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2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3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rawings/drawing4.xml" ContentType="application/vnd.openxmlformats-officedocument.drawingml.chartshapes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drawings/drawing5.xml" ContentType="application/vnd.openxmlformats-officedocument.drawingml.chartshapes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drawings/drawing6.xml" ContentType="application/vnd.openxmlformats-officedocument.drawingml.chartshapes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43"/>
  </p:notesMasterIdLst>
  <p:sldIdLst>
    <p:sldId id="275" r:id="rId5"/>
    <p:sldId id="296" r:id="rId6"/>
    <p:sldId id="295" r:id="rId7"/>
    <p:sldId id="303" r:id="rId8"/>
    <p:sldId id="301" r:id="rId9"/>
    <p:sldId id="299" r:id="rId10"/>
    <p:sldId id="302" r:id="rId11"/>
    <p:sldId id="304" r:id="rId12"/>
    <p:sldId id="306" r:id="rId13"/>
    <p:sldId id="311" r:id="rId14"/>
    <p:sldId id="305" r:id="rId15"/>
    <p:sldId id="269" r:id="rId16"/>
    <p:sldId id="281" r:id="rId17"/>
    <p:sldId id="310" r:id="rId18"/>
    <p:sldId id="285" r:id="rId19"/>
    <p:sldId id="307" r:id="rId20"/>
    <p:sldId id="267" r:id="rId21"/>
    <p:sldId id="268" r:id="rId22"/>
    <p:sldId id="292" r:id="rId23"/>
    <p:sldId id="287" r:id="rId24"/>
    <p:sldId id="289" r:id="rId25"/>
    <p:sldId id="291" r:id="rId26"/>
    <p:sldId id="290" r:id="rId27"/>
    <p:sldId id="257" r:id="rId28"/>
    <p:sldId id="264" r:id="rId29"/>
    <p:sldId id="266" r:id="rId30"/>
    <p:sldId id="265" r:id="rId31"/>
    <p:sldId id="276" r:id="rId32"/>
    <p:sldId id="258" r:id="rId33"/>
    <p:sldId id="259" r:id="rId34"/>
    <p:sldId id="262" r:id="rId35"/>
    <p:sldId id="261" r:id="rId36"/>
    <p:sldId id="277" r:id="rId37"/>
    <p:sldId id="263" r:id="rId38"/>
    <p:sldId id="272" r:id="rId39"/>
    <p:sldId id="284" r:id="rId40"/>
    <p:sldId id="308" r:id="rId41"/>
    <p:sldId id="312" r:id="rId4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00000"/>
    <a:srgbClr val="FDDC9B"/>
    <a:srgbClr val="80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86" autoAdjust="0"/>
    <p:restoredTop sz="94660"/>
  </p:normalViewPr>
  <p:slideViewPr>
    <p:cSldViewPr snapToGrid="0">
      <p:cViewPr varScale="1">
        <p:scale>
          <a:sx n="48" d="100"/>
          <a:sy n="48" d="100"/>
        </p:scale>
        <p:origin x="67" y="7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tableStyles" Target="tableStyle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theme" Target="theme/theme1.xml"/><Relationship Id="rId20" Type="http://schemas.openxmlformats.org/officeDocument/2006/relationships/slide" Target="slides/slide16.xml"/><Relationship Id="rId41" Type="http://schemas.openxmlformats.org/officeDocument/2006/relationships/slide" Target="slides/slide3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AppData\Roaming\Microsoft\Excel\210813_Test%20Led%20Efilux%20gelatine%20(version%201).xlsb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Euglena\Test%20Gel\210603%20Test%20Gel.xlsx" TargetMode="Externa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chartUserShapes" Target="../drawings/drawing4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Euglena\Test%20Gel\210603%20Test%20Gel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Roscoff\Screening%20Roscoff%20strain%20Abs%20+%20Fluo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D:\Tom\B22%20Work\Portal\Absorbance%20Algae.xlsx" TargetMode="External"/><Relationship Id="rId2" Type="http://schemas.microsoft.com/office/2011/relationships/chartColorStyle" Target="colors19.xml"/><Relationship Id="rId1" Type="http://schemas.microsoft.com/office/2011/relationships/chartStyle" Target="style19.xml"/><Relationship Id="rId4" Type="http://schemas.openxmlformats.org/officeDocument/2006/relationships/chartUserShapes" Target="../drawings/drawing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Test%20Lampe%20IR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file:///D:\Tom\B22%20Work\Portal\Absorbance%20Algae.xlsx" TargetMode="External"/><Relationship Id="rId2" Type="http://schemas.microsoft.com/office/2011/relationships/chartColorStyle" Target="colors20.xml"/><Relationship Id="rId1" Type="http://schemas.microsoft.com/office/2011/relationships/chartStyle" Target="style20.xml"/><Relationship Id="rId4" Type="http://schemas.openxmlformats.org/officeDocument/2006/relationships/chartUserShapes" Target="../drawings/drawing6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819%20Test%20multi%20light%20cultivator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917_Algae_7J_IR.xlsx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917_Algae_7J_IR.xlsx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2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Portal\210701_Test_eug_filtres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tomfe\dox\B22\Euglena\210913%20Abs%20WT.Mut%20malika.xlsx" TargetMode="Externa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 sz="2800" dirty="0"/>
              <a:t>Sun Vs</a:t>
            </a:r>
            <a:r>
              <a:rPr lang="en-GB" sz="2800" baseline="0" dirty="0"/>
              <a:t> Trappist Light Emission</a:t>
            </a:r>
            <a:endParaRPr lang="en-GB" sz="28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13"/>
          <c:order val="6"/>
          <c:tx>
            <c:strRef>
              <c:f>Sheet1!$BC$2</c:f>
              <c:strCache>
                <c:ptCount val="1"/>
                <c:pt idx="0">
                  <c:v>Sun light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Sheet1!$AS$3:$AS$1926</c:f>
              <c:numCache>
                <c:formatCode>General</c:formatCode>
                <c:ptCount val="1924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Sheet1!$BC$3:$BC$1926</c:f>
              <c:numCache>
                <c:formatCode>General</c:formatCode>
                <c:ptCount val="1924"/>
                <c:pt idx="0">
                  <c:v>5.3729154241392487E-3</c:v>
                </c:pt>
                <c:pt idx="1">
                  <c:v>5.3729154241392487E-3</c:v>
                </c:pt>
                <c:pt idx="2">
                  <c:v>2.9773121607642567E-3</c:v>
                </c:pt>
                <c:pt idx="3">
                  <c:v>5.3498254623085134E-3</c:v>
                </c:pt>
                <c:pt idx="4">
                  <c:v>5.3411383189862511E-3</c:v>
                </c:pt>
                <c:pt idx="5">
                  <c:v>5.2430056868259817E-3</c:v>
                </c:pt>
                <c:pt idx="6">
                  <c:v>5.1910423806599644E-3</c:v>
                </c:pt>
                <c:pt idx="7">
                  <c:v>5.0509600603360523E-3</c:v>
                </c:pt>
                <c:pt idx="8">
                  <c:v>5.1060537996463918E-3</c:v>
                </c:pt>
                <c:pt idx="9">
                  <c:v>5.1440652769199884E-3</c:v>
                </c:pt>
                <c:pt idx="10">
                  <c:v>5.1635555644523627E-3</c:v>
                </c:pt>
                <c:pt idx="11">
                  <c:v>5.1586223503624117E-3</c:v>
                </c:pt>
                <c:pt idx="12">
                  <c:v>5.2482521208581517E-3</c:v>
                </c:pt>
                <c:pt idx="13">
                  <c:v>5.3497559887123068E-3</c:v>
                </c:pt>
                <c:pt idx="14">
                  <c:v>5.4538509862012488E-3</c:v>
                </c:pt>
                <c:pt idx="15">
                  <c:v>5.4623108684376158E-3</c:v>
                </c:pt>
                <c:pt idx="16">
                  <c:v>5.3832116466007692E-3</c:v>
                </c:pt>
                <c:pt idx="17">
                  <c:v>5.3786310993254585E-3</c:v>
                </c:pt>
                <c:pt idx="18">
                  <c:v>5.3610548682445028E-3</c:v>
                </c:pt>
                <c:pt idx="19">
                  <c:v>7.8720060854160223E-3</c:v>
                </c:pt>
                <c:pt idx="20">
                  <c:v>1.6966029177732888E-2</c:v>
                </c:pt>
                <c:pt idx="21">
                  <c:v>2.6575929047440456E-2</c:v>
                </c:pt>
                <c:pt idx="22">
                  <c:v>3.6472872621338873E-2</c:v>
                </c:pt>
                <c:pt idx="23">
                  <c:v>4.6523082013580325E-2</c:v>
                </c:pt>
                <c:pt idx="24">
                  <c:v>5.6860788454665835E-2</c:v>
                </c:pt>
                <c:pt idx="25">
                  <c:v>6.7550590613881648E-2</c:v>
                </c:pt>
                <c:pt idx="26">
                  <c:v>7.5949006380384418E-2</c:v>
                </c:pt>
                <c:pt idx="27">
                  <c:v>7.7636213877409724E-2</c:v>
                </c:pt>
                <c:pt idx="28">
                  <c:v>7.8712348107462707E-2</c:v>
                </c:pt>
                <c:pt idx="29">
                  <c:v>7.9452359658919974E-2</c:v>
                </c:pt>
                <c:pt idx="30">
                  <c:v>8.0418572529551299E-2</c:v>
                </c:pt>
                <c:pt idx="31">
                  <c:v>8.1376837149769177E-2</c:v>
                </c:pt>
                <c:pt idx="32">
                  <c:v>8.2220470336246312E-2</c:v>
                </c:pt>
                <c:pt idx="33">
                  <c:v>8.320193207248569E-2</c:v>
                </c:pt>
                <c:pt idx="34">
                  <c:v>8.4751369895677747E-2</c:v>
                </c:pt>
                <c:pt idx="35">
                  <c:v>8.6769165733973821E-2</c:v>
                </c:pt>
                <c:pt idx="36">
                  <c:v>8.8763234572887525E-2</c:v>
                </c:pt>
                <c:pt idx="37">
                  <c:v>9.0210522659284406E-2</c:v>
                </c:pt>
                <c:pt idx="38">
                  <c:v>9.106286948325186E-2</c:v>
                </c:pt>
                <c:pt idx="39">
                  <c:v>9.1161486664307706E-2</c:v>
                </c:pt>
                <c:pt idx="40">
                  <c:v>9.0417648177466184E-2</c:v>
                </c:pt>
                <c:pt idx="41">
                  <c:v>8.8479040463659731E-2</c:v>
                </c:pt>
                <c:pt idx="42">
                  <c:v>8.5812785143483589E-2</c:v>
                </c:pt>
                <c:pt idx="43">
                  <c:v>8.277855526712892E-2</c:v>
                </c:pt>
                <c:pt idx="44">
                  <c:v>7.9815035381489527E-2</c:v>
                </c:pt>
                <c:pt idx="45">
                  <c:v>7.7002002370344907E-2</c:v>
                </c:pt>
                <c:pt idx="46">
                  <c:v>7.4848909647233106E-2</c:v>
                </c:pt>
                <c:pt idx="47">
                  <c:v>7.3413337870704934E-2</c:v>
                </c:pt>
                <c:pt idx="48">
                  <c:v>7.3002678266009702E-2</c:v>
                </c:pt>
                <c:pt idx="49">
                  <c:v>7.3397264742091059E-2</c:v>
                </c:pt>
                <c:pt idx="50">
                  <c:v>7.4494829810295884E-2</c:v>
                </c:pt>
                <c:pt idx="51">
                  <c:v>7.6219364646299914E-2</c:v>
                </c:pt>
                <c:pt idx="52">
                  <c:v>7.8211137323983049E-2</c:v>
                </c:pt>
                <c:pt idx="53">
                  <c:v>8.0377889262620211E-2</c:v>
                </c:pt>
                <c:pt idx="54">
                  <c:v>8.2617058593913301E-2</c:v>
                </c:pt>
                <c:pt idx="55">
                  <c:v>8.4181509778997424E-2</c:v>
                </c:pt>
                <c:pt idx="56">
                  <c:v>8.527819170826742E-2</c:v>
                </c:pt>
                <c:pt idx="57">
                  <c:v>8.6242520549171114E-2</c:v>
                </c:pt>
                <c:pt idx="58">
                  <c:v>8.6895454601654293E-2</c:v>
                </c:pt>
                <c:pt idx="59">
                  <c:v>8.7831051989211581E-2</c:v>
                </c:pt>
                <c:pt idx="60">
                  <c:v>8.8664146384399775E-2</c:v>
                </c:pt>
                <c:pt idx="61">
                  <c:v>8.9378370278960034E-2</c:v>
                </c:pt>
                <c:pt idx="62">
                  <c:v>9.1040202250591271E-2</c:v>
                </c:pt>
                <c:pt idx="63">
                  <c:v>9.3309987064958397E-2</c:v>
                </c:pt>
                <c:pt idx="64">
                  <c:v>9.5893757208621561E-2</c:v>
                </c:pt>
                <c:pt idx="65">
                  <c:v>9.8664752806468345E-2</c:v>
                </c:pt>
                <c:pt idx="66">
                  <c:v>0.10158817818446654</c:v>
                </c:pt>
                <c:pt idx="67">
                  <c:v>0.10461287016032506</c:v>
                </c:pt>
                <c:pt idx="68">
                  <c:v>0.10761907509448115</c:v>
                </c:pt>
                <c:pt idx="69">
                  <c:v>0.11006354479015736</c:v>
                </c:pt>
                <c:pt idx="70">
                  <c:v>0.11189311428347701</c:v>
                </c:pt>
                <c:pt idx="71">
                  <c:v>0.1133100223905158</c:v>
                </c:pt>
                <c:pt idx="72">
                  <c:v>0.11460364430225255</c:v>
                </c:pt>
                <c:pt idx="73">
                  <c:v>0.11550126671561219</c:v>
                </c:pt>
                <c:pt idx="74">
                  <c:v>0.11644216293677845</c:v>
                </c:pt>
                <c:pt idx="75">
                  <c:v>0.1173227702066604</c:v>
                </c:pt>
                <c:pt idx="76">
                  <c:v>0.11835986969579397</c:v>
                </c:pt>
                <c:pt idx="77">
                  <c:v>0.11962570216904811</c:v>
                </c:pt>
                <c:pt idx="78">
                  <c:v>0.12099439089024527</c:v>
                </c:pt>
                <c:pt idx="79">
                  <c:v>0.12197744227656734</c:v>
                </c:pt>
                <c:pt idx="80">
                  <c:v>0.12270214608648757</c:v>
                </c:pt>
                <c:pt idx="81">
                  <c:v>0.12310915538358551</c:v>
                </c:pt>
                <c:pt idx="82">
                  <c:v>0.12300930180802092</c:v>
                </c:pt>
                <c:pt idx="83">
                  <c:v>0.1221787979537082</c:v>
                </c:pt>
                <c:pt idx="84">
                  <c:v>0.12082182554237979</c:v>
                </c:pt>
                <c:pt idx="85">
                  <c:v>0.1192817489918969</c:v>
                </c:pt>
                <c:pt idx="86">
                  <c:v>0.11755009016848526</c:v>
                </c:pt>
                <c:pt idx="87">
                  <c:v>0.11583061866237422</c:v>
                </c:pt>
                <c:pt idx="88">
                  <c:v>0.11425733608794181</c:v>
                </c:pt>
                <c:pt idx="89">
                  <c:v>0.11371597192089196</c:v>
                </c:pt>
                <c:pt idx="90">
                  <c:v>0.11414429430428377</c:v>
                </c:pt>
                <c:pt idx="91">
                  <c:v>0.11538563439107866</c:v>
                </c:pt>
                <c:pt idx="92">
                  <c:v>0.11732742140505049</c:v>
                </c:pt>
                <c:pt idx="93">
                  <c:v>0.12035652907558315</c:v>
                </c:pt>
                <c:pt idx="94">
                  <c:v>0.12419200146954321</c:v>
                </c:pt>
                <c:pt idx="95">
                  <c:v>0.12850083633257131</c:v>
                </c:pt>
                <c:pt idx="96">
                  <c:v>0.13291376383805117</c:v>
                </c:pt>
                <c:pt idx="97">
                  <c:v>0.13754400239742784</c:v>
                </c:pt>
                <c:pt idx="98">
                  <c:v>0.14179867140578645</c:v>
                </c:pt>
                <c:pt idx="99">
                  <c:v>0.14522907740830518</c:v>
                </c:pt>
                <c:pt idx="100">
                  <c:v>0.14760301374105309</c:v>
                </c:pt>
                <c:pt idx="101">
                  <c:v>0.14890540816620912</c:v>
                </c:pt>
                <c:pt idx="102">
                  <c:v>0.14950182132686327</c:v>
                </c:pt>
                <c:pt idx="103">
                  <c:v>0.14935215871537433</c:v>
                </c:pt>
                <c:pt idx="104">
                  <c:v>0.14838406181501537</c:v>
                </c:pt>
                <c:pt idx="105">
                  <c:v>0.14708837924576404</c:v>
                </c:pt>
                <c:pt idx="106">
                  <c:v>0.14548813149585485</c:v>
                </c:pt>
                <c:pt idx="107">
                  <c:v>0.14338531881609928</c:v>
                </c:pt>
                <c:pt idx="108">
                  <c:v>0.14052477293026089</c:v>
                </c:pt>
                <c:pt idx="109">
                  <c:v>0.13695600849461903</c:v>
                </c:pt>
                <c:pt idx="110">
                  <c:v>0.1326093752851803</c:v>
                </c:pt>
                <c:pt idx="111">
                  <c:v>0.12792844455094446</c:v>
                </c:pt>
                <c:pt idx="112">
                  <c:v>0.12365811454547489</c:v>
                </c:pt>
                <c:pt idx="113">
                  <c:v>0.12042005620296181</c:v>
                </c:pt>
                <c:pt idx="114">
                  <c:v>0.11894539080958524</c:v>
                </c:pt>
                <c:pt idx="115">
                  <c:v>0.11927586139899805</c:v>
                </c:pt>
                <c:pt idx="116">
                  <c:v>0.12114587865553283</c:v>
                </c:pt>
                <c:pt idx="117">
                  <c:v>0.12449191545181093</c:v>
                </c:pt>
                <c:pt idx="118">
                  <c:v>0.12880699116331182</c:v>
                </c:pt>
                <c:pt idx="119">
                  <c:v>0.13309362980111122</c:v>
                </c:pt>
                <c:pt idx="120">
                  <c:v>0.13705374253674008</c:v>
                </c:pt>
                <c:pt idx="121">
                  <c:v>0.14014867349588195</c:v>
                </c:pt>
                <c:pt idx="122">
                  <c:v>0.14281045424545494</c:v>
                </c:pt>
                <c:pt idx="123">
                  <c:v>0.14496007328875643</c:v>
                </c:pt>
                <c:pt idx="124">
                  <c:v>0.1467960602583358</c:v>
                </c:pt>
                <c:pt idx="125">
                  <c:v>0.14863758156524015</c:v>
                </c:pt>
                <c:pt idx="126">
                  <c:v>0.1509922065932798</c:v>
                </c:pt>
                <c:pt idx="127">
                  <c:v>0.15405917148615211</c:v>
                </c:pt>
                <c:pt idx="128">
                  <c:v>0.15808392999181037</c:v>
                </c:pt>
                <c:pt idx="129">
                  <c:v>0.16273630590048674</c:v>
                </c:pt>
                <c:pt idx="130">
                  <c:v>0.16826057544155476</c:v>
                </c:pt>
                <c:pt idx="131">
                  <c:v>0.17407062874193327</c:v>
                </c:pt>
                <c:pt idx="132">
                  <c:v>0.17980808802186887</c:v>
                </c:pt>
                <c:pt idx="133">
                  <c:v>0.18479016913288124</c:v>
                </c:pt>
                <c:pt idx="134">
                  <c:v>0.1882856330369323</c:v>
                </c:pt>
                <c:pt idx="135">
                  <c:v>0.18901598893603541</c:v>
                </c:pt>
                <c:pt idx="136">
                  <c:v>0.1868218008144896</c:v>
                </c:pt>
                <c:pt idx="137">
                  <c:v>0.18183612827180898</c:v>
                </c:pt>
                <c:pt idx="138">
                  <c:v>0.17539027381428296</c:v>
                </c:pt>
                <c:pt idx="139">
                  <c:v>0.16833982244197337</c:v>
                </c:pt>
                <c:pt idx="140">
                  <c:v>0.16208914168904445</c:v>
                </c:pt>
                <c:pt idx="141">
                  <c:v>0.15807203705415468</c:v>
                </c:pt>
                <c:pt idx="142">
                  <c:v>0.15759060858281518</c:v>
                </c:pt>
                <c:pt idx="143">
                  <c:v>0.16035754174156178</c:v>
                </c:pt>
                <c:pt idx="144">
                  <c:v>0.16528104130323049</c:v>
                </c:pt>
                <c:pt idx="145">
                  <c:v>0.17035149518365464</c:v>
                </c:pt>
                <c:pt idx="146">
                  <c:v>0.17483342527790913</c:v>
                </c:pt>
                <c:pt idx="147">
                  <c:v>0.17791958372363167</c:v>
                </c:pt>
                <c:pt idx="148">
                  <c:v>0.17964441293928068</c:v>
                </c:pt>
                <c:pt idx="149">
                  <c:v>0.18081904659853154</c:v>
                </c:pt>
                <c:pt idx="150">
                  <c:v>0.18285085490792688</c:v>
                </c:pt>
                <c:pt idx="151">
                  <c:v>0.18675921570197479</c:v>
                </c:pt>
                <c:pt idx="152">
                  <c:v>0.19457010857310067</c:v>
                </c:pt>
                <c:pt idx="153">
                  <c:v>0.20538337944299839</c:v>
                </c:pt>
                <c:pt idx="154">
                  <c:v>0.21860002461013833</c:v>
                </c:pt>
                <c:pt idx="155">
                  <c:v>0.23248008374512139</c:v>
                </c:pt>
                <c:pt idx="156">
                  <c:v>0.24650945223601947</c:v>
                </c:pt>
                <c:pt idx="157">
                  <c:v>0.25940481145866884</c:v>
                </c:pt>
                <c:pt idx="158">
                  <c:v>0.2708361618310885</c:v>
                </c:pt>
                <c:pt idx="159">
                  <c:v>0.27906419065909838</c:v>
                </c:pt>
                <c:pt idx="160">
                  <c:v>0.28603362875311966</c:v>
                </c:pt>
                <c:pt idx="161">
                  <c:v>0.29161241740443111</c:v>
                </c:pt>
                <c:pt idx="162">
                  <c:v>0.29630588871154151</c:v>
                </c:pt>
                <c:pt idx="163">
                  <c:v>0.29993859240606491</c:v>
                </c:pt>
                <c:pt idx="164">
                  <c:v>0.30233702112527211</c:v>
                </c:pt>
                <c:pt idx="165">
                  <c:v>0.30372719956055005</c:v>
                </c:pt>
                <c:pt idx="166">
                  <c:v>0.30494793307219897</c:v>
                </c:pt>
                <c:pt idx="167">
                  <c:v>0.30524384349129552</c:v>
                </c:pt>
                <c:pt idx="168">
                  <c:v>0.30496589023054049</c:v>
                </c:pt>
                <c:pt idx="169">
                  <c:v>0.30485590999518986</c:v>
                </c:pt>
                <c:pt idx="170">
                  <c:v>0.30352525512411932</c:v>
                </c:pt>
                <c:pt idx="171">
                  <c:v>0.30278235865214159</c:v>
                </c:pt>
                <c:pt idx="172">
                  <c:v>0.30227643779434288</c:v>
                </c:pt>
                <c:pt idx="173">
                  <c:v>0.30164793725238992</c:v>
                </c:pt>
                <c:pt idx="174">
                  <c:v>0.30145818013325981</c:v>
                </c:pt>
                <c:pt idx="175">
                  <c:v>0.30156692397410167</c:v>
                </c:pt>
                <c:pt idx="176">
                  <c:v>0.30232483380797148</c:v>
                </c:pt>
                <c:pt idx="177">
                  <c:v>0.30409911880397084</c:v>
                </c:pt>
                <c:pt idx="178">
                  <c:v>0.30671739024202133</c:v>
                </c:pt>
                <c:pt idx="179">
                  <c:v>0.30964169875895431</c:v>
                </c:pt>
                <c:pt idx="180">
                  <c:v>0.31266774488117954</c:v>
                </c:pt>
                <c:pt idx="181">
                  <c:v>0.31552705437250916</c:v>
                </c:pt>
                <c:pt idx="182">
                  <c:v>0.31823322757253958</c:v>
                </c:pt>
                <c:pt idx="183">
                  <c:v>0.31969965033585773</c:v>
                </c:pt>
                <c:pt idx="184">
                  <c:v>0.3212675163248232</c:v>
                </c:pt>
                <c:pt idx="185">
                  <c:v>0.32219928677699627</c:v>
                </c:pt>
                <c:pt idx="186">
                  <c:v>0.32351740107519222</c:v>
                </c:pt>
                <c:pt idx="187">
                  <c:v>0.3264198077465415</c:v>
                </c:pt>
                <c:pt idx="188">
                  <c:v>0.32950749696641779</c:v>
                </c:pt>
                <c:pt idx="189">
                  <c:v>0.33312783671585361</c:v>
                </c:pt>
                <c:pt idx="190">
                  <c:v>0.3373329910679328</c:v>
                </c:pt>
                <c:pt idx="191">
                  <c:v>0.3415415013479644</c:v>
                </c:pt>
                <c:pt idx="192">
                  <c:v>0.34503519897414581</c:v>
                </c:pt>
                <c:pt idx="193">
                  <c:v>0.34816669188518962</c:v>
                </c:pt>
                <c:pt idx="194">
                  <c:v>0.35006697136922449</c:v>
                </c:pt>
                <c:pt idx="195">
                  <c:v>0.35157837534228997</c:v>
                </c:pt>
                <c:pt idx="196">
                  <c:v>0.35255930719516843</c:v>
                </c:pt>
                <c:pt idx="197">
                  <c:v>0.35358051018347508</c:v>
                </c:pt>
                <c:pt idx="198">
                  <c:v>0.35451481230059462</c:v>
                </c:pt>
                <c:pt idx="199">
                  <c:v>0.35639101152967317</c:v>
                </c:pt>
                <c:pt idx="200">
                  <c:v>0.35724435924443343</c:v>
                </c:pt>
                <c:pt idx="201">
                  <c:v>0.35743476399878249</c:v>
                </c:pt>
                <c:pt idx="202">
                  <c:v>0.35776641210677507</c:v>
                </c:pt>
                <c:pt idx="203">
                  <c:v>0.35832014021891251</c:v>
                </c:pt>
                <c:pt idx="204">
                  <c:v>0.35770047106630787</c:v>
                </c:pt>
                <c:pt idx="205">
                  <c:v>0.3573660557896528</c:v>
                </c:pt>
                <c:pt idx="206">
                  <c:v>0.3561958967010051</c:v>
                </c:pt>
                <c:pt idx="207">
                  <c:v>0.35524181227174539</c:v>
                </c:pt>
                <c:pt idx="208">
                  <c:v>0.35478634808508985</c:v>
                </c:pt>
                <c:pt idx="209">
                  <c:v>0.35426164580594377</c:v>
                </c:pt>
                <c:pt idx="210">
                  <c:v>0.3539719173593911</c:v>
                </c:pt>
                <c:pt idx="211">
                  <c:v>0.35536733575234902</c:v>
                </c:pt>
                <c:pt idx="212">
                  <c:v>0.3565478570044987</c:v>
                </c:pt>
                <c:pt idx="213">
                  <c:v>0.35854469301207487</c:v>
                </c:pt>
                <c:pt idx="214">
                  <c:v>0.36032039103037</c:v>
                </c:pt>
                <c:pt idx="215">
                  <c:v>0.3618577004121904</c:v>
                </c:pt>
                <c:pt idx="216">
                  <c:v>0.36277486963397426</c:v>
                </c:pt>
                <c:pt idx="217">
                  <c:v>0.36303557224753563</c:v>
                </c:pt>
                <c:pt idx="218">
                  <c:v>0.3613530159489004</c:v>
                </c:pt>
                <c:pt idx="219">
                  <c:v>0.36110785658059202</c:v>
                </c:pt>
                <c:pt idx="220">
                  <c:v>0.36004073036767431</c:v>
                </c:pt>
                <c:pt idx="221">
                  <c:v>0.35920716496505423</c:v>
                </c:pt>
                <c:pt idx="222">
                  <c:v>0.35957296111186016</c:v>
                </c:pt>
                <c:pt idx="223">
                  <c:v>0.35997431831977522</c:v>
                </c:pt>
                <c:pt idx="224">
                  <c:v>0.36077991765612577</c:v>
                </c:pt>
                <c:pt idx="225">
                  <c:v>0.36264781537921692</c:v>
                </c:pt>
                <c:pt idx="226">
                  <c:v>0.36264569584577333</c:v>
                </c:pt>
                <c:pt idx="227">
                  <c:v>0.36273612927269977</c:v>
                </c:pt>
                <c:pt idx="228">
                  <c:v>0.36232282025120011</c:v>
                </c:pt>
                <c:pt idx="229">
                  <c:v>0.36150261968446035</c:v>
                </c:pt>
                <c:pt idx="230">
                  <c:v>0.36077061525934556</c:v>
                </c:pt>
                <c:pt idx="231">
                  <c:v>0.35955453294608675</c:v>
                </c:pt>
                <c:pt idx="232">
                  <c:v>0.35826132316585291</c:v>
                </c:pt>
                <c:pt idx="233">
                  <c:v>0.35681032589592976</c:v>
                </c:pt>
                <c:pt idx="234">
                  <c:v>0.35428195800144485</c:v>
                </c:pt>
                <c:pt idx="235">
                  <c:v>0.35134010445767327</c:v>
                </c:pt>
                <c:pt idx="236">
                  <c:v>0.34650733270257589</c:v>
                </c:pt>
                <c:pt idx="237">
                  <c:v>0.34001072719426173</c:v>
                </c:pt>
                <c:pt idx="238">
                  <c:v>0.33402940381645546</c:v>
                </c:pt>
                <c:pt idx="239">
                  <c:v>0.32939586820505545</c:v>
                </c:pt>
                <c:pt idx="240">
                  <c:v>0.3267390919094465</c:v>
                </c:pt>
                <c:pt idx="241">
                  <c:v>0.32664406616005892</c:v>
                </c:pt>
                <c:pt idx="242">
                  <c:v>0.33031992591053094</c:v>
                </c:pt>
                <c:pt idx="243">
                  <c:v>0.33793252465282336</c:v>
                </c:pt>
                <c:pt idx="244">
                  <c:v>0.34894355976819375</c:v>
                </c:pt>
                <c:pt idx="245">
                  <c:v>0.35946415839508933</c:v>
                </c:pt>
                <c:pt idx="246">
                  <c:v>0.36897468158425706</c:v>
                </c:pt>
                <c:pt idx="247">
                  <c:v>0.37772588191725931</c:v>
                </c:pt>
                <c:pt idx="248">
                  <c:v>0.38574366480285099</c:v>
                </c:pt>
                <c:pt idx="249">
                  <c:v>0.39163796955761221</c:v>
                </c:pt>
                <c:pt idx="250">
                  <c:v>0.39515427554052523</c:v>
                </c:pt>
                <c:pt idx="251">
                  <c:v>0.3985396414573677</c:v>
                </c:pt>
                <c:pt idx="252">
                  <c:v>0.40414651392680667</c:v>
                </c:pt>
                <c:pt idx="253">
                  <c:v>0.41084394522890083</c:v>
                </c:pt>
                <c:pt idx="254">
                  <c:v>0.41696910250122615</c:v>
                </c:pt>
                <c:pt idx="255">
                  <c:v>0.42277067766783027</c:v>
                </c:pt>
                <c:pt idx="256">
                  <c:v>0.42816047458708839</c:v>
                </c:pt>
                <c:pt idx="257">
                  <c:v>0.4316083078645877</c:v>
                </c:pt>
                <c:pt idx="258">
                  <c:v>0.4342368825902112</c:v>
                </c:pt>
                <c:pt idx="259">
                  <c:v>0.43426543741577067</c:v>
                </c:pt>
                <c:pt idx="260">
                  <c:v>0.43239730418896355</c:v>
                </c:pt>
                <c:pt idx="261">
                  <c:v>0.4315991820955945</c:v>
                </c:pt>
                <c:pt idx="262">
                  <c:v>0.43045463403605683</c:v>
                </c:pt>
                <c:pt idx="263">
                  <c:v>0.42981936276227023</c:v>
                </c:pt>
                <c:pt idx="264">
                  <c:v>0.43242008917348207</c:v>
                </c:pt>
                <c:pt idx="265">
                  <c:v>0.43495858372775303</c:v>
                </c:pt>
                <c:pt idx="266">
                  <c:v>0.4398899137879772</c:v>
                </c:pt>
                <c:pt idx="267">
                  <c:v>0.4457155692095377</c:v>
                </c:pt>
                <c:pt idx="268">
                  <c:v>0.45166822000992651</c:v>
                </c:pt>
                <c:pt idx="269">
                  <c:v>0.45798813885534595</c:v>
                </c:pt>
                <c:pt idx="270">
                  <c:v>0.46525207434616811</c:v>
                </c:pt>
                <c:pt idx="271">
                  <c:v>0.47104670215315164</c:v>
                </c:pt>
                <c:pt idx="272">
                  <c:v>0.47737992695852249</c:v>
                </c:pt>
                <c:pt idx="273">
                  <c:v>0.48174863864133199</c:v>
                </c:pt>
                <c:pt idx="274">
                  <c:v>0.486675611882811</c:v>
                </c:pt>
                <c:pt idx="275">
                  <c:v>0.49055853827553586</c:v>
                </c:pt>
                <c:pt idx="276">
                  <c:v>0.49408962211662505</c:v>
                </c:pt>
                <c:pt idx="277">
                  <c:v>0.49556481739336244</c:v>
                </c:pt>
                <c:pt idx="278">
                  <c:v>0.49646138004000034</c:v>
                </c:pt>
                <c:pt idx="279">
                  <c:v>0.49635328383437727</c:v>
                </c:pt>
                <c:pt idx="280">
                  <c:v>0.49580856373937515</c:v>
                </c:pt>
                <c:pt idx="281">
                  <c:v>0.49401602720538934</c:v>
                </c:pt>
                <c:pt idx="282">
                  <c:v>0.49279123125464025</c:v>
                </c:pt>
                <c:pt idx="283">
                  <c:v>0.49251404338096205</c:v>
                </c:pt>
                <c:pt idx="284">
                  <c:v>0.49418882805697073</c:v>
                </c:pt>
                <c:pt idx="285">
                  <c:v>0.49581874927509012</c:v>
                </c:pt>
                <c:pt idx="286">
                  <c:v>0.49863396069560739</c:v>
                </c:pt>
                <c:pt idx="287">
                  <c:v>0.50254161497850736</c:v>
                </c:pt>
                <c:pt idx="288">
                  <c:v>0.50695112768010586</c:v>
                </c:pt>
                <c:pt idx="289">
                  <c:v>0.51100762031148894</c:v>
                </c:pt>
                <c:pt idx="290">
                  <c:v>0.51465221694366814</c:v>
                </c:pt>
                <c:pt idx="291">
                  <c:v>0.51844429777796364</c:v>
                </c:pt>
                <c:pt idx="292">
                  <c:v>0.52184873949579835</c:v>
                </c:pt>
                <c:pt idx="293">
                  <c:v>0.52520914201874969</c:v>
                </c:pt>
                <c:pt idx="294">
                  <c:v>0.52849153393579118</c:v>
                </c:pt>
                <c:pt idx="295">
                  <c:v>0.53088866738456053</c:v>
                </c:pt>
                <c:pt idx="296">
                  <c:v>0.53240348616150734</c:v>
                </c:pt>
                <c:pt idx="297">
                  <c:v>0.53243563241873504</c:v>
                </c:pt>
                <c:pt idx="298">
                  <c:v>0.5290824716350494</c:v>
                </c:pt>
                <c:pt idx="299">
                  <c:v>0.52651418586071019</c:v>
                </c:pt>
                <c:pt idx="300">
                  <c:v>0.52260629607409415</c:v>
                </c:pt>
                <c:pt idx="301">
                  <c:v>0.5183421480411684</c:v>
                </c:pt>
                <c:pt idx="302">
                  <c:v>0.51466652379441236</c:v>
                </c:pt>
                <c:pt idx="303">
                  <c:v>0.5122362431976224</c:v>
                </c:pt>
                <c:pt idx="304">
                  <c:v>0.51055727833065545</c:v>
                </c:pt>
                <c:pt idx="305">
                  <c:v>0.51105213051380438</c:v>
                </c:pt>
                <c:pt idx="306">
                  <c:v>0.51213209167924156</c:v>
                </c:pt>
                <c:pt idx="307">
                  <c:v>0.51382677641924845</c:v>
                </c:pt>
                <c:pt idx="308">
                  <c:v>0.51649079445412305</c:v>
                </c:pt>
                <c:pt idx="309">
                  <c:v>0.51971489920146585</c:v>
                </c:pt>
                <c:pt idx="310">
                  <c:v>0.52249643359060149</c:v>
                </c:pt>
                <c:pt idx="311">
                  <c:v>0.52454920173071684</c:v>
                </c:pt>
                <c:pt idx="312">
                  <c:v>0.52713079346500735</c:v>
                </c:pt>
                <c:pt idx="313">
                  <c:v>0.52892421313792815</c:v>
                </c:pt>
                <c:pt idx="314">
                  <c:v>0.52989236891421609</c:v>
                </c:pt>
                <c:pt idx="315">
                  <c:v>0.52959775376555718</c:v>
                </c:pt>
                <c:pt idx="316">
                  <c:v>0.52815164319774011</c:v>
                </c:pt>
                <c:pt idx="317">
                  <c:v>0.52729287889751297</c:v>
                </c:pt>
                <c:pt idx="318">
                  <c:v>0.52804413575140707</c:v>
                </c:pt>
                <c:pt idx="319">
                  <c:v>0.52804013218823576</c:v>
                </c:pt>
                <c:pt idx="320">
                  <c:v>0.52877790645439149</c:v>
                </c:pt>
                <c:pt idx="321">
                  <c:v>0.53022431140185355</c:v>
                </c:pt>
                <c:pt idx="322">
                  <c:v>0.53359849089218825</c:v>
                </c:pt>
                <c:pt idx="323">
                  <c:v>0.53696107182451203</c:v>
                </c:pt>
                <c:pt idx="324">
                  <c:v>0.54092353959730044</c:v>
                </c:pt>
                <c:pt idx="325">
                  <c:v>0.5437485244220297</c:v>
                </c:pt>
                <c:pt idx="326">
                  <c:v>0.54702555862953317</c:v>
                </c:pt>
                <c:pt idx="327">
                  <c:v>0.55028887474558241</c:v>
                </c:pt>
                <c:pt idx="328">
                  <c:v>0.55245921811588794</c:v>
                </c:pt>
                <c:pt idx="329">
                  <c:v>0.55381124494918132</c:v>
                </c:pt>
                <c:pt idx="330">
                  <c:v>0.55527001384173091</c:v>
                </c:pt>
                <c:pt idx="331">
                  <c:v>0.55493500980578603</c:v>
                </c:pt>
                <c:pt idx="332">
                  <c:v>0.55486053175561545</c:v>
                </c:pt>
                <c:pt idx="333">
                  <c:v>0.55511216747611258</c:v>
                </c:pt>
                <c:pt idx="334">
                  <c:v>0.55390997988209512</c:v>
                </c:pt>
                <c:pt idx="335">
                  <c:v>0.55398080762466828</c:v>
                </c:pt>
                <c:pt idx="336">
                  <c:v>0.55441731376218961</c:v>
                </c:pt>
                <c:pt idx="337">
                  <c:v>0.55589804337625193</c:v>
                </c:pt>
                <c:pt idx="338">
                  <c:v>0.55699925875205403</c:v>
                </c:pt>
                <c:pt idx="339">
                  <c:v>0.55908511516426085</c:v>
                </c:pt>
                <c:pt idx="340">
                  <c:v>0.5615212833539498</c:v>
                </c:pt>
                <c:pt idx="341">
                  <c:v>0.56588522608651115</c:v>
                </c:pt>
                <c:pt idx="342">
                  <c:v>0.57048549679803262</c:v>
                </c:pt>
                <c:pt idx="343">
                  <c:v>0.57404713724626688</c:v>
                </c:pt>
                <c:pt idx="344">
                  <c:v>0.57680971358626831</c:v>
                </c:pt>
                <c:pt idx="345">
                  <c:v>0.58058318962700328</c:v>
                </c:pt>
                <c:pt idx="346">
                  <c:v>0.5847017374875404</c:v>
                </c:pt>
                <c:pt idx="347">
                  <c:v>0.58756799433849072</c:v>
                </c:pt>
                <c:pt idx="348">
                  <c:v>0.59034128609756809</c:v>
                </c:pt>
                <c:pt idx="349">
                  <c:v>0.59337163016260952</c:v>
                </c:pt>
                <c:pt idx="350">
                  <c:v>0.59795041116005021</c:v>
                </c:pt>
                <c:pt idx="351">
                  <c:v>0.60419067087354805</c:v>
                </c:pt>
                <c:pt idx="352">
                  <c:v>0.61016657766588744</c:v>
                </c:pt>
                <c:pt idx="353">
                  <c:v>0.61612835423526946</c:v>
                </c:pt>
                <c:pt idx="354">
                  <c:v>0.62276897026588962</c:v>
                </c:pt>
                <c:pt idx="355">
                  <c:v>0.62940369870361101</c:v>
                </c:pt>
                <c:pt idx="356">
                  <c:v>0.6366130562082607</c:v>
                </c:pt>
                <c:pt idx="357">
                  <c:v>0.64286038103323728</c:v>
                </c:pt>
                <c:pt idx="358">
                  <c:v>0.64861197053613018</c:v>
                </c:pt>
                <c:pt idx="359">
                  <c:v>0.65626701882322336</c:v>
                </c:pt>
                <c:pt idx="360">
                  <c:v>0.66139099092309805</c:v>
                </c:pt>
                <c:pt idx="361">
                  <c:v>0.66871810028572498</c:v>
                </c:pt>
                <c:pt idx="362">
                  <c:v>0.67394275022417016</c:v>
                </c:pt>
                <c:pt idx="363">
                  <c:v>0.67852683005521985</c:v>
                </c:pt>
                <c:pt idx="364">
                  <c:v>0.68291838559847684</c:v>
                </c:pt>
                <c:pt idx="365">
                  <c:v>0.68722162724825098</c:v>
                </c:pt>
                <c:pt idx="366">
                  <c:v>0.69297262799185388</c:v>
                </c:pt>
                <c:pt idx="367">
                  <c:v>0.70153789814111034</c:v>
                </c:pt>
                <c:pt idx="368">
                  <c:v>0.7087478444050499</c:v>
                </c:pt>
                <c:pt idx="369">
                  <c:v>0.7156957927849904</c:v>
                </c:pt>
                <c:pt idx="370">
                  <c:v>0.72474207927408341</c:v>
                </c:pt>
                <c:pt idx="371">
                  <c:v>0.73385725060009288</c:v>
                </c:pt>
                <c:pt idx="372">
                  <c:v>0.74432009194065074</c:v>
                </c:pt>
                <c:pt idx="373">
                  <c:v>0.75044377731475143</c:v>
                </c:pt>
                <c:pt idx="374">
                  <c:v>0.75899256220389089</c:v>
                </c:pt>
                <c:pt idx="375">
                  <c:v>0.76481127026583073</c:v>
                </c:pt>
                <c:pt idx="376">
                  <c:v>0.77303329374908381</c:v>
                </c:pt>
                <c:pt idx="377">
                  <c:v>0.77960325866491764</c:v>
                </c:pt>
                <c:pt idx="378">
                  <c:v>0.7859830543301185</c:v>
                </c:pt>
                <c:pt idx="379">
                  <c:v>0.79198427777192293</c:v>
                </c:pt>
                <c:pt idx="380">
                  <c:v>0.79985127940337497</c:v>
                </c:pt>
                <c:pt idx="381">
                  <c:v>0.80347450407333121</c:v>
                </c:pt>
                <c:pt idx="382">
                  <c:v>0.80857845835734987</c:v>
                </c:pt>
                <c:pt idx="383">
                  <c:v>0.81392203767235205</c:v>
                </c:pt>
                <c:pt idx="384">
                  <c:v>0.81760531578987661</c:v>
                </c:pt>
                <c:pt idx="385">
                  <c:v>0.82080934384543425</c:v>
                </c:pt>
                <c:pt idx="386">
                  <c:v>0.8231802775058038</c:v>
                </c:pt>
                <c:pt idx="387">
                  <c:v>0.82020056673969244</c:v>
                </c:pt>
                <c:pt idx="388">
                  <c:v>0.81651081226997912</c:v>
                </c:pt>
                <c:pt idx="389">
                  <c:v>0.81194027390259693</c:v>
                </c:pt>
                <c:pt idx="390">
                  <c:v>0.80427521670757574</c:v>
                </c:pt>
                <c:pt idx="391">
                  <c:v>0.79680386131892689</c:v>
                </c:pt>
                <c:pt idx="392">
                  <c:v>0.78954740307108628</c:v>
                </c:pt>
                <c:pt idx="393">
                  <c:v>0.7859383086240872</c:v>
                </c:pt>
                <c:pt idx="394">
                  <c:v>0.78840462128941824</c:v>
                </c:pt>
                <c:pt idx="395">
                  <c:v>0.79347619381249312</c:v>
                </c:pt>
                <c:pt idx="396">
                  <c:v>0.80092576510741631</c:v>
                </c:pt>
                <c:pt idx="397">
                  <c:v>0.81296059375196872</c:v>
                </c:pt>
                <c:pt idx="398">
                  <c:v>0.82844319679809153</c:v>
                </c:pt>
                <c:pt idx="399">
                  <c:v>0.8449102053769032</c:v>
                </c:pt>
                <c:pt idx="400">
                  <c:v>0.85836394391008008</c:v>
                </c:pt>
                <c:pt idx="401">
                  <c:v>0.87246826145858059</c:v>
                </c:pt>
                <c:pt idx="402">
                  <c:v>0.88483809413907799</c:v>
                </c:pt>
                <c:pt idx="403">
                  <c:v>0.8954628442843543</c:v>
                </c:pt>
                <c:pt idx="404">
                  <c:v>0.9030619604389083</c:v>
                </c:pt>
                <c:pt idx="405">
                  <c:v>0.90790686063537729</c:v>
                </c:pt>
                <c:pt idx="406">
                  <c:v>0.91138996059434074</c:v>
                </c:pt>
                <c:pt idx="407">
                  <c:v>0.91505322089600927</c:v>
                </c:pt>
                <c:pt idx="408">
                  <c:v>0.91582037425073026</c:v>
                </c:pt>
                <c:pt idx="409">
                  <c:v>0.91774031829504743</c:v>
                </c:pt>
                <c:pt idx="410">
                  <c:v>0.92080834295464142</c:v>
                </c:pt>
                <c:pt idx="411">
                  <c:v>0.92611012036006168</c:v>
                </c:pt>
                <c:pt idx="412">
                  <c:v>0.932327418461254</c:v>
                </c:pt>
                <c:pt idx="413">
                  <c:v>0.93925888158107784</c:v>
                </c:pt>
                <c:pt idx="414">
                  <c:v>0.94520417289034309</c:v>
                </c:pt>
                <c:pt idx="415">
                  <c:v>0.95211679571289043</c:v>
                </c:pt>
                <c:pt idx="416">
                  <c:v>0.95905002511058379</c:v>
                </c:pt>
                <c:pt idx="417">
                  <c:v>0.96472684218366112</c:v>
                </c:pt>
                <c:pt idx="418">
                  <c:v>0.96927971777234689</c:v>
                </c:pt>
                <c:pt idx="419">
                  <c:v>0.9726745038378275</c:v>
                </c:pt>
                <c:pt idx="420">
                  <c:v>0.97643078810729789</c:v>
                </c:pt>
                <c:pt idx="421">
                  <c:v>0.9792721404402861</c:v>
                </c:pt>
                <c:pt idx="422">
                  <c:v>0.97982616293206848</c:v>
                </c:pt>
                <c:pt idx="423">
                  <c:v>0.9800363499985576</c:v>
                </c:pt>
                <c:pt idx="424">
                  <c:v>0.98043611755639004</c:v>
                </c:pt>
                <c:pt idx="425">
                  <c:v>0.97933219388785442</c:v>
                </c:pt>
                <c:pt idx="426">
                  <c:v>0.97812935865861805</c:v>
                </c:pt>
                <c:pt idx="427">
                  <c:v>0.97565362584464876</c:v>
                </c:pt>
                <c:pt idx="428">
                  <c:v>0.97388911425286162</c:v>
                </c:pt>
                <c:pt idx="429">
                  <c:v>0.9724925772172528</c:v>
                </c:pt>
                <c:pt idx="430">
                  <c:v>0.96995031460352654</c:v>
                </c:pt>
                <c:pt idx="431">
                  <c:v>0.96708423438036328</c:v>
                </c:pt>
                <c:pt idx="432">
                  <c:v>0.96379189243132268</c:v>
                </c:pt>
                <c:pt idx="433">
                  <c:v>0.96097232419206036</c:v>
                </c:pt>
                <c:pt idx="434">
                  <c:v>0.95909477081661509</c:v>
                </c:pt>
                <c:pt idx="435">
                  <c:v>0.95809211374593983</c:v>
                </c:pt>
                <c:pt idx="436">
                  <c:v>0.95762522762906044</c:v>
                </c:pt>
                <c:pt idx="437">
                  <c:v>0.95887634112006748</c:v>
                </c:pt>
                <c:pt idx="438">
                  <c:v>0.96059198569079429</c:v>
                </c:pt>
                <c:pt idx="439">
                  <c:v>0.96382250791439683</c:v>
                </c:pt>
                <c:pt idx="440">
                  <c:v>0.96677866830891268</c:v>
                </c:pt>
                <c:pt idx="441">
                  <c:v>0.96938863824097565</c:v>
                </c:pt>
                <c:pt idx="442">
                  <c:v>0.97242074858388672</c:v>
                </c:pt>
                <c:pt idx="443">
                  <c:v>0.97709844114202815</c:v>
                </c:pt>
                <c:pt idx="444">
                  <c:v>0.98197042426583192</c:v>
                </c:pt>
                <c:pt idx="445">
                  <c:v>0.98638788521784382</c:v>
                </c:pt>
                <c:pt idx="446">
                  <c:v>0.99075942294524477</c:v>
                </c:pt>
                <c:pt idx="447">
                  <c:v>0.99488309301160383</c:v>
                </c:pt>
                <c:pt idx="448">
                  <c:v>0.9980046947665776</c:v>
                </c:pt>
                <c:pt idx="449">
                  <c:v>0.99814717451473001</c:v>
                </c:pt>
                <c:pt idx="450">
                  <c:v>0.99786810261132408</c:v>
                </c:pt>
                <c:pt idx="451">
                  <c:v>0.99589752526807684</c:v>
                </c:pt>
                <c:pt idx="452">
                  <c:v>0.99474532333777066</c:v>
                </c:pt>
                <c:pt idx="453">
                  <c:v>0.99382450380838949</c:v>
                </c:pt>
                <c:pt idx="454">
                  <c:v>0.99282008045984449</c:v>
                </c:pt>
                <c:pt idx="455">
                  <c:v>0.99306677060230675</c:v>
                </c:pt>
                <c:pt idx="456">
                  <c:v>0.99390575259039382</c:v>
                </c:pt>
                <c:pt idx="457">
                  <c:v>0.99473884698558179</c:v>
                </c:pt>
                <c:pt idx="458">
                  <c:v>0.99650041478091977</c:v>
                </c:pt>
                <c:pt idx="459">
                  <c:v>0.99774622943831781</c:v>
                </c:pt>
                <c:pt idx="460">
                  <c:v>0.99879657601147387</c:v>
                </c:pt>
                <c:pt idx="461">
                  <c:v>0.99902678089381913</c:v>
                </c:pt>
                <c:pt idx="462">
                  <c:v>1</c:v>
                </c:pt>
                <c:pt idx="463">
                  <c:v>0.999357074855445</c:v>
                </c:pt>
                <c:pt idx="464">
                  <c:v>0.99791873591025437</c:v>
                </c:pt>
                <c:pt idx="465">
                  <c:v>0.99374207750780563</c:v>
                </c:pt>
                <c:pt idx="466">
                  <c:v>0.98910029926634724</c:v>
                </c:pt>
                <c:pt idx="467">
                  <c:v>0.98376378506282358</c:v>
                </c:pt>
                <c:pt idx="468">
                  <c:v>0.97906254213308674</c:v>
                </c:pt>
                <c:pt idx="469">
                  <c:v>0.97309370045222598</c:v>
                </c:pt>
                <c:pt idx="470">
                  <c:v>0.96968066284875909</c:v>
                </c:pt>
                <c:pt idx="471">
                  <c:v>0.96600386108342318</c:v>
                </c:pt>
                <c:pt idx="472">
                  <c:v>0.96150986142372608</c:v>
                </c:pt>
                <c:pt idx="473">
                  <c:v>0.95500701506693908</c:v>
                </c:pt>
                <c:pt idx="474">
                  <c:v>0.94743321556185012</c:v>
                </c:pt>
                <c:pt idx="475">
                  <c:v>0.93840164805500426</c:v>
                </c:pt>
                <c:pt idx="476">
                  <c:v>0.92695204614459814</c:v>
                </c:pt>
                <c:pt idx="477">
                  <c:v>0.91457632587120186</c:v>
                </c:pt>
                <c:pt idx="478">
                  <c:v>0.90316617083321804</c:v>
                </c:pt>
                <c:pt idx="479">
                  <c:v>0.8959002924367393</c:v>
                </c:pt>
                <c:pt idx="480">
                  <c:v>0.89184845100374632</c:v>
                </c:pt>
                <c:pt idx="481">
                  <c:v>0.89126440178817978</c:v>
                </c:pt>
                <c:pt idx="482">
                  <c:v>0.89262679078497509</c:v>
                </c:pt>
                <c:pt idx="483">
                  <c:v>0.89889060087006856</c:v>
                </c:pt>
                <c:pt idx="484">
                  <c:v>0.90715854757793257</c:v>
                </c:pt>
                <c:pt idx="485">
                  <c:v>0.91556661899678959</c:v>
                </c:pt>
                <c:pt idx="486">
                  <c:v>0.92411363760805953</c:v>
                </c:pt>
                <c:pt idx="487">
                  <c:v>0.932446347837811</c:v>
                </c:pt>
                <c:pt idx="488">
                  <c:v>0.93841283448151214</c:v>
                </c:pt>
                <c:pt idx="489">
                  <c:v>0.94497808932302696</c:v>
                </c:pt>
                <c:pt idx="490">
                  <c:v>0.94802138609244591</c:v>
                </c:pt>
                <c:pt idx="491">
                  <c:v>0.95072732378876024</c:v>
                </c:pt>
                <c:pt idx="492">
                  <c:v>0.95337968438969511</c:v>
                </c:pt>
                <c:pt idx="493">
                  <c:v>0.95470439279193786</c:v>
                </c:pt>
                <c:pt idx="494">
                  <c:v>0.95622221424126297</c:v>
                </c:pt>
                <c:pt idx="495">
                  <c:v>0.9593079016795536</c:v>
                </c:pt>
                <c:pt idx="496">
                  <c:v>0.96218870088496411</c:v>
                </c:pt>
                <c:pt idx="497">
                  <c:v>0.96693056820570311</c:v>
                </c:pt>
                <c:pt idx="498">
                  <c:v>0.96959117143669638</c:v>
                </c:pt>
                <c:pt idx="499">
                  <c:v>0.97044663868490022</c:v>
                </c:pt>
                <c:pt idx="500">
                  <c:v>0.96954701448995495</c:v>
                </c:pt>
                <c:pt idx="501">
                  <c:v>0.9660003285276838</c:v>
                </c:pt>
                <c:pt idx="502">
                  <c:v>0.96034294051117264</c:v>
                </c:pt>
                <c:pt idx="503">
                  <c:v>0.9532377934008327</c:v>
                </c:pt>
                <c:pt idx="504">
                  <c:v>0.94488388783664523</c:v>
                </c:pt>
                <c:pt idx="505">
                  <c:v>0.93898687478915066</c:v>
                </c:pt>
                <c:pt idx="506">
                  <c:v>0.93648288152926706</c:v>
                </c:pt>
                <c:pt idx="507">
                  <c:v>0.93769337062927194</c:v>
                </c:pt>
                <c:pt idx="508">
                  <c:v>0.94171754037564026</c:v>
                </c:pt>
                <c:pt idx="509">
                  <c:v>0.94809085968865237</c:v>
                </c:pt>
                <c:pt idx="510">
                  <c:v>0.95589015400176747</c:v>
                </c:pt>
                <c:pt idx="511">
                  <c:v>0.96507597644256327</c:v>
                </c:pt>
                <c:pt idx="512">
                  <c:v>0.97388146038209311</c:v>
                </c:pt>
                <c:pt idx="513">
                  <c:v>0.97982910672851786</c:v>
                </c:pt>
                <c:pt idx="514">
                  <c:v>0.98533930492255761</c:v>
                </c:pt>
                <c:pt idx="515">
                  <c:v>0.98977383989397627</c:v>
                </c:pt>
                <c:pt idx="516">
                  <c:v>0.99232493389705068</c:v>
                </c:pt>
                <c:pt idx="517">
                  <c:v>0.99324869722288145</c:v>
                </c:pt>
                <c:pt idx="518">
                  <c:v>0.99216302509233212</c:v>
                </c:pt>
                <c:pt idx="519">
                  <c:v>0.98931048633283636</c:v>
                </c:pt>
                <c:pt idx="520">
                  <c:v>0.98663987419391508</c:v>
                </c:pt>
                <c:pt idx="521">
                  <c:v>0.98185856000075378</c:v>
                </c:pt>
                <c:pt idx="522">
                  <c:v>0.97828596862972761</c:v>
                </c:pt>
                <c:pt idx="523">
                  <c:v>0.97587441057835589</c:v>
                </c:pt>
                <c:pt idx="524">
                  <c:v>0.97537455394124306</c:v>
                </c:pt>
                <c:pt idx="525">
                  <c:v>0.97677992236620004</c:v>
                </c:pt>
                <c:pt idx="526">
                  <c:v>0.98040314703615639</c:v>
                </c:pt>
                <c:pt idx="527">
                  <c:v>0.98471404255669914</c:v>
                </c:pt>
                <c:pt idx="528">
                  <c:v>0.98957425049470515</c:v>
                </c:pt>
                <c:pt idx="529">
                  <c:v>0.99278357738387168</c:v>
                </c:pt>
                <c:pt idx="530">
                  <c:v>0.9948024329888896</c:v>
                </c:pt>
                <c:pt idx="531">
                  <c:v>0.99553072823047806</c:v>
                </c:pt>
                <c:pt idx="532">
                  <c:v>0.99546007711569173</c:v>
                </c:pt>
                <c:pt idx="533">
                  <c:v>0.99364139966923504</c:v>
                </c:pt>
                <c:pt idx="534">
                  <c:v>0.99227547811670025</c:v>
                </c:pt>
                <c:pt idx="535">
                  <c:v>0.99093546197292071</c:v>
                </c:pt>
                <c:pt idx="536">
                  <c:v>0.98995576651455097</c:v>
                </c:pt>
                <c:pt idx="537">
                  <c:v>0.98830782926216099</c:v>
                </c:pt>
                <c:pt idx="538">
                  <c:v>0.98639612784790243</c:v>
                </c:pt>
                <c:pt idx="539">
                  <c:v>0.9833104404096118</c:v>
                </c:pt>
                <c:pt idx="540">
                  <c:v>0.98001868721986107</c:v>
                </c:pt>
                <c:pt idx="541">
                  <c:v>0.9763330540651769</c:v>
                </c:pt>
                <c:pt idx="542">
                  <c:v>0.97231712694886696</c:v>
                </c:pt>
                <c:pt idx="543">
                  <c:v>0.9686097097004569</c:v>
                </c:pt>
                <c:pt idx="544">
                  <c:v>0.96647486851533171</c:v>
                </c:pt>
                <c:pt idx="545">
                  <c:v>0.96554933891163142</c:v>
                </c:pt>
                <c:pt idx="546">
                  <c:v>0.96688287870322243</c:v>
                </c:pt>
                <c:pt idx="547">
                  <c:v>0.96804921085648576</c:v>
                </c:pt>
                <c:pt idx="548">
                  <c:v>0.97028237484302204</c:v>
                </c:pt>
                <c:pt idx="549">
                  <c:v>0.97191382683529537</c:v>
                </c:pt>
                <c:pt idx="550">
                  <c:v>0.97410224511580012</c:v>
                </c:pt>
                <c:pt idx="551">
                  <c:v>0.97637132341901955</c:v>
                </c:pt>
                <c:pt idx="552">
                  <c:v>0.9777961209005428</c:v>
                </c:pt>
                <c:pt idx="553">
                  <c:v>0.9788711953638739</c:v>
                </c:pt>
                <c:pt idx="554">
                  <c:v>0.98058389613815122</c:v>
                </c:pt>
                <c:pt idx="555">
                  <c:v>0.98146232499866048</c:v>
                </c:pt>
                <c:pt idx="556">
                  <c:v>0.98227363530012313</c:v>
                </c:pt>
                <c:pt idx="557">
                  <c:v>0.98302135959827797</c:v>
                </c:pt>
                <c:pt idx="558">
                  <c:v>0.98255977231500757</c:v>
                </c:pt>
                <c:pt idx="559">
                  <c:v>0.98119031820673341</c:v>
                </c:pt>
                <c:pt idx="560">
                  <c:v>0.9792509451058502</c:v>
                </c:pt>
                <c:pt idx="561">
                  <c:v>0.97751940403429649</c:v>
                </c:pt>
                <c:pt idx="562">
                  <c:v>0.97484761437679535</c:v>
                </c:pt>
                <c:pt idx="563">
                  <c:v>0.97343459208106986</c:v>
                </c:pt>
                <c:pt idx="564">
                  <c:v>0.97123145481831785</c:v>
                </c:pt>
                <c:pt idx="565">
                  <c:v>0.97037716508869365</c:v>
                </c:pt>
                <c:pt idx="566">
                  <c:v>0.97019994854243818</c:v>
                </c:pt>
                <c:pt idx="567">
                  <c:v>0.97017109933723367</c:v>
                </c:pt>
                <c:pt idx="568">
                  <c:v>0.96984669296850678</c:v>
                </c:pt>
                <c:pt idx="569">
                  <c:v>0.96914077057993386</c:v>
                </c:pt>
                <c:pt idx="570">
                  <c:v>0.96803095931849947</c:v>
                </c:pt>
                <c:pt idx="571">
                  <c:v>0.96714252155006197</c:v>
                </c:pt>
                <c:pt idx="572">
                  <c:v>0.96572596669859712</c:v>
                </c:pt>
                <c:pt idx="573">
                  <c:v>0.96378600483842392</c:v>
                </c:pt>
                <c:pt idx="574">
                  <c:v>0.96227407098199758</c:v>
                </c:pt>
                <c:pt idx="575">
                  <c:v>0.9599802647886031</c:v>
                </c:pt>
                <c:pt idx="576">
                  <c:v>0.95836883061218614</c:v>
                </c:pt>
                <c:pt idx="577">
                  <c:v>0.95635056376645811</c:v>
                </c:pt>
                <c:pt idx="578">
                  <c:v>0.95455367041372707</c:v>
                </c:pt>
                <c:pt idx="579">
                  <c:v>0.95253304853083953</c:v>
                </c:pt>
                <c:pt idx="580">
                  <c:v>0.95277738363614206</c:v>
                </c:pt>
                <c:pt idx="581">
                  <c:v>0.95108999951132978</c:v>
                </c:pt>
                <c:pt idx="582">
                  <c:v>0.95031342600797075</c:v>
                </c:pt>
                <c:pt idx="583">
                  <c:v>0.94886684443272162</c:v>
                </c:pt>
                <c:pt idx="584">
                  <c:v>0.94699164609443587</c:v>
                </c:pt>
                <c:pt idx="585">
                  <c:v>0.94409730542535808</c:v>
                </c:pt>
                <c:pt idx="586">
                  <c:v>0.94012318021862995</c:v>
                </c:pt>
                <c:pt idx="587">
                  <c:v>0.93411548042463677</c:v>
                </c:pt>
                <c:pt idx="588">
                  <c:v>0.92972451364066966</c:v>
                </c:pt>
                <c:pt idx="589">
                  <c:v>0.9228413287826166</c:v>
                </c:pt>
                <c:pt idx="590">
                  <c:v>0.9165469032144492</c:v>
                </c:pt>
                <c:pt idx="591">
                  <c:v>0.91039260235727448</c:v>
                </c:pt>
                <c:pt idx="592">
                  <c:v>0.90451442960705619</c:v>
                </c:pt>
                <c:pt idx="593">
                  <c:v>0.89876107382629367</c:v>
                </c:pt>
                <c:pt idx="594">
                  <c:v>0.89258734391255279</c:v>
                </c:pt>
                <c:pt idx="595">
                  <c:v>0.88671211495878399</c:v>
                </c:pt>
                <c:pt idx="596">
                  <c:v>0.88243183492131527</c:v>
                </c:pt>
                <c:pt idx="597">
                  <c:v>0.87938736063331668</c:v>
                </c:pt>
                <c:pt idx="598">
                  <c:v>0.87676679303403571</c:v>
                </c:pt>
                <c:pt idx="599">
                  <c:v>0.87452008758383204</c:v>
                </c:pt>
                <c:pt idx="600">
                  <c:v>0.8729975560601877</c:v>
                </c:pt>
                <c:pt idx="601">
                  <c:v>0.87290453209238583</c:v>
                </c:pt>
                <c:pt idx="602">
                  <c:v>0.87072435644193924</c:v>
                </c:pt>
                <c:pt idx="603">
                  <c:v>0.8696316191999115</c:v>
                </c:pt>
                <c:pt idx="604">
                  <c:v>0.86794188003793971</c:v>
                </c:pt>
                <c:pt idx="605">
                  <c:v>0.86563983121448684</c:v>
                </c:pt>
                <c:pt idx="606">
                  <c:v>0.8636928042428349</c:v>
                </c:pt>
                <c:pt idx="607">
                  <c:v>0.86189237833436461</c:v>
                </c:pt>
                <c:pt idx="608">
                  <c:v>0.85862711931265889</c:v>
                </c:pt>
                <c:pt idx="609">
                  <c:v>0.85628856741323311</c:v>
                </c:pt>
                <c:pt idx="610">
                  <c:v>0.85295501231390058</c:v>
                </c:pt>
                <c:pt idx="611">
                  <c:v>0.84859171721655802</c:v>
                </c:pt>
                <c:pt idx="612">
                  <c:v>0.84422371204489655</c:v>
                </c:pt>
                <c:pt idx="613">
                  <c:v>0.83886070367332821</c:v>
                </c:pt>
                <c:pt idx="614">
                  <c:v>0.83368433199665359</c:v>
                </c:pt>
                <c:pt idx="615">
                  <c:v>0.82973316840223099</c:v>
                </c:pt>
                <c:pt idx="616">
                  <c:v>0.82578553736354776</c:v>
                </c:pt>
                <c:pt idx="617">
                  <c:v>0.82210108172744345</c:v>
                </c:pt>
                <c:pt idx="618">
                  <c:v>0.81861444921274051</c:v>
                </c:pt>
                <c:pt idx="619">
                  <c:v>0.81538392698913809</c:v>
                </c:pt>
                <c:pt idx="620">
                  <c:v>0.81255081728620826</c:v>
                </c:pt>
                <c:pt idx="621">
                  <c:v>0.80908538010594133</c:v>
                </c:pt>
                <c:pt idx="622">
                  <c:v>0.80461610833641939</c:v>
                </c:pt>
                <c:pt idx="623">
                  <c:v>0.80039176043148996</c:v>
                </c:pt>
                <c:pt idx="624">
                  <c:v>0.79573644072636418</c:v>
                </c:pt>
                <c:pt idx="625">
                  <c:v>0.79044879354390118</c:v>
                </c:pt>
                <c:pt idx="626">
                  <c:v>0.78551322441678983</c:v>
                </c:pt>
                <c:pt idx="627">
                  <c:v>0.78085201711876517</c:v>
                </c:pt>
                <c:pt idx="628">
                  <c:v>0.77606422657341512</c:v>
                </c:pt>
                <c:pt idx="629">
                  <c:v>0.77247220614582279</c:v>
                </c:pt>
                <c:pt idx="630">
                  <c:v>0.76977274480169711</c:v>
                </c:pt>
                <c:pt idx="631">
                  <c:v>0.76806416534244892</c:v>
                </c:pt>
                <c:pt idx="632">
                  <c:v>0.76776978569750609</c:v>
                </c:pt>
                <c:pt idx="633">
                  <c:v>0.76748423744191163</c:v>
                </c:pt>
                <c:pt idx="634">
                  <c:v>0.76746009831102624</c:v>
                </c:pt>
                <c:pt idx="635">
                  <c:v>0.76739945610416804</c:v>
                </c:pt>
                <c:pt idx="636">
                  <c:v>0.76655046520815295</c:v>
                </c:pt>
                <c:pt idx="637">
                  <c:v>0.7639028146815372</c:v>
                </c:pt>
                <c:pt idx="638">
                  <c:v>0.76085775163424862</c:v>
                </c:pt>
                <c:pt idx="639">
                  <c:v>0.75691836322562378</c:v>
                </c:pt>
                <c:pt idx="640">
                  <c:v>0.75259569251928338</c:v>
                </c:pt>
                <c:pt idx="641">
                  <c:v>0.74773430706269761</c:v>
                </c:pt>
                <c:pt idx="642">
                  <c:v>0.74375547178165047</c:v>
                </c:pt>
                <c:pt idx="643">
                  <c:v>0.73983021359598278</c:v>
                </c:pt>
                <c:pt idx="644">
                  <c:v>0.73662147546610601</c:v>
                </c:pt>
                <c:pt idx="645">
                  <c:v>0.73372595727844847</c:v>
                </c:pt>
                <c:pt idx="646">
                  <c:v>0.73040888743923271</c:v>
                </c:pt>
                <c:pt idx="647">
                  <c:v>0.72783718686101218</c:v>
                </c:pt>
                <c:pt idx="648">
                  <c:v>0.72471205255029914</c:v>
                </c:pt>
                <c:pt idx="649">
                  <c:v>0.72186069130938302</c:v>
                </c:pt>
                <c:pt idx="650">
                  <c:v>0.71907056103461497</c:v>
                </c:pt>
                <c:pt idx="651">
                  <c:v>0.71688567530984926</c:v>
                </c:pt>
                <c:pt idx="652">
                  <c:v>0.71451709668663932</c:v>
                </c:pt>
                <c:pt idx="653">
                  <c:v>0.71306344999991178</c:v>
                </c:pt>
                <c:pt idx="654">
                  <c:v>0.71207551191148366</c:v>
                </c:pt>
                <c:pt idx="655">
                  <c:v>0.71139784996882527</c:v>
                </c:pt>
                <c:pt idx="656">
                  <c:v>0.71039578165743988</c:v>
                </c:pt>
                <c:pt idx="657">
                  <c:v>0.70972871738199939</c:v>
                </c:pt>
                <c:pt idx="658">
                  <c:v>0.70915055575933172</c:v>
                </c:pt>
                <c:pt idx="659">
                  <c:v>0.70913524801779471</c:v>
                </c:pt>
                <c:pt idx="660">
                  <c:v>0.70921885183695843</c:v>
                </c:pt>
                <c:pt idx="661">
                  <c:v>0.70824327769361795</c:v>
                </c:pt>
                <c:pt idx="662">
                  <c:v>0.70766276103379067</c:v>
                </c:pt>
                <c:pt idx="663">
                  <c:v>0.70638986344905796</c:v>
                </c:pt>
                <c:pt idx="664">
                  <c:v>0.70563801783587399</c:v>
                </c:pt>
                <c:pt idx="665">
                  <c:v>0.70409193594063424</c:v>
                </c:pt>
                <c:pt idx="666">
                  <c:v>0.70117463365925092</c:v>
                </c:pt>
                <c:pt idx="667">
                  <c:v>0.69778338014950958</c:v>
                </c:pt>
                <c:pt idx="668">
                  <c:v>0.69506861106384688</c:v>
                </c:pt>
                <c:pt idx="669">
                  <c:v>0.69183867759953421</c:v>
                </c:pt>
                <c:pt idx="670">
                  <c:v>0.68876476534704123</c:v>
                </c:pt>
                <c:pt idx="671">
                  <c:v>0.68537998818948864</c:v>
                </c:pt>
                <c:pt idx="672">
                  <c:v>0.68170848525776173</c:v>
                </c:pt>
                <c:pt idx="673">
                  <c:v>0.67897487587482275</c:v>
                </c:pt>
                <c:pt idx="674">
                  <c:v>0.67573493350258207</c:v>
                </c:pt>
                <c:pt idx="675">
                  <c:v>0.67077404772600557</c:v>
                </c:pt>
                <c:pt idx="676">
                  <c:v>0.66501362683376442</c:v>
                </c:pt>
                <c:pt idx="677">
                  <c:v>0.65750694588772252</c:v>
                </c:pt>
                <c:pt idx="678">
                  <c:v>0.64914833024921603</c:v>
                </c:pt>
                <c:pt idx="679">
                  <c:v>0.64048061598351946</c:v>
                </c:pt>
                <c:pt idx="680">
                  <c:v>0.63148084147832761</c:v>
                </c:pt>
                <c:pt idx="681">
                  <c:v>0.62388937919454202</c:v>
                </c:pt>
                <c:pt idx="682">
                  <c:v>0.61845513094889748</c:v>
                </c:pt>
                <c:pt idx="683">
                  <c:v>0.61473240595895051</c:v>
                </c:pt>
                <c:pt idx="684">
                  <c:v>0.61440682207164388</c:v>
                </c:pt>
                <c:pt idx="685">
                  <c:v>0.61501088910306645</c:v>
                </c:pt>
                <c:pt idx="686">
                  <c:v>0.61641625752802354</c:v>
                </c:pt>
                <c:pt idx="687">
                  <c:v>0.61824788767885774</c:v>
                </c:pt>
                <c:pt idx="688">
                  <c:v>0.62009364805264922</c:v>
                </c:pt>
                <c:pt idx="689">
                  <c:v>0.6215808540189004</c:v>
                </c:pt>
                <c:pt idx="690">
                  <c:v>0.62289555351321502</c:v>
                </c:pt>
                <c:pt idx="691">
                  <c:v>0.62254877429147237</c:v>
                </c:pt>
                <c:pt idx="692">
                  <c:v>0.62220964894049824</c:v>
                </c:pt>
                <c:pt idx="693">
                  <c:v>0.6217333426749807</c:v>
                </c:pt>
                <c:pt idx="694">
                  <c:v>0.62148547501393892</c:v>
                </c:pt>
                <c:pt idx="695">
                  <c:v>0.62012956236933225</c:v>
                </c:pt>
                <c:pt idx="696">
                  <c:v>0.61849222278416027</c:v>
                </c:pt>
                <c:pt idx="697">
                  <c:v>0.61672005732160451</c:v>
                </c:pt>
                <c:pt idx="698">
                  <c:v>0.61595054892972401</c:v>
                </c:pt>
                <c:pt idx="699">
                  <c:v>0.61494200426614976</c:v>
                </c:pt>
                <c:pt idx="700">
                  <c:v>0.61436031008774283</c:v>
                </c:pt>
                <c:pt idx="701">
                  <c:v>0.61396348632635989</c:v>
                </c:pt>
                <c:pt idx="702">
                  <c:v>0.61370855355383946</c:v>
                </c:pt>
                <c:pt idx="703">
                  <c:v>0.61323106976974218</c:v>
                </c:pt>
                <c:pt idx="704">
                  <c:v>0.61281422819250309</c:v>
                </c:pt>
                <c:pt idx="705">
                  <c:v>0.61172207970976533</c:v>
                </c:pt>
                <c:pt idx="706">
                  <c:v>0.6103596907129698</c:v>
                </c:pt>
                <c:pt idx="707">
                  <c:v>0.60912152992634039</c:v>
                </c:pt>
                <c:pt idx="708">
                  <c:v>0.60698551122263522</c:v>
                </c:pt>
                <c:pt idx="709">
                  <c:v>0.60554893855531422</c:v>
                </c:pt>
                <c:pt idx="710">
                  <c:v>0.6040128655680026</c:v>
                </c:pt>
                <c:pt idx="711">
                  <c:v>0.60254920997334682</c:v>
                </c:pt>
                <c:pt idx="712">
                  <c:v>0.60057745511151983</c:v>
                </c:pt>
                <c:pt idx="713">
                  <c:v>0.59890714500611431</c:v>
                </c:pt>
                <c:pt idx="714">
                  <c:v>0.59656035047663014</c:v>
                </c:pt>
                <c:pt idx="715">
                  <c:v>0.59428244078406256</c:v>
                </c:pt>
                <c:pt idx="716">
                  <c:v>0.59257798263984363</c:v>
                </c:pt>
                <c:pt idx="717">
                  <c:v>0.59110961697086883</c:v>
                </c:pt>
                <c:pt idx="718">
                  <c:v>0.58914610473910012</c:v>
                </c:pt>
                <c:pt idx="719">
                  <c:v>0.58837347592298328</c:v>
                </c:pt>
                <c:pt idx="720">
                  <c:v>0.5874181550992148</c:v>
                </c:pt>
                <c:pt idx="721">
                  <c:v>0.58727043539338242</c:v>
                </c:pt>
                <c:pt idx="722">
                  <c:v>0.58719001087438405</c:v>
                </c:pt>
                <c:pt idx="723">
                  <c:v>0.58653595817925008</c:v>
                </c:pt>
                <c:pt idx="724">
                  <c:v>0.5857486103808861</c:v>
                </c:pt>
                <c:pt idx="725">
                  <c:v>0.58524416142131208</c:v>
                </c:pt>
                <c:pt idx="726">
                  <c:v>0.58381371185060593</c:v>
                </c:pt>
                <c:pt idx="727">
                  <c:v>0.5823442275389803</c:v>
                </c:pt>
                <c:pt idx="728">
                  <c:v>0.58063235102770883</c:v>
                </c:pt>
                <c:pt idx="729">
                  <c:v>0.57863604490349363</c:v>
                </c:pt>
                <c:pt idx="730">
                  <c:v>0.57609831573629944</c:v>
                </c:pt>
                <c:pt idx="731">
                  <c:v>0.57315699207588866</c:v>
                </c:pt>
                <c:pt idx="732">
                  <c:v>0.5701689209278612</c:v>
                </c:pt>
                <c:pt idx="733">
                  <c:v>0.56764337907796769</c:v>
                </c:pt>
                <c:pt idx="734">
                  <c:v>0.56416922826021043</c:v>
                </c:pt>
                <c:pt idx="735">
                  <c:v>0.56075872232168988</c:v>
                </c:pt>
                <c:pt idx="736">
                  <c:v>0.556989544223771</c:v>
                </c:pt>
                <c:pt idx="737">
                  <c:v>0.55353058339569283</c:v>
                </c:pt>
                <c:pt idx="738">
                  <c:v>0.55012037183681717</c:v>
                </c:pt>
                <c:pt idx="739">
                  <c:v>0.54708643634010734</c:v>
                </c:pt>
                <c:pt idx="740">
                  <c:v>0.54342876925169281</c:v>
                </c:pt>
                <c:pt idx="741">
                  <c:v>0.54060343117138965</c:v>
                </c:pt>
                <c:pt idx="742">
                  <c:v>0.53731344425950867</c:v>
                </c:pt>
                <c:pt idx="743">
                  <c:v>0.53446008123700683</c:v>
                </c:pt>
                <c:pt idx="744">
                  <c:v>0.53169461997648493</c:v>
                </c:pt>
                <c:pt idx="745">
                  <c:v>0.52895318009499037</c:v>
                </c:pt>
                <c:pt idx="746">
                  <c:v>0.52541962346488369</c:v>
                </c:pt>
                <c:pt idx="747">
                  <c:v>0.52240900283605363</c:v>
                </c:pt>
                <c:pt idx="748">
                  <c:v>0.5192484840920184</c:v>
                </c:pt>
                <c:pt idx="749">
                  <c:v>0.51580901119643552</c:v>
                </c:pt>
                <c:pt idx="750">
                  <c:v>0.51254386992658763</c:v>
                </c:pt>
                <c:pt idx="751">
                  <c:v>0.50925806320566491</c:v>
                </c:pt>
                <c:pt idx="752">
                  <c:v>0.50615400647752973</c:v>
                </c:pt>
                <c:pt idx="753">
                  <c:v>0.50345154246102564</c:v>
                </c:pt>
                <c:pt idx="754">
                  <c:v>0.49975466400390467</c:v>
                </c:pt>
                <c:pt idx="755">
                  <c:v>0.49600791763493035</c:v>
                </c:pt>
                <c:pt idx="756">
                  <c:v>0.49263532779467845</c:v>
                </c:pt>
                <c:pt idx="757">
                  <c:v>0.48960839853351834</c:v>
                </c:pt>
                <c:pt idx="758">
                  <c:v>0.48619748046349492</c:v>
                </c:pt>
                <c:pt idx="759">
                  <c:v>0.48340846883137756</c:v>
                </c:pt>
                <c:pt idx="760">
                  <c:v>0.4806863991305203</c:v>
                </c:pt>
                <c:pt idx="761">
                  <c:v>0.47906895960934648</c:v>
                </c:pt>
                <c:pt idx="762">
                  <c:v>0.47817328010164345</c:v>
                </c:pt>
                <c:pt idx="763">
                  <c:v>0.47725675851507848</c:v>
                </c:pt>
                <c:pt idx="764">
                  <c:v>0.47639587468140765</c:v>
                </c:pt>
                <c:pt idx="765">
                  <c:v>0.47564026100876844</c:v>
                </c:pt>
                <c:pt idx="766">
                  <c:v>0.47460639969572921</c:v>
                </c:pt>
                <c:pt idx="767">
                  <c:v>0.47343011751046671</c:v>
                </c:pt>
                <c:pt idx="768">
                  <c:v>0.47228021174139106</c:v>
                </c:pt>
                <c:pt idx="769">
                  <c:v>0.47052035134799386</c:v>
                </c:pt>
                <c:pt idx="770">
                  <c:v>0.46913135043129567</c:v>
                </c:pt>
                <c:pt idx="771">
                  <c:v>0.46738738653872536</c:v>
                </c:pt>
                <c:pt idx="772">
                  <c:v>0.46524359621239375</c:v>
                </c:pt>
                <c:pt idx="773">
                  <c:v>0.46288384897853208</c:v>
                </c:pt>
                <c:pt idx="774">
                  <c:v>0.46048724541312358</c:v>
                </c:pt>
                <c:pt idx="775">
                  <c:v>0.45777459586090447</c:v>
                </c:pt>
                <c:pt idx="776">
                  <c:v>0.45536904315428972</c:v>
                </c:pt>
                <c:pt idx="777">
                  <c:v>0.45280016862066069</c:v>
                </c:pt>
                <c:pt idx="778">
                  <c:v>0.44923740952977564</c:v>
                </c:pt>
                <c:pt idx="779">
                  <c:v>0.44625063365218576</c:v>
                </c:pt>
                <c:pt idx="780">
                  <c:v>0.44333680505061274</c:v>
                </c:pt>
                <c:pt idx="781">
                  <c:v>0.44047113695895235</c:v>
                </c:pt>
                <c:pt idx="782">
                  <c:v>0.43768436261213656</c:v>
                </c:pt>
                <c:pt idx="783">
                  <c:v>0.43492378805372078</c:v>
                </c:pt>
                <c:pt idx="784">
                  <c:v>0.43205623593233272</c:v>
                </c:pt>
                <c:pt idx="785">
                  <c:v>0.43029113558125559</c:v>
                </c:pt>
                <c:pt idx="786">
                  <c:v>0.42838373210981306</c:v>
                </c:pt>
                <c:pt idx="787">
                  <c:v>0.42636846793646349</c:v>
                </c:pt>
                <c:pt idx="788">
                  <c:v>0.42464940856185535</c:v>
                </c:pt>
                <c:pt idx="789">
                  <c:v>0.42298581031235449</c:v>
                </c:pt>
                <c:pt idx="790">
                  <c:v>0.42084119572301704</c:v>
                </c:pt>
                <c:pt idx="791">
                  <c:v>0.41903182067334049</c:v>
                </c:pt>
                <c:pt idx="792">
                  <c:v>0.41701343607575447</c:v>
                </c:pt>
                <c:pt idx="793">
                  <c:v>0.41481489113546355</c:v>
                </c:pt>
                <c:pt idx="794">
                  <c:v>0.41301293445283949</c:v>
                </c:pt>
                <c:pt idx="795">
                  <c:v>0.41108580754518581</c:v>
                </c:pt>
                <c:pt idx="796">
                  <c:v>0.40934054838217776</c:v>
                </c:pt>
                <c:pt idx="797">
                  <c:v>0.40810421274934694</c:v>
                </c:pt>
                <c:pt idx="798">
                  <c:v>0.40642889818997735</c:v>
                </c:pt>
                <c:pt idx="799">
                  <c:v>0.40474292708746085</c:v>
                </c:pt>
                <c:pt idx="800">
                  <c:v>0.40356152269637624</c:v>
                </c:pt>
                <c:pt idx="801">
                  <c:v>0.40251141162693627</c:v>
                </c:pt>
                <c:pt idx="802">
                  <c:v>0.40158941457897535</c:v>
                </c:pt>
                <c:pt idx="803">
                  <c:v>0.40036402986893632</c:v>
                </c:pt>
                <c:pt idx="804">
                  <c:v>0.39925292333706414</c:v>
                </c:pt>
                <c:pt idx="805">
                  <c:v>0.39849666202920603</c:v>
                </c:pt>
                <c:pt idx="806">
                  <c:v>0.39795888929382445</c:v>
                </c:pt>
                <c:pt idx="807">
                  <c:v>0.39733715948370524</c:v>
                </c:pt>
                <c:pt idx="808">
                  <c:v>0.39631772277326821</c:v>
                </c:pt>
                <c:pt idx="809">
                  <c:v>0.39532790065511247</c:v>
                </c:pt>
                <c:pt idx="810">
                  <c:v>0.39463204605039665</c:v>
                </c:pt>
                <c:pt idx="811">
                  <c:v>0.3933391306498078</c:v>
                </c:pt>
                <c:pt idx="812">
                  <c:v>0.39251433776060696</c:v>
                </c:pt>
                <c:pt idx="813">
                  <c:v>0.39135442308360324</c:v>
                </c:pt>
                <c:pt idx="814">
                  <c:v>0.39023213012522323</c:v>
                </c:pt>
                <c:pt idx="815">
                  <c:v>0.38956235755704932</c:v>
                </c:pt>
                <c:pt idx="816">
                  <c:v>0.38868987516536779</c:v>
                </c:pt>
                <c:pt idx="817">
                  <c:v>0.38777300032322887</c:v>
                </c:pt>
                <c:pt idx="818">
                  <c:v>0.38758701126355399</c:v>
                </c:pt>
                <c:pt idx="819">
                  <c:v>0.3867817651827774</c:v>
                </c:pt>
                <c:pt idx="820">
                  <c:v>0.38635903601263949</c:v>
                </c:pt>
                <c:pt idx="821">
                  <c:v>0.3857516130532645</c:v>
                </c:pt>
                <c:pt idx="822">
                  <c:v>0.38461189281990382</c:v>
                </c:pt>
                <c:pt idx="823">
                  <c:v>0.38356672732849889</c:v>
                </c:pt>
                <c:pt idx="824">
                  <c:v>0.38219621345350302</c:v>
                </c:pt>
                <c:pt idx="825">
                  <c:v>0.38062893622382749</c:v>
                </c:pt>
                <c:pt idx="826">
                  <c:v>0.37874525975176737</c:v>
                </c:pt>
                <c:pt idx="827">
                  <c:v>0.37661512864096108</c:v>
                </c:pt>
                <c:pt idx="828">
                  <c:v>0.37459126858197916</c:v>
                </c:pt>
                <c:pt idx="829">
                  <c:v>0.37267403283039552</c:v>
                </c:pt>
                <c:pt idx="830">
                  <c:v>0.37108273422169263</c:v>
                </c:pt>
                <c:pt idx="831">
                  <c:v>0.36910909533013797</c:v>
                </c:pt>
                <c:pt idx="832">
                  <c:v>0.3677687259307843</c:v>
                </c:pt>
                <c:pt idx="833">
                  <c:v>0.36650354109274907</c:v>
                </c:pt>
                <c:pt idx="834">
                  <c:v>0.36564224512757537</c:v>
                </c:pt>
                <c:pt idx="835">
                  <c:v>0.36465030347597599</c:v>
                </c:pt>
                <c:pt idx="836">
                  <c:v>0.36352812826945397</c:v>
                </c:pt>
                <c:pt idx="837">
                  <c:v>0.36231010305053851</c:v>
                </c:pt>
                <c:pt idx="838">
                  <c:v>0.36134353692433324</c:v>
                </c:pt>
                <c:pt idx="839">
                  <c:v>0.35982336043784852</c:v>
                </c:pt>
                <c:pt idx="840">
                  <c:v>0.35836494480087283</c:v>
                </c:pt>
                <c:pt idx="841">
                  <c:v>0.356721658746873</c:v>
                </c:pt>
                <c:pt idx="842">
                  <c:v>0.35480089043955004</c:v>
                </c:pt>
                <c:pt idx="843">
                  <c:v>0.35307382393859948</c:v>
                </c:pt>
                <c:pt idx="844">
                  <c:v>0.35092502915830387</c:v>
                </c:pt>
                <c:pt idx="845">
                  <c:v>0.34907973979194423</c:v>
                </c:pt>
                <c:pt idx="846">
                  <c:v>0.34676526814747483</c:v>
                </c:pt>
                <c:pt idx="847">
                  <c:v>0.34482877996711192</c:v>
                </c:pt>
                <c:pt idx="848">
                  <c:v>0.34251866514138762</c:v>
                </c:pt>
                <c:pt idx="849">
                  <c:v>0.34048985950437072</c:v>
                </c:pt>
                <c:pt idx="850">
                  <c:v>0.33825728427712431</c:v>
                </c:pt>
                <c:pt idx="851">
                  <c:v>0.33616506926458667</c:v>
                </c:pt>
                <c:pt idx="852">
                  <c:v>0.33419143037303206</c:v>
                </c:pt>
                <c:pt idx="853">
                  <c:v>0.33238187869556846</c:v>
                </c:pt>
                <c:pt idx="854">
                  <c:v>0.33074712965127201</c:v>
                </c:pt>
                <c:pt idx="855">
                  <c:v>0.32970891151948767</c:v>
                </c:pt>
                <c:pt idx="856">
                  <c:v>0.32865191196635596</c:v>
                </c:pt>
                <c:pt idx="857">
                  <c:v>0.32826845304085345</c:v>
                </c:pt>
                <c:pt idx="858">
                  <c:v>0.32769759203338028</c:v>
                </c:pt>
                <c:pt idx="859">
                  <c:v>0.32712414048503169</c:v>
                </c:pt>
                <c:pt idx="860">
                  <c:v>0.3266812757471797</c:v>
                </c:pt>
                <c:pt idx="861">
                  <c:v>0.32584458992032322</c:v>
                </c:pt>
                <c:pt idx="862">
                  <c:v>0.32510493162443987</c:v>
                </c:pt>
                <c:pt idx="863">
                  <c:v>0.32438888257608101</c:v>
                </c:pt>
                <c:pt idx="864">
                  <c:v>0.3232589946228614</c:v>
                </c:pt>
                <c:pt idx="865">
                  <c:v>0.32242590022767326</c:v>
                </c:pt>
                <c:pt idx="866">
                  <c:v>0.32129989808576692</c:v>
                </c:pt>
                <c:pt idx="867">
                  <c:v>0.31972490810939386</c:v>
                </c:pt>
                <c:pt idx="868">
                  <c:v>0.3176417599899205</c:v>
                </c:pt>
                <c:pt idx="869">
                  <c:v>0.3141626635941282</c:v>
                </c:pt>
                <c:pt idx="870">
                  <c:v>0.30988503297346404</c:v>
                </c:pt>
                <c:pt idx="871">
                  <c:v>0.30479821158478104</c:v>
                </c:pt>
                <c:pt idx="872">
                  <c:v>0.29934724257530382</c:v>
                </c:pt>
                <c:pt idx="873">
                  <c:v>0.29382285528237778</c:v>
                </c:pt>
                <c:pt idx="874">
                  <c:v>0.28893697743933278</c:v>
                </c:pt>
                <c:pt idx="875">
                  <c:v>0.28523315162259116</c:v>
                </c:pt>
                <c:pt idx="876">
                  <c:v>0.28376243091645681</c:v>
                </c:pt>
                <c:pt idx="877">
                  <c:v>0.28369172092574158</c:v>
                </c:pt>
                <c:pt idx="878">
                  <c:v>0.28472434584427203</c:v>
                </c:pt>
                <c:pt idx="879">
                  <c:v>0.28630905034892817</c:v>
                </c:pt>
                <c:pt idx="880">
                  <c:v>0.28839726179829461</c:v>
                </c:pt>
                <c:pt idx="881">
                  <c:v>0.29052368372557458</c:v>
                </c:pt>
                <c:pt idx="882">
                  <c:v>0.29237580269969687</c:v>
                </c:pt>
                <c:pt idx="883">
                  <c:v>0.29325947151788623</c:v>
                </c:pt>
                <c:pt idx="884">
                  <c:v>0.29358864683686126</c:v>
                </c:pt>
                <c:pt idx="885">
                  <c:v>0.2938199114859284</c:v>
                </c:pt>
                <c:pt idx="886">
                  <c:v>0.2940298630487016</c:v>
                </c:pt>
                <c:pt idx="887">
                  <c:v>0.29394149027928979</c:v>
                </c:pt>
                <c:pt idx="888">
                  <c:v>0.29371976353071882</c:v>
                </c:pt>
                <c:pt idx="889">
                  <c:v>0.29327542689464214</c:v>
                </c:pt>
                <c:pt idx="890">
                  <c:v>0.29255973110185712</c:v>
                </c:pt>
                <c:pt idx="891">
                  <c:v>0.29159304722379392</c:v>
                </c:pt>
                <c:pt idx="892">
                  <c:v>0.29065709658066269</c:v>
                </c:pt>
                <c:pt idx="893">
                  <c:v>0.28882446553903562</c:v>
                </c:pt>
                <c:pt idx="894">
                  <c:v>0.28720255144725865</c:v>
                </c:pt>
                <c:pt idx="895">
                  <c:v>0.28536950827412871</c:v>
                </c:pt>
                <c:pt idx="896">
                  <c:v>0.28362925356508473</c:v>
                </c:pt>
                <c:pt idx="897">
                  <c:v>0.28214640441757871</c:v>
                </c:pt>
                <c:pt idx="898">
                  <c:v>0.2809477493793005</c:v>
                </c:pt>
                <c:pt idx="899">
                  <c:v>0.27926990315498446</c:v>
                </c:pt>
                <c:pt idx="900">
                  <c:v>0.27829438788757288</c:v>
                </c:pt>
                <c:pt idx="901">
                  <c:v>0.27691798641967824</c:v>
                </c:pt>
                <c:pt idx="902">
                  <c:v>0.27570855708639513</c:v>
                </c:pt>
                <c:pt idx="903">
                  <c:v>0.27417584002703588</c:v>
                </c:pt>
                <c:pt idx="904">
                  <c:v>0.27250764945507383</c:v>
                </c:pt>
                <c:pt idx="905">
                  <c:v>0.27093089320083108</c:v>
                </c:pt>
                <c:pt idx="906">
                  <c:v>0.26951004040655008</c:v>
                </c:pt>
                <c:pt idx="907">
                  <c:v>0.26790019588021574</c:v>
                </c:pt>
                <c:pt idx="908">
                  <c:v>0.26646138592759322</c:v>
                </c:pt>
                <c:pt idx="909">
                  <c:v>0.26493897215580692</c:v>
                </c:pt>
                <c:pt idx="910">
                  <c:v>0.26368697552586512</c:v>
                </c:pt>
                <c:pt idx="911">
                  <c:v>0.2624369218015799</c:v>
                </c:pt>
                <c:pt idx="912">
                  <c:v>0.26093211193256116</c:v>
                </c:pt>
                <c:pt idx="913">
                  <c:v>0.25940492921052677</c:v>
                </c:pt>
                <c:pt idx="914">
                  <c:v>0.25793891857871154</c:v>
                </c:pt>
                <c:pt idx="915">
                  <c:v>0.25647620499891965</c:v>
                </c:pt>
                <c:pt idx="916">
                  <c:v>0.25494737375087356</c:v>
                </c:pt>
                <c:pt idx="917">
                  <c:v>0.25325928311491347</c:v>
                </c:pt>
                <c:pt idx="918">
                  <c:v>0.25143671985714344</c:v>
                </c:pt>
                <c:pt idx="919">
                  <c:v>0.24986496805686473</c:v>
                </c:pt>
                <c:pt idx="920">
                  <c:v>0.24829551241781656</c:v>
                </c:pt>
                <c:pt idx="921">
                  <c:v>0.24682473283575326</c:v>
                </c:pt>
                <c:pt idx="922">
                  <c:v>0.24537079176938068</c:v>
                </c:pt>
                <c:pt idx="923">
                  <c:v>0.24400345719455024</c:v>
                </c:pt>
                <c:pt idx="924">
                  <c:v>0.24262269890791041</c:v>
                </c:pt>
                <c:pt idx="925">
                  <c:v>0.24142622227900479</c:v>
                </c:pt>
                <c:pt idx="926">
                  <c:v>0.24025518005142224</c:v>
                </c:pt>
                <c:pt idx="927">
                  <c:v>0.23920312607632557</c:v>
                </c:pt>
                <c:pt idx="928">
                  <c:v>0.23798103841830998</c:v>
                </c:pt>
                <c:pt idx="929">
                  <c:v>0.23681494176876247</c:v>
                </c:pt>
                <c:pt idx="930">
                  <c:v>0.23587698934404563</c:v>
                </c:pt>
                <c:pt idx="931">
                  <c:v>0.23477029850684758</c:v>
                </c:pt>
                <c:pt idx="932">
                  <c:v>0.23383899906210645</c:v>
                </c:pt>
                <c:pt idx="933">
                  <c:v>0.23257658139273366</c:v>
                </c:pt>
                <c:pt idx="934">
                  <c:v>0.23132664542030643</c:v>
                </c:pt>
                <c:pt idx="935">
                  <c:v>0.2301900456111822</c:v>
                </c:pt>
                <c:pt idx="936">
                  <c:v>0.22913151528389678</c:v>
                </c:pt>
                <c:pt idx="937">
                  <c:v>0.22783754011658613</c:v>
                </c:pt>
                <c:pt idx="938">
                  <c:v>0.22692820139335776</c:v>
                </c:pt>
                <c:pt idx="939">
                  <c:v>0.2258925738024489</c:v>
                </c:pt>
                <c:pt idx="940">
                  <c:v>0.22500554905630718</c:v>
                </c:pt>
                <c:pt idx="941">
                  <c:v>0.22411964295281625</c:v>
                </c:pt>
                <c:pt idx="942">
                  <c:v>0.22316744255328419</c:v>
                </c:pt>
                <c:pt idx="943">
                  <c:v>0.22208065178008429</c:v>
                </c:pt>
                <c:pt idx="944">
                  <c:v>0.22118314711858261</c:v>
                </c:pt>
                <c:pt idx="945">
                  <c:v>0.21997189263150088</c:v>
                </c:pt>
                <c:pt idx="946">
                  <c:v>0.21878412964008556</c:v>
                </c:pt>
                <c:pt idx="947">
                  <c:v>0.2178880968768086</c:v>
                </c:pt>
                <c:pt idx="948">
                  <c:v>0.21694831929829314</c:v>
                </c:pt>
                <c:pt idx="949">
                  <c:v>0.21605246316280313</c:v>
                </c:pt>
                <c:pt idx="950">
                  <c:v>0.21531757381716787</c:v>
                </c:pt>
                <c:pt idx="951">
                  <c:v>0.21436172311003854</c:v>
                </c:pt>
                <c:pt idx="952">
                  <c:v>0.21343242544688301</c:v>
                </c:pt>
                <c:pt idx="953">
                  <c:v>0.21259344345879597</c:v>
                </c:pt>
                <c:pt idx="954">
                  <c:v>0.21145183919570773</c:v>
                </c:pt>
                <c:pt idx="955">
                  <c:v>0.21034685576045034</c:v>
                </c:pt>
                <c:pt idx="956">
                  <c:v>0.2093668070465067</c:v>
                </c:pt>
                <c:pt idx="957">
                  <c:v>0.20826759345229021</c:v>
                </c:pt>
                <c:pt idx="958">
                  <c:v>0.20690055325710471</c:v>
                </c:pt>
                <c:pt idx="959">
                  <c:v>0.20507946189755943</c:v>
                </c:pt>
                <c:pt idx="960">
                  <c:v>0.20234944394628868</c:v>
                </c:pt>
                <c:pt idx="961">
                  <c:v>0.19920034713247731</c:v>
                </c:pt>
                <c:pt idx="962">
                  <c:v>0.19531059113198981</c:v>
                </c:pt>
                <c:pt idx="963">
                  <c:v>0.19086504636185031</c:v>
                </c:pt>
                <c:pt idx="964">
                  <c:v>0.18637923045628257</c:v>
                </c:pt>
                <c:pt idx="965">
                  <c:v>0.18214870057880928</c:v>
                </c:pt>
                <c:pt idx="966">
                  <c:v>0.17885553436676291</c:v>
                </c:pt>
                <c:pt idx="967">
                  <c:v>0.17658886997663215</c:v>
                </c:pt>
                <c:pt idx="968">
                  <c:v>0.17521865048128127</c:v>
                </c:pt>
                <c:pt idx="969">
                  <c:v>0.17471537904028706</c:v>
                </c:pt>
                <c:pt idx="970">
                  <c:v>0.17504685052049268</c:v>
                </c:pt>
                <c:pt idx="971">
                  <c:v>0.17587052476704268</c:v>
                </c:pt>
                <c:pt idx="972">
                  <c:v>0.17694018264490693</c:v>
                </c:pt>
                <c:pt idx="973">
                  <c:v>0.17821885007068056</c:v>
                </c:pt>
                <c:pt idx="974">
                  <c:v>0.17964865200616786</c:v>
                </c:pt>
                <c:pt idx="975">
                  <c:v>0.18095310708883849</c:v>
                </c:pt>
                <c:pt idx="976">
                  <c:v>0.18265238415130644</c:v>
                </c:pt>
                <c:pt idx="977">
                  <c:v>0.18420735631182342</c:v>
                </c:pt>
                <c:pt idx="978">
                  <c:v>0.18558446429086595</c:v>
                </c:pt>
                <c:pt idx="979">
                  <c:v>0.18722121511674802</c:v>
                </c:pt>
                <c:pt idx="980">
                  <c:v>0.18827797916616379</c:v>
                </c:pt>
                <c:pt idx="981">
                  <c:v>0.18906279529958134</c:v>
                </c:pt>
                <c:pt idx="982">
                  <c:v>0.18995441236818417</c:v>
                </c:pt>
                <c:pt idx="983">
                  <c:v>0.19027717021089949</c:v>
                </c:pt>
                <c:pt idx="984">
                  <c:v>0.19081694472786664</c:v>
                </c:pt>
                <c:pt idx="985">
                  <c:v>0.19131856764284921</c:v>
                </c:pt>
                <c:pt idx="986">
                  <c:v>0.19149284039265538</c:v>
                </c:pt>
                <c:pt idx="987">
                  <c:v>0.19219428821062512</c:v>
                </c:pt>
                <c:pt idx="988">
                  <c:v>0.19322143766775959</c:v>
                </c:pt>
                <c:pt idx="989">
                  <c:v>0.19431452816536132</c:v>
                </c:pt>
                <c:pt idx="990">
                  <c:v>0.19583976798173905</c:v>
                </c:pt>
                <c:pt idx="991">
                  <c:v>0.19717931311808687</c:v>
                </c:pt>
                <c:pt idx="992">
                  <c:v>0.1987320479933023</c:v>
                </c:pt>
                <c:pt idx="993">
                  <c:v>0.200520168832614</c:v>
                </c:pt>
                <c:pt idx="994">
                  <c:v>0.20211093755795601</c:v>
                </c:pt>
                <c:pt idx="995">
                  <c:v>0.20334067908674017</c:v>
                </c:pt>
                <c:pt idx="996">
                  <c:v>0.20427580546686552</c:v>
                </c:pt>
                <c:pt idx="997">
                  <c:v>0.20507416306395046</c:v>
                </c:pt>
                <c:pt idx="998">
                  <c:v>0.20573893117816033</c:v>
                </c:pt>
                <c:pt idx="999">
                  <c:v>0.20625986539785116</c:v>
                </c:pt>
                <c:pt idx="1000">
                  <c:v>0.2065221576614952</c:v>
                </c:pt>
                <c:pt idx="1001">
                  <c:v>0.20654217547735132</c:v>
                </c:pt>
                <c:pt idx="1002">
                  <c:v>0.20662731007066878</c:v>
                </c:pt>
                <c:pt idx="1003">
                  <c:v>0.20689054434917667</c:v>
                </c:pt>
                <c:pt idx="1004">
                  <c:v>0.20684520988385546</c:v>
                </c:pt>
                <c:pt idx="1005">
                  <c:v>0.20712993387644416</c:v>
                </c:pt>
                <c:pt idx="1006">
                  <c:v>0.20733352683888662</c:v>
                </c:pt>
                <c:pt idx="1007">
                  <c:v>0.20760052917684976</c:v>
                </c:pt>
                <c:pt idx="1008">
                  <c:v>0.20819947400245042</c:v>
                </c:pt>
                <c:pt idx="1009">
                  <c:v>0.20906330163257064</c:v>
                </c:pt>
                <c:pt idx="1010">
                  <c:v>0.20986554504096885</c:v>
                </c:pt>
                <c:pt idx="1011">
                  <c:v>0.21101132949501528</c:v>
                </c:pt>
                <c:pt idx="1012">
                  <c:v>0.21240274432480202</c:v>
                </c:pt>
                <c:pt idx="1013">
                  <c:v>0.21401547377165681</c:v>
                </c:pt>
                <c:pt idx="1014">
                  <c:v>0.21561036381202803</c:v>
                </c:pt>
                <c:pt idx="1015">
                  <c:v>0.21725859544406287</c:v>
                </c:pt>
                <c:pt idx="1016">
                  <c:v>0.21888675038431263</c:v>
                </c:pt>
                <c:pt idx="1017">
                  <c:v>0.22052673938628911</c:v>
                </c:pt>
                <c:pt idx="1018">
                  <c:v>0.22227176304558116</c:v>
                </c:pt>
                <c:pt idx="1019">
                  <c:v>0.2235232886680911</c:v>
                </c:pt>
                <c:pt idx="1020">
                  <c:v>0.22485883024126768</c:v>
                </c:pt>
                <c:pt idx="1021">
                  <c:v>0.22610476265052371</c:v>
                </c:pt>
                <c:pt idx="1022">
                  <c:v>0.2270984117040637</c:v>
                </c:pt>
                <c:pt idx="1023">
                  <c:v>0.22816859946528883</c:v>
                </c:pt>
                <c:pt idx="1024">
                  <c:v>0.22918515125520536</c:v>
                </c:pt>
                <c:pt idx="1025">
                  <c:v>0.22994918418568999</c:v>
                </c:pt>
                <c:pt idx="1026">
                  <c:v>0.23087506704496413</c:v>
                </c:pt>
                <c:pt idx="1027">
                  <c:v>0.23154625263543377</c:v>
                </c:pt>
                <c:pt idx="1028">
                  <c:v>0.23255297214520926</c:v>
                </c:pt>
                <c:pt idx="1029">
                  <c:v>0.23360149356456658</c:v>
                </c:pt>
                <c:pt idx="1030">
                  <c:v>0.23436411347275546</c:v>
                </c:pt>
                <c:pt idx="1031">
                  <c:v>0.23535087404260382</c:v>
                </c:pt>
                <c:pt idx="1032">
                  <c:v>0.23628882646732063</c:v>
                </c:pt>
                <c:pt idx="1033">
                  <c:v>0.23739457528965485</c:v>
                </c:pt>
                <c:pt idx="1034">
                  <c:v>0.23840482735516966</c:v>
                </c:pt>
                <c:pt idx="1035">
                  <c:v>0.23923721523920996</c:v>
                </c:pt>
                <c:pt idx="1036">
                  <c:v>0.24015426670913587</c:v>
                </c:pt>
                <c:pt idx="1037">
                  <c:v>0.24106790337518039</c:v>
                </c:pt>
                <c:pt idx="1038">
                  <c:v>0.24183811827820878</c:v>
                </c:pt>
                <c:pt idx="1039">
                  <c:v>0.24261957848367402</c:v>
                </c:pt>
                <c:pt idx="1040">
                  <c:v>0.24311231113337931</c:v>
                </c:pt>
                <c:pt idx="1041">
                  <c:v>0.24374281345691781</c:v>
                </c:pt>
                <c:pt idx="1042">
                  <c:v>0.24433616506926462</c:v>
                </c:pt>
                <c:pt idx="1043">
                  <c:v>0.24484279243821117</c:v>
                </c:pt>
                <c:pt idx="1044">
                  <c:v>0.24546622965027112</c:v>
                </c:pt>
                <c:pt idx="1045">
                  <c:v>0.24578722121511676</c:v>
                </c:pt>
                <c:pt idx="1046">
                  <c:v>0.24595866792033147</c:v>
                </c:pt>
                <c:pt idx="1047">
                  <c:v>0.24601907462347372</c:v>
                </c:pt>
                <c:pt idx="1048">
                  <c:v>0.24531550727206039</c:v>
                </c:pt>
                <c:pt idx="1049">
                  <c:v>0.24438155841051476</c:v>
                </c:pt>
                <c:pt idx="1050">
                  <c:v>0.24263029390274993</c:v>
                </c:pt>
                <c:pt idx="1051">
                  <c:v>0.23995167463748618</c:v>
                </c:pt>
                <c:pt idx="1052">
                  <c:v>0.23668983041966177</c:v>
                </c:pt>
                <c:pt idx="1053">
                  <c:v>0.23279401019848844</c:v>
                </c:pt>
                <c:pt idx="1054">
                  <c:v>0.22844625834639889</c:v>
                </c:pt>
                <c:pt idx="1055">
                  <c:v>0.22387966466625886</c:v>
                </c:pt>
                <c:pt idx="1056">
                  <c:v>0.21935675692542836</c:v>
                </c:pt>
                <c:pt idx="1057">
                  <c:v>0.21503108354670952</c:v>
                </c:pt>
                <c:pt idx="1058">
                  <c:v>0.21117335605159182</c:v>
                </c:pt>
                <c:pt idx="1059">
                  <c:v>0.20797050551461388</c:v>
                </c:pt>
                <c:pt idx="1060">
                  <c:v>0.20577643514492605</c:v>
                </c:pt>
                <c:pt idx="1061">
                  <c:v>0.2044577320874402</c:v>
                </c:pt>
                <c:pt idx="1062">
                  <c:v>0.20457542506948831</c:v>
                </c:pt>
                <c:pt idx="1063">
                  <c:v>0.20566816231151608</c:v>
                </c:pt>
                <c:pt idx="1064">
                  <c:v>0.20817527599563612</c:v>
                </c:pt>
                <c:pt idx="1065">
                  <c:v>0.21151989976961849</c:v>
                </c:pt>
                <c:pt idx="1066">
                  <c:v>0.21571816563800608</c:v>
                </c:pt>
                <c:pt idx="1067">
                  <c:v>0.2200618550509954</c:v>
                </c:pt>
                <c:pt idx="1068">
                  <c:v>0.22429332694333251</c:v>
                </c:pt>
                <c:pt idx="1069">
                  <c:v>0.22767050910604558</c:v>
                </c:pt>
                <c:pt idx="1070">
                  <c:v>0.23030155662068652</c:v>
                </c:pt>
                <c:pt idx="1071">
                  <c:v>0.23144104135033122</c:v>
                </c:pt>
                <c:pt idx="1072">
                  <c:v>0.23180053777273538</c:v>
                </c:pt>
                <c:pt idx="1073">
                  <c:v>0.23117963222562199</c:v>
                </c:pt>
                <c:pt idx="1074">
                  <c:v>0.23006728929924106</c:v>
                </c:pt>
                <c:pt idx="1075">
                  <c:v>0.22878832749382247</c:v>
                </c:pt>
                <c:pt idx="1076">
                  <c:v>0.22788069617253473</c:v>
                </c:pt>
                <c:pt idx="1077">
                  <c:v>0.22680573946106153</c:v>
                </c:pt>
                <c:pt idx="1078">
                  <c:v>0.22660255863012199</c:v>
                </c:pt>
                <c:pt idx="1079">
                  <c:v>0.22673238005354179</c:v>
                </c:pt>
                <c:pt idx="1080">
                  <c:v>0.22699296491524518</c:v>
                </c:pt>
                <c:pt idx="1081">
                  <c:v>0.22731060055213848</c:v>
                </c:pt>
                <c:pt idx="1082">
                  <c:v>0.22779809324416381</c:v>
                </c:pt>
                <c:pt idx="1083">
                  <c:v>0.22851184613129216</c:v>
                </c:pt>
                <c:pt idx="1084">
                  <c:v>0.22912397916498628</c:v>
                </c:pt>
                <c:pt idx="1085">
                  <c:v>0.2295002552271522</c:v>
                </c:pt>
                <c:pt idx="1086">
                  <c:v>0.22982795864790254</c:v>
                </c:pt>
                <c:pt idx="1087">
                  <c:v>0.23045993286966576</c:v>
                </c:pt>
                <c:pt idx="1088">
                  <c:v>0.23120736278817561</c:v>
                </c:pt>
                <c:pt idx="1089">
                  <c:v>0.23179936025415562</c:v>
                </c:pt>
                <c:pt idx="1090">
                  <c:v>0.23224134185307277</c:v>
                </c:pt>
                <c:pt idx="1091">
                  <c:v>0.23294331955440345</c:v>
                </c:pt>
                <c:pt idx="1092">
                  <c:v>0.2338475360718098</c:v>
                </c:pt>
                <c:pt idx="1093">
                  <c:v>0.23489611636709612</c:v>
                </c:pt>
                <c:pt idx="1094">
                  <c:v>0.23597172071378822</c:v>
                </c:pt>
                <c:pt idx="1095">
                  <c:v>0.23742012744283592</c:v>
                </c:pt>
                <c:pt idx="1096">
                  <c:v>0.23910562753792053</c:v>
                </c:pt>
                <c:pt idx="1097">
                  <c:v>0.24095645124160506</c:v>
                </c:pt>
                <c:pt idx="1098">
                  <c:v>0.24310400962739193</c:v>
                </c:pt>
                <c:pt idx="1099">
                  <c:v>0.2458369124991831</c:v>
                </c:pt>
                <c:pt idx="1100">
                  <c:v>0.24851123382163065</c:v>
                </c:pt>
                <c:pt idx="1101">
                  <c:v>0.25135229177497387</c:v>
                </c:pt>
                <c:pt idx="1102">
                  <c:v>0.25403373708482901</c:v>
                </c:pt>
                <c:pt idx="1103">
                  <c:v>0.25664317713353124</c:v>
                </c:pt>
                <c:pt idx="1104">
                  <c:v>0.25920840135956297</c:v>
                </c:pt>
                <c:pt idx="1105">
                  <c:v>0.26141948687272853</c:v>
                </c:pt>
                <c:pt idx="1106">
                  <c:v>0.26268025601608963</c:v>
                </c:pt>
                <c:pt idx="1107">
                  <c:v>0.26394703050420759</c:v>
                </c:pt>
                <c:pt idx="1108">
                  <c:v>0.26456876031432686</c:v>
                </c:pt>
                <c:pt idx="1109">
                  <c:v>0.26507627082220825</c:v>
                </c:pt>
                <c:pt idx="1110">
                  <c:v>0.26528121793101744</c:v>
                </c:pt>
                <c:pt idx="1111">
                  <c:v>0.26552519978074607</c:v>
                </c:pt>
                <c:pt idx="1112">
                  <c:v>0.26562511223223967</c:v>
                </c:pt>
                <c:pt idx="1113">
                  <c:v>0.26593391647978465</c:v>
                </c:pt>
                <c:pt idx="1114">
                  <c:v>0.26596830002231397</c:v>
                </c:pt>
                <c:pt idx="1115">
                  <c:v>0.26632991597816175</c:v>
                </c:pt>
                <c:pt idx="1116">
                  <c:v>0.26655835458263738</c:v>
                </c:pt>
                <c:pt idx="1117">
                  <c:v>0.26671408141481218</c:v>
                </c:pt>
                <c:pt idx="1118">
                  <c:v>0.26635876518336615</c:v>
                </c:pt>
                <c:pt idx="1119">
                  <c:v>0.26624537014413419</c:v>
                </c:pt>
                <c:pt idx="1120">
                  <c:v>0.26605602515650695</c:v>
                </c:pt>
                <c:pt idx="1121">
                  <c:v>0.2660268815716576</c:v>
                </c:pt>
                <c:pt idx="1122">
                  <c:v>0.26566844491597524</c:v>
                </c:pt>
                <c:pt idx="1123">
                  <c:v>0.26550559409639291</c:v>
                </c:pt>
                <c:pt idx="1124">
                  <c:v>0.26525925720950472</c:v>
                </c:pt>
                <c:pt idx="1125">
                  <c:v>0.26534256664902356</c:v>
                </c:pt>
                <c:pt idx="1126">
                  <c:v>0.26522010471672736</c:v>
                </c:pt>
                <c:pt idx="1127">
                  <c:v>0.26524112342337625</c:v>
                </c:pt>
                <c:pt idx="1128">
                  <c:v>0.26493685262236333</c:v>
                </c:pt>
                <c:pt idx="1129">
                  <c:v>0.26533762107098852</c:v>
                </c:pt>
                <c:pt idx="1130">
                  <c:v>0.26529434726318191</c:v>
                </c:pt>
                <c:pt idx="1131">
                  <c:v>0.26533932847292913</c:v>
                </c:pt>
                <c:pt idx="1132">
                  <c:v>0.26540868431727765</c:v>
                </c:pt>
                <c:pt idx="1133">
                  <c:v>0.26553014535878111</c:v>
                </c:pt>
                <c:pt idx="1134">
                  <c:v>0.26532025267193687</c:v>
                </c:pt>
                <c:pt idx="1135">
                  <c:v>0.26540756567462687</c:v>
                </c:pt>
                <c:pt idx="1136">
                  <c:v>0.26461750958352936</c:v>
                </c:pt>
                <c:pt idx="1137">
                  <c:v>0.26434644480646602</c:v>
                </c:pt>
                <c:pt idx="1138">
                  <c:v>0.26412112662622678</c:v>
                </c:pt>
                <c:pt idx="1139">
                  <c:v>0.26371005489002863</c:v>
                </c:pt>
                <c:pt idx="1140">
                  <c:v>0.26338794468253218</c:v>
                </c:pt>
                <c:pt idx="1141">
                  <c:v>0.26313801636397571</c:v>
                </c:pt>
                <c:pt idx="1142">
                  <c:v>0.26270939960093898</c:v>
                </c:pt>
                <c:pt idx="1143">
                  <c:v>0.26252129100782051</c:v>
                </c:pt>
                <c:pt idx="1144">
                  <c:v>0.2620770132476728</c:v>
                </c:pt>
                <c:pt idx="1145">
                  <c:v>0.26131869128230006</c:v>
                </c:pt>
                <c:pt idx="1146">
                  <c:v>0.26065857436648032</c:v>
                </c:pt>
                <c:pt idx="1147">
                  <c:v>0.25952803877804187</c:v>
                </c:pt>
                <c:pt idx="1148">
                  <c:v>0.25863683384094194</c:v>
                </c:pt>
                <c:pt idx="1149">
                  <c:v>0.25766732391828728</c:v>
                </c:pt>
                <c:pt idx="1150">
                  <c:v>0.25661144300780636</c:v>
                </c:pt>
                <c:pt idx="1151">
                  <c:v>0.25536780675978094</c:v>
                </c:pt>
                <c:pt idx="1152">
                  <c:v>0.25420724444755832</c:v>
                </c:pt>
                <c:pt idx="1153">
                  <c:v>0.25317149910479153</c:v>
                </c:pt>
                <c:pt idx="1154">
                  <c:v>0.25208335418522487</c:v>
                </c:pt>
                <c:pt idx="1155">
                  <c:v>0.25081457791552131</c:v>
                </c:pt>
                <c:pt idx="1156">
                  <c:v>0.24957635825296279</c:v>
                </c:pt>
                <c:pt idx="1157">
                  <c:v>0.24835067916327885</c:v>
                </c:pt>
                <c:pt idx="1158">
                  <c:v>0.24707000995591963</c:v>
                </c:pt>
                <c:pt idx="1159">
                  <c:v>0.24619587903822637</c:v>
                </c:pt>
                <c:pt idx="1160">
                  <c:v>0.24524591592399592</c:v>
                </c:pt>
                <c:pt idx="1161">
                  <c:v>0.24454340833930432</c:v>
                </c:pt>
                <c:pt idx="1162">
                  <c:v>0.24378072955518648</c:v>
                </c:pt>
                <c:pt idx="1163">
                  <c:v>0.24322794345791282</c:v>
                </c:pt>
                <c:pt idx="1164">
                  <c:v>0.24261963735960301</c:v>
                </c:pt>
                <c:pt idx="1165">
                  <c:v>0.2421453917516001</c:v>
                </c:pt>
                <c:pt idx="1166">
                  <c:v>0.24138712866215639</c:v>
                </c:pt>
                <c:pt idx="1167">
                  <c:v>0.24035715316043044</c:v>
                </c:pt>
                <c:pt idx="1168">
                  <c:v>0.23950145040851065</c:v>
                </c:pt>
                <c:pt idx="1169">
                  <c:v>0.23851633836467398</c:v>
                </c:pt>
                <c:pt idx="1170">
                  <c:v>0.23748336019056962</c:v>
                </c:pt>
                <c:pt idx="1171">
                  <c:v>0.23641593959800694</c:v>
                </c:pt>
                <c:pt idx="1172">
                  <c:v>0.23532908994887805</c:v>
                </c:pt>
                <c:pt idx="1173">
                  <c:v>0.2341981422289367</c:v>
                </c:pt>
                <c:pt idx="1174">
                  <c:v>0.23311529614297902</c:v>
                </c:pt>
                <c:pt idx="1175">
                  <c:v>0.23177080542859618</c:v>
                </c:pt>
                <c:pt idx="1176">
                  <c:v>0.23008559971315651</c:v>
                </c:pt>
                <c:pt idx="1177">
                  <c:v>0.22671854421022947</c:v>
                </c:pt>
                <c:pt idx="1178">
                  <c:v>0.22173634534735917</c:v>
                </c:pt>
                <c:pt idx="1179">
                  <c:v>0.21428789269508688</c:v>
                </c:pt>
                <c:pt idx="1180">
                  <c:v>0.20466532861305387</c:v>
                </c:pt>
                <c:pt idx="1181">
                  <c:v>0.19265581661796646</c:v>
                </c:pt>
                <c:pt idx="1182">
                  <c:v>0.17838729410351686</c:v>
                </c:pt>
                <c:pt idx="1183">
                  <c:v>0.1630361021308965</c:v>
                </c:pt>
                <c:pt idx="1184">
                  <c:v>0.14839095029870703</c:v>
                </c:pt>
                <c:pt idx="1185">
                  <c:v>0.1351280286513821</c:v>
                </c:pt>
                <c:pt idx="1186">
                  <c:v>0.12421908439687793</c:v>
                </c:pt>
                <c:pt idx="1187">
                  <c:v>0.1158745401053997</c:v>
                </c:pt>
                <c:pt idx="1188">
                  <c:v>0.11018618335024055</c:v>
                </c:pt>
                <c:pt idx="1189">
                  <c:v>0.10731144836551591</c:v>
                </c:pt>
                <c:pt idx="1190">
                  <c:v>0.1059816177574512</c:v>
                </c:pt>
                <c:pt idx="1191">
                  <c:v>0.10568647272543152</c:v>
                </c:pt>
                <c:pt idx="1192">
                  <c:v>0.1062539778049523</c:v>
                </c:pt>
                <c:pt idx="1193">
                  <c:v>0.10739204951230125</c:v>
                </c:pt>
                <c:pt idx="1194">
                  <c:v>0.10892105738813426</c:v>
                </c:pt>
                <c:pt idx="1195">
                  <c:v>0.1108330531820379</c:v>
                </c:pt>
                <c:pt idx="1196">
                  <c:v>0.11333869496793322</c:v>
                </c:pt>
                <c:pt idx="1197">
                  <c:v>0.11685576633792311</c:v>
                </c:pt>
                <c:pt idx="1198">
                  <c:v>0.12113304370301334</c:v>
                </c:pt>
                <c:pt idx="1199">
                  <c:v>0.12590122856401023</c:v>
                </c:pt>
                <c:pt idx="1200">
                  <c:v>0.13119064202434283</c:v>
                </c:pt>
                <c:pt idx="1201">
                  <c:v>0.13684626376298434</c:v>
                </c:pt>
                <c:pt idx="1202">
                  <c:v>0.14276040970581463</c:v>
                </c:pt>
                <c:pt idx="1203">
                  <c:v>0.14886131009539666</c:v>
                </c:pt>
                <c:pt idx="1204">
                  <c:v>0.15454366150579898</c:v>
                </c:pt>
                <c:pt idx="1205">
                  <c:v>0.16019162937367198</c:v>
                </c:pt>
                <c:pt idx="1206">
                  <c:v>0.16544707142297824</c:v>
                </c:pt>
                <c:pt idx="1207">
                  <c:v>0.17005016817909119</c:v>
                </c:pt>
                <c:pt idx="1208">
                  <c:v>0.17425308524586886</c:v>
                </c:pt>
                <c:pt idx="1209">
                  <c:v>0.17814419539272305</c:v>
                </c:pt>
                <c:pt idx="1210">
                  <c:v>0.18088475213528277</c:v>
                </c:pt>
                <c:pt idx="1211">
                  <c:v>0.18332451175663989</c:v>
                </c:pt>
                <c:pt idx="1212">
                  <c:v>0.18508814020949232</c:v>
                </c:pt>
                <c:pt idx="1213">
                  <c:v>0.18656757455311698</c:v>
                </c:pt>
                <c:pt idx="1214">
                  <c:v>0.18783546768388573</c:v>
                </c:pt>
                <c:pt idx="1215">
                  <c:v>0.18869346659703609</c:v>
                </c:pt>
                <c:pt idx="1216">
                  <c:v>0.18887221391744535</c:v>
                </c:pt>
                <c:pt idx="1217">
                  <c:v>0.18930883780682456</c:v>
                </c:pt>
                <c:pt idx="1218">
                  <c:v>0.18934015980104649</c:v>
                </c:pt>
                <c:pt idx="1219">
                  <c:v>0.18927598503844895</c:v>
                </c:pt>
                <c:pt idx="1220">
                  <c:v>0.18892549663318001</c:v>
                </c:pt>
                <c:pt idx="1221">
                  <c:v>0.18859308313811057</c:v>
                </c:pt>
                <c:pt idx="1222">
                  <c:v>0.18815351545228196</c:v>
                </c:pt>
                <c:pt idx="1223">
                  <c:v>0.18780602971939145</c:v>
                </c:pt>
                <c:pt idx="1224">
                  <c:v>0.18719230703561465</c:v>
                </c:pt>
                <c:pt idx="1225">
                  <c:v>0.1867049909713763</c:v>
                </c:pt>
                <c:pt idx="1226">
                  <c:v>0.18595956283445209</c:v>
                </c:pt>
                <c:pt idx="1227">
                  <c:v>0.18553948308111867</c:v>
                </c:pt>
                <c:pt idx="1228">
                  <c:v>0.18489850084222018</c:v>
                </c:pt>
                <c:pt idx="1229">
                  <c:v>0.18415077654406542</c:v>
                </c:pt>
                <c:pt idx="1230">
                  <c:v>0.18314128986562747</c:v>
                </c:pt>
                <c:pt idx="1231">
                  <c:v>0.18239109277845519</c:v>
                </c:pt>
                <c:pt idx="1232">
                  <c:v>0.18153197522265405</c:v>
                </c:pt>
                <c:pt idx="1233">
                  <c:v>0.18079520184729114</c:v>
                </c:pt>
                <c:pt idx="1234">
                  <c:v>0.17987968115151898</c:v>
                </c:pt>
                <c:pt idx="1235">
                  <c:v>0.1790033129485242</c:v>
                </c:pt>
                <c:pt idx="1236">
                  <c:v>0.17824033978476139</c:v>
                </c:pt>
                <c:pt idx="1237">
                  <c:v>0.17775902906527988</c:v>
                </c:pt>
                <c:pt idx="1238">
                  <c:v>0.17683797403218279</c:v>
                </c:pt>
                <c:pt idx="1239">
                  <c:v>0.17606410882155707</c:v>
                </c:pt>
                <c:pt idx="1240">
                  <c:v>0.17545892314748363</c:v>
                </c:pt>
                <c:pt idx="1241">
                  <c:v>0.1748175876530112</c:v>
                </c:pt>
                <c:pt idx="1242">
                  <c:v>0.17429947947791183</c:v>
                </c:pt>
                <c:pt idx="1243">
                  <c:v>0.17371077906395516</c:v>
                </c:pt>
                <c:pt idx="1244">
                  <c:v>0.17305219292228907</c:v>
                </c:pt>
                <c:pt idx="1245">
                  <c:v>0.17259037013530279</c:v>
                </c:pt>
                <c:pt idx="1246">
                  <c:v>0.17231477191170733</c:v>
                </c:pt>
                <c:pt idx="1247">
                  <c:v>0.17179548621802818</c:v>
                </c:pt>
                <c:pt idx="1248">
                  <c:v>0.17127608277249104</c:v>
                </c:pt>
                <c:pt idx="1249">
                  <c:v>0.17081961769504272</c:v>
                </c:pt>
                <c:pt idx="1250">
                  <c:v>0.17031687613740937</c:v>
                </c:pt>
                <c:pt idx="1251">
                  <c:v>0.16995702645943125</c:v>
                </c:pt>
                <c:pt idx="1252">
                  <c:v>0.169716341661726</c:v>
                </c:pt>
                <c:pt idx="1253">
                  <c:v>0.16922902559748765</c:v>
                </c:pt>
                <c:pt idx="1254">
                  <c:v>0.16881913137986929</c:v>
                </c:pt>
                <c:pt idx="1255">
                  <c:v>0.16860117269075359</c:v>
                </c:pt>
                <c:pt idx="1256">
                  <c:v>0.16833523011951226</c:v>
                </c:pt>
                <c:pt idx="1257">
                  <c:v>0.16803066493885441</c:v>
                </c:pt>
                <c:pt idx="1258">
                  <c:v>0.16764502760397931</c:v>
                </c:pt>
                <c:pt idx="1259">
                  <c:v>0.16742559701663895</c:v>
                </c:pt>
                <c:pt idx="1260">
                  <c:v>0.16705420765657905</c:v>
                </c:pt>
                <c:pt idx="1261">
                  <c:v>0.16695164578828101</c:v>
                </c:pt>
                <c:pt idx="1262">
                  <c:v>0.16661322694845473</c:v>
                </c:pt>
                <c:pt idx="1263">
                  <c:v>0.16638166791974271</c:v>
                </c:pt>
                <c:pt idx="1264">
                  <c:v>0.16625161099260696</c:v>
                </c:pt>
                <c:pt idx="1265">
                  <c:v>0.16604772365051956</c:v>
                </c:pt>
                <c:pt idx="1266">
                  <c:v>0.16574816292382574</c:v>
                </c:pt>
                <c:pt idx="1267">
                  <c:v>0.16565861263583415</c:v>
                </c:pt>
                <c:pt idx="1268">
                  <c:v>0.16545796346984112</c:v>
                </c:pt>
                <c:pt idx="1269">
                  <c:v>0.16516941254186815</c:v>
                </c:pt>
                <c:pt idx="1270">
                  <c:v>0.16475186445348128</c:v>
                </c:pt>
                <c:pt idx="1271">
                  <c:v>0.16427379191009411</c:v>
                </c:pt>
                <c:pt idx="1272">
                  <c:v>0.16376563376699382</c:v>
                </c:pt>
                <c:pt idx="1273">
                  <c:v>0.16326512949466201</c:v>
                </c:pt>
                <c:pt idx="1274">
                  <c:v>0.16308125996843076</c:v>
                </c:pt>
                <c:pt idx="1275">
                  <c:v>0.16286618619983551</c:v>
                </c:pt>
                <c:pt idx="1276">
                  <c:v>0.16278105160651804</c:v>
                </c:pt>
                <c:pt idx="1277">
                  <c:v>0.16273006505201396</c:v>
                </c:pt>
                <c:pt idx="1278">
                  <c:v>0.16277257347274368</c:v>
                </c:pt>
                <c:pt idx="1279">
                  <c:v>0.16306977916227797</c:v>
                </c:pt>
                <c:pt idx="1280">
                  <c:v>0.16312912609869842</c:v>
                </c:pt>
                <c:pt idx="1281">
                  <c:v>0.16297363477023963</c:v>
                </c:pt>
                <c:pt idx="1282">
                  <c:v>0.16284640388769536</c:v>
                </c:pt>
                <c:pt idx="1283">
                  <c:v>0.16270433627104597</c:v>
                </c:pt>
                <c:pt idx="1284">
                  <c:v>0.16270262886910528</c:v>
                </c:pt>
                <c:pt idx="1285">
                  <c:v>0.16270957622872592</c:v>
                </c:pt>
                <c:pt idx="1286">
                  <c:v>0.16266123909102634</c:v>
                </c:pt>
                <c:pt idx="1287">
                  <c:v>0.1628204396030114</c:v>
                </c:pt>
                <c:pt idx="1288">
                  <c:v>0.16307195757165052</c:v>
                </c:pt>
                <c:pt idx="1289">
                  <c:v>0.16303904592734594</c:v>
                </c:pt>
                <c:pt idx="1290">
                  <c:v>0.16332906875354361</c:v>
                </c:pt>
                <c:pt idx="1291">
                  <c:v>0.16321691010882039</c:v>
                </c:pt>
                <c:pt idx="1292">
                  <c:v>0.16312406276880542</c:v>
                </c:pt>
                <c:pt idx="1293">
                  <c:v>0.16301737958547816</c:v>
                </c:pt>
                <c:pt idx="1294">
                  <c:v>0.16290804698534639</c:v>
                </c:pt>
                <c:pt idx="1295">
                  <c:v>0.16279883213707261</c:v>
                </c:pt>
                <c:pt idx="1296">
                  <c:v>0.16291758488584251</c:v>
                </c:pt>
                <c:pt idx="1297">
                  <c:v>0.16282932986828869</c:v>
                </c:pt>
                <c:pt idx="1298">
                  <c:v>0.16298988452664048</c:v>
                </c:pt>
                <c:pt idx="1299">
                  <c:v>0.16307649101818267</c:v>
                </c:pt>
                <c:pt idx="1300">
                  <c:v>0.16337799465053313</c:v>
                </c:pt>
                <c:pt idx="1301">
                  <c:v>0.16351658858737217</c:v>
                </c:pt>
                <c:pt idx="1302">
                  <c:v>0.16328497068273115</c:v>
                </c:pt>
                <c:pt idx="1303">
                  <c:v>0.16326583600580988</c:v>
                </c:pt>
                <c:pt idx="1304">
                  <c:v>0.16298841262841576</c:v>
                </c:pt>
                <c:pt idx="1305">
                  <c:v>0.16269703565585136</c:v>
                </c:pt>
                <c:pt idx="1306">
                  <c:v>0.16232505753650162</c:v>
                </c:pt>
                <c:pt idx="1307">
                  <c:v>0.16181819466383904</c:v>
                </c:pt>
                <c:pt idx="1308">
                  <c:v>0.16130685722057336</c:v>
                </c:pt>
                <c:pt idx="1309">
                  <c:v>0.16088271502813978</c:v>
                </c:pt>
                <c:pt idx="1310">
                  <c:v>0.1602971350384195</c:v>
                </c:pt>
                <c:pt idx="1311">
                  <c:v>0.15970902338375273</c:v>
                </c:pt>
                <c:pt idx="1312">
                  <c:v>0.15921711499705327</c:v>
                </c:pt>
                <c:pt idx="1313">
                  <c:v>0.15879326718426459</c:v>
                </c:pt>
                <c:pt idx="1314">
                  <c:v>0.15829706085474898</c:v>
                </c:pt>
                <c:pt idx="1315">
                  <c:v>0.15780668324220321</c:v>
                </c:pt>
                <c:pt idx="1316">
                  <c:v>0.15756340790362247</c:v>
                </c:pt>
                <c:pt idx="1317">
                  <c:v>0.15717117646470066</c:v>
                </c:pt>
                <c:pt idx="1318">
                  <c:v>0.15687261662879962</c:v>
                </c:pt>
                <c:pt idx="1319">
                  <c:v>0.15644688478628332</c:v>
                </c:pt>
                <c:pt idx="1320">
                  <c:v>0.15606071756804732</c:v>
                </c:pt>
                <c:pt idx="1321">
                  <c:v>0.15570704986261305</c:v>
                </c:pt>
                <c:pt idx="1322">
                  <c:v>0.15537098605994631</c:v>
                </c:pt>
                <c:pt idx="1323">
                  <c:v>0.15489927211688992</c:v>
                </c:pt>
                <c:pt idx="1324">
                  <c:v>0.15452623423081838</c:v>
                </c:pt>
                <c:pt idx="1325">
                  <c:v>0.1544102486507109</c:v>
                </c:pt>
                <c:pt idx="1326">
                  <c:v>0.1543099240677144</c:v>
                </c:pt>
                <c:pt idx="1327">
                  <c:v>0.15388778365686639</c:v>
                </c:pt>
                <c:pt idx="1328">
                  <c:v>0.15358516138186515</c:v>
                </c:pt>
                <c:pt idx="1329">
                  <c:v>0.1530439149666733</c:v>
                </c:pt>
                <c:pt idx="1330">
                  <c:v>0.15274370660476058</c:v>
                </c:pt>
                <c:pt idx="1331">
                  <c:v>0.1522138821197925</c:v>
                </c:pt>
                <c:pt idx="1332">
                  <c:v>0.15143465919962884</c:v>
                </c:pt>
                <c:pt idx="1333">
                  <c:v>0.1505010635936572</c:v>
                </c:pt>
                <c:pt idx="1334">
                  <c:v>0.14975392805479229</c:v>
                </c:pt>
                <c:pt idx="1335">
                  <c:v>0.14874055556504112</c:v>
                </c:pt>
                <c:pt idx="1336">
                  <c:v>0.14776574680877747</c:v>
                </c:pt>
                <c:pt idx="1337">
                  <c:v>0.14673977487022274</c:v>
                </c:pt>
                <c:pt idx="1338">
                  <c:v>0.1457386485737012</c:v>
                </c:pt>
                <c:pt idx="1339">
                  <c:v>0.14491603409387296</c:v>
                </c:pt>
                <c:pt idx="1340">
                  <c:v>0.14388258491233671</c:v>
                </c:pt>
                <c:pt idx="1341">
                  <c:v>0.14289835600743486</c:v>
                </c:pt>
                <c:pt idx="1342">
                  <c:v>0.14192849282920625</c:v>
                </c:pt>
                <c:pt idx="1343">
                  <c:v>0.14086572343503365</c:v>
                </c:pt>
                <c:pt idx="1344">
                  <c:v>0.13933106347001772</c:v>
                </c:pt>
                <c:pt idx="1345">
                  <c:v>0.13785586819328027</c:v>
                </c:pt>
                <c:pt idx="1346">
                  <c:v>0.13589465212274218</c:v>
                </c:pt>
                <c:pt idx="1347">
                  <c:v>0.13402422273470449</c:v>
                </c:pt>
                <c:pt idx="1348">
                  <c:v>0.1320316846699445</c:v>
                </c:pt>
                <c:pt idx="1349">
                  <c:v>0.12964302935494942</c:v>
                </c:pt>
                <c:pt idx="1350">
                  <c:v>0.12739549964173996</c:v>
                </c:pt>
                <c:pt idx="1351">
                  <c:v>0.12510987720247491</c:v>
                </c:pt>
                <c:pt idx="1352">
                  <c:v>0.12281995682039369</c:v>
                </c:pt>
                <c:pt idx="1353">
                  <c:v>0.12047857887637646</c:v>
                </c:pt>
                <c:pt idx="1354">
                  <c:v>0.11836346112746227</c:v>
                </c:pt>
                <c:pt idx="1355">
                  <c:v>0.11628131389878169</c:v>
                </c:pt>
                <c:pt idx="1356">
                  <c:v>0.11451662567920744</c:v>
                </c:pt>
                <c:pt idx="1357">
                  <c:v>0.11290660452508615</c:v>
                </c:pt>
                <c:pt idx="1358">
                  <c:v>0.11158036534868976</c:v>
                </c:pt>
                <c:pt idx="1359">
                  <c:v>0.11034132142312542</c:v>
                </c:pt>
                <c:pt idx="1360">
                  <c:v>0.10956792721993164</c:v>
                </c:pt>
                <c:pt idx="1361">
                  <c:v>0.10888396555287148</c:v>
                </c:pt>
                <c:pt idx="1362">
                  <c:v>0.10840029979623042</c:v>
                </c:pt>
                <c:pt idx="1363">
                  <c:v>0.10809114229311147</c:v>
                </c:pt>
                <c:pt idx="1364">
                  <c:v>0.10794460010585892</c:v>
                </c:pt>
                <c:pt idx="1365">
                  <c:v>0.10792446453814485</c:v>
                </c:pt>
                <c:pt idx="1366">
                  <c:v>0.10832664600906572</c:v>
                </c:pt>
                <c:pt idx="1367">
                  <c:v>0.10872258663151381</c:v>
                </c:pt>
                <c:pt idx="1368">
                  <c:v>0.10941832348437168</c:v>
                </c:pt>
                <c:pt idx="1369">
                  <c:v>0.11020655442167059</c:v>
                </c:pt>
                <c:pt idx="1370">
                  <c:v>0.11114650862797301</c:v>
                </c:pt>
                <c:pt idx="1371">
                  <c:v>0.11193209014846744</c:v>
                </c:pt>
                <c:pt idx="1372">
                  <c:v>0.1124327121726572</c:v>
                </c:pt>
                <c:pt idx="1373">
                  <c:v>0.11224760625191715</c:v>
                </c:pt>
                <c:pt idx="1374">
                  <c:v>0.1117242581191378</c:v>
                </c:pt>
                <c:pt idx="1375">
                  <c:v>0.11074526917191595</c:v>
                </c:pt>
                <c:pt idx="1376">
                  <c:v>0.10930275003576713</c:v>
                </c:pt>
                <c:pt idx="1377">
                  <c:v>0.10759387619687405</c:v>
                </c:pt>
                <c:pt idx="1378">
                  <c:v>0.10599115565794735</c:v>
                </c:pt>
                <c:pt idx="1379">
                  <c:v>0.1048123418077383</c:v>
                </c:pt>
                <c:pt idx="1380">
                  <c:v>0.10411878336425301</c:v>
                </c:pt>
                <c:pt idx="1381">
                  <c:v>0.10408004300297855</c:v>
                </c:pt>
                <c:pt idx="1382">
                  <c:v>0.10434310065369944</c:v>
                </c:pt>
                <c:pt idx="1383">
                  <c:v>0.10501575814239381</c:v>
                </c:pt>
                <c:pt idx="1384">
                  <c:v>0.10606469169325405</c:v>
                </c:pt>
                <c:pt idx="1385">
                  <c:v>0.10731421553417837</c:v>
                </c:pt>
                <c:pt idx="1386">
                  <c:v>0.10836061742009212</c:v>
                </c:pt>
                <c:pt idx="1387">
                  <c:v>0.10914672882394744</c:v>
                </c:pt>
                <c:pt idx="1388">
                  <c:v>0.10969339182460626</c:v>
                </c:pt>
                <c:pt idx="1389">
                  <c:v>0.11001061532999665</c:v>
                </c:pt>
                <c:pt idx="1390">
                  <c:v>0.11026837414710858</c:v>
                </c:pt>
                <c:pt idx="1391">
                  <c:v>0.10999960553127577</c:v>
                </c:pt>
                <c:pt idx="1392">
                  <c:v>0.10928814880537796</c:v>
                </c:pt>
                <c:pt idx="1393">
                  <c:v>0.10836414997583144</c:v>
                </c:pt>
                <c:pt idx="1394">
                  <c:v>0.10745021893014195</c:v>
                </c:pt>
                <c:pt idx="1395">
                  <c:v>0.10639851821061921</c:v>
                </c:pt>
                <c:pt idx="1396">
                  <c:v>0.10558862093145253</c:v>
                </c:pt>
                <c:pt idx="1397">
                  <c:v>0.10465172827345751</c:v>
                </c:pt>
                <c:pt idx="1398">
                  <c:v>0.10397235892885846</c:v>
                </c:pt>
                <c:pt idx="1399">
                  <c:v>0.10349440413732929</c:v>
                </c:pt>
                <c:pt idx="1400">
                  <c:v>0.10330170322174972</c:v>
                </c:pt>
                <c:pt idx="1401">
                  <c:v>0.10322869706980389</c:v>
                </c:pt>
                <c:pt idx="1402">
                  <c:v>0.10309457770356795</c:v>
                </c:pt>
                <c:pt idx="1403">
                  <c:v>0.10279613561952491</c:v>
                </c:pt>
                <c:pt idx="1404">
                  <c:v>0.10271788950989912</c:v>
                </c:pt>
                <c:pt idx="1405">
                  <c:v>0.10251741697169305</c:v>
                </c:pt>
                <c:pt idx="1406">
                  <c:v>0.10222733526956639</c:v>
                </c:pt>
                <c:pt idx="1407">
                  <c:v>0.10188138031082959</c:v>
                </c:pt>
                <c:pt idx="1408">
                  <c:v>0.10157469559672815</c:v>
                </c:pt>
                <c:pt idx="1409">
                  <c:v>0.10140701695096872</c:v>
                </c:pt>
                <c:pt idx="1410">
                  <c:v>0.10125529368196519</c:v>
                </c:pt>
                <c:pt idx="1411">
                  <c:v>0.10101243047488737</c:v>
                </c:pt>
                <c:pt idx="1412">
                  <c:v>0.10098517091976565</c:v>
                </c:pt>
                <c:pt idx="1413">
                  <c:v>0.10106341702939146</c:v>
                </c:pt>
                <c:pt idx="1414">
                  <c:v>0.10123639450875986</c:v>
                </c:pt>
                <c:pt idx="1415">
                  <c:v>0.10139948083205819</c:v>
                </c:pt>
                <c:pt idx="1416">
                  <c:v>0.1016074306132458</c:v>
                </c:pt>
                <c:pt idx="1417">
                  <c:v>0.1018066667569431</c:v>
                </c:pt>
                <c:pt idx="1418">
                  <c:v>0.10205818472558224</c:v>
                </c:pt>
                <c:pt idx="1419">
                  <c:v>0.10226195431581167</c:v>
                </c:pt>
                <c:pt idx="1420">
                  <c:v>0.10236663571755333</c:v>
                </c:pt>
                <c:pt idx="1421">
                  <c:v>0.10245206469051574</c:v>
                </c:pt>
                <c:pt idx="1422">
                  <c:v>0.10245759902784067</c:v>
                </c:pt>
                <c:pt idx="1423">
                  <c:v>0.10233484271589952</c:v>
                </c:pt>
                <c:pt idx="1424">
                  <c:v>0.10221096776130757</c:v>
                </c:pt>
                <c:pt idx="1425">
                  <c:v>0.10214066990209522</c:v>
                </c:pt>
                <c:pt idx="1426">
                  <c:v>0.10192082718325193</c:v>
                </c:pt>
                <c:pt idx="1427">
                  <c:v>0.10172753750838247</c:v>
                </c:pt>
                <c:pt idx="1428">
                  <c:v>0.10155049758991384</c:v>
                </c:pt>
                <c:pt idx="1429">
                  <c:v>0.10129939175277762</c:v>
                </c:pt>
                <c:pt idx="1430">
                  <c:v>0.10117280850545221</c:v>
                </c:pt>
                <c:pt idx="1431">
                  <c:v>0.10089350109833047</c:v>
                </c:pt>
                <c:pt idx="1432">
                  <c:v>0.10045440441993374</c:v>
                </c:pt>
                <c:pt idx="1433">
                  <c:v>0.1002276143414698</c:v>
                </c:pt>
                <c:pt idx="1434">
                  <c:v>9.9998174846201354E-2</c:v>
                </c:pt>
                <c:pt idx="1435">
                  <c:v>9.9614833672556816E-2</c:v>
                </c:pt>
                <c:pt idx="1436">
                  <c:v>9.9401408429973262E-2</c:v>
                </c:pt>
                <c:pt idx="1437">
                  <c:v>9.8963783649801268E-2</c:v>
                </c:pt>
                <c:pt idx="1438">
                  <c:v>9.856119004737747E-2</c:v>
                </c:pt>
                <c:pt idx="1439">
                  <c:v>9.8226421515148488E-2</c:v>
                </c:pt>
                <c:pt idx="1440">
                  <c:v>9.7785028675521218E-2</c:v>
                </c:pt>
                <c:pt idx="1441">
                  <c:v>9.7250494116234043E-2</c:v>
                </c:pt>
                <c:pt idx="1442">
                  <c:v>9.6765591965084219E-2</c:v>
                </c:pt>
                <c:pt idx="1443">
                  <c:v>9.6098704317430755E-2</c:v>
                </c:pt>
                <c:pt idx="1444">
                  <c:v>9.5606383799228381E-2</c:v>
                </c:pt>
                <c:pt idx="1445">
                  <c:v>9.5218332551264745E-2</c:v>
                </c:pt>
                <c:pt idx="1446">
                  <c:v>9.4843528387323545E-2</c:v>
                </c:pt>
                <c:pt idx="1447">
                  <c:v>9.4347969693026806E-2</c:v>
                </c:pt>
                <c:pt idx="1448">
                  <c:v>9.4127008331532716E-2</c:v>
                </c:pt>
                <c:pt idx="1449">
                  <c:v>9.3777874072630538E-2</c:v>
                </c:pt>
                <c:pt idx="1450">
                  <c:v>9.3431683610177771E-2</c:v>
                </c:pt>
                <c:pt idx="1451">
                  <c:v>9.3083962373571305E-2</c:v>
                </c:pt>
                <c:pt idx="1452">
                  <c:v>9.2824142898944778E-2</c:v>
                </c:pt>
                <c:pt idx="1453">
                  <c:v>9.2341713536812475E-2</c:v>
                </c:pt>
                <c:pt idx="1454">
                  <c:v>9.1928110135667804E-2</c:v>
                </c:pt>
                <c:pt idx="1455">
                  <c:v>9.1439616552849684E-2</c:v>
                </c:pt>
                <c:pt idx="1456">
                  <c:v>9.1005642080274979E-2</c:v>
                </c:pt>
                <c:pt idx="1457">
                  <c:v>9.0439255643404978E-2</c:v>
                </c:pt>
                <c:pt idx="1458">
                  <c:v>8.9740398366310731E-2</c:v>
                </c:pt>
                <c:pt idx="1459">
                  <c:v>8.8800267532221325E-2</c:v>
                </c:pt>
                <c:pt idx="1460">
                  <c:v>8.8077918759460624E-2</c:v>
                </c:pt>
                <c:pt idx="1461">
                  <c:v>8.7306702965639429E-2</c:v>
                </c:pt>
                <c:pt idx="1462">
                  <c:v>8.6256827399915331E-2</c:v>
                </c:pt>
                <c:pt idx="1463">
                  <c:v>8.5261941951866579E-2</c:v>
                </c:pt>
                <c:pt idx="1464">
                  <c:v>8.4490078522826501E-2</c:v>
                </c:pt>
                <c:pt idx="1465">
                  <c:v>8.391015062228914E-2</c:v>
                </c:pt>
                <c:pt idx="1466">
                  <c:v>8.3363782001275255E-2</c:v>
                </c:pt>
                <c:pt idx="1467">
                  <c:v>8.2804755055528839E-2</c:v>
                </c:pt>
                <c:pt idx="1468">
                  <c:v>8.2324445226840126E-2</c:v>
                </c:pt>
                <c:pt idx="1469">
                  <c:v>8.2044372432641524E-2</c:v>
                </c:pt>
                <c:pt idx="1470">
                  <c:v>8.1760060571555743E-2</c:v>
                </c:pt>
                <c:pt idx="1471">
                  <c:v>8.1315429555834109E-2</c:v>
                </c:pt>
                <c:pt idx="1472">
                  <c:v>8.0604090581794269E-2</c:v>
                </c:pt>
                <c:pt idx="1473">
                  <c:v>7.9629281825530612E-2</c:v>
                </c:pt>
                <c:pt idx="1474">
                  <c:v>7.8649527491231913E-2</c:v>
                </c:pt>
                <c:pt idx="1475">
                  <c:v>7.7471596779957699E-2</c:v>
                </c:pt>
                <c:pt idx="1476">
                  <c:v>7.6173971305049742E-2</c:v>
                </c:pt>
                <c:pt idx="1477">
                  <c:v>7.4808520759946942E-2</c:v>
                </c:pt>
                <c:pt idx="1478">
                  <c:v>7.375134457902828E-2</c:v>
                </c:pt>
                <c:pt idx="1479">
                  <c:v>7.3019516781700433E-2</c:v>
                </c:pt>
                <c:pt idx="1480">
                  <c:v>7.2749158515784937E-2</c:v>
                </c:pt>
                <c:pt idx="1481">
                  <c:v>7.2594962457763895E-2</c:v>
                </c:pt>
                <c:pt idx="1482">
                  <c:v>7.2773592026315184E-2</c:v>
                </c:pt>
                <c:pt idx="1483">
                  <c:v>7.317536136573316E-2</c:v>
                </c:pt>
                <c:pt idx="1484">
                  <c:v>7.3747870899217957E-2</c:v>
                </c:pt>
                <c:pt idx="1485">
                  <c:v>7.4246844397396039E-2</c:v>
                </c:pt>
                <c:pt idx="1486">
                  <c:v>7.4649673503535796E-2</c:v>
                </c:pt>
                <c:pt idx="1487">
                  <c:v>7.4964718599553615E-2</c:v>
                </c:pt>
                <c:pt idx="1488">
                  <c:v>7.5083353596465563E-2</c:v>
                </c:pt>
                <c:pt idx="1489">
                  <c:v>7.5186857479627459E-2</c:v>
                </c:pt>
                <c:pt idx="1490">
                  <c:v>7.5196159876407653E-2</c:v>
                </c:pt>
                <c:pt idx="1491">
                  <c:v>7.5015940657773658E-2</c:v>
                </c:pt>
                <c:pt idx="1492">
                  <c:v>7.4790386973818471E-2</c:v>
                </c:pt>
                <c:pt idx="1493">
                  <c:v>7.4474811994439755E-2</c:v>
                </c:pt>
                <c:pt idx="1494">
                  <c:v>7.4077929357127842E-2</c:v>
                </c:pt>
                <c:pt idx="1495">
                  <c:v>7.3610866612461565E-2</c:v>
                </c:pt>
                <c:pt idx="1496">
                  <c:v>7.3140447939842937E-2</c:v>
                </c:pt>
                <c:pt idx="1497">
                  <c:v>7.2675504728620235E-2</c:v>
                </c:pt>
                <c:pt idx="1498">
                  <c:v>7.2264315240564106E-2</c:v>
                </c:pt>
                <c:pt idx="1499">
                  <c:v>7.1801314934998042E-2</c:v>
                </c:pt>
                <c:pt idx="1500">
                  <c:v>7.1233633227690302E-2</c:v>
                </c:pt>
                <c:pt idx="1501">
                  <c:v>7.0949851249965418E-2</c:v>
                </c:pt>
                <c:pt idx="1502">
                  <c:v>7.0639869483840614E-2</c:v>
                </c:pt>
                <c:pt idx="1503">
                  <c:v>7.0310517537078593E-2</c:v>
                </c:pt>
                <c:pt idx="1504">
                  <c:v>6.9884726818633294E-2</c:v>
                </c:pt>
                <c:pt idx="1505">
                  <c:v>6.9607597820884118E-2</c:v>
                </c:pt>
                <c:pt idx="1506">
                  <c:v>6.9264468906738777E-2</c:v>
                </c:pt>
                <c:pt idx="1507">
                  <c:v>6.8897259737637093E-2</c:v>
                </c:pt>
                <c:pt idx="1508">
                  <c:v>6.8421542231409491E-2</c:v>
                </c:pt>
                <c:pt idx="1509">
                  <c:v>6.7941585658294709E-2</c:v>
                </c:pt>
                <c:pt idx="1510">
                  <c:v>6.7251442018690766E-2</c:v>
                </c:pt>
                <c:pt idx="1511">
                  <c:v>6.6450376128872349E-2</c:v>
                </c:pt>
                <c:pt idx="1512">
                  <c:v>6.5396143744403099E-2</c:v>
                </c:pt>
                <c:pt idx="1513">
                  <c:v>6.4460781860561783E-2</c:v>
                </c:pt>
                <c:pt idx="1514">
                  <c:v>6.3535958768009423E-2</c:v>
                </c:pt>
                <c:pt idx="1515">
                  <c:v>6.2446930709507936E-2</c:v>
                </c:pt>
                <c:pt idx="1516">
                  <c:v>6.1552958603745572E-2</c:v>
                </c:pt>
                <c:pt idx="1517">
                  <c:v>6.0843091527930451E-2</c:v>
                </c:pt>
                <c:pt idx="1518">
                  <c:v>6.044055680143564E-2</c:v>
                </c:pt>
                <c:pt idx="1519">
                  <c:v>6.0323923586109288E-2</c:v>
                </c:pt>
                <c:pt idx="1520">
                  <c:v>6.0200166383375324E-2</c:v>
                </c:pt>
                <c:pt idx="1521">
                  <c:v>6.0266872810919365E-2</c:v>
                </c:pt>
                <c:pt idx="1522">
                  <c:v>6.0393750437889721E-2</c:v>
                </c:pt>
                <c:pt idx="1523">
                  <c:v>6.0536347937900026E-2</c:v>
                </c:pt>
                <c:pt idx="1524">
                  <c:v>6.070985530062932E-2</c:v>
                </c:pt>
                <c:pt idx="1525">
                  <c:v>6.083508440158801E-2</c:v>
                </c:pt>
                <c:pt idx="1526">
                  <c:v>6.074206043378607E-2</c:v>
                </c:pt>
                <c:pt idx="1527">
                  <c:v>6.0692486901577705E-2</c:v>
                </c:pt>
                <c:pt idx="1528">
                  <c:v>6.0499314978566227E-2</c:v>
                </c:pt>
                <c:pt idx="1529">
                  <c:v>6.0284771093331892E-2</c:v>
                </c:pt>
                <c:pt idx="1530">
                  <c:v>6.0175556245058104E-2</c:v>
                </c:pt>
                <c:pt idx="1531">
                  <c:v>5.9951180079682691E-2</c:v>
                </c:pt>
                <c:pt idx="1532">
                  <c:v>5.9552707792288079E-2</c:v>
                </c:pt>
                <c:pt idx="1533">
                  <c:v>5.9254795591605944E-2</c:v>
                </c:pt>
                <c:pt idx="1534">
                  <c:v>5.8952232192533711E-2</c:v>
                </c:pt>
                <c:pt idx="1535">
                  <c:v>5.8659242019515022E-2</c:v>
                </c:pt>
                <c:pt idx="1536">
                  <c:v>5.8420140984299561E-2</c:v>
                </c:pt>
                <c:pt idx="1537">
                  <c:v>5.7916586938846167E-2</c:v>
                </c:pt>
                <c:pt idx="1538">
                  <c:v>5.7373580133377532E-2</c:v>
                </c:pt>
                <c:pt idx="1539">
                  <c:v>5.7017062832980178E-2</c:v>
                </c:pt>
                <c:pt idx="1540">
                  <c:v>5.6612967894367164E-2</c:v>
                </c:pt>
                <c:pt idx="1541">
                  <c:v>5.6222055276254693E-2</c:v>
                </c:pt>
                <c:pt idx="1542">
                  <c:v>5.5843571366751707E-2</c:v>
                </c:pt>
                <c:pt idx="1543">
                  <c:v>5.5455944025476794E-2</c:v>
                </c:pt>
                <c:pt idx="1544">
                  <c:v>5.5173675159126918E-2</c:v>
                </c:pt>
                <c:pt idx="1545">
                  <c:v>5.4895792549486698E-2</c:v>
                </c:pt>
                <c:pt idx="1546">
                  <c:v>5.4522248330425849E-2</c:v>
                </c:pt>
                <c:pt idx="1547">
                  <c:v>5.4215963972641536E-2</c:v>
                </c:pt>
                <c:pt idx="1548">
                  <c:v>5.3904928327387851E-2</c:v>
                </c:pt>
                <c:pt idx="1549">
                  <c:v>5.3608399711036946E-2</c:v>
                </c:pt>
                <c:pt idx="1550">
                  <c:v>5.3245965379776238E-2</c:v>
                </c:pt>
                <c:pt idx="1551">
                  <c:v>5.2842953758256615E-2</c:v>
                </c:pt>
                <c:pt idx="1552">
                  <c:v>5.2560043144280769E-2</c:v>
                </c:pt>
                <c:pt idx="1553">
                  <c:v>5.2366129384564031E-2</c:v>
                </c:pt>
                <c:pt idx="1554">
                  <c:v>5.2142459730336467E-2</c:v>
                </c:pt>
                <c:pt idx="1555">
                  <c:v>5.1897930334468267E-2</c:v>
                </c:pt>
                <c:pt idx="1556">
                  <c:v>5.1651145990519801E-2</c:v>
                </c:pt>
                <c:pt idx="1557">
                  <c:v>5.1286980706946837E-2</c:v>
                </c:pt>
                <c:pt idx="1558">
                  <c:v>5.0982350762767102E-2</c:v>
                </c:pt>
                <c:pt idx="1559">
                  <c:v>5.0570607840978471E-2</c:v>
                </c:pt>
                <c:pt idx="1560">
                  <c:v>5.0096574186319943E-2</c:v>
                </c:pt>
                <c:pt idx="1561">
                  <c:v>4.9700610013500256E-2</c:v>
                </c:pt>
                <c:pt idx="1562">
                  <c:v>4.922707091664523E-2</c:v>
                </c:pt>
                <c:pt idx="1563">
                  <c:v>4.8922028840962577E-2</c:v>
                </c:pt>
                <c:pt idx="1564">
                  <c:v>4.8616315579689456E-2</c:v>
                </c:pt>
                <c:pt idx="1565">
                  <c:v>4.844375611941687E-2</c:v>
                </c:pt>
                <c:pt idx="1566">
                  <c:v>4.8274069804478931E-2</c:v>
                </c:pt>
                <c:pt idx="1567">
                  <c:v>4.8128487294868905E-2</c:v>
                </c:pt>
                <c:pt idx="1568">
                  <c:v>4.7942857378360862E-2</c:v>
                </c:pt>
                <c:pt idx="1569">
                  <c:v>4.7753170910345505E-2</c:v>
                </c:pt>
                <c:pt idx="1570">
                  <c:v>4.7474228533983483E-2</c:v>
                </c:pt>
                <c:pt idx="1571">
                  <c:v>4.7334056722247511E-2</c:v>
                </c:pt>
                <c:pt idx="1572">
                  <c:v>4.6996479808205781E-2</c:v>
                </c:pt>
                <c:pt idx="1573">
                  <c:v>4.6788017806435968E-2</c:v>
                </c:pt>
                <c:pt idx="1574">
                  <c:v>4.651566953412066E-2</c:v>
                </c:pt>
                <c:pt idx="1575">
                  <c:v>4.6136679291628374E-2</c:v>
                </c:pt>
                <c:pt idx="1576">
                  <c:v>4.5886321178790303E-2</c:v>
                </c:pt>
                <c:pt idx="1577">
                  <c:v>4.5642092050159941E-2</c:v>
                </c:pt>
                <c:pt idx="1578">
                  <c:v>4.5351592328937464E-2</c:v>
                </c:pt>
                <c:pt idx="1579">
                  <c:v>4.523285724294622E-2</c:v>
                </c:pt>
                <c:pt idx="1580">
                  <c:v>4.4888780426344158E-2</c:v>
                </c:pt>
                <c:pt idx="1581">
                  <c:v>4.4642325787598025E-2</c:v>
                </c:pt>
                <c:pt idx="1582">
                  <c:v>4.451623709807611E-2</c:v>
                </c:pt>
                <c:pt idx="1583">
                  <c:v>4.4353710096103179E-2</c:v>
                </c:pt>
                <c:pt idx="1584">
                  <c:v>4.4088415160080711E-2</c:v>
                </c:pt>
                <c:pt idx="1585">
                  <c:v>4.4003286454356139E-2</c:v>
                </c:pt>
                <c:pt idx="1586">
                  <c:v>4.3740864663668312E-2</c:v>
                </c:pt>
                <c:pt idx="1587">
                  <c:v>4.3695324132595657E-2</c:v>
                </c:pt>
                <c:pt idx="1588">
                  <c:v>4.3500527233944097E-2</c:v>
                </c:pt>
                <c:pt idx="1589">
                  <c:v>4.3389251728155706E-2</c:v>
                </c:pt>
                <c:pt idx="1590">
                  <c:v>4.3202314766024118E-2</c:v>
                </c:pt>
                <c:pt idx="1591">
                  <c:v>4.3146918404438774E-2</c:v>
                </c:pt>
                <c:pt idx="1592">
                  <c:v>4.3004603508887615E-2</c:v>
                </c:pt>
                <c:pt idx="1593">
                  <c:v>4.2904243600333708E-2</c:v>
                </c:pt>
                <c:pt idx="1594">
                  <c:v>4.2750494999372973E-2</c:v>
                </c:pt>
                <c:pt idx="1595">
                  <c:v>4.2723412072038239E-2</c:v>
                </c:pt>
                <c:pt idx="1596">
                  <c:v>4.2476433437524101E-2</c:v>
                </c:pt>
                <c:pt idx="1597">
                  <c:v>4.224619911721432E-2</c:v>
                </c:pt>
                <c:pt idx="1598">
                  <c:v>4.1940050174066691E-2</c:v>
                </c:pt>
                <c:pt idx="1599">
                  <c:v>4.1676609829807358E-2</c:v>
                </c:pt>
                <c:pt idx="1600">
                  <c:v>4.1464144264866325E-2</c:v>
                </c:pt>
                <c:pt idx="1601">
                  <c:v>4.1208634508241755E-2</c:v>
                </c:pt>
                <c:pt idx="1602">
                  <c:v>4.0904334269264354E-2</c:v>
                </c:pt>
                <c:pt idx="1603">
                  <c:v>4.0615430085717469E-2</c:v>
                </c:pt>
                <c:pt idx="1604">
                  <c:v>4.0305377668477887E-2</c:v>
                </c:pt>
                <c:pt idx="1605">
                  <c:v>3.9987624279726609E-2</c:v>
                </c:pt>
                <c:pt idx="1606">
                  <c:v>3.9509946205063685E-2</c:v>
                </c:pt>
                <c:pt idx="1607">
                  <c:v>3.9029813004161938E-2</c:v>
                </c:pt>
                <c:pt idx="1608">
                  <c:v>3.8476067229245792E-2</c:v>
                </c:pt>
                <c:pt idx="1609">
                  <c:v>3.7828685176866238E-2</c:v>
                </c:pt>
                <c:pt idx="1610">
                  <c:v>3.7276888195199614E-2</c:v>
                </c:pt>
                <c:pt idx="1611">
                  <c:v>3.6666297710845008E-2</c:v>
                </c:pt>
                <c:pt idx="1612">
                  <c:v>3.5991285184991118E-2</c:v>
                </c:pt>
                <c:pt idx="1613">
                  <c:v>3.5443532979646003E-2</c:v>
                </c:pt>
                <c:pt idx="1614">
                  <c:v>3.4879607556607739E-2</c:v>
                </c:pt>
                <c:pt idx="1615">
                  <c:v>3.44056151150995E-2</c:v>
                </c:pt>
                <c:pt idx="1616">
                  <c:v>3.4020784380451551E-2</c:v>
                </c:pt>
                <c:pt idx="1617">
                  <c:v>3.3447238630616542E-2</c:v>
                </c:pt>
                <c:pt idx="1618">
                  <c:v>3.3092599472353927E-2</c:v>
                </c:pt>
                <c:pt idx="1619">
                  <c:v>3.2816983585979759E-2</c:v>
                </c:pt>
                <c:pt idx="1620">
                  <c:v>3.2444505021233604E-2</c:v>
                </c:pt>
                <c:pt idx="1621">
                  <c:v>3.2025767639081132E-2</c:v>
                </c:pt>
                <c:pt idx="1622">
                  <c:v>3.1697546110155683E-2</c:v>
                </c:pt>
                <c:pt idx="1623">
                  <c:v>3.1404208569155961E-2</c:v>
                </c:pt>
                <c:pt idx="1624">
                  <c:v>3.1297843315845217E-2</c:v>
                </c:pt>
                <c:pt idx="1625">
                  <c:v>3.102780297994627E-2</c:v>
                </c:pt>
                <c:pt idx="1626">
                  <c:v>3.0844692953198936E-2</c:v>
                </c:pt>
                <c:pt idx="1627">
                  <c:v>3.0802838055280963E-2</c:v>
                </c:pt>
                <c:pt idx="1628">
                  <c:v>3.079862842635828E-2</c:v>
                </c:pt>
                <c:pt idx="1629">
                  <c:v>3.0726057956286981E-2</c:v>
                </c:pt>
                <c:pt idx="1630">
                  <c:v>3.0857416041453364E-2</c:v>
                </c:pt>
                <c:pt idx="1631">
                  <c:v>3.1088810217564222E-2</c:v>
                </c:pt>
                <c:pt idx="1632">
                  <c:v>3.1451939284786991E-2</c:v>
                </c:pt>
                <c:pt idx="1633">
                  <c:v>3.1851901133185007E-2</c:v>
                </c:pt>
                <c:pt idx="1634">
                  <c:v>3.2348231102151508E-2</c:v>
                </c:pt>
                <c:pt idx="1635">
                  <c:v>3.2904231825147914E-2</c:v>
                </c:pt>
                <c:pt idx="1636">
                  <c:v>3.3487397901779646E-2</c:v>
                </c:pt>
                <c:pt idx="1637">
                  <c:v>3.4019371358155824E-2</c:v>
                </c:pt>
                <c:pt idx="1638">
                  <c:v>3.4475483180030228E-2</c:v>
                </c:pt>
                <c:pt idx="1639">
                  <c:v>3.4843652026774419E-2</c:v>
                </c:pt>
                <c:pt idx="1640">
                  <c:v>3.5187004669449934E-2</c:v>
                </c:pt>
                <c:pt idx="1641">
                  <c:v>3.5146121224360276E-2</c:v>
                </c:pt>
                <c:pt idx="1642">
                  <c:v>3.5170625386005315E-2</c:v>
                </c:pt>
                <c:pt idx="1643">
                  <c:v>3.4992902506760432E-2</c:v>
                </c:pt>
                <c:pt idx="1644">
                  <c:v>3.4665905597157938E-2</c:v>
                </c:pt>
                <c:pt idx="1645">
                  <c:v>3.4154803657608215E-2</c:v>
                </c:pt>
                <c:pt idx="1646">
                  <c:v>3.3626780776067171E-2</c:v>
                </c:pt>
                <c:pt idx="1647">
                  <c:v>3.3041671793778815E-2</c:v>
                </c:pt>
                <c:pt idx="1648">
                  <c:v>3.2605124443107314E-2</c:v>
                </c:pt>
                <c:pt idx="1649">
                  <c:v>3.2055935665094883E-2</c:v>
                </c:pt>
                <c:pt idx="1650">
                  <c:v>3.1526423222550427E-2</c:v>
                </c:pt>
                <c:pt idx="1651">
                  <c:v>3.1042798679059656E-2</c:v>
                </c:pt>
                <c:pt idx="1652">
                  <c:v>3.0684462112456561E-2</c:v>
                </c:pt>
                <c:pt idx="1653">
                  <c:v>3.037539292323109E-2</c:v>
                </c:pt>
                <c:pt idx="1654">
                  <c:v>3.0062437922692375E-2</c:v>
                </c:pt>
                <c:pt idx="1655">
                  <c:v>2.9755511817282091E-2</c:v>
                </c:pt>
                <c:pt idx="1656">
                  <c:v>2.9500561381982909E-2</c:v>
                </c:pt>
                <c:pt idx="1657">
                  <c:v>2.9514774031240747E-2</c:v>
                </c:pt>
                <c:pt idx="1658">
                  <c:v>2.9348096276274119E-2</c:v>
                </c:pt>
                <c:pt idx="1659">
                  <c:v>2.9320477577985588E-2</c:v>
                </c:pt>
                <c:pt idx="1660">
                  <c:v>2.9339553378977881E-2</c:v>
                </c:pt>
                <c:pt idx="1661">
                  <c:v>2.9264775061569506E-2</c:v>
                </c:pt>
                <c:pt idx="1662">
                  <c:v>2.9273524024617206E-2</c:v>
                </c:pt>
                <c:pt idx="1663">
                  <c:v>2.9209313936462276E-2</c:v>
                </c:pt>
                <c:pt idx="1664">
                  <c:v>2.8940969227318199E-2</c:v>
                </c:pt>
                <c:pt idx="1665">
                  <c:v>2.8858878519529445E-2</c:v>
                </c:pt>
                <c:pt idx="1666">
                  <c:v>2.8609727363235634E-2</c:v>
                </c:pt>
                <c:pt idx="1667">
                  <c:v>2.8366811167821717E-2</c:v>
                </c:pt>
                <c:pt idx="1668">
                  <c:v>2.8166691885189585E-2</c:v>
                </c:pt>
                <c:pt idx="1669">
                  <c:v>2.7928491651687651E-2</c:v>
                </c:pt>
                <c:pt idx="1670">
                  <c:v>2.7744186443581849E-2</c:v>
                </c:pt>
                <c:pt idx="1671">
                  <c:v>2.7749614804234594E-2</c:v>
                </c:pt>
                <c:pt idx="1672">
                  <c:v>2.7664739265004679E-2</c:v>
                </c:pt>
                <c:pt idx="1673">
                  <c:v>2.7483006934995675E-2</c:v>
                </c:pt>
                <c:pt idx="1674">
                  <c:v>2.7363265070618734E-2</c:v>
                </c:pt>
                <c:pt idx="1675">
                  <c:v>2.7239749259193622E-2</c:v>
                </c:pt>
                <c:pt idx="1676">
                  <c:v>2.7152854275599402E-2</c:v>
                </c:pt>
                <c:pt idx="1677">
                  <c:v>2.7019782900899451E-2</c:v>
                </c:pt>
                <c:pt idx="1678">
                  <c:v>2.6748135252139111E-2</c:v>
                </c:pt>
                <c:pt idx="1679">
                  <c:v>2.657324430507858E-2</c:v>
                </c:pt>
                <c:pt idx="1680">
                  <c:v>2.6472937384860763E-2</c:v>
                </c:pt>
                <c:pt idx="1681">
                  <c:v>2.6335102947505632E-2</c:v>
                </c:pt>
                <c:pt idx="1682">
                  <c:v>2.6179617506639736E-2</c:v>
                </c:pt>
                <c:pt idx="1683">
                  <c:v>2.6152310850774838E-2</c:v>
                </c:pt>
                <c:pt idx="1684">
                  <c:v>2.619631472010089E-2</c:v>
                </c:pt>
                <c:pt idx="1685">
                  <c:v>2.6301755621326511E-2</c:v>
                </c:pt>
                <c:pt idx="1686">
                  <c:v>2.6372077030910455E-2</c:v>
                </c:pt>
                <c:pt idx="1687">
                  <c:v>2.6594421976735769E-2</c:v>
                </c:pt>
                <c:pt idx="1688">
                  <c:v>2.6834459139222146E-2</c:v>
                </c:pt>
                <c:pt idx="1689">
                  <c:v>2.725162453407062E-2</c:v>
                </c:pt>
                <c:pt idx="1690">
                  <c:v>2.7467940584767505E-2</c:v>
                </c:pt>
                <c:pt idx="1691">
                  <c:v>2.7615889906722868E-2</c:v>
                </c:pt>
                <c:pt idx="1692">
                  <c:v>2.7673600092317459E-2</c:v>
                </c:pt>
                <c:pt idx="1693">
                  <c:v>2.7789409044637964E-2</c:v>
                </c:pt>
                <c:pt idx="1694">
                  <c:v>2.7757704356877622E-2</c:v>
                </c:pt>
                <c:pt idx="1695">
                  <c:v>2.7632575344998224E-2</c:v>
                </c:pt>
                <c:pt idx="1696">
                  <c:v>2.7423512808752736E-2</c:v>
                </c:pt>
                <c:pt idx="1697">
                  <c:v>2.7255804725028809E-2</c:v>
                </c:pt>
                <c:pt idx="1698">
                  <c:v>2.7078747143781494E-2</c:v>
                </c:pt>
                <c:pt idx="1699">
                  <c:v>2.6873193612903721E-2</c:v>
                </c:pt>
                <c:pt idx="1700">
                  <c:v>2.6574610226631115E-2</c:v>
                </c:pt>
                <c:pt idx="1701">
                  <c:v>2.6435557057545925E-2</c:v>
                </c:pt>
                <c:pt idx="1702">
                  <c:v>2.62117284383101E-2</c:v>
                </c:pt>
                <c:pt idx="1703">
                  <c:v>2.5951155351792508E-2</c:v>
                </c:pt>
                <c:pt idx="1704">
                  <c:v>2.5697541400081368E-2</c:v>
                </c:pt>
                <c:pt idx="1705">
                  <c:v>2.5438269471594426E-2</c:v>
                </c:pt>
                <c:pt idx="1706">
                  <c:v>2.529209820269452E-2</c:v>
                </c:pt>
                <c:pt idx="1707">
                  <c:v>2.5153415951961956E-2</c:v>
                </c:pt>
                <c:pt idx="1708">
                  <c:v>2.4914709385470715E-2</c:v>
                </c:pt>
                <c:pt idx="1709">
                  <c:v>2.4765670858829067E-2</c:v>
                </c:pt>
                <c:pt idx="1710">
                  <c:v>2.4607618427459264E-2</c:v>
                </c:pt>
                <c:pt idx="1711">
                  <c:v>2.4499869589817289E-2</c:v>
                </c:pt>
                <c:pt idx="1712">
                  <c:v>2.4333068195399789E-2</c:v>
                </c:pt>
                <c:pt idx="1713">
                  <c:v>2.401967162539366E-2</c:v>
                </c:pt>
                <c:pt idx="1714">
                  <c:v>2.3711444361952726E-2</c:v>
                </c:pt>
                <c:pt idx="1715">
                  <c:v>2.3343934925613208E-2</c:v>
                </c:pt>
                <c:pt idx="1716">
                  <c:v>2.2966787499698261E-2</c:v>
                </c:pt>
                <c:pt idx="1717">
                  <c:v>2.246718402908E-2</c:v>
                </c:pt>
                <c:pt idx="1718">
                  <c:v>2.1857682749411685E-2</c:v>
                </c:pt>
                <c:pt idx="1719">
                  <c:v>2.1306321449619577E-2</c:v>
                </c:pt>
                <c:pt idx="1720">
                  <c:v>2.0763797426768649E-2</c:v>
                </c:pt>
                <c:pt idx="1721">
                  <c:v>2.0185606366136449E-2</c:v>
                </c:pt>
                <c:pt idx="1722">
                  <c:v>1.9521850917905172E-2</c:v>
                </c:pt>
                <c:pt idx="1723">
                  <c:v>1.8850706540585828E-2</c:v>
                </c:pt>
                <c:pt idx="1724">
                  <c:v>1.8192126286512646E-2</c:v>
                </c:pt>
                <c:pt idx="1725">
                  <c:v>1.7645027603979308E-2</c:v>
                </c:pt>
                <c:pt idx="1726">
                  <c:v>1.7014572381183962E-2</c:v>
                </c:pt>
                <c:pt idx="1727">
                  <c:v>1.6366342515426967E-2</c:v>
                </c:pt>
                <c:pt idx="1728">
                  <c:v>1.5735504599093193E-2</c:v>
                </c:pt>
                <c:pt idx="1729">
                  <c:v>1.5155188117424509E-2</c:v>
                </c:pt>
                <c:pt idx="1730">
                  <c:v>1.4574076810714478E-2</c:v>
                </c:pt>
                <c:pt idx="1731">
                  <c:v>1.4014408117342083E-2</c:v>
                </c:pt>
                <c:pt idx="1732">
                  <c:v>1.3454009362450229E-2</c:v>
                </c:pt>
                <c:pt idx="1733">
                  <c:v>1.2944497072983192E-2</c:v>
                </c:pt>
                <c:pt idx="1734">
                  <c:v>1.2435602980770533E-2</c:v>
                </c:pt>
                <c:pt idx="1735">
                  <c:v>1.1896005091590339E-2</c:v>
                </c:pt>
                <c:pt idx="1736">
                  <c:v>1.1436031008774279E-2</c:v>
                </c:pt>
                <c:pt idx="1737">
                  <c:v>1.1083334756168284E-2</c:v>
                </c:pt>
                <c:pt idx="1738">
                  <c:v>1.0788077859883533E-2</c:v>
                </c:pt>
                <c:pt idx="1739">
                  <c:v>1.0501069481250078E-2</c:v>
                </c:pt>
                <c:pt idx="1740">
                  <c:v>1.0173006917332899E-2</c:v>
                </c:pt>
                <c:pt idx="1741">
                  <c:v>1.0025469726880452E-2</c:v>
                </c:pt>
                <c:pt idx="1742">
                  <c:v>9.9237321215882145E-3</c:v>
                </c:pt>
                <c:pt idx="1743">
                  <c:v>9.8754067590744003E-3</c:v>
                </c:pt>
                <c:pt idx="1744">
                  <c:v>9.7516260059688428E-3</c:v>
                </c:pt>
                <c:pt idx="1745">
                  <c:v>9.7338337002284975E-3</c:v>
                </c:pt>
                <c:pt idx="1746">
                  <c:v>9.6285576516040462E-3</c:v>
                </c:pt>
                <c:pt idx="1747">
                  <c:v>9.6166470511696595E-3</c:v>
                </c:pt>
                <c:pt idx="1748">
                  <c:v>9.5923018545328882E-3</c:v>
                </c:pt>
                <c:pt idx="1749">
                  <c:v>9.7300656407732309E-3</c:v>
                </c:pt>
                <c:pt idx="1750">
                  <c:v>9.8578617322358092E-3</c:v>
                </c:pt>
                <c:pt idx="1751">
                  <c:v>9.9717807672357831E-3</c:v>
                </c:pt>
                <c:pt idx="1752">
                  <c:v>1.007393050403094E-2</c:v>
                </c:pt>
                <c:pt idx="1753">
                  <c:v>1.0340715001056825E-2</c:v>
                </c:pt>
                <c:pt idx="1754">
                  <c:v>1.0542977367504138E-2</c:v>
                </c:pt>
                <c:pt idx="1755">
                  <c:v>1.070005245845273E-2</c:v>
                </c:pt>
                <c:pt idx="1756">
                  <c:v>1.0794565987258073E-2</c:v>
                </c:pt>
                <c:pt idx="1757">
                  <c:v>1.0946348132190592E-2</c:v>
                </c:pt>
                <c:pt idx="1758">
                  <c:v>1.106889249078739E-2</c:v>
                </c:pt>
                <c:pt idx="1759">
                  <c:v>1.1129522922459814E-2</c:v>
                </c:pt>
                <c:pt idx="1760">
                  <c:v>1.1084418073261675E-2</c:v>
                </c:pt>
                <c:pt idx="1761">
                  <c:v>1.1108445339881907E-2</c:v>
                </c:pt>
                <c:pt idx="1762">
                  <c:v>1.1180385837513034E-2</c:v>
                </c:pt>
                <c:pt idx="1763">
                  <c:v>1.1166767835137979E-2</c:v>
                </c:pt>
                <c:pt idx="1764">
                  <c:v>1.1123393938252103E-2</c:v>
                </c:pt>
                <c:pt idx="1765">
                  <c:v>1.0968249977774337E-2</c:v>
                </c:pt>
                <c:pt idx="1766">
                  <c:v>1.0955903695465435E-2</c:v>
                </c:pt>
                <c:pt idx="1767">
                  <c:v>1.0808619671507643E-2</c:v>
                </c:pt>
                <c:pt idx="1768">
                  <c:v>1.0635277161379511E-2</c:v>
                </c:pt>
                <c:pt idx="1769">
                  <c:v>1.0432320058970131E-2</c:v>
                </c:pt>
                <c:pt idx="1770">
                  <c:v>1.0250040182821534E-2</c:v>
                </c:pt>
                <c:pt idx="1771">
                  <c:v>1.0078251997218702E-2</c:v>
                </c:pt>
                <c:pt idx="1772">
                  <c:v>9.9550894413675244E-3</c:v>
                </c:pt>
                <c:pt idx="1773">
                  <c:v>9.8578205190855157E-3</c:v>
                </c:pt>
                <c:pt idx="1774">
                  <c:v>9.7961774214344894E-3</c:v>
                </c:pt>
                <c:pt idx="1775">
                  <c:v>9.7535335860680708E-3</c:v>
                </c:pt>
                <c:pt idx="1776">
                  <c:v>9.6893882614350318E-3</c:v>
                </c:pt>
                <c:pt idx="1777">
                  <c:v>9.7470277959148342E-3</c:v>
                </c:pt>
                <c:pt idx="1778">
                  <c:v>9.6679633108760921E-3</c:v>
                </c:pt>
                <c:pt idx="1779">
                  <c:v>9.6299647863068733E-3</c:v>
                </c:pt>
                <c:pt idx="1780">
                  <c:v>9.6233589070743569E-3</c:v>
                </c:pt>
                <c:pt idx="1781">
                  <c:v>9.5421748885920234E-3</c:v>
                </c:pt>
                <c:pt idx="1782">
                  <c:v>9.5985956913417648E-3</c:v>
                </c:pt>
                <c:pt idx="1783">
                  <c:v>9.6691938177919518E-3</c:v>
                </c:pt>
                <c:pt idx="1784">
                  <c:v>9.5559636311611466E-3</c:v>
                </c:pt>
                <c:pt idx="1785">
                  <c:v>9.6427879636405821E-3</c:v>
                </c:pt>
                <c:pt idx="1786">
                  <c:v>9.7741872619572599E-3</c:v>
                </c:pt>
                <c:pt idx="1787">
                  <c:v>9.6537683243969486E-3</c:v>
                </c:pt>
                <c:pt idx="1788">
                  <c:v>9.6960765669681318E-3</c:v>
                </c:pt>
                <c:pt idx="1789">
                  <c:v>9.705008045395697E-3</c:v>
                </c:pt>
                <c:pt idx="1790">
                  <c:v>9.6958175128805824E-3</c:v>
                </c:pt>
                <c:pt idx="1791">
                  <c:v>9.8259215407595114E-3</c:v>
                </c:pt>
                <c:pt idx="1792">
                  <c:v>9.7637779977120826E-3</c:v>
                </c:pt>
                <c:pt idx="1793">
                  <c:v>9.7549819339211898E-3</c:v>
                </c:pt>
                <c:pt idx="1794">
                  <c:v>9.8906673998682363E-3</c:v>
                </c:pt>
                <c:pt idx="1795">
                  <c:v>9.9766321437844384E-3</c:v>
                </c:pt>
                <c:pt idx="1796">
                  <c:v>1.0016926829584213E-2</c:v>
                </c:pt>
                <c:pt idx="1797">
                  <c:v>1.0051339810078028E-2</c:v>
                </c:pt>
                <c:pt idx="1798">
                  <c:v>9.947641636350469E-3</c:v>
                </c:pt>
                <c:pt idx="1799">
                  <c:v>9.8898490244552946E-3</c:v>
                </c:pt>
                <c:pt idx="1800">
                  <c:v>9.8477527352284714E-3</c:v>
                </c:pt>
                <c:pt idx="1801">
                  <c:v>9.8293716701982423E-3</c:v>
                </c:pt>
                <c:pt idx="1802">
                  <c:v>9.8606877768272587E-3</c:v>
                </c:pt>
                <c:pt idx="1803">
                  <c:v>9.826062842989083E-3</c:v>
                </c:pt>
                <c:pt idx="1804">
                  <c:v>9.7809050054548548E-3</c:v>
                </c:pt>
                <c:pt idx="1805">
                  <c:v>9.7627417813618833E-3</c:v>
                </c:pt>
                <c:pt idx="1806">
                  <c:v>9.8420417701165809E-3</c:v>
                </c:pt>
                <c:pt idx="1807">
                  <c:v>9.812250550048366E-3</c:v>
                </c:pt>
                <c:pt idx="1808">
                  <c:v>9.7291354010952107E-3</c:v>
                </c:pt>
                <c:pt idx="1809">
                  <c:v>9.6922614067696724E-3</c:v>
                </c:pt>
                <c:pt idx="1810">
                  <c:v>9.6333913653740069E-3</c:v>
                </c:pt>
                <c:pt idx="1811">
                  <c:v>9.6511247951853625E-3</c:v>
                </c:pt>
                <c:pt idx="1812">
                  <c:v>9.6883579326777301E-3</c:v>
                </c:pt>
                <c:pt idx="1813">
                  <c:v>9.7359355708933892E-3</c:v>
                </c:pt>
                <c:pt idx="1814">
                  <c:v>9.7479815859644499E-3</c:v>
                </c:pt>
                <c:pt idx="1815">
                  <c:v>9.7927155168099616E-3</c:v>
                </c:pt>
                <c:pt idx="1816">
                  <c:v>9.7132153498967026E-3</c:v>
                </c:pt>
                <c:pt idx="1817">
                  <c:v>9.775729811296761E-3</c:v>
                </c:pt>
                <c:pt idx="1818">
                  <c:v>9.8484533587834353E-3</c:v>
                </c:pt>
                <c:pt idx="1819">
                  <c:v>9.938668944772612E-3</c:v>
                </c:pt>
                <c:pt idx="1820">
                  <c:v>9.9304380899000125E-3</c:v>
                </c:pt>
                <c:pt idx="1821">
                  <c:v>9.9401585057760245E-3</c:v>
                </c:pt>
                <c:pt idx="1822">
                  <c:v>9.9183273113070645E-3</c:v>
                </c:pt>
                <c:pt idx="1823">
                  <c:v>9.9956431812548464E-3</c:v>
                </c:pt>
                <c:pt idx="1824">
                  <c:v>9.9324987474146125E-3</c:v>
                </c:pt>
                <c:pt idx="1825">
                  <c:v>9.9204056316003607E-3</c:v>
                </c:pt>
                <c:pt idx="1826">
                  <c:v>9.8790982798219826E-3</c:v>
                </c:pt>
                <c:pt idx="1827">
                  <c:v>9.7852029482710205E-3</c:v>
                </c:pt>
                <c:pt idx="1828">
                  <c:v>9.8881710604791211E-3</c:v>
                </c:pt>
                <c:pt idx="1829">
                  <c:v>9.9379624336247488E-3</c:v>
                </c:pt>
                <c:pt idx="1830">
                  <c:v>9.9852810177528603E-3</c:v>
                </c:pt>
                <c:pt idx="1831">
                  <c:v>1.0120454263117704E-2</c:v>
                </c:pt>
                <c:pt idx="1832">
                  <c:v>1.0101631628620062E-2</c:v>
                </c:pt>
                <c:pt idx="1833">
                  <c:v>1.0084634147921063E-2</c:v>
                </c:pt>
                <c:pt idx="1834">
                  <c:v>1.0278335954293439E-2</c:v>
                </c:pt>
                <c:pt idx="1835">
                  <c:v>1.0248097277164914E-2</c:v>
                </c:pt>
                <c:pt idx="1836">
                  <c:v>1.0275933816390706E-2</c:v>
                </c:pt>
                <c:pt idx="1837">
                  <c:v>1.0288333087035698E-2</c:v>
                </c:pt>
                <c:pt idx="1838">
                  <c:v>1.031530415010536E-2</c:v>
                </c:pt>
                <c:pt idx="1839">
                  <c:v>1.0367821478763159E-2</c:v>
                </c:pt>
                <c:pt idx="1840">
                  <c:v>1.046682135335743E-2</c:v>
                </c:pt>
                <c:pt idx="1841">
                  <c:v>1.0413161831677252E-2</c:v>
                </c:pt>
                <c:pt idx="1842">
                  <c:v>1.0383052681592501E-2</c:v>
                </c:pt>
                <c:pt idx="1843">
                  <c:v>1.0352331221846266E-2</c:v>
                </c:pt>
                <c:pt idx="1844">
                  <c:v>1.0436152881947287E-2</c:v>
                </c:pt>
                <c:pt idx="1845">
                  <c:v>1.0417000542247307E-2</c:v>
                </c:pt>
                <c:pt idx="1846">
                  <c:v>1.0427598209465249E-2</c:v>
                </c:pt>
                <c:pt idx="1847">
                  <c:v>1.0425284385455999E-2</c:v>
                </c:pt>
                <c:pt idx="1848">
                  <c:v>1.0488970477842927E-2</c:v>
                </c:pt>
                <c:pt idx="1849">
                  <c:v>1.0646734417160686E-2</c:v>
                </c:pt>
                <c:pt idx="1850">
                  <c:v>1.0767836315497263E-2</c:v>
                </c:pt>
                <c:pt idx="1851">
                  <c:v>1.0826953635794681E-2</c:v>
                </c:pt>
                <c:pt idx="1852">
                  <c:v>1.089502598489126E-2</c:v>
                </c:pt>
                <c:pt idx="1853">
                  <c:v>1.0888367117322653E-2</c:v>
                </c:pt>
                <c:pt idx="1854">
                  <c:v>1.0945188276389517E-2</c:v>
                </c:pt>
                <c:pt idx="1855">
                  <c:v>1.103954284018659E-2</c:v>
                </c:pt>
                <c:pt idx="1856">
                  <c:v>1.1037093601540668E-2</c:v>
                </c:pt>
                <c:pt idx="1857">
                  <c:v>1.1069228083582624E-2</c:v>
                </c:pt>
                <c:pt idx="1858">
                  <c:v>1.1180156221389978E-2</c:v>
                </c:pt>
                <c:pt idx="1859">
                  <c:v>1.1224719412041423E-2</c:v>
                </c:pt>
                <c:pt idx="1860">
                  <c:v>1.1424403012799039E-2</c:v>
                </c:pt>
                <c:pt idx="1861">
                  <c:v>1.1472498759189797E-2</c:v>
                </c:pt>
                <c:pt idx="1862">
                  <c:v>1.1460323217074962E-2</c:v>
                </c:pt>
                <c:pt idx="1863">
                  <c:v>1.155650882226358E-2</c:v>
                </c:pt>
                <c:pt idx="1864">
                  <c:v>1.1508448401430215E-2</c:v>
                </c:pt>
                <c:pt idx="1865">
                  <c:v>1.137961020602454E-2</c:v>
                </c:pt>
                <c:pt idx="1866">
                  <c:v>1.132029270756856E-2</c:v>
                </c:pt>
                <c:pt idx="1867">
                  <c:v>1.1244554712517672E-2</c:v>
                </c:pt>
                <c:pt idx="1868">
                  <c:v>1.1232549910596903E-2</c:v>
                </c:pt>
                <c:pt idx="1869">
                  <c:v>1.1174374605163302E-2</c:v>
                </c:pt>
                <c:pt idx="1870">
                  <c:v>1.1135704895003613E-2</c:v>
                </c:pt>
                <c:pt idx="1871">
                  <c:v>1.1155445993993479E-2</c:v>
                </c:pt>
                <c:pt idx="1872">
                  <c:v>1.1076458047662422E-2</c:v>
                </c:pt>
                <c:pt idx="1873">
                  <c:v>1.1067809173694E-2</c:v>
                </c:pt>
                <c:pt idx="1874">
                  <c:v>1.0973525261011714E-2</c:v>
                </c:pt>
                <c:pt idx="1875">
                  <c:v>1.0859947706399873E-2</c:v>
                </c:pt>
                <c:pt idx="1876">
                  <c:v>1.077454817140196E-2</c:v>
                </c:pt>
                <c:pt idx="1877">
                  <c:v>1.0660746888259964E-2</c:v>
                </c:pt>
                <c:pt idx="1878">
                  <c:v>1.054364266550171E-2</c:v>
                </c:pt>
                <c:pt idx="1879">
                  <c:v>1.0398436961837211E-2</c:v>
                </c:pt>
                <c:pt idx="1880">
                  <c:v>1.0244258566594859E-2</c:v>
                </c:pt>
                <c:pt idx="1881">
                  <c:v>1.0124292973687759E-2</c:v>
                </c:pt>
                <c:pt idx="1882">
                  <c:v>1.0118328842081217E-2</c:v>
                </c:pt>
                <c:pt idx="1883">
                  <c:v>1.0084693023850051E-2</c:v>
                </c:pt>
                <c:pt idx="1884">
                  <c:v>9.9838032319352465E-3</c:v>
                </c:pt>
                <c:pt idx="1885">
                  <c:v>9.9486660775148714E-3</c:v>
                </c:pt>
                <c:pt idx="1886">
                  <c:v>9.9786162625913541E-3</c:v>
                </c:pt>
                <c:pt idx="1887">
                  <c:v>1.0090339225440054E-2</c:v>
                </c:pt>
                <c:pt idx="1888">
                  <c:v>1.010013618002375E-2</c:v>
                </c:pt>
                <c:pt idx="1889">
                  <c:v>1.0124811081862859E-2</c:v>
                </c:pt>
                <c:pt idx="1890">
                  <c:v>1.0067642554814963E-2</c:v>
                </c:pt>
                <c:pt idx="1891">
                  <c:v>1.013149349980306E-2</c:v>
                </c:pt>
                <c:pt idx="1892">
                  <c:v>1.0078852531694384E-2</c:v>
                </c:pt>
                <c:pt idx="1893">
                  <c:v>1.0142626937974799E-2</c:v>
                </c:pt>
                <c:pt idx="1894">
                  <c:v>1.0125223213365777E-2</c:v>
                </c:pt>
                <c:pt idx="1895">
                  <c:v>1.0128537928167836E-2</c:v>
                </c:pt>
                <c:pt idx="1896">
                  <c:v>1.0013223533650832E-2</c:v>
                </c:pt>
                <c:pt idx="1897">
                  <c:v>1.0018157336500074E-2</c:v>
                </c:pt>
                <c:pt idx="1898">
                  <c:v>9.9700380397377206E-3</c:v>
                </c:pt>
                <c:pt idx="1899">
                  <c:v>9.982119380366172E-3</c:v>
                </c:pt>
                <c:pt idx="1900">
                  <c:v>1.0049915012596505E-2</c:v>
                </c:pt>
                <c:pt idx="1901">
                  <c:v>1.0004345043559357E-2</c:v>
                </c:pt>
                <c:pt idx="1902">
                  <c:v>1.0034460081237007E-2</c:v>
                </c:pt>
                <c:pt idx="1903">
                  <c:v>1.0066188319368945E-2</c:v>
                </c:pt>
                <c:pt idx="1904">
                  <c:v>1.00262645519218E-2</c:v>
                </c:pt>
                <c:pt idx="1905">
                  <c:v>9.9947188291697256E-3</c:v>
                </c:pt>
                <c:pt idx="1906">
                  <c:v>9.9739061882722687E-3</c:v>
                </c:pt>
                <c:pt idx="1907">
                  <c:v>9.9065992262525431E-3</c:v>
                </c:pt>
                <c:pt idx="1908">
                  <c:v>9.8568137406998112E-3</c:v>
                </c:pt>
                <c:pt idx="1909">
                  <c:v>9.778956212205335E-3</c:v>
                </c:pt>
                <c:pt idx="1910">
                  <c:v>9.7178606606939007E-3</c:v>
                </c:pt>
                <c:pt idx="1911">
                  <c:v>9.7978318350390673E-3</c:v>
                </c:pt>
                <c:pt idx="1912">
                  <c:v>9.7252260394103708E-3</c:v>
                </c:pt>
                <c:pt idx="1913">
                  <c:v>9.688717075844561E-3</c:v>
                </c:pt>
                <c:pt idx="1914">
                  <c:v>9.7014107261344951E-3</c:v>
                </c:pt>
                <c:pt idx="1915">
                  <c:v>9.6795559812939413E-3</c:v>
                </c:pt>
                <c:pt idx="1916">
                  <c:v>9.65396850255551E-3</c:v>
                </c:pt>
                <c:pt idx="1917">
                  <c:v>9.6244127862032507E-3</c:v>
                </c:pt>
                <c:pt idx="1918">
                  <c:v>9.5258544810763943E-3</c:v>
                </c:pt>
                <c:pt idx="1919">
                  <c:v>9.5333847123940316E-3</c:v>
                </c:pt>
                <c:pt idx="1920">
                  <c:v>9.5835411162993895E-3</c:v>
                </c:pt>
                <c:pt idx="1921">
                  <c:v>9.5228694714766735E-3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330-4BFA-84AC-DCCC08DA9AEE}"/>
            </c:ext>
          </c:extLst>
        </c:ser>
        <c:ser>
          <c:idx val="2"/>
          <c:order val="1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Sheet1!$AS$3:$AS$1924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330-4BFA-84AC-DCCC08DA9AEE}"/>
            </c:ext>
          </c:extLst>
        </c:ser>
        <c:ser>
          <c:idx val="6"/>
          <c:order val="13"/>
          <c:tx>
            <c:strRef>
              <c:f>Sheet1!$BN$2</c:f>
              <c:strCache>
                <c:ptCount val="1"/>
                <c:pt idx="0">
                  <c:v>Trappist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Sheet1!$BM$3:$BM$6600</c:f>
              <c:numCache>
                <c:formatCode>General</c:formatCode>
                <c:ptCount val="6598"/>
                <c:pt idx="0">
                  <c:v>340.3</c:v>
                </c:pt>
                <c:pt idx="1">
                  <c:v>340.4</c:v>
                </c:pt>
                <c:pt idx="2">
                  <c:v>340.5</c:v>
                </c:pt>
                <c:pt idx="3">
                  <c:v>340.6</c:v>
                </c:pt>
                <c:pt idx="4">
                  <c:v>340.7</c:v>
                </c:pt>
                <c:pt idx="5">
                  <c:v>340.8</c:v>
                </c:pt>
                <c:pt idx="6">
                  <c:v>340.9</c:v>
                </c:pt>
                <c:pt idx="7">
                  <c:v>341</c:v>
                </c:pt>
                <c:pt idx="8">
                  <c:v>341.1</c:v>
                </c:pt>
                <c:pt idx="9">
                  <c:v>341.2</c:v>
                </c:pt>
                <c:pt idx="10">
                  <c:v>341.3</c:v>
                </c:pt>
                <c:pt idx="11">
                  <c:v>341.4</c:v>
                </c:pt>
                <c:pt idx="12">
                  <c:v>341.5</c:v>
                </c:pt>
                <c:pt idx="13">
                  <c:v>341.6</c:v>
                </c:pt>
                <c:pt idx="14">
                  <c:v>341.7</c:v>
                </c:pt>
                <c:pt idx="15">
                  <c:v>341.8</c:v>
                </c:pt>
                <c:pt idx="16">
                  <c:v>341.9</c:v>
                </c:pt>
                <c:pt idx="17">
                  <c:v>342</c:v>
                </c:pt>
                <c:pt idx="18">
                  <c:v>342.1</c:v>
                </c:pt>
                <c:pt idx="19">
                  <c:v>342.2</c:v>
                </c:pt>
                <c:pt idx="20">
                  <c:v>342.3</c:v>
                </c:pt>
                <c:pt idx="21">
                  <c:v>342.4</c:v>
                </c:pt>
                <c:pt idx="22">
                  <c:v>342.5</c:v>
                </c:pt>
                <c:pt idx="23">
                  <c:v>342.6</c:v>
                </c:pt>
                <c:pt idx="24">
                  <c:v>342.7</c:v>
                </c:pt>
                <c:pt idx="25">
                  <c:v>342.8</c:v>
                </c:pt>
                <c:pt idx="26">
                  <c:v>342.9</c:v>
                </c:pt>
                <c:pt idx="27">
                  <c:v>343</c:v>
                </c:pt>
                <c:pt idx="28">
                  <c:v>343.1</c:v>
                </c:pt>
                <c:pt idx="29">
                  <c:v>343.2</c:v>
                </c:pt>
                <c:pt idx="30">
                  <c:v>343.3</c:v>
                </c:pt>
                <c:pt idx="31">
                  <c:v>343.4</c:v>
                </c:pt>
                <c:pt idx="32">
                  <c:v>343.5</c:v>
                </c:pt>
                <c:pt idx="33">
                  <c:v>343.6</c:v>
                </c:pt>
                <c:pt idx="34">
                  <c:v>343.7</c:v>
                </c:pt>
                <c:pt idx="35">
                  <c:v>343.8</c:v>
                </c:pt>
                <c:pt idx="36">
                  <c:v>343.9</c:v>
                </c:pt>
                <c:pt idx="37">
                  <c:v>344</c:v>
                </c:pt>
                <c:pt idx="38">
                  <c:v>344.1</c:v>
                </c:pt>
                <c:pt idx="39">
                  <c:v>344.2</c:v>
                </c:pt>
                <c:pt idx="40">
                  <c:v>344.3</c:v>
                </c:pt>
                <c:pt idx="41">
                  <c:v>344.4</c:v>
                </c:pt>
                <c:pt idx="42">
                  <c:v>344.5</c:v>
                </c:pt>
                <c:pt idx="43">
                  <c:v>344.6</c:v>
                </c:pt>
                <c:pt idx="44">
                  <c:v>344.7</c:v>
                </c:pt>
                <c:pt idx="45">
                  <c:v>344.8</c:v>
                </c:pt>
                <c:pt idx="46">
                  <c:v>344.9</c:v>
                </c:pt>
                <c:pt idx="47">
                  <c:v>345</c:v>
                </c:pt>
                <c:pt idx="48">
                  <c:v>345.1</c:v>
                </c:pt>
                <c:pt idx="49">
                  <c:v>345.2</c:v>
                </c:pt>
                <c:pt idx="50">
                  <c:v>345.3</c:v>
                </c:pt>
                <c:pt idx="51">
                  <c:v>345.4</c:v>
                </c:pt>
                <c:pt idx="52">
                  <c:v>345.5</c:v>
                </c:pt>
                <c:pt idx="53">
                  <c:v>345.6</c:v>
                </c:pt>
                <c:pt idx="54">
                  <c:v>345.7</c:v>
                </c:pt>
                <c:pt idx="55">
                  <c:v>345.8</c:v>
                </c:pt>
                <c:pt idx="56">
                  <c:v>345.9</c:v>
                </c:pt>
                <c:pt idx="57">
                  <c:v>346</c:v>
                </c:pt>
                <c:pt idx="58">
                  <c:v>346.1</c:v>
                </c:pt>
                <c:pt idx="59">
                  <c:v>346.2</c:v>
                </c:pt>
                <c:pt idx="60">
                  <c:v>346.3</c:v>
                </c:pt>
                <c:pt idx="61">
                  <c:v>346.4</c:v>
                </c:pt>
                <c:pt idx="62">
                  <c:v>346.5</c:v>
                </c:pt>
                <c:pt idx="63">
                  <c:v>346.6</c:v>
                </c:pt>
                <c:pt idx="64">
                  <c:v>346.7</c:v>
                </c:pt>
                <c:pt idx="65">
                  <c:v>346.8</c:v>
                </c:pt>
                <c:pt idx="66">
                  <c:v>346.9</c:v>
                </c:pt>
                <c:pt idx="67">
                  <c:v>347</c:v>
                </c:pt>
                <c:pt idx="68">
                  <c:v>347.1</c:v>
                </c:pt>
                <c:pt idx="69">
                  <c:v>347.2</c:v>
                </c:pt>
                <c:pt idx="70">
                  <c:v>347.3</c:v>
                </c:pt>
                <c:pt idx="71">
                  <c:v>347.4</c:v>
                </c:pt>
                <c:pt idx="72">
                  <c:v>347.5</c:v>
                </c:pt>
                <c:pt idx="73">
                  <c:v>347.6</c:v>
                </c:pt>
                <c:pt idx="74">
                  <c:v>347.7</c:v>
                </c:pt>
                <c:pt idx="75">
                  <c:v>347.8</c:v>
                </c:pt>
                <c:pt idx="76">
                  <c:v>347.9</c:v>
                </c:pt>
                <c:pt idx="77">
                  <c:v>348</c:v>
                </c:pt>
                <c:pt idx="78">
                  <c:v>348.1</c:v>
                </c:pt>
                <c:pt idx="79">
                  <c:v>348.2</c:v>
                </c:pt>
                <c:pt idx="80">
                  <c:v>348.3</c:v>
                </c:pt>
                <c:pt idx="81">
                  <c:v>348.4</c:v>
                </c:pt>
                <c:pt idx="82">
                  <c:v>348.5</c:v>
                </c:pt>
                <c:pt idx="83">
                  <c:v>348.6</c:v>
                </c:pt>
                <c:pt idx="84">
                  <c:v>348.7</c:v>
                </c:pt>
                <c:pt idx="85">
                  <c:v>348.8</c:v>
                </c:pt>
                <c:pt idx="86">
                  <c:v>348.9</c:v>
                </c:pt>
                <c:pt idx="87">
                  <c:v>349</c:v>
                </c:pt>
                <c:pt idx="88">
                  <c:v>349.1</c:v>
                </c:pt>
                <c:pt idx="89">
                  <c:v>349.2</c:v>
                </c:pt>
                <c:pt idx="90">
                  <c:v>349.3</c:v>
                </c:pt>
                <c:pt idx="91">
                  <c:v>349.4</c:v>
                </c:pt>
                <c:pt idx="92">
                  <c:v>349.5</c:v>
                </c:pt>
                <c:pt idx="93">
                  <c:v>349.6</c:v>
                </c:pt>
                <c:pt idx="94">
                  <c:v>349.7</c:v>
                </c:pt>
                <c:pt idx="95">
                  <c:v>349.8</c:v>
                </c:pt>
                <c:pt idx="96">
                  <c:v>349.9</c:v>
                </c:pt>
                <c:pt idx="97">
                  <c:v>350</c:v>
                </c:pt>
                <c:pt idx="98">
                  <c:v>350.1</c:v>
                </c:pt>
                <c:pt idx="99">
                  <c:v>350.2</c:v>
                </c:pt>
                <c:pt idx="100">
                  <c:v>350.3</c:v>
                </c:pt>
                <c:pt idx="101">
                  <c:v>350.4</c:v>
                </c:pt>
                <c:pt idx="102">
                  <c:v>350.5</c:v>
                </c:pt>
                <c:pt idx="103">
                  <c:v>350.6</c:v>
                </c:pt>
                <c:pt idx="104">
                  <c:v>350.7</c:v>
                </c:pt>
                <c:pt idx="105">
                  <c:v>350.8</c:v>
                </c:pt>
                <c:pt idx="106">
                  <c:v>350.9</c:v>
                </c:pt>
                <c:pt idx="107">
                  <c:v>351</c:v>
                </c:pt>
                <c:pt idx="108">
                  <c:v>351.1</c:v>
                </c:pt>
                <c:pt idx="109">
                  <c:v>351.2</c:v>
                </c:pt>
                <c:pt idx="110">
                  <c:v>351.3</c:v>
                </c:pt>
                <c:pt idx="111">
                  <c:v>351.4</c:v>
                </c:pt>
                <c:pt idx="112">
                  <c:v>351.5</c:v>
                </c:pt>
                <c:pt idx="113">
                  <c:v>351.6</c:v>
                </c:pt>
                <c:pt idx="114">
                  <c:v>351.7</c:v>
                </c:pt>
                <c:pt idx="115">
                  <c:v>351.8</c:v>
                </c:pt>
                <c:pt idx="116">
                  <c:v>351.9</c:v>
                </c:pt>
                <c:pt idx="117">
                  <c:v>352</c:v>
                </c:pt>
                <c:pt idx="118">
                  <c:v>352.1</c:v>
                </c:pt>
                <c:pt idx="119">
                  <c:v>352.2</c:v>
                </c:pt>
                <c:pt idx="120">
                  <c:v>352.3</c:v>
                </c:pt>
                <c:pt idx="121">
                  <c:v>352.4</c:v>
                </c:pt>
                <c:pt idx="122">
                  <c:v>352.5</c:v>
                </c:pt>
                <c:pt idx="123">
                  <c:v>352.6</c:v>
                </c:pt>
                <c:pt idx="124">
                  <c:v>352.7</c:v>
                </c:pt>
                <c:pt idx="125">
                  <c:v>352.8</c:v>
                </c:pt>
                <c:pt idx="126">
                  <c:v>352.9</c:v>
                </c:pt>
                <c:pt idx="127">
                  <c:v>353</c:v>
                </c:pt>
                <c:pt idx="128">
                  <c:v>353.1</c:v>
                </c:pt>
                <c:pt idx="129">
                  <c:v>353.2</c:v>
                </c:pt>
                <c:pt idx="130">
                  <c:v>353.3</c:v>
                </c:pt>
                <c:pt idx="131">
                  <c:v>353.4</c:v>
                </c:pt>
                <c:pt idx="132">
                  <c:v>353.5</c:v>
                </c:pt>
                <c:pt idx="133">
                  <c:v>353.6</c:v>
                </c:pt>
                <c:pt idx="134">
                  <c:v>353.7</c:v>
                </c:pt>
                <c:pt idx="135">
                  <c:v>353.8</c:v>
                </c:pt>
                <c:pt idx="136">
                  <c:v>353.9</c:v>
                </c:pt>
                <c:pt idx="137">
                  <c:v>354</c:v>
                </c:pt>
                <c:pt idx="138">
                  <c:v>354.1</c:v>
                </c:pt>
                <c:pt idx="139">
                  <c:v>354.2</c:v>
                </c:pt>
                <c:pt idx="140">
                  <c:v>354.3</c:v>
                </c:pt>
                <c:pt idx="141">
                  <c:v>354.4</c:v>
                </c:pt>
                <c:pt idx="142">
                  <c:v>354.5</c:v>
                </c:pt>
                <c:pt idx="143">
                  <c:v>354.6</c:v>
                </c:pt>
                <c:pt idx="144">
                  <c:v>354.7</c:v>
                </c:pt>
                <c:pt idx="145">
                  <c:v>354.8</c:v>
                </c:pt>
                <c:pt idx="146">
                  <c:v>354.9</c:v>
                </c:pt>
                <c:pt idx="147">
                  <c:v>355</c:v>
                </c:pt>
                <c:pt idx="148">
                  <c:v>355.1</c:v>
                </c:pt>
                <c:pt idx="149">
                  <c:v>355.2</c:v>
                </c:pt>
                <c:pt idx="150">
                  <c:v>355.3</c:v>
                </c:pt>
                <c:pt idx="151">
                  <c:v>355.4</c:v>
                </c:pt>
                <c:pt idx="152">
                  <c:v>355.5</c:v>
                </c:pt>
                <c:pt idx="153">
                  <c:v>355.6</c:v>
                </c:pt>
                <c:pt idx="154">
                  <c:v>355.7</c:v>
                </c:pt>
                <c:pt idx="155">
                  <c:v>355.8</c:v>
                </c:pt>
                <c:pt idx="156">
                  <c:v>355.9</c:v>
                </c:pt>
                <c:pt idx="157">
                  <c:v>356</c:v>
                </c:pt>
                <c:pt idx="158">
                  <c:v>356.1</c:v>
                </c:pt>
                <c:pt idx="159">
                  <c:v>356.2</c:v>
                </c:pt>
                <c:pt idx="160">
                  <c:v>356.3</c:v>
                </c:pt>
                <c:pt idx="161">
                  <c:v>356.4</c:v>
                </c:pt>
                <c:pt idx="162">
                  <c:v>356.5</c:v>
                </c:pt>
                <c:pt idx="163">
                  <c:v>356.6</c:v>
                </c:pt>
                <c:pt idx="164">
                  <c:v>356.7</c:v>
                </c:pt>
                <c:pt idx="165">
                  <c:v>356.8</c:v>
                </c:pt>
                <c:pt idx="166">
                  <c:v>356.9</c:v>
                </c:pt>
                <c:pt idx="167">
                  <c:v>357</c:v>
                </c:pt>
                <c:pt idx="168">
                  <c:v>357.1</c:v>
                </c:pt>
                <c:pt idx="169">
                  <c:v>357.2</c:v>
                </c:pt>
                <c:pt idx="170">
                  <c:v>357.3</c:v>
                </c:pt>
                <c:pt idx="171">
                  <c:v>357.4</c:v>
                </c:pt>
                <c:pt idx="172">
                  <c:v>357.5</c:v>
                </c:pt>
                <c:pt idx="173">
                  <c:v>357.6</c:v>
                </c:pt>
                <c:pt idx="174">
                  <c:v>357.7</c:v>
                </c:pt>
                <c:pt idx="175">
                  <c:v>357.8</c:v>
                </c:pt>
                <c:pt idx="176">
                  <c:v>357.9</c:v>
                </c:pt>
                <c:pt idx="177">
                  <c:v>358</c:v>
                </c:pt>
                <c:pt idx="178">
                  <c:v>358.1</c:v>
                </c:pt>
                <c:pt idx="179">
                  <c:v>358.2</c:v>
                </c:pt>
                <c:pt idx="180">
                  <c:v>358.3</c:v>
                </c:pt>
                <c:pt idx="181">
                  <c:v>358.4</c:v>
                </c:pt>
                <c:pt idx="182">
                  <c:v>358.5</c:v>
                </c:pt>
                <c:pt idx="183">
                  <c:v>358.6</c:v>
                </c:pt>
                <c:pt idx="184">
                  <c:v>358.7</c:v>
                </c:pt>
                <c:pt idx="185">
                  <c:v>358.8</c:v>
                </c:pt>
                <c:pt idx="186">
                  <c:v>358.9</c:v>
                </c:pt>
                <c:pt idx="187">
                  <c:v>359</c:v>
                </c:pt>
                <c:pt idx="188">
                  <c:v>359.1</c:v>
                </c:pt>
                <c:pt idx="189">
                  <c:v>359.2</c:v>
                </c:pt>
                <c:pt idx="190">
                  <c:v>359.3</c:v>
                </c:pt>
                <c:pt idx="191">
                  <c:v>359.4</c:v>
                </c:pt>
                <c:pt idx="192">
                  <c:v>359.5</c:v>
                </c:pt>
                <c:pt idx="193">
                  <c:v>359.6</c:v>
                </c:pt>
                <c:pt idx="194">
                  <c:v>359.7</c:v>
                </c:pt>
                <c:pt idx="195">
                  <c:v>359.8</c:v>
                </c:pt>
                <c:pt idx="196">
                  <c:v>359.9</c:v>
                </c:pt>
                <c:pt idx="197">
                  <c:v>360</c:v>
                </c:pt>
                <c:pt idx="198">
                  <c:v>360.1</c:v>
                </c:pt>
                <c:pt idx="199">
                  <c:v>360.2</c:v>
                </c:pt>
                <c:pt idx="200">
                  <c:v>360.3</c:v>
                </c:pt>
                <c:pt idx="201">
                  <c:v>360.4</c:v>
                </c:pt>
                <c:pt idx="202">
                  <c:v>360.5</c:v>
                </c:pt>
                <c:pt idx="203">
                  <c:v>360.6</c:v>
                </c:pt>
                <c:pt idx="204">
                  <c:v>360.7</c:v>
                </c:pt>
                <c:pt idx="205">
                  <c:v>360.8</c:v>
                </c:pt>
                <c:pt idx="206">
                  <c:v>360.9</c:v>
                </c:pt>
                <c:pt idx="207">
                  <c:v>361</c:v>
                </c:pt>
                <c:pt idx="208">
                  <c:v>361.1</c:v>
                </c:pt>
                <c:pt idx="209">
                  <c:v>361.2</c:v>
                </c:pt>
                <c:pt idx="210">
                  <c:v>361.3</c:v>
                </c:pt>
                <c:pt idx="211">
                  <c:v>361.4</c:v>
                </c:pt>
                <c:pt idx="212">
                  <c:v>361.5</c:v>
                </c:pt>
                <c:pt idx="213">
                  <c:v>361.6</c:v>
                </c:pt>
                <c:pt idx="214">
                  <c:v>361.7</c:v>
                </c:pt>
                <c:pt idx="215">
                  <c:v>361.8</c:v>
                </c:pt>
                <c:pt idx="216">
                  <c:v>361.9</c:v>
                </c:pt>
                <c:pt idx="217">
                  <c:v>362</c:v>
                </c:pt>
                <c:pt idx="218">
                  <c:v>362.1</c:v>
                </c:pt>
                <c:pt idx="219">
                  <c:v>362.2</c:v>
                </c:pt>
                <c:pt idx="220">
                  <c:v>362.3</c:v>
                </c:pt>
                <c:pt idx="221">
                  <c:v>362.4</c:v>
                </c:pt>
                <c:pt idx="222">
                  <c:v>362.5</c:v>
                </c:pt>
                <c:pt idx="223">
                  <c:v>362.6</c:v>
                </c:pt>
                <c:pt idx="224">
                  <c:v>362.7</c:v>
                </c:pt>
                <c:pt idx="225">
                  <c:v>362.8</c:v>
                </c:pt>
                <c:pt idx="226">
                  <c:v>362.9</c:v>
                </c:pt>
                <c:pt idx="227">
                  <c:v>363</c:v>
                </c:pt>
                <c:pt idx="228">
                  <c:v>363.1</c:v>
                </c:pt>
                <c:pt idx="229">
                  <c:v>363.2</c:v>
                </c:pt>
                <c:pt idx="230">
                  <c:v>363.3</c:v>
                </c:pt>
                <c:pt idx="231">
                  <c:v>363.4</c:v>
                </c:pt>
                <c:pt idx="232">
                  <c:v>363.5</c:v>
                </c:pt>
                <c:pt idx="233">
                  <c:v>363.6</c:v>
                </c:pt>
                <c:pt idx="234">
                  <c:v>363.7</c:v>
                </c:pt>
                <c:pt idx="235">
                  <c:v>363.8</c:v>
                </c:pt>
                <c:pt idx="236">
                  <c:v>363.9</c:v>
                </c:pt>
                <c:pt idx="237">
                  <c:v>364</c:v>
                </c:pt>
                <c:pt idx="238">
                  <c:v>364.1</c:v>
                </c:pt>
                <c:pt idx="239">
                  <c:v>364.2</c:v>
                </c:pt>
                <c:pt idx="240">
                  <c:v>364.3</c:v>
                </c:pt>
                <c:pt idx="241">
                  <c:v>364.4</c:v>
                </c:pt>
                <c:pt idx="242">
                  <c:v>364.5</c:v>
                </c:pt>
                <c:pt idx="243">
                  <c:v>364.6</c:v>
                </c:pt>
                <c:pt idx="244">
                  <c:v>364.7</c:v>
                </c:pt>
                <c:pt idx="245">
                  <c:v>364.8</c:v>
                </c:pt>
                <c:pt idx="246">
                  <c:v>364.9</c:v>
                </c:pt>
                <c:pt idx="247">
                  <c:v>365</c:v>
                </c:pt>
                <c:pt idx="248">
                  <c:v>365.1</c:v>
                </c:pt>
                <c:pt idx="249">
                  <c:v>365.2</c:v>
                </c:pt>
                <c:pt idx="250">
                  <c:v>365.3</c:v>
                </c:pt>
                <c:pt idx="251">
                  <c:v>365.4</c:v>
                </c:pt>
                <c:pt idx="252">
                  <c:v>365.5</c:v>
                </c:pt>
                <c:pt idx="253">
                  <c:v>365.6</c:v>
                </c:pt>
                <c:pt idx="254">
                  <c:v>365.7</c:v>
                </c:pt>
                <c:pt idx="255">
                  <c:v>365.8</c:v>
                </c:pt>
                <c:pt idx="256">
                  <c:v>365.9</c:v>
                </c:pt>
                <c:pt idx="257">
                  <c:v>366</c:v>
                </c:pt>
                <c:pt idx="258">
                  <c:v>366.1</c:v>
                </c:pt>
                <c:pt idx="259">
                  <c:v>366.2</c:v>
                </c:pt>
                <c:pt idx="260">
                  <c:v>366.3</c:v>
                </c:pt>
                <c:pt idx="261">
                  <c:v>366.4</c:v>
                </c:pt>
                <c:pt idx="262">
                  <c:v>366.5</c:v>
                </c:pt>
                <c:pt idx="263">
                  <c:v>366.6</c:v>
                </c:pt>
                <c:pt idx="264">
                  <c:v>366.7</c:v>
                </c:pt>
                <c:pt idx="265">
                  <c:v>366.8</c:v>
                </c:pt>
                <c:pt idx="266">
                  <c:v>366.9</c:v>
                </c:pt>
                <c:pt idx="267">
                  <c:v>367</c:v>
                </c:pt>
                <c:pt idx="268">
                  <c:v>367.1</c:v>
                </c:pt>
                <c:pt idx="269">
                  <c:v>367.2</c:v>
                </c:pt>
                <c:pt idx="270">
                  <c:v>367.3</c:v>
                </c:pt>
                <c:pt idx="271">
                  <c:v>367.4</c:v>
                </c:pt>
                <c:pt idx="272">
                  <c:v>367.5</c:v>
                </c:pt>
                <c:pt idx="273">
                  <c:v>367.6</c:v>
                </c:pt>
                <c:pt idx="274">
                  <c:v>367.7</c:v>
                </c:pt>
                <c:pt idx="275">
                  <c:v>367.8</c:v>
                </c:pt>
                <c:pt idx="276">
                  <c:v>367.9</c:v>
                </c:pt>
                <c:pt idx="277">
                  <c:v>368</c:v>
                </c:pt>
                <c:pt idx="278">
                  <c:v>368.1</c:v>
                </c:pt>
                <c:pt idx="279">
                  <c:v>368.2</c:v>
                </c:pt>
                <c:pt idx="280">
                  <c:v>368.3</c:v>
                </c:pt>
                <c:pt idx="281">
                  <c:v>368.4</c:v>
                </c:pt>
                <c:pt idx="282">
                  <c:v>368.5</c:v>
                </c:pt>
                <c:pt idx="283">
                  <c:v>368.6</c:v>
                </c:pt>
                <c:pt idx="284">
                  <c:v>368.7</c:v>
                </c:pt>
                <c:pt idx="285">
                  <c:v>368.8</c:v>
                </c:pt>
                <c:pt idx="286">
                  <c:v>368.9</c:v>
                </c:pt>
                <c:pt idx="287">
                  <c:v>369</c:v>
                </c:pt>
                <c:pt idx="288">
                  <c:v>369.1</c:v>
                </c:pt>
                <c:pt idx="289">
                  <c:v>369.2</c:v>
                </c:pt>
                <c:pt idx="290">
                  <c:v>369.3</c:v>
                </c:pt>
                <c:pt idx="291">
                  <c:v>369.4</c:v>
                </c:pt>
                <c:pt idx="292">
                  <c:v>369.5</c:v>
                </c:pt>
                <c:pt idx="293">
                  <c:v>369.6</c:v>
                </c:pt>
                <c:pt idx="294">
                  <c:v>369.7</c:v>
                </c:pt>
                <c:pt idx="295">
                  <c:v>369.8</c:v>
                </c:pt>
                <c:pt idx="296">
                  <c:v>369.9</c:v>
                </c:pt>
                <c:pt idx="297">
                  <c:v>370</c:v>
                </c:pt>
                <c:pt idx="298">
                  <c:v>370.1</c:v>
                </c:pt>
                <c:pt idx="299">
                  <c:v>370.2</c:v>
                </c:pt>
                <c:pt idx="300">
                  <c:v>370.3</c:v>
                </c:pt>
                <c:pt idx="301">
                  <c:v>370.4</c:v>
                </c:pt>
                <c:pt idx="302">
                  <c:v>370.5</c:v>
                </c:pt>
                <c:pt idx="303">
                  <c:v>370.6</c:v>
                </c:pt>
                <c:pt idx="304">
                  <c:v>370.7</c:v>
                </c:pt>
                <c:pt idx="305">
                  <c:v>370.8</c:v>
                </c:pt>
                <c:pt idx="306">
                  <c:v>370.9</c:v>
                </c:pt>
                <c:pt idx="307">
                  <c:v>371</c:v>
                </c:pt>
                <c:pt idx="308">
                  <c:v>371.1</c:v>
                </c:pt>
                <c:pt idx="309">
                  <c:v>371.2</c:v>
                </c:pt>
                <c:pt idx="310">
                  <c:v>371.3</c:v>
                </c:pt>
                <c:pt idx="311">
                  <c:v>371.4</c:v>
                </c:pt>
                <c:pt idx="312">
                  <c:v>371.5</c:v>
                </c:pt>
                <c:pt idx="313">
                  <c:v>371.6</c:v>
                </c:pt>
                <c:pt idx="314">
                  <c:v>371.7</c:v>
                </c:pt>
                <c:pt idx="315">
                  <c:v>371.8</c:v>
                </c:pt>
                <c:pt idx="316">
                  <c:v>371.9</c:v>
                </c:pt>
                <c:pt idx="317">
                  <c:v>372</c:v>
                </c:pt>
                <c:pt idx="318">
                  <c:v>372.1</c:v>
                </c:pt>
                <c:pt idx="319">
                  <c:v>372.2</c:v>
                </c:pt>
                <c:pt idx="320">
                  <c:v>372.3</c:v>
                </c:pt>
                <c:pt idx="321">
                  <c:v>372.4</c:v>
                </c:pt>
                <c:pt idx="322">
                  <c:v>372.5</c:v>
                </c:pt>
                <c:pt idx="323">
                  <c:v>372.6</c:v>
                </c:pt>
                <c:pt idx="324">
                  <c:v>372.7</c:v>
                </c:pt>
                <c:pt idx="325">
                  <c:v>372.8</c:v>
                </c:pt>
                <c:pt idx="326">
                  <c:v>372.9</c:v>
                </c:pt>
                <c:pt idx="327">
                  <c:v>373</c:v>
                </c:pt>
                <c:pt idx="328">
                  <c:v>373.1</c:v>
                </c:pt>
                <c:pt idx="329">
                  <c:v>373.2</c:v>
                </c:pt>
                <c:pt idx="330">
                  <c:v>373.3</c:v>
                </c:pt>
                <c:pt idx="331">
                  <c:v>373.4</c:v>
                </c:pt>
                <c:pt idx="332">
                  <c:v>373.5</c:v>
                </c:pt>
                <c:pt idx="333">
                  <c:v>373.6</c:v>
                </c:pt>
                <c:pt idx="334">
                  <c:v>373.7</c:v>
                </c:pt>
                <c:pt idx="335">
                  <c:v>373.8</c:v>
                </c:pt>
                <c:pt idx="336">
                  <c:v>373.9</c:v>
                </c:pt>
                <c:pt idx="337">
                  <c:v>374</c:v>
                </c:pt>
                <c:pt idx="338">
                  <c:v>374.1</c:v>
                </c:pt>
                <c:pt idx="339">
                  <c:v>374.2</c:v>
                </c:pt>
                <c:pt idx="340">
                  <c:v>374.3</c:v>
                </c:pt>
                <c:pt idx="341">
                  <c:v>374.4</c:v>
                </c:pt>
                <c:pt idx="342">
                  <c:v>374.5</c:v>
                </c:pt>
                <c:pt idx="343">
                  <c:v>374.6</c:v>
                </c:pt>
                <c:pt idx="344">
                  <c:v>374.7</c:v>
                </c:pt>
                <c:pt idx="345">
                  <c:v>374.8</c:v>
                </c:pt>
                <c:pt idx="346">
                  <c:v>374.9</c:v>
                </c:pt>
                <c:pt idx="347">
                  <c:v>375</c:v>
                </c:pt>
                <c:pt idx="348">
                  <c:v>375.1</c:v>
                </c:pt>
                <c:pt idx="349">
                  <c:v>375.2</c:v>
                </c:pt>
                <c:pt idx="350">
                  <c:v>375.3</c:v>
                </c:pt>
                <c:pt idx="351">
                  <c:v>375.4</c:v>
                </c:pt>
                <c:pt idx="352">
                  <c:v>375.5</c:v>
                </c:pt>
                <c:pt idx="353">
                  <c:v>375.6</c:v>
                </c:pt>
                <c:pt idx="354">
                  <c:v>375.7</c:v>
                </c:pt>
                <c:pt idx="355">
                  <c:v>375.8</c:v>
                </c:pt>
                <c:pt idx="356">
                  <c:v>375.9</c:v>
                </c:pt>
                <c:pt idx="357">
                  <c:v>376</c:v>
                </c:pt>
                <c:pt idx="358">
                  <c:v>376.1</c:v>
                </c:pt>
                <c:pt idx="359">
                  <c:v>376.2</c:v>
                </c:pt>
                <c:pt idx="360">
                  <c:v>376.3</c:v>
                </c:pt>
                <c:pt idx="361">
                  <c:v>376.4</c:v>
                </c:pt>
                <c:pt idx="362">
                  <c:v>376.5</c:v>
                </c:pt>
                <c:pt idx="363">
                  <c:v>376.6</c:v>
                </c:pt>
                <c:pt idx="364">
                  <c:v>376.7</c:v>
                </c:pt>
                <c:pt idx="365">
                  <c:v>376.8</c:v>
                </c:pt>
                <c:pt idx="366">
                  <c:v>376.9</c:v>
                </c:pt>
                <c:pt idx="367">
                  <c:v>377</c:v>
                </c:pt>
                <c:pt idx="368">
                  <c:v>377.1</c:v>
                </c:pt>
                <c:pt idx="369">
                  <c:v>377.2</c:v>
                </c:pt>
                <c:pt idx="370">
                  <c:v>377.3</c:v>
                </c:pt>
                <c:pt idx="371">
                  <c:v>377.4</c:v>
                </c:pt>
                <c:pt idx="372">
                  <c:v>377.5</c:v>
                </c:pt>
                <c:pt idx="373">
                  <c:v>377.6</c:v>
                </c:pt>
                <c:pt idx="374">
                  <c:v>377.7</c:v>
                </c:pt>
                <c:pt idx="375">
                  <c:v>377.8</c:v>
                </c:pt>
                <c:pt idx="376">
                  <c:v>377.9</c:v>
                </c:pt>
                <c:pt idx="377">
                  <c:v>378</c:v>
                </c:pt>
                <c:pt idx="378">
                  <c:v>378.1</c:v>
                </c:pt>
                <c:pt idx="379">
                  <c:v>378.2</c:v>
                </c:pt>
                <c:pt idx="380">
                  <c:v>378.3</c:v>
                </c:pt>
                <c:pt idx="381">
                  <c:v>378.4</c:v>
                </c:pt>
                <c:pt idx="382">
                  <c:v>378.5</c:v>
                </c:pt>
                <c:pt idx="383">
                  <c:v>378.6</c:v>
                </c:pt>
                <c:pt idx="384">
                  <c:v>378.7</c:v>
                </c:pt>
                <c:pt idx="385">
                  <c:v>378.8</c:v>
                </c:pt>
                <c:pt idx="386">
                  <c:v>378.9</c:v>
                </c:pt>
                <c:pt idx="387">
                  <c:v>379</c:v>
                </c:pt>
                <c:pt idx="388">
                  <c:v>379.1</c:v>
                </c:pt>
                <c:pt idx="389">
                  <c:v>379.2</c:v>
                </c:pt>
                <c:pt idx="390">
                  <c:v>379.3</c:v>
                </c:pt>
                <c:pt idx="391">
                  <c:v>379.4</c:v>
                </c:pt>
                <c:pt idx="392">
                  <c:v>379.5</c:v>
                </c:pt>
                <c:pt idx="393">
                  <c:v>379.6</c:v>
                </c:pt>
                <c:pt idx="394">
                  <c:v>379.7</c:v>
                </c:pt>
                <c:pt idx="395">
                  <c:v>379.8</c:v>
                </c:pt>
                <c:pt idx="396">
                  <c:v>379.9</c:v>
                </c:pt>
                <c:pt idx="397">
                  <c:v>380</c:v>
                </c:pt>
                <c:pt idx="398">
                  <c:v>380.1</c:v>
                </c:pt>
                <c:pt idx="399">
                  <c:v>380.2</c:v>
                </c:pt>
                <c:pt idx="400">
                  <c:v>380.3</c:v>
                </c:pt>
                <c:pt idx="401">
                  <c:v>380.4</c:v>
                </c:pt>
                <c:pt idx="402">
                  <c:v>380.5</c:v>
                </c:pt>
                <c:pt idx="403">
                  <c:v>380.6</c:v>
                </c:pt>
                <c:pt idx="404">
                  <c:v>380.7</c:v>
                </c:pt>
                <c:pt idx="405">
                  <c:v>380.8</c:v>
                </c:pt>
                <c:pt idx="406">
                  <c:v>380.9</c:v>
                </c:pt>
                <c:pt idx="407">
                  <c:v>381</c:v>
                </c:pt>
                <c:pt idx="408">
                  <c:v>381.1</c:v>
                </c:pt>
                <c:pt idx="409">
                  <c:v>381.2</c:v>
                </c:pt>
                <c:pt idx="410">
                  <c:v>381.3</c:v>
                </c:pt>
                <c:pt idx="411">
                  <c:v>381.4</c:v>
                </c:pt>
                <c:pt idx="412">
                  <c:v>381.5</c:v>
                </c:pt>
                <c:pt idx="413">
                  <c:v>381.6</c:v>
                </c:pt>
                <c:pt idx="414">
                  <c:v>381.7</c:v>
                </c:pt>
                <c:pt idx="415">
                  <c:v>381.8</c:v>
                </c:pt>
                <c:pt idx="416">
                  <c:v>381.9</c:v>
                </c:pt>
                <c:pt idx="417">
                  <c:v>382</c:v>
                </c:pt>
                <c:pt idx="418">
                  <c:v>382.1</c:v>
                </c:pt>
                <c:pt idx="419">
                  <c:v>382.2</c:v>
                </c:pt>
                <c:pt idx="420">
                  <c:v>382.3</c:v>
                </c:pt>
                <c:pt idx="421">
                  <c:v>382.4</c:v>
                </c:pt>
                <c:pt idx="422">
                  <c:v>382.5</c:v>
                </c:pt>
                <c:pt idx="423">
                  <c:v>382.6</c:v>
                </c:pt>
                <c:pt idx="424">
                  <c:v>382.7</c:v>
                </c:pt>
                <c:pt idx="425">
                  <c:v>382.8</c:v>
                </c:pt>
                <c:pt idx="426">
                  <c:v>382.9</c:v>
                </c:pt>
                <c:pt idx="427">
                  <c:v>383</c:v>
                </c:pt>
                <c:pt idx="428">
                  <c:v>383.1</c:v>
                </c:pt>
                <c:pt idx="429">
                  <c:v>383.2</c:v>
                </c:pt>
                <c:pt idx="430">
                  <c:v>383.3</c:v>
                </c:pt>
                <c:pt idx="431">
                  <c:v>383.4</c:v>
                </c:pt>
                <c:pt idx="432">
                  <c:v>383.5</c:v>
                </c:pt>
                <c:pt idx="433">
                  <c:v>383.6</c:v>
                </c:pt>
                <c:pt idx="434">
                  <c:v>383.7</c:v>
                </c:pt>
                <c:pt idx="435">
                  <c:v>383.8</c:v>
                </c:pt>
                <c:pt idx="436">
                  <c:v>383.9</c:v>
                </c:pt>
                <c:pt idx="437">
                  <c:v>384</c:v>
                </c:pt>
                <c:pt idx="438">
                  <c:v>384.1</c:v>
                </c:pt>
                <c:pt idx="439">
                  <c:v>384.2</c:v>
                </c:pt>
                <c:pt idx="440">
                  <c:v>384.3</c:v>
                </c:pt>
                <c:pt idx="441">
                  <c:v>384.4</c:v>
                </c:pt>
                <c:pt idx="442">
                  <c:v>384.5</c:v>
                </c:pt>
                <c:pt idx="443">
                  <c:v>384.6</c:v>
                </c:pt>
                <c:pt idx="444">
                  <c:v>384.7</c:v>
                </c:pt>
                <c:pt idx="445">
                  <c:v>384.8</c:v>
                </c:pt>
                <c:pt idx="446">
                  <c:v>384.9</c:v>
                </c:pt>
                <c:pt idx="447">
                  <c:v>385</c:v>
                </c:pt>
                <c:pt idx="448">
                  <c:v>385.1</c:v>
                </c:pt>
                <c:pt idx="449">
                  <c:v>385.2</c:v>
                </c:pt>
                <c:pt idx="450">
                  <c:v>385.3</c:v>
                </c:pt>
                <c:pt idx="451">
                  <c:v>385.4</c:v>
                </c:pt>
                <c:pt idx="452">
                  <c:v>385.5</c:v>
                </c:pt>
                <c:pt idx="453">
                  <c:v>385.6</c:v>
                </c:pt>
                <c:pt idx="454">
                  <c:v>385.7</c:v>
                </c:pt>
                <c:pt idx="455">
                  <c:v>385.8</c:v>
                </c:pt>
                <c:pt idx="456">
                  <c:v>385.9</c:v>
                </c:pt>
                <c:pt idx="457">
                  <c:v>386</c:v>
                </c:pt>
                <c:pt idx="458">
                  <c:v>386.1</c:v>
                </c:pt>
                <c:pt idx="459">
                  <c:v>386.2</c:v>
                </c:pt>
                <c:pt idx="460">
                  <c:v>386.3</c:v>
                </c:pt>
                <c:pt idx="461">
                  <c:v>386.4</c:v>
                </c:pt>
                <c:pt idx="462">
                  <c:v>386.5</c:v>
                </c:pt>
                <c:pt idx="463">
                  <c:v>386.6</c:v>
                </c:pt>
                <c:pt idx="464">
                  <c:v>386.7</c:v>
                </c:pt>
                <c:pt idx="465">
                  <c:v>386.8</c:v>
                </c:pt>
                <c:pt idx="466">
                  <c:v>386.9</c:v>
                </c:pt>
                <c:pt idx="467">
                  <c:v>387</c:v>
                </c:pt>
                <c:pt idx="468">
                  <c:v>387.1</c:v>
                </c:pt>
                <c:pt idx="469">
                  <c:v>387.2</c:v>
                </c:pt>
                <c:pt idx="470">
                  <c:v>387.3</c:v>
                </c:pt>
                <c:pt idx="471">
                  <c:v>387.4</c:v>
                </c:pt>
                <c:pt idx="472">
                  <c:v>387.5</c:v>
                </c:pt>
                <c:pt idx="473">
                  <c:v>387.6</c:v>
                </c:pt>
                <c:pt idx="474">
                  <c:v>387.7</c:v>
                </c:pt>
                <c:pt idx="475">
                  <c:v>387.8</c:v>
                </c:pt>
                <c:pt idx="476">
                  <c:v>387.9</c:v>
                </c:pt>
                <c:pt idx="477">
                  <c:v>388</c:v>
                </c:pt>
                <c:pt idx="478">
                  <c:v>388.1</c:v>
                </c:pt>
                <c:pt idx="479">
                  <c:v>388.2</c:v>
                </c:pt>
                <c:pt idx="480">
                  <c:v>388.3</c:v>
                </c:pt>
                <c:pt idx="481">
                  <c:v>388.4</c:v>
                </c:pt>
                <c:pt idx="482">
                  <c:v>388.5</c:v>
                </c:pt>
                <c:pt idx="483">
                  <c:v>388.6</c:v>
                </c:pt>
                <c:pt idx="484">
                  <c:v>388.7</c:v>
                </c:pt>
                <c:pt idx="485">
                  <c:v>388.8</c:v>
                </c:pt>
                <c:pt idx="486">
                  <c:v>388.9</c:v>
                </c:pt>
                <c:pt idx="487">
                  <c:v>389</c:v>
                </c:pt>
                <c:pt idx="488">
                  <c:v>389.1</c:v>
                </c:pt>
                <c:pt idx="489">
                  <c:v>389.2</c:v>
                </c:pt>
                <c:pt idx="490">
                  <c:v>389.3</c:v>
                </c:pt>
                <c:pt idx="491">
                  <c:v>389.4</c:v>
                </c:pt>
                <c:pt idx="492">
                  <c:v>389.5</c:v>
                </c:pt>
                <c:pt idx="493">
                  <c:v>389.6</c:v>
                </c:pt>
                <c:pt idx="494">
                  <c:v>389.7</c:v>
                </c:pt>
                <c:pt idx="495">
                  <c:v>389.8</c:v>
                </c:pt>
                <c:pt idx="496">
                  <c:v>389.9</c:v>
                </c:pt>
                <c:pt idx="497">
                  <c:v>390</c:v>
                </c:pt>
                <c:pt idx="498">
                  <c:v>390.1</c:v>
                </c:pt>
                <c:pt idx="499">
                  <c:v>390.2</c:v>
                </c:pt>
                <c:pt idx="500">
                  <c:v>390.3</c:v>
                </c:pt>
                <c:pt idx="501">
                  <c:v>390.4</c:v>
                </c:pt>
                <c:pt idx="502">
                  <c:v>390.5</c:v>
                </c:pt>
                <c:pt idx="503">
                  <c:v>390.6</c:v>
                </c:pt>
                <c:pt idx="504">
                  <c:v>390.7</c:v>
                </c:pt>
                <c:pt idx="505">
                  <c:v>390.8</c:v>
                </c:pt>
                <c:pt idx="506">
                  <c:v>390.9</c:v>
                </c:pt>
                <c:pt idx="507">
                  <c:v>391</c:v>
                </c:pt>
                <c:pt idx="508">
                  <c:v>391.1</c:v>
                </c:pt>
                <c:pt idx="509">
                  <c:v>391.2</c:v>
                </c:pt>
                <c:pt idx="510">
                  <c:v>391.3</c:v>
                </c:pt>
                <c:pt idx="511">
                  <c:v>391.4</c:v>
                </c:pt>
                <c:pt idx="512">
                  <c:v>391.5</c:v>
                </c:pt>
                <c:pt idx="513">
                  <c:v>391.6</c:v>
                </c:pt>
                <c:pt idx="514">
                  <c:v>391.7</c:v>
                </c:pt>
                <c:pt idx="515">
                  <c:v>391.8</c:v>
                </c:pt>
                <c:pt idx="516">
                  <c:v>391.9</c:v>
                </c:pt>
                <c:pt idx="517">
                  <c:v>392</c:v>
                </c:pt>
                <c:pt idx="518">
                  <c:v>392.1</c:v>
                </c:pt>
                <c:pt idx="519">
                  <c:v>392.2</c:v>
                </c:pt>
                <c:pt idx="520">
                  <c:v>392.3</c:v>
                </c:pt>
                <c:pt idx="521">
                  <c:v>392.4</c:v>
                </c:pt>
                <c:pt idx="522">
                  <c:v>392.5</c:v>
                </c:pt>
                <c:pt idx="523">
                  <c:v>392.6</c:v>
                </c:pt>
                <c:pt idx="524">
                  <c:v>392.7</c:v>
                </c:pt>
                <c:pt idx="525">
                  <c:v>392.8</c:v>
                </c:pt>
                <c:pt idx="526">
                  <c:v>392.9</c:v>
                </c:pt>
                <c:pt idx="527">
                  <c:v>393</c:v>
                </c:pt>
                <c:pt idx="528">
                  <c:v>393.1</c:v>
                </c:pt>
                <c:pt idx="529">
                  <c:v>393.2</c:v>
                </c:pt>
                <c:pt idx="530">
                  <c:v>393.3</c:v>
                </c:pt>
                <c:pt idx="531">
                  <c:v>393.4</c:v>
                </c:pt>
                <c:pt idx="532">
                  <c:v>393.5</c:v>
                </c:pt>
                <c:pt idx="533">
                  <c:v>393.6</c:v>
                </c:pt>
                <c:pt idx="534">
                  <c:v>393.7</c:v>
                </c:pt>
                <c:pt idx="535">
                  <c:v>393.8</c:v>
                </c:pt>
                <c:pt idx="536">
                  <c:v>393.9</c:v>
                </c:pt>
                <c:pt idx="537">
                  <c:v>394</c:v>
                </c:pt>
                <c:pt idx="538">
                  <c:v>394.1</c:v>
                </c:pt>
                <c:pt idx="539">
                  <c:v>394.2</c:v>
                </c:pt>
                <c:pt idx="540">
                  <c:v>394.3</c:v>
                </c:pt>
                <c:pt idx="541">
                  <c:v>394.4</c:v>
                </c:pt>
                <c:pt idx="542">
                  <c:v>394.5</c:v>
                </c:pt>
                <c:pt idx="543">
                  <c:v>394.6</c:v>
                </c:pt>
                <c:pt idx="544">
                  <c:v>394.7</c:v>
                </c:pt>
                <c:pt idx="545">
                  <c:v>394.8</c:v>
                </c:pt>
                <c:pt idx="546">
                  <c:v>394.9</c:v>
                </c:pt>
                <c:pt idx="547">
                  <c:v>395</c:v>
                </c:pt>
                <c:pt idx="548">
                  <c:v>395.1</c:v>
                </c:pt>
                <c:pt idx="549">
                  <c:v>395.2</c:v>
                </c:pt>
                <c:pt idx="550">
                  <c:v>395.3</c:v>
                </c:pt>
                <c:pt idx="551">
                  <c:v>395.4</c:v>
                </c:pt>
                <c:pt idx="552">
                  <c:v>395.5</c:v>
                </c:pt>
                <c:pt idx="553">
                  <c:v>395.6</c:v>
                </c:pt>
                <c:pt idx="554">
                  <c:v>395.7</c:v>
                </c:pt>
                <c:pt idx="555">
                  <c:v>395.8</c:v>
                </c:pt>
                <c:pt idx="556">
                  <c:v>395.9</c:v>
                </c:pt>
                <c:pt idx="557">
                  <c:v>396</c:v>
                </c:pt>
                <c:pt idx="558">
                  <c:v>396.1</c:v>
                </c:pt>
                <c:pt idx="559">
                  <c:v>396.2</c:v>
                </c:pt>
                <c:pt idx="560">
                  <c:v>396.3</c:v>
                </c:pt>
                <c:pt idx="561">
                  <c:v>396.4</c:v>
                </c:pt>
                <c:pt idx="562">
                  <c:v>396.5</c:v>
                </c:pt>
                <c:pt idx="563">
                  <c:v>396.6</c:v>
                </c:pt>
                <c:pt idx="564">
                  <c:v>396.7</c:v>
                </c:pt>
                <c:pt idx="565">
                  <c:v>396.8</c:v>
                </c:pt>
                <c:pt idx="566">
                  <c:v>396.9</c:v>
                </c:pt>
                <c:pt idx="567">
                  <c:v>397</c:v>
                </c:pt>
                <c:pt idx="568">
                  <c:v>397.1</c:v>
                </c:pt>
                <c:pt idx="569">
                  <c:v>397.2</c:v>
                </c:pt>
                <c:pt idx="570">
                  <c:v>397.3</c:v>
                </c:pt>
                <c:pt idx="571">
                  <c:v>397.4</c:v>
                </c:pt>
                <c:pt idx="572">
                  <c:v>397.5</c:v>
                </c:pt>
                <c:pt idx="573">
                  <c:v>397.6</c:v>
                </c:pt>
                <c:pt idx="574">
                  <c:v>397.7</c:v>
                </c:pt>
                <c:pt idx="575">
                  <c:v>397.8</c:v>
                </c:pt>
                <c:pt idx="576">
                  <c:v>397.9</c:v>
                </c:pt>
                <c:pt idx="577">
                  <c:v>398</c:v>
                </c:pt>
                <c:pt idx="578">
                  <c:v>398.1</c:v>
                </c:pt>
                <c:pt idx="579">
                  <c:v>398.2</c:v>
                </c:pt>
                <c:pt idx="580">
                  <c:v>398.3</c:v>
                </c:pt>
                <c:pt idx="581">
                  <c:v>398.4</c:v>
                </c:pt>
                <c:pt idx="582">
                  <c:v>398.5</c:v>
                </c:pt>
                <c:pt idx="583">
                  <c:v>398.6</c:v>
                </c:pt>
                <c:pt idx="584">
                  <c:v>398.7</c:v>
                </c:pt>
                <c:pt idx="585">
                  <c:v>398.8</c:v>
                </c:pt>
                <c:pt idx="586">
                  <c:v>398.9</c:v>
                </c:pt>
                <c:pt idx="587">
                  <c:v>399</c:v>
                </c:pt>
                <c:pt idx="588">
                  <c:v>399.1</c:v>
                </c:pt>
                <c:pt idx="589">
                  <c:v>399.2</c:v>
                </c:pt>
                <c:pt idx="590">
                  <c:v>399.3</c:v>
                </c:pt>
                <c:pt idx="591">
                  <c:v>399.4</c:v>
                </c:pt>
                <c:pt idx="592">
                  <c:v>399.5</c:v>
                </c:pt>
                <c:pt idx="593">
                  <c:v>399.6</c:v>
                </c:pt>
                <c:pt idx="594">
                  <c:v>399.7</c:v>
                </c:pt>
                <c:pt idx="595">
                  <c:v>399.8</c:v>
                </c:pt>
                <c:pt idx="596">
                  <c:v>399.9</c:v>
                </c:pt>
                <c:pt idx="597">
                  <c:v>400</c:v>
                </c:pt>
                <c:pt idx="598">
                  <c:v>400.1</c:v>
                </c:pt>
                <c:pt idx="599">
                  <c:v>400.2</c:v>
                </c:pt>
                <c:pt idx="600">
                  <c:v>400.3</c:v>
                </c:pt>
                <c:pt idx="601">
                  <c:v>400.4</c:v>
                </c:pt>
                <c:pt idx="602">
                  <c:v>400.5</c:v>
                </c:pt>
                <c:pt idx="603">
                  <c:v>400.6</c:v>
                </c:pt>
                <c:pt idx="604">
                  <c:v>400.7</c:v>
                </c:pt>
                <c:pt idx="605">
                  <c:v>400.8</c:v>
                </c:pt>
                <c:pt idx="606">
                  <c:v>400.9</c:v>
                </c:pt>
                <c:pt idx="607">
                  <c:v>401</c:v>
                </c:pt>
                <c:pt idx="608">
                  <c:v>401.1</c:v>
                </c:pt>
                <c:pt idx="609">
                  <c:v>401.2</c:v>
                </c:pt>
                <c:pt idx="610">
                  <c:v>401.3</c:v>
                </c:pt>
                <c:pt idx="611">
                  <c:v>401.4</c:v>
                </c:pt>
                <c:pt idx="612">
                  <c:v>401.5</c:v>
                </c:pt>
                <c:pt idx="613">
                  <c:v>401.6</c:v>
                </c:pt>
                <c:pt idx="614">
                  <c:v>401.7</c:v>
                </c:pt>
                <c:pt idx="615">
                  <c:v>401.8</c:v>
                </c:pt>
                <c:pt idx="616">
                  <c:v>401.9</c:v>
                </c:pt>
                <c:pt idx="617">
                  <c:v>402</c:v>
                </c:pt>
                <c:pt idx="618">
                  <c:v>402.1</c:v>
                </c:pt>
                <c:pt idx="619">
                  <c:v>402.2</c:v>
                </c:pt>
                <c:pt idx="620">
                  <c:v>402.3</c:v>
                </c:pt>
                <c:pt idx="621">
                  <c:v>402.4</c:v>
                </c:pt>
                <c:pt idx="622">
                  <c:v>402.5</c:v>
                </c:pt>
                <c:pt idx="623">
                  <c:v>402.6</c:v>
                </c:pt>
                <c:pt idx="624">
                  <c:v>402.7</c:v>
                </c:pt>
                <c:pt idx="625">
                  <c:v>402.8</c:v>
                </c:pt>
                <c:pt idx="626">
                  <c:v>402.9</c:v>
                </c:pt>
                <c:pt idx="627">
                  <c:v>403</c:v>
                </c:pt>
                <c:pt idx="628">
                  <c:v>403.1</c:v>
                </c:pt>
                <c:pt idx="629">
                  <c:v>403.2</c:v>
                </c:pt>
                <c:pt idx="630">
                  <c:v>403.3</c:v>
                </c:pt>
                <c:pt idx="631">
                  <c:v>403.4</c:v>
                </c:pt>
                <c:pt idx="632">
                  <c:v>403.5</c:v>
                </c:pt>
                <c:pt idx="633">
                  <c:v>403.6</c:v>
                </c:pt>
                <c:pt idx="634">
                  <c:v>403.7</c:v>
                </c:pt>
                <c:pt idx="635">
                  <c:v>403.8</c:v>
                </c:pt>
                <c:pt idx="636">
                  <c:v>403.9</c:v>
                </c:pt>
                <c:pt idx="637">
                  <c:v>404</c:v>
                </c:pt>
                <c:pt idx="638">
                  <c:v>404.1</c:v>
                </c:pt>
                <c:pt idx="639">
                  <c:v>404.2</c:v>
                </c:pt>
                <c:pt idx="640">
                  <c:v>404.3</c:v>
                </c:pt>
                <c:pt idx="641">
                  <c:v>404.4</c:v>
                </c:pt>
                <c:pt idx="642">
                  <c:v>404.5</c:v>
                </c:pt>
                <c:pt idx="643">
                  <c:v>404.6</c:v>
                </c:pt>
                <c:pt idx="644">
                  <c:v>404.7</c:v>
                </c:pt>
                <c:pt idx="645">
                  <c:v>404.8</c:v>
                </c:pt>
                <c:pt idx="646">
                  <c:v>404.9</c:v>
                </c:pt>
                <c:pt idx="647">
                  <c:v>405</c:v>
                </c:pt>
                <c:pt idx="648">
                  <c:v>405.1</c:v>
                </c:pt>
                <c:pt idx="649">
                  <c:v>405.2</c:v>
                </c:pt>
                <c:pt idx="650">
                  <c:v>405.3</c:v>
                </c:pt>
                <c:pt idx="651">
                  <c:v>405.4</c:v>
                </c:pt>
                <c:pt idx="652">
                  <c:v>405.5</c:v>
                </c:pt>
                <c:pt idx="653">
                  <c:v>405.6</c:v>
                </c:pt>
                <c:pt idx="654">
                  <c:v>405.7</c:v>
                </c:pt>
                <c:pt idx="655">
                  <c:v>405.8</c:v>
                </c:pt>
                <c:pt idx="656">
                  <c:v>405.9</c:v>
                </c:pt>
                <c:pt idx="657">
                  <c:v>406</c:v>
                </c:pt>
                <c:pt idx="658">
                  <c:v>406.1</c:v>
                </c:pt>
                <c:pt idx="659">
                  <c:v>406.2</c:v>
                </c:pt>
                <c:pt idx="660">
                  <c:v>406.3</c:v>
                </c:pt>
                <c:pt idx="661">
                  <c:v>406.4</c:v>
                </c:pt>
                <c:pt idx="662">
                  <c:v>406.5</c:v>
                </c:pt>
                <c:pt idx="663">
                  <c:v>406.6</c:v>
                </c:pt>
                <c:pt idx="664">
                  <c:v>406.7</c:v>
                </c:pt>
                <c:pt idx="665">
                  <c:v>406.8</c:v>
                </c:pt>
                <c:pt idx="666">
                  <c:v>406.9</c:v>
                </c:pt>
                <c:pt idx="667">
                  <c:v>407</c:v>
                </c:pt>
                <c:pt idx="668">
                  <c:v>407.1</c:v>
                </c:pt>
                <c:pt idx="669">
                  <c:v>407.2</c:v>
                </c:pt>
                <c:pt idx="670">
                  <c:v>407.3</c:v>
                </c:pt>
                <c:pt idx="671">
                  <c:v>407.4</c:v>
                </c:pt>
                <c:pt idx="672">
                  <c:v>407.5</c:v>
                </c:pt>
                <c:pt idx="673">
                  <c:v>407.6</c:v>
                </c:pt>
                <c:pt idx="674">
                  <c:v>407.7</c:v>
                </c:pt>
                <c:pt idx="675">
                  <c:v>407.8</c:v>
                </c:pt>
                <c:pt idx="676">
                  <c:v>407.9</c:v>
                </c:pt>
                <c:pt idx="677">
                  <c:v>408</c:v>
                </c:pt>
                <c:pt idx="678">
                  <c:v>408.1</c:v>
                </c:pt>
                <c:pt idx="679">
                  <c:v>408.2</c:v>
                </c:pt>
                <c:pt idx="680">
                  <c:v>408.3</c:v>
                </c:pt>
                <c:pt idx="681">
                  <c:v>408.4</c:v>
                </c:pt>
                <c:pt idx="682">
                  <c:v>408.5</c:v>
                </c:pt>
                <c:pt idx="683">
                  <c:v>408.6</c:v>
                </c:pt>
                <c:pt idx="684">
                  <c:v>408.7</c:v>
                </c:pt>
                <c:pt idx="685">
                  <c:v>408.8</c:v>
                </c:pt>
                <c:pt idx="686">
                  <c:v>408.9</c:v>
                </c:pt>
                <c:pt idx="687">
                  <c:v>409</c:v>
                </c:pt>
                <c:pt idx="688">
                  <c:v>409.1</c:v>
                </c:pt>
                <c:pt idx="689">
                  <c:v>409.2</c:v>
                </c:pt>
                <c:pt idx="690">
                  <c:v>409.3</c:v>
                </c:pt>
                <c:pt idx="691">
                  <c:v>409.4</c:v>
                </c:pt>
                <c:pt idx="692">
                  <c:v>409.5</c:v>
                </c:pt>
                <c:pt idx="693">
                  <c:v>409.6</c:v>
                </c:pt>
                <c:pt idx="694">
                  <c:v>409.7</c:v>
                </c:pt>
                <c:pt idx="695">
                  <c:v>409.8</c:v>
                </c:pt>
                <c:pt idx="696">
                  <c:v>409.9</c:v>
                </c:pt>
                <c:pt idx="697">
                  <c:v>410</c:v>
                </c:pt>
                <c:pt idx="698">
                  <c:v>410.1</c:v>
                </c:pt>
                <c:pt idx="699">
                  <c:v>410.2</c:v>
                </c:pt>
                <c:pt idx="700">
                  <c:v>410.3</c:v>
                </c:pt>
                <c:pt idx="701">
                  <c:v>410.4</c:v>
                </c:pt>
                <c:pt idx="702">
                  <c:v>410.5</c:v>
                </c:pt>
                <c:pt idx="703">
                  <c:v>410.6</c:v>
                </c:pt>
                <c:pt idx="704">
                  <c:v>410.7</c:v>
                </c:pt>
                <c:pt idx="705">
                  <c:v>410.8</c:v>
                </c:pt>
                <c:pt idx="706">
                  <c:v>410.9</c:v>
                </c:pt>
                <c:pt idx="707">
                  <c:v>411</c:v>
                </c:pt>
                <c:pt idx="708">
                  <c:v>411.1</c:v>
                </c:pt>
                <c:pt idx="709">
                  <c:v>411.2</c:v>
                </c:pt>
                <c:pt idx="710">
                  <c:v>411.3</c:v>
                </c:pt>
                <c:pt idx="711">
                  <c:v>411.4</c:v>
                </c:pt>
                <c:pt idx="712">
                  <c:v>411.5</c:v>
                </c:pt>
                <c:pt idx="713">
                  <c:v>411.6</c:v>
                </c:pt>
                <c:pt idx="714">
                  <c:v>411.7</c:v>
                </c:pt>
                <c:pt idx="715">
                  <c:v>411.8</c:v>
                </c:pt>
                <c:pt idx="716">
                  <c:v>411.9</c:v>
                </c:pt>
                <c:pt idx="717">
                  <c:v>412</c:v>
                </c:pt>
                <c:pt idx="718">
                  <c:v>412.1</c:v>
                </c:pt>
                <c:pt idx="719">
                  <c:v>412.2</c:v>
                </c:pt>
                <c:pt idx="720">
                  <c:v>412.3</c:v>
                </c:pt>
                <c:pt idx="721">
                  <c:v>412.4</c:v>
                </c:pt>
                <c:pt idx="722">
                  <c:v>412.5</c:v>
                </c:pt>
                <c:pt idx="723">
                  <c:v>412.6</c:v>
                </c:pt>
                <c:pt idx="724">
                  <c:v>412.7</c:v>
                </c:pt>
                <c:pt idx="725">
                  <c:v>412.8</c:v>
                </c:pt>
                <c:pt idx="726">
                  <c:v>412.9</c:v>
                </c:pt>
                <c:pt idx="727">
                  <c:v>413</c:v>
                </c:pt>
                <c:pt idx="728">
                  <c:v>413.1</c:v>
                </c:pt>
                <c:pt idx="729">
                  <c:v>413.2</c:v>
                </c:pt>
                <c:pt idx="730">
                  <c:v>413.3</c:v>
                </c:pt>
                <c:pt idx="731">
                  <c:v>413.4</c:v>
                </c:pt>
                <c:pt idx="732">
                  <c:v>413.5</c:v>
                </c:pt>
                <c:pt idx="733">
                  <c:v>413.6</c:v>
                </c:pt>
                <c:pt idx="734">
                  <c:v>413.7</c:v>
                </c:pt>
                <c:pt idx="735">
                  <c:v>413.8</c:v>
                </c:pt>
                <c:pt idx="736">
                  <c:v>413.9</c:v>
                </c:pt>
                <c:pt idx="737">
                  <c:v>414</c:v>
                </c:pt>
                <c:pt idx="738">
                  <c:v>414.1</c:v>
                </c:pt>
                <c:pt idx="739">
                  <c:v>414.2</c:v>
                </c:pt>
                <c:pt idx="740">
                  <c:v>414.3</c:v>
                </c:pt>
                <c:pt idx="741">
                  <c:v>414.4</c:v>
                </c:pt>
                <c:pt idx="742">
                  <c:v>414.5</c:v>
                </c:pt>
                <c:pt idx="743">
                  <c:v>414.6</c:v>
                </c:pt>
                <c:pt idx="744">
                  <c:v>414.7</c:v>
                </c:pt>
                <c:pt idx="745">
                  <c:v>414.8</c:v>
                </c:pt>
                <c:pt idx="746">
                  <c:v>414.9</c:v>
                </c:pt>
                <c:pt idx="747">
                  <c:v>415</c:v>
                </c:pt>
                <c:pt idx="748">
                  <c:v>415.1</c:v>
                </c:pt>
                <c:pt idx="749">
                  <c:v>415.2</c:v>
                </c:pt>
                <c:pt idx="750">
                  <c:v>415.3</c:v>
                </c:pt>
                <c:pt idx="751">
                  <c:v>415.4</c:v>
                </c:pt>
                <c:pt idx="752">
                  <c:v>415.5</c:v>
                </c:pt>
                <c:pt idx="753">
                  <c:v>415.6</c:v>
                </c:pt>
                <c:pt idx="754">
                  <c:v>415.7</c:v>
                </c:pt>
                <c:pt idx="755">
                  <c:v>415.8</c:v>
                </c:pt>
                <c:pt idx="756">
                  <c:v>415.9</c:v>
                </c:pt>
                <c:pt idx="757">
                  <c:v>416</c:v>
                </c:pt>
                <c:pt idx="758">
                  <c:v>416.1</c:v>
                </c:pt>
                <c:pt idx="759">
                  <c:v>416.2</c:v>
                </c:pt>
                <c:pt idx="760">
                  <c:v>416.3</c:v>
                </c:pt>
                <c:pt idx="761">
                  <c:v>416.4</c:v>
                </c:pt>
                <c:pt idx="762">
                  <c:v>416.5</c:v>
                </c:pt>
                <c:pt idx="763">
                  <c:v>416.6</c:v>
                </c:pt>
                <c:pt idx="764">
                  <c:v>416.7</c:v>
                </c:pt>
                <c:pt idx="765">
                  <c:v>416.8</c:v>
                </c:pt>
                <c:pt idx="766">
                  <c:v>416.9</c:v>
                </c:pt>
                <c:pt idx="767">
                  <c:v>417</c:v>
                </c:pt>
                <c:pt idx="768">
                  <c:v>417.1</c:v>
                </c:pt>
                <c:pt idx="769">
                  <c:v>417.2</c:v>
                </c:pt>
                <c:pt idx="770">
                  <c:v>417.3</c:v>
                </c:pt>
                <c:pt idx="771">
                  <c:v>417.4</c:v>
                </c:pt>
                <c:pt idx="772">
                  <c:v>417.5</c:v>
                </c:pt>
                <c:pt idx="773">
                  <c:v>417.6</c:v>
                </c:pt>
                <c:pt idx="774">
                  <c:v>417.7</c:v>
                </c:pt>
                <c:pt idx="775">
                  <c:v>417.8</c:v>
                </c:pt>
                <c:pt idx="776">
                  <c:v>417.9</c:v>
                </c:pt>
                <c:pt idx="777">
                  <c:v>418</c:v>
                </c:pt>
                <c:pt idx="778">
                  <c:v>418.1</c:v>
                </c:pt>
                <c:pt idx="779">
                  <c:v>418.2</c:v>
                </c:pt>
                <c:pt idx="780">
                  <c:v>418.3</c:v>
                </c:pt>
                <c:pt idx="781">
                  <c:v>418.4</c:v>
                </c:pt>
                <c:pt idx="782">
                  <c:v>418.5</c:v>
                </c:pt>
                <c:pt idx="783">
                  <c:v>418.6</c:v>
                </c:pt>
                <c:pt idx="784">
                  <c:v>418.7</c:v>
                </c:pt>
                <c:pt idx="785">
                  <c:v>418.8</c:v>
                </c:pt>
                <c:pt idx="786">
                  <c:v>418.9</c:v>
                </c:pt>
                <c:pt idx="787">
                  <c:v>419</c:v>
                </c:pt>
                <c:pt idx="788">
                  <c:v>419.1</c:v>
                </c:pt>
                <c:pt idx="789">
                  <c:v>419.2</c:v>
                </c:pt>
                <c:pt idx="790">
                  <c:v>419.3</c:v>
                </c:pt>
                <c:pt idx="791">
                  <c:v>419.4</c:v>
                </c:pt>
                <c:pt idx="792">
                  <c:v>419.5</c:v>
                </c:pt>
                <c:pt idx="793">
                  <c:v>419.6</c:v>
                </c:pt>
                <c:pt idx="794">
                  <c:v>419.7</c:v>
                </c:pt>
                <c:pt idx="795">
                  <c:v>419.8</c:v>
                </c:pt>
                <c:pt idx="796">
                  <c:v>419.9</c:v>
                </c:pt>
                <c:pt idx="797">
                  <c:v>420</c:v>
                </c:pt>
                <c:pt idx="798">
                  <c:v>420.1</c:v>
                </c:pt>
                <c:pt idx="799">
                  <c:v>420.2</c:v>
                </c:pt>
                <c:pt idx="800">
                  <c:v>420.3</c:v>
                </c:pt>
                <c:pt idx="801">
                  <c:v>420.4</c:v>
                </c:pt>
                <c:pt idx="802">
                  <c:v>420.5</c:v>
                </c:pt>
                <c:pt idx="803">
                  <c:v>420.6</c:v>
                </c:pt>
                <c:pt idx="804">
                  <c:v>420.7</c:v>
                </c:pt>
                <c:pt idx="805">
                  <c:v>420.8</c:v>
                </c:pt>
                <c:pt idx="806">
                  <c:v>420.9</c:v>
                </c:pt>
                <c:pt idx="807">
                  <c:v>421</c:v>
                </c:pt>
                <c:pt idx="808">
                  <c:v>421.1</c:v>
                </c:pt>
                <c:pt idx="809">
                  <c:v>421.2</c:v>
                </c:pt>
                <c:pt idx="810">
                  <c:v>421.3</c:v>
                </c:pt>
                <c:pt idx="811">
                  <c:v>421.4</c:v>
                </c:pt>
                <c:pt idx="812">
                  <c:v>421.5</c:v>
                </c:pt>
                <c:pt idx="813">
                  <c:v>421.6</c:v>
                </c:pt>
                <c:pt idx="814">
                  <c:v>421.7</c:v>
                </c:pt>
                <c:pt idx="815">
                  <c:v>421.8</c:v>
                </c:pt>
                <c:pt idx="816">
                  <c:v>421.9</c:v>
                </c:pt>
                <c:pt idx="817">
                  <c:v>422</c:v>
                </c:pt>
                <c:pt idx="818">
                  <c:v>422.1</c:v>
                </c:pt>
                <c:pt idx="819">
                  <c:v>422.2</c:v>
                </c:pt>
                <c:pt idx="820">
                  <c:v>422.3</c:v>
                </c:pt>
                <c:pt idx="821">
                  <c:v>422.4</c:v>
                </c:pt>
                <c:pt idx="822">
                  <c:v>422.5</c:v>
                </c:pt>
                <c:pt idx="823">
                  <c:v>422.6</c:v>
                </c:pt>
                <c:pt idx="824">
                  <c:v>422.7</c:v>
                </c:pt>
                <c:pt idx="825">
                  <c:v>422.8</c:v>
                </c:pt>
                <c:pt idx="826">
                  <c:v>422.9</c:v>
                </c:pt>
                <c:pt idx="827">
                  <c:v>423</c:v>
                </c:pt>
                <c:pt idx="828">
                  <c:v>423.1</c:v>
                </c:pt>
                <c:pt idx="829">
                  <c:v>423.2</c:v>
                </c:pt>
                <c:pt idx="830">
                  <c:v>423.3</c:v>
                </c:pt>
                <c:pt idx="831">
                  <c:v>423.4</c:v>
                </c:pt>
                <c:pt idx="832">
                  <c:v>423.5</c:v>
                </c:pt>
                <c:pt idx="833">
                  <c:v>423.6</c:v>
                </c:pt>
                <c:pt idx="834">
                  <c:v>423.7</c:v>
                </c:pt>
                <c:pt idx="835">
                  <c:v>423.8</c:v>
                </c:pt>
                <c:pt idx="836">
                  <c:v>423.9</c:v>
                </c:pt>
                <c:pt idx="837">
                  <c:v>424</c:v>
                </c:pt>
                <c:pt idx="838">
                  <c:v>424.1</c:v>
                </c:pt>
                <c:pt idx="839">
                  <c:v>424.2</c:v>
                </c:pt>
                <c:pt idx="840">
                  <c:v>424.3</c:v>
                </c:pt>
                <c:pt idx="841">
                  <c:v>424.4</c:v>
                </c:pt>
                <c:pt idx="842">
                  <c:v>424.5</c:v>
                </c:pt>
                <c:pt idx="843">
                  <c:v>424.6</c:v>
                </c:pt>
                <c:pt idx="844">
                  <c:v>424.7</c:v>
                </c:pt>
                <c:pt idx="845">
                  <c:v>424.8</c:v>
                </c:pt>
                <c:pt idx="846">
                  <c:v>424.9</c:v>
                </c:pt>
                <c:pt idx="847">
                  <c:v>425</c:v>
                </c:pt>
                <c:pt idx="848">
                  <c:v>425.1</c:v>
                </c:pt>
                <c:pt idx="849">
                  <c:v>425.2</c:v>
                </c:pt>
                <c:pt idx="850">
                  <c:v>425.3</c:v>
                </c:pt>
                <c:pt idx="851">
                  <c:v>425.4</c:v>
                </c:pt>
                <c:pt idx="852">
                  <c:v>425.5</c:v>
                </c:pt>
                <c:pt idx="853">
                  <c:v>425.6</c:v>
                </c:pt>
                <c:pt idx="854">
                  <c:v>425.7</c:v>
                </c:pt>
                <c:pt idx="855">
                  <c:v>425.8</c:v>
                </c:pt>
                <c:pt idx="856">
                  <c:v>425.9</c:v>
                </c:pt>
                <c:pt idx="857">
                  <c:v>426</c:v>
                </c:pt>
                <c:pt idx="858">
                  <c:v>426.1</c:v>
                </c:pt>
                <c:pt idx="859">
                  <c:v>426.2</c:v>
                </c:pt>
                <c:pt idx="860">
                  <c:v>426.3</c:v>
                </c:pt>
                <c:pt idx="861">
                  <c:v>426.4</c:v>
                </c:pt>
                <c:pt idx="862">
                  <c:v>426.5</c:v>
                </c:pt>
                <c:pt idx="863">
                  <c:v>426.6</c:v>
                </c:pt>
                <c:pt idx="864">
                  <c:v>426.7</c:v>
                </c:pt>
                <c:pt idx="865">
                  <c:v>426.8</c:v>
                </c:pt>
                <c:pt idx="866">
                  <c:v>426.9</c:v>
                </c:pt>
                <c:pt idx="867">
                  <c:v>427</c:v>
                </c:pt>
                <c:pt idx="868">
                  <c:v>427.1</c:v>
                </c:pt>
                <c:pt idx="869">
                  <c:v>427.2</c:v>
                </c:pt>
                <c:pt idx="870">
                  <c:v>427.3</c:v>
                </c:pt>
                <c:pt idx="871">
                  <c:v>427.4</c:v>
                </c:pt>
                <c:pt idx="872">
                  <c:v>427.5</c:v>
                </c:pt>
                <c:pt idx="873">
                  <c:v>427.6</c:v>
                </c:pt>
                <c:pt idx="874">
                  <c:v>427.7</c:v>
                </c:pt>
                <c:pt idx="875">
                  <c:v>427.8</c:v>
                </c:pt>
                <c:pt idx="876">
                  <c:v>427.9</c:v>
                </c:pt>
                <c:pt idx="877">
                  <c:v>428</c:v>
                </c:pt>
                <c:pt idx="878">
                  <c:v>428.1</c:v>
                </c:pt>
                <c:pt idx="879">
                  <c:v>428.2</c:v>
                </c:pt>
                <c:pt idx="880">
                  <c:v>428.3</c:v>
                </c:pt>
                <c:pt idx="881">
                  <c:v>428.4</c:v>
                </c:pt>
                <c:pt idx="882">
                  <c:v>428.5</c:v>
                </c:pt>
                <c:pt idx="883">
                  <c:v>428.6</c:v>
                </c:pt>
                <c:pt idx="884">
                  <c:v>428.7</c:v>
                </c:pt>
                <c:pt idx="885">
                  <c:v>428.8</c:v>
                </c:pt>
                <c:pt idx="886">
                  <c:v>428.9</c:v>
                </c:pt>
                <c:pt idx="887">
                  <c:v>429</c:v>
                </c:pt>
                <c:pt idx="888">
                  <c:v>429.1</c:v>
                </c:pt>
                <c:pt idx="889">
                  <c:v>429.2</c:v>
                </c:pt>
                <c:pt idx="890">
                  <c:v>429.3</c:v>
                </c:pt>
                <c:pt idx="891">
                  <c:v>429.4</c:v>
                </c:pt>
                <c:pt idx="892">
                  <c:v>429.5</c:v>
                </c:pt>
                <c:pt idx="893">
                  <c:v>429.6</c:v>
                </c:pt>
                <c:pt idx="894">
                  <c:v>429.7</c:v>
                </c:pt>
                <c:pt idx="895">
                  <c:v>429.8</c:v>
                </c:pt>
                <c:pt idx="896">
                  <c:v>429.9</c:v>
                </c:pt>
                <c:pt idx="897">
                  <c:v>430</c:v>
                </c:pt>
                <c:pt idx="898">
                  <c:v>430.1</c:v>
                </c:pt>
                <c:pt idx="899">
                  <c:v>430.2</c:v>
                </c:pt>
                <c:pt idx="900">
                  <c:v>430.3</c:v>
                </c:pt>
                <c:pt idx="901">
                  <c:v>430.4</c:v>
                </c:pt>
                <c:pt idx="902">
                  <c:v>430.5</c:v>
                </c:pt>
                <c:pt idx="903">
                  <c:v>430.6</c:v>
                </c:pt>
                <c:pt idx="904">
                  <c:v>430.7</c:v>
                </c:pt>
                <c:pt idx="905">
                  <c:v>430.8</c:v>
                </c:pt>
                <c:pt idx="906">
                  <c:v>430.9</c:v>
                </c:pt>
                <c:pt idx="907">
                  <c:v>431</c:v>
                </c:pt>
                <c:pt idx="908">
                  <c:v>431.1</c:v>
                </c:pt>
                <c:pt idx="909">
                  <c:v>431.2</c:v>
                </c:pt>
                <c:pt idx="910">
                  <c:v>431.3</c:v>
                </c:pt>
                <c:pt idx="911">
                  <c:v>431.4</c:v>
                </c:pt>
                <c:pt idx="912">
                  <c:v>431.5</c:v>
                </c:pt>
                <c:pt idx="913">
                  <c:v>431.6</c:v>
                </c:pt>
                <c:pt idx="914">
                  <c:v>431.7</c:v>
                </c:pt>
                <c:pt idx="915">
                  <c:v>431.8</c:v>
                </c:pt>
                <c:pt idx="916">
                  <c:v>431.9</c:v>
                </c:pt>
                <c:pt idx="917">
                  <c:v>432</c:v>
                </c:pt>
                <c:pt idx="918">
                  <c:v>432.1</c:v>
                </c:pt>
                <c:pt idx="919">
                  <c:v>432.2</c:v>
                </c:pt>
                <c:pt idx="920">
                  <c:v>432.3</c:v>
                </c:pt>
                <c:pt idx="921">
                  <c:v>432.4</c:v>
                </c:pt>
                <c:pt idx="922">
                  <c:v>432.5</c:v>
                </c:pt>
                <c:pt idx="923">
                  <c:v>432.6</c:v>
                </c:pt>
                <c:pt idx="924">
                  <c:v>432.7</c:v>
                </c:pt>
                <c:pt idx="925">
                  <c:v>432.8</c:v>
                </c:pt>
                <c:pt idx="926">
                  <c:v>432.9</c:v>
                </c:pt>
                <c:pt idx="927">
                  <c:v>433</c:v>
                </c:pt>
                <c:pt idx="928">
                  <c:v>433.1</c:v>
                </c:pt>
                <c:pt idx="929">
                  <c:v>433.2</c:v>
                </c:pt>
                <c:pt idx="930">
                  <c:v>433.3</c:v>
                </c:pt>
                <c:pt idx="931">
                  <c:v>433.4</c:v>
                </c:pt>
                <c:pt idx="932">
                  <c:v>433.5</c:v>
                </c:pt>
                <c:pt idx="933">
                  <c:v>433.6</c:v>
                </c:pt>
                <c:pt idx="934">
                  <c:v>433.7</c:v>
                </c:pt>
                <c:pt idx="935">
                  <c:v>433.8</c:v>
                </c:pt>
                <c:pt idx="936">
                  <c:v>433.9</c:v>
                </c:pt>
                <c:pt idx="937">
                  <c:v>434</c:v>
                </c:pt>
                <c:pt idx="938">
                  <c:v>434.1</c:v>
                </c:pt>
                <c:pt idx="939">
                  <c:v>434.2</c:v>
                </c:pt>
                <c:pt idx="940">
                  <c:v>434.3</c:v>
                </c:pt>
                <c:pt idx="941">
                  <c:v>434.4</c:v>
                </c:pt>
                <c:pt idx="942">
                  <c:v>434.5</c:v>
                </c:pt>
                <c:pt idx="943">
                  <c:v>434.6</c:v>
                </c:pt>
                <c:pt idx="944">
                  <c:v>434.7</c:v>
                </c:pt>
                <c:pt idx="945">
                  <c:v>434.8</c:v>
                </c:pt>
                <c:pt idx="946">
                  <c:v>434.9</c:v>
                </c:pt>
                <c:pt idx="947">
                  <c:v>435</c:v>
                </c:pt>
                <c:pt idx="948">
                  <c:v>435.1</c:v>
                </c:pt>
                <c:pt idx="949">
                  <c:v>435.2</c:v>
                </c:pt>
                <c:pt idx="950">
                  <c:v>435.3</c:v>
                </c:pt>
                <c:pt idx="951">
                  <c:v>435.4</c:v>
                </c:pt>
                <c:pt idx="952">
                  <c:v>435.5</c:v>
                </c:pt>
                <c:pt idx="953">
                  <c:v>435.6</c:v>
                </c:pt>
                <c:pt idx="954">
                  <c:v>435.7</c:v>
                </c:pt>
                <c:pt idx="955">
                  <c:v>435.8</c:v>
                </c:pt>
                <c:pt idx="956">
                  <c:v>435.9</c:v>
                </c:pt>
                <c:pt idx="957">
                  <c:v>436</c:v>
                </c:pt>
                <c:pt idx="958">
                  <c:v>436.1</c:v>
                </c:pt>
                <c:pt idx="959">
                  <c:v>436.2</c:v>
                </c:pt>
                <c:pt idx="960">
                  <c:v>436.3</c:v>
                </c:pt>
                <c:pt idx="961">
                  <c:v>436.4</c:v>
                </c:pt>
                <c:pt idx="962">
                  <c:v>436.5</c:v>
                </c:pt>
                <c:pt idx="963">
                  <c:v>436.6</c:v>
                </c:pt>
                <c:pt idx="964">
                  <c:v>436.7</c:v>
                </c:pt>
                <c:pt idx="965">
                  <c:v>436.8</c:v>
                </c:pt>
                <c:pt idx="966">
                  <c:v>436.9</c:v>
                </c:pt>
                <c:pt idx="967">
                  <c:v>437</c:v>
                </c:pt>
                <c:pt idx="968">
                  <c:v>437.1</c:v>
                </c:pt>
                <c:pt idx="969">
                  <c:v>437.2</c:v>
                </c:pt>
                <c:pt idx="970">
                  <c:v>437.3</c:v>
                </c:pt>
                <c:pt idx="971">
                  <c:v>437.4</c:v>
                </c:pt>
                <c:pt idx="972">
                  <c:v>437.5</c:v>
                </c:pt>
                <c:pt idx="973">
                  <c:v>437.6</c:v>
                </c:pt>
                <c:pt idx="974">
                  <c:v>437.7</c:v>
                </c:pt>
                <c:pt idx="975">
                  <c:v>437.8</c:v>
                </c:pt>
                <c:pt idx="976">
                  <c:v>437.9</c:v>
                </c:pt>
                <c:pt idx="977">
                  <c:v>438</c:v>
                </c:pt>
                <c:pt idx="978">
                  <c:v>438.1</c:v>
                </c:pt>
                <c:pt idx="979">
                  <c:v>438.2</c:v>
                </c:pt>
                <c:pt idx="980">
                  <c:v>438.3</c:v>
                </c:pt>
                <c:pt idx="981">
                  <c:v>438.4</c:v>
                </c:pt>
                <c:pt idx="982">
                  <c:v>438.5</c:v>
                </c:pt>
                <c:pt idx="983">
                  <c:v>438.6</c:v>
                </c:pt>
                <c:pt idx="984">
                  <c:v>438.7</c:v>
                </c:pt>
                <c:pt idx="985">
                  <c:v>438.8</c:v>
                </c:pt>
                <c:pt idx="986">
                  <c:v>438.9</c:v>
                </c:pt>
                <c:pt idx="987">
                  <c:v>439</c:v>
                </c:pt>
                <c:pt idx="988">
                  <c:v>439.1</c:v>
                </c:pt>
                <c:pt idx="989">
                  <c:v>439.2</c:v>
                </c:pt>
                <c:pt idx="990">
                  <c:v>439.3</c:v>
                </c:pt>
                <c:pt idx="991">
                  <c:v>439.4</c:v>
                </c:pt>
                <c:pt idx="992">
                  <c:v>439.5</c:v>
                </c:pt>
                <c:pt idx="993">
                  <c:v>439.6</c:v>
                </c:pt>
                <c:pt idx="994">
                  <c:v>439.7</c:v>
                </c:pt>
                <c:pt idx="995">
                  <c:v>439.8</c:v>
                </c:pt>
                <c:pt idx="996">
                  <c:v>439.9</c:v>
                </c:pt>
                <c:pt idx="997">
                  <c:v>440</c:v>
                </c:pt>
                <c:pt idx="998">
                  <c:v>440.1</c:v>
                </c:pt>
                <c:pt idx="999">
                  <c:v>440.2</c:v>
                </c:pt>
                <c:pt idx="1000">
                  <c:v>440.3</c:v>
                </c:pt>
                <c:pt idx="1001">
                  <c:v>440.4</c:v>
                </c:pt>
                <c:pt idx="1002">
                  <c:v>440.5</c:v>
                </c:pt>
                <c:pt idx="1003">
                  <c:v>440.6</c:v>
                </c:pt>
                <c:pt idx="1004">
                  <c:v>440.7</c:v>
                </c:pt>
                <c:pt idx="1005">
                  <c:v>440.8</c:v>
                </c:pt>
                <c:pt idx="1006">
                  <c:v>440.9</c:v>
                </c:pt>
                <c:pt idx="1007">
                  <c:v>441</c:v>
                </c:pt>
                <c:pt idx="1008">
                  <c:v>441.1</c:v>
                </c:pt>
                <c:pt idx="1009">
                  <c:v>441.2</c:v>
                </c:pt>
                <c:pt idx="1010">
                  <c:v>441.3</c:v>
                </c:pt>
                <c:pt idx="1011">
                  <c:v>441.4</c:v>
                </c:pt>
                <c:pt idx="1012">
                  <c:v>441.5</c:v>
                </c:pt>
                <c:pt idx="1013">
                  <c:v>441.6</c:v>
                </c:pt>
                <c:pt idx="1014">
                  <c:v>441.7</c:v>
                </c:pt>
                <c:pt idx="1015">
                  <c:v>441.8</c:v>
                </c:pt>
                <c:pt idx="1016">
                  <c:v>441.9</c:v>
                </c:pt>
                <c:pt idx="1017">
                  <c:v>442</c:v>
                </c:pt>
                <c:pt idx="1018">
                  <c:v>442.1</c:v>
                </c:pt>
                <c:pt idx="1019">
                  <c:v>442.2</c:v>
                </c:pt>
                <c:pt idx="1020">
                  <c:v>442.3</c:v>
                </c:pt>
                <c:pt idx="1021">
                  <c:v>442.4</c:v>
                </c:pt>
                <c:pt idx="1022">
                  <c:v>442.5</c:v>
                </c:pt>
                <c:pt idx="1023">
                  <c:v>442.6</c:v>
                </c:pt>
                <c:pt idx="1024">
                  <c:v>442.7</c:v>
                </c:pt>
                <c:pt idx="1025">
                  <c:v>442.8</c:v>
                </c:pt>
                <c:pt idx="1026">
                  <c:v>442.9</c:v>
                </c:pt>
                <c:pt idx="1027">
                  <c:v>443</c:v>
                </c:pt>
                <c:pt idx="1028">
                  <c:v>443.1</c:v>
                </c:pt>
                <c:pt idx="1029">
                  <c:v>443.2</c:v>
                </c:pt>
                <c:pt idx="1030">
                  <c:v>443.3</c:v>
                </c:pt>
                <c:pt idx="1031">
                  <c:v>443.4</c:v>
                </c:pt>
                <c:pt idx="1032">
                  <c:v>443.5</c:v>
                </c:pt>
                <c:pt idx="1033">
                  <c:v>443.6</c:v>
                </c:pt>
                <c:pt idx="1034">
                  <c:v>443.7</c:v>
                </c:pt>
                <c:pt idx="1035">
                  <c:v>443.8</c:v>
                </c:pt>
                <c:pt idx="1036">
                  <c:v>443.9</c:v>
                </c:pt>
                <c:pt idx="1037">
                  <c:v>444</c:v>
                </c:pt>
                <c:pt idx="1038">
                  <c:v>444.1</c:v>
                </c:pt>
                <c:pt idx="1039">
                  <c:v>444.2</c:v>
                </c:pt>
                <c:pt idx="1040">
                  <c:v>444.3</c:v>
                </c:pt>
                <c:pt idx="1041">
                  <c:v>444.4</c:v>
                </c:pt>
                <c:pt idx="1042">
                  <c:v>444.5</c:v>
                </c:pt>
                <c:pt idx="1043">
                  <c:v>444.6</c:v>
                </c:pt>
                <c:pt idx="1044">
                  <c:v>444.7</c:v>
                </c:pt>
                <c:pt idx="1045">
                  <c:v>444.8</c:v>
                </c:pt>
                <c:pt idx="1046">
                  <c:v>444.9</c:v>
                </c:pt>
                <c:pt idx="1047">
                  <c:v>445</c:v>
                </c:pt>
                <c:pt idx="1048">
                  <c:v>445.1</c:v>
                </c:pt>
                <c:pt idx="1049">
                  <c:v>445.2</c:v>
                </c:pt>
                <c:pt idx="1050">
                  <c:v>445.3</c:v>
                </c:pt>
                <c:pt idx="1051">
                  <c:v>445.4</c:v>
                </c:pt>
                <c:pt idx="1052">
                  <c:v>445.5</c:v>
                </c:pt>
                <c:pt idx="1053">
                  <c:v>445.6</c:v>
                </c:pt>
                <c:pt idx="1054">
                  <c:v>445.7</c:v>
                </c:pt>
                <c:pt idx="1055">
                  <c:v>445.8</c:v>
                </c:pt>
                <c:pt idx="1056">
                  <c:v>445.9</c:v>
                </c:pt>
                <c:pt idx="1057">
                  <c:v>446</c:v>
                </c:pt>
                <c:pt idx="1058">
                  <c:v>446.1</c:v>
                </c:pt>
                <c:pt idx="1059">
                  <c:v>446.2</c:v>
                </c:pt>
                <c:pt idx="1060">
                  <c:v>446.3</c:v>
                </c:pt>
                <c:pt idx="1061">
                  <c:v>446.4</c:v>
                </c:pt>
                <c:pt idx="1062">
                  <c:v>446.5</c:v>
                </c:pt>
                <c:pt idx="1063">
                  <c:v>446.6</c:v>
                </c:pt>
                <c:pt idx="1064">
                  <c:v>446.7</c:v>
                </c:pt>
                <c:pt idx="1065">
                  <c:v>446.8</c:v>
                </c:pt>
                <c:pt idx="1066">
                  <c:v>446.9</c:v>
                </c:pt>
                <c:pt idx="1067">
                  <c:v>447</c:v>
                </c:pt>
                <c:pt idx="1068">
                  <c:v>447.1</c:v>
                </c:pt>
                <c:pt idx="1069">
                  <c:v>447.2</c:v>
                </c:pt>
                <c:pt idx="1070">
                  <c:v>447.3</c:v>
                </c:pt>
                <c:pt idx="1071">
                  <c:v>447.4</c:v>
                </c:pt>
                <c:pt idx="1072">
                  <c:v>447.5</c:v>
                </c:pt>
                <c:pt idx="1073">
                  <c:v>447.6</c:v>
                </c:pt>
                <c:pt idx="1074">
                  <c:v>447.7</c:v>
                </c:pt>
                <c:pt idx="1075">
                  <c:v>447.8</c:v>
                </c:pt>
                <c:pt idx="1076">
                  <c:v>447.9</c:v>
                </c:pt>
                <c:pt idx="1077">
                  <c:v>448</c:v>
                </c:pt>
                <c:pt idx="1078">
                  <c:v>448.1</c:v>
                </c:pt>
                <c:pt idx="1079">
                  <c:v>448.2</c:v>
                </c:pt>
                <c:pt idx="1080">
                  <c:v>448.3</c:v>
                </c:pt>
                <c:pt idx="1081">
                  <c:v>448.4</c:v>
                </c:pt>
                <c:pt idx="1082">
                  <c:v>448.5</c:v>
                </c:pt>
                <c:pt idx="1083">
                  <c:v>448.6</c:v>
                </c:pt>
                <c:pt idx="1084">
                  <c:v>448.7</c:v>
                </c:pt>
                <c:pt idx="1085">
                  <c:v>448.8</c:v>
                </c:pt>
                <c:pt idx="1086">
                  <c:v>448.9</c:v>
                </c:pt>
                <c:pt idx="1087">
                  <c:v>449</c:v>
                </c:pt>
                <c:pt idx="1088">
                  <c:v>449.1</c:v>
                </c:pt>
                <c:pt idx="1089">
                  <c:v>449.2</c:v>
                </c:pt>
                <c:pt idx="1090">
                  <c:v>449.3</c:v>
                </c:pt>
                <c:pt idx="1091">
                  <c:v>449.4</c:v>
                </c:pt>
                <c:pt idx="1092">
                  <c:v>449.5</c:v>
                </c:pt>
                <c:pt idx="1093">
                  <c:v>449.6</c:v>
                </c:pt>
                <c:pt idx="1094">
                  <c:v>449.7</c:v>
                </c:pt>
                <c:pt idx="1095">
                  <c:v>449.8</c:v>
                </c:pt>
                <c:pt idx="1096">
                  <c:v>449.9</c:v>
                </c:pt>
                <c:pt idx="1097">
                  <c:v>450</c:v>
                </c:pt>
                <c:pt idx="1098">
                  <c:v>450.1</c:v>
                </c:pt>
                <c:pt idx="1099">
                  <c:v>450.2</c:v>
                </c:pt>
                <c:pt idx="1100">
                  <c:v>450.3</c:v>
                </c:pt>
                <c:pt idx="1101">
                  <c:v>450.4</c:v>
                </c:pt>
                <c:pt idx="1102">
                  <c:v>450.5</c:v>
                </c:pt>
                <c:pt idx="1103">
                  <c:v>450.6</c:v>
                </c:pt>
                <c:pt idx="1104">
                  <c:v>450.7</c:v>
                </c:pt>
                <c:pt idx="1105">
                  <c:v>450.8</c:v>
                </c:pt>
                <c:pt idx="1106">
                  <c:v>450.9</c:v>
                </c:pt>
                <c:pt idx="1107">
                  <c:v>451</c:v>
                </c:pt>
                <c:pt idx="1108">
                  <c:v>451.1</c:v>
                </c:pt>
                <c:pt idx="1109">
                  <c:v>451.2</c:v>
                </c:pt>
                <c:pt idx="1110">
                  <c:v>451.3</c:v>
                </c:pt>
                <c:pt idx="1111">
                  <c:v>451.4</c:v>
                </c:pt>
                <c:pt idx="1112">
                  <c:v>451.5</c:v>
                </c:pt>
                <c:pt idx="1113">
                  <c:v>451.6</c:v>
                </c:pt>
                <c:pt idx="1114">
                  <c:v>451.7</c:v>
                </c:pt>
                <c:pt idx="1115">
                  <c:v>451.8</c:v>
                </c:pt>
                <c:pt idx="1116">
                  <c:v>451.9</c:v>
                </c:pt>
                <c:pt idx="1117">
                  <c:v>452</c:v>
                </c:pt>
                <c:pt idx="1118">
                  <c:v>452.1</c:v>
                </c:pt>
                <c:pt idx="1119">
                  <c:v>452.2</c:v>
                </c:pt>
                <c:pt idx="1120">
                  <c:v>452.3</c:v>
                </c:pt>
                <c:pt idx="1121">
                  <c:v>452.4</c:v>
                </c:pt>
                <c:pt idx="1122">
                  <c:v>452.5</c:v>
                </c:pt>
                <c:pt idx="1123">
                  <c:v>452.6</c:v>
                </c:pt>
                <c:pt idx="1124">
                  <c:v>452.7</c:v>
                </c:pt>
                <c:pt idx="1125">
                  <c:v>452.8</c:v>
                </c:pt>
                <c:pt idx="1126">
                  <c:v>452.9</c:v>
                </c:pt>
                <c:pt idx="1127">
                  <c:v>453</c:v>
                </c:pt>
                <c:pt idx="1128">
                  <c:v>453.1</c:v>
                </c:pt>
                <c:pt idx="1129">
                  <c:v>453.2</c:v>
                </c:pt>
                <c:pt idx="1130">
                  <c:v>453.3</c:v>
                </c:pt>
                <c:pt idx="1131">
                  <c:v>453.4</c:v>
                </c:pt>
                <c:pt idx="1132">
                  <c:v>453.5</c:v>
                </c:pt>
                <c:pt idx="1133">
                  <c:v>453.6</c:v>
                </c:pt>
                <c:pt idx="1134">
                  <c:v>453.7</c:v>
                </c:pt>
                <c:pt idx="1135">
                  <c:v>453.8</c:v>
                </c:pt>
                <c:pt idx="1136">
                  <c:v>453.9</c:v>
                </c:pt>
                <c:pt idx="1137">
                  <c:v>454</c:v>
                </c:pt>
                <c:pt idx="1138">
                  <c:v>454.1</c:v>
                </c:pt>
                <c:pt idx="1139">
                  <c:v>454.2</c:v>
                </c:pt>
                <c:pt idx="1140">
                  <c:v>454.3</c:v>
                </c:pt>
                <c:pt idx="1141">
                  <c:v>454.4</c:v>
                </c:pt>
                <c:pt idx="1142">
                  <c:v>454.5</c:v>
                </c:pt>
                <c:pt idx="1143">
                  <c:v>454.6</c:v>
                </c:pt>
                <c:pt idx="1144">
                  <c:v>454.7</c:v>
                </c:pt>
                <c:pt idx="1145">
                  <c:v>454.8</c:v>
                </c:pt>
                <c:pt idx="1146">
                  <c:v>454.9</c:v>
                </c:pt>
                <c:pt idx="1147">
                  <c:v>455</c:v>
                </c:pt>
                <c:pt idx="1148">
                  <c:v>455.1</c:v>
                </c:pt>
                <c:pt idx="1149">
                  <c:v>455.2</c:v>
                </c:pt>
                <c:pt idx="1150">
                  <c:v>455.3</c:v>
                </c:pt>
                <c:pt idx="1151">
                  <c:v>455.4</c:v>
                </c:pt>
                <c:pt idx="1152">
                  <c:v>455.5</c:v>
                </c:pt>
                <c:pt idx="1153">
                  <c:v>455.6</c:v>
                </c:pt>
                <c:pt idx="1154">
                  <c:v>455.7</c:v>
                </c:pt>
                <c:pt idx="1155">
                  <c:v>455.8</c:v>
                </c:pt>
                <c:pt idx="1156">
                  <c:v>455.9</c:v>
                </c:pt>
                <c:pt idx="1157">
                  <c:v>456</c:v>
                </c:pt>
                <c:pt idx="1158">
                  <c:v>456.1</c:v>
                </c:pt>
                <c:pt idx="1159">
                  <c:v>456.2</c:v>
                </c:pt>
                <c:pt idx="1160">
                  <c:v>456.3</c:v>
                </c:pt>
                <c:pt idx="1161">
                  <c:v>456.4</c:v>
                </c:pt>
                <c:pt idx="1162">
                  <c:v>456.5</c:v>
                </c:pt>
                <c:pt idx="1163">
                  <c:v>456.6</c:v>
                </c:pt>
                <c:pt idx="1164">
                  <c:v>456.7</c:v>
                </c:pt>
                <c:pt idx="1165">
                  <c:v>456.8</c:v>
                </c:pt>
                <c:pt idx="1166">
                  <c:v>456.9</c:v>
                </c:pt>
                <c:pt idx="1167">
                  <c:v>457</c:v>
                </c:pt>
                <c:pt idx="1168">
                  <c:v>457.1</c:v>
                </c:pt>
                <c:pt idx="1169">
                  <c:v>457.2</c:v>
                </c:pt>
                <c:pt idx="1170">
                  <c:v>457.3</c:v>
                </c:pt>
                <c:pt idx="1171">
                  <c:v>457.4</c:v>
                </c:pt>
                <c:pt idx="1172">
                  <c:v>457.5</c:v>
                </c:pt>
                <c:pt idx="1173">
                  <c:v>457.6</c:v>
                </c:pt>
                <c:pt idx="1174">
                  <c:v>457.7</c:v>
                </c:pt>
                <c:pt idx="1175">
                  <c:v>457.8</c:v>
                </c:pt>
                <c:pt idx="1176">
                  <c:v>457.9</c:v>
                </c:pt>
                <c:pt idx="1177">
                  <c:v>458</c:v>
                </c:pt>
                <c:pt idx="1178">
                  <c:v>458.1</c:v>
                </c:pt>
                <c:pt idx="1179">
                  <c:v>458.2</c:v>
                </c:pt>
                <c:pt idx="1180">
                  <c:v>458.3</c:v>
                </c:pt>
                <c:pt idx="1181">
                  <c:v>458.4</c:v>
                </c:pt>
                <c:pt idx="1182">
                  <c:v>458.5</c:v>
                </c:pt>
                <c:pt idx="1183">
                  <c:v>458.6</c:v>
                </c:pt>
                <c:pt idx="1184">
                  <c:v>458.7</c:v>
                </c:pt>
                <c:pt idx="1185">
                  <c:v>458.8</c:v>
                </c:pt>
                <c:pt idx="1186">
                  <c:v>458.9</c:v>
                </c:pt>
                <c:pt idx="1187">
                  <c:v>459</c:v>
                </c:pt>
                <c:pt idx="1188">
                  <c:v>459.1</c:v>
                </c:pt>
                <c:pt idx="1189">
                  <c:v>459.2</c:v>
                </c:pt>
                <c:pt idx="1190">
                  <c:v>459.3</c:v>
                </c:pt>
                <c:pt idx="1191">
                  <c:v>459.4</c:v>
                </c:pt>
                <c:pt idx="1192">
                  <c:v>459.5</c:v>
                </c:pt>
                <c:pt idx="1193">
                  <c:v>459.6</c:v>
                </c:pt>
                <c:pt idx="1194">
                  <c:v>459.7</c:v>
                </c:pt>
                <c:pt idx="1195">
                  <c:v>459.8</c:v>
                </c:pt>
                <c:pt idx="1196">
                  <c:v>459.9</c:v>
                </c:pt>
                <c:pt idx="1197">
                  <c:v>460</c:v>
                </c:pt>
                <c:pt idx="1198">
                  <c:v>460.1</c:v>
                </c:pt>
                <c:pt idx="1199">
                  <c:v>460.2</c:v>
                </c:pt>
                <c:pt idx="1200">
                  <c:v>460.3</c:v>
                </c:pt>
                <c:pt idx="1201">
                  <c:v>460.4</c:v>
                </c:pt>
                <c:pt idx="1202">
                  <c:v>460.5</c:v>
                </c:pt>
                <c:pt idx="1203">
                  <c:v>460.6</c:v>
                </c:pt>
                <c:pt idx="1204">
                  <c:v>460.7</c:v>
                </c:pt>
                <c:pt idx="1205">
                  <c:v>460.8</c:v>
                </c:pt>
                <c:pt idx="1206">
                  <c:v>460.9</c:v>
                </c:pt>
                <c:pt idx="1207">
                  <c:v>461</c:v>
                </c:pt>
                <c:pt idx="1208">
                  <c:v>461.1</c:v>
                </c:pt>
                <c:pt idx="1209">
                  <c:v>461.2</c:v>
                </c:pt>
                <c:pt idx="1210">
                  <c:v>461.3</c:v>
                </c:pt>
                <c:pt idx="1211">
                  <c:v>461.4</c:v>
                </c:pt>
                <c:pt idx="1212">
                  <c:v>461.5</c:v>
                </c:pt>
                <c:pt idx="1213">
                  <c:v>461.6</c:v>
                </c:pt>
                <c:pt idx="1214">
                  <c:v>461.7</c:v>
                </c:pt>
                <c:pt idx="1215">
                  <c:v>461.8</c:v>
                </c:pt>
                <c:pt idx="1216">
                  <c:v>461.9</c:v>
                </c:pt>
                <c:pt idx="1217">
                  <c:v>462</c:v>
                </c:pt>
                <c:pt idx="1218">
                  <c:v>462.1</c:v>
                </c:pt>
                <c:pt idx="1219">
                  <c:v>462.2</c:v>
                </c:pt>
                <c:pt idx="1220">
                  <c:v>462.3</c:v>
                </c:pt>
                <c:pt idx="1221">
                  <c:v>462.4</c:v>
                </c:pt>
                <c:pt idx="1222">
                  <c:v>462.5</c:v>
                </c:pt>
                <c:pt idx="1223">
                  <c:v>462.6</c:v>
                </c:pt>
                <c:pt idx="1224">
                  <c:v>462.7</c:v>
                </c:pt>
                <c:pt idx="1225">
                  <c:v>462.8</c:v>
                </c:pt>
                <c:pt idx="1226">
                  <c:v>462.9</c:v>
                </c:pt>
                <c:pt idx="1227">
                  <c:v>463</c:v>
                </c:pt>
                <c:pt idx="1228">
                  <c:v>463.1</c:v>
                </c:pt>
                <c:pt idx="1229">
                  <c:v>463.2</c:v>
                </c:pt>
                <c:pt idx="1230">
                  <c:v>463.3</c:v>
                </c:pt>
                <c:pt idx="1231">
                  <c:v>463.4</c:v>
                </c:pt>
                <c:pt idx="1232">
                  <c:v>463.5</c:v>
                </c:pt>
                <c:pt idx="1233">
                  <c:v>463.6</c:v>
                </c:pt>
                <c:pt idx="1234">
                  <c:v>463.7</c:v>
                </c:pt>
                <c:pt idx="1235">
                  <c:v>463.8</c:v>
                </c:pt>
                <c:pt idx="1236">
                  <c:v>463.9</c:v>
                </c:pt>
                <c:pt idx="1237">
                  <c:v>464</c:v>
                </c:pt>
                <c:pt idx="1238">
                  <c:v>464.1</c:v>
                </c:pt>
                <c:pt idx="1239">
                  <c:v>464.2</c:v>
                </c:pt>
                <c:pt idx="1240">
                  <c:v>464.3</c:v>
                </c:pt>
                <c:pt idx="1241">
                  <c:v>464.4</c:v>
                </c:pt>
                <c:pt idx="1242">
                  <c:v>464.5</c:v>
                </c:pt>
                <c:pt idx="1243">
                  <c:v>464.6</c:v>
                </c:pt>
                <c:pt idx="1244">
                  <c:v>464.7</c:v>
                </c:pt>
                <c:pt idx="1245">
                  <c:v>464.8</c:v>
                </c:pt>
                <c:pt idx="1246">
                  <c:v>464.9</c:v>
                </c:pt>
                <c:pt idx="1247">
                  <c:v>465</c:v>
                </c:pt>
                <c:pt idx="1248">
                  <c:v>465.1</c:v>
                </c:pt>
                <c:pt idx="1249">
                  <c:v>465.2</c:v>
                </c:pt>
                <c:pt idx="1250">
                  <c:v>465.3</c:v>
                </c:pt>
                <c:pt idx="1251">
                  <c:v>465.4</c:v>
                </c:pt>
                <c:pt idx="1252">
                  <c:v>465.5</c:v>
                </c:pt>
                <c:pt idx="1253">
                  <c:v>465.6</c:v>
                </c:pt>
                <c:pt idx="1254">
                  <c:v>465.7</c:v>
                </c:pt>
                <c:pt idx="1255">
                  <c:v>465.8</c:v>
                </c:pt>
                <c:pt idx="1256">
                  <c:v>465.9</c:v>
                </c:pt>
                <c:pt idx="1257">
                  <c:v>466</c:v>
                </c:pt>
                <c:pt idx="1258">
                  <c:v>466.1</c:v>
                </c:pt>
                <c:pt idx="1259">
                  <c:v>466.2</c:v>
                </c:pt>
                <c:pt idx="1260">
                  <c:v>466.3</c:v>
                </c:pt>
                <c:pt idx="1261">
                  <c:v>466.4</c:v>
                </c:pt>
                <c:pt idx="1262">
                  <c:v>466.5</c:v>
                </c:pt>
                <c:pt idx="1263">
                  <c:v>466.6</c:v>
                </c:pt>
                <c:pt idx="1264">
                  <c:v>466.7</c:v>
                </c:pt>
                <c:pt idx="1265">
                  <c:v>466.8</c:v>
                </c:pt>
                <c:pt idx="1266">
                  <c:v>466.9</c:v>
                </c:pt>
                <c:pt idx="1267">
                  <c:v>467</c:v>
                </c:pt>
                <c:pt idx="1268">
                  <c:v>467.1</c:v>
                </c:pt>
                <c:pt idx="1269">
                  <c:v>467.2</c:v>
                </c:pt>
                <c:pt idx="1270">
                  <c:v>467.3</c:v>
                </c:pt>
                <c:pt idx="1271">
                  <c:v>467.4</c:v>
                </c:pt>
                <c:pt idx="1272">
                  <c:v>467.5</c:v>
                </c:pt>
                <c:pt idx="1273">
                  <c:v>467.6</c:v>
                </c:pt>
                <c:pt idx="1274">
                  <c:v>467.7</c:v>
                </c:pt>
                <c:pt idx="1275">
                  <c:v>467.8</c:v>
                </c:pt>
                <c:pt idx="1276">
                  <c:v>467.9</c:v>
                </c:pt>
                <c:pt idx="1277">
                  <c:v>468</c:v>
                </c:pt>
                <c:pt idx="1278">
                  <c:v>468.1</c:v>
                </c:pt>
                <c:pt idx="1279">
                  <c:v>468.2</c:v>
                </c:pt>
                <c:pt idx="1280">
                  <c:v>468.3</c:v>
                </c:pt>
                <c:pt idx="1281">
                  <c:v>468.4</c:v>
                </c:pt>
                <c:pt idx="1282">
                  <c:v>468.5</c:v>
                </c:pt>
                <c:pt idx="1283">
                  <c:v>468.6</c:v>
                </c:pt>
                <c:pt idx="1284">
                  <c:v>468.7</c:v>
                </c:pt>
                <c:pt idx="1285">
                  <c:v>468.8</c:v>
                </c:pt>
                <c:pt idx="1286">
                  <c:v>468.9</c:v>
                </c:pt>
                <c:pt idx="1287">
                  <c:v>469</c:v>
                </c:pt>
                <c:pt idx="1288">
                  <c:v>469.1</c:v>
                </c:pt>
                <c:pt idx="1289">
                  <c:v>469.2</c:v>
                </c:pt>
                <c:pt idx="1290">
                  <c:v>469.3</c:v>
                </c:pt>
                <c:pt idx="1291">
                  <c:v>469.4</c:v>
                </c:pt>
                <c:pt idx="1292">
                  <c:v>469.5</c:v>
                </c:pt>
                <c:pt idx="1293">
                  <c:v>469.6</c:v>
                </c:pt>
                <c:pt idx="1294">
                  <c:v>469.7</c:v>
                </c:pt>
                <c:pt idx="1295">
                  <c:v>469.8</c:v>
                </c:pt>
                <c:pt idx="1296">
                  <c:v>469.9</c:v>
                </c:pt>
                <c:pt idx="1297">
                  <c:v>470</c:v>
                </c:pt>
                <c:pt idx="1298">
                  <c:v>470.1</c:v>
                </c:pt>
                <c:pt idx="1299">
                  <c:v>470.2</c:v>
                </c:pt>
                <c:pt idx="1300">
                  <c:v>470.3</c:v>
                </c:pt>
                <c:pt idx="1301">
                  <c:v>470.4</c:v>
                </c:pt>
                <c:pt idx="1302">
                  <c:v>470.5</c:v>
                </c:pt>
                <c:pt idx="1303">
                  <c:v>470.6</c:v>
                </c:pt>
                <c:pt idx="1304">
                  <c:v>470.7</c:v>
                </c:pt>
                <c:pt idx="1305">
                  <c:v>470.8</c:v>
                </c:pt>
                <c:pt idx="1306">
                  <c:v>470.9</c:v>
                </c:pt>
                <c:pt idx="1307">
                  <c:v>471</c:v>
                </c:pt>
                <c:pt idx="1308">
                  <c:v>471.1</c:v>
                </c:pt>
                <c:pt idx="1309">
                  <c:v>471.2</c:v>
                </c:pt>
                <c:pt idx="1310">
                  <c:v>471.3</c:v>
                </c:pt>
                <c:pt idx="1311">
                  <c:v>471.4</c:v>
                </c:pt>
                <c:pt idx="1312">
                  <c:v>471.5</c:v>
                </c:pt>
                <c:pt idx="1313">
                  <c:v>471.6</c:v>
                </c:pt>
                <c:pt idx="1314">
                  <c:v>471.7</c:v>
                </c:pt>
                <c:pt idx="1315">
                  <c:v>471.8</c:v>
                </c:pt>
                <c:pt idx="1316">
                  <c:v>471.9</c:v>
                </c:pt>
                <c:pt idx="1317">
                  <c:v>472</c:v>
                </c:pt>
                <c:pt idx="1318">
                  <c:v>472.1</c:v>
                </c:pt>
                <c:pt idx="1319">
                  <c:v>472.2</c:v>
                </c:pt>
                <c:pt idx="1320">
                  <c:v>472.3</c:v>
                </c:pt>
                <c:pt idx="1321">
                  <c:v>472.4</c:v>
                </c:pt>
                <c:pt idx="1322">
                  <c:v>472.5</c:v>
                </c:pt>
                <c:pt idx="1323">
                  <c:v>472.6</c:v>
                </c:pt>
                <c:pt idx="1324">
                  <c:v>472.7</c:v>
                </c:pt>
                <c:pt idx="1325">
                  <c:v>472.8</c:v>
                </c:pt>
                <c:pt idx="1326">
                  <c:v>472.9</c:v>
                </c:pt>
                <c:pt idx="1327">
                  <c:v>473</c:v>
                </c:pt>
                <c:pt idx="1328">
                  <c:v>473.1</c:v>
                </c:pt>
                <c:pt idx="1329">
                  <c:v>473.2</c:v>
                </c:pt>
                <c:pt idx="1330">
                  <c:v>473.3</c:v>
                </c:pt>
                <c:pt idx="1331">
                  <c:v>473.4</c:v>
                </c:pt>
                <c:pt idx="1332">
                  <c:v>473.5</c:v>
                </c:pt>
                <c:pt idx="1333">
                  <c:v>473.6</c:v>
                </c:pt>
                <c:pt idx="1334">
                  <c:v>473.7</c:v>
                </c:pt>
                <c:pt idx="1335">
                  <c:v>473.8</c:v>
                </c:pt>
                <c:pt idx="1336">
                  <c:v>473.9</c:v>
                </c:pt>
                <c:pt idx="1337">
                  <c:v>474</c:v>
                </c:pt>
                <c:pt idx="1338">
                  <c:v>474.1</c:v>
                </c:pt>
                <c:pt idx="1339">
                  <c:v>474.2</c:v>
                </c:pt>
                <c:pt idx="1340">
                  <c:v>474.3</c:v>
                </c:pt>
                <c:pt idx="1341">
                  <c:v>474.4</c:v>
                </c:pt>
                <c:pt idx="1342">
                  <c:v>474.5</c:v>
                </c:pt>
                <c:pt idx="1343">
                  <c:v>474.6</c:v>
                </c:pt>
                <c:pt idx="1344">
                  <c:v>474.7</c:v>
                </c:pt>
                <c:pt idx="1345">
                  <c:v>474.8</c:v>
                </c:pt>
                <c:pt idx="1346">
                  <c:v>474.9</c:v>
                </c:pt>
                <c:pt idx="1347">
                  <c:v>475</c:v>
                </c:pt>
                <c:pt idx="1348">
                  <c:v>475.1</c:v>
                </c:pt>
                <c:pt idx="1349">
                  <c:v>475.2</c:v>
                </c:pt>
                <c:pt idx="1350">
                  <c:v>475.3</c:v>
                </c:pt>
                <c:pt idx="1351">
                  <c:v>475.4</c:v>
                </c:pt>
                <c:pt idx="1352">
                  <c:v>475.5</c:v>
                </c:pt>
                <c:pt idx="1353">
                  <c:v>475.6</c:v>
                </c:pt>
                <c:pt idx="1354">
                  <c:v>475.7</c:v>
                </c:pt>
                <c:pt idx="1355">
                  <c:v>475.8</c:v>
                </c:pt>
                <c:pt idx="1356">
                  <c:v>475.9</c:v>
                </c:pt>
                <c:pt idx="1357">
                  <c:v>476</c:v>
                </c:pt>
                <c:pt idx="1358">
                  <c:v>476.1</c:v>
                </c:pt>
                <c:pt idx="1359">
                  <c:v>476.2</c:v>
                </c:pt>
                <c:pt idx="1360">
                  <c:v>476.3</c:v>
                </c:pt>
                <c:pt idx="1361">
                  <c:v>476.4</c:v>
                </c:pt>
                <c:pt idx="1362">
                  <c:v>476.5</c:v>
                </c:pt>
                <c:pt idx="1363">
                  <c:v>476.6</c:v>
                </c:pt>
                <c:pt idx="1364">
                  <c:v>476.7</c:v>
                </c:pt>
                <c:pt idx="1365">
                  <c:v>476.8</c:v>
                </c:pt>
                <c:pt idx="1366">
                  <c:v>476.9</c:v>
                </c:pt>
                <c:pt idx="1367">
                  <c:v>477</c:v>
                </c:pt>
                <c:pt idx="1368">
                  <c:v>477.1</c:v>
                </c:pt>
                <c:pt idx="1369">
                  <c:v>477.2</c:v>
                </c:pt>
                <c:pt idx="1370">
                  <c:v>477.3</c:v>
                </c:pt>
                <c:pt idx="1371">
                  <c:v>477.4</c:v>
                </c:pt>
                <c:pt idx="1372">
                  <c:v>477.5</c:v>
                </c:pt>
                <c:pt idx="1373">
                  <c:v>477.6</c:v>
                </c:pt>
                <c:pt idx="1374">
                  <c:v>477.7</c:v>
                </c:pt>
                <c:pt idx="1375">
                  <c:v>477.8</c:v>
                </c:pt>
                <c:pt idx="1376">
                  <c:v>477.9</c:v>
                </c:pt>
                <c:pt idx="1377">
                  <c:v>478</c:v>
                </c:pt>
                <c:pt idx="1378">
                  <c:v>478.1</c:v>
                </c:pt>
                <c:pt idx="1379">
                  <c:v>478.2</c:v>
                </c:pt>
                <c:pt idx="1380">
                  <c:v>478.3</c:v>
                </c:pt>
                <c:pt idx="1381">
                  <c:v>478.4</c:v>
                </c:pt>
                <c:pt idx="1382">
                  <c:v>478.5</c:v>
                </c:pt>
                <c:pt idx="1383">
                  <c:v>478.6</c:v>
                </c:pt>
                <c:pt idx="1384">
                  <c:v>478.7</c:v>
                </c:pt>
                <c:pt idx="1385">
                  <c:v>478.8</c:v>
                </c:pt>
                <c:pt idx="1386">
                  <c:v>478.9</c:v>
                </c:pt>
                <c:pt idx="1387">
                  <c:v>479</c:v>
                </c:pt>
                <c:pt idx="1388">
                  <c:v>479.1</c:v>
                </c:pt>
                <c:pt idx="1389">
                  <c:v>479.2</c:v>
                </c:pt>
                <c:pt idx="1390">
                  <c:v>479.3</c:v>
                </c:pt>
                <c:pt idx="1391">
                  <c:v>479.4</c:v>
                </c:pt>
                <c:pt idx="1392">
                  <c:v>479.5</c:v>
                </c:pt>
                <c:pt idx="1393">
                  <c:v>479.6</c:v>
                </c:pt>
                <c:pt idx="1394">
                  <c:v>479.7</c:v>
                </c:pt>
                <c:pt idx="1395">
                  <c:v>479.8</c:v>
                </c:pt>
                <c:pt idx="1396">
                  <c:v>479.9</c:v>
                </c:pt>
                <c:pt idx="1397">
                  <c:v>480</c:v>
                </c:pt>
                <c:pt idx="1398">
                  <c:v>480.1</c:v>
                </c:pt>
                <c:pt idx="1399">
                  <c:v>480.2</c:v>
                </c:pt>
                <c:pt idx="1400">
                  <c:v>480.3</c:v>
                </c:pt>
                <c:pt idx="1401">
                  <c:v>480.4</c:v>
                </c:pt>
                <c:pt idx="1402">
                  <c:v>480.5</c:v>
                </c:pt>
                <c:pt idx="1403">
                  <c:v>480.6</c:v>
                </c:pt>
                <c:pt idx="1404">
                  <c:v>480.7</c:v>
                </c:pt>
                <c:pt idx="1405">
                  <c:v>480.8</c:v>
                </c:pt>
                <c:pt idx="1406">
                  <c:v>480.9</c:v>
                </c:pt>
                <c:pt idx="1407">
                  <c:v>481</c:v>
                </c:pt>
                <c:pt idx="1408">
                  <c:v>481.1</c:v>
                </c:pt>
                <c:pt idx="1409">
                  <c:v>481.2</c:v>
                </c:pt>
                <c:pt idx="1410">
                  <c:v>481.3</c:v>
                </c:pt>
                <c:pt idx="1411">
                  <c:v>481.4</c:v>
                </c:pt>
                <c:pt idx="1412">
                  <c:v>481.5</c:v>
                </c:pt>
                <c:pt idx="1413">
                  <c:v>481.6</c:v>
                </c:pt>
                <c:pt idx="1414">
                  <c:v>481.7</c:v>
                </c:pt>
                <c:pt idx="1415">
                  <c:v>481.8</c:v>
                </c:pt>
                <c:pt idx="1416">
                  <c:v>481.9</c:v>
                </c:pt>
                <c:pt idx="1417">
                  <c:v>482</c:v>
                </c:pt>
                <c:pt idx="1418">
                  <c:v>482.1</c:v>
                </c:pt>
                <c:pt idx="1419">
                  <c:v>482.2</c:v>
                </c:pt>
                <c:pt idx="1420">
                  <c:v>482.3</c:v>
                </c:pt>
                <c:pt idx="1421">
                  <c:v>482.4</c:v>
                </c:pt>
                <c:pt idx="1422">
                  <c:v>482.5</c:v>
                </c:pt>
                <c:pt idx="1423">
                  <c:v>482.6</c:v>
                </c:pt>
                <c:pt idx="1424">
                  <c:v>482.7</c:v>
                </c:pt>
                <c:pt idx="1425">
                  <c:v>482.8</c:v>
                </c:pt>
                <c:pt idx="1426">
                  <c:v>482.9</c:v>
                </c:pt>
                <c:pt idx="1427">
                  <c:v>483</c:v>
                </c:pt>
                <c:pt idx="1428">
                  <c:v>483.1</c:v>
                </c:pt>
                <c:pt idx="1429">
                  <c:v>483.2</c:v>
                </c:pt>
                <c:pt idx="1430">
                  <c:v>483.3</c:v>
                </c:pt>
                <c:pt idx="1431">
                  <c:v>483.4</c:v>
                </c:pt>
                <c:pt idx="1432">
                  <c:v>483.5</c:v>
                </c:pt>
                <c:pt idx="1433">
                  <c:v>483.6</c:v>
                </c:pt>
                <c:pt idx="1434">
                  <c:v>483.7</c:v>
                </c:pt>
                <c:pt idx="1435">
                  <c:v>483.8</c:v>
                </c:pt>
                <c:pt idx="1436">
                  <c:v>483.9</c:v>
                </c:pt>
                <c:pt idx="1437">
                  <c:v>484</c:v>
                </c:pt>
                <c:pt idx="1438">
                  <c:v>484.1</c:v>
                </c:pt>
                <c:pt idx="1439">
                  <c:v>484.2</c:v>
                </c:pt>
                <c:pt idx="1440">
                  <c:v>484.3</c:v>
                </c:pt>
                <c:pt idx="1441">
                  <c:v>484.4</c:v>
                </c:pt>
                <c:pt idx="1442">
                  <c:v>484.5</c:v>
                </c:pt>
                <c:pt idx="1443">
                  <c:v>484.6</c:v>
                </c:pt>
                <c:pt idx="1444">
                  <c:v>484.7</c:v>
                </c:pt>
                <c:pt idx="1445">
                  <c:v>484.8</c:v>
                </c:pt>
                <c:pt idx="1446">
                  <c:v>484.9</c:v>
                </c:pt>
                <c:pt idx="1447">
                  <c:v>485</c:v>
                </c:pt>
                <c:pt idx="1448">
                  <c:v>485.1</c:v>
                </c:pt>
                <c:pt idx="1449">
                  <c:v>485.2</c:v>
                </c:pt>
                <c:pt idx="1450">
                  <c:v>485.3</c:v>
                </c:pt>
                <c:pt idx="1451">
                  <c:v>485.4</c:v>
                </c:pt>
                <c:pt idx="1452">
                  <c:v>485.5</c:v>
                </c:pt>
                <c:pt idx="1453">
                  <c:v>485.6</c:v>
                </c:pt>
                <c:pt idx="1454">
                  <c:v>485.7</c:v>
                </c:pt>
                <c:pt idx="1455">
                  <c:v>485.8</c:v>
                </c:pt>
                <c:pt idx="1456">
                  <c:v>485.9</c:v>
                </c:pt>
                <c:pt idx="1457">
                  <c:v>486</c:v>
                </c:pt>
                <c:pt idx="1458">
                  <c:v>486.1</c:v>
                </c:pt>
                <c:pt idx="1459">
                  <c:v>486.2</c:v>
                </c:pt>
                <c:pt idx="1460">
                  <c:v>486.3</c:v>
                </c:pt>
                <c:pt idx="1461">
                  <c:v>486.4</c:v>
                </c:pt>
                <c:pt idx="1462">
                  <c:v>486.5</c:v>
                </c:pt>
                <c:pt idx="1463">
                  <c:v>486.6</c:v>
                </c:pt>
                <c:pt idx="1464">
                  <c:v>486.7</c:v>
                </c:pt>
                <c:pt idx="1465">
                  <c:v>486.8</c:v>
                </c:pt>
                <c:pt idx="1466">
                  <c:v>486.9</c:v>
                </c:pt>
                <c:pt idx="1467">
                  <c:v>487</c:v>
                </c:pt>
                <c:pt idx="1468">
                  <c:v>487.1</c:v>
                </c:pt>
                <c:pt idx="1469">
                  <c:v>487.2</c:v>
                </c:pt>
                <c:pt idx="1470">
                  <c:v>487.3</c:v>
                </c:pt>
                <c:pt idx="1471">
                  <c:v>487.4</c:v>
                </c:pt>
                <c:pt idx="1472">
                  <c:v>487.5</c:v>
                </c:pt>
                <c:pt idx="1473">
                  <c:v>487.6</c:v>
                </c:pt>
                <c:pt idx="1474">
                  <c:v>487.7</c:v>
                </c:pt>
                <c:pt idx="1475">
                  <c:v>487.8</c:v>
                </c:pt>
                <c:pt idx="1476">
                  <c:v>487.9</c:v>
                </c:pt>
                <c:pt idx="1477">
                  <c:v>488</c:v>
                </c:pt>
                <c:pt idx="1478">
                  <c:v>488.1</c:v>
                </c:pt>
                <c:pt idx="1479">
                  <c:v>488.2</c:v>
                </c:pt>
                <c:pt idx="1480">
                  <c:v>488.3</c:v>
                </c:pt>
                <c:pt idx="1481">
                  <c:v>488.4</c:v>
                </c:pt>
                <c:pt idx="1482">
                  <c:v>488.5</c:v>
                </c:pt>
                <c:pt idx="1483">
                  <c:v>488.6</c:v>
                </c:pt>
                <c:pt idx="1484">
                  <c:v>488.7</c:v>
                </c:pt>
                <c:pt idx="1485">
                  <c:v>488.8</c:v>
                </c:pt>
                <c:pt idx="1486">
                  <c:v>488.9</c:v>
                </c:pt>
                <c:pt idx="1487">
                  <c:v>489</c:v>
                </c:pt>
                <c:pt idx="1488">
                  <c:v>489.1</c:v>
                </c:pt>
                <c:pt idx="1489">
                  <c:v>489.2</c:v>
                </c:pt>
                <c:pt idx="1490">
                  <c:v>489.3</c:v>
                </c:pt>
                <c:pt idx="1491">
                  <c:v>489.4</c:v>
                </c:pt>
                <c:pt idx="1492">
                  <c:v>489.5</c:v>
                </c:pt>
                <c:pt idx="1493">
                  <c:v>489.6</c:v>
                </c:pt>
                <c:pt idx="1494">
                  <c:v>489.7</c:v>
                </c:pt>
                <c:pt idx="1495">
                  <c:v>489.8</c:v>
                </c:pt>
                <c:pt idx="1496">
                  <c:v>489.9</c:v>
                </c:pt>
                <c:pt idx="1497">
                  <c:v>490</c:v>
                </c:pt>
                <c:pt idx="1498">
                  <c:v>490.1</c:v>
                </c:pt>
                <c:pt idx="1499">
                  <c:v>490.2</c:v>
                </c:pt>
                <c:pt idx="1500">
                  <c:v>490.3</c:v>
                </c:pt>
                <c:pt idx="1501">
                  <c:v>490.4</c:v>
                </c:pt>
                <c:pt idx="1502">
                  <c:v>490.5</c:v>
                </c:pt>
                <c:pt idx="1503">
                  <c:v>490.6</c:v>
                </c:pt>
                <c:pt idx="1504">
                  <c:v>490.7</c:v>
                </c:pt>
                <c:pt idx="1505">
                  <c:v>490.8</c:v>
                </c:pt>
                <c:pt idx="1506">
                  <c:v>490.9</c:v>
                </c:pt>
                <c:pt idx="1507">
                  <c:v>491</c:v>
                </c:pt>
                <c:pt idx="1508">
                  <c:v>491.1</c:v>
                </c:pt>
                <c:pt idx="1509">
                  <c:v>491.2</c:v>
                </c:pt>
                <c:pt idx="1510">
                  <c:v>491.3</c:v>
                </c:pt>
                <c:pt idx="1511">
                  <c:v>491.4</c:v>
                </c:pt>
                <c:pt idx="1512">
                  <c:v>491.5</c:v>
                </c:pt>
                <c:pt idx="1513">
                  <c:v>491.6</c:v>
                </c:pt>
                <c:pt idx="1514">
                  <c:v>491.7</c:v>
                </c:pt>
                <c:pt idx="1515">
                  <c:v>491.8</c:v>
                </c:pt>
                <c:pt idx="1516">
                  <c:v>491.9</c:v>
                </c:pt>
                <c:pt idx="1517">
                  <c:v>492</c:v>
                </c:pt>
                <c:pt idx="1518">
                  <c:v>492.1</c:v>
                </c:pt>
                <c:pt idx="1519">
                  <c:v>492.2</c:v>
                </c:pt>
                <c:pt idx="1520">
                  <c:v>492.3</c:v>
                </c:pt>
                <c:pt idx="1521">
                  <c:v>492.4</c:v>
                </c:pt>
                <c:pt idx="1522">
                  <c:v>492.5</c:v>
                </c:pt>
                <c:pt idx="1523">
                  <c:v>492.6</c:v>
                </c:pt>
                <c:pt idx="1524">
                  <c:v>492.7</c:v>
                </c:pt>
                <c:pt idx="1525">
                  <c:v>492.8</c:v>
                </c:pt>
                <c:pt idx="1526">
                  <c:v>492.9</c:v>
                </c:pt>
                <c:pt idx="1527">
                  <c:v>493</c:v>
                </c:pt>
                <c:pt idx="1528">
                  <c:v>493.1</c:v>
                </c:pt>
                <c:pt idx="1529">
                  <c:v>493.2</c:v>
                </c:pt>
                <c:pt idx="1530">
                  <c:v>493.3</c:v>
                </c:pt>
                <c:pt idx="1531">
                  <c:v>493.4</c:v>
                </c:pt>
                <c:pt idx="1532">
                  <c:v>493.5</c:v>
                </c:pt>
                <c:pt idx="1533">
                  <c:v>493.6</c:v>
                </c:pt>
                <c:pt idx="1534">
                  <c:v>493.7</c:v>
                </c:pt>
                <c:pt idx="1535">
                  <c:v>493.8</c:v>
                </c:pt>
                <c:pt idx="1536">
                  <c:v>493.9</c:v>
                </c:pt>
                <c:pt idx="1537">
                  <c:v>494</c:v>
                </c:pt>
                <c:pt idx="1538">
                  <c:v>494.1</c:v>
                </c:pt>
                <c:pt idx="1539">
                  <c:v>494.2</c:v>
                </c:pt>
                <c:pt idx="1540">
                  <c:v>494.3</c:v>
                </c:pt>
                <c:pt idx="1541">
                  <c:v>494.4</c:v>
                </c:pt>
                <c:pt idx="1542">
                  <c:v>494.5</c:v>
                </c:pt>
                <c:pt idx="1543">
                  <c:v>494.6</c:v>
                </c:pt>
                <c:pt idx="1544">
                  <c:v>494.7</c:v>
                </c:pt>
                <c:pt idx="1545">
                  <c:v>494.8</c:v>
                </c:pt>
                <c:pt idx="1546">
                  <c:v>494.9</c:v>
                </c:pt>
                <c:pt idx="1547">
                  <c:v>495</c:v>
                </c:pt>
                <c:pt idx="1548">
                  <c:v>495.1</c:v>
                </c:pt>
                <c:pt idx="1549">
                  <c:v>495.2</c:v>
                </c:pt>
                <c:pt idx="1550">
                  <c:v>495.3</c:v>
                </c:pt>
                <c:pt idx="1551">
                  <c:v>495.4</c:v>
                </c:pt>
                <c:pt idx="1552">
                  <c:v>495.5</c:v>
                </c:pt>
                <c:pt idx="1553">
                  <c:v>495.6</c:v>
                </c:pt>
                <c:pt idx="1554">
                  <c:v>495.7</c:v>
                </c:pt>
                <c:pt idx="1555">
                  <c:v>495.8</c:v>
                </c:pt>
                <c:pt idx="1556">
                  <c:v>495.9</c:v>
                </c:pt>
                <c:pt idx="1557">
                  <c:v>496</c:v>
                </c:pt>
                <c:pt idx="1558">
                  <c:v>496.1</c:v>
                </c:pt>
                <c:pt idx="1559">
                  <c:v>496.2</c:v>
                </c:pt>
                <c:pt idx="1560">
                  <c:v>496.3</c:v>
                </c:pt>
                <c:pt idx="1561">
                  <c:v>496.4</c:v>
                </c:pt>
                <c:pt idx="1562">
                  <c:v>496.5</c:v>
                </c:pt>
                <c:pt idx="1563">
                  <c:v>496.6</c:v>
                </c:pt>
                <c:pt idx="1564">
                  <c:v>496.7</c:v>
                </c:pt>
                <c:pt idx="1565">
                  <c:v>496.8</c:v>
                </c:pt>
                <c:pt idx="1566">
                  <c:v>496.9</c:v>
                </c:pt>
                <c:pt idx="1567">
                  <c:v>497</c:v>
                </c:pt>
                <c:pt idx="1568">
                  <c:v>497.1</c:v>
                </c:pt>
                <c:pt idx="1569">
                  <c:v>497.2</c:v>
                </c:pt>
                <c:pt idx="1570">
                  <c:v>497.3</c:v>
                </c:pt>
                <c:pt idx="1571">
                  <c:v>497.4</c:v>
                </c:pt>
                <c:pt idx="1572">
                  <c:v>497.5</c:v>
                </c:pt>
                <c:pt idx="1573">
                  <c:v>497.6</c:v>
                </c:pt>
                <c:pt idx="1574">
                  <c:v>497.7</c:v>
                </c:pt>
                <c:pt idx="1575">
                  <c:v>497.8</c:v>
                </c:pt>
                <c:pt idx="1576">
                  <c:v>497.9</c:v>
                </c:pt>
                <c:pt idx="1577">
                  <c:v>498</c:v>
                </c:pt>
                <c:pt idx="1578">
                  <c:v>498.1</c:v>
                </c:pt>
                <c:pt idx="1579">
                  <c:v>498.2</c:v>
                </c:pt>
                <c:pt idx="1580">
                  <c:v>498.3</c:v>
                </c:pt>
                <c:pt idx="1581">
                  <c:v>498.4</c:v>
                </c:pt>
                <c:pt idx="1582">
                  <c:v>498.5</c:v>
                </c:pt>
                <c:pt idx="1583">
                  <c:v>498.6</c:v>
                </c:pt>
                <c:pt idx="1584">
                  <c:v>498.7</c:v>
                </c:pt>
                <c:pt idx="1585">
                  <c:v>498.8</c:v>
                </c:pt>
                <c:pt idx="1586">
                  <c:v>498.9</c:v>
                </c:pt>
                <c:pt idx="1587">
                  <c:v>499</c:v>
                </c:pt>
                <c:pt idx="1588">
                  <c:v>499.1</c:v>
                </c:pt>
                <c:pt idx="1589">
                  <c:v>499.2</c:v>
                </c:pt>
                <c:pt idx="1590">
                  <c:v>499.3</c:v>
                </c:pt>
                <c:pt idx="1591">
                  <c:v>499.4</c:v>
                </c:pt>
                <c:pt idx="1592">
                  <c:v>499.5</c:v>
                </c:pt>
                <c:pt idx="1593">
                  <c:v>499.6</c:v>
                </c:pt>
                <c:pt idx="1594">
                  <c:v>499.7</c:v>
                </c:pt>
                <c:pt idx="1595">
                  <c:v>499.8</c:v>
                </c:pt>
                <c:pt idx="1596">
                  <c:v>499.9</c:v>
                </c:pt>
                <c:pt idx="1597">
                  <c:v>500</c:v>
                </c:pt>
                <c:pt idx="1598">
                  <c:v>500.1</c:v>
                </c:pt>
                <c:pt idx="1599">
                  <c:v>500.2</c:v>
                </c:pt>
                <c:pt idx="1600">
                  <c:v>500.3</c:v>
                </c:pt>
                <c:pt idx="1601">
                  <c:v>500.4</c:v>
                </c:pt>
                <c:pt idx="1602">
                  <c:v>500.5</c:v>
                </c:pt>
                <c:pt idx="1603">
                  <c:v>500.6</c:v>
                </c:pt>
                <c:pt idx="1604">
                  <c:v>500.7</c:v>
                </c:pt>
                <c:pt idx="1605">
                  <c:v>500.8</c:v>
                </c:pt>
                <c:pt idx="1606">
                  <c:v>500.9</c:v>
                </c:pt>
                <c:pt idx="1607">
                  <c:v>501</c:v>
                </c:pt>
                <c:pt idx="1608">
                  <c:v>501.1</c:v>
                </c:pt>
                <c:pt idx="1609">
                  <c:v>501.2</c:v>
                </c:pt>
                <c:pt idx="1610">
                  <c:v>501.3</c:v>
                </c:pt>
                <c:pt idx="1611">
                  <c:v>501.4</c:v>
                </c:pt>
                <c:pt idx="1612">
                  <c:v>501.5</c:v>
                </c:pt>
                <c:pt idx="1613">
                  <c:v>501.6</c:v>
                </c:pt>
                <c:pt idx="1614">
                  <c:v>501.7</c:v>
                </c:pt>
                <c:pt idx="1615">
                  <c:v>501.8</c:v>
                </c:pt>
                <c:pt idx="1616">
                  <c:v>501.9</c:v>
                </c:pt>
                <c:pt idx="1617">
                  <c:v>502</c:v>
                </c:pt>
                <c:pt idx="1618">
                  <c:v>502.1</c:v>
                </c:pt>
                <c:pt idx="1619">
                  <c:v>502.2</c:v>
                </c:pt>
                <c:pt idx="1620">
                  <c:v>502.3</c:v>
                </c:pt>
                <c:pt idx="1621">
                  <c:v>502.4</c:v>
                </c:pt>
                <c:pt idx="1622">
                  <c:v>502.5</c:v>
                </c:pt>
                <c:pt idx="1623">
                  <c:v>502.6</c:v>
                </c:pt>
                <c:pt idx="1624">
                  <c:v>502.7</c:v>
                </c:pt>
                <c:pt idx="1625">
                  <c:v>502.8</c:v>
                </c:pt>
                <c:pt idx="1626">
                  <c:v>502.9</c:v>
                </c:pt>
                <c:pt idx="1627">
                  <c:v>503</c:v>
                </c:pt>
                <c:pt idx="1628">
                  <c:v>503.1</c:v>
                </c:pt>
                <c:pt idx="1629">
                  <c:v>503.2</c:v>
                </c:pt>
                <c:pt idx="1630">
                  <c:v>503.3</c:v>
                </c:pt>
                <c:pt idx="1631">
                  <c:v>503.4</c:v>
                </c:pt>
                <c:pt idx="1632">
                  <c:v>503.5</c:v>
                </c:pt>
                <c:pt idx="1633">
                  <c:v>503.6</c:v>
                </c:pt>
                <c:pt idx="1634">
                  <c:v>503.7</c:v>
                </c:pt>
                <c:pt idx="1635">
                  <c:v>503.8</c:v>
                </c:pt>
                <c:pt idx="1636">
                  <c:v>503.9</c:v>
                </c:pt>
                <c:pt idx="1637">
                  <c:v>504</c:v>
                </c:pt>
                <c:pt idx="1638">
                  <c:v>504.1</c:v>
                </c:pt>
                <c:pt idx="1639">
                  <c:v>504.2</c:v>
                </c:pt>
                <c:pt idx="1640">
                  <c:v>504.3</c:v>
                </c:pt>
                <c:pt idx="1641">
                  <c:v>504.4</c:v>
                </c:pt>
                <c:pt idx="1642">
                  <c:v>504.5</c:v>
                </c:pt>
                <c:pt idx="1643">
                  <c:v>504.6</c:v>
                </c:pt>
                <c:pt idx="1644">
                  <c:v>504.7</c:v>
                </c:pt>
                <c:pt idx="1645">
                  <c:v>504.8</c:v>
                </c:pt>
                <c:pt idx="1646">
                  <c:v>504.9</c:v>
                </c:pt>
                <c:pt idx="1647">
                  <c:v>505</c:v>
                </c:pt>
                <c:pt idx="1648">
                  <c:v>505.1</c:v>
                </c:pt>
                <c:pt idx="1649">
                  <c:v>505.2</c:v>
                </c:pt>
                <c:pt idx="1650">
                  <c:v>505.3</c:v>
                </c:pt>
                <c:pt idx="1651">
                  <c:v>505.4</c:v>
                </c:pt>
                <c:pt idx="1652">
                  <c:v>505.5</c:v>
                </c:pt>
                <c:pt idx="1653">
                  <c:v>505.6</c:v>
                </c:pt>
                <c:pt idx="1654">
                  <c:v>505.7</c:v>
                </c:pt>
                <c:pt idx="1655">
                  <c:v>505.8</c:v>
                </c:pt>
                <c:pt idx="1656">
                  <c:v>505.9</c:v>
                </c:pt>
                <c:pt idx="1657">
                  <c:v>506</c:v>
                </c:pt>
                <c:pt idx="1658">
                  <c:v>506.1</c:v>
                </c:pt>
                <c:pt idx="1659">
                  <c:v>506.2</c:v>
                </c:pt>
                <c:pt idx="1660">
                  <c:v>506.3</c:v>
                </c:pt>
                <c:pt idx="1661">
                  <c:v>506.4</c:v>
                </c:pt>
                <c:pt idx="1662">
                  <c:v>506.5</c:v>
                </c:pt>
                <c:pt idx="1663">
                  <c:v>506.6</c:v>
                </c:pt>
                <c:pt idx="1664">
                  <c:v>506.7</c:v>
                </c:pt>
                <c:pt idx="1665">
                  <c:v>506.8</c:v>
                </c:pt>
                <c:pt idx="1666">
                  <c:v>506.9</c:v>
                </c:pt>
                <c:pt idx="1667">
                  <c:v>507</c:v>
                </c:pt>
                <c:pt idx="1668">
                  <c:v>507.1</c:v>
                </c:pt>
                <c:pt idx="1669">
                  <c:v>507.2</c:v>
                </c:pt>
                <c:pt idx="1670">
                  <c:v>507.3</c:v>
                </c:pt>
                <c:pt idx="1671">
                  <c:v>507.4</c:v>
                </c:pt>
                <c:pt idx="1672">
                  <c:v>507.5</c:v>
                </c:pt>
                <c:pt idx="1673">
                  <c:v>507.6</c:v>
                </c:pt>
                <c:pt idx="1674">
                  <c:v>507.7</c:v>
                </c:pt>
                <c:pt idx="1675">
                  <c:v>507.8</c:v>
                </c:pt>
                <c:pt idx="1676">
                  <c:v>507.9</c:v>
                </c:pt>
                <c:pt idx="1677">
                  <c:v>508</c:v>
                </c:pt>
                <c:pt idx="1678">
                  <c:v>508.1</c:v>
                </c:pt>
                <c:pt idx="1679">
                  <c:v>508.2</c:v>
                </c:pt>
                <c:pt idx="1680">
                  <c:v>508.3</c:v>
                </c:pt>
                <c:pt idx="1681">
                  <c:v>508.4</c:v>
                </c:pt>
                <c:pt idx="1682">
                  <c:v>508.5</c:v>
                </c:pt>
                <c:pt idx="1683">
                  <c:v>508.6</c:v>
                </c:pt>
                <c:pt idx="1684">
                  <c:v>508.7</c:v>
                </c:pt>
                <c:pt idx="1685">
                  <c:v>508.8</c:v>
                </c:pt>
                <c:pt idx="1686">
                  <c:v>508.9</c:v>
                </c:pt>
                <c:pt idx="1687">
                  <c:v>509</c:v>
                </c:pt>
                <c:pt idx="1688">
                  <c:v>509.1</c:v>
                </c:pt>
                <c:pt idx="1689">
                  <c:v>509.2</c:v>
                </c:pt>
                <c:pt idx="1690">
                  <c:v>509.3</c:v>
                </c:pt>
                <c:pt idx="1691">
                  <c:v>509.4</c:v>
                </c:pt>
                <c:pt idx="1692">
                  <c:v>509.5</c:v>
                </c:pt>
                <c:pt idx="1693">
                  <c:v>509.6</c:v>
                </c:pt>
                <c:pt idx="1694">
                  <c:v>509.7</c:v>
                </c:pt>
                <c:pt idx="1695">
                  <c:v>509.8</c:v>
                </c:pt>
                <c:pt idx="1696">
                  <c:v>509.9</c:v>
                </c:pt>
                <c:pt idx="1697">
                  <c:v>510</c:v>
                </c:pt>
                <c:pt idx="1698">
                  <c:v>510.1</c:v>
                </c:pt>
                <c:pt idx="1699">
                  <c:v>510.2</c:v>
                </c:pt>
                <c:pt idx="1700">
                  <c:v>510.3</c:v>
                </c:pt>
                <c:pt idx="1701">
                  <c:v>510.4</c:v>
                </c:pt>
                <c:pt idx="1702">
                  <c:v>510.5</c:v>
                </c:pt>
                <c:pt idx="1703">
                  <c:v>510.6</c:v>
                </c:pt>
                <c:pt idx="1704">
                  <c:v>510.7</c:v>
                </c:pt>
                <c:pt idx="1705">
                  <c:v>510.8</c:v>
                </c:pt>
                <c:pt idx="1706">
                  <c:v>510.9</c:v>
                </c:pt>
                <c:pt idx="1707">
                  <c:v>511</c:v>
                </c:pt>
                <c:pt idx="1708">
                  <c:v>511.1</c:v>
                </c:pt>
                <c:pt idx="1709">
                  <c:v>511.2</c:v>
                </c:pt>
                <c:pt idx="1710">
                  <c:v>511.3</c:v>
                </c:pt>
                <c:pt idx="1711">
                  <c:v>511.4</c:v>
                </c:pt>
                <c:pt idx="1712">
                  <c:v>511.5</c:v>
                </c:pt>
                <c:pt idx="1713">
                  <c:v>511.6</c:v>
                </c:pt>
                <c:pt idx="1714">
                  <c:v>511.7</c:v>
                </c:pt>
                <c:pt idx="1715">
                  <c:v>511.8</c:v>
                </c:pt>
                <c:pt idx="1716">
                  <c:v>511.9</c:v>
                </c:pt>
                <c:pt idx="1717">
                  <c:v>512</c:v>
                </c:pt>
                <c:pt idx="1718">
                  <c:v>512.1</c:v>
                </c:pt>
                <c:pt idx="1719">
                  <c:v>512.20000000000005</c:v>
                </c:pt>
                <c:pt idx="1720">
                  <c:v>512.29999999999995</c:v>
                </c:pt>
                <c:pt idx="1721">
                  <c:v>512.4</c:v>
                </c:pt>
                <c:pt idx="1722">
                  <c:v>512.5</c:v>
                </c:pt>
                <c:pt idx="1723">
                  <c:v>512.6</c:v>
                </c:pt>
                <c:pt idx="1724">
                  <c:v>512.70000000000005</c:v>
                </c:pt>
                <c:pt idx="1725">
                  <c:v>512.79999999999995</c:v>
                </c:pt>
                <c:pt idx="1726">
                  <c:v>512.9</c:v>
                </c:pt>
                <c:pt idx="1727">
                  <c:v>513</c:v>
                </c:pt>
                <c:pt idx="1728">
                  <c:v>513.1</c:v>
                </c:pt>
                <c:pt idx="1729">
                  <c:v>513.20000000000005</c:v>
                </c:pt>
                <c:pt idx="1730">
                  <c:v>513.29999999999995</c:v>
                </c:pt>
                <c:pt idx="1731">
                  <c:v>513.4</c:v>
                </c:pt>
                <c:pt idx="1732">
                  <c:v>513.5</c:v>
                </c:pt>
                <c:pt idx="1733">
                  <c:v>513.6</c:v>
                </c:pt>
                <c:pt idx="1734">
                  <c:v>513.70000000000005</c:v>
                </c:pt>
                <c:pt idx="1735">
                  <c:v>513.79999999999995</c:v>
                </c:pt>
                <c:pt idx="1736">
                  <c:v>513.9</c:v>
                </c:pt>
                <c:pt idx="1737">
                  <c:v>514</c:v>
                </c:pt>
                <c:pt idx="1738">
                  <c:v>514.1</c:v>
                </c:pt>
                <c:pt idx="1739">
                  <c:v>514.20000000000005</c:v>
                </c:pt>
                <c:pt idx="1740">
                  <c:v>514.29999999999995</c:v>
                </c:pt>
                <c:pt idx="1741">
                  <c:v>514.4</c:v>
                </c:pt>
                <c:pt idx="1742">
                  <c:v>514.5</c:v>
                </c:pt>
                <c:pt idx="1743">
                  <c:v>514.6</c:v>
                </c:pt>
                <c:pt idx="1744">
                  <c:v>514.70000000000005</c:v>
                </c:pt>
                <c:pt idx="1745">
                  <c:v>514.79999999999995</c:v>
                </c:pt>
                <c:pt idx="1746">
                  <c:v>514.9</c:v>
                </c:pt>
                <c:pt idx="1747">
                  <c:v>515</c:v>
                </c:pt>
                <c:pt idx="1748">
                  <c:v>515.1</c:v>
                </c:pt>
                <c:pt idx="1749">
                  <c:v>515.20000000000005</c:v>
                </c:pt>
                <c:pt idx="1750">
                  <c:v>515.29999999999995</c:v>
                </c:pt>
                <c:pt idx="1751">
                  <c:v>515.4</c:v>
                </c:pt>
                <c:pt idx="1752">
                  <c:v>515.5</c:v>
                </c:pt>
                <c:pt idx="1753">
                  <c:v>515.6</c:v>
                </c:pt>
                <c:pt idx="1754">
                  <c:v>515.70000000000005</c:v>
                </c:pt>
                <c:pt idx="1755">
                  <c:v>515.79999999999995</c:v>
                </c:pt>
                <c:pt idx="1756">
                  <c:v>515.9</c:v>
                </c:pt>
                <c:pt idx="1757">
                  <c:v>516</c:v>
                </c:pt>
                <c:pt idx="1758">
                  <c:v>516.1</c:v>
                </c:pt>
                <c:pt idx="1759">
                  <c:v>516.20000000000005</c:v>
                </c:pt>
                <c:pt idx="1760">
                  <c:v>516.29999999999995</c:v>
                </c:pt>
                <c:pt idx="1761">
                  <c:v>516.4</c:v>
                </c:pt>
                <c:pt idx="1762">
                  <c:v>516.5</c:v>
                </c:pt>
                <c:pt idx="1763">
                  <c:v>516.6</c:v>
                </c:pt>
                <c:pt idx="1764">
                  <c:v>516.70000000000005</c:v>
                </c:pt>
                <c:pt idx="1765">
                  <c:v>516.79999999999995</c:v>
                </c:pt>
                <c:pt idx="1766">
                  <c:v>516.9</c:v>
                </c:pt>
                <c:pt idx="1767">
                  <c:v>517</c:v>
                </c:pt>
                <c:pt idx="1768">
                  <c:v>517.1</c:v>
                </c:pt>
                <c:pt idx="1769">
                  <c:v>517.20000000000005</c:v>
                </c:pt>
                <c:pt idx="1770">
                  <c:v>517.29999999999995</c:v>
                </c:pt>
                <c:pt idx="1771">
                  <c:v>517.4</c:v>
                </c:pt>
                <c:pt idx="1772">
                  <c:v>517.5</c:v>
                </c:pt>
                <c:pt idx="1773">
                  <c:v>517.6</c:v>
                </c:pt>
                <c:pt idx="1774">
                  <c:v>517.70000000000005</c:v>
                </c:pt>
                <c:pt idx="1775">
                  <c:v>517.79999999999995</c:v>
                </c:pt>
                <c:pt idx="1776">
                  <c:v>517.9</c:v>
                </c:pt>
                <c:pt idx="1777">
                  <c:v>518</c:v>
                </c:pt>
                <c:pt idx="1778">
                  <c:v>518.1</c:v>
                </c:pt>
                <c:pt idx="1779">
                  <c:v>518.20000000000005</c:v>
                </c:pt>
                <c:pt idx="1780">
                  <c:v>518.29999999999995</c:v>
                </c:pt>
                <c:pt idx="1781">
                  <c:v>518.4</c:v>
                </c:pt>
                <c:pt idx="1782">
                  <c:v>518.5</c:v>
                </c:pt>
                <c:pt idx="1783">
                  <c:v>518.6</c:v>
                </c:pt>
                <c:pt idx="1784">
                  <c:v>518.70000000000005</c:v>
                </c:pt>
                <c:pt idx="1785">
                  <c:v>518.79999999999995</c:v>
                </c:pt>
                <c:pt idx="1786">
                  <c:v>518.9</c:v>
                </c:pt>
                <c:pt idx="1787">
                  <c:v>519</c:v>
                </c:pt>
                <c:pt idx="1788">
                  <c:v>519.1</c:v>
                </c:pt>
                <c:pt idx="1789">
                  <c:v>519.20000000000005</c:v>
                </c:pt>
                <c:pt idx="1790">
                  <c:v>519.29999999999995</c:v>
                </c:pt>
                <c:pt idx="1791">
                  <c:v>519.4</c:v>
                </c:pt>
                <c:pt idx="1792">
                  <c:v>519.5</c:v>
                </c:pt>
                <c:pt idx="1793">
                  <c:v>519.6</c:v>
                </c:pt>
                <c:pt idx="1794">
                  <c:v>519.70000000000005</c:v>
                </c:pt>
                <c:pt idx="1795">
                  <c:v>519.79999999999995</c:v>
                </c:pt>
                <c:pt idx="1796">
                  <c:v>519.9</c:v>
                </c:pt>
                <c:pt idx="1797">
                  <c:v>520</c:v>
                </c:pt>
                <c:pt idx="1798">
                  <c:v>520.1</c:v>
                </c:pt>
                <c:pt idx="1799">
                  <c:v>520.20000000000005</c:v>
                </c:pt>
                <c:pt idx="1800">
                  <c:v>520.29999999999995</c:v>
                </c:pt>
                <c:pt idx="1801">
                  <c:v>520.4</c:v>
                </c:pt>
                <c:pt idx="1802">
                  <c:v>520.5</c:v>
                </c:pt>
                <c:pt idx="1803">
                  <c:v>520.6</c:v>
                </c:pt>
                <c:pt idx="1804">
                  <c:v>520.70000000000005</c:v>
                </c:pt>
                <c:pt idx="1805">
                  <c:v>520.79999999999995</c:v>
                </c:pt>
                <c:pt idx="1806">
                  <c:v>520.9</c:v>
                </c:pt>
                <c:pt idx="1807">
                  <c:v>521</c:v>
                </c:pt>
                <c:pt idx="1808">
                  <c:v>521.1</c:v>
                </c:pt>
                <c:pt idx="1809">
                  <c:v>521.20000000000005</c:v>
                </c:pt>
                <c:pt idx="1810">
                  <c:v>521.29999999999995</c:v>
                </c:pt>
                <c:pt idx="1811">
                  <c:v>521.4</c:v>
                </c:pt>
                <c:pt idx="1812">
                  <c:v>521.5</c:v>
                </c:pt>
                <c:pt idx="1813">
                  <c:v>521.6</c:v>
                </c:pt>
                <c:pt idx="1814">
                  <c:v>521.70000000000005</c:v>
                </c:pt>
                <c:pt idx="1815">
                  <c:v>521.79999999999995</c:v>
                </c:pt>
                <c:pt idx="1816">
                  <c:v>521.9</c:v>
                </c:pt>
                <c:pt idx="1817">
                  <c:v>522</c:v>
                </c:pt>
                <c:pt idx="1818">
                  <c:v>522.1</c:v>
                </c:pt>
                <c:pt idx="1819">
                  <c:v>522.20000000000005</c:v>
                </c:pt>
                <c:pt idx="1820">
                  <c:v>522.29999999999995</c:v>
                </c:pt>
                <c:pt idx="1821">
                  <c:v>522.4</c:v>
                </c:pt>
                <c:pt idx="1822">
                  <c:v>522.5</c:v>
                </c:pt>
                <c:pt idx="1823">
                  <c:v>522.6</c:v>
                </c:pt>
                <c:pt idx="1824">
                  <c:v>522.70000000000005</c:v>
                </c:pt>
                <c:pt idx="1825">
                  <c:v>522.79999999999995</c:v>
                </c:pt>
                <c:pt idx="1826">
                  <c:v>522.9</c:v>
                </c:pt>
                <c:pt idx="1827">
                  <c:v>523</c:v>
                </c:pt>
                <c:pt idx="1828">
                  <c:v>523.1</c:v>
                </c:pt>
                <c:pt idx="1829">
                  <c:v>523.20000000000005</c:v>
                </c:pt>
                <c:pt idx="1830">
                  <c:v>523.29999999999995</c:v>
                </c:pt>
                <c:pt idx="1831">
                  <c:v>523.4</c:v>
                </c:pt>
                <c:pt idx="1832">
                  <c:v>523.5</c:v>
                </c:pt>
                <c:pt idx="1833">
                  <c:v>523.6</c:v>
                </c:pt>
                <c:pt idx="1834">
                  <c:v>523.70000000000005</c:v>
                </c:pt>
                <c:pt idx="1835">
                  <c:v>523.79999999999995</c:v>
                </c:pt>
                <c:pt idx="1836">
                  <c:v>523.9</c:v>
                </c:pt>
                <c:pt idx="1837">
                  <c:v>524</c:v>
                </c:pt>
                <c:pt idx="1838">
                  <c:v>524.1</c:v>
                </c:pt>
                <c:pt idx="1839">
                  <c:v>524.20000000000005</c:v>
                </c:pt>
                <c:pt idx="1840">
                  <c:v>524.29999999999995</c:v>
                </c:pt>
                <c:pt idx="1841">
                  <c:v>524.4</c:v>
                </c:pt>
                <c:pt idx="1842">
                  <c:v>524.5</c:v>
                </c:pt>
                <c:pt idx="1843">
                  <c:v>524.6</c:v>
                </c:pt>
                <c:pt idx="1844">
                  <c:v>524.70000000000005</c:v>
                </c:pt>
                <c:pt idx="1845">
                  <c:v>524.79999999999995</c:v>
                </c:pt>
                <c:pt idx="1846">
                  <c:v>524.9</c:v>
                </c:pt>
                <c:pt idx="1847">
                  <c:v>525</c:v>
                </c:pt>
                <c:pt idx="1848">
                  <c:v>525.1</c:v>
                </c:pt>
                <c:pt idx="1849">
                  <c:v>525.20000000000005</c:v>
                </c:pt>
                <c:pt idx="1850">
                  <c:v>525.29999999999995</c:v>
                </c:pt>
                <c:pt idx="1851">
                  <c:v>525.4</c:v>
                </c:pt>
                <c:pt idx="1852">
                  <c:v>525.5</c:v>
                </c:pt>
                <c:pt idx="1853">
                  <c:v>525.6</c:v>
                </c:pt>
                <c:pt idx="1854">
                  <c:v>525.70000000000005</c:v>
                </c:pt>
                <c:pt idx="1855">
                  <c:v>525.79999999999995</c:v>
                </c:pt>
                <c:pt idx="1856">
                  <c:v>525.9</c:v>
                </c:pt>
                <c:pt idx="1857">
                  <c:v>526</c:v>
                </c:pt>
                <c:pt idx="1858">
                  <c:v>526.1</c:v>
                </c:pt>
                <c:pt idx="1859">
                  <c:v>526.20000000000005</c:v>
                </c:pt>
                <c:pt idx="1860">
                  <c:v>526.29999999999995</c:v>
                </c:pt>
                <c:pt idx="1861">
                  <c:v>526.4</c:v>
                </c:pt>
                <c:pt idx="1862">
                  <c:v>526.5</c:v>
                </c:pt>
                <c:pt idx="1863">
                  <c:v>526.6</c:v>
                </c:pt>
                <c:pt idx="1864">
                  <c:v>526.70000000000005</c:v>
                </c:pt>
                <c:pt idx="1865">
                  <c:v>526.79999999999995</c:v>
                </c:pt>
                <c:pt idx="1866">
                  <c:v>526.9</c:v>
                </c:pt>
                <c:pt idx="1867">
                  <c:v>527</c:v>
                </c:pt>
                <c:pt idx="1868">
                  <c:v>527.1</c:v>
                </c:pt>
                <c:pt idx="1869">
                  <c:v>527.20000000000005</c:v>
                </c:pt>
                <c:pt idx="1870">
                  <c:v>527.29999999999995</c:v>
                </c:pt>
                <c:pt idx="1871">
                  <c:v>527.4</c:v>
                </c:pt>
                <c:pt idx="1872">
                  <c:v>527.5</c:v>
                </c:pt>
                <c:pt idx="1873">
                  <c:v>527.6</c:v>
                </c:pt>
                <c:pt idx="1874">
                  <c:v>527.70000000000005</c:v>
                </c:pt>
                <c:pt idx="1875">
                  <c:v>527.79999999999995</c:v>
                </c:pt>
                <c:pt idx="1876">
                  <c:v>527.9</c:v>
                </c:pt>
                <c:pt idx="1877">
                  <c:v>528</c:v>
                </c:pt>
                <c:pt idx="1878">
                  <c:v>528.1</c:v>
                </c:pt>
                <c:pt idx="1879">
                  <c:v>528.20000000000005</c:v>
                </c:pt>
                <c:pt idx="1880">
                  <c:v>528.29999999999995</c:v>
                </c:pt>
                <c:pt idx="1881">
                  <c:v>528.4</c:v>
                </c:pt>
                <c:pt idx="1882">
                  <c:v>528.5</c:v>
                </c:pt>
                <c:pt idx="1883">
                  <c:v>528.6</c:v>
                </c:pt>
                <c:pt idx="1884">
                  <c:v>528.70000000000005</c:v>
                </c:pt>
                <c:pt idx="1885">
                  <c:v>528.79999999999995</c:v>
                </c:pt>
                <c:pt idx="1886">
                  <c:v>528.9</c:v>
                </c:pt>
                <c:pt idx="1887">
                  <c:v>529</c:v>
                </c:pt>
                <c:pt idx="1888">
                  <c:v>529.1</c:v>
                </c:pt>
                <c:pt idx="1889">
                  <c:v>529.20000000000005</c:v>
                </c:pt>
                <c:pt idx="1890">
                  <c:v>529.29999999999995</c:v>
                </c:pt>
                <c:pt idx="1891">
                  <c:v>529.4</c:v>
                </c:pt>
                <c:pt idx="1892">
                  <c:v>529.5</c:v>
                </c:pt>
                <c:pt idx="1893">
                  <c:v>529.6</c:v>
                </c:pt>
                <c:pt idx="1894">
                  <c:v>529.70000000000005</c:v>
                </c:pt>
                <c:pt idx="1895">
                  <c:v>529.79999999999995</c:v>
                </c:pt>
                <c:pt idx="1896">
                  <c:v>529.9</c:v>
                </c:pt>
                <c:pt idx="1897">
                  <c:v>530</c:v>
                </c:pt>
                <c:pt idx="1898">
                  <c:v>530.1</c:v>
                </c:pt>
                <c:pt idx="1899">
                  <c:v>530.20000000000005</c:v>
                </c:pt>
                <c:pt idx="1900">
                  <c:v>530.29999999999995</c:v>
                </c:pt>
                <c:pt idx="1901">
                  <c:v>530.4</c:v>
                </c:pt>
                <c:pt idx="1902">
                  <c:v>530.5</c:v>
                </c:pt>
                <c:pt idx="1903">
                  <c:v>530.6</c:v>
                </c:pt>
                <c:pt idx="1904">
                  <c:v>530.70000000000005</c:v>
                </c:pt>
                <c:pt idx="1905">
                  <c:v>530.79999999999995</c:v>
                </c:pt>
                <c:pt idx="1906">
                  <c:v>530.9</c:v>
                </c:pt>
                <c:pt idx="1907">
                  <c:v>531</c:v>
                </c:pt>
                <c:pt idx="1908">
                  <c:v>531.1</c:v>
                </c:pt>
                <c:pt idx="1909">
                  <c:v>531.20000000000005</c:v>
                </c:pt>
                <c:pt idx="1910">
                  <c:v>531.29999999999995</c:v>
                </c:pt>
                <c:pt idx="1911">
                  <c:v>531.4</c:v>
                </c:pt>
                <c:pt idx="1912">
                  <c:v>531.5</c:v>
                </c:pt>
                <c:pt idx="1913">
                  <c:v>531.6</c:v>
                </c:pt>
                <c:pt idx="1914">
                  <c:v>531.70000000000005</c:v>
                </c:pt>
                <c:pt idx="1915">
                  <c:v>531.79999999999995</c:v>
                </c:pt>
                <c:pt idx="1916">
                  <c:v>531.9</c:v>
                </c:pt>
                <c:pt idx="1917">
                  <c:v>532</c:v>
                </c:pt>
                <c:pt idx="1918">
                  <c:v>532.1</c:v>
                </c:pt>
                <c:pt idx="1919">
                  <c:v>532.20000000000005</c:v>
                </c:pt>
                <c:pt idx="1920">
                  <c:v>532.29999999999995</c:v>
                </c:pt>
                <c:pt idx="1921">
                  <c:v>532.4</c:v>
                </c:pt>
                <c:pt idx="1922">
                  <c:v>532.5</c:v>
                </c:pt>
                <c:pt idx="1923">
                  <c:v>532.6</c:v>
                </c:pt>
                <c:pt idx="1924">
                  <c:v>532.70000000000005</c:v>
                </c:pt>
                <c:pt idx="1925">
                  <c:v>532.79999999999995</c:v>
                </c:pt>
                <c:pt idx="1926">
                  <c:v>532.9</c:v>
                </c:pt>
                <c:pt idx="1927">
                  <c:v>533</c:v>
                </c:pt>
                <c:pt idx="1928">
                  <c:v>533.1</c:v>
                </c:pt>
                <c:pt idx="1929">
                  <c:v>533.20000000000005</c:v>
                </c:pt>
                <c:pt idx="1930">
                  <c:v>533.29999999999995</c:v>
                </c:pt>
                <c:pt idx="1931">
                  <c:v>533.4</c:v>
                </c:pt>
                <c:pt idx="1932">
                  <c:v>533.5</c:v>
                </c:pt>
                <c:pt idx="1933">
                  <c:v>533.6</c:v>
                </c:pt>
                <c:pt idx="1934">
                  <c:v>533.70000000000005</c:v>
                </c:pt>
                <c:pt idx="1935">
                  <c:v>533.79999999999995</c:v>
                </c:pt>
                <c:pt idx="1936">
                  <c:v>533.9</c:v>
                </c:pt>
                <c:pt idx="1937">
                  <c:v>534</c:v>
                </c:pt>
                <c:pt idx="1938">
                  <c:v>534.1</c:v>
                </c:pt>
                <c:pt idx="1939">
                  <c:v>534.20000000000005</c:v>
                </c:pt>
                <c:pt idx="1940">
                  <c:v>534.29999999999995</c:v>
                </c:pt>
                <c:pt idx="1941">
                  <c:v>534.4</c:v>
                </c:pt>
                <c:pt idx="1942">
                  <c:v>534.5</c:v>
                </c:pt>
                <c:pt idx="1943">
                  <c:v>534.6</c:v>
                </c:pt>
                <c:pt idx="1944">
                  <c:v>534.70000000000005</c:v>
                </c:pt>
                <c:pt idx="1945">
                  <c:v>534.79999999999995</c:v>
                </c:pt>
                <c:pt idx="1946">
                  <c:v>534.9</c:v>
                </c:pt>
                <c:pt idx="1947">
                  <c:v>535</c:v>
                </c:pt>
                <c:pt idx="1948">
                  <c:v>535.1</c:v>
                </c:pt>
                <c:pt idx="1949">
                  <c:v>535.20000000000005</c:v>
                </c:pt>
                <c:pt idx="1950">
                  <c:v>535.29999999999995</c:v>
                </c:pt>
                <c:pt idx="1951">
                  <c:v>535.4</c:v>
                </c:pt>
                <c:pt idx="1952">
                  <c:v>535.5</c:v>
                </c:pt>
                <c:pt idx="1953">
                  <c:v>535.6</c:v>
                </c:pt>
                <c:pt idx="1954">
                  <c:v>535.70000000000005</c:v>
                </c:pt>
                <c:pt idx="1955">
                  <c:v>535.79999999999995</c:v>
                </c:pt>
                <c:pt idx="1956">
                  <c:v>535.9</c:v>
                </c:pt>
                <c:pt idx="1957">
                  <c:v>536</c:v>
                </c:pt>
                <c:pt idx="1958">
                  <c:v>536.1</c:v>
                </c:pt>
                <c:pt idx="1959">
                  <c:v>536.20000000000005</c:v>
                </c:pt>
                <c:pt idx="1960">
                  <c:v>536.29999999999995</c:v>
                </c:pt>
                <c:pt idx="1961">
                  <c:v>536.4</c:v>
                </c:pt>
                <c:pt idx="1962">
                  <c:v>536.5</c:v>
                </c:pt>
                <c:pt idx="1963">
                  <c:v>536.6</c:v>
                </c:pt>
                <c:pt idx="1964">
                  <c:v>536.70000000000005</c:v>
                </c:pt>
                <c:pt idx="1965">
                  <c:v>536.79999999999995</c:v>
                </c:pt>
                <c:pt idx="1966">
                  <c:v>536.9</c:v>
                </c:pt>
                <c:pt idx="1967">
                  <c:v>537</c:v>
                </c:pt>
                <c:pt idx="1968">
                  <c:v>537.1</c:v>
                </c:pt>
                <c:pt idx="1969">
                  <c:v>537.20000000000005</c:v>
                </c:pt>
                <c:pt idx="1970">
                  <c:v>537.29999999999995</c:v>
                </c:pt>
                <c:pt idx="1971">
                  <c:v>537.4</c:v>
                </c:pt>
                <c:pt idx="1972">
                  <c:v>537.5</c:v>
                </c:pt>
                <c:pt idx="1973">
                  <c:v>537.6</c:v>
                </c:pt>
                <c:pt idx="1974">
                  <c:v>537.70000000000005</c:v>
                </c:pt>
                <c:pt idx="1975">
                  <c:v>537.79999999999995</c:v>
                </c:pt>
                <c:pt idx="1976">
                  <c:v>537.9</c:v>
                </c:pt>
                <c:pt idx="1977">
                  <c:v>538</c:v>
                </c:pt>
                <c:pt idx="1978">
                  <c:v>538.1</c:v>
                </c:pt>
                <c:pt idx="1979">
                  <c:v>538.20000000000005</c:v>
                </c:pt>
                <c:pt idx="1980">
                  <c:v>538.29999999999995</c:v>
                </c:pt>
                <c:pt idx="1981">
                  <c:v>538.4</c:v>
                </c:pt>
                <c:pt idx="1982">
                  <c:v>538.5</c:v>
                </c:pt>
                <c:pt idx="1983">
                  <c:v>538.6</c:v>
                </c:pt>
                <c:pt idx="1984">
                  <c:v>538.70000000000005</c:v>
                </c:pt>
                <c:pt idx="1985">
                  <c:v>538.79999999999995</c:v>
                </c:pt>
                <c:pt idx="1986">
                  <c:v>538.9</c:v>
                </c:pt>
                <c:pt idx="1987">
                  <c:v>539</c:v>
                </c:pt>
                <c:pt idx="1988">
                  <c:v>539.1</c:v>
                </c:pt>
                <c:pt idx="1989">
                  <c:v>539.20000000000005</c:v>
                </c:pt>
                <c:pt idx="1990">
                  <c:v>539.29999999999995</c:v>
                </c:pt>
                <c:pt idx="1991">
                  <c:v>539.4</c:v>
                </c:pt>
                <c:pt idx="1992">
                  <c:v>539.5</c:v>
                </c:pt>
                <c:pt idx="1993">
                  <c:v>539.6</c:v>
                </c:pt>
                <c:pt idx="1994">
                  <c:v>539.70000000000005</c:v>
                </c:pt>
                <c:pt idx="1995">
                  <c:v>539.79999999999995</c:v>
                </c:pt>
                <c:pt idx="1996">
                  <c:v>539.9</c:v>
                </c:pt>
                <c:pt idx="1997">
                  <c:v>540</c:v>
                </c:pt>
                <c:pt idx="1998">
                  <c:v>540.1</c:v>
                </c:pt>
                <c:pt idx="1999">
                  <c:v>540.20000000000005</c:v>
                </c:pt>
                <c:pt idx="2000">
                  <c:v>540.29999999999995</c:v>
                </c:pt>
                <c:pt idx="2001">
                  <c:v>540.4</c:v>
                </c:pt>
                <c:pt idx="2002">
                  <c:v>540.5</c:v>
                </c:pt>
                <c:pt idx="2003">
                  <c:v>540.6</c:v>
                </c:pt>
                <c:pt idx="2004">
                  <c:v>540.70000000000005</c:v>
                </c:pt>
                <c:pt idx="2005">
                  <c:v>540.79999999999995</c:v>
                </c:pt>
                <c:pt idx="2006">
                  <c:v>540.9</c:v>
                </c:pt>
                <c:pt idx="2007">
                  <c:v>541</c:v>
                </c:pt>
                <c:pt idx="2008">
                  <c:v>541.1</c:v>
                </c:pt>
                <c:pt idx="2009">
                  <c:v>541.20000000000005</c:v>
                </c:pt>
                <c:pt idx="2010">
                  <c:v>541.29999999999995</c:v>
                </c:pt>
                <c:pt idx="2011">
                  <c:v>541.4</c:v>
                </c:pt>
                <c:pt idx="2012">
                  <c:v>541.5</c:v>
                </c:pt>
                <c:pt idx="2013">
                  <c:v>541.6</c:v>
                </c:pt>
                <c:pt idx="2014">
                  <c:v>541.70000000000005</c:v>
                </c:pt>
                <c:pt idx="2015">
                  <c:v>541.79999999999995</c:v>
                </c:pt>
                <c:pt idx="2016">
                  <c:v>541.9</c:v>
                </c:pt>
                <c:pt idx="2017">
                  <c:v>542</c:v>
                </c:pt>
                <c:pt idx="2018">
                  <c:v>542.1</c:v>
                </c:pt>
                <c:pt idx="2019">
                  <c:v>542.20000000000005</c:v>
                </c:pt>
                <c:pt idx="2020">
                  <c:v>542.29999999999995</c:v>
                </c:pt>
                <c:pt idx="2021">
                  <c:v>542.4</c:v>
                </c:pt>
                <c:pt idx="2022">
                  <c:v>542.5</c:v>
                </c:pt>
                <c:pt idx="2023">
                  <c:v>542.6</c:v>
                </c:pt>
                <c:pt idx="2024">
                  <c:v>542.70000000000005</c:v>
                </c:pt>
                <c:pt idx="2025">
                  <c:v>542.79999999999995</c:v>
                </c:pt>
                <c:pt idx="2026">
                  <c:v>542.9</c:v>
                </c:pt>
                <c:pt idx="2027">
                  <c:v>543</c:v>
                </c:pt>
                <c:pt idx="2028">
                  <c:v>543.1</c:v>
                </c:pt>
                <c:pt idx="2029">
                  <c:v>543.20000000000005</c:v>
                </c:pt>
                <c:pt idx="2030">
                  <c:v>543.29999999999995</c:v>
                </c:pt>
                <c:pt idx="2031">
                  <c:v>543.4</c:v>
                </c:pt>
                <c:pt idx="2032">
                  <c:v>543.5</c:v>
                </c:pt>
                <c:pt idx="2033">
                  <c:v>543.6</c:v>
                </c:pt>
                <c:pt idx="2034">
                  <c:v>543.70000000000005</c:v>
                </c:pt>
                <c:pt idx="2035">
                  <c:v>543.79999999999995</c:v>
                </c:pt>
                <c:pt idx="2036">
                  <c:v>543.9</c:v>
                </c:pt>
                <c:pt idx="2037">
                  <c:v>544</c:v>
                </c:pt>
                <c:pt idx="2038">
                  <c:v>544.1</c:v>
                </c:pt>
                <c:pt idx="2039">
                  <c:v>544.20000000000005</c:v>
                </c:pt>
                <c:pt idx="2040">
                  <c:v>544.29999999999995</c:v>
                </c:pt>
                <c:pt idx="2041">
                  <c:v>544.4</c:v>
                </c:pt>
                <c:pt idx="2042">
                  <c:v>544.5</c:v>
                </c:pt>
                <c:pt idx="2043">
                  <c:v>544.6</c:v>
                </c:pt>
                <c:pt idx="2044">
                  <c:v>544.70000000000005</c:v>
                </c:pt>
                <c:pt idx="2045">
                  <c:v>544.79999999999995</c:v>
                </c:pt>
                <c:pt idx="2046">
                  <c:v>544.9</c:v>
                </c:pt>
                <c:pt idx="2047">
                  <c:v>545</c:v>
                </c:pt>
                <c:pt idx="2048">
                  <c:v>545.1</c:v>
                </c:pt>
                <c:pt idx="2049">
                  <c:v>545.20000000000005</c:v>
                </c:pt>
                <c:pt idx="2050">
                  <c:v>545.29999999999995</c:v>
                </c:pt>
                <c:pt idx="2051">
                  <c:v>545.4</c:v>
                </c:pt>
                <c:pt idx="2052">
                  <c:v>545.5</c:v>
                </c:pt>
                <c:pt idx="2053">
                  <c:v>545.6</c:v>
                </c:pt>
                <c:pt idx="2054">
                  <c:v>545.70000000000005</c:v>
                </c:pt>
                <c:pt idx="2055">
                  <c:v>545.79999999999995</c:v>
                </c:pt>
                <c:pt idx="2056">
                  <c:v>545.9</c:v>
                </c:pt>
                <c:pt idx="2057">
                  <c:v>546</c:v>
                </c:pt>
                <c:pt idx="2058">
                  <c:v>546.1</c:v>
                </c:pt>
                <c:pt idx="2059">
                  <c:v>546.20000000000005</c:v>
                </c:pt>
                <c:pt idx="2060">
                  <c:v>546.29999999999995</c:v>
                </c:pt>
                <c:pt idx="2061">
                  <c:v>546.4</c:v>
                </c:pt>
                <c:pt idx="2062">
                  <c:v>546.5</c:v>
                </c:pt>
                <c:pt idx="2063">
                  <c:v>546.6</c:v>
                </c:pt>
                <c:pt idx="2064">
                  <c:v>546.70000000000005</c:v>
                </c:pt>
                <c:pt idx="2065">
                  <c:v>546.79999999999995</c:v>
                </c:pt>
                <c:pt idx="2066">
                  <c:v>546.9</c:v>
                </c:pt>
                <c:pt idx="2067">
                  <c:v>547</c:v>
                </c:pt>
                <c:pt idx="2068">
                  <c:v>547.1</c:v>
                </c:pt>
                <c:pt idx="2069">
                  <c:v>547.20000000000005</c:v>
                </c:pt>
                <c:pt idx="2070">
                  <c:v>547.29999999999995</c:v>
                </c:pt>
                <c:pt idx="2071">
                  <c:v>547.4</c:v>
                </c:pt>
                <c:pt idx="2072">
                  <c:v>547.5</c:v>
                </c:pt>
                <c:pt idx="2073">
                  <c:v>547.6</c:v>
                </c:pt>
                <c:pt idx="2074">
                  <c:v>547.70000000000005</c:v>
                </c:pt>
                <c:pt idx="2075">
                  <c:v>547.79999999999995</c:v>
                </c:pt>
                <c:pt idx="2076">
                  <c:v>547.9</c:v>
                </c:pt>
                <c:pt idx="2077">
                  <c:v>548</c:v>
                </c:pt>
                <c:pt idx="2078">
                  <c:v>548.1</c:v>
                </c:pt>
                <c:pt idx="2079">
                  <c:v>548.20000000000005</c:v>
                </c:pt>
                <c:pt idx="2080">
                  <c:v>548.29999999999995</c:v>
                </c:pt>
                <c:pt idx="2081">
                  <c:v>548.4</c:v>
                </c:pt>
                <c:pt idx="2082">
                  <c:v>548.5</c:v>
                </c:pt>
                <c:pt idx="2083">
                  <c:v>548.6</c:v>
                </c:pt>
                <c:pt idx="2084">
                  <c:v>548.70000000000005</c:v>
                </c:pt>
                <c:pt idx="2085">
                  <c:v>548.79999999999995</c:v>
                </c:pt>
                <c:pt idx="2086">
                  <c:v>548.9</c:v>
                </c:pt>
                <c:pt idx="2087">
                  <c:v>549</c:v>
                </c:pt>
                <c:pt idx="2088">
                  <c:v>549.1</c:v>
                </c:pt>
                <c:pt idx="2089">
                  <c:v>549.20000000000005</c:v>
                </c:pt>
                <c:pt idx="2090">
                  <c:v>549.29999999999995</c:v>
                </c:pt>
                <c:pt idx="2091">
                  <c:v>549.4</c:v>
                </c:pt>
                <c:pt idx="2092">
                  <c:v>549.5</c:v>
                </c:pt>
                <c:pt idx="2093">
                  <c:v>549.6</c:v>
                </c:pt>
                <c:pt idx="2094">
                  <c:v>549.70000000000005</c:v>
                </c:pt>
                <c:pt idx="2095">
                  <c:v>549.79999999999995</c:v>
                </c:pt>
                <c:pt idx="2096">
                  <c:v>549.9</c:v>
                </c:pt>
                <c:pt idx="2097">
                  <c:v>550</c:v>
                </c:pt>
                <c:pt idx="2098">
                  <c:v>550.1</c:v>
                </c:pt>
                <c:pt idx="2099">
                  <c:v>550.20000000000005</c:v>
                </c:pt>
                <c:pt idx="2100">
                  <c:v>550.29999999999995</c:v>
                </c:pt>
                <c:pt idx="2101">
                  <c:v>550.4</c:v>
                </c:pt>
                <c:pt idx="2102">
                  <c:v>550.5</c:v>
                </c:pt>
                <c:pt idx="2103">
                  <c:v>550.6</c:v>
                </c:pt>
                <c:pt idx="2104">
                  <c:v>550.70000000000005</c:v>
                </c:pt>
                <c:pt idx="2105">
                  <c:v>550.79999999999995</c:v>
                </c:pt>
                <c:pt idx="2106">
                  <c:v>550.9</c:v>
                </c:pt>
                <c:pt idx="2107">
                  <c:v>551</c:v>
                </c:pt>
                <c:pt idx="2108">
                  <c:v>551.1</c:v>
                </c:pt>
                <c:pt idx="2109">
                  <c:v>551.20000000000005</c:v>
                </c:pt>
                <c:pt idx="2110">
                  <c:v>551.29999999999995</c:v>
                </c:pt>
                <c:pt idx="2111">
                  <c:v>551.4</c:v>
                </c:pt>
                <c:pt idx="2112">
                  <c:v>551.5</c:v>
                </c:pt>
                <c:pt idx="2113">
                  <c:v>551.6</c:v>
                </c:pt>
                <c:pt idx="2114">
                  <c:v>551.70000000000005</c:v>
                </c:pt>
                <c:pt idx="2115">
                  <c:v>551.79999999999995</c:v>
                </c:pt>
                <c:pt idx="2116">
                  <c:v>551.9</c:v>
                </c:pt>
                <c:pt idx="2117">
                  <c:v>552</c:v>
                </c:pt>
                <c:pt idx="2118">
                  <c:v>552.1</c:v>
                </c:pt>
                <c:pt idx="2119">
                  <c:v>552.20000000000005</c:v>
                </c:pt>
                <c:pt idx="2120">
                  <c:v>552.29999999999995</c:v>
                </c:pt>
                <c:pt idx="2121">
                  <c:v>552.4</c:v>
                </c:pt>
                <c:pt idx="2122">
                  <c:v>552.5</c:v>
                </c:pt>
                <c:pt idx="2123">
                  <c:v>552.6</c:v>
                </c:pt>
                <c:pt idx="2124">
                  <c:v>552.70000000000005</c:v>
                </c:pt>
                <c:pt idx="2125">
                  <c:v>552.79999999999995</c:v>
                </c:pt>
                <c:pt idx="2126">
                  <c:v>552.9</c:v>
                </c:pt>
                <c:pt idx="2127">
                  <c:v>553</c:v>
                </c:pt>
                <c:pt idx="2128">
                  <c:v>553.1</c:v>
                </c:pt>
                <c:pt idx="2129">
                  <c:v>553.20000000000005</c:v>
                </c:pt>
                <c:pt idx="2130">
                  <c:v>553.29999999999995</c:v>
                </c:pt>
                <c:pt idx="2131">
                  <c:v>553.4</c:v>
                </c:pt>
                <c:pt idx="2132">
                  <c:v>553.5</c:v>
                </c:pt>
                <c:pt idx="2133">
                  <c:v>553.6</c:v>
                </c:pt>
                <c:pt idx="2134">
                  <c:v>553.70000000000005</c:v>
                </c:pt>
                <c:pt idx="2135">
                  <c:v>553.79999999999995</c:v>
                </c:pt>
                <c:pt idx="2136">
                  <c:v>553.9</c:v>
                </c:pt>
                <c:pt idx="2137">
                  <c:v>554</c:v>
                </c:pt>
                <c:pt idx="2138">
                  <c:v>554.1</c:v>
                </c:pt>
                <c:pt idx="2139">
                  <c:v>554.20000000000005</c:v>
                </c:pt>
                <c:pt idx="2140">
                  <c:v>554.29999999999995</c:v>
                </c:pt>
                <c:pt idx="2141">
                  <c:v>554.4</c:v>
                </c:pt>
                <c:pt idx="2142">
                  <c:v>554.5</c:v>
                </c:pt>
                <c:pt idx="2143">
                  <c:v>554.6</c:v>
                </c:pt>
                <c:pt idx="2144">
                  <c:v>554.70000000000005</c:v>
                </c:pt>
                <c:pt idx="2145">
                  <c:v>554.79999999999995</c:v>
                </c:pt>
                <c:pt idx="2146">
                  <c:v>554.9</c:v>
                </c:pt>
                <c:pt idx="2147">
                  <c:v>555</c:v>
                </c:pt>
                <c:pt idx="2148">
                  <c:v>555.1</c:v>
                </c:pt>
                <c:pt idx="2149">
                  <c:v>555.20000000000005</c:v>
                </c:pt>
                <c:pt idx="2150">
                  <c:v>555.29999999999995</c:v>
                </c:pt>
                <c:pt idx="2151">
                  <c:v>555.4</c:v>
                </c:pt>
                <c:pt idx="2152">
                  <c:v>555.5</c:v>
                </c:pt>
                <c:pt idx="2153">
                  <c:v>555.6</c:v>
                </c:pt>
                <c:pt idx="2154">
                  <c:v>555.70000000000005</c:v>
                </c:pt>
                <c:pt idx="2155">
                  <c:v>555.79999999999995</c:v>
                </c:pt>
                <c:pt idx="2156">
                  <c:v>555.9</c:v>
                </c:pt>
                <c:pt idx="2157">
                  <c:v>556</c:v>
                </c:pt>
                <c:pt idx="2158">
                  <c:v>556.1</c:v>
                </c:pt>
                <c:pt idx="2159">
                  <c:v>556.20000000000005</c:v>
                </c:pt>
                <c:pt idx="2160">
                  <c:v>556.29999999999995</c:v>
                </c:pt>
                <c:pt idx="2161">
                  <c:v>556.4</c:v>
                </c:pt>
                <c:pt idx="2162">
                  <c:v>556.5</c:v>
                </c:pt>
                <c:pt idx="2163">
                  <c:v>556.6</c:v>
                </c:pt>
                <c:pt idx="2164">
                  <c:v>556.70000000000005</c:v>
                </c:pt>
                <c:pt idx="2165">
                  <c:v>556.79999999999995</c:v>
                </c:pt>
                <c:pt idx="2166">
                  <c:v>556.9</c:v>
                </c:pt>
                <c:pt idx="2167">
                  <c:v>557</c:v>
                </c:pt>
                <c:pt idx="2168">
                  <c:v>557.1</c:v>
                </c:pt>
                <c:pt idx="2169">
                  <c:v>557.20000000000005</c:v>
                </c:pt>
                <c:pt idx="2170">
                  <c:v>557.29999999999995</c:v>
                </c:pt>
                <c:pt idx="2171">
                  <c:v>557.4</c:v>
                </c:pt>
                <c:pt idx="2172">
                  <c:v>557.5</c:v>
                </c:pt>
                <c:pt idx="2173">
                  <c:v>557.6</c:v>
                </c:pt>
                <c:pt idx="2174">
                  <c:v>557.70000000000005</c:v>
                </c:pt>
                <c:pt idx="2175">
                  <c:v>557.79999999999995</c:v>
                </c:pt>
                <c:pt idx="2176">
                  <c:v>557.9</c:v>
                </c:pt>
                <c:pt idx="2177">
                  <c:v>558</c:v>
                </c:pt>
                <c:pt idx="2178">
                  <c:v>558.1</c:v>
                </c:pt>
                <c:pt idx="2179">
                  <c:v>558.20000000000005</c:v>
                </c:pt>
                <c:pt idx="2180">
                  <c:v>558.29999999999995</c:v>
                </c:pt>
                <c:pt idx="2181">
                  <c:v>558.4</c:v>
                </c:pt>
                <c:pt idx="2182">
                  <c:v>558.5</c:v>
                </c:pt>
                <c:pt idx="2183">
                  <c:v>558.6</c:v>
                </c:pt>
                <c:pt idx="2184">
                  <c:v>558.70000000000005</c:v>
                </c:pt>
                <c:pt idx="2185">
                  <c:v>558.79999999999995</c:v>
                </c:pt>
                <c:pt idx="2186">
                  <c:v>558.9</c:v>
                </c:pt>
                <c:pt idx="2187">
                  <c:v>559</c:v>
                </c:pt>
                <c:pt idx="2188">
                  <c:v>559.1</c:v>
                </c:pt>
                <c:pt idx="2189">
                  <c:v>559.20000000000005</c:v>
                </c:pt>
                <c:pt idx="2190">
                  <c:v>559.29999999999995</c:v>
                </c:pt>
                <c:pt idx="2191">
                  <c:v>559.4</c:v>
                </c:pt>
                <c:pt idx="2192">
                  <c:v>559.5</c:v>
                </c:pt>
                <c:pt idx="2193">
                  <c:v>559.6</c:v>
                </c:pt>
                <c:pt idx="2194">
                  <c:v>559.70000000000005</c:v>
                </c:pt>
                <c:pt idx="2195">
                  <c:v>559.79999999999995</c:v>
                </c:pt>
                <c:pt idx="2196">
                  <c:v>559.9</c:v>
                </c:pt>
                <c:pt idx="2197">
                  <c:v>560</c:v>
                </c:pt>
                <c:pt idx="2198">
                  <c:v>560.1</c:v>
                </c:pt>
                <c:pt idx="2199">
                  <c:v>560.20000000000005</c:v>
                </c:pt>
                <c:pt idx="2200">
                  <c:v>560.29999999999995</c:v>
                </c:pt>
                <c:pt idx="2201">
                  <c:v>560.4</c:v>
                </c:pt>
                <c:pt idx="2202">
                  <c:v>560.5</c:v>
                </c:pt>
                <c:pt idx="2203">
                  <c:v>560.6</c:v>
                </c:pt>
                <c:pt idx="2204">
                  <c:v>560.70000000000005</c:v>
                </c:pt>
                <c:pt idx="2205">
                  <c:v>560.79999999999995</c:v>
                </c:pt>
                <c:pt idx="2206">
                  <c:v>560.9</c:v>
                </c:pt>
                <c:pt idx="2207">
                  <c:v>561</c:v>
                </c:pt>
                <c:pt idx="2208">
                  <c:v>561.1</c:v>
                </c:pt>
                <c:pt idx="2209">
                  <c:v>561.20000000000005</c:v>
                </c:pt>
                <c:pt idx="2210">
                  <c:v>561.29999999999995</c:v>
                </c:pt>
                <c:pt idx="2211">
                  <c:v>561.4</c:v>
                </c:pt>
                <c:pt idx="2212">
                  <c:v>561.5</c:v>
                </c:pt>
                <c:pt idx="2213">
                  <c:v>561.6</c:v>
                </c:pt>
                <c:pt idx="2214">
                  <c:v>561.70000000000005</c:v>
                </c:pt>
                <c:pt idx="2215">
                  <c:v>561.79999999999995</c:v>
                </c:pt>
                <c:pt idx="2216">
                  <c:v>561.9</c:v>
                </c:pt>
                <c:pt idx="2217">
                  <c:v>562</c:v>
                </c:pt>
                <c:pt idx="2218">
                  <c:v>562.1</c:v>
                </c:pt>
                <c:pt idx="2219">
                  <c:v>562.20000000000005</c:v>
                </c:pt>
                <c:pt idx="2220">
                  <c:v>562.29999999999995</c:v>
                </c:pt>
                <c:pt idx="2221">
                  <c:v>562.4</c:v>
                </c:pt>
                <c:pt idx="2222">
                  <c:v>562.5</c:v>
                </c:pt>
                <c:pt idx="2223">
                  <c:v>562.6</c:v>
                </c:pt>
                <c:pt idx="2224">
                  <c:v>562.70000000000005</c:v>
                </c:pt>
                <c:pt idx="2225">
                  <c:v>562.79999999999995</c:v>
                </c:pt>
                <c:pt idx="2226">
                  <c:v>562.9</c:v>
                </c:pt>
                <c:pt idx="2227">
                  <c:v>563</c:v>
                </c:pt>
                <c:pt idx="2228">
                  <c:v>563.1</c:v>
                </c:pt>
                <c:pt idx="2229">
                  <c:v>563.20000000000005</c:v>
                </c:pt>
                <c:pt idx="2230">
                  <c:v>563.29999999999995</c:v>
                </c:pt>
                <c:pt idx="2231">
                  <c:v>563.4</c:v>
                </c:pt>
                <c:pt idx="2232">
                  <c:v>563.5</c:v>
                </c:pt>
                <c:pt idx="2233">
                  <c:v>563.6</c:v>
                </c:pt>
                <c:pt idx="2234">
                  <c:v>563.70000000000005</c:v>
                </c:pt>
                <c:pt idx="2235">
                  <c:v>563.79999999999995</c:v>
                </c:pt>
                <c:pt idx="2236">
                  <c:v>563.9</c:v>
                </c:pt>
                <c:pt idx="2237">
                  <c:v>564</c:v>
                </c:pt>
                <c:pt idx="2238">
                  <c:v>564.1</c:v>
                </c:pt>
                <c:pt idx="2239">
                  <c:v>564.20000000000005</c:v>
                </c:pt>
                <c:pt idx="2240">
                  <c:v>564.29999999999995</c:v>
                </c:pt>
                <c:pt idx="2241">
                  <c:v>564.4</c:v>
                </c:pt>
                <c:pt idx="2242">
                  <c:v>564.5</c:v>
                </c:pt>
                <c:pt idx="2243">
                  <c:v>564.6</c:v>
                </c:pt>
                <c:pt idx="2244">
                  <c:v>564.70000000000005</c:v>
                </c:pt>
                <c:pt idx="2245">
                  <c:v>564.79999999999995</c:v>
                </c:pt>
                <c:pt idx="2246">
                  <c:v>564.9</c:v>
                </c:pt>
                <c:pt idx="2247">
                  <c:v>565</c:v>
                </c:pt>
                <c:pt idx="2248">
                  <c:v>565.1</c:v>
                </c:pt>
                <c:pt idx="2249">
                  <c:v>565.20000000000005</c:v>
                </c:pt>
                <c:pt idx="2250">
                  <c:v>565.29999999999995</c:v>
                </c:pt>
                <c:pt idx="2251">
                  <c:v>565.4</c:v>
                </c:pt>
                <c:pt idx="2252">
                  <c:v>565.5</c:v>
                </c:pt>
                <c:pt idx="2253">
                  <c:v>565.6</c:v>
                </c:pt>
                <c:pt idx="2254">
                  <c:v>565.70000000000005</c:v>
                </c:pt>
                <c:pt idx="2255">
                  <c:v>565.79999999999995</c:v>
                </c:pt>
                <c:pt idx="2256">
                  <c:v>565.9</c:v>
                </c:pt>
                <c:pt idx="2257">
                  <c:v>566</c:v>
                </c:pt>
                <c:pt idx="2258">
                  <c:v>566.1</c:v>
                </c:pt>
                <c:pt idx="2259">
                  <c:v>566.20000000000005</c:v>
                </c:pt>
                <c:pt idx="2260">
                  <c:v>566.29999999999995</c:v>
                </c:pt>
                <c:pt idx="2261">
                  <c:v>566.4</c:v>
                </c:pt>
                <c:pt idx="2262">
                  <c:v>566.5</c:v>
                </c:pt>
                <c:pt idx="2263">
                  <c:v>566.6</c:v>
                </c:pt>
                <c:pt idx="2264">
                  <c:v>566.70000000000005</c:v>
                </c:pt>
                <c:pt idx="2265">
                  <c:v>566.79999999999995</c:v>
                </c:pt>
                <c:pt idx="2266">
                  <c:v>566.9</c:v>
                </c:pt>
                <c:pt idx="2267">
                  <c:v>567</c:v>
                </c:pt>
                <c:pt idx="2268">
                  <c:v>567.1</c:v>
                </c:pt>
                <c:pt idx="2269">
                  <c:v>567.20000000000005</c:v>
                </c:pt>
                <c:pt idx="2270">
                  <c:v>567.29999999999995</c:v>
                </c:pt>
                <c:pt idx="2271">
                  <c:v>567.4</c:v>
                </c:pt>
                <c:pt idx="2272">
                  <c:v>567.5</c:v>
                </c:pt>
                <c:pt idx="2273">
                  <c:v>567.6</c:v>
                </c:pt>
                <c:pt idx="2274">
                  <c:v>567.70000000000005</c:v>
                </c:pt>
                <c:pt idx="2275">
                  <c:v>567.79999999999995</c:v>
                </c:pt>
                <c:pt idx="2276">
                  <c:v>567.9</c:v>
                </c:pt>
                <c:pt idx="2277">
                  <c:v>568</c:v>
                </c:pt>
                <c:pt idx="2278">
                  <c:v>568.1</c:v>
                </c:pt>
                <c:pt idx="2279">
                  <c:v>568.20000000000005</c:v>
                </c:pt>
                <c:pt idx="2280">
                  <c:v>568.29999999999995</c:v>
                </c:pt>
                <c:pt idx="2281">
                  <c:v>568.4</c:v>
                </c:pt>
                <c:pt idx="2282">
                  <c:v>568.5</c:v>
                </c:pt>
                <c:pt idx="2283">
                  <c:v>568.6</c:v>
                </c:pt>
                <c:pt idx="2284">
                  <c:v>568.70000000000005</c:v>
                </c:pt>
                <c:pt idx="2285">
                  <c:v>568.79999999999995</c:v>
                </c:pt>
                <c:pt idx="2286">
                  <c:v>568.9</c:v>
                </c:pt>
                <c:pt idx="2287">
                  <c:v>569</c:v>
                </c:pt>
                <c:pt idx="2288">
                  <c:v>569.1</c:v>
                </c:pt>
                <c:pt idx="2289">
                  <c:v>569.20000000000005</c:v>
                </c:pt>
                <c:pt idx="2290">
                  <c:v>569.29999999999995</c:v>
                </c:pt>
                <c:pt idx="2291">
                  <c:v>569.4</c:v>
                </c:pt>
                <c:pt idx="2292">
                  <c:v>569.5</c:v>
                </c:pt>
                <c:pt idx="2293">
                  <c:v>569.6</c:v>
                </c:pt>
                <c:pt idx="2294">
                  <c:v>569.70000000000005</c:v>
                </c:pt>
                <c:pt idx="2295">
                  <c:v>569.79999999999995</c:v>
                </c:pt>
                <c:pt idx="2296">
                  <c:v>569.9</c:v>
                </c:pt>
                <c:pt idx="2297">
                  <c:v>570</c:v>
                </c:pt>
                <c:pt idx="2298">
                  <c:v>570.1</c:v>
                </c:pt>
                <c:pt idx="2299">
                  <c:v>570.20000000000005</c:v>
                </c:pt>
                <c:pt idx="2300">
                  <c:v>570.29999999999995</c:v>
                </c:pt>
                <c:pt idx="2301">
                  <c:v>570.4</c:v>
                </c:pt>
                <c:pt idx="2302">
                  <c:v>570.5</c:v>
                </c:pt>
                <c:pt idx="2303">
                  <c:v>570.6</c:v>
                </c:pt>
                <c:pt idx="2304">
                  <c:v>570.70000000000005</c:v>
                </c:pt>
                <c:pt idx="2305">
                  <c:v>570.79999999999995</c:v>
                </c:pt>
                <c:pt idx="2306">
                  <c:v>570.9</c:v>
                </c:pt>
                <c:pt idx="2307">
                  <c:v>571</c:v>
                </c:pt>
                <c:pt idx="2308">
                  <c:v>571.1</c:v>
                </c:pt>
                <c:pt idx="2309">
                  <c:v>571.20000000000005</c:v>
                </c:pt>
                <c:pt idx="2310">
                  <c:v>571.29999999999995</c:v>
                </c:pt>
                <c:pt idx="2311">
                  <c:v>571.4</c:v>
                </c:pt>
                <c:pt idx="2312">
                  <c:v>571.5</c:v>
                </c:pt>
                <c:pt idx="2313">
                  <c:v>571.6</c:v>
                </c:pt>
                <c:pt idx="2314">
                  <c:v>571.70000000000005</c:v>
                </c:pt>
                <c:pt idx="2315">
                  <c:v>571.79999999999995</c:v>
                </c:pt>
                <c:pt idx="2316">
                  <c:v>571.9</c:v>
                </c:pt>
                <c:pt idx="2317">
                  <c:v>572</c:v>
                </c:pt>
                <c:pt idx="2318">
                  <c:v>572.1</c:v>
                </c:pt>
                <c:pt idx="2319">
                  <c:v>572.20000000000005</c:v>
                </c:pt>
                <c:pt idx="2320">
                  <c:v>572.29999999999995</c:v>
                </c:pt>
                <c:pt idx="2321">
                  <c:v>572.4</c:v>
                </c:pt>
                <c:pt idx="2322">
                  <c:v>572.5</c:v>
                </c:pt>
                <c:pt idx="2323">
                  <c:v>572.6</c:v>
                </c:pt>
                <c:pt idx="2324">
                  <c:v>572.70000000000005</c:v>
                </c:pt>
                <c:pt idx="2325">
                  <c:v>572.79999999999995</c:v>
                </c:pt>
                <c:pt idx="2326">
                  <c:v>572.9</c:v>
                </c:pt>
                <c:pt idx="2327">
                  <c:v>573</c:v>
                </c:pt>
                <c:pt idx="2328">
                  <c:v>573.1</c:v>
                </c:pt>
                <c:pt idx="2329">
                  <c:v>573.20000000000005</c:v>
                </c:pt>
                <c:pt idx="2330">
                  <c:v>573.29999999999995</c:v>
                </c:pt>
                <c:pt idx="2331">
                  <c:v>573.4</c:v>
                </c:pt>
                <c:pt idx="2332">
                  <c:v>573.5</c:v>
                </c:pt>
                <c:pt idx="2333">
                  <c:v>573.6</c:v>
                </c:pt>
                <c:pt idx="2334">
                  <c:v>573.70000000000005</c:v>
                </c:pt>
                <c:pt idx="2335">
                  <c:v>573.79999999999995</c:v>
                </c:pt>
                <c:pt idx="2336">
                  <c:v>573.9</c:v>
                </c:pt>
                <c:pt idx="2337">
                  <c:v>574</c:v>
                </c:pt>
                <c:pt idx="2338">
                  <c:v>574.1</c:v>
                </c:pt>
                <c:pt idx="2339">
                  <c:v>574.20000000000005</c:v>
                </c:pt>
                <c:pt idx="2340">
                  <c:v>574.29999999999995</c:v>
                </c:pt>
                <c:pt idx="2341">
                  <c:v>574.4</c:v>
                </c:pt>
                <c:pt idx="2342">
                  <c:v>574.5</c:v>
                </c:pt>
                <c:pt idx="2343">
                  <c:v>574.6</c:v>
                </c:pt>
                <c:pt idx="2344">
                  <c:v>574.70000000000005</c:v>
                </c:pt>
                <c:pt idx="2345">
                  <c:v>574.79999999999995</c:v>
                </c:pt>
                <c:pt idx="2346">
                  <c:v>574.9</c:v>
                </c:pt>
                <c:pt idx="2347">
                  <c:v>575</c:v>
                </c:pt>
                <c:pt idx="2348">
                  <c:v>575.1</c:v>
                </c:pt>
                <c:pt idx="2349">
                  <c:v>575.20000000000005</c:v>
                </c:pt>
                <c:pt idx="2350">
                  <c:v>575.29999999999995</c:v>
                </c:pt>
                <c:pt idx="2351">
                  <c:v>575.4</c:v>
                </c:pt>
                <c:pt idx="2352">
                  <c:v>575.5</c:v>
                </c:pt>
                <c:pt idx="2353">
                  <c:v>575.6</c:v>
                </c:pt>
                <c:pt idx="2354">
                  <c:v>575.70000000000005</c:v>
                </c:pt>
                <c:pt idx="2355">
                  <c:v>575.79999999999995</c:v>
                </c:pt>
                <c:pt idx="2356">
                  <c:v>575.9</c:v>
                </c:pt>
                <c:pt idx="2357">
                  <c:v>576</c:v>
                </c:pt>
                <c:pt idx="2358">
                  <c:v>576.1</c:v>
                </c:pt>
                <c:pt idx="2359">
                  <c:v>576.20000000000005</c:v>
                </c:pt>
                <c:pt idx="2360">
                  <c:v>576.29999999999995</c:v>
                </c:pt>
                <c:pt idx="2361">
                  <c:v>576.4</c:v>
                </c:pt>
                <c:pt idx="2362">
                  <c:v>576.5</c:v>
                </c:pt>
                <c:pt idx="2363">
                  <c:v>576.6</c:v>
                </c:pt>
                <c:pt idx="2364">
                  <c:v>576.70000000000005</c:v>
                </c:pt>
                <c:pt idx="2365">
                  <c:v>576.79999999999995</c:v>
                </c:pt>
                <c:pt idx="2366">
                  <c:v>576.9</c:v>
                </c:pt>
                <c:pt idx="2367">
                  <c:v>577</c:v>
                </c:pt>
                <c:pt idx="2368">
                  <c:v>577.1</c:v>
                </c:pt>
                <c:pt idx="2369">
                  <c:v>577.20000000000005</c:v>
                </c:pt>
                <c:pt idx="2370">
                  <c:v>577.29999999999995</c:v>
                </c:pt>
                <c:pt idx="2371">
                  <c:v>577.4</c:v>
                </c:pt>
                <c:pt idx="2372">
                  <c:v>577.5</c:v>
                </c:pt>
                <c:pt idx="2373">
                  <c:v>577.6</c:v>
                </c:pt>
                <c:pt idx="2374">
                  <c:v>577.70000000000005</c:v>
                </c:pt>
                <c:pt idx="2375">
                  <c:v>577.79999999999995</c:v>
                </c:pt>
                <c:pt idx="2376">
                  <c:v>577.9</c:v>
                </c:pt>
                <c:pt idx="2377">
                  <c:v>578</c:v>
                </c:pt>
                <c:pt idx="2378">
                  <c:v>578.1</c:v>
                </c:pt>
                <c:pt idx="2379">
                  <c:v>578.20000000000005</c:v>
                </c:pt>
                <c:pt idx="2380">
                  <c:v>578.29999999999995</c:v>
                </c:pt>
                <c:pt idx="2381">
                  <c:v>578.4</c:v>
                </c:pt>
                <c:pt idx="2382">
                  <c:v>578.5</c:v>
                </c:pt>
                <c:pt idx="2383">
                  <c:v>578.6</c:v>
                </c:pt>
                <c:pt idx="2384">
                  <c:v>578.70000000000005</c:v>
                </c:pt>
                <c:pt idx="2385">
                  <c:v>578.79999999999995</c:v>
                </c:pt>
                <c:pt idx="2386">
                  <c:v>578.9</c:v>
                </c:pt>
                <c:pt idx="2387">
                  <c:v>579</c:v>
                </c:pt>
                <c:pt idx="2388">
                  <c:v>579.1</c:v>
                </c:pt>
                <c:pt idx="2389">
                  <c:v>579.20000000000005</c:v>
                </c:pt>
                <c:pt idx="2390">
                  <c:v>579.29999999999995</c:v>
                </c:pt>
                <c:pt idx="2391">
                  <c:v>579.4</c:v>
                </c:pt>
                <c:pt idx="2392">
                  <c:v>579.5</c:v>
                </c:pt>
                <c:pt idx="2393">
                  <c:v>579.6</c:v>
                </c:pt>
                <c:pt idx="2394">
                  <c:v>579.70000000000005</c:v>
                </c:pt>
                <c:pt idx="2395">
                  <c:v>579.79999999999995</c:v>
                </c:pt>
                <c:pt idx="2396">
                  <c:v>579.9</c:v>
                </c:pt>
                <c:pt idx="2397">
                  <c:v>580</c:v>
                </c:pt>
                <c:pt idx="2398">
                  <c:v>580.1</c:v>
                </c:pt>
                <c:pt idx="2399">
                  <c:v>580.20000000000005</c:v>
                </c:pt>
                <c:pt idx="2400">
                  <c:v>580.29999999999995</c:v>
                </c:pt>
                <c:pt idx="2401">
                  <c:v>580.4</c:v>
                </c:pt>
                <c:pt idx="2402">
                  <c:v>580.5</c:v>
                </c:pt>
                <c:pt idx="2403">
                  <c:v>580.6</c:v>
                </c:pt>
                <c:pt idx="2404">
                  <c:v>580.70000000000005</c:v>
                </c:pt>
                <c:pt idx="2405">
                  <c:v>580.79999999999995</c:v>
                </c:pt>
                <c:pt idx="2406">
                  <c:v>580.9</c:v>
                </c:pt>
                <c:pt idx="2407">
                  <c:v>581</c:v>
                </c:pt>
                <c:pt idx="2408">
                  <c:v>581.1</c:v>
                </c:pt>
                <c:pt idx="2409">
                  <c:v>581.20000000000005</c:v>
                </c:pt>
                <c:pt idx="2410">
                  <c:v>581.29999999999995</c:v>
                </c:pt>
                <c:pt idx="2411">
                  <c:v>581.4</c:v>
                </c:pt>
                <c:pt idx="2412">
                  <c:v>581.5</c:v>
                </c:pt>
                <c:pt idx="2413">
                  <c:v>581.6</c:v>
                </c:pt>
                <c:pt idx="2414">
                  <c:v>581.70000000000005</c:v>
                </c:pt>
                <c:pt idx="2415">
                  <c:v>581.79999999999995</c:v>
                </c:pt>
                <c:pt idx="2416">
                  <c:v>581.9</c:v>
                </c:pt>
                <c:pt idx="2417">
                  <c:v>582</c:v>
                </c:pt>
                <c:pt idx="2418">
                  <c:v>582.1</c:v>
                </c:pt>
                <c:pt idx="2419">
                  <c:v>582.20000000000005</c:v>
                </c:pt>
                <c:pt idx="2420">
                  <c:v>582.29999999999995</c:v>
                </c:pt>
                <c:pt idx="2421">
                  <c:v>582.4</c:v>
                </c:pt>
                <c:pt idx="2422">
                  <c:v>582.5</c:v>
                </c:pt>
                <c:pt idx="2423">
                  <c:v>582.6</c:v>
                </c:pt>
                <c:pt idx="2424">
                  <c:v>582.70000000000005</c:v>
                </c:pt>
                <c:pt idx="2425">
                  <c:v>582.79999999999995</c:v>
                </c:pt>
                <c:pt idx="2426">
                  <c:v>582.9</c:v>
                </c:pt>
                <c:pt idx="2427">
                  <c:v>583</c:v>
                </c:pt>
                <c:pt idx="2428">
                  <c:v>583.1</c:v>
                </c:pt>
                <c:pt idx="2429">
                  <c:v>583.20000000000005</c:v>
                </c:pt>
                <c:pt idx="2430">
                  <c:v>583.29999999999995</c:v>
                </c:pt>
                <c:pt idx="2431">
                  <c:v>583.4</c:v>
                </c:pt>
                <c:pt idx="2432">
                  <c:v>583.5</c:v>
                </c:pt>
                <c:pt idx="2433">
                  <c:v>583.6</c:v>
                </c:pt>
                <c:pt idx="2434">
                  <c:v>583.70000000000005</c:v>
                </c:pt>
                <c:pt idx="2435">
                  <c:v>583.79999999999995</c:v>
                </c:pt>
                <c:pt idx="2436">
                  <c:v>583.9</c:v>
                </c:pt>
                <c:pt idx="2437">
                  <c:v>584</c:v>
                </c:pt>
                <c:pt idx="2438">
                  <c:v>584.1</c:v>
                </c:pt>
                <c:pt idx="2439">
                  <c:v>584.20000000000005</c:v>
                </c:pt>
                <c:pt idx="2440">
                  <c:v>584.29999999999995</c:v>
                </c:pt>
                <c:pt idx="2441">
                  <c:v>584.4</c:v>
                </c:pt>
                <c:pt idx="2442">
                  <c:v>584.5</c:v>
                </c:pt>
                <c:pt idx="2443">
                  <c:v>584.6</c:v>
                </c:pt>
                <c:pt idx="2444">
                  <c:v>584.70000000000005</c:v>
                </c:pt>
                <c:pt idx="2445">
                  <c:v>584.79999999999995</c:v>
                </c:pt>
                <c:pt idx="2446">
                  <c:v>584.9</c:v>
                </c:pt>
                <c:pt idx="2447">
                  <c:v>585</c:v>
                </c:pt>
                <c:pt idx="2448">
                  <c:v>585.1</c:v>
                </c:pt>
                <c:pt idx="2449">
                  <c:v>585.20000000000005</c:v>
                </c:pt>
                <c:pt idx="2450">
                  <c:v>585.29999999999995</c:v>
                </c:pt>
                <c:pt idx="2451">
                  <c:v>585.4</c:v>
                </c:pt>
                <c:pt idx="2452">
                  <c:v>585.5</c:v>
                </c:pt>
                <c:pt idx="2453">
                  <c:v>585.6</c:v>
                </c:pt>
                <c:pt idx="2454">
                  <c:v>585.70000000000005</c:v>
                </c:pt>
                <c:pt idx="2455">
                  <c:v>585.79999999999995</c:v>
                </c:pt>
                <c:pt idx="2456">
                  <c:v>585.9</c:v>
                </c:pt>
                <c:pt idx="2457">
                  <c:v>586</c:v>
                </c:pt>
                <c:pt idx="2458">
                  <c:v>586.1</c:v>
                </c:pt>
                <c:pt idx="2459">
                  <c:v>586.20000000000005</c:v>
                </c:pt>
                <c:pt idx="2460">
                  <c:v>586.29999999999995</c:v>
                </c:pt>
                <c:pt idx="2461">
                  <c:v>586.4</c:v>
                </c:pt>
                <c:pt idx="2462">
                  <c:v>586.5</c:v>
                </c:pt>
                <c:pt idx="2463">
                  <c:v>586.6</c:v>
                </c:pt>
                <c:pt idx="2464">
                  <c:v>586.70000000000005</c:v>
                </c:pt>
                <c:pt idx="2465">
                  <c:v>586.79999999999995</c:v>
                </c:pt>
                <c:pt idx="2466">
                  <c:v>586.9</c:v>
                </c:pt>
                <c:pt idx="2467">
                  <c:v>587</c:v>
                </c:pt>
                <c:pt idx="2468">
                  <c:v>587.1</c:v>
                </c:pt>
                <c:pt idx="2469">
                  <c:v>587.20000000000005</c:v>
                </c:pt>
                <c:pt idx="2470">
                  <c:v>587.29999999999995</c:v>
                </c:pt>
                <c:pt idx="2471">
                  <c:v>587.4</c:v>
                </c:pt>
                <c:pt idx="2472">
                  <c:v>587.5</c:v>
                </c:pt>
                <c:pt idx="2473">
                  <c:v>587.6</c:v>
                </c:pt>
                <c:pt idx="2474">
                  <c:v>587.70000000000005</c:v>
                </c:pt>
                <c:pt idx="2475">
                  <c:v>587.79999999999995</c:v>
                </c:pt>
                <c:pt idx="2476">
                  <c:v>587.9</c:v>
                </c:pt>
                <c:pt idx="2477">
                  <c:v>588</c:v>
                </c:pt>
                <c:pt idx="2478">
                  <c:v>588.1</c:v>
                </c:pt>
                <c:pt idx="2479">
                  <c:v>588.20000000000005</c:v>
                </c:pt>
                <c:pt idx="2480">
                  <c:v>588.29999999999995</c:v>
                </c:pt>
                <c:pt idx="2481">
                  <c:v>588.4</c:v>
                </c:pt>
                <c:pt idx="2482">
                  <c:v>588.5</c:v>
                </c:pt>
                <c:pt idx="2483">
                  <c:v>588.6</c:v>
                </c:pt>
                <c:pt idx="2484">
                  <c:v>588.70000000000005</c:v>
                </c:pt>
                <c:pt idx="2485">
                  <c:v>588.79999999999995</c:v>
                </c:pt>
                <c:pt idx="2486">
                  <c:v>588.9</c:v>
                </c:pt>
                <c:pt idx="2487">
                  <c:v>589</c:v>
                </c:pt>
                <c:pt idx="2488">
                  <c:v>589.1</c:v>
                </c:pt>
                <c:pt idx="2489">
                  <c:v>589.20000000000005</c:v>
                </c:pt>
                <c:pt idx="2490">
                  <c:v>589.29999999999995</c:v>
                </c:pt>
                <c:pt idx="2491">
                  <c:v>589.4</c:v>
                </c:pt>
                <c:pt idx="2492">
                  <c:v>589.5</c:v>
                </c:pt>
                <c:pt idx="2493">
                  <c:v>589.6</c:v>
                </c:pt>
                <c:pt idx="2494">
                  <c:v>589.70000000000005</c:v>
                </c:pt>
                <c:pt idx="2495">
                  <c:v>589.79999999999995</c:v>
                </c:pt>
                <c:pt idx="2496">
                  <c:v>589.9</c:v>
                </c:pt>
                <c:pt idx="2497">
                  <c:v>590</c:v>
                </c:pt>
                <c:pt idx="2498">
                  <c:v>590.1</c:v>
                </c:pt>
                <c:pt idx="2499">
                  <c:v>590.20000000000005</c:v>
                </c:pt>
                <c:pt idx="2500">
                  <c:v>590.29999999999995</c:v>
                </c:pt>
                <c:pt idx="2501">
                  <c:v>590.4</c:v>
                </c:pt>
                <c:pt idx="2502">
                  <c:v>590.5</c:v>
                </c:pt>
                <c:pt idx="2503">
                  <c:v>590.6</c:v>
                </c:pt>
                <c:pt idx="2504">
                  <c:v>590.70000000000005</c:v>
                </c:pt>
                <c:pt idx="2505">
                  <c:v>590.79999999999995</c:v>
                </c:pt>
                <c:pt idx="2506">
                  <c:v>590.9</c:v>
                </c:pt>
                <c:pt idx="2507">
                  <c:v>591</c:v>
                </c:pt>
                <c:pt idx="2508">
                  <c:v>591.1</c:v>
                </c:pt>
                <c:pt idx="2509">
                  <c:v>591.20000000000005</c:v>
                </c:pt>
                <c:pt idx="2510">
                  <c:v>591.29999999999995</c:v>
                </c:pt>
                <c:pt idx="2511">
                  <c:v>591.4</c:v>
                </c:pt>
                <c:pt idx="2512">
                  <c:v>591.5</c:v>
                </c:pt>
                <c:pt idx="2513">
                  <c:v>591.6</c:v>
                </c:pt>
                <c:pt idx="2514">
                  <c:v>591.70000000000005</c:v>
                </c:pt>
                <c:pt idx="2515">
                  <c:v>591.79999999999995</c:v>
                </c:pt>
                <c:pt idx="2516">
                  <c:v>591.9</c:v>
                </c:pt>
                <c:pt idx="2517">
                  <c:v>592</c:v>
                </c:pt>
                <c:pt idx="2518">
                  <c:v>592.1</c:v>
                </c:pt>
                <c:pt idx="2519">
                  <c:v>592.20000000000005</c:v>
                </c:pt>
                <c:pt idx="2520">
                  <c:v>592.29999999999995</c:v>
                </c:pt>
                <c:pt idx="2521">
                  <c:v>592.4</c:v>
                </c:pt>
                <c:pt idx="2522">
                  <c:v>592.5</c:v>
                </c:pt>
                <c:pt idx="2523">
                  <c:v>592.6</c:v>
                </c:pt>
                <c:pt idx="2524">
                  <c:v>592.70000000000005</c:v>
                </c:pt>
                <c:pt idx="2525">
                  <c:v>592.79999999999995</c:v>
                </c:pt>
                <c:pt idx="2526">
                  <c:v>592.9</c:v>
                </c:pt>
                <c:pt idx="2527">
                  <c:v>593</c:v>
                </c:pt>
                <c:pt idx="2528">
                  <c:v>593.1</c:v>
                </c:pt>
                <c:pt idx="2529">
                  <c:v>593.20000000000005</c:v>
                </c:pt>
                <c:pt idx="2530">
                  <c:v>593.29999999999995</c:v>
                </c:pt>
                <c:pt idx="2531">
                  <c:v>593.4</c:v>
                </c:pt>
                <c:pt idx="2532">
                  <c:v>593.5</c:v>
                </c:pt>
                <c:pt idx="2533">
                  <c:v>593.6</c:v>
                </c:pt>
                <c:pt idx="2534">
                  <c:v>593.70000000000005</c:v>
                </c:pt>
                <c:pt idx="2535">
                  <c:v>593.79999999999995</c:v>
                </c:pt>
                <c:pt idx="2536">
                  <c:v>593.9</c:v>
                </c:pt>
                <c:pt idx="2537">
                  <c:v>594</c:v>
                </c:pt>
                <c:pt idx="2538">
                  <c:v>594.1</c:v>
                </c:pt>
                <c:pt idx="2539">
                  <c:v>594.20000000000005</c:v>
                </c:pt>
                <c:pt idx="2540">
                  <c:v>594.29999999999995</c:v>
                </c:pt>
                <c:pt idx="2541">
                  <c:v>594.4</c:v>
                </c:pt>
                <c:pt idx="2542">
                  <c:v>594.5</c:v>
                </c:pt>
                <c:pt idx="2543">
                  <c:v>594.6</c:v>
                </c:pt>
                <c:pt idx="2544">
                  <c:v>594.70000000000005</c:v>
                </c:pt>
                <c:pt idx="2545">
                  <c:v>594.79999999999995</c:v>
                </c:pt>
                <c:pt idx="2546">
                  <c:v>594.9</c:v>
                </c:pt>
                <c:pt idx="2547">
                  <c:v>595</c:v>
                </c:pt>
                <c:pt idx="2548">
                  <c:v>595.1</c:v>
                </c:pt>
                <c:pt idx="2549">
                  <c:v>595.20000000000005</c:v>
                </c:pt>
                <c:pt idx="2550">
                  <c:v>595.29999999999995</c:v>
                </c:pt>
                <c:pt idx="2551">
                  <c:v>595.4</c:v>
                </c:pt>
                <c:pt idx="2552">
                  <c:v>595.5</c:v>
                </c:pt>
                <c:pt idx="2553">
                  <c:v>595.6</c:v>
                </c:pt>
                <c:pt idx="2554">
                  <c:v>595.70000000000005</c:v>
                </c:pt>
                <c:pt idx="2555">
                  <c:v>595.79999999999995</c:v>
                </c:pt>
                <c:pt idx="2556">
                  <c:v>595.9</c:v>
                </c:pt>
                <c:pt idx="2557">
                  <c:v>596</c:v>
                </c:pt>
                <c:pt idx="2558">
                  <c:v>596.1</c:v>
                </c:pt>
                <c:pt idx="2559">
                  <c:v>596.20000000000005</c:v>
                </c:pt>
                <c:pt idx="2560">
                  <c:v>596.29999999999995</c:v>
                </c:pt>
                <c:pt idx="2561">
                  <c:v>596.4</c:v>
                </c:pt>
                <c:pt idx="2562">
                  <c:v>596.5</c:v>
                </c:pt>
                <c:pt idx="2563">
                  <c:v>596.6</c:v>
                </c:pt>
                <c:pt idx="2564">
                  <c:v>596.70000000000005</c:v>
                </c:pt>
                <c:pt idx="2565">
                  <c:v>596.79999999999995</c:v>
                </c:pt>
                <c:pt idx="2566">
                  <c:v>596.9</c:v>
                </c:pt>
                <c:pt idx="2567">
                  <c:v>597</c:v>
                </c:pt>
                <c:pt idx="2568">
                  <c:v>597.1</c:v>
                </c:pt>
                <c:pt idx="2569">
                  <c:v>597.20000000000005</c:v>
                </c:pt>
                <c:pt idx="2570">
                  <c:v>597.29999999999995</c:v>
                </c:pt>
                <c:pt idx="2571">
                  <c:v>597.4</c:v>
                </c:pt>
                <c:pt idx="2572">
                  <c:v>597.5</c:v>
                </c:pt>
                <c:pt idx="2573">
                  <c:v>597.6</c:v>
                </c:pt>
                <c:pt idx="2574">
                  <c:v>597.70000000000005</c:v>
                </c:pt>
                <c:pt idx="2575">
                  <c:v>597.79999999999995</c:v>
                </c:pt>
                <c:pt idx="2576">
                  <c:v>597.9</c:v>
                </c:pt>
                <c:pt idx="2577">
                  <c:v>598</c:v>
                </c:pt>
                <c:pt idx="2578">
                  <c:v>598.1</c:v>
                </c:pt>
                <c:pt idx="2579">
                  <c:v>598.20000000000005</c:v>
                </c:pt>
                <c:pt idx="2580">
                  <c:v>598.29999999999995</c:v>
                </c:pt>
                <c:pt idx="2581">
                  <c:v>598.4</c:v>
                </c:pt>
                <c:pt idx="2582">
                  <c:v>598.5</c:v>
                </c:pt>
                <c:pt idx="2583">
                  <c:v>598.6</c:v>
                </c:pt>
                <c:pt idx="2584">
                  <c:v>598.70000000000005</c:v>
                </c:pt>
                <c:pt idx="2585">
                  <c:v>598.79999999999995</c:v>
                </c:pt>
                <c:pt idx="2586">
                  <c:v>598.9</c:v>
                </c:pt>
                <c:pt idx="2587">
                  <c:v>599</c:v>
                </c:pt>
                <c:pt idx="2588">
                  <c:v>599.1</c:v>
                </c:pt>
                <c:pt idx="2589">
                  <c:v>599.20000000000005</c:v>
                </c:pt>
                <c:pt idx="2590">
                  <c:v>599.29999999999995</c:v>
                </c:pt>
                <c:pt idx="2591">
                  <c:v>599.4</c:v>
                </c:pt>
                <c:pt idx="2592">
                  <c:v>599.5</c:v>
                </c:pt>
                <c:pt idx="2593">
                  <c:v>599.6</c:v>
                </c:pt>
                <c:pt idx="2594">
                  <c:v>599.70000000000005</c:v>
                </c:pt>
                <c:pt idx="2595">
                  <c:v>599.79999999999995</c:v>
                </c:pt>
                <c:pt idx="2596">
                  <c:v>599.9</c:v>
                </c:pt>
                <c:pt idx="2597">
                  <c:v>600</c:v>
                </c:pt>
                <c:pt idx="2598">
                  <c:v>600.1</c:v>
                </c:pt>
                <c:pt idx="2599">
                  <c:v>600.20000000000005</c:v>
                </c:pt>
                <c:pt idx="2600">
                  <c:v>600.29999999999995</c:v>
                </c:pt>
                <c:pt idx="2601">
                  <c:v>600.4</c:v>
                </c:pt>
                <c:pt idx="2602">
                  <c:v>600.5</c:v>
                </c:pt>
                <c:pt idx="2603">
                  <c:v>600.6</c:v>
                </c:pt>
                <c:pt idx="2604">
                  <c:v>600.70000000000005</c:v>
                </c:pt>
                <c:pt idx="2605">
                  <c:v>600.79999999999995</c:v>
                </c:pt>
                <c:pt idx="2606">
                  <c:v>600.9</c:v>
                </c:pt>
                <c:pt idx="2607">
                  <c:v>601</c:v>
                </c:pt>
                <c:pt idx="2608">
                  <c:v>601.1</c:v>
                </c:pt>
                <c:pt idx="2609">
                  <c:v>601.20000000000005</c:v>
                </c:pt>
                <c:pt idx="2610">
                  <c:v>601.29999999999995</c:v>
                </c:pt>
                <c:pt idx="2611">
                  <c:v>601.4</c:v>
                </c:pt>
                <c:pt idx="2612">
                  <c:v>601.5</c:v>
                </c:pt>
                <c:pt idx="2613">
                  <c:v>601.6</c:v>
                </c:pt>
                <c:pt idx="2614">
                  <c:v>601.70000000000005</c:v>
                </c:pt>
                <c:pt idx="2615">
                  <c:v>601.79999999999995</c:v>
                </c:pt>
                <c:pt idx="2616">
                  <c:v>601.9</c:v>
                </c:pt>
                <c:pt idx="2617">
                  <c:v>602</c:v>
                </c:pt>
                <c:pt idx="2618">
                  <c:v>602.1</c:v>
                </c:pt>
                <c:pt idx="2619">
                  <c:v>602.20000000000005</c:v>
                </c:pt>
                <c:pt idx="2620">
                  <c:v>602.29999999999995</c:v>
                </c:pt>
                <c:pt idx="2621">
                  <c:v>602.4</c:v>
                </c:pt>
                <c:pt idx="2622">
                  <c:v>602.5</c:v>
                </c:pt>
                <c:pt idx="2623">
                  <c:v>602.6</c:v>
                </c:pt>
                <c:pt idx="2624">
                  <c:v>602.70000000000005</c:v>
                </c:pt>
                <c:pt idx="2625">
                  <c:v>602.79999999999995</c:v>
                </c:pt>
                <c:pt idx="2626">
                  <c:v>602.9</c:v>
                </c:pt>
                <c:pt idx="2627">
                  <c:v>603</c:v>
                </c:pt>
                <c:pt idx="2628">
                  <c:v>603.1</c:v>
                </c:pt>
                <c:pt idx="2629">
                  <c:v>603.20000000000005</c:v>
                </c:pt>
                <c:pt idx="2630">
                  <c:v>603.29999999999995</c:v>
                </c:pt>
                <c:pt idx="2631">
                  <c:v>603.4</c:v>
                </c:pt>
                <c:pt idx="2632">
                  <c:v>603.5</c:v>
                </c:pt>
                <c:pt idx="2633">
                  <c:v>603.6</c:v>
                </c:pt>
                <c:pt idx="2634">
                  <c:v>603.70000000000005</c:v>
                </c:pt>
                <c:pt idx="2635">
                  <c:v>603.79999999999995</c:v>
                </c:pt>
                <c:pt idx="2636">
                  <c:v>603.9</c:v>
                </c:pt>
                <c:pt idx="2637">
                  <c:v>604</c:v>
                </c:pt>
                <c:pt idx="2638">
                  <c:v>604.1</c:v>
                </c:pt>
                <c:pt idx="2639">
                  <c:v>604.20000000000005</c:v>
                </c:pt>
                <c:pt idx="2640">
                  <c:v>604.29999999999995</c:v>
                </c:pt>
                <c:pt idx="2641">
                  <c:v>604.4</c:v>
                </c:pt>
                <c:pt idx="2642">
                  <c:v>604.5</c:v>
                </c:pt>
                <c:pt idx="2643">
                  <c:v>604.6</c:v>
                </c:pt>
                <c:pt idx="2644">
                  <c:v>604.70000000000005</c:v>
                </c:pt>
                <c:pt idx="2645">
                  <c:v>604.79999999999995</c:v>
                </c:pt>
                <c:pt idx="2646">
                  <c:v>604.9</c:v>
                </c:pt>
                <c:pt idx="2647">
                  <c:v>605</c:v>
                </c:pt>
                <c:pt idx="2648">
                  <c:v>605.1</c:v>
                </c:pt>
                <c:pt idx="2649">
                  <c:v>605.20000000000005</c:v>
                </c:pt>
                <c:pt idx="2650">
                  <c:v>605.29999999999995</c:v>
                </c:pt>
                <c:pt idx="2651">
                  <c:v>605.4</c:v>
                </c:pt>
                <c:pt idx="2652">
                  <c:v>605.5</c:v>
                </c:pt>
                <c:pt idx="2653">
                  <c:v>605.6</c:v>
                </c:pt>
                <c:pt idx="2654">
                  <c:v>605.70000000000005</c:v>
                </c:pt>
                <c:pt idx="2655">
                  <c:v>605.79999999999995</c:v>
                </c:pt>
                <c:pt idx="2656">
                  <c:v>605.9</c:v>
                </c:pt>
                <c:pt idx="2657">
                  <c:v>606</c:v>
                </c:pt>
                <c:pt idx="2658">
                  <c:v>606.1</c:v>
                </c:pt>
                <c:pt idx="2659">
                  <c:v>606.20000000000005</c:v>
                </c:pt>
                <c:pt idx="2660">
                  <c:v>606.29999999999995</c:v>
                </c:pt>
                <c:pt idx="2661">
                  <c:v>606.4</c:v>
                </c:pt>
                <c:pt idx="2662">
                  <c:v>606.5</c:v>
                </c:pt>
                <c:pt idx="2663">
                  <c:v>606.6</c:v>
                </c:pt>
                <c:pt idx="2664">
                  <c:v>606.70000000000005</c:v>
                </c:pt>
                <c:pt idx="2665">
                  <c:v>606.79999999999995</c:v>
                </c:pt>
                <c:pt idx="2666">
                  <c:v>606.9</c:v>
                </c:pt>
                <c:pt idx="2667">
                  <c:v>607</c:v>
                </c:pt>
                <c:pt idx="2668">
                  <c:v>607.1</c:v>
                </c:pt>
                <c:pt idx="2669">
                  <c:v>607.20000000000005</c:v>
                </c:pt>
                <c:pt idx="2670">
                  <c:v>607.29999999999995</c:v>
                </c:pt>
                <c:pt idx="2671">
                  <c:v>607.4</c:v>
                </c:pt>
                <c:pt idx="2672">
                  <c:v>607.5</c:v>
                </c:pt>
                <c:pt idx="2673">
                  <c:v>607.6</c:v>
                </c:pt>
                <c:pt idx="2674">
                  <c:v>607.70000000000005</c:v>
                </c:pt>
                <c:pt idx="2675">
                  <c:v>607.79999999999995</c:v>
                </c:pt>
                <c:pt idx="2676">
                  <c:v>607.9</c:v>
                </c:pt>
                <c:pt idx="2677">
                  <c:v>608</c:v>
                </c:pt>
                <c:pt idx="2678">
                  <c:v>608.1</c:v>
                </c:pt>
                <c:pt idx="2679">
                  <c:v>608.20000000000005</c:v>
                </c:pt>
                <c:pt idx="2680">
                  <c:v>608.29999999999995</c:v>
                </c:pt>
                <c:pt idx="2681">
                  <c:v>608.4</c:v>
                </c:pt>
                <c:pt idx="2682">
                  <c:v>608.5</c:v>
                </c:pt>
                <c:pt idx="2683">
                  <c:v>608.6</c:v>
                </c:pt>
                <c:pt idx="2684">
                  <c:v>608.70000000000005</c:v>
                </c:pt>
                <c:pt idx="2685">
                  <c:v>608.79999999999995</c:v>
                </c:pt>
                <c:pt idx="2686">
                  <c:v>608.9</c:v>
                </c:pt>
                <c:pt idx="2687">
                  <c:v>609</c:v>
                </c:pt>
                <c:pt idx="2688">
                  <c:v>609.1</c:v>
                </c:pt>
                <c:pt idx="2689">
                  <c:v>609.20000000000005</c:v>
                </c:pt>
                <c:pt idx="2690">
                  <c:v>609.29999999999995</c:v>
                </c:pt>
                <c:pt idx="2691">
                  <c:v>609.4</c:v>
                </c:pt>
                <c:pt idx="2692">
                  <c:v>609.5</c:v>
                </c:pt>
                <c:pt idx="2693">
                  <c:v>609.6</c:v>
                </c:pt>
                <c:pt idx="2694">
                  <c:v>609.70000000000005</c:v>
                </c:pt>
                <c:pt idx="2695">
                  <c:v>609.79999999999995</c:v>
                </c:pt>
                <c:pt idx="2696">
                  <c:v>609.9</c:v>
                </c:pt>
                <c:pt idx="2697">
                  <c:v>610</c:v>
                </c:pt>
                <c:pt idx="2698">
                  <c:v>610.1</c:v>
                </c:pt>
                <c:pt idx="2699">
                  <c:v>610.20000000000005</c:v>
                </c:pt>
                <c:pt idx="2700">
                  <c:v>610.29999999999995</c:v>
                </c:pt>
                <c:pt idx="2701">
                  <c:v>610.4</c:v>
                </c:pt>
                <c:pt idx="2702">
                  <c:v>610.5</c:v>
                </c:pt>
                <c:pt idx="2703">
                  <c:v>610.6</c:v>
                </c:pt>
                <c:pt idx="2704">
                  <c:v>610.70000000000005</c:v>
                </c:pt>
                <c:pt idx="2705">
                  <c:v>610.79999999999995</c:v>
                </c:pt>
                <c:pt idx="2706">
                  <c:v>610.9</c:v>
                </c:pt>
                <c:pt idx="2707">
                  <c:v>611</c:v>
                </c:pt>
                <c:pt idx="2708">
                  <c:v>611.1</c:v>
                </c:pt>
                <c:pt idx="2709">
                  <c:v>611.20000000000005</c:v>
                </c:pt>
                <c:pt idx="2710">
                  <c:v>611.29999999999995</c:v>
                </c:pt>
                <c:pt idx="2711">
                  <c:v>611.4</c:v>
                </c:pt>
                <c:pt idx="2712">
                  <c:v>611.5</c:v>
                </c:pt>
                <c:pt idx="2713">
                  <c:v>611.6</c:v>
                </c:pt>
                <c:pt idx="2714">
                  <c:v>611.70000000000005</c:v>
                </c:pt>
                <c:pt idx="2715">
                  <c:v>611.79999999999995</c:v>
                </c:pt>
                <c:pt idx="2716">
                  <c:v>611.9</c:v>
                </c:pt>
                <c:pt idx="2717">
                  <c:v>612</c:v>
                </c:pt>
                <c:pt idx="2718">
                  <c:v>612.1</c:v>
                </c:pt>
                <c:pt idx="2719">
                  <c:v>612.20000000000005</c:v>
                </c:pt>
                <c:pt idx="2720">
                  <c:v>612.29999999999995</c:v>
                </c:pt>
                <c:pt idx="2721">
                  <c:v>612.4</c:v>
                </c:pt>
                <c:pt idx="2722">
                  <c:v>612.5</c:v>
                </c:pt>
                <c:pt idx="2723">
                  <c:v>612.6</c:v>
                </c:pt>
                <c:pt idx="2724">
                  <c:v>612.70000000000005</c:v>
                </c:pt>
                <c:pt idx="2725">
                  <c:v>612.79999999999995</c:v>
                </c:pt>
                <c:pt idx="2726">
                  <c:v>612.9</c:v>
                </c:pt>
                <c:pt idx="2727">
                  <c:v>613</c:v>
                </c:pt>
                <c:pt idx="2728">
                  <c:v>613.1</c:v>
                </c:pt>
                <c:pt idx="2729">
                  <c:v>613.20000000000005</c:v>
                </c:pt>
                <c:pt idx="2730">
                  <c:v>613.29999999999995</c:v>
                </c:pt>
                <c:pt idx="2731">
                  <c:v>613.4</c:v>
                </c:pt>
                <c:pt idx="2732">
                  <c:v>613.5</c:v>
                </c:pt>
                <c:pt idx="2733">
                  <c:v>613.6</c:v>
                </c:pt>
                <c:pt idx="2734">
                  <c:v>613.70000000000005</c:v>
                </c:pt>
                <c:pt idx="2735">
                  <c:v>613.79999999999995</c:v>
                </c:pt>
                <c:pt idx="2736">
                  <c:v>613.9</c:v>
                </c:pt>
                <c:pt idx="2737">
                  <c:v>614</c:v>
                </c:pt>
                <c:pt idx="2738">
                  <c:v>614.1</c:v>
                </c:pt>
                <c:pt idx="2739">
                  <c:v>614.20000000000005</c:v>
                </c:pt>
                <c:pt idx="2740">
                  <c:v>614.29999999999995</c:v>
                </c:pt>
                <c:pt idx="2741">
                  <c:v>614.4</c:v>
                </c:pt>
                <c:pt idx="2742">
                  <c:v>614.5</c:v>
                </c:pt>
                <c:pt idx="2743">
                  <c:v>614.6</c:v>
                </c:pt>
                <c:pt idx="2744">
                  <c:v>614.70000000000005</c:v>
                </c:pt>
                <c:pt idx="2745">
                  <c:v>614.79999999999995</c:v>
                </c:pt>
                <c:pt idx="2746">
                  <c:v>614.9</c:v>
                </c:pt>
                <c:pt idx="2747">
                  <c:v>615</c:v>
                </c:pt>
                <c:pt idx="2748">
                  <c:v>615.1</c:v>
                </c:pt>
                <c:pt idx="2749">
                  <c:v>615.20000000000005</c:v>
                </c:pt>
                <c:pt idx="2750">
                  <c:v>615.29999999999995</c:v>
                </c:pt>
                <c:pt idx="2751">
                  <c:v>615.4</c:v>
                </c:pt>
                <c:pt idx="2752">
                  <c:v>615.5</c:v>
                </c:pt>
                <c:pt idx="2753">
                  <c:v>615.6</c:v>
                </c:pt>
                <c:pt idx="2754">
                  <c:v>615.70000000000005</c:v>
                </c:pt>
                <c:pt idx="2755">
                  <c:v>615.79999999999995</c:v>
                </c:pt>
                <c:pt idx="2756">
                  <c:v>615.9</c:v>
                </c:pt>
                <c:pt idx="2757">
                  <c:v>616</c:v>
                </c:pt>
                <c:pt idx="2758">
                  <c:v>616.1</c:v>
                </c:pt>
                <c:pt idx="2759">
                  <c:v>616.20000000000005</c:v>
                </c:pt>
                <c:pt idx="2760">
                  <c:v>616.29999999999995</c:v>
                </c:pt>
                <c:pt idx="2761">
                  <c:v>616.4</c:v>
                </c:pt>
                <c:pt idx="2762">
                  <c:v>616.5</c:v>
                </c:pt>
                <c:pt idx="2763">
                  <c:v>616.6</c:v>
                </c:pt>
                <c:pt idx="2764">
                  <c:v>616.70000000000005</c:v>
                </c:pt>
                <c:pt idx="2765">
                  <c:v>616.79999999999995</c:v>
                </c:pt>
                <c:pt idx="2766">
                  <c:v>616.9</c:v>
                </c:pt>
                <c:pt idx="2767">
                  <c:v>617</c:v>
                </c:pt>
                <c:pt idx="2768">
                  <c:v>617.1</c:v>
                </c:pt>
                <c:pt idx="2769">
                  <c:v>617.20000000000005</c:v>
                </c:pt>
                <c:pt idx="2770">
                  <c:v>617.29999999999995</c:v>
                </c:pt>
                <c:pt idx="2771">
                  <c:v>617.4</c:v>
                </c:pt>
                <c:pt idx="2772">
                  <c:v>617.5</c:v>
                </c:pt>
                <c:pt idx="2773">
                  <c:v>617.6</c:v>
                </c:pt>
                <c:pt idx="2774">
                  <c:v>617.70000000000005</c:v>
                </c:pt>
                <c:pt idx="2775">
                  <c:v>617.79999999999995</c:v>
                </c:pt>
                <c:pt idx="2776">
                  <c:v>617.9</c:v>
                </c:pt>
                <c:pt idx="2777">
                  <c:v>618</c:v>
                </c:pt>
                <c:pt idx="2778">
                  <c:v>618.1</c:v>
                </c:pt>
                <c:pt idx="2779">
                  <c:v>618.20000000000005</c:v>
                </c:pt>
                <c:pt idx="2780">
                  <c:v>618.29999999999995</c:v>
                </c:pt>
                <c:pt idx="2781">
                  <c:v>618.4</c:v>
                </c:pt>
                <c:pt idx="2782">
                  <c:v>618.5</c:v>
                </c:pt>
                <c:pt idx="2783">
                  <c:v>618.6</c:v>
                </c:pt>
                <c:pt idx="2784">
                  <c:v>618.70000000000005</c:v>
                </c:pt>
                <c:pt idx="2785">
                  <c:v>618.79999999999995</c:v>
                </c:pt>
                <c:pt idx="2786">
                  <c:v>618.9</c:v>
                </c:pt>
                <c:pt idx="2787">
                  <c:v>619</c:v>
                </c:pt>
                <c:pt idx="2788">
                  <c:v>619.1</c:v>
                </c:pt>
                <c:pt idx="2789">
                  <c:v>619.20000000000005</c:v>
                </c:pt>
                <c:pt idx="2790">
                  <c:v>619.29999999999995</c:v>
                </c:pt>
                <c:pt idx="2791">
                  <c:v>619.4</c:v>
                </c:pt>
                <c:pt idx="2792">
                  <c:v>619.5</c:v>
                </c:pt>
                <c:pt idx="2793">
                  <c:v>619.6</c:v>
                </c:pt>
                <c:pt idx="2794">
                  <c:v>619.70000000000005</c:v>
                </c:pt>
                <c:pt idx="2795">
                  <c:v>619.79999999999995</c:v>
                </c:pt>
                <c:pt idx="2796">
                  <c:v>619.9</c:v>
                </c:pt>
                <c:pt idx="2797">
                  <c:v>620</c:v>
                </c:pt>
                <c:pt idx="2798">
                  <c:v>620.1</c:v>
                </c:pt>
                <c:pt idx="2799">
                  <c:v>620.20000000000005</c:v>
                </c:pt>
                <c:pt idx="2800">
                  <c:v>620.29999999999995</c:v>
                </c:pt>
                <c:pt idx="2801">
                  <c:v>620.4</c:v>
                </c:pt>
                <c:pt idx="2802">
                  <c:v>620.5</c:v>
                </c:pt>
                <c:pt idx="2803">
                  <c:v>620.6</c:v>
                </c:pt>
                <c:pt idx="2804">
                  <c:v>620.70000000000005</c:v>
                </c:pt>
                <c:pt idx="2805">
                  <c:v>620.79999999999995</c:v>
                </c:pt>
                <c:pt idx="2806">
                  <c:v>620.9</c:v>
                </c:pt>
                <c:pt idx="2807">
                  <c:v>621</c:v>
                </c:pt>
                <c:pt idx="2808">
                  <c:v>621.1</c:v>
                </c:pt>
                <c:pt idx="2809">
                  <c:v>621.20000000000005</c:v>
                </c:pt>
                <c:pt idx="2810">
                  <c:v>621.29999999999995</c:v>
                </c:pt>
                <c:pt idx="2811">
                  <c:v>621.4</c:v>
                </c:pt>
                <c:pt idx="2812">
                  <c:v>621.5</c:v>
                </c:pt>
                <c:pt idx="2813">
                  <c:v>621.6</c:v>
                </c:pt>
                <c:pt idx="2814">
                  <c:v>621.70000000000005</c:v>
                </c:pt>
                <c:pt idx="2815">
                  <c:v>621.79999999999995</c:v>
                </c:pt>
                <c:pt idx="2816">
                  <c:v>621.9</c:v>
                </c:pt>
                <c:pt idx="2817">
                  <c:v>622</c:v>
                </c:pt>
                <c:pt idx="2818">
                  <c:v>622.1</c:v>
                </c:pt>
                <c:pt idx="2819">
                  <c:v>622.20000000000005</c:v>
                </c:pt>
                <c:pt idx="2820">
                  <c:v>622.29999999999995</c:v>
                </c:pt>
                <c:pt idx="2821">
                  <c:v>622.4</c:v>
                </c:pt>
                <c:pt idx="2822">
                  <c:v>622.5</c:v>
                </c:pt>
                <c:pt idx="2823">
                  <c:v>622.6</c:v>
                </c:pt>
                <c:pt idx="2824">
                  <c:v>622.70000000000005</c:v>
                </c:pt>
                <c:pt idx="2825">
                  <c:v>622.79999999999995</c:v>
                </c:pt>
                <c:pt idx="2826">
                  <c:v>622.9</c:v>
                </c:pt>
                <c:pt idx="2827">
                  <c:v>623</c:v>
                </c:pt>
                <c:pt idx="2828">
                  <c:v>623.1</c:v>
                </c:pt>
                <c:pt idx="2829">
                  <c:v>623.20000000000005</c:v>
                </c:pt>
                <c:pt idx="2830">
                  <c:v>623.29999999999995</c:v>
                </c:pt>
                <c:pt idx="2831">
                  <c:v>623.4</c:v>
                </c:pt>
                <c:pt idx="2832">
                  <c:v>623.5</c:v>
                </c:pt>
                <c:pt idx="2833">
                  <c:v>623.6</c:v>
                </c:pt>
                <c:pt idx="2834">
                  <c:v>623.70000000000005</c:v>
                </c:pt>
                <c:pt idx="2835">
                  <c:v>623.79999999999995</c:v>
                </c:pt>
                <c:pt idx="2836">
                  <c:v>623.9</c:v>
                </c:pt>
                <c:pt idx="2837">
                  <c:v>624</c:v>
                </c:pt>
                <c:pt idx="2838">
                  <c:v>624.1</c:v>
                </c:pt>
                <c:pt idx="2839">
                  <c:v>624.20000000000005</c:v>
                </c:pt>
                <c:pt idx="2840">
                  <c:v>624.29999999999995</c:v>
                </c:pt>
                <c:pt idx="2841">
                  <c:v>624.4</c:v>
                </c:pt>
                <c:pt idx="2842">
                  <c:v>624.5</c:v>
                </c:pt>
                <c:pt idx="2843">
                  <c:v>624.6</c:v>
                </c:pt>
                <c:pt idx="2844">
                  <c:v>624.70000000000005</c:v>
                </c:pt>
                <c:pt idx="2845">
                  <c:v>624.79999999999995</c:v>
                </c:pt>
                <c:pt idx="2846">
                  <c:v>624.9</c:v>
                </c:pt>
                <c:pt idx="2847">
                  <c:v>625</c:v>
                </c:pt>
                <c:pt idx="2848">
                  <c:v>625.1</c:v>
                </c:pt>
                <c:pt idx="2849">
                  <c:v>625.20000000000005</c:v>
                </c:pt>
                <c:pt idx="2850">
                  <c:v>625.29999999999995</c:v>
                </c:pt>
                <c:pt idx="2851">
                  <c:v>625.4</c:v>
                </c:pt>
                <c:pt idx="2852">
                  <c:v>625.5</c:v>
                </c:pt>
                <c:pt idx="2853">
                  <c:v>625.6</c:v>
                </c:pt>
                <c:pt idx="2854">
                  <c:v>625.70000000000005</c:v>
                </c:pt>
                <c:pt idx="2855">
                  <c:v>625.79999999999995</c:v>
                </c:pt>
                <c:pt idx="2856">
                  <c:v>625.9</c:v>
                </c:pt>
                <c:pt idx="2857">
                  <c:v>626</c:v>
                </c:pt>
                <c:pt idx="2858">
                  <c:v>626.1</c:v>
                </c:pt>
                <c:pt idx="2859">
                  <c:v>626.20000000000005</c:v>
                </c:pt>
                <c:pt idx="2860">
                  <c:v>626.29999999999995</c:v>
                </c:pt>
                <c:pt idx="2861">
                  <c:v>626.4</c:v>
                </c:pt>
                <c:pt idx="2862">
                  <c:v>626.5</c:v>
                </c:pt>
                <c:pt idx="2863">
                  <c:v>626.6</c:v>
                </c:pt>
                <c:pt idx="2864">
                  <c:v>626.70000000000005</c:v>
                </c:pt>
                <c:pt idx="2865">
                  <c:v>626.79999999999995</c:v>
                </c:pt>
                <c:pt idx="2866">
                  <c:v>626.9</c:v>
                </c:pt>
                <c:pt idx="2867">
                  <c:v>627</c:v>
                </c:pt>
                <c:pt idx="2868">
                  <c:v>627.1</c:v>
                </c:pt>
                <c:pt idx="2869">
                  <c:v>627.20000000000005</c:v>
                </c:pt>
                <c:pt idx="2870">
                  <c:v>627.29999999999995</c:v>
                </c:pt>
                <c:pt idx="2871">
                  <c:v>627.4</c:v>
                </c:pt>
                <c:pt idx="2872">
                  <c:v>627.5</c:v>
                </c:pt>
                <c:pt idx="2873">
                  <c:v>627.6</c:v>
                </c:pt>
                <c:pt idx="2874">
                  <c:v>627.70000000000005</c:v>
                </c:pt>
                <c:pt idx="2875">
                  <c:v>627.79999999999995</c:v>
                </c:pt>
                <c:pt idx="2876">
                  <c:v>627.9</c:v>
                </c:pt>
                <c:pt idx="2877">
                  <c:v>628</c:v>
                </c:pt>
                <c:pt idx="2878">
                  <c:v>628.1</c:v>
                </c:pt>
                <c:pt idx="2879">
                  <c:v>628.20000000000005</c:v>
                </c:pt>
                <c:pt idx="2880">
                  <c:v>628.29999999999995</c:v>
                </c:pt>
                <c:pt idx="2881">
                  <c:v>628.4</c:v>
                </c:pt>
                <c:pt idx="2882">
                  <c:v>628.5</c:v>
                </c:pt>
                <c:pt idx="2883">
                  <c:v>628.6</c:v>
                </c:pt>
                <c:pt idx="2884">
                  <c:v>628.70000000000005</c:v>
                </c:pt>
                <c:pt idx="2885">
                  <c:v>628.79999999999995</c:v>
                </c:pt>
                <c:pt idx="2886">
                  <c:v>628.9</c:v>
                </c:pt>
                <c:pt idx="2887">
                  <c:v>629</c:v>
                </c:pt>
                <c:pt idx="2888">
                  <c:v>629.1</c:v>
                </c:pt>
                <c:pt idx="2889">
                  <c:v>629.20000000000005</c:v>
                </c:pt>
                <c:pt idx="2890">
                  <c:v>629.29999999999995</c:v>
                </c:pt>
                <c:pt idx="2891">
                  <c:v>629.4</c:v>
                </c:pt>
                <c:pt idx="2892">
                  <c:v>629.5</c:v>
                </c:pt>
                <c:pt idx="2893">
                  <c:v>629.6</c:v>
                </c:pt>
                <c:pt idx="2894">
                  <c:v>629.70000000000005</c:v>
                </c:pt>
                <c:pt idx="2895">
                  <c:v>629.79999999999995</c:v>
                </c:pt>
                <c:pt idx="2896">
                  <c:v>629.9</c:v>
                </c:pt>
                <c:pt idx="2897">
                  <c:v>630</c:v>
                </c:pt>
                <c:pt idx="2898">
                  <c:v>630.1</c:v>
                </c:pt>
                <c:pt idx="2899">
                  <c:v>630.20000000000005</c:v>
                </c:pt>
                <c:pt idx="2900">
                  <c:v>630.29999999999995</c:v>
                </c:pt>
                <c:pt idx="2901">
                  <c:v>630.4</c:v>
                </c:pt>
                <c:pt idx="2902">
                  <c:v>630.5</c:v>
                </c:pt>
                <c:pt idx="2903">
                  <c:v>630.6</c:v>
                </c:pt>
                <c:pt idx="2904">
                  <c:v>630.70000000000005</c:v>
                </c:pt>
                <c:pt idx="2905">
                  <c:v>630.79999999999995</c:v>
                </c:pt>
                <c:pt idx="2906">
                  <c:v>630.9</c:v>
                </c:pt>
                <c:pt idx="2907">
                  <c:v>631</c:v>
                </c:pt>
                <c:pt idx="2908">
                  <c:v>631.1</c:v>
                </c:pt>
                <c:pt idx="2909">
                  <c:v>631.20000000000005</c:v>
                </c:pt>
                <c:pt idx="2910">
                  <c:v>631.29999999999995</c:v>
                </c:pt>
                <c:pt idx="2911">
                  <c:v>631.4</c:v>
                </c:pt>
                <c:pt idx="2912">
                  <c:v>631.5</c:v>
                </c:pt>
                <c:pt idx="2913">
                  <c:v>631.6</c:v>
                </c:pt>
                <c:pt idx="2914">
                  <c:v>631.70000000000005</c:v>
                </c:pt>
                <c:pt idx="2915">
                  <c:v>631.79999999999995</c:v>
                </c:pt>
                <c:pt idx="2916">
                  <c:v>631.9</c:v>
                </c:pt>
                <c:pt idx="2917">
                  <c:v>632</c:v>
                </c:pt>
                <c:pt idx="2918">
                  <c:v>632.1</c:v>
                </c:pt>
                <c:pt idx="2919">
                  <c:v>632.20000000000005</c:v>
                </c:pt>
                <c:pt idx="2920">
                  <c:v>632.29999999999995</c:v>
                </c:pt>
                <c:pt idx="2921">
                  <c:v>632.4</c:v>
                </c:pt>
                <c:pt idx="2922">
                  <c:v>632.5</c:v>
                </c:pt>
                <c:pt idx="2923">
                  <c:v>632.6</c:v>
                </c:pt>
                <c:pt idx="2924">
                  <c:v>632.70000000000005</c:v>
                </c:pt>
                <c:pt idx="2925">
                  <c:v>632.79999999999995</c:v>
                </c:pt>
                <c:pt idx="2926">
                  <c:v>632.9</c:v>
                </c:pt>
                <c:pt idx="2927">
                  <c:v>633</c:v>
                </c:pt>
                <c:pt idx="2928">
                  <c:v>633.1</c:v>
                </c:pt>
                <c:pt idx="2929">
                  <c:v>633.20000000000005</c:v>
                </c:pt>
                <c:pt idx="2930">
                  <c:v>633.29999999999995</c:v>
                </c:pt>
                <c:pt idx="2931">
                  <c:v>633.4</c:v>
                </c:pt>
                <c:pt idx="2932">
                  <c:v>633.5</c:v>
                </c:pt>
                <c:pt idx="2933">
                  <c:v>633.6</c:v>
                </c:pt>
                <c:pt idx="2934">
                  <c:v>633.70000000000005</c:v>
                </c:pt>
                <c:pt idx="2935">
                  <c:v>633.79999999999995</c:v>
                </c:pt>
                <c:pt idx="2936">
                  <c:v>633.9</c:v>
                </c:pt>
                <c:pt idx="2937">
                  <c:v>634</c:v>
                </c:pt>
                <c:pt idx="2938">
                  <c:v>634.1</c:v>
                </c:pt>
                <c:pt idx="2939">
                  <c:v>634.20000000000005</c:v>
                </c:pt>
                <c:pt idx="2940">
                  <c:v>634.29999999999995</c:v>
                </c:pt>
                <c:pt idx="2941">
                  <c:v>634.4</c:v>
                </c:pt>
                <c:pt idx="2942">
                  <c:v>634.5</c:v>
                </c:pt>
                <c:pt idx="2943">
                  <c:v>634.6</c:v>
                </c:pt>
                <c:pt idx="2944">
                  <c:v>634.70000000000005</c:v>
                </c:pt>
                <c:pt idx="2945">
                  <c:v>634.79999999999995</c:v>
                </c:pt>
                <c:pt idx="2946">
                  <c:v>634.9</c:v>
                </c:pt>
                <c:pt idx="2947">
                  <c:v>635</c:v>
                </c:pt>
                <c:pt idx="2948">
                  <c:v>635.1</c:v>
                </c:pt>
                <c:pt idx="2949">
                  <c:v>635.20000000000005</c:v>
                </c:pt>
                <c:pt idx="2950">
                  <c:v>635.29999999999995</c:v>
                </c:pt>
                <c:pt idx="2951">
                  <c:v>635.4</c:v>
                </c:pt>
                <c:pt idx="2952">
                  <c:v>635.5</c:v>
                </c:pt>
                <c:pt idx="2953">
                  <c:v>635.6</c:v>
                </c:pt>
                <c:pt idx="2954">
                  <c:v>635.70000000000005</c:v>
                </c:pt>
                <c:pt idx="2955">
                  <c:v>635.79999999999995</c:v>
                </c:pt>
                <c:pt idx="2956">
                  <c:v>635.9</c:v>
                </c:pt>
                <c:pt idx="2957">
                  <c:v>636</c:v>
                </c:pt>
                <c:pt idx="2958">
                  <c:v>636.1</c:v>
                </c:pt>
                <c:pt idx="2959">
                  <c:v>636.20000000000005</c:v>
                </c:pt>
                <c:pt idx="2960">
                  <c:v>636.29999999999995</c:v>
                </c:pt>
                <c:pt idx="2961">
                  <c:v>636.4</c:v>
                </c:pt>
                <c:pt idx="2962">
                  <c:v>636.5</c:v>
                </c:pt>
                <c:pt idx="2963">
                  <c:v>636.6</c:v>
                </c:pt>
                <c:pt idx="2964">
                  <c:v>636.70000000000005</c:v>
                </c:pt>
                <c:pt idx="2965">
                  <c:v>636.79999999999995</c:v>
                </c:pt>
                <c:pt idx="2966">
                  <c:v>636.9</c:v>
                </c:pt>
                <c:pt idx="2967">
                  <c:v>637</c:v>
                </c:pt>
                <c:pt idx="2968">
                  <c:v>637.1</c:v>
                </c:pt>
                <c:pt idx="2969">
                  <c:v>637.20000000000005</c:v>
                </c:pt>
                <c:pt idx="2970">
                  <c:v>637.29999999999995</c:v>
                </c:pt>
                <c:pt idx="2971">
                  <c:v>637.4</c:v>
                </c:pt>
                <c:pt idx="2972">
                  <c:v>637.5</c:v>
                </c:pt>
                <c:pt idx="2973">
                  <c:v>637.6</c:v>
                </c:pt>
                <c:pt idx="2974">
                  <c:v>637.70000000000005</c:v>
                </c:pt>
                <c:pt idx="2975">
                  <c:v>637.79999999999995</c:v>
                </c:pt>
                <c:pt idx="2976">
                  <c:v>637.9</c:v>
                </c:pt>
                <c:pt idx="2977">
                  <c:v>638</c:v>
                </c:pt>
                <c:pt idx="2978">
                  <c:v>638.1</c:v>
                </c:pt>
                <c:pt idx="2979">
                  <c:v>638.20000000000005</c:v>
                </c:pt>
                <c:pt idx="2980">
                  <c:v>638.29999999999995</c:v>
                </c:pt>
                <c:pt idx="2981">
                  <c:v>638.4</c:v>
                </c:pt>
                <c:pt idx="2982">
                  <c:v>638.5</c:v>
                </c:pt>
                <c:pt idx="2983">
                  <c:v>638.6</c:v>
                </c:pt>
                <c:pt idx="2984">
                  <c:v>638.70000000000005</c:v>
                </c:pt>
                <c:pt idx="2985">
                  <c:v>638.79999999999995</c:v>
                </c:pt>
                <c:pt idx="2986">
                  <c:v>638.9</c:v>
                </c:pt>
                <c:pt idx="2987">
                  <c:v>639</c:v>
                </c:pt>
                <c:pt idx="2988">
                  <c:v>639.1</c:v>
                </c:pt>
                <c:pt idx="2989">
                  <c:v>639.20000000000005</c:v>
                </c:pt>
                <c:pt idx="2990">
                  <c:v>639.29999999999995</c:v>
                </c:pt>
                <c:pt idx="2991">
                  <c:v>639.4</c:v>
                </c:pt>
                <c:pt idx="2992">
                  <c:v>639.5</c:v>
                </c:pt>
                <c:pt idx="2993">
                  <c:v>639.6</c:v>
                </c:pt>
                <c:pt idx="2994">
                  <c:v>639.70000000000005</c:v>
                </c:pt>
                <c:pt idx="2995">
                  <c:v>639.79999999999995</c:v>
                </c:pt>
                <c:pt idx="2996">
                  <c:v>639.9</c:v>
                </c:pt>
                <c:pt idx="2997">
                  <c:v>640</c:v>
                </c:pt>
                <c:pt idx="2998">
                  <c:v>640.1</c:v>
                </c:pt>
                <c:pt idx="2999">
                  <c:v>640.20000000000005</c:v>
                </c:pt>
                <c:pt idx="3000">
                  <c:v>640.29999999999995</c:v>
                </c:pt>
                <c:pt idx="3001">
                  <c:v>640.4</c:v>
                </c:pt>
                <c:pt idx="3002">
                  <c:v>640.5</c:v>
                </c:pt>
                <c:pt idx="3003">
                  <c:v>640.6</c:v>
                </c:pt>
                <c:pt idx="3004">
                  <c:v>640.70000000000005</c:v>
                </c:pt>
                <c:pt idx="3005">
                  <c:v>640.79999999999995</c:v>
                </c:pt>
                <c:pt idx="3006">
                  <c:v>640.9</c:v>
                </c:pt>
                <c:pt idx="3007">
                  <c:v>641</c:v>
                </c:pt>
                <c:pt idx="3008">
                  <c:v>641.1</c:v>
                </c:pt>
                <c:pt idx="3009">
                  <c:v>641.20000000000005</c:v>
                </c:pt>
                <c:pt idx="3010">
                  <c:v>641.29999999999995</c:v>
                </c:pt>
                <c:pt idx="3011">
                  <c:v>641.4</c:v>
                </c:pt>
                <c:pt idx="3012">
                  <c:v>641.5</c:v>
                </c:pt>
                <c:pt idx="3013">
                  <c:v>641.6</c:v>
                </c:pt>
                <c:pt idx="3014">
                  <c:v>641.70000000000005</c:v>
                </c:pt>
                <c:pt idx="3015">
                  <c:v>641.79999999999995</c:v>
                </c:pt>
                <c:pt idx="3016">
                  <c:v>641.9</c:v>
                </c:pt>
                <c:pt idx="3017">
                  <c:v>642</c:v>
                </c:pt>
                <c:pt idx="3018">
                  <c:v>642.1</c:v>
                </c:pt>
                <c:pt idx="3019">
                  <c:v>642.20000000000005</c:v>
                </c:pt>
                <c:pt idx="3020">
                  <c:v>642.29999999999995</c:v>
                </c:pt>
                <c:pt idx="3021">
                  <c:v>642.4</c:v>
                </c:pt>
                <c:pt idx="3022">
                  <c:v>642.5</c:v>
                </c:pt>
                <c:pt idx="3023">
                  <c:v>642.6</c:v>
                </c:pt>
                <c:pt idx="3024">
                  <c:v>642.70000000000005</c:v>
                </c:pt>
                <c:pt idx="3025">
                  <c:v>642.79999999999995</c:v>
                </c:pt>
                <c:pt idx="3026">
                  <c:v>642.9</c:v>
                </c:pt>
                <c:pt idx="3027">
                  <c:v>643</c:v>
                </c:pt>
                <c:pt idx="3028">
                  <c:v>643.1</c:v>
                </c:pt>
                <c:pt idx="3029">
                  <c:v>643.20000000000005</c:v>
                </c:pt>
                <c:pt idx="3030">
                  <c:v>643.29999999999995</c:v>
                </c:pt>
                <c:pt idx="3031">
                  <c:v>643.4</c:v>
                </c:pt>
                <c:pt idx="3032">
                  <c:v>643.5</c:v>
                </c:pt>
                <c:pt idx="3033">
                  <c:v>643.6</c:v>
                </c:pt>
                <c:pt idx="3034">
                  <c:v>643.70000000000005</c:v>
                </c:pt>
                <c:pt idx="3035">
                  <c:v>643.79999999999995</c:v>
                </c:pt>
                <c:pt idx="3036">
                  <c:v>643.9</c:v>
                </c:pt>
                <c:pt idx="3037">
                  <c:v>644</c:v>
                </c:pt>
                <c:pt idx="3038">
                  <c:v>644.1</c:v>
                </c:pt>
                <c:pt idx="3039">
                  <c:v>644.20000000000005</c:v>
                </c:pt>
                <c:pt idx="3040">
                  <c:v>644.29999999999995</c:v>
                </c:pt>
                <c:pt idx="3041">
                  <c:v>644.4</c:v>
                </c:pt>
                <c:pt idx="3042">
                  <c:v>644.5</c:v>
                </c:pt>
                <c:pt idx="3043">
                  <c:v>644.6</c:v>
                </c:pt>
                <c:pt idx="3044">
                  <c:v>644.70000000000005</c:v>
                </c:pt>
                <c:pt idx="3045">
                  <c:v>644.79999999999995</c:v>
                </c:pt>
                <c:pt idx="3046">
                  <c:v>644.9</c:v>
                </c:pt>
                <c:pt idx="3047">
                  <c:v>645</c:v>
                </c:pt>
                <c:pt idx="3048">
                  <c:v>645.1</c:v>
                </c:pt>
                <c:pt idx="3049">
                  <c:v>645.20000000000005</c:v>
                </c:pt>
                <c:pt idx="3050">
                  <c:v>645.29999999999995</c:v>
                </c:pt>
                <c:pt idx="3051">
                  <c:v>645.4</c:v>
                </c:pt>
                <c:pt idx="3052">
                  <c:v>645.5</c:v>
                </c:pt>
                <c:pt idx="3053">
                  <c:v>645.6</c:v>
                </c:pt>
                <c:pt idx="3054">
                  <c:v>645.70000000000005</c:v>
                </c:pt>
                <c:pt idx="3055">
                  <c:v>645.79999999999995</c:v>
                </c:pt>
                <c:pt idx="3056">
                  <c:v>645.9</c:v>
                </c:pt>
                <c:pt idx="3057">
                  <c:v>646</c:v>
                </c:pt>
                <c:pt idx="3058">
                  <c:v>646.1</c:v>
                </c:pt>
                <c:pt idx="3059">
                  <c:v>646.20000000000005</c:v>
                </c:pt>
                <c:pt idx="3060">
                  <c:v>646.29999999999995</c:v>
                </c:pt>
                <c:pt idx="3061">
                  <c:v>646.4</c:v>
                </c:pt>
                <c:pt idx="3062">
                  <c:v>646.5</c:v>
                </c:pt>
                <c:pt idx="3063">
                  <c:v>646.6</c:v>
                </c:pt>
                <c:pt idx="3064">
                  <c:v>646.70000000000005</c:v>
                </c:pt>
                <c:pt idx="3065">
                  <c:v>646.79999999999995</c:v>
                </c:pt>
                <c:pt idx="3066">
                  <c:v>646.9</c:v>
                </c:pt>
                <c:pt idx="3067">
                  <c:v>647</c:v>
                </c:pt>
                <c:pt idx="3068">
                  <c:v>647.1</c:v>
                </c:pt>
                <c:pt idx="3069">
                  <c:v>647.20000000000005</c:v>
                </c:pt>
                <c:pt idx="3070">
                  <c:v>647.29999999999995</c:v>
                </c:pt>
                <c:pt idx="3071">
                  <c:v>647.4</c:v>
                </c:pt>
                <c:pt idx="3072">
                  <c:v>647.5</c:v>
                </c:pt>
                <c:pt idx="3073">
                  <c:v>647.6</c:v>
                </c:pt>
                <c:pt idx="3074">
                  <c:v>647.70000000000005</c:v>
                </c:pt>
                <c:pt idx="3075">
                  <c:v>647.79999999999995</c:v>
                </c:pt>
                <c:pt idx="3076">
                  <c:v>647.9</c:v>
                </c:pt>
                <c:pt idx="3077">
                  <c:v>648</c:v>
                </c:pt>
                <c:pt idx="3078">
                  <c:v>648.1</c:v>
                </c:pt>
                <c:pt idx="3079">
                  <c:v>648.20000000000005</c:v>
                </c:pt>
                <c:pt idx="3080">
                  <c:v>648.29999999999995</c:v>
                </c:pt>
                <c:pt idx="3081">
                  <c:v>648.4</c:v>
                </c:pt>
                <c:pt idx="3082">
                  <c:v>648.5</c:v>
                </c:pt>
                <c:pt idx="3083">
                  <c:v>648.6</c:v>
                </c:pt>
                <c:pt idx="3084">
                  <c:v>648.70000000000005</c:v>
                </c:pt>
                <c:pt idx="3085">
                  <c:v>648.79999999999995</c:v>
                </c:pt>
                <c:pt idx="3086">
                  <c:v>648.9</c:v>
                </c:pt>
                <c:pt idx="3087">
                  <c:v>649</c:v>
                </c:pt>
                <c:pt idx="3088">
                  <c:v>649.1</c:v>
                </c:pt>
                <c:pt idx="3089">
                  <c:v>649.20000000000005</c:v>
                </c:pt>
                <c:pt idx="3090">
                  <c:v>649.29999999999995</c:v>
                </c:pt>
                <c:pt idx="3091">
                  <c:v>649.4</c:v>
                </c:pt>
                <c:pt idx="3092">
                  <c:v>649.5</c:v>
                </c:pt>
                <c:pt idx="3093">
                  <c:v>649.6</c:v>
                </c:pt>
                <c:pt idx="3094">
                  <c:v>649.70000000000005</c:v>
                </c:pt>
                <c:pt idx="3095">
                  <c:v>649.79999999999995</c:v>
                </c:pt>
                <c:pt idx="3096">
                  <c:v>649.9</c:v>
                </c:pt>
                <c:pt idx="3097">
                  <c:v>650</c:v>
                </c:pt>
                <c:pt idx="3098">
                  <c:v>650.1</c:v>
                </c:pt>
                <c:pt idx="3099">
                  <c:v>650.20000000000005</c:v>
                </c:pt>
                <c:pt idx="3100">
                  <c:v>650.29999999999995</c:v>
                </c:pt>
                <c:pt idx="3101">
                  <c:v>650.4</c:v>
                </c:pt>
                <c:pt idx="3102">
                  <c:v>650.5</c:v>
                </c:pt>
                <c:pt idx="3103">
                  <c:v>650.6</c:v>
                </c:pt>
                <c:pt idx="3104">
                  <c:v>650.70000000000005</c:v>
                </c:pt>
                <c:pt idx="3105">
                  <c:v>650.79999999999995</c:v>
                </c:pt>
                <c:pt idx="3106">
                  <c:v>650.9</c:v>
                </c:pt>
                <c:pt idx="3107">
                  <c:v>651</c:v>
                </c:pt>
                <c:pt idx="3108">
                  <c:v>651.1</c:v>
                </c:pt>
                <c:pt idx="3109">
                  <c:v>651.20000000000005</c:v>
                </c:pt>
                <c:pt idx="3110">
                  <c:v>651.29999999999995</c:v>
                </c:pt>
                <c:pt idx="3111">
                  <c:v>651.4</c:v>
                </c:pt>
                <c:pt idx="3112">
                  <c:v>651.5</c:v>
                </c:pt>
                <c:pt idx="3113">
                  <c:v>651.6</c:v>
                </c:pt>
                <c:pt idx="3114">
                  <c:v>651.70000000000005</c:v>
                </c:pt>
                <c:pt idx="3115">
                  <c:v>651.79999999999995</c:v>
                </c:pt>
                <c:pt idx="3116">
                  <c:v>651.9</c:v>
                </c:pt>
                <c:pt idx="3117">
                  <c:v>652</c:v>
                </c:pt>
                <c:pt idx="3118">
                  <c:v>652.1</c:v>
                </c:pt>
                <c:pt idx="3119">
                  <c:v>652.20000000000005</c:v>
                </c:pt>
                <c:pt idx="3120">
                  <c:v>652.29999999999995</c:v>
                </c:pt>
                <c:pt idx="3121">
                  <c:v>652.4</c:v>
                </c:pt>
                <c:pt idx="3122">
                  <c:v>652.5</c:v>
                </c:pt>
                <c:pt idx="3123">
                  <c:v>652.6</c:v>
                </c:pt>
                <c:pt idx="3124">
                  <c:v>652.70000000000005</c:v>
                </c:pt>
                <c:pt idx="3125">
                  <c:v>652.79999999999995</c:v>
                </c:pt>
                <c:pt idx="3126">
                  <c:v>652.9</c:v>
                </c:pt>
                <c:pt idx="3127">
                  <c:v>653</c:v>
                </c:pt>
                <c:pt idx="3128">
                  <c:v>653.1</c:v>
                </c:pt>
                <c:pt idx="3129">
                  <c:v>653.20000000000005</c:v>
                </c:pt>
                <c:pt idx="3130">
                  <c:v>653.29999999999995</c:v>
                </c:pt>
                <c:pt idx="3131">
                  <c:v>653.4</c:v>
                </c:pt>
                <c:pt idx="3132">
                  <c:v>653.5</c:v>
                </c:pt>
                <c:pt idx="3133">
                  <c:v>653.6</c:v>
                </c:pt>
                <c:pt idx="3134">
                  <c:v>653.70000000000005</c:v>
                </c:pt>
                <c:pt idx="3135">
                  <c:v>653.79999999999995</c:v>
                </c:pt>
                <c:pt idx="3136">
                  <c:v>653.9</c:v>
                </c:pt>
                <c:pt idx="3137">
                  <c:v>654</c:v>
                </c:pt>
                <c:pt idx="3138">
                  <c:v>654.1</c:v>
                </c:pt>
                <c:pt idx="3139">
                  <c:v>654.20000000000005</c:v>
                </c:pt>
                <c:pt idx="3140">
                  <c:v>654.29999999999995</c:v>
                </c:pt>
                <c:pt idx="3141">
                  <c:v>654.4</c:v>
                </c:pt>
                <c:pt idx="3142">
                  <c:v>654.5</c:v>
                </c:pt>
                <c:pt idx="3143">
                  <c:v>654.6</c:v>
                </c:pt>
                <c:pt idx="3144">
                  <c:v>654.70000000000005</c:v>
                </c:pt>
                <c:pt idx="3145">
                  <c:v>654.79999999999995</c:v>
                </c:pt>
                <c:pt idx="3146">
                  <c:v>654.9</c:v>
                </c:pt>
                <c:pt idx="3147">
                  <c:v>655</c:v>
                </c:pt>
                <c:pt idx="3148">
                  <c:v>655.1</c:v>
                </c:pt>
                <c:pt idx="3149">
                  <c:v>655.20000000000005</c:v>
                </c:pt>
                <c:pt idx="3150">
                  <c:v>655.29999999999995</c:v>
                </c:pt>
                <c:pt idx="3151">
                  <c:v>655.4</c:v>
                </c:pt>
                <c:pt idx="3152">
                  <c:v>655.5</c:v>
                </c:pt>
                <c:pt idx="3153">
                  <c:v>655.6</c:v>
                </c:pt>
                <c:pt idx="3154">
                  <c:v>655.7</c:v>
                </c:pt>
                <c:pt idx="3155">
                  <c:v>655.8</c:v>
                </c:pt>
                <c:pt idx="3156">
                  <c:v>655.9</c:v>
                </c:pt>
                <c:pt idx="3157">
                  <c:v>656</c:v>
                </c:pt>
                <c:pt idx="3158">
                  <c:v>656.1</c:v>
                </c:pt>
                <c:pt idx="3159">
                  <c:v>656.2</c:v>
                </c:pt>
                <c:pt idx="3160">
                  <c:v>656.3</c:v>
                </c:pt>
                <c:pt idx="3161">
                  <c:v>656.4</c:v>
                </c:pt>
                <c:pt idx="3162">
                  <c:v>656.5</c:v>
                </c:pt>
                <c:pt idx="3163">
                  <c:v>656.6</c:v>
                </c:pt>
                <c:pt idx="3164">
                  <c:v>656.7</c:v>
                </c:pt>
                <c:pt idx="3165">
                  <c:v>656.8</c:v>
                </c:pt>
                <c:pt idx="3166">
                  <c:v>656.9</c:v>
                </c:pt>
                <c:pt idx="3167">
                  <c:v>657</c:v>
                </c:pt>
                <c:pt idx="3168">
                  <c:v>657.1</c:v>
                </c:pt>
                <c:pt idx="3169">
                  <c:v>657.2</c:v>
                </c:pt>
                <c:pt idx="3170">
                  <c:v>657.3</c:v>
                </c:pt>
                <c:pt idx="3171">
                  <c:v>657.4</c:v>
                </c:pt>
                <c:pt idx="3172">
                  <c:v>657.5</c:v>
                </c:pt>
                <c:pt idx="3173">
                  <c:v>657.6</c:v>
                </c:pt>
                <c:pt idx="3174">
                  <c:v>657.7</c:v>
                </c:pt>
                <c:pt idx="3175">
                  <c:v>657.8</c:v>
                </c:pt>
                <c:pt idx="3176">
                  <c:v>657.9</c:v>
                </c:pt>
                <c:pt idx="3177">
                  <c:v>658</c:v>
                </c:pt>
                <c:pt idx="3178">
                  <c:v>658.1</c:v>
                </c:pt>
                <c:pt idx="3179">
                  <c:v>658.2</c:v>
                </c:pt>
                <c:pt idx="3180">
                  <c:v>658.3</c:v>
                </c:pt>
                <c:pt idx="3181">
                  <c:v>658.4</c:v>
                </c:pt>
                <c:pt idx="3182">
                  <c:v>658.5</c:v>
                </c:pt>
                <c:pt idx="3183">
                  <c:v>658.6</c:v>
                </c:pt>
                <c:pt idx="3184">
                  <c:v>658.7</c:v>
                </c:pt>
                <c:pt idx="3185">
                  <c:v>658.8</c:v>
                </c:pt>
                <c:pt idx="3186">
                  <c:v>658.9</c:v>
                </c:pt>
                <c:pt idx="3187">
                  <c:v>659</c:v>
                </c:pt>
                <c:pt idx="3188">
                  <c:v>659.1</c:v>
                </c:pt>
                <c:pt idx="3189">
                  <c:v>659.2</c:v>
                </c:pt>
                <c:pt idx="3190">
                  <c:v>659.3</c:v>
                </c:pt>
                <c:pt idx="3191">
                  <c:v>659.4</c:v>
                </c:pt>
                <c:pt idx="3192">
                  <c:v>659.5</c:v>
                </c:pt>
                <c:pt idx="3193">
                  <c:v>659.6</c:v>
                </c:pt>
                <c:pt idx="3194">
                  <c:v>659.7</c:v>
                </c:pt>
                <c:pt idx="3195">
                  <c:v>659.8</c:v>
                </c:pt>
                <c:pt idx="3196">
                  <c:v>659.9</c:v>
                </c:pt>
                <c:pt idx="3197">
                  <c:v>660</c:v>
                </c:pt>
                <c:pt idx="3198">
                  <c:v>660.1</c:v>
                </c:pt>
                <c:pt idx="3199">
                  <c:v>660.2</c:v>
                </c:pt>
                <c:pt idx="3200">
                  <c:v>660.3</c:v>
                </c:pt>
                <c:pt idx="3201">
                  <c:v>660.4</c:v>
                </c:pt>
                <c:pt idx="3202">
                  <c:v>660.5</c:v>
                </c:pt>
                <c:pt idx="3203">
                  <c:v>660.6</c:v>
                </c:pt>
                <c:pt idx="3204">
                  <c:v>660.7</c:v>
                </c:pt>
                <c:pt idx="3205">
                  <c:v>660.8</c:v>
                </c:pt>
                <c:pt idx="3206">
                  <c:v>660.9</c:v>
                </c:pt>
                <c:pt idx="3207">
                  <c:v>661</c:v>
                </c:pt>
                <c:pt idx="3208">
                  <c:v>661.1</c:v>
                </c:pt>
                <c:pt idx="3209">
                  <c:v>661.2</c:v>
                </c:pt>
                <c:pt idx="3210">
                  <c:v>661.3</c:v>
                </c:pt>
                <c:pt idx="3211">
                  <c:v>661.4</c:v>
                </c:pt>
                <c:pt idx="3212">
                  <c:v>661.5</c:v>
                </c:pt>
                <c:pt idx="3213">
                  <c:v>661.6</c:v>
                </c:pt>
                <c:pt idx="3214">
                  <c:v>661.7</c:v>
                </c:pt>
                <c:pt idx="3215">
                  <c:v>661.8</c:v>
                </c:pt>
                <c:pt idx="3216">
                  <c:v>661.9</c:v>
                </c:pt>
                <c:pt idx="3217">
                  <c:v>662</c:v>
                </c:pt>
                <c:pt idx="3218">
                  <c:v>662.1</c:v>
                </c:pt>
                <c:pt idx="3219">
                  <c:v>662.2</c:v>
                </c:pt>
                <c:pt idx="3220">
                  <c:v>662.3</c:v>
                </c:pt>
                <c:pt idx="3221">
                  <c:v>662.4</c:v>
                </c:pt>
                <c:pt idx="3222">
                  <c:v>662.5</c:v>
                </c:pt>
                <c:pt idx="3223">
                  <c:v>662.6</c:v>
                </c:pt>
                <c:pt idx="3224">
                  <c:v>662.7</c:v>
                </c:pt>
                <c:pt idx="3225">
                  <c:v>662.8</c:v>
                </c:pt>
                <c:pt idx="3226">
                  <c:v>662.9</c:v>
                </c:pt>
                <c:pt idx="3227">
                  <c:v>663</c:v>
                </c:pt>
                <c:pt idx="3228">
                  <c:v>663.1</c:v>
                </c:pt>
                <c:pt idx="3229">
                  <c:v>663.2</c:v>
                </c:pt>
                <c:pt idx="3230">
                  <c:v>663.3</c:v>
                </c:pt>
                <c:pt idx="3231">
                  <c:v>663.4</c:v>
                </c:pt>
                <c:pt idx="3232">
                  <c:v>663.5</c:v>
                </c:pt>
                <c:pt idx="3233">
                  <c:v>663.6</c:v>
                </c:pt>
                <c:pt idx="3234">
                  <c:v>663.7</c:v>
                </c:pt>
                <c:pt idx="3235">
                  <c:v>663.8</c:v>
                </c:pt>
                <c:pt idx="3236">
                  <c:v>663.9</c:v>
                </c:pt>
                <c:pt idx="3237">
                  <c:v>664</c:v>
                </c:pt>
                <c:pt idx="3238">
                  <c:v>664.1</c:v>
                </c:pt>
                <c:pt idx="3239">
                  <c:v>664.2</c:v>
                </c:pt>
                <c:pt idx="3240">
                  <c:v>664.3</c:v>
                </c:pt>
                <c:pt idx="3241">
                  <c:v>664.4</c:v>
                </c:pt>
                <c:pt idx="3242">
                  <c:v>664.5</c:v>
                </c:pt>
                <c:pt idx="3243">
                  <c:v>664.6</c:v>
                </c:pt>
                <c:pt idx="3244">
                  <c:v>664.7</c:v>
                </c:pt>
                <c:pt idx="3245">
                  <c:v>664.8</c:v>
                </c:pt>
                <c:pt idx="3246">
                  <c:v>664.9</c:v>
                </c:pt>
                <c:pt idx="3247">
                  <c:v>665</c:v>
                </c:pt>
                <c:pt idx="3248">
                  <c:v>665.1</c:v>
                </c:pt>
                <c:pt idx="3249">
                  <c:v>665.2</c:v>
                </c:pt>
                <c:pt idx="3250">
                  <c:v>665.3</c:v>
                </c:pt>
                <c:pt idx="3251">
                  <c:v>665.4</c:v>
                </c:pt>
                <c:pt idx="3252">
                  <c:v>665.5</c:v>
                </c:pt>
                <c:pt idx="3253">
                  <c:v>665.6</c:v>
                </c:pt>
                <c:pt idx="3254">
                  <c:v>665.7</c:v>
                </c:pt>
                <c:pt idx="3255">
                  <c:v>665.8</c:v>
                </c:pt>
                <c:pt idx="3256">
                  <c:v>665.9</c:v>
                </c:pt>
                <c:pt idx="3257">
                  <c:v>666</c:v>
                </c:pt>
                <c:pt idx="3258">
                  <c:v>666.1</c:v>
                </c:pt>
                <c:pt idx="3259">
                  <c:v>666.2</c:v>
                </c:pt>
                <c:pt idx="3260">
                  <c:v>666.3</c:v>
                </c:pt>
                <c:pt idx="3261">
                  <c:v>666.4</c:v>
                </c:pt>
                <c:pt idx="3262">
                  <c:v>666.5</c:v>
                </c:pt>
                <c:pt idx="3263">
                  <c:v>666.6</c:v>
                </c:pt>
                <c:pt idx="3264">
                  <c:v>666.7</c:v>
                </c:pt>
                <c:pt idx="3265">
                  <c:v>666.8</c:v>
                </c:pt>
                <c:pt idx="3266">
                  <c:v>666.9</c:v>
                </c:pt>
                <c:pt idx="3267">
                  <c:v>667</c:v>
                </c:pt>
                <c:pt idx="3268">
                  <c:v>667.1</c:v>
                </c:pt>
                <c:pt idx="3269">
                  <c:v>667.2</c:v>
                </c:pt>
                <c:pt idx="3270">
                  <c:v>667.3</c:v>
                </c:pt>
                <c:pt idx="3271">
                  <c:v>667.4</c:v>
                </c:pt>
                <c:pt idx="3272">
                  <c:v>667.5</c:v>
                </c:pt>
                <c:pt idx="3273">
                  <c:v>667.6</c:v>
                </c:pt>
                <c:pt idx="3274">
                  <c:v>667.7</c:v>
                </c:pt>
                <c:pt idx="3275">
                  <c:v>667.8</c:v>
                </c:pt>
                <c:pt idx="3276">
                  <c:v>667.9</c:v>
                </c:pt>
                <c:pt idx="3277">
                  <c:v>668</c:v>
                </c:pt>
                <c:pt idx="3278">
                  <c:v>668.1</c:v>
                </c:pt>
                <c:pt idx="3279">
                  <c:v>668.2</c:v>
                </c:pt>
                <c:pt idx="3280">
                  <c:v>668.3</c:v>
                </c:pt>
                <c:pt idx="3281">
                  <c:v>668.4</c:v>
                </c:pt>
                <c:pt idx="3282">
                  <c:v>668.5</c:v>
                </c:pt>
                <c:pt idx="3283">
                  <c:v>668.6</c:v>
                </c:pt>
                <c:pt idx="3284">
                  <c:v>668.7</c:v>
                </c:pt>
                <c:pt idx="3285">
                  <c:v>668.8</c:v>
                </c:pt>
                <c:pt idx="3286">
                  <c:v>668.9</c:v>
                </c:pt>
                <c:pt idx="3287">
                  <c:v>669</c:v>
                </c:pt>
                <c:pt idx="3288">
                  <c:v>669.1</c:v>
                </c:pt>
                <c:pt idx="3289">
                  <c:v>669.2</c:v>
                </c:pt>
                <c:pt idx="3290">
                  <c:v>669.3</c:v>
                </c:pt>
                <c:pt idx="3291">
                  <c:v>669.4</c:v>
                </c:pt>
                <c:pt idx="3292">
                  <c:v>669.5</c:v>
                </c:pt>
                <c:pt idx="3293">
                  <c:v>669.6</c:v>
                </c:pt>
                <c:pt idx="3294">
                  <c:v>669.7</c:v>
                </c:pt>
                <c:pt idx="3295">
                  <c:v>669.8</c:v>
                </c:pt>
                <c:pt idx="3296">
                  <c:v>669.9</c:v>
                </c:pt>
                <c:pt idx="3297">
                  <c:v>670</c:v>
                </c:pt>
                <c:pt idx="3298">
                  <c:v>670.1</c:v>
                </c:pt>
                <c:pt idx="3299">
                  <c:v>670.2</c:v>
                </c:pt>
                <c:pt idx="3300">
                  <c:v>670.3</c:v>
                </c:pt>
                <c:pt idx="3301">
                  <c:v>670.4</c:v>
                </c:pt>
                <c:pt idx="3302">
                  <c:v>670.5</c:v>
                </c:pt>
                <c:pt idx="3303">
                  <c:v>670.6</c:v>
                </c:pt>
                <c:pt idx="3304">
                  <c:v>670.7</c:v>
                </c:pt>
                <c:pt idx="3305">
                  <c:v>670.8</c:v>
                </c:pt>
                <c:pt idx="3306">
                  <c:v>670.9</c:v>
                </c:pt>
                <c:pt idx="3307">
                  <c:v>671</c:v>
                </c:pt>
                <c:pt idx="3308">
                  <c:v>671.1</c:v>
                </c:pt>
                <c:pt idx="3309">
                  <c:v>671.2</c:v>
                </c:pt>
                <c:pt idx="3310">
                  <c:v>671.3</c:v>
                </c:pt>
                <c:pt idx="3311">
                  <c:v>671.4</c:v>
                </c:pt>
                <c:pt idx="3312">
                  <c:v>671.5</c:v>
                </c:pt>
                <c:pt idx="3313">
                  <c:v>671.6</c:v>
                </c:pt>
                <c:pt idx="3314">
                  <c:v>671.7</c:v>
                </c:pt>
                <c:pt idx="3315">
                  <c:v>671.8</c:v>
                </c:pt>
                <c:pt idx="3316">
                  <c:v>671.9</c:v>
                </c:pt>
                <c:pt idx="3317">
                  <c:v>672</c:v>
                </c:pt>
                <c:pt idx="3318">
                  <c:v>672.1</c:v>
                </c:pt>
                <c:pt idx="3319">
                  <c:v>672.2</c:v>
                </c:pt>
                <c:pt idx="3320">
                  <c:v>672.3</c:v>
                </c:pt>
                <c:pt idx="3321">
                  <c:v>672.4</c:v>
                </c:pt>
                <c:pt idx="3322">
                  <c:v>672.5</c:v>
                </c:pt>
                <c:pt idx="3323">
                  <c:v>672.6</c:v>
                </c:pt>
                <c:pt idx="3324">
                  <c:v>672.7</c:v>
                </c:pt>
                <c:pt idx="3325">
                  <c:v>672.8</c:v>
                </c:pt>
                <c:pt idx="3326">
                  <c:v>672.9</c:v>
                </c:pt>
                <c:pt idx="3327">
                  <c:v>673</c:v>
                </c:pt>
                <c:pt idx="3328">
                  <c:v>673.1</c:v>
                </c:pt>
                <c:pt idx="3329">
                  <c:v>673.2</c:v>
                </c:pt>
                <c:pt idx="3330">
                  <c:v>673.3</c:v>
                </c:pt>
                <c:pt idx="3331">
                  <c:v>673.4</c:v>
                </c:pt>
                <c:pt idx="3332">
                  <c:v>673.5</c:v>
                </c:pt>
                <c:pt idx="3333">
                  <c:v>673.6</c:v>
                </c:pt>
                <c:pt idx="3334">
                  <c:v>673.7</c:v>
                </c:pt>
                <c:pt idx="3335">
                  <c:v>673.8</c:v>
                </c:pt>
                <c:pt idx="3336">
                  <c:v>673.9</c:v>
                </c:pt>
                <c:pt idx="3337">
                  <c:v>674</c:v>
                </c:pt>
                <c:pt idx="3338">
                  <c:v>674.1</c:v>
                </c:pt>
                <c:pt idx="3339">
                  <c:v>674.2</c:v>
                </c:pt>
                <c:pt idx="3340">
                  <c:v>674.3</c:v>
                </c:pt>
                <c:pt idx="3341">
                  <c:v>674.4</c:v>
                </c:pt>
                <c:pt idx="3342">
                  <c:v>674.5</c:v>
                </c:pt>
                <c:pt idx="3343">
                  <c:v>674.6</c:v>
                </c:pt>
                <c:pt idx="3344">
                  <c:v>674.7</c:v>
                </c:pt>
                <c:pt idx="3345">
                  <c:v>674.8</c:v>
                </c:pt>
                <c:pt idx="3346">
                  <c:v>674.9</c:v>
                </c:pt>
                <c:pt idx="3347">
                  <c:v>675</c:v>
                </c:pt>
                <c:pt idx="3348">
                  <c:v>675.1</c:v>
                </c:pt>
                <c:pt idx="3349">
                  <c:v>675.2</c:v>
                </c:pt>
                <c:pt idx="3350">
                  <c:v>675.3</c:v>
                </c:pt>
                <c:pt idx="3351">
                  <c:v>675.4</c:v>
                </c:pt>
                <c:pt idx="3352">
                  <c:v>675.5</c:v>
                </c:pt>
                <c:pt idx="3353">
                  <c:v>675.6</c:v>
                </c:pt>
                <c:pt idx="3354">
                  <c:v>675.7</c:v>
                </c:pt>
                <c:pt idx="3355">
                  <c:v>675.8</c:v>
                </c:pt>
                <c:pt idx="3356">
                  <c:v>675.9</c:v>
                </c:pt>
                <c:pt idx="3357">
                  <c:v>676</c:v>
                </c:pt>
                <c:pt idx="3358">
                  <c:v>676.1</c:v>
                </c:pt>
                <c:pt idx="3359">
                  <c:v>676.2</c:v>
                </c:pt>
                <c:pt idx="3360">
                  <c:v>676.3</c:v>
                </c:pt>
                <c:pt idx="3361">
                  <c:v>676.4</c:v>
                </c:pt>
                <c:pt idx="3362">
                  <c:v>676.5</c:v>
                </c:pt>
                <c:pt idx="3363">
                  <c:v>676.6</c:v>
                </c:pt>
                <c:pt idx="3364">
                  <c:v>676.7</c:v>
                </c:pt>
                <c:pt idx="3365">
                  <c:v>676.8</c:v>
                </c:pt>
                <c:pt idx="3366">
                  <c:v>676.9</c:v>
                </c:pt>
                <c:pt idx="3367">
                  <c:v>677</c:v>
                </c:pt>
                <c:pt idx="3368">
                  <c:v>677.1</c:v>
                </c:pt>
                <c:pt idx="3369">
                  <c:v>677.2</c:v>
                </c:pt>
                <c:pt idx="3370">
                  <c:v>677.3</c:v>
                </c:pt>
                <c:pt idx="3371">
                  <c:v>677.4</c:v>
                </c:pt>
                <c:pt idx="3372">
                  <c:v>677.5</c:v>
                </c:pt>
                <c:pt idx="3373">
                  <c:v>677.6</c:v>
                </c:pt>
                <c:pt idx="3374">
                  <c:v>677.7</c:v>
                </c:pt>
                <c:pt idx="3375">
                  <c:v>677.8</c:v>
                </c:pt>
                <c:pt idx="3376">
                  <c:v>677.9</c:v>
                </c:pt>
                <c:pt idx="3377">
                  <c:v>678</c:v>
                </c:pt>
                <c:pt idx="3378">
                  <c:v>678.1</c:v>
                </c:pt>
                <c:pt idx="3379">
                  <c:v>678.2</c:v>
                </c:pt>
                <c:pt idx="3380">
                  <c:v>678.3</c:v>
                </c:pt>
                <c:pt idx="3381">
                  <c:v>678.4</c:v>
                </c:pt>
                <c:pt idx="3382">
                  <c:v>678.5</c:v>
                </c:pt>
                <c:pt idx="3383">
                  <c:v>678.6</c:v>
                </c:pt>
                <c:pt idx="3384">
                  <c:v>678.7</c:v>
                </c:pt>
                <c:pt idx="3385">
                  <c:v>678.8</c:v>
                </c:pt>
                <c:pt idx="3386">
                  <c:v>678.9</c:v>
                </c:pt>
                <c:pt idx="3387">
                  <c:v>679</c:v>
                </c:pt>
                <c:pt idx="3388">
                  <c:v>679.1</c:v>
                </c:pt>
                <c:pt idx="3389">
                  <c:v>679.2</c:v>
                </c:pt>
                <c:pt idx="3390">
                  <c:v>679.3</c:v>
                </c:pt>
                <c:pt idx="3391">
                  <c:v>679.4</c:v>
                </c:pt>
                <c:pt idx="3392">
                  <c:v>679.5</c:v>
                </c:pt>
                <c:pt idx="3393">
                  <c:v>679.6</c:v>
                </c:pt>
                <c:pt idx="3394">
                  <c:v>679.7</c:v>
                </c:pt>
                <c:pt idx="3395">
                  <c:v>679.8</c:v>
                </c:pt>
                <c:pt idx="3396">
                  <c:v>679.9</c:v>
                </c:pt>
                <c:pt idx="3397">
                  <c:v>680</c:v>
                </c:pt>
                <c:pt idx="3398">
                  <c:v>680.1</c:v>
                </c:pt>
                <c:pt idx="3399">
                  <c:v>680.2</c:v>
                </c:pt>
                <c:pt idx="3400">
                  <c:v>680.3</c:v>
                </c:pt>
                <c:pt idx="3401">
                  <c:v>680.4</c:v>
                </c:pt>
                <c:pt idx="3402">
                  <c:v>680.5</c:v>
                </c:pt>
                <c:pt idx="3403">
                  <c:v>680.6</c:v>
                </c:pt>
                <c:pt idx="3404">
                  <c:v>680.7</c:v>
                </c:pt>
                <c:pt idx="3405">
                  <c:v>680.8</c:v>
                </c:pt>
                <c:pt idx="3406">
                  <c:v>680.9</c:v>
                </c:pt>
                <c:pt idx="3407">
                  <c:v>681</c:v>
                </c:pt>
                <c:pt idx="3408">
                  <c:v>681.1</c:v>
                </c:pt>
                <c:pt idx="3409">
                  <c:v>681.2</c:v>
                </c:pt>
                <c:pt idx="3410">
                  <c:v>681.3</c:v>
                </c:pt>
                <c:pt idx="3411">
                  <c:v>681.4</c:v>
                </c:pt>
                <c:pt idx="3412">
                  <c:v>681.5</c:v>
                </c:pt>
                <c:pt idx="3413">
                  <c:v>681.6</c:v>
                </c:pt>
                <c:pt idx="3414">
                  <c:v>681.7</c:v>
                </c:pt>
                <c:pt idx="3415">
                  <c:v>681.8</c:v>
                </c:pt>
                <c:pt idx="3416">
                  <c:v>681.9</c:v>
                </c:pt>
                <c:pt idx="3417">
                  <c:v>682</c:v>
                </c:pt>
                <c:pt idx="3418">
                  <c:v>682.1</c:v>
                </c:pt>
                <c:pt idx="3419">
                  <c:v>682.2</c:v>
                </c:pt>
                <c:pt idx="3420">
                  <c:v>682.3</c:v>
                </c:pt>
                <c:pt idx="3421">
                  <c:v>682.4</c:v>
                </c:pt>
                <c:pt idx="3422">
                  <c:v>682.5</c:v>
                </c:pt>
                <c:pt idx="3423">
                  <c:v>682.6</c:v>
                </c:pt>
                <c:pt idx="3424">
                  <c:v>682.7</c:v>
                </c:pt>
                <c:pt idx="3425">
                  <c:v>682.8</c:v>
                </c:pt>
                <c:pt idx="3426">
                  <c:v>682.9</c:v>
                </c:pt>
                <c:pt idx="3427">
                  <c:v>683</c:v>
                </c:pt>
                <c:pt idx="3428">
                  <c:v>683.1</c:v>
                </c:pt>
                <c:pt idx="3429">
                  <c:v>683.2</c:v>
                </c:pt>
                <c:pt idx="3430">
                  <c:v>683.3</c:v>
                </c:pt>
                <c:pt idx="3431">
                  <c:v>683.4</c:v>
                </c:pt>
                <c:pt idx="3432">
                  <c:v>683.5</c:v>
                </c:pt>
                <c:pt idx="3433">
                  <c:v>683.6</c:v>
                </c:pt>
                <c:pt idx="3434">
                  <c:v>683.7</c:v>
                </c:pt>
                <c:pt idx="3435">
                  <c:v>683.8</c:v>
                </c:pt>
                <c:pt idx="3436">
                  <c:v>683.9</c:v>
                </c:pt>
                <c:pt idx="3437">
                  <c:v>684</c:v>
                </c:pt>
                <c:pt idx="3438">
                  <c:v>684.1</c:v>
                </c:pt>
                <c:pt idx="3439">
                  <c:v>684.2</c:v>
                </c:pt>
                <c:pt idx="3440">
                  <c:v>684.3</c:v>
                </c:pt>
                <c:pt idx="3441">
                  <c:v>684.4</c:v>
                </c:pt>
                <c:pt idx="3442">
                  <c:v>684.5</c:v>
                </c:pt>
                <c:pt idx="3443">
                  <c:v>684.6</c:v>
                </c:pt>
                <c:pt idx="3444">
                  <c:v>684.7</c:v>
                </c:pt>
                <c:pt idx="3445">
                  <c:v>684.8</c:v>
                </c:pt>
                <c:pt idx="3446">
                  <c:v>684.9</c:v>
                </c:pt>
                <c:pt idx="3447">
                  <c:v>685</c:v>
                </c:pt>
                <c:pt idx="3448">
                  <c:v>685.1</c:v>
                </c:pt>
                <c:pt idx="3449">
                  <c:v>685.2</c:v>
                </c:pt>
                <c:pt idx="3450">
                  <c:v>685.3</c:v>
                </c:pt>
                <c:pt idx="3451">
                  <c:v>685.4</c:v>
                </c:pt>
                <c:pt idx="3452">
                  <c:v>685.5</c:v>
                </c:pt>
                <c:pt idx="3453">
                  <c:v>685.6</c:v>
                </c:pt>
                <c:pt idx="3454">
                  <c:v>685.7</c:v>
                </c:pt>
                <c:pt idx="3455">
                  <c:v>685.8</c:v>
                </c:pt>
                <c:pt idx="3456">
                  <c:v>685.9</c:v>
                </c:pt>
                <c:pt idx="3457">
                  <c:v>686</c:v>
                </c:pt>
                <c:pt idx="3458">
                  <c:v>686.1</c:v>
                </c:pt>
                <c:pt idx="3459">
                  <c:v>686.2</c:v>
                </c:pt>
                <c:pt idx="3460">
                  <c:v>686.3</c:v>
                </c:pt>
                <c:pt idx="3461">
                  <c:v>686.4</c:v>
                </c:pt>
                <c:pt idx="3462">
                  <c:v>686.5</c:v>
                </c:pt>
                <c:pt idx="3463">
                  <c:v>686.6</c:v>
                </c:pt>
                <c:pt idx="3464">
                  <c:v>686.7</c:v>
                </c:pt>
                <c:pt idx="3465">
                  <c:v>686.8</c:v>
                </c:pt>
                <c:pt idx="3466">
                  <c:v>686.9</c:v>
                </c:pt>
                <c:pt idx="3467">
                  <c:v>687</c:v>
                </c:pt>
                <c:pt idx="3468">
                  <c:v>687.1</c:v>
                </c:pt>
                <c:pt idx="3469">
                  <c:v>687.2</c:v>
                </c:pt>
                <c:pt idx="3470">
                  <c:v>687.3</c:v>
                </c:pt>
                <c:pt idx="3471">
                  <c:v>687.4</c:v>
                </c:pt>
                <c:pt idx="3472">
                  <c:v>687.5</c:v>
                </c:pt>
                <c:pt idx="3473">
                  <c:v>687.6</c:v>
                </c:pt>
                <c:pt idx="3474">
                  <c:v>687.7</c:v>
                </c:pt>
                <c:pt idx="3475">
                  <c:v>687.8</c:v>
                </c:pt>
                <c:pt idx="3476">
                  <c:v>687.9</c:v>
                </c:pt>
                <c:pt idx="3477">
                  <c:v>688</c:v>
                </c:pt>
                <c:pt idx="3478">
                  <c:v>688.1</c:v>
                </c:pt>
                <c:pt idx="3479">
                  <c:v>688.2</c:v>
                </c:pt>
                <c:pt idx="3480">
                  <c:v>688.3</c:v>
                </c:pt>
                <c:pt idx="3481">
                  <c:v>688.4</c:v>
                </c:pt>
                <c:pt idx="3482">
                  <c:v>688.5</c:v>
                </c:pt>
                <c:pt idx="3483">
                  <c:v>688.6</c:v>
                </c:pt>
                <c:pt idx="3484">
                  <c:v>688.7</c:v>
                </c:pt>
                <c:pt idx="3485">
                  <c:v>688.8</c:v>
                </c:pt>
                <c:pt idx="3486">
                  <c:v>688.9</c:v>
                </c:pt>
                <c:pt idx="3487">
                  <c:v>689</c:v>
                </c:pt>
                <c:pt idx="3488">
                  <c:v>689.1</c:v>
                </c:pt>
                <c:pt idx="3489">
                  <c:v>689.2</c:v>
                </c:pt>
                <c:pt idx="3490">
                  <c:v>689.3</c:v>
                </c:pt>
                <c:pt idx="3491">
                  <c:v>689.4</c:v>
                </c:pt>
                <c:pt idx="3492">
                  <c:v>689.5</c:v>
                </c:pt>
                <c:pt idx="3493">
                  <c:v>689.6</c:v>
                </c:pt>
                <c:pt idx="3494">
                  <c:v>689.7</c:v>
                </c:pt>
                <c:pt idx="3495">
                  <c:v>689.8</c:v>
                </c:pt>
                <c:pt idx="3496">
                  <c:v>689.9</c:v>
                </c:pt>
                <c:pt idx="3497">
                  <c:v>690</c:v>
                </c:pt>
                <c:pt idx="3498">
                  <c:v>690.1</c:v>
                </c:pt>
                <c:pt idx="3499">
                  <c:v>690.2</c:v>
                </c:pt>
                <c:pt idx="3500">
                  <c:v>690.3</c:v>
                </c:pt>
                <c:pt idx="3501">
                  <c:v>690.4</c:v>
                </c:pt>
                <c:pt idx="3502">
                  <c:v>690.5</c:v>
                </c:pt>
                <c:pt idx="3503">
                  <c:v>690.6</c:v>
                </c:pt>
                <c:pt idx="3504">
                  <c:v>690.7</c:v>
                </c:pt>
                <c:pt idx="3505">
                  <c:v>690.8</c:v>
                </c:pt>
                <c:pt idx="3506">
                  <c:v>690.9</c:v>
                </c:pt>
                <c:pt idx="3507">
                  <c:v>691</c:v>
                </c:pt>
                <c:pt idx="3508">
                  <c:v>691.1</c:v>
                </c:pt>
                <c:pt idx="3509">
                  <c:v>691.2</c:v>
                </c:pt>
                <c:pt idx="3510">
                  <c:v>691.3</c:v>
                </c:pt>
                <c:pt idx="3511">
                  <c:v>691.4</c:v>
                </c:pt>
                <c:pt idx="3512">
                  <c:v>691.5</c:v>
                </c:pt>
                <c:pt idx="3513">
                  <c:v>691.6</c:v>
                </c:pt>
                <c:pt idx="3514">
                  <c:v>691.7</c:v>
                </c:pt>
                <c:pt idx="3515">
                  <c:v>691.8</c:v>
                </c:pt>
                <c:pt idx="3516">
                  <c:v>691.9</c:v>
                </c:pt>
                <c:pt idx="3517">
                  <c:v>692</c:v>
                </c:pt>
                <c:pt idx="3518">
                  <c:v>692.1</c:v>
                </c:pt>
                <c:pt idx="3519">
                  <c:v>692.2</c:v>
                </c:pt>
                <c:pt idx="3520">
                  <c:v>692.3</c:v>
                </c:pt>
                <c:pt idx="3521">
                  <c:v>692.4</c:v>
                </c:pt>
                <c:pt idx="3522">
                  <c:v>692.5</c:v>
                </c:pt>
                <c:pt idx="3523">
                  <c:v>692.6</c:v>
                </c:pt>
                <c:pt idx="3524">
                  <c:v>692.7</c:v>
                </c:pt>
                <c:pt idx="3525">
                  <c:v>692.8</c:v>
                </c:pt>
                <c:pt idx="3526">
                  <c:v>692.9</c:v>
                </c:pt>
                <c:pt idx="3527">
                  <c:v>693</c:v>
                </c:pt>
                <c:pt idx="3528">
                  <c:v>693.1</c:v>
                </c:pt>
                <c:pt idx="3529">
                  <c:v>693.2</c:v>
                </c:pt>
                <c:pt idx="3530">
                  <c:v>693.3</c:v>
                </c:pt>
                <c:pt idx="3531">
                  <c:v>693.4</c:v>
                </c:pt>
                <c:pt idx="3532">
                  <c:v>693.5</c:v>
                </c:pt>
                <c:pt idx="3533">
                  <c:v>693.6</c:v>
                </c:pt>
                <c:pt idx="3534">
                  <c:v>693.7</c:v>
                </c:pt>
                <c:pt idx="3535">
                  <c:v>693.8</c:v>
                </c:pt>
                <c:pt idx="3536">
                  <c:v>693.9</c:v>
                </c:pt>
                <c:pt idx="3537">
                  <c:v>694</c:v>
                </c:pt>
                <c:pt idx="3538">
                  <c:v>694.1</c:v>
                </c:pt>
                <c:pt idx="3539">
                  <c:v>694.2</c:v>
                </c:pt>
                <c:pt idx="3540">
                  <c:v>694.3</c:v>
                </c:pt>
                <c:pt idx="3541">
                  <c:v>694.4</c:v>
                </c:pt>
                <c:pt idx="3542">
                  <c:v>694.5</c:v>
                </c:pt>
                <c:pt idx="3543">
                  <c:v>694.6</c:v>
                </c:pt>
                <c:pt idx="3544">
                  <c:v>694.7</c:v>
                </c:pt>
                <c:pt idx="3545">
                  <c:v>694.8</c:v>
                </c:pt>
                <c:pt idx="3546">
                  <c:v>694.9</c:v>
                </c:pt>
                <c:pt idx="3547">
                  <c:v>695</c:v>
                </c:pt>
                <c:pt idx="3548">
                  <c:v>695.1</c:v>
                </c:pt>
                <c:pt idx="3549">
                  <c:v>695.2</c:v>
                </c:pt>
                <c:pt idx="3550">
                  <c:v>695.3</c:v>
                </c:pt>
                <c:pt idx="3551">
                  <c:v>695.4</c:v>
                </c:pt>
                <c:pt idx="3552">
                  <c:v>695.5</c:v>
                </c:pt>
                <c:pt idx="3553">
                  <c:v>695.6</c:v>
                </c:pt>
                <c:pt idx="3554">
                  <c:v>695.7</c:v>
                </c:pt>
                <c:pt idx="3555">
                  <c:v>695.8</c:v>
                </c:pt>
                <c:pt idx="3556">
                  <c:v>695.9</c:v>
                </c:pt>
                <c:pt idx="3557">
                  <c:v>696</c:v>
                </c:pt>
                <c:pt idx="3558">
                  <c:v>696.1</c:v>
                </c:pt>
                <c:pt idx="3559">
                  <c:v>696.2</c:v>
                </c:pt>
                <c:pt idx="3560">
                  <c:v>696.3</c:v>
                </c:pt>
                <c:pt idx="3561">
                  <c:v>696.4</c:v>
                </c:pt>
                <c:pt idx="3562">
                  <c:v>696.5</c:v>
                </c:pt>
                <c:pt idx="3563">
                  <c:v>696.6</c:v>
                </c:pt>
                <c:pt idx="3564">
                  <c:v>696.7</c:v>
                </c:pt>
                <c:pt idx="3565">
                  <c:v>696.8</c:v>
                </c:pt>
                <c:pt idx="3566">
                  <c:v>696.9</c:v>
                </c:pt>
                <c:pt idx="3567">
                  <c:v>697</c:v>
                </c:pt>
                <c:pt idx="3568">
                  <c:v>697.1</c:v>
                </c:pt>
                <c:pt idx="3569">
                  <c:v>697.2</c:v>
                </c:pt>
                <c:pt idx="3570">
                  <c:v>697.3</c:v>
                </c:pt>
                <c:pt idx="3571">
                  <c:v>697.4</c:v>
                </c:pt>
                <c:pt idx="3572">
                  <c:v>697.5</c:v>
                </c:pt>
                <c:pt idx="3573">
                  <c:v>697.6</c:v>
                </c:pt>
                <c:pt idx="3574">
                  <c:v>697.7</c:v>
                </c:pt>
                <c:pt idx="3575">
                  <c:v>697.8</c:v>
                </c:pt>
                <c:pt idx="3576">
                  <c:v>697.9</c:v>
                </c:pt>
                <c:pt idx="3577">
                  <c:v>698</c:v>
                </c:pt>
                <c:pt idx="3578">
                  <c:v>698.1</c:v>
                </c:pt>
                <c:pt idx="3579">
                  <c:v>698.2</c:v>
                </c:pt>
                <c:pt idx="3580">
                  <c:v>698.3</c:v>
                </c:pt>
                <c:pt idx="3581">
                  <c:v>698.4</c:v>
                </c:pt>
                <c:pt idx="3582">
                  <c:v>698.5</c:v>
                </c:pt>
                <c:pt idx="3583">
                  <c:v>698.6</c:v>
                </c:pt>
                <c:pt idx="3584">
                  <c:v>698.7</c:v>
                </c:pt>
                <c:pt idx="3585">
                  <c:v>698.8</c:v>
                </c:pt>
                <c:pt idx="3586">
                  <c:v>698.9</c:v>
                </c:pt>
                <c:pt idx="3587">
                  <c:v>699</c:v>
                </c:pt>
                <c:pt idx="3588">
                  <c:v>699.1</c:v>
                </c:pt>
                <c:pt idx="3589">
                  <c:v>699.2</c:v>
                </c:pt>
                <c:pt idx="3590">
                  <c:v>699.3</c:v>
                </c:pt>
                <c:pt idx="3591">
                  <c:v>699.4</c:v>
                </c:pt>
                <c:pt idx="3592">
                  <c:v>699.5</c:v>
                </c:pt>
                <c:pt idx="3593">
                  <c:v>699.6</c:v>
                </c:pt>
                <c:pt idx="3594">
                  <c:v>699.7</c:v>
                </c:pt>
                <c:pt idx="3595">
                  <c:v>699.8</c:v>
                </c:pt>
                <c:pt idx="3596">
                  <c:v>699.9</c:v>
                </c:pt>
                <c:pt idx="3597">
                  <c:v>700</c:v>
                </c:pt>
                <c:pt idx="3598">
                  <c:v>700.1</c:v>
                </c:pt>
                <c:pt idx="3599">
                  <c:v>700.2</c:v>
                </c:pt>
                <c:pt idx="3600">
                  <c:v>700.3</c:v>
                </c:pt>
                <c:pt idx="3601">
                  <c:v>700.4</c:v>
                </c:pt>
                <c:pt idx="3602">
                  <c:v>700.5</c:v>
                </c:pt>
                <c:pt idx="3603">
                  <c:v>700.6</c:v>
                </c:pt>
                <c:pt idx="3604">
                  <c:v>700.7</c:v>
                </c:pt>
                <c:pt idx="3605">
                  <c:v>700.8</c:v>
                </c:pt>
                <c:pt idx="3606">
                  <c:v>700.9</c:v>
                </c:pt>
                <c:pt idx="3607">
                  <c:v>701</c:v>
                </c:pt>
                <c:pt idx="3608">
                  <c:v>701.1</c:v>
                </c:pt>
                <c:pt idx="3609">
                  <c:v>701.2</c:v>
                </c:pt>
                <c:pt idx="3610">
                  <c:v>701.3</c:v>
                </c:pt>
                <c:pt idx="3611">
                  <c:v>701.4</c:v>
                </c:pt>
                <c:pt idx="3612">
                  <c:v>701.5</c:v>
                </c:pt>
                <c:pt idx="3613">
                  <c:v>701.6</c:v>
                </c:pt>
                <c:pt idx="3614">
                  <c:v>701.7</c:v>
                </c:pt>
                <c:pt idx="3615">
                  <c:v>701.8</c:v>
                </c:pt>
                <c:pt idx="3616">
                  <c:v>701.9</c:v>
                </c:pt>
                <c:pt idx="3617">
                  <c:v>702</c:v>
                </c:pt>
                <c:pt idx="3618">
                  <c:v>702.1</c:v>
                </c:pt>
                <c:pt idx="3619">
                  <c:v>702.2</c:v>
                </c:pt>
                <c:pt idx="3620">
                  <c:v>702.3</c:v>
                </c:pt>
                <c:pt idx="3621">
                  <c:v>702.4</c:v>
                </c:pt>
                <c:pt idx="3622">
                  <c:v>702.5</c:v>
                </c:pt>
                <c:pt idx="3623">
                  <c:v>702.6</c:v>
                </c:pt>
                <c:pt idx="3624">
                  <c:v>702.7</c:v>
                </c:pt>
                <c:pt idx="3625">
                  <c:v>702.8</c:v>
                </c:pt>
                <c:pt idx="3626">
                  <c:v>702.9</c:v>
                </c:pt>
                <c:pt idx="3627">
                  <c:v>703</c:v>
                </c:pt>
                <c:pt idx="3628">
                  <c:v>703.1</c:v>
                </c:pt>
                <c:pt idx="3629">
                  <c:v>703.2</c:v>
                </c:pt>
                <c:pt idx="3630">
                  <c:v>703.3</c:v>
                </c:pt>
                <c:pt idx="3631">
                  <c:v>703.4</c:v>
                </c:pt>
                <c:pt idx="3632">
                  <c:v>703.5</c:v>
                </c:pt>
                <c:pt idx="3633">
                  <c:v>703.6</c:v>
                </c:pt>
                <c:pt idx="3634">
                  <c:v>703.7</c:v>
                </c:pt>
                <c:pt idx="3635">
                  <c:v>703.8</c:v>
                </c:pt>
                <c:pt idx="3636">
                  <c:v>703.9</c:v>
                </c:pt>
                <c:pt idx="3637">
                  <c:v>704</c:v>
                </c:pt>
                <c:pt idx="3638">
                  <c:v>704.1</c:v>
                </c:pt>
                <c:pt idx="3639">
                  <c:v>704.2</c:v>
                </c:pt>
                <c:pt idx="3640">
                  <c:v>704.3</c:v>
                </c:pt>
                <c:pt idx="3641">
                  <c:v>704.4</c:v>
                </c:pt>
                <c:pt idx="3642">
                  <c:v>704.5</c:v>
                </c:pt>
                <c:pt idx="3643">
                  <c:v>704.6</c:v>
                </c:pt>
                <c:pt idx="3644">
                  <c:v>704.7</c:v>
                </c:pt>
                <c:pt idx="3645">
                  <c:v>704.8</c:v>
                </c:pt>
                <c:pt idx="3646">
                  <c:v>704.9</c:v>
                </c:pt>
                <c:pt idx="3647">
                  <c:v>705</c:v>
                </c:pt>
                <c:pt idx="3648">
                  <c:v>705.1</c:v>
                </c:pt>
                <c:pt idx="3649">
                  <c:v>705.2</c:v>
                </c:pt>
                <c:pt idx="3650">
                  <c:v>705.3</c:v>
                </c:pt>
                <c:pt idx="3651">
                  <c:v>705.4</c:v>
                </c:pt>
                <c:pt idx="3652">
                  <c:v>705.5</c:v>
                </c:pt>
                <c:pt idx="3653">
                  <c:v>705.6</c:v>
                </c:pt>
                <c:pt idx="3654">
                  <c:v>705.7</c:v>
                </c:pt>
                <c:pt idx="3655">
                  <c:v>705.8</c:v>
                </c:pt>
                <c:pt idx="3656">
                  <c:v>705.9</c:v>
                </c:pt>
                <c:pt idx="3657">
                  <c:v>706</c:v>
                </c:pt>
                <c:pt idx="3658">
                  <c:v>706.1</c:v>
                </c:pt>
                <c:pt idx="3659">
                  <c:v>706.2</c:v>
                </c:pt>
                <c:pt idx="3660">
                  <c:v>706.3</c:v>
                </c:pt>
                <c:pt idx="3661">
                  <c:v>706.4</c:v>
                </c:pt>
                <c:pt idx="3662">
                  <c:v>706.5</c:v>
                </c:pt>
                <c:pt idx="3663">
                  <c:v>706.6</c:v>
                </c:pt>
                <c:pt idx="3664">
                  <c:v>706.7</c:v>
                </c:pt>
                <c:pt idx="3665">
                  <c:v>706.8</c:v>
                </c:pt>
                <c:pt idx="3666">
                  <c:v>706.9</c:v>
                </c:pt>
                <c:pt idx="3667">
                  <c:v>707</c:v>
                </c:pt>
                <c:pt idx="3668">
                  <c:v>707.1</c:v>
                </c:pt>
                <c:pt idx="3669">
                  <c:v>707.2</c:v>
                </c:pt>
                <c:pt idx="3670">
                  <c:v>707.3</c:v>
                </c:pt>
                <c:pt idx="3671">
                  <c:v>707.4</c:v>
                </c:pt>
                <c:pt idx="3672">
                  <c:v>707.5</c:v>
                </c:pt>
                <c:pt idx="3673">
                  <c:v>707.6</c:v>
                </c:pt>
                <c:pt idx="3674">
                  <c:v>707.7</c:v>
                </c:pt>
                <c:pt idx="3675">
                  <c:v>707.8</c:v>
                </c:pt>
                <c:pt idx="3676">
                  <c:v>707.9</c:v>
                </c:pt>
                <c:pt idx="3677">
                  <c:v>708</c:v>
                </c:pt>
                <c:pt idx="3678">
                  <c:v>708.1</c:v>
                </c:pt>
                <c:pt idx="3679">
                  <c:v>708.2</c:v>
                </c:pt>
                <c:pt idx="3680">
                  <c:v>708.3</c:v>
                </c:pt>
                <c:pt idx="3681">
                  <c:v>708.4</c:v>
                </c:pt>
                <c:pt idx="3682">
                  <c:v>708.5</c:v>
                </c:pt>
                <c:pt idx="3683">
                  <c:v>708.6</c:v>
                </c:pt>
                <c:pt idx="3684">
                  <c:v>708.7</c:v>
                </c:pt>
                <c:pt idx="3685">
                  <c:v>708.8</c:v>
                </c:pt>
                <c:pt idx="3686">
                  <c:v>708.9</c:v>
                </c:pt>
                <c:pt idx="3687">
                  <c:v>709</c:v>
                </c:pt>
                <c:pt idx="3688">
                  <c:v>709.1</c:v>
                </c:pt>
                <c:pt idx="3689">
                  <c:v>709.2</c:v>
                </c:pt>
                <c:pt idx="3690">
                  <c:v>709.3</c:v>
                </c:pt>
                <c:pt idx="3691">
                  <c:v>709.4</c:v>
                </c:pt>
                <c:pt idx="3692">
                  <c:v>709.5</c:v>
                </c:pt>
                <c:pt idx="3693">
                  <c:v>709.6</c:v>
                </c:pt>
                <c:pt idx="3694">
                  <c:v>709.7</c:v>
                </c:pt>
                <c:pt idx="3695">
                  <c:v>709.8</c:v>
                </c:pt>
                <c:pt idx="3696">
                  <c:v>709.9</c:v>
                </c:pt>
                <c:pt idx="3697">
                  <c:v>710</c:v>
                </c:pt>
                <c:pt idx="3698">
                  <c:v>710.1</c:v>
                </c:pt>
                <c:pt idx="3699">
                  <c:v>710.2</c:v>
                </c:pt>
                <c:pt idx="3700">
                  <c:v>710.3</c:v>
                </c:pt>
                <c:pt idx="3701">
                  <c:v>710.4</c:v>
                </c:pt>
                <c:pt idx="3702">
                  <c:v>710.5</c:v>
                </c:pt>
                <c:pt idx="3703">
                  <c:v>710.6</c:v>
                </c:pt>
                <c:pt idx="3704">
                  <c:v>710.7</c:v>
                </c:pt>
                <c:pt idx="3705">
                  <c:v>710.8</c:v>
                </c:pt>
                <c:pt idx="3706">
                  <c:v>710.9</c:v>
                </c:pt>
                <c:pt idx="3707">
                  <c:v>711</c:v>
                </c:pt>
                <c:pt idx="3708">
                  <c:v>711.1</c:v>
                </c:pt>
                <c:pt idx="3709">
                  <c:v>711.2</c:v>
                </c:pt>
                <c:pt idx="3710">
                  <c:v>711.3</c:v>
                </c:pt>
                <c:pt idx="3711">
                  <c:v>711.4</c:v>
                </c:pt>
                <c:pt idx="3712">
                  <c:v>711.5</c:v>
                </c:pt>
                <c:pt idx="3713">
                  <c:v>711.6</c:v>
                </c:pt>
                <c:pt idx="3714">
                  <c:v>711.7</c:v>
                </c:pt>
                <c:pt idx="3715">
                  <c:v>711.8</c:v>
                </c:pt>
                <c:pt idx="3716">
                  <c:v>711.9</c:v>
                </c:pt>
                <c:pt idx="3717">
                  <c:v>712</c:v>
                </c:pt>
                <c:pt idx="3718">
                  <c:v>712.1</c:v>
                </c:pt>
                <c:pt idx="3719">
                  <c:v>712.2</c:v>
                </c:pt>
                <c:pt idx="3720">
                  <c:v>712.3</c:v>
                </c:pt>
                <c:pt idx="3721">
                  <c:v>712.4</c:v>
                </c:pt>
                <c:pt idx="3722">
                  <c:v>712.5</c:v>
                </c:pt>
                <c:pt idx="3723">
                  <c:v>712.6</c:v>
                </c:pt>
                <c:pt idx="3724">
                  <c:v>712.7</c:v>
                </c:pt>
                <c:pt idx="3725">
                  <c:v>712.8</c:v>
                </c:pt>
                <c:pt idx="3726">
                  <c:v>712.9</c:v>
                </c:pt>
                <c:pt idx="3727">
                  <c:v>713</c:v>
                </c:pt>
                <c:pt idx="3728">
                  <c:v>713.1</c:v>
                </c:pt>
                <c:pt idx="3729">
                  <c:v>713.2</c:v>
                </c:pt>
                <c:pt idx="3730">
                  <c:v>713.3</c:v>
                </c:pt>
                <c:pt idx="3731">
                  <c:v>713.4</c:v>
                </c:pt>
                <c:pt idx="3732">
                  <c:v>713.5</c:v>
                </c:pt>
                <c:pt idx="3733">
                  <c:v>713.6</c:v>
                </c:pt>
                <c:pt idx="3734">
                  <c:v>713.7</c:v>
                </c:pt>
                <c:pt idx="3735">
                  <c:v>713.8</c:v>
                </c:pt>
                <c:pt idx="3736">
                  <c:v>713.9</c:v>
                </c:pt>
                <c:pt idx="3737">
                  <c:v>714</c:v>
                </c:pt>
                <c:pt idx="3738">
                  <c:v>714.1</c:v>
                </c:pt>
                <c:pt idx="3739">
                  <c:v>714.2</c:v>
                </c:pt>
                <c:pt idx="3740">
                  <c:v>714.3</c:v>
                </c:pt>
                <c:pt idx="3741">
                  <c:v>714.4</c:v>
                </c:pt>
                <c:pt idx="3742">
                  <c:v>714.5</c:v>
                </c:pt>
                <c:pt idx="3743">
                  <c:v>714.6</c:v>
                </c:pt>
                <c:pt idx="3744">
                  <c:v>714.7</c:v>
                </c:pt>
                <c:pt idx="3745">
                  <c:v>714.8</c:v>
                </c:pt>
                <c:pt idx="3746">
                  <c:v>714.9</c:v>
                </c:pt>
                <c:pt idx="3747">
                  <c:v>715</c:v>
                </c:pt>
                <c:pt idx="3748">
                  <c:v>715.1</c:v>
                </c:pt>
                <c:pt idx="3749">
                  <c:v>715.2</c:v>
                </c:pt>
                <c:pt idx="3750">
                  <c:v>715.3</c:v>
                </c:pt>
                <c:pt idx="3751">
                  <c:v>715.4</c:v>
                </c:pt>
                <c:pt idx="3752">
                  <c:v>715.5</c:v>
                </c:pt>
                <c:pt idx="3753">
                  <c:v>715.6</c:v>
                </c:pt>
                <c:pt idx="3754">
                  <c:v>715.7</c:v>
                </c:pt>
                <c:pt idx="3755">
                  <c:v>715.8</c:v>
                </c:pt>
                <c:pt idx="3756">
                  <c:v>715.9</c:v>
                </c:pt>
                <c:pt idx="3757">
                  <c:v>716</c:v>
                </c:pt>
                <c:pt idx="3758">
                  <c:v>716.1</c:v>
                </c:pt>
                <c:pt idx="3759">
                  <c:v>716.2</c:v>
                </c:pt>
                <c:pt idx="3760">
                  <c:v>716.3</c:v>
                </c:pt>
                <c:pt idx="3761">
                  <c:v>716.4</c:v>
                </c:pt>
                <c:pt idx="3762">
                  <c:v>716.5</c:v>
                </c:pt>
                <c:pt idx="3763">
                  <c:v>716.6</c:v>
                </c:pt>
                <c:pt idx="3764">
                  <c:v>716.7</c:v>
                </c:pt>
                <c:pt idx="3765">
                  <c:v>716.8</c:v>
                </c:pt>
                <c:pt idx="3766">
                  <c:v>716.9</c:v>
                </c:pt>
                <c:pt idx="3767">
                  <c:v>717</c:v>
                </c:pt>
                <c:pt idx="3768">
                  <c:v>717.1</c:v>
                </c:pt>
                <c:pt idx="3769">
                  <c:v>717.2</c:v>
                </c:pt>
                <c:pt idx="3770">
                  <c:v>717.3</c:v>
                </c:pt>
                <c:pt idx="3771">
                  <c:v>717.4</c:v>
                </c:pt>
                <c:pt idx="3772">
                  <c:v>717.5</c:v>
                </c:pt>
                <c:pt idx="3773">
                  <c:v>717.6</c:v>
                </c:pt>
                <c:pt idx="3774">
                  <c:v>717.7</c:v>
                </c:pt>
                <c:pt idx="3775">
                  <c:v>717.8</c:v>
                </c:pt>
                <c:pt idx="3776">
                  <c:v>717.9</c:v>
                </c:pt>
                <c:pt idx="3777">
                  <c:v>718</c:v>
                </c:pt>
                <c:pt idx="3778">
                  <c:v>718.1</c:v>
                </c:pt>
                <c:pt idx="3779">
                  <c:v>718.2</c:v>
                </c:pt>
                <c:pt idx="3780">
                  <c:v>718.3</c:v>
                </c:pt>
                <c:pt idx="3781">
                  <c:v>718.4</c:v>
                </c:pt>
                <c:pt idx="3782">
                  <c:v>718.5</c:v>
                </c:pt>
                <c:pt idx="3783">
                  <c:v>718.6</c:v>
                </c:pt>
                <c:pt idx="3784">
                  <c:v>718.7</c:v>
                </c:pt>
                <c:pt idx="3785">
                  <c:v>718.8</c:v>
                </c:pt>
                <c:pt idx="3786">
                  <c:v>718.9</c:v>
                </c:pt>
                <c:pt idx="3787">
                  <c:v>719</c:v>
                </c:pt>
                <c:pt idx="3788">
                  <c:v>719.1</c:v>
                </c:pt>
                <c:pt idx="3789">
                  <c:v>719.2</c:v>
                </c:pt>
                <c:pt idx="3790">
                  <c:v>719.3</c:v>
                </c:pt>
                <c:pt idx="3791">
                  <c:v>719.4</c:v>
                </c:pt>
                <c:pt idx="3792">
                  <c:v>719.5</c:v>
                </c:pt>
                <c:pt idx="3793">
                  <c:v>719.6</c:v>
                </c:pt>
                <c:pt idx="3794">
                  <c:v>719.7</c:v>
                </c:pt>
                <c:pt idx="3795">
                  <c:v>719.8</c:v>
                </c:pt>
                <c:pt idx="3796">
                  <c:v>719.9</c:v>
                </c:pt>
                <c:pt idx="3797">
                  <c:v>720</c:v>
                </c:pt>
                <c:pt idx="3798">
                  <c:v>720.1</c:v>
                </c:pt>
                <c:pt idx="3799">
                  <c:v>720.2</c:v>
                </c:pt>
                <c:pt idx="3800">
                  <c:v>720.3</c:v>
                </c:pt>
                <c:pt idx="3801">
                  <c:v>720.4</c:v>
                </c:pt>
                <c:pt idx="3802">
                  <c:v>720.5</c:v>
                </c:pt>
                <c:pt idx="3803">
                  <c:v>720.6</c:v>
                </c:pt>
                <c:pt idx="3804">
                  <c:v>720.7</c:v>
                </c:pt>
                <c:pt idx="3805">
                  <c:v>720.8</c:v>
                </c:pt>
                <c:pt idx="3806">
                  <c:v>720.9</c:v>
                </c:pt>
                <c:pt idx="3807">
                  <c:v>721</c:v>
                </c:pt>
                <c:pt idx="3808">
                  <c:v>721.1</c:v>
                </c:pt>
                <c:pt idx="3809">
                  <c:v>721.2</c:v>
                </c:pt>
                <c:pt idx="3810">
                  <c:v>721.3</c:v>
                </c:pt>
                <c:pt idx="3811">
                  <c:v>721.4</c:v>
                </c:pt>
                <c:pt idx="3812">
                  <c:v>721.5</c:v>
                </c:pt>
                <c:pt idx="3813">
                  <c:v>721.6</c:v>
                </c:pt>
                <c:pt idx="3814">
                  <c:v>721.7</c:v>
                </c:pt>
                <c:pt idx="3815">
                  <c:v>721.8</c:v>
                </c:pt>
                <c:pt idx="3816">
                  <c:v>721.9</c:v>
                </c:pt>
                <c:pt idx="3817">
                  <c:v>722</c:v>
                </c:pt>
                <c:pt idx="3818">
                  <c:v>722.1</c:v>
                </c:pt>
                <c:pt idx="3819">
                  <c:v>722.2</c:v>
                </c:pt>
                <c:pt idx="3820">
                  <c:v>722.3</c:v>
                </c:pt>
                <c:pt idx="3821">
                  <c:v>722.4</c:v>
                </c:pt>
                <c:pt idx="3822">
                  <c:v>722.5</c:v>
                </c:pt>
                <c:pt idx="3823">
                  <c:v>722.6</c:v>
                </c:pt>
                <c:pt idx="3824">
                  <c:v>722.7</c:v>
                </c:pt>
                <c:pt idx="3825">
                  <c:v>722.8</c:v>
                </c:pt>
                <c:pt idx="3826">
                  <c:v>722.9</c:v>
                </c:pt>
                <c:pt idx="3827">
                  <c:v>723</c:v>
                </c:pt>
                <c:pt idx="3828">
                  <c:v>723.1</c:v>
                </c:pt>
                <c:pt idx="3829">
                  <c:v>723.2</c:v>
                </c:pt>
                <c:pt idx="3830">
                  <c:v>723.3</c:v>
                </c:pt>
                <c:pt idx="3831">
                  <c:v>723.4</c:v>
                </c:pt>
                <c:pt idx="3832">
                  <c:v>723.5</c:v>
                </c:pt>
                <c:pt idx="3833">
                  <c:v>723.6</c:v>
                </c:pt>
                <c:pt idx="3834">
                  <c:v>723.7</c:v>
                </c:pt>
                <c:pt idx="3835">
                  <c:v>723.8</c:v>
                </c:pt>
                <c:pt idx="3836">
                  <c:v>723.9</c:v>
                </c:pt>
                <c:pt idx="3837">
                  <c:v>724</c:v>
                </c:pt>
                <c:pt idx="3838">
                  <c:v>724.1</c:v>
                </c:pt>
                <c:pt idx="3839">
                  <c:v>724.2</c:v>
                </c:pt>
                <c:pt idx="3840">
                  <c:v>724.3</c:v>
                </c:pt>
                <c:pt idx="3841">
                  <c:v>724.4</c:v>
                </c:pt>
                <c:pt idx="3842">
                  <c:v>724.5</c:v>
                </c:pt>
                <c:pt idx="3843">
                  <c:v>724.6</c:v>
                </c:pt>
                <c:pt idx="3844">
                  <c:v>724.7</c:v>
                </c:pt>
                <c:pt idx="3845">
                  <c:v>724.8</c:v>
                </c:pt>
                <c:pt idx="3846">
                  <c:v>724.9</c:v>
                </c:pt>
                <c:pt idx="3847">
                  <c:v>725</c:v>
                </c:pt>
                <c:pt idx="3848">
                  <c:v>725.1</c:v>
                </c:pt>
                <c:pt idx="3849">
                  <c:v>725.2</c:v>
                </c:pt>
                <c:pt idx="3850">
                  <c:v>725.3</c:v>
                </c:pt>
                <c:pt idx="3851">
                  <c:v>725.4</c:v>
                </c:pt>
                <c:pt idx="3852">
                  <c:v>725.5</c:v>
                </c:pt>
                <c:pt idx="3853">
                  <c:v>725.6</c:v>
                </c:pt>
                <c:pt idx="3854">
                  <c:v>725.7</c:v>
                </c:pt>
                <c:pt idx="3855">
                  <c:v>725.8</c:v>
                </c:pt>
                <c:pt idx="3856">
                  <c:v>725.9</c:v>
                </c:pt>
                <c:pt idx="3857">
                  <c:v>726</c:v>
                </c:pt>
                <c:pt idx="3858">
                  <c:v>726.1</c:v>
                </c:pt>
                <c:pt idx="3859">
                  <c:v>726.2</c:v>
                </c:pt>
                <c:pt idx="3860">
                  <c:v>726.3</c:v>
                </c:pt>
                <c:pt idx="3861">
                  <c:v>726.4</c:v>
                </c:pt>
                <c:pt idx="3862">
                  <c:v>726.5</c:v>
                </c:pt>
                <c:pt idx="3863">
                  <c:v>726.6</c:v>
                </c:pt>
                <c:pt idx="3864">
                  <c:v>726.7</c:v>
                </c:pt>
                <c:pt idx="3865">
                  <c:v>726.8</c:v>
                </c:pt>
                <c:pt idx="3866">
                  <c:v>726.9</c:v>
                </c:pt>
                <c:pt idx="3867">
                  <c:v>727</c:v>
                </c:pt>
                <c:pt idx="3868">
                  <c:v>727.1</c:v>
                </c:pt>
                <c:pt idx="3869">
                  <c:v>727.2</c:v>
                </c:pt>
                <c:pt idx="3870">
                  <c:v>727.3</c:v>
                </c:pt>
                <c:pt idx="3871">
                  <c:v>727.4</c:v>
                </c:pt>
                <c:pt idx="3872">
                  <c:v>727.5</c:v>
                </c:pt>
                <c:pt idx="3873">
                  <c:v>727.6</c:v>
                </c:pt>
                <c:pt idx="3874">
                  <c:v>727.7</c:v>
                </c:pt>
                <c:pt idx="3875">
                  <c:v>727.8</c:v>
                </c:pt>
                <c:pt idx="3876">
                  <c:v>727.9</c:v>
                </c:pt>
                <c:pt idx="3877">
                  <c:v>728</c:v>
                </c:pt>
                <c:pt idx="3878">
                  <c:v>728.1</c:v>
                </c:pt>
                <c:pt idx="3879">
                  <c:v>728.2</c:v>
                </c:pt>
                <c:pt idx="3880">
                  <c:v>728.3</c:v>
                </c:pt>
                <c:pt idx="3881">
                  <c:v>728.4</c:v>
                </c:pt>
                <c:pt idx="3882">
                  <c:v>728.5</c:v>
                </c:pt>
                <c:pt idx="3883">
                  <c:v>728.6</c:v>
                </c:pt>
                <c:pt idx="3884">
                  <c:v>728.7</c:v>
                </c:pt>
                <c:pt idx="3885">
                  <c:v>728.8</c:v>
                </c:pt>
                <c:pt idx="3886">
                  <c:v>728.9</c:v>
                </c:pt>
                <c:pt idx="3887">
                  <c:v>729</c:v>
                </c:pt>
                <c:pt idx="3888">
                  <c:v>729.1</c:v>
                </c:pt>
                <c:pt idx="3889">
                  <c:v>729.2</c:v>
                </c:pt>
                <c:pt idx="3890">
                  <c:v>729.3</c:v>
                </c:pt>
                <c:pt idx="3891">
                  <c:v>729.4</c:v>
                </c:pt>
                <c:pt idx="3892">
                  <c:v>729.5</c:v>
                </c:pt>
                <c:pt idx="3893">
                  <c:v>729.6</c:v>
                </c:pt>
                <c:pt idx="3894">
                  <c:v>729.7</c:v>
                </c:pt>
                <c:pt idx="3895">
                  <c:v>729.8</c:v>
                </c:pt>
                <c:pt idx="3896">
                  <c:v>729.9</c:v>
                </c:pt>
                <c:pt idx="3897">
                  <c:v>730</c:v>
                </c:pt>
                <c:pt idx="3898">
                  <c:v>730.1</c:v>
                </c:pt>
                <c:pt idx="3899">
                  <c:v>730.2</c:v>
                </c:pt>
                <c:pt idx="3900">
                  <c:v>730.3</c:v>
                </c:pt>
                <c:pt idx="3901">
                  <c:v>730.4</c:v>
                </c:pt>
                <c:pt idx="3902">
                  <c:v>730.5</c:v>
                </c:pt>
                <c:pt idx="3903">
                  <c:v>730.6</c:v>
                </c:pt>
                <c:pt idx="3904">
                  <c:v>730.7</c:v>
                </c:pt>
                <c:pt idx="3905">
                  <c:v>730.8</c:v>
                </c:pt>
                <c:pt idx="3906">
                  <c:v>730.9</c:v>
                </c:pt>
                <c:pt idx="3907">
                  <c:v>731</c:v>
                </c:pt>
                <c:pt idx="3908">
                  <c:v>731.1</c:v>
                </c:pt>
                <c:pt idx="3909">
                  <c:v>731.2</c:v>
                </c:pt>
                <c:pt idx="3910">
                  <c:v>731.3</c:v>
                </c:pt>
                <c:pt idx="3911">
                  <c:v>731.4</c:v>
                </c:pt>
                <c:pt idx="3912">
                  <c:v>731.5</c:v>
                </c:pt>
                <c:pt idx="3913">
                  <c:v>731.6</c:v>
                </c:pt>
                <c:pt idx="3914">
                  <c:v>731.7</c:v>
                </c:pt>
                <c:pt idx="3915">
                  <c:v>731.8</c:v>
                </c:pt>
                <c:pt idx="3916">
                  <c:v>731.9</c:v>
                </c:pt>
                <c:pt idx="3917">
                  <c:v>732</c:v>
                </c:pt>
                <c:pt idx="3918">
                  <c:v>732.1</c:v>
                </c:pt>
                <c:pt idx="3919">
                  <c:v>732.2</c:v>
                </c:pt>
                <c:pt idx="3920">
                  <c:v>732.3</c:v>
                </c:pt>
                <c:pt idx="3921">
                  <c:v>732.4</c:v>
                </c:pt>
                <c:pt idx="3922">
                  <c:v>732.5</c:v>
                </c:pt>
                <c:pt idx="3923">
                  <c:v>732.6</c:v>
                </c:pt>
                <c:pt idx="3924">
                  <c:v>732.7</c:v>
                </c:pt>
                <c:pt idx="3925">
                  <c:v>732.8</c:v>
                </c:pt>
                <c:pt idx="3926">
                  <c:v>732.9</c:v>
                </c:pt>
                <c:pt idx="3927">
                  <c:v>733</c:v>
                </c:pt>
                <c:pt idx="3928">
                  <c:v>733.1</c:v>
                </c:pt>
                <c:pt idx="3929">
                  <c:v>733.2</c:v>
                </c:pt>
                <c:pt idx="3930">
                  <c:v>733.3</c:v>
                </c:pt>
                <c:pt idx="3931">
                  <c:v>733.4</c:v>
                </c:pt>
                <c:pt idx="3932">
                  <c:v>733.5</c:v>
                </c:pt>
                <c:pt idx="3933">
                  <c:v>733.6</c:v>
                </c:pt>
                <c:pt idx="3934">
                  <c:v>733.7</c:v>
                </c:pt>
                <c:pt idx="3935">
                  <c:v>733.8</c:v>
                </c:pt>
                <c:pt idx="3936">
                  <c:v>733.9</c:v>
                </c:pt>
                <c:pt idx="3937">
                  <c:v>734</c:v>
                </c:pt>
                <c:pt idx="3938">
                  <c:v>734.1</c:v>
                </c:pt>
                <c:pt idx="3939">
                  <c:v>734.2</c:v>
                </c:pt>
                <c:pt idx="3940">
                  <c:v>734.3</c:v>
                </c:pt>
                <c:pt idx="3941">
                  <c:v>734.4</c:v>
                </c:pt>
                <c:pt idx="3942">
                  <c:v>734.5</c:v>
                </c:pt>
                <c:pt idx="3943">
                  <c:v>734.6</c:v>
                </c:pt>
                <c:pt idx="3944">
                  <c:v>734.7</c:v>
                </c:pt>
                <c:pt idx="3945">
                  <c:v>734.8</c:v>
                </c:pt>
                <c:pt idx="3946">
                  <c:v>734.9</c:v>
                </c:pt>
                <c:pt idx="3947">
                  <c:v>735</c:v>
                </c:pt>
                <c:pt idx="3948">
                  <c:v>735.1</c:v>
                </c:pt>
                <c:pt idx="3949">
                  <c:v>735.2</c:v>
                </c:pt>
                <c:pt idx="3950">
                  <c:v>735.3</c:v>
                </c:pt>
                <c:pt idx="3951">
                  <c:v>735.4</c:v>
                </c:pt>
                <c:pt idx="3952">
                  <c:v>735.5</c:v>
                </c:pt>
                <c:pt idx="3953">
                  <c:v>735.6</c:v>
                </c:pt>
                <c:pt idx="3954">
                  <c:v>735.7</c:v>
                </c:pt>
                <c:pt idx="3955">
                  <c:v>735.8</c:v>
                </c:pt>
                <c:pt idx="3956">
                  <c:v>735.9</c:v>
                </c:pt>
                <c:pt idx="3957">
                  <c:v>736</c:v>
                </c:pt>
                <c:pt idx="3958">
                  <c:v>736.1</c:v>
                </c:pt>
                <c:pt idx="3959">
                  <c:v>736.2</c:v>
                </c:pt>
                <c:pt idx="3960">
                  <c:v>736.3</c:v>
                </c:pt>
                <c:pt idx="3961">
                  <c:v>736.4</c:v>
                </c:pt>
                <c:pt idx="3962">
                  <c:v>736.5</c:v>
                </c:pt>
                <c:pt idx="3963">
                  <c:v>736.6</c:v>
                </c:pt>
                <c:pt idx="3964">
                  <c:v>736.7</c:v>
                </c:pt>
                <c:pt idx="3965">
                  <c:v>736.8</c:v>
                </c:pt>
                <c:pt idx="3966">
                  <c:v>736.9</c:v>
                </c:pt>
                <c:pt idx="3967">
                  <c:v>737</c:v>
                </c:pt>
                <c:pt idx="3968">
                  <c:v>737.1</c:v>
                </c:pt>
                <c:pt idx="3969">
                  <c:v>737.2</c:v>
                </c:pt>
                <c:pt idx="3970">
                  <c:v>737.3</c:v>
                </c:pt>
                <c:pt idx="3971">
                  <c:v>737.4</c:v>
                </c:pt>
                <c:pt idx="3972">
                  <c:v>737.5</c:v>
                </c:pt>
                <c:pt idx="3973">
                  <c:v>737.6</c:v>
                </c:pt>
                <c:pt idx="3974">
                  <c:v>737.7</c:v>
                </c:pt>
                <c:pt idx="3975">
                  <c:v>737.8</c:v>
                </c:pt>
                <c:pt idx="3976">
                  <c:v>737.9</c:v>
                </c:pt>
                <c:pt idx="3977">
                  <c:v>738</c:v>
                </c:pt>
                <c:pt idx="3978">
                  <c:v>738.1</c:v>
                </c:pt>
                <c:pt idx="3979">
                  <c:v>738.2</c:v>
                </c:pt>
                <c:pt idx="3980">
                  <c:v>738.3</c:v>
                </c:pt>
                <c:pt idx="3981">
                  <c:v>738.4</c:v>
                </c:pt>
                <c:pt idx="3982">
                  <c:v>738.5</c:v>
                </c:pt>
                <c:pt idx="3983">
                  <c:v>738.6</c:v>
                </c:pt>
                <c:pt idx="3984">
                  <c:v>738.7</c:v>
                </c:pt>
                <c:pt idx="3985">
                  <c:v>738.8</c:v>
                </c:pt>
                <c:pt idx="3986">
                  <c:v>738.9</c:v>
                </c:pt>
                <c:pt idx="3987">
                  <c:v>739</c:v>
                </c:pt>
                <c:pt idx="3988">
                  <c:v>739.1</c:v>
                </c:pt>
                <c:pt idx="3989">
                  <c:v>739.2</c:v>
                </c:pt>
                <c:pt idx="3990">
                  <c:v>739.3</c:v>
                </c:pt>
                <c:pt idx="3991">
                  <c:v>739.4</c:v>
                </c:pt>
                <c:pt idx="3992">
                  <c:v>739.5</c:v>
                </c:pt>
                <c:pt idx="3993">
                  <c:v>739.6</c:v>
                </c:pt>
                <c:pt idx="3994">
                  <c:v>739.7</c:v>
                </c:pt>
                <c:pt idx="3995">
                  <c:v>739.8</c:v>
                </c:pt>
                <c:pt idx="3996">
                  <c:v>739.9</c:v>
                </c:pt>
                <c:pt idx="3997">
                  <c:v>740</c:v>
                </c:pt>
                <c:pt idx="3998">
                  <c:v>740.1</c:v>
                </c:pt>
                <c:pt idx="3999">
                  <c:v>740.2</c:v>
                </c:pt>
                <c:pt idx="4000">
                  <c:v>740.3</c:v>
                </c:pt>
                <c:pt idx="4001">
                  <c:v>740.4</c:v>
                </c:pt>
                <c:pt idx="4002">
                  <c:v>740.5</c:v>
                </c:pt>
                <c:pt idx="4003">
                  <c:v>740.6</c:v>
                </c:pt>
                <c:pt idx="4004">
                  <c:v>740.7</c:v>
                </c:pt>
                <c:pt idx="4005">
                  <c:v>740.8</c:v>
                </c:pt>
                <c:pt idx="4006">
                  <c:v>740.9</c:v>
                </c:pt>
                <c:pt idx="4007">
                  <c:v>741</c:v>
                </c:pt>
                <c:pt idx="4008">
                  <c:v>741.1</c:v>
                </c:pt>
                <c:pt idx="4009">
                  <c:v>741.2</c:v>
                </c:pt>
                <c:pt idx="4010">
                  <c:v>741.3</c:v>
                </c:pt>
                <c:pt idx="4011">
                  <c:v>741.4</c:v>
                </c:pt>
                <c:pt idx="4012">
                  <c:v>741.5</c:v>
                </c:pt>
                <c:pt idx="4013">
                  <c:v>741.6</c:v>
                </c:pt>
                <c:pt idx="4014">
                  <c:v>741.7</c:v>
                </c:pt>
                <c:pt idx="4015">
                  <c:v>741.8</c:v>
                </c:pt>
                <c:pt idx="4016">
                  <c:v>741.9</c:v>
                </c:pt>
                <c:pt idx="4017">
                  <c:v>742</c:v>
                </c:pt>
                <c:pt idx="4018">
                  <c:v>742.1</c:v>
                </c:pt>
                <c:pt idx="4019">
                  <c:v>742.2</c:v>
                </c:pt>
                <c:pt idx="4020">
                  <c:v>742.3</c:v>
                </c:pt>
                <c:pt idx="4021">
                  <c:v>742.4</c:v>
                </c:pt>
                <c:pt idx="4022">
                  <c:v>742.5</c:v>
                </c:pt>
                <c:pt idx="4023">
                  <c:v>742.6</c:v>
                </c:pt>
                <c:pt idx="4024">
                  <c:v>742.7</c:v>
                </c:pt>
                <c:pt idx="4025">
                  <c:v>742.8</c:v>
                </c:pt>
                <c:pt idx="4026">
                  <c:v>742.9</c:v>
                </c:pt>
                <c:pt idx="4027">
                  <c:v>743</c:v>
                </c:pt>
                <c:pt idx="4028">
                  <c:v>743.1</c:v>
                </c:pt>
                <c:pt idx="4029">
                  <c:v>743.2</c:v>
                </c:pt>
                <c:pt idx="4030">
                  <c:v>743.3</c:v>
                </c:pt>
                <c:pt idx="4031">
                  <c:v>743.4</c:v>
                </c:pt>
                <c:pt idx="4032">
                  <c:v>743.5</c:v>
                </c:pt>
                <c:pt idx="4033">
                  <c:v>743.6</c:v>
                </c:pt>
                <c:pt idx="4034">
                  <c:v>743.7</c:v>
                </c:pt>
                <c:pt idx="4035">
                  <c:v>743.8</c:v>
                </c:pt>
                <c:pt idx="4036">
                  <c:v>743.9</c:v>
                </c:pt>
                <c:pt idx="4037">
                  <c:v>744</c:v>
                </c:pt>
                <c:pt idx="4038">
                  <c:v>744.1</c:v>
                </c:pt>
                <c:pt idx="4039">
                  <c:v>744.2</c:v>
                </c:pt>
                <c:pt idx="4040">
                  <c:v>744.3</c:v>
                </c:pt>
                <c:pt idx="4041">
                  <c:v>744.4</c:v>
                </c:pt>
                <c:pt idx="4042">
                  <c:v>744.5</c:v>
                </c:pt>
                <c:pt idx="4043">
                  <c:v>744.6</c:v>
                </c:pt>
                <c:pt idx="4044">
                  <c:v>744.7</c:v>
                </c:pt>
                <c:pt idx="4045">
                  <c:v>744.8</c:v>
                </c:pt>
                <c:pt idx="4046">
                  <c:v>744.9</c:v>
                </c:pt>
                <c:pt idx="4047">
                  <c:v>745</c:v>
                </c:pt>
                <c:pt idx="4048">
                  <c:v>745.1</c:v>
                </c:pt>
                <c:pt idx="4049">
                  <c:v>745.2</c:v>
                </c:pt>
                <c:pt idx="4050">
                  <c:v>745.3</c:v>
                </c:pt>
                <c:pt idx="4051">
                  <c:v>745.4</c:v>
                </c:pt>
                <c:pt idx="4052">
                  <c:v>745.5</c:v>
                </c:pt>
                <c:pt idx="4053">
                  <c:v>745.6</c:v>
                </c:pt>
                <c:pt idx="4054">
                  <c:v>745.7</c:v>
                </c:pt>
                <c:pt idx="4055">
                  <c:v>745.8</c:v>
                </c:pt>
                <c:pt idx="4056">
                  <c:v>745.9</c:v>
                </c:pt>
                <c:pt idx="4057">
                  <c:v>746</c:v>
                </c:pt>
                <c:pt idx="4058">
                  <c:v>746.1</c:v>
                </c:pt>
                <c:pt idx="4059">
                  <c:v>746.2</c:v>
                </c:pt>
                <c:pt idx="4060">
                  <c:v>746.3</c:v>
                </c:pt>
                <c:pt idx="4061">
                  <c:v>746.4</c:v>
                </c:pt>
                <c:pt idx="4062">
                  <c:v>746.5</c:v>
                </c:pt>
                <c:pt idx="4063">
                  <c:v>746.6</c:v>
                </c:pt>
                <c:pt idx="4064">
                  <c:v>746.7</c:v>
                </c:pt>
                <c:pt idx="4065">
                  <c:v>746.8</c:v>
                </c:pt>
                <c:pt idx="4066">
                  <c:v>746.9</c:v>
                </c:pt>
                <c:pt idx="4067">
                  <c:v>747</c:v>
                </c:pt>
                <c:pt idx="4068">
                  <c:v>747.1</c:v>
                </c:pt>
                <c:pt idx="4069">
                  <c:v>747.2</c:v>
                </c:pt>
                <c:pt idx="4070">
                  <c:v>747.3</c:v>
                </c:pt>
                <c:pt idx="4071">
                  <c:v>747.4</c:v>
                </c:pt>
                <c:pt idx="4072">
                  <c:v>747.5</c:v>
                </c:pt>
                <c:pt idx="4073">
                  <c:v>747.6</c:v>
                </c:pt>
                <c:pt idx="4074">
                  <c:v>747.7</c:v>
                </c:pt>
                <c:pt idx="4075">
                  <c:v>747.8</c:v>
                </c:pt>
                <c:pt idx="4076">
                  <c:v>747.9</c:v>
                </c:pt>
                <c:pt idx="4077">
                  <c:v>748</c:v>
                </c:pt>
                <c:pt idx="4078">
                  <c:v>748.1</c:v>
                </c:pt>
                <c:pt idx="4079">
                  <c:v>748.2</c:v>
                </c:pt>
                <c:pt idx="4080">
                  <c:v>748.3</c:v>
                </c:pt>
                <c:pt idx="4081">
                  <c:v>748.4</c:v>
                </c:pt>
                <c:pt idx="4082">
                  <c:v>748.5</c:v>
                </c:pt>
                <c:pt idx="4083">
                  <c:v>748.6</c:v>
                </c:pt>
                <c:pt idx="4084">
                  <c:v>748.7</c:v>
                </c:pt>
                <c:pt idx="4085">
                  <c:v>748.8</c:v>
                </c:pt>
                <c:pt idx="4086">
                  <c:v>748.9</c:v>
                </c:pt>
                <c:pt idx="4087">
                  <c:v>749</c:v>
                </c:pt>
                <c:pt idx="4088">
                  <c:v>749.1</c:v>
                </c:pt>
                <c:pt idx="4089">
                  <c:v>749.2</c:v>
                </c:pt>
                <c:pt idx="4090">
                  <c:v>749.3</c:v>
                </c:pt>
                <c:pt idx="4091">
                  <c:v>749.4</c:v>
                </c:pt>
                <c:pt idx="4092">
                  <c:v>749.5</c:v>
                </c:pt>
                <c:pt idx="4093">
                  <c:v>749.6</c:v>
                </c:pt>
                <c:pt idx="4094">
                  <c:v>749.7</c:v>
                </c:pt>
                <c:pt idx="4095">
                  <c:v>749.8</c:v>
                </c:pt>
                <c:pt idx="4096">
                  <c:v>749.9</c:v>
                </c:pt>
                <c:pt idx="4097">
                  <c:v>750</c:v>
                </c:pt>
                <c:pt idx="4098">
                  <c:v>750.1</c:v>
                </c:pt>
                <c:pt idx="4099">
                  <c:v>750.2</c:v>
                </c:pt>
                <c:pt idx="4100">
                  <c:v>750.3</c:v>
                </c:pt>
                <c:pt idx="4101">
                  <c:v>750.4</c:v>
                </c:pt>
                <c:pt idx="4102">
                  <c:v>750.5</c:v>
                </c:pt>
                <c:pt idx="4103">
                  <c:v>750.6</c:v>
                </c:pt>
                <c:pt idx="4104">
                  <c:v>750.7</c:v>
                </c:pt>
                <c:pt idx="4105">
                  <c:v>750.8</c:v>
                </c:pt>
                <c:pt idx="4106">
                  <c:v>750.9</c:v>
                </c:pt>
                <c:pt idx="4107">
                  <c:v>751</c:v>
                </c:pt>
                <c:pt idx="4108">
                  <c:v>751.1</c:v>
                </c:pt>
                <c:pt idx="4109">
                  <c:v>751.2</c:v>
                </c:pt>
                <c:pt idx="4110">
                  <c:v>751.3</c:v>
                </c:pt>
                <c:pt idx="4111">
                  <c:v>751.4</c:v>
                </c:pt>
                <c:pt idx="4112">
                  <c:v>751.5</c:v>
                </c:pt>
                <c:pt idx="4113">
                  <c:v>751.6</c:v>
                </c:pt>
                <c:pt idx="4114">
                  <c:v>751.7</c:v>
                </c:pt>
                <c:pt idx="4115">
                  <c:v>751.8</c:v>
                </c:pt>
                <c:pt idx="4116">
                  <c:v>751.9</c:v>
                </c:pt>
                <c:pt idx="4117">
                  <c:v>752</c:v>
                </c:pt>
                <c:pt idx="4118">
                  <c:v>752.1</c:v>
                </c:pt>
                <c:pt idx="4119">
                  <c:v>752.2</c:v>
                </c:pt>
                <c:pt idx="4120">
                  <c:v>752.3</c:v>
                </c:pt>
                <c:pt idx="4121">
                  <c:v>752.4</c:v>
                </c:pt>
                <c:pt idx="4122">
                  <c:v>752.5</c:v>
                </c:pt>
                <c:pt idx="4123">
                  <c:v>752.6</c:v>
                </c:pt>
                <c:pt idx="4124">
                  <c:v>752.7</c:v>
                </c:pt>
                <c:pt idx="4125">
                  <c:v>752.8</c:v>
                </c:pt>
                <c:pt idx="4126">
                  <c:v>752.9</c:v>
                </c:pt>
                <c:pt idx="4127">
                  <c:v>753</c:v>
                </c:pt>
                <c:pt idx="4128">
                  <c:v>753.1</c:v>
                </c:pt>
                <c:pt idx="4129">
                  <c:v>753.2</c:v>
                </c:pt>
                <c:pt idx="4130">
                  <c:v>753.3</c:v>
                </c:pt>
                <c:pt idx="4131">
                  <c:v>753.4</c:v>
                </c:pt>
                <c:pt idx="4132">
                  <c:v>753.5</c:v>
                </c:pt>
                <c:pt idx="4133">
                  <c:v>753.6</c:v>
                </c:pt>
                <c:pt idx="4134">
                  <c:v>753.7</c:v>
                </c:pt>
                <c:pt idx="4135">
                  <c:v>753.8</c:v>
                </c:pt>
                <c:pt idx="4136">
                  <c:v>753.9</c:v>
                </c:pt>
                <c:pt idx="4137">
                  <c:v>754</c:v>
                </c:pt>
                <c:pt idx="4138">
                  <c:v>754.1</c:v>
                </c:pt>
                <c:pt idx="4139">
                  <c:v>754.2</c:v>
                </c:pt>
                <c:pt idx="4140">
                  <c:v>754.3</c:v>
                </c:pt>
                <c:pt idx="4141">
                  <c:v>754.4</c:v>
                </c:pt>
                <c:pt idx="4142">
                  <c:v>754.5</c:v>
                </c:pt>
                <c:pt idx="4143">
                  <c:v>754.6</c:v>
                </c:pt>
                <c:pt idx="4144">
                  <c:v>754.7</c:v>
                </c:pt>
                <c:pt idx="4145">
                  <c:v>754.8</c:v>
                </c:pt>
                <c:pt idx="4146">
                  <c:v>754.9</c:v>
                </c:pt>
                <c:pt idx="4147">
                  <c:v>755</c:v>
                </c:pt>
                <c:pt idx="4148">
                  <c:v>755.1</c:v>
                </c:pt>
                <c:pt idx="4149">
                  <c:v>755.2</c:v>
                </c:pt>
                <c:pt idx="4150">
                  <c:v>755.3</c:v>
                </c:pt>
                <c:pt idx="4151">
                  <c:v>755.4</c:v>
                </c:pt>
                <c:pt idx="4152">
                  <c:v>755.5</c:v>
                </c:pt>
                <c:pt idx="4153">
                  <c:v>755.6</c:v>
                </c:pt>
                <c:pt idx="4154">
                  <c:v>755.7</c:v>
                </c:pt>
                <c:pt idx="4155">
                  <c:v>755.8</c:v>
                </c:pt>
                <c:pt idx="4156">
                  <c:v>755.9</c:v>
                </c:pt>
                <c:pt idx="4157">
                  <c:v>756</c:v>
                </c:pt>
                <c:pt idx="4158">
                  <c:v>756.1</c:v>
                </c:pt>
                <c:pt idx="4159">
                  <c:v>756.2</c:v>
                </c:pt>
                <c:pt idx="4160">
                  <c:v>756.3</c:v>
                </c:pt>
                <c:pt idx="4161">
                  <c:v>756.4</c:v>
                </c:pt>
                <c:pt idx="4162">
                  <c:v>756.5</c:v>
                </c:pt>
                <c:pt idx="4163">
                  <c:v>756.6</c:v>
                </c:pt>
                <c:pt idx="4164">
                  <c:v>756.7</c:v>
                </c:pt>
                <c:pt idx="4165">
                  <c:v>756.8</c:v>
                </c:pt>
                <c:pt idx="4166">
                  <c:v>756.9</c:v>
                </c:pt>
                <c:pt idx="4167">
                  <c:v>757</c:v>
                </c:pt>
                <c:pt idx="4168">
                  <c:v>757.1</c:v>
                </c:pt>
                <c:pt idx="4169">
                  <c:v>757.2</c:v>
                </c:pt>
                <c:pt idx="4170">
                  <c:v>757.3</c:v>
                </c:pt>
                <c:pt idx="4171">
                  <c:v>757.4</c:v>
                </c:pt>
                <c:pt idx="4172">
                  <c:v>757.5</c:v>
                </c:pt>
                <c:pt idx="4173">
                  <c:v>757.6</c:v>
                </c:pt>
                <c:pt idx="4174">
                  <c:v>757.7</c:v>
                </c:pt>
                <c:pt idx="4175">
                  <c:v>757.8</c:v>
                </c:pt>
                <c:pt idx="4176">
                  <c:v>757.9</c:v>
                </c:pt>
                <c:pt idx="4177">
                  <c:v>758</c:v>
                </c:pt>
                <c:pt idx="4178">
                  <c:v>758.1</c:v>
                </c:pt>
                <c:pt idx="4179">
                  <c:v>758.2</c:v>
                </c:pt>
                <c:pt idx="4180">
                  <c:v>758.3</c:v>
                </c:pt>
                <c:pt idx="4181">
                  <c:v>758.4</c:v>
                </c:pt>
                <c:pt idx="4182">
                  <c:v>758.5</c:v>
                </c:pt>
                <c:pt idx="4183">
                  <c:v>758.6</c:v>
                </c:pt>
                <c:pt idx="4184">
                  <c:v>758.7</c:v>
                </c:pt>
                <c:pt idx="4185">
                  <c:v>758.8</c:v>
                </c:pt>
                <c:pt idx="4186">
                  <c:v>758.9</c:v>
                </c:pt>
                <c:pt idx="4187">
                  <c:v>759</c:v>
                </c:pt>
                <c:pt idx="4188">
                  <c:v>759.1</c:v>
                </c:pt>
                <c:pt idx="4189">
                  <c:v>759.2</c:v>
                </c:pt>
                <c:pt idx="4190">
                  <c:v>759.3</c:v>
                </c:pt>
                <c:pt idx="4191">
                  <c:v>759.4</c:v>
                </c:pt>
                <c:pt idx="4192">
                  <c:v>759.5</c:v>
                </c:pt>
                <c:pt idx="4193">
                  <c:v>759.6</c:v>
                </c:pt>
                <c:pt idx="4194">
                  <c:v>759.7</c:v>
                </c:pt>
                <c:pt idx="4195">
                  <c:v>759.8</c:v>
                </c:pt>
                <c:pt idx="4196">
                  <c:v>759.9</c:v>
                </c:pt>
                <c:pt idx="4197">
                  <c:v>760</c:v>
                </c:pt>
                <c:pt idx="4198">
                  <c:v>760.1</c:v>
                </c:pt>
                <c:pt idx="4199">
                  <c:v>760.2</c:v>
                </c:pt>
                <c:pt idx="4200">
                  <c:v>760.3</c:v>
                </c:pt>
                <c:pt idx="4201">
                  <c:v>760.4</c:v>
                </c:pt>
                <c:pt idx="4202">
                  <c:v>760.5</c:v>
                </c:pt>
                <c:pt idx="4203">
                  <c:v>760.6</c:v>
                </c:pt>
                <c:pt idx="4204">
                  <c:v>760.7</c:v>
                </c:pt>
                <c:pt idx="4205">
                  <c:v>760.8</c:v>
                </c:pt>
                <c:pt idx="4206">
                  <c:v>760.9</c:v>
                </c:pt>
                <c:pt idx="4207">
                  <c:v>761</c:v>
                </c:pt>
                <c:pt idx="4208">
                  <c:v>761.1</c:v>
                </c:pt>
                <c:pt idx="4209">
                  <c:v>761.2</c:v>
                </c:pt>
                <c:pt idx="4210">
                  <c:v>761.3</c:v>
                </c:pt>
                <c:pt idx="4211">
                  <c:v>761.4</c:v>
                </c:pt>
                <c:pt idx="4212">
                  <c:v>761.5</c:v>
                </c:pt>
                <c:pt idx="4213">
                  <c:v>761.6</c:v>
                </c:pt>
                <c:pt idx="4214">
                  <c:v>761.7</c:v>
                </c:pt>
                <c:pt idx="4215">
                  <c:v>761.8</c:v>
                </c:pt>
                <c:pt idx="4216">
                  <c:v>761.9</c:v>
                </c:pt>
                <c:pt idx="4217">
                  <c:v>762</c:v>
                </c:pt>
                <c:pt idx="4218">
                  <c:v>762.1</c:v>
                </c:pt>
                <c:pt idx="4219">
                  <c:v>762.2</c:v>
                </c:pt>
                <c:pt idx="4220">
                  <c:v>762.3</c:v>
                </c:pt>
                <c:pt idx="4221">
                  <c:v>762.4</c:v>
                </c:pt>
                <c:pt idx="4222">
                  <c:v>762.5</c:v>
                </c:pt>
                <c:pt idx="4223">
                  <c:v>762.6</c:v>
                </c:pt>
                <c:pt idx="4224">
                  <c:v>762.7</c:v>
                </c:pt>
                <c:pt idx="4225">
                  <c:v>762.8</c:v>
                </c:pt>
                <c:pt idx="4226">
                  <c:v>762.9</c:v>
                </c:pt>
                <c:pt idx="4227">
                  <c:v>763</c:v>
                </c:pt>
                <c:pt idx="4228">
                  <c:v>763.1</c:v>
                </c:pt>
                <c:pt idx="4229">
                  <c:v>763.2</c:v>
                </c:pt>
                <c:pt idx="4230">
                  <c:v>763.3</c:v>
                </c:pt>
                <c:pt idx="4231">
                  <c:v>763.4</c:v>
                </c:pt>
                <c:pt idx="4232">
                  <c:v>763.5</c:v>
                </c:pt>
                <c:pt idx="4233">
                  <c:v>763.6</c:v>
                </c:pt>
                <c:pt idx="4234">
                  <c:v>763.7</c:v>
                </c:pt>
                <c:pt idx="4235">
                  <c:v>763.8</c:v>
                </c:pt>
                <c:pt idx="4236">
                  <c:v>763.9</c:v>
                </c:pt>
                <c:pt idx="4237">
                  <c:v>764</c:v>
                </c:pt>
                <c:pt idx="4238">
                  <c:v>764.1</c:v>
                </c:pt>
                <c:pt idx="4239">
                  <c:v>764.2</c:v>
                </c:pt>
                <c:pt idx="4240">
                  <c:v>764.3</c:v>
                </c:pt>
                <c:pt idx="4241">
                  <c:v>764.4</c:v>
                </c:pt>
                <c:pt idx="4242">
                  <c:v>764.5</c:v>
                </c:pt>
                <c:pt idx="4243">
                  <c:v>764.6</c:v>
                </c:pt>
                <c:pt idx="4244">
                  <c:v>764.7</c:v>
                </c:pt>
                <c:pt idx="4245">
                  <c:v>764.8</c:v>
                </c:pt>
                <c:pt idx="4246">
                  <c:v>764.9</c:v>
                </c:pt>
                <c:pt idx="4247">
                  <c:v>765</c:v>
                </c:pt>
                <c:pt idx="4248">
                  <c:v>765.1</c:v>
                </c:pt>
                <c:pt idx="4249">
                  <c:v>765.2</c:v>
                </c:pt>
                <c:pt idx="4250">
                  <c:v>765.3</c:v>
                </c:pt>
                <c:pt idx="4251">
                  <c:v>765.4</c:v>
                </c:pt>
                <c:pt idx="4252">
                  <c:v>765.5</c:v>
                </c:pt>
                <c:pt idx="4253">
                  <c:v>765.6</c:v>
                </c:pt>
                <c:pt idx="4254">
                  <c:v>765.7</c:v>
                </c:pt>
                <c:pt idx="4255">
                  <c:v>765.8</c:v>
                </c:pt>
                <c:pt idx="4256">
                  <c:v>765.9</c:v>
                </c:pt>
                <c:pt idx="4257">
                  <c:v>766</c:v>
                </c:pt>
                <c:pt idx="4258">
                  <c:v>766.1</c:v>
                </c:pt>
                <c:pt idx="4259">
                  <c:v>766.2</c:v>
                </c:pt>
                <c:pt idx="4260">
                  <c:v>766.3</c:v>
                </c:pt>
                <c:pt idx="4261">
                  <c:v>766.4</c:v>
                </c:pt>
                <c:pt idx="4262">
                  <c:v>766.5</c:v>
                </c:pt>
                <c:pt idx="4263">
                  <c:v>766.6</c:v>
                </c:pt>
                <c:pt idx="4264">
                  <c:v>766.7</c:v>
                </c:pt>
                <c:pt idx="4265">
                  <c:v>766.8</c:v>
                </c:pt>
                <c:pt idx="4266">
                  <c:v>766.9</c:v>
                </c:pt>
                <c:pt idx="4267">
                  <c:v>767</c:v>
                </c:pt>
                <c:pt idx="4268">
                  <c:v>767.1</c:v>
                </c:pt>
                <c:pt idx="4269">
                  <c:v>767.2</c:v>
                </c:pt>
                <c:pt idx="4270">
                  <c:v>767.3</c:v>
                </c:pt>
                <c:pt idx="4271">
                  <c:v>767.4</c:v>
                </c:pt>
                <c:pt idx="4272">
                  <c:v>767.5</c:v>
                </c:pt>
                <c:pt idx="4273">
                  <c:v>767.6</c:v>
                </c:pt>
                <c:pt idx="4274">
                  <c:v>767.7</c:v>
                </c:pt>
                <c:pt idx="4275">
                  <c:v>767.8</c:v>
                </c:pt>
                <c:pt idx="4276">
                  <c:v>767.9</c:v>
                </c:pt>
                <c:pt idx="4277">
                  <c:v>768</c:v>
                </c:pt>
                <c:pt idx="4278">
                  <c:v>768.1</c:v>
                </c:pt>
                <c:pt idx="4279">
                  <c:v>768.2</c:v>
                </c:pt>
                <c:pt idx="4280">
                  <c:v>768.3</c:v>
                </c:pt>
                <c:pt idx="4281">
                  <c:v>768.4</c:v>
                </c:pt>
                <c:pt idx="4282">
                  <c:v>768.5</c:v>
                </c:pt>
                <c:pt idx="4283">
                  <c:v>768.6</c:v>
                </c:pt>
                <c:pt idx="4284">
                  <c:v>768.7</c:v>
                </c:pt>
                <c:pt idx="4285">
                  <c:v>768.8</c:v>
                </c:pt>
                <c:pt idx="4286">
                  <c:v>768.9</c:v>
                </c:pt>
                <c:pt idx="4287">
                  <c:v>769</c:v>
                </c:pt>
                <c:pt idx="4288">
                  <c:v>769.1</c:v>
                </c:pt>
                <c:pt idx="4289">
                  <c:v>769.2</c:v>
                </c:pt>
                <c:pt idx="4290">
                  <c:v>769.3</c:v>
                </c:pt>
                <c:pt idx="4291">
                  <c:v>769.4</c:v>
                </c:pt>
                <c:pt idx="4292">
                  <c:v>769.5</c:v>
                </c:pt>
                <c:pt idx="4293">
                  <c:v>769.6</c:v>
                </c:pt>
                <c:pt idx="4294">
                  <c:v>769.7</c:v>
                </c:pt>
                <c:pt idx="4295">
                  <c:v>769.8</c:v>
                </c:pt>
                <c:pt idx="4296">
                  <c:v>769.9</c:v>
                </c:pt>
                <c:pt idx="4297">
                  <c:v>770</c:v>
                </c:pt>
                <c:pt idx="4298">
                  <c:v>770.1</c:v>
                </c:pt>
                <c:pt idx="4299">
                  <c:v>770.2</c:v>
                </c:pt>
                <c:pt idx="4300">
                  <c:v>770.3</c:v>
                </c:pt>
                <c:pt idx="4301">
                  <c:v>770.4</c:v>
                </c:pt>
                <c:pt idx="4302">
                  <c:v>770.5</c:v>
                </c:pt>
                <c:pt idx="4303">
                  <c:v>770.6</c:v>
                </c:pt>
                <c:pt idx="4304">
                  <c:v>770.7</c:v>
                </c:pt>
                <c:pt idx="4305">
                  <c:v>770.8</c:v>
                </c:pt>
                <c:pt idx="4306">
                  <c:v>770.9</c:v>
                </c:pt>
                <c:pt idx="4307">
                  <c:v>771</c:v>
                </c:pt>
                <c:pt idx="4308">
                  <c:v>771.1</c:v>
                </c:pt>
                <c:pt idx="4309">
                  <c:v>771.2</c:v>
                </c:pt>
                <c:pt idx="4310">
                  <c:v>771.3</c:v>
                </c:pt>
                <c:pt idx="4311">
                  <c:v>771.4</c:v>
                </c:pt>
                <c:pt idx="4312">
                  <c:v>771.5</c:v>
                </c:pt>
                <c:pt idx="4313">
                  <c:v>771.6</c:v>
                </c:pt>
                <c:pt idx="4314">
                  <c:v>771.7</c:v>
                </c:pt>
                <c:pt idx="4315">
                  <c:v>771.8</c:v>
                </c:pt>
                <c:pt idx="4316">
                  <c:v>771.9</c:v>
                </c:pt>
                <c:pt idx="4317">
                  <c:v>772</c:v>
                </c:pt>
                <c:pt idx="4318">
                  <c:v>772.1</c:v>
                </c:pt>
                <c:pt idx="4319">
                  <c:v>772.2</c:v>
                </c:pt>
                <c:pt idx="4320">
                  <c:v>772.3</c:v>
                </c:pt>
                <c:pt idx="4321">
                  <c:v>772.4</c:v>
                </c:pt>
                <c:pt idx="4322">
                  <c:v>772.5</c:v>
                </c:pt>
                <c:pt idx="4323">
                  <c:v>772.6</c:v>
                </c:pt>
                <c:pt idx="4324">
                  <c:v>772.7</c:v>
                </c:pt>
                <c:pt idx="4325">
                  <c:v>772.8</c:v>
                </c:pt>
                <c:pt idx="4326">
                  <c:v>772.9</c:v>
                </c:pt>
                <c:pt idx="4327">
                  <c:v>773</c:v>
                </c:pt>
                <c:pt idx="4328">
                  <c:v>773.1</c:v>
                </c:pt>
                <c:pt idx="4329">
                  <c:v>773.2</c:v>
                </c:pt>
                <c:pt idx="4330">
                  <c:v>773.3</c:v>
                </c:pt>
                <c:pt idx="4331">
                  <c:v>773.4</c:v>
                </c:pt>
                <c:pt idx="4332">
                  <c:v>773.5</c:v>
                </c:pt>
                <c:pt idx="4333">
                  <c:v>773.6</c:v>
                </c:pt>
                <c:pt idx="4334">
                  <c:v>773.7</c:v>
                </c:pt>
                <c:pt idx="4335">
                  <c:v>773.8</c:v>
                </c:pt>
                <c:pt idx="4336">
                  <c:v>773.9</c:v>
                </c:pt>
                <c:pt idx="4337">
                  <c:v>774</c:v>
                </c:pt>
                <c:pt idx="4338">
                  <c:v>774.1</c:v>
                </c:pt>
                <c:pt idx="4339">
                  <c:v>774.2</c:v>
                </c:pt>
                <c:pt idx="4340">
                  <c:v>774.3</c:v>
                </c:pt>
                <c:pt idx="4341">
                  <c:v>774.4</c:v>
                </c:pt>
                <c:pt idx="4342">
                  <c:v>774.5</c:v>
                </c:pt>
                <c:pt idx="4343">
                  <c:v>774.6</c:v>
                </c:pt>
                <c:pt idx="4344">
                  <c:v>774.7</c:v>
                </c:pt>
                <c:pt idx="4345">
                  <c:v>774.8</c:v>
                </c:pt>
                <c:pt idx="4346">
                  <c:v>774.9</c:v>
                </c:pt>
                <c:pt idx="4347">
                  <c:v>775</c:v>
                </c:pt>
                <c:pt idx="4348">
                  <c:v>775.1</c:v>
                </c:pt>
                <c:pt idx="4349">
                  <c:v>775.2</c:v>
                </c:pt>
                <c:pt idx="4350">
                  <c:v>775.3</c:v>
                </c:pt>
                <c:pt idx="4351">
                  <c:v>775.4</c:v>
                </c:pt>
                <c:pt idx="4352">
                  <c:v>775.5</c:v>
                </c:pt>
                <c:pt idx="4353">
                  <c:v>775.6</c:v>
                </c:pt>
                <c:pt idx="4354">
                  <c:v>775.7</c:v>
                </c:pt>
                <c:pt idx="4355">
                  <c:v>775.8</c:v>
                </c:pt>
                <c:pt idx="4356">
                  <c:v>775.9</c:v>
                </c:pt>
                <c:pt idx="4357">
                  <c:v>776</c:v>
                </c:pt>
                <c:pt idx="4358">
                  <c:v>776.1</c:v>
                </c:pt>
                <c:pt idx="4359">
                  <c:v>776.2</c:v>
                </c:pt>
                <c:pt idx="4360">
                  <c:v>776.3</c:v>
                </c:pt>
                <c:pt idx="4361">
                  <c:v>776.4</c:v>
                </c:pt>
                <c:pt idx="4362">
                  <c:v>776.5</c:v>
                </c:pt>
                <c:pt idx="4363">
                  <c:v>776.6</c:v>
                </c:pt>
                <c:pt idx="4364">
                  <c:v>776.7</c:v>
                </c:pt>
                <c:pt idx="4365">
                  <c:v>776.8</c:v>
                </c:pt>
                <c:pt idx="4366">
                  <c:v>776.9</c:v>
                </c:pt>
                <c:pt idx="4367">
                  <c:v>777</c:v>
                </c:pt>
                <c:pt idx="4368">
                  <c:v>777.1</c:v>
                </c:pt>
                <c:pt idx="4369">
                  <c:v>777.2</c:v>
                </c:pt>
                <c:pt idx="4370">
                  <c:v>777.3</c:v>
                </c:pt>
                <c:pt idx="4371">
                  <c:v>777.4</c:v>
                </c:pt>
                <c:pt idx="4372">
                  <c:v>777.5</c:v>
                </c:pt>
                <c:pt idx="4373">
                  <c:v>777.6</c:v>
                </c:pt>
                <c:pt idx="4374">
                  <c:v>777.7</c:v>
                </c:pt>
                <c:pt idx="4375">
                  <c:v>777.8</c:v>
                </c:pt>
                <c:pt idx="4376">
                  <c:v>777.9</c:v>
                </c:pt>
                <c:pt idx="4377">
                  <c:v>778</c:v>
                </c:pt>
                <c:pt idx="4378">
                  <c:v>778.1</c:v>
                </c:pt>
                <c:pt idx="4379">
                  <c:v>778.2</c:v>
                </c:pt>
                <c:pt idx="4380">
                  <c:v>778.3</c:v>
                </c:pt>
                <c:pt idx="4381">
                  <c:v>778.4</c:v>
                </c:pt>
                <c:pt idx="4382">
                  <c:v>778.5</c:v>
                </c:pt>
                <c:pt idx="4383">
                  <c:v>778.6</c:v>
                </c:pt>
                <c:pt idx="4384">
                  <c:v>778.7</c:v>
                </c:pt>
                <c:pt idx="4385">
                  <c:v>778.8</c:v>
                </c:pt>
                <c:pt idx="4386">
                  <c:v>778.9</c:v>
                </c:pt>
                <c:pt idx="4387">
                  <c:v>779</c:v>
                </c:pt>
                <c:pt idx="4388">
                  <c:v>779.1</c:v>
                </c:pt>
                <c:pt idx="4389">
                  <c:v>779.2</c:v>
                </c:pt>
                <c:pt idx="4390">
                  <c:v>779.3</c:v>
                </c:pt>
                <c:pt idx="4391">
                  <c:v>779.4</c:v>
                </c:pt>
                <c:pt idx="4392">
                  <c:v>779.5</c:v>
                </c:pt>
                <c:pt idx="4393">
                  <c:v>779.6</c:v>
                </c:pt>
                <c:pt idx="4394">
                  <c:v>779.7</c:v>
                </c:pt>
                <c:pt idx="4395">
                  <c:v>779.8</c:v>
                </c:pt>
                <c:pt idx="4396">
                  <c:v>779.9</c:v>
                </c:pt>
                <c:pt idx="4397">
                  <c:v>780</c:v>
                </c:pt>
                <c:pt idx="4398">
                  <c:v>780.1</c:v>
                </c:pt>
                <c:pt idx="4399">
                  <c:v>780.2</c:v>
                </c:pt>
                <c:pt idx="4400">
                  <c:v>780.3</c:v>
                </c:pt>
                <c:pt idx="4401">
                  <c:v>780.4</c:v>
                </c:pt>
                <c:pt idx="4402">
                  <c:v>780.5</c:v>
                </c:pt>
                <c:pt idx="4403">
                  <c:v>780.6</c:v>
                </c:pt>
                <c:pt idx="4404">
                  <c:v>780.7</c:v>
                </c:pt>
                <c:pt idx="4405">
                  <c:v>780.8</c:v>
                </c:pt>
                <c:pt idx="4406">
                  <c:v>780.9</c:v>
                </c:pt>
                <c:pt idx="4407">
                  <c:v>781</c:v>
                </c:pt>
                <c:pt idx="4408">
                  <c:v>781.1</c:v>
                </c:pt>
                <c:pt idx="4409">
                  <c:v>781.2</c:v>
                </c:pt>
                <c:pt idx="4410">
                  <c:v>781.3</c:v>
                </c:pt>
                <c:pt idx="4411">
                  <c:v>781.4</c:v>
                </c:pt>
                <c:pt idx="4412">
                  <c:v>781.5</c:v>
                </c:pt>
                <c:pt idx="4413">
                  <c:v>781.6</c:v>
                </c:pt>
                <c:pt idx="4414">
                  <c:v>781.7</c:v>
                </c:pt>
                <c:pt idx="4415">
                  <c:v>781.8</c:v>
                </c:pt>
                <c:pt idx="4416">
                  <c:v>781.9</c:v>
                </c:pt>
                <c:pt idx="4417">
                  <c:v>782</c:v>
                </c:pt>
                <c:pt idx="4418">
                  <c:v>782.1</c:v>
                </c:pt>
                <c:pt idx="4419">
                  <c:v>782.2</c:v>
                </c:pt>
                <c:pt idx="4420">
                  <c:v>782.3</c:v>
                </c:pt>
                <c:pt idx="4421">
                  <c:v>782.4</c:v>
                </c:pt>
                <c:pt idx="4422">
                  <c:v>782.5</c:v>
                </c:pt>
                <c:pt idx="4423">
                  <c:v>782.6</c:v>
                </c:pt>
                <c:pt idx="4424">
                  <c:v>782.7</c:v>
                </c:pt>
                <c:pt idx="4425">
                  <c:v>782.8</c:v>
                </c:pt>
                <c:pt idx="4426">
                  <c:v>782.9</c:v>
                </c:pt>
                <c:pt idx="4427">
                  <c:v>783</c:v>
                </c:pt>
                <c:pt idx="4428">
                  <c:v>783.1</c:v>
                </c:pt>
                <c:pt idx="4429">
                  <c:v>783.2</c:v>
                </c:pt>
                <c:pt idx="4430">
                  <c:v>783.3</c:v>
                </c:pt>
                <c:pt idx="4431">
                  <c:v>783.4</c:v>
                </c:pt>
                <c:pt idx="4432">
                  <c:v>783.5</c:v>
                </c:pt>
                <c:pt idx="4433">
                  <c:v>783.6</c:v>
                </c:pt>
                <c:pt idx="4434">
                  <c:v>783.7</c:v>
                </c:pt>
                <c:pt idx="4435">
                  <c:v>783.8</c:v>
                </c:pt>
                <c:pt idx="4436">
                  <c:v>783.9</c:v>
                </c:pt>
                <c:pt idx="4437">
                  <c:v>784</c:v>
                </c:pt>
                <c:pt idx="4438">
                  <c:v>784.1</c:v>
                </c:pt>
                <c:pt idx="4439">
                  <c:v>784.2</c:v>
                </c:pt>
                <c:pt idx="4440">
                  <c:v>784.3</c:v>
                </c:pt>
                <c:pt idx="4441">
                  <c:v>784.4</c:v>
                </c:pt>
                <c:pt idx="4442">
                  <c:v>784.5</c:v>
                </c:pt>
                <c:pt idx="4443">
                  <c:v>784.6</c:v>
                </c:pt>
                <c:pt idx="4444">
                  <c:v>784.7</c:v>
                </c:pt>
                <c:pt idx="4445">
                  <c:v>784.8</c:v>
                </c:pt>
                <c:pt idx="4446">
                  <c:v>784.9</c:v>
                </c:pt>
                <c:pt idx="4447">
                  <c:v>785</c:v>
                </c:pt>
                <c:pt idx="4448">
                  <c:v>785.1</c:v>
                </c:pt>
                <c:pt idx="4449">
                  <c:v>785.2</c:v>
                </c:pt>
                <c:pt idx="4450">
                  <c:v>785.3</c:v>
                </c:pt>
                <c:pt idx="4451">
                  <c:v>785.4</c:v>
                </c:pt>
                <c:pt idx="4452">
                  <c:v>785.5</c:v>
                </c:pt>
                <c:pt idx="4453">
                  <c:v>785.6</c:v>
                </c:pt>
                <c:pt idx="4454">
                  <c:v>785.7</c:v>
                </c:pt>
                <c:pt idx="4455">
                  <c:v>785.8</c:v>
                </c:pt>
                <c:pt idx="4456">
                  <c:v>785.9</c:v>
                </c:pt>
                <c:pt idx="4457">
                  <c:v>786</c:v>
                </c:pt>
                <c:pt idx="4458">
                  <c:v>786.1</c:v>
                </c:pt>
                <c:pt idx="4459">
                  <c:v>786.2</c:v>
                </c:pt>
                <c:pt idx="4460">
                  <c:v>786.3</c:v>
                </c:pt>
                <c:pt idx="4461">
                  <c:v>786.4</c:v>
                </c:pt>
                <c:pt idx="4462">
                  <c:v>786.5</c:v>
                </c:pt>
                <c:pt idx="4463">
                  <c:v>786.6</c:v>
                </c:pt>
                <c:pt idx="4464">
                  <c:v>786.7</c:v>
                </c:pt>
                <c:pt idx="4465">
                  <c:v>786.8</c:v>
                </c:pt>
                <c:pt idx="4466">
                  <c:v>786.9</c:v>
                </c:pt>
                <c:pt idx="4467">
                  <c:v>787</c:v>
                </c:pt>
                <c:pt idx="4468">
                  <c:v>787.1</c:v>
                </c:pt>
                <c:pt idx="4469">
                  <c:v>787.2</c:v>
                </c:pt>
                <c:pt idx="4470">
                  <c:v>787.3</c:v>
                </c:pt>
                <c:pt idx="4471">
                  <c:v>787.4</c:v>
                </c:pt>
                <c:pt idx="4472">
                  <c:v>787.5</c:v>
                </c:pt>
                <c:pt idx="4473">
                  <c:v>787.6</c:v>
                </c:pt>
                <c:pt idx="4474">
                  <c:v>787.7</c:v>
                </c:pt>
                <c:pt idx="4475">
                  <c:v>787.8</c:v>
                </c:pt>
                <c:pt idx="4476">
                  <c:v>787.9</c:v>
                </c:pt>
                <c:pt idx="4477">
                  <c:v>788</c:v>
                </c:pt>
                <c:pt idx="4478">
                  <c:v>788.1</c:v>
                </c:pt>
                <c:pt idx="4479">
                  <c:v>788.2</c:v>
                </c:pt>
                <c:pt idx="4480">
                  <c:v>788.3</c:v>
                </c:pt>
                <c:pt idx="4481">
                  <c:v>788.4</c:v>
                </c:pt>
                <c:pt idx="4482">
                  <c:v>788.5</c:v>
                </c:pt>
                <c:pt idx="4483">
                  <c:v>788.6</c:v>
                </c:pt>
                <c:pt idx="4484">
                  <c:v>788.7</c:v>
                </c:pt>
                <c:pt idx="4485">
                  <c:v>788.8</c:v>
                </c:pt>
                <c:pt idx="4486">
                  <c:v>788.9</c:v>
                </c:pt>
                <c:pt idx="4487">
                  <c:v>789</c:v>
                </c:pt>
                <c:pt idx="4488">
                  <c:v>789.1</c:v>
                </c:pt>
                <c:pt idx="4489">
                  <c:v>789.2</c:v>
                </c:pt>
                <c:pt idx="4490">
                  <c:v>789.3</c:v>
                </c:pt>
                <c:pt idx="4491">
                  <c:v>789.4</c:v>
                </c:pt>
                <c:pt idx="4492">
                  <c:v>789.5</c:v>
                </c:pt>
                <c:pt idx="4493">
                  <c:v>789.6</c:v>
                </c:pt>
                <c:pt idx="4494">
                  <c:v>789.7</c:v>
                </c:pt>
                <c:pt idx="4495">
                  <c:v>789.8</c:v>
                </c:pt>
                <c:pt idx="4496">
                  <c:v>789.9</c:v>
                </c:pt>
                <c:pt idx="4497">
                  <c:v>790</c:v>
                </c:pt>
                <c:pt idx="4498">
                  <c:v>790.1</c:v>
                </c:pt>
                <c:pt idx="4499">
                  <c:v>790.2</c:v>
                </c:pt>
                <c:pt idx="4500">
                  <c:v>790.3</c:v>
                </c:pt>
                <c:pt idx="4501">
                  <c:v>790.4</c:v>
                </c:pt>
                <c:pt idx="4502">
                  <c:v>790.5</c:v>
                </c:pt>
                <c:pt idx="4503">
                  <c:v>790.6</c:v>
                </c:pt>
                <c:pt idx="4504">
                  <c:v>790.7</c:v>
                </c:pt>
                <c:pt idx="4505">
                  <c:v>790.8</c:v>
                </c:pt>
                <c:pt idx="4506">
                  <c:v>790.9</c:v>
                </c:pt>
                <c:pt idx="4507">
                  <c:v>791</c:v>
                </c:pt>
                <c:pt idx="4508">
                  <c:v>791.1</c:v>
                </c:pt>
                <c:pt idx="4509">
                  <c:v>791.2</c:v>
                </c:pt>
                <c:pt idx="4510">
                  <c:v>791.3</c:v>
                </c:pt>
                <c:pt idx="4511">
                  <c:v>791.4</c:v>
                </c:pt>
                <c:pt idx="4512">
                  <c:v>791.5</c:v>
                </c:pt>
                <c:pt idx="4513">
                  <c:v>791.6</c:v>
                </c:pt>
                <c:pt idx="4514">
                  <c:v>791.7</c:v>
                </c:pt>
                <c:pt idx="4515">
                  <c:v>791.8</c:v>
                </c:pt>
                <c:pt idx="4516">
                  <c:v>791.9</c:v>
                </c:pt>
                <c:pt idx="4517">
                  <c:v>792</c:v>
                </c:pt>
                <c:pt idx="4518">
                  <c:v>792.1</c:v>
                </c:pt>
                <c:pt idx="4519">
                  <c:v>792.2</c:v>
                </c:pt>
                <c:pt idx="4520">
                  <c:v>792.3</c:v>
                </c:pt>
                <c:pt idx="4521">
                  <c:v>792.4</c:v>
                </c:pt>
                <c:pt idx="4522">
                  <c:v>792.5</c:v>
                </c:pt>
                <c:pt idx="4523">
                  <c:v>792.6</c:v>
                </c:pt>
                <c:pt idx="4524">
                  <c:v>792.7</c:v>
                </c:pt>
                <c:pt idx="4525">
                  <c:v>792.8</c:v>
                </c:pt>
                <c:pt idx="4526">
                  <c:v>792.9</c:v>
                </c:pt>
                <c:pt idx="4527">
                  <c:v>793</c:v>
                </c:pt>
                <c:pt idx="4528">
                  <c:v>793.1</c:v>
                </c:pt>
                <c:pt idx="4529">
                  <c:v>793.2</c:v>
                </c:pt>
                <c:pt idx="4530">
                  <c:v>793.3</c:v>
                </c:pt>
                <c:pt idx="4531">
                  <c:v>793.4</c:v>
                </c:pt>
                <c:pt idx="4532">
                  <c:v>793.5</c:v>
                </c:pt>
                <c:pt idx="4533">
                  <c:v>793.6</c:v>
                </c:pt>
                <c:pt idx="4534">
                  <c:v>793.7</c:v>
                </c:pt>
                <c:pt idx="4535">
                  <c:v>793.8</c:v>
                </c:pt>
                <c:pt idx="4536">
                  <c:v>793.9</c:v>
                </c:pt>
                <c:pt idx="4537">
                  <c:v>794</c:v>
                </c:pt>
                <c:pt idx="4538">
                  <c:v>794.1</c:v>
                </c:pt>
                <c:pt idx="4539">
                  <c:v>794.2</c:v>
                </c:pt>
                <c:pt idx="4540">
                  <c:v>794.3</c:v>
                </c:pt>
                <c:pt idx="4541">
                  <c:v>794.4</c:v>
                </c:pt>
                <c:pt idx="4542">
                  <c:v>794.5</c:v>
                </c:pt>
                <c:pt idx="4543">
                  <c:v>794.6</c:v>
                </c:pt>
                <c:pt idx="4544">
                  <c:v>794.7</c:v>
                </c:pt>
                <c:pt idx="4545">
                  <c:v>794.8</c:v>
                </c:pt>
                <c:pt idx="4546">
                  <c:v>794.9</c:v>
                </c:pt>
                <c:pt idx="4547">
                  <c:v>795</c:v>
                </c:pt>
                <c:pt idx="4548">
                  <c:v>795.1</c:v>
                </c:pt>
                <c:pt idx="4549">
                  <c:v>795.2</c:v>
                </c:pt>
                <c:pt idx="4550">
                  <c:v>795.3</c:v>
                </c:pt>
                <c:pt idx="4551">
                  <c:v>795.4</c:v>
                </c:pt>
                <c:pt idx="4552">
                  <c:v>795.5</c:v>
                </c:pt>
                <c:pt idx="4553">
                  <c:v>795.6</c:v>
                </c:pt>
                <c:pt idx="4554">
                  <c:v>795.7</c:v>
                </c:pt>
                <c:pt idx="4555">
                  <c:v>795.8</c:v>
                </c:pt>
                <c:pt idx="4556">
                  <c:v>795.9</c:v>
                </c:pt>
                <c:pt idx="4557">
                  <c:v>796</c:v>
                </c:pt>
                <c:pt idx="4558">
                  <c:v>796.1</c:v>
                </c:pt>
                <c:pt idx="4559">
                  <c:v>796.2</c:v>
                </c:pt>
                <c:pt idx="4560">
                  <c:v>796.3</c:v>
                </c:pt>
                <c:pt idx="4561">
                  <c:v>796.4</c:v>
                </c:pt>
                <c:pt idx="4562">
                  <c:v>796.5</c:v>
                </c:pt>
                <c:pt idx="4563">
                  <c:v>796.6</c:v>
                </c:pt>
                <c:pt idx="4564">
                  <c:v>796.7</c:v>
                </c:pt>
                <c:pt idx="4565">
                  <c:v>796.8</c:v>
                </c:pt>
                <c:pt idx="4566">
                  <c:v>796.9</c:v>
                </c:pt>
                <c:pt idx="4567">
                  <c:v>797</c:v>
                </c:pt>
                <c:pt idx="4568">
                  <c:v>797.1</c:v>
                </c:pt>
                <c:pt idx="4569">
                  <c:v>797.2</c:v>
                </c:pt>
                <c:pt idx="4570">
                  <c:v>797.3</c:v>
                </c:pt>
                <c:pt idx="4571">
                  <c:v>797.4</c:v>
                </c:pt>
                <c:pt idx="4572">
                  <c:v>797.5</c:v>
                </c:pt>
                <c:pt idx="4573">
                  <c:v>797.6</c:v>
                </c:pt>
                <c:pt idx="4574">
                  <c:v>797.7</c:v>
                </c:pt>
                <c:pt idx="4575">
                  <c:v>797.8</c:v>
                </c:pt>
                <c:pt idx="4576">
                  <c:v>797.9</c:v>
                </c:pt>
                <c:pt idx="4577">
                  <c:v>798</c:v>
                </c:pt>
                <c:pt idx="4578">
                  <c:v>798.1</c:v>
                </c:pt>
                <c:pt idx="4579">
                  <c:v>798.2</c:v>
                </c:pt>
                <c:pt idx="4580">
                  <c:v>798.3</c:v>
                </c:pt>
                <c:pt idx="4581">
                  <c:v>798.4</c:v>
                </c:pt>
                <c:pt idx="4582">
                  <c:v>798.5</c:v>
                </c:pt>
                <c:pt idx="4583">
                  <c:v>798.6</c:v>
                </c:pt>
                <c:pt idx="4584">
                  <c:v>798.7</c:v>
                </c:pt>
                <c:pt idx="4585">
                  <c:v>798.8</c:v>
                </c:pt>
                <c:pt idx="4586">
                  <c:v>798.9</c:v>
                </c:pt>
                <c:pt idx="4587">
                  <c:v>799</c:v>
                </c:pt>
                <c:pt idx="4588">
                  <c:v>799.1</c:v>
                </c:pt>
                <c:pt idx="4589">
                  <c:v>799.2</c:v>
                </c:pt>
                <c:pt idx="4590">
                  <c:v>799.3</c:v>
                </c:pt>
                <c:pt idx="4591">
                  <c:v>799.4</c:v>
                </c:pt>
                <c:pt idx="4592">
                  <c:v>799.5</c:v>
                </c:pt>
                <c:pt idx="4593">
                  <c:v>799.6</c:v>
                </c:pt>
                <c:pt idx="4594">
                  <c:v>799.7</c:v>
                </c:pt>
                <c:pt idx="4595">
                  <c:v>799.8</c:v>
                </c:pt>
                <c:pt idx="4596">
                  <c:v>799.9</c:v>
                </c:pt>
                <c:pt idx="4597">
                  <c:v>800</c:v>
                </c:pt>
                <c:pt idx="4598">
                  <c:v>800.1</c:v>
                </c:pt>
                <c:pt idx="4599">
                  <c:v>800.2</c:v>
                </c:pt>
                <c:pt idx="4600">
                  <c:v>800.3</c:v>
                </c:pt>
                <c:pt idx="4601">
                  <c:v>800.4</c:v>
                </c:pt>
                <c:pt idx="4602">
                  <c:v>800.5</c:v>
                </c:pt>
                <c:pt idx="4603">
                  <c:v>800.6</c:v>
                </c:pt>
                <c:pt idx="4604">
                  <c:v>800.7</c:v>
                </c:pt>
                <c:pt idx="4605">
                  <c:v>800.8</c:v>
                </c:pt>
                <c:pt idx="4606">
                  <c:v>800.9</c:v>
                </c:pt>
                <c:pt idx="4607">
                  <c:v>801</c:v>
                </c:pt>
                <c:pt idx="4608">
                  <c:v>801.1</c:v>
                </c:pt>
                <c:pt idx="4609">
                  <c:v>801.2</c:v>
                </c:pt>
                <c:pt idx="4610">
                  <c:v>801.3</c:v>
                </c:pt>
                <c:pt idx="4611">
                  <c:v>801.4</c:v>
                </c:pt>
                <c:pt idx="4612">
                  <c:v>801.5</c:v>
                </c:pt>
                <c:pt idx="4613">
                  <c:v>801.6</c:v>
                </c:pt>
                <c:pt idx="4614">
                  <c:v>801.7</c:v>
                </c:pt>
                <c:pt idx="4615">
                  <c:v>801.8</c:v>
                </c:pt>
                <c:pt idx="4616">
                  <c:v>801.9</c:v>
                </c:pt>
                <c:pt idx="4617">
                  <c:v>802</c:v>
                </c:pt>
                <c:pt idx="4618">
                  <c:v>802.1</c:v>
                </c:pt>
                <c:pt idx="4619">
                  <c:v>802.2</c:v>
                </c:pt>
                <c:pt idx="4620">
                  <c:v>802.3</c:v>
                </c:pt>
                <c:pt idx="4621">
                  <c:v>802.4</c:v>
                </c:pt>
                <c:pt idx="4622">
                  <c:v>802.5</c:v>
                </c:pt>
                <c:pt idx="4623">
                  <c:v>802.6</c:v>
                </c:pt>
                <c:pt idx="4624">
                  <c:v>802.7</c:v>
                </c:pt>
                <c:pt idx="4625">
                  <c:v>802.8</c:v>
                </c:pt>
                <c:pt idx="4626">
                  <c:v>802.9</c:v>
                </c:pt>
                <c:pt idx="4627">
                  <c:v>803</c:v>
                </c:pt>
                <c:pt idx="4628">
                  <c:v>803.1</c:v>
                </c:pt>
                <c:pt idx="4629">
                  <c:v>803.2</c:v>
                </c:pt>
                <c:pt idx="4630">
                  <c:v>803.3</c:v>
                </c:pt>
                <c:pt idx="4631">
                  <c:v>803.4</c:v>
                </c:pt>
                <c:pt idx="4632">
                  <c:v>803.5</c:v>
                </c:pt>
                <c:pt idx="4633">
                  <c:v>803.6</c:v>
                </c:pt>
                <c:pt idx="4634">
                  <c:v>803.7</c:v>
                </c:pt>
                <c:pt idx="4635">
                  <c:v>803.8</c:v>
                </c:pt>
                <c:pt idx="4636">
                  <c:v>803.9</c:v>
                </c:pt>
                <c:pt idx="4637">
                  <c:v>804</c:v>
                </c:pt>
                <c:pt idx="4638">
                  <c:v>804.1</c:v>
                </c:pt>
                <c:pt idx="4639">
                  <c:v>804.2</c:v>
                </c:pt>
                <c:pt idx="4640">
                  <c:v>804.3</c:v>
                </c:pt>
                <c:pt idx="4641">
                  <c:v>804.4</c:v>
                </c:pt>
                <c:pt idx="4642">
                  <c:v>804.5</c:v>
                </c:pt>
                <c:pt idx="4643">
                  <c:v>804.6</c:v>
                </c:pt>
                <c:pt idx="4644">
                  <c:v>804.7</c:v>
                </c:pt>
                <c:pt idx="4645">
                  <c:v>804.8</c:v>
                </c:pt>
                <c:pt idx="4646">
                  <c:v>804.9</c:v>
                </c:pt>
                <c:pt idx="4647">
                  <c:v>805</c:v>
                </c:pt>
                <c:pt idx="4648">
                  <c:v>805.1</c:v>
                </c:pt>
                <c:pt idx="4649">
                  <c:v>805.2</c:v>
                </c:pt>
                <c:pt idx="4650">
                  <c:v>805.3</c:v>
                </c:pt>
                <c:pt idx="4651">
                  <c:v>805.4</c:v>
                </c:pt>
                <c:pt idx="4652">
                  <c:v>805.5</c:v>
                </c:pt>
                <c:pt idx="4653">
                  <c:v>805.6</c:v>
                </c:pt>
                <c:pt idx="4654">
                  <c:v>805.7</c:v>
                </c:pt>
                <c:pt idx="4655">
                  <c:v>805.8</c:v>
                </c:pt>
                <c:pt idx="4656">
                  <c:v>805.9</c:v>
                </c:pt>
                <c:pt idx="4657">
                  <c:v>806</c:v>
                </c:pt>
                <c:pt idx="4658">
                  <c:v>806.1</c:v>
                </c:pt>
                <c:pt idx="4659">
                  <c:v>806.2</c:v>
                </c:pt>
                <c:pt idx="4660">
                  <c:v>806.3</c:v>
                </c:pt>
                <c:pt idx="4661">
                  <c:v>806.4</c:v>
                </c:pt>
                <c:pt idx="4662">
                  <c:v>806.5</c:v>
                </c:pt>
                <c:pt idx="4663">
                  <c:v>806.6</c:v>
                </c:pt>
                <c:pt idx="4664">
                  <c:v>806.7</c:v>
                </c:pt>
                <c:pt idx="4665">
                  <c:v>806.8</c:v>
                </c:pt>
                <c:pt idx="4666">
                  <c:v>806.9</c:v>
                </c:pt>
                <c:pt idx="4667">
                  <c:v>807</c:v>
                </c:pt>
                <c:pt idx="4668">
                  <c:v>807.1</c:v>
                </c:pt>
                <c:pt idx="4669">
                  <c:v>807.2</c:v>
                </c:pt>
                <c:pt idx="4670">
                  <c:v>807.3</c:v>
                </c:pt>
                <c:pt idx="4671">
                  <c:v>807.4</c:v>
                </c:pt>
                <c:pt idx="4672">
                  <c:v>807.5</c:v>
                </c:pt>
                <c:pt idx="4673">
                  <c:v>807.6</c:v>
                </c:pt>
                <c:pt idx="4674">
                  <c:v>807.7</c:v>
                </c:pt>
                <c:pt idx="4675">
                  <c:v>807.8</c:v>
                </c:pt>
                <c:pt idx="4676">
                  <c:v>807.9</c:v>
                </c:pt>
                <c:pt idx="4677">
                  <c:v>808</c:v>
                </c:pt>
                <c:pt idx="4678">
                  <c:v>808.1</c:v>
                </c:pt>
                <c:pt idx="4679">
                  <c:v>808.2</c:v>
                </c:pt>
                <c:pt idx="4680">
                  <c:v>808.3</c:v>
                </c:pt>
                <c:pt idx="4681">
                  <c:v>808.4</c:v>
                </c:pt>
                <c:pt idx="4682">
                  <c:v>808.5</c:v>
                </c:pt>
                <c:pt idx="4683">
                  <c:v>808.6</c:v>
                </c:pt>
                <c:pt idx="4684">
                  <c:v>808.7</c:v>
                </c:pt>
                <c:pt idx="4685">
                  <c:v>808.8</c:v>
                </c:pt>
                <c:pt idx="4686">
                  <c:v>808.9</c:v>
                </c:pt>
                <c:pt idx="4687">
                  <c:v>809</c:v>
                </c:pt>
                <c:pt idx="4688">
                  <c:v>809.1</c:v>
                </c:pt>
                <c:pt idx="4689">
                  <c:v>809.2</c:v>
                </c:pt>
                <c:pt idx="4690">
                  <c:v>809.3</c:v>
                </c:pt>
                <c:pt idx="4691">
                  <c:v>809.4</c:v>
                </c:pt>
                <c:pt idx="4692">
                  <c:v>809.5</c:v>
                </c:pt>
                <c:pt idx="4693">
                  <c:v>809.6</c:v>
                </c:pt>
                <c:pt idx="4694">
                  <c:v>809.7</c:v>
                </c:pt>
                <c:pt idx="4695">
                  <c:v>809.8</c:v>
                </c:pt>
                <c:pt idx="4696">
                  <c:v>809.9</c:v>
                </c:pt>
                <c:pt idx="4697">
                  <c:v>810</c:v>
                </c:pt>
                <c:pt idx="4698">
                  <c:v>810.1</c:v>
                </c:pt>
                <c:pt idx="4699">
                  <c:v>810.2</c:v>
                </c:pt>
                <c:pt idx="4700">
                  <c:v>810.3</c:v>
                </c:pt>
                <c:pt idx="4701">
                  <c:v>810.4</c:v>
                </c:pt>
                <c:pt idx="4702">
                  <c:v>810.5</c:v>
                </c:pt>
                <c:pt idx="4703">
                  <c:v>810.6</c:v>
                </c:pt>
                <c:pt idx="4704">
                  <c:v>810.7</c:v>
                </c:pt>
                <c:pt idx="4705">
                  <c:v>810.8</c:v>
                </c:pt>
                <c:pt idx="4706">
                  <c:v>810.9</c:v>
                </c:pt>
                <c:pt idx="4707">
                  <c:v>811</c:v>
                </c:pt>
                <c:pt idx="4708">
                  <c:v>811.1</c:v>
                </c:pt>
                <c:pt idx="4709">
                  <c:v>811.2</c:v>
                </c:pt>
                <c:pt idx="4710">
                  <c:v>811.3</c:v>
                </c:pt>
                <c:pt idx="4711">
                  <c:v>811.4</c:v>
                </c:pt>
                <c:pt idx="4712">
                  <c:v>811.5</c:v>
                </c:pt>
                <c:pt idx="4713">
                  <c:v>811.6</c:v>
                </c:pt>
                <c:pt idx="4714">
                  <c:v>811.7</c:v>
                </c:pt>
                <c:pt idx="4715">
                  <c:v>811.8</c:v>
                </c:pt>
                <c:pt idx="4716">
                  <c:v>811.9</c:v>
                </c:pt>
                <c:pt idx="4717">
                  <c:v>812</c:v>
                </c:pt>
                <c:pt idx="4718">
                  <c:v>812.1</c:v>
                </c:pt>
                <c:pt idx="4719">
                  <c:v>812.2</c:v>
                </c:pt>
                <c:pt idx="4720">
                  <c:v>812.3</c:v>
                </c:pt>
                <c:pt idx="4721">
                  <c:v>812.4</c:v>
                </c:pt>
                <c:pt idx="4722">
                  <c:v>812.5</c:v>
                </c:pt>
                <c:pt idx="4723">
                  <c:v>812.6</c:v>
                </c:pt>
                <c:pt idx="4724">
                  <c:v>812.7</c:v>
                </c:pt>
                <c:pt idx="4725">
                  <c:v>812.8</c:v>
                </c:pt>
                <c:pt idx="4726">
                  <c:v>812.9</c:v>
                </c:pt>
                <c:pt idx="4727">
                  <c:v>813</c:v>
                </c:pt>
                <c:pt idx="4728">
                  <c:v>813.1</c:v>
                </c:pt>
                <c:pt idx="4729">
                  <c:v>813.2</c:v>
                </c:pt>
                <c:pt idx="4730">
                  <c:v>813.3</c:v>
                </c:pt>
                <c:pt idx="4731">
                  <c:v>813.4</c:v>
                </c:pt>
                <c:pt idx="4732">
                  <c:v>813.5</c:v>
                </c:pt>
                <c:pt idx="4733">
                  <c:v>813.6</c:v>
                </c:pt>
                <c:pt idx="4734">
                  <c:v>813.7</c:v>
                </c:pt>
                <c:pt idx="4735">
                  <c:v>813.8</c:v>
                </c:pt>
                <c:pt idx="4736">
                  <c:v>813.9</c:v>
                </c:pt>
                <c:pt idx="4737">
                  <c:v>814</c:v>
                </c:pt>
                <c:pt idx="4738">
                  <c:v>814.1</c:v>
                </c:pt>
                <c:pt idx="4739">
                  <c:v>814.2</c:v>
                </c:pt>
                <c:pt idx="4740">
                  <c:v>814.3</c:v>
                </c:pt>
                <c:pt idx="4741">
                  <c:v>814.4</c:v>
                </c:pt>
                <c:pt idx="4742">
                  <c:v>814.5</c:v>
                </c:pt>
                <c:pt idx="4743">
                  <c:v>814.6</c:v>
                </c:pt>
                <c:pt idx="4744">
                  <c:v>814.7</c:v>
                </c:pt>
                <c:pt idx="4745">
                  <c:v>814.8</c:v>
                </c:pt>
                <c:pt idx="4746">
                  <c:v>814.9</c:v>
                </c:pt>
                <c:pt idx="4747">
                  <c:v>815</c:v>
                </c:pt>
                <c:pt idx="4748">
                  <c:v>815.1</c:v>
                </c:pt>
                <c:pt idx="4749">
                  <c:v>815.2</c:v>
                </c:pt>
                <c:pt idx="4750">
                  <c:v>815.3</c:v>
                </c:pt>
                <c:pt idx="4751">
                  <c:v>815.4</c:v>
                </c:pt>
                <c:pt idx="4752">
                  <c:v>815.5</c:v>
                </c:pt>
                <c:pt idx="4753">
                  <c:v>815.6</c:v>
                </c:pt>
                <c:pt idx="4754">
                  <c:v>815.7</c:v>
                </c:pt>
                <c:pt idx="4755">
                  <c:v>815.8</c:v>
                </c:pt>
                <c:pt idx="4756">
                  <c:v>815.9</c:v>
                </c:pt>
                <c:pt idx="4757">
                  <c:v>816</c:v>
                </c:pt>
                <c:pt idx="4758">
                  <c:v>816.1</c:v>
                </c:pt>
                <c:pt idx="4759">
                  <c:v>816.2</c:v>
                </c:pt>
                <c:pt idx="4760">
                  <c:v>816.3</c:v>
                </c:pt>
                <c:pt idx="4761">
                  <c:v>816.4</c:v>
                </c:pt>
                <c:pt idx="4762">
                  <c:v>816.5</c:v>
                </c:pt>
                <c:pt idx="4763">
                  <c:v>816.6</c:v>
                </c:pt>
                <c:pt idx="4764">
                  <c:v>816.7</c:v>
                </c:pt>
                <c:pt idx="4765">
                  <c:v>816.8</c:v>
                </c:pt>
                <c:pt idx="4766">
                  <c:v>816.9</c:v>
                </c:pt>
                <c:pt idx="4767">
                  <c:v>817</c:v>
                </c:pt>
                <c:pt idx="4768">
                  <c:v>817.1</c:v>
                </c:pt>
                <c:pt idx="4769">
                  <c:v>817.2</c:v>
                </c:pt>
                <c:pt idx="4770">
                  <c:v>817.3</c:v>
                </c:pt>
                <c:pt idx="4771">
                  <c:v>817.4</c:v>
                </c:pt>
                <c:pt idx="4772">
                  <c:v>817.5</c:v>
                </c:pt>
                <c:pt idx="4773">
                  <c:v>817.6</c:v>
                </c:pt>
                <c:pt idx="4774">
                  <c:v>817.7</c:v>
                </c:pt>
                <c:pt idx="4775">
                  <c:v>817.8</c:v>
                </c:pt>
                <c:pt idx="4776">
                  <c:v>817.9</c:v>
                </c:pt>
                <c:pt idx="4777">
                  <c:v>818</c:v>
                </c:pt>
                <c:pt idx="4778">
                  <c:v>818.1</c:v>
                </c:pt>
                <c:pt idx="4779">
                  <c:v>818.2</c:v>
                </c:pt>
                <c:pt idx="4780">
                  <c:v>818.3</c:v>
                </c:pt>
                <c:pt idx="4781">
                  <c:v>818.4</c:v>
                </c:pt>
                <c:pt idx="4782">
                  <c:v>818.5</c:v>
                </c:pt>
                <c:pt idx="4783">
                  <c:v>818.6</c:v>
                </c:pt>
                <c:pt idx="4784">
                  <c:v>818.7</c:v>
                </c:pt>
                <c:pt idx="4785">
                  <c:v>818.8</c:v>
                </c:pt>
                <c:pt idx="4786">
                  <c:v>818.9</c:v>
                </c:pt>
                <c:pt idx="4787">
                  <c:v>819</c:v>
                </c:pt>
                <c:pt idx="4788">
                  <c:v>819.1</c:v>
                </c:pt>
                <c:pt idx="4789">
                  <c:v>819.2</c:v>
                </c:pt>
                <c:pt idx="4790">
                  <c:v>819.3</c:v>
                </c:pt>
                <c:pt idx="4791">
                  <c:v>819.4</c:v>
                </c:pt>
                <c:pt idx="4792">
                  <c:v>819.5</c:v>
                </c:pt>
                <c:pt idx="4793">
                  <c:v>819.6</c:v>
                </c:pt>
                <c:pt idx="4794">
                  <c:v>819.7</c:v>
                </c:pt>
                <c:pt idx="4795">
                  <c:v>819.8</c:v>
                </c:pt>
                <c:pt idx="4796">
                  <c:v>819.9</c:v>
                </c:pt>
                <c:pt idx="4797">
                  <c:v>820</c:v>
                </c:pt>
                <c:pt idx="4798">
                  <c:v>820.1</c:v>
                </c:pt>
                <c:pt idx="4799">
                  <c:v>820.2</c:v>
                </c:pt>
                <c:pt idx="4800">
                  <c:v>820.3</c:v>
                </c:pt>
                <c:pt idx="4801">
                  <c:v>820.4</c:v>
                </c:pt>
                <c:pt idx="4802">
                  <c:v>820.5</c:v>
                </c:pt>
                <c:pt idx="4803">
                  <c:v>820.6</c:v>
                </c:pt>
                <c:pt idx="4804">
                  <c:v>820.7</c:v>
                </c:pt>
                <c:pt idx="4805">
                  <c:v>820.8</c:v>
                </c:pt>
                <c:pt idx="4806">
                  <c:v>820.9</c:v>
                </c:pt>
                <c:pt idx="4807">
                  <c:v>821</c:v>
                </c:pt>
                <c:pt idx="4808">
                  <c:v>821.1</c:v>
                </c:pt>
                <c:pt idx="4809">
                  <c:v>821.2</c:v>
                </c:pt>
                <c:pt idx="4810">
                  <c:v>821.3</c:v>
                </c:pt>
                <c:pt idx="4811">
                  <c:v>821.4</c:v>
                </c:pt>
                <c:pt idx="4812">
                  <c:v>821.5</c:v>
                </c:pt>
                <c:pt idx="4813">
                  <c:v>821.6</c:v>
                </c:pt>
                <c:pt idx="4814">
                  <c:v>821.7</c:v>
                </c:pt>
                <c:pt idx="4815">
                  <c:v>821.8</c:v>
                </c:pt>
                <c:pt idx="4816">
                  <c:v>821.9</c:v>
                </c:pt>
                <c:pt idx="4817">
                  <c:v>822</c:v>
                </c:pt>
                <c:pt idx="4818">
                  <c:v>822.1</c:v>
                </c:pt>
                <c:pt idx="4819">
                  <c:v>822.2</c:v>
                </c:pt>
                <c:pt idx="4820">
                  <c:v>822.3</c:v>
                </c:pt>
                <c:pt idx="4821">
                  <c:v>822.4</c:v>
                </c:pt>
                <c:pt idx="4822">
                  <c:v>822.5</c:v>
                </c:pt>
                <c:pt idx="4823">
                  <c:v>822.6</c:v>
                </c:pt>
                <c:pt idx="4824">
                  <c:v>822.7</c:v>
                </c:pt>
                <c:pt idx="4825">
                  <c:v>822.8</c:v>
                </c:pt>
                <c:pt idx="4826">
                  <c:v>822.9</c:v>
                </c:pt>
                <c:pt idx="4827">
                  <c:v>823</c:v>
                </c:pt>
                <c:pt idx="4828">
                  <c:v>823.1</c:v>
                </c:pt>
                <c:pt idx="4829">
                  <c:v>823.2</c:v>
                </c:pt>
                <c:pt idx="4830">
                  <c:v>823.3</c:v>
                </c:pt>
                <c:pt idx="4831">
                  <c:v>823.4</c:v>
                </c:pt>
                <c:pt idx="4832">
                  <c:v>823.5</c:v>
                </c:pt>
                <c:pt idx="4833">
                  <c:v>823.6</c:v>
                </c:pt>
                <c:pt idx="4834">
                  <c:v>823.7</c:v>
                </c:pt>
                <c:pt idx="4835">
                  <c:v>823.8</c:v>
                </c:pt>
                <c:pt idx="4836">
                  <c:v>823.9</c:v>
                </c:pt>
                <c:pt idx="4837">
                  <c:v>824</c:v>
                </c:pt>
                <c:pt idx="4838">
                  <c:v>824.1</c:v>
                </c:pt>
                <c:pt idx="4839">
                  <c:v>824.2</c:v>
                </c:pt>
                <c:pt idx="4840">
                  <c:v>824.3</c:v>
                </c:pt>
                <c:pt idx="4841">
                  <c:v>824.4</c:v>
                </c:pt>
                <c:pt idx="4842">
                  <c:v>824.5</c:v>
                </c:pt>
                <c:pt idx="4843">
                  <c:v>824.6</c:v>
                </c:pt>
                <c:pt idx="4844">
                  <c:v>824.7</c:v>
                </c:pt>
                <c:pt idx="4845">
                  <c:v>824.8</c:v>
                </c:pt>
                <c:pt idx="4846">
                  <c:v>824.9</c:v>
                </c:pt>
                <c:pt idx="4847">
                  <c:v>825</c:v>
                </c:pt>
                <c:pt idx="4848">
                  <c:v>825.1</c:v>
                </c:pt>
                <c:pt idx="4849">
                  <c:v>825.2</c:v>
                </c:pt>
                <c:pt idx="4850">
                  <c:v>825.3</c:v>
                </c:pt>
                <c:pt idx="4851">
                  <c:v>825.4</c:v>
                </c:pt>
                <c:pt idx="4852">
                  <c:v>825.5</c:v>
                </c:pt>
                <c:pt idx="4853">
                  <c:v>825.6</c:v>
                </c:pt>
                <c:pt idx="4854">
                  <c:v>825.7</c:v>
                </c:pt>
                <c:pt idx="4855">
                  <c:v>825.8</c:v>
                </c:pt>
                <c:pt idx="4856">
                  <c:v>825.9</c:v>
                </c:pt>
                <c:pt idx="4857">
                  <c:v>826</c:v>
                </c:pt>
                <c:pt idx="4858">
                  <c:v>826.1</c:v>
                </c:pt>
                <c:pt idx="4859">
                  <c:v>826.2</c:v>
                </c:pt>
                <c:pt idx="4860">
                  <c:v>826.3</c:v>
                </c:pt>
                <c:pt idx="4861">
                  <c:v>826.4</c:v>
                </c:pt>
                <c:pt idx="4862">
                  <c:v>826.5</c:v>
                </c:pt>
                <c:pt idx="4863">
                  <c:v>826.6</c:v>
                </c:pt>
                <c:pt idx="4864">
                  <c:v>826.7</c:v>
                </c:pt>
                <c:pt idx="4865">
                  <c:v>826.8</c:v>
                </c:pt>
                <c:pt idx="4866">
                  <c:v>826.9</c:v>
                </c:pt>
                <c:pt idx="4867">
                  <c:v>827</c:v>
                </c:pt>
                <c:pt idx="4868">
                  <c:v>827.1</c:v>
                </c:pt>
                <c:pt idx="4869">
                  <c:v>827.2</c:v>
                </c:pt>
                <c:pt idx="4870">
                  <c:v>827.3</c:v>
                </c:pt>
                <c:pt idx="4871">
                  <c:v>827.4</c:v>
                </c:pt>
                <c:pt idx="4872">
                  <c:v>827.5</c:v>
                </c:pt>
                <c:pt idx="4873">
                  <c:v>827.6</c:v>
                </c:pt>
                <c:pt idx="4874">
                  <c:v>827.7</c:v>
                </c:pt>
                <c:pt idx="4875">
                  <c:v>827.8</c:v>
                </c:pt>
                <c:pt idx="4876">
                  <c:v>827.9</c:v>
                </c:pt>
                <c:pt idx="4877">
                  <c:v>828</c:v>
                </c:pt>
                <c:pt idx="4878">
                  <c:v>828.1</c:v>
                </c:pt>
                <c:pt idx="4879">
                  <c:v>828.2</c:v>
                </c:pt>
                <c:pt idx="4880">
                  <c:v>828.3</c:v>
                </c:pt>
                <c:pt idx="4881">
                  <c:v>828.4</c:v>
                </c:pt>
                <c:pt idx="4882">
                  <c:v>828.5</c:v>
                </c:pt>
                <c:pt idx="4883">
                  <c:v>828.6</c:v>
                </c:pt>
                <c:pt idx="4884">
                  <c:v>828.7</c:v>
                </c:pt>
                <c:pt idx="4885">
                  <c:v>828.8</c:v>
                </c:pt>
                <c:pt idx="4886">
                  <c:v>828.9</c:v>
                </c:pt>
                <c:pt idx="4887">
                  <c:v>829</c:v>
                </c:pt>
                <c:pt idx="4888">
                  <c:v>829.1</c:v>
                </c:pt>
                <c:pt idx="4889">
                  <c:v>829.2</c:v>
                </c:pt>
                <c:pt idx="4890">
                  <c:v>829.3</c:v>
                </c:pt>
                <c:pt idx="4891">
                  <c:v>829.4</c:v>
                </c:pt>
                <c:pt idx="4892">
                  <c:v>829.5</c:v>
                </c:pt>
                <c:pt idx="4893">
                  <c:v>829.6</c:v>
                </c:pt>
                <c:pt idx="4894">
                  <c:v>829.7</c:v>
                </c:pt>
                <c:pt idx="4895">
                  <c:v>829.8</c:v>
                </c:pt>
                <c:pt idx="4896">
                  <c:v>829.9</c:v>
                </c:pt>
                <c:pt idx="4897">
                  <c:v>830</c:v>
                </c:pt>
                <c:pt idx="4898">
                  <c:v>830.1</c:v>
                </c:pt>
                <c:pt idx="4899">
                  <c:v>830.2</c:v>
                </c:pt>
                <c:pt idx="4900">
                  <c:v>830.3</c:v>
                </c:pt>
                <c:pt idx="4901">
                  <c:v>830.4</c:v>
                </c:pt>
                <c:pt idx="4902">
                  <c:v>830.5</c:v>
                </c:pt>
                <c:pt idx="4903">
                  <c:v>830.6</c:v>
                </c:pt>
                <c:pt idx="4904">
                  <c:v>830.7</c:v>
                </c:pt>
                <c:pt idx="4905">
                  <c:v>830.8</c:v>
                </c:pt>
                <c:pt idx="4906">
                  <c:v>830.9</c:v>
                </c:pt>
                <c:pt idx="4907">
                  <c:v>831</c:v>
                </c:pt>
                <c:pt idx="4908">
                  <c:v>831.1</c:v>
                </c:pt>
                <c:pt idx="4909">
                  <c:v>831.2</c:v>
                </c:pt>
                <c:pt idx="4910">
                  <c:v>831.3</c:v>
                </c:pt>
                <c:pt idx="4911">
                  <c:v>831.4</c:v>
                </c:pt>
                <c:pt idx="4912">
                  <c:v>831.5</c:v>
                </c:pt>
                <c:pt idx="4913">
                  <c:v>831.6</c:v>
                </c:pt>
                <c:pt idx="4914">
                  <c:v>831.7</c:v>
                </c:pt>
                <c:pt idx="4915">
                  <c:v>831.8</c:v>
                </c:pt>
                <c:pt idx="4916">
                  <c:v>831.9</c:v>
                </c:pt>
                <c:pt idx="4917">
                  <c:v>832</c:v>
                </c:pt>
                <c:pt idx="4918">
                  <c:v>832.1</c:v>
                </c:pt>
                <c:pt idx="4919">
                  <c:v>832.2</c:v>
                </c:pt>
                <c:pt idx="4920">
                  <c:v>832.3</c:v>
                </c:pt>
                <c:pt idx="4921">
                  <c:v>832.4</c:v>
                </c:pt>
                <c:pt idx="4922">
                  <c:v>832.5</c:v>
                </c:pt>
                <c:pt idx="4923">
                  <c:v>832.6</c:v>
                </c:pt>
                <c:pt idx="4924">
                  <c:v>832.7</c:v>
                </c:pt>
                <c:pt idx="4925">
                  <c:v>832.8</c:v>
                </c:pt>
                <c:pt idx="4926">
                  <c:v>832.9</c:v>
                </c:pt>
                <c:pt idx="4927">
                  <c:v>833</c:v>
                </c:pt>
                <c:pt idx="4928">
                  <c:v>833.1</c:v>
                </c:pt>
                <c:pt idx="4929">
                  <c:v>833.2</c:v>
                </c:pt>
                <c:pt idx="4930">
                  <c:v>833.3</c:v>
                </c:pt>
                <c:pt idx="4931">
                  <c:v>833.4</c:v>
                </c:pt>
                <c:pt idx="4932">
                  <c:v>833.5</c:v>
                </c:pt>
                <c:pt idx="4933">
                  <c:v>833.6</c:v>
                </c:pt>
                <c:pt idx="4934">
                  <c:v>833.7</c:v>
                </c:pt>
                <c:pt idx="4935">
                  <c:v>833.8</c:v>
                </c:pt>
                <c:pt idx="4936">
                  <c:v>833.9</c:v>
                </c:pt>
                <c:pt idx="4937">
                  <c:v>834</c:v>
                </c:pt>
                <c:pt idx="4938">
                  <c:v>834.1</c:v>
                </c:pt>
                <c:pt idx="4939">
                  <c:v>834.2</c:v>
                </c:pt>
                <c:pt idx="4940">
                  <c:v>834.3</c:v>
                </c:pt>
                <c:pt idx="4941">
                  <c:v>834.4</c:v>
                </c:pt>
                <c:pt idx="4942">
                  <c:v>834.5</c:v>
                </c:pt>
                <c:pt idx="4943">
                  <c:v>834.6</c:v>
                </c:pt>
                <c:pt idx="4944">
                  <c:v>834.7</c:v>
                </c:pt>
                <c:pt idx="4945">
                  <c:v>834.8</c:v>
                </c:pt>
                <c:pt idx="4946">
                  <c:v>834.9</c:v>
                </c:pt>
                <c:pt idx="4947">
                  <c:v>835</c:v>
                </c:pt>
                <c:pt idx="4948">
                  <c:v>835.1</c:v>
                </c:pt>
                <c:pt idx="4949">
                  <c:v>835.2</c:v>
                </c:pt>
                <c:pt idx="4950">
                  <c:v>835.3</c:v>
                </c:pt>
                <c:pt idx="4951">
                  <c:v>835.4</c:v>
                </c:pt>
                <c:pt idx="4952">
                  <c:v>835.5</c:v>
                </c:pt>
                <c:pt idx="4953">
                  <c:v>835.6</c:v>
                </c:pt>
                <c:pt idx="4954">
                  <c:v>835.7</c:v>
                </c:pt>
                <c:pt idx="4955">
                  <c:v>835.8</c:v>
                </c:pt>
                <c:pt idx="4956">
                  <c:v>835.9</c:v>
                </c:pt>
                <c:pt idx="4957">
                  <c:v>836</c:v>
                </c:pt>
                <c:pt idx="4958">
                  <c:v>836.1</c:v>
                </c:pt>
                <c:pt idx="4959">
                  <c:v>836.2</c:v>
                </c:pt>
                <c:pt idx="4960">
                  <c:v>836.3</c:v>
                </c:pt>
                <c:pt idx="4961">
                  <c:v>836.4</c:v>
                </c:pt>
                <c:pt idx="4962">
                  <c:v>836.5</c:v>
                </c:pt>
                <c:pt idx="4963">
                  <c:v>836.6</c:v>
                </c:pt>
                <c:pt idx="4964">
                  <c:v>836.7</c:v>
                </c:pt>
                <c:pt idx="4965">
                  <c:v>836.8</c:v>
                </c:pt>
                <c:pt idx="4966">
                  <c:v>836.9</c:v>
                </c:pt>
                <c:pt idx="4967">
                  <c:v>837</c:v>
                </c:pt>
                <c:pt idx="4968">
                  <c:v>837.1</c:v>
                </c:pt>
                <c:pt idx="4969">
                  <c:v>837.2</c:v>
                </c:pt>
                <c:pt idx="4970">
                  <c:v>837.3</c:v>
                </c:pt>
                <c:pt idx="4971">
                  <c:v>837.4</c:v>
                </c:pt>
                <c:pt idx="4972">
                  <c:v>837.5</c:v>
                </c:pt>
                <c:pt idx="4973">
                  <c:v>837.6</c:v>
                </c:pt>
                <c:pt idx="4974">
                  <c:v>837.7</c:v>
                </c:pt>
                <c:pt idx="4975">
                  <c:v>837.8</c:v>
                </c:pt>
                <c:pt idx="4976">
                  <c:v>837.9</c:v>
                </c:pt>
                <c:pt idx="4977">
                  <c:v>838</c:v>
                </c:pt>
                <c:pt idx="4978">
                  <c:v>838.1</c:v>
                </c:pt>
                <c:pt idx="4979">
                  <c:v>838.2</c:v>
                </c:pt>
                <c:pt idx="4980">
                  <c:v>838.3</c:v>
                </c:pt>
                <c:pt idx="4981">
                  <c:v>838.4</c:v>
                </c:pt>
                <c:pt idx="4982">
                  <c:v>838.5</c:v>
                </c:pt>
                <c:pt idx="4983">
                  <c:v>838.6</c:v>
                </c:pt>
                <c:pt idx="4984">
                  <c:v>838.7</c:v>
                </c:pt>
                <c:pt idx="4985">
                  <c:v>838.8</c:v>
                </c:pt>
                <c:pt idx="4986">
                  <c:v>838.9</c:v>
                </c:pt>
                <c:pt idx="4987">
                  <c:v>839</c:v>
                </c:pt>
                <c:pt idx="4988">
                  <c:v>839.1</c:v>
                </c:pt>
                <c:pt idx="4989">
                  <c:v>839.2</c:v>
                </c:pt>
                <c:pt idx="4990">
                  <c:v>839.3</c:v>
                </c:pt>
                <c:pt idx="4991">
                  <c:v>839.4</c:v>
                </c:pt>
                <c:pt idx="4992">
                  <c:v>839.5</c:v>
                </c:pt>
                <c:pt idx="4993">
                  <c:v>839.6</c:v>
                </c:pt>
                <c:pt idx="4994">
                  <c:v>839.7</c:v>
                </c:pt>
                <c:pt idx="4995">
                  <c:v>839.8</c:v>
                </c:pt>
                <c:pt idx="4996">
                  <c:v>839.9</c:v>
                </c:pt>
                <c:pt idx="4997">
                  <c:v>840</c:v>
                </c:pt>
                <c:pt idx="4998">
                  <c:v>840.1</c:v>
                </c:pt>
                <c:pt idx="4999">
                  <c:v>840.2</c:v>
                </c:pt>
                <c:pt idx="5000">
                  <c:v>840.3</c:v>
                </c:pt>
                <c:pt idx="5001">
                  <c:v>840.4</c:v>
                </c:pt>
                <c:pt idx="5002">
                  <c:v>840.5</c:v>
                </c:pt>
                <c:pt idx="5003">
                  <c:v>840.6</c:v>
                </c:pt>
                <c:pt idx="5004">
                  <c:v>840.7</c:v>
                </c:pt>
                <c:pt idx="5005">
                  <c:v>840.8</c:v>
                </c:pt>
                <c:pt idx="5006">
                  <c:v>840.9</c:v>
                </c:pt>
                <c:pt idx="5007">
                  <c:v>841</c:v>
                </c:pt>
                <c:pt idx="5008">
                  <c:v>841.1</c:v>
                </c:pt>
                <c:pt idx="5009">
                  <c:v>841.2</c:v>
                </c:pt>
                <c:pt idx="5010">
                  <c:v>841.3</c:v>
                </c:pt>
                <c:pt idx="5011">
                  <c:v>841.4</c:v>
                </c:pt>
                <c:pt idx="5012">
                  <c:v>841.5</c:v>
                </c:pt>
                <c:pt idx="5013">
                  <c:v>841.6</c:v>
                </c:pt>
                <c:pt idx="5014">
                  <c:v>841.7</c:v>
                </c:pt>
                <c:pt idx="5015">
                  <c:v>841.8</c:v>
                </c:pt>
                <c:pt idx="5016">
                  <c:v>841.9</c:v>
                </c:pt>
                <c:pt idx="5017">
                  <c:v>842</c:v>
                </c:pt>
                <c:pt idx="5018">
                  <c:v>842.1</c:v>
                </c:pt>
                <c:pt idx="5019">
                  <c:v>842.2</c:v>
                </c:pt>
                <c:pt idx="5020">
                  <c:v>842.3</c:v>
                </c:pt>
                <c:pt idx="5021">
                  <c:v>842.4</c:v>
                </c:pt>
                <c:pt idx="5022">
                  <c:v>842.5</c:v>
                </c:pt>
                <c:pt idx="5023">
                  <c:v>842.6</c:v>
                </c:pt>
                <c:pt idx="5024">
                  <c:v>842.7</c:v>
                </c:pt>
                <c:pt idx="5025">
                  <c:v>842.8</c:v>
                </c:pt>
                <c:pt idx="5026">
                  <c:v>842.9</c:v>
                </c:pt>
                <c:pt idx="5027">
                  <c:v>843</c:v>
                </c:pt>
                <c:pt idx="5028">
                  <c:v>843.1</c:v>
                </c:pt>
                <c:pt idx="5029">
                  <c:v>843.2</c:v>
                </c:pt>
                <c:pt idx="5030">
                  <c:v>843.3</c:v>
                </c:pt>
                <c:pt idx="5031">
                  <c:v>843.4</c:v>
                </c:pt>
                <c:pt idx="5032">
                  <c:v>843.5</c:v>
                </c:pt>
                <c:pt idx="5033">
                  <c:v>843.6</c:v>
                </c:pt>
                <c:pt idx="5034">
                  <c:v>843.7</c:v>
                </c:pt>
                <c:pt idx="5035">
                  <c:v>843.8</c:v>
                </c:pt>
                <c:pt idx="5036">
                  <c:v>843.9</c:v>
                </c:pt>
                <c:pt idx="5037">
                  <c:v>844</c:v>
                </c:pt>
                <c:pt idx="5038">
                  <c:v>844.1</c:v>
                </c:pt>
                <c:pt idx="5039">
                  <c:v>844.2</c:v>
                </c:pt>
                <c:pt idx="5040">
                  <c:v>844.3</c:v>
                </c:pt>
                <c:pt idx="5041">
                  <c:v>844.4</c:v>
                </c:pt>
                <c:pt idx="5042">
                  <c:v>844.5</c:v>
                </c:pt>
                <c:pt idx="5043">
                  <c:v>844.6</c:v>
                </c:pt>
                <c:pt idx="5044">
                  <c:v>844.7</c:v>
                </c:pt>
                <c:pt idx="5045">
                  <c:v>844.8</c:v>
                </c:pt>
                <c:pt idx="5046">
                  <c:v>844.9</c:v>
                </c:pt>
                <c:pt idx="5047">
                  <c:v>845</c:v>
                </c:pt>
                <c:pt idx="5048">
                  <c:v>845.1</c:v>
                </c:pt>
                <c:pt idx="5049">
                  <c:v>845.2</c:v>
                </c:pt>
                <c:pt idx="5050">
                  <c:v>845.3</c:v>
                </c:pt>
                <c:pt idx="5051">
                  <c:v>845.4</c:v>
                </c:pt>
                <c:pt idx="5052">
                  <c:v>845.5</c:v>
                </c:pt>
                <c:pt idx="5053">
                  <c:v>845.6</c:v>
                </c:pt>
                <c:pt idx="5054">
                  <c:v>845.7</c:v>
                </c:pt>
                <c:pt idx="5055">
                  <c:v>845.8</c:v>
                </c:pt>
                <c:pt idx="5056">
                  <c:v>845.9</c:v>
                </c:pt>
                <c:pt idx="5057">
                  <c:v>846</c:v>
                </c:pt>
                <c:pt idx="5058">
                  <c:v>846.1</c:v>
                </c:pt>
                <c:pt idx="5059">
                  <c:v>846.2</c:v>
                </c:pt>
                <c:pt idx="5060">
                  <c:v>846.3</c:v>
                </c:pt>
                <c:pt idx="5061">
                  <c:v>846.4</c:v>
                </c:pt>
                <c:pt idx="5062">
                  <c:v>846.5</c:v>
                </c:pt>
                <c:pt idx="5063">
                  <c:v>846.6</c:v>
                </c:pt>
                <c:pt idx="5064">
                  <c:v>846.7</c:v>
                </c:pt>
                <c:pt idx="5065">
                  <c:v>846.8</c:v>
                </c:pt>
                <c:pt idx="5066">
                  <c:v>846.9</c:v>
                </c:pt>
                <c:pt idx="5067">
                  <c:v>847</c:v>
                </c:pt>
                <c:pt idx="5068">
                  <c:v>847.1</c:v>
                </c:pt>
                <c:pt idx="5069">
                  <c:v>847.2</c:v>
                </c:pt>
                <c:pt idx="5070">
                  <c:v>847.3</c:v>
                </c:pt>
                <c:pt idx="5071">
                  <c:v>847.4</c:v>
                </c:pt>
                <c:pt idx="5072">
                  <c:v>847.5</c:v>
                </c:pt>
                <c:pt idx="5073">
                  <c:v>847.6</c:v>
                </c:pt>
                <c:pt idx="5074">
                  <c:v>847.7</c:v>
                </c:pt>
                <c:pt idx="5075">
                  <c:v>847.8</c:v>
                </c:pt>
                <c:pt idx="5076">
                  <c:v>847.9</c:v>
                </c:pt>
                <c:pt idx="5077">
                  <c:v>848</c:v>
                </c:pt>
                <c:pt idx="5078">
                  <c:v>848.1</c:v>
                </c:pt>
                <c:pt idx="5079">
                  <c:v>848.2</c:v>
                </c:pt>
                <c:pt idx="5080">
                  <c:v>848.3</c:v>
                </c:pt>
                <c:pt idx="5081">
                  <c:v>848.4</c:v>
                </c:pt>
                <c:pt idx="5082">
                  <c:v>848.5</c:v>
                </c:pt>
                <c:pt idx="5083">
                  <c:v>848.6</c:v>
                </c:pt>
                <c:pt idx="5084">
                  <c:v>848.7</c:v>
                </c:pt>
                <c:pt idx="5085">
                  <c:v>848.8</c:v>
                </c:pt>
                <c:pt idx="5086">
                  <c:v>848.9</c:v>
                </c:pt>
                <c:pt idx="5087">
                  <c:v>849</c:v>
                </c:pt>
                <c:pt idx="5088">
                  <c:v>849.1</c:v>
                </c:pt>
                <c:pt idx="5089">
                  <c:v>849.2</c:v>
                </c:pt>
                <c:pt idx="5090">
                  <c:v>849.3</c:v>
                </c:pt>
                <c:pt idx="5091">
                  <c:v>849.4</c:v>
                </c:pt>
                <c:pt idx="5092">
                  <c:v>849.5</c:v>
                </c:pt>
                <c:pt idx="5093">
                  <c:v>849.6</c:v>
                </c:pt>
                <c:pt idx="5094">
                  <c:v>849.7</c:v>
                </c:pt>
                <c:pt idx="5095">
                  <c:v>849.8</c:v>
                </c:pt>
                <c:pt idx="5096">
                  <c:v>849.9</c:v>
                </c:pt>
                <c:pt idx="5097">
                  <c:v>850</c:v>
                </c:pt>
                <c:pt idx="5098">
                  <c:v>850.1</c:v>
                </c:pt>
                <c:pt idx="5099">
                  <c:v>850.2</c:v>
                </c:pt>
                <c:pt idx="5100">
                  <c:v>850.3</c:v>
                </c:pt>
                <c:pt idx="5101">
                  <c:v>850.4</c:v>
                </c:pt>
                <c:pt idx="5102">
                  <c:v>850.5</c:v>
                </c:pt>
                <c:pt idx="5103">
                  <c:v>850.6</c:v>
                </c:pt>
                <c:pt idx="5104">
                  <c:v>850.7</c:v>
                </c:pt>
                <c:pt idx="5105">
                  <c:v>850.8</c:v>
                </c:pt>
                <c:pt idx="5106">
                  <c:v>850.9</c:v>
                </c:pt>
                <c:pt idx="5107">
                  <c:v>851</c:v>
                </c:pt>
                <c:pt idx="5108">
                  <c:v>851.1</c:v>
                </c:pt>
                <c:pt idx="5109">
                  <c:v>851.2</c:v>
                </c:pt>
                <c:pt idx="5110">
                  <c:v>851.3</c:v>
                </c:pt>
                <c:pt idx="5111">
                  <c:v>851.4</c:v>
                </c:pt>
                <c:pt idx="5112">
                  <c:v>851.5</c:v>
                </c:pt>
                <c:pt idx="5113">
                  <c:v>851.6</c:v>
                </c:pt>
                <c:pt idx="5114">
                  <c:v>851.7</c:v>
                </c:pt>
                <c:pt idx="5115">
                  <c:v>851.8</c:v>
                </c:pt>
                <c:pt idx="5116">
                  <c:v>851.9</c:v>
                </c:pt>
                <c:pt idx="5117">
                  <c:v>852</c:v>
                </c:pt>
                <c:pt idx="5118">
                  <c:v>852.1</c:v>
                </c:pt>
                <c:pt idx="5119">
                  <c:v>852.2</c:v>
                </c:pt>
                <c:pt idx="5120">
                  <c:v>852.3</c:v>
                </c:pt>
                <c:pt idx="5121">
                  <c:v>852.4</c:v>
                </c:pt>
                <c:pt idx="5122">
                  <c:v>852.5</c:v>
                </c:pt>
                <c:pt idx="5123">
                  <c:v>852.6</c:v>
                </c:pt>
                <c:pt idx="5124">
                  <c:v>852.7</c:v>
                </c:pt>
                <c:pt idx="5125">
                  <c:v>852.8</c:v>
                </c:pt>
                <c:pt idx="5126">
                  <c:v>852.9</c:v>
                </c:pt>
                <c:pt idx="5127">
                  <c:v>853</c:v>
                </c:pt>
                <c:pt idx="5128">
                  <c:v>853.1</c:v>
                </c:pt>
                <c:pt idx="5129">
                  <c:v>853.2</c:v>
                </c:pt>
                <c:pt idx="5130">
                  <c:v>853.3</c:v>
                </c:pt>
                <c:pt idx="5131">
                  <c:v>853.4</c:v>
                </c:pt>
                <c:pt idx="5132">
                  <c:v>853.5</c:v>
                </c:pt>
                <c:pt idx="5133">
                  <c:v>853.6</c:v>
                </c:pt>
                <c:pt idx="5134">
                  <c:v>853.7</c:v>
                </c:pt>
                <c:pt idx="5135">
                  <c:v>853.8</c:v>
                </c:pt>
                <c:pt idx="5136">
                  <c:v>853.9</c:v>
                </c:pt>
                <c:pt idx="5137">
                  <c:v>854</c:v>
                </c:pt>
                <c:pt idx="5138">
                  <c:v>854.1</c:v>
                </c:pt>
                <c:pt idx="5139">
                  <c:v>854.2</c:v>
                </c:pt>
                <c:pt idx="5140">
                  <c:v>854.3</c:v>
                </c:pt>
                <c:pt idx="5141">
                  <c:v>854.4</c:v>
                </c:pt>
                <c:pt idx="5142">
                  <c:v>854.5</c:v>
                </c:pt>
                <c:pt idx="5143">
                  <c:v>854.6</c:v>
                </c:pt>
                <c:pt idx="5144">
                  <c:v>854.7</c:v>
                </c:pt>
                <c:pt idx="5145">
                  <c:v>854.8</c:v>
                </c:pt>
                <c:pt idx="5146">
                  <c:v>854.9</c:v>
                </c:pt>
                <c:pt idx="5147">
                  <c:v>855</c:v>
                </c:pt>
                <c:pt idx="5148">
                  <c:v>855.1</c:v>
                </c:pt>
                <c:pt idx="5149">
                  <c:v>855.2</c:v>
                </c:pt>
                <c:pt idx="5150">
                  <c:v>855.3</c:v>
                </c:pt>
                <c:pt idx="5151">
                  <c:v>855.4</c:v>
                </c:pt>
                <c:pt idx="5152">
                  <c:v>855.5</c:v>
                </c:pt>
                <c:pt idx="5153">
                  <c:v>855.6</c:v>
                </c:pt>
                <c:pt idx="5154">
                  <c:v>855.7</c:v>
                </c:pt>
                <c:pt idx="5155">
                  <c:v>855.8</c:v>
                </c:pt>
                <c:pt idx="5156">
                  <c:v>855.9</c:v>
                </c:pt>
                <c:pt idx="5157">
                  <c:v>856</c:v>
                </c:pt>
                <c:pt idx="5158">
                  <c:v>856.1</c:v>
                </c:pt>
                <c:pt idx="5159">
                  <c:v>856.2</c:v>
                </c:pt>
                <c:pt idx="5160">
                  <c:v>856.3</c:v>
                </c:pt>
                <c:pt idx="5161">
                  <c:v>856.4</c:v>
                </c:pt>
                <c:pt idx="5162">
                  <c:v>856.5</c:v>
                </c:pt>
                <c:pt idx="5163">
                  <c:v>856.6</c:v>
                </c:pt>
                <c:pt idx="5164">
                  <c:v>856.7</c:v>
                </c:pt>
                <c:pt idx="5165">
                  <c:v>856.8</c:v>
                </c:pt>
                <c:pt idx="5166">
                  <c:v>856.9</c:v>
                </c:pt>
                <c:pt idx="5167">
                  <c:v>857</c:v>
                </c:pt>
                <c:pt idx="5168">
                  <c:v>857.1</c:v>
                </c:pt>
                <c:pt idx="5169">
                  <c:v>857.2</c:v>
                </c:pt>
                <c:pt idx="5170">
                  <c:v>857.3</c:v>
                </c:pt>
                <c:pt idx="5171">
                  <c:v>857.4</c:v>
                </c:pt>
                <c:pt idx="5172">
                  <c:v>857.5</c:v>
                </c:pt>
                <c:pt idx="5173">
                  <c:v>857.6</c:v>
                </c:pt>
                <c:pt idx="5174">
                  <c:v>857.7</c:v>
                </c:pt>
                <c:pt idx="5175">
                  <c:v>857.8</c:v>
                </c:pt>
                <c:pt idx="5176">
                  <c:v>857.9</c:v>
                </c:pt>
                <c:pt idx="5177">
                  <c:v>858</c:v>
                </c:pt>
                <c:pt idx="5178">
                  <c:v>858.1</c:v>
                </c:pt>
                <c:pt idx="5179">
                  <c:v>858.2</c:v>
                </c:pt>
                <c:pt idx="5180">
                  <c:v>858.3</c:v>
                </c:pt>
                <c:pt idx="5181">
                  <c:v>858.4</c:v>
                </c:pt>
                <c:pt idx="5182">
                  <c:v>858.5</c:v>
                </c:pt>
                <c:pt idx="5183">
                  <c:v>858.6</c:v>
                </c:pt>
                <c:pt idx="5184">
                  <c:v>858.7</c:v>
                </c:pt>
                <c:pt idx="5185">
                  <c:v>858.8</c:v>
                </c:pt>
                <c:pt idx="5186">
                  <c:v>858.9</c:v>
                </c:pt>
                <c:pt idx="5187">
                  <c:v>859</c:v>
                </c:pt>
                <c:pt idx="5188">
                  <c:v>859.1</c:v>
                </c:pt>
                <c:pt idx="5189">
                  <c:v>859.2</c:v>
                </c:pt>
                <c:pt idx="5190">
                  <c:v>859.3</c:v>
                </c:pt>
                <c:pt idx="5191">
                  <c:v>859.4</c:v>
                </c:pt>
                <c:pt idx="5192">
                  <c:v>859.5</c:v>
                </c:pt>
                <c:pt idx="5193">
                  <c:v>859.6</c:v>
                </c:pt>
                <c:pt idx="5194">
                  <c:v>859.7</c:v>
                </c:pt>
                <c:pt idx="5195">
                  <c:v>859.8</c:v>
                </c:pt>
                <c:pt idx="5196">
                  <c:v>859.9</c:v>
                </c:pt>
                <c:pt idx="5197">
                  <c:v>860</c:v>
                </c:pt>
                <c:pt idx="5198">
                  <c:v>860.1</c:v>
                </c:pt>
                <c:pt idx="5199">
                  <c:v>860.2</c:v>
                </c:pt>
                <c:pt idx="5200">
                  <c:v>860.3</c:v>
                </c:pt>
                <c:pt idx="5201">
                  <c:v>860.4</c:v>
                </c:pt>
                <c:pt idx="5202">
                  <c:v>860.5</c:v>
                </c:pt>
                <c:pt idx="5203">
                  <c:v>860.6</c:v>
                </c:pt>
                <c:pt idx="5204">
                  <c:v>860.7</c:v>
                </c:pt>
                <c:pt idx="5205">
                  <c:v>860.8</c:v>
                </c:pt>
                <c:pt idx="5206">
                  <c:v>860.9</c:v>
                </c:pt>
                <c:pt idx="5207">
                  <c:v>861</c:v>
                </c:pt>
                <c:pt idx="5208">
                  <c:v>861.1</c:v>
                </c:pt>
                <c:pt idx="5209">
                  <c:v>861.2</c:v>
                </c:pt>
                <c:pt idx="5210">
                  <c:v>861.3</c:v>
                </c:pt>
                <c:pt idx="5211">
                  <c:v>861.4</c:v>
                </c:pt>
                <c:pt idx="5212">
                  <c:v>861.5</c:v>
                </c:pt>
                <c:pt idx="5213">
                  <c:v>861.6</c:v>
                </c:pt>
                <c:pt idx="5214">
                  <c:v>861.7</c:v>
                </c:pt>
                <c:pt idx="5215">
                  <c:v>861.8</c:v>
                </c:pt>
                <c:pt idx="5216">
                  <c:v>861.9</c:v>
                </c:pt>
                <c:pt idx="5217">
                  <c:v>862</c:v>
                </c:pt>
                <c:pt idx="5218">
                  <c:v>862.1</c:v>
                </c:pt>
                <c:pt idx="5219">
                  <c:v>862.2</c:v>
                </c:pt>
                <c:pt idx="5220">
                  <c:v>862.3</c:v>
                </c:pt>
                <c:pt idx="5221">
                  <c:v>862.4</c:v>
                </c:pt>
                <c:pt idx="5222">
                  <c:v>862.5</c:v>
                </c:pt>
                <c:pt idx="5223">
                  <c:v>862.6</c:v>
                </c:pt>
                <c:pt idx="5224">
                  <c:v>862.7</c:v>
                </c:pt>
                <c:pt idx="5225">
                  <c:v>862.8</c:v>
                </c:pt>
                <c:pt idx="5226">
                  <c:v>862.9</c:v>
                </c:pt>
                <c:pt idx="5227">
                  <c:v>863</c:v>
                </c:pt>
                <c:pt idx="5228">
                  <c:v>863.1</c:v>
                </c:pt>
                <c:pt idx="5229">
                  <c:v>863.2</c:v>
                </c:pt>
                <c:pt idx="5230">
                  <c:v>863.3</c:v>
                </c:pt>
                <c:pt idx="5231">
                  <c:v>863.4</c:v>
                </c:pt>
                <c:pt idx="5232">
                  <c:v>863.5</c:v>
                </c:pt>
                <c:pt idx="5233">
                  <c:v>863.6</c:v>
                </c:pt>
                <c:pt idx="5234">
                  <c:v>863.7</c:v>
                </c:pt>
                <c:pt idx="5235">
                  <c:v>863.8</c:v>
                </c:pt>
                <c:pt idx="5236">
                  <c:v>863.9</c:v>
                </c:pt>
                <c:pt idx="5237">
                  <c:v>864</c:v>
                </c:pt>
                <c:pt idx="5238">
                  <c:v>864.1</c:v>
                </c:pt>
                <c:pt idx="5239">
                  <c:v>864.2</c:v>
                </c:pt>
                <c:pt idx="5240">
                  <c:v>864.3</c:v>
                </c:pt>
                <c:pt idx="5241">
                  <c:v>864.4</c:v>
                </c:pt>
                <c:pt idx="5242">
                  <c:v>864.5</c:v>
                </c:pt>
                <c:pt idx="5243">
                  <c:v>864.6</c:v>
                </c:pt>
                <c:pt idx="5244">
                  <c:v>864.7</c:v>
                </c:pt>
                <c:pt idx="5245">
                  <c:v>864.8</c:v>
                </c:pt>
                <c:pt idx="5246">
                  <c:v>864.9</c:v>
                </c:pt>
                <c:pt idx="5247">
                  <c:v>865</c:v>
                </c:pt>
                <c:pt idx="5248">
                  <c:v>865.1</c:v>
                </c:pt>
                <c:pt idx="5249">
                  <c:v>865.2</c:v>
                </c:pt>
                <c:pt idx="5250">
                  <c:v>865.3</c:v>
                </c:pt>
                <c:pt idx="5251">
                  <c:v>865.4</c:v>
                </c:pt>
                <c:pt idx="5252">
                  <c:v>865.5</c:v>
                </c:pt>
                <c:pt idx="5253">
                  <c:v>865.6</c:v>
                </c:pt>
                <c:pt idx="5254">
                  <c:v>865.7</c:v>
                </c:pt>
                <c:pt idx="5255">
                  <c:v>865.8</c:v>
                </c:pt>
                <c:pt idx="5256">
                  <c:v>865.9</c:v>
                </c:pt>
                <c:pt idx="5257">
                  <c:v>866</c:v>
                </c:pt>
                <c:pt idx="5258">
                  <c:v>866.1</c:v>
                </c:pt>
                <c:pt idx="5259">
                  <c:v>866.2</c:v>
                </c:pt>
                <c:pt idx="5260">
                  <c:v>866.3</c:v>
                </c:pt>
                <c:pt idx="5261">
                  <c:v>866.4</c:v>
                </c:pt>
                <c:pt idx="5262">
                  <c:v>866.5</c:v>
                </c:pt>
                <c:pt idx="5263">
                  <c:v>866.6</c:v>
                </c:pt>
                <c:pt idx="5264">
                  <c:v>866.7</c:v>
                </c:pt>
                <c:pt idx="5265">
                  <c:v>866.8</c:v>
                </c:pt>
                <c:pt idx="5266">
                  <c:v>866.9</c:v>
                </c:pt>
                <c:pt idx="5267">
                  <c:v>867</c:v>
                </c:pt>
                <c:pt idx="5268">
                  <c:v>867.1</c:v>
                </c:pt>
                <c:pt idx="5269">
                  <c:v>867.2</c:v>
                </c:pt>
                <c:pt idx="5270">
                  <c:v>867.3</c:v>
                </c:pt>
                <c:pt idx="5271">
                  <c:v>867.4</c:v>
                </c:pt>
                <c:pt idx="5272">
                  <c:v>867.5</c:v>
                </c:pt>
                <c:pt idx="5273">
                  <c:v>867.6</c:v>
                </c:pt>
                <c:pt idx="5274">
                  <c:v>867.7</c:v>
                </c:pt>
                <c:pt idx="5275">
                  <c:v>867.8</c:v>
                </c:pt>
                <c:pt idx="5276">
                  <c:v>867.9</c:v>
                </c:pt>
                <c:pt idx="5277">
                  <c:v>868</c:v>
                </c:pt>
                <c:pt idx="5278">
                  <c:v>868.1</c:v>
                </c:pt>
                <c:pt idx="5279">
                  <c:v>868.2</c:v>
                </c:pt>
                <c:pt idx="5280">
                  <c:v>868.3</c:v>
                </c:pt>
                <c:pt idx="5281">
                  <c:v>868.4</c:v>
                </c:pt>
                <c:pt idx="5282">
                  <c:v>868.5</c:v>
                </c:pt>
                <c:pt idx="5283">
                  <c:v>868.6</c:v>
                </c:pt>
                <c:pt idx="5284">
                  <c:v>868.7</c:v>
                </c:pt>
                <c:pt idx="5285">
                  <c:v>868.8</c:v>
                </c:pt>
                <c:pt idx="5286">
                  <c:v>868.9</c:v>
                </c:pt>
                <c:pt idx="5287">
                  <c:v>869</c:v>
                </c:pt>
                <c:pt idx="5288">
                  <c:v>869.1</c:v>
                </c:pt>
                <c:pt idx="5289">
                  <c:v>869.2</c:v>
                </c:pt>
                <c:pt idx="5290">
                  <c:v>869.3</c:v>
                </c:pt>
                <c:pt idx="5291">
                  <c:v>869.4</c:v>
                </c:pt>
                <c:pt idx="5292">
                  <c:v>869.5</c:v>
                </c:pt>
                <c:pt idx="5293">
                  <c:v>869.6</c:v>
                </c:pt>
                <c:pt idx="5294">
                  <c:v>869.7</c:v>
                </c:pt>
                <c:pt idx="5295">
                  <c:v>869.8</c:v>
                </c:pt>
                <c:pt idx="5296">
                  <c:v>869.9</c:v>
                </c:pt>
                <c:pt idx="5297">
                  <c:v>870</c:v>
                </c:pt>
                <c:pt idx="5298">
                  <c:v>870.1</c:v>
                </c:pt>
                <c:pt idx="5299">
                  <c:v>870.2</c:v>
                </c:pt>
                <c:pt idx="5300">
                  <c:v>870.3</c:v>
                </c:pt>
                <c:pt idx="5301">
                  <c:v>870.4</c:v>
                </c:pt>
                <c:pt idx="5302">
                  <c:v>870.5</c:v>
                </c:pt>
                <c:pt idx="5303">
                  <c:v>870.6</c:v>
                </c:pt>
                <c:pt idx="5304">
                  <c:v>870.7</c:v>
                </c:pt>
                <c:pt idx="5305">
                  <c:v>870.8</c:v>
                </c:pt>
                <c:pt idx="5306">
                  <c:v>870.9</c:v>
                </c:pt>
                <c:pt idx="5307">
                  <c:v>871</c:v>
                </c:pt>
                <c:pt idx="5308">
                  <c:v>871.1</c:v>
                </c:pt>
                <c:pt idx="5309">
                  <c:v>871.2</c:v>
                </c:pt>
                <c:pt idx="5310">
                  <c:v>871.3</c:v>
                </c:pt>
                <c:pt idx="5311">
                  <c:v>871.4</c:v>
                </c:pt>
                <c:pt idx="5312">
                  <c:v>871.5</c:v>
                </c:pt>
                <c:pt idx="5313">
                  <c:v>871.6</c:v>
                </c:pt>
                <c:pt idx="5314">
                  <c:v>871.7</c:v>
                </c:pt>
                <c:pt idx="5315">
                  <c:v>871.8</c:v>
                </c:pt>
                <c:pt idx="5316">
                  <c:v>871.9</c:v>
                </c:pt>
                <c:pt idx="5317">
                  <c:v>872</c:v>
                </c:pt>
                <c:pt idx="5318">
                  <c:v>872.1</c:v>
                </c:pt>
                <c:pt idx="5319">
                  <c:v>872.2</c:v>
                </c:pt>
                <c:pt idx="5320">
                  <c:v>872.3</c:v>
                </c:pt>
                <c:pt idx="5321">
                  <c:v>872.4</c:v>
                </c:pt>
                <c:pt idx="5322">
                  <c:v>872.5</c:v>
                </c:pt>
                <c:pt idx="5323">
                  <c:v>872.6</c:v>
                </c:pt>
                <c:pt idx="5324">
                  <c:v>872.7</c:v>
                </c:pt>
                <c:pt idx="5325">
                  <c:v>872.8</c:v>
                </c:pt>
                <c:pt idx="5326">
                  <c:v>872.9</c:v>
                </c:pt>
                <c:pt idx="5327">
                  <c:v>873</c:v>
                </c:pt>
                <c:pt idx="5328">
                  <c:v>873.1</c:v>
                </c:pt>
                <c:pt idx="5329">
                  <c:v>873.2</c:v>
                </c:pt>
                <c:pt idx="5330">
                  <c:v>873.3</c:v>
                </c:pt>
                <c:pt idx="5331">
                  <c:v>873.4</c:v>
                </c:pt>
                <c:pt idx="5332">
                  <c:v>873.5</c:v>
                </c:pt>
                <c:pt idx="5333">
                  <c:v>873.6</c:v>
                </c:pt>
                <c:pt idx="5334">
                  <c:v>873.7</c:v>
                </c:pt>
                <c:pt idx="5335">
                  <c:v>873.8</c:v>
                </c:pt>
                <c:pt idx="5336">
                  <c:v>873.9</c:v>
                </c:pt>
                <c:pt idx="5337">
                  <c:v>874</c:v>
                </c:pt>
                <c:pt idx="5338">
                  <c:v>874.1</c:v>
                </c:pt>
                <c:pt idx="5339">
                  <c:v>874.2</c:v>
                </c:pt>
                <c:pt idx="5340">
                  <c:v>874.3</c:v>
                </c:pt>
                <c:pt idx="5341">
                  <c:v>874.4</c:v>
                </c:pt>
                <c:pt idx="5342">
                  <c:v>874.5</c:v>
                </c:pt>
                <c:pt idx="5343">
                  <c:v>874.6</c:v>
                </c:pt>
                <c:pt idx="5344">
                  <c:v>874.7</c:v>
                </c:pt>
                <c:pt idx="5345">
                  <c:v>874.8</c:v>
                </c:pt>
                <c:pt idx="5346">
                  <c:v>874.9</c:v>
                </c:pt>
                <c:pt idx="5347">
                  <c:v>875</c:v>
                </c:pt>
                <c:pt idx="5348">
                  <c:v>875.1</c:v>
                </c:pt>
                <c:pt idx="5349">
                  <c:v>875.2</c:v>
                </c:pt>
                <c:pt idx="5350">
                  <c:v>875.3</c:v>
                </c:pt>
                <c:pt idx="5351">
                  <c:v>875.4</c:v>
                </c:pt>
                <c:pt idx="5352">
                  <c:v>875.5</c:v>
                </c:pt>
                <c:pt idx="5353">
                  <c:v>875.6</c:v>
                </c:pt>
                <c:pt idx="5354">
                  <c:v>875.7</c:v>
                </c:pt>
                <c:pt idx="5355">
                  <c:v>875.8</c:v>
                </c:pt>
                <c:pt idx="5356">
                  <c:v>875.9</c:v>
                </c:pt>
                <c:pt idx="5357">
                  <c:v>876</c:v>
                </c:pt>
                <c:pt idx="5358">
                  <c:v>876.1</c:v>
                </c:pt>
                <c:pt idx="5359">
                  <c:v>876.2</c:v>
                </c:pt>
                <c:pt idx="5360">
                  <c:v>876.3</c:v>
                </c:pt>
                <c:pt idx="5361">
                  <c:v>876.4</c:v>
                </c:pt>
                <c:pt idx="5362">
                  <c:v>876.5</c:v>
                </c:pt>
                <c:pt idx="5363">
                  <c:v>876.6</c:v>
                </c:pt>
                <c:pt idx="5364">
                  <c:v>876.7</c:v>
                </c:pt>
                <c:pt idx="5365">
                  <c:v>876.8</c:v>
                </c:pt>
                <c:pt idx="5366">
                  <c:v>876.9</c:v>
                </c:pt>
                <c:pt idx="5367">
                  <c:v>877</c:v>
                </c:pt>
                <c:pt idx="5368">
                  <c:v>877.1</c:v>
                </c:pt>
                <c:pt idx="5369">
                  <c:v>877.2</c:v>
                </c:pt>
                <c:pt idx="5370">
                  <c:v>877.3</c:v>
                </c:pt>
                <c:pt idx="5371">
                  <c:v>877.4</c:v>
                </c:pt>
                <c:pt idx="5372">
                  <c:v>877.5</c:v>
                </c:pt>
                <c:pt idx="5373">
                  <c:v>877.6</c:v>
                </c:pt>
                <c:pt idx="5374">
                  <c:v>877.7</c:v>
                </c:pt>
                <c:pt idx="5375">
                  <c:v>877.8</c:v>
                </c:pt>
                <c:pt idx="5376">
                  <c:v>877.9</c:v>
                </c:pt>
                <c:pt idx="5377">
                  <c:v>878</c:v>
                </c:pt>
                <c:pt idx="5378">
                  <c:v>878.1</c:v>
                </c:pt>
                <c:pt idx="5379">
                  <c:v>878.2</c:v>
                </c:pt>
                <c:pt idx="5380">
                  <c:v>878.3</c:v>
                </c:pt>
                <c:pt idx="5381">
                  <c:v>878.4</c:v>
                </c:pt>
                <c:pt idx="5382">
                  <c:v>878.5</c:v>
                </c:pt>
                <c:pt idx="5383">
                  <c:v>878.6</c:v>
                </c:pt>
                <c:pt idx="5384">
                  <c:v>878.7</c:v>
                </c:pt>
                <c:pt idx="5385">
                  <c:v>878.8</c:v>
                </c:pt>
                <c:pt idx="5386">
                  <c:v>878.9</c:v>
                </c:pt>
                <c:pt idx="5387">
                  <c:v>879</c:v>
                </c:pt>
                <c:pt idx="5388">
                  <c:v>879.1</c:v>
                </c:pt>
                <c:pt idx="5389">
                  <c:v>879.2</c:v>
                </c:pt>
                <c:pt idx="5390">
                  <c:v>879.3</c:v>
                </c:pt>
                <c:pt idx="5391">
                  <c:v>879.4</c:v>
                </c:pt>
                <c:pt idx="5392">
                  <c:v>879.5</c:v>
                </c:pt>
                <c:pt idx="5393">
                  <c:v>879.6</c:v>
                </c:pt>
                <c:pt idx="5394">
                  <c:v>879.7</c:v>
                </c:pt>
                <c:pt idx="5395">
                  <c:v>879.8</c:v>
                </c:pt>
                <c:pt idx="5396">
                  <c:v>879.9</c:v>
                </c:pt>
                <c:pt idx="5397">
                  <c:v>880</c:v>
                </c:pt>
                <c:pt idx="5398">
                  <c:v>880.1</c:v>
                </c:pt>
                <c:pt idx="5399">
                  <c:v>880.2</c:v>
                </c:pt>
                <c:pt idx="5400">
                  <c:v>880.3</c:v>
                </c:pt>
                <c:pt idx="5401">
                  <c:v>880.4</c:v>
                </c:pt>
                <c:pt idx="5402">
                  <c:v>880.5</c:v>
                </c:pt>
                <c:pt idx="5403">
                  <c:v>880.6</c:v>
                </c:pt>
                <c:pt idx="5404">
                  <c:v>880.7</c:v>
                </c:pt>
                <c:pt idx="5405">
                  <c:v>880.8</c:v>
                </c:pt>
                <c:pt idx="5406">
                  <c:v>880.9</c:v>
                </c:pt>
                <c:pt idx="5407">
                  <c:v>881</c:v>
                </c:pt>
                <c:pt idx="5408">
                  <c:v>881.1</c:v>
                </c:pt>
                <c:pt idx="5409">
                  <c:v>881.2</c:v>
                </c:pt>
                <c:pt idx="5410">
                  <c:v>881.3</c:v>
                </c:pt>
                <c:pt idx="5411">
                  <c:v>881.4</c:v>
                </c:pt>
                <c:pt idx="5412">
                  <c:v>881.5</c:v>
                </c:pt>
                <c:pt idx="5413">
                  <c:v>881.6</c:v>
                </c:pt>
                <c:pt idx="5414">
                  <c:v>881.7</c:v>
                </c:pt>
                <c:pt idx="5415">
                  <c:v>881.8</c:v>
                </c:pt>
                <c:pt idx="5416">
                  <c:v>881.9</c:v>
                </c:pt>
                <c:pt idx="5417">
                  <c:v>882</c:v>
                </c:pt>
                <c:pt idx="5418">
                  <c:v>882.1</c:v>
                </c:pt>
                <c:pt idx="5419">
                  <c:v>882.2</c:v>
                </c:pt>
                <c:pt idx="5420">
                  <c:v>882.3</c:v>
                </c:pt>
                <c:pt idx="5421">
                  <c:v>882.4</c:v>
                </c:pt>
                <c:pt idx="5422">
                  <c:v>882.5</c:v>
                </c:pt>
                <c:pt idx="5423">
                  <c:v>882.6</c:v>
                </c:pt>
                <c:pt idx="5424">
                  <c:v>882.7</c:v>
                </c:pt>
                <c:pt idx="5425">
                  <c:v>882.8</c:v>
                </c:pt>
                <c:pt idx="5426">
                  <c:v>882.9</c:v>
                </c:pt>
                <c:pt idx="5427">
                  <c:v>883</c:v>
                </c:pt>
                <c:pt idx="5428">
                  <c:v>883.1</c:v>
                </c:pt>
                <c:pt idx="5429">
                  <c:v>883.2</c:v>
                </c:pt>
                <c:pt idx="5430">
                  <c:v>883.3</c:v>
                </c:pt>
                <c:pt idx="5431">
                  <c:v>883.4</c:v>
                </c:pt>
                <c:pt idx="5432">
                  <c:v>883.5</c:v>
                </c:pt>
                <c:pt idx="5433">
                  <c:v>883.6</c:v>
                </c:pt>
                <c:pt idx="5434">
                  <c:v>883.7</c:v>
                </c:pt>
                <c:pt idx="5435">
                  <c:v>883.8</c:v>
                </c:pt>
                <c:pt idx="5436">
                  <c:v>883.9</c:v>
                </c:pt>
                <c:pt idx="5437">
                  <c:v>884</c:v>
                </c:pt>
                <c:pt idx="5438">
                  <c:v>884.1</c:v>
                </c:pt>
                <c:pt idx="5439">
                  <c:v>884.2</c:v>
                </c:pt>
                <c:pt idx="5440">
                  <c:v>884.3</c:v>
                </c:pt>
                <c:pt idx="5441">
                  <c:v>884.4</c:v>
                </c:pt>
                <c:pt idx="5442">
                  <c:v>884.5</c:v>
                </c:pt>
                <c:pt idx="5443">
                  <c:v>884.6</c:v>
                </c:pt>
                <c:pt idx="5444">
                  <c:v>884.7</c:v>
                </c:pt>
                <c:pt idx="5445">
                  <c:v>884.8</c:v>
                </c:pt>
                <c:pt idx="5446">
                  <c:v>884.9</c:v>
                </c:pt>
                <c:pt idx="5447">
                  <c:v>885</c:v>
                </c:pt>
                <c:pt idx="5448">
                  <c:v>885.1</c:v>
                </c:pt>
                <c:pt idx="5449">
                  <c:v>885.2</c:v>
                </c:pt>
                <c:pt idx="5450">
                  <c:v>885.3</c:v>
                </c:pt>
                <c:pt idx="5451">
                  <c:v>885.4</c:v>
                </c:pt>
                <c:pt idx="5452">
                  <c:v>885.5</c:v>
                </c:pt>
                <c:pt idx="5453">
                  <c:v>885.6</c:v>
                </c:pt>
                <c:pt idx="5454">
                  <c:v>885.7</c:v>
                </c:pt>
                <c:pt idx="5455">
                  <c:v>885.8</c:v>
                </c:pt>
                <c:pt idx="5456">
                  <c:v>885.9</c:v>
                </c:pt>
                <c:pt idx="5457">
                  <c:v>886</c:v>
                </c:pt>
                <c:pt idx="5458">
                  <c:v>886.1</c:v>
                </c:pt>
                <c:pt idx="5459">
                  <c:v>886.2</c:v>
                </c:pt>
                <c:pt idx="5460">
                  <c:v>886.3</c:v>
                </c:pt>
                <c:pt idx="5461">
                  <c:v>886.4</c:v>
                </c:pt>
                <c:pt idx="5462">
                  <c:v>886.5</c:v>
                </c:pt>
                <c:pt idx="5463">
                  <c:v>886.6</c:v>
                </c:pt>
                <c:pt idx="5464">
                  <c:v>886.7</c:v>
                </c:pt>
                <c:pt idx="5465">
                  <c:v>886.8</c:v>
                </c:pt>
                <c:pt idx="5466">
                  <c:v>886.9</c:v>
                </c:pt>
                <c:pt idx="5467">
                  <c:v>887</c:v>
                </c:pt>
                <c:pt idx="5468">
                  <c:v>887.1</c:v>
                </c:pt>
                <c:pt idx="5469">
                  <c:v>887.2</c:v>
                </c:pt>
                <c:pt idx="5470">
                  <c:v>887.3</c:v>
                </c:pt>
                <c:pt idx="5471">
                  <c:v>887.4</c:v>
                </c:pt>
                <c:pt idx="5472">
                  <c:v>887.5</c:v>
                </c:pt>
                <c:pt idx="5473">
                  <c:v>887.6</c:v>
                </c:pt>
                <c:pt idx="5474">
                  <c:v>887.7</c:v>
                </c:pt>
                <c:pt idx="5475">
                  <c:v>887.8</c:v>
                </c:pt>
                <c:pt idx="5476">
                  <c:v>887.9</c:v>
                </c:pt>
                <c:pt idx="5477">
                  <c:v>888</c:v>
                </c:pt>
                <c:pt idx="5478">
                  <c:v>888.1</c:v>
                </c:pt>
                <c:pt idx="5479">
                  <c:v>888.2</c:v>
                </c:pt>
                <c:pt idx="5480">
                  <c:v>888.3</c:v>
                </c:pt>
                <c:pt idx="5481">
                  <c:v>888.4</c:v>
                </c:pt>
                <c:pt idx="5482">
                  <c:v>888.5</c:v>
                </c:pt>
                <c:pt idx="5483">
                  <c:v>888.6</c:v>
                </c:pt>
                <c:pt idx="5484">
                  <c:v>888.7</c:v>
                </c:pt>
                <c:pt idx="5485">
                  <c:v>888.8</c:v>
                </c:pt>
                <c:pt idx="5486">
                  <c:v>888.9</c:v>
                </c:pt>
                <c:pt idx="5487">
                  <c:v>889</c:v>
                </c:pt>
                <c:pt idx="5488">
                  <c:v>889.1</c:v>
                </c:pt>
                <c:pt idx="5489">
                  <c:v>889.2</c:v>
                </c:pt>
                <c:pt idx="5490">
                  <c:v>889.3</c:v>
                </c:pt>
                <c:pt idx="5491">
                  <c:v>889.4</c:v>
                </c:pt>
                <c:pt idx="5492">
                  <c:v>889.5</c:v>
                </c:pt>
                <c:pt idx="5493">
                  <c:v>889.6</c:v>
                </c:pt>
                <c:pt idx="5494">
                  <c:v>889.7</c:v>
                </c:pt>
                <c:pt idx="5495">
                  <c:v>889.8</c:v>
                </c:pt>
                <c:pt idx="5496">
                  <c:v>889.9</c:v>
                </c:pt>
                <c:pt idx="5497">
                  <c:v>890</c:v>
                </c:pt>
                <c:pt idx="5498">
                  <c:v>890.1</c:v>
                </c:pt>
                <c:pt idx="5499">
                  <c:v>890.2</c:v>
                </c:pt>
                <c:pt idx="5500">
                  <c:v>890.3</c:v>
                </c:pt>
                <c:pt idx="5501">
                  <c:v>890.4</c:v>
                </c:pt>
                <c:pt idx="5502">
                  <c:v>890.5</c:v>
                </c:pt>
                <c:pt idx="5503">
                  <c:v>890.6</c:v>
                </c:pt>
                <c:pt idx="5504">
                  <c:v>890.7</c:v>
                </c:pt>
                <c:pt idx="5505">
                  <c:v>890.8</c:v>
                </c:pt>
                <c:pt idx="5506">
                  <c:v>890.9</c:v>
                </c:pt>
                <c:pt idx="5507">
                  <c:v>891</c:v>
                </c:pt>
                <c:pt idx="5508">
                  <c:v>891.1</c:v>
                </c:pt>
                <c:pt idx="5509">
                  <c:v>891.2</c:v>
                </c:pt>
                <c:pt idx="5510">
                  <c:v>891.3</c:v>
                </c:pt>
                <c:pt idx="5511">
                  <c:v>891.4</c:v>
                </c:pt>
                <c:pt idx="5512">
                  <c:v>891.5</c:v>
                </c:pt>
                <c:pt idx="5513">
                  <c:v>891.6</c:v>
                </c:pt>
                <c:pt idx="5514">
                  <c:v>891.7</c:v>
                </c:pt>
                <c:pt idx="5515">
                  <c:v>891.8</c:v>
                </c:pt>
                <c:pt idx="5516">
                  <c:v>891.9</c:v>
                </c:pt>
                <c:pt idx="5517">
                  <c:v>892</c:v>
                </c:pt>
                <c:pt idx="5518">
                  <c:v>892.1</c:v>
                </c:pt>
                <c:pt idx="5519">
                  <c:v>892.2</c:v>
                </c:pt>
                <c:pt idx="5520">
                  <c:v>892.3</c:v>
                </c:pt>
                <c:pt idx="5521">
                  <c:v>892.4</c:v>
                </c:pt>
                <c:pt idx="5522">
                  <c:v>892.5</c:v>
                </c:pt>
                <c:pt idx="5523">
                  <c:v>892.6</c:v>
                </c:pt>
                <c:pt idx="5524">
                  <c:v>892.7</c:v>
                </c:pt>
                <c:pt idx="5525">
                  <c:v>892.8</c:v>
                </c:pt>
                <c:pt idx="5526">
                  <c:v>892.9</c:v>
                </c:pt>
                <c:pt idx="5527">
                  <c:v>893</c:v>
                </c:pt>
                <c:pt idx="5528">
                  <c:v>893.1</c:v>
                </c:pt>
                <c:pt idx="5529">
                  <c:v>893.2</c:v>
                </c:pt>
                <c:pt idx="5530">
                  <c:v>893.3</c:v>
                </c:pt>
                <c:pt idx="5531">
                  <c:v>893.4</c:v>
                </c:pt>
                <c:pt idx="5532">
                  <c:v>893.5</c:v>
                </c:pt>
                <c:pt idx="5533">
                  <c:v>893.6</c:v>
                </c:pt>
                <c:pt idx="5534">
                  <c:v>893.7</c:v>
                </c:pt>
                <c:pt idx="5535">
                  <c:v>893.8</c:v>
                </c:pt>
                <c:pt idx="5536">
                  <c:v>893.9</c:v>
                </c:pt>
                <c:pt idx="5537">
                  <c:v>894</c:v>
                </c:pt>
                <c:pt idx="5538">
                  <c:v>894.1</c:v>
                </c:pt>
                <c:pt idx="5539">
                  <c:v>894.2</c:v>
                </c:pt>
                <c:pt idx="5540">
                  <c:v>894.3</c:v>
                </c:pt>
                <c:pt idx="5541">
                  <c:v>894.4</c:v>
                </c:pt>
                <c:pt idx="5542">
                  <c:v>894.5</c:v>
                </c:pt>
                <c:pt idx="5543">
                  <c:v>894.6</c:v>
                </c:pt>
                <c:pt idx="5544">
                  <c:v>894.7</c:v>
                </c:pt>
                <c:pt idx="5545">
                  <c:v>894.8</c:v>
                </c:pt>
                <c:pt idx="5546">
                  <c:v>894.9</c:v>
                </c:pt>
                <c:pt idx="5547">
                  <c:v>895</c:v>
                </c:pt>
                <c:pt idx="5548">
                  <c:v>895.1</c:v>
                </c:pt>
                <c:pt idx="5549">
                  <c:v>895.2</c:v>
                </c:pt>
                <c:pt idx="5550">
                  <c:v>895.3</c:v>
                </c:pt>
                <c:pt idx="5551">
                  <c:v>895.4</c:v>
                </c:pt>
                <c:pt idx="5552">
                  <c:v>895.5</c:v>
                </c:pt>
                <c:pt idx="5553">
                  <c:v>895.6</c:v>
                </c:pt>
                <c:pt idx="5554">
                  <c:v>895.7</c:v>
                </c:pt>
                <c:pt idx="5555">
                  <c:v>895.8</c:v>
                </c:pt>
                <c:pt idx="5556">
                  <c:v>895.9</c:v>
                </c:pt>
                <c:pt idx="5557">
                  <c:v>896</c:v>
                </c:pt>
                <c:pt idx="5558">
                  <c:v>896.1</c:v>
                </c:pt>
                <c:pt idx="5559">
                  <c:v>896.2</c:v>
                </c:pt>
                <c:pt idx="5560">
                  <c:v>896.3</c:v>
                </c:pt>
                <c:pt idx="5561">
                  <c:v>896.4</c:v>
                </c:pt>
                <c:pt idx="5562">
                  <c:v>896.5</c:v>
                </c:pt>
                <c:pt idx="5563">
                  <c:v>896.6</c:v>
                </c:pt>
                <c:pt idx="5564">
                  <c:v>896.7</c:v>
                </c:pt>
                <c:pt idx="5565">
                  <c:v>896.8</c:v>
                </c:pt>
                <c:pt idx="5566">
                  <c:v>896.9</c:v>
                </c:pt>
                <c:pt idx="5567">
                  <c:v>897</c:v>
                </c:pt>
                <c:pt idx="5568">
                  <c:v>897.1</c:v>
                </c:pt>
                <c:pt idx="5569">
                  <c:v>897.2</c:v>
                </c:pt>
                <c:pt idx="5570">
                  <c:v>897.3</c:v>
                </c:pt>
                <c:pt idx="5571">
                  <c:v>897.4</c:v>
                </c:pt>
                <c:pt idx="5572">
                  <c:v>897.5</c:v>
                </c:pt>
                <c:pt idx="5573">
                  <c:v>897.6</c:v>
                </c:pt>
                <c:pt idx="5574">
                  <c:v>897.7</c:v>
                </c:pt>
                <c:pt idx="5575">
                  <c:v>897.8</c:v>
                </c:pt>
                <c:pt idx="5576">
                  <c:v>897.9</c:v>
                </c:pt>
                <c:pt idx="5577">
                  <c:v>898</c:v>
                </c:pt>
                <c:pt idx="5578">
                  <c:v>898.1</c:v>
                </c:pt>
                <c:pt idx="5579">
                  <c:v>898.2</c:v>
                </c:pt>
                <c:pt idx="5580">
                  <c:v>898.3</c:v>
                </c:pt>
                <c:pt idx="5581">
                  <c:v>898.4</c:v>
                </c:pt>
                <c:pt idx="5582">
                  <c:v>898.5</c:v>
                </c:pt>
                <c:pt idx="5583">
                  <c:v>898.6</c:v>
                </c:pt>
                <c:pt idx="5584">
                  <c:v>898.7</c:v>
                </c:pt>
                <c:pt idx="5585">
                  <c:v>898.8</c:v>
                </c:pt>
                <c:pt idx="5586">
                  <c:v>898.9</c:v>
                </c:pt>
                <c:pt idx="5587">
                  <c:v>899</c:v>
                </c:pt>
                <c:pt idx="5588">
                  <c:v>899.1</c:v>
                </c:pt>
                <c:pt idx="5589">
                  <c:v>899.2</c:v>
                </c:pt>
                <c:pt idx="5590">
                  <c:v>899.3</c:v>
                </c:pt>
                <c:pt idx="5591">
                  <c:v>899.4</c:v>
                </c:pt>
                <c:pt idx="5592">
                  <c:v>899.5</c:v>
                </c:pt>
                <c:pt idx="5593">
                  <c:v>899.6</c:v>
                </c:pt>
                <c:pt idx="5594">
                  <c:v>899.7</c:v>
                </c:pt>
                <c:pt idx="5595">
                  <c:v>899.8</c:v>
                </c:pt>
                <c:pt idx="5596">
                  <c:v>899.9</c:v>
                </c:pt>
                <c:pt idx="5597">
                  <c:v>900</c:v>
                </c:pt>
                <c:pt idx="5598">
                  <c:v>900.1</c:v>
                </c:pt>
                <c:pt idx="5599">
                  <c:v>900.2</c:v>
                </c:pt>
                <c:pt idx="5600">
                  <c:v>900.3</c:v>
                </c:pt>
                <c:pt idx="5601">
                  <c:v>900.4</c:v>
                </c:pt>
                <c:pt idx="5602">
                  <c:v>900.5</c:v>
                </c:pt>
                <c:pt idx="5603">
                  <c:v>900.6</c:v>
                </c:pt>
                <c:pt idx="5604">
                  <c:v>900.7</c:v>
                </c:pt>
                <c:pt idx="5605">
                  <c:v>900.8</c:v>
                </c:pt>
                <c:pt idx="5606">
                  <c:v>900.9</c:v>
                </c:pt>
                <c:pt idx="5607">
                  <c:v>901</c:v>
                </c:pt>
                <c:pt idx="5608">
                  <c:v>901.1</c:v>
                </c:pt>
                <c:pt idx="5609">
                  <c:v>901.2</c:v>
                </c:pt>
                <c:pt idx="5610">
                  <c:v>901.3</c:v>
                </c:pt>
                <c:pt idx="5611">
                  <c:v>901.4</c:v>
                </c:pt>
                <c:pt idx="5612">
                  <c:v>901.5</c:v>
                </c:pt>
                <c:pt idx="5613">
                  <c:v>901.6</c:v>
                </c:pt>
                <c:pt idx="5614">
                  <c:v>901.7</c:v>
                </c:pt>
                <c:pt idx="5615">
                  <c:v>901.8</c:v>
                </c:pt>
                <c:pt idx="5616">
                  <c:v>901.9</c:v>
                </c:pt>
                <c:pt idx="5617">
                  <c:v>902</c:v>
                </c:pt>
                <c:pt idx="5618">
                  <c:v>902.1</c:v>
                </c:pt>
                <c:pt idx="5619">
                  <c:v>902.2</c:v>
                </c:pt>
                <c:pt idx="5620">
                  <c:v>902.3</c:v>
                </c:pt>
                <c:pt idx="5621">
                  <c:v>902.4</c:v>
                </c:pt>
                <c:pt idx="5622">
                  <c:v>902.5</c:v>
                </c:pt>
                <c:pt idx="5623">
                  <c:v>902.6</c:v>
                </c:pt>
                <c:pt idx="5624">
                  <c:v>902.7</c:v>
                </c:pt>
                <c:pt idx="5625">
                  <c:v>902.8</c:v>
                </c:pt>
                <c:pt idx="5626">
                  <c:v>902.9</c:v>
                </c:pt>
                <c:pt idx="5627">
                  <c:v>903</c:v>
                </c:pt>
                <c:pt idx="5628">
                  <c:v>903.1</c:v>
                </c:pt>
                <c:pt idx="5629">
                  <c:v>903.2</c:v>
                </c:pt>
                <c:pt idx="5630">
                  <c:v>903.3</c:v>
                </c:pt>
                <c:pt idx="5631">
                  <c:v>903.4</c:v>
                </c:pt>
                <c:pt idx="5632">
                  <c:v>903.5</c:v>
                </c:pt>
                <c:pt idx="5633">
                  <c:v>903.6</c:v>
                </c:pt>
                <c:pt idx="5634">
                  <c:v>903.7</c:v>
                </c:pt>
                <c:pt idx="5635">
                  <c:v>903.8</c:v>
                </c:pt>
                <c:pt idx="5636">
                  <c:v>903.9</c:v>
                </c:pt>
                <c:pt idx="5637">
                  <c:v>904</c:v>
                </c:pt>
                <c:pt idx="5638">
                  <c:v>904.1</c:v>
                </c:pt>
                <c:pt idx="5639">
                  <c:v>904.2</c:v>
                </c:pt>
                <c:pt idx="5640">
                  <c:v>904.3</c:v>
                </c:pt>
                <c:pt idx="5641">
                  <c:v>904.4</c:v>
                </c:pt>
                <c:pt idx="5642">
                  <c:v>904.5</c:v>
                </c:pt>
                <c:pt idx="5643">
                  <c:v>904.6</c:v>
                </c:pt>
                <c:pt idx="5644">
                  <c:v>904.7</c:v>
                </c:pt>
                <c:pt idx="5645">
                  <c:v>904.8</c:v>
                </c:pt>
                <c:pt idx="5646">
                  <c:v>904.9</c:v>
                </c:pt>
                <c:pt idx="5647">
                  <c:v>905</c:v>
                </c:pt>
                <c:pt idx="5648">
                  <c:v>905.1</c:v>
                </c:pt>
                <c:pt idx="5649">
                  <c:v>905.2</c:v>
                </c:pt>
                <c:pt idx="5650">
                  <c:v>905.3</c:v>
                </c:pt>
                <c:pt idx="5651">
                  <c:v>905.4</c:v>
                </c:pt>
                <c:pt idx="5652">
                  <c:v>905.5</c:v>
                </c:pt>
                <c:pt idx="5653">
                  <c:v>905.6</c:v>
                </c:pt>
                <c:pt idx="5654">
                  <c:v>905.7</c:v>
                </c:pt>
                <c:pt idx="5655">
                  <c:v>905.8</c:v>
                </c:pt>
                <c:pt idx="5656">
                  <c:v>905.9</c:v>
                </c:pt>
                <c:pt idx="5657">
                  <c:v>906</c:v>
                </c:pt>
                <c:pt idx="5658">
                  <c:v>906.1</c:v>
                </c:pt>
                <c:pt idx="5659">
                  <c:v>906.2</c:v>
                </c:pt>
                <c:pt idx="5660">
                  <c:v>906.3</c:v>
                </c:pt>
                <c:pt idx="5661">
                  <c:v>906.4</c:v>
                </c:pt>
                <c:pt idx="5662">
                  <c:v>906.5</c:v>
                </c:pt>
                <c:pt idx="5663">
                  <c:v>906.6</c:v>
                </c:pt>
                <c:pt idx="5664">
                  <c:v>906.7</c:v>
                </c:pt>
                <c:pt idx="5665">
                  <c:v>906.8</c:v>
                </c:pt>
                <c:pt idx="5666">
                  <c:v>906.9</c:v>
                </c:pt>
                <c:pt idx="5667">
                  <c:v>907</c:v>
                </c:pt>
                <c:pt idx="5668">
                  <c:v>907.1</c:v>
                </c:pt>
                <c:pt idx="5669">
                  <c:v>907.2</c:v>
                </c:pt>
                <c:pt idx="5670">
                  <c:v>907.3</c:v>
                </c:pt>
                <c:pt idx="5671">
                  <c:v>907.4</c:v>
                </c:pt>
                <c:pt idx="5672">
                  <c:v>907.5</c:v>
                </c:pt>
                <c:pt idx="5673">
                  <c:v>907.6</c:v>
                </c:pt>
                <c:pt idx="5674">
                  <c:v>907.7</c:v>
                </c:pt>
                <c:pt idx="5675">
                  <c:v>907.8</c:v>
                </c:pt>
                <c:pt idx="5676">
                  <c:v>907.9</c:v>
                </c:pt>
                <c:pt idx="5677">
                  <c:v>908</c:v>
                </c:pt>
                <c:pt idx="5678">
                  <c:v>908.1</c:v>
                </c:pt>
                <c:pt idx="5679">
                  <c:v>908.2</c:v>
                </c:pt>
                <c:pt idx="5680">
                  <c:v>908.3</c:v>
                </c:pt>
                <c:pt idx="5681">
                  <c:v>908.4</c:v>
                </c:pt>
                <c:pt idx="5682">
                  <c:v>908.5</c:v>
                </c:pt>
                <c:pt idx="5683">
                  <c:v>908.6</c:v>
                </c:pt>
                <c:pt idx="5684">
                  <c:v>908.7</c:v>
                </c:pt>
                <c:pt idx="5685">
                  <c:v>908.8</c:v>
                </c:pt>
                <c:pt idx="5686">
                  <c:v>908.9</c:v>
                </c:pt>
                <c:pt idx="5687">
                  <c:v>909</c:v>
                </c:pt>
                <c:pt idx="5688">
                  <c:v>909.1</c:v>
                </c:pt>
                <c:pt idx="5689">
                  <c:v>909.2</c:v>
                </c:pt>
                <c:pt idx="5690">
                  <c:v>909.3</c:v>
                </c:pt>
                <c:pt idx="5691">
                  <c:v>909.4</c:v>
                </c:pt>
                <c:pt idx="5692">
                  <c:v>909.5</c:v>
                </c:pt>
                <c:pt idx="5693">
                  <c:v>909.6</c:v>
                </c:pt>
                <c:pt idx="5694">
                  <c:v>909.7</c:v>
                </c:pt>
                <c:pt idx="5695">
                  <c:v>909.8</c:v>
                </c:pt>
                <c:pt idx="5696">
                  <c:v>909.9</c:v>
                </c:pt>
                <c:pt idx="5697">
                  <c:v>910</c:v>
                </c:pt>
                <c:pt idx="5698">
                  <c:v>910.1</c:v>
                </c:pt>
                <c:pt idx="5699">
                  <c:v>910.2</c:v>
                </c:pt>
                <c:pt idx="5700">
                  <c:v>910.3</c:v>
                </c:pt>
                <c:pt idx="5701">
                  <c:v>910.4</c:v>
                </c:pt>
                <c:pt idx="5702">
                  <c:v>910.5</c:v>
                </c:pt>
                <c:pt idx="5703">
                  <c:v>910.6</c:v>
                </c:pt>
                <c:pt idx="5704">
                  <c:v>910.7</c:v>
                </c:pt>
                <c:pt idx="5705">
                  <c:v>910.8</c:v>
                </c:pt>
                <c:pt idx="5706">
                  <c:v>910.9</c:v>
                </c:pt>
                <c:pt idx="5707">
                  <c:v>911</c:v>
                </c:pt>
                <c:pt idx="5708">
                  <c:v>911.1</c:v>
                </c:pt>
                <c:pt idx="5709">
                  <c:v>911.2</c:v>
                </c:pt>
                <c:pt idx="5710">
                  <c:v>911.3</c:v>
                </c:pt>
                <c:pt idx="5711">
                  <c:v>911.4</c:v>
                </c:pt>
                <c:pt idx="5712">
                  <c:v>911.5</c:v>
                </c:pt>
                <c:pt idx="5713">
                  <c:v>911.6</c:v>
                </c:pt>
                <c:pt idx="5714">
                  <c:v>911.7</c:v>
                </c:pt>
                <c:pt idx="5715">
                  <c:v>911.8</c:v>
                </c:pt>
                <c:pt idx="5716">
                  <c:v>911.9</c:v>
                </c:pt>
                <c:pt idx="5717">
                  <c:v>912</c:v>
                </c:pt>
                <c:pt idx="5718">
                  <c:v>912.1</c:v>
                </c:pt>
                <c:pt idx="5719">
                  <c:v>912.2</c:v>
                </c:pt>
                <c:pt idx="5720">
                  <c:v>912.3</c:v>
                </c:pt>
                <c:pt idx="5721">
                  <c:v>912.4</c:v>
                </c:pt>
                <c:pt idx="5722">
                  <c:v>912.5</c:v>
                </c:pt>
                <c:pt idx="5723">
                  <c:v>912.6</c:v>
                </c:pt>
                <c:pt idx="5724">
                  <c:v>912.7</c:v>
                </c:pt>
                <c:pt idx="5725">
                  <c:v>912.8</c:v>
                </c:pt>
                <c:pt idx="5726">
                  <c:v>912.9</c:v>
                </c:pt>
                <c:pt idx="5727">
                  <c:v>913</c:v>
                </c:pt>
                <c:pt idx="5728">
                  <c:v>913.1</c:v>
                </c:pt>
                <c:pt idx="5729">
                  <c:v>913.2</c:v>
                </c:pt>
                <c:pt idx="5730">
                  <c:v>913.3</c:v>
                </c:pt>
                <c:pt idx="5731">
                  <c:v>913.4</c:v>
                </c:pt>
                <c:pt idx="5732">
                  <c:v>913.5</c:v>
                </c:pt>
                <c:pt idx="5733">
                  <c:v>913.6</c:v>
                </c:pt>
                <c:pt idx="5734">
                  <c:v>913.7</c:v>
                </c:pt>
                <c:pt idx="5735">
                  <c:v>913.8</c:v>
                </c:pt>
                <c:pt idx="5736">
                  <c:v>913.9</c:v>
                </c:pt>
                <c:pt idx="5737">
                  <c:v>914</c:v>
                </c:pt>
                <c:pt idx="5738">
                  <c:v>914.1</c:v>
                </c:pt>
                <c:pt idx="5739">
                  <c:v>914.2</c:v>
                </c:pt>
                <c:pt idx="5740">
                  <c:v>914.3</c:v>
                </c:pt>
                <c:pt idx="5741">
                  <c:v>914.4</c:v>
                </c:pt>
                <c:pt idx="5742">
                  <c:v>914.5</c:v>
                </c:pt>
                <c:pt idx="5743">
                  <c:v>914.6</c:v>
                </c:pt>
                <c:pt idx="5744">
                  <c:v>914.7</c:v>
                </c:pt>
                <c:pt idx="5745">
                  <c:v>914.8</c:v>
                </c:pt>
                <c:pt idx="5746">
                  <c:v>914.9</c:v>
                </c:pt>
                <c:pt idx="5747">
                  <c:v>915</c:v>
                </c:pt>
                <c:pt idx="5748">
                  <c:v>915.1</c:v>
                </c:pt>
                <c:pt idx="5749">
                  <c:v>915.2</c:v>
                </c:pt>
                <c:pt idx="5750">
                  <c:v>915.3</c:v>
                </c:pt>
                <c:pt idx="5751">
                  <c:v>915.4</c:v>
                </c:pt>
                <c:pt idx="5752">
                  <c:v>915.5</c:v>
                </c:pt>
                <c:pt idx="5753">
                  <c:v>915.6</c:v>
                </c:pt>
                <c:pt idx="5754">
                  <c:v>915.7</c:v>
                </c:pt>
                <c:pt idx="5755">
                  <c:v>915.8</c:v>
                </c:pt>
                <c:pt idx="5756">
                  <c:v>915.9</c:v>
                </c:pt>
                <c:pt idx="5757">
                  <c:v>916</c:v>
                </c:pt>
                <c:pt idx="5758">
                  <c:v>916.1</c:v>
                </c:pt>
                <c:pt idx="5759">
                  <c:v>916.2</c:v>
                </c:pt>
                <c:pt idx="5760">
                  <c:v>916.3</c:v>
                </c:pt>
                <c:pt idx="5761">
                  <c:v>916.4</c:v>
                </c:pt>
                <c:pt idx="5762">
                  <c:v>916.5</c:v>
                </c:pt>
                <c:pt idx="5763">
                  <c:v>916.6</c:v>
                </c:pt>
                <c:pt idx="5764">
                  <c:v>916.7</c:v>
                </c:pt>
                <c:pt idx="5765">
                  <c:v>916.8</c:v>
                </c:pt>
                <c:pt idx="5766">
                  <c:v>916.9</c:v>
                </c:pt>
                <c:pt idx="5767">
                  <c:v>917</c:v>
                </c:pt>
                <c:pt idx="5768">
                  <c:v>917.1</c:v>
                </c:pt>
                <c:pt idx="5769">
                  <c:v>917.2</c:v>
                </c:pt>
                <c:pt idx="5770">
                  <c:v>917.3</c:v>
                </c:pt>
                <c:pt idx="5771">
                  <c:v>917.4</c:v>
                </c:pt>
                <c:pt idx="5772">
                  <c:v>917.5</c:v>
                </c:pt>
                <c:pt idx="5773">
                  <c:v>917.6</c:v>
                </c:pt>
                <c:pt idx="5774">
                  <c:v>917.7</c:v>
                </c:pt>
                <c:pt idx="5775">
                  <c:v>917.8</c:v>
                </c:pt>
                <c:pt idx="5776">
                  <c:v>917.9</c:v>
                </c:pt>
                <c:pt idx="5777">
                  <c:v>918</c:v>
                </c:pt>
                <c:pt idx="5778">
                  <c:v>918.1</c:v>
                </c:pt>
                <c:pt idx="5779">
                  <c:v>918.2</c:v>
                </c:pt>
                <c:pt idx="5780">
                  <c:v>918.3</c:v>
                </c:pt>
                <c:pt idx="5781">
                  <c:v>918.4</c:v>
                </c:pt>
                <c:pt idx="5782">
                  <c:v>918.5</c:v>
                </c:pt>
                <c:pt idx="5783">
                  <c:v>918.6</c:v>
                </c:pt>
                <c:pt idx="5784">
                  <c:v>918.7</c:v>
                </c:pt>
                <c:pt idx="5785">
                  <c:v>918.8</c:v>
                </c:pt>
                <c:pt idx="5786">
                  <c:v>918.9</c:v>
                </c:pt>
                <c:pt idx="5787">
                  <c:v>919</c:v>
                </c:pt>
                <c:pt idx="5788">
                  <c:v>919.1</c:v>
                </c:pt>
                <c:pt idx="5789">
                  <c:v>919.2</c:v>
                </c:pt>
                <c:pt idx="5790">
                  <c:v>919.3</c:v>
                </c:pt>
                <c:pt idx="5791">
                  <c:v>919.4</c:v>
                </c:pt>
                <c:pt idx="5792">
                  <c:v>919.5</c:v>
                </c:pt>
                <c:pt idx="5793">
                  <c:v>919.6</c:v>
                </c:pt>
                <c:pt idx="5794">
                  <c:v>919.7</c:v>
                </c:pt>
                <c:pt idx="5795">
                  <c:v>919.8</c:v>
                </c:pt>
                <c:pt idx="5796">
                  <c:v>919.9</c:v>
                </c:pt>
                <c:pt idx="5797">
                  <c:v>920</c:v>
                </c:pt>
                <c:pt idx="5798">
                  <c:v>920.1</c:v>
                </c:pt>
                <c:pt idx="5799">
                  <c:v>920.2</c:v>
                </c:pt>
                <c:pt idx="5800">
                  <c:v>920.3</c:v>
                </c:pt>
                <c:pt idx="5801">
                  <c:v>920.4</c:v>
                </c:pt>
                <c:pt idx="5802">
                  <c:v>920.5</c:v>
                </c:pt>
                <c:pt idx="5803">
                  <c:v>920.6</c:v>
                </c:pt>
                <c:pt idx="5804">
                  <c:v>920.7</c:v>
                </c:pt>
                <c:pt idx="5805">
                  <c:v>920.8</c:v>
                </c:pt>
                <c:pt idx="5806">
                  <c:v>920.9</c:v>
                </c:pt>
                <c:pt idx="5807">
                  <c:v>921</c:v>
                </c:pt>
                <c:pt idx="5808">
                  <c:v>921.1</c:v>
                </c:pt>
                <c:pt idx="5809">
                  <c:v>921.2</c:v>
                </c:pt>
                <c:pt idx="5810">
                  <c:v>921.3</c:v>
                </c:pt>
                <c:pt idx="5811">
                  <c:v>921.4</c:v>
                </c:pt>
                <c:pt idx="5812">
                  <c:v>921.5</c:v>
                </c:pt>
                <c:pt idx="5813">
                  <c:v>921.6</c:v>
                </c:pt>
                <c:pt idx="5814">
                  <c:v>921.7</c:v>
                </c:pt>
                <c:pt idx="5815">
                  <c:v>921.8</c:v>
                </c:pt>
                <c:pt idx="5816">
                  <c:v>921.9</c:v>
                </c:pt>
                <c:pt idx="5817">
                  <c:v>922</c:v>
                </c:pt>
                <c:pt idx="5818">
                  <c:v>922.1</c:v>
                </c:pt>
                <c:pt idx="5819">
                  <c:v>922.2</c:v>
                </c:pt>
                <c:pt idx="5820">
                  <c:v>922.3</c:v>
                </c:pt>
                <c:pt idx="5821">
                  <c:v>922.4</c:v>
                </c:pt>
                <c:pt idx="5822">
                  <c:v>922.5</c:v>
                </c:pt>
                <c:pt idx="5823">
                  <c:v>922.6</c:v>
                </c:pt>
                <c:pt idx="5824">
                  <c:v>922.7</c:v>
                </c:pt>
                <c:pt idx="5825">
                  <c:v>922.8</c:v>
                </c:pt>
                <c:pt idx="5826">
                  <c:v>922.9</c:v>
                </c:pt>
                <c:pt idx="5827">
                  <c:v>923</c:v>
                </c:pt>
                <c:pt idx="5828">
                  <c:v>923.1</c:v>
                </c:pt>
                <c:pt idx="5829">
                  <c:v>923.2</c:v>
                </c:pt>
                <c:pt idx="5830">
                  <c:v>923.3</c:v>
                </c:pt>
                <c:pt idx="5831">
                  <c:v>923.4</c:v>
                </c:pt>
                <c:pt idx="5832">
                  <c:v>923.5</c:v>
                </c:pt>
                <c:pt idx="5833">
                  <c:v>923.6</c:v>
                </c:pt>
                <c:pt idx="5834">
                  <c:v>923.7</c:v>
                </c:pt>
                <c:pt idx="5835">
                  <c:v>923.8</c:v>
                </c:pt>
                <c:pt idx="5836">
                  <c:v>923.9</c:v>
                </c:pt>
                <c:pt idx="5837">
                  <c:v>924</c:v>
                </c:pt>
                <c:pt idx="5838">
                  <c:v>924.1</c:v>
                </c:pt>
                <c:pt idx="5839">
                  <c:v>924.2</c:v>
                </c:pt>
                <c:pt idx="5840">
                  <c:v>924.3</c:v>
                </c:pt>
                <c:pt idx="5841">
                  <c:v>924.4</c:v>
                </c:pt>
                <c:pt idx="5842">
                  <c:v>924.5</c:v>
                </c:pt>
                <c:pt idx="5843">
                  <c:v>924.6</c:v>
                </c:pt>
                <c:pt idx="5844">
                  <c:v>924.7</c:v>
                </c:pt>
                <c:pt idx="5845">
                  <c:v>924.8</c:v>
                </c:pt>
                <c:pt idx="5846">
                  <c:v>924.9</c:v>
                </c:pt>
                <c:pt idx="5847">
                  <c:v>925</c:v>
                </c:pt>
                <c:pt idx="5848">
                  <c:v>925.1</c:v>
                </c:pt>
                <c:pt idx="5849">
                  <c:v>925.2</c:v>
                </c:pt>
                <c:pt idx="5850">
                  <c:v>925.3</c:v>
                </c:pt>
                <c:pt idx="5851">
                  <c:v>925.4</c:v>
                </c:pt>
                <c:pt idx="5852">
                  <c:v>925.5</c:v>
                </c:pt>
                <c:pt idx="5853">
                  <c:v>925.6</c:v>
                </c:pt>
                <c:pt idx="5854">
                  <c:v>925.7</c:v>
                </c:pt>
                <c:pt idx="5855">
                  <c:v>925.8</c:v>
                </c:pt>
                <c:pt idx="5856">
                  <c:v>925.9</c:v>
                </c:pt>
                <c:pt idx="5857">
                  <c:v>926</c:v>
                </c:pt>
                <c:pt idx="5858">
                  <c:v>926.1</c:v>
                </c:pt>
                <c:pt idx="5859">
                  <c:v>926.2</c:v>
                </c:pt>
                <c:pt idx="5860">
                  <c:v>926.3</c:v>
                </c:pt>
                <c:pt idx="5861">
                  <c:v>926.4</c:v>
                </c:pt>
                <c:pt idx="5862">
                  <c:v>926.5</c:v>
                </c:pt>
                <c:pt idx="5863">
                  <c:v>926.6</c:v>
                </c:pt>
                <c:pt idx="5864">
                  <c:v>926.7</c:v>
                </c:pt>
                <c:pt idx="5865">
                  <c:v>926.8</c:v>
                </c:pt>
                <c:pt idx="5866">
                  <c:v>926.9</c:v>
                </c:pt>
                <c:pt idx="5867">
                  <c:v>927</c:v>
                </c:pt>
                <c:pt idx="5868">
                  <c:v>927.1</c:v>
                </c:pt>
                <c:pt idx="5869">
                  <c:v>927.2</c:v>
                </c:pt>
                <c:pt idx="5870">
                  <c:v>927.3</c:v>
                </c:pt>
                <c:pt idx="5871">
                  <c:v>927.4</c:v>
                </c:pt>
                <c:pt idx="5872">
                  <c:v>927.5</c:v>
                </c:pt>
                <c:pt idx="5873">
                  <c:v>927.6</c:v>
                </c:pt>
                <c:pt idx="5874">
                  <c:v>927.7</c:v>
                </c:pt>
                <c:pt idx="5875">
                  <c:v>927.8</c:v>
                </c:pt>
                <c:pt idx="5876">
                  <c:v>927.9</c:v>
                </c:pt>
                <c:pt idx="5877">
                  <c:v>928</c:v>
                </c:pt>
                <c:pt idx="5878">
                  <c:v>928.1</c:v>
                </c:pt>
                <c:pt idx="5879">
                  <c:v>928.2</c:v>
                </c:pt>
                <c:pt idx="5880">
                  <c:v>928.3</c:v>
                </c:pt>
                <c:pt idx="5881">
                  <c:v>928.4</c:v>
                </c:pt>
                <c:pt idx="5882">
                  <c:v>928.5</c:v>
                </c:pt>
                <c:pt idx="5883">
                  <c:v>928.6</c:v>
                </c:pt>
                <c:pt idx="5884">
                  <c:v>928.7</c:v>
                </c:pt>
                <c:pt idx="5885">
                  <c:v>928.8</c:v>
                </c:pt>
                <c:pt idx="5886">
                  <c:v>928.9</c:v>
                </c:pt>
                <c:pt idx="5887">
                  <c:v>929</c:v>
                </c:pt>
                <c:pt idx="5888">
                  <c:v>929.1</c:v>
                </c:pt>
                <c:pt idx="5889">
                  <c:v>929.2</c:v>
                </c:pt>
                <c:pt idx="5890">
                  <c:v>929.3</c:v>
                </c:pt>
                <c:pt idx="5891">
                  <c:v>929.4</c:v>
                </c:pt>
                <c:pt idx="5892">
                  <c:v>929.5</c:v>
                </c:pt>
                <c:pt idx="5893">
                  <c:v>929.6</c:v>
                </c:pt>
                <c:pt idx="5894">
                  <c:v>929.7</c:v>
                </c:pt>
                <c:pt idx="5895">
                  <c:v>929.8</c:v>
                </c:pt>
                <c:pt idx="5896">
                  <c:v>929.9</c:v>
                </c:pt>
                <c:pt idx="5897">
                  <c:v>930</c:v>
                </c:pt>
                <c:pt idx="5898">
                  <c:v>930.1</c:v>
                </c:pt>
                <c:pt idx="5899">
                  <c:v>930.2</c:v>
                </c:pt>
                <c:pt idx="5900">
                  <c:v>930.3</c:v>
                </c:pt>
                <c:pt idx="5901">
                  <c:v>930.4</c:v>
                </c:pt>
                <c:pt idx="5902">
                  <c:v>930.5</c:v>
                </c:pt>
                <c:pt idx="5903">
                  <c:v>930.6</c:v>
                </c:pt>
                <c:pt idx="5904">
                  <c:v>930.7</c:v>
                </c:pt>
                <c:pt idx="5905">
                  <c:v>930.8</c:v>
                </c:pt>
                <c:pt idx="5906">
                  <c:v>930.9</c:v>
                </c:pt>
                <c:pt idx="5907">
                  <c:v>931</c:v>
                </c:pt>
                <c:pt idx="5908">
                  <c:v>931.1</c:v>
                </c:pt>
                <c:pt idx="5909">
                  <c:v>931.2</c:v>
                </c:pt>
                <c:pt idx="5910">
                  <c:v>931.3</c:v>
                </c:pt>
                <c:pt idx="5911">
                  <c:v>931.4</c:v>
                </c:pt>
                <c:pt idx="5912">
                  <c:v>931.5</c:v>
                </c:pt>
                <c:pt idx="5913">
                  <c:v>931.6</c:v>
                </c:pt>
                <c:pt idx="5914">
                  <c:v>931.7</c:v>
                </c:pt>
                <c:pt idx="5915">
                  <c:v>931.8</c:v>
                </c:pt>
                <c:pt idx="5916">
                  <c:v>931.9</c:v>
                </c:pt>
                <c:pt idx="5917">
                  <c:v>932</c:v>
                </c:pt>
                <c:pt idx="5918">
                  <c:v>932.1</c:v>
                </c:pt>
                <c:pt idx="5919">
                  <c:v>932.2</c:v>
                </c:pt>
                <c:pt idx="5920">
                  <c:v>932.3</c:v>
                </c:pt>
                <c:pt idx="5921">
                  <c:v>932.4</c:v>
                </c:pt>
                <c:pt idx="5922">
                  <c:v>932.5</c:v>
                </c:pt>
                <c:pt idx="5923">
                  <c:v>932.6</c:v>
                </c:pt>
                <c:pt idx="5924">
                  <c:v>932.7</c:v>
                </c:pt>
                <c:pt idx="5925">
                  <c:v>932.8</c:v>
                </c:pt>
                <c:pt idx="5926">
                  <c:v>932.9</c:v>
                </c:pt>
                <c:pt idx="5927">
                  <c:v>933</c:v>
                </c:pt>
                <c:pt idx="5928">
                  <c:v>933.1</c:v>
                </c:pt>
                <c:pt idx="5929">
                  <c:v>933.2</c:v>
                </c:pt>
                <c:pt idx="5930">
                  <c:v>933.3</c:v>
                </c:pt>
                <c:pt idx="5931">
                  <c:v>933.4</c:v>
                </c:pt>
                <c:pt idx="5932">
                  <c:v>933.5</c:v>
                </c:pt>
                <c:pt idx="5933">
                  <c:v>933.6</c:v>
                </c:pt>
                <c:pt idx="5934">
                  <c:v>933.7</c:v>
                </c:pt>
                <c:pt idx="5935">
                  <c:v>933.8</c:v>
                </c:pt>
                <c:pt idx="5936">
                  <c:v>933.9</c:v>
                </c:pt>
                <c:pt idx="5937">
                  <c:v>934</c:v>
                </c:pt>
                <c:pt idx="5938">
                  <c:v>934.1</c:v>
                </c:pt>
                <c:pt idx="5939">
                  <c:v>934.2</c:v>
                </c:pt>
                <c:pt idx="5940">
                  <c:v>934.3</c:v>
                </c:pt>
                <c:pt idx="5941">
                  <c:v>934.4</c:v>
                </c:pt>
                <c:pt idx="5942">
                  <c:v>934.5</c:v>
                </c:pt>
                <c:pt idx="5943">
                  <c:v>934.6</c:v>
                </c:pt>
                <c:pt idx="5944">
                  <c:v>934.7</c:v>
                </c:pt>
                <c:pt idx="5945">
                  <c:v>934.8</c:v>
                </c:pt>
                <c:pt idx="5946">
                  <c:v>934.9</c:v>
                </c:pt>
                <c:pt idx="5947">
                  <c:v>935</c:v>
                </c:pt>
                <c:pt idx="5948">
                  <c:v>935.1</c:v>
                </c:pt>
                <c:pt idx="5949">
                  <c:v>935.2</c:v>
                </c:pt>
                <c:pt idx="5950">
                  <c:v>935.3</c:v>
                </c:pt>
                <c:pt idx="5951">
                  <c:v>935.4</c:v>
                </c:pt>
                <c:pt idx="5952">
                  <c:v>935.5</c:v>
                </c:pt>
                <c:pt idx="5953">
                  <c:v>935.6</c:v>
                </c:pt>
                <c:pt idx="5954">
                  <c:v>935.7</c:v>
                </c:pt>
                <c:pt idx="5955">
                  <c:v>935.8</c:v>
                </c:pt>
                <c:pt idx="5956">
                  <c:v>935.9</c:v>
                </c:pt>
                <c:pt idx="5957">
                  <c:v>936</c:v>
                </c:pt>
                <c:pt idx="5958">
                  <c:v>936.1</c:v>
                </c:pt>
                <c:pt idx="5959">
                  <c:v>936.2</c:v>
                </c:pt>
                <c:pt idx="5960">
                  <c:v>936.3</c:v>
                </c:pt>
                <c:pt idx="5961">
                  <c:v>936.4</c:v>
                </c:pt>
                <c:pt idx="5962">
                  <c:v>936.5</c:v>
                </c:pt>
                <c:pt idx="5963">
                  <c:v>936.6</c:v>
                </c:pt>
                <c:pt idx="5964">
                  <c:v>936.7</c:v>
                </c:pt>
                <c:pt idx="5965">
                  <c:v>936.8</c:v>
                </c:pt>
                <c:pt idx="5966">
                  <c:v>936.9</c:v>
                </c:pt>
                <c:pt idx="5967">
                  <c:v>937</c:v>
                </c:pt>
                <c:pt idx="5968">
                  <c:v>937.1</c:v>
                </c:pt>
                <c:pt idx="5969">
                  <c:v>937.2</c:v>
                </c:pt>
                <c:pt idx="5970">
                  <c:v>937.3</c:v>
                </c:pt>
                <c:pt idx="5971">
                  <c:v>937.4</c:v>
                </c:pt>
                <c:pt idx="5972">
                  <c:v>937.5</c:v>
                </c:pt>
                <c:pt idx="5973">
                  <c:v>937.6</c:v>
                </c:pt>
                <c:pt idx="5974">
                  <c:v>937.7</c:v>
                </c:pt>
                <c:pt idx="5975">
                  <c:v>937.8</c:v>
                </c:pt>
                <c:pt idx="5976">
                  <c:v>937.9</c:v>
                </c:pt>
                <c:pt idx="5977">
                  <c:v>938</c:v>
                </c:pt>
                <c:pt idx="5978">
                  <c:v>938.1</c:v>
                </c:pt>
                <c:pt idx="5979">
                  <c:v>938.2</c:v>
                </c:pt>
                <c:pt idx="5980">
                  <c:v>938.3</c:v>
                </c:pt>
                <c:pt idx="5981">
                  <c:v>938.4</c:v>
                </c:pt>
                <c:pt idx="5982">
                  <c:v>938.5</c:v>
                </c:pt>
                <c:pt idx="5983">
                  <c:v>938.6</c:v>
                </c:pt>
                <c:pt idx="5984">
                  <c:v>938.7</c:v>
                </c:pt>
                <c:pt idx="5985">
                  <c:v>938.8</c:v>
                </c:pt>
                <c:pt idx="5986">
                  <c:v>938.9</c:v>
                </c:pt>
                <c:pt idx="5987">
                  <c:v>939</c:v>
                </c:pt>
                <c:pt idx="5988">
                  <c:v>939.1</c:v>
                </c:pt>
                <c:pt idx="5989">
                  <c:v>939.2</c:v>
                </c:pt>
                <c:pt idx="5990">
                  <c:v>939.3</c:v>
                </c:pt>
                <c:pt idx="5991">
                  <c:v>939.4</c:v>
                </c:pt>
                <c:pt idx="5992">
                  <c:v>939.5</c:v>
                </c:pt>
                <c:pt idx="5993">
                  <c:v>939.6</c:v>
                </c:pt>
                <c:pt idx="5994">
                  <c:v>939.7</c:v>
                </c:pt>
                <c:pt idx="5995">
                  <c:v>939.8</c:v>
                </c:pt>
                <c:pt idx="5996">
                  <c:v>939.9</c:v>
                </c:pt>
                <c:pt idx="5997">
                  <c:v>940</c:v>
                </c:pt>
                <c:pt idx="5998">
                  <c:v>940.1</c:v>
                </c:pt>
                <c:pt idx="5999">
                  <c:v>940.2</c:v>
                </c:pt>
                <c:pt idx="6000">
                  <c:v>940.3</c:v>
                </c:pt>
                <c:pt idx="6001">
                  <c:v>940.4</c:v>
                </c:pt>
                <c:pt idx="6002">
                  <c:v>940.5</c:v>
                </c:pt>
                <c:pt idx="6003">
                  <c:v>940.6</c:v>
                </c:pt>
                <c:pt idx="6004">
                  <c:v>940.7</c:v>
                </c:pt>
                <c:pt idx="6005">
                  <c:v>940.8</c:v>
                </c:pt>
                <c:pt idx="6006">
                  <c:v>940.9</c:v>
                </c:pt>
                <c:pt idx="6007">
                  <c:v>941</c:v>
                </c:pt>
                <c:pt idx="6008">
                  <c:v>941.1</c:v>
                </c:pt>
                <c:pt idx="6009">
                  <c:v>941.2</c:v>
                </c:pt>
                <c:pt idx="6010">
                  <c:v>941.3</c:v>
                </c:pt>
                <c:pt idx="6011">
                  <c:v>941.4</c:v>
                </c:pt>
                <c:pt idx="6012">
                  <c:v>941.5</c:v>
                </c:pt>
                <c:pt idx="6013">
                  <c:v>941.6</c:v>
                </c:pt>
                <c:pt idx="6014">
                  <c:v>941.7</c:v>
                </c:pt>
                <c:pt idx="6015">
                  <c:v>941.8</c:v>
                </c:pt>
                <c:pt idx="6016">
                  <c:v>941.9</c:v>
                </c:pt>
                <c:pt idx="6017">
                  <c:v>942</c:v>
                </c:pt>
                <c:pt idx="6018">
                  <c:v>942.1</c:v>
                </c:pt>
                <c:pt idx="6019">
                  <c:v>942.2</c:v>
                </c:pt>
                <c:pt idx="6020">
                  <c:v>942.3</c:v>
                </c:pt>
                <c:pt idx="6021">
                  <c:v>942.4</c:v>
                </c:pt>
                <c:pt idx="6022">
                  <c:v>942.5</c:v>
                </c:pt>
                <c:pt idx="6023">
                  <c:v>942.6</c:v>
                </c:pt>
                <c:pt idx="6024">
                  <c:v>942.7</c:v>
                </c:pt>
                <c:pt idx="6025">
                  <c:v>942.8</c:v>
                </c:pt>
                <c:pt idx="6026">
                  <c:v>942.9</c:v>
                </c:pt>
                <c:pt idx="6027">
                  <c:v>943</c:v>
                </c:pt>
                <c:pt idx="6028">
                  <c:v>943.1</c:v>
                </c:pt>
                <c:pt idx="6029">
                  <c:v>943.2</c:v>
                </c:pt>
                <c:pt idx="6030">
                  <c:v>943.3</c:v>
                </c:pt>
                <c:pt idx="6031">
                  <c:v>943.4</c:v>
                </c:pt>
                <c:pt idx="6032">
                  <c:v>943.5</c:v>
                </c:pt>
                <c:pt idx="6033">
                  <c:v>943.6</c:v>
                </c:pt>
                <c:pt idx="6034">
                  <c:v>943.7</c:v>
                </c:pt>
                <c:pt idx="6035">
                  <c:v>943.8</c:v>
                </c:pt>
                <c:pt idx="6036">
                  <c:v>943.9</c:v>
                </c:pt>
                <c:pt idx="6037">
                  <c:v>944</c:v>
                </c:pt>
                <c:pt idx="6038">
                  <c:v>944.1</c:v>
                </c:pt>
                <c:pt idx="6039">
                  <c:v>944.2</c:v>
                </c:pt>
                <c:pt idx="6040">
                  <c:v>944.3</c:v>
                </c:pt>
                <c:pt idx="6041">
                  <c:v>944.4</c:v>
                </c:pt>
                <c:pt idx="6042">
                  <c:v>944.5</c:v>
                </c:pt>
                <c:pt idx="6043">
                  <c:v>944.6</c:v>
                </c:pt>
                <c:pt idx="6044">
                  <c:v>944.7</c:v>
                </c:pt>
                <c:pt idx="6045">
                  <c:v>944.8</c:v>
                </c:pt>
                <c:pt idx="6046">
                  <c:v>944.9</c:v>
                </c:pt>
                <c:pt idx="6047">
                  <c:v>945</c:v>
                </c:pt>
                <c:pt idx="6048">
                  <c:v>945.1</c:v>
                </c:pt>
                <c:pt idx="6049">
                  <c:v>945.2</c:v>
                </c:pt>
                <c:pt idx="6050">
                  <c:v>945.3</c:v>
                </c:pt>
                <c:pt idx="6051">
                  <c:v>945.4</c:v>
                </c:pt>
                <c:pt idx="6052">
                  <c:v>945.5</c:v>
                </c:pt>
                <c:pt idx="6053">
                  <c:v>945.6</c:v>
                </c:pt>
                <c:pt idx="6054">
                  <c:v>945.7</c:v>
                </c:pt>
                <c:pt idx="6055">
                  <c:v>945.8</c:v>
                </c:pt>
                <c:pt idx="6056">
                  <c:v>945.9</c:v>
                </c:pt>
                <c:pt idx="6057">
                  <c:v>946</c:v>
                </c:pt>
                <c:pt idx="6058">
                  <c:v>946.1</c:v>
                </c:pt>
                <c:pt idx="6059">
                  <c:v>946.2</c:v>
                </c:pt>
                <c:pt idx="6060">
                  <c:v>946.3</c:v>
                </c:pt>
                <c:pt idx="6061">
                  <c:v>946.4</c:v>
                </c:pt>
                <c:pt idx="6062">
                  <c:v>946.5</c:v>
                </c:pt>
                <c:pt idx="6063">
                  <c:v>946.6</c:v>
                </c:pt>
                <c:pt idx="6064">
                  <c:v>946.7</c:v>
                </c:pt>
                <c:pt idx="6065">
                  <c:v>946.8</c:v>
                </c:pt>
                <c:pt idx="6066">
                  <c:v>946.9</c:v>
                </c:pt>
                <c:pt idx="6067">
                  <c:v>947</c:v>
                </c:pt>
                <c:pt idx="6068">
                  <c:v>947.1</c:v>
                </c:pt>
                <c:pt idx="6069">
                  <c:v>947.2</c:v>
                </c:pt>
                <c:pt idx="6070">
                  <c:v>947.3</c:v>
                </c:pt>
                <c:pt idx="6071">
                  <c:v>947.4</c:v>
                </c:pt>
                <c:pt idx="6072">
                  <c:v>947.5</c:v>
                </c:pt>
                <c:pt idx="6073">
                  <c:v>947.6</c:v>
                </c:pt>
                <c:pt idx="6074">
                  <c:v>947.7</c:v>
                </c:pt>
                <c:pt idx="6075">
                  <c:v>947.8</c:v>
                </c:pt>
                <c:pt idx="6076">
                  <c:v>947.9</c:v>
                </c:pt>
                <c:pt idx="6077">
                  <c:v>948</c:v>
                </c:pt>
                <c:pt idx="6078">
                  <c:v>948.1</c:v>
                </c:pt>
                <c:pt idx="6079">
                  <c:v>948.2</c:v>
                </c:pt>
                <c:pt idx="6080">
                  <c:v>948.3</c:v>
                </c:pt>
                <c:pt idx="6081">
                  <c:v>948.4</c:v>
                </c:pt>
                <c:pt idx="6082">
                  <c:v>948.5</c:v>
                </c:pt>
                <c:pt idx="6083">
                  <c:v>948.6</c:v>
                </c:pt>
                <c:pt idx="6084">
                  <c:v>948.7</c:v>
                </c:pt>
                <c:pt idx="6085">
                  <c:v>948.8</c:v>
                </c:pt>
                <c:pt idx="6086">
                  <c:v>948.9</c:v>
                </c:pt>
                <c:pt idx="6087">
                  <c:v>949</c:v>
                </c:pt>
                <c:pt idx="6088">
                  <c:v>949.1</c:v>
                </c:pt>
                <c:pt idx="6089">
                  <c:v>949.2</c:v>
                </c:pt>
                <c:pt idx="6090">
                  <c:v>949.3</c:v>
                </c:pt>
                <c:pt idx="6091">
                  <c:v>949.4</c:v>
                </c:pt>
                <c:pt idx="6092">
                  <c:v>949.5</c:v>
                </c:pt>
                <c:pt idx="6093">
                  <c:v>949.6</c:v>
                </c:pt>
                <c:pt idx="6094">
                  <c:v>949.7</c:v>
                </c:pt>
                <c:pt idx="6095">
                  <c:v>949.8</c:v>
                </c:pt>
                <c:pt idx="6096">
                  <c:v>949.9</c:v>
                </c:pt>
                <c:pt idx="6097">
                  <c:v>950</c:v>
                </c:pt>
                <c:pt idx="6098">
                  <c:v>950.1</c:v>
                </c:pt>
                <c:pt idx="6099">
                  <c:v>950.2</c:v>
                </c:pt>
                <c:pt idx="6100">
                  <c:v>950.3</c:v>
                </c:pt>
                <c:pt idx="6101">
                  <c:v>950.4</c:v>
                </c:pt>
                <c:pt idx="6102">
                  <c:v>950.5</c:v>
                </c:pt>
                <c:pt idx="6103">
                  <c:v>950.6</c:v>
                </c:pt>
                <c:pt idx="6104">
                  <c:v>950.7</c:v>
                </c:pt>
                <c:pt idx="6105">
                  <c:v>950.8</c:v>
                </c:pt>
                <c:pt idx="6106">
                  <c:v>950.9</c:v>
                </c:pt>
                <c:pt idx="6107">
                  <c:v>951</c:v>
                </c:pt>
                <c:pt idx="6108">
                  <c:v>951.1</c:v>
                </c:pt>
                <c:pt idx="6109">
                  <c:v>951.2</c:v>
                </c:pt>
                <c:pt idx="6110">
                  <c:v>951.3</c:v>
                </c:pt>
                <c:pt idx="6111">
                  <c:v>951.4</c:v>
                </c:pt>
                <c:pt idx="6112">
                  <c:v>951.5</c:v>
                </c:pt>
                <c:pt idx="6113">
                  <c:v>951.6</c:v>
                </c:pt>
                <c:pt idx="6114">
                  <c:v>951.7</c:v>
                </c:pt>
                <c:pt idx="6115">
                  <c:v>951.8</c:v>
                </c:pt>
                <c:pt idx="6116">
                  <c:v>951.9</c:v>
                </c:pt>
                <c:pt idx="6117">
                  <c:v>952</c:v>
                </c:pt>
                <c:pt idx="6118">
                  <c:v>952.1</c:v>
                </c:pt>
                <c:pt idx="6119">
                  <c:v>952.2</c:v>
                </c:pt>
                <c:pt idx="6120">
                  <c:v>952.3</c:v>
                </c:pt>
                <c:pt idx="6121">
                  <c:v>952.4</c:v>
                </c:pt>
                <c:pt idx="6122">
                  <c:v>952.5</c:v>
                </c:pt>
                <c:pt idx="6123">
                  <c:v>952.6</c:v>
                </c:pt>
                <c:pt idx="6124">
                  <c:v>952.7</c:v>
                </c:pt>
                <c:pt idx="6125">
                  <c:v>952.8</c:v>
                </c:pt>
                <c:pt idx="6126">
                  <c:v>952.9</c:v>
                </c:pt>
                <c:pt idx="6127">
                  <c:v>953</c:v>
                </c:pt>
                <c:pt idx="6128">
                  <c:v>953.1</c:v>
                </c:pt>
                <c:pt idx="6129">
                  <c:v>953.2</c:v>
                </c:pt>
                <c:pt idx="6130">
                  <c:v>953.3</c:v>
                </c:pt>
                <c:pt idx="6131">
                  <c:v>953.4</c:v>
                </c:pt>
                <c:pt idx="6132">
                  <c:v>953.5</c:v>
                </c:pt>
                <c:pt idx="6133">
                  <c:v>953.6</c:v>
                </c:pt>
                <c:pt idx="6134">
                  <c:v>953.7</c:v>
                </c:pt>
                <c:pt idx="6135">
                  <c:v>953.8</c:v>
                </c:pt>
                <c:pt idx="6136">
                  <c:v>953.9</c:v>
                </c:pt>
                <c:pt idx="6137">
                  <c:v>954</c:v>
                </c:pt>
                <c:pt idx="6138">
                  <c:v>954.1</c:v>
                </c:pt>
                <c:pt idx="6139">
                  <c:v>954.2</c:v>
                </c:pt>
                <c:pt idx="6140">
                  <c:v>954.3</c:v>
                </c:pt>
                <c:pt idx="6141">
                  <c:v>954.4</c:v>
                </c:pt>
                <c:pt idx="6142">
                  <c:v>954.5</c:v>
                </c:pt>
                <c:pt idx="6143">
                  <c:v>954.6</c:v>
                </c:pt>
                <c:pt idx="6144">
                  <c:v>954.7</c:v>
                </c:pt>
                <c:pt idx="6145">
                  <c:v>954.8</c:v>
                </c:pt>
                <c:pt idx="6146">
                  <c:v>954.9</c:v>
                </c:pt>
                <c:pt idx="6147">
                  <c:v>955</c:v>
                </c:pt>
                <c:pt idx="6148">
                  <c:v>955.1</c:v>
                </c:pt>
                <c:pt idx="6149">
                  <c:v>955.2</c:v>
                </c:pt>
                <c:pt idx="6150">
                  <c:v>955.3</c:v>
                </c:pt>
                <c:pt idx="6151">
                  <c:v>955.4</c:v>
                </c:pt>
                <c:pt idx="6152">
                  <c:v>955.5</c:v>
                </c:pt>
                <c:pt idx="6153">
                  <c:v>955.6</c:v>
                </c:pt>
                <c:pt idx="6154">
                  <c:v>955.7</c:v>
                </c:pt>
                <c:pt idx="6155">
                  <c:v>955.8</c:v>
                </c:pt>
                <c:pt idx="6156">
                  <c:v>955.9</c:v>
                </c:pt>
                <c:pt idx="6157">
                  <c:v>956</c:v>
                </c:pt>
                <c:pt idx="6158">
                  <c:v>956.1</c:v>
                </c:pt>
                <c:pt idx="6159">
                  <c:v>956.2</c:v>
                </c:pt>
                <c:pt idx="6160">
                  <c:v>956.3</c:v>
                </c:pt>
                <c:pt idx="6161">
                  <c:v>956.4</c:v>
                </c:pt>
                <c:pt idx="6162">
                  <c:v>956.5</c:v>
                </c:pt>
                <c:pt idx="6163">
                  <c:v>956.6</c:v>
                </c:pt>
                <c:pt idx="6164">
                  <c:v>956.7</c:v>
                </c:pt>
                <c:pt idx="6165">
                  <c:v>956.8</c:v>
                </c:pt>
                <c:pt idx="6166">
                  <c:v>956.9</c:v>
                </c:pt>
                <c:pt idx="6167">
                  <c:v>957</c:v>
                </c:pt>
                <c:pt idx="6168">
                  <c:v>957.1</c:v>
                </c:pt>
                <c:pt idx="6169">
                  <c:v>957.2</c:v>
                </c:pt>
                <c:pt idx="6170">
                  <c:v>957.3</c:v>
                </c:pt>
                <c:pt idx="6171">
                  <c:v>957.4</c:v>
                </c:pt>
                <c:pt idx="6172">
                  <c:v>957.5</c:v>
                </c:pt>
                <c:pt idx="6173">
                  <c:v>957.6</c:v>
                </c:pt>
                <c:pt idx="6174">
                  <c:v>957.7</c:v>
                </c:pt>
                <c:pt idx="6175">
                  <c:v>957.8</c:v>
                </c:pt>
                <c:pt idx="6176">
                  <c:v>957.9</c:v>
                </c:pt>
                <c:pt idx="6177">
                  <c:v>958</c:v>
                </c:pt>
                <c:pt idx="6178">
                  <c:v>958.1</c:v>
                </c:pt>
                <c:pt idx="6179">
                  <c:v>958.2</c:v>
                </c:pt>
                <c:pt idx="6180">
                  <c:v>958.3</c:v>
                </c:pt>
                <c:pt idx="6181">
                  <c:v>958.4</c:v>
                </c:pt>
                <c:pt idx="6182">
                  <c:v>958.5</c:v>
                </c:pt>
                <c:pt idx="6183">
                  <c:v>958.6</c:v>
                </c:pt>
                <c:pt idx="6184">
                  <c:v>958.7</c:v>
                </c:pt>
                <c:pt idx="6185">
                  <c:v>958.8</c:v>
                </c:pt>
                <c:pt idx="6186">
                  <c:v>958.9</c:v>
                </c:pt>
                <c:pt idx="6187">
                  <c:v>959</c:v>
                </c:pt>
                <c:pt idx="6188">
                  <c:v>959.1</c:v>
                </c:pt>
                <c:pt idx="6189">
                  <c:v>959.2</c:v>
                </c:pt>
                <c:pt idx="6190">
                  <c:v>959.3</c:v>
                </c:pt>
                <c:pt idx="6191">
                  <c:v>959.4</c:v>
                </c:pt>
                <c:pt idx="6192">
                  <c:v>959.5</c:v>
                </c:pt>
                <c:pt idx="6193">
                  <c:v>959.6</c:v>
                </c:pt>
                <c:pt idx="6194">
                  <c:v>959.7</c:v>
                </c:pt>
                <c:pt idx="6195">
                  <c:v>959.8</c:v>
                </c:pt>
                <c:pt idx="6196">
                  <c:v>959.9</c:v>
                </c:pt>
                <c:pt idx="6197">
                  <c:v>960</c:v>
                </c:pt>
                <c:pt idx="6198">
                  <c:v>960.1</c:v>
                </c:pt>
                <c:pt idx="6199">
                  <c:v>960.2</c:v>
                </c:pt>
                <c:pt idx="6200">
                  <c:v>960.3</c:v>
                </c:pt>
                <c:pt idx="6201">
                  <c:v>960.4</c:v>
                </c:pt>
                <c:pt idx="6202">
                  <c:v>960.5</c:v>
                </c:pt>
                <c:pt idx="6203">
                  <c:v>960.6</c:v>
                </c:pt>
                <c:pt idx="6204">
                  <c:v>960.7</c:v>
                </c:pt>
                <c:pt idx="6205">
                  <c:v>960.8</c:v>
                </c:pt>
                <c:pt idx="6206">
                  <c:v>960.9</c:v>
                </c:pt>
                <c:pt idx="6207">
                  <c:v>961</c:v>
                </c:pt>
                <c:pt idx="6208">
                  <c:v>961.1</c:v>
                </c:pt>
                <c:pt idx="6209">
                  <c:v>961.2</c:v>
                </c:pt>
                <c:pt idx="6210">
                  <c:v>961.3</c:v>
                </c:pt>
                <c:pt idx="6211">
                  <c:v>961.4</c:v>
                </c:pt>
                <c:pt idx="6212">
                  <c:v>961.5</c:v>
                </c:pt>
                <c:pt idx="6213">
                  <c:v>961.6</c:v>
                </c:pt>
                <c:pt idx="6214">
                  <c:v>961.7</c:v>
                </c:pt>
                <c:pt idx="6215">
                  <c:v>961.8</c:v>
                </c:pt>
                <c:pt idx="6216">
                  <c:v>961.9</c:v>
                </c:pt>
                <c:pt idx="6217">
                  <c:v>962</c:v>
                </c:pt>
                <c:pt idx="6218">
                  <c:v>962.1</c:v>
                </c:pt>
                <c:pt idx="6219">
                  <c:v>962.2</c:v>
                </c:pt>
                <c:pt idx="6220">
                  <c:v>962.3</c:v>
                </c:pt>
                <c:pt idx="6221">
                  <c:v>962.4</c:v>
                </c:pt>
                <c:pt idx="6222">
                  <c:v>962.5</c:v>
                </c:pt>
                <c:pt idx="6223">
                  <c:v>962.6</c:v>
                </c:pt>
                <c:pt idx="6224">
                  <c:v>962.7</c:v>
                </c:pt>
                <c:pt idx="6225">
                  <c:v>962.8</c:v>
                </c:pt>
                <c:pt idx="6226">
                  <c:v>962.9</c:v>
                </c:pt>
                <c:pt idx="6227">
                  <c:v>963</c:v>
                </c:pt>
                <c:pt idx="6228">
                  <c:v>963.1</c:v>
                </c:pt>
                <c:pt idx="6229">
                  <c:v>963.2</c:v>
                </c:pt>
                <c:pt idx="6230">
                  <c:v>963.3</c:v>
                </c:pt>
                <c:pt idx="6231">
                  <c:v>963.4</c:v>
                </c:pt>
                <c:pt idx="6232">
                  <c:v>963.5</c:v>
                </c:pt>
                <c:pt idx="6233">
                  <c:v>963.6</c:v>
                </c:pt>
                <c:pt idx="6234">
                  <c:v>963.7</c:v>
                </c:pt>
                <c:pt idx="6235">
                  <c:v>963.8</c:v>
                </c:pt>
                <c:pt idx="6236">
                  <c:v>963.9</c:v>
                </c:pt>
                <c:pt idx="6237">
                  <c:v>964</c:v>
                </c:pt>
                <c:pt idx="6238">
                  <c:v>964.1</c:v>
                </c:pt>
                <c:pt idx="6239">
                  <c:v>964.2</c:v>
                </c:pt>
                <c:pt idx="6240">
                  <c:v>964.3</c:v>
                </c:pt>
                <c:pt idx="6241">
                  <c:v>964.4</c:v>
                </c:pt>
                <c:pt idx="6242">
                  <c:v>964.5</c:v>
                </c:pt>
                <c:pt idx="6243">
                  <c:v>964.6</c:v>
                </c:pt>
                <c:pt idx="6244">
                  <c:v>964.7</c:v>
                </c:pt>
                <c:pt idx="6245">
                  <c:v>964.8</c:v>
                </c:pt>
                <c:pt idx="6246">
                  <c:v>964.9</c:v>
                </c:pt>
                <c:pt idx="6247">
                  <c:v>965</c:v>
                </c:pt>
                <c:pt idx="6248">
                  <c:v>965.1</c:v>
                </c:pt>
                <c:pt idx="6249">
                  <c:v>965.2</c:v>
                </c:pt>
                <c:pt idx="6250">
                  <c:v>965.3</c:v>
                </c:pt>
                <c:pt idx="6251">
                  <c:v>965.4</c:v>
                </c:pt>
                <c:pt idx="6252">
                  <c:v>965.5</c:v>
                </c:pt>
                <c:pt idx="6253">
                  <c:v>965.6</c:v>
                </c:pt>
                <c:pt idx="6254">
                  <c:v>965.7</c:v>
                </c:pt>
                <c:pt idx="6255">
                  <c:v>965.8</c:v>
                </c:pt>
                <c:pt idx="6256">
                  <c:v>965.9</c:v>
                </c:pt>
                <c:pt idx="6257">
                  <c:v>966</c:v>
                </c:pt>
                <c:pt idx="6258">
                  <c:v>966.1</c:v>
                </c:pt>
                <c:pt idx="6259">
                  <c:v>966.2</c:v>
                </c:pt>
                <c:pt idx="6260">
                  <c:v>966.3</c:v>
                </c:pt>
                <c:pt idx="6261">
                  <c:v>966.4</c:v>
                </c:pt>
                <c:pt idx="6262">
                  <c:v>966.5</c:v>
                </c:pt>
                <c:pt idx="6263">
                  <c:v>966.6</c:v>
                </c:pt>
                <c:pt idx="6264">
                  <c:v>966.7</c:v>
                </c:pt>
                <c:pt idx="6265">
                  <c:v>966.8</c:v>
                </c:pt>
                <c:pt idx="6266">
                  <c:v>966.9</c:v>
                </c:pt>
                <c:pt idx="6267">
                  <c:v>967</c:v>
                </c:pt>
                <c:pt idx="6268">
                  <c:v>967.1</c:v>
                </c:pt>
                <c:pt idx="6269">
                  <c:v>967.2</c:v>
                </c:pt>
                <c:pt idx="6270">
                  <c:v>967.3</c:v>
                </c:pt>
                <c:pt idx="6271">
                  <c:v>967.4</c:v>
                </c:pt>
                <c:pt idx="6272">
                  <c:v>967.5</c:v>
                </c:pt>
                <c:pt idx="6273">
                  <c:v>967.6</c:v>
                </c:pt>
                <c:pt idx="6274">
                  <c:v>967.7</c:v>
                </c:pt>
                <c:pt idx="6275">
                  <c:v>967.8</c:v>
                </c:pt>
                <c:pt idx="6276">
                  <c:v>967.9</c:v>
                </c:pt>
                <c:pt idx="6277">
                  <c:v>968</c:v>
                </c:pt>
                <c:pt idx="6278">
                  <c:v>968.1</c:v>
                </c:pt>
                <c:pt idx="6279">
                  <c:v>968.2</c:v>
                </c:pt>
                <c:pt idx="6280">
                  <c:v>968.3</c:v>
                </c:pt>
                <c:pt idx="6281">
                  <c:v>968.4</c:v>
                </c:pt>
                <c:pt idx="6282">
                  <c:v>968.5</c:v>
                </c:pt>
                <c:pt idx="6283">
                  <c:v>968.6</c:v>
                </c:pt>
                <c:pt idx="6284">
                  <c:v>968.7</c:v>
                </c:pt>
                <c:pt idx="6285">
                  <c:v>968.8</c:v>
                </c:pt>
                <c:pt idx="6286">
                  <c:v>968.9</c:v>
                </c:pt>
                <c:pt idx="6287">
                  <c:v>969</c:v>
                </c:pt>
                <c:pt idx="6288">
                  <c:v>969.1</c:v>
                </c:pt>
                <c:pt idx="6289">
                  <c:v>969.2</c:v>
                </c:pt>
                <c:pt idx="6290">
                  <c:v>969.3</c:v>
                </c:pt>
                <c:pt idx="6291">
                  <c:v>969.4</c:v>
                </c:pt>
                <c:pt idx="6292">
                  <c:v>969.5</c:v>
                </c:pt>
                <c:pt idx="6293">
                  <c:v>969.6</c:v>
                </c:pt>
                <c:pt idx="6294">
                  <c:v>969.7</c:v>
                </c:pt>
                <c:pt idx="6295">
                  <c:v>969.8</c:v>
                </c:pt>
                <c:pt idx="6296">
                  <c:v>969.9</c:v>
                </c:pt>
                <c:pt idx="6297">
                  <c:v>970</c:v>
                </c:pt>
                <c:pt idx="6298">
                  <c:v>970.1</c:v>
                </c:pt>
                <c:pt idx="6299">
                  <c:v>970.2</c:v>
                </c:pt>
                <c:pt idx="6300">
                  <c:v>970.3</c:v>
                </c:pt>
                <c:pt idx="6301">
                  <c:v>970.4</c:v>
                </c:pt>
                <c:pt idx="6302">
                  <c:v>970.5</c:v>
                </c:pt>
                <c:pt idx="6303">
                  <c:v>970.6</c:v>
                </c:pt>
                <c:pt idx="6304">
                  <c:v>970.7</c:v>
                </c:pt>
                <c:pt idx="6305">
                  <c:v>970.8</c:v>
                </c:pt>
                <c:pt idx="6306">
                  <c:v>970.9</c:v>
                </c:pt>
                <c:pt idx="6307">
                  <c:v>971</c:v>
                </c:pt>
                <c:pt idx="6308">
                  <c:v>971.1</c:v>
                </c:pt>
                <c:pt idx="6309">
                  <c:v>971.2</c:v>
                </c:pt>
                <c:pt idx="6310">
                  <c:v>971.3</c:v>
                </c:pt>
                <c:pt idx="6311">
                  <c:v>971.4</c:v>
                </c:pt>
                <c:pt idx="6312">
                  <c:v>971.5</c:v>
                </c:pt>
                <c:pt idx="6313">
                  <c:v>971.6</c:v>
                </c:pt>
                <c:pt idx="6314">
                  <c:v>971.7</c:v>
                </c:pt>
                <c:pt idx="6315">
                  <c:v>971.8</c:v>
                </c:pt>
                <c:pt idx="6316">
                  <c:v>971.9</c:v>
                </c:pt>
                <c:pt idx="6317">
                  <c:v>972</c:v>
                </c:pt>
                <c:pt idx="6318">
                  <c:v>972.1</c:v>
                </c:pt>
                <c:pt idx="6319">
                  <c:v>972.2</c:v>
                </c:pt>
                <c:pt idx="6320">
                  <c:v>972.3</c:v>
                </c:pt>
                <c:pt idx="6321">
                  <c:v>972.4</c:v>
                </c:pt>
                <c:pt idx="6322">
                  <c:v>972.5</c:v>
                </c:pt>
                <c:pt idx="6323">
                  <c:v>972.6</c:v>
                </c:pt>
                <c:pt idx="6324">
                  <c:v>972.7</c:v>
                </c:pt>
                <c:pt idx="6325">
                  <c:v>972.8</c:v>
                </c:pt>
                <c:pt idx="6326">
                  <c:v>972.9</c:v>
                </c:pt>
                <c:pt idx="6327">
                  <c:v>973</c:v>
                </c:pt>
                <c:pt idx="6328">
                  <c:v>973.1</c:v>
                </c:pt>
                <c:pt idx="6329">
                  <c:v>973.2</c:v>
                </c:pt>
                <c:pt idx="6330">
                  <c:v>973.3</c:v>
                </c:pt>
                <c:pt idx="6331">
                  <c:v>973.4</c:v>
                </c:pt>
                <c:pt idx="6332">
                  <c:v>973.5</c:v>
                </c:pt>
                <c:pt idx="6333">
                  <c:v>973.6</c:v>
                </c:pt>
                <c:pt idx="6334">
                  <c:v>973.7</c:v>
                </c:pt>
                <c:pt idx="6335">
                  <c:v>973.8</c:v>
                </c:pt>
                <c:pt idx="6336">
                  <c:v>973.9</c:v>
                </c:pt>
                <c:pt idx="6337">
                  <c:v>974</c:v>
                </c:pt>
                <c:pt idx="6338">
                  <c:v>974.1</c:v>
                </c:pt>
                <c:pt idx="6339">
                  <c:v>974.2</c:v>
                </c:pt>
                <c:pt idx="6340">
                  <c:v>974.3</c:v>
                </c:pt>
                <c:pt idx="6341">
                  <c:v>974.4</c:v>
                </c:pt>
                <c:pt idx="6342">
                  <c:v>974.5</c:v>
                </c:pt>
                <c:pt idx="6343">
                  <c:v>974.6</c:v>
                </c:pt>
                <c:pt idx="6344">
                  <c:v>974.7</c:v>
                </c:pt>
                <c:pt idx="6345">
                  <c:v>974.8</c:v>
                </c:pt>
                <c:pt idx="6346">
                  <c:v>974.9</c:v>
                </c:pt>
                <c:pt idx="6347">
                  <c:v>975</c:v>
                </c:pt>
                <c:pt idx="6348">
                  <c:v>975.1</c:v>
                </c:pt>
                <c:pt idx="6349">
                  <c:v>975.2</c:v>
                </c:pt>
                <c:pt idx="6350">
                  <c:v>975.3</c:v>
                </c:pt>
                <c:pt idx="6351">
                  <c:v>975.4</c:v>
                </c:pt>
                <c:pt idx="6352">
                  <c:v>975.5</c:v>
                </c:pt>
                <c:pt idx="6353">
                  <c:v>975.6</c:v>
                </c:pt>
                <c:pt idx="6354">
                  <c:v>975.7</c:v>
                </c:pt>
                <c:pt idx="6355">
                  <c:v>975.8</c:v>
                </c:pt>
                <c:pt idx="6356">
                  <c:v>975.9</c:v>
                </c:pt>
                <c:pt idx="6357">
                  <c:v>976</c:v>
                </c:pt>
                <c:pt idx="6358">
                  <c:v>976.1</c:v>
                </c:pt>
                <c:pt idx="6359">
                  <c:v>976.2</c:v>
                </c:pt>
                <c:pt idx="6360">
                  <c:v>976.3</c:v>
                </c:pt>
                <c:pt idx="6361">
                  <c:v>976.4</c:v>
                </c:pt>
                <c:pt idx="6362">
                  <c:v>976.5</c:v>
                </c:pt>
                <c:pt idx="6363">
                  <c:v>976.6</c:v>
                </c:pt>
                <c:pt idx="6364">
                  <c:v>976.7</c:v>
                </c:pt>
                <c:pt idx="6365">
                  <c:v>976.8</c:v>
                </c:pt>
                <c:pt idx="6366">
                  <c:v>976.9</c:v>
                </c:pt>
                <c:pt idx="6367">
                  <c:v>977</c:v>
                </c:pt>
                <c:pt idx="6368">
                  <c:v>977.1</c:v>
                </c:pt>
                <c:pt idx="6369">
                  <c:v>977.2</c:v>
                </c:pt>
                <c:pt idx="6370">
                  <c:v>977.3</c:v>
                </c:pt>
                <c:pt idx="6371">
                  <c:v>977.4</c:v>
                </c:pt>
                <c:pt idx="6372">
                  <c:v>977.5</c:v>
                </c:pt>
                <c:pt idx="6373">
                  <c:v>977.6</c:v>
                </c:pt>
                <c:pt idx="6374">
                  <c:v>977.7</c:v>
                </c:pt>
                <c:pt idx="6375">
                  <c:v>977.8</c:v>
                </c:pt>
                <c:pt idx="6376">
                  <c:v>977.9</c:v>
                </c:pt>
                <c:pt idx="6377">
                  <c:v>978</c:v>
                </c:pt>
                <c:pt idx="6378">
                  <c:v>978.1</c:v>
                </c:pt>
                <c:pt idx="6379">
                  <c:v>978.2</c:v>
                </c:pt>
                <c:pt idx="6380">
                  <c:v>978.3</c:v>
                </c:pt>
                <c:pt idx="6381">
                  <c:v>978.4</c:v>
                </c:pt>
                <c:pt idx="6382">
                  <c:v>978.5</c:v>
                </c:pt>
                <c:pt idx="6383">
                  <c:v>978.6</c:v>
                </c:pt>
                <c:pt idx="6384">
                  <c:v>978.7</c:v>
                </c:pt>
                <c:pt idx="6385">
                  <c:v>978.8</c:v>
                </c:pt>
                <c:pt idx="6386">
                  <c:v>978.9</c:v>
                </c:pt>
                <c:pt idx="6387">
                  <c:v>979</c:v>
                </c:pt>
                <c:pt idx="6388">
                  <c:v>979.1</c:v>
                </c:pt>
                <c:pt idx="6389">
                  <c:v>979.2</c:v>
                </c:pt>
                <c:pt idx="6390">
                  <c:v>979.3</c:v>
                </c:pt>
                <c:pt idx="6391">
                  <c:v>979.4</c:v>
                </c:pt>
                <c:pt idx="6392">
                  <c:v>979.5</c:v>
                </c:pt>
                <c:pt idx="6393">
                  <c:v>979.6</c:v>
                </c:pt>
                <c:pt idx="6394">
                  <c:v>979.7</c:v>
                </c:pt>
                <c:pt idx="6395">
                  <c:v>979.8</c:v>
                </c:pt>
                <c:pt idx="6396">
                  <c:v>979.9</c:v>
                </c:pt>
                <c:pt idx="6397">
                  <c:v>980</c:v>
                </c:pt>
                <c:pt idx="6398">
                  <c:v>980.1</c:v>
                </c:pt>
                <c:pt idx="6399">
                  <c:v>980.2</c:v>
                </c:pt>
                <c:pt idx="6400">
                  <c:v>980.3</c:v>
                </c:pt>
                <c:pt idx="6401">
                  <c:v>980.4</c:v>
                </c:pt>
                <c:pt idx="6402">
                  <c:v>980.5</c:v>
                </c:pt>
                <c:pt idx="6403">
                  <c:v>980.6</c:v>
                </c:pt>
                <c:pt idx="6404">
                  <c:v>980.7</c:v>
                </c:pt>
                <c:pt idx="6405">
                  <c:v>980.8</c:v>
                </c:pt>
                <c:pt idx="6406">
                  <c:v>980.9</c:v>
                </c:pt>
                <c:pt idx="6407">
                  <c:v>981</c:v>
                </c:pt>
                <c:pt idx="6408">
                  <c:v>981.1</c:v>
                </c:pt>
                <c:pt idx="6409">
                  <c:v>981.2</c:v>
                </c:pt>
                <c:pt idx="6410">
                  <c:v>981.3</c:v>
                </c:pt>
                <c:pt idx="6411">
                  <c:v>981.4</c:v>
                </c:pt>
                <c:pt idx="6412">
                  <c:v>981.5</c:v>
                </c:pt>
                <c:pt idx="6413">
                  <c:v>981.6</c:v>
                </c:pt>
                <c:pt idx="6414">
                  <c:v>981.7</c:v>
                </c:pt>
                <c:pt idx="6415">
                  <c:v>981.8</c:v>
                </c:pt>
                <c:pt idx="6416">
                  <c:v>981.9</c:v>
                </c:pt>
                <c:pt idx="6417">
                  <c:v>982</c:v>
                </c:pt>
                <c:pt idx="6418">
                  <c:v>982.1</c:v>
                </c:pt>
                <c:pt idx="6419">
                  <c:v>982.2</c:v>
                </c:pt>
                <c:pt idx="6420">
                  <c:v>982.3</c:v>
                </c:pt>
                <c:pt idx="6421">
                  <c:v>982.4</c:v>
                </c:pt>
                <c:pt idx="6422">
                  <c:v>982.5</c:v>
                </c:pt>
                <c:pt idx="6423">
                  <c:v>982.6</c:v>
                </c:pt>
                <c:pt idx="6424">
                  <c:v>982.7</c:v>
                </c:pt>
                <c:pt idx="6425">
                  <c:v>982.8</c:v>
                </c:pt>
                <c:pt idx="6426">
                  <c:v>982.9</c:v>
                </c:pt>
                <c:pt idx="6427">
                  <c:v>983</c:v>
                </c:pt>
                <c:pt idx="6428">
                  <c:v>983.1</c:v>
                </c:pt>
                <c:pt idx="6429">
                  <c:v>983.2</c:v>
                </c:pt>
                <c:pt idx="6430">
                  <c:v>983.3</c:v>
                </c:pt>
                <c:pt idx="6431">
                  <c:v>983.4</c:v>
                </c:pt>
                <c:pt idx="6432">
                  <c:v>983.5</c:v>
                </c:pt>
                <c:pt idx="6433">
                  <c:v>983.6</c:v>
                </c:pt>
                <c:pt idx="6434">
                  <c:v>983.7</c:v>
                </c:pt>
                <c:pt idx="6435">
                  <c:v>983.8</c:v>
                </c:pt>
                <c:pt idx="6436">
                  <c:v>983.9</c:v>
                </c:pt>
                <c:pt idx="6437">
                  <c:v>984</c:v>
                </c:pt>
                <c:pt idx="6438">
                  <c:v>984.1</c:v>
                </c:pt>
                <c:pt idx="6439">
                  <c:v>984.2</c:v>
                </c:pt>
                <c:pt idx="6440">
                  <c:v>984.3</c:v>
                </c:pt>
                <c:pt idx="6441">
                  <c:v>984.4</c:v>
                </c:pt>
                <c:pt idx="6442">
                  <c:v>984.5</c:v>
                </c:pt>
                <c:pt idx="6443">
                  <c:v>984.6</c:v>
                </c:pt>
                <c:pt idx="6444">
                  <c:v>984.7</c:v>
                </c:pt>
                <c:pt idx="6445">
                  <c:v>984.8</c:v>
                </c:pt>
                <c:pt idx="6446">
                  <c:v>984.9</c:v>
                </c:pt>
                <c:pt idx="6447">
                  <c:v>985</c:v>
                </c:pt>
                <c:pt idx="6448">
                  <c:v>985.1</c:v>
                </c:pt>
                <c:pt idx="6449">
                  <c:v>985.2</c:v>
                </c:pt>
                <c:pt idx="6450">
                  <c:v>985.3</c:v>
                </c:pt>
                <c:pt idx="6451">
                  <c:v>985.4</c:v>
                </c:pt>
                <c:pt idx="6452">
                  <c:v>985.5</c:v>
                </c:pt>
                <c:pt idx="6453">
                  <c:v>985.6</c:v>
                </c:pt>
                <c:pt idx="6454">
                  <c:v>985.7</c:v>
                </c:pt>
                <c:pt idx="6455">
                  <c:v>985.8</c:v>
                </c:pt>
                <c:pt idx="6456">
                  <c:v>985.9</c:v>
                </c:pt>
                <c:pt idx="6457">
                  <c:v>986</c:v>
                </c:pt>
                <c:pt idx="6458">
                  <c:v>986.1</c:v>
                </c:pt>
                <c:pt idx="6459">
                  <c:v>986.2</c:v>
                </c:pt>
                <c:pt idx="6460">
                  <c:v>986.3</c:v>
                </c:pt>
                <c:pt idx="6461">
                  <c:v>986.4</c:v>
                </c:pt>
                <c:pt idx="6462">
                  <c:v>986.5</c:v>
                </c:pt>
                <c:pt idx="6463">
                  <c:v>986.6</c:v>
                </c:pt>
                <c:pt idx="6464">
                  <c:v>986.7</c:v>
                </c:pt>
                <c:pt idx="6465">
                  <c:v>986.8</c:v>
                </c:pt>
                <c:pt idx="6466">
                  <c:v>986.9</c:v>
                </c:pt>
                <c:pt idx="6467">
                  <c:v>987</c:v>
                </c:pt>
                <c:pt idx="6468">
                  <c:v>987.1</c:v>
                </c:pt>
                <c:pt idx="6469">
                  <c:v>987.2</c:v>
                </c:pt>
                <c:pt idx="6470">
                  <c:v>987.3</c:v>
                </c:pt>
                <c:pt idx="6471">
                  <c:v>987.4</c:v>
                </c:pt>
                <c:pt idx="6472">
                  <c:v>987.5</c:v>
                </c:pt>
                <c:pt idx="6473">
                  <c:v>987.6</c:v>
                </c:pt>
                <c:pt idx="6474">
                  <c:v>987.7</c:v>
                </c:pt>
                <c:pt idx="6475">
                  <c:v>987.8</c:v>
                </c:pt>
                <c:pt idx="6476">
                  <c:v>987.9</c:v>
                </c:pt>
                <c:pt idx="6477">
                  <c:v>988</c:v>
                </c:pt>
                <c:pt idx="6478">
                  <c:v>988.1</c:v>
                </c:pt>
                <c:pt idx="6479">
                  <c:v>988.2</c:v>
                </c:pt>
                <c:pt idx="6480">
                  <c:v>988.3</c:v>
                </c:pt>
                <c:pt idx="6481">
                  <c:v>988.4</c:v>
                </c:pt>
                <c:pt idx="6482">
                  <c:v>988.5</c:v>
                </c:pt>
                <c:pt idx="6483">
                  <c:v>988.6</c:v>
                </c:pt>
                <c:pt idx="6484">
                  <c:v>988.7</c:v>
                </c:pt>
                <c:pt idx="6485">
                  <c:v>988.8</c:v>
                </c:pt>
                <c:pt idx="6486">
                  <c:v>988.9</c:v>
                </c:pt>
                <c:pt idx="6487">
                  <c:v>989</c:v>
                </c:pt>
                <c:pt idx="6488">
                  <c:v>989.1</c:v>
                </c:pt>
                <c:pt idx="6489">
                  <c:v>989.2</c:v>
                </c:pt>
                <c:pt idx="6490">
                  <c:v>989.3</c:v>
                </c:pt>
                <c:pt idx="6491">
                  <c:v>989.4</c:v>
                </c:pt>
                <c:pt idx="6492">
                  <c:v>989.5</c:v>
                </c:pt>
                <c:pt idx="6493">
                  <c:v>989.6</c:v>
                </c:pt>
                <c:pt idx="6494">
                  <c:v>989.7</c:v>
                </c:pt>
                <c:pt idx="6495">
                  <c:v>989.8</c:v>
                </c:pt>
                <c:pt idx="6496">
                  <c:v>989.9</c:v>
                </c:pt>
                <c:pt idx="6497">
                  <c:v>990</c:v>
                </c:pt>
                <c:pt idx="6498">
                  <c:v>990.1</c:v>
                </c:pt>
                <c:pt idx="6499">
                  <c:v>990.2</c:v>
                </c:pt>
                <c:pt idx="6500">
                  <c:v>990.3</c:v>
                </c:pt>
                <c:pt idx="6501">
                  <c:v>990.4</c:v>
                </c:pt>
                <c:pt idx="6502">
                  <c:v>990.5</c:v>
                </c:pt>
                <c:pt idx="6503">
                  <c:v>990.6</c:v>
                </c:pt>
                <c:pt idx="6504">
                  <c:v>990.7</c:v>
                </c:pt>
                <c:pt idx="6505">
                  <c:v>990.8</c:v>
                </c:pt>
                <c:pt idx="6506">
                  <c:v>990.9</c:v>
                </c:pt>
                <c:pt idx="6507">
                  <c:v>991</c:v>
                </c:pt>
                <c:pt idx="6508">
                  <c:v>991.1</c:v>
                </c:pt>
                <c:pt idx="6509">
                  <c:v>991.2</c:v>
                </c:pt>
                <c:pt idx="6510">
                  <c:v>991.3</c:v>
                </c:pt>
                <c:pt idx="6511">
                  <c:v>991.4</c:v>
                </c:pt>
                <c:pt idx="6512">
                  <c:v>991.5</c:v>
                </c:pt>
                <c:pt idx="6513">
                  <c:v>991.6</c:v>
                </c:pt>
                <c:pt idx="6514">
                  <c:v>991.7</c:v>
                </c:pt>
                <c:pt idx="6515">
                  <c:v>991.8</c:v>
                </c:pt>
                <c:pt idx="6516">
                  <c:v>991.9</c:v>
                </c:pt>
                <c:pt idx="6517">
                  <c:v>992</c:v>
                </c:pt>
                <c:pt idx="6518">
                  <c:v>992.1</c:v>
                </c:pt>
                <c:pt idx="6519">
                  <c:v>992.2</c:v>
                </c:pt>
                <c:pt idx="6520">
                  <c:v>992.3</c:v>
                </c:pt>
                <c:pt idx="6521">
                  <c:v>992.4</c:v>
                </c:pt>
                <c:pt idx="6522">
                  <c:v>992.5</c:v>
                </c:pt>
                <c:pt idx="6523">
                  <c:v>992.6</c:v>
                </c:pt>
                <c:pt idx="6524">
                  <c:v>992.7</c:v>
                </c:pt>
                <c:pt idx="6525">
                  <c:v>992.8</c:v>
                </c:pt>
                <c:pt idx="6526">
                  <c:v>992.9</c:v>
                </c:pt>
                <c:pt idx="6527">
                  <c:v>993</c:v>
                </c:pt>
                <c:pt idx="6528">
                  <c:v>993.1</c:v>
                </c:pt>
                <c:pt idx="6529">
                  <c:v>993.2</c:v>
                </c:pt>
                <c:pt idx="6530">
                  <c:v>993.3</c:v>
                </c:pt>
                <c:pt idx="6531">
                  <c:v>993.4</c:v>
                </c:pt>
                <c:pt idx="6532">
                  <c:v>993.5</c:v>
                </c:pt>
                <c:pt idx="6533">
                  <c:v>993.6</c:v>
                </c:pt>
                <c:pt idx="6534">
                  <c:v>993.7</c:v>
                </c:pt>
                <c:pt idx="6535">
                  <c:v>993.8</c:v>
                </c:pt>
                <c:pt idx="6536">
                  <c:v>993.9</c:v>
                </c:pt>
                <c:pt idx="6537">
                  <c:v>994</c:v>
                </c:pt>
                <c:pt idx="6538">
                  <c:v>994.1</c:v>
                </c:pt>
                <c:pt idx="6539">
                  <c:v>994.2</c:v>
                </c:pt>
                <c:pt idx="6540">
                  <c:v>994.3</c:v>
                </c:pt>
                <c:pt idx="6541">
                  <c:v>994.4</c:v>
                </c:pt>
                <c:pt idx="6542">
                  <c:v>994.5</c:v>
                </c:pt>
                <c:pt idx="6543">
                  <c:v>994.6</c:v>
                </c:pt>
                <c:pt idx="6544">
                  <c:v>994.7</c:v>
                </c:pt>
                <c:pt idx="6545">
                  <c:v>994.8</c:v>
                </c:pt>
                <c:pt idx="6546">
                  <c:v>994.9</c:v>
                </c:pt>
                <c:pt idx="6547">
                  <c:v>995</c:v>
                </c:pt>
                <c:pt idx="6548">
                  <c:v>995.1</c:v>
                </c:pt>
                <c:pt idx="6549">
                  <c:v>995.2</c:v>
                </c:pt>
                <c:pt idx="6550">
                  <c:v>995.3</c:v>
                </c:pt>
                <c:pt idx="6551">
                  <c:v>995.4</c:v>
                </c:pt>
                <c:pt idx="6552">
                  <c:v>995.5</c:v>
                </c:pt>
                <c:pt idx="6553">
                  <c:v>995.6</c:v>
                </c:pt>
                <c:pt idx="6554">
                  <c:v>995.7</c:v>
                </c:pt>
                <c:pt idx="6555">
                  <c:v>995.8</c:v>
                </c:pt>
                <c:pt idx="6556">
                  <c:v>995.9</c:v>
                </c:pt>
                <c:pt idx="6557">
                  <c:v>996</c:v>
                </c:pt>
                <c:pt idx="6558">
                  <c:v>996.1</c:v>
                </c:pt>
                <c:pt idx="6559">
                  <c:v>996.2</c:v>
                </c:pt>
                <c:pt idx="6560">
                  <c:v>996.3</c:v>
                </c:pt>
                <c:pt idx="6561">
                  <c:v>996.4</c:v>
                </c:pt>
                <c:pt idx="6562">
                  <c:v>996.5</c:v>
                </c:pt>
                <c:pt idx="6563">
                  <c:v>996.6</c:v>
                </c:pt>
                <c:pt idx="6564">
                  <c:v>996.7</c:v>
                </c:pt>
                <c:pt idx="6565">
                  <c:v>996.8</c:v>
                </c:pt>
                <c:pt idx="6566">
                  <c:v>996.9</c:v>
                </c:pt>
                <c:pt idx="6567">
                  <c:v>997</c:v>
                </c:pt>
                <c:pt idx="6568">
                  <c:v>997.1</c:v>
                </c:pt>
                <c:pt idx="6569">
                  <c:v>997.2</c:v>
                </c:pt>
                <c:pt idx="6570">
                  <c:v>997.3</c:v>
                </c:pt>
                <c:pt idx="6571">
                  <c:v>997.4</c:v>
                </c:pt>
                <c:pt idx="6572">
                  <c:v>997.5</c:v>
                </c:pt>
                <c:pt idx="6573">
                  <c:v>997.6</c:v>
                </c:pt>
                <c:pt idx="6574">
                  <c:v>997.7</c:v>
                </c:pt>
                <c:pt idx="6575">
                  <c:v>997.8</c:v>
                </c:pt>
                <c:pt idx="6576">
                  <c:v>997.9</c:v>
                </c:pt>
                <c:pt idx="6577">
                  <c:v>998</c:v>
                </c:pt>
                <c:pt idx="6578">
                  <c:v>998.1</c:v>
                </c:pt>
                <c:pt idx="6579">
                  <c:v>998.2</c:v>
                </c:pt>
                <c:pt idx="6580">
                  <c:v>998.3</c:v>
                </c:pt>
                <c:pt idx="6581">
                  <c:v>998.4</c:v>
                </c:pt>
                <c:pt idx="6582">
                  <c:v>998.5</c:v>
                </c:pt>
                <c:pt idx="6583">
                  <c:v>998.6</c:v>
                </c:pt>
                <c:pt idx="6584">
                  <c:v>998.7</c:v>
                </c:pt>
                <c:pt idx="6585">
                  <c:v>998.8</c:v>
                </c:pt>
                <c:pt idx="6586">
                  <c:v>998.9</c:v>
                </c:pt>
                <c:pt idx="6587">
                  <c:v>999</c:v>
                </c:pt>
                <c:pt idx="6588">
                  <c:v>999.1</c:v>
                </c:pt>
                <c:pt idx="6589">
                  <c:v>999.2</c:v>
                </c:pt>
                <c:pt idx="6590">
                  <c:v>999.3</c:v>
                </c:pt>
                <c:pt idx="6591">
                  <c:v>999.4</c:v>
                </c:pt>
                <c:pt idx="6592">
                  <c:v>999.5</c:v>
                </c:pt>
                <c:pt idx="6593">
                  <c:v>999.6</c:v>
                </c:pt>
                <c:pt idx="6594">
                  <c:v>999.7</c:v>
                </c:pt>
                <c:pt idx="6595">
                  <c:v>999.8</c:v>
                </c:pt>
                <c:pt idx="6596">
                  <c:v>999.9</c:v>
                </c:pt>
                <c:pt idx="6597">
                  <c:v>1000</c:v>
                </c:pt>
              </c:numCache>
            </c:numRef>
          </c:xVal>
          <c:yVal>
            <c:numRef>
              <c:f>Sheet1!$BN$3:$BN$6599</c:f>
              <c:numCache>
                <c:formatCode>General</c:formatCode>
                <c:ptCount val="6597"/>
                <c:pt idx="0">
                  <c:v>8.1790079305117897E-4</c:v>
                </c:pt>
                <c:pt idx="1">
                  <c:v>9.5348971373571719E-4</c:v>
                </c:pt>
                <c:pt idx="2">
                  <c:v>6.0062985306738657E-4</c:v>
                </c:pt>
                <c:pt idx="3">
                  <c:v>6.854988911241669E-5</c:v>
                </c:pt>
                <c:pt idx="4">
                  <c:v>4.5156792995448998E-4</c:v>
                </c:pt>
                <c:pt idx="5">
                  <c:v>4.6575358677687759E-4</c:v>
                </c:pt>
                <c:pt idx="6">
                  <c:v>5.0710996308944766E-4</c:v>
                </c:pt>
                <c:pt idx="7">
                  <c:v>1.8785613443843995E-4</c:v>
                </c:pt>
                <c:pt idx="8">
                  <c:v>1.1659249750341924E-4</c:v>
                </c:pt>
                <c:pt idx="9">
                  <c:v>1.1720232146608942E-4</c:v>
                </c:pt>
                <c:pt idx="10">
                  <c:v>4.1511709998844862E-5</c:v>
                </c:pt>
                <c:pt idx="11">
                  <c:v>6.5471055796251531E-6</c:v>
                </c:pt>
                <c:pt idx="12">
                  <c:v>1.9085131507062706E-6</c:v>
                </c:pt>
                <c:pt idx="13">
                  <c:v>9.72545382507592E-7</c:v>
                </c:pt>
                <c:pt idx="14">
                  <c:v>1.4077978330074485E-5</c:v>
                </c:pt>
                <c:pt idx="15">
                  <c:v>4.1104599767894649E-5</c:v>
                </c:pt>
                <c:pt idx="16">
                  <c:v>1.0466224452941502E-4</c:v>
                </c:pt>
                <c:pt idx="17">
                  <c:v>2.0832199263943766E-4</c:v>
                </c:pt>
                <c:pt idx="18">
                  <c:v>2.7179460721257336E-4</c:v>
                </c:pt>
                <c:pt idx="19">
                  <c:v>2.1140843479258719E-4</c:v>
                </c:pt>
                <c:pt idx="20">
                  <c:v>1.91100179141476E-4</c:v>
                </c:pt>
                <c:pt idx="21">
                  <c:v>4.0782498265747865E-5</c:v>
                </c:pt>
                <c:pt idx="22">
                  <c:v>1.3750690801283473E-5</c:v>
                </c:pt>
                <c:pt idx="23">
                  <c:v>1.4243972294732671E-4</c:v>
                </c:pt>
                <c:pt idx="24">
                  <c:v>2.1862562575032017E-4</c:v>
                </c:pt>
                <c:pt idx="25">
                  <c:v>1.8951556623723694E-4</c:v>
                </c:pt>
                <c:pt idx="26">
                  <c:v>3.2252189930860581E-4</c:v>
                </c:pt>
                <c:pt idx="27">
                  <c:v>3.3076411924331096E-4</c:v>
                </c:pt>
                <c:pt idx="28">
                  <c:v>2.5072035335367543E-4</c:v>
                </c:pt>
                <c:pt idx="29">
                  <c:v>1.1390361697275623E-4</c:v>
                </c:pt>
                <c:pt idx="30">
                  <c:v>3.3490479480666874E-5</c:v>
                </c:pt>
                <c:pt idx="31">
                  <c:v>8.5215099940872801E-6</c:v>
                </c:pt>
                <c:pt idx="32">
                  <c:v>6.9652176881093194E-6</c:v>
                </c:pt>
                <c:pt idx="33">
                  <c:v>3.4396747738505364E-5</c:v>
                </c:pt>
                <c:pt idx="34">
                  <c:v>4.0275145123344802E-5</c:v>
                </c:pt>
                <c:pt idx="35">
                  <c:v>8.0235620992702132E-6</c:v>
                </c:pt>
                <c:pt idx="36">
                  <c:v>1.2188711817396732E-5</c:v>
                </c:pt>
                <c:pt idx="37">
                  <c:v>7.8901113323163101E-6</c:v>
                </c:pt>
                <c:pt idx="38">
                  <c:v>1.328773093488972E-6</c:v>
                </c:pt>
                <c:pt idx="39">
                  <c:v>2.7127552688585776E-7</c:v>
                </c:pt>
                <c:pt idx="40">
                  <c:v>4.2525499950286777E-6</c:v>
                </c:pt>
                <c:pt idx="41">
                  <c:v>5.8878279331900524E-6</c:v>
                </c:pt>
                <c:pt idx="42">
                  <c:v>2.4395846067600314E-6</c:v>
                </c:pt>
                <c:pt idx="43">
                  <c:v>1.4476385168587051E-5</c:v>
                </c:pt>
                <c:pt idx="44">
                  <c:v>3.5319045258120067E-6</c:v>
                </c:pt>
                <c:pt idx="45">
                  <c:v>1.6400041590545609E-5</c:v>
                </c:pt>
                <c:pt idx="46">
                  <c:v>6.2062152627505757E-5</c:v>
                </c:pt>
                <c:pt idx="47">
                  <c:v>4.0592349103327606E-5</c:v>
                </c:pt>
                <c:pt idx="48">
                  <c:v>9.4662563338162166E-5</c:v>
                </c:pt>
                <c:pt idx="49">
                  <c:v>1.4949857812184285E-4</c:v>
                </c:pt>
                <c:pt idx="50">
                  <c:v>5.7489856089150468E-5</c:v>
                </c:pt>
                <c:pt idx="51">
                  <c:v>4.3169064657205906E-6</c:v>
                </c:pt>
                <c:pt idx="52">
                  <c:v>5.4353836600157558E-5</c:v>
                </c:pt>
                <c:pt idx="53">
                  <c:v>8.9779034095014595E-5</c:v>
                </c:pt>
                <c:pt idx="54">
                  <c:v>1.4255585324758258E-4</c:v>
                </c:pt>
                <c:pt idx="55">
                  <c:v>6.8775628774671264E-5</c:v>
                </c:pt>
                <c:pt idx="56">
                  <c:v>1.2216862503434367E-5</c:v>
                </c:pt>
                <c:pt idx="57">
                  <c:v>1.3270044195325895E-5</c:v>
                </c:pt>
                <c:pt idx="58">
                  <c:v>2.9375109326409554E-5</c:v>
                </c:pt>
                <c:pt idx="59">
                  <c:v>6.9280799677975481E-6</c:v>
                </c:pt>
                <c:pt idx="60">
                  <c:v>3.0989763195880336E-6</c:v>
                </c:pt>
                <c:pt idx="61">
                  <c:v>2.0074646888867964E-5</c:v>
                </c:pt>
                <c:pt idx="62">
                  <c:v>4.6242606813676126E-5</c:v>
                </c:pt>
                <c:pt idx="63">
                  <c:v>1.9632160287057808E-5</c:v>
                </c:pt>
                <c:pt idx="64">
                  <c:v>2.4618071733043143E-6</c:v>
                </c:pt>
                <c:pt idx="65">
                  <c:v>1.7027856447427959E-5</c:v>
                </c:pt>
                <c:pt idx="66">
                  <c:v>5.380967598448553E-5</c:v>
                </c:pt>
                <c:pt idx="67">
                  <c:v>1.0317550801316677E-4</c:v>
                </c:pt>
                <c:pt idx="68">
                  <c:v>1.3017650201897632E-4</c:v>
                </c:pt>
                <c:pt idx="69">
                  <c:v>1.2997657768279208E-4</c:v>
                </c:pt>
                <c:pt idx="70">
                  <c:v>3.4206336266531836E-5</c:v>
                </c:pt>
                <c:pt idx="71">
                  <c:v>1.8535743304455144E-5</c:v>
                </c:pt>
                <c:pt idx="72">
                  <c:v>1.6312797393442477E-5</c:v>
                </c:pt>
                <c:pt idx="73">
                  <c:v>4.9020487076748629E-6</c:v>
                </c:pt>
                <c:pt idx="74">
                  <c:v>3.5521573076392971E-6</c:v>
                </c:pt>
                <c:pt idx="75">
                  <c:v>8.8170233564448982E-6</c:v>
                </c:pt>
                <c:pt idx="76">
                  <c:v>6.7593018583171854E-5</c:v>
                </c:pt>
                <c:pt idx="77">
                  <c:v>1.7895220378298207E-4</c:v>
                </c:pt>
                <c:pt idx="78">
                  <c:v>2.9857564327386634E-4</c:v>
                </c:pt>
                <c:pt idx="79">
                  <c:v>3.8385610333390401E-4</c:v>
                </c:pt>
                <c:pt idx="80">
                  <c:v>3.6092406866545227E-4</c:v>
                </c:pt>
                <c:pt idx="81">
                  <c:v>1.2597977028736115E-4</c:v>
                </c:pt>
                <c:pt idx="82">
                  <c:v>3.6660565454253304E-5</c:v>
                </c:pt>
                <c:pt idx="83">
                  <c:v>2.0110474190091301E-4</c:v>
                </c:pt>
                <c:pt idx="84">
                  <c:v>8.9671084748404274E-5</c:v>
                </c:pt>
                <c:pt idx="85">
                  <c:v>2.1999595674034457E-4</c:v>
                </c:pt>
                <c:pt idx="86">
                  <c:v>1.1702378201750942E-4</c:v>
                </c:pt>
                <c:pt idx="87">
                  <c:v>4.4805061360887138E-5</c:v>
                </c:pt>
                <c:pt idx="88">
                  <c:v>7.4456889778280381E-6</c:v>
                </c:pt>
                <c:pt idx="89">
                  <c:v>3.1191936776947931E-6</c:v>
                </c:pt>
                <c:pt idx="90">
                  <c:v>1.3854995852373033E-5</c:v>
                </c:pt>
                <c:pt idx="91">
                  <c:v>2.3303341573702636E-6</c:v>
                </c:pt>
                <c:pt idx="92">
                  <c:v>3.2554149868691391E-5</c:v>
                </c:pt>
                <c:pt idx="93">
                  <c:v>1.0319328261843892E-4</c:v>
                </c:pt>
                <c:pt idx="94">
                  <c:v>1.0364888521057477E-4</c:v>
                </c:pt>
                <c:pt idx="95">
                  <c:v>3.4247863435651196E-5</c:v>
                </c:pt>
                <c:pt idx="96">
                  <c:v>7.9771639393782148E-6</c:v>
                </c:pt>
                <c:pt idx="97">
                  <c:v>8.6653253890829542E-5</c:v>
                </c:pt>
                <c:pt idx="98">
                  <c:v>1.4760511382887553E-4</c:v>
                </c:pt>
                <c:pt idx="99">
                  <c:v>3.0842001940055816E-5</c:v>
                </c:pt>
                <c:pt idx="100">
                  <c:v>7.0565824669054114E-5</c:v>
                </c:pt>
                <c:pt idx="101">
                  <c:v>9.211147957290084E-5</c:v>
                </c:pt>
                <c:pt idx="102">
                  <c:v>4.8428768740537499E-4</c:v>
                </c:pt>
                <c:pt idx="103">
                  <c:v>5.6258163351809154E-4</c:v>
                </c:pt>
                <c:pt idx="104">
                  <c:v>2.1433637797642916E-4</c:v>
                </c:pt>
                <c:pt idx="105">
                  <c:v>1.8355565059929006E-4</c:v>
                </c:pt>
                <c:pt idx="106">
                  <c:v>1.2324562157582222E-4</c:v>
                </c:pt>
                <c:pt idx="107">
                  <c:v>1.7348452387701472E-4</c:v>
                </c:pt>
                <c:pt idx="108">
                  <c:v>1.9335079822143551E-5</c:v>
                </c:pt>
                <c:pt idx="109">
                  <c:v>4.7955494697673461E-5</c:v>
                </c:pt>
                <c:pt idx="110">
                  <c:v>1.179212727067118E-4</c:v>
                </c:pt>
                <c:pt idx="111">
                  <c:v>3.4068220211579054E-5</c:v>
                </c:pt>
                <c:pt idx="112">
                  <c:v>8.2549639856663471E-6</c:v>
                </c:pt>
                <c:pt idx="113">
                  <c:v>2.1354642531102544E-6</c:v>
                </c:pt>
                <c:pt idx="114">
                  <c:v>2.5706212292402083E-5</c:v>
                </c:pt>
                <c:pt idx="115">
                  <c:v>1.0431802397833554E-4</c:v>
                </c:pt>
                <c:pt idx="116">
                  <c:v>1.3758763065924612E-4</c:v>
                </c:pt>
                <c:pt idx="117">
                  <c:v>1.4834774338947518E-4</c:v>
                </c:pt>
                <c:pt idx="118">
                  <c:v>3.864146086503444E-5</c:v>
                </c:pt>
                <c:pt idx="119">
                  <c:v>6.6306547340821211E-5</c:v>
                </c:pt>
                <c:pt idx="120">
                  <c:v>4.1042322752034054E-5</c:v>
                </c:pt>
                <c:pt idx="121">
                  <c:v>2.4670201101502061E-5</c:v>
                </c:pt>
                <c:pt idx="122">
                  <c:v>3.5794080625962212E-6</c:v>
                </c:pt>
                <c:pt idx="123">
                  <c:v>2.881526277694408E-6</c:v>
                </c:pt>
                <c:pt idx="124">
                  <c:v>5.5265119556600595E-6</c:v>
                </c:pt>
                <c:pt idx="125">
                  <c:v>1.9033520237746825E-5</c:v>
                </c:pt>
                <c:pt idx="126">
                  <c:v>3.0762438424703959E-5</c:v>
                </c:pt>
                <c:pt idx="127">
                  <c:v>7.0990765993985861E-5</c:v>
                </c:pt>
                <c:pt idx="128">
                  <c:v>1.4957886300790793E-4</c:v>
                </c:pt>
                <c:pt idx="129">
                  <c:v>5.0398476967266975E-4</c:v>
                </c:pt>
                <c:pt idx="130">
                  <c:v>5.9503776275479398E-4</c:v>
                </c:pt>
                <c:pt idx="131">
                  <c:v>4.1866373403812287E-4</c:v>
                </c:pt>
                <c:pt idx="132">
                  <c:v>8.3493097620096566E-4</c:v>
                </c:pt>
                <c:pt idx="133">
                  <c:v>1.2564888319604357E-3</c:v>
                </c:pt>
                <c:pt idx="134">
                  <c:v>1.4681727161516675E-3</c:v>
                </c:pt>
                <c:pt idx="135">
                  <c:v>1.1632136900540119E-3</c:v>
                </c:pt>
                <c:pt idx="136">
                  <c:v>1.6831245927532851E-3</c:v>
                </c:pt>
                <c:pt idx="137">
                  <c:v>2.0232490769256876E-3</c:v>
                </c:pt>
                <c:pt idx="138">
                  <c:v>1.6379945335416337E-3</c:v>
                </c:pt>
                <c:pt idx="139">
                  <c:v>1.0828613229404624E-3</c:v>
                </c:pt>
                <c:pt idx="140">
                  <c:v>1.5214788593920917E-3</c:v>
                </c:pt>
                <c:pt idx="141">
                  <c:v>1.6780490269331237E-3</c:v>
                </c:pt>
                <c:pt idx="142">
                  <c:v>1.8679273909125598E-3</c:v>
                </c:pt>
                <c:pt idx="143">
                  <c:v>1.6601902700898381E-3</c:v>
                </c:pt>
                <c:pt idx="144">
                  <c:v>1.5059154778916315E-3</c:v>
                </c:pt>
                <c:pt idx="145">
                  <c:v>7.6401869434886724E-4</c:v>
                </c:pt>
                <c:pt idx="146">
                  <c:v>9.4752480153842891E-5</c:v>
                </c:pt>
                <c:pt idx="147">
                  <c:v>5.0935962668510791E-4</c:v>
                </c:pt>
                <c:pt idx="148">
                  <c:v>8.3694270797111687E-4</c:v>
                </c:pt>
                <c:pt idx="149">
                  <c:v>4.5611014146797397E-4</c:v>
                </c:pt>
                <c:pt idx="150">
                  <c:v>7.8023916305382615E-4</c:v>
                </c:pt>
                <c:pt idx="151">
                  <c:v>5.8206458089995268E-4</c:v>
                </c:pt>
                <c:pt idx="152">
                  <c:v>4.2005005107546731E-4</c:v>
                </c:pt>
                <c:pt idx="153">
                  <c:v>9.6999544642894793E-4</c:v>
                </c:pt>
                <c:pt idx="154">
                  <c:v>1.225160665666318E-3</c:v>
                </c:pt>
                <c:pt idx="155">
                  <c:v>9.0593464109224575E-4</c:v>
                </c:pt>
                <c:pt idx="156">
                  <c:v>4.1991298497968889E-4</c:v>
                </c:pt>
                <c:pt idx="157">
                  <c:v>2.9597521975652106E-4</c:v>
                </c:pt>
                <c:pt idx="158">
                  <c:v>5.7010589194343632E-4</c:v>
                </c:pt>
                <c:pt idx="159">
                  <c:v>1.4305805153172612E-4</c:v>
                </c:pt>
                <c:pt idx="160">
                  <c:v>4.2270594852642181E-5</c:v>
                </c:pt>
                <c:pt idx="161">
                  <c:v>2.9206998326688431E-4</c:v>
                </c:pt>
                <c:pt idx="162">
                  <c:v>2.3542424263674433E-4</c:v>
                </c:pt>
                <c:pt idx="163">
                  <c:v>7.0471148221267803E-5</c:v>
                </c:pt>
                <c:pt idx="164">
                  <c:v>1.952847723627333E-5</c:v>
                </c:pt>
                <c:pt idx="165">
                  <c:v>6.4842936642595014E-5</c:v>
                </c:pt>
                <c:pt idx="166">
                  <c:v>1.6229289231317685E-4</c:v>
                </c:pt>
                <c:pt idx="167">
                  <c:v>9.2941730605286695E-5</c:v>
                </c:pt>
                <c:pt idx="168">
                  <c:v>1.7456264834283671E-5</c:v>
                </c:pt>
                <c:pt idx="169">
                  <c:v>5.3181755476526658E-5</c:v>
                </c:pt>
                <c:pt idx="170">
                  <c:v>2.3631116504901512E-5</c:v>
                </c:pt>
                <c:pt idx="171">
                  <c:v>8.4360554616564113E-5</c:v>
                </c:pt>
                <c:pt idx="172">
                  <c:v>6.7959764809217982E-5</c:v>
                </c:pt>
                <c:pt idx="173">
                  <c:v>2.8635086960206396E-5</c:v>
                </c:pt>
                <c:pt idx="174">
                  <c:v>2.1480292064809841E-5</c:v>
                </c:pt>
                <c:pt idx="175">
                  <c:v>9.2660235610997781E-6</c:v>
                </c:pt>
                <c:pt idx="176">
                  <c:v>1.8597059767755616E-6</c:v>
                </c:pt>
                <c:pt idx="177">
                  <c:v>5.1050044336296488E-7</c:v>
                </c:pt>
                <c:pt idx="178">
                  <c:v>5.1610699169656491E-6</c:v>
                </c:pt>
                <c:pt idx="179">
                  <c:v>4.5378628267126688E-6</c:v>
                </c:pt>
                <c:pt idx="180">
                  <c:v>1.8816709881596703E-5</c:v>
                </c:pt>
                <c:pt idx="181">
                  <c:v>4.3555235135588462E-5</c:v>
                </c:pt>
                <c:pt idx="182">
                  <c:v>6.559751367584607E-5</c:v>
                </c:pt>
                <c:pt idx="183">
                  <c:v>3.9108155804501725E-5</c:v>
                </c:pt>
                <c:pt idx="184">
                  <c:v>4.6976732549934021E-5</c:v>
                </c:pt>
                <c:pt idx="185">
                  <c:v>4.1410596181135579E-5</c:v>
                </c:pt>
                <c:pt idx="186">
                  <c:v>3.9711368826744394E-5</c:v>
                </c:pt>
                <c:pt idx="187">
                  <c:v>5.03019984799625E-5</c:v>
                </c:pt>
                <c:pt idx="188">
                  <c:v>4.8551784122055768E-5</c:v>
                </c:pt>
                <c:pt idx="189">
                  <c:v>2.7211458185398243E-5</c:v>
                </c:pt>
                <c:pt idx="190">
                  <c:v>1.0020298358480143E-5</c:v>
                </c:pt>
                <c:pt idx="191">
                  <c:v>1.4908101774632008E-6</c:v>
                </c:pt>
                <c:pt idx="192">
                  <c:v>1.3318743635034952E-6</c:v>
                </c:pt>
                <c:pt idx="193">
                  <c:v>8.6347493025762213E-6</c:v>
                </c:pt>
                <c:pt idx="194">
                  <c:v>2.5341138379099307E-5</c:v>
                </c:pt>
                <c:pt idx="195">
                  <c:v>3.5427479578064203E-5</c:v>
                </c:pt>
                <c:pt idx="196">
                  <c:v>2.3233013777500397E-5</c:v>
                </c:pt>
                <c:pt idx="197">
                  <c:v>7.9107685394828308E-5</c:v>
                </c:pt>
                <c:pt idx="198">
                  <c:v>9.3886271451755241E-5</c:v>
                </c:pt>
                <c:pt idx="199">
                  <c:v>8.3910656142486157E-5</c:v>
                </c:pt>
                <c:pt idx="200">
                  <c:v>3.696929727422093E-5</c:v>
                </c:pt>
                <c:pt idx="201">
                  <c:v>3.0782952087096795E-5</c:v>
                </c:pt>
                <c:pt idx="202">
                  <c:v>1.1863019198452501E-5</c:v>
                </c:pt>
                <c:pt idx="203">
                  <c:v>1.3155331443548728E-6</c:v>
                </c:pt>
                <c:pt idx="204">
                  <c:v>3.0899392101708071E-6</c:v>
                </c:pt>
                <c:pt idx="205">
                  <c:v>1.6701396674953808E-5</c:v>
                </c:pt>
                <c:pt idx="206">
                  <c:v>3.6232344044422293E-5</c:v>
                </c:pt>
                <c:pt idx="207">
                  <c:v>1.2233377705899209E-5</c:v>
                </c:pt>
                <c:pt idx="208">
                  <c:v>2.5074164364644156E-5</c:v>
                </c:pt>
                <c:pt idx="209">
                  <c:v>4.2327001970360496E-5</c:v>
                </c:pt>
                <c:pt idx="210">
                  <c:v>1.1335594833925867E-4</c:v>
                </c:pt>
                <c:pt idx="211">
                  <c:v>8.7318545995205136E-5</c:v>
                </c:pt>
                <c:pt idx="212">
                  <c:v>2.7453025744892567E-4</c:v>
                </c:pt>
                <c:pt idx="213">
                  <c:v>2.1147013733961197E-4</c:v>
                </c:pt>
                <c:pt idx="214">
                  <c:v>1.0445442437713443E-4</c:v>
                </c:pt>
                <c:pt idx="215">
                  <c:v>2.2331964946303073E-4</c:v>
                </c:pt>
                <c:pt idx="216">
                  <c:v>8.258917913208928E-5</c:v>
                </c:pt>
                <c:pt idx="217">
                  <c:v>7.4860874450131852E-6</c:v>
                </c:pt>
                <c:pt idx="218">
                  <c:v>4.9140476266445106E-5</c:v>
                </c:pt>
                <c:pt idx="219">
                  <c:v>2.1867488032754323E-4</c:v>
                </c:pt>
                <c:pt idx="220">
                  <c:v>4.0525758386042405E-4</c:v>
                </c:pt>
                <c:pt idx="221">
                  <c:v>4.3060570094190421E-4</c:v>
                </c:pt>
                <c:pt idx="222">
                  <c:v>3.8153295547743558E-4</c:v>
                </c:pt>
                <c:pt idx="223">
                  <c:v>1.3331788872336244E-4</c:v>
                </c:pt>
                <c:pt idx="224">
                  <c:v>6.3051208969785435E-4</c:v>
                </c:pt>
                <c:pt idx="225">
                  <c:v>7.4787222020089876E-4</c:v>
                </c:pt>
                <c:pt idx="226">
                  <c:v>5.4511557237052173E-4</c:v>
                </c:pt>
                <c:pt idx="227">
                  <c:v>6.1788656025297737E-4</c:v>
                </c:pt>
                <c:pt idx="228">
                  <c:v>3.2047197394047657E-4</c:v>
                </c:pt>
                <c:pt idx="229">
                  <c:v>6.777332108482079E-5</c:v>
                </c:pt>
                <c:pt idx="230">
                  <c:v>7.1192415299509726E-5</c:v>
                </c:pt>
                <c:pt idx="231">
                  <c:v>3.3414421414953548E-4</c:v>
                </c:pt>
                <c:pt idx="232">
                  <c:v>4.9661423364300136E-4</c:v>
                </c:pt>
                <c:pt idx="233">
                  <c:v>1.5626627976660871E-4</c:v>
                </c:pt>
                <c:pt idx="234">
                  <c:v>2.8332087887235027E-4</c:v>
                </c:pt>
                <c:pt idx="235">
                  <c:v>7.4339557626013552E-4</c:v>
                </c:pt>
                <c:pt idx="236">
                  <c:v>8.9134150655860347E-4</c:v>
                </c:pt>
                <c:pt idx="237">
                  <c:v>1.1824508106327472E-3</c:v>
                </c:pt>
                <c:pt idx="238">
                  <c:v>1.2121769363883169E-3</c:v>
                </c:pt>
                <c:pt idx="239">
                  <c:v>9.0045615492665701E-4</c:v>
                </c:pt>
                <c:pt idx="240">
                  <c:v>3.2536452781735875E-4</c:v>
                </c:pt>
                <c:pt idx="241">
                  <c:v>2.0249993496704961E-4</c:v>
                </c:pt>
                <c:pt idx="242">
                  <c:v>6.905975278668385E-4</c:v>
                </c:pt>
                <c:pt idx="243">
                  <c:v>6.6577331365016209E-4</c:v>
                </c:pt>
                <c:pt idx="244">
                  <c:v>3.4676825772678659E-4</c:v>
                </c:pt>
                <c:pt idx="245">
                  <c:v>1.5555661462101481E-4</c:v>
                </c:pt>
                <c:pt idx="246">
                  <c:v>2.2951330952800827E-5</c:v>
                </c:pt>
                <c:pt idx="247">
                  <c:v>7.44996204934923E-5</c:v>
                </c:pt>
                <c:pt idx="248">
                  <c:v>2.7907818497376557E-4</c:v>
                </c:pt>
                <c:pt idx="249">
                  <c:v>6.2508487511791957E-4</c:v>
                </c:pt>
                <c:pt idx="250">
                  <c:v>7.4397819622835243E-4</c:v>
                </c:pt>
                <c:pt idx="251">
                  <c:v>2.3025236616738758E-4</c:v>
                </c:pt>
                <c:pt idx="252">
                  <c:v>3.0075560441879208E-4</c:v>
                </c:pt>
                <c:pt idx="253">
                  <c:v>7.9409347593170285E-4</c:v>
                </c:pt>
                <c:pt idx="254">
                  <c:v>1.3505747984486115E-3</c:v>
                </c:pt>
                <c:pt idx="255">
                  <c:v>1.6488329616788366E-3</c:v>
                </c:pt>
                <c:pt idx="256">
                  <c:v>7.5880677473479791E-4</c:v>
                </c:pt>
                <c:pt idx="257">
                  <c:v>1.6969155845007954E-3</c:v>
                </c:pt>
                <c:pt idx="258">
                  <c:v>1.3675870017187018E-3</c:v>
                </c:pt>
                <c:pt idx="259">
                  <c:v>9.001304040217662E-4</c:v>
                </c:pt>
                <c:pt idx="260">
                  <c:v>9.5735042286134949E-4</c:v>
                </c:pt>
                <c:pt idx="261">
                  <c:v>1.6009127827626443E-3</c:v>
                </c:pt>
                <c:pt idx="262">
                  <c:v>5.7559751139051225E-4</c:v>
                </c:pt>
                <c:pt idx="263">
                  <c:v>1.4635654347081868E-3</c:v>
                </c:pt>
                <c:pt idx="264">
                  <c:v>1.5603904363769034E-3</c:v>
                </c:pt>
                <c:pt idx="265">
                  <c:v>1.8294924796147239E-3</c:v>
                </c:pt>
                <c:pt idx="266">
                  <c:v>1.6051700442167713E-3</c:v>
                </c:pt>
                <c:pt idx="267">
                  <c:v>3.1386654591713961E-4</c:v>
                </c:pt>
                <c:pt idx="268">
                  <c:v>3.3243407682893611E-4</c:v>
                </c:pt>
                <c:pt idx="269">
                  <c:v>5.424459534274428E-4</c:v>
                </c:pt>
                <c:pt idx="270">
                  <c:v>6.8289148971618289E-4</c:v>
                </c:pt>
                <c:pt idx="271">
                  <c:v>1.1663756898127311E-3</c:v>
                </c:pt>
                <c:pt idx="272">
                  <c:v>2.5046971669107922E-4</c:v>
                </c:pt>
                <c:pt idx="273">
                  <c:v>7.2706437975790278E-4</c:v>
                </c:pt>
                <c:pt idx="274">
                  <c:v>5.7496705832038825E-4</c:v>
                </c:pt>
                <c:pt idx="275">
                  <c:v>4.5896552241532073E-4</c:v>
                </c:pt>
                <c:pt idx="276">
                  <c:v>2.159729209508495E-4</c:v>
                </c:pt>
                <c:pt idx="277">
                  <c:v>5.5852024416964829E-5</c:v>
                </c:pt>
                <c:pt idx="278">
                  <c:v>4.2980469264093451E-6</c:v>
                </c:pt>
                <c:pt idx="279">
                  <c:v>6.1207134067942835E-5</c:v>
                </c:pt>
                <c:pt idx="280">
                  <c:v>1.5350728069645181E-4</c:v>
                </c:pt>
                <c:pt idx="281">
                  <c:v>4.3186879246371446E-5</c:v>
                </c:pt>
                <c:pt idx="282">
                  <c:v>2.7267614024602342E-4</c:v>
                </c:pt>
                <c:pt idx="283">
                  <c:v>6.6806180134539159E-4</c:v>
                </c:pt>
                <c:pt idx="284">
                  <c:v>5.982798222904759E-4</c:v>
                </c:pt>
                <c:pt idx="285">
                  <c:v>2.5550184883147857E-4</c:v>
                </c:pt>
                <c:pt idx="286">
                  <c:v>8.3028224536037934E-5</c:v>
                </c:pt>
                <c:pt idx="287">
                  <c:v>5.6771406942235782E-4</c:v>
                </c:pt>
                <c:pt idx="288">
                  <c:v>4.1412989214662232E-4</c:v>
                </c:pt>
                <c:pt idx="289">
                  <c:v>1.1049421715626979E-3</c:v>
                </c:pt>
                <c:pt idx="290">
                  <c:v>7.3112000575399475E-4</c:v>
                </c:pt>
                <c:pt idx="291">
                  <c:v>1.0284943116306356E-3</c:v>
                </c:pt>
                <c:pt idx="292">
                  <c:v>4.8036400188623471E-4</c:v>
                </c:pt>
                <c:pt idx="293">
                  <c:v>9.7853784695487106E-4</c:v>
                </c:pt>
                <c:pt idx="294">
                  <c:v>6.4221226391987562E-4</c:v>
                </c:pt>
                <c:pt idx="295">
                  <c:v>1.0921536505547602E-3</c:v>
                </c:pt>
                <c:pt idx="296">
                  <c:v>9.2635548612752128E-4</c:v>
                </c:pt>
                <c:pt idx="297">
                  <c:v>7.9374332771471818E-4</c:v>
                </c:pt>
                <c:pt idx="298">
                  <c:v>6.8584906089679811E-4</c:v>
                </c:pt>
                <c:pt idx="299">
                  <c:v>4.6147328313119075E-4</c:v>
                </c:pt>
                <c:pt idx="300">
                  <c:v>4.0354775336016042E-4</c:v>
                </c:pt>
                <c:pt idx="301">
                  <c:v>2.4066567186978091E-4</c:v>
                </c:pt>
                <c:pt idx="302">
                  <c:v>6.941182505605435E-5</c:v>
                </c:pt>
                <c:pt idx="303">
                  <c:v>1.7531893731023262E-5</c:v>
                </c:pt>
                <c:pt idx="304">
                  <c:v>9.4786638485797616E-6</c:v>
                </c:pt>
                <c:pt idx="305">
                  <c:v>5.5035791766055799E-5</c:v>
                </c:pt>
                <c:pt idx="306">
                  <c:v>3.2637578752276619E-5</c:v>
                </c:pt>
                <c:pt idx="307">
                  <c:v>6.7664815790610759E-5</c:v>
                </c:pt>
                <c:pt idx="308">
                  <c:v>1.4191658351759304E-4</c:v>
                </c:pt>
                <c:pt idx="309">
                  <c:v>2.2844572998095001E-4</c:v>
                </c:pt>
                <c:pt idx="310">
                  <c:v>2.2873862314447616E-4</c:v>
                </c:pt>
                <c:pt idx="311">
                  <c:v>1.9785778887496092E-4</c:v>
                </c:pt>
                <c:pt idx="312">
                  <c:v>1.4005854387859709E-4</c:v>
                </c:pt>
                <c:pt idx="313">
                  <c:v>1.0137487049923755E-4</c:v>
                </c:pt>
                <c:pt idx="314">
                  <c:v>7.0096985988133209E-5</c:v>
                </c:pt>
                <c:pt idx="315">
                  <c:v>3.7869902137312044E-5</c:v>
                </c:pt>
                <c:pt idx="316">
                  <c:v>1.7123181317279792E-5</c:v>
                </c:pt>
                <c:pt idx="317">
                  <c:v>4.8845613321672277E-6</c:v>
                </c:pt>
                <c:pt idx="318">
                  <c:v>4.4580972244354874E-7</c:v>
                </c:pt>
                <c:pt idx="319">
                  <c:v>4.64151307837228E-6</c:v>
                </c:pt>
                <c:pt idx="320">
                  <c:v>7.7899044317009285E-6</c:v>
                </c:pt>
                <c:pt idx="321">
                  <c:v>8.0840427330016677E-6</c:v>
                </c:pt>
                <c:pt idx="322">
                  <c:v>4.0229681753378784E-5</c:v>
                </c:pt>
                <c:pt idx="323">
                  <c:v>7.7495150472320533E-5</c:v>
                </c:pt>
                <c:pt idx="324">
                  <c:v>1.0616603260215938E-4</c:v>
                </c:pt>
                <c:pt idx="325">
                  <c:v>1.0051682273447756E-4</c:v>
                </c:pt>
                <c:pt idx="326">
                  <c:v>6.8003237003503648E-5</c:v>
                </c:pt>
                <c:pt idx="327">
                  <c:v>1.4602497483601949E-4</c:v>
                </c:pt>
                <c:pt idx="328">
                  <c:v>8.6420171232048075E-5</c:v>
                </c:pt>
                <c:pt idx="329">
                  <c:v>5.009326419348232E-5</c:v>
                </c:pt>
                <c:pt idx="330">
                  <c:v>3.8002287831957263E-5</c:v>
                </c:pt>
                <c:pt idx="331">
                  <c:v>1.4104634171134056E-5</c:v>
                </c:pt>
                <c:pt idx="332">
                  <c:v>1.5414230594622117E-5</c:v>
                </c:pt>
                <c:pt idx="333">
                  <c:v>8.4687848886315608E-6</c:v>
                </c:pt>
                <c:pt idx="334">
                  <c:v>1.162778553702273E-5</c:v>
                </c:pt>
                <c:pt idx="335">
                  <c:v>1.1750231588421654E-6</c:v>
                </c:pt>
                <c:pt idx="336">
                  <c:v>6.544166892100363E-6</c:v>
                </c:pt>
                <c:pt idx="337">
                  <c:v>1.9157655511550785E-5</c:v>
                </c:pt>
                <c:pt idx="338">
                  <c:v>5.3916891236255799E-5</c:v>
                </c:pt>
                <c:pt idx="339">
                  <c:v>6.2360113581522652E-5</c:v>
                </c:pt>
                <c:pt idx="340">
                  <c:v>8.3005862668745651E-5</c:v>
                </c:pt>
                <c:pt idx="341">
                  <c:v>5.4962527395681563E-5</c:v>
                </c:pt>
                <c:pt idx="342">
                  <c:v>3.0494025792048991E-5</c:v>
                </c:pt>
                <c:pt idx="343">
                  <c:v>7.5952270683528765E-6</c:v>
                </c:pt>
                <c:pt idx="344">
                  <c:v>1.9871622151119541E-6</c:v>
                </c:pt>
                <c:pt idx="345">
                  <c:v>1.5850345346992074E-5</c:v>
                </c:pt>
                <c:pt idx="346">
                  <c:v>5.9100441378286554E-6</c:v>
                </c:pt>
                <c:pt idx="347">
                  <c:v>7.8466605708746035E-6</c:v>
                </c:pt>
                <c:pt idx="348">
                  <c:v>3.0402909523294686E-5</c:v>
                </c:pt>
                <c:pt idx="349">
                  <c:v>1.0571256837743279E-4</c:v>
                </c:pt>
                <c:pt idx="350">
                  <c:v>1.8122306225717784E-4</c:v>
                </c:pt>
                <c:pt idx="351">
                  <c:v>1.4053876718421058E-4</c:v>
                </c:pt>
                <c:pt idx="352">
                  <c:v>2.4326159548067572E-4</c:v>
                </c:pt>
                <c:pt idx="353">
                  <c:v>4.1094767734671593E-4</c:v>
                </c:pt>
                <c:pt idx="354">
                  <c:v>4.0410073878632293E-4</c:v>
                </c:pt>
                <c:pt idx="355">
                  <c:v>2.8867549669569614E-4</c:v>
                </c:pt>
                <c:pt idx="356">
                  <c:v>6.5226700848106101E-5</c:v>
                </c:pt>
                <c:pt idx="357">
                  <c:v>1.5973490013795934E-4</c:v>
                </c:pt>
                <c:pt idx="358">
                  <c:v>4.3222445835624227E-4</c:v>
                </c:pt>
                <c:pt idx="359">
                  <c:v>5.9160381752949333E-4</c:v>
                </c:pt>
                <c:pt idx="360">
                  <c:v>5.2919393766119409E-4</c:v>
                </c:pt>
                <c:pt idx="361">
                  <c:v>3.1816957344220652E-4</c:v>
                </c:pt>
                <c:pt idx="362">
                  <c:v>7.5394283950690696E-5</c:v>
                </c:pt>
                <c:pt idx="363">
                  <c:v>4.3978195656618513E-4</c:v>
                </c:pt>
                <c:pt idx="364">
                  <c:v>5.8524976376641863E-4</c:v>
                </c:pt>
                <c:pt idx="365">
                  <c:v>1.4629483222383939E-4</c:v>
                </c:pt>
                <c:pt idx="366">
                  <c:v>3.6053665171022057E-4</c:v>
                </c:pt>
                <c:pt idx="367">
                  <c:v>1.022706396453346E-3</c:v>
                </c:pt>
                <c:pt idx="368">
                  <c:v>1.3090249691106442E-3</c:v>
                </c:pt>
                <c:pt idx="369">
                  <c:v>1.2381790880765431E-3</c:v>
                </c:pt>
                <c:pt idx="370">
                  <c:v>7.7680852588232177E-4</c:v>
                </c:pt>
                <c:pt idx="371">
                  <c:v>1.204966065591177E-3</c:v>
                </c:pt>
                <c:pt idx="372">
                  <c:v>1.5341421571011462E-3</c:v>
                </c:pt>
                <c:pt idx="373">
                  <c:v>7.319222276387532E-4</c:v>
                </c:pt>
                <c:pt idx="374">
                  <c:v>5.1274538871187464E-4</c:v>
                </c:pt>
                <c:pt idx="375">
                  <c:v>1.3654127111117269E-3</c:v>
                </c:pt>
                <c:pt idx="376">
                  <c:v>8.2102394438788196E-4</c:v>
                </c:pt>
                <c:pt idx="377">
                  <c:v>1.2792990205772348E-3</c:v>
                </c:pt>
                <c:pt idx="378">
                  <c:v>1.867426224033544E-3</c:v>
                </c:pt>
                <c:pt idx="379">
                  <c:v>1.8605475176628656E-3</c:v>
                </c:pt>
                <c:pt idx="380">
                  <c:v>1.8134183742587909E-3</c:v>
                </c:pt>
                <c:pt idx="381">
                  <c:v>6.1358048986246479E-4</c:v>
                </c:pt>
                <c:pt idx="382">
                  <c:v>3.380867578387048E-4</c:v>
                </c:pt>
                <c:pt idx="383">
                  <c:v>1.4205082272307681E-3</c:v>
                </c:pt>
                <c:pt idx="384">
                  <c:v>1.402718623716601E-3</c:v>
                </c:pt>
                <c:pt idx="385">
                  <c:v>8.2151272740318222E-4</c:v>
                </c:pt>
                <c:pt idx="386">
                  <c:v>2.5189827456420001E-4</c:v>
                </c:pt>
                <c:pt idx="387">
                  <c:v>1.0003736672411757E-3</c:v>
                </c:pt>
                <c:pt idx="388">
                  <c:v>6.3927558714272389E-4</c:v>
                </c:pt>
                <c:pt idx="389">
                  <c:v>1.6619672176813689E-3</c:v>
                </c:pt>
                <c:pt idx="390">
                  <c:v>1.1907859628443201E-3</c:v>
                </c:pt>
                <c:pt idx="391">
                  <c:v>1.2018800270626982E-3</c:v>
                </c:pt>
                <c:pt idx="392">
                  <c:v>6.2227421904524009E-4</c:v>
                </c:pt>
                <c:pt idx="393">
                  <c:v>1.8919081684435704E-4</c:v>
                </c:pt>
                <c:pt idx="394">
                  <c:v>7.9475794824914034E-4</c:v>
                </c:pt>
                <c:pt idx="395">
                  <c:v>1.3072189267003874E-3</c:v>
                </c:pt>
                <c:pt idx="396">
                  <c:v>5.7387899861572234E-4</c:v>
                </c:pt>
                <c:pt idx="397">
                  <c:v>1.5476487729318455E-4</c:v>
                </c:pt>
                <c:pt idx="398">
                  <c:v>2.5475694232226327E-4</c:v>
                </c:pt>
                <c:pt idx="399">
                  <c:v>9.8020821280586732E-4</c:v>
                </c:pt>
                <c:pt idx="400">
                  <c:v>1.6411448383814439E-3</c:v>
                </c:pt>
                <c:pt idx="401">
                  <c:v>1.9286982332682185E-3</c:v>
                </c:pt>
                <c:pt idx="402">
                  <c:v>1.3225754665124525E-3</c:v>
                </c:pt>
                <c:pt idx="403">
                  <c:v>1.9821719052088129E-3</c:v>
                </c:pt>
                <c:pt idx="404">
                  <c:v>1.1490678587482437E-3</c:v>
                </c:pt>
                <c:pt idx="405">
                  <c:v>1.9662178932689238E-4</c:v>
                </c:pt>
                <c:pt idx="406">
                  <c:v>6.2362578852681355E-4</c:v>
                </c:pt>
                <c:pt idx="407">
                  <c:v>8.1692029587739589E-4</c:v>
                </c:pt>
                <c:pt idx="408">
                  <c:v>1.3342337021557847E-3</c:v>
                </c:pt>
                <c:pt idx="409">
                  <c:v>1.5441146338588702E-3</c:v>
                </c:pt>
                <c:pt idx="410">
                  <c:v>1.5521727901231456E-3</c:v>
                </c:pt>
                <c:pt idx="411">
                  <c:v>6.575525038492471E-4</c:v>
                </c:pt>
                <c:pt idx="412">
                  <c:v>8.571213845195557E-4</c:v>
                </c:pt>
                <c:pt idx="413">
                  <c:v>7.0637075334271525E-4</c:v>
                </c:pt>
                <c:pt idx="414">
                  <c:v>1.8377412075409061E-4</c:v>
                </c:pt>
                <c:pt idx="415">
                  <c:v>5.4857725439912727E-4</c:v>
                </c:pt>
                <c:pt idx="416">
                  <c:v>3.3557210441226233E-4</c:v>
                </c:pt>
                <c:pt idx="417">
                  <c:v>2.8525080617927592E-4</c:v>
                </c:pt>
                <c:pt idx="418">
                  <c:v>7.0106145467814765E-5</c:v>
                </c:pt>
                <c:pt idx="419">
                  <c:v>6.1831043839992805E-5</c:v>
                </c:pt>
                <c:pt idx="420">
                  <c:v>1.4471192746225072E-4</c:v>
                </c:pt>
                <c:pt idx="421">
                  <c:v>9.5458129658057084E-5</c:v>
                </c:pt>
                <c:pt idx="422">
                  <c:v>1.8381644577158215E-5</c:v>
                </c:pt>
                <c:pt idx="423">
                  <c:v>1.4577467583822001E-5</c:v>
                </c:pt>
                <c:pt idx="424">
                  <c:v>2.8615807049352809E-5</c:v>
                </c:pt>
                <c:pt idx="425">
                  <c:v>1.5989594046719459E-4</c:v>
                </c:pt>
                <c:pt idx="426">
                  <c:v>1.7837522430966496E-4</c:v>
                </c:pt>
                <c:pt idx="427">
                  <c:v>3.0831022719454145E-4</c:v>
                </c:pt>
                <c:pt idx="428">
                  <c:v>6.2388184810156701E-4</c:v>
                </c:pt>
                <c:pt idx="429">
                  <c:v>6.8958732218720245E-4</c:v>
                </c:pt>
                <c:pt idx="430">
                  <c:v>3.0939502096316362E-4</c:v>
                </c:pt>
                <c:pt idx="431">
                  <c:v>3.5152473085099743E-4</c:v>
                </c:pt>
                <c:pt idx="432">
                  <c:v>1.2686595285074623E-4</c:v>
                </c:pt>
                <c:pt idx="433">
                  <c:v>3.0362116051977945E-4</c:v>
                </c:pt>
                <c:pt idx="434">
                  <c:v>8.0611151327176069E-4</c:v>
                </c:pt>
                <c:pt idx="435">
                  <c:v>9.197916254300826E-4</c:v>
                </c:pt>
                <c:pt idx="436">
                  <c:v>5.6095837542334027E-4</c:v>
                </c:pt>
                <c:pt idx="437">
                  <c:v>6.7094077441016346E-4</c:v>
                </c:pt>
                <c:pt idx="438">
                  <c:v>3.4898239656164741E-4</c:v>
                </c:pt>
                <c:pt idx="439">
                  <c:v>1.2370947206271374E-4</c:v>
                </c:pt>
                <c:pt idx="440">
                  <c:v>6.8496323937672636E-4</c:v>
                </c:pt>
                <c:pt idx="441">
                  <c:v>9.4737571308522203E-4</c:v>
                </c:pt>
                <c:pt idx="442">
                  <c:v>1.0372144441187104E-3</c:v>
                </c:pt>
                <c:pt idx="443">
                  <c:v>7.5995952923352662E-4</c:v>
                </c:pt>
                <c:pt idx="444">
                  <c:v>8.1156341635036234E-4</c:v>
                </c:pt>
                <c:pt idx="445">
                  <c:v>8.2808952490820691E-4</c:v>
                </c:pt>
                <c:pt idx="446">
                  <c:v>7.3673572131132011E-4</c:v>
                </c:pt>
                <c:pt idx="447">
                  <c:v>6.1614974630648002E-4</c:v>
                </c:pt>
                <c:pt idx="448">
                  <c:v>1.5968091692239466E-4</c:v>
                </c:pt>
                <c:pt idx="449">
                  <c:v>4.0149077464196012E-4</c:v>
                </c:pt>
                <c:pt idx="450">
                  <c:v>4.0997909371402714E-4</c:v>
                </c:pt>
                <c:pt idx="451">
                  <c:v>2.9858722715117017E-4</c:v>
                </c:pt>
                <c:pt idx="452">
                  <c:v>2.0715799955859233E-4</c:v>
                </c:pt>
                <c:pt idx="453">
                  <c:v>9.0905811864149501E-5</c:v>
                </c:pt>
                <c:pt idx="454">
                  <c:v>1.5969019442874796E-5</c:v>
                </c:pt>
                <c:pt idx="455">
                  <c:v>1.7671850452133203E-5</c:v>
                </c:pt>
                <c:pt idx="456">
                  <c:v>2.9125240709849324E-5</c:v>
                </c:pt>
                <c:pt idx="457">
                  <c:v>1.29959794187371E-5</c:v>
                </c:pt>
                <c:pt idx="458">
                  <c:v>1.3689674821730829E-6</c:v>
                </c:pt>
                <c:pt idx="459">
                  <c:v>1.4279215502070012E-5</c:v>
                </c:pt>
                <c:pt idx="460">
                  <c:v>5.1864662225171743E-5</c:v>
                </c:pt>
                <c:pt idx="461">
                  <c:v>1.0277243926297204E-4</c:v>
                </c:pt>
                <c:pt idx="462">
                  <c:v>1.6504182982435763E-4</c:v>
                </c:pt>
                <c:pt idx="463">
                  <c:v>1.7713806042993024E-4</c:v>
                </c:pt>
                <c:pt idx="464">
                  <c:v>2.4257748800578612E-4</c:v>
                </c:pt>
                <c:pt idx="465">
                  <c:v>4.6973353128517564E-4</c:v>
                </c:pt>
                <c:pt idx="466">
                  <c:v>4.6395741706923026E-4</c:v>
                </c:pt>
                <c:pt idx="467">
                  <c:v>6.177801215120906E-4</c:v>
                </c:pt>
                <c:pt idx="468">
                  <c:v>7.5433670361003523E-4</c:v>
                </c:pt>
                <c:pt idx="469">
                  <c:v>7.9482478550047669E-4</c:v>
                </c:pt>
                <c:pt idx="470">
                  <c:v>5.1931798408631291E-4</c:v>
                </c:pt>
                <c:pt idx="471">
                  <c:v>1.6738207334751813E-4</c:v>
                </c:pt>
                <c:pt idx="472">
                  <c:v>4.0265021271948499E-4</c:v>
                </c:pt>
                <c:pt idx="473">
                  <c:v>3.5614872018203134E-4</c:v>
                </c:pt>
                <c:pt idx="474">
                  <c:v>3.0999359789858763E-4</c:v>
                </c:pt>
                <c:pt idx="475">
                  <c:v>2.0108479072453921E-4</c:v>
                </c:pt>
                <c:pt idx="476">
                  <c:v>4.4885318349196838E-5</c:v>
                </c:pt>
                <c:pt idx="477">
                  <c:v>1.9534967137702866E-5</c:v>
                </c:pt>
                <c:pt idx="478">
                  <c:v>1.5882583084509454E-4</c:v>
                </c:pt>
                <c:pt idx="479">
                  <c:v>3.1347779506970467E-4</c:v>
                </c:pt>
                <c:pt idx="480">
                  <c:v>2.7011952582184264E-4</c:v>
                </c:pt>
                <c:pt idx="481">
                  <c:v>2.7783086085618887E-4</c:v>
                </c:pt>
                <c:pt idx="482">
                  <c:v>2.0401372963369378E-4</c:v>
                </c:pt>
                <c:pt idx="483">
                  <c:v>8.0408373781082752E-5</c:v>
                </c:pt>
                <c:pt idx="484">
                  <c:v>1.0902136796765313E-5</c:v>
                </c:pt>
                <c:pt idx="485">
                  <c:v>1.5873684354238584E-5</c:v>
                </c:pt>
                <c:pt idx="486">
                  <c:v>9.5105693123730738E-5</c:v>
                </c:pt>
                <c:pt idx="487">
                  <c:v>1.936619630474184E-4</c:v>
                </c:pt>
                <c:pt idx="488">
                  <c:v>3.0598812368059532E-4</c:v>
                </c:pt>
                <c:pt idx="489">
                  <c:v>5.585144325173071E-4</c:v>
                </c:pt>
                <c:pt idx="490">
                  <c:v>6.3737396206047002E-4</c:v>
                </c:pt>
                <c:pt idx="491">
                  <c:v>4.7591283931424158E-4</c:v>
                </c:pt>
                <c:pt idx="492">
                  <c:v>3.1154423618302482E-4</c:v>
                </c:pt>
                <c:pt idx="493">
                  <c:v>1.2517165552731915E-4</c:v>
                </c:pt>
                <c:pt idx="494">
                  <c:v>2.9783465164733242E-5</c:v>
                </c:pt>
                <c:pt idx="495">
                  <c:v>2.1291467967734514E-4</c:v>
                </c:pt>
                <c:pt idx="496">
                  <c:v>2.305145376065189E-4</c:v>
                </c:pt>
                <c:pt idx="497">
                  <c:v>9.4411259142465747E-5</c:v>
                </c:pt>
                <c:pt idx="498">
                  <c:v>1.8837816356049295E-5</c:v>
                </c:pt>
                <c:pt idx="499">
                  <c:v>1.6531377724978365E-4</c:v>
                </c:pt>
                <c:pt idx="500">
                  <c:v>3.1926136257821289E-4</c:v>
                </c:pt>
                <c:pt idx="501">
                  <c:v>3.4648383157464505E-4</c:v>
                </c:pt>
                <c:pt idx="502">
                  <c:v>8.2265220606505738E-4</c:v>
                </c:pt>
                <c:pt idx="503">
                  <c:v>6.6923292099280217E-4</c:v>
                </c:pt>
                <c:pt idx="504">
                  <c:v>2.2462419982511209E-4</c:v>
                </c:pt>
                <c:pt idx="505">
                  <c:v>1.3713566311546053E-4</c:v>
                </c:pt>
                <c:pt idx="506">
                  <c:v>5.798306267665366E-4</c:v>
                </c:pt>
                <c:pt idx="507">
                  <c:v>8.20881788557526E-4</c:v>
                </c:pt>
                <c:pt idx="508">
                  <c:v>9.7404915875313222E-4</c:v>
                </c:pt>
                <c:pt idx="509">
                  <c:v>1.2992348445616433E-3</c:v>
                </c:pt>
                <c:pt idx="510">
                  <c:v>6.0362934352234312E-4</c:v>
                </c:pt>
                <c:pt idx="511">
                  <c:v>9.1634696281024533E-4</c:v>
                </c:pt>
                <c:pt idx="512">
                  <c:v>9.1919986195209595E-4</c:v>
                </c:pt>
                <c:pt idx="513">
                  <c:v>9.4315686242305973E-4</c:v>
                </c:pt>
                <c:pt idx="514">
                  <c:v>9.9045544106413238E-4</c:v>
                </c:pt>
                <c:pt idx="515">
                  <c:v>7.597681884856678E-4</c:v>
                </c:pt>
                <c:pt idx="516">
                  <c:v>6.4316074849922911E-4</c:v>
                </c:pt>
                <c:pt idx="517">
                  <c:v>3.326863509007104E-4</c:v>
                </c:pt>
                <c:pt idx="518">
                  <c:v>5.7814870786558243E-5</c:v>
                </c:pt>
                <c:pt idx="519">
                  <c:v>9.7619488180251406E-5</c:v>
                </c:pt>
                <c:pt idx="520">
                  <c:v>1.2616157179846439E-4</c:v>
                </c:pt>
                <c:pt idx="521">
                  <c:v>1.631179840617634E-5</c:v>
                </c:pt>
                <c:pt idx="522">
                  <c:v>1.4257834291360463E-4</c:v>
                </c:pt>
                <c:pt idx="523">
                  <c:v>2.719579589362212E-4</c:v>
                </c:pt>
                <c:pt idx="524">
                  <c:v>3.3275698051468732E-4</c:v>
                </c:pt>
                <c:pt idx="525">
                  <c:v>1.8913492088030835E-4</c:v>
                </c:pt>
                <c:pt idx="526">
                  <c:v>9.5726208700557309E-5</c:v>
                </c:pt>
                <c:pt idx="527">
                  <c:v>3.0390811505683269E-4</c:v>
                </c:pt>
                <c:pt idx="528">
                  <c:v>5.5484259580538967E-4</c:v>
                </c:pt>
                <c:pt idx="529">
                  <c:v>1.1390749193005084E-3</c:v>
                </c:pt>
                <c:pt idx="530">
                  <c:v>2.2227247235423668E-3</c:v>
                </c:pt>
                <c:pt idx="531">
                  <c:v>3.4980193791761568E-3</c:v>
                </c:pt>
                <c:pt idx="532">
                  <c:v>4.475502308546141E-3</c:v>
                </c:pt>
                <c:pt idx="533">
                  <c:v>5.4918198511899104E-3</c:v>
                </c:pt>
                <c:pt idx="534">
                  <c:v>5.4714142237229169E-3</c:v>
                </c:pt>
                <c:pt idx="535">
                  <c:v>4.8605327809205096E-3</c:v>
                </c:pt>
                <c:pt idx="536">
                  <c:v>3.8144769999322137E-3</c:v>
                </c:pt>
                <c:pt idx="537">
                  <c:v>2.6078832129641325E-3</c:v>
                </c:pt>
                <c:pt idx="538">
                  <c:v>1.5831577503857849E-3</c:v>
                </c:pt>
                <c:pt idx="539">
                  <c:v>8.2829790683082959E-4</c:v>
                </c:pt>
                <c:pt idx="540">
                  <c:v>3.9895226719062439E-4</c:v>
                </c:pt>
                <c:pt idx="541">
                  <c:v>1.6901225781000611E-4</c:v>
                </c:pt>
                <c:pt idx="542">
                  <c:v>5.4208238216933497E-5</c:v>
                </c:pt>
                <c:pt idx="543">
                  <c:v>6.1949736118202268E-5</c:v>
                </c:pt>
                <c:pt idx="544">
                  <c:v>1.150263687484348E-4</c:v>
                </c:pt>
                <c:pt idx="545">
                  <c:v>1.8921699511414137E-4</c:v>
                </c:pt>
                <c:pt idx="546">
                  <c:v>2.4377806522571499E-4</c:v>
                </c:pt>
                <c:pt idx="547">
                  <c:v>2.6444427095834237E-4</c:v>
                </c:pt>
                <c:pt idx="548">
                  <c:v>4.1219324660372896E-4</c:v>
                </c:pt>
                <c:pt idx="549">
                  <c:v>4.3644359481452799E-4</c:v>
                </c:pt>
                <c:pt idx="550">
                  <c:v>4.8737725124915049E-4</c:v>
                </c:pt>
                <c:pt idx="551">
                  <c:v>4.6712906198134041E-4</c:v>
                </c:pt>
                <c:pt idx="552">
                  <c:v>4.5288563330275641E-4</c:v>
                </c:pt>
                <c:pt idx="553">
                  <c:v>3.7408982469568894E-4</c:v>
                </c:pt>
                <c:pt idx="554">
                  <c:v>2.593297250087383E-4</c:v>
                </c:pt>
                <c:pt idx="555">
                  <c:v>2.0997942381938893E-4</c:v>
                </c:pt>
                <c:pt idx="556">
                  <c:v>1.4825610582492964E-4</c:v>
                </c:pt>
                <c:pt idx="557">
                  <c:v>1.2508262259346297E-4</c:v>
                </c:pt>
                <c:pt idx="558">
                  <c:v>7.7204760443024564E-5</c:v>
                </c:pt>
                <c:pt idx="559">
                  <c:v>3.5371517151495588E-5</c:v>
                </c:pt>
                <c:pt idx="560">
                  <c:v>2.2984396131868151E-5</c:v>
                </c:pt>
                <c:pt idx="561">
                  <c:v>5.9639595231133753E-5</c:v>
                </c:pt>
                <c:pt idx="562">
                  <c:v>1.0577242566847198E-4</c:v>
                </c:pt>
                <c:pt idx="563">
                  <c:v>1.6795144022595549E-4</c:v>
                </c:pt>
                <c:pt idx="564">
                  <c:v>2.3683289948348314E-4</c:v>
                </c:pt>
                <c:pt idx="565">
                  <c:v>3.4062884819422047E-4</c:v>
                </c:pt>
                <c:pt idx="566">
                  <c:v>4.1988147868835229E-4</c:v>
                </c:pt>
                <c:pt idx="567">
                  <c:v>3.2036045187865743E-4</c:v>
                </c:pt>
                <c:pt idx="568">
                  <c:v>5.1190375136632243E-4</c:v>
                </c:pt>
                <c:pt idx="569">
                  <c:v>6.698460858830847E-4</c:v>
                </c:pt>
                <c:pt idx="570">
                  <c:v>7.5204924520382022E-4</c:v>
                </c:pt>
                <c:pt idx="571">
                  <c:v>7.9419376247712756E-4</c:v>
                </c:pt>
                <c:pt idx="572">
                  <c:v>5.1782548315382031E-4</c:v>
                </c:pt>
                <c:pt idx="573">
                  <c:v>8.5231198716134227E-4</c:v>
                </c:pt>
                <c:pt idx="574">
                  <c:v>1.0921237879344201E-3</c:v>
                </c:pt>
                <c:pt idx="575">
                  <c:v>1.1526061665534174E-3</c:v>
                </c:pt>
                <c:pt idx="576">
                  <c:v>1.1967276380829193E-3</c:v>
                </c:pt>
                <c:pt idx="577">
                  <c:v>1.3010670810551159E-3</c:v>
                </c:pt>
                <c:pt idx="578">
                  <c:v>1.1493207645357519E-3</c:v>
                </c:pt>
                <c:pt idx="579">
                  <c:v>1.1059284921480391E-3</c:v>
                </c:pt>
                <c:pt idx="580">
                  <c:v>4.705360778020599E-4</c:v>
                </c:pt>
                <c:pt idx="581">
                  <c:v>1.1411877802310973E-3</c:v>
                </c:pt>
                <c:pt idx="582">
                  <c:v>1.3305704289727322E-3</c:v>
                </c:pt>
                <c:pt idx="583">
                  <c:v>1.3752416137485961E-3</c:v>
                </c:pt>
                <c:pt idx="584">
                  <c:v>1.6318753911612994E-3</c:v>
                </c:pt>
                <c:pt idx="585">
                  <c:v>1.488586146877793E-3</c:v>
                </c:pt>
                <c:pt idx="586">
                  <c:v>1.3120491592004027E-3</c:v>
                </c:pt>
                <c:pt idx="587">
                  <c:v>1.002606298439959E-3</c:v>
                </c:pt>
                <c:pt idx="588">
                  <c:v>4.8036150123076734E-4</c:v>
                </c:pt>
                <c:pt idx="589">
                  <c:v>1.2033224272444457E-3</c:v>
                </c:pt>
                <c:pt idx="590">
                  <c:v>1.5082157567696795E-3</c:v>
                </c:pt>
                <c:pt idx="591">
                  <c:v>1.6478720730333139E-3</c:v>
                </c:pt>
                <c:pt idx="592">
                  <c:v>1.7363417382262958E-3</c:v>
                </c:pt>
                <c:pt idx="593">
                  <c:v>1.1525467546976774E-3</c:v>
                </c:pt>
                <c:pt idx="594">
                  <c:v>1.4990046178358734E-3</c:v>
                </c:pt>
                <c:pt idx="595">
                  <c:v>1.1656067125306521E-3</c:v>
                </c:pt>
                <c:pt idx="596">
                  <c:v>8.933776179901135E-4</c:v>
                </c:pt>
                <c:pt idx="597">
                  <c:v>4.932406982696907E-4</c:v>
                </c:pt>
                <c:pt idx="598">
                  <c:v>1.3079412282780306E-3</c:v>
                </c:pt>
                <c:pt idx="599">
                  <c:v>1.7257808909556553E-3</c:v>
                </c:pt>
                <c:pt idx="600">
                  <c:v>1.682883003426541E-3</c:v>
                </c:pt>
                <c:pt idx="601">
                  <c:v>1.4946248670839486E-3</c:v>
                </c:pt>
                <c:pt idx="602">
                  <c:v>1.7299060075506756E-3</c:v>
                </c:pt>
                <c:pt idx="603">
                  <c:v>1.1416950726837183E-3</c:v>
                </c:pt>
                <c:pt idx="604">
                  <c:v>1.4303644995054127E-3</c:v>
                </c:pt>
                <c:pt idx="605">
                  <c:v>1.7540413327520774E-3</c:v>
                </c:pt>
                <c:pt idx="606">
                  <c:v>1.3597068707973468E-3</c:v>
                </c:pt>
                <c:pt idx="607">
                  <c:v>9.441869356877049E-4</c:v>
                </c:pt>
                <c:pt idx="608">
                  <c:v>1.4002217313347175E-3</c:v>
                </c:pt>
                <c:pt idx="609">
                  <c:v>1.7694708710095882E-3</c:v>
                </c:pt>
                <c:pt idx="610">
                  <c:v>1.635270532521901E-3</c:v>
                </c:pt>
                <c:pt idx="611">
                  <c:v>1.6373890449316185E-3</c:v>
                </c:pt>
                <c:pt idx="612">
                  <c:v>1.5618356400865581E-3</c:v>
                </c:pt>
                <c:pt idx="613">
                  <c:v>1.7815213807891362E-3</c:v>
                </c:pt>
                <c:pt idx="614">
                  <c:v>1.7100628597603025E-3</c:v>
                </c:pt>
                <c:pt idx="615">
                  <c:v>1.5354339783207301E-3</c:v>
                </c:pt>
                <c:pt idx="616">
                  <c:v>1.4460591655684717E-3</c:v>
                </c:pt>
                <c:pt idx="617">
                  <c:v>1.6234159675028103E-3</c:v>
                </c:pt>
                <c:pt idx="618">
                  <c:v>1.3340046137907983E-3</c:v>
                </c:pt>
                <c:pt idx="619">
                  <c:v>9.022308491563086E-4</c:v>
                </c:pt>
                <c:pt idx="620">
                  <c:v>1.4408122848024315E-3</c:v>
                </c:pt>
                <c:pt idx="621">
                  <c:v>1.3295952980307399E-3</c:v>
                </c:pt>
                <c:pt idx="622">
                  <c:v>6.4215499863312035E-4</c:v>
                </c:pt>
                <c:pt idx="623">
                  <c:v>7.5407307327697896E-4</c:v>
                </c:pt>
                <c:pt idx="624">
                  <c:v>1.0723384936515352E-3</c:v>
                </c:pt>
                <c:pt idx="625">
                  <c:v>8.2117030500481055E-4</c:v>
                </c:pt>
                <c:pt idx="626">
                  <c:v>6.1045396879424324E-4</c:v>
                </c:pt>
                <c:pt idx="627">
                  <c:v>3.9127064137772902E-4</c:v>
                </c:pt>
                <c:pt idx="628">
                  <c:v>1.2538016380525053E-4</c:v>
                </c:pt>
                <c:pt idx="629">
                  <c:v>1.6716953081634797E-5</c:v>
                </c:pt>
                <c:pt idx="630">
                  <c:v>1.0062543621515648E-4</c:v>
                </c:pt>
                <c:pt idx="631">
                  <c:v>2.7113455431530046E-5</c:v>
                </c:pt>
                <c:pt idx="632">
                  <c:v>4.7915724239040787E-5</c:v>
                </c:pt>
                <c:pt idx="633">
                  <c:v>6.6122525204261146E-5</c:v>
                </c:pt>
                <c:pt idx="634">
                  <c:v>3.64460810272485E-4</c:v>
                </c:pt>
                <c:pt idx="635">
                  <c:v>6.9121884699828689E-4</c:v>
                </c:pt>
                <c:pt idx="636">
                  <c:v>9.0151287901292217E-4</c:v>
                </c:pt>
                <c:pt idx="637">
                  <c:v>1.041844924736467E-3</c:v>
                </c:pt>
                <c:pt idx="638">
                  <c:v>1.184409592663066E-3</c:v>
                </c:pt>
                <c:pt idx="639">
                  <c:v>1.1760461795034918E-3</c:v>
                </c:pt>
                <c:pt idx="640">
                  <c:v>1.1575673747847967E-3</c:v>
                </c:pt>
                <c:pt idx="641">
                  <c:v>1.1327130623742887E-3</c:v>
                </c:pt>
                <c:pt idx="642">
                  <c:v>2.9076388341480776E-4</c:v>
                </c:pt>
                <c:pt idx="643">
                  <c:v>4.9639458381569917E-4</c:v>
                </c:pt>
                <c:pt idx="644">
                  <c:v>3.0206498362881235E-4</c:v>
                </c:pt>
                <c:pt idx="645">
                  <c:v>4.2232693676272679E-4</c:v>
                </c:pt>
                <c:pt idx="646">
                  <c:v>7.8468815146509911E-4</c:v>
                </c:pt>
                <c:pt idx="647">
                  <c:v>1.28980073228176E-3</c:v>
                </c:pt>
                <c:pt idx="648">
                  <c:v>1.4208158791200467E-3</c:v>
                </c:pt>
                <c:pt idx="649">
                  <c:v>1.384661955909996E-3</c:v>
                </c:pt>
                <c:pt idx="650">
                  <c:v>1.5312710782047735E-3</c:v>
                </c:pt>
                <c:pt idx="651">
                  <c:v>1.4457637877483356E-3</c:v>
                </c:pt>
                <c:pt idx="652">
                  <c:v>1.1849862549922854E-3</c:v>
                </c:pt>
                <c:pt idx="653">
                  <c:v>1.156916140633847E-3</c:v>
                </c:pt>
                <c:pt idx="654">
                  <c:v>1.4207608034644322E-3</c:v>
                </c:pt>
                <c:pt idx="655">
                  <c:v>1.4349945015713673E-3</c:v>
                </c:pt>
                <c:pt idx="656">
                  <c:v>1.346980672558431E-3</c:v>
                </c:pt>
                <c:pt idx="657">
                  <c:v>1.5738137430038285E-3</c:v>
                </c:pt>
                <c:pt idx="658">
                  <c:v>1.5735744861171625E-3</c:v>
                </c:pt>
                <c:pt idx="659">
                  <c:v>1.3543045810007514E-3</c:v>
                </c:pt>
                <c:pt idx="660">
                  <c:v>1.3945062823295577E-3</c:v>
                </c:pt>
                <c:pt idx="661">
                  <c:v>9.9007599781965523E-4</c:v>
                </c:pt>
                <c:pt idx="662">
                  <c:v>6.2144305634093339E-4</c:v>
                </c:pt>
                <c:pt idx="663">
                  <c:v>1.348548968441825E-3</c:v>
                </c:pt>
                <c:pt idx="664">
                  <c:v>1.3621285020677899E-3</c:v>
                </c:pt>
                <c:pt idx="665">
                  <c:v>1.4620203115474162E-3</c:v>
                </c:pt>
                <c:pt idx="666">
                  <c:v>1.3531628648868093E-3</c:v>
                </c:pt>
                <c:pt idx="667">
                  <c:v>1.4555759804692429E-3</c:v>
                </c:pt>
                <c:pt idx="668">
                  <c:v>1.5206522437908965E-3</c:v>
                </c:pt>
                <c:pt idx="669">
                  <c:v>1.2107863224658337E-3</c:v>
                </c:pt>
                <c:pt idx="670">
                  <c:v>6.7512088208709345E-4</c:v>
                </c:pt>
                <c:pt idx="671">
                  <c:v>1.332041391501371E-3</c:v>
                </c:pt>
                <c:pt idx="672">
                  <c:v>1.3406910212400485E-3</c:v>
                </c:pt>
                <c:pt idx="673">
                  <c:v>1.3692049536603501E-3</c:v>
                </c:pt>
                <c:pt idx="674">
                  <c:v>1.1980449669793804E-3</c:v>
                </c:pt>
                <c:pt idx="675">
                  <c:v>1.4253914871997235E-3</c:v>
                </c:pt>
                <c:pt idx="676">
                  <c:v>1.3435422955678936E-3</c:v>
                </c:pt>
                <c:pt idx="677">
                  <c:v>1.0223505857666938E-3</c:v>
                </c:pt>
                <c:pt idx="678">
                  <c:v>1.3425116331247829E-3</c:v>
                </c:pt>
                <c:pt idx="679">
                  <c:v>1.2692479046882976E-3</c:v>
                </c:pt>
                <c:pt idx="680">
                  <c:v>1.217103702901605E-3</c:v>
                </c:pt>
                <c:pt idx="681">
                  <c:v>9.6742818729694726E-4</c:v>
                </c:pt>
                <c:pt idx="682">
                  <c:v>1.3294592153786143E-3</c:v>
                </c:pt>
                <c:pt idx="683">
                  <c:v>1.3722710538524438E-3</c:v>
                </c:pt>
                <c:pt idx="684">
                  <c:v>1.410883731102826E-3</c:v>
                </c:pt>
                <c:pt idx="685">
                  <c:v>1.3689652090418314E-3</c:v>
                </c:pt>
                <c:pt idx="686">
                  <c:v>1.1323019557576432E-3</c:v>
                </c:pt>
                <c:pt idx="687">
                  <c:v>1.3111886429067656E-3</c:v>
                </c:pt>
                <c:pt idx="688">
                  <c:v>1.3432423709516914E-3</c:v>
                </c:pt>
                <c:pt idx="689">
                  <c:v>1.151434579983206E-3</c:v>
                </c:pt>
                <c:pt idx="690">
                  <c:v>1.2658229226454481E-3</c:v>
                </c:pt>
                <c:pt idx="691">
                  <c:v>7.9682932765579636E-4</c:v>
                </c:pt>
                <c:pt idx="692">
                  <c:v>1.2509790432815124E-3</c:v>
                </c:pt>
                <c:pt idx="693">
                  <c:v>1.2063325507353157E-3</c:v>
                </c:pt>
                <c:pt idx="694">
                  <c:v>1.1637563306082547E-3</c:v>
                </c:pt>
                <c:pt idx="695">
                  <c:v>1.2762469705109203E-3</c:v>
                </c:pt>
                <c:pt idx="696">
                  <c:v>1.200484359974804E-3</c:v>
                </c:pt>
                <c:pt idx="697">
                  <c:v>1.1297298182399097E-3</c:v>
                </c:pt>
                <c:pt idx="698">
                  <c:v>8.0741857704127768E-4</c:v>
                </c:pt>
                <c:pt idx="699">
                  <c:v>1.0178056662326013E-3</c:v>
                </c:pt>
                <c:pt idx="700">
                  <c:v>8.9344991082890421E-4</c:v>
                </c:pt>
                <c:pt idx="701">
                  <c:v>1.1027809890140545E-3</c:v>
                </c:pt>
                <c:pt idx="702">
                  <c:v>1.0429204697068135E-3</c:v>
                </c:pt>
                <c:pt idx="703">
                  <c:v>7.8487826364128234E-4</c:v>
                </c:pt>
                <c:pt idx="704">
                  <c:v>9.6391490890559669E-4</c:v>
                </c:pt>
                <c:pt idx="705">
                  <c:v>1.1420853391287903E-3</c:v>
                </c:pt>
                <c:pt idx="706">
                  <c:v>9.6277367087093876E-4</c:v>
                </c:pt>
                <c:pt idx="707">
                  <c:v>1.0728250653381591E-3</c:v>
                </c:pt>
                <c:pt idx="708">
                  <c:v>7.8694822104820772E-4</c:v>
                </c:pt>
                <c:pt idx="709">
                  <c:v>1.009344370758657E-3</c:v>
                </c:pt>
                <c:pt idx="710">
                  <c:v>6.7431985024647332E-4</c:v>
                </c:pt>
                <c:pt idx="711">
                  <c:v>8.09495555951282E-4</c:v>
                </c:pt>
                <c:pt idx="712">
                  <c:v>1.0574238145154785E-3</c:v>
                </c:pt>
                <c:pt idx="713">
                  <c:v>6.9107062133699261E-4</c:v>
                </c:pt>
                <c:pt idx="714">
                  <c:v>9.4997106433045945E-4</c:v>
                </c:pt>
                <c:pt idx="715">
                  <c:v>7.2894203599281149E-4</c:v>
                </c:pt>
                <c:pt idx="716">
                  <c:v>9.5732779371057296E-4</c:v>
                </c:pt>
                <c:pt idx="717">
                  <c:v>8.4563375145918572E-4</c:v>
                </c:pt>
                <c:pt idx="718">
                  <c:v>9.4279364425560713E-4</c:v>
                </c:pt>
                <c:pt idx="719">
                  <c:v>7.824990525893725E-4</c:v>
                </c:pt>
                <c:pt idx="720">
                  <c:v>8.7315604935014955E-4</c:v>
                </c:pt>
                <c:pt idx="721">
                  <c:v>9.6215943008454261E-4</c:v>
                </c:pt>
                <c:pt idx="722">
                  <c:v>7.0082890264845524E-4</c:v>
                </c:pt>
                <c:pt idx="723">
                  <c:v>8.8334415397384961E-4</c:v>
                </c:pt>
                <c:pt idx="724">
                  <c:v>9.1697611743554795E-4</c:v>
                </c:pt>
                <c:pt idx="725">
                  <c:v>9.4278553618080822E-4</c:v>
                </c:pt>
                <c:pt idx="726">
                  <c:v>6.7457847286756922E-4</c:v>
                </c:pt>
                <c:pt idx="727">
                  <c:v>8.7377160770778174E-4</c:v>
                </c:pt>
                <c:pt idx="728">
                  <c:v>9.4060743859565642E-4</c:v>
                </c:pt>
                <c:pt idx="729">
                  <c:v>7.7118462236254405E-4</c:v>
                </c:pt>
                <c:pt idx="730">
                  <c:v>5.774041613479335E-4</c:v>
                </c:pt>
                <c:pt idx="731">
                  <c:v>7.4765329779814468E-4</c:v>
                </c:pt>
                <c:pt idx="732">
                  <c:v>7.1428844098127883E-4</c:v>
                </c:pt>
                <c:pt idx="733">
                  <c:v>6.3745915967576908E-4</c:v>
                </c:pt>
                <c:pt idx="734">
                  <c:v>8.6844347051249886E-4</c:v>
                </c:pt>
                <c:pt idx="735">
                  <c:v>8.0898978637776247E-4</c:v>
                </c:pt>
                <c:pt idx="736">
                  <c:v>7.9838525397284469E-4</c:v>
                </c:pt>
                <c:pt idx="737">
                  <c:v>7.8805921015386048E-4</c:v>
                </c:pt>
                <c:pt idx="738">
                  <c:v>7.7689360308485979E-4</c:v>
                </c:pt>
                <c:pt idx="739">
                  <c:v>6.9360250468122788E-4</c:v>
                </c:pt>
                <c:pt idx="740">
                  <c:v>7.6864943931357688E-4</c:v>
                </c:pt>
                <c:pt idx="741">
                  <c:v>7.0045430617097192E-4</c:v>
                </c:pt>
                <c:pt idx="742">
                  <c:v>5.4970500901039881E-4</c:v>
                </c:pt>
                <c:pt idx="743">
                  <c:v>7.9609526570438246E-4</c:v>
                </c:pt>
                <c:pt idx="744">
                  <c:v>6.9701121002169663E-4</c:v>
                </c:pt>
                <c:pt idx="745">
                  <c:v>7.9260049921042329E-4</c:v>
                </c:pt>
                <c:pt idx="746">
                  <c:v>6.7642797853151337E-4</c:v>
                </c:pt>
                <c:pt idx="747">
                  <c:v>7.5775777720175181E-4</c:v>
                </c:pt>
                <c:pt idx="748">
                  <c:v>6.4167301761235921E-4</c:v>
                </c:pt>
                <c:pt idx="749">
                  <c:v>6.2518471123108388E-4</c:v>
                </c:pt>
                <c:pt idx="750">
                  <c:v>6.7089309575849845E-4</c:v>
                </c:pt>
                <c:pt idx="751">
                  <c:v>6.4858454114085132E-4</c:v>
                </c:pt>
                <c:pt idx="752">
                  <c:v>6.7255386484442882E-4</c:v>
                </c:pt>
                <c:pt idx="753">
                  <c:v>6.6478571307033042E-4</c:v>
                </c:pt>
                <c:pt idx="754">
                  <c:v>6.1084287638344282E-4</c:v>
                </c:pt>
                <c:pt idx="755">
                  <c:v>6.4242111306224902E-4</c:v>
                </c:pt>
                <c:pt idx="756">
                  <c:v>6.4435357522183703E-4</c:v>
                </c:pt>
                <c:pt idx="757">
                  <c:v>6.3680817912802176E-4</c:v>
                </c:pt>
                <c:pt idx="758">
                  <c:v>6.4597675975787221E-4</c:v>
                </c:pt>
                <c:pt idx="759">
                  <c:v>6.4838972160631819E-4</c:v>
                </c:pt>
                <c:pt idx="760">
                  <c:v>6.1351765751341074E-4</c:v>
                </c:pt>
                <c:pt idx="761">
                  <c:v>5.8961148812477343E-4</c:v>
                </c:pt>
                <c:pt idx="762">
                  <c:v>5.7529446889394988E-4</c:v>
                </c:pt>
                <c:pt idx="763">
                  <c:v>5.8949048564010877E-4</c:v>
                </c:pt>
                <c:pt idx="764">
                  <c:v>5.8231485962131717E-4</c:v>
                </c:pt>
                <c:pt idx="765">
                  <c:v>5.6021383670044943E-4</c:v>
                </c:pt>
                <c:pt idx="766">
                  <c:v>5.5181617481058029E-4</c:v>
                </c:pt>
                <c:pt idx="767">
                  <c:v>5.4849642377722727E-4</c:v>
                </c:pt>
                <c:pt idx="768">
                  <c:v>5.56625566279563E-4</c:v>
                </c:pt>
                <c:pt idx="769">
                  <c:v>4.997087041892286E-4</c:v>
                </c:pt>
                <c:pt idx="770">
                  <c:v>3.579996312965643E-4</c:v>
                </c:pt>
                <c:pt idx="771">
                  <c:v>4.4557667128101942E-4</c:v>
                </c:pt>
                <c:pt idx="772">
                  <c:v>4.8625105971453593E-4</c:v>
                </c:pt>
                <c:pt idx="773">
                  <c:v>4.6090144716870245E-4</c:v>
                </c:pt>
                <c:pt idx="774">
                  <c:v>4.6198517425557106E-4</c:v>
                </c:pt>
                <c:pt idx="775">
                  <c:v>4.7789293875055049E-4</c:v>
                </c:pt>
                <c:pt idx="776">
                  <c:v>4.1603523121945139E-4</c:v>
                </c:pt>
                <c:pt idx="777">
                  <c:v>4.585165754013776E-4</c:v>
                </c:pt>
                <c:pt idx="778">
                  <c:v>4.0307456372705181E-4</c:v>
                </c:pt>
                <c:pt idx="779">
                  <c:v>4.4611432794444325E-4</c:v>
                </c:pt>
                <c:pt idx="780">
                  <c:v>4.3879496020807326E-4</c:v>
                </c:pt>
                <c:pt idx="781">
                  <c:v>4.0172912941076366E-4</c:v>
                </c:pt>
                <c:pt idx="782">
                  <c:v>3.9986847022338665E-4</c:v>
                </c:pt>
                <c:pt idx="783">
                  <c:v>3.9505753457559292E-4</c:v>
                </c:pt>
                <c:pt idx="784">
                  <c:v>3.7269558297761126E-4</c:v>
                </c:pt>
                <c:pt idx="785">
                  <c:v>3.3676029617780209E-4</c:v>
                </c:pt>
                <c:pt idx="786">
                  <c:v>3.4143920443838118E-4</c:v>
                </c:pt>
                <c:pt idx="787">
                  <c:v>3.3250159186891084E-4</c:v>
                </c:pt>
                <c:pt idx="788">
                  <c:v>3.2186799042493731E-4</c:v>
                </c:pt>
                <c:pt idx="789">
                  <c:v>2.8652290322418034E-4</c:v>
                </c:pt>
                <c:pt idx="790">
                  <c:v>2.9932804743231282E-4</c:v>
                </c:pt>
                <c:pt idx="791">
                  <c:v>2.9268067776984879E-4</c:v>
                </c:pt>
                <c:pt idx="792">
                  <c:v>2.8914425224112786E-4</c:v>
                </c:pt>
                <c:pt idx="793">
                  <c:v>2.734935044731684E-4</c:v>
                </c:pt>
                <c:pt idx="794">
                  <c:v>2.9379132873219344E-4</c:v>
                </c:pt>
                <c:pt idx="795">
                  <c:v>2.898119739807229E-4</c:v>
                </c:pt>
                <c:pt idx="796">
                  <c:v>2.7575853981556196E-4</c:v>
                </c:pt>
                <c:pt idx="797">
                  <c:v>2.4659674212133928E-4</c:v>
                </c:pt>
                <c:pt idx="798">
                  <c:v>2.5235478369950161E-4</c:v>
                </c:pt>
                <c:pt idx="799">
                  <c:v>2.5871290966672538E-4</c:v>
                </c:pt>
                <c:pt idx="800">
                  <c:v>2.0124578824850183E-4</c:v>
                </c:pt>
                <c:pt idx="801">
                  <c:v>2.3905727520570502E-4</c:v>
                </c:pt>
                <c:pt idx="802">
                  <c:v>2.3998460542137704E-4</c:v>
                </c:pt>
                <c:pt idx="803">
                  <c:v>2.3565053532568399E-4</c:v>
                </c:pt>
                <c:pt idx="804">
                  <c:v>2.331483404246863E-4</c:v>
                </c:pt>
                <c:pt idx="805">
                  <c:v>2.0210740568246642E-4</c:v>
                </c:pt>
                <c:pt idx="806">
                  <c:v>2.1870857056435623E-4</c:v>
                </c:pt>
                <c:pt idx="807">
                  <c:v>2.1996910927532919E-4</c:v>
                </c:pt>
                <c:pt idx="808">
                  <c:v>1.9337215276272917E-4</c:v>
                </c:pt>
                <c:pt idx="809">
                  <c:v>1.8409318019038749E-4</c:v>
                </c:pt>
                <c:pt idx="810">
                  <c:v>1.5209622543398669E-4</c:v>
                </c:pt>
                <c:pt idx="811">
                  <c:v>1.6213491919052657E-4</c:v>
                </c:pt>
                <c:pt idx="812">
                  <c:v>1.5985638405456378E-4</c:v>
                </c:pt>
                <c:pt idx="813">
                  <c:v>1.5700359694344142E-4</c:v>
                </c:pt>
                <c:pt idx="814">
                  <c:v>1.2329663927757148E-4</c:v>
                </c:pt>
                <c:pt idx="815">
                  <c:v>1.4907564407524339E-4</c:v>
                </c:pt>
                <c:pt idx="816">
                  <c:v>1.4139424260403366E-4</c:v>
                </c:pt>
                <c:pt idx="817">
                  <c:v>1.281967627989378E-4</c:v>
                </c:pt>
                <c:pt idx="818">
                  <c:v>1.0618006754240006E-4</c:v>
                </c:pt>
                <c:pt idx="819">
                  <c:v>8.5753065891406959E-5</c:v>
                </c:pt>
                <c:pt idx="820">
                  <c:v>6.720906245888454E-5</c:v>
                </c:pt>
                <c:pt idx="821">
                  <c:v>4.9018641259279263E-5</c:v>
                </c:pt>
                <c:pt idx="822">
                  <c:v>3.4596577266741602E-5</c:v>
                </c:pt>
                <c:pt idx="823">
                  <c:v>2.2186696815532369E-5</c:v>
                </c:pt>
                <c:pt idx="824">
                  <c:v>1.2427157504774639E-5</c:v>
                </c:pt>
                <c:pt idx="825">
                  <c:v>5.3974494923833499E-6</c:v>
                </c:pt>
                <c:pt idx="826">
                  <c:v>1.4091555167124363E-5</c:v>
                </c:pt>
                <c:pt idx="827">
                  <c:v>2.4377234072372071E-5</c:v>
                </c:pt>
                <c:pt idx="828">
                  <c:v>3.7631847872447388E-5</c:v>
                </c:pt>
                <c:pt idx="829">
                  <c:v>5.348615668510041E-5</c:v>
                </c:pt>
                <c:pt idx="830">
                  <c:v>7.2434867917910235E-5</c:v>
                </c:pt>
                <c:pt idx="831">
                  <c:v>9.1312558813738239E-5</c:v>
                </c:pt>
                <c:pt idx="832">
                  <c:v>1.1160721273606083E-4</c:v>
                </c:pt>
                <c:pt idx="833">
                  <c:v>1.3673249136694193E-4</c:v>
                </c:pt>
                <c:pt idx="834">
                  <c:v>1.5591126027586155E-4</c:v>
                </c:pt>
                <c:pt idx="835">
                  <c:v>1.729894419931014E-4</c:v>
                </c:pt>
                <c:pt idx="836">
                  <c:v>1.8395578472887262E-4</c:v>
                </c:pt>
                <c:pt idx="837">
                  <c:v>1.9651410538174262E-4</c:v>
                </c:pt>
                <c:pt idx="838">
                  <c:v>2.0028910215804993E-4</c:v>
                </c:pt>
                <c:pt idx="839">
                  <c:v>2.1765887540854619E-4</c:v>
                </c:pt>
                <c:pt idx="840">
                  <c:v>2.323891452500932E-4</c:v>
                </c:pt>
                <c:pt idx="841">
                  <c:v>2.4903019950253734E-4</c:v>
                </c:pt>
                <c:pt idx="842">
                  <c:v>2.7542258057609045E-4</c:v>
                </c:pt>
                <c:pt idx="843">
                  <c:v>2.9440897727839104E-4</c:v>
                </c:pt>
                <c:pt idx="844">
                  <c:v>3.1135924841318215E-4</c:v>
                </c:pt>
                <c:pt idx="845">
                  <c:v>3.3056714794439185E-4</c:v>
                </c:pt>
                <c:pt idx="846">
                  <c:v>3.5158030975123924E-4</c:v>
                </c:pt>
                <c:pt idx="847">
                  <c:v>3.7150967621958473E-4</c:v>
                </c:pt>
                <c:pt idx="848">
                  <c:v>3.6278765212838427E-4</c:v>
                </c:pt>
                <c:pt idx="849">
                  <c:v>3.0870391762889156E-4</c:v>
                </c:pt>
                <c:pt idx="850">
                  <c:v>2.7590790860306425E-4</c:v>
                </c:pt>
                <c:pt idx="851">
                  <c:v>1.710310151289324E-4</c:v>
                </c:pt>
                <c:pt idx="852">
                  <c:v>4.1165923664092311E-5</c:v>
                </c:pt>
                <c:pt idx="853">
                  <c:v>3.5572402669474103E-5</c:v>
                </c:pt>
                <c:pt idx="854">
                  <c:v>1.791852444046172E-4</c:v>
                </c:pt>
                <c:pt idx="855">
                  <c:v>3.2400944657015986E-4</c:v>
                </c:pt>
                <c:pt idx="856">
                  <c:v>4.2581898522054399E-4</c:v>
                </c:pt>
                <c:pt idx="857">
                  <c:v>4.9873903387376935E-4</c:v>
                </c:pt>
                <c:pt idx="858">
                  <c:v>6.4317473734400773E-4</c:v>
                </c:pt>
                <c:pt idx="859">
                  <c:v>6.8135898364651728E-4</c:v>
                </c:pt>
                <c:pt idx="860">
                  <c:v>7.6649346611314963E-4</c:v>
                </c:pt>
                <c:pt idx="861">
                  <c:v>8.1026070547641853E-4</c:v>
                </c:pt>
                <c:pt idx="862">
                  <c:v>8.5459095394103501E-4</c:v>
                </c:pt>
                <c:pt idx="863">
                  <c:v>8.3575913712665426E-4</c:v>
                </c:pt>
                <c:pt idx="864">
                  <c:v>8.0692332851545483E-4</c:v>
                </c:pt>
                <c:pt idx="865">
                  <c:v>8.8714086607101874E-4</c:v>
                </c:pt>
                <c:pt idx="866">
                  <c:v>8.8515035464161709E-4</c:v>
                </c:pt>
                <c:pt idx="867">
                  <c:v>8.1266614873392023E-4</c:v>
                </c:pt>
                <c:pt idx="868">
                  <c:v>7.9612506084429148E-4</c:v>
                </c:pt>
                <c:pt idx="869">
                  <c:v>6.661889957605405E-4</c:v>
                </c:pt>
                <c:pt idx="870">
                  <c:v>3.5544631689417744E-4</c:v>
                </c:pt>
                <c:pt idx="871">
                  <c:v>3.6180802954193246E-4</c:v>
                </c:pt>
                <c:pt idx="872">
                  <c:v>1.4069115054812336E-4</c:v>
                </c:pt>
                <c:pt idx="873">
                  <c:v>1.6773552754698486E-5</c:v>
                </c:pt>
                <c:pt idx="874">
                  <c:v>1.3829033328918779E-4</c:v>
                </c:pt>
                <c:pt idx="875">
                  <c:v>3.6638700248851214E-4</c:v>
                </c:pt>
                <c:pt idx="876">
                  <c:v>6.2187224669340213E-4</c:v>
                </c:pt>
                <c:pt idx="877">
                  <c:v>7.9518604620620046E-4</c:v>
                </c:pt>
                <c:pt idx="878">
                  <c:v>8.7742357561896981E-4</c:v>
                </c:pt>
                <c:pt idx="879">
                  <c:v>1.070057943370236E-3</c:v>
                </c:pt>
                <c:pt idx="880">
                  <c:v>1.0393237813145016E-3</c:v>
                </c:pt>
                <c:pt idx="881">
                  <c:v>7.2561297259425995E-4</c:v>
                </c:pt>
                <c:pt idx="882">
                  <c:v>1.0360359984434302E-3</c:v>
                </c:pt>
                <c:pt idx="883">
                  <c:v>1.0950606617849729E-3</c:v>
                </c:pt>
                <c:pt idx="884">
                  <c:v>8.9444104939342278E-4</c:v>
                </c:pt>
                <c:pt idx="885">
                  <c:v>8.0305836760487085E-4</c:v>
                </c:pt>
                <c:pt idx="886">
                  <c:v>4.5353214265102666E-4</c:v>
                </c:pt>
                <c:pt idx="887">
                  <c:v>1.774601230485152E-4</c:v>
                </c:pt>
                <c:pt idx="888">
                  <c:v>2.4918032391315769E-5</c:v>
                </c:pt>
                <c:pt idx="889">
                  <c:v>2.1055777601215698E-4</c:v>
                </c:pt>
                <c:pt idx="890">
                  <c:v>5.0008465412030418E-4</c:v>
                </c:pt>
                <c:pt idx="891">
                  <c:v>9.2702321698075814E-4</c:v>
                </c:pt>
                <c:pt idx="892">
                  <c:v>1.0079017074115253E-3</c:v>
                </c:pt>
                <c:pt idx="893">
                  <c:v>1.3162567915704492E-3</c:v>
                </c:pt>
                <c:pt idx="894">
                  <c:v>1.437769367297465E-3</c:v>
                </c:pt>
                <c:pt idx="895">
                  <c:v>1.4988337323954485E-3</c:v>
                </c:pt>
                <c:pt idx="896">
                  <c:v>1.7815896130590095E-3</c:v>
                </c:pt>
                <c:pt idx="897">
                  <c:v>9.3836473079188189E-4</c:v>
                </c:pt>
                <c:pt idx="898">
                  <c:v>1.7287052794097528E-3</c:v>
                </c:pt>
                <c:pt idx="899">
                  <c:v>1.2035086910934564E-3</c:v>
                </c:pt>
                <c:pt idx="900">
                  <c:v>1.5952215612956948E-3</c:v>
                </c:pt>
                <c:pt idx="901">
                  <c:v>9.3875086237589717E-4</c:v>
                </c:pt>
                <c:pt idx="902">
                  <c:v>1.8423718300392862E-3</c:v>
                </c:pt>
                <c:pt idx="903">
                  <c:v>2.2169823671273478E-3</c:v>
                </c:pt>
                <c:pt idx="904">
                  <c:v>1.488439063353031E-3</c:v>
                </c:pt>
                <c:pt idx="905">
                  <c:v>1.6605055305839831E-3</c:v>
                </c:pt>
                <c:pt idx="906">
                  <c:v>7.5741107828624602E-4</c:v>
                </c:pt>
                <c:pt idx="907">
                  <c:v>2.0158649484190543E-3</c:v>
                </c:pt>
                <c:pt idx="908">
                  <c:v>2.1789455415610454E-3</c:v>
                </c:pt>
                <c:pt idx="909">
                  <c:v>2.1648918592153898E-3</c:v>
                </c:pt>
                <c:pt idx="910">
                  <c:v>2.097459751399243E-3</c:v>
                </c:pt>
                <c:pt idx="911">
                  <c:v>2.2298205279780228E-3</c:v>
                </c:pt>
                <c:pt idx="912">
                  <c:v>2.092832534870762E-3</c:v>
                </c:pt>
                <c:pt idx="913">
                  <c:v>1.9066788710066793E-3</c:v>
                </c:pt>
                <c:pt idx="914">
                  <c:v>2.5384148850231014E-3</c:v>
                </c:pt>
                <c:pt idx="915">
                  <c:v>2.4520548034063288E-3</c:v>
                </c:pt>
                <c:pt idx="916">
                  <c:v>2.0081933232676858E-3</c:v>
                </c:pt>
                <c:pt idx="917">
                  <c:v>1.2647183962686112E-3</c:v>
                </c:pt>
                <c:pt idx="918">
                  <c:v>2.5335588940262124E-3</c:v>
                </c:pt>
                <c:pt idx="919">
                  <c:v>2.5750115287240809E-3</c:v>
                </c:pt>
                <c:pt idx="920">
                  <c:v>3.087587708328416E-3</c:v>
                </c:pt>
                <c:pt idx="921">
                  <c:v>2.7242818797851031E-3</c:v>
                </c:pt>
                <c:pt idx="922">
                  <c:v>3.0691904447985629E-3</c:v>
                </c:pt>
                <c:pt idx="923">
                  <c:v>2.4579454180917665E-3</c:v>
                </c:pt>
                <c:pt idx="924">
                  <c:v>1.0463875423167884E-3</c:v>
                </c:pt>
                <c:pt idx="925">
                  <c:v>2.2477074040739542E-3</c:v>
                </c:pt>
                <c:pt idx="926">
                  <c:v>3.0551445736135092E-3</c:v>
                </c:pt>
                <c:pt idx="927">
                  <c:v>3.1159426828004338E-3</c:v>
                </c:pt>
                <c:pt idx="928">
                  <c:v>2.4210029437304412E-3</c:v>
                </c:pt>
                <c:pt idx="929">
                  <c:v>3.2126597891254669E-3</c:v>
                </c:pt>
                <c:pt idx="930">
                  <c:v>3.3076252836830777E-3</c:v>
                </c:pt>
                <c:pt idx="931">
                  <c:v>2.3875252598234012E-3</c:v>
                </c:pt>
                <c:pt idx="932">
                  <c:v>2.6901206307670296E-3</c:v>
                </c:pt>
                <c:pt idx="933">
                  <c:v>3.8008175708762024E-3</c:v>
                </c:pt>
                <c:pt idx="934">
                  <c:v>3.6958805927405354E-3</c:v>
                </c:pt>
                <c:pt idx="935">
                  <c:v>3.4664565615660711E-3</c:v>
                </c:pt>
                <c:pt idx="936">
                  <c:v>2.1931138636252802E-3</c:v>
                </c:pt>
                <c:pt idx="937">
                  <c:v>3.0653436179074013E-3</c:v>
                </c:pt>
                <c:pt idx="938">
                  <c:v>1.9355734349301898E-3</c:v>
                </c:pt>
                <c:pt idx="939">
                  <c:v>2.7870822973735496E-3</c:v>
                </c:pt>
                <c:pt idx="940">
                  <c:v>3.6823185165916765E-3</c:v>
                </c:pt>
                <c:pt idx="941">
                  <c:v>3.9748598076701459E-3</c:v>
                </c:pt>
                <c:pt idx="942">
                  <c:v>3.1597285384370607E-3</c:v>
                </c:pt>
                <c:pt idx="943">
                  <c:v>1.9065509081950373E-3</c:v>
                </c:pt>
                <c:pt idx="944">
                  <c:v>4.1261177592166074E-3</c:v>
                </c:pt>
                <c:pt idx="945">
                  <c:v>3.2537242646250844E-3</c:v>
                </c:pt>
                <c:pt idx="946">
                  <c:v>3.6776716154861776E-3</c:v>
                </c:pt>
                <c:pt idx="947">
                  <c:v>4.4277672793978451E-3</c:v>
                </c:pt>
                <c:pt idx="948">
                  <c:v>4.2575615009517783E-3</c:v>
                </c:pt>
                <c:pt idx="949">
                  <c:v>2.4172709108928707E-3</c:v>
                </c:pt>
                <c:pt idx="950">
                  <c:v>1.389849973258099E-3</c:v>
                </c:pt>
                <c:pt idx="951">
                  <c:v>2.2588302886379944E-3</c:v>
                </c:pt>
                <c:pt idx="952">
                  <c:v>3.3243347772288659E-3</c:v>
                </c:pt>
                <c:pt idx="953">
                  <c:v>3.8214357985697262E-3</c:v>
                </c:pt>
                <c:pt idx="954">
                  <c:v>3.2877944458229872E-3</c:v>
                </c:pt>
                <c:pt idx="955">
                  <c:v>3.7527129512657863E-3</c:v>
                </c:pt>
                <c:pt idx="956">
                  <c:v>3.8660974288109045E-3</c:v>
                </c:pt>
                <c:pt idx="957">
                  <c:v>3.8369749590774931E-3</c:v>
                </c:pt>
                <c:pt idx="958">
                  <c:v>2.831755749786342E-3</c:v>
                </c:pt>
                <c:pt idx="959">
                  <c:v>4.3476196943439405E-3</c:v>
                </c:pt>
                <c:pt idx="960">
                  <c:v>4.4674551449299747E-3</c:v>
                </c:pt>
                <c:pt idx="961">
                  <c:v>2.7897888862405936E-3</c:v>
                </c:pt>
                <c:pt idx="962">
                  <c:v>3.9694065971634549E-3</c:v>
                </c:pt>
                <c:pt idx="963">
                  <c:v>4.8969862454400128E-3</c:v>
                </c:pt>
                <c:pt idx="964">
                  <c:v>5.2700266793734409E-3</c:v>
                </c:pt>
                <c:pt idx="965">
                  <c:v>5.1038452275403694E-3</c:v>
                </c:pt>
                <c:pt idx="966">
                  <c:v>3.2828311446449175E-3</c:v>
                </c:pt>
                <c:pt idx="967">
                  <c:v>5.2092279951063492E-3</c:v>
                </c:pt>
                <c:pt idx="968">
                  <c:v>4.6961991160881069E-3</c:v>
                </c:pt>
                <c:pt idx="969">
                  <c:v>4.1479455629532857E-3</c:v>
                </c:pt>
                <c:pt idx="970">
                  <c:v>3.1228184204252357E-3</c:v>
                </c:pt>
                <c:pt idx="971">
                  <c:v>4.9695697982583891E-3</c:v>
                </c:pt>
                <c:pt idx="972">
                  <c:v>4.9973754949320468E-3</c:v>
                </c:pt>
                <c:pt idx="973">
                  <c:v>3.7308771118775177E-3</c:v>
                </c:pt>
                <c:pt idx="974">
                  <c:v>9.04732202762439E-4</c:v>
                </c:pt>
                <c:pt idx="975">
                  <c:v>3.1806526171520941E-3</c:v>
                </c:pt>
                <c:pt idx="976">
                  <c:v>4.6711681501243971E-3</c:v>
                </c:pt>
                <c:pt idx="977">
                  <c:v>2.2476804268485259E-3</c:v>
                </c:pt>
                <c:pt idx="978">
                  <c:v>2.4181870552137824E-3</c:v>
                </c:pt>
                <c:pt idx="979">
                  <c:v>4.1794891077949316E-3</c:v>
                </c:pt>
                <c:pt idx="980">
                  <c:v>4.9715678024336817E-3</c:v>
                </c:pt>
                <c:pt idx="981">
                  <c:v>2.9743307978120346E-3</c:v>
                </c:pt>
                <c:pt idx="982">
                  <c:v>1.2405882778152796E-3</c:v>
                </c:pt>
                <c:pt idx="983">
                  <c:v>1.548758882109485E-3</c:v>
                </c:pt>
                <c:pt idx="984">
                  <c:v>4.3921410609523408E-3</c:v>
                </c:pt>
                <c:pt idx="985">
                  <c:v>6.9310755808766108E-3</c:v>
                </c:pt>
                <c:pt idx="986">
                  <c:v>5.6775017189403185E-3</c:v>
                </c:pt>
                <c:pt idx="987">
                  <c:v>5.265486244184203E-3</c:v>
                </c:pt>
                <c:pt idx="988">
                  <c:v>2.2835777384681874E-3</c:v>
                </c:pt>
                <c:pt idx="989">
                  <c:v>4.1503666803103575E-3</c:v>
                </c:pt>
                <c:pt idx="990">
                  <c:v>4.4068361842880613E-3</c:v>
                </c:pt>
                <c:pt idx="991">
                  <c:v>5.7462478828517781E-3</c:v>
                </c:pt>
                <c:pt idx="992">
                  <c:v>4.2533628968016591E-3</c:v>
                </c:pt>
                <c:pt idx="993">
                  <c:v>3.9536386518500303E-3</c:v>
                </c:pt>
                <c:pt idx="994">
                  <c:v>4.2385132283771585E-3</c:v>
                </c:pt>
                <c:pt idx="995">
                  <c:v>6.8641092237769355E-3</c:v>
                </c:pt>
                <c:pt idx="996">
                  <c:v>5.918595749515615E-3</c:v>
                </c:pt>
                <c:pt idx="997">
                  <c:v>5.786705089829443E-3</c:v>
                </c:pt>
                <c:pt idx="998">
                  <c:v>5.4626908539503246E-3</c:v>
                </c:pt>
                <c:pt idx="999">
                  <c:v>3.3116085464448691E-3</c:v>
                </c:pt>
                <c:pt idx="1000">
                  <c:v>5.1027260375489875E-3</c:v>
                </c:pt>
                <c:pt idx="1001">
                  <c:v>6.3318183759412394E-3</c:v>
                </c:pt>
                <c:pt idx="1002">
                  <c:v>4.9456015126729804E-3</c:v>
                </c:pt>
                <c:pt idx="1003">
                  <c:v>1.7116568475248829E-3</c:v>
                </c:pt>
                <c:pt idx="1004">
                  <c:v>4.788970180822397E-3</c:v>
                </c:pt>
                <c:pt idx="1005">
                  <c:v>3.0948384209703991E-3</c:v>
                </c:pt>
                <c:pt idx="1006">
                  <c:v>1.807316817908301E-3</c:v>
                </c:pt>
                <c:pt idx="1007">
                  <c:v>2.876218411879719E-3</c:v>
                </c:pt>
                <c:pt idx="1008">
                  <c:v>6.0993142553191423E-3</c:v>
                </c:pt>
                <c:pt idx="1009">
                  <c:v>8.1148029344178772E-3</c:v>
                </c:pt>
                <c:pt idx="1010">
                  <c:v>7.3387534385217544E-3</c:v>
                </c:pt>
                <c:pt idx="1011">
                  <c:v>6.3902838337713845E-3</c:v>
                </c:pt>
                <c:pt idx="1012">
                  <c:v>7.1132498840622126E-3</c:v>
                </c:pt>
                <c:pt idx="1013">
                  <c:v>5.4877716199834611E-3</c:v>
                </c:pt>
                <c:pt idx="1014">
                  <c:v>6.2363478635298151E-3</c:v>
                </c:pt>
                <c:pt idx="1015">
                  <c:v>6.5964024669407529E-3</c:v>
                </c:pt>
                <c:pt idx="1016">
                  <c:v>9.6181534542348294E-3</c:v>
                </c:pt>
                <c:pt idx="1017">
                  <c:v>8.5309954518856188E-3</c:v>
                </c:pt>
                <c:pt idx="1018">
                  <c:v>5.9354518890420054E-3</c:v>
                </c:pt>
                <c:pt idx="1019">
                  <c:v>6.6580737733998759E-3</c:v>
                </c:pt>
                <c:pt idx="1020">
                  <c:v>4.2858267310483958E-3</c:v>
                </c:pt>
                <c:pt idx="1021">
                  <c:v>4.4557988339494039E-3</c:v>
                </c:pt>
                <c:pt idx="1022">
                  <c:v>5.2309061938320568E-3</c:v>
                </c:pt>
                <c:pt idx="1023">
                  <c:v>3.0436402448278345E-3</c:v>
                </c:pt>
                <c:pt idx="1024">
                  <c:v>1.6938850471898269E-3</c:v>
                </c:pt>
                <c:pt idx="1025">
                  <c:v>2.0760960845302517E-3</c:v>
                </c:pt>
                <c:pt idx="1026">
                  <c:v>1.7062238823816348E-3</c:v>
                </c:pt>
                <c:pt idx="1027">
                  <c:v>4.9318961272244721E-3</c:v>
                </c:pt>
                <c:pt idx="1028">
                  <c:v>4.9333929152164122E-3</c:v>
                </c:pt>
                <c:pt idx="1029">
                  <c:v>4.7177410380247406E-3</c:v>
                </c:pt>
                <c:pt idx="1030">
                  <c:v>4.7975940754538381E-3</c:v>
                </c:pt>
                <c:pt idx="1031">
                  <c:v>4.117660293453086E-3</c:v>
                </c:pt>
                <c:pt idx="1032">
                  <c:v>4.0379148860836501E-3</c:v>
                </c:pt>
                <c:pt idx="1033">
                  <c:v>1.2868215348440441E-3</c:v>
                </c:pt>
                <c:pt idx="1034">
                  <c:v>1.2398328038276242E-3</c:v>
                </c:pt>
                <c:pt idx="1035">
                  <c:v>3.9868237447144208E-3</c:v>
                </c:pt>
                <c:pt idx="1036">
                  <c:v>4.4387506089027372E-3</c:v>
                </c:pt>
                <c:pt idx="1037">
                  <c:v>5.6933696795597412E-3</c:v>
                </c:pt>
                <c:pt idx="1038">
                  <c:v>6.0369166675418879E-3</c:v>
                </c:pt>
                <c:pt idx="1039">
                  <c:v>5.8262897629610304E-3</c:v>
                </c:pt>
                <c:pt idx="1040">
                  <c:v>4.0136247060345506E-3</c:v>
                </c:pt>
                <c:pt idx="1041">
                  <c:v>5.4451563331513447E-3</c:v>
                </c:pt>
                <c:pt idx="1042">
                  <c:v>5.4468475081836986E-3</c:v>
                </c:pt>
                <c:pt idx="1043">
                  <c:v>5.8405655232843003E-3</c:v>
                </c:pt>
                <c:pt idx="1044">
                  <c:v>7.2301728124676773E-3</c:v>
                </c:pt>
                <c:pt idx="1045">
                  <c:v>7.4713788733008733E-3</c:v>
                </c:pt>
                <c:pt idx="1046">
                  <c:v>7.331039431967743E-3</c:v>
                </c:pt>
                <c:pt idx="1047">
                  <c:v>6.4907613859866813E-3</c:v>
                </c:pt>
                <c:pt idx="1048">
                  <c:v>8.8163279673952218E-3</c:v>
                </c:pt>
                <c:pt idx="1049">
                  <c:v>7.8062273681379548E-3</c:v>
                </c:pt>
                <c:pt idx="1050">
                  <c:v>7.27742965329479E-3</c:v>
                </c:pt>
                <c:pt idx="1051">
                  <c:v>5.1676285568004699E-3</c:v>
                </c:pt>
                <c:pt idx="1052">
                  <c:v>3.8372426589485375E-3</c:v>
                </c:pt>
                <c:pt idx="1053">
                  <c:v>1.296087024227168E-3</c:v>
                </c:pt>
                <c:pt idx="1054">
                  <c:v>2.10019432926242E-3</c:v>
                </c:pt>
                <c:pt idx="1055">
                  <c:v>3.7183622873608263E-3</c:v>
                </c:pt>
                <c:pt idx="1056">
                  <c:v>6.1433438222910962E-3</c:v>
                </c:pt>
                <c:pt idx="1057">
                  <c:v>5.7830789754979425E-3</c:v>
                </c:pt>
                <c:pt idx="1058">
                  <c:v>3.7154055946772651E-3</c:v>
                </c:pt>
                <c:pt idx="1059">
                  <c:v>4.2362814308652512E-3</c:v>
                </c:pt>
                <c:pt idx="1060">
                  <c:v>1.498528577883673E-3</c:v>
                </c:pt>
                <c:pt idx="1061">
                  <c:v>3.9658090272388117E-3</c:v>
                </c:pt>
                <c:pt idx="1062">
                  <c:v>6.3152110109840438E-3</c:v>
                </c:pt>
                <c:pt idx="1063">
                  <c:v>3.7041447788353434E-3</c:v>
                </c:pt>
                <c:pt idx="1064">
                  <c:v>3.9049738903458829E-3</c:v>
                </c:pt>
                <c:pt idx="1065">
                  <c:v>5.0731698454819637E-3</c:v>
                </c:pt>
                <c:pt idx="1066">
                  <c:v>4.4199921228364643E-3</c:v>
                </c:pt>
                <c:pt idx="1067">
                  <c:v>5.8723501380667648E-3</c:v>
                </c:pt>
                <c:pt idx="1068">
                  <c:v>4.7686947717172834E-3</c:v>
                </c:pt>
                <c:pt idx="1069">
                  <c:v>5.1234725394479121E-3</c:v>
                </c:pt>
                <c:pt idx="1070">
                  <c:v>4.5689593378717142E-3</c:v>
                </c:pt>
                <c:pt idx="1071">
                  <c:v>5.3353819522734026E-3</c:v>
                </c:pt>
                <c:pt idx="1072">
                  <c:v>7.614306920905714E-3</c:v>
                </c:pt>
                <c:pt idx="1073">
                  <c:v>5.5820216388899222E-3</c:v>
                </c:pt>
                <c:pt idx="1074">
                  <c:v>6.714708977753875E-3</c:v>
                </c:pt>
                <c:pt idx="1075">
                  <c:v>6.0425274532761543E-3</c:v>
                </c:pt>
                <c:pt idx="1076">
                  <c:v>6.5183649268403471E-3</c:v>
                </c:pt>
                <c:pt idx="1077">
                  <c:v>7.5279531660707687E-3</c:v>
                </c:pt>
                <c:pt idx="1078">
                  <c:v>7.9762675811042016E-3</c:v>
                </c:pt>
                <c:pt idx="1079">
                  <c:v>4.8841430214382059E-3</c:v>
                </c:pt>
                <c:pt idx="1080">
                  <c:v>4.4163206679953687E-3</c:v>
                </c:pt>
                <c:pt idx="1081">
                  <c:v>5.3393590612638066E-3</c:v>
                </c:pt>
                <c:pt idx="1082">
                  <c:v>6.6920921743313802E-3</c:v>
                </c:pt>
                <c:pt idx="1083">
                  <c:v>7.1945533689944264E-3</c:v>
                </c:pt>
                <c:pt idx="1084">
                  <c:v>8.2379071471126043E-3</c:v>
                </c:pt>
                <c:pt idx="1085">
                  <c:v>8.2152651230863599E-3</c:v>
                </c:pt>
                <c:pt idx="1086">
                  <c:v>9.5338616659072662E-3</c:v>
                </c:pt>
                <c:pt idx="1087">
                  <c:v>7.2893644970374264E-3</c:v>
                </c:pt>
                <c:pt idx="1088">
                  <c:v>4.3116127158344432E-3</c:v>
                </c:pt>
                <c:pt idx="1089">
                  <c:v>9.0452837402037675E-3</c:v>
                </c:pt>
                <c:pt idx="1090">
                  <c:v>1.0417086606990219E-2</c:v>
                </c:pt>
                <c:pt idx="1091">
                  <c:v>1.0047231182859578E-2</c:v>
                </c:pt>
                <c:pt idx="1092">
                  <c:v>9.6610954845262921E-3</c:v>
                </c:pt>
                <c:pt idx="1093">
                  <c:v>8.1805335316705394E-3</c:v>
                </c:pt>
                <c:pt idx="1094">
                  <c:v>8.6019363313923885E-3</c:v>
                </c:pt>
                <c:pt idx="1095">
                  <c:v>2.6630386639604851E-3</c:v>
                </c:pt>
                <c:pt idx="1096">
                  <c:v>5.9749799951084705E-3</c:v>
                </c:pt>
                <c:pt idx="1097">
                  <c:v>1.0501044084340713E-2</c:v>
                </c:pt>
                <c:pt idx="1098">
                  <c:v>1.0123550384441406E-2</c:v>
                </c:pt>
                <c:pt idx="1099">
                  <c:v>7.118171271757923E-3</c:v>
                </c:pt>
                <c:pt idx="1100">
                  <c:v>1.1122077713740918E-2</c:v>
                </c:pt>
                <c:pt idx="1101">
                  <c:v>9.8389595224632684E-3</c:v>
                </c:pt>
                <c:pt idx="1102">
                  <c:v>5.0224194582281266E-3</c:v>
                </c:pt>
                <c:pt idx="1103">
                  <c:v>7.6300757857815675E-3</c:v>
                </c:pt>
                <c:pt idx="1104">
                  <c:v>4.6575886118780012E-3</c:v>
                </c:pt>
                <c:pt idx="1105">
                  <c:v>3.495452547535477E-3</c:v>
                </c:pt>
                <c:pt idx="1106">
                  <c:v>5.8826939427037116E-3</c:v>
                </c:pt>
                <c:pt idx="1107">
                  <c:v>5.0422092753666034E-3</c:v>
                </c:pt>
                <c:pt idx="1108">
                  <c:v>6.0723543746410476E-3</c:v>
                </c:pt>
                <c:pt idx="1109">
                  <c:v>6.0170851720169781E-3</c:v>
                </c:pt>
                <c:pt idx="1110">
                  <c:v>7.7844158439364722E-3</c:v>
                </c:pt>
                <c:pt idx="1111">
                  <c:v>4.5042943828977654E-3</c:v>
                </c:pt>
                <c:pt idx="1112">
                  <c:v>7.1077700109396661E-3</c:v>
                </c:pt>
                <c:pt idx="1113">
                  <c:v>6.1598207459320695E-3</c:v>
                </c:pt>
                <c:pt idx="1114">
                  <c:v>7.856686915109351E-3</c:v>
                </c:pt>
                <c:pt idx="1115">
                  <c:v>6.2008064773640481E-3</c:v>
                </c:pt>
                <c:pt idx="1116">
                  <c:v>5.9280682779577218E-3</c:v>
                </c:pt>
                <c:pt idx="1117">
                  <c:v>7.8337202761588533E-3</c:v>
                </c:pt>
                <c:pt idx="1118">
                  <c:v>6.126187130294382E-3</c:v>
                </c:pt>
                <c:pt idx="1119">
                  <c:v>8.0643541059402437E-3</c:v>
                </c:pt>
                <c:pt idx="1120">
                  <c:v>8.7329937419414541E-3</c:v>
                </c:pt>
                <c:pt idx="1121">
                  <c:v>4.4799896871681056E-3</c:v>
                </c:pt>
                <c:pt idx="1122">
                  <c:v>7.8231552309077496E-3</c:v>
                </c:pt>
                <c:pt idx="1123">
                  <c:v>1.105378723692802E-2</c:v>
                </c:pt>
                <c:pt idx="1124">
                  <c:v>9.1332257267207357E-3</c:v>
                </c:pt>
                <c:pt idx="1125">
                  <c:v>6.711983709905299E-3</c:v>
                </c:pt>
                <c:pt idx="1126">
                  <c:v>5.5743381498980435E-3</c:v>
                </c:pt>
                <c:pt idx="1127">
                  <c:v>8.2046377922144718E-3</c:v>
                </c:pt>
                <c:pt idx="1128">
                  <c:v>1.3400753225611862E-2</c:v>
                </c:pt>
                <c:pt idx="1129">
                  <c:v>7.8142712487027973E-3</c:v>
                </c:pt>
                <c:pt idx="1130">
                  <c:v>9.9973572231030153E-3</c:v>
                </c:pt>
                <c:pt idx="1131">
                  <c:v>5.274496727995551E-3</c:v>
                </c:pt>
                <c:pt idx="1132">
                  <c:v>5.872414872347991E-3</c:v>
                </c:pt>
                <c:pt idx="1133">
                  <c:v>4.9251748659721872E-3</c:v>
                </c:pt>
                <c:pt idx="1134">
                  <c:v>3.6626717502255615E-3</c:v>
                </c:pt>
                <c:pt idx="1135">
                  <c:v>8.6855893567744039E-3</c:v>
                </c:pt>
                <c:pt idx="1136">
                  <c:v>1.079002312290037E-2</c:v>
                </c:pt>
                <c:pt idx="1137">
                  <c:v>1.189166510226938E-2</c:v>
                </c:pt>
                <c:pt idx="1138">
                  <c:v>1.0850920498487239E-2</c:v>
                </c:pt>
                <c:pt idx="1139">
                  <c:v>1.031036877156407E-2</c:v>
                </c:pt>
                <c:pt idx="1140">
                  <c:v>1.4993562906064104E-2</c:v>
                </c:pt>
                <c:pt idx="1141">
                  <c:v>1.007579673987787E-2</c:v>
                </c:pt>
                <c:pt idx="1142">
                  <c:v>1.2966442289928076E-2</c:v>
                </c:pt>
                <c:pt idx="1143">
                  <c:v>6.1370790570072827E-3</c:v>
                </c:pt>
                <c:pt idx="1144">
                  <c:v>2.6641906633116889E-3</c:v>
                </c:pt>
                <c:pt idx="1145">
                  <c:v>7.2957163281614631E-3</c:v>
                </c:pt>
                <c:pt idx="1146">
                  <c:v>6.2475936769438726E-3</c:v>
                </c:pt>
                <c:pt idx="1147">
                  <c:v>5.1796890771892493E-3</c:v>
                </c:pt>
                <c:pt idx="1148">
                  <c:v>6.4329217000723866E-3</c:v>
                </c:pt>
                <c:pt idx="1149">
                  <c:v>9.6759213551723938E-3</c:v>
                </c:pt>
                <c:pt idx="1150">
                  <c:v>6.4103408718987924E-3</c:v>
                </c:pt>
                <c:pt idx="1151">
                  <c:v>4.542602229801739E-3</c:v>
                </c:pt>
                <c:pt idx="1152">
                  <c:v>8.0823080316150681E-3</c:v>
                </c:pt>
                <c:pt idx="1153">
                  <c:v>9.9713015406678578E-3</c:v>
                </c:pt>
                <c:pt idx="1154">
                  <c:v>5.5365532897062031E-3</c:v>
                </c:pt>
                <c:pt idx="1155">
                  <c:v>1.3040265126115155E-2</c:v>
                </c:pt>
                <c:pt idx="1156">
                  <c:v>1.1544628550314481E-2</c:v>
                </c:pt>
                <c:pt idx="1157">
                  <c:v>1.0566936108513159E-2</c:v>
                </c:pt>
                <c:pt idx="1158">
                  <c:v>9.2272548739908682E-3</c:v>
                </c:pt>
                <c:pt idx="1159">
                  <c:v>1.0142395472978089E-2</c:v>
                </c:pt>
                <c:pt idx="1160">
                  <c:v>1.0603229898155295E-2</c:v>
                </c:pt>
                <c:pt idx="1161">
                  <c:v>8.7066503455863389E-3</c:v>
                </c:pt>
                <c:pt idx="1162">
                  <c:v>1.5206212516092971E-2</c:v>
                </c:pt>
                <c:pt idx="1163">
                  <c:v>7.1628540463717005E-3</c:v>
                </c:pt>
                <c:pt idx="1164">
                  <c:v>8.6125503757241324E-3</c:v>
                </c:pt>
                <c:pt idx="1165">
                  <c:v>1.2393049497824079E-2</c:v>
                </c:pt>
                <c:pt idx="1166">
                  <c:v>1.5646600855943098E-2</c:v>
                </c:pt>
                <c:pt idx="1167">
                  <c:v>1.3616975764463385E-2</c:v>
                </c:pt>
                <c:pt idx="1168">
                  <c:v>1.0975523195244065E-2</c:v>
                </c:pt>
                <c:pt idx="1169">
                  <c:v>5.0163932907534197E-3</c:v>
                </c:pt>
                <c:pt idx="1170">
                  <c:v>7.0992747911752651E-3</c:v>
                </c:pt>
                <c:pt idx="1171">
                  <c:v>1.7381292147260283E-2</c:v>
                </c:pt>
                <c:pt idx="1172">
                  <c:v>1.8122547484143409E-2</c:v>
                </c:pt>
                <c:pt idx="1173">
                  <c:v>1.895552142120915E-2</c:v>
                </c:pt>
                <c:pt idx="1174">
                  <c:v>1.6130755025798148E-2</c:v>
                </c:pt>
                <c:pt idx="1175">
                  <c:v>1.1953586299859624E-2</c:v>
                </c:pt>
                <c:pt idx="1176">
                  <c:v>7.8398504230287776E-3</c:v>
                </c:pt>
                <c:pt idx="1177">
                  <c:v>8.862756602484102E-3</c:v>
                </c:pt>
                <c:pt idx="1178">
                  <c:v>5.4453195410195127E-3</c:v>
                </c:pt>
                <c:pt idx="1179">
                  <c:v>6.1212510921536392E-3</c:v>
                </c:pt>
                <c:pt idx="1180">
                  <c:v>5.48899127149807E-3</c:v>
                </c:pt>
                <c:pt idx="1181">
                  <c:v>1.3657301208392349E-2</c:v>
                </c:pt>
                <c:pt idx="1182">
                  <c:v>1.1333726963378327E-2</c:v>
                </c:pt>
                <c:pt idx="1183">
                  <c:v>2.7343017760420728E-3</c:v>
                </c:pt>
                <c:pt idx="1184">
                  <c:v>3.2741285575745849E-3</c:v>
                </c:pt>
                <c:pt idx="1185">
                  <c:v>2.1317652085190847E-3</c:v>
                </c:pt>
                <c:pt idx="1186">
                  <c:v>1.7938324199222085E-3</c:v>
                </c:pt>
                <c:pt idx="1187">
                  <c:v>2.9605403106505133E-3</c:v>
                </c:pt>
                <c:pt idx="1188">
                  <c:v>2.9275064700116137E-3</c:v>
                </c:pt>
                <c:pt idx="1189">
                  <c:v>3.1346039300890441E-3</c:v>
                </c:pt>
                <c:pt idx="1190">
                  <c:v>3.5372219666796345E-3</c:v>
                </c:pt>
                <c:pt idx="1191">
                  <c:v>3.0546165731937082E-3</c:v>
                </c:pt>
                <c:pt idx="1192">
                  <c:v>2.2570343743634393E-3</c:v>
                </c:pt>
                <c:pt idx="1193">
                  <c:v>3.8038339962321584E-3</c:v>
                </c:pt>
                <c:pt idx="1194">
                  <c:v>6.5315391730175615E-3</c:v>
                </c:pt>
                <c:pt idx="1195">
                  <c:v>5.7968893596271357E-3</c:v>
                </c:pt>
                <c:pt idx="1196">
                  <c:v>9.6848455475024835E-3</c:v>
                </c:pt>
                <c:pt idx="1197">
                  <c:v>5.3102774497381369E-3</c:v>
                </c:pt>
                <c:pt idx="1198">
                  <c:v>5.3099519754747941E-3</c:v>
                </c:pt>
                <c:pt idx="1199">
                  <c:v>2.5893040540793484E-3</c:v>
                </c:pt>
                <c:pt idx="1200">
                  <c:v>6.2969546854457371E-3</c:v>
                </c:pt>
                <c:pt idx="1201">
                  <c:v>6.2673017383728605E-3</c:v>
                </c:pt>
                <c:pt idx="1202">
                  <c:v>7.6494414956824177E-3</c:v>
                </c:pt>
                <c:pt idx="1203">
                  <c:v>7.5906490094970374E-3</c:v>
                </c:pt>
                <c:pt idx="1204">
                  <c:v>5.1155877254785076E-3</c:v>
                </c:pt>
                <c:pt idx="1205">
                  <c:v>3.0805735951981096E-3</c:v>
                </c:pt>
                <c:pt idx="1206">
                  <c:v>1.2458451921121664E-3</c:v>
                </c:pt>
                <c:pt idx="1207">
                  <c:v>7.4765064030756874E-3</c:v>
                </c:pt>
                <c:pt idx="1208">
                  <c:v>9.9334272610012205E-3</c:v>
                </c:pt>
                <c:pt idx="1209">
                  <c:v>1.1815449327022878E-2</c:v>
                </c:pt>
                <c:pt idx="1210">
                  <c:v>1.3112396043392174E-2</c:v>
                </c:pt>
                <c:pt idx="1211">
                  <c:v>5.7317187513651786E-3</c:v>
                </c:pt>
                <c:pt idx="1212">
                  <c:v>8.5751761623432347E-3</c:v>
                </c:pt>
                <c:pt idx="1213">
                  <c:v>1.1916971775856391E-2</c:v>
                </c:pt>
                <c:pt idx="1214">
                  <c:v>9.2418651729041547E-3</c:v>
                </c:pt>
                <c:pt idx="1215">
                  <c:v>9.0088553935561977E-3</c:v>
                </c:pt>
                <c:pt idx="1216">
                  <c:v>1.412943427676514E-2</c:v>
                </c:pt>
                <c:pt idx="1217">
                  <c:v>1.1600209899113841E-2</c:v>
                </c:pt>
                <c:pt idx="1218">
                  <c:v>1.1863258497512918E-2</c:v>
                </c:pt>
                <c:pt idx="1219">
                  <c:v>1.5709418399599755E-2</c:v>
                </c:pt>
                <c:pt idx="1220">
                  <c:v>1.445207336222714E-2</c:v>
                </c:pt>
                <c:pt idx="1221">
                  <c:v>1.3188285887218987E-2</c:v>
                </c:pt>
                <c:pt idx="1222">
                  <c:v>1.124271238222541E-2</c:v>
                </c:pt>
                <c:pt idx="1223">
                  <c:v>1.2776700749396895E-2</c:v>
                </c:pt>
                <c:pt idx="1224">
                  <c:v>7.3007403795979598E-3</c:v>
                </c:pt>
                <c:pt idx="1225">
                  <c:v>2.6108534530282575E-3</c:v>
                </c:pt>
                <c:pt idx="1226">
                  <c:v>3.6578021890634914E-3</c:v>
                </c:pt>
                <c:pt idx="1227">
                  <c:v>4.685825381044212E-3</c:v>
                </c:pt>
                <c:pt idx="1228">
                  <c:v>2.7167526345211303E-3</c:v>
                </c:pt>
                <c:pt idx="1229">
                  <c:v>3.7177588580452271E-3</c:v>
                </c:pt>
                <c:pt idx="1230">
                  <c:v>4.4567202261198043E-3</c:v>
                </c:pt>
                <c:pt idx="1231">
                  <c:v>3.2280793507696633E-3</c:v>
                </c:pt>
                <c:pt idx="1232">
                  <c:v>6.393225739416971E-3</c:v>
                </c:pt>
                <c:pt idx="1233">
                  <c:v>3.7909433819015266E-3</c:v>
                </c:pt>
                <c:pt idx="1234">
                  <c:v>4.2790777814025851E-3</c:v>
                </c:pt>
                <c:pt idx="1235">
                  <c:v>4.0601184644501508E-3</c:v>
                </c:pt>
                <c:pt idx="1236">
                  <c:v>5.7803517034379403E-3</c:v>
                </c:pt>
                <c:pt idx="1237">
                  <c:v>6.1354957546660245E-3</c:v>
                </c:pt>
                <c:pt idx="1238">
                  <c:v>5.3426644300911359E-3</c:v>
                </c:pt>
                <c:pt idx="1239">
                  <c:v>7.8745859940330225E-3</c:v>
                </c:pt>
                <c:pt idx="1240">
                  <c:v>8.1195270043707222E-3</c:v>
                </c:pt>
                <c:pt idx="1241">
                  <c:v>5.9069766285479615E-3</c:v>
                </c:pt>
                <c:pt idx="1242">
                  <c:v>5.7614810405515098E-3</c:v>
                </c:pt>
                <c:pt idx="1243">
                  <c:v>4.3086808491088913E-3</c:v>
                </c:pt>
                <c:pt idx="1244">
                  <c:v>3.2023831221249374E-3</c:v>
                </c:pt>
                <c:pt idx="1245">
                  <c:v>3.4509233328886063E-3</c:v>
                </c:pt>
                <c:pt idx="1246">
                  <c:v>5.6877694648569833E-3</c:v>
                </c:pt>
                <c:pt idx="1247">
                  <c:v>1.0047276682652879E-2</c:v>
                </c:pt>
                <c:pt idx="1248">
                  <c:v>9.6438731387654252E-3</c:v>
                </c:pt>
                <c:pt idx="1249">
                  <c:v>4.5852649467458461E-3</c:v>
                </c:pt>
                <c:pt idx="1250">
                  <c:v>2.4547466218689308E-3</c:v>
                </c:pt>
                <c:pt idx="1251">
                  <c:v>5.2555335716761315E-3</c:v>
                </c:pt>
                <c:pt idx="1252">
                  <c:v>9.1448932244196385E-3</c:v>
                </c:pt>
                <c:pt idx="1253">
                  <c:v>7.363836929500777E-3</c:v>
                </c:pt>
                <c:pt idx="1254">
                  <c:v>9.9588556215029628E-3</c:v>
                </c:pt>
                <c:pt idx="1255">
                  <c:v>7.9887895216176168E-3</c:v>
                </c:pt>
                <c:pt idx="1256">
                  <c:v>1.1426440511832111E-2</c:v>
                </c:pt>
                <c:pt idx="1257">
                  <c:v>1.2413765516678206E-2</c:v>
                </c:pt>
                <c:pt idx="1258">
                  <c:v>8.0038678669185834E-3</c:v>
                </c:pt>
                <c:pt idx="1259">
                  <c:v>1.5472331477791128E-2</c:v>
                </c:pt>
                <c:pt idx="1260">
                  <c:v>1.1255504133882276E-2</c:v>
                </c:pt>
                <c:pt idx="1261">
                  <c:v>1.2013781485338477E-2</c:v>
                </c:pt>
                <c:pt idx="1262">
                  <c:v>1.1621185687743221E-2</c:v>
                </c:pt>
                <c:pt idx="1263">
                  <c:v>1.1674891846848601E-2</c:v>
                </c:pt>
                <c:pt idx="1264">
                  <c:v>1.310773444631492E-2</c:v>
                </c:pt>
                <c:pt idx="1265">
                  <c:v>1.0640288295912737E-2</c:v>
                </c:pt>
                <c:pt idx="1266">
                  <c:v>5.0083036654686901E-3</c:v>
                </c:pt>
                <c:pt idx="1267">
                  <c:v>4.0202377793029835E-3</c:v>
                </c:pt>
                <c:pt idx="1268">
                  <c:v>4.0280853957924221E-3</c:v>
                </c:pt>
                <c:pt idx="1269">
                  <c:v>3.3061477069959888E-3</c:v>
                </c:pt>
                <c:pt idx="1270">
                  <c:v>3.6317895557813691E-3</c:v>
                </c:pt>
                <c:pt idx="1271">
                  <c:v>6.6780598010943116E-3</c:v>
                </c:pt>
                <c:pt idx="1272">
                  <c:v>5.4687295902857121E-3</c:v>
                </c:pt>
                <c:pt idx="1273">
                  <c:v>4.066558196027077E-3</c:v>
                </c:pt>
                <c:pt idx="1274">
                  <c:v>5.767473529536475E-3</c:v>
                </c:pt>
                <c:pt idx="1275">
                  <c:v>9.9027462443925154E-3</c:v>
                </c:pt>
                <c:pt idx="1276">
                  <c:v>6.7904509832419488E-3</c:v>
                </c:pt>
                <c:pt idx="1277">
                  <c:v>6.100689683753084E-3</c:v>
                </c:pt>
                <c:pt idx="1278">
                  <c:v>7.3125665845540262E-3</c:v>
                </c:pt>
                <c:pt idx="1279">
                  <c:v>8.1611518495842122E-3</c:v>
                </c:pt>
                <c:pt idx="1280">
                  <c:v>3.9100874650608531E-3</c:v>
                </c:pt>
                <c:pt idx="1281">
                  <c:v>8.378083895501277E-3</c:v>
                </c:pt>
                <c:pt idx="1282">
                  <c:v>5.0027711522660102E-3</c:v>
                </c:pt>
                <c:pt idx="1283">
                  <c:v>9.5537225954540027E-3</c:v>
                </c:pt>
                <c:pt idx="1284">
                  <c:v>9.1282490625104306E-3</c:v>
                </c:pt>
                <c:pt idx="1285">
                  <c:v>9.436969842935199E-3</c:v>
                </c:pt>
                <c:pt idx="1286">
                  <c:v>1.0566936442620078E-2</c:v>
                </c:pt>
                <c:pt idx="1287">
                  <c:v>1.1955135182573027E-2</c:v>
                </c:pt>
                <c:pt idx="1288">
                  <c:v>1.0725189876349036E-2</c:v>
                </c:pt>
                <c:pt idx="1289">
                  <c:v>5.3459894759010579E-3</c:v>
                </c:pt>
                <c:pt idx="1290">
                  <c:v>1.0308268546375407E-2</c:v>
                </c:pt>
                <c:pt idx="1291">
                  <c:v>8.4992425227173839E-3</c:v>
                </c:pt>
                <c:pt idx="1292">
                  <c:v>9.4501755392468537E-3</c:v>
                </c:pt>
                <c:pt idx="1293">
                  <c:v>1.1576611189331636E-2</c:v>
                </c:pt>
                <c:pt idx="1294">
                  <c:v>1.214607426632594E-2</c:v>
                </c:pt>
                <c:pt idx="1295">
                  <c:v>1.7222251177471781E-2</c:v>
                </c:pt>
                <c:pt idx="1296">
                  <c:v>1.5726357034209007E-2</c:v>
                </c:pt>
                <c:pt idx="1297">
                  <c:v>1.1531391221009544E-2</c:v>
                </c:pt>
                <c:pt idx="1298">
                  <c:v>2.1058234397120189E-2</c:v>
                </c:pt>
                <c:pt idx="1299">
                  <c:v>1.1962317314475541E-2</c:v>
                </c:pt>
                <c:pt idx="1300">
                  <c:v>1.7685238268293376E-2</c:v>
                </c:pt>
                <c:pt idx="1301">
                  <c:v>1.8111301197766123E-2</c:v>
                </c:pt>
                <c:pt idx="1302">
                  <c:v>1.1932991178695706E-2</c:v>
                </c:pt>
                <c:pt idx="1303">
                  <c:v>1.3506661643954502E-2</c:v>
                </c:pt>
                <c:pt idx="1304">
                  <c:v>1.472979676776864E-2</c:v>
                </c:pt>
                <c:pt idx="1305">
                  <c:v>1.6255928956405628E-2</c:v>
                </c:pt>
                <c:pt idx="1306">
                  <c:v>1.5617849151626785E-2</c:v>
                </c:pt>
                <c:pt idx="1307">
                  <c:v>1.84294855711583E-2</c:v>
                </c:pt>
                <c:pt idx="1308">
                  <c:v>1.6091173545470738E-2</c:v>
                </c:pt>
                <c:pt idx="1309">
                  <c:v>1.7738228410356549E-2</c:v>
                </c:pt>
                <c:pt idx="1310">
                  <c:v>9.4679309045569496E-3</c:v>
                </c:pt>
                <c:pt idx="1311">
                  <c:v>6.9614781339395583E-3</c:v>
                </c:pt>
                <c:pt idx="1312">
                  <c:v>1.291271777005515E-2</c:v>
                </c:pt>
                <c:pt idx="1313">
                  <c:v>7.5814534904165573E-3</c:v>
                </c:pt>
                <c:pt idx="1314">
                  <c:v>7.8062049969424121E-3</c:v>
                </c:pt>
                <c:pt idx="1315">
                  <c:v>8.2931040181476925E-3</c:v>
                </c:pt>
                <c:pt idx="1316">
                  <c:v>6.3724055510363097E-3</c:v>
                </c:pt>
                <c:pt idx="1317">
                  <c:v>1.1284883524552971E-2</c:v>
                </c:pt>
                <c:pt idx="1318">
                  <c:v>9.1289884872103686E-3</c:v>
                </c:pt>
                <c:pt idx="1319">
                  <c:v>9.7208891978104433E-3</c:v>
                </c:pt>
                <c:pt idx="1320">
                  <c:v>1.1317331682530707E-2</c:v>
                </c:pt>
                <c:pt idx="1321">
                  <c:v>7.4376539507285244E-3</c:v>
                </c:pt>
                <c:pt idx="1322">
                  <c:v>1.0604378607540542E-2</c:v>
                </c:pt>
                <c:pt idx="1323">
                  <c:v>1.5917608909513509E-2</c:v>
                </c:pt>
                <c:pt idx="1324">
                  <c:v>1.0463043145446735E-2</c:v>
                </c:pt>
                <c:pt idx="1325">
                  <c:v>1.3806132973188508E-2</c:v>
                </c:pt>
                <c:pt idx="1326">
                  <c:v>1.0054416125554588E-2</c:v>
                </c:pt>
                <c:pt idx="1327">
                  <c:v>1.0869596028537957E-2</c:v>
                </c:pt>
                <c:pt idx="1328">
                  <c:v>1.3893169823490552E-2</c:v>
                </c:pt>
                <c:pt idx="1329">
                  <c:v>8.2220370566790345E-3</c:v>
                </c:pt>
                <c:pt idx="1330">
                  <c:v>1.0405289136755624E-2</c:v>
                </c:pt>
                <c:pt idx="1331">
                  <c:v>2.0438163052178826E-2</c:v>
                </c:pt>
                <c:pt idx="1332">
                  <c:v>1.1517303913405162E-2</c:v>
                </c:pt>
                <c:pt idx="1333">
                  <c:v>1.5796960397791129E-2</c:v>
                </c:pt>
                <c:pt idx="1334">
                  <c:v>1.1662089534532497E-2</c:v>
                </c:pt>
                <c:pt idx="1335">
                  <c:v>1.6001783413609416E-2</c:v>
                </c:pt>
                <c:pt idx="1336">
                  <c:v>1.6281358316915386E-2</c:v>
                </c:pt>
                <c:pt idx="1337">
                  <c:v>1.4270209499632917E-2</c:v>
                </c:pt>
                <c:pt idx="1338">
                  <c:v>1.2691377954650866E-2</c:v>
                </c:pt>
                <c:pt idx="1339">
                  <c:v>2.0089531246376548E-2</c:v>
                </c:pt>
                <c:pt idx="1340">
                  <c:v>1.7036526723683956E-2</c:v>
                </c:pt>
                <c:pt idx="1341">
                  <c:v>1.661245188195188E-2</c:v>
                </c:pt>
                <c:pt idx="1342">
                  <c:v>2.229350518247963E-2</c:v>
                </c:pt>
                <c:pt idx="1343">
                  <c:v>1.5200652665837663E-2</c:v>
                </c:pt>
                <c:pt idx="1344">
                  <c:v>1.916454015874126E-2</c:v>
                </c:pt>
                <c:pt idx="1345">
                  <c:v>3.0173891807770352E-2</c:v>
                </c:pt>
                <c:pt idx="1346">
                  <c:v>1.7998066699859504E-2</c:v>
                </c:pt>
                <c:pt idx="1347">
                  <c:v>2.017090471472965E-2</c:v>
                </c:pt>
                <c:pt idx="1348">
                  <c:v>1.564553281511781E-2</c:v>
                </c:pt>
                <c:pt idx="1349">
                  <c:v>1.5088296115996809E-2</c:v>
                </c:pt>
                <c:pt idx="1350">
                  <c:v>2.0755495224593089E-2</c:v>
                </c:pt>
                <c:pt idx="1351">
                  <c:v>1.0803107708689957E-2</c:v>
                </c:pt>
                <c:pt idx="1352">
                  <c:v>1.8103332362199506E-2</c:v>
                </c:pt>
                <c:pt idx="1353">
                  <c:v>1.5829980152743926E-2</c:v>
                </c:pt>
                <c:pt idx="1354">
                  <c:v>9.7122605889860738E-3</c:v>
                </c:pt>
                <c:pt idx="1355">
                  <c:v>1.8825869397387614E-2</c:v>
                </c:pt>
                <c:pt idx="1356">
                  <c:v>1.2584496011211803E-2</c:v>
                </c:pt>
                <c:pt idx="1357">
                  <c:v>1.2724784328712177E-2</c:v>
                </c:pt>
                <c:pt idx="1358">
                  <c:v>4.5408063075026732E-3</c:v>
                </c:pt>
                <c:pt idx="1359">
                  <c:v>4.5187085891087988E-3</c:v>
                </c:pt>
                <c:pt idx="1360">
                  <c:v>1.5088897865769468E-3</c:v>
                </c:pt>
                <c:pt idx="1361">
                  <c:v>2.2877835373067618E-3</c:v>
                </c:pt>
                <c:pt idx="1362">
                  <c:v>2.0840198730940787E-3</c:v>
                </c:pt>
                <c:pt idx="1363">
                  <c:v>1.9298244388006505E-3</c:v>
                </c:pt>
                <c:pt idx="1364">
                  <c:v>1.9691162153954718E-3</c:v>
                </c:pt>
                <c:pt idx="1365">
                  <c:v>1.5271879677187198E-3</c:v>
                </c:pt>
                <c:pt idx="1366">
                  <c:v>3.0945587407684248E-3</c:v>
                </c:pt>
                <c:pt idx="1367">
                  <c:v>1.7980401046932299E-3</c:v>
                </c:pt>
                <c:pt idx="1368">
                  <c:v>2.5313988253356351E-3</c:v>
                </c:pt>
                <c:pt idx="1369">
                  <c:v>3.2651215131887052E-3</c:v>
                </c:pt>
                <c:pt idx="1370">
                  <c:v>1.5809729238234383E-3</c:v>
                </c:pt>
                <c:pt idx="1371">
                  <c:v>4.1006767683422511E-3</c:v>
                </c:pt>
                <c:pt idx="1372">
                  <c:v>3.3065448798573907E-3</c:v>
                </c:pt>
                <c:pt idx="1373">
                  <c:v>5.7789413875576796E-3</c:v>
                </c:pt>
                <c:pt idx="1374">
                  <c:v>3.1113076385591333E-3</c:v>
                </c:pt>
                <c:pt idx="1375">
                  <c:v>4.2458675639908431E-3</c:v>
                </c:pt>
                <c:pt idx="1376">
                  <c:v>3.2621342949169241E-3</c:v>
                </c:pt>
                <c:pt idx="1377">
                  <c:v>3.0845506909842994E-3</c:v>
                </c:pt>
                <c:pt idx="1378">
                  <c:v>3.7783504631485323E-3</c:v>
                </c:pt>
                <c:pt idx="1379">
                  <c:v>5.603766578970517E-3</c:v>
                </c:pt>
                <c:pt idx="1380">
                  <c:v>3.7688716176740994E-3</c:v>
                </c:pt>
                <c:pt idx="1381">
                  <c:v>5.0986398896534007E-3</c:v>
                </c:pt>
                <c:pt idx="1382">
                  <c:v>5.1963423366205037E-3</c:v>
                </c:pt>
                <c:pt idx="1383">
                  <c:v>3.4110155684213138E-3</c:v>
                </c:pt>
                <c:pt idx="1384">
                  <c:v>4.2857215205632272E-3</c:v>
                </c:pt>
                <c:pt idx="1385">
                  <c:v>1.0402724373695179E-2</c:v>
                </c:pt>
                <c:pt idx="1386">
                  <c:v>4.7277780031958552E-3</c:v>
                </c:pt>
                <c:pt idx="1387">
                  <c:v>6.5081064268825957E-3</c:v>
                </c:pt>
                <c:pt idx="1388">
                  <c:v>5.6796523427595415E-3</c:v>
                </c:pt>
                <c:pt idx="1389">
                  <c:v>4.7053538243432497E-3</c:v>
                </c:pt>
                <c:pt idx="1390">
                  <c:v>5.7968009920470118E-3</c:v>
                </c:pt>
                <c:pt idx="1391">
                  <c:v>5.5509624961670835E-3</c:v>
                </c:pt>
                <c:pt idx="1392">
                  <c:v>6.3751403257476316E-3</c:v>
                </c:pt>
                <c:pt idx="1393">
                  <c:v>5.448550503906309E-3</c:v>
                </c:pt>
                <c:pt idx="1394">
                  <c:v>4.0599196590887995E-3</c:v>
                </c:pt>
                <c:pt idx="1395">
                  <c:v>6.619303951433452E-3</c:v>
                </c:pt>
                <c:pt idx="1396">
                  <c:v>1.0158896473223421E-2</c:v>
                </c:pt>
                <c:pt idx="1397">
                  <c:v>3.1830424098243586E-3</c:v>
                </c:pt>
                <c:pt idx="1398">
                  <c:v>5.8965583695943036E-3</c:v>
                </c:pt>
                <c:pt idx="1399">
                  <c:v>4.8505240548565509E-3</c:v>
                </c:pt>
                <c:pt idx="1400">
                  <c:v>3.2058554264947628E-3</c:v>
                </c:pt>
                <c:pt idx="1401">
                  <c:v>2.4183807048175857E-3</c:v>
                </c:pt>
                <c:pt idx="1402">
                  <c:v>2.6209808626348136E-3</c:v>
                </c:pt>
                <c:pt idx="1403">
                  <c:v>1.7373382145636029E-3</c:v>
                </c:pt>
                <c:pt idx="1404">
                  <c:v>1.1171311524952037E-3</c:v>
                </c:pt>
                <c:pt idx="1405">
                  <c:v>1.6727313520876468E-3</c:v>
                </c:pt>
                <c:pt idx="1406">
                  <c:v>8.2806605430245448E-4</c:v>
                </c:pt>
                <c:pt idx="1407">
                  <c:v>7.4759849437762481E-4</c:v>
                </c:pt>
                <c:pt idx="1408">
                  <c:v>7.4179879597908755E-4</c:v>
                </c:pt>
                <c:pt idx="1409">
                  <c:v>7.0875818082972465E-4</c:v>
                </c:pt>
                <c:pt idx="1410">
                  <c:v>5.8673247838136194E-4</c:v>
                </c:pt>
                <c:pt idx="1411">
                  <c:v>6.6051262122569635E-4</c:v>
                </c:pt>
                <c:pt idx="1412">
                  <c:v>1.8474101376653286E-3</c:v>
                </c:pt>
                <c:pt idx="1413">
                  <c:v>1.6036612542049624E-3</c:v>
                </c:pt>
                <c:pt idx="1414">
                  <c:v>2.9640630138371943E-3</c:v>
                </c:pt>
                <c:pt idx="1415">
                  <c:v>4.0515821027464162E-3</c:v>
                </c:pt>
                <c:pt idx="1416">
                  <c:v>1.8507605628450734E-3</c:v>
                </c:pt>
                <c:pt idx="1417">
                  <c:v>1.7721111846917992E-3</c:v>
                </c:pt>
                <c:pt idx="1418">
                  <c:v>1.9966708810191737E-3</c:v>
                </c:pt>
                <c:pt idx="1419">
                  <c:v>1.4793333559847571E-3</c:v>
                </c:pt>
                <c:pt idx="1420">
                  <c:v>4.845303698634589E-3</c:v>
                </c:pt>
                <c:pt idx="1421">
                  <c:v>6.0177221936140888E-3</c:v>
                </c:pt>
                <c:pt idx="1422">
                  <c:v>4.0149674129113617E-3</c:v>
                </c:pt>
                <c:pt idx="1423">
                  <c:v>4.5830588623411691E-3</c:v>
                </c:pt>
                <c:pt idx="1424">
                  <c:v>4.0133089694325847E-3</c:v>
                </c:pt>
                <c:pt idx="1425">
                  <c:v>3.0303031025139364E-3</c:v>
                </c:pt>
                <c:pt idx="1426">
                  <c:v>1.747901231383288E-3</c:v>
                </c:pt>
                <c:pt idx="1427">
                  <c:v>2.8559196693471777E-3</c:v>
                </c:pt>
                <c:pt idx="1428">
                  <c:v>4.2212961178780227E-3</c:v>
                </c:pt>
                <c:pt idx="1429">
                  <c:v>3.2917290821389894E-3</c:v>
                </c:pt>
                <c:pt idx="1430">
                  <c:v>3.9997570679796771E-3</c:v>
                </c:pt>
                <c:pt idx="1431">
                  <c:v>4.6506781193523944E-3</c:v>
                </c:pt>
                <c:pt idx="1432">
                  <c:v>9.5307273030828202E-3</c:v>
                </c:pt>
                <c:pt idx="1433">
                  <c:v>9.0459080635467738E-3</c:v>
                </c:pt>
                <c:pt idx="1434">
                  <c:v>8.6515708459976911E-3</c:v>
                </c:pt>
                <c:pt idx="1435">
                  <c:v>4.138171188374915E-3</c:v>
                </c:pt>
                <c:pt idx="1436">
                  <c:v>8.191629927858924E-3</c:v>
                </c:pt>
                <c:pt idx="1437">
                  <c:v>9.1921077826893904E-3</c:v>
                </c:pt>
                <c:pt idx="1438">
                  <c:v>7.7743846513277301E-3</c:v>
                </c:pt>
                <c:pt idx="1439">
                  <c:v>6.2803417264762828E-3</c:v>
                </c:pt>
                <c:pt idx="1440">
                  <c:v>8.0767650749347143E-3</c:v>
                </c:pt>
                <c:pt idx="1441">
                  <c:v>9.8302729927098147E-3</c:v>
                </c:pt>
                <c:pt idx="1442">
                  <c:v>7.1510100332285989E-3</c:v>
                </c:pt>
                <c:pt idx="1443">
                  <c:v>4.2855625538213609E-3</c:v>
                </c:pt>
                <c:pt idx="1444">
                  <c:v>9.288693549391552E-3</c:v>
                </c:pt>
                <c:pt idx="1445">
                  <c:v>9.3663544397814651E-3</c:v>
                </c:pt>
                <c:pt idx="1446">
                  <c:v>4.8353803887101572E-3</c:v>
                </c:pt>
                <c:pt idx="1447">
                  <c:v>2.4396211765920438E-3</c:v>
                </c:pt>
                <c:pt idx="1448">
                  <c:v>3.1407654407705748E-3</c:v>
                </c:pt>
                <c:pt idx="1449">
                  <c:v>2.6471405291224482E-3</c:v>
                </c:pt>
                <c:pt idx="1450">
                  <c:v>2.5898377399566058E-3</c:v>
                </c:pt>
                <c:pt idx="1451">
                  <c:v>4.1571229482086029E-3</c:v>
                </c:pt>
                <c:pt idx="1452">
                  <c:v>5.2895706473906189E-3</c:v>
                </c:pt>
                <c:pt idx="1453">
                  <c:v>6.4637741783032778E-3</c:v>
                </c:pt>
                <c:pt idx="1454">
                  <c:v>2.3478431841306895E-3</c:v>
                </c:pt>
                <c:pt idx="1455">
                  <c:v>5.7387994830525478E-3</c:v>
                </c:pt>
                <c:pt idx="1456">
                  <c:v>4.7084523897872252E-3</c:v>
                </c:pt>
                <c:pt idx="1457">
                  <c:v>3.9058856915556621E-3</c:v>
                </c:pt>
                <c:pt idx="1458">
                  <c:v>3.3868483493839203E-3</c:v>
                </c:pt>
                <c:pt idx="1459">
                  <c:v>4.1986465640210611E-3</c:v>
                </c:pt>
                <c:pt idx="1460">
                  <c:v>4.988827956523857E-3</c:v>
                </c:pt>
                <c:pt idx="1461">
                  <c:v>4.7655382110947568E-3</c:v>
                </c:pt>
                <c:pt idx="1462">
                  <c:v>4.9220947304801218E-3</c:v>
                </c:pt>
                <c:pt idx="1463">
                  <c:v>3.7352847590653767E-3</c:v>
                </c:pt>
                <c:pt idx="1464">
                  <c:v>5.8750484861196332E-3</c:v>
                </c:pt>
                <c:pt idx="1465">
                  <c:v>1.0244527050813095E-2</c:v>
                </c:pt>
                <c:pt idx="1466">
                  <c:v>8.16247567267845E-3</c:v>
                </c:pt>
                <c:pt idx="1467">
                  <c:v>5.8113087854601434E-3</c:v>
                </c:pt>
                <c:pt idx="1468">
                  <c:v>7.0033782310837782E-3</c:v>
                </c:pt>
                <c:pt idx="1469">
                  <c:v>6.7633667335589105E-3</c:v>
                </c:pt>
                <c:pt idx="1470">
                  <c:v>1.0795457975355284E-2</c:v>
                </c:pt>
                <c:pt idx="1471">
                  <c:v>9.5240630348476518E-3</c:v>
                </c:pt>
                <c:pt idx="1472">
                  <c:v>1.2026214384992984E-2</c:v>
                </c:pt>
                <c:pt idx="1473">
                  <c:v>8.1205566493356175E-3</c:v>
                </c:pt>
                <c:pt idx="1474">
                  <c:v>4.3104973108482846E-3</c:v>
                </c:pt>
                <c:pt idx="1475">
                  <c:v>7.7159137333865542E-3</c:v>
                </c:pt>
                <c:pt idx="1476">
                  <c:v>1.0403741223726724E-2</c:v>
                </c:pt>
                <c:pt idx="1477">
                  <c:v>9.0570566434409576E-3</c:v>
                </c:pt>
                <c:pt idx="1478">
                  <c:v>1.1991188825943041E-2</c:v>
                </c:pt>
                <c:pt idx="1479">
                  <c:v>1.3562110998834916E-2</c:v>
                </c:pt>
                <c:pt idx="1480">
                  <c:v>5.3926450675875325E-3</c:v>
                </c:pt>
                <c:pt idx="1481">
                  <c:v>1.1714546282992304E-2</c:v>
                </c:pt>
                <c:pt idx="1482">
                  <c:v>1.3417640240794705E-2</c:v>
                </c:pt>
                <c:pt idx="1483">
                  <c:v>1.428207560973929E-2</c:v>
                </c:pt>
                <c:pt idx="1484">
                  <c:v>1.4659393739094976E-2</c:v>
                </c:pt>
                <c:pt idx="1485">
                  <c:v>1.7440110538500142E-2</c:v>
                </c:pt>
                <c:pt idx="1486">
                  <c:v>2.0600206437562423E-2</c:v>
                </c:pt>
                <c:pt idx="1487">
                  <c:v>2.2942070313858042E-2</c:v>
                </c:pt>
                <c:pt idx="1488">
                  <c:v>1.704057225507145E-2</c:v>
                </c:pt>
                <c:pt idx="1489">
                  <c:v>1.6338220225740954E-2</c:v>
                </c:pt>
                <c:pt idx="1490">
                  <c:v>1.4539761898122812E-2</c:v>
                </c:pt>
                <c:pt idx="1491">
                  <c:v>1.8009260154250976E-2</c:v>
                </c:pt>
                <c:pt idx="1492">
                  <c:v>1.1827195869632505E-2</c:v>
                </c:pt>
                <c:pt idx="1493">
                  <c:v>1.4191576287987178E-2</c:v>
                </c:pt>
                <c:pt idx="1494">
                  <c:v>1.4064431624384002E-2</c:v>
                </c:pt>
                <c:pt idx="1495">
                  <c:v>1.7391834312083163E-2</c:v>
                </c:pt>
                <c:pt idx="1496">
                  <c:v>1.553903741057111E-2</c:v>
                </c:pt>
                <c:pt idx="1497">
                  <c:v>2.3883936010724589E-2</c:v>
                </c:pt>
                <c:pt idx="1498">
                  <c:v>1.7213466038209085E-2</c:v>
                </c:pt>
                <c:pt idx="1499">
                  <c:v>1.5959488104223603E-2</c:v>
                </c:pt>
                <c:pt idx="1500">
                  <c:v>1.8039420914464324E-2</c:v>
                </c:pt>
                <c:pt idx="1501">
                  <c:v>1.8486342926014473E-2</c:v>
                </c:pt>
                <c:pt idx="1502">
                  <c:v>1.4957144622491255E-2</c:v>
                </c:pt>
                <c:pt idx="1503">
                  <c:v>1.9374448754299084E-2</c:v>
                </c:pt>
                <c:pt idx="1504">
                  <c:v>1.7111342970003496E-2</c:v>
                </c:pt>
                <c:pt idx="1505">
                  <c:v>1.3662514835262636E-2</c:v>
                </c:pt>
                <c:pt idx="1506">
                  <c:v>2.137946718341982E-2</c:v>
                </c:pt>
                <c:pt idx="1507">
                  <c:v>2.2510212401324978E-2</c:v>
                </c:pt>
                <c:pt idx="1508">
                  <c:v>1.9160397570267339E-2</c:v>
                </c:pt>
                <c:pt idx="1509">
                  <c:v>1.8255585210999948E-2</c:v>
                </c:pt>
                <c:pt idx="1510">
                  <c:v>2.5023896025491717E-2</c:v>
                </c:pt>
                <c:pt idx="1511">
                  <c:v>2.7539815131686549E-2</c:v>
                </c:pt>
                <c:pt idx="1512">
                  <c:v>1.8434840487679592E-2</c:v>
                </c:pt>
                <c:pt idx="1513">
                  <c:v>2.4085997298061539E-2</c:v>
                </c:pt>
                <c:pt idx="1514">
                  <c:v>2.9412869284822486E-2</c:v>
                </c:pt>
                <c:pt idx="1515">
                  <c:v>2.6154465426477251E-2</c:v>
                </c:pt>
                <c:pt idx="1516">
                  <c:v>3.0480939099345343E-2</c:v>
                </c:pt>
                <c:pt idx="1517">
                  <c:v>2.8523976301043679E-2</c:v>
                </c:pt>
                <c:pt idx="1518">
                  <c:v>3.0933292513455505E-2</c:v>
                </c:pt>
                <c:pt idx="1519">
                  <c:v>2.3757613775752948E-2</c:v>
                </c:pt>
                <c:pt idx="1520">
                  <c:v>3.0559116870912027E-2</c:v>
                </c:pt>
                <c:pt idx="1521">
                  <c:v>2.581854530404042E-2</c:v>
                </c:pt>
                <c:pt idx="1522">
                  <c:v>2.5913113549801838E-2</c:v>
                </c:pt>
                <c:pt idx="1523">
                  <c:v>1.3169245617766494E-2</c:v>
                </c:pt>
                <c:pt idx="1524">
                  <c:v>2.736060828881106E-2</c:v>
                </c:pt>
                <c:pt idx="1525">
                  <c:v>3.0235524590402674E-2</c:v>
                </c:pt>
                <c:pt idx="1526">
                  <c:v>3.8310339200227347E-2</c:v>
                </c:pt>
                <c:pt idx="1527">
                  <c:v>2.8415418485424244E-2</c:v>
                </c:pt>
                <c:pt idx="1528">
                  <c:v>3.0456849080553908E-2</c:v>
                </c:pt>
                <c:pt idx="1529">
                  <c:v>3.181930719987211E-2</c:v>
                </c:pt>
                <c:pt idx="1530">
                  <c:v>3.455387324315301E-2</c:v>
                </c:pt>
                <c:pt idx="1531">
                  <c:v>4.2122635115559914E-2</c:v>
                </c:pt>
                <c:pt idx="1532">
                  <c:v>2.0853674562955293E-2</c:v>
                </c:pt>
                <c:pt idx="1533">
                  <c:v>3.296933265314704E-2</c:v>
                </c:pt>
                <c:pt idx="1534">
                  <c:v>4.6489142638303935E-2</c:v>
                </c:pt>
                <c:pt idx="1535">
                  <c:v>4.0898487060940743E-2</c:v>
                </c:pt>
                <c:pt idx="1536">
                  <c:v>3.5270920137683619E-2</c:v>
                </c:pt>
                <c:pt idx="1537">
                  <c:v>2.8983933057438224E-2</c:v>
                </c:pt>
                <c:pt idx="1538">
                  <c:v>8.3426247731037666E-3</c:v>
                </c:pt>
                <c:pt idx="1539">
                  <c:v>2.6222953990905153E-2</c:v>
                </c:pt>
                <c:pt idx="1540">
                  <c:v>3.0734685406033583E-2</c:v>
                </c:pt>
                <c:pt idx="1541">
                  <c:v>2.11761434119631E-2</c:v>
                </c:pt>
                <c:pt idx="1542">
                  <c:v>3.7128887991247451E-2</c:v>
                </c:pt>
                <c:pt idx="1543">
                  <c:v>2.3210996407564164E-2</c:v>
                </c:pt>
                <c:pt idx="1544">
                  <c:v>5.1214787196666049E-2</c:v>
                </c:pt>
                <c:pt idx="1545">
                  <c:v>5.47243896494638E-2</c:v>
                </c:pt>
                <c:pt idx="1546">
                  <c:v>2.8159292404385861E-2</c:v>
                </c:pt>
                <c:pt idx="1547">
                  <c:v>3.161769726462195E-2</c:v>
                </c:pt>
                <c:pt idx="1548">
                  <c:v>6.9178653157991002E-2</c:v>
                </c:pt>
                <c:pt idx="1549">
                  <c:v>3.8281038634184472E-2</c:v>
                </c:pt>
                <c:pt idx="1550">
                  <c:v>2.9377926541770804E-2</c:v>
                </c:pt>
                <c:pt idx="1551">
                  <c:v>5.5251253399903812E-2</c:v>
                </c:pt>
                <c:pt idx="1552">
                  <c:v>2.2509752097692227E-2</c:v>
                </c:pt>
                <c:pt idx="1553">
                  <c:v>2.9628931698368163E-3</c:v>
                </c:pt>
                <c:pt idx="1554">
                  <c:v>8.7743075434776677E-4</c:v>
                </c:pt>
                <c:pt idx="1555">
                  <c:v>1.2050351743679477E-3</c:v>
                </c:pt>
                <c:pt idx="1556">
                  <c:v>1.0253025673201287E-3</c:v>
                </c:pt>
                <c:pt idx="1557">
                  <c:v>1.3999583286598795E-3</c:v>
                </c:pt>
                <c:pt idx="1558">
                  <c:v>1.8186543634476707E-3</c:v>
                </c:pt>
                <c:pt idx="1559">
                  <c:v>1.9369634937431582E-3</c:v>
                </c:pt>
                <c:pt idx="1560">
                  <c:v>2.7362694976220459E-3</c:v>
                </c:pt>
                <c:pt idx="1561">
                  <c:v>2.2019950284929294E-3</c:v>
                </c:pt>
                <c:pt idx="1562">
                  <c:v>2.2517325291225186E-3</c:v>
                </c:pt>
                <c:pt idx="1563">
                  <c:v>2.4440835137702049E-3</c:v>
                </c:pt>
                <c:pt idx="1564">
                  <c:v>1.7195750418853455E-3</c:v>
                </c:pt>
                <c:pt idx="1565">
                  <c:v>1.7594413220556745E-3</c:v>
                </c:pt>
                <c:pt idx="1566">
                  <c:v>4.2720367510648066E-3</c:v>
                </c:pt>
                <c:pt idx="1567">
                  <c:v>7.738594286850968E-3</c:v>
                </c:pt>
                <c:pt idx="1568">
                  <c:v>1.0511794064510329E-2</c:v>
                </c:pt>
                <c:pt idx="1569">
                  <c:v>5.1961587053594854E-3</c:v>
                </c:pt>
                <c:pt idx="1570">
                  <c:v>4.1727456848722911E-3</c:v>
                </c:pt>
                <c:pt idx="1571">
                  <c:v>7.2039270488526265E-3</c:v>
                </c:pt>
                <c:pt idx="1572">
                  <c:v>7.2438403536662687E-3</c:v>
                </c:pt>
                <c:pt idx="1573">
                  <c:v>7.991145174274808E-3</c:v>
                </c:pt>
                <c:pt idx="1574">
                  <c:v>6.7335013964316699E-3</c:v>
                </c:pt>
                <c:pt idx="1575">
                  <c:v>6.5383307567925654E-3</c:v>
                </c:pt>
                <c:pt idx="1576">
                  <c:v>3.2128184533454758E-3</c:v>
                </c:pt>
                <c:pt idx="1577">
                  <c:v>4.0833110444955132E-3</c:v>
                </c:pt>
                <c:pt idx="1578">
                  <c:v>5.2677175289879688E-3</c:v>
                </c:pt>
                <c:pt idx="1579">
                  <c:v>8.1724587188765352E-3</c:v>
                </c:pt>
                <c:pt idx="1580">
                  <c:v>4.2247499300655661E-3</c:v>
                </c:pt>
                <c:pt idx="1581">
                  <c:v>3.9618282103421098E-3</c:v>
                </c:pt>
                <c:pt idx="1582">
                  <c:v>6.3289328732794191E-3</c:v>
                </c:pt>
                <c:pt idx="1583">
                  <c:v>1.0388888278105664E-2</c:v>
                </c:pt>
                <c:pt idx="1584">
                  <c:v>1.1960604513283336E-2</c:v>
                </c:pt>
                <c:pt idx="1585">
                  <c:v>8.7825896229257756E-3</c:v>
                </c:pt>
                <c:pt idx="1586">
                  <c:v>6.9241611698652511E-3</c:v>
                </c:pt>
                <c:pt idx="1587">
                  <c:v>1.0466706644876133E-2</c:v>
                </c:pt>
                <c:pt idx="1588">
                  <c:v>4.423484507075635E-3</c:v>
                </c:pt>
                <c:pt idx="1589">
                  <c:v>4.1686781494385339E-3</c:v>
                </c:pt>
                <c:pt idx="1590">
                  <c:v>7.8045769369732652E-3</c:v>
                </c:pt>
                <c:pt idx="1591">
                  <c:v>1.0207744554261992E-2</c:v>
                </c:pt>
                <c:pt idx="1592">
                  <c:v>4.8637735950791215E-3</c:v>
                </c:pt>
                <c:pt idx="1593">
                  <c:v>8.4592628446475103E-3</c:v>
                </c:pt>
                <c:pt idx="1594">
                  <c:v>7.4695025031931619E-3</c:v>
                </c:pt>
                <c:pt idx="1595">
                  <c:v>8.670048567904454E-3</c:v>
                </c:pt>
                <c:pt idx="1596">
                  <c:v>1.0079689136630762E-2</c:v>
                </c:pt>
                <c:pt idx="1597">
                  <c:v>6.0029653115223911E-3</c:v>
                </c:pt>
                <c:pt idx="1598">
                  <c:v>2.2787715488229309E-3</c:v>
                </c:pt>
                <c:pt idx="1599">
                  <c:v>4.2618228975071244E-3</c:v>
                </c:pt>
                <c:pt idx="1600">
                  <c:v>3.1064856493327338E-3</c:v>
                </c:pt>
                <c:pt idx="1601">
                  <c:v>1.7842983831156136E-3</c:v>
                </c:pt>
                <c:pt idx="1602">
                  <c:v>2.7682669358795715E-3</c:v>
                </c:pt>
                <c:pt idx="1603">
                  <c:v>2.2433859681049852E-3</c:v>
                </c:pt>
                <c:pt idx="1604">
                  <c:v>3.2647902996076569E-3</c:v>
                </c:pt>
                <c:pt idx="1605">
                  <c:v>3.0346452510898385E-3</c:v>
                </c:pt>
                <c:pt idx="1606">
                  <c:v>3.3567989975632705E-3</c:v>
                </c:pt>
                <c:pt idx="1607">
                  <c:v>3.9642431046733144E-3</c:v>
                </c:pt>
                <c:pt idx="1608">
                  <c:v>3.4174998338422202E-3</c:v>
                </c:pt>
                <c:pt idx="1609">
                  <c:v>3.3557458701749632E-3</c:v>
                </c:pt>
                <c:pt idx="1610">
                  <c:v>1.3495549874705235E-3</c:v>
                </c:pt>
                <c:pt idx="1611">
                  <c:v>1.8647529434207314E-3</c:v>
                </c:pt>
                <c:pt idx="1612">
                  <c:v>3.1456557378564966E-3</c:v>
                </c:pt>
                <c:pt idx="1613">
                  <c:v>2.2754276974778871E-3</c:v>
                </c:pt>
                <c:pt idx="1614">
                  <c:v>3.6060757409431409E-3</c:v>
                </c:pt>
                <c:pt idx="1615">
                  <c:v>3.9009254247691998E-3</c:v>
                </c:pt>
                <c:pt idx="1616">
                  <c:v>4.029021324962888E-3</c:v>
                </c:pt>
                <c:pt idx="1617">
                  <c:v>2.8614294682815606E-3</c:v>
                </c:pt>
                <c:pt idx="1618">
                  <c:v>4.191710634762872E-3</c:v>
                </c:pt>
                <c:pt idx="1619">
                  <c:v>3.5135245912422497E-3</c:v>
                </c:pt>
                <c:pt idx="1620">
                  <c:v>3.7226940424758348E-3</c:v>
                </c:pt>
                <c:pt idx="1621">
                  <c:v>4.6706859086003893E-3</c:v>
                </c:pt>
                <c:pt idx="1622">
                  <c:v>4.1114538272681456E-3</c:v>
                </c:pt>
                <c:pt idx="1623">
                  <c:v>5.1847966164119711E-3</c:v>
                </c:pt>
                <c:pt idx="1624">
                  <c:v>6.3578660605647418E-3</c:v>
                </c:pt>
                <c:pt idx="1625">
                  <c:v>3.1717243855038982E-3</c:v>
                </c:pt>
                <c:pt idx="1626">
                  <c:v>4.5177321687302555E-3</c:v>
                </c:pt>
                <c:pt idx="1627">
                  <c:v>7.4091839638520474E-3</c:v>
                </c:pt>
                <c:pt idx="1628">
                  <c:v>8.7188198929836081E-3</c:v>
                </c:pt>
                <c:pt idx="1629">
                  <c:v>1.018886279097375E-2</c:v>
                </c:pt>
                <c:pt idx="1630">
                  <c:v>5.8461340223948466E-3</c:v>
                </c:pt>
                <c:pt idx="1631">
                  <c:v>3.1274968281695772E-3</c:v>
                </c:pt>
                <c:pt idx="1632">
                  <c:v>6.9177682090598783E-3</c:v>
                </c:pt>
                <c:pt idx="1633">
                  <c:v>1.6056756390718636E-2</c:v>
                </c:pt>
                <c:pt idx="1634">
                  <c:v>3.7786644550971251E-3</c:v>
                </c:pt>
                <c:pt idx="1635">
                  <c:v>1.2019303095782355E-2</c:v>
                </c:pt>
                <c:pt idx="1636">
                  <c:v>1.1033569863835739E-2</c:v>
                </c:pt>
                <c:pt idx="1637">
                  <c:v>3.3519280285560834E-3</c:v>
                </c:pt>
                <c:pt idx="1638">
                  <c:v>4.5692715036445963E-3</c:v>
                </c:pt>
                <c:pt idx="1639">
                  <c:v>5.3661753827811713E-3</c:v>
                </c:pt>
                <c:pt idx="1640">
                  <c:v>4.5129111754980402E-3</c:v>
                </c:pt>
                <c:pt idx="1641">
                  <c:v>1.398336024542925E-2</c:v>
                </c:pt>
                <c:pt idx="1642">
                  <c:v>1.1249553699021385E-2</c:v>
                </c:pt>
                <c:pt idx="1643">
                  <c:v>2.8778250546582364E-3</c:v>
                </c:pt>
                <c:pt idx="1644">
                  <c:v>5.7945116168524533E-3</c:v>
                </c:pt>
                <c:pt idx="1645">
                  <c:v>1.214008889963083E-2</c:v>
                </c:pt>
                <c:pt idx="1646">
                  <c:v>9.5640796055149434E-3</c:v>
                </c:pt>
                <c:pt idx="1647">
                  <c:v>5.149229336274385E-3</c:v>
                </c:pt>
                <c:pt idx="1648">
                  <c:v>3.4042340804178619E-3</c:v>
                </c:pt>
                <c:pt idx="1649">
                  <c:v>2.7479429191060783E-3</c:v>
                </c:pt>
                <c:pt idx="1650">
                  <c:v>3.312935650989978E-3</c:v>
                </c:pt>
                <c:pt idx="1651">
                  <c:v>5.4018638501814398E-3</c:v>
                </c:pt>
                <c:pt idx="1652">
                  <c:v>6.3918185723304648E-3</c:v>
                </c:pt>
                <c:pt idx="1653">
                  <c:v>3.3472109119998855E-3</c:v>
                </c:pt>
                <c:pt idx="1654">
                  <c:v>7.7436843429814382E-3</c:v>
                </c:pt>
                <c:pt idx="1655">
                  <c:v>5.1419442713348867E-3</c:v>
                </c:pt>
                <c:pt idx="1656">
                  <c:v>7.9019650829585501E-3</c:v>
                </c:pt>
                <c:pt idx="1657">
                  <c:v>1.0763546965614825E-2</c:v>
                </c:pt>
                <c:pt idx="1658">
                  <c:v>3.5778907518456762E-3</c:v>
                </c:pt>
                <c:pt idx="1659">
                  <c:v>4.2386494727258929E-3</c:v>
                </c:pt>
                <c:pt idx="1660">
                  <c:v>6.2164610263404424E-3</c:v>
                </c:pt>
                <c:pt idx="1661">
                  <c:v>4.4034931881408975E-3</c:v>
                </c:pt>
                <c:pt idx="1662">
                  <c:v>1.2528424375273919E-2</c:v>
                </c:pt>
                <c:pt idx="1663">
                  <c:v>3.106908096455752E-3</c:v>
                </c:pt>
                <c:pt idx="1664">
                  <c:v>4.4637473397505772E-3</c:v>
                </c:pt>
                <c:pt idx="1665">
                  <c:v>6.7281542737812373E-3</c:v>
                </c:pt>
                <c:pt idx="1666">
                  <c:v>2.0624895061049805E-2</c:v>
                </c:pt>
                <c:pt idx="1667">
                  <c:v>5.4677008207312484E-3</c:v>
                </c:pt>
                <c:pt idx="1668">
                  <c:v>6.7478406202649477E-3</c:v>
                </c:pt>
                <c:pt idx="1669">
                  <c:v>1.0193590219615127E-2</c:v>
                </c:pt>
                <c:pt idx="1670">
                  <c:v>5.1492021072670462E-3</c:v>
                </c:pt>
                <c:pt idx="1671">
                  <c:v>4.5625570120129211E-3</c:v>
                </c:pt>
                <c:pt idx="1672">
                  <c:v>6.1617678532964893E-3</c:v>
                </c:pt>
                <c:pt idx="1673">
                  <c:v>1.0167694934878332E-2</c:v>
                </c:pt>
                <c:pt idx="1674">
                  <c:v>1.1503438888660593E-2</c:v>
                </c:pt>
                <c:pt idx="1675">
                  <c:v>5.4551692377957485E-3</c:v>
                </c:pt>
                <c:pt idx="1676">
                  <c:v>6.9733044582242221E-3</c:v>
                </c:pt>
                <c:pt idx="1677">
                  <c:v>1.1389814045538536E-2</c:v>
                </c:pt>
                <c:pt idx="1678">
                  <c:v>3.3124241786714687E-3</c:v>
                </c:pt>
                <c:pt idx="1679">
                  <c:v>4.4206216286353005E-3</c:v>
                </c:pt>
                <c:pt idx="1680">
                  <c:v>4.4288008188866452E-3</c:v>
                </c:pt>
                <c:pt idx="1681">
                  <c:v>7.7693452194704873E-3</c:v>
                </c:pt>
                <c:pt idx="1682">
                  <c:v>4.4236594952950887E-3</c:v>
                </c:pt>
                <c:pt idx="1683">
                  <c:v>6.517678489362814E-3</c:v>
                </c:pt>
                <c:pt idx="1684">
                  <c:v>7.9350026513674496E-3</c:v>
                </c:pt>
                <c:pt idx="1685">
                  <c:v>2.2946047863608584E-3</c:v>
                </c:pt>
                <c:pt idx="1686">
                  <c:v>1.1311762995426251E-2</c:v>
                </c:pt>
                <c:pt idx="1687">
                  <c:v>9.2869503397306208E-3</c:v>
                </c:pt>
                <c:pt idx="1688">
                  <c:v>1.0392986757653913E-2</c:v>
                </c:pt>
                <c:pt idx="1689">
                  <c:v>6.6411139670474462E-3</c:v>
                </c:pt>
                <c:pt idx="1690">
                  <c:v>2.1971083960292048E-3</c:v>
                </c:pt>
                <c:pt idx="1691">
                  <c:v>5.0213952675542805E-3</c:v>
                </c:pt>
                <c:pt idx="1692">
                  <c:v>6.9270784343133341E-3</c:v>
                </c:pt>
                <c:pt idx="1693">
                  <c:v>4.8432122819752794E-3</c:v>
                </c:pt>
                <c:pt idx="1694">
                  <c:v>5.8002700128634219E-3</c:v>
                </c:pt>
                <c:pt idx="1695">
                  <c:v>7.5882061289968368E-3</c:v>
                </c:pt>
                <c:pt idx="1696">
                  <c:v>6.5175487048704083E-3</c:v>
                </c:pt>
                <c:pt idx="1697">
                  <c:v>8.5083480439330731E-3</c:v>
                </c:pt>
                <c:pt idx="1698">
                  <c:v>1.1091940216152195E-2</c:v>
                </c:pt>
                <c:pt idx="1699">
                  <c:v>7.6010256268145976E-3</c:v>
                </c:pt>
                <c:pt idx="1700">
                  <c:v>8.9419871766531697E-3</c:v>
                </c:pt>
                <c:pt idx="1701">
                  <c:v>3.3697306156491454E-3</c:v>
                </c:pt>
                <c:pt idx="1702">
                  <c:v>7.1170161312838955E-3</c:v>
                </c:pt>
                <c:pt idx="1703">
                  <c:v>1.7317089757579628E-2</c:v>
                </c:pt>
                <c:pt idx="1704">
                  <c:v>9.189908551332478E-3</c:v>
                </c:pt>
                <c:pt idx="1705">
                  <c:v>2.65027134585228E-3</c:v>
                </c:pt>
                <c:pt idx="1706">
                  <c:v>3.5464553700448767E-3</c:v>
                </c:pt>
                <c:pt idx="1707">
                  <c:v>7.5470293567479405E-3</c:v>
                </c:pt>
                <c:pt idx="1708">
                  <c:v>2.7595430399856933E-3</c:v>
                </c:pt>
                <c:pt idx="1709">
                  <c:v>4.1245254870536808E-3</c:v>
                </c:pt>
                <c:pt idx="1710">
                  <c:v>5.9742428838028012E-3</c:v>
                </c:pt>
                <c:pt idx="1711">
                  <c:v>5.3543781104237551E-3</c:v>
                </c:pt>
                <c:pt idx="1712">
                  <c:v>7.0564546800130573E-3</c:v>
                </c:pt>
                <c:pt idx="1713">
                  <c:v>8.5718439483360252E-3</c:v>
                </c:pt>
                <c:pt idx="1714">
                  <c:v>1.4582907896288095E-2</c:v>
                </c:pt>
                <c:pt idx="1715">
                  <c:v>2.3835748542354171E-3</c:v>
                </c:pt>
                <c:pt idx="1716">
                  <c:v>6.71326140063428E-3</c:v>
                </c:pt>
                <c:pt idx="1717">
                  <c:v>1.4698452601918861E-3</c:v>
                </c:pt>
                <c:pt idx="1718">
                  <c:v>1.4732625790683761E-2</c:v>
                </c:pt>
                <c:pt idx="1719">
                  <c:v>3.2130741372404792E-3</c:v>
                </c:pt>
                <c:pt idx="1720">
                  <c:v>8.9308384578740494E-3</c:v>
                </c:pt>
                <c:pt idx="1721">
                  <c:v>7.8450861618824027E-3</c:v>
                </c:pt>
                <c:pt idx="1722">
                  <c:v>1.1608782951563654E-3</c:v>
                </c:pt>
                <c:pt idx="1723">
                  <c:v>7.231867069278696E-3</c:v>
                </c:pt>
                <c:pt idx="1724">
                  <c:v>4.1318001762887082E-3</c:v>
                </c:pt>
                <c:pt idx="1725">
                  <c:v>5.4328855353504412E-3</c:v>
                </c:pt>
                <c:pt idx="1726">
                  <c:v>6.1518701362045505E-3</c:v>
                </c:pt>
                <c:pt idx="1727">
                  <c:v>3.4950725703375702E-3</c:v>
                </c:pt>
                <c:pt idx="1728">
                  <c:v>5.1471483661859174E-3</c:v>
                </c:pt>
                <c:pt idx="1729">
                  <c:v>5.7904673707258325E-3</c:v>
                </c:pt>
                <c:pt idx="1730">
                  <c:v>9.9341917263387446E-3</c:v>
                </c:pt>
                <c:pt idx="1731">
                  <c:v>7.7617794609336418E-3</c:v>
                </c:pt>
                <c:pt idx="1732">
                  <c:v>1.940943933318958E-3</c:v>
                </c:pt>
                <c:pt idx="1733">
                  <c:v>1.4881220135396065E-2</c:v>
                </c:pt>
                <c:pt idx="1734">
                  <c:v>4.5958261145811474E-3</c:v>
                </c:pt>
                <c:pt idx="1735">
                  <c:v>7.2141684323976515E-3</c:v>
                </c:pt>
                <c:pt idx="1736">
                  <c:v>4.6730260230771576E-3</c:v>
                </c:pt>
                <c:pt idx="1737">
                  <c:v>5.3929633011911803E-3</c:v>
                </c:pt>
                <c:pt idx="1738">
                  <c:v>9.456960450838681E-3</c:v>
                </c:pt>
                <c:pt idx="1739">
                  <c:v>6.0165077657529523E-3</c:v>
                </c:pt>
                <c:pt idx="1740">
                  <c:v>8.2652965589606817E-3</c:v>
                </c:pt>
                <c:pt idx="1741">
                  <c:v>2.0152873396778494E-3</c:v>
                </c:pt>
                <c:pt idx="1742">
                  <c:v>4.940009996248179E-3</c:v>
                </c:pt>
                <c:pt idx="1743">
                  <c:v>1.2365553206612772E-2</c:v>
                </c:pt>
                <c:pt idx="1744">
                  <c:v>1.0228252397750996E-2</c:v>
                </c:pt>
                <c:pt idx="1745">
                  <c:v>1.8902306737393763E-3</c:v>
                </c:pt>
                <c:pt idx="1746">
                  <c:v>4.3369483517081576E-3</c:v>
                </c:pt>
                <c:pt idx="1747">
                  <c:v>4.4680893675993387E-3</c:v>
                </c:pt>
                <c:pt idx="1748">
                  <c:v>4.3090951377650639E-3</c:v>
                </c:pt>
                <c:pt idx="1749">
                  <c:v>3.0258189859813096E-3</c:v>
                </c:pt>
                <c:pt idx="1750">
                  <c:v>6.3866849502278184E-3</c:v>
                </c:pt>
                <c:pt idx="1751">
                  <c:v>8.5550107735792112E-3</c:v>
                </c:pt>
                <c:pt idx="1752">
                  <c:v>6.6918990698886785E-3</c:v>
                </c:pt>
                <c:pt idx="1753">
                  <c:v>1.5809361992634077E-2</c:v>
                </c:pt>
                <c:pt idx="1754">
                  <c:v>8.1126232238418229E-3</c:v>
                </c:pt>
                <c:pt idx="1755">
                  <c:v>1.9024599705540991E-3</c:v>
                </c:pt>
                <c:pt idx="1756">
                  <c:v>1.172770975455064E-2</c:v>
                </c:pt>
                <c:pt idx="1757">
                  <c:v>6.3090557970761508E-3</c:v>
                </c:pt>
                <c:pt idx="1758">
                  <c:v>4.3753509332762992E-3</c:v>
                </c:pt>
                <c:pt idx="1759">
                  <c:v>5.2651259515362611E-3</c:v>
                </c:pt>
                <c:pt idx="1760">
                  <c:v>3.3234073654910142E-3</c:v>
                </c:pt>
                <c:pt idx="1761">
                  <c:v>5.0445864794053464E-3</c:v>
                </c:pt>
                <c:pt idx="1762">
                  <c:v>9.816560543829846E-3</c:v>
                </c:pt>
                <c:pt idx="1763">
                  <c:v>3.6071390371578871E-3</c:v>
                </c:pt>
                <c:pt idx="1764">
                  <c:v>7.8399300504962584E-3</c:v>
                </c:pt>
                <c:pt idx="1765">
                  <c:v>1.3990475827326836E-3</c:v>
                </c:pt>
                <c:pt idx="1766">
                  <c:v>1.0953980732432663E-3</c:v>
                </c:pt>
                <c:pt idx="1767">
                  <c:v>1.1515755386661292E-3</c:v>
                </c:pt>
                <c:pt idx="1768">
                  <c:v>9.4911168218930623E-4</c:v>
                </c:pt>
                <c:pt idx="1769">
                  <c:v>1.4163593718984097E-3</c:v>
                </c:pt>
                <c:pt idx="1770">
                  <c:v>1.1835908882661254E-3</c:v>
                </c:pt>
                <c:pt idx="1771">
                  <c:v>1.083762305216813E-3</c:v>
                </c:pt>
                <c:pt idx="1772">
                  <c:v>1.1793172880642775E-3</c:v>
                </c:pt>
                <c:pt idx="1773">
                  <c:v>1.8896413453338293E-3</c:v>
                </c:pt>
                <c:pt idx="1774">
                  <c:v>8.9981205204528133E-4</c:v>
                </c:pt>
                <c:pt idx="1775">
                  <c:v>1.9201155143402243E-3</c:v>
                </c:pt>
                <c:pt idx="1776">
                  <c:v>1.2174874777427346E-3</c:v>
                </c:pt>
                <c:pt idx="1777">
                  <c:v>2.2853546557940136E-3</c:v>
                </c:pt>
                <c:pt idx="1778">
                  <c:v>2.2117181104488923E-3</c:v>
                </c:pt>
                <c:pt idx="1779">
                  <c:v>2.3295292599628909E-3</c:v>
                </c:pt>
                <c:pt idx="1780">
                  <c:v>1.58597747918318E-3</c:v>
                </c:pt>
                <c:pt idx="1781">
                  <c:v>2.0457191717570492E-3</c:v>
                </c:pt>
                <c:pt idx="1782">
                  <c:v>1.322031093497293E-3</c:v>
                </c:pt>
                <c:pt idx="1783">
                  <c:v>2.2861944795797709E-3</c:v>
                </c:pt>
                <c:pt idx="1784">
                  <c:v>2.0584181173384777E-3</c:v>
                </c:pt>
                <c:pt idx="1785">
                  <c:v>4.4061914607304688E-3</c:v>
                </c:pt>
                <c:pt idx="1786">
                  <c:v>3.6717479482394023E-3</c:v>
                </c:pt>
                <c:pt idx="1787">
                  <c:v>4.3784560424832151E-3</c:v>
                </c:pt>
                <c:pt idx="1788">
                  <c:v>4.6598691826590195E-3</c:v>
                </c:pt>
                <c:pt idx="1789">
                  <c:v>4.5714659636639779E-3</c:v>
                </c:pt>
                <c:pt idx="1790">
                  <c:v>2.9326955971815507E-3</c:v>
                </c:pt>
                <c:pt idx="1791">
                  <c:v>3.1367758415412617E-3</c:v>
                </c:pt>
                <c:pt idx="1792">
                  <c:v>2.0170222881018638E-3</c:v>
                </c:pt>
                <c:pt idx="1793">
                  <c:v>1.5652047335723859E-3</c:v>
                </c:pt>
                <c:pt idx="1794">
                  <c:v>7.4915663857710937E-3</c:v>
                </c:pt>
                <c:pt idx="1795">
                  <c:v>4.8661300518756849E-3</c:v>
                </c:pt>
                <c:pt idx="1796">
                  <c:v>4.1994453607266911E-3</c:v>
                </c:pt>
                <c:pt idx="1797">
                  <c:v>9.472276914286289E-3</c:v>
                </c:pt>
                <c:pt idx="1798">
                  <c:v>5.5683782342196356E-3</c:v>
                </c:pt>
                <c:pt idx="1799">
                  <c:v>7.6814399348684656E-3</c:v>
                </c:pt>
                <c:pt idx="1800">
                  <c:v>5.3833518098750392E-3</c:v>
                </c:pt>
                <c:pt idx="1801">
                  <c:v>9.0405112650756552E-3</c:v>
                </c:pt>
                <c:pt idx="1802">
                  <c:v>3.5021443155108995E-3</c:v>
                </c:pt>
                <c:pt idx="1803">
                  <c:v>2.5777668386804159E-3</c:v>
                </c:pt>
                <c:pt idx="1804">
                  <c:v>2.0811179537004389E-3</c:v>
                </c:pt>
                <c:pt idx="1805">
                  <c:v>3.9231341628322321E-3</c:v>
                </c:pt>
                <c:pt idx="1806">
                  <c:v>3.1523171503872517E-3</c:v>
                </c:pt>
                <c:pt idx="1807">
                  <c:v>1.2801134105927317E-3</c:v>
                </c:pt>
                <c:pt idx="1808">
                  <c:v>5.8658513185678995E-3</c:v>
                </c:pt>
                <c:pt idx="1809">
                  <c:v>3.4266958114042363E-3</c:v>
                </c:pt>
                <c:pt idx="1810">
                  <c:v>4.5856480499064361E-3</c:v>
                </c:pt>
                <c:pt idx="1811">
                  <c:v>4.6732472585403195E-3</c:v>
                </c:pt>
                <c:pt idx="1812">
                  <c:v>2.6598111614235978E-3</c:v>
                </c:pt>
                <c:pt idx="1813">
                  <c:v>2.6043100611717555E-3</c:v>
                </c:pt>
                <c:pt idx="1814">
                  <c:v>1.1556141728371353E-2</c:v>
                </c:pt>
                <c:pt idx="1815">
                  <c:v>1.0962671538516012E-2</c:v>
                </c:pt>
                <c:pt idx="1816">
                  <c:v>1.6323857734979366E-2</c:v>
                </c:pt>
                <c:pt idx="1817">
                  <c:v>1.7764966040584886E-2</c:v>
                </c:pt>
                <c:pt idx="1818">
                  <c:v>9.259962960025821E-3</c:v>
                </c:pt>
                <c:pt idx="1819">
                  <c:v>1.7098828968085025E-2</c:v>
                </c:pt>
                <c:pt idx="1820">
                  <c:v>1.6493575922868278E-2</c:v>
                </c:pt>
                <c:pt idx="1821">
                  <c:v>2.3715140912009436E-2</c:v>
                </c:pt>
                <c:pt idx="1822">
                  <c:v>2.5538558002758768E-2</c:v>
                </c:pt>
                <c:pt idx="1823">
                  <c:v>2.3265684657964938E-2</c:v>
                </c:pt>
                <c:pt idx="1824">
                  <c:v>1.7169743663572937E-2</c:v>
                </c:pt>
                <c:pt idx="1825">
                  <c:v>1.7011266986407234E-2</c:v>
                </c:pt>
                <c:pt idx="1826">
                  <c:v>9.1651169078640939E-3</c:v>
                </c:pt>
                <c:pt idx="1827">
                  <c:v>2.26615356794732E-2</c:v>
                </c:pt>
                <c:pt idx="1828">
                  <c:v>1.7094547476125793E-2</c:v>
                </c:pt>
                <c:pt idx="1829">
                  <c:v>1.7311312498033655E-2</c:v>
                </c:pt>
                <c:pt idx="1830">
                  <c:v>1.3663563429515205E-2</c:v>
                </c:pt>
                <c:pt idx="1831">
                  <c:v>1.6637462316800668E-2</c:v>
                </c:pt>
                <c:pt idx="1832">
                  <c:v>1.6104493992139386E-2</c:v>
                </c:pt>
                <c:pt idx="1833">
                  <c:v>2.8209476666836333E-2</c:v>
                </c:pt>
                <c:pt idx="1834">
                  <c:v>1.5404596959490788E-2</c:v>
                </c:pt>
                <c:pt idx="1835">
                  <c:v>2.159007314955674E-2</c:v>
                </c:pt>
                <c:pt idx="1836">
                  <c:v>1.6545862951865133E-2</c:v>
                </c:pt>
                <c:pt idx="1837">
                  <c:v>2.2343327906619737E-2</c:v>
                </c:pt>
                <c:pt idx="1838">
                  <c:v>6.1288202711983876E-3</c:v>
                </c:pt>
                <c:pt idx="1839">
                  <c:v>9.3951626692199246E-3</c:v>
                </c:pt>
                <c:pt idx="1840">
                  <c:v>9.6601826047376747E-3</c:v>
                </c:pt>
                <c:pt idx="1841">
                  <c:v>1.3733089993552508E-2</c:v>
                </c:pt>
                <c:pt idx="1842">
                  <c:v>1.4108965880852874E-2</c:v>
                </c:pt>
                <c:pt idx="1843">
                  <c:v>1.4356181956227126E-2</c:v>
                </c:pt>
                <c:pt idx="1844">
                  <c:v>1.488991076246585E-2</c:v>
                </c:pt>
                <c:pt idx="1845">
                  <c:v>1.2684905562664042E-2</c:v>
                </c:pt>
                <c:pt idx="1846">
                  <c:v>7.6502960134250076E-3</c:v>
                </c:pt>
                <c:pt idx="1847">
                  <c:v>1.4054734915520792E-2</c:v>
                </c:pt>
                <c:pt idx="1848">
                  <c:v>1.6492695375731694E-2</c:v>
                </c:pt>
                <c:pt idx="1849">
                  <c:v>1.1826456265208455E-2</c:v>
                </c:pt>
                <c:pt idx="1850">
                  <c:v>1.6796397202413906E-2</c:v>
                </c:pt>
                <c:pt idx="1851">
                  <c:v>1.6949652500537721E-2</c:v>
                </c:pt>
                <c:pt idx="1852">
                  <c:v>1.7350707234105832E-2</c:v>
                </c:pt>
                <c:pt idx="1853">
                  <c:v>1.5765180255904974E-2</c:v>
                </c:pt>
                <c:pt idx="1854">
                  <c:v>1.9506767548131479E-2</c:v>
                </c:pt>
                <c:pt idx="1855">
                  <c:v>2.7104059318771211E-2</c:v>
                </c:pt>
                <c:pt idx="1856">
                  <c:v>2.6796082351990019E-2</c:v>
                </c:pt>
                <c:pt idx="1857">
                  <c:v>2.2703131175732617E-2</c:v>
                </c:pt>
                <c:pt idx="1858">
                  <c:v>1.7628077963747234E-2</c:v>
                </c:pt>
                <c:pt idx="1859">
                  <c:v>1.4804077756531397E-2</c:v>
                </c:pt>
                <c:pt idx="1860">
                  <c:v>1.0979920634682488E-2</c:v>
                </c:pt>
                <c:pt idx="1861">
                  <c:v>1.3616140361441995E-2</c:v>
                </c:pt>
                <c:pt idx="1862">
                  <c:v>9.8995893099675276E-3</c:v>
                </c:pt>
                <c:pt idx="1863">
                  <c:v>7.8912464220629412E-3</c:v>
                </c:pt>
                <c:pt idx="1864">
                  <c:v>8.9109442239315387E-3</c:v>
                </c:pt>
                <c:pt idx="1865">
                  <c:v>1.2574708374982268E-2</c:v>
                </c:pt>
                <c:pt idx="1866">
                  <c:v>9.637562430212486E-3</c:v>
                </c:pt>
                <c:pt idx="1867">
                  <c:v>7.3470604275401377E-3</c:v>
                </c:pt>
                <c:pt idx="1868">
                  <c:v>2.0636920754852806E-3</c:v>
                </c:pt>
                <c:pt idx="1869">
                  <c:v>4.918309824951326E-3</c:v>
                </c:pt>
                <c:pt idx="1870">
                  <c:v>1.2596411798043595E-2</c:v>
                </c:pt>
                <c:pt idx="1871">
                  <c:v>1.7028091650948381E-2</c:v>
                </c:pt>
                <c:pt idx="1872">
                  <c:v>1.4231112491360559E-2</c:v>
                </c:pt>
                <c:pt idx="1873">
                  <c:v>2.2314878515960333E-2</c:v>
                </c:pt>
                <c:pt idx="1874">
                  <c:v>1.7903204457068993E-2</c:v>
                </c:pt>
                <c:pt idx="1875">
                  <c:v>1.2899572642848984E-2</c:v>
                </c:pt>
                <c:pt idx="1876">
                  <c:v>1.4467511210510322E-2</c:v>
                </c:pt>
                <c:pt idx="1877">
                  <c:v>1.6607164325519251E-2</c:v>
                </c:pt>
                <c:pt idx="1878">
                  <c:v>1.5841054781095321E-2</c:v>
                </c:pt>
                <c:pt idx="1879">
                  <c:v>1.9150392443986305E-2</c:v>
                </c:pt>
                <c:pt idx="1880">
                  <c:v>1.8215046304457073E-2</c:v>
                </c:pt>
                <c:pt idx="1881">
                  <c:v>2.1382672244208464E-2</c:v>
                </c:pt>
                <c:pt idx="1882">
                  <c:v>1.5836119545740046E-2</c:v>
                </c:pt>
                <c:pt idx="1883">
                  <c:v>1.8764320223421591E-2</c:v>
                </c:pt>
                <c:pt idx="1884">
                  <c:v>1.6890737265667564E-2</c:v>
                </c:pt>
                <c:pt idx="1885">
                  <c:v>2.1983398739515502E-2</c:v>
                </c:pt>
                <c:pt idx="1886">
                  <c:v>2.6468493383706361E-2</c:v>
                </c:pt>
                <c:pt idx="1887">
                  <c:v>1.9909700654285694E-2</c:v>
                </c:pt>
                <c:pt idx="1888">
                  <c:v>2.6955139028632336E-2</c:v>
                </c:pt>
                <c:pt idx="1889">
                  <c:v>2.4415916892741436E-2</c:v>
                </c:pt>
                <c:pt idx="1890">
                  <c:v>2.0616125349864258E-2</c:v>
                </c:pt>
                <c:pt idx="1891">
                  <c:v>2.1484257586331389E-2</c:v>
                </c:pt>
                <c:pt idx="1892">
                  <c:v>1.8861622383258756E-2</c:v>
                </c:pt>
                <c:pt idx="1893">
                  <c:v>2.5734635278406463E-2</c:v>
                </c:pt>
                <c:pt idx="1894">
                  <c:v>2.0878763655402349E-2</c:v>
                </c:pt>
                <c:pt idx="1895">
                  <c:v>1.2655540664503608E-2</c:v>
                </c:pt>
                <c:pt idx="1896">
                  <c:v>1.7055029366660566E-2</c:v>
                </c:pt>
                <c:pt idx="1897">
                  <c:v>1.191764979753264E-2</c:v>
                </c:pt>
                <c:pt idx="1898">
                  <c:v>2.2316931460499671E-2</c:v>
                </c:pt>
                <c:pt idx="1899">
                  <c:v>2.5841276664477428E-2</c:v>
                </c:pt>
                <c:pt idx="1900">
                  <c:v>2.6097455901749261E-2</c:v>
                </c:pt>
                <c:pt idx="1901">
                  <c:v>2.6194438423654525E-2</c:v>
                </c:pt>
                <c:pt idx="1902">
                  <c:v>2.9308229688828798E-2</c:v>
                </c:pt>
                <c:pt idx="1903">
                  <c:v>3.3207338005399094E-2</c:v>
                </c:pt>
                <c:pt idx="1904">
                  <c:v>3.7182415951931162E-2</c:v>
                </c:pt>
                <c:pt idx="1905">
                  <c:v>3.1313698807664873E-2</c:v>
                </c:pt>
                <c:pt idx="1906">
                  <c:v>1.4700408901860062E-2</c:v>
                </c:pt>
                <c:pt idx="1907">
                  <c:v>1.8979892713348143E-2</c:v>
                </c:pt>
                <c:pt idx="1908">
                  <c:v>1.9202870200090427E-2</c:v>
                </c:pt>
                <c:pt idx="1909">
                  <c:v>1.5976560838927234E-2</c:v>
                </c:pt>
                <c:pt idx="1910">
                  <c:v>2.130259790298231E-2</c:v>
                </c:pt>
                <c:pt idx="1911">
                  <c:v>1.9807237267599323E-2</c:v>
                </c:pt>
                <c:pt idx="1912">
                  <c:v>2.1471882837971197E-2</c:v>
                </c:pt>
                <c:pt idx="1913">
                  <c:v>1.9901751693038896E-2</c:v>
                </c:pt>
                <c:pt idx="1914">
                  <c:v>1.941099127162348E-2</c:v>
                </c:pt>
                <c:pt idx="1915">
                  <c:v>2.4115731683579136E-2</c:v>
                </c:pt>
                <c:pt idx="1916">
                  <c:v>1.71907031579944E-2</c:v>
                </c:pt>
                <c:pt idx="1917">
                  <c:v>2.2100031016838141E-2</c:v>
                </c:pt>
                <c:pt idx="1918">
                  <c:v>1.8590664525704806E-2</c:v>
                </c:pt>
                <c:pt idx="1919">
                  <c:v>1.5648225319327701E-2</c:v>
                </c:pt>
                <c:pt idx="1920">
                  <c:v>2.3516709919683899E-2</c:v>
                </c:pt>
                <c:pt idx="1921">
                  <c:v>1.5501889656314655E-2</c:v>
                </c:pt>
                <c:pt idx="1922">
                  <c:v>1.6974281140843463E-2</c:v>
                </c:pt>
                <c:pt idx="1923">
                  <c:v>1.8488474452819467E-2</c:v>
                </c:pt>
                <c:pt idx="1924">
                  <c:v>1.5653285717926436E-2</c:v>
                </c:pt>
                <c:pt idx="1925">
                  <c:v>1.5389618341455656E-2</c:v>
                </c:pt>
                <c:pt idx="1926">
                  <c:v>6.3930164263438522E-3</c:v>
                </c:pt>
                <c:pt idx="1927">
                  <c:v>4.3709000441170265E-3</c:v>
                </c:pt>
                <c:pt idx="1928">
                  <c:v>1.2098618464440596E-2</c:v>
                </c:pt>
                <c:pt idx="1929">
                  <c:v>1.1119378710942884E-2</c:v>
                </c:pt>
                <c:pt idx="1930">
                  <c:v>1.5208101656576396E-2</c:v>
                </c:pt>
                <c:pt idx="1931">
                  <c:v>1.7081640842346771E-2</c:v>
                </c:pt>
                <c:pt idx="1932">
                  <c:v>2.2683249168422188E-2</c:v>
                </c:pt>
                <c:pt idx="1933">
                  <c:v>1.5757181186050916E-2</c:v>
                </c:pt>
                <c:pt idx="1934">
                  <c:v>2.2012600143933796E-2</c:v>
                </c:pt>
                <c:pt idx="1935">
                  <c:v>2.0434760754408234E-2</c:v>
                </c:pt>
                <c:pt idx="1936">
                  <c:v>1.8176159053948981E-2</c:v>
                </c:pt>
                <c:pt idx="1937">
                  <c:v>1.9588390679593577E-2</c:v>
                </c:pt>
                <c:pt idx="1938">
                  <c:v>1.6514879230480266E-2</c:v>
                </c:pt>
                <c:pt idx="1939">
                  <c:v>1.2670974660498947E-2</c:v>
                </c:pt>
                <c:pt idx="1940">
                  <c:v>1.5850458756684439E-2</c:v>
                </c:pt>
                <c:pt idx="1941">
                  <c:v>1.5717248202263657E-2</c:v>
                </c:pt>
                <c:pt idx="1942">
                  <c:v>2.2806104837529335E-2</c:v>
                </c:pt>
                <c:pt idx="1943">
                  <c:v>1.7776709233371494E-2</c:v>
                </c:pt>
                <c:pt idx="1944">
                  <c:v>9.9977851801533527E-3</c:v>
                </c:pt>
                <c:pt idx="1945">
                  <c:v>1.4955393241101844E-2</c:v>
                </c:pt>
                <c:pt idx="1946">
                  <c:v>1.7731994812534742E-2</c:v>
                </c:pt>
                <c:pt idx="1947">
                  <c:v>1.1981990155529865E-2</c:v>
                </c:pt>
                <c:pt idx="1948">
                  <c:v>1.8433558734481298E-2</c:v>
                </c:pt>
                <c:pt idx="1949">
                  <c:v>2.4623958758775457E-2</c:v>
                </c:pt>
                <c:pt idx="1950">
                  <c:v>2.3240590979460067E-2</c:v>
                </c:pt>
                <c:pt idx="1951">
                  <c:v>2.0323439716512182E-2</c:v>
                </c:pt>
                <c:pt idx="1952">
                  <c:v>2.2438963167538642E-2</c:v>
                </c:pt>
                <c:pt idx="1953">
                  <c:v>2.5840041016372634E-2</c:v>
                </c:pt>
                <c:pt idx="1954">
                  <c:v>2.7043145936404951E-2</c:v>
                </c:pt>
                <c:pt idx="1955">
                  <c:v>2.1378238778956442E-2</c:v>
                </c:pt>
                <c:pt idx="1956">
                  <c:v>1.8506122039136069E-2</c:v>
                </c:pt>
                <c:pt idx="1957">
                  <c:v>1.8499179236697305E-2</c:v>
                </c:pt>
                <c:pt idx="1958">
                  <c:v>1.6500404120206282E-2</c:v>
                </c:pt>
                <c:pt idx="1959">
                  <c:v>1.8270332130783273E-2</c:v>
                </c:pt>
                <c:pt idx="1960">
                  <c:v>1.3419627074754508E-2</c:v>
                </c:pt>
                <c:pt idx="1961">
                  <c:v>1.3827818945519998E-2</c:v>
                </c:pt>
                <c:pt idx="1962">
                  <c:v>1.3838251136563692E-2</c:v>
                </c:pt>
                <c:pt idx="1963">
                  <c:v>1.8977761477170049E-2</c:v>
                </c:pt>
                <c:pt idx="1964">
                  <c:v>1.9030028965769209E-2</c:v>
                </c:pt>
                <c:pt idx="1965">
                  <c:v>1.8182320575337273E-2</c:v>
                </c:pt>
                <c:pt idx="1966">
                  <c:v>1.2855068922654346E-2</c:v>
                </c:pt>
                <c:pt idx="1967">
                  <c:v>1.3993959164742501E-2</c:v>
                </c:pt>
                <c:pt idx="1968">
                  <c:v>1.2631286355090672E-2</c:v>
                </c:pt>
                <c:pt idx="1969">
                  <c:v>1.0009643476698837E-2</c:v>
                </c:pt>
                <c:pt idx="1970">
                  <c:v>4.2782500881462914E-3</c:v>
                </c:pt>
                <c:pt idx="1971">
                  <c:v>1.0670928408777517E-2</c:v>
                </c:pt>
                <c:pt idx="1972">
                  <c:v>1.2864875794730442E-2</c:v>
                </c:pt>
                <c:pt idx="1973">
                  <c:v>1.7850092840072329E-2</c:v>
                </c:pt>
                <c:pt idx="1974">
                  <c:v>2.0133271365093176E-2</c:v>
                </c:pt>
                <c:pt idx="1975">
                  <c:v>2.3919745900553502E-2</c:v>
                </c:pt>
                <c:pt idx="1976">
                  <c:v>2.1201910270924627E-2</c:v>
                </c:pt>
                <c:pt idx="1977">
                  <c:v>1.7270651970593975E-2</c:v>
                </c:pt>
                <c:pt idx="1978">
                  <c:v>1.8455018730641395E-2</c:v>
                </c:pt>
                <c:pt idx="1979">
                  <c:v>1.9805228751878498E-2</c:v>
                </c:pt>
                <c:pt idx="1980">
                  <c:v>2.2055055357682957E-2</c:v>
                </c:pt>
                <c:pt idx="1981">
                  <c:v>2.1889380296176205E-2</c:v>
                </c:pt>
                <c:pt idx="1982">
                  <c:v>1.9703895453012626E-2</c:v>
                </c:pt>
                <c:pt idx="1983">
                  <c:v>2.4968901974567324E-2</c:v>
                </c:pt>
                <c:pt idx="1984">
                  <c:v>2.1912822151196106E-2</c:v>
                </c:pt>
                <c:pt idx="1985">
                  <c:v>2.0791564154813865E-2</c:v>
                </c:pt>
                <c:pt idx="1986">
                  <c:v>2.2700936536221634E-2</c:v>
                </c:pt>
                <c:pt idx="1987">
                  <c:v>2.0826325725060688E-2</c:v>
                </c:pt>
                <c:pt idx="1988">
                  <c:v>2.3144855083085336E-2</c:v>
                </c:pt>
                <c:pt idx="1989">
                  <c:v>2.5080486113279427E-2</c:v>
                </c:pt>
                <c:pt idx="1990">
                  <c:v>1.9775270522012188E-2</c:v>
                </c:pt>
                <c:pt idx="1991">
                  <c:v>1.5133721915501214E-2</c:v>
                </c:pt>
                <c:pt idx="1992">
                  <c:v>1.4785532692853086E-2</c:v>
                </c:pt>
                <c:pt idx="1993">
                  <c:v>9.9234737938898535E-3</c:v>
                </c:pt>
                <c:pt idx="1994">
                  <c:v>1.4781825907582005E-2</c:v>
                </c:pt>
                <c:pt idx="1995">
                  <c:v>1.0413535337834963E-2</c:v>
                </c:pt>
                <c:pt idx="1996">
                  <c:v>6.5649176321936342E-3</c:v>
                </c:pt>
                <c:pt idx="1997">
                  <c:v>1.4975785424705887E-2</c:v>
                </c:pt>
                <c:pt idx="1998">
                  <c:v>2.112649380197475E-2</c:v>
                </c:pt>
                <c:pt idx="1999">
                  <c:v>2.1209808354472455E-2</c:v>
                </c:pt>
                <c:pt idx="2000">
                  <c:v>2.1113050835897186E-2</c:v>
                </c:pt>
                <c:pt idx="2001">
                  <c:v>1.9075404743119716E-2</c:v>
                </c:pt>
                <c:pt idx="2002">
                  <c:v>1.9838735801473467E-2</c:v>
                </c:pt>
                <c:pt idx="2003">
                  <c:v>1.3842098896874629E-2</c:v>
                </c:pt>
                <c:pt idx="2004">
                  <c:v>6.7497562136239588E-3</c:v>
                </c:pt>
                <c:pt idx="2005">
                  <c:v>1.4233563232255973E-2</c:v>
                </c:pt>
                <c:pt idx="2006">
                  <c:v>1.3376371543178419E-2</c:v>
                </c:pt>
                <c:pt idx="2007">
                  <c:v>1.9261310461154521E-2</c:v>
                </c:pt>
                <c:pt idx="2008">
                  <c:v>1.0838585983319002E-2</c:v>
                </c:pt>
                <c:pt idx="2009">
                  <c:v>1.5035980202280677E-2</c:v>
                </c:pt>
                <c:pt idx="2010">
                  <c:v>2.6203993707186481E-2</c:v>
                </c:pt>
                <c:pt idx="2011">
                  <c:v>1.1553374635789248E-2</c:v>
                </c:pt>
                <c:pt idx="2012">
                  <c:v>1.7784310321341316E-2</c:v>
                </c:pt>
                <c:pt idx="2013">
                  <c:v>2.1173593208271842E-2</c:v>
                </c:pt>
                <c:pt idx="2014">
                  <c:v>2.2045180065512964E-2</c:v>
                </c:pt>
                <c:pt idx="2015">
                  <c:v>1.7247175277829128E-2</c:v>
                </c:pt>
                <c:pt idx="2016">
                  <c:v>1.511795484478427E-2</c:v>
                </c:pt>
                <c:pt idx="2017">
                  <c:v>1.9834230319132094E-2</c:v>
                </c:pt>
                <c:pt idx="2018">
                  <c:v>1.5640565376422933E-2</c:v>
                </c:pt>
                <c:pt idx="2019">
                  <c:v>1.7239654491981879E-2</c:v>
                </c:pt>
                <c:pt idx="2020">
                  <c:v>1.8875125373468658E-2</c:v>
                </c:pt>
                <c:pt idx="2021">
                  <c:v>1.7758475297705814E-2</c:v>
                </c:pt>
                <c:pt idx="2022">
                  <c:v>1.7368621137435928E-2</c:v>
                </c:pt>
                <c:pt idx="2023">
                  <c:v>1.4802990868446251E-2</c:v>
                </c:pt>
                <c:pt idx="2024">
                  <c:v>1.8141452421401621E-2</c:v>
                </c:pt>
                <c:pt idx="2025">
                  <c:v>1.5759774296448762E-2</c:v>
                </c:pt>
                <c:pt idx="2026">
                  <c:v>1.660109505707158E-2</c:v>
                </c:pt>
                <c:pt idx="2027">
                  <c:v>2.044777865966687E-2</c:v>
                </c:pt>
                <c:pt idx="2028">
                  <c:v>6.9759344904440877E-3</c:v>
                </c:pt>
                <c:pt idx="2029">
                  <c:v>1.0108021868649265E-2</c:v>
                </c:pt>
                <c:pt idx="2030">
                  <c:v>1.0941001342541262E-2</c:v>
                </c:pt>
                <c:pt idx="2031">
                  <c:v>9.1489602607747415E-3</c:v>
                </c:pt>
                <c:pt idx="2032">
                  <c:v>2.0312464775938198E-2</c:v>
                </c:pt>
                <c:pt idx="2033">
                  <c:v>8.9524635486645642E-3</c:v>
                </c:pt>
                <c:pt idx="2034">
                  <c:v>1.6070398219204907E-2</c:v>
                </c:pt>
                <c:pt idx="2035">
                  <c:v>2.3186338357609519E-2</c:v>
                </c:pt>
                <c:pt idx="2036">
                  <c:v>2.1883412414538735E-2</c:v>
                </c:pt>
                <c:pt idx="2037">
                  <c:v>1.9386605650324448E-2</c:v>
                </c:pt>
                <c:pt idx="2038">
                  <c:v>1.5743421434455125E-2</c:v>
                </c:pt>
                <c:pt idx="2039">
                  <c:v>1.7911551569873674E-2</c:v>
                </c:pt>
                <c:pt idx="2040">
                  <c:v>2.083742400848116E-2</c:v>
                </c:pt>
                <c:pt idx="2041">
                  <c:v>2.4512893365340092E-2</c:v>
                </c:pt>
                <c:pt idx="2042">
                  <c:v>1.774770433056307E-2</c:v>
                </c:pt>
                <c:pt idx="2043">
                  <c:v>1.5442364382201569E-2</c:v>
                </c:pt>
                <c:pt idx="2044">
                  <c:v>1.9181855636220265E-2</c:v>
                </c:pt>
                <c:pt idx="2045">
                  <c:v>1.129815659257109E-2</c:v>
                </c:pt>
                <c:pt idx="2046">
                  <c:v>1.1130802448586163E-2</c:v>
                </c:pt>
                <c:pt idx="2047">
                  <c:v>6.0866560823981649E-3</c:v>
                </c:pt>
                <c:pt idx="2048">
                  <c:v>3.7545191640215849E-3</c:v>
                </c:pt>
                <c:pt idx="2049">
                  <c:v>5.0574163163858588E-3</c:v>
                </c:pt>
                <c:pt idx="2050">
                  <c:v>4.2139225618344081E-3</c:v>
                </c:pt>
                <c:pt idx="2051">
                  <c:v>4.6562376920449402E-3</c:v>
                </c:pt>
                <c:pt idx="2052">
                  <c:v>5.1723161086241112E-3</c:v>
                </c:pt>
                <c:pt idx="2053">
                  <c:v>4.7479042472617352E-3</c:v>
                </c:pt>
                <c:pt idx="2054">
                  <c:v>3.5142896239062724E-3</c:v>
                </c:pt>
                <c:pt idx="2055">
                  <c:v>5.0581273119459109E-3</c:v>
                </c:pt>
                <c:pt idx="2056">
                  <c:v>6.6323016986708904E-3</c:v>
                </c:pt>
                <c:pt idx="2057">
                  <c:v>6.1418277290737344E-3</c:v>
                </c:pt>
                <c:pt idx="2058">
                  <c:v>6.7791335360657921E-3</c:v>
                </c:pt>
                <c:pt idx="2059">
                  <c:v>5.3638238898809565E-3</c:v>
                </c:pt>
                <c:pt idx="2060">
                  <c:v>5.56919753534664E-3</c:v>
                </c:pt>
                <c:pt idx="2061">
                  <c:v>5.760922923852484E-3</c:v>
                </c:pt>
                <c:pt idx="2062">
                  <c:v>7.3896668704750215E-3</c:v>
                </c:pt>
                <c:pt idx="2063">
                  <c:v>9.4484055258122167E-3</c:v>
                </c:pt>
                <c:pt idx="2064">
                  <c:v>1.077034672071701E-2</c:v>
                </c:pt>
                <c:pt idx="2065">
                  <c:v>8.1281945193855832E-3</c:v>
                </c:pt>
                <c:pt idx="2066">
                  <c:v>8.9110142958637728E-3</c:v>
                </c:pt>
                <c:pt idx="2067">
                  <c:v>9.7079907145407995E-3</c:v>
                </c:pt>
                <c:pt idx="2068">
                  <c:v>4.3145492721427562E-3</c:v>
                </c:pt>
                <c:pt idx="2069">
                  <c:v>6.7758719433984212E-3</c:v>
                </c:pt>
                <c:pt idx="2070">
                  <c:v>7.1089241287530117E-3</c:v>
                </c:pt>
                <c:pt idx="2071">
                  <c:v>6.638117592005049E-3</c:v>
                </c:pt>
                <c:pt idx="2072">
                  <c:v>8.8465736623907706E-3</c:v>
                </c:pt>
                <c:pt idx="2073">
                  <c:v>6.4654834501012082E-3</c:v>
                </c:pt>
                <c:pt idx="2074">
                  <c:v>9.4534300771109518E-3</c:v>
                </c:pt>
                <c:pt idx="2075">
                  <c:v>8.1231005935452592E-3</c:v>
                </c:pt>
                <c:pt idx="2076">
                  <c:v>8.1891143311460003E-3</c:v>
                </c:pt>
                <c:pt idx="2077">
                  <c:v>9.4415196777144373E-3</c:v>
                </c:pt>
                <c:pt idx="2078">
                  <c:v>1.0065112954587809E-2</c:v>
                </c:pt>
                <c:pt idx="2079">
                  <c:v>1.2629119584968417E-2</c:v>
                </c:pt>
                <c:pt idx="2080">
                  <c:v>7.8587986511619162E-3</c:v>
                </c:pt>
                <c:pt idx="2081">
                  <c:v>9.4310177557962605E-3</c:v>
                </c:pt>
                <c:pt idx="2082">
                  <c:v>1.2957501667735306E-2</c:v>
                </c:pt>
                <c:pt idx="2083">
                  <c:v>1.0173880800982143E-2</c:v>
                </c:pt>
                <c:pt idx="2084">
                  <c:v>9.1034864663151055E-3</c:v>
                </c:pt>
                <c:pt idx="2085">
                  <c:v>1.6646276766411346E-2</c:v>
                </c:pt>
                <c:pt idx="2086">
                  <c:v>9.5930086117445284E-3</c:v>
                </c:pt>
                <c:pt idx="2087">
                  <c:v>1.2944101992073874E-2</c:v>
                </c:pt>
                <c:pt idx="2088">
                  <c:v>1.0316893236600845E-2</c:v>
                </c:pt>
                <c:pt idx="2089">
                  <c:v>1.1227964469324569E-2</c:v>
                </c:pt>
                <c:pt idx="2090">
                  <c:v>9.6662386055913971E-3</c:v>
                </c:pt>
                <c:pt idx="2091">
                  <c:v>9.5168049459899498E-3</c:v>
                </c:pt>
                <c:pt idx="2092">
                  <c:v>7.8305565655033028E-3</c:v>
                </c:pt>
                <c:pt idx="2093">
                  <c:v>1.231801224677612E-2</c:v>
                </c:pt>
                <c:pt idx="2094">
                  <c:v>1.1570143108630249E-2</c:v>
                </c:pt>
                <c:pt idx="2095">
                  <c:v>1.4111190026411613E-2</c:v>
                </c:pt>
                <c:pt idx="2096">
                  <c:v>4.4053862265010383E-3</c:v>
                </c:pt>
                <c:pt idx="2097">
                  <c:v>6.4031318049957864E-3</c:v>
                </c:pt>
                <c:pt idx="2098">
                  <c:v>4.5234378243025827E-3</c:v>
                </c:pt>
                <c:pt idx="2099">
                  <c:v>5.5837043726777074E-3</c:v>
                </c:pt>
                <c:pt idx="2100">
                  <c:v>6.5037354410557077E-3</c:v>
                </c:pt>
                <c:pt idx="2101">
                  <c:v>7.9097383512685155E-3</c:v>
                </c:pt>
                <c:pt idx="2102">
                  <c:v>6.400157038468423E-3</c:v>
                </c:pt>
                <c:pt idx="2103">
                  <c:v>6.1810947891448361E-3</c:v>
                </c:pt>
                <c:pt idx="2104">
                  <c:v>8.896066267388078E-3</c:v>
                </c:pt>
                <c:pt idx="2105">
                  <c:v>6.1407942656136602E-3</c:v>
                </c:pt>
                <c:pt idx="2106">
                  <c:v>5.3597399283180393E-3</c:v>
                </c:pt>
                <c:pt idx="2107">
                  <c:v>7.4721215120322187E-3</c:v>
                </c:pt>
                <c:pt idx="2108">
                  <c:v>7.3762485091965497E-3</c:v>
                </c:pt>
                <c:pt idx="2109">
                  <c:v>1.0410818155802956E-2</c:v>
                </c:pt>
                <c:pt idx="2110">
                  <c:v>8.8339468241047502E-3</c:v>
                </c:pt>
                <c:pt idx="2111">
                  <c:v>9.8950475992413602E-3</c:v>
                </c:pt>
                <c:pt idx="2112">
                  <c:v>1.0273550712688592E-2</c:v>
                </c:pt>
                <c:pt idx="2113">
                  <c:v>8.6808970203803848E-3</c:v>
                </c:pt>
                <c:pt idx="2114">
                  <c:v>7.9082210118774851E-3</c:v>
                </c:pt>
                <c:pt idx="2115">
                  <c:v>8.736671397493399E-3</c:v>
                </c:pt>
                <c:pt idx="2116">
                  <c:v>1.2808537120327744E-2</c:v>
                </c:pt>
                <c:pt idx="2117">
                  <c:v>7.9621111610071911E-3</c:v>
                </c:pt>
                <c:pt idx="2118">
                  <c:v>9.5338129711292387E-3</c:v>
                </c:pt>
                <c:pt idx="2119">
                  <c:v>9.0713615209051471E-3</c:v>
                </c:pt>
                <c:pt idx="2120">
                  <c:v>8.9134481535628907E-3</c:v>
                </c:pt>
                <c:pt idx="2121">
                  <c:v>8.2418020190458945E-3</c:v>
                </c:pt>
                <c:pt idx="2122">
                  <c:v>1.1326139814548365E-2</c:v>
                </c:pt>
                <c:pt idx="2123">
                  <c:v>1.1426263097741881E-2</c:v>
                </c:pt>
                <c:pt idx="2124">
                  <c:v>1.2900975290625234E-2</c:v>
                </c:pt>
                <c:pt idx="2125">
                  <c:v>8.7497267900146728E-3</c:v>
                </c:pt>
                <c:pt idx="2126">
                  <c:v>9.3766163404773555E-3</c:v>
                </c:pt>
                <c:pt idx="2127">
                  <c:v>1.2475467398968449E-2</c:v>
                </c:pt>
                <c:pt idx="2128">
                  <c:v>6.9813000557888564E-3</c:v>
                </c:pt>
                <c:pt idx="2129">
                  <c:v>1.0081599744820136E-2</c:v>
                </c:pt>
                <c:pt idx="2130">
                  <c:v>9.8523693958761874E-3</c:v>
                </c:pt>
                <c:pt idx="2131">
                  <c:v>8.6930537500133128E-3</c:v>
                </c:pt>
                <c:pt idx="2132">
                  <c:v>9.3790790407506305E-3</c:v>
                </c:pt>
                <c:pt idx="2133">
                  <c:v>9.0743468753763622E-3</c:v>
                </c:pt>
                <c:pt idx="2134">
                  <c:v>2.762999961236432E-3</c:v>
                </c:pt>
                <c:pt idx="2135">
                  <c:v>6.755502906285479E-3</c:v>
                </c:pt>
                <c:pt idx="2136">
                  <c:v>1.1757939220018309E-2</c:v>
                </c:pt>
                <c:pt idx="2137">
                  <c:v>1.1698098206697431E-2</c:v>
                </c:pt>
                <c:pt idx="2138">
                  <c:v>1.3116421092265549E-2</c:v>
                </c:pt>
                <c:pt idx="2139">
                  <c:v>1.5582702051023401E-2</c:v>
                </c:pt>
                <c:pt idx="2140">
                  <c:v>9.9956678482329246E-3</c:v>
                </c:pt>
                <c:pt idx="2141">
                  <c:v>1.3869493589651314E-2</c:v>
                </c:pt>
                <c:pt idx="2142">
                  <c:v>1.2640150279989663E-2</c:v>
                </c:pt>
                <c:pt idx="2143">
                  <c:v>9.7344030627110282E-3</c:v>
                </c:pt>
                <c:pt idx="2144">
                  <c:v>1.6909577969800197E-2</c:v>
                </c:pt>
                <c:pt idx="2145">
                  <c:v>1.1534509408615529E-2</c:v>
                </c:pt>
                <c:pt idx="2146">
                  <c:v>1.4198732257949946E-2</c:v>
                </c:pt>
                <c:pt idx="2147">
                  <c:v>1.3815820619469199E-2</c:v>
                </c:pt>
                <c:pt idx="2148">
                  <c:v>9.0136450392232417E-3</c:v>
                </c:pt>
                <c:pt idx="2149">
                  <c:v>1.4729165951409112E-2</c:v>
                </c:pt>
                <c:pt idx="2150">
                  <c:v>1.2969889564564572E-2</c:v>
                </c:pt>
                <c:pt idx="2151">
                  <c:v>1.4052452845519339E-2</c:v>
                </c:pt>
                <c:pt idx="2152">
                  <c:v>1.075835198857166E-2</c:v>
                </c:pt>
                <c:pt idx="2153">
                  <c:v>9.899881435467859E-3</c:v>
                </c:pt>
                <c:pt idx="2154">
                  <c:v>9.7062182227051416E-3</c:v>
                </c:pt>
                <c:pt idx="2155">
                  <c:v>1.3535301805981776E-2</c:v>
                </c:pt>
                <c:pt idx="2156">
                  <c:v>1.5625110121555683E-2</c:v>
                </c:pt>
                <c:pt idx="2157">
                  <c:v>2.0124134944475684E-2</c:v>
                </c:pt>
                <c:pt idx="2158">
                  <c:v>1.2265876092129629E-2</c:v>
                </c:pt>
                <c:pt idx="2159">
                  <c:v>1.180746372299179E-2</c:v>
                </c:pt>
                <c:pt idx="2160">
                  <c:v>1.560199421063716E-2</c:v>
                </c:pt>
                <c:pt idx="2161">
                  <c:v>1.514330693371644E-2</c:v>
                </c:pt>
                <c:pt idx="2162">
                  <c:v>1.2798738567128478E-2</c:v>
                </c:pt>
                <c:pt idx="2163">
                  <c:v>1.3316831889601739E-2</c:v>
                </c:pt>
                <c:pt idx="2164">
                  <c:v>1.7234613666315114E-2</c:v>
                </c:pt>
                <c:pt idx="2165">
                  <c:v>1.1323392249647003E-2</c:v>
                </c:pt>
                <c:pt idx="2166">
                  <c:v>1.5212955053862149E-2</c:v>
                </c:pt>
                <c:pt idx="2167">
                  <c:v>8.4214459786889594E-3</c:v>
                </c:pt>
                <c:pt idx="2168">
                  <c:v>1.3517303034298402E-2</c:v>
                </c:pt>
                <c:pt idx="2169">
                  <c:v>8.875110259865187E-3</c:v>
                </c:pt>
                <c:pt idx="2170">
                  <c:v>1.0179397088584726E-2</c:v>
                </c:pt>
                <c:pt idx="2171">
                  <c:v>7.3874447663225601E-3</c:v>
                </c:pt>
                <c:pt idx="2172">
                  <c:v>9.9235564858065044E-3</c:v>
                </c:pt>
                <c:pt idx="2173">
                  <c:v>1.0278596072621951E-2</c:v>
                </c:pt>
                <c:pt idx="2174">
                  <c:v>7.7716326269540092E-3</c:v>
                </c:pt>
                <c:pt idx="2175">
                  <c:v>6.6073852255720718E-3</c:v>
                </c:pt>
                <c:pt idx="2176">
                  <c:v>8.5402523410079215E-3</c:v>
                </c:pt>
                <c:pt idx="2177">
                  <c:v>1.4276434501744453E-2</c:v>
                </c:pt>
                <c:pt idx="2178">
                  <c:v>1.1349983308200048E-2</c:v>
                </c:pt>
                <c:pt idx="2179">
                  <c:v>1.5916347106480534E-2</c:v>
                </c:pt>
                <c:pt idx="2180">
                  <c:v>1.1184329835432175E-2</c:v>
                </c:pt>
                <c:pt idx="2181">
                  <c:v>9.180420804223809E-3</c:v>
                </c:pt>
                <c:pt idx="2182">
                  <c:v>1.4040320387929333E-2</c:v>
                </c:pt>
                <c:pt idx="2183">
                  <c:v>1.2578197515519649E-2</c:v>
                </c:pt>
                <c:pt idx="2184">
                  <c:v>9.9570664486470541E-3</c:v>
                </c:pt>
                <c:pt idx="2185">
                  <c:v>1.3003873357415596E-2</c:v>
                </c:pt>
                <c:pt idx="2186">
                  <c:v>9.4950123077865295E-3</c:v>
                </c:pt>
                <c:pt idx="2187">
                  <c:v>1.0465726738449643E-2</c:v>
                </c:pt>
                <c:pt idx="2188">
                  <c:v>1.4018871067045626E-2</c:v>
                </c:pt>
                <c:pt idx="2189">
                  <c:v>9.4998369161974783E-3</c:v>
                </c:pt>
                <c:pt idx="2190">
                  <c:v>1.2102218185674064E-2</c:v>
                </c:pt>
                <c:pt idx="2191">
                  <c:v>1.0143450214965245E-2</c:v>
                </c:pt>
                <c:pt idx="2192">
                  <c:v>1.0412627847880412E-2</c:v>
                </c:pt>
                <c:pt idx="2193">
                  <c:v>8.7084824439150436E-3</c:v>
                </c:pt>
                <c:pt idx="2194">
                  <c:v>8.3431432660188085E-3</c:v>
                </c:pt>
                <c:pt idx="2195">
                  <c:v>8.2889148791276939E-3</c:v>
                </c:pt>
                <c:pt idx="2196">
                  <c:v>6.5348284535528614E-3</c:v>
                </c:pt>
                <c:pt idx="2197">
                  <c:v>3.0374525143596859E-3</c:v>
                </c:pt>
                <c:pt idx="2198">
                  <c:v>5.0137081214836794E-3</c:v>
                </c:pt>
                <c:pt idx="2199">
                  <c:v>6.4448155516218181E-3</c:v>
                </c:pt>
                <c:pt idx="2200">
                  <c:v>6.9615591033170485E-3</c:v>
                </c:pt>
                <c:pt idx="2201">
                  <c:v>8.693281216832556E-3</c:v>
                </c:pt>
                <c:pt idx="2202">
                  <c:v>9.044225538178876E-3</c:v>
                </c:pt>
                <c:pt idx="2203">
                  <c:v>5.8871344514120471E-3</c:v>
                </c:pt>
                <c:pt idx="2204">
                  <c:v>5.7831306358270933E-3</c:v>
                </c:pt>
                <c:pt idx="2205">
                  <c:v>7.0059469698734046E-3</c:v>
                </c:pt>
                <c:pt idx="2206">
                  <c:v>7.5697349072456213E-3</c:v>
                </c:pt>
                <c:pt idx="2207">
                  <c:v>7.8081250286055519E-3</c:v>
                </c:pt>
                <c:pt idx="2208">
                  <c:v>7.6745474983459247E-3</c:v>
                </c:pt>
                <c:pt idx="2209">
                  <c:v>8.3172100518257696E-3</c:v>
                </c:pt>
                <c:pt idx="2210">
                  <c:v>6.5286880245358338E-3</c:v>
                </c:pt>
                <c:pt idx="2211">
                  <c:v>9.7698376886606788E-3</c:v>
                </c:pt>
                <c:pt idx="2212">
                  <c:v>7.9651284512356011E-3</c:v>
                </c:pt>
                <c:pt idx="2213">
                  <c:v>9.6121639512301935E-3</c:v>
                </c:pt>
                <c:pt idx="2214">
                  <c:v>9.1190174401683411E-3</c:v>
                </c:pt>
                <c:pt idx="2215">
                  <c:v>8.3630799907839764E-3</c:v>
                </c:pt>
                <c:pt idx="2216">
                  <c:v>6.53553471110941E-3</c:v>
                </c:pt>
                <c:pt idx="2217">
                  <c:v>5.7411129897326245E-3</c:v>
                </c:pt>
                <c:pt idx="2218">
                  <c:v>4.4384944482552206E-3</c:v>
                </c:pt>
                <c:pt idx="2219">
                  <c:v>5.640070536840301E-3</c:v>
                </c:pt>
                <c:pt idx="2220">
                  <c:v>6.7568093827641545E-3</c:v>
                </c:pt>
                <c:pt idx="2221">
                  <c:v>5.9834574487226668E-3</c:v>
                </c:pt>
                <c:pt idx="2222">
                  <c:v>5.9486307794393116E-3</c:v>
                </c:pt>
                <c:pt idx="2223">
                  <c:v>6.3191020542266354E-3</c:v>
                </c:pt>
                <c:pt idx="2224">
                  <c:v>7.5311423974245093E-3</c:v>
                </c:pt>
                <c:pt idx="2225">
                  <c:v>7.414226996431965E-3</c:v>
                </c:pt>
                <c:pt idx="2226">
                  <c:v>7.2374624997009274E-3</c:v>
                </c:pt>
                <c:pt idx="2227">
                  <c:v>7.3097647591981833E-3</c:v>
                </c:pt>
                <c:pt idx="2228">
                  <c:v>4.8410557318686607E-3</c:v>
                </c:pt>
                <c:pt idx="2229">
                  <c:v>4.9347261157559955E-3</c:v>
                </c:pt>
                <c:pt idx="2230">
                  <c:v>6.1361104910765954E-3</c:v>
                </c:pt>
                <c:pt idx="2231">
                  <c:v>7.3418746120109003E-3</c:v>
                </c:pt>
                <c:pt idx="2232">
                  <c:v>7.3277199145486424E-3</c:v>
                </c:pt>
                <c:pt idx="2233">
                  <c:v>6.3883829812864277E-3</c:v>
                </c:pt>
                <c:pt idx="2234">
                  <c:v>6.8681688186326868E-3</c:v>
                </c:pt>
                <c:pt idx="2235">
                  <c:v>6.6359193308008933E-3</c:v>
                </c:pt>
                <c:pt idx="2236">
                  <c:v>6.7543918806463894E-3</c:v>
                </c:pt>
                <c:pt idx="2237">
                  <c:v>7.1605061816697171E-3</c:v>
                </c:pt>
                <c:pt idx="2238">
                  <c:v>7.8518065748367696E-3</c:v>
                </c:pt>
                <c:pt idx="2239">
                  <c:v>7.9456115317913349E-3</c:v>
                </c:pt>
                <c:pt idx="2240">
                  <c:v>8.1937711610651828E-3</c:v>
                </c:pt>
                <c:pt idx="2241">
                  <c:v>6.5692043194498706E-3</c:v>
                </c:pt>
                <c:pt idx="2242">
                  <c:v>7.0192666866458397E-3</c:v>
                </c:pt>
                <c:pt idx="2243">
                  <c:v>8.7176578028463798E-3</c:v>
                </c:pt>
                <c:pt idx="2244">
                  <c:v>7.5002910646488905E-3</c:v>
                </c:pt>
                <c:pt idx="2245">
                  <c:v>7.248865432955851E-3</c:v>
                </c:pt>
                <c:pt idx="2246">
                  <c:v>7.405265755308958E-3</c:v>
                </c:pt>
                <c:pt idx="2247">
                  <c:v>8.1587527208997548E-3</c:v>
                </c:pt>
                <c:pt idx="2248">
                  <c:v>8.2132015205745711E-3</c:v>
                </c:pt>
                <c:pt idx="2249">
                  <c:v>8.7861341482460883E-3</c:v>
                </c:pt>
                <c:pt idx="2250">
                  <c:v>8.0888036335402674E-3</c:v>
                </c:pt>
                <c:pt idx="2251">
                  <c:v>9.470059383019213E-3</c:v>
                </c:pt>
                <c:pt idx="2252">
                  <c:v>9.0083325776517138E-3</c:v>
                </c:pt>
                <c:pt idx="2253">
                  <c:v>9.8120229708547318E-3</c:v>
                </c:pt>
                <c:pt idx="2254">
                  <c:v>9.304195916365424E-3</c:v>
                </c:pt>
                <c:pt idx="2255">
                  <c:v>9.9993591890848322E-3</c:v>
                </c:pt>
                <c:pt idx="2256">
                  <c:v>9.8856052795479772E-3</c:v>
                </c:pt>
                <c:pt idx="2257">
                  <c:v>1.0921458202647703E-2</c:v>
                </c:pt>
                <c:pt idx="2258">
                  <c:v>1.057324805686871E-2</c:v>
                </c:pt>
                <c:pt idx="2259">
                  <c:v>1.0510651330153595E-2</c:v>
                </c:pt>
                <c:pt idx="2260">
                  <c:v>1.1333100125006532E-2</c:v>
                </c:pt>
                <c:pt idx="2261">
                  <c:v>8.3834201722333031E-3</c:v>
                </c:pt>
                <c:pt idx="2262">
                  <c:v>8.7499214319842703E-3</c:v>
                </c:pt>
                <c:pt idx="2263">
                  <c:v>1.0433870283619605E-2</c:v>
                </c:pt>
                <c:pt idx="2264">
                  <c:v>1.0049450323878715E-2</c:v>
                </c:pt>
                <c:pt idx="2265">
                  <c:v>1.1599929469709414E-2</c:v>
                </c:pt>
                <c:pt idx="2266">
                  <c:v>7.3589185322690638E-3</c:v>
                </c:pt>
                <c:pt idx="2267">
                  <c:v>8.0918878756665834E-3</c:v>
                </c:pt>
                <c:pt idx="2268">
                  <c:v>7.2946893764395601E-3</c:v>
                </c:pt>
                <c:pt idx="2269">
                  <c:v>7.8057001201651301E-3</c:v>
                </c:pt>
                <c:pt idx="2270">
                  <c:v>7.644934235280447E-3</c:v>
                </c:pt>
                <c:pt idx="2271">
                  <c:v>6.5380189423000085E-3</c:v>
                </c:pt>
                <c:pt idx="2272">
                  <c:v>6.4310056038534812E-3</c:v>
                </c:pt>
                <c:pt idx="2273">
                  <c:v>7.2622447202275323E-3</c:v>
                </c:pt>
                <c:pt idx="2274">
                  <c:v>7.8422109820061314E-3</c:v>
                </c:pt>
                <c:pt idx="2275">
                  <c:v>6.7239519043813074E-3</c:v>
                </c:pt>
                <c:pt idx="2276">
                  <c:v>8.3547076658364514E-3</c:v>
                </c:pt>
                <c:pt idx="2277">
                  <c:v>8.0783265455919122E-3</c:v>
                </c:pt>
                <c:pt idx="2278">
                  <c:v>8.5941072560396167E-3</c:v>
                </c:pt>
                <c:pt idx="2279">
                  <c:v>7.7981390740389641E-3</c:v>
                </c:pt>
                <c:pt idx="2280">
                  <c:v>9.223270950937848E-3</c:v>
                </c:pt>
                <c:pt idx="2281">
                  <c:v>7.5996840616118187E-3</c:v>
                </c:pt>
                <c:pt idx="2282">
                  <c:v>9.515723902232048E-3</c:v>
                </c:pt>
                <c:pt idx="2283">
                  <c:v>9.2483094361290718E-3</c:v>
                </c:pt>
                <c:pt idx="2284">
                  <c:v>9.5039880369727266E-3</c:v>
                </c:pt>
                <c:pt idx="2285">
                  <c:v>9.9394712800570106E-3</c:v>
                </c:pt>
                <c:pt idx="2286">
                  <c:v>9.8692147831306622E-3</c:v>
                </c:pt>
                <c:pt idx="2287">
                  <c:v>8.051954516178279E-3</c:v>
                </c:pt>
                <c:pt idx="2288">
                  <c:v>1.0512886590019213E-2</c:v>
                </c:pt>
                <c:pt idx="2289">
                  <c:v>1.0276377502769551E-2</c:v>
                </c:pt>
                <c:pt idx="2290">
                  <c:v>1.0376470900878801E-2</c:v>
                </c:pt>
                <c:pt idx="2291">
                  <c:v>1.0118668660613736E-2</c:v>
                </c:pt>
                <c:pt idx="2292">
                  <c:v>8.9672644991390816E-3</c:v>
                </c:pt>
                <c:pt idx="2293">
                  <c:v>9.1232132323568593E-3</c:v>
                </c:pt>
                <c:pt idx="2294">
                  <c:v>8.8540948801709724E-3</c:v>
                </c:pt>
                <c:pt idx="2295">
                  <c:v>9.4299251396863393E-3</c:v>
                </c:pt>
                <c:pt idx="2296">
                  <c:v>9.3306060519522151E-3</c:v>
                </c:pt>
                <c:pt idx="2297">
                  <c:v>1.0136561577665244E-2</c:v>
                </c:pt>
                <c:pt idx="2298">
                  <c:v>1.0199982124951462E-2</c:v>
                </c:pt>
                <c:pt idx="2299">
                  <c:v>1.0620247073044245E-2</c:v>
                </c:pt>
                <c:pt idx="2300">
                  <c:v>1.0586945828274028E-2</c:v>
                </c:pt>
                <c:pt idx="2301">
                  <c:v>1.1076489718981787E-2</c:v>
                </c:pt>
                <c:pt idx="2302">
                  <c:v>1.0034129569173425E-2</c:v>
                </c:pt>
                <c:pt idx="2303">
                  <c:v>1.0462590834745329E-2</c:v>
                </c:pt>
                <c:pt idx="2304">
                  <c:v>1.3160863952896581E-2</c:v>
                </c:pt>
                <c:pt idx="2305">
                  <c:v>1.2644855047609687E-2</c:v>
                </c:pt>
                <c:pt idx="2306">
                  <c:v>1.1459244331832088E-2</c:v>
                </c:pt>
                <c:pt idx="2307">
                  <c:v>1.2678746790193108E-2</c:v>
                </c:pt>
                <c:pt idx="2308">
                  <c:v>1.3100609490109801E-2</c:v>
                </c:pt>
                <c:pt idx="2309">
                  <c:v>1.3155727285808669E-2</c:v>
                </c:pt>
                <c:pt idx="2310">
                  <c:v>1.2581723180149761E-2</c:v>
                </c:pt>
                <c:pt idx="2311">
                  <c:v>1.2754947261880386E-2</c:v>
                </c:pt>
                <c:pt idx="2312">
                  <c:v>1.3136042261873045E-2</c:v>
                </c:pt>
                <c:pt idx="2313">
                  <c:v>1.3902795582711288E-2</c:v>
                </c:pt>
                <c:pt idx="2314">
                  <c:v>1.5117028179298933E-2</c:v>
                </c:pt>
                <c:pt idx="2315">
                  <c:v>1.3916677139591566E-2</c:v>
                </c:pt>
                <c:pt idx="2316">
                  <c:v>1.550486487208861E-2</c:v>
                </c:pt>
                <c:pt idx="2317">
                  <c:v>1.0199296619345466E-2</c:v>
                </c:pt>
                <c:pt idx="2318">
                  <c:v>1.0824322492303423E-2</c:v>
                </c:pt>
                <c:pt idx="2319">
                  <c:v>1.05607588792518E-2</c:v>
                </c:pt>
                <c:pt idx="2320">
                  <c:v>1.1253153265668087E-2</c:v>
                </c:pt>
                <c:pt idx="2321">
                  <c:v>1.0381384805594134E-2</c:v>
                </c:pt>
                <c:pt idx="2322">
                  <c:v>9.1884637568591786E-3</c:v>
                </c:pt>
                <c:pt idx="2323">
                  <c:v>9.816976305667453E-3</c:v>
                </c:pt>
                <c:pt idx="2324">
                  <c:v>9.5825764535441248E-3</c:v>
                </c:pt>
                <c:pt idx="2325">
                  <c:v>1.0638315364133686E-2</c:v>
                </c:pt>
                <c:pt idx="2326">
                  <c:v>9.8991796743077582E-3</c:v>
                </c:pt>
                <c:pt idx="2327">
                  <c:v>9.8579500578531397E-3</c:v>
                </c:pt>
                <c:pt idx="2328">
                  <c:v>1.01431333089811E-2</c:v>
                </c:pt>
                <c:pt idx="2329">
                  <c:v>1.1337040258144304E-2</c:v>
                </c:pt>
                <c:pt idx="2330">
                  <c:v>1.0774949297495829E-2</c:v>
                </c:pt>
                <c:pt idx="2331">
                  <c:v>1.1899713485558818E-2</c:v>
                </c:pt>
                <c:pt idx="2332">
                  <c:v>1.1253816992655407E-2</c:v>
                </c:pt>
                <c:pt idx="2333">
                  <c:v>1.2341818864003472E-2</c:v>
                </c:pt>
                <c:pt idx="2334">
                  <c:v>1.2264438449839614E-2</c:v>
                </c:pt>
                <c:pt idx="2335">
                  <c:v>1.2051624856620048E-2</c:v>
                </c:pt>
                <c:pt idx="2336">
                  <c:v>7.4581647251812776E-3</c:v>
                </c:pt>
                <c:pt idx="2337">
                  <c:v>1.0781428368721957E-2</c:v>
                </c:pt>
                <c:pt idx="2338">
                  <c:v>1.0390827032835609E-2</c:v>
                </c:pt>
                <c:pt idx="2339">
                  <c:v>1.0249131805987698E-2</c:v>
                </c:pt>
                <c:pt idx="2340">
                  <c:v>1.1388903462142802E-2</c:v>
                </c:pt>
                <c:pt idx="2341">
                  <c:v>1.185804109129176E-2</c:v>
                </c:pt>
                <c:pt idx="2342">
                  <c:v>1.023393898895655E-2</c:v>
                </c:pt>
                <c:pt idx="2343">
                  <c:v>1.1944087640199587E-2</c:v>
                </c:pt>
                <c:pt idx="2344">
                  <c:v>1.0006554360678422E-2</c:v>
                </c:pt>
                <c:pt idx="2345">
                  <c:v>1.2289992889477609E-2</c:v>
                </c:pt>
                <c:pt idx="2346">
                  <c:v>1.1569509844425804E-2</c:v>
                </c:pt>
                <c:pt idx="2347">
                  <c:v>1.0869952626471042E-2</c:v>
                </c:pt>
                <c:pt idx="2348">
                  <c:v>1.0690036655285973E-2</c:v>
                </c:pt>
                <c:pt idx="2349">
                  <c:v>1.1667627417812175E-2</c:v>
                </c:pt>
                <c:pt idx="2350">
                  <c:v>1.1567064783873366E-2</c:v>
                </c:pt>
                <c:pt idx="2351">
                  <c:v>1.2780555098129361E-2</c:v>
                </c:pt>
                <c:pt idx="2352">
                  <c:v>1.2258616716475587E-2</c:v>
                </c:pt>
                <c:pt idx="2353">
                  <c:v>1.3503234851835282E-2</c:v>
                </c:pt>
                <c:pt idx="2354">
                  <c:v>1.2785797400767214E-2</c:v>
                </c:pt>
                <c:pt idx="2355">
                  <c:v>1.2365362183013821E-2</c:v>
                </c:pt>
                <c:pt idx="2356">
                  <c:v>1.1498115242091069E-2</c:v>
                </c:pt>
                <c:pt idx="2357">
                  <c:v>1.3305742792638357E-2</c:v>
                </c:pt>
                <c:pt idx="2358">
                  <c:v>1.0031008875824548E-2</c:v>
                </c:pt>
                <c:pt idx="2359">
                  <c:v>9.122172888742815E-3</c:v>
                </c:pt>
                <c:pt idx="2360">
                  <c:v>1.1865540520498326E-2</c:v>
                </c:pt>
                <c:pt idx="2361">
                  <c:v>8.9067528624591896E-3</c:v>
                </c:pt>
                <c:pt idx="2362">
                  <c:v>9.4176328585446958E-3</c:v>
                </c:pt>
                <c:pt idx="2363">
                  <c:v>1.0701719160848855E-2</c:v>
                </c:pt>
                <c:pt idx="2364">
                  <c:v>1.082339647851149E-2</c:v>
                </c:pt>
                <c:pt idx="2365">
                  <c:v>1.044880731658827E-2</c:v>
                </c:pt>
                <c:pt idx="2366">
                  <c:v>1.1137098796992947E-2</c:v>
                </c:pt>
                <c:pt idx="2367">
                  <c:v>1.1267739233401328E-2</c:v>
                </c:pt>
                <c:pt idx="2368">
                  <c:v>1.0460768808528876E-2</c:v>
                </c:pt>
                <c:pt idx="2369">
                  <c:v>1.0336999522403698E-2</c:v>
                </c:pt>
                <c:pt idx="2370">
                  <c:v>1.008326832001016E-2</c:v>
                </c:pt>
                <c:pt idx="2371">
                  <c:v>9.1096381388780841E-3</c:v>
                </c:pt>
                <c:pt idx="2372">
                  <c:v>1.1112954068682079E-2</c:v>
                </c:pt>
                <c:pt idx="2373">
                  <c:v>1.0340037151600713E-2</c:v>
                </c:pt>
                <c:pt idx="2374">
                  <c:v>9.9661400900284362E-3</c:v>
                </c:pt>
                <c:pt idx="2375">
                  <c:v>9.6602671972196609E-3</c:v>
                </c:pt>
                <c:pt idx="2376">
                  <c:v>9.7482707753913499E-3</c:v>
                </c:pt>
                <c:pt idx="2377">
                  <c:v>1.0805891577780207E-2</c:v>
                </c:pt>
                <c:pt idx="2378">
                  <c:v>1.1023056890143688E-2</c:v>
                </c:pt>
                <c:pt idx="2379">
                  <c:v>1.0990192996313156E-2</c:v>
                </c:pt>
                <c:pt idx="2380">
                  <c:v>1.1404019015977686E-2</c:v>
                </c:pt>
                <c:pt idx="2381">
                  <c:v>1.1014289612722815E-2</c:v>
                </c:pt>
                <c:pt idx="2382">
                  <c:v>1.1924773519586344E-2</c:v>
                </c:pt>
                <c:pt idx="2383">
                  <c:v>1.1265159575287903E-2</c:v>
                </c:pt>
                <c:pt idx="2384">
                  <c:v>1.2168392322272889E-2</c:v>
                </c:pt>
                <c:pt idx="2385">
                  <c:v>1.1159370971948865E-2</c:v>
                </c:pt>
                <c:pt idx="2386">
                  <c:v>1.143015411056055E-2</c:v>
                </c:pt>
                <c:pt idx="2387">
                  <c:v>1.1322109636364203E-2</c:v>
                </c:pt>
                <c:pt idx="2388">
                  <c:v>1.0913783200540136E-2</c:v>
                </c:pt>
                <c:pt idx="2389">
                  <c:v>1.2560648210562514E-2</c:v>
                </c:pt>
                <c:pt idx="2390">
                  <c:v>1.349122656706617E-2</c:v>
                </c:pt>
                <c:pt idx="2391">
                  <c:v>1.1834700786827192E-2</c:v>
                </c:pt>
                <c:pt idx="2392">
                  <c:v>1.2740496224993214E-2</c:v>
                </c:pt>
                <c:pt idx="2393">
                  <c:v>1.3446250420857975E-2</c:v>
                </c:pt>
                <c:pt idx="2394">
                  <c:v>1.3529888143335477E-2</c:v>
                </c:pt>
                <c:pt idx="2395">
                  <c:v>1.2448686236245274E-2</c:v>
                </c:pt>
                <c:pt idx="2396">
                  <c:v>1.2518423177610505E-2</c:v>
                </c:pt>
                <c:pt idx="2397">
                  <c:v>1.2486336035214728E-2</c:v>
                </c:pt>
                <c:pt idx="2398">
                  <c:v>1.3266061844962977E-2</c:v>
                </c:pt>
                <c:pt idx="2399">
                  <c:v>1.1987493801588048E-2</c:v>
                </c:pt>
                <c:pt idx="2400">
                  <c:v>1.4223226529721966E-2</c:v>
                </c:pt>
                <c:pt idx="2401">
                  <c:v>1.2371848949921655E-2</c:v>
                </c:pt>
                <c:pt idx="2402">
                  <c:v>1.2451568675063182E-2</c:v>
                </c:pt>
                <c:pt idx="2403">
                  <c:v>1.2993419597947475E-2</c:v>
                </c:pt>
                <c:pt idx="2404">
                  <c:v>1.2836699590273677E-2</c:v>
                </c:pt>
                <c:pt idx="2405">
                  <c:v>1.3409020720078947E-2</c:v>
                </c:pt>
                <c:pt idx="2406">
                  <c:v>1.2990999994295607E-2</c:v>
                </c:pt>
                <c:pt idx="2407">
                  <c:v>1.2273597705895327E-2</c:v>
                </c:pt>
                <c:pt idx="2408">
                  <c:v>1.4504653010769575E-2</c:v>
                </c:pt>
                <c:pt idx="2409">
                  <c:v>1.1385702146673463E-2</c:v>
                </c:pt>
                <c:pt idx="2410">
                  <c:v>9.768182206290844E-3</c:v>
                </c:pt>
                <c:pt idx="2411">
                  <c:v>1.2001007016620545E-2</c:v>
                </c:pt>
                <c:pt idx="2412">
                  <c:v>1.072406280753853E-2</c:v>
                </c:pt>
                <c:pt idx="2413">
                  <c:v>1.0661191965504685E-2</c:v>
                </c:pt>
                <c:pt idx="2414">
                  <c:v>1.0993074879893858E-2</c:v>
                </c:pt>
                <c:pt idx="2415">
                  <c:v>1.0944576622564683E-2</c:v>
                </c:pt>
                <c:pt idx="2416">
                  <c:v>1.170942487119888E-2</c:v>
                </c:pt>
                <c:pt idx="2417">
                  <c:v>1.1923014884931889E-2</c:v>
                </c:pt>
                <c:pt idx="2418">
                  <c:v>1.190247311285963E-2</c:v>
                </c:pt>
                <c:pt idx="2419">
                  <c:v>1.1612101335566139E-2</c:v>
                </c:pt>
                <c:pt idx="2420">
                  <c:v>1.2949455066052034E-2</c:v>
                </c:pt>
                <c:pt idx="2421">
                  <c:v>1.1883575825560405E-2</c:v>
                </c:pt>
                <c:pt idx="2422">
                  <c:v>1.2186251574787515E-2</c:v>
                </c:pt>
                <c:pt idx="2423">
                  <c:v>1.0888682093534675E-2</c:v>
                </c:pt>
                <c:pt idx="2424">
                  <c:v>1.2063238888998172E-2</c:v>
                </c:pt>
                <c:pt idx="2425">
                  <c:v>1.0887126975706114E-2</c:v>
                </c:pt>
                <c:pt idx="2426">
                  <c:v>1.166328789872305E-2</c:v>
                </c:pt>
                <c:pt idx="2427">
                  <c:v>1.0384565836972871E-2</c:v>
                </c:pt>
                <c:pt idx="2428">
                  <c:v>1.0742683212306873E-2</c:v>
                </c:pt>
                <c:pt idx="2429">
                  <c:v>1.021710061225768E-2</c:v>
                </c:pt>
                <c:pt idx="2430">
                  <c:v>1.0708497608323738E-2</c:v>
                </c:pt>
                <c:pt idx="2431">
                  <c:v>1.0789903203852376E-2</c:v>
                </c:pt>
                <c:pt idx="2432">
                  <c:v>1.0509645593040006E-2</c:v>
                </c:pt>
                <c:pt idx="2433">
                  <c:v>1.0854422090045869E-2</c:v>
                </c:pt>
                <c:pt idx="2434">
                  <c:v>1.0771735404050273E-2</c:v>
                </c:pt>
                <c:pt idx="2435">
                  <c:v>1.1040752869750144E-2</c:v>
                </c:pt>
                <c:pt idx="2436">
                  <c:v>1.051651932991614E-2</c:v>
                </c:pt>
                <c:pt idx="2437">
                  <c:v>9.0273818584117108E-3</c:v>
                </c:pt>
                <c:pt idx="2438">
                  <c:v>8.486918618961033E-3</c:v>
                </c:pt>
                <c:pt idx="2439">
                  <c:v>8.1338137539047374E-3</c:v>
                </c:pt>
                <c:pt idx="2440">
                  <c:v>8.4529357917869866E-3</c:v>
                </c:pt>
                <c:pt idx="2441">
                  <c:v>8.526591784686061E-3</c:v>
                </c:pt>
                <c:pt idx="2442">
                  <c:v>9.2722016767560356E-3</c:v>
                </c:pt>
                <c:pt idx="2443">
                  <c:v>8.311260548992578E-3</c:v>
                </c:pt>
                <c:pt idx="2444">
                  <c:v>8.4354794870632171E-3</c:v>
                </c:pt>
                <c:pt idx="2445">
                  <c:v>8.1193104384053062E-3</c:v>
                </c:pt>
                <c:pt idx="2446">
                  <c:v>7.5442780463807315E-3</c:v>
                </c:pt>
                <c:pt idx="2447">
                  <c:v>5.0571494245023104E-3</c:v>
                </c:pt>
                <c:pt idx="2448">
                  <c:v>5.6956699152341389E-3</c:v>
                </c:pt>
                <c:pt idx="2449">
                  <c:v>5.1934076403234719E-3</c:v>
                </c:pt>
                <c:pt idx="2450">
                  <c:v>4.8695239597215181E-3</c:v>
                </c:pt>
                <c:pt idx="2451">
                  <c:v>4.9383845135859902E-3</c:v>
                </c:pt>
                <c:pt idx="2452">
                  <c:v>5.1476397486928203E-3</c:v>
                </c:pt>
                <c:pt idx="2453">
                  <c:v>6.0668180640093576E-3</c:v>
                </c:pt>
                <c:pt idx="2454">
                  <c:v>5.5757524003306634E-3</c:v>
                </c:pt>
                <c:pt idx="2455">
                  <c:v>5.414751202251108E-3</c:v>
                </c:pt>
                <c:pt idx="2456">
                  <c:v>6.0470576409583443E-3</c:v>
                </c:pt>
                <c:pt idx="2457">
                  <c:v>5.9440693812468394E-3</c:v>
                </c:pt>
                <c:pt idx="2458">
                  <c:v>6.5624376279916812E-3</c:v>
                </c:pt>
                <c:pt idx="2459">
                  <c:v>5.66910355437819E-3</c:v>
                </c:pt>
                <c:pt idx="2460">
                  <c:v>6.288913128241245E-3</c:v>
                </c:pt>
                <c:pt idx="2461">
                  <c:v>5.5720482154587546E-3</c:v>
                </c:pt>
                <c:pt idx="2462">
                  <c:v>4.4020320853029402E-3</c:v>
                </c:pt>
                <c:pt idx="2463">
                  <c:v>4.4725980010567514E-3</c:v>
                </c:pt>
                <c:pt idx="2464">
                  <c:v>5.0737460758334329E-3</c:v>
                </c:pt>
                <c:pt idx="2465">
                  <c:v>5.2567569752682E-3</c:v>
                </c:pt>
                <c:pt idx="2466">
                  <c:v>4.9535013896821831E-3</c:v>
                </c:pt>
                <c:pt idx="2467">
                  <c:v>4.9870221566655328E-3</c:v>
                </c:pt>
                <c:pt idx="2468">
                  <c:v>4.7441754299335356E-3</c:v>
                </c:pt>
                <c:pt idx="2469">
                  <c:v>4.5679150894459702E-3</c:v>
                </c:pt>
                <c:pt idx="2470">
                  <c:v>4.260190091041627E-3</c:v>
                </c:pt>
                <c:pt idx="2471">
                  <c:v>4.0026867347669687E-3</c:v>
                </c:pt>
                <c:pt idx="2472">
                  <c:v>3.3654525714408622E-3</c:v>
                </c:pt>
                <c:pt idx="2473">
                  <c:v>3.538562553619176E-3</c:v>
                </c:pt>
                <c:pt idx="2474">
                  <c:v>3.5207775971489255E-3</c:v>
                </c:pt>
                <c:pt idx="2475">
                  <c:v>3.0748988747092108E-3</c:v>
                </c:pt>
                <c:pt idx="2476">
                  <c:v>2.9060950819067605E-3</c:v>
                </c:pt>
                <c:pt idx="2477">
                  <c:v>2.7807439800490229E-3</c:v>
                </c:pt>
                <c:pt idx="2478">
                  <c:v>2.6692706351100024E-3</c:v>
                </c:pt>
                <c:pt idx="2479">
                  <c:v>2.4852546362799503E-3</c:v>
                </c:pt>
                <c:pt idx="2480">
                  <c:v>2.3215278715697954E-3</c:v>
                </c:pt>
                <c:pt idx="2481">
                  <c:v>2.0786568271455915E-3</c:v>
                </c:pt>
                <c:pt idx="2482">
                  <c:v>1.8413174712631293E-3</c:v>
                </c:pt>
                <c:pt idx="2483">
                  <c:v>1.581605962476077E-3</c:v>
                </c:pt>
                <c:pt idx="2484">
                  <c:v>1.2921603542620573E-3</c:v>
                </c:pt>
                <c:pt idx="2485">
                  <c:v>9.9209371611812757E-4</c:v>
                </c:pt>
                <c:pt idx="2486">
                  <c:v>6.8364014479380076E-4</c:v>
                </c:pt>
                <c:pt idx="2487">
                  <c:v>3.9646510189089257E-4</c:v>
                </c:pt>
                <c:pt idx="2488">
                  <c:v>1.4363135855149226E-4</c:v>
                </c:pt>
                <c:pt idx="2489">
                  <c:v>1.1815576470001365E-4</c:v>
                </c:pt>
                <c:pt idx="2490">
                  <c:v>4.1124186588090204E-4</c:v>
                </c:pt>
                <c:pt idx="2491">
                  <c:v>7.2687945864460303E-4</c:v>
                </c:pt>
                <c:pt idx="2492">
                  <c:v>9.6422794765108066E-4</c:v>
                </c:pt>
                <c:pt idx="2493">
                  <c:v>9.1377138531257879E-4</c:v>
                </c:pt>
                <c:pt idx="2494">
                  <c:v>3.8512535932486999E-4</c:v>
                </c:pt>
                <c:pt idx="2495">
                  <c:v>1.5030341022160551E-4</c:v>
                </c:pt>
                <c:pt idx="2496">
                  <c:v>5.0593858147107772E-4</c:v>
                </c:pt>
                <c:pt idx="2497">
                  <c:v>8.8892125205322864E-4</c:v>
                </c:pt>
                <c:pt idx="2498">
                  <c:v>1.2271159421745313E-3</c:v>
                </c:pt>
                <c:pt idx="2499">
                  <c:v>1.5388361620112085E-3</c:v>
                </c:pt>
                <c:pt idx="2500">
                  <c:v>1.8201877240264358E-3</c:v>
                </c:pt>
                <c:pt idx="2501">
                  <c:v>2.1155275424272961E-3</c:v>
                </c:pt>
                <c:pt idx="2502">
                  <c:v>2.3496574530500226E-3</c:v>
                </c:pt>
                <c:pt idx="2503">
                  <c:v>2.5516100483836644E-3</c:v>
                </c:pt>
                <c:pt idx="2504">
                  <c:v>2.4538765672265485E-3</c:v>
                </c:pt>
                <c:pt idx="2505">
                  <c:v>2.566063851775754E-3</c:v>
                </c:pt>
                <c:pt idx="2506">
                  <c:v>2.798669403560937E-3</c:v>
                </c:pt>
                <c:pt idx="2507">
                  <c:v>2.918199388741717E-3</c:v>
                </c:pt>
                <c:pt idx="2508">
                  <c:v>2.9146135909368896E-3</c:v>
                </c:pt>
                <c:pt idx="2509">
                  <c:v>3.1442558353756023E-3</c:v>
                </c:pt>
                <c:pt idx="2510">
                  <c:v>3.2685761268492239E-3</c:v>
                </c:pt>
                <c:pt idx="2511">
                  <c:v>3.2987676762496541E-3</c:v>
                </c:pt>
                <c:pt idx="2512">
                  <c:v>3.5031867610826632E-3</c:v>
                </c:pt>
                <c:pt idx="2513">
                  <c:v>3.2896870212959272E-3</c:v>
                </c:pt>
                <c:pt idx="2514">
                  <c:v>3.5467710530494713E-3</c:v>
                </c:pt>
                <c:pt idx="2515">
                  <c:v>3.768855864776008E-3</c:v>
                </c:pt>
                <c:pt idx="2516">
                  <c:v>4.0729338953419776E-3</c:v>
                </c:pt>
                <c:pt idx="2517">
                  <c:v>3.9755573976656619E-3</c:v>
                </c:pt>
                <c:pt idx="2518">
                  <c:v>4.4678350080171623E-3</c:v>
                </c:pt>
                <c:pt idx="2519">
                  <c:v>4.6204426102166157E-3</c:v>
                </c:pt>
                <c:pt idx="2520">
                  <c:v>4.301596979818639E-3</c:v>
                </c:pt>
                <c:pt idx="2521">
                  <c:v>4.4263932356451118E-3</c:v>
                </c:pt>
                <c:pt idx="2522">
                  <c:v>4.3385396547854531E-3</c:v>
                </c:pt>
                <c:pt idx="2523">
                  <c:v>4.3473952325929514E-3</c:v>
                </c:pt>
                <c:pt idx="2524">
                  <c:v>4.2317039092295283E-3</c:v>
                </c:pt>
                <c:pt idx="2525">
                  <c:v>4.5757008968711444E-3</c:v>
                </c:pt>
                <c:pt idx="2526">
                  <c:v>4.3797386935215633E-3</c:v>
                </c:pt>
                <c:pt idx="2527">
                  <c:v>4.5403181606348767E-3</c:v>
                </c:pt>
                <c:pt idx="2528">
                  <c:v>4.3169183181191824E-3</c:v>
                </c:pt>
                <c:pt idx="2529">
                  <c:v>4.7667597257870873E-3</c:v>
                </c:pt>
                <c:pt idx="2530">
                  <c:v>4.6557417013945619E-3</c:v>
                </c:pt>
                <c:pt idx="2531">
                  <c:v>5.353901093395644E-3</c:v>
                </c:pt>
                <c:pt idx="2532">
                  <c:v>4.9276492751823796E-3</c:v>
                </c:pt>
                <c:pt idx="2533">
                  <c:v>5.8129673424730114E-3</c:v>
                </c:pt>
                <c:pt idx="2534">
                  <c:v>5.3302119985317821E-3</c:v>
                </c:pt>
                <c:pt idx="2535">
                  <c:v>5.9066919656308231E-3</c:v>
                </c:pt>
                <c:pt idx="2536">
                  <c:v>5.4179780893878655E-3</c:v>
                </c:pt>
                <c:pt idx="2537">
                  <c:v>5.4245535256458813E-3</c:v>
                </c:pt>
                <c:pt idx="2538">
                  <c:v>5.531493062523451E-3</c:v>
                </c:pt>
                <c:pt idx="2539">
                  <c:v>5.9979513375371732E-3</c:v>
                </c:pt>
                <c:pt idx="2540">
                  <c:v>5.9668866703385982E-3</c:v>
                </c:pt>
                <c:pt idx="2541">
                  <c:v>5.7492372839010328E-3</c:v>
                </c:pt>
                <c:pt idx="2542">
                  <c:v>5.8658842107416525E-3</c:v>
                </c:pt>
                <c:pt idx="2543">
                  <c:v>6.2471580271745465E-3</c:v>
                </c:pt>
                <c:pt idx="2544">
                  <c:v>6.3871924202239996E-3</c:v>
                </c:pt>
                <c:pt idx="2545">
                  <c:v>6.6636205200422674E-3</c:v>
                </c:pt>
                <c:pt idx="2546">
                  <c:v>6.5808216173350604E-3</c:v>
                </c:pt>
                <c:pt idx="2547">
                  <c:v>6.7697724324667806E-3</c:v>
                </c:pt>
                <c:pt idx="2548">
                  <c:v>6.9937969184412857E-3</c:v>
                </c:pt>
                <c:pt idx="2549">
                  <c:v>5.6347621165158341E-3</c:v>
                </c:pt>
                <c:pt idx="2550">
                  <c:v>4.685437578056049E-3</c:v>
                </c:pt>
                <c:pt idx="2551">
                  <c:v>4.8401433945175669E-3</c:v>
                </c:pt>
                <c:pt idx="2552">
                  <c:v>5.689643753821548E-3</c:v>
                </c:pt>
                <c:pt idx="2553">
                  <c:v>6.3359826785067365E-3</c:v>
                </c:pt>
                <c:pt idx="2554">
                  <c:v>6.0978635481624592E-3</c:v>
                </c:pt>
                <c:pt idx="2555">
                  <c:v>5.7120103963211747E-3</c:v>
                </c:pt>
                <c:pt idx="2556">
                  <c:v>4.8904545809044285E-3</c:v>
                </c:pt>
                <c:pt idx="2557">
                  <c:v>4.9353879750596071E-3</c:v>
                </c:pt>
                <c:pt idx="2558">
                  <c:v>5.322895514861265E-3</c:v>
                </c:pt>
                <c:pt idx="2559">
                  <c:v>5.4953160967551673E-3</c:v>
                </c:pt>
                <c:pt idx="2560">
                  <c:v>5.5519342441617478E-3</c:v>
                </c:pt>
                <c:pt idx="2561">
                  <c:v>5.775114797693358E-3</c:v>
                </c:pt>
                <c:pt idx="2562">
                  <c:v>5.6510232906303278E-3</c:v>
                </c:pt>
                <c:pt idx="2563">
                  <c:v>6.0232466791370811E-3</c:v>
                </c:pt>
                <c:pt idx="2564">
                  <c:v>6.014137838176602E-3</c:v>
                </c:pt>
                <c:pt idx="2565">
                  <c:v>6.4942433765642323E-3</c:v>
                </c:pt>
                <c:pt idx="2566">
                  <c:v>6.1399723407116477E-3</c:v>
                </c:pt>
                <c:pt idx="2567">
                  <c:v>6.5844481721496189E-3</c:v>
                </c:pt>
                <c:pt idx="2568">
                  <c:v>7.1981764113461383E-3</c:v>
                </c:pt>
                <c:pt idx="2569">
                  <c:v>7.1680216166362647E-3</c:v>
                </c:pt>
                <c:pt idx="2570">
                  <c:v>7.1893724156619054E-3</c:v>
                </c:pt>
                <c:pt idx="2571">
                  <c:v>6.9322453481952895E-3</c:v>
                </c:pt>
                <c:pt idx="2572">
                  <c:v>7.5520244591131512E-3</c:v>
                </c:pt>
                <c:pt idx="2573">
                  <c:v>7.1115782229968002E-3</c:v>
                </c:pt>
                <c:pt idx="2574">
                  <c:v>7.157466671014457E-3</c:v>
                </c:pt>
                <c:pt idx="2575">
                  <c:v>6.8252705773533965E-3</c:v>
                </c:pt>
                <c:pt idx="2576">
                  <c:v>6.6030417457259597E-3</c:v>
                </c:pt>
                <c:pt idx="2577">
                  <c:v>7.205849455191116E-3</c:v>
                </c:pt>
                <c:pt idx="2578">
                  <c:v>7.5220788010748113E-3</c:v>
                </c:pt>
                <c:pt idx="2579">
                  <c:v>6.8824504559782942E-3</c:v>
                </c:pt>
                <c:pt idx="2580">
                  <c:v>6.8934257253997541E-3</c:v>
                </c:pt>
                <c:pt idx="2581">
                  <c:v>7.8164847881885997E-3</c:v>
                </c:pt>
                <c:pt idx="2582">
                  <c:v>6.76262959152827E-3</c:v>
                </c:pt>
                <c:pt idx="2583">
                  <c:v>8.7271208981399891E-3</c:v>
                </c:pt>
                <c:pt idx="2584">
                  <c:v>7.4498380531882232E-3</c:v>
                </c:pt>
                <c:pt idx="2585">
                  <c:v>7.9181062995305595E-3</c:v>
                </c:pt>
                <c:pt idx="2586">
                  <c:v>8.5396633867902763E-3</c:v>
                </c:pt>
                <c:pt idx="2587">
                  <c:v>8.3197683244244855E-3</c:v>
                </c:pt>
                <c:pt idx="2588">
                  <c:v>8.4637495723785053E-3</c:v>
                </c:pt>
                <c:pt idx="2589">
                  <c:v>9.0540370752864811E-3</c:v>
                </c:pt>
                <c:pt idx="2590">
                  <c:v>9.6066074692838042E-3</c:v>
                </c:pt>
                <c:pt idx="2591">
                  <c:v>1.0099523753481757E-2</c:v>
                </c:pt>
                <c:pt idx="2592">
                  <c:v>9.6598353861421325E-3</c:v>
                </c:pt>
                <c:pt idx="2593">
                  <c:v>1.0022790932956382E-2</c:v>
                </c:pt>
                <c:pt idx="2594">
                  <c:v>9.3304672628197558E-3</c:v>
                </c:pt>
                <c:pt idx="2595">
                  <c:v>1.1345060939030017E-2</c:v>
                </c:pt>
                <c:pt idx="2596">
                  <c:v>9.0659115096438075E-3</c:v>
                </c:pt>
                <c:pt idx="2597">
                  <c:v>1.1314292869785223E-2</c:v>
                </c:pt>
                <c:pt idx="2598">
                  <c:v>1.0618742888687764E-2</c:v>
                </c:pt>
                <c:pt idx="2599">
                  <c:v>1.0472661768720918E-2</c:v>
                </c:pt>
                <c:pt idx="2600">
                  <c:v>1.1219198283643685E-2</c:v>
                </c:pt>
                <c:pt idx="2601">
                  <c:v>1.1109667234653803E-2</c:v>
                </c:pt>
                <c:pt idx="2602">
                  <c:v>9.3646774683654264E-3</c:v>
                </c:pt>
                <c:pt idx="2603">
                  <c:v>6.9608798671476286E-3</c:v>
                </c:pt>
                <c:pt idx="2604">
                  <c:v>9.191186320993746E-3</c:v>
                </c:pt>
                <c:pt idx="2605">
                  <c:v>8.6019118480420292E-3</c:v>
                </c:pt>
                <c:pt idx="2606">
                  <c:v>1.0715528306096098E-2</c:v>
                </c:pt>
                <c:pt idx="2607">
                  <c:v>1.0285197247430402E-2</c:v>
                </c:pt>
                <c:pt idx="2608">
                  <c:v>1.020590949856418E-2</c:v>
                </c:pt>
                <c:pt idx="2609">
                  <c:v>8.1761619486698574E-3</c:v>
                </c:pt>
                <c:pt idx="2610">
                  <c:v>8.6485441052944444E-3</c:v>
                </c:pt>
                <c:pt idx="2611">
                  <c:v>8.8262095504439402E-3</c:v>
                </c:pt>
                <c:pt idx="2612">
                  <c:v>1.0657724137032063E-2</c:v>
                </c:pt>
                <c:pt idx="2613">
                  <c:v>9.8194787052419564E-3</c:v>
                </c:pt>
                <c:pt idx="2614">
                  <c:v>1.0189112498687225E-2</c:v>
                </c:pt>
                <c:pt idx="2615">
                  <c:v>1.0260181879582256E-2</c:v>
                </c:pt>
                <c:pt idx="2616">
                  <c:v>1.0696151509016816E-2</c:v>
                </c:pt>
                <c:pt idx="2617">
                  <c:v>9.9858607744234829E-3</c:v>
                </c:pt>
                <c:pt idx="2618">
                  <c:v>1.1159023402582662E-2</c:v>
                </c:pt>
                <c:pt idx="2619">
                  <c:v>1.0393002010473109E-2</c:v>
                </c:pt>
                <c:pt idx="2620">
                  <c:v>1.2242461083777198E-2</c:v>
                </c:pt>
                <c:pt idx="2621">
                  <c:v>1.1363199894505916E-2</c:v>
                </c:pt>
                <c:pt idx="2622">
                  <c:v>1.1286878871381903E-2</c:v>
                </c:pt>
                <c:pt idx="2623">
                  <c:v>1.3834099303339713E-2</c:v>
                </c:pt>
                <c:pt idx="2624">
                  <c:v>1.3067596321014117E-2</c:v>
                </c:pt>
                <c:pt idx="2625">
                  <c:v>1.3547733499272753E-2</c:v>
                </c:pt>
                <c:pt idx="2626">
                  <c:v>1.2303978069968368E-2</c:v>
                </c:pt>
                <c:pt idx="2627">
                  <c:v>1.2643228469789469E-2</c:v>
                </c:pt>
                <c:pt idx="2628">
                  <c:v>1.2489642954298602E-2</c:v>
                </c:pt>
                <c:pt idx="2629">
                  <c:v>1.1562512656460246E-2</c:v>
                </c:pt>
                <c:pt idx="2630">
                  <c:v>1.2114917412567792E-2</c:v>
                </c:pt>
                <c:pt idx="2631">
                  <c:v>1.2892253786277482E-2</c:v>
                </c:pt>
                <c:pt idx="2632">
                  <c:v>1.1970369900925468E-2</c:v>
                </c:pt>
                <c:pt idx="2633">
                  <c:v>1.2820323281022283E-2</c:v>
                </c:pt>
                <c:pt idx="2634">
                  <c:v>1.3304788140401088E-2</c:v>
                </c:pt>
                <c:pt idx="2635">
                  <c:v>1.250902396190667E-2</c:v>
                </c:pt>
                <c:pt idx="2636">
                  <c:v>1.4740049739415232E-2</c:v>
                </c:pt>
                <c:pt idx="2637">
                  <c:v>1.3799549102085844E-2</c:v>
                </c:pt>
                <c:pt idx="2638">
                  <c:v>1.4884207118492259E-2</c:v>
                </c:pt>
                <c:pt idx="2639">
                  <c:v>1.271701753616575E-2</c:v>
                </c:pt>
                <c:pt idx="2640">
                  <c:v>1.5015342518765058E-2</c:v>
                </c:pt>
                <c:pt idx="2641">
                  <c:v>1.5362599245642669E-2</c:v>
                </c:pt>
                <c:pt idx="2642">
                  <c:v>1.4895120094886461E-2</c:v>
                </c:pt>
                <c:pt idx="2643">
                  <c:v>1.6242976482458812E-2</c:v>
                </c:pt>
                <c:pt idx="2644">
                  <c:v>1.6961897193697992E-2</c:v>
                </c:pt>
                <c:pt idx="2645">
                  <c:v>1.5852703140509239E-2</c:v>
                </c:pt>
                <c:pt idx="2646">
                  <c:v>1.704038925753391E-2</c:v>
                </c:pt>
                <c:pt idx="2647">
                  <c:v>1.6707039535004711E-2</c:v>
                </c:pt>
                <c:pt idx="2648">
                  <c:v>1.8490557960713694E-2</c:v>
                </c:pt>
                <c:pt idx="2649">
                  <c:v>1.6622004846266351E-2</c:v>
                </c:pt>
                <c:pt idx="2650">
                  <c:v>1.8180717433567934E-2</c:v>
                </c:pt>
                <c:pt idx="2651">
                  <c:v>1.7068178107048131E-2</c:v>
                </c:pt>
                <c:pt idx="2652">
                  <c:v>1.9941514443153036E-2</c:v>
                </c:pt>
                <c:pt idx="2653">
                  <c:v>1.8216413221378867E-2</c:v>
                </c:pt>
                <c:pt idx="2654">
                  <c:v>2.0057039159076102E-2</c:v>
                </c:pt>
                <c:pt idx="2655">
                  <c:v>1.9957527300614362E-2</c:v>
                </c:pt>
                <c:pt idx="2656">
                  <c:v>1.7866584880119617E-2</c:v>
                </c:pt>
                <c:pt idx="2657">
                  <c:v>1.447400532291206E-2</c:v>
                </c:pt>
                <c:pt idx="2658">
                  <c:v>1.8501886314917317E-2</c:v>
                </c:pt>
                <c:pt idx="2659">
                  <c:v>1.6399251484863368E-2</c:v>
                </c:pt>
                <c:pt idx="2660">
                  <c:v>1.7822573917242603E-2</c:v>
                </c:pt>
                <c:pt idx="2661">
                  <c:v>1.9248017737009793E-2</c:v>
                </c:pt>
                <c:pt idx="2662">
                  <c:v>1.6482719059394871E-2</c:v>
                </c:pt>
                <c:pt idx="2663">
                  <c:v>1.5110994419998802E-2</c:v>
                </c:pt>
                <c:pt idx="2664">
                  <c:v>1.5464694575071438E-2</c:v>
                </c:pt>
                <c:pt idx="2665">
                  <c:v>1.5496295857330346E-2</c:v>
                </c:pt>
                <c:pt idx="2666">
                  <c:v>1.8780831715078071E-2</c:v>
                </c:pt>
                <c:pt idx="2667">
                  <c:v>1.7576893886228958E-2</c:v>
                </c:pt>
                <c:pt idx="2668">
                  <c:v>1.7408189904740842E-2</c:v>
                </c:pt>
                <c:pt idx="2669">
                  <c:v>1.8824795171292003E-2</c:v>
                </c:pt>
                <c:pt idx="2670">
                  <c:v>1.9282669320254051E-2</c:v>
                </c:pt>
                <c:pt idx="2671">
                  <c:v>2.0700896856038178E-2</c:v>
                </c:pt>
                <c:pt idx="2672">
                  <c:v>1.9005858610581582E-2</c:v>
                </c:pt>
                <c:pt idx="2673">
                  <c:v>2.018897187047802E-2</c:v>
                </c:pt>
                <c:pt idx="2674">
                  <c:v>2.0636560030378625E-2</c:v>
                </c:pt>
                <c:pt idx="2675">
                  <c:v>2.1341669716463712E-2</c:v>
                </c:pt>
                <c:pt idx="2676">
                  <c:v>2.2241466025508524E-2</c:v>
                </c:pt>
                <c:pt idx="2677">
                  <c:v>2.258492477057028E-2</c:v>
                </c:pt>
                <c:pt idx="2678">
                  <c:v>2.4441016170376195E-2</c:v>
                </c:pt>
                <c:pt idx="2679">
                  <c:v>2.6007323177500419E-2</c:v>
                </c:pt>
                <c:pt idx="2680">
                  <c:v>2.2214404405535772E-2</c:v>
                </c:pt>
                <c:pt idx="2681">
                  <c:v>2.4070526233615119E-2</c:v>
                </c:pt>
                <c:pt idx="2682">
                  <c:v>2.5598088075105243E-2</c:v>
                </c:pt>
                <c:pt idx="2683">
                  <c:v>2.6264802195338412E-2</c:v>
                </c:pt>
                <c:pt idx="2684">
                  <c:v>2.2646815755780338E-2</c:v>
                </c:pt>
                <c:pt idx="2685">
                  <c:v>2.574204266602299E-2</c:v>
                </c:pt>
                <c:pt idx="2686">
                  <c:v>1.8008315191738369E-2</c:v>
                </c:pt>
                <c:pt idx="2687">
                  <c:v>1.6880815169439862E-2</c:v>
                </c:pt>
                <c:pt idx="2688">
                  <c:v>2.0481723085794434E-2</c:v>
                </c:pt>
                <c:pt idx="2689">
                  <c:v>2.0199414027168704E-2</c:v>
                </c:pt>
                <c:pt idx="2690">
                  <c:v>2.3449397954541915E-2</c:v>
                </c:pt>
                <c:pt idx="2691">
                  <c:v>1.7231930833318511E-2</c:v>
                </c:pt>
                <c:pt idx="2692">
                  <c:v>2.5471373940074316E-2</c:v>
                </c:pt>
                <c:pt idx="2693">
                  <c:v>2.2607859051126073E-2</c:v>
                </c:pt>
                <c:pt idx="2694">
                  <c:v>2.6737097706730852E-2</c:v>
                </c:pt>
                <c:pt idx="2695">
                  <c:v>2.249835742581761E-2</c:v>
                </c:pt>
                <c:pt idx="2696">
                  <c:v>2.0681093723675062E-2</c:v>
                </c:pt>
                <c:pt idx="2697">
                  <c:v>2.70334610800879E-2</c:v>
                </c:pt>
                <c:pt idx="2698">
                  <c:v>2.3924717947461888E-2</c:v>
                </c:pt>
                <c:pt idx="2699">
                  <c:v>2.5496047035823741E-2</c:v>
                </c:pt>
                <c:pt idx="2700">
                  <c:v>2.5041774728596044E-2</c:v>
                </c:pt>
                <c:pt idx="2701">
                  <c:v>2.1803122479777642E-2</c:v>
                </c:pt>
                <c:pt idx="2702">
                  <c:v>2.6043109130151676E-2</c:v>
                </c:pt>
                <c:pt idx="2703">
                  <c:v>2.6567539257446808E-2</c:v>
                </c:pt>
                <c:pt idx="2704">
                  <c:v>2.2433565823027087E-2</c:v>
                </c:pt>
                <c:pt idx="2705">
                  <c:v>2.739437723117339E-2</c:v>
                </c:pt>
                <c:pt idx="2706">
                  <c:v>2.6469903367158557E-2</c:v>
                </c:pt>
                <c:pt idx="2707">
                  <c:v>2.8220466452822342E-2</c:v>
                </c:pt>
                <c:pt idx="2708">
                  <c:v>2.5962967798131748E-2</c:v>
                </c:pt>
                <c:pt idx="2709">
                  <c:v>2.510291511112904E-2</c:v>
                </c:pt>
                <c:pt idx="2710">
                  <c:v>2.7405954084060567E-2</c:v>
                </c:pt>
                <c:pt idx="2711">
                  <c:v>2.6669216829462775E-2</c:v>
                </c:pt>
                <c:pt idx="2712">
                  <c:v>2.9147797648177737E-2</c:v>
                </c:pt>
                <c:pt idx="2713">
                  <c:v>2.5737390254459841E-2</c:v>
                </c:pt>
                <c:pt idx="2714">
                  <c:v>2.6996223347561171E-2</c:v>
                </c:pt>
                <c:pt idx="2715">
                  <c:v>3.5321203898748557E-2</c:v>
                </c:pt>
                <c:pt idx="2716">
                  <c:v>2.8787532244118178E-2</c:v>
                </c:pt>
                <c:pt idx="2717">
                  <c:v>3.2021285932686529E-2</c:v>
                </c:pt>
                <c:pt idx="2718">
                  <c:v>2.4114783630549811E-2</c:v>
                </c:pt>
                <c:pt idx="2719">
                  <c:v>2.725780641692015E-2</c:v>
                </c:pt>
                <c:pt idx="2720">
                  <c:v>2.3683102005488031E-2</c:v>
                </c:pt>
                <c:pt idx="2721">
                  <c:v>2.3841788695079733E-2</c:v>
                </c:pt>
                <c:pt idx="2722">
                  <c:v>2.8207908068212533E-2</c:v>
                </c:pt>
                <c:pt idx="2723">
                  <c:v>2.8765033927398105E-2</c:v>
                </c:pt>
                <c:pt idx="2724">
                  <c:v>3.0987944500309065E-2</c:v>
                </c:pt>
                <c:pt idx="2725">
                  <c:v>2.7181200191531491E-2</c:v>
                </c:pt>
                <c:pt idx="2726">
                  <c:v>3.1678048744691406E-2</c:v>
                </c:pt>
                <c:pt idx="2727">
                  <c:v>3.1803185078694403E-2</c:v>
                </c:pt>
                <c:pt idx="2728">
                  <c:v>3.2043102698699283E-2</c:v>
                </c:pt>
                <c:pt idx="2729">
                  <c:v>3.2745422609675036E-2</c:v>
                </c:pt>
                <c:pt idx="2730">
                  <c:v>3.6814256935264154E-2</c:v>
                </c:pt>
                <c:pt idx="2731">
                  <c:v>3.6148139665577318E-2</c:v>
                </c:pt>
                <c:pt idx="2732">
                  <c:v>3.5234342550506462E-2</c:v>
                </c:pt>
                <c:pt idx="2733">
                  <c:v>3.5869634070699749E-2</c:v>
                </c:pt>
                <c:pt idx="2734">
                  <c:v>2.4030259912722719E-2</c:v>
                </c:pt>
                <c:pt idx="2735">
                  <c:v>3.0227940631412674E-2</c:v>
                </c:pt>
                <c:pt idx="2736">
                  <c:v>3.106672833300041E-2</c:v>
                </c:pt>
                <c:pt idx="2737">
                  <c:v>3.0794354961411693E-2</c:v>
                </c:pt>
                <c:pt idx="2738">
                  <c:v>2.8397124607795157E-2</c:v>
                </c:pt>
                <c:pt idx="2739">
                  <c:v>3.9689699806686934E-2</c:v>
                </c:pt>
                <c:pt idx="2740">
                  <c:v>3.2705053025337237E-2</c:v>
                </c:pt>
                <c:pt idx="2741">
                  <c:v>3.7156116320605552E-2</c:v>
                </c:pt>
                <c:pt idx="2742">
                  <c:v>3.4807943565000242E-2</c:v>
                </c:pt>
                <c:pt idx="2743">
                  <c:v>4.0249482917746854E-2</c:v>
                </c:pt>
                <c:pt idx="2744">
                  <c:v>3.105764219577033E-2</c:v>
                </c:pt>
                <c:pt idx="2745">
                  <c:v>3.9794088979109764E-2</c:v>
                </c:pt>
                <c:pt idx="2746">
                  <c:v>3.0734105721782916E-2</c:v>
                </c:pt>
                <c:pt idx="2747">
                  <c:v>2.9655096402183095E-2</c:v>
                </c:pt>
                <c:pt idx="2748">
                  <c:v>1.7678061752493434E-2</c:v>
                </c:pt>
                <c:pt idx="2749">
                  <c:v>1.1898559214936225E-2</c:v>
                </c:pt>
                <c:pt idx="2750">
                  <c:v>2.1009516990816414E-2</c:v>
                </c:pt>
                <c:pt idx="2751">
                  <c:v>2.1065528473742934E-2</c:v>
                </c:pt>
                <c:pt idx="2752">
                  <c:v>2.1410933729028841E-2</c:v>
                </c:pt>
                <c:pt idx="2753">
                  <c:v>1.7932158858271405E-2</c:v>
                </c:pt>
                <c:pt idx="2754">
                  <c:v>1.9656158312408394E-2</c:v>
                </c:pt>
                <c:pt idx="2755">
                  <c:v>1.5806433770249713E-2</c:v>
                </c:pt>
                <c:pt idx="2756">
                  <c:v>1.7305341754814373E-2</c:v>
                </c:pt>
                <c:pt idx="2757">
                  <c:v>1.3887802056262796E-2</c:v>
                </c:pt>
                <c:pt idx="2758">
                  <c:v>5.2166717623637043E-3</c:v>
                </c:pt>
                <c:pt idx="2759">
                  <c:v>6.9447547718543287E-3</c:v>
                </c:pt>
                <c:pt idx="2760">
                  <c:v>6.0619744108771027E-3</c:v>
                </c:pt>
                <c:pt idx="2761">
                  <c:v>5.0342196968424045E-3</c:v>
                </c:pt>
                <c:pt idx="2762">
                  <c:v>5.8061560028021359E-3</c:v>
                </c:pt>
                <c:pt idx="2763">
                  <c:v>6.7617738578144614E-3</c:v>
                </c:pt>
                <c:pt idx="2764">
                  <c:v>6.8440117431919512E-3</c:v>
                </c:pt>
                <c:pt idx="2765">
                  <c:v>8.5513060903869165E-3</c:v>
                </c:pt>
                <c:pt idx="2766">
                  <c:v>8.5435736210280801E-3</c:v>
                </c:pt>
                <c:pt idx="2767">
                  <c:v>6.9341232560880435E-3</c:v>
                </c:pt>
                <c:pt idx="2768">
                  <c:v>7.5114995977134478E-3</c:v>
                </c:pt>
                <c:pt idx="2769">
                  <c:v>9.4442735157221729E-3</c:v>
                </c:pt>
                <c:pt idx="2770">
                  <c:v>7.8939839495430555E-3</c:v>
                </c:pt>
                <c:pt idx="2771">
                  <c:v>9.0643587377057747E-3</c:v>
                </c:pt>
                <c:pt idx="2772">
                  <c:v>1.2741183556771687E-2</c:v>
                </c:pt>
                <c:pt idx="2773">
                  <c:v>1.0494439641237731E-2</c:v>
                </c:pt>
                <c:pt idx="2774">
                  <c:v>5.2005655973337249E-3</c:v>
                </c:pt>
                <c:pt idx="2775">
                  <c:v>6.7273545397502103E-3</c:v>
                </c:pt>
                <c:pt idx="2776">
                  <c:v>6.7447453643750552E-3</c:v>
                </c:pt>
                <c:pt idx="2777">
                  <c:v>9.4548246370158833E-3</c:v>
                </c:pt>
                <c:pt idx="2778">
                  <c:v>9.3322477281898124E-3</c:v>
                </c:pt>
                <c:pt idx="2779">
                  <c:v>9.2222129799057646E-3</c:v>
                </c:pt>
                <c:pt idx="2780">
                  <c:v>9.893091849603108E-3</c:v>
                </c:pt>
                <c:pt idx="2781">
                  <c:v>8.316747536794622E-3</c:v>
                </c:pt>
                <c:pt idx="2782">
                  <c:v>9.6319291801281858E-3</c:v>
                </c:pt>
                <c:pt idx="2783">
                  <c:v>6.8083521310029725E-3</c:v>
                </c:pt>
                <c:pt idx="2784">
                  <c:v>7.1395868786039447E-3</c:v>
                </c:pt>
                <c:pt idx="2785">
                  <c:v>6.7330518838235529E-3</c:v>
                </c:pt>
                <c:pt idx="2786">
                  <c:v>4.3800459604955147E-3</c:v>
                </c:pt>
                <c:pt idx="2787">
                  <c:v>6.0230174664251618E-3</c:v>
                </c:pt>
                <c:pt idx="2788">
                  <c:v>7.1930960827754631E-3</c:v>
                </c:pt>
                <c:pt idx="2789">
                  <c:v>5.7599866321438589E-3</c:v>
                </c:pt>
                <c:pt idx="2790">
                  <c:v>5.3445994701089138E-3</c:v>
                </c:pt>
                <c:pt idx="2791">
                  <c:v>5.107788159029342E-3</c:v>
                </c:pt>
                <c:pt idx="2792">
                  <c:v>5.6793682292658586E-3</c:v>
                </c:pt>
                <c:pt idx="2793">
                  <c:v>5.0969024194344762E-3</c:v>
                </c:pt>
                <c:pt idx="2794">
                  <c:v>6.0836203439548304E-3</c:v>
                </c:pt>
                <c:pt idx="2795">
                  <c:v>5.4506343833029512E-3</c:v>
                </c:pt>
                <c:pt idx="2796">
                  <c:v>5.778614555666646E-3</c:v>
                </c:pt>
                <c:pt idx="2797">
                  <c:v>6.8981388107020262E-3</c:v>
                </c:pt>
                <c:pt idx="2798">
                  <c:v>6.1418620724547875E-3</c:v>
                </c:pt>
                <c:pt idx="2799">
                  <c:v>7.1189105285427347E-3</c:v>
                </c:pt>
                <c:pt idx="2800">
                  <c:v>5.8872601051617327E-3</c:v>
                </c:pt>
                <c:pt idx="2801">
                  <c:v>6.6971047118935412E-3</c:v>
                </c:pt>
                <c:pt idx="2802">
                  <c:v>6.3641902565071823E-3</c:v>
                </c:pt>
                <c:pt idx="2803">
                  <c:v>6.9927871367708875E-3</c:v>
                </c:pt>
                <c:pt idx="2804">
                  <c:v>7.2345413284436513E-3</c:v>
                </c:pt>
                <c:pt idx="2805">
                  <c:v>6.8114597230228861E-3</c:v>
                </c:pt>
                <c:pt idx="2806">
                  <c:v>6.7186880090162196E-3</c:v>
                </c:pt>
                <c:pt idx="2807">
                  <c:v>7.930658200483014E-3</c:v>
                </c:pt>
                <c:pt idx="2808">
                  <c:v>8.3901018469569495E-3</c:v>
                </c:pt>
                <c:pt idx="2809">
                  <c:v>9.4825725587477459E-3</c:v>
                </c:pt>
                <c:pt idx="2810">
                  <c:v>6.6346921817779956E-3</c:v>
                </c:pt>
                <c:pt idx="2811">
                  <c:v>7.351841763316852E-3</c:v>
                </c:pt>
                <c:pt idx="2812">
                  <c:v>7.1683367885972144E-3</c:v>
                </c:pt>
                <c:pt idx="2813">
                  <c:v>6.2533899289580596E-3</c:v>
                </c:pt>
                <c:pt idx="2814">
                  <c:v>5.0405544635105668E-3</c:v>
                </c:pt>
                <c:pt idx="2815">
                  <c:v>4.2544097175489159E-3</c:v>
                </c:pt>
                <c:pt idx="2816">
                  <c:v>5.1302083691483246E-3</c:v>
                </c:pt>
                <c:pt idx="2817">
                  <c:v>5.2759579113681419E-3</c:v>
                </c:pt>
                <c:pt idx="2818">
                  <c:v>5.5983963616551462E-3</c:v>
                </c:pt>
                <c:pt idx="2819">
                  <c:v>6.0840344191866631E-3</c:v>
                </c:pt>
                <c:pt idx="2820">
                  <c:v>8.1556180607889189E-3</c:v>
                </c:pt>
                <c:pt idx="2821">
                  <c:v>5.4933310412063844E-3</c:v>
                </c:pt>
                <c:pt idx="2822">
                  <c:v>4.1470679439627751E-3</c:v>
                </c:pt>
                <c:pt idx="2823">
                  <c:v>4.520888073674254E-3</c:v>
                </c:pt>
                <c:pt idx="2824">
                  <c:v>4.5658874462933827E-3</c:v>
                </c:pt>
                <c:pt idx="2825">
                  <c:v>5.071310363473182E-3</c:v>
                </c:pt>
                <c:pt idx="2826">
                  <c:v>4.9284866538723557E-3</c:v>
                </c:pt>
                <c:pt idx="2827">
                  <c:v>4.9259885249416883E-3</c:v>
                </c:pt>
                <c:pt idx="2828">
                  <c:v>5.2434657808202723E-3</c:v>
                </c:pt>
                <c:pt idx="2829">
                  <c:v>5.3121337107423557E-3</c:v>
                </c:pt>
                <c:pt idx="2830">
                  <c:v>5.631652985012941E-3</c:v>
                </c:pt>
                <c:pt idx="2831">
                  <c:v>5.39046721690327E-3</c:v>
                </c:pt>
                <c:pt idx="2832">
                  <c:v>5.905932314260301E-3</c:v>
                </c:pt>
                <c:pt idx="2833">
                  <c:v>6.2608470173000233E-3</c:v>
                </c:pt>
                <c:pt idx="2834">
                  <c:v>5.9667449733250598E-3</c:v>
                </c:pt>
                <c:pt idx="2835">
                  <c:v>5.4284603414814026E-3</c:v>
                </c:pt>
                <c:pt idx="2836">
                  <c:v>5.7113493869592339E-3</c:v>
                </c:pt>
                <c:pt idx="2837">
                  <c:v>5.9627904780341755E-3</c:v>
                </c:pt>
                <c:pt idx="2838">
                  <c:v>5.9518807982255877E-3</c:v>
                </c:pt>
                <c:pt idx="2839">
                  <c:v>5.6057846735737948E-3</c:v>
                </c:pt>
                <c:pt idx="2840">
                  <c:v>6.3241805074331255E-3</c:v>
                </c:pt>
                <c:pt idx="2841">
                  <c:v>6.1671580514129519E-3</c:v>
                </c:pt>
                <c:pt idx="2842">
                  <c:v>6.3516727936716406E-3</c:v>
                </c:pt>
                <c:pt idx="2843">
                  <c:v>5.640870366709491E-3</c:v>
                </c:pt>
                <c:pt idx="2844">
                  <c:v>6.1173956747383792E-3</c:v>
                </c:pt>
                <c:pt idx="2845">
                  <c:v>6.5527842424484718E-3</c:v>
                </c:pt>
                <c:pt idx="2846">
                  <c:v>6.4389414175804998E-3</c:v>
                </c:pt>
                <c:pt idx="2847">
                  <c:v>7.4659698370035683E-3</c:v>
                </c:pt>
                <c:pt idx="2848">
                  <c:v>6.853786367349359E-3</c:v>
                </c:pt>
                <c:pt idx="2849">
                  <c:v>7.4001983806353576E-3</c:v>
                </c:pt>
                <c:pt idx="2850">
                  <c:v>7.5060305527465763E-3</c:v>
                </c:pt>
                <c:pt idx="2851">
                  <c:v>7.2795844710905047E-3</c:v>
                </c:pt>
                <c:pt idx="2852">
                  <c:v>7.8077760876970508E-3</c:v>
                </c:pt>
                <c:pt idx="2853">
                  <c:v>8.5204652199094427E-3</c:v>
                </c:pt>
                <c:pt idx="2854">
                  <c:v>7.8605701544162531E-3</c:v>
                </c:pt>
                <c:pt idx="2855">
                  <c:v>8.6715089584496891E-3</c:v>
                </c:pt>
                <c:pt idx="2856">
                  <c:v>8.1280463322607379E-3</c:v>
                </c:pt>
                <c:pt idx="2857">
                  <c:v>8.4392834799745745E-3</c:v>
                </c:pt>
                <c:pt idx="2858">
                  <c:v>8.9731782116271898E-3</c:v>
                </c:pt>
                <c:pt idx="2859">
                  <c:v>8.3589977162919389E-3</c:v>
                </c:pt>
                <c:pt idx="2860">
                  <c:v>7.9549373395684762E-3</c:v>
                </c:pt>
                <c:pt idx="2861">
                  <c:v>8.8860397423211578E-3</c:v>
                </c:pt>
                <c:pt idx="2862">
                  <c:v>9.6857999741496153E-3</c:v>
                </c:pt>
                <c:pt idx="2863">
                  <c:v>1.0481095127983491E-2</c:v>
                </c:pt>
                <c:pt idx="2864">
                  <c:v>8.5224018643004235E-3</c:v>
                </c:pt>
                <c:pt idx="2865">
                  <c:v>9.5743950891083208E-3</c:v>
                </c:pt>
                <c:pt idx="2866">
                  <c:v>9.9383324359666354E-3</c:v>
                </c:pt>
                <c:pt idx="2867">
                  <c:v>8.7588696816490747E-3</c:v>
                </c:pt>
                <c:pt idx="2868">
                  <c:v>7.2994740698089687E-3</c:v>
                </c:pt>
                <c:pt idx="2869">
                  <c:v>9.2435586699923297E-3</c:v>
                </c:pt>
                <c:pt idx="2870">
                  <c:v>1.0000678075280559E-2</c:v>
                </c:pt>
                <c:pt idx="2871">
                  <c:v>9.0099653775517381E-3</c:v>
                </c:pt>
                <c:pt idx="2872">
                  <c:v>1.0810839237853353E-2</c:v>
                </c:pt>
                <c:pt idx="2873">
                  <c:v>9.4351582413664033E-3</c:v>
                </c:pt>
                <c:pt idx="2874">
                  <c:v>1.1514445629155443E-2</c:v>
                </c:pt>
                <c:pt idx="2875">
                  <c:v>7.2737130892285744E-3</c:v>
                </c:pt>
                <c:pt idx="2876">
                  <c:v>7.9091210895619445E-3</c:v>
                </c:pt>
                <c:pt idx="2877">
                  <c:v>8.6433387224972118E-3</c:v>
                </c:pt>
                <c:pt idx="2878">
                  <c:v>8.9696738667359964E-3</c:v>
                </c:pt>
                <c:pt idx="2879">
                  <c:v>9.3941316496036296E-3</c:v>
                </c:pt>
                <c:pt idx="2880">
                  <c:v>8.7764412079154655E-3</c:v>
                </c:pt>
                <c:pt idx="2881">
                  <c:v>8.9403856585870932E-3</c:v>
                </c:pt>
                <c:pt idx="2882">
                  <c:v>1.0432647179488087E-2</c:v>
                </c:pt>
                <c:pt idx="2883">
                  <c:v>9.9686435799349188E-3</c:v>
                </c:pt>
                <c:pt idx="2884">
                  <c:v>1.0392497829105072E-2</c:v>
                </c:pt>
                <c:pt idx="2885">
                  <c:v>1.1098192263784805E-2</c:v>
                </c:pt>
                <c:pt idx="2886">
                  <c:v>1.1592734241179995E-2</c:v>
                </c:pt>
                <c:pt idx="2887">
                  <c:v>1.0850338626526262E-2</c:v>
                </c:pt>
                <c:pt idx="2888">
                  <c:v>1.0868737880300327E-2</c:v>
                </c:pt>
                <c:pt idx="2889">
                  <c:v>1.210632481745187E-2</c:v>
                </c:pt>
                <c:pt idx="2890">
                  <c:v>1.2153046894125597E-2</c:v>
                </c:pt>
                <c:pt idx="2891">
                  <c:v>1.2246499128845777E-2</c:v>
                </c:pt>
                <c:pt idx="2892">
                  <c:v>1.1387552887964423E-2</c:v>
                </c:pt>
                <c:pt idx="2893">
                  <c:v>1.2655640024198042E-2</c:v>
                </c:pt>
                <c:pt idx="2894">
                  <c:v>1.0412216941097419E-2</c:v>
                </c:pt>
                <c:pt idx="2895">
                  <c:v>1.0671113354772301E-2</c:v>
                </c:pt>
                <c:pt idx="2896">
                  <c:v>1.1691344289233799E-2</c:v>
                </c:pt>
                <c:pt idx="2897">
                  <c:v>1.3171013722812012E-2</c:v>
                </c:pt>
                <c:pt idx="2898">
                  <c:v>1.1200402695347939E-2</c:v>
                </c:pt>
                <c:pt idx="2899">
                  <c:v>1.3373714540824274E-2</c:v>
                </c:pt>
                <c:pt idx="2900">
                  <c:v>1.2213011969670517E-2</c:v>
                </c:pt>
                <c:pt idx="2901">
                  <c:v>1.3351764218428904E-2</c:v>
                </c:pt>
                <c:pt idx="2902">
                  <c:v>1.5307509484501674E-2</c:v>
                </c:pt>
                <c:pt idx="2903">
                  <c:v>1.5131571146968946E-2</c:v>
                </c:pt>
                <c:pt idx="2904">
                  <c:v>1.2499460171430703E-2</c:v>
                </c:pt>
                <c:pt idx="2905">
                  <c:v>1.2955171568383854E-2</c:v>
                </c:pt>
                <c:pt idx="2906">
                  <c:v>1.517435318486186E-2</c:v>
                </c:pt>
                <c:pt idx="2907">
                  <c:v>1.8198286339464659E-2</c:v>
                </c:pt>
                <c:pt idx="2908">
                  <c:v>1.5539568883527283E-2</c:v>
                </c:pt>
                <c:pt idx="2909">
                  <c:v>1.7350207089397475E-2</c:v>
                </c:pt>
                <c:pt idx="2910">
                  <c:v>1.6923933314701833E-2</c:v>
                </c:pt>
                <c:pt idx="2911">
                  <c:v>1.8528018628879935E-2</c:v>
                </c:pt>
                <c:pt idx="2912">
                  <c:v>1.6508305582639261E-2</c:v>
                </c:pt>
                <c:pt idx="2913">
                  <c:v>1.7950622725488034E-2</c:v>
                </c:pt>
                <c:pt idx="2914">
                  <c:v>1.4745139367008627E-2</c:v>
                </c:pt>
                <c:pt idx="2915">
                  <c:v>2.2804108536185669E-2</c:v>
                </c:pt>
                <c:pt idx="2916">
                  <c:v>1.6690565620434705E-2</c:v>
                </c:pt>
                <c:pt idx="2917">
                  <c:v>1.7865179546261638E-2</c:v>
                </c:pt>
                <c:pt idx="2918">
                  <c:v>1.9371976258979511E-2</c:v>
                </c:pt>
                <c:pt idx="2919">
                  <c:v>2.0399775162538322E-2</c:v>
                </c:pt>
                <c:pt idx="2920">
                  <c:v>1.4845727055725753E-2</c:v>
                </c:pt>
                <c:pt idx="2921">
                  <c:v>1.4985168564404476E-2</c:v>
                </c:pt>
                <c:pt idx="2922">
                  <c:v>1.3356611263376523E-2</c:v>
                </c:pt>
                <c:pt idx="2923">
                  <c:v>1.7398282661411302E-2</c:v>
                </c:pt>
                <c:pt idx="2924">
                  <c:v>1.4469766465375102E-2</c:v>
                </c:pt>
                <c:pt idx="2925">
                  <c:v>1.7182393020854402E-2</c:v>
                </c:pt>
                <c:pt idx="2926">
                  <c:v>1.5466368597283033E-2</c:v>
                </c:pt>
                <c:pt idx="2927">
                  <c:v>1.9936987398595896E-2</c:v>
                </c:pt>
                <c:pt idx="2928">
                  <c:v>1.7705356147148143E-2</c:v>
                </c:pt>
                <c:pt idx="2929">
                  <c:v>1.8811579783608697E-2</c:v>
                </c:pt>
                <c:pt idx="2930">
                  <c:v>1.5343004634120949E-2</c:v>
                </c:pt>
                <c:pt idx="2931">
                  <c:v>1.9742123852596848E-2</c:v>
                </c:pt>
                <c:pt idx="2932">
                  <c:v>1.9936275539851701E-2</c:v>
                </c:pt>
                <c:pt idx="2933">
                  <c:v>2.1504395675986204E-2</c:v>
                </c:pt>
                <c:pt idx="2934">
                  <c:v>1.7362012225737165E-2</c:v>
                </c:pt>
                <c:pt idx="2935">
                  <c:v>1.9942640787508258E-2</c:v>
                </c:pt>
                <c:pt idx="2936">
                  <c:v>2.0943824579387555E-2</c:v>
                </c:pt>
                <c:pt idx="2937">
                  <c:v>2.0659735406168819E-2</c:v>
                </c:pt>
                <c:pt idx="2938">
                  <c:v>2.6427067111431082E-2</c:v>
                </c:pt>
                <c:pt idx="2939">
                  <c:v>2.570645247899456E-2</c:v>
                </c:pt>
                <c:pt idx="2940">
                  <c:v>2.0158075380720557E-2</c:v>
                </c:pt>
                <c:pt idx="2941">
                  <c:v>2.9331218249793557E-2</c:v>
                </c:pt>
                <c:pt idx="2942">
                  <c:v>2.5417018372186451E-2</c:v>
                </c:pt>
                <c:pt idx="2943">
                  <c:v>2.6105537706566744E-2</c:v>
                </c:pt>
                <c:pt idx="2944">
                  <c:v>1.7802100251924097E-2</c:v>
                </c:pt>
                <c:pt idx="2945">
                  <c:v>1.9416633020280013E-2</c:v>
                </c:pt>
                <c:pt idx="2946">
                  <c:v>2.1811136695409086E-2</c:v>
                </c:pt>
                <c:pt idx="2947">
                  <c:v>2.0023426677754152E-2</c:v>
                </c:pt>
                <c:pt idx="2948">
                  <c:v>2.386464701595668E-2</c:v>
                </c:pt>
                <c:pt idx="2949">
                  <c:v>2.8326519157829605E-2</c:v>
                </c:pt>
                <c:pt idx="2950">
                  <c:v>1.716377751821083E-2</c:v>
                </c:pt>
                <c:pt idx="2951">
                  <c:v>1.6496203520746922E-2</c:v>
                </c:pt>
                <c:pt idx="2952">
                  <c:v>1.782043029577457E-2</c:v>
                </c:pt>
                <c:pt idx="2953">
                  <c:v>1.827429847438344E-2</c:v>
                </c:pt>
                <c:pt idx="2954">
                  <c:v>1.6037340900739362E-2</c:v>
                </c:pt>
                <c:pt idx="2955">
                  <c:v>1.5714397010824437E-2</c:v>
                </c:pt>
                <c:pt idx="2956">
                  <c:v>1.5912423622198166E-2</c:v>
                </c:pt>
                <c:pt idx="2957">
                  <c:v>1.6810748779455178E-2</c:v>
                </c:pt>
                <c:pt idx="2958">
                  <c:v>1.7727835751250105E-2</c:v>
                </c:pt>
                <c:pt idx="2959">
                  <c:v>1.7140143318786393E-2</c:v>
                </c:pt>
                <c:pt idx="2960">
                  <c:v>1.6267704375627367E-2</c:v>
                </c:pt>
                <c:pt idx="2961">
                  <c:v>2.0041104525680978E-2</c:v>
                </c:pt>
                <c:pt idx="2962">
                  <c:v>1.6545164583412431E-2</c:v>
                </c:pt>
                <c:pt idx="2963">
                  <c:v>2.0433619329806207E-2</c:v>
                </c:pt>
                <c:pt idx="2964">
                  <c:v>2.1420512518850545E-2</c:v>
                </c:pt>
                <c:pt idx="2965">
                  <c:v>1.8333704067163059E-2</c:v>
                </c:pt>
                <c:pt idx="2966">
                  <c:v>1.8513926770956785E-2</c:v>
                </c:pt>
                <c:pt idx="2967">
                  <c:v>2.1197025208057049E-2</c:v>
                </c:pt>
                <c:pt idx="2968">
                  <c:v>2.3824804219512635E-2</c:v>
                </c:pt>
                <c:pt idx="2969">
                  <c:v>2.1277841841464678E-2</c:v>
                </c:pt>
                <c:pt idx="2970">
                  <c:v>2.0134485679037931E-2</c:v>
                </c:pt>
                <c:pt idx="2971">
                  <c:v>1.9507069028230153E-2</c:v>
                </c:pt>
                <c:pt idx="2972">
                  <c:v>2.2754578746925467E-2</c:v>
                </c:pt>
                <c:pt idx="2973">
                  <c:v>2.5613288692314655E-2</c:v>
                </c:pt>
                <c:pt idx="2974">
                  <c:v>2.317402926761656E-2</c:v>
                </c:pt>
                <c:pt idx="2975">
                  <c:v>2.3878039130632338E-2</c:v>
                </c:pt>
                <c:pt idx="2976">
                  <c:v>2.4381295996395144E-2</c:v>
                </c:pt>
                <c:pt idx="2977">
                  <c:v>1.9473859323279684E-2</c:v>
                </c:pt>
                <c:pt idx="2978">
                  <c:v>1.9793966917015484E-2</c:v>
                </c:pt>
                <c:pt idx="2979">
                  <c:v>2.0875752183423926E-2</c:v>
                </c:pt>
                <c:pt idx="2980">
                  <c:v>2.1935686285484219E-2</c:v>
                </c:pt>
                <c:pt idx="2981">
                  <c:v>2.1051373684325737E-2</c:v>
                </c:pt>
                <c:pt idx="2982">
                  <c:v>2.4869284184229672E-2</c:v>
                </c:pt>
                <c:pt idx="2983">
                  <c:v>1.7218532619886547E-2</c:v>
                </c:pt>
                <c:pt idx="2984">
                  <c:v>1.7033614739622789E-2</c:v>
                </c:pt>
                <c:pt idx="2985">
                  <c:v>2.0848372976635148E-2</c:v>
                </c:pt>
                <c:pt idx="2986">
                  <c:v>2.0592530090900774E-2</c:v>
                </c:pt>
                <c:pt idx="2987">
                  <c:v>2.2810633049608165E-2</c:v>
                </c:pt>
                <c:pt idx="2988">
                  <c:v>2.1033748895102566E-2</c:v>
                </c:pt>
                <c:pt idx="2989">
                  <c:v>1.9305722736316457E-2</c:v>
                </c:pt>
                <c:pt idx="2990">
                  <c:v>1.9548309076452362E-2</c:v>
                </c:pt>
                <c:pt idx="2991">
                  <c:v>2.2855577519792312E-2</c:v>
                </c:pt>
                <c:pt idx="2992">
                  <c:v>2.6275869278010719E-2</c:v>
                </c:pt>
                <c:pt idx="2993">
                  <c:v>2.6118658538895764E-2</c:v>
                </c:pt>
                <c:pt idx="2994">
                  <c:v>2.8803671430159536E-2</c:v>
                </c:pt>
                <c:pt idx="2995">
                  <c:v>2.3460625907181353E-2</c:v>
                </c:pt>
                <c:pt idx="2996">
                  <c:v>2.8933923672039955E-2</c:v>
                </c:pt>
                <c:pt idx="2997">
                  <c:v>2.7213375486939344E-2</c:v>
                </c:pt>
                <c:pt idx="2998">
                  <c:v>2.5725341921090418E-2</c:v>
                </c:pt>
                <c:pt idx="2999">
                  <c:v>2.7510896330369714E-2</c:v>
                </c:pt>
                <c:pt idx="3000">
                  <c:v>2.6094949941517211E-2</c:v>
                </c:pt>
                <c:pt idx="3001">
                  <c:v>2.7941479969187163E-2</c:v>
                </c:pt>
                <c:pt idx="3002">
                  <c:v>3.9140369855804595E-2</c:v>
                </c:pt>
                <c:pt idx="3003">
                  <c:v>3.4732529701473322E-2</c:v>
                </c:pt>
                <c:pt idx="3004">
                  <c:v>3.8837757004081451E-2</c:v>
                </c:pt>
                <c:pt idx="3005">
                  <c:v>3.9872808850090202E-2</c:v>
                </c:pt>
                <c:pt idx="3006">
                  <c:v>3.8181698517991393E-2</c:v>
                </c:pt>
                <c:pt idx="3007">
                  <c:v>3.300232501967014E-2</c:v>
                </c:pt>
                <c:pt idx="3008">
                  <c:v>3.9498753175955213E-2</c:v>
                </c:pt>
                <c:pt idx="3009">
                  <c:v>3.8157540212607484E-2</c:v>
                </c:pt>
                <c:pt idx="3010">
                  <c:v>3.3565640725301486E-2</c:v>
                </c:pt>
                <c:pt idx="3011">
                  <c:v>3.2314911458565493E-2</c:v>
                </c:pt>
                <c:pt idx="3012">
                  <c:v>2.6328420747978351E-2</c:v>
                </c:pt>
                <c:pt idx="3013">
                  <c:v>3.7736986782038254E-2</c:v>
                </c:pt>
                <c:pt idx="3014">
                  <c:v>2.0638323906931898E-2</c:v>
                </c:pt>
                <c:pt idx="3015">
                  <c:v>3.8121251241605543E-2</c:v>
                </c:pt>
                <c:pt idx="3016">
                  <c:v>3.7671972668329036E-2</c:v>
                </c:pt>
                <c:pt idx="3017">
                  <c:v>2.2465517100487956E-2</c:v>
                </c:pt>
                <c:pt idx="3018">
                  <c:v>2.9731580450593664E-2</c:v>
                </c:pt>
                <c:pt idx="3019">
                  <c:v>3.0339494057828164E-2</c:v>
                </c:pt>
                <c:pt idx="3020">
                  <c:v>1.6459671927330395E-2</c:v>
                </c:pt>
                <c:pt idx="3021">
                  <c:v>2.5119565809139884E-2</c:v>
                </c:pt>
                <c:pt idx="3022">
                  <c:v>3.0206604313266799E-2</c:v>
                </c:pt>
                <c:pt idx="3023">
                  <c:v>2.5118755885990211E-2</c:v>
                </c:pt>
                <c:pt idx="3024">
                  <c:v>2.3898845211199903E-2</c:v>
                </c:pt>
                <c:pt idx="3025">
                  <c:v>3.0003673784394173E-2</c:v>
                </c:pt>
                <c:pt idx="3026">
                  <c:v>2.5083242984441201E-2</c:v>
                </c:pt>
                <c:pt idx="3027">
                  <c:v>3.0952263121702229E-2</c:v>
                </c:pt>
                <c:pt idx="3028">
                  <c:v>2.6910545123333955E-2</c:v>
                </c:pt>
                <c:pt idx="3029">
                  <c:v>3.0790269039075956E-2</c:v>
                </c:pt>
                <c:pt idx="3030">
                  <c:v>2.9510287876219666E-2</c:v>
                </c:pt>
                <c:pt idx="3031">
                  <c:v>3.6250791849291322E-2</c:v>
                </c:pt>
                <c:pt idx="3032">
                  <c:v>2.7927195259861603E-2</c:v>
                </c:pt>
                <c:pt idx="3033">
                  <c:v>4.0178321667228914E-2</c:v>
                </c:pt>
                <c:pt idx="3034">
                  <c:v>4.0360067130641282E-2</c:v>
                </c:pt>
                <c:pt idx="3035">
                  <c:v>3.9172205252804598E-2</c:v>
                </c:pt>
                <c:pt idx="3036">
                  <c:v>3.5338294150483569E-2</c:v>
                </c:pt>
                <c:pt idx="3037">
                  <c:v>3.2818238818416855E-2</c:v>
                </c:pt>
                <c:pt idx="3038">
                  <c:v>2.6476868949851757E-2</c:v>
                </c:pt>
                <c:pt idx="3039">
                  <c:v>3.0877977994016235E-2</c:v>
                </c:pt>
                <c:pt idx="3040">
                  <c:v>4.5801508214805872E-2</c:v>
                </c:pt>
                <c:pt idx="3041">
                  <c:v>4.18073322981211E-2</c:v>
                </c:pt>
                <c:pt idx="3042">
                  <c:v>5.4077182376403486E-2</c:v>
                </c:pt>
                <c:pt idx="3043">
                  <c:v>4.5153653937920445E-2</c:v>
                </c:pt>
                <c:pt idx="3044">
                  <c:v>4.9333435285401281E-2</c:v>
                </c:pt>
                <c:pt idx="3045">
                  <c:v>4.4871581715942639E-2</c:v>
                </c:pt>
                <c:pt idx="3046">
                  <c:v>4.6222934288413411E-2</c:v>
                </c:pt>
                <c:pt idx="3047">
                  <c:v>2.5548632171621583E-2</c:v>
                </c:pt>
                <c:pt idx="3048">
                  <c:v>3.58084762129557E-2</c:v>
                </c:pt>
                <c:pt idx="3049">
                  <c:v>3.9487351781816914E-2</c:v>
                </c:pt>
                <c:pt idx="3050">
                  <c:v>3.6405375509576621E-2</c:v>
                </c:pt>
                <c:pt idx="3051">
                  <c:v>3.7902154677430973E-2</c:v>
                </c:pt>
                <c:pt idx="3052">
                  <c:v>4.015173471150979E-2</c:v>
                </c:pt>
                <c:pt idx="3053">
                  <c:v>4.2668265274728459E-2</c:v>
                </c:pt>
                <c:pt idx="3054">
                  <c:v>3.8511547163876128E-2</c:v>
                </c:pt>
                <c:pt idx="3055">
                  <c:v>4.210290525676836E-2</c:v>
                </c:pt>
                <c:pt idx="3056">
                  <c:v>4.6792481811225549E-2</c:v>
                </c:pt>
                <c:pt idx="3057">
                  <c:v>3.7415040784479568E-2</c:v>
                </c:pt>
                <c:pt idx="3058">
                  <c:v>4.6572615350215375E-2</c:v>
                </c:pt>
                <c:pt idx="3059">
                  <c:v>4.4052223496679581E-2</c:v>
                </c:pt>
                <c:pt idx="3060">
                  <c:v>4.7640672474779322E-2</c:v>
                </c:pt>
                <c:pt idx="3061">
                  <c:v>2.915564502169344E-2</c:v>
                </c:pt>
                <c:pt idx="3062">
                  <c:v>3.9822885566349241E-2</c:v>
                </c:pt>
                <c:pt idx="3063">
                  <c:v>4.6780387628370571E-2</c:v>
                </c:pt>
                <c:pt idx="3064">
                  <c:v>5.9480978658112055E-2</c:v>
                </c:pt>
                <c:pt idx="3065">
                  <c:v>4.753045111711747E-2</c:v>
                </c:pt>
                <c:pt idx="3066">
                  <c:v>5.7423542108601615E-2</c:v>
                </c:pt>
                <c:pt idx="3067">
                  <c:v>6.095457070200247E-2</c:v>
                </c:pt>
                <c:pt idx="3068">
                  <c:v>6.7072463245493374E-2</c:v>
                </c:pt>
                <c:pt idx="3069">
                  <c:v>6.3805786797127839E-2</c:v>
                </c:pt>
                <c:pt idx="3070">
                  <c:v>4.3979911322151059E-2</c:v>
                </c:pt>
                <c:pt idx="3071">
                  <c:v>5.3742012611414494E-2</c:v>
                </c:pt>
                <c:pt idx="3072">
                  <c:v>6.2978208244020645E-2</c:v>
                </c:pt>
                <c:pt idx="3073">
                  <c:v>2.4277233015227051E-2</c:v>
                </c:pt>
                <c:pt idx="3074">
                  <c:v>3.349939661775643E-2</c:v>
                </c:pt>
                <c:pt idx="3075">
                  <c:v>3.2775065101206341E-2</c:v>
                </c:pt>
                <c:pt idx="3076">
                  <c:v>4.3382131220517588E-2</c:v>
                </c:pt>
                <c:pt idx="3077">
                  <c:v>4.3363817898093224E-2</c:v>
                </c:pt>
                <c:pt idx="3078">
                  <c:v>2.9427767286455235E-2</c:v>
                </c:pt>
                <c:pt idx="3079">
                  <c:v>2.8828788771687867E-2</c:v>
                </c:pt>
                <c:pt idx="3080">
                  <c:v>2.5963145632833289E-2</c:v>
                </c:pt>
                <c:pt idx="3081">
                  <c:v>2.4187334277706758E-2</c:v>
                </c:pt>
                <c:pt idx="3082">
                  <c:v>2.7120035580177601E-2</c:v>
                </c:pt>
                <c:pt idx="3083">
                  <c:v>2.6342401052829201E-2</c:v>
                </c:pt>
                <c:pt idx="3084">
                  <c:v>2.4727181917097541E-2</c:v>
                </c:pt>
                <c:pt idx="3085">
                  <c:v>3.0231723986920672E-2</c:v>
                </c:pt>
                <c:pt idx="3086">
                  <c:v>3.1255687454508747E-2</c:v>
                </c:pt>
                <c:pt idx="3087">
                  <c:v>2.3527787663058707E-2</c:v>
                </c:pt>
                <c:pt idx="3088">
                  <c:v>3.9088420575359488E-2</c:v>
                </c:pt>
                <c:pt idx="3089">
                  <c:v>2.9056850482928009E-2</c:v>
                </c:pt>
                <c:pt idx="3090">
                  <c:v>3.4336723656520927E-2</c:v>
                </c:pt>
                <c:pt idx="3091">
                  <c:v>2.7763474853793914E-2</c:v>
                </c:pt>
                <c:pt idx="3092">
                  <c:v>3.5842168797932145E-2</c:v>
                </c:pt>
                <c:pt idx="3093">
                  <c:v>2.9331853033523342E-2</c:v>
                </c:pt>
                <c:pt idx="3094">
                  <c:v>2.8138245347855226E-2</c:v>
                </c:pt>
                <c:pt idx="3095">
                  <c:v>2.3569873570063613E-2</c:v>
                </c:pt>
                <c:pt idx="3096">
                  <c:v>3.0422110792685544E-2</c:v>
                </c:pt>
                <c:pt idx="3097">
                  <c:v>3.0727517303359143E-2</c:v>
                </c:pt>
                <c:pt idx="3098">
                  <c:v>2.3446405383557727E-2</c:v>
                </c:pt>
                <c:pt idx="3099">
                  <c:v>2.925898072833976E-2</c:v>
                </c:pt>
                <c:pt idx="3100">
                  <c:v>2.9714020573384882E-2</c:v>
                </c:pt>
                <c:pt idx="3101">
                  <c:v>3.1813446108799832E-2</c:v>
                </c:pt>
                <c:pt idx="3102">
                  <c:v>3.0002793026999684E-2</c:v>
                </c:pt>
                <c:pt idx="3103">
                  <c:v>3.6906558497360679E-2</c:v>
                </c:pt>
                <c:pt idx="3104">
                  <c:v>3.144292758099175E-2</c:v>
                </c:pt>
                <c:pt idx="3105">
                  <c:v>4.443580732444577E-2</c:v>
                </c:pt>
                <c:pt idx="3106">
                  <c:v>2.9624804779021147E-2</c:v>
                </c:pt>
                <c:pt idx="3107">
                  <c:v>2.5296774488655041E-2</c:v>
                </c:pt>
                <c:pt idx="3108">
                  <c:v>2.8066999182780338E-2</c:v>
                </c:pt>
                <c:pt idx="3109">
                  <c:v>3.420647756996005E-2</c:v>
                </c:pt>
                <c:pt idx="3110">
                  <c:v>4.0050505884650908E-2</c:v>
                </c:pt>
                <c:pt idx="3111">
                  <c:v>2.8921808997145984E-2</c:v>
                </c:pt>
                <c:pt idx="3112">
                  <c:v>2.8855837771383119E-2</c:v>
                </c:pt>
                <c:pt idx="3113">
                  <c:v>3.4143793345251951E-2</c:v>
                </c:pt>
                <c:pt idx="3114">
                  <c:v>2.7218964279910732E-2</c:v>
                </c:pt>
                <c:pt idx="3115">
                  <c:v>3.437673255775902E-2</c:v>
                </c:pt>
                <c:pt idx="3116">
                  <c:v>2.6632630012893281E-2</c:v>
                </c:pt>
                <c:pt idx="3117">
                  <c:v>3.8472216937498589E-2</c:v>
                </c:pt>
                <c:pt idx="3118">
                  <c:v>2.6982842324421892E-2</c:v>
                </c:pt>
                <c:pt idx="3119">
                  <c:v>3.4775115198341207E-2</c:v>
                </c:pt>
                <c:pt idx="3120">
                  <c:v>3.3177980396261915E-2</c:v>
                </c:pt>
                <c:pt idx="3121">
                  <c:v>3.9887078797459438E-2</c:v>
                </c:pt>
                <c:pt idx="3122">
                  <c:v>3.6616668099327732E-2</c:v>
                </c:pt>
                <c:pt idx="3123">
                  <c:v>4.2869665448429878E-2</c:v>
                </c:pt>
                <c:pt idx="3124">
                  <c:v>3.9274301051386643E-2</c:v>
                </c:pt>
                <c:pt idx="3125">
                  <c:v>4.4271591444903571E-2</c:v>
                </c:pt>
                <c:pt idx="3126">
                  <c:v>3.5530504730412325E-2</c:v>
                </c:pt>
                <c:pt idx="3127">
                  <c:v>4.1571645360618095E-2</c:v>
                </c:pt>
                <c:pt idx="3128">
                  <c:v>3.7194826092053448E-2</c:v>
                </c:pt>
                <c:pt idx="3129">
                  <c:v>5.0674745837413424E-2</c:v>
                </c:pt>
                <c:pt idx="3130">
                  <c:v>5.3993379100651634E-2</c:v>
                </c:pt>
                <c:pt idx="3131">
                  <c:v>4.63945304988665E-2</c:v>
                </c:pt>
                <c:pt idx="3132">
                  <c:v>4.5764580807824869E-2</c:v>
                </c:pt>
                <c:pt idx="3133">
                  <c:v>5.2043308688858966E-2</c:v>
                </c:pt>
                <c:pt idx="3134">
                  <c:v>5.6391248134625906E-2</c:v>
                </c:pt>
                <c:pt idx="3135">
                  <c:v>4.990393178263694E-2</c:v>
                </c:pt>
                <c:pt idx="3136">
                  <c:v>5.925776958706936E-2</c:v>
                </c:pt>
                <c:pt idx="3137">
                  <c:v>4.6257800248692638E-2</c:v>
                </c:pt>
                <c:pt idx="3138">
                  <c:v>5.4124445369971373E-2</c:v>
                </c:pt>
                <c:pt idx="3139">
                  <c:v>5.7169034932529582E-2</c:v>
                </c:pt>
                <c:pt idx="3140">
                  <c:v>6.6581644840918663E-2</c:v>
                </c:pt>
                <c:pt idx="3141">
                  <c:v>5.5168367612950457E-2</c:v>
                </c:pt>
                <c:pt idx="3142">
                  <c:v>4.2962118299814479E-2</c:v>
                </c:pt>
                <c:pt idx="3143">
                  <c:v>3.3345144039172339E-2</c:v>
                </c:pt>
                <c:pt idx="3144">
                  <c:v>4.1513136141179803E-2</c:v>
                </c:pt>
                <c:pt idx="3145">
                  <c:v>5.3348415618270431E-2</c:v>
                </c:pt>
                <c:pt idx="3146">
                  <c:v>4.0900121375256365E-2</c:v>
                </c:pt>
                <c:pt idx="3147">
                  <c:v>4.1971975407655751E-2</c:v>
                </c:pt>
                <c:pt idx="3148">
                  <c:v>4.1787079753075052E-2</c:v>
                </c:pt>
                <c:pt idx="3149">
                  <c:v>3.6619350830662874E-2</c:v>
                </c:pt>
                <c:pt idx="3150">
                  <c:v>3.7664885379512028E-2</c:v>
                </c:pt>
                <c:pt idx="3151">
                  <c:v>3.4041089542799614E-2</c:v>
                </c:pt>
                <c:pt idx="3152">
                  <c:v>4.104658252006143E-2</c:v>
                </c:pt>
                <c:pt idx="3153">
                  <c:v>3.3773293381327139E-2</c:v>
                </c:pt>
                <c:pt idx="3154">
                  <c:v>4.6412879040665135E-2</c:v>
                </c:pt>
                <c:pt idx="3155">
                  <c:v>4.8948150026156823E-2</c:v>
                </c:pt>
                <c:pt idx="3156">
                  <c:v>4.3731296601182891E-2</c:v>
                </c:pt>
                <c:pt idx="3157">
                  <c:v>3.8120926836824512E-2</c:v>
                </c:pt>
                <c:pt idx="3158">
                  <c:v>5.058598988103017E-2</c:v>
                </c:pt>
                <c:pt idx="3159">
                  <c:v>4.1799947392066265E-2</c:v>
                </c:pt>
                <c:pt idx="3160">
                  <c:v>5.0067291741707411E-2</c:v>
                </c:pt>
                <c:pt idx="3161">
                  <c:v>3.658014478931982E-2</c:v>
                </c:pt>
                <c:pt idx="3162">
                  <c:v>3.2329468090711348E-2</c:v>
                </c:pt>
                <c:pt idx="3163">
                  <c:v>2.8415827065360225E-2</c:v>
                </c:pt>
                <c:pt idx="3164">
                  <c:v>4.5197200504824203E-2</c:v>
                </c:pt>
                <c:pt idx="3165">
                  <c:v>3.1786052926217875E-2</c:v>
                </c:pt>
                <c:pt idx="3166">
                  <c:v>3.2587216274631743E-2</c:v>
                </c:pt>
                <c:pt idx="3167">
                  <c:v>3.6767008049047492E-2</c:v>
                </c:pt>
                <c:pt idx="3168">
                  <c:v>2.9563619509729629E-2</c:v>
                </c:pt>
                <c:pt idx="3169">
                  <c:v>4.6300110521535445E-2</c:v>
                </c:pt>
                <c:pt idx="3170">
                  <c:v>3.6742111514986693E-2</c:v>
                </c:pt>
                <c:pt idx="3171">
                  <c:v>4.3868365434017724E-2</c:v>
                </c:pt>
                <c:pt idx="3172">
                  <c:v>4.5432727875842405E-2</c:v>
                </c:pt>
                <c:pt idx="3173">
                  <c:v>3.475250506677055E-2</c:v>
                </c:pt>
                <c:pt idx="3174">
                  <c:v>3.970478133533889E-2</c:v>
                </c:pt>
                <c:pt idx="3175">
                  <c:v>3.8513079502568326E-2</c:v>
                </c:pt>
                <c:pt idx="3176">
                  <c:v>4.1906126342344238E-2</c:v>
                </c:pt>
                <c:pt idx="3177">
                  <c:v>3.1840355867602643E-2</c:v>
                </c:pt>
                <c:pt idx="3178">
                  <c:v>3.2823561247253566E-2</c:v>
                </c:pt>
                <c:pt idx="3179">
                  <c:v>3.115925482519671E-2</c:v>
                </c:pt>
                <c:pt idx="3180">
                  <c:v>3.6470506345147889E-2</c:v>
                </c:pt>
                <c:pt idx="3181">
                  <c:v>4.385550642605205E-2</c:v>
                </c:pt>
                <c:pt idx="3182">
                  <c:v>3.1426607094489731E-2</c:v>
                </c:pt>
                <c:pt idx="3183">
                  <c:v>4.4391680111503982E-2</c:v>
                </c:pt>
                <c:pt idx="3184">
                  <c:v>3.950158761418901E-2</c:v>
                </c:pt>
                <c:pt idx="3185">
                  <c:v>4.3720692895257207E-2</c:v>
                </c:pt>
                <c:pt idx="3186">
                  <c:v>3.6847787103183371E-2</c:v>
                </c:pt>
                <c:pt idx="3187">
                  <c:v>5.4093016641198782E-2</c:v>
                </c:pt>
                <c:pt idx="3188">
                  <c:v>4.3775918079741516E-2</c:v>
                </c:pt>
                <c:pt idx="3189">
                  <c:v>5.5758801348916157E-2</c:v>
                </c:pt>
                <c:pt idx="3190">
                  <c:v>3.9481494888900584E-2</c:v>
                </c:pt>
                <c:pt idx="3191">
                  <c:v>3.8108272987001195E-2</c:v>
                </c:pt>
                <c:pt idx="3192">
                  <c:v>4.3314403642670897E-2</c:v>
                </c:pt>
                <c:pt idx="3193">
                  <c:v>3.0578285370602486E-2</c:v>
                </c:pt>
                <c:pt idx="3194">
                  <c:v>2.7009449528686905E-2</c:v>
                </c:pt>
                <c:pt idx="3195">
                  <c:v>3.7083935307068557E-2</c:v>
                </c:pt>
                <c:pt idx="3196">
                  <c:v>3.5377497547972904E-2</c:v>
                </c:pt>
                <c:pt idx="3197">
                  <c:v>4.4821897201904728E-2</c:v>
                </c:pt>
                <c:pt idx="3198">
                  <c:v>3.8953886629885713E-2</c:v>
                </c:pt>
                <c:pt idx="3199">
                  <c:v>3.0349644488318367E-2</c:v>
                </c:pt>
                <c:pt idx="3200">
                  <c:v>3.9782287977431101E-2</c:v>
                </c:pt>
                <c:pt idx="3201">
                  <c:v>3.5552486499084469E-2</c:v>
                </c:pt>
                <c:pt idx="3202">
                  <c:v>4.0499053211483178E-2</c:v>
                </c:pt>
                <c:pt idx="3203">
                  <c:v>3.5206108821537567E-2</c:v>
                </c:pt>
                <c:pt idx="3204">
                  <c:v>3.7254387557044299E-2</c:v>
                </c:pt>
                <c:pt idx="3205">
                  <c:v>3.8455904159051021E-2</c:v>
                </c:pt>
                <c:pt idx="3206">
                  <c:v>3.3978973552061573E-2</c:v>
                </c:pt>
                <c:pt idx="3207">
                  <c:v>3.0914375509302892E-2</c:v>
                </c:pt>
                <c:pt idx="3208">
                  <c:v>3.6765138922769072E-2</c:v>
                </c:pt>
                <c:pt idx="3209">
                  <c:v>3.0661897374356501E-2</c:v>
                </c:pt>
                <c:pt idx="3210">
                  <c:v>3.1487256180029434E-2</c:v>
                </c:pt>
                <c:pt idx="3211">
                  <c:v>3.6245326117628061E-2</c:v>
                </c:pt>
                <c:pt idx="3212">
                  <c:v>3.463338759389914E-2</c:v>
                </c:pt>
                <c:pt idx="3213">
                  <c:v>3.5243613225238016E-2</c:v>
                </c:pt>
                <c:pt idx="3214">
                  <c:v>3.0232445012492341E-2</c:v>
                </c:pt>
                <c:pt idx="3215">
                  <c:v>3.4545946455106821E-2</c:v>
                </c:pt>
                <c:pt idx="3216">
                  <c:v>4.2521734900873548E-2</c:v>
                </c:pt>
                <c:pt idx="3217">
                  <c:v>3.2826811943122348E-2</c:v>
                </c:pt>
                <c:pt idx="3218">
                  <c:v>2.8217742104052083E-2</c:v>
                </c:pt>
                <c:pt idx="3219">
                  <c:v>3.0887276422235422E-2</c:v>
                </c:pt>
                <c:pt idx="3220">
                  <c:v>3.3037493436097277E-2</c:v>
                </c:pt>
                <c:pt idx="3221">
                  <c:v>3.0797351795824345E-2</c:v>
                </c:pt>
                <c:pt idx="3222">
                  <c:v>2.813810206972964E-2</c:v>
                </c:pt>
                <c:pt idx="3223">
                  <c:v>3.2633627250306607E-2</c:v>
                </c:pt>
                <c:pt idx="3224">
                  <c:v>2.7141910711466474E-2</c:v>
                </c:pt>
                <c:pt idx="3225">
                  <c:v>2.6086619240261257E-2</c:v>
                </c:pt>
                <c:pt idx="3226">
                  <c:v>2.1469677534553103E-2</c:v>
                </c:pt>
                <c:pt idx="3227">
                  <c:v>2.9352442530493295E-2</c:v>
                </c:pt>
                <c:pt idx="3228">
                  <c:v>2.7244858506426207E-2</c:v>
                </c:pt>
                <c:pt idx="3229">
                  <c:v>2.9563972139190389E-2</c:v>
                </c:pt>
                <c:pt idx="3230">
                  <c:v>3.0040706553009833E-2</c:v>
                </c:pt>
                <c:pt idx="3231">
                  <c:v>3.5479850179508145E-2</c:v>
                </c:pt>
                <c:pt idx="3232">
                  <c:v>3.7933058593503745E-2</c:v>
                </c:pt>
                <c:pt idx="3233">
                  <c:v>3.5310024340421547E-2</c:v>
                </c:pt>
                <c:pt idx="3234">
                  <c:v>2.8136836852085251E-2</c:v>
                </c:pt>
                <c:pt idx="3235">
                  <c:v>1.8622220370405441E-2</c:v>
                </c:pt>
                <c:pt idx="3236">
                  <c:v>2.3899902696969275E-2</c:v>
                </c:pt>
                <c:pt idx="3237">
                  <c:v>2.4503914720143249E-2</c:v>
                </c:pt>
                <c:pt idx="3238">
                  <c:v>2.382842900116915E-2</c:v>
                </c:pt>
                <c:pt idx="3239">
                  <c:v>2.4362565700529439E-2</c:v>
                </c:pt>
                <c:pt idx="3240">
                  <c:v>2.9126661272983217E-2</c:v>
                </c:pt>
                <c:pt idx="3241">
                  <c:v>2.9071425470403638E-2</c:v>
                </c:pt>
                <c:pt idx="3242">
                  <c:v>2.8845337483378156E-2</c:v>
                </c:pt>
                <c:pt idx="3243">
                  <c:v>2.8390997247486612E-2</c:v>
                </c:pt>
                <c:pt idx="3244">
                  <c:v>2.8634103309267137E-2</c:v>
                </c:pt>
                <c:pt idx="3245">
                  <c:v>3.1379891961560394E-2</c:v>
                </c:pt>
                <c:pt idx="3246">
                  <c:v>2.958681274432582E-2</c:v>
                </c:pt>
                <c:pt idx="3247">
                  <c:v>3.0121011513359545E-2</c:v>
                </c:pt>
                <c:pt idx="3248">
                  <c:v>2.7156463478031065E-2</c:v>
                </c:pt>
                <c:pt idx="3249">
                  <c:v>2.0937306190123163E-2</c:v>
                </c:pt>
                <c:pt idx="3250">
                  <c:v>1.363175735146108E-2</c:v>
                </c:pt>
                <c:pt idx="3251">
                  <c:v>1.4098964481771599E-2</c:v>
                </c:pt>
                <c:pt idx="3252">
                  <c:v>1.6036472349770799E-2</c:v>
                </c:pt>
                <c:pt idx="3253">
                  <c:v>2.099860564866984E-2</c:v>
                </c:pt>
                <c:pt idx="3254">
                  <c:v>1.7345140184431299E-2</c:v>
                </c:pt>
                <c:pt idx="3255">
                  <c:v>1.7798864154948024E-2</c:v>
                </c:pt>
                <c:pt idx="3256">
                  <c:v>1.9218482375237857E-2</c:v>
                </c:pt>
                <c:pt idx="3257">
                  <c:v>1.7416164722643544E-2</c:v>
                </c:pt>
                <c:pt idx="3258">
                  <c:v>1.902282975553762E-2</c:v>
                </c:pt>
                <c:pt idx="3259">
                  <c:v>2.0417596896992071E-2</c:v>
                </c:pt>
                <c:pt idx="3260">
                  <c:v>2.037302978631526E-2</c:v>
                </c:pt>
                <c:pt idx="3261">
                  <c:v>2.3783217162882741E-2</c:v>
                </c:pt>
                <c:pt idx="3262">
                  <c:v>1.8588945755173617E-2</c:v>
                </c:pt>
                <c:pt idx="3263">
                  <c:v>1.9777555014306978E-2</c:v>
                </c:pt>
                <c:pt idx="3264">
                  <c:v>2.305477927203891E-2</c:v>
                </c:pt>
                <c:pt idx="3265">
                  <c:v>2.8622955401718456E-2</c:v>
                </c:pt>
                <c:pt idx="3266">
                  <c:v>2.8032115344377755E-2</c:v>
                </c:pt>
                <c:pt idx="3267">
                  <c:v>2.4608987102750886E-2</c:v>
                </c:pt>
                <c:pt idx="3268">
                  <c:v>2.3738303354902002E-2</c:v>
                </c:pt>
                <c:pt idx="3269">
                  <c:v>2.3619312428523352E-2</c:v>
                </c:pt>
                <c:pt idx="3270">
                  <c:v>2.7068534543963449E-2</c:v>
                </c:pt>
                <c:pt idx="3271">
                  <c:v>2.7862102369999562E-2</c:v>
                </c:pt>
                <c:pt idx="3272">
                  <c:v>3.1106229587028435E-2</c:v>
                </c:pt>
                <c:pt idx="3273">
                  <c:v>2.8272628536058386E-2</c:v>
                </c:pt>
                <c:pt idx="3274">
                  <c:v>2.3855763058707586E-2</c:v>
                </c:pt>
                <c:pt idx="3275">
                  <c:v>2.2030261660610711E-2</c:v>
                </c:pt>
                <c:pt idx="3276">
                  <c:v>2.7693112318742968E-2</c:v>
                </c:pt>
                <c:pt idx="3277">
                  <c:v>2.517631584723978E-2</c:v>
                </c:pt>
                <c:pt idx="3278">
                  <c:v>1.9097677713582083E-2</c:v>
                </c:pt>
                <c:pt idx="3279">
                  <c:v>2.2308212527075048E-2</c:v>
                </c:pt>
                <c:pt idx="3280">
                  <c:v>1.0136956785542502E-2</c:v>
                </c:pt>
                <c:pt idx="3281">
                  <c:v>1.3056090314712726E-2</c:v>
                </c:pt>
                <c:pt idx="3282">
                  <c:v>1.1850189284043224E-2</c:v>
                </c:pt>
                <c:pt idx="3283">
                  <c:v>1.6768453074343798E-2</c:v>
                </c:pt>
                <c:pt idx="3284">
                  <c:v>1.4643554811800642E-2</c:v>
                </c:pt>
                <c:pt idx="3285">
                  <c:v>1.4732326265486897E-2</c:v>
                </c:pt>
                <c:pt idx="3286">
                  <c:v>1.5374190245700829E-2</c:v>
                </c:pt>
                <c:pt idx="3287">
                  <c:v>1.9396480633171367E-2</c:v>
                </c:pt>
                <c:pt idx="3288">
                  <c:v>2.1883387419967905E-2</c:v>
                </c:pt>
                <c:pt idx="3289">
                  <c:v>1.8411099885993213E-2</c:v>
                </c:pt>
                <c:pt idx="3290">
                  <c:v>2.1530170269668608E-2</c:v>
                </c:pt>
                <c:pt idx="3291">
                  <c:v>1.6734628260448078E-2</c:v>
                </c:pt>
                <c:pt idx="3292">
                  <c:v>1.6364239144741187E-2</c:v>
                </c:pt>
                <c:pt idx="3293">
                  <c:v>1.5835021697374097E-2</c:v>
                </c:pt>
                <c:pt idx="3294">
                  <c:v>1.7707950861240662E-2</c:v>
                </c:pt>
                <c:pt idx="3295">
                  <c:v>1.7373621018073656E-2</c:v>
                </c:pt>
                <c:pt idx="3296">
                  <c:v>2.0509324651747245E-2</c:v>
                </c:pt>
                <c:pt idx="3297">
                  <c:v>1.7003266062726653E-2</c:v>
                </c:pt>
                <c:pt idx="3298">
                  <c:v>2.035728974796297E-2</c:v>
                </c:pt>
                <c:pt idx="3299">
                  <c:v>2.0496889150409779E-2</c:v>
                </c:pt>
                <c:pt idx="3300">
                  <c:v>1.9758940284096731E-2</c:v>
                </c:pt>
                <c:pt idx="3301">
                  <c:v>2.2899522305495242E-2</c:v>
                </c:pt>
                <c:pt idx="3302">
                  <c:v>2.2385862913451619E-2</c:v>
                </c:pt>
                <c:pt idx="3303">
                  <c:v>2.1807219188050581E-2</c:v>
                </c:pt>
                <c:pt idx="3304">
                  <c:v>2.2143279519328162E-2</c:v>
                </c:pt>
                <c:pt idx="3305">
                  <c:v>2.2492411962234067E-2</c:v>
                </c:pt>
                <c:pt idx="3306">
                  <c:v>2.4823058597880612E-2</c:v>
                </c:pt>
                <c:pt idx="3307">
                  <c:v>1.5904956915638261E-2</c:v>
                </c:pt>
                <c:pt idx="3308">
                  <c:v>2.4001675310331802E-2</c:v>
                </c:pt>
                <c:pt idx="3309">
                  <c:v>2.3437094929949068E-2</c:v>
                </c:pt>
                <c:pt idx="3310">
                  <c:v>2.4488022229797776E-2</c:v>
                </c:pt>
                <c:pt idx="3311">
                  <c:v>2.346141973051994E-2</c:v>
                </c:pt>
                <c:pt idx="3312">
                  <c:v>2.2840255815226397E-2</c:v>
                </c:pt>
                <c:pt idx="3313">
                  <c:v>1.6103040839555664E-2</c:v>
                </c:pt>
                <c:pt idx="3314">
                  <c:v>1.2273492515135284E-2</c:v>
                </c:pt>
                <c:pt idx="3315">
                  <c:v>1.74370643190912E-2</c:v>
                </c:pt>
                <c:pt idx="3316">
                  <c:v>1.3312269954342554E-2</c:v>
                </c:pt>
                <c:pt idx="3317">
                  <c:v>1.1502179486332342E-2</c:v>
                </c:pt>
                <c:pt idx="3318">
                  <c:v>1.0391143697190301E-2</c:v>
                </c:pt>
                <c:pt idx="3319">
                  <c:v>1.4560936222998828E-2</c:v>
                </c:pt>
                <c:pt idx="3320">
                  <c:v>1.2350287846613432E-2</c:v>
                </c:pt>
                <c:pt idx="3321">
                  <c:v>1.1920503709591744E-2</c:v>
                </c:pt>
                <c:pt idx="3322">
                  <c:v>1.394627247809758E-2</c:v>
                </c:pt>
                <c:pt idx="3323">
                  <c:v>1.4629570597330974E-2</c:v>
                </c:pt>
                <c:pt idx="3324">
                  <c:v>1.6395570967557588E-2</c:v>
                </c:pt>
                <c:pt idx="3325">
                  <c:v>1.3743106806025435E-2</c:v>
                </c:pt>
                <c:pt idx="3326">
                  <c:v>1.7126366974006407E-2</c:v>
                </c:pt>
                <c:pt idx="3327">
                  <c:v>1.5389037161482414E-2</c:v>
                </c:pt>
                <c:pt idx="3328">
                  <c:v>1.5074619319695141E-2</c:v>
                </c:pt>
                <c:pt idx="3329">
                  <c:v>1.6323902267921769E-2</c:v>
                </c:pt>
                <c:pt idx="3330">
                  <c:v>1.5087941021272359E-2</c:v>
                </c:pt>
                <c:pt idx="3331">
                  <c:v>1.9248701624366153E-2</c:v>
                </c:pt>
                <c:pt idx="3332">
                  <c:v>1.8926924659551592E-2</c:v>
                </c:pt>
                <c:pt idx="3333">
                  <c:v>1.8248018711675418E-2</c:v>
                </c:pt>
                <c:pt idx="3334">
                  <c:v>1.7780819386509526E-2</c:v>
                </c:pt>
                <c:pt idx="3335">
                  <c:v>1.7205980963701357E-2</c:v>
                </c:pt>
                <c:pt idx="3336">
                  <c:v>1.9427715728022658E-2</c:v>
                </c:pt>
                <c:pt idx="3337">
                  <c:v>1.8553708264585946E-2</c:v>
                </c:pt>
                <c:pt idx="3338">
                  <c:v>1.9629293354684777E-2</c:v>
                </c:pt>
                <c:pt idx="3339">
                  <c:v>2.1380689748688095E-2</c:v>
                </c:pt>
                <c:pt idx="3340">
                  <c:v>1.8124550556401015E-2</c:v>
                </c:pt>
                <c:pt idx="3341">
                  <c:v>1.731331468425381E-2</c:v>
                </c:pt>
                <c:pt idx="3342">
                  <c:v>2.0852833057485403E-2</c:v>
                </c:pt>
                <c:pt idx="3343">
                  <c:v>1.5511021070396785E-2</c:v>
                </c:pt>
                <c:pt idx="3344">
                  <c:v>2.5118038414653925E-2</c:v>
                </c:pt>
                <c:pt idx="3345">
                  <c:v>1.7536698446696242E-2</c:v>
                </c:pt>
                <c:pt idx="3346">
                  <c:v>1.7782850310580994E-2</c:v>
                </c:pt>
                <c:pt idx="3347">
                  <c:v>1.1425232375120466E-2</c:v>
                </c:pt>
                <c:pt idx="3348">
                  <c:v>1.4157506167891869E-2</c:v>
                </c:pt>
                <c:pt idx="3349">
                  <c:v>2.0391002279033486E-2</c:v>
                </c:pt>
                <c:pt idx="3350">
                  <c:v>1.7805798850574088E-2</c:v>
                </c:pt>
                <c:pt idx="3351">
                  <c:v>1.5400197074172919E-2</c:v>
                </c:pt>
                <c:pt idx="3352">
                  <c:v>1.4520820324107488E-2</c:v>
                </c:pt>
                <c:pt idx="3353">
                  <c:v>1.7848140214265659E-2</c:v>
                </c:pt>
                <c:pt idx="3354">
                  <c:v>1.8474642756322809E-2</c:v>
                </c:pt>
                <c:pt idx="3355">
                  <c:v>1.5738885162885265E-2</c:v>
                </c:pt>
                <c:pt idx="3356">
                  <c:v>2.0420844672326632E-2</c:v>
                </c:pt>
                <c:pt idx="3357">
                  <c:v>2.2009386558897046E-2</c:v>
                </c:pt>
                <c:pt idx="3358">
                  <c:v>1.6258633034668631E-2</c:v>
                </c:pt>
                <c:pt idx="3359">
                  <c:v>2.3191582528221011E-2</c:v>
                </c:pt>
                <c:pt idx="3360">
                  <c:v>1.6999992303825789E-2</c:v>
                </c:pt>
                <c:pt idx="3361">
                  <c:v>2.0751887103237762E-2</c:v>
                </c:pt>
                <c:pt idx="3362">
                  <c:v>2.0733596120011456E-2</c:v>
                </c:pt>
                <c:pt idx="3363">
                  <c:v>1.8287757098527563E-2</c:v>
                </c:pt>
                <c:pt idx="3364">
                  <c:v>2.3965465423999854E-2</c:v>
                </c:pt>
                <c:pt idx="3365">
                  <c:v>2.0921126571377045E-2</c:v>
                </c:pt>
                <c:pt idx="3366">
                  <c:v>2.7372235506598279E-2</c:v>
                </c:pt>
                <c:pt idx="3367">
                  <c:v>2.6775811477630959E-2</c:v>
                </c:pt>
                <c:pt idx="3368">
                  <c:v>2.4411492404819463E-2</c:v>
                </c:pt>
                <c:pt idx="3369">
                  <c:v>2.4816428955313483E-2</c:v>
                </c:pt>
                <c:pt idx="3370">
                  <c:v>2.3722712892600532E-2</c:v>
                </c:pt>
                <c:pt idx="3371">
                  <c:v>2.2564490049379216E-2</c:v>
                </c:pt>
                <c:pt idx="3372">
                  <c:v>2.6434310900120682E-2</c:v>
                </c:pt>
                <c:pt idx="3373">
                  <c:v>2.9621721599693833E-2</c:v>
                </c:pt>
                <c:pt idx="3374">
                  <c:v>2.8806378989198345E-2</c:v>
                </c:pt>
                <c:pt idx="3375">
                  <c:v>2.3608999496806504E-2</c:v>
                </c:pt>
                <c:pt idx="3376">
                  <c:v>3.1014321426642205E-2</c:v>
                </c:pt>
                <c:pt idx="3377">
                  <c:v>2.5703430198926396E-2</c:v>
                </c:pt>
                <c:pt idx="3378">
                  <c:v>2.8348338430161799E-2</c:v>
                </c:pt>
                <c:pt idx="3379">
                  <c:v>2.3763448579583974E-2</c:v>
                </c:pt>
                <c:pt idx="3380">
                  <c:v>2.4026844288271999E-2</c:v>
                </c:pt>
                <c:pt idx="3381">
                  <c:v>1.346777768138325E-2</c:v>
                </c:pt>
                <c:pt idx="3382">
                  <c:v>1.310009703366974E-2</c:v>
                </c:pt>
                <c:pt idx="3383">
                  <c:v>1.7548673383683502E-2</c:v>
                </c:pt>
                <c:pt idx="3384">
                  <c:v>1.5708506473051709E-2</c:v>
                </c:pt>
                <c:pt idx="3385">
                  <c:v>1.6267889605100644E-2</c:v>
                </c:pt>
                <c:pt idx="3386">
                  <c:v>1.586994342404972E-2</c:v>
                </c:pt>
                <c:pt idx="3387">
                  <c:v>1.8643066010631267E-2</c:v>
                </c:pt>
                <c:pt idx="3388">
                  <c:v>1.9333861773683736E-2</c:v>
                </c:pt>
                <c:pt idx="3389">
                  <c:v>1.5653883347761487E-2</c:v>
                </c:pt>
                <c:pt idx="3390">
                  <c:v>2.0257231366615461E-2</c:v>
                </c:pt>
                <c:pt idx="3391">
                  <c:v>1.8641984057141514E-2</c:v>
                </c:pt>
                <c:pt idx="3392">
                  <c:v>1.8111051550776185E-2</c:v>
                </c:pt>
                <c:pt idx="3393">
                  <c:v>1.7566423737839225E-2</c:v>
                </c:pt>
                <c:pt idx="3394">
                  <c:v>2.6134544746676952E-2</c:v>
                </c:pt>
                <c:pt idx="3395">
                  <c:v>2.1266559070202855E-2</c:v>
                </c:pt>
                <c:pt idx="3396">
                  <c:v>2.8250851405278558E-2</c:v>
                </c:pt>
                <c:pt idx="3397">
                  <c:v>1.8827574975087302E-2</c:v>
                </c:pt>
                <c:pt idx="3398">
                  <c:v>2.2501320298064613E-2</c:v>
                </c:pt>
                <c:pt idx="3399">
                  <c:v>2.1382708082592159E-2</c:v>
                </c:pt>
                <c:pt idx="3400">
                  <c:v>2.6331950182122213E-2</c:v>
                </c:pt>
                <c:pt idx="3401">
                  <c:v>2.7567083684029971E-2</c:v>
                </c:pt>
                <c:pt idx="3402">
                  <c:v>2.5465784604426504E-2</c:v>
                </c:pt>
                <c:pt idx="3403">
                  <c:v>2.3715578421673787E-2</c:v>
                </c:pt>
                <c:pt idx="3404">
                  <c:v>2.8374199221349289E-2</c:v>
                </c:pt>
                <c:pt idx="3405">
                  <c:v>2.5026789387889468E-2</c:v>
                </c:pt>
                <c:pt idx="3406">
                  <c:v>2.316586998490738E-2</c:v>
                </c:pt>
                <c:pt idx="3407">
                  <c:v>2.9150315325151478E-2</c:v>
                </c:pt>
                <c:pt idx="3408">
                  <c:v>2.8622681928711646E-2</c:v>
                </c:pt>
                <c:pt idx="3409">
                  <c:v>2.786408629355212E-2</c:v>
                </c:pt>
                <c:pt idx="3410">
                  <c:v>2.6010878706177097E-2</c:v>
                </c:pt>
                <c:pt idx="3411">
                  <c:v>2.7176831547071477E-2</c:v>
                </c:pt>
                <c:pt idx="3412">
                  <c:v>2.6499746814203633E-2</c:v>
                </c:pt>
                <c:pt idx="3413">
                  <c:v>2.8363417635149126E-2</c:v>
                </c:pt>
                <c:pt idx="3414">
                  <c:v>1.6854340959066714E-2</c:v>
                </c:pt>
                <c:pt idx="3415">
                  <c:v>2.0399836930983226E-2</c:v>
                </c:pt>
                <c:pt idx="3416">
                  <c:v>1.8397346724207869E-2</c:v>
                </c:pt>
                <c:pt idx="3417">
                  <c:v>3.4954735001329548E-2</c:v>
                </c:pt>
                <c:pt idx="3418">
                  <c:v>2.8093749717338062E-2</c:v>
                </c:pt>
                <c:pt idx="3419">
                  <c:v>2.2491559226170917E-2</c:v>
                </c:pt>
                <c:pt idx="3420">
                  <c:v>2.4037605695715971E-2</c:v>
                </c:pt>
                <c:pt idx="3421">
                  <c:v>2.6183239656220717E-2</c:v>
                </c:pt>
                <c:pt idx="3422">
                  <c:v>3.2237358573937863E-2</c:v>
                </c:pt>
                <c:pt idx="3423">
                  <c:v>2.2952014017380718E-2</c:v>
                </c:pt>
                <c:pt idx="3424">
                  <c:v>3.0925146739619307E-2</c:v>
                </c:pt>
                <c:pt idx="3425">
                  <c:v>2.2747977284248867E-2</c:v>
                </c:pt>
                <c:pt idx="3426">
                  <c:v>3.2682090999518819E-2</c:v>
                </c:pt>
                <c:pt idx="3427">
                  <c:v>2.9675618027345443E-2</c:v>
                </c:pt>
                <c:pt idx="3428">
                  <c:v>2.7753961018310128E-2</c:v>
                </c:pt>
                <c:pt idx="3429">
                  <c:v>3.0482717085826953E-2</c:v>
                </c:pt>
                <c:pt idx="3430">
                  <c:v>2.4445220971588032E-2</c:v>
                </c:pt>
                <c:pt idx="3431">
                  <c:v>3.5479132611725195E-2</c:v>
                </c:pt>
                <c:pt idx="3432">
                  <c:v>2.6562291885616453E-2</c:v>
                </c:pt>
                <c:pt idx="3433">
                  <c:v>3.040840255839599E-2</c:v>
                </c:pt>
                <c:pt idx="3434">
                  <c:v>3.3733532670746164E-2</c:v>
                </c:pt>
                <c:pt idx="3435">
                  <c:v>3.0636160139592843E-2</c:v>
                </c:pt>
                <c:pt idx="3436">
                  <c:v>3.1003817263473604E-2</c:v>
                </c:pt>
                <c:pt idx="3437">
                  <c:v>3.7627528059349276E-2</c:v>
                </c:pt>
                <c:pt idx="3438">
                  <c:v>3.4482687667093607E-2</c:v>
                </c:pt>
                <c:pt idx="3439">
                  <c:v>3.0464010930121018E-2</c:v>
                </c:pt>
                <c:pt idx="3440">
                  <c:v>4.5337354761272687E-2</c:v>
                </c:pt>
                <c:pt idx="3441">
                  <c:v>2.6975633461281349E-2</c:v>
                </c:pt>
                <c:pt idx="3442">
                  <c:v>3.6064777155440292E-2</c:v>
                </c:pt>
                <c:pt idx="3443">
                  <c:v>4.1127841979676762E-2</c:v>
                </c:pt>
                <c:pt idx="3444">
                  <c:v>4.0841092363013989E-2</c:v>
                </c:pt>
                <c:pt idx="3445">
                  <c:v>3.0514570942446178E-2</c:v>
                </c:pt>
                <c:pt idx="3446">
                  <c:v>4.2117673452093808E-2</c:v>
                </c:pt>
                <c:pt idx="3447">
                  <c:v>3.5274124180064398E-2</c:v>
                </c:pt>
                <c:pt idx="3448">
                  <c:v>3.5451227994825495E-2</c:v>
                </c:pt>
                <c:pt idx="3449">
                  <c:v>2.1280920569528853E-2</c:v>
                </c:pt>
                <c:pt idx="3450">
                  <c:v>2.9559031991220248E-2</c:v>
                </c:pt>
                <c:pt idx="3451">
                  <c:v>2.384356680620996E-2</c:v>
                </c:pt>
                <c:pt idx="3452">
                  <c:v>2.7385443422208621E-2</c:v>
                </c:pt>
                <c:pt idx="3453">
                  <c:v>2.6189634614210016E-2</c:v>
                </c:pt>
                <c:pt idx="3454">
                  <c:v>2.7929352010720412E-2</c:v>
                </c:pt>
                <c:pt idx="3455">
                  <c:v>2.4203207978132888E-2</c:v>
                </c:pt>
                <c:pt idx="3456">
                  <c:v>3.0486897317469081E-2</c:v>
                </c:pt>
                <c:pt idx="3457">
                  <c:v>2.513697716141847E-2</c:v>
                </c:pt>
                <c:pt idx="3458">
                  <c:v>2.505672134025282E-2</c:v>
                </c:pt>
                <c:pt idx="3459">
                  <c:v>2.7388125628623687E-2</c:v>
                </c:pt>
                <c:pt idx="3460">
                  <c:v>3.1594873311537083E-2</c:v>
                </c:pt>
                <c:pt idx="3461">
                  <c:v>2.3670097226297482E-2</c:v>
                </c:pt>
                <c:pt idx="3462">
                  <c:v>2.406161519204137E-2</c:v>
                </c:pt>
                <c:pt idx="3463">
                  <c:v>3.549279770433654E-2</c:v>
                </c:pt>
                <c:pt idx="3464">
                  <c:v>2.6851167687317552E-2</c:v>
                </c:pt>
                <c:pt idx="3465">
                  <c:v>3.4233972625959209E-2</c:v>
                </c:pt>
                <c:pt idx="3466">
                  <c:v>2.823968498745991E-2</c:v>
                </c:pt>
                <c:pt idx="3467">
                  <c:v>3.202671984358256E-2</c:v>
                </c:pt>
                <c:pt idx="3468">
                  <c:v>2.9965956599972508E-2</c:v>
                </c:pt>
                <c:pt idx="3469">
                  <c:v>2.8367736417368263E-2</c:v>
                </c:pt>
                <c:pt idx="3470">
                  <c:v>3.3711064863780373E-2</c:v>
                </c:pt>
                <c:pt idx="3471">
                  <c:v>3.7892860359464799E-2</c:v>
                </c:pt>
                <c:pt idx="3472">
                  <c:v>3.7202963418369456E-2</c:v>
                </c:pt>
                <c:pt idx="3473">
                  <c:v>3.3404270428486406E-2</c:v>
                </c:pt>
                <c:pt idx="3474">
                  <c:v>4.9221106941757402E-2</c:v>
                </c:pt>
                <c:pt idx="3475">
                  <c:v>3.6526718388041023E-2</c:v>
                </c:pt>
                <c:pt idx="3476">
                  <c:v>3.5238446128274328E-2</c:v>
                </c:pt>
                <c:pt idx="3477">
                  <c:v>3.3653034462962625E-2</c:v>
                </c:pt>
                <c:pt idx="3478">
                  <c:v>3.94620018413296E-2</c:v>
                </c:pt>
                <c:pt idx="3479">
                  <c:v>4.4230842703581741E-2</c:v>
                </c:pt>
                <c:pt idx="3480">
                  <c:v>3.4229460630073351E-2</c:v>
                </c:pt>
                <c:pt idx="3481">
                  <c:v>3.8234088549505905E-2</c:v>
                </c:pt>
                <c:pt idx="3482">
                  <c:v>4.0861767907346185E-2</c:v>
                </c:pt>
                <c:pt idx="3483">
                  <c:v>3.0610710431255433E-2</c:v>
                </c:pt>
                <c:pt idx="3484">
                  <c:v>2.7118096847791307E-2</c:v>
                </c:pt>
                <c:pt idx="3485">
                  <c:v>3.1905235136438205E-2</c:v>
                </c:pt>
                <c:pt idx="3486">
                  <c:v>4.3230635326197114E-2</c:v>
                </c:pt>
                <c:pt idx="3487">
                  <c:v>3.194396689748577E-2</c:v>
                </c:pt>
                <c:pt idx="3488">
                  <c:v>3.646630798988882E-2</c:v>
                </c:pt>
                <c:pt idx="3489">
                  <c:v>3.806172769062726E-2</c:v>
                </c:pt>
                <c:pt idx="3490">
                  <c:v>3.2966512785205855E-2</c:v>
                </c:pt>
                <c:pt idx="3491">
                  <c:v>2.7813570108881826E-2</c:v>
                </c:pt>
                <c:pt idx="3492">
                  <c:v>4.7390260448524006E-2</c:v>
                </c:pt>
                <c:pt idx="3493">
                  <c:v>3.3025357564800586E-2</c:v>
                </c:pt>
                <c:pt idx="3494">
                  <c:v>4.9483543385499942E-2</c:v>
                </c:pt>
                <c:pt idx="3495">
                  <c:v>4.2920949960489396E-2</c:v>
                </c:pt>
                <c:pt idx="3496">
                  <c:v>3.5523486307125783E-2</c:v>
                </c:pt>
                <c:pt idx="3497">
                  <c:v>3.7665758367695361E-2</c:v>
                </c:pt>
                <c:pt idx="3498">
                  <c:v>4.5382028424373388E-2</c:v>
                </c:pt>
                <c:pt idx="3499">
                  <c:v>4.4915186321989153E-2</c:v>
                </c:pt>
                <c:pt idx="3500">
                  <c:v>3.6596663734343553E-2</c:v>
                </c:pt>
                <c:pt idx="3501">
                  <c:v>3.5719640494495081E-2</c:v>
                </c:pt>
                <c:pt idx="3502">
                  <c:v>4.2691824945443324E-2</c:v>
                </c:pt>
                <c:pt idx="3503">
                  <c:v>4.8241752173075893E-2</c:v>
                </c:pt>
                <c:pt idx="3504">
                  <c:v>3.8854720883715103E-2</c:v>
                </c:pt>
                <c:pt idx="3505">
                  <c:v>5.5808613017204745E-2</c:v>
                </c:pt>
                <c:pt idx="3506">
                  <c:v>4.5842050227487642E-2</c:v>
                </c:pt>
                <c:pt idx="3507">
                  <c:v>5.253669883550615E-2</c:v>
                </c:pt>
                <c:pt idx="3508">
                  <c:v>4.4958912874645214E-2</c:v>
                </c:pt>
                <c:pt idx="3509">
                  <c:v>5.6494899309301086E-2</c:v>
                </c:pt>
                <c:pt idx="3510">
                  <c:v>4.7192952861285206E-2</c:v>
                </c:pt>
                <c:pt idx="3511">
                  <c:v>4.8707124556068696E-2</c:v>
                </c:pt>
                <c:pt idx="3512">
                  <c:v>6.3792793408166487E-2</c:v>
                </c:pt>
                <c:pt idx="3513">
                  <c:v>6.7192842253375809E-2</c:v>
                </c:pt>
                <c:pt idx="3514">
                  <c:v>5.4427339533829722E-2</c:v>
                </c:pt>
                <c:pt idx="3515">
                  <c:v>5.2433159816640644E-2</c:v>
                </c:pt>
                <c:pt idx="3516">
                  <c:v>4.730058235758039E-2</c:v>
                </c:pt>
                <c:pt idx="3517">
                  <c:v>4.0652378992166956E-2</c:v>
                </c:pt>
                <c:pt idx="3518">
                  <c:v>3.3948270427942157E-2</c:v>
                </c:pt>
                <c:pt idx="3519">
                  <c:v>4.1303142276854006E-2</c:v>
                </c:pt>
                <c:pt idx="3520">
                  <c:v>4.4158988569951915E-2</c:v>
                </c:pt>
                <c:pt idx="3521">
                  <c:v>4.4780770371654066E-2</c:v>
                </c:pt>
                <c:pt idx="3522">
                  <c:v>4.0502783887811304E-2</c:v>
                </c:pt>
                <c:pt idx="3523">
                  <c:v>5.1386969537007152E-2</c:v>
                </c:pt>
                <c:pt idx="3524">
                  <c:v>6.5441467330614386E-2</c:v>
                </c:pt>
                <c:pt idx="3525">
                  <c:v>4.1370506836856773E-2</c:v>
                </c:pt>
                <c:pt idx="3526">
                  <c:v>4.8544943728734864E-2</c:v>
                </c:pt>
                <c:pt idx="3527">
                  <c:v>4.7066924848990131E-2</c:v>
                </c:pt>
                <c:pt idx="3528">
                  <c:v>5.46012478871774E-2</c:v>
                </c:pt>
                <c:pt idx="3529">
                  <c:v>4.7407001512761088E-2</c:v>
                </c:pt>
                <c:pt idx="3530">
                  <c:v>3.7202182627312307E-2</c:v>
                </c:pt>
                <c:pt idx="3531">
                  <c:v>4.3570378456663027E-2</c:v>
                </c:pt>
                <c:pt idx="3532">
                  <c:v>4.6898084958370313E-2</c:v>
                </c:pt>
                <c:pt idx="3533">
                  <c:v>4.6740347531592813E-2</c:v>
                </c:pt>
                <c:pt idx="3534">
                  <c:v>4.4994528022993419E-2</c:v>
                </c:pt>
                <c:pt idx="3535">
                  <c:v>4.5351140719817232E-2</c:v>
                </c:pt>
                <c:pt idx="3536">
                  <c:v>4.3747857094871369E-2</c:v>
                </c:pt>
                <c:pt idx="3537">
                  <c:v>4.4893997864395054E-2</c:v>
                </c:pt>
                <c:pt idx="3538">
                  <c:v>4.6670789096041873E-2</c:v>
                </c:pt>
                <c:pt idx="3539">
                  <c:v>4.6981666972327002E-2</c:v>
                </c:pt>
                <c:pt idx="3540">
                  <c:v>6.3431333076208754E-2</c:v>
                </c:pt>
                <c:pt idx="3541">
                  <c:v>4.2325908152410857E-2</c:v>
                </c:pt>
                <c:pt idx="3542">
                  <c:v>6.3269590148855789E-2</c:v>
                </c:pt>
                <c:pt idx="3543">
                  <c:v>4.8684458156602037E-2</c:v>
                </c:pt>
                <c:pt idx="3544">
                  <c:v>6.5094339098824019E-2</c:v>
                </c:pt>
                <c:pt idx="3545">
                  <c:v>5.7584993303427534E-2</c:v>
                </c:pt>
                <c:pt idx="3546">
                  <c:v>7.6641216453956953E-2</c:v>
                </c:pt>
                <c:pt idx="3547">
                  <c:v>5.0287382064953402E-2</c:v>
                </c:pt>
                <c:pt idx="3548">
                  <c:v>5.1547332401950897E-2</c:v>
                </c:pt>
                <c:pt idx="3549">
                  <c:v>7.6307999643972613E-2</c:v>
                </c:pt>
                <c:pt idx="3550">
                  <c:v>6.5658835465340806E-2</c:v>
                </c:pt>
                <c:pt idx="3551">
                  <c:v>4.9219204747486742E-2</c:v>
                </c:pt>
                <c:pt idx="3552">
                  <c:v>4.6083801227208426E-2</c:v>
                </c:pt>
                <c:pt idx="3553">
                  <c:v>5.2846035194370249E-2</c:v>
                </c:pt>
                <c:pt idx="3554">
                  <c:v>8.9438089403689663E-2</c:v>
                </c:pt>
                <c:pt idx="3555">
                  <c:v>6.1154139698887229E-2</c:v>
                </c:pt>
                <c:pt idx="3556">
                  <c:v>5.9709447649657209E-2</c:v>
                </c:pt>
                <c:pt idx="3557">
                  <c:v>6.8505406294931917E-2</c:v>
                </c:pt>
                <c:pt idx="3558">
                  <c:v>4.9065266801997132E-2</c:v>
                </c:pt>
                <c:pt idx="3559">
                  <c:v>7.3311608832876768E-2</c:v>
                </c:pt>
                <c:pt idx="3560">
                  <c:v>8.4468759341460559E-2</c:v>
                </c:pt>
                <c:pt idx="3561">
                  <c:v>5.9768384284138248E-2</c:v>
                </c:pt>
                <c:pt idx="3562">
                  <c:v>9.1096850904989271E-2</c:v>
                </c:pt>
                <c:pt idx="3563">
                  <c:v>6.0026304655400736E-2</c:v>
                </c:pt>
                <c:pt idx="3564">
                  <c:v>5.4731773253275461E-2</c:v>
                </c:pt>
                <c:pt idx="3565">
                  <c:v>8.6058139366476133E-2</c:v>
                </c:pt>
                <c:pt idx="3566">
                  <c:v>5.377446445367267E-2</c:v>
                </c:pt>
                <c:pt idx="3567">
                  <c:v>8.3015863081535399E-2</c:v>
                </c:pt>
                <c:pt idx="3568">
                  <c:v>7.827041133810754E-2</c:v>
                </c:pt>
                <c:pt idx="3569">
                  <c:v>6.3387999213444915E-2</c:v>
                </c:pt>
                <c:pt idx="3570">
                  <c:v>7.048045851299381E-2</c:v>
                </c:pt>
                <c:pt idx="3571">
                  <c:v>7.5206309167148447E-2</c:v>
                </c:pt>
                <c:pt idx="3572">
                  <c:v>8.563975194712152E-2</c:v>
                </c:pt>
                <c:pt idx="3573">
                  <c:v>0.10417758508475898</c:v>
                </c:pt>
                <c:pt idx="3574">
                  <c:v>6.4515575443196818E-2</c:v>
                </c:pt>
                <c:pt idx="3575">
                  <c:v>7.2620029115064766E-2</c:v>
                </c:pt>
                <c:pt idx="3576">
                  <c:v>8.9210066785725156E-2</c:v>
                </c:pt>
                <c:pt idx="3577">
                  <c:v>6.6498374863973739E-2</c:v>
                </c:pt>
                <c:pt idx="3578">
                  <c:v>9.0151573517364594E-2</c:v>
                </c:pt>
                <c:pt idx="3579">
                  <c:v>0.10846861159903531</c:v>
                </c:pt>
                <c:pt idx="3580">
                  <c:v>6.6034687196015157E-2</c:v>
                </c:pt>
                <c:pt idx="3581">
                  <c:v>9.5477323692227375E-2</c:v>
                </c:pt>
                <c:pt idx="3582">
                  <c:v>8.2796515178998997E-2</c:v>
                </c:pt>
                <c:pt idx="3583">
                  <c:v>8.7291226702167407E-2</c:v>
                </c:pt>
                <c:pt idx="3584">
                  <c:v>8.8902329089239451E-2</c:v>
                </c:pt>
                <c:pt idx="3585">
                  <c:v>9.5008884329649601E-2</c:v>
                </c:pt>
                <c:pt idx="3586">
                  <c:v>8.0057745228438171E-2</c:v>
                </c:pt>
                <c:pt idx="3587">
                  <c:v>0.1121275995184028</c:v>
                </c:pt>
                <c:pt idx="3588">
                  <c:v>6.1368044309424601E-2</c:v>
                </c:pt>
                <c:pt idx="3589">
                  <c:v>9.5137072392275937E-2</c:v>
                </c:pt>
                <c:pt idx="3590">
                  <c:v>6.0568847132009287E-2</c:v>
                </c:pt>
                <c:pt idx="3591">
                  <c:v>9.2643181363290666E-2</c:v>
                </c:pt>
                <c:pt idx="3592">
                  <c:v>7.8643272199707001E-2</c:v>
                </c:pt>
                <c:pt idx="3593">
                  <c:v>0.10500601893044126</c:v>
                </c:pt>
                <c:pt idx="3594">
                  <c:v>6.9460735278138841E-2</c:v>
                </c:pt>
                <c:pt idx="3595">
                  <c:v>9.9184782637496222E-2</c:v>
                </c:pt>
                <c:pt idx="3596">
                  <c:v>8.0672031598394936E-2</c:v>
                </c:pt>
                <c:pt idx="3597">
                  <c:v>8.9964333961457033E-2</c:v>
                </c:pt>
                <c:pt idx="3598">
                  <c:v>7.892905234215658E-2</c:v>
                </c:pt>
                <c:pt idx="3599">
                  <c:v>9.3523614401558347E-2</c:v>
                </c:pt>
                <c:pt idx="3600">
                  <c:v>9.1066309580414076E-2</c:v>
                </c:pt>
                <c:pt idx="3601">
                  <c:v>9.1167584707087537E-2</c:v>
                </c:pt>
                <c:pt idx="3602">
                  <c:v>8.8369671776917791E-2</c:v>
                </c:pt>
                <c:pt idx="3603">
                  <c:v>9.0700241368250695E-2</c:v>
                </c:pt>
                <c:pt idx="3604">
                  <c:v>9.0802234007600041E-2</c:v>
                </c:pt>
                <c:pt idx="3605">
                  <c:v>9.2627332583099062E-2</c:v>
                </c:pt>
                <c:pt idx="3606">
                  <c:v>8.7374551559438629E-2</c:v>
                </c:pt>
                <c:pt idx="3607">
                  <c:v>0.1042482404160049</c:v>
                </c:pt>
                <c:pt idx="3608">
                  <c:v>8.7694661875670724E-2</c:v>
                </c:pt>
                <c:pt idx="3609">
                  <c:v>0.10841728261792724</c:v>
                </c:pt>
                <c:pt idx="3610">
                  <c:v>8.3896264078388738E-2</c:v>
                </c:pt>
                <c:pt idx="3611">
                  <c:v>0.11308064322212252</c:v>
                </c:pt>
                <c:pt idx="3612">
                  <c:v>8.5145371816874593E-2</c:v>
                </c:pt>
                <c:pt idx="3613">
                  <c:v>0.11921241566007718</c:v>
                </c:pt>
                <c:pt idx="3614">
                  <c:v>8.5079749643086983E-2</c:v>
                </c:pt>
                <c:pt idx="3615">
                  <c:v>0.1193770619524735</c:v>
                </c:pt>
                <c:pt idx="3616">
                  <c:v>0.1227333392887382</c:v>
                </c:pt>
                <c:pt idx="3617">
                  <c:v>0.10162652509758034</c:v>
                </c:pt>
                <c:pt idx="3618">
                  <c:v>0.11176458264942729</c:v>
                </c:pt>
                <c:pt idx="3619">
                  <c:v>9.104388928016334E-2</c:v>
                </c:pt>
                <c:pt idx="3620">
                  <c:v>0.12388283480271498</c:v>
                </c:pt>
                <c:pt idx="3621">
                  <c:v>0.11762496818189908</c:v>
                </c:pt>
                <c:pt idx="3622">
                  <c:v>9.0542966685692117E-2</c:v>
                </c:pt>
                <c:pt idx="3623">
                  <c:v>0.12623927214788075</c:v>
                </c:pt>
                <c:pt idx="3624">
                  <c:v>0.10530424959295852</c:v>
                </c:pt>
                <c:pt idx="3625">
                  <c:v>0.11555352629040265</c:v>
                </c:pt>
                <c:pt idx="3626">
                  <c:v>0.12795353312342742</c:v>
                </c:pt>
                <c:pt idx="3627">
                  <c:v>0.11558473025210175</c:v>
                </c:pt>
                <c:pt idx="3628">
                  <c:v>0.15165144920208046</c:v>
                </c:pt>
                <c:pt idx="3629">
                  <c:v>0.14755158955026446</c:v>
                </c:pt>
                <c:pt idx="3630">
                  <c:v>0.10610585401532015</c:v>
                </c:pt>
                <c:pt idx="3631">
                  <c:v>0.13873511816414613</c:v>
                </c:pt>
                <c:pt idx="3632">
                  <c:v>0.10159524761644609</c:v>
                </c:pt>
                <c:pt idx="3633">
                  <c:v>0.11677139122674723</c:v>
                </c:pt>
                <c:pt idx="3634">
                  <c:v>0.11819117988829955</c:v>
                </c:pt>
                <c:pt idx="3635">
                  <c:v>0.11108809583732213</c:v>
                </c:pt>
                <c:pt idx="3636">
                  <c:v>0.18898375995191299</c:v>
                </c:pt>
                <c:pt idx="3637">
                  <c:v>0.13412641771842015</c:v>
                </c:pt>
                <c:pt idx="3638">
                  <c:v>0.12840704663991007</c:v>
                </c:pt>
                <c:pt idx="3639">
                  <c:v>0.17544919520370095</c:v>
                </c:pt>
                <c:pt idx="3640">
                  <c:v>0.12152408500218298</c:v>
                </c:pt>
                <c:pt idx="3641">
                  <c:v>0.15427460885459418</c:v>
                </c:pt>
                <c:pt idx="3642">
                  <c:v>0.15318121155654177</c:v>
                </c:pt>
                <c:pt idx="3643">
                  <c:v>0.15927385555443638</c:v>
                </c:pt>
                <c:pt idx="3644">
                  <c:v>0.15215098457676302</c:v>
                </c:pt>
                <c:pt idx="3645">
                  <c:v>0.16893595557211524</c:v>
                </c:pt>
                <c:pt idx="3646">
                  <c:v>0.19955625783518877</c:v>
                </c:pt>
                <c:pt idx="3647">
                  <c:v>0.1825325126511233</c:v>
                </c:pt>
                <c:pt idx="3648">
                  <c:v>0.16046466806706788</c:v>
                </c:pt>
                <c:pt idx="3649">
                  <c:v>0.13450204126583773</c:v>
                </c:pt>
                <c:pt idx="3650">
                  <c:v>0.20071933602289674</c:v>
                </c:pt>
                <c:pt idx="3651">
                  <c:v>0.16176412507738405</c:v>
                </c:pt>
                <c:pt idx="3652">
                  <c:v>0.14282609818766126</c:v>
                </c:pt>
                <c:pt idx="3653">
                  <c:v>6.9337934211088068E-2</c:v>
                </c:pt>
                <c:pt idx="3654">
                  <c:v>1.5089666271462375E-2</c:v>
                </c:pt>
                <c:pt idx="3655">
                  <c:v>2.352489433626237E-2</c:v>
                </c:pt>
                <c:pt idx="3656">
                  <c:v>3.9129982698828905E-2</c:v>
                </c:pt>
                <c:pt idx="3657">
                  <c:v>4.0469986314405314E-2</c:v>
                </c:pt>
                <c:pt idx="3658">
                  <c:v>2.9359372874410712E-2</c:v>
                </c:pt>
                <c:pt idx="3659">
                  <c:v>2.5423479259140871E-2</c:v>
                </c:pt>
                <c:pt idx="3660">
                  <c:v>2.5633489132911743E-2</c:v>
                </c:pt>
                <c:pt idx="3661">
                  <c:v>3.2681758123181137E-2</c:v>
                </c:pt>
                <c:pt idx="3662">
                  <c:v>4.047740114626551E-2</c:v>
                </c:pt>
                <c:pt idx="3663">
                  <c:v>2.6542764504602891E-2</c:v>
                </c:pt>
                <c:pt idx="3664">
                  <c:v>3.5002425756414254E-2</c:v>
                </c:pt>
                <c:pt idx="3665">
                  <c:v>3.5936600774687577E-2</c:v>
                </c:pt>
                <c:pt idx="3666">
                  <c:v>4.5280890828183824E-2</c:v>
                </c:pt>
                <c:pt idx="3667">
                  <c:v>4.3551411845711784E-2</c:v>
                </c:pt>
                <c:pt idx="3668">
                  <c:v>3.9342444633248951E-2</c:v>
                </c:pt>
                <c:pt idx="3669">
                  <c:v>5.0604499796702597E-2</c:v>
                </c:pt>
                <c:pt idx="3670">
                  <c:v>4.4531380476885755E-2</c:v>
                </c:pt>
                <c:pt idx="3671">
                  <c:v>5.5587022044251491E-2</c:v>
                </c:pt>
                <c:pt idx="3672">
                  <c:v>4.3340762145082382E-2</c:v>
                </c:pt>
                <c:pt idx="3673">
                  <c:v>5.1345642509906642E-2</c:v>
                </c:pt>
                <c:pt idx="3674">
                  <c:v>5.3348267425213994E-2</c:v>
                </c:pt>
                <c:pt idx="3675">
                  <c:v>4.6197889992599675E-2</c:v>
                </c:pt>
                <c:pt idx="3676">
                  <c:v>6.5710539588958922E-2</c:v>
                </c:pt>
                <c:pt idx="3677">
                  <c:v>5.3915821983361839E-2</c:v>
                </c:pt>
                <c:pt idx="3678">
                  <c:v>4.9868557216270003E-2</c:v>
                </c:pt>
                <c:pt idx="3679">
                  <c:v>5.0975314606172085E-2</c:v>
                </c:pt>
                <c:pt idx="3680">
                  <c:v>5.858654796270861E-2</c:v>
                </c:pt>
                <c:pt idx="3681">
                  <c:v>7.4361853819639806E-2</c:v>
                </c:pt>
                <c:pt idx="3682">
                  <c:v>5.7845325048658018E-2</c:v>
                </c:pt>
                <c:pt idx="3683">
                  <c:v>4.8334224647281862E-2</c:v>
                </c:pt>
                <c:pt idx="3684">
                  <c:v>4.7048107719793945E-2</c:v>
                </c:pt>
                <c:pt idx="3685">
                  <c:v>7.4120626234193382E-2</c:v>
                </c:pt>
                <c:pt idx="3686">
                  <c:v>4.9461543662253055E-2</c:v>
                </c:pt>
                <c:pt idx="3687">
                  <c:v>9.1251034151610209E-3</c:v>
                </c:pt>
                <c:pt idx="3688">
                  <c:v>1.5489404189527321E-2</c:v>
                </c:pt>
                <c:pt idx="3689">
                  <c:v>1.540621279075015E-2</c:v>
                </c:pt>
                <c:pt idx="3690">
                  <c:v>2.3277868940824752E-2</c:v>
                </c:pt>
                <c:pt idx="3691">
                  <c:v>2.7670038389821947E-2</c:v>
                </c:pt>
                <c:pt idx="3692">
                  <c:v>1.5638093371927436E-2</c:v>
                </c:pt>
                <c:pt idx="3693">
                  <c:v>1.961615132139247E-2</c:v>
                </c:pt>
                <c:pt idx="3694">
                  <c:v>2.0952489130757139E-2</c:v>
                </c:pt>
                <c:pt idx="3695">
                  <c:v>2.2055879910905164E-2</c:v>
                </c:pt>
                <c:pt idx="3696">
                  <c:v>2.4065187842128292E-2</c:v>
                </c:pt>
                <c:pt idx="3697">
                  <c:v>2.1368378987328532E-2</c:v>
                </c:pt>
                <c:pt idx="3698">
                  <c:v>2.5379313564712291E-2</c:v>
                </c:pt>
                <c:pt idx="3699">
                  <c:v>2.1995803170198922E-2</c:v>
                </c:pt>
                <c:pt idx="3700">
                  <c:v>2.5072397536120276E-2</c:v>
                </c:pt>
                <c:pt idx="3701">
                  <c:v>2.5327076701927589E-2</c:v>
                </c:pt>
                <c:pt idx="3702">
                  <c:v>2.3183701581377961E-2</c:v>
                </c:pt>
                <c:pt idx="3703">
                  <c:v>2.8642187500291804E-2</c:v>
                </c:pt>
                <c:pt idx="3704">
                  <c:v>2.6790493841851719E-2</c:v>
                </c:pt>
                <c:pt idx="3705">
                  <c:v>3.114158201257871E-2</c:v>
                </c:pt>
                <c:pt idx="3706">
                  <c:v>3.2164810677993823E-2</c:v>
                </c:pt>
                <c:pt idx="3707">
                  <c:v>3.4420624950317794E-2</c:v>
                </c:pt>
                <c:pt idx="3708">
                  <c:v>4.2974062427083001E-2</c:v>
                </c:pt>
                <c:pt idx="3709">
                  <c:v>3.1072629606388329E-2</c:v>
                </c:pt>
                <c:pt idx="3710">
                  <c:v>3.353902548494099E-2</c:v>
                </c:pt>
                <c:pt idx="3711">
                  <c:v>3.9709241563264934E-2</c:v>
                </c:pt>
                <c:pt idx="3712">
                  <c:v>3.706440602665112E-2</c:v>
                </c:pt>
                <c:pt idx="3713">
                  <c:v>3.7977407432771774E-2</c:v>
                </c:pt>
                <c:pt idx="3714">
                  <c:v>4.1930845187866737E-2</c:v>
                </c:pt>
                <c:pt idx="3715">
                  <c:v>4.0186465664589589E-2</c:v>
                </c:pt>
                <c:pt idx="3716">
                  <c:v>4.00601278738099E-2</c:v>
                </c:pt>
                <c:pt idx="3717">
                  <c:v>3.5712579033145814E-2</c:v>
                </c:pt>
                <c:pt idx="3718">
                  <c:v>6.5328942386808531E-2</c:v>
                </c:pt>
                <c:pt idx="3719">
                  <c:v>3.5950756420174895E-2</c:v>
                </c:pt>
                <c:pt idx="3720">
                  <c:v>3.8477846348726016E-2</c:v>
                </c:pt>
                <c:pt idx="3721">
                  <c:v>5.5066891102319146E-2</c:v>
                </c:pt>
                <c:pt idx="3722">
                  <c:v>4.7812118861407044E-2</c:v>
                </c:pt>
                <c:pt idx="3723">
                  <c:v>3.6601061417002902E-2</c:v>
                </c:pt>
                <c:pt idx="3724">
                  <c:v>2.4122515759766351E-2</c:v>
                </c:pt>
                <c:pt idx="3725">
                  <c:v>9.0184863370198279E-3</c:v>
                </c:pt>
                <c:pt idx="3726">
                  <c:v>1.2337386293250438E-2</c:v>
                </c:pt>
                <c:pt idx="3727">
                  <c:v>1.4385936258244757E-2</c:v>
                </c:pt>
                <c:pt idx="3728">
                  <c:v>1.7828120478191125E-2</c:v>
                </c:pt>
                <c:pt idx="3729">
                  <c:v>2.033737517455678E-2</c:v>
                </c:pt>
                <c:pt idx="3730">
                  <c:v>1.4287188066668725E-2</c:v>
                </c:pt>
                <c:pt idx="3731">
                  <c:v>1.328539620380916E-2</c:v>
                </c:pt>
                <c:pt idx="3732">
                  <c:v>1.7465013641066864E-2</c:v>
                </c:pt>
                <c:pt idx="3733">
                  <c:v>1.5279309895850163E-2</c:v>
                </c:pt>
                <c:pt idx="3734">
                  <c:v>1.5828991117311043E-2</c:v>
                </c:pt>
                <c:pt idx="3735">
                  <c:v>1.7618544016719209E-2</c:v>
                </c:pt>
                <c:pt idx="3736">
                  <c:v>1.413210067725435E-2</c:v>
                </c:pt>
                <c:pt idx="3737">
                  <c:v>2.2556284692111659E-2</c:v>
                </c:pt>
                <c:pt idx="3738">
                  <c:v>1.5516842062878164E-2</c:v>
                </c:pt>
                <c:pt idx="3739">
                  <c:v>1.9864828148176469E-2</c:v>
                </c:pt>
                <c:pt idx="3740">
                  <c:v>2.0104414803245665E-2</c:v>
                </c:pt>
                <c:pt idx="3741">
                  <c:v>2.0167958327563584E-2</c:v>
                </c:pt>
                <c:pt idx="3742">
                  <c:v>2.2511351836617809E-2</c:v>
                </c:pt>
                <c:pt idx="3743">
                  <c:v>2.4167060967734751E-2</c:v>
                </c:pt>
                <c:pt idx="3744">
                  <c:v>1.9864913171691725E-2</c:v>
                </c:pt>
                <c:pt idx="3745">
                  <c:v>2.1691253640285828E-2</c:v>
                </c:pt>
                <c:pt idx="3746">
                  <c:v>2.4596457777871124E-2</c:v>
                </c:pt>
                <c:pt idx="3747">
                  <c:v>2.4123428601399939E-2</c:v>
                </c:pt>
                <c:pt idx="3748">
                  <c:v>2.1195035413327293E-2</c:v>
                </c:pt>
                <c:pt idx="3749">
                  <c:v>3.8112870979667313E-2</c:v>
                </c:pt>
                <c:pt idx="3750">
                  <c:v>2.4029754620064743E-2</c:v>
                </c:pt>
                <c:pt idx="3751">
                  <c:v>2.5304973860697858E-2</c:v>
                </c:pt>
                <c:pt idx="3752">
                  <c:v>2.5816546241221764E-2</c:v>
                </c:pt>
                <c:pt idx="3753">
                  <c:v>3.7819058095134021E-2</c:v>
                </c:pt>
                <c:pt idx="3754">
                  <c:v>3.5080941242882066E-2</c:v>
                </c:pt>
                <c:pt idx="3755">
                  <c:v>3.4805972878651073E-2</c:v>
                </c:pt>
                <c:pt idx="3756">
                  <c:v>3.0211739993156475E-2</c:v>
                </c:pt>
                <c:pt idx="3757">
                  <c:v>2.3657297641327863E-2</c:v>
                </c:pt>
                <c:pt idx="3758">
                  <c:v>1.7003692391844419E-2</c:v>
                </c:pt>
                <c:pt idx="3759">
                  <c:v>1.9961990871638E-2</c:v>
                </c:pt>
                <c:pt idx="3760">
                  <c:v>2.6028998065989413E-2</c:v>
                </c:pt>
                <c:pt idx="3761">
                  <c:v>2.3905923766564693E-2</c:v>
                </c:pt>
                <c:pt idx="3762">
                  <c:v>2.8204159437017918E-2</c:v>
                </c:pt>
                <c:pt idx="3763">
                  <c:v>2.4952800457686563E-2</c:v>
                </c:pt>
                <c:pt idx="3764">
                  <c:v>2.4825244534355966E-2</c:v>
                </c:pt>
                <c:pt idx="3765">
                  <c:v>2.845191702033326E-2</c:v>
                </c:pt>
                <c:pt idx="3766">
                  <c:v>2.6482512001755578E-2</c:v>
                </c:pt>
                <c:pt idx="3767">
                  <c:v>2.8993375546579672E-2</c:v>
                </c:pt>
                <c:pt idx="3768">
                  <c:v>2.2043362570356516E-2</c:v>
                </c:pt>
                <c:pt idx="3769">
                  <c:v>3.138922620177393E-2</c:v>
                </c:pt>
                <c:pt idx="3770">
                  <c:v>3.6040003115326673E-2</c:v>
                </c:pt>
                <c:pt idx="3771">
                  <c:v>2.7213685359587132E-2</c:v>
                </c:pt>
                <c:pt idx="3772">
                  <c:v>3.4209667784482187E-2</c:v>
                </c:pt>
                <c:pt idx="3773">
                  <c:v>3.1578354328701798E-2</c:v>
                </c:pt>
                <c:pt idx="3774">
                  <c:v>2.9202870774969782E-2</c:v>
                </c:pt>
                <c:pt idx="3775">
                  <c:v>2.7049867289016542E-2</c:v>
                </c:pt>
                <c:pt idx="3776">
                  <c:v>4.4968463638728022E-2</c:v>
                </c:pt>
                <c:pt idx="3777">
                  <c:v>2.7572579559885502E-2</c:v>
                </c:pt>
                <c:pt idx="3778">
                  <c:v>2.8718148554349988E-2</c:v>
                </c:pt>
                <c:pt idx="3779">
                  <c:v>3.925243932058136E-2</c:v>
                </c:pt>
                <c:pt idx="3780">
                  <c:v>3.7690469495090605E-2</c:v>
                </c:pt>
                <c:pt idx="3781">
                  <c:v>4.150776383891449E-2</c:v>
                </c:pt>
                <c:pt idx="3782">
                  <c:v>3.2275079532778507E-2</c:v>
                </c:pt>
                <c:pt idx="3783">
                  <c:v>5.4698317782892775E-2</c:v>
                </c:pt>
                <c:pt idx="3784">
                  <c:v>3.0789072772247621E-2</c:v>
                </c:pt>
                <c:pt idx="3785">
                  <c:v>4.2736569637132266E-2</c:v>
                </c:pt>
                <c:pt idx="3786">
                  <c:v>3.9315721761796374E-2</c:v>
                </c:pt>
                <c:pt idx="3787">
                  <c:v>4.6420397776252099E-2</c:v>
                </c:pt>
                <c:pt idx="3788">
                  <c:v>4.6435850094271897E-2</c:v>
                </c:pt>
                <c:pt idx="3789">
                  <c:v>6.0919736784396772E-2</c:v>
                </c:pt>
                <c:pt idx="3790">
                  <c:v>3.7853897614389939E-2</c:v>
                </c:pt>
                <c:pt idx="3791">
                  <c:v>5.546321997093024E-2</c:v>
                </c:pt>
                <c:pt idx="3792">
                  <c:v>4.9262740909772409E-2</c:v>
                </c:pt>
                <c:pt idx="3793">
                  <c:v>4.7706533642140565E-2</c:v>
                </c:pt>
                <c:pt idx="3794">
                  <c:v>4.5242744321331171E-2</c:v>
                </c:pt>
                <c:pt idx="3795">
                  <c:v>4.8102354884566517E-2</c:v>
                </c:pt>
                <c:pt idx="3796">
                  <c:v>2.7510441071933157E-2</c:v>
                </c:pt>
                <c:pt idx="3797">
                  <c:v>1.8193470544405326E-2</c:v>
                </c:pt>
                <c:pt idx="3798">
                  <c:v>3.9608849139668605E-2</c:v>
                </c:pt>
                <c:pt idx="3799">
                  <c:v>2.9969190796651408E-2</c:v>
                </c:pt>
                <c:pt idx="3800">
                  <c:v>3.9995133161338098E-2</c:v>
                </c:pt>
                <c:pt idx="3801">
                  <c:v>4.0223745594432959E-2</c:v>
                </c:pt>
                <c:pt idx="3802">
                  <c:v>3.4410914472097293E-2</c:v>
                </c:pt>
                <c:pt idx="3803">
                  <c:v>2.8760039817449089E-2</c:v>
                </c:pt>
                <c:pt idx="3804">
                  <c:v>2.843651822462363E-2</c:v>
                </c:pt>
                <c:pt idx="3805">
                  <c:v>2.6611993027381136E-2</c:v>
                </c:pt>
                <c:pt idx="3806">
                  <c:v>3.5057956433582914E-2</c:v>
                </c:pt>
                <c:pt idx="3807">
                  <c:v>2.8407105105564955E-2</c:v>
                </c:pt>
                <c:pt idx="3808">
                  <c:v>3.1011624353314837E-2</c:v>
                </c:pt>
                <c:pt idx="3809">
                  <c:v>3.5386570009748985E-2</c:v>
                </c:pt>
                <c:pt idx="3810">
                  <c:v>3.2751241307384965E-2</c:v>
                </c:pt>
                <c:pt idx="3811">
                  <c:v>3.6187244205641525E-2</c:v>
                </c:pt>
                <c:pt idx="3812">
                  <c:v>3.4515121803909816E-2</c:v>
                </c:pt>
                <c:pt idx="3813">
                  <c:v>3.4107104454609294E-2</c:v>
                </c:pt>
                <c:pt idx="3814">
                  <c:v>4.0953983435462464E-2</c:v>
                </c:pt>
                <c:pt idx="3815">
                  <c:v>4.2488081481013497E-2</c:v>
                </c:pt>
                <c:pt idx="3816">
                  <c:v>4.4785851016611519E-2</c:v>
                </c:pt>
                <c:pt idx="3817">
                  <c:v>4.0867191503331311E-2</c:v>
                </c:pt>
                <c:pt idx="3818">
                  <c:v>4.5357333917009766E-2</c:v>
                </c:pt>
                <c:pt idx="3819">
                  <c:v>3.7339744151105886E-2</c:v>
                </c:pt>
                <c:pt idx="3820">
                  <c:v>4.2843142036946273E-2</c:v>
                </c:pt>
                <c:pt idx="3821">
                  <c:v>5.8515449015235914E-2</c:v>
                </c:pt>
                <c:pt idx="3822">
                  <c:v>4.3878531202051471E-2</c:v>
                </c:pt>
                <c:pt idx="3823">
                  <c:v>5.5688293269312183E-2</c:v>
                </c:pt>
                <c:pt idx="3824">
                  <c:v>6.0537587264293369E-2</c:v>
                </c:pt>
                <c:pt idx="3825">
                  <c:v>4.4803154567872705E-2</c:v>
                </c:pt>
                <c:pt idx="3826">
                  <c:v>5.690347731687935E-2</c:v>
                </c:pt>
                <c:pt idx="3827">
                  <c:v>5.3025786074071074E-2</c:v>
                </c:pt>
                <c:pt idx="3828">
                  <c:v>6.2698325518928469E-2</c:v>
                </c:pt>
                <c:pt idx="3829">
                  <c:v>5.1186366138994778E-2</c:v>
                </c:pt>
                <c:pt idx="3830">
                  <c:v>3.3425448155713869E-2</c:v>
                </c:pt>
                <c:pt idx="3831">
                  <c:v>5.7364090176608047E-2</c:v>
                </c:pt>
                <c:pt idx="3832">
                  <c:v>5.3746855515310853E-2</c:v>
                </c:pt>
                <c:pt idx="3833">
                  <c:v>4.9262127287073999E-2</c:v>
                </c:pt>
                <c:pt idx="3834">
                  <c:v>8.2392225615818104E-2</c:v>
                </c:pt>
                <c:pt idx="3835">
                  <c:v>4.2475820089191235E-2</c:v>
                </c:pt>
                <c:pt idx="3836">
                  <c:v>6.7549859848096611E-2</c:v>
                </c:pt>
                <c:pt idx="3837">
                  <c:v>5.9787754930067424E-2</c:v>
                </c:pt>
                <c:pt idx="3838">
                  <c:v>4.7775522415171925E-2</c:v>
                </c:pt>
                <c:pt idx="3839">
                  <c:v>7.5222153790150487E-2</c:v>
                </c:pt>
                <c:pt idx="3840">
                  <c:v>4.9938250320319205E-2</c:v>
                </c:pt>
                <c:pt idx="3841">
                  <c:v>7.6529810961417699E-2</c:v>
                </c:pt>
                <c:pt idx="3842">
                  <c:v>7.2847071493871846E-2</c:v>
                </c:pt>
                <c:pt idx="3843">
                  <c:v>5.1560371150724461E-2</c:v>
                </c:pt>
                <c:pt idx="3844">
                  <c:v>7.1692427812413945E-2</c:v>
                </c:pt>
                <c:pt idx="3845">
                  <c:v>8.4231720550125969E-2</c:v>
                </c:pt>
                <c:pt idx="3846">
                  <c:v>6.9039219782794078E-2</c:v>
                </c:pt>
                <c:pt idx="3847">
                  <c:v>8.5606751014784266E-2</c:v>
                </c:pt>
                <c:pt idx="3848">
                  <c:v>6.4386200965220519E-2</c:v>
                </c:pt>
                <c:pt idx="3849">
                  <c:v>9.5727671968594885E-2</c:v>
                </c:pt>
                <c:pt idx="3850">
                  <c:v>9.2429690969982395E-2</c:v>
                </c:pt>
                <c:pt idx="3851">
                  <c:v>6.4777539079188651E-2</c:v>
                </c:pt>
                <c:pt idx="3852">
                  <c:v>9.0698581828790634E-2</c:v>
                </c:pt>
                <c:pt idx="3853">
                  <c:v>8.1756733443001064E-2</c:v>
                </c:pt>
                <c:pt idx="3854">
                  <c:v>0.12759780010119978</c:v>
                </c:pt>
                <c:pt idx="3855">
                  <c:v>7.4361057484479562E-2</c:v>
                </c:pt>
                <c:pt idx="3856">
                  <c:v>9.9016886524848025E-2</c:v>
                </c:pt>
                <c:pt idx="3857">
                  <c:v>8.8832202549366385E-2</c:v>
                </c:pt>
                <c:pt idx="3858">
                  <c:v>7.6272537875127625E-2</c:v>
                </c:pt>
                <c:pt idx="3859">
                  <c:v>9.5496460739819572E-2</c:v>
                </c:pt>
                <c:pt idx="3860">
                  <c:v>0.11912762308780325</c:v>
                </c:pt>
                <c:pt idx="3861">
                  <c:v>0.11433660588628328</c:v>
                </c:pt>
                <c:pt idx="3862">
                  <c:v>0.10063522415334734</c:v>
                </c:pt>
                <c:pt idx="3863">
                  <c:v>0.12927517039001224</c:v>
                </c:pt>
                <c:pt idx="3864">
                  <c:v>0.11422231969329315</c:v>
                </c:pt>
                <c:pt idx="3865">
                  <c:v>0.10567012339393256</c:v>
                </c:pt>
                <c:pt idx="3866">
                  <c:v>9.1264136938353627E-2</c:v>
                </c:pt>
                <c:pt idx="3867">
                  <c:v>0.13797241718224953</c:v>
                </c:pt>
                <c:pt idx="3868">
                  <c:v>0.12466528281340027</c:v>
                </c:pt>
                <c:pt idx="3869">
                  <c:v>9.0807979798574884E-2</c:v>
                </c:pt>
                <c:pt idx="3870">
                  <c:v>6.1219128232785983E-2</c:v>
                </c:pt>
                <c:pt idx="3871">
                  <c:v>7.954589047530658E-2</c:v>
                </c:pt>
                <c:pt idx="3872">
                  <c:v>9.4888584574524232E-2</c:v>
                </c:pt>
                <c:pt idx="3873">
                  <c:v>9.8230552899741475E-2</c:v>
                </c:pt>
                <c:pt idx="3874">
                  <c:v>0.11760929564296151</c:v>
                </c:pt>
                <c:pt idx="3875">
                  <c:v>0.10069243712820966</c:v>
                </c:pt>
                <c:pt idx="3876">
                  <c:v>7.4714036822901078E-2</c:v>
                </c:pt>
                <c:pt idx="3877">
                  <c:v>8.8520448995894022E-2</c:v>
                </c:pt>
                <c:pt idx="3878">
                  <c:v>9.8471373597992365E-2</c:v>
                </c:pt>
                <c:pt idx="3879">
                  <c:v>7.0180202710924233E-2</c:v>
                </c:pt>
                <c:pt idx="3880">
                  <c:v>8.7692477941026456E-2</c:v>
                </c:pt>
                <c:pt idx="3881">
                  <c:v>0.12255518962908403</c:v>
                </c:pt>
                <c:pt idx="3882">
                  <c:v>0.10262570033396716</c:v>
                </c:pt>
                <c:pt idx="3883">
                  <c:v>9.9451455374586911E-2</c:v>
                </c:pt>
                <c:pt idx="3884">
                  <c:v>0.10513836152023125</c:v>
                </c:pt>
                <c:pt idx="3885">
                  <c:v>0.117456867607589</c:v>
                </c:pt>
                <c:pt idx="3886">
                  <c:v>0.14131308078321778</c:v>
                </c:pt>
                <c:pt idx="3887">
                  <c:v>0.10644852009893613</c:v>
                </c:pt>
                <c:pt idx="3888">
                  <c:v>0.1374718943280033</c:v>
                </c:pt>
                <c:pt idx="3889">
                  <c:v>0.16857511175029519</c:v>
                </c:pt>
                <c:pt idx="3890">
                  <c:v>0.10266296293181412</c:v>
                </c:pt>
                <c:pt idx="3891">
                  <c:v>0.15003294746798515</c:v>
                </c:pt>
                <c:pt idx="3892">
                  <c:v>0.14322932836568769</c:v>
                </c:pt>
                <c:pt idx="3893">
                  <c:v>0.12587985551453248</c:v>
                </c:pt>
                <c:pt idx="3894">
                  <c:v>0.15401688701632768</c:v>
                </c:pt>
                <c:pt idx="3895">
                  <c:v>0.15605112269745461</c:v>
                </c:pt>
                <c:pt idx="3896">
                  <c:v>0.12447909804515564</c:v>
                </c:pt>
                <c:pt idx="3897">
                  <c:v>0.15708729923192025</c:v>
                </c:pt>
                <c:pt idx="3898">
                  <c:v>0.13269422645492748</c:v>
                </c:pt>
                <c:pt idx="3899">
                  <c:v>0.1204218558369639</c:v>
                </c:pt>
                <c:pt idx="3900">
                  <c:v>0.15104122414598878</c:v>
                </c:pt>
                <c:pt idx="3901">
                  <c:v>0.22203922882935181</c:v>
                </c:pt>
                <c:pt idx="3902">
                  <c:v>0.14581653470867334</c:v>
                </c:pt>
                <c:pt idx="3903">
                  <c:v>0.15346128610713042</c:v>
                </c:pt>
                <c:pt idx="3904">
                  <c:v>0.12769121612454329</c:v>
                </c:pt>
                <c:pt idx="3905">
                  <c:v>0.18349528794540054</c:v>
                </c:pt>
                <c:pt idx="3906">
                  <c:v>0.15825974320669409</c:v>
                </c:pt>
                <c:pt idx="3907">
                  <c:v>0.17055283653230446</c:v>
                </c:pt>
                <c:pt idx="3908">
                  <c:v>0.19661257146180691</c:v>
                </c:pt>
                <c:pt idx="3909">
                  <c:v>0.21056315002233789</c:v>
                </c:pt>
                <c:pt idx="3910">
                  <c:v>0.13683938522489267</c:v>
                </c:pt>
                <c:pt idx="3911">
                  <c:v>0.19763647924322075</c:v>
                </c:pt>
                <c:pt idx="3912">
                  <c:v>0.16745011878161059</c:v>
                </c:pt>
                <c:pt idx="3913">
                  <c:v>0.20316593029691818</c:v>
                </c:pt>
                <c:pt idx="3914">
                  <c:v>0.18675845371726293</c:v>
                </c:pt>
                <c:pt idx="3915">
                  <c:v>0.14428683675686094</c:v>
                </c:pt>
                <c:pt idx="3916">
                  <c:v>0.21200728090935722</c:v>
                </c:pt>
                <c:pt idx="3917">
                  <c:v>0.17941329110927701</c:v>
                </c:pt>
                <c:pt idx="3918">
                  <c:v>0.21263884066195679</c:v>
                </c:pt>
                <c:pt idx="3919">
                  <c:v>0.18272231098906111</c:v>
                </c:pt>
                <c:pt idx="3920">
                  <c:v>0.17663546986686907</c:v>
                </c:pt>
                <c:pt idx="3921">
                  <c:v>0.21547053562581925</c:v>
                </c:pt>
                <c:pt idx="3922">
                  <c:v>0.19928178310120984</c:v>
                </c:pt>
                <c:pt idx="3923">
                  <c:v>0.21754696282981401</c:v>
                </c:pt>
                <c:pt idx="3924">
                  <c:v>0.21243696092345332</c:v>
                </c:pt>
                <c:pt idx="3925">
                  <c:v>0.12126520692415857</c:v>
                </c:pt>
                <c:pt idx="3926">
                  <c:v>0.19073701001916188</c:v>
                </c:pt>
                <c:pt idx="3927">
                  <c:v>0.219516377095899</c:v>
                </c:pt>
                <c:pt idx="3928">
                  <c:v>0.19193234619243571</c:v>
                </c:pt>
                <c:pt idx="3929">
                  <c:v>0.26947317004702892</c:v>
                </c:pt>
                <c:pt idx="3930">
                  <c:v>0.23751192579169964</c:v>
                </c:pt>
                <c:pt idx="3931">
                  <c:v>0.21067579976812881</c:v>
                </c:pt>
                <c:pt idx="3932">
                  <c:v>0.23956894259004072</c:v>
                </c:pt>
                <c:pt idx="3933">
                  <c:v>0.27345276511905031</c:v>
                </c:pt>
                <c:pt idx="3934">
                  <c:v>0.18451556213042861</c:v>
                </c:pt>
                <c:pt idx="3935">
                  <c:v>0.27353547473489409</c:v>
                </c:pt>
                <c:pt idx="3936">
                  <c:v>0.30802618753493305</c:v>
                </c:pt>
                <c:pt idx="3937">
                  <c:v>0.24358050650036273</c:v>
                </c:pt>
                <c:pt idx="3938">
                  <c:v>0.14397551679875467</c:v>
                </c:pt>
                <c:pt idx="3939">
                  <c:v>0.28266460013203687</c:v>
                </c:pt>
                <c:pt idx="3940">
                  <c:v>0.25454847647480555</c:v>
                </c:pt>
                <c:pt idx="3941">
                  <c:v>0.27470151619118111</c:v>
                </c:pt>
                <c:pt idx="3942">
                  <c:v>0.26368614607415042</c:v>
                </c:pt>
                <c:pt idx="3943">
                  <c:v>0.21251251426165191</c:v>
                </c:pt>
                <c:pt idx="3944">
                  <c:v>0.21808352385972066</c:v>
                </c:pt>
                <c:pt idx="3945">
                  <c:v>0.24111492624653419</c:v>
                </c:pt>
                <c:pt idx="3946">
                  <c:v>0.16206729420445781</c:v>
                </c:pt>
                <c:pt idx="3947">
                  <c:v>0.23950714791344663</c:v>
                </c:pt>
                <c:pt idx="3948">
                  <c:v>0.22749317567782246</c:v>
                </c:pt>
                <c:pt idx="3949">
                  <c:v>0.25196886877046804</c:v>
                </c:pt>
                <c:pt idx="3950">
                  <c:v>0.26942446715739349</c:v>
                </c:pt>
                <c:pt idx="3951">
                  <c:v>0.20739624479399443</c:v>
                </c:pt>
                <c:pt idx="3952">
                  <c:v>0.22583098503396312</c:v>
                </c:pt>
                <c:pt idx="3953">
                  <c:v>0.20400594553199394</c:v>
                </c:pt>
                <c:pt idx="3954">
                  <c:v>0.30312935742478048</c:v>
                </c:pt>
                <c:pt idx="3955">
                  <c:v>0.21682192915799273</c:v>
                </c:pt>
                <c:pt idx="3956">
                  <c:v>0.20499111376781073</c:v>
                </c:pt>
                <c:pt idx="3957">
                  <c:v>0.24304819327085009</c:v>
                </c:pt>
                <c:pt idx="3958">
                  <c:v>0.25760589669115491</c:v>
                </c:pt>
                <c:pt idx="3959">
                  <c:v>0.2343892785365857</c:v>
                </c:pt>
                <c:pt idx="3960">
                  <c:v>0.23424685465798073</c:v>
                </c:pt>
                <c:pt idx="3961">
                  <c:v>0.31630161616022467</c:v>
                </c:pt>
                <c:pt idx="3962">
                  <c:v>0.21049475760937333</c:v>
                </c:pt>
                <c:pt idx="3963">
                  <c:v>0.22034905020885612</c:v>
                </c:pt>
                <c:pt idx="3964">
                  <c:v>0.32551408892952954</c:v>
                </c:pt>
                <c:pt idx="3965">
                  <c:v>0.25374610786438134</c:v>
                </c:pt>
                <c:pt idx="3966">
                  <c:v>0.24578051673134807</c:v>
                </c:pt>
                <c:pt idx="3967">
                  <c:v>0.27211280546675293</c:v>
                </c:pt>
                <c:pt idx="3968">
                  <c:v>0.26159941184217084</c:v>
                </c:pt>
                <c:pt idx="3969">
                  <c:v>0.30818755947424042</c:v>
                </c:pt>
                <c:pt idx="3970">
                  <c:v>0.20731618366946397</c:v>
                </c:pt>
                <c:pt idx="3971">
                  <c:v>0.26159116654347125</c:v>
                </c:pt>
                <c:pt idx="3972">
                  <c:v>0.20240689256491842</c:v>
                </c:pt>
                <c:pt idx="3973">
                  <c:v>0.26642110884950082</c:v>
                </c:pt>
                <c:pt idx="3974">
                  <c:v>0.29987375151064583</c:v>
                </c:pt>
                <c:pt idx="3975">
                  <c:v>0.24271164452607899</c:v>
                </c:pt>
                <c:pt idx="3976">
                  <c:v>0.29621066550298852</c:v>
                </c:pt>
                <c:pt idx="3977">
                  <c:v>0.28018741987624274</c:v>
                </c:pt>
                <c:pt idx="3978">
                  <c:v>0.2896079251861885</c:v>
                </c:pt>
                <c:pt idx="3979">
                  <c:v>0.35611440322395999</c:v>
                </c:pt>
                <c:pt idx="3980">
                  <c:v>0.25836529921147117</c:v>
                </c:pt>
                <c:pt idx="3981">
                  <c:v>0.2773217157256701</c:v>
                </c:pt>
                <c:pt idx="3982">
                  <c:v>0.27706641447211783</c:v>
                </c:pt>
                <c:pt idx="3983">
                  <c:v>0.2660533024961052</c:v>
                </c:pt>
                <c:pt idx="3984">
                  <c:v>0.32085850295083668</c:v>
                </c:pt>
                <c:pt idx="3985">
                  <c:v>0.31578658415635763</c:v>
                </c:pt>
                <c:pt idx="3986">
                  <c:v>0.24819920179567972</c:v>
                </c:pt>
                <c:pt idx="3987">
                  <c:v>0.27590784463805013</c:v>
                </c:pt>
                <c:pt idx="3988">
                  <c:v>0.36612166552141839</c:v>
                </c:pt>
                <c:pt idx="3989">
                  <c:v>0.25609105758266759</c:v>
                </c:pt>
                <c:pt idx="3990">
                  <c:v>0.25645581215457486</c:v>
                </c:pt>
                <c:pt idx="3991">
                  <c:v>0.35479837695791089</c:v>
                </c:pt>
                <c:pt idx="3992">
                  <c:v>0.23227072074306465</c:v>
                </c:pt>
                <c:pt idx="3993">
                  <c:v>0.238622794720798</c:v>
                </c:pt>
                <c:pt idx="3994">
                  <c:v>0.2403721424499532</c:v>
                </c:pt>
                <c:pt idx="3995">
                  <c:v>0.2560529238253002</c:v>
                </c:pt>
                <c:pt idx="3996">
                  <c:v>0.29547559846733262</c:v>
                </c:pt>
                <c:pt idx="3997">
                  <c:v>0.32161565340801923</c:v>
                </c:pt>
                <c:pt idx="3998">
                  <c:v>0.2619676655987373</c:v>
                </c:pt>
                <c:pt idx="3999">
                  <c:v>0.27680968463137917</c:v>
                </c:pt>
                <c:pt idx="4000">
                  <c:v>0.30940726425001225</c:v>
                </c:pt>
                <c:pt idx="4001">
                  <c:v>0.30793524917619519</c:v>
                </c:pt>
                <c:pt idx="4002">
                  <c:v>0.35498334137399939</c:v>
                </c:pt>
                <c:pt idx="4003">
                  <c:v>0.30861116568482255</c:v>
                </c:pt>
                <c:pt idx="4004">
                  <c:v>0.37736269651753335</c:v>
                </c:pt>
                <c:pt idx="4005">
                  <c:v>0.34378424833155291</c:v>
                </c:pt>
                <c:pt idx="4006">
                  <c:v>0.24284296672038166</c:v>
                </c:pt>
                <c:pt idx="4007">
                  <c:v>0.1804081829248588</c:v>
                </c:pt>
                <c:pt idx="4008">
                  <c:v>0.24530381232826079</c:v>
                </c:pt>
                <c:pt idx="4009">
                  <c:v>0.32465199697468627</c:v>
                </c:pt>
                <c:pt idx="4010">
                  <c:v>0.31131197518554193</c:v>
                </c:pt>
                <c:pt idx="4011">
                  <c:v>0.29231860962637291</c:v>
                </c:pt>
                <c:pt idx="4012">
                  <c:v>0.32540551102195781</c:v>
                </c:pt>
                <c:pt idx="4013">
                  <c:v>0.2794893729278019</c:v>
                </c:pt>
                <c:pt idx="4014">
                  <c:v>0.25872958569029292</c:v>
                </c:pt>
                <c:pt idx="4015">
                  <c:v>0.30744125592781796</c:v>
                </c:pt>
                <c:pt idx="4016">
                  <c:v>0.2211982869666517</c:v>
                </c:pt>
                <c:pt idx="4017">
                  <c:v>0.24163552663260013</c:v>
                </c:pt>
                <c:pt idx="4018">
                  <c:v>0.30190709952809408</c:v>
                </c:pt>
                <c:pt idx="4019">
                  <c:v>0.31541281699994295</c:v>
                </c:pt>
                <c:pt idx="4020">
                  <c:v>0.31327830934329098</c:v>
                </c:pt>
                <c:pt idx="4021">
                  <c:v>0.31379633994413469</c:v>
                </c:pt>
                <c:pt idx="4022">
                  <c:v>0.29987716366371681</c:v>
                </c:pt>
                <c:pt idx="4023">
                  <c:v>0.2888980524258159</c:v>
                </c:pt>
                <c:pt idx="4024">
                  <c:v>0.32013846281534825</c:v>
                </c:pt>
                <c:pt idx="4025">
                  <c:v>0.2707265510166349</c:v>
                </c:pt>
                <c:pt idx="4026">
                  <c:v>0.29968912477380638</c:v>
                </c:pt>
                <c:pt idx="4027">
                  <c:v>0.27744318970420762</c:v>
                </c:pt>
                <c:pt idx="4028">
                  <c:v>0.36861321806103214</c:v>
                </c:pt>
                <c:pt idx="4029">
                  <c:v>0.27142539652493841</c:v>
                </c:pt>
                <c:pt idx="4030">
                  <c:v>0.25231566061516963</c:v>
                </c:pt>
                <c:pt idx="4031">
                  <c:v>0.29105735443443459</c:v>
                </c:pt>
                <c:pt idx="4032">
                  <c:v>0.25586354374051051</c:v>
                </c:pt>
                <c:pt idx="4033">
                  <c:v>0.23581700098357369</c:v>
                </c:pt>
                <c:pt idx="4034">
                  <c:v>0.28252514581862542</c:v>
                </c:pt>
                <c:pt idx="4035">
                  <c:v>0.30763595387854498</c:v>
                </c:pt>
                <c:pt idx="4036">
                  <c:v>0.34366491148241002</c:v>
                </c:pt>
                <c:pt idx="4037">
                  <c:v>0.2643006033253622</c:v>
                </c:pt>
                <c:pt idx="4038">
                  <c:v>0.3229215007646713</c:v>
                </c:pt>
                <c:pt idx="4039">
                  <c:v>0.34372763117498933</c:v>
                </c:pt>
                <c:pt idx="4040">
                  <c:v>0.26614179740191968</c:v>
                </c:pt>
                <c:pt idx="4041">
                  <c:v>0.34120174437262507</c:v>
                </c:pt>
                <c:pt idx="4042">
                  <c:v>0.27103211895737311</c:v>
                </c:pt>
                <c:pt idx="4043">
                  <c:v>0.323072229075613</c:v>
                </c:pt>
                <c:pt idx="4044">
                  <c:v>0.24457658088461495</c:v>
                </c:pt>
                <c:pt idx="4045">
                  <c:v>0.3330838973147926</c:v>
                </c:pt>
                <c:pt idx="4046">
                  <c:v>0.28669676026391755</c:v>
                </c:pt>
                <c:pt idx="4047">
                  <c:v>0.27594145523200742</c:v>
                </c:pt>
                <c:pt idx="4048">
                  <c:v>0.24970275057214061</c:v>
                </c:pt>
                <c:pt idx="4049">
                  <c:v>0.29693410897471656</c:v>
                </c:pt>
                <c:pt idx="4050">
                  <c:v>0.34074698762772271</c:v>
                </c:pt>
                <c:pt idx="4051">
                  <c:v>0.30462201196400301</c:v>
                </c:pt>
                <c:pt idx="4052">
                  <c:v>0.28884015107426297</c:v>
                </c:pt>
                <c:pt idx="4053">
                  <c:v>0.25663202246404476</c:v>
                </c:pt>
                <c:pt idx="4054">
                  <c:v>0.25909625439608136</c:v>
                </c:pt>
                <c:pt idx="4055">
                  <c:v>0.26256439730307296</c:v>
                </c:pt>
                <c:pt idx="4056">
                  <c:v>0.24645085874061515</c:v>
                </c:pt>
                <c:pt idx="4057">
                  <c:v>0.24636194620600618</c:v>
                </c:pt>
                <c:pt idx="4058">
                  <c:v>0.24783568105508513</c:v>
                </c:pt>
                <c:pt idx="4059">
                  <c:v>0.28508880856671781</c:v>
                </c:pt>
                <c:pt idx="4060">
                  <c:v>0.32704529693615514</c:v>
                </c:pt>
                <c:pt idx="4061">
                  <c:v>0.32168240391983499</c:v>
                </c:pt>
                <c:pt idx="4062">
                  <c:v>0.28754401845919808</c:v>
                </c:pt>
                <c:pt idx="4063">
                  <c:v>0.31838144202886892</c:v>
                </c:pt>
                <c:pt idx="4064">
                  <c:v>0.34021816839797764</c:v>
                </c:pt>
                <c:pt idx="4065">
                  <c:v>0.33952036218103954</c:v>
                </c:pt>
                <c:pt idx="4066">
                  <c:v>0.26879275735916403</c:v>
                </c:pt>
                <c:pt idx="4067">
                  <c:v>0.26109310937336966</c:v>
                </c:pt>
                <c:pt idx="4068">
                  <c:v>0.24257423562072844</c:v>
                </c:pt>
                <c:pt idx="4069">
                  <c:v>0.3169272592035865</c:v>
                </c:pt>
                <c:pt idx="4070">
                  <c:v>0.33501827310652443</c:v>
                </c:pt>
                <c:pt idx="4071">
                  <c:v>0.23965405777430085</c:v>
                </c:pt>
                <c:pt idx="4072">
                  <c:v>0.32609723404811253</c:v>
                </c:pt>
                <c:pt idx="4073">
                  <c:v>0.30756147683695767</c:v>
                </c:pt>
                <c:pt idx="4074">
                  <c:v>0.27921402517005406</c:v>
                </c:pt>
                <c:pt idx="4075">
                  <c:v>0.31248587763197166</c:v>
                </c:pt>
                <c:pt idx="4076">
                  <c:v>0.26454136071385825</c:v>
                </c:pt>
                <c:pt idx="4077">
                  <c:v>0.32124161380157407</c:v>
                </c:pt>
                <c:pt idx="4078">
                  <c:v>0.33294256159568886</c:v>
                </c:pt>
                <c:pt idx="4079">
                  <c:v>0.3481005932138308</c:v>
                </c:pt>
                <c:pt idx="4080">
                  <c:v>0.33350594598441713</c:v>
                </c:pt>
                <c:pt idx="4081">
                  <c:v>0.34452539959132356</c:v>
                </c:pt>
                <c:pt idx="4082">
                  <c:v>0.31881071472194439</c:v>
                </c:pt>
                <c:pt idx="4083">
                  <c:v>0.32612262356448729</c:v>
                </c:pt>
                <c:pt idx="4084">
                  <c:v>0.33239322632412005</c:v>
                </c:pt>
                <c:pt idx="4085">
                  <c:v>0.31801760384804617</c:v>
                </c:pt>
                <c:pt idx="4086">
                  <c:v>0.2685498053120372</c:v>
                </c:pt>
                <c:pt idx="4087">
                  <c:v>0.27483126342769615</c:v>
                </c:pt>
                <c:pt idx="4088">
                  <c:v>0.2795602086030512</c:v>
                </c:pt>
                <c:pt idx="4089">
                  <c:v>0.30424086273875456</c:v>
                </c:pt>
                <c:pt idx="4090">
                  <c:v>0.32317299630235519</c:v>
                </c:pt>
                <c:pt idx="4091">
                  <c:v>0.33906327731267788</c:v>
                </c:pt>
                <c:pt idx="4092">
                  <c:v>0.28912850444016852</c:v>
                </c:pt>
                <c:pt idx="4093">
                  <c:v>0.2912290717770783</c:v>
                </c:pt>
                <c:pt idx="4094">
                  <c:v>0.30170109408105361</c:v>
                </c:pt>
                <c:pt idx="4095">
                  <c:v>0.29486971842311066</c:v>
                </c:pt>
                <c:pt idx="4096">
                  <c:v>0.29915916149712651</c:v>
                </c:pt>
                <c:pt idx="4097">
                  <c:v>0.31412879044096265</c:v>
                </c:pt>
                <c:pt idx="4098">
                  <c:v>0.30720422906003786</c:v>
                </c:pt>
                <c:pt idx="4099">
                  <c:v>0.37686643094502403</c:v>
                </c:pt>
                <c:pt idx="4100">
                  <c:v>0.28007562849816842</c:v>
                </c:pt>
                <c:pt idx="4101">
                  <c:v>0.3480679996656087</c:v>
                </c:pt>
                <c:pt idx="4102">
                  <c:v>0.29080444953394868</c:v>
                </c:pt>
                <c:pt idx="4103">
                  <c:v>0.38159033368870293</c:v>
                </c:pt>
                <c:pt idx="4104">
                  <c:v>0.32300596833249218</c:v>
                </c:pt>
                <c:pt idx="4105">
                  <c:v>0.33381208276060026</c:v>
                </c:pt>
                <c:pt idx="4106">
                  <c:v>0.2930553290810225</c:v>
                </c:pt>
                <c:pt idx="4107">
                  <c:v>0.35001298485574794</c:v>
                </c:pt>
                <c:pt idx="4108">
                  <c:v>0.38133833762732383</c:v>
                </c:pt>
                <c:pt idx="4109">
                  <c:v>0.30282972812131032</c:v>
                </c:pt>
                <c:pt idx="4110">
                  <c:v>0.27351511857575439</c:v>
                </c:pt>
                <c:pt idx="4111">
                  <c:v>0.35248091424691141</c:v>
                </c:pt>
                <c:pt idx="4112">
                  <c:v>0.29087534266610765</c:v>
                </c:pt>
                <c:pt idx="4113">
                  <c:v>0.3290435942039287</c:v>
                </c:pt>
                <c:pt idx="4114">
                  <c:v>0.34956914743595485</c:v>
                </c:pt>
                <c:pt idx="4115">
                  <c:v>0.30569901659784182</c:v>
                </c:pt>
                <c:pt idx="4116">
                  <c:v>0.32970421155092405</c:v>
                </c:pt>
                <c:pt idx="4117">
                  <c:v>0.35681964438580749</c:v>
                </c:pt>
                <c:pt idx="4118">
                  <c:v>0.1902752569423071</c:v>
                </c:pt>
                <c:pt idx="4119">
                  <c:v>0.341129501132516</c:v>
                </c:pt>
                <c:pt idx="4120">
                  <c:v>0.36700418003874735</c:v>
                </c:pt>
                <c:pt idx="4121">
                  <c:v>0.3737404989140688</c:v>
                </c:pt>
                <c:pt idx="4122">
                  <c:v>0.34289069881676848</c:v>
                </c:pt>
                <c:pt idx="4123">
                  <c:v>0.39291673846992536</c:v>
                </c:pt>
                <c:pt idx="4124">
                  <c:v>0.32356018759452609</c:v>
                </c:pt>
                <c:pt idx="4125">
                  <c:v>0.34339812834964711</c:v>
                </c:pt>
                <c:pt idx="4126">
                  <c:v>0.37347182568082277</c:v>
                </c:pt>
                <c:pt idx="4127">
                  <c:v>0.3498721040181626</c:v>
                </c:pt>
                <c:pt idx="4128">
                  <c:v>0.30874253208376384</c:v>
                </c:pt>
                <c:pt idx="4129">
                  <c:v>0.31703987160498553</c:v>
                </c:pt>
                <c:pt idx="4130">
                  <c:v>0.33191628160784531</c:v>
                </c:pt>
                <c:pt idx="4131">
                  <c:v>0.30796228827764066</c:v>
                </c:pt>
                <c:pt idx="4132">
                  <c:v>0.34975555835896277</c:v>
                </c:pt>
                <c:pt idx="4133">
                  <c:v>0.27289628008915695</c:v>
                </c:pt>
                <c:pt idx="4134">
                  <c:v>0.26342874900272328</c:v>
                </c:pt>
                <c:pt idx="4135">
                  <c:v>0.27986282889562747</c:v>
                </c:pt>
                <c:pt idx="4136">
                  <c:v>0.29790961086601297</c:v>
                </c:pt>
                <c:pt idx="4137">
                  <c:v>0.34697925406719837</c:v>
                </c:pt>
                <c:pt idx="4138">
                  <c:v>0.4036409509444146</c:v>
                </c:pt>
                <c:pt idx="4139">
                  <c:v>0.33103992836330143</c:v>
                </c:pt>
                <c:pt idx="4140">
                  <c:v>0.29845479494588517</c:v>
                </c:pt>
                <c:pt idx="4141">
                  <c:v>0.37855761663390386</c:v>
                </c:pt>
                <c:pt idx="4142">
                  <c:v>0.33649113172209522</c:v>
                </c:pt>
                <c:pt idx="4143">
                  <c:v>0.40040853589795544</c:v>
                </c:pt>
                <c:pt idx="4144">
                  <c:v>0.36263882296056116</c:v>
                </c:pt>
                <c:pt idx="4145">
                  <c:v>0.35812493635755671</c:v>
                </c:pt>
                <c:pt idx="4146">
                  <c:v>0.44533407212922183</c:v>
                </c:pt>
                <c:pt idx="4147">
                  <c:v>0.35425575198497</c:v>
                </c:pt>
                <c:pt idx="4148">
                  <c:v>0.33947013457378494</c:v>
                </c:pt>
                <c:pt idx="4149">
                  <c:v>0.37157278320204135</c:v>
                </c:pt>
                <c:pt idx="4150">
                  <c:v>0.35366143871846134</c:v>
                </c:pt>
                <c:pt idx="4151">
                  <c:v>0.36363209430517235</c:v>
                </c:pt>
                <c:pt idx="4152">
                  <c:v>0.41239525253267911</c:v>
                </c:pt>
                <c:pt idx="4153">
                  <c:v>0.36873151274180721</c:v>
                </c:pt>
                <c:pt idx="4154">
                  <c:v>0.35946615231339624</c:v>
                </c:pt>
                <c:pt idx="4155">
                  <c:v>0.37112360256076865</c:v>
                </c:pt>
                <c:pt idx="4156">
                  <c:v>0.3571322067345411</c:v>
                </c:pt>
                <c:pt idx="4157">
                  <c:v>0.43918195895910517</c:v>
                </c:pt>
                <c:pt idx="4158">
                  <c:v>0.25676927824408946</c:v>
                </c:pt>
                <c:pt idx="4159">
                  <c:v>0.37324610226205879</c:v>
                </c:pt>
                <c:pt idx="4160">
                  <c:v>0.37773611098348819</c:v>
                </c:pt>
                <c:pt idx="4161">
                  <c:v>0.36733923364123944</c:v>
                </c:pt>
                <c:pt idx="4162">
                  <c:v>0.33528090466344629</c:v>
                </c:pt>
                <c:pt idx="4163">
                  <c:v>0.29848565961580015</c:v>
                </c:pt>
                <c:pt idx="4164">
                  <c:v>0.34597265631734275</c:v>
                </c:pt>
                <c:pt idx="4165">
                  <c:v>0.3416145007177267</c:v>
                </c:pt>
                <c:pt idx="4166">
                  <c:v>0.35544849588855926</c:v>
                </c:pt>
                <c:pt idx="4167">
                  <c:v>0.3689090997558</c:v>
                </c:pt>
                <c:pt idx="4168">
                  <c:v>0.28728633423807493</c:v>
                </c:pt>
                <c:pt idx="4169">
                  <c:v>0.33575658549691267</c:v>
                </c:pt>
                <c:pt idx="4170">
                  <c:v>0.32343307668921234</c:v>
                </c:pt>
                <c:pt idx="4171">
                  <c:v>0.3298986406977194</c:v>
                </c:pt>
                <c:pt idx="4172">
                  <c:v>0.34384988785533355</c:v>
                </c:pt>
                <c:pt idx="4173">
                  <c:v>0.35030506701677422</c:v>
                </c:pt>
                <c:pt idx="4174">
                  <c:v>0.35105132892625845</c:v>
                </c:pt>
                <c:pt idx="4175">
                  <c:v>0.37195076018356615</c:v>
                </c:pt>
                <c:pt idx="4176">
                  <c:v>0.33869874907197978</c:v>
                </c:pt>
                <c:pt idx="4177">
                  <c:v>0.36681046641961351</c:v>
                </c:pt>
                <c:pt idx="4178">
                  <c:v>0.38616659806263032</c:v>
                </c:pt>
                <c:pt idx="4179">
                  <c:v>0.36623327625124624</c:v>
                </c:pt>
                <c:pt idx="4180">
                  <c:v>0.42665156943710131</c:v>
                </c:pt>
                <c:pt idx="4181">
                  <c:v>0.34957766468784696</c:v>
                </c:pt>
                <c:pt idx="4182">
                  <c:v>0.35959235103083859</c:v>
                </c:pt>
                <c:pt idx="4183">
                  <c:v>0.37389086502055119</c:v>
                </c:pt>
                <c:pt idx="4184">
                  <c:v>0.32563402555073517</c:v>
                </c:pt>
                <c:pt idx="4185">
                  <c:v>0.28266507958189696</c:v>
                </c:pt>
                <c:pt idx="4186">
                  <c:v>0.27937743004076004</c:v>
                </c:pt>
                <c:pt idx="4187">
                  <c:v>0.24792442225990979</c:v>
                </c:pt>
                <c:pt idx="4188">
                  <c:v>0.217439735170878</c:v>
                </c:pt>
                <c:pt idx="4189">
                  <c:v>8.7796557865985683E-2</c:v>
                </c:pt>
                <c:pt idx="4190">
                  <c:v>0.14074727250606736</c:v>
                </c:pt>
                <c:pt idx="4191">
                  <c:v>0.1595452636856893</c:v>
                </c:pt>
                <c:pt idx="4192">
                  <c:v>0.13863222646457199</c:v>
                </c:pt>
                <c:pt idx="4193">
                  <c:v>0.21851425909736749</c:v>
                </c:pt>
                <c:pt idx="4194">
                  <c:v>0.19009033351432886</c:v>
                </c:pt>
                <c:pt idx="4195">
                  <c:v>0.15539691712739517</c:v>
                </c:pt>
                <c:pt idx="4196">
                  <c:v>0.1765137162111102</c:v>
                </c:pt>
                <c:pt idx="4197">
                  <c:v>0.24678864567012918</c:v>
                </c:pt>
                <c:pt idx="4198">
                  <c:v>0.14894464704578531</c:v>
                </c:pt>
                <c:pt idx="4199">
                  <c:v>0.18853953758306219</c:v>
                </c:pt>
                <c:pt idx="4200">
                  <c:v>0.2180232116834514</c:v>
                </c:pt>
                <c:pt idx="4201">
                  <c:v>0.18101813438724562</c:v>
                </c:pt>
                <c:pt idx="4202">
                  <c:v>0.20178528365796752</c:v>
                </c:pt>
                <c:pt idx="4203">
                  <c:v>0.21319120681318829</c:v>
                </c:pt>
                <c:pt idx="4204">
                  <c:v>0.18616772778434024</c:v>
                </c:pt>
                <c:pt idx="4205">
                  <c:v>0.18276848177318691</c:v>
                </c:pt>
                <c:pt idx="4206">
                  <c:v>0.18308807462476923</c:v>
                </c:pt>
                <c:pt idx="4207">
                  <c:v>0.20151521599136685</c:v>
                </c:pt>
                <c:pt idx="4208">
                  <c:v>0.19209347445645775</c:v>
                </c:pt>
                <c:pt idx="4209">
                  <c:v>0.1681756298256615</c:v>
                </c:pt>
                <c:pt idx="4210">
                  <c:v>0.17066991873813026</c:v>
                </c:pt>
                <c:pt idx="4211">
                  <c:v>0.19105029888433364</c:v>
                </c:pt>
                <c:pt idx="4212">
                  <c:v>0.15323638894998332</c:v>
                </c:pt>
                <c:pt idx="4213">
                  <c:v>0.2431377629432494</c:v>
                </c:pt>
                <c:pt idx="4214">
                  <c:v>0.18234605899433792</c:v>
                </c:pt>
                <c:pt idx="4215">
                  <c:v>0.22365156661448854</c:v>
                </c:pt>
                <c:pt idx="4216">
                  <c:v>0.23344386743102463</c:v>
                </c:pt>
                <c:pt idx="4217">
                  <c:v>0.24159897675834449</c:v>
                </c:pt>
                <c:pt idx="4218">
                  <c:v>0.21499180658400588</c:v>
                </c:pt>
                <c:pt idx="4219">
                  <c:v>0.21820831268431051</c:v>
                </c:pt>
                <c:pt idx="4220">
                  <c:v>0.2010546022981318</c:v>
                </c:pt>
                <c:pt idx="4221">
                  <c:v>0.21798291018638594</c:v>
                </c:pt>
                <c:pt idx="4222">
                  <c:v>0.22594838088488983</c:v>
                </c:pt>
                <c:pt idx="4223">
                  <c:v>0.1924419129086245</c:v>
                </c:pt>
                <c:pt idx="4224">
                  <c:v>0.1603670122920702</c:v>
                </c:pt>
                <c:pt idx="4225">
                  <c:v>0.18480631156134261</c:v>
                </c:pt>
                <c:pt idx="4226">
                  <c:v>0.17993235025337681</c:v>
                </c:pt>
                <c:pt idx="4227">
                  <c:v>7.8804857712268181E-2</c:v>
                </c:pt>
                <c:pt idx="4228">
                  <c:v>7.1860869010162837E-2</c:v>
                </c:pt>
                <c:pt idx="4229">
                  <c:v>9.7887379376926362E-2</c:v>
                </c:pt>
                <c:pt idx="4230">
                  <c:v>8.6324086904270736E-2</c:v>
                </c:pt>
                <c:pt idx="4231">
                  <c:v>9.7531809129981148E-2</c:v>
                </c:pt>
                <c:pt idx="4232">
                  <c:v>0.13352261995814599</c:v>
                </c:pt>
                <c:pt idx="4233">
                  <c:v>9.5385707046038937E-2</c:v>
                </c:pt>
                <c:pt idx="4234">
                  <c:v>0.10625680845205428</c:v>
                </c:pt>
                <c:pt idx="4235">
                  <c:v>9.7855544490008176E-2</c:v>
                </c:pt>
                <c:pt idx="4236">
                  <c:v>0.11320836471532007</c:v>
                </c:pt>
                <c:pt idx="4237">
                  <c:v>9.95794725264178E-2</c:v>
                </c:pt>
                <c:pt idx="4238">
                  <c:v>8.9301703674066438E-2</c:v>
                </c:pt>
                <c:pt idx="4239">
                  <c:v>0.10070008957634376</c:v>
                </c:pt>
                <c:pt idx="4240">
                  <c:v>8.3027995877444125E-2</c:v>
                </c:pt>
                <c:pt idx="4241">
                  <c:v>9.4874746906868951E-2</c:v>
                </c:pt>
                <c:pt idx="4242">
                  <c:v>8.7529280560943376E-2</c:v>
                </c:pt>
                <c:pt idx="4243">
                  <c:v>7.4953695428763845E-2</c:v>
                </c:pt>
                <c:pt idx="4244">
                  <c:v>7.471706408670091E-2</c:v>
                </c:pt>
                <c:pt idx="4245">
                  <c:v>7.5430127576024616E-2</c:v>
                </c:pt>
                <c:pt idx="4246">
                  <c:v>7.228557762167849E-2</c:v>
                </c:pt>
                <c:pt idx="4247">
                  <c:v>6.6789705035625424E-2</c:v>
                </c:pt>
                <c:pt idx="4248">
                  <c:v>6.6626396138560695E-2</c:v>
                </c:pt>
                <c:pt idx="4249">
                  <c:v>5.6362621766926468E-2</c:v>
                </c:pt>
                <c:pt idx="4250">
                  <c:v>5.5326374367578014E-2</c:v>
                </c:pt>
                <c:pt idx="4251">
                  <c:v>4.9094486157124702E-2</c:v>
                </c:pt>
                <c:pt idx="4252">
                  <c:v>4.5271598079244982E-2</c:v>
                </c:pt>
                <c:pt idx="4253">
                  <c:v>3.9937945740390474E-2</c:v>
                </c:pt>
                <c:pt idx="4254">
                  <c:v>3.7178415810148122E-2</c:v>
                </c:pt>
                <c:pt idx="4255">
                  <c:v>3.2337169614066019E-2</c:v>
                </c:pt>
                <c:pt idx="4256">
                  <c:v>2.9571109995878586E-2</c:v>
                </c:pt>
                <c:pt idx="4257">
                  <c:v>2.6425718911034759E-2</c:v>
                </c:pt>
                <c:pt idx="4258">
                  <c:v>2.3475951264951053E-2</c:v>
                </c:pt>
                <c:pt idx="4259">
                  <c:v>1.9372594135172488E-2</c:v>
                </c:pt>
                <c:pt idx="4260">
                  <c:v>1.5935302970805226E-2</c:v>
                </c:pt>
                <c:pt idx="4261">
                  <c:v>1.2329859843050472E-2</c:v>
                </c:pt>
                <c:pt idx="4262">
                  <c:v>8.505227775141273E-3</c:v>
                </c:pt>
                <c:pt idx="4263">
                  <c:v>4.5623878653504408E-3</c:v>
                </c:pt>
                <c:pt idx="4264">
                  <c:v>1.3321171164952866E-3</c:v>
                </c:pt>
                <c:pt idx="4265">
                  <c:v>4.6305316733061559E-3</c:v>
                </c:pt>
                <c:pt idx="4266">
                  <c:v>8.7909794685374874E-3</c:v>
                </c:pt>
                <c:pt idx="4267">
                  <c:v>1.2714961326361327E-2</c:v>
                </c:pt>
                <c:pt idx="4268">
                  <c:v>1.637622572498193E-2</c:v>
                </c:pt>
                <c:pt idx="4269">
                  <c:v>1.9811234485020451E-2</c:v>
                </c:pt>
                <c:pt idx="4270">
                  <c:v>2.3905074646446745E-2</c:v>
                </c:pt>
                <c:pt idx="4271">
                  <c:v>2.1669189776865307E-2</c:v>
                </c:pt>
                <c:pt idx="4272">
                  <c:v>2.5752947331492783E-2</c:v>
                </c:pt>
                <c:pt idx="4273">
                  <c:v>2.9630969150233926E-2</c:v>
                </c:pt>
                <c:pt idx="4274">
                  <c:v>3.106634107829144E-2</c:v>
                </c:pt>
                <c:pt idx="4275">
                  <c:v>3.6757779641668202E-2</c:v>
                </c:pt>
                <c:pt idx="4276">
                  <c:v>3.5375321025563088E-2</c:v>
                </c:pt>
                <c:pt idx="4277">
                  <c:v>4.3044275440081319E-2</c:v>
                </c:pt>
                <c:pt idx="4278">
                  <c:v>3.7094705284204145E-2</c:v>
                </c:pt>
                <c:pt idx="4279">
                  <c:v>3.8143246760550767E-2</c:v>
                </c:pt>
                <c:pt idx="4280">
                  <c:v>4.0323221754286639E-2</c:v>
                </c:pt>
                <c:pt idx="4281">
                  <c:v>3.9251100872550355E-2</c:v>
                </c:pt>
                <c:pt idx="4282">
                  <c:v>4.4547510784283741E-2</c:v>
                </c:pt>
                <c:pt idx="4283">
                  <c:v>3.7650055645615778E-2</c:v>
                </c:pt>
                <c:pt idx="4284">
                  <c:v>4.2946354314520603E-2</c:v>
                </c:pt>
                <c:pt idx="4285">
                  <c:v>4.471919082961634E-2</c:v>
                </c:pt>
                <c:pt idx="4286">
                  <c:v>4.0892321469423717E-2</c:v>
                </c:pt>
                <c:pt idx="4287">
                  <c:v>4.4798116306973175E-2</c:v>
                </c:pt>
                <c:pt idx="4288">
                  <c:v>3.7677331202056359E-2</c:v>
                </c:pt>
                <c:pt idx="4289">
                  <c:v>4.151222966928593E-2</c:v>
                </c:pt>
                <c:pt idx="4290">
                  <c:v>3.9851424619993733E-2</c:v>
                </c:pt>
                <c:pt idx="4291">
                  <c:v>3.6763846514846397E-2</c:v>
                </c:pt>
                <c:pt idx="4292">
                  <c:v>3.3779966945886926E-2</c:v>
                </c:pt>
                <c:pt idx="4293">
                  <c:v>2.9702289868019826E-2</c:v>
                </c:pt>
                <c:pt idx="4294">
                  <c:v>2.5629536471366073E-2</c:v>
                </c:pt>
                <c:pt idx="4295">
                  <c:v>2.1138964540604901E-2</c:v>
                </c:pt>
                <c:pt idx="4296">
                  <c:v>1.5380938769775358E-2</c:v>
                </c:pt>
                <c:pt idx="4297">
                  <c:v>8.707443039633906E-3</c:v>
                </c:pt>
                <c:pt idx="4298">
                  <c:v>2.2331448294960893E-3</c:v>
                </c:pt>
                <c:pt idx="4299">
                  <c:v>6.9049862009824877E-3</c:v>
                </c:pt>
                <c:pt idx="4300">
                  <c:v>1.35415181309712E-2</c:v>
                </c:pt>
                <c:pt idx="4301">
                  <c:v>1.9052565673663625E-2</c:v>
                </c:pt>
                <c:pt idx="4302">
                  <c:v>2.508683230004222E-2</c:v>
                </c:pt>
                <c:pt idx="4303">
                  <c:v>3.0343685378174012E-2</c:v>
                </c:pt>
                <c:pt idx="4304">
                  <c:v>2.9470369352772859E-2</c:v>
                </c:pt>
                <c:pt idx="4305">
                  <c:v>3.415684946517001E-2</c:v>
                </c:pt>
                <c:pt idx="4306">
                  <c:v>4.1371760140732045E-2</c:v>
                </c:pt>
                <c:pt idx="4307">
                  <c:v>4.1759258970286497E-2</c:v>
                </c:pt>
                <c:pt idx="4308">
                  <c:v>4.8119251755088563E-2</c:v>
                </c:pt>
                <c:pt idx="4309">
                  <c:v>5.3445679005621083E-2</c:v>
                </c:pt>
                <c:pt idx="4310">
                  <c:v>5.4369956852138183E-2</c:v>
                </c:pt>
                <c:pt idx="4311">
                  <c:v>6.1691880033615573E-2</c:v>
                </c:pt>
                <c:pt idx="4312">
                  <c:v>5.0861091514773346E-2</c:v>
                </c:pt>
                <c:pt idx="4313">
                  <c:v>6.1558903429724317E-2</c:v>
                </c:pt>
                <c:pt idx="4314">
                  <c:v>6.2166123348688852E-2</c:v>
                </c:pt>
                <c:pt idx="4315">
                  <c:v>6.1640843451208224E-2</c:v>
                </c:pt>
                <c:pt idx="4316">
                  <c:v>6.9522007582810685E-2</c:v>
                </c:pt>
                <c:pt idx="4317">
                  <c:v>5.8063067373511461E-2</c:v>
                </c:pt>
                <c:pt idx="4318">
                  <c:v>8.3009687797594336E-2</c:v>
                </c:pt>
                <c:pt idx="4319">
                  <c:v>6.2574754918521894E-2</c:v>
                </c:pt>
                <c:pt idx="4320">
                  <c:v>8.319913657816537E-2</c:v>
                </c:pt>
                <c:pt idx="4321">
                  <c:v>7.7223830221481313E-2</c:v>
                </c:pt>
                <c:pt idx="4322">
                  <c:v>8.7425643958115848E-2</c:v>
                </c:pt>
                <c:pt idx="4323">
                  <c:v>7.9054217884972133E-2</c:v>
                </c:pt>
                <c:pt idx="4324">
                  <c:v>7.7220941925807945E-2</c:v>
                </c:pt>
                <c:pt idx="4325">
                  <c:v>0.10027983205430341</c:v>
                </c:pt>
                <c:pt idx="4326">
                  <c:v>9.8759046011736337E-2</c:v>
                </c:pt>
                <c:pt idx="4327">
                  <c:v>9.0181925664351306E-2</c:v>
                </c:pt>
                <c:pt idx="4328">
                  <c:v>0.12894752401591306</c:v>
                </c:pt>
                <c:pt idx="4329">
                  <c:v>8.2562155469952186E-2</c:v>
                </c:pt>
                <c:pt idx="4330">
                  <c:v>0.1230464794339608</c:v>
                </c:pt>
                <c:pt idx="4331">
                  <c:v>0.10901684109154555</c:v>
                </c:pt>
                <c:pt idx="4332">
                  <c:v>0.14503738839820915</c:v>
                </c:pt>
                <c:pt idx="4333">
                  <c:v>0.12693295079763561</c:v>
                </c:pt>
                <c:pt idx="4334">
                  <c:v>0.10329824886171614</c:v>
                </c:pt>
                <c:pt idx="4335">
                  <c:v>0.13425957506820474</c:v>
                </c:pt>
                <c:pt idx="4336">
                  <c:v>0.12610720426222824</c:v>
                </c:pt>
                <c:pt idx="4337">
                  <c:v>0.16458444208744291</c:v>
                </c:pt>
                <c:pt idx="4338">
                  <c:v>0.11486521134410768</c:v>
                </c:pt>
                <c:pt idx="4339">
                  <c:v>0.14105017366760828</c:v>
                </c:pt>
                <c:pt idx="4340">
                  <c:v>0.11379830859876126</c:v>
                </c:pt>
                <c:pt idx="4341">
                  <c:v>0.19000165970655822</c:v>
                </c:pt>
                <c:pt idx="4342">
                  <c:v>0.10069183771969006</c:v>
                </c:pt>
                <c:pt idx="4343">
                  <c:v>0.12132572665905499</c:v>
                </c:pt>
                <c:pt idx="4344">
                  <c:v>0.12284107662856446</c:v>
                </c:pt>
                <c:pt idx="4345">
                  <c:v>0.1158098599690935</c:v>
                </c:pt>
                <c:pt idx="4346">
                  <c:v>0.10676846686345604</c:v>
                </c:pt>
                <c:pt idx="4347">
                  <c:v>0.1367446654688976</c:v>
                </c:pt>
                <c:pt idx="4348">
                  <c:v>0.11070354994803069</c:v>
                </c:pt>
                <c:pt idx="4349">
                  <c:v>5.5366610135294092E-2</c:v>
                </c:pt>
                <c:pt idx="4350">
                  <c:v>7.8870925256922908E-2</c:v>
                </c:pt>
                <c:pt idx="4351">
                  <c:v>0.12097198960058511</c:v>
                </c:pt>
                <c:pt idx="4352">
                  <c:v>9.7701485277400871E-2</c:v>
                </c:pt>
                <c:pt idx="4353">
                  <c:v>0.104479146075158</c:v>
                </c:pt>
                <c:pt idx="4354">
                  <c:v>0.10998779775369179</c:v>
                </c:pt>
                <c:pt idx="4355">
                  <c:v>0.13583861568802397</c:v>
                </c:pt>
                <c:pt idx="4356">
                  <c:v>9.298896610206317E-2</c:v>
                </c:pt>
                <c:pt idx="4357">
                  <c:v>0.10013028298185182</c:v>
                </c:pt>
                <c:pt idx="4358">
                  <c:v>0.11481391191323516</c:v>
                </c:pt>
                <c:pt idx="4359">
                  <c:v>9.1758475834355549E-2</c:v>
                </c:pt>
                <c:pt idx="4360">
                  <c:v>0.1312519215315634</c:v>
                </c:pt>
                <c:pt idx="4361">
                  <c:v>9.170001020873253E-2</c:v>
                </c:pt>
                <c:pt idx="4362">
                  <c:v>0.12467994191754292</c:v>
                </c:pt>
                <c:pt idx="4363">
                  <c:v>0.12940464287225145</c:v>
                </c:pt>
                <c:pt idx="4364">
                  <c:v>0.13350033665354047</c:v>
                </c:pt>
                <c:pt idx="4365">
                  <c:v>0.12687948811192618</c:v>
                </c:pt>
                <c:pt idx="4366">
                  <c:v>0.18110887959087263</c:v>
                </c:pt>
                <c:pt idx="4367">
                  <c:v>0.10611393888956405</c:v>
                </c:pt>
                <c:pt idx="4368">
                  <c:v>0.14326409832320802</c:v>
                </c:pt>
                <c:pt idx="4369">
                  <c:v>0.16701137268635008</c:v>
                </c:pt>
                <c:pt idx="4370">
                  <c:v>0.14318388740755789</c:v>
                </c:pt>
                <c:pt idx="4371">
                  <c:v>0.10427257116271205</c:v>
                </c:pt>
                <c:pt idx="4372">
                  <c:v>0.1814106569457016</c:v>
                </c:pt>
                <c:pt idx="4373">
                  <c:v>0.12076176864059729</c:v>
                </c:pt>
                <c:pt idx="4374">
                  <c:v>0.16490485890865081</c:v>
                </c:pt>
                <c:pt idx="4375">
                  <c:v>0.11019335870467668</c:v>
                </c:pt>
                <c:pt idx="4376">
                  <c:v>0.18543039742722855</c:v>
                </c:pt>
                <c:pt idx="4377">
                  <c:v>0.12601075582682961</c:v>
                </c:pt>
                <c:pt idx="4378">
                  <c:v>0.12974398688820901</c:v>
                </c:pt>
                <c:pt idx="4379">
                  <c:v>0.15237795292540424</c:v>
                </c:pt>
                <c:pt idx="4380">
                  <c:v>0.11759326346058774</c:v>
                </c:pt>
                <c:pt idx="4381">
                  <c:v>0.19066444941134356</c:v>
                </c:pt>
                <c:pt idx="4382">
                  <c:v>9.4285476147001904E-2</c:v>
                </c:pt>
                <c:pt idx="4383">
                  <c:v>9.7810982829141496E-2</c:v>
                </c:pt>
                <c:pt idx="4384">
                  <c:v>0.14906785898588731</c:v>
                </c:pt>
                <c:pt idx="4385">
                  <c:v>0.1295439427655016</c:v>
                </c:pt>
                <c:pt idx="4386">
                  <c:v>0.10639957951864641</c:v>
                </c:pt>
                <c:pt idx="4387">
                  <c:v>0.14815070101765074</c:v>
                </c:pt>
                <c:pt idx="4388">
                  <c:v>0.13038049221107081</c:v>
                </c:pt>
                <c:pt idx="4389">
                  <c:v>0.14285350295335217</c:v>
                </c:pt>
                <c:pt idx="4390">
                  <c:v>0.17652786495490169</c:v>
                </c:pt>
                <c:pt idx="4391">
                  <c:v>0.11752173664153043</c:v>
                </c:pt>
                <c:pt idx="4392">
                  <c:v>0.14770816923354893</c:v>
                </c:pt>
                <c:pt idx="4393">
                  <c:v>0.16698721171609759</c:v>
                </c:pt>
                <c:pt idx="4394">
                  <c:v>0.10629331012860414</c:v>
                </c:pt>
                <c:pt idx="4395">
                  <c:v>0.162311067712052</c:v>
                </c:pt>
                <c:pt idx="4396">
                  <c:v>0.13267525177100642</c:v>
                </c:pt>
                <c:pt idx="4397">
                  <c:v>0.13784770043409725</c:v>
                </c:pt>
                <c:pt idx="4398">
                  <c:v>9.7340140268009717E-2</c:v>
                </c:pt>
                <c:pt idx="4399">
                  <c:v>4.2622059152948782E-2</c:v>
                </c:pt>
                <c:pt idx="4400">
                  <c:v>5.4458976919134129E-2</c:v>
                </c:pt>
                <c:pt idx="4401">
                  <c:v>0.13461816283272371</c:v>
                </c:pt>
                <c:pt idx="4402">
                  <c:v>0.18489923502541111</c:v>
                </c:pt>
                <c:pt idx="4403">
                  <c:v>0.17775175389693373</c:v>
                </c:pt>
                <c:pt idx="4404">
                  <c:v>0.17518323508038453</c:v>
                </c:pt>
                <c:pt idx="4405">
                  <c:v>0.16804672497017614</c:v>
                </c:pt>
                <c:pt idx="4406">
                  <c:v>0.18734972839624561</c:v>
                </c:pt>
                <c:pt idx="4407">
                  <c:v>0.20815262704420123</c:v>
                </c:pt>
                <c:pt idx="4408">
                  <c:v>0.17524542395559745</c:v>
                </c:pt>
                <c:pt idx="4409">
                  <c:v>0.20367129819040172</c:v>
                </c:pt>
                <c:pt idx="4410">
                  <c:v>0.18739928329426633</c:v>
                </c:pt>
                <c:pt idx="4411">
                  <c:v>0.18960860981448613</c:v>
                </c:pt>
                <c:pt idx="4412">
                  <c:v>0.28665412018357644</c:v>
                </c:pt>
                <c:pt idx="4413">
                  <c:v>0.1946707405101776</c:v>
                </c:pt>
                <c:pt idx="4414">
                  <c:v>0.2330816382248953</c:v>
                </c:pt>
                <c:pt idx="4415">
                  <c:v>0.2375324098993534</c:v>
                </c:pt>
                <c:pt idx="4416">
                  <c:v>0.14454969730805545</c:v>
                </c:pt>
                <c:pt idx="4417">
                  <c:v>0.2523103232339553</c:v>
                </c:pt>
                <c:pt idx="4418">
                  <c:v>0.25048510883581243</c:v>
                </c:pt>
                <c:pt idx="4419">
                  <c:v>0.19738225161324616</c:v>
                </c:pt>
                <c:pt idx="4420">
                  <c:v>0.18379981252141542</c:v>
                </c:pt>
                <c:pt idx="4421">
                  <c:v>0.15121855700309111</c:v>
                </c:pt>
                <c:pt idx="4422">
                  <c:v>0.17167866715279584</c:v>
                </c:pt>
                <c:pt idx="4423">
                  <c:v>0.21364049180195963</c:v>
                </c:pt>
                <c:pt idx="4424">
                  <c:v>0.18564420448418534</c:v>
                </c:pt>
                <c:pt idx="4425">
                  <c:v>0.18584338551111659</c:v>
                </c:pt>
                <c:pt idx="4426">
                  <c:v>0.20943124767883781</c:v>
                </c:pt>
                <c:pt idx="4427">
                  <c:v>0.15115207301932526</c:v>
                </c:pt>
                <c:pt idx="4428">
                  <c:v>0.10178058475604632</c:v>
                </c:pt>
                <c:pt idx="4429">
                  <c:v>0.14465413578574868</c:v>
                </c:pt>
                <c:pt idx="4430">
                  <c:v>0.13701200787080092</c:v>
                </c:pt>
                <c:pt idx="4431">
                  <c:v>0.17470453115679005</c:v>
                </c:pt>
                <c:pt idx="4432">
                  <c:v>0.14141078899049658</c:v>
                </c:pt>
                <c:pt idx="4433">
                  <c:v>0.14557048085650079</c:v>
                </c:pt>
                <c:pt idx="4434">
                  <c:v>0.17373260492019996</c:v>
                </c:pt>
                <c:pt idx="4435">
                  <c:v>0.15021658870361854</c:v>
                </c:pt>
                <c:pt idx="4436">
                  <c:v>0.15468746831191363</c:v>
                </c:pt>
                <c:pt idx="4437">
                  <c:v>0.17930809611793291</c:v>
                </c:pt>
                <c:pt idx="4438">
                  <c:v>0.16641563032650961</c:v>
                </c:pt>
                <c:pt idx="4439">
                  <c:v>0.16904299375147847</c:v>
                </c:pt>
                <c:pt idx="4440">
                  <c:v>0.19609299495007201</c:v>
                </c:pt>
                <c:pt idx="4441">
                  <c:v>0.15756524798295837</c:v>
                </c:pt>
                <c:pt idx="4442">
                  <c:v>0.19825237173433521</c:v>
                </c:pt>
                <c:pt idx="4443">
                  <c:v>0.16791168795928682</c:v>
                </c:pt>
                <c:pt idx="4444">
                  <c:v>0.21164615047078453</c:v>
                </c:pt>
                <c:pt idx="4445">
                  <c:v>0.20897880531705246</c:v>
                </c:pt>
                <c:pt idx="4446">
                  <c:v>0.14407762182129405</c:v>
                </c:pt>
                <c:pt idx="4447">
                  <c:v>0.21175103892438496</c:v>
                </c:pt>
                <c:pt idx="4448">
                  <c:v>0.18423641442958363</c:v>
                </c:pt>
                <c:pt idx="4449">
                  <c:v>0.21235100066590504</c:v>
                </c:pt>
                <c:pt idx="4450">
                  <c:v>0.18373742641901139</c:v>
                </c:pt>
                <c:pt idx="4451">
                  <c:v>0.1577774231474483</c:v>
                </c:pt>
                <c:pt idx="4452">
                  <c:v>0.18369732520486931</c:v>
                </c:pt>
                <c:pt idx="4453">
                  <c:v>0.1960710965237184</c:v>
                </c:pt>
                <c:pt idx="4454">
                  <c:v>0.20351478388124045</c:v>
                </c:pt>
                <c:pt idx="4455">
                  <c:v>0.19767938946768968</c:v>
                </c:pt>
                <c:pt idx="4456">
                  <c:v>0.22318914075477828</c:v>
                </c:pt>
                <c:pt idx="4457">
                  <c:v>0.19644581037341005</c:v>
                </c:pt>
                <c:pt idx="4458">
                  <c:v>0.20413661562551605</c:v>
                </c:pt>
                <c:pt idx="4459">
                  <c:v>0.25427124640855642</c:v>
                </c:pt>
                <c:pt idx="4460">
                  <c:v>0.17407732966451381</c:v>
                </c:pt>
                <c:pt idx="4461">
                  <c:v>0.12634780520735681</c:v>
                </c:pt>
                <c:pt idx="4462">
                  <c:v>0.20823979181493341</c:v>
                </c:pt>
                <c:pt idx="4463">
                  <c:v>0.16697355245673595</c:v>
                </c:pt>
                <c:pt idx="4464">
                  <c:v>0.2330849822784328</c:v>
                </c:pt>
                <c:pt idx="4465">
                  <c:v>0.21983877263969487</c:v>
                </c:pt>
                <c:pt idx="4466">
                  <c:v>0.17853661550591629</c:v>
                </c:pt>
                <c:pt idx="4467">
                  <c:v>0.12894848289661198</c:v>
                </c:pt>
                <c:pt idx="4468">
                  <c:v>0.16243846487665931</c:v>
                </c:pt>
                <c:pt idx="4469">
                  <c:v>0.15786004150886693</c:v>
                </c:pt>
                <c:pt idx="4470">
                  <c:v>0.19999524136542138</c:v>
                </c:pt>
                <c:pt idx="4471">
                  <c:v>0.19955169521877181</c:v>
                </c:pt>
                <c:pt idx="4472">
                  <c:v>0.20181539191355094</c:v>
                </c:pt>
                <c:pt idx="4473">
                  <c:v>0.18969564692240798</c:v>
                </c:pt>
                <c:pt idx="4474">
                  <c:v>0.20756067994304245</c:v>
                </c:pt>
                <c:pt idx="4475">
                  <c:v>0.19117663863735987</c:v>
                </c:pt>
                <c:pt idx="4476">
                  <c:v>0.24637015001343773</c:v>
                </c:pt>
                <c:pt idx="4477">
                  <c:v>0.20120447138101064</c:v>
                </c:pt>
                <c:pt idx="4478">
                  <c:v>0.17789449982983405</c:v>
                </c:pt>
                <c:pt idx="4479">
                  <c:v>0.28732750032007509</c:v>
                </c:pt>
                <c:pt idx="4480">
                  <c:v>0.1635082291914606</c:v>
                </c:pt>
                <c:pt idx="4481">
                  <c:v>0.23225898087394573</c:v>
                </c:pt>
                <c:pt idx="4482">
                  <c:v>0.22426636634942648</c:v>
                </c:pt>
                <c:pt idx="4483">
                  <c:v>0.25640684567983596</c:v>
                </c:pt>
                <c:pt idx="4484">
                  <c:v>0.24671826135081237</c:v>
                </c:pt>
                <c:pt idx="4485">
                  <c:v>0.22204411375940589</c:v>
                </c:pt>
                <c:pt idx="4486">
                  <c:v>0.28540779702615632</c:v>
                </c:pt>
                <c:pt idx="4487">
                  <c:v>0.21075510748425125</c:v>
                </c:pt>
                <c:pt idx="4488">
                  <c:v>0.26443374741611653</c:v>
                </c:pt>
                <c:pt idx="4489">
                  <c:v>0.22767174867689269</c:v>
                </c:pt>
                <c:pt idx="4490">
                  <c:v>0.29028016420774116</c:v>
                </c:pt>
                <c:pt idx="4491">
                  <c:v>0.2393122429017781</c:v>
                </c:pt>
                <c:pt idx="4492">
                  <c:v>0.25113088663884281</c:v>
                </c:pt>
                <c:pt idx="4493">
                  <c:v>0.30683802945678251</c:v>
                </c:pt>
                <c:pt idx="4494">
                  <c:v>0.11566484071710066</c:v>
                </c:pt>
                <c:pt idx="4495">
                  <c:v>0.17679254798355704</c:v>
                </c:pt>
                <c:pt idx="4496">
                  <c:v>0.20029776059832383</c:v>
                </c:pt>
                <c:pt idx="4497">
                  <c:v>0.20438411866661327</c:v>
                </c:pt>
                <c:pt idx="4498">
                  <c:v>0.25461095238984621</c:v>
                </c:pt>
                <c:pt idx="4499">
                  <c:v>0.21406462077979832</c:v>
                </c:pt>
                <c:pt idx="4500">
                  <c:v>0.1933708132448724</c:v>
                </c:pt>
                <c:pt idx="4501">
                  <c:v>0.25645522621953387</c:v>
                </c:pt>
                <c:pt idx="4502">
                  <c:v>0.25456758782529448</c:v>
                </c:pt>
                <c:pt idx="4503">
                  <c:v>0.20901909205997435</c:v>
                </c:pt>
                <c:pt idx="4504">
                  <c:v>0.24787463002904095</c:v>
                </c:pt>
                <c:pt idx="4505">
                  <c:v>0.20016227656801125</c:v>
                </c:pt>
                <c:pt idx="4506">
                  <c:v>0.18857255133213285</c:v>
                </c:pt>
                <c:pt idx="4507">
                  <c:v>0.14790023156118159</c:v>
                </c:pt>
                <c:pt idx="4508">
                  <c:v>0.18791897942417077</c:v>
                </c:pt>
                <c:pt idx="4509">
                  <c:v>0.17537763138485093</c:v>
                </c:pt>
                <c:pt idx="4510">
                  <c:v>0.14104057970363451</c:v>
                </c:pt>
                <c:pt idx="4511">
                  <c:v>0.16318606740452829</c:v>
                </c:pt>
                <c:pt idx="4512">
                  <c:v>0.17010376496930082</c:v>
                </c:pt>
                <c:pt idx="4513">
                  <c:v>0.20575194337585742</c:v>
                </c:pt>
                <c:pt idx="4514">
                  <c:v>0.17535441295590729</c:v>
                </c:pt>
                <c:pt idx="4515">
                  <c:v>0.20941872956308696</c:v>
                </c:pt>
                <c:pt idx="4516">
                  <c:v>0.20247150419925727</c:v>
                </c:pt>
                <c:pt idx="4517">
                  <c:v>0.19230825069655649</c:v>
                </c:pt>
                <c:pt idx="4518">
                  <c:v>0.12841941088684453</c:v>
                </c:pt>
                <c:pt idx="4519">
                  <c:v>0.16919426605820348</c:v>
                </c:pt>
                <c:pt idx="4520">
                  <c:v>0.1623524567883021</c:v>
                </c:pt>
                <c:pt idx="4521">
                  <c:v>0.21717456811118077</c:v>
                </c:pt>
                <c:pt idx="4522">
                  <c:v>0.17641111116689218</c:v>
                </c:pt>
                <c:pt idx="4523">
                  <c:v>0.22515588994972827</c:v>
                </c:pt>
                <c:pt idx="4524">
                  <c:v>0.19623894251747603</c:v>
                </c:pt>
                <c:pt idx="4525">
                  <c:v>0.20681695109755596</c:v>
                </c:pt>
                <c:pt idx="4526">
                  <c:v>0.20382324563396775</c:v>
                </c:pt>
                <c:pt idx="4527">
                  <c:v>0.25084019459364543</c:v>
                </c:pt>
                <c:pt idx="4528">
                  <c:v>0.27584676645466066</c:v>
                </c:pt>
                <c:pt idx="4529">
                  <c:v>0.22512223640782048</c:v>
                </c:pt>
                <c:pt idx="4530">
                  <c:v>0.18288657538311576</c:v>
                </c:pt>
                <c:pt idx="4531">
                  <c:v>0.22161176766114016</c:v>
                </c:pt>
                <c:pt idx="4532">
                  <c:v>0.23730107612920276</c:v>
                </c:pt>
                <c:pt idx="4533">
                  <c:v>0.27483661599778009</c:v>
                </c:pt>
                <c:pt idx="4534">
                  <c:v>0.22140833947828065</c:v>
                </c:pt>
                <c:pt idx="4535">
                  <c:v>0.23134933535519905</c:v>
                </c:pt>
                <c:pt idx="4536">
                  <c:v>0.18179972155000809</c:v>
                </c:pt>
                <c:pt idx="4537">
                  <c:v>0.15340247007356958</c:v>
                </c:pt>
                <c:pt idx="4538">
                  <c:v>0.28342966209903486</c:v>
                </c:pt>
                <c:pt idx="4539">
                  <c:v>0.17586769494996549</c:v>
                </c:pt>
                <c:pt idx="4540">
                  <c:v>0.20828178788334278</c:v>
                </c:pt>
                <c:pt idx="4541">
                  <c:v>0.18814372001688315</c:v>
                </c:pt>
                <c:pt idx="4542">
                  <c:v>0.20006105329083043</c:v>
                </c:pt>
                <c:pt idx="4543">
                  <c:v>0.28158394058304909</c:v>
                </c:pt>
                <c:pt idx="4544">
                  <c:v>0.18544424792195408</c:v>
                </c:pt>
                <c:pt idx="4545">
                  <c:v>0.23004639430816468</c:v>
                </c:pt>
                <c:pt idx="4546">
                  <c:v>0.11675608125747326</c:v>
                </c:pt>
                <c:pt idx="4547">
                  <c:v>4.7896872518630555E-2</c:v>
                </c:pt>
                <c:pt idx="4548">
                  <c:v>0.1621259944166738</c:v>
                </c:pt>
                <c:pt idx="4549">
                  <c:v>0.18205910425161631</c:v>
                </c:pt>
                <c:pt idx="4550">
                  <c:v>0.24275659257653939</c:v>
                </c:pt>
                <c:pt idx="4551">
                  <c:v>0.17236533782491859</c:v>
                </c:pt>
                <c:pt idx="4552">
                  <c:v>0.28014868298127832</c:v>
                </c:pt>
                <c:pt idx="4553">
                  <c:v>0.22670268003445923</c:v>
                </c:pt>
                <c:pt idx="4554">
                  <c:v>0.26119394547978131</c:v>
                </c:pt>
                <c:pt idx="4555">
                  <c:v>0.24516123028914408</c:v>
                </c:pt>
                <c:pt idx="4556">
                  <c:v>0.20750517361264675</c:v>
                </c:pt>
                <c:pt idx="4557">
                  <c:v>0.24251391521866708</c:v>
                </c:pt>
                <c:pt idx="4558">
                  <c:v>0.2255592254241886</c:v>
                </c:pt>
                <c:pt idx="4559">
                  <c:v>0.1912796985047876</c:v>
                </c:pt>
                <c:pt idx="4560">
                  <c:v>0.31758852870595938</c:v>
                </c:pt>
                <c:pt idx="4561">
                  <c:v>0.20428165355349417</c:v>
                </c:pt>
                <c:pt idx="4562">
                  <c:v>0.27899156555509064</c:v>
                </c:pt>
                <c:pt idx="4563">
                  <c:v>0.30671025468200186</c:v>
                </c:pt>
                <c:pt idx="4564">
                  <c:v>0.18235029858112223</c:v>
                </c:pt>
                <c:pt idx="4565">
                  <c:v>0.22320531318692205</c:v>
                </c:pt>
                <c:pt idx="4566">
                  <c:v>0.28468633667743076</c:v>
                </c:pt>
                <c:pt idx="4567">
                  <c:v>0.24274128248252358</c:v>
                </c:pt>
                <c:pt idx="4568">
                  <c:v>0.26590952968345516</c:v>
                </c:pt>
                <c:pt idx="4569">
                  <c:v>0.2540880509671869</c:v>
                </c:pt>
                <c:pt idx="4570">
                  <c:v>0.25477119261588055</c:v>
                </c:pt>
                <c:pt idx="4571">
                  <c:v>0.2916557083732283</c:v>
                </c:pt>
                <c:pt idx="4572">
                  <c:v>0.27693026844449131</c:v>
                </c:pt>
                <c:pt idx="4573">
                  <c:v>0.27103691769816801</c:v>
                </c:pt>
                <c:pt idx="4574">
                  <c:v>0.25741593388454093</c:v>
                </c:pt>
                <c:pt idx="4575">
                  <c:v>0.32398094969632629</c:v>
                </c:pt>
                <c:pt idx="4576">
                  <c:v>0.27473959151914473</c:v>
                </c:pt>
                <c:pt idx="4577">
                  <c:v>0.30109656287116143</c:v>
                </c:pt>
                <c:pt idx="4578">
                  <c:v>0.27284306546592385</c:v>
                </c:pt>
                <c:pt idx="4579">
                  <c:v>0.22695453909563668</c:v>
                </c:pt>
                <c:pt idx="4580">
                  <c:v>0.18525758639789264</c:v>
                </c:pt>
                <c:pt idx="4581">
                  <c:v>0.22748469371997487</c:v>
                </c:pt>
                <c:pt idx="4582">
                  <c:v>0.20271511719821503</c:v>
                </c:pt>
                <c:pt idx="4583">
                  <c:v>0.25326870054543349</c:v>
                </c:pt>
                <c:pt idx="4584">
                  <c:v>0.25639431291061665</c:v>
                </c:pt>
                <c:pt idx="4585">
                  <c:v>0.28725095523365957</c:v>
                </c:pt>
                <c:pt idx="4586">
                  <c:v>0.26908014724393414</c:v>
                </c:pt>
                <c:pt idx="4587">
                  <c:v>0.16645319356099225</c:v>
                </c:pt>
                <c:pt idx="4588">
                  <c:v>0.19712170866230913</c:v>
                </c:pt>
                <c:pt idx="4589">
                  <c:v>0.21834434910676281</c:v>
                </c:pt>
                <c:pt idx="4590">
                  <c:v>0.2175957387846561</c:v>
                </c:pt>
                <c:pt idx="4591">
                  <c:v>0.23269972578820253</c:v>
                </c:pt>
                <c:pt idx="4592">
                  <c:v>0.22842407002427614</c:v>
                </c:pt>
                <c:pt idx="4593">
                  <c:v>0.23603146608406386</c:v>
                </c:pt>
                <c:pt idx="4594">
                  <c:v>0.27087458376247081</c:v>
                </c:pt>
                <c:pt idx="4595">
                  <c:v>0.22228000287319577</c:v>
                </c:pt>
                <c:pt idx="4596">
                  <c:v>0.26224859970715475</c:v>
                </c:pt>
                <c:pt idx="4597">
                  <c:v>0.26320333269766594</c:v>
                </c:pt>
                <c:pt idx="4598">
                  <c:v>0.27184617874625622</c:v>
                </c:pt>
                <c:pt idx="4599">
                  <c:v>0.21339047257807991</c:v>
                </c:pt>
                <c:pt idx="4600">
                  <c:v>0.24891676339886221</c:v>
                </c:pt>
                <c:pt idx="4601">
                  <c:v>0.25928896236693794</c:v>
                </c:pt>
                <c:pt idx="4602">
                  <c:v>0.24438658864580237</c:v>
                </c:pt>
                <c:pt idx="4603">
                  <c:v>0.37158223743165791</c:v>
                </c:pt>
                <c:pt idx="4604">
                  <c:v>0.26932281753929699</c:v>
                </c:pt>
                <c:pt idx="4605">
                  <c:v>0.23148623914522459</c:v>
                </c:pt>
                <c:pt idx="4606">
                  <c:v>0.30759157407778098</c:v>
                </c:pt>
                <c:pt idx="4607">
                  <c:v>0.30214004259812316</c:v>
                </c:pt>
                <c:pt idx="4608">
                  <c:v>0.28444900399988166</c:v>
                </c:pt>
                <c:pt idx="4609">
                  <c:v>0.27400543313921782</c:v>
                </c:pt>
                <c:pt idx="4610">
                  <c:v>0.38418634672232921</c:v>
                </c:pt>
                <c:pt idx="4611">
                  <c:v>0.22373319852589763</c:v>
                </c:pt>
                <c:pt idx="4612">
                  <c:v>0.36041183588294318</c:v>
                </c:pt>
                <c:pt idx="4613">
                  <c:v>0.2442671929525386</c:v>
                </c:pt>
                <c:pt idx="4614">
                  <c:v>0.33545721862337841</c:v>
                </c:pt>
                <c:pt idx="4615">
                  <c:v>0.26426907798272326</c:v>
                </c:pt>
                <c:pt idx="4616">
                  <c:v>0.3316558733982532</c:v>
                </c:pt>
                <c:pt idx="4617">
                  <c:v>0.31544233046709802</c:v>
                </c:pt>
                <c:pt idx="4618">
                  <c:v>0.35732210362589062</c:v>
                </c:pt>
                <c:pt idx="4619">
                  <c:v>0.30159016883361994</c:v>
                </c:pt>
                <c:pt idx="4620">
                  <c:v>0.29421137173870954</c:v>
                </c:pt>
                <c:pt idx="4621">
                  <c:v>0.32154714380909832</c:v>
                </c:pt>
                <c:pt idx="4622">
                  <c:v>0.31087520566358612</c:v>
                </c:pt>
                <c:pt idx="4623">
                  <c:v>0.3061816457530615</c:v>
                </c:pt>
                <c:pt idx="4624">
                  <c:v>0.36407365957070453</c:v>
                </c:pt>
                <c:pt idx="4625">
                  <c:v>0.30974909295996456</c:v>
                </c:pt>
                <c:pt idx="4626">
                  <c:v>0.36138490156625386</c:v>
                </c:pt>
                <c:pt idx="4627">
                  <c:v>0.3153214445268091</c:v>
                </c:pt>
                <c:pt idx="4628">
                  <c:v>0.323592061709778</c:v>
                </c:pt>
                <c:pt idx="4629">
                  <c:v>0.34751913850827215</c:v>
                </c:pt>
                <c:pt idx="4630">
                  <c:v>0.27388306052701289</c:v>
                </c:pt>
                <c:pt idx="4631">
                  <c:v>0.37765899482984516</c:v>
                </c:pt>
                <c:pt idx="4632">
                  <c:v>0.32946450539794758</c:v>
                </c:pt>
                <c:pt idx="4633">
                  <c:v>0.31420522976582838</c:v>
                </c:pt>
                <c:pt idx="4634">
                  <c:v>0.39398771285747808</c:v>
                </c:pt>
                <c:pt idx="4635">
                  <c:v>0.39209798946221092</c:v>
                </c:pt>
                <c:pt idx="4636">
                  <c:v>0.33814126985031939</c:v>
                </c:pt>
                <c:pt idx="4637">
                  <c:v>0.35880080759454397</c:v>
                </c:pt>
                <c:pt idx="4638">
                  <c:v>0.39281267354794114</c:v>
                </c:pt>
                <c:pt idx="4639">
                  <c:v>0.38014898163184419</c:v>
                </c:pt>
                <c:pt idx="4640">
                  <c:v>0.35662344589867023</c:v>
                </c:pt>
                <c:pt idx="4641">
                  <c:v>0.44077128918260694</c:v>
                </c:pt>
                <c:pt idx="4642">
                  <c:v>0.38024470261433579</c:v>
                </c:pt>
                <c:pt idx="4643">
                  <c:v>0.40251848839434007</c:v>
                </c:pt>
                <c:pt idx="4644">
                  <c:v>0.31562137139932278</c:v>
                </c:pt>
                <c:pt idx="4645">
                  <c:v>0.45009034641647327</c:v>
                </c:pt>
                <c:pt idx="4646">
                  <c:v>0.39177903009048931</c:v>
                </c:pt>
                <c:pt idx="4647">
                  <c:v>0.2536085571192529</c:v>
                </c:pt>
                <c:pt idx="4648">
                  <c:v>0.43347386167542024</c:v>
                </c:pt>
                <c:pt idx="4649">
                  <c:v>0.42718068533825959</c:v>
                </c:pt>
                <c:pt idx="4650">
                  <c:v>0.40836637993636221</c:v>
                </c:pt>
                <c:pt idx="4651">
                  <c:v>0.41254370635072513</c:v>
                </c:pt>
                <c:pt idx="4652">
                  <c:v>0.42670018454356551</c:v>
                </c:pt>
                <c:pt idx="4653">
                  <c:v>0.40112650265078498</c:v>
                </c:pt>
                <c:pt idx="4654">
                  <c:v>0.38392879268336716</c:v>
                </c:pt>
                <c:pt idx="4655">
                  <c:v>0.38673726166371891</c:v>
                </c:pt>
                <c:pt idx="4656">
                  <c:v>0.49195463190111077</c:v>
                </c:pt>
                <c:pt idx="4657">
                  <c:v>0.38120648508702909</c:v>
                </c:pt>
                <c:pt idx="4658">
                  <c:v>0.42837213816286529</c:v>
                </c:pt>
                <c:pt idx="4659">
                  <c:v>0.45519582506084827</c:v>
                </c:pt>
                <c:pt idx="4660">
                  <c:v>0.45726940939666433</c:v>
                </c:pt>
                <c:pt idx="4661">
                  <c:v>0.36235245452947301</c:v>
                </c:pt>
                <c:pt idx="4662">
                  <c:v>0.47947826448280789</c:v>
                </c:pt>
                <c:pt idx="4663">
                  <c:v>0.44554636071784259</c:v>
                </c:pt>
                <c:pt idx="4664">
                  <c:v>0.43449646302356915</c:v>
                </c:pt>
                <c:pt idx="4665">
                  <c:v>0.45401136088942801</c:v>
                </c:pt>
                <c:pt idx="4666">
                  <c:v>0.43119077577603138</c:v>
                </c:pt>
                <c:pt idx="4667">
                  <c:v>0.43450630202495216</c:v>
                </c:pt>
                <c:pt idx="4668">
                  <c:v>0.40740216286800468</c:v>
                </c:pt>
                <c:pt idx="4669">
                  <c:v>0.45002617942314727</c:v>
                </c:pt>
                <c:pt idx="4670">
                  <c:v>0.4190192838074675</c:v>
                </c:pt>
                <c:pt idx="4671">
                  <c:v>0.41698017000455012</c:v>
                </c:pt>
                <c:pt idx="4672">
                  <c:v>0.48105349556593674</c:v>
                </c:pt>
                <c:pt idx="4673">
                  <c:v>0.48988494366868218</c:v>
                </c:pt>
                <c:pt idx="4674">
                  <c:v>0.33294026082683786</c:v>
                </c:pt>
                <c:pt idx="4675">
                  <c:v>0.43477781047993214</c:v>
                </c:pt>
                <c:pt idx="4676">
                  <c:v>0.50933761761575713</c:v>
                </c:pt>
                <c:pt idx="4677">
                  <c:v>0.45723399850072216</c:v>
                </c:pt>
                <c:pt idx="4678">
                  <c:v>0.40756379764951767</c:v>
                </c:pt>
                <c:pt idx="4679">
                  <c:v>0.51111464526398298</c:v>
                </c:pt>
                <c:pt idx="4680">
                  <c:v>0.52875306360255026</c:v>
                </c:pt>
                <c:pt idx="4681">
                  <c:v>0.4480596967340158</c:v>
                </c:pt>
                <c:pt idx="4682">
                  <c:v>0.46592422244311993</c:v>
                </c:pt>
                <c:pt idx="4683">
                  <c:v>0.54018219573021842</c:v>
                </c:pt>
                <c:pt idx="4684">
                  <c:v>0.49133116704067825</c:v>
                </c:pt>
                <c:pt idx="4685">
                  <c:v>0.46093013918743381</c:v>
                </c:pt>
                <c:pt idx="4686">
                  <c:v>0.51075012474401127</c:v>
                </c:pt>
                <c:pt idx="4687">
                  <c:v>0.49382634402454928</c:v>
                </c:pt>
                <c:pt idx="4688">
                  <c:v>0.52666911468295885</c:v>
                </c:pt>
                <c:pt idx="4689">
                  <c:v>0.47094097603831575</c:v>
                </c:pt>
                <c:pt idx="4690">
                  <c:v>0.55779042691514036</c:v>
                </c:pt>
                <c:pt idx="4691">
                  <c:v>0.48397403340803841</c:v>
                </c:pt>
                <c:pt idx="4692">
                  <c:v>0.47946039696285925</c:v>
                </c:pt>
                <c:pt idx="4693">
                  <c:v>0.5281611335028521</c:v>
                </c:pt>
                <c:pt idx="4694">
                  <c:v>0.51998233521074799</c:v>
                </c:pt>
                <c:pt idx="4695">
                  <c:v>0.53471375134132637</c:v>
                </c:pt>
                <c:pt idx="4696">
                  <c:v>0.52030624436909412</c:v>
                </c:pt>
                <c:pt idx="4697">
                  <c:v>0.50812944822493489</c:v>
                </c:pt>
                <c:pt idx="4698">
                  <c:v>0.59678221878994464</c:v>
                </c:pt>
                <c:pt idx="4699">
                  <c:v>0.53795518362747163</c:v>
                </c:pt>
                <c:pt idx="4700">
                  <c:v>0.52468731535386559</c:v>
                </c:pt>
                <c:pt idx="4701">
                  <c:v>0.48685525855839634</c:v>
                </c:pt>
                <c:pt idx="4702">
                  <c:v>0.58456506181597623</c:v>
                </c:pt>
                <c:pt idx="4703">
                  <c:v>0.56487449149114555</c:v>
                </c:pt>
                <c:pt idx="4704">
                  <c:v>0.51035425636179321</c:v>
                </c:pt>
                <c:pt idx="4705">
                  <c:v>0.56849080605795022</c:v>
                </c:pt>
                <c:pt idx="4706">
                  <c:v>0.55454234028279836</c:v>
                </c:pt>
                <c:pt idx="4707">
                  <c:v>0.61591400053509526</c:v>
                </c:pt>
                <c:pt idx="4708">
                  <c:v>0.56164845696267462</c:v>
                </c:pt>
                <c:pt idx="4709">
                  <c:v>0.55865884501623309</c:v>
                </c:pt>
                <c:pt idx="4710">
                  <c:v>0.5767713012054323</c:v>
                </c:pt>
                <c:pt idx="4711">
                  <c:v>0.56323757718018808</c:v>
                </c:pt>
                <c:pt idx="4712">
                  <c:v>0.5241337839379473</c:v>
                </c:pt>
                <c:pt idx="4713">
                  <c:v>0.59943020556545923</c:v>
                </c:pt>
                <c:pt idx="4714">
                  <c:v>0.54308630872800046</c:v>
                </c:pt>
                <c:pt idx="4715">
                  <c:v>0.57523684574650458</c:v>
                </c:pt>
                <c:pt idx="4716">
                  <c:v>0.4724450372261621</c:v>
                </c:pt>
                <c:pt idx="4717">
                  <c:v>0.61774273720678341</c:v>
                </c:pt>
                <c:pt idx="4718">
                  <c:v>0.5860960174962685</c:v>
                </c:pt>
                <c:pt idx="4719">
                  <c:v>0.56334121318877506</c:v>
                </c:pt>
                <c:pt idx="4720">
                  <c:v>0.57834260665678616</c:v>
                </c:pt>
                <c:pt idx="4721">
                  <c:v>0.66149485134624675</c:v>
                </c:pt>
                <c:pt idx="4722">
                  <c:v>0.5679967368191462</c:v>
                </c:pt>
                <c:pt idx="4723">
                  <c:v>0.55426036997399764</c:v>
                </c:pt>
                <c:pt idx="4724">
                  <c:v>0.62558681649937176</c:v>
                </c:pt>
                <c:pt idx="4725">
                  <c:v>0.62022305079306084</c:v>
                </c:pt>
                <c:pt idx="4726">
                  <c:v>0.58994651617944482</c:v>
                </c:pt>
                <c:pt idx="4727">
                  <c:v>0.59136554803213148</c:v>
                </c:pt>
                <c:pt idx="4728">
                  <c:v>0.65213742592585322</c:v>
                </c:pt>
                <c:pt idx="4729">
                  <c:v>0.64751351133703039</c:v>
                </c:pt>
                <c:pt idx="4730">
                  <c:v>0.62164878489178677</c:v>
                </c:pt>
                <c:pt idx="4731">
                  <c:v>0.61502978778165807</c:v>
                </c:pt>
                <c:pt idx="4732">
                  <c:v>0.5943634627247848</c:v>
                </c:pt>
                <c:pt idx="4733">
                  <c:v>0.64381087658350755</c:v>
                </c:pt>
                <c:pt idx="4734">
                  <c:v>0.67579934010287246</c:v>
                </c:pt>
                <c:pt idx="4735">
                  <c:v>0.6018343728688722</c:v>
                </c:pt>
                <c:pt idx="4736">
                  <c:v>0.65908691374707673</c:v>
                </c:pt>
                <c:pt idx="4737">
                  <c:v>0.63060563099478539</c:v>
                </c:pt>
                <c:pt idx="4738">
                  <c:v>0.6315379576512743</c:v>
                </c:pt>
                <c:pt idx="4739">
                  <c:v>0.62972654803953176</c:v>
                </c:pt>
                <c:pt idx="4740">
                  <c:v>0.66458528290152175</c:v>
                </c:pt>
                <c:pt idx="4741">
                  <c:v>0.6225454435376484</c:v>
                </c:pt>
                <c:pt idx="4742">
                  <c:v>0.60056567146312168</c:v>
                </c:pt>
                <c:pt idx="4743">
                  <c:v>0.66725391550208479</c:v>
                </c:pt>
                <c:pt idx="4744">
                  <c:v>0.65541735343993857</c:v>
                </c:pt>
                <c:pt idx="4745">
                  <c:v>0.64938398289236099</c:v>
                </c:pt>
                <c:pt idx="4746">
                  <c:v>0.62465496675710119</c:v>
                </c:pt>
                <c:pt idx="4747">
                  <c:v>0.64552131195218398</c:v>
                </c:pt>
                <c:pt idx="4748">
                  <c:v>0.67512790471972095</c:v>
                </c:pt>
                <c:pt idx="4749">
                  <c:v>0.66767529516568935</c:v>
                </c:pt>
                <c:pt idx="4750">
                  <c:v>0.61614516444752554</c:v>
                </c:pt>
                <c:pt idx="4751">
                  <c:v>0.63930640383893267</c:v>
                </c:pt>
                <c:pt idx="4752">
                  <c:v>0.68007518652849264</c:v>
                </c:pt>
                <c:pt idx="4753">
                  <c:v>0.66128824806708542</c:v>
                </c:pt>
                <c:pt idx="4754">
                  <c:v>0.65463677211743454</c:v>
                </c:pt>
                <c:pt idx="4755">
                  <c:v>0.61802119981595394</c:v>
                </c:pt>
                <c:pt idx="4756">
                  <c:v>0.62314450666990462</c:v>
                </c:pt>
                <c:pt idx="4757">
                  <c:v>0.65311142076985007</c:v>
                </c:pt>
                <c:pt idx="4758">
                  <c:v>0.64134108784232946</c:v>
                </c:pt>
                <c:pt idx="4759">
                  <c:v>0.60918011747615242</c:v>
                </c:pt>
                <c:pt idx="4760">
                  <c:v>0.54713968237052657</c:v>
                </c:pt>
                <c:pt idx="4761">
                  <c:v>0.63660282286988989</c:v>
                </c:pt>
                <c:pt idx="4762">
                  <c:v>0.60303501966808926</c:v>
                </c:pt>
                <c:pt idx="4763">
                  <c:v>0.62805105028856556</c:v>
                </c:pt>
                <c:pt idx="4764">
                  <c:v>0.6327490000078988</c:v>
                </c:pt>
                <c:pt idx="4765">
                  <c:v>0.62023046814029092</c:v>
                </c:pt>
                <c:pt idx="4766">
                  <c:v>0.63068231037503553</c:v>
                </c:pt>
                <c:pt idx="4767">
                  <c:v>0.61157969103351939</c:v>
                </c:pt>
                <c:pt idx="4768">
                  <c:v>0.61698233970199612</c:v>
                </c:pt>
                <c:pt idx="4769">
                  <c:v>0.60049489700128156</c:v>
                </c:pt>
                <c:pt idx="4770">
                  <c:v>0.60086881056553487</c:v>
                </c:pt>
                <c:pt idx="4771">
                  <c:v>0.59000570005161468</c:v>
                </c:pt>
                <c:pt idx="4772">
                  <c:v>0.5626178149243336</c:v>
                </c:pt>
                <c:pt idx="4773">
                  <c:v>0.53639718152925453</c:v>
                </c:pt>
                <c:pt idx="4774">
                  <c:v>0.56445727238657706</c:v>
                </c:pt>
                <c:pt idx="4775">
                  <c:v>0.52215719303394292</c:v>
                </c:pt>
                <c:pt idx="4776">
                  <c:v>0.49313547389709095</c:v>
                </c:pt>
                <c:pt idx="4777">
                  <c:v>0.46325190326337651</c:v>
                </c:pt>
                <c:pt idx="4778">
                  <c:v>0.4246848092151489</c:v>
                </c:pt>
                <c:pt idx="4779">
                  <c:v>0.40122215848713844</c:v>
                </c:pt>
                <c:pt idx="4780">
                  <c:v>0.32763739705762324</c:v>
                </c:pt>
                <c:pt idx="4781">
                  <c:v>0.23444124375171896</c:v>
                </c:pt>
                <c:pt idx="4782">
                  <c:v>0.11597154330320181</c:v>
                </c:pt>
                <c:pt idx="4783">
                  <c:v>0.11324088293530891</c:v>
                </c:pt>
                <c:pt idx="4784">
                  <c:v>0.24157686084271068</c:v>
                </c:pt>
                <c:pt idx="4785">
                  <c:v>0.31325845150278314</c:v>
                </c:pt>
                <c:pt idx="4786">
                  <c:v>0.36706673622841757</c:v>
                </c:pt>
                <c:pt idx="4787">
                  <c:v>0.38208003451045036</c:v>
                </c:pt>
                <c:pt idx="4788">
                  <c:v>0.40526876521496769</c:v>
                </c:pt>
                <c:pt idx="4789">
                  <c:v>0.37967000482817037</c:v>
                </c:pt>
                <c:pt idx="4790">
                  <c:v>0.36073233185116671</c:v>
                </c:pt>
                <c:pt idx="4791">
                  <c:v>0.29722434172900075</c:v>
                </c:pt>
                <c:pt idx="4792">
                  <c:v>0.23685810917497899</c:v>
                </c:pt>
                <c:pt idx="4793">
                  <c:v>0.15686784215340208</c:v>
                </c:pt>
                <c:pt idx="4794">
                  <c:v>6.0821100077707579E-2</c:v>
                </c:pt>
                <c:pt idx="4795">
                  <c:v>0.14354574377148696</c:v>
                </c:pt>
                <c:pt idx="4796">
                  <c:v>0.22578687792049132</c:v>
                </c:pt>
                <c:pt idx="4797">
                  <c:v>0.29987886309146572</c:v>
                </c:pt>
                <c:pt idx="4798">
                  <c:v>0.34891501460624441</c:v>
                </c:pt>
                <c:pt idx="4799">
                  <c:v>0.38767201399681611</c:v>
                </c:pt>
                <c:pt idx="4800">
                  <c:v>0.42528687945717103</c:v>
                </c:pt>
                <c:pt idx="4801">
                  <c:v>0.45013799963658002</c:v>
                </c:pt>
                <c:pt idx="4802">
                  <c:v>0.48366349314795515</c:v>
                </c:pt>
                <c:pt idx="4803">
                  <c:v>0.31607085212606439</c:v>
                </c:pt>
                <c:pt idx="4804">
                  <c:v>0.36492865913160216</c:v>
                </c:pt>
                <c:pt idx="4805">
                  <c:v>0.3777927494022903</c:v>
                </c:pt>
                <c:pt idx="4806">
                  <c:v>0.40066165291557881</c:v>
                </c:pt>
                <c:pt idx="4807">
                  <c:v>0.44018364392220932</c:v>
                </c:pt>
                <c:pt idx="4808">
                  <c:v>0.47724359316742504</c:v>
                </c:pt>
                <c:pt idx="4809">
                  <c:v>0.49716316689570689</c:v>
                </c:pt>
                <c:pt idx="4810">
                  <c:v>0.44726353720035528</c:v>
                </c:pt>
                <c:pt idx="4811">
                  <c:v>0.44449579863317779</c:v>
                </c:pt>
                <c:pt idx="4812">
                  <c:v>0.46414601074300649</c:v>
                </c:pt>
                <c:pt idx="4813">
                  <c:v>0.44331274673791354</c:v>
                </c:pt>
                <c:pt idx="4814">
                  <c:v>0.45359655574346391</c:v>
                </c:pt>
                <c:pt idx="4815">
                  <c:v>0.48626680899589503</c:v>
                </c:pt>
                <c:pt idx="4816">
                  <c:v>0.43948710788510109</c:v>
                </c:pt>
                <c:pt idx="4817">
                  <c:v>0.49123369286399954</c:v>
                </c:pt>
                <c:pt idx="4818">
                  <c:v>0.4975578779453661</c:v>
                </c:pt>
                <c:pt idx="4819">
                  <c:v>0.44419825665176549</c:v>
                </c:pt>
                <c:pt idx="4820">
                  <c:v>0.48287110624693236</c:v>
                </c:pt>
                <c:pt idx="4821">
                  <c:v>0.52878007213410116</c:v>
                </c:pt>
                <c:pt idx="4822">
                  <c:v>0.50754113451623339</c:v>
                </c:pt>
                <c:pt idx="4823">
                  <c:v>0.506429092605719</c:v>
                </c:pt>
                <c:pt idx="4824">
                  <c:v>0.5413747061750116</c:v>
                </c:pt>
                <c:pt idx="4825">
                  <c:v>0.5267140542938209</c:v>
                </c:pt>
                <c:pt idx="4826">
                  <c:v>0.53707569951439438</c:v>
                </c:pt>
                <c:pt idx="4827">
                  <c:v>0.55725958605829273</c:v>
                </c:pt>
                <c:pt idx="4828">
                  <c:v>0.55797906229440675</c:v>
                </c:pt>
                <c:pt idx="4829">
                  <c:v>0.51164682453815868</c:v>
                </c:pt>
                <c:pt idx="4830">
                  <c:v>0.55503201946964975</c:v>
                </c:pt>
                <c:pt idx="4831">
                  <c:v>0.52715415821623957</c:v>
                </c:pt>
                <c:pt idx="4832">
                  <c:v>0.52584507098281152</c:v>
                </c:pt>
                <c:pt idx="4833">
                  <c:v>0.61626913875030065</c:v>
                </c:pt>
                <c:pt idx="4834">
                  <c:v>0.57399557098369947</c:v>
                </c:pt>
                <c:pt idx="4835">
                  <c:v>0.55888526961268303</c:v>
                </c:pt>
                <c:pt idx="4836">
                  <c:v>0.60996622533016198</c:v>
                </c:pt>
                <c:pt idx="4837">
                  <c:v>0.57620479493392418</c:v>
                </c:pt>
                <c:pt idx="4838">
                  <c:v>0.52268099075489693</c:v>
                </c:pt>
                <c:pt idx="4839">
                  <c:v>0.59234437317258437</c:v>
                </c:pt>
                <c:pt idx="4840">
                  <c:v>0.61413558054953332</c:v>
                </c:pt>
                <c:pt idx="4841">
                  <c:v>0.58970374427834371</c:v>
                </c:pt>
                <c:pt idx="4842">
                  <c:v>0.55238120799507218</c:v>
                </c:pt>
                <c:pt idx="4843">
                  <c:v>0.57597432647059787</c:v>
                </c:pt>
                <c:pt idx="4844">
                  <c:v>0.56922775021213889</c:v>
                </c:pt>
                <c:pt idx="4845">
                  <c:v>0.61597497819360236</c:v>
                </c:pt>
                <c:pt idx="4846">
                  <c:v>0.6334131160607479</c:v>
                </c:pt>
                <c:pt idx="4847">
                  <c:v>0.53728145403701189</c:v>
                </c:pt>
                <c:pt idx="4848">
                  <c:v>0.66283184008611995</c:v>
                </c:pt>
                <c:pt idx="4849">
                  <c:v>0.60255062836362228</c:v>
                </c:pt>
                <c:pt idx="4850">
                  <c:v>0.51447591404509163</c:v>
                </c:pt>
                <c:pt idx="4851">
                  <c:v>0.47665631983363438</c:v>
                </c:pt>
                <c:pt idx="4852">
                  <c:v>0.56860389689037383</c:v>
                </c:pt>
                <c:pt idx="4853">
                  <c:v>0.54123893901544939</c:v>
                </c:pt>
                <c:pt idx="4854">
                  <c:v>0.55736158904772648</c:v>
                </c:pt>
                <c:pt idx="4855">
                  <c:v>0.56169112098196783</c:v>
                </c:pt>
                <c:pt idx="4856">
                  <c:v>0.54082202318710959</c:v>
                </c:pt>
                <c:pt idx="4857">
                  <c:v>0.63954132497573835</c:v>
                </c:pt>
                <c:pt idx="4858">
                  <c:v>0.55676870296236558</c:v>
                </c:pt>
                <c:pt idx="4859">
                  <c:v>0.60303999710188694</c:v>
                </c:pt>
                <c:pt idx="4860">
                  <c:v>0.56378073680209273</c:v>
                </c:pt>
                <c:pt idx="4861">
                  <c:v>0.59275004574493262</c:v>
                </c:pt>
                <c:pt idx="4862">
                  <c:v>0.58222742486650092</c:v>
                </c:pt>
                <c:pt idx="4863">
                  <c:v>0.59869299409449006</c:v>
                </c:pt>
                <c:pt idx="4864">
                  <c:v>0.59709602687584673</c:v>
                </c:pt>
                <c:pt idx="4865">
                  <c:v>0.57691404944662883</c:v>
                </c:pt>
                <c:pt idx="4866">
                  <c:v>0.634383741491088</c:v>
                </c:pt>
                <c:pt idx="4867">
                  <c:v>0.56801697056393652</c:v>
                </c:pt>
                <c:pt idx="4868">
                  <c:v>0.63134790258797513</c:v>
                </c:pt>
                <c:pt idx="4869">
                  <c:v>0.62023808786546608</c:v>
                </c:pt>
                <c:pt idx="4870">
                  <c:v>0.60551972081444971</c:v>
                </c:pt>
                <c:pt idx="4871">
                  <c:v>0.63032333168412658</c:v>
                </c:pt>
                <c:pt idx="4872">
                  <c:v>0.59494854567323074</c:v>
                </c:pt>
                <c:pt idx="4873">
                  <c:v>0.62202387572998941</c:v>
                </c:pt>
                <c:pt idx="4874">
                  <c:v>0.42565220012728855</c:v>
                </c:pt>
                <c:pt idx="4875">
                  <c:v>0.47358902184936136</c:v>
                </c:pt>
                <c:pt idx="4876">
                  <c:v>0.51959041060345623</c:v>
                </c:pt>
                <c:pt idx="4877">
                  <c:v>0.50917476873098388</c:v>
                </c:pt>
                <c:pt idx="4878">
                  <c:v>0.58537448059031794</c:v>
                </c:pt>
                <c:pt idx="4879">
                  <c:v>0.52319904302237996</c:v>
                </c:pt>
                <c:pt idx="4880">
                  <c:v>0.63513087771438392</c:v>
                </c:pt>
                <c:pt idx="4881">
                  <c:v>0.45864656907057849</c:v>
                </c:pt>
                <c:pt idx="4882">
                  <c:v>0.50367188368245963</c:v>
                </c:pt>
                <c:pt idx="4883">
                  <c:v>0.5219355617516892</c:v>
                </c:pt>
                <c:pt idx="4884">
                  <c:v>0.48967878387090047</c:v>
                </c:pt>
                <c:pt idx="4885">
                  <c:v>0.53271150757404262</c:v>
                </c:pt>
                <c:pt idx="4886">
                  <c:v>0.48339222051770342</c:v>
                </c:pt>
                <c:pt idx="4887">
                  <c:v>0.55815707385945645</c:v>
                </c:pt>
                <c:pt idx="4888">
                  <c:v>0.44823709065132783</c:v>
                </c:pt>
                <c:pt idx="4889">
                  <c:v>0.41132331481790724</c:v>
                </c:pt>
                <c:pt idx="4890">
                  <c:v>0.49981493576082398</c:v>
                </c:pt>
                <c:pt idx="4891">
                  <c:v>0.41153653501386378</c:v>
                </c:pt>
                <c:pt idx="4892">
                  <c:v>0.54615348562533828</c:v>
                </c:pt>
                <c:pt idx="4893">
                  <c:v>0.46225220072916456</c:v>
                </c:pt>
                <c:pt idx="4894">
                  <c:v>0.46556131186613586</c:v>
                </c:pt>
                <c:pt idx="4895">
                  <c:v>0.57396282879664096</c:v>
                </c:pt>
                <c:pt idx="4896">
                  <c:v>0.43866394289867994</c:v>
                </c:pt>
                <c:pt idx="4897">
                  <c:v>0.48915014615113872</c:v>
                </c:pt>
                <c:pt idx="4898">
                  <c:v>0.4810270630796401</c:v>
                </c:pt>
                <c:pt idx="4899">
                  <c:v>0.48132136365926553</c:v>
                </c:pt>
                <c:pt idx="4900">
                  <c:v>0.5262063285052645</c:v>
                </c:pt>
                <c:pt idx="4901">
                  <c:v>0.41941943920778141</c:v>
                </c:pt>
                <c:pt idx="4902">
                  <c:v>0.39439050225197919</c:v>
                </c:pt>
                <c:pt idx="4903">
                  <c:v>0.48148446494059755</c:v>
                </c:pt>
                <c:pt idx="4904">
                  <c:v>0.40904274163196513</c:v>
                </c:pt>
                <c:pt idx="4905">
                  <c:v>0.55643625401499475</c:v>
                </c:pt>
                <c:pt idx="4906">
                  <c:v>0.50583305704140658</c:v>
                </c:pt>
                <c:pt idx="4907">
                  <c:v>0.4086543428624001</c:v>
                </c:pt>
                <c:pt idx="4908">
                  <c:v>0.54374140957386008</c:v>
                </c:pt>
                <c:pt idx="4909">
                  <c:v>0.47608203519747144</c:v>
                </c:pt>
                <c:pt idx="4910">
                  <c:v>0.44867782222439268</c:v>
                </c:pt>
                <c:pt idx="4911">
                  <c:v>0.50698346568317343</c:v>
                </c:pt>
                <c:pt idx="4912">
                  <c:v>0.53487600598688589</c:v>
                </c:pt>
                <c:pt idx="4913">
                  <c:v>0.49618394269801791</c:v>
                </c:pt>
                <c:pt idx="4914">
                  <c:v>0.51170291312319482</c:v>
                </c:pt>
                <c:pt idx="4915">
                  <c:v>0.46053151373579948</c:v>
                </c:pt>
                <c:pt idx="4916">
                  <c:v>0.54554806456545968</c:v>
                </c:pt>
                <c:pt idx="4917">
                  <c:v>0.51025265837697742</c:v>
                </c:pt>
                <c:pt idx="4918">
                  <c:v>0.50414498391178875</c:v>
                </c:pt>
                <c:pt idx="4919">
                  <c:v>0.51249044071750793</c:v>
                </c:pt>
                <c:pt idx="4920">
                  <c:v>0.61459774613656326</c:v>
                </c:pt>
                <c:pt idx="4921">
                  <c:v>0.41384039327789046</c:v>
                </c:pt>
                <c:pt idx="4922">
                  <c:v>0.62214031428251926</c:v>
                </c:pt>
                <c:pt idx="4923">
                  <c:v>0.48084460269076118</c:v>
                </c:pt>
                <c:pt idx="4924">
                  <c:v>0.55432883172439196</c:v>
                </c:pt>
                <c:pt idx="4925">
                  <c:v>0.47335581757672707</c:v>
                </c:pt>
                <c:pt idx="4926">
                  <c:v>0.34027992735413792</c:v>
                </c:pt>
                <c:pt idx="4927">
                  <c:v>0.41943038413682571</c:v>
                </c:pt>
                <c:pt idx="4928">
                  <c:v>0.52883768215745375</c:v>
                </c:pt>
                <c:pt idx="4929">
                  <c:v>0.48897906794692703</c:v>
                </c:pt>
                <c:pt idx="4930">
                  <c:v>0.59134939631183026</c:v>
                </c:pt>
                <c:pt idx="4931">
                  <c:v>0.55330668129852834</c:v>
                </c:pt>
                <c:pt idx="4932">
                  <c:v>0.57220111121602801</c:v>
                </c:pt>
                <c:pt idx="4933">
                  <c:v>0.54780847773981189</c:v>
                </c:pt>
                <c:pt idx="4934">
                  <c:v>0.37097858394175393</c:v>
                </c:pt>
                <c:pt idx="4935">
                  <c:v>0.43568013119741428</c:v>
                </c:pt>
                <c:pt idx="4936">
                  <c:v>0.47577848616048474</c:v>
                </c:pt>
                <c:pt idx="4937">
                  <c:v>0.50307296848250427</c:v>
                </c:pt>
                <c:pt idx="4938">
                  <c:v>0.52707333431992576</c:v>
                </c:pt>
                <c:pt idx="4939">
                  <c:v>0.50027563794859842</c:v>
                </c:pt>
                <c:pt idx="4940">
                  <c:v>0.55577772549080673</c:v>
                </c:pt>
                <c:pt idx="4941">
                  <c:v>0.56944098618292804</c:v>
                </c:pt>
                <c:pt idx="4942">
                  <c:v>0.5441550762958125</c:v>
                </c:pt>
                <c:pt idx="4943">
                  <c:v>0.5365068677585767</c:v>
                </c:pt>
                <c:pt idx="4944">
                  <c:v>0.49533359247325393</c:v>
                </c:pt>
                <c:pt idx="4945">
                  <c:v>0.51412381396449847</c:v>
                </c:pt>
                <c:pt idx="4946">
                  <c:v>0.53339671981976022</c:v>
                </c:pt>
                <c:pt idx="4947">
                  <c:v>0.38567328404294965</c:v>
                </c:pt>
                <c:pt idx="4948">
                  <c:v>0.46316813602326684</c:v>
                </c:pt>
                <c:pt idx="4949">
                  <c:v>0.47767512087869141</c:v>
                </c:pt>
                <c:pt idx="4950">
                  <c:v>0.49341993814665386</c:v>
                </c:pt>
                <c:pt idx="4951">
                  <c:v>0.52474378445228631</c:v>
                </c:pt>
                <c:pt idx="4952">
                  <c:v>0.49065969667713782</c:v>
                </c:pt>
                <c:pt idx="4953">
                  <c:v>0.50198766343014989</c:v>
                </c:pt>
                <c:pt idx="4954">
                  <c:v>0.46902591082575618</c:v>
                </c:pt>
                <c:pt idx="4955">
                  <c:v>0.53506611499286483</c:v>
                </c:pt>
                <c:pt idx="4956">
                  <c:v>0.45170009437076603</c:v>
                </c:pt>
                <c:pt idx="4957">
                  <c:v>0.53126398365918603</c:v>
                </c:pt>
                <c:pt idx="4958">
                  <c:v>0.48089261641276859</c:v>
                </c:pt>
                <c:pt idx="4959">
                  <c:v>0.47646899661533326</c:v>
                </c:pt>
                <c:pt idx="4960">
                  <c:v>0.52269333101643656</c:v>
                </c:pt>
                <c:pt idx="4961">
                  <c:v>0.46728573322622713</c:v>
                </c:pt>
                <c:pt idx="4962">
                  <c:v>0.5411542283688584</c:v>
                </c:pt>
                <c:pt idx="4963">
                  <c:v>0.43983287512703428</c:v>
                </c:pt>
                <c:pt idx="4964">
                  <c:v>0.4070601914627045</c:v>
                </c:pt>
                <c:pt idx="4965">
                  <c:v>0.55507494055037443</c:v>
                </c:pt>
                <c:pt idx="4966">
                  <c:v>0.50685031009322612</c:v>
                </c:pt>
                <c:pt idx="4967">
                  <c:v>0.535537618406285</c:v>
                </c:pt>
                <c:pt idx="4968">
                  <c:v>0.54890802869925259</c:v>
                </c:pt>
                <c:pt idx="4969">
                  <c:v>0.53333150854433986</c:v>
                </c:pt>
                <c:pt idx="4970">
                  <c:v>0.548876379335691</c:v>
                </c:pt>
                <c:pt idx="4971">
                  <c:v>0.5348264610252893</c:v>
                </c:pt>
                <c:pt idx="4972">
                  <c:v>0.43633456724889835</c:v>
                </c:pt>
                <c:pt idx="4973">
                  <c:v>0.43045373364776807</c:v>
                </c:pt>
                <c:pt idx="4974">
                  <c:v>0.48179680294663824</c:v>
                </c:pt>
                <c:pt idx="4975">
                  <c:v>0.5430581891625208</c:v>
                </c:pt>
                <c:pt idx="4976">
                  <c:v>0.49029329293880164</c:v>
                </c:pt>
                <c:pt idx="4977">
                  <c:v>0.35552744617944015</c:v>
                </c:pt>
                <c:pt idx="4978">
                  <c:v>0.47725508705880276</c:v>
                </c:pt>
                <c:pt idx="4979">
                  <c:v>0.5250882039916317</c:v>
                </c:pt>
                <c:pt idx="4980">
                  <c:v>0.50496744854133435</c:v>
                </c:pt>
                <c:pt idx="4981">
                  <c:v>0.46423197661504739</c:v>
                </c:pt>
                <c:pt idx="4982">
                  <c:v>0.26155893290943355</c:v>
                </c:pt>
                <c:pt idx="4983">
                  <c:v>0.45998459396290409</c:v>
                </c:pt>
                <c:pt idx="4984">
                  <c:v>0.53712492166474157</c:v>
                </c:pt>
                <c:pt idx="4985">
                  <c:v>0.52986313222735071</c:v>
                </c:pt>
                <c:pt idx="4986">
                  <c:v>0.31470475507989637</c:v>
                </c:pt>
                <c:pt idx="4987">
                  <c:v>0.23590011121447904</c:v>
                </c:pt>
                <c:pt idx="4988">
                  <c:v>0.38254570757957274</c:v>
                </c:pt>
                <c:pt idx="4989">
                  <c:v>0.42296806425409139</c:v>
                </c:pt>
                <c:pt idx="4990">
                  <c:v>0.53917532908086374</c:v>
                </c:pt>
                <c:pt idx="4991">
                  <c:v>0.45999162451684394</c:v>
                </c:pt>
                <c:pt idx="4992">
                  <c:v>0.53521618596336307</c:v>
                </c:pt>
                <c:pt idx="4993">
                  <c:v>0.55517077490272482</c:v>
                </c:pt>
                <c:pt idx="4994">
                  <c:v>0.44215505302630259</c:v>
                </c:pt>
                <c:pt idx="4995">
                  <c:v>0.57857420438665541</c:v>
                </c:pt>
                <c:pt idx="4996">
                  <c:v>0.32672485500365006</c:v>
                </c:pt>
                <c:pt idx="4997">
                  <c:v>0.48849527813745874</c:v>
                </c:pt>
                <c:pt idx="4998">
                  <c:v>0.42917353451077683</c:v>
                </c:pt>
                <c:pt idx="4999">
                  <c:v>0.59516541711812465</c:v>
                </c:pt>
                <c:pt idx="5000">
                  <c:v>0.4215932146418313</c:v>
                </c:pt>
                <c:pt idx="5001">
                  <c:v>0.57438868840772062</c:v>
                </c:pt>
                <c:pt idx="5002">
                  <c:v>0.52180594438353833</c:v>
                </c:pt>
                <c:pt idx="5003">
                  <c:v>0.53931814708051229</c:v>
                </c:pt>
                <c:pt idx="5004">
                  <c:v>0.48989120455101365</c:v>
                </c:pt>
                <c:pt idx="5005">
                  <c:v>0.62497024721668748</c:v>
                </c:pt>
                <c:pt idx="5006">
                  <c:v>0.4740968480762951</c:v>
                </c:pt>
                <c:pt idx="5007">
                  <c:v>0.53766165774058372</c:v>
                </c:pt>
                <c:pt idx="5008">
                  <c:v>0.55384829750195486</c:v>
                </c:pt>
                <c:pt idx="5009">
                  <c:v>0.55111534854817834</c:v>
                </c:pt>
                <c:pt idx="5010">
                  <c:v>0.48605634372150841</c:v>
                </c:pt>
                <c:pt idx="5011">
                  <c:v>0.47381729728998834</c:v>
                </c:pt>
                <c:pt idx="5012">
                  <c:v>0.3975083843423215</c:v>
                </c:pt>
                <c:pt idx="5013">
                  <c:v>0.5020150988380192</c:v>
                </c:pt>
                <c:pt idx="5014">
                  <c:v>0.58952008104071318</c:v>
                </c:pt>
                <c:pt idx="5015">
                  <c:v>0.54639473549488093</c:v>
                </c:pt>
                <c:pt idx="5016">
                  <c:v>0.55156266653348618</c:v>
                </c:pt>
                <c:pt idx="5017">
                  <c:v>0.58117144636455598</c:v>
                </c:pt>
                <c:pt idx="5018">
                  <c:v>0.55837373833937365</c:v>
                </c:pt>
                <c:pt idx="5019">
                  <c:v>0.40251467686813491</c:v>
                </c:pt>
                <c:pt idx="5020">
                  <c:v>0.42838845168131734</c:v>
                </c:pt>
                <c:pt idx="5021">
                  <c:v>0.48032396324683291</c:v>
                </c:pt>
                <c:pt idx="5022">
                  <c:v>0.49239438005973413</c:v>
                </c:pt>
                <c:pt idx="5023">
                  <c:v>0.49936692073939182</c:v>
                </c:pt>
                <c:pt idx="5024">
                  <c:v>0.48102446139207466</c:v>
                </c:pt>
                <c:pt idx="5025">
                  <c:v>0.47359388945534026</c:v>
                </c:pt>
                <c:pt idx="5026">
                  <c:v>0.30604782282541182</c:v>
                </c:pt>
                <c:pt idx="5027">
                  <c:v>0.47480502219638421</c:v>
                </c:pt>
                <c:pt idx="5028">
                  <c:v>0.46376238672670028</c:v>
                </c:pt>
                <c:pt idx="5029">
                  <c:v>0.48533718794549224</c:v>
                </c:pt>
                <c:pt idx="5030">
                  <c:v>0.47762009568209934</c:v>
                </c:pt>
                <c:pt idx="5031">
                  <c:v>0.43690521400178095</c:v>
                </c:pt>
                <c:pt idx="5032">
                  <c:v>0.23965991655457167</c:v>
                </c:pt>
                <c:pt idx="5033">
                  <c:v>0.16623557085639248</c:v>
                </c:pt>
                <c:pt idx="5034">
                  <c:v>0.16665891422572712</c:v>
                </c:pt>
                <c:pt idx="5035">
                  <c:v>0.18733599284930691</c:v>
                </c:pt>
                <c:pt idx="5036">
                  <c:v>0.30446504330920476</c:v>
                </c:pt>
                <c:pt idx="5037">
                  <c:v>0.33980167113786908</c:v>
                </c:pt>
                <c:pt idx="5038">
                  <c:v>0.41394989679053129</c:v>
                </c:pt>
                <c:pt idx="5039">
                  <c:v>0.41305728690594401</c:v>
                </c:pt>
                <c:pt idx="5040">
                  <c:v>0.24822913207363437</c:v>
                </c:pt>
                <c:pt idx="5041">
                  <c:v>0.21547138389163065</c:v>
                </c:pt>
                <c:pt idx="5042">
                  <c:v>0.30967954568654815</c:v>
                </c:pt>
                <c:pt idx="5043">
                  <c:v>0.25186725084132716</c:v>
                </c:pt>
                <c:pt idx="5044">
                  <c:v>0.26209387226522862</c:v>
                </c:pt>
                <c:pt idx="5045">
                  <c:v>0.25464484198928944</c:v>
                </c:pt>
                <c:pt idx="5046">
                  <c:v>0.26312102002627902</c:v>
                </c:pt>
                <c:pt idx="5047">
                  <c:v>0.30807894484626924</c:v>
                </c:pt>
                <c:pt idx="5048">
                  <c:v>0.29804381610253194</c:v>
                </c:pt>
                <c:pt idx="5049">
                  <c:v>0.32083947170793048</c:v>
                </c:pt>
                <c:pt idx="5050">
                  <c:v>0.30145566950237868</c:v>
                </c:pt>
                <c:pt idx="5051">
                  <c:v>0.16650299487334619</c:v>
                </c:pt>
                <c:pt idx="5052">
                  <c:v>0.12988783124443909</c:v>
                </c:pt>
                <c:pt idx="5053">
                  <c:v>0.19651289602259539</c:v>
                </c:pt>
                <c:pt idx="5054">
                  <c:v>0.24052688865695906</c:v>
                </c:pt>
                <c:pt idx="5055">
                  <c:v>0.19190783387603896</c:v>
                </c:pt>
                <c:pt idx="5056">
                  <c:v>0.21709086280072107</c:v>
                </c:pt>
                <c:pt idx="5057">
                  <c:v>0.18968740800216838</c:v>
                </c:pt>
                <c:pt idx="5058">
                  <c:v>0.24282611396744305</c:v>
                </c:pt>
                <c:pt idx="5059">
                  <c:v>0.236274440995659</c:v>
                </c:pt>
                <c:pt idx="5060">
                  <c:v>0.25575650579261994</c:v>
                </c:pt>
                <c:pt idx="5061">
                  <c:v>0.29192598908036632</c:v>
                </c:pt>
                <c:pt idx="5062">
                  <c:v>0.21716149442331695</c:v>
                </c:pt>
                <c:pt idx="5063">
                  <c:v>0.21539514843688598</c:v>
                </c:pt>
                <c:pt idx="5064">
                  <c:v>0.22145990603532809</c:v>
                </c:pt>
                <c:pt idx="5065">
                  <c:v>0.20252572253598314</c:v>
                </c:pt>
                <c:pt idx="5066">
                  <c:v>0.20582999817449188</c:v>
                </c:pt>
                <c:pt idx="5067">
                  <c:v>0.20957850261562377</c:v>
                </c:pt>
                <c:pt idx="5068">
                  <c:v>0.1940494732690384</c:v>
                </c:pt>
                <c:pt idx="5069">
                  <c:v>0.20337623041374736</c:v>
                </c:pt>
                <c:pt idx="5070">
                  <c:v>0.2652984184196378</c:v>
                </c:pt>
                <c:pt idx="5071">
                  <c:v>0.24157726404032562</c:v>
                </c:pt>
                <c:pt idx="5072">
                  <c:v>0.21115696518138596</c:v>
                </c:pt>
                <c:pt idx="5073">
                  <c:v>0.20056235928087196</c:v>
                </c:pt>
                <c:pt idx="5074">
                  <c:v>0.26432180474771261</c:v>
                </c:pt>
                <c:pt idx="5075">
                  <c:v>0.28222174090284313</c:v>
                </c:pt>
                <c:pt idx="5076">
                  <c:v>0.23782743859693223</c:v>
                </c:pt>
                <c:pt idx="5077">
                  <c:v>0.29794833224929762</c:v>
                </c:pt>
                <c:pt idx="5078">
                  <c:v>0.25340286405137363</c:v>
                </c:pt>
                <c:pt idx="5079">
                  <c:v>0.21913294187532095</c:v>
                </c:pt>
                <c:pt idx="5080">
                  <c:v>0.28800722378432841</c:v>
                </c:pt>
                <c:pt idx="5081">
                  <c:v>0.29681148692604525</c:v>
                </c:pt>
                <c:pt idx="5082">
                  <c:v>0.26046759981120859</c:v>
                </c:pt>
                <c:pt idx="5083">
                  <c:v>0.3034873125807781</c:v>
                </c:pt>
                <c:pt idx="5084">
                  <c:v>0.3050181988313912</c:v>
                </c:pt>
                <c:pt idx="5085">
                  <c:v>0.2941567328123405</c:v>
                </c:pt>
                <c:pt idx="5086">
                  <c:v>0.2880776479840802</c:v>
                </c:pt>
                <c:pt idx="5087">
                  <c:v>0.30377186321163258</c:v>
                </c:pt>
                <c:pt idx="5088">
                  <c:v>0.28377351001650625</c:v>
                </c:pt>
                <c:pt idx="5089">
                  <c:v>0.31454319055820978</c:v>
                </c:pt>
                <c:pt idx="5090">
                  <c:v>0.26165598897683928</c:v>
                </c:pt>
                <c:pt idx="5091">
                  <c:v>0.35191189774122589</c:v>
                </c:pt>
                <c:pt idx="5092">
                  <c:v>0.34174311143567615</c:v>
                </c:pt>
                <c:pt idx="5093">
                  <c:v>0.26843774087271965</c:v>
                </c:pt>
                <c:pt idx="5094">
                  <c:v>0.25364141544828811</c:v>
                </c:pt>
                <c:pt idx="5095">
                  <c:v>0.20064138589994229</c:v>
                </c:pt>
                <c:pt idx="5096">
                  <c:v>0.27851453120576491</c:v>
                </c:pt>
                <c:pt idx="5097">
                  <c:v>0.27861580341352948</c:v>
                </c:pt>
                <c:pt idx="5098">
                  <c:v>0.27002181887197524</c:v>
                </c:pt>
                <c:pt idx="5099">
                  <c:v>0.34521994688147833</c:v>
                </c:pt>
                <c:pt idx="5100">
                  <c:v>0.3042092418784052</c:v>
                </c:pt>
                <c:pt idx="5101">
                  <c:v>0.33556728834097921</c:v>
                </c:pt>
                <c:pt idx="5102">
                  <c:v>0.24825859180546289</c:v>
                </c:pt>
                <c:pt idx="5103">
                  <c:v>0.28492965757438249</c:v>
                </c:pt>
                <c:pt idx="5104">
                  <c:v>0.21243224001236236</c:v>
                </c:pt>
                <c:pt idx="5105">
                  <c:v>0.25638241405042062</c:v>
                </c:pt>
                <c:pt idx="5106">
                  <c:v>0.24220454753979023</c:v>
                </c:pt>
                <c:pt idx="5107">
                  <c:v>0.27097531760759852</c:v>
                </c:pt>
                <c:pt idx="5108">
                  <c:v>0.27653930873673988</c:v>
                </c:pt>
                <c:pt idx="5109">
                  <c:v>0.28894737998549397</c:v>
                </c:pt>
                <c:pt idx="5110">
                  <c:v>0.31237265361164473</c:v>
                </c:pt>
                <c:pt idx="5111">
                  <c:v>0.3148882640797544</c:v>
                </c:pt>
                <c:pt idx="5112">
                  <c:v>0.2862519582141303</c:v>
                </c:pt>
                <c:pt idx="5113">
                  <c:v>0.23957339736228253</c:v>
                </c:pt>
                <c:pt idx="5114">
                  <c:v>0.19698190409310867</c:v>
                </c:pt>
                <c:pt idx="5115">
                  <c:v>0.24197872981339669</c:v>
                </c:pt>
                <c:pt idx="5116">
                  <c:v>0.26969983814469239</c:v>
                </c:pt>
                <c:pt idx="5117">
                  <c:v>0.25759471715752474</c:v>
                </c:pt>
                <c:pt idx="5118">
                  <c:v>0.28498557073338399</c:v>
                </c:pt>
                <c:pt idx="5119">
                  <c:v>0.25030862328634573</c:v>
                </c:pt>
                <c:pt idx="5120">
                  <c:v>0.23509661606546117</c:v>
                </c:pt>
                <c:pt idx="5121">
                  <c:v>0.20699146758737696</c:v>
                </c:pt>
                <c:pt idx="5122">
                  <c:v>0.29775356032570277</c:v>
                </c:pt>
                <c:pt idx="5123">
                  <c:v>0.27883718543159275</c:v>
                </c:pt>
                <c:pt idx="5124">
                  <c:v>0.30148579244625223</c:v>
                </c:pt>
                <c:pt idx="5125">
                  <c:v>0.30379271882894487</c:v>
                </c:pt>
                <c:pt idx="5126">
                  <c:v>0.31744437403343789</c:v>
                </c:pt>
                <c:pt idx="5127">
                  <c:v>0.26386533579066745</c:v>
                </c:pt>
                <c:pt idx="5128">
                  <c:v>0.28988574795410144</c:v>
                </c:pt>
                <c:pt idx="5129">
                  <c:v>0.27502815346906728</c:v>
                </c:pt>
                <c:pt idx="5130">
                  <c:v>0.3075999417034998</c:v>
                </c:pt>
                <c:pt idx="5131">
                  <c:v>0.30154322539779244</c:v>
                </c:pt>
                <c:pt idx="5132">
                  <c:v>0.29948952453281208</c:v>
                </c:pt>
                <c:pt idx="5133">
                  <c:v>0.37784078124571707</c:v>
                </c:pt>
                <c:pt idx="5134">
                  <c:v>0.32615247099663547</c:v>
                </c:pt>
                <c:pt idx="5135">
                  <c:v>0.35999264487645599</c:v>
                </c:pt>
                <c:pt idx="5136">
                  <c:v>0.34369930573857799</c:v>
                </c:pt>
                <c:pt idx="5137">
                  <c:v>0.34664010504938142</c:v>
                </c:pt>
                <c:pt idx="5138">
                  <c:v>0.3107714890849822</c:v>
                </c:pt>
                <c:pt idx="5139">
                  <c:v>0.33225302205027174</c:v>
                </c:pt>
                <c:pt idx="5140">
                  <c:v>0.28028166420351819</c:v>
                </c:pt>
                <c:pt idx="5141">
                  <c:v>0.282646432428595</c:v>
                </c:pt>
                <c:pt idx="5142">
                  <c:v>0.29510047961016711</c:v>
                </c:pt>
                <c:pt idx="5143">
                  <c:v>0.33097394659660484</c:v>
                </c:pt>
                <c:pt idx="5144">
                  <c:v>0.30104214265921075</c:v>
                </c:pt>
                <c:pt idx="5145">
                  <c:v>0.38877654323928473</c:v>
                </c:pt>
                <c:pt idx="5146">
                  <c:v>0.31827320700245121</c:v>
                </c:pt>
                <c:pt idx="5147">
                  <c:v>0.37600345686558995</c:v>
                </c:pt>
                <c:pt idx="5148">
                  <c:v>0.36292901004226052</c:v>
                </c:pt>
                <c:pt idx="5149">
                  <c:v>0.36419248653835223</c:v>
                </c:pt>
                <c:pt idx="5150">
                  <c:v>0.41399611388337959</c:v>
                </c:pt>
                <c:pt idx="5151">
                  <c:v>0.32518397551600225</c:v>
                </c:pt>
                <c:pt idx="5152">
                  <c:v>0.40463991660082466</c:v>
                </c:pt>
                <c:pt idx="5153">
                  <c:v>0.41314713252063662</c:v>
                </c:pt>
                <c:pt idx="5154">
                  <c:v>0.35030170768861607</c:v>
                </c:pt>
                <c:pt idx="5155">
                  <c:v>0.39587064991887028</c:v>
                </c:pt>
                <c:pt idx="5156">
                  <c:v>0.37640373048628556</c:v>
                </c:pt>
                <c:pt idx="5157">
                  <c:v>0.3739653427520585</c:v>
                </c:pt>
                <c:pt idx="5158">
                  <c:v>0.30724675694083647</c:v>
                </c:pt>
                <c:pt idx="5159">
                  <c:v>0.27938874352424253</c:v>
                </c:pt>
                <c:pt idx="5160">
                  <c:v>0.33388606251409431</c:v>
                </c:pt>
                <c:pt idx="5161">
                  <c:v>0.35573815273940579</c:v>
                </c:pt>
                <c:pt idx="5162">
                  <c:v>0.39779327580981905</c:v>
                </c:pt>
                <c:pt idx="5163">
                  <c:v>0.41783142927319483</c:v>
                </c:pt>
                <c:pt idx="5164">
                  <c:v>0.37191029670441295</c:v>
                </c:pt>
                <c:pt idx="5165">
                  <c:v>0.40226371416721096</c:v>
                </c:pt>
                <c:pt idx="5166">
                  <c:v>0.36903810236192985</c:v>
                </c:pt>
                <c:pt idx="5167">
                  <c:v>0.35958289944895527</c:v>
                </c:pt>
                <c:pt idx="5168">
                  <c:v>0.35503960837662096</c:v>
                </c:pt>
                <c:pt idx="5169">
                  <c:v>0.38952791863604369</c:v>
                </c:pt>
                <c:pt idx="5170">
                  <c:v>0.30926543162508491</c:v>
                </c:pt>
                <c:pt idx="5171">
                  <c:v>0.35653632461687612</c:v>
                </c:pt>
                <c:pt idx="5172">
                  <c:v>0.34824273190310923</c:v>
                </c:pt>
                <c:pt idx="5173">
                  <c:v>0.34573276689185456</c:v>
                </c:pt>
                <c:pt idx="5174">
                  <c:v>0.42438700680498764</c:v>
                </c:pt>
                <c:pt idx="5175">
                  <c:v>0.33717760938385938</c:v>
                </c:pt>
                <c:pt idx="5176">
                  <c:v>0.42622147558043266</c:v>
                </c:pt>
                <c:pt idx="5177">
                  <c:v>0.32590593003323554</c:v>
                </c:pt>
                <c:pt idx="5178">
                  <c:v>0.31577756221448955</c:v>
                </c:pt>
                <c:pt idx="5179">
                  <c:v>0.40661589555456118</c:v>
                </c:pt>
                <c:pt idx="5180">
                  <c:v>0.33478948378593248</c:v>
                </c:pt>
                <c:pt idx="5181">
                  <c:v>0.43432360800489866</c:v>
                </c:pt>
                <c:pt idx="5182">
                  <c:v>0.37476244816759546</c:v>
                </c:pt>
                <c:pt idx="5183">
                  <c:v>0.40340744564733438</c:v>
                </c:pt>
                <c:pt idx="5184">
                  <c:v>0.38640728642062838</c:v>
                </c:pt>
                <c:pt idx="5185">
                  <c:v>0.42660930263745894</c:v>
                </c:pt>
                <c:pt idx="5186">
                  <c:v>0.36332408427370483</c:v>
                </c:pt>
                <c:pt idx="5187">
                  <c:v>0.40614065962105195</c:v>
                </c:pt>
                <c:pt idx="5188">
                  <c:v>0.41497869988068775</c:v>
                </c:pt>
                <c:pt idx="5189">
                  <c:v>0.36396343151740013</c:v>
                </c:pt>
                <c:pt idx="5190">
                  <c:v>0.40233459580194125</c:v>
                </c:pt>
                <c:pt idx="5191">
                  <c:v>0.33577840609535586</c:v>
                </c:pt>
                <c:pt idx="5192">
                  <c:v>0.41937501106456804</c:v>
                </c:pt>
                <c:pt idx="5193">
                  <c:v>0.37336160498936055</c:v>
                </c:pt>
                <c:pt idx="5194">
                  <c:v>0.38254840993459277</c:v>
                </c:pt>
                <c:pt idx="5195">
                  <c:v>0.42915419328708998</c:v>
                </c:pt>
                <c:pt idx="5196">
                  <c:v>0.39433710708700564</c:v>
                </c:pt>
                <c:pt idx="5197">
                  <c:v>0.41350685907726764</c:v>
                </c:pt>
                <c:pt idx="5198">
                  <c:v>0.37217888393190929</c:v>
                </c:pt>
                <c:pt idx="5199">
                  <c:v>0.4043247603144266</c:v>
                </c:pt>
                <c:pt idx="5200">
                  <c:v>0.4109759469292148</c:v>
                </c:pt>
                <c:pt idx="5201">
                  <c:v>0.44647653591228009</c:v>
                </c:pt>
                <c:pt idx="5202">
                  <c:v>0.38331313319475069</c:v>
                </c:pt>
                <c:pt idx="5203">
                  <c:v>0.42596768780486294</c:v>
                </c:pt>
                <c:pt idx="5204">
                  <c:v>0.43863293142728982</c:v>
                </c:pt>
                <c:pt idx="5205">
                  <c:v>0.45138482326127249</c:v>
                </c:pt>
                <c:pt idx="5206">
                  <c:v>0.38301506429538823</c:v>
                </c:pt>
                <c:pt idx="5207">
                  <c:v>0.39170235148998783</c:v>
                </c:pt>
                <c:pt idx="5208">
                  <c:v>0.44793801592660976</c:v>
                </c:pt>
                <c:pt idx="5209">
                  <c:v>0.42578939752980544</c:v>
                </c:pt>
                <c:pt idx="5210">
                  <c:v>0.41905029893482387</c:v>
                </c:pt>
                <c:pt idx="5211">
                  <c:v>0.35942551020574742</c:v>
                </c:pt>
                <c:pt idx="5212">
                  <c:v>0.42893730713784078</c:v>
                </c:pt>
                <c:pt idx="5213">
                  <c:v>0.44974171615378566</c:v>
                </c:pt>
                <c:pt idx="5214">
                  <c:v>0.45628548986892475</c:v>
                </c:pt>
                <c:pt idx="5215">
                  <c:v>0.4604913389419158</c:v>
                </c:pt>
                <c:pt idx="5216">
                  <c:v>0.40480449895046827</c:v>
                </c:pt>
                <c:pt idx="5217">
                  <c:v>0.43526668538253943</c:v>
                </c:pt>
                <c:pt idx="5218">
                  <c:v>0.49537442187226299</c:v>
                </c:pt>
                <c:pt idx="5219">
                  <c:v>0.42567718118179732</c:v>
                </c:pt>
                <c:pt idx="5220">
                  <c:v>0.47104558602223912</c:v>
                </c:pt>
                <c:pt idx="5221">
                  <c:v>0.41230404185052821</c:v>
                </c:pt>
                <c:pt idx="5222">
                  <c:v>0.39115339642013702</c:v>
                </c:pt>
                <c:pt idx="5223">
                  <c:v>0.40743343994458503</c:v>
                </c:pt>
                <c:pt idx="5224">
                  <c:v>0.40181760164517455</c:v>
                </c:pt>
                <c:pt idx="5225">
                  <c:v>0.46399170956927299</c:v>
                </c:pt>
                <c:pt idx="5226">
                  <c:v>0.44674705049265612</c:v>
                </c:pt>
                <c:pt idx="5227">
                  <c:v>0.53314790931619105</c:v>
                </c:pt>
                <c:pt idx="5228">
                  <c:v>0.42949773625896626</c:v>
                </c:pt>
                <c:pt idx="5229">
                  <c:v>0.42288039843405795</c:v>
                </c:pt>
                <c:pt idx="5230">
                  <c:v>0.47608425845311669</c:v>
                </c:pt>
                <c:pt idx="5231">
                  <c:v>0.43103109682830537</c:v>
                </c:pt>
                <c:pt idx="5232">
                  <c:v>0.47746012679012206</c:v>
                </c:pt>
                <c:pt idx="5233">
                  <c:v>0.43721191412259902</c:v>
                </c:pt>
                <c:pt idx="5234">
                  <c:v>0.47045679378465211</c:v>
                </c:pt>
                <c:pt idx="5235">
                  <c:v>0.47731612669381002</c:v>
                </c:pt>
                <c:pt idx="5236">
                  <c:v>0.45069747583721342</c:v>
                </c:pt>
                <c:pt idx="5237">
                  <c:v>0.49578359436184155</c:v>
                </c:pt>
                <c:pt idx="5238">
                  <c:v>0.39052123631213009</c:v>
                </c:pt>
                <c:pt idx="5239">
                  <c:v>0.3911051503488126</c:v>
                </c:pt>
                <c:pt idx="5240">
                  <c:v>0.47574410537403333</c:v>
                </c:pt>
                <c:pt idx="5241">
                  <c:v>0.50358380697949878</c:v>
                </c:pt>
                <c:pt idx="5242">
                  <c:v>0.44617427183096992</c:v>
                </c:pt>
                <c:pt idx="5243">
                  <c:v>0.49442925577287655</c:v>
                </c:pt>
                <c:pt idx="5244">
                  <c:v>0.43012815643307983</c:v>
                </c:pt>
                <c:pt idx="5245">
                  <c:v>0.41167359194851305</c:v>
                </c:pt>
                <c:pt idx="5246">
                  <c:v>0.44503923794565747</c:v>
                </c:pt>
                <c:pt idx="5247">
                  <c:v>0.39587106745043632</c:v>
                </c:pt>
                <c:pt idx="5248">
                  <c:v>0.53933852808130123</c:v>
                </c:pt>
                <c:pt idx="5249">
                  <c:v>0.480860365942962</c:v>
                </c:pt>
                <c:pt idx="5250">
                  <c:v>0.45929204193971579</c:v>
                </c:pt>
                <c:pt idx="5251">
                  <c:v>0.50541205271029921</c:v>
                </c:pt>
                <c:pt idx="5252">
                  <c:v>0.52220599591854355</c:v>
                </c:pt>
                <c:pt idx="5253">
                  <c:v>0.39147358467429694</c:v>
                </c:pt>
                <c:pt idx="5254">
                  <c:v>0.48082783438312682</c:v>
                </c:pt>
                <c:pt idx="5255">
                  <c:v>0.47616741410610414</c:v>
                </c:pt>
                <c:pt idx="5256">
                  <c:v>0.4162048576213464</c:v>
                </c:pt>
                <c:pt idx="5257">
                  <c:v>0.46714128151978951</c:v>
                </c:pt>
                <c:pt idx="5258">
                  <c:v>0.48102587476015624</c:v>
                </c:pt>
                <c:pt idx="5259">
                  <c:v>0.43993785520091711</c:v>
                </c:pt>
                <c:pt idx="5260">
                  <c:v>0.46192080271423896</c:v>
                </c:pt>
                <c:pt idx="5261">
                  <c:v>0.28553928724490513</c:v>
                </c:pt>
                <c:pt idx="5262">
                  <c:v>0.41720447081233919</c:v>
                </c:pt>
                <c:pt idx="5263">
                  <c:v>0.42932688364240262</c:v>
                </c:pt>
                <c:pt idx="5264">
                  <c:v>0.48673230186878708</c:v>
                </c:pt>
                <c:pt idx="5265">
                  <c:v>0.46713039593249978</c:v>
                </c:pt>
                <c:pt idx="5266">
                  <c:v>0.5135872334136683</c:v>
                </c:pt>
                <c:pt idx="5267">
                  <c:v>0.49748793976193023</c:v>
                </c:pt>
                <c:pt idx="5268">
                  <c:v>0.46718354820407804</c:v>
                </c:pt>
                <c:pt idx="5269">
                  <c:v>0.55928466744635075</c:v>
                </c:pt>
                <c:pt idx="5270">
                  <c:v>0.5157553400121061</c:v>
                </c:pt>
                <c:pt idx="5271">
                  <c:v>0.4940381734663174</c:v>
                </c:pt>
                <c:pt idx="5272">
                  <c:v>0.46890258351688152</c:v>
                </c:pt>
                <c:pt idx="5273">
                  <c:v>0.48522969367161317</c:v>
                </c:pt>
                <c:pt idx="5274">
                  <c:v>0.37189287013572797</c:v>
                </c:pt>
                <c:pt idx="5275">
                  <c:v>0.3949943794749019</c:v>
                </c:pt>
                <c:pt idx="5276">
                  <c:v>0.500311434451715</c:v>
                </c:pt>
                <c:pt idx="5277">
                  <c:v>0.46294433635373072</c:v>
                </c:pt>
                <c:pt idx="5278">
                  <c:v>0.45934739226087135</c:v>
                </c:pt>
                <c:pt idx="5279">
                  <c:v>0.5480726096252807</c:v>
                </c:pt>
                <c:pt idx="5280">
                  <c:v>0.52511787321427228</c:v>
                </c:pt>
                <c:pt idx="5281">
                  <c:v>0.49204386822388951</c:v>
                </c:pt>
                <c:pt idx="5282">
                  <c:v>0.39523836820383679</c:v>
                </c:pt>
                <c:pt idx="5283">
                  <c:v>0.46664174828346194</c:v>
                </c:pt>
                <c:pt idx="5284">
                  <c:v>0.49266806836062838</c:v>
                </c:pt>
                <c:pt idx="5285">
                  <c:v>0.4836218174288161</c:v>
                </c:pt>
                <c:pt idx="5286">
                  <c:v>0.49109247118385818</c:v>
                </c:pt>
                <c:pt idx="5287">
                  <c:v>0.4123694273739808</c:v>
                </c:pt>
                <c:pt idx="5288">
                  <c:v>0.23520297041483307</c:v>
                </c:pt>
                <c:pt idx="5289">
                  <c:v>0.36662340243913277</c:v>
                </c:pt>
                <c:pt idx="5290">
                  <c:v>0.41134151523156726</c:v>
                </c:pt>
                <c:pt idx="5291">
                  <c:v>0.48221633632031469</c:v>
                </c:pt>
                <c:pt idx="5292">
                  <c:v>0.40809651147692561</c:v>
                </c:pt>
                <c:pt idx="5293">
                  <c:v>0.45158196053580946</c:v>
                </c:pt>
                <c:pt idx="5294">
                  <c:v>0.47110564208459565</c:v>
                </c:pt>
                <c:pt idx="5295">
                  <c:v>0.47149910368101627</c:v>
                </c:pt>
                <c:pt idx="5296">
                  <c:v>0.54053912187192243</c:v>
                </c:pt>
                <c:pt idx="5297">
                  <c:v>0.42100949613428873</c:v>
                </c:pt>
                <c:pt idx="5298">
                  <c:v>0.53606756539819389</c:v>
                </c:pt>
                <c:pt idx="5299">
                  <c:v>0.55486511496660074</c:v>
                </c:pt>
                <c:pt idx="5300">
                  <c:v>0.53824110725913421</c:v>
                </c:pt>
                <c:pt idx="5301">
                  <c:v>0.44142825661338886</c:v>
                </c:pt>
                <c:pt idx="5302">
                  <c:v>0.51949203106903674</c:v>
                </c:pt>
                <c:pt idx="5303">
                  <c:v>0.50655527962434221</c:v>
                </c:pt>
                <c:pt idx="5304">
                  <c:v>0.52495958487549277</c:v>
                </c:pt>
                <c:pt idx="5305">
                  <c:v>0.52612888128597635</c:v>
                </c:pt>
                <c:pt idx="5306">
                  <c:v>0.47276454151614955</c:v>
                </c:pt>
                <c:pt idx="5307">
                  <c:v>0.5631699538494791</c:v>
                </c:pt>
                <c:pt idx="5308">
                  <c:v>0.51532162303991857</c:v>
                </c:pt>
                <c:pt idx="5309">
                  <c:v>0.48468264081234536</c:v>
                </c:pt>
                <c:pt idx="5310">
                  <c:v>0.44597237903984199</c:v>
                </c:pt>
                <c:pt idx="5311">
                  <c:v>0.4885687558829796</c:v>
                </c:pt>
                <c:pt idx="5312">
                  <c:v>0.58393807914018003</c:v>
                </c:pt>
                <c:pt idx="5313">
                  <c:v>0.50366750283931383</c:v>
                </c:pt>
                <c:pt idx="5314">
                  <c:v>0.51886689262462105</c:v>
                </c:pt>
                <c:pt idx="5315">
                  <c:v>0.51307053551090742</c:v>
                </c:pt>
                <c:pt idx="5316">
                  <c:v>0.47818499683096799</c:v>
                </c:pt>
                <c:pt idx="5317">
                  <c:v>0.54025030030349985</c:v>
                </c:pt>
                <c:pt idx="5318">
                  <c:v>0.52141091847767207</c:v>
                </c:pt>
                <c:pt idx="5319">
                  <c:v>0.4974519112868328</c:v>
                </c:pt>
                <c:pt idx="5320">
                  <c:v>0.61515827084346342</c:v>
                </c:pt>
                <c:pt idx="5321">
                  <c:v>0.50005340780119845</c:v>
                </c:pt>
                <c:pt idx="5322">
                  <c:v>0.55147183712130721</c:v>
                </c:pt>
                <c:pt idx="5323">
                  <c:v>0.52290706070394144</c:v>
                </c:pt>
                <c:pt idx="5324">
                  <c:v>0.51334257256276794</c:v>
                </c:pt>
                <c:pt idx="5325">
                  <c:v>0.60975145043438916</c:v>
                </c:pt>
                <c:pt idx="5326">
                  <c:v>0.50055334325106626</c:v>
                </c:pt>
                <c:pt idx="5327">
                  <c:v>0.57805015941960947</c:v>
                </c:pt>
                <c:pt idx="5328">
                  <c:v>0.57911431374150213</c:v>
                </c:pt>
                <c:pt idx="5329">
                  <c:v>0.59789477074015307</c:v>
                </c:pt>
                <c:pt idx="5330">
                  <c:v>0.6038442836809792</c:v>
                </c:pt>
                <c:pt idx="5331">
                  <c:v>0.50460843924866461</c:v>
                </c:pt>
                <c:pt idx="5332">
                  <c:v>0.60390503519912642</c:v>
                </c:pt>
                <c:pt idx="5333">
                  <c:v>0.49819795764794722</c:v>
                </c:pt>
                <c:pt idx="5334">
                  <c:v>0.45401349248042738</c:v>
                </c:pt>
                <c:pt idx="5335">
                  <c:v>0.51276725926178635</c:v>
                </c:pt>
                <c:pt idx="5336">
                  <c:v>0.57219620574349317</c:v>
                </c:pt>
                <c:pt idx="5337">
                  <c:v>0.56073151495822771</c:v>
                </c:pt>
                <c:pt idx="5338">
                  <c:v>0.51952790455711328</c:v>
                </c:pt>
                <c:pt idx="5339">
                  <c:v>0.59788481986324926</c:v>
                </c:pt>
                <c:pt idx="5340">
                  <c:v>0.56313108115501687</c:v>
                </c:pt>
                <c:pt idx="5341">
                  <c:v>0.55691031582612904</c:v>
                </c:pt>
                <c:pt idx="5342">
                  <c:v>0.53891857021601774</c:v>
                </c:pt>
                <c:pt idx="5343">
                  <c:v>0.51131510393412738</c:v>
                </c:pt>
                <c:pt idx="5344">
                  <c:v>0.57938767945145542</c:v>
                </c:pt>
                <c:pt idx="5345">
                  <c:v>0.61377106430123718</c:v>
                </c:pt>
                <c:pt idx="5346">
                  <c:v>0.56350098794018011</c:v>
                </c:pt>
                <c:pt idx="5347">
                  <c:v>0.55834088825700701</c:v>
                </c:pt>
                <c:pt idx="5348">
                  <c:v>0.57168126613221582</c:v>
                </c:pt>
                <c:pt idx="5349">
                  <c:v>0.5713141091714482</c:v>
                </c:pt>
                <c:pt idx="5350">
                  <c:v>0.5252965780223523</c:v>
                </c:pt>
                <c:pt idx="5351">
                  <c:v>0.55509460358561957</c:v>
                </c:pt>
                <c:pt idx="5352">
                  <c:v>0.59252568223210877</c:v>
                </c:pt>
                <c:pt idx="5353">
                  <c:v>0.6198409908260113</c:v>
                </c:pt>
                <c:pt idx="5354">
                  <c:v>0.59506961009249215</c:v>
                </c:pt>
                <c:pt idx="5355">
                  <c:v>0.56128011477430206</c:v>
                </c:pt>
                <c:pt idx="5356">
                  <c:v>0.54963083898081844</c:v>
                </c:pt>
                <c:pt idx="5357">
                  <c:v>0.61861346291452235</c:v>
                </c:pt>
                <c:pt idx="5358">
                  <c:v>0.5413566005010374</c:v>
                </c:pt>
                <c:pt idx="5359">
                  <c:v>0.61514669825468049</c:v>
                </c:pt>
                <c:pt idx="5360">
                  <c:v>0.62011695470151229</c:v>
                </c:pt>
                <c:pt idx="5361">
                  <c:v>0.63237873887894391</c:v>
                </c:pt>
                <c:pt idx="5362">
                  <c:v>0.58689864689855742</c:v>
                </c:pt>
                <c:pt idx="5363">
                  <c:v>0.57660661971207128</c:v>
                </c:pt>
                <c:pt idx="5364">
                  <c:v>0.57886081157232971</c:v>
                </c:pt>
                <c:pt idx="5365">
                  <c:v>0.53832246726316302</c:v>
                </c:pt>
                <c:pt idx="5366">
                  <c:v>0.54668581926927573</c:v>
                </c:pt>
                <c:pt idx="5367">
                  <c:v>0.56563714876015014</c:v>
                </c:pt>
                <c:pt idx="5368">
                  <c:v>0.64539257410421624</c:v>
                </c:pt>
                <c:pt idx="5369">
                  <c:v>0.60266124204648552</c:v>
                </c:pt>
                <c:pt idx="5370">
                  <c:v>0.67220607442060998</c:v>
                </c:pt>
                <c:pt idx="5371">
                  <c:v>0.63338023601149451</c:v>
                </c:pt>
                <c:pt idx="5372">
                  <c:v>0.61311781871500504</c:v>
                </c:pt>
                <c:pt idx="5373">
                  <c:v>0.6195300718738197</c:v>
                </c:pt>
                <c:pt idx="5374">
                  <c:v>0.6968962527042607</c:v>
                </c:pt>
                <c:pt idx="5375">
                  <c:v>0.62006925321956008</c:v>
                </c:pt>
                <c:pt idx="5376">
                  <c:v>0.70852395040528904</c:v>
                </c:pt>
                <c:pt idx="5377">
                  <c:v>0.60447817911965862</c:v>
                </c:pt>
                <c:pt idx="5378">
                  <c:v>0.56844423931191224</c:v>
                </c:pt>
                <c:pt idx="5379">
                  <c:v>0.5843133190492964</c:v>
                </c:pt>
                <c:pt idx="5380">
                  <c:v>0.65263207807029722</c:v>
                </c:pt>
                <c:pt idx="5381">
                  <c:v>0.65922701107028214</c:v>
                </c:pt>
                <c:pt idx="5382">
                  <c:v>0.61651521028744238</c:v>
                </c:pt>
                <c:pt idx="5383">
                  <c:v>0.62652058124062415</c:v>
                </c:pt>
                <c:pt idx="5384">
                  <c:v>0.69196223628551512</c:v>
                </c:pt>
                <c:pt idx="5385">
                  <c:v>0.64064476066107801</c:v>
                </c:pt>
                <c:pt idx="5386">
                  <c:v>0.66145889322908125</c:v>
                </c:pt>
                <c:pt idx="5387">
                  <c:v>0.65612797811809143</c:v>
                </c:pt>
                <c:pt idx="5388">
                  <c:v>0.63797778524229376</c:v>
                </c:pt>
                <c:pt idx="5389">
                  <c:v>0.64834500525434335</c:v>
                </c:pt>
                <c:pt idx="5390">
                  <c:v>0.74932494065882715</c:v>
                </c:pt>
                <c:pt idx="5391">
                  <c:v>0.61933681665288165</c:v>
                </c:pt>
                <c:pt idx="5392">
                  <c:v>0.64361803312710386</c:v>
                </c:pt>
                <c:pt idx="5393">
                  <c:v>0.69003677446859801</c:v>
                </c:pt>
                <c:pt idx="5394">
                  <c:v>0.65528525566533113</c:v>
                </c:pt>
                <c:pt idx="5395">
                  <c:v>0.69742126618200107</c:v>
                </c:pt>
                <c:pt idx="5396">
                  <c:v>0.67924427268606724</c:v>
                </c:pt>
                <c:pt idx="5397">
                  <c:v>0.70566892461864617</c:v>
                </c:pt>
                <c:pt idx="5398">
                  <c:v>0.73989056499610084</c:v>
                </c:pt>
                <c:pt idx="5399">
                  <c:v>0.72422835820173315</c:v>
                </c:pt>
                <c:pt idx="5400">
                  <c:v>0.53526598483771315</c:v>
                </c:pt>
                <c:pt idx="5401">
                  <c:v>0.60245815962975469</c:v>
                </c:pt>
                <c:pt idx="5402">
                  <c:v>0.60963412249153459</c:v>
                </c:pt>
                <c:pt idx="5403">
                  <c:v>0.63006407971135603</c:v>
                </c:pt>
                <c:pt idx="5404">
                  <c:v>0.62063117264932233</c:v>
                </c:pt>
                <c:pt idx="5405">
                  <c:v>0.63336377732580695</c:v>
                </c:pt>
                <c:pt idx="5406">
                  <c:v>0.58071361195937354</c:v>
                </c:pt>
                <c:pt idx="5407">
                  <c:v>0.62237744169134956</c:v>
                </c:pt>
                <c:pt idx="5408">
                  <c:v>0.64870320347508537</c:v>
                </c:pt>
                <c:pt idx="5409">
                  <c:v>0.70867573118499338</c:v>
                </c:pt>
                <c:pt idx="5410">
                  <c:v>0.67673699445174107</c:v>
                </c:pt>
                <c:pt idx="5411">
                  <c:v>0.61441756959191496</c:v>
                </c:pt>
                <c:pt idx="5412">
                  <c:v>0.67929208149434706</c:v>
                </c:pt>
                <c:pt idx="5413">
                  <c:v>0.70000765797449671</c:v>
                </c:pt>
                <c:pt idx="5414">
                  <c:v>0.69238389636928999</c:v>
                </c:pt>
                <c:pt idx="5415">
                  <c:v>0.69173584406683963</c:v>
                </c:pt>
                <c:pt idx="5416">
                  <c:v>0.70775121769205762</c:v>
                </c:pt>
                <c:pt idx="5417">
                  <c:v>0.7710888259673474</c:v>
                </c:pt>
                <c:pt idx="5418">
                  <c:v>0.73525133523050312</c:v>
                </c:pt>
                <c:pt idx="5419">
                  <c:v>0.73858165538919396</c:v>
                </c:pt>
                <c:pt idx="5420">
                  <c:v>0.72645612736620335</c:v>
                </c:pt>
                <c:pt idx="5421">
                  <c:v>0.63709588194075517</c:v>
                </c:pt>
                <c:pt idx="5422">
                  <c:v>0.6050969738325418</c:v>
                </c:pt>
                <c:pt idx="5423">
                  <c:v>0.48933054244043783</c:v>
                </c:pt>
                <c:pt idx="5424">
                  <c:v>0.3598729914005242</c:v>
                </c:pt>
                <c:pt idx="5425">
                  <c:v>0.66394022768766392</c:v>
                </c:pt>
                <c:pt idx="5426">
                  <c:v>0.64576843836720221</c:v>
                </c:pt>
                <c:pt idx="5427">
                  <c:v>0.6375990329979514</c:v>
                </c:pt>
                <c:pt idx="5428">
                  <c:v>0.65731886983756138</c:v>
                </c:pt>
                <c:pt idx="5429">
                  <c:v>0.68346290057475578</c:v>
                </c:pt>
                <c:pt idx="5430">
                  <c:v>0.78133212935832619</c:v>
                </c:pt>
                <c:pt idx="5431">
                  <c:v>0.72738633888670112</c:v>
                </c:pt>
                <c:pt idx="5432">
                  <c:v>0.71153738469184202</c:v>
                </c:pt>
                <c:pt idx="5433">
                  <c:v>0.71539449464200877</c:v>
                </c:pt>
                <c:pt idx="5434">
                  <c:v>0.75280882909411007</c:v>
                </c:pt>
                <c:pt idx="5435">
                  <c:v>0.71902217377714694</c:v>
                </c:pt>
                <c:pt idx="5436">
                  <c:v>0.69731755270245177</c:v>
                </c:pt>
                <c:pt idx="5437">
                  <c:v>0.76649960584570931</c:v>
                </c:pt>
                <c:pt idx="5438">
                  <c:v>0.6329998757160219</c:v>
                </c:pt>
                <c:pt idx="5439">
                  <c:v>0.73899938066509019</c:v>
                </c:pt>
                <c:pt idx="5440">
                  <c:v>0.74697358127460967</c:v>
                </c:pt>
                <c:pt idx="5441">
                  <c:v>0.7807270752331229</c:v>
                </c:pt>
                <c:pt idx="5442">
                  <c:v>0.74609261343527444</c:v>
                </c:pt>
                <c:pt idx="5443">
                  <c:v>0.74822279897951538</c:v>
                </c:pt>
                <c:pt idx="5444">
                  <c:v>0.64443203410873662</c:v>
                </c:pt>
                <c:pt idx="5445">
                  <c:v>0.70377654315985916</c:v>
                </c:pt>
                <c:pt idx="5446">
                  <c:v>0.70512943837344788</c:v>
                </c:pt>
                <c:pt idx="5447">
                  <c:v>0.72212121056345258</c:v>
                </c:pt>
                <c:pt idx="5448">
                  <c:v>0.66131640421681559</c:v>
                </c:pt>
                <c:pt idx="5449">
                  <c:v>0.68237156745255478</c:v>
                </c:pt>
                <c:pt idx="5450">
                  <c:v>0.75823354424938094</c:v>
                </c:pt>
                <c:pt idx="5451">
                  <c:v>0.84269691040033601</c:v>
                </c:pt>
                <c:pt idx="5452">
                  <c:v>0.77377886713380228</c:v>
                </c:pt>
                <c:pt idx="5453">
                  <c:v>0.7858276843209856</c:v>
                </c:pt>
                <c:pt idx="5454">
                  <c:v>0.79152918176366727</c:v>
                </c:pt>
                <c:pt idx="5455">
                  <c:v>0.72637742694882035</c:v>
                </c:pt>
                <c:pt idx="5456">
                  <c:v>0.73270698767908571</c:v>
                </c:pt>
                <c:pt idx="5457">
                  <c:v>0.77414267040269791</c:v>
                </c:pt>
                <c:pt idx="5458">
                  <c:v>0.7419078663024502</c:v>
                </c:pt>
                <c:pt idx="5459">
                  <c:v>0.21867826422734157</c:v>
                </c:pt>
                <c:pt idx="5460">
                  <c:v>0.23898030064892384</c:v>
                </c:pt>
                <c:pt idx="5461">
                  <c:v>0.31439721529215425</c:v>
                </c:pt>
                <c:pt idx="5462">
                  <c:v>0.38780291819178597</c:v>
                </c:pt>
                <c:pt idx="5463">
                  <c:v>0.40160885909226934</c:v>
                </c:pt>
                <c:pt idx="5464">
                  <c:v>0.44777736642044796</c:v>
                </c:pt>
                <c:pt idx="5465">
                  <c:v>0.47983372210015224</c:v>
                </c:pt>
                <c:pt idx="5466">
                  <c:v>0.5728918472263933</c:v>
                </c:pt>
                <c:pt idx="5467">
                  <c:v>0.54399671331058574</c:v>
                </c:pt>
                <c:pt idx="5468">
                  <c:v>0.35764262816028297</c:v>
                </c:pt>
                <c:pt idx="5469">
                  <c:v>0.28489027195397854</c:v>
                </c:pt>
                <c:pt idx="5470">
                  <c:v>0.30258634129533191</c:v>
                </c:pt>
                <c:pt idx="5471">
                  <c:v>0.31758316790270252</c:v>
                </c:pt>
                <c:pt idx="5472">
                  <c:v>0.35212838920799511</c:v>
                </c:pt>
                <c:pt idx="5473">
                  <c:v>0.34189732550439478</c:v>
                </c:pt>
                <c:pt idx="5474">
                  <c:v>0.31305180181114584</c:v>
                </c:pt>
                <c:pt idx="5475">
                  <c:v>0.42139698414716026</c:v>
                </c:pt>
                <c:pt idx="5476">
                  <c:v>0.38653092901682934</c:v>
                </c:pt>
                <c:pt idx="5477">
                  <c:v>0.38880526725740938</c:v>
                </c:pt>
                <c:pt idx="5478">
                  <c:v>0.40032071753563342</c:v>
                </c:pt>
                <c:pt idx="5479">
                  <c:v>0.4355280808006663</c:v>
                </c:pt>
                <c:pt idx="5480">
                  <c:v>0.42707801614737056</c:v>
                </c:pt>
                <c:pt idx="5481">
                  <c:v>0.45118252096930017</c:v>
                </c:pt>
                <c:pt idx="5482">
                  <c:v>0.38230260018769219</c:v>
                </c:pt>
                <c:pt idx="5483">
                  <c:v>0.37356787454833384</c:v>
                </c:pt>
                <c:pt idx="5484">
                  <c:v>0.41559191878319851</c:v>
                </c:pt>
                <c:pt idx="5485">
                  <c:v>0.45456676376595051</c:v>
                </c:pt>
                <c:pt idx="5486">
                  <c:v>0.42427135976803781</c:v>
                </c:pt>
                <c:pt idx="5487">
                  <c:v>0.35684044370720785</c:v>
                </c:pt>
                <c:pt idx="5488">
                  <c:v>0.48605764495167975</c:v>
                </c:pt>
                <c:pt idx="5489">
                  <c:v>0.33787066608281341</c:v>
                </c:pt>
                <c:pt idx="5490">
                  <c:v>0.41813389061513284</c:v>
                </c:pt>
                <c:pt idx="5491">
                  <c:v>0.57105678269851801</c:v>
                </c:pt>
                <c:pt idx="5492">
                  <c:v>0.39049115126519146</c:v>
                </c:pt>
                <c:pt idx="5493">
                  <c:v>0.41603383529130522</c:v>
                </c:pt>
                <c:pt idx="5494">
                  <c:v>0.43718220047732465</c:v>
                </c:pt>
                <c:pt idx="5495">
                  <c:v>0.4149725253883324</c:v>
                </c:pt>
                <c:pt idx="5496">
                  <c:v>0.43577310199322106</c:v>
                </c:pt>
                <c:pt idx="5497">
                  <c:v>0.38063654921063511</c:v>
                </c:pt>
                <c:pt idx="5498">
                  <c:v>0.50172981492595958</c:v>
                </c:pt>
                <c:pt idx="5499">
                  <c:v>0.44983673755372727</c:v>
                </c:pt>
                <c:pt idx="5500">
                  <c:v>0.5174352653245099</c:v>
                </c:pt>
                <c:pt idx="5501">
                  <c:v>0.52142807783783518</c:v>
                </c:pt>
                <c:pt idx="5502">
                  <c:v>0.45732251622287934</c:v>
                </c:pt>
                <c:pt idx="5503">
                  <c:v>0.60333721584737277</c:v>
                </c:pt>
                <c:pt idx="5504">
                  <c:v>0.44121452780793818</c:v>
                </c:pt>
                <c:pt idx="5505">
                  <c:v>0.58526833628177732</c:v>
                </c:pt>
                <c:pt idx="5506">
                  <c:v>0.44537653139552363</c:v>
                </c:pt>
                <c:pt idx="5507">
                  <c:v>0.53535551461069653</c:v>
                </c:pt>
                <c:pt idx="5508">
                  <c:v>0.54792969755972065</c:v>
                </c:pt>
                <c:pt idx="5509">
                  <c:v>0.50010965591457901</c:v>
                </c:pt>
                <c:pt idx="5510">
                  <c:v>0.47724454218876572</c:v>
                </c:pt>
                <c:pt idx="5511">
                  <c:v>0.53151703398255024</c:v>
                </c:pt>
                <c:pt idx="5512">
                  <c:v>0.49208109489672741</c:v>
                </c:pt>
                <c:pt idx="5513">
                  <c:v>0.54026558060806307</c:v>
                </c:pt>
                <c:pt idx="5514">
                  <c:v>0.49644799486102786</c:v>
                </c:pt>
                <c:pt idx="5515">
                  <c:v>0.52500053342460407</c:v>
                </c:pt>
                <c:pt idx="5516">
                  <c:v>0.4572595755593683</c:v>
                </c:pt>
                <c:pt idx="5517">
                  <c:v>0.59333322216973239</c:v>
                </c:pt>
                <c:pt idx="5518">
                  <c:v>0.47643272204466425</c:v>
                </c:pt>
                <c:pt idx="5519">
                  <c:v>0.49740552454036452</c:v>
                </c:pt>
                <c:pt idx="5520">
                  <c:v>0.51309795925031521</c:v>
                </c:pt>
                <c:pt idx="5521">
                  <c:v>0.58885644745610544</c:v>
                </c:pt>
                <c:pt idx="5522">
                  <c:v>0.5241422286110935</c:v>
                </c:pt>
                <c:pt idx="5523">
                  <c:v>0.53218389415759526</c:v>
                </c:pt>
                <c:pt idx="5524">
                  <c:v>0.58477732063090526</c:v>
                </c:pt>
                <c:pt idx="5525">
                  <c:v>0.48277143753136048</c:v>
                </c:pt>
                <c:pt idx="5526">
                  <c:v>0.64767773375424209</c:v>
                </c:pt>
                <c:pt idx="5527">
                  <c:v>0.4548907046590025</c:v>
                </c:pt>
                <c:pt idx="5528">
                  <c:v>0.62715034242050405</c:v>
                </c:pt>
                <c:pt idx="5529">
                  <c:v>0.47384183351671344</c:v>
                </c:pt>
                <c:pt idx="5530">
                  <c:v>0.67771987443814163</c:v>
                </c:pt>
                <c:pt idx="5531">
                  <c:v>0.54360445199724328</c:v>
                </c:pt>
                <c:pt idx="5532">
                  <c:v>0.5946763947369671</c:v>
                </c:pt>
                <c:pt idx="5533">
                  <c:v>0.62447497607969016</c:v>
                </c:pt>
                <c:pt idx="5534">
                  <c:v>0.52660492880420529</c:v>
                </c:pt>
                <c:pt idx="5535">
                  <c:v>0.64162361893312048</c:v>
                </c:pt>
                <c:pt idx="5536">
                  <c:v>0.40968566676804108</c:v>
                </c:pt>
                <c:pt idx="5537">
                  <c:v>0.37921065978775648</c:v>
                </c:pt>
                <c:pt idx="5538">
                  <c:v>0.38070610072547206</c:v>
                </c:pt>
                <c:pt idx="5539">
                  <c:v>0.47208577191330214</c:v>
                </c:pt>
                <c:pt idx="5540">
                  <c:v>0.4719044437741361</c:v>
                </c:pt>
                <c:pt idx="5541">
                  <c:v>0.4451872758182609</c:v>
                </c:pt>
                <c:pt idx="5542">
                  <c:v>0.50873897809545943</c:v>
                </c:pt>
                <c:pt idx="5543">
                  <c:v>0.35323934449760952</c:v>
                </c:pt>
                <c:pt idx="5544">
                  <c:v>0.48500302092471309</c:v>
                </c:pt>
                <c:pt idx="5545">
                  <c:v>0.45745969472932491</c:v>
                </c:pt>
                <c:pt idx="5546">
                  <c:v>0.46552112346761004</c:v>
                </c:pt>
                <c:pt idx="5547">
                  <c:v>0.44270001263065661</c:v>
                </c:pt>
                <c:pt idx="5548">
                  <c:v>0.46635744835743492</c:v>
                </c:pt>
                <c:pt idx="5549">
                  <c:v>0.45676803042715691</c:v>
                </c:pt>
                <c:pt idx="5550">
                  <c:v>0.50616809824567843</c:v>
                </c:pt>
                <c:pt idx="5551">
                  <c:v>0.51046804501090526</c:v>
                </c:pt>
                <c:pt idx="5552">
                  <c:v>0.48499349250121671</c:v>
                </c:pt>
                <c:pt idx="5553">
                  <c:v>0.40950566489532597</c:v>
                </c:pt>
                <c:pt idx="5554">
                  <c:v>0.51691224177795536</c:v>
                </c:pt>
                <c:pt idx="5555">
                  <c:v>0.50771319618410293</c:v>
                </c:pt>
                <c:pt idx="5556">
                  <c:v>0.53087189550060487</c:v>
                </c:pt>
                <c:pt idx="5557">
                  <c:v>0.47765693802126225</c:v>
                </c:pt>
                <c:pt idx="5558">
                  <c:v>0.48980218894370836</c:v>
                </c:pt>
                <c:pt idx="5559">
                  <c:v>0.53391307126172216</c:v>
                </c:pt>
                <c:pt idx="5560">
                  <c:v>0.4814273881709234</c:v>
                </c:pt>
                <c:pt idx="5561">
                  <c:v>0.50443965963336734</c:v>
                </c:pt>
                <c:pt idx="5562">
                  <c:v>0.58055517227286213</c:v>
                </c:pt>
                <c:pt idx="5563">
                  <c:v>0.5003306887433151</c:v>
                </c:pt>
                <c:pt idx="5564">
                  <c:v>0.45478913415169281</c:v>
                </c:pt>
                <c:pt idx="5565">
                  <c:v>0.55786666413093544</c:v>
                </c:pt>
                <c:pt idx="5566">
                  <c:v>0.46899930384090405</c:v>
                </c:pt>
                <c:pt idx="5567">
                  <c:v>0.54437471882981781</c:v>
                </c:pt>
                <c:pt idx="5568">
                  <c:v>0.51890889709162769</c:v>
                </c:pt>
                <c:pt idx="5569">
                  <c:v>0.57747516939002896</c:v>
                </c:pt>
                <c:pt idx="5570">
                  <c:v>0.6022173429676495</c:v>
                </c:pt>
                <c:pt idx="5571">
                  <c:v>0.50813269924939874</c:v>
                </c:pt>
                <c:pt idx="5572">
                  <c:v>0.48700912525482254</c:v>
                </c:pt>
                <c:pt idx="5573">
                  <c:v>0.64271800512793309</c:v>
                </c:pt>
                <c:pt idx="5574">
                  <c:v>0.56256808122238111</c:v>
                </c:pt>
                <c:pt idx="5575">
                  <c:v>0.47291540073905203</c:v>
                </c:pt>
                <c:pt idx="5576">
                  <c:v>0.60773594617755367</c:v>
                </c:pt>
                <c:pt idx="5577">
                  <c:v>0.55418811017245573</c:v>
                </c:pt>
                <c:pt idx="5578">
                  <c:v>0.52593393289771539</c:v>
                </c:pt>
                <c:pt idx="5579">
                  <c:v>0.61832175763817221</c:v>
                </c:pt>
                <c:pt idx="5580">
                  <c:v>0.47463394204131248</c:v>
                </c:pt>
                <c:pt idx="5581">
                  <c:v>0.61413723936628506</c:v>
                </c:pt>
                <c:pt idx="5582">
                  <c:v>0.61021508273734737</c:v>
                </c:pt>
                <c:pt idx="5583">
                  <c:v>0.70857460307101128</c:v>
                </c:pt>
                <c:pt idx="5584">
                  <c:v>0.4963011740110424</c:v>
                </c:pt>
                <c:pt idx="5585">
                  <c:v>0.69665363802210678</c:v>
                </c:pt>
                <c:pt idx="5586">
                  <c:v>0.61734119207386917</c:v>
                </c:pt>
                <c:pt idx="5587">
                  <c:v>0.48334904533743389</c:v>
                </c:pt>
                <c:pt idx="5588">
                  <c:v>0.72560421138601572</c:v>
                </c:pt>
                <c:pt idx="5589">
                  <c:v>0.61260788380177489</c:v>
                </c:pt>
                <c:pt idx="5590">
                  <c:v>0.51084641950068876</c:v>
                </c:pt>
                <c:pt idx="5591">
                  <c:v>0.68932420197840993</c:v>
                </c:pt>
                <c:pt idx="5592">
                  <c:v>0.6674270185598471</c:v>
                </c:pt>
                <c:pt idx="5593">
                  <c:v>0.57735244190166846</c:v>
                </c:pt>
                <c:pt idx="5594">
                  <c:v>0.62867208614381009</c:v>
                </c:pt>
                <c:pt idx="5595">
                  <c:v>0.66793079763214047</c:v>
                </c:pt>
                <c:pt idx="5596">
                  <c:v>0.63269034424057013</c:v>
                </c:pt>
                <c:pt idx="5597">
                  <c:v>0.52785417640068522</c:v>
                </c:pt>
                <c:pt idx="5598">
                  <c:v>0.67848223892272252</c:v>
                </c:pt>
                <c:pt idx="5599">
                  <c:v>0.44804575424693233</c:v>
                </c:pt>
                <c:pt idx="5600">
                  <c:v>0.49891626882965345</c:v>
                </c:pt>
                <c:pt idx="5601">
                  <c:v>0.67559522819582496</c:v>
                </c:pt>
                <c:pt idx="5602">
                  <c:v>0.73302529886104428</c:v>
                </c:pt>
                <c:pt idx="5603">
                  <c:v>0.54817599836583919</c:v>
                </c:pt>
                <c:pt idx="5604">
                  <c:v>0.7354852146372669</c:v>
                </c:pt>
                <c:pt idx="5605">
                  <c:v>0.68062292121945855</c:v>
                </c:pt>
                <c:pt idx="5606">
                  <c:v>0.70143057397623298</c:v>
                </c:pt>
                <c:pt idx="5607">
                  <c:v>0.59658691097339922</c:v>
                </c:pt>
                <c:pt idx="5608">
                  <c:v>0.76840371790469675</c:v>
                </c:pt>
                <c:pt idx="5609">
                  <c:v>0.61385663687801795</c:v>
                </c:pt>
                <c:pt idx="5610">
                  <c:v>0.57595782936486728</c:v>
                </c:pt>
                <c:pt idx="5611">
                  <c:v>0.75606109633187579</c:v>
                </c:pt>
                <c:pt idx="5612">
                  <c:v>0.63971361248773317</c:v>
                </c:pt>
                <c:pt idx="5613">
                  <c:v>0.6733785499643874</c:v>
                </c:pt>
                <c:pt idx="5614">
                  <c:v>0.62479062903445692</c:v>
                </c:pt>
                <c:pt idx="5615">
                  <c:v>0.59157370292563316</c:v>
                </c:pt>
                <c:pt idx="5616">
                  <c:v>0.57972878804096406</c:v>
                </c:pt>
                <c:pt idx="5617">
                  <c:v>0.52452071776131881</c:v>
                </c:pt>
                <c:pt idx="5618">
                  <c:v>0.71547285088780788</c:v>
                </c:pt>
                <c:pt idx="5619">
                  <c:v>0.62887274407208915</c:v>
                </c:pt>
                <c:pt idx="5620">
                  <c:v>0.61175539697316095</c:v>
                </c:pt>
                <c:pt idx="5621">
                  <c:v>0.60685596126580166</c:v>
                </c:pt>
                <c:pt idx="5622">
                  <c:v>0.6750753213716828</c:v>
                </c:pt>
                <c:pt idx="5623">
                  <c:v>0.75222222608629175</c:v>
                </c:pt>
                <c:pt idx="5624">
                  <c:v>0.56416665526991128</c:v>
                </c:pt>
                <c:pt idx="5625">
                  <c:v>0.57116138171572484</c:v>
                </c:pt>
                <c:pt idx="5626">
                  <c:v>0.64145899615275781</c:v>
                </c:pt>
                <c:pt idx="5627">
                  <c:v>0.57625470572815862</c:v>
                </c:pt>
                <c:pt idx="5628">
                  <c:v>0.53721487566747161</c:v>
                </c:pt>
                <c:pt idx="5629">
                  <c:v>0.66938211567456829</c:v>
                </c:pt>
                <c:pt idx="5630">
                  <c:v>0.67243650151277157</c:v>
                </c:pt>
                <c:pt idx="5631">
                  <c:v>0.62449783264318171</c:v>
                </c:pt>
                <c:pt idx="5632">
                  <c:v>0.67704983913916938</c:v>
                </c:pt>
                <c:pt idx="5633">
                  <c:v>0.67842386540112154</c:v>
                </c:pt>
                <c:pt idx="5634">
                  <c:v>0.64667133895451245</c:v>
                </c:pt>
                <c:pt idx="5635">
                  <c:v>0.68878937773794768</c:v>
                </c:pt>
                <c:pt idx="5636">
                  <c:v>0.67432027473627654</c:v>
                </c:pt>
                <c:pt idx="5637">
                  <c:v>0.68141836615546381</c:v>
                </c:pt>
                <c:pt idx="5638">
                  <c:v>0.6988446948872078</c:v>
                </c:pt>
                <c:pt idx="5639">
                  <c:v>0.62383663610936746</c:v>
                </c:pt>
                <c:pt idx="5640">
                  <c:v>0.66268984083841154</c:v>
                </c:pt>
                <c:pt idx="5641">
                  <c:v>0.63219355248019515</c:v>
                </c:pt>
                <c:pt idx="5642">
                  <c:v>0.64578024613336404</c:v>
                </c:pt>
                <c:pt idx="5643">
                  <c:v>0.67045313418385266</c:v>
                </c:pt>
                <c:pt idx="5644">
                  <c:v>0.69333216111411577</c:v>
                </c:pt>
                <c:pt idx="5645">
                  <c:v>0.70236222148498506</c:v>
                </c:pt>
                <c:pt idx="5646">
                  <c:v>0.71250837315574933</c:v>
                </c:pt>
                <c:pt idx="5647">
                  <c:v>0.65644490172911796</c:v>
                </c:pt>
                <c:pt idx="5648">
                  <c:v>0.77649899361761998</c:v>
                </c:pt>
                <c:pt idx="5649">
                  <c:v>0.76002922932527917</c:v>
                </c:pt>
                <c:pt idx="5650">
                  <c:v>0.68916192423067146</c:v>
                </c:pt>
                <c:pt idx="5651">
                  <c:v>0.65789009280817934</c:v>
                </c:pt>
                <c:pt idx="5652">
                  <c:v>0.66608809012555248</c:v>
                </c:pt>
                <c:pt idx="5653">
                  <c:v>0.69713379827141697</c:v>
                </c:pt>
                <c:pt idx="5654">
                  <c:v>0.63301749219270775</c:v>
                </c:pt>
                <c:pt idx="5655">
                  <c:v>0.71680411999676352</c:v>
                </c:pt>
                <c:pt idx="5656">
                  <c:v>0.68565794104051869</c:v>
                </c:pt>
                <c:pt idx="5657">
                  <c:v>0.64060822377290083</c:v>
                </c:pt>
                <c:pt idx="5658">
                  <c:v>0.70325744191323669</c:v>
                </c:pt>
                <c:pt idx="5659">
                  <c:v>0.68756080122612329</c:v>
                </c:pt>
                <c:pt idx="5660">
                  <c:v>0.67860711594629142</c:v>
                </c:pt>
                <c:pt idx="5661">
                  <c:v>0.69295663630467008</c:v>
                </c:pt>
                <c:pt idx="5662">
                  <c:v>0.83785565711153276</c:v>
                </c:pt>
                <c:pt idx="5663">
                  <c:v>0.60661396330223483</c:v>
                </c:pt>
                <c:pt idx="5664">
                  <c:v>0.80207695517615252</c:v>
                </c:pt>
                <c:pt idx="5665">
                  <c:v>0.69478287564014352</c:v>
                </c:pt>
                <c:pt idx="5666">
                  <c:v>0.6941714528201155</c:v>
                </c:pt>
                <c:pt idx="5667">
                  <c:v>0.72151762948142406</c:v>
                </c:pt>
                <c:pt idx="5668">
                  <c:v>0.78809887162342418</c:v>
                </c:pt>
                <c:pt idx="5669">
                  <c:v>0.70298418378625072</c:v>
                </c:pt>
                <c:pt idx="5670">
                  <c:v>0.64415613498935687</c:v>
                </c:pt>
                <c:pt idx="5671">
                  <c:v>0.78807399718787041</c:v>
                </c:pt>
                <c:pt idx="5672">
                  <c:v>0.73736014648802506</c:v>
                </c:pt>
                <c:pt idx="5673">
                  <c:v>0.69820402083858124</c:v>
                </c:pt>
                <c:pt idx="5674">
                  <c:v>0.73687958536130327</c:v>
                </c:pt>
                <c:pt idx="5675">
                  <c:v>0.7312684228342099</c:v>
                </c:pt>
                <c:pt idx="5676">
                  <c:v>0.72036025067266851</c:v>
                </c:pt>
                <c:pt idx="5677">
                  <c:v>0.83021263012470548</c:v>
                </c:pt>
                <c:pt idx="5678">
                  <c:v>0.81595413666812799</c:v>
                </c:pt>
                <c:pt idx="5679">
                  <c:v>0.74901197333348657</c:v>
                </c:pt>
                <c:pt idx="5680">
                  <c:v>0.76240526367374206</c:v>
                </c:pt>
                <c:pt idx="5681">
                  <c:v>0.77945048605533329</c:v>
                </c:pt>
                <c:pt idx="5682">
                  <c:v>0.76616099753746125</c:v>
                </c:pt>
                <c:pt idx="5683">
                  <c:v>0.7317112413587139</c:v>
                </c:pt>
                <c:pt idx="5684">
                  <c:v>0.66515964233337121</c:v>
                </c:pt>
                <c:pt idx="5685">
                  <c:v>0.78940691669700014</c:v>
                </c:pt>
                <c:pt idx="5686">
                  <c:v>0.77549637271733929</c:v>
                </c:pt>
                <c:pt idx="5687">
                  <c:v>0.74386771001176988</c:v>
                </c:pt>
                <c:pt idx="5688">
                  <c:v>0.68975635483132824</c:v>
                </c:pt>
                <c:pt idx="5689">
                  <c:v>0.65548763839826685</c:v>
                </c:pt>
                <c:pt idx="5690">
                  <c:v>0.74125920184271488</c:v>
                </c:pt>
                <c:pt idx="5691">
                  <c:v>0.77467193035070625</c:v>
                </c:pt>
                <c:pt idx="5692">
                  <c:v>0.82315461491222863</c:v>
                </c:pt>
                <c:pt idx="5693">
                  <c:v>0.75453742614198438</c:v>
                </c:pt>
                <c:pt idx="5694">
                  <c:v>0.76274984827074421</c:v>
                </c:pt>
                <c:pt idx="5695">
                  <c:v>0.75711907110191556</c:v>
                </c:pt>
                <c:pt idx="5696">
                  <c:v>0.77718918032990669</c:v>
                </c:pt>
                <c:pt idx="5697">
                  <c:v>0.75679486401524243</c:v>
                </c:pt>
                <c:pt idx="5698">
                  <c:v>0.8657801853815702</c:v>
                </c:pt>
                <c:pt idx="5699">
                  <c:v>0.76769471705050996</c:v>
                </c:pt>
                <c:pt idx="5700">
                  <c:v>0.76515927004612894</c:v>
                </c:pt>
                <c:pt idx="5701">
                  <c:v>0.80175195717978431</c:v>
                </c:pt>
                <c:pt idx="5702">
                  <c:v>0.85571645758132797</c:v>
                </c:pt>
                <c:pt idx="5703">
                  <c:v>0.83799692068937315</c:v>
                </c:pt>
                <c:pt idx="5704">
                  <c:v>0.75463937409061599</c:v>
                </c:pt>
                <c:pt idx="5705">
                  <c:v>0.80958471525541664</c:v>
                </c:pt>
                <c:pt idx="5706">
                  <c:v>0.7115536110666647</c:v>
                </c:pt>
                <c:pt idx="5707">
                  <c:v>0.76574594463147272</c:v>
                </c:pt>
                <c:pt idx="5708">
                  <c:v>0.81942792217491089</c:v>
                </c:pt>
                <c:pt idx="5709">
                  <c:v>0.73062607015478354</c:v>
                </c:pt>
                <c:pt idx="5710">
                  <c:v>0.84350857489693909</c:v>
                </c:pt>
                <c:pt idx="5711">
                  <c:v>0.78500956020816992</c:v>
                </c:pt>
                <c:pt idx="5712">
                  <c:v>0.85272066684064318</c:v>
                </c:pt>
                <c:pt idx="5713">
                  <c:v>0.89425191050947994</c:v>
                </c:pt>
                <c:pt idx="5714">
                  <c:v>0.85596006839047756</c:v>
                </c:pt>
                <c:pt idx="5715">
                  <c:v>0.81725332979058274</c:v>
                </c:pt>
                <c:pt idx="5716">
                  <c:v>0.79735223264989719</c:v>
                </c:pt>
                <c:pt idx="5717">
                  <c:v>0.8416686186246809</c:v>
                </c:pt>
                <c:pt idx="5718">
                  <c:v>0.7997090103400698</c:v>
                </c:pt>
                <c:pt idx="5719">
                  <c:v>0.78282832809094904</c:v>
                </c:pt>
                <c:pt idx="5720">
                  <c:v>0.83595095166737077</c:v>
                </c:pt>
                <c:pt idx="5721">
                  <c:v>0.79729073849119358</c:v>
                </c:pt>
                <c:pt idx="5722">
                  <c:v>0.87567931825628265</c:v>
                </c:pt>
                <c:pt idx="5723">
                  <c:v>0.84918267264728264</c:v>
                </c:pt>
                <c:pt idx="5724">
                  <c:v>0.78704312228709061</c:v>
                </c:pt>
                <c:pt idx="5725">
                  <c:v>0.82804040502048193</c:v>
                </c:pt>
                <c:pt idx="5726">
                  <c:v>0.82584126440947003</c:v>
                </c:pt>
                <c:pt idx="5727">
                  <c:v>0.85791166884340164</c:v>
                </c:pt>
                <c:pt idx="5728">
                  <c:v>0.80972239908204635</c:v>
                </c:pt>
                <c:pt idx="5729">
                  <c:v>0.87554021110029656</c:v>
                </c:pt>
                <c:pt idx="5730">
                  <c:v>0.85948001150927267</c:v>
                </c:pt>
                <c:pt idx="5731">
                  <c:v>0.76139849334138821</c:v>
                </c:pt>
                <c:pt idx="5732">
                  <c:v>0.92593657026176379</c:v>
                </c:pt>
                <c:pt idx="5733">
                  <c:v>0.81843844284816614</c:v>
                </c:pt>
                <c:pt idx="5734">
                  <c:v>0.779362641584744</c:v>
                </c:pt>
                <c:pt idx="5735">
                  <c:v>0.86736695551246479</c:v>
                </c:pt>
                <c:pt idx="5736">
                  <c:v>0.85794115453768516</c:v>
                </c:pt>
                <c:pt idx="5737">
                  <c:v>0.88806914875016141</c:v>
                </c:pt>
                <c:pt idx="5738">
                  <c:v>0.77926481261912872</c:v>
                </c:pt>
                <c:pt idx="5739">
                  <c:v>0.85404940419818431</c:v>
                </c:pt>
                <c:pt idx="5740">
                  <c:v>0.78199255154933922</c:v>
                </c:pt>
                <c:pt idx="5741">
                  <c:v>0.83168123946608075</c:v>
                </c:pt>
                <c:pt idx="5742">
                  <c:v>0.89319324371947129</c:v>
                </c:pt>
                <c:pt idx="5743">
                  <c:v>0.85589207288990088</c:v>
                </c:pt>
                <c:pt idx="5744">
                  <c:v>0.92814832518846757</c:v>
                </c:pt>
                <c:pt idx="5745">
                  <c:v>0.90318974910025263</c:v>
                </c:pt>
                <c:pt idx="5746">
                  <c:v>0.91721247737222766</c:v>
                </c:pt>
                <c:pt idx="5747">
                  <c:v>0.79366687102041211</c:v>
                </c:pt>
                <c:pt idx="5748">
                  <c:v>0.91945715122548355</c:v>
                </c:pt>
                <c:pt idx="5749">
                  <c:v>0.76450881582687646</c:v>
                </c:pt>
                <c:pt idx="5750">
                  <c:v>0.84167175287286566</c:v>
                </c:pt>
                <c:pt idx="5751">
                  <c:v>0.8445637394066996</c:v>
                </c:pt>
                <c:pt idx="5752">
                  <c:v>0.83971388364417876</c:v>
                </c:pt>
                <c:pt idx="5753">
                  <c:v>0.88129647559193081</c:v>
                </c:pt>
                <c:pt idx="5754">
                  <c:v>0.90021797823562411</c:v>
                </c:pt>
                <c:pt idx="5755">
                  <c:v>0.92695531072431314</c:v>
                </c:pt>
                <c:pt idx="5756">
                  <c:v>0.82276254654017178</c:v>
                </c:pt>
                <c:pt idx="5757">
                  <c:v>0.94399468455279967</c:v>
                </c:pt>
                <c:pt idx="5758">
                  <c:v>0.9219999991293073</c:v>
                </c:pt>
                <c:pt idx="5759">
                  <c:v>0.86900477232798146</c:v>
                </c:pt>
                <c:pt idx="5760">
                  <c:v>0.8844510782246392</c:v>
                </c:pt>
                <c:pt idx="5761">
                  <c:v>0.8826961583570595</c:v>
                </c:pt>
                <c:pt idx="5762">
                  <c:v>0.82756887355963726</c:v>
                </c:pt>
                <c:pt idx="5763">
                  <c:v>0.83603102908742621</c:v>
                </c:pt>
                <c:pt idx="5764">
                  <c:v>0.94698583158224581</c:v>
                </c:pt>
                <c:pt idx="5765">
                  <c:v>0.93788800480545731</c:v>
                </c:pt>
                <c:pt idx="5766">
                  <c:v>0.94657377417680888</c:v>
                </c:pt>
                <c:pt idx="5767">
                  <c:v>0.90609173441895263</c:v>
                </c:pt>
                <c:pt idx="5768">
                  <c:v>0.8178890449801659</c:v>
                </c:pt>
                <c:pt idx="5769">
                  <c:v>0.85595849372896382</c:v>
                </c:pt>
                <c:pt idx="5770">
                  <c:v>0.93653606646606302</c:v>
                </c:pt>
                <c:pt idx="5771">
                  <c:v>0.98638410556143907</c:v>
                </c:pt>
                <c:pt idx="5772">
                  <c:v>0.9248644379470039</c:v>
                </c:pt>
                <c:pt idx="5773">
                  <c:v>0.78416413180089672</c:v>
                </c:pt>
                <c:pt idx="5774">
                  <c:v>0.81500996054133912</c:v>
                </c:pt>
                <c:pt idx="5775">
                  <c:v>0.81359697344996518</c:v>
                </c:pt>
                <c:pt idx="5776">
                  <c:v>0.91542370252743022</c:v>
                </c:pt>
                <c:pt idx="5777">
                  <c:v>0.84848121907658991</c:v>
                </c:pt>
                <c:pt idx="5778">
                  <c:v>0.94264022041447415</c:v>
                </c:pt>
                <c:pt idx="5779">
                  <c:v>0.89237420605391005</c:v>
                </c:pt>
                <c:pt idx="5780">
                  <c:v>0.88172124971011723</c:v>
                </c:pt>
                <c:pt idx="5781">
                  <c:v>0.9748796643581733</c:v>
                </c:pt>
                <c:pt idx="5782">
                  <c:v>0.95655155117516144</c:v>
                </c:pt>
                <c:pt idx="5783">
                  <c:v>0.90618948165151125</c:v>
                </c:pt>
                <c:pt idx="5784">
                  <c:v>0.85647927892024711</c:v>
                </c:pt>
                <c:pt idx="5785">
                  <c:v>0.88078657805444061</c:v>
                </c:pt>
                <c:pt idx="5786">
                  <c:v>0.9461820894759021</c:v>
                </c:pt>
                <c:pt idx="5787">
                  <c:v>0.96249056243651265</c:v>
                </c:pt>
                <c:pt idx="5788">
                  <c:v>0.96535797956212599</c:v>
                </c:pt>
                <c:pt idx="5789">
                  <c:v>0.9665825123924765</c:v>
                </c:pt>
                <c:pt idx="5790">
                  <c:v>0.92166276661433233</c:v>
                </c:pt>
                <c:pt idx="5791">
                  <c:v>0.96107683752130157</c:v>
                </c:pt>
                <c:pt idx="5792">
                  <c:v>0.87830221043641721</c:v>
                </c:pt>
                <c:pt idx="5793">
                  <c:v>0.90135167648705861</c:v>
                </c:pt>
                <c:pt idx="5794">
                  <c:v>0.98563585739256099</c:v>
                </c:pt>
                <c:pt idx="5795">
                  <c:v>0.90682827685371381</c:v>
                </c:pt>
                <c:pt idx="5796">
                  <c:v>0.88987570346999201</c:v>
                </c:pt>
                <c:pt idx="5797">
                  <c:v>1</c:v>
                </c:pt>
                <c:pt idx="5798">
                  <c:v>0.92465471178703418</c:v>
                </c:pt>
                <c:pt idx="5799">
                  <c:v>0.8966387862165287</c:v>
                </c:pt>
                <c:pt idx="5800">
                  <c:v>0.92326928423487653</c:v>
                </c:pt>
                <c:pt idx="5801">
                  <c:v>0.92650983827369082</c:v>
                </c:pt>
                <c:pt idx="5802">
                  <c:v>0.89001144096962392</c:v>
                </c:pt>
                <c:pt idx="5803">
                  <c:v>0.94507512646951142</c:v>
                </c:pt>
                <c:pt idx="5804">
                  <c:v>0.85015729836440579</c:v>
                </c:pt>
                <c:pt idx="5805">
                  <c:v>0.86540129602174654</c:v>
                </c:pt>
                <c:pt idx="5806">
                  <c:v>0.74414519606745488</c:v>
                </c:pt>
                <c:pt idx="5807">
                  <c:v>0.70805949439279159</c:v>
                </c:pt>
                <c:pt idx="5808">
                  <c:v>0.67779054738460232</c:v>
                </c:pt>
                <c:pt idx="5809">
                  <c:v>0.76412115642571787</c:v>
                </c:pt>
                <c:pt idx="5810">
                  <c:v>0.82304510524869479</c:v>
                </c:pt>
                <c:pt idx="5811">
                  <c:v>0.78809127577997318</c:v>
                </c:pt>
                <c:pt idx="5812">
                  <c:v>0.76154925609744006</c:v>
                </c:pt>
                <c:pt idx="5813">
                  <c:v>0.87124018935565206</c:v>
                </c:pt>
                <c:pt idx="5814">
                  <c:v>0.84865017905550089</c:v>
                </c:pt>
                <c:pt idx="5815">
                  <c:v>0.90179923224013159</c:v>
                </c:pt>
                <c:pt idx="5816">
                  <c:v>0.66432640092533524</c:v>
                </c:pt>
                <c:pt idx="5817">
                  <c:v>0.71815364479565891</c:v>
                </c:pt>
                <c:pt idx="5818">
                  <c:v>0.7238411376745747</c:v>
                </c:pt>
                <c:pt idx="5819">
                  <c:v>0.6733137373653203</c:v>
                </c:pt>
                <c:pt idx="5820">
                  <c:v>0.79976634362168542</c:v>
                </c:pt>
                <c:pt idx="5821">
                  <c:v>0.74848975454184763</c:v>
                </c:pt>
                <c:pt idx="5822">
                  <c:v>0.75104654360233003</c:v>
                </c:pt>
                <c:pt idx="5823">
                  <c:v>0.72712014095853916</c:v>
                </c:pt>
                <c:pt idx="5824">
                  <c:v>0.75555504485281955</c:v>
                </c:pt>
                <c:pt idx="5825">
                  <c:v>0.74252158237935195</c:v>
                </c:pt>
                <c:pt idx="5826">
                  <c:v>0.74656817925249219</c:v>
                </c:pt>
                <c:pt idx="5827">
                  <c:v>0.78397941652021963</c:v>
                </c:pt>
                <c:pt idx="5828">
                  <c:v>0.71847837436228379</c:v>
                </c:pt>
                <c:pt idx="5829">
                  <c:v>0.66056250092779067</c:v>
                </c:pt>
                <c:pt idx="5830">
                  <c:v>0.63427682236887029</c:v>
                </c:pt>
                <c:pt idx="5831">
                  <c:v>0.68367099549011978</c:v>
                </c:pt>
                <c:pt idx="5832">
                  <c:v>0.63029095184711559</c:v>
                </c:pt>
                <c:pt idx="5833">
                  <c:v>0.69029895977695588</c:v>
                </c:pt>
                <c:pt idx="5834">
                  <c:v>0.66428903808407336</c:v>
                </c:pt>
                <c:pt idx="5835">
                  <c:v>0.69487742451020407</c:v>
                </c:pt>
                <c:pt idx="5836">
                  <c:v>0.68669442003514336</c:v>
                </c:pt>
                <c:pt idx="5837">
                  <c:v>0.74155201445029861</c:v>
                </c:pt>
                <c:pt idx="5838">
                  <c:v>0.68715531147125375</c:v>
                </c:pt>
                <c:pt idx="5839">
                  <c:v>0.7351826943808597</c:v>
                </c:pt>
                <c:pt idx="5840">
                  <c:v>0.71624180811501803</c:v>
                </c:pt>
                <c:pt idx="5841">
                  <c:v>0.77469967702185583</c:v>
                </c:pt>
                <c:pt idx="5842">
                  <c:v>0.76209211900502549</c:v>
                </c:pt>
                <c:pt idx="5843">
                  <c:v>0.76886945800561679</c:v>
                </c:pt>
                <c:pt idx="5844">
                  <c:v>0.74379083676715985</c:v>
                </c:pt>
                <c:pt idx="5845">
                  <c:v>0.71528251608932492</c:v>
                </c:pt>
                <c:pt idx="5846">
                  <c:v>0.72330638723340934</c:v>
                </c:pt>
                <c:pt idx="5847">
                  <c:v>0.67157031873701678</c:v>
                </c:pt>
                <c:pt idx="5848">
                  <c:v>0.72602564372781297</c:v>
                </c:pt>
                <c:pt idx="5849">
                  <c:v>0.69115522656139416</c:v>
                </c:pt>
                <c:pt idx="5850">
                  <c:v>0.66117261302333341</c:v>
                </c:pt>
                <c:pt idx="5851">
                  <c:v>0.71718088375369771</c:v>
                </c:pt>
                <c:pt idx="5852">
                  <c:v>0.71068539144652665</c:v>
                </c:pt>
                <c:pt idx="5853">
                  <c:v>0.71298150792293147</c:v>
                </c:pt>
                <c:pt idx="5854">
                  <c:v>0.7265768334858449</c:v>
                </c:pt>
                <c:pt idx="5855">
                  <c:v>0.71019962094212108</c:v>
                </c:pt>
                <c:pt idx="5856">
                  <c:v>0.71913171675176468</c:v>
                </c:pt>
                <c:pt idx="5857">
                  <c:v>0.73073951539587279</c:v>
                </c:pt>
                <c:pt idx="5858">
                  <c:v>0.80014035626710356</c:v>
                </c:pt>
                <c:pt idx="5859">
                  <c:v>0.70492806012843223</c:v>
                </c:pt>
                <c:pt idx="5860">
                  <c:v>0.71389040706376983</c:v>
                </c:pt>
                <c:pt idx="5861">
                  <c:v>0.72537043214264019</c:v>
                </c:pt>
                <c:pt idx="5862">
                  <c:v>0.75364945666477179</c:v>
                </c:pt>
                <c:pt idx="5863">
                  <c:v>0.72122831606004945</c:v>
                </c:pt>
                <c:pt idx="5864">
                  <c:v>0.73422178554017226</c:v>
                </c:pt>
                <c:pt idx="5865">
                  <c:v>0.76769459573600551</c:v>
                </c:pt>
                <c:pt idx="5866">
                  <c:v>0.72610307250624795</c:v>
                </c:pt>
                <c:pt idx="5867">
                  <c:v>0.7277600950049713</c:v>
                </c:pt>
                <c:pt idx="5868">
                  <c:v>0.76796599488170825</c:v>
                </c:pt>
                <c:pt idx="5869">
                  <c:v>0.74929058704655194</c:v>
                </c:pt>
                <c:pt idx="5870">
                  <c:v>0.77063412357895456</c:v>
                </c:pt>
                <c:pt idx="5871">
                  <c:v>0.78758242323974093</c:v>
                </c:pt>
                <c:pt idx="5872">
                  <c:v>0.68144935168939547</c:v>
                </c:pt>
                <c:pt idx="5873">
                  <c:v>0.61261918588199937</c:v>
                </c:pt>
                <c:pt idx="5874">
                  <c:v>0.64860342813109784</c:v>
                </c:pt>
                <c:pt idx="5875">
                  <c:v>0.65086207797840467</c:v>
                </c:pt>
                <c:pt idx="5876">
                  <c:v>0.74640112652368262</c:v>
                </c:pt>
                <c:pt idx="5877">
                  <c:v>0.60517134763896396</c:v>
                </c:pt>
                <c:pt idx="5878">
                  <c:v>0.66717430559441093</c:v>
                </c:pt>
                <c:pt idx="5879">
                  <c:v>0.66974417666661368</c:v>
                </c:pt>
                <c:pt idx="5880">
                  <c:v>0.6445794204440356</c:v>
                </c:pt>
                <c:pt idx="5881">
                  <c:v>0.77134348376862039</c:v>
                </c:pt>
                <c:pt idx="5882">
                  <c:v>0.60421379922421092</c:v>
                </c:pt>
                <c:pt idx="5883">
                  <c:v>0.64948025964399292</c:v>
                </c:pt>
                <c:pt idx="5884">
                  <c:v>0.64358781520354114</c:v>
                </c:pt>
                <c:pt idx="5885">
                  <c:v>0.70652279189880052</c:v>
                </c:pt>
                <c:pt idx="5886">
                  <c:v>0.69812904731407277</c:v>
                </c:pt>
                <c:pt idx="5887">
                  <c:v>0.71381580164871772</c:v>
                </c:pt>
                <c:pt idx="5888">
                  <c:v>0.65014944290770926</c:v>
                </c:pt>
                <c:pt idx="5889">
                  <c:v>0.64736420686589358</c:v>
                </c:pt>
                <c:pt idx="5890">
                  <c:v>0.63977227951067228</c:v>
                </c:pt>
                <c:pt idx="5891">
                  <c:v>0.61540742485193833</c:v>
                </c:pt>
                <c:pt idx="5892">
                  <c:v>0.68344889754805715</c:v>
                </c:pt>
                <c:pt idx="5893">
                  <c:v>0.6750510834553507</c:v>
                </c:pt>
                <c:pt idx="5894">
                  <c:v>0.63434079933256193</c:v>
                </c:pt>
                <c:pt idx="5895">
                  <c:v>0.71368908353963356</c:v>
                </c:pt>
                <c:pt idx="5896">
                  <c:v>0.50278523766981498</c:v>
                </c:pt>
                <c:pt idx="5897">
                  <c:v>0.66109422518268779</c:v>
                </c:pt>
                <c:pt idx="5898">
                  <c:v>0.57449085954558909</c:v>
                </c:pt>
                <c:pt idx="5899">
                  <c:v>0.65451396413481833</c:v>
                </c:pt>
                <c:pt idx="5900">
                  <c:v>0.59320217549344501</c:v>
                </c:pt>
                <c:pt idx="5901">
                  <c:v>0.60675548922555345</c:v>
                </c:pt>
                <c:pt idx="5902">
                  <c:v>0.69451589113287959</c:v>
                </c:pt>
                <c:pt idx="5903">
                  <c:v>0.65361588743153642</c:v>
                </c:pt>
                <c:pt idx="5904">
                  <c:v>0.68003906699030914</c:v>
                </c:pt>
                <c:pt idx="5905">
                  <c:v>0.59460490469164351</c:v>
                </c:pt>
                <c:pt idx="5906">
                  <c:v>0.66257936894384617</c:v>
                </c:pt>
                <c:pt idx="5907">
                  <c:v>0.69034745090252936</c:v>
                </c:pt>
                <c:pt idx="5908">
                  <c:v>0.68591051376422829</c:v>
                </c:pt>
                <c:pt idx="5909">
                  <c:v>0.70338047432829243</c:v>
                </c:pt>
                <c:pt idx="5910">
                  <c:v>0.68288605991804552</c:v>
                </c:pt>
                <c:pt idx="5911">
                  <c:v>0.68308342999201876</c:v>
                </c:pt>
                <c:pt idx="5912">
                  <c:v>0.64920310918074042</c:v>
                </c:pt>
                <c:pt idx="5913">
                  <c:v>0.71662122389067673</c:v>
                </c:pt>
                <c:pt idx="5914">
                  <c:v>0.65251402723386143</c:v>
                </c:pt>
                <c:pt idx="5915">
                  <c:v>0.67464398669263104</c:v>
                </c:pt>
                <c:pt idx="5916">
                  <c:v>0.55860559183585046</c:v>
                </c:pt>
                <c:pt idx="5917">
                  <c:v>0.68892235552563152</c:v>
                </c:pt>
                <c:pt idx="5918">
                  <c:v>0.63719166531157911</c:v>
                </c:pt>
                <c:pt idx="5919">
                  <c:v>0.63993788417134168</c:v>
                </c:pt>
                <c:pt idx="5920">
                  <c:v>0.67377652116180997</c:v>
                </c:pt>
                <c:pt idx="5921">
                  <c:v>0.69525405394788042</c:v>
                </c:pt>
                <c:pt idx="5922">
                  <c:v>0.72616161025246384</c:v>
                </c:pt>
                <c:pt idx="5923">
                  <c:v>0.64898830044482214</c:v>
                </c:pt>
                <c:pt idx="5924">
                  <c:v>0.69270987764872405</c:v>
                </c:pt>
                <c:pt idx="5925">
                  <c:v>0.68727405735124036</c:v>
                </c:pt>
                <c:pt idx="5926">
                  <c:v>0.66680982644062858</c:v>
                </c:pt>
                <c:pt idx="5927">
                  <c:v>0.71601595190273104</c:v>
                </c:pt>
                <c:pt idx="5928">
                  <c:v>0.71768703766651809</c:v>
                </c:pt>
                <c:pt idx="5929">
                  <c:v>0.70027600014407432</c:v>
                </c:pt>
                <c:pt idx="5930">
                  <c:v>0.71276469252167074</c:v>
                </c:pt>
                <c:pt idx="5931">
                  <c:v>0.70640653657717212</c:v>
                </c:pt>
                <c:pt idx="5932">
                  <c:v>0.68310513270138107</c:v>
                </c:pt>
                <c:pt idx="5933">
                  <c:v>0.72013187313744631</c:v>
                </c:pt>
                <c:pt idx="5934">
                  <c:v>0.67386203310119674</c:v>
                </c:pt>
                <c:pt idx="5935">
                  <c:v>0.67029979346061042</c:v>
                </c:pt>
                <c:pt idx="5936">
                  <c:v>0.68601389133329638</c:v>
                </c:pt>
                <c:pt idx="5937">
                  <c:v>0.71871757625069399</c:v>
                </c:pt>
                <c:pt idx="5938">
                  <c:v>0.78460102533972753</c:v>
                </c:pt>
                <c:pt idx="5939">
                  <c:v>0.73855634757168354</c:v>
                </c:pt>
                <c:pt idx="5940">
                  <c:v>0.63678938746562475</c:v>
                </c:pt>
                <c:pt idx="5941">
                  <c:v>0.70176635481566485</c:v>
                </c:pt>
                <c:pt idx="5942">
                  <c:v>0.59036824157307077</c:v>
                </c:pt>
                <c:pt idx="5943">
                  <c:v>0.73228327345602695</c:v>
                </c:pt>
                <c:pt idx="5944">
                  <c:v>0.66441969575194459</c:v>
                </c:pt>
                <c:pt idx="5945">
                  <c:v>0.70614758203636852</c:v>
                </c:pt>
                <c:pt idx="5946">
                  <c:v>0.70511777200450698</c:v>
                </c:pt>
                <c:pt idx="5947">
                  <c:v>0.69900493579716949</c:v>
                </c:pt>
                <c:pt idx="5948">
                  <c:v>0.75918256363350323</c:v>
                </c:pt>
                <c:pt idx="5949">
                  <c:v>0.67187696201622593</c:v>
                </c:pt>
                <c:pt idx="5950">
                  <c:v>0.64231363612292236</c:v>
                </c:pt>
                <c:pt idx="5951">
                  <c:v>0.62589937368255055</c:v>
                </c:pt>
                <c:pt idx="5952">
                  <c:v>0.6393638297032127</c:v>
                </c:pt>
                <c:pt idx="5953">
                  <c:v>0.73776412154361581</c:v>
                </c:pt>
                <c:pt idx="5954">
                  <c:v>0.68718638548926658</c:v>
                </c:pt>
                <c:pt idx="5955">
                  <c:v>0.72553918492166647</c:v>
                </c:pt>
                <c:pt idx="5956">
                  <c:v>0.73549981559690347</c:v>
                </c:pt>
                <c:pt idx="5957">
                  <c:v>0.62981476285981985</c:v>
                </c:pt>
                <c:pt idx="5958">
                  <c:v>0.73230688338857841</c:v>
                </c:pt>
                <c:pt idx="5959">
                  <c:v>0.70842805411660215</c:v>
                </c:pt>
                <c:pt idx="5960">
                  <c:v>0.72011849445263032</c:v>
                </c:pt>
                <c:pt idx="5961">
                  <c:v>0.73053326261566431</c:v>
                </c:pt>
                <c:pt idx="5962">
                  <c:v>0.69409610658480592</c:v>
                </c:pt>
                <c:pt idx="5963">
                  <c:v>0.70492392577691021</c:v>
                </c:pt>
                <c:pt idx="5964">
                  <c:v>0.67920146377982848</c:v>
                </c:pt>
                <c:pt idx="5965">
                  <c:v>0.55955862074198592</c:v>
                </c:pt>
                <c:pt idx="5966">
                  <c:v>0.71446122819320934</c:v>
                </c:pt>
                <c:pt idx="5967">
                  <c:v>0.64156063335204327</c:v>
                </c:pt>
                <c:pt idx="5968">
                  <c:v>0.68398369546177828</c:v>
                </c:pt>
                <c:pt idx="5969">
                  <c:v>0.65918841267184636</c:v>
                </c:pt>
                <c:pt idx="5970">
                  <c:v>0.73396440922824324</c:v>
                </c:pt>
                <c:pt idx="5971">
                  <c:v>0.66174011797258803</c:v>
                </c:pt>
                <c:pt idx="5972">
                  <c:v>0.73612114079651136</c:v>
                </c:pt>
                <c:pt idx="5973">
                  <c:v>0.71014489589888952</c:v>
                </c:pt>
                <c:pt idx="5974">
                  <c:v>0.75053452449171476</c:v>
                </c:pt>
                <c:pt idx="5975">
                  <c:v>0.73339049665797618</c:v>
                </c:pt>
                <c:pt idx="5976">
                  <c:v>0.75460346890591834</c:v>
                </c:pt>
                <c:pt idx="5977">
                  <c:v>0.67452824267473488</c:v>
                </c:pt>
                <c:pt idx="5978">
                  <c:v>0.75010385745397989</c:v>
                </c:pt>
                <c:pt idx="5979">
                  <c:v>0.7534467215177425</c:v>
                </c:pt>
                <c:pt idx="5980">
                  <c:v>0.62847670915565368</c:v>
                </c:pt>
                <c:pt idx="5981">
                  <c:v>0.71707164071103013</c:v>
                </c:pt>
                <c:pt idx="5982">
                  <c:v>0.76931828270017544</c:v>
                </c:pt>
                <c:pt idx="5983">
                  <c:v>0.70609816377118417</c:v>
                </c:pt>
                <c:pt idx="5984">
                  <c:v>0.74067977173424948</c:v>
                </c:pt>
                <c:pt idx="5985">
                  <c:v>0.74488466367517681</c:v>
                </c:pt>
                <c:pt idx="5986">
                  <c:v>0.70338340500267038</c:v>
                </c:pt>
                <c:pt idx="5987">
                  <c:v>0.71051280167948283</c:v>
                </c:pt>
                <c:pt idx="5988">
                  <c:v>0.73968622211941448</c:v>
                </c:pt>
                <c:pt idx="5989">
                  <c:v>0.70388960758342012</c:v>
                </c:pt>
                <c:pt idx="5990">
                  <c:v>0.6596712026560243</c:v>
                </c:pt>
                <c:pt idx="5991">
                  <c:v>0.79340045503655177</c:v>
                </c:pt>
                <c:pt idx="5992">
                  <c:v>0.71437088016733685</c:v>
                </c:pt>
                <c:pt idx="5993">
                  <c:v>0.7354669393500004</c:v>
                </c:pt>
                <c:pt idx="5994">
                  <c:v>0.7674755579154855</c:v>
                </c:pt>
                <c:pt idx="5995">
                  <c:v>0.66712739820908273</c:v>
                </c:pt>
                <c:pt idx="5996">
                  <c:v>0.71483240064657394</c:v>
                </c:pt>
                <c:pt idx="5997">
                  <c:v>0.79990926870676227</c:v>
                </c:pt>
                <c:pt idx="5998">
                  <c:v>0.73029366667410189</c:v>
                </c:pt>
                <c:pt idx="5999">
                  <c:v>0.72939529760915689</c:v>
                </c:pt>
                <c:pt idx="6000">
                  <c:v>0.78969014299676721</c:v>
                </c:pt>
                <c:pt idx="6001">
                  <c:v>0.72005492879352573</c:v>
                </c:pt>
                <c:pt idx="6002">
                  <c:v>0.73424913359238053</c:v>
                </c:pt>
                <c:pt idx="6003">
                  <c:v>0.72404514685855559</c:v>
                </c:pt>
                <c:pt idx="6004">
                  <c:v>0.72021057721670867</c:v>
                </c:pt>
                <c:pt idx="6005">
                  <c:v>0.77956162952637076</c:v>
                </c:pt>
                <c:pt idx="6006">
                  <c:v>0.74548302034048031</c:v>
                </c:pt>
                <c:pt idx="6007">
                  <c:v>0.83156572678272322</c:v>
                </c:pt>
                <c:pt idx="6008">
                  <c:v>0.74117788577087373</c:v>
                </c:pt>
                <c:pt idx="6009">
                  <c:v>0.76367145764479327</c:v>
                </c:pt>
                <c:pt idx="6010">
                  <c:v>0.74890059908359818</c:v>
                </c:pt>
                <c:pt idx="6011">
                  <c:v>0.72146930653095254</c:v>
                </c:pt>
                <c:pt idx="6012">
                  <c:v>0.67529973386461184</c:v>
                </c:pt>
                <c:pt idx="6013">
                  <c:v>0.77126476440835667</c:v>
                </c:pt>
                <c:pt idx="6014">
                  <c:v>0.72709028518852847</c:v>
                </c:pt>
                <c:pt idx="6015">
                  <c:v>0.71978312996651861</c:v>
                </c:pt>
                <c:pt idx="6016">
                  <c:v>0.75508819906293678</c:v>
                </c:pt>
                <c:pt idx="6017">
                  <c:v>0.72978147840414775</c:v>
                </c:pt>
                <c:pt idx="6018">
                  <c:v>0.79301997985148276</c:v>
                </c:pt>
                <c:pt idx="6019">
                  <c:v>0.78665753105498248</c:v>
                </c:pt>
                <c:pt idx="6020">
                  <c:v>0.7083666151445166</c:v>
                </c:pt>
                <c:pt idx="6021">
                  <c:v>0.72198217194110614</c:v>
                </c:pt>
                <c:pt idx="6022">
                  <c:v>0.74963093028016459</c:v>
                </c:pt>
                <c:pt idx="6023">
                  <c:v>0.75318474489920406</c:v>
                </c:pt>
                <c:pt idx="6024">
                  <c:v>0.73888487586918183</c:v>
                </c:pt>
                <c:pt idx="6025">
                  <c:v>0.79212272707654152</c:v>
                </c:pt>
                <c:pt idx="6026">
                  <c:v>0.72982134873862248</c:v>
                </c:pt>
                <c:pt idx="6027">
                  <c:v>0.78961588930474835</c:v>
                </c:pt>
                <c:pt idx="6028">
                  <c:v>0.6851389552234447</c:v>
                </c:pt>
                <c:pt idx="6029">
                  <c:v>0.77732132105319873</c:v>
                </c:pt>
                <c:pt idx="6030">
                  <c:v>0.73214393739930783</c:v>
                </c:pt>
                <c:pt idx="6031">
                  <c:v>0.81436802122263929</c:v>
                </c:pt>
                <c:pt idx="6032">
                  <c:v>0.77219711054049789</c:v>
                </c:pt>
                <c:pt idx="6033">
                  <c:v>0.79872799003082562</c:v>
                </c:pt>
                <c:pt idx="6034">
                  <c:v>0.70182934871248515</c:v>
                </c:pt>
                <c:pt idx="6035">
                  <c:v>0.7661980128429221</c:v>
                </c:pt>
                <c:pt idx="6036">
                  <c:v>0.66919476411179346</c:v>
                </c:pt>
                <c:pt idx="6037">
                  <c:v>0.70049334175640232</c:v>
                </c:pt>
                <c:pt idx="6038">
                  <c:v>0.74169986077793026</c:v>
                </c:pt>
                <c:pt idx="6039">
                  <c:v>0.76113078354156138</c:v>
                </c:pt>
                <c:pt idx="6040">
                  <c:v>0.74026084926303515</c:v>
                </c:pt>
                <c:pt idx="6041">
                  <c:v>0.70082672307002136</c:v>
                </c:pt>
                <c:pt idx="6042">
                  <c:v>0.73709748510036621</c:v>
                </c:pt>
                <c:pt idx="6043">
                  <c:v>0.69597997456414318</c:v>
                </c:pt>
                <c:pt idx="6044">
                  <c:v>0.73986962143604273</c:v>
                </c:pt>
                <c:pt idx="6045">
                  <c:v>0.72986297234814157</c:v>
                </c:pt>
                <c:pt idx="6046">
                  <c:v>0.70946527682507154</c:v>
                </c:pt>
                <c:pt idx="6047">
                  <c:v>0.71794333735397087</c:v>
                </c:pt>
                <c:pt idx="6048">
                  <c:v>0.79271937505637258</c:v>
                </c:pt>
                <c:pt idx="6049">
                  <c:v>0.80590922216083882</c:v>
                </c:pt>
                <c:pt idx="6050">
                  <c:v>0.74827470360457415</c:v>
                </c:pt>
                <c:pt idx="6051">
                  <c:v>0.80011869439352934</c:v>
                </c:pt>
                <c:pt idx="6052">
                  <c:v>0.81030176473409488</c:v>
                </c:pt>
                <c:pt idx="6053">
                  <c:v>0.79901961744403271</c:v>
                </c:pt>
                <c:pt idx="6054">
                  <c:v>0.73935789598538204</c:v>
                </c:pt>
                <c:pt idx="6055">
                  <c:v>0.72501022202930876</c:v>
                </c:pt>
                <c:pt idx="6056">
                  <c:v>0.75003898887749831</c:v>
                </c:pt>
                <c:pt idx="6057">
                  <c:v>0.8262200063152787</c:v>
                </c:pt>
                <c:pt idx="6058">
                  <c:v>0.76476213807329874</c:v>
                </c:pt>
                <c:pt idx="6059">
                  <c:v>0.79833514441251419</c:v>
                </c:pt>
                <c:pt idx="6060">
                  <c:v>0.78190829499524106</c:v>
                </c:pt>
                <c:pt idx="6061">
                  <c:v>0.74237818578051984</c:v>
                </c:pt>
                <c:pt idx="6062">
                  <c:v>0.78060631723513996</c:v>
                </c:pt>
                <c:pt idx="6063">
                  <c:v>0.78697111300941425</c:v>
                </c:pt>
                <c:pt idx="6064">
                  <c:v>0.74538751038721596</c:v>
                </c:pt>
                <c:pt idx="6065">
                  <c:v>0.78796699246427304</c:v>
                </c:pt>
                <c:pt idx="6066">
                  <c:v>0.83386673097383568</c:v>
                </c:pt>
                <c:pt idx="6067">
                  <c:v>0.79569832877274072</c:v>
                </c:pt>
                <c:pt idx="6068">
                  <c:v>0.73890594199049309</c:v>
                </c:pt>
                <c:pt idx="6069">
                  <c:v>0.7876888787880344</c:v>
                </c:pt>
                <c:pt idx="6070">
                  <c:v>0.808252587585511</c:v>
                </c:pt>
                <c:pt idx="6071">
                  <c:v>0.83575014825641725</c:v>
                </c:pt>
                <c:pt idx="6072">
                  <c:v>0.80294189081989276</c:v>
                </c:pt>
                <c:pt idx="6073">
                  <c:v>0.79312458315818612</c:v>
                </c:pt>
                <c:pt idx="6074">
                  <c:v>0.76720356017660873</c:v>
                </c:pt>
                <c:pt idx="6075">
                  <c:v>0.79358898492687235</c:v>
                </c:pt>
                <c:pt idx="6076">
                  <c:v>0.87310001364151335</c:v>
                </c:pt>
                <c:pt idx="6077">
                  <c:v>0.84393811323050527</c:v>
                </c:pt>
                <c:pt idx="6078">
                  <c:v>0.83054552060638565</c:v>
                </c:pt>
                <c:pt idx="6079">
                  <c:v>0.87818430487307153</c:v>
                </c:pt>
                <c:pt idx="6080">
                  <c:v>0.74160051386192971</c:v>
                </c:pt>
                <c:pt idx="6081">
                  <c:v>0.71754724906542644</c:v>
                </c:pt>
                <c:pt idx="6082">
                  <c:v>0.81170630743297689</c:v>
                </c:pt>
                <c:pt idx="6083">
                  <c:v>0.79942261124220493</c:v>
                </c:pt>
                <c:pt idx="6084">
                  <c:v>0.82627162726164449</c:v>
                </c:pt>
                <c:pt idx="6085">
                  <c:v>0.84650823717939494</c:v>
                </c:pt>
                <c:pt idx="6086">
                  <c:v>0.80474759922925743</c:v>
                </c:pt>
                <c:pt idx="6087">
                  <c:v>0.82290526897573535</c:v>
                </c:pt>
                <c:pt idx="6088">
                  <c:v>0.81782983907935858</c:v>
                </c:pt>
                <c:pt idx="6089">
                  <c:v>0.80916692196756301</c:v>
                </c:pt>
                <c:pt idx="6090">
                  <c:v>0.82735207968601421</c:v>
                </c:pt>
                <c:pt idx="6091">
                  <c:v>0.86753810885307536</c:v>
                </c:pt>
                <c:pt idx="6092">
                  <c:v>0.80798221276097892</c:v>
                </c:pt>
                <c:pt idx="6093">
                  <c:v>0.76209158229803398</c:v>
                </c:pt>
                <c:pt idx="6094">
                  <c:v>0.80100345391292971</c:v>
                </c:pt>
                <c:pt idx="6095">
                  <c:v>0.80178654670380534</c:v>
                </c:pt>
                <c:pt idx="6096">
                  <c:v>0.8962573552725468</c:v>
                </c:pt>
                <c:pt idx="6097">
                  <c:v>0.84924764494521521</c:v>
                </c:pt>
                <c:pt idx="6098">
                  <c:v>0.81568942259890431</c:v>
                </c:pt>
                <c:pt idx="6099">
                  <c:v>0.8584478078931469</c:v>
                </c:pt>
                <c:pt idx="6100">
                  <c:v>0.73125735905182632</c:v>
                </c:pt>
                <c:pt idx="6101">
                  <c:v>0.78885237423866938</c:v>
                </c:pt>
                <c:pt idx="6102">
                  <c:v>0.74983949857729071</c:v>
                </c:pt>
                <c:pt idx="6103">
                  <c:v>0.86695030151946295</c:v>
                </c:pt>
                <c:pt idx="6104">
                  <c:v>0.8561986044130987</c:v>
                </c:pt>
                <c:pt idx="6105">
                  <c:v>0.81235106758289954</c:v>
                </c:pt>
                <c:pt idx="6106">
                  <c:v>0.7522195777256947</c:v>
                </c:pt>
                <c:pt idx="6107">
                  <c:v>0.80340487070969491</c:v>
                </c:pt>
                <c:pt idx="6108">
                  <c:v>0.75028389943920282</c:v>
                </c:pt>
                <c:pt idx="6109">
                  <c:v>0.78311451088964679</c:v>
                </c:pt>
                <c:pt idx="6110">
                  <c:v>0.80330410313675804</c:v>
                </c:pt>
                <c:pt idx="6111">
                  <c:v>0.79225248673363347</c:v>
                </c:pt>
                <c:pt idx="6112">
                  <c:v>0.79664943331174087</c:v>
                </c:pt>
                <c:pt idx="6113">
                  <c:v>0.76902049360641445</c:v>
                </c:pt>
                <c:pt idx="6114">
                  <c:v>0.82579829858761311</c:v>
                </c:pt>
                <c:pt idx="6115">
                  <c:v>0.72668062972762093</c:v>
                </c:pt>
                <c:pt idx="6116">
                  <c:v>0.78283461201641724</c:v>
                </c:pt>
                <c:pt idx="6117">
                  <c:v>0.81957927151854115</c:v>
                </c:pt>
                <c:pt idx="6118">
                  <c:v>0.81983376842402289</c:v>
                </c:pt>
                <c:pt idx="6119">
                  <c:v>0.81208293387708408</c:v>
                </c:pt>
                <c:pt idx="6120">
                  <c:v>0.87623796590713088</c:v>
                </c:pt>
                <c:pt idx="6121">
                  <c:v>0.83540771404430492</c:v>
                </c:pt>
                <c:pt idx="6122">
                  <c:v>0.78654670843556773</c:v>
                </c:pt>
                <c:pt idx="6123">
                  <c:v>0.83730547123892007</c:v>
                </c:pt>
                <c:pt idx="6124">
                  <c:v>0.85676178127809322</c:v>
                </c:pt>
                <c:pt idx="6125">
                  <c:v>0.81298961132495551</c:v>
                </c:pt>
                <c:pt idx="6126">
                  <c:v>0.8253083289988844</c:v>
                </c:pt>
                <c:pt idx="6127">
                  <c:v>0.85013620670674495</c:v>
                </c:pt>
                <c:pt idx="6128">
                  <c:v>0.74796215042431979</c:v>
                </c:pt>
                <c:pt idx="6129">
                  <c:v>0.83180491932556955</c:v>
                </c:pt>
                <c:pt idx="6130">
                  <c:v>0.85691918153988555</c:v>
                </c:pt>
                <c:pt idx="6131">
                  <c:v>0.80095546810231921</c:v>
                </c:pt>
                <c:pt idx="6132">
                  <c:v>0.82466333584474594</c:v>
                </c:pt>
                <c:pt idx="6133">
                  <c:v>0.81429716446117462</c:v>
                </c:pt>
                <c:pt idx="6134">
                  <c:v>0.8362038238033932</c:v>
                </c:pt>
                <c:pt idx="6135">
                  <c:v>0.80281613137652375</c:v>
                </c:pt>
                <c:pt idx="6136">
                  <c:v>0.76777516354330066</c:v>
                </c:pt>
                <c:pt idx="6137">
                  <c:v>0.82061081225558841</c:v>
                </c:pt>
                <c:pt idx="6138">
                  <c:v>0.82600518427874225</c:v>
                </c:pt>
                <c:pt idx="6139">
                  <c:v>0.80925942026594888</c:v>
                </c:pt>
                <c:pt idx="6140">
                  <c:v>0.76103160378217349</c:v>
                </c:pt>
                <c:pt idx="6141">
                  <c:v>0.8633405055500516</c:v>
                </c:pt>
                <c:pt idx="6142">
                  <c:v>0.80924804246386428</c:v>
                </c:pt>
                <c:pt idx="6143">
                  <c:v>0.77248188752353963</c:v>
                </c:pt>
                <c:pt idx="6144">
                  <c:v>0.79182763809947176</c:v>
                </c:pt>
                <c:pt idx="6145">
                  <c:v>0.69797837460323042</c:v>
                </c:pt>
                <c:pt idx="6146">
                  <c:v>0.54347456584553877</c:v>
                </c:pt>
                <c:pt idx="6147">
                  <c:v>0.76526187751891228</c:v>
                </c:pt>
                <c:pt idx="6148">
                  <c:v>0.78499743372440778</c:v>
                </c:pt>
                <c:pt idx="6149">
                  <c:v>0.86012685665447342</c:v>
                </c:pt>
                <c:pt idx="6150">
                  <c:v>0.8253703396357237</c:v>
                </c:pt>
                <c:pt idx="6151">
                  <c:v>0.82915761691749412</c:v>
                </c:pt>
                <c:pt idx="6152">
                  <c:v>0.80044841489673968</c:v>
                </c:pt>
                <c:pt idx="6153">
                  <c:v>0.82705344430315975</c:v>
                </c:pt>
                <c:pt idx="6154">
                  <c:v>0.84760774660392357</c:v>
                </c:pt>
                <c:pt idx="6155">
                  <c:v>0.82342063794965847</c:v>
                </c:pt>
                <c:pt idx="6156">
                  <c:v>0.80094413527406971</c:v>
                </c:pt>
                <c:pt idx="6157">
                  <c:v>0.83012055425517672</c:v>
                </c:pt>
                <c:pt idx="6158">
                  <c:v>0.80839369754654089</c:v>
                </c:pt>
                <c:pt idx="6159">
                  <c:v>0.81812557680403453</c:v>
                </c:pt>
                <c:pt idx="6160">
                  <c:v>0.897368601398006</c:v>
                </c:pt>
                <c:pt idx="6161">
                  <c:v>0.85037318743666979</c:v>
                </c:pt>
                <c:pt idx="6162">
                  <c:v>0.8024190431089232</c:v>
                </c:pt>
                <c:pt idx="6163">
                  <c:v>0.75843923986140338</c:v>
                </c:pt>
                <c:pt idx="6164">
                  <c:v>0.88600140253235782</c:v>
                </c:pt>
                <c:pt idx="6165">
                  <c:v>0.83879378622065393</c:v>
                </c:pt>
                <c:pt idx="6166">
                  <c:v>0.77340074369519241</c:v>
                </c:pt>
                <c:pt idx="6167">
                  <c:v>0.83830930363234357</c:v>
                </c:pt>
                <c:pt idx="6168">
                  <c:v>0.77049887620445534</c:v>
                </c:pt>
                <c:pt idx="6169">
                  <c:v>0.82222244866393601</c:v>
                </c:pt>
                <c:pt idx="6170">
                  <c:v>0.83034644689346859</c:v>
                </c:pt>
                <c:pt idx="6171">
                  <c:v>0.77792830858912576</c:v>
                </c:pt>
                <c:pt idx="6172">
                  <c:v>0.81671300593672336</c:v>
                </c:pt>
                <c:pt idx="6173">
                  <c:v>0.83970333966223087</c:v>
                </c:pt>
                <c:pt idx="6174">
                  <c:v>0.75436449486639956</c:v>
                </c:pt>
                <c:pt idx="6175">
                  <c:v>0.78982048144549721</c:v>
                </c:pt>
                <c:pt idx="6176">
                  <c:v>0.85377628676846506</c:v>
                </c:pt>
                <c:pt idx="6177">
                  <c:v>0.81366411290877849</c:v>
                </c:pt>
                <c:pt idx="6178">
                  <c:v>0.827307610125809</c:v>
                </c:pt>
                <c:pt idx="6179">
                  <c:v>0.85128735048361526</c:v>
                </c:pt>
                <c:pt idx="6180">
                  <c:v>0.83867515793490888</c:v>
                </c:pt>
                <c:pt idx="6181">
                  <c:v>0.77630395229847271</c:v>
                </c:pt>
                <c:pt idx="6182">
                  <c:v>0.86375451305730766</c:v>
                </c:pt>
                <c:pt idx="6183">
                  <c:v>0.8344317726914523</c:v>
                </c:pt>
                <c:pt idx="6184">
                  <c:v>0.82520715944344536</c:v>
                </c:pt>
                <c:pt idx="6185">
                  <c:v>0.84233982238395022</c:v>
                </c:pt>
                <c:pt idx="6186">
                  <c:v>0.81538018188484696</c:v>
                </c:pt>
                <c:pt idx="6187">
                  <c:v>0.79973051732995004</c:v>
                </c:pt>
                <c:pt idx="6188">
                  <c:v>0.8201714885755268</c:v>
                </c:pt>
                <c:pt idx="6189">
                  <c:v>0.77805855928993839</c:v>
                </c:pt>
                <c:pt idx="6190">
                  <c:v>0.80066921369901956</c:v>
                </c:pt>
                <c:pt idx="6191">
                  <c:v>0.82969974158175119</c:v>
                </c:pt>
                <c:pt idx="6192">
                  <c:v>0.83192287780237917</c:v>
                </c:pt>
                <c:pt idx="6193">
                  <c:v>0.83057511128893613</c:v>
                </c:pt>
                <c:pt idx="6194">
                  <c:v>0.81473683822330367</c:v>
                </c:pt>
                <c:pt idx="6195">
                  <c:v>0.779924354329942</c:v>
                </c:pt>
                <c:pt idx="6196">
                  <c:v>0.7660190583847114</c:v>
                </c:pt>
                <c:pt idx="6197">
                  <c:v>0.73884582202381477</c:v>
                </c:pt>
                <c:pt idx="6198">
                  <c:v>0.72711043664995834</c:v>
                </c:pt>
                <c:pt idx="6199">
                  <c:v>0.47385877142116628</c:v>
                </c:pt>
                <c:pt idx="6200">
                  <c:v>0.6913222408441877</c:v>
                </c:pt>
                <c:pt idx="6201">
                  <c:v>0.74475643855771345</c:v>
                </c:pt>
                <c:pt idx="6202">
                  <c:v>0.83212684047153918</c:v>
                </c:pt>
                <c:pt idx="6203">
                  <c:v>0.77908721266623426</c:v>
                </c:pt>
                <c:pt idx="6204">
                  <c:v>0.74885705078187792</c:v>
                </c:pt>
                <c:pt idx="6205">
                  <c:v>0.83098815674660986</c:v>
                </c:pt>
                <c:pt idx="6206">
                  <c:v>0.81169784917716681</c:v>
                </c:pt>
                <c:pt idx="6207">
                  <c:v>0.81116084865240523</c:v>
                </c:pt>
                <c:pt idx="6208">
                  <c:v>0.78124527318927839</c:v>
                </c:pt>
                <c:pt idx="6209">
                  <c:v>0.80717186380844153</c:v>
                </c:pt>
                <c:pt idx="6210">
                  <c:v>0.83915282034091898</c:v>
                </c:pt>
                <c:pt idx="6211">
                  <c:v>0.84891045034340284</c:v>
                </c:pt>
                <c:pt idx="6212">
                  <c:v>0.8093369413710555</c:v>
                </c:pt>
                <c:pt idx="6213">
                  <c:v>0.80121663391421827</c:v>
                </c:pt>
                <c:pt idx="6214">
                  <c:v>0.82918004282258584</c:v>
                </c:pt>
                <c:pt idx="6215">
                  <c:v>0.79208107695711549</c:v>
                </c:pt>
                <c:pt idx="6216">
                  <c:v>0.81440079536442889</c:v>
                </c:pt>
                <c:pt idx="6217">
                  <c:v>0.81652053122611357</c:v>
                </c:pt>
                <c:pt idx="6218">
                  <c:v>0.82557247270213441</c:v>
                </c:pt>
                <c:pt idx="6219">
                  <c:v>0.84009891450715335</c:v>
                </c:pt>
                <c:pt idx="6220">
                  <c:v>0.83593719532634658</c:v>
                </c:pt>
                <c:pt idx="6221">
                  <c:v>0.84696543942392433</c:v>
                </c:pt>
                <c:pt idx="6222">
                  <c:v>0.85125398407520725</c:v>
                </c:pt>
                <c:pt idx="6223">
                  <c:v>0.87858300841582582</c:v>
                </c:pt>
                <c:pt idx="6224">
                  <c:v>0.80848401330028907</c:v>
                </c:pt>
                <c:pt idx="6225">
                  <c:v>0.8610979167796603</c:v>
                </c:pt>
                <c:pt idx="6226">
                  <c:v>0.82341089673425194</c:v>
                </c:pt>
                <c:pt idx="6227">
                  <c:v>0.8499947806277941</c:v>
                </c:pt>
                <c:pt idx="6228">
                  <c:v>0.79224799316862948</c:v>
                </c:pt>
                <c:pt idx="6229">
                  <c:v>0.79481311178378466</c:v>
                </c:pt>
                <c:pt idx="6230">
                  <c:v>0.86354881393917338</c:v>
                </c:pt>
                <c:pt idx="6231">
                  <c:v>0.82866591315571303</c:v>
                </c:pt>
                <c:pt idx="6232">
                  <c:v>0.8411851235529777</c:v>
                </c:pt>
                <c:pt idx="6233">
                  <c:v>0.85731597609517463</c:v>
                </c:pt>
                <c:pt idx="6234">
                  <c:v>0.82311173591309572</c:v>
                </c:pt>
                <c:pt idx="6235">
                  <c:v>0.73317490098829041</c:v>
                </c:pt>
                <c:pt idx="6236">
                  <c:v>0.698487223416425</c:v>
                </c:pt>
                <c:pt idx="6237">
                  <c:v>0.55467781834114116</c:v>
                </c:pt>
                <c:pt idx="6238">
                  <c:v>0.29500974543113767</c:v>
                </c:pt>
                <c:pt idx="6239">
                  <c:v>0.60709515715435092</c:v>
                </c:pt>
                <c:pt idx="6240">
                  <c:v>0.65939868678777158</c:v>
                </c:pt>
                <c:pt idx="6241">
                  <c:v>0.74643806990820749</c:v>
                </c:pt>
                <c:pt idx="6242">
                  <c:v>0.80329368632033871</c:v>
                </c:pt>
                <c:pt idx="6243">
                  <c:v>0.7585654485138823</c:v>
                </c:pt>
                <c:pt idx="6244">
                  <c:v>0.81437116108690832</c:v>
                </c:pt>
                <c:pt idx="6245">
                  <c:v>0.80958442337196967</c:v>
                </c:pt>
                <c:pt idx="6246">
                  <c:v>0.75400337255634953</c:v>
                </c:pt>
                <c:pt idx="6247">
                  <c:v>0.44722198676039737</c:v>
                </c:pt>
                <c:pt idx="6248">
                  <c:v>0.75356901629082473</c:v>
                </c:pt>
                <c:pt idx="6249">
                  <c:v>0.77159622619243329</c:v>
                </c:pt>
                <c:pt idx="6250">
                  <c:v>0.78365260423113814</c:v>
                </c:pt>
                <c:pt idx="6251">
                  <c:v>0.82241679820262692</c:v>
                </c:pt>
                <c:pt idx="6252">
                  <c:v>0.81514276837505317</c:v>
                </c:pt>
                <c:pt idx="6253">
                  <c:v>0.84880865128701144</c:v>
                </c:pt>
                <c:pt idx="6254">
                  <c:v>0.83553191201131283</c:v>
                </c:pt>
                <c:pt idx="6255">
                  <c:v>0.84044283853313118</c:v>
                </c:pt>
                <c:pt idx="6256">
                  <c:v>0.81924749241399519</c:v>
                </c:pt>
                <c:pt idx="6257">
                  <c:v>0.83748194066711112</c:v>
                </c:pt>
                <c:pt idx="6258">
                  <c:v>0.8952936610871608</c:v>
                </c:pt>
                <c:pt idx="6259">
                  <c:v>0.87427390645248271</c:v>
                </c:pt>
                <c:pt idx="6260">
                  <c:v>0.82315510984519191</c:v>
                </c:pt>
                <c:pt idx="6261">
                  <c:v>0.8182328130487605</c:v>
                </c:pt>
                <c:pt idx="6262">
                  <c:v>0.88206015055186038</c:v>
                </c:pt>
                <c:pt idx="6263">
                  <c:v>0.83398215826609923</c:v>
                </c:pt>
                <c:pt idx="6264">
                  <c:v>0.83548233751292267</c:v>
                </c:pt>
                <c:pt idx="6265">
                  <c:v>0.8676987101897522</c:v>
                </c:pt>
                <c:pt idx="6266">
                  <c:v>0.83753465919260595</c:v>
                </c:pt>
                <c:pt idx="6267">
                  <c:v>0.7698250759305536</c:v>
                </c:pt>
                <c:pt idx="6268">
                  <c:v>0.86264201202199997</c:v>
                </c:pt>
                <c:pt idx="6269">
                  <c:v>0.779520962964103</c:v>
                </c:pt>
                <c:pt idx="6270">
                  <c:v>0.77661913843142849</c:v>
                </c:pt>
                <c:pt idx="6271">
                  <c:v>0.81879969359333771</c:v>
                </c:pt>
                <c:pt idx="6272">
                  <c:v>0.78329198160969238</c:v>
                </c:pt>
                <c:pt idx="6273">
                  <c:v>0.77540484339033178</c:v>
                </c:pt>
                <c:pt idx="6274">
                  <c:v>0.67919074934824331</c:v>
                </c:pt>
                <c:pt idx="6275">
                  <c:v>0.34702238288920323</c:v>
                </c:pt>
                <c:pt idx="6276">
                  <c:v>0.56604990167512048</c:v>
                </c:pt>
                <c:pt idx="6277">
                  <c:v>0.79300611327879733</c:v>
                </c:pt>
                <c:pt idx="6278">
                  <c:v>0.81686561272137481</c:v>
                </c:pt>
                <c:pt idx="6279">
                  <c:v>0.78657004152950016</c:v>
                </c:pt>
                <c:pt idx="6280">
                  <c:v>0.85297778376616318</c:v>
                </c:pt>
                <c:pt idx="6281">
                  <c:v>0.84075938678075646</c:v>
                </c:pt>
                <c:pt idx="6282">
                  <c:v>0.84773741133889369</c:v>
                </c:pt>
                <c:pt idx="6283">
                  <c:v>0.79668905105690624</c:v>
                </c:pt>
                <c:pt idx="6284">
                  <c:v>0.84320736317529354</c:v>
                </c:pt>
                <c:pt idx="6285">
                  <c:v>0.86345767339688817</c:v>
                </c:pt>
                <c:pt idx="6286">
                  <c:v>0.9023669216881125</c:v>
                </c:pt>
                <c:pt idx="6287">
                  <c:v>0.82667827288624784</c:v>
                </c:pt>
                <c:pt idx="6288">
                  <c:v>0.62783381995476517</c:v>
                </c:pt>
                <c:pt idx="6289">
                  <c:v>0.61009938640803429</c:v>
                </c:pt>
                <c:pt idx="6290">
                  <c:v>0.87227661996998418</c:v>
                </c:pt>
                <c:pt idx="6291">
                  <c:v>0.85346016534309677</c:v>
                </c:pt>
                <c:pt idx="6292">
                  <c:v>0.85852060890222648</c:v>
                </c:pt>
                <c:pt idx="6293">
                  <c:v>0.87708176646802616</c:v>
                </c:pt>
                <c:pt idx="6294">
                  <c:v>0.82538660200562841</c:v>
                </c:pt>
                <c:pt idx="6295">
                  <c:v>0.85216743521338423</c:v>
                </c:pt>
                <c:pt idx="6296">
                  <c:v>0.9169056275202635</c:v>
                </c:pt>
                <c:pt idx="6297">
                  <c:v>0.91254999300843154</c:v>
                </c:pt>
                <c:pt idx="6298">
                  <c:v>0.84971534731852949</c:v>
                </c:pt>
                <c:pt idx="6299">
                  <c:v>0.91100126278503102</c:v>
                </c:pt>
                <c:pt idx="6300">
                  <c:v>0.89519320934394953</c:v>
                </c:pt>
                <c:pt idx="6301">
                  <c:v>0.84268601404490839</c:v>
                </c:pt>
                <c:pt idx="6302">
                  <c:v>0.86103779222558019</c:v>
                </c:pt>
                <c:pt idx="6303">
                  <c:v>0.82936609758755309</c:v>
                </c:pt>
                <c:pt idx="6304">
                  <c:v>0.748922183732744</c:v>
                </c:pt>
                <c:pt idx="6305">
                  <c:v>0.43275263244251322</c:v>
                </c:pt>
                <c:pt idx="6306">
                  <c:v>0.5790999098069739</c:v>
                </c:pt>
                <c:pt idx="6307">
                  <c:v>0.79091777766845917</c:v>
                </c:pt>
                <c:pt idx="6308">
                  <c:v>0.82932315782560373</c:v>
                </c:pt>
                <c:pt idx="6309">
                  <c:v>0.85968116911115</c:v>
                </c:pt>
                <c:pt idx="6310">
                  <c:v>0.895092006391629</c:v>
                </c:pt>
                <c:pt idx="6311">
                  <c:v>0.86866220712510511</c:v>
                </c:pt>
                <c:pt idx="6312">
                  <c:v>0.81555853648388077</c:v>
                </c:pt>
                <c:pt idx="6313">
                  <c:v>0.92965145088160872</c:v>
                </c:pt>
                <c:pt idx="6314">
                  <c:v>0.88423395748452538</c:v>
                </c:pt>
                <c:pt idx="6315">
                  <c:v>0.87192954424310831</c:v>
                </c:pt>
                <c:pt idx="6316">
                  <c:v>0.86992899147406266</c:v>
                </c:pt>
                <c:pt idx="6317">
                  <c:v>0.80713573682021877</c:v>
                </c:pt>
                <c:pt idx="6318">
                  <c:v>0.81239297582616243</c:v>
                </c:pt>
                <c:pt idx="6319">
                  <c:v>0.77603433992679127</c:v>
                </c:pt>
                <c:pt idx="6320">
                  <c:v>0.7499598564348382</c:v>
                </c:pt>
                <c:pt idx="6321">
                  <c:v>0.63175283348708533</c:v>
                </c:pt>
                <c:pt idx="6322">
                  <c:v>0.73337460804173982</c:v>
                </c:pt>
                <c:pt idx="6323">
                  <c:v>0.72591635882720462</c:v>
                </c:pt>
                <c:pt idx="6324">
                  <c:v>0.77315552634922613</c:v>
                </c:pt>
                <c:pt idx="6325">
                  <c:v>0.74623331289866812</c:v>
                </c:pt>
                <c:pt idx="6326">
                  <c:v>0.72525262290555104</c:v>
                </c:pt>
                <c:pt idx="6327">
                  <c:v>0.66362706168589214</c:v>
                </c:pt>
                <c:pt idx="6328">
                  <c:v>0.39696084610507765</c:v>
                </c:pt>
                <c:pt idx="6329">
                  <c:v>0.67576019971967649</c:v>
                </c:pt>
                <c:pt idx="6330">
                  <c:v>0.7527527475870367</c:v>
                </c:pt>
                <c:pt idx="6331">
                  <c:v>0.85505988100649455</c:v>
                </c:pt>
                <c:pt idx="6332">
                  <c:v>0.85435289432685213</c:v>
                </c:pt>
                <c:pt idx="6333">
                  <c:v>0.76745697758441589</c:v>
                </c:pt>
                <c:pt idx="6334">
                  <c:v>0.71945376899924141</c:v>
                </c:pt>
                <c:pt idx="6335">
                  <c:v>0.77226718062639088</c:v>
                </c:pt>
                <c:pt idx="6336">
                  <c:v>0.75978177117416446</c:v>
                </c:pt>
                <c:pt idx="6337">
                  <c:v>0.7196665860782776</c:v>
                </c:pt>
                <c:pt idx="6338">
                  <c:v>0.78692238570338791</c:v>
                </c:pt>
                <c:pt idx="6339">
                  <c:v>0.73818463224640785</c:v>
                </c:pt>
                <c:pt idx="6340">
                  <c:v>0.76496391543145381</c:v>
                </c:pt>
                <c:pt idx="6341">
                  <c:v>0.76392701127666762</c:v>
                </c:pt>
                <c:pt idx="6342">
                  <c:v>0.7097031520499586</c:v>
                </c:pt>
                <c:pt idx="6343">
                  <c:v>0.42935170334672135</c:v>
                </c:pt>
                <c:pt idx="6344">
                  <c:v>0.62933627949473359</c:v>
                </c:pt>
                <c:pt idx="6345">
                  <c:v>0.75773505682859077</c:v>
                </c:pt>
                <c:pt idx="6346">
                  <c:v>0.73888096188311581</c:v>
                </c:pt>
                <c:pt idx="6347">
                  <c:v>0.77573879363381082</c:v>
                </c:pt>
                <c:pt idx="6348">
                  <c:v>0.83089085191919909</c:v>
                </c:pt>
                <c:pt idx="6349">
                  <c:v>0.80470322569324093</c:v>
                </c:pt>
                <c:pt idx="6350">
                  <c:v>0.79350879786787232</c:v>
                </c:pt>
                <c:pt idx="6351">
                  <c:v>0.81022485211427819</c:v>
                </c:pt>
                <c:pt idx="6352">
                  <c:v>0.75299801529409027</c:v>
                </c:pt>
                <c:pt idx="6353">
                  <c:v>0.82093452989269522</c:v>
                </c:pt>
                <c:pt idx="6354">
                  <c:v>0.78982423476803265</c:v>
                </c:pt>
                <c:pt idx="6355">
                  <c:v>0.80277989026535757</c:v>
                </c:pt>
                <c:pt idx="6356">
                  <c:v>0.81022832525411648</c:v>
                </c:pt>
                <c:pt idx="6357">
                  <c:v>0.83880839476517632</c:v>
                </c:pt>
                <c:pt idx="6358">
                  <c:v>0.80492567752611854</c:v>
                </c:pt>
                <c:pt idx="6359">
                  <c:v>0.80753009163557532</c:v>
                </c:pt>
                <c:pt idx="6360">
                  <c:v>0.89256712207068511</c:v>
                </c:pt>
                <c:pt idx="6361">
                  <c:v>0.78368102418912666</c:v>
                </c:pt>
                <c:pt idx="6362">
                  <c:v>0.80961330297496337</c:v>
                </c:pt>
                <c:pt idx="6363">
                  <c:v>0.88433377805091384</c:v>
                </c:pt>
                <c:pt idx="6364">
                  <c:v>0.80531706444940221</c:v>
                </c:pt>
                <c:pt idx="6365">
                  <c:v>0.88918999397233089</c:v>
                </c:pt>
                <c:pt idx="6366">
                  <c:v>0.81247643212760357</c:v>
                </c:pt>
                <c:pt idx="6367">
                  <c:v>0.8263680421717019</c:v>
                </c:pt>
                <c:pt idx="6368">
                  <c:v>0.82030374644599047</c:v>
                </c:pt>
                <c:pt idx="6369">
                  <c:v>0.73995852512277038</c:v>
                </c:pt>
                <c:pt idx="6370">
                  <c:v>0.52250803623592779</c:v>
                </c:pt>
                <c:pt idx="6371">
                  <c:v>0.73615918549520143</c:v>
                </c:pt>
                <c:pt idx="6372">
                  <c:v>0.8025594314370722</c:v>
                </c:pt>
                <c:pt idx="6373">
                  <c:v>0.84651588508150255</c:v>
                </c:pt>
                <c:pt idx="6374">
                  <c:v>0.8405688503780846</c:v>
                </c:pt>
                <c:pt idx="6375">
                  <c:v>0.86826434472869585</c:v>
                </c:pt>
                <c:pt idx="6376">
                  <c:v>0.80428018959193215</c:v>
                </c:pt>
                <c:pt idx="6377">
                  <c:v>0.88409368162187396</c:v>
                </c:pt>
                <c:pt idx="6378">
                  <c:v>0.80195892603110497</c:v>
                </c:pt>
                <c:pt idx="6379">
                  <c:v>0.87987025108663386</c:v>
                </c:pt>
                <c:pt idx="6380">
                  <c:v>0.80268854647139365</c:v>
                </c:pt>
                <c:pt idx="6381">
                  <c:v>0.81886000235729495</c:v>
                </c:pt>
                <c:pt idx="6382">
                  <c:v>0.71670188486511099</c:v>
                </c:pt>
                <c:pt idx="6383">
                  <c:v>0.38258512730120681</c:v>
                </c:pt>
                <c:pt idx="6384">
                  <c:v>0.67812181956111239</c:v>
                </c:pt>
                <c:pt idx="6385">
                  <c:v>0.79910073855164065</c:v>
                </c:pt>
                <c:pt idx="6386">
                  <c:v>0.76434198856828217</c:v>
                </c:pt>
                <c:pt idx="6387">
                  <c:v>0.5447511499487443</c:v>
                </c:pt>
                <c:pt idx="6388">
                  <c:v>0.64861771619472419</c:v>
                </c:pt>
                <c:pt idx="6389">
                  <c:v>0.81079856246284554</c:v>
                </c:pt>
                <c:pt idx="6390">
                  <c:v>0.81468921353804824</c:v>
                </c:pt>
                <c:pt idx="6391">
                  <c:v>0.87890615414091833</c:v>
                </c:pt>
                <c:pt idx="6392">
                  <c:v>0.79984873747594198</c:v>
                </c:pt>
                <c:pt idx="6393">
                  <c:v>0.89740921967367782</c:v>
                </c:pt>
                <c:pt idx="6394">
                  <c:v>0.9174823455469725</c:v>
                </c:pt>
                <c:pt idx="6395">
                  <c:v>0.80672758168541236</c:v>
                </c:pt>
                <c:pt idx="6396">
                  <c:v>0.90787872810402337</c:v>
                </c:pt>
                <c:pt idx="6397">
                  <c:v>0.84238665525820011</c:v>
                </c:pt>
                <c:pt idx="6398">
                  <c:v>0.91902180912509135</c:v>
                </c:pt>
                <c:pt idx="6399">
                  <c:v>0.84240858097412563</c:v>
                </c:pt>
                <c:pt idx="6400">
                  <c:v>0.88812387909942059</c:v>
                </c:pt>
                <c:pt idx="6401">
                  <c:v>0.89821800914620942</c:v>
                </c:pt>
                <c:pt idx="6402">
                  <c:v>0.79996853988807104</c:v>
                </c:pt>
                <c:pt idx="6403">
                  <c:v>0.94630472826350598</c:v>
                </c:pt>
                <c:pt idx="6404">
                  <c:v>0.8837717638387339</c:v>
                </c:pt>
                <c:pt idx="6405">
                  <c:v>0.84498408623595045</c:v>
                </c:pt>
                <c:pt idx="6406">
                  <c:v>0.76092187498288921</c:v>
                </c:pt>
                <c:pt idx="6407">
                  <c:v>0.66269277148881356</c:v>
                </c:pt>
                <c:pt idx="6408">
                  <c:v>0.81698447648118622</c:v>
                </c:pt>
                <c:pt idx="6409">
                  <c:v>0.79059555686071326</c:v>
                </c:pt>
                <c:pt idx="6410">
                  <c:v>0.82954306211580386</c:v>
                </c:pt>
                <c:pt idx="6411">
                  <c:v>0.86359219389934527</c:v>
                </c:pt>
                <c:pt idx="6412">
                  <c:v>0.77496636736289837</c:v>
                </c:pt>
                <c:pt idx="6413">
                  <c:v>0.79568615962760103</c:v>
                </c:pt>
                <c:pt idx="6414">
                  <c:v>0.82765889990843311</c:v>
                </c:pt>
                <c:pt idx="6415">
                  <c:v>0.83052374892260594</c:v>
                </c:pt>
                <c:pt idx="6416">
                  <c:v>0.87506266402320165</c:v>
                </c:pt>
                <c:pt idx="6417">
                  <c:v>0.79986243889996178</c:v>
                </c:pt>
                <c:pt idx="6418">
                  <c:v>0.86969379023631521</c:v>
                </c:pt>
                <c:pt idx="6419">
                  <c:v>0.82432855432976093</c:v>
                </c:pt>
                <c:pt idx="6420">
                  <c:v>0.82576964134219843</c:v>
                </c:pt>
                <c:pt idx="6421">
                  <c:v>0.77285203687556847</c:v>
                </c:pt>
                <c:pt idx="6422">
                  <c:v>0.79784670462759366</c:v>
                </c:pt>
                <c:pt idx="6423">
                  <c:v>0.78915059357084327</c:v>
                </c:pt>
                <c:pt idx="6424">
                  <c:v>0.82979623425251992</c:v>
                </c:pt>
                <c:pt idx="6425">
                  <c:v>0.78055121918312054</c:v>
                </c:pt>
                <c:pt idx="6426">
                  <c:v>0.83034638876449929</c:v>
                </c:pt>
                <c:pt idx="6427">
                  <c:v>0.82163383684337365</c:v>
                </c:pt>
                <c:pt idx="6428">
                  <c:v>0.8017908844493955</c:v>
                </c:pt>
                <c:pt idx="6429">
                  <c:v>0.81814079337553425</c:v>
                </c:pt>
                <c:pt idx="6430">
                  <c:v>0.82299222993724364</c:v>
                </c:pt>
                <c:pt idx="6431">
                  <c:v>0.81326412517827751</c:v>
                </c:pt>
                <c:pt idx="6432">
                  <c:v>0.81137140342320568</c:v>
                </c:pt>
                <c:pt idx="6433">
                  <c:v>0.74103730937810064</c:v>
                </c:pt>
                <c:pt idx="6434">
                  <c:v>0.83001809893119993</c:v>
                </c:pt>
                <c:pt idx="6435">
                  <c:v>0.78331813630648661</c:v>
                </c:pt>
                <c:pt idx="6436">
                  <c:v>0.77305876841940668</c:v>
                </c:pt>
                <c:pt idx="6437">
                  <c:v>0.8139601126893502</c:v>
                </c:pt>
                <c:pt idx="6438">
                  <c:v>0.88235586075849837</c:v>
                </c:pt>
                <c:pt idx="6439">
                  <c:v>0.80508261500058542</c:v>
                </c:pt>
                <c:pt idx="6440">
                  <c:v>0.82069292520608395</c:v>
                </c:pt>
                <c:pt idx="6441">
                  <c:v>0.87244524474627494</c:v>
                </c:pt>
                <c:pt idx="6442">
                  <c:v>0.85994239111551052</c:v>
                </c:pt>
                <c:pt idx="6443">
                  <c:v>0.79575754114494279</c:v>
                </c:pt>
                <c:pt idx="6444">
                  <c:v>0.85423782737870124</c:v>
                </c:pt>
                <c:pt idx="6445">
                  <c:v>0.85209340328183447</c:v>
                </c:pt>
                <c:pt idx="6446">
                  <c:v>0.82307936999229636</c:v>
                </c:pt>
                <c:pt idx="6447">
                  <c:v>0.82696142636076897</c:v>
                </c:pt>
                <c:pt idx="6448">
                  <c:v>0.93135367231521504</c:v>
                </c:pt>
                <c:pt idx="6449">
                  <c:v>0.79534478615711601</c:v>
                </c:pt>
                <c:pt idx="6450">
                  <c:v>0.85371203390594463</c:v>
                </c:pt>
                <c:pt idx="6451">
                  <c:v>0.91591269425679733</c:v>
                </c:pt>
                <c:pt idx="6452">
                  <c:v>0.77818495542166999</c:v>
                </c:pt>
                <c:pt idx="6453">
                  <c:v>0.9507662123261259</c:v>
                </c:pt>
                <c:pt idx="6454">
                  <c:v>0.90557435710806466</c:v>
                </c:pt>
                <c:pt idx="6455">
                  <c:v>0.85937060783552754</c:v>
                </c:pt>
                <c:pt idx="6456">
                  <c:v>0.89209601323190046</c:v>
                </c:pt>
                <c:pt idx="6457">
                  <c:v>0.87795883764750637</c:v>
                </c:pt>
                <c:pt idx="6458">
                  <c:v>0.9203421112980491</c:v>
                </c:pt>
                <c:pt idx="6459">
                  <c:v>0.81006993275293537</c:v>
                </c:pt>
                <c:pt idx="6460">
                  <c:v>0.91962833366329055</c:v>
                </c:pt>
                <c:pt idx="6461">
                  <c:v>0.86460420822878614</c:v>
                </c:pt>
                <c:pt idx="6462">
                  <c:v>0.90469004547794485</c:v>
                </c:pt>
                <c:pt idx="6463">
                  <c:v>0.83168108407725616</c:v>
                </c:pt>
                <c:pt idx="6464">
                  <c:v>0.95056325982873846</c:v>
                </c:pt>
                <c:pt idx="6465">
                  <c:v>0.82803795865160956</c:v>
                </c:pt>
                <c:pt idx="6466">
                  <c:v>0.90370540577275849</c:v>
                </c:pt>
                <c:pt idx="6467">
                  <c:v>0.88783301635087708</c:v>
                </c:pt>
                <c:pt idx="6468">
                  <c:v>0.92477288816287539</c:v>
                </c:pt>
                <c:pt idx="6469">
                  <c:v>0.75480351740568585</c:v>
                </c:pt>
                <c:pt idx="6470">
                  <c:v>0.9571993598884192</c:v>
                </c:pt>
                <c:pt idx="6471">
                  <c:v>0.84652643822846074</c:v>
                </c:pt>
                <c:pt idx="6472">
                  <c:v>0.92130231273647833</c:v>
                </c:pt>
                <c:pt idx="6473">
                  <c:v>0.86891875891924375</c:v>
                </c:pt>
                <c:pt idx="6474">
                  <c:v>0.92847948101912059</c:v>
                </c:pt>
                <c:pt idx="6475">
                  <c:v>0.91693312305885222</c:v>
                </c:pt>
                <c:pt idx="6476">
                  <c:v>0.91718479929523089</c:v>
                </c:pt>
                <c:pt idx="6477">
                  <c:v>0.89990644243606999</c:v>
                </c:pt>
                <c:pt idx="6478">
                  <c:v>0.96172162166365827</c:v>
                </c:pt>
                <c:pt idx="6479">
                  <c:v>0.86547115479384662</c:v>
                </c:pt>
                <c:pt idx="6480">
                  <c:v>0.90456482595956211</c:v>
                </c:pt>
                <c:pt idx="6481">
                  <c:v>0.91670725838174372</c:v>
                </c:pt>
                <c:pt idx="6482">
                  <c:v>0.91947194057415549</c:v>
                </c:pt>
                <c:pt idx="6483">
                  <c:v>0.95077666274655825</c:v>
                </c:pt>
                <c:pt idx="6484">
                  <c:v>0.87992347750247246</c:v>
                </c:pt>
                <c:pt idx="6485">
                  <c:v>0.97527632481186965</c:v>
                </c:pt>
                <c:pt idx="6486">
                  <c:v>0.90504627568862162</c:v>
                </c:pt>
                <c:pt idx="6487">
                  <c:v>0.88253860486412083</c:v>
                </c:pt>
                <c:pt idx="6488">
                  <c:v>0.95121541516310015</c:v>
                </c:pt>
                <c:pt idx="6489">
                  <c:v>0.89927283878037301</c:v>
                </c:pt>
                <c:pt idx="6490">
                  <c:v>0.97524219353947494</c:v>
                </c:pt>
                <c:pt idx="6491">
                  <c:v>0.88092450091579888</c:v>
                </c:pt>
                <c:pt idx="6492">
                  <c:v>0.96020476320926529</c:v>
                </c:pt>
                <c:pt idx="6493">
                  <c:v>0.78554849991199449</c:v>
                </c:pt>
                <c:pt idx="6494">
                  <c:v>0.77853762413360683</c:v>
                </c:pt>
                <c:pt idx="6495">
                  <c:v>0.85182426135200129</c:v>
                </c:pt>
                <c:pt idx="6496">
                  <c:v>0.62806237374898199</c:v>
                </c:pt>
                <c:pt idx="6497">
                  <c:v>0.76463961934358626</c:v>
                </c:pt>
                <c:pt idx="6498">
                  <c:v>0.68200237212501247</c:v>
                </c:pt>
                <c:pt idx="6499">
                  <c:v>0.81659656535728431</c:v>
                </c:pt>
                <c:pt idx="6500">
                  <c:v>0.86477815542359793</c:v>
                </c:pt>
                <c:pt idx="6501">
                  <c:v>0.73582394719014121</c:v>
                </c:pt>
                <c:pt idx="6502">
                  <c:v>0.7158327691211146</c:v>
                </c:pt>
                <c:pt idx="6503">
                  <c:v>0.6128643215440045</c:v>
                </c:pt>
                <c:pt idx="6504">
                  <c:v>0.83522130807626649</c:v>
                </c:pt>
                <c:pt idx="6505">
                  <c:v>0.73849327770354067</c:v>
                </c:pt>
                <c:pt idx="6506">
                  <c:v>0.58788273538567304</c:v>
                </c:pt>
                <c:pt idx="6507">
                  <c:v>0.52648604853180914</c:v>
                </c:pt>
                <c:pt idx="6508">
                  <c:v>0.72707274747408046</c:v>
                </c:pt>
                <c:pt idx="6509">
                  <c:v>0.70222322667038017</c:v>
                </c:pt>
                <c:pt idx="6510">
                  <c:v>0.54829153860140345</c:v>
                </c:pt>
                <c:pt idx="6511">
                  <c:v>0.82354978644527543</c:v>
                </c:pt>
                <c:pt idx="6512">
                  <c:v>0.61089511591955192</c:v>
                </c:pt>
                <c:pt idx="6513">
                  <c:v>0.62059406289963592</c:v>
                </c:pt>
                <c:pt idx="6514">
                  <c:v>0.59203449498181415</c:v>
                </c:pt>
                <c:pt idx="6515">
                  <c:v>0.61632849387823896</c:v>
                </c:pt>
                <c:pt idx="6516">
                  <c:v>0.72314702639246831</c:v>
                </c:pt>
                <c:pt idx="6517">
                  <c:v>0.59352746198189088</c:v>
                </c:pt>
                <c:pt idx="6518">
                  <c:v>0.54304430413895322</c:v>
                </c:pt>
                <c:pt idx="6519">
                  <c:v>0.86322249562817788</c:v>
                </c:pt>
                <c:pt idx="6520">
                  <c:v>0.72743526222984822</c:v>
                </c:pt>
                <c:pt idx="6521">
                  <c:v>0.64988154322467317</c:v>
                </c:pt>
                <c:pt idx="6522">
                  <c:v>0.73615563973773701</c:v>
                </c:pt>
                <c:pt idx="6523">
                  <c:v>0.52993825095734248</c:v>
                </c:pt>
                <c:pt idx="6524">
                  <c:v>0.6736089429583374</c:v>
                </c:pt>
                <c:pt idx="6525">
                  <c:v>0.73709827808373951</c:v>
                </c:pt>
                <c:pt idx="6526">
                  <c:v>0.69976502864441958</c:v>
                </c:pt>
                <c:pt idx="6527">
                  <c:v>0.64899622719381445</c:v>
                </c:pt>
                <c:pt idx="6528">
                  <c:v>0.89129425242433558</c:v>
                </c:pt>
                <c:pt idx="6529">
                  <c:v>0.69884057329211757</c:v>
                </c:pt>
                <c:pt idx="6530">
                  <c:v>0.75782169818000611</c:v>
                </c:pt>
                <c:pt idx="6531">
                  <c:v>0.78041727623208013</c:v>
                </c:pt>
                <c:pt idx="6532">
                  <c:v>0.77370809861828449</c:v>
                </c:pt>
                <c:pt idx="6533">
                  <c:v>0.61178160339848775</c:v>
                </c:pt>
                <c:pt idx="6534">
                  <c:v>0.58338127747605617</c:v>
                </c:pt>
                <c:pt idx="6535">
                  <c:v>0.81901783597894329</c:v>
                </c:pt>
                <c:pt idx="6536">
                  <c:v>0.74356741197041964</c:v>
                </c:pt>
                <c:pt idx="6537">
                  <c:v>0.91950582280030291</c:v>
                </c:pt>
                <c:pt idx="6538">
                  <c:v>0.87212580901442516</c:v>
                </c:pt>
                <c:pt idx="6539">
                  <c:v>0.69260626228253741</c:v>
                </c:pt>
                <c:pt idx="6540">
                  <c:v>0.84834283967764113</c:v>
                </c:pt>
                <c:pt idx="6541">
                  <c:v>0.88734405335988198</c:v>
                </c:pt>
                <c:pt idx="6542">
                  <c:v>0.82271179491858526</c:v>
                </c:pt>
                <c:pt idx="6543">
                  <c:v>0.75245989292799154</c:v>
                </c:pt>
                <c:pt idx="6544">
                  <c:v>0.76128388368598521</c:v>
                </c:pt>
                <c:pt idx="6545">
                  <c:v>0.67556110578589401</c:v>
                </c:pt>
                <c:pt idx="6546">
                  <c:v>0.86046172459805537</c:v>
                </c:pt>
                <c:pt idx="6547">
                  <c:v>0.94700188660221574</c:v>
                </c:pt>
                <c:pt idx="6548">
                  <c:v>0.78971211325022839</c:v>
                </c:pt>
                <c:pt idx="6549">
                  <c:v>0.78420376926881841</c:v>
                </c:pt>
                <c:pt idx="6550">
                  <c:v>0.72636048398796882</c:v>
                </c:pt>
                <c:pt idx="6551">
                  <c:v>0.95834419100830937</c:v>
                </c:pt>
                <c:pt idx="6552">
                  <c:v>0.91541520327664572</c:v>
                </c:pt>
                <c:pt idx="6553">
                  <c:v>0.92315876593786528</c:v>
                </c:pt>
                <c:pt idx="6554">
                  <c:v>0.6581038303427541</c:v>
                </c:pt>
                <c:pt idx="6555">
                  <c:v>0.93583225434960782</c:v>
                </c:pt>
                <c:pt idx="6556">
                  <c:v>0.81937852514002696</c:v>
                </c:pt>
                <c:pt idx="6557">
                  <c:v>0.76904636819260608</c:v>
                </c:pt>
                <c:pt idx="6558">
                  <c:v>0.78098641417390213</c:v>
                </c:pt>
                <c:pt idx="6559">
                  <c:v>0.90235971716504604</c:v>
                </c:pt>
                <c:pt idx="6560">
                  <c:v>0.77130481191764177</c:v>
                </c:pt>
                <c:pt idx="6561">
                  <c:v>0.70251686790387957</c:v>
                </c:pt>
                <c:pt idx="6562">
                  <c:v>0.75028055675580096</c:v>
                </c:pt>
                <c:pt idx="6563">
                  <c:v>0.93413301995410414</c:v>
                </c:pt>
                <c:pt idx="6564">
                  <c:v>0.89846234726778396</c:v>
                </c:pt>
                <c:pt idx="6565">
                  <c:v>0.95703535053206834</c:v>
                </c:pt>
                <c:pt idx="6566">
                  <c:v>0.90171521996236592</c:v>
                </c:pt>
                <c:pt idx="6567">
                  <c:v>0.88254019189951027</c:v>
                </c:pt>
                <c:pt idx="6568">
                  <c:v>0.72166855760037685</c:v>
                </c:pt>
                <c:pt idx="6569">
                  <c:v>0.84681313191367336</c:v>
                </c:pt>
                <c:pt idx="6570">
                  <c:v>0.68022725496360059</c:v>
                </c:pt>
                <c:pt idx="6571">
                  <c:v>0.73444551674685576</c:v>
                </c:pt>
                <c:pt idx="6572">
                  <c:v>0.73460780012535565</c:v>
                </c:pt>
                <c:pt idx="6573">
                  <c:v>0.80256094266538103</c:v>
                </c:pt>
                <c:pt idx="6574">
                  <c:v>0.71354785017941047</c:v>
                </c:pt>
                <c:pt idx="6575">
                  <c:v>0.72752598196523965</c:v>
                </c:pt>
                <c:pt idx="6576">
                  <c:v>0.8027760728516663</c:v>
                </c:pt>
                <c:pt idx="6577">
                  <c:v>0.9182002064938265</c:v>
                </c:pt>
                <c:pt idx="6578">
                  <c:v>0.86254921516441718</c:v>
                </c:pt>
                <c:pt idx="6579">
                  <c:v>0.82283348032659831</c:v>
                </c:pt>
                <c:pt idx="6580">
                  <c:v>0.84092731469605231</c:v>
                </c:pt>
                <c:pt idx="6581">
                  <c:v>0.81894175351142307</c:v>
                </c:pt>
                <c:pt idx="6582">
                  <c:v>0.76460109269556309</c:v>
                </c:pt>
                <c:pt idx="6583">
                  <c:v>0.57982947829870046</c:v>
                </c:pt>
                <c:pt idx="6584">
                  <c:v>0.77378655310393207</c:v>
                </c:pt>
                <c:pt idx="6585">
                  <c:v>0.70478216871608101</c:v>
                </c:pt>
                <c:pt idx="6586">
                  <c:v>0.68538714690759306</c:v>
                </c:pt>
                <c:pt idx="6587">
                  <c:v>0.91516959606467674</c:v>
                </c:pt>
                <c:pt idx="6588">
                  <c:v>0.84304777492045146</c:v>
                </c:pt>
                <c:pt idx="6589">
                  <c:v>0.6448946458642868</c:v>
                </c:pt>
                <c:pt idx="6590">
                  <c:v>0.69140035374634923</c:v>
                </c:pt>
                <c:pt idx="6591">
                  <c:v>0.78395386880051787</c:v>
                </c:pt>
                <c:pt idx="6592">
                  <c:v>0.78616770790177215</c:v>
                </c:pt>
                <c:pt idx="6593">
                  <c:v>0.90225598466538703</c:v>
                </c:pt>
                <c:pt idx="6594">
                  <c:v>0.9054650624107462</c:v>
                </c:pt>
                <c:pt idx="6595">
                  <c:v>0.72625302948424697</c:v>
                </c:pt>
                <c:pt idx="6596">
                  <c:v>0.6626826482798347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330-4BFA-84AC-DCCC08DA9A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7716271"/>
        <c:axId val="1777697967"/>
        <c:extLst>
          <c:ext xmlns:c15="http://schemas.microsoft.com/office/drawing/2012/chart" uri="{02D57815-91ED-43cb-92C2-25804820EDAC}">
            <c15:filteredScatterSeries>
              <c15:ser>
                <c:idx val="4"/>
                <c:order val="0"/>
                <c:tx>
                  <c:strRef>
                    <c:extLst>
                      <c:ext uri="{02D57815-91ED-43cb-92C2-25804820EDAC}">
                        <c15:formulaRef>
                          <c15:sqref>Sheet1!$AT$2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19050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Sheet1!$AT$3:$AT$1926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5-E330-4BFA-84AC-DCCC08DA9AEE}"/>
                  </c:ext>
                </c:extLst>
              </c15:ser>
            </c15:filteredScatterSeries>
            <c15:filteredScatterSeries>
              <c15:ser>
                <c:idx val="8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Sheet1!$AX$2</c15:sqref>
                        </c15:formulaRef>
                      </c:ext>
                    </c:extLst>
                    <c:strCache>
                      <c:ptCount val="1"/>
                      <c:pt idx="0">
                        <c:v>LEE027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Sheet1!$AX$3:$AX$1926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1.4255910577116444E-3</c:v>
                      </c:pt>
                      <c:pt idx="1">
                        <c:v>1.5523544863238921E-3</c:v>
                      </c:pt>
                      <c:pt idx="2">
                        <c:v>1.5034812404350326E-3</c:v>
                      </c:pt>
                      <c:pt idx="3">
                        <c:v>1.1274253573444583E-3</c:v>
                      </c:pt>
                      <c:pt idx="4">
                        <c:v>7.9096018877198042E-4</c:v>
                      </c:pt>
                      <c:pt idx="5">
                        <c:v>1.0210058521488031E-3</c:v>
                      </c:pt>
                      <c:pt idx="6">
                        <c:v>8.6169377662758762E-4</c:v>
                      </c:pt>
                      <c:pt idx="7">
                        <c:v>6.1718894978892032E-4</c:v>
                      </c:pt>
                      <c:pt idx="8">
                        <c:v>2.4681757865305069E-4</c:v>
                      </c:pt>
                      <c:pt idx="9">
                        <c:v>-1.617406357466362E-4</c:v>
                      </c:pt>
                      <c:pt idx="10">
                        <c:v>-5.1324362160814906E-5</c:v>
                      </c:pt>
                      <c:pt idx="11">
                        <c:v>1.8366022130548652E-5</c:v>
                      </c:pt>
                      <c:pt idx="12">
                        <c:v>-5.981292845812145E-5</c:v>
                      </c:pt>
                      <c:pt idx="13">
                        <c:v>1.0818202147211397E-4</c:v>
                      </c:pt>
                      <c:pt idx="14">
                        <c:v>4.0852261389250587E-4</c:v>
                      </c:pt>
                      <c:pt idx="15">
                        <c:v>9.0078794753952732E-4</c:v>
                      </c:pt>
                      <c:pt idx="16">
                        <c:v>1.0710255353081715E-3</c:v>
                      </c:pt>
                      <c:pt idx="17">
                        <c:v>1.2375365225486702E-3</c:v>
                      </c:pt>
                      <c:pt idx="18">
                        <c:v>1.2903165067555552E-3</c:v>
                      </c:pt>
                      <c:pt idx="19">
                        <c:v>1.4414789001966763E-3</c:v>
                      </c:pt>
                      <c:pt idx="20">
                        <c:v>1.5696706196041159E-3</c:v>
                      </c:pt>
                      <c:pt idx="21">
                        <c:v>1.8496602616811979E-3</c:v>
                      </c:pt>
                      <c:pt idx="22">
                        <c:v>2.0339979020159125E-3</c:v>
                      </c:pt>
                      <c:pt idx="23">
                        <c:v>1.9192023778188264E-3</c:v>
                      </c:pt>
                      <c:pt idx="24">
                        <c:v>1.7192342901600508E-3</c:v>
                      </c:pt>
                      <c:pt idx="25">
                        <c:v>1.8986332821648835E-3</c:v>
                      </c:pt>
                      <c:pt idx="26">
                        <c:v>1.4936730483584555E-3</c:v>
                      </c:pt>
                      <c:pt idx="27">
                        <c:v>1.3510287653650936E-3</c:v>
                      </c:pt>
                      <c:pt idx="28">
                        <c:v>8.5693720722756291E-4</c:v>
                      </c:pt>
                      <c:pt idx="29">
                        <c:v>7.1109198441186947E-4</c:v>
                      </c:pt>
                      <c:pt idx="30">
                        <c:v>9.9064719936206385E-4</c:v>
                      </c:pt>
                      <c:pt idx="31">
                        <c:v>1.4746491001263293E-3</c:v>
                      </c:pt>
                      <c:pt idx="32">
                        <c:v>1.0680338503753777E-3</c:v>
                      </c:pt>
                      <c:pt idx="33">
                        <c:v>1.1669038739718751E-3</c:v>
                      </c:pt>
                      <c:pt idx="34">
                        <c:v>1.2023518075507239E-3</c:v>
                      </c:pt>
                      <c:pt idx="35">
                        <c:v>1.4004016606840731E-3</c:v>
                      </c:pt>
                      <c:pt idx="36">
                        <c:v>1.6451091425363556E-3</c:v>
                      </c:pt>
                      <c:pt idx="37">
                        <c:v>1.6222627014612126E-3</c:v>
                      </c:pt>
                      <c:pt idx="38">
                        <c:v>1.287547664692139E-3</c:v>
                      </c:pt>
                      <c:pt idx="39">
                        <c:v>1.7055018895056537E-3</c:v>
                      </c:pt>
                      <c:pt idx="40">
                        <c:v>1.7257856375829544E-3</c:v>
                      </c:pt>
                      <c:pt idx="41">
                        <c:v>2.0350647525473578E-3</c:v>
                      </c:pt>
                      <c:pt idx="42">
                        <c:v>2.1497453612577965E-3</c:v>
                      </c:pt>
                      <c:pt idx="43">
                        <c:v>1.9221447577962003E-3</c:v>
                      </c:pt>
                      <c:pt idx="44">
                        <c:v>2.0672884526241491E-3</c:v>
                      </c:pt>
                      <c:pt idx="45">
                        <c:v>2.0732318350062079E-3</c:v>
                      </c:pt>
                      <c:pt idx="46">
                        <c:v>1.8521880141594514E-3</c:v>
                      </c:pt>
                      <c:pt idx="47">
                        <c:v>1.8296509907966669E-3</c:v>
                      </c:pt>
                      <c:pt idx="48">
                        <c:v>1.4902593595946278E-3</c:v>
                      </c:pt>
                      <c:pt idx="49">
                        <c:v>1.4660902257390503E-3</c:v>
                      </c:pt>
                      <c:pt idx="50">
                        <c:v>1.7045526720568243E-3</c:v>
                      </c:pt>
                      <c:pt idx="51">
                        <c:v>2.0564743618114098E-3</c:v>
                      </c:pt>
                      <c:pt idx="52">
                        <c:v>2.2115365054666382E-3</c:v>
                      </c:pt>
                      <c:pt idx="53">
                        <c:v>2.5304716271334102E-3</c:v>
                      </c:pt>
                      <c:pt idx="54">
                        <c:v>2.9415685808636205E-3</c:v>
                      </c:pt>
                      <c:pt idx="55">
                        <c:v>3.0734900066231694E-3</c:v>
                      </c:pt>
                      <c:pt idx="56">
                        <c:v>3.1584238098676686E-3</c:v>
                      </c:pt>
                      <c:pt idx="57">
                        <c:v>2.5308703372847177E-3</c:v>
                      </c:pt>
                      <c:pt idx="58">
                        <c:v>2.0727515969758592E-3</c:v>
                      </c:pt>
                      <c:pt idx="59">
                        <c:v>2.2071208002466024E-3</c:v>
                      </c:pt>
                      <c:pt idx="60">
                        <c:v>1.4605711765559983E-3</c:v>
                      </c:pt>
                      <c:pt idx="61">
                        <c:v>1.1749852279247738E-3</c:v>
                      </c:pt>
                      <c:pt idx="62">
                        <c:v>1.510481379420655E-3</c:v>
                      </c:pt>
                      <c:pt idx="63">
                        <c:v>1.3839035237902233E-3</c:v>
                      </c:pt>
                      <c:pt idx="64">
                        <c:v>1.5295724910959908E-3</c:v>
                      </c:pt>
                      <c:pt idx="65">
                        <c:v>1.9505797408655775E-3</c:v>
                      </c:pt>
                      <c:pt idx="66">
                        <c:v>1.7077598235270823E-3</c:v>
                      </c:pt>
                      <c:pt idx="67">
                        <c:v>2.3788623832695474E-3</c:v>
                      </c:pt>
                      <c:pt idx="68">
                        <c:v>2.2291814678589922E-3</c:v>
                      </c:pt>
                      <c:pt idx="69">
                        <c:v>1.9210891658766227E-3</c:v>
                      </c:pt>
                      <c:pt idx="70">
                        <c:v>1.9935526976798718E-3</c:v>
                      </c:pt>
                      <c:pt idx="71">
                        <c:v>2.0623206871946101E-3</c:v>
                      </c:pt>
                      <c:pt idx="72">
                        <c:v>1.4713747852128614E-3</c:v>
                      </c:pt>
                      <c:pt idx="73">
                        <c:v>1.5232342808425788E-3</c:v>
                      </c:pt>
                      <c:pt idx="74">
                        <c:v>1.2809854468853632E-3</c:v>
                      </c:pt>
                      <c:pt idx="75">
                        <c:v>1.5183841484956552E-3</c:v>
                      </c:pt>
                      <c:pt idx="76">
                        <c:v>1.7297110108447607E-3</c:v>
                      </c:pt>
                      <c:pt idx="77">
                        <c:v>1.6555652871373078E-3</c:v>
                      </c:pt>
                      <c:pt idx="78">
                        <c:v>1.5735482408224843E-3</c:v>
                      </c:pt>
                      <c:pt idx="79">
                        <c:v>1.9632810079641089E-3</c:v>
                      </c:pt>
                      <c:pt idx="80">
                        <c:v>1.7118265117792256E-3</c:v>
                      </c:pt>
                      <c:pt idx="81">
                        <c:v>1.842329352443468E-3</c:v>
                      </c:pt>
                      <c:pt idx="82">
                        <c:v>1.5713764934160415E-3</c:v>
                      </c:pt>
                      <c:pt idx="83">
                        <c:v>1.2072415391531815E-3</c:v>
                      </c:pt>
                      <c:pt idx="84">
                        <c:v>1.2235502207852608E-3</c:v>
                      </c:pt>
                      <c:pt idx="85">
                        <c:v>1.691399895799606E-3</c:v>
                      </c:pt>
                      <c:pt idx="86">
                        <c:v>1.1545725881529898E-3</c:v>
                      </c:pt>
                      <c:pt idx="87">
                        <c:v>9.8101138051545807E-4</c:v>
                      </c:pt>
                      <c:pt idx="88">
                        <c:v>1.114171641808428E-3</c:v>
                      </c:pt>
                      <c:pt idx="89">
                        <c:v>1.1130372396057776E-3</c:v>
                      </c:pt>
                      <c:pt idx="90">
                        <c:v>1.1713995541589698E-3</c:v>
                      </c:pt>
                      <c:pt idx="91">
                        <c:v>1.4265946270798345E-3</c:v>
                      </c:pt>
                      <c:pt idx="92">
                        <c:v>1.2034547632857444E-3</c:v>
                      </c:pt>
                      <c:pt idx="93">
                        <c:v>1.2691138230130684E-3</c:v>
                      </c:pt>
                      <c:pt idx="94">
                        <c:v>1.5466603463149011E-3</c:v>
                      </c:pt>
                      <c:pt idx="95">
                        <c:v>1.4168679628822978E-3</c:v>
                      </c:pt>
                      <c:pt idx="96">
                        <c:v>1.4633722415430352E-3</c:v>
                      </c:pt>
                      <c:pt idx="97">
                        <c:v>1.6477389989774075E-3</c:v>
                      </c:pt>
                      <c:pt idx="98">
                        <c:v>1.5933261278217382E-3</c:v>
                      </c:pt>
                      <c:pt idx="99">
                        <c:v>1.4537375873804159E-3</c:v>
                      </c:pt>
                      <c:pt idx="100">
                        <c:v>2.0669798113677816E-3</c:v>
                      </c:pt>
                      <c:pt idx="101">
                        <c:v>1.8545259231479388E-3</c:v>
                      </c:pt>
                      <c:pt idx="102">
                        <c:v>1.8638492184582223E-3</c:v>
                      </c:pt>
                      <c:pt idx="103">
                        <c:v>2.0792357809555533E-3</c:v>
                      </c:pt>
                      <c:pt idx="104">
                        <c:v>1.8531158790685322E-3</c:v>
                      </c:pt>
                      <c:pt idx="105">
                        <c:v>1.90390464188685E-3</c:v>
                      </c:pt>
                      <c:pt idx="106">
                        <c:v>2.2499031371151397E-3</c:v>
                      </c:pt>
                      <c:pt idx="107">
                        <c:v>1.8781829842775424E-3</c:v>
                      </c:pt>
                      <c:pt idx="108">
                        <c:v>2.1639242241069394E-3</c:v>
                      </c:pt>
                      <c:pt idx="109">
                        <c:v>2.3026116873708655E-3</c:v>
                      </c:pt>
                      <c:pt idx="110">
                        <c:v>2.4001698885708009E-3</c:v>
                      </c:pt>
                      <c:pt idx="111">
                        <c:v>2.4732010097033704E-3</c:v>
                      </c:pt>
                      <c:pt idx="112">
                        <c:v>2.1553703966836011E-3</c:v>
                      </c:pt>
                      <c:pt idx="113">
                        <c:v>1.6932435905499092E-3</c:v>
                      </c:pt>
                      <c:pt idx="114">
                        <c:v>2.0788176594044735E-3</c:v>
                      </c:pt>
                      <c:pt idx="115">
                        <c:v>2.5424876718200045E-3</c:v>
                      </c:pt>
                      <c:pt idx="116">
                        <c:v>1.8030880431212596E-3</c:v>
                      </c:pt>
                      <c:pt idx="117">
                        <c:v>1.7808305439151861E-3</c:v>
                      </c:pt>
                      <c:pt idx="118">
                        <c:v>1.5477485493860948E-3</c:v>
                      </c:pt>
                      <c:pt idx="119">
                        <c:v>1.5009527115007885E-3</c:v>
                      </c:pt>
                      <c:pt idx="120">
                        <c:v>1.7895947909120486E-3</c:v>
                      </c:pt>
                      <c:pt idx="121">
                        <c:v>1.6256892017488893E-3</c:v>
                      </c:pt>
                      <c:pt idx="122">
                        <c:v>1.0594039302649345E-3</c:v>
                      </c:pt>
                      <c:pt idx="123">
                        <c:v>1.6341572307852377E-3</c:v>
                      </c:pt>
                      <c:pt idx="124">
                        <c:v>1.4465728397247309E-3</c:v>
                      </c:pt>
                      <c:pt idx="125">
                        <c:v>1.5589854204858596E-3</c:v>
                      </c:pt>
                      <c:pt idx="126">
                        <c:v>1.7686700784142904E-3</c:v>
                      </c:pt>
                      <c:pt idx="127">
                        <c:v>1.5612014258837817E-3</c:v>
                      </c:pt>
                      <c:pt idx="128">
                        <c:v>1.4725647040188586E-3</c:v>
                      </c:pt>
                      <c:pt idx="129">
                        <c:v>1.7637593825000793E-3</c:v>
                      </c:pt>
                      <c:pt idx="130">
                        <c:v>1.6292515818349673E-3</c:v>
                      </c:pt>
                      <c:pt idx="131">
                        <c:v>1.7690598593217033E-3</c:v>
                      </c:pt>
                      <c:pt idx="132">
                        <c:v>1.9463294207715954E-3</c:v>
                      </c:pt>
                      <c:pt idx="133">
                        <c:v>2.0743367318812054E-3</c:v>
                      </c:pt>
                      <c:pt idx="134">
                        <c:v>2.6458557049715697E-3</c:v>
                      </c:pt>
                      <c:pt idx="135">
                        <c:v>2.5276577506225238E-3</c:v>
                      </c:pt>
                      <c:pt idx="136">
                        <c:v>2.4582348204794926E-3</c:v>
                      </c:pt>
                      <c:pt idx="137">
                        <c:v>2.4553914386409533E-3</c:v>
                      </c:pt>
                      <c:pt idx="138">
                        <c:v>2.7418819585015328E-3</c:v>
                      </c:pt>
                      <c:pt idx="139">
                        <c:v>2.9278606385729359E-3</c:v>
                      </c:pt>
                      <c:pt idx="140">
                        <c:v>2.2885586103922424E-3</c:v>
                      </c:pt>
                      <c:pt idx="141">
                        <c:v>1.8711319874245187E-3</c:v>
                      </c:pt>
                      <c:pt idx="142">
                        <c:v>1.963552767560911E-3</c:v>
                      </c:pt>
                      <c:pt idx="143">
                        <c:v>2.1128508901679705E-3</c:v>
                      </c:pt>
                      <c:pt idx="144">
                        <c:v>2.1170755872142542E-3</c:v>
                      </c:pt>
                      <c:pt idx="145">
                        <c:v>1.9415033585603884E-3</c:v>
                      </c:pt>
                      <c:pt idx="146">
                        <c:v>2.0927682441923032E-3</c:v>
                      </c:pt>
                      <c:pt idx="147">
                        <c:v>2.8662104211264355E-3</c:v>
                      </c:pt>
                      <c:pt idx="148">
                        <c:v>3.4330489175038803E-3</c:v>
                      </c:pt>
                      <c:pt idx="149">
                        <c:v>4.0129031456561555E-3</c:v>
                      </c:pt>
                      <c:pt idx="150">
                        <c:v>4.192058718707853E-3</c:v>
                      </c:pt>
                      <c:pt idx="151">
                        <c:v>4.6557310604913565E-3</c:v>
                      </c:pt>
                      <c:pt idx="152">
                        <c:v>4.5541123826872048E-3</c:v>
                      </c:pt>
                      <c:pt idx="153">
                        <c:v>4.6769244267619537E-3</c:v>
                      </c:pt>
                      <c:pt idx="154">
                        <c:v>4.6484013159376128E-3</c:v>
                      </c:pt>
                      <c:pt idx="155">
                        <c:v>4.5438709281677269E-3</c:v>
                      </c:pt>
                      <c:pt idx="156">
                        <c:v>4.1728142569743215E-3</c:v>
                      </c:pt>
                      <c:pt idx="157">
                        <c:v>4.0090441593815676E-3</c:v>
                      </c:pt>
                      <c:pt idx="158">
                        <c:v>3.8375289132799597E-3</c:v>
                      </c:pt>
                      <c:pt idx="159">
                        <c:v>4.4191449200755017E-3</c:v>
                      </c:pt>
                      <c:pt idx="160">
                        <c:v>4.3116950577799726E-3</c:v>
                      </c:pt>
                      <c:pt idx="161">
                        <c:v>4.5802944786990946E-3</c:v>
                      </c:pt>
                      <c:pt idx="162">
                        <c:v>4.5063952797687401E-3</c:v>
                      </c:pt>
                      <c:pt idx="163">
                        <c:v>5.2977398142561973E-3</c:v>
                      </c:pt>
                      <c:pt idx="164">
                        <c:v>5.384097249559943E-3</c:v>
                      </c:pt>
                      <c:pt idx="165">
                        <c:v>5.439699263065618E-3</c:v>
                      </c:pt>
                      <c:pt idx="166">
                        <c:v>5.2447583397196833E-3</c:v>
                      </c:pt>
                      <c:pt idx="167">
                        <c:v>5.6124995438321052E-3</c:v>
                      </c:pt>
                      <c:pt idx="168">
                        <c:v>5.2613279105646928E-3</c:v>
                      </c:pt>
                      <c:pt idx="169">
                        <c:v>5.4373000140538535E-3</c:v>
                      </c:pt>
                      <c:pt idx="170">
                        <c:v>4.9203627912971703E-3</c:v>
                      </c:pt>
                      <c:pt idx="171">
                        <c:v>5.0837136026548576E-3</c:v>
                      </c:pt>
                      <c:pt idx="172">
                        <c:v>5.0399098379303401E-3</c:v>
                      </c:pt>
                      <c:pt idx="173">
                        <c:v>5.1712667801845323E-3</c:v>
                      </c:pt>
                      <c:pt idx="174">
                        <c:v>4.6314629284969436E-3</c:v>
                      </c:pt>
                      <c:pt idx="175">
                        <c:v>4.6632316253630898E-3</c:v>
                      </c:pt>
                      <c:pt idx="176">
                        <c:v>4.2414374374467635E-3</c:v>
                      </c:pt>
                      <c:pt idx="177">
                        <c:v>4.1563029203286273E-3</c:v>
                      </c:pt>
                      <c:pt idx="178">
                        <c:v>3.9789060200962336E-3</c:v>
                      </c:pt>
                      <c:pt idx="179">
                        <c:v>4.1983945995932919E-3</c:v>
                      </c:pt>
                      <c:pt idx="180">
                        <c:v>3.9008450170548558E-3</c:v>
                      </c:pt>
                      <c:pt idx="181">
                        <c:v>4.1541210789943026E-3</c:v>
                      </c:pt>
                      <c:pt idx="182">
                        <c:v>3.7789814139729465E-3</c:v>
                      </c:pt>
                      <c:pt idx="183">
                        <c:v>4.0695805507091759E-3</c:v>
                      </c:pt>
                      <c:pt idx="184">
                        <c:v>3.7199094186441059E-3</c:v>
                      </c:pt>
                      <c:pt idx="185">
                        <c:v>3.671023361231397E-3</c:v>
                      </c:pt>
                      <c:pt idx="186">
                        <c:v>3.6043669437838097E-3</c:v>
                      </c:pt>
                      <c:pt idx="187">
                        <c:v>3.4950574693901632E-3</c:v>
                      </c:pt>
                      <c:pt idx="188">
                        <c:v>3.2800032300569219E-3</c:v>
                      </c:pt>
                      <c:pt idx="189">
                        <c:v>3.7501236506165448E-3</c:v>
                      </c:pt>
                      <c:pt idx="190">
                        <c:v>3.619286545648236E-3</c:v>
                      </c:pt>
                      <c:pt idx="191">
                        <c:v>3.8089995908076927E-3</c:v>
                      </c:pt>
                      <c:pt idx="192">
                        <c:v>4.0075572461590664E-3</c:v>
                      </c:pt>
                      <c:pt idx="193">
                        <c:v>3.7431006061791916E-3</c:v>
                      </c:pt>
                      <c:pt idx="194">
                        <c:v>3.5805592501919788E-3</c:v>
                      </c:pt>
                      <c:pt idx="195">
                        <c:v>3.458888596423799E-3</c:v>
                      </c:pt>
                      <c:pt idx="196">
                        <c:v>3.292529794557509E-3</c:v>
                      </c:pt>
                      <c:pt idx="197">
                        <c:v>3.1361080764622804E-3</c:v>
                      </c:pt>
                      <c:pt idx="198">
                        <c:v>3.2799426664896344E-3</c:v>
                      </c:pt>
                      <c:pt idx="199">
                        <c:v>3.2008023896209574E-3</c:v>
                      </c:pt>
                      <c:pt idx="200">
                        <c:v>3.2646061077581156E-3</c:v>
                      </c:pt>
                      <c:pt idx="201">
                        <c:v>3.4779676730312763E-3</c:v>
                      </c:pt>
                      <c:pt idx="202">
                        <c:v>3.3576138886235994E-3</c:v>
                      </c:pt>
                      <c:pt idx="203">
                        <c:v>3.5510504284872384E-3</c:v>
                      </c:pt>
                      <c:pt idx="204">
                        <c:v>3.2988478169551586E-3</c:v>
                      </c:pt>
                      <c:pt idx="205">
                        <c:v>3.1203832897353295E-3</c:v>
                      </c:pt>
                      <c:pt idx="206">
                        <c:v>2.5378060304230986E-3</c:v>
                      </c:pt>
                      <c:pt idx="207">
                        <c:v>2.3769130905044867E-3</c:v>
                      </c:pt>
                      <c:pt idx="208">
                        <c:v>2.0263164228983082E-3</c:v>
                      </c:pt>
                      <c:pt idx="209">
                        <c:v>2.3626526997763027E-3</c:v>
                      </c:pt>
                      <c:pt idx="210">
                        <c:v>2.1647985135526508E-3</c:v>
                      </c:pt>
                      <c:pt idx="211">
                        <c:v>2.475177866656107E-3</c:v>
                      </c:pt>
                      <c:pt idx="212">
                        <c:v>2.2942337272294573E-3</c:v>
                      </c:pt>
                      <c:pt idx="213">
                        <c:v>2.3401401347772307E-3</c:v>
                      </c:pt>
                      <c:pt idx="214">
                        <c:v>2.3268627373334793E-3</c:v>
                      </c:pt>
                      <c:pt idx="215">
                        <c:v>2.7846705070179974E-3</c:v>
                      </c:pt>
                      <c:pt idx="216">
                        <c:v>2.5870496458195993E-3</c:v>
                      </c:pt>
                      <c:pt idx="217">
                        <c:v>2.3674818678114731E-3</c:v>
                      </c:pt>
                      <c:pt idx="218">
                        <c:v>2.1069579774253182E-3</c:v>
                      </c:pt>
                      <c:pt idx="219">
                        <c:v>2.2233825062912345E-3</c:v>
                      </c:pt>
                      <c:pt idx="220">
                        <c:v>2.5483596202509036E-3</c:v>
                      </c:pt>
                      <c:pt idx="221">
                        <c:v>2.5539916437806263E-3</c:v>
                      </c:pt>
                      <c:pt idx="222">
                        <c:v>2.42871939889883E-3</c:v>
                      </c:pt>
                      <c:pt idx="223">
                        <c:v>2.4696157241655622E-3</c:v>
                      </c:pt>
                      <c:pt idx="224">
                        <c:v>2.8817907870390858E-3</c:v>
                      </c:pt>
                      <c:pt idx="225">
                        <c:v>3.0700266246759264E-3</c:v>
                      </c:pt>
                      <c:pt idx="226">
                        <c:v>3.2385777500324167E-3</c:v>
                      </c:pt>
                      <c:pt idx="227">
                        <c:v>3.2886645966349951E-3</c:v>
                      </c:pt>
                      <c:pt idx="228">
                        <c:v>3.560091093816848E-3</c:v>
                      </c:pt>
                      <c:pt idx="229">
                        <c:v>3.6325150263645631E-3</c:v>
                      </c:pt>
                      <c:pt idx="230">
                        <c:v>3.8473922337318878E-3</c:v>
                      </c:pt>
                      <c:pt idx="231">
                        <c:v>3.7802089908945007E-3</c:v>
                      </c:pt>
                      <c:pt idx="232">
                        <c:v>3.9628722038849195E-3</c:v>
                      </c:pt>
                      <c:pt idx="233">
                        <c:v>3.6581462268509349E-3</c:v>
                      </c:pt>
                      <c:pt idx="234">
                        <c:v>3.5957824463488321E-3</c:v>
                      </c:pt>
                      <c:pt idx="235">
                        <c:v>3.8026870036019789E-3</c:v>
                      </c:pt>
                      <c:pt idx="236">
                        <c:v>3.9989579960602621E-3</c:v>
                      </c:pt>
                      <c:pt idx="237">
                        <c:v>3.7163159803183933E-3</c:v>
                      </c:pt>
                      <c:pt idx="238">
                        <c:v>3.9085008731247614E-3</c:v>
                      </c:pt>
                      <c:pt idx="239">
                        <c:v>3.4136421764682586E-3</c:v>
                      </c:pt>
                      <c:pt idx="240">
                        <c:v>3.7562925934639486E-3</c:v>
                      </c:pt>
                      <c:pt idx="241">
                        <c:v>3.9612727045437428E-3</c:v>
                      </c:pt>
                      <c:pt idx="242">
                        <c:v>3.8391078365373785E-3</c:v>
                      </c:pt>
                      <c:pt idx="243">
                        <c:v>3.8106433481403489E-3</c:v>
                      </c:pt>
                      <c:pt idx="244">
                        <c:v>4.032431013826351E-3</c:v>
                      </c:pt>
                      <c:pt idx="245">
                        <c:v>3.5712646837533571E-3</c:v>
                      </c:pt>
                      <c:pt idx="246">
                        <c:v>3.9227643696769085E-3</c:v>
                      </c:pt>
                      <c:pt idx="247">
                        <c:v>3.4583105249386013E-3</c:v>
                      </c:pt>
                      <c:pt idx="248">
                        <c:v>3.3845600173304973E-3</c:v>
                      </c:pt>
                      <c:pt idx="249">
                        <c:v>3.3673157062294283E-3</c:v>
                      </c:pt>
                      <c:pt idx="250">
                        <c:v>3.4351224432274787E-3</c:v>
                      </c:pt>
                      <c:pt idx="251">
                        <c:v>3.5447432764734613E-3</c:v>
                      </c:pt>
                      <c:pt idx="252">
                        <c:v>3.9835220509619124E-3</c:v>
                      </c:pt>
                      <c:pt idx="253">
                        <c:v>4.2643623005769841E-3</c:v>
                      </c:pt>
                      <c:pt idx="254">
                        <c:v>4.6908656940778922E-3</c:v>
                      </c:pt>
                      <c:pt idx="255">
                        <c:v>4.9431556569089442E-3</c:v>
                      </c:pt>
                      <c:pt idx="256">
                        <c:v>4.5610034296061112E-3</c:v>
                      </c:pt>
                      <c:pt idx="257">
                        <c:v>4.1958322948234452E-3</c:v>
                      </c:pt>
                      <c:pt idx="258">
                        <c:v>4.2906686295474117E-3</c:v>
                      </c:pt>
                      <c:pt idx="259">
                        <c:v>4.2326673670299705E-3</c:v>
                      </c:pt>
                      <c:pt idx="260">
                        <c:v>4.2536239142233539E-3</c:v>
                      </c:pt>
                      <c:pt idx="261">
                        <c:v>4.2437241003398544E-3</c:v>
                      </c:pt>
                      <c:pt idx="262">
                        <c:v>4.427317119379332E-3</c:v>
                      </c:pt>
                      <c:pt idx="263">
                        <c:v>4.8140582015881624E-3</c:v>
                      </c:pt>
                      <c:pt idx="264">
                        <c:v>4.831974923577319E-3</c:v>
                      </c:pt>
                      <c:pt idx="265">
                        <c:v>4.5235704862866223E-3</c:v>
                      </c:pt>
                      <c:pt idx="266">
                        <c:v>4.7831397240320119E-3</c:v>
                      </c:pt>
                      <c:pt idx="267">
                        <c:v>4.6127581036770624E-3</c:v>
                      </c:pt>
                      <c:pt idx="268">
                        <c:v>4.6701304368419044E-3</c:v>
                      </c:pt>
                      <c:pt idx="269">
                        <c:v>4.4462044113570661E-3</c:v>
                      </c:pt>
                      <c:pt idx="270">
                        <c:v>4.1595718000501589E-3</c:v>
                      </c:pt>
                      <c:pt idx="271">
                        <c:v>4.2271195889752563E-3</c:v>
                      </c:pt>
                      <c:pt idx="272">
                        <c:v>4.6202431394289784E-3</c:v>
                      </c:pt>
                      <c:pt idx="273">
                        <c:v>4.2148360551998096E-3</c:v>
                      </c:pt>
                      <c:pt idx="274">
                        <c:v>4.2287579111159766E-3</c:v>
                      </c:pt>
                      <c:pt idx="275">
                        <c:v>4.2243748170475567E-3</c:v>
                      </c:pt>
                      <c:pt idx="276">
                        <c:v>3.9005499637783281E-3</c:v>
                      </c:pt>
                      <c:pt idx="277">
                        <c:v>4.263877015582695E-3</c:v>
                      </c:pt>
                      <c:pt idx="278">
                        <c:v>4.2669051939470595E-3</c:v>
                      </c:pt>
                      <c:pt idx="279">
                        <c:v>3.9945127855125738E-3</c:v>
                      </c:pt>
                      <c:pt idx="280">
                        <c:v>4.0303035244113874E-3</c:v>
                      </c:pt>
                      <c:pt idx="281">
                        <c:v>3.9830057077279886E-3</c:v>
                      </c:pt>
                      <c:pt idx="282">
                        <c:v>4.0198757204541026E-3</c:v>
                      </c:pt>
                      <c:pt idx="283">
                        <c:v>4.4858813124901489E-3</c:v>
                      </c:pt>
                      <c:pt idx="284">
                        <c:v>4.4797744861220139E-3</c:v>
                      </c:pt>
                      <c:pt idx="285">
                        <c:v>4.4543339055813985E-3</c:v>
                      </c:pt>
                      <c:pt idx="286">
                        <c:v>4.7647648930082467E-3</c:v>
                      </c:pt>
                      <c:pt idx="287">
                        <c:v>4.8796027340568347E-3</c:v>
                      </c:pt>
                      <c:pt idx="288">
                        <c:v>4.8998527062985332E-3</c:v>
                      </c:pt>
                      <c:pt idx="289">
                        <c:v>4.7338968850915014E-3</c:v>
                      </c:pt>
                      <c:pt idx="290">
                        <c:v>4.6739544825969035E-3</c:v>
                      </c:pt>
                      <c:pt idx="291">
                        <c:v>4.691145218234603E-3</c:v>
                      </c:pt>
                      <c:pt idx="292">
                        <c:v>5.0351346335865358E-3</c:v>
                      </c:pt>
                      <c:pt idx="293">
                        <c:v>4.9917540373770383E-3</c:v>
                      </c:pt>
                      <c:pt idx="294">
                        <c:v>4.7492357731909931E-3</c:v>
                      </c:pt>
                      <c:pt idx="295">
                        <c:v>4.7923407275237339E-3</c:v>
                      </c:pt>
                      <c:pt idx="296">
                        <c:v>4.9780379422984496E-3</c:v>
                      </c:pt>
                      <c:pt idx="297">
                        <c:v>5.2280606536361822E-3</c:v>
                      </c:pt>
                      <c:pt idx="298">
                        <c:v>5.1200206847875959E-3</c:v>
                      </c:pt>
                      <c:pt idx="299">
                        <c:v>4.3448147880702191E-3</c:v>
                      </c:pt>
                      <c:pt idx="300">
                        <c:v>6.6974570289843251E-4</c:v>
                      </c:pt>
                      <c:pt idx="301">
                        <c:v>1.196587786502555E-3</c:v>
                      </c:pt>
                      <c:pt idx="302">
                        <c:v>1.276850430506024E-3</c:v>
                      </c:pt>
                      <c:pt idx="303">
                        <c:v>1.5475136714488591E-3</c:v>
                      </c:pt>
                      <c:pt idx="304">
                        <c:v>1.2772891281408614E-3</c:v>
                      </c:pt>
                      <c:pt idx="305">
                        <c:v>1.5742093930987038E-3</c:v>
                      </c:pt>
                      <c:pt idx="306">
                        <c:v>2.6447077147890795E-3</c:v>
                      </c:pt>
                      <c:pt idx="307">
                        <c:v>6.3966191553245857E-3</c:v>
                      </c:pt>
                      <c:pt idx="308">
                        <c:v>6.0199875301167865E-3</c:v>
                      </c:pt>
                      <c:pt idx="309">
                        <c:v>6.2184341522614666E-3</c:v>
                      </c:pt>
                      <c:pt idx="310">
                        <c:v>5.9831757515899876E-3</c:v>
                      </c:pt>
                      <c:pt idx="311">
                        <c:v>6.0420155865775595E-3</c:v>
                      </c:pt>
                      <c:pt idx="312">
                        <c:v>6.1605454758626998E-3</c:v>
                      </c:pt>
                      <c:pt idx="313">
                        <c:v>5.5372764874373299E-3</c:v>
                      </c:pt>
                      <c:pt idx="314">
                        <c:v>5.0667752152141893E-3</c:v>
                      </c:pt>
                      <c:pt idx="315">
                        <c:v>5.488398582812525E-3</c:v>
                      </c:pt>
                      <c:pt idx="316">
                        <c:v>5.7383747067908065E-3</c:v>
                      </c:pt>
                      <c:pt idx="317">
                        <c:v>5.4309990736880025E-3</c:v>
                      </c:pt>
                      <c:pt idx="318">
                        <c:v>5.742540393181784E-3</c:v>
                      </c:pt>
                      <c:pt idx="319">
                        <c:v>5.3860422718170547E-3</c:v>
                      </c:pt>
                      <c:pt idx="320">
                        <c:v>5.5075886926266963E-3</c:v>
                      </c:pt>
                      <c:pt idx="321">
                        <c:v>5.9081312800731102E-3</c:v>
                      </c:pt>
                      <c:pt idx="322">
                        <c:v>5.6648055016565689E-3</c:v>
                      </c:pt>
                      <c:pt idx="323">
                        <c:v>5.5593977186170068E-3</c:v>
                      </c:pt>
                      <c:pt idx="324">
                        <c:v>6.1111473457240179E-3</c:v>
                      </c:pt>
                      <c:pt idx="325">
                        <c:v>5.6571962329461144E-3</c:v>
                      </c:pt>
                      <c:pt idx="326">
                        <c:v>5.7020637423781132E-3</c:v>
                      </c:pt>
                      <c:pt idx="327">
                        <c:v>5.9880713066123763E-3</c:v>
                      </c:pt>
                      <c:pt idx="328">
                        <c:v>6.32761551141662E-3</c:v>
                      </c:pt>
                      <c:pt idx="329">
                        <c:v>6.4791408980334692E-3</c:v>
                      </c:pt>
                      <c:pt idx="330">
                        <c:v>6.4266874135707414E-3</c:v>
                      </c:pt>
                      <c:pt idx="331">
                        <c:v>6.2540268948826109E-3</c:v>
                      </c:pt>
                      <c:pt idx="332">
                        <c:v>6.6031680957339177E-3</c:v>
                      </c:pt>
                      <c:pt idx="333">
                        <c:v>6.9132690893646482E-3</c:v>
                      </c:pt>
                      <c:pt idx="334">
                        <c:v>6.9658390422260063E-3</c:v>
                      </c:pt>
                      <c:pt idx="335">
                        <c:v>6.500163443986076E-3</c:v>
                      </c:pt>
                      <c:pt idx="336">
                        <c:v>6.7189454485314503E-3</c:v>
                      </c:pt>
                      <c:pt idx="337">
                        <c:v>6.846924807225388E-3</c:v>
                      </c:pt>
                      <c:pt idx="338">
                        <c:v>6.8500849831081992E-3</c:v>
                      </c:pt>
                      <c:pt idx="339">
                        <c:v>6.7085642319336157E-3</c:v>
                      </c:pt>
                      <c:pt idx="340">
                        <c:v>6.41952072477508E-3</c:v>
                      </c:pt>
                      <c:pt idx="341">
                        <c:v>6.5464596324412627E-3</c:v>
                      </c:pt>
                      <c:pt idx="342">
                        <c:v>6.5947163722733775E-3</c:v>
                      </c:pt>
                      <c:pt idx="343">
                        <c:v>6.6662900855110983E-3</c:v>
                      </c:pt>
                      <c:pt idx="344">
                        <c:v>6.9326804891362151E-3</c:v>
                      </c:pt>
                      <c:pt idx="345">
                        <c:v>7.260507973038342E-3</c:v>
                      </c:pt>
                      <c:pt idx="346">
                        <c:v>7.4233152652024249E-3</c:v>
                      </c:pt>
                      <c:pt idx="347">
                        <c:v>7.9172538615097567E-3</c:v>
                      </c:pt>
                      <c:pt idx="348">
                        <c:v>7.7550716164183162E-3</c:v>
                      </c:pt>
                      <c:pt idx="349">
                        <c:v>7.9955478013483943E-3</c:v>
                      </c:pt>
                      <c:pt idx="350">
                        <c:v>7.5352879836447307E-3</c:v>
                      </c:pt>
                      <c:pt idx="351">
                        <c:v>7.1272720072862623E-3</c:v>
                      </c:pt>
                      <c:pt idx="352">
                        <c:v>7.2506469819543853E-3</c:v>
                      </c:pt>
                      <c:pt idx="353">
                        <c:v>7.3298843158219208E-3</c:v>
                      </c:pt>
                      <c:pt idx="354">
                        <c:v>6.9495101727381639E-3</c:v>
                      </c:pt>
                      <c:pt idx="355">
                        <c:v>6.9277577581541468E-3</c:v>
                      </c:pt>
                      <c:pt idx="356">
                        <c:v>6.8298583045462271E-3</c:v>
                      </c:pt>
                      <c:pt idx="357">
                        <c:v>7.1907006971798342E-3</c:v>
                      </c:pt>
                      <c:pt idx="358">
                        <c:v>7.23714052999333E-3</c:v>
                      </c:pt>
                      <c:pt idx="359">
                        <c:v>6.8870015831937652E-3</c:v>
                      </c:pt>
                      <c:pt idx="360">
                        <c:v>6.6709371746164108E-3</c:v>
                      </c:pt>
                      <c:pt idx="361">
                        <c:v>6.6919403091692461E-3</c:v>
                      </c:pt>
                      <c:pt idx="362">
                        <c:v>6.7043985455426374E-3</c:v>
                      </c:pt>
                      <c:pt idx="363">
                        <c:v>7.4543152706376178E-3</c:v>
                      </c:pt>
                      <c:pt idx="364">
                        <c:v>7.5094630573886391E-3</c:v>
                      </c:pt>
                      <c:pt idx="365">
                        <c:v>7.5055652483145075E-3</c:v>
                      </c:pt>
                      <c:pt idx="366">
                        <c:v>7.7369685449913536E-3</c:v>
                      </c:pt>
                      <c:pt idx="367">
                        <c:v>8.0075518109671302E-3</c:v>
                      </c:pt>
                      <c:pt idx="368">
                        <c:v>8.4414936528605013E-3</c:v>
                      </c:pt>
                      <c:pt idx="369">
                        <c:v>8.5797998762329152E-3</c:v>
                      </c:pt>
                      <c:pt idx="370">
                        <c:v>7.9786404721473581E-3</c:v>
                      </c:pt>
                      <c:pt idx="371">
                        <c:v>8.0154949557536548E-3</c:v>
                      </c:pt>
                      <c:pt idx="372">
                        <c:v>7.7798289156869732E-3</c:v>
                      </c:pt>
                      <c:pt idx="373">
                        <c:v>7.8690631204368644E-3</c:v>
                      </c:pt>
                      <c:pt idx="374">
                        <c:v>7.912206897569149E-3</c:v>
                      </c:pt>
                      <c:pt idx="375">
                        <c:v>7.4656088230247147E-3</c:v>
                      </c:pt>
                      <c:pt idx="376">
                        <c:v>7.0924091332965292E-3</c:v>
                      </c:pt>
                      <c:pt idx="377">
                        <c:v>7.2296710233612305E-3</c:v>
                      </c:pt>
                      <c:pt idx="378">
                        <c:v>6.9526548195011579E-3</c:v>
                      </c:pt>
                      <c:pt idx="379">
                        <c:v>7.2843218782780994E-3</c:v>
                      </c:pt>
                      <c:pt idx="380">
                        <c:v>6.5527217500075709E-3</c:v>
                      </c:pt>
                      <c:pt idx="381">
                        <c:v>6.0081582230959935E-3</c:v>
                      </c:pt>
                      <c:pt idx="382">
                        <c:v>6.2452451776259538E-3</c:v>
                      </c:pt>
                      <c:pt idx="383">
                        <c:v>6.4267999996894176E-3</c:v>
                      </c:pt>
                      <c:pt idx="384">
                        <c:v>5.7895975085080166E-3</c:v>
                      </c:pt>
                      <c:pt idx="385">
                        <c:v>5.7286030081457997E-3</c:v>
                      </c:pt>
                      <c:pt idx="386">
                        <c:v>5.0653387716310932E-3</c:v>
                      </c:pt>
                      <c:pt idx="387">
                        <c:v>5.626992094901557E-3</c:v>
                      </c:pt>
                      <c:pt idx="388">
                        <c:v>5.8961660932539163E-3</c:v>
                      </c:pt>
                      <c:pt idx="389">
                        <c:v>5.8552973321748612E-3</c:v>
                      </c:pt>
                      <c:pt idx="390">
                        <c:v>5.4765770403516411E-3</c:v>
                      </c:pt>
                      <c:pt idx="391">
                        <c:v>5.7938486050579897E-3</c:v>
                      </c:pt>
                      <c:pt idx="392">
                        <c:v>6.1625797905587604E-3</c:v>
                      </c:pt>
                      <c:pt idx="393">
                        <c:v>6.2162134881275999E-3</c:v>
                      </c:pt>
                      <c:pt idx="394">
                        <c:v>5.6110048660496948E-3</c:v>
                      </c:pt>
                      <c:pt idx="395">
                        <c:v>5.2391367983458375E-3</c:v>
                      </c:pt>
                      <c:pt idx="396">
                        <c:v>4.8940525800467887E-3</c:v>
                      </c:pt>
                      <c:pt idx="397">
                        <c:v>5.6987405107372215E-3</c:v>
                      </c:pt>
                      <c:pt idx="398">
                        <c:v>5.5571149380038709E-3</c:v>
                      </c:pt>
                      <c:pt idx="399">
                        <c:v>4.9484549690465814E-3</c:v>
                      </c:pt>
                      <c:pt idx="400">
                        <c:v>5.2274317242835839E-3</c:v>
                      </c:pt>
                      <c:pt idx="401">
                        <c:v>5.3987722677872477E-3</c:v>
                      </c:pt>
                      <c:pt idx="402">
                        <c:v>5.5171585127140781E-3</c:v>
                      </c:pt>
                      <c:pt idx="403">
                        <c:v>5.4198025782997627E-3</c:v>
                      </c:pt>
                      <c:pt idx="404">
                        <c:v>5.1854759248173192E-3</c:v>
                      </c:pt>
                      <c:pt idx="405">
                        <c:v>4.969702687236538E-3</c:v>
                      </c:pt>
                      <c:pt idx="406">
                        <c:v>4.8487036679004548E-3</c:v>
                      </c:pt>
                      <c:pt idx="407">
                        <c:v>5.0635878633716975E-3</c:v>
                      </c:pt>
                      <c:pt idx="408">
                        <c:v>5.3053840234862405E-3</c:v>
                      </c:pt>
                      <c:pt idx="409">
                        <c:v>5.2738948507768052E-3</c:v>
                      </c:pt>
                      <c:pt idx="410">
                        <c:v>5.2459269059859318E-3</c:v>
                      </c:pt>
                      <c:pt idx="411">
                        <c:v>5.0258482199358172E-3</c:v>
                      </c:pt>
                      <c:pt idx="412">
                        <c:v>5.213703982365132E-3</c:v>
                      </c:pt>
                      <c:pt idx="413">
                        <c:v>5.1281695904116997E-3</c:v>
                      </c:pt>
                      <c:pt idx="414">
                        <c:v>4.9416570968465788E-3</c:v>
                      </c:pt>
                      <c:pt idx="415">
                        <c:v>4.9263259733069954E-3</c:v>
                      </c:pt>
                      <c:pt idx="416">
                        <c:v>4.8991461313468475E-3</c:v>
                      </c:pt>
                      <c:pt idx="417">
                        <c:v>4.9779952372189518E-3</c:v>
                      </c:pt>
                      <c:pt idx="418">
                        <c:v>4.1916627261525128E-3</c:v>
                      </c:pt>
                      <c:pt idx="419">
                        <c:v>3.9379052614987309E-3</c:v>
                      </c:pt>
                      <c:pt idx="420">
                        <c:v>4.101729711010845E-3</c:v>
                      </c:pt>
                      <c:pt idx="421">
                        <c:v>3.7604171276874113E-3</c:v>
                      </c:pt>
                      <c:pt idx="422">
                        <c:v>3.2745435797571711E-3</c:v>
                      </c:pt>
                      <c:pt idx="423">
                        <c:v>2.7527624363014916E-3</c:v>
                      </c:pt>
                      <c:pt idx="424">
                        <c:v>2.3283826499355931E-3</c:v>
                      </c:pt>
                      <c:pt idx="425">
                        <c:v>2.6951952126829425E-3</c:v>
                      </c:pt>
                      <c:pt idx="426">
                        <c:v>2.3681038090601543E-3</c:v>
                      </c:pt>
                      <c:pt idx="427">
                        <c:v>2.4100304914267613E-3</c:v>
                      </c:pt>
                      <c:pt idx="428">
                        <c:v>2.2853320475222125E-3</c:v>
                      </c:pt>
                      <c:pt idx="429">
                        <c:v>2.4012103395985567E-3</c:v>
                      </c:pt>
                      <c:pt idx="430">
                        <c:v>2.5242968608660743E-3</c:v>
                      </c:pt>
                      <c:pt idx="431">
                        <c:v>2.8619779595202431E-3</c:v>
                      </c:pt>
                      <c:pt idx="432">
                        <c:v>2.7859602004188201E-3</c:v>
                      </c:pt>
                      <c:pt idx="433">
                        <c:v>2.9457265026946902E-3</c:v>
                      </c:pt>
                      <c:pt idx="434">
                        <c:v>2.5074314602885461E-3</c:v>
                      </c:pt>
                      <c:pt idx="435">
                        <c:v>2.3668502208629067E-3</c:v>
                      </c:pt>
                      <c:pt idx="436">
                        <c:v>2.1935840665019027E-3</c:v>
                      </c:pt>
                      <c:pt idx="437">
                        <c:v>2.021819578027227E-3</c:v>
                      </c:pt>
                      <c:pt idx="438">
                        <c:v>1.957101971188824E-3</c:v>
                      </c:pt>
                      <c:pt idx="439">
                        <c:v>1.9991210518183434E-3</c:v>
                      </c:pt>
                      <c:pt idx="440">
                        <c:v>2.1659795031147532E-3</c:v>
                      </c:pt>
                      <c:pt idx="441">
                        <c:v>2.667836397616901E-3</c:v>
                      </c:pt>
                      <c:pt idx="442">
                        <c:v>2.9169770549490139E-3</c:v>
                      </c:pt>
                      <c:pt idx="443">
                        <c:v>3.0187502474953469E-3</c:v>
                      </c:pt>
                      <c:pt idx="444">
                        <c:v>3.0962118265117789E-3</c:v>
                      </c:pt>
                      <c:pt idx="445">
                        <c:v>2.7444830860709228E-3</c:v>
                      </c:pt>
                      <c:pt idx="446">
                        <c:v>3.0026131626372477E-3</c:v>
                      </c:pt>
                      <c:pt idx="447">
                        <c:v>2.7912901825680966E-3</c:v>
                      </c:pt>
                      <c:pt idx="448">
                        <c:v>2.5567022516447277E-3</c:v>
                      </c:pt>
                      <c:pt idx="449">
                        <c:v>2.1751832242024437E-3</c:v>
                      </c:pt>
                      <c:pt idx="450">
                        <c:v>2.0703395364402443E-3</c:v>
                      </c:pt>
                      <c:pt idx="451">
                        <c:v>2.0089175970550576E-3</c:v>
                      </c:pt>
                      <c:pt idx="452">
                        <c:v>2.1204655940703608E-3</c:v>
                      </c:pt>
                      <c:pt idx="453">
                        <c:v>1.6630755577089268E-3</c:v>
                      </c:pt>
                      <c:pt idx="454">
                        <c:v>1.5610725341892984E-3</c:v>
                      </c:pt>
                      <c:pt idx="455">
                        <c:v>1.3851245008358547E-3</c:v>
                      </c:pt>
                      <c:pt idx="456">
                        <c:v>1.8086944436032837E-3</c:v>
                      </c:pt>
                      <c:pt idx="457">
                        <c:v>1.8019105476111165E-3</c:v>
                      </c:pt>
                      <c:pt idx="458">
                        <c:v>2.2019076747239502E-3</c:v>
                      </c:pt>
                      <c:pt idx="459">
                        <c:v>2.1452896685542309E-3</c:v>
                      </c:pt>
                      <c:pt idx="460">
                        <c:v>1.9385400142712611E-3</c:v>
                      </c:pt>
                      <c:pt idx="461">
                        <c:v>2.2331332406244878E-3</c:v>
                      </c:pt>
                      <c:pt idx="462">
                        <c:v>2.0939597159102818E-3</c:v>
                      </c:pt>
                      <c:pt idx="463">
                        <c:v>1.7619389814295019E-3</c:v>
                      </c:pt>
                      <c:pt idx="464">
                        <c:v>1.5281007187653106E-3</c:v>
                      </c:pt>
                      <c:pt idx="465">
                        <c:v>1.323113619581599E-3</c:v>
                      </c:pt>
                      <c:pt idx="466">
                        <c:v>1.6290865849369091E-3</c:v>
                      </c:pt>
                      <c:pt idx="467">
                        <c:v>1.9609617339194025E-3</c:v>
                      </c:pt>
                      <c:pt idx="468">
                        <c:v>1.8233554856227525E-3</c:v>
                      </c:pt>
                      <c:pt idx="469">
                        <c:v>2.335252732542746E-3</c:v>
                      </c:pt>
                      <c:pt idx="470">
                        <c:v>2.3403008611673393E-3</c:v>
                      </c:pt>
                      <c:pt idx="471">
                        <c:v>2.6339848575552662E-3</c:v>
                      </c:pt>
                      <c:pt idx="472">
                        <c:v>2.6808028244363121E-3</c:v>
                      </c:pt>
                      <c:pt idx="473">
                        <c:v>2.4221932862956291E-3</c:v>
                      </c:pt>
                      <c:pt idx="474">
                        <c:v>2.5936681566857134E-3</c:v>
                      </c:pt>
                      <c:pt idx="475">
                        <c:v>2.2902225555806606E-3</c:v>
                      </c:pt>
                      <c:pt idx="476">
                        <c:v>2.0139036092003825E-3</c:v>
                      </c:pt>
                      <c:pt idx="477">
                        <c:v>2.4742725189707609E-3</c:v>
                      </c:pt>
                      <c:pt idx="478">
                        <c:v>2.2369347691557516E-3</c:v>
                      </c:pt>
                      <c:pt idx="479">
                        <c:v>1.8703512609257063E-3</c:v>
                      </c:pt>
                      <c:pt idx="480">
                        <c:v>2.1823207958984489E-3</c:v>
                      </c:pt>
                      <c:pt idx="481">
                        <c:v>1.6629214311947404E-3</c:v>
                      </c:pt>
                      <c:pt idx="482">
                        <c:v>1.8879915645821151E-3</c:v>
                      </c:pt>
                      <c:pt idx="483">
                        <c:v>1.8342029640430995E-3</c:v>
                      </c:pt>
                      <c:pt idx="484">
                        <c:v>1.7851557920122863E-3</c:v>
                      </c:pt>
                      <c:pt idx="485">
                        <c:v>2.3275487362014063E-3</c:v>
                      </c:pt>
                      <c:pt idx="486">
                        <c:v>2.3176916273974051E-3</c:v>
                      </c:pt>
                      <c:pt idx="487">
                        <c:v>2.0457355872297838E-3</c:v>
                      </c:pt>
                      <c:pt idx="488">
                        <c:v>2.547292381491463E-3</c:v>
                      </c:pt>
                      <c:pt idx="489">
                        <c:v>2.6611938166150712E-3</c:v>
                      </c:pt>
                      <c:pt idx="490">
                        <c:v>2.5380071325247318E-3</c:v>
                      </c:pt>
                      <c:pt idx="491">
                        <c:v>2.2081445574705545E-3</c:v>
                      </c:pt>
                      <c:pt idx="492">
                        <c:v>1.5987104618903751E-3</c:v>
                      </c:pt>
                      <c:pt idx="493">
                        <c:v>1.8920171006667427E-3</c:v>
                      </c:pt>
                      <c:pt idx="494">
                        <c:v>2.2013264974147899E-3</c:v>
                      </c:pt>
                      <c:pt idx="495">
                        <c:v>1.7315896461146528E-3</c:v>
                      </c:pt>
                      <c:pt idx="496">
                        <c:v>1.6117743339366395E-3</c:v>
                      </c:pt>
                      <c:pt idx="497">
                        <c:v>1.3152042506306763E-3</c:v>
                      </c:pt>
                      <c:pt idx="498">
                        <c:v>1.2033511064109641E-3</c:v>
                      </c:pt>
                      <c:pt idx="499">
                        <c:v>9.2291616682312245E-4</c:v>
                      </c:pt>
                      <c:pt idx="500">
                        <c:v>8.6847844907574556E-4</c:v>
                      </c:pt>
                      <c:pt idx="501">
                        <c:v>4.661608832342187E-4</c:v>
                      </c:pt>
                      <c:pt idx="502">
                        <c:v>5.9459213931483974E-4</c:v>
                      </c:pt>
                      <c:pt idx="503">
                        <c:v>9.1940464460444607E-4</c:v>
                      </c:pt>
                      <c:pt idx="504">
                        <c:v>1.1748602185102448E-3</c:v>
                      </c:pt>
                      <c:pt idx="505">
                        <c:v>1.5421013849645506E-3</c:v>
                      </c:pt>
                      <c:pt idx="506">
                        <c:v>1.8566211896392818E-3</c:v>
                      </c:pt>
                      <c:pt idx="507">
                        <c:v>2.0363983157116647E-3</c:v>
                      </c:pt>
                      <c:pt idx="508">
                        <c:v>2.3453478251079466E-3</c:v>
                      </c:pt>
                      <c:pt idx="509">
                        <c:v>2.462280156191887E-3</c:v>
                      </c:pt>
                      <c:pt idx="510">
                        <c:v>2.1095726929745485E-3</c:v>
                      </c:pt>
                      <c:pt idx="511">
                        <c:v>2.2050903678304964E-3</c:v>
                      </c:pt>
                      <c:pt idx="512">
                        <c:v>2.3241827994810167E-3</c:v>
                      </c:pt>
                      <c:pt idx="513">
                        <c:v>2.3565516968280997E-3</c:v>
                      </c:pt>
                      <c:pt idx="514">
                        <c:v>1.9615588285763759E-3</c:v>
                      </c:pt>
                      <c:pt idx="515">
                        <c:v>1.5762596251425768E-3</c:v>
                      </c:pt>
                      <c:pt idx="516">
                        <c:v>1.7189470014434315E-3</c:v>
                      </c:pt>
                      <c:pt idx="517">
                        <c:v>1.7533280844908349E-3</c:v>
                      </c:pt>
                      <c:pt idx="518">
                        <c:v>2.1006888717550933E-3</c:v>
                      </c:pt>
                      <c:pt idx="519">
                        <c:v>1.6706890969273307E-3</c:v>
                      </c:pt>
                      <c:pt idx="520">
                        <c:v>1.9581971623639357E-3</c:v>
                      </c:pt>
                      <c:pt idx="521">
                        <c:v>2.2083491536241469E-3</c:v>
                      </c:pt>
                      <c:pt idx="522">
                        <c:v>2.5771995251195161E-3</c:v>
                      </c:pt>
                      <c:pt idx="523">
                        <c:v>2.6379715708403501E-3</c:v>
                      </c:pt>
                      <c:pt idx="524">
                        <c:v>2.871948042670915E-3</c:v>
                      </c:pt>
                      <c:pt idx="525">
                        <c:v>2.8123923152597674E-3</c:v>
                      </c:pt>
                      <c:pt idx="526">
                        <c:v>3.2186608774107985E-3</c:v>
                      </c:pt>
                      <c:pt idx="527">
                        <c:v>2.6752014709182292E-3</c:v>
                      </c:pt>
                      <c:pt idx="528">
                        <c:v>2.7969847108050838E-3</c:v>
                      </c:pt>
                      <c:pt idx="529">
                        <c:v>2.3270234637235879E-3</c:v>
                      </c:pt>
                      <c:pt idx="530">
                        <c:v>2.2924253612267385E-3</c:v>
                      </c:pt>
                      <c:pt idx="531">
                        <c:v>2.6436230057698441E-3</c:v>
                      </c:pt>
                      <c:pt idx="532">
                        <c:v>2.8080946313503419E-3</c:v>
                      </c:pt>
                      <c:pt idx="533">
                        <c:v>2.4829703789804045E-3</c:v>
                      </c:pt>
                      <c:pt idx="534">
                        <c:v>3.1386288408366157E-3</c:v>
                      </c:pt>
                      <c:pt idx="535">
                        <c:v>3.0103905340697241E-3</c:v>
                      </c:pt>
                      <c:pt idx="536">
                        <c:v>3.2436169494131153E-3</c:v>
                      </c:pt>
                      <c:pt idx="537">
                        <c:v>3.0136202027637175E-3</c:v>
                      </c:pt>
                      <c:pt idx="538">
                        <c:v>2.2320885190887821E-3</c:v>
                      </c:pt>
                      <c:pt idx="539">
                        <c:v>2.2976314986454722E-3</c:v>
                      </c:pt>
                      <c:pt idx="540">
                        <c:v>2.0041152167515723E-3</c:v>
                      </c:pt>
                      <c:pt idx="541">
                        <c:v>1.716289580814704E-3</c:v>
                      </c:pt>
                      <c:pt idx="542">
                        <c:v>1.8134467424953586E-3</c:v>
                      </c:pt>
                      <c:pt idx="543">
                        <c:v>2.1999882755145378E-3</c:v>
                      </c:pt>
                      <c:pt idx="544">
                        <c:v>2.4783978296502142E-3</c:v>
                      </c:pt>
                      <c:pt idx="545">
                        <c:v>2.4096888507907817E-3</c:v>
                      </c:pt>
                      <c:pt idx="546">
                        <c:v>1.5989123404479995E-3</c:v>
                      </c:pt>
                      <c:pt idx="547">
                        <c:v>1.4995271383015645E-3</c:v>
                      </c:pt>
                      <c:pt idx="548">
                        <c:v>1.2792186212781552E-3</c:v>
                      </c:pt>
                      <c:pt idx="549">
                        <c:v>1.0574922956154305E-3</c:v>
                      </c:pt>
                      <c:pt idx="550">
                        <c:v>9.3867705875364828E-4</c:v>
                      </c:pt>
                      <c:pt idx="551">
                        <c:v>8.2084908568424791E-4</c:v>
                      </c:pt>
                      <c:pt idx="552">
                        <c:v>1.1653699851619259E-3</c:v>
                      </c:pt>
                      <c:pt idx="553">
                        <c:v>1.7145103319116425E-3</c:v>
                      </c:pt>
                      <c:pt idx="554">
                        <c:v>1.9628729803409109E-3</c:v>
                      </c:pt>
                      <c:pt idx="555">
                        <c:v>1.9673733192639505E-3</c:v>
                      </c:pt>
                      <c:pt idx="556">
                        <c:v>2.2635613862224094E-3</c:v>
                      </c:pt>
                      <c:pt idx="557">
                        <c:v>2.1832940834829949E-3</c:v>
                      </c:pt>
                      <c:pt idx="558">
                        <c:v>1.8145462041784203E-3</c:v>
                      </c:pt>
                      <c:pt idx="559">
                        <c:v>1.7348103855647512E-3</c:v>
                      </c:pt>
                      <c:pt idx="560">
                        <c:v>1.5388899629863429E-3</c:v>
                      </c:pt>
                      <c:pt idx="561">
                        <c:v>1.5935264534673805E-3</c:v>
                      </c:pt>
                      <c:pt idx="562">
                        <c:v>1.5895859393137528E-3</c:v>
                      </c:pt>
                      <c:pt idx="563">
                        <c:v>1.2914268388224889E-3</c:v>
                      </c:pt>
                      <c:pt idx="564">
                        <c:v>1.474127709928465E-3</c:v>
                      </c:pt>
                      <c:pt idx="565">
                        <c:v>1.8679644352097944E-3</c:v>
                      </c:pt>
                      <c:pt idx="566">
                        <c:v>2.3444770297141944E-3</c:v>
                      </c:pt>
                      <c:pt idx="567">
                        <c:v>2.7542314910362032E-3</c:v>
                      </c:pt>
                      <c:pt idx="568">
                        <c:v>2.7334088825012441E-3</c:v>
                      </c:pt>
                      <c:pt idx="569">
                        <c:v>3.0714871383947392E-3</c:v>
                      </c:pt>
                      <c:pt idx="570">
                        <c:v>3.4682728435293654E-3</c:v>
                      </c:pt>
                      <c:pt idx="571">
                        <c:v>3.4589806064587161E-3</c:v>
                      </c:pt>
                      <c:pt idx="572">
                        <c:v>3.4051170779165821E-3</c:v>
                      </c:pt>
                      <c:pt idx="573">
                        <c:v>2.9413073034226956E-3</c:v>
                      </c:pt>
                      <c:pt idx="574">
                        <c:v>2.8521367680640541E-3</c:v>
                      </c:pt>
                      <c:pt idx="575">
                        <c:v>3.2196791994428147E-3</c:v>
                      </c:pt>
                      <c:pt idx="576">
                        <c:v>3.2918259372017923E-3</c:v>
                      </c:pt>
                      <c:pt idx="577">
                        <c:v>2.9029305778463126E-3</c:v>
                      </c:pt>
                      <c:pt idx="578">
                        <c:v>2.8383115809187489E-3</c:v>
                      </c:pt>
                      <c:pt idx="579">
                        <c:v>2.8011344798482495E-3</c:v>
                      </c:pt>
                      <c:pt idx="580">
                        <c:v>2.8289917796604242E-3</c:v>
                      </c:pt>
                      <c:pt idx="581">
                        <c:v>2.5165486065332559E-3</c:v>
                      </c:pt>
                      <c:pt idx="582">
                        <c:v>2.3433806738550962E-3</c:v>
                      </c:pt>
                      <c:pt idx="583">
                        <c:v>2.1787976268399095E-3</c:v>
                      </c:pt>
                      <c:pt idx="584">
                        <c:v>2.5929111120946216E-3</c:v>
                      </c:pt>
                      <c:pt idx="585">
                        <c:v>2.4913906559733147E-3</c:v>
                      </c:pt>
                      <c:pt idx="586">
                        <c:v>2.3973303890122157E-3</c:v>
                      </c:pt>
                      <c:pt idx="587">
                        <c:v>2.1412656853815855E-3</c:v>
                      </c:pt>
                      <c:pt idx="588">
                        <c:v>2.0846814550474686E-3</c:v>
                      </c:pt>
                      <c:pt idx="589">
                        <c:v>2.3701633585759174E-3</c:v>
                      </c:pt>
                      <c:pt idx="590">
                        <c:v>2.4465204289453473E-3</c:v>
                      </c:pt>
                      <c:pt idx="591">
                        <c:v>2.2567223618548912E-3</c:v>
                      </c:pt>
                      <c:pt idx="592">
                        <c:v>2.4949953529108944E-3</c:v>
                      </c:pt>
                      <c:pt idx="593">
                        <c:v>2.3124447260391505E-3</c:v>
                      </c:pt>
                      <c:pt idx="594">
                        <c:v>2.558079684572518E-3</c:v>
                      </c:pt>
                      <c:pt idx="595">
                        <c:v>2.2594981920222254E-3</c:v>
                      </c:pt>
                      <c:pt idx="596">
                        <c:v>1.8421763906132681E-3</c:v>
                      </c:pt>
                      <c:pt idx="597">
                        <c:v>1.5981758719406662E-3</c:v>
                      </c:pt>
                      <c:pt idx="598">
                        <c:v>1.3273794687953984E-3</c:v>
                      </c:pt>
                      <c:pt idx="599">
                        <c:v>1.3511696921274352E-3</c:v>
                      </c:pt>
                      <c:pt idx="600">
                        <c:v>1.540984453021695E-3</c:v>
                      </c:pt>
                      <c:pt idx="601">
                        <c:v>1.6302904799507414E-3</c:v>
                      </c:pt>
                      <c:pt idx="602">
                        <c:v>1.8809394030451052E-3</c:v>
                      </c:pt>
                      <c:pt idx="603">
                        <c:v>2.1401281773549712E-3</c:v>
                      </c:pt>
                      <c:pt idx="604">
                        <c:v>2.0609941121342212E-3</c:v>
                      </c:pt>
                      <c:pt idx="605">
                        <c:v>2.7215628816766482E-3</c:v>
                      </c:pt>
                      <c:pt idx="606">
                        <c:v>2.486000498484746E-3</c:v>
                      </c:pt>
                      <c:pt idx="607">
                        <c:v>2.4671299003108152E-3</c:v>
                      </c:pt>
                      <c:pt idx="608">
                        <c:v>2.4488148563983469E-3</c:v>
                      </c:pt>
                      <c:pt idx="609">
                        <c:v>2.6482821299430156E-3</c:v>
                      </c:pt>
                      <c:pt idx="610">
                        <c:v>2.2566924682992429E-3</c:v>
                      </c:pt>
                      <c:pt idx="611">
                        <c:v>2.8076605924514499E-3</c:v>
                      </c:pt>
                      <c:pt idx="612">
                        <c:v>2.4967780958659153E-3</c:v>
                      </c:pt>
                      <c:pt idx="613">
                        <c:v>2.4017321180244164E-3</c:v>
                      </c:pt>
                      <c:pt idx="614">
                        <c:v>2.4386475534259955E-3</c:v>
                      </c:pt>
                      <c:pt idx="615">
                        <c:v>2.6159943722469784E-3</c:v>
                      </c:pt>
                      <c:pt idx="616">
                        <c:v>2.4804573791659774E-3</c:v>
                      </c:pt>
                      <c:pt idx="617">
                        <c:v>2.7280719122480496E-3</c:v>
                      </c:pt>
                      <c:pt idx="618">
                        <c:v>2.2458131551832709E-3</c:v>
                      </c:pt>
                      <c:pt idx="619">
                        <c:v>2.1043059919885272E-3</c:v>
                      </c:pt>
                      <c:pt idx="620">
                        <c:v>1.8336012106501809E-3</c:v>
                      </c:pt>
                      <c:pt idx="621">
                        <c:v>1.9181328096914132E-3</c:v>
                      </c:pt>
                      <c:pt idx="622">
                        <c:v>1.740264600672566E-3</c:v>
                      </c:pt>
                      <c:pt idx="623">
                        <c:v>1.5031147532073455E-3</c:v>
                      </c:pt>
                      <c:pt idx="624">
                        <c:v>1.5871424323105076E-3</c:v>
                      </c:pt>
                      <c:pt idx="625">
                        <c:v>2.2597586930071596E-3</c:v>
                      </c:pt>
                      <c:pt idx="626">
                        <c:v>1.7576820614595974E-3</c:v>
                      </c:pt>
                      <c:pt idx="627">
                        <c:v>1.9489643241765878E-3</c:v>
                      </c:pt>
                      <c:pt idx="628">
                        <c:v>2.1566597018564285E-3</c:v>
                      </c:pt>
                      <c:pt idx="629">
                        <c:v>2.5000209643117532E-3</c:v>
                      </c:pt>
                      <c:pt idx="630">
                        <c:v>2.5850553186070688E-3</c:v>
                      </c:pt>
                      <c:pt idx="631">
                        <c:v>2.8917993047613056E-3</c:v>
                      </c:pt>
                      <c:pt idx="632">
                        <c:v>2.3879379891187458E-3</c:v>
                      </c:pt>
                      <c:pt idx="633">
                        <c:v>3.0227027967168331E-3</c:v>
                      </c:pt>
                      <c:pt idx="634">
                        <c:v>2.8297204836078491E-3</c:v>
                      </c:pt>
                      <c:pt idx="635">
                        <c:v>2.8221403319970521E-3</c:v>
                      </c:pt>
                      <c:pt idx="636">
                        <c:v>2.4457319378866265E-3</c:v>
                      </c:pt>
                      <c:pt idx="637">
                        <c:v>2.6581303095031222E-3</c:v>
                      </c:pt>
                      <c:pt idx="638">
                        <c:v>2.2605475722938758E-3</c:v>
                      </c:pt>
                      <c:pt idx="639">
                        <c:v>2.5793277909904704E-3</c:v>
                      </c:pt>
                      <c:pt idx="640">
                        <c:v>2.6671034231615267E-3</c:v>
                      </c:pt>
                      <c:pt idx="641">
                        <c:v>3.2757994973223914E-3</c:v>
                      </c:pt>
                      <c:pt idx="642">
                        <c:v>3.4076133839272054E-3</c:v>
                      </c:pt>
                      <c:pt idx="643">
                        <c:v>3.3233923672823184E-3</c:v>
                      </c:pt>
                      <c:pt idx="644">
                        <c:v>3.2504202568050542E-3</c:v>
                      </c:pt>
                      <c:pt idx="645">
                        <c:v>3.3939073827764974E-3</c:v>
                      </c:pt>
                      <c:pt idx="646">
                        <c:v>3.4667257549675715E-3</c:v>
                      </c:pt>
                      <c:pt idx="647">
                        <c:v>3.8266096126804579E-3</c:v>
                      </c:pt>
                      <c:pt idx="648">
                        <c:v>3.4818565528615115E-3</c:v>
                      </c:pt>
                      <c:pt idx="649">
                        <c:v>3.3359247552028374E-3</c:v>
                      </c:pt>
                      <c:pt idx="650">
                        <c:v>3.4527879817035905E-3</c:v>
                      </c:pt>
                      <c:pt idx="651">
                        <c:v>3.8247022485389036E-3</c:v>
                      </c:pt>
                      <c:pt idx="652">
                        <c:v>3.8139087338099216E-3</c:v>
                      </c:pt>
                      <c:pt idx="653">
                        <c:v>3.2693164780266838E-3</c:v>
                      </c:pt>
                      <c:pt idx="654">
                        <c:v>2.7402052017892649E-3</c:v>
                      </c:pt>
                      <c:pt idx="655">
                        <c:v>2.7010089269145269E-3</c:v>
                      </c:pt>
                      <c:pt idx="656">
                        <c:v>2.8379342233071903E-3</c:v>
                      </c:pt>
                      <c:pt idx="657">
                        <c:v>3.1565614801735845E-3</c:v>
                      </c:pt>
                      <c:pt idx="658">
                        <c:v>2.8713711358697041E-3</c:v>
                      </c:pt>
                      <c:pt idx="659">
                        <c:v>2.7651523445476867E-3</c:v>
                      </c:pt>
                      <c:pt idx="660">
                        <c:v>2.8301983922702249E-3</c:v>
                      </c:pt>
                      <c:pt idx="661">
                        <c:v>3.0097313229334815E-3</c:v>
                      </c:pt>
                      <c:pt idx="662">
                        <c:v>3.1269878243936071E-3</c:v>
                      </c:pt>
                      <c:pt idx="663">
                        <c:v>3.2093150648767801E-3</c:v>
                      </c:pt>
                      <c:pt idx="664">
                        <c:v>2.9763161511387115E-3</c:v>
                      </c:pt>
                      <c:pt idx="665">
                        <c:v>3.0617818267369514E-3</c:v>
                      </c:pt>
                      <c:pt idx="666">
                        <c:v>3.3458536861859936E-3</c:v>
                      </c:pt>
                      <c:pt idx="667">
                        <c:v>3.411506534265391E-3</c:v>
                      </c:pt>
                      <c:pt idx="668">
                        <c:v>2.9288964308647465E-3</c:v>
                      </c:pt>
                      <c:pt idx="669">
                        <c:v>2.9056633147061541E-3</c:v>
                      </c:pt>
                      <c:pt idx="670">
                        <c:v>2.6293765912494961E-3</c:v>
                      </c:pt>
                      <c:pt idx="671">
                        <c:v>2.4828737102095418E-3</c:v>
                      </c:pt>
                      <c:pt idx="672">
                        <c:v>2.018102294970972E-3</c:v>
                      </c:pt>
                      <c:pt idx="673">
                        <c:v>2.2169177337113119E-3</c:v>
                      </c:pt>
                      <c:pt idx="674">
                        <c:v>2.1830630878257136E-3</c:v>
                      </c:pt>
                      <c:pt idx="675">
                        <c:v>2.5759637954100583E-3</c:v>
                      </c:pt>
                      <c:pt idx="676">
                        <c:v>2.5534023136835615E-3</c:v>
                      </c:pt>
                      <c:pt idx="677">
                        <c:v>2.532982297579864E-3</c:v>
                      </c:pt>
                      <c:pt idx="678">
                        <c:v>2.8696691443377332E-3</c:v>
                      </c:pt>
                      <c:pt idx="679">
                        <c:v>3.6800182156575458E-3</c:v>
                      </c:pt>
                      <c:pt idx="680">
                        <c:v>3.314210386962372E-3</c:v>
                      </c:pt>
                      <c:pt idx="681">
                        <c:v>3.3521938375793829E-3</c:v>
                      </c:pt>
                      <c:pt idx="682">
                        <c:v>3.5053668638088424E-3</c:v>
                      </c:pt>
                      <c:pt idx="683">
                        <c:v>3.6431000626599985E-3</c:v>
                      </c:pt>
                      <c:pt idx="684">
                        <c:v>3.6723262543840642E-3</c:v>
                      </c:pt>
                      <c:pt idx="685">
                        <c:v>4.0721350909191135E-3</c:v>
                      </c:pt>
                      <c:pt idx="686">
                        <c:v>4.0937982130641827E-3</c:v>
                      </c:pt>
                      <c:pt idx="687">
                        <c:v>4.2348259146845688E-3</c:v>
                      </c:pt>
                      <c:pt idx="688">
                        <c:v>4.9101174544977375E-3</c:v>
                      </c:pt>
                      <c:pt idx="689">
                        <c:v>5.0863690821436082E-3</c:v>
                      </c:pt>
                      <c:pt idx="690">
                        <c:v>5.3056169602834994E-3</c:v>
                      </c:pt>
                      <c:pt idx="691">
                        <c:v>5.6208542102937874E-3</c:v>
                      </c:pt>
                      <c:pt idx="692">
                        <c:v>5.2978912231744163E-3</c:v>
                      </c:pt>
                      <c:pt idx="693">
                        <c:v>5.3256728185274819E-3</c:v>
                      </c:pt>
                      <c:pt idx="694">
                        <c:v>5.6352613512042444E-3</c:v>
                      </c:pt>
                      <c:pt idx="695">
                        <c:v>5.5764913972558491E-3</c:v>
                      </c:pt>
                      <c:pt idx="696">
                        <c:v>5.6839063190317896E-3</c:v>
                      </c:pt>
                      <c:pt idx="697">
                        <c:v>6.0928928653788371E-3</c:v>
                      </c:pt>
                      <c:pt idx="698">
                        <c:v>6.6752465053656982E-3</c:v>
                      </c:pt>
                      <c:pt idx="699">
                        <c:v>7.537454295859238E-3</c:v>
                      </c:pt>
                      <c:pt idx="700">
                        <c:v>7.948692564579786E-3</c:v>
                      </c:pt>
                      <c:pt idx="701">
                        <c:v>8.8244650412336954E-3</c:v>
                      </c:pt>
                      <c:pt idx="702">
                        <c:v>1.0012648468091153E-2</c:v>
                      </c:pt>
                      <c:pt idx="703">
                        <c:v>1.1298843934675203E-2</c:v>
                      </c:pt>
                      <c:pt idx="704">
                        <c:v>1.251112079092913E-2</c:v>
                      </c:pt>
                      <c:pt idx="705">
                        <c:v>1.4030303524411387E-2</c:v>
                      </c:pt>
                      <c:pt idx="706">
                        <c:v>1.5313237875833816E-2</c:v>
                      </c:pt>
                      <c:pt idx="707">
                        <c:v>1.7532442272438217E-2</c:v>
                      </c:pt>
                      <c:pt idx="708">
                        <c:v>1.9446709107751127E-2</c:v>
                      </c:pt>
                      <c:pt idx="709">
                        <c:v>2.1434572324157953E-2</c:v>
                      </c:pt>
                      <c:pt idx="710">
                        <c:v>2.4103465090150423E-2</c:v>
                      </c:pt>
                      <c:pt idx="711">
                        <c:v>2.6720816707469425E-2</c:v>
                      </c:pt>
                      <c:pt idx="712">
                        <c:v>2.8801447003384571E-2</c:v>
                      </c:pt>
                      <c:pt idx="713">
                        <c:v>3.2128968563626292E-2</c:v>
                      </c:pt>
                      <c:pt idx="714">
                        <c:v>3.5044487045996477E-2</c:v>
                      </c:pt>
                      <c:pt idx="715">
                        <c:v>3.8005090445476092E-2</c:v>
                      </c:pt>
                      <c:pt idx="716">
                        <c:v>4.1714476944304031E-2</c:v>
                      </c:pt>
                      <c:pt idx="717">
                        <c:v>4.5201230216871925E-2</c:v>
                      </c:pt>
                      <c:pt idx="718">
                        <c:v>4.9276381839315535E-2</c:v>
                      </c:pt>
                      <c:pt idx="719">
                        <c:v>5.4640450406591178E-2</c:v>
                      </c:pt>
                      <c:pt idx="720">
                        <c:v>5.9056932082618023E-2</c:v>
                      </c:pt>
                      <c:pt idx="721">
                        <c:v>6.4149590458287609E-2</c:v>
                      </c:pt>
                      <c:pt idx="722">
                        <c:v>6.9886357901177337E-2</c:v>
                      </c:pt>
                      <c:pt idx="723">
                        <c:v>7.5419732697260586E-2</c:v>
                      </c:pt>
                      <c:pt idx="724">
                        <c:v>8.1501828942086477E-2</c:v>
                      </c:pt>
                      <c:pt idx="725">
                        <c:v>8.7691192582050048E-2</c:v>
                      </c:pt>
                      <c:pt idx="726">
                        <c:v>9.3652860502693128E-2</c:v>
                      </c:pt>
                      <c:pt idx="727">
                        <c:v>0.10022396873056433</c:v>
                      </c:pt>
                      <c:pt idx="728">
                        <c:v>0.10706481776966123</c:v>
                      </c:pt>
                      <c:pt idx="729">
                        <c:v>0.11394278140512135</c:v>
                      </c:pt>
                      <c:pt idx="730">
                        <c:v>0.12098997362378999</c:v>
                      </c:pt>
                      <c:pt idx="731">
                        <c:v>0.12806670999291095</c:v>
                      </c:pt>
                      <c:pt idx="732">
                        <c:v>0.13515396734070811</c:v>
                      </c:pt>
                      <c:pt idx="733">
                        <c:v>0.14254206256216501</c:v>
                      </c:pt>
                      <c:pt idx="734">
                        <c:v>0.1502000927088453</c:v>
                      </c:pt>
                      <c:pt idx="735">
                        <c:v>0.15759001260188074</c:v>
                      </c:pt>
                      <c:pt idx="736">
                        <c:v>0.1652366676682949</c:v>
                      </c:pt>
                      <c:pt idx="737">
                        <c:v>0.17310302095732363</c:v>
                      </c:pt>
                      <c:pt idx="738">
                        <c:v>0.18094833228900001</c:v>
                      </c:pt>
                      <c:pt idx="739">
                        <c:v>0.18934830495774913</c:v>
                      </c:pt>
                      <c:pt idx="740">
                        <c:v>0.19721256181560257</c:v>
                      </c:pt>
                      <c:pt idx="741">
                        <c:v>0.20506552123878893</c:v>
                      </c:pt>
                      <c:pt idx="742">
                        <c:v>0.21280775803767832</c:v>
                      </c:pt>
                      <c:pt idx="743">
                        <c:v>0.22095763423177053</c:v>
                      </c:pt>
                      <c:pt idx="744">
                        <c:v>0.22830306319652954</c:v>
                      </c:pt>
                      <c:pt idx="745">
                        <c:v>0.23604995873136408</c:v>
                      </c:pt>
                      <c:pt idx="746">
                        <c:v>0.24330714347276153</c:v>
                      </c:pt>
                      <c:pt idx="747">
                        <c:v>0.25080172963336522</c:v>
                      </c:pt>
                      <c:pt idx="748">
                        <c:v>0.25798518987843028</c:v>
                      </c:pt>
                      <c:pt idx="749">
                        <c:v>0.26541878542095171</c:v>
                      </c:pt>
                      <c:pt idx="750">
                        <c:v>0.27233009784121937</c:v>
                      </c:pt>
                      <c:pt idx="751">
                        <c:v>0.27941972337978871</c:v>
                      </c:pt>
                      <c:pt idx="752">
                        <c:v>0.28571495679410636</c:v>
                      </c:pt>
                      <c:pt idx="753">
                        <c:v>0.29228392976800271</c:v>
                      </c:pt>
                      <c:pt idx="754">
                        <c:v>0.29828810865414551</c:v>
                      </c:pt>
                      <c:pt idx="755">
                        <c:v>0.30482811981958269</c:v>
                      </c:pt>
                      <c:pt idx="756">
                        <c:v>0.31050257666920567</c:v>
                      </c:pt>
                      <c:pt idx="757">
                        <c:v>0.31618580747152536</c:v>
                      </c:pt>
                      <c:pt idx="758">
                        <c:v>0.32155403007835215</c:v>
                      </c:pt>
                      <c:pt idx="759">
                        <c:v>0.3271405921098095</c:v>
                      </c:pt>
                      <c:pt idx="760">
                        <c:v>0.33262019732852549</c:v>
                      </c:pt>
                      <c:pt idx="761">
                        <c:v>0.3379196647573614</c:v>
                      </c:pt>
                      <c:pt idx="762">
                        <c:v>0.34293071760839128</c:v>
                      </c:pt>
                      <c:pt idx="763">
                        <c:v>0.34773243792428465</c:v>
                      </c:pt>
                      <c:pt idx="764">
                        <c:v>0.35294183645818045</c:v>
                      </c:pt>
                      <c:pt idx="765">
                        <c:v>0.35759226432425423</c:v>
                      </c:pt>
                      <c:pt idx="766">
                        <c:v>0.36199275100686928</c:v>
                      </c:pt>
                      <c:pt idx="767">
                        <c:v>0.3657480027610775</c:v>
                      </c:pt>
                      <c:pt idx="768">
                        <c:v>0.3701083854917645</c:v>
                      </c:pt>
                      <c:pt idx="769">
                        <c:v>0.37347894212529981</c:v>
                      </c:pt>
                      <c:pt idx="770">
                        <c:v>0.37725395468447542</c:v>
                      </c:pt>
                      <c:pt idx="771">
                        <c:v>0.38019462645866958</c:v>
                      </c:pt>
                      <c:pt idx="772">
                        <c:v>0.38388764526521013</c:v>
                      </c:pt>
                      <c:pt idx="773">
                        <c:v>0.38747339667661307</c:v>
                      </c:pt>
                      <c:pt idx="774">
                        <c:v>0.39140602980193384</c:v>
                      </c:pt>
                      <c:pt idx="775">
                        <c:v>0.39462715748002758</c:v>
                      </c:pt>
                      <c:pt idx="776">
                        <c:v>0.39750431515416923</c:v>
                      </c:pt>
                      <c:pt idx="777">
                        <c:v>0.40056316353017263</c:v>
                      </c:pt>
                      <c:pt idx="778">
                        <c:v>0.40356998935478838</c:v>
                      </c:pt>
                      <c:pt idx="779">
                        <c:v>0.40643511196107157</c:v>
                      </c:pt>
                      <c:pt idx="780">
                        <c:v>0.40960227594780035</c:v>
                      </c:pt>
                      <c:pt idx="781">
                        <c:v>0.41249224514579125</c:v>
                      </c:pt>
                      <c:pt idx="782">
                        <c:v>0.4152657459451527</c:v>
                      </c:pt>
                      <c:pt idx="783">
                        <c:v>0.41863362380551949</c:v>
                      </c:pt>
                      <c:pt idx="784">
                        <c:v>0.42168354293762805</c:v>
                      </c:pt>
                      <c:pt idx="785">
                        <c:v>0.4249916336866984</c:v>
                      </c:pt>
                      <c:pt idx="786">
                        <c:v>0.42807998739035469</c:v>
                      </c:pt>
                      <c:pt idx="787">
                        <c:v>0.43118348198583278</c:v>
                      </c:pt>
                      <c:pt idx="788">
                        <c:v>0.4339135012497059</c:v>
                      </c:pt>
                      <c:pt idx="789">
                        <c:v>0.43723750934658895</c:v>
                      </c:pt>
                      <c:pt idx="790">
                        <c:v>0.44014572526036505</c:v>
                      </c:pt>
                      <c:pt idx="791">
                        <c:v>0.44384087932088051</c:v>
                      </c:pt>
                      <c:pt idx="792">
                        <c:v>0.44696999696405704</c:v>
                      </c:pt>
                      <c:pt idx="793">
                        <c:v>0.4499492586009971</c:v>
                      </c:pt>
                      <c:pt idx="794">
                        <c:v>0.45266258406106663</c:v>
                      </c:pt>
                      <c:pt idx="795">
                        <c:v>0.45630882139415774</c:v>
                      </c:pt>
                      <c:pt idx="796">
                        <c:v>0.45963127657905906</c:v>
                      </c:pt>
                      <c:pt idx="797">
                        <c:v>0.46345493410606237</c:v>
                      </c:pt>
                      <c:pt idx="798">
                        <c:v>0.46715319399054117</c:v>
                      </c:pt>
                      <c:pt idx="799">
                        <c:v>0.47083941880716168</c:v>
                      </c:pt>
                      <c:pt idx="800">
                        <c:v>0.47521008957972766</c:v>
                      </c:pt>
                      <c:pt idx="801">
                        <c:v>0.47963782986762205</c:v>
                      </c:pt>
                      <c:pt idx="802">
                        <c:v>0.48350691007009067</c:v>
                      </c:pt>
                      <c:pt idx="803">
                        <c:v>0.48778751194771652</c:v>
                      </c:pt>
                      <c:pt idx="804">
                        <c:v>0.49214071246048807</c:v>
                      </c:pt>
                      <c:pt idx="805">
                        <c:v>0.4963238691112607</c:v>
                      </c:pt>
                      <c:pt idx="806">
                        <c:v>0.50102375722395243</c:v>
                      </c:pt>
                      <c:pt idx="807">
                        <c:v>0.50537462836875136</c:v>
                      </c:pt>
                      <c:pt idx="808">
                        <c:v>0.51030434745473841</c:v>
                      </c:pt>
                      <c:pt idx="809">
                        <c:v>0.51563665897198774</c:v>
                      </c:pt>
                      <c:pt idx="810">
                        <c:v>0.52111455598752388</c:v>
                      </c:pt>
                      <c:pt idx="811">
                        <c:v>0.52669572164984468</c:v>
                      </c:pt>
                      <c:pt idx="812">
                        <c:v>0.53195698744393016</c:v>
                      </c:pt>
                      <c:pt idx="813">
                        <c:v>0.5373172513768506</c:v>
                      </c:pt>
                      <c:pt idx="814">
                        <c:v>0.54353045221573359</c:v>
                      </c:pt>
                      <c:pt idx="815">
                        <c:v>0.54915277004557017</c:v>
                      </c:pt>
                      <c:pt idx="816">
                        <c:v>0.55500880112865647</c:v>
                      </c:pt>
                      <c:pt idx="817">
                        <c:v>0.56002354214564298</c:v>
                      </c:pt>
                      <c:pt idx="818">
                        <c:v>0.5658683146168616</c:v>
                      </c:pt>
                      <c:pt idx="819">
                        <c:v>0.57218633701451116</c:v>
                      </c:pt>
                      <c:pt idx="820">
                        <c:v>0.57833975074209776</c:v>
                      </c:pt>
                      <c:pt idx="821">
                        <c:v>0.58434990833937017</c:v>
                      </c:pt>
                      <c:pt idx="822">
                        <c:v>0.59081429269129737</c:v>
                      </c:pt>
                      <c:pt idx="823">
                        <c:v>0.59713813850887842</c:v>
                      </c:pt>
                      <c:pt idx="824">
                        <c:v>0.60447914167448935</c:v>
                      </c:pt>
                      <c:pt idx="825">
                        <c:v>0.61124284981089416</c:v>
                      </c:pt>
                      <c:pt idx="826">
                        <c:v>0.61810167380617953</c:v>
                      </c:pt>
                      <c:pt idx="827">
                        <c:v>0.62507696620009423</c:v>
                      </c:pt>
                      <c:pt idx="828">
                        <c:v>0.63268934073451177</c:v>
                      </c:pt>
                      <c:pt idx="829">
                        <c:v>0.63930280463668454</c:v>
                      </c:pt>
                      <c:pt idx="830">
                        <c:v>0.64667059553398043</c:v>
                      </c:pt>
                      <c:pt idx="831">
                        <c:v>0.65363307640404589</c:v>
                      </c:pt>
                      <c:pt idx="832">
                        <c:v>0.66116741711138183</c:v>
                      </c:pt>
                      <c:pt idx="833">
                        <c:v>0.66843077467790657</c:v>
                      </c:pt>
                      <c:pt idx="834">
                        <c:v>0.67553495876630465</c:v>
                      </c:pt>
                      <c:pt idx="835">
                        <c:v>0.68298660691061353</c:v>
                      </c:pt>
                      <c:pt idx="836">
                        <c:v>0.69052521812589918</c:v>
                      </c:pt>
                      <c:pt idx="837">
                        <c:v>0.69728970271829482</c:v>
                      </c:pt>
                      <c:pt idx="838">
                        <c:v>0.70489043041284938</c:v>
                      </c:pt>
                      <c:pt idx="839">
                        <c:v>0.71274001225247552</c:v>
                      </c:pt>
                      <c:pt idx="840">
                        <c:v>0.72077710821389496</c:v>
                      </c:pt>
                      <c:pt idx="841">
                        <c:v>0.72892834320597122</c:v>
                      </c:pt>
                      <c:pt idx="842">
                        <c:v>0.73626197003966909</c:v>
                      </c:pt>
                      <c:pt idx="843">
                        <c:v>0.74422996141790165</c:v>
                      </c:pt>
                      <c:pt idx="844">
                        <c:v>0.75258501610757955</c:v>
                      </c:pt>
                      <c:pt idx="845">
                        <c:v>0.76107827996363087</c:v>
                      </c:pt>
                      <c:pt idx="846">
                        <c:v>0.76876985300911638</c:v>
                      </c:pt>
                      <c:pt idx="847">
                        <c:v>0.77655887128145518</c:v>
                      </c:pt>
                      <c:pt idx="848">
                        <c:v>0.78448842808814023</c:v>
                      </c:pt>
                      <c:pt idx="849">
                        <c:v>0.79179099668220354</c:v>
                      </c:pt>
                      <c:pt idx="850">
                        <c:v>0.79959787344233224</c:v>
                      </c:pt>
                      <c:pt idx="851">
                        <c:v>0.80637982829452215</c:v>
                      </c:pt>
                      <c:pt idx="852">
                        <c:v>0.8130189152443934</c:v>
                      </c:pt>
                      <c:pt idx="853">
                        <c:v>0.81999149004234007</c:v>
                      </c:pt>
                      <c:pt idx="854">
                        <c:v>0.82633630017167436</c:v>
                      </c:pt>
                      <c:pt idx="855">
                        <c:v>0.83311165514794205</c:v>
                      </c:pt>
                      <c:pt idx="856">
                        <c:v>0.83985245783261631</c:v>
                      </c:pt>
                      <c:pt idx="857">
                        <c:v>0.84598762484441759</c:v>
                      </c:pt>
                      <c:pt idx="858">
                        <c:v>0.85352429491972615</c:v>
                      </c:pt>
                      <c:pt idx="859">
                        <c:v>0.86030702622790689</c:v>
                      </c:pt>
                      <c:pt idx="860">
                        <c:v>0.86663786014940558</c:v>
                      </c:pt>
                      <c:pt idx="861">
                        <c:v>0.87287823694796896</c:v>
                      </c:pt>
                      <c:pt idx="862">
                        <c:v>0.87873426803105514</c:v>
                      </c:pt>
                      <c:pt idx="863">
                        <c:v>0.88615408147973873</c:v>
                      </c:pt>
                      <c:pt idx="864">
                        <c:v>0.89265107698328205</c:v>
                      </c:pt>
                      <c:pt idx="865">
                        <c:v>0.89829513558086282</c:v>
                      </c:pt>
                      <c:pt idx="866">
                        <c:v>0.90455686491917475</c:v>
                      </c:pt>
                      <c:pt idx="867">
                        <c:v>0.91052819971690402</c:v>
                      </c:pt>
                      <c:pt idx="868">
                        <c:v>0.91770498244044774</c:v>
                      </c:pt>
                      <c:pt idx="869">
                        <c:v>0.9234328982850416</c:v>
                      </c:pt>
                      <c:pt idx="870">
                        <c:v>0.9283455353392297</c:v>
                      </c:pt>
                      <c:pt idx="871">
                        <c:v>0.93406335725594236</c:v>
                      </c:pt>
                      <c:pt idx="872">
                        <c:v>0.9400797265011418</c:v>
                      </c:pt>
                      <c:pt idx="873">
                        <c:v>0.94485298970497</c:v>
                      </c:pt>
                      <c:pt idx="874">
                        <c:v>0.95059022302145424</c:v>
                      </c:pt>
                      <c:pt idx="875">
                        <c:v>0.9554543315762134</c:v>
                      </c:pt>
                      <c:pt idx="876">
                        <c:v>0.9610991666297849</c:v>
                      </c:pt>
                      <c:pt idx="877">
                        <c:v>0.96553855375754227</c:v>
                      </c:pt>
                      <c:pt idx="878">
                        <c:v>0.97052611881484852</c:v>
                      </c:pt>
                      <c:pt idx="879">
                        <c:v>0.97440102243724869</c:v>
                      </c:pt>
                      <c:pt idx="880">
                        <c:v>0.97849915715702196</c:v>
                      </c:pt>
                      <c:pt idx="881">
                        <c:v>0.98174513142682318</c:v>
                      </c:pt>
                      <c:pt idx="882">
                        <c:v>0.98478767422701863</c:v>
                      </c:pt>
                      <c:pt idx="883">
                        <c:v>0.98769627836879015</c:v>
                      </c:pt>
                      <c:pt idx="884">
                        <c:v>0.99098262835011641</c:v>
                      </c:pt>
                      <c:pt idx="885">
                        <c:v>0.99354920362791299</c:v>
                      </c:pt>
                      <c:pt idx="886">
                        <c:v>0.99573259787421875</c:v>
                      </c:pt>
                      <c:pt idx="887">
                        <c:v>0.99770984305495047</c:v>
                      </c:pt>
                      <c:pt idx="888">
                        <c:v>0.99906708812697842</c:v>
                      </c:pt>
                      <c:pt idx="889">
                        <c:v>0.99911600485440288</c:v>
                      </c:pt>
                      <c:pt idx="890">
                        <c:v>1</c:v>
                      </c:pt>
                      <c:pt idx="891">
                        <c:v>0.99930313074820076</c:v>
                      </c:pt>
                      <c:pt idx="892">
                        <c:v>0.99809845927837737</c:v>
                      </c:pt>
                      <c:pt idx="893">
                        <c:v>0.99751922310919372</c:v>
                      </c:pt>
                      <c:pt idx="894">
                        <c:v>0.99726105149223188</c:v>
                      </c:pt>
                      <c:pt idx="895">
                        <c:v>0.99653273577280277</c:v>
                      </c:pt>
                      <c:pt idx="896">
                        <c:v>0.99618333057691455</c:v>
                      </c:pt>
                      <c:pt idx="897">
                        <c:v>0.99411951055320158</c:v>
                      </c:pt>
                      <c:pt idx="898">
                        <c:v>0.99373594129371534</c:v>
                      </c:pt>
                      <c:pt idx="899">
                        <c:v>0.99210421902891754</c:v>
                      </c:pt>
                      <c:pt idx="900">
                        <c:v>0.99015453803586129</c:v>
                      </c:pt>
                      <c:pt idx="901">
                        <c:v>0.98710539535974362</c:v>
                      </c:pt>
                      <c:pt idx="902">
                        <c:v>0.98461840682101054</c:v>
                      </c:pt>
                      <c:pt idx="903">
                        <c:v>0.98168107380757708</c:v>
                      </c:pt>
                      <c:pt idx="904">
                        <c:v>0.97855467376036853</c:v>
                      </c:pt>
                      <c:pt idx="905">
                        <c:v>0.97451787906387355</c:v>
                      </c:pt>
                      <c:pt idx="906">
                        <c:v>0.97079050207973738</c:v>
                      </c:pt>
                      <c:pt idx="907">
                        <c:v>0.96677700106296816</c:v>
                      </c:pt>
                      <c:pt idx="908">
                        <c:v>0.96323946756859791</c:v>
                      </c:pt>
                      <c:pt idx="909">
                        <c:v>0.95903340546609483</c:v>
                      </c:pt>
                      <c:pt idx="910">
                        <c:v>0.95515811361569924</c:v>
                      </c:pt>
                      <c:pt idx="911">
                        <c:v>0.95113917740699416</c:v>
                      </c:pt>
                      <c:pt idx="912">
                        <c:v>0.94678248284226363</c:v>
                      </c:pt>
                      <c:pt idx="913">
                        <c:v>0.94266610140670526</c:v>
                      </c:pt>
                      <c:pt idx="914">
                        <c:v>0.93804114129713179</c:v>
                      </c:pt>
                      <c:pt idx="915">
                        <c:v>0.93331873596070503</c:v>
                      </c:pt>
                      <c:pt idx="916">
                        <c:v>0.9287306575106975</c:v>
                      </c:pt>
                      <c:pt idx="917">
                        <c:v>0.92448810197662401</c:v>
                      </c:pt>
                      <c:pt idx="918">
                        <c:v>0.92011743120405798</c:v>
                      </c:pt>
                      <c:pt idx="919">
                        <c:v>0.91526652240114359</c:v>
                      </c:pt>
                      <c:pt idx="920">
                        <c:v>0.91024362859625296</c:v>
                      </c:pt>
                      <c:pt idx="921">
                        <c:v>0.90551151755994042</c:v>
                      </c:pt>
                      <c:pt idx="922">
                        <c:v>0.90076892436775136</c:v>
                      </c:pt>
                      <c:pt idx="923">
                        <c:v>0.89591374505688703</c:v>
                      </c:pt>
                      <c:pt idx="924">
                        <c:v>0.89090405100384107</c:v>
                      </c:pt>
                      <c:pt idx="925">
                        <c:v>0.88658307341469034</c:v>
                      </c:pt>
                      <c:pt idx="926">
                        <c:v>0.88272602828008007</c:v>
                      </c:pt>
                      <c:pt idx="927">
                        <c:v>0.87892605266079815</c:v>
                      </c:pt>
                      <c:pt idx="928">
                        <c:v>0.87554691618856384</c:v>
                      </c:pt>
                      <c:pt idx="929">
                        <c:v>0.87105977701736859</c:v>
                      </c:pt>
                      <c:pt idx="930">
                        <c:v>0.8678964953105941</c:v>
                      </c:pt>
                      <c:pt idx="931">
                        <c:v>0.86335151016807932</c:v>
                      </c:pt>
                      <c:pt idx="932">
                        <c:v>0.85970993157093345</c:v>
                      </c:pt>
                      <c:pt idx="933">
                        <c:v>0.85583425149254255</c:v>
                      </c:pt>
                      <c:pt idx="934">
                        <c:v>0.85226216570657876</c:v>
                      </c:pt>
                      <c:pt idx="935">
                        <c:v>0.84841987323579493</c:v>
                      </c:pt>
                      <c:pt idx="936">
                        <c:v>0.84584281580212173</c:v>
                      </c:pt>
                      <c:pt idx="937">
                        <c:v>0.8425413249289736</c:v>
                      </c:pt>
                      <c:pt idx="938">
                        <c:v>0.84015605212504352</c:v>
                      </c:pt>
                      <c:pt idx="939">
                        <c:v>0.83740118626946292</c:v>
                      </c:pt>
                      <c:pt idx="940">
                        <c:v>0.83489478633095815</c:v>
                      </c:pt>
                      <c:pt idx="941">
                        <c:v>0.83157660165400649</c:v>
                      </c:pt>
                      <c:pt idx="942">
                        <c:v>0.829261209889254</c:v>
                      </c:pt>
                      <c:pt idx="943">
                        <c:v>0.82642520438262812</c:v>
                      </c:pt>
                      <c:pt idx="944">
                        <c:v>0.82342730780190743</c:v>
                      </c:pt>
                      <c:pt idx="945">
                        <c:v>0.8207559109653445</c:v>
                      </c:pt>
                      <c:pt idx="946">
                        <c:v>0.81791718786275047</c:v>
                      </c:pt>
                      <c:pt idx="947">
                        <c:v>0.81554317367068796</c:v>
                      </c:pt>
                      <c:pt idx="948">
                        <c:v>0.8147442004560902</c:v>
                      </c:pt>
                      <c:pt idx="949">
                        <c:v>0.81316760656664355</c:v>
                      </c:pt>
                      <c:pt idx="950">
                        <c:v>0.81129207712071483</c:v>
                      </c:pt>
                      <c:pt idx="951">
                        <c:v>0.81037314145552886</c:v>
                      </c:pt>
                      <c:pt idx="952">
                        <c:v>0.80967238992377533</c:v>
                      </c:pt>
                      <c:pt idx="953">
                        <c:v>0.8088640992372873</c:v>
                      </c:pt>
                      <c:pt idx="954">
                        <c:v>0.8084972237816046</c:v>
                      </c:pt>
                      <c:pt idx="955">
                        <c:v>0.80780773086171864</c:v>
                      </c:pt>
                      <c:pt idx="956">
                        <c:v>0.80696605256762344</c:v>
                      </c:pt>
                      <c:pt idx="957">
                        <c:v>0.80753053607298053</c:v>
                      </c:pt>
                      <c:pt idx="958">
                        <c:v>0.80648581453727486</c:v>
                      </c:pt>
                      <c:pt idx="959">
                        <c:v>0.80641826286606988</c:v>
                      </c:pt>
                      <c:pt idx="960">
                        <c:v>0.80592366039989027</c:v>
                      </c:pt>
                      <c:pt idx="961">
                        <c:v>0.8055812433079198</c:v>
                      </c:pt>
                      <c:pt idx="962">
                        <c:v>0.8058203917531056</c:v>
                      </c:pt>
                      <c:pt idx="963">
                        <c:v>0.80639419273035318</c:v>
                      </c:pt>
                      <c:pt idx="964">
                        <c:v>0.80705495677857719</c:v>
                      </c:pt>
                      <c:pt idx="965">
                        <c:v>0.80731002257157569</c:v>
                      </c:pt>
                      <c:pt idx="966">
                        <c:v>0.80784500074928001</c:v>
                      </c:pt>
                      <c:pt idx="967">
                        <c:v>0.80843083679438588</c:v>
                      </c:pt>
                      <c:pt idx="968">
                        <c:v>0.80930667915207888</c:v>
                      </c:pt>
                      <c:pt idx="969">
                        <c:v>0.80984204555777872</c:v>
                      </c:pt>
                      <c:pt idx="970">
                        <c:v>0.80991076191297007</c:v>
                      </c:pt>
                      <c:pt idx="971">
                        <c:v>0.80988669177725336</c:v>
                      </c:pt>
                      <c:pt idx="972">
                        <c:v>0.81176882109910453</c:v>
                      </c:pt>
                      <c:pt idx="973">
                        <c:v>0.81241522071149774</c:v>
                      </c:pt>
                      <c:pt idx="974">
                        <c:v>0.81366065612084137</c:v>
                      </c:pt>
                      <c:pt idx="975">
                        <c:v>0.81418709328264627</c:v>
                      </c:pt>
                      <c:pt idx="976">
                        <c:v>0.8146723782769355</c:v>
                      </c:pt>
                      <c:pt idx="977">
                        <c:v>0.81707667425264174</c:v>
                      </c:pt>
                      <c:pt idx="978">
                        <c:v>0.81929733838650887</c:v>
                      </c:pt>
                      <c:pt idx="979">
                        <c:v>0.82149936757659536</c:v>
                      </c:pt>
                      <c:pt idx="980">
                        <c:v>0.82511532312604274</c:v>
                      </c:pt>
                      <c:pt idx="981">
                        <c:v>0.82791289406112101</c:v>
                      </c:pt>
                      <c:pt idx="982">
                        <c:v>0.83160571875366385</c:v>
                      </c:pt>
                      <c:pt idx="983">
                        <c:v>0.83597056610629827</c:v>
                      </c:pt>
                      <c:pt idx="984">
                        <c:v>0.83785308365614486</c:v>
                      </c:pt>
                      <c:pt idx="985">
                        <c:v>0.84096201344355892</c:v>
                      </c:pt>
                      <c:pt idx="986">
                        <c:v>0.8433531096674205</c:v>
                      </c:pt>
                      <c:pt idx="987">
                        <c:v>0.84445179489449118</c:v>
                      </c:pt>
                      <c:pt idx="988">
                        <c:v>0.84597093104061405</c:v>
                      </c:pt>
                      <c:pt idx="989">
                        <c:v>0.84620115024190479</c:v>
                      </c:pt>
                      <c:pt idx="990">
                        <c:v>0.84546429350657615</c:v>
                      </c:pt>
                      <c:pt idx="991">
                        <c:v>0.8456308433166162</c:v>
                      </c:pt>
                      <c:pt idx="992">
                        <c:v>0.8440053326997452</c:v>
                      </c:pt>
                      <c:pt idx="993">
                        <c:v>0.84225714203631785</c:v>
                      </c:pt>
                      <c:pt idx="994">
                        <c:v>0.84038005967840745</c:v>
                      </c:pt>
                      <c:pt idx="995">
                        <c:v>0.83833681573845231</c:v>
                      </c:pt>
                      <c:pt idx="996">
                        <c:v>0.83689571341941127</c:v>
                      </c:pt>
                      <c:pt idx="997">
                        <c:v>0.83583818035985624</c:v>
                      </c:pt>
                      <c:pt idx="998">
                        <c:v>0.83426119824241418</c:v>
                      </c:pt>
                      <c:pt idx="999">
                        <c:v>0.83306662070047199</c:v>
                      </c:pt>
                      <c:pt idx="1000">
                        <c:v>0.83109714007964886</c:v>
                      </c:pt>
                      <c:pt idx="1001">
                        <c:v>0.83011026451526237</c:v>
                      </c:pt>
                      <c:pt idx="1002">
                        <c:v>0.82918783479811753</c:v>
                      </c:pt>
                      <c:pt idx="1003">
                        <c:v>0.82897702699659837</c:v>
                      </c:pt>
                      <c:pt idx="1004">
                        <c:v>0.8273961625992019</c:v>
                      </c:pt>
                      <c:pt idx="1005">
                        <c:v>0.8272505771009151</c:v>
                      </c:pt>
                      <c:pt idx="1006">
                        <c:v>0.82618644416543785</c:v>
                      </c:pt>
                      <c:pt idx="1007">
                        <c:v>0.82632271219183429</c:v>
                      </c:pt>
                      <c:pt idx="1008">
                        <c:v>0.82602338840735667</c:v>
                      </c:pt>
                      <c:pt idx="1009">
                        <c:v>0.82590342595676836</c:v>
                      </c:pt>
                      <c:pt idx="1010">
                        <c:v>0.82571940588693404</c:v>
                      </c:pt>
                      <c:pt idx="1011">
                        <c:v>0.82635454688745968</c:v>
                      </c:pt>
                      <c:pt idx="1012">
                        <c:v>0.82602222372337042</c:v>
                      </c:pt>
                      <c:pt idx="1013">
                        <c:v>0.82668609359555811</c:v>
                      </c:pt>
                      <c:pt idx="1014">
                        <c:v>0.82732317573606085</c:v>
                      </c:pt>
                      <c:pt idx="1015">
                        <c:v>0.82784650707390228</c:v>
                      </c:pt>
                      <c:pt idx="1016">
                        <c:v>0.82932759687647273</c:v>
                      </c:pt>
                      <c:pt idx="1017">
                        <c:v>0.82852047087397107</c:v>
                      </c:pt>
                      <c:pt idx="1018">
                        <c:v>0.82853328239782031</c:v>
                      </c:pt>
                      <c:pt idx="1019">
                        <c:v>0.82881901820245774</c:v>
                      </c:pt>
                      <c:pt idx="1020">
                        <c:v>0.82820484151368545</c:v>
                      </c:pt>
                      <c:pt idx="1021">
                        <c:v>0.82797539876838555</c:v>
                      </c:pt>
                      <c:pt idx="1022">
                        <c:v>0.82804722094754024</c:v>
                      </c:pt>
                      <c:pt idx="1023">
                        <c:v>0.8266220359763119</c:v>
                      </c:pt>
                      <c:pt idx="1024">
                        <c:v>0.82751146631384498</c:v>
                      </c:pt>
                      <c:pt idx="1025">
                        <c:v>0.82761279382065267</c:v>
                      </c:pt>
                      <c:pt idx="1026">
                        <c:v>0.82825919343304566</c:v>
                      </c:pt>
                      <c:pt idx="1027">
                        <c:v>0.82964089686878584</c:v>
                      </c:pt>
                      <c:pt idx="1028">
                        <c:v>0.8297736708432234</c:v>
                      </c:pt>
                      <c:pt idx="1029">
                        <c:v>0.83091933165774123</c:v>
                      </c:pt>
                      <c:pt idx="1030">
                        <c:v>0.83286163631888432</c:v>
                      </c:pt>
                      <c:pt idx="1031">
                        <c:v>0.83397313306980403</c:v>
                      </c:pt>
                      <c:pt idx="1032">
                        <c:v>0.83536182460946196</c:v>
                      </c:pt>
                      <c:pt idx="1033">
                        <c:v>0.83676293944497371</c:v>
                      </c:pt>
                      <c:pt idx="1034">
                        <c:v>0.83804448005789256</c:v>
                      </c:pt>
                      <c:pt idx="1035">
                        <c:v>0.83986526935646544</c:v>
                      </c:pt>
                      <c:pt idx="1036">
                        <c:v>0.84033347231895572</c:v>
                      </c:pt>
                      <c:pt idx="1037">
                        <c:v>0.84140187576238268</c:v>
                      </c:pt>
                      <c:pt idx="1038">
                        <c:v>0.84209098045427333</c:v>
                      </c:pt>
                      <c:pt idx="1039">
                        <c:v>0.84345560185821444</c:v>
                      </c:pt>
                      <c:pt idx="1040">
                        <c:v>0.84480702351031089</c:v>
                      </c:pt>
                      <c:pt idx="1041">
                        <c:v>0.84575002931121368</c:v>
                      </c:pt>
                      <c:pt idx="1042">
                        <c:v>0.84791401215774787</c:v>
                      </c:pt>
                      <c:pt idx="1043">
                        <c:v>0.84918468238679456</c:v>
                      </c:pt>
                      <c:pt idx="1044">
                        <c:v>0.84957329861022135</c:v>
                      </c:pt>
                      <c:pt idx="1045">
                        <c:v>0.85050737516722907</c:v>
                      </c:pt>
                      <c:pt idx="1046">
                        <c:v>0.85044215286399671</c:v>
                      </c:pt>
                      <c:pt idx="1047">
                        <c:v>0.84997744395346542</c:v>
                      </c:pt>
                      <c:pt idx="1048">
                        <c:v>0.85047670515559015</c:v>
                      </c:pt>
                      <c:pt idx="1049">
                        <c:v>0.84923631671018696</c:v>
                      </c:pt>
                      <c:pt idx="1050">
                        <c:v>0.84929804496146055</c:v>
                      </c:pt>
                      <c:pt idx="1051">
                        <c:v>0.84907714323206018</c:v>
                      </c:pt>
                      <c:pt idx="1052">
                        <c:v>0.84878325463951854</c:v>
                      </c:pt>
                      <c:pt idx="1053">
                        <c:v>0.84820013619038082</c:v>
                      </c:pt>
                      <c:pt idx="1054">
                        <c:v>0.84696363002493191</c:v>
                      </c:pt>
                      <c:pt idx="1055">
                        <c:v>0.84462455635245814</c:v>
                      </c:pt>
                      <c:pt idx="1056">
                        <c:v>0.84393428697658124</c:v>
                      </c:pt>
                      <c:pt idx="1057">
                        <c:v>0.84208049829839671</c:v>
                      </c:pt>
                      <c:pt idx="1058">
                        <c:v>0.84061843166760231</c:v>
                      </c:pt>
                      <c:pt idx="1059">
                        <c:v>0.83803904486595637</c:v>
                      </c:pt>
                      <c:pt idx="1060">
                        <c:v>0.83592747279880542</c:v>
                      </c:pt>
                      <c:pt idx="1061">
                        <c:v>0.83475929476055255</c:v>
                      </c:pt>
                      <c:pt idx="1062">
                        <c:v>0.83391994583443008</c:v>
                      </c:pt>
                      <c:pt idx="1063">
                        <c:v>0.83074540551578802</c:v>
                      </c:pt>
                      <c:pt idx="1064">
                        <c:v>0.82846378958663802</c:v>
                      </c:pt>
                      <c:pt idx="1065">
                        <c:v>0.82670317562735696</c:v>
                      </c:pt>
                      <c:pt idx="1066">
                        <c:v>0.82616470339769377</c:v>
                      </c:pt>
                      <c:pt idx="1067">
                        <c:v>0.82567825371941828</c:v>
                      </c:pt>
                      <c:pt idx="1068">
                        <c:v>0.82464052028763024</c:v>
                      </c:pt>
                      <c:pt idx="1069">
                        <c:v>0.82259455875170717</c:v>
                      </c:pt>
                      <c:pt idx="1070">
                        <c:v>0.8218351847926435</c:v>
                      </c:pt>
                      <c:pt idx="1071">
                        <c:v>0.8211790794803645</c:v>
                      </c:pt>
                      <c:pt idx="1072">
                        <c:v>0.82053229163997599</c:v>
                      </c:pt>
                      <c:pt idx="1073">
                        <c:v>0.81947475858042107</c:v>
                      </c:pt>
                      <c:pt idx="1074">
                        <c:v>0.81875071336894156</c:v>
                      </c:pt>
                      <c:pt idx="1075">
                        <c:v>0.81748819592779887</c:v>
                      </c:pt>
                      <c:pt idx="1076">
                        <c:v>0.8182487345708489</c:v>
                      </c:pt>
                      <c:pt idx="1077">
                        <c:v>0.81899180295410445</c:v>
                      </c:pt>
                      <c:pt idx="1078">
                        <c:v>0.81905818994132318</c:v>
                      </c:pt>
                      <c:pt idx="1079">
                        <c:v>0.81890328697114612</c:v>
                      </c:pt>
                      <c:pt idx="1080">
                        <c:v>0.81866142092999239</c:v>
                      </c:pt>
                      <c:pt idx="1081">
                        <c:v>0.81909390691690287</c:v>
                      </c:pt>
                      <c:pt idx="1082">
                        <c:v>0.81931713801427586</c:v>
                      </c:pt>
                      <c:pt idx="1083">
                        <c:v>0.81927753875874187</c:v>
                      </c:pt>
                      <c:pt idx="1084">
                        <c:v>0.8193637253737277</c:v>
                      </c:pt>
                      <c:pt idx="1085">
                        <c:v>0.81993869103496142</c:v>
                      </c:pt>
                      <c:pt idx="1086">
                        <c:v>0.8199619847146874</c:v>
                      </c:pt>
                      <c:pt idx="1087">
                        <c:v>0.82017745125215169</c:v>
                      </c:pt>
                      <c:pt idx="1088">
                        <c:v>0.81962849686661188</c:v>
                      </c:pt>
                      <c:pt idx="1089">
                        <c:v>0.81958850938308236</c:v>
                      </c:pt>
                      <c:pt idx="1090">
                        <c:v>0.81908536590100334</c:v>
                      </c:pt>
                      <c:pt idx="1091">
                        <c:v>0.81830929813813624</c:v>
                      </c:pt>
                      <c:pt idx="1092">
                        <c:v>0.81735231612939785</c:v>
                      </c:pt>
                      <c:pt idx="1093">
                        <c:v>0.81626721888216724</c:v>
                      </c:pt>
                      <c:pt idx="1094">
                        <c:v>0.81597798902557095</c:v>
                      </c:pt>
                      <c:pt idx="1095">
                        <c:v>0.81478729376358305</c:v>
                      </c:pt>
                      <c:pt idx="1096">
                        <c:v>0.81322661722194911</c:v>
                      </c:pt>
                      <c:pt idx="1097">
                        <c:v>0.81166283485635171</c:v>
                      </c:pt>
                      <c:pt idx="1098">
                        <c:v>0.81037120031555165</c:v>
                      </c:pt>
                      <c:pt idx="1099">
                        <c:v>0.80877558325432897</c:v>
                      </c:pt>
                      <c:pt idx="1100">
                        <c:v>0.80689073633650976</c:v>
                      </c:pt>
                      <c:pt idx="1101">
                        <c:v>0.80407414222965545</c:v>
                      </c:pt>
                      <c:pt idx="1102">
                        <c:v>0.80178437351260146</c:v>
                      </c:pt>
                      <c:pt idx="1103">
                        <c:v>0.8000618058968727</c:v>
                      </c:pt>
                      <c:pt idx="1104">
                        <c:v>0.79843086008806552</c:v>
                      </c:pt>
                      <c:pt idx="1105">
                        <c:v>0.79589806064587165</c:v>
                      </c:pt>
                      <c:pt idx="1106">
                        <c:v>0.79392042723714429</c:v>
                      </c:pt>
                      <c:pt idx="1107">
                        <c:v>0.79226735243259783</c:v>
                      </c:pt>
                      <c:pt idx="1108">
                        <c:v>0.79071948741481313</c:v>
                      </c:pt>
                      <c:pt idx="1109">
                        <c:v>0.78909397679794202</c:v>
                      </c:pt>
                      <c:pt idx="1110">
                        <c:v>0.78722892950789003</c:v>
                      </c:pt>
                      <c:pt idx="1111">
                        <c:v>0.78500321841008203</c:v>
                      </c:pt>
                      <c:pt idx="1112">
                        <c:v>0.78309158376057808</c:v>
                      </c:pt>
                      <c:pt idx="1113">
                        <c:v>0.7808895545704917</c:v>
                      </c:pt>
                      <c:pt idx="1114">
                        <c:v>0.77903964817226135</c:v>
                      </c:pt>
                      <c:pt idx="1115">
                        <c:v>0.77703445057585863</c:v>
                      </c:pt>
                      <c:pt idx="1116">
                        <c:v>0.77480990416203699</c:v>
                      </c:pt>
                      <c:pt idx="1117">
                        <c:v>0.77235902082687902</c:v>
                      </c:pt>
                      <c:pt idx="1118">
                        <c:v>0.77028704801526193</c:v>
                      </c:pt>
                      <c:pt idx="1119">
                        <c:v>0.76870540716187474</c:v>
                      </c:pt>
                      <c:pt idx="1120">
                        <c:v>0.76677746693656279</c:v>
                      </c:pt>
                      <c:pt idx="1121">
                        <c:v>0.76450827430326662</c:v>
                      </c:pt>
                      <c:pt idx="1122">
                        <c:v>0.76188035900219198</c:v>
                      </c:pt>
                      <c:pt idx="1123">
                        <c:v>0.75995474814485242</c:v>
                      </c:pt>
                      <c:pt idx="1124">
                        <c:v>0.75757374584887216</c:v>
                      </c:pt>
                      <c:pt idx="1125">
                        <c:v>0.75521370786464503</c:v>
                      </c:pt>
                      <c:pt idx="1126">
                        <c:v>0.75233887955847611</c:v>
                      </c:pt>
                      <c:pt idx="1127">
                        <c:v>0.74976531617676168</c:v>
                      </c:pt>
                      <c:pt idx="1128">
                        <c:v>0.74707217857245456</c:v>
                      </c:pt>
                      <c:pt idx="1129">
                        <c:v>0.74429285435316173</c:v>
                      </c:pt>
                      <c:pt idx="1130">
                        <c:v>0.74134892146380582</c:v>
                      </c:pt>
                      <c:pt idx="1131">
                        <c:v>0.73872139439072659</c:v>
                      </c:pt>
                      <c:pt idx="1132">
                        <c:v>0.736018939314529</c:v>
                      </c:pt>
                      <c:pt idx="1133">
                        <c:v>0.7334057766772808</c:v>
                      </c:pt>
                      <c:pt idx="1134">
                        <c:v>0.73075689706445279</c:v>
                      </c:pt>
                      <c:pt idx="1135">
                        <c:v>0.72840656478011157</c:v>
                      </c:pt>
                      <c:pt idx="1136">
                        <c:v>0.72635943856020213</c:v>
                      </c:pt>
                      <c:pt idx="1137">
                        <c:v>0.72413023341043536</c:v>
                      </c:pt>
                      <c:pt idx="1138">
                        <c:v>0.72233856121151985</c:v>
                      </c:pt>
                      <c:pt idx="1139">
                        <c:v>0.72102984463892084</c:v>
                      </c:pt>
                      <c:pt idx="1140">
                        <c:v>0.71892526067568741</c:v>
                      </c:pt>
                      <c:pt idx="1141">
                        <c:v>0.71678651264885629</c:v>
                      </c:pt>
                      <c:pt idx="1142">
                        <c:v>0.71470328122537174</c:v>
                      </c:pt>
                      <c:pt idx="1143">
                        <c:v>0.71177410099984229</c:v>
                      </c:pt>
                      <c:pt idx="1144">
                        <c:v>0.70961477688925323</c:v>
                      </c:pt>
                      <c:pt idx="1145">
                        <c:v>0.70724192738117697</c:v>
                      </c:pt>
                      <c:pt idx="1146">
                        <c:v>0.70424907776439682</c:v>
                      </c:pt>
                      <c:pt idx="1147">
                        <c:v>0.70238247756236294</c:v>
                      </c:pt>
                      <c:pt idx="1148">
                        <c:v>0.70001933375417247</c:v>
                      </c:pt>
                      <c:pt idx="1149">
                        <c:v>0.69819116812368631</c:v>
                      </c:pt>
                      <c:pt idx="1150">
                        <c:v>0.69673298377284631</c:v>
                      </c:pt>
                      <c:pt idx="1151">
                        <c:v>0.69469012806088648</c:v>
                      </c:pt>
                      <c:pt idx="1152">
                        <c:v>0.69222720965787021</c:v>
                      </c:pt>
                      <c:pt idx="1153">
                        <c:v>0.69010748480281514</c:v>
                      </c:pt>
                      <c:pt idx="1154">
                        <c:v>0.68717946926127194</c:v>
                      </c:pt>
                      <c:pt idx="1155">
                        <c:v>0.68473557403003171</c:v>
                      </c:pt>
                      <c:pt idx="1156">
                        <c:v>0.68111146569268022</c:v>
                      </c:pt>
                      <c:pt idx="1157">
                        <c:v>0.6786058422101664</c:v>
                      </c:pt>
                      <c:pt idx="1158">
                        <c:v>0.67572674339604766</c:v>
                      </c:pt>
                      <c:pt idx="1159">
                        <c:v>0.67358217194928494</c:v>
                      </c:pt>
                      <c:pt idx="1160">
                        <c:v>0.67106567808289896</c:v>
                      </c:pt>
                      <c:pt idx="1161">
                        <c:v>0.66935863958698749</c:v>
                      </c:pt>
                      <c:pt idx="1162">
                        <c:v>0.66705256529412538</c:v>
                      </c:pt>
                      <c:pt idx="1163">
                        <c:v>0.6659003046036851</c:v>
                      </c:pt>
                      <c:pt idx="1164">
                        <c:v>0.66393160043885291</c:v>
                      </c:pt>
                      <c:pt idx="1165">
                        <c:v>0.66216128077968606</c:v>
                      </c:pt>
                      <c:pt idx="1166">
                        <c:v>0.66034204439309485</c:v>
                      </c:pt>
                      <c:pt idx="1167">
                        <c:v>0.65830967083701175</c:v>
                      </c:pt>
                      <c:pt idx="1168">
                        <c:v>0.65580715317846139</c:v>
                      </c:pt>
                      <c:pt idx="1169">
                        <c:v>0.65390095372089363</c:v>
                      </c:pt>
                      <c:pt idx="1170">
                        <c:v>0.65089179852830525</c:v>
                      </c:pt>
                      <c:pt idx="1171">
                        <c:v>0.64828834159094284</c:v>
                      </c:pt>
                      <c:pt idx="1172">
                        <c:v>0.64630876704223839</c:v>
                      </c:pt>
                      <c:pt idx="1173">
                        <c:v>0.64359505335417333</c:v>
                      </c:pt>
                      <c:pt idx="1174">
                        <c:v>0.64188917954224811</c:v>
                      </c:pt>
                      <c:pt idx="1175">
                        <c:v>0.63946314279879779</c:v>
                      </c:pt>
                      <c:pt idx="1176">
                        <c:v>0.63675214670670066</c:v>
                      </c:pt>
                      <c:pt idx="1177">
                        <c:v>0.63469259719093751</c:v>
                      </c:pt>
                      <c:pt idx="1178">
                        <c:v>0.63282366762093101</c:v>
                      </c:pt>
                      <c:pt idx="1179">
                        <c:v>0.63072335416564751</c:v>
                      </c:pt>
                      <c:pt idx="1180">
                        <c:v>0.62899845718194614</c:v>
                      </c:pt>
                      <c:pt idx="1181">
                        <c:v>0.62634258946520038</c:v>
                      </c:pt>
                      <c:pt idx="1182">
                        <c:v>0.62409358468766674</c:v>
                      </c:pt>
                      <c:pt idx="1183">
                        <c:v>0.62231666515257744</c:v>
                      </c:pt>
                      <c:pt idx="1184">
                        <c:v>0.62045744128245683</c:v>
                      </c:pt>
                      <c:pt idx="1185">
                        <c:v>0.61910873722632842</c:v>
                      </c:pt>
                      <c:pt idx="1186">
                        <c:v>0.61633213060300351</c:v>
                      </c:pt>
                      <c:pt idx="1187">
                        <c:v>0.61438439074992446</c:v>
                      </c:pt>
                      <c:pt idx="1188">
                        <c:v>0.61161981919445796</c:v>
                      </c:pt>
                      <c:pt idx="1189">
                        <c:v>0.60960918640611905</c:v>
                      </c:pt>
                      <c:pt idx="1190">
                        <c:v>0.60867355693712955</c:v>
                      </c:pt>
                      <c:pt idx="1191">
                        <c:v>0.60776471519982478</c:v>
                      </c:pt>
                      <c:pt idx="1192">
                        <c:v>0.6054174887394469</c:v>
                      </c:pt>
                      <c:pt idx="1193">
                        <c:v>0.60340996177507156</c:v>
                      </c:pt>
                      <c:pt idx="1194">
                        <c:v>0.60127897830814903</c:v>
                      </c:pt>
                      <c:pt idx="1195">
                        <c:v>0.59959639817594956</c:v>
                      </c:pt>
                      <c:pt idx="1196">
                        <c:v>0.59805319189410999</c:v>
                      </c:pt>
                      <c:pt idx="1197">
                        <c:v>0.59468725517372034</c:v>
                      </c:pt>
                      <c:pt idx="1198">
                        <c:v>0.59224374817047554</c:v>
                      </c:pt>
                      <c:pt idx="1199">
                        <c:v>0.59027814982960669</c:v>
                      </c:pt>
                      <c:pt idx="1200">
                        <c:v>0.58858741690950322</c:v>
                      </c:pt>
                      <c:pt idx="1201">
                        <c:v>0.58722590132952557</c:v>
                      </c:pt>
                      <c:pt idx="1202">
                        <c:v>0.5855689442450247</c:v>
                      </c:pt>
                      <c:pt idx="1203">
                        <c:v>0.58357073475253951</c:v>
                      </c:pt>
                      <c:pt idx="1204">
                        <c:v>0.58236140454677099</c:v>
                      </c:pt>
                      <c:pt idx="1205">
                        <c:v>0.58036979493020824</c:v>
                      </c:pt>
                      <c:pt idx="1206">
                        <c:v>0.57845544268473625</c:v>
                      </c:pt>
                      <c:pt idx="1207">
                        <c:v>0.57722592462320521</c:v>
                      </c:pt>
                      <c:pt idx="1208">
                        <c:v>0.5741080655918962</c:v>
                      </c:pt>
                      <c:pt idx="1209">
                        <c:v>0.57216071396681267</c:v>
                      </c:pt>
                      <c:pt idx="1210">
                        <c:v>0.57057674374545286</c:v>
                      </c:pt>
                      <c:pt idx="1211">
                        <c:v>0.56906731329921578</c:v>
                      </c:pt>
                      <c:pt idx="1212">
                        <c:v>0.56668281695127654</c:v>
                      </c:pt>
                      <c:pt idx="1213">
                        <c:v>0.56518619802888881</c:v>
                      </c:pt>
                      <c:pt idx="1214">
                        <c:v>0.56237309797399337</c:v>
                      </c:pt>
                      <c:pt idx="1215">
                        <c:v>0.56199302276646612</c:v>
                      </c:pt>
                      <c:pt idx="1216">
                        <c:v>0.56038032367344426</c:v>
                      </c:pt>
                      <c:pt idx="1217">
                        <c:v>0.55826253995836639</c:v>
                      </c:pt>
                      <c:pt idx="1218">
                        <c:v>0.55563423642929621</c:v>
                      </c:pt>
                      <c:pt idx="1219">
                        <c:v>0.55402386670424708</c:v>
                      </c:pt>
                      <c:pt idx="1220">
                        <c:v>0.55163393516437187</c:v>
                      </c:pt>
                      <c:pt idx="1221">
                        <c:v>0.55026698439245803</c:v>
                      </c:pt>
                      <c:pt idx="1222">
                        <c:v>0.54728384047556367</c:v>
                      </c:pt>
                      <c:pt idx="1223">
                        <c:v>0.54496806048281587</c:v>
                      </c:pt>
                      <c:pt idx="1224">
                        <c:v>0.54246593105226093</c:v>
                      </c:pt>
                      <c:pt idx="1225">
                        <c:v>0.54132570542967906</c:v>
                      </c:pt>
                      <c:pt idx="1226">
                        <c:v>0.53904370127253365</c:v>
                      </c:pt>
                      <c:pt idx="1227">
                        <c:v>0.53672986241976295</c:v>
                      </c:pt>
                      <c:pt idx="1228">
                        <c:v>0.53415125207410807</c:v>
                      </c:pt>
                      <c:pt idx="1229">
                        <c:v>0.53204006823495242</c:v>
                      </c:pt>
                      <c:pt idx="1230">
                        <c:v>0.52953560943642486</c:v>
                      </c:pt>
                      <c:pt idx="1231">
                        <c:v>0.52684247183211774</c:v>
                      </c:pt>
                      <c:pt idx="1232">
                        <c:v>0.52367569607338438</c:v>
                      </c:pt>
                      <c:pt idx="1233">
                        <c:v>0.52108349774788942</c:v>
                      </c:pt>
                      <c:pt idx="1234">
                        <c:v>0.51937956507594119</c:v>
                      </c:pt>
                      <c:pt idx="1235">
                        <c:v>0.51756770502126326</c:v>
                      </c:pt>
                      <c:pt idx="1236">
                        <c:v>0.51462687795587092</c:v>
                      </c:pt>
                      <c:pt idx="1237">
                        <c:v>0.51325604490400278</c:v>
                      </c:pt>
                      <c:pt idx="1238">
                        <c:v>0.51194538719142668</c:v>
                      </c:pt>
                      <c:pt idx="1239">
                        <c:v>0.51069296367816519</c:v>
                      </c:pt>
                      <c:pt idx="1240">
                        <c:v>0.50898359581428099</c:v>
                      </c:pt>
                      <c:pt idx="1241">
                        <c:v>0.50663248707394892</c:v>
                      </c:pt>
                      <c:pt idx="1242">
                        <c:v>0.50524457199028183</c:v>
                      </c:pt>
                      <c:pt idx="1243">
                        <c:v>0.50423789679812847</c:v>
                      </c:pt>
                      <c:pt idx="1244">
                        <c:v>0.50243380130335902</c:v>
                      </c:pt>
                      <c:pt idx="1245">
                        <c:v>0.50087196007773871</c:v>
                      </c:pt>
                      <c:pt idx="1246">
                        <c:v>0.49883570424170143</c:v>
                      </c:pt>
                      <c:pt idx="1247">
                        <c:v>0.49754989312083281</c:v>
                      </c:pt>
                      <c:pt idx="1248">
                        <c:v>0.49685418855301988</c:v>
                      </c:pt>
                      <c:pt idx="1249">
                        <c:v>0.49498603543900427</c:v>
                      </c:pt>
                      <c:pt idx="1250">
                        <c:v>0.49411795764121985</c:v>
                      </c:pt>
                      <c:pt idx="1251">
                        <c:v>0.49264812645051681</c:v>
                      </c:pt>
                      <c:pt idx="1252">
                        <c:v>0.49150518323196696</c:v>
                      </c:pt>
                      <c:pt idx="1253">
                        <c:v>0.49138987951732388</c:v>
                      </c:pt>
                      <c:pt idx="1254">
                        <c:v>0.49092400592280627</c:v>
                      </c:pt>
                      <c:pt idx="1255">
                        <c:v>0.48980396815598687</c:v>
                      </c:pt>
                      <c:pt idx="1256">
                        <c:v>0.48916455664751146</c:v>
                      </c:pt>
                      <c:pt idx="1257">
                        <c:v>0.48846535802773966</c:v>
                      </c:pt>
                      <c:pt idx="1258">
                        <c:v>0.48780731157548352</c:v>
                      </c:pt>
                      <c:pt idx="1259">
                        <c:v>0.48807635357631746</c:v>
                      </c:pt>
                      <c:pt idx="1260">
                        <c:v>0.48725214554201673</c:v>
                      </c:pt>
                      <c:pt idx="1261">
                        <c:v>0.48675327256788747</c:v>
                      </c:pt>
                      <c:pt idx="1262">
                        <c:v>0.48649548917892105</c:v>
                      </c:pt>
                      <c:pt idx="1263">
                        <c:v>0.48679714233137122</c:v>
                      </c:pt>
                      <c:pt idx="1264">
                        <c:v>0.48693108098979498</c:v>
                      </c:pt>
                      <c:pt idx="1265">
                        <c:v>0.487168676522999</c:v>
                      </c:pt>
                      <c:pt idx="1266">
                        <c:v>0.48729368593752787</c:v>
                      </c:pt>
                      <c:pt idx="1267">
                        <c:v>0.48692292820189098</c:v>
                      </c:pt>
                      <c:pt idx="1268">
                        <c:v>0.48677734270360423</c:v>
                      </c:pt>
                      <c:pt idx="1269">
                        <c:v>0.48673192002813875</c:v>
                      </c:pt>
                      <c:pt idx="1270">
                        <c:v>0.48622916477405514</c:v>
                      </c:pt>
                      <c:pt idx="1271">
                        <c:v>0.48597293429707045</c:v>
                      </c:pt>
                      <c:pt idx="1272">
                        <c:v>0.48649548917892105</c:v>
                      </c:pt>
                      <c:pt idx="1273">
                        <c:v>0.48602418039246748</c:v>
                      </c:pt>
                      <c:pt idx="1274">
                        <c:v>0.48663369834529463</c:v>
                      </c:pt>
                      <c:pt idx="1275">
                        <c:v>0.48682548297503769</c:v>
                      </c:pt>
                      <c:pt idx="1276">
                        <c:v>0.48696757442136557</c:v>
                      </c:pt>
                      <c:pt idx="1277">
                        <c:v>0.48781119385543781</c:v>
                      </c:pt>
                      <c:pt idx="1278">
                        <c:v>0.48816719892724836</c:v>
                      </c:pt>
                      <c:pt idx="1279">
                        <c:v>0.48793659149796215</c:v>
                      </c:pt>
                      <c:pt idx="1280">
                        <c:v>0.48789699224242822</c:v>
                      </c:pt>
                      <c:pt idx="1281">
                        <c:v>0.48802549570891596</c:v>
                      </c:pt>
                      <c:pt idx="1282">
                        <c:v>0.48853019210297666</c:v>
                      </c:pt>
                      <c:pt idx="1283">
                        <c:v>0.48860939061404463</c:v>
                      </c:pt>
                      <c:pt idx="1284">
                        <c:v>0.48767104354908708</c:v>
                      </c:pt>
                      <c:pt idx="1285">
                        <c:v>0.48728786251759643</c:v>
                      </c:pt>
                      <c:pt idx="1286">
                        <c:v>0.48726146301390705</c:v>
                      </c:pt>
                      <c:pt idx="1287">
                        <c:v>0.48658167579390682</c:v>
                      </c:pt>
                      <c:pt idx="1288">
                        <c:v>0.48616510715480898</c:v>
                      </c:pt>
                      <c:pt idx="1289">
                        <c:v>0.48483581449845214</c:v>
                      </c:pt>
                      <c:pt idx="1290">
                        <c:v>0.4842744368170584</c:v>
                      </c:pt>
                      <c:pt idx="1291">
                        <c:v>0.48412380435483104</c:v>
                      </c:pt>
                      <c:pt idx="1292">
                        <c:v>0.48303870710760044</c:v>
                      </c:pt>
                      <c:pt idx="1293">
                        <c:v>0.48226652162468753</c:v>
                      </c:pt>
                      <c:pt idx="1294">
                        <c:v>0.4822649687127058</c:v>
                      </c:pt>
                      <c:pt idx="1295">
                        <c:v>0.48077960840218559</c:v>
                      </c:pt>
                      <c:pt idx="1296">
                        <c:v>0.4806014117522826</c:v>
                      </c:pt>
                      <c:pt idx="1297">
                        <c:v>0.47935752925492053</c:v>
                      </c:pt>
                      <c:pt idx="1298">
                        <c:v>0.47818313956874076</c:v>
                      </c:pt>
                      <c:pt idx="1299">
                        <c:v>0.47734767292257252</c:v>
                      </c:pt>
                      <c:pt idx="1300">
                        <c:v>0.47589375907968223</c:v>
                      </c:pt>
                      <c:pt idx="1301">
                        <c:v>0.47498996430631807</c:v>
                      </c:pt>
                      <c:pt idx="1302">
                        <c:v>0.47412654524447878</c:v>
                      </c:pt>
                      <c:pt idx="1303">
                        <c:v>0.47268505469744226</c:v>
                      </c:pt>
                      <c:pt idx="1304">
                        <c:v>0.47220636957907547</c:v>
                      </c:pt>
                      <c:pt idx="1305">
                        <c:v>0.47124511706238748</c:v>
                      </c:pt>
                      <c:pt idx="1306">
                        <c:v>0.47041819143211866</c:v>
                      </c:pt>
                      <c:pt idx="1307">
                        <c:v>0.46927291884559624</c:v>
                      </c:pt>
                      <c:pt idx="1308">
                        <c:v>0.46769865432412222</c:v>
                      </c:pt>
                      <c:pt idx="1309">
                        <c:v>0.46605295585148881</c:v>
                      </c:pt>
                      <c:pt idx="1310">
                        <c:v>0.46402795862731894</c:v>
                      </c:pt>
                      <c:pt idx="1311">
                        <c:v>0.46206624256640444</c:v>
                      </c:pt>
                      <c:pt idx="1312">
                        <c:v>0.46037667433028728</c:v>
                      </c:pt>
                      <c:pt idx="1313">
                        <c:v>0.4584992037443813</c:v>
                      </c:pt>
                      <c:pt idx="1314">
                        <c:v>0.45690941010309005</c:v>
                      </c:pt>
                      <c:pt idx="1315">
                        <c:v>0.45493798834228971</c:v>
                      </c:pt>
                      <c:pt idx="1316">
                        <c:v>0.45277594663573262</c:v>
                      </c:pt>
                      <c:pt idx="1317">
                        <c:v>0.45148664146290518</c:v>
                      </c:pt>
                      <c:pt idx="1318">
                        <c:v>0.44900159406414919</c:v>
                      </c:pt>
                      <c:pt idx="1319">
                        <c:v>0.44681664690586165</c:v>
                      </c:pt>
                      <c:pt idx="1320">
                        <c:v>0.44483668412916183</c:v>
                      </c:pt>
                      <c:pt idx="1321">
                        <c:v>0.44251857476844142</c:v>
                      </c:pt>
                      <c:pt idx="1322">
                        <c:v>0.4401255374046027</c:v>
                      </c:pt>
                      <c:pt idx="1323">
                        <c:v>0.43873723409294024</c:v>
                      </c:pt>
                      <c:pt idx="1324">
                        <c:v>0.43674562447637744</c:v>
                      </c:pt>
                      <c:pt idx="1325">
                        <c:v>0.43420195465031142</c:v>
                      </c:pt>
                      <c:pt idx="1326">
                        <c:v>0.43212726424272635</c:v>
                      </c:pt>
                      <c:pt idx="1327">
                        <c:v>0.42986156566138906</c:v>
                      </c:pt>
                      <c:pt idx="1328">
                        <c:v>0.42797555405958365</c:v>
                      </c:pt>
                      <c:pt idx="1329">
                        <c:v>0.42631471469512844</c:v>
                      </c:pt>
                      <c:pt idx="1330">
                        <c:v>0.42381413817655517</c:v>
                      </c:pt>
                      <c:pt idx="1331">
                        <c:v>0.42125882151062616</c:v>
                      </c:pt>
                      <c:pt idx="1332">
                        <c:v>0.4201725595794093</c:v>
                      </c:pt>
                      <c:pt idx="1333">
                        <c:v>0.41785134439472538</c:v>
                      </c:pt>
                      <c:pt idx="1334">
                        <c:v>0.41526186366519835</c:v>
                      </c:pt>
                      <c:pt idx="1335">
                        <c:v>0.41308933980276458</c:v>
                      </c:pt>
                      <c:pt idx="1336">
                        <c:v>0.41018190034497937</c:v>
                      </c:pt>
                      <c:pt idx="1337">
                        <c:v>0.40780439210095787</c:v>
                      </c:pt>
                      <c:pt idx="1338">
                        <c:v>0.4054901650201917</c:v>
                      </c:pt>
                      <c:pt idx="1339">
                        <c:v>0.40326755974634731</c:v>
                      </c:pt>
                      <c:pt idx="1340">
                        <c:v>0.4015189808549246</c:v>
                      </c:pt>
                      <c:pt idx="1341">
                        <c:v>0.40002663244048658</c:v>
                      </c:pt>
                      <c:pt idx="1342">
                        <c:v>0.39733621243214745</c:v>
                      </c:pt>
                      <c:pt idx="1343">
                        <c:v>0.39589588656909719</c:v>
                      </c:pt>
                      <c:pt idx="1344">
                        <c:v>0.39428124633609829</c:v>
                      </c:pt>
                      <c:pt idx="1345">
                        <c:v>0.3924305634818771</c:v>
                      </c:pt>
                      <c:pt idx="1346">
                        <c:v>0.39053834023214479</c:v>
                      </c:pt>
                      <c:pt idx="1347">
                        <c:v>0.38803718137157839</c:v>
                      </c:pt>
                      <c:pt idx="1348">
                        <c:v>0.3858624446095707</c:v>
                      </c:pt>
                      <c:pt idx="1349">
                        <c:v>0.38429656581279803</c:v>
                      </c:pt>
                      <c:pt idx="1350">
                        <c:v>0.38202174387356808</c:v>
                      </c:pt>
                      <c:pt idx="1351">
                        <c:v>0.37920433448792334</c:v>
                      </c:pt>
                      <c:pt idx="1352">
                        <c:v>0.37717817257976727</c:v>
                      </c:pt>
                      <c:pt idx="1353">
                        <c:v>0.37480419721050418</c:v>
                      </c:pt>
                      <c:pt idx="1354">
                        <c:v>0.37282854376455371</c:v>
                      </c:pt>
                      <c:pt idx="1355">
                        <c:v>0.37083336245043297</c:v>
                      </c:pt>
                      <c:pt idx="1356">
                        <c:v>0.36915656691536547</c:v>
                      </c:pt>
                      <c:pt idx="1357">
                        <c:v>0.36679482072795855</c:v>
                      </c:pt>
                      <c:pt idx="1358">
                        <c:v>0.3650755530501909</c:v>
                      </c:pt>
                      <c:pt idx="1359">
                        <c:v>0.36297947128005759</c:v>
                      </c:pt>
                      <c:pt idx="1360">
                        <c:v>0.36043463677000515</c:v>
                      </c:pt>
                      <c:pt idx="1361">
                        <c:v>0.3588891399429926</c:v>
                      </c:pt>
                      <c:pt idx="1362">
                        <c:v>0.35618307434643753</c:v>
                      </c:pt>
                      <c:pt idx="1363">
                        <c:v>0.35365423482979697</c:v>
                      </c:pt>
                      <c:pt idx="1364">
                        <c:v>0.35219177997100709</c:v>
                      </c:pt>
                      <c:pt idx="1365">
                        <c:v>0.35071725122155939</c:v>
                      </c:pt>
                      <c:pt idx="1366">
                        <c:v>0.34881908808349699</c:v>
                      </c:pt>
                      <c:pt idx="1367">
                        <c:v>0.34714865948755458</c:v>
                      </c:pt>
                      <c:pt idx="1368">
                        <c:v>0.34482655137848112</c:v>
                      </c:pt>
                      <c:pt idx="1369">
                        <c:v>0.34325271390780204</c:v>
                      </c:pt>
                      <c:pt idx="1370">
                        <c:v>0.34179969298930118</c:v>
                      </c:pt>
                      <c:pt idx="1371">
                        <c:v>0.33975971016450768</c:v>
                      </c:pt>
                      <c:pt idx="1372">
                        <c:v>0.33739831338229664</c:v>
                      </c:pt>
                      <c:pt idx="1373">
                        <c:v>0.33563804882821141</c:v>
                      </c:pt>
                      <c:pt idx="1374">
                        <c:v>0.33351257819882396</c:v>
                      </c:pt>
                      <c:pt idx="1375">
                        <c:v>0.33139634739572776</c:v>
                      </c:pt>
                      <c:pt idx="1376">
                        <c:v>0.33002038973432002</c:v>
                      </c:pt>
                      <c:pt idx="1377">
                        <c:v>0.32772801988969669</c:v>
                      </c:pt>
                      <c:pt idx="1378">
                        <c:v>0.32591538337902776</c:v>
                      </c:pt>
                      <c:pt idx="1379">
                        <c:v>0.32414122026270609</c:v>
                      </c:pt>
                      <c:pt idx="1380">
                        <c:v>0.32204618670816043</c:v>
                      </c:pt>
                      <c:pt idx="1381">
                        <c:v>0.32034609749336712</c:v>
                      </c:pt>
                      <c:pt idx="1382">
                        <c:v>0.31889086367529229</c:v>
                      </c:pt>
                      <c:pt idx="1383">
                        <c:v>0.31677525403698881</c:v>
                      </c:pt>
                      <c:pt idx="1384">
                        <c:v>0.315020308206441</c:v>
                      </c:pt>
                      <c:pt idx="1385">
                        <c:v>0.31273298532575822</c:v>
                      </c:pt>
                      <c:pt idx="1386">
                        <c:v>0.31053821599918624</c:v>
                      </c:pt>
                      <c:pt idx="1387">
                        <c:v>0.30902156451223423</c:v>
                      </c:pt>
                      <c:pt idx="1388">
                        <c:v>0.30719165185576863</c:v>
                      </c:pt>
                      <c:pt idx="1389">
                        <c:v>0.30526805978400545</c:v>
                      </c:pt>
                      <c:pt idx="1390">
                        <c:v>0.3031792767001863</c:v>
                      </c:pt>
                      <c:pt idx="1391">
                        <c:v>0.30154048868587152</c:v>
                      </c:pt>
                      <c:pt idx="1392">
                        <c:v>0.29944751273970166</c:v>
                      </c:pt>
                      <c:pt idx="1393">
                        <c:v>0.29769683741710362</c:v>
                      </c:pt>
                      <c:pt idx="1394">
                        <c:v>0.29611733181769123</c:v>
                      </c:pt>
                      <c:pt idx="1395">
                        <c:v>0.29435823194759231</c:v>
                      </c:pt>
                      <c:pt idx="1396">
                        <c:v>0.29233684524378001</c:v>
                      </c:pt>
                      <c:pt idx="1397">
                        <c:v>0.29048724942794601</c:v>
                      </c:pt>
                      <c:pt idx="1398">
                        <c:v>0.28826375122971215</c:v>
                      </c:pt>
                      <c:pt idx="1399">
                        <c:v>0.28702670154506976</c:v>
                      </c:pt>
                      <c:pt idx="1400">
                        <c:v>0.28541691416201376</c:v>
                      </c:pt>
                      <c:pt idx="1401">
                        <c:v>0.2828362073851835</c:v>
                      </c:pt>
                      <c:pt idx="1402">
                        <c:v>0.28043513370183931</c:v>
                      </c:pt>
                      <c:pt idx="1403">
                        <c:v>0.27833435437296128</c:v>
                      </c:pt>
                      <c:pt idx="1404">
                        <c:v>0.27683342611982426</c:v>
                      </c:pt>
                      <c:pt idx="1405">
                        <c:v>0.27558111907496141</c:v>
                      </c:pt>
                      <c:pt idx="1406">
                        <c:v>0.274052937216545</c:v>
                      </c:pt>
                      <c:pt idx="1407">
                        <c:v>0.27238837086333362</c:v>
                      </c:pt>
                      <c:pt idx="1408">
                        <c:v>0.27060791845348603</c:v>
                      </c:pt>
                      <c:pt idx="1409">
                        <c:v>0.26968121822839142</c:v>
                      </c:pt>
                      <c:pt idx="1410">
                        <c:v>0.26823906769376266</c:v>
                      </c:pt>
                      <c:pt idx="1411">
                        <c:v>0.26676853769266784</c:v>
                      </c:pt>
                      <c:pt idx="1412">
                        <c:v>0.26453215032498562</c:v>
                      </c:pt>
                      <c:pt idx="1413">
                        <c:v>0.26231688256025493</c:v>
                      </c:pt>
                      <c:pt idx="1414">
                        <c:v>0.26087539201321841</c:v>
                      </c:pt>
                      <c:pt idx="1415">
                        <c:v>0.25959653017346801</c:v>
                      </c:pt>
                      <c:pt idx="1416">
                        <c:v>0.25739861620013305</c:v>
                      </c:pt>
                      <c:pt idx="1417">
                        <c:v>0.2553649614916651</c:v>
                      </c:pt>
                      <c:pt idx="1418">
                        <c:v>0.25281131420611647</c:v>
                      </c:pt>
                      <c:pt idx="1419">
                        <c:v>0.2511512124748525</c:v>
                      </c:pt>
                      <c:pt idx="1420">
                        <c:v>0.24957108571064743</c:v>
                      </c:pt>
                      <c:pt idx="1421">
                        <c:v>0.24767105907820697</c:v>
                      </c:pt>
                      <c:pt idx="1422">
                        <c:v>0.24646324296162053</c:v>
                      </c:pt>
                      <c:pt idx="1423">
                        <c:v>0.24488047624704654</c:v>
                      </c:pt>
                      <c:pt idx="1424">
                        <c:v>0.24346926748365366</c:v>
                      </c:pt>
                      <c:pt idx="1425">
                        <c:v>0.24213131734299864</c:v>
                      </c:pt>
                      <c:pt idx="1426">
                        <c:v>0.24050922313248746</c:v>
                      </c:pt>
                      <c:pt idx="1427">
                        <c:v>0.23903714021941092</c:v>
                      </c:pt>
                      <c:pt idx="1428">
                        <c:v>0.23735432715041427</c:v>
                      </c:pt>
                      <c:pt idx="1429">
                        <c:v>0.23532156536633581</c:v>
                      </c:pt>
                      <c:pt idx="1430">
                        <c:v>0.23329979043452806</c:v>
                      </c:pt>
                      <c:pt idx="1431">
                        <c:v>0.23149084208981577</c:v>
                      </c:pt>
                      <c:pt idx="1432">
                        <c:v>0.22999818309298137</c:v>
                      </c:pt>
                      <c:pt idx="1433">
                        <c:v>0.22807385338802688</c:v>
                      </c:pt>
                      <c:pt idx="1434">
                        <c:v>0.2263305932201416</c:v>
                      </c:pt>
                      <c:pt idx="1435">
                        <c:v>0.22458457663348871</c:v>
                      </c:pt>
                      <c:pt idx="1436">
                        <c:v>0.22242548545969687</c:v>
                      </c:pt>
                      <c:pt idx="1437">
                        <c:v>0.22098558664744161</c:v>
                      </c:pt>
                      <c:pt idx="1438">
                        <c:v>0.21954036911164893</c:v>
                      </c:pt>
                      <c:pt idx="1439">
                        <c:v>0.21757970126632206</c:v>
                      </c:pt>
                      <c:pt idx="1440">
                        <c:v>0.2158687028448571</c:v>
                      </c:pt>
                      <c:pt idx="1441">
                        <c:v>0.21395935874052624</c:v>
                      </c:pt>
                      <c:pt idx="1442">
                        <c:v>0.21254605354595804</c:v>
                      </c:pt>
                      <c:pt idx="1443">
                        <c:v>0.21077511272199848</c:v>
                      </c:pt>
                      <c:pt idx="1444">
                        <c:v>0.20948107116762674</c:v>
                      </c:pt>
                      <c:pt idx="1445">
                        <c:v>0.20743107206055114</c:v>
                      </c:pt>
                      <c:pt idx="1446">
                        <c:v>0.20588926339949515</c:v>
                      </c:pt>
                      <c:pt idx="1447">
                        <c:v>0.20432699512307992</c:v>
                      </c:pt>
                      <c:pt idx="1448">
                        <c:v>0.20249906242939103</c:v>
                      </c:pt>
                      <c:pt idx="1449">
                        <c:v>0.20045690552782314</c:v>
                      </c:pt>
                      <c:pt idx="1450">
                        <c:v>0.19959558289715915</c:v>
                      </c:pt>
                      <c:pt idx="1451">
                        <c:v>0.19776959134344743</c:v>
                      </c:pt>
                      <c:pt idx="1452">
                        <c:v>0.19646304884762281</c:v>
                      </c:pt>
                      <c:pt idx="1453">
                        <c:v>0.19498514251461485</c:v>
                      </c:pt>
                      <c:pt idx="1454">
                        <c:v>0.19338370203346059</c:v>
                      </c:pt>
                      <c:pt idx="1455">
                        <c:v>0.19181382448833492</c:v>
                      </c:pt>
                      <c:pt idx="1456">
                        <c:v>0.19003678848484706</c:v>
                      </c:pt>
                      <c:pt idx="1457">
                        <c:v>0.18810120016802509</c:v>
                      </c:pt>
                      <c:pt idx="1458">
                        <c:v>0.18661537398391029</c:v>
                      </c:pt>
                      <c:pt idx="1459">
                        <c:v>0.18524151275367789</c:v>
                      </c:pt>
                      <c:pt idx="1460">
                        <c:v>0.18364073226011587</c:v>
                      </c:pt>
                      <c:pt idx="1461">
                        <c:v>0.18233776146184924</c:v>
                      </c:pt>
                      <c:pt idx="1462">
                        <c:v>0.18148443632789113</c:v>
                      </c:pt>
                      <c:pt idx="1463">
                        <c:v>0.18050870290697357</c:v>
                      </c:pt>
                      <c:pt idx="1464">
                        <c:v>0.17911993372171661</c:v>
                      </c:pt>
                      <c:pt idx="1465">
                        <c:v>0.17771416015025976</c:v>
                      </c:pt>
                      <c:pt idx="1466">
                        <c:v>0.17624498894714896</c:v>
                      </c:pt>
                      <c:pt idx="1467">
                        <c:v>0.17433882831238065</c:v>
                      </c:pt>
                      <c:pt idx="1468">
                        <c:v>0.17287866399876389</c:v>
                      </c:pt>
                      <c:pt idx="1469">
                        <c:v>0.17131849215352399</c:v>
                      </c:pt>
                      <c:pt idx="1470">
                        <c:v>0.16931414865871108</c:v>
                      </c:pt>
                      <c:pt idx="1471">
                        <c:v>0.16758109888710562</c:v>
                      </c:pt>
                      <c:pt idx="1472">
                        <c:v>0.16633818695973221</c:v>
                      </c:pt>
                      <c:pt idx="1473">
                        <c:v>0.16468445216759336</c:v>
                      </c:pt>
                      <c:pt idx="1474">
                        <c:v>0.16378166678701736</c:v>
                      </c:pt>
                      <c:pt idx="1475">
                        <c:v>0.1622527861182092</c:v>
                      </c:pt>
                      <c:pt idx="1476">
                        <c:v>0.16038257539581785</c:v>
                      </c:pt>
                      <c:pt idx="1477">
                        <c:v>0.15911780623230165</c:v>
                      </c:pt>
                      <c:pt idx="1478">
                        <c:v>0.1577148279024119</c:v>
                      </c:pt>
                      <c:pt idx="1479">
                        <c:v>0.1561626535538779</c:v>
                      </c:pt>
                      <c:pt idx="1480">
                        <c:v>0.15498457570174151</c:v>
                      </c:pt>
                      <c:pt idx="1481">
                        <c:v>0.15349428489567926</c:v>
                      </c:pt>
                      <c:pt idx="1482">
                        <c:v>0.15228056771356227</c:v>
                      </c:pt>
                      <c:pt idx="1483">
                        <c:v>0.15107073281139963</c:v>
                      </c:pt>
                      <c:pt idx="1484">
                        <c:v>0.15036660369608582</c:v>
                      </c:pt>
                      <c:pt idx="1485">
                        <c:v>0.14965195360209579</c:v>
                      </c:pt>
                      <c:pt idx="1486">
                        <c:v>0.14855031784225986</c:v>
                      </c:pt>
                      <c:pt idx="1487">
                        <c:v>0.14704146973801599</c:v>
                      </c:pt>
                      <c:pt idx="1488">
                        <c:v>0.14580589531975621</c:v>
                      </c:pt>
                      <c:pt idx="1489">
                        <c:v>0.14459621570879172</c:v>
                      </c:pt>
                      <c:pt idx="1490">
                        <c:v>0.14386087306264525</c:v>
                      </c:pt>
                      <c:pt idx="1491">
                        <c:v>0.14205588464348634</c:v>
                      </c:pt>
                      <c:pt idx="1492">
                        <c:v>0.14034100394206706</c:v>
                      </c:pt>
                      <c:pt idx="1493">
                        <c:v>0.13871658036358328</c:v>
                      </c:pt>
                      <c:pt idx="1494">
                        <c:v>0.13785879060767775</c:v>
                      </c:pt>
                      <c:pt idx="1495">
                        <c:v>0.13688860884709486</c:v>
                      </c:pt>
                      <c:pt idx="1496">
                        <c:v>0.13574838322451302</c:v>
                      </c:pt>
                      <c:pt idx="1497">
                        <c:v>0.13407616877979164</c:v>
                      </c:pt>
                      <c:pt idx="1498">
                        <c:v>0.13299483734411674</c:v>
                      </c:pt>
                      <c:pt idx="1499">
                        <c:v>0.13177312266529387</c:v>
                      </c:pt>
                      <c:pt idx="1500">
                        <c:v>0.13047411179258064</c:v>
                      </c:pt>
                      <c:pt idx="1501">
                        <c:v>0.12897927871897183</c:v>
                      </c:pt>
                      <c:pt idx="1502">
                        <c:v>0.12778144006186801</c:v>
                      </c:pt>
                      <c:pt idx="1503">
                        <c:v>0.12646398835937178</c:v>
                      </c:pt>
                      <c:pt idx="1504">
                        <c:v>0.12535881972477741</c:v>
                      </c:pt>
                      <c:pt idx="1505">
                        <c:v>0.12417049265356164</c:v>
                      </c:pt>
                      <c:pt idx="1506">
                        <c:v>0.12322907858744019</c:v>
                      </c:pt>
                      <c:pt idx="1507">
                        <c:v>0.12243379353879912</c:v>
                      </c:pt>
                      <c:pt idx="1508">
                        <c:v>0.12123389727331949</c:v>
                      </c:pt>
                      <c:pt idx="1509">
                        <c:v>0.12025738739641106</c:v>
                      </c:pt>
                      <c:pt idx="1510">
                        <c:v>0.11939664710774024</c:v>
                      </c:pt>
                      <c:pt idx="1511">
                        <c:v>0.1183665617674623</c:v>
                      </c:pt>
                      <c:pt idx="1512">
                        <c:v>0.11755594171300167</c:v>
                      </c:pt>
                      <c:pt idx="1513">
                        <c:v>0.11570677294796269</c:v>
                      </c:pt>
                      <c:pt idx="1514">
                        <c:v>0.11484797379926903</c:v>
                      </c:pt>
                      <c:pt idx="1515">
                        <c:v>0.11442169946028544</c:v>
                      </c:pt>
                      <c:pt idx="1516">
                        <c:v>0.11255370163746803</c:v>
                      </c:pt>
                      <c:pt idx="1517">
                        <c:v>0.1112583789307114</c:v>
                      </c:pt>
                      <c:pt idx="1518">
                        <c:v>0.10993339560510379</c:v>
                      </c:pt>
                      <c:pt idx="1519">
                        <c:v>0.10874169095032778</c:v>
                      </c:pt>
                      <c:pt idx="1520">
                        <c:v>0.10874130272233234</c:v>
                      </c:pt>
                      <c:pt idx="1521">
                        <c:v>0.10756093432502292</c:v>
                      </c:pt>
                      <c:pt idx="1522">
                        <c:v>0.10627263854498359</c:v>
                      </c:pt>
                      <c:pt idx="1523">
                        <c:v>0.10585638048828212</c:v>
                      </c:pt>
                      <c:pt idx="1524">
                        <c:v>0.10482808099678315</c:v>
                      </c:pt>
                      <c:pt idx="1525">
                        <c:v>0.10372035005741892</c:v>
                      </c:pt>
                      <c:pt idx="1526">
                        <c:v>0.10242572616105405</c:v>
                      </c:pt>
                      <c:pt idx="1527">
                        <c:v>0.10061052734561532</c:v>
                      </c:pt>
                      <c:pt idx="1528">
                        <c:v>9.9506445749408132E-2</c:v>
                      </c:pt>
                      <c:pt idx="1529">
                        <c:v>9.8390329085342607E-2</c:v>
                      </c:pt>
                      <c:pt idx="1530">
                        <c:v>9.7082816019529408E-2</c:v>
                      </c:pt>
                      <c:pt idx="1531">
                        <c:v>9.5642490156479174E-2</c:v>
                      </c:pt>
                      <c:pt idx="1532">
                        <c:v>9.5037242711601716E-2</c:v>
                      </c:pt>
                      <c:pt idx="1533">
                        <c:v>9.4263116088711643E-2</c:v>
                      </c:pt>
                      <c:pt idx="1534">
                        <c:v>9.3889368997509895E-2</c:v>
                      </c:pt>
                      <c:pt idx="1535">
                        <c:v>9.3349926197858063E-2</c:v>
                      </c:pt>
                      <c:pt idx="1536">
                        <c:v>9.2217698071982129E-2</c:v>
                      </c:pt>
                      <c:pt idx="1537">
                        <c:v>9.1329432418435233E-2</c:v>
                      </c:pt>
                      <c:pt idx="1538">
                        <c:v>9.0808003397771411E-2</c:v>
                      </c:pt>
                      <c:pt idx="1539">
                        <c:v>8.9913953147092593E-2</c:v>
                      </c:pt>
                      <c:pt idx="1540">
                        <c:v>8.9190839682802184E-2</c:v>
                      </c:pt>
                      <c:pt idx="1541">
                        <c:v>8.799393277288739E-2</c:v>
                      </c:pt>
                      <c:pt idx="1542">
                        <c:v>8.6987762277128011E-2</c:v>
                      </c:pt>
                      <c:pt idx="1543">
                        <c:v>8.6253196086972392E-2</c:v>
                      </c:pt>
                      <c:pt idx="1544">
                        <c:v>8.5293224722669314E-2</c:v>
                      </c:pt>
                      <c:pt idx="1545">
                        <c:v>8.4380345414212091E-2</c:v>
                      </c:pt>
                      <c:pt idx="1546">
                        <c:v>8.3527990850242595E-2</c:v>
                      </c:pt>
                      <c:pt idx="1547">
                        <c:v>8.265009088417373E-2</c:v>
                      </c:pt>
                      <c:pt idx="1548">
                        <c:v>8.1859192811881018E-2</c:v>
                      </c:pt>
                      <c:pt idx="1549">
                        <c:v>8.0804765576289503E-2</c:v>
                      </c:pt>
                      <c:pt idx="1550">
                        <c:v>8.0026096685852893E-2</c:v>
                      </c:pt>
                      <c:pt idx="1551">
                        <c:v>7.9364206776442014E-2</c:v>
                      </c:pt>
                      <c:pt idx="1552">
                        <c:v>7.8812146566938648E-2</c:v>
                      </c:pt>
                      <c:pt idx="1553">
                        <c:v>7.783520963923525E-2</c:v>
                      </c:pt>
                      <c:pt idx="1554">
                        <c:v>7.7187373583258986E-2</c:v>
                      </c:pt>
                      <c:pt idx="1555">
                        <c:v>7.6345423529567052E-2</c:v>
                      </c:pt>
                      <c:pt idx="1556">
                        <c:v>7.524914531606805E-2</c:v>
                      </c:pt>
                      <c:pt idx="1557">
                        <c:v>7.4516830848285934E-2</c:v>
                      </c:pt>
                      <c:pt idx="1558">
                        <c:v>7.3580347277706473E-2</c:v>
                      </c:pt>
                      <c:pt idx="1559">
                        <c:v>7.2599256310451957E-2</c:v>
                      </c:pt>
                      <c:pt idx="1560">
                        <c:v>7.182912843591481E-2</c:v>
                      </c:pt>
                      <c:pt idx="1561">
                        <c:v>7.095860480175914E-2</c:v>
                      </c:pt>
                      <c:pt idx="1562">
                        <c:v>7.0405806959064468E-2</c:v>
                      </c:pt>
                      <c:pt idx="1563">
                        <c:v>6.9771908288124185E-2</c:v>
                      </c:pt>
                      <c:pt idx="1564">
                        <c:v>6.8752110989725154E-2</c:v>
                      </c:pt>
                      <c:pt idx="1565">
                        <c:v>6.8117940559188073E-2</c:v>
                      </c:pt>
                      <c:pt idx="1566">
                        <c:v>6.7754636801063431E-2</c:v>
                      </c:pt>
                      <c:pt idx="1567">
                        <c:v>6.7323043738542421E-2</c:v>
                      </c:pt>
                      <c:pt idx="1568">
                        <c:v>6.650803670773342E-2</c:v>
                      </c:pt>
                      <c:pt idx="1569">
                        <c:v>6.5533623262000323E-2</c:v>
                      </c:pt>
                      <c:pt idx="1570">
                        <c:v>6.5476592569471456E-2</c:v>
                      </c:pt>
                      <c:pt idx="1571">
                        <c:v>6.4996898058316502E-2</c:v>
                      </c:pt>
                      <c:pt idx="1572">
                        <c:v>6.4639767125319214E-2</c:v>
                      </c:pt>
                      <c:pt idx="1573">
                        <c:v>6.3668770085945903E-2</c:v>
                      </c:pt>
                      <c:pt idx="1574">
                        <c:v>6.2864400502211731E-2</c:v>
                      </c:pt>
                      <c:pt idx="1575">
                        <c:v>6.2321153068204668E-2</c:v>
                      </c:pt>
                      <c:pt idx="1576">
                        <c:v>6.1954432903720234E-2</c:v>
                      </c:pt>
                      <c:pt idx="1577">
                        <c:v>6.1109881722458903E-2</c:v>
                      </c:pt>
                      <c:pt idx="1578">
                        <c:v>6.0509370659125726E-2</c:v>
                      </c:pt>
                      <c:pt idx="1579">
                        <c:v>5.950921769729553E-2</c:v>
                      </c:pt>
                      <c:pt idx="1580">
                        <c:v>5.9056000335428981E-2</c:v>
                      </c:pt>
                      <c:pt idx="1581">
                        <c:v>5.8731558199647017E-2</c:v>
                      </c:pt>
                      <c:pt idx="1582">
                        <c:v>5.8252484853284756E-2</c:v>
                      </c:pt>
                      <c:pt idx="1583">
                        <c:v>5.7595719553413575E-2</c:v>
                      </c:pt>
                      <c:pt idx="1584">
                        <c:v>5.6930684997239696E-2</c:v>
                      </c:pt>
                      <c:pt idx="1585">
                        <c:v>5.640902303977862E-2</c:v>
                      </c:pt>
                      <c:pt idx="1586">
                        <c:v>5.6258507045949882E-2</c:v>
                      </c:pt>
                      <c:pt idx="1587">
                        <c:v>5.5656326602236343E-2</c:v>
                      </c:pt>
                      <c:pt idx="1588">
                        <c:v>5.5401454923235678E-2</c:v>
                      </c:pt>
                      <c:pt idx="1589">
                        <c:v>5.4861895655185206E-2</c:v>
                      </c:pt>
                      <c:pt idx="1590">
                        <c:v>5.4387481044768121E-2</c:v>
                      </c:pt>
                      <c:pt idx="1591">
                        <c:v>5.391038766118255E-2</c:v>
                      </c:pt>
                      <c:pt idx="1592">
                        <c:v>5.385226993026649E-2</c:v>
                      </c:pt>
                      <c:pt idx="1593">
                        <c:v>5.3671394507195026E-2</c:v>
                      </c:pt>
                      <c:pt idx="1594">
                        <c:v>5.3306693128286835E-2</c:v>
                      </c:pt>
                      <c:pt idx="1595">
                        <c:v>5.3316515296571242E-2</c:v>
                      </c:pt>
                      <c:pt idx="1596">
                        <c:v>5.2991219059199332E-2</c:v>
                      </c:pt>
                      <c:pt idx="1597">
                        <c:v>5.2805723722982242E-2</c:v>
                      </c:pt>
                      <c:pt idx="1598">
                        <c:v>5.2977165205764717E-2</c:v>
                      </c:pt>
                      <c:pt idx="1599">
                        <c:v>5.2692205857118118E-2</c:v>
                      </c:pt>
                      <c:pt idx="1600">
                        <c:v>5.202266785619724E-2</c:v>
                      </c:pt>
                      <c:pt idx="1601">
                        <c:v>5.1755566995340486E-2</c:v>
                      </c:pt>
                      <c:pt idx="1602">
                        <c:v>5.0998638872648015E-2</c:v>
                      </c:pt>
                      <c:pt idx="1603">
                        <c:v>5.0358567376580371E-2</c:v>
                      </c:pt>
                      <c:pt idx="1604">
                        <c:v>5.0175052003139986E-2</c:v>
                      </c:pt>
                      <c:pt idx="1605">
                        <c:v>4.9663911024355099E-2</c:v>
                      </c:pt>
                      <c:pt idx="1606">
                        <c:v>4.9149275993611317E-2</c:v>
                      </c:pt>
                      <c:pt idx="1607">
                        <c:v>4.8998100012190356E-2</c:v>
                      </c:pt>
                      <c:pt idx="1608">
                        <c:v>4.8410827523501385E-2</c:v>
                      </c:pt>
                      <c:pt idx="1609">
                        <c:v>4.7839355914226458E-2</c:v>
                      </c:pt>
                      <c:pt idx="1610">
                        <c:v>4.7937461128671956E-2</c:v>
                      </c:pt>
                      <c:pt idx="1611">
                        <c:v>4.7759380947167605E-2</c:v>
                      </c:pt>
                      <c:pt idx="1612">
                        <c:v>4.770304906503052E-2</c:v>
                      </c:pt>
                      <c:pt idx="1613">
                        <c:v>4.7153318223499746E-2</c:v>
                      </c:pt>
                      <c:pt idx="1614">
                        <c:v>4.6766837254047858E-2</c:v>
                      </c:pt>
                      <c:pt idx="1615">
                        <c:v>4.6764702000072982E-2</c:v>
                      </c:pt>
                      <c:pt idx="1616">
                        <c:v>4.6757248022560705E-2</c:v>
                      </c:pt>
                      <c:pt idx="1617">
                        <c:v>4.6579284309454974E-2</c:v>
                      </c:pt>
                      <c:pt idx="1618">
                        <c:v>4.6040346206197208E-2</c:v>
                      </c:pt>
                      <c:pt idx="1619">
                        <c:v>4.5526099403448858E-2</c:v>
                      </c:pt>
                      <c:pt idx="1620">
                        <c:v>4.578376632401663E-2</c:v>
                      </c:pt>
                      <c:pt idx="1621">
                        <c:v>4.5994457657137222E-2</c:v>
                      </c:pt>
                      <c:pt idx="1622">
                        <c:v>4.6055370629620396E-2</c:v>
                      </c:pt>
                      <c:pt idx="1623">
                        <c:v>4.5815212791646576E-2</c:v>
                      </c:pt>
                      <c:pt idx="1624">
                        <c:v>4.5625019896684764E-2</c:v>
                      </c:pt>
                      <c:pt idx="1625">
                        <c:v>4.5680342386033725E-2</c:v>
                      </c:pt>
                      <c:pt idx="1626">
                        <c:v>4.5436263445306047E-2</c:v>
                      </c:pt>
                      <c:pt idx="1627">
                        <c:v>4.4343440460966388E-2</c:v>
                      </c:pt>
                      <c:pt idx="1628">
                        <c:v>4.388346793197935E-2</c:v>
                      </c:pt>
                      <c:pt idx="1629">
                        <c:v>4.3792195530253437E-2</c:v>
                      </c:pt>
                      <c:pt idx="1630">
                        <c:v>4.3207873574329744E-2</c:v>
                      </c:pt>
                      <c:pt idx="1631">
                        <c:v>4.2562250417927432E-2</c:v>
                      </c:pt>
                      <c:pt idx="1632">
                        <c:v>4.2186639832347619E-2</c:v>
                      </c:pt>
                      <c:pt idx="1633">
                        <c:v>4.1538493193975012E-2</c:v>
                      </c:pt>
                      <c:pt idx="1634">
                        <c:v>4.1525604024526687E-2</c:v>
                      </c:pt>
                      <c:pt idx="1635">
                        <c:v>4.1174840030654483E-2</c:v>
                      </c:pt>
                      <c:pt idx="1636">
                        <c:v>4.0466867458185903E-2</c:v>
                      </c:pt>
                      <c:pt idx="1637">
                        <c:v>4.0424861189080237E-2</c:v>
                      </c:pt>
                      <c:pt idx="1638">
                        <c:v>4.0386659554329789E-2</c:v>
                      </c:pt>
                      <c:pt idx="1639">
                        <c:v>3.9799115306044006E-2</c:v>
                      </c:pt>
                      <c:pt idx="1640">
                        <c:v>3.9845896779493489E-2</c:v>
                      </c:pt>
                      <c:pt idx="1641">
                        <c:v>3.9600886091576769E-2</c:v>
                      </c:pt>
                      <c:pt idx="1642">
                        <c:v>3.9256799619225978E-2</c:v>
                      </c:pt>
                      <c:pt idx="1643">
                        <c:v>3.8876180892505101E-2</c:v>
                      </c:pt>
                      <c:pt idx="1644">
                        <c:v>3.8260858931146211E-2</c:v>
                      </c:pt>
                      <c:pt idx="1645">
                        <c:v>3.7482900497941223E-2</c:v>
                      </c:pt>
                      <c:pt idx="1646">
                        <c:v>3.7619960509448304E-2</c:v>
                      </c:pt>
                      <c:pt idx="1647">
                        <c:v>3.7283456129848284E-2</c:v>
                      </c:pt>
                      <c:pt idx="1648">
                        <c:v>3.7576642029718076E-2</c:v>
                      </c:pt>
                      <c:pt idx="1649">
                        <c:v>3.7687721823770885E-2</c:v>
                      </c:pt>
                      <c:pt idx="1650">
                        <c:v>3.7456974632406319E-2</c:v>
                      </c:pt>
                      <c:pt idx="1651">
                        <c:v>3.7395956838364379E-2</c:v>
                      </c:pt>
                      <c:pt idx="1652">
                        <c:v>3.7669090762270138E-2</c:v>
                      </c:pt>
                      <c:pt idx="1653">
                        <c:v>3.716913074975367E-2</c:v>
                      </c:pt>
                      <c:pt idx="1654">
                        <c:v>3.6888333205218095E-2</c:v>
                      </c:pt>
                      <c:pt idx="1655">
                        <c:v>3.585062694938982E-2</c:v>
                      </c:pt>
                      <c:pt idx="1656">
                        <c:v>3.5446644661903885E-2</c:v>
                      </c:pt>
                      <c:pt idx="1657">
                        <c:v>3.5748790863908225E-2</c:v>
                      </c:pt>
                      <c:pt idx="1658">
                        <c:v>3.5254285454727564E-2</c:v>
                      </c:pt>
                      <c:pt idx="1659">
                        <c:v>3.502744383699704E-2</c:v>
                      </c:pt>
                      <c:pt idx="1660">
                        <c:v>3.476311880630762E-2</c:v>
                      </c:pt>
                      <c:pt idx="1661">
                        <c:v>3.4637127174950287E-2</c:v>
                      </c:pt>
                      <c:pt idx="1662">
                        <c:v>3.4595105376724798E-2</c:v>
                      </c:pt>
                      <c:pt idx="1663">
                        <c:v>3.4679106268096276E-2</c:v>
                      </c:pt>
                      <c:pt idx="1664">
                        <c:v>3.4130004355918106E-2</c:v>
                      </c:pt>
                      <c:pt idx="1665">
                        <c:v>3.4185866482180721E-2</c:v>
                      </c:pt>
                      <c:pt idx="1666">
                        <c:v>3.3589556045758105E-2</c:v>
                      </c:pt>
                      <c:pt idx="1667">
                        <c:v>3.3641520362946584E-2</c:v>
                      </c:pt>
                      <c:pt idx="1668">
                        <c:v>3.3580215280188022E-2</c:v>
                      </c:pt>
                      <c:pt idx="1669">
                        <c:v>3.3410384943586585E-2</c:v>
                      </c:pt>
                      <c:pt idx="1670">
                        <c:v>3.2781707939184855E-2</c:v>
                      </c:pt>
                      <c:pt idx="1671">
                        <c:v>3.2484841637918378E-2</c:v>
                      </c:pt>
                      <c:pt idx="1672">
                        <c:v>3.2552680597840056E-2</c:v>
                      </c:pt>
                      <c:pt idx="1673">
                        <c:v>3.2877382846378957E-2</c:v>
                      </c:pt>
                      <c:pt idx="1674">
                        <c:v>3.2432675442172272E-2</c:v>
                      </c:pt>
                      <c:pt idx="1675">
                        <c:v>3.1801867066075629E-2</c:v>
                      </c:pt>
                      <c:pt idx="1676">
                        <c:v>3.1938162268431707E-2</c:v>
                      </c:pt>
                      <c:pt idx="1677">
                        <c:v>3.2012729219514202E-2</c:v>
                      </c:pt>
                      <c:pt idx="1678">
                        <c:v>3.2054490904982753E-2</c:v>
                      </c:pt>
                      <c:pt idx="1679">
                        <c:v>3.1817124426296077E-2</c:v>
                      </c:pt>
                      <c:pt idx="1680">
                        <c:v>3.1449305576584569E-2</c:v>
                      </c:pt>
                      <c:pt idx="1681">
                        <c:v>3.1333609751666075E-2</c:v>
                      </c:pt>
                      <c:pt idx="1682">
                        <c:v>3.100318890475447E-2</c:v>
                      </c:pt>
                      <c:pt idx="1683">
                        <c:v>3.0914824330714345E-2</c:v>
                      </c:pt>
                      <c:pt idx="1684">
                        <c:v>3.0634391720494477E-2</c:v>
                      </c:pt>
                      <c:pt idx="1685">
                        <c:v>3.024869885387331E-2</c:v>
                      </c:pt>
                      <c:pt idx="1686">
                        <c:v>2.9476175612604363E-2</c:v>
                      </c:pt>
                      <c:pt idx="1687">
                        <c:v>2.9519272802377195E-2</c:v>
                      </c:pt>
                      <c:pt idx="1688">
                        <c:v>2.9531346693035112E-2</c:v>
                      </c:pt>
                      <c:pt idx="1689">
                        <c:v>2.9976989726710781E-2</c:v>
                      </c:pt>
                      <c:pt idx="1690">
                        <c:v>2.9552004304672013E-2</c:v>
                      </c:pt>
                      <c:pt idx="1691">
                        <c:v>2.8878250147720753E-2</c:v>
                      </c:pt>
                      <c:pt idx="1692">
                        <c:v>2.8827209813161395E-2</c:v>
                      </c:pt>
                      <c:pt idx="1693">
                        <c:v>2.8779213186086217E-2</c:v>
                      </c:pt>
                      <c:pt idx="1694">
                        <c:v>2.8074323143901361E-2</c:v>
                      </c:pt>
                      <c:pt idx="1695">
                        <c:v>2.7438087340428585E-2</c:v>
                      </c:pt>
                      <c:pt idx="1696">
                        <c:v>2.6907449551713133E-2</c:v>
                      </c:pt>
                      <c:pt idx="1697">
                        <c:v>2.6741874193941622E-2</c:v>
                      </c:pt>
                      <c:pt idx="1698">
                        <c:v>2.6469920483141975E-2</c:v>
                      </c:pt>
                      <c:pt idx="1699">
                        <c:v>2.606352729980441E-2</c:v>
                      </c:pt>
                      <c:pt idx="1700">
                        <c:v>2.5958127281324756E-2</c:v>
                      </c:pt>
                      <c:pt idx="1701">
                        <c:v>2.6056053910892357E-2</c:v>
                      </c:pt>
                      <c:pt idx="1702">
                        <c:v>2.5762378843748324E-2</c:v>
                      </c:pt>
                      <c:pt idx="1703">
                        <c:v>2.5106987870980965E-2</c:v>
                      </c:pt>
                      <c:pt idx="1704">
                        <c:v>2.4913219396181231E-2</c:v>
                      </c:pt>
                      <c:pt idx="1705">
                        <c:v>2.504186262474736E-2</c:v>
                      </c:pt>
                      <c:pt idx="1706">
                        <c:v>2.504504997658985E-2</c:v>
                      </c:pt>
                      <c:pt idx="1707">
                        <c:v>2.4621924166649194E-2</c:v>
                      </c:pt>
                      <c:pt idx="1708">
                        <c:v>2.3711715866800525E-2</c:v>
                      </c:pt>
                      <c:pt idx="1709">
                        <c:v>2.3607049599232242E-2</c:v>
                      </c:pt>
                      <c:pt idx="1710">
                        <c:v>2.3406817128308575E-2</c:v>
                      </c:pt>
                      <c:pt idx="1711">
                        <c:v>2.3052613434396844E-2</c:v>
                      </c:pt>
                      <c:pt idx="1712">
                        <c:v>2.2419409691568387E-2</c:v>
                      </c:pt>
                      <c:pt idx="1713">
                        <c:v>2.1671453517850336E-2</c:v>
                      </c:pt>
                      <c:pt idx="1714">
                        <c:v>2.152829444453503E-2</c:v>
                      </c:pt>
                      <c:pt idx="1715">
                        <c:v>2.216611810050912E-2</c:v>
                      </c:pt>
                      <c:pt idx="1716">
                        <c:v>2.166594844487512E-2</c:v>
                      </c:pt>
                      <c:pt idx="1717">
                        <c:v>2.1851304019013855E-2</c:v>
                      </c:pt>
                      <c:pt idx="1718">
                        <c:v>2.1448486415514213E-2</c:v>
                      </c:pt>
                      <c:pt idx="1719">
                        <c:v>2.1449290047464757E-2</c:v>
                      </c:pt>
                      <c:pt idx="1720">
                        <c:v>2.1198929577770996E-2</c:v>
                      </c:pt>
                      <c:pt idx="1721">
                        <c:v>2.1007028479629285E-2</c:v>
                      </c:pt>
                      <c:pt idx="1722">
                        <c:v>2.0355279085459074E-2</c:v>
                      </c:pt>
                      <c:pt idx="1723">
                        <c:v>2.0161914367774592E-2</c:v>
                      </c:pt>
                      <c:pt idx="1724">
                        <c:v>1.9948280266448636E-2</c:v>
                      </c:pt>
                      <c:pt idx="1725">
                        <c:v>1.9870382319165339E-2</c:v>
                      </c:pt>
                      <c:pt idx="1726">
                        <c:v>1.9388273029878802E-2</c:v>
                      </c:pt>
                      <c:pt idx="1727">
                        <c:v>1.9051648299600203E-2</c:v>
                      </c:pt>
                      <c:pt idx="1728">
                        <c:v>1.909366233326578E-2</c:v>
                      </c:pt>
                      <c:pt idx="1729">
                        <c:v>1.8696706972497149E-2</c:v>
                      </c:pt>
                      <c:pt idx="1730">
                        <c:v>1.8874084461329772E-2</c:v>
                      </c:pt>
                      <c:pt idx="1731">
                        <c:v>1.8653132262289939E-2</c:v>
                      </c:pt>
                      <c:pt idx="1732">
                        <c:v>1.8534260732368819E-2</c:v>
                      </c:pt>
                      <c:pt idx="1733">
                        <c:v>1.8155078449231036E-2</c:v>
                      </c:pt>
                      <c:pt idx="1734">
                        <c:v>1.8276644281440449E-2</c:v>
                      </c:pt>
                      <c:pt idx="1735">
                        <c:v>1.7668881119152605E-2</c:v>
                      </c:pt>
                      <c:pt idx="1736">
                        <c:v>1.7805316083587038E-2</c:v>
                      </c:pt>
                      <c:pt idx="1737">
                        <c:v>1.7242521370010006E-2</c:v>
                      </c:pt>
                      <c:pt idx="1738">
                        <c:v>1.6649227465111893E-2</c:v>
                      </c:pt>
                      <c:pt idx="1739">
                        <c:v>1.5901900220746439E-2</c:v>
                      </c:pt>
                      <c:pt idx="1740">
                        <c:v>1.5845746923487249E-2</c:v>
                      </c:pt>
                      <c:pt idx="1741">
                        <c:v>1.5401489863755266E-2</c:v>
                      </c:pt>
                      <c:pt idx="1742">
                        <c:v>1.5177393017952439E-2</c:v>
                      </c:pt>
                      <c:pt idx="1743">
                        <c:v>1.4342380598538864E-2</c:v>
                      </c:pt>
                      <c:pt idx="1744">
                        <c:v>1.4352338646621677E-2</c:v>
                      </c:pt>
                      <c:pt idx="1745">
                        <c:v>1.427102817525854E-2</c:v>
                      </c:pt>
                      <c:pt idx="1746">
                        <c:v>1.4534145816882171E-2</c:v>
                      </c:pt>
                      <c:pt idx="1747">
                        <c:v>1.4475806796008704E-2</c:v>
                      </c:pt>
                      <c:pt idx="1748">
                        <c:v>1.4216004621466057E-2</c:v>
                      </c:pt>
                      <c:pt idx="1749">
                        <c:v>1.4009649795054441E-2</c:v>
                      </c:pt>
                      <c:pt idx="1750">
                        <c:v>1.410181512116984E-2</c:v>
                      </c:pt>
                      <c:pt idx="1751">
                        <c:v>1.3620509463833844E-2</c:v>
                      </c:pt>
                      <c:pt idx="1752">
                        <c:v>1.316322735485514E-2</c:v>
                      </c:pt>
                      <c:pt idx="1753">
                        <c:v>1.2721183194697115E-2</c:v>
                      </c:pt>
                      <c:pt idx="1754">
                        <c:v>1.2280641476881409E-2</c:v>
                      </c:pt>
                      <c:pt idx="1755">
                        <c:v>1.2139668127180385E-2</c:v>
                      </c:pt>
                      <c:pt idx="1756">
                        <c:v>1.1728363859700613E-2</c:v>
                      </c:pt>
                      <c:pt idx="1757">
                        <c:v>1.130203516879765E-2</c:v>
                      </c:pt>
                      <c:pt idx="1758">
                        <c:v>1.1069614714772774E-2</c:v>
                      </c:pt>
                      <c:pt idx="1759">
                        <c:v>1.1021909258694172E-2</c:v>
                      </c:pt>
                      <c:pt idx="1760">
                        <c:v>1.0983827974622312E-2</c:v>
                      </c:pt>
                      <c:pt idx="1761">
                        <c:v>1.1094057549365129E-2</c:v>
                      </c:pt>
                      <c:pt idx="1762">
                        <c:v>1.0851675164977486E-2</c:v>
                      </c:pt>
                      <c:pt idx="1763">
                        <c:v>1.0317601558502464E-2</c:v>
                      </c:pt>
                      <c:pt idx="1764">
                        <c:v>1.0538973043777366E-2</c:v>
                      </c:pt>
                      <c:pt idx="1765">
                        <c:v>1.0890699843078245E-2</c:v>
                      </c:pt>
                      <c:pt idx="1766">
                        <c:v>1.068330456563887E-2</c:v>
                      </c:pt>
                      <c:pt idx="1767">
                        <c:v>1.0349750718804132E-2</c:v>
                      </c:pt>
                      <c:pt idx="1768">
                        <c:v>1.0040554296402757E-2</c:v>
                      </c:pt>
                      <c:pt idx="1769">
                        <c:v>9.8518366678235856E-3</c:v>
                      </c:pt>
                      <c:pt idx="1770">
                        <c:v>1.0401179281358922E-2</c:v>
                      </c:pt>
                      <c:pt idx="1771">
                        <c:v>1.0157476921786812E-2</c:v>
                      </c:pt>
                      <c:pt idx="1772">
                        <c:v>9.9029119429025324E-3</c:v>
                      </c:pt>
                      <c:pt idx="1773">
                        <c:v>1.0084754053682614E-2</c:v>
                      </c:pt>
                      <c:pt idx="1774">
                        <c:v>9.8910748713218304E-3</c:v>
                      </c:pt>
                      <c:pt idx="1775">
                        <c:v>9.7168769697717917E-3</c:v>
                      </c:pt>
                      <c:pt idx="1776">
                        <c:v>9.9109560269678692E-3</c:v>
                      </c:pt>
                      <c:pt idx="1777">
                        <c:v>9.7024271237818368E-3</c:v>
                      </c:pt>
                      <c:pt idx="1778">
                        <c:v>9.613829612944453E-3</c:v>
                      </c:pt>
                      <c:pt idx="1779">
                        <c:v>9.3842509878461332E-3</c:v>
                      </c:pt>
                      <c:pt idx="1780">
                        <c:v>8.9779936843069688E-3</c:v>
                      </c:pt>
                      <c:pt idx="1781">
                        <c:v>8.8304981042826979E-3</c:v>
                      </c:pt>
                      <c:pt idx="1782">
                        <c:v>8.8050924642616712E-3</c:v>
                      </c:pt>
                      <c:pt idx="1783">
                        <c:v>8.6509077158761181E-3</c:v>
                      </c:pt>
                      <c:pt idx="1784">
                        <c:v>8.55655666614644E-3</c:v>
                      </c:pt>
                      <c:pt idx="1785">
                        <c:v>8.3025779115352624E-3</c:v>
                      </c:pt>
                      <c:pt idx="1786">
                        <c:v>8.2788183582148643E-3</c:v>
                      </c:pt>
                      <c:pt idx="1787">
                        <c:v>8.2568679473531779E-3</c:v>
                      </c:pt>
                      <c:pt idx="1788">
                        <c:v>8.4835853321251677E-3</c:v>
                      </c:pt>
                      <c:pt idx="1789">
                        <c:v>8.6447077147890784E-3</c:v>
                      </c:pt>
                      <c:pt idx="1790">
                        <c:v>8.7425178759580491E-3</c:v>
                      </c:pt>
                      <c:pt idx="1791">
                        <c:v>8.7149498060024692E-3</c:v>
                      </c:pt>
                      <c:pt idx="1792">
                        <c:v>8.8757499594301729E-3</c:v>
                      </c:pt>
                      <c:pt idx="1793">
                        <c:v>8.5071313600480775E-3</c:v>
                      </c:pt>
                      <c:pt idx="1794">
                        <c:v>8.6124847911682786E-3</c:v>
                      </c:pt>
                      <c:pt idx="1795">
                        <c:v>8.6002789029919167E-3</c:v>
                      </c:pt>
                      <c:pt idx="1796">
                        <c:v>8.6219575542568032E-3</c:v>
                      </c:pt>
                      <c:pt idx="1797">
                        <c:v>8.4088359138848184E-3</c:v>
                      </c:pt>
                      <c:pt idx="1798">
                        <c:v>8.4264886408370824E-3</c:v>
                      </c:pt>
                      <c:pt idx="1799">
                        <c:v>8.3314581921153999E-3</c:v>
                      </c:pt>
                      <c:pt idx="1800">
                        <c:v>8.4814034907908422E-3</c:v>
                      </c:pt>
                      <c:pt idx="1801">
                        <c:v>8.386357512949345E-3</c:v>
                      </c:pt>
                      <c:pt idx="1802">
                        <c:v>8.3688134898358031E-3</c:v>
                      </c:pt>
                      <c:pt idx="1803">
                        <c:v>8.2637046423527233E-3</c:v>
                      </c:pt>
                      <c:pt idx="1804">
                        <c:v>8.5554424517995525E-3</c:v>
                      </c:pt>
                      <c:pt idx="1805">
                        <c:v>8.7094292039074372E-3</c:v>
                      </c:pt>
                      <c:pt idx="1806">
                        <c:v>8.6297958774845616E-3</c:v>
                      </c:pt>
                      <c:pt idx="1807">
                        <c:v>8.7674265841449234E-3</c:v>
                      </c:pt>
                      <c:pt idx="1808">
                        <c:v>8.7512258298955738E-3</c:v>
                      </c:pt>
                      <c:pt idx="1809">
                        <c:v>8.3247690237541177E-3</c:v>
                      </c:pt>
                      <c:pt idx="1810">
                        <c:v>7.9899146131346844E-3</c:v>
                      </c:pt>
                      <c:pt idx="1811">
                        <c:v>7.647664459202284E-3</c:v>
                      </c:pt>
                      <c:pt idx="1812">
                        <c:v>7.5463718929142951E-3</c:v>
                      </c:pt>
                      <c:pt idx="1813">
                        <c:v>7.7486969127333345E-3</c:v>
                      </c:pt>
                      <c:pt idx="1814">
                        <c:v>7.6914643416468474E-3</c:v>
                      </c:pt>
                      <c:pt idx="1815">
                        <c:v>7.6038995172773103E-3</c:v>
                      </c:pt>
                      <c:pt idx="1816">
                        <c:v>7.7404975374698246E-3</c:v>
                      </c:pt>
                      <c:pt idx="1817">
                        <c:v>7.7395192029213371E-3</c:v>
                      </c:pt>
                      <c:pt idx="1818">
                        <c:v>7.7024279002378274E-3</c:v>
                      </c:pt>
                      <c:pt idx="1819">
                        <c:v>7.6239864337609266E-3</c:v>
                      </c:pt>
                      <c:pt idx="1820">
                        <c:v>7.8081850884732778E-3</c:v>
                      </c:pt>
                      <c:pt idx="1821">
                        <c:v>7.7466470689174574E-3</c:v>
                      </c:pt>
                      <c:pt idx="1822">
                        <c:v>7.5712534251414897E-3</c:v>
                      </c:pt>
                      <c:pt idx="1823">
                        <c:v>7.5223988141964113E-3</c:v>
                      </c:pt>
                      <c:pt idx="1824">
                        <c:v>8.0711940262581886E-3</c:v>
                      </c:pt>
                      <c:pt idx="1825">
                        <c:v>8.0225762343903214E-3</c:v>
                      </c:pt>
                      <c:pt idx="1826">
                        <c:v>7.996953186691854E-3</c:v>
                      </c:pt>
                      <c:pt idx="1827">
                        <c:v>7.8027382496973757E-3</c:v>
                      </c:pt>
                      <c:pt idx="1828">
                        <c:v>7.5053594874769291E-3</c:v>
                      </c:pt>
                      <c:pt idx="1829">
                        <c:v>7.6486078532311819E-3</c:v>
                      </c:pt>
                      <c:pt idx="1830">
                        <c:v>7.8681818428872358E-3</c:v>
                      </c:pt>
                      <c:pt idx="1831">
                        <c:v>7.5319104000844779E-3</c:v>
                      </c:pt>
                      <c:pt idx="1832">
                        <c:v>7.4672626742852523E-3</c:v>
                      </c:pt>
                      <c:pt idx="1833">
                        <c:v>7.2138701439471761E-3</c:v>
                      </c:pt>
                      <c:pt idx="1834">
                        <c:v>6.749110763776464E-3</c:v>
                      </c:pt>
                      <c:pt idx="1835">
                        <c:v>6.6082655293139315E-3</c:v>
                      </c:pt>
                      <c:pt idx="1836">
                        <c:v>6.7017469483338418E-3</c:v>
                      </c:pt>
                      <c:pt idx="1837">
                        <c:v>6.1892782298045733E-3</c:v>
                      </c:pt>
                      <c:pt idx="1838">
                        <c:v>6.0540001847965257E-3</c:v>
                      </c:pt>
                      <c:pt idx="1839">
                        <c:v>5.9612835749276146E-3</c:v>
                      </c:pt>
                      <c:pt idx="1840">
                        <c:v>5.7263823440119321E-3</c:v>
                      </c:pt>
                      <c:pt idx="1841">
                        <c:v>6.2486926422253841E-3</c:v>
                      </c:pt>
                      <c:pt idx="1842">
                        <c:v>6.0179803913804073E-3</c:v>
                      </c:pt>
                      <c:pt idx="1843">
                        <c:v>5.4567812948645971E-3</c:v>
                      </c:pt>
                      <c:pt idx="1844">
                        <c:v>5.464984552408062E-3</c:v>
                      </c:pt>
                      <c:pt idx="1845">
                        <c:v>5.3562380086077908E-3</c:v>
                      </c:pt>
                      <c:pt idx="1846">
                        <c:v>5.3815970612693647E-3</c:v>
                      </c:pt>
                      <c:pt idx="1847">
                        <c:v>5.4259521097473956E-3</c:v>
                      </c:pt>
                      <c:pt idx="1848">
                        <c:v>4.9713720676168929E-3</c:v>
                      </c:pt>
                      <c:pt idx="1849">
                        <c:v>5.0975694598118029E-3</c:v>
                      </c:pt>
                      <c:pt idx="1850">
                        <c:v>5.3464197226033329E-3</c:v>
                      </c:pt>
                      <c:pt idx="1851">
                        <c:v>5.2768298544222658E-3</c:v>
                      </c:pt>
                      <c:pt idx="1852">
                        <c:v>5.1631334036802458E-3</c:v>
                      </c:pt>
                      <c:pt idx="1853">
                        <c:v>4.8723855756217663E-3</c:v>
                      </c:pt>
                      <c:pt idx="1854">
                        <c:v>4.8792183883413576E-3</c:v>
                      </c:pt>
                      <c:pt idx="1855">
                        <c:v>4.7011847941964575E-3</c:v>
                      </c:pt>
                      <c:pt idx="1856">
                        <c:v>4.9596592289947302E-3</c:v>
                      </c:pt>
                      <c:pt idx="1857">
                        <c:v>4.9763879733178661E-3</c:v>
                      </c:pt>
                      <c:pt idx="1858">
                        <c:v>5.1780335941449011E-3</c:v>
                      </c:pt>
                      <c:pt idx="1859">
                        <c:v>5.3814340055112842E-3</c:v>
                      </c:pt>
                      <c:pt idx="1860">
                        <c:v>5.7229542908122742E-3</c:v>
                      </c:pt>
                      <c:pt idx="1861">
                        <c:v>5.9679494496091712E-3</c:v>
                      </c:pt>
                      <c:pt idx="1862">
                        <c:v>6.1082861053976889E-3</c:v>
                      </c:pt>
                      <c:pt idx="1863">
                        <c:v>6.1306092151349901E-3</c:v>
                      </c:pt>
                      <c:pt idx="1864">
                        <c:v>5.5886856385923469E-3</c:v>
                      </c:pt>
                      <c:pt idx="1865">
                        <c:v>5.6445671762547335E-3</c:v>
                      </c:pt>
                      <c:pt idx="1866">
                        <c:v>5.441135706648715E-3</c:v>
                      </c:pt>
                      <c:pt idx="1867">
                        <c:v>5.1580553815000043E-3</c:v>
                      </c:pt>
                      <c:pt idx="1868">
                        <c:v>4.6689890465353365E-3</c:v>
                      </c:pt>
                      <c:pt idx="1869">
                        <c:v>4.4832918317606217E-3</c:v>
                      </c:pt>
                      <c:pt idx="1870">
                        <c:v>4.1631473798880818E-3</c:v>
                      </c:pt>
                      <c:pt idx="1871">
                        <c:v>4.3963637013035919E-3</c:v>
                      </c:pt>
                      <c:pt idx="1872">
                        <c:v>3.9853389579805314E-3</c:v>
                      </c:pt>
                      <c:pt idx="1873">
                        <c:v>3.9337978093070668E-3</c:v>
                      </c:pt>
                      <c:pt idx="1874">
                        <c:v>3.867387140180588E-3</c:v>
                      </c:pt>
                      <c:pt idx="1875">
                        <c:v>3.7463489098169657E-3</c:v>
                      </c:pt>
                      <c:pt idx="1876">
                        <c:v>3.4793617997628703E-3</c:v>
                      </c:pt>
                      <c:pt idx="1877">
                        <c:v>3.792791848454425E-3</c:v>
                      </c:pt>
                      <c:pt idx="1878">
                        <c:v>3.8491412008513064E-3</c:v>
                      </c:pt>
                      <c:pt idx="1879">
                        <c:v>4.5889053756377612E-3</c:v>
                      </c:pt>
                      <c:pt idx="1880">
                        <c:v>4.5922519009583794E-3</c:v>
                      </c:pt>
                      <c:pt idx="1881">
                        <c:v>4.5508978548850342E-3</c:v>
                      </c:pt>
                      <c:pt idx="1882">
                        <c:v>4.8337724191961657E-3</c:v>
                      </c:pt>
                      <c:pt idx="1883">
                        <c:v>5.1607108609887549E-3</c:v>
                      </c:pt>
                      <c:pt idx="1884">
                        <c:v>4.7660654567929419E-3</c:v>
                      </c:pt>
                      <c:pt idx="1885">
                        <c:v>4.4712994689817473E-3</c:v>
                      </c:pt>
                      <c:pt idx="1886">
                        <c:v>3.8786410933121518E-3</c:v>
                      </c:pt>
                      <c:pt idx="1887">
                        <c:v>3.4552893346781548E-3</c:v>
                      </c:pt>
                      <c:pt idx="1888">
                        <c:v>3.530536849436642E-3</c:v>
                      </c:pt>
                      <c:pt idx="1889">
                        <c:v>3.55910771230442E-3</c:v>
                      </c:pt>
                      <c:pt idx="1890">
                        <c:v>3.3950472201710845E-3</c:v>
                      </c:pt>
                      <c:pt idx="1891">
                        <c:v>3.4846180185930152E-3</c:v>
                      </c:pt>
                      <c:pt idx="1892">
                        <c:v>3.6203491256717314E-3</c:v>
                      </c:pt>
                      <c:pt idx="1893">
                        <c:v>3.3049270791356182E-3</c:v>
                      </c:pt>
                      <c:pt idx="1894">
                        <c:v>3.4173691652243997E-3</c:v>
                      </c:pt>
                      <c:pt idx="1895">
                        <c:v>3.8742187882161933E-3</c:v>
                      </c:pt>
                      <c:pt idx="1896">
                        <c:v>3.7691145994690595E-3</c:v>
                      </c:pt>
                      <c:pt idx="1897">
                        <c:v>3.8095004049217987E-3</c:v>
                      </c:pt>
                      <c:pt idx="1898">
                        <c:v>3.7008680001521851E-3</c:v>
                      </c:pt>
                      <c:pt idx="1899">
                        <c:v>4.377627818244076E-3</c:v>
                      </c:pt>
                      <c:pt idx="1900">
                        <c:v>4.7881129246534863E-3</c:v>
                      </c:pt>
                      <c:pt idx="1901">
                        <c:v>4.8974689864065843E-3</c:v>
                      </c:pt>
                      <c:pt idx="1902">
                        <c:v>4.4384398514484393E-3</c:v>
                      </c:pt>
                      <c:pt idx="1903">
                        <c:v>4.6180263575750658E-3</c:v>
                      </c:pt>
                      <c:pt idx="1904">
                        <c:v>4.7171254356888678E-3</c:v>
                      </c:pt>
                      <c:pt idx="1905">
                        <c:v>4.689809713930319E-3</c:v>
                      </c:pt>
                      <c:pt idx="1906">
                        <c:v>3.9126160898763336E-3</c:v>
                      </c:pt>
                      <c:pt idx="1907">
                        <c:v>3.4866701917768651E-3</c:v>
                      </c:pt>
                      <c:pt idx="1908">
                        <c:v>3.1508797634604469E-3</c:v>
                      </c:pt>
                      <c:pt idx="1909">
                        <c:v>3.7491045521285374E-3</c:v>
                      </c:pt>
                      <c:pt idx="1910">
                        <c:v>3.7392552078844448E-3</c:v>
                      </c:pt>
                      <c:pt idx="1911">
                        <c:v>3.7384108119943816E-3</c:v>
                      </c:pt>
                      <c:pt idx="1912">
                        <c:v>3.5629608751590758E-3</c:v>
                      </c:pt>
                      <c:pt idx="1913">
                        <c:v>3.9164246065115146E-3</c:v>
                      </c:pt>
                      <c:pt idx="1914">
                        <c:v>4.2791460226430092E-3</c:v>
                      </c:pt>
                      <c:pt idx="1915">
                        <c:v>4.1507823182335936E-3</c:v>
                      </c:pt>
                      <c:pt idx="1916">
                        <c:v>3.0635700048839078E-3</c:v>
                      </c:pt>
                      <c:pt idx="1917">
                        <c:v>3.1824318291051421E-3</c:v>
                      </c:pt>
                      <c:pt idx="1918">
                        <c:v>2.7453333053809176E-3</c:v>
                      </c:pt>
                      <c:pt idx="1919">
                        <c:v>3.1790717158046836E-3</c:v>
                      </c:pt>
                      <c:pt idx="1920">
                        <c:v>2.7985737279903841E-3</c:v>
                      </c:pt>
                      <c:pt idx="1921">
                        <c:v>2.9389884176059841E-3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E330-4BFA-84AC-DCCC08DA9AEE}"/>
                  </c:ext>
                </c:extLst>
              </c15:ser>
            </c15:filteredScatterSeries>
            <c15:filteredScatterSeries>
              <c15:ser>
                <c:idx val="9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Sheet1!$AY$2</c15:sqref>
                        </c15:formulaRef>
                      </c:ext>
                    </c:extLst>
                    <c:strCache>
                      <c:ptCount val="1"/>
                      <c:pt idx="0">
                        <c:v>LEE653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Sheet1!$AY$3:$AY$1926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4.0574527486976599E-3</c:v>
                      </c:pt>
                      <c:pt idx="1">
                        <c:v>4.3154420587446238E-3</c:v>
                      </c:pt>
                      <c:pt idx="2">
                        <c:v>4.3450413771348216E-3</c:v>
                      </c:pt>
                      <c:pt idx="3">
                        <c:v>3.814895178907833E-3</c:v>
                      </c:pt>
                      <c:pt idx="4">
                        <c:v>3.4582115997488188E-3</c:v>
                      </c:pt>
                      <c:pt idx="5">
                        <c:v>3.8404467020639924E-3</c:v>
                      </c:pt>
                      <c:pt idx="6">
                        <c:v>3.5597726394985809E-3</c:v>
                      </c:pt>
                      <c:pt idx="7">
                        <c:v>3.1539294274418703E-3</c:v>
                      </c:pt>
                      <c:pt idx="8">
                        <c:v>2.6412020153480133E-3</c:v>
                      </c:pt>
                      <c:pt idx="9">
                        <c:v>1.9887811507766874E-3</c:v>
                      </c:pt>
                      <c:pt idx="10">
                        <c:v>2.167104661892647E-3</c:v>
                      </c:pt>
                      <c:pt idx="11">
                        <c:v>2.1026860496997321E-3</c:v>
                      </c:pt>
                      <c:pt idx="12">
                        <c:v>1.94136209931102E-3</c:v>
                      </c:pt>
                      <c:pt idx="13">
                        <c:v>2.1413508963817485E-3</c:v>
                      </c:pt>
                      <c:pt idx="14">
                        <c:v>2.5389133748234803E-3</c:v>
                      </c:pt>
                      <c:pt idx="15">
                        <c:v>3.2721627844585891E-3</c:v>
                      </c:pt>
                      <c:pt idx="16">
                        <c:v>3.5069661583091837E-3</c:v>
                      </c:pt>
                      <c:pt idx="17">
                        <c:v>3.7224609887469527E-3</c:v>
                      </c:pt>
                      <c:pt idx="18">
                        <c:v>3.8712423753747829E-3</c:v>
                      </c:pt>
                      <c:pt idx="19">
                        <c:v>4.1033328714581794E-3</c:v>
                      </c:pt>
                      <c:pt idx="20">
                        <c:v>4.3848495122303559E-3</c:v>
                      </c:pt>
                      <c:pt idx="21">
                        <c:v>4.717520496938357E-3</c:v>
                      </c:pt>
                      <c:pt idx="22">
                        <c:v>4.8256564769145957E-3</c:v>
                      </c:pt>
                      <c:pt idx="23">
                        <c:v>4.6714245703824032E-3</c:v>
                      </c:pt>
                      <c:pt idx="24">
                        <c:v>4.2642246246281665E-3</c:v>
                      </c:pt>
                      <c:pt idx="25">
                        <c:v>4.6039393037084651E-3</c:v>
                      </c:pt>
                      <c:pt idx="26">
                        <c:v>3.9110976806988277E-3</c:v>
                      </c:pt>
                      <c:pt idx="27">
                        <c:v>3.576428447185559E-3</c:v>
                      </c:pt>
                      <c:pt idx="28">
                        <c:v>2.9062527086029656E-3</c:v>
                      </c:pt>
                      <c:pt idx="29">
                        <c:v>2.8112271040133022E-3</c:v>
                      </c:pt>
                      <c:pt idx="30">
                        <c:v>3.1461681559683606E-3</c:v>
                      </c:pt>
                      <c:pt idx="31">
                        <c:v>3.9346185255176198E-3</c:v>
                      </c:pt>
                      <c:pt idx="32">
                        <c:v>3.2595759986084787E-3</c:v>
                      </c:pt>
                      <c:pt idx="33">
                        <c:v>3.4665259421516113E-3</c:v>
                      </c:pt>
                      <c:pt idx="34">
                        <c:v>3.4137854992821281E-3</c:v>
                      </c:pt>
                      <c:pt idx="35">
                        <c:v>3.6704375333508261E-3</c:v>
                      </c:pt>
                      <c:pt idx="36">
                        <c:v>4.0424573330542432E-3</c:v>
                      </c:pt>
                      <c:pt idx="37">
                        <c:v>4.1052238079935851E-3</c:v>
                      </c:pt>
                      <c:pt idx="38">
                        <c:v>3.6793503480278423E-3</c:v>
                      </c:pt>
                      <c:pt idx="39">
                        <c:v>4.3338083768429559E-3</c:v>
                      </c:pt>
                      <c:pt idx="40">
                        <c:v>4.4518259300642404E-3</c:v>
                      </c:pt>
                      <c:pt idx="41">
                        <c:v>5.0387414983033459E-3</c:v>
                      </c:pt>
                      <c:pt idx="42">
                        <c:v>5.2231558651756951E-3</c:v>
                      </c:pt>
                      <c:pt idx="43">
                        <c:v>4.7624524981058217E-3</c:v>
                      </c:pt>
                      <c:pt idx="44">
                        <c:v>4.8824028514403142E-3</c:v>
                      </c:pt>
                      <c:pt idx="45">
                        <c:v>4.8405870334938105E-3</c:v>
                      </c:pt>
                      <c:pt idx="46">
                        <c:v>4.350054393169751E-3</c:v>
                      </c:pt>
                      <c:pt idx="47">
                        <c:v>4.1358249041117704E-3</c:v>
                      </c:pt>
                      <c:pt idx="48">
                        <c:v>3.5370047494523837E-3</c:v>
                      </c:pt>
                      <c:pt idx="49">
                        <c:v>3.4682877501864703E-3</c:v>
                      </c:pt>
                      <c:pt idx="50">
                        <c:v>3.9122026433016802E-3</c:v>
                      </c:pt>
                      <c:pt idx="51">
                        <c:v>4.4681344469438122E-3</c:v>
                      </c:pt>
                      <c:pt idx="52">
                        <c:v>4.6758579822345136E-3</c:v>
                      </c:pt>
                      <c:pt idx="53">
                        <c:v>5.2239943159874645E-3</c:v>
                      </c:pt>
                      <c:pt idx="54">
                        <c:v>5.8629132922755805E-3</c:v>
                      </c:pt>
                      <c:pt idx="55">
                        <c:v>6.1167463155629327E-3</c:v>
                      </c:pt>
                      <c:pt idx="56">
                        <c:v>6.2607511269262405E-3</c:v>
                      </c:pt>
                      <c:pt idx="57">
                        <c:v>5.2742913410201153E-3</c:v>
                      </c:pt>
                      <c:pt idx="58">
                        <c:v>4.543448202666887E-3</c:v>
                      </c:pt>
                      <c:pt idx="59">
                        <c:v>4.827992582481567E-3</c:v>
                      </c:pt>
                      <c:pt idx="60">
                        <c:v>3.7036400675713528E-3</c:v>
                      </c:pt>
                      <c:pt idx="61">
                        <c:v>3.3482412875113876E-3</c:v>
                      </c:pt>
                      <c:pt idx="62">
                        <c:v>3.8971842321718648E-3</c:v>
                      </c:pt>
                      <c:pt idx="63">
                        <c:v>3.6754570352921759E-3</c:v>
                      </c:pt>
                      <c:pt idx="64">
                        <c:v>3.9382394301836401E-3</c:v>
                      </c:pt>
                      <c:pt idx="65">
                        <c:v>4.6863468721716293E-3</c:v>
                      </c:pt>
                      <c:pt idx="66">
                        <c:v>4.2619840387739284E-3</c:v>
                      </c:pt>
                      <c:pt idx="67">
                        <c:v>5.2559869338467029E-3</c:v>
                      </c:pt>
                      <c:pt idx="68">
                        <c:v>5.1493391745799644E-3</c:v>
                      </c:pt>
                      <c:pt idx="69">
                        <c:v>4.6202460517044677E-3</c:v>
                      </c:pt>
                      <c:pt idx="70">
                        <c:v>4.7153182368947846E-3</c:v>
                      </c:pt>
                      <c:pt idx="71">
                        <c:v>4.8013484789075382E-3</c:v>
                      </c:pt>
                      <c:pt idx="72">
                        <c:v>3.8071704643614186E-3</c:v>
                      </c:pt>
                      <c:pt idx="73">
                        <c:v>3.9098629999675706E-3</c:v>
                      </c:pt>
                      <c:pt idx="74">
                        <c:v>3.669872080236559E-3</c:v>
                      </c:pt>
                      <c:pt idx="75">
                        <c:v>3.8815160511443208E-3</c:v>
                      </c:pt>
                      <c:pt idx="76">
                        <c:v>4.2760702482628095E-3</c:v>
                      </c:pt>
                      <c:pt idx="77">
                        <c:v>4.294389985760488E-3</c:v>
                      </c:pt>
                      <c:pt idx="78">
                        <c:v>4.1753942399254717E-3</c:v>
                      </c:pt>
                      <c:pt idx="79">
                        <c:v>4.8088090401742943E-3</c:v>
                      </c:pt>
                      <c:pt idx="80">
                        <c:v>4.5094549774909575E-3</c:v>
                      </c:pt>
                      <c:pt idx="81">
                        <c:v>4.5818471271856778E-3</c:v>
                      </c:pt>
                      <c:pt idx="82">
                        <c:v>4.2558878763668314E-3</c:v>
                      </c:pt>
                      <c:pt idx="83">
                        <c:v>3.7447565868801908E-3</c:v>
                      </c:pt>
                      <c:pt idx="84">
                        <c:v>3.7014554963634705E-3</c:v>
                      </c:pt>
                      <c:pt idx="85">
                        <c:v>4.5060923298260308E-3</c:v>
                      </c:pt>
                      <c:pt idx="86">
                        <c:v>3.7549559695398251E-3</c:v>
                      </c:pt>
                      <c:pt idx="87">
                        <c:v>3.526474585565321E-3</c:v>
                      </c:pt>
                      <c:pt idx="88">
                        <c:v>3.763375265701053E-3</c:v>
                      </c:pt>
                      <c:pt idx="89">
                        <c:v>3.7286845107710269E-3</c:v>
                      </c:pt>
                      <c:pt idx="90">
                        <c:v>3.801080787860742E-3</c:v>
                      </c:pt>
                      <c:pt idx="91">
                        <c:v>4.0675849137816675E-3</c:v>
                      </c:pt>
                      <c:pt idx="92">
                        <c:v>3.6756639946697645E-3</c:v>
                      </c:pt>
                      <c:pt idx="93">
                        <c:v>3.7363944846210318E-3</c:v>
                      </c:pt>
                      <c:pt idx="94">
                        <c:v>4.0098644740372115E-3</c:v>
                      </c:pt>
                      <c:pt idx="95">
                        <c:v>3.7990282932926882E-3</c:v>
                      </c:pt>
                      <c:pt idx="96">
                        <c:v>3.870520081250719E-3</c:v>
                      </c:pt>
                      <c:pt idx="97">
                        <c:v>4.1111218554409391E-3</c:v>
                      </c:pt>
                      <c:pt idx="98">
                        <c:v>4.1662278852702128E-3</c:v>
                      </c:pt>
                      <c:pt idx="99">
                        <c:v>4.0115077668729385E-3</c:v>
                      </c:pt>
                      <c:pt idx="100">
                        <c:v>4.8072683425855779E-3</c:v>
                      </c:pt>
                      <c:pt idx="101">
                        <c:v>4.4212991270559596E-3</c:v>
                      </c:pt>
                      <c:pt idx="102">
                        <c:v>4.4752488966588741E-3</c:v>
                      </c:pt>
                      <c:pt idx="103">
                        <c:v>4.7612956482516065E-3</c:v>
                      </c:pt>
                      <c:pt idx="104">
                        <c:v>4.3464446914330025E-3</c:v>
                      </c:pt>
                      <c:pt idx="105">
                        <c:v>4.4244406642747437E-3</c:v>
                      </c:pt>
                      <c:pt idx="106">
                        <c:v>4.7775475608569651E-3</c:v>
                      </c:pt>
                      <c:pt idx="107">
                        <c:v>4.3156672965857608E-3</c:v>
                      </c:pt>
                      <c:pt idx="108">
                        <c:v>4.8300497940724722E-3</c:v>
                      </c:pt>
                      <c:pt idx="109">
                        <c:v>4.9367128836634759E-3</c:v>
                      </c:pt>
                      <c:pt idx="110">
                        <c:v>5.0023107515691483E-3</c:v>
                      </c:pt>
                      <c:pt idx="111">
                        <c:v>5.1479004826104008E-3</c:v>
                      </c:pt>
                      <c:pt idx="112">
                        <c:v>4.6185638434302198E-3</c:v>
                      </c:pt>
                      <c:pt idx="113">
                        <c:v>3.9132574875367417E-3</c:v>
                      </c:pt>
                      <c:pt idx="114">
                        <c:v>4.5249297605816094E-3</c:v>
                      </c:pt>
                      <c:pt idx="115">
                        <c:v>5.1457023499618219E-3</c:v>
                      </c:pt>
                      <c:pt idx="116">
                        <c:v>4.0685159361668888E-3</c:v>
                      </c:pt>
                      <c:pt idx="117">
                        <c:v>4.1262611402813126E-3</c:v>
                      </c:pt>
                      <c:pt idx="118">
                        <c:v>3.7033535084331527E-3</c:v>
                      </c:pt>
                      <c:pt idx="119">
                        <c:v>3.600188091286185E-3</c:v>
                      </c:pt>
                      <c:pt idx="120">
                        <c:v>3.9966668337278934E-3</c:v>
                      </c:pt>
                      <c:pt idx="121">
                        <c:v>3.8046321164397091E-3</c:v>
                      </c:pt>
                      <c:pt idx="122">
                        <c:v>2.9633959026760261E-3</c:v>
                      </c:pt>
                      <c:pt idx="123">
                        <c:v>3.89833282723609E-3</c:v>
                      </c:pt>
                      <c:pt idx="124">
                        <c:v>3.5556434756203624E-3</c:v>
                      </c:pt>
                      <c:pt idx="125">
                        <c:v>3.8029298608183446E-3</c:v>
                      </c:pt>
                      <c:pt idx="126">
                        <c:v>4.1517271673982975E-3</c:v>
                      </c:pt>
                      <c:pt idx="127">
                        <c:v>3.9585556476030154E-3</c:v>
                      </c:pt>
                      <c:pt idx="128">
                        <c:v>3.6690690070961718E-3</c:v>
                      </c:pt>
                      <c:pt idx="129">
                        <c:v>4.0963528568943716E-3</c:v>
                      </c:pt>
                      <c:pt idx="130">
                        <c:v>3.8227448945597989E-3</c:v>
                      </c:pt>
                      <c:pt idx="131">
                        <c:v>3.9568115284038486E-3</c:v>
                      </c:pt>
                      <c:pt idx="132">
                        <c:v>4.1246673761855205E-3</c:v>
                      </c:pt>
                      <c:pt idx="133">
                        <c:v>4.2450882525494034E-3</c:v>
                      </c:pt>
                      <c:pt idx="134">
                        <c:v>4.9693228418883429E-3</c:v>
                      </c:pt>
                      <c:pt idx="135">
                        <c:v>4.6798591968678967E-3</c:v>
                      </c:pt>
                      <c:pt idx="136">
                        <c:v>4.5427506729127914E-3</c:v>
                      </c:pt>
                      <c:pt idx="137">
                        <c:v>4.3574990344843858E-3</c:v>
                      </c:pt>
                      <c:pt idx="138">
                        <c:v>4.7575302847607734E-3</c:v>
                      </c:pt>
                      <c:pt idx="139">
                        <c:v>4.9351792616090361E-3</c:v>
                      </c:pt>
                      <c:pt idx="140">
                        <c:v>3.9274244760419469E-3</c:v>
                      </c:pt>
                      <c:pt idx="141">
                        <c:v>3.2523931520620762E-3</c:v>
                      </c:pt>
                      <c:pt idx="142">
                        <c:v>3.4222608100897122E-3</c:v>
                      </c:pt>
                      <c:pt idx="143">
                        <c:v>3.4368782742771899E-3</c:v>
                      </c:pt>
                      <c:pt idx="144">
                        <c:v>3.4899164792141441E-3</c:v>
                      </c:pt>
                      <c:pt idx="145">
                        <c:v>2.9897504989725735E-3</c:v>
                      </c:pt>
                      <c:pt idx="146">
                        <c:v>3.0621184739251825E-3</c:v>
                      </c:pt>
                      <c:pt idx="147">
                        <c:v>3.8985621924722213E-3</c:v>
                      </c:pt>
                      <c:pt idx="148">
                        <c:v>4.5285488963640605E-3</c:v>
                      </c:pt>
                      <c:pt idx="149">
                        <c:v>5.0542994189217488E-3</c:v>
                      </c:pt>
                      <c:pt idx="150">
                        <c:v>5.2028479025463086E-3</c:v>
                      </c:pt>
                      <c:pt idx="151">
                        <c:v>5.563707226184194E-3</c:v>
                      </c:pt>
                      <c:pt idx="152">
                        <c:v>5.4175650138415148E-3</c:v>
                      </c:pt>
                      <c:pt idx="153">
                        <c:v>5.536982933221698E-3</c:v>
                      </c:pt>
                      <c:pt idx="154">
                        <c:v>5.4355238990910892E-3</c:v>
                      </c:pt>
                      <c:pt idx="155">
                        <c:v>5.1271296621137573E-3</c:v>
                      </c:pt>
                      <c:pt idx="156">
                        <c:v>4.4730089004324921E-3</c:v>
                      </c:pt>
                      <c:pt idx="157">
                        <c:v>3.971709065823106E-3</c:v>
                      </c:pt>
                      <c:pt idx="158">
                        <c:v>3.5748901081082678E-3</c:v>
                      </c:pt>
                      <c:pt idx="159">
                        <c:v>4.2411265429823973E-3</c:v>
                      </c:pt>
                      <c:pt idx="160">
                        <c:v>3.8125260541809038E-3</c:v>
                      </c:pt>
                      <c:pt idx="161">
                        <c:v>3.9867451657886127E-3</c:v>
                      </c:pt>
                      <c:pt idx="162">
                        <c:v>3.7356940067276544E-3</c:v>
                      </c:pt>
                      <c:pt idx="163">
                        <c:v>4.6816263115534639E-3</c:v>
                      </c:pt>
                      <c:pt idx="164">
                        <c:v>4.7094231375867128E-3</c:v>
                      </c:pt>
                      <c:pt idx="165">
                        <c:v>4.6221340401005903E-3</c:v>
                      </c:pt>
                      <c:pt idx="166">
                        <c:v>4.1597584884300277E-3</c:v>
                      </c:pt>
                      <c:pt idx="167">
                        <c:v>4.7229574554020232E-3</c:v>
                      </c:pt>
                      <c:pt idx="168">
                        <c:v>4.1507147763688952E-3</c:v>
                      </c:pt>
                      <c:pt idx="169">
                        <c:v>4.355939468804265E-3</c:v>
                      </c:pt>
                      <c:pt idx="170">
                        <c:v>3.6938687547354494E-3</c:v>
                      </c:pt>
                      <c:pt idx="171">
                        <c:v>4.0735377966196638E-3</c:v>
                      </c:pt>
                      <c:pt idx="172">
                        <c:v>4.2737081990701573E-3</c:v>
                      </c:pt>
                      <c:pt idx="173">
                        <c:v>4.7001653906137151E-3</c:v>
                      </c:pt>
                      <c:pt idx="174">
                        <c:v>3.9781967411268385E-3</c:v>
                      </c:pt>
                      <c:pt idx="175">
                        <c:v>4.3204774806380949E-3</c:v>
                      </c:pt>
                      <c:pt idx="176">
                        <c:v>3.8456837766843457E-3</c:v>
                      </c:pt>
                      <c:pt idx="177">
                        <c:v>3.9865040079953545E-3</c:v>
                      </c:pt>
                      <c:pt idx="178">
                        <c:v>3.8166021515520484E-3</c:v>
                      </c:pt>
                      <c:pt idx="179">
                        <c:v>4.2623154096292125E-3</c:v>
                      </c:pt>
                      <c:pt idx="180">
                        <c:v>3.9809408691704237E-3</c:v>
                      </c:pt>
                      <c:pt idx="181">
                        <c:v>4.4874158674752434E-3</c:v>
                      </c:pt>
                      <c:pt idx="182">
                        <c:v>3.9826006715861289E-3</c:v>
                      </c:pt>
                      <c:pt idx="183">
                        <c:v>4.6877260117276984E-3</c:v>
                      </c:pt>
                      <c:pt idx="184">
                        <c:v>4.3101212569686652E-3</c:v>
                      </c:pt>
                      <c:pt idx="185">
                        <c:v>4.4851275217646387E-3</c:v>
                      </c:pt>
                      <c:pt idx="186">
                        <c:v>4.4740749475968246E-3</c:v>
                      </c:pt>
                      <c:pt idx="187">
                        <c:v>4.4222189465119091E-3</c:v>
                      </c:pt>
                      <c:pt idx="188">
                        <c:v>4.2089016117477455E-3</c:v>
                      </c:pt>
                      <c:pt idx="189">
                        <c:v>5.0469007685799106E-3</c:v>
                      </c:pt>
                      <c:pt idx="190">
                        <c:v>4.8558831593439808E-3</c:v>
                      </c:pt>
                      <c:pt idx="191">
                        <c:v>5.1204934005902175E-3</c:v>
                      </c:pt>
                      <c:pt idx="192">
                        <c:v>5.4973104125331301E-3</c:v>
                      </c:pt>
                      <c:pt idx="193">
                        <c:v>5.1371497979050534E-3</c:v>
                      </c:pt>
                      <c:pt idx="194">
                        <c:v>4.9501540402774793E-3</c:v>
                      </c:pt>
                      <c:pt idx="195">
                        <c:v>4.8782424372857082E-3</c:v>
                      </c:pt>
                      <c:pt idx="196">
                        <c:v>4.6768986754010212E-3</c:v>
                      </c:pt>
                      <c:pt idx="197">
                        <c:v>4.4628437161885279E-3</c:v>
                      </c:pt>
                      <c:pt idx="198">
                        <c:v>4.7638245621276134E-3</c:v>
                      </c:pt>
                      <c:pt idx="199">
                        <c:v>4.6855331857298269E-3</c:v>
                      </c:pt>
                      <c:pt idx="200">
                        <c:v>4.9329492890562128E-3</c:v>
                      </c:pt>
                      <c:pt idx="201">
                        <c:v>5.224065660958086E-3</c:v>
                      </c:pt>
                      <c:pt idx="202">
                        <c:v>4.9339422223663538E-3</c:v>
                      </c:pt>
                      <c:pt idx="203">
                        <c:v>5.1960819228943659E-3</c:v>
                      </c:pt>
                      <c:pt idx="204">
                        <c:v>4.9011400454603083E-3</c:v>
                      </c:pt>
                      <c:pt idx="205">
                        <c:v>4.6253887858677999E-3</c:v>
                      </c:pt>
                      <c:pt idx="206">
                        <c:v>3.6435204320792933E-3</c:v>
                      </c:pt>
                      <c:pt idx="207">
                        <c:v>3.4564769145953534E-3</c:v>
                      </c:pt>
                      <c:pt idx="208">
                        <c:v>3.0061109031035067E-3</c:v>
                      </c:pt>
                      <c:pt idx="209">
                        <c:v>3.5934704611184651E-3</c:v>
                      </c:pt>
                      <c:pt idx="210">
                        <c:v>3.5572342915768714E-3</c:v>
                      </c:pt>
                      <c:pt idx="211">
                        <c:v>4.102188403788949E-3</c:v>
                      </c:pt>
                      <c:pt idx="212">
                        <c:v>3.8175384805879771E-3</c:v>
                      </c:pt>
                      <c:pt idx="213">
                        <c:v>3.9206119157893507E-3</c:v>
                      </c:pt>
                      <c:pt idx="214">
                        <c:v>3.9235223188884335E-3</c:v>
                      </c:pt>
                      <c:pt idx="215">
                        <c:v>4.6419119272870929E-3</c:v>
                      </c:pt>
                      <c:pt idx="216">
                        <c:v>4.5252204471148043E-3</c:v>
                      </c:pt>
                      <c:pt idx="217">
                        <c:v>4.0891316845373046E-3</c:v>
                      </c:pt>
                      <c:pt idx="218">
                        <c:v>3.689589825381711E-3</c:v>
                      </c:pt>
                      <c:pt idx="219">
                        <c:v>3.9600656845432012E-3</c:v>
                      </c:pt>
                      <c:pt idx="220">
                        <c:v>4.5331774750366309E-3</c:v>
                      </c:pt>
                      <c:pt idx="221">
                        <c:v>4.4925568327550073E-3</c:v>
                      </c:pt>
                      <c:pt idx="222">
                        <c:v>4.2689410578513375E-3</c:v>
                      </c:pt>
                      <c:pt idx="223">
                        <c:v>4.2160296229035053E-3</c:v>
                      </c:pt>
                      <c:pt idx="224">
                        <c:v>4.8146599173931378E-3</c:v>
                      </c:pt>
                      <c:pt idx="225">
                        <c:v>5.0111811130405049E-3</c:v>
                      </c:pt>
                      <c:pt idx="226">
                        <c:v>5.2291075687579793E-3</c:v>
                      </c:pt>
                      <c:pt idx="227">
                        <c:v>5.338090843963833E-3</c:v>
                      </c:pt>
                      <c:pt idx="228">
                        <c:v>5.6938764198975825E-3</c:v>
                      </c:pt>
                      <c:pt idx="229">
                        <c:v>5.7572625937139773E-3</c:v>
                      </c:pt>
                      <c:pt idx="230">
                        <c:v>6.1345000103184876E-3</c:v>
                      </c:pt>
                      <c:pt idx="231">
                        <c:v>6.0140685206531899E-3</c:v>
                      </c:pt>
                      <c:pt idx="232">
                        <c:v>6.3068836104092909E-3</c:v>
                      </c:pt>
                      <c:pt idx="233">
                        <c:v>5.9009484164069849E-3</c:v>
                      </c:pt>
                      <c:pt idx="234">
                        <c:v>5.6454573595874974E-3</c:v>
                      </c:pt>
                      <c:pt idx="235">
                        <c:v>5.8805938731769456E-3</c:v>
                      </c:pt>
                      <c:pt idx="236">
                        <c:v>6.0923121371946106E-3</c:v>
                      </c:pt>
                      <c:pt idx="237">
                        <c:v>5.616856281158147E-3</c:v>
                      </c:pt>
                      <c:pt idx="238">
                        <c:v>5.7257387300005602E-3</c:v>
                      </c:pt>
                      <c:pt idx="239">
                        <c:v>4.9284121027013805E-3</c:v>
                      </c:pt>
                      <c:pt idx="240">
                        <c:v>5.2140809028381743E-3</c:v>
                      </c:pt>
                      <c:pt idx="241">
                        <c:v>5.5429293301532739E-3</c:v>
                      </c:pt>
                      <c:pt idx="242">
                        <c:v>5.3578197920382551E-3</c:v>
                      </c:pt>
                      <c:pt idx="243">
                        <c:v>5.3663257634943709E-3</c:v>
                      </c:pt>
                      <c:pt idx="244">
                        <c:v>5.5522430917726287E-3</c:v>
                      </c:pt>
                      <c:pt idx="245">
                        <c:v>5.027137622089819E-3</c:v>
                      </c:pt>
                      <c:pt idx="246">
                        <c:v>5.3720127241691411E-3</c:v>
                      </c:pt>
                      <c:pt idx="247">
                        <c:v>4.6708992119623705E-3</c:v>
                      </c:pt>
                      <c:pt idx="248">
                        <c:v>4.494777371262128E-3</c:v>
                      </c:pt>
                      <c:pt idx="249">
                        <c:v>4.3702497368785691E-3</c:v>
                      </c:pt>
                      <c:pt idx="250">
                        <c:v>4.3633628835160693E-3</c:v>
                      </c:pt>
                      <c:pt idx="251">
                        <c:v>4.5649242180797588E-3</c:v>
                      </c:pt>
                      <c:pt idx="252">
                        <c:v>5.097948389873732E-3</c:v>
                      </c:pt>
                      <c:pt idx="253">
                        <c:v>5.6292296217242488E-3</c:v>
                      </c:pt>
                      <c:pt idx="254">
                        <c:v>6.1436215532566629E-3</c:v>
                      </c:pt>
                      <c:pt idx="255">
                        <c:v>6.4793497583999866E-3</c:v>
                      </c:pt>
                      <c:pt idx="256">
                        <c:v>5.7895099308071718E-3</c:v>
                      </c:pt>
                      <c:pt idx="257">
                        <c:v>5.2644074092636434E-3</c:v>
                      </c:pt>
                      <c:pt idx="258">
                        <c:v>5.210962950733645E-3</c:v>
                      </c:pt>
                      <c:pt idx="259">
                        <c:v>4.8826422403500033E-3</c:v>
                      </c:pt>
                      <c:pt idx="260">
                        <c:v>4.7490473087910571E-3</c:v>
                      </c:pt>
                      <c:pt idx="261">
                        <c:v>4.7626747878076756E-3</c:v>
                      </c:pt>
                      <c:pt idx="262">
                        <c:v>4.7380401359681835E-3</c:v>
                      </c:pt>
                      <c:pt idx="263">
                        <c:v>5.3476917543492427E-3</c:v>
                      </c:pt>
                      <c:pt idx="264">
                        <c:v>5.1624589840122415E-3</c:v>
                      </c:pt>
                      <c:pt idx="265">
                        <c:v>4.6543112114788756E-3</c:v>
                      </c:pt>
                      <c:pt idx="266">
                        <c:v>4.9040740336736468E-3</c:v>
                      </c:pt>
                      <c:pt idx="267">
                        <c:v>4.6120018750165845E-3</c:v>
                      </c:pt>
                      <c:pt idx="268">
                        <c:v>4.6183875447011625E-3</c:v>
                      </c:pt>
                      <c:pt idx="269">
                        <c:v>4.3890458936842016E-3</c:v>
                      </c:pt>
                      <c:pt idx="270">
                        <c:v>3.7840859441563464E-3</c:v>
                      </c:pt>
                      <c:pt idx="271">
                        <c:v>3.8396884406406901E-3</c:v>
                      </c:pt>
                      <c:pt idx="272">
                        <c:v>4.2957054455080674E-3</c:v>
                      </c:pt>
                      <c:pt idx="273">
                        <c:v>3.8172607658676235E-3</c:v>
                      </c:pt>
                      <c:pt idx="274">
                        <c:v>3.6653561204845566E-3</c:v>
                      </c:pt>
                      <c:pt idx="275">
                        <c:v>3.4214931146207077E-3</c:v>
                      </c:pt>
                      <c:pt idx="276">
                        <c:v>2.7458662665058951E-3</c:v>
                      </c:pt>
                      <c:pt idx="277">
                        <c:v>3.1980878368617648E-3</c:v>
                      </c:pt>
                      <c:pt idx="278">
                        <c:v>3.0881517230400032E-3</c:v>
                      </c:pt>
                      <c:pt idx="279">
                        <c:v>2.6471336715831804E-3</c:v>
                      </c:pt>
                      <c:pt idx="280">
                        <c:v>2.6022912938498868E-3</c:v>
                      </c:pt>
                      <c:pt idx="281">
                        <c:v>2.5582207389805924E-3</c:v>
                      </c:pt>
                      <c:pt idx="282">
                        <c:v>2.6903669548964172E-3</c:v>
                      </c:pt>
                      <c:pt idx="283">
                        <c:v>3.3845051695622309E-3</c:v>
                      </c:pt>
                      <c:pt idx="284">
                        <c:v>3.4649598905650701E-3</c:v>
                      </c:pt>
                      <c:pt idx="285">
                        <c:v>3.3618422332744691E-3</c:v>
                      </c:pt>
                      <c:pt idx="286">
                        <c:v>3.6735206974118288E-3</c:v>
                      </c:pt>
                      <c:pt idx="287">
                        <c:v>3.8022777324091899E-3</c:v>
                      </c:pt>
                      <c:pt idx="288">
                        <c:v>3.7526788267584917E-3</c:v>
                      </c:pt>
                      <c:pt idx="289">
                        <c:v>3.5356928274719417E-3</c:v>
                      </c:pt>
                      <c:pt idx="290">
                        <c:v>3.548059682131623E-3</c:v>
                      </c:pt>
                      <c:pt idx="291">
                        <c:v>3.3558934778314671E-3</c:v>
                      </c:pt>
                      <c:pt idx="292">
                        <c:v>3.8039888324484005E-3</c:v>
                      </c:pt>
                      <c:pt idx="293">
                        <c:v>3.7893920052358959E-3</c:v>
                      </c:pt>
                      <c:pt idx="294">
                        <c:v>3.4945763081631032E-3</c:v>
                      </c:pt>
                      <c:pt idx="295">
                        <c:v>3.6267443403096137E-3</c:v>
                      </c:pt>
                      <c:pt idx="296">
                        <c:v>3.8005890382285224E-3</c:v>
                      </c:pt>
                      <c:pt idx="297">
                        <c:v>4.0354413511911958E-3</c:v>
                      </c:pt>
                      <c:pt idx="298">
                        <c:v>3.946042565234952E-3</c:v>
                      </c:pt>
                      <c:pt idx="299">
                        <c:v>2.9917640781021064E-3</c:v>
                      </c:pt>
                      <c:pt idx="300">
                        <c:v>-2.5986185019325056E-3</c:v>
                      </c:pt>
                      <c:pt idx="301">
                        <c:v>-1.9860712211487723E-3</c:v>
                      </c:pt>
                      <c:pt idx="302">
                        <c:v>-1.9919810611532533E-3</c:v>
                      </c:pt>
                      <c:pt idx="303">
                        <c:v>-1.6850591249332986E-3</c:v>
                      </c:pt>
                      <c:pt idx="304">
                        <c:v>-2.1086772583483937E-3</c:v>
                      </c:pt>
                      <c:pt idx="305">
                        <c:v>-1.655493415330914E-3</c:v>
                      </c:pt>
                      <c:pt idx="306">
                        <c:v>-2.3777138359124642E-4</c:v>
                      </c:pt>
                      <c:pt idx="307">
                        <c:v>5.4223716601267116E-3</c:v>
                      </c:pt>
                      <c:pt idx="308">
                        <c:v>4.7683694136445784E-3</c:v>
                      </c:pt>
                      <c:pt idx="309">
                        <c:v>5.1728093114031086E-3</c:v>
                      </c:pt>
                      <c:pt idx="310">
                        <c:v>4.8902384160237266E-3</c:v>
                      </c:pt>
                      <c:pt idx="311">
                        <c:v>4.9800847295229621E-3</c:v>
                      </c:pt>
                      <c:pt idx="312">
                        <c:v>4.9169196661527081E-3</c:v>
                      </c:pt>
                      <c:pt idx="313">
                        <c:v>3.9600479957075099E-3</c:v>
                      </c:pt>
                      <c:pt idx="314">
                        <c:v>3.2873132722282331E-3</c:v>
                      </c:pt>
                      <c:pt idx="315">
                        <c:v>3.9485838612959429E-3</c:v>
                      </c:pt>
                      <c:pt idx="316">
                        <c:v>4.2676326736380337E-3</c:v>
                      </c:pt>
                      <c:pt idx="317">
                        <c:v>3.7841773364740848E-3</c:v>
                      </c:pt>
                      <c:pt idx="318">
                        <c:v>4.2492628177725634E-3</c:v>
                      </c:pt>
                      <c:pt idx="319">
                        <c:v>3.8998080761327488E-3</c:v>
                      </c:pt>
                      <c:pt idx="320">
                        <c:v>4.0824069788353082E-3</c:v>
                      </c:pt>
                      <c:pt idx="321">
                        <c:v>4.6942449373078192E-3</c:v>
                      </c:pt>
                      <c:pt idx="322">
                        <c:v>4.3251650220963046E-3</c:v>
                      </c:pt>
                      <c:pt idx="323">
                        <c:v>4.095073954073887E-3</c:v>
                      </c:pt>
                      <c:pt idx="324">
                        <c:v>4.8797731112008658E-3</c:v>
                      </c:pt>
                      <c:pt idx="325">
                        <c:v>4.1608439933136206E-3</c:v>
                      </c:pt>
                      <c:pt idx="326">
                        <c:v>4.2306282189995791E-3</c:v>
                      </c:pt>
                      <c:pt idx="327">
                        <c:v>4.7120422645247455E-3</c:v>
                      </c:pt>
                      <c:pt idx="328">
                        <c:v>5.097921856620195E-3</c:v>
                      </c:pt>
                      <c:pt idx="329">
                        <c:v>5.2840915456209819E-3</c:v>
                      </c:pt>
                      <c:pt idx="330">
                        <c:v>5.163392364908888E-3</c:v>
                      </c:pt>
                      <c:pt idx="331">
                        <c:v>4.7084938840850606E-3</c:v>
                      </c:pt>
                      <c:pt idx="332">
                        <c:v>5.2024941258324809E-3</c:v>
                      </c:pt>
                      <c:pt idx="333">
                        <c:v>5.573579955011395E-3</c:v>
                      </c:pt>
                      <c:pt idx="334">
                        <c:v>5.4782471543085593E-3</c:v>
                      </c:pt>
                      <c:pt idx="335">
                        <c:v>4.7940518341848546E-3</c:v>
                      </c:pt>
                      <c:pt idx="336">
                        <c:v>4.9880093279126882E-3</c:v>
                      </c:pt>
                      <c:pt idx="337">
                        <c:v>4.9560119930305993E-3</c:v>
                      </c:pt>
                      <c:pt idx="338">
                        <c:v>5.026593395578381E-3</c:v>
                      </c:pt>
                      <c:pt idx="339">
                        <c:v>4.6857537065481125E-3</c:v>
                      </c:pt>
                      <c:pt idx="340">
                        <c:v>4.0857855464523571E-3</c:v>
                      </c:pt>
                      <c:pt idx="341">
                        <c:v>4.1893796230509112E-3</c:v>
                      </c:pt>
                      <c:pt idx="342">
                        <c:v>4.1046813503657171E-3</c:v>
                      </c:pt>
                      <c:pt idx="343">
                        <c:v>4.2424933003534825E-3</c:v>
                      </c:pt>
                      <c:pt idx="344">
                        <c:v>4.6860850774033975E-3</c:v>
                      </c:pt>
                      <c:pt idx="345">
                        <c:v>5.1521222180620704E-3</c:v>
                      </c:pt>
                      <c:pt idx="346">
                        <c:v>5.3191054166163033E-3</c:v>
                      </c:pt>
                      <c:pt idx="347">
                        <c:v>6.164252631951344E-3</c:v>
                      </c:pt>
                      <c:pt idx="348">
                        <c:v>5.8637257994616698E-3</c:v>
                      </c:pt>
                      <c:pt idx="349">
                        <c:v>6.1273478244206168E-3</c:v>
                      </c:pt>
                      <c:pt idx="350">
                        <c:v>5.4300721999310138E-3</c:v>
                      </c:pt>
                      <c:pt idx="351">
                        <c:v>4.6546248934984684E-3</c:v>
                      </c:pt>
                      <c:pt idx="352">
                        <c:v>4.7356586290562708E-3</c:v>
                      </c:pt>
                      <c:pt idx="353">
                        <c:v>4.7767002656273492E-3</c:v>
                      </c:pt>
                      <c:pt idx="354">
                        <c:v>3.9743169898318678E-3</c:v>
                      </c:pt>
                      <c:pt idx="355">
                        <c:v>4.0601632679534315E-3</c:v>
                      </c:pt>
                      <c:pt idx="356">
                        <c:v>3.963322199193979E-3</c:v>
                      </c:pt>
                      <c:pt idx="357">
                        <c:v>4.3458161481381031E-3</c:v>
                      </c:pt>
                      <c:pt idx="358">
                        <c:v>4.6059322458630245E-3</c:v>
                      </c:pt>
                      <c:pt idx="359">
                        <c:v>4.0793232251464485E-3</c:v>
                      </c:pt>
                      <c:pt idx="360">
                        <c:v>3.9477064950456525E-3</c:v>
                      </c:pt>
                      <c:pt idx="361">
                        <c:v>4.0177931998219328E-3</c:v>
                      </c:pt>
                      <c:pt idx="362">
                        <c:v>3.8244819382246896E-3</c:v>
                      </c:pt>
                      <c:pt idx="363">
                        <c:v>4.9907970884176455E-3</c:v>
                      </c:pt>
                      <c:pt idx="364">
                        <c:v>5.1675869774791645E-3</c:v>
                      </c:pt>
                      <c:pt idx="365">
                        <c:v>5.0272260662682748E-3</c:v>
                      </c:pt>
                      <c:pt idx="366">
                        <c:v>5.49491062715767E-3</c:v>
                      </c:pt>
                      <c:pt idx="367">
                        <c:v>5.9204061356674742E-3</c:v>
                      </c:pt>
                      <c:pt idx="368">
                        <c:v>6.8297361120528786E-3</c:v>
                      </c:pt>
                      <c:pt idx="369">
                        <c:v>7.1235948431147686E-3</c:v>
                      </c:pt>
                      <c:pt idx="370">
                        <c:v>6.333676300203127E-3</c:v>
                      </c:pt>
                      <c:pt idx="371">
                        <c:v>6.489715416115119E-3</c:v>
                      </c:pt>
                      <c:pt idx="372">
                        <c:v>6.3274439337612075E-3</c:v>
                      </c:pt>
                      <c:pt idx="373">
                        <c:v>6.6163085168795726E-3</c:v>
                      </c:pt>
                      <c:pt idx="374">
                        <c:v>6.7292694216045546E-3</c:v>
                      </c:pt>
                      <c:pt idx="375">
                        <c:v>6.2679622756097496E-3</c:v>
                      </c:pt>
                      <c:pt idx="376">
                        <c:v>5.9901885924698627E-3</c:v>
                      </c:pt>
                      <c:pt idx="377">
                        <c:v>6.34508559922405E-3</c:v>
                      </c:pt>
                      <c:pt idx="378">
                        <c:v>6.2168592292974291E-3</c:v>
                      </c:pt>
                      <c:pt idx="379">
                        <c:v>6.8209565532714031E-3</c:v>
                      </c:pt>
                      <c:pt idx="380">
                        <c:v>5.9063199261785923E-3</c:v>
                      </c:pt>
                      <c:pt idx="381">
                        <c:v>5.3038835838760366E-3</c:v>
                      </c:pt>
                      <c:pt idx="382">
                        <c:v>5.8249725086011971E-3</c:v>
                      </c:pt>
                      <c:pt idx="383">
                        <c:v>6.4761539754184146E-3</c:v>
                      </c:pt>
                      <c:pt idx="384">
                        <c:v>6.0401064867908628E-3</c:v>
                      </c:pt>
                      <c:pt idx="385">
                        <c:v>6.2635046890155283E-3</c:v>
                      </c:pt>
                      <c:pt idx="386">
                        <c:v>5.7493562737877986E-3</c:v>
                      </c:pt>
                      <c:pt idx="387">
                        <c:v>6.9247723299439568E-3</c:v>
                      </c:pt>
                      <c:pt idx="388">
                        <c:v>7.7614542581449734E-3</c:v>
                      </c:pt>
                      <c:pt idx="389">
                        <c:v>8.0610500682494254E-3</c:v>
                      </c:pt>
                      <c:pt idx="390">
                        <c:v>7.6912472692859902E-3</c:v>
                      </c:pt>
                      <c:pt idx="391">
                        <c:v>8.5010303746790219E-3</c:v>
                      </c:pt>
                      <c:pt idx="392">
                        <c:v>9.4051716259282957E-3</c:v>
                      </c:pt>
                      <c:pt idx="393">
                        <c:v>9.9784962720778792E-3</c:v>
                      </c:pt>
                      <c:pt idx="394">
                        <c:v>9.5016937060174479E-3</c:v>
                      </c:pt>
                      <c:pt idx="395">
                        <c:v>9.4009793718694452E-3</c:v>
                      </c:pt>
                      <c:pt idx="396">
                        <c:v>9.2030530930403281E-3</c:v>
                      </c:pt>
                      <c:pt idx="397">
                        <c:v>1.0917472737081992E-2</c:v>
                      </c:pt>
                      <c:pt idx="398">
                        <c:v>1.1004631526811854E-2</c:v>
                      </c:pt>
                      <c:pt idx="399">
                        <c:v>1.0647063505868273E-2</c:v>
                      </c:pt>
                      <c:pt idx="400">
                        <c:v>1.1434352308540466E-2</c:v>
                      </c:pt>
                      <c:pt idx="401">
                        <c:v>1.2158910603572557E-2</c:v>
                      </c:pt>
                      <c:pt idx="402">
                        <c:v>1.2657865488197126E-2</c:v>
                      </c:pt>
                      <c:pt idx="403">
                        <c:v>1.2981995713405485E-2</c:v>
                      </c:pt>
                      <c:pt idx="404">
                        <c:v>1.3150959471929293E-2</c:v>
                      </c:pt>
                      <c:pt idx="405">
                        <c:v>1.3353561499659491E-2</c:v>
                      </c:pt>
                      <c:pt idx="406">
                        <c:v>1.3607579076465889E-2</c:v>
                      </c:pt>
                      <c:pt idx="407">
                        <c:v>1.4487716577681997E-2</c:v>
                      </c:pt>
                      <c:pt idx="408">
                        <c:v>1.5420584498094029E-2</c:v>
                      </c:pt>
                      <c:pt idx="409">
                        <c:v>1.6114688514344173E-2</c:v>
                      </c:pt>
                      <c:pt idx="410">
                        <c:v>1.6728302431920094E-2</c:v>
                      </c:pt>
                      <c:pt idx="411">
                        <c:v>1.6967709030445435E-2</c:v>
                      </c:pt>
                      <c:pt idx="412">
                        <c:v>1.7849131920388447E-2</c:v>
                      </c:pt>
                      <c:pt idx="413">
                        <c:v>1.8242496248492765E-2</c:v>
                      </c:pt>
                      <c:pt idx="414">
                        <c:v>1.8612753060905613E-2</c:v>
                      </c:pt>
                      <c:pt idx="415">
                        <c:v>1.9155570361766173E-2</c:v>
                      </c:pt>
                      <c:pt idx="416">
                        <c:v>1.9621205376226795E-2</c:v>
                      </c:pt>
                      <c:pt idx="417">
                        <c:v>2.0425628764405346E-2</c:v>
                      </c:pt>
                      <c:pt idx="418">
                        <c:v>1.9898236128267643E-2</c:v>
                      </c:pt>
                      <c:pt idx="419">
                        <c:v>2.0131522389643778E-2</c:v>
                      </c:pt>
                      <c:pt idx="420">
                        <c:v>2.1069189880806732E-2</c:v>
                      </c:pt>
                      <c:pt idx="421">
                        <c:v>2.1031789785876647E-2</c:v>
                      </c:pt>
                      <c:pt idx="422">
                        <c:v>2.0984607764809243E-2</c:v>
                      </c:pt>
                      <c:pt idx="423">
                        <c:v>2.0902319301173068E-2</c:v>
                      </c:pt>
                      <c:pt idx="424">
                        <c:v>2.0762070419254888E-2</c:v>
                      </c:pt>
                      <c:pt idx="425">
                        <c:v>2.1932646809965893E-2</c:v>
                      </c:pt>
                      <c:pt idx="426">
                        <c:v>2.1942965297452516E-2</c:v>
                      </c:pt>
                      <c:pt idx="427">
                        <c:v>2.2682995427435976E-2</c:v>
                      </c:pt>
                      <c:pt idx="428">
                        <c:v>2.3332423341008324E-2</c:v>
                      </c:pt>
                      <c:pt idx="429">
                        <c:v>2.4055507566399469E-2</c:v>
                      </c:pt>
                      <c:pt idx="430">
                        <c:v>2.4760272054292935E-2</c:v>
                      </c:pt>
                      <c:pt idx="431">
                        <c:v>2.5874609740062563E-2</c:v>
                      </c:pt>
                      <c:pt idx="432">
                        <c:v>2.63957935948726E-2</c:v>
                      </c:pt>
                      <c:pt idx="433">
                        <c:v>2.7428002016527273E-2</c:v>
                      </c:pt>
                      <c:pt idx="434">
                        <c:v>2.7293849886644048E-2</c:v>
                      </c:pt>
                      <c:pt idx="435">
                        <c:v>2.7683882817359826E-2</c:v>
                      </c:pt>
                      <c:pt idx="436">
                        <c:v>2.8091457176802864E-2</c:v>
                      </c:pt>
                      <c:pt idx="437">
                        <c:v>2.8576974442580567E-2</c:v>
                      </c:pt>
                      <c:pt idx="438">
                        <c:v>2.9238253876066121E-2</c:v>
                      </c:pt>
                      <c:pt idx="439">
                        <c:v>2.9939244745678769E-2</c:v>
                      </c:pt>
                      <c:pt idx="440">
                        <c:v>3.0652953888153495E-2</c:v>
                      </c:pt>
                      <c:pt idx="441">
                        <c:v>3.2090000795997609E-2</c:v>
                      </c:pt>
                      <c:pt idx="442">
                        <c:v>3.2948917590662659E-2</c:v>
                      </c:pt>
                      <c:pt idx="443">
                        <c:v>3.3649884875161046E-2</c:v>
                      </c:pt>
                      <c:pt idx="444">
                        <c:v>3.4363930105513904E-2</c:v>
                      </c:pt>
                      <c:pt idx="445">
                        <c:v>3.4522262873787207E-2</c:v>
                      </c:pt>
                      <c:pt idx="446">
                        <c:v>3.5581228607564339E-2</c:v>
                      </c:pt>
                      <c:pt idx="447">
                        <c:v>3.6070885060893822E-2</c:v>
                      </c:pt>
                      <c:pt idx="448">
                        <c:v>3.6359472518919689E-2</c:v>
                      </c:pt>
                      <c:pt idx="449">
                        <c:v>3.6330869671606772E-2</c:v>
                      </c:pt>
                      <c:pt idx="450">
                        <c:v>3.6819388143173433E-2</c:v>
                      </c:pt>
                      <c:pt idx="451">
                        <c:v>3.7344669911585304E-2</c:v>
                      </c:pt>
                      <c:pt idx="452">
                        <c:v>3.7976184930880875E-2</c:v>
                      </c:pt>
                      <c:pt idx="453">
                        <c:v>3.7797616134576668E-2</c:v>
                      </c:pt>
                      <c:pt idx="454">
                        <c:v>3.8051893147639876E-2</c:v>
                      </c:pt>
                      <c:pt idx="455">
                        <c:v>3.8333045398396805E-2</c:v>
                      </c:pt>
                      <c:pt idx="456">
                        <c:v>3.9560603425148222E-2</c:v>
                      </c:pt>
                      <c:pt idx="457">
                        <c:v>4.0140867991167381E-2</c:v>
                      </c:pt>
                      <c:pt idx="458">
                        <c:v>4.1328431560420646E-2</c:v>
                      </c:pt>
                      <c:pt idx="459">
                        <c:v>4.1848831210181701E-2</c:v>
                      </c:pt>
                      <c:pt idx="460">
                        <c:v>4.231893560379367E-2</c:v>
                      </c:pt>
                      <c:pt idx="461">
                        <c:v>4.3549164644734482E-2</c:v>
                      </c:pt>
                      <c:pt idx="462">
                        <c:v>4.3868336099670696E-2</c:v>
                      </c:pt>
                      <c:pt idx="463">
                        <c:v>4.4043060522351324E-2</c:v>
                      </c:pt>
                      <c:pt idx="464">
                        <c:v>4.4251729820723652E-2</c:v>
                      </c:pt>
                      <c:pt idx="465">
                        <c:v>4.4374425481357449E-2</c:v>
                      </c:pt>
                      <c:pt idx="466">
                        <c:v>4.5213460024705408E-2</c:v>
                      </c:pt>
                      <c:pt idx="467">
                        <c:v>4.5948714169052211E-2</c:v>
                      </c:pt>
                      <c:pt idx="468">
                        <c:v>4.6191953348644003E-2</c:v>
                      </c:pt>
                      <c:pt idx="469">
                        <c:v>4.7589412642210872E-2</c:v>
                      </c:pt>
                      <c:pt idx="470">
                        <c:v>4.7975966768574019E-2</c:v>
                      </c:pt>
                      <c:pt idx="471">
                        <c:v>4.9011312010424628E-2</c:v>
                      </c:pt>
                      <c:pt idx="472">
                        <c:v>4.9690339242387166E-2</c:v>
                      </c:pt>
                      <c:pt idx="473">
                        <c:v>4.9997169786289382E-2</c:v>
                      </c:pt>
                      <c:pt idx="474">
                        <c:v>5.0922284100390049E-2</c:v>
                      </c:pt>
                      <c:pt idx="475">
                        <c:v>5.0905609424611663E-2</c:v>
                      </c:pt>
                      <c:pt idx="476">
                        <c:v>5.0903351149921734E-2</c:v>
                      </c:pt>
                      <c:pt idx="477">
                        <c:v>5.2241069349080335E-2</c:v>
                      </c:pt>
                      <c:pt idx="478">
                        <c:v>5.2294460151475403E-2</c:v>
                      </c:pt>
                      <c:pt idx="479">
                        <c:v>5.2206269512996874E-2</c:v>
                      </c:pt>
                      <c:pt idx="480">
                        <c:v>5.3012261311273394E-2</c:v>
                      </c:pt>
                      <c:pt idx="481">
                        <c:v>5.2504243846496289E-2</c:v>
                      </c:pt>
                      <c:pt idx="482">
                        <c:v>5.326722818892856E-2</c:v>
                      </c:pt>
                      <c:pt idx="483">
                        <c:v>5.3603321963342838E-2</c:v>
                      </c:pt>
                      <c:pt idx="484">
                        <c:v>5.3839951414664633E-2</c:v>
                      </c:pt>
                      <c:pt idx="485">
                        <c:v>5.4941806678714733E-2</c:v>
                      </c:pt>
                      <c:pt idx="486">
                        <c:v>5.5220848061745834E-2</c:v>
                      </c:pt>
                      <c:pt idx="487">
                        <c:v>5.528018820921176E-2</c:v>
                      </c:pt>
                      <c:pt idx="488">
                        <c:v>5.6388694475481803E-2</c:v>
                      </c:pt>
                      <c:pt idx="489">
                        <c:v>5.6967632378824108E-2</c:v>
                      </c:pt>
                      <c:pt idx="490">
                        <c:v>5.7159786200939276E-2</c:v>
                      </c:pt>
                      <c:pt idx="491">
                        <c:v>5.7010398087247234E-2</c:v>
                      </c:pt>
                      <c:pt idx="492">
                        <c:v>5.662550671143908E-2</c:v>
                      </c:pt>
                      <c:pt idx="493">
                        <c:v>5.756350439420161E-2</c:v>
                      </c:pt>
                      <c:pt idx="494">
                        <c:v>5.8426967219639331E-2</c:v>
                      </c:pt>
                      <c:pt idx="495">
                        <c:v>5.8001757091012011E-2</c:v>
                      </c:pt>
                      <c:pt idx="496">
                        <c:v>5.8088131675692892E-2</c:v>
                      </c:pt>
                      <c:pt idx="497">
                        <c:v>5.7989369009749499E-2</c:v>
                      </c:pt>
                      <c:pt idx="498">
                        <c:v>5.8125525874344414E-2</c:v>
                      </c:pt>
                      <c:pt idx="499">
                        <c:v>5.796767070463478E-2</c:v>
                      </c:pt>
                      <c:pt idx="500">
                        <c:v>5.8018661721654381E-2</c:v>
                      </c:pt>
                      <c:pt idx="501">
                        <c:v>5.7574872419272581E-2</c:v>
                      </c:pt>
                      <c:pt idx="502">
                        <c:v>5.805070799564855E-2</c:v>
                      </c:pt>
                      <c:pt idx="503">
                        <c:v>5.8825384658472812E-2</c:v>
                      </c:pt>
                      <c:pt idx="504">
                        <c:v>5.9475643947322653E-2</c:v>
                      </c:pt>
                      <c:pt idx="505">
                        <c:v>6.0387621352783194E-2</c:v>
                      </c:pt>
                      <c:pt idx="506">
                        <c:v>6.1168288634628261E-2</c:v>
                      </c:pt>
                      <c:pt idx="507">
                        <c:v>6.1668941647479193E-2</c:v>
                      </c:pt>
                      <c:pt idx="508">
                        <c:v>6.2491767321055325E-2</c:v>
                      </c:pt>
                      <c:pt idx="509">
                        <c:v>6.2955745481239528E-2</c:v>
                      </c:pt>
                      <c:pt idx="510">
                        <c:v>6.2726203356751387E-2</c:v>
                      </c:pt>
                      <c:pt idx="511">
                        <c:v>6.3015946485375757E-2</c:v>
                      </c:pt>
                      <c:pt idx="512">
                        <c:v>6.3442424313894283E-2</c:v>
                      </c:pt>
                      <c:pt idx="513">
                        <c:v>6.3461233442512754E-2</c:v>
                      </c:pt>
                      <c:pt idx="514">
                        <c:v>6.3089178265137963E-2</c:v>
                      </c:pt>
                      <c:pt idx="515">
                        <c:v>6.2703856460994647E-2</c:v>
                      </c:pt>
                      <c:pt idx="516">
                        <c:v>6.3295076312585311E-2</c:v>
                      </c:pt>
                      <c:pt idx="517">
                        <c:v>6.3590067129131456E-2</c:v>
                      </c:pt>
                      <c:pt idx="518">
                        <c:v>6.435121772893039E-2</c:v>
                      </c:pt>
                      <c:pt idx="519">
                        <c:v>6.3894845768093469E-2</c:v>
                      </c:pt>
                      <c:pt idx="520">
                        <c:v>6.4680112147218277E-2</c:v>
                      </c:pt>
                      <c:pt idx="521">
                        <c:v>6.5386014616874558E-2</c:v>
                      </c:pt>
                      <c:pt idx="522">
                        <c:v>6.599999410372144E-2</c:v>
                      </c:pt>
                      <c:pt idx="523">
                        <c:v>6.6201057202746494E-2</c:v>
                      </c:pt>
                      <c:pt idx="524">
                        <c:v>6.668915114225657E-2</c:v>
                      </c:pt>
                      <c:pt idx="525">
                        <c:v>6.6968988522893791E-2</c:v>
                      </c:pt>
                      <c:pt idx="526">
                        <c:v>6.7836920727482847E-2</c:v>
                      </c:pt>
                      <c:pt idx="527">
                        <c:v>6.7189922080678782E-2</c:v>
                      </c:pt>
                      <c:pt idx="528">
                        <c:v>6.7564335769479109E-2</c:v>
                      </c:pt>
                      <c:pt idx="529">
                        <c:v>6.7068930444549937E-2</c:v>
                      </c:pt>
                      <c:pt idx="530">
                        <c:v>6.723172669569602E-2</c:v>
                      </c:pt>
                      <c:pt idx="531">
                        <c:v>6.8052783485702997E-2</c:v>
                      </c:pt>
                      <c:pt idx="532">
                        <c:v>6.8357856938593212E-2</c:v>
                      </c:pt>
                      <c:pt idx="533">
                        <c:v>6.7987983384287021E-2</c:v>
                      </c:pt>
                      <c:pt idx="534">
                        <c:v>6.9381745711194376E-2</c:v>
                      </c:pt>
                      <c:pt idx="535">
                        <c:v>6.9546310845909606E-2</c:v>
                      </c:pt>
                      <c:pt idx="536">
                        <c:v>7.0346907549300272E-2</c:v>
                      </c:pt>
                      <c:pt idx="537">
                        <c:v>7.0383523439181361E-2</c:v>
                      </c:pt>
                      <c:pt idx="538">
                        <c:v>6.9435755622838644E-2</c:v>
                      </c:pt>
                      <c:pt idx="539">
                        <c:v>7.011329699260313E-2</c:v>
                      </c:pt>
                      <c:pt idx="540">
                        <c:v>7.0072435782156092E-2</c:v>
                      </c:pt>
                      <c:pt idx="541">
                        <c:v>6.9999616741893353E-2</c:v>
                      </c:pt>
                      <c:pt idx="542">
                        <c:v>7.0377627160617587E-2</c:v>
                      </c:pt>
                      <c:pt idx="543">
                        <c:v>7.1376633637679585E-2</c:v>
                      </c:pt>
                      <c:pt idx="544">
                        <c:v>7.2093385259893228E-2</c:v>
                      </c:pt>
                      <c:pt idx="545">
                        <c:v>7.2511431410065538E-2</c:v>
                      </c:pt>
                      <c:pt idx="546">
                        <c:v>7.1583593015268426E-2</c:v>
                      </c:pt>
                      <c:pt idx="547">
                        <c:v>7.1820269636818729E-2</c:v>
                      </c:pt>
                      <c:pt idx="548">
                        <c:v>7.1893619342152215E-2</c:v>
                      </c:pt>
                      <c:pt idx="549">
                        <c:v>7.1937074915167293E-2</c:v>
                      </c:pt>
                      <c:pt idx="550">
                        <c:v>7.1969622372839395E-2</c:v>
                      </c:pt>
                      <c:pt idx="551">
                        <c:v>7.218919978655472E-2</c:v>
                      </c:pt>
                      <c:pt idx="552">
                        <c:v>7.3127946296694848E-2</c:v>
                      </c:pt>
                      <c:pt idx="553">
                        <c:v>7.4361093995524735E-2</c:v>
                      </c:pt>
                      <c:pt idx="554">
                        <c:v>7.5133506487380486E-2</c:v>
                      </c:pt>
                      <c:pt idx="555">
                        <c:v>7.5558333357901172E-2</c:v>
                      </c:pt>
                      <c:pt idx="556">
                        <c:v>7.665704590547677E-2</c:v>
                      </c:pt>
                      <c:pt idx="557">
                        <c:v>7.7219491917676172E-2</c:v>
                      </c:pt>
                      <c:pt idx="558">
                        <c:v>7.7413951184709784E-2</c:v>
                      </c:pt>
                      <c:pt idx="559">
                        <c:v>7.7743199379711497E-2</c:v>
                      </c:pt>
                      <c:pt idx="560">
                        <c:v>7.8000984678520152E-2</c:v>
                      </c:pt>
                      <c:pt idx="561">
                        <c:v>7.8635660103125907E-2</c:v>
                      </c:pt>
                      <c:pt idx="562">
                        <c:v>7.9284486596284759E-2</c:v>
                      </c:pt>
                      <c:pt idx="563">
                        <c:v>7.9294628195414468E-2</c:v>
                      </c:pt>
                      <c:pt idx="564">
                        <c:v>8.0078243616541422E-2</c:v>
                      </c:pt>
                      <c:pt idx="565">
                        <c:v>8.1114042871841444E-2</c:v>
                      </c:pt>
                      <c:pt idx="566">
                        <c:v>8.2632334602015939E-2</c:v>
                      </c:pt>
                      <c:pt idx="567">
                        <c:v>8.3851920860149129E-2</c:v>
                      </c:pt>
                      <c:pt idx="568">
                        <c:v>8.4614781380731557E-2</c:v>
                      </c:pt>
                      <c:pt idx="569">
                        <c:v>8.5648222124606058E-2</c:v>
                      </c:pt>
                      <c:pt idx="570">
                        <c:v>8.6970226741392181E-2</c:v>
                      </c:pt>
                      <c:pt idx="571">
                        <c:v>8.7760033255011097E-2</c:v>
                      </c:pt>
                      <c:pt idx="572">
                        <c:v>8.830101681323832E-2</c:v>
                      </c:pt>
                      <c:pt idx="573">
                        <c:v>8.8302255031736734E-2</c:v>
                      </c:pt>
                      <c:pt idx="574">
                        <c:v>8.8849547608027199E-2</c:v>
                      </c:pt>
                      <c:pt idx="575">
                        <c:v>9.0047022821546183E-2</c:v>
                      </c:pt>
                      <c:pt idx="576">
                        <c:v>9.0900450180868342E-2</c:v>
                      </c:pt>
                      <c:pt idx="577">
                        <c:v>9.0919966862914481E-2</c:v>
                      </c:pt>
                      <c:pt idx="578">
                        <c:v>9.1657355460101356E-2</c:v>
                      </c:pt>
                      <c:pt idx="579">
                        <c:v>9.2423105157180052E-2</c:v>
                      </c:pt>
                      <c:pt idx="580">
                        <c:v>9.3085198277107414E-2</c:v>
                      </c:pt>
                      <c:pt idx="581">
                        <c:v>9.3389151437070494E-2</c:v>
                      </c:pt>
                      <c:pt idx="582">
                        <c:v>9.3869757102804582E-2</c:v>
                      </c:pt>
                      <c:pt idx="583">
                        <c:v>9.4387981025775586E-2</c:v>
                      </c:pt>
                      <c:pt idx="584">
                        <c:v>9.5959987853666176E-2</c:v>
                      </c:pt>
                      <c:pt idx="585">
                        <c:v>9.6288115755740769E-2</c:v>
                      </c:pt>
                      <c:pt idx="586">
                        <c:v>9.7035410100914807E-2</c:v>
                      </c:pt>
                      <c:pt idx="587">
                        <c:v>9.7363361114632507E-2</c:v>
                      </c:pt>
                      <c:pt idx="588">
                        <c:v>9.8105938436955531E-2</c:v>
                      </c:pt>
                      <c:pt idx="589">
                        <c:v>9.9377942611520748E-2</c:v>
                      </c:pt>
                      <c:pt idx="590">
                        <c:v>0.10005878589728094</c:v>
                      </c:pt>
                      <c:pt idx="591">
                        <c:v>0.10024546207661035</c:v>
                      </c:pt>
                      <c:pt idx="592">
                        <c:v>0.10126091917086531</c:v>
                      </c:pt>
                      <c:pt idx="593">
                        <c:v>0.101421828612871</c:v>
                      </c:pt>
                      <c:pt idx="594">
                        <c:v>0.10223746082659931</c:v>
                      </c:pt>
                      <c:pt idx="595">
                        <c:v>0.10231617614542583</c:v>
                      </c:pt>
                      <c:pt idx="596">
                        <c:v>0.10209547843878336</c:v>
                      </c:pt>
                      <c:pt idx="597">
                        <c:v>0.10215685869863236</c:v>
                      </c:pt>
                      <c:pt idx="598">
                        <c:v>0.10223746082659931</c:v>
                      </c:pt>
                      <c:pt idx="599">
                        <c:v>0.10286193568928971</c:v>
                      </c:pt>
                      <c:pt idx="600">
                        <c:v>0.10359124638484422</c:v>
                      </c:pt>
                      <c:pt idx="601">
                        <c:v>0.10427433025645864</c:v>
                      </c:pt>
                      <c:pt idx="602">
                        <c:v>0.10501083441186097</c:v>
                      </c:pt>
                      <c:pt idx="603">
                        <c:v>0.10575806979424937</c:v>
                      </c:pt>
                      <c:pt idx="604">
                        <c:v>0.10620736622080974</c:v>
                      </c:pt>
                      <c:pt idx="605">
                        <c:v>0.10779723877274858</c:v>
                      </c:pt>
                      <c:pt idx="606">
                        <c:v>0.10782884282585047</c:v>
                      </c:pt>
                      <c:pt idx="607">
                        <c:v>0.10824930645023395</c:v>
                      </c:pt>
                      <c:pt idx="608">
                        <c:v>0.10873975890116953</c:v>
                      </c:pt>
                      <c:pt idx="609">
                        <c:v>0.10934100242631864</c:v>
                      </c:pt>
                      <c:pt idx="610">
                        <c:v>0.1091352812672282</c:v>
                      </c:pt>
                      <c:pt idx="611">
                        <c:v>0.11048240403069604</c:v>
                      </c:pt>
                      <c:pt idx="612">
                        <c:v>0.11028658861959276</c:v>
                      </c:pt>
                      <c:pt idx="613">
                        <c:v>0.11046035194886748</c:v>
                      </c:pt>
                      <c:pt idx="614">
                        <c:v>0.11082869247074709</c:v>
                      </c:pt>
                      <c:pt idx="615">
                        <c:v>0.11132061899132363</c:v>
                      </c:pt>
                      <c:pt idx="616">
                        <c:v>0.11145988909100023</c:v>
                      </c:pt>
                      <c:pt idx="617">
                        <c:v>0.11205842032800999</c:v>
                      </c:pt>
                      <c:pt idx="618">
                        <c:v>0.11151295559807428</c:v>
                      </c:pt>
                      <c:pt idx="619">
                        <c:v>0.11162185986314738</c:v>
                      </c:pt>
                      <c:pt idx="620">
                        <c:v>0.11150682346836795</c:v>
                      </c:pt>
                      <c:pt idx="621">
                        <c:v>0.11187286444160768</c:v>
                      </c:pt>
                      <c:pt idx="622">
                        <c:v>0.11197162710755107</c:v>
                      </c:pt>
                      <c:pt idx="623">
                        <c:v>0.11187852486902893</c:v>
                      </c:pt>
                      <c:pt idx="624">
                        <c:v>0.1122723373143041</c:v>
                      </c:pt>
                      <c:pt idx="625">
                        <c:v>0.11357158229583399</c:v>
                      </c:pt>
                      <c:pt idx="626">
                        <c:v>0.11300736740006545</c:v>
                      </c:pt>
                      <c:pt idx="627">
                        <c:v>0.11352258422096895</c:v>
                      </c:pt>
                      <c:pt idx="628">
                        <c:v>0.11398031232587554</c:v>
                      </c:pt>
                      <c:pt idx="629">
                        <c:v>0.1146093862858457</c:v>
                      </c:pt>
                      <c:pt idx="630">
                        <c:v>0.11496422432981425</c:v>
                      </c:pt>
                      <c:pt idx="631">
                        <c:v>0.11569724968086394</c:v>
                      </c:pt>
                      <c:pt idx="632">
                        <c:v>0.1153073877422265</c:v>
                      </c:pt>
                      <c:pt idx="633">
                        <c:v>0.11644212655182681</c:v>
                      </c:pt>
                      <c:pt idx="634">
                        <c:v>0.1165114078249513</c:v>
                      </c:pt>
                      <c:pt idx="635">
                        <c:v>0.11690103391244618</c:v>
                      </c:pt>
                      <c:pt idx="636">
                        <c:v>0.11660439213790218</c:v>
                      </c:pt>
                      <c:pt idx="637">
                        <c:v>0.11722721604259473</c:v>
                      </c:pt>
                      <c:pt idx="638">
                        <c:v>0.11688476018361012</c:v>
                      </c:pt>
                      <c:pt idx="639">
                        <c:v>0.11753777303454925</c:v>
                      </c:pt>
                      <c:pt idx="640">
                        <c:v>0.11814302602912173</c:v>
                      </c:pt>
                      <c:pt idx="641">
                        <c:v>0.11914097117604225</c:v>
                      </c:pt>
                      <c:pt idx="642">
                        <c:v>0.11959073930488773</c:v>
                      </c:pt>
                      <c:pt idx="643">
                        <c:v>0.11985607184025802</c:v>
                      </c:pt>
                      <c:pt idx="644">
                        <c:v>0.1200521820652895</c:v>
                      </c:pt>
                      <c:pt idx="645">
                        <c:v>0.12084723626683019</c:v>
                      </c:pt>
                      <c:pt idx="646">
                        <c:v>0.12131516493365214</c:v>
                      </c:pt>
                      <c:pt idx="647">
                        <c:v>0.12214901664814252</c:v>
                      </c:pt>
                      <c:pt idx="648">
                        <c:v>0.12205096153562679</c:v>
                      </c:pt>
                      <c:pt idx="649">
                        <c:v>0.12220856906163677</c:v>
                      </c:pt>
                      <c:pt idx="650">
                        <c:v>0.12255739290147023</c:v>
                      </c:pt>
                      <c:pt idx="651">
                        <c:v>0.12339195216938829</c:v>
                      </c:pt>
                      <c:pt idx="652">
                        <c:v>0.12382444420204189</c:v>
                      </c:pt>
                      <c:pt idx="653">
                        <c:v>0.12316724499332249</c:v>
                      </c:pt>
                      <c:pt idx="654">
                        <c:v>0.12268640347644585</c:v>
                      </c:pt>
                      <c:pt idx="655">
                        <c:v>0.12300751480702954</c:v>
                      </c:pt>
                      <c:pt idx="656">
                        <c:v>0.12369897139420456</c:v>
                      </c:pt>
                      <c:pt idx="657">
                        <c:v>0.1247059968101133</c:v>
                      </c:pt>
                      <c:pt idx="658">
                        <c:v>0.12475405148040815</c:v>
                      </c:pt>
                      <c:pt idx="659">
                        <c:v>0.12471755351609831</c:v>
                      </c:pt>
                      <c:pt idx="660">
                        <c:v>0.12516767542165763</c:v>
                      </c:pt>
                      <c:pt idx="661">
                        <c:v>0.12578295208978854</c:v>
                      </c:pt>
                      <c:pt idx="662">
                        <c:v>0.12654858386129594</c:v>
                      </c:pt>
                      <c:pt idx="663">
                        <c:v>0.1269370896558637</c:v>
                      </c:pt>
                      <c:pt idx="664">
                        <c:v>0.12694699540385088</c:v>
                      </c:pt>
                      <c:pt idx="665">
                        <c:v>0.12754652900821647</c:v>
                      </c:pt>
                      <c:pt idx="666">
                        <c:v>0.1283605102639469</c:v>
                      </c:pt>
                      <c:pt idx="667">
                        <c:v>0.12918687370466131</c:v>
                      </c:pt>
                      <c:pt idx="668">
                        <c:v>0.12896853450944437</c:v>
                      </c:pt>
                      <c:pt idx="669">
                        <c:v>0.12914524597800101</c:v>
                      </c:pt>
                      <c:pt idx="670">
                        <c:v>0.129029325141437</c:v>
                      </c:pt>
                      <c:pt idx="671">
                        <c:v>0.12909123606635672</c:v>
                      </c:pt>
                      <c:pt idx="672">
                        <c:v>0.1287376952036722</c:v>
                      </c:pt>
                      <c:pt idx="673">
                        <c:v>0.12928032971989728</c:v>
                      </c:pt>
                      <c:pt idx="674">
                        <c:v>0.1292678885721277</c:v>
                      </c:pt>
                      <c:pt idx="675">
                        <c:v>0.12991417966550411</c:v>
                      </c:pt>
                      <c:pt idx="676">
                        <c:v>0.13011164603460526</c:v>
                      </c:pt>
                      <c:pt idx="677">
                        <c:v>0.1304440192572458</c:v>
                      </c:pt>
                      <c:pt idx="678">
                        <c:v>0.1314275774844707</c:v>
                      </c:pt>
                      <c:pt idx="679">
                        <c:v>0.13280925244032232</c:v>
                      </c:pt>
                      <c:pt idx="680">
                        <c:v>0.13272322573607667</c:v>
                      </c:pt>
                      <c:pt idx="681">
                        <c:v>0.13315194415044945</c:v>
                      </c:pt>
                      <c:pt idx="682">
                        <c:v>0.13385784662010572</c:v>
                      </c:pt>
                      <c:pt idx="683">
                        <c:v>0.13463515302316942</c:v>
                      </c:pt>
                      <c:pt idx="684">
                        <c:v>0.13494140573177238</c:v>
                      </c:pt>
                      <c:pt idx="685">
                        <c:v>0.13557360471938137</c:v>
                      </c:pt>
                      <c:pt idx="686">
                        <c:v>0.13588610748326196</c:v>
                      </c:pt>
                      <c:pt idx="687">
                        <c:v>0.13634365869981163</c:v>
                      </c:pt>
                      <c:pt idx="688">
                        <c:v>0.13746501295707214</c:v>
                      </c:pt>
                      <c:pt idx="689">
                        <c:v>0.13775133624412955</c:v>
                      </c:pt>
                      <c:pt idx="690">
                        <c:v>0.13792403824326277</c:v>
                      </c:pt>
                      <c:pt idx="691">
                        <c:v>0.13841867705197866</c:v>
                      </c:pt>
                      <c:pt idx="692">
                        <c:v>0.13813329716949146</c:v>
                      </c:pt>
                      <c:pt idx="693">
                        <c:v>0.1380447940282491</c:v>
                      </c:pt>
                      <c:pt idx="694">
                        <c:v>0.13825464258233416</c:v>
                      </c:pt>
                      <c:pt idx="695">
                        <c:v>0.13783541717644909</c:v>
                      </c:pt>
                      <c:pt idx="696">
                        <c:v>0.13776194954554435</c:v>
                      </c:pt>
                      <c:pt idx="697">
                        <c:v>0.1379400761209563</c:v>
                      </c:pt>
                      <c:pt idx="698">
                        <c:v>0.13818164665371452</c:v>
                      </c:pt>
                      <c:pt idx="699">
                        <c:v>0.13859326586025233</c:v>
                      </c:pt>
                      <c:pt idx="700">
                        <c:v>0.13831802757689485</c:v>
                      </c:pt>
                      <c:pt idx="701">
                        <c:v>0.13841000952248989</c:v>
                      </c:pt>
                      <c:pt idx="702">
                        <c:v>0.13883241891879944</c:v>
                      </c:pt>
                      <c:pt idx="703">
                        <c:v>0.13914297591075395</c:v>
                      </c:pt>
                      <c:pt idx="704">
                        <c:v>0.13903023906461437</c:v>
                      </c:pt>
                      <c:pt idx="705">
                        <c:v>0.1393362559220748</c:v>
                      </c:pt>
                      <c:pt idx="706">
                        <c:v>0.13882263109638354</c:v>
                      </c:pt>
                      <c:pt idx="707">
                        <c:v>0.13942829683045546</c:v>
                      </c:pt>
                      <c:pt idx="708">
                        <c:v>0.13941662219889919</c:v>
                      </c:pt>
                      <c:pt idx="709">
                        <c:v>0.13936001792468686</c:v>
                      </c:pt>
                      <c:pt idx="710">
                        <c:v>0.13995424487834504</c:v>
                      </c:pt>
                      <c:pt idx="711">
                        <c:v>0.140017747798477</c:v>
                      </c:pt>
                      <c:pt idx="712">
                        <c:v>0.13883772556950683</c:v>
                      </c:pt>
                      <c:pt idx="713">
                        <c:v>0.13924598389726325</c:v>
                      </c:pt>
                      <c:pt idx="714">
                        <c:v>0.13878106233250886</c:v>
                      </c:pt>
                      <c:pt idx="715">
                        <c:v>0.13773948472421632</c:v>
                      </c:pt>
                      <c:pt idx="716">
                        <c:v>0.13741636865892093</c:v>
                      </c:pt>
                      <c:pt idx="717">
                        <c:v>0.13627467224061535</c:v>
                      </c:pt>
                      <c:pt idx="718">
                        <c:v>0.13563404157466016</c:v>
                      </c:pt>
                      <c:pt idx="719">
                        <c:v>0.13671765964911245</c:v>
                      </c:pt>
                      <c:pt idx="720">
                        <c:v>0.13595603734702844</c:v>
                      </c:pt>
                      <c:pt idx="721">
                        <c:v>0.13564842849435582</c:v>
                      </c:pt>
                      <c:pt idx="722">
                        <c:v>0.13604383293484318</c:v>
                      </c:pt>
                      <c:pt idx="723">
                        <c:v>0.13584795856095425</c:v>
                      </c:pt>
                      <c:pt idx="724">
                        <c:v>0.13600202831982597</c:v>
                      </c:pt>
                      <c:pt idx="725">
                        <c:v>0.13600403305453765</c:v>
                      </c:pt>
                      <c:pt idx="726">
                        <c:v>0.13517507525125519</c:v>
                      </c:pt>
                      <c:pt idx="727">
                        <c:v>0.13461027072763027</c:v>
                      </c:pt>
                      <c:pt idx="728">
                        <c:v>0.13433279185841857</c:v>
                      </c:pt>
                      <c:pt idx="729">
                        <c:v>0.13402695188931507</c:v>
                      </c:pt>
                      <c:pt idx="730">
                        <c:v>0.13336244129517655</c:v>
                      </c:pt>
                      <c:pt idx="731">
                        <c:v>0.13261125540615043</c:v>
                      </c:pt>
                      <c:pt idx="732">
                        <c:v>0.131939079649879</c:v>
                      </c:pt>
                      <c:pt idx="733">
                        <c:v>0.13129479329121424</c:v>
                      </c:pt>
                      <c:pt idx="734">
                        <c:v>0.13121112509839417</c:v>
                      </c:pt>
                      <c:pt idx="735">
                        <c:v>0.13043883053210967</c:v>
                      </c:pt>
                      <c:pt idx="736">
                        <c:v>0.1301182498665967</c:v>
                      </c:pt>
                      <c:pt idx="737">
                        <c:v>0.13014041987399652</c:v>
                      </c:pt>
                      <c:pt idx="738">
                        <c:v>0.13007615043765131</c:v>
                      </c:pt>
                      <c:pt idx="739">
                        <c:v>0.13047910211470032</c:v>
                      </c:pt>
                      <c:pt idx="740">
                        <c:v>0.13040999772993275</c:v>
                      </c:pt>
                      <c:pt idx="741">
                        <c:v>0.13050109523374323</c:v>
                      </c:pt>
                      <c:pt idx="742">
                        <c:v>0.13043812297868201</c:v>
                      </c:pt>
                      <c:pt idx="743">
                        <c:v>0.13067043635409512</c:v>
                      </c:pt>
                      <c:pt idx="744">
                        <c:v>0.13007161030315717</c:v>
                      </c:pt>
                      <c:pt idx="745">
                        <c:v>0.13019395808335571</c:v>
                      </c:pt>
                      <c:pt idx="746">
                        <c:v>0.12968469650380163</c:v>
                      </c:pt>
                      <c:pt idx="747">
                        <c:v>0.12968793945701171</c:v>
                      </c:pt>
                      <c:pt idx="748">
                        <c:v>0.12950043779868337</c:v>
                      </c:pt>
                      <c:pt idx="749">
                        <c:v>0.12979843571729704</c:v>
                      </c:pt>
                      <c:pt idx="750">
                        <c:v>0.12955592177996858</c:v>
                      </c:pt>
                      <c:pt idx="751">
                        <c:v>0.12964312773992695</c:v>
                      </c:pt>
                      <c:pt idx="752">
                        <c:v>0.12894294466047757</c:v>
                      </c:pt>
                      <c:pt idx="753">
                        <c:v>0.12873409847374831</c:v>
                      </c:pt>
                      <c:pt idx="754">
                        <c:v>0.12806504774511568</c:v>
                      </c:pt>
                      <c:pt idx="755">
                        <c:v>0.12798356117536416</c:v>
                      </c:pt>
                      <c:pt idx="756">
                        <c:v>0.12743467660386149</c:v>
                      </c:pt>
                      <c:pt idx="757">
                        <c:v>0.12702382391353698</c:v>
                      </c:pt>
                      <c:pt idx="758">
                        <c:v>0.12670088473659852</c:v>
                      </c:pt>
                      <c:pt idx="759">
                        <c:v>0.12682724198622042</c:v>
                      </c:pt>
                      <c:pt idx="760">
                        <c:v>0.12705377700864101</c:v>
                      </c:pt>
                      <c:pt idx="761">
                        <c:v>0.12721781147828548</c:v>
                      </c:pt>
                      <c:pt idx="762">
                        <c:v>0.12731274156316241</c:v>
                      </c:pt>
                      <c:pt idx="763">
                        <c:v>0.12696951918796454</c:v>
                      </c:pt>
                      <c:pt idx="764">
                        <c:v>0.12777966786262851</c:v>
                      </c:pt>
                      <c:pt idx="765">
                        <c:v>0.12786528182737467</c:v>
                      </c:pt>
                      <c:pt idx="766">
                        <c:v>0.1277330872619746</c:v>
                      </c:pt>
                      <c:pt idx="767">
                        <c:v>0.12734045407241221</c:v>
                      </c:pt>
                      <c:pt idx="768">
                        <c:v>0.12752376937296028</c:v>
                      </c:pt>
                      <c:pt idx="769">
                        <c:v>0.12685566204889784</c:v>
                      </c:pt>
                      <c:pt idx="770">
                        <c:v>0.1271017137533646</c:v>
                      </c:pt>
                      <c:pt idx="771">
                        <c:v>0.12602493536204626</c:v>
                      </c:pt>
                      <c:pt idx="772">
                        <c:v>0.12620842755095124</c:v>
                      </c:pt>
                      <c:pt idx="773">
                        <c:v>0.12625577466781843</c:v>
                      </c:pt>
                      <c:pt idx="774">
                        <c:v>0.12657588363104627</c:v>
                      </c:pt>
                      <c:pt idx="775">
                        <c:v>0.12617611594442169</c:v>
                      </c:pt>
                      <c:pt idx="776">
                        <c:v>0.12571113541688164</c:v>
                      </c:pt>
                      <c:pt idx="777">
                        <c:v>0.12580665512961495</c:v>
                      </c:pt>
                      <c:pt idx="778">
                        <c:v>0.12546779600055427</c:v>
                      </c:pt>
                      <c:pt idx="779">
                        <c:v>0.12508748603319017</c:v>
                      </c:pt>
                      <c:pt idx="780">
                        <c:v>0.12538318440316396</c:v>
                      </c:pt>
                      <c:pt idx="781">
                        <c:v>0.12531726400882084</c:v>
                      </c:pt>
                      <c:pt idx="782">
                        <c:v>0.12548200603189297</c:v>
                      </c:pt>
                      <c:pt idx="783">
                        <c:v>0.12611320265214609</c:v>
                      </c:pt>
                      <c:pt idx="784">
                        <c:v>0.12610819081536689</c:v>
                      </c:pt>
                      <c:pt idx="785">
                        <c:v>0.12703874149830335</c:v>
                      </c:pt>
                      <c:pt idx="786">
                        <c:v>0.12756138763019723</c:v>
                      </c:pt>
                      <c:pt idx="787">
                        <c:v>0.12773904250332405</c:v>
                      </c:pt>
                      <c:pt idx="788">
                        <c:v>0.12760283846850062</c:v>
                      </c:pt>
                      <c:pt idx="789">
                        <c:v>0.12808527198058944</c:v>
                      </c:pt>
                      <c:pt idx="790">
                        <c:v>0.12793633198406826</c:v>
                      </c:pt>
                      <c:pt idx="791">
                        <c:v>0.12852153763152388</c:v>
                      </c:pt>
                      <c:pt idx="792">
                        <c:v>0.12856693897646501</c:v>
                      </c:pt>
                      <c:pt idx="793">
                        <c:v>0.12798715790528808</c:v>
                      </c:pt>
                      <c:pt idx="794">
                        <c:v>0.12701598186304716</c:v>
                      </c:pt>
                      <c:pt idx="795">
                        <c:v>0.12710077034879438</c:v>
                      </c:pt>
                      <c:pt idx="796">
                        <c:v>0.12741451133117335</c:v>
                      </c:pt>
                      <c:pt idx="797">
                        <c:v>0.12788120177949688</c:v>
                      </c:pt>
                      <c:pt idx="798">
                        <c:v>0.12780920821823308</c:v>
                      </c:pt>
                      <c:pt idx="799">
                        <c:v>0.12725578351223626</c:v>
                      </c:pt>
                      <c:pt idx="800">
                        <c:v>0.12788603672791918</c:v>
                      </c:pt>
                      <c:pt idx="801">
                        <c:v>0.12887731908006261</c:v>
                      </c:pt>
                      <c:pt idx="802">
                        <c:v>0.12907425478409304</c:v>
                      </c:pt>
                      <c:pt idx="803">
                        <c:v>0.12872596160933028</c:v>
                      </c:pt>
                      <c:pt idx="804">
                        <c:v>0.12866092565677176</c:v>
                      </c:pt>
                      <c:pt idx="805">
                        <c:v>0.12879341503609998</c:v>
                      </c:pt>
                      <c:pt idx="806">
                        <c:v>0.12917502218474811</c:v>
                      </c:pt>
                      <c:pt idx="807">
                        <c:v>0.12922089523197436</c:v>
                      </c:pt>
                      <c:pt idx="808">
                        <c:v>0.12969949616299675</c:v>
                      </c:pt>
                      <c:pt idx="809">
                        <c:v>0.13069962293298587</c:v>
                      </c:pt>
                      <c:pt idx="810">
                        <c:v>0.1314436153621642</c:v>
                      </c:pt>
                      <c:pt idx="811">
                        <c:v>0.1323745787846001</c:v>
                      </c:pt>
                      <c:pt idx="812">
                        <c:v>0.13309133040681373</c:v>
                      </c:pt>
                      <c:pt idx="813">
                        <c:v>0.13346692335132684</c:v>
                      </c:pt>
                      <c:pt idx="814">
                        <c:v>0.13484394024711305</c:v>
                      </c:pt>
                      <c:pt idx="815">
                        <c:v>0.13546293157073913</c:v>
                      </c:pt>
                      <c:pt idx="816">
                        <c:v>0.13537283643428449</c:v>
                      </c:pt>
                      <c:pt idx="817">
                        <c:v>0.1350093308608272</c:v>
                      </c:pt>
                      <c:pt idx="818">
                        <c:v>0.1353896408281913</c:v>
                      </c:pt>
                      <c:pt idx="819">
                        <c:v>0.13566493807433438</c:v>
                      </c:pt>
                      <c:pt idx="820">
                        <c:v>0.13646246871287188</c:v>
                      </c:pt>
                      <c:pt idx="821">
                        <c:v>0.13614990698620566</c:v>
                      </c:pt>
                      <c:pt idx="822">
                        <c:v>0.13655545302582275</c:v>
                      </c:pt>
                      <c:pt idx="823">
                        <c:v>0.13716100083432342</c:v>
                      </c:pt>
                      <c:pt idx="824">
                        <c:v>0.13833259138494738</c:v>
                      </c:pt>
                      <c:pt idx="825">
                        <c:v>0.13908354142283097</c:v>
                      </c:pt>
                      <c:pt idx="826">
                        <c:v>0.13947428780325299</c:v>
                      </c:pt>
                      <c:pt idx="827">
                        <c:v>0.14001939875647487</c:v>
                      </c:pt>
                      <c:pt idx="828">
                        <c:v>0.14102194300067511</c:v>
                      </c:pt>
                      <c:pt idx="829">
                        <c:v>0.1410129806572582</c:v>
                      </c:pt>
                      <c:pt idx="830">
                        <c:v>0.14120006957608705</c:v>
                      </c:pt>
                      <c:pt idx="831">
                        <c:v>0.1415741884509592</c:v>
                      </c:pt>
                      <c:pt idx="832">
                        <c:v>0.1419784962720779</c:v>
                      </c:pt>
                      <c:pt idx="833">
                        <c:v>0.14202083155216585</c:v>
                      </c:pt>
                      <c:pt idx="834">
                        <c:v>0.14207861508209096</c:v>
                      </c:pt>
                      <c:pt idx="835">
                        <c:v>0.14217154043225619</c:v>
                      </c:pt>
                      <c:pt idx="836">
                        <c:v>0.14231782710342367</c:v>
                      </c:pt>
                      <c:pt idx="837">
                        <c:v>0.14219388732801294</c:v>
                      </c:pt>
                      <c:pt idx="838">
                        <c:v>0.14212366265031828</c:v>
                      </c:pt>
                      <c:pt idx="839">
                        <c:v>0.14230167130015892</c:v>
                      </c:pt>
                      <c:pt idx="840">
                        <c:v>0.14332379118919095</c:v>
                      </c:pt>
                      <c:pt idx="841">
                        <c:v>0.14378812312608899</c:v>
                      </c:pt>
                      <c:pt idx="842">
                        <c:v>0.1443648970951984</c:v>
                      </c:pt>
                      <c:pt idx="843">
                        <c:v>0.14478176398965792</c:v>
                      </c:pt>
                      <c:pt idx="844">
                        <c:v>0.14602063107869467</c:v>
                      </c:pt>
                      <c:pt idx="845">
                        <c:v>0.14711562897077513</c:v>
                      </c:pt>
                      <c:pt idx="846">
                        <c:v>0.14736344955881098</c:v>
                      </c:pt>
                      <c:pt idx="847">
                        <c:v>0.14742211753052062</c:v>
                      </c:pt>
                      <c:pt idx="848">
                        <c:v>0.14801734685153467</c:v>
                      </c:pt>
                      <c:pt idx="849">
                        <c:v>0.14739322576555808</c:v>
                      </c:pt>
                      <c:pt idx="850">
                        <c:v>0.14750006633313387</c:v>
                      </c:pt>
                      <c:pt idx="851">
                        <c:v>0.14665430413594463</c:v>
                      </c:pt>
                      <c:pt idx="852">
                        <c:v>0.14590506401884451</c:v>
                      </c:pt>
                      <c:pt idx="853">
                        <c:v>0.14574114747477132</c:v>
                      </c:pt>
                      <c:pt idx="854">
                        <c:v>0.14533041271001809</c:v>
                      </c:pt>
                      <c:pt idx="855">
                        <c:v>0.1449242770425446</c:v>
                      </c:pt>
                      <c:pt idx="856">
                        <c:v>0.14505829945429943</c:v>
                      </c:pt>
                      <c:pt idx="857">
                        <c:v>0.14475676376854749</c:v>
                      </c:pt>
                      <c:pt idx="858">
                        <c:v>0.14467238802229973</c:v>
                      </c:pt>
                      <c:pt idx="859">
                        <c:v>0.14485977175505682</c:v>
                      </c:pt>
                      <c:pt idx="860">
                        <c:v>0.143919020510205</c:v>
                      </c:pt>
                      <c:pt idx="861">
                        <c:v>0.14280704133586086</c:v>
                      </c:pt>
                      <c:pt idx="862">
                        <c:v>0.14164494379372461</c:v>
                      </c:pt>
                      <c:pt idx="863">
                        <c:v>0.14108762754387569</c:v>
                      </c:pt>
                      <c:pt idx="864">
                        <c:v>0.13971762721958039</c:v>
                      </c:pt>
                      <c:pt idx="865">
                        <c:v>0.13874291341020117</c:v>
                      </c:pt>
                      <c:pt idx="866">
                        <c:v>0.13726742866239974</c:v>
                      </c:pt>
                      <c:pt idx="867">
                        <c:v>0.13593805369740888</c:v>
                      </c:pt>
                      <c:pt idx="868">
                        <c:v>0.13575432565736137</c:v>
                      </c:pt>
                      <c:pt idx="869">
                        <c:v>0.13440832318682067</c:v>
                      </c:pt>
                      <c:pt idx="870">
                        <c:v>0.13261555968950198</c:v>
                      </c:pt>
                      <c:pt idx="871">
                        <c:v>0.13156708343528983</c:v>
                      </c:pt>
                      <c:pt idx="872">
                        <c:v>0.13060374944353872</c:v>
                      </c:pt>
                      <c:pt idx="873">
                        <c:v>0.12920043514535801</c:v>
                      </c:pt>
                      <c:pt idx="874">
                        <c:v>0.12814506024522623</c:v>
                      </c:pt>
                      <c:pt idx="875">
                        <c:v>0.12688838639492683</c:v>
                      </c:pt>
                      <c:pt idx="876">
                        <c:v>0.12605311957358115</c:v>
                      </c:pt>
                      <c:pt idx="877">
                        <c:v>0.12485705946691746</c:v>
                      </c:pt>
                      <c:pt idx="878">
                        <c:v>0.12393458668561337</c:v>
                      </c:pt>
                      <c:pt idx="879">
                        <c:v>0.12190479279003058</c:v>
                      </c:pt>
                      <c:pt idx="880">
                        <c:v>0.11978873633905961</c:v>
                      </c:pt>
                      <c:pt idx="881">
                        <c:v>0.11787397883825625</c:v>
                      </c:pt>
                      <c:pt idx="882">
                        <c:v>0.11559589265235248</c:v>
                      </c:pt>
                      <c:pt idx="883">
                        <c:v>0.11373396580748062</c:v>
                      </c:pt>
                      <c:pt idx="884">
                        <c:v>0.11212982426141742</c:v>
                      </c:pt>
                      <c:pt idx="885">
                        <c:v>0.11071689902917774</c:v>
                      </c:pt>
                      <c:pt idx="886">
                        <c:v>0.10972266853775241</c:v>
                      </c:pt>
                      <c:pt idx="887">
                        <c:v>0.10819116914359503</c:v>
                      </c:pt>
                      <c:pt idx="888">
                        <c:v>0.10651686188262278</c:v>
                      </c:pt>
                      <c:pt idx="889">
                        <c:v>0.10444166664209885</c:v>
                      </c:pt>
                      <c:pt idx="890">
                        <c:v>0.10180803485879887</c:v>
                      </c:pt>
                      <c:pt idx="891">
                        <c:v>9.9648345946455899E-2</c:v>
                      </c:pt>
                      <c:pt idx="892">
                        <c:v>9.6723320076533711E-2</c:v>
                      </c:pt>
                      <c:pt idx="893">
                        <c:v>9.399965211956475E-2</c:v>
                      </c:pt>
                      <c:pt idx="894">
                        <c:v>9.2781716819429427E-2</c:v>
                      </c:pt>
                      <c:pt idx="895">
                        <c:v>9.1008941706441984E-2</c:v>
                      </c:pt>
                      <c:pt idx="896">
                        <c:v>8.9271957004336724E-2</c:v>
                      </c:pt>
                      <c:pt idx="897">
                        <c:v>8.8114517522265831E-2</c:v>
                      </c:pt>
                      <c:pt idx="898">
                        <c:v>8.6663207516575927E-2</c:v>
                      </c:pt>
                      <c:pt idx="899">
                        <c:v>8.5450107164862898E-2</c:v>
                      </c:pt>
                      <c:pt idx="900">
                        <c:v>8.4490134051893165E-2</c:v>
                      </c:pt>
                      <c:pt idx="901">
                        <c:v>8.2258923280571467E-2</c:v>
                      </c:pt>
                      <c:pt idx="902">
                        <c:v>8.1318584775219138E-2</c:v>
                      </c:pt>
                      <c:pt idx="903">
                        <c:v>8.0324059469865608E-2</c:v>
                      </c:pt>
                      <c:pt idx="904">
                        <c:v>7.8739788382562348E-2</c:v>
                      </c:pt>
                      <c:pt idx="905">
                        <c:v>7.7540721173831137E-2</c:v>
                      </c:pt>
                      <c:pt idx="906">
                        <c:v>7.6300969643009822E-2</c:v>
                      </c:pt>
                      <c:pt idx="907">
                        <c:v>7.5078140431666565E-2</c:v>
                      </c:pt>
                      <c:pt idx="908">
                        <c:v>7.4324478105643618E-2</c:v>
                      </c:pt>
                      <c:pt idx="909">
                        <c:v>7.3570462002906872E-2</c:v>
                      </c:pt>
                      <c:pt idx="910">
                        <c:v>7.2510075265995871E-2</c:v>
                      </c:pt>
                      <c:pt idx="911">
                        <c:v>7.2031179521045291E-2</c:v>
                      </c:pt>
                      <c:pt idx="912">
                        <c:v>7.1203872675760699E-2</c:v>
                      </c:pt>
                      <c:pt idx="913">
                        <c:v>7.0306635966709621E-2</c:v>
                      </c:pt>
                      <c:pt idx="914">
                        <c:v>6.9393066566036846E-2</c:v>
                      </c:pt>
                      <c:pt idx="915">
                        <c:v>6.923374911924339E-2</c:v>
                      </c:pt>
                      <c:pt idx="916">
                        <c:v>6.842937879757191E-2</c:v>
                      </c:pt>
                      <c:pt idx="917">
                        <c:v>6.8139105003876807E-2</c:v>
                      </c:pt>
                      <c:pt idx="918">
                        <c:v>6.8076840302243244E-2</c:v>
                      </c:pt>
                      <c:pt idx="919">
                        <c:v>6.75334982325905E-2</c:v>
                      </c:pt>
                      <c:pt idx="920">
                        <c:v>6.6653537619731307E-2</c:v>
                      </c:pt>
                      <c:pt idx="921">
                        <c:v>6.5818329761171246E-2</c:v>
                      </c:pt>
                      <c:pt idx="922">
                        <c:v>6.5707361798600816E-2</c:v>
                      </c:pt>
                      <c:pt idx="923">
                        <c:v>6.5366144158114606E-2</c:v>
                      </c:pt>
                      <c:pt idx="924">
                        <c:v>6.5186484550276105E-2</c:v>
                      </c:pt>
                      <c:pt idx="925">
                        <c:v>6.4683767839927839E-2</c:v>
                      </c:pt>
                      <c:pt idx="926">
                        <c:v>6.5163312175520433E-2</c:v>
                      </c:pt>
                      <c:pt idx="927">
                        <c:v>6.5729531806000649E-2</c:v>
                      </c:pt>
                      <c:pt idx="928">
                        <c:v>6.628661220470701E-2</c:v>
                      </c:pt>
                      <c:pt idx="929">
                        <c:v>6.5743859762910653E-2</c:v>
                      </c:pt>
                      <c:pt idx="930">
                        <c:v>6.588371949044361E-2</c:v>
                      </c:pt>
                      <c:pt idx="931">
                        <c:v>6.5761430673030724E-2</c:v>
                      </c:pt>
                      <c:pt idx="932">
                        <c:v>6.6495281503079331E-2</c:v>
                      </c:pt>
                      <c:pt idx="933">
                        <c:v>6.6710141893943642E-2</c:v>
                      </c:pt>
                      <c:pt idx="934">
                        <c:v>6.6757017308525735E-2</c:v>
                      </c:pt>
                      <c:pt idx="935">
                        <c:v>6.7339038965556888E-2</c:v>
                      </c:pt>
                      <c:pt idx="936">
                        <c:v>6.8213869816065587E-2</c:v>
                      </c:pt>
                      <c:pt idx="937">
                        <c:v>6.9150729517065315E-2</c:v>
                      </c:pt>
                      <c:pt idx="938">
                        <c:v>6.9573669578445574E-2</c:v>
                      </c:pt>
                      <c:pt idx="939">
                        <c:v>7.0535883277269562E-2</c:v>
                      </c:pt>
                      <c:pt idx="940">
                        <c:v>7.0457285884014301E-2</c:v>
                      </c:pt>
                      <c:pt idx="941">
                        <c:v>7.1147799066619111E-2</c:v>
                      </c:pt>
                      <c:pt idx="942">
                        <c:v>7.2334012388081265E-2</c:v>
                      </c:pt>
                      <c:pt idx="943">
                        <c:v>7.318584775219121E-2</c:v>
                      </c:pt>
                      <c:pt idx="944">
                        <c:v>7.309551676459404E-2</c:v>
                      </c:pt>
                      <c:pt idx="945">
                        <c:v>7.4210562003791308E-2</c:v>
                      </c:pt>
                      <c:pt idx="946">
                        <c:v>7.4587746943516608E-2</c:v>
                      </c:pt>
                      <c:pt idx="947">
                        <c:v>7.6630276800797176E-2</c:v>
                      </c:pt>
                      <c:pt idx="948">
                        <c:v>7.9037727338390387E-2</c:v>
                      </c:pt>
                      <c:pt idx="949">
                        <c:v>8.0309436699027417E-2</c:v>
                      </c:pt>
                      <c:pt idx="950">
                        <c:v>8.1904910715601853E-2</c:v>
                      </c:pt>
                      <c:pt idx="951">
                        <c:v>8.4604109116531115E-2</c:v>
                      </c:pt>
                      <c:pt idx="952">
                        <c:v>8.6956016710053458E-2</c:v>
                      </c:pt>
                      <c:pt idx="953">
                        <c:v>8.9291119909669023E-2</c:v>
                      </c:pt>
                      <c:pt idx="954">
                        <c:v>9.1513545225930665E-2</c:v>
                      </c:pt>
                      <c:pt idx="955">
                        <c:v>9.3713210906936101E-2</c:v>
                      </c:pt>
                      <c:pt idx="956">
                        <c:v>9.6445959132893291E-2</c:v>
                      </c:pt>
                      <c:pt idx="957">
                        <c:v>9.9387081843294603E-2</c:v>
                      </c:pt>
                      <c:pt idx="958">
                        <c:v>0.1015603321963343</c:v>
                      </c:pt>
                      <c:pt idx="959">
                        <c:v>0.10457173854721594</c:v>
                      </c:pt>
                      <c:pt idx="960">
                        <c:v>0.10776604745914617</c:v>
                      </c:pt>
                      <c:pt idx="961">
                        <c:v>0.11096247903135936</c:v>
                      </c:pt>
                      <c:pt idx="962">
                        <c:v>0.11431186006951713</c:v>
                      </c:pt>
                      <c:pt idx="963">
                        <c:v>0.11776643071725282</c:v>
                      </c:pt>
                      <c:pt idx="964">
                        <c:v>0.1215093883495432</c:v>
                      </c:pt>
                      <c:pt idx="965">
                        <c:v>0.12568489697727281</c:v>
                      </c:pt>
                      <c:pt idx="966">
                        <c:v>0.12991565373514508</c:v>
                      </c:pt>
                      <c:pt idx="967">
                        <c:v>0.13410242425493152</c:v>
                      </c:pt>
                      <c:pt idx="968">
                        <c:v>0.13865216968310451</c:v>
                      </c:pt>
                      <c:pt idx="969">
                        <c:v>0.14317573563445432</c:v>
                      </c:pt>
                      <c:pt idx="970">
                        <c:v>0.14792076580865987</c:v>
                      </c:pt>
                      <c:pt idx="971">
                        <c:v>0.15273767161855795</c:v>
                      </c:pt>
                      <c:pt idx="972">
                        <c:v>0.1583177917257523</c:v>
                      </c:pt>
                      <c:pt idx="973">
                        <c:v>0.16373995053022286</c:v>
                      </c:pt>
                      <c:pt idx="974">
                        <c:v>0.16903309875971781</c:v>
                      </c:pt>
                      <c:pt idx="975">
                        <c:v>0.17426869931043024</c:v>
                      </c:pt>
                      <c:pt idx="976">
                        <c:v>0.18003024790903224</c:v>
                      </c:pt>
                      <c:pt idx="977">
                        <c:v>0.18599627944822628</c:v>
                      </c:pt>
                      <c:pt idx="978">
                        <c:v>0.19242923728688641</c:v>
                      </c:pt>
                      <c:pt idx="979">
                        <c:v>0.19888230143544905</c:v>
                      </c:pt>
                      <c:pt idx="980">
                        <c:v>0.20577422559751415</c:v>
                      </c:pt>
                      <c:pt idx="981">
                        <c:v>0.21307228542705273</c:v>
                      </c:pt>
                      <c:pt idx="982">
                        <c:v>0.2206712913144869</c:v>
                      </c:pt>
                      <c:pt idx="983">
                        <c:v>0.22868333151531411</c:v>
                      </c:pt>
                      <c:pt idx="984">
                        <c:v>0.23592543566128241</c:v>
                      </c:pt>
                      <c:pt idx="985">
                        <c:v>0.24426642924318318</c:v>
                      </c:pt>
                      <c:pt idx="986">
                        <c:v>0.25218973045162552</c:v>
                      </c:pt>
                      <c:pt idx="987">
                        <c:v>0.26017918790555344</c:v>
                      </c:pt>
                      <c:pt idx="988">
                        <c:v>0.26832454296470781</c:v>
                      </c:pt>
                      <c:pt idx="989">
                        <c:v>0.27669336698142971</c:v>
                      </c:pt>
                      <c:pt idx="990">
                        <c:v>0.28410475328496421</c:v>
                      </c:pt>
                      <c:pt idx="991">
                        <c:v>0.29290913539919283</c:v>
                      </c:pt>
                      <c:pt idx="992">
                        <c:v>0.29992399696931288</c:v>
                      </c:pt>
                      <c:pt idx="993">
                        <c:v>0.30767388862519424</c:v>
                      </c:pt>
                      <c:pt idx="994">
                        <c:v>0.3151004873274233</c:v>
                      </c:pt>
                      <c:pt idx="995">
                        <c:v>0.32205172805184007</c:v>
                      </c:pt>
                      <c:pt idx="996">
                        <c:v>0.32971075805505362</c:v>
                      </c:pt>
                      <c:pt idx="997">
                        <c:v>0.33820965397689251</c:v>
                      </c:pt>
                      <c:pt idx="998">
                        <c:v>0.34546555541470003</c:v>
                      </c:pt>
                      <c:pt idx="999">
                        <c:v>0.35366079299050407</c:v>
                      </c:pt>
                      <c:pt idx="1000">
                        <c:v>0.36157855169709641</c:v>
                      </c:pt>
                      <c:pt idx="1001">
                        <c:v>0.36997662125549458</c:v>
                      </c:pt>
                      <c:pt idx="1002">
                        <c:v>0.37915541705852351</c:v>
                      </c:pt>
                      <c:pt idx="1003">
                        <c:v>0.38761362865827237</c:v>
                      </c:pt>
                      <c:pt idx="1004">
                        <c:v>0.39556806221753144</c:v>
                      </c:pt>
                      <c:pt idx="1005">
                        <c:v>0.40508253315919662</c:v>
                      </c:pt>
                      <c:pt idx="1006">
                        <c:v>0.41375159568038633</c:v>
                      </c:pt>
                      <c:pt idx="1007">
                        <c:v>0.42257048263988189</c:v>
                      </c:pt>
                      <c:pt idx="1008">
                        <c:v>0.43103777450861891</c:v>
                      </c:pt>
                      <c:pt idx="1009">
                        <c:v>0.43959881720652011</c:v>
                      </c:pt>
                      <c:pt idx="1010">
                        <c:v>0.44920108373600004</c:v>
                      </c:pt>
                      <c:pt idx="1011">
                        <c:v>0.45892422397603755</c:v>
                      </c:pt>
                      <c:pt idx="1012">
                        <c:v>0.46764776811115666</c:v>
                      </c:pt>
                      <c:pt idx="1013">
                        <c:v>0.47703676624498448</c:v>
                      </c:pt>
                      <c:pt idx="1014">
                        <c:v>0.48687458910308762</c:v>
                      </c:pt>
                      <c:pt idx="1015">
                        <c:v>0.49678782536402155</c:v>
                      </c:pt>
                      <c:pt idx="1016">
                        <c:v>0.50775189639059315</c:v>
                      </c:pt>
                      <c:pt idx="1017">
                        <c:v>0.51592779417270795</c:v>
                      </c:pt>
                      <c:pt idx="1018">
                        <c:v>0.52481389870783057</c:v>
                      </c:pt>
                      <c:pt idx="1019">
                        <c:v>0.5342190526449232</c:v>
                      </c:pt>
                      <c:pt idx="1020">
                        <c:v>0.54251470384466849</c:v>
                      </c:pt>
                      <c:pt idx="1021">
                        <c:v>0.55128583094779737</c:v>
                      </c:pt>
                      <c:pt idx="1022">
                        <c:v>0.5611744797271202</c:v>
                      </c:pt>
                      <c:pt idx="1023">
                        <c:v>0.56882460634970244</c:v>
                      </c:pt>
                      <c:pt idx="1024">
                        <c:v>0.57855328909158987</c:v>
                      </c:pt>
                      <c:pt idx="1025">
                        <c:v>0.58795354911747455</c:v>
                      </c:pt>
                      <c:pt idx="1026">
                        <c:v>0.59762497899450762</c:v>
                      </c:pt>
                      <c:pt idx="1027">
                        <c:v>0.60853604247679083</c:v>
                      </c:pt>
                      <c:pt idx="1028">
                        <c:v>0.61741996538884492</c:v>
                      </c:pt>
                      <c:pt idx="1029">
                        <c:v>0.62677382170243257</c:v>
                      </c:pt>
                      <c:pt idx="1030">
                        <c:v>0.6371082291411776</c:v>
                      </c:pt>
                      <c:pt idx="1031">
                        <c:v>0.6469066648584747</c:v>
                      </c:pt>
                      <c:pt idx="1032">
                        <c:v>0.65661488751374575</c:v>
                      </c:pt>
                      <c:pt idx="1033">
                        <c:v>0.66629893542690533</c:v>
                      </c:pt>
                      <c:pt idx="1034">
                        <c:v>0.67572354708325844</c:v>
                      </c:pt>
                      <c:pt idx="1035">
                        <c:v>0.68599132657423267</c:v>
                      </c:pt>
                      <c:pt idx="1036">
                        <c:v>0.69444953817398158</c:v>
                      </c:pt>
                      <c:pt idx="1037">
                        <c:v>0.70399915093588683</c:v>
                      </c:pt>
                      <c:pt idx="1038">
                        <c:v>0.7129048900786269</c:v>
                      </c:pt>
                      <c:pt idx="1039">
                        <c:v>0.7227381138394503</c:v>
                      </c:pt>
                      <c:pt idx="1040">
                        <c:v>0.73217039065793632</c:v>
                      </c:pt>
                      <c:pt idx="1041">
                        <c:v>0.74077188182678499</c:v>
                      </c:pt>
                      <c:pt idx="1042">
                        <c:v>0.75083093305660131</c:v>
                      </c:pt>
                      <c:pt idx="1043">
                        <c:v>0.75984280521348957</c:v>
                      </c:pt>
                      <c:pt idx="1044">
                        <c:v>0.76713886030831646</c:v>
                      </c:pt>
                      <c:pt idx="1045">
                        <c:v>0.77565957246084138</c:v>
                      </c:pt>
                      <c:pt idx="1046">
                        <c:v>0.78263781814108035</c:v>
                      </c:pt>
                      <c:pt idx="1047">
                        <c:v>0.78962962526201597</c:v>
                      </c:pt>
                      <c:pt idx="1048">
                        <c:v>0.79711141313160205</c:v>
                      </c:pt>
                      <c:pt idx="1049">
                        <c:v>0.8031179521045293</c:v>
                      </c:pt>
                      <c:pt idx="1050">
                        <c:v>0.81023004330816606</c:v>
                      </c:pt>
                      <c:pt idx="1051">
                        <c:v>0.81762751439429016</c:v>
                      </c:pt>
                      <c:pt idx="1052">
                        <c:v>0.82381035209627451</c:v>
                      </c:pt>
                      <c:pt idx="1053">
                        <c:v>0.82967125298867628</c:v>
                      </c:pt>
                      <c:pt idx="1054">
                        <c:v>0.83465066023579226</c:v>
                      </c:pt>
                      <c:pt idx="1055">
                        <c:v>0.83897027391162071</c:v>
                      </c:pt>
                      <c:pt idx="1056">
                        <c:v>0.84398152106298108</c:v>
                      </c:pt>
                      <c:pt idx="1057">
                        <c:v>0.84837660710442608</c:v>
                      </c:pt>
                      <c:pt idx="1058">
                        <c:v>0.85243914303487356</c:v>
                      </c:pt>
                      <c:pt idx="1059">
                        <c:v>0.85565320447999249</c:v>
                      </c:pt>
                      <c:pt idx="1060">
                        <c:v>0.85898106410139252</c:v>
                      </c:pt>
                      <c:pt idx="1061">
                        <c:v>0.86309135988820662</c:v>
                      </c:pt>
                      <c:pt idx="1062">
                        <c:v>0.86777713246284616</c:v>
                      </c:pt>
                      <c:pt idx="1063">
                        <c:v>0.87002125608422254</c:v>
                      </c:pt>
                      <c:pt idx="1064">
                        <c:v>0.87291220146404602</c:v>
                      </c:pt>
                      <c:pt idx="1065">
                        <c:v>0.87589748730089012</c:v>
                      </c:pt>
                      <c:pt idx="1066">
                        <c:v>0.88022712465027708</c:v>
                      </c:pt>
                      <c:pt idx="1067">
                        <c:v>0.88457327157964261</c:v>
                      </c:pt>
                      <c:pt idx="1068">
                        <c:v>0.88887165865264139</c:v>
                      </c:pt>
                      <c:pt idx="1069">
                        <c:v>0.8909430213120989</c:v>
                      </c:pt>
                      <c:pt idx="1070">
                        <c:v>0.89426852242207333</c:v>
                      </c:pt>
                      <c:pt idx="1071">
                        <c:v>0.89802681037862964</c:v>
                      </c:pt>
                      <c:pt idx="1072">
                        <c:v>0.90146375115345956</c:v>
                      </c:pt>
                      <c:pt idx="1073">
                        <c:v>0.90466896818073272</c:v>
                      </c:pt>
                      <c:pt idx="1074">
                        <c:v>0.90776451442671957</c:v>
                      </c:pt>
                      <c:pt idx="1075">
                        <c:v>0.9095015580916106</c:v>
                      </c:pt>
                      <c:pt idx="1076">
                        <c:v>0.91383119544099756</c:v>
                      </c:pt>
                      <c:pt idx="1077">
                        <c:v>0.9186289973083489</c:v>
                      </c:pt>
                      <c:pt idx="1078">
                        <c:v>0.92180709145422868</c:v>
                      </c:pt>
                      <c:pt idx="1079">
                        <c:v>0.9254692700701953</c:v>
                      </c:pt>
                      <c:pt idx="1080">
                        <c:v>0.92828592234011509</c:v>
                      </c:pt>
                      <c:pt idx="1081">
                        <c:v>0.93281544353281431</c:v>
                      </c:pt>
                      <c:pt idx="1082">
                        <c:v>0.93676241240341174</c:v>
                      </c:pt>
                      <c:pt idx="1083">
                        <c:v>0.9406168097005575</c:v>
                      </c:pt>
                      <c:pt idx="1084">
                        <c:v>0.94411801991173283</c:v>
                      </c:pt>
                      <c:pt idx="1085">
                        <c:v>0.9479971815788466</c:v>
                      </c:pt>
                      <c:pt idx="1086">
                        <c:v>0.95163341656913247</c:v>
                      </c:pt>
                      <c:pt idx="1087">
                        <c:v>0.95522425021447721</c:v>
                      </c:pt>
                      <c:pt idx="1088">
                        <c:v>0.95756271429287421</c:v>
                      </c:pt>
                      <c:pt idx="1089">
                        <c:v>0.96095897074561398</c:v>
                      </c:pt>
                      <c:pt idx="1090">
                        <c:v>0.9633575768653615</c:v>
                      </c:pt>
                      <c:pt idx="1091">
                        <c:v>0.96560759676530161</c:v>
                      </c:pt>
                      <c:pt idx="1092">
                        <c:v>0.96834936629746149</c:v>
                      </c:pt>
                      <c:pt idx="1093">
                        <c:v>0.97034820473058436</c:v>
                      </c:pt>
                      <c:pt idx="1094">
                        <c:v>0.9730716957991965</c:v>
                      </c:pt>
                      <c:pt idx="1095">
                        <c:v>0.9748358623454807</c:v>
                      </c:pt>
                      <c:pt idx="1096">
                        <c:v>0.97607879786672658</c:v>
                      </c:pt>
                      <c:pt idx="1097">
                        <c:v>0.97727220464803644</c:v>
                      </c:pt>
                      <c:pt idx="1098">
                        <c:v>0.97912717388420301</c:v>
                      </c:pt>
                      <c:pt idx="1099">
                        <c:v>0.9796419190028216</c:v>
                      </c:pt>
                      <c:pt idx="1100">
                        <c:v>0.97992553000173943</c:v>
                      </c:pt>
                      <c:pt idx="1101">
                        <c:v>0.97990548265462263</c:v>
                      </c:pt>
                      <c:pt idx="1102">
                        <c:v>0.98050395492884679</c:v>
                      </c:pt>
                      <c:pt idx="1103">
                        <c:v>0.98138603820198889</c:v>
                      </c:pt>
                      <c:pt idx="1104">
                        <c:v>0.98273451710952631</c:v>
                      </c:pt>
                      <c:pt idx="1105">
                        <c:v>0.9824862837819911</c:v>
                      </c:pt>
                      <c:pt idx="1106">
                        <c:v>0.98342732984077097</c:v>
                      </c:pt>
                      <c:pt idx="1107">
                        <c:v>0.98482533748824452</c:v>
                      </c:pt>
                      <c:pt idx="1108">
                        <c:v>0.98607888631090501</c:v>
                      </c:pt>
                      <c:pt idx="1109">
                        <c:v>0.98667028305085247</c:v>
                      </c:pt>
                      <c:pt idx="1110">
                        <c:v>0.98754234265043628</c:v>
                      </c:pt>
                      <c:pt idx="1111">
                        <c:v>0.98811840906611803</c:v>
                      </c:pt>
                      <c:pt idx="1112">
                        <c:v>0.98875402789529387</c:v>
                      </c:pt>
                      <c:pt idx="1113">
                        <c:v>0.98936488235450204</c:v>
                      </c:pt>
                      <c:pt idx="1114">
                        <c:v>0.99080062618478371</c:v>
                      </c:pt>
                      <c:pt idx="1115">
                        <c:v>0.99164202513583555</c:v>
                      </c:pt>
                      <c:pt idx="1116">
                        <c:v>0.99231243200853791</c:v>
                      </c:pt>
                      <c:pt idx="1117">
                        <c:v>0.99268271830234356</c:v>
                      </c:pt>
                      <c:pt idx="1118">
                        <c:v>0.99321043523380237</c:v>
                      </c:pt>
                      <c:pt idx="1119">
                        <c:v>0.99498698396507068</c:v>
                      </c:pt>
                      <c:pt idx="1120">
                        <c:v>0.99607956438293987</c:v>
                      </c:pt>
                      <c:pt idx="1121">
                        <c:v>0.99614088568000325</c:v>
                      </c:pt>
                      <c:pt idx="1122">
                        <c:v>0.99574524538837317</c:v>
                      </c:pt>
                      <c:pt idx="1123">
                        <c:v>0.99737497678340337</c:v>
                      </c:pt>
                      <c:pt idx="1124">
                        <c:v>0.99727709855924429</c:v>
                      </c:pt>
                      <c:pt idx="1125">
                        <c:v>0.99773582903150693</c:v>
                      </c:pt>
                      <c:pt idx="1126">
                        <c:v>0.99758724281169953</c:v>
                      </c:pt>
                      <c:pt idx="1127">
                        <c:v>0.99746460021757266</c:v>
                      </c:pt>
                      <c:pt idx="1128">
                        <c:v>0.99724525865500002</c:v>
                      </c:pt>
                      <c:pt idx="1129">
                        <c:v>0.99785021683564423</c:v>
                      </c:pt>
                      <c:pt idx="1130">
                        <c:v>0.99706954955379934</c:v>
                      </c:pt>
                      <c:pt idx="1131">
                        <c:v>0.99751000156251379</c:v>
                      </c:pt>
                      <c:pt idx="1132">
                        <c:v>0.99750292602823731</c:v>
                      </c:pt>
                      <c:pt idx="1133">
                        <c:v>0.99696400616750747</c:v>
                      </c:pt>
                      <c:pt idx="1134">
                        <c:v>0.99656070071374458</c:v>
                      </c:pt>
                      <c:pt idx="1135">
                        <c:v>0.99679832073986507</c:v>
                      </c:pt>
                      <c:pt idx="1136">
                        <c:v>0.99714384266370293</c:v>
                      </c:pt>
                      <c:pt idx="1137">
                        <c:v>0.99691801519471002</c:v>
                      </c:pt>
                      <c:pt idx="1138">
                        <c:v>0.99788736339059614</c:v>
                      </c:pt>
                      <c:pt idx="1139">
                        <c:v>0.99887204191074819</c:v>
                      </c:pt>
                      <c:pt idx="1140">
                        <c:v>0.99928065401521848</c:v>
                      </c:pt>
                      <c:pt idx="1141">
                        <c:v>0.99979598876169307</c:v>
                      </c:pt>
                      <c:pt idx="1142">
                        <c:v>1</c:v>
                      </c:pt>
                      <c:pt idx="1143">
                        <c:v>0.99884550865721111</c:v>
                      </c:pt>
                      <c:pt idx="1144">
                        <c:v>0.99908843533403902</c:v>
                      </c:pt>
                      <c:pt idx="1145">
                        <c:v>0.99845281650486306</c:v>
                      </c:pt>
                      <c:pt idx="1146">
                        <c:v>0.99727768818710083</c:v>
                      </c:pt>
                      <c:pt idx="1147">
                        <c:v>0.99728535334923374</c:v>
                      </c:pt>
                      <c:pt idx="1148">
                        <c:v>0.99687379310548163</c:v>
                      </c:pt>
                      <c:pt idx="1149">
                        <c:v>0.99686376943192312</c:v>
                      </c:pt>
                      <c:pt idx="1150">
                        <c:v>0.99734313687915888</c:v>
                      </c:pt>
                      <c:pt idx="1151">
                        <c:v>0.99732014139276015</c:v>
                      </c:pt>
                      <c:pt idx="1152">
                        <c:v>0.996221664696327</c:v>
                      </c:pt>
                      <c:pt idx="1153">
                        <c:v>0.99634135915117183</c:v>
                      </c:pt>
                      <c:pt idx="1154">
                        <c:v>0.99556422963646496</c:v>
                      </c:pt>
                      <c:pt idx="1155">
                        <c:v>0.99463438650695613</c:v>
                      </c:pt>
                      <c:pt idx="1156">
                        <c:v>0.99240382432627661</c:v>
                      </c:pt>
                      <c:pt idx="1157">
                        <c:v>0.99147044342962942</c:v>
                      </c:pt>
                      <c:pt idx="1158">
                        <c:v>0.98983245724461011</c:v>
                      </c:pt>
                      <c:pt idx="1159">
                        <c:v>0.98929648552316207</c:v>
                      </c:pt>
                      <c:pt idx="1160">
                        <c:v>0.98789258159712501</c:v>
                      </c:pt>
                      <c:pt idx="1161">
                        <c:v>0.98694622888763761</c:v>
                      </c:pt>
                      <c:pt idx="1162">
                        <c:v>0.98586897879403412</c:v>
                      </c:pt>
                      <c:pt idx="1163">
                        <c:v>0.98601992352526713</c:v>
                      </c:pt>
                      <c:pt idx="1164">
                        <c:v>0.98554350421731318</c:v>
                      </c:pt>
                      <c:pt idx="1165">
                        <c:v>0.98452757542077318</c:v>
                      </c:pt>
                      <c:pt idx="1166">
                        <c:v>0.9835370006220574</c:v>
                      </c:pt>
                      <c:pt idx="1167">
                        <c:v>0.98226871110298752</c:v>
                      </c:pt>
                      <c:pt idx="1168">
                        <c:v>0.98072565500284503</c:v>
                      </c:pt>
                      <c:pt idx="1169">
                        <c:v>0.97945913436734411</c:v>
                      </c:pt>
                      <c:pt idx="1170">
                        <c:v>0.97688246063497031</c:v>
                      </c:pt>
                      <c:pt idx="1171">
                        <c:v>0.9742656922083629</c:v>
                      </c:pt>
                      <c:pt idx="1172">
                        <c:v>0.97328985810605639</c:v>
                      </c:pt>
                      <c:pt idx="1173">
                        <c:v>0.9712361842822903</c:v>
                      </c:pt>
                      <c:pt idx="1174">
                        <c:v>0.97016424083939434</c:v>
                      </c:pt>
                      <c:pt idx="1175">
                        <c:v>0.96767070463476978</c:v>
                      </c:pt>
                      <c:pt idx="1176">
                        <c:v>0.96535818418205355</c:v>
                      </c:pt>
                      <c:pt idx="1177">
                        <c:v>0.96344130402096728</c:v>
                      </c:pt>
                      <c:pt idx="1178">
                        <c:v>0.96161404729405042</c:v>
                      </c:pt>
                      <c:pt idx="1179">
                        <c:v>0.959631718440906</c:v>
                      </c:pt>
                      <c:pt idx="1180">
                        <c:v>0.95756389354858684</c:v>
                      </c:pt>
                      <c:pt idx="1181">
                        <c:v>0.95452907897180705</c:v>
                      </c:pt>
                      <c:pt idx="1182">
                        <c:v>0.95215995424487843</c:v>
                      </c:pt>
                      <c:pt idx="1183">
                        <c:v>0.95000545405767167</c:v>
                      </c:pt>
                      <c:pt idx="1184">
                        <c:v>0.94803727627308032</c:v>
                      </c:pt>
                      <c:pt idx="1185">
                        <c:v>0.94687276125673292</c:v>
                      </c:pt>
                      <c:pt idx="1186">
                        <c:v>0.94349478326754077</c:v>
                      </c:pt>
                      <c:pt idx="1187">
                        <c:v>0.94166221988991661</c:v>
                      </c:pt>
                      <c:pt idx="1188">
                        <c:v>0.93837091719561205</c:v>
                      </c:pt>
                      <c:pt idx="1189">
                        <c:v>0.93647762214878094</c:v>
                      </c:pt>
                      <c:pt idx="1190">
                        <c:v>0.93499588734570183</c:v>
                      </c:pt>
                      <c:pt idx="1191">
                        <c:v>0.93360967225535607</c:v>
                      </c:pt>
                      <c:pt idx="1192">
                        <c:v>0.93013558492557424</c:v>
                      </c:pt>
                      <c:pt idx="1193">
                        <c:v>0.92700701951963027</c:v>
                      </c:pt>
                      <c:pt idx="1194">
                        <c:v>0.92370687240748006</c:v>
                      </c:pt>
                      <c:pt idx="1195">
                        <c:v>0.92067146820284385</c:v>
                      </c:pt>
                      <c:pt idx="1196">
                        <c:v>0.91794561862280621</c:v>
                      </c:pt>
                      <c:pt idx="1197">
                        <c:v>0.91387482790236951</c:v>
                      </c:pt>
                      <c:pt idx="1198">
                        <c:v>0.91077043723853701</c:v>
                      </c:pt>
                      <c:pt idx="1199">
                        <c:v>0.90795614348004261</c:v>
                      </c:pt>
                      <c:pt idx="1200">
                        <c:v>0.90587593640273956</c:v>
                      </c:pt>
                      <c:pt idx="1201">
                        <c:v>0.90376801681618657</c:v>
                      </c:pt>
                      <c:pt idx="1202">
                        <c:v>0.90124912661373779</c:v>
                      </c:pt>
                      <c:pt idx="1203">
                        <c:v>0.89842657806525417</c:v>
                      </c:pt>
                      <c:pt idx="1204">
                        <c:v>0.89593893813919356</c:v>
                      </c:pt>
                      <c:pt idx="1205">
                        <c:v>0.89206331423921803</c:v>
                      </c:pt>
                      <c:pt idx="1206">
                        <c:v>0.88929560108137751</c:v>
                      </c:pt>
                      <c:pt idx="1207">
                        <c:v>0.88668237042190834</c:v>
                      </c:pt>
                      <c:pt idx="1208">
                        <c:v>0.881947069107333</c:v>
                      </c:pt>
                      <c:pt idx="1209">
                        <c:v>0.87914397827810986</c:v>
                      </c:pt>
                      <c:pt idx="1210">
                        <c:v>0.8762907690810946</c:v>
                      </c:pt>
                      <c:pt idx="1211">
                        <c:v>0.87356491950105697</c:v>
                      </c:pt>
                      <c:pt idx="1212">
                        <c:v>0.86995050074145708</c:v>
                      </c:pt>
                      <c:pt idx="1213">
                        <c:v>0.86735377966196647</c:v>
                      </c:pt>
                      <c:pt idx="1214">
                        <c:v>0.86306482663466966</c:v>
                      </c:pt>
                      <c:pt idx="1215">
                        <c:v>0.86221576252148457</c:v>
                      </c:pt>
                      <c:pt idx="1216">
                        <c:v>0.8592605477053159</c:v>
                      </c:pt>
                      <c:pt idx="1217">
                        <c:v>0.85583245134833164</c:v>
                      </c:pt>
                      <c:pt idx="1218">
                        <c:v>0.85151991320677956</c:v>
                      </c:pt>
                      <c:pt idx="1219">
                        <c:v>0.84878757772032187</c:v>
                      </c:pt>
                      <c:pt idx="1220">
                        <c:v>0.84462185691500813</c:v>
                      </c:pt>
                      <c:pt idx="1221">
                        <c:v>0.84207525420330964</c:v>
                      </c:pt>
                      <c:pt idx="1222">
                        <c:v>0.83729691005521878</c:v>
                      </c:pt>
                      <c:pt idx="1223">
                        <c:v>0.83356987237505054</c:v>
                      </c:pt>
                      <c:pt idx="1224">
                        <c:v>0.82925615497778582</c:v>
                      </c:pt>
                      <c:pt idx="1225">
                        <c:v>0.82752677647502781</c:v>
                      </c:pt>
                      <c:pt idx="1226">
                        <c:v>0.82367768582858936</c:v>
                      </c:pt>
                      <c:pt idx="1227">
                        <c:v>0.82001609684047927</c:v>
                      </c:pt>
                      <c:pt idx="1228">
                        <c:v>0.81608976494485519</c:v>
                      </c:pt>
                      <c:pt idx="1229">
                        <c:v>0.8124311240960268</c:v>
                      </c:pt>
                      <c:pt idx="1230">
                        <c:v>0.80853427359322172</c:v>
                      </c:pt>
                      <c:pt idx="1231">
                        <c:v>0.80424708944949397</c:v>
                      </c:pt>
                      <c:pt idx="1232">
                        <c:v>0.79904421324481056</c:v>
                      </c:pt>
                      <c:pt idx="1233">
                        <c:v>0.79508486218922936</c:v>
                      </c:pt>
                      <c:pt idx="1234">
                        <c:v>0.79215028434803381</c:v>
                      </c:pt>
                      <c:pt idx="1235">
                        <c:v>0.78864553636972023</c:v>
                      </c:pt>
                      <c:pt idx="1236">
                        <c:v>0.78379761613457677</c:v>
                      </c:pt>
                      <c:pt idx="1237">
                        <c:v>0.78157884651102461</c:v>
                      </c:pt>
                      <c:pt idx="1238">
                        <c:v>0.77889957753164096</c:v>
                      </c:pt>
                      <c:pt idx="1239">
                        <c:v>0.77697031518557069</c:v>
                      </c:pt>
                      <c:pt idx="1240">
                        <c:v>0.77448031674808449</c:v>
                      </c:pt>
                      <c:pt idx="1241">
                        <c:v>0.77073617986008136</c:v>
                      </c:pt>
                      <c:pt idx="1242">
                        <c:v>0.76909288702435463</c:v>
                      </c:pt>
                      <c:pt idx="1243">
                        <c:v>0.76752565618210078</c:v>
                      </c:pt>
                      <c:pt idx="1244">
                        <c:v>0.76442716179683201</c:v>
                      </c:pt>
                      <c:pt idx="1245">
                        <c:v>0.7629430684823274</c:v>
                      </c:pt>
                      <c:pt idx="1246">
                        <c:v>0.75968714345940569</c:v>
                      </c:pt>
                      <c:pt idx="1247">
                        <c:v>0.75778028697187783</c:v>
                      </c:pt>
                      <c:pt idx="1248">
                        <c:v>0.75651966261494064</c:v>
                      </c:pt>
                      <c:pt idx="1249">
                        <c:v>0.75299545691736669</c:v>
                      </c:pt>
                      <c:pt idx="1250">
                        <c:v>0.75222481330908009</c:v>
                      </c:pt>
                      <c:pt idx="1251">
                        <c:v>0.74997184526985794</c:v>
                      </c:pt>
                      <c:pt idx="1252">
                        <c:v>0.74791522330681004</c:v>
                      </c:pt>
                      <c:pt idx="1253">
                        <c:v>0.74739576116534057</c:v>
                      </c:pt>
                      <c:pt idx="1254">
                        <c:v>0.74646827654725723</c:v>
                      </c:pt>
                      <c:pt idx="1255">
                        <c:v>0.7449364233763861</c:v>
                      </c:pt>
                      <c:pt idx="1256">
                        <c:v>0.74468170414243062</c:v>
                      </c:pt>
                      <c:pt idx="1257">
                        <c:v>0.7437400684557941</c:v>
                      </c:pt>
                      <c:pt idx="1258">
                        <c:v>0.742984165543917</c:v>
                      </c:pt>
                      <c:pt idx="1259">
                        <c:v>0.74324242254501083</c:v>
                      </c:pt>
                      <c:pt idx="1260">
                        <c:v>0.74229724909123618</c:v>
                      </c:pt>
                      <c:pt idx="1261">
                        <c:v>0.74153368101722605</c:v>
                      </c:pt>
                      <c:pt idx="1262">
                        <c:v>0.7415696483164651</c:v>
                      </c:pt>
                      <c:pt idx="1263">
                        <c:v>0.74217873389210409</c:v>
                      </c:pt>
                      <c:pt idx="1264">
                        <c:v>0.74254371353520232</c:v>
                      </c:pt>
                      <c:pt idx="1265">
                        <c:v>0.74310150148733634</c:v>
                      </c:pt>
                      <c:pt idx="1266">
                        <c:v>0.74368464343729468</c:v>
                      </c:pt>
                      <c:pt idx="1267">
                        <c:v>0.74347945294327489</c:v>
                      </c:pt>
                      <c:pt idx="1268">
                        <c:v>0.74391872569627682</c:v>
                      </c:pt>
                      <c:pt idx="1269">
                        <c:v>0.74396707518049987</c:v>
                      </c:pt>
                      <c:pt idx="1270">
                        <c:v>0.7437819320335971</c:v>
                      </c:pt>
                      <c:pt idx="1271">
                        <c:v>0.74370056338941681</c:v>
                      </c:pt>
                      <c:pt idx="1272">
                        <c:v>0.74518760484320334</c:v>
                      </c:pt>
                      <c:pt idx="1273">
                        <c:v>0.74551661718706252</c:v>
                      </c:pt>
                      <c:pt idx="1274">
                        <c:v>0.74683384581821188</c:v>
                      </c:pt>
                      <c:pt idx="1275">
                        <c:v>0.7474016574439043</c:v>
                      </c:pt>
                      <c:pt idx="1276">
                        <c:v>0.74795236986176183</c:v>
                      </c:pt>
                      <c:pt idx="1277">
                        <c:v>0.7490319784667907</c:v>
                      </c:pt>
                      <c:pt idx="1278">
                        <c:v>0.7498244383057634</c:v>
                      </c:pt>
                      <c:pt idx="1279">
                        <c:v>0.74984389602502388</c:v>
                      </c:pt>
                      <c:pt idx="1280">
                        <c:v>0.74962101669531278</c:v>
                      </c:pt>
                      <c:pt idx="1281">
                        <c:v>0.75041760392928003</c:v>
                      </c:pt>
                      <c:pt idx="1282">
                        <c:v>0.75193176826445995</c:v>
                      </c:pt>
                      <c:pt idx="1283">
                        <c:v>0.75276491242552268</c:v>
                      </c:pt>
                      <c:pt idx="1284">
                        <c:v>0.75204497681288462</c:v>
                      </c:pt>
                      <c:pt idx="1285">
                        <c:v>0.7519824762601085</c:v>
                      </c:pt>
                      <c:pt idx="1286">
                        <c:v>0.75271951108058155</c:v>
                      </c:pt>
                      <c:pt idx="1287">
                        <c:v>0.75281856856045315</c:v>
                      </c:pt>
                      <c:pt idx="1288">
                        <c:v>0.75316468011214721</c:v>
                      </c:pt>
                      <c:pt idx="1289">
                        <c:v>0.75148483034932512</c:v>
                      </c:pt>
                      <c:pt idx="1290">
                        <c:v>0.75134567817521969</c:v>
                      </c:pt>
                      <c:pt idx="1291">
                        <c:v>0.75201372653649656</c:v>
                      </c:pt>
                      <c:pt idx="1292">
                        <c:v>0.75089579212080304</c:v>
                      </c:pt>
                      <c:pt idx="1293">
                        <c:v>0.75038753290860472</c:v>
                      </c:pt>
                      <c:pt idx="1294">
                        <c:v>0.75052550582699729</c:v>
                      </c:pt>
                      <c:pt idx="1295">
                        <c:v>0.74887277894556858</c:v>
                      </c:pt>
                      <c:pt idx="1296">
                        <c:v>0.74935450490422983</c:v>
                      </c:pt>
                      <c:pt idx="1297">
                        <c:v>0.74834211387482796</c:v>
                      </c:pt>
                      <c:pt idx="1298">
                        <c:v>0.74718467439275704</c:v>
                      </c:pt>
                      <c:pt idx="1299">
                        <c:v>0.74710212649286412</c:v>
                      </c:pt>
                      <c:pt idx="1300">
                        <c:v>0.74589869603799563</c:v>
                      </c:pt>
                      <c:pt idx="1301">
                        <c:v>0.74559091029696611</c:v>
                      </c:pt>
                      <c:pt idx="1302">
                        <c:v>0.74477604459945113</c:v>
                      </c:pt>
                      <c:pt idx="1303">
                        <c:v>0.74334619704773341</c:v>
                      </c:pt>
                      <c:pt idx="1304">
                        <c:v>0.7431427754372828</c:v>
                      </c:pt>
                      <c:pt idx="1305">
                        <c:v>0.74187566517392556</c:v>
                      </c:pt>
                      <c:pt idx="1306">
                        <c:v>0.74098591673865044</c:v>
                      </c:pt>
                      <c:pt idx="1307">
                        <c:v>0.73967222587463921</c:v>
                      </c:pt>
                      <c:pt idx="1308">
                        <c:v>0.73801478197035952</c:v>
                      </c:pt>
                      <c:pt idx="1309">
                        <c:v>0.73639035722603685</c:v>
                      </c:pt>
                      <c:pt idx="1310">
                        <c:v>0.73407547826189501</c:v>
                      </c:pt>
                      <c:pt idx="1311">
                        <c:v>0.73189916184400217</c:v>
                      </c:pt>
                      <c:pt idx="1312">
                        <c:v>0.73054832442503914</c:v>
                      </c:pt>
                      <c:pt idx="1313">
                        <c:v>0.72876057276449979</c:v>
                      </c:pt>
                      <c:pt idx="1314">
                        <c:v>0.72698815142822615</c:v>
                      </c:pt>
                      <c:pt idx="1315">
                        <c:v>0.72449815299073994</c:v>
                      </c:pt>
                      <c:pt idx="1316">
                        <c:v>0.72211133942812</c:v>
                      </c:pt>
                      <c:pt idx="1317">
                        <c:v>0.72076757754343357</c:v>
                      </c:pt>
                      <c:pt idx="1318">
                        <c:v>0.71752462433335207</c:v>
                      </c:pt>
                      <c:pt idx="1319">
                        <c:v>0.71475985931479347</c:v>
                      </c:pt>
                      <c:pt idx="1320">
                        <c:v>0.71198801876195839</c:v>
                      </c:pt>
                      <c:pt idx="1321">
                        <c:v>0.70869023016123389</c:v>
                      </c:pt>
                      <c:pt idx="1322">
                        <c:v>0.70523442129499969</c:v>
                      </c:pt>
                      <c:pt idx="1323">
                        <c:v>0.70321376663119073</c:v>
                      </c:pt>
                      <c:pt idx="1324">
                        <c:v>0.70082341530143255</c:v>
                      </c:pt>
                      <c:pt idx="1325">
                        <c:v>0.69750322084216554</c:v>
                      </c:pt>
                      <c:pt idx="1326">
                        <c:v>0.69463645020445353</c:v>
                      </c:pt>
                      <c:pt idx="1327">
                        <c:v>0.69147191749927039</c:v>
                      </c:pt>
                      <c:pt idx="1328">
                        <c:v>0.68888816823262011</c:v>
                      </c:pt>
                      <c:pt idx="1329">
                        <c:v>0.68666586084192971</c:v>
                      </c:pt>
                      <c:pt idx="1330">
                        <c:v>0.68357915901378852</c:v>
                      </c:pt>
                      <c:pt idx="1331">
                        <c:v>0.67987924421501378</c:v>
                      </c:pt>
                      <c:pt idx="1332">
                        <c:v>0.67839986792336016</c:v>
                      </c:pt>
                      <c:pt idx="1333">
                        <c:v>0.67548121003428685</c:v>
                      </c:pt>
                      <c:pt idx="1334">
                        <c:v>0.67193341922245775</c:v>
                      </c:pt>
                      <c:pt idx="1335">
                        <c:v>0.66895520891989024</c:v>
                      </c:pt>
                      <c:pt idx="1336">
                        <c:v>0.66491389959227243</c:v>
                      </c:pt>
                      <c:pt idx="1337">
                        <c:v>0.66169630038001526</c:v>
                      </c:pt>
                      <c:pt idx="1338">
                        <c:v>0.65871278342674022</c:v>
                      </c:pt>
                      <c:pt idx="1339">
                        <c:v>0.65588846599468753</c:v>
                      </c:pt>
                      <c:pt idx="1340">
                        <c:v>0.65333655663228163</c:v>
                      </c:pt>
                      <c:pt idx="1341">
                        <c:v>0.65112486254300606</c:v>
                      </c:pt>
                      <c:pt idx="1342">
                        <c:v>0.64709003912180829</c:v>
                      </c:pt>
                      <c:pt idx="1343">
                        <c:v>0.64495971367671301</c:v>
                      </c:pt>
                      <c:pt idx="1344">
                        <c:v>0.64194317756348085</c:v>
                      </c:pt>
                      <c:pt idx="1345">
                        <c:v>0.63919963914775191</c:v>
                      </c:pt>
                      <c:pt idx="1346">
                        <c:v>0.63634937809001846</c:v>
                      </c:pt>
                      <c:pt idx="1347">
                        <c:v>0.63249203265359066</c:v>
                      </c:pt>
                      <c:pt idx="1348">
                        <c:v>0.62951028458388492</c:v>
                      </c:pt>
                      <c:pt idx="1349">
                        <c:v>0.62759930070136238</c:v>
                      </c:pt>
                      <c:pt idx="1350">
                        <c:v>0.62438111186124878</c:v>
                      </c:pt>
                      <c:pt idx="1351">
                        <c:v>0.62049723317128402</c:v>
                      </c:pt>
                      <c:pt idx="1352">
                        <c:v>0.61731678051397865</c:v>
                      </c:pt>
                      <c:pt idx="1353">
                        <c:v>0.6139140381548186</c:v>
                      </c:pt>
                      <c:pt idx="1354">
                        <c:v>0.61145705887728963</c:v>
                      </c:pt>
                      <c:pt idx="1355">
                        <c:v>0.60864099623522616</c:v>
                      </c:pt>
                      <c:pt idx="1356">
                        <c:v>0.60613507784561771</c:v>
                      </c:pt>
                      <c:pt idx="1357">
                        <c:v>0.60281547301420713</c:v>
                      </c:pt>
                      <c:pt idx="1358">
                        <c:v>0.60022877560827492</c:v>
                      </c:pt>
                      <c:pt idx="1359">
                        <c:v>0.59727179190853696</c:v>
                      </c:pt>
                      <c:pt idx="1360">
                        <c:v>0.59354770236765064</c:v>
                      </c:pt>
                      <c:pt idx="1361">
                        <c:v>0.59096925975170778</c:v>
                      </c:pt>
                      <c:pt idx="1362">
                        <c:v>0.58693549766065156</c:v>
                      </c:pt>
                      <c:pt idx="1363">
                        <c:v>0.58292732541856218</c:v>
                      </c:pt>
                      <c:pt idx="1364">
                        <c:v>0.58054705672514795</c:v>
                      </c:pt>
                      <c:pt idx="1365">
                        <c:v>0.57828035035687231</c:v>
                      </c:pt>
                      <c:pt idx="1366">
                        <c:v>0.57498067494700722</c:v>
                      </c:pt>
                      <c:pt idx="1367">
                        <c:v>0.57199456363116419</c:v>
                      </c:pt>
                      <c:pt idx="1368">
                        <c:v>0.56848061745829126</c:v>
                      </c:pt>
                      <c:pt idx="1369">
                        <c:v>0.56601013570285119</c:v>
                      </c:pt>
                      <c:pt idx="1370">
                        <c:v>0.56355622249017534</c:v>
                      </c:pt>
                      <c:pt idx="1371">
                        <c:v>0.55984227454841884</c:v>
                      </c:pt>
                      <c:pt idx="1372">
                        <c:v>0.55571623569783934</c:v>
                      </c:pt>
                      <c:pt idx="1373">
                        <c:v>0.55253790570081696</c:v>
                      </c:pt>
                      <c:pt idx="1374">
                        <c:v>0.54906140089682398</c:v>
                      </c:pt>
                      <c:pt idx="1375">
                        <c:v>0.54586638443146607</c:v>
                      </c:pt>
                      <c:pt idx="1376">
                        <c:v>0.54307260972237381</c:v>
                      </c:pt>
                      <c:pt idx="1377">
                        <c:v>0.53918242201434563</c:v>
                      </c:pt>
                      <c:pt idx="1378">
                        <c:v>0.53654837749154627</c:v>
                      </c:pt>
                      <c:pt idx="1379">
                        <c:v>0.53398060713980378</c:v>
                      </c:pt>
                      <c:pt idx="1380">
                        <c:v>0.53083529630273862</c:v>
                      </c:pt>
                      <c:pt idx="1381">
                        <c:v>0.52820555606329067</c:v>
                      </c:pt>
                      <c:pt idx="1382">
                        <c:v>0.52546237142427565</c:v>
                      </c:pt>
                      <c:pt idx="1383">
                        <c:v>0.52253115446186138</c:v>
                      </c:pt>
                      <c:pt idx="1384">
                        <c:v>0.51974634209618598</c:v>
                      </c:pt>
                      <c:pt idx="1385">
                        <c:v>0.5158098686014323</c:v>
                      </c:pt>
                      <c:pt idx="1386">
                        <c:v>0.51206307838807541</c:v>
                      </c:pt>
                      <c:pt idx="1387">
                        <c:v>0.50932691032055122</c:v>
                      </c:pt>
                      <c:pt idx="1388">
                        <c:v>0.50634215514877789</c:v>
                      </c:pt>
                      <c:pt idx="1389">
                        <c:v>0.50294849305860612</c:v>
                      </c:pt>
                      <c:pt idx="1390">
                        <c:v>0.49929504093491395</c:v>
                      </c:pt>
                      <c:pt idx="1391">
                        <c:v>0.49671076100319284</c:v>
                      </c:pt>
                      <c:pt idx="1392">
                        <c:v>0.49352346866275359</c:v>
                      </c:pt>
                      <c:pt idx="1393">
                        <c:v>0.49047904315191465</c:v>
                      </c:pt>
                      <c:pt idx="1394">
                        <c:v>0.48773804013596822</c:v>
                      </c:pt>
                      <c:pt idx="1395">
                        <c:v>0.48430552157006107</c:v>
                      </c:pt>
                      <c:pt idx="1396">
                        <c:v>0.48079487731318382</c:v>
                      </c:pt>
                      <c:pt idx="1397">
                        <c:v>0.47713623646435555</c:v>
                      </c:pt>
                      <c:pt idx="1398">
                        <c:v>0.47308048125425639</c:v>
                      </c:pt>
                      <c:pt idx="1399">
                        <c:v>0.47057137887422357</c:v>
                      </c:pt>
                      <c:pt idx="1400">
                        <c:v>0.46783951509005095</c:v>
                      </c:pt>
                      <c:pt idx="1401">
                        <c:v>0.46373458491672981</c:v>
                      </c:pt>
                      <c:pt idx="1402">
                        <c:v>0.4596118479821461</c:v>
                      </c:pt>
                      <c:pt idx="1403">
                        <c:v>0.45607938749458282</c:v>
                      </c:pt>
                      <c:pt idx="1404">
                        <c:v>0.45363089885818569</c:v>
                      </c:pt>
                      <c:pt idx="1405">
                        <c:v>0.45157734295999086</c:v>
                      </c:pt>
                      <c:pt idx="1406">
                        <c:v>0.44903822852206832</c:v>
                      </c:pt>
                      <c:pt idx="1407">
                        <c:v>0.4463200441041637</c:v>
                      </c:pt>
                      <c:pt idx="1408">
                        <c:v>0.44300226711910784</c:v>
                      </c:pt>
                      <c:pt idx="1409">
                        <c:v>0.44132005884486009</c:v>
                      </c:pt>
                      <c:pt idx="1410">
                        <c:v>0.4385084773745051</c:v>
                      </c:pt>
                      <c:pt idx="1411">
                        <c:v>0.43600656845432006</c:v>
                      </c:pt>
                      <c:pt idx="1412">
                        <c:v>0.43205959958372275</c:v>
                      </c:pt>
                      <c:pt idx="1413">
                        <c:v>0.42828433034490282</c:v>
                      </c:pt>
                      <c:pt idx="1414">
                        <c:v>0.4254805909250377</c:v>
                      </c:pt>
                      <c:pt idx="1415">
                        <c:v>0.42333033605839676</c:v>
                      </c:pt>
                      <c:pt idx="1416">
                        <c:v>0.42001220529662708</c:v>
                      </c:pt>
                      <c:pt idx="1417">
                        <c:v>0.41664277691135243</c:v>
                      </c:pt>
                      <c:pt idx="1418">
                        <c:v>0.41237652455652618</c:v>
                      </c:pt>
                      <c:pt idx="1419">
                        <c:v>0.40928781799367331</c:v>
                      </c:pt>
                      <c:pt idx="1420">
                        <c:v>0.40621668234094055</c:v>
                      </c:pt>
                      <c:pt idx="1421">
                        <c:v>0.40276853863683942</c:v>
                      </c:pt>
                      <c:pt idx="1422">
                        <c:v>0.40066627947770767</c:v>
                      </c:pt>
                      <c:pt idx="1423">
                        <c:v>0.39774190219842748</c:v>
                      </c:pt>
                      <c:pt idx="1424">
                        <c:v>0.39513775180794641</c:v>
                      </c:pt>
                      <c:pt idx="1425">
                        <c:v>0.39269091412954721</c:v>
                      </c:pt>
                      <c:pt idx="1426">
                        <c:v>0.39001718765201343</c:v>
                      </c:pt>
                      <c:pt idx="1427">
                        <c:v>0.38752235426610498</c:v>
                      </c:pt>
                      <c:pt idx="1428">
                        <c:v>0.3846302296305687</c:v>
                      </c:pt>
                      <c:pt idx="1429">
                        <c:v>0.38096810997738784</c:v>
                      </c:pt>
                      <c:pt idx="1430">
                        <c:v>0.37729396191593678</c:v>
                      </c:pt>
                      <c:pt idx="1431">
                        <c:v>0.37430979637201983</c:v>
                      </c:pt>
                      <c:pt idx="1432">
                        <c:v>0.37168831092256127</c:v>
                      </c:pt>
                      <c:pt idx="1433">
                        <c:v>0.36843226797406819</c:v>
                      </c:pt>
                      <c:pt idx="1434">
                        <c:v>0.36543719431480826</c:v>
                      </c:pt>
                      <c:pt idx="1435">
                        <c:v>0.36251016371017436</c:v>
                      </c:pt>
                      <c:pt idx="1436">
                        <c:v>0.3588195650315304</c:v>
                      </c:pt>
                      <c:pt idx="1437">
                        <c:v>0.35626217213006017</c:v>
                      </c:pt>
                      <c:pt idx="1438">
                        <c:v>0.35363319840682556</c:v>
                      </c:pt>
                      <c:pt idx="1439">
                        <c:v>0.35058446861263515</c:v>
                      </c:pt>
                      <c:pt idx="1440">
                        <c:v>0.34767542165762083</c:v>
                      </c:pt>
                      <c:pt idx="1441">
                        <c:v>0.34464143255983987</c:v>
                      </c:pt>
                      <c:pt idx="1442">
                        <c:v>0.34214082082093888</c:v>
                      </c:pt>
                      <c:pt idx="1443">
                        <c:v>0.33915930860237564</c:v>
                      </c:pt>
                      <c:pt idx="1444">
                        <c:v>0.33692638791027041</c:v>
                      </c:pt>
                      <c:pt idx="1445">
                        <c:v>0.33356957756112232</c:v>
                      </c:pt>
                      <c:pt idx="1446">
                        <c:v>0.33051896095779149</c:v>
                      </c:pt>
                      <c:pt idx="1447">
                        <c:v>0.32797453986916164</c:v>
                      </c:pt>
                      <c:pt idx="1448">
                        <c:v>0.32484674097943084</c:v>
                      </c:pt>
                      <c:pt idx="1449">
                        <c:v>0.32160750242484459</c:v>
                      </c:pt>
                      <c:pt idx="1450">
                        <c:v>0.32006450528748781</c:v>
                      </c:pt>
                      <c:pt idx="1451">
                        <c:v>0.3168398895037397</c:v>
                      </c:pt>
                      <c:pt idx="1452">
                        <c:v>0.31469865594330143</c:v>
                      </c:pt>
                      <c:pt idx="1453">
                        <c:v>0.31229391769384751</c:v>
                      </c:pt>
                      <c:pt idx="1454">
                        <c:v>0.30941659271750638</c:v>
                      </c:pt>
                      <c:pt idx="1455">
                        <c:v>0.30695112279884557</c:v>
                      </c:pt>
                      <c:pt idx="1456">
                        <c:v>0.30412704121793532</c:v>
                      </c:pt>
                      <c:pt idx="1457">
                        <c:v>0.30106221458326582</c:v>
                      </c:pt>
                      <c:pt idx="1458">
                        <c:v>0.29887009613882204</c:v>
                      </c:pt>
                      <c:pt idx="1459">
                        <c:v>0.29653051176749801</c:v>
                      </c:pt>
                      <c:pt idx="1460">
                        <c:v>0.29392264672152174</c:v>
                      </c:pt>
                      <c:pt idx="1461">
                        <c:v>0.2917140186970994</c:v>
                      </c:pt>
                      <c:pt idx="1462">
                        <c:v>0.28998758833362326</c:v>
                      </c:pt>
                      <c:pt idx="1463">
                        <c:v>0.28839747993054188</c:v>
                      </c:pt>
                      <c:pt idx="1464">
                        <c:v>0.28609569070481172</c:v>
                      </c:pt>
                      <c:pt idx="1465">
                        <c:v>0.28370115301727322</c:v>
                      </c:pt>
                      <c:pt idx="1466">
                        <c:v>0.28127571883006047</c:v>
                      </c:pt>
                      <c:pt idx="1467">
                        <c:v>0.27814131610833825</c:v>
                      </c:pt>
                      <c:pt idx="1468">
                        <c:v>0.27563085758423578</c:v>
                      </c:pt>
                      <c:pt idx="1469">
                        <c:v>0.27299982016350383</c:v>
                      </c:pt>
                      <c:pt idx="1470">
                        <c:v>0.26962060395581333</c:v>
                      </c:pt>
                      <c:pt idx="1471">
                        <c:v>0.26669581393703368</c:v>
                      </c:pt>
                      <c:pt idx="1472">
                        <c:v>0.26447881319705069</c:v>
                      </c:pt>
                      <c:pt idx="1473">
                        <c:v>0.26185054702724375</c:v>
                      </c:pt>
                      <c:pt idx="1474">
                        <c:v>0.2602028319825942</c:v>
                      </c:pt>
                      <c:pt idx="1475">
                        <c:v>0.25820747235382391</c:v>
                      </c:pt>
                      <c:pt idx="1476">
                        <c:v>0.25516858934483505</c:v>
                      </c:pt>
                      <c:pt idx="1477">
                        <c:v>0.25285506652476292</c:v>
                      </c:pt>
                      <c:pt idx="1478">
                        <c:v>0.25057739307835863</c:v>
                      </c:pt>
                      <c:pt idx="1479">
                        <c:v>0.24813798471094969</c:v>
                      </c:pt>
                      <c:pt idx="1480">
                        <c:v>0.24604309590002274</c:v>
                      </c:pt>
                      <c:pt idx="1481">
                        <c:v>0.24380763980813511</c:v>
                      </c:pt>
                      <c:pt idx="1482">
                        <c:v>0.24148751315607156</c:v>
                      </c:pt>
                      <c:pt idx="1483">
                        <c:v>0.23949457100151242</c:v>
                      </c:pt>
                      <c:pt idx="1484">
                        <c:v>0.23860275886874002</c:v>
                      </c:pt>
                      <c:pt idx="1485">
                        <c:v>0.23740734735271835</c:v>
                      </c:pt>
                      <c:pt idx="1486">
                        <c:v>0.23566169512112431</c:v>
                      </c:pt>
                      <c:pt idx="1487">
                        <c:v>0.23339103824621094</c:v>
                      </c:pt>
                      <c:pt idx="1488">
                        <c:v>0.23149963000852014</c:v>
                      </c:pt>
                      <c:pt idx="1489">
                        <c:v>0.2297327511740965</c:v>
                      </c:pt>
                      <c:pt idx="1490">
                        <c:v>0.22887519641977966</c:v>
                      </c:pt>
                      <c:pt idx="1491">
                        <c:v>0.22606420457728105</c:v>
                      </c:pt>
                      <c:pt idx="1492">
                        <c:v>0.22356217773152479</c:v>
                      </c:pt>
                      <c:pt idx="1493">
                        <c:v>0.22120396111993915</c:v>
                      </c:pt>
                      <c:pt idx="1494">
                        <c:v>0.21988154376365357</c:v>
                      </c:pt>
                      <c:pt idx="1495">
                        <c:v>0.21835947841519826</c:v>
                      </c:pt>
                      <c:pt idx="1496">
                        <c:v>0.21635904798686312</c:v>
                      </c:pt>
                      <c:pt idx="1497">
                        <c:v>0.21371804585535842</c:v>
                      </c:pt>
                      <c:pt idx="1498">
                        <c:v>0.2119802356742542</c:v>
                      </c:pt>
                      <c:pt idx="1499">
                        <c:v>0.21022125785310602</c:v>
                      </c:pt>
                      <c:pt idx="1500">
                        <c:v>0.20824747860387918</c:v>
                      </c:pt>
                      <c:pt idx="1501">
                        <c:v>0.20592304766846406</c:v>
                      </c:pt>
                      <c:pt idx="1502">
                        <c:v>0.20408582623077445</c:v>
                      </c:pt>
                      <c:pt idx="1503">
                        <c:v>0.20239477353868107</c:v>
                      </c:pt>
                      <c:pt idx="1504">
                        <c:v>0.20076663413886328</c:v>
                      </c:pt>
                      <c:pt idx="1505">
                        <c:v>0.19879014260149708</c:v>
                      </c:pt>
                      <c:pt idx="1506">
                        <c:v>0.19729231095793889</c:v>
                      </c:pt>
                      <c:pt idx="1507">
                        <c:v>0.19613805546629248</c:v>
                      </c:pt>
                      <c:pt idx="1508">
                        <c:v>0.19414275480030779</c:v>
                      </c:pt>
                      <c:pt idx="1509">
                        <c:v>0.19251048800549536</c:v>
                      </c:pt>
                      <c:pt idx="1510">
                        <c:v>0.19097433055127258</c:v>
                      </c:pt>
                      <c:pt idx="1511">
                        <c:v>0.1890114004546031</c:v>
                      </c:pt>
                      <c:pt idx="1512">
                        <c:v>0.1875590291187717</c:v>
                      </c:pt>
                      <c:pt idx="1513">
                        <c:v>0.1846657841903083</c:v>
                      </c:pt>
                      <c:pt idx="1514">
                        <c:v>0.18318233946644577</c:v>
                      </c:pt>
                      <c:pt idx="1515">
                        <c:v>0.18271187539984141</c:v>
                      </c:pt>
                      <c:pt idx="1516">
                        <c:v>0.17992942154559152</c:v>
                      </c:pt>
                      <c:pt idx="1517">
                        <c:v>0.1780250414950604</c:v>
                      </c:pt>
                      <c:pt idx="1518">
                        <c:v>0.17639466150938837</c:v>
                      </c:pt>
                      <c:pt idx="1519">
                        <c:v>0.17475013045516324</c:v>
                      </c:pt>
                      <c:pt idx="1520">
                        <c:v>0.17487412919335962</c:v>
                      </c:pt>
                      <c:pt idx="1521">
                        <c:v>0.17320831257351924</c:v>
                      </c:pt>
                      <c:pt idx="1522">
                        <c:v>0.171098977880111</c:v>
                      </c:pt>
                      <c:pt idx="1523">
                        <c:v>0.17040704959065087</c:v>
                      </c:pt>
                      <c:pt idx="1524">
                        <c:v>0.16894371117669085</c:v>
                      </c:pt>
                      <c:pt idx="1525">
                        <c:v>0.16710265715793479</c:v>
                      </c:pt>
                      <c:pt idx="1526">
                        <c:v>0.16520659086017861</c:v>
                      </c:pt>
                      <c:pt idx="1527">
                        <c:v>0.16236947850364244</c:v>
                      </c:pt>
                      <c:pt idx="1528">
                        <c:v>0.16063555986639033</c:v>
                      </c:pt>
                      <c:pt idx="1529">
                        <c:v>0.15914439101760924</c:v>
                      </c:pt>
                      <c:pt idx="1530">
                        <c:v>0.15724938604999456</c:v>
                      </c:pt>
                      <c:pt idx="1531">
                        <c:v>0.1551928820125178</c:v>
                      </c:pt>
                      <c:pt idx="1532">
                        <c:v>0.15436516242773377</c:v>
                      </c:pt>
                      <c:pt idx="1533">
                        <c:v>0.15321562395893834</c:v>
                      </c:pt>
                      <c:pt idx="1534">
                        <c:v>0.15261497006164562</c:v>
                      </c:pt>
                      <c:pt idx="1535">
                        <c:v>0.15162958398806592</c:v>
                      </c:pt>
                      <c:pt idx="1536">
                        <c:v>0.14975987405548991</c:v>
                      </c:pt>
                      <c:pt idx="1537">
                        <c:v>0.14828273834969061</c:v>
                      </c:pt>
                      <c:pt idx="1538">
                        <c:v>0.14722866063084286</c:v>
                      </c:pt>
                      <c:pt idx="1539">
                        <c:v>0.14582941476487116</c:v>
                      </c:pt>
                      <c:pt idx="1540">
                        <c:v>0.14483424086887564</c:v>
                      </c:pt>
                      <c:pt idx="1541">
                        <c:v>0.14286258427993173</c:v>
                      </c:pt>
                      <c:pt idx="1542">
                        <c:v>0.14147471823158814</c:v>
                      </c:pt>
                      <c:pt idx="1543">
                        <c:v>0.14049876620371055</c:v>
                      </c:pt>
                      <c:pt idx="1544">
                        <c:v>0.13912581774013333</c:v>
                      </c:pt>
                      <c:pt idx="1545">
                        <c:v>0.1376669604978818</c:v>
                      </c:pt>
                      <c:pt idx="1546">
                        <c:v>0.13630568666586088</c:v>
                      </c:pt>
                      <c:pt idx="1547">
                        <c:v>0.13486109841773367</c:v>
                      </c:pt>
                      <c:pt idx="1548">
                        <c:v>0.13377352983664362</c:v>
                      </c:pt>
                      <c:pt idx="1549">
                        <c:v>0.13221661748187633</c:v>
                      </c:pt>
                      <c:pt idx="1550">
                        <c:v>0.13076501266225823</c:v>
                      </c:pt>
                      <c:pt idx="1551">
                        <c:v>0.12954672358540908</c:v>
                      </c:pt>
                      <c:pt idx="1552">
                        <c:v>0.12869636229094009</c:v>
                      </c:pt>
                      <c:pt idx="1553">
                        <c:v>0.12709369481451782</c:v>
                      </c:pt>
                      <c:pt idx="1554">
                        <c:v>0.12586308251547038</c:v>
                      </c:pt>
                      <c:pt idx="1555">
                        <c:v>0.12446554657028218</c:v>
                      </c:pt>
                      <c:pt idx="1556">
                        <c:v>0.12253080068514757</c:v>
                      </c:pt>
                      <c:pt idx="1557">
                        <c:v>0.1215114520470405</c:v>
                      </c:pt>
                      <c:pt idx="1558">
                        <c:v>0.11997836065767092</c:v>
                      </c:pt>
                      <c:pt idx="1559">
                        <c:v>0.11839373579365385</c:v>
                      </c:pt>
                      <c:pt idx="1560">
                        <c:v>0.11723411468851434</c:v>
                      </c:pt>
                      <c:pt idx="1561">
                        <c:v>0.1160187737509471</c:v>
                      </c:pt>
                      <c:pt idx="1562">
                        <c:v>0.11494641756855162</c:v>
                      </c:pt>
                      <c:pt idx="1563">
                        <c:v>0.11388402609692892</c:v>
                      </c:pt>
                      <c:pt idx="1564">
                        <c:v>0.11236520370168368</c:v>
                      </c:pt>
                      <c:pt idx="1565">
                        <c:v>0.11160434791581293</c:v>
                      </c:pt>
                      <c:pt idx="1566">
                        <c:v>0.1111131879114497</c:v>
                      </c:pt>
                      <c:pt idx="1567">
                        <c:v>0.1105509187876072</c:v>
                      </c:pt>
                      <c:pt idx="1568">
                        <c:v>0.10924931529465179</c:v>
                      </c:pt>
                      <c:pt idx="1569">
                        <c:v>0.10797807763629985</c:v>
                      </c:pt>
                      <c:pt idx="1570">
                        <c:v>0.10798149747786685</c:v>
                      </c:pt>
                      <c:pt idx="1571">
                        <c:v>0.10722535871484713</c:v>
                      </c:pt>
                      <c:pt idx="1572">
                        <c:v>0.10651120145520156</c:v>
                      </c:pt>
                      <c:pt idx="1573">
                        <c:v>0.10495965471392731</c:v>
                      </c:pt>
                      <c:pt idx="1574">
                        <c:v>0.10365333419812087</c:v>
                      </c:pt>
                      <c:pt idx="1575">
                        <c:v>0.10285132238787491</c:v>
                      </c:pt>
                      <c:pt idx="1576">
                        <c:v>0.10220585677349742</c:v>
                      </c:pt>
                      <c:pt idx="1577">
                        <c:v>0.10093845169621195</c:v>
                      </c:pt>
                      <c:pt idx="1578">
                        <c:v>9.9876001261803626E-2</c:v>
                      </c:pt>
                      <c:pt idx="1579">
                        <c:v>9.8567027420643466E-2</c:v>
                      </c:pt>
                      <c:pt idx="1580">
                        <c:v>9.7837303985589499E-2</c:v>
                      </c:pt>
                      <c:pt idx="1581">
                        <c:v>9.7178689670014778E-2</c:v>
                      </c:pt>
                      <c:pt idx="1582">
                        <c:v>9.6287467165098756E-2</c:v>
                      </c:pt>
                      <c:pt idx="1583">
                        <c:v>9.5130499385312955E-2</c:v>
                      </c:pt>
                      <c:pt idx="1584">
                        <c:v>9.416480688213634E-2</c:v>
                      </c:pt>
                      <c:pt idx="1585">
                        <c:v>9.3229657101920133E-2</c:v>
                      </c:pt>
                      <c:pt idx="1586">
                        <c:v>9.2729416828568653E-2</c:v>
                      </c:pt>
                      <c:pt idx="1587">
                        <c:v>9.1647449712114207E-2</c:v>
                      </c:pt>
                      <c:pt idx="1588">
                        <c:v>9.1122621957151748E-2</c:v>
                      </c:pt>
                      <c:pt idx="1589">
                        <c:v>9.0344195261160928E-2</c:v>
                      </c:pt>
                      <c:pt idx="1590">
                        <c:v>8.9676264825455418E-2</c:v>
                      </c:pt>
                      <c:pt idx="1591">
                        <c:v>8.880166982608928E-2</c:v>
                      </c:pt>
                      <c:pt idx="1592">
                        <c:v>8.879117445024573E-2</c:v>
                      </c:pt>
                      <c:pt idx="1593">
                        <c:v>8.8553731312482134E-2</c:v>
                      </c:pt>
                      <c:pt idx="1594">
                        <c:v>8.8098774458500534E-2</c:v>
                      </c:pt>
                      <c:pt idx="1595">
                        <c:v>8.808338517144905E-2</c:v>
                      </c:pt>
                      <c:pt idx="1596">
                        <c:v>8.7538922808869185E-2</c:v>
                      </c:pt>
                      <c:pt idx="1597">
                        <c:v>8.7264568967296299E-2</c:v>
                      </c:pt>
                      <c:pt idx="1598">
                        <c:v>8.7488096887649372E-2</c:v>
                      </c:pt>
                      <c:pt idx="1599">
                        <c:v>8.6886971288071532E-2</c:v>
                      </c:pt>
                      <c:pt idx="1600">
                        <c:v>8.5699696636467898E-2</c:v>
                      </c:pt>
                      <c:pt idx="1601">
                        <c:v>8.5112191440372423E-2</c:v>
                      </c:pt>
                      <c:pt idx="1602">
                        <c:v>8.4125036483223628E-2</c:v>
                      </c:pt>
                      <c:pt idx="1603">
                        <c:v>8.3176266299525056E-2</c:v>
                      </c:pt>
                      <c:pt idx="1604">
                        <c:v>8.2696132336076089E-2</c:v>
                      </c:pt>
                      <c:pt idx="1605">
                        <c:v>8.1844945562608171E-2</c:v>
                      </c:pt>
                      <c:pt idx="1606">
                        <c:v>8.1131613781961529E-2</c:v>
                      </c:pt>
                      <c:pt idx="1607">
                        <c:v>8.0878427580432607E-2</c:v>
                      </c:pt>
                      <c:pt idx="1608">
                        <c:v>7.9962676556691245E-2</c:v>
                      </c:pt>
                      <c:pt idx="1609">
                        <c:v>7.8845036954925909E-2</c:v>
                      </c:pt>
                      <c:pt idx="1610">
                        <c:v>7.8876169305742691E-2</c:v>
                      </c:pt>
                      <c:pt idx="1611">
                        <c:v>7.8679705303997385E-2</c:v>
                      </c:pt>
                      <c:pt idx="1612">
                        <c:v>7.8551873984734552E-2</c:v>
                      </c:pt>
                      <c:pt idx="1613">
                        <c:v>7.7552100991459247E-2</c:v>
                      </c:pt>
                      <c:pt idx="1614">
                        <c:v>7.6940656904394805E-2</c:v>
                      </c:pt>
                      <c:pt idx="1615">
                        <c:v>7.6896788591880233E-2</c:v>
                      </c:pt>
                      <c:pt idx="1616">
                        <c:v>7.6900621172946701E-2</c:v>
                      </c:pt>
                      <c:pt idx="1617">
                        <c:v>7.6377739189910296E-2</c:v>
                      </c:pt>
                      <c:pt idx="1618">
                        <c:v>7.5434275656919139E-2</c:v>
                      </c:pt>
                      <c:pt idx="1619">
                        <c:v>7.4360740218810895E-2</c:v>
                      </c:pt>
                      <c:pt idx="1620">
                        <c:v>7.4576308163102872E-2</c:v>
                      </c:pt>
                      <c:pt idx="1621">
                        <c:v>7.4847654902608224E-2</c:v>
                      </c:pt>
                      <c:pt idx="1622">
                        <c:v>7.4904495027963106E-2</c:v>
                      </c:pt>
                      <c:pt idx="1623">
                        <c:v>7.4589574789871382E-2</c:v>
                      </c:pt>
                      <c:pt idx="1624">
                        <c:v>7.4425363431869979E-2</c:v>
                      </c:pt>
                      <c:pt idx="1625">
                        <c:v>7.4387332435133569E-2</c:v>
                      </c:pt>
                      <c:pt idx="1626">
                        <c:v>7.4060855491056815E-2</c:v>
                      </c:pt>
                      <c:pt idx="1627">
                        <c:v>7.2351406409844429E-2</c:v>
                      </c:pt>
                      <c:pt idx="1628">
                        <c:v>7.1460596644427873E-2</c:v>
                      </c:pt>
                      <c:pt idx="1629">
                        <c:v>7.1289014938221748E-2</c:v>
                      </c:pt>
                      <c:pt idx="1630">
                        <c:v>7.0300975539288393E-2</c:v>
                      </c:pt>
                      <c:pt idx="1631">
                        <c:v>6.9431805116200923E-2</c:v>
                      </c:pt>
                      <c:pt idx="1632">
                        <c:v>6.8985633717279352E-2</c:v>
                      </c:pt>
                      <c:pt idx="1633">
                        <c:v>6.8055141997128518E-2</c:v>
                      </c:pt>
                      <c:pt idx="1634">
                        <c:v>6.8132088432385898E-2</c:v>
                      </c:pt>
                      <c:pt idx="1635">
                        <c:v>6.7691754349242475E-2</c:v>
                      </c:pt>
                      <c:pt idx="1636">
                        <c:v>6.6595341350306758E-2</c:v>
                      </c:pt>
                      <c:pt idx="1637">
                        <c:v>6.6232602293062742E-2</c:v>
                      </c:pt>
                      <c:pt idx="1638">
                        <c:v>6.5828058620801488E-2</c:v>
                      </c:pt>
                      <c:pt idx="1639">
                        <c:v>6.4798568383564709E-2</c:v>
                      </c:pt>
                      <c:pt idx="1640">
                        <c:v>6.4684829170069319E-2</c:v>
                      </c:pt>
                      <c:pt idx="1641">
                        <c:v>6.4278162837525091E-2</c:v>
                      </c:pt>
                      <c:pt idx="1642">
                        <c:v>6.3718959778535783E-2</c:v>
                      </c:pt>
                      <c:pt idx="1643">
                        <c:v>6.3157457170906595E-2</c:v>
                      </c:pt>
                      <c:pt idx="1644">
                        <c:v>6.2398606119747527E-2</c:v>
                      </c:pt>
                      <c:pt idx="1645">
                        <c:v>6.1209149845075285E-2</c:v>
                      </c:pt>
                      <c:pt idx="1646">
                        <c:v>6.1311568203728226E-2</c:v>
                      </c:pt>
                      <c:pt idx="1647">
                        <c:v>6.078650459762322E-2</c:v>
                      </c:pt>
                      <c:pt idx="1648">
                        <c:v>6.1098594622004322E-2</c:v>
                      </c:pt>
                      <c:pt idx="1649">
                        <c:v>6.122937408054907E-2</c:v>
                      </c:pt>
                      <c:pt idx="1650">
                        <c:v>6.074988870774211E-2</c:v>
                      </c:pt>
                      <c:pt idx="1651">
                        <c:v>6.0555901142993605E-2</c:v>
                      </c:pt>
                      <c:pt idx="1652">
                        <c:v>6.0941517761065107E-2</c:v>
                      </c:pt>
                      <c:pt idx="1653">
                        <c:v>6.0345816737765963E-2</c:v>
                      </c:pt>
                      <c:pt idx="1654">
                        <c:v>5.986904365309835E-2</c:v>
                      </c:pt>
                      <c:pt idx="1655">
                        <c:v>5.8435864703992077E-2</c:v>
                      </c:pt>
                      <c:pt idx="1656">
                        <c:v>5.775168412456478E-2</c:v>
                      </c:pt>
                      <c:pt idx="1657">
                        <c:v>5.812260721645534E-2</c:v>
                      </c:pt>
                      <c:pt idx="1658">
                        <c:v>5.729672137430461E-2</c:v>
                      </c:pt>
                      <c:pt idx="1659">
                        <c:v>5.7144455876673439E-2</c:v>
                      </c:pt>
                      <c:pt idx="1660">
                        <c:v>5.6498046857725748E-2</c:v>
                      </c:pt>
                      <c:pt idx="1661">
                        <c:v>5.63258991087775E-2</c:v>
                      </c:pt>
                      <c:pt idx="1662">
                        <c:v>5.6228457209232398E-2</c:v>
                      </c:pt>
                      <c:pt idx="1663">
                        <c:v>5.6350822678266618E-2</c:v>
                      </c:pt>
                      <c:pt idx="1664">
                        <c:v>5.5483285524341314E-2</c:v>
                      </c:pt>
                      <c:pt idx="1665">
                        <c:v>5.5686152884606883E-2</c:v>
                      </c:pt>
                      <c:pt idx="1666">
                        <c:v>5.446709729154444E-2</c:v>
                      </c:pt>
                      <c:pt idx="1667">
                        <c:v>5.453908495652969E-2</c:v>
                      </c:pt>
                      <c:pt idx="1668">
                        <c:v>5.4507940813155784E-2</c:v>
                      </c:pt>
                      <c:pt idx="1669">
                        <c:v>5.4233982022246663E-2</c:v>
                      </c:pt>
                      <c:pt idx="1670">
                        <c:v>5.3332600229365236E-2</c:v>
                      </c:pt>
                      <c:pt idx="1671">
                        <c:v>5.271510656049435E-2</c:v>
                      </c:pt>
                      <c:pt idx="1672">
                        <c:v>5.2798556591007594E-2</c:v>
                      </c:pt>
                      <c:pt idx="1673">
                        <c:v>5.3409729449258106E-2</c:v>
                      </c:pt>
                      <c:pt idx="1674">
                        <c:v>5.2855485160540928E-2</c:v>
                      </c:pt>
                      <c:pt idx="1675">
                        <c:v>5.187578309949676E-2</c:v>
                      </c:pt>
                      <c:pt idx="1676">
                        <c:v>5.203491186537617E-2</c:v>
                      </c:pt>
                      <c:pt idx="1677">
                        <c:v>5.1946927596647381E-2</c:v>
                      </c:pt>
                      <c:pt idx="1678">
                        <c:v>5.217840370050443E-2</c:v>
                      </c:pt>
                      <c:pt idx="1679">
                        <c:v>5.1679165794508805E-2</c:v>
                      </c:pt>
                      <c:pt idx="1680">
                        <c:v>5.1194556555629919E-2</c:v>
                      </c:pt>
                      <c:pt idx="1681">
                        <c:v>5.0993894403547207E-2</c:v>
                      </c:pt>
                      <c:pt idx="1682">
                        <c:v>5.0247991580114212E-2</c:v>
                      </c:pt>
                      <c:pt idx="1683">
                        <c:v>4.9917033464328998E-2</c:v>
                      </c:pt>
                      <c:pt idx="1684">
                        <c:v>4.963058635542178E-2</c:v>
                      </c:pt>
                      <c:pt idx="1685">
                        <c:v>4.9110640719110137E-2</c:v>
                      </c:pt>
                      <c:pt idx="1686">
                        <c:v>4.7995200429249082E-2</c:v>
                      </c:pt>
                      <c:pt idx="1687">
                        <c:v>4.7902746781368945E-2</c:v>
                      </c:pt>
                      <c:pt idx="1688">
                        <c:v>4.761969592891447E-2</c:v>
                      </c:pt>
                      <c:pt idx="1689">
                        <c:v>4.8444443789302384E-2</c:v>
                      </c:pt>
                      <c:pt idx="1690">
                        <c:v>4.7979085899934264E-2</c:v>
                      </c:pt>
                      <c:pt idx="1691">
                        <c:v>4.6975179615385755E-2</c:v>
                      </c:pt>
                      <c:pt idx="1692">
                        <c:v>4.6835402435752682E-2</c:v>
                      </c:pt>
                      <c:pt idx="1693">
                        <c:v>4.676662234630613E-2</c:v>
                      </c:pt>
                      <c:pt idx="1694">
                        <c:v>4.5688759039732081E-2</c:v>
                      </c:pt>
                      <c:pt idx="1695">
                        <c:v>4.486705365908307E-2</c:v>
                      </c:pt>
                      <c:pt idx="1696">
                        <c:v>4.3980100059847232E-2</c:v>
                      </c:pt>
                      <c:pt idx="1697">
                        <c:v>4.3597726394985804E-2</c:v>
                      </c:pt>
                      <c:pt idx="1698">
                        <c:v>4.3187139037196676E-2</c:v>
                      </c:pt>
                      <c:pt idx="1699">
                        <c:v>4.2571826991394383E-2</c:v>
                      </c:pt>
                      <c:pt idx="1700">
                        <c:v>4.2333717574153072E-2</c:v>
                      </c:pt>
                      <c:pt idx="1701">
                        <c:v>4.2579704419555602E-2</c:v>
                      </c:pt>
                      <c:pt idx="1702">
                        <c:v>4.2183156101026839E-2</c:v>
                      </c:pt>
                      <c:pt idx="1703">
                        <c:v>4.1421527902664235E-2</c:v>
                      </c:pt>
                      <c:pt idx="1704">
                        <c:v>4.1152103349970666E-2</c:v>
                      </c:pt>
                      <c:pt idx="1705">
                        <c:v>4.1217316190886123E-2</c:v>
                      </c:pt>
                      <c:pt idx="1706">
                        <c:v>4.1110976806988275E-2</c:v>
                      </c:pt>
                      <c:pt idx="1707">
                        <c:v>4.0494426542687589E-2</c:v>
                      </c:pt>
                      <c:pt idx="1708">
                        <c:v>3.9091996686291451E-2</c:v>
                      </c:pt>
                      <c:pt idx="1709">
                        <c:v>3.8911694384089486E-2</c:v>
                      </c:pt>
                      <c:pt idx="1710">
                        <c:v>3.8472692859901472E-2</c:v>
                      </c:pt>
                      <c:pt idx="1711">
                        <c:v>3.7920989867245292E-2</c:v>
                      </c:pt>
                      <c:pt idx="1712">
                        <c:v>3.707112975645422E-2</c:v>
                      </c:pt>
                      <c:pt idx="1713">
                        <c:v>3.6007057845440851E-2</c:v>
                      </c:pt>
                      <c:pt idx="1714">
                        <c:v>3.5734679257186833E-2</c:v>
                      </c:pt>
                      <c:pt idx="1715">
                        <c:v>3.6673991810069077E-2</c:v>
                      </c:pt>
                      <c:pt idx="1716">
                        <c:v>3.5922281152250761E-2</c:v>
                      </c:pt>
                      <c:pt idx="1717">
                        <c:v>3.6176056981636041E-2</c:v>
                      </c:pt>
                      <c:pt idx="1718">
                        <c:v>3.5678269560167106E-2</c:v>
                      </c:pt>
                      <c:pt idx="1719">
                        <c:v>3.5608062571308122E-2</c:v>
                      </c:pt>
                      <c:pt idx="1720">
                        <c:v>3.5292629356981339E-2</c:v>
                      </c:pt>
                      <c:pt idx="1721">
                        <c:v>3.5034991465136785E-2</c:v>
                      </c:pt>
                      <c:pt idx="1722">
                        <c:v>3.3909156036167773E-2</c:v>
                      </c:pt>
                      <c:pt idx="1723">
                        <c:v>3.3611482412875114E-2</c:v>
                      </c:pt>
                      <c:pt idx="1724">
                        <c:v>3.3259710433759734E-2</c:v>
                      </c:pt>
                      <c:pt idx="1725">
                        <c:v>3.3008764818085068E-2</c:v>
                      </c:pt>
                      <c:pt idx="1726">
                        <c:v>3.217701807504194E-2</c:v>
                      </c:pt>
                      <c:pt idx="1727">
                        <c:v>3.1622703030981997E-2</c:v>
                      </c:pt>
                      <c:pt idx="1728">
                        <c:v>3.1750882230680108E-2</c:v>
                      </c:pt>
                      <c:pt idx="1729">
                        <c:v>3.1336391536481753E-2</c:v>
                      </c:pt>
                      <c:pt idx="1730">
                        <c:v>3.1560585736312527E-2</c:v>
                      </c:pt>
                      <c:pt idx="1731">
                        <c:v>3.12490027918879E-2</c:v>
                      </c:pt>
                      <c:pt idx="1732">
                        <c:v>3.1136655100133553E-2</c:v>
                      </c:pt>
                      <c:pt idx="1733">
                        <c:v>3.061748187631377E-2</c:v>
                      </c:pt>
                      <c:pt idx="1734">
                        <c:v>3.0727164450157288E-2</c:v>
                      </c:pt>
                      <c:pt idx="1735">
                        <c:v>2.9735109685521986E-2</c:v>
                      </c:pt>
                      <c:pt idx="1736">
                        <c:v>2.9841437276862708E-2</c:v>
                      </c:pt>
                      <c:pt idx="1737">
                        <c:v>2.9032426583961535E-2</c:v>
                      </c:pt>
                      <c:pt idx="1738">
                        <c:v>2.8047069991774694E-2</c:v>
                      </c:pt>
                      <c:pt idx="1739">
                        <c:v>2.682607452306477E-2</c:v>
                      </c:pt>
                      <c:pt idx="1740">
                        <c:v>2.6683272552528475E-2</c:v>
                      </c:pt>
                      <c:pt idx="1741">
                        <c:v>2.6003254745767212E-2</c:v>
                      </c:pt>
                      <c:pt idx="1742">
                        <c:v>2.5841425484305583E-2</c:v>
                      </c:pt>
                      <c:pt idx="1743">
                        <c:v>2.4519131949869842E-2</c:v>
                      </c:pt>
                      <c:pt idx="1744">
                        <c:v>2.451542319065322E-2</c:v>
                      </c:pt>
                      <c:pt idx="1745">
                        <c:v>2.4451271679879247E-2</c:v>
                      </c:pt>
                      <c:pt idx="1746">
                        <c:v>2.4926016444720915E-2</c:v>
                      </c:pt>
                      <c:pt idx="1747">
                        <c:v>2.4804028337514779E-2</c:v>
                      </c:pt>
                      <c:pt idx="1748">
                        <c:v>2.45854356023196E-2</c:v>
                      </c:pt>
                      <c:pt idx="1749">
                        <c:v>2.4144287832734371E-2</c:v>
                      </c:pt>
                      <c:pt idx="1750">
                        <c:v>2.4417232463730516E-2</c:v>
                      </c:pt>
                      <c:pt idx="1751">
                        <c:v>2.3658894388806508E-2</c:v>
                      </c:pt>
                      <c:pt idx="1752">
                        <c:v>2.3100109965595219E-2</c:v>
                      </c:pt>
                      <c:pt idx="1753">
                        <c:v>2.2473323761707801E-2</c:v>
                      </c:pt>
                      <c:pt idx="1754">
                        <c:v>2.1855965707243876E-2</c:v>
                      </c:pt>
                      <c:pt idx="1755">
                        <c:v>2.1601305436074022E-2</c:v>
                      </c:pt>
                      <c:pt idx="1756">
                        <c:v>2.0982897844025745E-2</c:v>
                      </c:pt>
                      <c:pt idx="1757">
                        <c:v>2.0236947850364242E-2</c:v>
                      </c:pt>
                      <c:pt idx="1758">
                        <c:v>1.9905877705286311E-2</c:v>
                      </c:pt>
                      <c:pt idx="1759">
                        <c:v>1.9630922443299913E-2</c:v>
                      </c:pt>
                      <c:pt idx="1760">
                        <c:v>1.9519223342187579E-2</c:v>
                      </c:pt>
                      <c:pt idx="1761">
                        <c:v>1.9730203981756917E-2</c:v>
                      </c:pt>
                      <c:pt idx="1762">
                        <c:v>1.9438544562599316E-2</c:v>
                      </c:pt>
                      <c:pt idx="1763">
                        <c:v>1.8598985250459173E-2</c:v>
                      </c:pt>
                      <c:pt idx="1764">
                        <c:v>1.8867159792097219E-2</c:v>
                      </c:pt>
                      <c:pt idx="1765">
                        <c:v>1.9352069741182854E-2</c:v>
                      </c:pt>
                      <c:pt idx="1766">
                        <c:v>1.9109626559197165E-2</c:v>
                      </c:pt>
                      <c:pt idx="1767">
                        <c:v>1.8561420059729303E-2</c:v>
                      </c:pt>
                      <c:pt idx="1768">
                        <c:v>1.8006763031512663E-2</c:v>
                      </c:pt>
                      <c:pt idx="1769">
                        <c:v>1.7498769151849811E-2</c:v>
                      </c:pt>
                      <c:pt idx="1770">
                        <c:v>1.8341335566057486E-2</c:v>
                      </c:pt>
                      <c:pt idx="1771">
                        <c:v>1.8041651311774574E-2</c:v>
                      </c:pt>
                      <c:pt idx="1772">
                        <c:v>1.7742939943454689E-2</c:v>
                      </c:pt>
                      <c:pt idx="1773">
                        <c:v>1.8030760885267262E-2</c:v>
                      </c:pt>
                      <c:pt idx="1774">
                        <c:v>1.7850505753293808E-2</c:v>
                      </c:pt>
                      <c:pt idx="1775">
                        <c:v>1.7700256782931453E-2</c:v>
                      </c:pt>
                      <c:pt idx="1776">
                        <c:v>1.7946909907811684E-2</c:v>
                      </c:pt>
                      <c:pt idx="1777">
                        <c:v>1.7552743685822693E-2</c:v>
                      </c:pt>
                      <c:pt idx="1778">
                        <c:v>1.7358148804382113E-2</c:v>
                      </c:pt>
                      <c:pt idx="1779">
                        <c:v>1.69285754296176E-2</c:v>
                      </c:pt>
                      <c:pt idx="1780">
                        <c:v>1.6314200892106948E-2</c:v>
                      </c:pt>
                      <c:pt idx="1781">
                        <c:v>1.6058709245659601E-2</c:v>
                      </c:pt>
                      <c:pt idx="1782">
                        <c:v>1.5964368788639053E-2</c:v>
                      </c:pt>
                      <c:pt idx="1783">
                        <c:v>1.5660303599383252E-2</c:v>
                      </c:pt>
                      <c:pt idx="1784">
                        <c:v>1.5612573224409416E-2</c:v>
                      </c:pt>
                      <c:pt idx="1785">
                        <c:v>1.5252027582791122E-2</c:v>
                      </c:pt>
                      <c:pt idx="1786">
                        <c:v>1.5160157666488795E-2</c:v>
                      </c:pt>
                      <c:pt idx="1787">
                        <c:v>1.509614177012179E-2</c:v>
                      </c:pt>
                      <c:pt idx="1788">
                        <c:v>1.5263230512062314E-2</c:v>
                      </c:pt>
                      <c:pt idx="1789">
                        <c:v>1.5584288776138943E-2</c:v>
                      </c:pt>
                      <c:pt idx="1790">
                        <c:v>1.5873188736928692E-2</c:v>
                      </c:pt>
                      <c:pt idx="1791">
                        <c:v>1.5674041928436869E-2</c:v>
                      </c:pt>
                      <c:pt idx="1792">
                        <c:v>1.5941768352904066E-2</c:v>
                      </c:pt>
                      <c:pt idx="1793">
                        <c:v>1.541395118470977E-2</c:v>
                      </c:pt>
                      <c:pt idx="1794">
                        <c:v>1.5504535712285194E-2</c:v>
                      </c:pt>
                      <c:pt idx="1795">
                        <c:v>1.557557997270023E-2</c:v>
                      </c:pt>
                      <c:pt idx="1796">
                        <c:v>1.5535609100316337E-2</c:v>
                      </c:pt>
                      <c:pt idx="1797">
                        <c:v>1.5136041887162917E-2</c:v>
                      </c:pt>
                      <c:pt idx="1798">
                        <c:v>1.5187197999982313E-2</c:v>
                      </c:pt>
                      <c:pt idx="1799">
                        <c:v>1.5078753644637188E-2</c:v>
                      </c:pt>
                      <c:pt idx="1800">
                        <c:v>1.5404240013915219E-2</c:v>
                      </c:pt>
                      <c:pt idx="1801">
                        <c:v>1.5332865561900607E-2</c:v>
                      </c:pt>
                      <c:pt idx="1802">
                        <c:v>1.5335695775611223E-2</c:v>
                      </c:pt>
                      <c:pt idx="1803">
                        <c:v>1.513992163845789E-2</c:v>
                      </c:pt>
                      <c:pt idx="1804">
                        <c:v>1.5710085879297283E-2</c:v>
                      </c:pt>
                      <c:pt idx="1805">
                        <c:v>1.5928619651706825E-2</c:v>
                      </c:pt>
                      <c:pt idx="1806">
                        <c:v>1.5783848324130229E-2</c:v>
                      </c:pt>
                      <c:pt idx="1807">
                        <c:v>1.5877758352815623E-2</c:v>
                      </c:pt>
                      <c:pt idx="1808">
                        <c:v>1.5783695020887566E-2</c:v>
                      </c:pt>
                      <c:pt idx="1809">
                        <c:v>1.5088741940524239E-2</c:v>
                      </c:pt>
                      <c:pt idx="1810">
                        <c:v>1.4622051492200699E-2</c:v>
                      </c:pt>
                      <c:pt idx="1811">
                        <c:v>1.4084033762091058E-2</c:v>
                      </c:pt>
                      <c:pt idx="1812">
                        <c:v>1.390422674728845E-2</c:v>
                      </c:pt>
                      <c:pt idx="1813">
                        <c:v>1.4149317358349279E-2</c:v>
                      </c:pt>
                      <c:pt idx="1814">
                        <c:v>1.4001409210576746E-2</c:v>
                      </c:pt>
                      <c:pt idx="1815">
                        <c:v>1.3839019802651557E-2</c:v>
                      </c:pt>
                      <c:pt idx="1816">
                        <c:v>1.4069493539152765E-2</c:v>
                      </c:pt>
                      <c:pt idx="1817">
                        <c:v>1.4126080124529405E-2</c:v>
                      </c:pt>
                      <c:pt idx="1818">
                        <c:v>1.3986615447660212E-2</c:v>
                      </c:pt>
                      <c:pt idx="1819">
                        <c:v>1.3943030156516715E-2</c:v>
                      </c:pt>
                      <c:pt idx="1820">
                        <c:v>1.4209624495499666E-2</c:v>
                      </c:pt>
                      <c:pt idx="1821">
                        <c:v>1.4182324725749344E-2</c:v>
                      </c:pt>
                      <c:pt idx="1822">
                        <c:v>1.3943301385330651E-2</c:v>
                      </c:pt>
                      <c:pt idx="1823">
                        <c:v>1.3733942222366355E-2</c:v>
                      </c:pt>
                      <c:pt idx="1824">
                        <c:v>1.4382739234132379E-2</c:v>
                      </c:pt>
                      <c:pt idx="1825">
                        <c:v>1.4407474122707455E-2</c:v>
                      </c:pt>
                      <c:pt idx="1826">
                        <c:v>1.4426672405711138E-2</c:v>
                      </c:pt>
                      <c:pt idx="1827">
                        <c:v>1.4120166157129929E-2</c:v>
                      </c:pt>
                      <c:pt idx="1828">
                        <c:v>1.3623375206738269E-2</c:v>
                      </c:pt>
                      <c:pt idx="1829">
                        <c:v>1.3777816431159474E-2</c:v>
                      </c:pt>
                      <c:pt idx="1830">
                        <c:v>1.4236806339678713E-2</c:v>
                      </c:pt>
                      <c:pt idx="1831">
                        <c:v>1.3861826608136276E-2</c:v>
                      </c:pt>
                      <c:pt idx="1832">
                        <c:v>1.3648947366869403E-2</c:v>
                      </c:pt>
                      <c:pt idx="1833">
                        <c:v>1.3214633384139602E-2</c:v>
                      </c:pt>
                      <c:pt idx="1834">
                        <c:v>1.2470888598660957E-2</c:v>
                      </c:pt>
                      <c:pt idx="1835">
                        <c:v>1.222284395203967E-2</c:v>
                      </c:pt>
                      <c:pt idx="1836">
                        <c:v>1.2410941134502959E-2</c:v>
                      </c:pt>
                      <c:pt idx="1837">
                        <c:v>1.1554182377792257E-2</c:v>
                      </c:pt>
                      <c:pt idx="1838">
                        <c:v>1.1196407987098943E-2</c:v>
                      </c:pt>
                      <c:pt idx="1839">
                        <c:v>1.1029997317193256E-2</c:v>
                      </c:pt>
                      <c:pt idx="1840">
                        <c:v>1.0531166254418524E-2</c:v>
                      </c:pt>
                      <c:pt idx="1841">
                        <c:v>1.1336409225317442E-2</c:v>
                      </c:pt>
                      <c:pt idx="1842">
                        <c:v>1.1164921859568334E-2</c:v>
                      </c:pt>
                      <c:pt idx="1843">
                        <c:v>1.0408252431477874E-2</c:v>
                      </c:pt>
                      <c:pt idx="1844">
                        <c:v>1.0464255285276699E-2</c:v>
                      </c:pt>
                      <c:pt idx="1845">
                        <c:v>1.0299112315262223E-2</c:v>
                      </c:pt>
                      <c:pt idx="1846">
                        <c:v>1.0376542245361841E-2</c:v>
                      </c:pt>
                      <c:pt idx="1847">
                        <c:v>1.0509680215332095E-2</c:v>
                      </c:pt>
                      <c:pt idx="1848">
                        <c:v>9.7356285580355965E-3</c:v>
                      </c:pt>
                      <c:pt idx="1849">
                        <c:v>9.8586249288761391E-3</c:v>
                      </c:pt>
                      <c:pt idx="1850">
                        <c:v>1.0142719422636405E-2</c:v>
                      </c:pt>
                      <c:pt idx="1851">
                        <c:v>9.9862262932750006E-3</c:v>
                      </c:pt>
                      <c:pt idx="1852">
                        <c:v>9.8964082819128722E-3</c:v>
                      </c:pt>
                      <c:pt idx="1853">
                        <c:v>9.4535918654940938E-3</c:v>
                      </c:pt>
                      <c:pt idx="1854">
                        <c:v>9.5122303558109311E-3</c:v>
                      </c:pt>
                      <c:pt idx="1855">
                        <c:v>9.4494231965494974E-3</c:v>
                      </c:pt>
                      <c:pt idx="1856">
                        <c:v>9.7622030855225722E-3</c:v>
                      </c:pt>
                      <c:pt idx="1857">
                        <c:v>9.7505048688520252E-3</c:v>
                      </c:pt>
                      <c:pt idx="1858">
                        <c:v>1.0116186169099373E-2</c:v>
                      </c:pt>
                      <c:pt idx="1859">
                        <c:v>1.0421731324274685E-2</c:v>
                      </c:pt>
                      <c:pt idx="1860">
                        <c:v>1.1018593914450895E-2</c:v>
                      </c:pt>
                      <c:pt idx="1861">
                        <c:v>1.1248979206773646E-2</c:v>
                      </c:pt>
                      <c:pt idx="1862">
                        <c:v>1.1369469659224581E-2</c:v>
                      </c:pt>
                      <c:pt idx="1863">
                        <c:v>1.142259512908428E-2</c:v>
                      </c:pt>
                      <c:pt idx="1864">
                        <c:v>1.0555600432786848E-2</c:v>
                      </c:pt>
                      <c:pt idx="1865">
                        <c:v>1.0611898100513863E-2</c:v>
                      </c:pt>
                      <c:pt idx="1866">
                        <c:v>1.0311954409974145E-2</c:v>
                      </c:pt>
                      <c:pt idx="1867">
                        <c:v>9.7056872554886989E-3</c:v>
                      </c:pt>
                      <c:pt idx="1868">
                        <c:v>9.018894624657648E-3</c:v>
                      </c:pt>
                      <c:pt idx="1869">
                        <c:v>8.685218324454522E-3</c:v>
                      </c:pt>
                      <c:pt idx="1870">
                        <c:v>8.1276898085773184E-3</c:v>
                      </c:pt>
                      <c:pt idx="1871">
                        <c:v>8.5344386890214233E-3</c:v>
                      </c:pt>
                      <c:pt idx="1872">
                        <c:v>7.9700174235031573E-3</c:v>
                      </c:pt>
                      <c:pt idx="1873">
                        <c:v>7.8409478857419147E-3</c:v>
                      </c:pt>
                      <c:pt idx="1874">
                        <c:v>7.8191198624987836E-3</c:v>
                      </c:pt>
                      <c:pt idx="1875">
                        <c:v>7.7062120242808764E-3</c:v>
                      </c:pt>
                      <c:pt idx="1876">
                        <c:v>7.260600771822865E-3</c:v>
                      </c:pt>
                      <c:pt idx="1877">
                        <c:v>7.5970011527224596E-3</c:v>
                      </c:pt>
                      <c:pt idx="1878">
                        <c:v>7.6757518492203648E-3</c:v>
                      </c:pt>
                      <c:pt idx="1879">
                        <c:v>8.6216269601441051E-3</c:v>
                      </c:pt>
                      <c:pt idx="1880">
                        <c:v>8.5754532027111103E-3</c:v>
                      </c:pt>
                      <c:pt idx="1881">
                        <c:v>8.5254881381615997E-3</c:v>
                      </c:pt>
                      <c:pt idx="1882">
                        <c:v>8.9051672037193733E-3</c:v>
                      </c:pt>
                      <c:pt idx="1883">
                        <c:v>9.5298956063880284E-3</c:v>
                      </c:pt>
                      <c:pt idx="1884">
                        <c:v>9.1261892056828334E-3</c:v>
                      </c:pt>
                      <c:pt idx="1885">
                        <c:v>8.8255379617154638E-3</c:v>
                      </c:pt>
                      <c:pt idx="1886">
                        <c:v>7.9408367408909872E-3</c:v>
                      </c:pt>
                      <c:pt idx="1887">
                        <c:v>7.3231131171561069E-3</c:v>
                      </c:pt>
                      <c:pt idx="1888">
                        <c:v>7.3746112141322012E-3</c:v>
                      </c:pt>
                      <c:pt idx="1889">
                        <c:v>7.4278664021203023E-3</c:v>
                      </c:pt>
                      <c:pt idx="1890">
                        <c:v>7.0637947859208666E-3</c:v>
                      </c:pt>
                      <c:pt idx="1891">
                        <c:v>7.0759588085979536E-3</c:v>
                      </c:pt>
                      <c:pt idx="1892">
                        <c:v>7.1441197887953025E-3</c:v>
                      </c:pt>
                      <c:pt idx="1893">
                        <c:v>6.6830484939430484E-3</c:v>
                      </c:pt>
                      <c:pt idx="1894">
                        <c:v>6.9666241151896992E-3</c:v>
                      </c:pt>
                      <c:pt idx="1895">
                        <c:v>7.6404272443447328E-3</c:v>
                      </c:pt>
                      <c:pt idx="1896">
                        <c:v>7.4184441489753752E-3</c:v>
                      </c:pt>
                      <c:pt idx="1897">
                        <c:v>7.4605966444278703E-3</c:v>
                      </c:pt>
                      <c:pt idx="1898">
                        <c:v>7.4212566738502996E-3</c:v>
                      </c:pt>
                      <c:pt idx="1899">
                        <c:v>8.431212540205249E-3</c:v>
                      </c:pt>
                      <c:pt idx="1900">
                        <c:v>8.9961055080086203E-3</c:v>
                      </c:pt>
                      <c:pt idx="1901">
                        <c:v>9.0819081536688134E-3</c:v>
                      </c:pt>
                      <c:pt idx="1902">
                        <c:v>8.6330716368364126E-3</c:v>
                      </c:pt>
                      <c:pt idx="1903">
                        <c:v>8.8793356073314338E-3</c:v>
                      </c:pt>
                      <c:pt idx="1904">
                        <c:v>9.1802816652269935E-3</c:v>
                      </c:pt>
                      <c:pt idx="1905">
                        <c:v>9.1755469535402742E-3</c:v>
                      </c:pt>
                      <c:pt idx="1906">
                        <c:v>8.0746763680103317E-3</c:v>
                      </c:pt>
                      <c:pt idx="1907">
                        <c:v>7.5012868627965463E-3</c:v>
                      </c:pt>
                      <c:pt idx="1908">
                        <c:v>6.9050021079195868E-3</c:v>
                      </c:pt>
                      <c:pt idx="1909">
                        <c:v>7.6221192994041821E-3</c:v>
                      </c:pt>
                      <c:pt idx="1910">
                        <c:v>7.6186994578371862E-3</c:v>
                      </c:pt>
                      <c:pt idx="1911">
                        <c:v>7.552484249565887E-3</c:v>
                      </c:pt>
                      <c:pt idx="1912">
                        <c:v>7.174125950406402E-3</c:v>
                      </c:pt>
                      <c:pt idx="1913">
                        <c:v>7.6733461675663412E-3</c:v>
                      </c:pt>
                      <c:pt idx="1914">
                        <c:v>8.3357989604860901E-3</c:v>
                      </c:pt>
                      <c:pt idx="1915">
                        <c:v>8.1733329009395731E-3</c:v>
                      </c:pt>
                      <c:pt idx="1916">
                        <c:v>6.5148866293039155E-3</c:v>
                      </c:pt>
                      <c:pt idx="1917">
                        <c:v>6.7937098500281548E-3</c:v>
                      </c:pt>
                      <c:pt idx="1918">
                        <c:v>6.1268584332998238E-3</c:v>
                      </c:pt>
                      <c:pt idx="1919">
                        <c:v>6.822348075012457E-3</c:v>
                      </c:pt>
                      <c:pt idx="1920">
                        <c:v>6.3064354932384431E-3</c:v>
                      </c:pt>
                      <c:pt idx="1921">
                        <c:v>6.4269672196393254E-3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E330-4BFA-84AC-DCCC08DA9AEE}"/>
                  </c:ext>
                </c:extLst>
              </c15:ser>
            </c15:filteredScatterSeries>
            <c15:filteredScatterSeries>
              <c15:ser>
                <c:idx val="10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Sheet1!$AZ$2</c15:sqref>
                        </c15:formulaRef>
                      </c:ext>
                    </c:extLst>
                    <c:strCache>
                      <c:ptCount val="1"/>
                      <c:pt idx="0">
                        <c:v>LEE085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Sheet1!$AZ$3:$AZ$1926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2.7885239399196189E-3</c:v>
                      </c:pt>
                      <c:pt idx="1">
                        <c:v>2.9770000907991759E-3</c:v>
                      </c:pt>
                      <c:pt idx="2">
                        <c:v>2.9637443668669027E-3</c:v>
                      </c:pt>
                      <c:pt idx="3">
                        <c:v>2.6852250624841696E-3</c:v>
                      </c:pt>
                      <c:pt idx="4">
                        <c:v>2.5205628274544852E-3</c:v>
                      </c:pt>
                      <c:pt idx="5">
                        <c:v>2.6570476886830776E-3</c:v>
                      </c:pt>
                      <c:pt idx="6">
                        <c:v>2.4300284026194767E-3</c:v>
                      </c:pt>
                      <c:pt idx="7">
                        <c:v>2.2721786545473661E-3</c:v>
                      </c:pt>
                      <c:pt idx="8">
                        <c:v>1.9313500881707787E-3</c:v>
                      </c:pt>
                      <c:pt idx="9">
                        <c:v>1.5536968804907615E-3</c:v>
                      </c:pt>
                      <c:pt idx="10">
                        <c:v>1.6849048759157575E-3</c:v>
                      </c:pt>
                      <c:pt idx="11">
                        <c:v>1.6260609565135664E-3</c:v>
                      </c:pt>
                      <c:pt idx="12">
                        <c:v>1.6001870144434409E-3</c:v>
                      </c:pt>
                      <c:pt idx="13">
                        <c:v>1.7651783566623497E-3</c:v>
                      </c:pt>
                      <c:pt idx="14">
                        <c:v>1.9577755157632148E-3</c:v>
                      </c:pt>
                      <c:pt idx="15">
                        <c:v>2.3728532764962351E-3</c:v>
                      </c:pt>
                      <c:pt idx="16">
                        <c:v>2.5365077999678219E-3</c:v>
                      </c:pt>
                      <c:pt idx="17">
                        <c:v>2.6983227639906398E-3</c:v>
                      </c:pt>
                      <c:pt idx="18">
                        <c:v>2.9722157707018138E-3</c:v>
                      </c:pt>
                      <c:pt idx="19">
                        <c:v>3.2671040956800301E-3</c:v>
                      </c:pt>
                      <c:pt idx="20">
                        <c:v>3.525368811916675E-3</c:v>
                      </c:pt>
                      <c:pt idx="21">
                        <c:v>3.9421657037175097E-3</c:v>
                      </c:pt>
                      <c:pt idx="22">
                        <c:v>4.1578886164913599E-3</c:v>
                      </c:pt>
                      <c:pt idx="23">
                        <c:v>4.3189599830508203E-3</c:v>
                      </c:pt>
                      <c:pt idx="24">
                        <c:v>4.2551552426966397E-3</c:v>
                      </c:pt>
                      <c:pt idx="25">
                        <c:v>4.4113075240657645E-3</c:v>
                      </c:pt>
                      <c:pt idx="26">
                        <c:v>4.0215305555157312E-3</c:v>
                      </c:pt>
                      <c:pt idx="27">
                        <c:v>3.9035553452837794E-3</c:v>
                      </c:pt>
                      <c:pt idx="28">
                        <c:v>3.4595856053039461E-3</c:v>
                      </c:pt>
                      <c:pt idx="29">
                        <c:v>3.3990114040579268E-3</c:v>
                      </c:pt>
                      <c:pt idx="30">
                        <c:v>3.5439937937966639E-3</c:v>
                      </c:pt>
                      <c:pt idx="31">
                        <c:v>3.9358416207493641E-3</c:v>
                      </c:pt>
                      <c:pt idx="32">
                        <c:v>3.6136797720144197E-3</c:v>
                      </c:pt>
                      <c:pt idx="33">
                        <c:v>3.7119499680609912E-3</c:v>
                      </c:pt>
                      <c:pt idx="34">
                        <c:v>3.7041571685949544E-3</c:v>
                      </c:pt>
                      <c:pt idx="35">
                        <c:v>3.9500827546877062E-3</c:v>
                      </c:pt>
                      <c:pt idx="36">
                        <c:v>4.1487386082875756E-3</c:v>
                      </c:pt>
                      <c:pt idx="37">
                        <c:v>4.1952723895635107E-3</c:v>
                      </c:pt>
                      <c:pt idx="38">
                        <c:v>3.9756817504806776E-3</c:v>
                      </c:pt>
                      <c:pt idx="39">
                        <c:v>4.3521574362135789E-3</c:v>
                      </c:pt>
                      <c:pt idx="40">
                        <c:v>4.3697183154681966E-3</c:v>
                      </c:pt>
                      <c:pt idx="41">
                        <c:v>4.6630570011740174E-3</c:v>
                      </c:pt>
                      <c:pt idx="42">
                        <c:v>4.6761288965988541E-3</c:v>
                      </c:pt>
                      <c:pt idx="43">
                        <c:v>4.5232517574419475E-3</c:v>
                      </c:pt>
                      <c:pt idx="44">
                        <c:v>4.6167207479303361E-3</c:v>
                      </c:pt>
                      <c:pt idx="45">
                        <c:v>4.6288177469379172E-3</c:v>
                      </c:pt>
                      <c:pt idx="46">
                        <c:v>4.3626614672191083E-3</c:v>
                      </c:pt>
                      <c:pt idx="47">
                        <c:v>4.3418700488563281E-3</c:v>
                      </c:pt>
                      <c:pt idx="48">
                        <c:v>4.0749459585605304E-3</c:v>
                      </c:pt>
                      <c:pt idx="49">
                        <c:v>4.0875367776487467E-3</c:v>
                      </c:pt>
                      <c:pt idx="50">
                        <c:v>4.3126773172507283E-3</c:v>
                      </c:pt>
                      <c:pt idx="51">
                        <c:v>4.6279129411127525E-3</c:v>
                      </c:pt>
                      <c:pt idx="52">
                        <c:v>4.6760237607107189E-3</c:v>
                      </c:pt>
                      <c:pt idx="53">
                        <c:v>4.9694452807526462E-3</c:v>
                      </c:pt>
                      <c:pt idx="54">
                        <c:v>5.2962362945015518E-3</c:v>
                      </c:pt>
                      <c:pt idx="55">
                        <c:v>5.4202201800372437E-3</c:v>
                      </c:pt>
                      <c:pt idx="56">
                        <c:v>5.5158619788804302E-3</c:v>
                      </c:pt>
                      <c:pt idx="57">
                        <c:v>5.0015722594180254E-3</c:v>
                      </c:pt>
                      <c:pt idx="58">
                        <c:v>4.5859254905146725E-3</c:v>
                      </c:pt>
                      <c:pt idx="59">
                        <c:v>4.7644079973365571E-3</c:v>
                      </c:pt>
                      <c:pt idx="60">
                        <c:v>4.1973942229422438E-3</c:v>
                      </c:pt>
                      <c:pt idx="61">
                        <c:v>4.0086530021871455E-3</c:v>
                      </c:pt>
                      <c:pt idx="62">
                        <c:v>4.2990701845772019E-3</c:v>
                      </c:pt>
                      <c:pt idx="63">
                        <c:v>4.22690236221225E-3</c:v>
                      </c:pt>
                      <c:pt idx="64">
                        <c:v>4.3959513125259846E-3</c:v>
                      </c:pt>
                      <c:pt idx="65">
                        <c:v>4.7948655455357873E-3</c:v>
                      </c:pt>
                      <c:pt idx="66">
                        <c:v>4.6757688858303902E-3</c:v>
                      </c:pt>
                      <c:pt idx="67">
                        <c:v>5.2163298335826322E-3</c:v>
                      </c:pt>
                      <c:pt idx="68">
                        <c:v>5.1646921828281235E-3</c:v>
                      </c:pt>
                      <c:pt idx="69">
                        <c:v>4.9321762013766427E-3</c:v>
                      </c:pt>
                      <c:pt idx="70">
                        <c:v>4.9659917261241967E-3</c:v>
                      </c:pt>
                      <c:pt idx="71">
                        <c:v>5.0318545811370288E-3</c:v>
                      </c:pt>
                      <c:pt idx="72">
                        <c:v>4.6011733802303117E-3</c:v>
                      </c:pt>
                      <c:pt idx="73">
                        <c:v>4.5822712219179655E-3</c:v>
                      </c:pt>
                      <c:pt idx="74">
                        <c:v>4.452543093766876E-3</c:v>
                      </c:pt>
                      <c:pt idx="75">
                        <c:v>4.630662403884293E-3</c:v>
                      </c:pt>
                      <c:pt idx="76">
                        <c:v>4.8405996568746919E-3</c:v>
                      </c:pt>
                      <c:pt idx="77">
                        <c:v>4.8585205468977743E-3</c:v>
                      </c:pt>
                      <c:pt idx="78">
                        <c:v>4.8055416170855372E-3</c:v>
                      </c:pt>
                      <c:pt idx="79">
                        <c:v>5.092132490334667E-3</c:v>
                      </c:pt>
                      <c:pt idx="80">
                        <c:v>4.9294076229890764E-3</c:v>
                      </c:pt>
                      <c:pt idx="81">
                        <c:v>5.0029262822197688E-3</c:v>
                      </c:pt>
                      <c:pt idx="82">
                        <c:v>4.8223569873151956E-3</c:v>
                      </c:pt>
                      <c:pt idx="83">
                        <c:v>4.5369003072835276E-3</c:v>
                      </c:pt>
                      <c:pt idx="84">
                        <c:v>4.5160133108406251E-3</c:v>
                      </c:pt>
                      <c:pt idx="85">
                        <c:v>4.8897650212900174E-3</c:v>
                      </c:pt>
                      <c:pt idx="86">
                        <c:v>4.5750487049966634E-3</c:v>
                      </c:pt>
                      <c:pt idx="87">
                        <c:v>4.5040118899131671E-3</c:v>
                      </c:pt>
                      <c:pt idx="88">
                        <c:v>4.6567138025898477E-3</c:v>
                      </c:pt>
                      <c:pt idx="89">
                        <c:v>4.614404572455353E-3</c:v>
                      </c:pt>
                      <c:pt idx="90">
                        <c:v>4.7294837668595754E-3</c:v>
                      </c:pt>
                      <c:pt idx="91">
                        <c:v>4.9032988774354493E-3</c:v>
                      </c:pt>
                      <c:pt idx="92">
                        <c:v>4.7506670553508585E-3</c:v>
                      </c:pt>
                      <c:pt idx="93">
                        <c:v>4.6841765709452199E-3</c:v>
                      </c:pt>
                      <c:pt idx="94">
                        <c:v>4.8529610885706138E-3</c:v>
                      </c:pt>
                      <c:pt idx="95">
                        <c:v>4.8026965762338735E-3</c:v>
                      </c:pt>
                      <c:pt idx="96">
                        <c:v>4.9354959466929183E-3</c:v>
                      </c:pt>
                      <c:pt idx="97">
                        <c:v>5.0975167221816008E-3</c:v>
                      </c:pt>
                      <c:pt idx="98">
                        <c:v>5.1419860169268777E-3</c:v>
                      </c:pt>
                      <c:pt idx="99">
                        <c:v>5.0698500539219675E-3</c:v>
                      </c:pt>
                      <c:pt idx="100">
                        <c:v>5.6316675666935878E-3</c:v>
                      </c:pt>
                      <c:pt idx="101">
                        <c:v>5.5208065515587983E-3</c:v>
                      </c:pt>
                      <c:pt idx="102">
                        <c:v>5.5247953434359367E-3</c:v>
                      </c:pt>
                      <c:pt idx="103">
                        <c:v>5.6964440175290201E-3</c:v>
                      </c:pt>
                      <c:pt idx="104">
                        <c:v>5.5039593219690999E-3</c:v>
                      </c:pt>
                      <c:pt idx="105">
                        <c:v>5.6340187874646163E-3</c:v>
                      </c:pt>
                      <c:pt idx="106">
                        <c:v>6.0318529881690256E-3</c:v>
                      </c:pt>
                      <c:pt idx="107">
                        <c:v>5.8076172543922106E-3</c:v>
                      </c:pt>
                      <c:pt idx="108">
                        <c:v>6.1343604791010559E-3</c:v>
                      </c:pt>
                      <c:pt idx="109">
                        <c:v>6.2995034718737603E-3</c:v>
                      </c:pt>
                      <c:pt idx="110">
                        <c:v>6.4849345051205959E-3</c:v>
                      </c:pt>
                      <c:pt idx="111">
                        <c:v>6.7500075665980095E-3</c:v>
                      </c:pt>
                      <c:pt idx="112">
                        <c:v>6.5761287373020541E-3</c:v>
                      </c:pt>
                      <c:pt idx="113">
                        <c:v>6.2348480866064836E-3</c:v>
                      </c:pt>
                      <c:pt idx="114">
                        <c:v>6.7514061925038112E-3</c:v>
                      </c:pt>
                      <c:pt idx="115">
                        <c:v>7.2406417112299464E-3</c:v>
                      </c:pt>
                      <c:pt idx="116">
                        <c:v>6.8901441476745063E-3</c:v>
                      </c:pt>
                      <c:pt idx="117">
                        <c:v>7.1386630856745984E-3</c:v>
                      </c:pt>
                      <c:pt idx="118">
                        <c:v>7.1214526593804317E-3</c:v>
                      </c:pt>
                      <c:pt idx="119">
                        <c:v>7.4415978106247786E-3</c:v>
                      </c:pt>
                      <c:pt idx="120">
                        <c:v>8.0859533674547072E-3</c:v>
                      </c:pt>
                      <c:pt idx="121">
                        <c:v>8.4433166230989919E-3</c:v>
                      </c:pt>
                      <c:pt idx="122">
                        <c:v>8.4715567598393649E-3</c:v>
                      </c:pt>
                      <c:pt idx="123">
                        <c:v>9.5412124716650823E-3</c:v>
                      </c:pt>
                      <c:pt idx="124">
                        <c:v>9.9644608838742252E-3</c:v>
                      </c:pt>
                      <c:pt idx="125">
                        <c:v>1.0766893027419757E-2</c:v>
                      </c:pt>
                      <c:pt idx="126">
                        <c:v>1.1692480713139915E-2</c:v>
                      </c:pt>
                      <c:pt idx="127">
                        <c:v>1.2473114682545371E-2</c:v>
                      </c:pt>
                      <c:pt idx="128">
                        <c:v>1.3338708007372255E-2</c:v>
                      </c:pt>
                      <c:pt idx="129">
                        <c:v>1.4728015050361682E-2</c:v>
                      </c:pt>
                      <c:pt idx="130">
                        <c:v>1.5837976038575313E-2</c:v>
                      </c:pt>
                      <c:pt idx="131">
                        <c:v>1.7347577653207682E-2</c:v>
                      </c:pt>
                      <c:pt idx="132">
                        <c:v>1.9124593992280475E-2</c:v>
                      </c:pt>
                      <c:pt idx="133">
                        <c:v>2.1020095291345881E-2</c:v>
                      </c:pt>
                      <c:pt idx="134">
                        <c:v>2.3329089666575868E-2</c:v>
                      </c:pt>
                      <c:pt idx="135">
                        <c:v>2.5369184671187508E-2</c:v>
                      </c:pt>
                      <c:pt idx="136">
                        <c:v>2.7755737472501388E-2</c:v>
                      </c:pt>
                      <c:pt idx="137">
                        <c:v>3.0408924443934695E-2</c:v>
                      </c:pt>
                      <c:pt idx="138">
                        <c:v>3.3601557285518807E-2</c:v>
                      </c:pt>
                      <c:pt idx="139">
                        <c:v>3.7024208334727179E-2</c:v>
                      </c:pt>
                      <c:pt idx="140">
                        <c:v>4.0017076616981999E-2</c:v>
                      </c:pt>
                      <c:pt idx="141">
                        <c:v>4.3561175546666796E-2</c:v>
                      </c:pt>
                      <c:pt idx="142">
                        <c:v>4.7878596722627627E-2</c:v>
                      </c:pt>
                      <c:pt idx="143">
                        <c:v>5.2671582565920992E-2</c:v>
                      </c:pt>
                      <c:pt idx="144">
                        <c:v>5.7893809567047219E-2</c:v>
                      </c:pt>
                      <c:pt idx="145">
                        <c:v>6.3391110282767754E-2</c:v>
                      </c:pt>
                      <c:pt idx="146">
                        <c:v>6.9559464699032597E-2</c:v>
                      </c:pt>
                      <c:pt idx="147">
                        <c:v>7.6947841448708823E-2</c:v>
                      </c:pt>
                      <c:pt idx="148">
                        <c:v>8.4780305817997031E-2</c:v>
                      </c:pt>
                      <c:pt idx="149">
                        <c:v>9.3098975880871487E-2</c:v>
                      </c:pt>
                      <c:pt idx="150">
                        <c:v>0.10183720185612631</c:v>
                      </c:pt>
                      <c:pt idx="151">
                        <c:v>0.11145455501235346</c:v>
                      </c:pt>
                      <c:pt idx="152">
                        <c:v>0.12152188976980019</c:v>
                      </c:pt>
                      <c:pt idx="153">
                        <c:v>0.13238239515482852</c:v>
                      </c:pt>
                      <c:pt idx="154">
                        <c:v>0.1440901365014281</c:v>
                      </c:pt>
                      <c:pt idx="155">
                        <c:v>0.15669592948886435</c:v>
                      </c:pt>
                      <c:pt idx="156">
                        <c:v>0.17002489808987206</c:v>
                      </c:pt>
                      <c:pt idx="157">
                        <c:v>0.18387317425954863</c:v>
                      </c:pt>
                      <c:pt idx="158">
                        <c:v>0.19869953278248498</c:v>
                      </c:pt>
                      <c:pt idx="159">
                        <c:v>0.21475929457004997</c:v>
                      </c:pt>
                      <c:pt idx="160">
                        <c:v>0.23101352589130542</c:v>
                      </c:pt>
                      <c:pt idx="161">
                        <c:v>0.24810244058627592</c:v>
                      </c:pt>
                      <c:pt idx="162">
                        <c:v>0.26431493614587764</c:v>
                      </c:pt>
                      <c:pt idx="163">
                        <c:v>0.28130511868408098</c:v>
                      </c:pt>
                      <c:pt idx="164">
                        <c:v>0.29800933160655602</c:v>
                      </c:pt>
                      <c:pt idx="165">
                        <c:v>0.31377353411102032</c:v>
                      </c:pt>
                      <c:pt idx="166">
                        <c:v>0.32818071903389678</c:v>
                      </c:pt>
                      <c:pt idx="167">
                        <c:v>0.34249449231313295</c:v>
                      </c:pt>
                      <c:pt idx="168">
                        <c:v>0.35321006946933459</c:v>
                      </c:pt>
                      <c:pt idx="169">
                        <c:v>0.36375169451971218</c:v>
                      </c:pt>
                      <c:pt idx="170">
                        <c:v>0.37168435657632942</c:v>
                      </c:pt>
                      <c:pt idx="171">
                        <c:v>0.37787208148349921</c:v>
                      </c:pt>
                      <c:pt idx="172">
                        <c:v>0.3819851248647968</c:v>
                      </c:pt>
                      <c:pt idx="173">
                        <c:v>0.38376415152948823</c:v>
                      </c:pt>
                      <c:pt idx="174">
                        <c:v>0.38272649217295174</c:v>
                      </c:pt>
                      <c:pt idx="175">
                        <c:v>0.38066837751430083</c:v>
                      </c:pt>
                      <c:pt idx="176">
                        <c:v>0.37640463936000917</c:v>
                      </c:pt>
                      <c:pt idx="177">
                        <c:v>0.37062662582296707</c:v>
                      </c:pt>
                      <c:pt idx="178">
                        <c:v>0.36337575407122796</c:v>
                      </c:pt>
                      <c:pt idx="179">
                        <c:v>0.35592321257042914</c:v>
                      </c:pt>
                      <c:pt idx="180">
                        <c:v>0.3479714348977872</c:v>
                      </c:pt>
                      <c:pt idx="181">
                        <c:v>0.3397584104728088</c:v>
                      </c:pt>
                      <c:pt idx="182">
                        <c:v>0.3316705933327917</c:v>
                      </c:pt>
                      <c:pt idx="183">
                        <c:v>0.32416898841752967</c:v>
                      </c:pt>
                      <c:pt idx="184">
                        <c:v>0.31686433806604125</c:v>
                      </c:pt>
                      <c:pt idx="185">
                        <c:v>0.31098676402887093</c:v>
                      </c:pt>
                      <c:pt idx="186">
                        <c:v>0.30515908174952489</c:v>
                      </c:pt>
                      <c:pt idx="187">
                        <c:v>0.30011717872623095</c:v>
                      </c:pt>
                      <c:pt idx="188">
                        <c:v>0.29592560202243218</c:v>
                      </c:pt>
                      <c:pt idx="189">
                        <c:v>0.29303210308414535</c:v>
                      </c:pt>
                      <c:pt idx="190">
                        <c:v>0.29018024432943218</c:v>
                      </c:pt>
                      <c:pt idx="191">
                        <c:v>0.2886053087251636</c:v>
                      </c:pt>
                      <c:pt idx="192">
                        <c:v>0.28727651853657216</c:v>
                      </c:pt>
                      <c:pt idx="193">
                        <c:v>0.28598398429970734</c:v>
                      </c:pt>
                      <c:pt idx="194">
                        <c:v>0.28511712297235087</c:v>
                      </c:pt>
                      <c:pt idx="195">
                        <c:v>0.28397703577328243</c:v>
                      </c:pt>
                      <c:pt idx="196">
                        <c:v>0.28302574714181716</c:v>
                      </c:pt>
                      <c:pt idx="197">
                        <c:v>0.28252864554709689</c:v>
                      </c:pt>
                      <c:pt idx="198">
                        <c:v>0.28144418479066013</c:v>
                      </c:pt>
                      <c:pt idx="199">
                        <c:v>0.27968968983320031</c:v>
                      </c:pt>
                      <c:pt idx="200">
                        <c:v>0.27805626044389647</c:v>
                      </c:pt>
                      <c:pt idx="201">
                        <c:v>0.27645743031959719</c:v>
                      </c:pt>
                      <c:pt idx="202">
                        <c:v>0.27412847924123745</c:v>
                      </c:pt>
                      <c:pt idx="203">
                        <c:v>0.27202464640092777</c:v>
                      </c:pt>
                      <c:pt idx="204">
                        <c:v>0.26887926736215645</c:v>
                      </c:pt>
                      <c:pt idx="205">
                        <c:v>0.26569552965389587</c:v>
                      </c:pt>
                      <c:pt idx="206">
                        <c:v>0.26214502699284276</c:v>
                      </c:pt>
                      <c:pt idx="207">
                        <c:v>0.25859774212715386</c:v>
                      </c:pt>
                      <c:pt idx="208">
                        <c:v>0.25467907270146667</c:v>
                      </c:pt>
                      <c:pt idx="209">
                        <c:v>0.25200295017673979</c:v>
                      </c:pt>
                      <c:pt idx="210">
                        <c:v>0.24858135048641278</c:v>
                      </c:pt>
                      <c:pt idx="211">
                        <c:v>0.24625058342453077</c:v>
                      </c:pt>
                      <c:pt idx="212">
                        <c:v>0.24373464976209022</c:v>
                      </c:pt>
                      <c:pt idx="213">
                        <c:v>0.24220591022988119</c:v>
                      </c:pt>
                      <c:pt idx="214">
                        <c:v>0.24104307544774348</c:v>
                      </c:pt>
                      <c:pt idx="215">
                        <c:v>0.24080613738711831</c:v>
                      </c:pt>
                      <c:pt idx="216">
                        <c:v>0.23989018078593854</c:v>
                      </c:pt>
                      <c:pt idx="217">
                        <c:v>0.24086064875214852</c:v>
                      </c:pt>
                      <c:pt idx="218">
                        <c:v>0.24179215272102828</c:v>
                      </c:pt>
                      <c:pt idx="219">
                        <c:v>0.24389643159237859</c:v>
                      </c:pt>
                      <c:pt idx="220">
                        <c:v>0.24719798521407099</c:v>
                      </c:pt>
                      <c:pt idx="221">
                        <c:v>0.25068977107456841</c:v>
                      </c:pt>
                      <c:pt idx="222">
                        <c:v>0.2548436262960786</c:v>
                      </c:pt>
                      <c:pt idx="223">
                        <c:v>0.26052399089459488</c:v>
                      </c:pt>
                      <c:pt idx="224">
                        <c:v>0.26604359316234416</c:v>
                      </c:pt>
                      <c:pt idx="225">
                        <c:v>0.27234107356485526</c:v>
                      </c:pt>
                      <c:pt idx="226">
                        <c:v>0.27914585055729985</c:v>
                      </c:pt>
                      <c:pt idx="227">
                        <c:v>0.28616357551225868</c:v>
                      </c:pt>
                      <c:pt idx="228">
                        <c:v>0.29416056161679877</c:v>
                      </c:pt>
                      <c:pt idx="229">
                        <c:v>0.30276090028179603</c:v>
                      </c:pt>
                      <c:pt idx="230">
                        <c:v>0.31165826376045586</c:v>
                      </c:pt>
                      <c:pt idx="231">
                        <c:v>0.32124748510176671</c:v>
                      </c:pt>
                      <c:pt idx="232">
                        <c:v>0.33132969818035263</c:v>
                      </c:pt>
                      <c:pt idx="233">
                        <c:v>0.34208000203899908</c:v>
                      </c:pt>
                      <c:pt idx="234">
                        <c:v>0.35323205242776284</c:v>
                      </c:pt>
                      <c:pt idx="235">
                        <c:v>0.36433344643406146</c:v>
                      </c:pt>
                      <c:pt idx="236">
                        <c:v>0.37550238228364707</c:v>
                      </c:pt>
                      <c:pt idx="237">
                        <c:v>0.3872578489515881</c:v>
                      </c:pt>
                      <c:pt idx="238">
                        <c:v>0.39915795711411545</c:v>
                      </c:pt>
                      <c:pt idx="239">
                        <c:v>0.41039570918138962</c:v>
                      </c:pt>
                      <c:pt idx="240">
                        <c:v>0.42265455373797906</c:v>
                      </c:pt>
                      <c:pt idx="241">
                        <c:v>0.43504561463873875</c:v>
                      </c:pt>
                      <c:pt idx="242">
                        <c:v>0.4481200588123786</c:v>
                      </c:pt>
                      <c:pt idx="243">
                        <c:v>0.46113938629314749</c:v>
                      </c:pt>
                      <c:pt idx="244">
                        <c:v>0.47401662102813341</c:v>
                      </c:pt>
                      <c:pt idx="245">
                        <c:v>0.48645037347134806</c:v>
                      </c:pt>
                      <c:pt idx="246">
                        <c:v>0.5004990768750428</c:v>
                      </c:pt>
                      <c:pt idx="247">
                        <c:v>0.51372803894488173</c:v>
                      </c:pt>
                      <c:pt idx="248">
                        <c:v>0.52639054159319099</c:v>
                      </c:pt>
                      <c:pt idx="249">
                        <c:v>0.53878351405555325</c:v>
                      </c:pt>
                      <c:pt idx="250">
                        <c:v>0.55197774942294731</c:v>
                      </c:pt>
                      <c:pt idx="251">
                        <c:v>0.56609909216753562</c:v>
                      </c:pt>
                      <c:pt idx="252">
                        <c:v>0.58012198948959715</c:v>
                      </c:pt>
                      <c:pt idx="253">
                        <c:v>0.59377722979678504</c:v>
                      </c:pt>
                      <c:pt idx="254">
                        <c:v>0.60721773801729639</c:v>
                      </c:pt>
                      <c:pt idx="255">
                        <c:v>0.62031607671096711</c:v>
                      </c:pt>
                      <c:pt idx="256">
                        <c:v>0.63514055553166093</c:v>
                      </c:pt>
                      <c:pt idx="257">
                        <c:v>0.64893756999103158</c:v>
                      </c:pt>
                      <c:pt idx="258">
                        <c:v>0.6609186009280632</c:v>
                      </c:pt>
                      <c:pt idx="259">
                        <c:v>0.67534515634184455</c:v>
                      </c:pt>
                      <c:pt idx="260">
                        <c:v>0.68890896028571469</c:v>
                      </c:pt>
                      <c:pt idx="261">
                        <c:v>0.70190694199525605</c:v>
                      </c:pt>
                      <c:pt idx="262">
                        <c:v>0.71627869930976695</c:v>
                      </c:pt>
                      <c:pt idx="263">
                        <c:v>0.72784396559826292</c:v>
                      </c:pt>
                      <c:pt idx="264">
                        <c:v>0.74066831379558085</c:v>
                      </c:pt>
                      <c:pt idx="265">
                        <c:v>0.752995337382658</c:v>
                      </c:pt>
                      <c:pt idx="266">
                        <c:v>0.76382911276461185</c:v>
                      </c:pt>
                      <c:pt idx="267">
                        <c:v>0.77341941732416419</c:v>
                      </c:pt>
                      <c:pt idx="268">
                        <c:v>0.78427262691574307</c:v>
                      </c:pt>
                      <c:pt idx="269">
                        <c:v>0.79367336828305124</c:v>
                      </c:pt>
                      <c:pt idx="270">
                        <c:v>0.80401619092677279</c:v>
                      </c:pt>
                      <c:pt idx="271">
                        <c:v>0.81189182472891663</c:v>
                      </c:pt>
                      <c:pt idx="272">
                        <c:v>0.82161084110303473</c:v>
                      </c:pt>
                      <c:pt idx="273">
                        <c:v>0.82980889162879379</c:v>
                      </c:pt>
                      <c:pt idx="274">
                        <c:v>0.83947534005884417</c:v>
                      </c:pt>
                      <c:pt idx="275">
                        <c:v>0.8471104356926783</c:v>
                      </c:pt>
                      <c:pt idx="276">
                        <c:v>0.85379803395889187</c:v>
                      </c:pt>
                      <c:pt idx="277">
                        <c:v>0.86003673384212731</c:v>
                      </c:pt>
                      <c:pt idx="278">
                        <c:v>0.86586126204482927</c:v>
                      </c:pt>
                      <c:pt idx="279">
                        <c:v>0.86948526424949701</c:v>
                      </c:pt>
                      <c:pt idx="280">
                        <c:v>0.87327079340957281</c:v>
                      </c:pt>
                      <c:pt idx="281">
                        <c:v>0.87616489767570038</c:v>
                      </c:pt>
                      <c:pt idx="282">
                        <c:v>0.88029737526662299</c:v>
                      </c:pt>
                      <c:pt idx="283">
                        <c:v>0.88281171596106156</c:v>
                      </c:pt>
                      <c:pt idx="284">
                        <c:v>0.88587658639700895</c:v>
                      </c:pt>
                      <c:pt idx="285">
                        <c:v>0.88932090181104528</c:v>
                      </c:pt>
                      <c:pt idx="286">
                        <c:v>0.89334027867382226</c:v>
                      </c:pt>
                      <c:pt idx="287">
                        <c:v>0.896477469857063</c:v>
                      </c:pt>
                      <c:pt idx="288">
                        <c:v>0.89892809183141931</c:v>
                      </c:pt>
                      <c:pt idx="289">
                        <c:v>0.90118309733512381</c:v>
                      </c:pt>
                      <c:pt idx="290">
                        <c:v>0.902648309303411</c:v>
                      </c:pt>
                      <c:pt idx="291">
                        <c:v>0.90404693520921242</c:v>
                      </c:pt>
                      <c:pt idx="292">
                        <c:v>0.90541402034857321</c:v>
                      </c:pt>
                      <c:pt idx="293">
                        <c:v>0.90564436352166988</c:v>
                      </c:pt>
                      <c:pt idx="294">
                        <c:v>0.9063761730218125</c:v>
                      </c:pt>
                      <c:pt idx="295">
                        <c:v>0.90765883085706456</c:v>
                      </c:pt>
                      <c:pt idx="296">
                        <c:v>0.90555643168795674</c:v>
                      </c:pt>
                      <c:pt idx="297">
                        <c:v>0.9061512459399228</c:v>
                      </c:pt>
                      <c:pt idx="298">
                        <c:v>0.90469463599884659</c:v>
                      </c:pt>
                      <c:pt idx="299">
                        <c:v>0.90287674091490522</c:v>
                      </c:pt>
                      <c:pt idx="300">
                        <c:v>0.8984948045348613</c:v>
                      </c:pt>
                      <c:pt idx="301">
                        <c:v>0.89697224571850021</c:v>
                      </c:pt>
                      <c:pt idx="302">
                        <c:v>0.89339635114749449</c:v>
                      </c:pt>
                      <c:pt idx="303">
                        <c:v>0.89130542134800139</c:v>
                      </c:pt>
                      <c:pt idx="304">
                        <c:v>0.88849128407557665</c:v>
                      </c:pt>
                      <c:pt idx="305">
                        <c:v>0.88523302732418019</c:v>
                      </c:pt>
                      <c:pt idx="306">
                        <c:v>0.88228954104998891</c:v>
                      </c:pt>
                      <c:pt idx="307">
                        <c:v>0.88142073630166995</c:v>
                      </c:pt>
                      <c:pt idx="308">
                        <c:v>0.87698909931996194</c:v>
                      </c:pt>
                      <c:pt idx="309">
                        <c:v>0.87217291986255874</c:v>
                      </c:pt>
                      <c:pt idx="310">
                        <c:v>0.86856707749311446</c:v>
                      </c:pt>
                      <c:pt idx="311">
                        <c:v>0.86403444634007631</c:v>
                      </c:pt>
                      <c:pt idx="312">
                        <c:v>0.85939253758209755</c:v>
                      </c:pt>
                      <c:pt idx="313">
                        <c:v>0.85346605942726428</c:v>
                      </c:pt>
                      <c:pt idx="314">
                        <c:v>0.84659654421521635</c:v>
                      </c:pt>
                      <c:pt idx="315">
                        <c:v>0.84102020042723402</c:v>
                      </c:pt>
                      <c:pt idx="316">
                        <c:v>0.83747903255867295</c:v>
                      </c:pt>
                      <c:pt idx="317">
                        <c:v>0.8310848589984372</c:v>
                      </c:pt>
                      <c:pt idx="318">
                        <c:v>0.82605808917116286</c:v>
                      </c:pt>
                      <c:pt idx="319">
                        <c:v>0.82014116882434174</c:v>
                      </c:pt>
                      <c:pt idx="320">
                        <c:v>0.81638431308830306</c:v>
                      </c:pt>
                      <c:pt idx="321">
                        <c:v>0.8121059196283924</c:v>
                      </c:pt>
                      <c:pt idx="322">
                        <c:v>0.80786926193013564</c:v>
                      </c:pt>
                      <c:pt idx="323">
                        <c:v>0.80231681266218413</c:v>
                      </c:pt>
                      <c:pt idx="324">
                        <c:v>0.79902000608513768</c:v>
                      </c:pt>
                      <c:pt idx="325">
                        <c:v>0.79538102998125082</c:v>
                      </c:pt>
                      <c:pt idx="326">
                        <c:v>0.79250954586075228</c:v>
                      </c:pt>
                      <c:pt idx="327">
                        <c:v>0.78951158008089095</c:v>
                      </c:pt>
                      <c:pt idx="328">
                        <c:v>0.78850705445879699</c:v>
                      </c:pt>
                      <c:pt idx="329">
                        <c:v>0.78573274138642379</c:v>
                      </c:pt>
                      <c:pt idx="330">
                        <c:v>0.7835596144380248</c:v>
                      </c:pt>
                      <c:pt idx="331">
                        <c:v>0.78169042578441728</c:v>
                      </c:pt>
                      <c:pt idx="332">
                        <c:v>0.77885239399196193</c:v>
                      </c:pt>
                      <c:pt idx="333">
                        <c:v>0.77773572342252351</c:v>
                      </c:pt>
                      <c:pt idx="334">
                        <c:v>0.77666238158274115</c:v>
                      </c:pt>
                      <c:pt idx="335">
                        <c:v>0.77607616935798607</c:v>
                      </c:pt>
                      <c:pt idx="336">
                        <c:v>0.77525865817933315</c:v>
                      </c:pt>
                      <c:pt idx="337">
                        <c:v>0.77614179963967067</c:v>
                      </c:pt>
                      <c:pt idx="338">
                        <c:v>0.7771020407513074</c:v>
                      </c:pt>
                      <c:pt idx="339">
                        <c:v>0.77946473089195056</c:v>
                      </c:pt>
                      <c:pt idx="340">
                        <c:v>0.78136131859519342</c:v>
                      </c:pt>
                      <c:pt idx="341">
                        <c:v>0.78248945853424645</c:v>
                      </c:pt>
                      <c:pt idx="342">
                        <c:v>0.78244772277259267</c:v>
                      </c:pt>
                      <c:pt idx="343">
                        <c:v>0.78417768602282079</c:v>
                      </c:pt>
                      <c:pt idx="344">
                        <c:v>0.78687808537989901</c:v>
                      </c:pt>
                      <c:pt idx="345">
                        <c:v>0.78793804628846409</c:v>
                      </c:pt>
                      <c:pt idx="346">
                        <c:v>0.78932775157345414</c:v>
                      </c:pt>
                      <c:pt idx="347">
                        <c:v>0.79035457874757675</c:v>
                      </c:pt>
                      <c:pt idx="348">
                        <c:v>0.79163946673803154</c:v>
                      </c:pt>
                      <c:pt idx="349">
                        <c:v>0.79439657575598277</c:v>
                      </c:pt>
                      <c:pt idx="350">
                        <c:v>0.79527015940830803</c:v>
                      </c:pt>
                      <c:pt idx="351">
                        <c:v>0.79489708630222744</c:v>
                      </c:pt>
                      <c:pt idx="352">
                        <c:v>0.79620236428310864</c:v>
                      </c:pt>
                      <c:pt idx="353">
                        <c:v>0.79654548959075056</c:v>
                      </c:pt>
                      <c:pt idx="354">
                        <c:v>0.79795367330456435</c:v>
                      </c:pt>
                      <c:pt idx="355">
                        <c:v>0.79883139867369479</c:v>
                      </c:pt>
                      <c:pt idx="356">
                        <c:v>0.7992325080166115</c:v>
                      </c:pt>
                      <c:pt idx="357">
                        <c:v>0.80275041855234253</c:v>
                      </c:pt>
                      <c:pt idx="358">
                        <c:v>0.80350006929410811</c:v>
                      </c:pt>
                      <c:pt idx="359">
                        <c:v>0.80629031204650192</c:v>
                      </c:pt>
                      <c:pt idx="360">
                        <c:v>0.80828088486186578</c:v>
                      </c:pt>
                      <c:pt idx="361">
                        <c:v>0.80959699502516091</c:v>
                      </c:pt>
                      <c:pt idx="362">
                        <c:v>0.81030650297327478</c:v>
                      </c:pt>
                      <c:pt idx="363">
                        <c:v>0.81163918000379121</c:v>
                      </c:pt>
                      <c:pt idx="364">
                        <c:v>0.81301773451276682</c:v>
                      </c:pt>
                      <c:pt idx="365">
                        <c:v>0.8168367160008857</c:v>
                      </c:pt>
                      <c:pt idx="366">
                        <c:v>0.81887507785631108</c:v>
                      </c:pt>
                      <c:pt idx="367">
                        <c:v>0.81928893094324406</c:v>
                      </c:pt>
                      <c:pt idx="368">
                        <c:v>0.82215850350214015</c:v>
                      </c:pt>
                      <c:pt idx="369">
                        <c:v>0.82522783424849344</c:v>
                      </c:pt>
                      <c:pt idx="370">
                        <c:v>0.82943741149071537</c:v>
                      </c:pt>
                      <c:pt idx="371">
                        <c:v>0.82953904284924618</c:v>
                      </c:pt>
                      <c:pt idx="372">
                        <c:v>0.83221554768629369</c:v>
                      </c:pt>
                      <c:pt idx="373">
                        <c:v>0.83211104898535893</c:v>
                      </c:pt>
                      <c:pt idx="374">
                        <c:v>0.83495895717942714</c:v>
                      </c:pt>
                      <c:pt idx="375">
                        <c:v>0.83546042350647298</c:v>
                      </c:pt>
                      <c:pt idx="376">
                        <c:v>0.83546297225527633</c:v>
                      </c:pt>
                      <c:pt idx="377">
                        <c:v>0.83562959670829096</c:v>
                      </c:pt>
                      <c:pt idx="378">
                        <c:v>0.8381079363258831</c:v>
                      </c:pt>
                      <c:pt idx="379">
                        <c:v>0.83696545967481151</c:v>
                      </c:pt>
                      <c:pt idx="380">
                        <c:v>0.83720408628151877</c:v>
                      </c:pt>
                      <c:pt idx="381">
                        <c:v>0.83853071003362745</c:v>
                      </c:pt>
                      <c:pt idx="382">
                        <c:v>0.83978660600644517</c:v>
                      </c:pt>
                      <c:pt idx="383">
                        <c:v>0.84182974676587674</c:v>
                      </c:pt>
                      <c:pt idx="384">
                        <c:v>0.84398981137665885</c:v>
                      </c:pt>
                      <c:pt idx="385">
                        <c:v>0.84389869360694147</c:v>
                      </c:pt>
                      <c:pt idx="386">
                        <c:v>0.84545597912574733</c:v>
                      </c:pt>
                      <c:pt idx="387">
                        <c:v>0.84891686140700484</c:v>
                      </c:pt>
                      <c:pt idx="388">
                        <c:v>0.85029669029038213</c:v>
                      </c:pt>
                      <c:pt idx="389">
                        <c:v>0.85185015268598308</c:v>
                      </c:pt>
                      <c:pt idx="390">
                        <c:v>0.85196580216293194</c:v>
                      </c:pt>
                      <c:pt idx="391">
                        <c:v>0.85229204200975217</c:v>
                      </c:pt>
                      <c:pt idx="392">
                        <c:v>0.85425362280747863</c:v>
                      </c:pt>
                      <c:pt idx="393">
                        <c:v>0.85443012366210602</c:v>
                      </c:pt>
                      <c:pt idx="394">
                        <c:v>0.85299549667945818</c:v>
                      </c:pt>
                      <c:pt idx="395">
                        <c:v>0.85255551891729153</c:v>
                      </c:pt>
                      <c:pt idx="396">
                        <c:v>0.85325738061899548</c:v>
                      </c:pt>
                      <c:pt idx="397">
                        <c:v>0.85541202913857073</c:v>
                      </c:pt>
                      <c:pt idx="398">
                        <c:v>0.85494720107557198</c:v>
                      </c:pt>
                      <c:pt idx="399">
                        <c:v>0.85517276534466247</c:v>
                      </c:pt>
                      <c:pt idx="400">
                        <c:v>0.85499467152203312</c:v>
                      </c:pt>
                      <c:pt idx="401">
                        <c:v>0.85486309236506364</c:v>
                      </c:pt>
                      <c:pt idx="402">
                        <c:v>0.85513803864221771</c:v>
                      </c:pt>
                      <c:pt idx="403">
                        <c:v>0.85445879708614292</c:v>
                      </c:pt>
                      <c:pt idx="404">
                        <c:v>0.85328159373262658</c:v>
                      </c:pt>
                      <c:pt idx="405">
                        <c:v>0.85312325271322276</c:v>
                      </c:pt>
                      <c:pt idx="406">
                        <c:v>0.85188870251163262</c:v>
                      </c:pt>
                      <c:pt idx="407">
                        <c:v>0.85203907869102624</c:v>
                      </c:pt>
                      <c:pt idx="408">
                        <c:v>0.85184569237557717</c:v>
                      </c:pt>
                      <c:pt idx="409">
                        <c:v>0.85079943099182964</c:v>
                      </c:pt>
                      <c:pt idx="410">
                        <c:v>0.84931382903311625</c:v>
                      </c:pt>
                      <c:pt idx="411">
                        <c:v>0.84796235498017547</c:v>
                      </c:pt>
                      <c:pt idx="412">
                        <c:v>0.84572519071809404</c:v>
                      </c:pt>
                      <c:pt idx="413">
                        <c:v>0.84307194321387657</c:v>
                      </c:pt>
                      <c:pt idx="414">
                        <c:v>0.84061367499311035</c:v>
                      </c:pt>
                      <c:pt idx="415">
                        <c:v>0.83778774975747061</c:v>
                      </c:pt>
                      <c:pt idx="416">
                        <c:v>0.83504051714113214</c:v>
                      </c:pt>
                      <c:pt idx="417">
                        <c:v>0.83172618791606334</c:v>
                      </c:pt>
                      <c:pt idx="418">
                        <c:v>0.82823249049396341</c:v>
                      </c:pt>
                      <c:pt idx="419">
                        <c:v>0.82517112458762043</c:v>
                      </c:pt>
                      <c:pt idx="420">
                        <c:v>0.82164174468227458</c:v>
                      </c:pt>
                      <c:pt idx="421">
                        <c:v>0.81728561438386382</c:v>
                      </c:pt>
                      <c:pt idx="422">
                        <c:v>0.81362433672794809</c:v>
                      </c:pt>
                      <c:pt idx="423">
                        <c:v>0.80859947846227609</c:v>
                      </c:pt>
                      <c:pt idx="424">
                        <c:v>0.80335861373552586</c:v>
                      </c:pt>
                      <c:pt idx="425">
                        <c:v>0.79830635642021863</c:v>
                      </c:pt>
                      <c:pt idx="426">
                        <c:v>0.79264239939212333</c:v>
                      </c:pt>
                      <c:pt idx="427">
                        <c:v>0.78738337483014975</c:v>
                      </c:pt>
                      <c:pt idx="428">
                        <c:v>0.78184812961662042</c:v>
                      </c:pt>
                      <c:pt idx="429">
                        <c:v>0.77600576017229539</c:v>
                      </c:pt>
                      <c:pt idx="430">
                        <c:v>0.77007673326865889</c:v>
                      </c:pt>
                      <c:pt idx="431">
                        <c:v>0.76449242464066614</c:v>
                      </c:pt>
                      <c:pt idx="432">
                        <c:v>0.75786153603532569</c:v>
                      </c:pt>
                      <c:pt idx="433">
                        <c:v>0.75113379497546029</c:v>
                      </c:pt>
                      <c:pt idx="434">
                        <c:v>0.74355763915770223</c:v>
                      </c:pt>
                      <c:pt idx="435">
                        <c:v>0.73622934916106342</c:v>
                      </c:pt>
                      <c:pt idx="436">
                        <c:v>0.72820748089633114</c:v>
                      </c:pt>
                      <c:pt idx="437">
                        <c:v>0.72026908415490654</c:v>
                      </c:pt>
                      <c:pt idx="438">
                        <c:v>0.71222459574454533</c:v>
                      </c:pt>
                      <c:pt idx="439">
                        <c:v>0.70407656441405064</c:v>
                      </c:pt>
                      <c:pt idx="440">
                        <c:v>0.69598524274442897</c:v>
                      </c:pt>
                      <c:pt idx="441">
                        <c:v>0.68791972715644056</c:v>
                      </c:pt>
                      <c:pt idx="442">
                        <c:v>0.67976723551554019</c:v>
                      </c:pt>
                      <c:pt idx="443">
                        <c:v>0.67077365676955647</c:v>
                      </c:pt>
                      <c:pt idx="444">
                        <c:v>0.66199512870384969</c:v>
                      </c:pt>
                      <c:pt idx="445">
                        <c:v>0.65293751264418343</c:v>
                      </c:pt>
                      <c:pt idx="446">
                        <c:v>0.64461648498866597</c:v>
                      </c:pt>
                      <c:pt idx="447">
                        <c:v>0.63504593323233915</c:v>
                      </c:pt>
                      <c:pt idx="448">
                        <c:v>0.62614729537927771</c:v>
                      </c:pt>
                      <c:pt idx="449">
                        <c:v>0.61625846861614086</c:v>
                      </c:pt>
                      <c:pt idx="450">
                        <c:v>0.60732128093742976</c:v>
                      </c:pt>
                      <c:pt idx="451">
                        <c:v>0.5984481305724012</c:v>
                      </c:pt>
                      <c:pt idx="452">
                        <c:v>0.58905917716830825</c:v>
                      </c:pt>
                      <c:pt idx="453">
                        <c:v>0.57943637606151399</c:v>
                      </c:pt>
                      <c:pt idx="454">
                        <c:v>0.57010413231829415</c:v>
                      </c:pt>
                      <c:pt idx="455">
                        <c:v>0.56097292113693309</c:v>
                      </c:pt>
                      <c:pt idx="456">
                        <c:v>0.55233903456581268</c:v>
                      </c:pt>
                      <c:pt idx="457">
                        <c:v>0.54330881755578175</c:v>
                      </c:pt>
                      <c:pt idx="458">
                        <c:v>0.53454430760849303</c:v>
                      </c:pt>
                      <c:pt idx="459">
                        <c:v>0.52564789991063443</c:v>
                      </c:pt>
                      <c:pt idx="460">
                        <c:v>0.51728577368066408</c:v>
                      </c:pt>
                      <c:pt idx="461">
                        <c:v>0.50892205448269157</c:v>
                      </c:pt>
                      <c:pt idx="462">
                        <c:v>0.5005153251486637</c:v>
                      </c:pt>
                      <c:pt idx="463">
                        <c:v>0.49150932125226399</c:v>
                      </c:pt>
                      <c:pt idx="464">
                        <c:v>0.48299395150049623</c:v>
                      </c:pt>
                      <c:pt idx="465">
                        <c:v>0.47459709856808102</c:v>
                      </c:pt>
                      <c:pt idx="466">
                        <c:v>0.46660836403779155</c:v>
                      </c:pt>
                      <c:pt idx="467">
                        <c:v>0.45791426327619356</c:v>
                      </c:pt>
                      <c:pt idx="468">
                        <c:v>0.4499306262435106</c:v>
                      </c:pt>
                      <c:pt idx="469">
                        <c:v>0.44244877413147399</c:v>
                      </c:pt>
                      <c:pt idx="470">
                        <c:v>0.43448552708921739</c:v>
                      </c:pt>
                      <c:pt idx="471">
                        <c:v>0.42707376556927096</c:v>
                      </c:pt>
                      <c:pt idx="472">
                        <c:v>0.41965531358371605</c:v>
                      </c:pt>
                      <c:pt idx="473">
                        <c:v>0.41244139868962454</c:v>
                      </c:pt>
                      <c:pt idx="474">
                        <c:v>0.40567096608730419</c:v>
                      </c:pt>
                      <c:pt idx="475">
                        <c:v>0.39851057491808162</c:v>
                      </c:pt>
                      <c:pt idx="476">
                        <c:v>0.39104688264126836</c:v>
                      </c:pt>
                      <c:pt idx="477">
                        <c:v>0.38483112149726245</c:v>
                      </c:pt>
                      <c:pt idx="478">
                        <c:v>0.37796797815722272</c:v>
                      </c:pt>
                      <c:pt idx="479">
                        <c:v>0.37140686155037206</c:v>
                      </c:pt>
                      <c:pt idx="480">
                        <c:v>0.36511368216146639</c:v>
                      </c:pt>
                      <c:pt idx="481">
                        <c:v>0.35846877543770778</c:v>
                      </c:pt>
                      <c:pt idx="482">
                        <c:v>0.35260314866055287</c:v>
                      </c:pt>
                      <c:pt idx="483">
                        <c:v>0.34650144402549382</c:v>
                      </c:pt>
                      <c:pt idx="484">
                        <c:v>0.34073139532846203</c:v>
                      </c:pt>
                      <c:pt idx="485">
                        <c:v>0.33571641346440273</c:v>
                      </c:pt>
                      <c:pt idx="486">
                        <c:v>0.32983167107122319</c:v>
                      </c:pt>
                      <c:pt idx="487">
                        <c:v>0.32450383029156094</c:v>
                      </c:pt>
                      <c:pt idx="488">
                        <c:v>0.31932636569129236</c:v>
                      </c:pt>
                      <c:pt idx="489">
                        <c:v>0.31429338328880985</c:v>
                      </c:pt>
                      <c:pt idx="490">
                        <c:v>0.30943457600767171</c:v>
                      </c:pt>
                      <c:pt idx="491">
                        <c:v>0.30442039062761345</c:v>
                      </c:pt>
                      <c:pt idx="492">
                        <c:v>0.299064449892395</c:v>
                      </c:pt>
                      <c:pt idx="493">
                        <c:v>0.29494882590293409</c:v>
                      </c:pt>
                      <c:pt idx="494">
                        <c:v>0.2904946643536771</c:v>
                      </c:pt>
                      <c:pt idx="495">
                        <c:v>0.28608679445455976</c:v>
                      </c:pt>
                      <c:pt idx="496">
                        <c:v>0.28173493331039462</c:v>
                      </c:pt>
                      <c:pt idx="497">
                        <c:v>0.27735494035131314</c:v>
                      </c:pt>
                      <c:pt idx="498">
                        <c:v>0.27332007983955625</c:v>
                      </c:pt>
                      <c:pt idx="499">
                        <c:v>0.26922943358836748</c:v>
                      </c:pt>
                      <c:pt idx="500">
                        <c:v>0.26526874166678616</c:v>
                      </c:pt>
                      <c:pt idx="501">
                        <c:v>0.26128578005253611</c:v>
                      </c:pt>
                      <c:pt idx="502">
                        <c:v>0.2576718772650014</c:v>
                      </c:pt>
                      <c:pt idx="503">
                        <c:v>0.25441196382688264</c:v>
                      </c:pt>
                      <c:pt idx="504">
                        <c:v>0.25114765379707815</c:v>
                      </c:pt>
                      <c:pt idx="505">
                        <c:v>0.24802393912313481</c:v>
                      </c:pt>
                      <c:pt idx="506">
                        <c:v>0.24499239357779021</c:v>
                      </c:pt>
                      <c:pt idx="507">
                        <c:v>0.24184249050989312</c:v>
                      </c:pt>
                      <c:pt idx="508">
                        <c:v>0.23879144703620339</c:v>
                      </c:pt>
                      <c:pt idx="509">
                        <c:v>0.23578191630864712</c:v>
                      </c:pt>
                      <c:pt idx="510">
                        <c:v>0.23251394245243798</c:v>
                      </c:pt>
                      <c:pt idx="511">
                        <c:v>0.2293116307372734</c:v>
                      </c:pt>
                      <c:pt idx="512">
                        <c:v>0.22636776215076168</c:v>
                      </c:pt>
                      <c:pt idx="513">
                        <c:v>0.22332739156268566</c:v>
                      </c:pt>
                      <c:pt idx="514">
                        <c:v>0.22015840473812401</c:v>
                      </c:pt>
                      <c:pt idx="515">
                        <c:v>0.21703765298466449</c:v>
                      </c:pt>
                      <c:pt idx="516">
                        <c:v>0.21442362435265763</c:v>
                      </c:pt>
                      <c:pt idx="517">
                        <c:v>0.21134460836085184</c:v>
                      </c:pt>
                      <c:pt idx="518">
                        <c:v>0.20898739803013575</c:v>
                      </c:pt>
                      <c:pt idx="519">
                        <c:v>0.20580945872540257</c:v>
                      </c:pt>
                      <c:pt idx="520">
                        <c:v>0.20315713514262637</c:v>
                      </c:pt>
                      <c:pt idx="521">
                        <c:v>0.20053501423316908</c:v>
                      </c:pt>
                      <c:pt idx="522">
                        <c:v>0.19777217053041055</c:v>
                      </c:pt>
                      <c:pt idx="523">
                        <c:v>0.19475751044588765</c:v>
                      </c:pt>
                      <c:pt idx="524">
                        <c:v>0.19228404531038185</c:v>
                      </c:pt>
                      <c:pt idx="525">
                        <c:v>0.18938771088905137</c:v>
                      </c:pt>
                      <c:pt idx="526">
                        <c:v>0.1871058160854723</c:v>
                      </c:pt>
                      <c:pt idx="527">
                        <c:v>0.18397413657151868</c:v>
                      </c:pt>
                      <c:pt idx="528">
                        <c:v>0.18130617004296234</c:v>
                      </c:pt>
                      <c:pt idx="529">
                        <c:v>0.17829762695556733</c:v>
                      </c:pt>
                      <c:pt idx="530">
                        <c:v>0.17566601195681783</c:v>
                      </c:pt>
                      <c:pt idx="531">
                        <c:v>0.17312242436986167</c:v>
                      </c:pt>
                      <c:pt idx="532">
                        <c:v>0.17057501365970063</c:v>
                      </c:pt>
                      <c:pt idx="533">
                        <c:v>0.16741252614458732</c:v>
                      </c:pt>
                      <c:pt idx="534">
                        <c:v>0.16522209956368605</c:v>
                      </c:pt>
                      <c:pt idx="535">
                        <c:v>0.1622852718957434</c:v>
                      </c:pt>
                      <c:pt idx="536">
                        <c:v>0.15972052969372005</c:v>
                      </c:pt>
                      <c:pt idx="537">
                        <c:v>0.15670943785752173</c:v>
                      </c:pt>
                      <c:pt idx="538">
                        <c:v>0.15319477697651487</c:v>
                      </c:pt>
                      <c:pt idx="539">
                        <c:v>0.15054054183213619</c:v>
                      </c:pt>
                      <c:pt idx="540">
                        <c:v>0.14756850957134823</c:v>
                      </c:pt>
                      <c:pt idx="541">
                        <c:v>0.14457991044333893</c:v>
                      </c:pt>
                      <c:pt idx="542">
                        <c:v>0.14183825321500765</c:v>
                      </c:pt>
                      <c:pt idx="543">
                        <c:v>0.13943933898199787</c:v>
                      </c:pt>
                      <c:pt idx="544">
                        <c:v>0.13699053299116379</c:v>
                      </c:pt>
                      <c:pt idx="545">
                        <c:v>0.13433371723862184</c:v>
                      </c:pt>
                      <c:pt idx="546">
                        <c:v>0.13088334854617775</c:v>
                      </c:pt>
                      <c:pt idx="547">
                        <c:v>0.12790937286442727</c:v>
                      </c:pt>
                      <c:pt idx="548">
                        <c:v>0.12496502638751496</c:v>
                      </c:pt>
                      <c:pt idx="549">
                        <c:v>0.12205830581481109</c:v>
                      </c:pt>
                      <c:pt idx="550">
                        <c:v>0.11913055806448015</c:v>
                      </c:pt>
                      <c:pt idx="551">
                        <c:v>0.11618430002596537</c:v>
                      </c:pt>
                      <c:pt idx="552">
                        <c:v>0.11364173193853055</c:v>
                      </c:pt>
                      <c:pt idx="553">
                        <c:v>0.11130532576992126</c:v>
                      </c:pt>
                      <c:pt idx="554">
                        <c:v>0.10889009954457045</c:v>
                      </c:pt>
                      <c:pt idx="555">
                        <c:v>0.1061576815306511</c:v>
                      </c:pt>
                      <c:pt idx="556">
                        <c:v>0.10376316388932695</c:v>
                      </c:pt>
                      <c:pt idx="557">
                        <c:v>0.1011443244939539</c:v>
                      </c:pt>
                      <c:pt idx="558">
                        <c:v>9.8318494836394224E-2</c:v>
                      </c:pt>
                      <c:pt idx="559">
                        <c:v>9.5795392817944455E-2</c:v>
                      </c:pt>
                      <c:pt idx="560">
                        <c:v>9.3093400492864298E-2</c:v>
                      </c:pt>
                      <c:pt idx="561">
                        <c:v>9.0657593120926985E-2</c:v>
                      </c:pt>
                      <c:pt idx="562">
                        <c:v>8.8306149334378317E-2</c:v>
                      </c:pt>
                      <c:pt idx="563">
                        <c:v>8.5816149191011187E-2</c:v>
                      </c:pt>
                      <c:pt idx="564">
                        <c:v>8.3591696813586108E-2</c:v>
                      </c:pt>
                      <c:pt idx="565">
                        <c:v>8.1587105879804181E-2</c:v>
                      </c:pt>
                      <c:pt idx="566">
                        <c:v>7.9753249256482195E-2</c:v>
                      </c:pt>
                      <c:pt idx="567">
                        <c:v>7.7854718132276873E-2</c:v>
                      </c:pt>
                      <c:pt idx="568">
                        <c:v>7.5681017715397161E-2</c:v>
                      </c:pt>
                      <c:pt idx="569">
                        <c:v>7.3834353629338642E-2</c:v>
                      </c:pt>
                      <c:pt idx="570">
                        <c:v>7.1943596188983341E-2</c:v>
                      </c:pt>
                      <c:pt idx="571">
                        <c:v>7.0036972787327623E-2</c:v>
                      </c:pt>
                      <c:pt idx="572">
                        <c:v>6.8118242828856299E-2</c:v>
                      </c:pt>
                      <c:pt idx="573">
                        <c:v>6.590048091703983E-2</c:v>
                      </c:pt>
                      <c:pt idx="574">
                        <c:v>6.4140378712212801E-2</c:v>
                      </c:pt>
                      <c:pt idx="575">
                        <c:v>6.2771828042290118E-2</c:v>
                      </c:pt>
                      <c:pt idx="576">
                        <c:v>6.1166785342782824E-2</c:v>
                      </c:pt>
                      <c:pt idx="577">
                        <c:v>5.9361538424777663E-2</c:v>
                      </c:pt>
                      <c:pt idx="578">
                        <c:v>5.772696209851233E-2</c:v>
                      </c:pt>
                      <c:pt idx="579">
                        <c:v>5.6165407425461042E-2</c:v>
                      </c:pt>
                      <c:pt idx="580">
                        <c:v>5.4728996318650941E-2</c:v>
                      </c:pt>
                      <c:pt idx="581">
                        <c:v>5.305137799697017E-2</c:v>
                      </c:pt>
                      <c:pt idx="582">
                        <c:v>5.1597189367257178E-2</c:v>
                      </c:pt>
                      <c:pt idx="583">
                        <c:v>5.0208790316028921E-2</c:v>
                      </c:pt>
                      <c:pt idx="584">
                        <c:v>4.9334442039062759E-2</c:v>
                      </c:pt>
                      <c:pt idx="585">
                        <c:v>4.8122511983101794E-2</c:v>
                      </c:pt>
                      <c:pt idx="586">
                        <c:v>4.7048787830998841E-2</c:v>
                      </c:pt>
                      <c:pt idx="587">
                        <c:v>4.5767276932708247E-2</c:v>
                      </c:pt>
                      <c:pt idx="588">
                        <c:v>4.4764471716056638E-2</c:v>
                      </c:pt>
                      <c:pt idx="589">
                        <c:v>4.4097304857437326E-2</c:v>
                      </c:pt>
                      <c:pt idx="590">
                        <c:v>4.3262462186922056E-2</c:v>
                      </c:pt>
                      <c:pt idx="591">
                        <c:v>4.2265041202117375E-2</c:v>
                      </c:pt>
                      <c:pt idx="592">
                        <c:v>4.1624763643372698E-2</c:v>
                      </c:pt>
                      <c:pt idx="593">
                        <c:v>4.0659648049649624E-2</c:v>
                      </c:pt>
                      <c:pt idx="594">
                        <c:v>4.0116891991990554E-2</c:v>
                      </c:pt>
                      <c:pt idx="595">
                        <c:v>3.9207625856419417E-2</c:v>
                      </c:pt>
                      <c:pt idx="596">
                        <c:v>3.8226166410995299E-2</c:v>
                      </c:pt>
                      <c:pt idx="597">
                        <c:v>3.740887824786264E-2</c:v>
                      </c:pt>
                      <c:pt idx="598">
                        <c:v>3.66463563246405E-2</c:v>
                      </c:pt>
                      <c:pt idx="599">
                        <c:v>3.6236421938992507E-2</c:v>
                      </c:pt>
                      <c:pt idx="600">
                        <c:v>3.592378603890984E-2</c:v>
                      </c:pt>
                      <c:pt idx="601">
                        <c:v>3.5577283639103542E-2</c:v>
                      </c:pt>
                      <c:pt idx="602">
                        <c:v>3.5392849803825996E-2</c:v>
                      </c:pt>
                      <c:pt idx="603">
                        <c:v>3.522797761561363E-2</c:v>
                      </c:pt>
                      <c:pt idx="604">
                        <c:v>3.4874051984917775E-2</c:v>
                      </c:pt>
                      <c:pt idx="605">
                        <c:v>3.5209722202310126E-2</c:v>
                      </c:pt>
                      <c:pt idx="606">
                        <c:v>3.47959646934572E-2</c:v>
                      </c:pt>
                      <c:pt idx="607">
                        <c:v>3.4649475355988522E-2</c:v>
                      </c:pt>
                      <c:pt idx="608">
                        <c:v>3.4490879461704253E-2</c:v>
                      </c:pt>
                      <c:pt idx="609">
                        <c:v>3.4564570161479166E-2</c:v>
                      </c:pt>
                      <c:pt idx="610">
                        <c:v>3.4210262218462816E-2</c:v>
                      </c:pt>
                      <c:pt idx="611">
                        <c:v>3.4673815907059868E-2</c:v>
                      </c:pt>
                      <c:pt idx="612">
                        <c:v>3.4364875692741957E-2</c:v>
                      </c:pt>
                      <c:pt idx="613">
                        <c:v>3.4323649680848861E-2</c:v>
                      </c:pt>
                      <c:pt idx="614">
                        <c:v>3.4381028388282768E-2</c:v>
                      </c:pt>
                      <c:pt idx="615">
                        <c:v>3.4693409413485109E-2</c:v>
                      </c:pt>
                      <c:pt idx="616">
                        <c:v>3.4699271535732656E-2</c:v>
                      </c:pt>
                      <c:pt idx="617">
                        <c:v>3.5045901372979117E-2</c:v>
                      </c:pt>
                      <c:pt idx="618">
                        <c:v>3.4785068792323175E-2</c:v>
                      </c:pt>
                      <c:pt idx="619">
                        <c:v>3.4910626530244883E-2</c:v>
                      </c:pt>
                      <c:pt idx="620">
                        <c:v>3.4967208753677766E-2</c:v>
                      </c:pt>
                      <c:pt idx="621">
                        <c:v>3.5386414213097704E-2</c:v>
                      </c:pt>
                      <c:pt idx="622">
                        <c:v>3.5573938406299237E-2</c:v>
                      </c:pt>
                      <c:pt idx="623">
                        <c:v>3.5780896809125794E-2</c:v>
                      </c:pt>
                      <c:pt idx="624">
                        <c:v>3.6315847323574811E-2</c:v>
                      </c:pt>
                      <c:pt idx="625">
                        <c:v>3.7395083144964869E-2</c:v>
                      </c:pt>
                      <c:pt idx="626">
                        <c:v>3.7429809847409595E-2</c:v>
                      </c:pt>
                      <c:pt idx="627">
                        <c:v>3.8101787469395097E-2</c:v>
                      </c:pt>
                      <c:pt idx="628">
                        <c:v>3.8840733466186869E-2</c:v>
                      </c:pt>
                      <c:pt idx="629">
                        <c:v>3.9683572836072441E-2</c:v>
                      </c:pt>
                      <c:pt idx="630">
                        <c:v>4.0332611718828404E-2</c:v>
                      </c:pt>
                      <c:pt idx="631">
                        <c:v>4.1221424145253191E-2</c:v>
                      </c:pt>
                      <c:pt idx="632">
                        <c:v>4.1520870270278884E-2</c:v>
                      </c:pt>
                      <c:pt idx="633">
                        <c:v>4.2807160072575616E-2</c:v>
                      </c:pt>
                      <c:pt idx="634">
                        <c:v>4.3421886424567388E-2</c:v>
                      </c:pt>
                      <c:pt idx="635">
                        <c:v>4.4155575626952381E-2</c:v>
                      </c:pt>
                      <c:pt idx="636">
                        <c:v>4.4657392406958721E-2</c:v>
                      </c:pt>
                      <c:pt idx="637">
                        <c:v>4.576562024598612E-2</c:v>
                      </c:pt>
                      <c:pt idx="638">
                        <c:v>4.6327428200949726E-2</c:v>
                      </c:pt>
                      <c:pt idx="639">
                        <c:v>4.7569178617909096E-2</c:v>
                      </c:pt>
                      <c:pt idx="640">
                        <c:v>4.8755461889037038E-2</c:v>
                      </c:pt>
                      <c:pt idx="641">
                        <c:v>5.0269195662666723E-2</c:v>
                      </c:pt>
                      <c:pt idx="642">
                        <c:v>5.1476123799101249E-2</c:v>
                      </c:pt>
                      <c:pt idx="643">
                        <c:v>5.27190211530221E-2</c:v>
                      </c:pt>
                      <c:pt idx="644">
                        <c:v>5.3894185507495709E-2</c:v>
                      </c:pt>
                      <c:pt idx="645">
                        <c:v>5.5298386801304319E-2</c:v>
                      </c:pt>
                      <c:pt idx="646">
                        <c:v>5.6590347569688372E-2</c:v>
                      </c:pt>
                      <c:pt idx="647">
                        <c:v>5.8274274044657258E-2</c:v>
                      </c:pt>
                      <c:pt idx="648">
                        <c:v>5.9515737727376269E-2</c:v>
                      </c:pt>
                      <c:pt idx="649">
                        <c:v>6.1042852432223189E-2</c:v>
                      </c:pt>
                      <c:pt idx="650">
                        <c:v>6.2671789651761262E-2</c:v>
                      </c:pt>
                      <c:pt idx="651">
                        <c:v>6.4494750373949236E-2</c:v>
                      </c:pt>
                      <c:pt idx="652">
                        <c:v>6.6178963583158515E-2</c:v>
                      </c:pt>
                      <c:pt idx="653">
                        <c:v>6.7526455216094072E-2</c:v>
                      </c:pt>
                      <c:pt idx="654">
                        <c:v>6.8795827698209022E-2</c:v>
                      </c:pt>
                      <c:pt idx="655">
                        <c:v>7.0609198753024641E-2</c:v>
                      </c:pt>
                      <c:pt idx="656">
                        <c:v>7.2423015838880847E-2</c:v>
                      </c:pt>
                      <c:pt idx="657">
                        <c:v>7.4717781823916501E-2</c:v>
                      </c:pt>
                      <c:pt idx="658">
                        <c:v>7.6592768881051487E-2</c:v>
                      </c:pt>
                      <c:pt idx="659">
                        <c:v>7.852675947298246E-2</c:v>
                      </c:pt>
                      <c:pt idx="660">
                        <c:v>8.0695489829695793E-2</c:v>
                      </c:pt>
                      <c:pt idx="661">
                        <c:v>8.3014182194122266E-2</c:v>
                      </c:pt>
                      <c:pt idx="662">
                        <c:v>8.5389393063261529E-2</c:v>
                      </c:pt>
                      <c:pt idx="663">
                        <c:v>8.7915171267954728E-2</c:v>
                      </c:pt>
                      <c:pt idx="664">
                        <c:v>9.0013237564097057E-2</c:v>
                      </c:pt>
                      <c:pt idx="665">
                        <c:v>9.2668078036316479E-2</c:v>
                      </c:pt>
                      <c:pt idx="666">
                        <c:v>9.5601560471454808E-2</c:v>
                      </c:pt>
                      <c:pt idx="667">
                        <c:v>9.8477759777239354E-2</c:v>
                      </c:pt>
                      <c:pt idx="668">
                        <c:v>0.10097932486830137</c:v>
                      </c:pt>
                      <c:pt idx="669">
                        <c:v>0.10373063548272506</c:v>
                      </c:pt>
                      <c:pt idx="670">
                        <c:v>0.10640717217913243</c:v>
                      </c:pt>
                      <c:pt idx="671">
                        <c:v>0.10936069415173658</c:v>
                      </c:pt>
                      <c:pt idx="672">
                        <c:v>0.11204672493743617</c:v>
                      </c:pt>
                      <c:pt idx="673">
                        <c:v>0.11530982431155905</c:v>
                      </c:pt>
                      <c:pt idx="674">
                        <c:v>0.11833407406345429</c:v>
                      </c:pt>
                      <c:pt idx="675">
                        <c:v>0.12177686022820859</c:v>
                      </c:pt>
                      <c:pt idx="676">
                        <c:v>0.1251478991141505</c:v>
                      </c:pt>
                      <c:pt idx="677">
                        <c:v>0.12845572902977098</c:v>
                      </c:pt>
                      <c:pt idx="678">
                        <c:v>0.13195496998051801</c:v>
                      </c:pt>
                      <c:pt idx="679">
                        <c:v>0.13591215737249485</c:v>
                      </c:pt>
                      <c:pt idx="680">
                        <c:v>0.13917554348085812</c:v>
                      </c:pt>
                      <c:pt idx="681">
                        <c:v>0.14271327053853469</c:v>
                      </c:pt>
                      <c:pt idx="682">
                        <c:v>0.14642969674668144</c:v>
                      </c:pt>
                      <c:pt idx="683">
                        <c:v>0.15001795274938312</c:v>
                      </c:pt>
                      <c:pt idx="684">
                        <c:v>0.15358776218262105</c:v>
                      </c:pt>
                      <c:pt idx="685">
                        <c:v>0.15738342261918986</c:v>
                      </c:pt>
                      <c:pt idx="686">
                        <c:v>0.16101153468130286</c:v>
                      </c:pt>
                      <c:pt idx="687">
                        <c:v>0.16464738856790584</c:v>
                      </c:pt>
                      <c:pt idx="688">
                        <c:v>0.1689283307766197</c:v>
                      </c:pt>
                      <c:pt idx="689">
                        <c:v>0.17270305961364155</c:v>
                      </c:pt>
                      <c:pt idx="690">
                        <c:v>0.17664794929264255</c:v>
                      </c:pt>
                      <c:pt idx="691">
                        <c:v>0.18058834680187777</c:v>
                      </c:pt>
                      <c:pt idx="692">
                        <c:v>0.18432831707709488</c:v>
                      </c:pt>
                      <c:pt idx="693">
                        <c:v>0.18796550905681958</c:v>
                      </c:pt>
                      <c:pt idx="694">
                        <c:v>0.191605600238308</c:v>
                      </c:pt>
                      <c:pt idx="695">
                        <c:v>0.19492075780673793</c:v>
                      </c:pt>
                      <c:pt idx="696">
                        <c:v>0.19846332748714077</c:v>
                      </c:pt>
                      <c:pt idx="697">
                        <c:v>0.20191866623975124</c:v>
                      </c:pt>
                      <c:pt idx="698">
                        <c:v>0.20552246961015294</c:v>
                      </c:pt>
                      <c:pt idx="699">
                        <c:v>0.2092299751974882</c:v>
                      </c:pt>
                      <c:pt idx="700">
                        <c:v>0.21247293945606516</c:v>
                      </c:pt>
                      <c:pt idx="701">
                        <c:v>0.21601773929167084</c:v>
                      </c:pt>
                      <c:pt idx="702">
                        <c:v>0.21958111313418047</c:v>
                      </c:pt>
                      <c:pt idx="703">
                        <c:v>0.22298184494368062</c:v>
                      </c:pt>
                      <c:pt idx="704">
                        <c:v>0.22625118875237152</c:v>
                      </c:pt>
                      <c:pt idx="705">
                        <c:v>0.22937738845639807</c:v>
                      </c:pt>
                      <c:pt idx="706">
                        <c:v>0.23180497611344481</c:v>
                      </c:pt>
                      <c:pt idx="707">
                        <c:v>0.23504663413826005</c:v>
                      </c:pt>
                      <c:pt idx="708">
                        <c:v>0.23772865064459447</c:v>
                      </c:pt>
                      <c:pt idx="709">
                        <c:v>0.24023929565326821</c:v>
                      </c:pt>
                      <c:pt idx="710">
                        <c:v>0.24277393076005283</c:v>
                      </c:pt>
                      <c:pt idx="711">
                        <c:v>0.24509714715360512</c:v>
                      </c:pt>
                      <c:pt idx="712">
                        <c:v>0.2466171572211629</c:v>
                      </c:pt>
                      <c:pt idx="713">
                        <c:v>0.24876349044776738</c:v>
                      </c:pt>
                      <c:pt idx="714">
                        <c:v>0.25041657706221654</c:v>
                      </c:pt>
                      <c:pt idx="715">
                        <c:v>0.25164360845483696</c:v>
                      </c:pt>
                      <c:pt idx="716">
                        <c:v>0.25279841467824432</c:v>
                      </c:pt>
                      <c:pt idx="717">
                        <c:v>0.25356361278770989</c:v>
                      </c:pt>
                      <c:pt idx="718">
                        <c:v>0.25407100495572343</c:v>
                      </c:pt>
                      <c:pt idx="719">
                        <c:v>0.25555858219475946</c:v>
                      </c:pt>
                      <c:pt idx="720">
                        <c:v>0.25600056709660873</c:v>
                      </c:pt>
                      <c:pt idx="721">
                        <c:v>0.25628306404209256</c:v>
                      </c:pt>
                      <c:pt idx="722">
                        <c:v>0.25678784374258273</c:v>
                      </c:pt>
                      <c:pt idx="723">
                        <c:v>0.25702525969360851</c:v>
                      </c:pt>
                      <c:pt idx="724">
                        <c:v>0.25724862566685619</c:v>
                      </c:pt>
                      <c:pt idx="725">
                        <c:v>0.2573610892078011</c:v>
                      </c:pt>
                      <c:pt idx="726">
                        <c:v>0.25684786677690002</c:v>
                      </c:pt>
                      <c:pt idx="727">
                        <c:v>0.2563102719355676</c:v>
                      </c:pt>
                      <c:pt idx="728">
                        <c:v>0.25574371693595788</c:v>
                      </c:pt>
                      <c:pt idx="729">
                        <c:v>0.25500607717292784</c:v>
                      </c:pt>
                      <c:pt idx="730">
                        <c:v>0.2539771154216825</c:v>
                      </c:pt>
                      <c:pt idx="731">
                        <c:v>0.2528407557677389</c:v>
                      </c:pt>
                      <c:pt idx="732">
                        <c:v>0.25141641935838432</c:v>
                      </c:pt>
                      <c:pt idx="733">
                        <c:v>0.24992450924638276</c:v>
                      </c:pt>
                      <c:pt idx="734">
                        <c:v>0.24862471107542861</c:v>
                      </c:pt>
                      <c:pt idx="735">
                        <c:v>0.24680232382172138</c:v>
                      </c:pt>
                      <c:pt idx="736">
                        <c:v>0.24500421340036543</c:v>
                      </c:pt>
                      <c:pt idx="737">
                        <c:v>0.24351842028549173</c:v>
                      </c:pt>
                      <c:pt idx="738">
                        <c:v>0.24161587488192124</c:v>
                      </c:pt>
                      <c:pt idx="739">
                        <c:v>0.24003724359188797</c:v>
                      </c:pt>
                      <c:pt idx="740">
                        <c:v>0.23806973695319381</c:v>
                      </c:pt>
                      <c:pt idx="741">
                        <c:v>0.2359840002293874</c:v>
                      </c:pt>
                      <c:pt idx="742">
                        <c:v>0.23379245857088468</c:v>
                      </c:pt>
                      <c:pt idx="743">
                        <c:v>0.23190663933133573</c:v>
                      </c:pt>
                      <c:pt idx="744">
                        <c:v>0.22911703376614273</c:v>
                      </c:pt>
                      <c:pt idx="745">
                        <c:v>0.22684692692577885</c:v>
                      </c:pt>
                      <c:pt idx="746">
                        <c:v>0.22437043515106914</c:v>
                      </c:pt>
                      <c:pt idx="747">
                        <c:v>0.22204011412022767</c:v>
                      </c:pt>
                      <c:pt idx="748">
                        <c:v>0.21957579262105362</c:v>
                      </c:pt>
                      <c:pt idx="749">
                        <c:v>0.217387436898555</c:v>
                      </c:pt>
                      <c:pt idx="750">
                        <c:v>0.21484601574808165</c:v>
                      </c:pt>
                      <c:pt idx="751">
                        <c:v>0.2127268585555922</c:v>
                      </c:pt>
                      <c:pt idx="752">
                        <c:v>0.21005526005999117</c:v>
                      </c:pt>
                      <c:pt idx="753">
                        <c:v>0.20751329730039714</c:v>
                      </c:pt>
                      <c:pt idx="754">
                        <c:v>0.20473777357234224</c:v>
                      </c:pt>
                      <c:pt idx="755">
                        <c:v>0.20246218692205128</c:v>
                      </c:pt>
                      <c:pt idx="756">
                        <c:v>0.1998935578781029</c:v>
                      </c:pt>
                      <c:pt idx="757">
                        <c:v>0.19740435421873681</c:v>
                      </c:pt>
                      <c:pt idx="758">
                        <c:v>0.19485621074329479</c:v>
                      </c:pt>
                      <c:pt idx="759">
                        <c:v>0.19268263776385522</c:v>
                      </c:pt>
                      <c:pt idx="760">
                        <c:v>0.19075804568313637</c:v>
                      </c:pt>
                      <c:pt idx="761">
                        <c:v>0.18886419788485709</c:v>
                      </c:pt>
                      <c:pt idx="762">
                        <c:v>0.1869677057596944</c:v>
                      </c:pt>
                      <c:pt idx="763">
                        <c:v>0.18490736094584068</c:v>
                      </c:pt>
                      <c:pt idx="764">
                        <c:v>0.18349474878098124</c:v>
                      </c:pt>
                      <c:pt idx="765">
                        <c:v>0.18172967651598784</c:v>
                      </c:pt>
                      <c:pt idx="766">
                        <c:v>0.17998222247709711</c:v>
                      </c:pt>
                      <c:pt idx="767">
                        <c:v>0.17797358540458996</c:v>
                      </c:pt>
                      <c:pt idx="768">
                        <c:v>0.17649362255260378</c:v>
                      </c:pt>
                      <c:pt idx="769">
                        <c:v>0.1744758737031249</c:v>
                      </c:pt>
                      <c:pt idx="770">
                        <c:v>0.17290743740830478</c:v>
                      </c:pt>
                      <c:pt idx="771">
                        <c:v>0.17072491194869369</c:v>
                      </c:pt>
                      <c:pt idx="772">
                        <c:v>0.1694934839643876</c:v>
                      </c:pt>
                      <c:pt idx="773">
                        <c:v>0.16823198074420279</c:v>
                      </c:pt>
                      <c:pt idx="774">
                        <c:v>0.16729330841931378</c:v>
                      </c:pt>
                      <c:pt idx="775">
                        <c:v>0.16599701477796414</c:v>
                      </c:pt>
                      <c:pt idx="776">
                        <c:v>0.16460883874225618</c:v>
                      </c:pt>
                      <c:pt idx="777">
                        <c:v>0.16379174173528377</c:v>
                      </c:pt>
                      <c:pt idx="778">
                        <c:v>0.1629728924635091</c:v>
                      </c:pt>
                      <c:pt idx="779">
                        <c:v>0.16193787743385599</c:v>
                      </c:pt>
                      <c:pt idx="780">
                        <c:v>0.16127676385364448</c:v>
                      </c:pt>
                      <c:pt idx="781">
                        <c:v>0.16058187935178947</c:v>
                      </c:pt>
                      <c:pt idx="782">
                        <c:v>0.16007053662313084</c:v>
                      </c:pt>
                      <c:pt idx="783">
                        <c:v>0.16010367035757353</c:v>
                      </c:pt>
                      <c:pt idx="784">
                        <c:v>0.15974984030495779</c:v>
                      </c:pt>
                      <c:pt idx="785">
                        <c:v>0.15988387263265041</c:v>
                      </c:pt>
                      <c:pt idx="786">
                        <c:v>0.15989836864146909</c:v>
                      </c:pt>
                      <c:pt idx="787">
                        <c:v>0.15998926339566616</c:v>
                      </c:pt>
                      <c:pt idx="788">
                        <c:v>0.15986768807774956</c:v>
                      </c:pt>
                      <c:pt idx="789">
                        <c:v>0.16023072548541717</c:v>
                      </c:pt>
                      <c:pt idx="790">
                        <c:v>0.1603145156023251</c:v>
                      </c:pt>
                      <c:pt idx="791">
                        <c:v>0.16102870687636497</c:v>
                      </c:pt>
                      <c:pt idx="792">
                        <c:v>0.16153871151190186</c:v>
                      </c:pt>
                      <c:pt idx="793">
                        <c:v>0.16200318912194012</c:v>
                      </c:pt>
                      <c:pt idx="794">
                        <c:v>0.16225363555122269</c:v>
                      </c:pt>
                      <c:pt idx="795">
                        <c:v>0.16318102966265716</c:v>
                      </c:pt>
                      <c:pt idx="796">
                        <c:v>0.1642696639952593</c:v>
                      </c:pt>
                      <c:pt idx="797">
                        <c:v>0.16562228498516149</c:v>
                      </c:pt>
                      <c:pt idx="798">
                        <c:v>0.16676992285255965</c:v>
                      </c:pt>
                      <c:pt idx="799">
                        <c:v>0.16774587062869667</c:v>
                      </c:pt>
                      <c:pt idx="800">
                        <c:v>0.1694000723207473</c:v>
                      </c:pt>
                      <c:pt idx="801">
                        <c:v>0.17147542289318032</c:v>
                      </c:pt>
                      <c:pt idx="802">
                        <c:v>0.17330523337777715</c:v>
                      </c:pt>
                      <c:pt idx="803">
                        <c:v>0.17483827392359169</c:v>
                      </c:pt>
                      <c:pt idx="804">
                        <c:v>0.17677175476576201</c:v>
                      </c:pt>
                      <c:pt idx="805">
                        <c:v>0.17897403302859854</c:v>
                      </c:pt>
                      <c:pt idx="806">
                        <c:v>0.18140585798053072</c:v>
                      </c:pt>
                      <c:pt idx="807">
                        <c:v>0.18379457721832743</c:v>
                      </c:pt>
                      <c:pt idx="808">
                        <c:v>0.18655073045547732</c:v>
                      </c:pt>
                      <c:pt idx="809">
                        <c:v>0.18938528957768824</c:v>
                      </c:pt>
                      <c:pt idx="810">
                        <c:v>0.19280478655025257</c:v>
                      </c:pt>
                      <c:pt idx="811">
                        <c:v>0.19633193630039553</c:v>
                      </c:pt>
                      <c:pt idx="812">
                        <c:v>0.19983261092234442</c:v>
                      </c:pt>
                      <c:pt idx="813">
                        <c:v>0.2033386060574201</c:v>
                      </c:pt>
                      <c:pt idx="814">
                        <c:v>0.20750045797830058</c:v>
                      </c:pt>
                      <c:pt idx="815">
                        <c:v>0.21146092688436166</c:v>
                      </c:pt>
                      <c:pt idx="816">
                        <c:v>0.21559040969544044</c:v>
                      </c:pt>
                      <c:pt idx="817">
                        <c:v>0.21931470516551732</c:v>
                      </c:pt>
                      <c:pt idx="818">
                        <c:v>0.22339423250005175</c:v>
                      </c:pt>
                      <c:pt idx="819">
                        <c:v>0.22791370573739284</c:v>
                      </c:pt>
                      <c:pt idx="820">
                        <c:v>0.23270774293956756</c:v>
                      </c:pt>
                      <c:pt idx="821">
                        <c:v>0.23722489044362563</c:v>
                      </c:pt>
                      <c:pt idx="822">
                        <c:v>0.24232761298523797</c:v>
                      </c:pt>
                      <c:pt idx="823">
                        <c:v>0.24778123451834222</c:v>
                      </c:pt>
                      <c:pt idx="824">
                        <c:v>0.25371851299622944</c:v>
                      </c:pt>
                      <c:pt idx="825">
                        <c:v>0.25984420772939931</c:v>
                      </c:pt>
                      <c:pt idx="826">
                        <c:v>0.2658303584655895</c:v>
                      </c:pt>
                      <c:pt idx="827">
                        <c:v>0.27213535767707037</c:v>
                      </c:pt>
                      <c:pt idx="828">
                        <c:v>0.27900168695311417</c:v>
                      </c:pt>
                      <c:pt idx="829">
                        <c:v>0.28517058297849973</c:v>
                      </c:pt>
                      <c:pt idx="830">
                        <c:v>0.29184779509333997</c:v>
                      </c:pt>
                      <c:pt idx="831">
                        <c:v>0.29885194796092129</c:v>
                      </c:pt>
                      <c:pt idx="832">
                        <c:v>0.30611502184755612</c:v>
                      </c:pt>
                      <c:pt idx="833">
                        <c:v>0.31335588976024237</c:v>
                      </c:pt>
                      <c:pt idx="834">
                        <c:v>0.32075876251873725</c:v>
                      </c:pt>
                      <c:pt idx="835">
                        <c:v>0.32851046341032147</c:v>
                      </c:pt>
                      <c:pt idx="836">
                        <c:v>0.33659445742713368</c:v>
                      </c:pt>
                      <c:pt idx="837">
                        <c:v>0.34450035762131642</c:v>
                      </c:pt>
                      <c:pt idx="838">
                        <c:v>0.35274460421913506</c:v>
                      </c:pt>
                      <c:pt idx="839">
                        <c:v>0.36150720260482122</c:v>
                      </c:pt>
                      <c:pt idx="840">
                        <c:v>0.37051352509482138</c:v>
                      </c:pt>
                      <c:pt idx="841">
                        <c:v>0.3796628961114058</c:v>
                      </c:pt>
                      <c:pt idx="842">
                        <c:v>0.38891676582892476</c:v>
                      </c:pt>
                      <c:pt idx="843">
                        <c:v>0.3984089435595507</c:v>
                      </c:pt>
                      <c:pt idx="844">
                        <c:v>0.40836722372757694</c:v>
                      </c:pt>
                      <c:pt idx="845">
                        <c:v>0.41859471548794996</c:v>
                      </c:pt>
                      <c:pt idx="846">
                        <c:v>0.42844754117424044</c:v>
                      </c:pt>
                      <c:pt idx="847">
                        <c:v>0.43870052042264623</c:v>
                      </c:pt>
                      <c:pt idx="848">
                        <c:v>0.44933644917874532</c:v>
                      </c:pt>
                      <c:pt idx="849">
                        <c:v>0.45926350717393138</c:v>
                      </c:pt>
                      <c:pt idx="850">
                        <c:v>0.46988509921801197</c:v>
                      </c:pt>
                      <c:pt idx="851">
                        <c:v>0.47981789189800544</c:v>
                      </c:pt>
                      <c:pt idx="852">
                        <c:v>0.48993961058304225</c:v>
                      </c:pt>
                      <c:pt idx="853">
                        <c:v>0.50037132084127822</c:v>
                      </c:pt>
                      <c:pt idx="854">
                        <c:v>0.51035381412293568</c:v>
                      </c:pt>
                      <c:pt idx="855">
                        <c:v>0.52078170125796686</c:v>
                      </c:pt>
                      <c:pt idx="856">
                        <c:v>0.53136697363160068</c:v>
                      </c:pt>
                      <c:pt idx="857">
                        <c:v>0.54182735731387355</c:v>
                      </c:pt>
                      <c:pt idx="858">
                        <c:v>0.55351528213852763</c:v>
                      </c:pt>
                      <c:pt idx="859">
                        <c:v>0.56469600595132852</c:v>
                      </c:pt>
                      <c:pt idx="860">
                        <c:v>0.57572412342953261</c:v>
                      </c:pt>
                      <c:pt idx="861">
                        <c:v>0.58683411946304231</c:v>
                      </c:pt>
                      <c:pt idx="862">
                        <c:v>0.59791639785331629</c:v>
                      </c:pt>
                      <c:pt idx="863">
                        <c:v>0.61031733515568876</c:v>
                      </c:pt>
                      <c:pt idx="864">
                        <c:v>0.62191796533383026</c:v>
                      </c:pt>
                      <c:pt idx="865">
                        <c:v>0.63304898854496705</c:v>
                      </c:pt>
                      <c:pt idx="866">
                        <c:v>0.64478629537768473</c:v>
                      </c:pt>
                      <c:pt idx="867">
                        <c:v>0.65635219885338159</c:v>
                      </c:pt>
                      <c:pt idx="868">
                        <c:v>0.66901533868889174</c:v>
                      </c:pt>
                      <c:pt idx="869">
                        <c:v>0.68048789423966838</c:v>
                      </c:pt>
                      <c:pt idx="870">
                        <c:v>0.69138060943769819</c:v>
                      </c:pt>
                      <c:pt idx="871">
                        <c:v>0.70300768288467397</c:v>
                      </c:pt>
                      <c:pt idx="872">
                        <c:v>0.71481762905828505</c:v>
                      </c:pt>
                      <c:pt idx="873">
                        <c:v>0.72579317859242154</c:v>
                      </c:pt>
                      <c:pt idx="874">
                        <c:v>0.7376458163084878</c:v>
                      </c:pt>
                      <c:pt idx="875">
                        <c:v>0.74855223103133528</c:v>
                      </c:pt>
                      <c:pt idx="876">
                        <c:v>0.76046412715707778</c:v>
                      </c:pt>
                      <c:pt idx="877">
                        <c:v>0.77161777051384373</c:v>
                      </c:pt>
                      <c:pt idx="878">
                        <c:v>0.78308873309661819</c:v>
                      </c:pt>
                      <c:pt idx="879">
                        <c:v>0.79343410448914309</c:v>
                      </c:pt>
                      <c:pt idx="880">
                        <c:v>0.80425067581667486</c:v>
                      </c:pt>
                      <c:pt idx="881">
                        <c:v>0.81392827502273968</c:v>
                      </c:pt>
                      <c:pt idx="882">
                        <c:v>0.82391554720840321</c:v>
                      </c:pt>
                      <c:pt idx="883">
                        <c:v>0.83319331144595299</c:v>
                      </c:pt>
                      <c:pt idx="884">
                        <c:v>0.84309137742350171</c:v>
                      </c:pt>
                      <c:pt idx="885">
                        <c:v>0.85232676871219692</c:v>
                      </c:pt>
                      <c:pt idx="886">
                        <c:v>0.8615471861016728</c:v>
                      </c:pt>
                      <c:pt idx="887">
                        <c:v>0.87053471156924866</c:v>
                      </c:pt>
                      <c:pt idx="888">
                        <c:v>0.87934286883979362</c:v>
                      </c:pt>
                      <c:pt idx="889">
                        <c:v>0.88656379279309405</c:v>
                      </c:pt>
                      <c:pt idx="890">
                        <c:v>0.89454042076656803</c:v>
                      </c:pt>
                      <c:pt idx="891">
                        <c:v>0.90083869765308022</c:v>
                      </c:pt>
                      <c:pt idx="892">
                        <c:v>0.90688560418886865</c:v>
                      </c:pt>
                      <c:pt idx="893">
                        <c:v>0.91347858015576044</c:v>
                      </c:pt>
                      <c:pt idx="894">
                        <c:v>0.91975073236703897</c:v>
                      </c:pt>
                      <c:pt idx="895">
                        <c:v>0.92570970706911415</c:v>
                      </c:pt>
                      <c:pt idx="896">
                        <c:v>0.93198058490599089</c:v>
                      </c:pt>
                      <c:pt idx="897">
                        <c:v>0.9370220100388843</c:v>
                      </c:pt>
                      <c:pt idx="898">
                        <c:v>0.94325975414131857</c:v>
                      </c:pt>
                      <c:pt idx="899">
                        <c:v>0.9483244366070418</c:v>
                      </c:pt>
                      <c:pt idx="900">
                        <c:v>0.95272644438391163</c:v>
                      </c:pt>
                      <c:pt idx="901">
                        <c:v>0.95601464893374688</c:v>
                      </c:pt>
                      <c:pt idx="902">
                        <c:v>0.95988970289553799</c:v>
                      </c:pt>
                      <c:pt idx="903">
                        <c:v>0.96349044776737569</c:v>
                      </c:pt>
                      <c:pt idx="904">
                        <c:v>0.96645782856159768</c:v>
                      </c:pt>
                      <c:pt idx="905">
                        <c:v>0.96892724755837822</c:v>
                      </c:pt>
                      <c:pt idx="906">
                        <c:v>0.97149001448007921</c:v>
                      </c:pt>
                      <c:pt idx="907">
                        <c:v>0.97345956011781598</c:v>
                      </c:pt>
                      <c:pt idx="908">
                        <c:v>0.97602392000751881</c:v>
                      </c:pt>
                      <c:pt idx="909">
                        <c:v>0.97755667381909295</c:v>
                      </c:pt>
                      <c:pt idx="910">
                        <c:v>0.97891611271204393</c:v>
                      </c:pt>
                      <c:pt idx="911">
                        <c:v>0.98035934172190287</c:v>
                      </c:pt>
                      <c:pt idx="912">
                        <c:v>0.98096689971788542</c:v>
                      </c:pt>
                      <c:pt idx="913">
                        <c:v>0.98169647906282498</c:v>
                      </c:pt>
                      <c:pt idx="914">
                        <c:v>0.9822237514715042</c:v>
                      </c:pt>
                      <c:pt idx="915">
                        <c:v>0.98256305365594121</c:v>
                      </c:pt>
                      <c:pt idx="916">
                        <c:v>0.98291446239719371</c:v>
                      </c:pt>
                      <c:pt idx="917">
                        <c:v>0.98338406936419864</c:v>
                      </c:pt>
                      <c:pt idx="918">
                        <c:v>0.98332990845212886</c:v>
                      </c:pt>
                      <c:pt idx="919">
                        <c:v>0.98301736813012641</c:v>
                      </c:pt>
                      <c:pt idx="920">
                        <c:v>0.9822234328779037</c:v>
                      </c:pt>
                      <c:pt idx="921">
                        <c:v>0.98157541349466915</c:v>
                      </c:pt>
                      <c:pt idx="922">
                        <c:v>0.98083723212251839</c:v>
                      </c:pt>
                      <c:pt idx="923">
                        <c:v>0.97980817479319282</c:v>
                      </c:pt>
                      <c:pt idx="924">
                        <c:v>0.97865391017890613</c:v>
                      </c:pt>
                      <c:pt idx="925">
                        <c:v>0.9783608040665287</c:v>
                      </c:pt>
                      <c:pt idx="926">
                        <c:v>0.97797849174603635</c:v>
                      </c:pt>
                      <c:pt idx="927">
                        <c:v>0.97747001635978137</c:v>
                      </c:pt>
                      <c:pt idx="928">
                        <c:v>0.97751557524464006</c:v>
                      </c:pt>
                      <c:pt idx="929">
                        <c:v>0.97593949270341007</c:v>
                      </c:pt>
                      <c:pt idx="930">
                        <c:v>0.97566582080065756</c:v>
                      </c:pt>
                      <c:pt idx="931">
                        <c:v>0.97414453635869813</c:v>
                      </c:pt>
                      <c:pt idx="932">
                        <c:v>0.97285901118104234</c:v>
                      </c:pt>
                      <c:pt idx="933">
                        <c:v>0.97135015188949891</c:v>
                      </c:pt>
                      <c:pt idx="934">
                        <c:v>0.97001811204618338</c:v>
                      </c:pt>
                      <c:pt idx="935">
                        <c:v>0.96839073593528724</c:v>
                      </c:pt>
                      <c:pt idx="936">
                        <c:v>0.96831714081359255</c:v>
                      </c:pt>
                      <c:pt idx="937">
                        <c:v>0.96697936628546943</c:v>
                      </c:pt>
                      <c:pt idx="938">
                        <c:v>0.96602008095463388</c:v>
                      </c:pt>
                      <c:pt idx="939">
                        <c:v>0.96530420113451176</c:v>
                      </c:pt>
                      <c:pt idx="940">
                        <c:v>0.96458991428239182</c:v>
                      </c:pt>
                      <c:pt idx="941">
                        <c:v>0.96272741609439294</c:v>
                      </c:pt>
                      <c:pt idx="942">
                        <c:v>0.96198222566303315</c:v>
                      </c:pt>
                      <c:pt idx="943">
                        <c:v>0.96003530017092542</c:v>
                      </c:pt>
                      <c:pt idx="944">
                        <c:v>0.95802911626914145</c:v>
                      </c:pt>
                      <c:pt idx="945">
                        <c:v>0.95651961979039724</c:v>
                      </c:pt>
                      <c:pt idx="946">
                        <c:v>0.95456632242628148</c:v>
                      </c:pt>
                      <c:pt idx="947">
                        <c:v>0.95294977849779927</c:v>
                      </c:pt>
                      <c:pt idx="948">
                        <c:v>0.95281469481122538</c:v>
                      </c:pt>
                      <c:pt idx="949">
                        <c:v>0.95140714828461237</c:v>
                      </c:pt>
                      <c:pt idx="950">
                        <c:v>0.95018916495024364</c:v>
                      </c:pt>
                      <c:pt idx="951">
                        <c:v>0.94976766561690062</c:v>
                      </c:pt>
                      <c:pt idx="952">
                        <c:v>0.94931558129791849</c:v>
                      </c:pt>
                      <c:pt idx="953">
                        <c:v>0.94883004465089316</c:v>
                      </c:pt>
                      <c:pt idx="954">
                        <c:v>0.94821261025329784</c:v>
                      </c:pt>
                      <c:pt idx="955">
                        <c:v>0.94718482729837394</c:v>
                      </c:pt>
                      <c:pt idx="956">
                        <c:v>0.94611530858179649</c:v>
                      </c:pt>
                      <c:pt idx="957">
                        <c:v>0.94576836015094956</c:v>
                      </c:pt>
                      <c:pt idx="958">
                        <c:v>0.94407853969437305</c:v>
                      </c:pt>
                      <c:pt idx="959">
                        <c:v>0.94367551878985412</c:v>
                      </c:pt>
                      <c:pt idx="960">
                        <c:v>0.94235303675455062</c:v>
                      </c:pt>
                      <c:pt idx="961">
                        <c:v>0.94168207863208653</c:v>
                      </c:pt>
                      <c:pt idx="962">
                        <c:v>0.94184902167870144</c:v>
                      </c:pt>
                      <c:pt idx="963">
                        <c:v>0.94180887888504983</c:v>
                      </c:pt>
                      <c:pt idx="964">
                        <c:v>0.94214085341667742</c:v>
                      </c:pt>
                      <c:pt idx="965">
                        <c:v>0.94199780489009322</c:v>
                      </c:pt>
                      <c:pt idx="966">
                        <c:v>0.94219373995434552</c:v>
                      </c:pt>
                      <c:pt idx="967">
                        <c:v>0.9425339979195837</c:v>
                      </c:pt>
                      <c:pt idx="968">
                        <c:v>0.94268596706697949</c:v>
                      </c:pt>
                      <c:pt idx="969">
                        <c:v>0.94235940862655887</c:v>
                      </c:pt>
                      <c:pt idx="970">
                        <c:v>0.94157630555675031</c:v>
                      </c:pt>
                      <c:pt idx="971">
                        <c:v>0.94112199108256511</c:v>
                      </c:pt>
                      <c:pt idx="972">
                        <c:v>0.94249289934513081</c:v>
                      </c:pt>
                      <c:pt idx="973">
                        <c:v>0.94200895566610754</c:v>
                      </c:pt>
                      <c:pt idx="974">
                        <c:v>0.94159605835997573</c:v>
                      </c:pt>
                      <c:pt idx="975">
                        <c:v>0.94177383358900468</c:v>
                      </c:pt>
                      <c:pt idx="976">
                        <c:v>0.94146416060940585</c:v>
                      </c:pt>
                      <c:pt idx="977">
                        <c:v>0.94396989927663322</c:v>
                      </c:pt>
                      <c:pt idx="978">
                        <c:v>0.94585820354626537</c:v>
                      </c:pt>
                      <c:pt idx="979">
                        <c:v>0.94738076236262636</c:v>
                      </c:pt>
                      <c:pt idx="980">
                        <c:v>0.95043894233296544</c:v>
                      </c:pt>
                      <c:pt idx="981">
                        <c:v>0.95317884729649438</c:v>
                      </c:pt>
                      <c:pt idx="982">
                        <c:v>0.95618382213556474</c:v>
                      </c:pt>
                      <c:pt idx="983">
                        <c:v>0.96070912563579325</c:v>
                      </c:pt>
                      <c:pt idx="984">
                        <c:v>0.9618860103957092</c:v>
                      </c:pt>
                      <c:pt idx="985">
                        <c:v>0.96450198244867857</c:v>
                      </c:pt>
                      <c:pt idx="986">
                        <c:v>0.96618925415645174</c:v>
                      </c:pt>
                      <c:pt idx="987">
                        <c:v>0.96698478237667629</c:v>
                      </c:pt>
                      <c:pt idx="988">
                        <c:v>0.96839870077529744</c:v>
                      </c:pt>
                      <c:pt idx="989">
                        <c:v>0.96812343590454297</c:v>
                      </c:pt>
                      <c:pt idx="990">
                        <c:v>0.96676017388838709</c:v>
                      </c:pt>
                      <c:pt idx="991">
                        <c:v>0.96629757598059118</c:v>
                      </c:pt>
                      <c:pt idx="992">
                        <c:v>0.96417956572506325</c:v>
                      </c:pt>
                      <c:pt idx="993">
                        <c:v>0.96242698232920598</c:v>
                      </c:pt>
                      <c:pt idx="994">
                        <c:v>0.96046348996987696</c:v>
                      </c:pt>
                      <c:pt idx="995">
                        <c:v>0.9579982126899016</c:v>
                      </c:pt>
                      <c:pt idx="996">
                        <c:v>0.95649126495996073</c:v>
                      </c:pt>
                      <c:pt idx="997">
                        <c:v>0.95513564919021465</c:v>
                      </c:pt>
                      <c:pt idx="998">
                        <c:v>0.95344423576563619</c:v>
                      </c:pt>
                      <c:pt idx="999">
                        <c:v>0.95216667542799072</c:v>
                      </c:pt>
                      <c:pt idx="1000">
                        <c:v>0.95023121930549781</c:v>
                      </c:pt>
                      <c:pt idx="1001">
                        <c:v>0.94918718807695313</c:v>
                      </c:pt>
                      <c:pt idx="1002">
                        <c:v>0.9483123300502263</c:v>
                      </c:pt>
                      <c:pt idx="1003">
                        <c:v>0.94803324205626682</c:v>
                      </c:pt>
                      <c:pt idx="1004">
                        <c:v>0.94685094120514401</c:v>
                      </c:pt>
                      <c:pt idx="1005">
                        <c:v>0.94696308615248836</c:v>
                      </c:pt>
                      <c:pt idx="1006">
                        <c:v>0.94624019727315734</c:v>
                      </c:pt>
                      <c:pt idx="1007">
                        <c:v>0.94683533011872389</c:v>
                      </c:pt>
                      <c:pt idx="1008">
                        <c:v>0.94677416014744509</c:v>
                      </c:pt>
                      <c:pt idx="1009">
                        <c:v>0.94710358593026933</c:v>
                      </c:pt>
                      <c:pt idx="1010">
                        <c:v>0.9475878482028931</c:v>
                      </c:pt>
                      <c:pt idx="1011">
                        <c:v>0.94891192320619855</c:v>
                      </c:pt>
                      <c:pt idx="1012">
                        <c:v>0.9490731315680061</c:v>
                      </c:pt>
                      <c:pt idx="1013">
                        <c:v>0.95046602278900028</c:v>
                      </c:pt>
                      <c:pt idx="1014">
                        <c:v>0.95138675829418617</c:v>
                      </c:pt>
                      <c:pt idx="1015">
                        <c:v>0.95295583177620713</c:v>
                      </c:pt>
                      <c:pt idx="1016">
                        <c:v>0.95577315498463578</c:v>
                      </c:pt>
                      <c:pt idx="1017">
                        <c:v>0.95591397335601713</c:v>
                      </c:pt>
                      <c:pt idx="1018">
                        <c:v>0.95669675783222541</c:v>
                      </c:pt>
                      <c:pt idx="1019">
                        <c:v>0.95774206343517176</c:v>
                      </c:pt>
                      <c:pt idx="1020">
                        <c:v>0.95792812209781142</c:v>
                      </c:pt>
                      <c:pt idx="1021">
                        <c:v>0.95906964296808161</c:v>
                      </c:pt>
                      <c:pt idx="1022">
                        <c:v>0.96043226779703672</c:v>
                      </c:pt>
                      <c:pt idx="1023">
                        <c:v>0.95935064252364355</c:v>
                      </c:pt>
                      <c:pt idx="1024">
                        <c:v>0.96079610168870533</c:v>
                      </c:pt>
                      <c:pt idx="1025">
                        <c:v>0.96198700456703923</c:v>
                      </c:pt>
                      <c:pt idx="1026">
                        <c:v>0.96410342185456521</c:v>
                      </c:pt>
                      <c:pt idx="1027">
                        <c:v>0.96652409603048295</c:v>
                      </c:pt>
                      <c:pt idx="1028">
                        <c:v>0.96735435095315236</c:v>
                      </c:pt>
                      <c:pt idx="1029">
                        <c:v>0.96918881290431513</c:v>
                      </c:pt>
                      <c:pt idx="1030">
                        <c:v>0.97185384837174771</c:v>
                      </c:pt>
                      <c:pt idx="1031">
                        <c:v>0.97412796949147684</c:v>
                      </c:pt>
                      <c:pt idx="1032">
                        <c:v>0.97630428237587985</c:v>
                      </c:pt>
                      <c:pt idx="1033">
                        <c:v>0.97815276244546068</c:v>
                      </c:pt>
                      <c:pt idx="1034">
                        <c:v>0.98032174767705438</c:v>
                      </c:pt>
                      <c:pt idx="1035">
                        <c:v>0.98293325941961796</c:v>
                      </c:pt>
                      <c:pt idx="1036">
                        <c:v>0.98418150914602576</c:v>
                      </c:pt>
                      <c:pt idx="1037">
                        <c:v>0.98624695145748609</c:v>
                      </c:pt>
                      <c:pt idx="1038">
                        <c:v>0.98770164983695974</c:v>
                      </c:pt>
                      <c:pt idx="1039">
                        <c:v>0.99000285141272359</c:v>
                      </c:pt>
                      <c:pt idx="1040">
                        <c:v>0.99237446217417824</c:v>
                      </c:pt>
                      <c:pt idx="1041">
                        <c:v>0.99369184671187505</c:v>
                      </c:pt>
                      <c:pt idx="1042">
                        <c:v>0.99633426203367847</c:v>
                      </c:pt>
                      <c:pt idx="1043">
                        <c:v>0.99779565087876076</c:v>
                      </c:pt>
                      <c:pt idx="1044">
                        <c:v>0.99871320044794265</c:v>
                      </c:pt>
                      <c:pt idx="1045">
                        <c:v>1</c:v>
                      </c:pt>
                      <c:pt idx="1046">
                        <c:v>0.99978080760291765</c:v>
                      </c:pt>
                      <c:pt idx="1047">
                        <c:v>0.99943991245047858</c:v>
                      </c:pt>
                      <c:pt idx="1048">
                        <c:v>0.99966929984277397</c:v>
                      </c:pt>
                      <c:pt idx="1049">
                        <c:v>0.99855581520933978</c:v>
                      </c:pt>
                      <c:pt idx="1050">
                        <c:v>0.99885497460012518</c:v>
                      </c:pt>
                      <c:pt idx="1051">
                        <c:v>0.99815470586642319</c:v>
                      </c:pt>
                      <c:pt idx="1052">
                        <c:v>0.9971441269659217</c:v>
                      </c:pt>
                      <c:pt idx="1053">
                        <c:v>0.99581081274820427</c:v>
                      </c:pt>
                      <c:pt idx="1054">
                        <c:v>0.99423154427097016</c:v>
                      </c:pt>
                      <c:pt idx="1055">
                        <c:v>0.99161684659240246</c:v>
                      </c:pt>
                      <c:pt idx="1056">
                        <c:v>0.98963806174025382</c:v>
                      </c:pt>
                      <c:pt idx="1057">
                        <c:v>0.98653878319546195</c:v>
                      </c:pt>
                      <c:pt idx="1058">
                        <c:v>0.98446091573358563</c:v>
                      </c:pt>
                      <c:pt idx="1059">
                        <c:v>0.98102934406356579</c:v>
                      </c:pt>
                      <c:pt idx="1060">
                        <c:v>0.97814224885664725</c:v>
                      </c:pt>
                      <c:pt idx="1061">
                        <c:v>0.97563396144061654</c:v>
                      </c:pt>
                      <c:pt idx="1062">
                        <c:v>0.97375107326219135</c:v>
                      </c:pt>
                      <c:pt idx="1063">
                        <c:v>0.97010222075669161</c:v>
                      </c:pt>
                      <c:pt idx="1064">
                        <c:v>0.96715522995289593</c:v>
                      </c:pt>
                      <c:pt idx="1065">
                        <c:v>0.96396515223198709</c:v>
                      </c:pt>
                      <c:pt idx="1066">
                        <c:v>0.96252160462852787</c:v>
                      </c:pt>
                      <c:pt idx="1067">
                        <c:v>0.96052943884516184</c:v>
                      </c:pt>
                      <c:pt idx="1068">
                        <c:v>0.95846622668890447</c:v>
                      </c:pt>
                      <c:pt idx="1069">
                        <c:v>0.95534432799848346</c:v>
                      </c:pt>
                      <c:pt idx="1070">
                        <c:v>0.95313997887724433</c:v>
                      </c:pt>
                      <c:pt idx="1071">
                        <c:v>0.95132622551010815</c:v>
                      </c:pt>
                      <c:pt idx="1072">
                        <c:v>0.9496704945687755</c:v>
                      </c:pt>
                      <c:pt idx="1073">
                        <c:v>0.9476044150701145</c:v>
                      </c:pt>
                      <c:pt idx="1074">
                        <c:v>0.94641924687658796</c:v>
                      </c:pt>
                      <c:pt idx="1075">
                        <c:v>0.94403552955831771</c:v>
                      </c:pt>
                      <c:pt idx="1076">
                        <c:v>0.94325306367570994</c:v>
                      </c:pt>
                      <c:pt idx="1077">
                        <c:v>0.94287106994881797</c:v>
                      </c:pt>
                      <c:pt idx="1078">
                        <c:v>0.94179836529623628</c:v>
                      </c:pt>
                      <c:pt idx="1079">
                        <c:v>0.94032168395833438</c:v>
                      </c:pt>
                      <c:pt idx="1080">
                        <c:v>0.93891254446371941</c:v>
                      </c:pt>
                      <c:pt idx="1081">
                        <c:v>0.93809312172346393</c:v>
                      </c:pt>
                      <c:pt idx="1082">
                        <c:v>0.93724056524876587</c:v>
                      </c:pt>
                      <c:pt idx="1083">
                        <c:v>0.93670214206407232</c:v>
                      </c:pt>
                      <c:pt idx="1084">
                        <c:v>0.93599390849036013</c:v>
                      </c:pt>
                      <c:pt idx="1085">
                        <c:v>0.93537488112476286</c:v>
                      </c:pt>
                      <c:pt idx="1086">
                        <c:v>0.93487182182971484</c:v>
                      </c:pt>
                      <c:pt idx="1087">
                        <c:v>0.93429325585136969</c:v>
                      </c:pt>
                      <c:pt idx="1088">
                        <c:v>0.93320971901637417</c:v>
                      </c:pt>
                      <c:pt idx="1089">
                        <c:v>0.93214593498460396</c:v>
                      </c:pt>
                      <c:pt idx="1090">
                        <c:v>0.9307323351795832</c:v>
                      </c:pt>
                      <c:pt idx="1091">
                        <c:v>0.92923207791525086</c:v>
                      </c:pt>
                      <c:pt idx="1092">
                        <c:v>0.92736957972725198</c:v>
                      </c:pt>
                      <c:pt idx="1093">
                        <c:v>0.92587187121172299</c:v>
                      </c:pt>
                      <c:pt idx="1094">
                        <c:v>0.92453250371559781</c:v>
                      </c:pt>
                      <c:pt idx="1095">
                        <c:v>0.92233102193676242</c:v>
                      </c:pt>
                      <c:pt idx="1096">
                        <c:v>0.92000050974976066</c:v>
                      </c:pt>
                      <c:pt idx="1097">
                        <c:v>0.91766553725235323</c:v>
                      </c:pt>
                      <c:pt idx="1098">
                        <c:v>0.91562080352491959</c:v>
                      </c:pt>
                      <c:pt idx="1099">
                        <c:v>0.91359391103910892</c:v>
                      </c:pt>
                      <c:pt idx="1100">
                        <c:v>0.91070235552178469</c:v>
                      </c:pt>
                      <c:pt idx="1101">
                        <c:v>0.90761773228261156</c:v>
                      </c:pt>
                      <c:pt idx="1102">
                        <c:v>0.9049233862039413</c:v>
                      </c:pt>
                      <c:pt idx="1103">
                        <c:v>0.9028611298284851</c:v>
                      </c:pt>
                      <c:pt idx="1104">
                        <c:v>0.9008890354419451</c:v>
                      </c:pt>
                      <c:pt idx="1105">
                        <c:v>0.89823100903372155</c:v>
                      </c:pt>
                      <c:pt idx="1106">
                        <c:v>0.89586704451867671</c:v>
                      </c:pt>
                      <c:pt idx="1107">
                        <c:v>0.89418614468291169</c:v>
                      </c:pt>
                      <c:pt idx="1108">
                        <c:v>0.89200919461130779</c:v>
                      </c:pt>
                      <c:pt idx="1109">
                        <c:v>0.88988130795416709</c:v>
                      </c:pt>
                      <c:pt idx="1110">
                        <c:v>0.88800734039655338</c:v>
                      </c:pt>
                      <c:pt idx="1111">
                        <c:v>0.88545126394046125</c:v>
                      </c:pt>
                      <c:pt idx="1112">
                        <c:v>0.88326698621604782</c:v>
                      </c:pt>
                      <c:pt idx="1113">
                        <c:v>0.88078514206885128</c:v>
                      </c:pt>
                      <c:pt idx="1114">
                        <c:v>0.87872957615900371</c:v>
                      </c:pt>
                      <c:pt idx="1115">
                        <c:v>0.87686994531340856</c:v>
                      </c:pt>
                      <c:pt idx="1116">
                        <c:v>0.87484528298280062</c:v>
                      </c:pt>
                      <c:pt idx="1117">
                        <c:v>0.87222453202582517</c:v>
                      </c:pt>
                      <c:pt idx="1118">
                        <c:v>0.87036872430343493</c:v>
                      </c:pt>
                      <c:pt idx="1119">
                        <c:v>0.8689089284263547</c:v>
                      </c:pt>
                      <c:pt idx="1120">
                        <c:v>0.86719680641774943</c:v>
                      </c:pt>
                      <c:pt idx="1121">
                        <c:v>0.86500838697653082</c:v>
                      </c:pt>
                      <c:pt idx="1122">
                        <c:v>0.86266385667111101</c:v>
                      </c:pt>
                      <c:pt idx="1123">
                        <c:v>0.86112727973633196</c:v>
                      </c:pt>
                      <c:pt idx="1124">
                        <c:v>0.85893376279750666</c:v>
                      </c:pt>
                      <c:pt idx="1125">
                        <c:v>0.85706329976949747</c:v>
                      </c:pt>
                      <c:pt idx="1126">
                        <c:v>0.85435461697880866</c:v>
                      </c:pt>
                      <c:pt idx="1127">
                        <c:v>0.8525688998485087</c:v>
                      </c:pt>
                      <c:pt idx="1128">
                        <c:v>0.85027024702154808</c:v>
                      </c:pt>
                      <c:pt idx="1129">
                        <c:v>0.8484482102208013</c:v>
                      </c:pt>
                      <c:pt idx="1130">
                        <c:v>0.8460300847936868</c:v>
                      </c:pt>
                      <c:pt idx="1131">
                        <c:v>0.84423289829377202</c:v>
                      </c:pt>
                      <c:pt idx="1132">
                        <c:v>0.84175487726978027</c:v>
                      </c:pt>
                      <c:pt idx="1133">
                        <c:v>0.83997202748188393</c:v>
                      </c:pt>
                      <c:pt idx="1134">
                        <c:v>0.83724773360477511</c:v>
                      </c:pt>
                      <c:pt idx="1135">
                        <c:v>0.83579080507009851</c:v>
                      </c:pt>
                      <c:pt idx="1136">
                        <c:v>0.83389039424365086</c:v>
                      </c:pt>
                      <c:pt idx="1137">
                        <c:v>0.83176473774171289</c:v>
                      </c:pt>
                      <c:pt idx="1138">
                        <c:v>0.83041517525037467</c:v>
                      </c:pt>
                      <c:pt idx="1139">
                        <c:v>0.82973848244310322</c:v>
                      </c:pt>
                      <c:pt idx="1140">
                        <c:v>0.82820254269552496</c:v>
                      </c:pt>
                      <c:pt idx="1141">
                        <c:v>0.82688866268743255</c:v>
                      </c:pt>
                      <c:pt idx="1142">
                        <c:v>0.82517590349162662</c:v>
                      </c:pt>
                      <c:pt idx="1143">
                        <c:v>0.82285271895743428</c:v>
                      </c:pt>
                      <c:pt idx="1144">
                        <c:v>0.82147480163565956</c:v>
                      </c:pt>
                      <c:pt idx="1145">
                        <c:v>0.81965212764771189</c:v>
                      </c:pt>
                      <c:pt idx="1146">
                        <c:v>0.8170616430827754</c:v>
                      </c:pt>
                      <c:pt idx="1147">
                        <c:v>0.81554513754482216</c:v>
                      </c:pt>
                      <c:pt idx="1148">
                        <c:v>0.81371959621447087</c:v>
                      </c:pt>
                      <c:pt idx="1149">
                        <c:v>0.81233307686548506</c:v>
                      </c:pt>
                      <c:pt idx="1150">
                        <c:v>0.81103512653741316</c:v>
                      </c:pt>
                      <c:pt idx="1151">
                        <c:v>0.80928095017355384</c:v>
                      </c:pt>
                      <c:pt idx="1152">
                        <c:v>0.80711961118837006</c:v>
                      </c:pt>
                      <c:pt idx="1153">
                        <c:v>0.80577355322663635</c:v>
                      </c:pt>
                      <c:pt idx="1154">
                        <c:v>0.80373710293281342</c:v>
                      </c:pt>
                      <c:pt idx="1155">
                        <c:v>0.80173378637343307</c:v>
                      </c:pt>
                      <c:pt idx="1156">
                        <c:v>0.79843602401558555</c:v>
                      </c:pt>
                      <c:pt idx="1157">
                        <c:v>0.79679877150307687</c:v>
                      </c:pt>
                      <c:pt idx="1158">
                        <c:v>0.79465495516591556</c:v>
                      </c:pt>
                      <c:pt idx="1159">
                        <c:v>0.79281125400034091</c:v>
                      </c:pt>
                      <c:pt idx="1160">
                        <c:v>0.79060371894309756</c:v>
                      </c:pt>
                      <c:pt idx="1161">
                        <c:v>0.78907128372512381</c:v>
                      </c:pt>
                      <c:pt idx="1162">
                        <c:v>0.78749042227988764</c:v>
                      </c:pt>
                      <c:pt idx="1163">
                        <c:v>0.78665984876361783</c:v>
                      </c:pt>
                      <c:pt idx="1164">
                        <c:v>0.78488910553253721</c:v>
                      </c:pt>
                      <c:pt idx="1165">
                        <c:v>0.78301450078772272</c:v>
                      </c:pt>
                      <c:pt idx="1166">
                        <c:v>0.78161746784992325</c:v>
                      </c:pt>
                      <c:pt idx="1167">
                        <c:v>0.77969730422025008</c:v>
                      </c:pt>
                      <c:pt idx="1168">
                        <c:v>0.77714791822976659</c:v>
                      </c:pt>
                      <c:pt idx="1169">
                        <c:v>0.77494643645093098</c:v>
                      </c:pt>
                      <c:pt idx="1170">
                        <c:v>0.77234448251637977</c:v>
                      </c:pt>
                      <c:pt idx="1171">
                        <c:v>0.76990469272443718</c:v>
                      </c:pt>
                      <c:pt idx="1172">
                        <c:v>0.76844776418976068</c:v>
                      </c:pt>
                      <c:pt idx="1173">
                        <c:v>0.76607583483470565</c:v>
                      </c:pt>
                      <c:pt idx="1174">
                        <c:v>0.76456347101355782</c:v>
                      </c:pt>
                      <c:pt idx="1175">
                        <c:v>0.76224633975777323</c:v>
                      </c:pt>
                      <c:pt idx="1176">
                        <c:v>0.76008659374059151</c:v>
                      </c:pt>
                      <c:pt idx="1177">
                        <c:v>0.75763852051503844</c:v>
                      </c:pt>
                      <c:pt idx="1178">
                        <c:v>0.75524779413755916</c:v>
                      </c:pt>
                      <c:pt idx="1179">
                        <c:v>0.75296411520981776</c:v>
                      </c:pt>
                      <c:pt idx="1180">
                        <c:v>0.75089962867915871</c:v>
                      </c:pt>
                      <c:pt idx="1181">
                        <c:v>0.74811798795397588</c:v>
                      </c:pt>
                      <c:pt idx="1182">
                        <c:v>0.74564856895719533</c:v>
                      </c:pt>
                      <c:pt idx="1183">
                        <c:v>0.74344931733356268</c:v>
                      </c:pt>
                      <c:pt idx="1184">
                        <c:v>0.74173146064015016</c:v>
                      </c:pt>
                      <c:pt idx="1185">
                        <c:v>0.74071196111883697</c:v>
                      </c:pt>
                      <c:pt idx="1186">
                        <c:v>0.73754960104116385</c:v>
                      </c:pt>
                      <c:pt idx="1187">
                        <c:v>0.73556125838100284</c:v>
                      </c:pt>
                      <c:pt idx="1188">
                        <c:v>0.73230045288080292</c:v>
                      </c:pt>
                      <c:pt idx="1189">
                        <c:v>0.73010884750358018</c:v>
                      </c:pt>
                      <c:pt idx="1190">
                        <c:v>0.72852352574793833</c:v>
                      </c:pt>
                      <c:pt idx="1191">
                        <c:v>0.72702199410920432</c:v>
                      </c:pt>
                      <c:pt idx="1192">
                        <c:v>0.72374653330338545</c:v>
                      </c:pt>
                      <c:pt idx="1193">
                        <c:v>0.72124111322975848</c:v>
                      </c:pt>
                      <c:pt idx="1194">
                        <c:v>0.7185397580918792</c:v>
                      </c:pt>
                      <c:pt idx="1195">
                        <c:v>0.71644787251158493</c:v>
                      </c:pt>
                      <c:pt idx="1196">
                        <c:v>0.71444519313940547</c:v>
                      </c:pt>
                      <c:pt idx="1197">
                        <c:v>0.71073071035222113</c:v>
                      </c:pt>
                      <c:pt idx="1198">
                        <c:v>0.7075887402649742</c:v>
                      </c:pt>
                      <c:pt idx="1199">
                        <c:v>0.70517093343146009</c:v>
                      </c:pt>
                      <c:pt idx="1200">
                        <c:v>0.70323165418576239</c:v>
                      </c:pt>
                      <c:pt idx="1201">
                        <c:v>0.70119807123434308</c:v>
                      </c:pt>
                      <c:pt idx="1202">
                        <c:v>0.69889240934817343</c:v>
                      </c:pt>
                      <c:pt idx="1203">
                        <c:v>0.69610248518938</c:v>
                      </c:pt>
                      <c:pt idx="1204">
                        <c:v>0.69416352453728258</c:v>
                      </c:pt>
                      <c:pt idx="1205">
                        <c:v>0.69137232600408749</c:v>
                      </c:pt>
                      <c:pt idx="1206">
                        <c:v>0.68918645531167222</c:v>
                      </c:pt>
                      <c:pt idx="1207">
                        <c:v>0.68716370454266684</c:v>
                      </c:pt>
                      <c:pt idx="1208">
                        <c:v>0.6830774230238037</c:v>
                      </c:pt>
                      <c:pt idx="1209">
                        <c:v>0.68037128898191823</c:v>
                      </c:pt>
                      <c:pt idx="1210">
                        <c:v>0.67812839003502934</c:v>
                      </c:pt>
                      <c:pt idx="1211">
                        <c:v>0.67565068760463809</c:v>
                      </c:pt>
                      <c:pt idx="1212">
                        <c:v>0.6728183904969901</c:v>
                      </c:pt>
                      <c:pt idx="1213">
                        <c:v>0.67031774932736932</c:v>
                      </c:pt>
                      <c:pt idx="1214">
                        <c:v>0.66681768003326114</c:v>
                      </c:pt>
                      <c:pt idx="1215">
                        <c:v>0.66599443416980086</c:v>
                      </c:pt>
                      <c:pt idx="1216">
                        <c:v>0.66360784950912688</c:v>
                      </c:pt>
                      <c:pt idx="1217">
                        <c:v>0.66063441543649704</c:v>
                      </c:pt>
                      <c:pt idx="1218">
                        <c:v>0.65717448893604069</c:v>
                      </c:pt>
                      <c:pt idx="1219">
                        <c:v>0.65462382857115542</c:v>
                      </c:pt>
                      <c:pt idx="1220">
                        <c:v>0.65137767837657445</c:v>
                      </c:pt>
                      <c:pt idx="1221">
                        <c:v>0.64899204949670175</c:v>
                      </c:pt>
                      <c:pt idx="1222">
                        <c:v>0.64524761891107896</c:v>
                      </c:pt>
                      <c:pt idx="1223">
                        <c:v>0.64231464622570122</c:v>
                      </c:pt>
                      <c:pt idx="1224">
                        <c:v>0.63875308836671396</c:v>
                      </c:pt>
                      <c:pt idx="1225">
                        <c:v>0.63717764301268476</c:v>
                      </c:pt>
                      <c:pt idx="1226">
                        <c:v>0.63435426652584836</c:v>
                      </c:pt>
                      <c:pt idx="1227">
                        <c:v>0.63114475459531438</c:v>
                      </c:pt>
                      <c:pt idx="1228">
                        <c:v>0.62740287275849482</c:v>
                      </c:pt>
                      <c:pt idx="1229">
                        <c:v>0.62419336082796106</c:v>
                      </c:pt>
                      <c:pt idx="1230">
                        <c:v>0.62045816945675014</c:v>
                      </c:pt>
                      <c:pt idx="1231">
                        <c:v>0.61705144808756218</c:v>
                      </c:pt>
                      <c:pt idx="1232">
                        <c:v>0.6129100498758282</c:v>
                      </c:pt>
                      <c:pt idx="1233">
                        <c:v>0.60934881061044122</c:v>
                      </c:pt>
                      <c:pt idx="1234">
                        <c:v>0.60676629088551504</c:v>
                      </c:pt>
                      <c:pt idx="1235">
                        <c:v>0.60440869824247845</c:v>
                      </c:pt>
                      <c:pt idx="1236">
                        <c:v>0.60044889838297821</c:v>
                      </c:pt>
                      <c:pt idx="1237">
                        <c:v>0.59832961375304849</c:v>
                      </c:pt>
                      <c:pt idx="1238">
                        <c:v>0.59608767058696099</c:v>
                      </c:pt>
                      <c:pt idx="1239">
                        <c:v>0.5940859469955827</c:v>
                      </c:pt>
                      <c:pt idx="1240">
                        <c:v>0.59169012312049685</c:v>
                      </c:pt>
                      <c:pt idx="1241">
                        <c:v>0.58857873801888938</c:v>
                      </c:pt>
                      <c:pt idx="1242">
                        <c:v>0.58646869260337164</c:v>
                      </c:pt>
                      <c:pt idx="1243">
                        <c:v>0.58474478263155127</c:v>
                      </c:pt>
                      <c:pt idx="1244">
                        <c:v>0.58234545422686101</c:v>
                      </c:pt>
                      <c:pt idx="1245">
                        <c:v>0.58034946532029008</c:v>
                      </c:pt>
                      <c:pt idx="1246">
                        <c:v>0.57773030733131658</c:v>
                      </c:pt>
                      <c:pt idx="1247">
                        <c:v>0.57583786134487913</c:v>
                      </c:pt>
                      <c:pt idx="1248">
                        <c:v>0.57435958703897516</c:v>
                      </c:pt>
                      <c:pt idx="1249">
                        <c:v>0.57176113763402836</c:v>
                      </c:pt>
                      <c:pt idx="1250">
                        <c:v>0.57066103393181145</c:v>
                      </c:pt>
                      <c:pt idx="1251">
                        <c:v>0.5685385633658776</c:v>
                      </c:pt>
                      <c:pt idx="1252">
                        <c:v>0.56654480461450973</c:v>
                      </c:pt>
                      <c:pt idx="1253">
                        <c:v>0.5657317537462625</c:v>
                      </c:pt>
                      <c:pt idx="1254">
                        <c:v>0.56468931548571977</c:v>
                      </c:pt>
                      <c:pt idx="1255">
                        <c:v>0.5633461248663898</c:v>
                      </c:pt>
                      <c:pt idx="1256">
                        <c:v>0.56235975907951929</c:v>
                      </c:pt>
                      <c:pt idx="1257">
                        <c:v>0.5611360410603432</c:v>
                      </c:pt>
                      <c:pt idx="1258">
                        <c:v>0.56016560495349332</c:v>
                      </c:pt>
                      <c:pt idx="1259">
                        <c:v>0.56032012284969224</c:v>
                      </c:pt>
                      <c:pt idx="1260">
                        <c:v>0.55907059874888299</c:v>
                      </c:pt>
                      <c:pt idx="1261">
                        <c:v>0.55813775668688137</c:v>
                      </c:pt>
                      <c:pt idx="1262">
                        <c:v>0.55768885830390325</c:v>
                      </c:pt>
                      <c:pt idx="1263">
                        <c:v>0.55751108307487429</c:v>
                      </c:pt>
                      <c:pt idx="1264">
                        <c:v>0.55725588960094552</c:v>
                      </c:pt>
                      <c:pt idx="1265">
                        <c:v>0.55724792476093532</c:v>
                      </c:pt>
                      <c:pt idx="1266">
                        <c:v>0.55701312127743285</c:v>
                      </c:pt>
                      <c:pt idx="1267">
                        <c:v>0.55657505507686866</c:v>
                      </c:pt>
                      <c:pt idx="1268">
                        <c:v>0.55617968041875943</c:v>
                      </c:pt>
                      <c:pt idx="1269">
                        <c:v>0.55544882669941809</c:v>
                      </c:pt>
                      <c:pt idx="1270">
                        <c:v>0.55471319407607067</c:v>
                      </c:pt>
                      <c:pt idx="1271">
                        <c:v>0.55428118115391412</c:v>
                      </c:pt>
                      <c:pt idx="1272">
                        <c:v>0.5545481625910581</c:v>
                      </c:pt>
                      <c:pt idx="1273">
                        <c:v>0.55426939319069901</c:v>
                      </c:pt>
                      <c:pt idx="1274">
                        <c:v>0.55459404006951707</c:v>
                      </c:pt>
                      <c:pt idx="1275">
                        <c:v>0.55459372147591679</c:v>
                      </c:pt>
                      <c:pt idx="1276">
                        <c:v>0.55475524843132473</c:v>
                      </c:pt>
                      <c:pt idx="1277">
                        <c:v>0.555280290684801</c:v>
                      </c:pt>
                      <c:pt idx="1278">
                        <c:v>0.55563488536205774</c:v>
                      </c:pt>
                      <c:pt idx="1279">
                        <c:v>0.55545169404182182</c:v>
                      </c:pt>
                      <c:pt idx="1280">
                        <c:v>0.55510538279817567</c:v>
                      </c:pt>
                      <c:pt idx="1281">
                        <c:v>0.55487312806347666</c:v>
                      </c:pt>
                      <c:pt idx="1282">
                        <c:v>0.5552557589775694</c:v>
                      </c:pt>
                      <c:pt idx="1283">
                        <c:v>0.55507702796773917</c:v>
                      </c:pt>
                      <c:pt idx="1284">
                        <c:v>0.55433438628518261</c:v>
                      </c:pt>
                      <c:pt idx="1285">
                        <c:v>0.5535987536618352</c:v>
                      </c:pt>
                      <c:pt idx="1286">
                        <c:v>0.55324288461017679</c:v>
                      </c:pt>
                      <c:pt idx="1287">
                        <c:v>0.55234445065701965</c:v>
                      </c:pt>
                      <c:pt idx="1288">
                        <c:v>0.55207746921987577</c:v>
                      </c:pt>
                      <c:pt idx="1289">
                        <c:v>0.55057976070434667</c:v>
                      </c:pt>
                      <c:pt idx="1290">
                        <c:v>0.55016049152620672</c:v>
                      </c:pt>
                      <c:pt idx="1291">
                        <c:v>0.54983106574338236</c:v>
                      </c:pt>
                      <c:pt idx="1292">
                        <c:v>0.54844390920719566</c:v>
                      </c:pt>
                      <c:pt idx="1293">
                        <c:v>0.54748430528275982</c:v>
                      </c:pt>
                      <c:pt idx="1294">
                        <c:v>0.54708096578464027</c:v>
                      </c:pt>
                      <c:pt idx="1295">
                        <c:v>0.54525415007988731</c:v>
                      </c:pt>
                      <c:pt idx="1296">
                        <c:v>0.54483488090174736</c:v>
                      </c:pt>
                      <c:pt idx="1297">
                        <c:v>0.54305808439225878</c:v>
                      </c:pt>
                      <c:pt idx="1298">
                        <c:v>0.54167060926247179</c:v>
                      </c:pt>
                      <c:pt idx="1299">
                        <c:v>0.54086647901503593</c:v>
                      </c:pt>
                      <c:pt idx="1300">
                        <c:v>0.53948187122765268</c:v>
                      </c:pt>
                      <c:pt idx="1301">
                        <c:v>0.53854425026164499</c:v>
                      </c:pt>
                      <c:pt idx="1302">
                        <c:v>0.53764740927648991</c:v>
                      </c:pt>
                      <c:pt idx="1303">
                        <c:v>0.53591107415425354</c:v>
                      </c:pt>
                      <c:pt idx="1304">
                        <c:v>0.53532804786550248</c:v>
                      </c:pt>
                      <c:pt idx="1305">
                        <c:v>0.53405622221266447</c:v>
                      </c:pt>
                      <c:pt idx="1306">
                        <c:v>0.53290896665758669</c:v>
                      </c:pt>
                      <c:pt idx="1307">
                        <c:v>0.53140679783165201</c:v>
                      </c:pt>
                      <c:pt idx="1308">
                        <c:v>0.52956787557008334</c:v>
                      </c:pt>
                      <c:pt idx="1309">
                        <c:v>0.52769167785726689</c:v>
                      </c:pt>
                      <c:pt idx="1310">
                        <c:v>0.52571193722431697</c:v>
                      </c:pt>
                      <c:pt idx="1311">
                        <c:v>0.52387142199474634</c:v>
                      </c:pt>
                      <c:pt idx="1312">
                        <c:v>0.52229693242151853</c:v>
                      </c:pt>
                      <c:pt idx="1313">
                        <c:v>0.52039269847186576</c:v>
                      </c:pt>
                      <c:pt idx="1314">
                        <c:v>0.51862354820878709</c:v>
                      </c:pt>
                      <c:pt idx="1315">
                        <c:v>0.5164870595244353</c:v>
                      </c:pt>
                      <c:pt idx="1316">
                        <c:v>0.51422568214872266</c:v>
                      </c:pt>
                      <c:pt idx="1317">
                        <c:v>0.51273561987960348</c:v>
                      </c:pt>
                      <c:pt idx="1318">
                        <c:v>0.51024453651799495</c:v>
                      </c:pt>
                      <c:pt idx="1319">
                        <c:v>0.5080003631967045</c:v>
                      </c:pt>
                      <c:pt idx="1320">
                        <c:v>0.50577498689783817</c:v>
                      </c:pt>
                      <c:pt idx="1321">
                        <c:v>0.50330684227545919</c:v>
                      </c:pt>
                      <c:pt idx="1322">
                        <c:v>0.5008262725026642</c:v>
                      </c:pt>
                      <c:pt idx="1323">
                        <c:v>0.49928714681908182</c:v>
                      </c:pt>
                      <c:pt idx="1324">
                        <c:v>0.49706049614581388</c:v>
                      </c:pt>
                      <c:pt idx="1325">
                        <c:v>0.49405998161714926</c:v>
                      </c:pt>
                      <c:pt idx="1326">
                        <c:v>0.49159088121396904</c:v>
                      </c:pt>
                      <c:pt idx="1327">
                        <c:v>0.48928744948300223</c:v>
                      </c:pt>
                      <c:pt idx="1328">
                        <c:v>0.48737461350613853</c:v>
                      </c:pt>
                      <c:pt idx="1329">
                        <c:v>0.48551179672453915</c:v>
                      </c:pt>
                      <c:pt idx="1330">
                        <c:v>0.48291780762999809</c:v>
                      </c:pt>
                      <c:pt idx="1331">
                        <c:v>0.48032158838025418</c:v>
                      </c:pt>
                      <c:pt idx="1332">
                        <c:v>0.47903606320259839</c:v>
                      </c:pt>
                      <c:pt idx="1333">
                        <c:v>0.47677882754369116</c:v>
                      </c:pt>
                      <c:pt idx="1334">
                        <c:v>0.47425429185403956</c:v>
                      </c:pt>
                      <c:pt idx="1335">
                        <c:v>0.47184954735814216</c:v>
                      </c:pt>
                      <c:pt idx="1336">
                        <c:v>0.46899526729206586</c:v>
                      </c:pt>
                      <c:pt idx="1337">
                        <c:v>0.46683902580448866</c:v>
                      </c:pt>
                      <c:pt idx="1338">
                        <c:v>0.46458370170718377</c:v>
                      </c:pt>
                      <c:pt idx="1339">
                        <c:v>0.46245995676684842</c:v>
                      </c:pt>
                      <c:pt idx="1340">
                        <c:v>0.46053820016917318</c:v>
                      </c:pt>
                      <c:pt idx="1341">
                        <c:v>0.45877669615250438</c:v>
                      </c:pt>
                      <c:pt idx="1342">
                        <c:v>0.45616741456514359</c:v>
                      </c:pt>
                      <c:pt idx="1343">
                        <c:v>0.45466078542880312</c:v>
                      </c:pt>
                      <c:pt idx="1344">
                        <c:v>0.45243222319393267</c:v>
                      </c:pt>
                      <c:pt idx="1345">
                        <c:v>0.45053977720749522</c:v>
                      </c:pt>
                      <c:pt idx="1346">
                        <c:v>0.44872251931075458</c:v>
                      </c:pt>
                      <c:pt idx="1347">
                        <c:v>0.44606704165133432</c:v>
                      </c:pt>
                      <c:pt idx="1348">
                        <c:v>0.44392418109497433</c:v>
                      </c:pt>
                      <c:pt idx="1349">
                        <c:v>0.44222639579838757</c:v>
                      </c:pt>
                      <c:pt idx="1350">
                        <c:v>0.43983120911050255</c:v>
                      </c:pt>
                      <c:pt idx="1351">
                        <c:v>0.43734649762090227</c:v>
                      </c:pt>
                      <c:pt idx="1352">
                        <c:v>0.4351972651925341</c:v>
                      </c:pt>
                      <c:pt idx="1353">
                        <c:v>0.43276990055100761</c:v>
                      </c:pt>
                      <c:pt idx="1354">
                        <c:v>0.43087299425416437</c:v>
                      </c:pt>
                      <c:pt idx="1355">
                        <c:v>0.42914812850154277</c:v>
                      </c:pt>
                      <c:pt idx="1356">
                        <c:v>0.42752489410745204</c:v>
                      </c:pt>
                      <c:pt idx="1357">
                        <c:v>0.42542536228074784</c:v>
                      </c:pt>
                      <c:pt idx="1358">
                        <c:v>0.42369954074732497</c:v>
                      </c:pt>
                      <c:pt idx="1359">
                        <c:v>0.42183258224892034</c:v>
                      </c:pt>
                      <c:pt idx="1360">
                        <c:v>0.41946543179787144</c:v>
                      </c:pt>
                      <c:pt idx="1361">
                        <c:v>0.41809675369050864</c:v>
                      </c:pt>
                      <c:pt idx="1362">
                        <c:v>0.41528389079248562</c:v>
                      </c:pt>
                      <c:pt idx="1363">
                        <c:v>0.41269499919555114</c:v>
                      </c:pt>
                      <c:pt idx="1364">
                        <c:v>0.41106029543184563</c:v>
                      </c:pt>
                      <c:pt idx="1365">
                        <c:v>0.40948325710981442</c:v>
                      </c:pt>
                      <c:pt idx="1366">
                        <c:v>0.40731650203342362</c:v>
                      </c:pt>
                      <c:pt idx="1367">
                        <c:v>0.40538932934454147</c:v>
                      </c:pt>
                      <c:pt idx="1368">
                        <c:v>0.40277558744677494</c:v>
                      </c:pt>
                      <c:pt idx="1369">
                        <c:v>0.40095673658203224</c:v>
                      </c:pt>
                      <c:pt idx="1370">
                        <c:v>0.39919236522295976</c:v>
                      </c:pt>
                      <c:pt idx="1371">
                        <c:v>0.3967497080886136</c:v>
                      </c:pt>
                      <c:pt idx="1372">
                        <c:v>0.39414138228205414</c:v>
                      </c:pt>
                      <c:pt idx="1373">
                        <c:v>0.39197239705046039</c:v>
                      </c:pt>
                      <c:pt idx="1374">
                        <c:v>0.38969700155632975</c:v>
                      </c:pt>
                      <c:pt idx="1375">
                        <c:v>0.38774019966260942</c:v>
                      </c:pt>
                      <c:pt idx="1376">
                        <c:v>0.38617494930379331</c:v>
                      </c:pt>
                      <c:pt idx="1377">
                        <c:v>0.38400182235539437</c:v>
                      </c:pt>
                      <c:pt idx="1378">
                        <c:v>0.38231327627321954</c:v>
                      </c:pt>
                      <c:pt idx="1379">
                        <c:v>0.38054221444853836</c:v>
                      </c:pt>
                      <c:pt idx="1380">
                        <c:v>0.37873642592141249</c:v>
                      </c:pt>
                      <c:pt idx="1381">
                        <c:v>0.37688475991582754</c:v>
                      </c:pt>
                      <c:pt idx="1382">
                        <c:v>0.37519685102085354</c:v>
                      </c:pt>
                      <c:pt idx="1383">
                        <c:v>0.37318811837026633</c:v>
                      </c:pt>
                      <c:pt idx="1384">
                        <c:v>0.37148364260807093</c:v>
                      </c:pt>
                      <c:pt idx="1385">
                        <c:v>0.36905723374734573</c:v>
                      </c:pt>
                      <c:pt idx="1386">
                        <c:v>0.36689270882615782</c:v>
                      </c:pt>
                      <c:pt idx="1387">
                        <c:v>0.36494514614684931</c:v>
                      </c:pt>
                      <c:pt idx="1388">
                        <c:v>0.36341494108407846</c:v>
                      </c:pt>
                      <c:pt idx="1389">
                        <c:v>0.36137243751184767</c:v>
                      </c:pt>
                      <c:pt idx="1390">
                        <c:v>0.35900719862240127</c:v>
                      </c:pt>
                      <c:pt idx="1391">
                        <c:v>0.35710997373195769</c:v>
                      </c:pt>
                      <c:pt idx="1392">
                        <c:v>0.35503975251649117</c:v>
                      </c:pt>
                      <c:pt idx="1393">
                        <c:v>0.35288797133931971</c:v>
                      </c:pt>
                      <c:pt idx="1394">
                        <c:v>0.35114367137707303</c:v>
                      </c:pt>
                      <c:pt idx="1395">
                        <c:v>0.34867584534829443</c:v>
                      </c:pt>
                      <c:pt idx="1396">
                        <c:v>0.34635202362690143</c:v>
                      </c:pt>
                      <c:pt idx="1397">
                        <c:v>0.34414193982085478</c:v>
                      </c:pt>
                      <c:pt idx="1398">
                        <c:v>0.34183277340508061</c:v>
                      </c:pt>
                      <c:pt idx="1399">
                        <c:v>0.34019552089257182</c:v>
                      </c:pt>
                      <c:pt idx="1400">
                        <c:v>0.33844007015431082</c:v>
                      </c:pt>
                      <c:pt idx="1401">
                        <c:v>0.33569952800358099</c:v>
                      </c:pt>
                      <c:pt idx="1402">
                        <c:v>0.33318678027714455</c:v>
                      </c:pt>
                      <c:pt idx="1403">
                        <c:v>0.33090469431740527</c:v>
                      </c:pt>
                      <c:pt idx="1404">
                        <c:v>0.32920117433601115</c:v>
                      </c:pt>
                      <c:pt idx="1405">
                        <c:v>0.32748459201700014</c:v>
                      </c:pt>
                      <c:pt idx="1406">
                        <c:v>0.32574953126916539</c:v>
                      </c:pt>
                      <c:pt idx="1407">
                        <c:v>0.32386600590353942</c:v>
                      </c:pt>
                      <c:pt idx="1408">
                        <c:v>0.32180534249608528</c:v>
                      </c:pt>
                      <c:pt idx="1409">
                        <c:v>0.3204459036031343</c:v>
                      </c:pt>
                      <c:pt idx="1410">
                        <c:v>0.31865986787923389</c:v>
                      </c:pt>
                      <c:pt idx="1411">
                        <c:v>0.31704166726402966</c:v>
                      </c:pt>
                      <c:pt idx="1412">
                        <c:v>0.31448731121337964</c:v>
                      </c:pt>
                      <c:pt idx="1413">
                        <c:v>0.31217804921952536</c:v>
                      </c:pt>
                      <c:pt idx="1414">
                        <c:v>0.31035110607733224</c:v>
                      </c:pt>
                      <c:pt idx="1415">
                        <c:v>0.30885534098276562</c:v>
                      </c:pt>
                      <c:pt idx="1416">
                        <c:v>0.30658418278352045</c:v>
                      </c:pt>
                      <c:pt idx="1417">
                        <c:v>0.30422040942463585</c:v>
                      </c:pt>
                      <c:pt idx="1418">
                        <c:v>0.30128705442693771</c:v>
                      </c:pt>
                      <c:pt idx="1419">
                        <c:v>0.29920931440250154</c:v>
                      </c:pt>
                      <c:pt idx="1420">
                        <c:v>0.29708630222744714</c:v>
                      </c:pt>
                      <c:pt idx="1421">
                        <c:v>0.29472915561545115</c:v>
                      </c:pt>
                      <c:pt idx="1422">
                        <c:v>0.29305628433841646</c:v>
                      </c:pt>
                      <c:pt idx="1423">
                        <c:v>0.29108195979667356</c:v>
                      </c:pt>
                      <c:pt idx="1424">
                        <c:v>0.28944126647328039</c:v>
                      </c:pt>
                      <c:pt idx="1425">
                        <c:v>0.287687854734062</c:v>
                      </c:pt>
                      <c:pt idx="1426">
                        <c:v>0.28565417620456257</c:v>
                      </c:pt>
                      <c:pt idx="1427">
                        <c:v>0.28366659816904255</c:v>
                      </c:pt>
                      <c:pt idx="1428">
                        <c:v>0.28162374414385138</c:v>
                      </c:pt>
                      <c:pt idx="1429">
                        <c:v>0.27928475736707875</c:v>
                      </c:pt>
                      <c:pt idx="1430">
                        <c:v>0.27691196780930261</c:v>
                      </c:pt>
                      <c:pt idx="1431">
                        <c:v>0.27458113702870052</c:v>
                      </c:pt>
                      <c:pt idx="1432">
                        <c:v>0.27277123864412933</c:v>
                      </c:pt>
                      <c:pt idx="1433">
                        <c:v>0.27045942790147171</c:v>
                      </c:pt>
                      <c:pt idx="1434">
                        <c:v>0.26844148789583261</c:v>
                      </c:pt>
                      <c:pt idx="1435">
                        <c:v>0.26629180943642383</c:v>
                      </c:pt>
                      <c:pt idx="1436">
                        <c:v>0.26372009003455149</c:v>
                      </c:pt>
                      <c:pt idx="1437">
                        <c:v>0.26174503272752758</c:v>
                      </c:pt>
                      <c:pt idx="1438">
                        <c:v>0.25971469943083253</c:v>
                      </c:pt>
                      <c:pt idx="1439">
                        <c:v>0.25752325335040993</c:v>
                      </c:pt>
                      <c:pt idx="1440">
                        <c:v>0.25553175661360489</c:v>
                      </c:pt>
                      <c:pt idx="1441">
                        <c:v>0.25298023604599856</c:v>
                      </c:pt>
                      <c:pt idx="1442">
                        <c:v>0.25106590267921292</c:v>
                      </c:pt>
                      <c:pt idx="1443">
                        <c:v>0.24898730245205564</c:v>
                      </c:pt>
                      <c:pt idx="1444">
                        <c:v>0.24726712002536003</c:v>
                      </c:pt>
                      <c:pt idx="1445">
                        <c:v>0.24496400688799363</c:v>
                      </c:pt>
                      <c:pt idx="1446">
                        <c:v>0.24280964510265882</c:v>
                      </c:pt>
                      <c:pt idx="1447">
                        <c:v>0.24092924195431684</c:v>
                      </c:pt>
                      <c:pt idx="1448">
                        <c:v>0.23893599295270956</c:v>
                      </c:pt>
                      <c:pt idx="1449">
                        <c:v>0.23663033106653988</c:v>
                      </c:pt>
                      <c:pt idx="1450">
                        <c:v>0.23509550639656301</c:v>
                      </c:pt>
                      <c:pt idx="1451">
                        <c:v>0.23279943417776566</c:v>
                      </c:pt>
                      <c:pt idx="1452">
                        <c:v>0.23108973348052358</c:v>
                      </c:pt>
                      <c:pt idx="1453">
                        <c:v>0.22927311277098375</c:v>
                      </c:pt>
                      <c:pt idx="1454">
                        <c:v>0.22717555622460212</c:v>
                      </c:pt>
                      <c:pt idx="1455">
                        <c:v>0.22524704544259819</c:v>
                      </c:pt>
                      <c:pt idx="1456">
                        <c:v>0.22313473801251754</c:v>
                      </c:pt>
                      <c:pt idx="1457">
                        <c:v>0.22076264936066228</c:v>
                      </c:pt>
                      <c:pt idx="1458">
                        <c:v>0.21896753371915018</c:v>
                      </c:pt>
                      <c:pt idx="1459">
                        <c:v>0.21694172445158094</c:v>
                      </c:pt>
                      <c:pt idx="1460">
                        <c:v>0.21470577084518103</c:v>
                      </c:pt>
                      <c:pt idx="1461">
                        <c:v>0.21282520840003885</c:v>
                      </c:pt>
                      <c:pt idx="1462">
                        <c:v>0.21130532576992125</c:v>
                      </c:pt>
                      <c:pt idx="1463">
                        <c:v>0.20966686260173092</c:v>
                      </c:pt>
                      <c:pt idx="1464">
                        <c:v>0.20801285206584055</c:v>
                      </c:pt>
                      <c:pt idx="1465">
                        <c:v>0.20603508671321319</c:v>
                      </c:pt>
                      <c:pt idx="1466">
                        <c:v>0.20414534877237919</c:v>
                      </c:pt>
                      <c:pt idx="1467">
                        <c:v>0.20198079199183125</c:v>
                      </c:pt>
                      <c:pt idx="1468">
                        <c:v>0.20014260249554366</c:v>
                      </c:pt>
                      <c:pt idx="1469">
                        <c:v>0.19812064821053937</c:v>
                      </c:pt>
                      <c:pt idx="1470">
                        <c:v>0.19600005734684806</c:v>
                      </c:pt>
                      <c:pt idx="1471">
                        <c:v>0.19389867767726152</c:v>
                      </c:pt>
                      <c:pt idx="1472">
                        <c:v>0.19227082367596482</c:v>
                      </c:pt>
                      <c:pt idx="1473">
                        <c:v>0.19036990309975643</c:v>
                      </c:pt>
                      <c:pt idx="1474">
                        <c:v>0.18893976828687442</c:v>
                      </c:pt>
                      <c:pt idx="1475">
                        <c:v>0.18698650278211859</c:v>
                      </c:pt>
                      <c:pt idx="1476">
                        <c:v>0.18484918575440576</c:v>
                      </c:pt>
                      <c:pt idx="1477">
                        <c:v>0.18305875343881967</c:v>
                      </c:pt>
                      <c:pt idx="1478">
                        <c:v>0.1812423876041602</c:v>
                      </c:pt>
                      <c:pt idx="1479">
                        <c:v>0.17942369603621772</c:v>
                      </c:pt>
                      <c:pt idx="1480">
                        <c:v>0.17781591343174688</c:v>
                      </c:pt>
                      <c:pt idx="1481">
                        <c:v>0.17605791394468259</c:v>
                      </c:pt>
                      <c:pt idx="1482">
                        <c:v>0.17460022078536508</c:v>
                      </c:pt>
                      <c:pt idx="1483">
                        <c:v>0.17293604711362162</c:v>
                      </c:pt>
                      <c:pt idx="1484">
                        <c:v>0.17175330023145827</c:v>
                      </c:pt>
                      <c:pt idx="1485">
                        <c:v>0.17051702962442594</c:v>
                      </c:pt>
                      <c:pt idx="1486">
                        <c:v>0.16900683223976079</c:v>
                      </c:pt>
                      <c:pt idx="1487">
                        <c:v>0.16729681294891829</c:v>
                      </c:pt>
                      <c:pt idx="1488">
                        <c:v>0.16599382884196004</c:v>
                      </c:pt>
                      <c:pt idx="1489">
                        <c:v>0.16440831593015789</c:v>
                      </c:pt>
                      <c:pt idx="1490">
                        <c:v>0.16345954418813588</c:v>
                      </c:pt>
                      <c:pt idx="1491">
                        <c:v>0.16152386505012276</c:v>
                      </c:pt>
                      <c:pt idx="1492">
                        <c:v>0.15964671155650498</c:v>
                      </c:pt>
                      <c:pt idx="1493">
                        <c:v>0.15783477417289118</c:v>
                      </c:pt>
                      <c:pt idx="1494">
                        <c:v>0.15662227064844947</c:v>
                      </c:pt>
                      <c:pt idx="1495">
                        <c:v>0.15516260220880942</c:v>
                      </c:pt>
                      <c:pt idx="1496">
                        <c:v>0.15381743630915687</c:v>
                      </c:pt>
                      <c:pt idx="1497">
                        <c:v>0.15200199439593856</c:v>
                      </c:pt>
                      <c:pt idx="1498">
                        <c:v>0.15058125809426864</c:v>
                      </c:pt>
                      <c:pt idx="1499">
                        <c:v>0.14923857722469927</c:v>
                      </c:pt>
                      <c:pt idx="1500">
                        <c:v>0.14768154658077384</c:v>
                      </c:pt>
                      <c:pt idx="1501">
                        <c:v>0.14585696103122375</c:v>
                      </c:pt>
                      <c:pt idx="1502">
                        <c:v>0.14433832091614776</c:v>
                      </c:pt>
                      <c:pt idx="1503">
                        <c:v>0.14278211861558338</c:v>
                      </c:pt>
                      <c:pt idx="1504">
                        <c:v>0.14141226171189897</c:v>
                      </c:pt>
                      <c:pt idx="1505">
                        <c:v>0.14002876900211705</c:v>
                      </c:pt>
                      <c:pt idx="1506">
                        <c:v>0.13871026938681882</c:v>
                      </c:pt>
                      <c:pt idx="1507">
                        <c:v>0.13759920606474779</c:v>
                      </c:pt>
                      <c:pt idx="1508">
                        <c:v>0.13617716352931619</c:v>
                      </c:pt>
                      <c:pt idx="1509">
                        <c:v>0.1349018652062336</c:v>
                      </c:pt>
                      <c:pt idx="1510">
                        <c:v>0.1337714951119777</c:v>
                      </c:pt>
                      <c:pt idx="1511">
                        <c:v>0.13245818857236616</c:v>
                      </c:pt>
                      <c:pt idx="1512">
                        <c:v>0.13134996073333874</c:v>
                      </c:pt>
                      <c:pt idx="1513">
                        <c:v>0.12943164494654796</c:v>
                      </c:pt>
                      <c:pt idx="1514">
                        <c:v>0.12827890958154323</c:v>
                      </c:pt>
                      <c:pt idx="1515">
                        <c:v>0.12770977397377017</c:v>
                      </c:pt>
                      <c:pt idx="1516">
                        <c:v>0.12590576957080662</c:v>
                      </c:pt>
                      <c:pt idx="1517">
                        <c:v>0.12443373969947065</c:v>
                      </c:pt>
                      <c:pt idx="1518">
                        <c:v>0.12303753510503235</c:v>
                      </c:pt>
                      <c:pt idx="1519">
                        <c:v>0.12173308546751221</c:v>
                      </c:pt>
                      <c:pt idx="1520">
                        <c:v>0.12145336028635192</c:v>
                      </c:pt>
                      <c:pt idx="1521">
                        <c:v>0.12027583833923527</c:v>
                      </c:pt>
                      <c:pt idx="1522">
                        <c:v>0.11879230723892449</c:v>
                      </c:pt>
                      <c:pt idx="1523">
                        <c:v>0.11793433467301942</c:v>
                      </c:pt>
                      <c:pt idx="1524">
                        <c:v>0.1168031043760424</c:v>
                      </c:pt>
                      <c:pt idx="1525">
                        <c:v>0.11545905355399126</c:v>
                      </c:pt>
                      <c:pt idx="1526">
                        <c:v>0.11388771805740738</c:v>
                      </c:pt>
                      <c:pt idx="1527">
                        <c:v>0.11203729456686404</c:v>
                      </c:pt>
                      <c:pt idx="1528">
                        <c:v>0.11076527775786568</c:v>
                      </c:pt>
                      <c:pt idx="1529">
                        <c:v>0.109513204908253</c:v>
                      </c:pt>
                      <c:pt idx="1530">
                        <c:v>0.10819030870126911</c:v>
                      </c:pt>
                      <c:pt idx="1531">
                        <c:v>0.10663837555495022</c:v>
                      </c:pt>
                      <c:pt idx="1532">
                        <c:v>0.10591449903545787</c:v>
                      </c:pt>
                      <c:pt idx="1533">
                        <c:v>0.10516625010553413</c:v>
                      </c:pt>
                      <c:pt idx="1534">
                        <c:v>0.10455142817546224</c:v>
                      </c:pt>
                      <c:pt idx="1535">
                        <c:v>0.10372799115584165</c:v>
                      </c:pt>
                      <c:pt idx="1536">
                        <c:v>0.10254893995944303</c:v>
                      </c:pt>
                      <c:pt idx="1537">
                        <c:v>0.10149528720416592</c:v>
                      </c:pt>
                      <c:pt idx="1538">
                        <c:v>0.10071603911692226</c:v>
                      </c:pt>
                      <c:pt idx="1539">
                        <c:v>9.9673345981499267E-2</c:v>
                      </c:pt>
                      <c:pt idx="1540">
                        <c:v>9.8771280061297415E-2</c:v>
                      </c:pt>
                      <c:pt idx="1541">
                        <c:v>9.7593184645700021E-2</c:v>
                      </c:pt>
                      <c:pt idx="1542">
                        <c:v>9.6574099296067431E-2</c:v>
                      </c:pt>
                      <c:pt idx="1543">
                        <c:v>9.5629278114690505E-2</c:v>
                      </c:pt>
                      <c:pt idx="1544">
                        <c:v>9.4551221089621967E-2</c:v>
                      </c:pt>
                      <c:pt idx="1545">
                        <c:v>9.3600187333037044E-2</c:v>
                      </c:pt>
                      <c:pt idx="1546">
                        <c:v>9.2658392790864005E-2</c:v>
                      </c:pt>
                      <c:pt idx="1547">
                        <c:v>9.1659506275497432E-2</c:v>
                      </c:pt>
                      <c:pt idx="1548">
                        <c:v>9.0646283048112411E-2</c:v>
                      </c:pt>
                      <c:pt idx="1549">
                        <c:v>8.9572590755369497E-2</c:v>
                      </c:pt>
                      <c:pt idx="1550">
                        <c:v>8.8725641528038635E-2</c:v>
                      </c:pt>
                      <c:pt idx="1551">
                        <c:v>8.8006543912552415E-2</c:v>
                      </c:pt>
                      <c:pt idx="1552">
                        <c:v>8.7311946144937785E-2</c:v>
                      </c:pt>
                      <c:pt idx="1553">
                        <c:v>8.6142580193991639E-2</c:v>
                      </c:pt>
                      <c:pt idx="1554">
                        <c:v>8.5312898739803009E-2</c:v>
                      </c:pt>
                      <c:pt idx="1555">
                        <c:v>8.4411565584882095E-2</c:v>
                      </c:pt>
                      <c:pt idx="1556">
                        <c:v>8.3145665773011607E-2</c:v>
                      </c:pt>
                      <c:pt idx="1557">
                        <c:v>8.2334972497407441E-2</c:v>
                      </c:pt>
                      <c:pt idx="1558">
                        <c:v>8.1224482643817125E-2</c:v>
                      </c:pt>
                      <c:pt idx="1559">
                        <c:v>8.0135465998894484E-2</c:v>
                      </c:pt>
                      <c:pt idx="1560">
                        <c:v>7.9381514243523396E-2</c:v>
                      </c:pt>
                      <c:pt idx="1561">
                        <c:v>7.8607809684926866E-2</c:v>
                      </c:pt>
                      <c:pt idx="1562">
                        <c:v>7.7887915585439643E-2</c:v>
                      </c:pt>
                      <c:pt idx="1563">
                        <c:v>7.7214090120571746E-2</c:v>
                      </c:pt>
                      <c:pt idx="1564">
                        <c:v>7.6234892689710537E-2</c:v>
                      </c:pt>
                      <c:pt idx="1565">
                        <c:v>7.5633706565736217E-2</c:v>
                      </c:pt>
                      <c:pt idx="1566">
                        <c:v>7.5228296209214049E-2</c:v>
                      </c:pt>
                      <c:pt idx="1567">
                        <c:v>7.472383510232429E-2</c:v>
                      </c:pt>
                      <c:pt idx="1568">
                        <c:v>7.3767926863653091E-2</c:v>
                      </c:pt>
                      <c:pt idx="1569">
                        <c:v>7.2824730509638252E-2</c:v>
                      </c:pt>
                      <c:pt idx="1570">
                        <c:v>7.2643673766525044E-2</c:v>
                      </c:pt>
                      <c:pt idx="1571">
                        <c:v>7.197825917270799E-2</c:v>
                      </c:pt>
                      <c:pt idx="1572">
                        <c:v>7.1481093859267653E-2</c:v>
                      </c:pt>
                      <c:pt idx="1573">
                        <c:v>7.0496735212079789E-2</c:v>
                      </c:pt>
                      <c:pt idx="1574">
                        <c:v>6.9694516526246544E-2</c:v>
                      </c:pt>
                      <c:pt idx="1575">
                        <c:v>6.9103907709805831E-2</c:v>
                      </c:pt>
                      <c:pt idx="1576">
                        <c:v>6.8661731651796301E-2</c:v>
                      </c:pt>
                      <c:pt idx="1577">
                        <c:v>6.7797323495162945E-2</c:v>
                      </c:pt>
                      <c:pt idx="1578">
                        <c:v>6.7116680127246295E-2</c:v>
                      </c:pt>
                      <c:pt idx="1579">
                        <c:v>6.6190528530853401E-2</c:v>
                      </c:pt>
                      <c:pt idx="1580">
                        <c:v>6.5630632137492248E-2</c:v>
                      </c:pt>
                      <c:pt idx="1581">
                        <c:v>6.5160547280086786E-2</c:v>
                      </c:pt>
                      <c:pt idx="1582">
                        <c:v>6.4662426185845209E-2</c:v>
                      </c:pt>
                      <c:pt idx="1583">
                        <c:v>6.3979488944005583E-2</c:v>
                      </c:pt>
                      <c:pt idx="1584">
                        <c:v>6.3397673310936195E-2</c:v>
                      </c:pt>
                      <c:pt idx="1585">
                        <c:v>6.2915927927755716E-2</c:v>
                      </c:pt>
                      <c:pt idx="1586">
                        <c:v>6.2636266465315504E-2</c:v>
                      </c:pt>
                      <c:pt idx="1587">
                        <c:v>6.2130626562104246E-2</c:v>
                      </c:pt>
                      <c:pt idx="1588">
                        <c:v>6.1649072335084001E-2</c:v>
                      </c:pt>
                      <c:pt idx="1589">
                        <c:v>6.1034091108211903E-2</c:v>
                      </c:pt>
                      <c:pt idx="1590">
                        <c:v>6.0591628315962015E-2</c:v>
                      </c:pt>
                      <c:pt idx="1591">
                        <c:v>6.0035555045805794E-2</c:v>
                      </c:pt>
                      <c:pt idx="1592">
                        <c:v>5.9912354900527112E-2</c:v>
                      </c:pt>
                      <c:pt idx="1593">
                        <c:v>5.974136571518688E-2</c:v>
                      </c:pt>
                      <c:pt idx="1594">
                        <c:v>5.9355835599330317E-2</c:v>
                      </c:pt>
                      <c:pt idx="1595">
                        <c:v>5.933955546634935E-2</c:v>
                      </c:pt>
                      <c:pt idx="1596">
                        <c:v>5.9056198318144383E-2</c:v>
                      </c:pt>
                      <c:pt idx="1597">
                        <c:v>5.8736967530533216E-2</c:v>
                      </c:pt>
                      <c:pt idx="1598">
                        <c:v>5.8806134201182303E-2</c:v>
                      </c:pt>
                      <c:pt idx="1599">
                        <c:v>5.8437903717828019E-2</c:v>
                      </c:pt>
                      <c:pt idx="1600">
                        <c:v>5.7792528661476779E-2</c:v>
                      </c:pt>
                      <c:pt idx="1601">
                        <c:v>5.7506718342548654E-2</c:v>
                      </c:pt>
                      <c:pt idx="1602">
                        <c:v>5.696491806569081E-2</c:v>
                      </c:pt>
                      <c:pt idx="1603">
                        <c:v>5.6393966474395422E-2</c:v>
                      </c:pt>
                      <c:pt idx="1604">
                        <c:v>5.6198158847583224E-2</c:v>
                      </c:pt>
                      <c:pt idx="1605">
                        <c:v>5.5670185532983196E-2</c:v>
                      </c:pt>
                      <c:pt idx="1606">
                        <c:v>5.5193983678449847E-2</c:v>
                      </c:pt>
                      <c:pt idx="1607">
                        <c:v>5.49498454024554E-2</c:v>
                      </c:pt>
                      <c:pt idx="1608">
                        <c:v>5.4384086886846705E-2</c:v>
                      </c:pt>
                      <c:pt idx="1609">
                        <c:v>5.3759133680281762E-2</c:v>
                      </c:pt>
                      <c:pt idx="1610">
                        <c:v>5.3807591766904181E-2</c:v>
                      </c:pt>
                      <c:pt idx="1611">
                        <c:v>5.3600091754956912E-2</c:v>
                      </c:pt>
                      <c:pt idx="1612">
                        <c:v>5.3402946035022998E-2</c:v>
                      </c:pt>
                      <c:pt idx="1613">
                        <c:v>5.2884371231635072E-2</c:v>
                      </c:pt>
                      <c:pt idx="1614">
                        <c:v>5.2523691416610514E-2</c:v>
                      </c:pt>
                      <c:pt idx="1615">
                        <c:v>5.2431490428651764E-2</c:v>
                      </c:pt>
                      <c:pt idx="1616">
                        <c:v>5.2344163922779283E-2</c:v>
                      </c:pt>
                      <c:pt idx="1617">
                        <c:v>5.1985268231917021E-2</c:v>
                      </c:pt>
                      <c:pt idx="1618">
                        <c:v>5.1456052402275389E-2</c:v>
                      </c:pt>
                      <c:pt idx="1619">
                        <c:v>5.0979149641821146E-2</c:v>
                      </c:pt>
                      <c:pt idx="1620">
                        <c:v>5.1102891396220526E-2</c:v>
                      </c:pt>
                      <c:pt idx="1621">
                        <c:v>5.1144786454674483E-2</c:v>
                      </c:pt>
                      <c:pt idx="1622">
                        <c:v>5.1184515076645655E-2</c:v>
                      </c:pt>
                      <c:pt idx="1623">
                        <c:v>5.0932157085760613E-2</c:v>
                      </c:pt>
                      <c:pt idx="1624">
                        <c:v>5.0739376098152315E-2</c:v>
                      </c:pt>
                      <c:pt idx="1625">
                        <c:v>5.0731474976862138E-2</c:v>
                      </c:pt>
                      <c:pt idx="1626">
                        <c:v>5.0494887369197418E-2</c:v>
                      </c:pt>
                      <c:pt idx="1627">
                        <c:v>4.9444101956324003E-2</c:v>
                      </c:pt>
                      <c:pt idx="1628">
                        <c:v>4.9045636940290779E-2</c:v>
                      </c:pt>
                      <c:pt idx="1629">
                        <c:v>4.8771041116097105E-2</c:v>
                      </c:pt>
                      <c:pt idx="1630">
                        <c:v>4.8319816999835924E-2</c:v>
                      </c:pt>
                      <c:pt idx="1631">
                        <c:v>4.7792066700756183E-2</c:v>
                      </c:pt>
                      <c:pt idx="1632">
                        <c:v>4.7479685675553836E-2</c:v>
                      </c:pt>
                      <c:pt idx="1633">
                        <c:v>4.6867316916205104E-2</c:v>
                      </c:pt>
                      <c:pt idx="1634">
                        <c:v>4.6916698924268703E-2</c:v>
                      </c:pt>
                      <c:pt idx="1635">
                        <c:v>4.661562797188093E-2</c:v>
                      </c:pt>
                      <c:pt idx="1636">
                        <c:v>4.6106961429465763E-2</c:v>
                      </c:pt>
                      <c:pt idx="1637">
                        <c:v>4.5905164242965847E-2</c:v>
                      </c:pt>
                      <c:pt idx="1638">
                        <c:v>4.5763899840543902E-2</c:v>
                      </c:pt>
                      <c:pt idx="1639">
                        <c:v>4.521942337744262E-2</c:v>
                      </c:pt>
                      <c:pt idx="1640">
                        <c:v>4.5284862502966899E-2</c:v>
                      </c:pt>
                      <c:pt idx="1641">
                        <c:v>4.5097019716164956E-2</c:v>
                      </c:pt>
                      <c:pt idx="1642">
                        <c:v>4.4733950449137326E-2</c:v>
                      </c:pt>
                      <c:pt idx="1643">
                        <c:v>4.4335995182864761E-2</c:v>
                      </c:pt>
                      <c:pt idx="1644">
                        <c:v>4.3788046049518997E-2</c:v>
                      </c:pt>
                      <c:pt idx="1645">
                        <c:v>4.3075702618361501E-2</c:v>
                      </c:pt>
                      <c:pt idx="1646">
                        <c:v>4.3027435687899331E-2</c:v>
                      </c:pt>
                      <c:pt idx="1647">
                        <c:v>4.2655573237500383E-2</c:v>
                      </c:pt>
                      <c:pt idx="1648">
                        <c:v>4.2784890379906938E-2</c:v>
                      </c:pt>
                      <c:pt idx="1649">
                        <c:v>4.2804260870811885E-2</c:v>
                      </c:pt>
                      <c:pt idx="1650">
                        <c:v>4.2538617526789738E-2</c:v>
                      </c:pt>
                      <c:pt idx="1651">
                        <c:v>4.2454126503960916E-2</c:v>
                      </c:pt>
                      <c:pt idx="1652">
                        <c:v>4.2637413402276989E-2</c:v>
                      </c:pt>
                      <c:pt idx="1653">
                        <c:v>4.2264658889796886E-2</c:v>
                      </c:pt>
                      <c:pt idx="1654">
                        <c:v>4.1974037807502564E-2</c:v>
                      </c:pt>
                      <c:pt idx="1655">
                        <c:v>4.1161114376695514E-2</c:v>
                      </c:pt>
                      <c:pt idx="1656">
                        <c:v>4.0778483462602683E-2</c:v>
                      </c:pt>
                      <c:pt idx="1657">
                        <c:v>4.0971200731490902E-2</c:v>
                      </c:pt>
                      <c:pt idx="1658">
                        <c:v>4.0533293827726885E-2</c:v>
                      </c:pt>
                      <c:pt idx="1659">
                        <c:v>4.0379604274888931E-2</c:v>
                      </c:pt>
                      <c:pt idx="1660">
                        <c:v>4.0110583838702432E-2</c:v>
                      </c:pt>
                      <c:pt idx="1661">
                        <c:v>4.002494587891213E-2</c:v>
                      </c:pt>
                      <c:pt idx="1662">
                        <c:v>3.9906779512519933E-2</c:v>
                      </c:pt>
                      <c:pt idx="1663">
                        <c:v>3.9942047824085357E-2</c:v>
                      </c:pt>
                      <c:pt idx="1664">
                        <c:v>3.9387790537451471E-2</c:v>
                      </c:pt>
                      <c:pt idx="1665">
                        <c:v>3.9443608136243369E-2</c:v>
                      </c:pt>
                      <c:pt idx="1666">
                        <c:v>3.8853477210203276E-2</c:v>
                      </c:pt>
                      <c:pt idx="1667">
                        <c:v>3.8838089139303457E-2</c:v>
                      </c:pt>
                      <c:pt idx="1668">
                        <c:v>3.8721579459633393E-2</c:v>
                      </c:pt>
                      <c:pt idx="1669">
                        <c:v>3.850996959024084E-2</c:v>
                      </c:pt>
                      <c:pt idx="1670">
                        <c:v>3.7989769959490827E-2</c:v>
                      </c:pt>
                      <c:pt idx="1671">
                        <c:v>3.7711382871452259E-2</c:v>
                      </c:pt>
                      <c:pt idx="1672">
                        <c:v>3.7645274699367112E-2</c:v>
                      </c:pt>
                      <c:pt idx="1673">
                        <c:v>3.781632760342743E-2</c:v>
                      </c:pt>
                      <c:pt idx="1674">
                        <c:v>3.7372940889736347E-2</c:v>
                      </c:pt>
                      <c:pt idx="1675">
                        <c:v>3.6724475475461121E-2</c:v>
                      </c:pt>
                      <c:pt idx="1676">
                        <c:v>3.6702906688713344E-2</c:v>
                      </c:pt>
                      <c:pt idx="1677">
                        <c:v>3.6607296749230196E-2</c:v>
                      </c:pt>
                      <c:pt idx="1678">
                        <c:v>3.6644221747517754E-2</c:v>
                      </c:pt>
                      <c:pt idx="1679">
                        <c:v>3.6389952195030252E-2</c:v>
                      </c:pt>
                      <c:pt idx="1680">
                        <c:v>3.6058296257003089E-2</c:v>
                      </c:pt>
                      <c:pt idx="1681">
                        <c:v>3.5966891753045356E-2</c:v>
                      </c:pt>
                      <c:pt idx="1682">
                        <c:v>3.565326821280141E-2</c:v>
                      </c:pt>
                      <c:pt idx="1683">
                        <c:v>3.5507639078053835E-2</c:v>
                      </c:pt>
                      <c:pt idx="1684">
                        <c:v>3.5276690577116375E-2</c:v>
                      </c:pt>
                      <c:pt idx="1685">
                        <c:v>3.4823650477332858E-2</c:v>
                      </c:pt>
                      <c:pt idx="1686">
                        <c:v>3.4165531676965205E-2</c:v>
                      </c:pt>
                      <c:pt idx="1687">
                        <c:v>3.4166710473286725E-2</c:v>
                      </c:pt>
                      <c:pt idx="1688">
                        <c:v>3.39418471101171E-2</c:v>
                      </c:pt>
                      <c:pt idx="1689">
                        <c:v>3.4245148217707751E-2</c:v>
                      </c:pt>
                      <c:pt idx="1690">
                        <c:v>3.3906164626871134E-2</c:v>
                      </c:pt>
                      <c:pt idx="1691">
                        <c:v>3.3349390450794013E-2</c:v>
                      </c:pt>
                      <c:pt idx="1692">
                        <c:v>3.3337921081179243E-2</c:v>
                      </c:pt>
                      <c:pt idx="1693">
                        <c:v>3.3248173263943651E-2</c:v>
                      </c:pt>
                      <c:pt idx="1694">
                        <c:v>3.2552715293607898E-2</c:v>
                      </c:pt>
                      <c:pt idx="1695">
                        <c:v>3.2069982270266133E-2</c:v>
                      </c:pt>
                      <c:pt idx="1696">
                        <c:v>3.1554099582801677E-2</c:v>
                      </c:pt>
                      <c:pt idx="1697">
                        <c:v>3.1315584483854471E-2</c:v>
                      </c:pt>
                      <c:pt idx="1698">
                        <c:v>3.0935744449701236E-2</c:v>
                      </c:pt>
                      <c:pt idx="1699">
                        <c:v>3.0503244079336179E-2</c:v>
                      </c:pt>
                      <c:pt idx="1700">
                        <c:v>3.0331729214555268E-2</c:v>
                      </c:pt>
                      <c:pt idx="1701">
                        <c:v>3.0420011501228975E-2</c:v>
                      </c:pt>
                      <c:pt idx="1702">
                        <c:v>3.0132598656490789E-2</c:v>
                      </c:pt>
                      <c:pt idx="1703">
                        <c:v>2.9616830662722474E-2</c:v>
                      </c:pt>
                      <c:pt idx="1704">
                        <c:v>2.9456030100723365E-2</c:v>
                      </c:pt>
                      <c:pt idx="1705">
                        <c:v>2.9534990338649068E-2</c:v>
                      </c:pt>
                      <c:pt idx="1706">
                        <c:v>2.9424473404602719E-2</c:v>
                      </c:pt>
                      <c:pt idx="1707">
                        <c:v>2.8966593868028974E-2</c:v>
                      </c:pt>
                      <c:pt idx="1708">
                        <c:v>2.8152641379892599E-2</c:v>
                      </c:pt>
                      <c:pt idx="1709">
                        <c:v>2.7997193190380385E-2</c:v>
                      </c:pt>
                      <c:pt idx="1710">
                        <c:v>2.772759291384114E-2</c:v>
                      </c:pt>
                      <c:pt idx="1711">
                        <c:v>2.7412315872811059E-2</c:v>
                      </c:pt>
                      <c:pt idx="1712">
                        <c:v>2.6947306211460128E-2</c:v>
                      </c:pt>
                      <c:pt idx="1713">
                        <c:v>2.6271741225534002E-2</c:v>
                      </c:pt>
                      <c:pt idx="1714">
                        <c:v>2.6032072817753309E-2</c:v>
                      </c:pt>
                      <c:pt idx="1715">
                        <c:v>2.6425535914260091E-2</c:v>
                      </c:pt>
                      <c:pt idx="1716">
                        <c:v>2.595465138691759E-2</c:v>
                      </c:pt>
                      <c:pt idx="1717">
                        <c:v>2.6002739904963528E-2</c:v>
                      </c:pt>
                      <c:pt idx="1718">
                        <c:v>2.5509684448968471E-2</c:v>
                      </c:pt>
                      <c:pt idx="1719">
                        <c:v>2.5269894975619624E-2</c:v>
                      </c:pt>
                      <c:pt idx="1720">
                        <c:v>2.5086101513478898E-2</c:v>
                      </c:pt>
                      <c:pt idx="1721">
                        <c:v>2.4900198961703455E-2</c:v>
                      </c:pt>
                      <c:pt idx="1722">
                        <c:v>2.4271693436493942E-2</c:v>
                      </c:pt>
                      <c:pt idx="1723">
                        <c:v>2.4047317521532947E-2</c:v>
                      </c:pt>
                      <c:pt idx="1724">
                        <c:v>2.3856221894070814E-2</c:v>
                      </c:pt>
                      <c:pt idx="1725">
                        <c:v>2.3681575254197867E-2</c:v>
                      </c:pt>
                      <c:pt idx="1726">
                        <c:v>2.3232931746100017E-2</c:v>
                      </c:pt>
                      <c:pt idx="1727">
                        <c:v>2.2865771737243114E-2</c:v>
                      </c:pt>
                      <c:pt idx="1728">
                        <c:v>2.2847127639747101E-2</c:v>
                      </c:pt>
                      <c:pt idx="1729">
                        <c:v>2.2493609808859769E-2</c:v>
                      </c:pt>
                      <c:pt idx="1730">
                        <c:v>2.2519594302909236E-2</c:v>
                      </c:pt>
                      <c:pt idx="1731">
                        <c:v>2.2253903169847027E-2</c:v>
                      </c:pt>
                      <c:pt idx="1732">
                        <c:v>2.2144128558889638E-2</c:v>
                      </c:pt>
                      <c:pt idx="1733">
                        <c:v>2.1725754628766775E-2</c:v>
                      </c:pt>
                      <c:pt idx="1734">
                        <c:v>2.1712332280381483E-2</c:v>
                      </c:pt>
                      <c:pt idx="1735">
                        <c:v>2.1125466938745601E-2</c:v>
                      </c:pt>
                      <c:pt idx="1736">
                        <c:v>2.1111429704711519E-2</c:v>
                      </c:pt>
                      <c:pt idx="1737">
                        <c:v>2.0600982224070065E-2</c:v>
                      </c:pt>
                      <c:pt idx="1738">
                        <c:v>2.0045584372346711E-2</c:v>
                      </c:pt>
                      <c:pt idx="1739">
                        <c:v>1.9399040077481965E-2</c:v>
                      </c:pt>
                      <c:pt idx="1740">
                        <c:v>1.9346045217989705E-2</c:v>
                      </c:pt>
                      <c:pt idx="1741">
                        <c:v>1.8882395951312525E-2</c:v>
                      </c:pt>
                      <c:pt idx="1742">
                        <c:v>1.8678247544041581E-2</c:v>
                      </c:pt>
                      <c:pt idx="1743">
                        <c:v>1.7955186624166279E-2</c:v>
                      </c:pt>
                      <c:pt idx="1744">
                        <c:v>1.7865139328946299E-2</c:v>
                      </c:pt>
                      <c:pt idx="1745">
                        <c:v>1.7721294318361027E-2</c:v>
                      </c:pt>
                      <c:pt idx="1746">
                        <c:v>1.7831486286934956E-2</c:v>
                      </c:pt>
                      <c:pt idx="1747">
                        <c:v>1.7672272321065888E-2</c:v>
                      </c:pt>
                      <c:pt idx="1748">
                        <c:v>1.7447596928120507E-2</c:v>
                      </c:pt>
                      <c:pt idx="1749">
                        <c:v>1.7146322075828464E-2</c:v>
                      </c:pt>
                      <c:pt idx="1750">
                        <c:v>1.7118534342000672E-2</c:v>
                      </c:pt>
                      <c:pt idx="1751">
                        <c:v>1.665576120772462E-2</c:v>
                      </c:pt>
                      <c:pt idx="1752">
                        <c:v>1.6202768896981166E-2</c:v>
                      </c:pt>
                      <c:pt idx="1753">
                        <c:v>1.5830030314181079E-2</c:v>
                      </c:pt>
                      <c:pt idx="1754">
                        <c:v>1.5427732617134919E-2</c:v>
                      </c:pt>
                      <c:pt idx="1755">
                        <c:v>1.5246867030181965E-2</c:v>
                      </c:pt>
                      <c:pt idx="1756">
                        <c:v>1.494361052569537E-2</c:v>
                      </c:pt>
                      <c:pt idx="1757">
                        <c:v>1.4572162246976945E-2</c:v>
                      </c:pt>
                      <c:pt idx="1758">
                        <c:v>1.4364824717765895E-2</c:v>
                      </c:pt>
                      <c:pt idx="1759">
                        <c:v>1.4226437215555651E-2</c:v>
                      </c:pt>
                      <c:pt idx="1760">
                        <c:v>1.4063247201553462E-2</c:v>
                      </c:pt>
                      <c:pt idx="1761">
                        <c:v>1.4052669894019838E-2</c:v>
                      </c:pt>
                      <c:pt idx="1762">
                        <c:v>1.3796488779929877E-2</c:v>
                      </c:pt>
                      <c:pt idx="1763">
                        <c:v>1.3219633649218888E-2</c:v>
                      </c:pt>
                      <c:pt idx="1764">
                        <c:v>1.3291208887487077E-2</c:v>
                      </c:pt>
                      <c:pt idx="1765">
                        <c:v>1.3415062149646601E-2</c:v>
                      </c:pt>
                      <c:pt idx="1766">
                        <c:v>1.3237070276969347E-2</c:v>
                      </c:pt>
                      <c:pt idx="1767">
                        <c:v>1.2887697348823354E-2</c:v>
                      </c:pt>
                      <c:pt idx="1768">
                        <c:v>1.2625450212581579E-2</c:v>
                      </c:pt>
                      <c:pt idx="1769">
                        <c:v>1.2356289595210901E-2</c:v>
                      </c:pt>
                      <c:pt idx="1770">
                        <c:v>1.2805713657629759E-2</c:v>
                      </c:pt>
                      <c:pt idx="1771">
                        <c:v>1.2611502184755614E-2</c:v>
                      </c:pt>
                      <c:pt idx="1772">
                        <c:v>1.2460989010113754E-2</c:v>
                      </c:pt>
                      <c:pt idx="1773">
                        <c:v>1.2595731801535302E-2</c:v>
                      </c:pt>
                      <c:pt idx="1774">
                        <c:v>1.244504658634922E-2</c:v>
                      </c:pt>
                      <c:pt idx="1775">
                        <c:v>1.2318873962778708E-2</c:v>
                      </c:pt>
                      <c:pt idx="1776">
                        <c:v>1.2481898308108684E-2</c:v>
                      </c:pt>
                      <c:pt idx="1777">
                        <c:v>1.2239862749876942E-2</c:v>
                      </c:pt>
                      <c:pt idx="1778">
                        <c:v>1.2151828966211555E-2</c:v>
                      </c:pt>
                      <c:pt idx="1779">
                        <c:v>1.193407661220309E-2</c:v>
                      </c:pt>
                      <c:pt idx="1780">
                        <c:v>1.1556425316084676E-2</c:v>
                      </c:pt>
                      <c:pt idx="1781">
                        <c:v>1.1402557350830494E-2</c:v>
                      </c:pt>
                      <c:pt idx="1782">
                        <c:v>1.1333307845845301E-2</c:v>
                      </c:pt>
                      <c:pt idx="1783">
                        <c:v>1.1130889401824585E-2</c:v>
                      </c:pt>
                      <c:pt idx="1784">
                        <c:v>1.1067183425486531E-2</c:v>
                      </c:pt>
                      <c:pt idx="1785">
                        <c:v>1.08694100761598E-2</c:v>
                      </c:pt>
                      <c:pt idx="1786">
                        <c:v>1.0860113514899827E-2</c:v>
                      </c:pt>
                      <c:pt idx="1787">
                        <c:v>1.080853321099339E-2</c:v>
                      </c:pt>
                      <c:pt idx="1788">
                        <c:v>1.0992141888845879E-2</c:v>
                      </c:pt>
                      <c:pt idx="1789">
                        <c:v>1.1148829407463692E-2</c:v>
                      </c:pt>
                      <c:pt idx="1790">
                        <c:v>1.1293028056945419E-2</c:v>
                      </c:pt>
                      <c:pt idx="1791">
                        <c:v>1.1253171997534086E-2</c:v>
                      </c:pt>
                      <c:pt idx="1792">
                        <c:v>1.1307947795252635E-2</c:v>
                      </c:pt>
                      <c:pt idx="1793">
                        <c:v>1.0946194319794697E-2</c:v>
                      </c:pt>
                      <c:pt idx="1794">
                        <c:v>1.1028837499741142E-2</c:v>
                      </c:pt>
                      <c:pt idx="1795">
                        <c:v>1.0967603809742274E-2</c:v>
                      </c:pt>
                      <c:pt idx="1796">
                        <c:v>1.088715892563866E-2</c:v>
                      </c:pt>
                      <c:pt idx="1797">
                        <c:v>1.0624844884740799E-2</c:v>
                      </c:pt>
                      <c:pt idx="1798">
                        <c:v>1.0608121906655261E-2</c:v>
                      </c:pt>
                      <c:pt idx="1799">
                        <c:v>1.0595346303278805E-2</c:v>
                      </c:pt>
                      <c:pt idx="1800">
                        <c:v>1.0800029947798438E-2</c:v>
                      </c:pt>
                      <c:pt idx="1801">
                        <c:v>1.0713853564823444E-2</c:v>
                      </c:pt>
                      <c:pt idx="1802">
                        <c:v>1.0671926647009441E-2</c:v>
                      </c:pt>
                      <c:pt idx="1803">
                        <c:v>1.0589257979574964E-2</c:v>
                      </c:pt>
                      <c:pt idx="1804">
                        <c:v>1.086416921143305E-2</c:v>
                      </c:pt>
                      <c:pt idx="1805">
                        <c:v>1.0948214203221299E-2</c:v>
                      </c:pt>
                      <c:pt idx="1806">
                        <c:v>1.079295079799732E-2</c:v>
                      </c:pt>
                      <c:pt idx="1807">
                        <c:v>1.0826074974631984E-2</c:v>
                      </c:pt>
                      <c:pt idx="1808">
                        <c:v>1.0756691660334617E-2</c:v>
                      </c:pt>
                      <c:pt idx="1809">
                        <c:v>1.0397369054047811E-2</c:v>
                      </c:pt>
                      <c:pt idx="1810">
                        <c:v>1.0072747662717698E-2</c:v>
                      </c:pt>
                      <c:pt idx="1811">
                        <c:v>9.7577414262479713E-3</c:v>
                      </c:pt>
                      <c:pt idx="1812">
                        <c:v>9.6383261729421649E-3</c:v>
                      </c:pt>
                      <c:pt idx="1813">
                        <c:v>9.8065244783428034E-3</c:v>
                      </c:pt>
                      <c:pt idx="1814">
                        <c:v>9.7050109994440553E-3</c:v>
                      </c:pt>
                      <c:pt idx="1815">
                        <c:v>9.6403301266887436E-3</c:v>
                      </c:pt>
                      <c:pt idx="1816">
                        <c:v>9.7199530393033001E-3</c:v>
                      </c:pt>
                      <c:pt idx="1817">
                        <c:v>9.8283481399709122E-3</c:v>
                      </c:pt>
                      <c:pt idx="1818">
                        <c:v>9.7530676581299505E-3</c:v>
                      </c:pt>
                      <c:pt idx="1819">
                        <c:v>9.7256144475825913E-3</c:v>
                      </c:pt>
                      <c:pt idx="1820">
                        <c:v>9.8386482710721788E-3</c:v>
                      </c:pt>
                      <c:pt idx="1821">
                        <c:v>9.7249167275976923E-3</c:v>
                      </c:pt>
                      <c:pt idx="1822">
                        <c:v>9.576464853550487E-3</c:v>
                      </c:pt>
                      <c:pt idx="1823">
                        <c:v>9.5095092224882476E-3</c:v>
                      </c:pt>
                      <c:pt idx="1824">
                        <c:v>9.8231232049241831E-3</c:v>
                      </c:pt>
                      <c:pt idx="1825">
                        <c:v>9.7918086399398502E-3</c:v>
                      </c:pt>
                      <c:pt idx="1826">
                        <c:v>9.7702207375760432E-3</c:v>
                      </c:pt>
                      <c:pt idx="1827">
                        <c:v>9.5414896480974388E-3</c:v>
                      </c:pt>
                      <c:pt idx="1828">
                        <c:v>9.348683173001103E-3</c:v>
                      </c:pt>
                      <c:pt idx="1829">
                        <c:v>9.3964977005506888E-3</c:v>
                      </c:pt>
                      <c:pt idx="1830">
                        <c:v>9.5878545747651572E-3</c:v>
                      </c:pt>
                      <c:pt idx="1831">
                        <c:v>9.3384849918519679E-3</c:v>
                      </c:pt>
                      <c:pt idx="1832">
                        <c:v>9.261334365576598E-3</c:v>
                      </c:pt>
                      <c:pt idx="1833">
                        <c:v>8.9624330356076146E-3</c:v>
                      </c:pt>
                      <c:pt idx="1834">
                        <c:v>8.6737521883397933E-3</c:v>
                      </c:pt>
                      <c:pt idx="1835">
                        <c:v>8.4644298209981851E-3</c:v>
                      </c:pt>
                      <c:pt idx="1836">
                        <c:v>8.4958208484466179E-3</c:v>
                      </c:pt>
                      <c:pt idx="1837">
                        <c:v>8.0924112597350259E-3</c:v>
                      </c:pt>
                      <c:pt idx="1838">
                        <c:v>7.9243021605425006E-3</c:v>
                      </c:pt>
                      <c:pt idx="1839">
                        <c:v>7.7832639595768437E-3</c:v>
                      </c:pt>
                      <c:pt idx="1840">
                        <c:v>7.5472084032248048E-3</c:v>
                      </c:pt>
                      <c:pt idx="1841">
                        <c:v>7.8966450500908784E-3</c:v>
                      </c:pt>
                      <c:pt idx="1842">
                        <c:v>7.7855546475637943E-3</c:v>
                      </c:pt>
                      <c:pt idx="1843">
                        <c:v>7.3322469291559342E-3</c:v>
                      </c:pt>
                      <c:pt idx="1844">
                        <c:v>7.2694202711550129E-3</c:v>
                      </c:pt>
                      <c:pt idx="1845">
                        <c:v>7.1567082272018401E-3</c:v>
                      </c:pt>
                      <c:pt idx="1846">
                        <c:v>7.2375354236259458E-3</c:v>
                      </c:pt>
                      <c:pt idx="1847">
                        <c:v>7.2942833157310363E-3</c:v>
                      </c:pt>
                      <c:pt idx="1848">
                        <c:v>6.8463566432341071E-3</c:v>
                      </c:pt>
                      <c:pt idx="1849">
                        <c:v>6.8720735186592304E-3</c:v>
                      </c:pt>
                      <c:pt idx="1850">
                        <c:v>7.0770152239951955E-3</c:v>
                      </c:pt>
                      <c:pt idx="1851">
                        <c:v>7.0224242105648826E-3</c:v>
                      </c:pt>
                      <c:pt idx="1852">
                        <c:v>6.9354258561008277E-3</c:v>
                      </c:pt>
                      <c:pt idx="1853">
                        <c:v>6.6964296808170011E-3</c:v>
                      </c:pt>
                      <c:pt idx="1854">
                        <c:v>6.6866329276043836E-3</c:v>
                      </c:pt>
                      <c:pt idx="1855">
                        <c:v>6.6474140553938691E-3</c:v>
                      </c:pt>
                      <c:pt idx="1856">
                        <c:v>6.8669441616926235E-3</c:v>
                      </c:pt>
                      <c:pt idx="1857">
                        <c:v>6.8495999260862845E-3</c:v>
                      </c:pt>
                      <c:pt idx="1858">
                        <c:v>7.0647461844433922E-3</c:v>
                      </c:pt>
                      <c:pt idx="1859">
                        <c:v>7.2229661382791806E-3</c:v>
                      </c:pt>
                      <c:pt idx="1860">
                        <c:v>7.4724089977204625E-3</c:v>
                      </c:pt>
                      <c:pt idx="1861">
                        <c:v>7.6589646663767462E-3</c:v>
                      </c:pt>
                      <c:pt idx="1862">
                        <c:v>7.692286371043665E-3</c:v>
                      </c:pt>
                      <c:pt idx="1863">
                        <c:v>7.7064765300059413E-3</c:v>
                      </c:pt>
                      <c:pt idx="1864">
                        <c:v>7.2767893411325047E-3</c:v>
                      </c:pt>
                      <c:pt idx="1865">
                        <c:v>7.212726539961991E-3</c:v>
                      </c:pt>
                      <c:pt idx="1866">
                        <c:v>7.0320234357452455E-3</c:v>
                      </c:pt>
                      <c:pt idx="1867">
                        <c:v>6.7552261297727312E-3</c:v>
                      </c:pt>
                      <c:pt idx="1868">
                        <c:v>6.402374159510258E-3</c:v>
                      </c:pt>
                      <c:pt idx="1869">
                        <c:v>6.2566876779146137E-3</c:v>
                      </c:pt>
                      <c:pt idx="1870">
                        <c:v>5.934716985339916E-3</c:v>
                      </c:pt>
                      <c:pt idx="1871">
                        <c:v>6.1300594654955165E-3</c:v>
                      </c:pt>
                      <c:pt idx="1872">
                        <c:v>5.8423853740049922E-3</c:v>
                      </c:pt>
                      <c:pt idx="1873">
                        <c:v>5.7590763334336905E-3</c:v>
                      </c:pt>
                      <c:pt idx="1874">
                        <c:v>5.6912573137143391E-3</c:v>
                      </c:pt>
                      <c:pt idx="1875">
                        <c:v>5.5421809962103285E-3</c:v>
                      </c:pt>
                      <c:pt idx="1876">
                        <c:v>5.3175788797930421E-3</c:v>
                      </c:pt>
                      <c:pt idx="1877">
                        <c:v>5.5427640224990802E-3</c:v>
                      </c:pt>
                      <c:pt idx="1878">
                        <c:v>5.5189141055723605E-3</c:v>
                      </c:pt>
                      <c:pt idx="1879">
                        <c:v>6.0323531801216709E-3</c:v>
                      </c:pt>
                      <c:pt idx="1880">
                        <c:v>5.9645214166583038E-3</c:v>
                      </c:pt>
                      <c:pt idx="1881">
                        <c:v>5.939846342306522E-3</c:v>
                      </c:pt>
                      <c:pt idx="1882">
                        <c:v>6.192535670535986E-3</c:v>
                      </c:pt>
                      <c:pt idx="1883">
                        <c:v>6.4482325223533237E-3</c:v>
                      </c:pt>
                      <c:pt idx="1884">
                        <c:v>6.1475311385420202E-3</c:v>
                      </c:pt>
                      <c:pt idx="1885">
                        <c:v>5.9744933963511472E-3</c:v>
                      </c:pt>
                      <c:pt idx="1886">
                        <c:v>5.5105542094975937E-3</c:v>
                      </c:pt>
                      <c:pt idx="1887">
                        <c:v>5.2240844018166203E-3</c:v>
                      </c:pt>
                      <c:pt idx="1888">
                        <c:v>5.2367070802648782E-3</c:v>
                      </c:pt>
                      <c:pt idx="1889">
                        <c:v>5.2505244847146759E-3</c:v>
                      </c:pt>
                      <c:pt idx="1890">
                        <c:v>5.0655968293564892E-3</c:v>
                      </c:pt>
                      <c:pt idx="1891">
                        <c:v>5.0947991187701011E-3</c:v>
                      </c:pt>
                      <c:pt idx="1892">
                        <c:v>5.0839000317000633E-3</c:v>
                      </c:pt>
                      <c:pt idx="1893">
                        <c:v>4.8518651265852019E-3</c:v>
                      </c:pt>
                      <c:pt idx="1894">
                        <c:v>4.9647205376585598E-3</c:v>
                      </c:pt>
                      <c:pt idx="1895">
                        <c:v>5.2838461893815938E-3</c:v>
                      </c:pt>
                      <c:pt idx="1896">
                        <c:v>5.1544812579349718E-3</c:v>
                      </c:pt>
                      <c:pt idx="1897">
                        <c:v>5.1832884912840754E-3</c:v>
                      </c:pt>
                      <c:pt idx="1898">
                        <c:v>5.1772607003643121E-3</c:v>
                      </c:pt>
                      <c:pt idx="1899">
                        <c:v>5.8136641609279997E-3</c:v>
                      </c:pt>
                      <c:pt idx="1900">
                        <c:v>6.1106061402544602E-3</c:v>
                      </c:pt>
                      <c:pt idx="1901">
                        <c:v>6.172225328509826E-3</c:v>
                      </c:pt>
                      <c:pt idx="1902">
                        <c:v>5.9419172007091894E-3</c:v>
                      </c:pt>
                      <c:pt idx="1903">
                        <c:v>6.0544603900541455E-3</c:v>
                      </c:pt>
                      <c:pt idx="1904">
                        <c:v>6.1893815938919234E-3</c:v>
                      </c:pt>
                      <c:pt idx="1905">
                        <c:v>6.0954665723629608E-3</c:v>
                      </c:pt>
                      <c:pt idx="1906">
                        <c:v>5.4614175185063053E-3</c:v>
                      </c:pt>
                      <c:pt idx="1907">
                        <c:v>5.123456613127012E-3</c:v>
                      </c:pt>
                      <c:pt idx="1908">
                        <c:v>4.7865279510130474E-3</c:v>
                      </c:pt>
                      <c:pt idx="1909">
                        <c:v>5.1874174643453935E-3</c:v>
                      </c:pt>
                      <c:pt idx="1910">
                        <c:v>5.1585751857002446E-3</c:v>
                      </c:pt>
                      <c:pt idx="1911">
                        <c:v>5.1705734206916988E-3</c:v>
                      </c:pt>
                      <c:pt idx="1912">
                        <c:v>5.0806376332318609E-3</c:v>
                      </c:pt>
                      <c:pt idx="1913">
                        <c:v>5.3531530412148608E-3</c:v>
                      </c:pt>
                      <c:pt idx="1914">
                        <c:v>5.663096825374068E-3</c:v>
                      </c:pt>
                      <c:pt idx="1915">
                        <c:v>5.5916968135861049E-3</c:v>
                      </c:pt>
                      <c:pt idx="1916">
                        <c:v>4.6593899888332947E-3</c:v>
                      </c:pt>
                      <c:pt idx="1917">
                        <c:v>4.8026551590658198E-3</c:v>
                      </c:pt>
                      <c:pt idx="1918">
                        <c:v>4.3846507975194302E-3</c:v>
                      </c:pt>
                      <c:pt idx="1919">
                        <c:v>4.7041269022029151E-3</c:v>
                      </c:pt>
                      <c:pt idx="1920">
                        <c:v>4.3782884833192355E-3</c:v>
                      </c:pt>
                      <c:pt idx="1921">
                        <c:v>4.4302797729702005E-3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E330-4BFA-84AC-DCCC08DA9AEE}"/>
                  </c:ext>
                </c:extLst>
              </c15:ser>
            </c15:filteredScatterSeries>
            <c15:filteredScatterSeries>
              <c15:ser>
                <c:idx val="11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Sheet1!$BA$2</c15:sqref>
                        </c15:formulaRef>
                      </c:ext>
                    </c:extLst>
                    <c:strCache>
                      <c:ptCount val="1"/>
                      <c:pt idx="0">
                        <c:v> E 13</c:v>
                      </c:pt>
                    </c:strCache>
                  </c:strRef>
                </c:tx>
                <c:spPr>
                  <a:ln w="19050" cap="rnd">
                    <a:solidFill>
                      <a:schemeClr val="accent6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Sheet1!$BA$3:$BA$1926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6.3845619342182231E-3</c:v>
                      </c:pt>
                      <c:pt idx="1">
                        <c:v>6.7578704466787539E-3</c:v>
                      </c:pt>
                      <c:pt idx="2">
                        <c:v>6.7013253958250517E-3</c:v>
                      </c:pt>
                      <c:pt idx="3">
                        <c:v>6.0901042929121536E-3</c:v>
                      </c:pt>
                      <c:pt idx="4">
                        <c:v>5.6263489077846398E-3</c:v>
                      </c:pt>
                      <c:pt idx="5">
                        <c:v>5.9032108772304045E-3</c:v>
                      </c:pt>
                      <c:pt idx="6">
                        <c:v>5.5829485774860467E-3</c:v>
                      </c:pt>
                      <c:pt idx="7">
                        <c:v>5.0543008302711221E-3</c:v>
                      </c:pt>
                      <c:pt idx="8">
                        <c:v>4.3725645326533448E-3</c:v>
                      </c:pt>
                      <c:pt idx="9">
                        <c:v>3.7752172634341356E-3</c:v>
                      </c:pt>
                      <c:pt idx="10">
                        <c:v>3.8540519751661994E-3</c:v>
                      </c:pt>
                      <c:pt idx="11">
                        <c:v>3.9430483780787742E-3</c:v>
                      </c:pt>
                      <c:pt idx="12">
                        <c:v>3.8462430958867803E-3</c:v>
                      </c:pt>
                      <c:pt idx="13">
                        <c:v>4.0207726143036745E-3</c:v>
                      </c:pt>
                      <c:pt idx="14">
                        <c:v>4.4989732303008564E-3</c:v>
                      </c:pt>
                      <c:pt idx="15">
                        <c:v>5.3362071250125237E-3</c:v>
                      </c:pt>
                      <c:pt idx="16">
                        <c:v>5.6151452570479318E-3</c:v>
                      </c:pt>
                      <c:pt idx="17">
                        <c:v>6.0667384145021118E-3</c:v>
                      </c:pt>
                      <c:pt idx="18">
                        <c:v>6.2399182979603575E-3</c:v>
                      </c:pt>
                      <c:pt idx="19">
                        <c:v>6.6125002827898917E-3</c:v>
                      </c:pt>
                      <c:pt idx="20">
                        <c:v>6.8868743475633204E-3</c:v>
                      </c:pt>
                      <c:pt idx="21">
                        <c:v>7.4158110252507134E-3</c:v>
                      </c:pt>
                      <c:pt idx="22">
                        <c:v>7.5921038598396337E-3</c:v>
                      </c:pt>
                      <c:pt idx="23">
                        <c:v>7.3780109043782337E-3</c:v>
                      </c:pt>
                      <c:pt idx="24">
                        <c:v>7.1464075988067885E-3</c:v>
                      </c:pt>
                      <c:pt idx="25">
                        <c:v>7.4470439568608063E-3</c:v>
                      </c:pt>
                      <c:pt idx="26">
                        <c:v>6.5651143925511525E-3</c:v>
                      </c:pt>
                      <c:pt idx="27">
                        <c:v>6.3920838221558605E-3</c:v>
                      </c:pt>
                      <c:pt idx="28">
                        <c:v>5.5632398995530304E-3</c:v>
                      </c:pt>
                      <c:pt idx="29">
                        <c:v>5.5093714954252675E-3</c:v>
                      </c:pt>
                      <c:pt idx="30">
                        <c:v>5.9930359353235277E-3</c:v>
                      </c:pt>
                      <c:pt idx="31">
                        <c:v>6.7089397156588036E-3</c:v>
                      </c:pt>
                      <c:pt idx="32">
                        <c:v>6.0095359983452744E-3</c:v>
                      </c:pt>
                      <c:pt idx="33">
                        <c:v>6.2685631364792502E-3</c:v>
                      </c:pt>
                      <c:pt idx="34">
                        <c:v>6.1028909206669313E-3</c:v>
                      </c:pt>
                      <c:pt idx="35">
                        <c:v>6.3682254045511399E-3</c:v>
                      </c:pt>
                      <c:pt idx="36">
                        <c:v>6.7534880113245231E-3</c:v>
                      </c:pt>
                      <c:pt idx="37">
                        <c:v>6.7008729319979182E-3</c:v>
                      </c:pt>
                      <c:pt idx="38">
                        <c:v>6.1036698048264962E-3</c:v>
                      </c:pt>
                      <c:pt idx="39">
                        <c:v>6.803789061363791E-3</c:v>
                      </c:pt>
                      <c:pt idx="40">
                        <c:v>6.8473871829925308E-3</c:v>
                      </c:pt>
                      <c:pt idx="41">
                        <c:v>7.6299039807121135E-3</c:v>
                      </c:pt>
                      <c:pt idx="42">
                        <c:v>7.8236037451077343E-3</c:v>
                      </c:pt>
                      <c:pt idx="43">
                        <c:v>7.3631119169276409E-3</c:v>
                      </c:pt>
                      <c:pt idx="44">
                        <c:v>7.5644518562328501E-3</c:v>
                      </c:pt>
                      <c:pt idx="45">
                        <c:v>7.6423531997272288E-3</c:v>
                      </c:pt>
                      <c:pt idx="46">
                        <c:v>7.1219939434484852E-3</c:v>
                      </c:pt>
                      <c:pt idx="47">
                        <c:v>7.1060348978886105E-3</c:v>
                      </c:pt>
                      <c:pt idx="48">
                        <c:v>6.4745311343591336E-3</c:v>
                      </c:pt>
                      <c:pt idx="49">
                        <c:v>6.5351742147328681E-3</c:v>
                      </c:pt>
                      <c:pt idx="50">
                        <c:v>6.9989237824683199E-3</c:v>
                      </c:pt>
                      <c:pt idx="51">
                        <c:v>7.6937207716447388E-3</c:v>
                      </c:pt>
                      <c:pt idx="52">
                        <c:v>7.9369459338045432E-3</c:v>
                      </c:pt>
                      <c:pt idx="53">
                        <c:v>8.5434801578452377E-3</c:v>
                      </c:pt>
                      <c:pt idx="54">
                        <c:v>9.0701028062452945E-3</c:v>
                      </c:pt>
                      <c:pt idx="55">
                        <c:v>9.1637369633859808E-3</c:v>
                      </c:pt>
                      <c:pt idx="56">
                        <c:v>9.2659162230905208E-3</c:v>
                      </c:pt>
                      <c:pt idx="57">
                        <c:v>8.2074999111231769E-3</c:v>
                      </c:pt>
                      <c:pt idx="58">
                        <c:v>7.3154416208547042E-3</c:v>
                      </c:pt>
                      <c:pt idx="59">
                        <c:v>7.6039907309553125E-3</c:v>
                      </c:pt>
                      <c:pt idx="60">
                        <c:v>6.3991907361263273E-3</c:v>
                      </c:pt>
                      <c:pt idx="61">
                        <c:v>6.1441420477866436E-3</c:v>
                      </c:pt>
                      <c:pt idx="62">
                        <c:v>6.8284418761735783E-3</c:v>
                      </c:pt>
                      <c:pt idx="63">
                        <c:v>6.6562276797978133E-3</c:v>
                      </c:pt>
                      <c:pt idx="64">
                        <c:v>6.8806238829799268E-3</c:v>
                      </c:pt>
                      <c:pt idx="65">
                        <c:v>7.7424381982890405E-3</c:v>
                      </c:pt>
                      <c:pt idx="66">
                        <c:v>7.3204381142600436E-3</c:v>
                      </c:pt>
                      <c:pt idx="67">
                        <c:v>8.4794823813817595E-3</c:v>
                      </c:pt>
                      <c:pt idx="68">
                        <c:v>8.2589902946509086E-3</c:v>
                      </c:pt>
                      <c:pt idx="69">
                        <c:v>7.6419847648965629E-3</c:v>
                      </c:pt>
                      <c:pt idx="70">
                        <c:v>7.7133900205871037E-3</c:v>
                      </c:pt>
                      <c:pt idx="71">
                        <c:v>7.7791006958247283E-3</c:v>
                      </c:pt>
                      <c:pt idx="72">
                        <c:v>6.7591438091636853E-3</c:v>
                      </c:pt>
                      <c:pt idx="73">
                        <c:v>6.7934017846466091E-3</c:v>
                      </c:pt>
                      <c:pt idx="74">
                        <c:v>6.4332431637563539E-3</c:v>
                      </c:pt>
                      <c:pt idx="75">
                        <c:v>6.7079507590080698E-3</c:v>
                      </c:pt>
                      <c:pt idx="76">
                        <c:v>7.1859206184534145E-3</c:v>
                      </c:pt>
                      <c:pt idx="77">
                        <c:v>7.1478296279777771E-3</c:v>
                      </c:pt>
                      <c:pt idx="78">
                        <c:v>7.096591331439449E-3</c:v>
                      </c:pt>
                      <c:pt idx="79">
                        <c:v>7.7272030948525774E-3</c:v>
                      </c:pt>
                      <c:pt idx="80">
                        <c:v>7.3502490166991469E-3</c:v>
                      </c:pt>
                      <c:pt idx="81">
                        <c:v>7.4689884524767542E-3</c:v>
                      </c:pt>
                      <c:pt idx="82">
                        <c:v>7.1022277379717332E-3</c:v>
                      </c:pt>
                      <c:pt idx="83">
                        <c:v>6.565288914313047E-3</c:v>
                      </c:pt>
                      <c:pt idx="84">
                        <c:v>6.4212464085683721E-3</c:v>
                      </c:pt>
                      <c:pt idx="85">
                        <c:v>7.2114072594589174E-3</c:v>
                      </c:pt>
                      <c:pt idx="86">
                        <c:v>6.5149361541221073E-3</c:v>
                      </c:pt>
                      <c:pt idx="87">
                        <c:v>6.2972861866025459E-3</c:v>
                      </c:pt>
                      <c:pt idx="88">
                        <c:v>6.5963473241612454E-3</c:v>
                      </c:pt>
                      <c:pt idx="89">
                        <c:v>6.5896961059023901E-3</c:v>
                      </c:pt>
                      <c:pt idx="90">
                        <c:v>6.6625233907639204E-3</c:v>
                      </c:pt>
                      <c:pt idx="91">
                        <c:v>7.198867547678376E-3</c:v>
                      </c:pt>
                      <c:pt idx="92">
                        <c:v>6.8990650158200738E-3</c:v>
                      </c:pt>
                      <c:pt idx="93">
                        <c:v>6.7415946764398851E-3</c:v>
                      </c:pt>
                      <c:pt idx="94">
                        <c:v>7.1543321795505743E-3</c:v>
                      </c:pt>
                      <c:pt idx="95">
                        <c:v>6.9714269093165528E-3</c:v>
                      </c:pt>
                      <c:pt idx="96">
                        <c:v>7.0099768273882814E-3</c:v>
                      </c:pt>
                      <c:pt idx="97">
                        <c:v>7.2600988310273836E-3</c:v>
                      </c:pt>
                      <c:pt idx="98">
                        <c:v>7.1672144710859462E-3</c:v>
                      </c:pt>
                      <c:pt idx="99">
                        <c:v>6.8471221684652103E-3</c:v>
                      </c:pt>
                      <c:pt idx="100">
                        <c:v>7.9416450938377663E-3</c:v>
                      </c:pt>
                      <c:pt idx="101">
                        <c:v>7.5860796271698065E-3</c:v>
                      </c:pt>
                      <c:pt idx="102">
                        <c:v>7.5519703183729407E-3</c:v>
                      </c:pt>
                      <c:pt idx="103">
                        <c:v>7.9358470930815037E-3</c:v>
                      </c:pt>
                      <c:pt idx="104">
                        <c:v>7.6296518937227107E-3</c:v>
                      </c:pt>
                      <c:pt idx="105">
                        <c:v>7.862741866154736E-3</c:v>
                      </c:pt>
                      <c:pt idx="106">
                        <c:v>8.4855971068170145E-3</c:v>
                      </c:pt>
                      <c:pt idx="107">
                        <c:v>8.0031090728692987E-3</c:v>
                      </c:pt>
                      <c:pt idx="108">
                        <c:v>8.4624180313298894E-3</c:v>
                      </c:pt>
                      <c:pt idx="109">
                        <c:v>8.6594660280462938E-3</c:v>
                      </c:pt>
                      <c:pt idx="110">
                        <c:v>8.8663518811183603E-3</c:v>
                      </c:pt>
                      <c:pt idx="111">
                        <c:v>9.0770448941073049E-3</c:v>
                      </c:pt>
                      <c:pt idx="112">
                        <c:v>8.4466658263767022E-3</c:v>
                      </c:pt>
                      <c:pt idx="113">
                        <c:v>7.5670696826612626E-3</c:v>
                      </c:pt>
                      <c:pt idx="114">
                        <c:v>8.339671058797675E-3</c:v>
                      </c:pt>
                      <c:pt idx="115">
                        <c:v>9.2319361896728361E-3</c:v>
                      </c:pt>
                      <c:pt idx="116">
                        <c:v>8.2370781178797547E-3</c:v>
                      </c:pt>
                      <c:pt idx="117">
                        <c:v>8.3649637867344064E-3</c:v>
                      </c:pt>
                      <c:pt idx="118">
                        <c:v>8.0806936916846834E-3</c:v>
                      </c:pt>
                      <c:pt idx="119">
                        <c:v>8.2561397725399704E-3</c:v>
                      </c:pt>
                      <c:pt idx="120">
                        <c:v>8.9972432025389685E-3</c:v>
                      </c:pt>
                      <c:pt idx="121">
                        <c:v>8.8859758836780135E-3</c:v>
                      </c:pt>
                      <c:pt idx="122">
                        <c:v>8.2180229269884966E-3</c:v>
                      </c:pt>
                      <c:pt idx="123">
                        <c:v>9.4423512605965407E-3</c:v>
                      </c:pt>
                      <c:pt idx="124">
                        <c:v>9.3128625770400458E-3</c:v>
                      </c:pt>
                      <c:pt idx="125">
                        <c:v>9.8810989699984163E-3</c:v>
                      </c:pt>
                      <c:pt idx="126">
                        <c:v>1.0595636309575749E-2</c:v>
                      </c:pt>
                      <c:pt idx="127">
                        <c:v>1.0827110339768015E-2</c:v>
                      </c:pt>
                      <c:pt idx="128">
                        <c:v>1.106121512392661E-2</c:v>
                      </c:pt>
                      <c:pt idx="129">
                        <c:v>1.2038769686216335E-2</c:v>
                      </c:pt>
                      <c:pt idx="130">
                        <c:v>1.2354085263576339E-2</c:v>
                      </c:pt>
                      <c:pt idx="131">
                        <c:v>1.3313793359770147E-2</c:v>
                      </c:pt>
                      <c:pt idx="132">
                        <c:v>1.4251020467524409E-2</c:v>
                      </c:pt>
                      <c:pt idx="133">
                        <c:v>1.5229570450233825E-2</c:v>
                      </c:pt>
                      <c:pt idx="134">
                        <c:v>1.6885555738695678E-2</c:v>
                      </c:pt>
                      <c:pt idx="135">
                        <c:v>1.7639800010988405E-2</c:v>
                      </c:pt>
                      <c:pt idx="136">
                        <c:v>1.8597730570718479E-2</c:v>
                      </c:pt>
                      <c:pt idx="137">
                        <c:v>1.9845037602975922E-2</c:v>
                      </c:pt>
                      <c:pt idx="138">
                        <c:v>2.1630634386604484E-2</c:v>
                      </c:pt>
                      <c:pt idx="139">
                        <c:v>2.3377351599944411E-2</c:v>
                      </c:pt>
                      <c:pt idx="140">
                        <c:v>2.3854616908573219E-2</c:v>
                      </c:pt>
                      <c:pt idx="141">
                        <c:v>2.5205311925330542E-2</c:v>
                      </c:pt>
                      <c:pt idx="142">
                        <c:v>2.7330928811280568E-2</c:v>
                      </c:pt>
                      <c:pt idx="143">
                        <c:v>2.9675732102631722E-2</c:v>
                      </c:pt>
                      <c:pt idx="144">
                        <c:v>3.2140548192245419E-2</c:v>
                      </c:pt>
                      <c:pt idx="145">
                        <c:v>3.4413836343833722E-2</c:v>
                      </c:pt>
                      <c:pt idx="146">
                        <c:v>3.7478011873943576E-2</c:v>
                      </c:pt>
                      <c:pt idx="147">
                        <c:v>4.186051186586387E-2</c:v>
                      </c:pt>
                      <c:pt idx="148">
                        <c:v>4.5792732784559344E-2</c:v>
                      </c:pt>
                      <c:pt idx="149">
                        <c:v>5.0225766522201433E-2</c:v>
                      </c:pt>
                      <c:pt idx="150">
                        <c:v>5.440741135748843E-2</c:v>
                      </c:pt>
                      <c:pt idx="151">
                        <c:v>5.9126260030961456E-2</c:v>
                      </c:pt>
                      <c:pt idx="152">
                        <c:v>6.3461574509480728E-2</c:v>
                      </c:pt>
                      <c:pt idx="153">
                        <c:v>6.8510392124543892E-2</c:v>
                      </c:pt>
                      <c:pt idx="154">
                        <c:v>7.3757873678563235E-2</c:v>
                      </c:pt>
                      <c:pt idx="155">
                        <c:v>7.943215789694813E-2</c:v>
                      </c:pt>
                      <c:pt idx="156">
                        <c:v>8.494168064456703E-2</c:v>
                      </c:pt>
                      <c:pt idx="157">
                        <c:v>9.0952662588028449E-2</c:v>
                      </c:pt>
                      <c:pt idx="158">
                        <c:v>9.7440024303771286E-2</c:v>
                      </c:pt>
                      <c:pt idx="159">
                        <c:v>0.1055717042050049</c:v>
                      </c:pt>
                      <c:pt idx="160">
                        <c:v>0.11312073997227043</c:v>
                      </c:pt>
                      <c:pt idx="161">
                        <c:v>0.12181728864283474</c:v>
                      </c:pt>
                      <c:pt idx="162">
                        <c:v>0.13011838392848485</c:v>
                      </c:pt>
                      <c:pt idx="163">
                        <c:v>0.14019210321346273</c:v>
                      </c:pt>
                      <c:pt idx="164">
                        <c:v>0.14973320793621553</c:v>
                      </c:pt>
                      <c:pt idx="165">
                        <c:v>0.15948341558479334</c:v>
                      </c:pt>
                      <c:pt idx="166">
                        <c:v>0.16885445854623374</c:v>
                      </c:pt>
                      <c:pt idx="167">
                        <c:v>0.17932725092674287</c:v>
                      </c:pt>
                      <c:pt idx="168">
                        <c:v>0.18804144568656539</c:v>
                      </c:pt>
                      <c:pt idx="169">
                        <c:v>0.19786779653348069</c:v>
                      </c:pt>
                      <c:pt idx="170">
                        <c:v>0.20633074459386525</c:v>
                      </c:pt>
                      <c:pt idx="171">
                        <c:v>0.21532249359278902</c:v>
                      </c:pt>
                      <c:pt idx="172">
                        <c:v>0.22345223436333492</c:v>
                      </c:pt>
                      <c:pt idx="173">
                        <c:v>0.23116066667313043</c:v>
                      </c:pt>
                      <c:pt idx="174">
                        <c:v>0.23661085202170531</c:v>
                      </c:pt>
                      <c:pt idx="175">
                        <c:v>0.24169059877123752</c:v>
                      </c:pt>
                      <c:pt idx="176">
                        <c:v>0.2450142041322875</c:v>
                      </c:pt>
                      <c:pt idx="177">
                        <c:v>0.24736876125099785</c:v>
                      </c:pt>
                      <c:pt idx="178">
                        <c:v>0.24811797671104044</c:v>
                      </c:pt>
                      <c:pt idx="179">
                        <c:v>0.24849100081766679</c:v>
                      </c:pt>
                      <c:pt idx="180">
                        <c:v>0.24699463830364848</c:v>
                      </c:pt>
                      <c:pt idx="181">
                        <c:v>0.24498854296952011</c:v>
                      </c:pt>
                      <c:pt idx="182">
                        <c:v>0.24174069298067011</c:v>
                      </c:pt>
                      <c:pt idx="183">
                        <c:v>0.23846860385822369</c:v>
                      </c:pt>
                      <c:pt idx="184">
                        <c:v>0.23369595077193558</c:v>
                      </c:pt>
                      <c:pt idx="185">
                        <c:v>0.22944563485522773</c:v>
                      </c:pt>
                      <c:pt idx="186">
                        <c:v>0.22462702437164084</c:v>
                      </c:pt>
                      <c:pt idx="187">
                        <c:v>0.21944411586952237</c:v>
                      </c:pt>
                      <c:pt idx="188">
                        <c:v>0.21455013783987306</c:v>
                      </c:pt>
                      <c:pt idx="189">
                        <c:v>0.21080503010500393</c:v>
                      </c:pt>
                      <c:pt idx="190">
                        <c:v>0.20625654052621542</c:v>
                      </c:pt>
                      <c:pt idx="191">
                        <c:v>0.20297281661964273</c:v>
                      </c:pt>
                      <c:pt idx="192">
                        <c:v>0.20006935624093053</c:v>
                      </c:pt>
                      <c:pt idx="193">
                        <c:v>0.19656049926151439</c:v>
                      </c:pt>
                      <c:pt idx="194">
                        <c:v>0.1940760203867273</c:v>
                      </c:pt>
                      <c:pt idx="195">
                        <c:v>0.19179553806028757</c:v>
                      </c:pt>
                      <c:pt idx="196">
                        <c:v>0.1898772853463126</c:v>
                      </c:pt>
                      <c:pt idx="197">
                        <c:v>0.1888923362323337</c:v>
                      </c:pt>
                      <c:pt idx="198">
                        <c:v>0.18813769120636553</c:v>
                      </c:pt>
                      <c:pt idx="199">
                        <c:v>0.18690117220450073</c:v>
                      </c:pt>
                      <c:pt idx="200">
                        <c:v>0.18646383359673191</c:v>
                      </c:pt>
                      <c:pt idx="201">
                        <c:v>0.18630773357637104</c:v>
                      </c:pt>
                      <c:pt idx="202">
                        <c:v>0.18551411202357984</c:v>
                      </c:pt>
                      <c:pt idx="203">
                        <c:v>0.18563963841676442</c:v>
                      </c:pt>
                      <c:pt idx="204">
                        <c:v>0.1844890875420549</c:v>
                      </c:pt>
                      <c:pt idx="205">
                        <c:v>0.18357155553831883</c:v>
                      </c:pt>
                      <c:pt idx="206">
                        <c:v>0.18189252691351801</c:v>
                      </c:pt>
                      <c:pt idx="207">
                        <c:v>0.18077235575291598</c:v>
                      </c:pt>
                      <c:pt idx="208">
                        <c:v>0.17884705753077562</c:v>
                      </c:pt>
                      <c:pt idx="209">
                        <c:v>0.17851229893638682</c:v>
                      </c:pt>
                      <c:pt idx="210">
                        <c:v>0.17662481376265687</c:v>
                      </c:pt>
                      <c:pt idx="211">
                        <c:v>0.17570295103371825</c:v>
                      </c:pt>
                      <c:pt idx="212">
                        <c:v>0.17396846327124882</c:v>
                      </c:pt>
                      <c:pt idx="213">
                        <c:v>0.17267971701619497</c:v>
                      </c:pt>
                      <c:pt idx="214">
                        <c:v>0.1711682292828125</c:v>
                      </c:pt>
                      <c:pt idx="215">
                        <c:v>0.17059017442480537</c:v>
                      </c:pt>
                      <c:pt idx="216">
                        <c:v>0.16861226112333838</c:v>
                      </c:pt>
                      <c:pt idx="217">
                        <c:v>0.16766564215928664</c:v>
                      </c:pt>
                      <c:pt idx="218">
                        <c:v>0.16635601793049509</c:v>
                      </c:pt>
                      <c:pt idx="219">
                        <c:v>0.16586341409812647</c:v>
                      </c:pt>
                      <c:pt idx="220">
                        <c:v>0.16666938144962945</c:v>
                      </c:pt>
                      <c:pt idx="221">
                        <c:v>0.16666524463749569</c:v>
                      </c:pt>
                      <c:pt idx="222">
                        <c:v>0.16697569946059845</c:v>
                      </c:pt>
                      <c:pt idx="223">
                        <c:v>0.16834666485681135</c:v>
                      </c:pt>
                      <c:pt idx="224">
                        <c:v>0.16970457343972697</c:v>
                      </c:pt>
                      <c:pt idx="225">
                        <c:v>0.17152936005455421</c:v>
                      </c:pt>
                      <c:pt idx="226">
                        <c:v>0.17346674552464794</c:v>
                      </c:pt>
                      <c:pt idx="227">
                        <c:v>0.17526412575908887</c:v>
                      </c:pt>
                      <c:pt idx="228">
                        <c:v>0.17838451022406657</c:v>
                      </c:pt>
                      <c:pt idx="229">
                        <c:v>0.18142771728767326</c:v>
                      </c:pt>
                      <c:pt idx="230">
                        <c:v>0.1849068409298778</c:v>
                      </c:pt>
                      <c:pt idx="231">
                        <c:v>0.18854768807143757</c:v>
                      </c:pt>
                      <c:pt idx="232">
                        <c:v>0.1926821732483994</c:v>
                      </c:pt>
                      <c:pt idx="233">
                        <c:v>0.19691949698949962</c:v>
                      </c:pt>
                      <c:pt idx="234">
                        <c:v>0.20162932224150579</c:v>
                      </c:pt>
                      <c:pt idx="235">
                        <c:v>0.2062357918278569</c:v>
                      </c:pt>
                      <c:pt idx="236">
                        <c:v>0.21114302058387224</c:v>
                      </c:pt>
                      <c:pt idx="237">
                        <c:v>0.2155891887000391</c:v>
                      </c:pt>
                      <c:pt idx="238">
                        <c:v>0.22097551201129867</c:v>
                      </c:pt>
                      <c:pt idx="239">
                        <c:v>0.22520915140409223</c:v>
                      </c:pt>
                      <c:pt idx="240">
                        <c:v>0.23073270053035222</c:v>
                      </c:pt>
                      <c:pt idx="241">
                        <c:v>0.2363208227085131</c:v>
                      </c:pt>
                      <c:pt idx="242">
                        <c:v>0.24199012982479953</c:v>
                      </c:pt>
                      <c:pt idx="243">
                        <c:v>0.24757443837927456</c:v>
                      </c:pt>
                      <c:pt idx="244">
                        <c:v>0.25338420319504101</c:v>
                      </c:pt>
                      <c:pt idx="245">
                        <c:v>0.25811413076850981</c:v>
                      </c:pt>
                      <c:pt idx="246">
                        <c:v>0.26445243797205714</c:v>
                      </c:pt>
                      <c:pt idx="247">
                        <c:v>0.2695242989234593</c:v>
                      </c:pt>
                      <c:pt idx="248">
                        <c:v>0.27437283665732654</c:v>
                      </c:pt>
                      <c:pt idx="249">
                        <c:v>0.2795459202306273</c:v>
                      </c:pt>
                      <c:pt idx="250">
                        <c:v>0.28491983310548546</c:v>
                      </c:pt>
                      <c:pt idx="251">
                        <c:v>0.29080528865576227</c:v>
                      </c:pt>
                      <c:pt idx="252">
                        <c:v>0.29713157324904577</c:v>
                      </c:pt>
                      <c:pt idx="253">
                        <c:v>0.30297430328650332</c:v>
                      </c:pt>
                      <c:pt idx="254">
                        <c:v>0.30888322231810145</c:v>
                      </c:pt>
                      <c:pt idx="255">
                        <c:v>0.31437774912173538</c:v>
                      </c:pt>
                      <c:pt idx="256">
                        <c:v>0.31990045795803074</c:v>
                      </c:pt>
                      <c:pt idx="257">
                        <c:v>0.3252304172039675</c:v>
                      </c:pt>
                      <c:pt idx="258">
                        <c:v>0.32989034215960983</c:v>
                      </c:pt>
                      <c:pt idx="259">
                        <c:v>0.33516981936997642</c:v>
                      </c:pt>
                      <c:pt idx="260">
                        <c:v>0.340312006127653</c:v>
                      </c:pt>
                      <c:pt idx="261">
                        <c:v>0.34520876357795466</c:v>
                      </c:pt>
                      <c:pt idx="262">
                        <c:v>0.351099971882605</c:v>
                      </c:pt>
                      <c:pt idx="263">
                        <c:v>0.35572285944211207</c:v>
                      </c:pt>
                      <c:pt idx="264">
                        <c:v>0.36049454296305633</c:v>
                      </c:pt>
                      <c:pt idx="265">
                        <c:v>0.36478260729048501</c:v>
                      </c:pt>
                      <c:pt idx="266">
                        <c:v>0.36909904756364387</c:v>
                      </c:pt>
                      <c:pt idx="267">
                        <c:v>0.37224645058287037</c:v>
                      </c:pt>
                      <c:pt idx="268">
                        <c:v>0.3761958780545348</c:v>
                      </c:pt>
                      <c:pt idx="269">
                        <c:v>0.37902002798811957</c:v>
                      </c:pt>
                      <c:pt idx="270">
                        <c:v>0.38207267215440649</c:v>
                      </c:pt>
                      <c:pt idx="271">
                        <c:v>0.38429226577725206</c:v>
                      </c:pt>
                      <c:pt idx="272">
                        <c:v>0.38776764043346035</c:v>
                      </c:pt>
                      <c:pt idx="273">
                        <c:v>0.38945765746549155</c:v>
                      </c:pt>
                      <c:pt idx="274">
                        <c:v>0.39223339376957311</c:v>
                      </c:pt>
                      <c:pt idx="275">
                        <c:v>0.39410575372393886</c:v>
                      </c:pt>
                      <c:pt idx="276">
                        <c:v>0.39500557500072719</c:v>
                      </c:pt>
                      <c:pt idx="277">
                        <c:v>0.39638578358655147</c:v>
                      </c:pt>
                      <c:pt idx="278">
                        <c:v>0.39698542743288184</c:v>
                      </c:pt>
                      <c:pt idx="279">
                        <c:v>0.39629031371902645</c:v>
                      </c:pt>
                      <c:pt idx="280">
                        <c:v>0.39592821338194084</c:v>
                      </c:pt>
                      <c:pt idx="281">
                        <c:v>0.39484507961747412</c:v>
                      </c:pt>
                      <c:pt idx="282">
                        <c:v>0.39422436388433729</c:v>
                      </c:pt>
                      <c:pt idx="283">
                        <c:v>0.39365729743356048</c:v>
                      </c:pt>
                      <c:pt idx="284">
                        <c:v>0.3927040854251706</c:v>
                      </c:pt>
                      <c:pt idx="285">
                        <c:v>0.391657536593012</c:v>
                      </c:pt>
                      <c:pt idx="286">
                        <c:v>0.39113061014747086</c:v>
                      </c:pt>
                      <c:pt idx="287">
                        <c:v>0.38988284418761737</c:v>
                      </c:pt>
                      <c:pt idx="288">
                        <c:v>0.38825093643852793</c:v>
                      </c:pt>
                      <c:pt idx="289">
                        <c:v>0.38638400605008777</c:v>
                      </c:pt>
                      <c:pt idx="290">
                        <c:v>0.38446290927777077</c:v>
                      </c:pt>
                      <c:pt idx="291">
                        <c:v>0.38216691390582935</c:v>
                      </c:pt>
                      <c:pt idx="292">
                        <c:v>0.3807063606718441</c:v>
                      </c:pt>
                      <c:pt idx="293">
                        <c:v>0.37827928006541334</c:v>
                      </c:pt>
                      <c:pt idx="294">
                        <c:v>0.37607216151665873</c:v>
                      </c:pt>
                      <c:pt idx="295">
                        <c:v>0.3743593920178917</c:v>
                      </c:pt>
                      <c:pt idx="296">
                        <c:v>0.37138405452835493</c:v>
                      </c:pt>
                      <c:pt idx="297">
                        <c:v>0.36926477859975371</c:v>
                      </c:pt>
                      <c:pt idx="298">
                        <c:v>0.36641664808333091</c:v>
                      </c:pt>
                      <c:pt idx="299">
                        <c:v>0.36247523568517565</c:v>
                      </c:pt>
                      <c:pt idx="300">
                        <c:v>0.35370441830927196</c:v>
                      </c:pt>
                      <c:pt idx="301">
                        <c:v>0.35159464412104052</c:v>
                      </c:pt>
                      <c:pt idx="302">
                        <c:v>0.3482659970202025</c:v>
                      </c:pt>
                      <c:pt idx="303">
                        <c:v>0.34521386995543235</c:v>
                      </c:pt>
                      <c:pt idx="304">
                        <c:v>0.34186072517023952</c:v>
                      </c:pt>
                      <c:pt idx="305">
                        <c:v>0.33914380916368525</c:v>
                      </c:pt>
                      <c:pt idx="306">
                        <c:v>0.33739109357275132</c:v>
                      </c:pt>
                      <c:pt idx="307">
                        <c:v>0.3399910153611469</c:v>
                      </c:pt>
                      <c:pt idx="308">
                        <c:v>0.33547943390311458</c:v>
                      </c:pt>
                      <c:pt idx="309">
                        <c:v>0.33202726417746919</c:v>
                      </c:pt>
                      <c:pt idx="310">
                        <c:v>0.32894333536942055</c:v>
                      </c:pt>
                      <c:pt idx="311">
                        <c:v>0.32526525691865671</c:v>
                      </c:pt>
                      <c:pt idx="312">
                        <c:v>0.32164128021408006</c:v>
                      </c:pt>
                      <c:pt idx="313">
                        <c:v>0.31696345061842113</c:v>
                      </c:pt>
                      <c:pt idx="314">
                        <c:v>0.31225653406244647</c:v>
                      </c:pt>
                      <c:pt idx="315">
                        <c:v>0.3092305852619604</c:v>
                      </c:pt>
                      <c:pt idx="316">
                        <c:v>0.30656421592866584</c:v>
                      </c:pt>
                      <c:pt idx="317">
                        <c:v>0.30212289563921824</c:v>
                      </c:pt>
                      <c:pt idx="318">
                        <c:v>0.29921381178151163</c:v>
                      </c:pt>
                      <c:pt idx="319">
                        <c:v>0.29516548864477388</c:v>
                      </c:pt>
                      <c:pt idx="320">
                        <c:v>0.29212803433554069</c:v>
                      </c:pt>
                      <c:pt idx="321">
                        <c:v>0.28943199630272415</c:v>
                      </c:pt>
                      <c:pt idx="322">
                        <c:v>0.28594375874628736</c:v>
                      </c:pt>
                      <c:pt idx="323">
                        <c:v>0.28223368463917625</c:v>
                      </c:pt>
                      <c:pt idx="324">
                        <c:v>0.27991519535125736</c:v>
                      </c:pt>
                      <c:pt idx="325">
                        <c:v>0.27635424039403139</c:v>
                      </c:pt>
                      <c:pt idx="326">
                        <c:v>0.27376181657762827</c:v>
                      </c:pt>
                      <c:pt idx="327">
                        <c:v>0.27133867887026247</c:v>
                      </c:pt>
                      <c:pt idx="328">
                        <c:v>0.26952720761949084</c:v>
                      </c:pt>
                      <c:pt idx="329">
                        <c:v>0.26699237598451281</c:v>
                      </c:pt>
                      <c:pt idx="330">
                        <c:v>0.26448146029468322</c:v>
                      </c:pt>
                      <c:pt idx="331">
                        <c:v>0.2617384306615344</c:v>
                      </c:pt>
                      <c:pt idx="332">
                        <c:v>0.2592550506274704</c:v>
                      </c:pt>
                      <c:pt idx="333">
                        <c:v>0.25711993846491948</c:v>
                      </c:pt>
                      <c:pt idx="334">
                        <c:v>0.25484255874758011</c:v>
                      </c:pt>
                      <c:pt idx="335">
                        <c:v>0.25216675231160535</c:v>
                      </c:pt>
                      <c:pt idx="336">
                        <c:v>0.25007507667645928</c:v>
                      </c:pt>
                      <c:pt idx="337">
                        <c:v>0.24802114945203399</c:v>
                      </c:pt>
                      <c:pt idx="338">
                        <c:v>0.24650022461597135</c:v>
                      </c:pt>
                      <c:pt idx="339">
                        <c:v>0.24514018298929924</c:v>
                      </c:pt>
                      <c:pt idx="340">
                        <c:v>0.24323608592934454</c:v>
                      </c:pt>
                      <c:pt idx="341">
                        <c:v>0.24170805094742692</c:v>
                      </c:pt>
                      <c:pt idx="342">
                        <c:v>0.23947986051186584</c:v>
                      </c:pt>
                      <c:pt idx="343">
                        <c:v>0.23802725771370026</c:v>
                      </c:pt>
                      <c:pt idx="344">
                        <c:v>0.23706202309504648</c:v>
                      </c:pt>
                      <c:pt idx="345">
                        <c:v>0.23567644958098616</c:v>
                      </c:pt>
                      <c:pt idx="346">
                        <c:v>0.23396768761897374</c:v>
                      </c:pt>
                      <c:pt idx="347">
                        <c:v>0.23284001848637922</c:v>
                      </c:pt>
                      <c:pt idx="348">
                        <c:v>0.23089914258104757</c:v>
                      </c:pt>
                      <c:pt idx="349">
                        <c:v>0.22974484272034179</c:v>
                      </c:pt>
                      <c:pt idx="350">
                        <c:v>0.22743663082506776</c:v>
                      </c:pt>
                      <c:pt idx="351">
                        <c:v>0.22470833858514561</c:v>
                      </c:pt>
                      <c:pt idx="352">
                        <c:v>0.2229157415397344</c:v>
                      </c:pt>
                      <c:pt idx="353">
                        <c:v>0.22089316359476047</c:v>
                      </c:pt>
                      <c:pt idx="354">
                        <c:v>0.21855935517440864</c:v>
                      </c:pt>
                      <c:pt idx="355">
                        <c:v>0.21681148741019399</c:v>
                      </c:pt>
                      <c:pt idx="356">
                        <c:v>0.21481909526625881</c:v>
                      </c:pt>
                      <c:pt idx="357">
                        <c:v>0.21384002818203265</c:v>
                      </c:pt>
                      <c:pt idx="358">
                        <c:v>0.21238503378935222</c:v>
                      </c:pt>
                      <c:pt idx="359">
                        <c:v>0.21055268456484291</c:v>
                      </c:pt>
                      <c:pt idx="360">
                        <c:v>0.20884560318275983</c:v>
                      </c:pt>
                      <c:pt idx="361">
                        <c:v>0.20730283080761561</c:v>
                      </c:pt>
                      <c:pt idx="362">
                        <c:v>0.20541670302536705</c:v>
                      </c:pt>
                      <c:pt idx="363">
                        <c:v>0.20510547254998918</c:v>
                      </c:pt>
                      <c:pt idx="364">
                        <c:v>0.2038999150014382</c:v>
                      </c:pt>
                      <c:pt idx="365">
                        <c:v>0.202830742977923</c:v>
                      </c:pt>
                      <c:pt idx="366">
                        <c:v>0.20201301156691456</c:v>
                      </c:pt>
                      <c:pt idx="367">
                        <c:v>0.20091378301773979</c:v>
                      </c:pt>
                      <c:pt idx="368">
                        <c:v>0.2005035276019094</c:v>
                      </c:pt>
                      <c:pt idx="369">
                        <c:v>0.19965625676675811</c:v>
                      </c:pt>
                      <c:pt idx="370">
                        <c:v>0.19781983536780459</c:v>
                      </c:pt>
                      <c:pt idx="371">
                        <c:v>0.19617920153062049</c:v>
                      </c:pt>
                      <c:pt idx="372">
                        <c:v>0.19480235410465488</c:v>
                      </c:pt>
                      <c:pt idx="373">
                        <c:v>0.19325634984503115</c:v>
                      </c:pt>
                      <c:pt idx="374">
                        <c:v>0.19224858362662683</c:v>
                      </c:pt>
                      <c:pt idx="375">
                        <c:v>0.19030925902584539</c:v>
                      </c:pt>
                      <c:pt idx="376">
                        <c:v>0.18826993991926752</c:v>
                      </c:pt>
                      <c:pt idx="377">
                        <c:v>0.18720761949084891</c:v>
                      </c:pt>
                      <c:pt idx="378">
                        <c:v>0.18578888684202871</c:v>
                      </c:pt>
                      <c:pt idx="379">
                        <c:v>0.18442936231687335</c:v>
                      </c:pt>
                      <c:pt idx="380">
                        <c:v>0.18174870805417928</c:v>
                      </c:pt>
                      <c:pt idx="381">
                        <c:v>0.17965153821541802</c:v>
                      </c:pt>
                      <c:pt idx="382">
                        <c:v>0.17867104910202092</c:v>
                      </c:pt>
                      <c:pt idx="383">
                        <c:v>0.17783883884854421</c:v>
                      </c:pt>
                      <c:pt idx="384">
                        <c:v>0.17577980524664127</c:v>
                      </c:pt>
                      <c:pt idx="385">
                        <c:v>0.17425875113519942</c:v>
                      </c:pt>
                      <c:pt idx="386">
                        <c:v>0.17213637259749787</c:v>
                      </c:pt>
                      <c:pt idx="387">
                        <c:v>0.17248444655594231</c:v>
                      </c:pt>
                      <c:pt idx="388">
                        <c:v>0.17184524444358262</c:v>
                      </c:pt>
                      <c:pt idx="389">
                        <c:v>0.17051513006719088</c:v>
                      </c:pt>
                      <c:pt idx="390">
                        <c:v>0.16860424604982918</c:v>
                      </c:pt>
                      <c:pt idx="391">
                        <c:v>0.16765769172346701</c:v>
                      </c:pt>
                      <c:pt idx="392">
                        <c:v>0.16711363629018444</c:v>
                      </c:pt>
                      <c:pt idx="393">
                        <c:v>0.16579955206081112</c:v>
                      </c:pt>
                      <c:pt idx="394">
                        <c:v>0.16309827837513774</c:v>
                      </c:pt>
                      <c:pt idx="395">
                        <c:v>0.16093944418050721</c:v>
                      </c:pt>
                      <c:pt idx="396">
                        <c:v>0.15912907177045862</c:v>
                      </c:pt>
                      <c:pt idx="397">
                        <c:v>0.15911814800091786</c:v>
                      </c:pt>
                      <c:pt idx="398">
                        <c:v>0.15742735531661156</c:v>
                      </c:pt>
                      <c:pt idx="399">
                        <c:v>0.15500570427610635</c:v>
                      </c:pt>
                      <c:pt idx="400">
                        <c:v>0.15386452586638744</c:v>
                      </c:pt>
                      <c:pt idx="401">
                        <c:v>0.15264733353371016</c:v>
                      </c:pt>
                      <c:pt idx="402">
                        <c:v>0.15131482756280359</c:v>
                      </c:pt>
                      <c:pt idx="403">
                        <c:v>0.14948377109208608</c:v>
                      </c:pt>
                      <c:pt idx="404">
                        <c:v>0.14743404531748416</c:v>
                      </c:pt>
                      <c:pt idx="405">
                        <c:v>0.14540985143027046</c:v>
                      </c:pt>
                      <c:pt idx="406">
                        <c:v>0.14363910192394083</c:v>
                      </c:pt>
                      <c:pt idx="407">
                        <c:v>0.14254549685376047</c:v>
                      </c:pt>
                      <c:pt idx="408">
                        <c:v>0.1414476903337567</c:v>
                      </c:pt>
                      <c:pt idx="409">
                        <c:v>0.13990381911788946</c:v>
                      </c:pt>
                      <c:pt idx="410">
                        <c:v>0.13829647369084438</c:v>
                      </c:pt>
                      <c:pt idx="411">
                        <c:v>0.13637511836776905</c:v>
                      </c:pt>
                      <c:pt idx="412">
                        <c:v>0.13506859674807783</c:v>
                      </c:pt>
                      <c:pt idx="413">
                        <c:v>0.13310270605687469</c:v>
                      </c:pt>
                      <c:pt idx="414">
                        <c:v>0.13107075564691015</c:v>
                      </c:pt>
                      <c:pt idx="415">
                        <c:v>0.12921481366570034</c:v>
                      </c:pt>
                      <c:pt idx="416">
                        <c:v>0.12749609749949098</c:v>
                      </c:pt>
                      <c:pt idx="417">
                        <c:v>0.12582734626733502</c:v>
                      </c:pt>
                      <c:pt idx="418">
                        <c:v>0.12305374300700996</c:v>
                      </c:pt>
                      <c:pt idx="419">
                        <c:v>0.12102599404686878</c:v>
                      </c:pt>
                      <c:pt idx="420">
                        <c:v>0.11950338863087677</c:v>
                      </c:pt>
                      <c:pt idx="421">
                        <c:v>0.11716473238380566</c:v>
                      </c:pt>
                      <c:pt idx="422">
                        <c:v>0.11469958017820611</c:v>
                      </c:pt>
                      <c:pt idx="423">
                        <c:v>0.11198828765064622</c:v>
                      </c:pt>
                      <c:pt idx="424">
                        <c:v>0.10943477572337654</c:v>
                      </c:pt>
                      <c:pt idx="425">
                        <c:v>0.10788095030331235</c:v>
                      </c:pt>
                      <c:pt idx="426">
                        <c:v>0.10531677315726026</c:v>
                      </c:pt>
                      <c:pt idx="427">
                        <c:v>0.1036143456888277</c:v>
                      </c:pt>
                      <c:pt idx="428">
                        <c:v>0.10166474369540135</c:v>
                      </c:pt>
                      <c:pt idx="429">
                        <c:v>9.9983000287637708E-2</c:v>
                      </c:pt>
                      <c:pt idx="430">
                        <c:v>9.82836107906159E-2</c:v>
                      </c:pt>
                      <c:pt idx="431">
                        <c:v>9.695323786346581E-2</c:v>
                      </c:pt>
                      <c:pt idx="432">
                        <c:v>9.5167621688530366E-2</c:v>
                      </c:pt>
                      <c:pt idx="433">
                        <c:v>9.3489562629073389E-2</c:v>
                      </c:pt>
                      <c:pt idx="434">
                        <c:v>9.0706134439930572E-2</c:v>
                      </c:pt>
                      <c:pt idx="435">
                        <c:v>8.8471997336927191E-2</c:v>
                      </c:pt>
                      <c:pt idx="436">
                        <c:v>8.6185051241528421E-2</c:v>
                      </c:pt>
                      <c:pt idx="437">
                        <c:v>8.4144891844985886E-2</c:v>
                      </c:pt>
                      <c:pt idx="438">
                        <c:v>8.2213776230782395E-2</c:v>
                      </c:pt>
                      <c:pt idx="439">
                        <c:v>8.0160107557115473E-2</c:v>
                      </c:pt>
                      <c:pt idx="440">
                        <c:v>7.8480238642349959E-2</c:v>
                      </c:pt>
                      <c:pt idx="441">
                        <c:v>7.7544866636286944E-2</c:v>
                      </c:pt>
                      <c:pt idx="442">
                        <c:v>7.6016831654369343E-2</c:v>
                      </c:pt>
                      <c:pt idx="443">
                        <c:v>7.4303674329464761E-2</c:v>
                      </c:pt>
                      <c:pt idx="444">
                        <c:v>7.238787784769421E-2</c:v>
                      </c:pt>
                      <c:pt idx="445">
                        <c:v>7.0106232042841859E-2</c:v>
                      </c:pt>
                      <c:pt idx="446">
                        <c:v>6.8914636235242396E-2</c:v>
                      </c:pt>
                      <c:pt idx="447">
                        <c:v>6.6920304960619487E-2</c:v>
                      </c:pt>
                      <c:pt idx="448">
                        <c:v>6.4855777155101366E-2</c:v>
                      </c:pt>
                      <c:pt idx="449">
                        <c:v>6.2520811720105873E-2</c:v>
                      </c:pt>
                      <c:pt idx="450">
                        <c:v>6.0653079824314754E-2</c:v>
                      </c:pt>
                      <c:pt idx="451">
                        <c:v>5.8962578009611619E-2</c:v>
                      </c:pt>
                      <c:pt idx="452">
                        <c:v>5.7166238441973126E-2</c:v>
                      </c:pt>
                      <c:pt idx="453">
                        <c:v>5.4650714084875755E-2</c:v>
                      </c:pt>
                      <c:pt idx="454">
                        <c:v>5.275670050449717E-2</c:v>
                      </c:pt>
                      <c:pt idx="455">
                        <c:v>5.0741155140150665E-2</c:v>
                      </c:pt>
                      <c:pt idx="456">
                        <c:v>4.9925795932350192E-2</c:v>
                      </c:pt>
                      <c:pt idx="457">
                        <c:v>4.8304811952801556E-2</c:v>
                      </c:pt>
                      <c:pt idx="458">
                        <c:v>4.7454341552015562E-2</c:v>
                      </c:pt>
                      <c:pt idx="459">
                        <c:v>4.6049964934053396E-2</c:v>
                      </c:pt>
                      <c:pt idx="460">
                        <c:v>4.4273811716873987E-2</c:v>
                      </c:pt>
                      <c:pt idx="461">
                        <c:v>4.3557335246608944E-2</c:v>
                      </c:pt>
                      <c:pt idx="462">
                        <c:v>4.2164696833076401E-2</c:v>
                      </c:pt>
                      <c:pt idx="463">
                        <c:v>4.0362268395078484E-2</c:v>
                      </c:pt>
                      <c:pt idx="464">
                        <c:v>3.887569202726418E-2</c:v>
                      </c:pt>
                      <c:pt idx="465">
                        <c:v>3.7378631426198294E-2</c:v>
                      </c:pt>
                      <c:pt idx="466">
                        <c:v>3.6588791178248127E-2</c:v>
                      </c:pt>
                      <c:pt idx="467">
                        <c:v>3.6125907755553188E-2</c:v>
                      </c:pt>
                      <c:pt idx="468">
                        <c:v>3.4789245581205948E-2</c:v>
                      </c:pt>
                      <c:pt idx="469">
                        <c:v>3.461261663063115E-2</c:v>
                      </c:pt>
                      <c:pt idx="470">
                        <c:v>3.3655241955031563E-2</c:v>
                      </c:pt>
                      <c:pt idx="471">
                        <c:v>3.3404596386106773E-2</c:v>
                      </c:pt>
                      <c:pt idx="472">
                        <c:v>3.2706192613851208E-2</c:v>
                      </c:pt>
                      <c:pt idx="473">
                        <c:v>3.1662455521189847E-2</c:v>
                      </c:pt>
                      <c:pt idx="474">
                        <c:v>3.1134604756687577E-2</c:v>
                      </c:pt>
                      <c:pt idx="475">
                        <c:v>2.9898589928801584E-2</c:v>
                      </c:pt>
                      <c:pt idx="476">
                        <c:v>2.8688165162224444E-2</c:v>
                      </c:pt>
                      <c:pt idx="477">
                        <c:v>2.8688352611524252E-2</c:v>
                      </c:pt>
                      <c:pt idx="478">
                        <c:v>2.7430587201091084E-2</c:v>
                      </c:pt>
                      <c:pt idx="479">
                        <c:v>2.6192594459903625E-2</c:v>
                      </c:pt>
                      <c:pt idx="480">
                        <c:v>2.6020548321520794E-2</c:v>
                      </c:pt>
                      <c:pt idx="481">
                        <c:v>2.4596715758991913E-2</c:v>
                      </c:pt>
                      <c:pt idx="482">
                        <c:v>2.445970324836709E-2</c:v>
                      </c:pt>
                      <c:pt idx="483">
                        <c:v>2.3824838324978913E-2</c:v>
                      </c:pt>
                      <c:pt idx="484">
                        <c:v>2.337155359918815E-2</c:v>
                      </c:pt>
                      <c:pt idx="485">
                        <c:v>2.3825840209167563E-2</c:v>
                      </c:pt>
                      <c:pt idx="486">
                        <c:v>2.3326236115016306E-2</c:v>
                      </c:pt>
                      <c:pt idx="487">
                        <c:v>2.2559161261339875E-2</c:v>
                      </c:pt>
                      <c:pt idx="488">
                        <c:v>2.2936800499002964E-2</c:v>
                      </c:pt>
                      <c:pt idx="489">
                        <c:v>2.2698720496934558E-2</c:v>
                      </c:pt>
                      <c:pt idx="490">
                        <c:v>2.2196867011185551E-2</c:v>
                      </c:pt>
                      <c:pt idx="491">
                        <c:v>2.1281733065733298E-2</c:v>
                      </c:pt>
                      <c:pt idx="492">
                        <c:v>2.0040702353135088E-2</c:v>
                      </c:pt>
                      <c:pt idx="493">
                        <c:v>2.0306570097958419E-2</c:v>
                      </c:pt>
                      <c:pt idx="494">
                        <c:v>2.0448359333843969E-2</c:v>
                      </c:pt>
                      <c:pt idx="495">
                        <c:v>1.9407143111076639E-2</c:v>
                      </c:pt>
                      <c:pt idx="496">
                        <c:v>1.8784708015396698E-2</c:v>
                      </c:pt>
                      <c:pt idx="497">
                        <c:v>1.81488993817405E-2</c:v>
                      </c:pt>
                      <c:pt idx="498">
                        <c:v>1.7772210318114386E-2</c:v>
                      </c:pt>
                      <c:pt idx="499">
                        <c:v>1.7010771870970245E-2</c:v>
                      </c:pt>
                      <c:pt idx="500">
                        <c:v>1.6607296948777862E-2</c:v>
                      </c:pt>
                      <c:pt idx="501">
                        <c:v>1.5744487213049056E-2</c:v>
                      </c:pt>
                      <c:pt idx="502">
                        <c:v>1.5775649043200599E-2</c:v>
                      </c:pt>
                      <c:pt idx="503">
                        <c:v>1.6331552564985117E-2</c:v>
                      </c:pt>
                      <c:pt idx="504">
                        <c:v>1.6530210040172324E-2</c:v>
                      </c:pt>
                      <c:pt idx="505">
                        <c:v>1.6821894078218068E-2</c:v>
                      </c:pt>
                      <c:pt idx="506">
                        <c:v>1.7255600047831891E-2</c:v>
                      </c:pt>
                      <c:pt idx="507">
                        <c:v>1.7214076796039E-2</c:v>
                      </c:pt>
                      <c:pt idx="508">
                        <c:v>1.7529392373399004E-2</c:v>
                      </c:pt>
                      <c:pt idx="509">
                        <c:v>1.7571801161539283E-2</c:v>
                      </c:pt>
                      <c:pt idx="510">
                        <c:v>1.6784863145851717E-2</c:v>
                      </c:pt>
                      <c:pt idx="511">
                        <c:v>1.6734949921949991E-2</c:v>
                      </c:pt>
                      <c:pt idx="512">
                        <c:v>1.6867056431934896E-2</c:v>
                      </c:pt>
                      <c:pt idx="513">
                        <c:v>1.6711648034852644E-2</c:v>
                      </c:pt>
                      <c:pt idx="514">
                        <c:v>1.5966679271016138E-2</c:v>
                      </c:pt>
                      <c:pt idx="515">
                        <c:v>1.5220889608521831E-2</c:v>
                      </c:pt>
                      <c:pt idx="516">
                        <c:v>1.5440050158847122E-2</c:v>
                      </c:pt>
                      <c:pt idx="517">
                        <c:v>1.5393097341128637E-2</c:v>
                      </c:pt>
                      <c:pt idx="518">
                        <c:v>1.5785810088004212E-2</c:v>
                      </c:pt>
                      <c:pt idx="519">
                        <c:v>1.4878044839165269E-2</c:v>
                      </c:pt>
                      <c:pt idx="520">
                        <c:v>1.5166729688414017E-2</c:v>
                      </c:pt>
                      <c:pt idx="521">
                        <c:v>1.552813840222095E-2</c:v>
                      </c:pt>
                      <c:pt idx="522">
                        <c:v>1.6023230785638796E-2</c:v>
                      </c:pt>
                      <c:pt idx="523">
                        <c:v>1.5782649304983243E-2</c:v>
                      </c:pt>
                      <c:pt idx="524">
                        <c:v>1.6122675871073664E-2</c:v>
                      </c:pt>
                      <c:pt idx="525">
                        <c:v>1.596495990847303E-2</c:v>
                      </c:pt>
                      <c:pt idx="526">
                        <c:v>1.6606850948719689E-2</c:v>
                      </c:pt>
                      <c:pt idx="527">
                        <c:v>1.5545513013182856E-2</c:v>
                      </c:pt>
                      <c:pt idx="528">
                        <c:v>1.5760989215201492E-2</c:v>
                      </c:pt>
                      <c:pt idx="529">
                        <c:v>1.4846424081417633E-2</c:v>
                      </c:pt>
                      <c:pt idx="530">
                        <c:v>1.4848007704812599E-2</c:v>
                      </c:pt>
                      <c:pt idx="531">
                        <c:v>1.535359724901993E-2</c:v>
                      </c:pt>
                      <c:pt idx="532">
                        <c:v>1.5523652546563375E-2</c:v>
                      </c:pt>
                      <c:pt idx="533">
                        <c:v>1.4785813319888694E-2</c:v>
                      </c:pt>
                      <c:pt idx="534">
                        <c:v>1.5806565250131698E-2</c:v>
                      </c:pt>
                      <c:pt idx="535">
                        <c:v>1.5392987457056334E-2</c:v>
                      </c:pt>
                      <c:pt idx="536">
                        <c:v>1.5684865408170851E-2</c:v>
                      </c:pt>
                      <c:pt idx="537">
                        <c:v>1.5214968796155349E-2</c:v>
                      </c:pt>
                      <c:pt idx="538">
                        <c:v>1.3720603586745395E-2</c:v>
                      </c:pt>
                      <c:pt idx="539">
                        <c:v>1.3827533716634833E-2</c:v>
                      </c:pt>
                      <c:pt idx="540">
                        <c:v>1.3270660629506459E-2</c:v>
                      </c:pt>
                      <c:pt idx="541">
                        <c:v>1.2759253693235989E-2</c:v>
                      </c:pt>
                      <c:pt idx="542">
                        <c:v>1.2657824230730697E-2</c:v>
                      </c:pt>
                      <c:pt idx="543">
                        <c:v>1.3225181551110637E-2</c:v>
                      </c:pt>
                      <c:pt idx="544">
                        <c:v>1.3423257287091529E-2</c:v>
                      </c:pt>
                      <c:pt idx="545">
                        <c:v>1.3227624855777154E-2</c:v>
                      </c:pt>
                      <c:pt idx="546">
                        <c:v>1.1603441310593793E-2</c:v>
                      </c:pt>
                      <c:pt idx="547">
                        <c:v>1.1281707210657462E-2</c:v>
                      </c:pt>
                      <c:pt idx="548">
                        <c:v>1.0815824599165528E-2</c:v>
                      </c:pt>
                      <c:pt idx="549">
                        <c:v>1.0370949236790479E-2</c:v>
                      </c:pt>
                      <c:pt idx="550">
                        <c:v>9.8028744380560875E-3</c:v>
                      </c:pt>
                      <c:pt idx="551">
                        <c:v>9.4448333478768121E-3</c:v>
                      </c:pt>
                      <c:pt idx="552">
                        <c:v>9.8550305897865988E-3</c:v>
                      </c:pt>
                      <c:pt idx="553">
                        <c:v>1.0598971614358616E-2</c:v>
                      </c:pt>
                      <c:pt idx="554">
                        <c:v>1.091503052514891E-2</c:v>
                      </c:pt>
                      <c:pt idx="555">
                        <c:v>1.0650455534117389E-2</c:v>
                      </c:pt>
                      <c:pt idx="556">
                        <c:v>1.1028986771896825E-2</c:v>
                      </c:pt>
                      <c:pt idx="557">
                        <c:v>1.0938119107870608E-2</c:v>
                      </c:pt>
                      <c:pt idx="558">
                        <c:v>1.0312225895797581E-2</c:v>
                      </c:pt>
                      <c:pt idx="559">
                        <c:v>9.9768984897403833E-3</c:v>
                      </c:pt>
                      <c:pt idx="560">
                        <c:v>9.4723883949492105E-3</c:v>
                      </c:pt>
                      <c:pt idx="561">
                        <c:v>9.364378815643613E-3</c:v>
                      </c:pt>
                      <c:pt idx="562">
                        <c:v>9.2483800179046401E-3</c:v>
                      </c:pt>
                      <c:pt idx="563">
                        <c:v>8.6208773273608111E-3</c:v>
                      </c:pt>
                      <c:pt idx="564">
                        <c:v>8.846818371324134E-3</c:v>
                      </c:pt>
                      <c:pt idx="565">
                        <c:v>9.2743902241958255E-3</c:v>
                      </c:pt>
                      <c:pt idx="566">
                        <c:v>9.9422332968130377E-3</c:v>
                      </c:pt>
                      <c:pt idx="567">
                        <c:v>1.0491065455356363E-2</c:v>
                      </c:pt>
                      <c:pt idx="568">
                        <c:v>1.0500521949343443E-2</c:v>
                      </c:pt>
                      <c:pt idx="569">
                        <c:v>1.1008063551776406E-2</c:v>
                      </c:pt>
                      <c:pt idx="570">
                        <c:v>1.1488851614487891E-2</c:v>
                      </c:pt>
                      <c:pt idx="571">
                        <c:v>1.1396633022749235E-2</c:v>
                      </c:pt>
                      <c:pt idx="572">
                        <c:v>1.116737606530992E-2</c:v>
                      </c:pt>
                      <c:pt idx="573">
                        <c:v>1.0414948112094681E-2</c:v>
                      </c:pt>
                      <c:pt idx="574">
                        <c:v>1.0186867560605915E-2</c:v>
                      </c:pt>
                      <c:pt idx="575">
                        <c:v>1.0635382024904902E-2</c:v>
                      </c:pt>
                      <c:pt idx="576">
                        <c:v>1.0557428971258852E-2</c:v>
                      </c:pt>
                      <c:pt idx="577">
                        <c:v>9.913760394548457E-3</c:v>
                      </c:pt>
                      <c:pt idx="578">
                        <c:v>9.6193098633882441E-3</c:v>
                      </c:pt>
                      <c:pt idx="579">
                        <c:v>9.5284292718241081E-3</c:v>
                      </c:pt>
                      <c:pt idx="580">
                        <c:v>9.4698028873655936E-3</c:v>
                      </c:pt>
                      <c:pt idx="581">
                        <c:v>8.9696558366217753E-3</c:v>
                      </c:pt>
                      <c:pt idx="582">
                        <c:v>8.5594973773257445E-3</c:v>
                      </c:pt>
                      <c:pt idx="583">
                        <c:v>8.2621058312891665E-3</c:v>
                      </c:pt>
                      <c:pt idx="584">
                        <c:v>8.9947352601828599E-3</c:v>
                      </c:pt>
                      <c:pt idx="585">
                        <c:v>8.8814059990239697E-3</c:v>
                      </c:pt>
                      <c:pt idx="586">
                        <c:v>8.9295869328446728E-3</c:v>
                      </c:pt>
                      <c:pt idx="587">
                        <c:v>8.5042256889569737E-3</c:v>
                      </c:pt>
                      <c:pt idx="588">
                        <c:v>8.436381969962865E-3</c:v>
                      </c:pt>
                      <c:pt idx="589">
                        <c:v>9.0106555231289805E-3</c:v>
                      </c:pt>
                      <c:pt idx="590">
                        <c:v>9.1007539986490728E-3</c:v>
                      </c:pt>
                      <c:pt idx="591">
                        <c:v>8.7425642417837401E-3</c:v>
                      </c:pt>
                      <c:pt idx="592">
                        <c:v>9.076036546149694E-3</c:v>
                      </c:pt>
                      <c:pt idx="593">
                        <c:v>8.5476169699790251E-3</c:v>
                      </c:pt>
                      <c:pt idx="594">
                        <c:v>8.876939534673273E-3</c:v>
                      </c:pt>
                      <c:pt idx="595">
                        <c:v>8.3718347731378678E-3</c:v>
                      </c:pt>
                      <c:pt idx="596">
                        <c:v>7.5832937427484587E-3</c:v>
                      </c:pt>
                      <c:pt idx="597">
                        <c:v>7.264125759088867E-3</c:v>
                      </c:pt>
                      <c:pt idx="598">
                        <c:v>6.8103821057020134E-3</c:v>
                      </c:pt>
                      <c:pt idx="599">
                        <c:v>6.9662041839976471E-3</c:v>
                      </c:pt>
                      <c:pt idx="600">
                        <c:v>7.2124543900302833E-3</c:v>
                      </c:pt>
                      <c:pt idx="601">
                        <c:v>7.3376705223048505E-3</c:v>
                      </c:pt>
                      <c:pt idx="602">
                        <c:v>7.7118257884990155E-3</c:v>
                      </c:pt>
                      <c:pt idx="603">
                        <c:v>8.018182582081786E-3</c:v>
                      </c:pt>
                      <c:pt idx="604">
                        <c:v>7.8072568734103166E-3</c:v>
                      </c:pt>
                      <c:pt idx="605">
                        <c:v>8.8345436740709139E-3</c:v>
                      </c:pt>
                      <c:pt idx="606">
                        <c:v>8.2582534249895766E-3</c:v>
                      </c:pt>
                      <c:pt idx="607">
                        <c:v>8.3513963356893779E-3</c:v>
                      </c:pt>
                      <c:pt idx="608">
                        <c:v>8.3471367119453688E-3</c:v>
                      </c:pt>
                      <c:pt idx="609">
                        <c:v>8.528380793556915E-3</c:v>
                      </c:pt>
                      <c:pt idx="610">
                        <c:v>8.1106985071925583E-3</c:v>
                      </c:pt>
                      <c:pt idx="611">
                        <c:v>9.1311207852186535E-3</c:v>
                      </c:pt>
                      <c:pt idx="612">
                        <c:v>8.7146084410358819E-3</c:v>
                      </c:pt>
                      <c:pt idx="613">
                        <c:v>8.5773567709595787E-3</c:v>
                      </c:pt>
                      <c:pt idx="614">
                        <c:v>8.5793928581816767E-3</c:v>
                      </c:pt>
                      <c:pt idx="615">
                        <c:v>8.9683501552920483E-3</c:v>
                      </c:pt>
                      <c:pt idx="616">
                        <c:v>8.8227731507964976E-3</c:v>
                      </c:pt>
                      <c:pt idx="617">
                        <c:v>9.1661091665939491E-3</c:v>
                      </c:pt>
                      <c:pt idx="618">
                        <c:v>8.2881806752699433E-3</c:v>
                      </c:pt>
                      <c:pt idx="619">
                        <c:v>7.9631241980886638E-3</c:v>
                      </c:pt>
                      <c:pt idx="620">
                        <c:v>7.5504513326675642E-3</c:v>
                      </c:pt>
                      <c:pt idx="621">
                        <c:v>7.7515973589040036E-3</c:v>
                      </c:pt>
                      <c:pt idx="622">
                        <c:v>7.4850056719572618E-3</c:v>
                      </c:pt>
                      <c:pt idx="623">
                        <c:v>7.0475442525782354E-3</c:v>
                      </c:pt>
                      <c:pt idx="624">
                        <c:v>7.243221930275324E-3</c:v>
                      </c:pt>
                      <c:pt idx="625">
                        <c:v>8.384633035676773E-3</c:v>
                      </c:pt>
                      <c:pt idx="626">
                        <c:v>7.6367491120397394E-3</c:v>
                      </c:pt>
                      <c:pt idx="627">
                        <c:v>8.1818128932799432E-3</c:v>
                      </c:pt>
                      <c:pt idx="628">
                        <c:v>8.6057197891518562E-3</c:v>
                      </c:pt>
                      <c:pt idx="629">
                        <c:v>9.110779304304548E-3</c:v>
                      </c:pt>
                      <c:pt idx="630">
                        <c:v>9.2495241050103913E-3</c:v>
                      </c:pt>
                      <c:pt idx="631">
                        <c:v>9.6959895545493616E-3</c:v>
                      </c:pt>
                      <c:pt idx="632">
                        <c:v>8.9166012210059546E-3</c:v>
                      </c:pt>
                      <c:pt idx="633">
                        <c:v>9.9597565744610032E-3</c:v>
                      </c:pt>
                      <c:pt idx="634">
                        <c:v>9.4721880181114805E-3</c:v>
                      </c:pt>
                      <c:pt idx="635">
                        <c:v>9.4371414628155528E-3</c:v>
                      </c:pt>
                      <c:pt idx="636">
                        <c:v>8.8614329529405293E-3</c:v>
                      </c:pt>
                      <c:pt idx="637">
                        <c:v>9.4360296945545964E-3</c:v>
                      </c:pt>
                      <c:pt idx="638">
                        <c:v>8.8947989283071054E-3</c:v>
                      </c:pt>
                      <c:pt idx="639">
                        <c:v>9.6520294618589152E-3</c:v>
                      </c:pt>
                      <c:pt idx="640">
                        <c:v>9.9771311854229081E-3</c:v>
                      </c:pt>
                      <c:pt idx="641">
                        <c:v>1.1087348141828018E-2</c:v>
                      </c:pt>
                      <c:pt idx="642">
                        <c:v>1.1423625721922195E-2</c:v>
                      </c:pt>
                      <c:pt idx="643">
                        <c:v>1.1517020719611398E-2</c:v>
                      </c:pt>
                      <c:pt idx="644">
                        <c:v>1.150364071786618E-2</c:v>
                      </c:pt>
                      <c:pt idx="645">
                        <c:v>1.195693837119486E-2</c:v>
                      </c:pt>
                      <c:pt idx="646">
                        <c:v>1.2176525530271445E-2</c:v>
                      </c:pt>
                      <c:pt idx="647">
                        <c:v>1.2937026730916531E-2</c:v>
                      </c:pt>
                      <c:pt idx="648">
                        <c:v>1.2778147289903268E-2</c:v>
                      </c:pt>
                      <c:pt idx="649">
                        <c:v>1.279319494403992E-2</c:v>
                      </c:pt>
                      <c:pt idx="650">
                        <c:v>1.3034338772594911E-2</c:v>
                      </c:pt>
                      <c:pt idx="651">
                        <c:v>1.3862890532840793E-2</c:v>
                      </c:pt>
                      <c:pt idx="652">
                        <c:v>1.4012210059563631E-2</c:v>
                      </c:pt>
                      <c:pt idx="653">
                        <c:v>1.3429973143039975E-2</c:v>
                      </c:pt>
                      <c:pt idx="654">
                        <c:v>1.2888070144820744E-2</c:v>
                      </c:pt>
                      <c:pt idx="655">
                        <c:v>1.3041545874984245E-2</c:v>
                      </c:pt>
                      <c:pt idx="656">
                        <c:v>1.3614410326517288E-2</c:v>
                      </c:pt>
                      <c:pt idx="657">
                        <c:v>1.4718861601010933E-2</c:v>
                      </c:pt>
                      <c:pt idx="658">
                        <c:v>1.4848143443960739E-2</c:v>
                      </c:pt>
                      <c:pt idx="659">
                        <c:v>1.5303393155515049E-2</c:v>
                      </c:pt>
                      <c:pt idx="660">
                        <c:v>1.5931807237482103E-2</c:v>
                      </c:pt>
                      <c:pt idx="661">
                        <c:v>1.6834466108843402E-2</c:v>
                      </c:pt>
                      <c:pt idx="662">
                        <c:v>1.7749393213688971E-2</c:v>
                      </c:pt>
                      <c:pt idx="663">
                        <c:v>1.8567118160928455E-2</c:v>
                      </c:pt>
                      <c:pt idx="664">
                        <c:v>1.8852810285149166E-2</c:v>
                      </c:pt>
                      <c:pt idx="665">
                        <c:v>1.9785215421259984E-2</c:v>
                      </c:pt>
                      <c:pt idx="666">
                        <c:v>2.1079604546615085E-2</c:v>
                      </c:pt>
                      <c:pt idx="667">
                        <c:v>2.2257141656728624E-2</c:v>
                      </c:pt>
                      <c:pt idx="668">
                        <c:v>2.2572702857309068E-2</c:v>
                      </c:pt>
                      <c:pt idx="669">
                        <c:v>2.3497151093831301E-2</c:v>
                      </c:pt>
                      <c:pt idx="670">
                        <c:v>2.4328314216736636E-2</c:v>
                      </c:pt>
                      <c:pt idx="671">
                        <c:v>2.5471134423771153E-2</c:v>
                      </c:pt>
                      <c:pt idx="672">
                        <c:v>2.612555224826044E-2</c:v>
                      </c:pt>
                      <c:pt idx="673">
                        <c:v>2.7987027215699199E-2</c:v>
                      </c:pt>
                      <c:pt idx="674">
                        <c:v>2.9411965082720083E-2</c:v>
                      </c:pt>
                      <c:pt idx="675">
                        <c:v>3.1663444477840585E-2</c:v>
                      </c:pt>
                      <c:pt idx="676">
                        <c:v>3.342731653399781E-2</c:v>
                      </c:pt>
                      <c:pt idx="677">
                        <c:v>3.5098569244740911E-2</c:v>
                      </c:pt>
                      <c:pt idx="678">
                        <c:v>3.7626226096174414E-2</c:v>
                      </c:pt>
                      <c:pt idx="679">
                        <c:v>4.086460666349942E-2</c:v>
                      </c:pt>
                      <c:pt idx="680">
                        <c:v>4.2577027118742665E-2</c:v>
                      </c:pt>
                      <c:pt idx="681">
                        <c:v>4.5124036494439544E-2</c:v>
                      </c:pt>
                      <c:pt idx="682">
                        <c:v>4.7819156672063913E-2</c:v>
                      </c:pt>
                      <c:pt idx="683">
                        <c:v>5.0820375092512693E-2</c:v>
                      </c:pt>
                      <c:pt idx="684">
                        <c:v>5.3832685340495186E-2</c:v>
                      </c:pt>
                      <c:pt idx="685">
                        <c:v>5.7277874195664748E-2</c:v>
                      </c:pt>
                      <c:pt idx="686">
                        <c:v>6.0699754699968009E-2</c:v>
                      </c:pt>
                      <c:pt idx="687">
                        <c:v>6.4112501898732133E-2</c:v>
                      </c:pt>
                      <c:pt idx="688">
                        <c:v>6.8461202842765592E-2</c:v>
                      </c:pt>
                      <c:pt idx="689">
                        <c:v>7.2402485965541635E-2</c:v>
                      </c:pt>
                      <c:pt idx="690">
                        <c:v>7.6461345045682694E-2</c:v>
                      </c:pt>
                      <c:pt idx="691">
                        <c:v>8.0709592556323664E-2</c:v>
                      </c:pt>
                      <c:pt idx="692">
                        <c:v>8.418554895173827E-2</c:v>
                      </c:pt>
                      <c:pt idx="693">
                        <c:v>8.8067430037780725E-2</c:v>
                      </c:pt>
                      <c:pt idx="694">
                        <c:v>9.255166975311635E-2</c:v>
                      </c:pt>
                      <c:pt idx="695">
                        <c:v>9.6512279545079932E-2</c:v>
                      </c:pt>
                      <c:pt idx="696">
                        <c:v>0.1008645937359615</c:v>
                      </c:pt>
                      <c:pt idx="697">
                        <c:v>0.10578145350772582</c:v>
                      </c:pt>
                      <c:pt idx="698">
                        <c:v>0.11088253069482283</c:v>
                      </c:pt>
                      <c:pt idx="699">
                        <c:v>0.11665680941900412</c:v>
                      </c:pt>
                      <c:pt idx="700">
                        <c:v>0.1214781993232434</c:v>
                      </c:pt>
                      <c:pt idx="701">
                        <c:v>0.12710484556440016</c:v>
                      </c:pt>
                      <c:pt idx="702">
                        <c:v>0.13322054056499802</c:v>
                      </c:pt>
                      <c:pt idx="703">
                        <c:v>0.13923003584159888</c:v>
                      </c:pt>
                      <c:pt idx="704">
                        <c:v>0.1449830487659049</c:v>
                      </c:pt>
                      <c:pt idx="705">
                        <c:v>0.15116409247067875</c:v>
                      </c:pt>
                      <c:pt idx="706">
                        <c:v>0.15657310361098453</c:v>
                      </c:pt>
                      <c:pt idx="707">
                        <c:v>0.16354886770927257</c:v>
                      </c:pt>
                      <c:pt idx="708">
                        <c:v>0.16970231112059128</c:v>
                      </c:pt>
                      <c:pt idx="709">
                        <c:v>0.17555156956469747</c:v>
                      </c:pt>
                      <c:pt idx="710">
                        <c:v>0.18241518727154615</c:v>
                      </c:pt>
                      <c:pt idx="711">
                        <c:v>0.18846359443728042</c:v>
                      </c:pt>
                      <c:pt idx="712">
                        <c:v>0.193477152192672</c:v>
                      </c:pt>
                      <c:pt idx="713">
                        <c:v>0.20002740638038632</c:v>
                      </c:pt>
                      <c:pt idx="714">
                        <c:v>0.20557215666883205</c:v>
                      </c:pt>
                      <c:pt idx="715">
                        <c:v>0.21034022047915918</c:v>
                      </c:pt>
                      <c:pt idx="716">
                        <c:v>0.21606246586322017</c:v>
                      </c:pt>
                      <c:pt idx="717">
                        <c:v>0.22084804648742634</c:v>
                      </c:pt>
                      <c:pt idx="718">
                        <c:v>0.22611847442125027</c:v>
                      </c:pt>
                      <c:pt idx="719">
                        <c:v>0.23299682952132558</c:v>
                      </c:pt>
                      <c:pt idx="720">
                        <c:v>0.23751119040001034</c:v>
                      </c:pt>
                      <c:pt idx="721">
                        <c:v>0.24238151103526956</c:v>
                      </c:pt>
                      <c:pt idx="722">
                        <c:v>0.24822256049279773</c:v>
                      </c:pt>
                      <c:pt idx="723">
                        <c:v>0.25288765646360739</c:v>
                      </c:pt>
                      <c:pt idx="724">
                        <c:v>0.25765830578151816</c:v>
                      </c:pt>
                      <c:pt idx="725">
                        <c:v>0.26205948606573004</c:v>
                      </c:pt>
                      <c:pt idx="726">
                        <c:v>0.26562955493718832</c:v>
                      </c:pt>
                      <c:pt idx="727">
                        <c:v>0.269668893435073</c:v>
                      </c:pt>
                      <c:pt idx="728">
                        <c:v>0.27367035424685776</c:v>
                      </c:pt>
                      <c:pt idx="729">
                        <c:v>0.27712640223387858</c:v>
                      </c:pt>
                      <c:pt idx="730">
                        <c:v>0.28028602177643763</c:v>
                      </c:pt>
                      <c:pt idx="731">
                        <c:v>0.28339166884818873</c:v>
                      </c:pt>
                      <c:pt idx="732">
                        <c:v>0.28611091181156817</c:v>
                      </c:pt>
                      <c:pt idx="733">
                        <c:v>0.28852765038766454</c:v>
                      </c:pt>
                      <c:pt idx="734">
                        <c:v>0.2912792121958393</c:v>
                      </c:pt>
                      <c:pt idx="735">
                        <c:v>0.29295578458843563</c:v>
                      </c:pt>
                      <c:pt idx="736">
                        <c:v>0.2950100350013089</c:v>
                      </c:pt>
                      <c:pt idx="737">
                        <c:v>0.29745831676992535</c:v>
                      </c:pt>
                      <c:pt idx="738">
                        <c:v>0.29923203960997619</c:v>
                      </c:pt>
                      <c:pt idx="739">
                        <c:v>0.30154328947666098</c:v>
                      </c:pt>
                      <c:pt idx="740">
                        <c:v>0.30300920763888217</c:v>
                      </c:pt>
                      <c:pt idx="741">
                        <c:v>0.30438728318094999</c:v>
                      </c:pt>
                      <c:pt idx="742">
                        <c:v>0.30553570101190303</c:v>
                      </c:pt>
                      <c:pt idx="743">
                        <c:v>0.30695294699386266</c:v>
                      </c:pt>
                      <c:pt idx="744">
                        <c:v>0.30706729106674807</c:v>
                      </c:pt>
                      <c:pt idx="745">
                        <c:v>0.3079479795874176</c:v>
                      </c:pt>
                      <c:pt idx="746">
                        <c:v>0.3080247045249615</c:v>
                      </c:pt>
                      <c:pt idx="747">
                        <c:v>0.30865957591211857</c:v>
                      </c:pt>
                      <c:pt idx="748">
                        <c:v>0.30880804868510781</c:v>
                      </c:pt>
                      <c:pt idx="749">
                        <c:v>0.30945681717552692</c:v>
                      </c:pt>
                      <c:pt idx="750">
                        <c:v>0.30924499946673906</c:v>
                      </c:pt>
                      <c:pt idx="751">
                        <c:v>0.3093053710688165</c:v>
                      </c:pt>
                      <c:pt idx="752">
                        <c:v>0.30841498689470842</c:v>
                      </c:pt>
                      <c:pt idx="753">
                        <c:v>0.30814118164160342</c:v>
                      </c:pt>
                      <c:pt idx="754">
                        <c:v>0.30701015134915016</c:v>
                      </c:pt>
                      <c:pt idx="755">
                        <c:v>0.30666718376818336</c:v>
                      </c:pt>
                      <c:pt idx="756">
                        <c:v>0.3055154047773716</c:v>
                      </c:pt>
                      <c:pt idx="757">
                        <c:v>0.30467634292879836</c:v>
                      </c:pt>
                      <c:pt idx="758">
                        <c:v>0.30373922570511641</c:v>
                      </c:pt>
                      <c:pt idx="759">
                        <c:v>0.30308379953266951</c:v>
                      </c:pt>
                      <c:pt idx="760">
                        <c:v>0.30261019918104043</c:v>
                      </c:pt>
                      <c:pt idx="761">
                        <c:v>0.30199258605700402</c:v>
                      </c:pt>
                      <c:pt idx="762">
                        <c:v>0.30154923614410323</c:v>
                      </c:pt>
                      <c:pt idx="763">
                        <c:v>0.30066848298574411</c:v>
                      </c:pt>
                      <c:pt idx="764">
                        <c:v>0.30071799545597044</c:v>
                      </c:pt>
                      <c:pt idx="765">
                        <c:v>0.29989683824741364</c:v>
                      </c:pt>
                      <c:pt idx="766">
                        <c:v>0.29885526651735361</c:v>
                      </c:pt>
                      <c:pt idx="767">
                        <c:v>0.29738980081895949</c:v>
                      </c:pt>
                      <c:pt idx="768">
                        <c:v>0.29698536279519222</c:v>
                      </c:pt>
                      <c:pt idx="769">
                        <c:v>0.29509555066463705</c:v>
                      </c:pt>
                      <c:pt idx="770">
                        <c:v>0.2942461467857293</c:v>
                      </c:pt>
                      <c:pt idx="771">
                        <c:v>0.29200903634900471</c:v>
                      </c:pt>
                      <c:pt idx="772">
                        <c:v>0.29144688236263677</c:v>
                      </c:pt>
                      <c:pt idx="773">
                        <c:v>0.29074705009744134</c:v>
                      </c:pt>
                      <c:pt idx="774">
                        <c:v>0.29063509761907069</c:v>
                      </c:pt>
                      <c:pt idx="775">
                        <c:v>0.28959371980207943</c:v>
                      </c:pt>
                      <c:pt idx="776">
                        <c:v>0.28832300746242123</c:v>
                      </c:pt>
                      <c:pt idx="777">
                        <c:v>0.28778871232026682</c:v>
                      </c:pt>
                      <c:pt idx="778">
                        <c:v>0.28732209283911359</c:v>
                      </c:pt>
                      <c:pt idx="779">
                        <c:v>0.28651573766147304</c:v>
                      </c:pt>
                      <c:pt idx="780">
                        <c:v>0.28639551155883486</c:v>
                      </c:pt>
                      <c:pt idx="781">
                        <c:v>0.28587336830232335</c:v>
                      </c:pt>
                      <c:pt idx="782">
                        <c:v>0.28528872039997799</c:v>
                      </c:pt>
                      <c:pt idx="783">
                        <c:v>0.28577395553573331</c:v>
                      </c:pt>
                      <c:pt idx="784">
                        <c:v>0.28566833755094256</c:v>
                      </c:pt>
                      <c:pt idx="785">
                        <c:v>0.28629234980624851</c:v>
                      </c:pt>
                      <c:pt idx="786">
                        <c:v>0.28672031594902669</c:v>
                      </c:pt>
                      <c:pt idx="787">
                        <c:v>0.2870356185988488</c:v>
                      </c:pt>
                      <c:pt idx="788">
                        <c:v>0.28680725364152582</c:v>
                      </c:pt>
                      <c:pt idx="789">
                        <c:v>0.28779582246612173</c:v>
                      </c:pt>
                      <c:pt idx="790">
                        <c:v>0.28807848308270073</c:v>
                      </c:pt>
                      <c:pt idx="791">
                        <c:v>0.28928533338504347</c:v>
                      </c:pt>
                      <c:pt idx="792">
                        <c:v>0.28994101810824874</c:v>
                      </c:pt>
                      <c:pt idx="793">
                        <c:v>0.28993067607791428</c:v>
                      </c:pt>
                      <c:pt idx="794">
                        <c:v>0.28976067895429147</c:v>
                      </c:pt>
                      <c:pt idx="795">
                        <c:v>0.29117740783473434</c:v>
                      </c:pt>
                      <c:pt idx="796">
                        <c:v>0.2926104900506436</c:v>
                      </c:pt>
                      <c:pt idx="797">
                        <c:v>0.29434426679852754</c:v>
                      </c:pt>
                      <c:pt idx="798">
                        <c:v>0.29580921539540489</c:v>
                      </c:pt>
                      <c:pt idx="799">
                        <c:v>0.29683372277541314</c:v>
                      </c:pt>
                      <c:pt idx="800">
                        <c:v>0.2993932460078147</c:v>
                      </c:pt>
                      <c:pt idx="801">
                        <c:v>0.30235597914788132</c:v>
                      </c:pt>
                      <c:pt idx="802">
                        <c:v>0.30439607390673423</c:v>
                      </c:pt>
                      <c:pt idx="803">
                        <c:v>0.30627050226716696</c:v>
                      </c:pt>
                      <c:pt idx="804">
                        <c:v>0.30851808400960518</c:v>
                      </c:pt>
                      <c:pt idx="805">
                        <c:v>0.31109331420057718</c:v>
                      </c:pt>
                      <c:pt idx="806">
                        <c:v>0.31376989628882707</c:v>
                      </c:pt>
                      <c:pt idx="807">
                        <c:v>0.31634913401655368</c:v>
                      </c:pt>
                      <c:pt idx="808">
                        <c:v>0.31969917619264615</c:v>
                      </c:pt>
                      <c:pt idx="809">
                        <c:v>0.32350866306634735</c:v>
                      </c:pt>
                      <c:pt idx="810">
                        <c:v>0.32741588212670925</c:v>
                      </c:pt>
                      <c:pt idx="811">
                        <c:v>0.33196766822766688</c:v>
                      </c:pt>
                      <c:pt idx="812">
                        <c:v>0.33595620150153355</c:v>
                      </c:pt>
                      <c:pt idx="813">
                        <c:v>0.3402663719188021</c:v>
                      </c:pt>
                      <c:pt idx="814">
                        <c:v>0.34586199206895551</c:v>
                      </c:pt>
                      <c:pt idx="815">
                        <c:v>0.35050711499368165</c:v>
                      </c:pt>
                      <c:pt idx="816">
                        <c:v>0.35474695960467589</c:v>
                      </c:pt>
                      <c:pt idx="817">
                        <c:v>0.3586987786708552</c:v>
                      </c:pt>
                      <c:pt idx="818">
                        <c:v>0.36317603751571503</c:v>
                      </c:pt>
                      <c:pt idx="819">
                        <c:v>0.36845460979842731</c:v>
                      </c:pt>
                      <c:pt idx="820">
                        <c:v>0.37411570792813581</c:v>
                      </c:pt>
                      <c:pt idx="821">
                        <c:v>0.37855108155014106</c:v>
                      </c:pt>
                      <c:pt idx="822">
                        <c:v>0.38410242488292495</c:v>
                      </c:pt>
                      <c:pt idx="823">
                        <c:v>0.39021495263673295</c:v>
                      </c:pt>
                      <c:pt idx="824">
                        <c:v>0.39701910366915844</c:v>
                      </c:pt>
                      <c:pt idx="825">
                        <c:v>0.40358836133761233</c:v>
                      </c:pt>
                      <c:pt idx="826">
                        <c:v>0.40974865634402763</c:v>
                      </c:pt>
                      <c:pt idx="827">
                        <c:v>0.4163133893742102</c:v>
                      </c:pt>
                      <c:pt idx="828">
                        <c:v>0.42372086860127273</c:v>
                      </c:pt>
                      <c:pt idx="829">
                        <c:v>0.43003364391743182</c:v>
                      </c:pt>
                      <c:pt idx="830">
                        <c:v>0.4371091439707579</c:v>
                      </c:pt>
                      <c:pt idx="831">
                        <c:v>0.44435916578597812</c:v>
                      </c:pt>
                      <c:pt idx="832">
                        <c:v>0.45221018883901015</c:v>
                      </c:pt>
                      <c:pt idx="833">
                        <c:v>0.45952898515595458</c:v>
                      </c:pt>
                      <c:pt idx="834">
                        <c:v>0.46692353684509896</c:v>
                      </c:pt>
                      <c:pt idx="835">
                        <c:v>0.47479414511807688</c:v>
                      </c:pt>
                      <c:pt idx="836">
                        <c:v>0.48293118994754647</c:v>
                      </c:pt>
                      <c:pt idx="837">
                        <c:v>0.49022503611630908</c:v>
                      </c:pt>
                      <c:pt idx="838">
                        <c:v>0.49817676468972288</c:v>
                      </c:pt>
                      <c:pt idx="839">
                        <c:v>0.50621504312949839</c:v>
                      </c:pt>
                      <c:pt idx="840">
                        <c:v>0.51516936690614934</c:v>
                      </c:pt>
                      <c:pt idx="841">
                        <c:v>0.52427235736885824</c:v>
                      </c:pt>
                      <c:pt idx="842">
                        <c:v>0.53308745156213144</c:v>
                      </c:pt>
                      <c:pt idx="843">
                        <c:v>0.54234027218931091</c:v>
                      </c:pt>
                      <c:pt idx="844">
                        <c:v>0.5524206491563165</c:v>
                      </c:pt>
                      <c:pt idx="845">
                        <c:v>0.56278265253686777</c:v>
                      </c:pt>
                      <c:pt idx="846">
                        <c:v>0.57231968508517639</c:v>
                      </c:pt>
                      <c:pt idx="847">
                        <c:v>0.58217848405226602</c:v>
                      </c:pt>
                      <c:pt idx="848">
                        <c:v>0.59209545693998711</c:v>
                      </c:pt>
                      <c:pt idx="849">
                        <c:v>0.60103413839575714</c:v>
                      </c:pt>
                      <c:pt idx="850">
                        <c:v>0.61025037409062854</c:v>
                      </c:pt>
                      <c:pt idx="851">
                        <c:v>0.61884091695026455</c:v>
                      </c:pt>
                      <c:pt idx="852">
                        <c:v>0.62736068153979907</c:v>
                      </c:pt>
                      <c:pt idx="853">
                        <c:v>0.63649017345523995</c:v>
                      </c:pt>
                      <c:pt idx="854">
                        <c:v>0.64512059776935338</c:v>
                      </c:pt>
                      <c:pt idx="855">
                        <c:v>0.65427432881839076</c:v>
                      </c:pt>
                      <c:pt idx="856">
                        <c:v>0.66408568372132104</c:v>
                      </c:pt>
                      <c:pt idx="857">
                        <c:v>0.67305868779026368</c:v>
                      </c:pt>
                      <c:pt idx="858">
                        <c:v>0.68322231810146183</c:v>
                      </c:pt>
                      <c:pt idx="859">
                        <c:v>0.69315454548392619</c:v>
                      </c:pt>
                      <c:pt idx="860">
                        <c:v>0.70229625392269979</c:v>
                      </c:pt>
                      <c:pt idx="861">
                        <c:v>0.7109725709964223</c:v>
                      </c:pt>
                      <c:pt idx="862">
                        <c:v>0.71980725040964133</c:v>
                      </c:pt>
                      <c:pt idx="863">
                        <c:v>0.72978149229033962</c:v>
                      </c:pt>
                      <c:pt idx="864">
                        <c:v>0.73936532252591169</c:v>
                      </c:pt>
                      <c:pt idx="865">
                        <c:v>0.74776692941887479</c:v>
                      </c:pt>
                      <c:pt idx="866">
                        <c:v>0.75677289870950848</c:v>
                      </c:pt>
                      <c:pt idx="867">
                        <c:v>0.76557590565482825</c:v>
                      </c:pt>
                      <c:pt idx="868">
                        <c:v>0.77622173313037091</c:v>
                      </c:pt>
                      <c:pt idx="869">
                        <c:v>0.78499177485399962</c:v>
                      </c:pt>
                      <c:pt idx="870">
                        <c:v>0.7929635411111865</c:v>
                      </c:pt>
                      <c:pt idx="871">
                        <c:v>0.80170126399001995</c:v>
                      </c:pt>
                      <c:pt idx="872">
                        <c:v>0.81153912034568243</c:v>
                      </c:pt>
                      <c:pt idx="873">
                        <c:v>0.81985411273459441</c:v>
                      </c:pt>
                      <c:pt idx="874">
                        <c:v>0.8295471806655742</c:v>
                      </c:pt>
                      <c:pt idx="875">
                        <c:v>0.83790548030651191</c:v>
                      </c:pt>
                      <c:pt idx="876">
                        <c:v>0.84740722067630414</c:v>
                      </c:pt>
                      <c:pt idx="877">
                        <c:v>0.85601372904526896</c:v>
                      </c:pt>
                      <c:pt idx="878">
                        <c:v>0.86528729837080698</c:v>
                      </c:pt>
                      <c:pt idx="879">
                        <c:v>0.87275876891056403</c:v>
                      </c:pt>
                      <c:pt idx="880">
                        <c:v>0.88069045980020488</c:v>
                      </c:pt>
                      <c:pt idx="881">
                        <c:v>0.88749034474511734</c:v>
                      </c:pt>
                      <c:pt idx="882">
                        <c:v>0.89481896599087962</c:v>
                      </c:pt>
                      <c:pt idx="883">
                        <c:v>0.90152060164761472</c:v>
                      </c:pt>
                      <c:pt idx="884">
                        <c:v>0.90933142005772138</c:v>
                      </c:pt>
                      <c:pt idx="885">
                        <c:v>0.91627803255800422</c:v>
                      </c:pt>
                      <c:pt idx="886">
                        <c:v>0.92312381026252599</c:v>
                      </c:pt>
                      <c:pt idx="887">
                        <c:v>0.92943568065103077</c:v>
                      </c:pt>
                      <c:pt idx="888">
                        <c:v>0.93548124375842312</c:v>
                      </c:pt>
                      <c:pt idx="889">
                        <c:v>0.94019268495266906</c:v>
                      </c:pt>
                      <c:pt idx="890">
                        <c:v>0.94528031750033126</c:v>
                      </c:pt>
                      <c:pt idx="891">
                        <c:v>0.94873778751652305</c:v>
                      </c:pt>
                      <c:pt idx="892">
                        <c:v>0.95188628937647246</c:v>
                      </c:pt>
                      <c:pt idx="893">
                        <c:v>0.95590028990003784</c:v>
                      </c:pt>
                      <c:pt idx="894">
                        <c:v>0.96050960354473081</c:v>
                      </c:pt>
                      <c:pt idx="895">
                        <c:v>0.96457725335065625</c:v>
                      </c:pt>
                      <c:pt idx="896">
                        <c:v>0.96855699589873856</c:v>
                      </c:pt>
                      <c:pt idx="897">
                        <c:v>0.97206940795108221</c:v>
                      </c:pt>
                      <c:pt idx="898">
                        <c:v>0.9765830578151814</c:v>
                      </c:pt>
                      <c:pt idx="899">
                        <c:v>0.97990091042185778</c:v>
                      </c:pt>
                      <c:pt idx="900">
                        <c:v>0.98350769350100353</c:v>
                      </c:pt>
                      <c:pt idx="901">
                        <c:v>0.98483535164519076</c:v>
                      </c:pt>
                      <c:pt idx="902">
                        <c:v>0.9874758012649596</c:v>
                      </c:pt>
                      <c:pt idx="903">
                        <c:v>0.98991522767010209</c:v>
                      </c:pt>
                      <c:pt idx="904">
                        <c:v>0.99141417569170409</c:v>
                      </c:pt>
                      <c:pt idx="905">
                        <c:v>0.99281681355581619</c:v>
                      </c:pt>
                      <c:pt idx="906">
                        <c:v>0.99412314126243873</c:v>
                      </c:pt>
                      <c:pt idx="907">
                        <c:v>0.9947281500370051</c:v>
                      </c:pt>
                      <c:pt idx="908">
                        <c:v>0.99669636768503345</c:v>
                      </c:pt>
                      <c:pt idx="909">
                        <c:v>0.99770536201953997</c:v>
                      </c:pt>
                      <c:pt idx="910">
                        <c:v>0.99847519690256192</c:v>
                      </c:pt>
                      <c:pt idx="911">
                        <c:v>0.99955787820320152</c:v>
                      </c:pt>
                      <c:pt idx="912">
                        <c:v>0.99954624341907516</c:v>
                      </c:pt>
                      <c:pt idx="913">
                        <c:v>0.9999974144924163</c:v>
                      </c:pt>
                      <c:pt idx="914">
                        <c:v>0.99979703765468597</c:v>
                      </c:pt>
                      <c:pt idx="915">
                        <c:v>1</c:v>
                      </c:pt>
                      <c:pt idx="916">
                        <c:v>0.99976148692541134</c:v>
                      </c:pt>
                      <c:pt idx="917">
                        <c:v>0.99943571296987566</c:v>
                      </c:pt>
                      <c:pt idx="918">
                        <c:v>0.99918750424184843</c:v>
                      </c:pt>
                      <c:pt idx="919">
                        <c:v>0.99853272444629737</c:v>
                      </c:pt>
                      <c:pt idx="920">
                        <c:v>0.9970751445460333</c:v>
                      </c:pt>
                      <c:pt idx="921">
                        <c:v>0.99553935304136487</c:v>
                      </c:pt>
                      <c:pt idx="922">
                        <c:v>0.99450191812343858</c:v>
                      </c:pt>
                      <c:pt idx="923">
                        <c:v>0.9931160860586199</c:v>
                      </c:pt>
                      <c:pt idx="924">
                        <c:v>0.99250332076130277</c:v>
                      </c:pt>
                      <c:pt idx="925">
                        <c:v>0.99153181628675868</c:v>
                      </c:pt>
                      <c:pt idx="926">
                        <c:v>0.99094490606527763</c:v>
                      </c:pt>
                      <c:pt idx="927">
                        <c:v>0.99079236111784419</c:v>
                      </c:pt>
                      <c:pt idx="928">
                        <c:v>0.99110262202787824</c:v>
                      </c:pt>
                      <c:pt idx="929">
                        <c:v>0.9891091956809096</c:v>
                      </c:pt>
                      <c:pt idx="930">
                        <c:v>0.98865091446171349</c:v>
                      </c:pt>
                      <c:pt idx="931">
                        <c:v>0.98644676924668007</c:v>
                      </c:pt>
                      <c:pt idx="932">
                        <c:v>0.98550370535555576</c:v>
                      </c:pt>
                      <c:pt idx="933">
                        <c:v>0.98434022694292811</c:v>
                      </c:pt>
                      <c:pt idx="934">
                        <c:v>0.98303971662836875</c:v>
                      </c:pt>
                      <c:pt idx="935">
                        <c:v>0.98174696283656027</c:v>
                      </c:pt>
                      <c:pt idx="936">
                        <c:v>0.98158472223568838</c:v>
                      </c:pt>
                      <c:pt idx="937">
                        <c:v>0.980798081553373</c:v>
                      </c:pt>
                      <c:pt idx="938">
                        <c:v>0.98009740899821274</c:v>
                      </c:pt>
                      <c:pt idx="939">
                        <c:v>0.97950532776156451</c:v>
                      </c:pt>
                      <c:pt idx="940">
                        <c:v>0.97812272758122532</c:v>
                      </c:pt>
                      <c:pt idx="941">
                        <c:v>0.97607823745948019</c:v>
                      </c:pt>
                      <c:pt idx="942">
                        <c:v>0.97487403730241062</c:v>
                      </c:pt>
                      <c:pt idx="943">
                        <c:v>0.97274357905351028</c:v>
                      </c:pt>
                      <c:pt idx="944">
                        <c:v>0.97014320480128757</c:v>
                      </c:pt>
                      <c:pt idx="945">
                        <c:v>0.96772187694923029</c:v>
                      </c:pt>
                      <c:pt idx="946">
                        <c:v>0.96473626206704866</c:v>
                      </c:pt>
                      <c:pt idx="947">
                        <c:v>0.96271439513666024</c:v>
                      </c:pt>
                      <c:pt idx="948">
                        <c:v>0.96253276322891113</c:v>
                      </c:pt>
                      <c:pt idx="949">
                        <c:v>0.96096400650255154</c:v>
                      </c:pt>
                      <c:pt idx="950">
                        <c:v>0.9593823222382738</c:v>
                      </c:pt>
                      <c:pt idx="951">
                        <c:v>0.95821561194116678</c:v>
                      </c:pt>
                      <c:pt idx="952">
                        <c:v>0.95765520317241781</c:v>
                      </c:pt>
                      <c:pt idx="953">
                        <c:v>0.9570573045437063</c:v>
                      </c:pt>
                      <c:pt idx="954">
                        <c:v>0.95637214503404788</c:v>
                      </c:pt>
                      <c:pt idx="955">
                        <c:v>0.95450734768936418</c:v>
                      </c:pt>
                      <c:pt idx="956">
                        <c:v>0.95294246922437997</c:v>
                      </c:pt>
                      <c:pt idx="957">
                        <c:v>0.95219784304029831</c:v>
                      </c:pt>
                      <c:pt idx="958">
                        <c:v>0.95001826014730928</c:v>
                      </c:pt>
                      <c:pt idx="959">
                        <c:v>0.94894721363079604</c:v>
                      </c:pt>
                      <c:pt idx="960">
                        <c:v>0.9467443611695544</c:v>
                      </c:pt>
                      <c:pt idx="961">
                        <c:v>0.944971349344089</c:v>
                      </c:pt>
                      <c:pt idx="962">
                        <c:v>0.9438195057155877</c:v>
                      </c:pt>
                      <c:pt idx="963">
                        <c:v>0.94268382150948404</c:v>
                      </c:pt>
                      <c:pt idx="964">
                        <c:v>0.9420917402728356</c:v>
                      </c:pt>
                      <c:pt idx="965">
                        <c:v>0.94064320964911419</c:v>
                      </c:pt>
                      <c:pt idx="966">
                        <c:v>0.93982683562958724</c:v>
                      </c:pt>
                      <c:pt idx="967">
                        <c:v>0.93889799203017277</c:v>
                      </c:pt>
                      <c:pt idx="968">
                        <c:v>0.93826712817977043</c:v>
                      </c:pt>
                      <c:pt idx="969">
                        <c:v>0.93726524399111877</c:v>
                      </c:pt>
                      <c:pt idx="970">
                        <c:v>0.93569907277234277</c:v>
                      </c:pt>
                      <c:pt idx="971">
                        <c:v>0.93350074494937241</c:v>
                      </c:pt>
                      <c:pt idx="972">
                        <c:v>0.93396807544511129</c:v>
                      </c:pt>
                      <c:pt idx="973">
                        <c:v>0.93254669265101786</c:v>
                      </c:pt>
                      <c:pt idx="974">
                        <c:v>0.93135994467013772</c:v>
                      </c:pt>
                      <c:pt idx="975">
                        <c:v>0.92999156478150846</c:v>
                      </c:pt>
                      <c:pt idx="976">
                        <c:v>0.92852041096643034</c:v>
                      </c:pt>
                      <c:pt idx="977">
                        <c:v>0.92885652695230059</c:v>
                      </c:pt>
                      <c:pt idx="978">
                        <c:v>0.92917906902335679</c:v>
                      </c:pt>
                      <c:pt idx="979">
                        <c:v>0.9292230226522783</c:v>
                      </c:pt>
                      <c:pt idx="980">
                        <c:v>0.93076075328763441</c:v>
                      </c:pt>
                      <c:pt idx="981">
                        <c:v>0.93193651286128432</c:v>
                      </c:pt>
                      <c:pt idx="982">
                        <c:v>0.93382199426663692</c:v>
                      </c:pt>
                      <c:pt idx="983">
                        <c:v>0.93631054531586821</c:v>
                      </c:pt>
                      <c:pt idx="984">
                        <c:v>0.9362000148666686</c:v>
                      </c:pt>
                      <c:pt idx="985">
                        <c:v>0.93816176874573787</c:v>
                      </c:pt>
                      <c:pt idx="986">
                        <c:v>0.93859613401978548</c:v>
                      </c:pt>
                      <c:pt idx="987">
                        <c:v>0.93809325279477207</c:v>
                      </c:pt>
                      <c:pt idx="988">
                        <c:v>0.93798724698384373</c:v>
                      </c:pt>
                      <c:pt idx="989">
                        <c:v>0.93654259462149791</c:v>
                      </c:pt>
                      <c:pt idx="990">
                        <c:v>0.93438628129676127</c:v>
                      </c:pt>
                      <c:pt idx="991">
                        <c:v>0.93339732464602787</c:v>
                      </c:pt>
                      <c:pt idx="992">
                        <c:v>0.92966385169528498</c:v>
                      </c:pt>
                      <c:pt idx="993">
                        <c:v>0.92674869189475695</c:v>
                      </c:pt>
                      <c:pt idx="994">
                        <c:v>0.9235795059741384</c:v>
                      </c:pt>
                      <c:pt idx="995">
                        <c:v>0.91964630256256108</c:v>
                      </c:pt>
                      <c:pt idx="996">
                        <c:v>0.91640860069097696</c:v>
                      </c:pt>
                      <c:pt idx="997">
                        <c:v>0.91383472789148623</c:v>
                      </c:pt>
                      <c:pt idx="998">
                        <c:v>0.91035140279945825</c:v>
                      </c:pt>
                      <c:pt idx="999">
                        <c:v>0.90750088068852064</c:v>
                      </c:pt>
                      <c:pt idx="1000">
                        <c:v>0.90445838463949946</c:v>
                      </c:pt>
                      <c:pt idx="1001">
                        <c:v>0.90172356399292863</c:v>
                      </c:pt>
                      <c:pt idx="1002">
                        <c:v>0.90062536964678741</c:v>
                      </c:pt>
                      <c:pt idx="1003">
                        <c:v>0.89904691726698927</c:v>
                      </c:pt>
                      <c:pt idx="1004">
                        <c:v>0.89645365316062142</c:v>
                      </c:pt>
                      <c:pt idx="1005">
                        <c:v>0.89560625305009101</c:v>
                      </c:pt>
                      <c:pt idx="1006">
                        <c:v>0.8942482151917962</c:v>
                      </c:pt>
                      <c:pt idx="1007">
                        <c:v>0.89332906724582029</c:v>
                      </c:pt>
                      <c:pt idx="1008">
                        <c:v>0.89224121493001352</c:v>
                      </c:pt>
                      <c:pt idx="1009">
                        <c:v>0.89055158572411985</c:v>
                      </c:pt>
                      <c:pt idx="1010">
                        <c:v>0.89032600018744934</c:v>
                      </c:pt>
                      <c:pt idx="1011">
                        <c:v>0.89063755385127508</c:v>
                      </c:pt>
                      <c:pt idx="1012">
                        <c:v>0.88983540012345796</c:v>
                      </c:pt>
                      <c:pt idx="1013">
                        <c:v>0.89009265812802785</c:v>
                      </c:pt>
                      <c:pt idx="1014">
                        <c:v>0.89044299440560792</c:v>
                      </c:pt>
                      <c:pt idx="1015">
                        <c:v>0.89100663505883637</c:v>
                      </c:pt>
                      <c:pt idx="1016">
                        <c:v>0.89350423538461043</c:v>
                      </c:pt>
                      <c:pt idx="1017">
                        <c:v>0.89235691639438042</c:v>
                      </c:pt>
                      <c:pt idx="1018">
                        <c:v>0.89199882359404936</c:v>
                      </c:pt>
                      <c:pt idx="1019">
                        <c:v>0.89223281203036675</c:v>
                      </c:pt>
                      <c:pt idx="1020">
                        <c:v>0.89161229021029875</c:v>
                      </c:pt>
                      <c:pt idx="1021">
                        <c:v>0.89165947572369963</c:v>
                      </c:pt>
                      <c:pt idx="1022">
                        <c:v>0.89279515992980341</c:v>
                      </c:pt>
                      <c:pt idx="1023">
                        <c:v>0.89088253069482282</c:v>
                      </c:pt>
                      <c:pt idx="1024">
                        <c:v>0.89206475403743168</c:v>
                      </c:pt>
                      <c:pt idx="1025">
                        <c:v>0.89324568462624876</c:v>
                      </c:pt>
                      <c:pt idx="1026">
                        <c:v>0.89457528190112368</c:v>
                      </c:pt>
                      <c:pt idx="1027">
                        <c:v>0.89662688216872377</c:v>
                      </c:pt>
                      <c:pt idx="1028">
                        <c:v>0.89683824741368445</c:v>
                      </c:pt>
                      <c:pt idx="1029">
                        <c:v>0.89811936642136658</c:v>
                      </c:pt>
                      <c:pt idx="1030">
                        <c:v>0.90070939864325483</c:v>
                      </c:pt>
                      <c:pt idx="1031">
                        <c:v>0.90220770028796093</c:v>
                      </c:pt>
                      <c:pt idx="1032">
                        <c:v>0.90364330337376408</c:v>
                      </c:pt>
                      <c:pt idx="1033">
                        <c:v>0.90535684852480625</c:v>
                      </c:pt>
                      <c:pt idx="1034">
                        <c:v>0.90689457916016247</c:v>
                      </c:pt>
                      <c:pt idx="1035">
                        <c:v>0.90963069256052509</c:v>
                      </c:pt>
                      <c:pt idx="1036">
                        <c:v>0.9102958143864105</c:v>
                      </c:pt>
                      <c:pt idx="1037">
                        <c:v>0.91218969869140998</c:v>
                      </c:pt>
                      <c:pt idx="1038">
                        <c:v>0.91375716266397777</c:v>
                      </c:pt>
                      <c:pt idx="1039">
                        <c:v>0.9162838499500674</c:v>
                      </c:pt>
                      <c:pt idx="1040">
                        <c:v>0.91910463872379344</c:v>
                      </c:pt>
                      <c:pt idx="1041">
                        <c:v>0.92064818675121274</c:v>
                      </c:pt>
                      <c:pt idx="1042">
                        <c:v>0.92357821322034672</c:v>
                      </c:pt>
                      <c:pt idx="1043">
                        <c:v>0.92520514386733754</c:v>
                      </c:pt>
                      <c:pt idx="1044">
                        <c:v>0.92531179605516178</c:v>
                      </c:pt>
                      <c:pt idx="1045">
                        <c:v>0.92635504836515126</c:v>
                      </c:pt>
                      <c:pt idx="1046">
                        <c:v>0.92629558169072801</c:v>
                      </c:pt>
                      <c:pt idx="1047">
                        <c:v>0.92585216714013763</c:v>
                      </c:pt>
                      <c:pt idx="1048">
                        <c:v>0.92706024555858269</c:v>
                      </c:pt>
                      <c:pt idx="1049">
                        <c:v>0.92619151501048735</c:v>
                      </c:pt>
                      <c:pt idx="1050">
                        <c:v>0.92712294411748541</c:v>
                      </c:pt>
                      <c:pt idx="1051">
                        <c:v>0.92805501960137926</c:v>
                      </c:pt>
                      <c:pt idx="1052">
                        <c:v>0.92862124576219141</c:v>
                      </c:pt>
                      <c:pt idx="1053">
                        <c:v>0.92839307471793731</c:v>
                      </c:pt>
                      <c:pt idx="1054">
                        <c:v>0.9271959847067226</c:v>
                      </c:pt>
                      <c:pt idx="1055">
                        <c:v>0.92497050905412437</c:v>
                      </c:pt>
                      <c:pt idx="1056">
                        <c:v>0.92442302782329355</c:v>
                      </c:pt>
                      <c:pt idx="1057">
                        <c:v>0.92285879573520524</c:v>
                      </c:pt>
                      <c:pt idx="1058">
                        <c:v>0.92099981578258461</c:v>
                      </c:pt>
                      <c:pt idx="1059">
                        <c:v>0.91845567632030567</c:v>
                      </c:pt>
                      <c:pt idx="1060">
                        <c:v>0.91627673980421243</c:v>
                      </c:pt>
                      <c:pt idx="1061">
                        <c:v>0.91534272518963078</c:v>
                      </c:pt>
                      <c:pt idx="1062">
                        <c:v>0.9147635714909006</c:v>
                      </c:pt>
                      <c:pt idx="1063">
                        <c:v>0.9116751826822701</c:v>
                      </c:pt>
                      <c:pt idx="1064">
                        <c:v>0.90939411861662411</c:v>
                      </c:pt>
                      <c:pt idx="1065">
                        <c:v>0.90796304016909213</c:v>
                      </c:pt>
                      <c:pt idx="1066">
                        <c:v>0.90830755905460914</c:v>
                      </c:pt>
                      <c:pt idx="1067">
                        <c:v>0.90825778803362456</c:v>
                      </c:pt>
                      <c:pt idx="1068">
                        <c:v>0.90767863433489426</c:v>
                      </c:pt>
                      <c:pt idx="1069">
                        <c:v>0.90583322829708779</c:v>
                      </c:pt>
                      <c:pt idx="1070">
                        <c:v>0.90496449774899246</c:v>
                      </c:pt>
                      <c:pt idx="1071">
                        <c:v>0.90468655568375367</c:v>
                      </c:pt>
                      <c:pt idx="1072">
                        <c:v>0.90422568895697386</c:v>
                      </c:pt>
                      <c:pt idx="1073">
                        <c:v>0.9027875003635869</c:v>
                      </c:pt>
                      <c:pt idx="1074">
                        <c:v>0.90191295242342862</c:v>
                      </c:pt>
                      <c:pt idx="1075">
                        <c:v>0.90052518122792213</c:v>
                      </c:pt>
                      <c:pt idx="1076">
                        <c:v>0.90091236098856875</c:v>
                      </c:pt>
                      <c:pt idx="1077">
                        <c:v>0.90173713790774257</c:v>
                      </c:pt>
                      <c:pt idx="1078">
                        <c:v>0.90132733495573925</c:v>
                      </c:pt>
                      <c:pt idx="1079">
                        <c:v>0.9008341493841644</c:v>
                      </c:pt>
                      <c:pt idx="1080">
                        <c:v>0.90033643917431805</c:v>
                      </c:pt>
                      <c:pt idx="1081">
                        <c:v>0.9018909756089678</c:v>
                      </c:pt>
                      <c:pt idx="1082">
                        <c:v>0.90236670900435323</c:v>
                      </c:pt>
                      <c:pt idx="1083">
                        <c:v>0.90290772646622519</c:v>
                      </c:pt>
                      <c:pt idx="1084">
                        <c:v>0.90357414104590239</c:v>
                      </c:pt>
                      <c:pt idx="1085">
                        <c:v>0.90439116144232545</c:v>
                      </c:pt>
                      <c:pt idx="1086">
                        <c:v>0.9053012601117586</c:v>
                      </c:pt>
                      <c:pt idx="1087">
                        <c:v>0.90559794710697861</c:v>
                      </c:pt>
                      <c:pt idx="1088">
                        <c:v>0.90434332955202845</c:v>
                      </c:pt>
                      <c:pt idx="1089">
                        <c:v>0.90413842807602685</c:v>
                      </c:pt>
                      <c:pt idx="1090">
                        <c:v>0.9038507903573495</c:v>
                      </c:pt>
                      <c:pt idx="1091">
                        <c:v>0.90294327719549983</c:v>
                      </c:pt>
                      <c:pt idx="1092">
                        <c:v>0.90220899304175273</c:v>
                      </c:pt>
                      <c:pt idx="1093">
                        <c:v>0.90101190303053802</c:v>
                      </c:pt>
                      <c:pt idx="1094">
                        <c:v>0.90124265958237582</c:v>
                      </c:pt>
                      <c:pt idx="1095">
                        <c:v>0.90008693769249914</c:v>
                      </c:pt>
                      <c:pt idx="1096">
                        <c:v>0.89900554914565123</c:v>
                      </c:pt>
                      <c:pt idx="1097">
                        <c:v>0.89743162140412458</c:v>
                      </c:pt>
                      <c:pt idx="1098">
                        <c:v>0.89653380389571347</c:v>
                      </c:pt>
                      <c:pt idx="1099">
                        <c:v>0.89521002401290162</c:v>
                      </c:pt>
                      <c:pt idx="1100">
                        <c:v>0.89410407314400953</c:v>
                      </c:pt>
                      <c:pt idx="1101">
                        <c:v>0.89146685540872028</c:v>
                      </c:pt>
                      <c:pt idx="1102">
                        <c:v>0.88983927838483334</c:v>
                      </c:pt>
                      <c:pt idx="1103">
                        <c:v>0.88846702023482871</c:v>
                      </c:pt>
                      <c:pt idx="1104">
                        <c:v>0.88758406939502354</c:v>
                      </c:pt>
                      <c:pt idx="1105">
                        <c:v>0.8848311501953674</c:v>
                      </c:pt>
                      <c:pt idx="1106">
                        <c:v>0.88305426010852672</c:v>
                      </c:pt>
                      <c:pt idx="1107">
                        <c:v>0.88116037580352724</c:v>
                      </c:pt>
                      <c:pt idx="1108">
                        <c:v>0.87992385680166252</c:v>
                      </c:pt>
                      <c:pt idx="1109">
                        <c:v>0.87811335511623467</c:v>
                      </c:pt>
                      <c:pt idx="1110">
                        <c:v>0.87654718389745878</c:v>
                      </c:pt>
                      <c:pt idx="1111">
                        <c:v>0.87427710823904303</c:v>
                      </c:pt>
                      <c:pt idx="1112">
                        <c:v>0.87298176893965107</c:v>
                      </c:pt>
                      <c:pt idx="1113">
                        <c:v>0.87123849045139723</c:v>
                      </c:pt>
                      <c:pt idx="1114">
                        <c:v>0.8699819337657595</c:v>
                      </c:pt>
                      <c:pt idx="1115">
                        <c:v>0.86844420313040327</c:v>
                      </c:pt>
                      <c:pt idx="1116">
                        <c:v>0.86705126091972973</c:v>
                      </c:pt>
                      <c:pt idx="1117">
                        <c:v>0.86453620841776635</c:v>
                      </c:pt>
                      <c:pt idx="1118">
                        <c:v>0.86285821399599893</c:v>
                      </c:pt>
                      <c:pt idx="1119">
                        <c:v>0.86208902548987287</c:v>
                      </c:pt>
                      <c:pt idx="1120">
                        <c:v>0.86088417895590741</c:v>
                      </c:pt>
                      <c:pt idx="1121">
                        <c:v>0.85880155259730395</c:v>
                      </c:pt>
                      <c:pt idx="1122">
                        <c:v>0.85619018993785079</c:v>
                      </c:pt>
                      <c:pt idx="1123">
                        <c:v>0.85536605939557298</c:v>
                      </c:pt>
                      <c:pt idx="1124">
                        <c:v>0.85339784174754463</c:v>
                      </c:pt>
                      <c:pt idx="1125">
                        <c:v>0.85198421547620196</c:v>
                      </c:pt>
                      <c:pt idx="1126">
                        <c:v>0.84968505285747065</c:v>
                      </c:pt>
                      <c:pt idx="1127">
                        <c:v>0.84718163513963363</c:v>
                      </c:pt>
                      <c:pt idx="1128">
                        <c:v>0.84498524644735096</c:v>
                      </c:pt>
                      <c:pt idx="1129">
                        <c:v>0.84315276794746252</c:v>
                      </c:pt>
                      <c:pt idx="1130">
                        <c:v>0.84014323712013228</c:v>
                      </c:pt>
                      <c:pt idx="1131">
                        <c:v>0.83814011511972508</c:v>
                      </c:pt>
                      <c:pt idx="1132">
                        <c:v>0.8354906162234137</c:v>
                      </c:pt>
                      <c:pt idx="1133">
                        <c:v>0.8333705000048478</c:v>
                      </c:pt>
                      <c:pt idx="1134">
                        <c:v>0.83156646208837914</c:v>
                      </c:pt>
                      <c:pt idx="1135">
                        <c:v>0.82995051984861856</c:v>
                      </c:pt>
                      <c:pt idx="1136">
                        <c:v>0.82797648480852704</c:v>
                      </c:pt>
                      <c:pt idx="1137">
                        <c:v>0.82562302653053965</c:v>
                      </c:pt>
                      <c:pt idx="1138">
                        <c:v>0.8248538380244137</c:v>
                      </c:pt>
                      <c:pt idx="1139">
                        <c:v>0.82395731326979449</c:v>
                      </c:pt>
                      <c:pt idx="1140">
                        <c:v>0.82177514486922176</c:v>
                      </c:pt>
                      <c:pt idx="1141">
                        <c:v>0.81975392431572924</c:v>
                      </c:pt>
                      <c:pt idx="1142">
                        <c:v>0.81797703422888846</c:v>
                      </c:pt>
                      <c:pt idx="1143">
                        <c:v>0.81532107156361799</c:v>
                      </c:pt>
                      <c:pt idx="1144">
                        <c:v>0.8136876771476681</c:v>
                      </c:pt>
                      <c:pt idx="1145">
                        <c:v>0.81120558986739577</c:v>
                      </c:pt>
                      <c:pt idx="1146">
                        <c:v>0.80817602135629263</c:v>
                      </c:pt>
                      <c:pt idx="1147">
                        <c:v>0.80646506171283416</c:v>
                      </c:pt>
                      <c:pt idx="1148">
                        <c:v>0.80411612807311816</c:v>
                      </c:pt>
                      <c:pt idx="1149">
                        <c:v>0.80223193942155724</c:v>
                      </c:pt>
                      <c:pt idx="1150">
                        <c:v>0.80114020884437498</c:v>
                      </c:pt>
                      <c:pt idx="1151">
                        <c:v>0.7991797477190975</c:v>
                      </c:pt>
                      <c:pt idx="1152">
                        <c:v>0.79648952707834419</c:v>
                      </c:pt>
                      <c:pt idx="1153">
                        <c:v>0.79477210366592654</c:v>
                      </c:pt>
                      <c:pt idx="1154">
                        <c:v>0.79216591202164066</c:v>
                      </c:pt>
                      <c:pt idx="1155">
                        <c:v>0.78958040443802369</c:v>
                      </c:pt>
                      <c:pt idx="1156">
                        <c:v>0.78586955467863751</c:v>
                      </c:pt>
                      <c:pt idx="1157">
                        <c:v>0.78320971375199167</c:v>
                      </c:pt>
                      <c:pt idx="1158">
                        <c:v>0.78041995106926898</c:v>
                      </c:pt>
                      <c:pt idx="1159">
                        <c:v>0.77793915654278845</c:v>
                      </c:pt>
                      <c:pt idx="1160">
                        <c:v>0.77508410979357945</c:v>
                      </c:pt>
                      <c:pt idx="1161">
                        <c:v>0.77292133269988395</c:v>
                      </c:pt>
                      <c:pt idx="1162">
                        <c:v>0.77075015270654168</c:v>
                      </c:pt>
                      <c:pt idx="1163">
                        <c:v>0.76958925980149773</c:v>
                      </c:pt>
                      <c:pt idx="1164">
                        <c:v>0.76746591169845224</c:v>
                      </c:pt>
                      <c:pt idx="1165">
                        <c:v>0.76516545632592903</c:v>
                      </c:pt>
                      <c:pt idx="1166">
                        <c:v>0.76338210247012928</c:v>
                      </c:pt>
                      <c:pt idx="1167">
                        <c:v>0.76103769346868466</c:v>
                      </c:pt>
                      <c:pt idx="1168">
                        <c:v>0.7584037076178749</c:v>
                      </c:pt>
                      <c:pt idx="1169">
                        <c:v>0.75602633339473913</c:v>
                      </c:pt>
                      <c:pt idx="1170">
                        <c:v>0.75196126909639738</c:v>
                      </c:pt>
                      <c:pt idx="1171">
                        <c:v>0.7486395382283455</c:v>
                      </c:pt>
                      <c:pt idx="1172">
                        <c:v>0.74658147419178644</c:v>
                      </c:pt>
                      <c:pt idx="1173">
                        <c:v>0.74318282447312201</c:v>
                      </c:pt>
                      <c:pt idx="1174">
                        <c:v>0.74073499516833263</c:v>
                      </c:pt>
                      <c:pt idx="1175">
                        <c:v>0.73740550777753</c:v>
                      </c:pt>
                      <c:pt idx="1176">
                        <c:v>0.73369336526435203</c:v>
                      </c:pt>
                      <c:pt idx="1177">
                        <c:v>0.73117443450101316</c:v>
                      </c:pt>
                      <c:pt idx="1178">
                        <c:v>0.728401477617584</c:v>
                      </c:pt>
                      <c:pt idx="1179">
                        <c:v>0.72556388304456443</c:v>
                      </c:pt>
                      <c:pt idx="1180">
                        <c:v>0.72342114363464194</c:v>
                      </c:pt>
                      <c:pt idx="1181">
                        <c:v>0.72039028236974689</c:v>
                      </c:pt>
                      <c:pt idx="1182">
                        <c:v>0.71737816603483329</c:v>
                      </c:pt>
                      <c:pt idx="1183">
                        <c:v>0.71532915127481678</c:v>
                      </c:pt>
                      <c:pt idx="1184">
                        <c:v>0.71299055966543523</c:v>
                      </c:pt>
                      <c:pt idx="1185">
                        <c:v>0.71141857105459616</c:v>
                      </c:pt>
                      <c:pt idx="1186">
                        <c:v>0.70752608938746098</c:v>
                      </c:pt>
                      <c:pt idx="1187">
                        <c:v>0.70470659336752661</c:v>
                      </c:pt>
                      <c:pt idx="1188">
                        <c:v>0.70115604507832463</c:v>
                      </c:pt>
                      <c:pt idx="1189">
                        <c:v>0.69883232013754903</c:v>
                      </c:pt>
                      <c:pt idx="1190">
                        <c:v>0.69722542717433111</c:v>
                      </c:pt>
                      <c:pt idx="1191">
                        <c:v>0.69556682405944081</c:v>
                      </c:pt>
                      <c:pt idx="1192">
                        <c:v>0.69216752796388048</c:v>
                      </c:pt>
                      <c:pt idx="1193">
                        <c:v>0.68951867544446488</c:v>
                      </c:pt>
                      <c:pt idx="1194">
                        <c:v>0.68659963738256147</c:v>
                      </c:pt>
                      <c:pt idx="1195">
                        <c:v>0.68356619061008284</c:v>
                      </c:pt>
                      <c:pt idx="1196">
                        <c:v>0.68076737865081749</c:v>
                      </c:pt>
                      <c:pt idx="1197">
                        <c:v>0.6760908418089504</c:v>
                      </c:pt>
                      <c:pt idx="1198">
                        <c:v>0.67295656024071071</c:v>
                      </c:pt>
                      <c:pt idx="1199">
                        <c:v>0.67005303522430903</c:v>
                      </c:pt>
                      <c:pt idx="1200">
                        <c:v>0.66744296531864766</c:v>
                      </c:pt>
                      <c:pt idx="1201">
                        <c:v>0.66489430121809723</c:v>
                      </c:pt>
                      <c:pt idx="1202">
                        <c:v>0.66247620525051953</c:v>
                      </c:pt>
                      <c:pt idx="1203">
                        <c:v>0.65999088608576784</c:v>
                      </c:pt>
                      <c:pt idx="1204">
                        <c:v>0.65860440764405315</c:v>
                      </c:pt>
                      <c:pt idx="1205">
                        <c:v>0.6553233985204433</c:v>
                      </c:pt>
                      <c:pt idx="1206">
                        <c:v>0.65300225908725118</c:v>
                      </c:pt>
                      <c:pt idx="1207">
                        <c:v>0.65094936606585929</c:v>
                      </c:pt>
                      <c:pt idx="1208">
                        <c:v>0.6471021307814373</c:v>
                      </c:pt>
                      <c:pt idx="1209">
                        <c:v>0.64487975773793937</c:v>
                      </c:pt>
                      <c:pt idx="1210">
                        <c:v>0.64271038759990562</c:v>
                      </c:pt>
                      <c:pt idx="1211">
                        <c:v>0.6398777701289845</c:v>
                      </c:pt>
                      <c:pt idx="1212">
                        <c:v>0.6369485193121257</c:v>
                      </c:pt>
                      <c:pt idx="1213">
                        <c:v>0.63443753898460653</c:v>
                      </c:pt>
                      <c:pt idx="1214">
                        <c:v>0.63077969213068452</c:v>
                      </c:pt>
                      <c:pt idx="1215">
                        <c:v>0.63022981930533883</c:v>
                      </c:pt>
                      <c:pt idx="1216">
                        <c:v>0.62787661957810981</c:v>
                      </c:pt>
                      <c:pt idx="1217">
                        <c:v>0.62516862357271896</c:v>
                      </c:pt>
                      <c:pt idx="1218">
                        <c:v>0.62190635937909033</c:v>
                      </c:pt>
                      <c:pt idx="1219">
                        <c:v>0.62014827885992041</c:v>
                      </c:pt>
                      <c:pt idx="1220">
                        <c:v>0.61727487500686773</c:v>
                      </c:pt>
                      <c:pt idx="1221">
                        <c:v>0.61568982958273144</c:v>
                      </c:pt>
                      <c:pt idx="1222">
                        <c:v>0.61184097835606965</c:v>
                      </c:pt>
                      <c:pt idx="1223">
                        <c:v>0.60859396865718429</c:v>
                      </c:pt>
                      <c:pt idx="1224">
                        <c:v>0.60496753572040318</c:v>
                      </c:pt>
                      <c:pt idx="1225">
                        <c:v>0.60374342715493978</c:v>
                      </c:pt>
                      <c:pt idx="1226">
                        <c:v>0.60033915395728088</c:v>
                      </c:pt>
                      <c:pt idx="1227">
                        <c:v>0.59758662258376238</c:v>
                      </c:pt>
                      <c:pt idx="1228">
                        <c:v>0.59450275841340328</c:v>
                      </c:pt>
                      <c:pt idx="1229">
                        <c:v>0.5916902432639447</c:v>
                      </c:pt>
                      <c:pt idx="1230">
                        <c:v>0.58854736488298953</c:v>
                      </c:pt>
                      <c:pt idx="1231">
                        <c:v>0.58521399923081152</c:v>
                      </c:pt>
                      <c:pt idx="1232">
                        <c:v>0.58074611285094224</c:v>
                      </c:pt>
                      <c:pt idx="1233">
                        <c:v>0.57738191502082947</c:v>
                      </c:pt>
                      <c:pt idx="1234">
                        <c:v>0.57475219525753274</c:v>
                      </c:pt>
                      <c:pt idx="1235">
                        <c:v>0.57171461167292037</c:v>
                      </c:pt>
                      <c:pt idx="1236">
                        <c:v>0.56786033088033294</c:v>
                      </c:pt>
                      <c:pt idx="1237">
                        <c:v>0.56640856837213205</c:v>
                      </c:pt>
                      <c:pt idx="1238">
                        <c:v>0.5643249724481848</c:v>
                      </c:pt>
                      <c:pt idx="1239">
                        <c:v>0.56357226655290427</c:v>
                      </c:pt>
                      <c:pt idx="1240">
                        <c:v>0.56178238429045591</c:v>
                      </c:pt>
                      <c:pt idx="1241">
                        <c:v>0.5589826674035363</c:v>
                      </c:pt>
                      <c:pt idx="1242">
                        <c:v>0.55787658725926503</c:v>
                      </c:pt>
                      <c:pt idx="1243">
                        <c:v>0.55665364217221425</c:v>
                      </c:pt>
                      <c:pt idx="1244">
                        <c:v>0.55380105165520954</c:v>
                      </c:pt>
                      <c:pt idx="1245">
                        <c:v>0.55270550745434155</c:v>
                      </c:pt>
                      <c:pt idx="1246">
                        <c:v>0.54958615719239734</c:v>
                      </c:pt>
                      <c:pt idx="1247">
                        <c:v>0.54790344421928971</c:v>
                      </c:pt>
                      <c:pt idx="1248">
                        <c:v>0.54742085922880779</c:v>
                      </c:pt>
                      <c:pt idx="1249">
                        <c:v>0.54453788899769562</c:v>
                      </c:pt>
                      <c:pt idx="1250">
                        <c:v>0.54395298254459201</c:v>
                      </c:pt>
                      <c:pt idx="1251">
                        <c:v>0.54238732842733262</c:v>
                      </c:pt>
                      <c:pt idx="1252">
                        <c:v>0.54088850968110991</c:v>
                      </c:pt>
                      <c:pt idx="1253">
                        <c:v>0.54071999922434766</c:v>
                      </c:pt>
                      <c:pt idx="1254">
                        <c:v>0.54005701044221877</c:v>
                      </c:pt>
                      <c:pt idx="1255">
                        <c:v>0.53864810272221619</c:v>
                      </c:pt>
                      <c:pt idx="1256">
                        <c:v>0.53844397689848966</c:v>
                      </c:pt>
                      <c:pt idx="1257">
                        <c:v>0.53763354954640497</c:v>
                      </c:pt>
                      <c:pt idx="1258">
                        <c:v>0.5372313092040838</c:v>
                      </c:pt>
                      <c:pt idx="1259">
                        <c:v>0.53756419330547456</c:v>
                      </c:pt>
                      <c:pt idx="1260">
                        <c:v>0.53679041552338747</c:v>
                      </c:pt>
                      <c:pt idx="1261">
                        <c:v>0.53615502703471363</c:v>
                      </c:pt>
                      <c:pt idx="1262">
                        <c:v>0.53575989683824743</c:v>
                      </c:pt>
                      <c:pt idx="1263">
                        <c:v>0.53620285892501052</c:v>
                      </c:pt>
                      <c:pt idx="1264">
                        <c:v>0.53632993662274531</c:v>
                      </c:pt>
                      <c:pt idx="1265">
                        <c:v>0.53662636506720707</c:v>
                      </c:pt>
                      <c:pt idx="1266">
                        <c:v>0.53676507754906799</c:v>
                      </c:pt>
                      <c:pt idx="1267">
                        <c:v>0.53647201026446512</c:v>
                      </c:pt>
                      <c:pt idx="1268">
                        <c:v>0.53660910680408647</c:v>
                      </c:pt>
                      <c:pt idx="1269">
                        <c:v>0.53653651867867636</c:v>
                      </c:pt>
                      <c:pt idx="1270">
                        <c:v>0.53561750000807973</c:v>
                      </c:pt>
                      <c:pt idx="1271">
                        <c:v>0.53541828664876201</c:v>
                      </c:pt>
                      <c:pt idx="1272">
                        <c:v>0.53568058639311988</c:v>
                      </c:pt>
                      <c:pt idx="1273">
                        <c:v>0.53548318288911079</c:v>
                      </c:pt>
                      <c:pt idx="1274">
                        <c:v>0.5360295006415291</c:v>
                      </c:pt>
                      <c:pt idx="1275">
                        <c:v>0.53666036449193166</c:v>
                      </c:pt>
                      <c:pt idx="1276">
                        <c:v>0.53709854338966501</c:v>
                      </c:pt>
                      <c:pt idx="1277">
                        <c:v>0.53841715225730979</c:v>
                      </c:pt>
                      <c:pt idx="1278">
                        <c:v>0.53890826942281778</c:v>
                      </c:pt>
                      <c:pt idx="1279">
                        <c:v>0.53934237614610692</c:v>
                      </c:pt>
                      <c:pt idx="1280">
                        <c:v>0.53917431815317196</c:v>
                      </c:pt>
                      <c:pt idx="1281">
                        <c:v>0.5399332292666531</c:v>
                      </c:pt>
                      <c:pt idx="1282">
                        <c:v>0.54069407951082193</c:v>
                      </c:pt>
                      <c:pt idx="1283">
                        <c:v>0.54091352446698138</c:v>
                      </c:pt>
                      <c:pt idx="1284">
                        <c:v>0.53997433883723256</c:v>
                      </c:pt>
                      <c:pt idx="1285">
                        <c:v>0.53957442545173662</c:v>
                      </c:pt>
                      <c:pt idx="1286">
                        <c:v>0.53986161070658689</c:v>
                      </c:pt>
                      <c:pt idx="1287">
                        <c:v>0.53911575640640297</c:v>
                      </c:pt>
                      <c:pt idx="1288">
                        <c:v>0.53878093317432452</c:v>
                      </c:pt>
                      <c:pt idx="1289">
                        <c:v>0.5372791410943808</c:v>
                      </c:pt>
                      <c:pt idx="1290">
                        <c:v>0.53655429404331367</c:v>
                      </c:pt>
                      <c:pt idx="1291">
                        <c:v>0.53656205056606454</c:v>
                      </c:pt>
                      <c:pt idx="1292">
                        <c:v>0.53506795037118193</c:v>
                      </c:pt>
                      <c:pt idx="1293">
                        <c:v>0.5337868313634998</c:v>
                      </c:pt>
                      <c:pt idx="1294">
                        <c:v>0.5337896107841521</c:v>
                      </c:pt>
                      <c:pt idx="1295">
                        <c:v>0.53167867311750816</c:v>
                      </c:pt>
                      <c:pt idx="1296">
                        <c:v>0.53155521513039039</c:v>
                      </c:pt>
                      <c:pt idx="1297">
                        <c:v>0.53066017704263169</c:v>
                      </c:pt>
                      <c:pt idx="1298">
                        <c:v>0.52985950998167519</c:v>
                      </c:pt>
                      <c:pt idx="1299">
                        <c:v>0.52962843024138939</c:v>
                      </c:pt>
                      <c:pt idx="1300">
                        <c:v>0.5292263191744474</c:v>
                      </c:pt>
                      <c:pt idx="1301">
                        <c:v>0.52873966200952105</c:v>
                      </c:pt>
                      <c:pt idx="1302">
                        <c:v>0.52835461529263095</c:v>
                      </c:pt>
                      <c:pt idx="1303">
                        <c:v>0.52701338323362967</c:v>
                      </c:pt>
                      <c:pt idx="1304">
                        <c:v>0.52679115885681782</c:v>
                      </c:pt>
                      <c:pt idx="1305">
                        <c:v>0.52559445667174076</c:v>
                      </c:pt>
                      <c:pt idx="1306">
                        <c:v>0.52513714501788844</c:v>
                      </c:pt>
                      <c:pt idx="1307">
                        <c:v>0.52359818626643007</c:v>
                      </c:pt>
                      <c:pt idx="1308">
                        <c:v>0.52221907652132882</c:v>
                      </c:pt>
                      <c:pt idx="1309">
                        <c:v>0.52108397405443141</c:v>
                      </c:pt>
                      <c:pt idx="1310">
                        <c:v>0.51861061286225385</c:v>
                      </c:pt>
                      <c:pt idx="1311">
                        <c:v>0.51668964536531603</c:v>
                      </c:pt>
                      <c:pt idx="1312">
                        <c:v>0.51525617532326928</c:v>
                      </c:pt>
                      <c:pt idx="1313">
                        <c:v>0.51348413306314777</c:v>
                      </c:pt>
                      <c:pt idx="1314">
                        <c:v>0.51185539256084822</c:v>
                      </c:pt>
                      <c:pt idx="1315">
                        <c:v>0.51003202797519198</c:v>
                      </c:pt>
                      <c:pt idx="1316">
                        <c:v>0.5075283517065966</c:v>
                      </c:pt>
                      <c:pt idx="1317">
                        <c:v>0.50681307103358897</c:v>
                      </c:pt>
                      <c:pt idx="1318">
                        <c:v>0.50436194520663058</c:v>
                      </c:pt>
                      <c:pt idx="1319">
                        <c:v>0.50232307856387981</c:v>
                      </c:pt>
                      <c:pt idx="1320">
                        <c:v>0.50022965771111472</c:v>
                      </c:pt>
                      <c:pt idx="1321">
                        <c:v>0.49784103652999029</c:v>
                      </c:pt>
                      <c:pt idx="1322">
                        <c:v>0.49515411241140594</c:v>
                      </c:pt>
                      <c:pt idx="1323">
                        <c:v>0.49386762847548776</c:v>
                      </c:pt>
                      <c:pt idx="1324">
                        <c:v>0.49197057692369844</c:v>
                      </c:pt>
                      <c:pt idx="1325">
                        <c:v>0.48934395976950201</c:v>
                      </c:pt>
                      <c:pt idx="1326">
                        <c:v>0.48718228151652943</c:v>
                      </c:pt>
                      <c:pt idx="1327">
                        <c:v>0.48480923801859627</c:v>
                      </c:pt>
                      <c:pt idx="1328">
                        <c:v>0.48294676763073779</c:v>
                      </c:pt>
                      <c:pt idx="1329">
                        <c:v>0.48127995552926955</c:v>
                      </c:pt>
                      <c:pt idx="1330">
                        <c:v>0.47905512625356722</c:v>
                      </c:pt>
                      <c:pt idx="1331">
                        <c:v>0.47663334593768275</c:v>
                      </c:pt>
                      <c:pt idx="1332">
                        <c:v>0.47550561216739867</c:v>
                      </c:pt>
                      <c:pt idx="1333">
                        <c:v>0.47312248518988936</c:v>
                      </c:pt>
                      <c:pt idx="1334">
                        <c:v>0.47030389409760937</c:v>
                      </c:pt>
                      <c:pt idx="1335">
                        <c:v>0.46784333116797072</c:v>
                      </c:pt>
                      <c:pt idx="1336">
                        <c:v>0.46465533567968148</c:v>
                      </c:pt>
                      <c:pt idx="1337">
                        <c:v>0.46165569441885868</c:v>
                      </c:pt>
                      <c:pt idx="1338">
                        <c:v>0.45911530394257588</c:v>
                      </c:pt>
                      <c:pt idx="1339">
                        <c:v>0.45710552426014084</c:v>
                      </c:pt>
                      <c:pt idx="1340">
                        <c:v>0.45529301880633583</c:v>
                      </c:pt>
                      <c:pt idx="1341">
                        <c:v>0.45397098414114284</c:v>
                      </c:pt>
                      <c:pt idx="1342">
                        <c:v>0.45119098174954836</c:v>
                      </c:pt>
                      <c:pt idx="1343">
                        <c:v>0.44992576361350539</c:v>
                      </c:pt>
                      <c:pt idx="1344">
                        <c:v>0.44832552833231526</c:v>
                      </c:pt>
                      <c:pt idx="1345">
                        <c:v>0.44654598810020135</c:v>
                      </c:pt>
                      <c:pt idx="1346">
                        <c:v>0.44463432843056455</c:v>
                      </c:pt>
                      <c:pt idx="1347">
                        <c:v>0.44182543299172311</c:v>
                      </c:pt>
                      <c:pt idx="1348">
                        <c:v>0.43964029125742932</c:v>
                      </c:pt>
                      <c:pt idx="1349">
                        <c:v>0.43851300995097231</c:v>
                      </c:pt>
                      <c:pt idx="1350">
                        <c:v>0.43610073137545774</c:v>
                      </c:pt>
                      <c:pt idx="1351">
                        <c:v>0.43327057013674103</c:v>
                      </c:pt>
                      <c:pt idx="1352">
                        <c:v>0.43096222896608782</c:v>
                      </c:pt>
                      <c:pt idx="1353">
                        <c:v>0.42870947620848238</c:v>
                      </c:pt>
                      <c:pt idx="1354">
                        <c:v>0.42674571856103571</c:v>
                      </c:pt>
                      <c:pt idx="1355">
                        <c:v>0.42496094267606493</c:v>
                      </c:pt>
                      <c:pt idx="1356">
                        <c:v>0.42316815171758498</c:v>
                      </c:pt>
                      <c:pt idx="1357">
                        <c:v>0.42059505457036939</c:v>
                      </c:pt>
                      <c:pt idx="1358">
                        <c:v>0.4185616821312339</c:v>
                      </c:pt>
                      <c:pt idx="1359">
                        <c:v>0.41634519111748869</c:v>
                      </c:pt>
                      <c:pt idx="1360">
                        <c:v>0.41318337389348353</c:v>
                      </c:pt>
                      <c:pt idx="1361">
                        <c:v>0.41181757951243786</c:v>
                      </c:pt>
                      <c:pt idx="1362">
                        <c:v>0.40860166054224556</c:v>
                      </c:pt>
                      <c:pt idx="1363">
                        <c:v>0.4059434355578394</c:v>
                      </c:pt>
                      <c:pt idx="1364">
                        <c:v>0.40482513889023547</c:v>
                      </c:pt>
                      <c:pt idx="1365">
                        <c:v>0.40369042424947565</c:v>
                      </c:pt>
                      <c:pt idx="1366">
                        <c:v>0.401863957054719</c:v>
                      </c:pt>
                      <c:pt idx="1367">
                        <c:v>0.40020121712769502</c:v>
                      </c:pt>
                      <c:pt idx="1368">
                        <c:v>0.39759450838189236</c:v>
                      </c:pt>
                      <c:pt idx="1369">
                        <c:v>0.39594631193502622</c:v>
                      </c:pt>
                      <c:pt idx="1370">
                        <c:v>0.39416418619532867</c:v>
                      </c:pt>
                      <c:pt idx="1371">
                        <c:v>0.39177879689868361</c:v>
                      </c:pt>
                      <c:pt idx="1372">
                        <c:v>0.38891554116289667</c:v>
                      </c:pt>
                      <c:pt idx="1373">
                        <c:v>0.38670344551204361</c:v>
                      </c:pt>
                      <c:pt idx="1374">
                        <c:v>0.38415781938290394</c:v>
                      </c:pt>
                      <c:pt idx="1375">
                        <c:v>0.3820723489659586</c:v>
                      </c:pt>
                      <c:pt idx="1376">
                        <c:v>0.38074307487953146</c:v>
                      </c:pt>
                      <c:pt idx="1377">
                        <c:v>0.3781019142451772</c:v>
                      </c:pt>
                      <c:pt idx="1378">
                        <c:v>0.37645947055268458</c:v>
                      </c:pt>
                      <c:pt idx="1379">
                        <c:v>0.37513194168387642</c:v>
                      </c:pt>
                      <c:pt idx="1380">
                        <c:v>0.37299236952074383</c:v>
                      </c:pt>
                      <c:pt idx="1381">
                        <c:v>0.37135361017655782</c:v>
                      </c:pt>
                      <c:pt idx="1382">
                        <c:v>0.369958017820611</c:v>
                      </c:pt>
                      <c:pt idx="1383">
                        <c:v>0.36791107146666147</c:v>
                      </c:pt>
                      <c:pt idx="1384">
                        <c:v>0.36606883267564483</c:v>
                      </c:pt>
                      <c:pt idx="1385">
                        <c:v>0.36305316126780363</c:v>
                      </c:pt>
                      <c:pt idx="1386">
                        <c:v>0.36008428754722593</c:v>
                      </c:pt>
                      <c:pt idx="1387">
                        <c:v>0.35891272942339952</c:v>
                      </c:pt>
                      <c:pt idx="1388">
                        <c:v>0.3568770300274387</c:v>
                      </c:pt>
                      <c:pt idx="1389">
                        <c:v>0.35464030741685171</c:v>
                      </c:pt>
                      <c:pt idx="1390">
                        <c:v>0.35175882385260021</c:v>
                      </c:pt>
                      <c:pt idx="1391">
                        <c:v>0.35025599756962283</c:v>
                      </c:pt>
                      <c:pt idx="1392">
                        <c:v>0.34785619406819923</c:v>
                      </c:pt>
                      <c:pt idx="1393">
                        <c:v>0.34602216426376053</c:v>
                      </c:pt>
                      <c:pt idx="1394">
                        <c:v>0.34386798398278051</c:v>
                      </c:pt>
                      <c:pt idx="1395">
                        <c:v>0.34190881561129477</c:v>
                      </c:pt>
                      <c:pt idx="1396">
                        <c:v>0.33942944311398532</c:v>
                      </c:pt>
                      <c:pt idx="1397">
                        <c:v>0.33695349641422417</c:v>
                      </c:pt>
                      <c:pt idx="1398">
                        <c:v>0.33406994444390575</c:v>
                      </c:pt>
                      <c:pt idx="1399">
                        <c:v>0.33287143240352018</c:v>
                      </c:pt>
                      <c:pt idx="1400">
                        <c:v>0.33090896750986531</c:v>
                      </c:pt>
                      <c:pt idx="1401">
                        <c:v>0.3277381010093175</c:v>
                      </c:pt>
                      <c:pt idx="1402">
                        <c:v>0.32437991448433667</c:v>
                      </c:pt>
                      <c:pt idx="1403">
                        <c:v>0.3218748808242598</c:v>
                      </c:pt>
                      <c:pt idx="1404">
                        <c:v>0.32060972732590642</c:v>
                      </c:pt>
                      <c:pt idx="1405">
                        <c:v>0.31942556485260987</c:v>
                      </c:pt>
                      <c:pt idx="1406">
                        <c:v>0.317622819689933</c:v>
                      </c:pt>
                      <c:pt idx="1407">
                        <c:v>0.3160434623824806</c:v>
                      </c:pt>
                      <c:pt idx="1408">
                        <c:v>0.31361670496449778</c:v>
                      </c:pt>
                      <c:pt idx="1409">
                        <c:v>0.3130915883742651</c:v>
                      </c:pt>
                      <c:pt idx="1410">
                        <c:v>0.31147002265551021</c:v>
                      </c:pt>
                      <c:pt idx="1411">
                        <c:v>0.31029949873471718</c:v>
                      </c:pt>
                      <c:pt idx="1412">
                        <c:v>0.30734749545112255</c:v>
                      </c:pt>
                      <c:pt idx="1413">
                        <c:v>0.30478047424672849</c:v>
                      </c:pt>
                      <c:pt idx="1414">
                        <c:v>0.30286344964885575</c:v>
                      </c:pt>
                      <c:pt idx="1415">
                        <c:v>0.30178193182662882</c:v>
                      </c:pt>
                      <c:pt idx="1416">
                        <c:v>0.29900070131893203</c:v>
                      </c:pt>
                      <c:pt idx="1417">
                        <c:v>0.29629289922661006</c:v>
                      </c:pt>
                      <c:pt idx="1418">
                        <c:v>0.29255580656525015</c:v>
                      </c:pt>
                      <c:pt idx="1419">
                        <c:v>0.29078007995682198</c:v>
                      </c:pt>
                      <c:pt idx="1420">
                        <c:v>0.28888503217340994</c:v>
                      </c:pt>
                      <c:pt idx="1421">
                        <c:v>0.28678068755110414</c:v>
                      </c:pt>
                      <c:pt idx="1422">
                        <c:v>0.28568320421954835</c:v>
                      </c:pt>
                      <c:pt idx="1423">
                        <c:v>0.28362869525591677</c:v>
                      </c:pt>
                      <c:pt idx="1424">
                        <c:v>0.28214687622205631</c:v>
                      </c:pt>
                      <c:pt idx="1425">
                        <c:v>0.28084229373305281</c:v>
                      </c:pt>
                      <c:pt idx="1426">
                        <c:v>0.27896004421217968</c:v>
                      </c:pt>
                      <c:pt idx="1427">
                        <c:v>0.2772035796352495</c:v>
                      </c:pt>
                      <c:pt idx="1428">
                        <c:v>0.27502166978543519</c:v>
                      </c:pt>
                      <c:pt idx="1429">
                        <c:v>0.27220366043236149</c:v>
                      </c:pt>
                      <c:pt idx="1430">
                        <c:v>0.26979383808905133</c:v>
                      </c:pt>
                      <c:pt idx="1431">
                        <c:v>0.26766195781097996</c:v>
                      </c:pt>
                      <c:pt idx="1432">
                        <c:v>0.26574241234321322</c:v>
                      </c:pt>
                      <c:pt idx="1433">
                        <c:v>0.26331966246198496</c:v>
                      </c:pt>
                      <c:pt idx="1434">
                        <c:v>0.26125099784433303</c:v>
                      </c:pt>
                      <c:pt idx="1435">
                        <c:v>0.25907858973488851</c:v>
                      </c:pt>
                      <c:pt idx="1436">
                        <c:v>0.25630705488063033</c:v>
                      </c:pt>
                      <c:pt idx="1437">
                        <c:v>0.25470617322254435</c:v>
                      </c:pt>
                      <c:pt idx="1438">
                        <c:v>0.2527505599239861</c:v>
                      </c:pt>
                      <c:pt idx="1439">
                        <c:v>0.25047285701819871</c:v>
                      </c:pt>
                      <c:pt idx="1440">
                        <c:v>0.24827142658612808</c:v>
                      </c:pt>
                      <c:pt idx="1441">
                        <c:v>0.24588985091316895</c:v>
                      </c:pt>
                      <c:pt idx="1442">
                        <c:v>0.24407275618340296</c:v>
                      </c:pt>
                      <c:pt idx="1443">
                        <c:v>0.24180274516267689</c:v>
                      </c:pt>
                      <c:pt idx="1444">
                        <c:v>0.24024174495906819</c:v>
                      </c:pt>
                      <c:pt idx="1445">
                        <c:v>0.23789849943603616</c:v>
                      </c:pt>
                      <c:pt idx="1446">
                        <c:v>0.23576455075189792</c:v>
                      </c:pt>
                      <c:pt idx="1447">
                        <c:v>0.23397311718489933</c:v>
                      </c:pt>
                      <c:pt idx="1448">
                        <c:v>0.23152166816949293</c:v>
                      </c:pt>
                      <c:pt idx="1449">
                        <c:v>0.22912800524858037</c:v>
                      </c:pt>
                      <c:pt idx="1450">
                        <c:v>0.22838984283345776</c:v>
                      </c:pt>
                      <c:pt idx="1451">
                        <c:v>0.22601524803097439</c:v>
                      </c:pt>
                      <c:pt idx="1452">
                        <c:v>0.22440641593706873</c:v>
                      </c:pt>
                      <c:pt idx="1453">
                        <c:v>0.2227003687580191</c:v>
                      </c:pt>
                      <c:pt idx="1454">
                        <c:v>0.22076227227333986</c:v>
                      </c:pt>
                      <c:pt idx="1455">
                        <c:v>0.21923346163914717</c:v>
                      </c:pt>
                      <c:pt idx="1456">
                        <c:v>0.21708639150402206</c:v>
                      </c:pt>
                      <c:pt idx="1457">
                        <c:v>0.21452880740230823</c:v>
                      </c:pt>
                      <c:pt idx="1458">
                        <c:v>0.21295287589240408</c:v>
                      </c:pt>
                      <c:pt idx="1459">
                        <c:v>0.21156180817472861</c:v>
                      </c:pt>
                      <c:pt idx="1460">
                        <c:v>0.2094674177566197</c:v>
                      </c:pt>
                      <c:pt idx="1461">
                        <c:v>0.20789161552209479</c:v>
                      </c:pt>
                      <c:pt idx="1462">
                        <c:v>0.20649052896253275</c:v>
                      </c:pt>
                      <c:pt idx="1463">
                        <c:v>0.20533254475352031</c:v>
                      </c:pt>
                      <c:pt idx="1464">
                        <c:v>0.2036872570026857</c:v>
                      </c:pt>
                      <c:pt idx="1465">
                        <c:v>0.20186311676475435</c:v>
                      </c:pt>
                      <c:pt idx="1466">
                        <c:v>0.19964630256256119</c:v>
                      </c:pt>
                      <c:pt idx="1467">
                        <c:v>0.19723699732076777</c:v>
                      </c:pt>
                      <c:pt idx="1468">
                        <c:v>0.1953071098226665</c:v>
                      </c:pt>
                      <c:pt idx="1469">
                        <c:v>0.19331096869273504</c:v>
                      </c:pt>
                      <c:pt idx="1470">
                        <c:v>0.19073328226955855</c:v>
                      </c:pt>
                      <c:pt idx="1471">
                        <c:v>0.18866597504338803</c:v>
                      </c:pt>
                      <c:pt idx="1472">
                        <c:v>0.18696180235733653</c:v>
                      </c:pt>
                      <c:pt idx="1473">
                        <c:v>0.18489119860899692</c:v>
                      </c:pt>
                      <c:pt idx="1474">
                        <c:v>0.18394884573245812</c:v>
                      </c:pt>
                      <c:pt idx="1475">
                        <c:v>0.18220576115727319</c:v>
                      </c:pt>
                      <c:pt idx="1476">
                        <c:v>0.17991959071414951</c:v>
                      </c:pt>
                      <c:pt idx="1477">
                        <c:v>0.17828302905140958</c:v>
                      </c:pt>
                      <c:pt idx="1478">
                        <c:v>0.17644537953635386</c:v>
                      </c:pt>
                      <c:pt idx="1479">
                        <c:v>0.17481903062856921</c:v>
                      </c:pt>
                      <c:pt idx="1480">
                        <c:v>0.17353409799720118</c:v>
                      </c:pt>
                      <c:pt idx="1481">
                        <c:v>0.17167763891447463</c:v>
                      </c:pt>
                      <c:pt idx="1482">
                        <c:v>0.17025386452586638</c:v>
                      </c:pt>
                      <c:pt idx="1483">
                        <c:v>0.16888684202871851</c:v>
                      </c:pt>
                      <c:pt idx="1484">
                        <c:v>0.16827575731133068</c:v>
                      </c:pt>
                      <c:pt idx="1485">
                        <c:v>0.16788702624613386</c:v>
                      </c:pt>
                      <c:pt idx="1486">
                        <c:v>0.16669950261297861</c:v>
                      </c:pt>
                      <c:pt idx="1487">
                        <c:v>0.16491789397479775</c:v>
                      </c:pt>
                      <c:pt idx="1488">
                        <c:v>0.16379675324885185</c:v>
                      </c:pt>
                      <c:pt idx="1489">
                        <c:v>0.16259455686015958</c:v>
                      </c:pt>
                      <c:pt idx="1490">
                        <c:v>0.16213614636558429</c:v>
                      </c:pt>
                      <c:pt idx="1491">
                        <c:v>0.15986981969316488</c:v>
                      </c:pt>
                      <c:pt idx="1492">
                        <c:v>0.15745140053713921</c:v>
                      </c:pt>
                      <c:pt idx="1493">
                        <c:v>0.15538680809393149</c:v>
                      </c:pt>
                      <c:pt idx="1494">
                        <c:v>0.1545497500137355</c:v>
                      </c:pt>
                      <c:pt idx="1495">
                        <c:v>0.15360313104968376</c:v>
                      </c:pt>
                      <c:pt idx="1496">
                        <c:v>0.15189973401590734</c:v>
                      </c:pt>
                      <c:pt idx="1497">
                        <c:v>0.1498272557745696</c:v>
                      </c:pt>
                      <c:pt idx="1498">
                        <c:v>0.14898909885365055</c:v>
                      </c:pt>
                      <c:pt idx="1499">
                        <c:v>0.14780797435176476</c:v>
                      </c:pt>
                      <c:pt idx="1500">
                        <c:v>0.14614516978705111</c:v>
                      </c:pt>
                      <c:pt idx="1501">
                        <c:v>0.14405459299262807</c:v>
                      </c:pt>
                      <c:pt idx="1502">
                        <c:v>0.14253366815656543</c:v>
                      </c:pt>
                      <c:pt idx="1503">
                        <c:v>0.14122113523174229</c:v>
                      </c:pt>
                      <c:pt idx="1504">
                        <c:v>0.14006586580569264</c:v>
                      </c:pt>
                      <c:pt idx="1505">
                        <c:v>0.13838993978999214</c:v>
                      </c:pt>
                      <c:pt idx="1506">
                        <c:v>0.13740964458966379</c:v>
                      </c:pt>
                      <c:pt idx="1507">
                        <c:v>0.13691671756884721</c:v>
                      </c:pt>
                      <c:pt idx="1508">
                        <c:v>0.1354899052088282</c:v>
                      </c:pt>
                      <c:pt idx="1509">
                        <c:v>0.13446526855344082</c:v>
                      </c:pt>
                      <c:pt idx="1510">
                        <c:v>0.13377125368030843</c:v>
                      </c:pt>
                      <c:pt idx="1511">
                        <c:v>0.13227876942766556</c:v>
                      </c:pt>
                      <c:pt idx="1512">
                        <c:v>0.13137261365729744</c:v>
                      </c:pt>
                      <c:pt idx="1513">
                        <c:v>0.12878859274054108</c:v>
                      </c:pt>
                      <c:pt idx="1514">
                        <c:v>0.12763655519897096</c:v>
                      </c:pt>
                      <c:pt idx="1515">
                        <c:v>0.12771754622402776</c:v>
                      </c:pt>
                      <c:pt idx="1516">
                        <c:v>0.12526538619403588</c:v>
                      </c:pt>
                      <c:pt idx="1517">
                        <c:v>0.12347653813462092</c:v>
                      </c:pt>
                      <c:pt idx="1518">
                        <c:v>0.12209154635976691</c:v>
                      </c:pt>
                      <c:pt idx="1519">
                        <c:v>0.12073266821150744</c:v>
                      </c:pt>
                      <c:pt idx="1520">
                        <c:v>0.12133838800065931</c:v>
                      </c:pt>
                      <c:pt idx="1521">
                        <c:v>0.12025590061308848</c:v>
                      </c:pt>
                      <c:pt idx="1522">
                        <c:v>0.11861972677648609</c:v>
                      </c:pt>
                      <c:pt idx="1523">
                        <c:v>0.11829854209691129</c:v>
                      </c:pt>
                      <c:pt idx="1524">
                        <c:v>0.11724662833651674</c:v>
                      </c:pt>
                      <c:pt idx="1525">
                        <c:v>0.11593105744028284</c:v>
                      </c:pt>
                      <c:pt idx="1526">
                        <c:v>0.11432494012934001</c:v>
                      </c:pt>
                      <c:pt idx="1527">
                        <c:v>0.11189611430529027</c:v>
                      </c:pt>
                      <c:pt idx="1528">
                        <c:v>0.11053923992540809</c:v>
                      </c:pt>
                      <c:pt idx="1529">
                        <c:v>0.10934648063939602</c:v>
                      </c:pt>
                      <c:pt idx="1530">
                        <c:v>0.10770507114993681</c:v>
                      </c:pt>
                      <c:pt idx="1531">
                        <c:v>0.1060131149872179</c:v>
                      </c:pt>
                      <c:pt idx="1532">
                        <c:v>0.10554520275227282</c:v>
                      </c:pt>
                      <c:pt idx="1533">
                        <c:v>0.10484556440014607</c:v>
                      </c:pt>
                      <c:pt idx="1534">
                        <c:v>0.10477924613062629</c:v>
                      </c:pt>
                      <c:pt idx="1535">
                        <c:v>0.10440770869086055</c:v>
                      </c:pt>
                      <c:pt idx="1536">
                        <c:v>0.10309491721527905</c:v>
                      </c:pt>
                      <c:pt idx="1537">
                        <c:v>0.10203421272910021</c:v>
                      </c:pt>
                      <c:pt idx="1538">
                        <c:v>0.10167295268197934</c:v>
                      </c:pt>
                      <c:pt idx="1539">
                        <c:v>0.10065484443324058</c:v>
                      </c:pt>
                      <c:pt idx="1540">
                        <c:v>0.10020050611310949</c:v>
                      </c:pt>
                      <c:pt idx="1541">
                        <c:v>9.8740922444468138E-2</c:v>
                      </c:pt>
                      <c:pt idx="1542">
                        <c:v>9.7581645481663898E-2</c:v>
                      </c:pt>
                      <c:pt idx="1543">
                        <c:v>9.6878516694299269E-2</c:v>
                      </c:pt>
                      <c:pt idx="1544">
                        <c:v>9.5908628161994983E-2</c:v>
                      </c:pt>
                      <c:pt idx="1545">
                        <c:v>9.4722849746458657E-2</c:v>
                      </c:pt>
                      <c:pt idx="1546">
                        <c:v>9.3936079788764032E-2</c:v>
                      </c:pt>
                      <c:pt idx="1547">
                        <c:v>9.2932644295562306E-2</c:v>
                      </c:pt>
                      <c:pt idx="1548">
                        <c:v>9.2131072306951459E-2</c:v>
                      </c:pt>
                      <c:pt idx="1549">
                        <c:v>9.1059896515058955E-2</c:v>
                      </c:pt>
                      <c:pt idx="1550">
                        <c:v>9.0283274674630029E-2</c:v>
                      </c:pt>
                      <c:pt idx="1551">
                        <c:v>8.9810773163724045E-2</c:v>
                      </c:pt>
                      <c:pt idx="1552">
                        <c:v>8.9301557445130672E-2</c:v>
                      </c:pt>
                      <c:pt idx="1553">
                        <c:v>8.8126961349893507E-2</c:v>
                      </c:pt>
                      <c:pt idx="1554">
                        <c:v>8.7224037464004894E-2</c:v>
                      </c:pt>
                      <c:pt idx="1555">
                        <c:v>8.625563559856117E-2</c:v>
                      </c:pt>
                      <c:pt idx="1556">
                        <c:v>8.4631031908395465E-2</c:v>
                      </c:pt>
                      <c:pt idx="1557">
                        <c:v>8.3924735874240902E-2</c:v>
                      </c:pt>
                      <c:pt idx="1558">
                        <c:v>8.2818332541521628E-2</c:v>
                      </c:pt>
                      <c:pt idx="1559">
                        <c:v>8.1750582547177431E-2</c:v>
                      </c:pt>
                      <c:pt idx="1560">
                        <c:v>8.0823031701554859E-2</c:v>
                      </c:pt>
                      <c:pt idx="1561">
                        <c:v>7.9952491298151032E-2</c:v>
                      </c:pt>
                      <c:pt idx="1562">
                        <c:v>7.9221697579641703E-2</c:v>
                      </c:pt>
                      <c:pt idx="1563">
                        <c:v>7.8612616630631155E-2</c:v>
                      </c:pt>
                      <c:pt idx="1564">
                        <c:v>7.735360371278889E-2</c:v>
                      </c:pt>
                      <c:pt idx="1565">
                        <c:v>7.6757514939385998E-2</c:v>
                      </c:pt>
                      <c:pt idx="1566">
                        <c:v>7.6579438104564385E-2</c:v>
                      </c:pt>
                      <c:pt idx="1567">
                        <c:v>7.6496314035751106E-2</c:v>
                      </c:pt>
                      <c:pt idx="1568">
                        <c:v>7.5519315357591849E-2</c:v>
                      </c:pt>
                      <c:pt idx="1569">
                        <c:v>7.4604174948370641E-2</c:v>
                      </c:pt>
                      <c:pt idx="1570">
                        <c:v>7.4932663686869169E-2</c:v>
                      </c:pt>
                      <c:pt idx="1571">
                        <c:v>7.4369087671330283E-2</c:v>
                      </c:pt>
                      <c:pt idx="1572">
                        <c:v>7.4124304740851341E-2</c:v>
                      </c:pt>
                      <c:pt idx="1573">
                        <c:v>7.2905819654382267E-2</c:v>
                      </c:pt>
                      <c:pt idx="1574">
                        <c:v>7.1850092270301896E-2</c:v>
                      </c:pt>
                      <c:pt idx="1575">
                        <c:v>7.1471961786197913E-2</c:v>
                      </c:pt>
                      <c:pt idx="1576">
                        <c:v>7.1086979706997358E-2</c:v>
                      </c:pt>
                      <c:pt idx="1577">
                        <c:v>6.9830487659049117E-2</c:v>
                      </c:pt>
                      <c:pt idx="1578">
                        <c:v>6.9184692502351194E-2</c:v>
                      </c:pt>
                      <c:pt idx="1579">
                        <c:v>6.7673010855899968E-2</c:v>
                      </c:pt>
                      <c:pt idx="1580">
                        <c:v>6.7128826147238183E-2</c:v>
                      </c:pt>
                      <c:pt idx="1581">
                        <c:v>6.6663111593739194E-2</c:v>
                      </c:pt>
                      <c:pt idx="1582">
                        <c:v>6.6185374429976365E-2</c:v>
                      </c:pt>
                      <c:pt idx="1583">
                        <c:v>6.5373201860272706E-2</c:v>
                      </c:pt>
                      <c:pt idx="1584">
                        <c:v>6.4947368761250998E-2</c:v>
                      </c:pt>
                      <c:pt idx="1585">
                        <c:v>6.4360271090470142E-2</c:v>
                      </c:pt>
                      <c:pt idx="1586">
                        <c:v>6.4367232569639027E-2</c:v>
                      </c:pt>
                      <c:pt idx="1587">
                        <c:v>6.3706376831266551E-2</c:v>
                      </c:pt>
                      <c:pt idx="1588">
                        <c:v>6.3419734533008851E-2</c:v>
                      </c:pt>
                      <c:pt idx="1589">
                        <c:v>6.2606534224040694E-2</c:v>
                      </c:pt>
                      <c:pt idx="1590">
                        <c:v>6.2123755320489825E-2</c:v>
                      </c:pt>
                      <c:pt idx="1591">
                        <c:v>6.1369801917800247E-2</c:v>
                      </c:pt>
                      <c:pt idx="1592">
                        <c:v>6.1469822278672474E-2</c:v>
                      </c:pt>
                      <c:pt idx="1593">
                        <c:v>6.144606792774799E-2</c:v>
                      </c:pt>
                      <c:pt idx="1594">
                        <c:v>6.1060155065817329E-2</c:v>
                      </c:pt>
                      <c:pt idx="1595">
                        <c:v>6.1344412233329135E-2</c:v>
                      </c:pt>
                      <c:pt idx="1596">
                        <c:v>6.1086675909856281E-2</c:v>
                      </c:pt>
                      <c:pt idx="1597">
                        <c:v>6.092693678757146E-2</c:v>
                      </c:pt>
                      <c:pt idx="1598">
                        <c:v>6.1379478179931939E-2</c:v>
                      </c:pt>
                      <c:pt idx="1599">
                        <c:v>6.0940736934299015E-2</c:v>
                      </c:pt>
                      <c:pt idx="1600">
                        <c:v>6.0062446471913306E-2</c:v>
                      </c:pt>
                      <c:pt idx="1601">
                        <c:v>5.985847577864177E-2</c:v>
                      </c:pt>
                      <c:pt idx="1602">
                        <c:v>5.8910163307122752E-2</c:v>
                      </c:pt>
                      <c:pt idx="1603">
                        <c:v>5.8106141550076436E-2</c:v>
                      </c:pt>
                      <c:pt idx="1604">
                        <c:v>5.8112211029128974E-2</c:v>
                      </c:pt>
                      <c:pt idx="1605">
                        <c:v>5.7413736155414855E-2</c:v>
                      </c:pt>
                      <c:pt idx="1606">
                        <c:v>5.6819825672151179E-2</c:v>
                      </c:pt>
                      <c:pt idx="1607">
                        <c:v>5.6804726307862853E-2</c:v>
                      </c:pt>
                      <c:pt idx="1608">
                        <c:v>5.5898770914332437E-2</c:v>
                      </c:pt>
                      <c:pt idx="1609">
                        <c:v>5.5140622525588448E-2</c:v>
                      </c:pt>
                      <c:pt idx="1610">
                        <c:v>5.5382470904959971E-2</c:v>
                      </c:pt>
                      <c:pt idx="1611">
                        <c:v>5.4985246447350984E-2</c:v>
                      </c:pt>
                      <c:pt idx="1612">
                        <c:v>5.5005180710820674E-2</c:v>
                      </c:pt>
                      <c:pt idx="1613">
                        <c:v>5.4260412323821894E-2</c:v>
                      </c:pt>
                      <c:pt idx="1614">
                        <c:v>5.3625754241040408E-2</c:v>
                      </c:pt>
                      <c:pt idx="1615">
                        <c:v>5.3736678980146529E-2</c:v>
                      </c:pt>
                      <c:pt idx="1616">
                        <c:v>5.386263198208243E-2</c:v>
                      </c:pt>
                      <c:pt idx="1617">
                        <c:v>5.3459538422258632E-2</c:v>
                      </c:pt>
                      <c:pt idx="1618">
                        <c:v>5.2861736750081607E-2</c:v>
                      </c:pt>
                      <c:pt idx="1619">
                        <c:v>5.2180274516267687E-2</c:v>
                      </c:pt>
                      <c:pt idx="1620">
                        <c:v>5.2639538228345571E-2</c:v>
                      </c:pt>
                      <c:pt idx="1621">
                        <c:v>5.3228032073221569E-2</c:v>
                      </c:pt>
                      <c:pt idx="1622">
                        <c:v>5.3643309837533168E-2</c:v>
                      </c:pt>
                      <c:pt idx="1623">
                        <c:v>5.3532779388333541E-2</c:v>
                      </c:pt>
                      <c:pt idx="1624">
                        <c:v>5.3526645271591414E-2</c:v>
                      </c:pt>
                      <c:pt idx="1625">
                        <c:v>5.3697586105482246E-2</c:v>
                      </c:pt>
                      <c:pt idx="1626">
                        <c:v>5.3419637576474464E-2</c:v>
                      </c:pt>
                      <c:pt idx="1627">
                        <c:v>5.1738689212292799E-2</c:v>
                      </c:pt>
                      <c:pt idx="1628">
                        <c:v>5.0987799636089806E-2</c:v>
                      </c:pt>
                      <c:pt idx="1629">
                        <c:v>5.0720419369330062E-2</c:v>
                      </c:pt>
                      <c:pt idx="1630">
                        <c:v>4.9836919109163359E-2</c:v>
                      </c:pt>
                      <c:pt idx="1631">
                        <c:v>4.9038404483270147E-2</c:v>
                      </c:pt>
                      <c:pt idx="1632">
                        <c:v>4.8718338035725249E-2</c:v>
                      </c:pt>
                      <c:pt idx="1633">
                        <c:v>4.7858191372807564E-2</c:v>
                      </c:pt>
                      <c:pt idx="1634">
                        <c:v>4.8360258162932226E-2</c:v>
                      </c:pt>
                      <c:pt idx="1635">
                        <c:v>4.8025654698998436E-2</c:v>
                      </c:pt>
                      <c:pt idx="1636">
                        <c:v>4.713767504694312E-2</c:v>
                      </c:pt>
                      <c:pt idx="1637">
                        <c:v>4.7176528762155924E-2</c:v>
                      </c:pt>
                      <c:pt idx="1638">
                        <c:v>4.7070639299068892E-2</c:v>
                      </c:pt>
                      <c:pt idx="1639">
                        <c:v>4.6175109964869412E-2</c:v>
                      </c:pt>
                      <c:pt idx="1640">
                        <c:v>4.6383618223950207E-2</c:v>
                      </c:pt>
                      <c:pt idx="1641">
                        <c:v>4.5976458953451163E-2</c:v>
                      </c:pt>
                      <c:pt idx="1642">
                        <c:v>4.5684387089267878E-2</c:v>
                      </c:pt>
                      <c:pt idx="1643">
                        <c:v>4.5306502228384352E-2</c:v>
                      </c:pt>
                      <c:pt idx="1644">
                        <c:v>4.4468532756765142E-2</c:v>
                      </c:pt>
                      <c:pt idx="1645">
                        <c:v>4.3374746701053922E-2</c:v>
                      </c:pt>
                      <c:pt idx="1646">
                        <c:v>4.3675337812725222E-2</c:v>
                      </c:pt>
                      <c:pt idx="1647">
                        <c:v>4.3213495056832682E-2</c:v>
                      </c:pt>
                      <c:pt idx="1648">
                        <c:v>4.3797186321372125E-2</c:v>
                      </c:pt>
                      <c:pt idx="1649">
                        <c:v>4.4084164735615688E-2</c:v>
                      </c:pt>
                      <c:pt idx="1650">
                        <c:v>4.3979238374103558E-2</c:v>
                      </c:pt>
                      <c:pt idx="1651">
                        <c:v>4.386848169299036E-2</c:v>
                      </c:pt>
                      <c:pt idx="1652">
                        <c:v>4.4566058102819169E-2</c:v>
                      </c:pt>
                      <c:pt idx="1653">
                        <c:v>4.3995035825439448E-2</c:v>
                      </c:pt>
                      <c:pt idx="1654">
                        <c:v>4.368262894411102E-2</c:v>
                      </c:pt>
                      <c:pt idx="1655">
                        <c:v>4.2307378069078298E-2</c:v>
                      </c:pt>
                      <c:pt idx="1656">
                        <c:v>4.1724294398821006E-2</c:v>
                      </c:pt>
                      <c:pt idx="1657">
                        <c:v>4.2178606863876256E-2</c:v>
                      </c:pt>
                      <c:pt idx="1658">
                        <c:v>4.1570017161306587E-2</c:v>
                      </c:pt>
                      <c:pt idx="1659">
                        <c:v>4.1456662045071861E-2</c:v>
                      </c:pt>
                      <c:pt idx="1660">
                        <c:v>4.1065332544753523E-2</c:v>
                      </c:pt>
                      <c:pt idx="1661">
                        <c:v>4.1017940190745825E-2</c:v>
                      </c:pt>
                      <c:pt idx="1662">
                        <c:v>4.0851756690808844E-2</c:v>
                      </c:pt>
                      <c:pt idx="1663">
                        <c:v>4.1141327076404985E-2</c:v>
                      </c:pt>
                      <c:pt idx="1664">
                        <c:v>4.0364640598286448E-2</c:v>
                      </c:pt>
                      <c:pt idx="1665">
                        <c:v>4.0621245762191477E-2</c:v>
                      </c:pt>
                      <c:pt idx="1666">
                        <c:v>3.9603480093207542E-2</c:v>
                      </c:pt>
                      <c:pt idx="1667">
                        <c:v>3.9905822886266748E-2</c:v>
                      </c:pt>
                      <c:pt idx="1668">
                        <c:v>3.9943028340394995E-2</c:v>
                      </c:pt>
                      <c:pt idx="1669">
                        <c:v>4.0006185826893803E-2</c:v>
                      </c:pt>
                      <c:pt idx="1670">
                        <c:v>3.9194562677551656E-2</c:v>
                      </c:pt>
                      <c:pt idx="1671">
                        <c:v>3.869643878649201E-2</c:v>
                      </c:pt>
                      <c:pt idx="1672">
                        <c:v>3.9011004566652768E-2</c:v>
                      </c:pt>
                      <c:pt idx="1673">
                        <c:v>3.9710856223155157E-2</c:v>
                      </c:pt>
                      <c:pt idx="1674">
                        <c:v>3.9107392289370005E-2</c:v>
                      </c:pt>
                      <c:pt idx="1675">
                        <c:v>3.8303241256944509E-2</c:v>
                      </c:pt>
                      <c:pt idx="1676">
                        <c:v>3.8617903993639652E-2</c:v>
                      </c:pt>
                      <c:pt idx="1677">
                        <c:v>3.8802315322041127E-2</c:v>
                      </c:pt>
                      <c:pt idx="1678">
                        <c:v>3.9247113119188666E-2</c:v>
                      </c:pt>
                      <c:pt idx="1679">
                        <c:v>3.8825578426524725E-2</c:v>
                      </c:pt>
                      <c:pt idx="1680">
                        <c:v>3.8427953215240271E-2</c:v>
                      </c:pt>
                      <c:pt idx="1681">
                        <c:v>3.8473949395152821E-2</c:v>
                      </c:pt>
                      <c:pt idx="1682">
                        <c:v>3.7928717555919679E-2</c:v>
                      </c:pt>
                      <c:pt idx="1683">
                        <c:v>3.77341904290973E-2</c:v>
                      </c:pt>
                      <c:pt idx="1684">
                        <c:v>3.7529276025557737E-2</c:v>
                      </c:pt>
                      <c:pt idx="1685">
                        <c:v>3.6887229854856061E-2</c:v>
                      </c:pt>
                      <c:pt idx="1686">
                        <c:v>3.6014924842526427E-2</c:v>
                      </c:pt>
                      <c:pt idx="1687">
                        <c:v>3.6339832653021646E-2</c:v>
                      </c:pt>
                      <c:pt idx="1688">
                        <c:v>3.6311935026194425E-2</c:v>
                      </c:pt>
                      <c:pt idx="1689">
                        <c:v>3.7460857031126275E-2</c:v>
                      </c:pt>
                      <c:pt idx="1690">
                        <c:v>3.7052282195225217E-2</c:v>
                      </c:pt>
                      <c:pt idx="1691">
                        <c:v>3.6098333317173908E-2</c:v>
                      </c:pt>
                      <c:pt idx="1692">
                        <c:v>3.6325722245384058E-2</c:v>
                      </c:pt>
                      <c:pt idx="1693">
                        <c:v>3.6441094057534013E-2</c:v>
                      </c:pt>
                      <c:pt idx="1694">
                        <c:v>3.5436107259782107E-2</c:v>
                      </c:pt>
                      <c:pt idx="1695">
                        <c:v>3.4656460375480334E-2</c:v>
                      </c:pt>
                      <c:pt idx="1696">
                        <c:v>3.3811160989861574E-2</c:v>
                      </c:pt>
                      <c:pt idx="1697">
                        <c:v>3.382443110753449E-2</c:v>
                      </c:pt>
                      <c:pt idx="1698">
                        <c:v>3.3483777555855042E-2</c:v>
                      </c:pt>
                      <c:pt idx="1699">
                        <c:v>3.2939120992059256E-2</c:v>
                      </c:pt>
                      <c:pt idx="1700">
                        <c:v>3.28580136191612E-2</c:v>
                      </c:pt>
                      <c:pt idx="1701">
                        <c:v>3.3211924360975635E-2</c:v>
                      </c:pt>
                      <c:pt idx="1702">
                        <c:v>3.2934105107347039E-2</c:v>
                      </c:pt>
                      <c:pt idx="1703">
                        <c:v>3.215089022257988E-2</c:v>
                      </c:pt>
                      <c:pt idx="1704">
                        <c:v>3.1863498127122941E-2</c:v>
                      </c:pt>
                      <c:pt idx="1705">
                        <c:v>3.2209529534576314E-2</c:v>
                      </c:pt>
                      <c:pt idx="1706">
                        <c:v>3.2191618430790811E-2</c:v>
                      </c:pt>
                      <c:pt idx="1707">
                        <c:v>3.1620473341800868E-2</c:v>
                      </c:pt>
                      <c:pt idx="1708">
                        <c:v>3.0247704554048419E-2</c:v>
                      </c:pt>
                      <c:pt idx="1709">
                        <c:v>3.0340524276300268E-2</c:v>
                      </c:pt>
                      <c:pt idx="1710">
                        <c:v>3.0032112004188521E-2</c:v>
                      </c:pt>
                      <c:pt idx="1711">
                        <c:v>2.9681077639560852E-2</c:v>
                      </c:pt>
                      <c:pt idx="1712">
                        <c:v>2.8961815284874456E-2</c:v>
                      </c:pt>
                      <c:pt idx="1713">
                        <c:v>2.8027296496314035E-2</c:v>
                      </c:pt>
                      <c:pt idx="1714">
                        <c:v>2.7840144529873923E-2</c:v>
                      </c:pt>
                      <c:pt idx="1715">
                        <c:v>2.90584550945811E-2</c:v>
                      </c:pt>
                      <c:pt idx="1716">
                        <c:v>2.8258027193076012E-2</c:v>
                      </c:pt>
                      <c:pt idx="1717">
                        <c:v>2.8749629141255974E-2</c:v>
                      </c:pt>
                      <c:pt idx="1718">
                        <c:v>2.8255228381116746E-2</c:v>
                      </c:pt>
                      <c:pt idx="1719">
                        <c:v>2.8404276429543303E-2</c:v>
                      </c:pt>
                      <c:pt idx="1720">
                        <c:v>2.8071870647055592E-2</c:v>
                      </c:pt>
                      <c:pt idx="1721">
                        <c:v>2.7965412372300165E-2</c:v>
                      </c:pt>
                      <c:pt idx="1722">
                        <c:v>2.6893299333908608E-2</c:v>
                      </c:pt>
                      <c:pt idx="1723">
                        <c:v>2.6752641257590887E-2</c:v>
                      </c:pt>
                      <c:pt idx="1724">
                        <c:v>2.6672335392043747E-2</c:v>
                      </c:pt>
                      <c:pt idx="1725">
                        <c:v>2.6612629558169072E-2</c:v>
                      </c:pt>
                      <c:pt idx="1726">
                        <c:v>2.5822569542074288E-2</c:v>
                      </c:pt>
                      <c:pt idx="1727">
                        <c:v>2.5539553418202621E-2</c:v>
                      </c:pt>
                      <c:pt idx="1728">
                        <c:v>2.5809913482452485E-2</c:v>
                      </c:pt>
                      <c:pt idx="1729">
                        <c:v>2.5477048772368678E-2</c:v>
                      </c:pt>
                      <c:pt idx="1730">
                        <c:v>2.5908091669171376E-2</c:v>
                      </c:pt>
                      <c:pt idx="1731">
                        <c:v>2.5459118277276295E-2</c:v>
                      </c:pt>
                      <c:pt idx="1732">
                        <c:v>2.5376808643351852E-2</c:v>
                      </c:pt>
                      <c:pt idx="1733">
                        <c:v>2.4927835251456774E-2</c:v>
                      </c:pt>
                      <c:pt idx="1734">
                        <c:v>2.5164299311285419E-2</c:v>
                      </c:pt>
                      <c:pt idx="1735">
                        <c:v>2.4184637560315043E-2</c:v>
                      </c:pt>
                      <c:pt idx="1736">
                        <c:v>2.4434365274047645E-2</c:v>
                      </c:pt>
                      <c:pt idx="1737">
                        <c:v>2.367650775490681E-2</c:v>
                      </c:pt>
                      <c:pt idx="1738">
                        <c:v>2.2974697576409828E-2</c:v>
                      </c:pt>
                      <c:pt idx="1739">
                        <c:v>2.1849859574619365E-2</c:v>
                      </c:pt>
                      <c:pt idx="1740">
                        <c:v>2.1827779339855274E-2</c:v>
                      </c:pt>
                      <c:pt idx="1741">
                        <c:v>2.122953166762007E-2</c:v>
                      </c:pt>
                      <c:pt idx="1742">
                        <c:v>2.1148482468642642E-2</c:v>
                      </c:pt>
                      <c:pt idx="1743">
                        <c:v>1.9873019258799612E-2</c:v>
                      </c:pt>
                      <c:pt idx="1744">
                        <c:v>1.9927515294893297E-2</c:v>
                      </c:pt>
                      <c:pt idx="1745">
                        <c:v>1.980715345310697E-2</c:v>
                      </c:pt>
                      <c:pt idx="1746">
                        <c:v>2.0487587947656399E-2</c:v>
                      </c:pt>
                      <c:pt idx="1747">
                        <c:v>2.0494685165973428E-2</c:v>
                      </c:pt>
                      <c:pt idx="1748">
                        <c:v>2.0319458853262751E-2</c:v>
                      </c:pt>
                      <c:pt idx="1749">
                        <c:v>2.0167127210204996E-2</c:v>
                      </c:pt>
                      <c:pt idx="1750">
                        <c:v>2.045896637870576E-2</c:v>
                      </c:pt>
                      <c:pt idx="1751">
                        <c:v>1.9902022190118836E-2</c:v>
                      </c:pt>
                      <c:pt idx="1752">
                        <c:v>1.9512547791491742E-2</c:v>
                      </c:pt>
                      <c:pt idx="1753">
                        <c:v>1.9007998914086815E-2</c:v>
                      </c:pt>
                      <c:pt idx="1754">
                        <c:v>1.8476961511487734E-2</c:v>
                      </c:pt>
                      <c:pt idx="1755">
                        <c:v>1.8285963602516993E-2</c:v>
                      </c:pt>
                      <c:pt idx="1756">
                        <c:v>1.7709828483890674E-2</c:v>
                      </c:pt>
                      <c:pt idx="1757">
                        <c:v>1.7185280705326468E-2</c:v>
                      </c:pt>
                      <c:pt idx="1758">
                        <c:v>1.687713344774204E-2</c:v>
                      </c:pt>
                      <c:pt idx="1759">
                        <c:v>1.6773835956007586E-2</c:v>
                      </c:pt>
                      <c:pt idx="1760">
                        <c:v>1.6673421305228864E-2</c:v>
                      </c:pt>
                      <c:pt idx="1761">
                        <c:v>1.6828803847235285E-2</c:v>
                      </c:pt>
                      <c:pt idx="1762">
                        <c:v>1.6598499759224603E-2</c:v>
                      </c:pt>
                      <c:pt idx="1763">
                        <c:v>1.5661589376149337E-2</c:v>
                      </c:pt>
                      <c:pt idx="1764">
                        <c:v>1.5982425012200364E-2</c:v>
                      </c:pt>
                      <c:pt idx="1765">
                        <c:v>1.6542743288183906E-2</c:v>
                      </c:pt>
                      <c:pt idx="1766">
                        <c:v>1.6246444119101408E-2</c:v>
                      </c:pt>
                      <c:pt idx="1767">
                        <c:v>1.5789656030534845E-2</c:v>
                      </c:pt>
                      <c:pt idx="1768">
                        <c:v>1.5447250797467496E-2</c:v>
                      </c:pt>
                      <c:pt idx="1769">
                        <c:v>1.524472798844278E-2</c:v>
                      </c:pt>
                      <c:pt idx="1770">
                        <c:v>1.6204151678802393E-2</c:v>
                      </c:pt>
                      <c:pt idx="1771">
                        <c:v>1.60063280298109E-2</c:v>
                      </c:pt>
                      <c:pt idx="1772">
                        <c:v>1.578016075393401E-2</c:v>
                      </c:pt>
                      <c:pt idx="1773">
                        <c:v>1.6257238613263007E-2</c:v>
                      </c:pt>
                      <c:pt idx="1774">
                        <c:v>1.6031976265040382E-2</c:v>
                      </c:pt>
                      <c:pt idx="1775">
                        <c:v>1.5816235048494425E-2</c:v>
                      </c:pt>
                      <c:pt idx="1776">
                        <c:v>1.6137490829527788E-2</c:v>
                      </c:pt>
                      <c:pt idx="1777">
                        <c:v>1.5878629810256062E-2</c:v>
                      </c:pt>
                      <c:pt idx="1778">
                        <c:v>1.5725503123616348E-2</c:v>
                      </c:pt>
                      <c:pt idx="1779">
                        <c:v>1.5287634486792904E-2</c:v>
                      </c:pt>
                      <c:pt idx="1780">
                        <c:v>1.4557008826276514E-2</c:v>
                      </c:pt>
                      <c:pt idx="1781">
                        <c:v>1.4277302152111876E-2</c:v>
                      </c:pt>
                      <c:pt idx="1782">
                        <c:v>1.4236858349735147E-2</c:v>
                      </c:pt>
                      <c:pt idx="1783">
                        <c:v>1.3813248787235348E-2</c:v>
                      </c:pt>
                      <c:pt idx="1784">
                        <c:v>1.3729084051619659E-2</c:v>
                      </c:pt>
                      <c:pt idx="1785">
                        <c:v>1.3203346939566991E-2</c:v>
                      </c:pt>
                      <c:pt idx="1786">
                        <c:v>1.3070716864296403E-2</c:v>
                      </c:pt>
                      <c:pt idx="1787">
                        <c:v>1.3001438188593388E-2</c:v>
                      </c:pt>
                      <c:pt idx="1788">
                        <c:v>1.3521978430402983E-2</c:v>
                      </c:pt>
                      <c:pt idx="1789">
                        <c:v>1.3916022713684122E-2</c:v>
                      </c:pt>
                      <c:pt idx="1790">
                        <c:v>1.4381362368583497E-2</c:v>
                      </c:pt>
                      <c:pt idx="1791">
                        <c:v>1.4269054382920136E-2</c:v>
                      </c:pt>
                      <c:pt idx="1792">
                        <c:v>1.4626074197603881E-2</c:v>
                      </c:pt>
                      <c:pt idx="1793">
                        <c:v>1.4170397877298273E-2</c:v>
                      </c:pt>
                      <c:pt idx="1794">
                        <c:v>1.4421554083970821E-2</c:v>
                      </c:pt>
                      <c:pt idx="1795">
                        <c:v>1.4312393953790517E-2</c:v>
                      </c:pt>
                      <c:pt idx="1796">
                        <c:v>1.4212884230666059E-2</c:v>
                      </c:pt>
                      <c:pt idx="1797">
                        <c:v>1.3731333443217404E-2</c:v>
                      </c:pt>
                      <c:pt idx="1798">
                        <c:v>1.3878565172566472E-2</c:v>
                      </c:pt>
                      <c:pt idx="1799">
                        <c:v>1.3750737677632451E-2</c:v>
                      </c:pt>
                      <c:pt idx="1800">
                        <c:v>1.4096264911107017E-2</c:v>
                      </c:pt>
                      <c:pt idx="1801">
                        <c:v>1.3859445343985623E-2</c:v>
                      </c:pt>
                      <c:pt idx="1802">
                        <c:v>1.3909274538890881E-2</c:v>
                      </c:pt>
                      <c:pt idx="1803">
                        <c:v>1.3855405488386222E-2</c:v>
                      </c:pt>
                      <c:pt idx="1804">
                        <c:v>1.4393035935323529E-2</c:v>
                      </c:pt>
                      <c:pt idx="1805">
                        <c:v>1.4590484685715395E-2</c:v>
                      </c:pt>
                      <c:pt idx="1806">
                        <c:v>1.4550978129837728E-2</c:v>
                      </c:pt>
                      <c:pt idx="1807">
                        <c:v>1.4735221400246268E-2</c:v>
                      </c:pt>
                      <c:pt idx="1808">
                        <c:v>1.4827995876115404E-2</c:v>
                      </c:pt>
                      <c:pt idx="1809">
                        <c:v>1.4147916888858724E-2</c:v>
                      </c:pt>
                      <c:pt idx="1810">
                        <c:v>1.3707352860379359E-2</c:v>
                      </c:pt>
                      <c:pt idx="1811">
                        <c:v>1.32039609976181E-2</c:v>
                      </c:pt>
                      <c:pt idx="1812">
                        <c:v>1.3106409796488234E-2</c:v>
                      </c:pt>
                      <c:pt idx="1813">
                        <c:v>1.3472743902241957E-2</c:v>
                      </c:pt>
                      <c:pt idx="1814">
                        <c:v>1.3394764993520072E-2</c:v>
                      </c:pt>
                      <c:pt idx="1815">
                        <c:v>1.3284997269057615E-2</c:v>
                      </c:pt>
                      <c:pt idx="1816">
                        <c:v>1.341886838796834E-2</c:v>
                      </c:pt>
                      <c:pt idx="1817">
                        <c:v>1.3345692059583022E-2</c:v>
                      </c:pt>
                      <c:pt idx="1818">
                        <c:v>1.3219390014123334E-2</c:v>
                      </c:pt>
                      <c:pt idx="1819">
                        <c:v>1.3076637676662886E-2</c:v>
                      </c:pt>
                      <c:pt idx="1820">
                        <c:v>1.3390343775552087E-2</c:v>
                      </c:pt>
                      <c:pt idx="1821">
                        <c:v>1.3323922085728968E-2</c:v>
                      </c:pt>
                      <c:pt idx="1822">
                        <c:v>1.3043614281051139E-2</c:v>
                      </c:pt>
                      <c:pt idx="1823">
                        <c:v>1.3025903554103362E-2</c:v>
                      </c:pt>
                      <c:pt idx="1824">
                        <c:v>1.3955050950658819E-2</c:v>
                      </c:pt>
                      <c:pt idx="1825">
                        <c:v>1.392089639547924E-2</c:v>
                      </c:pt>
                      <c:pt idx="1826">
                        <c:v>1.403780012087248E-2</c:v>
                      </c:pt>
                      <c:pt idx="1827">
                        <c:v>1.3710694628931182E-2</c:v>
                      </c:pt>
                      <c:pt idx="1828">
                        <c:v>1.3371398468733132E-2</c:v>
                      </c:pt>
                      <c:pt idx="1829">
                        <c:v>1.3531299185241923E-2</c:v>
                      </c:pt>
                      <c:pt idx="1830">
                        <c:v>1.3920760656331101E-2</c:v>
                      </c:pt>
                      <c:pt idx="1831">
                        <c:v>1.3368864671301188E-2</c:v>
                      </c:pt>
                      <c:pt idx="1832">
                        <c:v>1.3339855276213007E-2</c:v>
                      </c:pt>
                      <c:pt idx="1833">
                        <c:v>1.2904875944114253E-2</c:v>
                      </c:pt>
                      <c:pt idx="1834">
                        <c:v>1.2176027820061599E-2</c:v>
                      </c:pt>
                      <c:pt idx="1835">
                        <c:v>1.1813339280000777E-2</c:v>
                      </c:pt>
                      <c:pt idx="1836">
                        <c:v>1.2021866930388439E-2</c:v>
                      </c:pt>
                      <c:pt idx="1837">
                        <c:v>1.1349292378893209E-2</c:v>
                      </c:pt>
                      <c:pt idx="1838">
                        <c:v>1.1123131566785278E-2</c:v>
                      </c:pt>
                      <c:pt idx="1839">
                        <c:v>1.0837743239705639E-2</c:v>
                      </c:pt>
                      <c:pt idx="1840">
                        <c:v>1.0346522653894259E-2</c:v>
                      </c:pt>
                      <c:pt idx="1841">
                        <c:v>1.1196495344470408E-2</c:v>
                      </c:pt>
                      <c:pt idx="1842">
                        <c:v>1.0957025632075807E-2</c:v>
                      </c:pt>
                      <c:pt idx="1843">
                        <c:v>1.0163080890836639E-2</c:v>
                      </c:pt>
                      <c:pt idx="1844">
                        <c:v>1.009111975101562E-2</c:v>
                      </c:pt>
                      <c:pt idx="1845">
                        <c:v>9.9592071540994843E-3</c:v>
                      </c:pt>
                      <c:pt idx="1846">
                        <c:v>1.030190325676999E-2</c:v>
                      </c:pt>
                      <c:pt idx="1847">
                        <c:v>1.0536751374358874E-2</c:v>
                      </c:pt>
                      <c:pt idx="1848">
                        <c:v>9.8281089920721886E-3</c:v>
                      </c:pt>
                      <c:pt idx="1849">
                        <c:v>1.0030754612707124E-2</c:v>
                      </c:pt>
                      <c:pt idx="1850">
                        <c:v>1.0311236939146847E-2</c:v>
                      </c:pt>
                      <c:pt idx="1851">
                        <c:v>1.0140140974800996E-2</c:v>
                      </c:pt>
                      <c:pt idx="1852">
                        <c:v>9.9916035641222038E-3</c:v>
                      </c:pt>
                      <c:pt idx="1853">
                        <c:v>9.405540096374794E-3</c:v>
                      </c:pt>
                      <c:pt idx="1854">
                        <c:v>9.3252148395207759E-3</c:v>
                      </c:pt>
                      <c:pt idx="1855">
                        <c:v>9.1416890474666865E-3</c:v>
                      </c:pt>
                      <c:pt idx="1856">
                        <c:v>9.665661550593535E-3</c:v>
                      </c:pt>
                      <c:pt idx="1857">
                        <c:v>9.7927586396351837E-3</c:v>
                      </c:pt>
                      <c:pt idx="1858">
                        <c:v>1.0301250416105127E-2</c:v>
                      </c:pt>
                      <c:pt idx="1859">
                        <c:v>1.0670357478742279E-2</c:v>
                      </c:pt>
                      <c:pt idx="1860">
                        <c:v>1.1339641971837358E-2</c:v>
                      </c:pt>
                      <c:pt idx="1861">
                        <c:v>1.1809338207015128E-2</c:v>
                      </c:pt>
                      <c:pt idx="1862">
                        <c:v>1.199102182491589E-2</c:v>
                      </c:pt>
                      <c:pt idx="1863">
                        <c:v>1.1905583726815269E-2</c:v>
                      </c:pt>
                      <c:pt idx="1864">
                        <c:v>1.1096959766270113E-2</c:v>
                      </c:pt>
                      <c:pt idx="1865">
                        <c:v>1.1015406393313876E-2</c:v>
                      </c:pt>
                      <c:pt idx="1866">
                        <c:v>1.0771774013709655E-2</c:v>
                      </c:pt>
                      <c:pt idx="1867">
                        <c:v>1.0259733628081198E-2</c:v>
                      </c:pt>
                      <c:pt idx="1868">
                        <c:v>9.543825969484547E-3</c:v>
                      </c:pt>
                      <c:pt idx="1869">
                        <c:v>9.2238887973188285E-3</c:v>
                      </c:pt>
                      <c:pt idx="1870">
                        <c:v>8.7259717468658789E-3</c:v>
                      </c:pt>
                      <c:pt idx="1871">
                        <c:v>8.9963188835778252E-3</c:v>
                      </c:pt>
                      <c:pt idx="1872">
                        <c:v>8.426253244004046E-3</c:v>
                      </c:pt>
                      <c:pt idx="1873">
                        <c:v>8.2056383456629717E-3</c:v>
                      </c:pt>
                      <c:pt idx="1874">
                        <c:v>8.0852765038766459E-3</c:v>
                      </c:pt>
                      <c:pt idx="1875">
                        <c:v>7.8131130480872096E-3</c:v>
                      </c:pt>
                      <c:pt idx="1876">
                        <c:v>7.4711279600021977E-3</c:v>
                      </c:pt>
                      <c:pt idx="1877">
                        <c:v>7.9265198744736063E-3</c:v>
                      </c:pt>
                      <c:pt idx="1878">
                        <c:v>7.9987977389736186E-3</c:v>
                      </c:pt>
                      <c:pt idx="1879">
                        <c:v>9.1831670528768616E-3</c:v>
                      </c:pt>
                      <c:pt idx="1880">
                        <c:v>9.1891912855466898E-3</c:v>
                      </c:pt>
                      <c:pt idx="1881">
                        <c:v>9.1915376336788208E-3</c:v>
                      </c:pt>
                      <c:pt idx="1882">
                        <c:v>9.8348054567137556E-3</c:v>
                      </c:pt>
                      <c:pt idx="1883">
                        <c:v>1.0478932961020241E-2</c:v>
                      </c:pt>
                      <c:pt idx="1884">
                        <c:v>1.0002197681446074E-2</c:v>
                      </c:pt>
                      <c:pt idx="1885">
                        <c:v>9.8373974280663318E-3</c:v>
                      </c:pt>
                      <c:pt idx="1886">
                        <c:v>9.0459283103384754E-3</c:v>
                      </c:pt>
                      <c:pt idx="1887">
                        <c:v>8.4717452499377868E-3</c:v>
                      </c:pt>
                      <c:pt idx="1888">
                        <c:v>8.5193056619384203E-3</c:v>
                      </c:pt>
                      <c:pt idx="1889">
                        <c:v>8.5496207383563283E-3</c:v>
                      </c:pt>
                      <c:pt idx="1890">
                        <c:v>8.1697127177886141E-3</c:v>
                      </c:pt>
                      <c:pt idx="1891">
                        <c:v>8.0917402728356881E-3</c:v>
                      </c:pt>
                      <c:pt idx="1892">
                        <c:v>8.0882627651357227E-3</c:v>
                      </c:pt>
                      <c:pt idx="1893">
                        <c:v>7.4765510621588342E-3</c:v>
                      </c:pt>
                      <c:pt idx="1894">
                        <c:v>7.6797331756173707E-3</c:v>
                      </c:pt>
                      <c:pt idx="1895">
                        <c:v>8.5626064501950431E-3</c:v>
                      </c:pt>
                      <c:pt idx="1896">
                        <c:v>8.3150634903705993E-3</c:v>
                      </c:pt>
                      <c:pt idx="1897">
                        <c:v>8.3800114408710581E-3</c:v>
                      </c:pt>
                      <c:pt idx="1898">
                        <c:v>8.3846524269836509E-3</c:v>
                      </c:pt>
                      <c:pt idx="1899">
                        <c:v>9.6173060950109409E-3</c:v>
                      </c:pt>
                      <c:pt idx="1900">
                        <c:v>1.0344273262296512E-2</c:v>
                      </c:pt>
                      <c:pt idx="1901">
                        <c:v>1.0558204623533936E-2</c:v>
                      </c:pt>
                      <c:pt idx="1902">
                        <c:v>1.0003412870010374E-2</c:v>
                      </c:pt>
                      <c:pt idx="1903">
                        <c:v>1.023124133450974E-2</c:v>
                      </c:pt>
                      <c:pt idx="1904">
                        <c:v>1.0512919458206885E-2</c:v>
                      </c:pt>
                      <c:pt idx="1905">
                        <c:v>1.0538160475991947E-2</c:v>
                      </c:pt>
                      <c:pt idx="1906">
                        <c:v>9.3093333591884094E-3</c:v>
                      </c:pt>
                      <c:pt idx="1907">
                        <c:v>8.5763354954640492E-3</c:v>
                      </c:pt>
                      <c:pt idx="1908">
                        <c:v>7.9957209849491132E-3</c:v>
                      </c:pt>
                      <c:pt idx="1909">
                        <c:v>8.7149057744079998E-3</c:v>
                      </c:pt>
                      <c:pt idx="1910">
                        <c:v>8.8652207215505294E-3</c:v>
                      </c:pt>
                      <c:pt idx="1911">
                        <c:v>8.8858272169919563E-3</c:v>
                      </c:pt>
                      <c:pt idx="1912">
                        <c:v>8.5666204507186105E-3</c:v>
                      </c:pt>
                      <c:pt idx="1913">
                        <c:v>9.1555667594217498E-3</c:v>
                      </c:pt>
                      <c:pt idx="1914">
                        <c:v>9.8817712019701569E-3</c:v>
                      </c:pt>
                      <c:pt idx="1915">
                        <c:v>9.7350436465998957E-3</c:v>
                      </c:pt>
                      <c:pt idx="1916">
                        <c:v>8.1338258725280124E-3</c:v>
                      </c:pt>
                      <c:pt idx="1917">
                        <c:v>8.3565996697014065E-3</c:v>
                      </c:pt>
                      <c:pt idx="1918">
                        <c:v>7.5497015354683153E-3</c:v>
                      </c:pt>
                      <c:pt idx="1919">
                        <c:v>8.2545109027622916E-3</c:v>
                      </c:pt>
                      <c:pt idx="1920">
                        <c:v>7.6421075765067854E-3</c:v>
                      </c:pt>
                      <c:pt idx="1921">
                        <c:v>7.8702527656851432E-3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E330-4BFA-84AC-DCCC08DA9AEE}"/>
                  </c:ext>
                </c:extLst>
              </c15:ser>
            </c15:filteredScatterSeries>
            <c15:filteredScatterSeries>
              <c15:ser>
                <c:idx val="12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Sheet1!$BB$2</c15:sqref>
                        </c15:formulaRef>
                      </c:ext>
                    </c:extLst>
                    <c:strCache>
                      <c:ptCount val="1"/>
                      <c:pt idx="0">
                        <c:v>LEE0787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Sheet1!$BB$3:$BB$1926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6.2474181720984239E-4</c:v>
                      </c:pt>
                      <c:pt idx="1">
                        <c:v>5.6987516158443123E-4</c:v>
                      </c:pt>
                      <c:pt idx="2">
                        <c:v>5.7169333210697611E-4</c:v>
                      </c:pt>
                      <c:pt idx="3">
                        <c:v>4.5985910125493008E-4</c:v>
                      </c:pt>
                      <c:pt idx="4">
                        <c:v>3.7798384754218165E-4</c:v>
                      </c:pt>
                      <c:pt idx="5">
                        <c:v>4.3935206518199658E-4</c:v>
                      </c:pt>
                      <c:pt idx="6">
                        <c:v>3.5602882101059001E-4</c:v>
                      </c:pt>
                      <c:pt idx="7">
                        <c:v>2.6966731222150312E-4</c:v>
                      </c:pt>
                      <c:pt idx="8">
                        <c:v>9.8672109712703596E-5</c:v>
                      </c:pt>
                      <c:pt idx="9">
                        <c:v>-6.7406380279933707E-5</c:v>
                      </c:pt>
                      <c:pt idx="10">
                        <c:v>-6.4072259512135108E-5</c:v>
                      </c:pt>
                      <c:pt idx="11">
                        <c:v>-5.5225137817446827E-5</c:v>
                      </c:pt>
                      <c:pt idx="12">
                        <c:v>-5.1487016195642961E-5</c:v>
                      </c:pt>
                      <c:pt idx="13">
                        <c:v>1.2195305668270478E-5</c:v>
                      </c:pt>
                      <c:pt idx="14">
                        <c:v>1.2511164876200298E-4</c:v>
                      </c:pt>
                      <c:pt idx="15">
                        <c:v>3.3180392245401951E-4</c:v>
                      </c:pt>
                      <c:pt idx="16">
                        <c:v>3.9176960768641094E-4</c:v>
                      </c:pt>
                      <c:pt idx="17">
                        <c:v>4.9681937591853677E-4</c:v>
                      </c:pt>
                      <c:pt idx="18">
                        <c:v>5.637884800509614E-4</c:v>
                      </c:pt>
                      <c:pt idx="19">
                        <c:v>6.7781894088498641E-4</c:v>
                      </c:pt>
                      <c:pt idx="20">
                        <c:v>7.5723733845534449E-4</c:v>
                      </c:pt>
                      <c:pt idx="21">
                        <c:v>8.9018425814960578E-4</c:v>
                      </c:pt>
                      <c:pt idx="22">
                        <c:v>9.7927249237857866E-4</c:v>
                      </c:pt>
                      <c:pt idx="23">
                        <c:v>1.0084353475139217E-3</c:v>
                      </c:pt>
                      <c:pt idx="24">
                        <c:v>9.4269436839901745E-4</c:v>
                      </c:pt>
                      <c:pt idx="25">
                        <c:v>1.0117739383234251E-3</c:v>
                      </c:pt>
                      <c:pt idx="26">
                        <c:v>8.2162730428755784E-4</c:v>
                      </c:pt>
                      <c:pt idx="27">
                        <c:v>7.7097173100167875E-4</c:v>
                      </c:pt>
                      <c:pt idx="28">
                        <c:v>6.0767822851792665E-4</c:v>
                      </c:pt>
                      <c:pt idx="29">
                        <c:v>5.4677610743010334E-4</c:v>
                      </c:pt>
                      <c:pt idx="30">
                        <c:v>6.1868710783907419E-4</c:v>
                      </c:pt>
                      <c:pt idx="31">
                        <c:v>8.2868436368804799E-4</c:v>
                      </c:pt>
                      <c:pt idx="32">
                        <c:v>6.6006272301909338E-4</c:v>
                      </c:pt>
                      <c:pt idx="33">
                        <c:v>7.111645428412584E-4</c:v>
                      </c:pt>
                      <c:pt idx="34">
                        <c:v>6.9399033955800532E-4</c:v>
                      </c:pt>
                      <c:pt idx="35">
                        <c:v>7.4764250758126648E-4</c:v>
                      </c:pt>
                      <c:pt idx="36">
                        <c:v>8.6413861311425378E-4</c:v>
                      </c:pt>
                      <c:pt idx="37">
                        <c:v>9.0313571152684342E-4</c:v>
                      </c:pt>
                      <c:pt idx="38">
                        <c:v>7.531462653710718E-4</c:v>
                      </c:pt>
                      <c:pt idx="39">
                        <c:v>9.2111315857541136E-4</c:v>
                      </c:pt>
                      <c:pt idx="40">
                        <c:v>9.1639143079367787E-4</c:v>
                      </c:pt>
                      <c:pt idx="41">
                        <c:v>1.0637058221611333E-3</c:v>
                      </c:pt>
                      <c:pt idx="42">
                        <c:v>1.1292325423278855E-3</c:v>
                      </c:pt>
                      <c:pt idx="43">
                        <c:v>1.010723857339907E-3</c:v>
                      </c:pt>
                      <c:pt idx="44">
                        <c:v>1.0619867501902797E-3</c:v>
                      </c:pt>
                      <c:pt idx="45">
                        <c:v>1.079147770638675E-3</c:v>
                      </c:pt>
                      <c:pt idx="46">
                        <c:v>9.6462333231456786E-4</c:v>
                      </c:pt>
                      <c:pt idx="47">
                        <c:v>9.7407027299529613E-4</c:v>
                      </c:pt>
                      <c:pt idx="48">
                        <c:v>8.7227363443635275E-4</c:v>
                      </c:pt>
                      <c:pt idx="49">
                        <c:v>8.6988784438072567E-4</c:v>
                      </c:pt>
                      <c:pt idx="50">
                        <c:v>9.9627501575500301E-4</c:v>
                      </c:pt>
                      <c:pt idx="51">
                        <c:v>1.1267244701144376E-3</c:v>
                      </c:pt>
                      <c:pt idx="52">
                        <c:v>1.1679021912447489E-3</c:v>
                      </c:pt>
                      <c:pt idx="53">
                        <c:v>1.2979922239457558E-3</c:v>
                      </c:pt>
                      <c:pt idx="54">
                        <c:v>1.4292147682298528E-3</c:v>
                      </c:pt>
                      <c:pt idx="55">
                        <c:v>1.4491619126384141E-3</c:v>
                      </c:pt>
                      <c:pt idx="56">
                        <c:v>1.4767172195552657E-3</c:v>
                      </c:pt>
                      <c:pt idx="57">
                        <c:v>1.2403550516244357E-3</c:v>
                      </c:pt>
                      <c:pt idx="58">
                        <c:v>1.0325294784097742E-3</c:v>
                      </c:pt>
                      <c:pt idx="59">
                        <c:v>1.1200519858273919E-3</c:v>
                      </c:pt>
                      <c:pt idx="60">
                        <c:v>8.7078867142935715E-4</c:v>
                      </c:pt>
                      <c:pt idx="61">
                        <c:v>7.6724826202505616E-4</c:v>
                      </c:pt>
                      <c:pt idx="62">
                        <c:v>8.9996001206759735E-4</c:v>
                      </c:pt>
                      <c:pt idx="63">
                        <c:v>8.3967899948647552E-4</c:v>
                      </c:pt>
                      <c:pt idx="64">
                        <c:v>8.7323870886406231E-4</c:v>
                      </c:pt>
                      <c:pt idx="65">
                        <c:v>1.0484507062741655E-3</c:v>
                      </c:pt>
                      <c:pt idx="66">
                        <c:v>9.4092983837692937E-4</c:v>
                      </c:pt>
                      <c:pt idx="67">
                        <c:v>1.1615212445929542E-3</c:v>
                      </c:pt>
                      <c:pt idx="68">
                        <c:v>1.1385134095947701E-3</c:v>
                      </c:pt>
                      <c:pt idx="69">
                        <c:v>1.0092470767821336E-3</c:v>
                      </c:pt>
                      <c:pt idx="70">
                        <c:v>1.0376379026806764E-3</c:v>
                      </c:pt>
                      <c:pt idx="71">
                        <c:v>1.0747006094863982E-3</c:v>
                      </c:pt>
                      <c:pt idx="72">
                        <c:v>8.7846638475603644E-4</c:v>
                      </c:pt>
                      <c:pt idx="73">
                        <c:v>8.8594862846240712E-4</c:v>
                      </c:pt>
                      <c:pt idx="74">
                        <c:v>8.1724151150444776E-4</c:v>
                      </c:pt>
                      <c:pt idx="75">
                        <c:v>8.9372816782385181E-4</c:v>
                      </c:pt>
                      <c:pt idx="76">
                        <c:v>9.7137324681554975E-4</c:v>
                      </c:pt>
                      <c:pt idx="77">
                        <c:v>9.6959568548544116E-4</c:v>
                      </c:pt>
                      <c:pt idx="78">
                        <c:v>9.1427551003554666E-4</c:v>
                      </c:pt>
                      <c:pt idx="79">
                        <c:v>1.054847411717055E-3</c:v>
                      </c:pt>
                      <c:pt idx="80">
                        <c:v>9.5043587452426259E-4</c:v>
                      </c:pt>
                      <c:pt idx="81">
                        <c:v>9.6486032028833741E-4</c:v>
                      </c:pt>
                      <c:pt idx="82">
                        <c:v>8.4019525142166264E-4</c:v>
                      </c:pt>
                      <c:pt idx="83">
                        <c:v>7.1687407407631891E-4</c:v>
                      </c:pt>
                      <c:pt idx="84">
                        <c:v>6.9420384087197026E-4</c:v>
                      </c:pt>
                      <c:pt idx="85">
                        <c:v>8.8538282725137438E-4</c:v>
                      </c:pt>
                      <c:pt idx="86">
                        <c:v>6.6563406177840077E-4</c:v>
                      </c:pt>
                      <c:pt idx="87">
                        <c:v>6.2692547046431309E-4</c:v>
                      </c:pt>
                      <c:pt idx="88">
                        <c:v>7.2090014214732626E-4</c:v>
                      </c:pt>
                      <c:pt idx="89">
                        <c:v>7.3067816896787952E-4</c:v>
                      </c:pt>
                      <c:pt idx="90">
                        <c:v>7.6115521636441359E-4</c:v>
                      </c:pt>
                      <c:pt idx="91">
                        <c:v>8.2744184362097011E-4</c:v>
                      </c:pt>
                      <c:pt idx="92">
                        <c:v>7.4738748791384059E-4</c:v>
                      </c:pt>
                      <c:pt idx="93">
                        <c:v>7.5915142546599426E-4</c:v>
                      </c:pt>
                      <c:pt idx="94">
                        <c:v>8.5108715202429999E-4</c:v>
                      </c:pt>
                      <c:pt idx="95">
                        <c:v>7.7964633939193182E-4</c:v>
                      </c:pt>
                      <c:pt idx="96">
                        <c:v>7.9175151538201955E-4</c:v>
                      </c:pt>
                      <c:pt idx="97">
                        <c:v>8.5732475428786851E-4</c:v>
                      </c:pt>
                      <c:pt idx="98">
                        <c:v>8.7687777739222609E-4</c:v>
                      </c:pt>
                      <c:pt idx="99">
                        <c:v>8.3965202770940961E-4</c:v>
                      </c:pt>
                      <c:pt idx="100">
                        <c:v>1.051843695218313E-3</c:v>
                      </c:pt>
                      <c:pt idx="101">
                        <c:v>9.8332538069981451E-4</c:v>
                      </c:pt>
                      <c:pt idx="102">
                        <c:v>1.0047758228627025E-3</c:v>
                      </c:pt>
                      <c:pt idx="103">
                        <c:v>1.1015923803820626E-3</c:v>
                      </c:pt>
                      <c:pt idx="104">
                        <c:v>1.0079501585804117E-3</c:v>
                      </c:pt>
                      <c:pt idx="105">
                        <c:v>1.0363484092939894E-3</c:v>
                      </c:pt>
                      <c:pt idx="106">
                        <c:v>1.1326920515536728E-3</c:v>
                      </c:pt>
                      <c:pt idx="107">
                        <c:v>1.0076207392357985E-3</c:v>
                      </c:pt>
                      <c:pt idx="108">
                        <c:v>1.1063921444850822E-3</c:v>
                      </c:pt>
                      <c:pt idx="109">
                        <c:v>1.1254481595626086E-3</c:v>
                      </c:pt>
                      <c:pt idx="110">
                        <c:v>1.1727545351603631E-3</c:v>
                      </c:pt>
                      <c:pt idx="111">
                        <c:v>1.2346834020987376E-3</c:v>
                      </c:pt>
                      <c:pt idx="112">
                        <c:v>1.0789704842388602E-3</c:v>
                      </c:pt>
                      <c:pt idx="113">
                        <c:v>9.0431489337586789E-4</c:v>
                      </c:pt>
                      <c:pt idx="114">
                        <c:v>1.0562335792260343E-3</c:v>
                      </c:pt>
                      <c:pt idx="115">
                        <c:v>1.2246686903580896E-3</c:v>
                      </c:pt>
                      <c:pt idx="116">
                        <c:v>9.6268560711727617E-4</c:v>
                      </c:pt>
                      <c:pt idx="117">
                        <c:v>9.4861603720650578E-4</c:v>
                      </c:pt>
                      <c:pt idx="118">
                        <c:v>8.2641343097520693E-4</c:v>
                      </c:pt>
                      <c:pt idx="119">
                        <c:v>8.2551684667802401E-4</c:v>
                      </c:pt>
                      <c:pt idx="120">
                        <c:v>9.3905651208555318E-4</c:v>
                      </c:pt>
                      <c:pt idx="121">
                        <c:v>9.0619685669697861E-4</c:v>
                      </c:pt>
                      <c:pt idx="122">
                        <c:v>6.8594320380162646E-4</c:v>
                      </c:pt>
                      <c:pt idx="123">
                        <c:v>9.0477523190803653E-4</c:v>
                      </c:pt>
                      <c:pt idx="124">
                        <c:v>7.9109888929312878E-4</c:v>
                      </c:pt>
                      <c:pt idx="125">
                        <c:v>8.4519639469165121E-4</c:v>
                      </c:pt>
                      <c:pt idx="126">
                        <c:v>8.8690794487029381E-4</c:v>
                      </c:pt>
                      <c:pt idx="127">
                        <c:v>8.3078088901098574E-4</c:v>
                      </c:pt>
                      <c:pt idx="128">
                        <c:v>7.7375255152253408E-4</c:v>
                      </c:pt>
                      <c:pt idx="129">
                        <c:v>8.8070064797421497E-4</c:v>
                      </c:pt>
                      <c:pt idx="130">
                        <c:v>7.9972470604172349E-4</c:v>
                      </c:pt>
                      <c:pt idx="131">
                        <c:v>8.517637193535076E-4</c:v>
                      </c:pt>
                      <c:pt idx="132">
                        <c:v>9.0754029363779721E-4</c:v>
                      </c:pt>
                      <c:pt idx="133">
                        <c:v>9.7860835025004181E-4</c:v>
                      </c:pt>
                      <c:pt idx="134">
                        <c:v>1.1475812301282022E-3</c:v>
                      </c:pt>
                      <c:pt idx="135">
                        <c:v>1.0493412294978507E-3</c:v>
                      </c:pt>
                      <c:pt idx="136">
                        <c:v>1.0044353420589557E-3</c:v>
                      </c:pt>
                      <c:pt idx="137">
                        <c:v>9.7331309338856583E-4</c:v>
                      </c:pt>
                      <c:pt idx="138">
                        <c:v>1.0746881842857276E-3</c:v>
                      </c:pt>
                      <c:pt idx="139">
                        <c:v>1.0958298147538954E-3</c:v>
                      </c:pt>
                      <c:pt idx="140">
                        <c:v>7.9662158793761511E-4</c:v>
                      </c:pt>
                      <c:pt idx="141">
                        <c:v>6.3073046087948293E-4</c:v>
                      </c:pt>
                      <c:pt idx="142">
                        <c:v>6.3811148465843807E-4</c:v>
                      </c:pt>
                      <c:pt idx="143">
                        <c:v>6.4857107919383478E-4</c:v>
                      </c:pt>
                      <c:pt idx="144">
                        <c:v>6.8100145905191777E-4</c:v>
                      </c:pt>
                      <c:pt idx="145">
                        <c:v>5.7356877977407647E-4</c:v>
                      </c:pt>
                      <c:pt idx="146">
                        <c:v>5.9997142203845717E-4</c:v>
                      </c:pt>
                      <c:pt idx="147">
                        <c:v>8.4713048324484418E-4</c:v>
                      </c:pt>
                      <c:pt idx="148">
                        <c:v>1.0109002345786971E-3</c:v>
                      </c:pt>
                      <c:pt idx="149">
                        <c:v>1.211191893435418E-3</c:v>
                      </c:pt>
                      <c:pt idx="150">
                        <c:v>1.2790451566643548E-3</c:v>
                      </c:pt>
                      <c:pt idx="151">
                        <c:v>1.3544136964502261E-3</c:v>
                      </c:pt>
                      <c:pt idx="152">
                        <c:v>1.2483850648481831E-3</c:v>
                      </c:pt>
                      <c:pt idx="153">
                        <c:v>1.2651166582392489E-3</c:v>
                      </c:pt>
                      <c:pt idx="154">
                        <c:v>1.2753142628726972E-3</c:v>
                      </c:pt>
                      <c:pt idx="155">
                        <c:v>1.2416712137345136E-3</c:v>
                      </c:pt>
                      <c:pt idx="156">
                        <c:v>1.0618108275320022E-3</c:v>
                      </c:pt>
                      <c:pt idx="157">
                        <c:v>9.2023430291820986E-4</c:v>
                      </c:pt>
                      <c:pt idx="158">
                        <c:v>8.2485300760316209E-4</c:v>
                      </c:pt>
                      <c:pt idx="159">
                        <c:v>1.0177204575322551E-3</c:v>
                      </c:pt>
                      <c:pt idx="160">
                        <c:v>9.3889922722828164E-4</c:v>
                      </c:pt>
                      <c:pt idx="161">
                        <c:v>9.5564491261523042E-4</c:v>
                      </c:pt>
                      <c:pt idx="162">
                        <c:v>8.4958597564569751E-4</c:v>
                      </c:pt>
                      <c:pt idx="163">
                        <c:v>1.0956457096463954E-3</c:v>
                      </c:pt>
                      <c:pt idx="164">
                        <c:v>1.1082845631579768E-3</c:v>
                      </c:pt>
                      <c:pt idx="165">
                        <c:v>1.1034388864232104E-3</c:v>
                      </c:pt>
                      <c:pt idx="166">
                        <c:v>1.0159347137529242E-3</c:v>
                      </c:pt>
                      <c:pt idx="167">
                        <c:v>1.1617686879185076E-3</c:v>
                      </c:pt>
                      <c:pt idx="168">
                        <c:v>1.0397679154346903E-3</c:v>
                      </c:pt>
                      <c:pt idx="169">
                        <c:v>1.1393248358093069E-3</c:v>
                      </c:pt>
                      <c:pt idx="170">
                        <c:v>9.8621605817782003E-4</c:v>
                      </c:pt>
                      <c:pt idx="171">
                        <c:v>1.0818079757969213E-3</c:v>
                      </c:pt>
                      <c:pt idx="172">
                        <c:v>1.1110514432097868E-3</c:v>
                      </c:pt>
                      <c:pt idx="173">
                        <c:v>1.223724223580273E-3</c:v>
                      </c:pt>
                      <c:pt idx="174">
                        <c:v>1.0415942684064573E-3</c:v>
                      </c:pt>
                      <c:pt idx="175">
                        <c:v>1.1118624148438116E-3</c:v>
                      </c:pt>
                      <c:pt idx="176">
                        <c:v>9.8643895415570699E-4</c:v>
                      </c:pt>
                      <c:pt idx="177">
                        <c:v>9.9295536580018052E-4</c:v>
                      </c:pt>
                      <c:pt idx="178">
                        <c:v>9.7841591116648238E-4</c:v>
                      </c:pt>
                      <c:pt idx="179">
                        <c:v>1.1041663667698009E-3</c:v>
                      </c:pt>
                      <c:pt idx="180">
                        <c:v>1.0231739084120275E-3</c:v>
                      </c:pt>
                      <c:pt idx="181">
                        <c:v>1.1302509542023772E-3</c:v>
                      </c:pt>
                      <c:pt idx="182">
                        <c:v>1.0111802561743018E-3</c:v>
                      </c:pt>
                      <c:pt idx="183">
                        <c:v>1.1688704477360451E-3</c:v>
                      </c:pt>
                      <c:pt idx="184">
                        <c:v>1.0760061647178548E-3</c:v>
                      </c:pt>
                      <c:pt idx="185">
                        <c:v>1.0836152363871698E-3</c:v>
                      </c:pt>
                      <c:pt idx="186">
                        <c:v>1.088797302701072E-3</c:v>
                      </c:pt>
                      <c:pt idx="187">
                        <c:v>1.0850330730051757E-3</c:v>
                      </c:pt>
                      <c:pt idx="188">
                        <c:v>1.0374684956764089E-3</c:v>
                      </c:pt>
                      <c:pt idx="189">
                        <c:v>1.2653512217836193E-3</c:v>
                      </c:pt>
                      <c:pt idx="190">
                        <c:v>1.2073600827700196E-3</c:v>
                      </c:pt>
                      <c:pt idx="191">
                        <c:v>1.3098701096796708E-3</c:v>
                      </c:pt>
                      <c:pt idx="192">
                        <c:v>1.3870369699723812E-3</c:v>
                      </c:pt>
                      <c:pt idx="193">
                        <c:v>1.2922826927106953E-3</c:v>
                      </c:pt>
                      <c:pt idx="194">
                        <c:v>1.2556565347236627E-3</c:v>
                      </c:pt>
                      <c:pt idx="195">
                        <c:v>1.2342085169901739E-3</c:v>
                      </c:pt>
                      <c:pt idx="196">
                        <c:v>1.1575195723427761E-3</c:v>
                      </c:pt>
                      <c:pt idx="197">
                        <c:v>1.1298748645918299E-3</c:v>
                      </c:pt>
                      <c:pt idx="198">
                        <c:v>1.1591992473358929E-3</c:v>
                      </c:pt>
                      <c:pt idx="199">
                        <c:v>1.173695365294081E-3</c:v>
                      </c:pt>
                      <c:pt idx="200">
                        <c:v>1.2232111537086724E-3</c:v>
                      </c:pt>
                      <c:pt idx="201">
                        <c:v>1.2842866214985366E-3</c:v>
                      </c:pt>
                      <c:pt idx="202">
                        <c:v>1.2288514371790187E-3</c:v>
                      </c:pt>
                      <c:pt idx="203">
                        <c:v>1.3191858281191686E-3</c:v>
                      </c:pt>
                      <c:pt idx="204">
                        <c:v>1.2321795726367383E-3</c:v>
                      </c:pt>
                      <c:pt idx="205">
                        <c:v>1.1895579522723796E-3</c:v>
                      </c:pt>
                      <c:pt idx="206">
                        <c:v>9.3690073976917306E-4</c:v>
                      </c:pt>
                      <c:pt idx="207">
                        <c:v>9.2487829743233231E-4</c:v>
                      </c:pt>
                      <c:pt idx="208">
                        <c:v>8.1452524141634554E-4</c:v>
                      </c:pt>
                      <c:pt idx="209">
                        <c:v>9.834914541136581E-4</c:v>
                      </c:pt>
                      <c:pt idx="210">
                        <c:v>9.3934638292559225E-4</c:v>
                      </c:pt>
                      <c:pt idx="211">
                        <c:v>1.0847768411230501E-3</c:v>
                      </c:pt>
                      <c:pt idx="212">
                        <c:v>1.0248138833737327E-3</c:v>
                      </c:pt>
                      <c:pt idx="213">
                        <c:v>1.0547093707681395E-3</c:v>
                      </c:pt>
                      <c:pt idx="214">
                        <c:v>1.0233699841396859E-3</c:v>
                      </c:pt>
                      <c:pt idx="215">
                        <c:v>1.1842498156297205E-3</c:v>
                      </c:pt>
                      <c:pt idx="216">
                        <c:v>1.0842587708658137E-3</c:v>
                      </c:pt>
                      <c:pt idx="217">
                        <c:v>9.6482243857897517E-4</c:v>
                      </c:pt>
                      <c:pt idx="218">
                        <c:v>8.1555259337424653E-4</c:v>
                      </c:pt>
                      <c:pt idx="219">
                        <c:v>8.6626847434143029E-4</c:v>
                      </c:pt>
                      <c:pt idx="220">
                        <c:v>1.0259701846703025E-3</c:v>
                      </c:pt>
                      <c:pt idx="221">
                        <c:v>1.0187172010689915E-3</c:v>
                      </c:pt>
                      <c:pt idx="222">
                        <c:v>9.8004315787384192E-4</c:v>
                      </c:pt>
                      <c:pt idx="223">
                        <c:v>1.0208440317594188E-3</c:v>
                      </c:pt>
                      <c:pt idx="224">
                        <c:v>1.2025982003763622E-3</c:v>
                      </c:pt>
                      <c:pt idx="225">
                        <c:v>1.2747490677690141E-3</c:v>
                      </c:pt>
                      <c:pt idx="226">
                        <c:v>1.337017506350111E-3</c:v>
                      </c:pt>
                      <c:pt idx="227">
                        <c:v>1.3440342596118396E-3</c:v>
                      </c:pt>
                      <c:pt idx="228">
                        <c:v>1.4606308274380554E-3</c:v>
                      </c:pt>
                      <c:pt idx="229">
                        <c:v>1.4773598448728849E-3</c:v>
                      </c:pt>
                      <c:pt idx="230">
                        <c:v>1.5443024318087561E-3</c:v>
                      </c:pt>
                      <c:pt idx="231">
                        <c:v>1.5141228315941335E-3</c:v>
                      </c:pt>
                      <c:pt idx="232">
                        <c:v>1.5981641614482085E-3</c:v>
                      </c:pt>
                      <c:pt idx="233">
                        <c:v>1.4743938585566674E-3</c:v>
                      </c:pt>
                      <c:pt idx="234">
                        <c:v>1.4441178872734274E-3</c:v>
                      </c:pt>
                      <c:pt idx="235">
                        <c:v>1.5019074955932208E-3</c:v>
                      </c:pt>
                      <c:pt idx="236">
                        <c:v>1.5589535617216539E-3</c:v>
                      </c:pt>
                      <c:pt idx="237">
                        <c:v>1.4499563678471567E-3</c:v>
                      </c:pt>
                      <c:pt idx="238">
                        <c:v>1.4991453128733714E-3</c:v>
                      </c:pt>
                      <c:pt idx="239">
                        <c:v>1.2957806897531947E-3</c:v>
                      </c:pt>
                      <c:pt idx="240">
                        <c:v>1.3990836566032138E-3</c:v>
                      </c:pt>
                      <c:pt idx="241">
                        <c:v>1.4606284030086562E-3</c:v>
                      </c:pt>
                      <c:pt idx="242">
                        <c:v>1.395916291120027E-3</c:v>
                      </c:pt>
                      <c:pt idx="243">
                        <c:v>1.3781015838948789E-3</c:v>
                      </c:pt>
                      <c:pt idx="244">
                        <c:v>1.4509326552608374E-3</c:v>
                      </c:pt>
                      <c:pt idx="245">
                        <c:v>1.284231617256543E-3</c:v>
                      </c:pt>
                      <c:pt idx="246">
                        <c:v>1.3930792541424783E-3</c:v>
                      </c:pt>
                      <c:pt idx="247">
                        <c:v>1.1920229908639925E-3</c:v>
                      </c:pt>
                      <c:pt idx="248">
                        <c:v>1.1532427273557913E-3</c:v>
                      </c:pt>
                      <c:pt idx="249">
                        <c:v>1.1388222212894903E-3</c:v>
                      </c:pt>
                      <c:pt idx="250">
                        <c:v>1.1678218820209013E-3</c:v>
                      </c:pt>
                      <c:pt idx="251">
                        <c:v>1.1972049056510569E-3</c:v>
                      </c:pt>
                      <c:pt idx="252">
                        <c:v>1.3459415279148041E-3</c:v>
                      </c:pt>
                      <c:pt idx="253">
                        <c:v>1.4546730952432543E-3</c:v>
                      </c:pt>
                      <c:pt idx="254">
                        <c:v>1.6166443745434305E-3</c:v>
                      </c:pt>
                      <c:pt idx="255">
                        <c:v>1.7020433848610446E-3</c:v>
                      </c:pt>
                      <c:pt idx="256">
                        <c:v>1.5223461930624648E-3</c:v>
                      </c:pt>
                      <c:pt idx="257">
                        <c:v>1.3788311856171938E-3</c:v>
                      </c:pt>
                      <c:pt idx="258">
                        <c:v>1.3978382575262243E-3</c:v>
                      </c:pt>
                      <c:pt idx="259">
                        <c:v>1.3378571165564132E-3</c:v>
                      </c:pt>
                      <c:pt idx="260">
                        <c:v>1.3322025895633465E-3</c:v>
                      </c:pt>
                      <c:pt idx="261">
                        <c:v>1.3116403977215818E-3</c:v>
                      </c:pt>
                      <c:pt idx="262">
                        <c:v>1.3119058727407917E-3</c:v>
                      </c:pt>
                      <c:pt idx="263">
                        <c:v>1.4578093977247637E-3</c:v>
                      </c:pt>
                      <c:pt idx="264">
                        <c:v>1.4362475833363513E-3</c:v>
                      </c:pt>
                      <c:pt idx="265">
                        <c:v>1.2846751363097548E-3</c:v>
                      </c:pt>
                      <c:pt idx="266">
                        <c:v>1.3544673369506829E-3</c:v>
                      </c:pt>
                      <c:pt idx="267">
                        <c:v>1.2780884162127048E-3</c:v>
                      </c:pt>
                      <c:pt idx="268">
                        <c:v>1.276433440094092E-3</c:v>
                      </c:pt>
                      <c:pt idx="269">
                        <c:v>1.21727130168069E-3</c:v>
                      </c:pt>
                      <c:pt idx="270">
                        <c:v>1.0682866299840396E-3</c:v>
                      </c:pt>
                      <c:pt idx="271">
                        <c:v>1.0629080333619668E-3</c:v>
                      </c:pt>
                      <c:pt idx="272">
                        <c:v>1.19910929494411E-3</c:v>
                      </c:pt>
                      <c:pt idx="273">
                        <c:v>1.0219836651038693E-3</c:v>
                      </c:pt>
                      <c:pt idx="274">
                        <c:v>9.5459952896367309E-4</c:v>
                      </c:pt>
                      <c:pt idx="275">
                        <c:v>9.3324560939623982E-4</c:v>
                      </c:pt>
                      <c:pt idx="276">
                        <c:v>7.8016910698112919E-4</c:v>
                      </c:pt>
                      <c:pt idx="277">
                        <c:v>8.9880219550265311E-4</c:v>
                      </c:pt>
                      <c:pt idx="278">
                        <c:v>8.9670051826724211E-4</c:v>
                      </c:pt>
                      <c:pt idx="279">
                        <c:v>7.8545057490039762E-4</c:v>
                      </c:pt>
                      <c:pt idx="280">
                        <c:v>7.9601154089004738E-4</c:v>
                      </c:pt>
                      <c:pt idx="281">
                        <c:v>8.2061374127186462E-4</c:v>
                      </c:pt>
                      <c:pt idx="282">
                        <c:v>8.3699015575595145E-4</c:v>
                      </c:pt>
                      <c:pt idx="283">
                        <c:v>9.9372784961749313E-4</c:v>
                      </c:pt>
                      <c:pt idx="284">
                        <c:v>1.0326417597963237E-3</c:v>
                      </c:pt>
                      <c:pt idx="285">
                        <c:v>9.872432586088835E-4</c:v>
                      </c:pt>
                      <c:pt idx="286">
                        <c:v>1.0602000972499241E-3</c:v>
                      </c:pt>
                      <c:pt idx="287">
                        <c:v>1.0919705777309187E-3</c:v>
                      </c:pt>
                      <c:pt idx="288">
                        <c:v>1.0675802118678545E-3</c:v>
                      </c:pt>
                      <c:pt idx="289">
                        <c:v>1.0010505355640305E-3</c:v>
                      </c:pt>
                      <c:pt idx="290">
                        <c:v>9.8686747205201119E-4</c:v>
                      </c:pt>
                      <c:pt idx="291">
                        <c:v>9.1528922457807717E-4</c:v>
                      </c:pt>
                      <c:pt idx="292">
                        <c:v>1.0430799890476402E-3</c:v>
                      </c:pt>
                      <c:pt idx="293">
                        <c:v>1.0443819076349978E-3</c:v>
                      </c:pt>
                      <c:pt idx="294">
                        <c:v>9.6147657448127435E-4</c:v>
                      </c:pt>
                      <c:pt idx="295">
                        <c:v>9.8928811328025156E-4</c:v>
                      </c:pt>
                      <c:pt idx="296">
                        <c:v>1.0625327013856069E-3</c:v>
                      </c:pt>
                      <c:pt idx="297">
                        <c:v>1.1407981312498189E-3</c:v>
                      </c:pt>
                      <c:pt idx="298">
                        <c:v>1.1262856483931867E-3</c:v>
                      </c:pt>
                      <c:pt idx="299">
                        <c:v>8.6478487507597171E-4</c:v>
                      </c:pt>
                      <c:pt idx="300">
                        <c:v>-5.8143529554021659E-4</c:v>
                      </c:pt>
                      <c:pt idx="301">
                        <c:v>-3.9753884049542609E-4</c:v>
                      </c:pt>
                      <c:pt idx="302">
                        <c:v>-3.5928346595214688E-4</c:v>
                      </c:pt>
                      <c:pt idx="303">
                        <c:v>-3.2655851792206397E-4</c:v>
                      </c:pt>
                      <c:pt idx="304">
                        <c:v>-4.3080958819399854E-4</c:v>
                      </c:pt>
                      <c:pt idx="305">
                        <c:v>-3.2929145596228556E-4</c:v>
                      </c:pt>
                      <c:pt idx="306">
                        <c:v>4.4825396382842252E-5</c:v>
                      </c:pt>
                      <c:pt idx="307">
                        <c:v>1.4883155382740881E-3</c:v>
                      </c:pt>
                      <c:pt idx="308">
                        <c:v>1.3137628341337233E-3</c:v>
                      </c:pt>
                      <c:pt idx="309">
                        <c:v>1.3892397156083703E-3</c:v>
                      </c:pt>
                      <c:pt idx="310">
                        <c:v>1.3610123871674346E-3</c:v>
                      </c:pt>
                      <c:pt idx="311">
                        <c:v>1.3816826176443E-3</c:v>
                      </c:pt>
                      <c:pt idx="312">
                        <c:v>1.4135800776150767E-3</c:v>
                      </c:pt>
                      <c:pt idx="313">
                        <c:v>1.1923960499377905E-3</c:v>
                      </c:pt>
                      <c:pt idx="314">
                        <c:v>1.0495069998580193E-3</c:v>
                      </c:pt>
                      <c:pt idx="315">
                        <c:v>1.2391108647621459E-3</c:v>
                      </c:pt>
                      <c:pt idx="316">
                        <c:v>1.2984705941715806E-3</c:v>
                      </c:pt>
                      <c:pt idx="317">
                        <c:v>1.1413775698762222E-3</c:v>
                      </c:pt>
                      <c:pt idx="318">
                        <c:v>1.2369469099965437E-3</c:v>
                      </c:pt>
                      <c:pt idx="319">
                        <c:v>1.1218625800080643E-3</c:v>
                      </c:pt>
                      <c:pt idx="320">
                        <c:v>1.1283555049927336E-3</c:v>
                      </c:pt>
                      <c:pt idx="321">
                        <c:v>1.2650424100888993E-3</c:v>
                      </c:pt>
                      <c:pt idx="322">
                        <c:v>1.16942246000487E-3</c:v>
                      </c:pt>
                      <c:pt idx="323">
                        <c:v>1.1042497065303974E-3</c:v>
                      </c:pt>
                      <c:pt idx="324">
                        <c:v>1.312499554889915E-3</c:v>
                      </c:pt>
                      <c:pt idx="325">
                        <c:v>1.1418071484603888E-3</c:v>
                      </c:pt>
                      <c:pt idx="326">
                        <c:v>1.1655654958844554E-3</c:v>
                      </c:pt>
                      <c:pt idx="327">
                        <c:v>1.2748913514693786E-3</c:v>
                      </c:pt>
                      <c:pt idx="328">
                        <c:v>1.3899864398633165E-3</c:v>
                      </c:pt>
                      <c:pt idx="329">
                        <c:v>1.4287112445490115E-3</c:v>
                      </c:pt>
                      <c:pt idx="330">
                        <c:v>1.419774797783647E-3</c:v>
                      </c:pt>
                      <c:pt idx="331">
                        <c:v>1.3205610856958515E-3</c:v>
                      </c:pt>
                      <c:pt idx="332">
                        <c:v>1.4524558030308702E-3</c:v>
                      </c:pt>
                      <c:pt idx="333">
                        <c:v>1.5478193697059364E-3</c:v>
                      </c:pt>
                      <c:pt idx="334">
                        <c:v>1.5586944508296169E-3</c:v>
                      </c:pt>
                      <c:pt idx="335">
                        <c:v>1.3562795979265671E-3</c:v>
                      </c:pt>
                      <c:pt idx="336">
                        <c:v>1.3942593451525276E-3</c:v>
                      </c:pt>
                      <c:pt idx="337">
                        <c:v>1.4050441162810887E-3</c:v>
                      </c:pt>
                      <c:pt idx="338">
                        <c:v>1.4167000151981417E-3</c:v>
                      </c:pt>
                      <c:pt idx="339">
                        <c:v>1.3263615330333807E-3</c:v>
                      </c:pt>
                      <c:pt idx="340">
                        <c:v>1.1976626682269891E-3</c:v>
                      </c:pt>
                      <c:pt idx="341">
                        <c:v>1.2148365684565671E-3</c:v>
                      </c:pt>
                      <c:pt idx="342">
                        <c:v>1.2310813061189112E-3</c:v>
                      </c:pt>
                      <c:pt idx="343">
                        <c:v>1.2837418825179091E-3</c:v>
                      </c:pt>
                      <c:pt idx="344">
                        <c:v>1.3888365026939198E-3</c:v>
                      </c:pt>
                      <c:pt idx="345">
                        <c:v>1.4945392000686112E-3</c:v>
                      </c:pt>
                      <c:pt idx="346">
                        <c:v>1.5497558826885285E-3</c:v>
                      </c:pt>
                      <c:pt idx="347">
                        <c:v>1.6934533284460875E-3</c:v>
                      </c:pt>
                      <c:pt idx="348">
                        <c:v>1.6486271441236908E-3</c:v>
                      </c:pt>
                      <c:pt idx="349">
                        <c:v>1.7215373124987972E-3</c:v>
                      </c:pt>
                      <c:pt idx="350">
                        <c:v>1.5238917668044399E-3</c:v>
                      </c:pt>
                      <c:pt idx="351">
                        <c:v>1.3137378322055444E-3</c:v>
                      </c:pt>
                      <c:pt idx="352">
                        <c:v>1.3330244711296673E-3</c:v>
                      </c:pt>
                      <c:pt idx="353">
                        <c:v>1.340493835054855E-3</c:v>
                      </c:pt>
                      <c:pt idx="354">
                        <c:v>1.1794442935068781E-3</c:v>
                      </c:pt>
                      <c:pt idx="355">
                        <c:v>1.1390019321187042E-3</c:v>
                      </c:pt>
                      <c:pt idx="356">
                        <c:v>1.0895034177635821E-3</c:v>
                      </c:pt>
                      <c:pt idx="357">
                        <c:v>1.1849433539647225E-3</c:v>
                      </c:pt>
                      <c:pt idx="358">
                        <c:v>1.2600258110814907E-3</c:v>
                      </c:pt>
                      <c:pt idx="359">
                        <c:v>1.1613807792146393E-3</c:v>
                      </c:pt>
                      <c:pt idx="360">
                        <c:v>1.0842778632473322E-3</c:v>
                      </c:pt>
                      <c:pt idx="361">
                        <c:v>1.0873467362861771E-3</c:v>
                      </c:pt>
                      <c:pt idx="362">
                        <c:v>1.0719400935617612E-3</c:v>
                      </c:pt>
                      <c:pt idx="363">
                        <c:v>1.3580473100122418E-3</c:v>
                      </c:pt>
                      <c:pt idx="364">
                        <c:v>1.3978778060307984E-3</c:v>
                      </c:pt>
                      <c:pt idx="365">
                        <c:v>1.3346761136578563E-3</c:v>
                      </c:pt>
                      <c:pt idx="366">
                        <c:v>1.4045584727670664E-3</c:v>
                      </c:pt>
                      <c:pt idx="367">
                        <c:v>1.5099511462323381E-3</c:v>
                      </c:pt>
                      <c:pt idx="368">
                        <c:v>1.7165081367638807E-3</c:v>
                      </c:pt>
                      <c:pt idx="369">
                        <c:v>1.752154825273646E-3</c:v>
                      </c:pt>
                      <c:pt idx="370">
                        <c:v>1.5229038118242755E-3</c:v>
                      </c:pt>
                      <c:pt idx="371">
                        <c:v>1.5688240199130509E-3</c:v>
                      </c:pt>
                      <c:pt idx="372">
                        <c:v>1.5254767375241513E-3</c:v>
                      </c:pt>
                      <c:pt idx="373">
                        <c:v>1.5882921879884371E-3</c:v>
                      </c:pt>
                      <c:pt idx="374">
                        <c:v>1.5884346232156387E-3</c:v>
                      </c:pt>
                      <c:pt idx="375">
                        <c:v>1.4403480510845456E-3</c:v>
                      </c:pt>
                      <c:pt idx="376">
                        <c:v>1.3776445789531343E-3</c:v>
                      </c:pt>
                      <c:pt idx="377">
                        <c:v>1.4458934787546494E-3</c:v>
                      </c:pt>
                      <c:pt idx="378">
                        <c:v>1.3563859697664563E-3</c:v>
                      </c:pt>
                      <c:pt idx="379">
                        <c:v>1.4905475285897048E-3</c:v>
                      </c:pt>
                      <c:pt idx="380">
                        <c:v>1.2250858437415854E-3</c:v>
                      </c:pt>
                      <c:pt idx="381">
                        <c:v>1.0812629337626188E-3</c:v>
                      </c:pt>
                      <c:pt idx="382">
                        <c:v>1.1977263094987173E-3</c:v>
                      </c:pt>
                      <c:pt idx="383">
                        <c:v>1.2729527171110619E-3</c:v>
                      </c:pt>
                      <c:pt idx="384">
                        <c:v>1.0990089993304028E-3</c:v>
                      </c:pt>
                      <c:pt idx="385">
                        <c:v>1.1005466936768306E-3</c:v>
                      </c:pt>
                      <c:pt idx="386">
                        <c:v>9.1188168905753479E-4</c:v>
                      </c:pt>
                      <c:pt idx="387">
                        <c:v>1.1582953897505124E-3</c:v>
                      </c:pt>
                      <c:pt idx="388">
                        <c:v>1.3226026067767952E-3</c:v>
                      </c:pt>
                      <c:pt idx="389">
                        <c:v>1.3332994923396363E-3</c:v>
                      </c:pt>
                      <c:pt idx="390">
                        <c:v>1.2347717422449701E-3</c:v>
                      </c:pt>
                      <c:pt idx="391">
                        <c:v>1.4011689689401804E-3</c:v>
                      </c:pt>
                      <c:pt idx="392">
                        <c:v>1.6032660700651003E-3</c:v>
                      </c:pt>
                      <c:pt idx="393">
                        <c:v>1.6696363401359285E-3</c:v>
                      </c:pt>
                      <c:pt idx="394">
                        <c:v>1.5345168286463305E-3</c:v>
                      </c:pt>
                      <c:pt idx="395">
                        <c:v>1.4076970481511377E-3</c:v>
                      </c:pt>
                      <c:pt idx="396">
                        <c:v>1.3121933191514313E-3</c:v>
                      </c:pt>
                      <c:pt idx="397">
                        <c:v>1.6863073227920153E-3</c:v>
                      </c:pt>
                      <c:pt idx="398">
                        <c:v>1.6616554216075147E-3</c:v>
                      </c:pt>
                      <c:pt idx="399">
                        <c:v>1.4581082086482125E-3</c:v>
                      </c:pt>
                      <c:pt idx="400">
                        <c:v>1.5824720421620394E-3</c:v>
                      </c:pt>
                      <c:pt idx="401">
                        <c:v>1.6405568247611824E-3</c:v>
                      </c:pt>
                      <c:pt idx="402">
                        <c:v>1.7089393712333269E-3</c:v>
                      </c:pt>
                      <c:pt idx="403">
                        <c:v>1.7267149845344133E-3</c:v>
                      </c:pt>
                      <c:pt idx="404">
                        <c:v>1.6635813277114855E-3</c:v>
                      </c:pt>
                      <c:pt idx="405">
                        <c:v>1.6329441164477684E-3</c:v>
                      </c:pt>
                      <c:pt idx="406">
                        <c:v>1.6442404421795559E-3</c:v>
                      </c:pt>
                      <c:pt idx="407">
                        <c:v>1.7859695543186588E-3</c:v>
                      </c:pt>
                      <c:pt idx="408">
                        <c:v>1.9232740828042645E-3</c:v>
                      </c:pt>
                      <c:pt idx="409">
                        <c:v>1.9789420123461033E-3</c:v>
                      </c:pt>
                      <c:pt idx="410">
                        <c:v>2.0041454712189165E-3</c:v>
                      </c:pt>
                      <c:pt idx="411">
                        <c:v>1.9404269208034377E-3</c:v>
                      </c:pt>
                      <c:pt idx="412">
                        <c:v>2.0256077324751257E-3</c:v>
                      </c:pt>
                      <c:pt idx="413">
                        <c:v>1.9910156707540019E-3</c:v>
                      </c:pt>
                      <c:pt idx="414">
                        <c:v>1.9153613513527028E-3</c:v>
                      </c:pt>
                      <c:pt idx="415">
                        <c:v>1.9395768552453512E-3</c:v>
                      </c:pt>
                      <c:pt idx="416">
                        <c:v>1.9698231272684513E-3</c:v>
                      </c:pt>
                      <c:pt idx="417">
                        <c:v>2.0395891137665011E-3</c:v>
                      </c:pt>
                      <c:pt idx="418">
                        <c:v>1.8120897505580354E-3</c:v>
                      </c:pt>
                      <c:pt idx="419">
                        <c:v>1.7875120975238848E-3</c:v>
                      </c:pt>
                      <c:pt idx="420">
                        <c:v>1.9175660668375788E-3</c:v>
                      </c:pt>
                      <c:pt idx="421">
                        <c:v>1.8322367588651913E-3</c:v>
                      </c:pt>
                      <c:pt idx="422">
                        <c:v>1.6886241681366033E-3</c:v>
                      </c:pt>
                      <c:pt idx="423">
                        <c:v>1.5180398003421778E-3</c:v>
                      </c:pt>
                      <c:pt idx="424">
                        <c:v>1.3621764163327141E-3</c:v>
                      </c:pt>
                      <c:pt idx="425">
                        <c:v>1.5268768455021756E-3</c:v>
                      </c:pt>
                      <c:pt idx="426">
                        <c:v>1.3702212791865311E-3</c:v>
                      </c:pt>
                      <c:pt idx="427">
                        <c:v>1.3971500226305331E-3</c:v>
                      </c:pt>
                      <c:pt idx="428">
                        <c:v>1.4254796316867466E-3</c:v>
                      </c:pt>
                      <c:pt idx="429">
                        <c:v>1.4812545391758244E-3</c:v>
                      </c:pt>
                      <c:pt idx="430">
                        <c:v>1.5444463823043322E-3</c:v>
                      </c:pt>
                      <c:pt idx="431">
                        <c:v>1.6905349215568289E-3</c:v>
                      </c:pt>
                      <c:pt idx="432">
                        <c:v>1.6714289026229447E-3</c:v>
                      </c:pt>
                      <c:pt idx="433">
                        <c:v>1.7642209073396719E-3</c:v>
                      </c:pt>
                      <c:pt idx="434">
                        <c:v>1.5905135714254326E-3</c:v>
                      </c:pt>
                      <c:pt idx="435">
                        <c:v>1.506333594515092E-3</c:v>
                      </c:pt>
                      <c:pt idx="436">
                        <c:v>1.4729878410319826E-3</c:v>
                      </c:pt>
                      <c:pt idx="437">
                        <c:v>1.4415626902135332E-3</c:v>
                      </c:pt>
                      <c:pt idx="438">
                        <c:v>1.4640994282740895E-3</c:v>
                      </c:pt>
                      <c:pt idx="439">
                        <c:v>1.4762209691626216E-3</c:v>
                      </c:pt>
                      <c:pt idx="440">
                        <c:v>1.5191626142076714E-3</c:v>
                      </c:pt>
                      <c:pt idx="441">
                        <c:v>1.740972144669945E-3</c:v>
                      </c:pt>
                      <c:pt idx="442">
                        <c:v>1.8712685569235567E-3</c:v>
                      </c:pt>
                      <c:pt idx="443">
                        <c:v>1.9005617251391055E-3</c:v>
                      </c:pt>
                      <c:pt idx="444">
                        <c:v>1.8873000963256104E-3</c:v>
                      </c:pt>
                      <c:pt idx="445">
                        <c:v>1.7599175451561339E-3</c:v>
                      </c:pt>
                      <c:pt idx="446">
                        <c:v>1.9030664637621293E-3</c:v>
                      </c:pt>
                      <c:pt idx="447">
                        <c:v>1.8672803705619113E-3</c:v>
                      </c:pt>
                      <c:pt idx="448">
                        <c:v>1.7914396731505504E-3</c:v>
                      </c:pt>
                      <c:pt idx="449">
                        <c:v>1.6247510603469267E-3</c:v>
                      </c:pt>
                      <c:pt idx="450">
                        <c:v>1.5820780723846731E-3</c:v>
                      </c:pt>
                      <c:pt idx="451">
                        <c:v>1.5678739466422485E-3</c:v>
                      </c:pt>
                      <c:pt idx="452">
                        <c:v>1.594480544029835E-3</c:v>
                      </c:pt>
                      <c:pt idx="453">
                        <c:v>1.3592819506837723E-3</c:v>
                      </c:pt>
                      <c:pt idx="454">
                        <c:v>1.2983810418106486E-3</c:v>
                      </c:pt>
                      <c:pt idx="455">
                        <c:v>1.1990514116922049E-3</c:v>
                      </c:pt>
                      <c:pt idx="456">
                        <c:v>1.3489960059040918E-3</c:v>
                      </c:pt>
                      <c:pt idx="457">
                        <c:v>1.3627043358343848E-3</c:v>
                      </c:pt>
                      <c:pt idx="458">
                        <c:v>1.5173003493754291E-3</c:v>
                      </c:pt>
                      <c:pt idx="459">
                        <c:v>1.5033379089387346E-3</c:v>
                      </c:pt>
                      <c:pt idx="460">
                        <c:v>1.4356054125992442E-3</c:v>
                      </c:pt>
                      <c:pt idx="461">
                        <c:v>1.5734471037236052E-3</c:v>
                      </c:pt>
                      <c:pt idx="462">
                        <c:v>1.5365942615877496E-3</c:v>
                      </c:pt>
                      <c:pt idx="463">
                        <c:v>1.4106313653583283E-3</c:v>
                      </c:pt>
                      <c:pt idx="464">
                        <c:v>1.2830206147716543E-3</c:v>
                      </c:pt>
                      <c:pt idx="465">
                        <c:v>1.183459451645589E-3</c:v>
                      </c:pt>
                      <c:pt idx="466">
                        <c:v>1.2369584260361896E-3</c:v>
                      </c:pt>
                      <c:pt idx="467">
                        <c:v>1.3517709168782864E-3</c:v>
                      </c:pt>
                      <c:pt idx="468">
                        <c:v>1.2938834222215015E-3</c:v>
                      </c:pt>
                      <c:pt idx="469">
                        <c:v>1.474124443839684E-3</c:v>
                      </c:pt>
                      <c:pt idx="470">
                        <c:v>1.4672969475979284E-3</c:v>
                      </c:pt>
                      <c:pt idx="471">
                        <c:v>1.6145578499917644E-3</c:v>
                      </c:pt>
                      <c:pt idx="472">
                        <c:v>1.691818353870018E-3</c:v>
                      </c:pt>
                      <c:pt idx="473">
                        <c:v>1.6561580279448823E-3</c:v>
                      </c:pt>
                      <c:pt idx="474">
                        <c:v>1.7442951282151909E-3</c:v>
                      </c:pt>
                      <c:pt idx="475">
                        <c:v>1.6307939506243739E-3</c:v>
                      </c:pt>
                      <c:pt idx="476">
                        <c:v>1.5347032066563922E-3</c:v>
                      </c:pt>
                      <c:pt idx="477">
                        <c:v>1.7068164802406731E-3</c:v>
                      </c:pt>
                      <c:pt idx="478">
                        <c:v>1.6166974089365375E-3</c:v>
                      </c:pt>
                      <c:pt idx="479">
                        <c:v>1.4557278735587334E-3</c:v>
                      </c:pt>
                      <c:pt idx="480">
                        <c:v>1.5515423841020465E-3</c:v>
                      </c:pt>
                      <c:pt idx="481">
                        <c:v>1.3382615416855633E-3</c:v>
                      </c:pt>
                      <c:pt idx="482">
                        <c:v>1.3937046054006287E-3</c:v>
                      </c:pt>
                      <c:pt idx="483">
                        <c:v>1.3941438817023919E-3</c:v>
                      </c:pt>
                      <c:pt idx="484">
                        <c:v>1.3778611108038483E-3</c:v>
                      </c:pt>
                      <c:pt idx="485">
                        <c:v>1.5472602356757512E-3</c:v>
                      </c:pt>
                      <c:pt idx="486">
                        <c:v>1.5055074701973226E-3</c:v>
                      </c:pt>
                      <c:pt idx="487">
                        <c:v>1.4328848997596933E-3</c:v>
                      </c:pt>
                      <c:pt idx="488">
                        <c:v>1.6220523673719685E-3</c:v>
                      </c:pt>
                      <c:pt idx="489">
                        <c:v>1.684642042848456E-3</c:v>
                      </c:pt>
                      <c:pt idx="490">
                        <c:v>1.6145820942857561E-3</c:v>
                      </c:pt>
                      <c:pt idx="491">
                        <c:v>1.500336313815717E-3</c:v>
                      </c:pt>
                      <c:pt idx="492">
                        <c:v>1.3089527662057572E-3</c:v>
                      </c:pt>
                      <c:pt idx="493">
                        <c:v>1.4697928976643805E-3</c:v>
                      </c:pt>
                      <c:pt idx="494">
                        <c:v>1.56140829648832E-3</c:v>
                      </c:pt>
                      <c:pt idx="495">
                        <c:v>1.3689529995570869E-3</c:v>
                      </c:pt>
                      <c:pt idx="496">
                        <c:v>1.2828554505188354E-3</c:v>
                      </c:pt>
                      <c:pt idx="497">
                        <c:v>1.1711827472755097E-3</c:v>
                      </c:pt>
                      <c:pt idx="498">
                        <c:v>1.1398313900268975E-3</c:v>
                      </c:pt>
                      <c:pt idx="499">
                        <c:v>1.0059806127472558E-3</c:v>
                      </c:pt>
                      <c:pt idx="500">
                        <c:v>9.534142860411507E-4</c:v>
                      </c:pt>
                      <c:pt idx="501">
                        <c:v>7.9089447958941082E-4</c:v>
                      </c:pt>
                      <c:pt idx="502">
                        <c:v>8.3761626464828876E-4</c:v>
                      </c:pt>
                      <c:pt idx="503">
                        <c:v>9.8603846872433046E-4</c:v>
                      </c:pt>
                      <c:pt idx="504">
                        <c:v>1.0869473115426628E-3</c:v>
                      </c:pt>
                      <c:pt idx="505">
                        <c:v>1.1982022552951431E-3</c:v>
                      </c:pt>
                      <c:pt idx="506">
                        <c:v>1.3242659168714679E-3</c:v>
                      </c:pt>
                      <c:pt idx="507">
                        <c:v>1.3765216135608032E-3</c:v>
                      </c:pt>
                      <c:pt idx="508">
                        <c:v>1.4993029007843179E-3</c:v>
                      </c:pt>
                      <c:pt idx="509">
                        <c:v>1.5306635011700144E-3</c:v>
                      </c:pt>
                      <c:pt idx="510">
                        <c:v>1.387391997352523E-3</c:v>
                      </c:pt>
                      <c:pt idx="511">
                        <c:v>1.4059960078739405E-3</c:v>
                      </c:pt>
                      <c:pt idx="512">
                        <c:v>1.476982239993963E-3</c:v>
                      </c:pt>
                      <c:pt idx="513">
                        <c:v>1.461478317039905E-3</c:v>
                      </c:pt>
                      <c:pt idx="514">
                        <c:v>1.3005036297496276E-3</c:v>
                      </c:pt>
                      <c:pt idx="515">
                        <c:v>1.138144441745583E-3</c:v>
                      </c:pt>
                      <c:pt idx="516">
                        <c:v>1.2303188230728703E-3</c:v>
                      </c:pt>
                      <c:pt idx="517">
                        <c:v>1.2469252552962037E-3</c:v>
                      </c:pt>
                      <c:pt idx="518">
                        <c:v>1.399085777978938E-3</c:v>
                      </c:pt>
                      <c:pt idx="519">
                        <c:v>1.2038952701049217E-3</c:v>
                      </c:pt>
                      <c:pt idx="520">
                        <c:v>1.3512711813683813E-3</c:v>
                      </c:pt>
                      <c:pt idx="521">
                        <c:v>1.456269582002612E-3</c:v>
                      </c:pt>
                      <c:pt idx="522">
                        <c:v>1.5978035275750811E-3</c:v>
                      </c:pt>
                      <c:pt idx="523">
                        <c:v>1.6010674156537222E-3</c:v>
                      </c:pt>
                      <c:pt idx="524">
                        <c:v>1.6904137000868702E-3</c:v>
                      </c:pt>
                      <c:pt idx="525">
                        <c:v>1.6555185846908495E-3</c:v>
                      </c:pt>
                      <c:pt idx="526">
                        <c:v>1.8669212519571584E-3</c:v>
                      </c:pt>
                      <c:pt idx="527">
                        <c:v>1.6162367673506941E-3</c:v>
                      </c:pt>
                      <c:pt idx="528">
                        <c:v>1.669375713975517E-3</c:v>
                      </c:pt>
                      <c:pt idx="529">
                        <c:v>1.5107812102478811E-3</c:v>
                      </c:pt>
                      <c:pt idx="530">
                        <c:v>1.5205778748694405E-3</c:v>
                      </c:pt>
                      <c:pt idx="531">
                        <c:v>1.6590734042973918E-3</c:v>
                      </c:pt>
                      <c:pt idx="532">
                        <c:v>1.7358990261521685E-3</c:v>
                      </c:pt>
                      <c:pt idx="533">
                        <c:v>1.5557260400840005E-3</c:v>
                      </c:pt>
                      <c:pt idx="534">
                        <c:v>1.8356961165641411E-3</c:v>
                      </c:pt>
                      <c:pt idx="535">
                        <c:v>1.8112412002683237E-3</c:v>
                      </c:pt>
                      <c:pt idx="536">
                        <c:v>1.8804086557584515E-3</c:v>
                      </c:pt>
                      <c:pt idx="537">
                        <c:v>1.7897622710599953E-3</c:v>
                      </c:pt>
                      <c:pt idx="538">
                        <c:v>1.4713255916251721E-3</c:v>
                      </c:pt>
                      <c:pt idx="539">
                        <c:v>1.4992230461409826E-3</c:v>
                      </c:pt>
                      <c:pt idx="540">
                        <c:v>1.4149847313982243E-3</c:v>
                      </c:pt>
                      <c:pt idx="541">
                        <c:v>1.3010029106790206E-3</c:v>
                      </c:pt>
                      <c:pt idx="542">
                        <c:v>1.3182543926493725E-3</c:v>
                      </c:pt>
                      <c:pt idx="543">
                        <c:v>1.4644017243147995E-3</c:v>
                      </c:pt>
                      <c:pt idx="544">
                        <c:v>1.5440539277953404E-3</c:v>
                      </c:pt>
                      <c:pt idx="545">
                        <c:v>1.5305362186265575E-3</c:v>
                      </c:pt>
                      <c:pt idx="546">
                        <c:v>1.1904590823746861E-3</c:v>
                      </c:pt>
                      <c:pt idx="547">
                        <c:v>1.1231091912997531E-3</c:v>
                      </c:pt>
                      <c:pt idx="548">
                        <c:v>1.0377870050887257E-3</c:v>
                      </c:pt>
                      <c:pt idx="549">
                        <c:v>9.5136185502791052E-4</c:v>
                      </c:pt>
                      <c:pt idx="550">
                        <c:v>8.8674429588584932E-4</c:v>
                      </c:pt>
                      <c:pt idx="551">
                        <c:v>8.3251875030968296E-4</c:v>
                      </c:pt>
                      <c:pt idx="552">
                        <c:v>9.8839471104665501E-4</c:v>
                      </c:pt>
                      <c:pt idx="553">
                        <c:v>1.1974509852350735E-3</c:v>
                      </c:pt>
                      <c:pt idx="554">
                        <c:v>1.297456121994863E-3</c:v>
                      </c:pt>
                      <c:pt idx="555">
                        <c:v>1.2978793364518567E-3</c:v>
                      </c:pt>
                      <c:pt idx="556">
                        <c:v>1.4049185005328441E-3</c:v>
                      </c:pt>
                      <c:pt idx="557">
                        <c:v>1.4201748286345112E-3</c:v>
                      </c:pt>
                      <c:pt idx="558">
                        <c:v>1.314382275845213E-3</c:v>
                      </c:pt>
                      <c:pt idx="559">
                        <c:v>1.2776667170240857E-3</c:v>
                      </c:pt>
                      <c:pt idx="560">
                        <c:v>1.1970239826071434E-3</c:v>
                      </c:pt>
                      <c:pt idx="561">
                        <c:v>1.2002195320820954E-3</c:v>
                      </c:pt>
                      <c:pt idx="562">
                        <c:v>1.2048404945169254E-3</c:v>
                      </c:pt>
                      <c:pt idx="563">
                        <c:v>1.0982406067377014E-3</c:v>
                      </c:pt>
                      <c:pt idx="564">
                        <c:v>1.1379101812548876E-3</c:v>
                      </c:pt>
                      <c:pt idx="565">
                        <c:v>1.2774391237142379E-3</c:v>
                      </c:pt>
                      <c:pt idx="566">
                        <c:v>1.4586941629286258E-3</c:v>
                      </c:pt>
                      <c:pt idx="567">
                        <c:v>1.6352109579359983E-3</c:v>
                      </c:pt>
                      <c:pt idx="568">
                        <c:v>1.661584203993914E-3</c:v>
                      </c:pt>
                      <c:pt idx="569">
                        <c:v>1.7790296251635161E-3</c:v>
                      </c:pt>
                      <c:pt idx="570">
                        <c:v>1.9184040102486692E-3</c:v>
                      </c:pt>
                      <c:pt idx="571">
                        <c:v>1.9502549514803487E-3</c:v>
                      </c:pt>
                      <c:pt idx="572">
                        <c:v>1.9070394974400298E-3</c:v>
                      </c:pt>
                      <c:pt idx="573">
                        <c:v>1.7451391326997793E-3</c:v>
                      </c:pt>
                      <c:pt idx="574">
                        <c:v>1.7080271796718867E-3</c:v>
                      </c:pt>
                      <c:pt idx="575">
                        <c:v>1.8670712635262326E-3</c:v>
                      </c:pt>
                      <c:pt idx="576">
                        <c:v>1.8838043721856731E-3</c:v>
                      </c:pt>
                      <c:pt idx="577">
                        <c:v>1.7329018253074366E-3</c:v>
                      </c:pt>
                      <c:pt idx="578">
                        <c:v>1.6835146831778388E-3</c:v>
                      </c:pt>
                      <c:pt idx="579">
                        <c:v>1.6860330592162335E-3</c:v>
                      </c:pt>
                      <c:pt idx="580">
                        <c:v>1.6576793573928655E-3</c:v>
                      </c:pt>
                      <c:pt idx="581">
                        <c:v>1.5330864153008162E-3</c:v>
                      </c:pt>
                      <c:pt idx="582">
                        <c:v>1.4414341954553766E-3</c:v>
                      </c:pt>
                      <c:pt idx="583">
                        <c:v>1.3909313612216457E-3</c:v>
                      </c:pt>
                      <c:pt idx="584">
                        <c:v>1.5912318086349385E-3</c:v>
                      </c:pt>
                      <c:pt idx="585">
                        <c:v>1.5508362690395364E-3</c:v>
                      </c:pt>
                      <c:pt idx="586">
                        <c:v>1.5350138366731615E-3</c:v>
                      </c:pt>
                      <c:pt idx="587">
                        <c:v>1.4566024864644863E-3</c:v>
                      </c:pt>
                      <c:pt idx="588">
                        <c:v>1.449361928063846E-3</c:v>
                      </c:pt>
                      <c:pt idx="589">
                        <c:v>1.5997945902191547E-3</c:v>
                      </c:pt>
                      <c:pt idx="590">
                        <c:v>1.6233327691484085E-3</c:v>
                      </c:pt>
                      <c:pt idx="591">
                        <c:v>1.5389232290793334E-3</c:v>
                      </c:pt>
                      <c:pt idx="592">
                        <c:v>1.6184111774680803E-3</c:v>
                      </c:pt>
                      <c:pt idx="593">
                        <c:v>1.5017752126641282E-3</c:v>
                      </c:pt>
                      <c:pt idx="594">
                        <c:v>1.5963246256415836E-3</c:v>
                      </c:pt>
                      <c:pt idx="595">
                        <c:v>1.461001007501942E-3</c:v>
                      </c:pt>
                      <c:pt idx="596">
                        <c:v>1.2674683547564502E-3</c:v>
                      </c:pt>
                      <c:pt idx="597">
                        <c:v>1.1744286036604944E-3</c:v>
                      </c:pt>
                      <c:pt idx="598">
                        <c:v>1.0345688781149939E-3</c:v>
                      </c:pt>
                      <c:pt idx="599">
                        <c:v>1.0774732475580312E-3</c:v>
                      </c:pt>
                      <c:pt idx="600">
                        <c:v>1.1597948993339032E-3</c:v>
                      </c:pt>
                      <c:pt idx="601">
                        <c:v>1.1703714725878102E-3</c:v>
                      </c:pt>
                      <c:pt idx="602">
                        <c:v>1.2888395483833526E-3</c:v>
                      </c:pt>
                      <c:pt idx="603">
                        <c:v>1.3471501059702938E-3</c:v>
                      </c:pt>
                      <c:pt idx="604">
                        <c:v>1.3175773707396524E-3</c:v>
                      </c:pt>
                      <c:pt idx="605">
                        <c:v>1.5709014528544701E-3</c:v>
                      </c:pt>
                      <c:pt idx="606">
                        <c:v>1.46225837719909E-3</c:v>
                      </c:pt>
                      <c:pt idx="607">
                        <c:v>1.4590673735292616E-3</c:v>
                      </c:pt>
                      <c:pt idx="608">
                        <c:v>1.4594983158549653E-3</c:v>
                      </c:pt>
                      <c:pt idx="609">
                        <c:v>1.4947287601422595E-3</c:v>
                      </c:pt>
                      <c:pt idx="610">
                        <c:v>1.4076956844096006E-3</c:v>
                      </c:pt>
                      <c:pt idx="611">
                        <c:v>1.6443859079435066E-3</c:v>
                      </c:pt>
                      <c:pt idx="612">
                        <c:v>1.5623614002958713E-3</c:v>
                      </c:pt>
                      <c:pt idx="613">
                        <c:v>1.5266798606134928E-3</c:v>
                      </c:pt>
                      <c:pt idx="614">
                        <c:v>1.5685482410688944E-3</c:v>
                      </c:pt>
                      <c:pt idx="615">
                        <c:v>1.6420554251835482E-3</c:v>
                      </c:pt>
                      <c:pt idx="616">
                        <c:v>1.6144169300329374E-3</c:v>
                      </c:pt>
                      <c:pt idx="617">
                        <c:v>1.6894136229597099E-3</c:v>
                      </c:pt>
                      <c:pt idx="618">
                        <c:v>1.4738316939897334E-3</c:v>
                      </c:pt>
                      <c:pt idx="619">
                        <c:v>1.3950960763489183E-3</c:v>
                      </c:pt>
                      <c:pt idx="620">
                        <c:v>1.3025228763854666E-3</c:v>
                      </c:pt>
                      <c:pt idx="621">
                        <c:v>1.3246441278577392E-3</c:v>
                      </c:pt>
                      <c:pt idx="622">
                        <c:v>1.2777420258622977E-3</c:v>
                      </c:pt>
                      <c:pt idx="623">
                        <c:v>1.1658514270267205E-3</c:v>
                      </c:pt>
                      <c:pt idx="624">
                        <c:v>1.2030477805030722E-3</c:v>
                      </c:pt>
                      <c:pt idx="625">
                        <c:v>1.4843526568942968E-3</c:v>
                      </c:pt>
                      <c:pt idx="626">
                        <c:v>1.2905887741948582E-3</c:v>
                      </c:pt>
                      <c:pt idx="627">
                        <c:v>1.3532742146326131E-3</c:v>
                      </c:pt>
                      <c:pt idx="628">
                        <c:v>1.4232376405998583E-3</c:v>
                      </c:pt>
                      <c:pt idx="629">
                        <c:v>1.5289027593188625E-3</c:v>
                      </c:pt>
                      <c:pt idx="630">
                        <c:v>1.6052465258305528E-3</c:v>
                      </c:pt>
                      <c:pt idx="631">
                        <c:v>1.7352762508502549E-3</c:v>
                      </c:pt>
                      <c:pt idx="632">
                        <c:v>1.5166578755846474E-3</c:v>
                      </c:pt>
                      <c:pt idx="633">
                        <c:v>1.7753778283810067E-3</c:v>
                      </c:pt>
                      <c:pt idx="634">
                        <c:v>1.7078438321985741E-3</c:v>
                      </c:pt>
                      <c:pt idx="635">
                        <c:v>1.7292697270137954E-3</c:v>
                      </c:pt>
                      <c:pt idx="636">
                        <c:v>1.5667571938502529E-3</c:v>
                      </c:pt>
                      <c:pt idx="637">
                        <c:v>1.6247298465896839E-3</c:v>
                      </c:pt>
                      <c:pt idx="638">
                        <c:v>1.466470520226484E-3</c:v>
                      </c:pt>
                      <c:pt idx="639">
                        <c:v>1.6009886216982491E-3</c:v>
                      </c:pt>
                      <c:pt idx="640">
                        <c:v>1.6646935346983577E-3</c:v>
                      </c:pt>
                      <c:pt idx="641">
                        <c:v>1.8849059722939238E-3</c:v>
                      </c:pt>
                      <c:pt idx="642">
                        <c:v>1.8869182486952402E-3</c:v>
                      </c:pt>
                      <c:pt idx="643">
                        <c:v>1.9108276683762429E-3</c:v>
                      </c:pt>
                      <c:pt idx="644">
                        <c:v>1.8978296962599084E-3</c:v>
                      </c:pt>
                      <c:pt idx="645">
                        <c:v>1.9407739172611948E-3</c:v>
                      </c:pt>
                      <c:pt idx="646">
                        <c:v>1.9984116956898645E-3</c:v>
                      </c:pt>
                      <c:pt idx="647">
                        <c:v>2.1174496639210509E-3</c:v>
                      </c:pt>
                      <c:pt idx="648">
                        <c:v>2.0150720714673296E-3</c:v>
                      </c:pt>
                      <c:pt idx="649">
                        <c:v>1.9915111635124584E-3</c:v>
                      </c:pt>
                      <c:pt idx="650">
                        <c:v>2.01777834078416E-3</c:v>
                      </c:pt>
                      <c:pt idx="651">
                        <c:v>2.1372239162080831E-3</c:v>
                      </c:pt>
                      <c:pt idx="652">
                        <c:v>2.1230046377819136E-3</c:v>
                      </c:pt>
                      <c:pt idx="653">
                        <c:v>1.8952825301223985E-3</c:v>
                      </c:pt>
                      <c:pt idx="654">
                        <c:v>1.6994128789629382E-3</c:v>
                      </c:pt>
                      <c:pt idx="655">
                        <c:v>1.6760898681428612E-3</c:v>
                      </c:pt>
                      <c:pt idx="656">
                        <c:v>1.7320411528707288E-3</c:v>
                      </c:pt>
                      <c:pt idx="657">
                        <c:v>1.8871576610984089E-3</c:v>
                      </c:pt>
                      <c:pt idx="658">
                        <c:v>1.7980310905795613E-3</c:v>
                      </c:pt>
                      <c:pt idx="659">
                        <c:v>1.7652528051026965E-3</c:v>
                      </c:pt>
                      <c:pt idx="660">
                        <c:v>1.7915124060325256E-3</c:v>
                      </c:pt>
                      <c:pt idx="661">
                        <c:v>1.8486274168719981E-3</c:v>
                      </c:pt>
                      <c:pt idx="662">
                        <c:v>1.9230528536215898E-3</c:v>
                      </c:pt>
                      <c:pt idx="663">
                        <c:v>1.9719778388969694E-3</c:v>
                      </c:pt>
                      <c:pt idx="664">
                        <c:v>1.8700336131983511E-3</c:v>
                      </c:pt>
                      <c:pt idx="665">
                        <c:v>1.9617058345863339E-3</c:v>
                      </c:pt>
                      <c:pt idx="666">
                        <c:v>2.1013287236849023E-3</c:v>
                      </c:pt>
                      <c:pt idx="667">
                        <c:v>2.1912917223464658E-3</c:v>
                      </c:pt>
                      <c:pt idx="668">
                        <c:v>2.0410225576487639E-3</c:v>
                      </c:pt>
                      <c:pt idx="669">
                        <c:v>2.0175389283809916E-3</c:v>
                      </c:pt>
                      <c:pt idx="670">
                        <c:v>1.9709459411339446E-3</c:v>
                      </c:pt>
                      <c:pt idx="671">
                        <c:v>1.9463622270262961E-3</c:v>
                      </c:pt>
                      <c:pt idx="672">
                        <c:v>1.7905047525634929E-3</c:v>
                      </c:pt>
                      <c:pt idx="673">
                        <c:v>1.9271334713540785E-3</c:v>
                      </c:pt>
                      <c:pt idx="674">
                        <c:v>1.953490049459875E-3</c:v>
                      </c:pt>
                      <c:pt idx="675">
                        <c:v>2.1874611238957668E-3</c:v>
                      </c:pt>
                      <c:pt idx="676">
                        <c:v>2.2734329056589364E-3</c:v>
                      </c:pt>
                      <c:pt idx="677">
                        <c:v>2.3311025047234703E-3</c:v>
                      </c:pt>
                      <c:pt idx="678">
                        <c:v>2.5705209689656366E-3</c:v>
                      </c:pt>
                      <c:pt idx="679">
                        <c:v>2.98419984207873E-3</c:v>
                      </c:pt>
                      <c:pt idx="680">
                        <c:v>2.9922459171472468E-3</c:v>
                      </c:pt>
                      <c:pt idx="681">
                        <c:v>3.1716794522486653E-3</c:v>
                      </c:pt>
                      <c:pt idx="682">
                        <c:v>3.3976483943989012E-3</c:v>
                      </c:pt>
                      <c:pt idx="683">
                        <c:v>3.6571593172867421E-3</c:v>
                      </c:pt>
                      <c:pt idx="684">
                        <c:v>3.9076286337840294E-3</c:v>
                      </c:pt>
                      <c:pt idx="685">
                        <c:v>4.2796012601577903E-3</c:v>
                      </c:pt>
                      <c:pt idx="686">
                        <c:v>4.5859294300121022E-3</c:v>
                      </c:pt>
                      <c:pt idx="687">
                        <c:v>4.9394976067093652E-3</c:v>
                      </c:pt>
                      <c:pt idx="688">
                        <c:v>5.5170451781811659E-3</c:v>
                      </c:pt>
                      <c:pt idx="689">
                        <c:v>5.9559669071448081E-3</c:v>
                      </c:pt>
                      <c:pt idx="690">
                        <c:v>6.4317399629759322E-3</c:v>
                      </c:pt>
                      <c:pt idx="691">
                        <c:v>6.9719619285790371E-3</c:v>
                      </c:pt>
                      <c:pt idx="692">
                        <c:v>7.347622718176296E-3</c:v>
                      </c:pt>
                      <c:pt idx="693">
                        <c:v>7.842580586896776E-3</c:v>
                      </c:pt>
                      <c:pt idx="694">
                        <c:v>8.468981926030357E-3</c:v>
                      </c:pt>
                      <c:pt idx="695">
                        <c:v>8.9834261460467173E-3</c:v>
                      </c:pt>
                      <c:pt idx="696">
                        <c:v>9.6090046944529509E-3</c:v>
                      </c:pt>
                      <c:pt idx="697">
                        <c:v>1.0411002909163752E-2</c:v>
                      </c:pt>
                      <c:pt idx="698">
                        <c:v>1.1253179980092403E-2</c:v>
                      </c:pt>
                      <c:pt idx="699">
                        <c:v>1.2256771014613097E-2</c:v>
                      </c:pt>
                      <c:pt idx="700">
                        <c:v>1.3092299087914505E-2</c:v>
                      </c:pt>
                      <c:pt idx="701">
                        <c:v>1.4174355264671168E-2</c:v>
                      </c:pt>
                      <c:pt idx="702">
                        <c:v>1.5337213127497256E-2</c:v>
                      </c:pt>
                      <c:pt idx="703">
                        <c:v>1.655054912568257E-2</c:v>
                      </c:pt>
                      <c:pt idx="704">
                        <c:v>1.7766006499592164E-2</c:v>
                      </c:pt>
                      <c:pt idx="705">
                        <c:v>1.9101488281444735E-2</c:v>
                      </c:pt>
                      <c:pt idx="706">
                        <c:v>2.0310808818437665E-2</c:v>
                      </c:pt>
                      <c:pt idx="707">
                        <c:v>2.1907447104632764E-2</c:v>
                      </c:pt>
                      <c:pt idx="708">
                        <c:v>2.3302524391653839E-2</c:v>
                      </c:pt>
                      <c:pt idx="709">
                        <c:v>2.4757682069723255E-2</c:v>
                      </c:pt>
                      <c:pt idx="710">
                        <c:v>2.6384534807305592E-2</c:v>
                      </c:pt>
                      <c:pt idx="711">
                        <c:v>2.7884711108780963E-2</c:v>
                      </c:pt>
                      <c:pt idx="712">
                        <c:v>2.9181962669545272E-2</c:v>
                      </c:pt>
                      <c:pt idx="713">
                        <c:v>3.0885230391252901E-2</c:v>
                      </c:pt>
                      <c:pt idx="714">
                        <c:v>3.2374693745320662E-2</c:v>
                      </c:pt>
                      <c:pt idx="715">
                        <c:v>3.3765513128209426E-2</c:v>
                      </c:pt>
                      <c:pt idx="716">
                        <c:v>3.5395063043498348E-2</c:v>
                      </c:pt>
                      <c:pt idx="717">
                        <c:v>3.6867434170301923E-2</c:v>
                      </c:pt>
                      <c:pt idx="718">
                        <c:v>3.8467512115707099E-2</c:v>
                      </c:pt>
                      <c:pt idx="719">
                        <c:v>4.0418495911275582E-2</c:v>
                      </c:pt>
                      <c:pt idx="720">
                        <c:v>4.1855818880577308E-2</c:v>
                      </c:pt>
                      <c:pt idx="721">
                        <c:v>4.3439107652393193E-2</c:v>
                      </c:pt>
                      <c:pt idx="722">
                        <c:v>4.522080566516417E-2</c:v>
                      </c:pt>
                      <c:pt idx="723">
                        <c:v>4.6720375859289752E-2</c:v>
                      </c:pt>
                      <c:pt idx="724">
                        <c:v>4.8298679398153584E-2</c:v>
                      </c:pt>
                      <c:pt idx="725">
                        <c:v>4.975223089174604E-2</c:v>
                      </c:pt>
                      <c:pt idx="726">
                        <c:v>5.1049558215929075E-2</c:v>
                      </c:pt>
                      <c:pt idx="727">
                        <c:v>5.2430134384606322E-2</c:v>
                      </c:pt>
                      <c:pt idx="728">
                        <c:v>5.3716157806715695E-2</c:v>
                      </c:pt>
                      <c:pt idx="729">
                        <c:v>5.4932736479222408E-2</c:v>
                      </c:pt>
                      <c:pt idx="730">
                        <c:v>5.606542989451762E-2</c:v>
                      </c:pt>
                      <c:pt idx="731">
                        <c:v>5.7168120995998016E-2</c:v>
                      </c:pt>
                      <c:pt idx="732">
                        <c:v>5.8160985445695736E-2</c:v>
                      </c:pt>
                      <c:pt idx="733">
                        <c:v>5.9099966951996749E-2</c:v>
                      </c:pt>
                      <c:pt idx="734">
                        <c:v>6.010780225323438E-2</c:v>
                      </c:pt>
                      <c:pt idx="735">
                        <c:v>6.0863254454017739E-2</c:v>
                      </c:pt>
                      <c:pt idx="736">
                        <c:v>6.1623161543822087E-2</c:v>
                      </c:pt>
                      <c:pt idx="737">
                        <c:v>6.2453604376458728E-2</c:v>
                      </c:pt>
                      <c:pt idx="738">
                        <c:v>6.3104412143300134E-2</c:v>
                      </c:pt>
                      <c:pt idx="739">
                        <c:v>6.387888096218329E-2</c:v>
                      </c:pt>
                      <c:pt idx="740">
                        <c:v>6.4436242128370194E-2</c:v>
                      </c:pt>
                      <c:pt idx="741">
                        <c:v>6.487165449577853E-2</c:v>
                      </c:pt>
                      <c:pt idx="742">
                        <c:v>6.533391741878275E-2</c:v>
                      </c:pt>
                      <c:pt idx="743">
                        <c:v>6.5767859975867829E-2</c:v>
                      </c:pt>
                      <c:pt idx="744">
                        <c:v>6.5915083451132825E-2</c:v>
                      </c:pt>
                      <c:pt idx="745">
                        <c:v>6.6186877139464237E-2</c:v>
                      </c:pt>
                      <c:pt idx="746">
                        <c:v>6.6252776161070587E-2</c:v>
                      </c:pt>
                      <c:pt idx="747">
                        <c:v>6.6406818344020763E-2</c:v>
                      </c:pt>
                      <c:pt idx="748">
                        <c:v>6.6459110255624246E-2</c:v>
                      </c:pt>
                      <c:pt idx="749">
                        <c:v>6.6562527322182874E-2</c:v>
                      </c:pt>
                      <c:pt idx="750">
                        <c:v>6.6490370242189886E-2</c:v>
                      </c:pt>
                      <c:pt idx="751">
                        <c:v>6.6442351387402454E-2</c:v>
                      </c:pt>
                      <c:pt idx="752">
                        <c:v>6.6147146802685228E-2</c:v>
                      </c:pt>
                      <c:pt idx="753">
                        <c:v>6.5904370503725204E-2</c:v>
                      </c:pt>
                      <c:pt idx="754">
                        <c:v>6.5524523027609249E-2</c:v>
                      </c:pt>
                      <c:pt idx="755">
                        <c:v>6.5254699188164664E-2</c:v>
                      </c:pt>
                      <c:pt idx="756">
                        <c:v>6.4835394123577098E-2</c:v>
                      </c:pt>
                      <c:pt idx="757">
                        <c:v>6.4455743632349821E-2</c:v>
                      </c:pt>
                      <c:pt idx="758">
                        <c:v>6.4113171758246199E-2</c:v>
                      </c:pt>
                      <c:pt idx="759">
                        <c:v>6.3807223920753886E-2</c:v>
                      </c:pt>
                      <c:pt idx="760">
                        <c:v>6.3596783448905375E-2</c:v>
                      </c:pt>
                      <c:pt idx="761">
                        <c:v>6.3339278741345345E-2</c:v>
                      </c:pt>
                      <c:pt idx="762">
                        <c:v>6.3108700352799932E-2</c:v>
                      </c:pt>
                      <c:pt idx="763">
                        <c:v>6.2733625972063611E-2</c:v>
                      </c:pt>
                      <c:pt idx="764">
                        <c:v>6.2631481730939562E-2</c:v>
                      </c:pt>
                      <c:pt idx="765">
                        <c:v>6.2250679635747666E-2</c:v>
                      </c:pt>
                      <c:pt idx="766">
                        <c:v>6.1922745254141563E-2</c:v>
                      </c:pt>
                      <c:pt idx="767">
                        <c:v>6.1459497406693937E-2</c:v>
                      </c:pt>
                      <c:pt idx="768">
                        <c:v>6.1141609254410673E-2</c:v>
                      </c:pt>
                      <c:pt idx="769">
                        <c:v>6.0638131031620468E-2</c:v>
                      </c:pt>
                      <c:pt idx="770">
                        <c:v>6.0332395331700574E-2</c:v>
                      </c:pt>
                      <c:pt idx="771">
                        <c:v>5.9742410437411006E-2</c:v>
                      </c:pt>
                      <c:pt idx="772">
                        <c:v>5.9527939351686363E-2</c:v>
                      </c:pt>
                      <c:pt idx="773">
                        <c:v>5.9241750613797335E-2</c:v>
                      </c:pt>
                      <c:pt idx="774">
                        <c:v>5.9078965332326386E-2</c:v>
                      </c:pt>
                      <c:pt idx="775">
                        <c:v>5.8776729902351561E-2</c:v>
                      </c:pt>
                      <c:pt idx="776">
                        <c:v>5.8404746669099179E-2</c:v>
                      </c:pt>
                      <c:pt idx="777">
                        <c:v>5.8254765405392622E-2</c:v>
                      </c:pt>
                      <c:pt idx="778">
                        <c:v>5.8088798060335255E-2</c:v>
                      </c:pt>
                      <c:pt idx="779">
                        <c:v>5.7871144911024193E-2</c:v>
                      </c:pt>
                      <c:pt idx="780">
                        <c:v>5.7841218360628111E-2</c:v>
                      </c:pt>
                      <c:pt idx="781">
                        <c:v>5.7764257879888002E-2</c:v>
                      </c:pt>
                      <c:pt idx="782">
                        <c:v>5.7717693682740073E-2</c:v>
                      </c:pt>
                      <c:pt idx="783">
                        <c:v>5.7892570805839413E-2</c:v>
                      </c:pt>
                      <c:pt idx="784">
                        <c:v>5.7938347063432614E-2</c:v>
                      </c:pt>
                      <c:pt idx="785">
                        <c:v>5.8141362720246149E-2</c:v>
                      </c:pt>
                      <c:pt idx="786">
                        <c:v>5.8345772423964208E-2</c:v>
                      </c:pt>
                      <c:pt idx="787">
                        <c:v>5.8547106132882068E-2</c:v>
                      </c:pt>
                      <c:pt idx="788">
                        <c:v>5.8675949402764542E-2</c:v>
                      </c:pt>
                      <c:pt idx="789">
                        <c:v>5.9045083931472897E-2</c:v>
                      </c:pt>
                      <c:pt idx="790">
                        <c:v>5.9269283040161734E-2</c:v>
                      </c:pt>
                      <c:pt idx="791">
                        <c:v>5.969836158576472E-2</c:v>
                      </c:pt>
                      <c:pt idx="792">
                        <c:v>6.0072481347425127E-2</c:v>
                      </c:pt>
                      <c:pt idx="793">
                        <c:v>6.0312121040849966E-2</c:v>
                      </c:pt>
                      <c:pt idx="794">
                        <c:v>6.0498665730432839E-2</c:v>
                      </c:pt>
                      <c:pt idx="795">
                        <c:v>6.1111485719125912E-2</c:v>
                      </c:pt>
                      <c:pt idx="796">
                        <c:v>6.1696318700942235E-2</c:v>
                      </c:pt>
                      <c:pt idx="797">
                        <c:v>6.2461438313954808E-2</c:v>
                      </c:pt>
                      <c:pt idx="798">
                        <c:v>6.3176751055498068E-2</c:v>
                      </c:pt>
                      <c:pt idx="799">
                        <c:v>6.3845408683790905E-2</c:v>
                      </c:pt>
                      <c:pt idx="800">
                        <c:v>6.4859774791722571E-2</c:v>
                      </c:pt>
                      <c:pt idx="801">
                        <c:v>6.6102158484646761E-2</c:v>
                      </c:pt>
                      <c:pt idx="802">
                        <c:v>6.7057868553802108E-2</c:v>
                      </c:pt>
                      <c:pt idx="803">
                        <c:v>6.8072325577836226E-2</c:v>
                      </c:pt>
                      <c:pt idx="804">
                        <c:v>6.9196366810713131E-2</c:v>
                      </c:pt>
                      <c:pt idx="805">
                        <c:v>7.0472495530337104E-2</c:v>
                      </c:pt>
                      <c:pt idx="806">
                        <c:v>7.182293301104585E-2</c:v>
                      </c:pt>
                      <c:pt idx="807">
                        <c:v>7.3210494566929477E-2</c:v>
                      </c:pt>
                      <c:pt idx="808">
                        <c:v>7.4701442884004238E-2</c:v>
                      </c:pt>
                      <c:pt idx="809">
                        <c:v>7.6525735090782004E-2</c:v>
                      </c:pt>
                      <c:pt idx="810">
                        <c:v>7.8402773789675598E-2</c:v>
                      </c:pt>
                      <c:pt idx="811">
                        <c:v>8.040544338949776E-2</c:v>
                      </c:pt>
                      <c:pt idx="812">
                        <c:v>8.2415446888252433E-2</c:v>
                      </c:pt>
                      <c:pt idx="813">
                        <c:v>8.4558127285877041E-2</c:v>
                      </c:pt>
                      <c:pt idx="814">
                        <c:v>8.7052425709800943E-2</c:v>
                      </c:pt>
                      <c:pt idx="815">
                        <c:v>8.9447913483024666E-2</c:v>
                      </c:pt>
                      <c:pt idx="816">
                        <c:v>9.1842976981103538E-2</c:v>
                      </c:pt>
                      <c:pt idx="817">
                        <c:v>9.4234403835083635E-2</c:v>
                      </c:pt>
                      <c:pt idx="818">
                        <c:v>9.6884153641545984E-2</c:v>
                      </c:pt>
                      <c:pt idx="819">
                        <c:v>9.9766951724004169E-2</c:v>
                      </c:pt>
                      <c:pt idx="820">
                        <c:v>0.10280595882318802</c:v>
                      </c:pt>
                      <c:pt idx="821">
                        <c:v>0.10574680683707273</c:v>
                      </c:pt>
                      <c:pt idx="822">
                        <c:v>0.10910338388218122</c:v>
                      </c:pt>
                      <c:pt idx="823">
                        <c:v>0.11267050746792442</c:v>
                      </c:pt>
                      <c:pt idx="824">
                        <c:v>0.11656997486624346</c:v>
                      </c:pt>
                      <c:pt idx="825">
                        <c:v>0.12059230022436579</c:v>
                      </c:pt>
                      <c:pt idx="826">
                        <c:v>0.12456036382199778</c:v>
                      </c:pt>
                      <c:pt idx="827">
                        <c:v>0.12880753985420995</c:v>
                      </c:pt>
                      <c:pt idx="828">
                        <c:v>0.13343780603685951</c:v>
                      </c:pt>
                      <c:pt idx="829">
                        <c:v>0.1378472824646628</c:v>
                      </c:pt>
                      <c:pt idx="830">
                        <c:v>0.14259366366284915</c:v>
                      </c:pt>
                      <c:pt idx="831">
                        <c:v>0.14761588431592679</c:v>
                      </c:pt>
                      <c:pt idx="832">
                        <c:v>0.15282496786494595</c:v>
                      </c:pt>
                      <c:pt idx="833">
                        <c:v>0.15831130006844465</c:v>
                      </c:pt>
                      <c:pt idx="834">
                        <c:v>0.1638906697501368</c:v>
                      </c:pt>
                      <c:pt idx="835">
                        <c:v>0.16982643055350782</c:v>
                      </c:pt>
                      <c:pt idx="836">
                        <c:v>0.17596705564110929</c:v>
                      </c:pt>
                      <c:pt idx="837">
                        <c:v>0.18216207886335475</c:v>
                      </c:pt>
                      <c:pt idx="838">
                        <c:v>0.18863075955403227</c:v>
                      </c:pt>
                      <c:pt idx="839">
                        <c:v>0.19542234393531258</c:v>
                      </c:pt>
                      <c:pt idx="840">
                        <c:v>0.20254259002701874</c:v>
                      </c:pt>
                      <c:pt idx="841">
                        <c:v>0.20989255080429686</c:v>
                      </c:pt>
                      <c:pt idx="842">
                        <c:v>0.21735994488059759</c:v>
                      </c:pt>
                      <c:pt idx="843">
                        <c:v>0.22507917656073778</c:v>
                      </c:pt>
                      <c:pt idx="844">
                        <c:v>0.23305085195206721</c:v>
                      </c:pt>
                      <c:pt idx="845">
                        <c:v>0.24133740011161467</c:v>
                      </c:pt>
                      <c:pt idx="846">
                        <c:v>0.24963985858909418</c:v>
                      </c:pt>
                      <c:pt idx="847">
                        <c:v>0.25820188253912307</c:v>
                      </c:pt>
                      <c:pt idx="848">
                        <c:v>0.26701877462974039</c:v>
                      </c:pt>
                      <c:pt idx="849">
                        <c:v>0.27580339150398109</c:v>
                      </c:pt>
                      <c:pt idx="850">
                        <c:v>0.28522593636388016</c:v>
                      </c:pt>
                      <c:pt idx="851">
                        <c:v>0.29446861886772779</c:v>
                      </c:pt>
                      <c:pt idx="852">
                        <c:v>0.30401435504647251</c:v>
                      </c:pt>
                      <c:pt idx="853">
                        <c:v>0.31391496707852168</c:v>
                      </c:pt>
                      <c:pt idx="854">
                        <c:v>0.32387543221136295</c:v>
                      </c:pt>
                      <c:pt idx="855">
                        <c:v>0.33424759576155189</c:v>
                      </c:pt>
                      <c:pt idx="856">
                        <c:v>0.34472552504427995</c:v>
                      </c:pt>
                      <c:pt idx="857">
                        <c:v>0.35517724018412933</c:v>
                      </c:pt>
                      <c:pt idx="858">
                        <c:v>0.3663721944616638</c:v>
                      </c:pt>
                      <c:pt idx="859">
                        <c:v>0.37740152990586701</c:v>
                      </c:pt>
                      <c:pt idx="860">
                        <c:v>0.38851935702314011</c:v>
                      </c:pt>
                      <c:pt idx="861">
                        <c:v>0.39974491972183918</c:v>
                      </c:pt>
                      <c:pt idx="862">
                        <c:v>0.41088365754268014</c:v>
                      </c:pt>
                      <c:pt idx="863">
                        <c:v>0.42275805815933382</c:v>
                      </c:pt>
                      <c:pt idx="864">
                        <c:v>0.43443168571636809</c:v>
                      </c:pt>
                      <c:pt idx="865">
                        <c:v>0.44598318264241887</c:v>
                      </c:pt>
                      <c:pt idx="866">
                        <c:v>0.45804123378606015</c:v>
                      </c:pt>
                      <c:pt idx="867">
                        <c:v>0.47006897956221166</c:v>
                      </c:pt>
                      <c:pt idx="868">
                        <c:v>0.4826057039853528</c:v>
                      </c:pt>
                      <c:pt idx="869">
                        <c:v>0.49475648955351254</c:v>
                      </c:pt>
                      <c:pt idx="870">
                        <c:v>0.50676408226028336</c:v>
                      </c:pt>
                      <c:pt idx="871">
                        <c:v>0.5190532118310337</c:v>
                      </c:pt>
                      <c:pt idx="872">
                        <c:v>0.53171615810976935</c:v>
                      </c:pt>
                      <c:pt idx="873">
                        <c:v>0.54374344930540852</c:v>
                      </c:pt>
                      <c:pt idx="874">
                        <c:v>0.55658534877917099</c:v>
                      </c:pt>
                      <c:pt idx="875">
                        <c:v>0.56882174701048904</c:v>
                      </c:pt>
                      <c:pt idx="876">
                        <c:v>0.5816104605643071</c:v>
                      </c:pt>
                      <c:pt idx="877">
                        <c:v>0.59398474821770342</c:v>
                      </c:pt>
                      <c:pt idx="878">
                        <c:v>0.60660072117683006</c:v>
                      </c:pt>
                      <c:pt idx="879">
                        <c:v>0.61854618788024707</c:v>
                      </c:pt>
                      <c:pt idx="880">
                        <c:v>0.63094396219344784</c:v>
                      </c:pt>
                      <c:pt idx="881">
                        <c:v>0.64256773742096163</c:v>
                      </c:pt>
                      <c:pt idx="882">
                        <c:v>0.6542683367550618</c:v>
                      </c:pt>
                      <c:pt idx="883">
                        <c:v>0.66570679466037608</c:v>
                      </c:pt>
                      <c:pt idx="884">
                        <c:v>0.6775264940887108</c:v>
                      </c:pt>
                      <c:pt idx="885">
                        <c:v>0.6889819229998192</c:v>
                      </c:pt>
                      <c:pt idx="886">
                        <c:v>0.70037098315612512</c:v>
                      </c:pt>
                      <c:pt idx="887">
                        <c:v>0.7116148806021555</c:v>
                      </c:pt>
                      <c:pt idx="888">
                        <c:v>0.72251375143931551</c:v>
                      </c:pt>
                      <c:pt idx="889">
                        <c:v>0.73269771865739342</c:v>
                      </c:pt>
                      <c:pt idx="890">
                        <c:v>0.74362598570101845</c:v>
                      </c:pt>
                      <c:pt idx="891">
                        <c:v>0.75308701837762948</c:v>
                      </c:pt>
                      <c:pt idx="892">
                        <c:v>0.76214423203244008</c:v>
                      </c:pt>
                      <c:pt idx="893">
                        <c:v>0.77171693998825053</c:v>
                      </c:pt>
                      <c:pt idx="894">
                        <c:v>0.78106750960036164</c:v>
                      </c:pt>
                      <c:pt idx="895">
                        <c:v>0.79007896215026274</c:v>
                      </c:pt>
                      <c:pt idx="896">
                        <c:v>0.7992199701461824</c:v>
                      </c:pt>
                      <c:pt idx="897">
                        <c:v>0.80692783731351392</c:v>
                      </c:pt>
                      <c:pt idx="898">
                        <c:v>0.81573881985747076</c:v>
                      </c:pt>
                      <c:pt idx="899">
                        <c:v>0.8237164047954606</c:v>
                      </c:pt>
                      <c:pt idx="900">
                        <c:v>0.83098999604666479</c:v>
                      </c:pt>
                      <c:pt idx="901">
                        <c:v>0.83735366863899052</c:v>
                      </c:pt>
                      <c:pt idx="902">
                        <c:v>0.84375901111161455</c:v>
                      </c:pt>
                      <c:pt idx="903">
                        <c:v>0.85008571115560272</c:v>
                      </c:pt>
                      <c:pt idx="904">
                        <c:v>0.8562522473324079</c:v>
                      </c:pt>
                      <c:pt idx="905">
                        <c:v>0.86158553743008359</c:v>
                      </c:pt>
                      <c:pt idx="906">
                        <c:v>0.86696807374993012</c:v>
                      </c:pt>
                      <c:pt idx="907">
                        <c:v>0.87185890548225609</c:v>
                      </c:pt>
                      <c:pt idx="908">
                        <c:v>0.87721553071289893</c:v>
                      </c:pt>
                      <c:pt idx="909">
                        <c:v>0.88211621168965904</c:v>
                      </c:pt>
                      <c:pt idx="910">
                        <c:v>0.88655594802690085</c:v>
                      </c:pt>
                      <c:pt idx="911">
                        <c:v>0.8905892893861056</c:v>
                      </c:pt>
                      <c:pt idx="912">
                        <c:v>0.89451519821755943</c:v>
                      </c:pt>
                      <c:pt idx="913">
                        <c:v>0.89838807265590626</c:v>
                      </c:pt>
                      <c:pt idx="914">
                        <c:v>0.90202623202304533</c:v>
                      </c:pt>
                      <c:pt idx="915">
                        <c:v>0.90519253681836975</c:v>
                      </c:pt>
                      <c:pt idx="916">
                        <c:v>0.90812670249872296</c:v>
                      </c:pt>
                      <c:pt idx="917">
                        <c:v>0.91110253805937447</c:v>
                      </c:pt>
                      <c:pt idx="918">
                        <c:v>0.91404715909151169</c:v>
                      </c:pt>
                      <c:pt idx="919">
                        <c:v>0.91647628582264895</c:v>
                      </c:pt>
                      <c:pt idx="920">
                        <c:v>0.91861811766998391</c:v>
                      </c:pt>
                      <c:pt idx="921">
                        <c:v>0.92051129397706577</c:v>
                      </c:pt>
                      <c:pt idx="922">
                        <c:v>0.92247508179039872</c:v>
                      </c:pt>
                      <c:pt idx="923">
                        <c:v>0.92445538602901334</c:v>
                      </c:pt>
                      <c:pt idx="924">
                        <c:v>0.92632962148141418</c:v>
                      </c:pt>
                      <c:pt idx="925">
                        <c:v>0.92850812282341155</c:v>
                      </c:pt>
                      <c:pt idx="926">
                        <c:v>0.93050191295055928</c:v>
                      </c:pt>
                      <c:pt idx="927">
                        <c:v>0.93253222104553202</c:v>
                      </c:pt>
                      <c:pt idx="928">
                        <c:v>0.93533743738721664</c:v>
                      </c:pt>
                      <c:pt idx="929">
                        <c:v>0.93656025896542616</c:v>
                      </c:pt>
                      <c:pt idx="930">
                        <c:v>0.93866784574749784</c:v>
                      </c:pt>
                      <c:pt idx="931">
                        <c:v>0.93953260940881655</c:v>
                      </c:pt>
                      <c:pt idx="932">
                        <c:v>0.94059966139812901</c:v>
                      </c:pt>
                      <c:pt idx="933">
                        <c:v>0.94176914552955671</c:v>
                      </c:pt>
                      <c:pt idx="934">
                        <c:v>0.94302348468995556</c:v>
                      </c:pt>
                      <c:pt idx="935">
                        <c:v>0.94339396780751716</c:v>
                      </c:pt>
                      <c:pt idx="936">
                        <c:v>0.94516001309797981</c:v>
                      </c:pt>
                      <c:pt idx="937">
                        <c:v>0.94610357071477169</c:v>
                      </c:pt>
                      <c:pt idx="938">
                        <c:v>0.94787643471291938</c:v>
                      </c:pt>
                      <c:pt idx="939">
                        <c:v>0.94922244760997465</c:v>
                      </c:pt>
                      <c:pt idx="940">
                        <c:v>0.95050587992316371</c:v>
                      </c:pt>
                      <c:pt idx="941">
                        <c:v>0.95058679525436118</c:v>
                      </c:pt>
                      <c:pt idx="942">
                        <c:v>0.95170536636840619</c:v>
                      </c:pt>
                      <c:pt idx="943">
                        <c:v>0.95186962146020049</c:v>
                      </c:pt>
                      <c:pt idx="944">
                        <c:v>0.95212342891292678</c:v>
                      </c:pt>
                      <c:pt idx="945">
                        <c:v>0.9518011313296737</c:v>
                      </c:pt>
                      <c:pt idx="946">
                        <c:v>0.95180613171530948</c:v>
                      </c:pt>
                      <c:pt idx="947">
                        <c:v>0.95166869687374367</c:v>
                      </c:pt>
                      <c:pt idx="948">
                        <c:v>0.95315002323664055</c:v>
                      </c:pt>
                      <c:pt idx="949">
                        <c:v>0.95363763659954992</c:v>
                      </c:pt>
                      <c:pt idx="950">
                        <c:v>0.95386735128512179</c:v>
                      </c:pt>
                      <c:pt idx="951">
                        <c:v>0.954376178405274</c:v>
                      </c:pt>
                      <c:pt idx="952">
                        <c:v>0.9553438287892202</c:v>
                      </c:pt>
                      <c:pt idx="953">
                        <c:v>0.95612570727045465</c:v>
                      </c:pt>
                      <c:pt idx="954">
                        <c:v>0.95715866572134112</c:v>
                      </c:pt>
                      <c:pt idx="955">
                        <c:v>0.95730670744152846</c:v>
                      </c:pt>
                      <c:pt idx="956">
                        <c:v>0.95751581447720735</c:v>
                      </c:pt>
                      <c:pt idx="957">
                        <c:v>0.95838860906091083</c:v>
                      </c:pt>
                      <c:pt idx="958">
                        <c:v>0.95827011507402604</c:v>
                      </c:pt>
                      <c:pt idx="959">
                        <c:v>0.95907199509780372</c:v>
                      </c:pt>
                      <c:pt idx="960">
                        <c:v>0.95886122126691276</c:v>
                      </c:pt>
                      <c:pt idx="961">
                        <c:v>0.95881394489362881</c:v>
                      </c:pt>
                      <c:pt idx="962">
                        <c:v>0.95968583031630761</c:v>
                      </c:pt>
                      <c:pt idx="963">
                        <c:v>0.96018632346040023</c:v>
                      </c:pt>
                      <c:pt idx="964">
                        <c:v>0.96122443382375999</c:v>
                      </c:pt>
                      <c:pt idx="965">
                        <c:v>0.96158324937483808</c:v>
                      </c:pt>
                      <c:pt idx="966">
                        <c:v>0.96212101812094286</c:v>
                      </c:pt>
                      <c:pt idx="967">
                        <c:v>0.96276379496539954</c:v>
                      </c:pt>
                      <c:pt idx="968">
                        <c:v>0.96350733715675951</c:v>
                      </c:pt>
                      <c:pt idx="969">
                        <c:v>0.96365007543763592</c:v>
                      </c:pt>
                      <c:pt idx="970">
                        <c:v>0.96327065223666486</c:v>
                      </c:pt>
                      <c:pt idx="971">
                        <c:v>0.9631013967592349</c:v>
                      </c:pt>
                      <c:pt idx="972">
                        <c:v>0.96411996016056389</c:v>
                      </c:pt>
                      <c:pt idx="973">
                        <c:v>0.96395676575663181</c:v>
                      </c:pt>
                      <c:pt idx="974">
                        <c:v>0.9641472349913045</c:v>
                      </c:pt>
                      <c:pt idx="975">
                        <c:v>0.96438649586763581</c:v>
                      </c:pt>
                      <c:pt idx="976">
                        <c:v>0.96416678195333538</c:v>
                      </c:pt>
                      <c:pt idx="977">
                        <c:v>0.9666410636820324</c:v>
                      </c:pt>
                      <c:pt idx="978">
                        <c:v>0.96828497834151139</c:v>
                      </c:pt>
                      <c:pt idx="979">
                        <c:v>0.97007541945280318</c:v>
                      </c:pt>
                      <c:pt idx="980">
                        <c:v>0.97285745218835806</c:v>
                      </c:pt>
                      <c:pt idx="981">
                        <c:v>0.97501261839738851</c:v>
                      </c:pt>
                      <c:pt idx="982">
                        <c:v>0.97785283743852358</c:v>
                      </c:pt>
                      <c:pt idx="983">
                        <c:v>0.98199042926189306</c:v>
                      </c:pt>
                      <c:pt idx="984">
                        <c:v>0.98305263239240714</c:v>
                      </c:pt>
                      <c:pt idx="985">
                        <c:v>0.9851590069597792</c:v>
                      </c:pt>
                      <c:pt idx="986">
                        <c:v>0.9867259459858343</c:v>
                      </c:pt>
                      <c:pt idx="987">
                        <c:v>0.98731917355444532</c:v>
                      </c:pt>
                      <c:pt idx="988">
                        <c:v>0.98849214280313424</c:v>
                      </c:pt>
                      <c:pt idx="989">
                        <c:v>0.98755464625984035</c:v>
                      </c:pt>
                      <c:pt idx="990">
                        <c:v>0.98572738412704852</c:v>
                      </c:pt>
                      <c:pt idx="991">
                        <c:v>0.98446622625896452</c:v>
                      </c:pt>
                      <c:pt idx="992">
                        <c:v>0.98236576123825303</c:v>
                      </c:pt>
                      <c:pt idx="993">
                        <c:v>0.97995951505957035</c:v>
                      </c:pt>
                      <c:pt idx="994">
                        <c:v>0.97758175592632823</c:v>
                      </c:pt>
                      <c:pt idx="995">
                        <c:v>0.97478714646326503</c:v>
                      </c:pt>
                      <c:pt idx="996">
                        <c:v>0.97310262261134983</c:v>
                      </c:pt>
                      <c:pt idx="997">
                        <c:v>0.97115701801851073</c:v>
                      </c:pt>
                      <c:pt idx="998">
                        <c:v>0.96939718532838359</c:v>
                      </c:pt>
                      <c:pt idx="999">
                        <c:v>0.96758856099659796</c:v>
                      </c:pt>
                      <c:pt idx="1000">
                        <c:v>0.96520701369241957</c:v>
                      </c:pt>
                      <c:pt idx="1001">
                        <c:v>0.96378220683989113</c:v>
                      </c:pt>
                      <c:pt idx="1002">
                        <c:v>0.96246058976366511</c:v>
                      </c:pt>
                      <c:pt idx="1003">
                        <c:v>0.96182629842210554</c:v>
                      </c:pt>
                      <c:pt idx="1004">
                        <c:v>0.96049922637973129</c:v>
                      </c:pt>
                      <c:pt idx="1005">
                        <c:v>0.96020693111029309</c:v>
                      </c:pt>
                      <c:pt idx="1006">
                        <c:v>0.95921185436876866</c:v>
                      </c:pt>
                      <c:pt idx="1007">
                        <c:v>0.9593401976000876</c:v>
                      </c:pt>
                      <c:pt idx="1008">
                        <c:v>0.95870166350707953</c:v>
                      </c:pt>
                      <c:pt idx="1009">
                        <c:v>0.95836557698161873</c:v>
                      </c:pt>
                      <c:pt idx="1010">
                        <c:v>0.95799721523978132</c:v>
                      </c:pt>
                      <c:pt idx="1011">
                        <c:v>0.95855210651851774</c:v>
                      </c:pt>
                      <c:pt idx="1012">
                        <c:v>0.95784705214386978</c:v>
                      </c:pt>
                      <c:pt idx="1013">
                        <c:v>0.95848513165636551</c:v>
                      </c:pt>
                      <c:pt idx="1014">
                        <c:v>0.95879000365331202</c:v>
                      </c:pt>
                      <c:pt idx="1015">
                        <c:v>0.95941899155556076</c:v>
                      </c:pt>
                      <c:pt idx="1016">
                        <c:v>0.96107684668408511</c:v>
                      </c:pt>
                      <c:pt idx="1017">
                        <c:v>0.96073848725606259</c:v>
                      </c:pt>
                      <c:pt idx="1018">
                        <c:v>0.96099653746023739</c:v>
                      </c:pt>
                      <c:pt idx="1019">
                        <c:v>0.96146414928060353</c:v>
                      </c:pt>
                      <c:pt idx="1020">
                        <c:v>0.9611224562621572</c:v>
                      </c:pt>
                      <c:pt idx="1021">
                        <c:v>0.96175371706696766</c:v>
                      </c:pt>
                      <c:pt idx="1022">
                        <c:v>0.96252104897180701</c:v>
                      </c:pt>
                      <c:pt idx="1023">
                        <c:v>0.96168810594635246</c:v>
                      </c:pt>
                      <c:pt idx="1024">
                        <c:v>0.96292335272523288</c:v>
                      </c:pt>
                      <c:pt idx="1025">
                        <c:v>0.963635225807566</c:v>
                      </c:pt>
                      <c:pt idx="1026">
                        <c:v>0.96519640681379826</c:v>
                      </c:pt>
                      <c:pt idx="1027">
                        <c:v>0.96727611265777924</c:v>
                      </c:pt>
                      <c:pt idx="1028">
                        <c:v>0.96802874645938597</c:v>
                      </c:pt>
                      <c:pt idx="1029">
                        <c:v>0.96945203804353997</c:v>
                      </c:pt>
                      <c:pt idx="1030">
                        <c:v>0.97165675352841607</c:v>
                      </c:pt>
                      <c:pt idx="1031">
                        <c:v>0.97336718846953496</c:v>
                      </c:pt>
                      <c:pt idx="1032">
                        <c:v>0.97523399910690078</c:v>
                      </c:pt>
                      <c:pt idx="1033">
                        <c:v>0.97708217194326041</c:v>
                      </c:pt>
                      <c:pt idx="1034">
                        <c:v>0.97868199229304187</c:v>
                      </c:pt>
                      <c:pt idx="1035">
                        <c:v>0.98098762465165867</c:v>
                      </c:pt>
                      <c:pt idx="1036">
                        <c:v>0.9825839598841789</c:v>
                      </c:pt>
                      <c:pt idx="1037">
                        <c:v>0.98447319649348708</c:v>
                      </c:pt>
                      <c:pt idx="1038">
                        <c:v>0.98582663420557737</c:v>
                      </c:pt>
                      <c:pt idx="1039">
                        <c:v>0.98790770379109527</c:v>
                      </c:pt>
                      <c:pt idx="1040">
                        <c:v>0.99022515524303312</c:v>
                      </c:pt>
                      <c:pt idx="1041">
                        <c:v>0.99182664238802654</c:v>
                      </c:pt>
                      <c:pt idx="1042">
                        <c:v>0.9943254714643901</c:v>
                      </c:pt>
                      <c:pt idx="1043">
                        <c:v>0.99589422881249468</c:v>
                      </c:pt>
                      <c:pt idx="1044">
                        <c:v>0.99696976630470424</c:v>
                      </c:pt>
                      <c:pt idx="1045">
                        <c:v>0.99868671689983368</c:v>
                      </c:pt>
                      <c:pt idx="1046">
                        <c:v>0.99891749227326776</c:v>
                      </c:pt>
                      <c:pt idx="1047">
                        <c:v>0.99941071212916266</c:v>
                      </c:pt>
                      <c:pt idx="1048">
                        <c:v>1</c:v>
                      </c:pt>
                      <c:pt idx="1049">
                        <c:v>0.99910417333700419</c:v>
                      </c:pt>
                      <c:pt idx="1050">
                        <c:v>0.9996920974663045</c:v>
                      </c:pt>
                      <c:pt idx="1051">
                        <c:v>0.99958618020692813</c:v>
                      </c:pt>
                      <c:pt idx="1052">
                        <c:v>0.99911341647408858</c:v>
                      </c:pt>
                      <c:pt idx="1053">
                        <c:v>0.99858973972386644</c:v>
                      </c:pt>
                      <c:pt idx="1054">
                        <c:v>0.99725690966166936</c:v>
                      </c:pt>
                      <c:pt idx="1055">
                        <c:v>0.9955251094364701</c:v>
                      </c:pt>
                      <c:pt idx="1056">
                        <c:v>0.99487869594791456</c:v>
                      </c:pt>
                      <c:pt idx="1057">
                        <c:v>0.99282217371006332</c:v>
                      </c:pt>
                      <c:pt idx="1058">
                        <c:v>0.99169420793209651</c:v>
                      </c:pt>
                      <c:pt idx="1059">
                        <c:v>0.98949388672550642</c:v>
                      </c:pt>
                      <c:pt idx="1060">
                        <c:v>0.98767359482723738</c:v>
                      </c:pt>
                      <c:pt idx="1061">
                        <c:v>0.98635849340502157</c:v>
                      </c:pt>
                      <c:pt idx="1062">
                        <c:v>0.98551418586675843</c:v>
                      </c:pt>
                      <c:pt idx="1063">
                        <c:v>0.98285625361107387</c:v>
                      </c:pt>
                      <c:pt idx="1064">
                        <c:v>0.98086428180597562</c:v>
                      </c:pt>
                      <c:pt idx="1065">
                        <c:v>0.97858819718066126</c:v>
                      </c:pt>
                      <c:pt idx="1066">
                        <c:v>0.97798496884077868</c:v>
                      </c:pt>
                      <c:pt idx="1067">
                        <c:v>0.9768791259810794</c:v>
                      </c:pt>
                      <c:pt idx="1068">
                        <c:v>0.97566069868115579</c:v>
                      </c:pt>
                      <c:pt idx="1069">
                        <c:v>0.97357159817325301</c:v>
                      </c:pt>
                      <c:pt idx="1070">
                        <c:v>0.97270728909244664</c:v>
                      </c:pt>
                      <c:pt idx="1071">
                        <c:v>0.97210981877238711</c:v>
                      </c:pt>
                      <c:pt idx="1072">
                        <c:v>0.97161432601393038</c:v>
                      </c:pt>
                      <c:pt idx="1073">
                        <c:v>0.97060015689088741</c:v>
                      </c:pt>
                      <c:pt idx="1074">
                        <c:v>0.97064409967374754</c:v>
                      </c:pt>
                      <c:pt idx="1075">
                        <c:v>0.96953598391148654</c:v>
                      </c:pt>
                      <c:pt idx="1076">
                        <c:v>0.96983827995219629</c:v>
                      </c:pt>
                      <c:pt idx="1077">
                        <c:v>0.97048014763562818</c:v>
                      </c:pt>
                      <c:pt idx="1078">
                        <c:v>0.97054151600479488</c:v>
                      </c:pt>
                      <c:pt idx="1079">
                        <c:v>0.97044150829207876</c:v>
                      </c:pt>
                      <c:pt idx="1080">
                        <c:v>0.97019057984926405</c:v>
                      </c:pt>
                      <c:pt idx="1081">
                        <c:v>0.97034256126722496</c:v>
                      </c:pt>
                      <c:pt idx="1082">
                        <c:v>0.97042711324252118</c:v>
                      </c:pt>
                      <c:pt idx="1083">
                        <c:v>0.97101670416703345</c:v>
                      </c:pt>
                      <c:pt idx="1084">
                        <c:v>0.97118626269813835</c:v>
                      </c:pt>
                      <c:pt idx="1085">
                        <c:v>0.97134339602857245</c:v>
                      </c:pt>
                      <c:pt idx="1086">
                        <c:v>0.97158144469020413</c:v>
                      </c:pt>
                      <c:pt idx="1087">
                        <c:v>0.97185737506119785</c:v>
                      </c:pt>
                      <c:pt idx="1088">
                        <c:v>0.9716872104227432</c:v>
                      </c:pt>
                      <c:pt idx="1089">
                        <c:v>0.97169599897931513</c:v>
                      </c:pt>
                      <c:pt idx="1090">
                        <c:v>0.97137158002033785</c:v>
                      </c:pt>
                      <c:pt idx="1091">
                        <c:v>0.97058227672406849</c:v>
                      </c:pt>
                      <c:pt idx="1092">
                        <c:v>0.96971387641865103</c:v>
                      </c:pt>
                      <c:pt idx="1093">
                        <c:v>0.96890911738496188</c:v>
                      </c:pt>
                      <c:pt idx="1094">
                        <c:v>0.96828437223416164</c:v>
                      </c:pt>
                      <c:pt idx="1095">
                        <c:v>0.96710958466342323</c:v>
                      </c:pt>
                      <c:pt idx="1096">
                        <c:v>0.96534656990970968</c:v>
                      </c:pt>
                      <c:pt idx="1097">
                        <c:v>0.963713262128852</c:v>
                      </c:pt>
                      <c:pt idx="1098">
                        <c:v>0.96232285186842437</c:v>
                      </c:pt>
                      <c:pt idx="1099">
                        <c:v>0.96067439140382194</c:v>
                      </c:pt>
                      <c:pt idx="1100">
                        <c:v>0.95862256649793132</c:v>
                      </c:pt>
                      <c:pt idx="1101">
                        <c:v>0.95635784638542576</c:v>
                      </c:pt>
                      <c:pt idx="1102">
                        <c:v>0.9540411525676753</c:v>
                      </c:pt>
                      <c:pt idx="1103">
                        <c:v>0.95254300672582171</c:v>
                      </c:pt>
                      <c:pt idx="1104">
                        <c:v>0.95045193636903202</c:v>
                      </c:pt>
                      <c:pt idx="1105">
                        <c:v>0.94835768394865594</c:v>
                      </c:pt>
                      <c:pt idx="1106">
                        <c:v>0.9465260275375782</c:v>
                      </c:pt>
                      <c:pt idx="1107">
                        <c:v>0.9450568233216774</c:v>
                      </c:pt>
                      <c:pt idx="1108">
                        <c:v>0.94274225087965113</c:v>
                      </c:pt>
                      <c:pt idx="1109">
                        <c:v>0.94114546106661856</c:v>
                      </c:pt>
                      <c:pt idx="1110">
                        <c:v>0.93961716138411266</c:v>
                      </c:pt>
                      <c:pt idx="1111">
                        <c:v>0.93788596726626328</c:v>
                      </c:pt>
                      <c:pt idx="1112">
                        <c:v>0.93567731208361371</c:v>
                      </c:pt>
                      <c:pt idx="1113">
                        <c:v>0.9335744226335031</c:v>
                      </c:pt>
                      <c:pt idx="1114">
                        <c:v>0.9317256436897936</c:v>
                      </c:pt>
                      <c:pt idx="1115">
                        <c:v>0.93042175525354898</c:v>
                      </c:pt>
                      <c:pt idx="1116">
                        <c:v>0.92818415844494673</c:v>
                      </c:pt>
                      <c:pt idx="1117">
                        <c:v>0.92574745537193703</c:v>
                      </c:pt>
                      <c:pt idx="1118">
                        <c:v>0.92343227682256102</c:v>
                      </c:pt>
                      <c:pt idx="1119">
                        <c:v>0.92195458710376288</c:v>
                      </c:pt>
                      <c:pt idx="1120">
                        <c:v>0.91993776489732304</c:v>
                      </c:pt>
                      <c:pt idx="1121">
                        <c:v>0.91765001270552538</c:v>
                      </c:pt>
                      <c:pt idx="1122">
                        <c:v>0.91501496100229551</c:v>
                      </c:pt>
                      <c:pt idx="1123">
                        <c:v>0.91300813956712712</c:v>
                      </c:pt>
                      <c:pt idx="1124">
                        <c:v>0.91077357329527375</c:v>
                      </c:pt>
                      <c:pt idx="1125">
                        <c:v>0.90910011090249232</c:v>
                      </c:pt>
                      <c:pt idx="1126">
                        <c:v>0.90651491152878305</c:v>
                      </c:pt>
                      <c:pt idx="1127">
                        <c:v>0.90476356434155303</c:v>
                      </c:pt>
                      <c:pt idx="1128">
                        <c:v>0.90243641517201856</c:v>
                      </c:pt>
                      <c:pt idx="1129">
                        <c:v>0.90027094513804173</c:v>
                      </c:pt>
                      <c:pt idx="1130">
                        <c:v>0.8979378864218468</c:v>
                      </c:pt>
                      <c:pt idx="1131">
                        <c:v>0.89563346627792961</c:v>
                      </c:pt>
                      <c:pt idx="1132">
                        <c:v>0.8926233856520146</c:v>
                      </c:pt>
                      <c:pt idx="1133">
                        <c:v>0.89010091838900895</c:v>
                      </c:pt>
                      <c:pt idx="1134">
                        <c:v>0.88688097309322789</c:v>
                      </c:pt>
                      <c:pt idx="1135">
                        <c:v>0.88472444314266041</c:v>
                      </c:pt>
                      <c:pt idx="1136">
                        <c:v>0.88235850310273922</c:v>
                      </c:pt>
                      <c:pt idx="1137">
                        <c:v>0.87979345679841059</c:v>
                      </c:pt>
                      <c:pt idx="1138">
                        <c:v>0.87794407174735134</c:v>
                      </c:pt>
                      <c:pt idx="1139">
                        <c:v>0.87645592667676941</c:v>
                      </c:pt>
                      <c:pt idx="1140">
                        <c:v>0.87443864988981723</c:v>
                      </c:pt>
                      <c:pt idx="1141">
                        <c:v>0.87256123237382999</c:v>
                      </c:pt>
                      <c:pt idx="1142">
                        <c:v>0.8702568122299128</c:v>
                      </c:pt>
                      <c:pt idx="1143">
                        <c:v>0.86747781003110691</c:v>
                      </c:pt>
                      <c:pt idx="1144">
                        <c:v>0.86497761721320632</c:v>
                      </c:pt>
                      <c:pt idx="1145">
                        <c:v>0.86231710900128511</c:v>
                      </c:pt>
                      <c:pt idx="1146">
                        <c:v>0.85950598311294002</c:v>
                      </c:pt>
                      <c:pt idx="1147">
                        <c:v>0.85747522043745494</c:v>
                      </c:pt>
                      <c:pt idx="1148">
                        <c:v>0.85494290393001515</c:v>
                      </c:pt>
                      <c:pt idx="1149">
                        <c:v>0.85273546096206498</c:v>
                      </c:pt>
                      <c:pt idx="1150">
                        <c:v>0.85065969481585768</c:v>
                      </c:pt>
                      <c:pt idx="1151">
                        <c:v>0.8487837925682451</c:v>
                      </c:pt>
                      <c:pt idx="1152">
                        <c:v>0.84595948384504194</c:v>
                      </c:pt>
                      <c:pt idx="1153">
                        <c:v>0.84338140623269275</c:v>
                      </c:pt>
                      <c:pt idx="1154">
                        <c:v>0.84032904961912969</c:v>
                      </c:pt>
                      <c:pt idx="1155">
                        <c:v>0.8377071807507579</c:v>
                      </c:pt>
                      <c:pt idx="1156">
                        <c:v>0.83398886368660852</c:v>
                      </c:pt>
                      <c:pt idx="1157">
                        <c:v>0.8316674725368971</c:v>
                      </c:pt>
                      <c:pt idx="1158">
                        <c:v>0.82895817268331751</c:v>
                      </c:pt>
                      <c:pt idx="1159">
                        <c:v>0.82685301033064507</c:v>
                      </c:pt>
                      <c:pt idx="1160">
                        <c:v>0.82428159989914374</c:v>
                      </c:pt>
                      <c:pt idx="1161">
                        <c:v>0.8220661260088088</c:v>
                      </c:pt>
                      <c:pt idx="1162">
                        <c:v>0.8196574554007271</c:v>
                      </c:pt>
                      <c:pt idx="1163">
                        <c:v>0.81795080863054426</c:v>
                      </c:pt>
                      <c:pt idx="1164">
                        <c:v>0.81532621227909841</c:v>
                      </c:pt>
                      <c:pt idx="1165">
                        <c:v>0.81236795383159088</c:v>
                      </c:pt>
                      <c:pt idx="1166">
                        <c:v>0.80965183527032614</c:v>
                      </c:pt>
                      <c:pt idx="1167">
                        <c:v>0.80723058793473612</c:v>
                      </c:pt>
                      <c:pt idx="1168">
                        <c:v>0.80410958966380885</c:v>
                      </c:pt>
                      <c:pt idx="1169">
                        <c:v>0.80117663619815527</c:v>
                      </c:pt>
                      <c:pt idx="1170">
                        <c:v>0.79790880842174039</c:v>
                      </c:pt>
                      <c:pt idx="1171">
                        <c:v>0.7949852496200086</c:v>
                      </c:pt>
                      <c:pt idx="1172">
                        <c:v>0.79279038337956664</c:v>
                      </c:pt>
                      <c:pt idx="1173">
                        <c:v>0.79006441557386775</c:v>
                      </c:pt>
                      <c:pt idx="1174">
                        <c:v>0.7878445474052469</c:v>
                      </c:pt>
                      <c:pt idx="1175">
                        <c:v>0.78497887185542037</c:v>
                      </c:pt>
                      <c:pt idx="1176">
                        <c:v>0.78237200414395591</c:v>
                      </c:pt>
                      <c:pt idx="1177">
                        <c:v>0.77944132358086404</c:v>
                      </c:pt>
                      <c:pt idx="1178">
                        <c:v>0.77657276902112593</c:v>
                      </c:pt>
                      <c:pt idx="1179">
                        <c:v>0.77401726890755662</c:v>
                      </c:pt>
                      <c:pt idx="1180">
                        <c:v>0.77136342787648315</c:v>
                      </c:pt>
                      <c:pt idx="1181">
                        <c:v>0.76795240723867941</c:v>
                      </c:pt>
                      <c:pt idx="1182">
                        <c:v>0.76517385962038587</c:v>
                      </c:pt>
                      <c:pt idx="1183">
                        <c:v>0.76249531971480822</c:v>
                      </c:pt>
                      <c:pt idx="1184">
                        <c:v>0.76032318249998365</c:v>
                      </c:pt>
                      <c:pt idx="1185">
                        <c:v>0.75850834556786273</c:v>
                      </c:pt>
                      <c:pt idx="1186">
                        <c:v>0.75516051162127495</c:v>
                      </c:pt>
                      <c:pt idx="1187">
                        <c:v>0.75287775981511296</c:v>
                      </c:pt>
                      <c:pt idx="1188">
                        <c:v>0.74961493242433386</c:v>
                      </c:pt>
                      <c:pt idx="1189">
                        <c:v>0.74720611028941475</c:v>
                      </c:pt>
                      <c:pt idx="1190">
                        <c:v>0.74525035339846668</c:v>
                      </c:pt>
                      <c:pt idx="1191">
                        <c:v>0.74338414886845061</c:v>
                      </c:pt>
                      <c:pt idx="1192">
                        <c:v>0.74032724644976411</c:v>
                      </c:pt>
                      <c:pt idx="1193">
                        <c:v>0.73729746733498081</c:v>
                      </c:pt>
                      <c:pt idx="1194">
                        <c:v>0.73441982116499593</c:v>
                      </c:pt>
                      <c:pt idx="1195">
                        <c:v>0.73203539485090585</c:v>
                      </c:pt>
                      <c:pt idx="1196">
                        <c:v>0.72973885410253614</c:v>
                      </c:pt>
                      <c:pt idx="1197">
                        <c:v>0.72644784271999152</c:v>
                      </c:pt>
                      <c:pt idx="1198">
                        <c:v>0.72336230172902727</c:v>
                      </c:pt>
                      <c:pt idx="1199">
                        <c:v>0.72076407104729745</c:v>
                      </c:pt>
                      <c:pt idx="1200">
                        <c:v>0.7190260582217628</c:v>
                      </c:pt>
                      <c:pt idx="1201">
                        <c:v>0.71700635700541138</c:v>
                      </c:pt>
                      <c:pt idx="1202">
                        <c:v>0.71495498668003332</c:v>
                      </c:pt>
                      <c:pt idx="1203">
                        <c:v>0.71229447846811211</c:v>
                      </c:pt>
                      <c:pt idx="1204">
                        <c:v>0.71007839847042742</c:v>
                      </c:pt>
                      <c:pt idx="1205">
                        <c:v>0.70731651880425317</c:v>
                      </c:pt>
                      <c:pt idx="1206">
                        <c:v>0.70498255092703366</c:v>
                      </c:pt>
                      <c:pt idx="1207">
                        <c:v>0.70283859770397439</c:v>
                      </c:pt>
                      <c:pt idx="1208">
                        <c:v>0.69912694782067275</c:v>
                      </c:pt>
                      <c:pt idx="1209">
                        <c:v>0.69620247985791628</c:v>
                      </c:pt>
                      <c:pt idx="1210">
                        <c:v>0.69375895807722132</c:v>
                      </c:pt>
                      <c:pt idx="1211">
                        <c:v>0.69142241424376516</c:v>
                      </c:pt>
                      <c:pt idx="1212">
                        <c:v>0.68901692569926976</c:v>
                      </c:pt>
                      <c:pt idx="1213">
                        <c:v>0.68706177491567155</c:v>
                      </c:pt>
                      <c:pt idx="1214">
                        <c:v>0.68385076970329983</c:v>
                      </c:pt>
                      <c:pt idx="1215">
                        <c:v>0.68295842815756547</c:v>
                      </c:pt>
                      <c:pt idx="1216">
                        <c:v>0.68103085525838281</c:v>
                      </c:pt>
                      <c:pt idx="1217">
                        <c:v>0.6786627938427372</c:v>
                      </c:pt>
                      <c:pt idx="1218">
                        <c:v>0.67549451919852599</c:v>
                      </c:pt>
                      <c:pt idx="1219">
                        <c:v>0.6730599375012406</c:v>
                      </c:pt>
                      <c:pt idx="1220">
                        <c:v>0.67002758243022076</c:v>
                      </c:pt>
                      <c:pt idx="1221">
                        <c:v>0.66789711509569438</c:v>
                      </c:pt>
                      <c:pt idx="1222">
                        <c:v>0.66436047870964599</c:v>
                      </c:pt>
                      <c:pt idx="1223">
                        <c:v>0.66143313173697793</c:v>
                      </c:pt>
                      <c:pt idx="1224">
                        <c:v>0.65839123047519876</c:v>
                      </c:pt>
                      <c:pt idx="1225">
                        <c:v>0.65711901114798099</c:v>
                      </c:pt>
                      <c:pt idx="1226">
                        <c:v>0.65474610087353713</c:v>
                      </c:pt>
                      <c:pt idx="1227">
                        <c:v>0.65194058147817768</c:v>
                      </c:pt>
                      <c:pt idx="1228">
                        <c:v>0.64849046691631218</c:v>
                      </c:pt>
                      <c:pt idx="1229">
                        <c:v>0.64590466143525305</c:v>
                      </c:pt>
                      <c:pt idx="1230">
                        <c:v>0.64301095342049852</c:v>
                      </c:pt>
                      <c:pt idx="1231">
                        <c:v>0.64005421024136555</c:v>
                      </c:pt>
                      <c:pt idx="1232">
                        <c:v>0.63625906907062979</c:v>
                      </c:pt>
                      <c:pt idx="1233">
                        <c:v>0.63298048288875608</c:v>
                      </c:pt>
                      <c:pt idx="1234">
                        <c:v>0.63071500514206325</c:v>
                      </c:pt>
                      <c:pt idx="1235">
                        <c:v>0.62911473021176934</c:v>
                      </c:pt>
                      <c:pt idx="1236">
                        <c:v>0.62562521867216725</c:v>
                      </c:pt>
                      <c:pt idx="1237">
                        <c:v>0.62350232767951352</c:v>
                      </c:pt>
                      <c:pt idx="1238">
                        <c:v>0.62155960209658589</c:v>
                      </c:pt>
                      <c:pt idx="1239">
                        <c:v>0.61954990165150614</c:v>
                      </c:pt>
                      <c:pt idx="1240">
                        <c:v>0.61762096501078634</c:v>
                      </c:pt>
                      <c:pt idx="1241">
                        <c:v>0.61524699404848038</c:v>
                      </c:pt>
                      <c:pt idx="1242">
                        <c:v>0.61314698360828135</c:v>
                      </c:pt>
                      <c:pt idx="1243">
                        <c:v>0.61169914467646058</c:v>
                      </c:pt>
                      <c:pt idx="1244">
                        <c:v>0.60980399852049194</c:v>
                      </c:pt>
                      <c:pt idx="1245">
                        <c:v>0.60799613182289358</c:v>
                      </c:pt>
                      <c:pt idx="1246">
                        <c:v>0.60589990955363071</c:v>
                      </c:pt>
                      <c:pt idx="1247">
                        <c:v>0.6043370617521866</c:v>
                      </c:pt>
                      <c:pt idx="1248">
                        <c:v>0.60278754831243808</c:v>
                      </c:pt>
                      <c:pt idx="1249">
                        <c:v>0.60075678563695289</c:v>
                      </c:pt>
                      <c:pt idx="1250">
                        <c:v>0.60006006523836464</c:v>
                      </c:pt>
                      <c:pt idx="1251">
                        <c:v>0.59837235932286292</c:v>
                      </c:pt>
                      <c:pt idx="1252">
                        <c:v>0.59691103450250926</c:v>
                      </c:pt>
                      <c:pt idx="1253">
                        <c:v>0.59666662171370488</c:v>
                      </c:pt>
                      <c:pt idx="1254">
                        <c:v>0.59599020591133467</c:v>
                      </c:pt>
                      <c:pt idx="1255">
                        <c:v>0.59519605375626694</c:v>
                      </c:pt>
                      <c:pt idx="1256">
                        <c:v>0.59462464605224852</c:v>
                      </c:pt>
                      <c:pt idx="1257">
                        <c:v>0.59385125307391129</c:v>
                      </c:pt>
                      <c:pt idx="1258">
                        <c:v>0.59308649712530859</c:v>
                      </c:pt>
                      <c:pt idx="1259">
                        <c:v>0.59350440814299155</c:v>
                      </c:pt>
                      <c:pt idx="1260">
                        <c:v>0.59241386949387465</c:v>
                      </c:pt>
                      <c:pt idx="1261">
                        <c:v>0.59200217107652686</c:v>
                      </c:pt>
                      <c:pt idx="1262">
                        <c:v>0.59184518927293017</c:v>
                      </c:pt>
                      <c:pt idx="1263">
                        <c:v>0.59216112272901045</c:v>
                      </c:pt>
                      <c:pt idx="1264">
                        <c:v>0.59202490010214415</c:v>
                      </c:pt>
                      <c:pt idx="1265">
                        <c:v>0.59280041445620568</c:v>
                      </c:pt>
                      <c:pt idx="1266">
                        <c:v>0.59291951455044023</c:v>
                      </c:pt>
                      <c:pt idx="1267">
                        <c:v>0.5933040896638847</c:v>
                      </c:pt>
                      <c:pt idx="1268">
                        <c:v>0.59339394507849164</c:v>
                      </c:pt>
                      <c:pt idx="1269">
                        <c:v>0.59326696558870973</c:v>
                      </c:pt>
                      <c:pt idx="1270">
                        <c:v>0.59286087366434781</c:v>
                      </c:pt>
                      <c:pt idx="1271">
                        <c:v>0.59295633557194027</c:v>
                      </c:pt>
                      <c:pt idx="1272">
                        <c:v>0.59352001540724886</c:v>
                      </c:pt>
                      <c:pt idx="1273">
                        <c:v>0.5935912330208496</c:v>
                      </c:pt>
                      <c:pt idx="1274">
                        <c:v>0.59426840645740708</c:v>
                      </c:pt>
                      <c:pt idx="1275">
                        <c:v>0.59442023634853047</c:v>
                      </c:pt>
                      <c:pt idx="1276">
                        <c:v>0.59482390384349337</c:v>
                      </c:pt>
                      <c:pt idx="1277">
                        <c:v>0.59569851674924623</c:v>
                      </c:pt>
                      <c:pt idx="1278">
                        <c:v>0.5961903728636041</c:v>
                      </c:pt>
                      <c:pt idx="1279">
                        <c:v>0.59611309417650538</c:v>
                      </c:pt>
                      <c:pt idx="1280">
                        <c:v>0.59610627546882022</c:v>
                      </c:pt>
                      <c:pt idx="1281">
                        <c:v>0.59599505477013304</c:v>
                      </c:pt>
                      <c:pt idx="1282">
                        <c:v>0.59661510258897232</c:v>
                      </c:pt>
                      <c:pt idx="1283">
                        <c:v>0.59656691705466369</c:v>
                      </c:pt>
                      <c:pt idx="1284">
                        <c:v>0.59599566087748279</c:v>
                      </c:pt>
                      <c:pt idx="1285">
                        <c:v>0.59584140655696016</c:v>
                      </c:pt>
                      <c:pt idx="1286">
                        <c:v>0.59576973436284697</c:v>
                      </c:pt>
                      <c:pt idx="1287">
                        <c:v>0.59498634061323818</c:v>
                      </c:pt>
                      <c:pt idx="1288">
                        <c:v>0.59485178478158396</c:v>
                      </c:pt>
                      <c:pt idx="1289">
                        <c:v>0.59326742016922207</c:v>
                      </c:pt>
                      <c:pt idx="1290">
                        <c:v>0.59301709783375711</c:v>
                      </c:pt>
                      <c:pt idx="1291">
                        <c:v>0.59231598315688272</c:v>
                      </c:pt>
                      <c:pt idx="1292">
                        <c:v>0.59080419989965893</c:v>
                      </c:pt>
                      <c:pt idx="1293">
                        <c:v>0.58981897240256864</c:v>
                      </c:pt>
                      <c:pt idx="1294">
                        <c:v>0.58911437260843302</c:v>
                      </c:pt>
                      <c:pt idx="1295">
                        <c:v>0.5873277196680774</c:v>
                      </c:pt>
                      <c:pt idx="1296">
                        <c:v>0.58679328451239654</c:v>
                      </c:pt>
                      <c:pt idx="1297">
                        <c:v>0.58495844603773228</c:v>
                      </c:pt>
                      <c:pt idx="1298">
                        <c:v>0.58380396306321192</c:v>
                      </c:pt>
                      <c:pt idx="1299">
                        <c:v>0.583004658995671</c:v>
                      </c:pt>
                      <c:pt idx="1300">
                        <c:v>0.58122103659206437</c:v>
                      </c:pt>
                      <c:pt idx="1301">
                        <c:v>0.58032399771436916</c:v>
                      </c:pt>
                      <c:pt idx="1302">
                        <c:v>0.57909162994540031</c:v>
                      </c:pt>
                      <c:pt idx="1303">
                        <c:v>0.57734604077799334</c:v>
                      </c:pt>
                      <c:pt idx="1304">
                        <c:v>0.57612715889755739</c:v>
                      </c:pt>
                      <c:pt idx="1305">
                        <c:v>0.57459795005402692</c:v>
                      </c:pt>
                      <c:pt idx="1306">
                        <c:v>0.57286357387259113</c:v>
                      </c:pt>
                      <c:pt idx="1307">
                        <c:v>0.57124663099017792</c:v>
                      </c:pt>
                      <c:pt idx="1308">
                        <c:v>0.56919359386958779</c:v>
                      </c:pt>
                      <c:pt idx="1309">
                        <c:v>0.5668911435745575</c:v>
                      </c:pt>
                      <c:pt idx="1310">
                        <c:v>0.56459354213832558</c:v>
                      </c:pt>
                      <c:pt idx="1311">
                        <c:v>0.56267718222511398</c:v>
                      </c:pt>
                      <c:pt idx="1312">
                        <c:v>0.56080249219220091</c:v>
                      </c:pt>
                      <c:pt idx="1313">
                        <c:v>0.55867535844809857</c:v>
                      </c:pt>
                      <c:pt idx="1314">
                        <c:v>0.5569611353360433</c:v>
                      </c:pt>
                      <c:pt idx="1315">
                        <c:v>0.55457913345135257</c:v>
                      </c:pt>
                      <c:pt idx="1316">
                        <c:v>0.55248442645046414</c:v>
                      </c:pt>
                      <c:pt idx="1317">
                        <c:v>0.55065170935152419</c:v>
                      </c:pt>
                      <c:pt idx="1318">
                        <c:v>0.547828006735671</c:v>
                      </c:pt>
                      <c:pt idx="1319">
                        <c:v>0.54503885223875592</c:v>
                      </c:pt>
                      <c:pt idx="1320">
                        <c:v>0.54238698105656935</c:v>
                      </c:pt>
                      <c:pt idx="1321">
                        <c:v>0.5393794763868911</c:v>
                      </c:pt>
                      <c:pt idx="1322">
                        <c:v>0.53658107875289174</c:v>
                      </c:pt>
                      <c:pt idx="1323">
                        <c:v>0.53435545256444772</c:v>
                      </c:pt>
                      <c:pt idx="1324">
                        <c:v>0.53181374139308624</c:v>
                      </c:pt>
                      <c:pt idx="1325">
                        <c:v>0.52864501216836257</c:v>
                      </c:pt>
                      <c:pt idx="1326">
                        <c:v>0.52620103580715538</c:v>
                      </c:pt>
                      <c:pt idx="1327">
                        <c:v>0.52353189056549965</c:v>
                      </c:pt>
                      <c:pt idx="1328">
                        <c:v>0.52112958408459076</c:v>
                      </c:pt>
                      <c:pt idx="1329">
                        <c:v>0.5188534994592765</c:v>
                      </c:pt>
                      <c:pt idx="1330">
                        <c:v>0.51598661169475035</c:v>
                      </c:pt>
                      <c:pt idx="1331">
                        <c:v>0.51314275600951642</c:v>
                      </c:pt>
                      <c:pt idx="1332">
                        <c:v>0.51168355256488718</c:v>
                      </c:pt>
                      <c:pt idx="1333">
                        <c:v>0.50895091757834043</c:v>
                      </c:pt>
                      <c:pt idx="1334">
                        <c:v>0.50610297066849552</c:v>
                      </c:pt>
                      <c:pt idx="1335">
                        <c:v>0.50352792359289522</c:v>
                      </c:pt>
                      <c:pt idx="1336">
                        <c:v>0.50063542779284032</c:v>
                      </c:pt>
                      <c:pt idx="1337">
                        <c:v>0.49850389977045201</c:v>
                      </c:pt>
                      <c:pt idx="1338">
                        <c:v>0.49596643135053897</c:v>
                      </c:pt>
                      <c:pt idx="1339">
                        <c:v>0.49314818370083385</c:v>
                      </c:pt>
                      <c:pt idx="1340">
                        <c:v>0.49107362976932611</c:v>
                      </c:pt>
                      <c:pt idx="1341">
                        <c:v>0.48923485159688823</c:v>
                      </c:pt>
                      <c:pt idx="1342">
                        <c:v>0.48644266656322432</c:v>
                      </c:pt>
                      <c:pt idx="1343">
                        <c:v>0.48428780340786881</c:v>
                      </c:pt>
                      <c:pt idx="1344">
                        <c:v>0.48160047494571928</c:v>
                      </c:pt>
                      <c:pt idx="1345">
                        <c:v>0.47948955457322384</c:v>
                      </c:pt>
                      <c:pt idx="1346">
                        <c:v>0.47756016335199181</c:v>
                      </c:pt>
                      <c:pt idx="1347">
                        <c:v>0.47459766215303573</c:v>
                      </c:pt>
                      <c:pt idx="1348">
                        <c:v>0.472006250178991</c:v>
                      </c:pt>
                      <c:pt idx="1349">
                        <c:v>0.46986002405337013</c:v>
                      </c:pt>
                      <c:pt idx="1350">
                        <c:v>0.46725527771763004</c:v>
                      </c:pt>
                      <c:pt idx="1351">
                        <c:v>0.46447582093831175</c:v>
                      </c:pt>
                      <c:pt idx="1352">
                        <c:v>0.4622264050363884</c:v>
                      </c:pt>
                      <c:pt idx="1353">
                        <c:v>0.45946907117533758</c:v>
                      </c:pt>
                      <c:pt idx="1354">
                        <c:v>0.45738209204315905</c:v>
                      </c:pt>
                      <c:pt idx="1355">
                        <c:v>0.4553708763297048</c:v>
                      </c:pt>
                      <c:pt idx="1356">
                        <c:v>0.45338345032972993</c:v>
                      </c:pt>
                      <c:pt idx="1357">
                        <c:v>0.45115161154095063</c:v>
                      </c:pt>
                      <c:pt idx="1358">
                        <c:v>0.44910978740633173</c:v>
                      </c:pt>
                      <c:pt idx="1359">
                        <c:v>0.44675687867443109</c:v>
                      </c:pt>
                      <c:pt idx="1360">
                        <c:v>0.4443795741217012</c:v>
                      </c:pt>
                      <c:pt idx="1361">
                        <c:v>0.44238472330669137</c:v>
                      </c:pt>
                      <c:pt idx="1362">
                        <c:v>0.43965678565210559</c:v>
                      </c:pt>
                      <c:pt idx="1363">
                        <c:v>0.43689899721054243</c:v>
                      </c:pt>
                      <c:pt idx="1364">
                        <c:v>0.43502400412395437</c:v>
                      </c:pt>
                      <c:pt idx="1365">
                        <c:v>0.43313219155840954</c:v>
                      </c:pt>
                      <c:pt idx="1366">
                        <c:v>0.4308859577200726</c:v>
                      </c:pt>
                      <c:pt idx="1367">
                        <c:v>0.42861957081235502</c:v>
                      </c:pt>
                      <c:pt idx="1368">
                        <c:v>0.42617029101183712</c:v>
                      </c:pt>
                      <c:pt idx="1369">
                        <c:v>0.42415271117120995</c:v>
                      </c:pt>
                      <c:pt idx="1370">
                        <c:v>0.42224316996568373</c:v>
                      </c:pt>
                      <c:pt idx="1371">
                        <c:v>0.41965963738718637</c:v>
                      </c:pt>
                      <c:pt idx="1372">
                        <c:v>0.41698094595477131</c:v>
                      </c:pt>
                      <c:pt idx="1373">
                        <c:v>0.41474774342445503</c:v>
                      </c:pt>
                      <c:pt idx="1374">
                        <c:v>0.41231013119042054</c:v>
                      </c:pt>
                      <c:pt idx="1375">
                        <c:v>0.41008101988471529</c:v>
                      </c:pt>
                      <c:pt idx="1376">
                        <c:v>0.40805662133640302</c:v>
                      </c:pt>
                      <c:pt idx="1377">
                        <c:v>0.40584099591923067</c:v>
                      </c:pt>
                      <c:pt idx="1378">
                        <c:v>0.40371916561443905</c:v>
                      </c:pt>
                      <c:pt idx="1379">
                        <c:v>0.40178053125612262</c:v>
                      </c:pt>
                      <c:pt idx="1380">
                        <c:v>0.39966536813217868</c:v>
                      </c:pt>
                      <c:pt idx="1381">
                        <c:v>0.39787947282601033</c:v>
                      </c:pt>
                      <c:pt idx="1382">
                        <c:v>0.39600463126625979</c:v>
                      </c:pt>
                      <c:pt idx="1383">
                        <c:v>0.39387461851224587</c:v>
                      </c:pt>
                      <c:pt idx="1384">
                        <c:v>0.39174945461703031</c:v>
                      </c:pt>
                      <c:pt idx="1385">
                        <c:v>0.38946624823035592</c:v>
                      </c:pt>
                      <c:pt idx="1386">
                        <c:v>0.38738987597679875</c:v>
                      </c:pt>
                      <c:pt idx="1387">
                        <c:v>0.38518894866285897</c:v>
                      </c:pt>
                      <c:pt idx="1388">
                        <c:v>0.38328562005766809</c:v>
                      </c:pt>
                      <c:pt idx="1389">
                        <c:v>0.38115757715254095</c:v>
                      </c:pt>
                      <c:pt idx="1390">
                        <c:v>0.37889285704003534</c:v>
                      </c:pt>
                      <c:pt idx="1391">
                        <c:v>0.37691482570398227</c:v>
                      </c:pt>
                      <c:pt idx="1392">
                        <c:v>0.37468586592511449</c:v>
                      </c:pt>
                      <c:pt idx="1393">
                        <c:v>0.37225749682816445</c:v>
                      </c:pt>
                      <c:pt idx="1394">
                        <c:v>0.37029749718576777</c:v>
                      </c:pt>
                      <c:pt idx="1395">
                        <c:v>0.36776290777576631</c:v>
                      </c:pt>
                      <c:pt idx="1396">
                        <c:v>0.36525271418659405</c:v>
                      </c:pt>
                      <c:pt idx="1397">
                        <c:v>0.36307633422032087</c:v>
                      </c:pt>
                      <c:pt idx="1398">
                        <c:v>0.36086328475938523</c:v>
                      </c:pt>
                      <c:pt idx="1399">
                        <c:v>0.35912087765556466</c:v>
                      </c:pt>
                      <c:pt idx="1400">
                        <c:v>0.35734755907690452</c:v>
                      </c:pt>
                      <c:pt idx="1401">
                        <c:v>0.35497586101716022</c:v>
                      </c:pt>
                      <c:pt idx="1402">
                        <c:v>0.35260613280630276</c:v>
                      </c:pt>
                      <c:pt idx="1403">
                        <c:v>0.35033019970782592</c:v>
                      </c:pt>
                      <c:pt idx="1404">
                        <c:v>0.34818033693810629</c:v>
                      </c:pt>
                      <c:pt idx="1405">
                        <c:v>0.34615124105783307</c:v>
                      </c:pt>
                      <c:pt idx="1406">
                        <c:v>0.34412396349960928</c:v>
                      </c:pt>
                      <c:pt idx="1407">
                        <c:v>0.34195546292888346</c:v>
                      </c:pt>
                      <c:pt idx="1408">
                        <c:v>0.33976150584946624</c:v>
                      </c:pt>
                      <c:pt idx="1409">
                        <c:v>0.33805561671347079</c:v>
                      </c:pt>
                      <c:pt idx="1410">
                        <c:v>0.33615562169870372</c:v>
                      </c:pt>
                      <c:pt idx="1411">
                        <c:v>0.33432169238506421</c:v>
                      </c:pt>
                      <c:pt idx="1412">
                        <c:v>0.33192953820226434</c:v>
                      </c:pt>
                      <c:pt idx="1413">
                        <c:v>0.32957693252403858</c:v>
                      </c:pt>
                      <c:pt idx="1414">
                        <c:v>0.32769602989079005</c:v>
                      </c:pt>
                      <c:pt idx="1415">
                        <c:v>0.32580876313036872</c:v>
                      </c:pt>
                      <c:pt idx="1416">
                        <c:v>0.32355207394024782</c:v>
                      </c:pt>
                      <c:pt idx="1417">
                        <c:v>0.32123462248831003</c:v>
                      </c:pt>
                      <c:pt idx="1418">
                        <c:v>0.31852229209798144</c:v>
                      </c:pt>
                      <c:pt idx="1419">
                        <c:v>0.3162843922357042</c:v>
                      </c:pt>
                      <c:pt idx="1420">
                        <c:v>0.31410392104481993</c:v>
                      </c:pt>
                      <c:pt idx="1421">
                        <c:v>0.31183662497607773</c:v>
                      </c:pt>
                      <c:pt idx="1422">
                        <c:v>0.3099131433015061</c:v>
                      </c:pt>
                      <c:pt idx="1423">
                        <c:v>0.30786192450296546</c:v>
                      </c:pt>
                      <c:pt idx="1424">
                        <c:v>0.30578479461522107</c:v>
                      </c:pt>
                      <c:pt idx="1425">
                        <c:v>0.30365023605608371</c:v>
                      </c:pt>
                      <c:pt idx="1426">
                        <c:v>0.30147688662655947</c:v>
                      </c:pt>
                      <c:pt idx="1427">
                        <c:v>0.29949643086110733</c:v>
                      </c:pt>
                      <c:pt idx="1428">
                        <c:v>0.29732489975363252</c:v>
                      </c:pt>
                      <c:pt idx="1429">
                        <c:v>0.29502775289791289</c:v>
                      </c:pt>
                      <c:pt idx="1430">
                        <c:v>0.29265287277458213</c:v>
                      </c:pt>
                      <c:pt idx="1431">
                        <c:v>0.29054574057302296</c:v>
                      </c:pt>
                      <c:pt idx="1432">
                        <c:v>0.28879848461040403</c:v>
                      </c:pt>
                      <c:pt idx="1433">
                        <c:v>0.28649497362751153</c:v>
                      </c:pt>
                      <c:pt idx="1434">
                        <c:v>0.28423434473961701</c:v>
                      </c:pt>
                      <c:pt idx="1435">
                        <c:v>0.2820102338195476</c:v>
                      </c:pt>
                      <c:pt idx="1436">
                        <c:v>0.27940806344004404</c:v>
                      </c:pt>
                      <c:pt idx="1437">
                        <c:v>0.27727320182723181</c:v>
                      </c:pt>
                      <c:pt idx="1438">
                        <c:v>0.27517940398736807</c:v>
                      </c:pt>
                      <c:pt idx="1439">
                        <c:v>0.272896955234881</c:v>
                      </c:pt>
                      <c:pt idx="1440">
                        <c:v>0.27081937076662427</c:v>
                      </c:pt>
                      <c:pt idx="1441">
                        <c:v>0.26852419375979147</c:v>
                      </c:pt>
                      <c:pt idx="1442">
                        <c:v>0.26640054513295042</c:v>
                      </c:pt>
                      <c:pt idx="1443">
                        <c:v>0.26432068776213197</c:v>
                      </c:pt>
                      <c:pt idx="1444">
                        <c:v>0.2625673707260151</c:v>
                      </c:pt>
                      <c:pt idx="1445">
                        <c:v>0.26025431355236334</c:v>
                      </c:pt>
                      <c:pt idx="1446">
                        <c:v>0.2581782443524811</c:v>
                      </c:pt>
                      <c:pt idx="1447">
                        <c:v>0.25636749864497127</c:v>
                      </c:pt>
                      <c:pt idx="1448">
                        <c:v>0.25433370543273714</c:v>
                      </c:pt>
                      <c:pt idx="1449">
                        <c:v>0.25223263430467591</c:v>
                      </c:pt>
                      <c:pt idx="1450">
                        <c:v>0.25069615217294783</c:v>
                      </c:pt>
                      <c:pt idx="1451">
                        <c:v>0.24842552251378172</c:v>
                      </c:pt>
                      <c:pt idx="1452">
                        <c:v>0.24660992794747352</c:v>
                      </c:pt>
                      <c:pt idx="1453">
                        <c:v>0.24476417954051305</c:v>
                      </c:pt>
                      <c:pt idx="1454">
                        <c:v>0.24265356222169254</c:v>
                      </c:pt>
                      <c:pt idx="1455">
                        <c:v>0.24078796379902631</c:v>
                      </c:pt>
                      <c:pt idx="1456">
                        <c:v>0.23873780568834777</c:v>
                      </c:pt>
                      <c:pt idx="1457">
                        <c:v>0.23647081267328041</c:v>
                      </c:pt>
                      <c:pt idx="1458">
                        <c:v>0.2345874856106327</c:v>
                      </c:pt>
                      <c:pt idx="1459">
                        <c:v>0.23264294170565578</c:v>
                      </c:pt>
                      <c:pt idx="1460">
                        <c:v>0.23046595563203282</c:v>
                      </c:pt>
                      <c:pt idx="1461">
                        <c:v>0.22850944110689747</c:v>
                      </c:pt>
                      <c:pt idx="1462">
                        <c:v>0.22679582410219212</c:v>
                      </c:pt>
                      <c:pt idx="1463">
                        <c:v>0.22508523763423571</c:v>
                      </c:pt>
                      <c:pt idx="1464">
                        <c:v>0.22326130909186784</c:v>
                      </c:pt>
                      <c:pt idx="1465">
                        <c:v>0.2213597988087263</c:v>
                      </c:pt>
                      <c:pt idx="1466">
                        <c:v>0.21946647097480698</c:v>
                      </c:pt>
                      <c:pt idx="1467">
                        <c:v>0.21744540601691859</c:v>
                      </c:pt>
                      <c:pt idx="1468">
                        <c:v>0.21564829772477909</c:v>
                      </c:pt>
                      <c:pt idx="1469">
                        <c:v>0.21379360923440915</c:v>
                      </c:pt>
                      <c:pt idx="1470">
                        <c:v>0.2116179869023232</c:v>
                      </c:pt>
                      <c:pt idx="1471">
                        <c:v>0.20967192772897184</c:v>
                      </c:pt>
                      <c:pt idx="1472">
                        <c:v>0.20785678774317592</c:v>
                      </c:pt>
                      <c:pt idx="1473">
                        <c:v>0.20600664505792946</c:v>
                      </c:pt>
                      <c:pt idx="1474">
                        <c:v>0.20438409568253066</c:v>
                      </c:pt>
                      <c:pt idx="1475">
                        <c:v>0.20249182853647349</c:v>
                      </c:pt>
                      <c:pt idx="1476">
                        <c:v>0.20034651157187727</c:v>
                      </c:pt>
                      <c:pt idx="1477">
                        <c:v>0.19847257917315136</c:v>
                      </c:pt>
                      <c:pt idx="1478">
                        <c:v>0.1965184890774152</c:v>
                      </c:pt>
                      <c:pt idx="1479">
                        <c:v>0.1947959319893004</c:v>
                      </c:pt>
                      <c:pt idx="1480">
                        <c:v>0.19304928213403125</c:v>
                      </c:pt>
                      <c:pt idx="1481">
                        <c:v>0.19132869489480323</c:v>
                      </c:pt>
                      <c:pt idx="1482">
                        <c:v>0.18960174352840239</c:v>
                      </c:pt>
                      <c:pt idx="1483">
                        <c:v>0.18783009174495427</c:v>
                      </c:pt>
                      <c:pt idx="1484">
                        <c:v>0.18654847775381464</c:v>
                      </c:pt>
                      <c:pt idx="1485">
                        <c:v>0.18508897125551046</c:v>
                      </c:pt>
                      <c:pt idx="1486">
                        <c:v>0.1833320175752948</c:v>
                      </c:pt>
                      <c:pt idx="1487">
                        <c:v>0.18162643149297422</c:v>
                      </c:pt>
                      <c:pt idx="1488">
                        <c:v>0.18007691805322562</c:v>
                      </c:pt>
                      <c:pt idx="1489">
                        <c:v>0.17857695388932268</c:v>
                      </c:pt>
                      <c:pt idx="1490">
                        <c:v>0.17733973726155547</c:v>
                      </c:pt>
                      <c:pt idx="1491">
                        <c:v>0.17545368271583367</c:v>
                      </c:pt>
                      <c:pt idx="1492">
                        <c:v>0.17362369309996786</c:v>
                      </c:pt>
                      <c:pt idx="1493">
                        <c:v>0.1718764371373489</c:v>
                      </c:pt>
                      <c:pt idx="1494">
                        <c:v>0.17047208640787601</c:v>
                      </c:pt>
                      <c:pt idx="1495">
                        <c:v>0.16890378364028377</c:v>
                      </c:pt>
                      <c:pt idx="1496">
                        <c:v>0.16729835679751665</c:v>
                      </c:pt>
                      <c:pt idx="1497">
                        <c:v>0.16551412828656029</c:v>
                      </c:pt>
                      <c:pt idx="1498">
                        <c:v>0.16400052670728699</c:v>
                      </c:pt>
                      <c:pt idx="1499">
                        <c:v>0.16273118638998069</c:v>
                      </c:pt>
                      <c:pt idx="1500">
                        <c:v>0.16125713331528141</c:v>
                      </c:pt>
                      <c:pt idx="1501">
                        <c:v>0.15952609072426949</c:v>
                      </c:pt>
                      <c:pt idx="1502">
                        <c:v>0.15801370135969578</c:v>
                      </c:pt>
                      <c:pt idx="1503">
                        <c:v>0.15650858528331957</c:v>
                      </c:pt>
                      <c:pt idx="1504">
                        <c:v>0.15504968489236517</c:v>
                      </c:pt>
                      <c:pt idx="1505">
                        <c:v>0.15362624178137371</c:v>
                      </c:pt>
                      <c:pt idx="1506">
                        <c:v>0.15221219333430411</c:v>
                      </c:pt>
                      <c:pt idx="1507">
                        <c:v>0.15092880647916634</c:v>
                      </c:pt>
                      <c:pt idx="1508">
                        <c:v>0.14949993870739425</c:v>
                      </c:pt>
                      <c:pt idx="1509">
                        <c:v>0.14815785035542892</c:v>
                      </c:pt>
                      <c:pt idx="1510">
                        <c:v>0.14676771284330867</c:v>
                      </c:pt>
                      <c:pt idx="1511">
                        <c:v>0.14542480624642112</c:v>
                      </c:pt>
                      <c:pt idx="1512">
                        <c:v>0.14414046477220743</c:v>
                      </c:pt>
                      <c:pt idx="1513">
                        <c:v>0.14250195962082529</c:v>
                      </c:pt>
                      <c:pt idx="1514">
                        <c:v>0.141300382105226</c:v>
                      </c:pt>
                      <c:pt idx="1515">
                        <c:v>0.14031626075404904</c:v>
                      </c:pt>
                      <c:pt idx="1516">
                        <c:v>0.13864388935449717</c:v>
                      </c:pt>
                      <c:pt idx="1517">
                        <c:v>0.13742764404103286</c:v>
                      </c:pt>
                      <c:pt idx="1518">
                        <c:v>0.13605362898441711</c:v>
                      </c:pt>
                      <c:pt idx="1519">
                        <c:v>0.13469043294399521</c:v>
                      </c:pt>
                      <c:pt idx="1520">
                        <c:v>0.13382589657293265</c:v>
                      </c:pt>
                      <c:pt idx="1521">
                        <c:v>0.13245498781648463</c:v>
                      </c:pt>
                      <c:pt idx="1522">
                        <c:v>0.131131446349423</c:v>
                      </c:pt>
                      <c:pt idx="1523">
                        <c:v>0.13017197841469894</c:v>
                      </c:pt>
                      <c:pt idx="1524">
                        <c:v>0.12884005751352642</c:v>
                      </c:pt>
                      <c:pt idx="1525">
                        <c:v>0.12753712369635778</c:v>
                      </c:pt>
                      <c:pt idx="1526">
                        <c:v>0.12620427848147683</c:v>
                      </c:pt>
                      <c:pt idx="1527">
                        <c:v>0.12457953196693501</c:v>
                      </c:pt>
                      <c:pt idx="1528">
                        <c:v>0.12329662999767708</c:v>
                      </c:pt>
                      <c:pt idx="1529">
                        <c:v>0.12195179900995395</c:v>
                      </c:pt>
                      <c:pt idx="1530">
                        <c:v>0.12055261534563802</c:v>
                      </c:pt>
                      <c:pt idx="1531">
                        <c:v>0.11919340446104101</c:v>
                      </c:pt>
                      <c:pt idx="1532">
                        <c:v>0.11826092345606652</c:v>
                      </c:pt>
                      <c:pt idx="1533">
                        <c:v>0.11719717475181041</c:v>
                      </c:pt>
                      <c:pt idx="1534">
                        <c:v>0.11630045408047378</c:v>
                      </c:pt>
                      <c:pt idx="1535">
                        <c:v>0.11535616913486206</c:v>
                      </c:pt>
                      <c:pt idx="1536">
                        <c:v>0.11405841753553417</c:v>
                      </c:pt>
                      <c:pt idx="1537">
                        <c:v>0.11294857436732621</c:v>
                      </c:pt>
                      <c:pt idx="1538">
                        <c:v>0.11193145047095299</c:v>
                      </c:pt>
                      <c:pt idx="1539">
                        <c:v>0.11070749244146252</c:v>
                      </c:pt>
                      <c:pt idx="1540">
                        <c:v>0.10969182320272881</c:v>
                      </c:pt>
                      <c:pt idx="1541">
                        <c:v>0.10846345574226861</c:v>
                      </c:pt>
                      <c:pt idx="1542">
                        <c:v>0.10723599744283308</c:v>
                      </c:pt>
                      <c:pt idx="1543">
                        <c:v>0.10629207616163125</c:v>
                      </c:pt>
                      <c:pt idx="1544">
                        <c:v>0.10517414146030352</c:v>
                      </c:pt>
                      <c:pt idx="1545">
                        <c:v>0.10414212247580912</c:v>
                      </c:pt>
                      <c:pt idx="1546">
                        <c:v>0.10316916865255214</c:v>
                      </c:pt>
                      <c:pt idx="1547">
                        <c:v>0.1020015028431738</c:v>
                      </c:pt>
                      <c:pt idx="1548">
                        <c:v>0.10095190674553536</c:v>
                      </c:pt>
                      <c:pt idx="1549">
                        <c:v>9.9914357031474083E-2</c:v>
                      </c:pt>
                      <c:pt idx="1550">
                        <c:v>9.8909188602575554E-2</c:v>
                      </c:pt>
                      <c:pt idx="1551">
                        <c:v>9.7993633145344081E-2</c:v>
                      </c:pt>
                      <c:pt idx="1552">
                        <c:v>9.7119944553299628E-2</c:v>
                      </c:pt>
                      <c:pt idx="1553">
                        <c:v>9.5966052533445367E-2</c:v>
                      </c:pt>
                      <c:pt idx="1554">
                        <c:v>9.5114138347942287E-2</c:v>
                      </c:pt>
                      <c:pt idx="1555">
                        <c:v>9.4126001535572976E-2</c:v>
                      </c:pt>
                      <c:pt idx="1556">
                        <c:v>9.3005748473632285E-2</c:v>
                      </c:pt>
                      <c:pt idx="1557">
                        <c:v>9.2076601059081678E-2</c:v>
                      </c:pt>
                      <c:pt idx="1558">
                        <c:v>9.0988517144731315E-2</c:v>
                      </c:pt>
                      <c:pt idx="1559">
                        <c:v>8.9898857351271483E-2</c:v>
                      </c:pt>
                      <c:pt idx="1560">
                        <c:v>8.8964891383290001E-2</c:v>
                      </c:pt>
                      <c:pt idx="1561">
                        <c:v>8.8033425608126437E-2</c:v>
                      </c:pt>
                      <c:pt idx="1562">
                        <c:v>8.7253335143573946E-2</c:v>
                      </c:pt>
                      <c:pt idx="1563">
                        <c:v>8.6388101749059129E-2</c:v>
                      </c:pt>
                      <c:pt idx="1564">
                        <c:v>8.5368644339389191E-2</c:v>
                      </c:pt>
                      <c:pt idx="1565">
                        <c:v>8.46462855999046E-2</c:v>
                      </c:pt>
                      <c:pt idx="1566">
                        <c:v>8.3985204313484163E-2</c:v>
                      </c:pt>
                      <c:pt idx="1567">
                        <c:v>8.3370975125202834E-2</c:v>
                      </c:pt>
                      <c:pt idx="1568">
                        <c:v>8.2370231279957795E-2</c:v>
                      </c:pt>
                      <c:pt idx="1569">
                        <c:v>8.1391413368091567E-2</c:v>
                      </c:pt>
                      <c:pt idx="1570">
                        <c:v>8.0919816391900531E-2</c:v>
                      </c:pt>
                      <c:pt idx="1571">
                        <c:v>8.0229929853681131E-2</c:v>
                      </c:pt>
                      <c:pt idx="1572">
                        <c:v>7.9592789807577585E-2</c:v>
                      </c:pt>
                      <c:pt idx="1573">
                        <c:v>7.866139979583274E-2</c:v>
                      </c:pt>
                      <c:pt idx="1574">
                        <c:v>7.7800803122543852E-2</c:v>
                      </c:pt>
                      <c:pt idx="1575">
                        <c:v>7.7215394338745219E-2</c:v>
                      </c:pt>
                      <c:pt idx="1576">
                        <c:v>7.6645274612845149E-2</c:v>
                      </c:pt>
                      <c:pt idx="1577">
                        <c:v>7.5852758947621862E-2</c:v>
                      </c:pt>
                      <c:pt idx="1578">
                        <c:v>7.5130172917881086E-2</c:v>
                      </c:pt>
                      <c:pt idx="1579">
                        <c:v>7.4281819613058034E-2</c:v>
                      </c:pt>
                      <c:pt idx="1580">
                        <c:v>7.3611692174441939E-2</c:v>
                      </c:pt>
                      <c:pt idx="1581">
                        <c:v>7.3072771824372509E-2</c:v>
                      </c:pt>
                      <c:pt idx="1582">
                        <c:v>7.2486165978558031E-2</c:v>
                      </c:pt>
                      <c:pt idx="1583">
                        <c:v>7.1844571043433503E-2</c:v>
                      </c:pt>
                      <c:pt idx="1584">
                        <c:v>7.1148729500502383E-2</c:v>
                      </c:pt>
                      <c:pt idx="1585">
                        <c:v>7.0645296735763405E-2</c:v>
                      </c:pt>
                      <c:pt idx="1586">
                        <c:v>7.022383999008408E-2</c:v>
                      </c:pt>
                      <c:pt idx="1587">
                        <c:v>6.9721286081002309E-2</c:v>
                      </c:pt>
                      <c:pt idx="1588">
                        <c:v>6.9239097378873612E-2</c:v>
                      </c:pt>
                      <c:pt idx="1589">
                        <c:v>6.8712359786535046E-2</c:v>
                      </c:pt>
                      <c:pt idx="1590">
                        <c:v>6.8173045466688259E-2</c:v>
                      </c:pt>
                      <c:pt idx="1591">
                        <c:v>6.7660642313172328E-2</c:v>
                      </c:pt>
                      <c:pt idx="1592">
                        <c:v>6.7320888838245246E-2</c:v>
                      </c:pt>
                      <c:pt idx="1593">
                        <c:v>6.6957027443480116E-2</c:v>
                      </c:pt>
                      <c:pt idx="1594">
                        <c:v>6.6518569386639054E-2</c:v>
                      </c:pt>
                      <c:pt idx="1595">
                        <c:v>6.6238623554452911E-2</c:v>
                      </c:pt>
                      <c:pt idx="1596">
                        <c:v>6.5791558773244788E-2</c:v>
                      </c:pt>
                      <c:pt idx="1597">
                        <c:v>6.5513507026526738E-2</c:v>
                      </c:pt>
                      <c:pt idx="1598">
                        <c:v>6.5340811889886663E-2</c:v>
                      </c:pt>
                      <c:pt idx="1599">
                        <c:v>6.491126361108758E-2</c:v>
                      </c:pt>
                      <c:pt idx="1600">
                        <c:v>6.4410315886482758E-2</c:v>
                      </c:pt>
                      <c:pt idx="1601">
                        <c:v>6.4111656489871716E-2</c:v>
                      </c:pt>
                      <c:pt idx="1602">
                        <c:v>6.3635059128044874E-2</c:v>
                      </c:pt>
                      <c:pt idx="1603">
                        <c:v>6.3197328400023581E-2</c:v>
                      </c:pt>
                      <c:pt idx="1604">
                        <c:v>6.2791751666908854E-2</c:v>
                      </c:pt>
                      <c:pt idx="1605">
                        <c:v>6.2399069867661E-2</c:v>
                      </c:pt>
                      <c:pt idx="1606">
                        <c:v>6.1992205156427969E-2</c:v>
                      </c:pt>
                      <c:pt idx="1607">
                        <c:v>6.1626237538622293E-2</c:v>
                      </c:pt>
                      <c:pt idx="1608">
                        <c:v>6.1137518029799567E-2</c:v>
                      </c:pt>
                      <c:pt idx="1609">
                        <c:v>6.0691635157923536E-2</c:v>
                      </c:pt>
                      <c:pt idx="1610">
                        <c:v>6.0484361596977704E-2</c:v>
                      </c:pt>
                      <c:pt idx="1611">
                        <c:v>6.0200779120692792E-2</c:v>
                      </c:pt>
                      <c:pt idx="1612">
                        <c:v>5.991825733227002E-2</c:v>
                      </c:pt>
                      <c:pt idx="1613">
                        <c:v>5.9481541834059619E-2</c:v>
                      </c:pt>
                      <c:pt idx="1614">
                        <c:v>5.9180170107058255E-2</c:v>
                      </c:pt>
                      <c:pt idx="1615">
                        <c:v>5.8992867783288126E-2</c:v>
                      </c:pt>
                      <c:pt idx="1616">
                        <c:v>5.8735499449881816E-2</c:v>
                      </c:pt>
                      <c:pt idx="1617">
                        <c:v>5.8460781293587637E-2</c:v>
                      </c:pt>
                      <c:pt idx="1618">
                        <c:v>5.8093586308398629E-2</c:v>
                      </c:pt>
                      <c:pt idx="1619">
                        <c:v>5.767813002548227E-2</c:v>
                      </c:pt>
                      <c:pt idx="1620">
                        <c:v>5.7581107391463972E-2</c:v>
                      </c:pt>
                      <c:pt idx="1621">
                        <c:v>5.7429853302322857E-2</c:v>
                      </c:pt>
                      <c:pt idx="1622">
                        <c:v>5.7190395441102958E-2</c:v>
                      </c:pt>
                      <c:pt idx="1623">
                        <c:v>5.6880371531683273E-2</c:v>
                      </c:pt>
                      <c:pt idx="1624">
                        <c:v>5.656907479682903E-2</c:v>
                      </c:pt>
                      <c:pt idx="1625">
                        <c:v>5.6371029220283801E-2</c:v>
                      </c:pt>
                      <c:pt idx="1626">
                        <c:v>5.6060747715240465E-2</c:v>
                      </c:pt>
                      <c:pt idx="1627">
                        <c:v>5.5420289231396781E-2</c:v>
                      </c:pt>
                      <c:pt idx="1628">
                        <c:v>5.5029804571291932E-2</c:v>
                      </c:pt>
                      <c:pt idx="1629">
                        <c:v>5.4860549093861934E-2</c:v>
                      </c:pt>
                      <c:pt idx="1630">
                        <c:v>5.4451259953229719E-2</c:v>
                      </c:pt>
                      <c:pt idx="1631">
                        <c:v>5.4017044647837228E-2</c:v>
                      </c:pt>
                      <c:pt idx="1632">
                        <c:v>5.369921710628895E-2</c:v>
                      </c:pt>
                      <c:pt idx="1633">
                        <c:v>5.3251106789902435E-2</c:v>
                      </c:pt>
                      <c:pt idx="1634">
                        <c:v>5.3015512863037462E-2</c:v>
                      </c:pt>
                      <c:pt idx="1635">
                        <c:v>5.2629013358757512E-2</c:v>
                      </c:pt>
                      <c:pt idx="1636">
                        <c:v>5.2033846246627199E-2</c:v>
                      </c:pt>
                      <c:pt idx="1637">
                        <c:v>5.1695501971288388E-2</c:v>
                      </c:pt>
                      <c:pt idx="1638">
                        <c:v>5.1381250463103892E-2</c:v>
                      </c:pt>
                      <c:pt idx="1639">
                        <c:v>5.0777991817853828E-2</c:v>
                      </c:pt>
                      <c:pt idx="1640">
                        <c:v>5.04372079604321E-2</c:v>
                      </c:pt>
                      <c:pt idx="1641">
                        <c:v>5.0063497321232803E-2</c:v>
                      </c:pt>
                      <c:pt idx="1642">
                        <c:v>4.9678573696062316E-2</c:v>
                      </c:pt>
                      <c:pt idx="1643">
                        <c:v>4.9269526998370027E-2</c:v>
                      </c:pt>
                      <c:pt idx="1644">
                        <c:v>4.8752987162191751E-2</c:v>
                      </c:pt>
                      <c:pt idx="1645">
                        <c:v>4.8122877961345803E-2</c:v>
                      </c:pt>
                      <c:pt idx="1646">
                        <c:v>4.7916968141937001E-2</c:v>
                      </c:pt>
                      <c:pt idx="1647">
                        <c:v>4.7554622015546347E-2</c:v>
                      </c:pt>
                      <c:pt idx="1648">
                        <c:v>4.7370047174850299E-2</c:v>
                      </c:pt>
                      <c:pt idx="1649">
                        <c:v>4.7115239644996865E-2</c:v>
                      </c:pt>
                      <c:pt idx="1650">
                        <c:v>4.6707086955645516E-2</c:v>
                      </c:pt>
                      <c:pt idx="1651">
                        <c:v>4.6487448804763881E-2</c:v>
                      </c:pt>
                      <c:pt idx="1652">
                        <c:v>4.6396759992550933E-2</c:v>
                      </c:pt>
                      <c:pt idx="1653">
                        <c:v>4.6012200031790323E-2</c:v>
                      </c:pt>
                      <c:pt idx="1654">
                        <c:v>4.5697539401144717E-2</c:v>
                      </c:pt>
                      <c:pt idx="1655">
                        <c:v>4.5223063415042161E-2</c:v>
                      </c:pt>
                      <c:pt idx="1656">
                        <c:v>4.4859020188072078E-2</c:v>
                      </c:pt>
                      <c:pt idx="1657">
                        <c:v>4.4826441918020647E-2</c:v>
                      </c:pt>
                      <c:pt idx="1658">
                        <c:v>4.445861052011435E-2</c:v>
                      </c:pt>
                      <c:pt idx="1659">
                        <c:v>4.4224895526033745E-2</c:v>
                      </c:pt>
                      <c:pt idx="1660">
                        <c:v>4.3920205361292257E-2</c:v>
                      </c:pt>
                      <c:pt idx="1661">
                        <c:v>4.3692202928983466E-2</c:v>
                      </c:pt>
                      <c:pt idx="1662">
                        <c:v>4.3455427092786394E-2</c:v>
                      </c:pt>
                      <c:pt idx="1663">
                        <c:v>4.3351449376929217E-2</c:v>
                      </c:pt>
                      <c:pt idx="1664">
                        <c:v>4.2944902872054824E-2</c:v>
                      </c:pt>
                      <c:pt idx="1665">
                        <c:v>4.2807468030489015E-2</c:v>
                      </c:pt>
                      <c:pt idx="1666">
                        <c:v>4.2359827447298583E-2</c:v>
                      </c:pt>
                      <c:pt idx="1667">
                        <c:v>4.2196890638990188E-2</c:v>
                      </c:pt>
                      <c:pt idx="1668">
                        <c:v>4.200602743454003E-2</c:v>
                      </c:pt>
                      <c:pt idx="1669">
                        <c:v>4.1790874478046865E-2</c:v>
                      </c:pt>
                      <c:pt idx="1670">
                        <c:v>4.1361841390495112E-2</c:v>
                      </c:pt>
                      <c:pt idx="1671">
                        <c:v>4.1057651264317201E-2</c:v>
                      </c:pt>
                      <c:pt idx="1672">
                        <c:v>4.0844634836232067E-2</c:v>
                      </c:pt>
                      <c:pt idx="1673">
                        <c:v>4.079250960414977E-2</c:v>
                      </c:pt>
                      <c:pt idx="1674">
                        <c:v>4.0390675583920031E-2</c:v>
                      </c:pt>
                      <c:pt idx="1675">
                        <c:v>3.9926336743242773E-2</c:v>
                      </c:pt>
                      <c:pt idx="1676">
                        <c:v>3.9617252300215268E-2</c:v>
                      </c:pt>
                      <c:pt idx="1677">
                        <c:v>3.9427146729952352E-2</c:v>
                      </c:pt>
                      <c:pt idx="1678">
                        <c:v>3.9234934936648903E-2</c:v>
                      </c:pt>
                      <c:pt idx="1679">
                        <c:v>3.889296916989507E-2</c:v>
                      </c:pt>
                      <c:pt idx="1680">
                        <c:v>3.8494711183029114E-2</c:v>
                      </c:pt>
                      <c:pt idx="1681">
                        <c:v>3.8258026262934522E-2</c:v>
                      </c:pt>
                      <c:pt idx="1682">
                        <c:v>3.787576951010313E-2</c:v>
                      </c:pt>
                      <c:pt idx="1683">
                        <c:v>3.7608642848365119E-2</c:v>
                      </c:pt>
                      <c:pt idx="1684">
                        <c:v>3.7205596613435796E-2</c:v>
                      </c:pt>
                      <c:pt idx="1685">
                        <c:v>3.6782776126219434E-2</c:v>
                      </c:pt>
                      <c:pt idx="1686">
                        <c:v>3.6232597332127581E-2</c:v>
                      </c:pt>
                      <c:pt idx="1687">
                        <c:v>3.601621700825109E-2</c:v>
                      </c:pt>
                      <c:pt idx="1688">
                        <c:v>3.5665189936617839E-2</c:v>
                      </c:pt>
                      <c:pt idx="1689">
                        <c:v>3.5624338301241718E-2</c:v>
                      </c:pt>
                      <c:pt idx="1690">
                        <c:v>3.5278948027961554E-2</c:v>
                      </c:pt>
                      <c:pt idx="1691">
                        <c:v>3.4824503889769674E-2</c:v>
                      </c:pt>
                      <c:pt idx="1692">
                        <c:v>3.4608032649790718E-2</c:v>
                      </c:pt>
                      <c:pt idx="1693">
                        <c:v>3.4352512943801268E-2</c:v>
                      </c:pt>
                      <c:pt idx="1694">
                        <c:v>3.3876309551751797E-2</c:v>
                      </c:pt>
                      <c:pt idx="1695">
                        <c:v>3.3487400770756411E-2</c:v>
                      </c:pt>
                      <c:pt idx="1696">
                        <c:v>3.3048836645129143E-2</c:v>
                      </c:pt>
                      <c:pt idx="1697">
                        <c:v>3.2765602680570362E-2</c:v>
                      </c:pt>
                      <c:pt idx="1698">
                        <c:v>3.2424591532892462E-2</c:v>
                      </c:pt>
                      <c:pt idx="1699">
                        <c:v>3.1990361074816225E-2</c:v>
                      </c:pt>
                      <c:pt idx="1700">
                        <c:v>3.174572099575558E-2</c:v>
                      </c:pt>
                      <c:pt idx="1701">
                        <c:v>3.1568646733513235E-2</c:v>
                      </c:pt>
                      <c:pt idx="1702">
                        <c:v>3.1216301378394182E-2</c:v>
                      </c:pt>
                      <c:pt idx="1703">
                        <c:v>3.0733582332334416E-2</c:v>
                      </c:pt>
                      <c:pt idx="1704">
                        <c:v>3.0419467198303626E-2</c:v>
                      </c:pt>
                      <c:pt idx="1705">
                        <c:v>3.026103073706745E-2</c:v>
                      </c:pt>
                      <c:pt idx="1706">
                        <c:v>3.0075486124611729E-2</c:v>
                      </c:pt>
                      <c:pt idx="1707">
                        <c:v>2.9692880860054206E-2</c:v>
                      </c:pt>
                      <c:pt idx="1708">
                        <c:v>2.9111108720354339E-2</c:v>
                      </c:pt>
                      <c:pt idx="1709">
                        <c:v>2.88686657804367E-2</c:v>
                      </c:pt>
                      <c:pt idx="1710">
                        <c:v>2.8569385123792122E-2</c:v>
                      </c:pt>
                      <c:pt idx="1711">
                        <c:v>2.8232631880246523E-2</c:v>
                      </c:pt>
                      <c:pt idx="1712">
                        <c:v>2.7785658015140862E-2</c:v>
                      </c:pt>
                      <c:pt idx="1713">
                        <c:v>2.7258693132546127E-2</c:v>
                      </c:pt>
                      <c:pt idx="1714">
                        <c:v>2.6942835439884679E-2</c:v>
                      </c:pt>
                      <c:pt idx="1715">
                        <c:v>2.6972958975169447E-2</c:v>
                      </c:pt>
                      <c:pt idx="1716">
                        <c:v>2.6578913434384562E-2</c:v>
                      </c:pt>
                      <c:pt idx="1717">
                        <c:v>2.6428553353584391E-2</c:v>
                      </c:pt>
                      <c:pt idx="1718">
                        <c:v>2.6061070467404225E-2</c:v>
                      </c:pt>
                      <c:pt idx="1719">
                        <c:v>2.5855251564097896E-2</c:v>
                      </c:pt>
                      <c:pt idx="1720">
                        <c:v>2.5574411723570802E-2</c:v>
                      </c:pt>
                      <c:pt idx="1721">
                        <c:v>2.5356697963524761E-2</c:v>
                      </c:pt>
                      <c:pt idx="1722">
                        <c:v>2.4848734546346073E-2</c:v>
                      </c:pt>
                      <c:pt idx="1723">
                        <c:v>2.4584789948194487E-2</c:v>
                      </c:pt>
                      <c:pt idx="1724">
                        <c:v>2.4283660664133035E-2</c:v>
                      </c:pt>
                      <c:pt idx="1725">
                        <c:v>2.4035974895639679E-2</c:v>
                      </c:pt>
                      <c:pt idx="1726">
                        <c:v>2.3588137327560561E-2</c:v>
                      </c:pt>
                      <c:pt idx="1727">
                        <c:v>2.3230367311660852E-2</c:v>
                      </c:pt>
                      <c:pt idx="1728">
                        <c:v>2.3007122822047942E-2</c:v>
                      </c:pt>
                      <c:pt idx="1729">
                        <c:v>2.2703947925680933E-2</c:v>
                      </c:pt>
                      <c:pt idx="1730">
                        <c:v>2.2558876131507716E-2</c:v>
                      </c:pt>
                      <c:pt idx="1731">
                        <c:v>2.2324297434453657E-2</c:v>
                      </c:pt>
                      <c:pt idx="1732">
                        <c:v>2.2104310771845888E-2</c:v>
                      </c:pt>
                      <c:pt idx="1733">
                        <c:v>2.180596958159349E-2</c:v>
                      </c:pt>
                      <c:pt idx="1734">
                        <c:v>2.167400485885957E-2</c:v>
                      </c:pt>
                      <c:pt idx="1735">
                        <c:v>2.1266291597336826E-2</c:v>
                      </c:pt>
                      <c:pt idx="1736">
                        <c:v>2.1096945203804351E-2</c:v>
                      </c:pt>
                      <c:pt idx="1737">
                        <c:v>2.0642031332416391E-2</c:v>
                      </c:pt>
                      <c:pt idx="1738">
                        <c:v>2.0160706333261155E-2</c:v>
                      </c:pt>
                      <c:pt idx="1739">
                        <c:v>1.9625195337034326E-2</c:v>
                      </c:pt>
                      <c:pt idx="1740">
                        <c:v>1.9370690860855782E-2</c:v>
                      </c:pt>
                      <c:pt idx="1741">
                        <c:v>1.8985661166899086E-2</c:v>
                      </c:pt>
                      <c:pt idx="1742">
                        <c:v>1.870601838838783E-2</c:v>
                      </c:pt>
                      <c:pt idx="1743">
                        <c:v>1.8155172876211208E-2</c:v>
                      </c:pt>
                      <c:pt idx="1744">
                        <c:v>1.7956248444008786E-2</c:v>
                      </c:pt>
                      <c:pt idx="1745">
                        <c:v>1.7697334536860492E-2</c:v>
                      </c:pt>
                      <c:pt idx="1746">
                        <c:v>1.7568082144516901E-2</c:v>
                      </c:pt>
                      <c:pt idx="1747">
                        <c:v>1.7299000786575813E-2</c:v>
                      </c:pt>
                      <c:pt idx="1748">
                        <c:v>1.7012312010123206E-2</c:v>
                      </c:pt>
                      <c:pt idx="1749">
                        <c:v>1.6664330627922667E-2</c:v>
                      </c:pt>
                      <c:pt idx="1750">
                        <c:v>1.647816475543341E-2</c:v>
                      </c:pt>
                      <c:pt idx="1751">
                        <c:v>1.6097953614907574E-2</c:v>
                      </c:pt>
                      <c:pt idx="1752">
                        <c:v>1.5765655260382958E-2</c:v>
                      </c:pt>
                      <c:pt idx="1753">
                        <c:v>1.5411461277847033E-2</c:v>
                      </c:pt>
                      <c:pt idx="1754">
                        <c:v>1.5064637560684603E-2</c:v>
                      </c:pt>
                      <c:pt idx="1755">
                        <c:v>1.4795965325204625E-2</c:v>
                      </c:pt>
                      <c:pt idx="1756">
                        <c:v>1.4472885863470378E-2</c:v>
                      </c:pt>
                      <c:pt idx="1757">
                        <c:v>1.4143483186809407E-2</c:v>
                      </c:pt>
                      <c:pt idx="1758">
                        <c:v>1.3867251277409121E-2</c:v>
                      </c:pt>
                      <c:pt idx="1759">
                        <c:v>1.3626172079028519E-2</c:v>
                      </c:pt>
                      <c:pt idx="1760">
                        <c:v>1.3471911697432422E-2</c:v>
                      </c:pt>
                      <c:pt idx="1761">
                        <c:v>1.3348350653103396E-2</c:v>
                      </c:pt>
                      <c:pt idx="1762">
                        <c:v>1.3097414633946768E-2</c:v>
                      </c:pt>
                      <c:pt idx="1763">
                        <c:v>1.2726810294915169E-2</c:v>
                      </c:pt>
                      <c:pt idx="1764">
                        <c:v>1.2628708789814244E-2</c:v>
                      </c:pt>
                      <c:pt idx="1765">
                        <c:v>1.2604370549183262E-2</c:v>
                      </c:pt>
                      <c:pt idx="1766">
                        <c:v>1.2443370253857456E-2</c:v>
                      </c:pt>
                      <c:pt idx="1767">
                        <c:v>1.219294184960628E-2</c:v>
                      </c:pt>
                      <c:pt idx="1768">
                        <c:v>1.1979207184311638E-2</c:v>
                      </c:pt>
                      <c:pt idx="1769">
                        <c:v>1.1797144658580488E-2</c:v>
                      </c:pt>
                      <c:pt idx="1770">
                        <c:v>1.1951512624231171E-2</c:v>
                      </c:pt>
                      <c:pt idx="1771">
                        <c:v>1.1845239276786648E-2</c:v>
                      </c:pt>
                      <c:pt idx="1772">
                        <c:v>1.170966670005308E-2</c:v>
                      </c:pt>
                      <c:pt idx="1773">
                        <c:v>1.1722978332722931E-2</c:v>
                      </c:pt>
                      <c:pt idx="1774">
                        <c:v>1.1593059222294567E-2</c:v>
                      </c:pt>
                      <c:pt idx="1775">
                        <c:v>1.1464881155228486E-2</c:v>
                      </c:pt>
                      <c:pt idx="1776">
                        <c:v>1.1482793142683275E-2</c:v>
                      </c:pt>
                      <c:pt idx="1777">
                        <c:v>1.1322894447465721E-2</c:v>
                      </c:pt>
                      <c:pt idx="1778">
                        <c:v>1.1191096404252993E-2</c:v>
                      </c:pt>
                      <c:pt idx="1779">
                        <c:v>1.0997616331320096E-2</c:v>
                      </c:pt>
                      <c:pt idx="1780">
                        <c:v>1.0781705740639694E-2</c:v>
                      </c:pt>
                      <c:pt idx="1781">
                        <c:v>1.0662114699451821E-2</c:v>
                      </c:pt>
                      <c:pt idx="1782">
                        <c:v>1.0609624287691277E-2</c:v>
                      </c:pt>
                      <c:pt idx="1783">
                        <c:v>1.0474359310437728E-2</c:v>
                      </c:pt>
                      <c:pt idx="1784">
                        <c:v>1.0377927631085488E-2</c:v>
                      </c:pt>
                      <c:pt idx="1785">
                        <c:v>1.0242674775978934E-2</c:v>
                      </c:pt>
                      <c:pt idx="1786">
                        <c:v>1.0195981781019171E-2</c:v>
                      </c:pt>
                      <c:pt idx="1787">
                        <c:v>1.0105041434256066E-2</c:v>
                      </c:pt>
                      <c:pt idx="1788">
                        <c:v>1.0134898282306924E-2</c:v>
                      </c:pt>
                      <c:pt idx="1789">
                        <c:v>1.0152743597953236E-2</c:v>
                      </c:pt>
                      <c:pt idx="1790">
                        <c:v>1.0174196767599198E-2</c:v>
                      </c:pt>
                      <c:pt idx="1791">
                        <c:v>1.0153345159497907E-2</c:v>
                      </c:pt>
                      <c:pt idx="1792">
                        <c:v>1.0152466303840705E-2</c:v>
                      </c:pt>
                      <c:pt idx="1793">
                        <c:v>9.9659428280150699E-3</c:v>
                      </c:pt>
                      <c:pt idx="1794">
                        <c:v>9.9583286044332801E-3</c:v>
                      </c:pt>
                      <c:pt idx="1795">
                        <c:v>9.9079656294705151E-3</c:v>
                      </c:pt>
                      <c:pt idx="1796">
                        <c:v>9.8308021027682293E-3</c:v>
                      </c:pt>
                      <c:pt idx="1797">
                        <c:v>9.6871743593558955E-3</c:v>
                      </c:pt>
                      <c:pt idx="1798">
                        <c:v>9.6211132040334608E-3</c:v>
                      </c:pt>
                      <c:pt idx="1799">
                        <c:v>9.5397357159817311E-3</c:v>
                      </c:pt>
                      <c:pt idx="1800">
                        <c:v>9.5958279206684264E-3</c:v>
                      </c:pt>
                      <c:pt idx="1801">
                        <c:v>9.525884647770563E-3</c:v>
                      </c:pt>
                      <c:pt idx="1802">
                        <c:v>9.4736397094866854E-3</c:v>
                      </c:pt>
                      <c:pt idx="1803">
                        <c:v>9.3942547993474037E-3</c:v>
                      </c:pt>
                      <c:pt idx="1804">
                        <c:v>9.4530926703286656E-3</c:v>
                      </c:pt>
                      <c:pt idx="1805">
                        <c:v>9.4537275677775753E-3</c:v>
                      </c:pt>
                      <c:pt idx="1806">
                        <c:v>9.381755350526275E-3</c:v>
                      </c:pt>
                      <c:pt idx="1807">
                        <c:v>9.3523500524510146E-3</c:v>
                      </c:pt>
                      <c:pt idx="1808">
                        <c:v>9.2763699503492017E-3</c:v>
                      </c:pt>
                      <c:pt idx="1809">
                        <c:v>9.0457430732157965E-3</c:v>
                      </c:pt>
                      <c:pt idx="1810">
                        <c:v>8.8753284154793142E-3</c:v>
                      </c:pt>
                      <c:pt idx="1811">
                        <c:v>8.7131962146777681E-3</c:v>
                      </c:pt>
                      <c:pt idx="1812">
                        <c:v>8.613496101441763E-3</c:v>
                      </c:pt>
                      <c:pt idx="1813">
                        <c:v>8.6367797152841035E-3</c:v>
                      </c:pt>
                      <c:pt idx="1814">
                        <c:v>8.5540309093534647E-3</c:v>
                      </c:pt>
                      <c:pt idx="1815">
                        <c:v>8.4656089386287506E-3</c:v>
                      </c:pt>
                      <c:pt idx="1816">
                        <c:v>8.4676439440556864E-3</c:v>
                      </c:pt>
                      <c:pt idx="1817">
                        <c:v>8.4539731927810793E-3</c:v>
                      </c:pt>
                      <c:pt idx="1818">
                        <c:v>8.3673665135690009E-3</c:v>
                      </c:pt>
                      <c:pt idx="1819">
                        <c:v>8.3144124296858635E-3</c:v>
                      </c:pt>
                      <c:pt idx="1820">
                        <c:v>8.3456496872258788E-3</c:v>
                      </c:pt>
                      <c:pt idx="1821">
                        <c:v>8.2848828796038953E-3</c:v>
                      </c:pt>
                      <c:pt idx="1822">
                        <c:v>8.1936440249710165E-3</c:v>
                      </c:pt>
                      <c:pt idx="1823">
                        <c:v>8.1178563619527626E-3</c:v>
                      </c:pt>
                      <c:pt idx="1824">
                        <c:v>8.2381080601519104E-3</c:v>
                      </c:pt>
                      <c:pt idx="1825">
                        <c:v>8.2030796011389358E-3</c:v>
                      </c:pt>
                      <c:pt idx="1826">
                        <c:v>8.154969830249029E-3</c:v>
                      </c:pt>
                      <c:pt idx="1827">
                        <c:v>8.0126391565652558E-3</c:v>
                      </c:pt>
                      <c:pt idx="1828">
                        <c:v>7.8356118676425196E-3</c:v>
                      </c:pt>
                      <c:pt idx="1829">
                        <c:v>7.8234624458158979E-3</c:v>
                      </c:pt>
                      <c:pt idx="1830">
                        <c:v>7.8943815515469303E-3</c:v>
                      </c:pt>
                      <c:pt idx="1831">
                        <c:v>7.7487718371007704E-3</c:v>
                      </c:pt>
                      <c:pt idx="1832">
                        <c:v>7.665366919963979E-3</c:v>
                      </c:pt>
                      <c:pt idx="1833">
                        <c:v>7.4970524241945316E-3</c:v>
                      </c:pt>
                      <c:pt idx="1834">
                        <c:v>7.2600538435464183E-3</c:v>
                      </c:pt>
                      <c:pt idx="1835">
                        <c:v>7.1676255032395676E-3</c:v>
                      </c:pt>
                      <c:pt idx="1836">
                        <c:v>7.1685983055359871E-3</c:v>
                      </c:pt>
                      <c:pt idx="1837">
                        <c:v>6.9486298261487132E-3</c:v>
                      </c:pt>
                      <c:pt idx="1838">
                        <c:v>6.8294691211791938E-3</c:v>
                      </c:pt>
                      <c:pt idx="1839">
                        <c:v>6.735627035478948E-3</c:v>
                      </c:pt>
                      <c:pt idx="1840">
                        <c:v>6.587836849841904E-3</c:v>
                      </c:pt>
                      <c:pt idx="1841">
                        <c:v>6.7447822869975884E-3</c:v>
                      </c:pt>
                      <c:pt idx="1842">
                        <c:v>6.6432517295652036E-3</c:v>
                      </c:pt>
                      <c:pt idx="1843">
                        <c:v>6.37814189003364E-3</c:v>
                      </c:pt>
                      <c:pt idx="1844">
                        <c:v>6.2765976951858864E-3</c:v>
                      </c:pt>
                      <c:pt idx="1845">
                        <c:v>6.1973734034942995E-3</c:v>
                      </c:pt>
                      <c:pt idx="1846">
                        <c:v>6.2030692973139888E-3</c:v>
                      </c:pt>
                      <c:pt idx="1847">
                        <c:v>6.2245361043753219E-3</c:v>
                      </c:pt>
                      <c:pt idx="1848">
                        <c:v>6.0170610127356786E-3</c:v>
                      </c:pt>
                      <c:pt idx="1849">
                        <c:v>5.9953229726353134E-3</c:v>
                      </c:pt>
                      <c:pt idx="1850">
                        <c:v>6.010951450649755E-3</c:v>
                      </c:pt>
                      <c:pt idx="1851">
                        <c:v>5.9396035239687424E-3</c:v>
                      </c:pt>
                      <c:pt idx="1852">
                        <c:v>5.8489935057112735E-3</c:v>
                      </c:pt>
                      <c:pt idx="1853">
                        <c:v>5.6526223007198582E-3</c:v>
                      </c:pt>
                      <c:pt idx="1854">
                        <c:v>5.5714978624866671E-3</c:v>
                      </c:pt>
                      <c:pt idx="1855">
                        <c:v>5.5085990722617845E-3</c:v>
                      </c:pt>
                      <c:pt idx="1856">
                        <c:v>5.5779392683466033E-3</c:v>
                      </c:pt>
                      <c:pt idx="1857">
                        <c:v>5.5809152554340928E-3</c:v>
                      </c:pt>
                      <c:pt idx="1858">
                        <c:v>5.6434791713482141E-3</c:v>
                      </c:pt>
                      <c:pt idx="1859">
                        <c:v>5.6678204425159454E-3</c:v>
                      </c:pt>
                      <c:pt idx="1860">
                        <c:v>5.7794260193702813E-3</c:v>
                      </c:pt>
                      <c:pt idx="1861">
                        <c:v>5.8338468830399191E-3</c:v>
                      </c:pt>
                      <c:pt idx="1862">
                        <c:v>5.8210080141029054E-3</c:v>
                      </c:pt>
                      <c:pt idx="1863">
                        <c:v>5.7838066602409182E-3</c:v>
                      </c:pt>
                      <c:pt idx="1864">
                        <c:v>5.5275081063069862E-3</c:v>
                      </c:pt>
                      <c:pt idx="1865">
                        <c:v>5.522995637087769E-3</c:v>
                      </c:pt>
                      <c:pt idx="1866">
                        <c:v>5.4270488436153636E-3</c:v>
                      </c:pt>
                      <c:pt idx="1867">
                        <c:v>5.2709383193340212E-3</c:v>
                      </c:pt>
                      <c:pt idx="1868">
                        <c:v>5.0438298953661724E-3</c:v>
                      </c:pt>
                      <c:pt idx="1869">
                        <c:v>4.9011173740520289E-3</c:v>
                      </c:pt>
                      <c:pt idx="1870">
                        <c:v>4.7184926837539436E-3</c:v>
                      </c:pt>
                      <c:pt idx="1871">
                        <c:v>4.7708209617984172E-3</c:v>
                      </c:pt>
                      <c:pt idx="1872">
                        <c:v>4.5553134325056277E-3</c:v>
                      </c:pt>
                      <c:pt idx="1873">
                        <c:v>4.4686794784628081E-3</c:v>
                      </c:pt>
                      <c:pt idx="1874">
                        <c:v>4.3949904621432166E-3</c:v>
                      </c:pt>
                      <c:pt idx="1875">
                        <c:v>4.3308430907777586E-3</c:v>
                      </c:pt>
                      <c:pt idx="1876">
                        <c:v>4.211232351101016E-3</c:v>
                      </c:pt>
                      <c:pt idx="1877">
                        <c:v>4.2898065926599482E-3</c:v>
                      </c:pt>
                      <c:pt idx="1878">
                        <c:v>4.2813680630824401E-3</c:v>
                      </c:pt>
                      <c:pt idx="1879">
                        <c:v>4.523767060217219E-3</c:v>
                      </c:pt>
                      <c:pt idx="1880">
                        <c:v>4.4883734215259924E-3</c:v>
                      </c:pt>
                      <c:pt idx="1881">
                        <c:v>4.415113226156381E-3</c:v>
                      </c:pt>
                      <c:pt idx="1882">
                        <c:v>4.481206202114678E-3</c:v>
                      </c:pt>
                      <c:pt idx="1883">
                        <c:v>4.5873280227217523E-3</c:v>
                      </c:pt>
                      <c:pt idx="1884">
                        <c:v>4.4211455095552066E-3</c:v>
                      </c:pt>
                      <c:pt idx="1885">
                        <c:v>4.2760206809888826E-3</c:v>
                      </c:pt>
                      <c:pt idx="1886">
                        <c:v>3.9933928237798951E-3</c:v>
                      </c:pt>
                      <c:pt idx="1887">
                        <c:v>3.7937243948055993E-3</c:v>
                      </c:pt>
                      <c:pt idx="1888">
                        <c:v>3.7974549855435817E-3</c:v>
                      </c:pt>
                      <c:pt idx="1889">
                        <c:v>3.7914666449276164E-3</c:v>
                      </c:pt>
                      <c:pt idx="1890">
                        <c:v>3.6763698897384661E-3</c:v>
                      </c:pt>
                      <c:pt idx="1891">
                        <c:v>3.6509482322197267E-3</c:v>
                      </c:pt>
                      <c:pt idx="1892">
                        <c:v>3.663135535755712E-3</c:v>
                      </c:pt>
                      <c:pt idx="1893">
                        <c:v>3.5481887921356356E-3</c:v>
                      </c:pt>
                      <c:pt idx="1894">
                        <c:v>3.569664690807215E-3</c:v>
                      </c:pt>
                      <c:pt idx="1895">
                        <c:v>3.7311453262077331E-3</c:v>
                      </c:pt>
                      <c:pt idx="1896">
                        <c:v>3.6611096219390251E-3</c:v>
                      </c:pt>
                      <c:pt idx="1897">
                        <c:v>3.6625703406520291E-3</c:v>
                      </c:pt>
                      <c:pt idx="1898">
                        <c:v>3.636907755461747E-3</c:v>
                      </c:pt>
                      <c:pt idx="1899">
                        <c:v>3.8628615449282375E-3</c:v>
                      </c:pt>
                      <c:pt idx="1900">
                        <c:v>3.9589522888962185E-3</c:v>
                      </c:pt>
                      <c:pt idx="1901">
                        <c:v>3.9851012752347113E-3</c:v>
                      </c:pt>
                      <c:pt idx="1902">
                        <c:v>3.7969564622483765E-3</c:v>
                      </c:pt>
                      <c:pt idx="1903">
                        <c:v>3.8235448764154687E-3</c:v>
                      </c:pt>
                      <c:pt idx="1904">
                        <c:v>3.8320394709228335E-3</c:v>
                      </c:pt>
                      <c:pt idx="1905">
                        <c:v>3.7634038746321495E-3</c:v>
                      </c:pt>
                      <c:pt idx="1906">
                        <c:v>3.4591213170833933E-3</c:v>
                      </c:pt>
                      <c:pt idx="1907">
                        <c:v>3.2948919848515587E-3</c:v>
                      </c:pt>
                      <c:pt idx="1908">
                        <c:v>3.1180071311560239E-3</c:v>
                      </c:pt>
                      <c:pt idx="1909">
                        <c:v>3.3106613828248264E-3</c:v>
                      </c:pt>
                      <c:pt idx="1910">
                        <c:v>3.2411514766820652E-3</c:v>
                      </c:pt>
                      <c:pt idx="1911">
                        <c:v>3.2334766423652976E-3</c:v>
                      </c:pt>
                      <c:pt idx="1912">
                        <c:v>3.1619726430417135E-3</c:v>
                      </c:pt>
                      <c:pt idx="1913">
                        <c:v>3.240704472511592E-3</c:v>
                      </c:pt>
                      <c:pt idx="1914">
                        <c:v>3.3599530630468318E-3</c:v>
                      </c:pt>
                      <c:pt idx="1915">
                        <c:v>3.2820182647419322E-3</c:v>
                      </c:pt>
                      <c:pt idx="1916">
                        <c:v>2.8595811404243145E-3</c:v>
                      </c:pt>
                      <c:pt idx="1917">
                        <c:v>2.9307896624148739E-3</c:v>
                      </c:pt>
                      <c:pt idx="1918">
                        <c:v>2.6977792681284057E-3</c:v>
                      </c:pt>
                      <c:pt idx="1919">
                        <c:v>2.8219858167849612E-3</c:v>
                      </c:pt>
                      <c:pt idx="1920">
                        <c:v>2.6651570552941126E-3</c:v>
                      </c:pt>
                      <c:pt idx="1921">
                        <c:v>2.6754214832628758E-3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E330-4BFA-84AC-DCCC08DA9AEE}"/>
                  </c:ext>
                </c:extLst>
              </c15:ser>
            </c15:filteredScatterSeries>
            <c15:filteredScatterSeries>
              <c15:ser>
                <c:idx val="14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Sheet1!$BD$2</c15:sqref>
                        </c15:formulaRef>
                      </c:ext>
                    </c:extLst>
                    <c:strCache>
                      <c:ptCount val="1"/>
                      <c:pt idx="0">
                        <c:v>Sun shadow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Sheet1!$BD$3:$BD$1926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7.6459409436487377E-3</c:v>
                      </c:pt>
                      <c:pt idx="1">
                        <c:v>7.6459409436487377E-3</c:v>
                      </c:pt>
                      <c:pt idx="2">
                        <c:v>2.8406332754349495E-3</c:v>
                      </c:pt>
                      <c:pt idx="3">
                        <c:v>7.5315777784105472E-3</c:v>
                      </c:pt>
                      <c:pt idx="4">
                        <c:v>7.4180312651271393E-3</c:v>
                      </c:pt>
                      <c:pt idx="5">
                        <c:v>7.1506455195193492E-3</c:v>
                      </c:pt>
                      <c:pt idx="6">
                        <c:v>7.1193587516728829E-3</c:v>
                      </c:pt>
                      <c:pt idx="7">
                        <c:v>6.9680719838264189E-3</c:v>
                      </c:pt>
                      <c:pt idx="8">
                        <c:v>7.0198593354024886E-3</c:v>
                      </c:pt>
                      <c:pt idx="9">
                        <c:v>7.0291557276687833E-3</c:v>
                      </c:pt>
                      <c:pt idx="10">
                        <c:v>6.9089575443492127E-3</c:v>
                      </c:pt>
                      <c:pt idx="11">
                        <c:v>7.0660121301859393E-3</c:v>
                      </c:pt>
                      <c:pt idx="12">
                        <c:v>7.2157942993821009E-3</c:v>
                      </c:pt>
                      <c:pt idx="13">
                        <c:v>7.3676482815569922E-3</c:v>
                      </c:pt>
                      <c:pt idx="14">
                        <c:v>7.5970887553745842E-3</c:v>
                      </c:pt>
                      <c:pt idx="15">
                        <c:v>7.6655314786867514E-3</c:v>
                      </c:pt>
                      <c:pt idx="16">
                        <c:v>7.6462131609669973E-3</c:v>
                      </c:pt>
                      <c:pt idx="17">
                        <c:v>7.6793177482274546E-3</c:v>
                      </c:pt>
                      <c:pt idx="18">
                        <c:v>7.6077986275235616E-3</c:v>
                      </c:pt>
                      <c:pt idx="19">
                        <c:v>1.0479797260742049E-2</c:v>
                      </c:pt>
                      <c:pt idx="20">
                        <c:v>2.078292662091745E-2</c:v>
                      </c:pt>
                      <c:pt idx="21">
                        <c:v>3.1456032347162509E-2</c:v>
                      </c:pt>
                      <c:pt idx="22">
                        <c:v>4.2569127822546203E-2</c:v>
                      </c:pt>
                      <c:pt idx="23">
                        <c:v>5.3880247159657162E-2</c:v>
                      </c:pt>
                      <c:pt idx="24">
                        <c:v>6.5520863350323186E-2</c:v>
                      </c:pt>
                      <c:pt idx="25">
                        <c:v>7.7529531023092915E-2</c:v>
                      </c:pt>
                      <c:pt idx="26">
                        <c:v>8.6854454853498103E-2</c:v>
                      </c:pt>
                      <c:pt idx="27">
                        <c:v>8.8661875338136048E-2</c:v>
                      </c:pt>
                      <c:pt idx="28">
                        <c:v>8.9874096642842904E-2</c:v>
                      </c:pt>
                      <c:pt idx="29">
                        <c:v>9.0736752185426692E-2</c:v>
                      </c:pt>
                      <c:pt idx="30">
                        <c:v>9.1679204988752525E-2</c:v>
                      </c:pt>
                      <c:pt idx="31">
                        <c:v>9.2886073065861774E-2</c:v>
                      </c:pt>
                      <c:pt idx="32">
                        <c:v>9.4028053190580607E-2</c:v>
                      </c:pt>
                      <c:pt idx="33">
                        <c:v>9.5409687063982451E-2</c:v>
                      </c:pt>
                      <c:pt idx="34">
                        <c:v>9.7149668270736636E-2</c:v>
                      </c:pt>
                      <c:pt idx="35">
                        <c:v>9.9593462228423357E-2</c:v>
                      </c:pt>
                      <c:pt idx="36">
                        <c:v>0.10183714798257354</c:v>
                      </c:pt>
                      <c:pt idx="37">
                        <c:v>0.10371044733619977</c:v>
                      </c:pt>
                      <c:pt idx="38">
                        <c:v>0.10439212961644694</c:v>
                      </c:pt>
                      <c:pt idx="39">
                        <c:v>0.10418903727327088</c:v>
                      </c:pt>
                      <c:pt idx="40">
                        <c:v>0.10327438708391469</c:v>
                      </c:pt>
                      <c:pt idx="41">
                        <c:v>0.10109177368376093</c:v>
                      </c:pt>
                      <c:pt idx="42">
                        <c:v>9.7970329451294164E-2</c:v>
                      </c:pt>
                      <c:pt idx="43">
                        <c:v>9.4500572339759115E-2</c:v>
                      </c:pt>
                      <c:pt idx="44">
                        <c:v>9.1065428970073178E-2</c:v>
                      </c:pt>
                      <c:pt idx="45">
                        <c:v>8.8033759503402711E-2</c:v>
                      </c:pt>
                      <c:pt idx="46">
                        <c:v>8.5694581280788176E-2</c:v>
                      </c:pt>
                      <c:pt idx="47">
                        <c:v>8.3859973233862004E-2</c:v>
                      </c:pt>
                      <c:pt idx="48">
                        <c:v>8.3411509439334827E-2</c:v>
                      </c:pt>
                      <c:pt idx="49">
                        <c:v>8.3790358495401354E-2</c:v>
                      </c:pt>
                      <c:pt idx="50">
                        <c:v>8.5024300236339306E-2</c:v>
                      </c:pt>
                      <c:pt idx="51">
                        <c:v>8.681183404994447E-2</c:v>
                      </c:pt>
                      <c:pt idx="52">
                        <c:v>8.8995301688544665E-2</c:v>
                      </c:pt>
                      <c:pt idx="53">
                        <c:v>9.1487605000142372E-2</c:v>
                      </c:pt>
                      <c:pt idx="54">
                        <c:v>9.4071129587972327E-2</c:v>
                      </c:pt>
                      <c:pt idx="55">
                        <c:v>9.5928938751103379E-2</c:v>
                      </c:pt>
                      <c:pt idx="56">
                        <c:v>9.7364025171559565E-2</c:v>
                      </c:pt>
                      <c:pt idx="57">
                        <c:v>9.8615928699564342E-2</c:v>
                      </c:pt>
                      <c:pt idx="58">
                        <c:v>9.9619431077194676E-2</c:v>
                      </c:pt>
                      <c:pt idx="59">
                        <c:v>0.10076871209316894</c:v>
                      </c:pt>
                      <c:pt idx="60">
                        <c:v>0.10152412084626555</c:v>
                      </c:pt>
                      <c:pt idx="61">
                        <c:v>0.10231301574646202</c:v>
                      </c:pt>
                      <c:pt idx="62">
                        <c:v>0.10399127537800051</c:v>
                      </c:pt>
                      <c:pt idx="63">
                        <c:v>0.1062247786098693</c:v>
                      </c:pt>
                      <c:pt idx="64">
                        <c:v>0.10896341011987813</c:v>
                      </c:pt>
                      <c:pt idx="65">
                        <c:v>0.11178780716990804</c:v>
                      </c:pt>
                      <c:pt idx="66">
                        <c:v>0.11490486631168313</c:v>
                      </c:pt>
                      <c:pt idx="67">
                        <c:v>0.1183887923915829</c:v>
                      </c:pt>
                      <c:pt idx="68">
                        <c:v>0.12166417039209546</c:v>
                      </c:pt>
                      <c:pt idx="69">
                        <c:v>0.12444602636749338</c:v>
                      </c:pt>
                      <c:pt idx="70">
                        <c:v>0.12645872604573025</c:v>
                      </c:pt>
                      <c:pt idx="71">
                        <c:v>0.12804123124234745</c:v>
                      </c:pt>
                      <c:pt idx="72">
                        <c:v>0.12952179731769128</c:v>
                      </c:pt>
                      <c:pt idx="73">
                        <c:v>0.13042672057860419</c:v>
                      </c:pt>
                      <c:pt idx="74">
                        <c:v>0.13150408610723541</c:v>
                      </c:pt>
                      <c:pt idx="75">
                        <c:v>0.13276756171872775</c:v>
                      </c:pt>
                      <c:pt idx="76">
                        <c:v>0.13402033087502491</c:v>
                      </c:pt>
                      <c:pt idx="77">
                        <c:v>0.13562071812978729</c:v>
                      </c:pt>
                      <c:pt idx="78">
                        <c:v>0.13718670804977362</c:v>
                      </c:pt>
                      <c:pt idx="79">
                        <c:v>0.1381525669865315</c:v>
                      </c:pt>
                      <c:pt idx="80">
                        <c:v>0.13890908055468551</c:v>
                      </c:pt>
                      <c:pt idx="81">
                        <c:v>0.13932492383040521</c:v>
                      </c:pt>
                      <c:pt idx="82">
                        <c:v>0.13885099234032861</c:v>
                      </c:pt>
                      <c:pt idx="83">
                        <c:v>0.13766473988439307</c:v>
                      </c:pt>
                      <c:pt idx="84">
                        <c:v>0.1360093396736809</c:v>
                      </c:pt>
                      <c:pt idx="85">
                        <c:v>0.13412967339616733</c:v>
                      </c:pt>
                      <c:pt idx="86">
                        <c:v>0.13227495088128932</c:v>
                      </c:pt>
                      <c:pt idx="87">
                        <c:v>0.13038845069620433</c:v>
                      </c:pt>
                      <c:pt idx="88">
                        <c:v>0.12842757481705058</c:v>
                      </c:pt>
                      <c:pt idx="89">
                        <c:v>0.12782584925538881</c:v>
                      </c:pt>
                      <c:pt idx="90">
                        <c:v>0.12811424015490189</c:v>
                      </c:pt>
                      <c:pt idx="91">
                        <c:v>0.12936530083430622</c:v>
                      </c:pt>
                      <c:pt idx="92">
                        <c:v>0.13153928073122811</c:v>
                      </c:pt>
                      <c:pt idx="93">
                        <c:v>0.1350393803923802</c:v>
                      </c:pt>
                      <c:pt idx="94">
                        <c:v>0.13935487912525982</c:v>
                      </c:pt>
                      <c:pt idx="95">
                        <c:v>0.14428599903186309</c:v>
                      </c:pt>
                      <c:pt idx="96">
                        <c:v>0.14924661863948291</c:v>
                      </c:pt>
                      <c:pt idx="97">
                        <c:v>0.15452968478601325</c:v>
                      </c:pt>
                      <c:pt idx="98">
                        <c:v>0.15944246704063328</c:v>
                      </c:pt>
                      <c:pt idx="99">
                        <c:v>0.16343825279763091</c:v>
                      </c:pt>
                      <c:pt idx="100">
                        <c:v>0.16575995899655457</c:v>
                      </c:pt>
                      <c:pt idx="101">
                        <c:v>0.16719769925111763</c:v>
                      </c:pt>
                      <c:pt idx="102">
                        <c:v>0.16774213388763917</c:v>
                      </c:pt>
                      <c:pt idx="103">
                        <c:v>0.16748529286141406</c:v>
                      </c:pt>
                      <c:pt idx="104">
                        <c:v>0.16626794612602863</c:v>
                      </c:pt>
                      <c:pt idx="105">
                        <c:v>0.16463999544406163</c:v>
                      </c:pt>
                      <c:pt idx="106">
                        <c:v>0.1624146473418947</c:v>
                      </c:pt>
                      <c:pt idx="107">
                        <c:v>0.16028075970272501</c:v>
                      </c:pt>
                      <c:pt idx="108">
                        <c:v>0.15698271590876733</c:v>
                      </c:pt>
                      <c:pt idx="109">
                        <c:v>0.15288795239044392</c:v>
                      </c:pt>
                      <c:pt idx="110">
                        <c:v>0.14794920128705261</c:v>
                      </c:pt>
                      <c:pt idx="111">
                        <c:v>0.1428763916968023</c:v>
                      </c:pt>
                      <c:pt idx="112">
                        <c:v>0.13794743586092997</c:v>
                      </c:pt>
                      <c:pt idx="113">
                        <c:v>0.13445348671659216</c:v>
                      </c:pt>
                      <c:pt idx="114">
                        <c:v>0.13270229790142088</c:v>
                      </c:pt>
                      <c:pt idx="115">
                        <c:v>0.13304080412312425</c:v>
                      </c:pt>
                      <c:pt idx="116">
                        <c:v>0.13532572111962185</c:v>
                      </c:pt>
                      <c:pt idx="117">
                        <c:v>0.13910487200660612</c:v>
                      </c:pt>
                      <c:pt idx="118">
                        <c:v>0.14383040519376977</c:v>
                      </c:pt>
                      <c:pt idx="119">
                        <c:v>0.14876277798342777</c:v>
                      </c:pt>
                      <c:pt idx="120">
                        <c:v>0.15310344827586209</c:v>
                      </c:pt>
                      <c:pt idx="121">
                        <c:v>0.15665161308693301</c:v>
                      </c:pt>
                      <c:pt idx="122">
                        <c:v>0.15951365357783537</c:v>
                      </c:pt>
                      <c:pt idx="123">
                        <c:v>0.16178513055610924</c:v>
                      </c:pt>
                      <c:pt idx="124">
                        <c:v>0.16385774082405535</c:v>
                      </c:pt>
                      <c:pt idx="125">
                        <c:v>0.16585244454568751</c:v>
                      </c:pt>
                      <c:pt idx="126">
                        <c:v>0.16839670833451978</c:v>
                      </c:pt>
                      <c:pt idx="127">
                        <c:v>0.17195102366240494</c:v>
                      </c:pt>
                      <c:pt idx="128">
                        <c:v>0.1759731199635525</c:v>
                      </c:pt>
                      <c:pt idx="129">
                        <c:v>0.18123397591047583</c:v>
                      </c:pt>
                      <c:pt idx="130">
                        <c:v>0.187338591645548</c:v>
                      </c:pt>
                      <c:pt idx="131">
                        <c:v>0.19379788718357585</c:v>
                      </c:pt>
                      <c:pt idx="132">
                        <c:v>0.20009818047210912</c:v>
                      </c:pt>
                      <c:pt idx="133">
                        <c:v>0.20552692274836981</c:v>
                      </c:pt>
                      <c:pt idx="134">
                        <c:v>0.20899296677012444</c:v>
                      </c:pt>
                      <c:pt idx="135">
                        <c:v>0.20980688516187818</c:v>
                      </c:pt>
                      <c:pt idx="136">
                        <c:v>0.20698003929496853</c:v>
                      </c:pt>
                      <c:pt idx="137">
                        <c:v>0.20100469831145534</c:v>
                      </c:pt>
                      <c:pt idx="138">
                        <c:v>0.19361861100828612</c:v>
                      </c:pt>
                      <c:pt idx="139">
                        <c:v>0.18531097126911358</c:v>
                      </c:pt>
                      <c:pt idx="140">
                        <c:v>0.17819550670577181</c:v>
                      </c:pt>
                      <c:pt idx="141">
                        <c:v>0.1739475497593895</c:v>
                      </c:pt>
                      <c:pt idx="142">
                        <c:v>0.17330937669068028</c:v>
                      </c:pt>
                      <c:pt idx="143">
                        <c:v>0.17673145590705885</c:v>
                      </c:pt>
                      <c:pt idx="144">
                        <c:v>0.18260201030781059</c:v>
                      </c:pt>
                      <c:pt idx="145">
                        <c:v>0.18858726045730231</c:v>
                      </c:pt>
                      <c:pt idx="146">
                        <c:v>0.19382852586918764</c:v>
                      </c:pt>
                      <c:pt idx="147">
                        <c:v>0.19703305902787666</c:v>
                      </c:pt>
                      <c:pt idx="148">
                        <c:v>0.19867365243885077</c:v>
                      </c:pt>
                      <c:pt idx="149">
                        <c:v>0.19970488909137504</c:v>
                      </c:pt>
                      <c:pt idx="150">
                        <c:v>0.20147282098009625</c:v>
                      </c:pt>
                      <c:pt idx="151">
                        <c:v>0.20567259887810016</c:v>
                      </c:pt>
                      <c:pt idx="152">
                        <c:v>0.21374116575073324</c:v>
                      </c:pt>
                      <c:pt idx="153">
                        <c:v>0.22597499928813461</c:v>
                      </c:pt>
                      <c:pt idx="154">
                        <c:v>0.24071778809191605</c:v>
                      </c:pt>
                      <c:pt idx="155">
                        <c:v>0.25590785614624562</c:v>
                      </c:pt>
                      <c:pt idx="156">
                        <c:v>0.27154953159258521</c:v>
                      </c:pt>
                      <c:pt idx="157">
                        <c:v>0.2856746490503716</c:v>
                      </c:pt>
                      <c:pt idx="158">
                        <c:v>0.29782305874313048</c:v>
                      </c:pt>
                      <c:pt idx="159">
                        <c:v>0.30681522822403828</c:v>
                      </c:pt>
                      <c:pt idx="160">
                        <c:v>0.313776588171645</c:v>
                      </c:pt>
                      <c:pt idx="161">
                        <c:v>0.3196711751473561</c:v>
                      </c:pt>
                      <c:pt idx="162">
                        <c:v>0.32460491471852843</c:v>
                      </c:pt>
                      <c:pt idx="163">
                        <c:v>0.32834488453543664</c:v>
                      </c:pt>
                      <c:pt idx="164">
                        <c:v>0.33084074147897152</c:v>
                      </c:pt>
                      <c:pt idx="165">
                        <c:v>0.33226788917679884</c:v>
                      </c:pt>
                      <c:pt idx="166">
                        <c:v>0.33326336171303284</c:v>
                      </c:pt>
                      <c:pt idx="167">
                        <c:v>0.33350072610267945</c:v>
                      </c:pt>
                      <c:pt idx="168">
                        <c:v>0.33328010478658276</c:v>
                      </c:pt>
                      <c:pt idx="169">
                        <c:v>0.33306141974429793</c:v>
                      </c:pt>
                      <c:pt idx="170">
                        <c:v>0.33140590563512629</c:v>
                      </c:pt>
                      <c:pt idx="171">
                        <c:v>0.33041316666192094</c:v>
                      </c:pt>
                      <c:pt idx="172">
                        <c:v>0.32921723283692589</c:v>
                      </c:pt>
                      <c:pt idx="173">
                        <c:v>0.32845593553347191</c:v>
                      </c:pt>
                      <c:pt idx="174">
                        <c:v>0.32828463225034882</c:v>
                      </c:pt>
                      <c:pt idx="175">
                        <c:v>0.32798735727099293</c:v>
                      </c:pt>
                      <c:pt idx="176">
                        <c:v>0.32877758478316582</c:v>
                      </c:pt>
                      <c:pt idx="177">
                        <c:v>0.33075793729889807</c:v>
                      </c:pt>
                      <c:pt idx="178">
                        <c:v>0.33369458128078822</c:v>
                      </c:pt>
                      <c:pt idx="179">
                        <c:v>0.33727270138671378</c:v>
                      </c:pt>
                      <c:pt idx="180">
                        <c:v>0.34069945043993277</c:v>
                      </c:pt>
                      <c:pt idx="181">
                        <c:v>0.3432746946097554</c:v>
                      </c:pt>
                      <c:pt idx="182">
                        <c:v>0.3460007403399869</c:v>
                      </c:pt>
                      <c:pt idx="183">
                        <c:v>0.34755807397704946</c:v>
                      </c:pt>
                      <c:pt idx="184">
                        <c:v>0.34893715652495799</c:v>
                      </c:pt>
                      <c:pt idx="185">
                        <c:v>0.34973273726472848</c:v>
                      </c:pt>
                      <c:pt idx="186">
                        <c:v>0.35064506392551043</c:v>
                      </c:pt>
                      <c:pt idx="187">
                        <c:v>0.35363729035564795</c:v>
                      </c:pt>
                      <c:pt idx="188">
                        <c:v>0.35749708135197472</c:v>
                      </c:pt>
                      <c:pt idx="189">
                        <c:v>0.36121131011703067</c:v>
                      </c:pt>
                      <c:pt idx="190">
                        <c:v>0.36560642387311709</c:v>
                      </c:pt>
                      <c:pt idx="191">
                        <c:v>0.36997386030353935</c:v>
                      </c:pt>
                      <c:pt idx="192">
                        <c:v>0.37339126968307756</c:v>
                      </c:pt>
                      <c:pt idx="193">
                        <c:v>0.37671915487343033</c:v>
                      </c:pt>
                      <c:pt idx="194">
                        <c:v>0.37837261881033057</c:v>
                      </c:pt>
                      <c:pt idx="195">
                        <c:v>0.37948506506449503</c:v>
                      </c:pt>
                      <c:pt idx="196">
                        <c:v>0.38090002562715336</c:v>
                      </c:pt>
                      <c:pt idx="197">
                        <c:v>0.38135915031749196</c:v>
                      </c:pt>
                      <c:pt idx="198">
                        <c:v>0.38208456960619608</c:v>
                      </c:pt>
                      <c:pt idx="199">
                        <c:v>0.38389806087872663</c:v>
                      </c:pt>
                      <c:pt idx="200">
                        <c:v>0.38504991599988608</c:v>
                      </c:pt>
                      <c:pt idx="201">
                        <c:v>0.38517042057006179</c:v>
                      </c:pt>
                      <c:pt idx="202">
                        <c:v>0.38512770864774054</c:v>
                      </c:pt>
                      <c:pt idx="203">
                        <c:v>0.38503499530168855</c:v>
                      </c:pt>
                      <c:pt idx="204">
                        <c:v>0.38443520601383863</c:v>
                      </c:pt>
                      <c:pt idx="205">
                        <c:v>0.38399829152310716</c:v>
                      </c:pt>
                      <c:pt idx="206">
                        <c:v>0.38258276146815118</c:v>
                      </c:pt>
                      <c:pt idx="207">
                        <c:v>0.3810390956462314</c:v>
                      </c:pt>
                      <c:pt idx="208">
                        <c:v>0.38045582163501235</c:v>
                      </c:pt>
                      <c:pt idx="209">
                        <c:v>0.38006663059882112</c:v>
                      </c:pt>
                      <c:pt idx="210">
                        <c:v>0.37978131495771522</c:v>
                      </c:pt>
                      <c:pt idx="211">
                        <c:v>0.38105356075059083</c:v>
                      </c:pt>
                      <c:pt idx="212">
                        <c:v>0.38225883424926682</c:v>
                      </c:pt>
                      <c:pt idx="213">
                        <c:v>0.38418975483356588</c:v>
                      </c:pt>
                      <c:pt idx="214">
                        <c:v>0.38622329792989551</c:v>
                      </c:pt>
                      <c:pt idx="215">
                        <c:v>0.38764725647085624</c:v>
                      </c:pt>
                      <c:pt idx="216">
                        <c:v>0.38830786753609159</c:v>
                      </c:pt>
                      <c:pt idx="217">
                        <c:v>0.38831549873287963</c:v>
                      </c:pt>
                      <c:pt idx="218">
                        <c:v>0.38627808308892625</c:v>
                      </c:pt>
                      <c:pt idx="219">
                        <c:v>0.38567817990261682</c:v>
                      </c:pt>
                      <c:pt idx="220">
                        <c:v>0.38448623252370512</c:v>
                      </c:pt>
                      <c:pt idx="221">
                        <c:v>0.38318824567897719</c:v>
                      </c:pt>
                      <c:pt idx="222">
                        <c:v>0.38313038526153936</c:v>
                      </c:pt>
                      <c:pt idx="223">
                        <c:v>0.38330886414761245</c:v>
                      </c:pt>
                      <c:pt idx="224">
                        <c:v>0.38395876875765256</c:v>
                      </c:pt>
                      <c:pt idx="225">
                        <c:v>0.38568956974856911</c:v>
                      </c:pt>
                      <c:pt idx="226">
                        <c:v>0.38562965915885988</c:v>
                      </c:pt>
                      <c:pt idx="227">
                        <c:v>0.38543489279307497</c:v>
                      </c:pt>
                      <c:pt idx="228">
                        <c:v>0.38486950084000116</c:v>
                      </c:pt>
                      <c:pt idx="229">
                        <c:v>0.38381628178478888</c:v>
                      </c:pt>
                      <c:pt idx="230">
                        <c:v>0.38309325436373476</c:v>
                      </c:pt>
                      <c:pt idx="231">
                        <c:v>0.38171280503431188</c:v>
                      </c:pt>
                      <c:pt idx="232">
                        <c:v>0.37998929354480476</c:v>
                      </c:pt>
                      <c:pt idx="233">
                        <c:v>0.37866032631908653</c:v>
                      </c:pt>
                      <c:pt idx="234">
                        <c:v>0.37588519035280049</c:v>
                      </c:pt>
                      <c:pt idx="235">
                        <c:v>0.37249750847119795</c:v>
                      </c:pt>
                      <c:pt idx="236">
                        <c:v>0.36744258093909282</c:v>
                      </c:pt>
                      <c:pt idx="237">
                        <c:v>0.36020137247643724</c:v>
                      </c:pt>
                      <c:pt idx="238">
                        <c:v>0.35356211737236254</c:v>
                      </c:pt>
                      <c:pt idx="239">
                        <c:v>0.34869888094763518</c:v>
                      </c:pt>
                      <c:pt idx="240">
                        <c:v>0.34526974002676614</c:v>
                      </c:pt>
                      <c:pt idx="241">
                        <c:v>0.34505697770437654</c:v>
                      </c:pt>
                      <c:pt idx="242">
                        <c:v>0.34891608530994622</c:v>
                      </c:pt>
                      <c:pt idx="243">
                        <c:v>0.35680025057661097</c:v>
                      </c:pt>
                      <c:pt idx="244">
                        <c:v>0.36860981235228796</c:v>
                      </c:pt>
                      <c:pt idx="245">
                        <c:v>0.37983382214755546</c:v>
                      </c:pt>
                      <c:pt idx="246">
                        <c:v>0.38988866425581592</c:v>
                      </c:pt>
                      <c:pt idx="247">
                        <c:v>0.3990647797488539</c:v>
                      </c:pt>
                      <c:pt idx="248">
                        <c:v>0.40729963837239103</c:v>
                      </c:pt>
                      <c:pt idx="249">
                        <c:v>0.41317805176684985</c:v>
                      </c:pt>
                      <c:pt idx="250">
                        <c:v>0.41653794242432873</c:v>
                      </c:pt>
                      <c:pt idx="251">
                        <c:v>0.41968097041487512</c:v>
                      </c:pt>
                      <c:pt idx="252">
                        <c:v>0.42528853327258748</c:v>
                      </c:pt>
                      <c:pt idx="253">
                        <c:v>0.43230615905919872</c:v>
                      </c:pt>
                      <c:pt idx="254">
                        <c:v>0.43853845496739652</c:v>
                      </c:pt>
                      <c:pt idx="255">
                        <c:v>0.44461641846294031</c:v>
                      </c:pt>
                      <c:pt idx="256">
                        <c:v>0.44998593354024891</c:v>
                      </c:pt>
                      <c:pt idx="257">
                        <c:v>0.45377419630399496</c:v>
                      </c:pt>
                      <c:pt idx="258">
                        <c:v>0.4559307497366098</c:v>
                      </c:pt>
                      <c:pt idx="259">
                        <c:v>0.45548483726757599</c:v>
                      </c:pt>
                      <c:pt idx="260">
                        <c:v>0.45298431048720067</c:v>
                      </c:pt>
                      <c:pt idx="261">
                        <c:v>0.45173848913693443</c:v>
                      </c:pt>
                      <c:pt idx="262">
                        <c:v>0.45005313363136762</c:v>
                      </c:pt>
                      <c:pt idx="263">
                        <c:v>0.44920720977248785</c:v>
                      </c:pt>
                      <c:pt idx="264">
                        <c:v>0.45127093596059109</c:v>
                      </c:pt>
                      <c:pt idx="265">
                        <c:v>0.45418958398587655</c:v>
                      </c:pt>
                      <c:pt idx="266">
                        <c:v>0.45925874882542217</c:v>
                      </c:pt>
                      <c:pt idx="267">
                        <c:v>0.46543534838691308</c:v>
                      </c:pt>
                      <c:pt idx="268">
                        <c:v>0.47159463538255647</c:v>
                      </c:pt>
                      <c:pt idx="269">
                        <c:v>0.47834573877388314</c:v>
                      </c:pt>
                      <c:pt idx="270">
                        <c:v>0.48589663714798259</c:v>
                      </c:pt>
                      <c:pt idx="271">
                        <c:v>0.4920695919587687</c:v>
                      </c:pt>
                      <c:pt idx="272">
                        <c:v>0.4982337765881717</c:v>
                      </c:pt>
                      <c:pt idx="273">
                        <c:v>0.50265827614681513</c:v>
                      </c:pt>
                      <c:pt idx="274">
                        <c:v>0.50729531023092922</c:v>
                      </c:pt>
                      <c:pt idx="275">
                        <c:v>0.51096819385517811</c:v>
                      </c:pt>
                      <c:pt idx="276">
                        <c:v>0.51419732908112425</c:v>
                      </c:pt>
                      <c:pt idx="277">
                        <c:v>0.51523175489051509</c:v>
                      </c:pt>
                      <c:pt idx="278">
                        <c:v>0.51534747572539086</c:v>
                      </c:pt>
                      <c:pt idx="279">
                        <c:v>0.5149766223411828</c:v>
                      </c:pt>
                      <c:pt idx="280">
                        <c:v>0.51418218058600751</c:v>
                      </c:pt>
                      <c:pt idx="281">
                        <c:v>0.51231902958512487</c:v>
                      </c:pt>
                      <c:pt idx="282">
                        <c:v>0.5111004299666847</c:v>
                      </c:pt>
                      <c:pt idx="283">
                        <c:v>0.51052854580141804</c:v>
                      </c:pt>
                      <c:pt idx="284">
                        <c:v>0.51231230957601304</c:v>
                      </c:pt>
                      <c:pt idx="285">
                        <c:v>0.51407796349554369</c:v>
                      </c:pt>
                      <c:pt idx="286">
                        <c:v>0.51670810672285661</c:v>
                      </c:pt>
                      <c:pt idx="287">
                        <c:v>0.52052279392921219</c:v>
                      </c:pt>
                      <c:pt idx="288">
                        <c:v>0.52507736552863116</c:v>
                      </c:pt>
                      <c:pt idx="289">
                        <c:v>0.52906677297189553</c:v>
                      </c:pt>
                      <c:pt idx="290">
                        <c:v>0.53244784874284579</c:v>
                      </c:pt>
                      <c:pt idx="291">
                        <c:v>0.53614966257581365</c:v>
                      </c:pt>
                      <c:pt idx="292">
                        <c:v>0.5393639910020217</c:v>
                      </c:pt>
                      <c:pt idx="293">
                        <c:v>0.54285361200489757</c:v>
                      </c:pt>
                      <c:pt idx="294">
                        <c:v>0.54612511745778636</c:v>
                      </c:pt>
                      <c:pt idx="295">
                        <c:v>0.54836367778125805</c:v>
                      </c:pt>
                      <c:pt idx="296">
                        <c:v>0.5496811412625644</c:v>
                      </c:pt>
                      <c:pt idx="297">
                        <c:v>0.54990882428315158</c:v>
                      </c:pt>
                      <c:pt idx="298">
                        <c:v>0.54614550528204098</c:v>
                      </c:pt>
                      <c:pt idx="299">
                        <c:v>0.54343699991457617</c:v>
                      </c:pt>
                      <c:pt idx="300">
                        <c:v>0.5389548677354139</c:v>
                      </c:pt>
                      <c:pt idx="301">
                        <c:v>0.53430450753153569</c:v>
                      </c:pt>
                      <c:pt idx="302">
                        <c:v>0.53024368575415015</c:v>
                      </c:pt>
                      <c:pt idx="303">
                        <c:v>0.52748882371365935</c:v>
                      </c:pt>
                      <c:pt idx="304">
                        <c:v>0.52554560209573165</c:v>
                      </c:pt>
                      <c:pt idx="305">
                        <c:v>0.52604618582533669</c:v>
                      </c:pt>
                      <c:pt idx="306">
                        <c:v>0.52717845041145817</c:v>
                      </c:pt>
                      <c:pt idx="307">
                        <c:v>0.52890617614396762</c:v>
                      </c:pt>
                      <c:pt idx="308">
                        <c:v>0.53126956917907686</c:v>
                      </c:pt>
                      <c:pt idx="309">
                        <c:v>0.53426942680600253</c:v>
                      </c:pt>
                      <c:pt idx="310">
                        <c:v>0.53706506449500269</c:v>
                      </c:pt>
                      <c:pt idx="311">
                        <c:v>0.53908391469005379</c:v>
                      </c:pt>
                      <c:pt idx="312">
                        <c:v>0.54159025029186481</c:v>
                      </c:pt>
                      <c:pt idx="313">
                        <c:v>0.54286295167857856</c:v>
                      </c:pt>
                      <c:pt idx="314">
                        <c:v>0.54378302343460805</c:v>
                      </c:pt>
                      <c:pt idx="315">
                        <c:v>0.54327754207124357</c:v>
                      </c:pt>
                      <c:pt idx="316">
                        <c:v>0.54156154788006483</c:v>
                      </c:pt>
                      <c:pt idx="317">
                        <c:v>0.54018417380904926</c:v>
                      </c:pt>
                      <c:pt idx="318">
                        <c:v>0.54075002135596117</c:v>
                      </c:pt>
                      <c:pt idx="319">
                        <c:v>0.54036982829807223</c:v>
                      </c:pt>
                      <c:pt idx="320">
                        <c:v>0.54132088043509219</c:v>
                      </c:pt>
                      <c:pt idx="321">
                        <c:v>0.54257786383439166</c:v>
                      </c:pt>
                      <c:pt idx="322">
                        <c:v>0.54627728579970958</c:v>
                      </c:pt>
                      <c:pt idx="323">
                        <c:v>0.54964959138927649</c:v>
                      </c:pt>
                      <c:pt idx="324">
                        <c:v>0.55391656937839917</c:v>
                      </c:pt>
                      <c:pt idx="325">
                        <c:v>0.55623759218656577</c:v>
                      </c:pt>
                      <c:pt idx="326">
                        <c:v>0.5596686693812466</c:v>
                      </c:pt>
                      <c:pt idx="327">
                        <c:v>0.56246419317178731</c:v>
                      </c:pt>
                      <c:pt idx="328">
                        <c:v>0.56436686693812466</c:v>
                      </c:pt>
                      <c:pt idx="329">
                        <c:v>0.56517759617301178</c:v>
                      </c:pt>
                      <c:pt idx="330">
                        <c:v>0.56629767362396422</c:v>
                      </c:pt>
                      <c:pt idx="331">
                        <c:v>0.5655725960306387</c:v>
                      </c:pt>
                      <c:pt idx="332">
                        <c:v>0.56532896722571824</c:v>
                      </c:pt>
                      <c:pt idx="333">
                        <c:v>0.56520914604629979</c:v>
                      </c:pt>
                      <c:pt idx="334">
                        <c:v>0.56427483698282976</c:v>
                      </c:pt>
                      <c:pt idx="335">
                        <c:v>0.56432518010193911</c:v>
                      </c:pt>
                      <c:pt idx="336">
                        <c:v>0.56487075372305584</c:v>
                      </c:pt>
                      <c:pt idx="337">
                        <c:v>0.56620678265326463</c:v>
                      </c:pt>
                      <c:pt idx="338">
                        <c:v>0.56715669580568917</c:v>
                      </c:pt>
                      <c:pt idx="339">
                        <c:v>0.56939855918448701</c:v>
                      </c:pt>
                      <c:pt idx="340">
                        <c:v>0.57188689882969335</c:v>
                      </c:pt>
                      <c:pt idx="341">
                        <c:v>0.57609943335516389</c:v>
                      </c:pt>
                      <c:pt idx="342">
                        <c:v>0.58061812693983317</c:v>
                      </c:pt>
                      <c:pt idx="343">
                        <c:v>0.58424545118027282</c:v>
                      </c:pt>
                      <c:pt idx="344">
                        <c:v>0.58713813035678697</c:v>
                      </c:pt>
                      <c:pt idx="345">
                        <c:v>0.59084472792505482</c:v>
                      </c:pt>
                      <c:pt idx="346">
                        <c:v>0.59504131666619209</c:v>
                      </c:pt>
                      <c:pt idx="347">
                        <c:v>0.59773387624932373</c:v>
                      </c:pt>
                      <c:pt idx="348">
                        <c:v>0.60031675161593445</c:v>
                      </c:pt>
                      <c:pt idx="349">
                        <c:v>0.6035639966969446</c:v>
                      </c:pt>
                      <c:pt idx="350">
                        <c:v>0.6083572994675247</c:v>
                      </c:pt>
                      <c:pt idx="351">
                        <c:v>0.61466818531279366</c:v>
                      </c:pt>
                      <c:pt idx="352">
                        <c:v>0.62088897747657967</c:v>
                      </c:pt>
                      <c:pt idx="353">
                        <c:v>0.62687730288447852</c:v>
                      </c:pt>
                      <c:pt idx="354">
                        <c:v>0.63372977590478086</c:v>
                      </c:pt>
                      <c:pt idx="355">
                        <c:v>0.64038064865172695</c:v>
                      </c:pt>
                      <c:pt idx="356">
                        <c:v>0.64724644779179363</c:v>
                      </c:pt>
                      <c:pt idx="357">
                        <c:v>0.65310640963580968</c:v>
                      </c:pt>
                      <c:pt idx="358">
                        <c:v>0.658623423218201</c:v>
                      </c:pt>
                      <c:pt idx="359">
                        <c:v>0.66595119451009432</c:v>
                      </c:pt>
                      <c:pt idx="360">
                        <c:v>0.6708351604544549</c:v>
                      </c:pt>
                      <c:pt idx="361">
                        <c:v>0.6776386571371622</c:v>
                      </c:pt>
                      <c:pt idx="362">
                        <c:v>0.68273982744383377</c:v>
                      </c:pt>
                      <c:pt idx="363">
                        <c:v>0.68715840428258201</c:v>
                      </c:pt>
                      <c:pt idx="364">
                        <c:v>0.69112548762777981</c:v>
                      </c:pt>
                      <c:pt idx="365">
                        <c:v>0.69545135112047607</c:v>
                      </c:pt>
                      <c:pt idx="366">
                        <c:v>0.70085514963410112</c:v>
                      </c:pt>
                      <c:pt idx="367">
                        <c:v>0.70914308493977618</c:v>
                      </c:pt>
                      <c:pt idx="368">
                        <c:v>0.71652222443691449</c:v>
                      </c:pt>
                      <c:pt idx="369">
                        <c:v>0.72336843304194309</c:v>
                      </c:pt>
                      <c:pt idx="370">
                        <c:v>0.73243190295851257</c:v>
                      </c:pt>
                      <c:pt idx="371">
                        <c:v>0.7415599533016316</c:v>
                      </c:pt>
                      <c:pt idx="372">
                        <c:v>0.75158256214584707</c:v>
                      </c:pt>
                      <c:pt idx="373">
                        <c:v>0.75796919046669886</c:v>
                      </c:pt>
                      <c:pt idx="374">
                        <c:v>0.76651442239243717</c:v>
                      </c:pt>
                      <c:pt idx="375">
                        <c:v>0.77223007488823714</c:v>
                      </c:pt>
                      <c:pt idx="376">
                        <c:v>0.78053463936900258</c:v>
                      </c:pt>
                      <c:pt idx="377">
                        <c:v>0.78731330618753381</c:v>
                      </c:pt>
                      <c:pt idx="378">
                        <c:v>0.79352111392693414</c:v>
                      </c:pt>
                      <c:pt idx="379">
                        <c:v>0.799540989208121</c:v>
                      </c:pt>
                      <c:pt idx="380">
                        <c:v>0.80727560579743163</c:v>
                      </c:pt>
                      <c:pt idx="381">
                        <c:v>0.81072912098863859</c:v>
                      </c:pt>
                      <c:pt idx="382">
                        <c:v>0.81551479256243053</c:v>
                      </c:pt>
                      <c:pt idx="383">
                        <c:v>0.82032574959423676</c:v>
                      </c:pt>
                      <c:pt idx="384">
                        <c:v>0.82353404140208997</c:v>
                      </c:pt>
                      <c:pt idx="385">
                        <c:v>0.82678572852302168</c:v>
                      </c:pt>
                      <c:pt idx="386">
                        <c:v>0.82927338477747092</c:v>
                      </c:pt>
                      <c:pt idx="387">
                        <c:v>0.8257432159230047</c:v>
                      </c:pt>
                      <c:pt idx="388">
                        <c:v>0.82159423673794807</c:v>
                      </c:pt>
                      <c:pt idx="389">
                        <c:v>0.81658133773740715</c:v>
                      </c:pt>
                      <c:pt idx="390">
                        <c:v>0.80868373245251857</c:v>
                      </c:pt>
                      <c:pt idx="391">
                        <c:v>0.80066539480053533</c:v>
                      </c:pt>
                      <c:pt idx="392">
                        <c:v>0.79296369486602691</c:v>
                      </c:pt>
                      <c:pt idx="393">
                        <c:v>0.78891813548221756</c:v>
                      </c:pt>
                      <c:pt idx="394">
                        <c:v>0.79154554514650188</c:v>
                      </c:pt>
                      <c:pt idx="395">
                        <c:v>0.79710333437740255</c:v>
                      </c:pt>
                      <c:pt idx="396">
                        <c:v>0.8049480907770723</c:v>
                      </c:pt>
                      <c:pt idx="397">
                        <c:v>0.81770654061903814</c:v>
                      </c:pt>
                      <c:pt idx="398">
                        <c:v>0.83401213018593923</c:v>
                      </c:pt>
                      <c:pt idx="399">
                        <c:v>0.8509129531023093</c:v>
                      </c:pt>
                      <c:pt idx="400">
                        <c:v>0.86474854067598739</c:v>
                      </c:pt>
                      <c:pt idx="401">
                        <c:v>0.87943905008684764</c:v>
                      </c:pt>
                      <c:pt idx="402">
                        <c:v>0.89182015433241257</c:v>
                      </c:pt>
                      <c:pt idx="403">
                        <c:v>0.90245006976280651</c:v>
                      </c:pt>
                      <c:pt idx="404">
                        <c:v>0.90958375807967196</c:v>
                      </c:pt>
                      <c:pt idx="405">
                        <c:v>0.91392431447364675</c:v>
                      </c:pt>
                      <c:pt idx="406">
                        <c:v>0.91720595688943307</c:v>
                      </c:pt>
                      <c:pt idx="407">
                        <c:v>0.92014567612973042</c:v>
                      </c:pt>
                      <c:pt idx="408">
                        <c:v>0.91998747116945245</c:v>
                      </c:pt>
                      <c:pt idx="409">
                        <c:v>0.92162396423588366</c:v>
                      </c:pt>
                      <c:pt idx="410">
                        <c:v>0.92495389959850793</c:v>
                      </c:pt>
                      <c:pt idx="411">
                        <c:v>0.930306329906888</c:v>
                      </c:pt>
                      <c:pt idx="412">
                        <c:v>0.93671824368575418</c:v>
                      </c:pt>
                      <c:pt idx="413">
                        <c:v>0.94347048606167594</c:v>
                      </c:pt>
                      <c:pt idx="414">
                        <c:v>0.95007648281556989</c:v>
                      </c:pt>
                      <c:pt idx="415">
                        <c:v>0.95735368319143477</c:v>
                      </c:pt>
                      <c:pt idx="416">
                        <c:v>0.96427529257666789</c:v>
                      </c:pt>
                      <c:pt idx="417">
                        <c:v>0.96962305304820762</c:v>
                      </c:pt>
                      <c:pt idx="418">
                        <c:v>0.97420906062245505</c:v>
                      </c:pt>
                      <c:pt idx="419">
                        <c:v>0.97773433184316194</c:v>
                      </c:pt>
                      <c:pt idx="420">
                        <c:v>0.98159036419032442</c:v>
                      </c:pt>
                      <c:pt idx="421">
                        <c:v>0.98391765141376453</c:v>
                      </c:pt>
                      <c:pt idx="422">
                        <c:v>0.98456391127310006</c:v>
                      </c:pt>
                      <c:pt idx="423">
                        <c:v>0.98443042227853872</c:v>
                      </c:pt>
                      <c:pt idx="424">
                        <c:v>0.98456527805461425</c:v>
                      </c:pt>
                      <c:pt idx="425">
                        <c:v>0.98314154731057257</c:v>
                      </c:pt>
                      <c:pt idx="426">
                        <c:v>0.98105766109513382</c:v>
                      </c:pt>
                      <c:pt idx="427">
                        <c:v>0.97834664996155918</c:v>
                      </c:pt>
                      <c:pt idx="428">
                        <c:v>0.97644853213360294</c:v>
                      </c:pt>
                      <c:pt idx="429">
                        <c:v>0.97475064779748843</c:v>
                      </c:pt>
                      <c:pt idx="430">
                        <c:v>0.97209419402602582</c:v>
                      </c:pt>
                      <c:pt idx="431">
                        <c:v>0.9687248497964065</c:v>
                      </c:pt>
                      <c:pt idx="432">
                        <c:v>0.96528147156809707</c:v>
                      </c:pt>
                      <c:pt idx="433">
                        <c:v>0.96262160084284853</c:v>
                      </c:pt>
                      <c:pt idx="434">
                        <c:v>0.96042222158945301</c:v>
                      </c:pt>
                      <c:pt idx="435">
                        <c:v>0.95900999458982317</c:v>
                      </c:pt>
                      <c:pt idx="436">
                        <c:v>0.95821281927161939</c:v>
                      </c:pt>
                      <c:pt idx="437">
                        <c:v>0.95928460377573399</c:v>
                      </c:pt>
                      <c:pt idx="438">
                        <c:v>0.9615451465018936</c:v>
                      </c:pt>
                      <c:pt idx="439">
                        <c:v>0.96435171844300804</c:v>
                      </c:pt>
                      <c:pt idx="440">
                        <c:v>0.96692252057290917</c:v>
                      </c:pt>
                      <c:pt idx="441">
                        <c:v>0.96934366012699669</c:v>
                      </c:pt>
                      <c:pt idx="442">
                        <c:v>0.97258498248811187</c:v>
                      </c:pt>
                      <c:pt idx="443">
                        <c:v>0.97727680173125653</c:v>
                      </c:pt>
                      <c:pt idx="444">
                        <c:v>0.98231623907286658</c:v>
                      </c:pt>
                      <c:pt idx="445">
                        <c:v>0.98626942680600249</c:v>
                      </c:pt>
                      <c:pt idx="446">
                        <c:v>0.99085953472479282</c:v>
                      </c:pt>
                      <c:pt idx="447">
                        <c:v>0.9952466755887126</c:v>
                      </c:pt>
                      <c:pt idx="448">
                        <c:v>0.9986735385403912</c:v>
                      </c:pt>
                      <c:pt idx="449">
                        <c:v>0.99848139183917528</c:v>
                      </c:pt>
                      <c:pt idx="450">
                        <c:v>0.99801634442894172</c:v>
                      </c:pt>
                      <c:pt idx="451">
                        <c:v>0.99583723910134103</c:v>
                      </c:pt>
                      <c:pt idx="452">
                        <c:v>0.9946431276516986</c:v>
                      </c:pt>
                      <c:pt idx="453">
                        <c:v>0.99375175830746887</c:v>
                      </c:pt>
                      <c:pt idx="454">
                        <c:v>0.99255229363022879</c:v>
                      </c:pt>
                      <c:pt idx="455">
                        <c:v>0.99261527947834516</c:v>
                      </c:pt>
                      <c:pt idx="456">
                        <c:v>0.99389697884336103</c:v>
                      </c:pt>
                      <c:pt idx="457">
                        <c:v>0.99509963267746815</c:v>
                      </c:pt>
                      <c:pt idx="458">
                        <c:v>0.9970452461630458</c:v>
                      </c:pt>
                      <c:pt idx="459">
                        <c:v>0.9981506307127197</c:v>
                      </c:pt>
                      <c:pt idx="460">
                        <c:v>0.99861681710754857</c:v>
                      </c:pt>
                      <c:pt idx="461">
                        <c:v>0.99889677952105704</c:v>
                      </c:pt>
                      <c:pt idx="462">
                        <c:v>1</c:v>
                      </c:pt>
                      <c:pt idx="463">
                        <c:v>0.99914336968592488</c:v>
                      </c:pt>
                      <c:pt idx="464">
                        <c:v>0.99708328824852643</c:v>
                      </c:pt>
                      <c:pt idx="465">
                        <c:v>0.9926574219083687</c:v>
                      </c:pt>
                      <c:pt idx="466">
                        <c:v>0.98825661322930614</c:v>
                      </c:pt>
                      <c:pt idx="467">
                        <c:v>0.98352322104843526</c:v>
                      </c:pt>
                      <c:pt idx="468">
                        <c:v>0.97896454910447339</c:v>
                      </c:pt>
                      <c:pt idx="469">
                        <c:v>0.97290355647939863</c:v>
                      </c:pt>
                      <c:pt idx="470">
                        <c:v>0.96939126968307765</c:v>
                      </c:pt>
                      <c:pt idx="471">
                        <c:v>0.96585620319485188</c:v>
                      </c:pt>
                      <c:pt idx="472">
                        <c:v>0.96139935647370367</c:v>
                      </c:pt>
                      <c:pt idx="473">
                        <c:v>0.95479586548591933</c:v>
                      </c:pt>
                      <c:pt idx="474">
                        <c:v>0.94644073008912566</c:v>
                      </c:pt>
                      <c:pt idx="475">
                        <c:v>0.93676494205415872</c:v>
                      </c:pt>
                      <c:pt idx="476">
                        <c:v>0.92481938551781084</c:v>
                      </c:pt>
                      <c:pt idx="477">
                        <c:v>0.91203883937469743</c:v>
                      </c:pt>
                      <c:pt idx="478">
                        <c:v>0.9002235826760443</c:v>
                      </c:pt>
                      <c:pt idx="479">
                        <c:v>0.89247040063783145</c:v>
                      </c:pt>
                      <c:pt idx="480">
                        <c:v>0.88804237022694266</c:v>
                      </c:pt>
                      <c:pt idx="481">
                        <c:v>0.88785159030724103</c:v>
                      </c:pt>
                      <c:pt idx="482">
                        <c:v>0.88984321877046613</c:v>
                      </c:pt>
                      <c:pt idx="483">
                        <c:v>0.89659181639568319</c:v>
                      </c:pt>
                      <c:pt idx="484">
                        <c:v>0.90566599276744775</c:v>
                      </c:pt>
                      <c:pt idx="485">
                        <c:v>0.91471887012728148</c:v>
                      </c:pt>
                      <c:pt idx="486">
                        <c:v>0.92388473475896238</c:v>
                      </c:pt>
                      <c:pt idx="487">
                        <c:v>0.93266197784674965</c:v>
                      </c:pt>
                      <c:pt idx="488">
                        <c:v>0.93884620860502854</c:v>
                      </c:pt>
                      <c:pt idx="489">
                        <c:v>0.94551279933938892</c:v>
                      </c:pt>
                      <c:pt idx="490">
                        <c:v>0.94871562402118526</c:v>
                      </c:pt>
                      <c:pt idx="491">
                        <c:v>0.95115362054728203</c:v>
                      </c:pt>
                      <c:pt idx="492">
                        <c:v>0.95356450924001268</c:v>
                      </c:pt>
                      <c:pt idx="493">
                        <c:v>0.95502411799880405</c:v>
                      </c:pt>
                      <c:pt idx="494">
                        <c:v>0.95676175289729215</c:v>
                      </c:pt>
                      <c:pt idx="495">
                        <c:v>0.9596057974315898</c:v>
                      </c:pt>
                      <c:pt idx="496">
                        <c:v>0.96249961559269903</c:v>
                      </c:pt>
                      <c:pt idx="497">
                        <c:v>0.96741171445656193</c:v>
                      </c:pt>
                      <c:pt idx="498">
                        <c:v>0.97035336997067101</c:v>
                      </c:pt>
                      <c:pt idx="499">
                        <c:v>0.97149337965204008</c:v>
                      </c:pt>
                      <c:pt idx="500">
                        <c:v>0.97043776872917786</c:v>
                      </c:pt>
                      <c:pt idx="501">
                        <c:v>0.9664156724280305</c:v>
                      </c:pt>
                      <c:pt idx="502">
                        <c:v>0.96091597141148677</c:v>
                      </c:pt>
                      <c:pt idx="503">
                        <c:v>0.95319604772345456</c:v>
                      </c:pt>
                      <c:pt idx="504">
                        <c:v>0.94459113300492603</c:v>
                      </c:pt>
                      <c:pt idx="505">
                        <c:v>0.93847376064238741</c:v>
                      </c:pt>
                      <c:pt idx="506">
                        <c:v>0.93615080156040886</c:v>
                      </c:pt>
                      <c:pt idx="507">
                        <c:v>0.93755596685554821</c:v>
                      </c:pt>
                      <c:pt idx="508">
                        <c:v>0.94217101853697427</c:v>
                      </c:pt>
                      <c:pt idx="509">
                        <c:v>0.94879876989663714</c:v>
                      </c:pt>
                      <c:pt idx="510">
                        <c:v>0.95763159543267173</c:v>
                      </c:pt>
                      <c:pt idx="511">
                        <c:v>0.96743745550841431</c:v>
                      </c:pt>
                      <c:pt idx="512">
                        <c:v>0.97695093823856038</c:v>
                      </c:pt>
                      <c:pt idx="513">
                        <c:v>0.98305384549673969</c:v>
                      </c:pt>
                      <c:pt idx="514">
                        <c:v>0.98888020729519621</c:v>
                      </c:pt>
                      <c:pt idx="515">
                        <c:v>0.9933634784589539</c:v>
                      </c:pt>
                      <c:pt idx="516">
                        <c:v>0.99621492639312048</c:v>
                      </c:pt>
                      <c:pt idx="517">
                        <c:v>0.99712486118625243</c:v>
                      </c:pt>
                      <c:pt idx="518">
                        <c:v>0.99570728095902494</c:v>
                      </c:pt>
                      <c:pt idx="519">
                        <c:v>0.99266448361285908</c:v>
                      </c:pt>
                      <c:pt idx="520">
                        <c:v>0.98969822603149293</c:v>
                      </c:pt>
                      <c:pt idx="521">
                        <c:v>0.98431344856060821</c:v>
                      </c:pt>
                      <c:pt idx="522">
                        <c:v>0.98050593695720267</c:v>
                      </c:pt>
                      <c:pt idx="523">
                        <c:v>0.9782053019732907</c:v>
                      </c:pt>
                      <c:pt idx="524">
                        <c:v>0.97752270850536749</c:v>
                      </c:pt>
                      <c:pt idx="525">
                        <c:v>0.97870474671830054</c:v>
                      </c:pt>
                      <c:pt idx="526">
                        <c:v>0.98213889917138864</c:v>
                      </c:pt>
                      <c:pt idx="527">
                        <c:v>0.9866664768359007</c:v>
                      </c:pt>
                      <c:pt idx="528">
                        <c:v>0.99193701415188373</c:v>
                      </c:pt>
                      <c:pt idx="529">
                        <c:v>0.99548198980608793</c:v>
                      </c:pt>
                      <c:pt idx="530">
                        <c:v>0.9970304393633076</c:v>
                      </c:pt>
                      <c:pt idx="531">
                        <c:v>0.99734753267462051</c:v>
                      </c:pt>
                      <c:pt idx="532">
                        <c:v>0.99744104330988914</c:v>
                      </c:pt>
                      <c:pt idx="533">
                        <c:v>0.99548039522765452</c:v>
                      </c:pt>
                      <c:pt idx="534">
                        <c:v>0.99394253822717038</c:v>
                      </c:pt>
                      <c:pt idx="535">
                        <c:v>0.99253828411970724</c:v>
                      </c:pt>
                      <c:pt idx="536">
                        <c:v>0.99100213559611605</c:v>
                      </c:pt>
                      <c:pt idx="537">
                        <c:v>0.989151513425781</c:v>
                      </c:pt>
                      <c:pt idx="538">
                        <c:v>0.9870847119792705</c:v>
                      </c:pt>
                      <c:pt idx="539">
                        <c:v>0.98360636692388725</c:v>
                      </c:pt>
                      <c:pt idx="540">
                        <c:v>0.97967094735043703</c:v>
                      </c:pt>
                      <c:pt idx="541">
                        <c:v>0.97570864774053923</c:v>
                      </c:pt>
                      <c:pt idx="542">
                        <c:v>0.97151057831942833</c:v>
                      </c:pt>
                      <c:pt idx="543">
                        <c:v>0.96796628605598112</c:v>
                      </c:pt>
                      <c:pt idx="544">
                        <c:v>0.96585984794555646</c:v>
                      </c:pt>
                      <c:pt idx="545">
                        <c:v>0.96505378854751001</c:v>
                      </c:pt>
                      <c:pt idx="546">
                        <c:v>0.96638343916398528</c:v>
                      </c:pt>
                      <c:pt idx="547">
                        <c:v>0.96811424015490188</c:v>
                      </c:pt>
                      <c:pt idx="548">
                        <c:v>0.97027102138443566</c:v>
                      </c:pt>
                      <c:pt idx="549">
                        <c:v>0.97152048748540676</c:v>
                      </c:pt>
                      <c:pt idx="550">
                        <c:v>0.97319376975426397</c:v>
                      </c:pt>
                      <c:pt idx="551">
                        <c:v>0.97522025114610333</c:v>
                      </c:pt>
                      <c:pt idx="552">
                        <c:v>0.97643588940459569</c:v>
                      </c:pt>
                      <c:pt idx="553">
                        <c:v>0.97726700646373754</c:v>
                      </c:pt>
                      <c:pt idx="554">
                        <c:v>0.97864802528545802</c:v>
                      </c:pt>
                      <c:pt idx="555">
                        <c:v>0.97919120703892482</c:v>
                      </c:pt>
                      <c:pt idx="556">
                        <c:v>0.98005114040832586</c:v>
                      </c:pt>
                      <c:pt idx="557">
                        <c:v>0.98053224750135248</c:v>
                      </c:pt>
                      <c:pt idx="558">
                        <c:v>0.98017973176912787</c:v>
                      </c:pt>
                      <c:pt idx="559">
                        <c:v>0.97874085252996956</c:v>
                      </c:pt>
                      <c:pt idx="560">
                        <c:v>0.97680993194567056</c:v>
                      </c:pt>
                      <c:pt idx="561">
                        <c:v>0.97511250320339427</c:v>
                      </c:pt>
                      <c:pt idx="562">
                        <c:v>0.97253908140892387</c:v>
                      </c:pt>
                      <c:pt idx="563">
                        <c:v>0.97090304393633076</c:v>
                      </c:pt>
                      <c:pt idx="564">
                        <c:v>0.96909114724223366</c:v>
                      </c:pt>
                      <c:pt idx="565">
                        <c:v>0.96759828013326132</c:v>
                      </c:pt>
                      <c:pt idx="566">
                        <c:v>0.96712992966770117</c:v>
                      </c:pt>
                      <c:pt idx="567">
                        <c:v>0.96694336399100211</c:v>
                      </c:pt>
                      <c:pt idx="568">
                        <c:v>0.96619607619806935</c:v>
                      </c:pt>
                      <c:pt idx="569">
                        <c:v>0.96466163615137102</c:v>
                      </c:pt>
                      <c:pt idx="570">
                        <c:v>0.96319917993109139</c:v>
                      </c:pt>
                      <c:pt idx="571">
                        <c:v>0.96135265810529913</c:v>
                      </c:pt>
                      <c:pt idx="572">
                        <c:v>0.95984179503972211</c:v>
                      </c:pt>
                      <c:pt idx="573">
                        <c:v>0.9574256670178537</c:v>
                      </c:pt>
                      <c:pt idx="574">
                        <c:v>0.95548369828298063</c:v>
                      </c:pt>
                      <c:pt idx="575">
                        <c:v>0.95310902930037866</c:v>
                      </c:pt>
                      <c:pt idx="576">
                        <c:v>0.9518452119935078</c:v>
                      </c:pt>
                      <c:pt idx="577">
                        <c:v>0.95002477291494625</c:v>
                      </c:pt>
                      <c:pt idx="578">
                        <c:v>0.94840228935903648</c:v>
                      </c:pt>
                      <c:pt idx="579">
                        <c:v>0.94623127082206226</c:v>
                      </c:pt>
                      <c:pt idx="580">
                        <c:v>0.94623423218200986</c:v>
                      </c:pt>
                      <c:pt idx="581">
                        <c:v>0.9445330447905691</c:v>
                      </c:pt>
                      <c:pt idx="582">
                        <c:v>0.94311478117258463</c:v>
                      </c:pt>
                      <c:pt idx="583">
                        <c:v>0.94113522594606913</c:v>
                      </c:pt>
                      <c:pt idx="584">
                        <c:v>0.93905133973063015</c:v>
                      </c:pt>
                      <c:pt idx="585">
                        <c:v>0.93550545288874976</c:v>
                      </c:pt>
                      <c:pt idx="586">
                        <c:v>0.93110396081892988</c:v>
                      </c:pt>
                      <c:pt idx="587">
                        <c:v>0.92489057205501291</c:v>
                      </c:pt>
                      <c:pt idx="588">
                        <c:v>0.91948426777527825</c:v>
                      </c:pt>
                      <c:pt idx="589">
                        <c:v>0.91248748540675995</c:v>
                      </c:pt>
                      <c:pt idx="590">
                        <c:v>0.90586520117315417</c:v>
                      </c:pt>
                      <c:pt idx="591">
                        <c:v>0.89872023690879577</c:v>
                      </c:pt>
                      <c:pt idx="592">
                        <c:v>0.89264409578860449</c:v>
                      </c:pt>
                      <c:pt idx="593">
                        <c:v>0.88635234488453551</c:v>
                      </c:pt>
                      <c:pt idx="594">
                        <c:v>0.87986833338079107</c:v>
                      </c:pt>
                      <c:pt idx="595">
                        <c:v>0.87435758421367349</c:v>
                      </c:pt>
                      <c:pt idx="596">
                        <c:v>0.86976428713801646</c:v>
                      </c:pt>
                      <c:pt idx="597">
                        <c:v>0.86661579202141292</c:v>
                      </c:pt>
                      <c:pt idx="598">
                        <c:v>0.86411788490560659</c:v>
                      </c:pt>
                      <c:pt idx="599">
                        <c:v>0.86184356046584465</c:v>
                      </c:pt>
                      <c:pt idx="600">
                        <c:v>0.86054192887041203</c:v>
                      </c:pt>
                      <c:pt idx="601">
                        <c:v>0.86006389703579256</c:v>
                      </c:pt>
                      <c:pt idx="602">
                        <c:v>0.85758614994732196</c:v>
                      </c:pt>
                      <c:pt idx="603">
                        <c:v>0.85592072667217178</c:v>
                      </c:pt>
                      <c:pt idx="604">
                        <c:v>0.85375255559668561</c:v>
                      </c:pt>
                      <c:pt idx="605">
                        <c:v>0.85112605712007749</c:v>
                      </c:pt>
                      <c:pt idx="606">
                        <c:v>0.84858224892508327</c:v>
                      </c:pt>
                      <c:pt idx="607">
                        <c:v>0.84600700475526058</c:v>
                      </c:pt>
                      <c:pt idx="608">
                        <c:v>0.84251738375238472</c:v>
                      </c:pt>
                      <c:pt idx="609">
                        <c:v>0.83949303795666164</c:v>
                      </c:pt>
                      <c:pt idx="610">
                        <c:v>0.83602517155955458</c:v>
                      </c:pt>
                      <c:pt idx="611">
                        <c:v>0.83134793131922891</c:v>
                      </c:pt>
                      <c:pt idx="612">
                        <c:v>0.82634699165693781</c:v>
                      </c:pt>
                      <c:pt idx="613">
                        <c:v>0.82103636208320274</c:v>
                      </c:pt>
                      <c:pt idx="614">
                        <c:v>0.81589806087872663</c:v>
                      </c:pt>
                      <c:pt idx="615">
                        <c:v>0.8115069335687235</c:v>
                      </c:pt>
                      <c:pt idx="616">
                        <c:v>0.80769987755915607</c:v>
                      </c:pt>
                      <c:pt idx="617">
                        <c:v>0.80364418121244907</c:v>
                      </c:pt>
                      <c:pt idx="618">
                        <c:v>0.80000182237535233</c:v>
                      </c:pt>
                      <c:pt idx="619">
                        <c:v>0.79639955579600785</c:v>
                      </c:pt>
                      <c:pt idx="620">
                        <c:v>0.79285981947094164</c:v>
                      </c:pt>
                      <c:pt idx="621">
                        <c:v>0.78865901648680203</c:v>
                      </c:pt>
                      <c:pt idx="622">
                        <c:v>0.78386468863008629</c:v>
                      </c:pt>
                      <c:pt idx="623">
                        <c:v>0.77840348529286141</c:v>
                      </c:pt>
                      <c:pt idx="624">
                        <c:v>0.77337019846806576</c:v>
                      </c:pt>
                      <c:pt idx="625">
                        <c:v>0.76745419858196418</c:v>
                      </c:pt>
                      <c:pt idx="626">
                        <c:v>0.76201782510891536</c:v>
                      </c:pt>
                      <c:pt idx="627">
                        <c:v>0.75751188815171278</c:v>
                      </c:pt>
                      <c:pt idx="628">
                        <c:v>0.75306210313505506</c:v>
                      </c:pt>
                      <c:pt idx="629">
                        <c:v>0.74923067285514966</c:v>
                      </c:pt>
                      <c:pt idx="630">
                        <c:v>0.74668492838634359</c:v>
                      </c:pt>
                      <c:pt idx="631">
                        <c:v>0.7449402317833651</c:v>
                      </c:pt>
                      <c:pt idx="632">
                        <c:v>0.74451299866169307</c:v>
                      </c:pt>
                      <c:pt idx="633">
                        <c:v>0.74394760670861926</c:v>
                      </c:pt>
                      <c:pt idx="634">
                        <c:v>0.74320066061106527</c:v>
                      </c:pt>
                      <c:pt idx="635">
                        <c:v>0.74233377943563317</c:v>
                      </c:pt>
                      <c:pt idx="636">
                        <c:v>0.74136689541273948</c:v>
                      </c:pt>
                      <c:pt idx="637">
                        <c:v>0.73843765483071844</c:v>
                      </c:pt>
                      <c:pt idx="638">
                        <c:v>0.7344713687747374</c:v>
                      </c:pt>
                      <c:pt idx="639">
                        <c:v>0.73041271106808281</c:v>
                      </c:pt>
                      <c:pt idx="640">
                        <c:v>0.72606418178194143</c:v>
                      </c:pt>
                      <c:pt idx="641">
                        <c:v>0.72128124377117797</c:v>
                      </c:pt>
                      <c:pt idx="642">
                        <c:v>0.7173393319855349</c:v>
                      </c:pt>
                      <c:pt idx="643">
                        <c:v>0.71285742760329163</c:v>
                      </c:pt>
                      <c:pt idx="644">
                        <c:v>0.70925903357157094</c:v>
                      </c:pt>
                      <c:pt idx="645">
                        <c:v>0.70646658503943738</c:v>
                      </c:pt>
                      <c:pt idx="646">
                        <c:v>0.70288983171502606</c:v>
                      </c:pt>
                      <c:pt idx="647">
                        <c:v>0.69994874569321452</c:v>
                      </c:pt>
                      <c:pt idx="648">
                        <c:v>0.69630866482530829</c:v>
                      </c:pt>
                      <c:pt idx="649">
                        <c:v>0.69301369628975773</c:v>
                      </c:pt>
                      <c:pt idx="650">
                        <c:v>0.69026384578148581</c:v>
                      </c:pt>
                      <c:pt idx="651">
                        <c:v>0.68811663202255191</c:v>
                      </c:pt>
                      <c:pt idx="652">
                        <c:v>0.68583239841681143</c:v>
                      </c:pt>
                      <c:pt idx="653">
                        <c:v>0.68396947521284779</c:v>
                      </c:pt>
                      <c:pt idx="654">
                        <c:v>0.68264050798712939</c:v>
                      </c:pt>
                      <c:pt idx="655">
                        <c:v>0.68208491130157467</c:v>
                      </c:pt>
                      <c:pt idx="656">
                        <c:v>0.68095412739542693</c:v>
                      </c:pt>
                      <c:pt idx="657">
                        <c:v>0.68009920555824477</c:v>
                      </c:pt>
                      <c:pt idx="658">
                        <c:v>0.67955989635240188</c:v>
                      </c:pt>
                      <c:pt idx="659">
                        <c:v>0.67917537515305104</c:v>
                      </c:pt>
                      <c:pt idx="660">
                        <c:v>0.67908585096386564</c:v>
                      </c:pt>
                      <c:pt idx="661">
                        <c:v>0.67815245308807204</c:v>
                      </c:pt>
                      <c:pt idx="662">
                        <c:v>0.67725823628235438</c:v>
                      </c:pt>
                      <c:pt idx="663">
                        <c:v>0.67594772060707875</c:v>
                      </c:pt>
                      <c:pt idx="664">
                        <c:v>0.67502810444488748</c:v>
                      </c:pt>
                      <c:pt idx="665">
                        <c:v>0.67309786725134546</c:v>
                      </c:pt>
                      <c:pt idx="666">
                        <c:v>0.67016122326945526</c:v>
                      </c:pt>
                      <c:pt idx="667">
                        <c:v>0.66665497309148902</c:v>
                      </c:pt>
                      <c:pt idx="668">
                        <c:v>0.6637872376776105</c:v>
                      </c:pt>
                      <c:pt idx="669">
                        <c:v>0.66053543665821923</c:v>
                      </c:pt>
                      <c:pt idx="670">
                        <c:v>0.65718841652666649</c:v>
                      </c:pt>
                      <c:pt idx="671">
                        <c:v>0.65331871636436123</c:v>
                      </c:pt>
                      <c:pt idx="672">
                        <c:v>0.64931712178592782</c:v>
                      </c:pt>
                      <c:pt idx="673">
                        <c:v>0.64638275577322812</c:v>
                      </c:pt>
                      <c:pt idx="674">
                        <c:v>0.64298937896864949</c:v>
                      </c:pt>
                      <c:pt idx="675">
                        <c:v>0.63822500640678836</c:v>
                      </c:pt>
                      <c:pt idx="676">
                        <c:v>0.63197938437882628</c:v>
                      </c:pt>
                      <c:pt idx="677">
                        <c:v>0.62464785443776882</c:v>
                      </c:pt>
                      <c:pt idx="678">
                        <c:v>0.61640900936814835</c:v>
                      </c:pt>
                      <c:pt idx="679">
                        <c:v>0.60822312708220616</c:v>
                      </c:pt>
                      <c:pt idx="680">
                        <c:v>0.59951422307013302</c:v>
                      </c:pt>
                      <c:pt idx="681">
                        <c:v>0.59247347589623856</c:v>
                      </c:pt>
                      <c:pt idx="682">
                        <c:v>0.58714473646743937</c:v>
                      </c:pt>
                      <c:pt idx="683">
                        <c:v>0.58419396907656829</c:v>
                      </c:pt>
                      <c:pt idx="684">
                        <c:v>0.58379885532048181</c:v>
                      </c:pt>
                      <c:pt idx="685">
                        <c:v>0.58438668527008175</c:v>
                      </c:pt>
                      <c:pt idx="686">
                        <c:v>0.58547999658304628</c:v>
                      </c:pt>
                      <c:pt idx="687">
                        <c:v>0.58718095617756771</c:v>
                      </c:pt>
                      <c:pt idx="688">
                        <c:v>0.58891665480224387</c:v>
                      </c:pt>
                      <c:pt idx="689">
                        <c:v>0.59037136592727579</c:v>
                      </c:pt>
                      <c:pt idx="690">
                        <c:v>0.59112343745550844</c:v>
                      </c:pt>
                      <c:pt idx="691">
                        <c:v>0.59091261140693063</c:v>
                      </c:pt>
                      <c:pt idx="692">
                        <c:v>0.59068265041715318</c:v>
                      </c:pt>
                      <c:pt idx="693">
                        <c:v>0.59017648566303138</c:v>
                      </c:pt>
                      <c:pt idx="694">
                        <c:v>0.58971793046499044</c:v>
                      </c:pt>
                      <c:pt idx="695">
                        <c:v>0.58820923147014437</c:v>
                      </c:pt>
                      <c:pt idx="696">
                        <c:v>0.58640246020672571</c:v>
                      </c:pt>
                      <c:pt idx="697">
                        <c:v>0.58496882029670549</c:v>
                      </c:pt>
                      <c:pt idx="698">
                        <c:v>0.58371832910959875</c:v>
                      </c:pt>
                      <c:pt idx="699">
                        <c:v>0.58309610182522287</c:v>
                      </c:pt>
                      <c:pt idx="700">
                        <c:v>0.58239517070531621</c:v>
                      </c:pt>
                      <c:pt idx="701">
                        <c:v>0.58205245024061047</c:v>
                      </c:pt>
                      <c:pt idx="702">
                        <c:v>0.58160471539622427</c:v>
                      </c:pt>
                      <c:pt idx="703">
                        <c:v>0.58114524901050713</c:v>
                      </c:pt>
                      <c:pt idx="704">
                        <c:v>0.58024374270337997</c:v>
                      </c:pt>
                      <c:pt idx="705">
                        <c:v>0.57904348073692302</c:v>
                      </c:pt>
                      <c:pt idx="706">
                        <c:v>0.57751143255787463</c:v>
                      </c:pt>
                      <c:pt idx="707">
                        <c:v>0.57602471596571658</c:v>
                      </c:pt>
                      <c:pt idx="708">
                        <c:v>0.57367362396423593</c:v>
                      </c:pt>
                      <c:pt idx="709">
                        <c:v>0.5721307554315328</c:v>
                      </c:pt>
                      <c:pt idx="710">
                        <c:v>0.57048310031606819</c:v>
                      </c:pt>
                      <c:pt idx="711">
                        <c:v>0.56899433355163864</c:v>
                      </c:pt>
                      <c:pt idx="712">
                        <c:v>0.56724473931490071</c:v>
                      </c:pt>
                      <c:pt idx="713">
                        <c:v>0.56492633617130328</c:v>
                      </c:pt>
                      <c:pt idx="714">
                        <c:v>0.56288652865969979</c:v>
                      </c:pt>
                      <c:pt idx="715">
                        <c:v>0.56062348016743069</c:v>
                      </c:pt>
                      <c:pt idx="716">
                        <c:v>0.55891283920384971</c:v>
                      </c:pt>
                      <c:pt idx="717">
                        <c:v>0.5571513995273214</c:v>
                      </c:pt>
                      <c:pt idx="718">
                        <c:v>0.55540396936131442</c:v>
                      </c:pt>
                      <c:pt idx="719">
                        <c:v>0.55451635866624904</c:v>
                      </c:pt>
                      <c:pt idx="720">
                        <c:v>0.5538478886073066</c:v>
                      </c:pt>
                      <c:pt idx="721">
                        <c:v>0.55373672371081184</c:v>
                      </c:pt>
                      <c:pt idx="722">
                        <c:v>0.55392738973205391</c:v>
                      </c:pt>
                      <c:pt idx="723">
                        <c:v>0.55303567869244574</c:v>
                      </c:pt>
                      <c:pt idx="724">
                        <c:v>0.55208519604772344</c:v>
                      </c:pt>
                      <c:pt idx="725">
                        <c:v>0.5512910959879268</c:v>
                      </c:pt>
                      <c:pt idx="726">
                        <c:v>0.54958501096272672</c:v>
                      </c:pt>
                      <c:pt idx="727">
                        <c:v>0.54781343432330076</c:v>
                      </c:pt>
                      <c:pt idx="728">
                        <c:v>0.5456023235285743</c:v>
                      </c:pt>
                      <c:pt idx="729">
                        <c:v>0.54310885845268941</c:v>
                      </c:pt>
                      <c:pt idx="730">
                        <c:v>0.54107098721489788</c:v>
                      </c:pt>
                      <c:pt idx="731">
                        <c:v>0.5382152111392694</c:v>
                      </c:pt>
                      <c:pt idx="732">
                        <c:v>0.5353610296420741</c:v>
                      </c:pt>
                      <c:pt idx="733">
                        <c:v>0.532968934195165</c:v>
                      </c:pt>
                      <c:pt idx="734">
                        <c:v>0.52990836868931346</c:v>
                      </c:pt>
                      <c:pt idx="735">
                        <c:v>0.52671431418890058</c:v>
                      </c:pt>
                      <c:pt idx="736">
                        <c:v>0.52342948261624755</c:v>
                      </c:pt>
                      <c:pt idx="737">
                        <c:v>0.51971183689740597</c:v>
                      </c:pt>
                      <c:pt idx="738">
                        <c:v>0.51647438708391469</c:v>
                      </c:pt>
                      <c:pt idx="739">
                        <c:v>0.51319843959110456</c:v>
                      </c:pt>
                      <c:pt idx="740">
                        <c:v>0.5100229505395939</c:v>
                      </c:pt>
                      <c:pt idx="741">
                        <c:v>0.50700703322987561</c:v>
                      </c:pt>
                      <c:pt idx="742">
                        <c:v>0.50391719581992656</c:v>
                      </c:pt>
                      <c:pt idx="743">
                        <c:v>0.50101289900054102</c:v>
                      </c:pt>
                      <c:pt idx="744">
                        <c:v>0.49805723397591051</c:v>
                      </c:pt>
                      <c:pt idx="745">
                        <c:v>0.49569566331615361</c:v>
                      </c:pt>
                      <c:pt idx="746">
                        <c:v>0.49291437683305334</c:v>
                      </c:pt>
                      <c:pt idx="747">
                        <c:v>0.48957498789828863</c:v>
                      </c:pt>
                      <c:pt idx="748">
                        <c:v>0.48667467752498644</c:v>
                      </c:pt>
                      <c:pt idx="749">
                        <c:v>0.48353950852814714</c:v>
                      </c:pt>
                      <c:pt idx="750">
                        <c:v>0.48002050172271421</c:v>
                      </c:pt>
                      <c:pt idx="751">
                        <c:v>0.47706802585495028</c:v>
                      </c:pt>
                      <c:pt idx="752">
                        <c:v>0.47401269967823684</c:v>
                      </c:pt>
                      <c:pt idx="753">
                        <c:v>0.47095725960306384</c:v>
                      </c:pt>
                      <c:pt idx="754">
                        <c:v>0.46758142316125167</c:v>
                      </c:pt>
                      <c:pt idx="755">
                        <c:v>0.46398052336342149</c:v>
                      </c:pt>
                      <c:pt idx="756">
                        <c:v>0.46061983541672596</c:v>
                      </c:pt>
                      <c:pt idx="757">
                        <c:v>0.45800666305988214</c:v>
                      </c:pt>
                      <c:pt idx="758">
                        <c:v>0.45491113072695688</c:v>
                      </c:pt>
                      <c:pt idx="759">
                        <c:v>0.45201002306443805</c:v>
                      </c:pt>
                      <c:pt idx="760">
                        <c:v>0.44946906233093198</c:v>
                      </c:pt>
                      <c:pt idx="761">
                        <c:v>0.44793519177653124</c:v>
                      </c:pt>
                      <c:pt idx="762">
                        <c:v>0.44718072838064865</c:v>
                      </c:pt>
                      <c:pt idx="763">
                        <c:v>0.44627181867365245</c:v>
                      </c:pt>
                      <c:pt idx="764">
                        <c:v>0.44505014379680513</c:v>
                      </c:pt>
                      <c:pt idx="765">
                        <c:v>0.4441746063384493</c:v>
                      </c:pt>
                      <c:pt idx="766">
                        <c:v>0.44337116660497167</c:v>
                      </c:pt>
                      <c:pt idx="767">
                        <c:v>0.44226578205529771</c:v>
                      </c:pt>
                      <c:pt idx="768">
                        <c:v>0.44117554600074033</c:v>
                      </c:pt>
                      <c:pt idx="769">
                        <c:v>0.43970238332526551</c:v>
                      </c:pt>
                      <c:pt idx="770">
                        <c:v>0.43839334832996385</c:v>
                      </c:pt>
                      <c:pt idx="771">
                        <c:v>0.43683476180984654</c:v>
                      </c:pt>
                      <c:pt idx="772">
                        <c:v>0.43463561035337001</c:v>
                      </c:pt>
                      <c:pt idx="773">
                        <c:v>0.43244044534297676</c:v>
                      </c:pt>
                      <c:pt idx="774">
                        <c:v>0.4301841168598195</c:v>
                      </c:pt>
                      <c:pt idx="775">
                        <c:v>0.42756297161080897</c:v>
                      </c:pt>
                      <c:pt idx="776">
                        <c:v>0.42499570033315304</c:v>
                      </c:pt>
                      <c:pt idx="777">
                        <c:v>0.42227295765824768</c:v>
                      </c:pt>
                      <c:pt idx="778">
                        <c:v>0.41908539537002765</c:v>
                      </c:pt>
                      <c:pt idx="779">
                        <c:v>0.41607186992795925</c:v>
                      </c:pt>
                      <c:pt idx="780">
                        <c:v>0.41303066716022668</c:v>
                      </c:pt>
                      <c:pt idx="781">
                        <c:v>0.4101277371223554</c:v>
                      </c:pt>
                      <c:pt idx="782">
                        <c:v>0.407443492126769</c:v>
                      </c:pt>
                      <c:pt idx="783">
                        <c:v>0.40477815427546343</c:v>
                      </c:pt>
                      <c:pt idx="784">
                        <c:v>0.40238845069620433</c:v>
                      </c:pt>
                      <c:pt idx="785">
                        <c:v>0.40049750847119792</c:v>
                      </c:pt>
                      <c:pt idx="786">
                        <c:v>0.39895646231384718</c:v>
                      </c:pt>
                      <c:pt idx="787">
                        <c:v>0.39691881887297475</c:v>
                      </c:pt>
                      <c:pt idx="788">
                        <c:v>0.39519530738346764</c:v>
                      </c:pt>
                      <c:pt idx="789">
                        <c:v>0.39351963324696032</c:v>
                      </c:pt>
                      <c:pt idx="790">
                        <c:v>0.39132686010421708</c:v>
                      </c:pt>
                      <c:pt idx="791">
                        <c:v>0.38940664597511321</c:v>
                      </c:pt>
                      <c:pt idx="792">
                        <c:v>0.38750055525499016</c:v>
                      </c:pt>
                      <c:pt idx="793">
                        <c:v>0.38529377260172554</c:v>
                      </c:pt>
                      <c:pt idx="794">
                        <c:v>0.38370431959907741</c:v>
                      </c:pt>
                      <c:pt idx="795">
                        <c:v>0.38189880121871356</c:v>
                      </c:pt>
                      <c:pt idx="796">
                        <c:v>0.3802551325493323</c:v>
                      </c:pt>
                      <c:pt idx="797">
                        <c:v>0.37906193228736579</c:v>
                      </c:pt>
                      <c:pt idx="798">
                        <c:v>0.37729217802329224</c:v>
                      </c:pt>
                      <c:pt idx="799">
                        <c:v>0.37572630200176543</c:v>
                      </c:pt>
                      <c:pt idx="800">
                        <c:v>0.37446237079643502</c:v>
                      </c:pt>
                      <c:pt idx="801">
                        <c:v>0.37332281670890399</c:v>
                      </c:pt>
                      <c:pt idx="802">
                        <c:v>0.37248942168057175</c:v>
                      </c:pt>
                      <c:pt idx="803">
                        <c:v>0.3711768558330249</c:v>
                      </c:pt>
                      <c:pt idx="804">
                        <c:v>0.37007625501865088</c:v>
                      </c:pt>
                      <c:pt idx="805">
                        <c:v>0.36928056038042084</c:v>
                      </c:pt>
                      <c:pt idx="806">
                        <c:v>0.3687355562516017</c:v>
                      </c:pt>
                      <c:pt idx="807">
                        <c:v>0.36836527235969135</c:v>
                      </c:pt>
                      <c:pt idx="808">
                        <c:v>0.36759190181952789</c:v>
                      </c:pt>
                      <c:pt idx="809">
                        <c:v>0.36649540134969671</c:v>
                      </c:pt>
                      <c:pt idx="810">
                        <c:v>0.36583171502605427</c:v>
                      </c:pt>
                      <c:pt idx="811">
                        <c:v>0.36437985136251033</c:v>
                      </c:pt>
                      <c:pt idx="812">
                        <c:v>0.36372368233719637</c:v>
                      </c:pt>
                      <c:pt idx="813">
                        <c:v>0.36245565078732311</c:v>
                      </c:pt>
                      <c:pt idx="814">
                        <c:v>0.36119684501267119</c:v>
                      </c:pt>
                      <c:pt idx="815">
                        <c:v>0.35983860588285543</c:v>
                      </c:pt>
                      <c:pt idx="816">
                        <c:v>0.35897833081807567</c:v>
                      </c:pt>
                      <c:pt idx="817">
                        <c:v>0.35811224693186022</c:v>
                      </c:pt>
                      <c:pt idx="818">
                        <c:v>0.35804242717617246</c:v>
                      </c:pt>
                      <c:pt idx="819">
                        <c:v>0.35703499530168853</c:v>
                      </c:pt>
                      <c:pt idx="820">
                        <c:v>0.35645980808109573</c:v>
                      </c:pt>
                      <c:pt idx="821">
                        <c:v>0.35580853668954127</c:v>
                      </c:pt>
                      <c:pt idx="822">
                        <c:v>0.3551595432671773</c:v>
                      </c:pt>
                      <c:pt idx="823">
                        <c:v>0.35410905777499357</c:v>
                      </c:pt>
                      <c:pt idx="824">
                        <c:v>0.35262564423816167</c:v>
                      </c:pt>
                      <c:pt idx="825">
                        <c:v>0.35092741820666873</c:v>
                      </c:pt>
                      <c:pt idx="826">
                        <c:v>0.3493007204077565</c:v>
                      </c:pt>
                      <c:pt idx="827">
                        <c:v>0.34739838833679776</c:v>
                      </c:pt>
                      <c:pt idx="828">
                        <c:v>0.34527509325436373</c:v>
                      </c:pt>
                      <c:pt idx="829">
                        <c:v>0.34355978245394231</c:v>
                      </c:pt>
                      <c:pt idx="830">
                        <c:v>0.34220074603490985</c:v>
                      </c:pt>
                      <c:pt idx="831">
                        <c:v>0.34070628434750416</c:v>
                      </c:pt>
                      <c:pt idx="832">
                        <c:v>0.33943426635154761</c:v>
                      </c:pt>
                      <c:pt idx="833">
                        <c:v>0.33814971952504341</c:v>
                      </c:pt>
                      <c:pt idx="834">
                        <c:v>0.33750915458868419</c:v>
                      </c:pt>
                      <c:pt idx="835">
                        <c:v>0.33679728921666335</c:v>
                      </c:pt>
                      <c:pt idx="836">
                        <c:v>0.33540818360431679</c:v>
                      </c:pt>
                      <c:pt idx="837">
                        <c:v>0.33401383866283207</c:v>
                      </c:pt>
                      <c:pt idx="838">
                        <c:v>0.33270719553518036</c:v>
                      </c:pt>
                      <c:pt idx="839">
                        <c:v>0.33115772089182494</c:v>
                      </c:pt>
                      <c:pt idx="840">
                        <c:v>0.3297026680714143</c:v>
                      </c:pt>
                      <c:pt idx="841">
                        <c:v>0.32801002306443805</c:v>
                      </c:pt>
                      <c:pt idx="842">
                        <c:v>0.32630166007004757</c:v>
                      </c:pt>
                      <c:pt idx="843">
                        <c:v>0.32467211480964719</c:v>
                      </c:pt>
                      <c:pt idx="844">
                        <c:v>0.32266192089751988</c:v>
                      </c:pt>
                      <c:pt idx="845">
                        <c:v>0.32091676870070329</c:v>
                      </c:pt>
                      <c:pt idx="846">
                        <c:v>0.31914063612289645</c:v>
                      </c:pt>
                      <c:pt idx="847">
                        <c:v>0.31731359093368267</c:v>
                      </c:pt>
                      <c:pt idx="848">
                        <c:v>0.31543233007773569</c:v>
                      </c:pt>
                      <c:pt idx="849">
                        <c:v>0.31345972265725108</c:v>
                      </c:pt>
                      <c:pt idx="850">
                        <c:v>0.31143438025000708</c:v>
                      </c:pt>
                      <c:pt idx="851">
                        <c:v>0.30954457700959598</c:v>
                      </c:pt>
                      <c:pt idx="852">
                        <c:v>0.30783553062444829</c:v>
                      </c:pt>
                      <c:pt idx="853">
                        <c:v>0.30624129388650023</c:v>
                      </c:pt>
                      <c:pt idx="854">
                        <c:v>0.30497337623508641</c:v>
                      </c:pt>
                      <c:pt idx="855">
                        <c:v>0.30366069648908001</c:v>
                      </c:pt>
                      <c:pt idx="856">
                        <c:v>0.30273948574845522</c:v>
                      </c:pt>
                      <c:pt idx="857">
                        <c:v>0.30239300663458524</c:v>
                      </c:pt>
                      <c:pt idx="858">
                        <c:v>0.30173307896010709</c:v>
                      </c:pt>
                      <c:pt idx="859">
                        <c:v>0.30110959879267629</c:v>
                      </c:pt>
                      <c:pt idx="860">
                        <c:v>0.30047108402858852</c:v>
                      </c:pt>
                      <c:pt idx="861">
                        <c:v>0.29977630342549616</c:v>
                      </c:pt>
                      <c:pt idx="862">
                        <c:v>0.29930168854466244</c:v>
                      </c:pt>
                      <c:pt idx="863">
                        <c:v>0.29868071414334124</c:v>
                      </c:pt>
                      <c:pt idx="864">
                        <c:v>0.29786337879780178</c:v>
                      </c:pt>
                      <c:pt idx="865">
                        <c:v>0.29715652495799993</c:v>
                      </c:pt>
                      <c:pt idx="866">
                        <c:v>0.29631424584982491</c:v>
                      </c:pt>
                      <c:pt idx="867">
                        <c:v>0.29480941940260258</c:v>
                      </c:pt>
                      <c:pt idx="868">
                        <c:v>0.29277154816481105</c:v>
                      </c:pt>
                      <c:pt idx="869">
                        <c:v>0.28932577806885162</c:v>
                      </c:pt>
                      <c:pt idx="870">
                        <c:v>0.28525322475013526</c:v>
                      </c:pt>
                      <c:pt idx="871">
                        <c:v>0.28054944616874056</c:v>
                      </c:pt>
                      <c:pt idx="872">
                        <c:v>0.27555921296164471</c:v>
                      </c:pt>
                      <c:pt idx="873">
                        <c:v>0.27034516928158547</c:v>
                      </c:pt>
                      <c:pt idx="874">
                        <c:v>0.26597203792818702</c:v>
                      </c:pt>
                      <c:pt idx="875">
                        <c:v>0.26274313049915998</c:v>
                      </c:pt>
                      <c:pt idx="876">
                        <c:v>0.26149753694581279</c:v>
                      </c:pt>
                      <c:pt idx="877">
                        <c:v>0.26126860104217092</c:v>
                      </c:pt>
                      <c:pt idx="878">
                        <c:v>0.26234084114012357</c:v>
                      </c:pt>
                      <c:pt idx="879">
                        <c:v>0.2640488624391355</c:v>
                      </c:pt>
                      <c:pt idx="880">
                        <c:v>0.2661941399242575</c:v>
                      </c:pt>
                      <c:pt idx="881">
                        <c:v>0.26824055354651327</c:v>
                      </c:pt>
                      <c:pt idx="882">
                        <c:v>0.26990050969560636</c:v>
                      </c:pt>
                      <c:pt idx="883">
                        <c:v>0.2708640906631738</c:v>
                      </c:pt>
                      <c:pt idx="884">
                        <c:v>0.27151422307013301</c:v>
                      </c:pt>
                      <c:pt idx="885">
                        <c:v>0.2716037472593183</c:v>
                      </c:pt>
                      <c:pt idx="886">
                        <c:v>0.271851134713403</c:v>
                      </c:pt>
                      <c:pt idx="887">
                        <c:v>0.27185990489478629</c:v>
                      </c:pt>
                      <c:pt idx="888">
                        <c:v>0.27182174891084598</c:v>
                      </c:pt>
                      <c:pt idx="889">
                        <c:v>0.27104450582305872</c:v>
                      </c:pt>
                      <c:pt idx="890">
                        <c:v>0.27022739827443831</c:v>
                      </c:pt>
                      <c:pt idx="891">
                        <c:v>0.2691708761638999</c:v>
                      </c:pt>
                      <c:pt idx="892">
                        <c:v>0.26815968564025172</c:v>
                      </c:pt>
                      <c:pt idx="893">
                        <c:v>0.26654278310885848</c:v>
                      </c:pt>
                      <c:pt idx="894">
                        <c:v>0.26481631025940378</c:v>
                      </c:pt>
                      <c:pt idx="895">
                        <c:v>0.2630612488966087</c:v>
                      </c:pt>
                      <c:pt idx="896">
                        <c:v>0.26171508300350238</c:v>
                      </c:pt>
                      <c:pt idx="897">
                        <c:v>0.26056425296847857</c:v>
                      </c:pt>
                      <c:pt idx="898">
                        <c:v>0.25943927788376658</c:v>
                      </c:pt>
                      <c:pt idx="899">
                        <c:v>0.25796076198069423</c:v>
                      </c:pt>
                      <c:pt idx="900">
                        <c:v>0.25697417352430307</c:v>
                      </c:pt>
                      <c:pt idx="901">
                        <c:v>0.2556773256641704</c:v>
                      </c:pt>
                      <c:pt idx="902">
                        <c:v>0.2545558814317036</c:v>
                      </c:pt>
                      <c:pt idx="903">
                        <c:v>0.25304672684301943</c:v>
                      </c:pt>
                      <c:pt idx="904">
                        <c:v>0.25161456761297302</c:v>
                      </c:pt>
                      <c:pt idx="905">
                        <c:v>0.25017591617073381</c:v>
                      </c:pt>
                      <c:pt idx="906">
                        <c:v>0.24885902218172501</c:v>
                      </c:pt>
                      <c:pt idx="907">
                        <c:v>0.2472727583359435</c:v>
                      </c:pt>
                      <c:pt idx="908">
                        <c:v>0.24605495600672</c:v>
                      </c:pt>
                      <c:pt idx="909">
                        <c:v>0.24473794811925167</c:v>
                      </c:pt>
                      <c:pt idx="910">
                        <c:v>0.24363848628947293</c:v>
                      </c:pt>
                      <c:pt idx="911">
                        <c:v>0.24240610495743042</c:v>
                      </c:pt>
                      <c:pt idx="912">
                        <c:v>0.24093237278965801</c:v>
                      </c:pt>
                      <c:pt idx="913">
                        <c:v>0.2397886044591247</c:v>
                      </c:pt>
                      <c:pt idx="914">
                        <c:v>0.23874051083459094</c:v>
                      </c:pt>
                      <c:pt idx="915">
                        <c:v>0.23730288447848744</c:v>
                      </c:pt>
                      <c:pt idx="916">
                        <c:v>0.23563358865571343</c:v>
                      </c:pt>
                      <c:pt idx="917">
                        <c:v>0.23409641504598649</c:v>
                      </c:pt>
                      <c:pt idx="918">
                        <c:v>0.23247666505310516</c:v>
                      </c:pt>
                      <c:pt idx="919">
                        <c:v>0.23124553660411742</c:v>
                      </c:pt>
                      <c:pt idx="920">
                        <c:v>0.22959343944873145</c:v>
                      </c:pt>
                      <c:pt idx="921">
                        <c:v>0.22810911472422335</c:v>
                      </c:pt>
                      <c:pt idx="922">
                        <c:v>0.22696022096301147</c:v>
                      </c:pt>
                      <c:pt idx="923">
                        <c:v>0.22570938808052621</c:v>
                      </c:pt>
                      <c:pt idx="924">
                        <c:v>0.22446595859790996</c:v>
                      </c:pt>
                      <c:pt idx="925">
                        <c:v>0.22318346194367719</c:v>
                      </c:pt>
                      <c:pt idx="926">
                        <c:v>0.22209197300606509</c:v>
                      </c:pt>
                      <c:pt idx="927">
                        <c:v>0.22136165608360148</c:v>
                      </c:pt>
                      <c:pt idx="928">
                        <c:v>0.22020273925795153</c:v>
                      </c:pt>
                      <c:pt idx="929">
                        <c:v>0.21892684871437115</c:v>
                      </c:pt>
                      <c:pt idx="930">
                        <c:v>0.21816213445713148</c:v>
                      </c:pt>
                      <c:pt idx="931">
                        <c:v>0.21720333722486404</c:v>
                      </c:pt>
                      <c:pt idx="932">
                        <c:v>0.21642074090947919</c:v>
                      </c:pt>
                      <c:pt idx="933">
                        <c:v>0.21522879353056751</c:v>
                      </c:pt>
                      <c:pt idx="934">
                        <c:v>0.21417489108459808</c:v>
                      </c:pt>
                      <c:pt idx="935">
                        <c:v>0.21315857513027137</c:v>
                      </c:pt>
                      <c:pt idx="936">
                        <c:v>0.21243395313078389</c:v>
                      </c:pt>
                      <c:pt idx="937">
                        <c:v>0.21149121558130926</c:v>
                      </c:pt>
                      <c:pt idx="938">
                        <c:v>0.21074005524075284</c:v>
                      </c:pt>
                      <c:pt idx="939">
                        <c:v>0.20998650303254648</c:v>
                      </c:pt>
                      <c:pt idx="940">
                        <c:v>0.2092286226828782</c:v>
                      </c:pt>
                      <c:pt idx="941">
                        <c:v>0.20826811697371791</c:v>
                      </c:pt>
                      <c:pt idx="942">
                        <c:v>0.20721455622312707</c:v>
                      </c:pt>
                      <c:pt idx="943">
                        <c:v>0.20597488538967509</c:v>
                      </c:pt>
                      <c:pt idx="944">
                        <c:v>0.20481141262564423</c:v>
                      </c:pt>
                      <c:pt idx="945">
                        <c:v>0.20361661778524445</c:v>
                      </c:pt>
                      <c:pt idx="946">
                        <c:v>0.20239767647142573</c:v>
                      </c:pt>
                      <c:pt idx="947">
                        <c:v>0.2013525442068396</c:v>
                      </c:pt>
                      <c:pt idx="948">
                        <c:v>0.20039033002078646</c:v>
                      </c:pt>
                      <c:pt idx="949">
                        <c:v>0.19954702582647568</c:v>
                      </c:pt>
                      <c:pt idx="950">
                        <c:v>0.19885748455252145</c:v>
                      </c:pt>
                      <c:pt idx="951">
                        <c:v>0.19807374925254137</c:v>
                      </c:pt>
                      <c:pt idx="952">
                        <c:v>0.19690446766707478</c:v>
                      </c:pt>
                      <c:pt idx="953">
                        <c:v>0.19579441328056038</c:v>
                      </c:pt>
                      <c:pt idx="954">
                        <c:v>0.19463629374412711</c:v>
                      </c:pt>
                      <c:pt idx="955">
                        <c:v>0.19356314245849823</c:v>
                      </c:pt>
                      <c:pt idx="956">
                        <c:v>0.19255479939633818</c:v>
                      </c:pt>
                      <c:pt idx="957">
                        <c:v>0.1915122867963211</c:v>
                      </c:pt>
                      <c:pt idx="958">
                        <c:v>0.19000586577066544</c:v>
                      </c:pt>
                      <c:pt idx="959">
                        <c:v>0.18836982829807225</c:v>
                      </c:pt>
                      <c:pt idx="960">
                        <c:v>0.18594413280560379</c:v>
                      </c:pt>
                      <c:pt idx="961">
                        <c:v>0.18305680685668727</c:v>
                      </c:pt>
                      <c:pt idx="962">
                        <c:v>0.1791877900851391</c:v>
                      </c:pt>
                      <c:pt idx="963">
                        <c:v>0.17501067798058031</c:v>
                      </c:pt>
                      <c:pt idx="964">
                        <c:v>0.17082798485150488</c:v>
                      </c:pt>
                      <c:pt idx="965">
                        <c:v>0.16666545174976508</c:v>
                      </c:pt>
                      <c:pt idx="966">
                        <c:v>0.16381491500327458</c:v>
                      </c:pt>
                      <c:pt idx="967">
                        <c:v>0.16163159543267178</c:v>
                      </c:pt>
                      <c:pt idx="968">
                        <c:v>0.16032825536034626</c:v>
                      </c:pt>
                      <c:pt idx="969">
                        <c:v>0.1598799510236624</c:v>
                      </c:pt>
                      <c:pt idx="970">
                        <c:v>0.16022289928528718</c:v>
                      </c:pt>
                      <c:pt idx="971">
                        <c:v>0.1607028673937185</c:v>
                      </c:pt>
                      <c:pt idx="972">
                        <c:v>0.16204846379452717</c:v>
                      </c:pt>
                      <c:pt idx="973">
                        <c:v>0.16285885133403569</c:v>
                      </c:pt>
                      <c:pt idx="974">
                        <c:v>0.16409157436145677</c:v>
                      </c:pt>
                      <c:pt idx="975">
                        <c:v>0.16543580398075114</c:v>
                      </c:pt>
                      <c:pt idx="976">
                        <c:v>0.16693037956661635</c:v>
                      </c:pt>
                      <c:pt idx="977">
                        <c:v>0.16833155841567243</c:v>
                      </c:pt>
                      <c:pt idx="978">
                        <c:v>0.1697829664853783</c:v>
                      </c:pt>
                      <c:pt idx="979">
                        <c:v>0.17114872291352259</c:v>
                      </c:pt>
                      <c:pt idx="980">
                        <c:v>0.17214943477889463</c:v>
                      </c:pt>
                      <c:pt idx="981">
                        <c:v>0.1728331672314132</c:v>
                      </c:pt>
                      <c:pt idx="982">
                        <c:v>0.17358603604886244</c:v>
                      </c:pt>
                      <c:pt idx="983">
                        <c:v>0.17375004983057604</c:v>
                      </c:pt>
                      <c:pt idx="984">
                        <c:v>0.1740735214556223</c:v>
                      </c:pt>
                      <c:pt idx="985">
                        <c:v>0.17447626640849681</c:v>
                      </c:pt>
                      <c:pt idx="986">
                        <c:v>0.17435040861072354</c:v>
                      </c:pt>
                      <c:pt idx="987">
                        <c:v>0.17497035792590904</c:v>
                      </c:pt>
                      <c:pt idx="988">
                        <c:v>0.17579304649904612</c:v>
                      </c:pt>
                      <c:pt idx="989">
                        <c:v>0.17660844557077365</c:v>
                      </c:pt>
                      <c:pt idx="990">
                        <c:v>0.17825518949856203</c:v>
                      </c:pt>
                      <c:pt idx="991">
                        <c:v>0.17942902702240954</c:v>
                      </c:pt>
                      <c:pt idx="992">
                        <c:v>0.1810240610495743</c:v>
                      </c:pt>
                      <c:pt idx="993">
                        <c:v>0.18284939776189527</c:v>
                      </c:pt>
                      <c:pt idx="994">
                        <c:v>0.18425148779862752</c:v>
                      </c:pt>
                      <c:pt idx="995">
                        <c:v>0.18557077365528632</c:v>
                      </c:pt>
                      <c:pt idx="996">
                        <c:v>0.18652057290925142</c:v>
                      </c:pt>
                      <c:pt idx="997">
                        <c:v>0.1872942851447934</c:v>
                      </c:pt>
                      <c:pt idx="998">
                        <c:v>0.18792664939206699</c:v>
                      </c:pt>
                      <c:pt idx="999">
                        <c:v>0.1883256356957772</c:v>
                      </c:pt>
                      <c:pt idx="1000">
                        <c:v>0.18865127139155441</c:v>
                      </c:pt>
                      <c:pt idx="1001">
                        <c:v>0.18907110111335745</c:v>
                      </c:pt>
                      <c:pt idx="1002">
                        <c:v>0.18935766963751816</c:v>
                      </c:pt>
                      <c:pt idx="1003">
                        <c:v>0.18986315100088272</c:v>
                      </c:pt>
                      <c:pt idx="1004">
                        <c:v>0.18988946154503261</c:v>
                      </c:pt>
                      <c:pt idx="1005">
                        <c:v>0.19056579059768217</c:v>
                      </c:pt>
                      <c:pt idx="1006">
                        <c:v>0.19100555254990176</c:v>
                      </c:pt>
                      <c:pt idx="1007">
                        <c:v>0.19172379623565591</c:v>
                      </c:pt>
                      <c:pt idx="1008">
                        <c:v>0.19254022039351917</c:v>
                      </c:pt>
                      <c:pt idx="1009">
                        <c:v>0.19361496625758137</c:v>
                      </c:pt>
                      <c:pt idx="1010">
                        <c:v>0.19465110054386514</c:v>
                      </c:pt>
                      <c:pt idx="1011">
                        <c:v>0.19621515419003957</c:v>
                      </c:pt>
                      <c:pt idx="1012">
                        <c:v>0.19794857484552522</c:v>
                      </c:pt>
                      <c:pt idx="1013">
                        <c:v>0.19989020188501952</c:v>
                      </c:pt>
                      <c:pt idx="1014">
                        <c:v>0.20175654204276888</c:v>
                      </c:pt>
                      <c:pt idx="1015">
                        <c:v>0.20350203593496397</c:v>
                      </c:pt>
                      <c:pt idx="1016">
                        <c:v>0.20558136621202197</c:v>
                      </c:pt>
                      <c:pt idx="1017">
                        <c:v>0.20747265013240695</c:v>
                      </c:pt>
                      <c:pt idx="1018">
                        <c:v>0.20935425268373245</c:v>
                      </c:pt>
                      <c:pt idx="1019">
                        <c:v>0.21092707651129017</c:v>
                      </c:pt>
                      <c:pt idx="1020">
                        <c:v>0.21258589367578803</c:v>
                      </c:pt>
                      <c:pt idx="1021">
                        <c:v>0.21437034084114012</c:v>
                      </c:pt>
                      <c:pt idx="1022">
                        <c:v>0.21604578718072837</c:v>
                      </c:pt>
                      <c:pt idx="1023">
                        <c:v>0.21738170221247757</c:v>
                      </c:pt>
                      <c:pt idx="1024">
                        <c:v>0.21910726387425611</c:v>
                      </c:pt>
                      <c:pt idx="1025">
                        <c:v>0.2205340698767049</c:v>
                      </c:pt>
                      <c:pt idx="1026">
                        <c:v>0.22203434038554629</c:v>
                      </c:pt>
                      <c:pt idx="1027">
                        <c:v>0.22331683703977903</c:v>
                      </c:pt>
                      <c:pt idx="1028">
                        <c:v>0.22476938409408015</c:v>
                      </c:pt>
                      <c:pt idx="1029">
                        <c:v>0.22617921922605996</c:v>
                      </c:pt>
                      <c:pt idx="1030">
                        <c:v>0.22749907457501636</c:v>
                      </c:pt>
                      <c:pt idx="1031">
                        <c:v>0.22920003416953785</c:v>
                      </c:pt>
                      <c:pt idx="1032">
                        <c:v>0.23082035365471681</c:v>
                      </c:pt>
                      <c:pt idx="1033">
                        <c:v>0.23262496084740453</c:v>
                      </c:pt>
                      <c:pt idx="1034">
                        <c:v>0.23426851561832626</c:v>
                      </c:pt>
                      <c:pt idx="1035">
                        <c:v>0.23585307098721492</c:v>
                      </c:pt>
                      <c:pt idx="1036">
                        <c:v>0.23771781656653093</c:v>
                      </c:pt>
                      <c:pt idx="1037">
                        <c:v>0.23933722486403369</c:v>
                      </c:pt>
                      <c:pt idx="1038">
                        <c:v>0.24056664483612858</c:v>
                      </c:pt>
                      <c:pt idx="1039">
                        <c:v>0.2421601981833196</c:v>
                      </c:pt>
                      <c:pt idx="1040">
                        <c:v>0.24348130641533072</c:v>
                      </c:pt>
                      <c:pt idx="1041">
                        <c:v>0.24491824938067711</c:v>
                      </c:pt>
                      <c:pt idx="1042">
                        <c:v>0.24615814801104813</c:v>
                      </c:pt>
                      <c:pt idx="1043">
                        <c:v>0.24713175204305363</c:v>
                      </c:pt>
                      <c:pt idx="1044">
                        <c:v>0.24885947777556308</c:v>
                      </c:pt>
                      <c:pt idx="1045">
                        <c:v>0.25008138044932943</c:v>
                      </c:pt>
                      <c:pt idx="1046">
                        <c:v>0.25099974372846606</c:v>
                      </c:pt>
                      <c:pt idx="1047">
                        <c:v>0.25165693783991572</c:v>
                      </c:pt>
                      <c:pt idx="1048">
                        <c:v>0.25189430222956233</c:v>
                      </c:pt>
                      <c:pt idx="1049">
                        <c:v>0.25166024089524192</c:v>
                      </c:pt>
                      <c:pt idx="1050">
                        <c:v>0.25069620433383638</c:v>
                      </c:pt>
                      <c:pt idx="1051">
                        <c:v>0.24824852643867992</c:v>
                      </c:pt>
                      <c:pt idx="1052">
                        <c:v>0.24553922378199836</c:v>
                      </c:pt>
                      <c:pt idx="1053">
                        <c:v>0.24192055582448246</c:v>
                      </c:pt>
                      <c:pt idx="1054">
                        <c:v>0.23813707679603635</c:v>
                      </c:pt>
                      <c:pt idx="1055">
                        <c:v>0.23385449471795897</c:v>
                      </c:pt>
                      <c:pt idx="1056">
                        <c:v>0.22974537999373559</c:v>
                      </c:pt>
                      <c:pt idx="1057">
                        <c:v>0.22617090463851475</c:v>
                      </c:pt>
                      <c:pt idx="1058">
                        <c:v>0.22325783763774593</c:v>
                      </c:pt>
                      <c:pt idx="1059">
                        <c:v>0.22085549132947976</c:v>
                      </c:pt>
                      <c:pt idx="1060">
                        <c:v>0.21977231697941285</c:v>
                      </c:pt>
                      <c:pt idx="1061">
                        <c:v>0.21947219453856887</c:v>
                      </c:pt>
                      <c:pt idx="1062">
                        <c:v>0.22069910874455423</c:v>
                      </c:pt>
                      <c:pt idx="1063">
                        <c:v>0.22315088698425353</c:v>
                      </c:pt>
                      <c:pt idx="1064">
                        <c:v>0.22714154731057262</c:v>
                      </c:pt>
                      <c:pt idx="1065">
                        <c:v>0.23186958626384579</c:v>
                      </c:pt>
                      <c:pt idx="1066">
                        <c:v>0.23762635610353372</c:v>
                      </c:pt>
                      <c:pt idx="1067">
                        <c:v>0.24348381218144022</c:v>
                      </c:pt>
                      <c:pt idx="1068">
                        <c:v>0.24905720550129559</c:v>
                      </c:pt>
                      <c:pt idx="1069">
                        <c:v>0.25383262621373048</c:v>
                      </c:pt>
                      <c:pt idx="1070">
                        <c:v>0.25751769697314841</c:v>
                      </c:pt>
                      <c:pt idx="1071">
                        <c:v>0.25932070958740283</c:v>
                      </c:pt>
                      <c:pt idx="1072">
                        <c:v>0.26033315299410575</c:v>
                      </c:pt>
                      <c:pt idx="1073">
                        <c:v>0.26017346735385399</c:v>
                      </c:pt>
                      <c:pt idx="1074">
                        <c:v>0.2595056806856687</c:v>
                      </c:pt>
                      <c:pt idx="1075">
                        <c:v>0.25904439192459922</c:v>
                      </c:pt>
                      <c:pt idx="1076">
                        <c:v>0.2587246789487172</c:v>
                      </c:pt>
                      <c:pt idx="1077">
                        <c:v>0.25857228280987499</c:v>
                      </c:pt>
                      <c:pt idx="1078">
                        <c:v>0.25952014579002819</c:v>
                      </c:pt>
                      <c:pt idx="1079">
                        <c:v>0.26078669665992765</c:v>
                      </c:pt>
                      <c:pt idx="1080">
                        <c:v>0.2624056493635924</c:v>
                      </c:pt>
                      <c:pt idx="1081">
                        <c:v>0.26391537344457416</c:v>
                      </c:pt>
                      <c:pt idx="1082">
                        <c:v>0.26538067712634189</c:v>
                      </c:pt>
                      <c:pt idx="1083">
                        <c:v>0.26737868390330022</c:v>
                      </c:pt>
                      <c:pt idx="1084">
                        <c:v>0.26898613286255302</c:v>
                      </c:pt>
                      <c:pt idx="1085">
                        <c:v>0.2702761468151143</c:v>
                      </c:pt>
                      <c:pt idx="1086">
                        <c:v>0.27173427489393204</c:v>
                      </c:pt>
                      <c:pt idx="1087">
                        <c:v>0.27334491301005154</c:v>
                      </c:pt>
                      <c:pt idx="1088">
                        <c:v>0.27515327885190355</c:v>
                      </c:pt>
                      <c:pt idx="1089">
                        <c:v>0.27680025057661095</c:v>
                      </c:pt>
                      <c:pt idx="1090">
                        <c:v>0.27829528175631424</c:v>
                      </c:pt>
                      <c:pt idx="1091">
                        <c:v>0.28013280560380421</c:v>
                      </c:pt>
                      <c:pt idx="1092">
                        <c:v>0.28223127082206212</c:v>
                      </c:pt>
                      <c:pt idx="1093">
                        <c:v>0.28432609128961528</c:v>
                      </c:pt>
                      <c:pt idx="1094">
                        <c:v>0.28648070844841822</c:v>
                      </c:pt>
                      <c:pt idx="1095">
                        <c:v>0.28914980494888809</c:v>
                      </c:pt>
                      <c:pt idx="1096">
                        <c:v>0.29222073521455622</c:v>
                      </c:pt>
                      <c:pt idx="1097">
                        <c:v>0.29565306529229196</c:v>
                      </c:pt>
                      <c:pt idx="1098">
                        <c:v>0.29922788234289133</c:v>
                      </c:pt>
                      <c:pt idx="1099">
                        <c:v>0.30365317919075141</c:v>
                      </c:pt>
                      <c:pt idx="1100">
                        <c:v>0.30834556792619383</c:v>
                      </c:pt>
                      <c:pt idx="1101">
                        <c:v>0.31305948347048607</c:v>
                      </c:pt>
                      <c:pt idx="1102">
                        <c:v>0.31738751103391327</c:v>
                      </c:pt>
                      <c:pt idx="1103">
                        <c:v>0.32166553717360974</c:v>
                      </c:pt>
                      <c:pt idx="1104">
                        <c:v>0.32568148295794302</c:v>
                      </c:pt>
                      <c:pt idx="1105">
                        <c:v>0.32949298100743185</c:v>
                      </c:pt>
                      <c:pt idx="1106">
                        <c:v>0.33219875281186823</c:v>
                      </c:pt>
                      <c:pt idx="1107">
                        <c:v>0.3343286540049546</c:v>
                      </c:pt>
                      <c:pt idx="1108">
                        <c:v>0.33588689882969336</c:v>
                      </c:pt>
                      <c:pt idx="1109">
                        <c:v>0.33743648737150833</c:v>
                      </c:pt>
                      <c:pt idx="1110">
                        <c:v>0.33825427831088584</c:v>
                      </c:pt>
                      <c:pt idx="1111">
                        <c:v>0.33907719468094194</c:v>
                      </c:pt>
                      <c:pt idx="1112">
                        <c:v>0.33992186565676702</c:v>
                      </c:pt>
                      <c:pt idx="1113">
                        <c:v>0.34069170534468524</c:v>
                      </c:pt>
                      <c:pt idx="1114">
                        <c:v>0.34180278481733539</c:v>
                      </c:pt>
                      <c:pt idx="1115">
                        <c:v>0.34297252199664002</c:v>
                      </c:pt>
                      <c:pt idx="1116">
                        <c:v>0.34398690167715484</c:v>
                      </c:pt>
                      <c:pt idx="1117">
                        <c:v>0.34515572766878327</c:v>
                      </c:pt>
                      <c:pt idx="1118">
                        <c:v>0.34558421367351005</c:v>
                      </c:pt>
                      <c:pt idx="1119">
                        <c:v>0.34617785244454569</c:v>
                      </c:pt>
                      <c:pt idx="1120">
                        <c:v>0.3469072581793331</c:v>
                      </c:pt>
                      <c:pt idx="1121">
                        <c:v>0.34716341581480109</c:v>
                      </c:pt>
                      <c:pt idx="1122">
                        <c:v>0.3475675275491899</c:v>
                      </c:pt>
                      <c:pt idx="1123">
                        <c:v>0.34796560266522397</c:v>
                      </c:pt>
                      <c:pt idx="1124">
                        <c:v>0.34813109712691137</c:v>
                      </c:pt>
                      <c:pt idx="1125">
                        <c:v>0.34896335317064836</c:v>
                      </c:pt>
                      <c:pt idx="1126">
                        <c:v>0.34951462171474129</c:v>
                      </c:pt>
                      <c:pt idx="1127">
                        <c:v>0.3500056379737464</c:v>
                      </c:pt>
                      <c:pt idx="1128">
                        <c:v>0.3505364047951251</c:v>
                      </c:pt>
                      <c:pt idx="1129">
                        <c:v>0.35159463538255648</c:v>
                      </c:pt>
                      <c:pt idx="1130">
                        <c:v>0.35238406560551266</c:v>
                      </c:pt>
                      <c:pt idx="1131">
                        <c:v>0.35341496056265836</c:v>
                      </c:pt>
                      <c:pt idx="1132">
                        <c:v>0.35410199607050319</c:v>
                      </c:pt>
                      <c:pt idx="1133">
                        <c:v>0.35479028446140265</c:v>
                      </c:pt>
                      <c:pt idx="1134">
                        <c:v>0.35519587687576526</c:v>
                      </c:pt>
                      <c:pt idx="1135">
                        <c:v>0.3558209516216293</c:v>
                      </c:pt>
                      <c:pt idx="1136">
                        <c:v>0.35548050912611412</c:v>
                      </c:pt>
                      <c:pt idx="1137">
                        <c:v>0.35554884820182808</c:v>
                      </c:pt>
                      <c:pt idx="1138">
                        <c:v>0.35546046299723794</c:v>
                      </c:pt>
                      <c:pt idx="1139">
                        <c:v>0.3554479341666904</c:v>
                      </c:pt>
                      <c:pt idx="1140">
                        <c:v>0.35572709929098212</c:v>
                      </c:pt>
                      <c:pt idx="1141">
                        <c:v>0.35583416384293404</c:v>
                      </c:pt>
                      <c:pt idx="1142">
                        <c:v>0.35566445513824424</c:v>
                      </c:pt>
                      <c:pt idx="1143">
                        <c:v>0.35554258378655429</c:v>
                      </c:pt>
                      <c:pt idx="1144">
                        <c:v>0.35538221475554543</c:v>
                      </c:pt>
                      <c:pt idx="1145">
                        <c:v>0.35497639454426377</c:v>
                      </c:pt>
                      <c:pt idx="1146">
                        <c:v>0.3540896950368746</c:v>
                      </c:pt>
                      <c:pt idx="1147">
                        <c:v>0.3527267860702184</c:v>
                      </c:pt>
                      <c:pt idx="1148">
                        <c:v>0.35177026680714141</c:v>
                      </c:pt>
                      <c:pt idx="1149">
                        <c:v>0.35063469916569379</c:v>
                      </c:pt>
                      <c:pt idx="1150">
                        <c:v>0.34954423531421736</c:v>
                      </c:pt>
                      <c:pt idx="1151">
                        <c:v>0.34824818474330138</c:v>
                      </c:pt>
                      <c:pt idx="1152">
                        <c:v>0.34692605142515448</c:v>
                      </c:pt>
                      <c:pt idx="1153">
                        <c:v>0.34629892650701899</c:v>
                      </c:pt>
                      <c:pt idx="1154">
                        <c:v>0.34539958427062273</c:v>
                      </c:pt>
                      <c:pt idx="1155">
                        <c:v>0.34405842990973545</c:v>
                      </c:pt>
                      <c:pt idx="1156">
                        <c:v>0.34293231584042827</c:v>
                      </c:pt>
                      <c:pt idx="1157">
                        <c:v>0.34201759731199638</c:v>
                      </c:pt>
                      <c:pt idx="1158">
                        <c:v>0.3406360089979783</c:v>
                      </c:pt>
                      <c:pt idx="1159">
                        <c:v>0.33983268316296023</c:v>
                      </c:pt>
                      <c:pt idx="1160">
                        <c:v>0.33833765198325694</c:v>
                      </c:pt>
                      <c:pt idx="1161">
                        <c:v>0.33740209003673227</c:v>
                      </c:pt>
                      <c:pt idx="1162">
                        <c:v>0.33647393149007659</c:v>
                      </c:pt>
                      <c:pt idx="1163">
                        <c:v>0.33602072951963324</c:v>
                      </c:pt>
                      <c:pt idx="1164">
                        <c:v>0.33507913095475383</c:v>
                      </c:pt>
                      <c:pt idx="1165">
                        <c:v>0.33469984908454115</c:v>
                      </c:pt>
                      <c:pt idx="1166">
                        <c:v>0.33381565534326152</c:v>
                      </c:pt>
                      <c:pt idx="1167">
                        <c:v>0.33285651641561548</c:v>
                      </c:pt>
                      <c:pt idx="1168">
                        <c:v>0.33194897349013358</c:v>
                      </c:pt>
                      <c:pt idx="1169">
                        <c:v>0.33096010706455192</c:v>
                      </c:pt>
                      <c:pt idx="1170">
                        <c:v>0.32927315698055187</c:v>
                      </c:pt>
                      <c:pt idx="1171">
                        <c:v>0.32795204874854067</c:v>
                      </c:pt>
                      <c:pt idx="1172">
                        <c:v>0.32660781912924625</c:v>
                      </c:pt>
                      <c:pt idx="1173">
                        <c:v>0.3252389874426948</c:v>
                      </c:pt>
                      <c:pt idx="1174">
                        <c:v>0.32410865913038522</c:v>
                      </c:pt>
                      <c:pt idx="1175">
                        <c:v>0.32226475696916201</c:v>
                      </c:pt>
                      <c:pt idx="1176">
                        <c:v>0.32007300891255447</c:v>
                      </c:pt>
                      <c:pt idx="1177">
                        <c:v>0.31570978672513456</c:v>
                      </c:pt>
                      <c:pt idx="1178">
                        <c:v>0.30841128733733875</c:v>
                      </c:pt>
                      <c:pt idx="1179">
                        <c:v>0.29759013639340526</c:v>
                      </c:pt>
                      <c:pt idx="1180">
                        <c:v>0.28338790967852157</c:v>
                      </c:pt>
                      <c:pt idx="1181">
                        <c:v>0.26552293630228652</c:v>
                      </c:pt>
                      <c:pt idx="1182">
                        <c:v>0.24472177453799937</c:v>
                      </c:pt>
                      <c:pt idx="1183">
                        <c:v>0.22230177396850706</c:v>
                      </c:pt>
                      <c:pt idx="1184">
                        <c:v>0.20128796378028987</c:v>
                      </c:pt>
                      <c:pt idx="1185">
                        <c:v>0.18279039835986219</c:v>
                      </c:pt>
                      <c:pt idx="1186">
                        <c:v>0.16779213531136991</c:v>
                      </c:pt>
                      <c:pt idx="1187">
                        <c:v>0.15679261937982289</c:v>
                      </c:pt>
                      <c:pt idx="1188">
                        <c:v>0.14994379111022524</c:v>
                      </c:pt>
                      <c:pt idx="1189">
                        <c:v>0.14703653293089211</c:v>
                      </c:pt>
                      <c:pt idx="1190">
                        <c:v>0.14617318260770523</c:v>
                      </c:pt>
                      <c:pt idx="1191">
                        <c:v>0.14653936615507274</c:v>
                      </c:pt>
                      <c:pt idx="1192">
                        <c:v>0.14792710498590506</c:v>
                      </c:pt>
                      <c:pt idx="1193">
                        <c:v>0.14992818702127056</c:v>
                      </c:pt>
                      <c:pt idx="1194">
                        <c:v>0.15220103078105868</c:v>
                      </c:pt>
                      <c:pt idx="1195">
                        <c:v>0.15500828611293033</c:v>
                      </c:pt>
                      <c:pt idx="1196">
                        <c:v>0.15871442808736011</c:v>
                      </c:pt>
                      <c:pt idx="1197">
                        <c:v>0.16386161337167915</c:v>
                      </c:pt>
                      <c:pt idx="1198">
                        <c:v>0.17025165864631681</c:v>
                      </c:pt>
                      <c:pt idx="1199">
                        <c:v>0.17728534411572083</c:v>
                      </c:pt>
                      <c:pt idx="1200">
                        <c:v>0.18487576525527491</c:v>
                      </c:pt>
                      <c:pt idx="1201">
                        <c:v>0.19343512058999401</c:v>
                      </c:pt>
                      <c:pt idx="1202">
                        <c:v>0.20222375352373359</c:v>
                      </c:pt>
                      <c:pt idx="1203">
                        <c:v>0.21106216008428488</c:v>
                      </c:pt>
                      <c:pt idx="1204">
                        <c:v>0.21949098778439022</c:v>
                      </c:pt>
                      <c:pt idx="1205">
                        <c:v>0.22727332782824111</c:v>
                      </c:pt>
                      <c:pt idx="1206">
                        <c:v>0.23452672342606565</c:v>
                      </c:pt>
                      <c:pt idx="1207">
                        <c:v>0.24142019989179644</c:v>
                      </c:pt>
                      <c:pt idx="1208">
                        <c:v>0.24731695093823855</c:v>
                      </c:pt>
                      <c:pt idx="1209">
                        <c:v>0.25249318032973606</c:v>
                      </c:pt>
                      <c:pt idx="1210">
                        <c:v>0.25624283151570376</c:v>
                      </c:pt>
                      <c:pt idx="1211">
                        <c:v>0.25951729832854009</c:v>
                      </c:pt>
                      <c:pt idx="1212">
                        <c:v>0.26214186053133631</c:v>
                      </c:pt>
                      <c:pt idx="1213">
                        <c:v>0.26428554343802496</c:v>
                      </c:pt>
                      <c:pt idx="1214">
                        <c:v>0.26589276460035882</c:v>
                      </c:pt>
                      <c:pt idx="1215">
                        <c:v>0.26700316068225177</c:v>
                      </c:pt>
                      <c:pt idx="1216">
                        <c:v>0.26732059568894329</c:v>
                      </c:pt>
                      <c:pt idx="1217">
                        <c:v>0.26802243799652609</c:v>
                      </c:pt>
                      <c:pt idx="1218">
                        <c:v>0.268056151940545</c:v>
                      </c:pt>
                      <c:pt idx="1219">
                        <c:v>0.26770602807597027</c:v>
                      </c:pt>
                      <c:pt idx="1220">
                        <c:v>0.26744907315128563</c:v>
                      </c:pt>
                      <c:pt idx="1221">
                        <c:v>0.26669950738916254</c:v>
                      </c:pt>
                      <c:pt idx="1222">
                        <c:v>0.26581554144480196</c:v>
                      </c:pt>
                      <c:pt idx="1223">
                        <c:v>0.26537919644636809</c:v>
                      </c:pt>
                      <c:pt idx="1224">
                        <c:v>0.26431139838833684</c:v>
                      </c:pt>
                      <c:pt idx="1225">
                        <c:v>0.26350943933483301</c:v>
                      </c:pt>
                      <c:pt idx="1226">
                        <c:v>0.26276830205871465</c:v>
                      </c:pt>
                      <c:pt idx="1227">
                        <c:v>0.26198035251573221</c:v>
                      </c:pt>
                      <c:pt idx="1228">
                        <c:v>0.26112429169395485</c:v>
                      </c:pt>
                      <c:pt idx="1229">
                        <c:v>0.2602152680884991</c:v>
                      </c:pt>
                      <c:pt idx="1230">
                        <c:v>0.2589777613257781</c:v>
                      </c:pt>
                      <c:pt idx="1231">
                        <c:v>0.25811372761183404</c:v>
                      </c:pt>
                      <c:pt idx="1232">
                        <c:v>0.25716837039779034</c:v>
                      </c:pt>
                      <c:pt idx="1233">
                        <c:v>0.25628930208718925</c:v>
                      </c:pt>
                      <c:pt idx="1234">
                        <c:v>0.25495053959395197</c:v>
                      </c:pt>
                      <c:pt idx="1235">
                        <c:v>0.25386315100088269</c:v>
                      </c:pt>
                      <c:pt idx="1236">
                        <c:v>0.25296608673367693</c:v>
                      </c:pt>
                      <c:pt idx="1237">
                        <c:v>0.25230171701927734</c:v>
                      </c:pt>
                      <c:pt idx="1238">
                        <c:v>0.25098983456248758</c:v>
                      </c:pt>
                      <c:pt idx="1239">
                        <c:v>0.24982043907856144</c:v>
                      </c:pt>
                      <c:pt idx="1240">
                        <c:v>0.24879671972436573</c:v>
                      </c:pt>
                      <c:pt idx="1241">
                        <c:v>0.24816697514166122</c:v>
                      </c:pt>
                      <c:pt idx="1242">
                        <c:v>0.24735168996839318</c:v>
                      </c:pt>
                      <c:pt idx="1243">
                        <c:v>0.24646214299951597</c:v>
                      </c:pt>
                      <c:pt idx="1244">
                        <c:v>0.24547350437085338</c:v>
                      </c:pt>
                      <c:pt idx="1245">
                        <c:v>0.24493601754036276</c:v>
                      </c:pt>
                      <c:pt idx="1246">
                        <c:v>0.24449044676670748</c:v>
                      </c:pt>
                      <c:pt idx="1247">
                        <c:v>0.24392220735214556</c:v>
                      </c:pt>
                      <c:pt idx="1248">
                        <c:v>0.2432746946097554</c:v>
                      </c:pt>
                      <c:pt idx="1249">
                        <c:v>0.24264916427005323</c:v>
                      </c:pt>
                      <c:pt idx="1250">
                        <c:v>0.24210894387653406</c:v>
                      </c:pt>
                      <c:pt idx="1251">
                        <c:v>0.24175164440900934</c:v>
                      </c:pt>
                      <c:pt idx="1252">
                        <c:v>0.24161792761752895</c:v>
                      </c:pt>
                      <c:pt idx="1253">
                        <c:v>0.24110094250975256</c:v>
                      </c:pt>
                      <c:pt idx="1254">
                        <c:v>0.24021777385460863</c:v>
                      </c:pt>
                      <c:pt idx="1255">
                        <c:v>0.23968837381474414</c:v>
                      </c:pt>
                      <c:pt idx="1256">
                        <c:v>0.2393079529599362</c:v>
                      </c:pt>
                      <c:pt idx="1257">
                        <c:v>0.23889666562259745</c:v>
                      </c:pt>
                      <c:pt idx="1258">
                        <c:v>0.2381155499871864</c:v>
                      </c:pt>
                      <c:pt idx="1259">
                        <c:v>0.23768273584099775</c:v>
                      </c:pt>
                      <c:pt idx="1260">
                        <c:v>0.23716837039779037</c:v>
                      </c:pt>
                      <c:pt idx="1261">
                        <c:v>0.23735869472365384</c:v>
                      </c:pt>
                      <c:pt idx="1262">
                        <c:v>0.23707372077792646</c:v>
                      </c:pt>
                      <c:pt idx="1263">
                        <c:v>0.23697235114895071</c:v>
                      </c:pt>
                      <c:pt idx="1264">
                        <c:v>0.23673008912554458</c:v>
                      </c:pt>
                      <c:pt idx="1265">
                        <c:v>0.23666163615137104</c:v>
                      </c:pt>
                      <c:pt idx="1266">
                        <c:v>0.23614852359121841</c:v>
                      </c:pt>
                      <c:pt idx="1267">
                        <c:v>0.23579714684358891</c:v>
                      </c:pt>
                      <c:pt idx="1268">
                        <c:v>0.23566889717816566</c:v>
                      </c:pt>
                      <c:pt idx="1269">
                        <c:v>0.23501819527890883</c:v>
                      </c:pt>
                      <c:pt idx="1270">
                        <c:v>0.23444790569207549</c:v>
                      </c:pt>
                      <c:pt idx="1271">
                        <c:v>0.23386098693015178</c:v>
                      </c:pt>
                      <c:pt idx="1272">
                        <c:v>0.23312702525698339</c:v>
                      </c:pt>
                      <c:pt idx="1273">
                        <c:v>0.23245422705657906</c:v>
                      </c:pt>
                      <c:pt idx="1274">
                        <c:v>0.23243577550613628</c:v>
                      </c:pt>
                      <c:pt idx="1275">
                        <c:v>0.23178575699763659</c:v>
                      </c:pt>
                      <c:pt idx="1276">
                        <c:v>0.23189908596486233</c:v>
                      </c:pt>
                      <c:pt idx="1277">
                        <c:v>0.23185967709786726</c:v>
                      </c:pt>
                      <c:pt idx="1278">
                        <c:v>0.23188325407898858</c:v>
                      </c:pt>
                      <c:pt idx="1279">
                        <c:v>0.23228759361029641</c:v>
                      </c:pt>
                      <c:pt idx="1280">
                        <c:v>0.23264762664084968</c:v>
                      </c:pt>
                      <c:pt idx="1281">
                        <c:v>0.23241481818958401</c:v>
                      </c:pt>
                      <c:pt idx="1282">
                        <c:v>0.23250958170790739</c:v>
                      </c:pt>
                      <c:pt idx="1283">
                        <c:v>0.23246926165323614</c:v>
                      </c:pt>
                      <c:pt idx="1284">
                        <c:v>0.23240228935903642</c:v>
                      </c:pt>
                      <c:pt idx="1285">
                        <c:v>0.23251664341239786</c:v>
                      </c:pt>
                      <c:pt idx="1286">
                        <c:v>0.23259728352174036</c:v>
                      </c:pt>
                      <c:pt idx="1287">
                        <c:v>0.23270058942452804</c:v>
                      </c:pt>
                      <c:pt idx="1288">
                        <c:v>0.23314980494888807</c:v>
                      </c:pt>
                      <c:pt idx="1289">
                        <c:v>0.23313716221988098</c:v>
                      </c:pt>
                      <c:pt idx="1290">
                        <c:v>0.23336131438822288</c:v>
                      </c:pt>
                      <c:pt idx="1291">
                        <c:v>0.23345026908511066</c:v>
                      </c:pt>
                      <c:pt idx="1292">
                        <c:v>0.23356200347390302</c:v>
                      </c:pt>
                      <c:pt idx="1293">
                        <c:v>0.23343056465161308</c:v>
                      </c:pt>
                      <c:pt idx="1294">
                        <c:v>0.23323864574731626</c:v>
                      </c:pt>
                      <c:pt idx="1295">
                        <c:v>0.23319376975426409</c:v>
                      </c:pt>
                      <c:pt idx="1296">
                        <c:v>0.23322326945528063</c:v>
                      </c:pt>
                      <c:pt idx="1297">
                        <c:v>0.23337874085252996</c:v>
                      </c:pt>
                      <c:pt idx="1298">
                        <c:v>0.23358159400894102</c:v>
                      </c:pt>
                      <c:pt idx="1299">
                        <c:v>0.23378740852529967</c:v>
                      </c:pt>
                      <c:pt idx="1300">
                        <c:v>0.2340310373302201</c:v>
                      </c:pt>
                      <c:pt idx="1301">
                        <c:v>0.23451624476778954</c:v>
                      </c:pt>
                      <c:pt idx="1302">
                        <c:v>0.23402272274267491</c:v>
                      </c:pt>
                      <c:pt idx="1303">
                        <c:v>0.23425758136621203</c:v>
                      </c:pt>
                      <c:pt idx="1304">
                        <c:v>0.23383535977675904</c:v>
                      </c:pt>
                      <c:pt idx="1305">
                        <c:v>0.23332361399812068</c:v>
                      </c:pt>
                      <c:pt idx="1306">
                        <c:v>0.2324178934479911</c:v>
                      </c:pt>
                      <c:pt idx="1307">
                        <c:v>0.23181377601867936</c:v>
                      </c:pt>
                      <c:pt idx="1308">
                        <c:v>0.23097616674734475</c:v>
                      </c:pt>
                      <c:pt idx="1309">
                        <c:v>0.23057592756057974</c:v>
                      </c:pt>
                      <c:pt idx="1310">
                        <c:v>0.22969822603149292</c:v>
                      </c:pt>
                      <c:pt idx="1311">
                        <c:v>0.22902576952646717</c:v>
                      </c:pt>
                      <c:pt idx="1312">
                        <c:v>0.22841026225120306</c:v>
                      </c:pt>
                      <c:pt idx="1313">
                        <c:v>0.22789908596486233</c:v>
                      </c:pt>
                      <c:pt idx="1314">
                        <c:v>0.22738141746632878</c:v>
                      </c:pt>
                      <c:pt idx="1315">
                        <c:v>0.22649847660810388</c:v>
                      </c:pt>
                      <c:pt idx="1316">
                        <c:v>0.22618981178279565</c:v>
                      </c:pt>
                      <c:pt idx="1317">
                        <c:v>0.22569845382841197</c:v>
                      </c:pt>
                      <c:pt idx="1318">
                        <c:v>0.22509672826675017</c:v>
                      </c:pt>
                      <c:pt idx="1319">
                        <c:v>0.22474819898060877</c:v>
                      </c:pt>
                      <c:pt idx="1320">
                        <c:v>0.22444921552436004</c:v>
                      </c:pt>
                      <c:pt idx="1321">
                        <c:v>0.22399100202169767</c:v>
                      </c:pt>
                      <c:pt idx="1322">
                        <c:v>0.22364247273555626</c:v>
                      </c:pt>
                      <c:pt idx="1323">
                        <c:v>0.22303459665708023</c:v>
                      </c:pt>
                      <c:pt idx="1324">
                        <c:v>0.22269347077080781</c:v>
                      </c:pt>
                      <c:pt idx="1325">
                        <c:v>0.22249369287280391</c:v>
                      </c:pt>
                      <c:pt idx="1326">
                        <c:v>0.22207887468321991</c:v>
                      </c:pt>
                      <c:pt idx="1327">
                        <c:v>0.22140596258435605</c:v>
                      </c:pt>
                      <c:pt idx="1328">
                        <c:v>0.22083385062217034</c:v>
                      </c:pt>
                      <c:pt idx="1329">
                        <c:v>0.22030069193314158</c:v>
                      </c:pt>
                      <c:pt idx="1330">
                        <c:v>0.21978484580996041</c:v>
                      </c:pt>
                      <c:pt idx="1331">
                        <c:v>0.21886409066317378</c:v>
                      </c:pt>
                      <c:pt idx="1332">
                        <c:v>0.21761986389134086</c:v>
                      </c:pt>
                      <c:pt idx="1333">
                        <c:v>0.21617061989236594</c:v>
                      </c:pt>
                      <c:pt idx="1334">
                        <c:v>0.21499256812551609</c:v>
                      </c:pt>
                      <c:pt idx="1335">
                        <c:v>0.2135657621230673</c:v>
                      </c:pt>
                      <c:pt idx="1336">
                        <c:v>0.21213121102537089</c:v>
                      </c:pt>
                      <c:pt idx="1337">
                        <c:v>0.21074666135140524</c:v>
                      </c:pt>
                      <c:pt idx="1338">
                        <c:v>0.20931017397989693</c:v>
                      </c:pt>
                      <c:pt idx="1339">
                        <c:v>0.20847643725618611</c:v>
                      </c:pt>
                      <c:pt idx="1340">
                        <c:v>0.20720134400182236</c:v>
                      </c:pt>
                      <c:pt idx="1341">
                        <c:v>0.2058421936843304</c:v>
                      </c:pt>
                      <c:pt idx="1342">
                        <c:v>0.20423371963894191</c:v>
                      </c:pt>
                      <c:pt idx="1343">
                        <c:v>0.20253537970898944</c:v>
                      </c:pt>
                      <c:pt idx="1344">
                        <c:v>0.20030456448076539</c:v>
                      </c:pt>
                      <c:pt idx="1345">
                        <c:v>0.19814356900822916</c:v>
                      </c:pt>
                      <c:pt idx="1346">
                        <c:v>0.19502525698339929</c:v>
                      </c:pt>
                      <c:pt idx="1347">
                        <c:v>0.19232529400039863</c:v>
                      </c:pt>
                      <c:pt idx="1348">
                        <c:v>0.1893237278965802</c:v>
                      </c:pt>
                      <c:pt idx="1349">
                        <c:v>0.18598468065719409</c:v>
                      </c:pt>
                      <c:pt idx="1350">
                        <c:v>0.18270953045360061</c:v>
                      </c:pt>
                      <c:pt idx="1351">
                        <c:v>0.17934178080241464</c:v>
                      </c:pt>
                      <c:pt idx="1352">
                        <c:v>0.17583723910134116</c:v>
                      </c:pt>
                      <c:pt idx="1353">
                        <c:v>0.1724880548990575</c:v>
                      </c:pt>
                      <c:pt idx="1354">
                        <c:v>0.16945459722657252</c:v>
                      </c:pt>
                      <c:pt idx="1355">
                        <c:v>0.166708960961303</c:v>
                      </c:pt>
                      <c:pt idx="1356">
                        <c:v>0.164356274381389</c:v>
                      </c:pt>
                      <c:pt idx="1357">
                        <c:v>0.16180415159884962</c:v>
                      </c:pt>
                      <c:pt idx="1358">
                        <c:v>0.16002038782425468</c:v>
                      </c:pt>
                      <c:pt idx="1359">
                        <c:v>0.158474785728523</c:v>
                      </c:pt>
                      <c:pt idx="1360">
                        <c:v>0.15743033685469404</c:v>
                      </c:pt>
                      <c:pt idx="1361">
                        <c:v>0.15656766992226431</c:v>
                      </c:pt>
                      <c:pt idx="1362">
                        <c:v>0.1558349611321507</c:v>
                      </c:pt>
                      <c:pt idx="1363">
                        <c:v>0.15533380791024801</c:v>
                      </c:pt>
                      <c:pt idx="1364">
                        <c:v>0.15565727953529429</c:v>
                      </c:pt>
                      <c:pt idx="1365">
                        <c:v>0.15574031151228682</c:v>
                      </c:pt>
                      <c:pt idx="1366">
                        <c:v>0.15651652951393832</c:v>
                      </c:pt>
                      <c:pt idx="1367">
                        <c:v>0.15734069876704918</c:v>
                      </c:pt>
                      <c:pt idx="1368">
                        <c:v>0.15860462997237962</c:v>
                      </c:pt>
                      <c:pt idx="1369">
                        <c:v>0.1598560323471625</c:v>
                      </c:pt>
                      <c:pt idx="1370">
                        <c:v>0.1615277200375865</c:v>
                      </c:pt>
                      <c:pt idx="1371">
                        <c:v>0.16277570545858369</c:v>
                      </c:pt>
                      <c:pt idx="1372">
                        <c:v>0.16345602095731657</c:v>
                      </c:pt>
                      <c:pt idx="1373">
                        <c:v>0.16297013012899</c:v>
                      </c:pt>
                      <c:pt idx="1374">
                        <c:v>0.16175358068282125</c:v>
                      </c:pt>
                      <c:pt idx="1375">
                        <c:v>0.15977710071471285</c:v>
                      </c:pt>
                      <c:pt idx="1376">
                        <c:v>0.15754617158802925</c:v>
                      </c:pt>
                      <c:pt idx="1377">
                        <c:v>0.15490008257638316</c:v>
                      </c:pt>
                      <c:pt idx="1378">
                        <c:v>0.15232039636663913</c:v>
                      </c:pt>
                      <c:pt idx="1379">
                        <c:v>0.15091192801617359</c:v>
                      </c:pt>
                      <c:pt idx="1380">
                        <c:v>0.15023070132976452</c:v>
                      </c:pt>
                      <c:pt idx="1381">
                        <c:v>0.15079017056294314</c:v>
                      </c:pt>
                      <c:pt idx="1382">
                        <c:v>0.15161479540989209</c:v>
                      </c:pt>
                      <c:pt idx="1383">
                        <c:v>0.1529001395256129</c:v>
                      </c:pt>
                      <c:pt idx="1384">
                        <c:v>0.15449654033429197</c:v>
                      </c:pt>
                      <c:pt idx="1385">
                        <c:v>0.15636447507047466</c:v>
                      </c:pt>
                      <c:pt idx="1386">
                        <c:v>0.15773455964008085</c:v>
                      </c:pt>
                      <c:pt idx="1387">
                        <c:v>0.1590148922235827</c:v>
                      </c:pt>
                      <c:pt idx="1388">
                        <c:v>0.15958313163814458</c:v>
                      </c:pt>
                      <c:pt idx="1389">
                        <c:v>0.1598370113044221</c:v>
                      </c:pt>
                      <c:pt idx="1390">
                        <c:v>0.15987209202995528</c:v>
                      </c:pt>
                      <c:pt idx="1391">
                        <c:v>0.15955796007858994</c:v>
                      </c:pt>
                      <c:pt idx="1392">
                        <c:v>0.15851362510322048</c:v>
                      </c:pt>
                      <c:pt idx="1393">
                        <c:v>0.15712782254620006</c:v>
                      </c:pt>
                      <c:pt idx="1394">
                        <c:v>0.15566866938124663</c:v>
                      </c:pt>
                      <c:pt idx="1395">
                        <c:v>0.1543712520288163</c:v>
                      </c:pt>
                      <c:pt idx="1396">
                        <c:v>0.15326040035308522</c:v>
                      </c:pt>
                      <c:pt idx="1397">
                        <c:v>0.15206264415273782</c:v>
                      </c:pt>
                      <c:pt idx="1398">
                        <c:v>0.15121387283236992</c:v>
                      </c:pt>
                      <c:pt idx="1399">
                        <c:v>0.1505972265725106</c:v>
                      </c:pt>
                      <c:pt idx="1400">
                        <c:v>0.15040177681596856</c:v>
                      </c:pt>
                      <c:pt idx="1401">
                        <c:v>0.15033252655257839</c:v>
                      </c:pt>
                      <c:pt idx="1402">
                        <c:v>0.15011406930721261</c:v>
                      </c:pt>
                      <c:pt idx="1403">
                        <c:v>0.1499138358153706</c:v>
                      </c:pt>
                      <c:pt idx="1404">
                        <c:v>0.14982636179845668</c:v>
                      </c:pt>
                      <c:pt idx="1405">
                        <c:v>0.14927065121444233</c:v>
                      </c:pt>
                      <c:pt idx="1406">
                        <c:v>0.1489043537686153</c:v>
                      </c:pt>
                      <c:pt idx="1407">
                        <c:v>0.14836834761809845</c:v>
                      </c:pt>
                      <c:pt idx="1408">
                        <c:v>0.14779839972664371</c:v>
                      </c:pt>
                      <c:pt idx="1409">
                        <c:v>0.14757288077678749</c:v>
                      </c:pt>
                      <c:pt idx="1410">
                        <c:v>0.14741854836413337</c:v>
                      </c:pt>
                      <c:pt idx="1411">
                        <c:v>0.14726956917907685</c:v>
                      </c:pt>
                      <c:pt idx="1412">
                        <c:v>0.14734850081152653</c:v>
                      </c:pt>
                      <c:pt idx="1413">
                        <c:v>0.14777539223781999</c:v>
                      </c:pt>
                      <c:pt idx="1414">
                        <c:v>0.14806446652809022</c:v>
                      </c:pt>
                      <c:pt idx="1415">
                        <c:v>0.14850639255104073</c:v>
                      </c:pt>
                      <c:pt idx="1416">
                        <c:v>0.14892428599903187</c:v>
                      </c:pt>
                      <c:pt idx="1417">
                        <c:v>0.14928910276488511</c:v>
                      </c:pt>
                      <c:pt idx="1418">
                        <c:v>0.14957601298442438</c:v>
                      </c:pt>
                      <c:pt idx="1419">
                        <c:v>0.150076938409408</c:v>
                      </c:pt>
                      <c:pt idx="1420">
                        <c:v>0.14998228878954412</c:v>
                      </c:pt>
                      <c:pt idx="1421">
                        <c:v>0.15015245308807199</c:v>
                      </c:pt>
                      <c:pt idx="1422">
                        <c:v>0.1501803582106552</c:v>
                      </c:pt>
                      <c:pt idx="1423">
                        <c:v>0.15017010734929809</c:v>
                      </c:pt>
                      <c:pt idx="1424">
                        <c:v>0.15001611663202255</c:v>
                      </c:pt>
                      <c:pt idx="1425">
                        <c:v>0.15003263190865343</c:v>
                      </c:pt>
                      <c:pt idx="1426">
                        <c:v>0.14957760756285771</c:v>
                      </c:pt>
                      <c:pt idx="1427">
                        <c:v>0.14931324923830405</c:v>
                      </c:pt>
                      <c:pt idx="1428">
                        <c:v>0.14896995928130072</c:v>
                      </c:pt>
                      <c:pt idx="1429">
                        <c:v>0.14871858538113272</c:v>
                      </c:pt>
                      <c:pt idx="1430">
                        <c:v>0.14817790939377545</c:v>
                      </c:pt>
                      <c:pt idx="1431">
                        <c:v>0.14774486745066773</c:v>
                      </c:pt>
                      <c:pt idx="1432">
                        <c:v>0.14720066061106524</c:v>
                      </c:pt>
                      <c:pt idx="1433">
                        <c:v>0.14698060878726615</c:v>
                      </c:pt>
                      <c:pt idx="1434">
                        <c:v>0.14688926222272844</c:v>
                      </c:pt>
                      <c:pt idx="1435">
                        <c:v>0.14654141632734416</c:v>
                      </c:pt>
                      <c:pt idx="1436">
                        <c:v>0.14613468492838635</c:v>
                      </c:pt>
                      <c:pt idx="1437">
                        <c:v>0.14578410546997353</c:v>
                      </c:pt>
                      <c:pt idx="1438">
                        <c:v>0.14521996639995444</c:v>
                      </c:pt>
                      <c:pt idx="1439">
                        <c:v>0.14479876989663715</c:v>
                      </c:pt>
                      <c:pt idx="1440">
                        <c:v>0.14415045986503033</c:v>
                      </c:pt>
                      <c:pt idx="1441">
                        <c:v>0.14320157179874141</c:v>
                      </c:pt>
                      <c:pt idx="1442">
                        <c:v>0.14242000056949231</c:v>
                      </c:pt>
                      <c:pt idx="1443">
                        <c:v>0.14155277769868163</c:v>
                      </c:pt>
                      <c:pt idx="1444">
                        <c:v>0.14088783849198441</c:v>
                      </c:pt>
                      <c:pt idx="1445">
                        <c:v>0.14051402374782881</c:v>
                      </c:pt>
                      <c:pt idx="1446">
                        <c:v>0.13978541530225802</c:v>
                      </c:pt>
                      <c:pt idx="1447">
                        <c:v>0.13921353113699136</c:v>
                      </c:pt>
                      <c:pt idx="1448">
                        <c:v>0.13903379936786356</c:v>
                      </c:pt>
                      <c:pt idx="1449">
                        <c:v>0.13869700162305304</c:v>
                      </c:pt>
                      <c:pt idx="1450">
                        <c:v>0.13821555283464793</c:v>
                      </c:pt>
                      <c:pt idx="1451">
                        <c:v>0.137869301517697</c:v>
                      </c:pt>
                      <c:pt idx="1452">
                        <c:v>0.13738694154161565</c:v>
                      </c:pt>
                      <c:pt idx="1453">
                        <c:v>0.13703977903698852</c:v>
                      </c:pt>
                      <c:pt idx="1454">
                        <c:v>0.13632142145277484</c:v>
                      </c:pt>
                      <c:pt idx="1455">
                        <c:v>0.13577596173011761</c:v>
                      </c:pt>
                      <c:pt idx="1456">
                        <c:v>0.1350823201116205</c:v>
                      </c:pt>
                      <c:pt idx="1457">
                        <c:v>0.13422671488368121</c:v>
                      </c:pt>
                      <c:pt idx="1458">
                        <c:v>0.1331016259005097</c:v>
                      </c:pt>
                      <c:pt idx="1459">
                        <c:v>0.131836555710584</c:v>
                      </c:pt>
                      <c:pt idx="1460">
                        <c:v>0.13047455793160398</c:v>
                      </c:pt>
                      <c:pt idx="1461">
                        <c:v>0.12937429881260856</c:v>
                      </c:pt>
                      <c:pt idx="1462">
                        <c:v>0.12766878327970616</c:v>
                      </c:pt>
                      <c:pt idx="1463">
                        <c:v>0.12609573165522936</c:v>
                      </c:pt>
                      <c:pt idx="1464">
                        <c:v>0.12500355932686011</c:v>
                      </c:pt>
                      <c:pt idx="1465">
                        <c:v>0.12403382784247845</c:v>
                      </c:pt>
                      <c:pt idx="1466">
                        <c:v>0.1231686551439392</c:v>
                      </c:pt>
                      <c:pt idx="1467">
                        <c:v>0.12256100686238219</c:v>
                      </c:pt>
                      <c:pt idx="1468">
                        <c:v>0.12191497479996584</c:v>
                      </c:pt>
                      <c:pt idx="1469">
                        <c:v>0.12166029784447165</c:v>
                      </c:pt>
                      <c:pt idx="1470">
                        <c:v>0.12150118169651755</c:v>
                      </c:pt>
                      <c:pt idx="1471">
                        <c:v>0.12072883624248983</c:v>
                      </c:pt>
                      <c:pt idx="1472">
                        <c:v>0.11976901392408666</c:v>
                      </c:pt>
                      <c:pt idx="1473">
                        <c:v>0.11839471511147813</c:v>
                      </c:pt>
                      <c:pt idx="1474">
                        <c:v>0.11695355790312938</c:v>
                      </c:pt>
                      <c:pt idx="1475">
                        <c:v>0.11533221333181469</c:v>
                      </c:pt>
                      <c:pt idx="1476">
                        <c:v>0.11314068168228025</c:v>
                      </c:pt>
                      <c:pt idx="1477">
                        <c:v>0.1111411714456562</c:v>
                      </c:pt>
                      <c:pt idx="1478">
                        <c:v>0.10976925311085167</c:v>
                      </c:pt>
                      <c:pt idx="1479">
                        <c:v>0.1087118767618668</c:v>
                      </c:pt>
                      <c:pt idx="1480">
                        <c:v>0.10826046299723797</c:v>
                      </c:pt>
                      <c:pt idx="1481">
                        <c:v>0.10811537913949713</c:v>
                      </c:pt>
                      <c:pt idx="1482">
                        <c:v>0.10853437740254564</c:v>
                      </c:pt>
                      <c:pt idx="1483">
                        <c:v>0.10963477319969248</c:v>
                      </c:pt>
                      <c:pt idx="1484">
                        <c:v>0.11060698767049176</c:v>
                      </c:pt>
                      <c:pt idx="1485">
                        <c:v>0.11137384321877047</c:v>
                      </c:pt>
                      <c:pt idx="1486">
                        <c:v>0.11219243144736467</c:v>
                      </c:pt>
                      <c:pt idx="1487">
                        <c:v>0.11270617044904468</c:v>
                      </c:pt>
                      <c:pt idx="1488">
                        <c:v>0.11297423047353285</c:v>
                      </c:pt>
                      <c:pt idx="1489">
                        <c:v>0.11289984338961816</c:v>
                      </c:pt>
                      <c:pt idx="1490">
                        <c:v>0.11276564822460777</c:v>
                      </c:pt>
                      <c:pt idx="1491">
                        <c:v>0.11249534440046699</c:v>
                      </c:pt>
                      <c:pt idx="1492">
                        <c:v>0.11229560067200091</c:v>
                      </c:pt>
                      <c:pt idx="1493">
                        <c:v>0.11154453145021213</c:v>
                      </c:pt>
                      <c:pt idx="1494">
                        <c:v>0.11080889546968878</c:v>
                      </c:pt>
                      <c:pt idx="1495">
                        <c:v>0.11008731455907059</c:v>
                      </c:pt>
                      <c:pt idx="1496">
                        <c:v>0.10948232011162048</c:v>
                      </c:pt>
                      <c:pt idx="1497">
                        <c:v>0.10875257268145448</c:v>
                      </c:pt>
                      <c:pt idx="1498">
                        <c:v>0.10798382641874769</c:v>
                      </c:pt>
                      <c:pt idx="1499">
                        <c:v>0.10728697286369202</c:v>
                      </c:pt>
                      <c:pt idx="1500">
                        <c:v>0.10684656169025314</c:v>
                      </c:pt>
                      <c:pt idx="1501">
                        <c:v>0.10670795865485919</c:v>
                      </c:pt>
                      <c:pt idx="1502">
                        <c:v>0.10605600387254763</c:v>
                      </c:pt>
                      <c:pt idx="1503">
                        <c:v>0.10557075087559441</c:v>
                      </c:pt>
                      <c:pt idx="1504">
                        <c:v>0.10498959537572256</c:v>
                      </c:pt>
                      <c:pt idx="1505">
                        <c:v>0.1045893903584954</c:v>
                      </c:pt>
                      <c:pt idx="1506">
                        <c:v>0.10421388991713887</c:v>
                      </c:pt>
                      <c:pt idx="1507">
                        <c:v>0.10350467837922492</c:v>
                      </c:pt>
                      <c:pt idx="1508">
                        <c:v>0.10264054215666733</c:v>
                      </c:pt>
                      <c:pt idx="1509">
                        <c:v>0.10224594094364874</c:v>
                      </c:pt>
                      <c:pt idx="1510">
                        <c:v>0.10126299723796235</c:v>
                      </c:pt>
                      <c:pt idx="1511">
                        <c:v>0.10004005808821435</c:v>
                      </c:pt>
                      <c:pt idx="1512">
                        <c:v>9.8424021185113467E-2</c:v>
                      </c:pt>
                      <c:pt idx="1513">
                        <c:v>9.6679643497821682E-2</c:v>
                      </c:pt>
                      <c:pt idx="1514">
                        <c:v>9.5389640935106351E-2</c:v>
                      </c:pt>
                      <c:pt idx="1515">
                        <c:v>9.410723539964122E-2</c:v>
                      </c:pt>
                      <c:pt idx="1516">
                        <c:v>9.2625997323386208E-2</c:v>
                      </c:pt>
                      <c:pt idx="1517">
                        <c:v>9.1749172812437718E-2</c:v>
                      </c:pt>
                      <c:pt idx="1518">
                        <c:v>9.126627751359663E-2</c:v>
                      </c:pt>
                      <c:pt idx="1519">
                        <c:v>9.1279968108431336E-2</c:v>
                      </c:pt>
                      <c:pt idx="1520">
                        <c:v>9.1225672712776554E-2</c:v>
                      </c:pt>
                      <c:pt idx="1521">
                        <c:v>9.1276368917110398E-2</c:v>
                      </c:pt>
                      <c:pt idx="1522">
                        <c:v>9.1286369201856538E-2</c:v>
                      </c:pt>
                      <c:pt idx="1523">
                        <c:v>9.1414516358666251E-2</c:v>
                      </c:pt>
                      <c:pt idx="1524">
                        <c:v>9.1638372391013412E-2</c:v>
                      </c:pt>
                      <c:pt idx="1525">
                        <c:v>9.1675195762977307E-2</c:v>
                      </c:pt>
                      <c:pt idx="1526">
                        <c:v>9.1574623423218204E-2</c:v>
                      </c:pt>
                      <c:pt idx="1527">
                        <c:v>9.1440257410518519E-2</c:v>
                      </c:pt>
                      <c:pt idx="1528">
                        <c:v>9.0907349298100751E-2</c:v>
                      </c:pt>
                      <c:pt idx="1529">
                        <c:v>9.0604413565306532E-2</c:v>
                      </c:pt>
                      <c:pt idx="1530">
                        <c:v>9.04995472536234E-2</c:v>
                      </c:pt>
                      <c:pt idx="1531">
                        <c:v>9.0175027762749507E-2</c:v>
                      </c:pt>
                      <c:pt idx="1532">
                        <c:v>8.9769002534240722E-2</c:v>
                      </c:pt>
                      <c:pt idx="1533">
                        <c:v>8.9301324069591959E-2</c:v>
                      </c:pt>
                      <c:pt idx="1534">
                        <c:v>8.8922930607363532E-2</c:v>
                      </c:pt>
                      <c:pt idx="1535">
                        <c:v>8.8727982004043401E-2</c:v>
                      </c:pt>
                      <c:pt idx="1536">
                        <c:v>8.8361559269910878E-2</c:v>
                      </c:pt>
                      <c:pt idx="1537">
                        <c:v>8.7784857199806374E-2</c:v>
                      </c:pt>
                      <c:pt idx="1538">
                        <c:v>8.6913283407841907E-2</c:v>
                      </c:pt>
                      <c:pt idx="1539">
                        <c:v>8.6328209800962452E-2</c:v>
                      </c:pt>
                      <c:pt idx="1540">
                        <c:v>8.5767567413650728E-2</c:v>
                      </c:pt>
                      <c:pt idx="1541">
                        <c:v>8.531633588655714E-2</c:v>
                      </c:pt>
                      <c:pt idx="1542">
                        <c:v>8.4680121871351682E-2</c:v>
                      </c:pt>
                      <c:pt idx="1543">
                        <c:v>8.4193331245194916E-2</c:v>
                      </c:pt>
                      <c:pt idx="1544">
                        <c:v>8.3488447848742847E-2</c:v>
                      </c:pt>
                      <c:pt idx="1545">
                        <c:v>8.3018958398587667E-2</c:v>
                      </c:pt>
                      <c:pt idx="1546">
                        <c:v>8.2448270167145982E-2</c:v>
                      </c:pt>
                      <c:pt idx="1547">
                        <c:v>8.2173797659386663E-2</c:v>
                      </c:pt>
                      <c:pt idx="1548">
                        <c:v>8.1694410433098885E-2</c:v>
                      </c:pt>
                      <c:pt idx="1549">
                        <c:v>8.1546137418491413E-2</c:v>
                      </c:pt>
                      <c:pt idx="1550">
                        <c:v>8.1124303083800781E-2</c:v>
                      </c:pt>
                      <c:pt idx="1551">
                        <c:v>8.0819818331957061E-2</c:v>
                      </c:pt>
                      <c:pt idx="1552">
                        <c:v>8.0564469375551701E-2</c:v>
                      </c:pt>
                      <c:pt idx="1553">
                        <c:v>8.0377869529314611E-2</c:v>
                      </c:pt>
                      <c:pt idx="1554">
                        <c:v>7.9884427233121683E-2</c:v>
                      </c:pt>
                      <c:pt idx="1555">
                        <c:v>7.9346462029101061E-2</c:v>
                      </c:pt>
                      <c:pt idx="1556">
                        <c:v>7.8676955494176942E-2</c:v>
                      </c:pt>
                      <c:pt idx="1557">
                        <c:v>7.789839118425923E-2</c:v>
                      </c:pt>
                      <c:pt idx="1558">
                        <c:v>7.724230188786696E-2</c:v>
                      </c:pt>
                      <c:pt idx="1559">
                        <c:v>7.6639870155756143E-2</c:v>
                      </c:pt>
                      <c:pt idx="1560">
                        <c:v>7.6033827842478433E-2</c:v>
                      </c:pt>
                      <c:pt idx="1561">
                        <c:v>7.5389902901563249E-2</c:v>
                      </c:pt>
                      <c:pt idx="1562">
                        <c:v>7.4923796235655912E-2</c:v>
                      </c:pt>
                      <c:pt idx="1563">
                        <c:v>7.4605506990517947E-2</c:v>
                      </c:pt>
                      <c:pt idx="1564">
                        <c:v>7.4214596087587917E-2</c:v>
                      </c:pt>
                      <c:pt idx="1565">
                        <c:v>7.3999373558472623E-2</c:v>
                      </c:pt>
                      <c:pt idx="1566">
                        <c:v>7.3499575728238273E-2</c:v>
                      </c:pt>
                      <c:pt idx="1567">
                        <c:v>7.3170500298983449E-2</c:v>
                      </c:pt>
                      <c:pt idx="1568">
                        <c:v>7.3015780631566954E-2</c:v>
                      </c:pt>
                      <c:pt idx="1569">
                        <c:v>7.2772914946325346E-2</c:v>
                      </c:pt>
                      <c:pt idx="1570">
                        <c:v>7.2317822261453918E-2</c:v>
                      </c:pt>
                      <c:pt idx="1571">
                        <c:v>7.1930351092001479E-2</c:v>
                      </c:pt>
                      <c:pt idx="1572">
                        <c:v>7.155026054272616E-2</c:v>
                      </c:pt>
                      <c:pt idx="1573">
                        <c:v>7.1456829636379171E-2</c:v>
                      </c:pt>
                      <c:pt idx="1574">
                        <c:v>7.0916939548392607E-2</c:v>
                      </c:pt>
                      <c:pt idx="1575">
                        <c:v>7.0295213417238531E-2</c:v>
                      </c:pt>
                      <c:pt idx="1576">
                        <c:v>6.9728112987271842E-2</c:v>
                      </c:pt>
                      <c:pt idx="1577">
                        <c:v>6.9354218514194599E-2</c:v>
                      </c:pt>
                      <c:pt idx="1578">
                        <c:v>6.9188473475896239E-2</c:v>
                      </c:pt>
                      <c:pt idx="1579">
                        <c:v>6.884143625957459E-2</c:v>
                      </c:pt>
                      <c:pt idx="1580">
                        <c:v>6.8307594179788725E-2</c:v>
                      </c:pt>
                      <c:pt idx="1581">
                        <c:v>6.8031322076368916E-2</c:v>
                      </c:pt>
                      <c:pt idx="1582">
                        <c:v>6.788848201828071E-2</c:v>
                      </c:pt>
                      <c:pt idx="1583">
                        <c:v>6.7790244596941829E-2</c:v>
                      </c:pt>
                      <c:pt idx="1584">
                        <c:v>6.7425382271704776E-2</c:v>
                      </c:pt>
                      <c:pt idx="1585">
                        <c:v>6.719226629459836E-2</c:v>
                      </c:pt>
                      <c:pt idx="1586">
                        <c:v>6.6945083857740825E-2</c:v>
                      </c:pt>
                      <c:pt idx="1587">
                        <c:v>6.6868771889860193E-2</c:v>
                      </c:pt>
                      <c:pt idx="1588">
                        <c:v>6.6780682821264842E-2</c:v>
                      </c:pt>
                      <c:pt idx="1589">
                        <c:v>6.6561473846066227E-2</c:v>
                      </c:pt>
                      <c:pt idx="1590">
                        <c:v>6.6185426692103991E-2</c:v>
                      </c:pt>
                      <c:pt idx="1591">
                        <c:v>6.602867963210797E-2</c:v>
                      </c:pt>
                      <c:pt idx="1592">
                        <c:v>6.5817603006919342E-2</c:v>
                      </c:pt>
                      <c:pt idx="1593">
                        <c:v>6.5572322674335839E-2</c:v>
                      </c:pt>
                      <c:pt idx="1594">
                        <c:v>6.5404071869927957E-2</c:v>
                      </c:pt>
                      <c:pt idx="1595">
                        <c:v>6.5234317605854381E-2</c:v>
                      </c:pt>
                      <c:pt idx="1596">
                        <c:v>6.4904911871066936E-2</c:v>
                      </c:pt>
                      <c:pt idx="1597">
                        <c:v>6.4736330761126448E-2</c:v>
                      </c:pt>
                      <c:pt idx="1598">
                        <c:v>6.4472815285173263E-2</c:v>
                      </c:pt>
                      <c:pt idx="1599">
                        <c:v>6.4168786127167629E-2</c:v>
                      </c:pt>
                      <c:pt idx="1600">
                        <c:v>6.3923688032119369E-2</c:v>
                      </c:pt>
                      <c:pt idx="1601">
                        <c:v>6.3428389191036189E-2</c:v>
                      </c:pt>
                      <c:pt idx="1602">
                        <c:v>6.293239556934993E-2</c:v>
                      </c:pt>
                      <c:pt idx="1603">
                        <c:v>6.2333574418405986E-2</c:v>
                      </c:pt>
                      <c:pt idx="1604">
                        <c:v>6.1879859904894793E-2</c:v>
                      </c:pt>
                      <c:pt idx="1605">
                        <c:v>6.1328898886642558E-2</c:v>
                      </c:pt>
                      <c:pt idx="1606">
                        <c:v>6.0534422961929436E-2</c:v>
                      </c:pt>
                      <c:pt idx="1607">
                        <c:v>5.9655058515333578E-2</c:v>
                      </c:pt>
                      <c:pt idx="1608">
                        <c:v>5.8852518579686215E-2</c:v>
                      </c:pt>
                      <c:pt idx="1609">
                        <c:v>5.7861351405222243E-2</c:v>
                      </c:pt>
                      <c:pt idx="1610">
                        <c:v>5.7018309177368373E-2</c:v>
                      </c:pt>
                      <c:pt idx="1611">
                        <c:v>5.578290953614852E-2</c:v>
                      </c:pt>
                      <c:pt idx="1612">
                        <c:v>5.468275292576668E-2</c:v>
                      </c:pt>
                      <c:pt idx="1613">
                        <c:v>5.3797089894359176E-2</c:v>
                      </c:pt>
                      <c:pt idx="1614">
                        <c:v>5.3021623622540502E-2</c:v>
                      </c:pt>
                      <c:pt idx="1615">
                        <c:v>5.2294233890486631E-2</c:v>
                      </c:pt>
                      <c:pt idx="1616">
                        <c:v>5.1646083316723143E-2</c:v>
                      </c:pt>
                      <c:pt idx="1617">
                        <c:v>5.0930049261083743E-2</c:v>
                      </c:pt>
                      <c:pt idx="1618">
                        <c:v>5.0458498248811184E-2</c:v>
                      </c:pt>
                      <c:pt idx="1619">
                        <c:v>4.9922446538910564E-2</c:v>
                      </c:pt>
                      <c:pt idx="1620">
                        <c:v>4.9378763632221878E-2</c:v>
                      </c:pt>
                      <c:pt idx="1621">
                        <c:v>4.8737196389418834E-2</c:v>
                      </c:pt>
                      <c:pt idx="1622">
                        <c:v>4.8169674535151911E-2</c:v>
                      </c:pt>
                      <c:pt idx="1623">
                        <c:v>4.7664637375779494E-2</c:v>
                      </c:pt>
                      <c:pt idx="1624">
                        <c:v>4.7527059426521252E-2</c:v>
                      </c:pt>
                      <c:pt idx="1625">
                        <c:v>4.7254750989492868E-2</c:v>
                      </c:pt>
                      <c:pt idx="1626">
                        <c:v>4.7218576838748257E-2</c:v>
                      </c:pt>
                      <c:pt idx="1627">
                        <c:v>4.7047398843930631E-2</c:v>
                      </c:pt>
                      <c:pt idx="1628">
                        <c:v>4.705641960192488E-2</c:v>
                      </c:pt>
                      <c:pt idx="1629">
                        <c:v>4.711032774281728E-2</c:v>
                      </c:pt>
                      <c:pt idx="1630">
                        <c:v>4.7378797801759728E-2</c:v>
                      </c:pt>
                      <c:pt idx="1631">
                        <c:v>4.7650411458185028E-2</c:v>
                      </c:pt>
                      <c:pt idx="1632">
                        <c:v>4.8219345653350038E-2</c:v>
                      </c:pt>
                      <c:pt idx="1633">
                        <c:v>4.8737390016800025E-2</c:v>
                      </c:pt>
                      <c:pt idx="1634">
                        <c:v>4.9566149377829667E-2</c:v>
                      </c:pt>
                      <c:pt idx="1635">
                        <c:v>5.0474204846379447E-2</c:v>
                      </c:pt>
                      <c:pt idx="1636">
                        <c:v>5.1483789401748338E-2</c:v>
                      </c:pt>
                      <c:pt idx="1637">
                        <c:v>5.23458298926507E-2</c:v>
                      </c:pt>
                      <c:pt idx="1638">
                        <c:v>5.3153199122981866E-2</c:v>
                      </c:pt>
                      <c:pt idx="1639">
                        <c:v>5.3785301403798516E-2</c:v>
                      </c:pt>
                      <c:pt idx="1640">
                        <c:v>5.438949856203195E-2</c:v>
                      </c:pt>
                      <c:pt idx="1641">
                        <c:v>5.4565699478914549E-2</c:v>
                      </c:pt>
                      <c:pt idx="1642">
                        <c:v>5.4610267946126029E-2</c:v>
                      </c:pt>
                      <c:pt idx="1643">
                        <c:v>5.4228947293487859E-2</c:v>
                      </c:pt>
                      <c:pt idx="1644">
                        <c:v>5.375393376804579E-2</c:v>
                      </c:pt>
                      <c:pt idx="1645">
                        <c:v>5.2818485719980636E-2</c:v>
                      </c:pt>
                      <c:pt idx="1646">
                        <c:v>5.1973757794925822E-2</c:v>
                      </c:pt>
                      <c:pt idx="1647">
                        <c:v>5.1024869728636915E-2</c:v>
                      </c:pt>
                      <c:pt idx="1648">
                        <c:v>5.014126825934679E-2</c:v>
                      </c:pt>
                      <c:pt idx="1649">
                        <c:v>4.9287849881830346E-2</c:v>
                      </c:pt>
                      <c:pt idx="1650">
                        <c:v>4.8570528773598333E-2</c:v>
                      </c:pt>
                      <c:pt idx="1651">
                        <c:v>4.7798263048492266E-2</c:v>
                      </c:pt>
                      <c:pt idx="1652">
                        <c:v>4.7381611093709954E-2</c:v>
                      </c:pt>
                      <c:pt idx="1653">
                        <c:v>4.6866664768359011E-2</c:v>
                      </c:pt>
                      <c:pt idx="1654">
                        <c:v>4.6143979042683449E-2</c:v>
                      </c:pt>
                      <c:pt idx="1655">
                        <c:v>4.5929861328625532E-2</c:v>
                      </c:pt>
                      <c:pt idx="1656">
                        <c:v>4.5431373330675706E-2</c:v>
                      </c:pt>
                      <c:pt idx="1657">
                        <c:v>4.5263999544406165E-2</c:v>
                      </c:pt>
                      <c:pt idx="1658">
                        <c:v>4.4974526609527603E-2</c:v>
                      </c:pt>
                      <c:pt idx="1659">
                        <c:v>4.4931313533984454E-2</c:v>
                      </c:pt>
                      <c:pt idx="1660">
                        <c:v>4.4894638230017943E-2</c:v>
                      </c:pt>
                      <c:pt idx="1661">
                        <c:v>4.5057433298214641E-2</c:v>
                      </c:pt>
                      <c:pt idx="1662">
                        <c:v>4.480093396736809E-2</c:v>
                      </c:pt>
                      <c:pt idx="1663">
                        <c:v>4.477373501523392E-2</c:v>
                      </c:pt>
                      <c:pt idx="1664">
                        <c:v>4.4444124263219344E-2</c:v>
                      </c:pt>
                      <c:pt idx="1665">
                        <c:v>4.4304598650303256E-2</c:v>
                      </c:pt>
                      <c:pt idx="1666">
                        <c:v>4.3939667985990485E-2</c:v>
                      </c:pt>
                      <c:pt idx="1667">
                        <c:v>4.359613884222216E-2</c:v>
                      </c:pt>
                      <c:pt idx="1668">
                        <c:v>4.3051282781400378E-2</c:v>
                      </c:pt>
                      <c:pt idx="1669">
                        <c:v>4.2721820097383185E-2</c:v>
                      </c:pt>
                      <c:pt idx="1670">
                        <c:v>4.2477792647854437E-2</c:v>
                      </c:pt>
                      <c:pt idx="1671">
                        <c:v>4.2382903841225554E-2</c:v>
                      </c:pt>
                      <c:pt idx="1672">
                        <c:v>4.21354366582192E-2</c:v>
                      </c:pt>
                      <c:pt idx="1673">
                        <c:v>4.1751701358239128E-2</c:v>
                      </c:pt>
                      <c:pt idx="1674">
                        <c:v>4.1499495999316613E-2</c:v>
                      </c:pt>
                      <c:pt idx="1675">
                        <c:v>4.1354696887724599E-2</c:v>
                      </c:pt>
                      <c:pt idx="1676">
                        <c:v>4.1131831771975283E-2</c:v>
                      </c:pt>
                      <c:pt idx="1677">
                        <c:v>4.0858304621429996E-2</c:v>
                      </c:pt>
                      <c:pt idx="1678">
                        <c:v>4.0399806372618807E-2</c:v>
                      </c:pt>
                      <c:pt idx="1679">
                        <c:v>4.028020160027336E-2</c:v>
                      </c:pt>
                      <c:pt idx="1680">
                        <c:v>4.0056311398388333E-2</c:v>
                      </c:pt>
                      <c:pt idx="1681">
                        <c:v>3.9924690338563169E-2</c:v>
                      </c:pt>
                      <c:pt idx="1682">
                        <c:v>3.9658896893419518E-2</c:v>
                      </c:pt>
                      <c:pt idx="1683">
                        <c:v>3.9659978928784992E-2</c:v>
                      </c:pt>
                      <c:pt idx="1684">
                        <c:v>3.9663794527179018E-2</c:v>
                      </c:pt>
                      <c:pt idx="1685">
                        <c:v>3.9889472934878559E-2</c:v>
                      </c:pt>
                      <c:pt idx="1686">
                        <c:v>3.9957219738603035E-2</c:v>
                      </c:pt>
                      <c:pt idx="1687">
                        <c:v>4.0302753495258976E-2</c:v>
                      </c:pt>
                      <c:pt idx="1688">
                        <c:v>4.0669517924770068E-2</c:v>
                      </c:pt>
                      <c:pt idx="1689">
                        <c:v>4.1389185341268259E-2</c:v>
                      </c:pt>
                      <c:pt idx="1690">
                        <c:v>4.170166576497053E-2</c:v>
                      </c:pt>
                      <c:pt idx="1691">
                        <c:v>4.2015467410803267E-2</c:v>
                      </c:pt>
                      <c:pt idx="1692">
                        <c:v>4.2152828952988407E-2</c:v>
                      </c:pt>
                      <c:pt idx="1693">
                        <c:v>4.2286876050001421E-2</c:v>
                      </c:pt>
                      <c:pt idx="1694">
                        <c:v>4.229832284518352E-2</c:v>
                      </c:pt>
                      <c:pt idx="1695">
                        <c:v>4.21586377744241E-2</c:v>
                      </c:pt>
                      <c:pt idx="1696">
                        <c:v>4.1881260855946921E-2</c:v>
                      </c:pt>
                      <c:pt idx="1697">
                        <c:v>4.1638679916854125E-2</c:v>
                      </c:pt>
                      <c:pt idx="1698">
                        <c:v>4.1384173809049234E-2</c:v>
                      </c:pt>
                      <c:pt idx="1699">
                        <c:v>4.114571599419118E-2</c:v>
                      </c:pt>
                      <c:pt idx="1700">
                        <c:v>4.0713459950454174E-2</c:v>
                      </c:pt>
                      <c:pt idx="1701">
                        <c:v>4.0389475782340048E-2</c:v>
                      </c:pt>
                      <c:pt idx="1702">
                        <c:v>3.9963780289871582E-2</c:v>
                      </c:pt>
                      <c:pt idx="1703">
                        <c:v>3.9445360061505168E-2</c:v>
                      </c:pt>
                      <c:pt idx="1704">
                        <c:v>3.9010939947037221E-2</c:v>
                      </c:pt>
                      <c:pt idx="1705">
                        <c:v>3.8617432159230046E-2</c:v>
                      </c:pt>
                      <c:pt idx="1706">
                        <c:v>3.8194971383012047E-2</c:v>
                      </c:pt>
                      <c:pt idx="1707">
                        <c:v>3.8030763973917255E-2</c:v>
                      </c:pt>
                      <c:pt idx="1708">
                        <c:v>3.7930396651385291E-2</c:v>
                      </c:pt>
                      <c:pt idx="1709">
                        <c:v>3.7505008684757542E-2</c:v>
                      </c:pt>
                      <c:pt idx="1710">
                        <c:v>3.7431384720521654E-2</c:v>
                      </c:pt>
                      <c:pt idx="1711">
                        <c:v>3.7357476010136961E-2</c:v>
                      </c:pt>
                      <c:pt idx="1712">
                        <c:v>3.7122366809988892E-2</c:v>
                      </c:pt>
                      <c:pt idx="1713">
                        <c:v>3.6854443463652152E-2</c:v>
                      </c:pt>
                      <c:pt idx="1714">
                        <c:v>3.6261590591987247E-2</c:v>
                      </c:pt>
                      <c:pt idx="1715">
                        <c:v>3.5368934195165007E-2</c:v>
                      </c:pt>
                      <c:pt idx="1716">
                        <c:v>3.4957874654745293E-2</c:v>
                      </c:pt>
                      <c:pt idx="1717">
                        <c:v>3.4089592528261055E-2</c:v>
                      </c:pt>
                      <c:pt idx="1718">
                        <c:v>3.3035234488453538E-2</c:v>
                      </c:pt>
                      <c:pt idx="1719">
                        <c:v>3.190218400296136E-2</c:v>
                      </c:pt>
                      <c:pt idx="1720">
                        <c:v>3.089716677581936E-2</c:v>
                      </c:pt>
                      <c:pt idx="1721">
                        <c:v>3.0132600586577064E-2</c:v>
                      </c:pt>
                      <c:pt idx="1722">
                        <c:v>2.940235200318916E-2</c:v>
                      </c:pt>
                      <c:pt idx="1723">
                        <c:v>2.8349542982431163E-2</c:v>
                      </c:pt>
                      <c:pt idx="1724">
                        <c:v>2.737431020245451E-2</c:v>
                      </c:pt>
                      <c:pt idx="1725">
                        <c:v>2.6567066260428825E-2</c:v>
                      </c:pt>
                      <c:pt idx="1726">
                        <c:v>2.5760050115322189E-2</c:v>
                      </c:pt>
                      <c:pt idx="1727">
                        <c:v>2.4642489820325179E-2</c:v>
                      </c:pt>
                      <c:pt idx="1728">
                        <c:v>2.3650331729263362E-2</c:v>
                      </c:pt>
                      <c:pt idx="1729">
                        <c:v>2.2483829266209173E-2</c:v>
                      </c:pt>
                      <c:pt idx="1730">
                        <c:v>2.1498926507018994E-2</c:v>
                      </c:pt>
                      <c:pt idx="1731">
                        <c:v>2.0617580227227428E-2</c:v>
                      </c:pt>
                      <c:pt idx="1732">
                        <c:v>1.9644363449984339E-2</c:v>
                      </c:pt>
                      <c:pt idx="1733">
                        <c:v>1.8858817164497853E-2</c:v>
                      </c:pt>
                      <c:pt idx="1734">
                        <c:v>1.8218753381360517E-2</c:v>
                      </c:pt>
                      <c:pt idx="1735">
                        <c:v>1.7452934309063473E-2</c:v>
                      </c:pt>
                      <c:pt idx="1736">
                        <c:v>1.6921358808622115E-2</c:v>
                      </c:pt>
                      <c:pt idx="1737">
                        <c:v>1.6549468948432473E-2</c:v>
                      </c:pt>
                      <c:pt idx="1738">
                        <c:v>1.6151769697314845E-2</c:v>
                      </c:pt>
                      <c:pt idx="1739">
                        <c:v>1.5759275605797433E-2</c:v>
                      </c:pt>
                      <c:pt idx="1740">
                        <c:v>1.5333352316409919E-2</c:v>
                      </c:pt>
                      <c:pt idx="1741">
                        <c:v>1.4955630855092685E-2</c:v>
                      </c:pt>
                      <c:pt idx="1742">
                        <c:v>1.4784714826731967E-2</c:v>
                      </c:pt>
                      <c:pt idx="1743">
                        <c:v>1.4815068766194936E-2</c:v>
                      </c:pt>
                      <c:pt idx="1744">
                        <c:v>1.4478031834619437E-2</c:v>
                      </c:pt>
                      <c:pt idx="1745">
                        <c:v>1.4559640080867907E-2</c:v>
                      </c:pt>
                      <c:pt idx="1746">
                        <c:v>1.4418667957515873E-2</c:v>
                      </c:pt>
                      <c:pt idx="1747">
                        <c:v>1.4369976366069648E-2</c:v>
                      </c:pt>
                      <c:pt idx="1748">
                        <c:v>1.4510435946353826E-2</c:v>
                      </c:pt>
                      <c:pt idx="1749">
                        <c:v>1.4499011930863635E-2</c:v>
                      </c:pt>
                      <c:pt idx="1750">
                        <c:v>1.4522896437825679E-2</c:v>
                      </c:pt>
                      <c:pt idx="1751">
                        <c:v>1.4823166946667046E-2</c:v>
                      </c:pt>
                      <c:pt idx="1752">
                        <c:v>1.4726478544377688E-2</c:v>
                      </c:pt>
                      <c:pt idx="1753">
                        <c:v>1.5094632535094962E-2</c:v>
                      </c:pt>
                      <c:pt idx="1754">
                        <c:v>1.5481238076255019E-2</c:v>
                      </c:pt>
                      <c:pt idx="1755">
                        <c:v>1.5840200461288763E-2</c:v>
                      </c:pt>
                      <c:pt idx="1756">
                        <c:v>1.6085275776645123E-2</c:v>
                      </c:pt>
                      <c:pt idx="1757">
                        <c:v>1.6365853241834902E-2</c:v>
                      </c:pt>
                      <c:pt idx="1758">
                        <c:v>1.6363882798485153E-2</c:v>
                      </c:pt>
                      <c:pt idx="1759">
                        <c:v>1.6608787266152225E-2</c:v>
                      </c:pt>
                      <c:pt idx="1760">
                        <c:v>1.6775864916427005E-2</c:v>
                      </c:pt>
                      <c:pt idx="1761">
                        <c:v>1.6722776844443177E-2</c:v>
                      </c:pt>
                      <c:pt idx="1762">
                        <c:v>1.6529935362624221E-2</c:v>
                      </c:pt>
                      <c:pt idx="1763">
                        <c:v>1.6513363136763576E-2</c:v>
                      </c:pt>
                      <c:pt idx="1764">
                        <c:v>1.6228252512884761E-2</c:v>
                      </c:pt>
                      <c:pt idx="1765">
                        <c:v>1.6042324667558873E-2</c:v>
                      </c:pt>
                      <c:pt idx="1766">
                        <c:v>1.5791611378456107E-2</c:v>
                      </c:pt>
                      <c:pt idx="1767">
                        <c:v>1.5313260628150003E-2</c:v>
                      </c:pt>
                      <c:pt idx="1768">
                        <c:v>1.5149178507360687E-2</c:v>
                      </c:pt>
                      <c:pt idx="1769">
                        <c:v>1.4948375523221048E-2</c:v>
                      </c:pt>
                      <c:pt idx="1770">
                        <c:v>1.4806218855889975E-2</c:v>
                      </c:pt>
                      <c:pt idx="1771">
                        <c:v>1.4803656140550698E-2</c:v>
                      </c:pt>
                      <c:pt idx="1772">
                        <c:v>1.4701181696517554E-2</c:v>
                      </c:pt>
                      <c:pt idx="1773">
                        <c:v>1.4707856146245623E-2</c:v>
                      </c:pt>
                      <c:pt idx="1774">
                        <c:v>1.4645519519348501E-2</c:v>
                      </c:pt>
                      <c:pt idx="1775">
                        <c:v>1.4419146331045874E-2</c:v>
                      </c:pt>
                      <c:pt idx="1776">
                        <c:v>1.4255781770551553E-2</c:v>
                      </c:pt>
                      <c:pt idx="1777">
                        <c:v>1.4105811668897178E-2</c:v>
                      </c:pt>
                      <c:pt idx="1778">
                        <c:v>1.3878105868618127E-2</c:v>
                      </c:pt>
                      <c:pt idx="1779">
                        <c:v>1.3846692673481591E-2</c:v>
                      </c:pt>
                      <c:pt idx="1780">
                        <c:v>1.3862820695350097E-2</c:v>
                      </c:pt>
                      <c:pt idx="1781">
                        <c:v>1.3730903499530168E-2</c:v>
                      </c:pt>
                      <c:pt idx="1782">
                        <c:v>1.3902901563256357E-2</c:v>
                      </c:pt>
                      <c:pt idx="1783">
                        <c:v>1.4108089638087644E-2</c:v>
                      </c:pt>
                      <c:pt idx="1784">
                        <c:v>1.4166610666590734E-2</c:v>
                      </c:pt>
                      <c:pt idx="1785">
                        <c:v>1.420652068680771E-2</c:v>
                      </c:pt>
                      <c:pt idx="1786">
                        <c:v>1.4332310145505282E-2</c:v>
                      </c:pt>
                      <c:pt idx="1787">
                        <c:v>1.4212113101170307E-2</c:v>
                      </c:pt>
                      <c:pt idx="1788">
                        <c:v>1.4411344286568525E-2</c:v>
                      </c:pt>
                      <c:pt idx="1789">
                        <c:v>1.4467086192659243E-2</c:v>
                      </c:pt>
                      <c:pt idx="1790">
                        <c:v>1.4392266294598366E-2</c:v>
                      </c:pt>
                      <c:pt idx="1791">
                        <c:v>1.4497804607192688E-2</c:v>
                      </c:pt>
                      <c:pt idx="1792">
                        <c:v>1.4416458327401122E-2</c:v>
                      </c:pt>
                      <c:pt idx="1793">
                        <c:v>1.4368882940858224E-2</c:v>
                      </c:pt>
                      <c:pt idx="1794">
                        <c:v>1.4395956604686922E-2</c:v>
                      </c:pt>
                      <c:pt idx="1795">
                        <c:v>1.4549081693670094E-2</c:v>
                      </c:pt>
                      <c:pt idx="1796">
                        <c:v>1.4646829351633018E-2</c:v>
                      </c:pt>
                      <c:pt idx="1797">
                        <c:v>1.4637808593638771E-2</c:v>
                      </c:pt>
                      <c:pt idx="1798">
                        <c:v>1.4471869927959223E-2</c:v>
                      </c:pt>
                      <c:pt idx="1799">
                        <c:v>1.4517395142230702E-2</c:v>
                      </c:pt>
                      <c:pt idx="1800">
                        <c:v>1.4497907115806258E-2</c:v>
                      </c:pt>
                      <c:pt idx="1801">
                        <c:v>1.4529673396167318E-2</c:v>
                      </c:pt>
                      <c:pt idx="1802">
                        <c:v>1.4384566758734589E-2</c:v>
                      </c:pt>
                      <c:pt idx="1803">
                        <c:v>1.4178820581451637E-2</c:v>
                      </c:pt>
                      <c:pt idx="1804">
                        <c:v>1.4269449585694354E-2</c:v>
                      </c:pt>
                      <c:pt idx="1805">
                        <c:v>1.4309917708362995E-2</c:v>
                      </c:pt>
                      <c:pt idx="1806">
                        <c:v>1.4350579458412826E-2</c:v>
                      </c:pt>
                      <c:pt idx="1807">
                        <c:v>1.4550277627495087E-2</c:v>
                      </c:pt>
                      <c:pt idx="1808">
                        <c:v>1.4492713346051995E-2</c:v>
                      </c:pt>
                      <c:pt idx="1809">
                        <c:v>1.4527087901136137E-2</c:v>
                      </c:pt>
                      <c:pt idx="1810">
                        <c:v>1.448292946837894E-2</c:v>
                      </c:pt>
                      <c:pt idx="1811">
                        <c:v>1.4351661493778298E-2</c:v>
                      </c:pt>
                      <c:pt idx="1812">
                        <c:v>1.4301796748198981E-2</c:v>
                      </c:pt>
                      <c:pt idx="1813">
                        <c:v>1.4387300321763148E-2</c:v>
                      </c:pt>
                      <c:pt idx="1814">
                        <c:v>1.4273903015461714E-2</c:v>
                      </c:pt>
                      <c:pt idx="1815">
                        <c:v>1.4184526894273755E-2</c:v>
                      </c:pt>
                      <c:pt idx="1816">
                        <c:v>1.422198809761098E-2</c:v>
                      </c:pt>
                      <c:pt idx="1817">
                        <c:v>1.4428132919502264E-2</c:v>
                      </c:pt>
                      <c:pt idx="1818">
                        <c:v>1.4665520088840799E-2</c:v>
                      </c:pt>
                      <c:pt idx="1819">
                        <c:v>1.4873555625160169E-2</c:v>
                      </c:pt>
                      <c:pt idx="1820">
                        <c:v>1.492080070617045E-2</c:v>
                      </c:pt>
                      <c:pt idx="1821">
                        <c:v>1.4968900025627155E-2</c:v>
                      </c:pt>
                      <c:pt idx="1822">
                        <c:v>1.5155465702326378E-2</c:v>
                      </c:pt>
                      <c:pt idx="1823">
                        <c:v>1.5076203764344086E-2</c:v>
                      </c:pt>
                      <c:pt idx="1824">
                        <c:v>1.5006839602494378E-2</c:v>
                      </c:pt>
                      <c:pt idx="1825">
                        <c:v>1.4850058372960504E-2</c:v>
                      </c:pt>
                      <c:pt idx="1826">
                        <c:v>1.4826333323841796E-2</c:v>
                      </c:pt>
                      <c:pt idx="1827">
                        <c:v>1.475455451465019E-2</c:v>
                      </c:pt>
                      <c:pt idx="1828">
                        <c:v>1.4799305219396907E-2</c:v>
                      </c:pt>
                      <c:pt idx="1829">
                        <c:v>1.4856003872547622E-2</c:v>
                      </c:pt>
                      <c:pt idx="1830">
                        <c:v>1.4857974315897377E-2</c:v>
                      </c:pt>
                      <c:pt idx="1831">
                        <c:v>1.4956826788917681E-2</c:v>
                      </c:pt>
                      <c:pt idx="1832">
                        <c:v>1.4869170534468521E-2</c:v>
                      </c:pt>
                      <c:pt idx="1833">
                        <c:v>1.4833850622170337E-2</c:v>
                      </c:pt>
                      <c:pt idx="1834">
                        <c:v>1.5168586804863464E-2</c:v>
                      </c:pt>
                      <c:pt idx="1835">
                        <c:v>1.5213793103448274E-2</c:v>
                      </c:pt>
                      <c:pt idx="1836">
                        <c:v>1.5158677638884935E-2</c:v>
                      </c:pt>
                      <c:pt idx="1837">
                        <c:v>1.5252074375694069E-2</c:v>
                      </c:pt>
                      <c:pt idx="1838">
                        <c:v>1.5297645149349356E-2</c:v>
                      </c:pt>
                      <c:pt idx="1839">
                        <c:v>1.5620251146103247E-2</c:v>
                      </c:pt>
                      <c:pt idx="1840">
                        <c:v>1.5621355961160625E-2</c:v>
                      </c:pt>
                      <c:pt idx="1841">
                        <c:v>1.5413411543608872E-2</c:v>
                      </c:pt>
                      <c:pt idx="1842">
                        <c:v>1.5399755118312023E-2</c:v>
                      </c:pt>
                      <c:pt idx="1843">
                        <c:v>1.5402249494575587E-2</c:v>
                      </c:pt>
                      <c:pt idx="1844">
                        <c:v>1.55958427062274E-2</c:v>
                      </c:pt>
                      <c:pt idx="1845">
                        <c:v>1.5477866681853126E-2</c:v>
                      </c:pt>
                      <c:pt idx="1846">
                        <c:v>1.5351029357327942E-2</c:v>
                      </c:pt>
                      <c:pt idx="1847">
                        <c:v>1.5523767761041033E-2</c:v>
                      </c:pt>
                      <c:pt idx="1848">
                        <c:v>1.5533916113784562E-2</c:v>
                      </c:pt>
                      <c:pt idx="1849">
                        <c:v>1.5674774338677068E-2</c:v>
                      </c:pt>
                      <c:pt idx="1850">
                        <c:v>1.5886853270309517E-2</c:v>
                      </c:pt>
                      <c:pt idx="1851">
                        <c:v>1.6163216492496937E-2</c:v>
                      </c:pt>
                      <c:pt idx="1852">
                        <c:v>1.6343324126541187E-2</c:v>
                      </c:pt>
                      <c:pt idx="1853">
                        <c:v>1.6619516501039322E-2</c:v>
                      </c:pt>
                      <c:pt idx="1854">
                        <c:v>1.6578809191605683E-2</c:v>
                      </c:pt>
                      <c:pt idx="1855">
                        <c:v>1.673171787351576E-2</c:v>
                      </c:pt>
                      <c:pt idx="1856">
                        <c:v>1.6594515789173949E-2</c:v>
                      </c:pt>
                      <c:pt idx="1857">
                        <c:v>1.6665018935618895E-2</c:v>
                      </c:pt>
                      <c:pt idx="1858">
                        <c:v>1.6597670776502746E-2</c:v>
                      </c:pt>
                      <c:pt idx="1859">
                        <c:v>1.6688903442580942E-2</c:v>
                      </c:pt>
                      <c:pt idx="1860">
                        <c:v>1.672717332498078E-2</c:v>
                      </c:pt>
                      <c:pt idx="1861">
                        <c:v>1.6890469546399382E-2</c:v>
                      </c:pt>
                      <c:pt idx="1862">
                        <c:v>1.6935459437911103E-2</c:v>
                      </c:pt>
                      <c:pt idx="1863">
                        <c:v>1.7242222158945299E-2</c:v>
                      </c:pt>
                      <c:pt idx="1864">
                        <c:v>1.7143005210854524E-2</c:v>
                      </c:pt>
                      <c:pt idx="1865">
                        <c:v>1.7008069705857231E-2</c:v>
                      </c:pt>
                      <c:pt idx="1866">
                        <c:v>1.6873828981463026E-2</c:v>
                      </c:pt>
                      <c:pt idx="1867">
                        <c:v>1.6784703436886015E-2</c:v>
                      </c:pt>
                      <c:pt idx="1868">
                        <c:v>1.6725043423787694E-2</c:v>
                      </c:pt>
                      <c:pt idx="1869">
                        <c:v>1.6656180415159885E-2</c:v>
                      </c:pt>
                      <c:pt idx="1870">
                        <c:v>1.6631225262678323E-2</c:v>
                      </c:pt>
                      <c:pt idx="1871">
                        <c:v>1.6549184202283664E-2</c:v>
                      </c:pt>
                      <c:pt idx="1872">
                        <c:v>1.6392163785984792E-2</c:v>
                      </c:pt>
                      <c:pt idx="1873">
                        <c:v>1.6417096158774454E-2</c:v>
                      </c:pt>
                      <c:pt idx="1874">
                        <c:v>1.6284951166035479E-2</c:v>
                      </c:pt>
                      <c:pt idx="1875">
                        <c:v>1.6015216834192318E-2</c:v>
                      </c:pt>
                      <c:pt idx="1876">
                        <c:v>1.5968472906403939E-2</c:v>
                      </c:pt>
                      <c:pt idx="1877">
                        <c:v>1.5545852672342606E-2</c:v>
                      </c:pt>
                      <c:pt idx="1878">
                        <c:v>1.5389880121871353E-2</c:v>
                      </c:pt>
                      <c:pt idx="1879">
                        <c:v>1.522035365471682E-2</c:v>
                      </c:pt>
                      <c:pt idx="1880">
                        <c:v>1.5030598821150943E-2</c:v>
                      </c:pt>
                      <c:pt idx="1881">
                        <c:v>1.477481705059939E-2</c:v>
                      </c:pt>
                      <c:pt idx="1882">
                        <c:v>1.4881744924399896E-2</c:v>
                      </c:pt>
                      <c:pt idx="1883">
                        <c:v>1.4579959566046869E-2</c:v>
                      </c:pt>
                      <c:pt idx="1884">
                        <c:v>1.4465582732993537E-2</c:v>
                      </c:pt>
                      <c:pt idx="1885">
                        <c:v>1.4422722742674905E-2</c:v>
                      </c:pt>
                      <c:pt idx="1886">
                        <c:v>1.4377379765938666E-2</c:v>
                      </c:pt>
                      <c:pt idx="1887">
                        <c:v>1.4337036931575502E-2</c:v>
                      </c:pt>
                      <c:pt idx="1888">
                        <c:v>1.4369224636236794E-2</c:v>
                      </c:pt>
                      <c:pt idx="1889">
                        <c:v>1.4334815911614795E-2</c:v>
                      </c:pt>
                      <c:pt idx="1890">
                        <c:v>1.4365431817534668E-2</c:v>
                      </c:pt>
                      <c:pt idx="1891">
                        <c:v>1.4603901022238675E-2</c:v>
                      </c:pt>
                      <c:pt idx="1892">
                        <c:v>1.4479330277058002E-2</c:v>
                      </c:pt>
                      <c:pt idx="1893">
                        <c:v>1.4592795922435151E-2</c:v>
                      </c:pt>
                      <c:pt idx="1894">
                        <c:v>1.4662752356274381E-2</c:v>
                      </c:pt>
                      <c:pt idx="1895">
                        <c:v>1.4701352544206838E-2</c:v>
                      </c:pt>
                      <c:pt idx="1896">
                        <c:v>1.4583513197983998E-2</c:v>
                      </c:pt>
                      <c:pt idx="1897">
                        <c:v>1.4640143512058999E-2</c:v>
                      </c:pt>
                      <c:pt idx="1898">
                        <c:v>1.4509023605455735E-2</c:v>
                      </c:pt>
                      <c:pt idx="1899">
                        <c:v>1.4688949001964749E-2</c:v>
                      </c:pt>
                      <c:pt idx="1900">
                        <c:v>1.4858145163586661E-2</c:v>
                      </c:pt>
                      <c:pt idx="1901">
                        <c:v>1.4745590705885703E-2</c:v>
                      </c:pt>
                      <c:pt idx="1902">
                        <c:v>1.4826196645690367E-2</c:v>
                      </c:pt>
                      <c:pt idx="1903">
                        <c:v>1.4955311939406019E-2</c:v>
                      </c:pt>
                      <c:pt idx="1904">
                        <c:v>1.4949514507816281E-2</c:v>
                      </c:pt>
                      <c:pt idx="1905">
                        <c:v>1.4911563541103108E-2</c:v>
                      </c:pt>
                      <c:pt idx="1906">
                        <c:v>1.4808941029072582E-2</c:v>
                      </c:pt>
                      <c:pt idx="1907">
                        <c:v>1.4745613485577605E-2</c:v>
                      </c:pt>
                      <c:pt idx="1908">
                        <c:v>1.4608753096614368E-2</c:v>
                      </c:pt>
                      <c:pt idx="1909">
                        <c:v>1.4485389675104644E-2</c:v>
                      </c:pt>
                      <c:pt idx="1910">
                        <c:v>1.4180472109114725E-2</c:v>
                      </c:pt>
                      <c:pt idx="1911">
                        <c:v>1.4192670634129673E-2</c:v>
                      </c:pt>
                      <c:pt idx="1912">
                        <c:v>1.4204607192687719E-2</c:v>
                      </c:pt>
                      <c:pt idx="1913">
                        <c:v>1.4127327087901136E-2</c:v>
                      </c:pt>
                      <c:pt idx="1914">
                        <c:v>1.4025422136165609E-2</c:v>
                      </c:pt>
                      <c:pt idx="1915">
                        <c:v>1.4239243714228765E-2</c:v>
                      </c:pt>
                      <c:pt idx="1916">
                        <c:v>1.430912041914633E-2</c:v>
                      </c:pt>
                      <c:pt idx="1917">
                        <c:v>1.4471254876277798E-2</c:v>
                      </c:pt>
                      <c:pt idx="1918">
                        <c:v>1.4415661038184459E-2</c:v>
                      </c:pt>
                      <c:pt idx="1919">
                        <c:v>1.4248492269142061E-2</c:v>
                      </c:pt>
                      <c:pt idx="1920">
                        <c:v>1.4276898544947179E-2</c:v>
                      </c:pt>
                      <c:pt idx="1921">
                        <c:v>1.4237159372419489E-2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E330-4BFA-84AC-DCCC08DA9AEE}"/>
                  </c:ext>
                </c:extLst>
              </c15:ser>
            </c15:filteredScatterSeries>
            <c15:filteredScatterSeries>
              <c15:ser>
                <c:idx val="15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Sheet1!$BE$2</c15:sqref>
                        </c15:formulaRef>
                      </c:ext>
                    </c:extLst>
                    <c:strCache>
                      <c:ptCount val="1"/>
                      <c:pt idx="0">
                        <c:v>sun cloud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Sheet1!$BE$3:$BE$1926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1.9365237777825453E-3</c:v>
                      </c:pt>
                      <c:pt idx="1">
                        <c:v>1.9365237777825453E-3</c:v>
                      </c:pt>
                      <c:pt idx="2">
                        <c:v>1.9501477025648385E-3</c:v>
                      </c:pt>
                      <c:pt idx="3">
                        <c:v>2.8078102216241288E-3</c:v>
                      </c:pt>
                      <c:pt idx="4">
                        <c:v>2.9929440860899173E-3</c:v>
                      </c:pt>
                      <c:pt idx="5">
                        <c:v>3.0363341651235515E-3</c:v>
                      </c:pt>
                      <c:pt idx="6">
                        <c:v>2.987209838255889E-3</c:v>
                      </c:pt>
                      <c:pt idx="7">
                        <c:v>3.0105614916886327E-3</c:v>
                      </c:pt>
                      <c:pt idx="8">
                        <c:v>2.5642674463251169E-3</c:v>
                      </c:pt>
                      <c:pt idx="9">
                        <c:v>2.6784489640105853E-3</c:v>
                      </c:pt>
                      <c:pt idx="10">
                        <c:v>3.0589756033684913E-3</c:v>
                      </c:pt>
                      <c:pt idx="11">
                        <c:v>3.3051839050442294E-3</c:v>
                      </c:pt>
                      <c:pt idx="12">
                        <c:v>3.5357589648021791E-3</c:v>
                      </c:pt>
                      <c:pt idx="13">
                        <c:v>3.3400477027867807E-3</c:v>
                      </c:pt>
                      <c:pt idx="14">
                        <c:v>3.2224153530768223E-3</c:v>
                      </c:pt>
                      <c:pt idx="15">
                        <c:v>3.1874309667138416E-3</c:v>
                      </c:pt>
                      <c:pt idx="16">
                        <c:v>3.1392724585208435E-3</c:v>
                      </c:pt>
                      <c:pt idx="17">
                        <c:v>2.6404021445539444E-3</c:v>
                      </c:pt>
                      <c:pt idx="18">
                        <c:v>2.4065612046433272E-3</c:v>
                      </c:pt>
                      <c:pt idx="19">
                        <c:v>2.3201472512822713E-3</c:v>
                      </c:pt>
                      <c:pt idx="20">
                        <c:v>2.6649012393994832E-3</c:v>
                      </c:pt>
                      <c:pt idx="21">
                        <c:v>3.3257438949236629E-3</c:v>
                      </c:pt>
                      <c:pt idx="22">
                        <c:v>4.285482831657546E-3</c:v>
                      </c:pt>
                      <c:pt idx="23">
                        <c:v>4.7631395358299859E-3</c:v>
                      </c:pt>
                      <c:pt idx="24">
                        <c:v>5.5087175215265483E-3</c:v>
                      </c:pt>
                      <c:pt idx="25">
                        <c:v>6.1291089832603762E-3</c:v>
                      </c:pt>
                      <c:pt idx="26">
                        <c:v>6.4898576092529206E-3</c:v>
                      </c:pt>
                      <c:pt idx="27">
                        <c:v>6.5520754189344844E-3</c:v>
                      </c:pt>
                      <c:pt idx="28">
                        <c:v>6.8078638576669574E-3</c:v>
                      </c:pt>
                      <c:pt idx="29">
                        <c:v>6.7214765373754433E-3</c:v>
                      </c:pt>
                      <c:pt idx="30">
                        <c:v>6.7442885012462053E-3</c:v>
                      </c:pt>
                      <c:pt idx="31">
                        <c:v>6.6872530430131466E-3</c:v>
                      </c:pt>
                      <c:pt idx="32">
                        <c:v>6.7251718757744853E-3</c:v>
                      </c:pt>
                      <c:pt idx="33">
                        <c:v>6.8975063309025721E-3</c:v>
                      </c:pt>
                      <c:pt idx="34">
                        <c:v>7.7012553793251916E-3</c:v>
                      </c:pt>
                      <c:pt idx="35">
                        <c:v>7.4476123823058763E-3</c:v>
                      </c:pt>
                      <c:pt idx="36">
                        <c:v>7.6237050594694248E-3</c:v>
                      </c:pt>
                      <c:pt idx="37">
                        <c:v>8.0255499913812426E-3</c:v>
                      </c:pt>
                      <c:pt idx="38">
                        <c:v>8.2748392213378222E-3</c:v>
                      </c:pt>
                      <c:pt idx="39">
                        <c:v>8.1617633459421194E-3</c:v>
                      </c:pt>
                      <c:pt idx="40">
                        <c:v>8.4877521171440769E-3</c:v>
                      </c:pt>
                      <c:pt idx="41">
                        <c:v>7.4919416469446318E-3</c:v>
                      </c:pt>
                      <c:pt idx="42">
                        <c:v>7.4711197652146963E-3</c:v>
                      </c:pt>
                      <c:pt idx="43">
                        <c:v>6.7371826503307307E-3</c:v>
                      </c:pt>
                      <c:pt idx="44">
                        <c:v>6.542380241813475E-3</c:v>
                      </c:pt>
                      <c:pt idx="45">
                        <c:v>6.8418321184461374E-3</c:v>
                      </c:pt>
                      <c:pt idx="46">
                        <c:v>6.4201825400994157E-3</c:v>
                      </c:pt>
                      <c:pt idx="47">
                        <c:v>6.4555564351044571E-3</c:v>
                      </c:pt>
                      <c:pt idx="48">
                        <c:v>7.136223711865698E-3</c:v>
                      </c:pt>
                      <c:pt idx="49">
                        <c:v>7.0637817627097078E-3</c:v>
                      </c:pt>
                      <c:pt idx="50">
                        <c:v>7.8233384108787208E-3</c:v>
                      </c:pt>
                      <c:pt idx="51">
                        <c:v>7.8965460607840626E-3</c:v>
                      </c:pt>
                      <c:pt idx="52">
                        <c:v>7.765474368259891E-3</c:v>
                      </c:pt>
                      <c:pt idx="53">
                        <c:v>8.4036877923626702E-3</c:v>
                      </c:pt>
                      <c:pt idx="54">
                        <c:v>8.4701409999090038E-3</c:v>
                      </c:pt>
                      <c:pt idx="55">
                        <c:v>8.9815366245395625E-3</c:v>
                      </c:pt>
                      <c:pt idx="56">
                        <c:v>9.5402281418329304E-3</c:v>
                      </c:pt>
                      <c:pt idx="57">
                        <c:v>1.0232133094326195E-2</c:v>
                      </c:pt>
                      <c:pt idx="58">
                        <c:v>1.0786211911936275E-2</c:v>
                      </c:pt>
                      <c:pt idx="59">
                        <c:v>1.1093117349003442E-2</c:v>
                      </c:pt>
                      <c:pt idx="60">
                        <c:v>1.123690263319679E-2</c:v>
                      </c:pt>
                      <c:pt idx="61">
                        <c:v>1.1605855724223442E-2</c:v>
                      </c:pt>
                      <c:pt idx="62">
                        <c:v>1.1184860875502977E-2</c:v>
                      </c:pt>
                      <c:pt idx="63">
                        <c:v>1.1572368338311004E-2</c:v>
                      </c:pt>
                      <c:pt idx="64">
                        <c:v>1.1809761463871872E-2</c:v>
                      </c:pt>
                      <c:pt idx="65">
                        <c:v>1.2076976229245626E-2</c:v>
                      </c:pt>
                      <c:pt idx="66">
                        <c:v>1.2840871848327627E-2</c:v>
                      </c:pt>
                      <c:pt idx="67">
                        <c:v>1.3809442606844847E-2</c:v>
                      </c:pt>
                      <c:pt idx="68">
                        <c:v>1.4058295350383922E-2</c:v>
                      </c:pt>
                      <c:pt idx="69">
                        <c:v>1.5123348102356805E-2</c:v>
                      </c:pt>
                      <c:pt idx="70">
                        <c:v>1.5592271379141719E-2</c:v>
                      </c:pt>
                      <c:pt idx="71">
                        <c:v>1.5831491829196208E-2</c:v>
                      </c:pt>
                      <c:pt idx="72">
                        <c:v>1.6064412818496368E-2</c:v>
                      </c:pt>
                      <c:pt idx="73">
                        <c:v>1.6123530834806166E-2</c:v>
                      </c:pt>
                      <c:pt idx="74">
                        <c:v>1.61167911885969E-2</c:v>
                      </c:pt>
                      <c:pt idx="75">
                        <c:v>1.6527092120088509E-2</c:v>
                      </c:pt>
                      <c:pt idx="76">
                        <c:v>1.6787778084386879E-2</c:v>
                      </c:pt>
                      <c:pt idx="77">
                        <c:v>1.7133005549295959E-2</c:v>
                      </c:pt>
                      <c:pt idx="78">
                        <c:v>1.7661886523888753E-2</c:v>
                      </c:pt>
                      <c:pt idx="79">
                        <c:v>1.8558318654319773E-2</c:v>
                      </c:pt>
                      <c:pt idx="80">
                        <c:v>1.8584666897979805E-2</c:v>
                      </c:pt>
                      <c:pt idx="81">
                        <c:v>1.944389041083729E-2</c:v>
                      </c:pt>
                      <c:pt idx="82">
                        <c:v>1.9736691418159168E-2</c:v>
                      </c:pt>
                      <c:pt idx="83">
                        <c:v>1.9768188721930778E-2</c:v>
                      </c:pt>
                      <c:pt idx="84">
                        <c:v>1.9567478950627465E-2</c:v>
                      </c:pt>
                      <c:pt idx="85">
                        <c:v>1.9521644177752061E-2</c:v>
                      </c:pt>
                      <c:pt idx="86">
                        <c:v>1.9048515095401876E-2</c:v>
                      </c:pt>
                      <c:pt idx="87">
                        <c:v>1.9470123984336795E-2</c:v>
                      </c:pt>
                      <c:pt idx="88">
                        <c:v>1.896037443136547E-2</c:v>
                      </c:pt>
                      <c:pt idx="89">
                        <c:v>1.8940828717551119E-2</c:v>
                      </c:pt>
                      <c:pt idx="90">
                        <c:v>1.9131969079006259E-2</c:v>
                      </c:pt>
                      <c:pt idx="91">
                        <c:v>2.0054801239621424E-2</c:v>
                      </c:pt>
                      <c:pt idx="92">
                        <c:v>2.0240370850697229E-2</c:v>
                      </c:pt>
                      <c:pt idx="93">
                        <c:v>2.1136170445726611E-2</c:v>
                      </c:pt>
                      <c:pt idx="94">
                        <c:v>2.2280737706434031E-2</c:v>
                      </c:pt>
                      <c:pt idx="95">
                        <c:v>2.3536938217936926E-2</c:v>
                      </c:pt>
                      <c:pt idx="96">
                        <c:v>2.4867899975068487E-2</c:v>
                      </c:pt>
                      <c:pt idx="97">
                        <c:v>2.6235681950842749E-2</c:v>
                      </c:pt>
                      <c:pt idx="98">
                        <c:v>2.6677010408351538E-2</c:v>
                      </c:pt>
                      <c:pt idx="99">
                        <c:v>2.738431075465542E-2</c:v>
                      </c:pt>
                      <c:pt idx="100">
                        <c:v>2.7690398704449126E-2</c:v>
                      </c:pt>
                      <c:pt idx="101">
                        <c:v>2.7778347018538836E-2</c:v>
                      </c:pt>
                      <c:pt idx="102">
                        <c:v>2.8002860095745881E-2</c:v>
                      </c:pt>
                      <c:pt idx="103">
                        <c:v>2.8183817007138401E-2</c:v>
                      </c:pt>
                      <c:pt idx="104">
                        <c:v>2.8198269146402725E-2</c:v>
                      </c:pt>
                      <c:pt idx="105">
                        <c:v>2.8615516870200038E-2</c:v>
                      </c:pt>
                      <c:pt idx="106">
                        <c:v>2.950588257923523E-2</c:v>
                      </c:pt>
                      <c:pt idx="107">
                        <c:v>3.0537862237488559E-2</c:v>
                      </c:pt>
                      <c:pt idx="108">
                        <c:v>3.0999664867208253E-2</c:v>
                      </c:pt>
                      <c:pt idx="109">
                        <c:v>3.074631409414642E-2</c:v>
                      </c:pt>
                      <c:pt idx="110">
                        <c:v>3.0505780485801985E-2</c:v>
                      </c:pt>
                      <c:pt idx="111">
                        <c:v>2.9901309681194758E-2</c:v>
                      </c:pt>
                      <c:pt idx="112">
                        <c:v>2.9468729447223244E-2</c:v>
                      </c:pt>
                      <c:pt idx="113">
                        <c:v>2.8257231803140184E-2</c:v>
                      </c:pt>
                      <c:pt idx="114">
                        <c:v>2.7757895040552545E-2</c:v>
                      </c:pt>
                      <c:pt idx="115">
                        <c:v>2.8099541837223116E-2</c:v>
                      </c:pt>
                      <c:pt idx="116">
                        <c:v>2.8964698606128714E-2</c:v>
                      </c:pt>
                      <c:pt idx="117">
                        <c:v>2.963705044673275E-2</c:v>
                      </c:pt>
                      <c:pt idx="118">
                        <c:v>3.0795466903602346E-2</c:v>
                      </c:pt>
                      <c:pt idx="119">
                        <c:v>3.2077494094486729E-2</c:v>
                      </c:pt>
                      <c:pt idx="120">
                        <c:v>3.4408971497436935E-2</c:v>
                      </c:pt>
                      <c:pt idx="121">
                        <c:v>3.5445020096870394E-2</c:v>
                      </c:pt>
                      <c:pt idx="122">
                        <c:v>3.5950238328982032E-2</c:v>
                      </c:pt>
                      <c:pt idx="123">
                        <c:v>3.6939571784630205E-2</c:v>
                      </c:pt>
                      <c:pt idx="124">
                        <c:v>3.8237726778737637E-2</c:v>
                      </c:pt>
                      <c:pt idx="125">
                        <c:v>3.9775638583327846E-2</c:v>
                      </c:pt>
                      <c:pt idx="126">
                        <c:v>4.0797756607775529E-2</c:v>
                      </c:pt>
                      <c:pt idx="127">
                        <c:v>4.1509007526061563E-2</c:v>
                      </c:pt>
                      <c:pt idx="128">
                        <c:v>4.2802264994603101E-2</c:v>
                      </c:pt>
                      <c:pt idx="129">
                        <c:v>4.4860002530141607E-2</c:v>
                      </c:pt>
                      <c:pt idx="130">
                        <c:v>4.6537294065338318E-2</c:v>
                      </c:pt>
                      <c:pt idx="131">
                        <c:v>4.8496674195440855E-2</c:v>
                      </c:pt>
                      <c:pt idx="132">
                        <c:v>5.0723420751452052E-2</c:v>
                      </c:pt>
                      <c:pt idx="133">
                        <c:v>5.2564024789469282E-2</c:v>
                      </c:pt>
                      <c:pt idx="134">
                        <c:v>5.4537572232953538E-2</c:v>
                      </c:pt>
                      <c:pt idx="135">
                        <c:v>5.6143842249369871E-2</c:v>
                      </c:pt>
                      <c:pt idx="136">
                        <c:v>5.6189969246202745E-2</c:v>
                      </c:pt>
                      <c:pt idx="137">
                        <c:v>5.6091056985151315E-2</c:v>
                      </c:pt>
                      <c:pt idx="138">
                        <c:v>5.5140182421730216E-2</c:v>
                      </c:pt>
                      <c:pt idx="139">
                        <c:v>5.3183391617833205E-2</c:v>
                      </c:pt>
                      <c:pt idx="140">
                        <c:v>5.1743689257181501E-2</c:v>
                      </c:pt>
                      <c:pt idx="141">
                        <c:v>5.0801285489489922E-2</c:v>
                      </c:pt>
                      <c:pt idx="142">
                        <c:v>5.0473032907376841E-2</c:v>
                      </c:pt>
                      <c:pt idx="143">
                        <c:v>5.2294401950724378E-2</c:v>
                      </c:pt>
                      <c:pt idx="144">
                        <c:v>5.4128125779109762E-2</c:v>
                      </c:pt>
                      <c:pt idx="145">
                        <c:v>5.6842997315238619E-2</c:v>
                      </c:pt>
                      <c:pt idx="146">
                        <c:v>5.9138878880937593E-2</c:v>
                      </c:pt>
                      <c:pt idx="147">
                        <c:v>6.1047323265539834E-2</c:v>
                      </c:pt>
                      <c:pt idx="148">
                        <c:v>6.2020835938072193E-2</c:v>
                      </c:pt>
                      <c:pt idx="149">
                        <c:v>6.3587711205790029E-2</c:v>
                      </c:pt>
                      <c:pt idx="150">
                        <c:v>6.3879084384661416E-2</c:v>
                      </c:pt>
                      <c:pt idx="151">
                        <c:v>6.5507178721952969E-2</c:v>
                      </c:pt>
                      <c:pt idx="152">
                        <c:v>6.8109118645146155E-2</c:v>
                      </c:pt>
                      <c:pt idx="153">
                        <c:v>7.2520516711141417E-2</c:v>
                      </c:pt>
                      <c:pt idx="154">
                        <c:v>7.8091119128980244E-2</c:v>
                      </c:pt>
                      <c:pt idx="155">
                        <c:v>8.4047198238074494E-2</c:v>
                      </c:pt>
                      <c:pt idx="156">
                        <c:v>8.9660228615309728E-2</c:v>
                      </c:pt>
                      <c:pt idx="157">
                        <c:v>9.5995274109771142E-2</c:v>
                      </c:pt>
                      <c:pt idx="158">
                        <c:v>0.10133916252312822</c:v>
                      </c:pt>
                      <c:pt idx="159">
                        <c:v>0.10504119617993006</c:v>
                      </c:pt>
                      <c:pt idx="160">
                        <c:v>0.10838671660860409</c:v>
                      </c:pt>
                      <c:pt idx="161">
                        <c:v>0.11140838630971447</c:v>
                      </c:pt>
                      <c:pt idx="162">
                        <c:v>0.11448901866756232</c:v>
                      </c:pt>
                      <c:pt idx="163">
                        <c:v>0.11690068010502307</c:v>
                      </c:pt>
                      <c:pt idx="164">
                        <c:v>0.11863689730658288</c:v>
                      </c:pt>
                      <c:pt idx="165">
                        <c:v>0.12025456035830356</c:v>
                      </c:pt>
                      <c:pt idx="166">
                        <c:v>0.12243118495705047</c:v>
                      </c:pt>
                      <c:pt idx="167">
                        <c:v>0.12374456518924645</c:v>
                      </c:pt>
                      <c:pt idx="168">
                        <c:v>0.12454525883274653</c:v>
                      </c:pt>
                      <c:pt idx="169">
                        <c:v>0.1253251638858536</c:v>
                      </c:pt>
                      <c:pt idx="170">
                        <c:v>0.12598962198056821</c:v>
                      </c:pt>
                      <c:pt idx="171">
                        <c:v>0.12697260418893794</c:v>
                      </c:pt>
                      <c:pt idx="172">
                        <c:v>0.12755697812315278</c:v>
                      </c:pt>
                      <c:pt idx="173">
                        <c:v>0.12774966098321894</c:v>
                      </c:pt>
                      <c:pt idx="174">
                        <c:v>0.12844323050255863</c:v>
                      </c:pt>
                      <c:pt idx="175">
                        <c:v>0.12926626633217503</c:v>
                      </c:pt>
                      <c:pt idx="176">
                        <c:v>0.12966454169296066</c:v>
                      </c:pt>
                      <c:pt idx="177">
                        <c:v>0.13084594026942309</c:v>
                      </c:pt>
                      <c:pt idx="178">
                        <c:v>0.13241000426868918</c:v>
                      </c:pt>
                      <c:pt idx="179">
                        <c:v>0.1343771893677827</c:v>
                      </c:pt>
                      <c:pt idx="180">
                        <c:v>0.13693640540858457</c:v>
                      </c:pt>
                      <c:pt idx="181">
                        <c:v>0.13958421339599009</c:v>
                      </c:pt>
                      <c:pt idx="182">
                        <c:v>0.14206356721853838</c:v>
                      </c:pt>
                      <c:pt idx="183">
                        <c:v>0.14410684151770026</c:v>
                      </c:pt>
                      <c:pt idx="184">
                        <c:v>0.14571943688813296</c:v>
                      </c:pt>
                      <c:pt idx="185">
                        <c:v>0.14689018223677833</c:v>
                      </c:pt>
                      <c:pt idx="186">
                        <c:v>0.1484303504542048</c:v>
                      </c:pt>
                      <c:pt idx="187">
                        <c:v>0.14972808375804447</c:v>
                      </c:pt>
                      <c:pt idx="188">
                        <c:v>0.15149115597139312</c:v>
                      </c:pt>
                      <c:pt idx="189">
                        <c:v>0.15391077033934228</c:v>
                      </c:pt>
                      <c:pt idx="190">
                        <c:v>0.15708088241277854</c:v>
                      </c:pt>
                      <c:pt idx="191">
                        <c:v>0.16015918437704138</c:v>
                      </c:pt>
                      <c:pt idx="192">
                        <c:v>0.16259877354714755</c:v>
                      </c:pt>
                      <c:pt idx="193">
                        <c:v>0.16513956838151575</c:v>
                      </c:pt>
                      <c:pt idx="194">
                        <c:v>0.16776118718387098</c:v>
                      </c:pt>
                      <c:pt idx="195">
                        <c:v>0.16894854121060615</c:v>
                      </c:pt>
                      <c:pt idx="196">
                        <c:v>0.17050465227938386</c:v>
                      </c:pt>
                      <c:pt idx="197">
                        <c:v>0.17144113758717705</c:v>
                      </c:pt>
                      <c:pt idx="198">
                        <c:v>0.17250941959883198</c:v>
                      </c:pt>
                      <c:pt idx="199">
                        <c:v>0.17428096260791015</c:v>
                      </c:pt>
                      <c:pt idx="200">
                        <c:v>0.17562793010002936</c:v>
                      </c:pt>
                      <c:pt idx="201">
                        <c:v>0.17645814206227256</c:v>
                      </c:pt>
                      <c:pt idx="202">
                        <c:v>0.1778914820785335</c:v>
                      </c:pt>
                      <c:pt idx="203">
                        <c:v>0.17851040502240506</c:v>
                      </c:pt>
                      <c:pt idx="204">
                        <c:v>0.17929966864022645</c:v>
                      </c:pt>
                      <c:pt idx="205">
                        <c:v>0.18015999076720254</c:v>
                      </c:pt>
                      <c:pt idx="206">
                        <c:v>0.1805630748766556</c:v>
                      </c:pt>
                      <c:pt idx="207">
                        <c:v>0.18047429797818013</c:v>
                      </c:pt>
                      <c:pt idx="208">
                        <c:v>0.18087545858816617</c:v>
                      </c:pt>
                      <c:pt idx="209">
                        <c:v>0.18164045652040425</c:v>
                      </c:pt>
                      <c:pt idx="210">
                        <c:v>0.18226248665572245</c:v>
                      </c:pt>
                      <c:pt idx="211">
                        <c:v>0.18374650348486316</c:v>
                      </c:pt>
                      <c:pt idx="212">
                        <c:v>0.18482447697460164</c:v>
                      </c:pt>
                      <c:pt idx="213">
                        <c:v>0.18676462211003453</c:v>
                      </c:pt>
                      <c:pt idx="214">
                        <c:v>0.1890966432714879</c:v>
                      </c:pt>
                      <c:pt idx="215">
                        <c:v>0.19124337964774807</c:v>
                      </c:pt>
                      <c:pt idx="216">
                        <c:v>0.19245732975365151</c:v>
                      </c:pt>
                      <c:pt idx="217">
                        <c:v>0.19363798852262662</c:v>
                      </c:pt>
                      <c:pt idx="218">
                        <c:v>0.19347475000055486</c:v>
                      </c:pt>
                      <c:pt idx="219">
                        <c:v>0.19416695087604302</c:v>
                      </c:pt>
                      <c:pt idx="220">
                        <c:v>0.19393587200738621</c:v>
                      </c:pt>
                      <c:pt idx="221">
                        <c:v>0.19425306446756424</c:v>
                      </c:pt>
                      <c:pt idx="222">
                        <c:v>0.19455309339403701</c:v>
                      </c:pt>
                      <c:pt idx="223">
                        <c:v>0.19577181525823348</c:v>
                      </c:pt>
                      <c:pt idx="224">
                        <c:v>0.19693915749243729</c:v>
                      </c:pt>
                      <c:pt idx="225">
                        <c:v>0.19903329355635074</c:v>
                      </c:pt>
                      <c:pt idx="226">
                        <c:v>0.2005731658507823</c:v>
                      </c:pt>
                      <c:pt idx="227">
                        <c:v>0.20188451161238821</c:v>
                      </c:pt>
                      <c:pt idx="228">
                        <c:v>0.20210279181151478</c:v>
                      </c:pt>
                      <c:pt idx="229">
                        <c:v>0.20250051231668495</c:v>
                      </c:pt>
                      <c:pt idx="230">
                        <c:v>0.20291158634700079</c:v>
                      </c:pt>
                      <c:pt idx="231">
                        <c:v>0.20297398910855416</c:v>
                      </c:pt>
                      <c:pt idx="232">
                        <c:v>0.20257478898840942</c:v>
                      </c:pt>
                      <c:pt idx="233">
                        <c:v>0.20219804202550412</c:v>
                      </c:pt>
                      <c:pt idx="234">
                        <c:v>0.2019232775247225</c:v>
                      </c:pt>
                      <c:pt idx="235">
                        <c:v>0.20129307251666972</c:v>
                      </c:pt>
                      <c:pt idx="236">
                        <c:v>0.19969582815159839</c:v>
                      </c:pt>
                      <c:pt idx="237">
                        <c:v>0.19661774812958172</c:v>
                      </c:pt>
                      <c:pt idx="238">
                        <c:v>0.19387805605225406</c:v>
                      </c:pt>
                      <c:pt idx="239">
                        <c:v>0.19193373100451799</c:v>
                      </c:pt>
                      <c:pt idx="240">
                        <c:v>0.19016152216870125</c:v>
                      </c:pt>
                      <c:pt idx="241">
                        <c:v>0.19016507324464027</c:v>
                      </c:pt>
                      <c:pt idx="242">
                        <c:v>0.19180666906857496</c:v>
                      </c:pt>
                      <c:pt idx="243">
                        <c:v>0.19604247382746059</c:v>
                      </c:pt>
                      <c:pt idx="244">
                        <c:v>0.20311717884772024</c:v>
                      </c:pt>
                      <c:pt idx="245">
                        <c:v>0.21058620125870844</c:v>
                      </c:pt>
                      <c:pt idx="246">
                        <c:v>0.21744007374401031</c:v>
                      </c:pt>
                      <c:pt idx="247">
                        <c:v>0.22401030403868305</c:v>
                      </c:pt>
                      <c:pt idx="248">
                        <c:v>0.22988041751775351</c:v>
                      </c:pt>
                      <c:pt idx="249">
                        <c:v>0.2349449176335334</c:v>
                      </c:pt>
                      <c:pt idx="250">
                        <c:v>0.23803698001705995</c:v>
                      </c:pt>
                      <c:pt idx="251">
                        <c:v>0.24035808901807568</c:v>
                      </c:pt>
                      <c:pt idx="252">
                        <c:v>0.24376238715161538</c:v>
                      </c:pt>
                      <c:pt idx="253">
                        <c:v>0.24834815784236627</c:v>
                      </c:pt>
                      <c:pt idx="254">
                        <c:v>0.25293011852455755</c:v>
                      </c:pt>
                      <c:pt idx="255">
                        <c:v>0.25762782208813623</c:v>
                      </c:pt>
                      <c:pt idx="256">
                        <c:v>0.2624066825330712</c:v>
                      </c:pt>
                      <c:pt idx="257">
                        <c:v>0.26632126288097308</c:v>
                      </c:pt>
                      <c:pt idx="258">
                        <c:v>0.26910615719577452</c:v>
                      </c:pt>
                      <c:pt idx="259">
                        <c:v>0.26970636301021744</c:v>
                      </c:pt>
                      <c:pt idx="260">
                        <c:v>0.26906273049627027</c:v>
                      </c:pt>
                      <c:pt idx="261">
                        <c:v>0.26944095707415011</c:v>
                      </c:pt>
                      <c:pt idx="262">
                        <c:v>0.26839956706465845</c:v>
                      </c:pt>
                      <c:pt idx="263">
                        <c:v>0.26764126439018038</c:v>
                      </c:pt>
                      <c:pt idx="264">
                        <c:v>0.26916952170706138</c:v>
                      </c:pt>
                      <c:pt idx="265">
                        <c:v>0.27076854161010222</c:v>
                      </c:pt>
                      <c:pt idx="266">
                        <c:v>0.27514213551349664</c:v>
                      </c:pt>
                      <c:pt idx="267">
                        <c:v>0.27973027358820685</c:v>
                      </c:pt>
                      <c:pt idx="268">
                        <c:v>0.2838915057523731</c:v>
                      </c:pt>
                      <c:pt idx="269">
                        <c:v>0.28965031519497997</c:v>
                      </c:pt>
                      <c:pt idx="270">
                        <c:v>0.29563239853725265</c:v>
                      </c:pt>
                      <c:pt idx="271">
                        <c:v>0.3003874741714711</c:v>
                      </c:pt>
                      <c:pt idx="272">
                        <c:v>0.30584314749615854</c:v>
                      </c:pt>
                      <c:pt idx="273">
                        <c:v>0.30968008504826872</c:v>
                      </c:pt>
                      <c:pt idx="274">
                        <c:v>0.31359104033948282</c:v>
                      </c:pt>
                      <c:pt idx="275">
                        <c:v>0.31735451500810458</c:v>
                      </c:pt>
                      <c:pt idx="276">
                        <c:v>0.32022574485667338</c:v>
                      </c:pt>
                      <c:pt idx="277">
                        <c:v>0.32243910089716449</c:v>
                      </c:pt>
                      <c:pt idx="278">
                        <c:v>0.32398392990176095</c:v>
                      </c:pt>
                      <c:pt idx="279">
                        <c:v>0.32451729410972679</c:v>
                      </c:pt>
                      <c:pt idx="280">
                        <c:v>0.32457218782528413</c:v>
                      </c:pt>
                      <c:pt idx="281">
                        <c:v>0.32423206133299987</c:v>
                      </c:pt>
                      <c:pt idx="282">
                        <c:v>0.32414761230832512</c:v>
                      </c:pt>
                      <c:pt idx="283">
                        <c:v>0.32483252608006341</c:v>
                      </c:pt>
                      <c:pt idx="284">
                        <c:v>0.32644223620129564</c:v>
                      </c:pt>
                      <c:pt idx="285">
                        <c:v>0.32891807593827932</c:v>
                      </c:pt>
                      <c:pt idx="286">
                        <c:v>0.33248069287410026</c:v>
                      </c:pt>
                      <c:pt idx="287">
                        <c:v>0.33680416482023046</c:v>
                      </c:pt>
                      <c:pt idx="288">
                        <c:v>0.34126727542958768</c:v>
                      </c:pt>
                      <c:pt idx="289">
                        <c:v>0.34509341179238334</c:v>
                      </c:pt>
                      <c:pt idx="290">
                        <c:v>0.34807812810950334</c:v>
                      </c:pt>
                      <c:pt idx="291">
                        <c:v>0.35145368472216154</c:v>
                      </c:pt>
                      <c:pt idx="292">
                        <c:v>0.35422226628186815</c:v>
                      </c:pt>
                      <c:pt idx="293">
                        <c:v>0.35754315112121526</c:v>
                      </c:pt>
                      <c:pt idx="294">
                        <c:v>0.36113794968273355</c:v>
                      </c:pt>
                      <c:pt idx="295">
                        <c:v>0.3642104811485955</c:v>
                      </c:pt>
                      <c:pt idx="296">
                        <c:v>0.36732381299738182</c:v>
                      </c:pt>
                      <c:pt idx="297">
                        <c:v>0.36938436180137207</c:v>
                      </c:pt>
                      <c:pt idx="298">
                        <c:v>0.36904737949090888</c:v>
                      </c:pt>
                      <c:pt idx="299">
                        <c:v>0.3688090135185022</c:v>
                      </c:pt>
                      <c:pt idx="300">
                        <c:v>0.36713819529881936</c:v>
                      </c:pt>
                      <c:pt idx="301">
                        <c:v>0.36437153723857973</c:v>
                      </c:pt>
                      <c:pt idx="302">
                        <c:v>0.3599695717180475</c:v>
                      </c:pt>
                      <c:pt idx="303">
                        <c:v>0.35811528124151532</c:v>
                      </c:pt>
                      <c:pt idx="304">
                        <c:v>0.35744416487941505</c:v>
                      </c:pt>
                      <c:pt idx="305">
                        <c:v>0.35849576423223145</c:v>
                      </c:pt>
                      <c:pt idx="306">
                        <c:v>0.35965408081509026</c:v>
                      </c:pt>
                      <c:pt idx="307">
                        <c:v>0.36132571282300918</c:v>
                      </c:pt>
                      <c:pt idx="308">
                        <c:v>0.36451531882373567</c:v>
                      </c:pt>
                      <c:pt idx="309">
                        <c:v>0.37010275186191044</c:v>
                      </c:pt>
                      <c:pt idx="310">
                        <c:v>0.37339896412155626</c:v>
                      </c:pt>
                      <c:pt idx="311">
                        <c:v>0.37608039635925938</c:v>
                      </c:pt>
                      <c:pt idx="312">
                        <c:v>0.37852213097107867</c:v>
                      </c:pt>
                      <c:pt idx="313">
                        <c:v>0.38120726224621826</c:v>
                      </c:pt>
                      <c:pt idx="314">
                        <c:v>0.38319401525335078</c:v>
                      </c:pt>
                      <c:pt idx="315">
                        <c:v>0.38378771076190554</c:v>
                      </c:pt>
                      <c:pt idx="316">
                        <c:v>0.38334160684706625</c:v>
                      </c:pt>
                      <c:pt idx="317">
                        <c:v>0.3832646668683875</c:v>
                      </c:pt>
                      <c:pt idx="318">
                        <c:v>0.38420274276227834</c:v>
                      </c:pt>
                      <c:pt idx="319">
                        <c:v>0.38557397593998083</c:v>
                      </c:pt>
                      <c:pt idx="320">
                        <c:v>0.3867095804329797</c:v>
                      </c:pt>
                      <c:pt idx="321">
                        <c:v>0.38909139063832804</c:v>
                      </c:pt>
                      <c:pt idx="322">
                        <c:v>0.39250967113337765</c:v>
                      </c:pt>
                      <c:pt idx="323">
                        <c:v>0.39620833866611233</c:v>
                      </c:pt>
                      <c:pt idx="324">
                        <c:v>0.40060131552567385</c:v>
                      </c:pt>
                      <c:pt idx="325">
                        <c:v>0.40429739373220297</c:v>
                      </c:pt>
                      <c:pt idx="326">
                        <c:v>0.40748522419495997</c:v>
                      </c:pt>
                      <c:pt idx="327">
                        <c:v>0.41127969679729937</c:v>
                      </c:pt>
                      <c:pt idx="328">
                        <c:v>0.41386717348411595</c:v>
                      </c:pt>
                      <c:pt idx="329">
                        <c:v>0.4160152045234789</c:v>
                      </c:pt>
                      <c:pt idx="330">
                        <c:v>0.41793648456798571</c:v>
                      </c:pt>
                      <c:pt idx="331">
                        <c:v>0.41888084882551857</c:v>
                      </c:pt>
                      <c:pt idx="332">
                        <c:v>0.41945974818432746</c:v>
                      </c:pt>
                      <c:pt idx="333">
                        <c:v>0.42093677383271322</c:v>
                      </c:pt>
                      <c:pt idx="334">
                        <c:v>0.42093714373645685</c:v>
                      </c:pt>
                      <c:pt idx="335">
                        <c:v>0.4217450135125837</c:v>
                      </c:pt>
                      <c:pt idx="336">
                        <c:v>0.42284399753496144</c:v>
                      </c:pt>
                      <c:pt idx="337">
                        <c:v>0.42509819094875129</c:v>
                      </c:pt>
                      <c:pt idx="338">
                        <c:v>0.42663551090735169</c:v>
                      </c:pt>
                      <c:pt idx="339">
                        <c:v>0.42969979351973031</c:v>
                      </c:pt>
                      <c:pt idx="340">
                        <c:v>0.43234090624937577</c:v>
                      </c:pt>
                      <c:pt idx="341">
                        <c:v>0.4365633574831157</c:v>
                      </c:pt>
                      <c:pt idx="342">
                        <c:v>0.44144127815059964</c:v>
                      </c:pt>
                      <c:pt idx="343">
                        <c:v>0.44586976576955145</c:v>
                      </c:pt>
                      <c:pt idx="344">
                        <c:v>0.44986731552715348</c:v>
                      </c:pt>
                      <c:pt idx="345">
                        <c:v>0.45463056603410656</c:v>
                      </c:pt>
                      <c:pt idx="346">
                        <c:v>0.45902539241238643</c:v>
                      </c:pt>
                      <c:pt idx="347">
                        <c:v>0.46210447117451092</c:v>
                      </c:pt>
                      <c:pt idx="348">
                        <c:v>0.46521277233238367</c:v>
                      </c:pt>
                      <c:pt idx="349">
                        <c:v>0.46809062345796371</c:v>
                      </c:pt>
                      <c:pt idx="350">
                        <c:v>0.47245770705547002</c:v>
                      </c:pt>
                      <c:pt idx="351">
                        <c:v>0.47737816665347338</c:v>
                      </c:pt>
                      <c:pt idx="352">
                        <c:v>0.48264929500045495</c:v>
                      </c:pt>
                      <c:pt idx="353">
                        <c:v>0.48793743891964431</c:v>
                      </c:pt>
                      <c:pt idx="354">
                        <c:v>0.4944810361447744</c:v>
                      </c:pt>
                      <c:pt idx="355">
                        <c:v>0.50108529758386278</c:v>
                      </c:pt>
                      <c:pt idx="356">
                        <c:v>0.50788301868087882</c:v>
                      </c:pt>
                      <c:pt idx="357">
                        <c:v>0.51345746809765158</c:v>
                      </c:pt>
                      <c:pt idx="358">
                        <c:v>0.51908555355725328</c:v>
                      </c:pt>
                      <c:pt idx="359">
                        <c:v>0.52596428357412839</c:v>
                      </c:pt>
                      <c:pt idx="360">
                        <c:v>0.53103233476584721</c:v>
                      </c:pt>
                      <c:pt idx="361">
                        <c:v>0.53743499866464739</c:v>
                      </c:pt>
                      <c:pt idx="362">
                        <c:v>0.5420943062196355</c:v>
                      </c:pt>
                      <c:pt idx="363">
                        <c:v>0.54663043582798876</c:v>
                      </c:pt>
                      <c:pt idx="364">
                        <c:v>0.55124831416368825</c:v>
                      </c:pt>
                      <c:pt idx="365">
                        <c:v>0.55562205602858017</c:v>
                      </c:pt>
                      <c:pt idx="366">
                        <c:v>0.56131339502834565</c:v>
                      </c:pt>
                      <c:pt idx="367">
                        <c:v>0.56945867546347084</c:v>
                      </c:pt>
                      <c:pt idx="368">
                        <c:v>0.57674688892456405</c:v>
                      </c:pt>
                      <c:pt idx="369">
                        <c:v>0.58388196223578703</c:v>
                      </c:pt>
                      <c:pt idx="370">
                        <c:v>0.5926568188426008</c:v>
                      </c:pt>
                      <c:pt idx="371">
                        <c:v>0.60171613142827973</c:v>
                      </c:pt>
                      <c:pt idx="372">
                        <c:v>0.61195210782250242</c:v>
                      </c:pt>
                      <c:pt idx="373">
                        <c:v>0.61823307338964251</c:v>
                      </c:pt>
                      <c:pt idx="374">
                        <c:v>0.62595222471208534</c:v>
                      </c:pt>
                      <c:pt idx="375">
                        <c:v>0.63207487147694419</c:v>
                      </c:pt>
                      <c:pt idx="376">
                        <c:v>0.6405171846182186</c:v>
                      </c:pt>
                      <c:pt idx="377">
                        <c:v>0.64779541067823332</c:v>
                      </c:pt>
                      <c:pt idx="378">
                        <c:v>0.6543168136787445</c:v>
                      </c:pt>
                      <c:pt idx="379">
                        <c:v>0.66149553563171792</c:v>
                      </c:pt>
                      <c:pt idx="380">
                        <c:v>0.66995597405643104</c:v>
                      </c:pt>
                      <c:pt idx="381">
                        <c:v>0.67584262223284253</c:v>
                      </c:pt>
                      <c:pt idx="382">
                        <c:v>0.68227524833487818</c:v>
                      </c:pt>
                      <c:pt idx="383">
                        <c:v>0.68862353638336227</c:v>
                      </c:pt>
                      <c:pt idx="384">
                        <c:v>0.69351181435566833</c:v>
                      </c:pt>
                      <c:pt idx="385">
                        <c:v>0.69879477962244652</c:v>
                      </c:pt>
                      <c:pt idx="386">
                        <c:v>0.70275496910194024</c:v>
                      </c:pt>
                      <c:pt idx="387">
                        <c:v>0.70257408617129646</c:v>
                      </c:pt>
                      <c:pt idx="388">
                        <c:v>0.70096722430889036</c:v>
                      </c:pt>
                      <c:pt idx="389">
                        <c:v>0.69838085733330468</c:v>
                      </c:pt>
                      <c:pt idx="390">
                        <c:v>0.69294771114660536</c:v>
                      </c:pt>
                      <c:pt idx="391">
                        <c:v>0.68636046527972494</c:v>
                      </c:pt>
                      <c:pt idx="392">
                        <c:v>0.67954276938055169</c:v>
                      </c:pt>
                      <c:pt idx="393">
                        <c:v>0.6754338785961117</c:v>
                      </c:pt>
                      <c:pt idx="394">
                        <c:v>0.6777568741062201</c:v>
                      </c:pt>
                      <c:pt idx="395">
                        <c:v>0.68276389118023706</c:v>
                      </c:pt>
                      <c:pt idx="396">
                        <c:v>0.69047268519785776</c:v>
                      </c:pt>
                      <c:pt idx="397">
                        <c:v>0.70233845748659285</c:v>
                      </c:pt>
                      <c:pt idx="398">
                        <c:v>0.71954896896729537</c:v>
                      </c:pt>
                      <c:pt idx="399">
                        <c:v>0.73694998087597641</c:v>
                      </c:pt>
                      <c:pt idx="400">
                        <c:v>0.75188299500703926</c:v>
                      </c:pt>
                      <c:pt idx="401">
                        <c:v>0.76671835454977899</c:v>
                      </c:pt>
                      <c:pt idx="402">
                        <c:v>0.78048062333219648</c:v>
                      </c:pt>
                      <c:pt idx="403">
                        <c:v>0.79254910287245051</c:v>
                      </c:pt>
                      <c:pt idx="404">
                        <c:v>0.80164799515869978</c:v>
                      </c:pt>
                      <c:pt idx="405">
                        <c:v>0.8070460004897525</c:v>
                      </c:pt>
                      <c:pt idx="406">
                        <c:v>0.81200529998083892</c:v>
                      </c:pt>
                      <c:pt idx="407">
                        <c:v>0.81642454000619957</c:v>
                      </c:pt>
                      <c:pt idx="408">
                        <c:v>0.81810797194354079</c:v>
                      </c:pt>
                      <c:pt idx="409">
                        <c:v>0.82037918092953843</c:v>
                      </c:pt>
                      <c:pt idx="410">
                        <c:v>0.82393728503968688</c:v>
                      </c:pt>
                      <c:pt idx="411">
                        <c:v>0.83006215122700766</c:v>
                      </c:pt>
                      <c:pt idx="412">
                        <c:v>0.83741731726570112</c:v>
                      </c:pt>
                      <c:pt idx="413">
                        <c:v>0.84510391705870291</c:v>
                      </c:pt>
                      <c:pt idx="414">
                        <c:v>0.8528929801886953</c:v>
                      </c:pt>
                      <c:pt idx="415">
                        <c:v>0.86145514214291152</c:v>
                      </c:pt>
                      <c:pt idx="416">
                        <c:v>0.87082665348822919</c:v>
                      </c:pt>
                      <c:pt idx="417">
                        <c:v>0.87843261426511587</c:v>
                      </c:pt>
                      <c:pt idx="418">
                        <c:v>0.8841957145911491</c:v>
                      </c:pt>
                      <c:pt idx="419">
                        <c:v>0.88893270193230312</c:v>
                      </c:pt>
                      <c:pt idx="420">
                        <c:v>0.89460480593739888</c:v>
                      </c:pt>
                      <c:pt idx="421">
                        <c:v>0.89894451665787523</c:v>
                      </c:pt>
                      <c:pt idx="422">
                        <c:v>0.90168772282076748</c:v>
                      </c:pt>
                      <c:pt idx="423">
                        <c:v>0.90233172523845839</c:v>
                      </c:pt>
                      <c:pt idx="424">
                        <c:v>0.90427667912255871</c:v>
                      </c:pt>
                      <c:pt idx="425">
                        <c:v>0.90481636868454085</c:v>
                      </c:pt>
                      <c:pt idx="426">
                        <c:v>0.90508232947622358</c:v>
                      </c:pt>
                      <c:pt idx="427">
                        <c:v>0.90361048248024889</c:v>
                      </c:pt>
                      <c:pt idx="428">
                        <c:v>0.90338891013780387</c:v>
                      </c:pt>
                      <c:pt idx="429">
                        <c:v>0.90287548374162074</c:v>
                      </c:pt>
                      <c:pt idx="430">
                        <c:v>0.90201027888522844</c:v>
                      </c:pt>
                      <c:pt idx="431">
                        <c:v>0.89955596754612521</c:v>
                      </c:pt>
                      <c:pt idx="432">
                        <c:v>0.89731767999331202</c:v>
                      </c:pt>
                      <c:pt idx="433">
                        <c:v>0.89488297355262203</c:v>
                      </c:pt>
                      <c:pt idx="434">
                        <c:v>0.89347992865296588</c:v>
                      </c:pt>
                      <c:pt idx="435">
                        <c:v>0.89282113008552921</c:v>
                      </c:pt>
                      <c:pt idx="436">
                        <c:v>0.89262101216021561</c:v>
                      </c:pt>
                      <c:pt idx="437">
                        <c:v>0.89367708734833018</c:v>
                      </c:pt>
                      <c:pt idx="438">
                        <c:v>0.89524030056898585</c:v>
                      </c:pt>
                      <c:pt idx="439">
                        <c:v>0.89838411248624883</c:v>
                      </c:pt>
                      <c:pt idx="440">
                        <c:v>0.90139438915205472</c:v>
                      </c:pt>
                      <c:pt idx="441">
                        <c:v>0.90342257137847581</c:v>
                      </c:pt>
                      <c:pt idx="442">
                        <c:v>0.90609808515628054</c:v>
                      </c:pt>
                      <c:pt idx="443">
                        <c:v>0.91077329857224554</c:v>
                      </c:pt>
                      <c:pt idx="444">
                        <c:v>0.91702060289871368</c:v>
                      </c:pt>
                      <c:pt idx="445">
                        <c:v>0.92311106803787513</c:v>
                      </c:pt>
                      <c:pt idx="446">
                        <c:v>0.92930029747659049</c:v>
                      </c:pt>
                      <c:pt idx="447">
                        <c:v>0.93573662261606272</c:v>
                      </c:pt>
                      <c:pt idx="448">
                        <c:v>0.94172647393695208</c:v>
                      </c:pt>
                      <c:pt idx="449">
                        <c:v>0.94425846506222144</c:v>
                      </c:pt>
                      <c:pt idx="450">
                        <c:v>0.9450870494479926</c:v>
                      </c:pt>
                      <c:pt idx="451">
                        <c:v>0.94427030198201811</c:v>
                      </c:pt>
                      <c:pt idx="452">
                        <c:v>0.9437187755002393</c:v>
                      </c:pt>
                      <c:pt idx="453">
                        <c:v>0.94360410533970851</c:v>
                      </c:pt>
                      <c:pt idx="454">
                        <c:v>0.94405427819572785</c:v>
                      </c:pt>
                      <c:pt idx="455">
                        <c:v>0.94509777665655847</c:v>
                      </c:pt>
                      <c:pt idx="456">
                        <c:v>0.94815133206037128</c:v>
                      </c:pt>
                      <c:pt idx="457">
                        <c:v>0.95103732106831163</c:v>
                      </c:pt>
                      <c:pt idx="458">
                        <c:v>0.9550404193820683</c:v>
                      </c:pt>
                      <c:pt idx="459">
                        <c:v>0.9593645941453115</c:v>
                      </c:pt>
                      <c:pt idx="460">
                        <c:v>0.96212555568789881</c:v>
                      </c:pt>
                      <c:pt idx="461">
                        <c:v>0.96434645776476047</c:v>
                      </c:pt>
                      <c:pt idx="462">
                        <c:v>0.96783649958607765</c:v>
                      </c:pt>
                      <c:pt idx="463">
                        <c:v>0.96876680750135202</c:v>
                      </c:pt>
                      <c:pt idx="464">
                        <c:v>0.96931130581200153</c:v>
                      </c:pt>
                      <c:pt idx="465">
                        <c:v>0.96641532940298269</c:v>
                      </c:pt>
                      <c:pt idx="466">
                        <c:v>0.96281468636231482</c:v>
                      </c:pt>
                      <c:pt idx="467">
                        <c:v>0.9588485784229227</c:v>
                      </c:pt>
                      <c:pt idx="468">
                        <c:v>0.95465313016246911</c:v>
                      </c:pt>
                      <c:pt idx="469">
                        <c:v>0.94939494844651517</c:v>
                      </c:pt>
                      <c:pt idx="470">
                        <c:v>0.9464734486791847</c:v>
                      </c:pt>
                      <c:pt idx="471">
                        <c:v>0.94406093646311351</c:v>
                      </c:pt>
                      <c:pt idx="472">
                        <c:v>0.94091009637472134</c:v>
                      </c:pt>
                      <c:pt idx="473">
                        <c:v>0.93586091027392848</c:v>
                      </c:pt>
                      <c:pt idx="474">
                        <c:v>0.92883162943338882</c:v>
                      </c:pt>
                      <c:pt idx="475">
                        <c:v>0.92046588636704951</c:v>
                      </c:pt>
                      <c:pt idx="476">
                        <c:v>0.90926372139441869</c:v>
                      </c:pt>
                      <c:pt idx="477">
                        <c:v>0.89606333639860225</c:v>
                      </c:pt>
                      <c:pt idx="478">
                        <c:v>0.88329203974541748</c:v>
                      </c:pt>
                      <c:pt idx="479">
                        <c:v>0.87490817139563937</c:v>
                      </c:pt>
                      <c:pt idx="480">
                        <c:v>0.86991040191521352</c:v>
                      </c:pt>
                      <c:pt idx="481">
                        <c:v>0.8691213972300128</c:v>
                      </c:pt>
                      <c:pt idx="482">
                        <c:v>0.87077893590529865</c:v>
                      </c:pt>
                      <c:pt idx="483">
                        <c:v>0.87721785037097633</c:v>
                      </c:pt>
                      <c:pt idx="484">
                        <c:v>0.88724705057249997</c:v>
                      </c:pt>
                      <c:pt idx="485">
                        <c:v>0.89746305216456568</c:v>
                      </c:pt>
                      <c:pt idx="486">
                        <c:v>0.90725736348887287</c:v>
                      </c:pt>
                      <c:pt idx="487">
                        <c:v>0.91676906835303318</c:v>
                      </c:pt>
                      <c:pt idx="488">
                        <c:v>0.92435875336519924</c:v>
                      </c:pt>
                      <c:pt idx="489">
                        <c:v>0.93175756804564303</c:v>
                      </c:pt>
                      <c:pt idx="490">
                        <c:v>0.93570148176041634</c:v>
                      </c:pt>
                      <c:pt idx="491">
                        <c:v>0.93867846708929403</c:v>
                      </c:pt>
                      <c:pt idx="492">
                        <c:v>0.94096336251380663</c:v>
                      </c:pt>
                      <c:pt idx="493">
                        <c:v>0.94233459569150912</c:v>
                      </c:pt>
                      <c:pt idx="494">
                        <c:v>0.94319647141420859</c:v>
                      </c:pt>
                      <c:pt idx="495">
                        <c:v>0.94572217417583593</c:v>
                      </c:pt>
                      <c:pt idx="496">
                        <c:v>0.94830077317280481</c:v>
                      </c:pt>
                      <c:pt idx="497">
                        <c:v>0.95313097625735821</c:v>
                      </c:pt>
                      <c:pt idx="498">
                        <c:v>0.95605136631345788</c:v>
                      </c:pt>
                      <c:pt idx="499">
                        <c:v>0.95858113801626532</c:v>
                      </c:pt>
                      <c:pt idx="500">
                        <c:v>0.95809064565218838</c:v>
                      </c:pt>
                      <c:pt idx="501">
                        <c:v>0.95460837180948765</c:v>
                      </c:pt>
                      <c:pt idx="502">
                        <c:v>0.94856044560084563</c:v>
                      </c:pt>
                      <c:pt idx="503">
                        <c:v>0.94036892719776466</c:v>
                      </c:pt>
                      <c:pt idx="504">
                        <c:v>0.93081172417313562</c:v>
                      </c:pt>
                      <c:pt idx="505">
                        <c:v>0.92349798735373079</c:v>
                      </c:pt>
                      <c:pt idx="506">
                        <c:v>0.9188871371891606</c:v>
                      </c:pt>
                      <c:pt idx="507">
                        <c:v>0.91984888692264499</c:v>
                      </c:pt>
                      <c:pt idx="508">
                        <c:v>0.92534750607196992</c:v>
                      </c:pt>
                      <c:pt idx="509">
                        <c:v>0.93261796415336795</c:v>
                      </c:pt>
                      <c:pt idx="510">
                        <c:v>0.94239008125305634</c:v>
                      </c:pt>
                      <c:pt idx="511">
                        <c:v>0.95365549976585084</c:v>
                      </c:pt>
                      <c:pt idx="512">
                        <c:v>0.96484249868499217</c:v>
                      </c:pt>
                      <c:pt idx="513">
                        <c:v>0.97276731648890313</c:v>
                      </c:pt>
                      <c:pt idx="514">
                        <c:v>0.97856222853689001</c:v>
                      </c:pt>
                      <c:pt idx="515">
                        <c:v>0.98295520539645176</c:v>
                      </c:pt>
                      <c:pt idx="516">
                        <c:v>0.98634093436206027</c:v>
                      </c:pt>
                      <c:pt idx="517">
                        <c:v>0.98748726606362491</c:v>
                      </c:pt>
                      <c:pt idx="518">
                        <c:v>0.98647114047982432</c:v>
                      </c:pt>
                      <c:pt idx="519">
                        <c:v>0.98410819536540195</c:v>
                      </c:pt>
                      <c:pt idx="520">
                        <c:v>0.98134723382281452</c:v>
                      </c:pt>
                      <c:pt idx="521">
                        <c:v>0.97708520288850442</c:v>
                      </c:pt>
                      <c:pt idx="522">
                        <c:v>0.97333067989047894</c:v>
                      </c:pt>
                      <c:pt idx="523">
                        <c:v>0.97085824326793679</c:v>
                      </c:pt>
                      <c:pt idx="524">
                        <c:v>0.97008588425120013</c:v>
                      </c:pt>
                      <c:pt idx="525">
                        <c:v>0.97158695364292291</c:v>
                      </c:pt>
                      <c:pt idx="526">
                        <c:v>0.97552420909031046</c:v>
                      </c:pt>
                      <c:pt idx="527">
                        <c:v>0.98124514038956778</c:v>
                      </c:pt>
                      <c:pt idx="528">
                        <c:v>0.98754423124014667</c:v>
                      </c:pt>
                      <c:pt idx="529">
                        <c:v>0.99239071008942048</c:v>
                      </c:pt>
                      <c:pt idx="530">
                        <c:v>0.99660613315203117</c:v>
                      </c:pt>
                      <c:pt idx="531">
                        <c:v>0.99868166305763906</c:v>
                      </c:pt>
                      <c:pt idx="532">
                        <c:v>1</c:v>
                      </c:pt>
                      <c:pt idx="533">
                        <c:v>0.99854109963505289</c:v>
                      </c:pt>
                      <c:pt idx="534">
                        <c:v>0.99775098523862105</c:v>
                      </c:pt>
                      <c:pt idx="535">
                        <c:v>0.99719169077822567</c:v>
                      </c:pt>
                      <c:pt idx="536">
                        <c:v>0.99649294260647492</c:v>
                      </c:pt>
                      <c:pt idx="537">
                        <c:v>0.99454613920365631</c:v>
                      </c:pt>
                      <c:pt idx="538">
                        <c:v>0.99387106487149901</c:v>
                      </c:pt>
                      <c:pt idx="539">
                        <c:v>0.99118334427015398</c:v>
                      </c:pt>
                      <c:pt idx="540">
                        <c:v>0.9881542025134219</c:v>
                      </c:pt>
                      <c:pt idx="541">
                        <c:v>0.98427909089496735</c:v>
                      </c:pt>
                      <c:pt idx="542">
                        <c:v>0.97918107750001293</c:v>
                      </c:pt>
                      <c:pt idx="543">
                        <c:v>0.97530670568904554</c:v>
                      </c:pt>
                      <c:pt idx="544">
                        <c:v>0.97269111631771177</c:v>
                      </c:pt>
                      <c:pt idx="545">
                        <c:v>0.9711811692361414</c:v>
                      </c:pt>
                      <c:pt idx="546">
                        <c:v>0.97269851439258481</c:v>
                      </c:pt>
                      <c:pt idx="547">
                        <c:v>0.97401685133494564</c:v>
                      </c:pt>
                      <c:pt idx="548">
                        <c:v>0.97709519028958269</c:v>
                      </c:pt>
                      <c:pt idx="549">
                        <c:v>0.97995454622798062</c:v>
                      </c:pt>
                      <c:pt idx="550">
                        <c:v>0.98328885857322201</c:v>
                      </c:pt>
                      <c:pt idx="551">
                        <c:v>0.98693610948558963</c:v>
                      </c:pt>
                      <c:pt idx="552">
                        <c:v>0.98880338358352382</c:v>
                      </c:pt>
                      <c:pt idx="553">
                        <c:v>0.99025858491103436</c:v>
                      </c:pt>
                      <c:pt idx="554">
                        <c:v>0.9932300216837574</c:v>
                      </c:pt>
                      <c:pt idx="555">
                        <c:v>0.99472665223055656</c:v>
                      </c:pt>
                      <c:pt idx="556">
                        <c:v>0.99597507736536794</c:v>
                      </c:pt>
                      <c:pt idx="557">
                        <c:v>0.99667752457455527</c:v>
                      </c:pt>
                      <c:pt idx="558">
                        <c:v>0.99658800786859236</c:v>
                      </c:pt>
                      <c:pt idx="559">
                        <c:v>0.99620256816771136</c:v>
                      </c:pt>
                      <c:pt idx="560">
                        <c:v>0.9951727561453958</c:v>
                      </c:pt>
                      <c:pt idx="561">
                        <c:v>0.99347822709574507</c:v>
                      </c:pt>
                      <c:pt idx="562">
                        <c:v>0.99142637102973052</c:v>
                      </c:pt>
                      <c:pt idx="563">
                        <c:v>0.99035808901807576</c:v>
                      </c:pt>
                      <c:pt idx="564">
                        <c:v>0.98968079526345654</c:v>
                      </c:pt>
                      <c:pt idx="565">
                        <c:v>0.98983504512455756</c:v>
                      </c:pt>
                      <c:pt idx="566">
                        <c:v>0.99082527744630278</c:v>
                      </c:pt>
                      <c:pt idx="567">
                        <c:v>0.99185471956487481</c:v>
                      </c:pt>
                      <c:pt idx="568">
                        <c:v>0.9931504923788731</c:v>
                      </c:pt>
                      <c:pt idx="569">
                        <c:v>0.99321929447519164</c:v>
                      </c:pt>
                      <c:pt idx="570">
                        <c:v>0.99377747922435622</c:v>
                      </c:pt>
                      <c:pt idx="571">
                        <c:v>0.99343309883901998</c:v>
                      </c:pt>
                      <c:pt idx="572">
                        <c:v>0.99283422467805427</c:v>
                      </c:pt>
                      <c:pt idx="573">
                        <c:v>0.99119555109369439</c:v>
                      </c:pt>
                      <c:pt idx="574">
                        <c:v>0.99012246033337192</c:v>
                      </c:pt>
                      <c:pt idx="575">
                        <c:v>0.98827183190390189</c:v>
                      </c:pt>
                      <c:pt idx="576">
                        <c:v>0.98772289474832853</c:v>
                      </c:pt>
                      <c:pt idx="577">
                        <c:v>0.98639494030863273</c:v>
                      </c:pt>
                      <c:pt idx="578">
                        <c:v>0.98581456133484935</c:v>
                      </c:pt>
                      <c:pt idx="579">
                        <c:v>0.98460682561183921</c:v>
                      </c:pt>
                      <c:pt idx="580">
                        <c:v>0.98565661243631175</c:v>
                      </c:pt>
                      <c:pt idx="581">
                        <c:v>0.98551493930249467</c:v>
                      </c:pt>
                      <c:pt idx="582">
                        <c:v>0.98547240037197514</c:v>
                      </c:pt>
                      <c:pt idx="583">
                        <c:v>0.9844547951732</c:v>
                      </c:pt>
                      <c:pt idx="584">
                        <c:v>0.98343127151452647</c:v>
                      </c:pt>
                      <c:pt idx="585">
                        <c:v>0.98082271031432189</c:v>
                      </c:pt>
                      <c:pt idx="586">
                        <c:v>0.97654921236395864</c:v>
                      </c:pt>
                      <c:pt idx="587">
                        <c:v>0.97068697783462787</c:v>
                      </c:pt>
                      <c:pt idx="588">
                        <c:v>0.96542805631118656</c:v>
                      </c:pt>
                      <c:pt idx="589">
                        <c:v>0.95886929303256707</c:v>
                      </c:pt>
                      <c:pt idx="590">
                        <c:v>0.95303110224657328</c:v>
                      </c:pt>
                      <c:pt idx="591">
                        <c:v>0.94668392390932021</c:v>
                      </c:pt>
                      <c:pt idx="592">
                        <c:v>0.94029235712282944</c:v>
                      </c:pt>
                      <c:pt idx="593">
                        <c:v>0.93526203611296266</c:v>
                      </c:pt>
                      <c:pt idx="594">
                        <c:v>0.92974048293153155</c:v>
                      </c:pt>
                      <c:pt idx="595">
                        <c:v>0.92485701370789286</c:v>
                      </c:pt>
                      <c:pt idx="596">
                        <c:v>0.92082839203582434</c:v>
                      </c:pt>
                      <c:pt idx="597">
                        <c:v>0.91812476557350242</c:v>
                      </c:pt>
                      <c:pt idx="598">
                        <c:v>0.91656562129402686</c:v>
                      </c:pt>
                      <c:pt idx="599">
                        <c:v>0.91542076920743687</c:v>
                      </c:pt>
                      <c:pt idx="600">
                        <c:v>0.91452005359165434</c:v>
                      </c:pt>
                      <c:pt idx="601">
                        <c:v>0.91498391288618874</c:v>
                      </c:pt>
                      <c:pt idx="602">
                        <c:v>0.91312958541928213</c:v>
                      </c:pt>
                      <c:pt idx="603">
                        <c:v>0.91244230426358452</c:v>
                      </c:pt>
                      <c:pt idx="604">
                        <c:v>0.91111508963137611</c:v>
                      </c:pt>
                      <c:pt idx="605">
                        <c:v>0.90924226697728705</c:v>
                      </c:pt>
                      <c:pt idx="606">
                        <c:v>0.90775377431284832</c:v>
                      </c:pt>
                      <c:pt idx="607">
                        <c:v>0.90662297856851692</c:v>
                      </c:pt>
                      <c:pt idx="608">
                        <c:v>0.90333971293989868</c:v>
                      </c:pt>
                      <c:pt idx="609">
                        <c:v>0.90108219039241599</c:v>
                      </c:pt>
                      <c:pt idx="610">
                        <c:v>0.89835452018675688</c:v>
                      </c:pt>
                      <c:pt idx="611">
                        <c:v>0.89397633947694133</c:v>
                      </c:pt>
                      <c:pt idx="612">
                        <c:v>0.88889349213547653</c:v>
                      </c:pt>
                      <c:pt idx="613">
                        <c:v>0.88363198128582976</c:v>
                      </c:pt>
                      <c:pt idx="614">
                        <c:v>0.8782095623076962</c:v>
                      </c:pt>
                      <c:pt idx="615">
                        <c:v>0.87499250944919105</c:v>
                      </c:pt>
                      <c:pt idx="616">
                        <c:v>0.87151097541397771</c:v>
                      </c:pt>
                      <c:pt idx="617">
                        <c:v>0.86779159327159883</c:v>
                      </c:pt>
                      <c:pt idx="618">
                        <c:v>0.8643474195144939</c:v>
                      </c:pt>
                      <c:pt idx="619">
                        <c:v>0.86097019833498922</c:v>
                      </c:pt>
                      <c:pt idx="620">
                        <c:v>0.85689200956127198</c:v>
                      </c:pt>
                      <c:pt idx="621">
                        <c:v>0.85235809937538054</c:v>
                      </c:pt>
                      <c:pt idx="622">
                        <c:v>0.84633643633253752</c:v>
                      </c:pt>
                      <c:pt idx="623">
                        <c:v>0.84068578674457339</c:v>
                      </c:pt>
                      <c:pt idx="624">
                        <c:v>0.83421025180827446</c:v>
                      </c:pt>
                      <c:pt idx="625">
                        <c:v>0.82807132927869509</c:v>
                      </c:pt>
                      <c:pt idx="626">
                        <c:v>0.82247394582981614</c:v>
                      </c:pt>
                      <c:pt idx="627">
                        <c:v>0.8179592706385943</c:v>
                      </c:pt>
                      <c:pt idx="628">
                        <c:v>0.8130081090298682</c:v>
                      </c:pt>
                      <c:pt idx="629">
                        <c:v>0.80998340611805986</c:v>
                      </c:pt>
                      <c:pt idx="630">
                        <c:v>0.80763414744215256</c:v>
                      </c:pt>
                      <c:pt idx="631">
                        <c:v>0.80729383599799653</c:v>
                      </c:pt>
                      <c:pt idx="632">
                        <c:v>0.8076859339662632</c:v>
                      </c:pt>
                      <c:pt idx="633">
                        <c:v>0.80871500618109149</c:v>
                      </c:pt>
                      <c:pt idx="634">
                        <c:v>0.80930204342226064</c:v>
                      </c:pt>
                      <c:pt idx="635">
                        <c:v>0.81020164932681216</c:v>
                      </c:pt>
                      <c:pt idx="636">
                        <c:v>0.80927319093025607</c:v>
                      </c:pt>
                      <c:pt idx="637">
                        <c:v>0.80715438228664138</c:v>
                      </c:pt>
                      <c:pt idx="638">
                        <c:v>0.80465457278706942</c:v>
                      </c:pt>
                      <c:pt idx="639">
                        <c:v>0.80096367323295126</c:v>
                      </c:pt>
                      <c:pt idx="640">
                        <c:v>0.79627144424477858</c:v>
                      </c:pt>
                      <c:pt idx="641">
                        <c:v>0.79199535696820966</c:v>
                      </c:pt>
                      <c:pt idx="642">
                        <c:v>0.78846388592760397</c:v>
                      </c:pt>
                      <c:pt idx="643">
                        <c:v>0.78534300804244705</c:v>
                      </c:pt>
                      <c:pt idx="644">
                        <c:v>0.78331667533474436</c:v>
                      </c:pt>
                      <c:pt idx="645">
                        <c:v>0.78066927424145682</c:v>
                      </c:pt>
                      <c:pt idx="646">
                        <c:v>0.77807772861346014</c:v>
                      </c:pt>
                      <c:pt idx="647">
                        <c:v>0.77633104313595513</c:v>
                      </c:pt>
                      <c:pt idx="648">
                        <c:v>0.77361520985009269</c:v>
                      </c:pt>
                      <c:pt idx="649">
                        <c:v>0.7723897187473876</c:v>
                      </c:pt>
                      <c:pt idx="650">
                        <c:v>0.77104104969804754</c:v>
                      </c:pt>
                      <c:pt idx="651">
                        <c:v>0.7695858483705369</c:v>
                      </c:pt>
                      <c:pt idx="652">
                        <c:v>0.76852681395247335</c:v>
                      </c:pt>
                      <c:pt idx="653">
                        <c:v>0.76862113940710353</c:v>
                      </c:pt>
                      <c:pt idx="654">
                        <c:v>0.76960545326895036</c:v>
                      </c:pt>
                      <c:pt idx="655">
                        <c:v>0.77082391620052626</c:v>
                      </c:pt>
                      <c:pt idx="656">
                        <c:v>0.77084722013637608</c:v>
                      </c:pt>
                      <c:pt idx="657">
                        <c:v>0.77145941083211322</c:v>
                      </c:pt>
                      <c:pt idx="658">
                        <c:v>0.77195175271490857</c:v>
                      </c:pt>
                      <c:pt idx="659">
                        <c:v>0.77372470135821247</c:v>
                      </c:pt>
                      <c:pt idx="660">
                        <c:v>0.77521356392639496</c:v>
                      </c:pt>
                      <c:pt idx="661">
                        <c:v>0.77525573295317096</c:v>
                      </c:pt>
                      <c:pt idx="662">
                        <c:v>0.77662289718969324</c:v>
                      </c:pt>
                      <c:pt idx="663">
                        <c:v>0.77663917295441376</c:v>
                      </c:pt>
                      <c:pt idx="664">
                        <c:v>0.77762274700877332</c:v>
                      </c:pt>
                      <c:pt idx="665">
                        <c:v>0.777424478602178</c:v>
                      </c:pt>
                      <c:pt idx="666">
                        <c:v>0.77499347119892459</c:v>
                      </c:pt>
                      <c:pt idx="667">
                        <c:v>0.77111466054303346</c:v>
                      </c:pt>
                      <c:pt idx="668">
                        <c:v>0.76819205106447186</c:v>
                      </c:pt>
                      <c:pt idx="669">
                        <c:v>0.76351239880358335</c:v>
                      </c:pt>
                      <c:pt idx="670">
                        <c:v>0.75978894772002425</c:v>
                      </c:pt>
                      <c:pt idx="671">
                        <c:v>0.75439205210020244</c:v>
                      </c:pt>
                      <c:pt idx="672">
                        <c:v>0.74894484957124452</c:v>
                      </c:pt>
                      <c:pt idx="673">
                        <c:v>0.74360454922420094</c:v>
                      </c:pt>
                      <c:pt idx="674">
                        <c:v>0.73841368998959089</c:v>
                      </c:pt>
                      <c:pt idx="675">
                        <c:v>0.73036236510535224</c:v>
                      </c:pt>
                      <c:pt idx="676">
                        <c:v>0.72017225677534191</c:v>
                      </c:pt>
                      <c:pt idx="677">
                        <c:v>0.70677138395046846</c:v>
                      </c:pt>
                      <c:pt idx="678">
                        <c:v>0.6929099809647532</c:v>
                      </c:pt>
                      <c:pt idx="679">
                        <c:v>0.67860284396794257</c:v>
                      </c:pt>
                      <c:pt idx="680">
                        <c:v>0.66443848981618003</c:v>
                      </c:pt>
                      <c:pt idx="681">
                        <c:v>0.65208296497085527</c:v>
                      </c:pt>
                      <c:pt idx="682">
                        <c:v>0.64316569542273705</c:v>
                      </c:pt>
                      <c:pt idx="683">
                        <c:v>0.63733157357792347</c:v>
                      </c:pt>
                      <c:pt idx="684">
                        <c:v>0.63664984097838051</c:v>
                      </c:pt>
                      <c:pt idx="685">
                        <c:v>0.63787570198482946</c:v>
                      </c:pt>
                      <c:pt idx="686">
                        <c:v>0.6405160749069877</c:v>
                      </c:pt>
                      <c:pt idx="687">
                        <c:v>0.64357110992577504</c:v>
                      </c:pt>
                      <c:pt idx="688">
                        <c:v>0.64743956327684404</c:v>
                      </c:pt>
                      <c:pt idx="689">
                        <c:v>0.65095438864898569</c:v>
                      </c:pt>
                      <c:pt idx="690">
                        <c:v>0.65439597307988506</c:v>
                      </c:pt>
                      <c:pt idx="691">
                        <c:v>0.6556358904285926</c:v>
                      </c:pt>
                      <c:pt idx="692">
                        <c:v>0.65593551246094728</c:v>
                      </c:pt>
                      <c:pt idx="693">
                        <c:v>0.65608791280333034</c:v>
                      </c:pt>
                      <c:pt idx="694">
                        <c:v>0.65640159117794372</c:v>
                      </c:pt>
                      <c:pt idx="695">
                        <c:v>0.65478511181820265</c:v>
                      </c:pt>
                      <c:pt idx="696">
                        <c:v>0.65318823735687503</c:v>
                      </c:pt>
                      <c:pt idx="697">
                        <c:v>0.65231674413684071</c:v>
                      </c:pt>
                      <c:pt idx="698">
                        <c:v>0.65309613132470667</c:v>
                      </c:pt>
                      <c:pt idx="699">
                        <c:v>0.65368686760331229</c:v>
                      </c:pt>
                      <c:pt idx="700">
                        <c:v>0.6546689620426972</c:v>
                      </c:pt>
                      <c:pt idx="701">
                        <c:v>0.65675891819430743</c:v>
                      </c:pt>
                      <c:pt idx="702">
                        <c:v>0.65870387207840764</c:v>
                      </c:pt>
                      <c:pt idx="703">
                        <c:v>0.66011431505293683</c:v>
                      </c:pt>
                      <c:pt idx="704">
                        <c:v>0.66108124343883223</c:v>
                      </c:pt>
                      <c:pt idx="705">
                        <c:v>0.66124843993096116</c:v>
                      </c:pt>
                      <c:pt idx="706">
                        <c:v>0.66171377884047011</c:v>
                      </c:pt>
                      <c:pt idx="707">
                        <c:v>0.66224089167516831</c:v>
                      </c:pt>
                      <c:pt idx="708">
                        <c:v>0.6618706180277768</c:v>
                      </c:pt>
                      <c:pt idx="709">
                        <c:v>0.66235260260575002</c:v>
                      </c:pt>
                      <c:pt idx="710">
                        <c:v>0.66341644577248104</c:v>
                      </c:pt>
                      <c:pt idx="711">
                        <c:v>0.66407450453243055</c:v>
                      </c:pt>
                      <c:pt idx="712">
                        <c:v>0.6637933776872581</c:v>
                      </c:pt>
                      <c:pt idx="713">
                        <c:v>0.66334320483123876</c:v>
                      </c:pt>
                      <c:pt idx="714">
                        <c:v>0.66267811790016007</c:v>
                      </c:pt>
                      <c:pt idx="715">
                        <c:v>0.66179737708653452</c:v>
                      </c:pt>
                      <c:pt idx="716">
                        <c:v>0.66163092040189297</c:v>
                      </c:pt>
                      <c:pt idx="717">
                        <c:v>0.66079974668991626</c:v>
                      </c:pt>
                      <c:pt idx="718">
                        <c:v>0.660132070432632</c:v>
                      </c:pt>
                      <c:pt idx="719">
                        <c:v>0.66053489560946443</c:v>
                      </c:pt>
                      <c:pt idx="720">
                        <c:v>0.66106089873293172</c:v>
                      </c:pt>
                      <c:pt idx="721">
                        <c:v>0.6620437329798039</c:v>
                      </c:pt>
                      <c:pt idx="722">
                        <c:v>0.66257269533322027</c:v>
                      </c:pt>
                      <c:pt idx="723">
                        <c:v>0.66251757967541691</c:v>
                      </c:pt>
                      <c:pt idx="724">
                        <c:v>0.6621654313114641</c:v>
                      </c:pt>
                      <c:pt idx="725">
                        <c:v>0.66160206790988851</c:v>
                      </c:pt>
                      <c:pt idx="726">
                        <c:v>0.66012208303155351</c:v>
                      </c:pt>
                      <c:pt idx="727">
                        <c:v>0.65874456149020899</c:v>
                      </c:pt>
                      <c:pt idx="728">
                        <c:v>0.65688505537089137</c:v>
                      </c:pt>
                      <c:pt idx="729">
                        <c:v>0.65511025720886906</c:v>
                      </c:pt>
                      <c:pt idx="730">
                        <c:v>0.65327257541042671</c:v>
                      </c:pt>
                      <c:pt idx="731">
                        <c:v>0.65021643068040835</c:v>
                      </c:pt>
                      <c:pt idx="732">
                        <c:v>0.64752279161916482</c:v>
                      </c:pt>
                      <c:pt idx="733">
                        <c:v>0.64494715185214502</c:v>
                      </c:pt>
                      <c:pt idx="734">
                        <c:v>0.64123109884345897</c:v>
                      </c:pt>
                      <c:pt idx="735">
                        <c:v>0.63776473086173513</c:v>
                      </c:pt>
                      <c:pt idx="736">
                        <c:v>0.63371058583135498</c:v>
                      </c:pt>
                      <c:pt idx="737">
                        <c:v>0.62919110189146576</c:v>
                      </c:pt>
                      <c:pt idx="738">
                        <c:v>0.62574433880815528</c:v>
                      </c:pt>
                      <c:pt idx="739">
                        <c:v>0.62212520058030496</c:v>
                      </c:pt>
                      <c:pt idx="740">
                        <c:v>0.61842838256628863</c:v>
                      </c:pt>
                      <c:pt idx="741">
                        <c:v>0.61580354560136352</c:v>
                      </c:pt>
                      <c:pt idx="742">
                        <c:v>0.61229426878537663</c:v>
                      </c:pt>
                      <c:pt idx="743">
                        <c:v>0.60922406771309967</c:v>
                      </c:pt>
                      <c:pt idx="744">
                        <c:v>0.6068137749194904</c:v>
                      </c:pt>
                      <c:pt idx="745">
                        <c:v>0.60418708843584712</c:v>
                      </c:pt>
                      <c:pt idx="746">
                        <c:v>0.60105955228330477</c:v>
                      </c:pt>
                      <c:pt idx="747">
                        <c:v>0.59745927914638053</c:v>
                      </c:pt>
                      <c:pt idx="748">
                        <c:v>0.59445418113298554</c:v>
                      </c:pt>
                      <c:pt idx="749">
                        <c:v>0.5910954551406632</c:v>
                      </c:pt>
                      <c:pt idx="750">
                        <c:v>0.58778814576870797</c:v>
                      </c:pt>
                      <c:pt idx="751">
                        <c:v>0.5840558169953014</c:v>
                      </c:pt>
                      <c:pt idx="752">
                        <c:v>0.58076108435063023</c:v>
                      </c:pt>
                      <c:pt idx="753">
                        <c:v>0.5777404503800021</c:v>
                      </c:pt>
                      <c:pt idx="754">
                        <c:v>0.57427556201325292</c:v>
                      </c:pt>
                      <c:pt idx="755">
                        <c:v>0.56953931447958606</c:v>
                      </c:pt>
                      <c:pt idx="756">
                        <c:v>0.5656249930643048</c:v>
                      </c:pt>
                      <c:pt idx="757">
                        <c:v>0.56223408544628517</c:v>
                      </c:pt>
                      <c:pt idx="758">
                        <c:v>0.55857203838417158</c:v>
                      </c:pt>
                      <c:pt idx="759">
                        <c:v>0.55520998325815651</c:v>
                      </c:pt>
                      <c:pt idx="760">
                        <c:v>0.55243422556582322</c:v>
                      </c:pt>
                      <c:pt idx="761">
                        <c:v>0.55039013747842536</c:v>
                      </c:pt>
                      <c:pt idx="762">
                        <c:v>0.54998694239784918</c:v>
                      </c:pt>
                      <c:pt idx="763">
                        <c:v>0.54975723217304395</c:v>
                      </c:pt>
                      <c:pt idx="764">
                        <c:v>0.54947980436530808</c:v>
                      </c:pt>
                      <c:pt idx="765">
                        <c:v>0.548623847102507</c:v>
                      </c:pt>
                      <c:pt idx="766">
                        <c:v>0.54747529597848044</c:v>
                      </c:pt>
                      <c:pt idx="767">
                        <c:v>0.5467495448334434</c:v>
                      </c:pt>
                      <c:pt idx="768">
                        <c:v>0.54622169219125793</c:v>
                      </c:pt>
                      <c:pt idx="769">
                        <c:v>0.54420238765468443</c:v>
                      </c:pt>
                      <c:pt idx="770">
                        <c:v>0.54231624846582416</c:v>
                      </c:pt>
                      <c:pt idx="771">
                        <c:v>0.53922977162882668</c:v>
                      </c:pt>
                      <c:pt idx="772">
                        <c:v>0.536083740289102</c:v>
                      </c:pt>
                      <c:pt idx="773">
                        <c:v>0.53326285434004361</c:v>
                      </c:pt>
                      <c:pt idx="774">
                        <c:v>0.52984013500007021</c:v>
                      </c:pt>
                      <c:pt idx="775">
                        <c:v>0.52558402252565839</c:v>
                      </c:pt>
                      <c:pt idx="776">
                        <c:v>0.52196007554914059</c:v>
                      </c:pt>
                      <c:pt idx="777">
                        <c:v>0.51805463182370681</c:v>
                      </c:pt>
                      <c:pt idx="778">
                        <c:v>0.51410923849395906</c:v>
                      </c:pt>
                      <c:pt idx="779">
                        <c:v>0.51098947032003328</c:v>
                      </c:pt>
                      <c:pt idx="780">
                        <c:v>0.50749055080886851</c:v>
                      </c:pt>
                      <c:pt idx="781">
                        <c:v>0.50345416115818342</c:v>
                      </c:pt>
                      <c:pt idx="782">
                        <c:v>0.50005548556154722</c:v>
                      </c:pt>
                      <c:pt idx="783">
                        <c:v>0.49713509550544754</c:v>
                      </c:pt>
                      <c:pt idx="784">
                        <c:v>0.49354776899955094</c:v>
                      </c:pt>
                      <c:pt idx="785">
                        <c:v>0.49049199417327621</c:v>
                      </c:pt>
                      <c:pt idx="786">
                        <c:v>0.48781906972167699</c:v>
                      </c:pt>
                      <c:pt idx="787">
                        <c:v>0.48386183947213252</c:v>
                      </c:pt>
                      <c:pt idx="788">
                        <c:v>0.48055453010017729</c:v>
                      </c:pt>
                      <c:pt idx="789">
                        <c:v>0.47674785067429754</c:v>
                      </c:pt>
                      <c:pt idx="790">
                        <c:v>0.47164946737559948</c:v>
                      </c:pt>
                      <c:pt idx="791">
                        <c:v>0.46778693248442887</c:v>
                      </c:pt>
                      <c:pt idx="792">
                        <c:v>0.46362921440582733</c:v>
                      </c:pt>
                      <c:pt idx="793">
                        <c:v>0.45933870088325618</c:v>
                      </c:pt>
                      <c:pt idx="794">
                        <c:v>0.45637540199289339</c:v>
                      </c:pt>
                      <c:pt idx="795">
                        <c:v>0.45342726915602016</c:v>
                      </c:pt>
                      <c:pt idx="796">
                        <c:v>0.45164211368917578</c:v>
                      </c:pt>
                      <c:pt idx="797">
                        <c:v>0.4508827013034668</c:v>
                      </c:pt>
                      <c:pt idx="798">
                        <c:v>0.44909717593287873</c:v>
                      </c:pt>
                      <c:pt idx="799">
                        <c:v>0.44854121060617602</c:v>
                      </c:pt>
                      <c:pt idx="800">
                        <c:v>0.4479841355682424</c:v>
                      </c:pt>
                      <c:pt idx="801">
                        <c:v>0.44722435327878979</c:v>
                      </c:pt>
                      <c:pt idx="802">
                        <c:v>0.44678009888266873</c:v>
                      </c:pt>
                      <c:pt idx="803">
                        <c:v>0.44606951379112125</c:v>
                      </c:pt>
                      <c:pt idx="804">
                        <c:v>0.44502120658162331</c:v>
                      </c:pt>
                      <c:pt idx="805">
                        <c:v>0.44448854519077041</c:v>
                      </c:pt>
                      <c:pt idx="806">
                        <c:v>0.44356045669795802</c:v>
                      </c:pt>
                      <c:pt idx="807">
                        <c:v>0.44300634088997359</c:v>
                      </c:pt>
                      <c:pt idx="808">
                        <c:v>0.44285985900748903</c:v>
                      </c:pt>
                      <c:pt idx="809">
                        <c:v>0.44169577192622933</c:v>
                      </c:pt>
                      <c:pt idx="810">
                        <c:v>0.44049358475937389</c:v>
                      </c:pt>
                      <c:pt idx="811">
                        <c:v>0.43930138499359694</c:v>
                      </c:pt>
                      <c:pt idx="812">
                        <c:v>0.43859042999830578</c:v>
                      </c:pt>
                      <c:pt idx="813">
                        <c:v>0.43804667149514354</c:v>
                      </c:pt>
                      <c:pt idx="814">
                        <c:v>0.43665694313025866</c:v>
                      </c:pt>
                      <c:pt idx="815">
                        <c:v>0.43561677380312092</c:v>
                      </c:pt>
                      <c:pt idx="816">
                        <c:v>0.43527831187768318</c:v>
                      </c:pt>
                      <c:pt idx="817">
                        <c:v>0.43472049703226223</c:v>
                      </c:pt>
                      <c:pt idx="818">
                        <c:v>0.4350038432998965</c:v>
                      </c:pt>
                      <c:pt idx="819">
                        <c:v>0.43470792030497823</c:v>
                      </c:pt>
                      <c:pt idx="820">
                        <c:v>0.4341667511280215</c:v>
                      </c:pt>
                      <c:pt idx="821">
                        <c:v>0.43369253452866491</c:v>
                      </c:pt>
                      <c:pt idx="822">
                        <c:v>0.43282843938350363</c:v>
                      </c:pt>
                      <c:pt idx="823">
                        <c:v>0.43138285555332789</c:v>
                      </c:pt>
                      <c:pt idx="824">
                        <c:v>0.42971495957321987</c:v>
                      </c:pt>
                      <c:pt idx="825">
                        <c:v>0.42775557944311726</c:v>
                      </c:pt>
                      <c:pt idx="826">
                        <c:v>0.42522617764405346</c:v>
                      </c:pt>
                      <c:pt idx="827">
                        <c:v>0.42305706209130262</c:v>
                      </c:pt>
                      <c:pt idx="828">
                        <c:v>0.42057463806768203</c:v>
                      </c:pt>
                      <c:pt idx="829">
                        <c:v>0.41827013774475608</c:v>
                      </c:pt>
                      <c:pt idx="830">
                        <c:v>0.41672504980753911</c:v>
                      </c:pt>
                      <c:pt idx="831">
                        <c:v>0.41511189958149086</c:v>
                      </c:pt>
                      <c:pt idx="832">
                        <c:v>0.41347248618964372</c:v>
                      </c:pt>
                      <c:pt idx="833">
                        <c:v>0.41256252298027002</c:v>
                      </c:pt>
                      <c:pt idx="834">
                        <c:v>0.41126601035878446</c:v>
                      </c:pt>
                      <c:pt idx="835">
                        <c:v>0.41046331923506862</c:v>
                      </c:pt>
                      <c:pt idx="836">
                        <c:v>0.40926631072062425</c:v>
                      </c:pt>
                      <c:pt idx="837">
                        <c:v>0.40782368612039771</c:v>
                      </c:pt>
                      <c:pt idx="838">
                        <c:v>0.40637995180894027</c:v>
                      </c:pt>
                      <c:pt idx="839">
                        <c:v>0.40452969328321381</c:v>
                      </c:pt>
                      <c:pt idx="840">
                        <c:v>0.40239238945241662</c:v>
                      </c:pt>
                      <c:pt idx="841">
                        <c:v>0.39945646343908386</c:v>
                      </c:pt>
                      <c:pt idx="842">
                        <c:v>0.39626974268755782</c:v>
                      </c:pt>
                      <c:pt idx="843">
                        <c:v>0.39249931382855552</c:v>
                      </c:pt>
                      <c:pt idx="844">
                        <c:v>0.38778119157832747</c:v>
                      </c:pt>
                      <c:pt idx="845">
                        <c:v>0.38307712567035801</c:v>
                      </c:pt>
                      <c:pt idx="846">
                        <c:v>0.37780192838219639</c:v>
                      </c:pt>
                      <c:pt idx="847">
                        <c:v>0.37334421836749643</c:v>
                      </c:pt>
                      <c:pt idx="848">
                        <c:v>0.36881400721904145</c:v>
                      </c:pt>
                      <c:pt idx="849">
                        <c:v>0.36491204058879795</c:v>
                      </c:pt>
                      <c:pt idx="850">
                        <c:v>0.36140953301131978</c:v>
                      </c:pt>
                      <c:pt idx="851">
                        <c:v>0.3584035842193144</c:v>
                      </c:pt>
                      <c:pt idx="852">
                        <c:v>0.35696661914636568</c:v>
                      </c:pt>
                      <c:pt idx="853">
                        <c:v>0.35600194717330652</c:v>
                      </c:pt>
                      <c:pt idx="854">
                        <c:v>0.35513714921103234</c:v>
                      </c:pt>
                      <c:pt idx="855">
                        <c:v>0.35499425539486112</c:v>
                      </c:pt>
                      <c:pt idx="856">
                        <c:v>0.35469966405342002</c:v>
                      </c:pt>
                      <c:pt idx="857">
                        <c:v>0.35563681518795182</c:v>
                      </c:pt>
                      <c:pt idx="858">
                        <c:v>0.35600242804817334</c:v>
                      </c:pt>
                      <c:pt idx="859">
                        <c:v>0.35469711171758883</c:v>
                      </c:pt>
                      <c:pt idx="860">
                        <c:v>0.35413881599730113</c:v>
                      </c:pt>
                      <c:pt idx="861">
                        <c:v>0.35327719920722228</c:v>
                      </c:pt>
                      <c:pt idx="862">
                        <c:v>0.35243063749950981</c:v>
                      </c:pt>
                      <c:pt idx="863">
                        <c:v>0.35162861220253266</c:v>
                      </c:pt>
                      <c:pt idx="864">
                        <c:v>0.35013146379049243</c:v>
                      </c:pt>
                      <c:pt idx="865">
                        <c:v>0.34936591100263892</c:v>
                      </c:pt>
                      <c:pt idx="866">
                        <c:v>0.34898779539588209</c:v>
                      </c:pt>
                      <c:pt idx="867">
                        <c:v>0.3472503575119682</c:v>
                      </c:pt>
                      <c:pt idx="868">
                        <c:v>0.34424888455526098</c:v>
                      </c:pt>
                      <c:pt idx="869">
                        <c:v>0.33967768807200988</c:v>
                      </c:pt>
                      <c:pt idx="870">
                        <c:v>0.3344368548416331</c:v>
                      </c:pt>
                      <c:pt idx="871">
                        <c:v>0.32812500231189834</c:v>
                      </c:pt>
                      <c:pt idx="872">
                        <c:v>0.3215275101113188</c:v>
                      </c:pt>
                      <c:pt idx="873">
                        <c:v>0.31504424418677768</c:v>
                      </c:pt>
                      <c:pt idx="874">
                        <c:v>0.31012844537594431</c:v>
                      </c:pt>
                      <c:pt idx="875">
                        <c:v>0.30691853165969152</c:v>
                      </c:pt>
                      <c:pt idx="876">
                        <c:v>0.30670465331511432</c:v>
                      </c:pt>
                      <c:pt idx="877">
                        <c:v>0.30764546649670826</c:v>
                      </c:pt>
                      <c:pt idx="878">
                        <c:v>0.31016510283693977</c:v>
                      </c:pt>
                      <c:pt idx="879">
                        <c:v>0.31330055492959619</c:v>
                      </c:pt>
                      <c:pt idx="880">
                        <c:v>0.31720118990636259</c:v>
                      </c:pt>
                      <c:pt idx="881">
                        <c:v>0.31994691141471165</c:v>
                      </c:pt>
                      <c:pt idx="882">
                        <c:v>0.32223728141463026</c:v>
                      </c:pt>
                      <c:pt idx="883">
                        <c:v>0.32382120924493024</c:v>
                      </c:pt>
                      <c:pt idx="884">
                        <c:v>0.32454270649691536</c:v>
                      </c:pt>
                      <c:pt idx="885">
                        <c:v>0.32478103547894766</c:v>
                      </c:pt>
                      <c:pt idx="886">
                        <c:v>0.32526793977671131</c:v>
                      </c:pt>
                      <c:pt idx="887">
                        <c:v>0.32481332807576807</c:v>
                      </c:pt>
                      <c:pt idx="888">
                        <c:v>0.32468622914945072</c:v>
                      </c:pt>
                      <c:pt idx="889">
                        <c:v>0.32427008743784691</c:v>
                      </c:pt>
                      <c:pt idx="890">
                        <c:v>0.3231620777641242</c:v>
                      </c:pt>
                      <c:pt idx="891">
                        <c:v>0.32221686272798089</c:v>
                      </c:pt>
                      <c:pt idx="892">
                        <c:v>0.32118823439764504</c:v>
                      </c:pt>
                      <c:pt idx="893">
                        <c:v>0.31953513456728289</c:v>
                      </c:pt>
                      <c:pt idx="894">
                        <c:v>0.31760493984255417</c:v>
                      </c:pt>
                      <c:pt idx="895">
                        <c:v>0.31565214399908853</c:v>
                      </c:pt>
                      <c:pt idx="896">
                        <c:v>0.31398961162326339</c:v>
                      </c:pt>
                      <c:pt idx="897">
                        <c:v>0.31241918527960655</c:v>
                      </c:pt>
                      <c:pt idx="898">
                        <c:v>0.31049768329285354</c:v>
                      </c:pt>
                      <c:pt idx="899">
                        <c:v>0.30820694338919119</c:v>
                      </c:pt>
                      <c:pt idx="900">
                        <c:v>0.30633689501317968</c:v>
                      </c:pt>
                      <c:pt idx="901">
                        <c:v>0.30481991976047995</c:v>
                      </c:pt>
                      <c:pt idx="902">
                        <c:v>0.30309494763272704</c:v>
                      </c:pt>
                      <c:pt idx="903">
                        <c:v>0.30111544473897001</c:v>
                      </c:pt>
                      <c:pt idx="904">
                        <c:v>0.29901502031141458</c:v>
                      </c:pt>
                      <c:pt idx="905">
                        <c:v>0.29748594920629751</c:v>
                      </c:pt>
                      <c:pt idx="906">
                        <c:v>0.29605175841142617</c:v>
                      </c:pt>
                      <c:pt idx="907">
                        <c:v>0.2939419014384077</c:v>
                      </c:pt>
                      <c:pt idx="908">
                        <c:v>0.29203523259177494</c:v>
                      </c:pt>
                      <c:pt idx="909">
                        <c:v>0.29025939869927048</c:v>
                      </c:pt>
                      <c:pt idx="910">
                        <c:v>0.28836974542484556</c:v>
                      </c:pt>
                      <c:pt idx="911">
                        <c:v>0.28633956571820879</c:v>
                      </c:pt>
                      <c:pt idx="912">
                        <c:v>0.28414403903816149</c:v>
                      </c:pt>
                      <c:pt idx="913">
                        <c:v>0.2820073640437285</c:v>
                      </c:pt>
                      <c:pt idx="914">
                        <c:v>0.2800857880762268</c:v>
                      </c:pt>
                      <c:pt idx="915">
                        <c:v>0.27813117970441731</c:v>
                      </c:pt>
                      <c:pt idx="916">
                        <c:v>0.27575362339212089</c:v>
                      </c:pt>
                      <c:pt idx="917">
                        <c:v>0.27333023600598649</c:v>
                      </c:pt>
                      <c:pt idx="918">
                        <c:v>0.27147435494335664</c:v>
                      </c:pt>
                      <c:pt idx="919">
                        <c:v>0.26948375493729021</c:v>
                      </c:pt>
                      <c:pt idx="920">
                        <c:v>0.26778101402453053</c:v>
                      </c:pt>
                      <c:pt idx="921">
                        <c:v>0.26554790512412857</c:v>
                      </c:pt>
                      <c:pt idx="922">
                        <c:v>0.26370763399948061</c:v>
                      </c:pt>
                      <c:pt idx="923">
                        <c:v>0.26205590281297003</c:v>
                      </c:pt>
                      <c:pt idx="924">
                        <c:v>0.26044234569280383</c:v>
                      </c:pt>
                      <c:pt idx="925">
                        <c:v>0.25867890357571149</c:v>
                      </c:pt>
                      <c:pt idx="926">
                        <c:v>0.25681691910131144</c:v>
                      </c:pt>
                      <c:pt idx="927">
                        <c:v>0.25488235951240767</c:v>
                      </c:pt>
                      <c:pt idx="928">
                        <c:v>0.25329147749172709</c:v>
                      </c:pt>
                      <c:pt idx="929">
                        <c:v>0.2513879528269154</c:v>
                      </c:pt>
                      <c:pt idx="930">
                        <c:v>0.2494417042797123</c:v>
                      </c:pt>
                      <c:pt idx="931">
                        <c:v>0.24779663136058733</c:v>
                      </c:pt>
                      <c:pt idx="932">
                        <c:v>0.24617637898266112</c:v>
                      </c:pt>
                      <c:pt idx="933">
                        <c:v>0.24414619927602438</c:v>
                      </c:pt>
                      <c:pt idx="934">
                        <c:v>0.24235897234821555</c:v>
                      </c:pt>
                      <c:pt idx="935">
                        <c:v>0.24088194669982976</c:v>
                      </c:pt>
                      <c:pt idx="936">
                        <c:v>0.2396762084570353</c:v>
                      </c:pt>
                      <c:pt idx="937">
                        <c:v>0.23858821057584392</c:v>
                      </c:pt>
                      <c:pt idx="938">
                        <c:v>0.23683727120528694</c:v>
                      </c:pt>
                      <c:pt idx="939">
                        <c:v>0.23493740858753734</c:v>
                      </c:pt>
                      <c:pt idx="940">
                        <c:v>0.23375282883887952</c:v>
                      </c:pt>
                      <c:pt idx="941">
                        <c:v>0.2322642991840663</c:v>
                      </c:pt>
                      <c:pt idx="942">
                        <c:v>0.23072916165755347</c:v>
                      </c:pt>
                      <c:pt idx="943">
                        <c:v>0.22876648938413247</c:v>
                      </c:pt>
                      <c:pt idx="944">
                        <c:v>0.22673087209246409</c:v>
                      </c:pt>
                      <c:pt idx="945">
                        <c:v>0.22513344277552094</c:v>
                      </c:pt>
                      <c:pt idx="946">
                        <c:v>0.22375799269514088</c:v>
                      </c:pt>
                      <c:pt idx="947">
                        <c:v>0.22203083813530045</c:v>
                      </c:pt>
                      <c:pt idx="948">
                        <c:v>0.21993403876443271</c:v>
                      </c:pt>
                      <c:pt idx="949">
                        <c:v>0.21775482483948025</c:v>
                      </c:pt>
                      <c:pt idx="950">
                        <c:v>0.2157540524804635</c:v>
                      </c:pt>
                      <c:pt idx="951">
                        <c:v>0.21345757906877472</c:v>
                      </c:pt>
                      <c:pt idx="952">
                        <c:v>0.21127562785611928</c:v>
                      </c:pt>
                      <c:pt idx="953">
                        <c:v>0.20878206972981489</c:v>
                      </c:pt>
                      <c:pt idx="954">
                        <c:v>0.2064995416892616</c:v>
                      </c:pt>
                      <c:pt idx="955">
                        <c:v>0.20442722994622337</c:v>
                      </c:pt>
                      <c:pt idx="956">
                        <c:v>0.20294606137590876</c:v>
                      </c:pt>
                      <c:pt idx="957">
                        <c:v>0.20066419916209402</c:v>
                      </c:pt>
                      <c:pt idx="958">
                        <c:v>0.19830465716211326</c:v>
                      </c:pt>
                      <c:pt idx="959">
                        <c:v>0.19466720869895238</c:v>
                      </c:pt>
                      <c:pt idx="960">
                        <c:v>0.1902601015163834</c:v>
                      </c:pt>
                      <c:pt idx="961">
                        <c:v>0.18480265265372645</c:v>
                      </c:pt>
                      <c:pt idx="962">
                        <c:v>0.1788277454440805</c:v>
                      </c:pt>
                      <c:pt idx="963">
                        <c:v>0.17149059371770278</c:v>
                      </c:pt>
                      <c:pt idx="964">
                        <c:v>0.16448531963012586</c:v>
                      </c:pt>
                      <c:pt idx="965">
                        <c:v>0.15864809059386567</c:v>
                      </c:pt>
                      <c:pt idx="966">
                        <c:v>0.15364588226851605</c:v>
                      </c:pt>
                      <c:pt idx="967">
                        <c:v>0.15026303855210796</c:v>
                      </c:pt>
                      <c:pt idx="968">
                        <c:v>0.14828967606049553</c:v>
                      </c:pt>
                      <c:pt idx="969">
                        <c:v>0.14705896931500484</c:v>
                      </c:pt>
                      <c:pt idx="970">
                        <c:v>0.14715155622203988</c:v>
                      </c:pt>
                      <c:pt idx="971">
                        <c:v>0.14759599557003275</c:v>
                      </c:pt>
                      <c:pt idx="972">
                        <c:v>0.14752752638708355</c:v>
                      </c:pt>
                      <c:pt idx="973">
                        <c:v>0.14847780910451483</c:v>
                      </c:pt>
                      <c:pt idx="974">
                        <c:v>0.14899123550069801</c:v>
                      </c:pt>
                      <c:pt idx="975">
                        <c:v>0.14938466512244183</c:v>
                      </c:pt>
                      <c:pt idx="976">
                        <c:v>0.14987253116993896</c:v>
                      </c:pt>
                      <c:pt idx="977">
                        <c:v>0.14968743133661758</c:v>
                      </c:pt>
                      <c:pt idx="978">
                        <c:v>0.14986058327901913</c:v>
                      </c:pt>
                      <c:pt idx="979">
                        <c:v>0.14990497172825687</c:v>
                      </c:pt>
                      <c:pt idx="980">
                        <c:v>0.14843194104030247</c:v>
                      </c:pt>
                      <c:pt idx="981">
                        <c:v>0.1471893603846407</c:v>
                      </c:pt>
                      <c:pt idx="982">
                        <c:v>0.14544981404938806</c:v>
                      </c:pt>
                      <c:pt idx="983">
                        <c:v>0.14330470524959996</c:v>
                      </c:pt>
                      <c:pt idx="984">
                        <c:v>0.1419561101810087</c:v>
                      </c:pt>
                      <c:pt idx="985">
                        <c:v>0.14002972546483955</c:v>
                      </c:pt>
                      <c:pt idx="986">
                        <c:v>0.13865723461440863</c:v>
                      </c:pt>
                      <c:pt idx="987">
                        <c:v>0.13829435904189011</c:v>
                      </c:pt>
                      <c:pt idx="988">
                        <c:v>0.13773436176438167</c:v>
                      </c:pt>
                      <c:pt idx="989">
                        <c:v>0.1381305286738285</c:v>
                      </c:pt>
                      <c:pt idx="990">
                        <c:v>0.13900313160509373</c:v>
                      </c:pt>
                      <c:pt idx="991">
                        <c:v>0.13899773101043644</c:v>
                      </c:pt>
                      <c:pt idx="992">
                        <c:v>0.14021038645323713</c:v>
                      </c:pt>
                      <c:pt idx="993">
                        <c:v>0.14103823103152097</c:v>
                      </c:pt>
                      <c:pt idx="994">
                        <c:v>0.14148485281160136</c:v>
                      </c:pt>
                      <c:pt idx="995">
                        <c:v>0.14117073055249563</c:v>
                      </c:pt>
                      <c:pt idx="996">
                        <c:v>0.14020890683826254</c:v>
                      </c:pt>
                      <c:pt idx="997">
                        <c:v>0.13901744687997289</c:v>
                      </c:pt>
                      <c:pt idx="998">
                        <c:v>0.13804874295610794</c:v>
                      </c:pt>
                      <c:pt idx="999">
                        <c:v>0.13639723371184351</c:v>
                      </c:pt>
                      <c:pt idx="1000">
                        <c:v>0.13424187857835634</c:v>
                      </c:pt>
                      <c:pt idx="1001">
                        <c:v>0.1326695657256069</c:v>
                      </c:pt>
                      <c:pt idx="1002">
                        <c:v>0.13115384814563555</c:v>
                      </c:pt>
                      <c:pt idx="1003">
                        <c:v>0.12967471404591097</c:v>
                      </c:pt>
                      <c:pt idx="1004">
                        <c:v>0.12803223045299153</c:v>
                      </c:pt>
                      <c:pt idx="1005">
                        <c:v>0.12675117980799036</c:v>
                      </c:pt>
                      <c:pt idx="1006">
                        <c:v>0.12533119331687506</c:v>
                      </c:pt>
                      <c:pt idx="1007">
                        <c:v>0.12423986630199089</c:v>
                      </c:pt>
                      <c:pt idx="1008">
                        <c:v>0.123061463945852</c:v>
                      </c:pt>
                      <c:pt idx="1009">
                        <c:v>0.12288013713071584</c:v>
                      </c:pt>
                      <c:pt idx="1010">
                        <c:v>0.12278329633062884</c:v>
                      </c:pt>
                      <c:pt idx="1011">
                        <c:v>0.12297786569978759</c:v>
                      </c:pt>
                      <c:pt idx="1012">
                        <c:v>0.12329872020702771</c:v>
                      </c:pt>
                      <c:pt idx="1013">
                        <c:v>0.12322995510108359</c:v>
                      </c:pt>
                      <c:pt idx="1014">
                        <c:v>0.12365626916563771</c:v>
                      </c:pt>
                      <c:pt idx="1015">
                        <c:v>0.1235726709195733</c:v>
                      </c:pt>
                      <c:pt idx="1016">
                        <c:v>0.12314890919085035</c:v>
                      </c:pt>
                      <c:pt idx="1017">
                        <c:v>0.12288949569543013</c:v>
                      </c:pt>
                      <c:pt idx="1018">
                        <c:v>0.12232875861043439</c:v>
                      </c:pt>
                      <c:pt idx="1019">
                        <c:v>0.12165993565154475</c:v>
                      </c:pt>
                      <c:pt idx="1020">
                        <c:v>0.12126073553140002</c:v>
                      </c:pt>
                      <c:pt idx="1021">
                        <c:v>0.12079658031387071</c:v>
                      </c:pt>
                      <c:pt idx="1022">
                        <c:v>0.12057818914362103</c:v>
                      </c:pt>
                      <c:pt idx="1023">
                        <c:v>0.120060619825509</c:v>
                      </c:pt>
                      <c:pt idx="1024">
                        <c:v>0.1195915448881892</c:v>
                      </c:pt>
                      <c:pt idx="1025">
                        <c:v>0.11936649545055385</c:v>
                      </c:pt>
                      <c:pt idx="1026">
                        <c:v>0.11922056842368478</c:v>
                      </c:pt>
                      <c:pt idx="1027">
                        <c:v>0.11889664371537238</c:v>
                      </c:pt>
                      <c:pt idx="1028">
                        <c:v>0.11806602485901119</c:v>
                      </c:pt>
                      <c:pt idx="1029">
                        <c:v>0.11769604713461462</c:v>
                      </c:pt>
                      <c:pt idx="1030">
                        <c:v>0.11738170293326271</c:v>
                      </c:pt>
                      <c:pt idx="1031">
                        <c:v>0.11699123254146805</c:v>
                      </c:pt>
                      <c:pt idx="1032">
                        <c:v>0.11620333756749818</c:v>
                      </c:pt>
                      <c:pt idx="1033">
                        <c:v>0.1152984420394125</c:v>
                      </c:pt>
                      <c:pt idx="1034">
                        <c:v>0.11442069744611057</c:v>
                      </c:pt>
                      <c:pt idx="1035">
                        <c:v>0.11428490578181745</c:v>
                      </c:pt>
                      <c:pt idx="1036">
                        <c:v>0.11363946073952635</c:v>
                      </c:pt>
                      <c:pt idx="1037">
                        <c:v>0.11329378569108746</c:v>
                      </c:pt>
                      <c:pt idx="1038">
                        <c:v>0.1126006230658658</c:v>
                      </c:pt>
                      <c:pt idx="1039">
                        <c:v>0.11236787963036259</c:v>
                      </c:pt>
                      <c:pt idx="1040">
                        <c:v>0.11208963803439068</c:v>
                      </c:pt>
                      <c:pt idx="1041">
                        <c:v>0.11174614541803932</c:v>
                      </c:pt>
                      <c:pt idx="1042">
                        <c:v>0.11063650816784457</c:v>
                      </c:pt>
                      <c:pt idx="1043">
                        <c:v>0.10963196057122016</c:v>
                      </c:pt>
                      <c:pt idx="1044">
                        <c:v>0.10839529837545672</c:v>
                      </c:pt>
                      <c:pt idx="1045">
                        <c:v>0.10721341892412757</c:v>
                      </c:pt>
                      <c:pt idx="1046">
                        <c:v>0.1056337449868795</c:v>
                      </c:pt>
                      <c:pt idx="1047">
                        <c:v>0.10355307341923484</c:v>
                      </c:pt>
                      <c:pt idx="1048">
                        <c:v>0.10169992964430796</c:v>
                      </c:pt>
                      <c:pt idx="1049">
                        <c:v>9.9049236407701982E-2</c:v>
                      </c:pt>
                      <c:pt idx="1050">
                        <c:v>9.5761309991913901E-2</c:v>
                      </c:pt>
                      <c:pt idx="1051">
                        <c:v>9.1836261368066788E-2</c:v>
                      </c:pt>
                      <c:pt idx="1052">
                        <c:v>8.7913284205184114E-2</c:v>
                      </c:pt>
                      <c:pt idx="1053">
                        <c:v>8.3938594498939478E-2</c:v>
                      </c:pt>
                      <c:pt idx="1054">
                        <c:v>7.9909122048260603E-2</c:v>
                      </c:pt>
                      <c:pt idx="1055">
                        <c:v>7.5438946277399693E-2</c:v>
                      </c:pt>
                      <c:pt idx="1056">
                        <c:v>7.2019149177001154E-2</c:v>
                      </c:pt>
                      <c:pt idx="1057">
                        <c:v>6.8848667199821259E-2</c:v>
                      </c:pt>
                      <c:pt idx="1058">
                        <c:v>6.6351964891695883E-2</c:v>
                      </c:pt>
                      <c:pt idx="1059">
                        <c:v>6.4300774652419943E-2</c:v>
                      </c:pt>
                      <c:pt idx="1060">
                        <c:v>6.2566074056209092E-2</c:v>
                      </c:pt>
                      <c:pt idx="1061">
                        <c:v>6.1780879379567846E-2</c:v>
                      </c:pt>
                      <c:pt idx="1062">
                        <c:v>6.182685841490327E-2</c:v>
                      </c:pt>
                      <c:pt idx="1063">
                        <c:v>6.2248363730789971E-2</c:v>
                      </c:pt>
                      <c:pt idx="1064">
                        <c:v>6.3653443101036239E-2</c:v>
                      </c:pt>
                      <c:pt idx="1065">
                        <c:v>6.5541875693107141E-2</c:v>
                      </c:pt>
                      <c:pt idx="1066">
                        <c:v>6.7365353187793478E-2</c:v>
                      </c:pt>
                      <c:pt idx="1067">
                        <c:v>6.9226079989465131E-2</c:v>
                      </c:pt>
                      <c:pt idx="1068">
                        <c:v>7.0998473777153709E-2</c:v>
                      </c:pt>
                      <c:pt idx="1069">
                        <c:v>7.1979717437928303E-2</c:v>
                      </c:pt>
                      <c:pt idx="1070">
                        <c:v>7.2302236512014839E-2</c:v>
                      </c:pt>
                      <c:pt idx="1071">
                        <c:v>7.2038495142793937E-2</c:v>
                      </c:pt>
                      <c:pt idx="1072">
                        <c:v>7.0950645223100045E-2</c:v>
                      </c:pt>
                      <c:pt idx="1073">
                        <c:v>6.9278199426945117E-2</c:v>
                      </c:pt>
                      <c:pt idx="1074">
                        <c:v>6.7731742845876644E-2</c:v>
                      </c:pt>
                      <c:pt idx="1075">
                        <c:v>6.5782276136103865E-2</c:v>
                      </c:pt>
                      <c:pt idx="1076">
                        <c:v>6.4266669527255613E-2</c:v>
                      </c:pt>
                      <c:pt idx="1077">
                        <c:v>6.2895362368804386E-2</c:v>
                      </c:pt>
                      <c:pt idx="1078">
                        <c:v>6.1521798797516909E-2</c:v>
                      </c:pt>
                      <c:pt idx="1079">
                        <c:v>6.0624116392432356E-2</c:v>
                      </c:pt>
                      <c:pt idx="1080">
                        <c:v>5.9970496477406647E-2</c:v>
                      </c:pt>
                      <c:pt idx="1081">
                        <c:v>5.9744670241909652E-2</c:v>
                      </c:pt>
                      <c:pt idx="1082">
                        <c:v>5.9348984207329564E-2</c:v>
                      </c:pt>
                      <c:pt idx="1083">
                        <c:v>5.9297271663967602E-2</c:v>
                      </c:pt>
                      <c:pt idx="1084">
                        <c:v>5.9153638040309146E-2</c:v>
                      </c:pt>
                      <c:pt idx="1085">
                        <c:v>5.908084098355925E-2</c:v>
                      </c:pt>
                      <c:pt idx="1086">
                        <c:v>5.8814880191876473E-2</c:v>
                      </c:pt>
                      <c:pt idx="1087">
                        <c:v>5.9135031882003662E-2</c:v>
                      </c:pt>
                      <c:pt idx="1088">
                        <c:v>5.9014665203820656E-2</c:v>
                      </c:pt>
                      <c:pt idx="1089">
                        <c:v>5.8858121939508901E-2</c:v>
                      </c:pt>
                      <c:pt idx="1090">
                        <c:v>5.8498538510308846E-2</c:v>
                      </c:pt>
                      <c:pt idx="1091">
                        <c:v>5.8317618589290687E-2</c:v>
                      </c:pt>
                      <c:pt idx="1092">
                        <c:v>5.8563419626944675E-2</c:v>
                      </c:pt>
                      <c:pt idx="1093">
                        <c:v>5.8467799509211715E-2</c:v>
                      </c:pt>
                      <c:pt idx="1094">
                        <c:v>5.8236461707934353E-2</c:v>
                      </c:pt>
                      <c:pt idx="1095">
                        <c:v>5.8288507164665611E-2</c:v>
                      </c:pt>
                      <c:pt idx="1096">
                        <c:v>5.855690932105647E-2</c:v>
                      </c:pt>
                      <c:pt idx="1097">
                        <c:v>5.9251181657509082E-2</c:v>
                      </c:pt>
                      <c:pt idx="1098">
                        <c:v>6.0349277910902027E-2</c:v>
                      </c:pt>
                      <c:pt idx="1099">
                        <c:v>6.1144533969370481E-2</c:v>
                      </c:pt>
                      <c:pt idx="1100">
                        <c:v>6.223501020564428E-2</c:v>
                      </c:pt>
                      <c:pt idx="1101">
                        <c:v>6.3420292771415018E-2</c:v>
                      </c:pt>
                      <c:pt idx="1102">
                        <c:v>6.4115526857601121E-2</c:v>
                      </c:pt>
                      <c:pt idx="1103">
                        <c:v>6.4838355763063335E-2</c:v>
                      </c:pt>
                      <c:pt idx="1104">
                        <c:v>6.5135129536591979E-2</c:v>
                      </c:pt>
                      <c:pt idx="1105">
                        <c:v>6.5762449295444336E-2</c:v>
                      </c:pt>
                      <c:pt idx="1106">
                        <c:v>6.5599358734870009E-2</c:v>
                      </c:pt>
                      <c:pt idx="1107">
                        <c:v>6.5894652893424069E-2</c:v>
                      </c:pt>
                      <c:pt idx="1108">
                        <c:v>6.5233856845771598E-2</c:v>
                      </c:pt>
                      <c:pt idx="1109">
                        <c:v>6.4810760943787196E-2</c:v>
                      </c:pt>
                      <c:pt idx="1110">
                        <c:v>6.4862954362015918E-2</c:v>
                      </c:pt>
                      <c:pt idx="1111">
                        <c:v>6.4886739172732466E-2</c:v>
                      </c:pt>
                      <c:pt idx="1112">
                        <c:v>6.4080349011580204E-2</c:v>
                      </c:pt>
                      <c:pt idx="1113">
                        <c:v>6.3766744617715573E-2</c:v>
                      </c:pt>
                      <c:pt idx="1114">
                        <c:v>6.3188548076019646E-2</c:v>
                      </c:pt>
                      <c:pt idx="1115">
                        <c:v>6.3888923824242452E-2</c:v>
                      </c:pt>
                      <c:pt idx="1116">
                        <c:v>6.3564592221812044E-2</c:v>
                      </c:pt>
                      <c:pt idx="1117">
                        <c:v>6.3301590660078427E-2</c:v>
                      </c:pt>
                      <c:pt idx="1118">
                        <c:v>6.3244218589438655E-2</c:v>
                      </c:pt>
                      <c:pt idx="1119">
                        <c:v>6.354391460254212E-2</c:v>
                      </c:pt>
                      <c:pt idx="1120">
                        <c:v>6.3502041498761194E-2</c:v>
                      </c:pt>
                      <c:pt idx="1121">
                        <c:v>6.3589153830390252E-2</c:v>
                      </c:pt>
                      <c:pt idx="1122">
                        <c:v>6.2965829031969303E-2</c:v>
                      </c:pt>
                      <c:pt idx="1123">
                        <c:v>6.3030858110102589E-2</c:v>
                      </c:pt>
                      <c:pt idx="1124">
                        <c:v>6.2741519401821252E-2</c:v>
                      </c:pt>
                      <c:pt idx="1125">
                        <c:v>6.2081611123153531E-2</c:v>
                      </c:pt>
                      <c:pt idx="1126">
                        <c:v>6.1173386461375025E-2</c:v>
                      </c:pt>
                      <c:pt idx="1127">
                        <c:v>6.0894331077167095E-2</c:v>
                      </c:pt>
                      <c:pt idx="1128">
                        <c:v>6.0608210531455507E-2</c:v>
                      </c:pt>
                      <c:pt idx="1129">
                        <c:v>6.0371324174023439E-2</c:v>
                      </c:pt>
                      <c:pt idx="1130">
                        <c:v>6.0280956689450264E-2</c:v>
                      </c:pt>
                      <c:pt idx="1131">
                        <c:v>6.0277590565383073E-2</c:v>
                      </c:pt>
                      <c:pt idx="1132">
                        <c:v>6.0248072246639979E-2</c:v>
                      </c:pt>
                      <c:pt idx="1133">
                        <c:v>6.0323347658472311E-2</c:v>
                      </c:pt>
                      <c:pt idx="1134">
                        <c:v>6.0363556195406828E-2</c:v>
                      </c:pt>
                      <c:pt idx="1135">
                        <c:v>6.01506765909375E-2</c:v>
                      </c:pt>
                      <c:pt idx="1136">
                        <c:v>5.9452816188171512E-2</c:v>
                      </c:pt>
                      <c:pt idx="1137">
                        <c:v>5.9186004617878332E-2</c:v>
                      </c:pt>
                      <c:pt idx="1138">
                        <c:v>5.84837793509373E-2</c:v>
                      </c:pt>
                      <c:pt idx="1139">
                        <c:v>5.823986482237592E-2</c:v>
                      </c:pt>
                      <c:pt idx="1140">
                        <c:v>5.7733762520316964E-2</c:v>
                      </c:pt>
                      <c:pt idx="1141">
                        <c:v>5.7129339803196413E-2</c:v>
                      </c:pt>
                      <c:pt idx="1142">
                        <c:v>5.6720633156839922E-2</c:v>
                      </c:pt>
                      <c:pt idx="1143">
                        <c:v>5.6767647922657566E-2</c:v>
                      </c:pt>
                      <c:pt idx="1144">
                        <c:v>5.6365377601440551E-2</c:v>
                      </c:pt>
                      <c:pt idx="1145">
                        <c:v>5.608743192846357E-2</c:v>
                      </c:pt>
                      <c:pt idx="1146">
                        <c:v>5.5434921724668809E-2</c:v>
                      </c:pt>
                      <c:pt idx="1147">
                        <c:v>5.4618322220191862E-2</c:v>
                      </c:pt>
                      <c:pt idx="1148">
                        <c:v>5.3679950403306045E-2</c:v>
                      </c:pt>
                      <c:pt idx="1149">
                        <c:v>5.287515082825147E-2</c:v>
                      </c:pt>
                      <c:pt idx="1150">
                        <c:v>5.2394867807499128E-2</c:v>
                      </c:pt>
                      <c:pt idx="1151">
                        <c:v>5.1826399734261147E-2</c:v>
                      </c:pt>
                      <c:pt idx="1152">
                        <c:v>5.130760973379507E-2</c:v>
                      </c:pt>
                      <c:pt idx="1153">
                        <c:v>5.0885031697051789E-2</c:v>
                      </c:pt>
                      <c:pt idx="1154">
                        <c:v>5.0418435114814426E-2</c:v>
                      </c:pt>
                      <c:pt idx="1155">
                        <c:v>5.0385180768260478E-2</c:v>
                      </c:pt>
                      <c:pt idx="1156">
                        <c:v>4.9898276470496841E-2</c:v>
                      </c:pt>
                      <c:pt idx="1157">
                        <c:v>4.9035180065443364E-2</c:v>
                      </c:pt>
                      <c:pt idx="1158">
                        <c:v>4.826100852036283E-2</c:v>
                      </c:pt>
                      <c:pt idx="1159">
                        <c:v>4.7940338964994528E-2</c:v>
                      </c:pt>
                      <c:pt idx="1160">
                        <c:v>4.7323487482087409E-2</c:v>
                      </c:pt>
                      <c:pt idx="1161">
                        <c:v>4.735037948425061E-2</c:v>
                      </c:pt>
                      <c:pt idx="1162">
                        <c:v>4.6850491565084931E-2</c:v>
                      </c:pt>
                      <c:pt idx="1163">
                        <c:v>4.6525605107039049E-2</c:v>
                      </c:pt>
                      <c:pt idx="1164">
                        <c:v>4.6191877949519969E-2</c:v>
                      </c:pt>
                      <c:pt idx="1165">
                        <c:v>4.6113569326989727E-2</c:v>
                      </c:pt>
                      <c:pt idx="1166">
                        <c:v>4.5553867972476202E-2</c:v>
                      </c:pt>
                      <c:pt idx="1167">
                        <c:v>4.5233679291974638E-2</c:v>
                      </c:pt>
                      <c:pt idx="1168">
                        <c:v>4.4857043300192419E-2</c:v>
                      </c:pt>
                      <c:pt idx="1169">
                        <c:v>4.4619639077519244E-2</c:v>
                      </c:pt>
                      <c:pt idx="1170">
                        <c:v>4.4439089060244741E-2</c:v>
                      </c:pt>
                      <c:pt idx="1171">
                        <c:v>4.4033600576457992E-2</c:v>
                      </c:pt>
                      <c:pt idx="1172">
                        <c:v>4.3415565401571203E-2</c:v>
                      </c:pt>
                      <c:pt idx="1173">
                        <c:v>4.2968499736998442E-2</c:v>
                      </c:pt>
                      <c:pt idx="1174">
                        <c:v>4.2424741233836133E-2</c:v>
                      </c:pt>
                      <c:pt idx="1175">
                        <c:v>4.1496689731398098E-2</c:v>
                      </c:pt>
                      <c:pt idx="1176">
                        <c:v>4.0440799495155368E-2</c:v>
                      </c:pt>
                      <c:pt idx="1177">
                        <c:v>3.8867044017805684E-2</c:v>
                      </c:pt>
                      <c:pt idx="1178">
                        <c:v>3.7376997757643506E-2</c:v>
                      </c:pt>
                      <c:pt idx="1179">
                        <c:v>3.5753290478751615E-2</c:v>
                      </c:pt>
                      <c:pt idx="1180">
                        <c:v>3.2722269611001824E-2</c:v>
                      </c:pt>
                      <c:pt idx="1181">
                        <c:v>2.966570688975315E-2</c:v>
                      </c:pt>
                      <c:pt idx="1182">
                        <c:v>2.6577750437781079E-2</c:v>
                      </c:pt>
                      <c:pt idx="1183">
                        <c:v>2.3412702346595368E-2</c:v>
                      </c:pt>
                      <c:pt idx="1184">
                        <c:v>2.1415018683838088E-2</c:v>
                      </c:pt>
                      <c:pt idx="1185">
                        <c:v>1.86976502974396E-2</c:v>
                      </c:pt>
                      <c:pt idx="1186">
                        <c:v>1.6706121832976623E-2</c:v>
                      </c:pt>
                      <c:pt idx="1187">
                        <c:v>1.5746347385483347E-2</c:v>
                      </c:pt>
                      <c:pt idx="1188">
                        <c:v>1.5099219281158656E-2</c:v>
                      </c:pt>
                      <c:pt idx="1189">
                        <c:v>1.51610597890217E-2</c:v>
                      </c:pt>
                      <c:pt idx="1190">
                        <c:v>1.5262209967722198E-2</c:v>
                      </c:pt>
                      <c:pt idx="1191">
                        <c:v>1.4766165348453025E-2</c:v>
                      </c:pt>
                      <c:pt idx="1192">
                        <c:v>1.5208570225855828E-2</c:v>
                      </c:pt>
                      <c:pt idx="1193">
                        <c:v>1.5035111263347051E-2</c:v>
                      </c:pt>
                      <c:pt idx="1194">
                        <c:v>1.5362890368668265E-2</c:v>
                      </c:pt>
                      <c:pt idx="1195">
                        <c:v>1.575459993800413E-2</c:v>
                      </c:pt>
                      <c:pt idx="1196">
                        <c:v>1.5836629792195474E-2</c:v>
                      </c:pt>
                      <c:pt idx="1197">
                        <c:v>1.6616619923163593E-2</c:v>
                      </c:pt>
                      <c:pt idx="1198">
                        <c:v>1.7195034708068265E-2</c:v>
                      </c:pt>
                      <c:pt idx="1199">
                        <c:v>1.8033684174704058E-2</c:v>
                      </c:pt>
                      <c:pt idx="1200">
                        <c:v>1.879012253431412E-2</c:v>
                      </c:pt>
                      <c:pt idx="1201">
                        <c:v>1.9888843925033827E-2</c:v>
                      </c:pt>
                      <c:pt idx="1202">
                        <c:v>2.1134417101981721E-2</c:v>
                      </c:pt>
                      <c:pt idx="1203">
                        <c:v>2.2234625505750893E-2</c:v>
                      </c:pt>
                      <c:pt idx="1204">
                        <c:v>2.2924081695461205E-2</c:v>
                      </c:pt>
                      <c:pt idx="1205">
                        <c:v>2.3700147147709221E-2</c:v>
                      </c:pt>
                      <c:pt idx="1206">
                        <c:v>2.4132209516439632E-2</c:v>
                      </c:pt>
                      <c:pt idx="1207">
                        <c:v>2.5286590323466026E-2</c:v>
                      </c:pt>
                      <c:pt idx="1208">
                        <c:v>2.5808454224041821E-2</c:v>
                      </c:pt>
                      <c:pt idx="1209">
                        <c:v>2.5801847743180267E-2</c:v>
                      </c:pt>
                      <c:pt idx="1210">
                        <c:v>2.6045077949815896E-2</c:v>
                      </c:pt>
                      <c:pt idx="1211">
                        <c:v>2.6302242430474743E-2</c:v>
                      </c:pt>
                      <c:pt idx="1212">
                        <c:v>2.6831711552019931E-2</c:v>
                      </c:pt>
                      <c:pt idx="1213">
                        <c:v>2.7542274449342794E-2</c:v>
                      </c:pt>
                      <c:pt idx="1214">
                        <c:v>2.7530603986230702E-2</c:v>
                      </c:pt>
                      <c:pt idx="1215">
                        <c:v>2.7273276747924655E-2</c:v>
                      </c:pt>
                      <c:pt idx="1216">
                        <c:v>2.7112853193342029E-2</c:v>
                      </c:pt>
                      <c:pt idx="1217">
                        <c:v>2.7343011001677141E-2</c:v>
                      </c:pt>
                      <c:pt idx="1218">
                        <c:v>2.7431377306997171E-2</c:v>
                      </c:pt>
                      <c:pt idx="1219">
                        <c:v>2.7358472978161619E-2</c:v>
                      </c:pt>
                      <c:pt idx="1220">
                        <c:v>2.6839479530636538E-2</c:v>
                      </c:pt>
                      <c:pt idx="1221">
                        <c:v>2.6755356021256147E-2</c:v>
                      </c:pt>
                      <c:pt idx="1222">
                        <c:v>2.7146052054334423E-2</c:v>
                      </c:pt>
                      <c:pt idx="1223">
                        <c:v>2.7458657708091198E-2</c:v>
                      </c:pt>
                      <c:pt idx="1224">
                        <c:v>2.6851479208080471E-2</c:v>
                      </c:pt>
                      <c:pt idx="1225">
                        <c:v>2.6538880952398567E-2</c:v>
                      </c:pt>
                      <c:pt idx="1226">
                        <c:v>2.6106337708801417E-2</c:v>
                      </c:pt>
                      <c:pt idx="1227">
                        <c:v>2.585758853831056E-2</c:v>
                      </c:pt>
                      <c:pt idx="1228">
                        <c:v>2.5258126230392326E-2</c:v>
                      </c:pt>
                      <c:pt idx="1229">
                        <c:v>2.4252620583071871E-2</c:v>
                      </c:pt>
                      <c:pt idx="1230">
                        <c:v>2.38497362216404E-2</c:v>
                      </c:pt>
                      <c:pt idx="1231">
                        <c:v>2.3760844653004393E-2</c:v>
                      </c:pt>
                      <c:pt idx="1232">
                        <c:v>2.3870765249466783E-2</c:v>
                      </c:pt>
                      <c:pt idx="1233">
                        <c:v>2.3480627771041419E-2</c:v>
                      </c:pt>
                      <c:pt idx="1234">
                        <c:v>2.3494406685492297E-2</c:v>
                      </c:pt>
                      <c:pt idx="1235">
                        <c:v>2.334792480300776E-2</c:v>
                      </c:pt>
                      <c:pt idx="1236">
                        <c:v>2.3356110772854686E-2</c:v>
                      </c:pt>
                      <c:pt idx="1237">
                        <c:v>2.3236827912640569E-2</c:v>
                      </c:pt>
                      <c:pt idx="1238">
                        <c:v>2.3163461204125463E-2</c:v>
                      </c:pt>
                      <c:pt idx="1239">
                        <c:v>2.2681025343585091E-2</c:v>
                      </c:pt>
                      <c:pt idx="1240">
                        <c:v>2.2954890978269634E-2</c:v>
                      </c:pt>
                      <c:pt idx="1241">
                        <c:v>2.2576890041673355E-2</c:v>
                      </c:pt>
                      <c:pt idx="1242">
                        <c:v>2.2227453072161559E-2</c:v>
                      </c:pt>
                      <c:pt idx="1243">
                        <c:v>2.2132373013894324E-2</c:v>
                      </c:pt>
                      <c:pt idx="1244">
                        <c:v>2.2149114857331821E-2</c:v>
                      </c:pt>
                      <c:pt idx="1245">
                        <c:v>2.1990600006066417E-2</c:v>
                      </c:pt>
                      <c:pt idx="1246">
                        <c:v>2.2035484126320649E-2</c:v>
                      </c:pt>
                      <c:pt idx="1247">
                        <c:v>2.1658818542238938E-2</c:v>
                      </c:pt>
                      <c:pt idx="1248">
                        <c:v>2.132085228781766E-2</c:v>
                      </c:pt>
                      <c:pt idx="1249">
                        <c:v>2.1764688692708381E-2</c:v>
                      </c:pt>
                      <c:pt idx="1250">
                        <c:v>2.1340760507300792E-2</c:v>
                      </c:pt>
                      <c:pt idx="1251">
                        <c:v>2.090723701878297E-2</c:v>
                      </c:pt>
                      <c:pt idx="1252">
                        <c:v>2.0374886347074767E-2</c:v>
                      </c:pt>
                      <c:pt idx="1253">
                        <c:v>2.0012114347604464E-2</c:v>
                      </c:pt>
                      <c:pt idx="1254">
                        <c:v>1.9973858902436407E-2</c:v>
                      </c:pt>
                      <c:pt idx="1255">
                        <c:v>1.9646138981714179E-2</c:v>
                      </c:pt>
                      <c:pt idx="1256">
                        <c:v>1.9030204860091306E-2</c:v>
                      </c:pt>
                      <c:pt idx="1257">
                        <c:v>1.9286873669733664E-2</c:v>
                      </c:pt>
                      <c:pt idx="1258">
                        <c:v>1.8931588522034797E-2</c:v>
                      </c:pt>
                      <c:pt idx="1259">
                        <c:v>1.8984699301547753E-2</c:v>
                      </c:pt>
                      <c:pt idx="1260">
                        <c:v>1.8683645741705092E-2</c:v>
                      </c:pt>
                      <c:pt idx="1261">
                        <c:v>1.8548590185861833E-2</c:v>
                      </c:pt>
                      <c:pt idx="1262">
                        <c:v>1.9111705751929234E-2</c:v>
                      </c:pt>
                      <c:pt idx="1263">
                        <c:v>1.9105839078554978E-2</c:v>
                      </c:pt>
                      <c:pt idx="1264">
                        <c:v>1.9058191777335698E-2</c:v>
                      </c:pt>
                      <c:pt idx="1265">
                        <c:v>1.9136529992165439E-2</c:v>
                      </c:pt>
                      <c:pt idx="1266">
                        <c:v>1.9146787422976794E-2</c:v>
                      </c:pt>
                      <c:pt idx="1267">
                        <c:v>1.8997486873965658E-2</c:v>
                      </c:pt>
                      <c:pt idx="1268">
                        <c:v>1.8919729408013446E-2</c:v>
                      </c:pt>
                      <c:pt idx="1269">
                        <c:v>1.8406295613755386E-2</c:v>
                      </c:pt>
                      <c:pt idx="1270">
                        <c:v>1.8277014255350471E-2</c:v>
                      </c:pt>
                      <c:pt idx="1271">
                        <c:v>1.8071210909497131E-2</c:v>
                      </c:pt>
                      <c:pt idx="1272">
                        <c:v>1.7935992596006665E-2</c:v>
                      </c:pt>
                      <c:pt idx="1273">
                        <c:v>1.7539932958645501E-2</c:v>
                      </c:pt>
                      <c:pt idx="1274">
                        <c:v>1.7527430212110204E-2</c:v>
                      </c:pt>
                      <c:pt idx="1275">
                        <c:v>1.750429643198247E-2</c:v>
                      </c:pt>
                      <c:pt idx="1276">
                        <c:v>1.7274512226428437E-2</c:v>
                      </c:pt>
                      <c:pt idx="1277">
                        <c:v>1.7161765565364581E-2</c:v>
                      </c:pt>
                      <c:pt idx="1278">
                        <c:v>1.7327667394390633E-2</c:v>
                      </c:pt>
                      <c:pt idx="1279">
                        <c:v>1.7389064017761295E-2</c:v>
                      </c:pt>
                      <c:pt idx="1280">
                        <c:v>1.7601270397417185E-2</c:v>
                      </c:pt>
                      <c:pt idx="1281">
                        <c:v>1.7671592798122072E-2</c:v>
                      </c:pt>
                      <c:pt idx="1282">
                        <c:v>1.7286134602053853E-2</c:v>
                      </c:pt>
                      <c:pt idx="1283">
                        <c:v>1.7552284044645903E-2</c:v>
                      </c:pt>
                      <c:pt idx="1284">
                        <c:v>1.7598684770249083E-2</c:v>
                      </c:pt>
                      <c:pt idx="1285">
                        <c:v>1.748804656052402E-2</c:v>
                      </c:pt>
                      <c:pt idx="1286">
                        <c:v>1.69494075251738E-2</c:v>
                      </c:pt>
                      <c:pt idx="1287">
                        <c:v>1.6790715120111443E-2</c:v>
                      </c:pt>
                      <c:pt idx="1288">
                        <c:v>1.6642942273561574E-2</c:v>
                      </c:pt>
                      <c:pt idx="1289">
                        <c:v>1.7053886837567128E-2</c:v>
                      </c:pt>
                      <c:pt idx="1290">
                        <c:v>1.7061510553723708E-2</c:v>
                      </c:pt>
                      <c:pt idx="1291">
                        <c:v>1.7409885899491235E-2</c:v>
                      </c:pt>
                      <c:pt idx="1292">
                        <c:v>1.7224878542105772E-2</c:v>
                      </c:pt>
                      <c:pt idx="1293">
                        <c:v>1.771949163388703E-2</c:v>
                      </c:pt>
                      <c:pt idx="1294">
                        <c:v>1.8001073460664065E-2</c:v>
                      </c:pt>
                      <c:pt idx="1295">
                        <c:v>1.730015025490067E-2</c:v>
                      </c:pt>
                      <c:pt idx="1296">
                        <c:v>1.6685329543546179E-2</c:v>
                      </c:pt>
                      <c:pt idx="1297">
                        <c:v>1.6036988154942318E-2</c:v>
                      </c:pt>
                      <c:pt idx="1298">
                        <c:v>1.5397997932977879E-2</c:v>
                      </c:pt>
                      <c:pt idx="1299">
                        <c:v>1.5532047350638416E-2</c:v>
                      </c:pt>
                      <c:pt idx="1300">
                        <c:v>1.5210634288745382E-2</c:v>
                      </c:pt>
                      <c:pt idx="1301">
                        <c:v>1.4345259276631035E-2</c:v>
                      </c:pt>
                      <c:pt idx="1302">
                        <c:v>1.467134422280634E-2</c:v>
                      </c:pt>
                      <c:pt idx="1303">
                        <c:v>1.4731353707138326E-2</c:v>
                      </c:pt>
                      <c:pt idx="1304">
                        <c:v>1.5259513369431005E-2</c:v>
                      </c:pt>
                      <c:pt idx="1305">
                        <c:v>1.5435598648519682E-2</c:v>
                      </c:pt>
                      <c:pt idx="1306">
                        <c:v>1.4844118863389369E-2</c:v>
                      </c:pt>
                      <c:pt idx="1307">
                        <c:v>1.4655319992631515E-2</c:v>
                      </c:pt>
                      <c:pt idx="1308">
                        <c:v>1.4724921081036292E-2</c:v>
                      </c:pt>
                      <c:pt idx="1309">
                        <c:v>1.452069352513089E-2</c:v>
                      </c:pt>
                      <c:pt idx="1310">
                        <c:v>1.4348821449682364E-2</c:v>
                      </c:pt>
                      <c:pt idx="1311">
                        <c:v>1.4048818416471666E-2</c:v>
                      </c:pt>
                      <c:pt idx="1312">
                        <c:v>1.3930256868557664E-2</c:v>
                      </c:pt>
                      <c:pt idx="1313">
                        <c:v>1.3894361409274077E-2</c:v>
                      </c:pt>
                      <c:pt idx="1314">
                        <c:v>1.3946891439909506E-2</c:v>
                      </c:pt>
                      <c:pt idx="1315">
                        <c:v>1.4275107031648224E-2</c:v>
                      </c:pt>
                      <c:pt idx="1316">
                        <c:v>1.4236984751827879E-2</c:v>
                      </c:pt>
                      <c:pt idx="1317">
                        <c:v>1.4082575832116966E-2</c:v>
                      </c:pt>
                      <c:pt idx="1318">
                        <c:v>1.396446926580765E-2</c:v>
                      </c:pt>
                      <c:pt idx="1319">
                        <c:v>1.3493322867523411E-2</c:v>
                      </c:pt>
                      <c:pt idx="1320">
                        <c:v>1.3362706156603928E-2</c:v>
                      </c:pt>
                      <c:pt idx="1321">
                        <c:v>1.3717599206334526E-2</c:v>
                      </c:pt>
                      <c:pt idx="1322">
                        <c:v>1.3405185902524444E-2</c:v>
                      </c:pt>
                      <c:pt idx="1323">
                        <c:v>1.3565261747588042E-2</c:v>
                      </c:pt>
                      <c:pt idx="1324">
                        <c:v>1.3448176115611195E-2</c:v>
                      </c:pt>
                      <c:pt idx="1325">
                        <c:v>1.329363403055257E-2</c:v>
                      </c:pt>
                      <c:pt idx="1326">
                        <c:v>1.3061438052589955E-2</c:v>
                      </c:pt>
                      <c:pt idx="1327">
                        <c:v>1.3070138188640551E-2</c:v>
                      </c:pt>
                      <c:pt idx="1328">
                        <c:v>1.2044905574671359E-2</c:v>
                      </c:pt>
                      <c:pt idx="1329">
                        <c:v>1.2004637853137858E-2</c:v>
                      </c:pt>
                      <c:pt idx="1330">
                        <c:v>1.1696874239385426E-2</c:v>
                      </c:pt>
                      <c:pt idx="1331">
                        <c:v>1.1906964769627647E-2</c:v>
                      </c:pt>
                      <c:pt idx="1332">
                        <c:v>1.1499508397924692E-2</c:v>
                      </c:pt>
                      <c:pt idx="1333">
                        <c:v>1.1385034286377998E-2</c:v>
                      </c:pt>
                      <c:pt idx="1334">
                        <c:v>1.1690848507401404E-2</c:v>
                      </c:pt>
                      <c:pt idx="1335">
                        <c:v>1.1986408996650891E-2</c:v>
                      </c:pt>
                      <c:pt idx="1336">
                        <c:v>1.1647525380945371E-2</c:v>
                      </c:pt>
                      <c:pt idx="1337">
                        <c:v>1.1814906824946013E-2</c:v>
                      </c:pt>
                      <c:pt idx="1338">
                        <c:v>1.1183703076785357E-2</c:v>
                      </c:pt>
                      <c:pt idx="1339">
                        <c:v>1.1470075157042634E-2</c:v>
                      </c:pt>
                      <c:pt idx="1340">
                        <c:v>1.1831792930843535E-2</c:v>
                      </c:pt>
                      <c:pt idx="1341">
                        <c:v>1.1496530672788328E-2</c:v>
                      </c:pt>
                      <c:pt idx="1342">
                        <c:v>1.1395543251735031E-2</c:v>
                      </c:pt>
                      <c:pt idx="1343">
                        <c:v>1.1240065310204978E-2</c:v>
                      </c:pt>
                      <c:pt idx="1344">
                        <c:v>1.1317393687814557E-2</c:v>
                      </c:pt>
                      <c:pt idx="1345">
                        <c:v>1.1327858264722353E-2</c:v>
                      </c:pt>
                      <c:pt idx="1346">
                        <c:v>1.1138796762306511E-2</c:v>
                      </c:pt>
                      <c:pt idx="1347">
                        <c:v>1.0427076066266035E-2</c:v>
                      </c:pt>
                      <c:pt idx="1348">
                        <c:v>9.6182741327051867E-3</c:v>
                      </c:pt>
                      <c:pt idx="1349">
                        <c:v>9.2662959244745324E-3</c:v>
                      </c:pt>
                      <c:pt idx="1350">
                        <c:v>9.6978774183381997E-3</c:v>
                      </c:pt>
                      <c:pt idx="1351">
                        <c:v>8.7727222622129269E-3</c:v>
                      </c:pt>
                      <c:pt idx="1352">
                        <c:v>8.7141886938180944E-3</c:v>
                      </c:pt>
                      <c:pt idx="1353">
                        <c:v>8.2974773304490702E-3</c:v>
                      </c:pt>
                      <c:pt idx="1354">
                        <c:v>8.3363246216069647E-3</c:v>
                      </c:pt>
                      <c:pt idx="1355">
                        <c:v>8.5023670140556024E-3</c:v>
                      </c:pt>
                      <c:pt idx="1356">
                        <c:v>8.2957868703405994E-3</c:v>
                      </c:pt>
                      <c:pt idx="1357">
                        <c:v>7.2478199722868109E-3</c:v>
                      </c:pt>
                      <c:pt idx="1358">
                        <c:v>6.7544423590093381E-3</c:v>
                      </c:pt>
                      <c:pt idx="1359">
                        <c:v>6.3244625483556667E-3</c:v>
                      </c:pt>
                      <c:pt idx="1360">
                        <c:v>6.3798926243412938E-3</c:v>
                      </c:pt>
                      <c:pt idx="1361">
                        <c:v>6.5051864203896862E-3</c:v>
                      </c:pt>
                      <c:pt idx="1362">
                        <c:v>6.935643406872664E-3</c:v>
                      </c:pt>
                      <c:pt idx="1363">
                        <c:v>6.8298583342642572E-3</c:v>
                      </c:pt>
                      <c:pt idx="1364">
                        <c:v>6.9153208951966512E-3</c:v>
                      </c:pt>
                      <c:pt idx="1365">
                        <c:v>7.7111022169810972E-3</c:v>
                      </c:pt>
                      <c:pt idx="1366">
                        <c:v>8.1448883371569043E-3</c:v>
                      </c:pt>
                      <c:pt idx="1367">
                        <c:v>8.2720242538486619E-3</c:v>
                      </c:pt>
                      <c:pt idx="1368">
                        <c:v>7.9123261544880794E-3</c:v>
                      </c:pt>
                      <c:pt idx="1369">
                        <c:v>7.5553875370551072E-3</c:v>
                      </c:pt>
                      <c:pt idx="1370">
                        <c:v>7.9078984066766143E-3</c:v>
                      </c:pt>
                      <c:pt idx="1371">
                        <c:v>8.2198937192563739E-3</c:v>
                      </c:pt>
                      <c:pt idx="1372">
                        <c:v>8.220962741075517E-3</c:v>
                      </c:pt>
                      <c:pt idx="1373">
                        <c:v>8.1584786006985259E-3</c:v>
                      </c:pt>
                      <c:pt idx="1374">
                        <c:v>7.9321825874470939E-3</c:v>
                      </c:pt>
                      <c:pt idx="1375">
                        <c:v>8.1383891283810118E-3</c:v>
                      </c:pt>
                      <c:pt idx="1376">
                        <c:v>8.0546503188940171E-3</c:v>
                      </c:pt>
                      <c:pt idx="1377">
                        <c:v>7.7556571229034773E-3</c:v>
                      </c:pt>
                      <c:pt idx="1378">
                        <c:v>7.5387788589653193E-3</c:v>
                      </c:pt>
                      <c:pt idx="1379">
                        <c:v>7.2135742836998955E-3</c:v>
                      </c:pt>
                      <c:pt idx="1380">
                        <c:v>7.3207132040100523E-3</c:v>
                      </c:pt>
                      <c:pt idx="1381">
                        <c:v>7.3861528752987892E-3</c:v>
                      </c:pt>
                      <c:pt idx="1382">
                        <c:v>7.4872993549618518E-3</c:v>
                      </c:pt>
                      <c:pt idx="1383">
                        <c:v>7.659485848592479E-3</c:v>
                      </c:pt>
                      <c:pt idx="1384">
                        <c:v>7.842695473783811E-3</c:v>
                      </c:pt>
                      <c:pt idx="1385">
                        <c:v>8.3558222479346422E-3</c:v>
                      </c:pt>
                      <c:pt idx="1386">
                        <c:v>8.728833183029111E-3</c:v>
                      </c:pt>
                      <c:pt idx="1387">
                        <c:v>8.5215243289391233E-3</c:v>
                      </c:pt>
                      <c:pt idx="1388">
                        <c:v>8.3565028708229537E-3</c:v>
                      </c:pt>
                      <c:pt idx="1389">
                        <c:v>8.254283670303314E-3</c:v>
                      </c:pt>
                      <c:pt idx="1390">
                        <c:v>7.9640386978500448E-3</c:v>
                      </c:pt>
                      <c:pt idx="1391">
                        <c:v>7.856918272727071E-3</c:v>
                      </c:pt>
                      <c:pt idx="1392">
                        <c:v>7.8467348226644463E-3</c:v>
                      </c:pt>
                      <c:pt idx="1393">
                        <c:v>7.5432546942634585E-3</c:v>
                      </c:pt>
                      <c:pt idx="1394">
                        <c:v>7.2059875579176778E-3</c:v>
                      </c:pt>
                      <c:pt idx="1395">
                        <c:v>6.9385767435597902E-3</c:v>
                      </c:pt>
                      <c:pt idx="1396">
                        <c:v>7.0984972290510555E-3</c:v>
                      </c:pt>
                      <c:pt idx="1397">
                        <c:v>6.9323364674044518E-3</c:v>
                      </c:pt>
                      <c:pt idx="1398">
                        <c:v>6.7533733371901959E-3</c:v>
                      </c:pt>
                      <c:pt idx="1399">
                        <c:v>6.5958239346957138E-3</c:v>
                      </c:pt>
                      <c:pt idx="1400">
                        <c:v>6.0891297866469182E-3</c:v>
                      </c:pt>
                      <c:pt idx="1401">
                        <c:v>6.2143902913583829E-3</c:v>
                      </c:pt>
                      <c:pt idx="1402">
                        <c:v>6.5316493342102511E-3</c:v>
                      </c:pt>
                      <c:pt idx="1403">
                        <c:v>6.2576764274400514E-3</c:v>
                      </c:pt>
                      <c:pt idx="1404">
                        <c:v>6.6573648205264018E-3</c:v>
                      </c:pt>
                      <c:pt idx="1405">
                        <c:v>6.7785045975336288E-3</c:v>
                      </c:pt>
                      <c:pt idx="1406">
                        <c:v>6.463461278106211E-3</c:v>
                      </c:pt>
                      <c:pt idx="1407">
                        <c:v>6.6827143240785879E-3</c:v>
                      </c:pt>
                      <c:pt idx="1408">
                        <c:v>6.530617302765474E-3</c:v>
                      </c:pt>
                      <c:pt idx="1409">
                        <c:v>6.5585006469616467E-3</c:v>
                      </c:pt>
                      <c:pt idx="1410">
                        <c:v>6.8727338771904772E-3</c:v>
                      </c:pt>
                      <c:pt idx="1411">
                        <c:v>6.5613563038626086E-3</c:v>
                      </c:pt>
                      <c:pt idx="1412">
                        <c:v>6.4646153777863924E-3</c:v>
                      </c:pt>
                      <c:pt idx="1413">
                        <c:v>6.5258492435098531E-3</c:v>
                      </c:pt>
                      <c:pt idx="1414">
                        <c:v>6.6714322598973291E-3</c:v>
                      </c:pt>
                      <c:pt idx="1415">
                        <c:v>6.6236850846672678E-3</c:v>
                      </c:pt>
                      <c:pt idx="1416">
                        <c:v>6.4096476814803245E-3</c:v>
                      </c:pt>
                      <c:pt idx="1417">
                        <c:v>6.2082646853635738E-3</c:v>
                      </c:pt>
                      <c:pt idx="1418">
                        <c:v>6.428257538823247E-3</c:v>
                      </c:pt>
                      <c:pt idx="1419">
                        <c:v>6.7479801406078108E-3</c:v>
                      </c:pt>
                      <c:pt idx="1420">
                        <c:v>6.9121582181884628E-3</c:v>
                      </c:pt>
                      <c:pt idx="1421">
                        <c:v>7.018309495503079E-3</c:v>
                      </c:pt>
                      <c:pt idx="1422">
                        <c:v>7.4496838432703038E-3</c:v>
                      </c:pt>
                      <c:pt idx="1423">
                        <c:v>7.5855753815742069E-3</c:v>
                      </c:pt>
                      <c:pt idx="1424">
                        <c:v>7.6740267647552752E-3</c:v>
                      </c:pt>
                      <c:pt idx="1425">
                        <c:v>7.6413198757419335E-3</c:v>
                      </c:pt>
                      <c:pt idx="1426">
                        <c:v>7.5739456078739191E-3</c:v>
                      </c:pt>
                      <c:pt idx="1427">
                        <c:v>7.3830012954029097E-3</c:v>
                      </c:pt>
                      <c:pt idx="1428">
                        <c:v>7.5780071509791713E-3</c:v>
                      </c:pt>
                      <c:pt idx="1429">
                        <c:v>7.6718110413308248E-3</c:v>
                      </c:pt>
                      <c:pt idx="1430">
                        <c:v>7.6778663656143394E-3</c:v>
                      </c:pt>
                      <c:pt idx="1431">
                        <c:v>7.5449599505216748E-3</c:v>
                      </c:pt>
                      <c:pt idx="1432">
                        <c:v>7.5340588871963734E-3</c:v>
                      </c:pt>
                      <c:pt idx="1433">
                        <c:v>7.5769122358979738E-3</c:v>
                      </c:pt>
                      <c:pt idx="1434">
                        <c:v>7.7309031643785654E-3</c:v>
                      </c:pt>
                      <c:pt idx="1435">
                        <c:v>7.5509117017569681E-3</c:v>
                      </c:pt>
                      <c:pt idx="1436">
                        <c:v>7.3169586810120264E-3</c:v>
                      </c:pt>
                      <c:pt idx="1437">
                        <c:v>7.660895181855777E-3</c:v>
                      </c:pt>
                      <c:pt idx="1438">
                        <c:v>7.523331678630586E-3</c:v>
                      </c:pt>
                      <c:pt idx="1439">
                        <c:v>7.2380249211550169E-3</c:v>
                      </c:pt>
                      <c:pt idx="1440">
                        <c:v>7.2742902841822499E-3</c:v>
                      </c:pt>
                      <c:pt idx="1441">
                        <c:v>6.9420131493382791E-3</c:v>
                      </c:pt>
                      <c:pt idx="1442">
                        <c:v>6.9452313119080147E-3</c:v>
                      </c:pt>
                      <c:pt idx="1443">
                        <c:v>6.8130647043026455E-3</c:v>
                      </c:pt>
                      <c:pt idx="1444">
                        <c:v>6.2565889104337262E-3</c:v>
                      </c:pt>
                      <c:pt idx="1445">
                        <c:v>6.1571328908791353E-3</c:v>
                      </c:pt>
                      <c:pt idx="1446">
                        <c:v>6.2340284811086459E-3</c:v>
                      </c:pt>
                      <c:pt idx="1447">
                        <c:v>6.0919891425853167E-3</c:v>
                      </c:pt>
                      <c:pt idx="1448">
                        <c:v>6.2725317617849481E-3</c:v>
                      </c:pt>
                      <c:pt idx="1449">
                        <c:v>5.9939905437806969E-3</c:v>
                      </c:pt>
                      <c:pt idx="1450">
                        <c:v>6.1562340247820705E-3</c:v>
                      </c:pt>
                      <c:pt idx="1451">
                        <c:v>6.4008587685312522E-3</c:v>
                      </c:pt>
                      <c:pt idx="1452">
                        <c:v>6.6665384333688682E-3</c:v>
                      </c:pt>
                      <c:pt idx="1453">
                        <c:v>6.4812129587638705E-3</c:v>
                      </c:pt>
                      <c:pt idx="1454">
                        <c:v>6.2424844806884356E-3</c:v>
                      </c:pt>
                      <c:pt idx="1455">
                        <c:v>5.9291797088561618E-3</c:v>
                      </c:pt>
                      <c:pt idx="1456">
                        <c:v>6.0793495316648705E-3</c:v>
                      </c:pt>
                      <c:pt idx="1457">
                        <c:v>6.0164732933196121E-3</c:v>
                      </c:pt>
                      <c:pt idx="1458">
                        <c:v>5.9793830449440437E-3</c:v>
                      </c:pt>
                      <c:pt idx="1459">
                        <c:v>5.8609287691157004E-3</c:v>
                      </c:pt>
                      <c:pt idx="1460">
                        <c:v>6.1094559973603668E-3</c:v>
                      </c:pt>
                      <c:pt idx="1461">
                        <c:v>6.1154521370448984E-3</c:v>
                      </c:pt>
                      <c:pt idx="1462">
                        <c:v>5.9634401935928236E-3</c:v>
                      </c:pt>
                      <c:pt idx="1463">
                        <c:v>6.1944376834260186E-3</c:v>
                      </c:pt>
                      <c:pt idx="1464">
                        <c:v>5.9418267178514804E-3</c:v>
                      </c:pt>
                      <c:pt idx="1465">
                        <c:v>5.7621829647489129E-3</c:v>
                      </c:pt>
                      <c:pt idx="1466">
                        <c:v>5.8144133733519857E-3</c:v>
                      </c:pt>
                      <c:pt idx="1467">
                        <c:v>5.4010459398255387E-3</c:v>
                      </c:pt>
                      <c:pt idx="1468">
                        <c:v>5.4010792311624672E-3</c:v>
                      </c:pt>
                      <c:pt idx="1469">
                        <c:v>6.0318058034938143E-3</c:v>
                      </c:pt>
                      <c:pt idx="1470">
                        <c:v>5.5934328768967737E-3</c:v>
                      </c:pt>
                      <c:pt idx="1471">
                        <c:v>5.7172581550828843E-3</c:v>
                      </c:pt>
                      <c:pt idx="1472">
                        <c:v>5.6275343030236669E-3</c:v>
                      </c:pt>
                      <c:pt idx="1473">
                        <c:v>5.8163516689687007E-3</c:v>
                      </c:pt>
                      <c:pt idx="1474">
                        <c:v>5.6100415549865616E-3</c:v>
                      </c:pt>
                      <c:pt idx="1475">
                        <c:v>5.3280454360166395E-3</c:v>
                      </c:pt>
                      <c:pt idx="1476">
                        <c:v>5.1809273190930255E-3</c:v>
                      </c:pt>
                      <c:pt idx="1477">
                        <c:v>5.1909073220966434E-3</c:v>
                      </c:pt>
                      <c:pt idx="1478">
                        <c:v>4.7625033013909118E-3</c:v>
                      </c:pt>
                      <c:pt idx="1479">
                        <c:v>4.533695641720111E-3</c:v>
                      </c:pt>
                      <c:pt idx="1480">
                        <c:v>4.1431401720644252E-3</c:v>
                      </c:pt>
                      <c:pt idx="1481">
                        <c:v>4.6200237774126412E-3</c:v>
                      </c:pt>
                      <c:pt idx="1482">
                        <c:v>5.0134201078195426E-3</c:v>
                      </c:pt>
                      <c:pt idx="1483">
                        <c:v>4.7998746766116512E-3</c:v>
                      </c:pt>
                      <c:pt idx="1484">
                        <c:v>4.3177125448415812E-3</c:v>
                      </c:pt>
                      <c:pt idx="1485">
                        <c:v>4.6422327981812568E-3</c:v>
                      </c:pt>
                      <c:pt idx="1486">
                        <c:v>4.9988459003198187E-3</c:v>
                      </c:pt>
                      <c:pt idx="1487">
                        <c:v>5.3142480263785753E-3</c:v>
                      </c:pt>
                      <c:pt idx="1488">
                        <c:v>5.5293729465718429E-3</c:v>
                      </c:pt>
                      <c:pt idx="1489">
                        <c:v>5.7233097803289622E-3</c:v>
                      </c:pt>
                      <c:pt idx="1490">
                        <c:v>5.5314444075362703E-3</c:v>
                      </c:pt>
                      <c:pt idx="1491">
                        <c:v>6.0415453690640612E-3</c:v>
                      </c:pt>
                      <c:pt idx="1492">
                        <c:v>6.0034526815432084E-3</c:v>
                      </c:pt>
                      <c:pt idx="1493">
                        <c:v>5.9355790436212679E-3</c:v>
                      </c:pt>
                      <c:pt idx="1494">
                        <c:v>5.3859020805605961E-3</c:v>
                      </c:pt>
                      <c:pt idx="1495">
                        <c:v>5.305747638349549E-3</c:v>
                      </c:pt>
                      <c:pt idx="1496">
                        <c:v>4.7441708718557254E-3</c:v>
                      </c:pt>
                      <c:pt idx="1497">
                        <c:v>5.1603532728713335E-3</c:v>
                      </c:pt>
                      <c:pt idx="1498">
                        <c:v>5.0952169226523873E-3</c:v>
                      </c:pt>
                      <c:pt idx="1499">
                        <c:v>5.2944433799436714E-3</c:v>
                      </c:pt>
                      <c:pt idx="1500">
                        <c:v>5.3946872944722326E-3</c:v>
                      </c:pt>
                      <c:pt idx="1501">
                        <c:v>5.5682831213661578E-3</c:v>
                      </c:pt>
                      <c:pt idx="1502">
                        <c:v>5.6297759197101727E-3</c:v>
                      </c:pt>
                      <c:pt idx="1503">
                        <c:v>5.8034864167646289E-3</c:v>
                      </c:pt>
                      <c:pt idx="1504">
                        <c:v>5.7566898941557422E-3</c:v>
                      </c:pt>
                      <c:pt idx="1505">
                        <c:v>5.7373143360634699E-3</c:v>
                      </c:pt>
                      <c:pt idx="1506">
                        <c:v>5.5700586593356678E-3</c:v>
                      </c:pt>
                      <c:pt idx="1507">
                        <c:v>5.5521072306564381E-3</c:v>
                      </c:pt>
                      <c:pt idx="1508">
                        <c:v>5.4666372716491718E-3</c:v>
                      </c:pt>
                      <c:pt idx="1509">
                        <c:v>4.8739737945391846E-3</c:v>
                      </c:pt>
                      <c:pt idx="1510">
                        <c:v>4.7778284134902408E-3</c:v>
                      </c:pt>
                      <c:pt idx="1511">
                        <c:v>4.0119981978289608E-3</c:v>
                      </c:pt>
                      <c:pt idx="1512">
                        <c:v>4.3195657625972571E-3</c:v>
                      </c:pt>
                      <c:pt idx="1513">
                        <c:v>4.4282508805558616E-3</c:v>
                      </c:pt>
                      <c:pt idx="1514">
                        <c:v>4.3568483609195208E-3</c:v>
                      </c:pt>
                      <c:pt idx="1515">
                        <c:v>4.5516359732870309E-3</c:v>
                      </c:pt>
                      <c:pt idx="1516">
                        <c:v>5.0302877185298845E-3</c:v>
                      </c:pt>
                      <c:pt idx="1517">
                        <c:v>5.1732111270005321E-3</c:v>
                      </c:pt>
                      <c:pt idx="1518">
                        <c:v>5.518157465064441E-3</c:v>
                      </c:pt>
                      <c:pt idx="1519">
                        <c:v>5.4425898292746258E-3</c:v>
                      </c:pt>
                      <c:pt idx="1520">
                        <c:v>5.5825207164591634E-3</c:v>
                      </c:pt>
                      <c:pt idx="1521">
                        <c:v>5.4609740453339228E-3</c:v>
                      </c:pt>
                      <c:pt idx="1522">
                        <c:v>5.0240030539253069E-3</c:v>
                      </c:pt>
                      <c:pt idx="1523">
                        <c:v>4.7857554507166142E-3</c:v>
                      </c:pt>
                      <c:pt idx="1524">
                        <c:v>4.6513916148739768E-3</c:v>
                      </c:pt>
                      <c:pt idx="1525">
                        <c:v>4.9983650254530766E-3</c:v>
                      </c:pt>
                      <c:pt idx="1526">
                        <c:v>4.6529932980839727E-3</c:v>
                      </c:pt>
                      <c:pt idx="1527">
                        <c:v>4.2350205629491091E-3</c:v>
                      </c:pt>
                      <c:pt idx="1528">
                        <c:v>4.133511577617272E-3</c:v>
                      </c:pt>
                      <c:pt idx="1529">
                        <c:v>4.2813325116538171E-3</c:v>
                      </c:pt>
                      <c:pt idx="1530">
                        <c:v>4.3990543780697382E-3</c:v>
                      </c:pt>
                      <c:pt idx="1531">
                        <c:v>4.6733158097599838E-3</c:v>
                      </c:pt>
                      <c:pt idx="1532">
                        <c:v>4.0372589244826711E-3</c:v>
                      </c:pt>
                      <c:pt idx="1533">
                        <c:v>4.0094606581475368E-3</c:v>
                      </c:pt>
                      <c:pt idx="1534">
                        <c:v>3.7444172277489949E-3</c:v>
                      </c:pt>
                      <c:pt idx="1535">
                        <c:v>3.8445057827052242E-3</c:v>
                      </c:pt>
                      <c:pt idx="1536">
                        <c:v>4.069251899270771E-3</c:v>
                      </c:pt>
                      <c:pt idx="1537">
                        <c:v>3.6548690799680103E-3</c:v>
                      </c:pt>
                      <c:pt idx="1538">
                        <c:v>3.1211038963440932E-3</c:v>
                      </c:pt>
                      <c:pt idx="1539">
                        <c:v>3.6795350014019348E-3</c:v>
                      </c:pt>
                      <c:pt idx="1540">
                        <c:v>3.6005076558977825E-3</c:v>
                      </c:pt>
                      <c:pt idx="1541">
                        <c:v>3.4597814756644027E-3</c:v>
                      </c:pt>
                      <c:pt idx="1542">
                        <c:v>3.4624388641587684E-3</c:v>
                      </c:pt>
                      <c:pt idx="1543">
                        <c:v>3.1888602747792969E-3</c:v>
                      </c:pt>
                      <c:pt idx="1544">
                        <c:v>3.7232365393877202E-3</c:v>
                      </c:pt>
                      <c:pt idx="1545">
                        <c:v>4.0480120263105138E-3</c:v>
                      </c:pt>
                      <c:pt idx="1546">
                        <c:v>4.1063162543842841E-3</c:v>
                      </c:pt>
                      <c:pt idx="1547">
                        <c:v>3.9289880987169517E-3</c:v>
                      </c:pt>
                      <c:pt idx="1548">
                        <c:v>4.2148977992946673E-3</c:v>
                      </c:pt>
                      <c:pt idx="1549">
                        <c:v>4.4188368302800242E-3</c:v>
                      </c:pt>
                      <c:pt idx="1550">
                        <c:v>4.5869691788802715E-3</c:v>
                      </c:pt>
                      <c:pt idx="1551">
                        <c:v>4.3191921598161719E-3</c:v>
                      </c:pt>
                      <c:pt idx="1552">
                        <c:v>4.1142506896855299E-3</c:v>
                      </c:pt>
                      <c:pt idx="1553">
                        <c:v>4.1756990995803073E-3</c:v>
                      </c:pt>
                      <c:pt idx="1554">
                        <c:v>4.7850859249406116E-3</c:v>
                      </c:pt>
                      <c:pt idx="1555">
                        <c:v>4.9706666331287268E-3</c:v>
                      </c:pt>
                      <c:pt idx="1556">
                        <c:v>4.3985106195665764E-3</c:v>
                      </c:pt>
                      <c:pt idx="1557">
                        <c:v>4.2217003291403505E-3</c:v>
                      </c:pt>
                      <c:pt idx="1558">
                        <c:v>4.3340881835728703E-3</c:v>
                      </c:pt>
                      <c:pt idx="1559">
                        <c:v>4.6180632875713083E-3</c:v>
                      </c:pt>
                      <c:pt idx="1560">
                        <c:v>4.083311940566825E-3</c:v>
                      </c:pt>
                      <c:pt idx="1561">
                        <c:v>3.8911358486294696E-3</c:v>
                      </c:pt>
                      <c:pt idx="1562">
                        <c:v>3.9595791383166268E-3</c:v>
                      </c:pt>
                      <c:pt idx="1563">
                        <c:v>4.6140498319527292E-3</c:v>
                      </c:pt>
                      <c:pt idx="1564">
                        <c:v>4.4458804929781168E-3</c:v>
                      </c:pt>
                      <c:pt idx="1565">
                        <c:v>4.454051666675298E-3</c:v>
                      </c:pt>
                      <c:pt idx="1566">
                        <c:v>4.4235161126371693E-3</c:v>
                      </c:pt>
                      <c:pt idx="1567">
                        <c:v>4.808108733945252E-3</c:v>
                      </c:pt>
                      <c:pt idx="1568">
                        <c:v>4.8145228648601062E-3</c:v>
                      </c:pt>
                      <c:pt idx="1569">
                        <c:v>4.7961201536136271E-3</c:v>
                      </c:pt>
                      <c:pt idx="1570">
                        <c:v>4.287953788665113E-3</c:v>
                      </c:pt>
                      <c:pt idx="1571">
                        <c:v>4.5991686043457764E-3</c:v>
                      </c:pt>
                      <c:pt idx="1572">
                        <c:v>4.3840510822273828E-3</c:v>
                      </c:pt>
                      <c:pt idx="1573">
                        <c:v>4.5217588479125959E-3</c:v>
                      </c:pt>
                      <c:pt idx="1574">
                        <c:v>4.5330631063184735E-3</c:v>
                      </c:pt>
                      <c:pt idx="1575">
                        <c:v>4.3255138147951138E-3</c:v>
                      </c:pt>
                      <c:pt idx="1576">
                        <c:v>3.9179205787070086E-3</c:v>
                      </c:pt>
                      <c:pt idx="1577">
                        <c:v>4.0667476509262763E-3</c:v>
                      </c:pt>
                      <c:pt idx="1578">
                        <c:v>4.2701577195582161E-3</c:v>
                      </c:pt>
                      <c:pt idx="1579">
                        <c:v>4.0094532600726636E-3</c:v>
                      </c:pt>
                      <c:pt idx="1580">
                        <c:v>3.5850208958624783E-3</c:v>
                      </c:pt>
                      <c:pt idx="1581">
                        <c:v>3.4731993640614834E-3</c:v>
                      </c:pt>
                      <c:pt idx="1582">
                        <c:v>3.4646482992195769E-3</c:v>
                      </c:pt>
                      <c:pt idx="1583">
                        <c:v>3.7657495766451653E-3</c:v>
                      </c:pt>
                      <c:pt idx="1584">
                        <c:v>3.7626460842359599E-3</c:v>
                      </c:pt>
                      <c:pt idx="1585">
                        <c:v>3.3174225403065616E-3</c:v>
                      </c:pt>
                      <c:pt idx="1586">
                        <c:v>3.9922120465812391E-3</c:v>
                      </c:pt>
                      <c:pt idx="1587">
                        <c:v>4.0938689934105349E-3</c:v>
                      </c:pt>
                      <c:pt idx="1588">
                        <c:v>4.4497533851741095E-3</c:v>
                      </c:pt>
                      <c:pt idx="1589">
                        <c:v>4.8839020110186928E-3</c:v>
                      </c:pt>
                      <c:pt idx="1590">
                        <c:v>5.1531364508327644E-3</c:v>
                      </c:pt>
                      <c:pt idx="1591">
                        <c:v>5.4608223847990274E-3</c:v>
                      </c:pt>
                      <c:pt idx="1592">
                        <c:v>5.773675874064051E-3</c:v>
                      </c:pt>
                      <c:pt idx="1593">
                        <c:v>5.0768327065930903E-3</c:v>
                      </c:pt>
                      <c:pt idx="1594">
                        <c:v>4.6254058768827174E-3</c:v>
                      </c:pt>
                      <c:pt idx="1595">
                        <c:v>4.1042632886070379E-3</c:v>
                      </c:pt>
                      <c:pt idx="1596">
                        <c:v>3.6336025739382096E-3</c:v>
                      </c:pt>
                      <c:pt idx="1597">
                        <c:v>3.1137698148187877E-3</c:v>
                      </c:pt>
                      <c:pt idx="1598">
                        <c:v>2.8328331001706737E-3</c:v>
                      </c:pt>
                      <c:pt idx="1599">
                        <c:v>3.0130472448459461E-3</c:v>
                      </c:pt>
                      <c:pt idx="1600">
                        <c:v>3.3792134810679561E-3</c:v>
                      </c:pt>
                      <c:pt idx="1601">
                        <c:v>3.4995265232081307E-3</c:v>
                      </c:pt>
                      <c:pt idx="1602">
                        <c:v>3.5480312613051829E-3</c:v>
                      </c:pt>
                      <c:pt idx="1603">
                        <c:v>3.6238175102074935E-3</c:v>
                      </c:pt>
                      <c:pt idx="1604">
                        <c:v>3.4745654185867753E-3</c:v>
                      </c:pt>
                      <c:pt idx="1605">
                        <c:v>3.4300726564933273E-3</c:v>
                      </c:pt>
                      <c:pt idx="1606">
                        <c:v>2.9273653309935688E-3</c:v>
                      </c:pt>
                      <c:pt idx="1607">
                        <c:v>3.1834219499401865E-3</c:v>
                      </c:pt>
                      <c:pt idx="1608">
                        <c:v>3.415658617314602E-3</c:v>
                      </c:pt>
                      <c:pt idx="1609">
                        <c:v>3.5651663124221813E-3</c:v>
                      </c:pt>
                      <c:pt idx="1610">
                        <c:v>3.6355678725282104E-3</c:v>
                      </c:pt>
                      <c:pt idx="1611">
                        <c:v>3.5817997740627931E-3</c:v>
                      </c:pt>
                      <c:pt idx="1612">
                        <c:v>3.4640050366093731E-3</c:v>
                      </c:pt>
                      <c:pt idx="1613">
                        <c:v>3.7327356675245964E-3</c:v>
                      </c:pt>
                      <c:pt idx="1614">
                        <c:v>3.4788252300986234E-3</c:v>
                      </c:pt>
                      <c:pt idx="1615">
                        <c:v>3.6398520976871395E-3</c:v>
                      </c:pt>
                      <c:pt idx="1616">
                        <c:v>3.5637063023460031E-3</c:v>
                      </c:pt>
                      <c:pt idx="1617">
                        <c:v>3.3170371006056801E-3</c:v>
                      </c:pt>
                      <c:pt idx="1618">
                        <c:v>4.1809739269647248E-3</c:v>
                      </c:pt>
                      <c:pt idx="1619">
                        <c:v>3.9864082568434036E-3</c:v>
                      </c:pt>
                      <c:pt idx="1620">
                        <c:v>3.3759546290864188E-3</c:v>
                      </c:pt>
                      <c:pt idx="1621">
                        <c:v>2.9411076249738293E-3</c:v>
                      </c:pt>
                      <c:pt idx="1622">
                        <c:v>2.6215148594032857E-3</c:v>
                      </c:pt>
                      <c:pt idx="1623">
                        <c:v>2.5547734968406522E-3</c:v>
                      </c:pt>
                      <c:pt idx="1624">
                        <c:v>2.6488821878770702E-3</c:v>
                      </c:pt>
                      <c:pt idx="1625">
                        <c:v>2.2885193714891508E-3</c:v>
                      </c:pt>
                      <c:pt idx="1626">
                        <c:v>2.4831035367976545E-3</c:v>
                      </c:pt>
                      <c:pt idx="1627">
                        <c:v>3.1195861812839064E-3</c:v>
                      </c:pt>
                      <c:pt idx="1628">
                        <c:v>3.2479734823404249E-3</c:v>
                      </c:pt>
                      <c:pt idx="1629">
                        <c:v>3.2571023368299099E-3</c:v>
                      </c:pt>
                      <c:pt idx="1630">
                        <c:v>3.381844606396523E-3</c:v>
                      </c:pt>
                      <c:pt idx="1631">
                        <c:v>3.5928924475273042E-3</c:v>
                      </c:pt>
                      <c:pt idx="1632">
                        <c:v>3.8052996849159909E-3</c:v>
                      </c:pt>
                      <c:pt idx="1633">
                        <c:v>3.5193670503061692E-3</c:v>
                      </c:pt>
                      <c:pt idx="1634">
                        <c:v>3.3578796525568113E-3</c:v>
                      </c:pt>
                      <c:pt idx="1635">
                        <c:v>3.6094541478416484E-3</c:v>
                      </c:pt>
                      <c:pt idx="1636">
                        <c:v>3.8901260114093108E-3</c:v>
                      </c:pt>
                      <c:pt idx="1637">
                        <c:v>3.8712239301089066E-3</c:v>
                      </c:pt>
                      <c:pt idx="1638">
                        <c:v>3.4467279424548144E-3</c:v>
                      </c:pt>
                      <c:pt idx="1639">
                        <c:v>3.3524061868620545E-3</c:v>
                      </c:pt>
                      <c:pt idx="1640">
                        <c:v>3.6157336337938142E-3</c:v>
                      </c:pt>
                      <c:pt idx="1641">
                        <c:v>3.8358130447295E-3</c:v>
                      </c:pt>
                      <c:pt idx="1642">
                        <c:v>3.6825889267094914E-3</c:v>
                      </c:pt>
                      <c:pt idx="1643">
                        <c:v>3.6901560475932952E-3</c:v>
                      </c:pt>
                      <c:pt idx="1644">
                        <c:v>3.5675155710980884E-3</c:v>
                      </c:pt>
                      <c:pt idx="1645">
                        <c:v>3.8518076826048321E-3</c:v>
                      </c:pt>
                      <c:pt idx="1646">
                        <c:v>3.3951666897239999E-3</c:v>
                      </c:pt>
                      <c:pt idx="1647">
                        <c:v>3.826683820336272E-3</c:v>
                      </c:pt>
                      <c:pt idx="1648">
                        <c:v>4.0086838602858763E-3</c:v>
                      </c:pt>
                      <c:pt idx="1649">
                        <c:v>4.6376903802092615E-3</c:v>
                      </c:pt>
                      <c:pt idx="1650">
                        <c:v>4.4752064617745169E-3</c:v>
                      </c:pt>
                      <c:pt idx="1651">
                        <c:v>4.4349535363907601E-3</c:v>
                      </c:pt>
                      <c:pt idx="1652">
                        <c:v>4.3339513191877205E-3</c:v>
                      </c:pt>
                      <c:pt idx="1653">
                        <c:v>4.2398958942903879E-3</c:v>
                      </c:pt>
                      <c:pt idx="1654">
                        <c:v>4.0107590202877403E-3</c:v>
                      </c:pt>
                      <c:pt idx="1655">
                        <c:v>4.0037049558963762E-3</c:v>
                      </c:pt>
                      <c:pt idx="1656">
                        <c:v>3.3554279305439139E-3</c:v>
                      </c:pt>
                      <c:pt idx="1657">
                        <c:v>3.1845634728930837E-3</c:v>
                      </c:pt>
                      <c:pt idx="1658">
                        <c:v>3.060888745530638E-3</c:v>
                      </c:pt>
                      <c:pt idx="1659">
                        <c:v>2.9464534738770278E-3</c:v>
                      </c:pt>
                      <c:pt idx="1660">
                        <c:v>3.3157609326900954E-3</c:v>
                      </c:pt>
                      <c:pt idx="1661">
                        <c:v>3.1252971251820847E-3</c:v>
                      </c:pt>
                      <c:pt idx="1662">
                        <c:v>2.7861749215619108E-3</c:v>
                      </c:pt>
                      <c:pt idx="1663">
                        <c:v>2.5931310354419574E-3</c:v>
                      </c:pt>
                      <c:pt idx="1664">
                        <c:v>2.7683455611180858E-3</c:v>
                      </c:pt>
                      <c:pt idx="1665">
                        <c:v>2.7903947834694454E-3</c:v>
                      </c:pt>
                      <c:pt idx="1666">
                        <c:v>2.8511263199090336E-3</c:v>
                      </c:pt>
                      <c:pt idx="1667">
                        <c:v>2.5774589536310859E-3</c:v>
                      </c:pt>
                      <c:pt idx="1668">
                        <c:v>2.3500820816407153E-3</c:v>
                      </c:pt>
                      <c:pt idx="1669">
                        <c:v>2.2470121025106845E-3</c:v>
                      </c:pt>
                      <c:pt idx="1670">
                        <c:v>2.3507959958659558E-3</c:v>
                      </c:pt>
                      <c:pt idx="1671">
                        <c:v>2.8423252001364206E-3</c:v>
                      </c:pt>
                      <c:pt idx="1672">
                        <c:v>2.7977059309626444E-3</c:v>
                      </c:pt>
                      <c:pt idx="1673">
                        <c:v>2.7718467000517125E-3</c:v>
                      </c:pt>
                      <c:pt idx="1674">
                        <c:v>3.012241964396025E-3</c:v>
                      </c:pt>
                      <c:pt idx="1675">
                        <c:v>3.0122730363104913E-3</c:v>
                      </c:pt>
                      <c:pt idx="1676">
                        <c:v>2.9154270575710789E-3</c:v>
                      </c:pt>
                      <c:pt idx="1677">
                        <c:v>3.2208887603267875E-3</c:v>
                      </c:pt>
                      <c:pt idx="1678">
                        <c:v>2.8428967014203564E-3</c:v>
                      </c:pt>
                      <c:pt idx="1679">
                        <c:v>2.720329465866392E-3</c:v>
                      </c:pt>
                      <c:pt idx="1680">
                        <c:v>2.8091059944381274E-3</c:v>
                      </c:pt>
                      <c:pt idx="1681">
                        <c:v>2.5627904206767314E-3</c:v>
                      </c:pt>
                      <c:pt idx="1682">
                        <c:v>3.0666677517176481E-3</c:v>
                      </c:pt>
                      <c:pt idx="1683">
                        <c:v>3.2824004237617284E-3</c:v>
                      </c:pt>
                      <c:pt idx="1684">
                        <c:v>2.9995317018605416E-3</c:v>
                      </c:pt>
                      <c:pt idx="1685">
                        <c:v>2.8263190952450353E-3</c:v>
                      </c:pt>
                      <c:pt idx="1686">
                        <c:v>3.2096725390118983E-3</c:v>
                      </c:pt>
                      <c:pt idx="1687">
                        <c:v>3.4936483828178233E-3</c:v>
                      </c:pt>
                      <c:pt idx="1688">
                        <c:v>3.5329332701044534E-3</c:v>
                      </c:pt>
                      <c:pt idx="1689">
                        <c:v>3.2542363226241264E-3</c:v>
                      </c:pt>
                      <c:pt idx="1690">
                        <c:v>3.4866790263837545E-3</c:v>
                      </c:pt>
                      <c:pt idx="1691">
                        <c:v>3.3039647023051662E-3</c:v>
                      </c:pt>
                      <c:pt idx="1692">
                        <c:v>3.406158379466495E-3</c:v>
                      </c:pt>
                      <c:pt idx="1693">
                        <c:v>3.3184053745534334E-3</c:v>
                      </c:pt>
                      <c:pt idx="1694">
                        <c:v>2.9611985769063169E-3</c:v>
                      </c:pt>
                      <c:pt idx="1695">
                        <c:v>2.9402246647377418E-3</c:v>
                      </c:pt>
                      <c:pt idx="1696">
                        <c:v>3.1575323869222748E-3</c:v>
                      </c:pt>
                      <c:pt idx="1697">
                        <c:v>3.0427290610437353E-3</c:v>
                      </c:pt>
                      <c:pt idx="1698">
                        <c:v>3.3549267109712708E-3</c:v>
                      </c:pt>
                      <c:pt idx="1699">
                        <c:v>3.3016668602496254E-3</c:v>
                      </c:pt>
                      <c:pt idx="1700">
                        <c:v>3.006630524604887E-3</c:v>
                      </c:pt>
                      <c:pt idx="1701">
                        <c:v>3.1379393254287367E-3</c:v>
                      </c:pt>
                      <c:pt idx="1702">
                        <c:v>3.5148764188582841E-3</c:v>
                      </c:pt>
                      <c:pt idx="1703">
                        <c:v>3.1814011657886384E-3</c:v>
                      </c:pt>
                      <c:pt idx="1704">
                        <c:v>2.745337178359447E-3</c:v>
                      </c:pt>
                      <c:pt idx="1705">
                        <c:v>3.0611850384292998E-3</c:v>
                      </c:pt>
                      <c:pt idx="1706">
                        <c:v>3.0982360770080409E-3</c:v>
                      </c:pt>
                      <c:pt idx="1707">
                        <c:v>3.2078481737482269E-3</c:v>
                      </c:pt>
                      <c:pt idx="1708">
                        <c:v>3.2577296935791368E-3</c:v>
                      </c:pt>
                      <c:pt idx="1709">
                        <c:v>3.2371552774537009E-3</c:v>
                      </c:pt>
                      <c:pt idx="1710">
                        <c:v>3.4963963977293826E-3</c:v>
                      </c:pt>
                      <c:pt idx="1711">
                        <c:v>3.9653274424929141E-3</c:v>
                      </c:pt>
                      <c:pt idx="1712">
                        <c:v>3.4947066774283996E-3</c:v>
                      </c:pt>
                      <c:pt idx="1713">
                        <c:v>3.3587637225041297E-3</c:v>
                      </c:pt>
                      <c:pt idx="1714">
                        <c:v>3.4162811653151619E-3</c:v>
                      </c:pt>
                      <c:pt idx="1715">
                        <c:v>3.3707153124613912E-3</c:v>
                      </c:pt>
                      <c:pt idx="1716">
                        <c:v>3.3046745475892262E-3</c:v>
                      </c:pt>
                      <c:pt idx="1717">
                        <c:v>3.2966642820205323E-3</c:v>
                      </c:pt>
                      <c:pt idx="1718">
                        <c:v>2.8546211704790175E-3</c:v>
                      </c:pt>
                      <c:pt idx="1719">
                        <c:v>3.1599966856624565E-3</c:v>
                      </c:pt>
                      <c:pt idx="1720">
                        <c:v>2.973482710329118E-3</c:v>
                      </c:pt>
                      <c:pt idx="1721">
                        <c:v>3.1229974336078265E-3</c:v>
                      </c:pt>
                      <c:pt idx="1722">
                        <c:v>2.8767114521459224E-3</c:v>
                      </c:pt>
                      <c:pt idx="1723">
                        <c:v>2.6889897410895735E-3</c:v>
                      </c:pt>
                      <c:pt idx="1724">
                        <c:v>2.617925683378671E-3</c:v>
                      </c:pt>
                      <c:pt idx="1725">
                        <c:v>2.9018760038262842E-3</c:v>
                      </c:pt>
                      <c:pt idx="1726">
                        <c:v>2.7024690335081007E-3</c:v>
                      </c:pt>
                      <c:pt idx="1727">
                        <c:v>3.0234518973472724E-3</c:v>
                      </c:pt>
                      <c:pt idx="1728">
                        <c:v>2.8084679104803346E-3</c:v>
                      </c:pt>
                      <c:pt idx="1729">
                        <c:v>3.2273839001614999E-3</c:v>
                      </c:pt>
                      <c:pt idx="1730">
                        <c:v>3.6748401830875568E-3</c:v>
                      </c:pt>
                      <c:pt idx="1731">
                        <c:v>3.5237622465881927E-3</c:v>
                      </c:pt>
                      <c:pt idx="1732">
                        <c:v>3.6760338624683081E-3</c:v>
                      </c:pt>
                      <c:pt idx="1733">
                        <c:v>3.8331053493259981E-3</c:v>
                      </c:pt>
                      <c:pt idx="1734">
                        <c:v>3.9573486187424308E-3</c:v>
                      </c:pt>
                      <c:pt idx="1735">
                        <c:v>4.3220145253802054E-3</c:v>
                      </c:pt>
                      <c:pt idx="1736">
                        <c:v>4.1375139361235422E-3</c:v>
                      </c:pt>
                      <c:pt idx="1737">
                        <c:v>3.5310574882204153E-3</c:v>
                      </c:pt>
                      <c:pt idx="1738">
                        <c:v>3.7123354760624189E-3</c:v>
                      </c:pt>
                      <c:pt idx="1739">
                        <c:v>3.6720788516412255E-3</c:v>
                      </c:pt>
                      <c:pt idx="1740">
                        <c:v>3.7398785088144362E-3</c:v>
                      </c:pt>
                      <c:pt idx="1741">
                        <c:v>3.603243094082058E-3</c:v>
                      </c:pt>
                      <c:pt idx="1742">
                        <c:v>3.6369901524225365E-3</c:v>
                      </c:pt>
                      <c:pt idx="1743">
                        <c:v>3.8710093859375913E-3</c:v>
                      </c:pt>
                      <c:pt idx="1744">
                        <c:v>3.9423638180872576E-3</c:v>
                      </c:pt>
                      <c:pt idx="1745">
                        <c:v>3.9138738317515019E-3</c:v>
                      </c:pt>
                      <c:pt idx="1746">
                        <c:v>3.6088060764827776E-3</c:v>
                      </c:pt>
                      <c:pt idx="1747">
                        <c:v>3.3935864609311362E-3</c:v>
                      </c:pt>
                      <c:pt idx="1748">
                        <c:v>3.5883004624536604E-3</c:v>
                      </c:pt>
                      <c:pt idx="1749">
                        <c:v>3.3155693225508857E-3</c:v>
                      </c:pt>
                      <c:pt idx="1750">
                        <c:v>2.9047176043849867E-3</c:v>
                      </c:pt>
                      <c:pt idx="1751">
                        <c:v>2.9634812529083679E-3</c:v>
                      </c:pt>
                      <c:pt idx="1752">
                        <c:v>3.087252525147906E-3</c:v>
                      </c:pt>
                      <c:pt idx="1753">
                        <c:v>3.6070812153261474E-3</c:v>
                      </c:pt>
                      <c:pt idx="1754">
                        <c:v>3.7188605781003667E-3</c:v>
                      </c:pt>
                      <c:pt idx="1755">
                        <c:v>3.584937297616414E-3</c:v>
                      </c:pt>
                      <c:pt idx="1756">
                        <c:v>3.5619318740877249E-3</c:v>
                      </c:pt>
                      <c:pt idx="1757">
                        <c:v>3.6699974032757192E-3</c:v>
                      </c:pt>
                      <c:pt idx="1758">
                        <c:v>3.6699807576072549E-3</c:v>
                      </c:pt>
                      <c:pt idx="1759">
                        <c:v>3.3514792080804731E-3</c:v>
                      </c:pt>
                      <c:pt idx="1760">
                        <c:v>2.8337852324068231E-3</c:v>
                      </c:pt>
                      <c:pt idx="1761">
                        <c:v>2.6386055220710466E-3</c:v>
                      </c:pt>
                      <c:pt idx="1762">
                        <c:v>2.6278635173555137E-3</c:v>
                      </c:pt>
                      <c:pt idx="1763">
                        <c:v>2.9048914591445012E-3</c:v>
                      </c:pt>
                      <c:pt idx="1764">
                        <c:v>2.8881481360920262E-3</c:v>
                      </c:pt>
                      <c:pt idx="1765">
                        <c:v>2.9144838030247767E-3</c:v>
                      </c:pt>
                      <c:pt idx="1766">
                        <c:v>3.030697571877846E-3</c:v>
                      </c:pt>
                      <c:pt idx="1767">
                        <c:v>3.2850600316785563E-3</c:v>
                      </c:pt>
                      <c:pt idx="1768">
                        <c:v>3.4072355391679978E-3</c:v>
                      </c:pt>
                      <c:pt idx="1769">
                        <c:v>3.343759316950543E-3</c:v>
                      </c:pt>
                      <c:pt idx="1770">
                        <c:v>2.9623671028325008E-3</c:v>
                      </c:pt>
                      <c:pt idx="1771">
                        <c:v>3.1389217897718653E-3</c:v>
                      </c:pt>
                      <c:pt idx="1772">
                        <c:v>3.1813889589650977E-3</c:v>
                      </c:pt>
                      <c:pt idx="1773">
                        <c:v>3.3372449421211611E-3</c:v>
                      </c:pt>
                      <c:pt idx="1774">
                        <c:v>3.1877642499868685E-3</c:v>
                      </c:pt>
                      <c:pt idx="1775">
                        <c:v>3.4287136301391647E-3</c:v>
                      </c:pt>
                      <c:pt idx="1776">
                        <c:v>3.415716692202355E-3</c:v>
                      </c:pt>
                      <c:pt idx="1777">
                        <c:v>3.7652797988907325E-3</c:v>
                      </c:pt>
                      <c:pt idx="1778">
                        <c:v>3.7710983847783126E-3</c:v>
                      </c:pt>
                      <c:pt idx="1779">
                        <c:v>3.6420478463094329E-3</c:v>
                      </c:pt>
                      <c:pt idx="1780">
                        <c:v>3.058900512908531E-3</c:v>
                      </c:pt>
                      <c:pt idx="1781">
                        <c:v>3.2876549064402459E-3</c:v>
                      </c:pt>
                      <c:pt idx="1782">
                        <c:v>3.1010343988287369E-3</c:v>
                      </c:pt>
                      <c:pt idx="1783">
                        <c:v>3.2033105645248991E-3</c:v>
                      </c:pt>
                      <c:pt idx="1784">
                        <c:v>3.4078928581204597E-3</c:v>
                      </c:pt>
                      <c:pt idx="1785">
                        <c:v>3.5073755107445938E-3</c:v>
                      </c:pt>
                      <c:pt idx="1786">
                        <c:v>3.1478860370954269E-3</c:v>
                      </c:pt>
                      <c:pt idx="1787">
                        <c:v>3.2080442227323605E-3</c:v>
                      </c:pt>
                      <c:pt idx="1788">
                        <c:v>3.0701611226726577E-3</c:v>
                      </c:pt>
                      <c:pt idx="1789">
                        <c:v>2.7900008359824603E-3</c:v>
                      </c:pt>
                      <c:pt idx="1790">
                        <c:v>2.6452685982053747E-3</c:v>
                      </c:pt>
                      <c:pt idx="1791">
                        <c:v>1.9857620350032515E-3</c:v>
                      </c:pt>
                      <c:pt idx="1792">
                        <c:v>1.4577691992989582E-3</c:v>
                      </c:pt>
                      <c:pt idx="1793">
                        <c:v>2.0807758805003762E-3</c:v>
                      </c:pt>
                      <c:pt idx="1794">
                        <c:v>2.2811993463061043E-3</c:v>
                      </c:pt>
                      <c:pt idx="1795">
                        <c:v>2.2849361139244346E-3</c:v>
                      </c:pt>
                      <c:pt idx="1796">
                        <c:v>2.6703621283669563E-3</c:v>
                      </c:pt>
                      <c:pt idx="1797">
                        <c:v>2.5107749261487175E-3</c:v>
                      </c:pt>
                      <c:pt idx="1798">
                        <c:v>2.589804860979076E-3</c:v>
                      </c:pt>
                      <c:pt idx="1799">
                        <c:v>2.971478941749778E-3</c:v>
                      </c:pt>
                      <c:pt idx="1800">
                        <c:v>2.936941399109124E-3</c:v>
                      </c:pt>
                      <c:pt idx="1801">
                        <c:v>2.7375965726198727E-3</c:v>
                      </c:pt>
                      <c:pt idx="1802">
                        <c:v>2.5193082356109293E-3</c:v>
                      </c:pt>
                      <c:pt idx="1803">
                        <c:v>2.3450880111977259E-3</c:v>
                      </c:pt>
                      <c:pt idx="1804">
                        <c:v>2.3703117474770715E-3</c:v>
                      </c:pt>
                      <c:pt idx="1805">
                        <c:v>2.6015422766687652E-3</c:v>
                      </c:pt>
                      <c:pt idx="1806">
                        <c:v>2.6639058284253269E-3</c:v>
                      </c:pt>
                      <c:pt idx="1807">
                        <c:v>2.716140675873324E-3</c:v>
                      </c:pt>
                      <c:pt idx="1808">
                        <c:v>3.0267481096069178E-3</c:v>
                      </c:pt>
                      <c:pt idx="1809">
                        <c:v>3.4620242020621389E-3</c:v>
                      </c:pt>
                      <c:pt idx="1810">
                        <c:v>3.2728221362237119E-3</c:v>
                      </c:pt>
                      <c:pt idx="1811">
                        <c:v>3.4276423888975607E-3</c:v>
                      </c:pt>
                      <c:pt idx="1812">
                        <c:v>3.1894528605766206E-3</c:v>
                      </c:pt>
                      <c:pt idx="1813">
                        <c:v>3.1196113347384739E-3</c:v>
                      </c:pt>
                      <c:pt idx="1814">
                        <c:v>3.1940270902705696E-3</c:v>
                      </c:pt>
                      <c:pt idx="1815">
                        <c:v>3.229014065959756E-3</c:v>
                      </c:pt>
                      <c:pt idx="1816">
                        <c:v>2.8878581315570063E-3</c:v>
                      </c:pt>
                      <c:pt idx="1817">
                        <c:v>3.0997057045815536E-3</c:v>
                      </c:pt>
                      <c:pt idx="1818">
                        <c:v>3.219147623405437E-3</c:v>
                      </c:pt>
                      <c:pt idx="1819">
                        <c:v>3.2390088651131198E-3</c:v>
                      </c:pt>
                      <c:pt idx="1820">
                        <c:v>3.0303010350646552E-3</c:v>
                      </c:pt>
                      <c:pt idx="1821">
                        <c:v>2.581660320351438E-3</c:v>
                      </c:pt>
                      <c:pt idx="1822">
                        <c:v>2.6219953643662843E-3</c:v>
                      </c:pt>
                      <c:pt idx="1823">
                        <c:v>2.8026970421756851E-3</c:v>
                      </c:pt>
                      <c:pt idx="1824">
                        <c:v>2.8026419265178813E-3</c:v>
                      </c:pt>
                      <c:pt idx="1825">
                        <c:v>2.7128625888971172E-3</c:v>
                      </c:pt>
                      <c:pt idx="1826">
                        <c:v>2.7166600207294057E-3</c:v>
                      </c:pt>
                      <c:pt idx="1827">
                        <c:v>2.9102284303578522E-3</c:v>
                      </c:pt>
                      <c:pt idx="1828">
                        <c:v>2.9752708250259116E-3</c:v>
                      </c:pt>
                      <c:pt idx="1829">
                        <c:v>2.9021401150992488E-3</c:v>
                      </c:pt>
                      <c:pt idx="1830">
                        <c:v>2.9692691367852256E-3</c:v>
                      </c:pt>
                      <c:pt idx="1831">
                        <c:v>2.8746374018552893E-3</c:v>
                      </c:pt>
                      <c:pt idx="1832">
                        <c:v>2.9219636266250796E-3</c:v>
                      </c:pt>
                      <c:pt idx="1833">
                        <c:v>2.788646618376966E-3</c:v>
                      </c:pt>
                      <c:pt idx="1834">
                        <c:v>2.9899456463439084E-3</c:v>
                      </c:pt>
                      <c:pt idx="1835">
                        <c:v>3.2840668401268622E-3</c:v>
                      </c:pt>
                      <c:pt idx="1836">
                        <c:v>3.5103624834745498E-3</c:v>
                      </c:pt>
                      <c:pt idx="1837">
                        <c:v>3.3808366186950829E-3</c:v>
                      </c:pt>
                      <c:pt idx="1838">
                        <c:v>3.5028756317031181E-3</c:v>
                      </c:pt>
                      <c:pt idx="1839">
                        <c:v>3.6546045987913022E-3</c:v>
                      </c:pt>
                      <c:pt idx="1840">
                        <c:v>3.8056621905847654E-3</c:v>
                      </c:pt>
                      <c:pt idx="1841">
                        <c:v>3.3006499948583378E-3</c:v>
                      </c:pt>
                      <c:pt idx="1842">
                        <c:v>3.4353966810756502E-3</c:v>
                      </c:pt>
                      <c:pt idx="1843">
                        <c:v>3.1784160425774003E-3</c:v>
                      </c:pt>
                      <c:pt idx="1844">
                        <c:v>3.2983854441397259E-3</c:v>
                      </c:pt>
                      <c:pt idx="1845">
                        <c:v>3.4232919509685185E-3</c:v>
                      </c:pt>
                      <c:pt idx="1846">
                        <c:v>3.5066871198776652E-3</c:v>
                      </c:pt>
                      <c:pt idx="1847">
                        <c:v>3.6572279561412529E-3</c:v>
                      </c:pt>
                      <c:pt idx="1848">
                        <c:v>3.8458263390700469E-3</c:v>
                      </c:pt>
                      <c:pt idx="1849">
                        <c:v>3.7348922063500634E-3</c:v>
                      </c:pt>
                      <c:pt idx="1850">
                        <c:v>4.1583136236288589E-3</c:v>
                      </c:pt>
                      <c:pt idx="1851">
                        <c:v>3.6942593898215805E-3</c:v>
                      </c:pt>
                      <c:pt idx="1852">
                        <c:v>3.4935928972562756E-3</c:v>
                      </c:pt>
                      <c:pt idx="1853">
                        <c:v>3.5182366244655813E-3</c:v>
                      </c:pt>
                      <c:pt idx="1854">
                        <c:v>3.5774215933529778E-3</c:v>
                      </c:pt>
                      <c:pt idx="1855">
                        <c:v>3.6215699750610894E-3</c:v>
                      </c:pt>
                      <c:pt idx="1856">
                        <c:v>3.4670833755640102E-3</c:v>
                      </c:pt>
                      <c:pt idx="1857">
                        <c:v>2.8754615473961364E-3</c:v>
                      </c:pt>
                      <c:pt idx="1858">
                        <c:v>3.4363946813760122E-3</c:v>
                      </c:pt>
                      <c:pt idx="1859">
                        <c:v>3.5783777945303072E-3</c:v>
                      </c:pt>
                      <c:pt idx="1860">
                        <c:v>3.4671425601629944E-3</c:v>
                      </c:pt>
                      <c:pt idx="1861">
                        <c:v>3.2429006224000386E-3</c:v>
                      </c:pt>
                      <c:pt idx="1862">
                        <c:v>3.2277967127394111E-3</c:v>
                      </c:pt>
                      <c:pt idx="1863">
                        <c:v>3.430621223745157E-3</c:v>
                      </c:pt>
                      <c:pt idx="1864">
                        <c:v>3.7945132917512206E-3</c:v>
                      </c:pt>
                      <c:pt idx="1865">
                        <c:v>3.6636938735802168E-3</c:v>
                      </c:pt>
                      <c:pt idx="1866">
                        <c:v>3.5904895528085681E-3</c:v>
                      </c:pt>
                      <c:pt idx="1867">
                        <c:v>3.0521923085174772E-3</c:v>
                      </c:pt>
                      <c:pt idx="1868">
                        <c:v>3.7851621251118032E-3</c:v>
                      </c:pt>
                      <c:pt idx="1869">
                        <c:v>3.9583843492246445E-3</c:v>
                      </c:pt>
                      <c:pt idx="1870">
                        <c:v>3.5765393729243772E-3</c:v>
                      </c:pt>
                      <c:pt idx="1871">
                        <c:v>3.6744917337610404E-3</c:v>
                      </c:pt>
                      <c:pt idx="1872">
                        <c:v>3.4094412751913697E-3</c:v>
                      </c:pt>
                      <c:pt idx="1873">
                        <c:v>3.1756395450775799E-3</c:v>
                      </c:pt>
                      <c:pt idx="1874">
                        <c:v>3.4487176546918958E-3</c:v>
                      </c:pt>
                      <c:pt idx="1875">
                        <c:v>2.8345039553807311E-3</c:v>
                      </c:pt>
                      <c:pt idx="1876">
                        <c:v>2.4339784701225046E-3</c:v>
                      </c:pt>
                      <c:pt idx="1877">
                        <c:v>2.7473842256767939E-3</c:v>
                      </c:pt>
                      <c:pt idx="1878">
                        <c:v>2.3780105540936133E-3</c:v>
                      </c:pt>
                      <c:pt idx="1879">
                        <c:v>2.6651324292392632E-3</c:v>
                      </c:pt>
                      <c:pt idx="1880">
                        <c:v>2.6742154156645355E-3</c:v>
                      </c:pt>
                      <c:pt idx="1881">
                        <c:v>2.6328231867503438E-3</c:v>
                      </c:pt>
                      <c:pt idx="1882">
                        <c:v>2.7220443396219433E-3</c:v>
                      </c:pt>
                      <c:pt idx="1883">
                        <c:v>2.8778947742218518E-3</c:v>
                      </c:pt>
                      <c:pt idx="1884">
                        <c:v>2.7590428518690867E-3</c:v>
                      </c:pt>
                      <c:pt idx="1885">
                        <c:v>2.7671111923255332E-3</c:v>
                      </c:pt>
                      <c:pt idx="1886">
                        <c:v>2.7069311823677239E-3</c:v>
                      </c:pt>
                      <c:pt idx="1887">
                        <c:v>2.6725852498662795E-3</c:v>
                      </c:pt>
                      <c:pt idx="1888">
                        <c:v>2.6450999220982716E-3</c:v>
                      </c:pt>
                      <c:pt idx="1889">
                        <c:v>2.7189748783571538E-3</c:v>
                      </c:pt>
                      <c:pt idx="1890">
                        <c:v>2.8544787575377133E-3</c:v>
                      </c:pt>
                      <c:pt idx="1891">
                        <c:v>3.0122304973799717E-3</c:v>
                      </c:pt>
                      <c:pt idx="1892">
                        <c:v>3.357274859935947E-3</c:v>
                      </c:pt>
                      <c:pt idx="1893">
                        <c:v>3.2017932193684558E-3</c:v>
                      </c:pt>
                      <c:pt idx="1894">
                        <c:v>3.3808943236790919E-3</c:v>
                      </c:pt>
                      <c:pt idx="1895">
                        <c:v>3.6842213119302092E-3</c:v>
                      </c:pt>
                      <c:pt idx="1896">
                        <c:v>3.3932354222784146E-3</c:v>
                      </c:pt>
                      <c:pt idx="1897">
                        <c:v>3.1346275772118578E-3</c:v>
                      </c:pt>
                      <c:pt idx="1898">
                        <c:v>2.9463990980267115E-3</c:v>
                      </c:pt>
                      <c:pt idx="1899">
                        <c:v>2.7400135236808677E-3</c:v>
                      </c:pt>
                      <c:pt idx="1900">
                        <c:v>2.7023314293154635E-3</c:v>
                      </c:pt>
                      <c:pt idx="1901">
                        <c:v>3.1019735844338586E-3</c:v>
                      </c:pt>
                      <c:pt idx="1902">
                        <c:v>3.2441031794706379E-3</c:v>
                      </c:pt>
                      <c:pt idx="1903">
                        <c:v>3.6227166766663976E-3</c:v>
                      </c:pt>
                      <c:pt idx="1904">
                        <c:v>4.128898877933984E-3</c:v>
                      </c:pt>
                      <c:pt idx="1905">
                        <c:v>4.3751881885295803E-3</c:v>
                      </c:pt>
                      <c:pt idx="1906">
                        <c:v>4.4709414716102569E-3</c:v>
                      </c:pt>
                      <c:pt idx="1907">
                        <c:v>4.9757750038285035E-3</c:v>
                      </c:pt>
                      <c:pt idx="1908">
                        <c:v>4.6050093844579761E-3</c:v>
                      </c:pt>
                      <c:pt idx="1909">
                        <c:v>4.584986494814319E-3</c:v>
                      </c:pt>
                      <c:pt idx="1910">
                        <c:v>4.3585018306536273E-3</c:v>
                      </c:pt>
                      <c:pt idx="1911">
                        <c:v>4.5921996178154515E-3</c:v>
                      </c:pt>
                      <c:pt idx="1912">
                        <c:v>4.4992243118495701E-3</c:v>
                      </c:pt>
                      <c:pt idx="1913">
                        <c:v>4.2970090323096125E-3</c:v>
                      </c:pt>
                      <c:pt idx="1914">
                        <c:v>3.90730064222688E-3</c:v>
                      </c:pt>
                      <c:pt idx="1915">
                        <c:v>4.1898294225876541E-3</c:v>
                      </c:pt>
                      <c:pt idx="1916">
                        <c:v>3.8505130195020647E-3</c:v>
                      </c:pt>
                      <c:pt idx="1917">
                        <c:v>3.6843345024757655E-3</c:v>
                      </c:pt>
                      <c:pt idx="1918">
                        <c:v>3.0821008757101228E-3</c:v>
                      </c:pt>
                      <c:pt idx="1919">
                        <c:v>3.1051181361586087E-3</c:v>
                      </c:pt>
                      <c:pt idx="1920">
                        <c:v>3.4708515850005511E-3</c:v>
                      </c:pt>
                      <c:pt idx="1921">
                        <c:v>3.4213588340042149E-3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E330-4BFA-84AC-DCCC08DA9AEE}"/>
                  </c:ext>
                </c:extLst>
              </c15:ser>
            </c15:filteredScatterSeries>
            <c15:filteredScatterSeries>
              <c15:ser>
                <c:idx val="16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Sheet1!$BF$2</c15:sqref>
                        </c15:formulaRef>
                      </c:ext>
                    </c:extLst>
                    <c:strCache>
                      <c:ptCount val="1"/>
                      <c:pt idx="0">
                        <c:v>grow bank malika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Sheet1!$BF$3:$BF$1926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4.8682987345687647E-4</c:v>
                      </c:pt>
                      <c:pt idx="1">
                        <c:v>9.5542789542875112E-4</c:v>
                      </c:pt>
                      <c:pt idx="2">
                        <c:v>1.1478066790944705E-3</c:v>
                      </c:pt>
                      <c:pt idx="3">
                        <c:v>1.0516959345286182E-3</c:v>
                      </c:pt>
                      <c:pt idx="4">
                        <c:v>1.0575155032191083E-3</c:v>
                      </c:pt>
                      <c:pt idx="5">
                        <c:v>1.1594853046429858E-3</c:v>
                      </c:pt>
                      <c:pt idx="6">
                        <c:v>9.2471580859427064E-4</c:v>
                      </c:pt>
                      <c:pt idx="7">
                        <c:v>7.0232091704687744E-4</c:v>
                      </c:pt>
                      <c:pt idx="8">
                        <c:v>1.0689175470608465E-3</c:v>
                      </c:pt>
                      <c:pt idx="9">
                        <c:v>1.1106177101140714E-3</c:v>
                      </c:pt>
                      <c:pt idx="10">
                        <c:v>1.4225916742489433E-3</c:v>
                      </c:pt>
                      <c:pt idx="11">
                        <c:v>1.4700798154586305E-3</c:v>
                      </c:pt>
                      <c:pt idx="12">
                        <c:v>1.4394968878387964E-3</c:v>
                      </c:pt>
                      <c:pt idx="13">
                        <c:v>1.6370525702683715E-3</c:v>
                      </c:pt>
                      <c:pt idx="14">
                        <c:v>1.9727432923588748E-3</c:v>
                      </c:pt>
                      <c:pt idx="15">
                        <c:v>1.7444111902885434E-3</c:v>
                      </c:pt>
                      <c:pt idx="16">
                        <c:v>1.7195352900817242E-3</c:v>
                      </c:pt>
                      <c:pt idx="17">
                        <c:v>1.6289619383425171E-3</c:v>
                      </c:pt>
                      <c:pt idx="18">
                        <c:v>1.6404574375140884E-3</c:v>
                      </c:pt>
                      <c:pt idx="19">
                        <c:v>1.7001285010785207E-3</c:v>
                      </c:pt>
                      <c:pt idx="20">
                        <c:v>1.8914667715296894E-3</c:v>
                      </c:pt>
                      <c:pt idx="21">
                        <c:v>2.0465236427176414E-3</c:v>
                      </c:pt>
                      <c:pt idx="22">
                        <c:v>2.3992549899058374E-3</c:v>
                      </c:pt>
                      <c:pt idx="23">
                        <c:v>2.3810509446721413E-3</c:v>
                      </c:pt>
                      <c:pt idx="24">
                        <c:v>2.5060671924077415E-3</c:v>
                      </c:pt>
                      <c:pt idx="25">
                        <c:v>2.4996553012042247E-3</c:v>
                      </c:pt>
                      <c:pt idx="26">
                        <c:v>2.7145153567838206E-3</c:v>
                      </c:pt>
                      <c:pt idx="27">
                        <c:v>2.5168030379563557E-3</c:v>
                      </c:pt>
                      <c:pt idx="28">
                        <c:v>2.1877859807133211E-3</c:v>
                      </c:pt>
                      <c:pt idx="29">
                        <c:v>2.0917902454354147E-3</c:v>
                      </c:pt>
                      <c:pt idx="30">
                        <c:v>2.1869386304516295E-3</c:v>
                      </c:pt>
                      <c:pt idx="31">
                        <c:v>2.3060300077166465E-3</c:v>
                      </c:pt>
                      <c:pt idx="32">
                        <c:v>2.6289938579446082E-3</c:v>
                      </c:pt>
                      <c:pt idx="33">
                        <c:v>2.341756927294057E-3</c:v>
                      </c:pt>
                      <c:pt idx="34">
                        <c:v>2.4669344183804258E-3</c:v>
                      </c:pt>
                      <c:pt idx="35">
                        <c:v>2.7178043920714342E-3</c:v>
                      </c:pt>
                      <c:pt idx="36">
                        <c:v>2.8132423569829069E-3</c:v>
                      </c:pt>
                      <c:pt idx="37">
                        <c:v>2.6279194507195895E-3</c:v>
                      </c:pt>
                      <c:pt idx="38">
                        <c:v>2.5685160840242392E-3</c:v>
                      </c:pt>
                      <c:pt idx="39">
                        <c:v>2.1497078698272561E-3</c:v>
                      </c:pt>
                      <c:pt idx="40">
                        <c:v>2.1915225485663326E-3</c:v>
                      </c:pt>
                      <c:pt idx="41">
                        <c:v>1.8748109915314335E-3</c:v>
                      </c:pt>
                      <c:pt idx="42">
                        <c:v>1.7255078754214129E-3</c:v>
                      </c:pt>
                      <c:pt idx="43">
                        <c:v>1.8095255332136624E-3</c:v>
                      </c:pt>
                      <c:pt idx="44">
                        <c:v>1.767534803060991E-3</c:v>
                      </c:pt>
                      <c:pt idx="45">
                        <c:v>1.737701492488199E-3</c:v>
                      </c:pt>
                      <c:pt idx="46">
                        <c:v>1.720084833746588E-3</c:v>
                      </c:pt>
                      <c:pt idx="47">
                        <c:v>1.8093922606482312E-3</c:v>
                      </c:pt>
                      <c:pt idx="48">
                        <c:v>2.1201065522387322E-3</c:v>
                      </c:pt>
                      <c:pt idx="49">
                        <c:v>2.0842331973733789E-3</c:v>
                      </c:pt>
                      <c:pt idx="50">
                        <c:v>1.9167490707940576E-3</c:v>
                      </c:pt>
                      <c:pt idx="51">
                        <c:v>2.1735110081493709E-3</c:v>
                      </c:pt>
                      <c:pt idx="52">
                        <c:v>2.0659485304642985E-3</c:v>
                      </c:pt>
                      <c:pt idx="53">
                        <c:v>2.2991541305445915E-3</c:v>
                      </c:pt>
                      <c:pt idx="54">
                        <c:v>2.2219432456312103E-3</c:v>
                      </c:pt>
                      <c:pt idx="55">
                        <c:v>2.443448830738906E-3</c:v>
                      </c:pt>
                      <c:pt idx="56">
                        <c:v>2.5810305424522483E-3</c:v>
                      </c:pt>
                      <c:pt idx="57">
                        <c:v>2.4617153989045324E-3</c:v>
                      </c:pt>
                      <c:pt idx="58">
                        <c:v>2.1215215449087413E-3</c:v>
                      </c:pt>
                      <c:pt idx="59">
                        <c:v>2.2231180186153806E-3</c:v>
                      </c:pt>
                      <c:pt idx="60">
                        <c:v>1.9957435046077756E-3</c:v>
                      </c:pt>
                      <c:pt idx="61">
                        <c:v>2.1688365963173995E-3</c:v>
                      </c:pt>
                      <c:pt idx="62">
                        <c:v>2.1147921030246291E-3</c:v>
                      </c:pt>
                      <c:pt idx="63">
                        <c:v>2.0429910970635613E-3</c:v>
                      </c:pt>
                      <c:pt idx="64">
                        <c:v>2.2044812488791121E-3</c:v>
                      </c:pt>
                      <c:pt idx="65">
                        <c:v>2.6167854328149965E-3</c:v>
                      </c:pt>
                      <c:pt idx="66">
                        <c:v>2.6702573476785072E-3</c:v>
                      </c:pt>
                      <c:pt idx="67">
                        <c:v>2.87961209456758E-3</c:v>
                      </c:pt>
                      <c:pt idx="68">
                        <c:v>2.8140699631608308E-3</c:v>
                      </c:pt>
                      <c:pt idx="69">
                        <c:v>2.6946610352152189E-3</c:v>
                      </c:pt>
                      <c:pt idx="70">
                        <c:v>2.77814395740543E-3</c:v>
                      </c:pt>
                      <c:pt idx="71">
                        <c:v>2.8375390973992107E-3</c:v>
                      </c:pt>
                      <c:pt idx="72">
                        <c:v>2.3894076281267638E-3</c:v>
                      </c:pt>
                      <c:pt idx="73">
                        <c:v>2.3118759018521599E-3</c:v>
                      </c:pt>
                      <c:pt idx="74">
                        <c:v>2.1385952413467443E-3</c:v>
                      </c:pt>
                      <c:pt idx="75">
                        <c:v>2.1443572231262457E-3</c:v>
                      </c:pt>
                      <c:pt idx="76">
                        <c:v>2.1264806006150287E-3</c:v>
                      </c:pt>
                      <c:pt idx="77">
                        <c:v>2.2583447547373462E-3</c:v>
                      </c:pt>
                      <c:pt idx="78">
                        <c:v>1.9656288408412955E-3</c:v>
                      </c:pt>
                      <c:pt idx="79">
                        <c:v>2.3066272662506148E-3</c:v>
                      </c:pt>
                      <c:pt idx="80">
                        <c:v>2.2589354319100595E-3</c:v>
                      </c:pt>
                      <c:pt idx="81">
                        <c:v>2.3722500193327487E-3</c:v>
                      </c:pt>
                      <c:pt idx="82">
                        <c:v>2.3063952732663463E-3</c:v>
                      </c:pt>
                      <c:pt idx="83">
                        <c:v>2.3660158248831396E-3</c:v>
                      </c:pt>
                      <c:pt idx="84">
                        <c:v>2.1923666081473964E-3</c:v>
                      </c:pt>
                      <c:pt idx="85">
                        <c:v>2.4313967129391207E-3</c:v>
                      </c:pt>
                      <c:pt idx="86">
                        <c:v>2.3711015717936016E-3</c:v>
                      </c:pt>
                      <c:pt idx="87">
                        <c:v>2.478346498798079E-3</c:v>
                      </c:pt>
                      <c:pt idx="88">
                        <c:v>2.6989257573090133E-3</c:v>
                      </c:pt>
                      <c:pt idx="89">
                        <c:v>2.6935060063148159E-3</c:v>
                      </c:pt>
                      <c:pt idx="90">
                        <c:v>2.3468854530526821E-3</c:v>
                      </c:pt>
                      <c:pt idx="91">
                        <c:v>2.400905266240743E-3</c:v>
                      </c:pt>
                      <c:pt idx="92">
                        <c:v>2.6342836270540019E-3</c:v>
                      </c:pt>
                      <c:pt idx="93">
                        <c:v>2.7181992737467858E-3</c:v>
                      </c:pt>
                      <c:pt idx="94">
                        <c:v>2.7007125968899781E-3</c:v>
                      </c:pt>
                      <c:pt idx="95">
                        <c:v>2.6477178307175164E-3</c:v>
                      </c:pt>
                      <c:pt idx="96">
                        <c:v>2.6352658952214381E-3</c:v>
                      </c:pt>
                      <c:pt idx="97">
                        <c:v>2.6411512775244869E-3</c:v>
                      </c:pt>
                      <c:pt idx="98">
                        <c:v>2.4497620015235849E-3</c:v>
                      </c:pt>
                      <c:pt idx="99">
                        <c:v>2.1028337696227402E-3</c:v>
                      </c:pt>
                      <c:pt idx="100">
                        <c:v>2.1800676893005168E-3</c:v>
                      </c:pt>
                      <c:pt idx="101">
                        <c:v>2.221553299976801E-3</c:v>
                      </c:pt>
                      <c:pt idx="102">
                        <c:v>2.2151068566266903E-3</c:v>
                      </c:pt>
                      <c:pt idx="103">
                        <c:v>2.3466090358799361E-3</c:v>
                      </c:pt>
                      <c:pt idx="104">
                        <c:v>2.7175411376212E-3</c:v>
                      </c:pt>
                      <c:pt idx="105">
                        <c:v>3.1183312300399656E-3</c:v>
                      </c:pt>
                      <c:pt idx="106">
                        <c:v>3.4055368992245514E-3</c:v>
                      </c:pt>
                      <c:pt idx="107">
                        <c:v>3.1310990708763248E-3</c:v>
                      </c:pt>
                      <c:pt idx="108">
                        <c:v>3.1612153799831194E-3</c:v>
                      </c:pt>
                      <c:pt idx="109">
                        <c:v>2.8986075484922929E-3</c:v>
                      </c:pt>
                      <c:pt idx="110">
                        <c:v>2.8689124465058734E-3</c:v>
                      </c:pt>
                      <c:pt idx="111">
                        <c:v>2.5517105780574127E-3</c:v>
                      </c:pt>
                      <c:pt idx="112">
                        <c:v>2.3960153148276427E-3</c:v>
                      </c:pt>
                      <c:pt idx="113">
                        <c:v>2.3363174322160929E-3</c:v>
                      </c:pt>
                      <c:pt idx="114">
                        <c:v>2.5930513987860683E-3</c:v>
                      </c:pt>
                      <c:pt idx="115">
                        <c:v>2.3359735560904739E-3</c:v>
                      </c:pt>
                      <c:pt idx="116">
                        <c:v>2.5744425998351374E-3</c:v>
                      </c:pt>
                      <c:pt idx="117">
                        <c:v>2.6159035304067118E-3</c:v>
                      </c:pt>
                      <c:pt idx="118">
                        <c:v>2.9270933253479482E-3</c:v>
                      </c:pt>
                      <c:pt idx="119">
                        <c:v>2.9507648364449461E-3</c:v>
                      </c:pt>
                      <c:pt idx="120">
                        <c:v>2.6575421577321946E-3</c:v>
                      </c:pt>
                      <c:pt idx="121">
                        <c:v>2.5500487843403089E-3</c:v>
                      </c:pt>
                      <c:pt idx="122">
                        <c:v>2.7593591070409051E-3</c:v>
                      </c:pt>
                      <c:pt idx="123">
                        <c:v>2.82575023404966E-3</c:v>
                      </c:pt>
                      <c:pt idx="124">
                        <c:v>2.6467010104034871E-3</c:v>
                      </c:pt>
                      <c:pt idx="125">
                        <c:v>2.5145867645534467E-3</c:v>
                      </c:pt>
                      <c:pt idx="126">
                        <c:v>2.329383968133049E-3</c:v>
                      </c:pt>
                      <c:pt idx="127">
                        <c:v>2.5087063182713397E-3</c:v>
                      </c:pt>
                      <c:pt idx="128">
                        <c:v>2.4845231063366992E-3</c:v>
                      </c:pt>
                      <c:pt idx="129">
                        <c:v>2.2454568040580678E-3</c:v>
                      </c:pt>
                      <c:pt idx="130">
                        <c:v>2.2215072304480098E-3</c:v>
                      </c:pt>
                      <c:pt idx="131">
                        <c:v>2.0243625540288628E-3</c:v>
                      </c:pt>
                      <c:pt idx="132">
                        <c:v>1.7498177785602287E-3</c:v>
                      </c:pt>
                      <c:pt idx="133">
                        <c:v>2.1319102236511088E-3</c:v>
                      </c:pt>
                      <c:pt idx="134">
                        <c:v>1.9705089202125122E-3</c:v>
                      </c:pt>
                      <c:pt idx="135">
                        <c:v>1.9531439985389378E-3</c:v>
                      </c:pt>
                      <c:pt idx="136">
                        <c:v>2.2698226487675578E-3</c:v>
                      </c:pt>
                      <c:pt idx="137">
                        <c:v>2.1978982422829426E-3</c:v>
                      </c:pt>
                      <c:pt idx="138">
                        <c:v>2.4128997971295395E-3</c:v>
                      </c:pt>
                      <c:pt idx="139">
                        <c:v>2.8129988466164403E-3</c:v>
                      </c:pt>
                      <c:pt idx="140">
                        <c:v>2.6873178813939984E-3</c:v>
                      </c:pt>
                      <c:pt idx="141">
                        <c:v>3.0938238860634742E-3</c:v>
                      </c:pt>
                      <c:pt idx="142">
                        <c:v>3.0932990225033198E-3</c:v>
                      </c:pt>
                      <c:pt idx="143">
                        <c:v>3.0697097784220199E-3</c:v>
                      </c:pt>
                      <c:pt idx="144">
                        <c:v>2.8846369638864254E-3</c:v>
                      </c:pt>
                      <c:pt idx="145">
                        <c:v>2.7951024800214551E-3</c:v>
                      </c:pt>
                      <c:pt idx="146">
                        <c:v>2.717315725998187E-3</c:v>
                      </c:pt>
                      <c:pt idx="147">
                        <c:v>2.855553928496801E-3</c:v>
                      </c:pt>
                      <c:pt idx="148">
                        <c:v>2.6639260781503742E-3</c:v>
                      </c:pt>
                      <c:pt idx="149">
                        <c:v>2.7418691395034692E-3</c:v>
                      </c:pt>
                      <c:pt idx="150">
                        <c:v>2.8012182099684587E-3</c:v>
                      </c:pt>
                      <c:pt idx="151">
                        <c:v>3.0280415349708857E-3</c:v>
                      </c:pt>
                      <c:pt idx="152">
                        <c:v>3.1474685616599508E-3</c:v>
                      </c:pt>
                      <c:pt idx="153">
                        <c:v>2.866962718233826E-3</c:v>
                      </c:pt>
                      <c:pt idx="154">
                        <c:v>2.6215207222385845E-3</c:v>
                      </c:pt>
                      <c:pt idx="155">
                        <c:v>2.6934533554247692E-3</c:v>
                      </c:pt>
                      <c:pt idx="156">
                        <c:v>2.6753513212905392E-3</c:v>
                      </c:pt>
                      <c:pt idx="157">
                        <c:v>2.3168036960924815E-3</c:v>
                      </c:pt>
                      <c:pt idx="158">
                        <c:v>2.1317029107715494E-3</c:v>
                      </c:pt>
                      <c:pt idx="159">
                        <c:v>2.2868288862526883E-3</c:v>
                      </c:pt>
                      <c:pt idx="160">
                        <c:v>2.7347283625408663E-3</c:v>
                      </c:pt>
                      <c:pt idx="161">
                        <c:v>2.7587437497634823E-3</c:v>
                      </c:pt>
                      <c:pt idx="162">
                        <c:v>2.7228391334321637E-3</c:v>
                      </c:pt>
                      <c:pt idx="163">
                        <c:v>2.7348188562581342E-3</c:v>
                      </c:pt>
                      <c:pt idx="164">
                        <c:v>3.3141119193388366E-3</c:v>
                      </c:pt>
                      <c:pt idx="165">
                        <c:v>3.654160983386999E-3</c:v>
                      </c:pt>
                      <c:pt idx="166">
                        <c:v>3.7675002509143978E-3</c:v>
                      </c:pt>
                      <c:pt idx="167">
                        <c:v>3.9875908433520844E-3</c:v>
                      </c:pt>
                      <c:pt idx="168">
                        <c:v>4.2915164608071715E-3</c:v>
                      </c:pt>
                      <c:pt idx="169">
                        <c:v>4.7272963603426921E-3</c:v>
                      </c:pt>
                      <c:pt idx="170">
                        <c:v>4.9659398101606347E-3</c:v>
                      </c:pt>
                      <c:pt idx="171">
                        <c:v>4.6136411874750111E-3</c:v>
                      </c:pt>
                      <c:pt idx="172">
                        <c:v>4.4826029941903035E-3</c:v>
                      </c:pt>
                      <c:pt idx="173">
                        <c:v>4.3872259068704483E-3</c:v>
                      </c:pt>
                      <c:pt idx="174">
                        <c:v>3.83247473991283E-3</c:v>
                      </c:pt>
                      <c:pt idx="175">
                        <c:v>3.7073647077793337E-3</c:v>
                      </c:pt>
                      <c:pt idx="176">
                        <c:v>3.2059225669941443E-3</c:v>
                      </c:pt>
                      <c:pt idx="177">
                        <c:v>3.1102756438627986E-3</c:v>
                      </c:pt>
                      <c:pt idx="178">
                        <c:v>3.1523042168426908E-3</c:v>
                      </c:pt>
                      <c:pt idx="179">
                        <c:v>3.3077905218525873E-3</c:v>
                      </c:pt>
                      <c:pt idx="180">
                        <c:v>3.4870190875929824E-3</c:v>
                      </c:pt>
                      <c:pt idx="181">
                        <c:v>3.6781681439080455E-3</c:v>
                      </c:pt>
                      <c:pt idx="182">
                        <c:v>3.5112845665433213E-3</c:v>
                      </c:pt>
                      <c:pt idx="183">
                        <c:v>3.5645771393126103E-3</c:v>
                      </c:pt>
                      <c:pt idx="184">
                        <c:v>3.6303578450648842E-3</c:v>
                      </c:pt>
                      <c:pt idx="185">
                        <c:v>3.3672613475008105E-3</c:v>
                      </c:pt>
                      <c:pt idx="186">
                        <c:v>3.3845324847764889E-3</c:v>
                      </c:pt>
                      <c:pt idx="187">
                        <c:v>3.3365017103312565E-3</c:v>
                      </c:pt>
                      <c:pt idx="188">
                        <c:v>3.4619227117840923E-3</c:v>
                      </c:pt>
                      <c:pt idx="189">
                        <c:v>3.7182502792965188E-3</c:v>
                      </c:pt>
                      <c:pt idx="190">
                        <c:v>3.920841032154886E-3</c:v>
                      </c:pt>
                      <c:pt idx="191">
                        <c:v>3.8969325920526774E-3</c:v>
                      </c:pt>
                      <c:pt idx="192">
                        <c:v>4.3034122712771296E-3</c:v>
                      </c:pt>
                      <c:pt idx="193">
                        <c:v>4.10620836260668E-3</c:v>
                      </c:pt>
                      <c:pt idx="194">
                        <c:v>4.2616469527474721E-3</c:v>
                      </c:pt>
                      <c:pt idx="195">
                        <c:v>4.2615581043705178E-3</c:v>
                      </c:pt>
                      <c:pt idx="196">
                        <c:v>4.2553617527481295E-3</c:v>
                      </c:pt>
                      <c:pt idx="197">
                        <c:v>4.1303290516093898E-3</c:v>
                      </c:pt>
                      <c:pt idx="198">
                        <c:v>4.338619263315328E-3</c:v>
                      </c:pt>
                      <c:pt idx="199">
                        <c:v>4.5225255315683218E-3</c:v>
                      </c:pt>
                      <c:pt idx="200">
                        <c:v>4.8682905078671953E-3</c:v>
                      </c:pt>
                      <c:pt idx="201">
                        <c:v>4.8017513002301835E-3</c:v>
                      </c:pt>
                      <c:pt idx="202">
                        <c:v>4.9745235505785843E-3</c:v>
                      </c:pt>
                      <c:pt idx="203">
                        <c:v>5.2307244268868357E-3</c:v>
                      </c:pt>
                      <c:pt idx="204">
                        <c:v>5.6775363332274842E-3</c:v>
                      </c:pt>
                      <c:pt idx="205">
                        <c:v>5.6890027098754972E-3</c:v>
                      </c:pt>
                      <c:pt idx="206">
                        <c:v>5.8023617214866636E-3</c:v>
                      </c:pt>
                      <c:pt idx="207">
                        <c:v>6.0761957099396656E-3</c:v>
                      </c:pt>
                      <c:pt idx="208">
                        <c:v>6.225115461756533E-3</c:v>
                      </c:pt>
                      <c:pt idx="209">
                        <c:v>6.5288929985833624E-3</c:v>
                      </c:pt>
                      <c:pt idx="210">
                        <c:v>6.5403330497863527E-3</c:v>
                      </c:pt>
                      <c:pt idx="211">
                        <c:v>6.646990590298745E-3</c:v>
                      </c:pt>
                      <c:pt idx="212">
                        <c:v>7.0344188740278099E-3</c:v>
                      </c:pt>
                      <c:pt idx="213">
                        <c:v>7.1180975917153827E-3</c:v>
                      </c:pt>
                      <c:pt idx="214">
                        <c:v>7.0937893339168816E-3</c:v>
                      </c:pt>
                      <c:pt idx="215">
                        <c:v>7.4021968583872048E-3</c:v>
                      </c:pt>
                      <c:pt idx="216">
                        <c:v>7.5858991044412674E-3</c:v>
                      </c:pt>
                      <c:pt idx="217">
                        <c:v>7.8468089447280825E-3</c:v>
                      </c:pt>
                      <c:pt idx="218">
                        <c:v>8.042198043032231E-3</c:v>
                      </c:pt>
                      <c:pt idx="219">
                        <c:v>8.2849252275094317E-3</c:v>
                      </c:pt>
                      <c:pt idx="220">
                        <c:v>8.7459002232726808E-3</c:v>
                      </c:pt>
                      <c:pt idx="221">
                        <c:v>9.4822048218343238E-3</c:v>
                      </c:pt>
                      <c:pt idx="222">
                        <c:v>9.9801966839811324E-3</c:v>
                      </c:pt>
                      <c:pt idx="223">
                        <c:v>1.0294399097037235E-2</c:v>
                      </c:pt>
                      <c:pt idx="224">
                        <c:v>1.0847251541272539E-2</c:v>
                      </c:pt>
                      <c:pt idx="225">
                        <c:v>1.1386335777760593E-2</c:v>
                      </c:pt>
                      <c:pt idx="226">
                        <c:v>1.1769640838662864E-2</c:v>
                      </c:pt>
                      <c:pt idx="227">
                        <c:v>1.2178560557572925E-2</c:v>
                      </c:pt>
                      <c:pt idx="228">
                        <c:v>1.234979441472777E-2</c:v>
                      </c:pt>
                      <c:pt idx="229">
                        <c:v>1.265018090516752E-2</c:v>
                      </c:pt>
                      <c:pt idx="230">
                        <c:v>1.3405693206554378E-2</c:v>
                      </c:pt>
                      <c:pt idx="231">
                        <c:v>1.3876426715719746E-2</c:v>
                      </c:pt>
                      <c:pt idx="232">
                        <c:v>1.4461141175134959E-2</c:v>
                      </c:pt>
                      <c:pt idx="233">
                        <c:v>1.4984833252985882E-2</c:v>
                      </c:pt>
                      <c:pt idx="234">
                        <c:v>1.5822696482426943E-2</c:v>
                      </c:pt>
                      <c:pt idx="235">
                        <c:v>1.6588436219205398E-2</c:v>
                      </c:pt>
                      <c:pt idx="236">
                        <c:v>1.7687424828514407E-2</c:v>
                      </c:pt>
                      <c:pt idx="237">
                        <c:v>1.8726572410604547E-2</c:v>
                      </c:pt>
                      <c:pt idx="238">
                        <c:v>1.9842080236665751E-2</c:v>
                      </c:pt>
                      <c:pt idx="239">
                        <c:v>2.1048443754864039E-2</c:v>
                      </c:pt>
                      <c:pt idx="240">
                        <c:v>2.2220732275160134E-2</c:v>
                      </c:pt>
                      <c:pt idx="241">
                        <c:v>2.3226084567201457E-2</c:v>
                      </c:pt>
                      <c:pt idx="242">
                        <c:v>2.4420272567076413E-2</c:v>
                      </c:pt>
                      <c:pt idx="243">
                        <c:v>2.5488674299948832E-2</c:v>
                      </c:pt>
                      <c:pt idx="244">
                        <c:v>2.6882195278860505E-2</c:v>
                      </c:pt>
                      <c:pt idx="245">
                        <c:v>2.8314184314312655E-2</c:v>
                      </c:pt>
                      <c:pt idx="246">
                        <c:v>3.009985570365447E-2</c:v>
                      </c:pt>
                      <c:pt idx="247">
                        <c:v>3.2489745416493222E-2</c:v>
                      </c:pt>
                      <c:pt idx="248">
                        <c:v>3.6429693785714166E-2</c:v>
                      </c:pt>
                      <c:pt idx="249">
                        <c:v>4.1926199905557467E-2</c:v>
                      </c:pt>
                      <c:pt idx="250">
                        <c:v>4.8331230039965312E-2</c:v>
                      </c:pt>
                      <c:pt idx="251">
                        <c:v>5.484904825289539E-2</c:v>
                      </c:pt>
                      <c:pt idx="252">
                        <c:v>6.1755068059502094E-2</c:v>
                      </c:pt>
                      <c:pt idx="253">
                        <c:v>6.7800969763581062E-2</c:v>
                      </c:pt>
                      <c:pt idx="254">
                        <c:v>7.2595178823812015E-2</c:v>
                      </c:pt>
                      <c:pt idx="255">
                        <c:v>7.435723957964846E-2</c:v>
                      </c:pt>
                      <c:pt idx="256">
                        <c:v>7.4130939472865864E-2</c:v>
                      </c:pt>
                      <c:pt idx="257">
                        <c:v>7.3035208637378515E-2</c:v>
                      </c:pt>
                      <c:pt idx="258">
                        <c:v>7.1138065441765652E-2</c:v>
                      </c:pt>
                      <c:pt idx="259">
                        <c:v>6.921467906814506E-2</c:v>
                      </c:pt>
                      <c:pt idx="260">
                        <c:v>6.771161133112967E-2</c:v>
                      </c:pt>
                      <c:pt idx="261">
                        <c:v>6.7875256878756521E-2</c:v>
                      </c:pt>
                      <c:pt idx="262">
                        <c:v>7.0127661954960466E-2</c:v>
                      </c:pt>
                      <c:pt idx="263">
                        <c:v>7.2613294020668767E-2</c:v>
                      </c:pt>
                      <c:pt idx="264">
                        <c:v>7.6157719031815951E-2</c:v>
                      </c:pt>
                      <c:pt idx="265">
                        <c:v>8.0565667999940763E-2</c:v>
                      </c:pt>
                      <c:pt idx="266">
                        <c:v>8.4812159723056321E-2</c:v>
                      </c:pt>
                      <c:pt idx="267">
                        <c:v>9.0115519343443404E-2</c:v>
                      </c:pt>
                      <c:pt idx="268">
                        <c:v>9.5498776689476567E-2</c:v>
                      </c:pt>
                      <c:pt idx="269">
                        <c:v>0.10047245947115471</c:v>
                      </c:pt>
                      <c:pt idx="270">
                        <c:v>0.10681572353017638</c:v>
                      </c:pt>
                      <c:pt idx="271">
                        <c:v>0.11307578272952086</c:v>
                      </c:pt>
                      <c:pt idx="272">
                        <c:v>0.11939586394351875</c:v>
                      </c:pt>
                      <c:pt idx="273">
                        <c:v>0.12673747114484424</c:v>
                      </c:pt>
                      <c:pt idx="274">
                        <c:v>0.13439621769168625</c:v>
                      </c:pt>
                      <c:pt idx="275">
                        <c:v>0.14247227190235895</c:v>
                      </c:pt>
                      <c:pt idx="276">
                        <c:v>0.15146644246162655</c:v>
                      </c:pt>
                      <c:pt idx="277">
                        <c:v>0.16083257510567198</c:v>
                      </c:pt>
                      <c:pt idx="278">
                        <c:v>0.17067427691406553</c:v>
                      </c:pt>
                      <c:pt idx="279">
                        <c:v>0.18047721450466209</c:v>
                      </c:pt>
                      <c:pt idx="280">
                        <c:v>0.19137923942498647</c:v>
                      </c:pt>
                      <c:pt idx="281">
                        <c:v>0.2031307535494104</c:v>
                      </c:pt>
                      <c:pt idx="282">
                        <c:v>0.21550058656382193</c:v>
                      </c:pt>
                      <c:pt idx="283">
                        <c:v>0.22751436793429169</c:v>
                      </c:pt>
                      <c:pt idx="284">
                        <c:v>0.24078765731510079</c:v>
                      </c:pt>
                      <c:pt idx="285">
                        <c:v>0.25439577344980152</c:v>
                      </c:pt>
                      <c:pt idx="286">
                        <c:v>0.270161424338203</c:v>
                      </c:pt>
                      <c:pt idx="287">
                        <c:v>0.28545042013764921</c:v>
                      </c:pt>
                      <c:pt idx="288">
                        <c:v>0.30025601495285276</c:v>
                      </c:pt>
                      <c:pt idx="289">
                        <c:v>0.31640749814487884</c:v>
                      </c:pt>
                      <c:pt idx="290">
                        <c:v>0.33266790286568926</c:v>
                      </c:pt>
                      <c:pt idx="291">
                        <c:v>0.34821061014154864</c:v>
                      </c:pt>
                      <c:pt idx="292">
                        <c:v>0.36453617033879199</c:v>
                      </c:pt>
                      <c:pt idx="293">
                        <c:v>0.37967757911207567</c:v>
                      </c:pt>
                      <c:pt idx="294">
                        <c:v>0.39430251556080603</c:v>
                      </c:pt>
                      <c:pt idx="295">
                        <c:v>0.40987352269006561</c:v>
                      </c:pt>
                      <c:pt idx="296">
                        <c:v>0.42238732298194898</c:v>
                      </c:pt>
                      <c:pt idx="297">
                        <c:v>0.43594887598576454</c:v>
                      </c:pt>
                      <c:pt idx="298">
                        <c:v>0.44751380851858497</c:v>
                      </c:pt>
                      <c:pt idx="299">
                        <c:v>0.45756206634999352</c:v>
                      </c:pt>
                      <c:pt idx="300">
                        <c:v>0.46543929763712683</c:v>
                      </c:pt>
                      <c:pt idx="301">
                        <c:v>0.47411188643203017</c:v>
                      </c:pt>
                      <c:pt idx="302">
                        <c:v>0.47880571327970622</c:v>
                      </c:pt>
                      <c:pt idx="303">
                        <c:v>0.48296447545728127</c:v>
                      </c:pt>
                      <c:pt idx="304">
                        <c:v>0.48395019883937695</c:v>
                      </c:pt>
                      <c:pt idx="305">
                        <c:v>0.48530974354080525</c:v>
                      </c:pt>
                      <c:pt idx="306">
                        <c:v>0.48419453187600059</c:v>
                      </c:pt>
                      <c:pt idx="307">
                        <c:v>0.48218820389715311</c:v>
                      </c:pt>
                      <c:pt idx="308">
                        <c:v>0.47755821625365885</c:v>
                      </c:pt>
                      <c:pt idx="309">
                        <c:v>0.47216150002385743</c:v>
                      </c:pt>
                      <c:pt idx="310">
                        <c:v>0.46659827535428294</c:v>
                      </c:pt>
                      <c:pt idx="311">
                        <c:v>0.46078101014023237</c:v>
                      </c:pt>
                      <c:pt idx="312">
                        <c:v>0.4526138698897787</c:v>
                      </c:pt>
                      <c:pt idx="313">
                        <c:v>0.44428828336709025</c:v>
                      </c:pt>
                      <c:pt idx="314">
                        <c:v>0.43520320775547616</c:v>
                      </c:pt>
                      <c:pt idx="315">
                        <c:v>0.42565957579836028</c:v>
                      </c:pt>
                      <c:pt idx="316">
                        <c:v>0.41759625652171772</c:v>
                      </c:pt>
                      <c:pt idx="317">
                        <c:v>0.40832262491012328</c:v>
                      </c:pt>
                      <c:pt idx="318">
                        <c:v>0.39970844569636566</c:v>
                      </c:pt>
                      <c:pt idx="319">
                        <c:v>0.39104145105852967</c:v>
                      </c:pt>
                      <c:pt idx="320">
                        <c:v>0.38386464114305086</c:v>
                      </c:pt>
                      <c:pt idx="321">
                        <c:v>0.37650602112287895</c:v>
                      </c:pt>
                      <c:pt idx="322">
                        <c:v>0.37049411214968647</c:v>
                      </c:pt>
                      <c:pt idx="323">
                        <c:v>0.36431553020268947</c:v>
                      </c:pt>
                      <c:pt idx="324">
                        <c:v>0.35924837563777506</c:v>
                      </c:pt>
                      <c:pt idx="325">
                        <c:v>0.35462431121941107</c:v>
                      </c:pt>
                      <c:pt idx="326">
                        <c:v>0.35023125258112764</c:v>
                      </c:pt>
                      <c:pt idx="327">
                        <c:v>0.34650373409984259</c:v>
                      </c:pt>
                      <c:pt idx="328">
                        <c:v>0.34483305554504368</c:v>
                      </c:pt>
                      <c:pt idx="329">
                        <c:v>0.34255376560810957</c:v>
                      </c:pt>
                      <c:pt idx="330">
                        <c:v>0.34020438417380061</c:v>
                      </c:pt>
                      <c:pt idx="331">
                        <c:v>0.33933005033096025</c:v>
                      </c:pt>
                      <c:pt idx="332">
                        <c:v>0.3375335032421431</c:v>
                      </c:pt>
                      <c:pt idx="333">
                        <c:v>0.33801048739916123</c:v>
                      </c:pt>
                      <c:pt idx="334">
                        <c:v>0.33835633793315645</c:v>
                      </c:pt>
                      <c:pt idx="335">
                        <c:v>0.33857302925250543</c:v>
                      </c:pt>
                      <c:pt idx="336">
                        <c:v>0.33826798315829659</c:v>
                      </c:pt>
                      <c:pt idx="337">
                        <c:v>0.3397859741319596</c:v>
                      </c:pt>
                      <c:pt idx="338">
                        <c:v>0.34017953953505981</c:v>
                      </c:pt>
                      <c:pt idx="339">
                        <c:v>0.34134674395378573</c:v>
                      </c:pt>
                      <c:pt idx="340">
                        <c:v>0.34187654353488206</c:v>
                      </c:pt>
                      <c:pt idx="341">
                        <c:v>0.34197674476000245</c:v>
                      </c:pt>
                      <c:pt idx="342">
                        <c:v>0.34218471577568749</c:v>
                      </c:pt>
                      <c:pt idx="343">
                        <c:v>0.34251608731491978</c:v>
                      </c:pt>
                      <c:pt idx="344">
                        <c:v>0.34232736678090814</c:v>
                      </c:pt>
                      <c:pt idx="345">
                        <c:v>0.34166544637260049</c:v>
                      </c:pt>
                      <c:pt idx="346">
                        <c:v>0.34098674349309038</c:v>
                      </c:pt>
                      <c:pt idx="347">
                        <c:v>0.3389725178807359</c:v>
                      </c:pt>
                      <c:pt idx="348">
                        <c:v>0.33719077885474447</c:v>
                      </c:pt>
                      <c:pt idx="349">
                        <c:v>0.33508474325287074</c:v>
                      </c:pt>
                      <c:pt idx="350">
                        <c:v>0.33273815889709552</c:v>
                      </c:pt>
                      <c:pt idx="351">
                        <c:v>0.32934480903357649</c:v>
                      </c:pt>
                      <c:pt idx="352">
                        <c:v>0.32576438397635976</c:v>
                      </c:pt>
                      <c:pt idx="353">
                        <c:v>0.32157008244800317</c:v>
                      </c:pt>
                      <c:pt idx="354">
                        <c:v>0.31909828769433529</c:v>
                      </c:pt>
                      <c:pt idx="355">
                        <c:v>0.3151632917994594</c:v>
                      </c:pt>
                      <c:pt idx="356">
                        <c:v>0.31146538944382568</c:v>
                      </c:pt>
                      <c:pt idx="357">
                        <c:v>0.30836507469022356</c:v>
                      </c:pt>
                      <c:pt idx="358">
                        <c:v>0.30543768520361908</c:v>
                      </c:pt>
                      <c:pt idx="359">
                        <c:v>0.30256064313062192</c:v>
                      </c:pt>
                      <c:pt idx="360">
                        <c:v>0.30047106093188786</c:v>
                      </c:pt>
                      <c:pt idx="361">
                        <c:v>0.29758134973847317</c:v>
                      </c:pt>
                      <c:pt idx="362">
                        <c:v>0.29506101744554336</c:v>
                      </c:pt>
                      <c:pt idx="363">
                        <c:v>0.2929003565452461</c:v>
                      </c:pt>
                      <c:pt idx="364">
                        <c:v>0.29165845367626619</c:v>
                      </c:pt>
                      <c:pt idx="365">
                        <c:v>0.29071534460830206</c:v>
                      </c:pt>
                      <c:pt idx="366">
                        <c:v>0.29022684306908619</c:v>
                      </c:pt>
                      <c:pt idx="367">
                        <c:v>0.289144209142498</c:v>
                      </c:pt>
                      <c:pt idx="368">
                        <c:v>0.28976993206389845</c:v>
                      </c:pt>
                      <c:pt idx="369">
                        <c:v>0.29050145036748676</c:v>
                      </c:pt>
                      <c:pt idx="370">
                        <c:v>0.29229240329923645</c:v>
                      </c:pt>
                      <c:pt idx="371">
                        <c:v>0.29223399371809072</c:v>
                      </c:pt>
                      <c:pt idx="372">
                        <c:v>0.29338622553995958</c:v>
                      </c:pt>
                      <c:pt idx="373">
                        <c:v>0.29449798199010496</c:v>
                      </c:pt>
                      <c:pt idx="374">
                        <c:v>0.29676295746630754</c:v>
                      </c:pt>
                      <c:pt idx="375">
                        <c:v>0.29783028972797587</c:v>
                      </c:pt>
                      <c:pt idx="376">
                        <c:v>0.30028563107850409</c:v>
                      </c:pt>
                      <c:pt idx="377">
                        <c:v>0.30258910751805346</c:v>
                      </c:pt>
                      <c:pt idx="378">
                        <c:v>0.30597192720356314</c:v>
                      </c:pt>
                      <c:pt idx="379">
                        <c:v>0.30905628215611974</c:v>
                      </c:pt>
                      <c:pt idx="380">
                        <c:v>0.3129712048991653</c:v>
                      </c:pt>
                      <c:pt idx="381">
                        <c:v>0.31756236251125003</c:v>
                      </c:pt>
                      <c:pt idx="382">
                        <c:v>0.32302966384052045</c:v>
                      </c:pt>
                      <c:pt idx="383">
                        <c:v>0.3272335083426981</c:v>
                      </c:pt>
                      <c:pt idx="384">
                        <c:v>0.33252278384999767</c:v>
                      </c:pt>
                      <c:pt idx="385">
                        <c:v>0.3375236312002593</c:v>
                      </c:pt>
                      <c:pt idx="386">
                        <c:v>0.34324612481222555</c:v>
                      </c:pt>
                      <c:pt idx="387">
                        <c:v>0.34894311564932534</c:v>
                      </c:pt>
                      <c:pt idx="388">
                        <c:v>0.35465606628747059</c:v>
                      </c:pt>
                      <c:pt idx="389">
                        <c:v>0.35969771807751855</c:v>
                      </c:pt>
                      <c:pt idx="390">
                        <c:v>0.36564940759522002</c:v>
                      </c:pt>
                      <c:pt idx="391">
                        <c:v>0.37085444167844456</c:v>
                      </c:pt>
                      <c:pt idx="392">
                        <c:v>0.37704618634795328</c:v>
                      </c:pt>
                      <c:pt idx="393">
                        <c:v>0.38120149331086894</c:v>
                      </c:pt>
                      <c:pt idx="394">
                        <c:v>0.38596804420042219</c:v>
                      </c:pt>
                      <c:pt idx="395">
                        <c:v>0.3899107731947738</c:v>
                      </c:pt>
                      <c:pt idx="396">
                        <c:v>0.39511482007380994</c:v>
                      </c:pt>
                      <c:pt idx="397">
                        <c:v>0.399673729015741</c:v>
                      </c:pt>
                      <c:pt idx="398">
                        <c:v>0.40322289260699234</c:v>
                      </c:pt>
                      <c:pt idx="399">
                        <c:v>0.40669916762233521</c:v>
                      </c:pt>
                      <c:pt idx="400">
                        <c:v>0.41082617473185068</c:v>
                      </c:pt>
                      <c:pt idx="401">
                        <c:v>0.41404890280481166</c:v>
                      </c:pt>
                      <c:pt idx="402">
                        <c:v>0.41761221632276313</c:v>
                      </c:pt>
                      <c:pt idx="403">
                        <c:v>0.4195841566890488</c:v>
                      </c:pt>
                      <c:pt idx="404">
                        <c:v>0.42237004690865237</c:v>
                      </c:pt>
                      <c:pt idx="405">
                        <c:v>0.42543663218581818</c:v>
                      </c:pt>
                      <c:pt idx="406">
                        <c:v>0.42920561324301515</c:v>
                      </c:pt>
                      <c:pt idx="407">
                        <c:v>0.43218976697045136</c:v>
                      </c:pt>
                      <c:pt idx="408">
                        <c:v>0.43587286126325936</c:v>
                      </c:pt>
                      <c:pt idx="409">
                        <c:v>0.43884648481268629</c:v>
                      </c:pt>
                      <c:pt idx="410">
                        <c:v>0.4428848080792791</c:v>
                      </c:pt>
                      <c:pt idx="411">
                        <c:v>0.44689746403697411</c:v>
                      </c:pt>
                      <c:pt idx="412">
                        <c:v>0.45123277123023742</c:v>
                      </c:pt>
                      <c:pt idx="413">
                        <c:v>0.4552141657219671</c:v>
                      </c:pt>
                      <c:pt idx="414">
                        <c:v>0.46067686009835851</c:v>
                      </c:pt>
                      <c:pt idx="415">
                        <c:v>0.46450128912413602</c:v>
                      </c:pt>
                      <c:pt idx="416">
                        <c:v>0.47014793254762849</c:v>
                      </c:pt>
                      <c:pt idx="417">
                        <c:v>0.47504002290313718</c:v>
                      </c:pt>
                      <c:pt idx="418">
                        <c:v>0.48001141866177893</c:v>
                      </c:pt>
                      <c:pt idx="419">
                        <c:v>0.48428601279745698</c:v>
                      </c:pt>
                      <c:pt idx="420">
                        <c:v>0.488278760137353</c:v>
                      </c:pt>
                      <c:pt idx="421">
                        <c:v>0.49176161651395167</c:v>
                      </c:pt>
                      <c:pt idx="422">
                        <c:v>0.49770606653427163</c:v>
                      </c:pt>
                      <c:pt idx="423">
                        <c:v>0.50108724087946732</c:v>
                      </c:pt>
                      <c:pt idx="424">
                        <c:v>0.50465795842883165</c:v>
                      </c:pt>
                      <c:pt idx="425">
                        <c:v>0.50845030331848684</c:v>
                      </c:pt>
                      <c:pt idx="426">
                        <c:v>0.51251149681544383</c:v>
                      </c:pt>
                      <c:pt idx="427">
                        <c:v>0.51675812016578448</c:v>
                      </c:pt>
                      <c:pt idx="428">
                        <c:v>0.52157699287732184</c:v>
                      </c:pt>
                      <c:pt idx="429">
                        <c:v>0.52557895412297606</c:v>
                      </c:pt>
                      <c:pt idx="430">
                        <c:v>0.53038927106488076</c:v>
                      </c:pt>
                      <c:pt idx="431">
                        <c:v>0.53462569330527476</c:v>
                      </c:pt>
                      <c:pt idx="432">
                        <c:v>0.53888136602734227</c:v>
                      </c:pt>
                      <c:pt idx="433">
                        <c:v>0.54358095156611719</c:v>
                      </c:pt>
                      <c:pt idx="434">
                        <c:v>0.54680532497939216</c:v>
                      </c:pt>
                      <c:pt idx="435">
                        <c:v>0.55065032075909426</c:v>
                      </c:pt>
                      <c:pt idx="436">
                        <c:v>0.55439363450739332</c:v>
                      </c:pt>
                      <c:pt idx="437">
                        <c:v>0.5583870399834151</c:v>
                      </c:pt>
                      <c:pt idx="438">
                        <c:v>0.56302492526041625</c:v>
                      </c:pt>
                      <c:pt idx="439">
                        <c:v>0.566449701123932</c:v>
                      </c:pt>
                      <c:pt idx="440">
                        <c:v>0.57017047370992979</c:v>
                      </c:pt>
                      <c:pt idx="441">
                        <c:v>0.57566953010725985</c:v>
                      </c:pt>
                      <c:pt idx="442">
                        <c:v>0.58051933521669952</c:v>
                      </c:pt>
                      <c:pt idx="443">
                        <c:v>0.5847597062738471</c:v>
                      </c:pt>
                      <c:pt idx="444">
                        <c:v>0.58768923470285983</c:v>
                      </c:pt>
                      <c:pt idx="445">
                        <c:v>0.59255450601125081</c:v>
                      </c:pt>
                      <c:pt idx="446">
                        <c:v>0.59719008781181249</c:v>
                      </c:pt>
                      <c:pt idx="447">
                        <c:v>0.60085442522504151</c:v>
                      </c:pt>
                      <c:pt idx="448">
                        <c:v>0.60403256457549404</c:v>
                      </c:pt>
                      <c:pt idx="449">
                        <c:v>0.60659830826108918</c:v>
                      </c:pt>
                      <c:pt idx="450">
                        <c:v>0.6097593360722765</c:v>
                      </c:pt>
                      <c:pt idx="451">
                        <c:v>0.61473961666861365</c:v>
                      </c:pt>
                      <c:pt idx="452">
                        <c:v>0.61679514032284866</c:v>
                      </c:pt>
                      <c:pt idx="453">
                        <c:v>0.62053730233292814</c:v>
                      </c:pt>
                      <c:pt idx="454">
                        <c:v>0.62447246276183532</c:v>
                      </c:pt>
                      <c:pt idx="455">
                        <c:v>0.62780690944211459</c:v>
                      </c:pt>
                      <c:pt idx="456">
                        <c:v>0.63122740742081396</c:v>
                      </c:pt>
                      <c:pt idx="457">
                        <c:v>0.63317285780804478</c:v>
                      </c:pt>
                      <c:pt idx="458">
                        <c:v>0.63571490859311885</c:v>
                      </c:pt>
                      <c:pt idx="459">
                        <c:v>0.63910825845663788</c:v>
                      </c:pt>
                      <c:pt idx="460">
                        <c:v>0.64291903115780957</c:v>
                      </c:pt>
                      <c:pt idx="461">
                        <c:v>0.64584773691666519</c:v>
                      </c:pt>
                      <c:pt idx="462">
                        <c:v>0.64940825335608299</c:v>
                      </c:pt>
                      <c:pt idx="463">
                        <c:v>0.6521067760050151</c:v>
                      </c:pt>
                      <c:pt idx="464">
                        <c:v>0.65534908362771216</c:v>
                      </c:pt>
                      <c:pt idx="465">
                        <c:v>0.65780261510389515</c:v>
                      </c:pt>
                      <c:pt idx="466">
                        <c:v>0.65963667595187048</c:v>
                      </c:pt>
                      <c:pt idx="467">
                        <c:v>0.66057139378423346</c:v>
                      </c:pt>
                      <c:pt idx="468">
                        <c:v>0.66062618361668834</c:v>
                      </c:pt>
                      <c:pt idx="469">
                        <c:v>0.6624944675431943</c:v>
                      </c:pt>
                      <c:pt idx="470">
                        <c:v>0.66438644437022132</c:v>
                      </c:pt>
                      <c:pt idx="471">
                        <c:v>0.66631708669462653</c:v>
                      </c:pt>
                      <c:pt idx="472">
                        <c:v>0.66852743687240546</c:v>
                      </c:pt>
                      <c:pt idx="473">
                        <c:v>0.67133537465221627</c:v>
                      </c:pt>
                      <c:pt idx="474">
                        <c:v>0.6729742981389556</c:v>
                      </c:pt>
                      <c:pt idx="475">
                        <c:v>0.67685779488200448</c:v>
                      </c:pt>
                      <c:pt idx="476">
                        <c:v>0.6786977789551103</c:v>
                      </c:pt>
                      <c:pt idx="477">
                        <c:v>0.67925785279798356</c:v>
                      </c:pt>
                      <c:pt idx="478">
                        <c:v>0.68115081682919887</c:v>
                      </c:pt>
                      <c:pt idx="479">
                        <c:v>0.68294144069288576</c:v>
                      </c:pt>
                      <c:pt idx="480">
                        <c:v>0.68359579253574909</c:v>
                      </c:pt>
                      <c:pt idx="481">
                        <c:v>0.6856694149334378</c:v>
                      </c:pt>
                      <c:pt idx="482">
                        <c:v>0.68728826526834685</c:v>
                      </c:pt>
                      <c:pt idx="483">
                        <c:v>0.68739406065053477</c:v>
                      </c:pt>
                      <c:pt idx="484">
                        <c:v>0.68956574533093562</c:v>
                      </c:pt>
                      <c:pt idx="485">
                        <c:v>0.69104474173915764</c:v>
                      </c:pt>
                      <c:pt idx="486">
                        <c:v>0.69216982544584604</c:v>
                      </c:pt>
                      <c:pt idx="487">
                        <c:v>0.69467123632516525</c:v>
                      </c:pt>
                      <c:pt idx="488">
                        <c:v>0.69526487511044344</c:v>
                      </c:pt>
                      <c:pt idx="489">
                        <c:v>0.69585242613655995</c:v>
                      </c:pt>
                      <c:pt idx="490">
                        <c:v>0.69828884607347763</c:v>
                      </c:pt>
                      <c:pt idx="491">
                        <c:v>0.69965217505762811</c:v>
                      </c:pt>
                      <c:pt idx="492">
                        <c:v>0.70068758771720552</c:v>
                      </c:pt>
                      <c:pt idx="493">
                        <c:v>0.70136415165430754</c:v>
                      </c:pt>
                      <c:pt idx="494">
                        <c:v>0.70338775570645162</c:v>
                      </c:pt>
                      <c:pt idx="495">
                        <c:v>0.70431293056499344</c:v>
                      </c:pt>
                      <c:pt idx="496">
                        <c:v>0.7061103003239676</c:v>
                      </c:pt>
                      <c:pt idx="497">
                        <c:v>0.70794880359079071</c:v>
                      </c:pt>
                      <c:pt idx="498">
                        <c:v>0.7107039259465231</c:v>
                      </c:pt>
                      <c:pt idx="499">
                        <c:v>0.71201509764272097</c:v>
                      </c:pt>
                      <c:pt idx="500">
                        <c:v>0.71463480849061423</c:v>
                      </c:pt>
                      <c:pt idx="501">
                        <c:v>0.71578588857426328</c:v>
                      </c:pt>
                      <c:pt idx="502">
                        <c:v>0.71795510524419326</c:v>
                      </c:pt>
                      <c:pt idx="503">
                        <c:v>0.71956671608172085</c:v>
                      </c:pt>
                      <c:pt idx="504">
                        <c:v>0.72106726644805574</c:v>
                      </c:pt>
                      <c:pt idx="505">
                        <c:v>0.72283452647928437</c:v>
                      </c:pt>
                      <c:pt idx="506">
                        <c:v>0.72486273748430752</c:v>
                      </c:pt>
                      <c:pt idx="507">
                        <c:v>0.72651613996580988</c:v>
                      </c:pt>
                      <c:pt idx="508">
                        <c:v>0.72718019931652567</c:v>
                      </c:pt>
                      <c:pt idx="509">
                        <c:v>0.72863978070904301</c:v>
                      </c:pt>
                      <c:pt idx="510">
                        <c:v>0.73160122874014655</c:v>
                      </c:pt>
                      <c:pt idx="511">
                        <c:v>0.73248313114843111</c:v>
                      </c:pt>
                      <c:pt idx="512">
                        <c:v>0.73203197883434223</c:v>
                      </c:pt>
                      <c:pt idx="513">
                        <c:v>0.73452269500162071</c:v>
                      </c:pt>
                      <c:pt idx="514">
                        <c:v>0.73598655427895432</c:v>
                      </c:pt>
                      <c:pt idx="515">
                        <c:v>0.73843399799597553</c:v>
                      </c:pt>
                      <c:pt idx="516">
                        <c:v>0.7411420636187287</c:v>
                      </c:pt>
                      <c:pt idx="517">
                        <c:v>0.74226977986991938</c:v>
                      </c:pt>
                      <c:pt idx="518">
                        <c:v>0.74474618157646644</c:v>
                      </c:pt>
                      <c:pt idx="519">
                        <c:v>0.74892880118859384</c:v>
                      </c:pt>
                      <c:pt idx="520">
                        <c:v>0.75120052256008374</c:v>
                      </c:pt>
                      <c:pt idx="521">
                        <c:v>0.75345825853890491</c:v>
                      </c:pt>
                      <c:pt idx="522">
                        <c:v>0.75659954226632464</c:v>
                      </c:pt>
                      <c:pt idx="523">
                        <c:v>0.75927108133410781</c:v>
                      </c:pt>
                      <c:pt idx="524">
                        <c:v>0.7614190731139876</c:v>
                      </c:pt>
                      <c:pt idx="525">
                        <c:v>0.76477359294609704</c:v>
                      </c:pt>
                      <c:pt idx="526">
                        <c:v>0.76668383305060905</c:v>
                      </c:pt>
                      <c:pt idx="527">
                        <c:v>0.76881734583572592</c:v>
                      </c:pt>
                      <c:pt idx="528">
                        <c:v>0.77269821003427253</c:v>
                      </c:pt>
                      <c:pt idx="529">
                        <c:v>0.77438583559430518</c:v>
                      </c:pt>
                      <c:pt idx="530">
                        <c:v>0.776885436599279</c:v>
                      </c:pt>
                      <c:pt idx="531">
                        <c:v>0.78078818382400128</c:v>
                      </c:pt>
                      <c:pt idx="532">
                        <c:v>0.78534956077640317</c:v>
                      </c:pt>
                      <c:pt idx="533">
                        <c:v>0.79064607578108426</c:v>
                      </c:pt>
                      <c:pt idx="534">
                        <c:v>0.79601449215748543</c:v>
                      </c:pt>
                      <c:pt idx="535">
                        <c:v>0.80003405854449916</c:v>
                      </c:pt>
                      <c:pt idx="536">
                        <c:v>0.80635693683703069</c:v>
                      </c:pt>
                      <c:pt idx="537">
                        <c:v>0.81495614345393141</c:v>
                      </c:pt>
                      <c:pt idx="538">
                        <c:v>0.82235425164163833</c:v>
                      </c:pt>
                      <c:pt idx="539">
                        <c:v>0.83082627345226956</c:v>
                      </c:pt>
                      <c:pt idx="540">
                        <c:v>0.84118698140929993</c:v>
                      </c:pt>
                      <c:pt idx="541">
                        <c:v>0.85365388950223531</c:v>
                      </c:pt>
                      <c:pt idx="542">
                        <c:v>0.86954804146915732</c:v>
                      </c:pt>
                      <c:pt idx="543">
                        <c:v>0.88695064143592139</c:v>
                      </c:pt>
                      <c:pt idx="544">
                        <c:v>0.90485358939216198</c:v>
                      </c:pt>
                      <c:pt idx="545">
                        <c:v>0.92328452705515351</c:v>
                      </c:pt>
                      <c:pt idx="546">
                        <c:v>0.94292659972325388</c:v>
                      </c:pt>
                      <c:pt idx="547">
                        <c:v>0.95920888747024002</c:v>
                      </c:pt>
                      <c:pt idx="548">
                        <c:v>0.97284777146881174</c:v>
                      </c:pt>
                      <c:pt idx="549">
                        <c:v>0.98332184337347417</c:v>
                      </c:pt>
                      <c:pt idx="550">
                        <c:v>0.98881908989645884</c:v>
                      </c:pt>
                      <c:pt idx="551">
                        <c:v>0.99215781446155416</c:v>
                      </c:pt>
                      <c:pt idx="552">
                        <c:v>0.9965503794977435</c:v>
                      </c:pt>
                      <c:pt idx="553">
                        <c:v>0.99817893734050478</c:v>
                      </c:pt>
                      <c:pt idx="554">
                        <c:v>0.99906594030376283</c:v>
                      </c:pt>
                      <c:pt idx="555">
                        <c:v>1</c:v>
                      </c:pt>
                      <c:pt idx="556">
                        <c:v>0.99793164269131607</c:v>
                      </c:pt>
                      <c:pt idx="557">
                        <c:v>0.99490898800053307</c:v>
                      </c:pt>
                      <c:pt idx="558">
                        <c:v>0.98678479113227391</c:v>
                      </c:pt>
                      <c:pt idx="559">
                        <c:v>0.97438320304980275</c:v>
                      </c:pt>
                      <c:pt idx="560">
                        <c:v>0.95772495504107591</c:v>
                      </c:pt>
                      <c:pt idx="561">
                        <c:v>0.94359658229909982</c:v>
                      </c:pt>
                      <c:pt idx="562">
                        <c:v>0.92805519129549163</c:v>
                      </c:pt>
                      <c:pt idx="563">
                        <c:v>0.91528718592510094</c:v>
                      </c:pt>
                      <c:pt idx="564">
                        <c:v>0.90448947558068182</c:v>
                      </c:pt>
                      <c:pt idx="565">
                        <c:v>0.89693325018880288</c:v>
                      </c:pt>
                      <c:pt idx="566">
                        <c:v>0.89200907569717192</c:v>
                      </c:pt>
                      <c:pt idx="567">
                        <c:v>0.88910225296449186</c:v>
                      </c:pt>
                      <c:pt idx="568">
                        <c:v>0.88527206524761559</c:v>
                      </c:pt>
                      <c:pt idx="569">
                        <c:v>0.88164540612757636</c:v>
                      </c:pt>
                      <c:pt idx="570">
                        <c:v>0.87736916665158449</c:v>
                      </c:pt>
                      <c:pt idx="571">
                        <c:v>0.87510221676700495</c:v>
                      </c:pt>
                      <c:pt idx="572">
                        <c:v>0.87373049654725343</c:v>
                      </c:pt>
                      <c:pt idx="573">
                        <c:v>0.87096714748995108</c:v>
                      </c:pt>
                      <c:pt idx="574">
                        <c:v>0.86886160549017166</c:v>
                      </c:pt>
                      <c:pt idx="575">
                        <c:v>0.86617624556375117</c:v>
                      </c:pt>
                      <c:pt idx="576">
                        <c:v>0.86510940690417704</c:v>
                      </c:pt>
                      <c:pt idx="577">
                        <c:v>0.86345254920801551</c:v>
                      </c:pt>
                      <c:pt idx="578">
                        <c:v>0.86120271086270128</c:v>
                      </c:pt>
                      <c:pt idx="579">
                        <c:v>0.85610199135538212</c:v>
                      </c:pt>
                      <c:pt idx="580">
                        <c:v>0.85333732602582857</c:v>
                      </c:pt>
                      <c:pt idx="581">
                        <c:v>0.84938291511524788</c:v>
                      </c:pt>
                      <c:pt idx="582">
                        <c:v>0.84597870600565672</c:v>
                      </c:pt>
                      <c:pt idx="583">
                        <c:v>0.84292775146147358</c:v>
                      </c:pt>
                      <c:pt idx="584">
                        <c:v>0.84034028928373394</c:v>
                      </c:pt>
                      <c:pt idx="585">
                        <c:v>0.83583978992294872</c:v>
                      </c:pt>
                      <c:pt idx="586">
                        <c:v>0.83489470644660801</c:v>
                      </c:pt>
                      <c:pt idx="587">
                        <c:v>0.83143488483440475</c:v>
                      </c:pt>
                      <c:pt idx="588">
                        <c:v>0.82980040376651309</c:v>
                      </c:pt>
                      <c:pt idx="589">
                        <c:v>0.82833835436352476</c:v>
                      </c:pt>
                      <c:pt idx="590">
                        <c:v>0.82658524425899627</c:v>
                      </c:pt>
                      <c:pt idx="591">
                        <c:v>0.82365489315982676</c:v>
                      </c:pt>
                      <c:pt idx="592">
                        <c:v>0.82260598870967483</c:v>
                      </c:pt>
                      <c:pt idx="593">
                        <c:v>0.82127523746374087</c:v>
                      </c:pt>
                      <c:pt idx="594">
                        <c:v>0.8210552554637639</c:v>
                      </c:pt>
                      <c:pt idx="595">
                        <c:v>0.81959550953721516</c:v>
                      </c:pt>
                      <c:pt idx="596">
                        <c:v>0.81932188944300299</c:v>
                      </c:pt>
                      <c:pt idx="597">
                        <c:v>0.81778941947457706</c:v>
                      </c:pt>
                      <c:pt idx="598">
                        <c:v>0.81797386212377243</c:v>
                      </c:pt>
                      <c:pt idx="599">
                        <c:v>0.81732313002959966</c:v>
                      </c:pt>
                      <c:pt idx="600">
                        <c:v>0.81519948928636654</c:v>
                      </c:pt>
                      <c:pt idx="601">
                        <c:v>0.81319760372636674</c:v>
                      </c:pt>
                      <c:pt idx="602">
                        <c:v>0.81280091217667005</c:v>
                      </c:pt>
                      <c:pt idx="603">
                        <c:v>0.81089116567425223</c:v>
                      </c:pt>
                      <c:pt idx="604">
                        <c:v>0.8098417676220061</c:v>
                      </c:pt>
                      <c:pt idx="605">
                        <c:v>0.80823739628185998</c:v>
                      </c:pt>
                      <c:pt idx="606">
                        <c:v>0.807518876166752</c:v>
                      </c:pt>
                      <c:pt idx="607">
                        <c:v>0.80624538276374391</c:v>
                      </c:pt>
                      <c:pt idx="608">
                        <c:v>0.80537713668006528</c:v>
                      </c:pt>
                      <c:pt idx="609">
                        <c:v>0.8047469713398171</c:v>
                      </c:pt>
                      <c:pt idx="610">
                        <c:v>0.80282965627195502</c:v>
                      </c:pt>
                      <c:pt idx="611">
                        <c:v>0.80198971004167641</c:v>
                      </c:pt>
                      <c:pt idx="612">
                        <c:v>0.80132334721452114</c:v>
                      </c:pt>
                      <c:pt idx="613">
                        <c:v>0.79940093159168579</c:v>
                      </c:pt>
                      <c:pt idx="614">
                        <c:v>0.79824392828290647</c:v>
                      </c:pt>
                      <c:pt idx="615">
                        <c:v>0.79593831290094896</c:v>
                      </c:pt>
                      <c:pt idx="616">
                        <c:v>0.7939459703147701</c:v>
                      </c:pt>
                      <c:pt idx="617">
                        <c:v>0.79393642734094905</c:v>
                      </c:pt>
                      <c:pt idx="618">
                        <c:v>0.79241037419974758</c:v>
                      </c:pt>
                      <c:pt idx="619">
                        <c:v>0.79124481512133571</c:v>
                      </c:pt>
                      <c:pt idx="620">
                        <c:v>0.78970757366599931</c:v>
                      </c:pt>
                      <c:pt idx="621">
                        <c:v>0.78962678745658355</c:v>
                      </c:pt>
                      <c:pt idx="622">
                        <c:v>0.78950322239900494</c:v>
                      </c:pt>
                      <c:pt idx="623">
                        <c:v>0.78751285422120287</c:v>
                      </c:pt>
                      <c:pt idx="624">
                        <c:v>0.78599815392816785</c:v>
                      </c:pt>
                      <c:pt idx="625">
                        <c:v>0.78506541050418166</c:v>
                      </c:pt>
                      <c:pt idx="626">
                        <c:v>0.78293815001225786</c:v>
                      </c:pt>
                      <c:pt idx="627">
                        <c:v>0.78205279238931391</c:v>
                      </c:pt>
                      <c:pt idx="628">
                        <c:v>0.78065836647322961</c:v>
                      </c:pt>
                      <c:pt idx="629">
                        <c:v>0.7794429535833044</c:v>
                      </c:pt>
                      <c:pt idx="630">
                        <c:v>0.77881213010693073</c:v>
                      </c:pt>
                      <c:pt idx="631">
                        <c:v>0.77739006247357179</c:v>
                      </c:pt>
                      <c:pt idx="632">
                        <c:v>0.77724971494479056</c:v>
                      </c:pt>
                      <c:pt idx="633">
                        <c:v>0.77625329685065414</c:v>
                      </c:pt>
                      <c:pt idx="634">
                        <c:v>0.77536020612823453</c:v>
                      </c:pt>
                      <c:pt idx="635">
                        <c:v>0.77402040551057383</c:v>
                      </c:pt>
                      <c:pt idx="636">
                        <c:v>0.77386837606556358</c:v>
                      </c:pt>
                      <c:pt idx="637">
                        <c:v>0.77262565052642673</c:v>
                      </c:pt>
                      <c:pt idx="638">
                        <c:v>0.77198215792963543</c:v>
                      </c:pt>
                      <c:pt idx="639">
                        <c:v>0.77027824350049445</c:v>
                      </c:pt>
                      <c:pt idx="640">
                        <c:v>0.77121378400301432</c:v>
                      </c:pt>
                      <c:pt idx="641">
                        <c:v>0.77073219289311712</c:v>
                      </c:pt>
                      <c:pt idx="642">
                        <c:v>0.77067115076746906</c:v>
                      </c:pt>
                      <c:pt idx="643">
                        <c:v>0.77098442356324781</c:v>
                      </c:pt>
                      <c:pt idx="644">
                        <c:v>0.77158513731187595</c:v>
                      </c:pt>
                      <c:pt idx="645">
                        <c:v>0.77154383926999548</c:v>
                      </c:pt>
                      <c:pt idx="646">
                        <c:v>0.77062244869417573</c:v>
                      </c:pt>
                      <c:pt idx="647">
                        <c:v>0.77134228508153491</c:v>
                      </c:pt>
                      <c:pt idx="648">
                        <c:v>0.77069566633814712</c:v>
                      </c:pt>
                      <c:pt idx="649">
                        <c:v>0.77201720367832283</c:v>
                      </c:pt>
                      <c:pt idx="650">
                        <c:v>0.77140349174121425</c:v>
                      </c:pt>
                      <c:pt idx="651">
                        <c:v>0.77224919666259173</c:v>
                      </c:pt>
                      <c:pt idx="652">
                        <c:v>0.77301872232743263</c:v>
                      </c:pt>
                      <c:pt idx="653">
                        <c:v>0.77473349600264574</c:v>
                      </c:pt>
                      <c:pt idx="654">
                        <c:v>0.77354029520695922</c:v>
                      </c:pt>
                      <c:pt idx="655">
                        <c:v>0.77466027835867435</c:v>
                      </c:pt>
                      <c:pt idx="656">
                        <c:v>0.77246671065209771</c:v>
                      </c:pt>
                      <c:pt idx="657">
                        <c:v>0.77391345839016612</c:v>
                      </c:pt>
                      <c:pt idx="658">
                        <c:v>0.77436411710216091</c:v>
                      </c:pt>
                      <c:pt idx="659">
                        <c:v>0.77492320374084578</c:v>
                      </c:pt>
                      <c:pt idx="660">
                        <c:v>0.77561309493449082</c:v>
                      </c:pt>
                      <c:pt idx="661">
                        <c:v>0.77567314985595048</c:v>
                      </c:pt>
                      <c:pt idx="662">
                        <c:v>0.77637916538467244</c:v>
                      </c:pt>
                      <c:pt idx="663">
                        <c:v>0.77842070364623872</c:v>
                      </c:pt>
                      <c:pt idx="664">
                        <c:v>0.77733477903902259</c:v>
                      </c:pt>
                      <c:pt idx="665">
                        <c:v>0.77668223707050454</c:v>
                      </c:pt>
                      <c:pt idx="666">
                        <c:v>0.77560700717532916</c:v>
                      </c:pt>
                      <c:pt idx="667">
                        <c:v>0.77415910769904095</c:v>
                      </c:pt>
                      <c:pt idx="668">
                        <c:v>0.77418938196081788</c:v>
                      </c:pt>
                      <c:pt idx="669">
                        <c:v>0.77355115445303135</c:v>
                      </c:pt>
                      <c:pt idx="670">
                        <c:v>0.77313949030647755</c:v>
                      </c:pt>
                      <c:pt idx="671">
                        <c:v>0.77276139110232878</c:v>
                      </c:pt>
                      <c:pt idx="672">
                        <c:v>0.77157378446370961</c:v>
                      </c:pt>
                      <c:pt idx="673">
                        <c:v>0.77155272410769082</c:v>
                      </c:pt>
                      <c:pt idx="674">
                        <c:v>0.77104069420198529</c:v>
                      </c:pt>
                      <c:pt idx="675">
                        <c:v>0.76993815165759816</c:v>
                      </c:pt>
                      <c:pt idx="676">
                        <c:v>0.7688041831132143</c:v>
                      </c:pt>
                      <c:pt idx="677">
                        <c:v>0.76644427150089589</c:v>
                      </c:pt>
                      <c:pt idx="678">
                        <c:v>0.76500048537539267</c:v>
                      </c:pt>
                      <c:pt idx="679">
                        <c:v>0.76332651613996594</c:v>
                      </c:pt>
                      <c:pt idx="680">
                        <c:v>0.7608994746428378</c:v>
                      </c:pt>
                      <c:pt idx="681">
                        <c:v>0.75799594259078584</c:v>
                      </c:pt>
                      <c:pt idx="682">
                        <c:v>0.75635553829776392</c:v>
                      </c:pt>
                      <c:pt idx="683">
                        <c:v>0.75384886232943993</c:v>
                      </c:pt>
                      <c:pt idx="684">
                        <c:v>0.75162913371187134</c:v>
                      </c:pt>
                      <c:pt idx="685">
                        <c:v>0.74972448776442679</c:v>
                      </c:pt>
                      <c:pt idx="686">
                        <c:v>0.74896351786921844</c:v>
                      </c:pt>
                      <c:pt idx="687">
                        <c:v>0.74878549204724765</c:v>
                      </c:pt>
                      <c:pt idx="688">
                        <c:v>0.74801547278031266</c:v>
                      </c:pt>
                      <c:pt idx="689">
                        <c:v>0.74690733607885784</c:v>
                      </c:pt>
                      <c:pt idx="690">
                        <c:v>0.74723130358667733</c:v>
                      </c:pt>
                      <c:pt idx="691">
                        <c:v>0.74701132158670036</c:v>
                      </c:pt>
                      <c:pt idx="692">
                        <c:v>0.74683938352389123</c:v>
                      </c:pt>
                      <c:pt idx="693">
                        <c:v>0.74476444485395144</c:v>
                      </c:pt>
                      <c:pt idx="694">
                        <c:v>0.74188427663435763</c:v>
                      </c:pt>
                      <c:pt idx="695">
                        <c:v>0.74063875401668711</c:v>
                      </c:pt>
                      <c:pt idx="696">
                        <c:v>0.73883924531530476</c:v>
                      </c:pt>
                      <c:pt idx="697">
                        <c:v>0.73635445237315666</c:v>
                      </c:pt>
                      <c:pt idx="698">
                        <c:v>0.73491181798587313</c:v>
                      </c:pt>
                      <c:pt idx="699">
                        <c:v>0.73277534358819107</c:v>
                      </c:pt>
                      <c:pt idx="700">
                        <c:v>0.7317159089600298</c:v>
                      </c:pt>
                      <c:pt idx="701">
                        <c:v>0.73072360421667815</c:v>
                      </c:pt>
                      <c:pt idx="702">
                        <c:v>0.72915756930584741</c:v>
                      </c:pt>
                      <c:pt idx="703">
                        <c:v>0.72808990797611628</c:v>
                      </c:pt>
                      <c:pt idx="704">
                        <c:v>0.72735707340027678</c:v>
                      </c:pt>
                      <c:pt idx="705">
                        <c:v>0.72693520814377643</c:v>
                      </c:pt>
                      <c:pt idx="706">
                        <c:v>0.7265650065731345</c:v>
                      </c:pt>
                      <c:pt idx="707">
                        <c:v>0.72666389152600375</c:v>
                      </c:pt>
                      <c:pt idx="708">
                        <c:v>0.72753592189240468</c:v>
                      </c:pt>
                      <c:pt idx="709">
                        <c:v>0.7283559595048843</c:v>
                      </c:pt>
                      <c:pt idx="710">
                        <c:v>0.7277466899866234</c:v>
                      </c:pt>
                      <c:pt idx="711">
                        <c:v>0.72721508053118167</c:v>
                      </c:pt>
                      <c:pt idx="712">
                        <c:v>0.72564937468841373</c:v>
                      </c:pt>
                      <c:pt idx="713">
                        <c:v>0.72248061377775075</c:v>
                      </c:pt>
                      <c:pt idx="714">
                        <c:v>0.72075267738002602</c:v>
                      </c:pt>
                      <c:pt idx="715">
                        <c:v>0.71869304037500603</c:v>
                      </c:pt>
                      <c:pt idx="716">
                        <c:v>0.71470341918170643</c:v>
                      </c:pt>
                      <c:pt idx="717">
                        <c:v>0.71270910218715089</c:v>
                      </c:pt>
                      <c:pt idx="718">
                        <c:v>0.70960730662726634</c:v>
                      </c:pt>
                      <c:pt idx="719">
                        <c:v>0.70807072330805554</c:v>
                      </c:pt>
                      <c:pt idx="720">
                        <c:v>0.707789534648399</c:v>
                      </c:pt>
                      <c:pt idx="721">
                        <c:v>0.70545150606225648</c:v>
                      </c:pt>
                      <c:pt idx="722">
                        <c:v>0.70280793777981077</c:v>
                      </c:pt>
                      <c:pt idx="723">
                        <c:v>0.70352135733994547</c:v>
                      </c:pt>
                      <c:pt idx="724">
                        <c:v>0.70188555999980251</c:v>
                      </c:pt>
                      <c:pt idx="725">
                        <c:v>0.70021883026175724</c:v>
                      </c:pt>
                      <c:pt idx="726">
                        <c:v>0.69862482456558905</c:v>
                      </c:pt>
                      <c:pt idx="727">
                        <c:v>0.69727811351860969</c:v>
                      </c:pt>
                      <c:pt idx="728">
                        <c:v>0.69651023319408278</c:v>
                      </c:pt>
                      <c:pt idx="729">
                        <c:v>0.69569694147689043</c:v>
                      </c:pt>
                      <c:pt idx="730">
                        <c:v>0.69365030266035077</c:v>
                      </c:pt>
                      <c:pt idx="731">
                        <c:v>0.69316574993788838</c:v>
                      </c:pt>
                      <c:pt idx="732">
                        <c:v>0.69298953399026286</c:v>
                      </c:pt>
                      <c:pt idx="733">
                        <c:v>0.69240313470236614</c:v>
                      </c:pt>
                      <c:pt idx="734">
                        <c:v>0.69380315477551802</c:v>
                      </c:pt>
                      <c:pt idx="735">
                        <c:v>0.69659184207365532</c:v>
                      </c:pt>
                      <c:pt idx="736">
                        <c:v>0.7038927106488071</c:v>
                      </c:pt>
                      <c:pt idx="737">
                        <c:v>0.7166075715270569</c:v>
                      </c:pt>
                      <c:pt idx="738">
                        <c:v>0.73295715369288406</c:v>
                      </c:pt>
                      <c:pt idx="739">
                        <c:v>0.75275981157562732</c:v>
                      </c:pt>
                      <c:pt idx="740">
                        <c:v>0.77333232419127418</c:v>
                      </c:pt>
                      <c:pt idx="741">
                        <c:v>0.79267297051385621</c:v>
                      </c:pt>
                      <c:pt idx="742">
                        <c:v>0.80886871336032795</c:v>
                      </c:pt>
                      <c:pt idx="743">
                        <c:v>0.81685387897205719</c:v>
                      </c:pt>
                      <c:pt idx="744">
                        <c:v>0.81522729553767259</c:v>
                      </c:pt>
                      <c:pt idx="745">
                        <c:v>0.80741735866938047</c:v>
                      </c:pt>
                      <c:pt idx="746">
                        <c:v>0.79649542513125715</c:v>
                      </c:pt>
                      <c:pt idx="747">
                        <c:v>0.78003741503873958</c:v>
                      </c:pt>
                      <c:pt idx="748">
                        <c:v>0.76154494164800579</c:v>
                      </c:pt>
                      <c:pt idx="749">
                        <c:v>0.74456354880161646</c:v>
                      </c:pt>
                      <c:pt idx="750">
                        <c:v>0.73063722385019503</c:v>
                      </c:pt>
                      <c:pt idx="751">
                        <c:v>0.72031402965232316</c:v>
                      </c:pt>
                      <c:pt idx="752">
                        <c:v>0.70957176727648463</c:v>
                      </c:pt>
                      <c:pt idx="753">
                        <c:v>0.6988125578954123</c:v>
                      </c:pt>
                      <c:pt idx="754">
                        <c:v>0.69106465035695663</c:v>
                      </c:pt>
                      <c:pt idx="755">
                        <c:v>0.68415537277652827</c:v>
                      </c:pt>
                      <c:pt idx="756">
                        <c:v>0.67708649718564551</c:v>
                      </c:pt>
                      <c:pt idx="757">
                        <c:v>0.67067592225437955</c:v>
                      </c:pt>
                      <c:pt idx="758">
                        <c:v>0.66444946090424617</c:v>
                      </c:pt>
                      <c:pt idx="759">
                        <c:v>0.66077113809834864</c:v>
                      </c:pt>
                      <c:pt idx="760">
                        <c:v>0.65712111514585114</c:v>
                      </c:pt>
                      <c:pt idx="761">
                        <c:v>0.6550029040256542</c:v>
                      </c:pt>
                      <c:pt idx="762">
                        <c:v>0.65207683081130097</c:v>
                      </c:pt>
                      <c:pt idx="763">
                        <c:v>0.65005602383769057</c:v>
                      </c:pt>
                      <c:pt idx="764">
                        <c:v>0.64707417358669383</c:v>
                      </c:pt>
                      <c:pt idx="765">
                        <c:v>0.64446334757649604</c:v>
                      </c:pt>
                      <c:pt idx="766">
                        <c:v>0.64182817052965146</c:v>
                      </c:pt>
                      <c:pt idx="767">
                        <c:v>0.63998111149319581</c:v>
                      </c:pt>
                      <c:pt idx="768">
                        <c:v>0.63792624597508629</c:v>
                      </c:pt>
                      <c:pt idx="769">
                        <c:v>0.63630772470824004</c:v>
                      </c:pt>
                      <c:pt idx="770">
                        <c:v>0.63372108520065751</c:v>
                      </c:pt>
                      <c:pt idx="771">
                        <c:v>0.63238770141022116</c:v>
                      </c:pt>
                      <c:pt idx="772">
                        <c:v>0.63146269108571074</c:v>
                      </c:pt>
                      <c:pt idx="773">
                        <c:v>0.6295221767194219</c:v>
                      </c:pt>
                      <c:pt idx="774">
                        <c:v>0.6273031062379788</c:v>
                      </c:pt>
                      <c:pt idx="775">
                        <c:v>0.62557484077219117</c:v>
                      </c:pt>
                      <c:pt idx="776">
                        <c:v>0.62292962714943156</c:v>
                      </c:pt>
                      <c:pt idx="777">
                        <c:v>0.62037145202928046</c:v>
                      </c:pt>
                      <c:pt idx="778">
                        <c:v>0.61772113785154747</c:v>
                      </c:pt>
                      <c:pt idx="779">
                        <c:v>0.6151244617680498</c:v>
                      </c:pt>
                      <c:pt idx="780">
                        <c:v>0.61272489745416503</c:v>
                      </c:pt>
                      <c:pt idx="781">
                        <c:v>0.60998046981047327</c:v>
                      </c:pt>
                      <c:pt idx="782">
                        <c:v>0.6061310316119235</c:v>
                      </c:pt>
                      <c:pt idx="783">
                        <c:v>0.60384960273258115</c:v>
                      </c:pt>
                      <c:pt idx="784">
                        <c:v>0.60252444564371477</c:v>
                      </c:pt>
                      <c:pt idx="785">
                        <c:v>0.59962617868066748</c:v>
                      </c:pt>
                      <c:pt idx="786">
                        <c:v>0.59690840555006197</c:v>
                      </c:pt>
                      <c:pt idx="787">
                        <c:v>0.59632908122551531</c:v>
                      </c:pt>
                      <c:pt idx="788">
                        <c:v>0.5940777620739186</c:v>
                      </c:pt>
                      <c:pt idx="789">
                        <c:v>0.59381845644043785</c:v>
                      </c:pt>
                      <c:pt idx="790">
                        <c:v>0.59241679102697209</c:v>
                      </c:pt>
                      <c:pt idx="791">
                        <c:v>0.59124514418939844</c:v>
                      </c:pt>
                      <c:pt idx="792">
                        <c:v>0.59052432059785087</c:v>
                      </c:pt>
                      <c:pt idx="793">
                        <c:v>0.58930841410583157</c:v>
                      </c:pt>
                      <c:pt idx="794">
                        <c:v>0.58751219608507732</c:v>
                      </c:pt>
                      <c:pt idx="795">
                        <c:v>0.58828550603264029</c:v>
                      </c:pt>
                      <c:pt idx="796">
                        <c:v>0.58678906901709027</c:v>
                      </c:pt>
                      <c:pt idx="797">
                        <c:v>0.58701958119507647</c:v>
                      </c:pt>
                      <c:pt idx="798">
                        <c:v>0.58534347301724154</c:v>
                      </c:pt>
                      <c:pt idx="799">
                        <c:v>0.58405944943622423</c:v>
                      </c:pt>
                      <c:pt idx="800">
                        <c:v>0.5820603609547581</c:v>
                      </c:pt>
                      <c:pt idx="801">
                        <c:v>0.57904379402313677</c:v>
                      </c:pt>
                      <c:pt idx="802">
                        <c:v>0.57468314858903846</c:v>
                      </c:pt>
                      <c:pt idx="803">
                        <c:v>0.56981590287227057</c:v>
                      </c:pt>
                      <c:pt idx="804">
                        <c:v>0.56491081432828172</c:v>
                      </c:pt>
                      <c:pt idx="805">
                        <c:v>0.56081539775279421</c:v>
                      </c:pt>
                      <c:pt idx="806">
                        <c:v>0.5569917913971737</c:v>
                      </c:pt>
                      <c:pt idx="807">
                        <c:v>0.5531639071567368</c:v>
                      </c:pt>
                      <c:pt idx="808">
                        <c:v>0.55055801716748087</c:v>
                      </c:pt>
                      <c:pt idx="809">
                        <c:v>0.5474404263405821</c:v>
                      </c:pt>
                      <c:pt idx="810">
                        <c:v>0.54610095479098431</c:v>
                      </c:pt>
                      <c:pt idx="811">
                        <c:v>0.54296493615256924</c:v>
                      </c:pt>
                      <c:pt idx="812">
                        <c:v>0.54022264745128556</c:v>
                      </c:pt>
                      <c:pt idx="813">
                        <c:v>0.53851083538863764</c:v>
                      </c:pt>
                      <c:pt idx="814">
                        <c:v>0.53662132657208161</c:v>
                      </c:pt>
                      <c:pt idx="815">
                        <c:v>0.53327585611169892</c:v>
                      </c:pt>
                      <c:pt idx="816">
                        <c:v>0.53192503171393457</c:v>
                      </c:pt>
                      <c:pt idx="817">
                        <c:v>0.52918965344196967</c:v>
                      </c:pt>
                      <c:pt idx="818">
                        <c:v>0.52785413070912524</c:v>
                      </c:pt>
                      <c:pt idx="819">
                        <c:v>0.52681756631132803</c:v>
                      </c:pt>
                      <c:pt idx="820">
                        <c:v>0.52444959253147128</c:v>
                      </c:pt>
                      <c:pt idx="821">
                        <c:v>0.5216727516835945</c:v>
                      </c:pt>
                      <c:pt idx="822">
                        <c:v>0.5195635899351243</c:v>
                      </c:pt>
                      <c:pt idx="823">
                        <c:v>0.51786707953739619</c:v>
                      </c:pt>
                      <c:pt idx="824">
                        <c:v>0.51613799140145156</c:v>
                      </c:pt>
                      <c:pt idx="825">
                        <c:v>0.5145219381450763</c:v>
                      </c:pt>
                      <c:pt idx="826">
                        <c:v>0.51075032454337699</c:v>
                      </c:pt>
                      <c:pt idx="827">
                        <c:v>0.50835059569546071</c:v>
                      </c:pt>
                      <c:pt idx="828">
                        <c:v>0.50797776158031649</c:v>
                      </c:pt>
                      <c:pt idx="829">
                        <c:v>0.50634509038677022</c:v>
                      </c:pt>
                      <c:pt idx="830">
                        <c:v>0.50377194266976211</c:v>
                      </c:pt>
                      <c:pt idx="831">
                        <c:v>0.50157228720402391</c:v>
                      </c:pt>
                      <c:pt idx="832">
                        <c:v>0.49937658055503908</c:v>
                      </c:pt>
                      <c:pt idx="833">
                        <c:v>0.49916778686919711</c:v>
                      </c:pt>
                      <c:pt idx="834">
                        <c:v>0.49750204433534012</c:v>
                      </c:pt>
                      <c:pt idx="835">
                        <c:v>0.49538876923608499</c:v>
                      </c:pt>
                      <c:pt idx="836">
                        <c:v>0.49322053977034347</c:v>
                      </c:pt>
                      <c:pt idx="837">
                        <c:v>0.49119858105851322</c:v>
                      </c:pt>
                      <c:pt idx="838">
                        <c:v>0.49044468612665498</c:v>
                      </c:pt>
                      <c:pt idx="839">
                        <c:v>0.48866607324726014</c:v>
                      </c:pt>
                      <c:pt idx="840">
                        <c:v>0.48622521089149479</c:v>
                      </c:pt>
                      <c:pt idx="841">
                        <c:v>0.48420456845191578</c:v>
                      </c:pt>
                      <c:pt idx="842">
                        <c:v>0.4817599218134283</c:v>
                      </c:pt>
                      <c:pt idx="843">
                        <c:v>0.48116644756218152</c:v>
                      </c:pt>
                      <c:pt idx="844">
                        <c:v>0.47916883988699804</c:v>
                      </c:pt>
                      <c:pt idx="845">
                        <c:v>0.47650536298675339</c:v>
                      </c:pt>
                      <c:pt idx="846">
                        <c:v>0.47422821199222742</c:v>
                      </c:pt>
                      <c:pt idx="847">
                        <c:v>0.47269689376202129</c:v>
                      </c:pt>
                      <c:pt idx="848">
                        <c:v>0.47092765932241598</c:v>
                      </c:pt>
                      <c:pt idx="849">
                        <c:v>0.46880072789855493</c:v>
                      </c:pt>
                      <c:pt idx="850">
                        <c:v>0.46645759875743903</c:v>
                      </c:pt>
                      <c:pt idx="851">
                        <c:v>0.46424823578384833</c:v>
                      </c:pt>
                      <c:pt idx="852">
                        <c:v>0.46257887350130067</c:v>
                      </c:pt>
                      <c:pt idx="853">
                        <c:v>0.46043038811932668</c:v>
                      </c:pt>
                      <c:pt idx="854">
                        <c:v>0.45789590589969681</c:v>
                      </c:pt>
                      <c:pt idx="855">
                        <c:v>0.45646314355429707</c:v>
                      </c:pt>
                      <c:pt idx="856">
                        <c:v>0.45453793085292798</c:v>
                      </c:pt>
                      <c:pt idx="857">
                        <c:v>0.45180172991080614</c:v>
                      </c:pt>
                      <c:pt idx="858">
                        <c:v>0.44987569453928006</c:v>
                      </c:pt>
                      <c:pt idx="859">
                        <c:v>0.44673951136683354</c:v>
                      </c:pt>
                      <c:pt idx="860">
                        <c:v>0.44413855739851954</c:v>
                      </c:pt>
                      <c:pt idx="861">
                        <c:v>0.44159272233072333</c:v>
                      </c:pt>
                      <c:pt idx="862">
                        <c:v>0.43789662984943489</c:v>
                      </c:pt>
                      <c:pt idx="863">
                        <c:v>0.43519925893872263</c:v>
                      </c:pt>
                      <c:pt idx="864">
                        <c:v>0.43248856077146719</c:v>
                      </c:pt>
                      <c:pt idx="865">
                        <c:v>0.43002581538952611</c:v>
                      </c:pt>
                      <c:pt idx="866">
                        <c:v>0.42740314292906778</c:v>
                      </c:pt>
                      <c:pt idx="867">
                        <c:v>0.42428785557860865</c:v>
                      </c:pt>
                      <c:pt idx="868">
                        <c:v>0.42200362962073262</c:v>
                      </c:pt>
                      <c:pt idx="869">
                        <c:v>0.41949135949534128</c:v>
                      </c:pt>
                      <c:pt idx="870">
                        <c:v>0.41648071578885021</c:v>
                      </c:pt>
                      <c:pt idx="871">
                        <c:v>0.41409036538072352</c:v>
                      </c:pt>
                      <c:pt idx="872">
                        <c:v>0.41075920938107235</c:v>
                      </c:pt>
                      <c:pt idx="873">
                        <c:v>0.40776172839709302</c:v>
                      </c:pt>
                      <c:pt idx="874">
                        <c:v>0.40607163482658937</c:v>
                      </c:pt>
                      <c:pt idx="875">
                        <c:v>0.40198641936104856</c:v>
                      </c:pt>
                      <c:pt idx="876">
                        <c:v>0.39960001776967541</c:v>
                      </c:pt>
                      <c:pt idx="877">
                        <c:v>0.39682317692179864</c:v>
                      </c:pt>
                      <c:pt idx="878">
                        <c:v>0.39377732293258882</c:v>
                      </c:pt>
                      <c:pt idx="879">
                        <c:v>0.3906612129119727</c:v>
                      </c:pt>
                      <c:pt idx="880">
                        <c:v>0.38793159333110666</c:v>
                      </c:pt>
                      <c:pt idx="881">
                        <c:v>0.38379751125824113</c:v>
                      </c:pt>
                      <c:pt idx="882">
                        <c:v>0.38112218790773589</c:v>
                      </c:pt>
                      <c:pt idx="883">
                        <c:v>0.37702249344743222</c:v>
                      </c:pt>
                      <c:pt idx="884">
                        <c:v>0.37379548748965497</c:v>
                      </c:pt>
                      <c:pt idx="885">
                        <c:v>0.37023776812877096</c:v>
                      </c:pt>
                      <c:pt idx="886">
                        <c:v>0.36729326710290128</c:v>
                      </c:pt>
                      <c:pt idx="887">
                        <c:v>0.36400209287287938</c:v>
                      </c:pt>
                      <c:pt idx="888">
                        <c:v>0.3607706444962544</c:v>
                      </c:pt>
                      <c:pt idx="889">
                        <c:v>0.35709775131339294</c:v>
                      </c:pt>
                      <c:pt idx="890">
                        <c:v>0.35401866144984095</c:v>
                      </c:pt>
                      <c:pt idx="891">
                        <c:v>0.35052626209942134</c:v>
                      </c:pt>
                      <c:pt idx="892">
                        <c:v>0.3469130947699568</c:v>
                      </c:pt>
                      <c:pt idx="893">
                        <c:v>0.34259522818402149</c:v>
                      </c:pt>
                      <c:pt idx="894">
                        <c:v>0.3384896104985875</c:v>
                      </c:pt>
                      <c:pt idx="895">
                        <c:v>0.33490984357749637</c:v>
                      </c:pt>
                      <c:pt idx="896">
                        <c:v>0.33140740765116156</c:v>
                      </c:pt>
                      <c:pt idx="897">
                        <c:v>0.32677939441604409</c:v>
                      </c:pt>
                      <c:pt idx="898">
                        <c:v>0.32378059715981355</c:v>
                      </c:pt>
                      <c:pt idx="899">
                        <c:v>0.32016874610260015</c:v>
                      </c:pt>
                      <c:pt idx="900">
                        <c:v>0.31717653020762548</c:v>
                      </c:pt>
                      <c:pt idx="901">
                        <c:v>0.31404676386240349</c:v>
                      </c:pt>
                      <c:pt idx="902">
                        <c:v>0.31089889877372789</c:v>
                      </c:pt>
                      <c:pt idx="903">
                        <c:v>0.30773803549657197</c:v>
                      </c:pt>
                      <c:pt idx="904">
                        <c:v>0.30488633166440982</c:v>
                      </c:pt>
                      <c:pt idx="905">
                        <c:v>0.30082250562295054</c:v>
                      </c:pt>
                      <c:pt idx="906">
                        <c:v>0.29676345106840174</c:v>
                      </c:pt>
                      <c:pt idx="907">
                        <c:v>0.29295465277560684</c:v>
                      </c:pt>
                      <c:pt idx="908">
                        <c:v>0.28917859675505986</c:v>
                      </c:pt>
                      <c:pt idx="909">
                        <c:v>0.28555276030517779</c:v>
                      </c:pt>
                      <c:pt idx="910">
                        <c:v>0.2821439442427075</c:v>
                      </c:pt>
                      <c:pt idx="911">
                        <c:v>0.27886807167760541</c:v>
                      </c:pt>
                      <c:pt idx="912">
                        <c:v>0.27576611158368941</c:v>
                      </c:pt>
                      <c:pt idx="913">
                        <c:v>0.27336144671483126</c:v>
                      </c:pt>
                      <c:pt idx="914">
                        <c:v>0.27001630532251142</c:v>
                      </c:pt>
                      <c:pt idx="915">
                        <c:v>0.26674306530191172</c:v>
                      </c:pt>
                      <c:pt idx="916">
                        <c:v>0.26322598584678264</c:v>
                      </c:pt>
                      <c:pt idx="917">
                        <c:v>0.25967748039165683</c:v>
                      </c:pt>
                      <c:pt idx="918">
                        <c:v>0.25652829903073004</c:v>
                      </c:pt>
                      <c:pt idx="919">
                        <c:v>0.25320619240280567</c:v>
                      </c:pt>
                      <c:pt idx="920">
                        <c:v>0.25022549389002874</c:v>
                      </c:pt>
                      <c:pt idx="921">
                        <c:v>0.24783086559708578</c:v>
                      </c:pt>
                      <c:pt idx="922">
                        <c:v>0.24508989316805344</c:v>
                      </c:pt>
                      <c:pt idx="923">
                        <c:v>0.24237047469713399</c:v>
                      </c:pt>
                      <c:pt idx="924">
                        <c:v>0.2397672172523804</c:v>
                      </c:pt>
                      <c:pt idx="925">
                        <c:v>0.23766875021595091</c:v>
                      </c:pt>
                      <c:pt idx="926">
                        <c:v>0.235389953881111</c:v>
                      </c:pt>
                      <c:pt idx="927">
                        <c:v>0.2333112309284491</c:v>
                      </c:pt>
                      <c:pt idx="928">
                        <c:v>0.23091495729519215</c:v>
                      </c:pt>
                      <c:pt idx="929">
                        <c:v>0.22834559386090622</c:v>
                      </c:pt>
                      <c:pt idx="930">
                        <c:v>0.22644868101293733</c:v>
                      </c:pt>
                      <c:pt idx="931">
                        <c:v>0.22457990348433721</c:v>
                      </c:pt>
                      <c:pt idx="932">
                        <c:v>0.22273514792432095</c:v>
                      </c:pt>
                      <c:pt idx="933">
                        <c:v>0.22102531027004971</c:v>
                      </c:pt>
                      <c:pt idx="934">
                        <c:v>0.2182191823645844</c:v>
                      </c:pt>
                      <c:pt idx="935">
                        <c:v>0.21636669370509251</c:v>
                      </c:pt>
                      <c:pt idx="936">
                        <c:v>0.21506440684659014</c:v>
                      </c:pt>
                      <c:pt idx="937">
                        <c:v>0.21303208249078201</c:v>
                      </c:pt>
                      <c:pt idx="938">
                        <c:v>0.21100173254335064</c:v>
                      </c:pt>
                      <c:pt idx="939">
                        <c:v>0.20895065130796331</c:v>
                      </c:pt>
                      <c:pt idx="940">
                        <c:v>0.20658185485794955</c:v>
                      </c:pt>
                      <c:pt idx="941">
                        <c:v>0.20502470478481419</c:v>
                      </c:pt>
                      <c:pt idx="942">
                        <c:v>0.20297411715152103</c:v>
                      </c:pt>
                      <c:pt idx="943">
                        <c:v>0.20147192144487205</c:v>
                      </c:pt>
                      <c:pt idx="944">
                        <c:v>0.19979416792672314</c:v>
                      </c:pt>
                      <c:pt idx="945">
                        <c:v>0.19816939436668385</c:v>
                      </c:pt>
                      <c:pt idx="946">
                        <c:v>0.19611683232501395</c:v>
                      </c:pt>
                      <c:pt idx="947">
                        <c:v>0.19461167500579982</c:v>
                      </c:pt>
                      <c:pt idx="948">
                        <c:v>0.19294872955047657</c:v>
                      </c:pt>
                      <c:pt idx="949">
                        <c:v>0.19148717374958249</c:v>
                      </c:pt>
                      <c:pt idx="950">
                        <c:v>0.18920574487024025</c:v>
                      </c:pt>
                      <c:pt idx="951">
                        <c:v>0.18767771732066205</c:v>
                      </c:pt>
                      <c:pt idx="952">
                        <c:v>0.18630616163494176</c:v>
                      </c:pt>
                      <c:pt idx="953">
                        <c:v>0.18487734810629558</c:v>
                      </c:pt>
                      <c:pt idx="954">
                        <c:v>0.1834437630907389</c:v>
                      </c:pt>
                      <c:pt idx="955">
                        <c:v>0.18173573531081302</c:v>
                      </c:pt>
                      <c:pt idx="956">
                        <c:v>0.18015143712249726</c:v>
                      </c:pt>
                      <c:pt idx="957">
                        <c:v>0.17863591415930516</c:v>
                      </c:pt>
                      <c:pt idx="958">
                        <c:v>0.17735304231650756</c:v>
                      </c:pt>
                      <c:pt idx="959">
                        <c:v>0.17558413694496502</c:v>
                      </c:pt>
                      <c:pt idx="960">
                        <c:v>0.17513479450522151</c:v>
                      </c:pt>
                      <c:pt idx="961">
                        <c:v>0.17368936303940427</c:v>
                      </c:pt>
                      <c:pt idx="962">
                        <c:v>0.17285451736409901</c:v>
                      </c:pt>
                      <c:pt idx="963">
                        <c:v>0.17196702079874693</c:v>
                      </c:pt>
                      <c:pt idx="964">
                        <c:v>0.17112559376218583</c:v>
                      </c:pt>
                      <c:pt idx="965">
                        <c:v>0.16974038175185965</c:v>
                      </c:pt>
                      <c:pt idx="966">
                        <c:v>0.16909853449538237</c:v>
                      </c:pt>
                      <c:pt idx="967">
                        <c:v>0.16649428984644038</c:v>
                      </c:pt>
                      <c:pt idx="968">
                        <c:v>0.1650432642235557</c:v>
                      </c:pt>
                      <c:pt idx="969">
                        <c:v>0.16323274819547301</c:v>
                      </c:pt>
                      <c:pt idx="970">
                        <c:v>0.1616307132385727</c:v>
                      </c:pt>
                      <c:pt idx="971">
                        <c:v>0.1603943387130477</c:v>
                      </c:pt>
                      <c:pt idx="972">
                        <c:v>0.15934380537598494</c:v>
                      </c:pt>
                      <c:pt idx="973">
                        <c:v>0.1575512729175339</c:v>
                      </c:pt>
                      <c:pt idx="974">
                        <c:v>0.15740286322121438</c:v>
                      </c:pt>
                      <c:pt idx="975">
                        <c:v>0.15627225117107099</c:v>
                      </c:pt>
                      <c:pt idx="976">
                        <c:v>0.15548638727691241</c:v>
                      </c:pt>
                      <c:pt idx="977">
                        <c:v>0.15432234191158928</c:v>
                      </c:pt>
                      <c:pt idx="978">
                        <c:v>0.15255679303428724</c:v>
                      </c:pt>
                      <c:pt idx="979">
                        <c:v>0.151158138593596</c:v>
                      </c:pt>
                      <c:pt idx="980">
                        <c:v>0.15022060722929628</c:v>
                      </c:pt>
                      <c:pt idx="981">
                        <c:v>0.14828924095515297</c:v>
                      </c:pt>
                      <c:pt idx="982">
                        <c:v>0.14709962700135085</c:v>
                      </c:pt>
                      <c:pt idx="983">
                        <c:v>0.14561842583710802</c:v>
                      </c:pt>
                      <c:pt idx="984">
                        <c:v>0.14465193648328251</c:v>
                      </c:pt>
                      <c:pt idx="985">
                        <c:v>0.14367480177762568</c:v>
                      </c:pt>
                      <c:pt idx="986">
                        <c:v>0.14242320785419654</c:v>
                      </c:pt>
                      <c:pt idx="987">
                        <c:v>0.14099531571612614</c:v>
                      </c:pt>
                      <c:pt idx="988">
                        <c:v>0.14004690865235112</c:v>
                      </c:pt>
                      <c:pt idx="989">
                        <c:v>0.13856190675198304</c:v>
                      </c:pt>
                      <c:pt idx="990">
                        <c:v>0.13759813220967559</c:v>
                      </c:pt>
                      <c:pt idx="991">
                        <c:v>0.13575752290725054</c:v>
                      </c:pt>
                      <c:pt idx="992">
                        <c:v>0.13447226532099768</c:v>
                      </c:pt>
                      <c:pt idx="993">
                        <c:v>0.13282773122378769</c:v>
                      </c:pt>
                      <c:pt idx="994">
                        <c:v>0.13119132510772866</c:v>
                      </c:pt>
                      <c:pt idx="995">
                        <c:v>0.12936170667860086</c:v>
                      </c:pt>
                      <c:pt idx="996">
                        <c:v>0.12814706709862336</c:v>
                      </c:pt>
                      <c:pt idx="997">
                        <c:v>0.1263470647951469</c:v>
                      </c:pt>
                      <c:pt idx="998">
                        <c:v>0.12495092772513602</c:v>
                      </c:pt>
                      <c:pt idx="999">
                        <c:v>0.12433988123933613</c:v>
                      </c:pt>
                      <c:pt idx="1000">
                        <c:v>0.12299053764785441</c:v>
                      </c:pt>
                      <c:pt idx="1001">
                        <c:v>0.12200320183225097</c:v>
                      </c:pt>
                      <c:pt idx="1002">
                        <c:v>0.12073793513081278</c:v>
                      </c:pt>
                      <c:pt idx="1003">
                        <c:v>0.11953884401680223</c:v>
                      </c:pt>
                      <c:pt idx="1004">
                        <c:v>0.11886017404409842</c:v>
                      </c:pt>
                      <c:pt idx="1005">
                        <c:v>0.1175925709594144</c:v>
                      </c:pt>
                      <c:pt idx="1006">
                        <c:v>0.11572484644861521</c:v>
                      </c:pt>
                      <c:pt idx="1007">
                        <c:v>0.11538534692823191</c:v>
                      </c:pt>
                      <c:pt idx="1008">
                        <c:v>0.11443684114403803</c:v>
                      </c:pt>
                      <c:pt idx="1009">
                        <c:v>0.11366866465825461</c:v>
                      </c:pt>
                      <c:pt idx="1010">
                        <c:v>0.11251602150130723</c:v>
                      </c:pt>
                      <c:pt idx="1011">
                        <c:v>0.11120654450563282</c:v>
                      </c:pt>
                      <c:pt idx="1012">
                        <c:v>0.11050541563764342</c:v>
                      </c:pt>
                      <c:pt idx="1013">
                        <c:v>0.10963743280841494</c:v>
                      </c:pt>
                      <c:pt idx="1014">
                        <c:v>0.10862247172894006</c:v>
                      </c:pt>
                      <c:pt idx="1015">
                        <c:v>0.10770501351647069</c:v>
                      </c:pt>
                      <c:pt idx="1016">
                        <c:v>0.10695840744220331</c:v>
                      </c:pt>
                      <c:pt idx="1017">
                        <c:v>0.10636424214802469</c:v>
                      </c:pt>
                      <c:pt idx="1018">
                        <c:v>0.10590510993341308</c:v>
                      </c:pt>
                      <c:pt idx="1019">
                        <c:v>0.1049433591596918</c:v>
                      </c:pt>
                      <c:pt idx="1020">
                        <c:v>0.10451687049690923</c:v>
                      </c:pt>
                      <c:pt idx="1021">
                        <c:v>0.10377151488128047</c:v>
                      </c:pt>
                      <c:pt idx="1022">
                        <c:v>0.10345783075042327</c:v>
                      </c:pt>
                      <c:pt idx="1023">
                        <c:v>0.10233319128561956</c:v>
                      </c:pt>
                      <c:pt idx="1024">
                        <c:v>0.10183151057048885</c:v>
                      </c:pt>
                      <c:pt idx="1025">
                        <c:v>0.10071486745961102</c:v>
                      </c:pt>
                      <c:pt idx="1026">
                        <c:v>9.9941508151838596E-2</c:v>
                      </c:pt>
                      <c:pt idx="1027">
                        <c:v>9.9007333281779339E-2</c:v>
                      </c:pt>
                      <c:pt idx="1028">
                        <c:v>9.7862900372998649E-2</c:v>
                      </c:pt>
                      <c:pt idx="1029">
                        <c:v>9.6440832739639715E-2</c:v>
                      </c:pt>
                      <c:pt idx="1030">
                        <c:v>9.5389756440273324E-2</c:v>
                      </c:pt>
                      <c:pt idx="1031">
                        <c:v>9.4162332566056314E-2</c:v>
                      </c:pt>
                      <c:pt idx="1032">
                        <c:v>9.3129634717996901E-2</c:v>
                      </c:pt>
                      <c:pt idx="1033">
                        <c:v>9.2254478204999546E-2</c:v>
                      </c:pt>
                      <c:pt idx="1034">
                        <c:v>9.1340063872110994E-2</c:v>
                      </c:pt>
                      <c:pt idx="1035">
                        <c:v>9.065489480516703E-2</c:v>
                      </c:pt>
                      <c:pt idx="1036">
                        <c:v>9.0018148103663015E-2</c:v>
                      </c:pt>
                      <c:pt idx="1037">
                        <c:v>8.9212704659768313E-2</c:v>
                      </c:pt>
                      <c:pt idx="1038">
                        <c:v>8.8168505882914291E-2</c:v>
                      </c:pt>
                      <c:pt idx="1039">
                        <c:v>8.6848515162633672E-2</c:v>
                      </c:pt>
                      <c:pt idx="1040">
                        <c:v>8.5850418821376923E-2</c:v>
                      </c:pt>
                      <c:pt idx="1041">
                        <c:v>8.4186732962912389E-2</c:v>
                      </c:pt>
                      <c:pt idx="1042">
                        <c:v>8.2666553686631783E-2</c:v>
                      </c:pt>
                      <c:pt idx="1043">
                        <c:v>8.0819873078448193E-2</c:v>
                      </c:pt>
                      <c:pt idx="1044">
                        <c:v>7.9874147919384908E-2</c:v>
                      </c:pt>
                      <c:pt idx="1045">
                        <c:v>7.8411769448333848E-2</c:v>
                      </c:pt>
                      <c:pt idx="1046">
                        <c:v>7.7351133721743348E-2</c:v>
                      </c:pt>
                      <c:pt idx="1047">
                        <c:v>7.6021929095704516E-2</c:v>
                      </c:pt>
                      <c:pt idx="1048">
                        <c:v>7.5116416053914517E-2</c:v>
                      </c:pt>
                      <c:pt idx="1049">
                        <c:v>7.3947039785974139E-2</c:v>
                      </c:pt>
                      <c:pt idx="1050">
                        <c:v>7.3175506805950211E-2</c:v>
                      </c:pt>
                      <c:pt idx="1051">
                        <c:v>7.20652640688937E-2</c:v>
                      </c:pt>
                      <c:pt idx="1052">
                        <c:v>7.1218061887830572E-2</c:v>
                      </c:pt>
                      <c:pt idx="1053">
                        <c:v>7.0339795681639825E-2</c:v>
                      </c:pt>
                      <c:pt idx="1054">
                        <c:v>6.9796751111016048E-2</c:v>
                      </c:pt>
                      <c:pt idx="1055">
                        <c:v>6.9082130452452137E-2</c:v>
                      </c:pt>
                      <c:pt idx="1056">
                        <c:v>6.8069933544704725E-2</c:v>
                      </c:pt>
                      <c:pt idx="1057">
                        <c:v>6.7594907342660215E-2</c:v>
                      </c:pt>
                      <c:pt idx="1058">
                        <c:v>6.6942019852676227E-2</c:v>
                      </c:pt>
                      <c:pt idx="1059">
                        <c:v>6.6137514252760474E-2</c:v>
                      </c:pt>
                      <c:pt idx="1060">
                        <c:v>6.5689619712493236E-2</c:v>
                      </c:pt>
                      <c:pt idx="1061">
                        <c:v>6.481976119530683E-2</c:v>
                      </c:pt>
                      <c:pt idx="1062">
                        <c:v>6.413084075244703E-2</c:v>
                      </c:pt>
                      <c:pt idx="1063">
                        <c:v>6.3538073997535277E-2</c:v>
                      </c:pt>
                      <c:pt idx="1064">
                        <c:v>6.2825098679285332E-2</c:v>
                      </c:pt>
                      <c:pt idx="1065">
                        <c:v>6.2065872844809862E-2</c:v>
                      </c:pt>
                      <c:pt idx="1066">
                        <c:v>6.1617468249045293E-2</c:v>
                      </c:pt>
                      <c:pt idx="1067">
                        <c:v>6.1156953948569952E-2</c:v>
                      </c:pt>
                      <c:pt idx="1068">
                        <c:v>6.0137353009409707E-2</c:v>
                      </c:pt>
                      <c:pt idx="1069">
                        <c:v>5.955057529324078E-2</c:v>
                      </c:pt>
                      <c:pt idx="1070">
                        <c:v>5.9382931568651001E-2</c:v>
                      </c:pt>
                      <c:pt idx="1071">
                        <c:v>5.8730504773954924E-2</c:v>
                      </c:pt>
                      <c:pt idx="1072">
                        <c:v>5.7822095933212345E-2</c:v>
                      </c:pt>
                      <c:pt idx="1073">
                        <c:v>5.7171725813908725E-2</c:v>
                      </c:pt>
                      <c:pt idx="1074">
                        <c:v>5.6488448888325819E-2</c:v>
                      </c:pt>
                      <c:pt idx="1075">
                        <c:v>5.6179865312441901E-2</c:v>
                      </c:pt>
                      <c:pt idx="1076">
                        <c:v>5.5064587834024653E-2</c:v>
                      </c:pt>
                      <c:pt idx="1077">
                        <c:v>5.4009957599580112E-2</c:v>
                      </c:pt>
                      <c:pt idx="1078">
                        <c:v>5.2882685590274071E-2</c:v>
                      </c:pt>
                      <c:pt idx="1079">
                        <c:v>5.2821972532688805E-2</c:v>
                      </c:pt>
                      <c:pt idx="1080">
                        <c:v>5.2234931562069646E-2</c:v>
                      </c:pt>
                      <c:pt idx="1081">
                        <c:v>5.1656726068936475E-2</c:v>
                      </c:pt>
                      <c:pt idx="1082">
                        <c:v>5.0993752642827878E-2</c:v>
                      </c:pt>
                      <c:pt idx="1083">
                        <c:v>5.089328816325725E-2</c:v>
                      </c:pt>
                      <c:pt idx="1084">
                        <c:v>5.0521786773767355E-2</c:v>
                      </c:pt>
                      <c:pt idx="1085">
                        <c:v>5.0383808535038349E-2</c:v>
                      </c:pt>
                      <c:pt idx="1086">
                        <c:v>4.9734129458666586E-2</c:v>
                      </c:pt>
                      <c:pt idx="1087">
                        <c:v>4.9038364400100697E-2</c:v>
                      </c:pt>
                      <c:pt idx="1088">
                        <c:v>4.8439987034718329E-2</c:v>
                      </c:pt>
                      <c:pt idx="1089">
                        <c:v>4.8000286289214635E-2</c:v>
                      </c:pt>
                      <c:pt idx="1090">
                        <c:v>4.7452618312308632E-2</c:v>
                      </c:pt>
                      <c:pt idx="1091">
                        <c:v>4.6865725422317726E-2</c:v>
                      </c:pt>
                      <c:pt idx="1092">
                        <c:v>4.610485424752829E-2</c:v>
                      </c:pt>
                      <c:pt idx="1093">
                        <c:v>4.5156644624590923E-2</c:v>
                      </c:pt>
                      <c:pt idx="1094">
                        <c:v>4.4440148278069094E-2</c:v>
                      </c:pt>
                      <c:pt idx="1095">
                        <c:v>4.3983319539897037E-2</c:v>
                      </c:pt>
                      <c:pt idx="1096">
                        <c:v>4.3507602294920671E-2</c:v>
                      </c:pt>
                      <c:pt idx="1097">
                        <c:v>4.2973508375604874E-2</c:v>
                      </c:pt>
                      <c:pt idx="1098">
                        <c:v>4.2466151236390977E-2</c:v>
                      </c:pt>
                      <c:pt idx="1099">
                        <c:v>4.2157518300297646E-2</c:v>
                      </c:pt>
                      <c:pt idx="1100">
                        <c:v>4.1968550965238896E-2</c:v>
                      </c:pt>
                      <c:pt idx="1101">
                        <c:v>4.1960587518119312E-2</c:v>
                      </c:pt>
                      <c:pt idx="1102">
                        <c:v>4.1182983232336864E-2</c:v>
                      </c:pt>
                      <c:pt idx="1103">
                        <c:v>4.0739646284739306E-2</c:v>
                      </c:pt>
                      <c:pt idx="1104">
                        <c:v>3.98090582565645E-2</c:v>
                      </c:pt>
                      <c:pt idx="1105">
                        <c:v>3.9461348488014518E-2</c:v>
                      </c:pt>
                      <c:pt idx="1106">
                        <c:v>3.9087313274441121E-2</c:v>
                      </c:pt>
                      <c:pt idx="1107">
                        <c:v>3.8484049248326282E-2</c:v>
                      </c:pt>
                      <c:pt idx="1108">
                        <c:v>3.789276329969709E-2</c:v>
                      </c:pt>
                      <c:pt idx="1109">
                        <c:v>3.7629492396059741E-2</c:v>
                      </c:pt>
                      <c:pt idx="1110">
                        <c:v>3.7115372908155454E-2</c:v>
                      </c:pt>
                      <c:pt idx="1111">
                        <c:v>3.703942399926289E-2</c:v>
                      </c:pt>
                      <c:pt idx="1112">
                        <c:v>3.6442708427597621E-2</c:v>
                      </c:pt>
                      <c:pt idx="1113">
                        <c:v>3.6342457842267813E-2</c:v>
                      </c:pt>
                      <c:pt idx="1114">
                        <c:v>3.5976057007751201E-2</c:v>
                      </c:pt>
                      <c:pt idx="1115">
                        <c:v>3.5458416491575037E-2</c:v>
                      </c:pt>
                      <c:pt idx="1116">
                        <c:v>3.5136785367001384E-2</c:v>
                      </c:pt>
                      <c:pt idx="1117">
                        <c:v>3.4950351856026143E-2</c:v>
                      </c:pt>
                      <c:pt idx="1118">
                        <c:v>3.4632126585902395E-2</c:v>
                      </c:pt>
                      <c:pt idx="1119">
                        <c:v>3.4315546656092613E-2</c:v>
                      </c:pt>
                      <c:pt idx="1120">
                        <c:v>3.3571161791249096E-2</c:v>
                      </c:pt>
                      <c:pt idx="1121">
                        <c:v>3.3055215975596311E-2</c:v>
                      </c:pt>
                      <c:pt idx="1122">
                        <c:v>3.241397749503519E-2</c:v>
                      </c:pt>
                      <c:pt idx="1123">
                        <c:v>3.195387452963834E-2</c:v>
                      </c:pt>
                      <c:pt idx="1124">
                        <c:v>3.1352700085722232E-2</c:v>
                      </c:pt>
                      <c:pt idx="1125">
                        <c:v>3.101621153811349E-2</c:v>
                      </c:pt>
                      <c:pt idx="1126">
                        <c:v>3.0515616747589992E-2</c:v>
                      </c:pt>
                      <c:pt idx="1127">
                        <c:v>3.0306543353894603E-2</c:v>
                      </c:pt>
                      <c:pt idx="1128">
                        <c:v>3.0104067774858214E-2</c:v>
                      </c:pt>
                      <c:pt idx="1129">
                        <c:v>2.9848184449230559E-2</c:v>
                      </c:pt>
                      <c:pt idx="1130">
                        <c:v>2.9360867555040748E-2</c:v>
                      </c:pt>
                      <c:pt idx="1131">
                        <c:v>2.9119183516322599E-2</c:v>
                      </c:pt>
                      <c:pt idx="1132">
                        <c:v>2.8544005449367121E-2</c:v>
                      </c:pt>
                      <c:pt idx="1133">
                        <c:v>2.8147692327942651E-2</c:v>
                      </c:pt>
                      <c:pt idx="1134">
                        <c:v>2.7596766577215E-2</c:v>
                      </c:pt>
                      <c:pt idx="1135">
                        <c:v>2.7236371234844362E-2</c:v>
                      </c:pt>
                      <c:pt idx="1136">
                        <c:v>2.7024385588793259E-2</c:v>
                      </c:pt>
                      <c:pt idx="1137">
                        <c:v>2.680409097415664E-2</c:v>
                      </c:pt>
                      <c:pt idx="1138">
                        <c:v>2.6488629875760353E-2</c:v>
                      </c:pt>
                      <c:pt idx="1139">
                        <c:v>2.6241565574215545E-2</c:v>
                      </c:pt>
                      <c:pt idx="1140">
                        <c:v>2.6299728354314163E-2</c:v>
                      </c:pt>
                      <c:pt idx="1141">
                        <c:v>2.6058488557480788E-2</c:v>
                      </c:pt>
                      <c:pt idx="1142">
                        <c:v>2.5642678153335846E-2</c:v>
                      </c:pt>
                      <c:pt idx="1143">
                        <c:v>2.5491306844451174E-2</c:v>
                      </c:pt>
                      <c:pt idx="1144">
                        <c:v>2.5116152799464279E-2</c:v>
                      </c:pt>
                      <c:pt idx="1145">
                        <c:v>2.42816690990281E-2</c:v>
                      </c:pt>
                      <c:pt idx="1146">
                        <c:v>2.3769162044631503E-2</c:v>
                      </c:pt>
                      <c:pt idx="1147">
                        <c:v>2.3281845150441693E-2</c:v>
                      </c:pt>
                      <c:pt idx="1148">
                        <c:v>2.3037314672980386E-2</c:v>
                      </c:pt>
                      <c:pt idx="1149">
                        <c:v>2.2663065565166174E-2</c:v>
                      </c:pt>
                      <c:pt idx="1150">
                        <c:v>2.2283107126462504E-2</c:v>
                      </c:pt>
                      <c:pt idx="1151">
                        <c:v>2.2066975222820213E-2</c:v>
                      </c:pt>
                      <c:pt idx="1152">
                        <c:v>2.2150212989303645E-2</c:v>
                      </c:pt>
                      <c:pt idx="1153">
                        <c:v>2.2019079366280725E-2</c:v>
                      </c:pt>
                      <c:pt idx="1154">
                        <c:v>2.1555340198790018E-2</c:v>
                      </c:pt>
                      <c:pt idx="1155">
                        <c:v>2.0947156605136422E-2</c:v>
                      </c:pt>
                      <c:pt idx="1156">
                        <c:v>2.0926425317180478E-2</c:v>
                      </c:pt>
                      <c:pt idx="1157">
                        <c:v>2.0663253133961963E-2</c:v>
                      </c:pt>
                      <c:pt idx="1158">
                        <c:v>2.0097206705748983E-2</c:v>
                      </c:pt>
                      <c:pt idx="1159">
                        <c:v>1.9847427592686134E-2</c:v>
                      </c:pt>
                      <c:pt idx="1160">
                        <c:v>1.9628449250300686E-2</c:v>
                      </c:pt>
                      <c:pt idx="1161">
                        <c:v>1.9747144100550038E-2</c:v>
                      </c:pt>
                      <c:pt idx="1162">
                        <c:v>1.9665502314171152E-2</c:v>
                      </c:pt>
                      <c:pt idx="1163">
                        <c:v>1.9291697448241711E-2</c:v>
                      </c:pt>
                      <c:pt idx="1164">
                        <c:v>1.9079695348787465E-2</c:v>
                      </c:pt>
                      <c:pt idx="1165">
                        <c:v>1.9075483277583721E-2</c:v>
                      </c:pt>
                      <c:pt idx="1166">
                        <c:v>1.9058059123658842E-2</c:v>
                      </c:pt>
                      <c:pt idx="1167">
                        <c:v>1.8966101053511403E-2</c:v>
                      </c:pt>
                      <c:pt idx="1168">
                        <c:v>1.8403114958282396E-2</c:v>
                      </c:pt>
                      <c:pt idx="1169">
                        <c:v>1.8215282908040288E-2</c:v>
                      </c:pt>
                      <c:pt idx="1170">
                        <c:v>1.8196641202283075E-2</c:v>
                      </c:pt>
                      <c:pt idx="1171">
                        <c:v>1.7895922353099905E-2</c:v>
                      </c:pt>
                      <c:pt idx="1172">
                        <c:v>1.7635958583493618E-2</c:v>
                      </c:pt>
                      <c:pt idx="1173">
                        <c:v>1.7021062001359052E-2</c:v>
                      </c:pt>
                      <c:pt idx="1174">
                        <c:v>1.6800619306094177E-2</c:v>
                      </c:pt>
                      <c:pt idx="1175">
                        <c:v>1.6798217109235788E-2</c:v>
                      </c:pt>
                      <c:pt idx="1176">
                        <c:v>1.7045133330152343E-2</c:v>
                      </c:pt>
                      <c:pt idx="1177">
                        <c:v>1.7036610467326008E-2</c:v>
                      </c:pt>
                      <c:pt idx="1178">
                        <c:v>1.6951464106078382E-2</c:v>
                      </c:pt>
                      <c:pt idx="1179">
                        <c:v>1.7398239814932121E-2</c:v>
                      </c:pt>
                      <c:pt idx="1180">
                        <c:v>1.785921481069537E-2</c:v>
                      </c:pt>
                      <c:pt idx="1181">
                        <c:v>1.7977564139478791E-2</c:v>
                      </c:pt>
                      <c:pt idx="1182">
                        <c:v>1.8177950136316446E-2</c:v>
                      </c:pt>
                      <c:pt idx="1183">
                        <c:v>1.7623667891348307E-2</c:v>
                      </c:pt>
                      <c:pt idx="1184">
                        <c:v>1.7451417213879432E-2</c:v>
                      </c:pt>
                      <c:pt idx="1185">
                        <c:v>1.7087451483027493E-2</c:v>
                      </c:pt>
                      <c:pt idx="1186">
                        <c:v>1.6139011512446177E-2</c:v>
                      </c:pt>
                      <c:pt idx="1187">
                        <c:v>1.5675774173751229E-2</c:v>
                      </c:pt>
                      <c:pt idx="1188">
                        <c:v>1.5075637939573233E-2</c:v>
                      </c:pt>
                      <c:pt idx="1189">
                        <c:v>1.4458822890632585E-2</c:v>
                      </c:pt>
                      <c:pt idx="1190">
                        <c:v>1.4076909787635926E-2</c:v>
                      </c:pt>
                      <c:pt idx="1191">
                        <c:v>1.335508253849685E-2</c:v>
                      </c:pt>
                      <c:pt idx="1192">
                        <c:v>1.3083528991719003E-2</c:v>
                      </c:pt>
                      <c:pt idx="1193">
                        <c:v>1.2995781347434997E-2</c:v>
                      </c:pt>
                      <c:pt idx="1194">
                        <c:v>1.25740493635001E-2</c:v>
                      </c:pt>
                      <c:pt idx="1195">
                        <c:v>1.2675482948515657E-2</c:v>
                      </c:pt>
                      <c:pt idx="1196">
                        <c:v>1.2520796278898346E-2</c:v>
                      </c:pt>
                      <c:pt idx="1197">
                        <c:v>1.2531974720991415E-2</c:v>
                      </c:pt>
                      <c:pt idx="1198">
                        <c:v>1.2655541423910415E-2</c:v>
                      </c:pt>
                      <c:pt idx="1199">
                        <c:v>1.2561533259731777E-2</c:v>
                      </c:pt>
                      <c:pt idx="1200">
                        <c:v>1.2568277509678715E-2</c:v>
                      </c:pt>
                      <c:pt idx="1201">
                        <c:v>1.2704595600030934E-2</c:v>
                      </c:pt>
                      <c:pt idx="1202">
                        <c:v>1.2111221714543329E-2</c:v>
                      </c:pt>
                      <c:pt idx="1203">
                        <c:v>1.1500963346753827E-2</c:v>
                      </c:pt>
                      <c:pt idx="1204">
                        <c:v>1.1363709057762964E-2</c:v>
                      </c:pt>
                      <c:pt idx="1205">
                        <c:v>1.1412536176920153E-2</c:v>
                      </c:pt>
                      <c:pt idx="1206">
                        <c:v>1.1495048348325126E-2</c:v>
                      </c:pt>
                      <c:pt idx="1207">
                        <c:v>1.1154890691816244E-2</c:v>
                      </c:pt>
                      <c:pt idx="1208">
                        <c:v>1.0793401198136817E-2</c:v>
                      </c:pt>
                      <c:pt idx="1209">
                        <c:v>1.1018426166176083E-2</c:v>
                      </c:pt>
                      <c:pt idx="1210">
                        <c:v>1.1469831862673316E-2</c:v>
                      </c:pt>
                      <c:pt idx="1211">
                        <c:v>1.141869468571532E-2</c:v>
                      </c:pt>
                      <c:pt idx="1212">
                        <c:v>1.1052280688476203E-2</c:v>
                      </c:pt>
                      <c:pt idx="1213">
                        <c:v>1.0702185176470976E-2</c:v>
                      </c:pt>
                      <c:pt idx="1214">
                        <c:v>1.0233967392645657E-2</c:v>
                      </c:pt>
                      <c:pt idx="1215">
                        <c:v>1.0110663944176894E-2</c:v>
                      </c:pt>
                      <c:pt idx="1216">
                        <c:v>9.9100821518418765E-3</c:v>
                      </c:pt>
                      <c:pt idx="1217">
                        <c:v>9.7089985307111E-3</c:v>
                      </c:pt>
                      <c:pt idx="1218">
                        <c:v>9.2869391240537249E-3</c:v>
                      </c:pt>
                      <c:pt idx="1219">
                        <c:v>9.138534363755127E-3</c:v>
                      </c:pt>
                      <c:pt idx="1220">
                        <c:v>9.164237870139872E-3</c:v>
                      </c:pt>
                      <c:pt idx="1221">
                        <c:v>9.4862885564935828E-3</c:v>
                      </c:pt>
                      <c:pt idx="1222">
                        <c:v>9.3429761244667054E-3</c:v>
                      </c:pt>
                      <c:pt idx="1223">
                        <c:v>9.1707632898250513E-3</c:v>
                      </c:pt>
                      <c:pt idx="1224">
                        <c:v>9.069421843867078E-3</c:v>
                      </c:pt>
                      <c:pt idx="1225">
                        <c:v>8.9862811524621684E-3</c:v>
                      </c:pt>
                      <c:pt idx="1226">
                        <c:v>8.7122201070458406E-3</c:v>
                      </c:pt>
                      <c:pt idx="1227">
                        <c:v>8.3417980608019061E-3</c:v>
                      </c:pt>
                      <c:pt idx="1228">
                        <c:v>8.2935978163043364E-3</c:v>
                      </c:pt>
                      <c:pt idx="1229">
                        <c:v>8.3175194191290568E-3</c:v>
                      </c:pt>
                      <c:pt idx="1230">
                        <c:v>8.3664008345166064E-3</c:v>
                      </c:pt>
                      <c:pt idx="1231">
                        <c:v>7.8790625509027167E-3</c:v>
                      </c:pt>
                      <c:pt idx="1232">
                        <c:v>8.0460925635553841E-3</c:v>
                      </c:pt>
                      <c:pt idx="1233">
                        <c:v>7.8385230109069611E-3</c:v>
                      </c:pt>
                      <c:pt idx="1234">
                        <c:v>7.7025027271515707E-3</c:v>
                      </c:pt>
                      <c:pt idx="1235">
                        <c:v>7.4058314151407506E-3</c:v>
                      </c:pt>
                      <c:pt idx="1236">
                        <c:v>7.251939444895085E-3</c:v>
                      </c:pt>
                      <c:pt idx="1237">
                        <c:v>7.0965255348590028E-3</c:v>
                      </c:pt>
                      <c:pt idx="1238">
                        <c:v>7.466432589584667E-3</c:v>
                      </c:pt>
                      <c:pt idx="1239">
                        <c:v>7.3296735480283069E-3</c:v>
                      </c:pt>
                      <c:pt idx="1240">
                        <c:v>7.3114053345223664E-3</c:v>
                      </c:pt>
                      <c:pt idx="1241">
                        <c:v>7.4007802203768817E-3</c:v>
                      </c:pt>
                      <c:pt idx="1242">
                        <c:v>7.6688472910294405E-3</c:v>
                      </c:pt>
                      <c:pt idx="1243">
                        <c:v>7.5261650243428103E-3</c:v>
                      </c:pt>
                      <c:pt idx="1244">
                        <c:v>7.3663843811134682E-3</c:v>
                      </c:pt>
                      <c:pt idx="1245">
                        <c:v>7.193302806786042E-3</c:v>
                      </c:pt>
                      <c:pt idx="1246">
                        <c:v>6.7764328034789082E-3</c:v>
                      </c:pt>
                      <c:pt idx="1247">
                        <c:v>7.1464533866862356E-3</c:v>
                      </c:pt>
                      <c:pt idx="1248">
                        <c:v>6.9674864300557611E-3</c:v>
                      </c:pt>
                      <c:pt idx="1249">
                        <c:v>6.7051747598214483E-3</c:v>
                      </c:pt>
                      <c:pt idx="1250">
                        <c:v>6.632911413232156E-3</c:v>
                      </c:pt>
                      <c:pt idx="1251">
                        <c:v>6.572869654494988E-3</c:v>
                      </c:pt>
                      <c:pt idx="1252">
                        <c:v>6.4901419435088861E-3</c:v>
                      </c:pt>
                      <c:pt idx="1253">
                        <c:v>6.5611647035014485E-3</c:v>
                      </c:pt>
                      <c:pt idx="1254">
                        <c:v>6.0725759612489452E-3</c:v>
                      </c:pt>
                      <c:pt idx="1255">
                        <c:v>6.2458286509690236E-3</c:v>
                      </c:pt>
                      <c:pt idx="1256">
                        <c:v>6.1087569947530099E-3</c:v>
                      </c:pt>
                      <c:pt idx="1257">
                        <c:v>6.2520052585076438E-3</c:v>
                      </c:pt>
                      <c:pt idx="1258">
                        <c:v>6.1388074902472452E-3</c:v>
                      </c:pt>
                      <c:pt idx="1259">
                        <c:v>6.091224248367411E-3</c:v>
                      </c:pt>
                      <c:pt idx="1260">
                        <c:v>6.2298310070963529E-3</c:v>
                      </c:pt>
                      <c:pt idx="1261">
                        <c:v>6.366598275354283E-3</c:v>
                      </c:pt>
                      <c:pt idx="1262">
                        <c:v>6.3849273664518405E-3</c:v>
                      </c:pt>
                      <c:pt idx="1263">
                        <c:v>6.5104503790041415E-3</c:v>
                      </c:pt>
                      <c:pt idx="1264">
                        <c:v>6.445523604874815E-3</c:v>
                      </c:pt>
                      <c:pt idx="1265">
                        <c:v>6.4574490314704249E-3</c:v>
                      </c:pt>
                      <c:pt idx="1266">
                        <c:v>6.4517380552406561E-3</c:v>
                      </c:pt>
                      <c:pt idx="1267">
                        <c:v>6.3675673807992083E-3</c:v>
                      </c:pt>
                      <c:pt idx="1268">
                        <c:v>6.2370112722264911E-3</c:v>
                      </c:pt>
                      <c:pt idx="1269">
                        <c:v>6.201040842282614E-3</c:v>
                      </c:pt>
                      <c:pt idx="1270">
                        <c:v>5.9866974235616034E-3</c:v>
                      </c:pt>
                      <c:pt idx="1271">
                        <c:v>5.9027110272353188E-3</c:v>
                      </c:pt>
                      <c:pt idx="1272">
                        <c:v>5.8611892190721269E-3</c:v>
                      </c:pt>
                      <c:pt idx="1273">
                        <c:v>5.8733943535211114E-3</c:v>
                      </c:pt>
                      <c:pt idx="1274">
                        <c:v>5.6054671367952395E-3</c:v>
                      </c:pt>
                      <c:pt idx="1275">
                        <c:v>5.6470876653772683E-3</c:v>
                      </c:pt>
                      <c:pt idx="1276">
                        <c:v>5.5883029466399685E-3</c:v>
                      </c:pt>
                      <c:pt idx="1277">
                        <c:v>5.8743239707985005E-3</c:v>
                      </c:pt>
                      <c:pt idx="1278">
                        <c:v>5.7381358623310851E-3</c:v>
                      </c:pt>
                      <c:pt idx="1279">
                        <c:v>5.8159489417993777E-3</c:v>
                      </c:pt>
                      <c:pt idx="1280">
                        <c:v>5.6129962140719376E-3</c:v>
                      </c:pt>
                      <c:pt idx="1281">
                        <c:v>5.643124040560929E-3</c:v>
                      </c:pt>
                      <c:pt idx="1282">
                        <c:v>5.7860169108077475E-3</c:v>
                      </c:pt>
                      <c:pt idx="1283">
                        <c:v>5.750105713115173E-3</c:v>
                      </c:pt>
                      <c:pt idx="1284">
                        <c:v>5.564471837532517E-3</c:v>
                      </c:pt>
                      <c:pt idx="1285">
                        <c:v>5.4926971570164723E-3</c:v>
                      </c:pt>
                      <c:pt idx="1286">
                        <c:v>5.3793529534681313E-3</c:v>
                      </c:pt>
                      <c:pt idx="1287">
                        <c:v>5.5173591629824759E-3</c:v>
                      </c:pt>
                      <c:pt idx="1288">
                        <c:v>5.755800235941801E-3</c:v>
                      </c:pt>
                      <c:pt idx="1289">
                        <c:v>5.6916632251631767E-3</c:v>
                      </c:pt>
                      <c:pt idx="1290">
                        <c:v>5.6439861988854464E-3</c:v>
                      </c:pt>
                      <c:pt idx="1291">
                        <c:v>5.4428696709483909E-3</c:v>
                      </c:pt>
                      <c:pt idx="1292">
                        <c:v>5.6345600442267484E-3</c:v>
                      </c:pt>
                      <c:pt idx="1293">
                        <c:v>5.4014334204815252E-3</c:v>
                      </c:pt>
                      <c:pt idx="1294">
                        <c:v>5.2274271648976517E-3</c:v>
                      </c:pt>
                      <c:pt idx="1295">
                        <c:v>4.7858573127972925E-3</c:v>
                      </c:pt>
                      <c:pt idx="1296">
                        <c:v>4.6715489398249689E-3</c:v>
                      </c:pt>
                      <c:pt idx="1297">
                        <c:v>4.778830064316353E-3</c:v>
                      </c:pt>
                      <c:pt idx="1298">
                        <c:v>4.7068365535385508E-3</c:v>
                      </c:pt>
                      <c:pt idx="1299">
                        <c:v>4.6034219787849818E-3</c:v>
                      </c:pt>
                      <c:pt idx="1300">
                        <c:v>4.770608298767476E-3</c:v>
                      </c:pt>
                      <c:pt idx="1301">
                        <c:v>4.8424372755138815E-3</c:v>
                      </c:pt>
                      <c:pt idx="1302">
                        <c:v>5.2367858606034781E-3</c:v>
                      </c:pt>
                      <c:pt idx="1303">
                        <c:v>5.2549125748424181E-3</c:v>
                      </c:pt>
                      <c:pt idx="1304">
                        <c:v>4.8314875357244515E-3</c:v>
                      </c:pt>
                      <c:pt idx="1305">
                        <c:v>4.9029101134133082E-3</c:v>
                      </c:pt>
                      <c:pt idx="1306">
                        <c:v>4.6953323340633169E-3</c:v>
                      </c:pt>
                      <c:pt idx="1307">
                        <c:v>4.3677565949353132E-3</c:v>
                      </c:pt>
                      <c:pt idx="1308">
                        <c:v>4.0280546976933975E-3</c:v>
                      </c:pt>
                      <c:pt idx="1309">
                        <c:v>3.8905322182313583E-3</c:v>
                      </c:pt>
                      <c:pt idx="1310">
                        <c:v>3.9145624135167997E-3</c:v>
                      </c:pt>
                      <c:pt idx="1311">
                        <c:v>3.9383836505823685E-3</c:v>
                      </c:pt>
                      <c:pt idx="1312">
                        <c:v>4.010229080731913E-3</c:v>
                      </c:pt>
                      <c:pt idx="1313">
                        <c:v>4.2250858456308812E-3</c:v>
                      </c:pt>
                      <c:pt idx="1314">
                        <c:v>4.4992192860210242E-3</c:v>
                      </c:pt>
                      <c:pt idx="1315">
                        <c:v>4.6600990165800941E-3</c:v>
                      </c:pt>
                      <c:pt idx="1316">
                        <c:v>4.5467893651783466E-3</c:v>
                      </c:pt>
                      <c:pt idx="1317">
                        <c:v>4.0752595113010201E-3</c:v>
                      </c:pt>
                      <c:pt idx="1318">
                        <c:v>4.1526645463714484E-3</c:v>
                      </c:pt>
                      <c:pt idx="1319">
                        <c:v>4.3381371786033358E-3</c:v>
                      </c:pt>
                      <c:pt idx="1320">
                        <c:v>4.0697492665895552E-3</c:v>
                      </c:pt>
                      <c:pt idx="1321">
                        <c:v>3.9271755923636466E-3</c:v>
                      </c:pt>
                      <c:pt idx="1322">
                        <c:v>3.8912759120532697E-3</c:v>
                      </c:pt>
                      <c:pt idx="1323">
                        <c:v>3.9389233222053488E-3</c:v>
                      </c:pt>
                      <c:pt idx="1324">
                        <c:v>3.9684917329875927E-3</c:v>
                      </c:pt>
                      <c:pt idx="1325">
                        <c:v>3.8672473621081415E-3</c:v>
                      </c:pt>
                      <c:pt idx="1326">
                        <c:v>3.2579317743185415E-3</c:v>
                      </c:pt>
                      <c:pt idx="1327">
                        <c:v>3.1029950129735084E-3</c:v>
                      </c:pt>
                      <c:pt idx="1328">
                        <c:v>3.0609170797841977E-3</c:v>
                      </c:pt>
                      <c:pt idx="1329">
                        <c:v>3.0792741416670916E-3</c:v>
                      </c:pt>
                      <c:pt idx="1330">
                        <c:v>2.7271565064160047E-3</c:v>
                      </c:pt>
                      <c:pt idx="1331">
                        <c:v>2.9536129205284178E-3</c:v>
                      </c:pt>
                      <c:pt idx="1332">
                        <c:v>3.4249469789083826E-3</c:v>
                      </c:pt>
                      <c:pt idx="1333">
                        <c:v>4.1576433461615039E-3</c:v>
                      </c:pt>
                      <c:pt idx="1334">
                        <c:v>4.7644876327995302E-3</c:v>
                      </c:pt>
                      <c:pt idx="1335">
                        <c:v>5.4967315314663114E-3</c:v>
                      </c:pt>
                      <c:pt idx="1336">
                        <c:v>5.8110787344700446E-3</c:v>
                      </c:pt>
                      <c:pt idx="1337">
                        <c:v>6.7043685430676053E-3</c:v>
                      </c:pt>
                      <c:pt idx="1338">
                        <c:v>7.3355474129491571E-3</c:v>
                      </c:pt>
                      <c:pt idx="1339">
                        <c:v>7.5728532010918481E-3</c:v>
                      </c:pt>
                      <c:pt idx="1340">
                        <c:v>7.6861529804517119E-3</c:v>
                      </c:pt>
                      <c:pt idx="1341">
                        <c:v>7.5377613828756275E-3</c:v>
                      </c:pt>
                      <c:pt idx="1342">
                        <c:v>7.2056296964182589E-3</c:v>
                      </c:pt>
                      <c:pt idx="1343">
                        <c:v>6.789644886200037E-3</c:v>
                      </c:pt>
                      <c:pt idx="1344">
                        <c:v>6.2487820368325887E-3</c:v>
                      </c:pt>
                      <c:pt idx="1345">
                        <c:v>5.5819305436039862E-3</c:v>
                      </c:pt>
                      <c:pt idx="1346">
                        <c:v>4.7656772138465267E-3</c:v>
                      </c:pt>
                      <c:pt idx="1347">
                        <c:v>4.3015217752563851E-3</c:v>
                      </c:pt>
                      <c:pt idx="1348">
                        <c:v>4.2673546382966127E-3</c:v>
                      </c:pt>
                      <c:pt idx="1349">
                        <c:v>3.6643801920770284E-3</c:v>
                      </c:pt>
                      <c:pt idx="1350">
                        <c:v>3.7958593365658789E-3</c:v>
                      </c:pt>
                      <c:pt idx="1351">
                        <c:v>3.5689866513540333E-3</c:v>
                      </c:pt>
                      <c:pt idx="1352">
                        <c:v>3.4382479100064662E-3</c:v>
                      </c:pt>
                      <c:pt idx="1353">
                        <c:v>3.7008491601360368E-3</c:v>
                      </c:pt>
                      <c:pt idx="1354">
                        <c:v>3.5696892116680958E-3</c:v>
                      </c:pt>
                      <c:pt idx="1355">
                        <c:v>3.0198263507832642E-3</c:v>
                      </c:pt>
                      <c:pt idx="1356">
                        <c:v>2.942029724718112E-3</c:v>
                      </c:pt>
                      <c:pt idx="1357">
                        <c:v>2.9532591723609152E-3</c:v>
                      </c:pt>
                      <c:pt idx="1358">
                        <c:v>2.9891210098440713E-3</c:v>
                      </c:pt>
                      <c:pt idx="1359">
                        <c:v>3.1085266471090551E-3</c:v>
                      </c:pt>
                      <c:pt idx="1360">
                        <c:v>3.3892842276032164E-3</c:v>
                      </c:pt>
                      <c:pt idx="1361">
                        <c:v>3.3832260845672014E-3</c:v>
                      </c:pt>
                      <c:pt idx="1362">
                        <c:v>3.6038810287325777E-3</c:v>
                      </c:pt>
                      <c:pt idx="1363">
                        <c:v>3.8610230397004165E-3</c:v>
                      </c:pt>
                      <c:pt idx="1364">
                        <c:v>3.9332074099546381E-3</c:v>
                      </c:pt>
                      <c:pt idx="1365">
                        <c:v>3.9274766896411021E-3</c:v>
                      </c:pt>
                      <c:pt idx="1366">
                        <c:v>3.8613915959307445E-3</c:v>
                      </c:pt>
                      <c:pt idx="1367">
                        <c:v>3.4376835582787769E-3</c:v>
                      </c:pt>
                      <c:pt idx="1368">
                        <c:v>3.4142637842498155E-3</c:v>
                      </c:pt>
                      <c:pt idx="1369">
                        <c:v>3.2296269848974212E-3</c:v>
                      </c:pt>
                      <c:pt idx="1370">
                        <c:v>3.2415540568333451E-3</c:v>
                      </c:pt>
                      <c:pt idx="1371">
                        <c:v>2.9314929653474877E-3</c:v>
                      </c:pt>
                      <c:pt idx="1372">
                        <c:v>2.8716206766626574E-3</c:v>
                      </c:pt>
                      <c:pt idx="1373">
                        <c:v>2.7646867189775196E-3</c:v>
                      </c:pt>
                      <c:pt idx="1374">
                        <c:v>2.8006390501779436E-3</c:v>
                      </c:pt>
                      <c:pt idx="1375">
                        <c:v>2.6394483502995346E-3</c:v>
                      </c:pt>
                      <c:pt idx="1376">
                        <c:v>2.7228671042175009E-3</c:v>
                      </c:pt>
                      <c:pt idx="1377">
                        <c:v>2.5197284530345835E-3</c:v>
                      </c:pt>
                      <c:pt idx="1378">
                        <c:v>2.4960075817281671E-3</c:v>
                      </c:pt>
                      <c:pt idx="1379">
                        <c:v>2.4244221153482282E-3</c:v>
                      </c:pt>
                      <c:pt idx="1380">
                        <c:v>2.615406637631895E-3</c:v>
                      </c:pt>
                      <c:pt idx="1381">
                        <c:v>2.6452580469481404E-3</c:v>
                      </c:pt>
                      <c:pt idx="1382">
                        <c:v>2.9852149719387213E-3</c:v>
                      </c:pt>
                      <c:pt idx="1383">
                        <c:v>3.2184649962074905E-3</c:v>
                      </c:pt>
                      <c:pt idx="1384">
                        <c:v>3.5468420160683937E-3</c:v>
                      </c:pt>
                      <c:pt idx="1385">
                        <c:v>3.6836520631744868E-3</c:v>
                      </c:pt>
                      <c:pt idx="1386">
                        <c:v>3.6596514840146963E-3</c:v>
                      </c:pt>
                      <c:pt idx="1387">
                        <c:v>3.5402491374303406E-3</c:v>
                      </c:pt>
                      <c:pt idx="1388">
                        <c:v>3.2476813041625464E-3</c:v>
                      </c:pt>
                      <c:pt idx="1389">
                        <c:v>3.050841015701483E-3</c:v>
                      </c:pt>
                      <c:pt idx="1390">
                        <c:v>3.1640930801922415E-3</c:v>
                      </c:pt>
                      <c:pt idx="1391">
                        <c:v>3.0744022889974448E-3</c:v>
                      </c:pt>
                      <c:pt idx="1392">
                        <c:v>3.0144839307838238E-3</c:v>
                      </c:pt>
                      <c:pt idx="1393">
                        <c:v>3.0262629220914913E-3</c:v>
                      </c:pt>
                      <c:pt idx="1394">
                        <c:v>3.1637014891975181E-3</c:v>
                      </c:pt>
                      <c:pt idx="1395">
                        <c:v>3.2768630599710091E-3</c:v>
                      </c:pt>
                      <c:pt idx="1396">
                        <c:v>3.2528065392405442E-3</c:v>
                      </c:pt>
                      <c:pt idx="1397">
                        <c:v>3.085689323551237E-3</c:v>
                      </c:pt>
                      <c:pt idx="1398">
                        <c:v>2.8109553339464972E-3</c:v>
                      </c:pt>
                      <c:pt idx="1399">
                        <c:v>2.6441869304037503E-3</c:v>
                      </c:pt>
                      <c:pt idx="1400">
                        <c:v>2.7876869312264204E-3</c:v>
                      </c:pt>
                      <c:pt idx="1401">
                        <c:v>2.7394784600272798E-3</c:v>
                      </c:pt>
                      <c:pt idx="1402">
                        <c:v>2.9368139959228467E-3</c:v>
                      </c:pt>
                      <c:pt idx="1403">
                        <c:v>2.9728304953955155E-3</c:v>
                      </c:pt>
                      <c:pt idx="1404">
                        <c:v>2.8174248120610029E-3</c:v>
                      </c:pt>
                      <c:pt idx="1405">
                        <c:v>2.8832203258761027E-3</c:v>
                      </c:pt>
                      <c:pt idx="1406">
                        <c:v>2.8711599813747478E-3</c:v>
                      </c:pt>
                      <c:pt idx="1407">
                        <c:v>2.7279676591907887E-3</c:v>
                      </c:pt>
                      <c:pt idx="1408">
                        <c:v>2.746383953324986E-3</c:v>
                      </c:pt>
                      <c:pt idx="1409">
                        <c:v>2.471663126442758E-3</c:v>
                      </c:pt>
                      <c:pt idx="1410">
                        <c:v>2.298625976303809E-3</c:v>
                      </c:pt>
                      <c:pt idx="1411">
                        <c:v>2.1434934194614146E-3</c:v>
                      </c:pt>
                      <c:pt idx="1412">
                        <c:v>2.0898849413518448E-3</c:v>
                      </c:pt>
                      <c:pt idx="1413">
                        <c:v>2.0481212681625004E-3</c:v>
                      </c:pt>
                      <c:pt idx="1414">
                        <c:v>2.0180905167520324E-3</c:v>
                      </c:pt>
                      <c:pt idx="1415">
                        <c:v>1.8507511801203402E-3</c:v>
                      </c:pt>
                      <c:pt idx="1416">
                        <c:v>1.9703197060764064E-3</c:v>
                      </c:pt>
                      <c:pt idx="1417">
                        <c:v>2.1495318184136616E-3</c:v>
                      </c:pt>
                      <c:pt idx="1418">
                        <c:v>2.2989550443666016E-3</c:v>
                      </c:pt>
                      <c:pt idx="1419">
                        <c:v>2.5139105296844077E-3</c:v>
                      </c:pt>
                      <c:pt idx="1420">
                        <c:v>2.6754664951125166E-3</c:v>
                      </c:pt>
                      <c:pt idx="1421">
                        <c:v>2.6039057088372876E-3</c:v>
                      </c:pt>
                      <c:pt idx="1422">
                        <c:v>2.5921382349118178E-3</c:v>
                      </c:pt>
                      <c:pt idx="1423">
                        <c:v>2.3831750790174687E-3</c:v>
                      </c:pt>
                      <c:pt idx="1424">
                        <c:v>2.251983869083562E-3</c:v>
                      </c:pt>
                      <c:pt idx="1425">
                        <c:v>1.9771067348715071E-3</c:v>
                      </c:pt>
                      <c:pt idx="1426">
                        <c:v>1.8937274691210758E-3</c:v>
                      </c:pt>
                      <c:pt idx="1427">
                        <c:v>1.9595476630408851E-3</c:v>
                      </c:pt>
                      <c:pt idx="1428">
                        <c:v>2.0849357576874414E-3</c:v>
                      </c:pt>
                      <c:pt idx="1429">
                        <c:v>1.9713809505789133E-3</c:v>
                      </c:pt>
                      <c:pt idx="1430">
                        <c:v>2.287610422901821E-3</c:v>
                      </c:pt>
                      <c:pt idx="1431">
                        <c:v>2.3413110400689729E-3</c:v>
                      </c:pt>
                      <c:pt idx="1432">
                        <c:v>2.5326065316719783E-3</c:v>
                      </c:pt>
                      <c:pt idx="1433">
                        <c:v>2.5145801831921908E-3</c:v>
                      </c:pt>
                      <c:pt idx="1434">
                        <c:v>2.3352890945198654E-3</c:v>
                      </c:pt>
                      <c:pt idx="1435">
                        <c:v>2.4550780960780022E-3</c:v>
                      </c:pt>
                      <c:pt idx="1436">
                        <c:v>2.40724640781076E-3</c:v>
                      </c:pt>
                      <c:pt idx="1437">
                        <c:v>2.2400386984041845E-3</c:v>
                      </c:pt>
                      <c:pt idx="1438">
                        <c:v>2.1267027215574135E-3</c:v>
                      </c:pt>
                      <c:pt idx="1439">
                        <c:v>2.0787196619812859E-3</c:v>
                      </c:pt>
                      <c:pt idx="1440">
                        <c:v>1.9891868234566297E-3</c:v>
                      </c:pt>
                      <c:pt idx="1441">
                        <c:v>1.9889482491111049E-3</c:v>
                      </c:pt>
                      <c:pt idx="1442">
                        <c:v>1.8332974100698117E-3</c:v>
                      </c:pt>
                      <c:pt idx="1443">
                        <c:v>1.8809859537297399E-3</c:v>
                      </c:pt>
                      <c:pt idx="1444">
                        <c:v>1.8273725395992282E-3</c:v>
                      </c:pt>
                      <c:pt idx="1445">
                        <c:v>1.9048565510047272E-3</c:v>
                      </c:pt>
                      <c:pt idx="1446">
                        <c:v>1.8930002287023038E-3</c:v>
                      </c:pt>
                      <c:pt idx="1447">
                        <c:v>1.8450319771890018E-3</c:v>
                      </c:pt>
                      <c:pt idx="1448">
                        <c:v>1.9169201861867101E-3</c:v>
                      </c:pt>
                      <c:pt idx="1449">
                        <c:v>2.0364739040799502E-3</c:v>
                      </c:pt>
                      <c:pt idx="1450">
                        <c:v>2.0665309809354418E-3</c:v>
                      </c:pt>
                      <c:pt idx="1451">
                        <c:v>2.0306263646041227E-3</c:v>
                      </c:pt>
                      <c:pt idx="1452">
                        <c:v>2.0184607183226745E-3</c:v>
                      </c:pt>
                      <c:pt idx="1453">
                        <c:v>2.0302314829287716E-3</c:v>
                      </c:pt>
                      <c:pt idx="1454">
                        <c:v>2.1915192578857053E-3</c:v>
                      </c:pt>
                      <c:pt idx="1455">
                        <c:v>2.185507184378481E-3</c:v>
                      </c:pt>
                      <c:pt idx="1456">
                        <c:v>2.0541711844969455E-3</c:v>
                      </c:pt>
                      <c:pt idx="1457">
                        <c:v>2.0004360151832006E-3</c:v>
                      </c:pt>
                      <c:pt idx="1458">
                        <c:v>2.1260133239658628E-3</c:v>
                      </c:pt>
                      <c:pt idx="1459">
                        <c:v>2.2035812477273738E-3</c:v>
                      </c:pt>
                      <c:pt idx="1460">
                        <c:v>2.0483384530839439E-3</c:v>
                      </c:pt>
                      <c:pt idx="1461">
                        <c:v>2.1023928184185975E-3</c:v>
                      </c:pt>
                      <c:pt idx="1462">
                        <c:v>2.0365660431375322E-3</c:v>
                      </c:pt>
                      <c:pt idx="1463">
                        <c:v>2.0185084331917793E-3</c:v>
                      </c:pt>
                      <c:pt idx="1464">
                        <c:v>2.3587368393341635E-3</c:v>
                      </c:pt>
                      <c:pt idx="1465">
                        <c:v>2.1435888491996243E-3</c:v>
                      </c:pt>
                      <c:pt idx="1466">
                        <c:v>1.9228384752960381E-3</c:v>
                      </c:pt>
                      <c:pt idx="1467">
                        <c:v>2.1321882861641685E-3</c:v>
                      </c:pt>
                      <c:pt idx="1468">
                        <c:v>1.8571992688107646E-3</c:v>
                      </c:pt>
                      <c:pt idx="1469">
                        <c:v>1.9230112360290041E-3</c:v>
                      </c:pt>
                      <c:pt idx="1470">
                        <c:v>1.9348938837764509E-3</c:v>
                      </c:pt>
                      <c:pt idx="1471">
                        <c:v>1.7382082573048998E-3</c:v>
                      </c:pt>
                      <c:pt idx="1472">
                        <c:v>1.696335991654834E-3</c:v>
                      </c:pt>
                      <c:pt idx="1473">
                        <c:v>1.5469499503929897E-3</c:v>
                      </c:pt>
                      <c:pt idx="1474">
                        <c:v>1.6126074201557479E-3</c:v>
                      </c:pt>
                      <c:pt idx="1475">
                        <c:v>1.791796991330702E-3</c:v>
                      </c:pt>
                      <c:pt idx="1476">
                        <c:v>1.6542267969995575E-3</c:v>
                      </c:pt>
                      <c:pt idx="1477">
                        <c:v>1.5705849349350175E-3</c:v>
                      </c:pt>
                      <c:pt idx="1478">
                        <c:v>1.611946157883566E-3</c:v>
                      </c:pt>
                      <c:pt idx="1479">
                        <c:v>1.8927978518436862E-3</c:v>
                      </c:pt>
                      <c:pt idx="1480">
                        <c:v>2.1139365260613679E-3</c:v>
                      </c:pt>
                      <c:pt idx="1481">
                        <c:v>2.0779249626096414E-3</c:v>
                      </c:pt>
                      <c:pt idx="1482">
                        <c:v>1.7015879179370066E-3</c:v>
                      </c:pt>
                      <c:pt idx="1483">
                        <c:v>1.6659202306108984E-3</c:v>
                      </c:pt>
                      <c:pt idx="1484">
                        <c:v>1.7975523917489473E-3</c:v>
                      </c:pt>
                      <c:pt idx="1485">
                        <c:v>1.708394690815875E-3</c:v>
                      </c:pt>
                      <c:pt idx="1486">
                        <c:v>1.7324824730123056E-3</c:v>
                      </c:pt>
                      <c:pt idx="1487">
                        <c:v>1.8760417060862786E-3</c:v>
                      </c:pt>
                      <c:pt idx="1488">
                        <c:v>1.7386344004462163E-3</c:v>
                      </c:pt>
                      <c:pt idx="1489">
                        <c:v>2.156748281030707E-3</c:v>
                      </c:pt>
                      <c:pt idx="1490">
                        <c:v>2.3179093647834651E-3</c:v>
                      </c:pt>
                      <c:pt idx="1491">
                        <c:v>2.2402048777758949E-3</c:v>
                      </c:pt>
                      <c:pt idx="1492">
                        <c:v>1.9770672467039722E-3</c:v>
                      </c:pt>
                      <c:pt idx="1493">
                        <c:v>1.9053649611617421E-3</c:v>
                      </c:pt>
                      <c:pt idx="1494">
                        <c:v>1.7734859989765983E-3</c:v>
                      </c:pt>
                      <c:pt idx="1495">
                        <c:v>2.0603181759099145E-3</c:v>
                      </c:pt>
                      <c:pt idx="1496">
                        <c:v>1.9468538625186541E-3</c:v>
                      </c:pt>
                      <c:pt idx="1497">
                        <c:v>1.9710173303695271E-3</c:v>
                      </c:pt>
                      <c:pt idx="1498">
                        <c:v>1.9950360082727713E-3</c:v>
                      </c:pt>
                      <c:pt idx="1499">
                        <c:v>2.1384405793572316E-3</c:v>
                      </c:pt>
                      <c:pt idx="1500">
                        <c:v>2.2400337623832427E-3</c:v>
                      </c:pt>
                      <c:pt idx="1501">
                        <c:v>2.2581160524337051E-3</c:v>
                      </c:pt>
                      <c:pt idx="1502">
                        <c:v>2.1804921871015192E-3</c:v>
                      </c:pt>
                      <c:pt idx="1503">
                        <c:v>2.0491183443927625E-3</c:v>
                      </c:pt>
                      <c:pt idx="1504">
                        <c:v>2.1086237221875788E-3</c:v>
                      </c:pt>
                      <c:pt idx="1505">
                        <c:v>2.1085513272137641E-3</c:v>
                      </c:pt>
                      <c:pt idx="1506">
                        <c:v>2.1443259616602804E-3</c:v>
                      </c:pt>
                      <c:pt idx="1507">
                        <c:v>1.8394098493361877E-3</c:v>
                      </c:pt>
                      <c:pt idx="1508">
                        <c:v>1.5825603798761718E-3</c:v>
                      </c:pt>
                      <c:pt idx="1509">
                        <c:v>1.2001021756334971E-3</c:v>
                      </c:pt>
                      <c:pt idx="1510">
                        <c:v>1.4453227088224794E-3</c:v>
                      </c:pt>
                      <c:pt idx="1511">
                        <c:v>1.2962226277072018E-3</c:v>
                      </c:pt>
                      <c:pt idx="1512">
                        <c:v>1.2125904731505141E-3</c:v>
                      </c:pt>
                      <c:pt idx="1513">
                        <c:v>1.3142646069199723E-3</c:v>
                      </c:pt>
                      <c:pt idx="1514">
                        <c:v>1.4519346734081745E-3</c:v>
                      </c:pt>
                      <c:pt idx="1515">
                        <c:v>1.619266276940391E-3</c:v>
                      </c:pt>
                      <c:pt idx="1516">
                        <c:v>1.8402884610638443E-3</c:v>
                      </c:pt>
                      <c:pt idx="1517">
                        <c:v>1.8878536042002249E-3</c:v>
                      </c:pt>
                      <c:pt idx="1518">
                        <c:v>2.0313025994731621E-3</c:v>
                      </c:pt>
                      <c:pt idx="1519">
                        <c:v>2.0610980672187331E-3</c:v>
                      </c:pt>
                      <c:pt idx="1520">
                        <c:v>2.0070848353919285E-3</c:v>
                      </c:pt>
                      <c:pt idx="1521">
                        <c:v>1.9233172693274014E-3</c:v>
                      </c:pt>
                      <c:pt idx="1522">
                        <c:v>2.0306839515151116E-3</c:v>
                      </c:pt>
                      <c:pt idx="1523">
                        <c:v>2.1444164553775479E-3</c:v>
                      </c:pt>
                      <c:pt idx="1524">
                        <c:v>1.9769487822013667E-3</c:v>
                      </c:pt>
                      <c:pt idx="1525">
                        <c:v>1.8332941193891839E-3</c:v>
                      </c:pt>
                      <c:pt idx="1526">
                        <c:v>1.7018577537484968E-3</c:v>
                      </c:pt>
                      <c:pt idx="1527">
                        <c:v>1.6602026730198742E-3</c:v>
                      </c:pt>
                      <c:pt idx="1528">
                        <c:v>1.7438616466236795E-3</c:v>
                      </c:pt>
                      <c:pt idx="1529">
                        <c:v>1.7679823356263895E-3</c:v>
                      </c:pt>
                      <c:pt idx="1530">
                        <c:v>1.4571158500568465E-3</c:v>
                      </c:pt>
                      <c:pt idx="1531">
                        <c:v>1.3974798322411016E-3</c:v>
                      </c:pt>
                      <c:pt idx="1532">
                        <c:v>1.2182283962703427E-3</c:v>
                      </c:pt>
                      <c:pt idx="1533">
                        <c:v>1.5049353628057659E-3</c:v>
                      </c:pt>
                      <c:pt idx="1534">
                        <c:v>1.4214172303328358E-3</c:v>
                      </c:pt>
                      <c:pt idx="1535">
                        <c:v>1.3197171001864173E-3</c:v>
                      </c:pt>
                      <c:pt idx="1536">
                        <c:v>1.3192860210241586E-3</c:v>
                      </c:pt>
                      <c:pt idx="1537">
                        <c:v>1.6300208793685843E-3</c:v>
                      </c:pt>
                      <c:pt idx="1538">
                        <c:v>1.4687232323697672E-3</c:v>
                      </c:pt>
                      <c:pt idx="1539">
                        <c:v>1.2536969974184611E-3</c:v>
                      </c:pt>
                      <c:pt idx="1540">
                        <c:v>1.1641595519409258E-3</c:v>
                      </c:pt>
                      <c:pt idx="1541">
                        <c:v>1.3372057514516016E-3</c:v>
                      </c:pt>
                      <c:pt idx="1542">
                        <c:v>1.5106657540512392E-3</c:v>
                      </c:pt>
                      <c:pt idx="1543">
                        <c:v>1.5587462177739533E-3</c:v>
                      </c:pt>
                      <c:pt idx="1544">
                        <c:v>1.5409630505925692E-3</c:v>
                      </c:pt>
                      <c:pt idx="1545">
                        <c:v>1.6066196976851706E-3</c:v>
                      </c:pt>
                      <c:pt idx="1546">
                        <c:v>2.1916245596657986E-3</c:v>
                      </c:pt>
                      <c:pt idx="1547">
                        <c:v>2.4782675224630088E-3</c:v>
                      </c:pt>
                      <c:pt idx="1548">
                        <c:v>2.5141293599461644E-3</c:v>
                      </c:pt>
                      <c:pt idx="1549">
                        <c:v>2.4422970925191312E-3</c:v>
                      </c:pt>
                      <c:pt idx="1550">
                        <c:v>2.4300952487507758E-3</c:v>
                      </c:pt>
                      <c:pt idx="1551">
                        <c:v>2.6391209275770555E-3</c:v>
                      </c:pt>
                      <c:pt idx="1552">
                        <c:v>2.938115460111192E-3</c:v>
                      </c:pt>
                      <c:pt idx="1553">
                        <c:v>2.7773410313322155E-3</c:v>
                      </c:pt>
                      <c:pt idx="1554">
                        <c:v>2.3710867637307762E-3</c:v>
                      </c:pt>
                      <c:pt idx="1555">
                        <c:v>2.2993696701257209E-3</c:v>
                      </c:pt>
                      <c:pt idx="1556">
                        <c:v>2.2576537118054814E-3</c:v>
                      </c:pt>
                      <c:pt idx="1557">
                        <c:v>2.2699213691863957E-3</c:v>
                      </c:pt>
                      <c:pt idx="1558">
                        <c:v>1.6902515231737958E-3</c:v>
                      </c:pt>
                      <c:pt idx="1559">
                        <c:v>1.6720836754270071E-3</c:v>
                      </c:pt>
                      <c:pt idx="1560">
                        <c:v>1.6483101532305435E-3</c:v>
                      </c:pt>
                      <c:pt idx="1561">
                        <c:v>1.9771347056568448E-3</c:v>
                      </c:pt>
                      <c:pt idx="1562">
                        <c:v>1.792027338974657E-3</c:v>
                      </c:pt>
                      <c:pt idx="1563">
                        <c:v>1.7980410578221947E-3</c:v>
                      </c:pt>
                      <c:pt idx="1564">
                        <c:v>1.7443568940581826E-3</c:v>
                      </c:pt>
                      <c:pt idx="1565">
                        <c:v>2.0910630050166427E-3</c:v>
                      </c:pt>
                      <c:pt idx="1566">
                        <c:v>2.1506934286753205E-3</c:v>
                      </c:pt>
                      <c:pt idx="1567">
                        <c:v>2.1028568043871356E-3</c:v>
                      </c:pt>
                      <c:pt idx="1568">
                        <c:v>1.7801200111225005E-3</c:v>
                      </c:pt>
                      <c:pt idx="1569">
                        <c:v>1.8937077250373083E-3</c:v>
                      </c:pt>
                      <c:pt idx="1570">
                        <c:v>1.983077674870882E-3</c:v>
                      </c:pt>
                      <c:pt idx="1571">
                        <c:v>1.9652750926737934E-3</c:v>
                      </c:pt>
                      <c:pt idx="1572">
                        <c:v>2.0309685953894276E-3</c:v>
                      </c:pt>
                      <c:pt idx="1573">
                        <c:v>1.7801743073528615E-3</c:v>
                      </c:pt>
                      <c:pt idx="1574">
                        <c:v>1.7858293420119551E-3</c:v>
                      </c:pt>
                      <c:pt idx="1575">
                        <c:v>1.7739121421179152E-3</c:v>
                      </c:pt>
                      <c:pt idx="1576">
                        <c:v>1.8756122722643339E-3</c:v>
                      </c:pt>
                      <c:pt idx="1577">
                        <c:v>1.6068432994338386E-3</c:v>
                      </c:pt>
                      <c:pt idx="1578">
                        <c:v>1.3676358269562685E-3</c:v>
                      </c:pt>
                      <c:pt idx="1579">
                        <c:v>1.3078668656431554E-3</c:v>
                      </c:pt>
                      <c:pt idx="1580">
                        <c:v>1.2242686050969354E-3</c:v>
                      </c:pt>
                      <c:pt idx="1581">
                        <c:v>1.4393228108335787E-3</c:v>
                      </c:pt>
                      <c:pt idx="1582">
                        <c:v>1.5468739356704845E-3</c:v>
                      </c:pt>
                      <c:pt idx="1583">
                        <c:v>1.4152356867732738E-3</c:v>
                      </c:pt>
                      <c:pt idx="1584">
                        <c:v>1.9170567494327692E-3</c:v>
                      </c:pt>
                      <c:pt idx="1585">
                        <c:v>2.0306066205203555E-3</c:v>
                      </c:pt>
                      <c:pt idx="1586">
                        <c:v>2.2099125172555067E-3</c:v>
                      </c:pt>
                      <c:pt idx="1587">
                        <c:v>2.3655074147261252E-3</c:v>
                      </c:pt>
                      <c:pt idx="1588">
                        <c:v>2.4196851805843266E-3</c:v>
                      </c:pt>
                      <c:pt idx="1589">
                        <c:v>2.5871100749123447E-3</c:v>
                      </c:pt>
                      <c:pt idx="1590">
                        <c:v>2.6290530901959108E-3</c:v>
                      </c:pt>
                      <c:pt idx="1591">
                        <c:v>2.1988558303456698E-3</c:v>
                      </c:pt>
                      <c:pt idx="1592">
                        <c:v>2.1210476868983195E-3</c:v>
                      </c:pt>
                      <c:pt idx="1593">
                        <c:v>1.8161710627417622E-3</c:v>
                      </c:pt>
                      <c:pt idx="1594">
                        <c:v>1.9768648698453547E-3</c:v>
                      </c:pt>
                      <c:pt idx="1595">
                        <c:v>1.785197531331393E-3</c:v>
                      </c:pt>
                      <c:pt idx="1596">
                        <c:v>1.7191897686157918E-3</c:v>
                      </c:pt>
                      <c:pt idx="1597">
                        <c:v>1.8984742759268615E-3</c:v>
                      </c:pt>
                      <c:pt idx="1598">
                        <c:v>2.1732921778876138E-3</c:v>
                      </c:pt>
                      <c:pt idx="1599">
                        <c:v>2.2628381791347813E-3</c:v>
                      </c:pt>
                      <c:pt idx="1600">
                        <c:v>2.3465037340998428E-3</c:v>
                      </c:pt>
                      <c:pt idx="1601">
                        <c:v>2.1855055390381673E-3</c:v>
                      </c:pt>
                      <c:pt idx="1602">
                        <c:v>2.0542830676382952E-3</c:v>
                      </c:pt>
                      <c:pt idx="1603">
                        <c:v>1.9229964279661785E-3</c:v>
                      </c:pt>
                      <c:pt idx="1604">
                        <c:v>1.8092277266168349E-3</c:v>
                      </c:pt>
                      <c:pt idx="1605">
                        <c:v>2.0420943865924507E-3</c:v>
                      </c:pt>
                      <c:pt idx="1606">
                        <c:v>1.9407282605297669E-3</c:v>
                      </c:pt>
                      <c:pt idx="1607">
                        <c:v>2.0602342635539024E-3</c:v>
                      </c:pt>
                      <c:pt idx="1608">
                        <c:v>1.970696489008304E-3</c:v>
                      </c:pt>
                      <c:pt idx="1609">
                        <c:v>1.8990139475498415E-3</c:v>
                      </c:pt>
                      <c:pt idx="1610">
                        <c:v>2.0063411415700166E-3</c:v>
                      </c:pt>
                      <c:pt idx="1611">
                        <c:v>1.9766328768610858E-3</c:v>
                      </c:pt>
                      <c:pt idx="1612">
                        <c:v>1.6363631726768208E-3</c:v>
                      </c:pt>
                      <c:pt idx="1613">
                        <c:v>1.8396270342576307E-3</c:v>
                      </c:pt>
                      <c:pt idx="1614">
                        <c:v>1.6844155010801659E-3</c:v>
                      </c:pt>
                      <c:pt idx="1615">
                        <c:v>1.5469466597123616E-3</c:v>
                      </c:pt>
                      <c:pt idx="1616">
                        <c:v>1.9954424073303201E-3</c:v>
                      </c:pt>
                      <c:pt idx="1617">
                        <c:v>1.7446382472518704E-3</c:v>
                      </c:pt>
                      <c:pt idx="1618">
                        <c:v>1.4637789847263059E-3</c:v>
                      </c:pt>
                      <c:pt idx="1619">
                        <c:v>1.2426658132834905E-3</c:v>
                      </c:pt>
                      <c:pt idx="1620">
                        <c:v>8.3614845576584845E-4</c:v>
                      </c:pt>
                      <c:pt idx="1621">
                        <c:v>9.9133037281766184E-4</c:v>
                      </c:pt>
                      <c:pt idx="1622">
                        <c:v>1.039162225618936E-3</c:v>
                      </c:pt>
                      <c:pt idx="1623">
                        <c:v>8.4757863492695518E-4</c:v>
                      </c:pt>
                      <c:pt idx="1624">
                        <c:v>9.1931728249012386E-4</c:v>
                      </c:pt>
                      <c:pt idx="1625">
                        <c:v>1.2779134452274436E-3</c:v>
                      </c:pt>
                      <c:pt idx="1626">
                        <c:v>1.2062313973710754E-3</c:v>
                      </c:pt>
                      <c:pt idx="1627">
                        <c:v>1.4572109507269937E-3</c:v>
                      </c:pt>
                      <c:pt idx="1628">
                        <c:v>1.3378755694934163E-3</c:v>
                      </c:pt>
                      <c:pt idx="1629">
                        <c:v>1.4394509828440365E-3</c:v>
                      </c:pt>
                      <c:pt idx="1630">
                        <c:v>1.4816720606406627E-3</c:v>
                      </c:pt>
                      <c:pt idx="1631">
                        <c:v>1.463626626213233E-3</c:v>
                      </c:pt>
                      <c:pt idx="1632">
                        <c:v>1.4335677394833961E-3</c:v>
                      </c:pt>
                      <c:pt idx="1633">
                        <c:v>1.5591039147582091E-3</c:v>
                      </c:pt>
                      <c:pt idx="1634">
                        <c:v>1.648836662131012E-3</c:v>
                      </c:pt>
                      <c:pt idx="1635">
                        <c:v>1.6965712753197308E-3</c:v>
                      </c:pt>
                      <c:pt idx="1636">
                        <c:v>1.5949246187335158E-3</c:v>
                      </c:pt>
                      <c:pt idx="1637">
                        <c:v>1.6424925589484302E-3</c:v>
                      </c:pt>
                      <c:pt idx="1638">
                        <c:v>1.7739483396048224E-3</c:v>
                      </c:pt>
                      <c:pt idx="1639">
                        <c:v>1.756257640549083E-3</c:v>
                      </c:pt>
                      <c:pt idx="1640">
                        <c:v>1.7323064215987115E-3</c:v>
                      </c:pt>
                      <c:pt idx="1641">
                        <c:v>1.8875212454568043E-3</c:v>
                      </c:pt>
                      <c:pt idx="1642">
                        <c:v>1.8933819476551433E-3</c:v>
                      </c:pt>
                      <c:pt idx="1643">
                        <c:v>1.9352706667083489E-3</c:v>
                      </c:pt>
                      <c:pt idx="1644">
                        <c:v>1.7080606867321403E-3</c:v>
                      </c:pt>
                      <c:pt idx="1645">
                        <c:v>1.9054965883868592E-3</c:v>
                      </c:pt>
                      <c:pt idx="1646">
                        <c:v>1.947497190581414E-3</c:v>
                      </c:pt>
                      <c:pt idx="1647">
                        <c:v>2.2227461717044248E-3</c:v>
                      </c:pt>
                      <c:pt idx="1648">
                        <c:v>2.0554594859627795E-3</c:v>
                      </c:pt>
                      <c:pt idx="1649">
                        <c:v>2.0136859407315516E-3</c:v>
                      </c:pt>
                      <c:pt idx="1650">
                        <c:v>2.0674194647049824E-3</c:v>
                      </c:pt>
                      <c:pt idx="1651">
                        <c:v>2.0792938857508597E-3</c:v>
                      </c:pt>
                      <c:pt idx="1652">
                        <c:v>1.9895668970691554E-3</c:v>
                      </c:pt>
                      <c:pt idx="1653">
                        <c:v>2.0014890329841375E-3</c:v>
                      </c:pt>
                      <c:pt idx="1654">
                        <c:v>1.7382082573048998E-3</c:v>
                      </c:pt>
                      <c:pt idx="1655">
                        <c:v>1.7739401129032524E-3</c:v>
                      </c:pt>
                      <c:pt idx="1656">
                        <c:v>1.7678786791866096E-3</c:v>
                      </c:pt>
                      <c:pt idx="1657">
                        <c:v>1.720084833746588E-3</c:v>
                      </c:pt>
                      <c:pt idx="1658">
                        <c:v>1.8993512423142042E-3</c:v>
                      </c:pt>
                      <c:pt idx="1659">
                        <c:v>1.8334833335252898E-3</c:v>
                      </c:pt>
                      <c:pt idx="1660">
                        <c:v>1.7495331346859128E-3</c:v>
                      </c:pt>
                      <c:pt idx="1661">
                        <c:v>1.6717990315526911E-3</c:v>
                      </c:pt>
                      <c:pt idx="1662">
                        <c:v>1.5763862403480225E-3</c:v>
                      </c:pt>
                      <c:pt idx="1663">
                        <c:v>1.5704376769769177E-3</c:v>
                      </c:pt>
                      <c:pt idx="1664">
                        <c:v>1.6361426970747494E-3</c:v>
                      </c:pt>
                      <c:pt idx="1665">
                        <c:v>1.349466004801103E-3</c:v>
                      </c:pt>
                      <c:pt idx="1666">
                        <c:v>1.3731202398248041E-3</c:v>
                      </c:pt>
                      <c:pt idx="1667">
                        <c:v>1.3014735667851861E-3</c:v>
                      </c:pt>
                      <c:pt idx="1668">
                        <c:v>1.3672192267887729E-3</c:v>
                      </c:pt>
                      <c:pt idx="1669">
                        <c:v>1.5648190043387625E-3</c:v>
                      </c:pt>
                      <c:pt idx="1670">
                        <c:v>1.3736778456572066E-3</c:v>
                      </c:pt>
                      <c:pt idx="1671">
                        <c:v>1.3736271691755365E-3</c:v>
                      </c:pt>
                      <c:pt idx="1672">
                        <c:v>1.546949292256864E-3</c:v>
                      </c:pt>
                      <c:pt idx="1673">
                        <c:v>1.2724263998144057E-3</c:v>
                      </c:pt>
                      <c:pt idx="1674">
                        <c:v>1.158856126506926E-3</c:v>
                      </c:pt>
                      <c:pt idx="1675">
                        <c:v>1.2247138341858939E-3</c:v>
                      </c:pt>
                      <c:pt idx="1676">
                        <c:v>1.2480979043300422E-3</c:v>
                      </c:pt>
                      <c:pt idx="1677">
                        <c:v>1.3316800405411852E-3</c:v>
                      </c:pt>
                      <c:pt idx="1678">
                        <c:v>1.570437018840792E-3</c:v>
                      </c:pt>
                      <c:pt idx="1679">
                        <c:v>1.3791935199917074E-3</c:v>
                      </c:pt>
                      <c:pt idx="1680">
                        <c:v>1.851137835094122E-3</c:v>
                      </c:pt>
                      <c:pt idx="1681">
                        <c:v>2.1857112065774126E-3</c:v>
                      </c:pt>
                      <c:pt idx="1682">
                        <c:v>2.0780516538138165E-3</c:v>
                      </c:pt>
                      <c:pt idx="1683">
                        <c:v>1.9525483853452832E-3</c:v>
                      </c:pt>
                      <c:pt idx="1684">
                        <c:v>2.0483006102567226E-3</c:v>
                      </c:pt>
                      <c:pt idx="1685">
                        <c:v>2.0307316663842165E-3</c:v>
                      </c:pt>
                      <c:pt idx="1686">
                        <c:v>2.0307612825098678E-3</c:v>
                      </c:pt>
                      <c:pt idx="1687">
                        <c:v>1.7022263099788248E-3</c:v>
                      </c:pt>
                      <c:pt idx="1688">
                        <c:v>1.6248321341544678E-3</c:v>
                      </c:pt>
                      <c:pt idx="1689">
                        <c:v>1.6606238801402488E-3</c:v>
                      </c:pt>
                      <c:pt idx="1690">
                        <c:v>1.6428147165819043E-3</c:v>
                      </c:pt>
                      <c:pt idx="1691">
                        <c:v>1.5352109408549519E-3</c:v>
                      </c:pt>
                      <c:pt idx="1692">
                        <c:v>1.2901319069329705E-3</c:v>
                      </c:pt>
                      <c:pt idx="1693">
                        <c:v>1.3319283223945625E-3</c:v>
                      </c:pt>
                      <c:pt idx="1694">
                        <c:v>1.3141288663440704E-3</c:v>
                      </c:pt>
                      <c:pt idx="1695">
                        <c:v>1.4273373293165093E-3</c:v>
                      </c:pt>
                      <c:pt idx="1696">
                        <c:v>1.4931098083672137E-3</c:v>
                      </c:pt>
                      <c:pt idx="1697">
                        <c:v>1.4632092033755803E-3</c:v>
                      </c:pt>
                      <c:pt idx="1698">
                        <c:v>1.3615875559621375E-3</c:v>
                      </c:pt>
                      <c:pt idx="1699">
                        <c:v>1.4572585010620672E-3</c:v>
                      </c:pt>
                      <c:pt idx="1700">
                        <c:v>1.5649631361502657E-3</c:v>
                      </c:pt>
                      <c:pt idx="1701">
                        <c:v>1.47519353315443E-3</c:v>
                      </c:pt>
                      <c:pt idx="1702">
                        <c:v>1.086859983184622E-3</c:v>
                      </c:pt>
                      <c:pt idx="1703">
                        <c:v>1.1886445192891473E-3</c:v>
                      </c:pt>
                      <c:pt idx="1704">
                        <c:v>9.8551294306957991E-4</c:v>
                      </c:pt>
                      <c:pt idx="1705">
                        <c:v>1.1348566990853554E-3</c:v>
                      </c:pt>
                      <c:pt idx="1706">
                        <c:v>1.1407911125297602E-3</c:v>
                      </c:pt>
                      <c:pt idx="1707">
                        <c:v>1.1705767082334476E-3</c:v>
                      </c:pt>
                      <c:pt idx="1708">
                        <c:v>1.3499062978691199E-3</c:v>
                      </c:pt>
                      <c:pt idx="1709">
                        <c:v>1.7621742843180969E-3</c:v>
                      </c:pt>
                      <c:pt idx="1710">
                        <c:v>1.4632019638781987E-3</c:v>
                      </c:pt>
                      <c:pt idx="1711">
                        <c:v>1.624498459138796E-3</c:v>
                      </c:pt>
                      <c:pt idx="1712">
                        <c:v>1.5229752030761282E-3</c:v>
                      </c:pt>
                      <c:pt idx="1713">
                        <c:v>1.4334512493891676E-3</c:v>
                      </c:pt>
                      <c:pt idx="1714">
                        <c:v>1.4573294152295992E-3</c:v>
                      </c:pt>
                      <c:pt idx="1715">
                        <c:v>1.5110869611716139E-3</c:v>
                      </c:pt>
                      <c:pt idx="1716">
                        <c:v>1.1047992931618011E-3</c:v>
                      </c:pt>
                      <c:pt idx="1717">
                        <c:v>1.2482973195760945E-3</c:v>
                      </c:pt>
                      <c:pt idx="1718">
                        <c:v>1.2004305855601645E-3</c:v>
                      </c:pt>
                      <c:pt idx="1719">
                        <c:v>1.3080396263761215E-3</c:v>
                      </c:pt>
                      <c:pt idx="1720">
                        <c:v>1.2123484435903301E-3</c:v>
                      </c:pt>
                      <c:pt idx="1721">
                        <c:v>1.0450214470109926E-3</c:v>
                      </c:pt>
                      <c:pt idx="1722">
                        <c:v>9.553749154706414E-4</c:v>
                      </c:pt>
                      <c:pt idx="1723">
                        <c:v>1.0570488847060683E-3</c:v>
                      </c:pt>
                      <c:pt idx="1724">
                        <c:v>1.1883903142106398E-3</c:v>
                      </c:pt>
                      <c:pt idx="1725">
                        <c:v>1.3020428545338176E-3</c:v>
                      </c:pt>
                      <c:pt idx="1726">
                        <c:v>1.3616946676165767E-3</c:v>
                      </c:pt>
                      <c:pt idx="1727">
                        <c:v>1.5709599079925698E-3</c:v>
                      </c:pt>
                      <c:pt idx="1728">
                        <c:v>1.9596068952921876E-3</c:v>
                      </c:pt>
                      <c:pt idx="1729">
                        <c:v>1.959513110894292E-3</c:v>
                      </c:pt>
                      <c:pt idx="1730">
                        <c:v>2.049235163555054E-3</c:v>
                      </c:pt>
                      <c:pt idx="1731">
                        <c:v>2.0613070254386066E-3</c:v>
                      </c:pt>
                      <c:pt idx="1732">
                        <c:v>2.0434698910949249E-3</c:v>
                      </c:pt>
                      <c:pt idx="1733">
                        <c:v>2.0855165628182707E-3</c:v>
                      </c:pt>
                      <c:pt idx="1734">
                        <c:v>2.1390510006137121E-3</c:v>
                      </c:pt>
                      <c:pt idx="1735">
                        <c:v>1.7145564902916696E-3</c:v>
                      </c:pt>
                      <c:pt idx="1736">
                        <c:v>1.7565110229574334E-3</c:v>
                      </c:pt>
                      <c:pt idx="1737">
                        <c:v>1.9953403962308545E-3</c:v>
                      </c:pt>
                      <c:pt idx="1738">
                        <c:v>1.9416315523621331E-3</c:v>
                      </c:pt>
                      <c:pt idx="1739">
                        <c:v>1.8997313159267296E-3</c:v>
                      </c:pt>
                      <c:pt idx="1740">
                        <c:v>1.8996967637801366E-3</c:v>
                      </c:pt>
                      <c:pt idx="1741">
                        <c:v>1.8581552115331775E-3</c:v>
                      </c:pt>
                      <c:pt idx="1742">
                        <c:v>2.0490953096283671E-3</c:v>
                      </c:pt>
                      <c:pt idx="1743">
                        <c:v>2.0371419122474197E-3</c:v>
                      </c:pt>
                      <c:pt idx="1744">
                        <c:v>1.9889696385351867E-3</c:v>
                      </c:pt>
                      <c:pt idx="1745">
                        <c:v>1.8932437390687703E-3</c:v>
                      </c:pt>
                      <c:pt idx="1746">
                        <c:v>2.1679892460557079E-3</c:v>
                      </c:pt>
                      <c:pt idx="1747">
                        <c:v>2.1140368918205199E-3</c:v>
                      </c:pt>
                      <c:pt idx="1748">
                        <c:v>1.9047709933084011E-3</c:v>
                      </c:pt>
                      <c:pt idx="1749">
                        <c:v>1.8512447822145294E-3</c:v>
                      </c:pt>
                      <c:pt idx="1750">
                        <c:v>1.9409306373883843E-3</c:v>
                      </c:pt>
                      <c:pt idx="1751">
                        <c:v>2.0192208655477259E-3</c:v>
                      </c:pt>
                      <c:pt idx="1752">
                        <c:v>2.1864631271008941E-3</c:v>
                      </c:pt>
                      <c:pt idx="1753">
                        <c:v>1.8340723653576887E-3</c:v>
                      </c:pt>
                      <c:pt idx="1754">
                        <c:v>1.9176951414745869E-3</c:v>
                      </c:pt>
                      <c:pt idx="1755">
                        <c:v>2.0252493924580893E-3</c:v>
                      </c:pt>
                      <c:pt idx="1756">
                        <c:v>2.0849209496246156E-3</c:v>
                      </c:pt>
                      <c:pt idx="1757">
                        <c:v>1.8816227004312437E-3</c:v>
                      </c:pt>
                      <c:pt idx="1758">
                        <c:v>1.5646710882445372E-3</c:v>
                      </c:pt>
                      <c:pt idx="1759">
                        <c:v>1.4332011576614449E-3</c:v>
                      </c:pt>
                      <c:pt idx="1760">
                        <c:v>1.6422594142259414E-3</c:v>
                      </c:pt>
                      <c:pt idx="1761">
                        <c:v>1.6484615245394283E-3</c:v>
                      </c:pt>
                      <c:pt idx="1762">
                        <c:v>1.7558232707061965E-3</c:v>
                      </c:pt>
                      <c:pt idx="1763">
                        <c:v>1.5826808187871539E-3</c:v>
                      </c:pt>
                      <c:pt idx="1764">
                        <c:v>1.7380239791897358E-3</c:v>
                      </c:pt>
                      <c:pt idx="1765">
                        <c:v>1.7082762263132697E-3</c:v>
                      </c:pt>
                      <c:pt idx="1766">
                        <c:v>1.8517087681830672E-3</c:v>
                      </c:pt>
                      <c:pt idx="1767">
                        <c:v>1.6366511072317643E-3</c:v>
                      </c:pt>
                      <c:pt idx="1768">
                        <c:v>1.5169247931395892E-3</c:v>
                      </c:pt>
                      <c:pt idx="1769">
                        <c:v>1.529132889201138E-3</c:v>
                      </c:pt>
                      <c:pt idx="1770">
                        <c:v>1.630683293378986E-3</c:v>
                      </c:pt>
                      <c:pt idx="1771">
                        <c:v>1.6307453227088226E-3</c:v>
                      </c:pt>
                      <c:pt idx="1772">
                        <c:v>1.708340394585514E-3</c:v>
                      </c:pt>
                      <c:pt idx="1773">
                        <c:v>1.6846244593000394E-3</c:v>
                      </c:pt>
                      <c:pt idx="1774">
                        <c:v>1.7264177486150348E-3</c:v>
                      </c:pt>
                      <c:pt idx="1775">
                        <c:v>1.8878684122630505E-3</c:v>
                      </c:pt>
                      <c:pt idx="1776">
                        <c:v>1.828112942740512E-3</c:v>
                      </c:pt>
                      <c:pt idx="1777">
                        <c:v>1.738466575734192E-3</c:v>
                      </c:pt>
                      <c:pt idx="1778">
                        <c:v>1.3918915983987547E-3</c:v>
                      </c:pt>
                      <c:pt idx="1779">
                        <c:v>1.4757294204946882E-3</c:v>
                      </c:pt>
                      <c:pt idx="1780">
                        <c:v>1.4756144112067419E-3</c:v>
                      </c:pt>
                      <c:pt idx="1781">
                        <c:v>1.5533562474394393E-3</c:v>
                      </c:pt>
                      <c:pt idx="1782">
                        <c:v>1.6730083566834548E-3</c:v>
                      </c:pt>
                      <c:pt idx="1783">
                        <c:v>1.607352861329073E-3</c:v>
                      </c:pt>
                      <c:pt idx="1784">
                        <c:v>1.4340728589597831E-3</c:v>
                      </c:pt>
                      <c:pt idx="1785">
                        <c:v>1.5356094422789939E-3</c:v>
                      </c:pt>
                      <c:pt idx="1786">
                        <c:v>1.4995922846701996E-3</c:v>
                      </c:pt>
                      <c:pt idx="1787">
                        <c:v>1.3680497945792618E-3</c:v>
                      </c:pt>
                      <c:pt idx="1788">
                        <c:v>1.2723768750709553E-3</c:v>
                      </c:pt>
                      <c:pt idx="1789">
                        <c:v>7.4631484903179949E-4</c:v>
                      </c:pt>
                      <c:pt idx="1790">
                        <c:v>5.1312800583108611E-4</c:v>
                      </c:pt>
                      <c:pt idx="1791">
                        <c:v>9.0152605314120144E-4</c:v>
                      </c:pt>
                      <c:pt idx="1792">
                        <c:v>8.7765907561490489E-4</c:v>
                      </c:pt>
                      <c:pt idx="1793">
                        <c:v>7.2233714010237304E-4</c:v>
                      </c:pt>
                      <c:pt idx="1794">
                        <c:v>8.4790869019393637E-4</c:v>
                      </c:pt>
                      <c:pt idx="1795">
                        <c:v>7.9411955371789329E-4</c:v>
                      </c:pt>
                      <c:pt idx="1796">
                        <c:v>9.5546902893660021E-4</c:v>
                      </c:pt>
                      <c:pt idx="1797">
                        <c:v>1.2721618290919203E-3</c:v>
                      </c:pt>
                      <c:pt idx="1798">
                        <c:v>1.1407407651161528E-3</c:v>
                      </c:pt>
                      <c:pt idx="1799">
                        <c:v>1.1944700112047676E-3</c:v>
                      </c:pt>
                      <c:pt idx="1800">
                        <c:v>1.2421814250950596E-3</c:v>
                      </c:pt>
                      <c:pt idx="1801">
                        <c:v>1.2539943104131943E-3</c:v>
                      </c:pt>
                      <c:pt idx="1802">
                        <c:v>1.2838537818969788E-3</c:v>
                      </c:pt>
                      <c:pt idx="1803">
                        <c:v>1.4691118617519256E-3</c:v>
                      </c:pt>
                      <c:pt idx="1804">
                        <c:v>1.4034632768268626E-3</c:v>
                      </c:pt>
                      <c:pt idx="1805">
                        <c:v>1.4811511458972617E-3</c:v>
                      </c:pt>
                      <c:pt idx="1806">
                        <c:v>1.7080968842190475E-3</c:v>
                      </c:pt>
                      <c:pt idx="1807">
                        <c:v>1.9234456058718906E-3</c:v>
                      </c:pt>
                      <c:pt idx="1808">
                        <c:v>1.8039593469315227E-3</c:v>
                      </c:pt>
                      <c:pt idx="1809">
                        <c:v>1.8936057139378425E-3</c:v>
                      </c:pt>
                      <c:pt idx="1810">
                        <c:v>1.6127457932761523E-3</c:v>
                      </c:pt>
                      <c:pt idx="1811">
                        <c:v>1.6366241236506153E-3</c:v>
                      </c:pt>
                      <c:pt idx="1812">
                        <c:v>1.6248245655890237E-3</c:v>
                      </c:pt>
                      <c:pt idx="1813">
                        <c:v>1.3979625750892186E-3</c:v>
                      </c:pt>
                      <c:pt idx="1814">
                        <c:v>1.11694963777833E-3</c:v>
                      </c:pt>
                      <c:pt idx="1815">
                        <c:v>1.1588758705906937E-3</c:v>
                      </c:pt>
                      <c:pt idx="1816">
                        <c:v>1.2783986560860317E-3</c:v>
                      </c:pt>
                      <c:pt idx="1817">
                        <c:v>1.3381598842996693E-3</c:v>
                      </c:pt>
                      <c:pt idx="1818">
                        <c:v>1.1229952762279586E-3</c:v>
                      </c:pt>
                      <c:pt idx="1819">
                        <c:v>9.7932876696551542E-4</c:v>
                      </c:pt>
                      <c:pt idx="1820">
                        <c:v>1.2241960455890895E-3</c:v>
                      </c:pt>
                      <c:pt idx="1821">
                        <c:v>1.4452965479114874E-3</c:v>
                      </c:pt>
                      <c:pt idx="1822">
                        <c:v>1.4213830072543055E-3</c:v>
                      </c:pt>
                      <c:pt idx="1823">
                        <c:v>1.3198345774848342E-3</c:v>
                      </c:pt>
                      <c:pt idx="1824">
                        <c:v>1.588500387477644E-3</c:v>
                      </c:pt>
                      <c:pt idx="1825">
                        <c:v>1.7797300654680912E-3</c:v>
                      </c:pt>
                      <c:pt idx="1826">
                        <c:v>1.8812393361380903E-3</c:v>
                      </c:pt>
                      <c:pt idx="1827">
                        <c:v>1.714031626731515E-3</c:v>
                      </c:pt>
                      <c:pt idx="1828">
                        <c:v>1.6125093578730357E-3</c:v>
                      </c:pt>
                      <c:pt idx="1829">
                        <c:v>1.6602158357423859E-3</c:v>
                      </c:pt>
                      <c:pt idx="1830">
                        <c:v>1.7020469678846026E-3</c:v>
                      </c:pt>
                      <c:pt idx="1831">
                        <c:v>1.4512760436804946E-3</c:v>
                      </c:pt>
                      <c:pt idx="1832">
                        <c:v>1.6306071141224496E-3</c:v>
                      </c:pt>
                      <c:pt idx="1833">
                        <c:v>1.4993769096231021E-3</c:v>
                      </c:pt>
                      <c:pt idx="1834">
                        <c:v>1.5173688704903279E-3</c:v>
                      </c:pt>
                      <c:pt idx="1835">
                        <c:v>1.5710775498250181E-3</c:v>
                      </c:pt>
                      <c:pt idx="1836">
                        <c:v>1.4875383569960693E-3</c:v>
                      </c:pt>
                      <c:pt idx="1837">
                        <c:v>1.5891799130273109E-3</c:v>
                      </c:pt>
                      <c:pt idx="1838">
                        <c:v>1.6788246346933168E-3</c:v>
                      </c:pt>
                      <c:pt idx="1839">
                        <c:v>1.3799299743162379E-3</c:v>
                      </c:pt>
                      <c:pt idx="1840">
                        <c:v>1.7086266838001439E-3</c:v>
                      </c:pt>
                      <c:pt idx="1841">
                        <c:v>1.636848054467346E-3</c:v>
                      </c:pt>
                      <c:pt idx="1842">
                        <c:v>1.7802170862010246E-3</c:v>
                      </c:pt>
                      <c:pt idx="1843">
                        <c:v>1.8460405708014618E-3</c:v>
                      </c:pt>
                      <c:pt idx="1844">
                        <c:v>1.7385916215980532E-3</c:v>
                      </c:pt>
                      <c:pt idx="1845">
                        <c:v>1.8222670486049983E-3</c:v>
                      </c:pt>
                      <c:pt idx="1846">
                        <c:v>1.852171108811291E-3</c:v>
                      </c:pt>
                      <c:pt idx="1847">
                        <c:v>1.7684413855739854E-3</c:v>
                      </c:pt>
                      <c:pt idx="1848">
                        <c:v>2.1151244617680499E-3</c:v>
                      </c:pt>
                      <c:pt idx="1849">
                        <c:v>1.8402144207497158E-3</c:v>
                      </c:pt>
                      <c:pt idx="1850">
                        <c:v>1.8758952707983358E-3</c:v>
                      </c:pt>
                      <c:pt idx="1851">
                        <c:v>2.0430848814614573E-3</c:v>
                      </c:pt>
                      <c:pt idx="1852">
                        <c:v>2.0371665923521291E-3</c:v>
                      </c:pt>
                      <c:pt idx="1853">
                        <c:v>2.1984148791415275E-3</c:v>
                      </c:pt>
                      <c:pt idx="1854">
                        <c:v>2.1027070784185647E-3</c:v>
                      </c:pt>
                      <c:pt idx="1855">
                        <c:v>1.7500152193979043E-3</c:v>
                      </c:pt>
                      <c:pt idx="1856">
                        <c:v>2.0608562021925806E-3</c:v>
                      </c:pt>
                      <c:pt idx="1857">
                        <c:v>2.0848436186298594E-3</c:v>
                      </c:pt>
                      <c:pt idx="1858">
                        <c:v>2.0191484705739111E-3</c:v>
                      </c:pt>
                      <c:pt idx="1859">
                        <c:v>1.8398359924775042E-3</c:v>
                      </c:pt>
                      <c:pt idx="1860">
                        <c:v>1.7502636657853127E-3</c:v>
                      </c:pt>
                      <c:pt idx="1861">
                        <c:v>1.7623848878782842E-3</c:v>
                      </c:pt>
                      <c:pt idx="1862">
                        <c:v>1.8401486071371574E-3</c:v>
                      </c:pt>
                      <c:pt idx="1863">
                        <c:v>1.6608970066323669E-3</c:v>
                      </c:pt>
                      <c:pt idx="1864">
                        <c:v>1.6070761150882645E-3</c:v>
                      </c:pt>
                      <c:pt idx="1865">
                        <c:v>1.397732391979295E-3</c:v>
                      </c:pt>
                      <c:pt idx="1866">
                        <c:v>1.8403444026345191E-3</c:v>
                      </c:pt>
                      <c:pt idx="1867">
                        <c:v>1.9002002379162096E-3</c:v>
                      </c:pt>
                      <c:pt idx="1868">
                        <c:v>1.9058486912140473E-3</c:v>
                      </c:pt>
                      <c:pt idx="1869">
                        <c:v>2.0552373650203942E-3</c:v>
                      </c:pt>
                      <c:pt idx="1870">
                        <c:v>2.1088063549624288E-3</c:v>
                      </c:pt>
                      <c:pt idx="1871">
                        <c:v>1.9355158224151293E-3</c:v>
                      </c:pt>
                      <c:pt idx="1872">
                        <c:v>1.9714730896364949E-3</c:v>
                      </c:pt>
                      <c:pt idx="1873">
                        <c:v>1.755798590601487E-3</c:v>
                      </c:pt>
                      <c:pt idx="1874">
                        <c:v>1.5764528766307379E-3</c:v>
                      </c:pt>
                      <c:pt idx="1875">
                        <c:v>1.516953751129115E-3</c:v>
                      </c:pt>
                      <c:pt idx="1876">
                        <c:v>1.3853941494989116E-3</c:v>
                      </c:pt>
                      <c:pt idx="1877">
                        <c:v>1.296011366010889E-3</c:v>
                      </c:pt>
                      <c:pt idx="1878">
                        <c:v>1.3198972649507961E-3</c:v>
                      </c:pt>
                      <c:pt idx="1879">
                        <c:v>1.2840434896351789E-3</c:v>
                      </c:pt>
                      <c:pt idx="1880">
                        <c:v>1.1826018424520837E-3</c:v>
                      </c:pt>
                      <c:pt idx="1881">
                        <c:v>1.2901356912156925E-3</c:v>
                      </c:pt>
                      <c:pt idx="1882">
                        <c:v>1.4809790433004211E-3</c:v>
                      </c:pt>
                      <c:pt idx="1883">
                        <c:v>1.3495764071361702E-3</c:v>
                      </c:pt>
                      <c:pt idx="1884">
                        <c:v>1.4033174996750453E-3</c:v>
                      </c:pt>
                      <c:pt idx="1885">
                        <c:v>1.5884001862525236E-3</c:v>
                      </c:pt>
                      <c:pt idx="1886">
                        <c:v>1.7077546534337432E-3</c:v>
                      </c:pt>
                      <c:pt idx="1887">
                        <c:v>1.7974701247332494E-3</c:v>
                      </c:pt>
                      <c:pt idx="1888">
                        <c:v>1.9527524075442146E-3</c:v>
                      </c:pt>
                      <c:pt idx="1889">
                        <c:v>1.7082202847425948E-3</c:v>
                      </c:pt>
                      <c:pt idx="1890">
                        <c:v>1.8875196001164902E-3</c:v>
                      </c:pt>
                      <c:pt idx="1891">
                        <c:v>1.7380865021216663E-3</c:v>
                      </c:pt>
                      <c:pt idx="1892">
                        <c:v>1.8278069094421145E-3</c:v>
                      </c:pt>
                      <c:pt idx="1893">
                        <c:v>1.8638744144645158E-3</c:v>
                      </c:pt>
                      <c:pt idx="1894">
                        <c:v>1.8755513946727171E-3</c:v>
                      </c:pt>
                      <c:pt idx="1895">
                        <c:v>1.4932420937284563E-3</c:v>
                      </c:pt>
                      <c:pt idx="1896">
                        <c:v>1.7021111361568472E-3</c:v>
                      </c:pt>
                      <c:pt idx="1897">
                        <c:v>1.5945331922728237E-3</c:v>
                      </c:pt>
                      <c:pt idx="1898">
                        <c:v>1.6661620956370511E-3</c:v>
                      </c:pt>
                      <c:pt idx="1899">
                        <c:v>1.7440969302885763E-3</c:v>
                      </c:pt>
                      <c:pt idx="1900">
                        <c:v>1.7561918269365245E-3</c:v>
                      </c:pt>
                      <c:pt idx="1901">
                        <c:v>1.9415097971788996E-3</c:v>
                      </c:pt>
                      <c:pt idx="1902">
                        <c:v>2.3360706311689977E-3</c:v>
                      </c:pt>
                      <c:pt idx="1903">
                        <c:v>2.4078716371300659E-3</c:v>
                      </c:pt>
                      <c:pt idx="1904">
                        <c:v>2.5453052682151514E-3</c:v>
                      </c:pt>
                      <c:pt idx="1905">
                        <c:v>2.7607839717527973E-3</c:v>
                      </c:pt>
                      <c:pt idx="1906">
                        <c:v>2.4678344195321637E-3</c:v>
                      </c:pt>
                      <c:pt idx="1907">
                        <c:v>2.3363157868757788E-3</c:v>
                      </c:pt>
                      <c:pt idx="1908">
                        <c:v>2.1630334810300491E-3</c:v>
                      </c:pt>
                      <c:pt idx="1909">
                        <c:v>2.1812177821799775E-3</c:v>
                      </c:pt>
                      <c:pt idx="1910">
                        <c:v>1.9841981516246915E-3</c:v>
                      </c:pt>
                      <c:pt idx="1911">
                        <c:v>1.8288006949917488E-3</c:v>
                      </c:pt>
                      <c:pt idx="1912">
                        <c:v>1.744753421073848E-3</c:v>
                      </c:pt>
                      <c:pt idx="1913">
                        <c:v>1.8584645355122027E-3</c:v>
                      </c:pt>
                      <c:pt idx="1914">
                        <c:v>1.8463926736286499E-3</c:v>
                      </c:pt>
                      <c:pt idx="1915">
                        <c:v>1.6552271639104475E-3</c:v>
                      </c:pt>
                      <c:pt idx="1916">
                        <c:v>1.4456476635344873E-3</c:v>
                      </c:pt>
                      <c:pt idx="1917">
                        <c:v>1.3261146769292028E-3</c:v>
                      </c:pt>
                      <c:pt idx="1918">
                        <c:v>1.4099329194753999E-3</c:v>
                      </c:pt>
                      <c:pt idx="1919">
                        <c:v>1.4277725218295528E-3</c:v>
                      </c:pt>
                      <c:pt idx="1920">
                        <c:v>1.3618817428102743E-3</c:v>
                      </c:pt>
                      <c:pt idx="1921">
                        <c:v>1.5350023117031411E-3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E330-4BFA-84AC-DCCC08DA9AEE}"/>
                  </c:ext>
                </c:extLst>
              </c15:ser>
            </c15:filteredScatterSeries>
            <c15:filteredScatterSeries>
              <c15:ser>
                <c:idx val="18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Sheet1!$BH$2</c15:sqref>
                        </c15:formulaRef>
                      </c:ext>
                    </c:extLst>
                    <c:strCache>
                      <c:ptCount val="1"/>
                      <c:pt idx="0">
                        <c:v>neon Euglene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Sheet1!$AS$3:$AS$1926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Sheet1!$BH$3:$BH$1926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3.3134524097027995E-4</c:v>
                      </c:pt>
                      <c:pt idx="1">
                        <c:v>1.1114373562348863E-3</c:v>
                      </c:pt>
                      <c:pt idx="2">
                        <c:v>1.2768111519416145E-3</c:v>
                      </c:pt>
                      <c:pt idx="3">
                        <c:v>1.3822088083769893E-3</c:v>
                      </c:pt>
                      <c:pt idx="4">
                        <c:v>1.4260717906543117E-3</c:v>
                      </c:pt>
                      <c:pt idx="5">
                        <c:v>1.4437629415943124E-3</c:v>
                      </c:pt>
                      <c:pt idx="6">
                        <c:v>1.3406911707007508E-3</c:v>
                      </c:pt>
                      <c:pt idx="7">
                        <c:v>1.3901161253302196E-3</c:v>
                      </c:pt>
                      <c:pt idx="8">
                        <c:v>1.4801771769973405E-3</c:v>
                      </c:pt>
                      <c:pt idx="9">
                        <c:v>1.5047052457852659E-3</c:v>
                      </c:pt>
                      <c:pt idx="10">
                        <c:v>1.5608548892696562E-3</c:v>
                      </c:pt>
                      <c:pt idx="11">
                        <c:v>1.4566265865355679E-3</c:v>
                      </c:pt>
                      <c:pt idx="12">
                        <c:v>1.39972392271103E-3</c:v>
                      </c:pt>
                      <c:pt idx="13">
                        <c:v>1.3630289639800744E-3</c:v>
                      </c:pt>
                      <c:pt idx="14">
                        <c:v>1.3331985278090322E-3</c:v>
                      </c:pt>
                      <c:pt idx="15">
                        <c:v>1.221998451420911E-3</c:v>
                      </c:pt>
                      <c:pt idx="16">
                        <c:v>1.1540492265929012E-3</c:v>
                      </c:pt>
                      <c:pt idx="17">
                        <c:v>1.1198234565534266E-3</c:v>
                      </c:pt>
                      <c:pt idx="18">
                        <c:v>1.2614748488642021E-3</c:v>
                      </c:pt>
                      <c:pt idx="19">
                        <c:v>1.4697250977968575E-3</c:v>
                      </c:pt>
                      <c:pt idx="20">
                        <c:v>1.8508190076694337E-3</c:v>
                      </c:pt>
                      <c:pt idx="21">
                        <c:v>2.1041789762815187E-3</c:v>
                      </c:pt>
                      <c:pt idx="22">
                        <c:v>2.3150729420574078E-3</c:v>
                      </c:pt>
                      <c:pt idx="23">
                        <c:v>2.5853984951359141E-3</c:v>
                      </c:pt>
                      <c:pt idx="24">
                        <c:v>2.6713170298597001E-3</c:v>
                      </c:pt>
                      <c:pt idx="25">
                        <c:v>2.7139429288418407E-3</c:v>
                      </c:pt>
                      <c:pt idx="26">
                        <c:v>2.7868555713926489E-3</c:v>
                      </c:pt>
                      <c:pt idx="27">
                        <c:v>2.6856503617348612E-3</c:v>
                      </c:pt>
                      <c:pt idx="28">
                        <c:v>2.6399170470862475E-3</c:v>
                      </c:pt>
                      <c:pt idx="29">
                        <c:v>2.5902149894189482E-3</c:v>
                      </c:pt>
                      <c:pt idx="30">
                        <c:v>2.4891862689033826E-3</c:v>
                      </c:pt>
                      <c:pt idx="31">
                        <c:v>2.5362289218036948E-3</c:v>
                      </c:pt>
                      <c:pt idx="32">
                        <c:v>2.7857981449935236E-3</c:v>
                      </c:pt>
                      <c:pt idx="33">
                        <c:v>2.6264254326586068E-3</c:v>
                      </c:pt>
                      <c:pt idx="34">
                        <c:v>2.6165586336904497E-3</c:v>
                      </c:pt>
                      <c:pt idx="35">
                        <c:v>2.6973061873925511E-3</c:v>
                      </c:pt>
                      <c:pt idx="36">
                        <c:v>2.7246514452575182E-3</c:v>
                      </c:pt>
                      <c:pt idx="37">
                        <c:v>2.6580019045742819E-3</c:v>
                      </c:pt>
                      <c:pt idx="38">
                        <c:v>2.7463807281097275E-3</c:v>
                      </c:pt>
                      <c:pt idx="39">
                        <c:v>2.2701315658674825E-3</c:v>
                      </c:pt>
                      <c:pt idx="40">
                        <c:v>2.2722087073105573E-3</c:v>
                      </c:pt>
                      <c:pt idx="41">
                        <c:v>2.0023643511240924E-3</c:v>
                      </c:pt>
                      <c:pt idx="42">
                        <c:v>1.9455559656874938E-3</c:v>
                      </c:pt>
                      <c:pt idx="43">
                        <c:v>2.1141815361283077E-3</c:v>
                      </c:pt>
                      <c:pt idx="44">
                        <c:v>1.9416641538333667E-3</c:v>
                      </c:pt>
                      <c:pt idx="45">
                        <c:v>1.9519171170785227E-3</c:v>
                      </c:pt>
                      <c:pt idx="46">
                        <c:v>2.209390640313167E-3</c:v>
                      </c:pt>
                      <c:pt idx="47">
                        <c:v>2.1606690778804348E-3</c:v>
                      </c:pt>
                      <c:pt idx="48">
                        <c:v>2.3887790315211114E-3</c:v>
                      </c:pt>
                      <c:pt idx="49">
                        <c:v>2.3005193758680212E-3</c:v>
                      </c:pt>
                      <c:pt idx="50">
                        <c:v>2.1182588878498995E-3</c:v>
                      </c:pt>
                      <c:pt idx="51">
                        <c:v>2.2928534115879153E-3</c:v>
                      </c:pt>
                      <c:pt idx="52">
                        <c:v>2.1799063943826373E-3</c:v>
                      </c:pt>
                      <c:pt idx="53">
                        <c:v>2.238390672443242E-3</c:v>
                      </c:pt>
                      <c:pt idx="54">
                        <c:v>2.3686849130293186E-3</c:v>
                      </c:pt>
                      <c:pt idx="55">
                        <c:v>2.5792847302348377E-3</c:v>
                      </c:pt>
                      <c:pt idx="56">
                        <c:v>2.7471213791253773E-3</c:v>
                      </c:pt>
                      <c:pt idx="57">
                        <c:v>2.8019521810965647E-3</c:v>
                      </c:pt>
                      <c:pt idx="58">
                        <c:v>2.7184788506423676E-3</c:v>
                      </c:pt>
                      <c:pt idx="59">
                        <c:v>2.7357053976866047E-3</c:v>
                      </c:pt>
                      <c:pt idx="60">
                        <c:v>2.5285946350619361E-3</c:v>
                      </c:pt>
                      <c:pt idx="61">
                        <c:v>2.5600247869195301E-3</c:v>
                      </c:pt>
                      <c:pt idx="62">
                        <c:v>2.4667178434897301E-3</c:v>
                      </c:pt>
                      <c:pt idx="63">
                        <c:v>2.3160956740097714E-3</c:v>
                      </c:pt>
                      <c:pt idx="64">
                        <c:v>2.3786271347078268E-3</c:v>
                      </c:pt>
                      <c:pt idx="65">
                        <c:v>2.5390949847970442E-3</c:v>
                      </c:pt>
                      <c:pt idx="66">
                        <c:v>2.465066086133037E-3</c:v>
                      </c:pt>
                      <c:pt idx="67">
                        <c:v>2.6768455145284504E-3</c:v>
                      </c:pt>
                      <c:pt idx="68">
                        <c:v>2.6817374315218356E-3</c:v>
                      </c:pt>
                      <c:pt idx="69">
                        <c:v>2.7247464778725606E-3</c:v>
                      </c:pt>
                      <c:pt idx="70">
                        <c:v>2.7130242802297618E-3</c:v>
                      </c:pt>
                      <c:pt idx="71">
                        <c:v>2.6327156867019053E-3</c:v>
                      </c:pt>
                      <c:pt idx="72">
                        <c:v>2.5495938260779449E-3</c:v>
                      </c:pt>
                      <c:pt idx="73">
                        <c:v>2.5899449761158902E-3</c:v>
                      </c:pt>
                      <c:pt idx="74">
                        <c:v>2.5228459160789602E-3</c:v>
                      </c:pt>
                      <c:pt idx="75">
                        <c:v>2.3920342756998739E-3</c:v>
                      </c:pt>
                      <c:pt idx="76">
                        <c:v>2.3585797782964516E-3</c:v>
                      </c:pt>
                      <c:pt idx="77">
                        <c:v>2.5642831531459643E-3</c:v>
                      </c:pt>
                      <c:pt idx="78">
                        <c:v>2.4108281066652104E-3</c:v>
                      </c:pt>
                      <c:pt idx="79">
                        <c:v>2.5893159507115607E-3</c:v>
                      </c:pt>
                      <c:pt idx="80">
                        <c:v>2.5695205061527582E-3</c:v>
                      </c:pt>
                      <c:pt idx="81">
                        <c:v>2.5016174400234836E-3</c:v>
                      </c:pt>
                      <c:pt idx="82">
                        <c:v>2.4556110951633979E-3</c:v>
                      </c:pt>
                      <c:pt idx="83">
                        <c:v>2.4076739289183189E-3</c:v>
                      </c:pt>
                      <c:pt idx="84">
                        <c:v>2.1951191550604941E-3</c:v>
                      </c:pt>
                      <c:pt idx="85">
                        <c:v>2.3636315914357811E-3</c:v>
                      </c:pt>
                      <c:pt idx="86">
                        <c:v>2.1468968909702873E-3</c:v>
                      </c:pt>
                      <c:pt idx="87">
                        <c:v>2.1611578170435113E-3</c:v>
                      </c:pt>
                      <c:pt idx="88">
                        <c:v>2.1898410737901104E-3</c:v>
                      </c:pt>
                      <c:pt idx="89">
                        <c:v>2.4270771753832944E-3</c:v>
                      </c:pt>
                      <c:pt idx="90">
                        <c:v>2.3802245877130677E-3</c:v>
                      </c:pt>
                      <c:pt idx="91">
                        <c:v>2.5808987762363554E-3</c:v>
                      </c:pt>
                      <c:pt idx="92">
                        <c:v>2.7702414567564644E-3</c:v>
                      </c:pt>
                      <c:pt idx="93">
                        <c:v>2.9723169992380799E-3</c:v>
                      </c:pt>
                      <c:pt idx="94">
                        <c:v>3.1394899282775278E-3</c:v>
                      </c:pt>
                      <c:pt idx="95">
                        <c:v>3.3075302184860157E-3</c:v>
                      </c:pt>
                      <c:pt idx="96">
                        <c:v>3.1263769358558509E-3</c:v>
                      </c:pt>
                      <c:pt idx="97">
                        <c:v>2.9983152074961727E-3</c:v>
                      </c:pt>
                      <c:pt idx="98">
                        <c:v>2.7784293461922014E-3</c:v>
                      </c:pt>
                      <c:pt idx="99">
                        <c:v>2.5485861786676517E-3</c:v>
                      </c:pt>
                      <c:pt idx="100">
                        <c:v>2.3862659468122066E-3</c:v>
                      </c:pt>
                      <c:pt idx="101">
                        <c:v>2.2533877241694943E-3</c:v>
                      </c:pt>
                      <c:pt idx="102">
                        <c:v>2.1319450928702459E-3</c:v>
                      </c:pt>
                      <c:pt idx="103">
                        <c:v>2.1855087933075317E-3</c:v>
                      </c:pt>
                      <c:pt idx="104">
                        <c:v>2.483181112705212E-3</c:v>
                      </c:pt>
                      <c:pt idx="105">
                        <c:v>2.773989965460924E-3</c:v>
                      </c:pt>
                      <c:pt idx="106">
                        <c:v>3.02293167170063E-3</c:v>
                      </c:pt>
                      <c:pt idx="107">
                        <c:v>3.1098518200178811E-3</c:v>
                      </c:pt>
                      <c:pt idx="108">
                        <c:v>3.2160711314598231E-3</c:v>
                      </c:pt>
                      <c:pt idx="109">
                        <c:v>3.1941517833775288E-3</c:v>
                      </c:pt>
                      <c:pt idx="110">
                        <c:v>3.2298357760989355E-3</c:v>
                      </c:pt>
                      <c:pt idx="111">
                        <c:v>2.9396831009232799E-3</c:v>
                      </c:pt>
                      <c:pt idx="112">
                        <c:v>2.8236060412384226E-3</c:v>
                      </c:pt>
                      <c:pt idx="113">
                        <c:v>2.7928411176861281E-3</c:v>
                      </c:pt>
                      <c:pt idx="114">
                        <c:v>2.8810871972513551E-3</c:v>
                      </c:pt>
                      <c:pt idx="115">
                        <c:v>2.6693303956690471E-3</c:v>
                      </c:pt>
                      <c:pt idx="116">
                        <c:v>2.6151602966405364E-3</c:v>
                      </c:pt>
                      <c:pt idx="117">
                        <c:v>2.5403741539646021E-3</c:v>
                      </c:pt>
                      <c:pt idx="118">
                        <c:v>2.8188574273947048E-3</c:v>
                      </c:pt>
                      <c:pt idx="119">
                        <c:v>2.7660192934309985E-3</c:v>
                      </c:pt>
                      <c:pt idx="120">
                        <c:v>2.5320580459212679E-3</c:v>
                      </c:pt>
                      <c:pt idx="121">
                        <c:v>2.4403606231303654E-3</c:v>
                      </c:pt>
                      <c:pt idx="122">
                        <c:v>2.656864530102184E-3</c:v>
                      </c:pt>
                      <c:pt idx="123">
                        <c:v>2.9179719195215549E-3</c:v>
                      </c:pt>
                      <c:pt idx="124">
                        <c:v>2.9260919285179756E-3</c:v>
                      </c:pt>
                      <c:pt idx="125">
                        <c:v>2.673671726876868E-3</c:v>
                      </c:pt>
                      <c:pt idx="126">
                        <c:v>2.5825113137836662E-3</c:v>
                      </c:pt>
                      <c:pt idx="127">
                        <c:v>2.7010727975474947E-3</c:v>
                      </c:pt>
                      <c:pt idx="128">
                        <c:v>2.6119050524617748E-3</c:v>
                      </c:pt>
                      <c:pt idx="129">
                        <c:v>2.4652501175462943E-3</c:v>
                      </c:pt>
                      <c:pt idx="130">
                        <c:v>2.4726777460616902E-3</c:v>
                      </c:pt>
                      <c:pt idx="131">
                        <c:v>2.3897308661257454E-3</c:v>
                      </c:pt>
                      <c:pt idx="132">
                        <c:v>2.4692158436565655E-3</c:v>
                      </c:pt>
                      <c:pt idx="133">
                        <c:v>2.6363646374287014E-3</c:v>
                      </c:pt>
                      <c:pt idx="134">
                        <c:v>2.4918366229451268E-3</c:v>
                      </c:pt>
                      <c:pt idx="135">
                        <c:v>2.7091309599214276E-3</c:v>
                      </c:pt>
                      <c:pt idx="136">
                        <c:v>2.8469538954547713E-3</c:v>
                      </c:pt>
                      <c:pt idx="137">
                        <c:v>2.6484005935465617E-3</c:v>
                      </c:pt>
                      <c:pt idx="138">
                        <c:v>2.7080554320718184E-3</c:v>
                      </c:pt>
                      <c:pt idx="139">
                        <c:v>2.7928878797665456E-3</c:v>
                      </c:pt>
                      <c:pt idx="140">
                        <c:v>2.7145734627003777E-3</c:v>
                      </c:pt>
                      <c:pt idx="141">
                        <c:v>3.0297755284379069E-3</c:v>
                      </c:pt>
                      <c:pt idx="142">
                        <c:v>2.8726172268789046E-3</c:v>
                      </c:pt>
                      <c:pt idx="143">
                        <c:v>3.0300968291840035E-3</c:v>
                      </c:pt>
                      <c:pt idx="144">
                        <c:v>3.134619129643041E-3</c:v>
                      </c:pt>
                      <c:pt idx="145">
                        <c:v>3.1120496377975179E-3</c:v>
                      </c:pt>
                      <c:pt idx="146">
                        <c:v>3.0133997495664327E-3</c:v>
                      </c:pt>
                      <c:pt idx="147">
                        <c:v>3.210482308622792E-3</c:v>
                      </c:pt>
                      <c:pt idx="148">
                        <c:v>3.0033579699102605E-3</c:v>
                      </c:pt>
                      <c:pt idx="149">
                        <c:v>3.0850950695721704E-3</c:v>
                      </c:pt>
                      <c:pt idx="150">
                        <c:v>2.9932105984595966E-3</c:v>
                      </c:pt>
                      <c:pt idx="151">
                        <c:v>2.9536317769756491E-3</c:v>
                      </c:pt>
                      <c:pt idx="152">
                        <c:v>3.1190669667686033E-3</c:v>
                      </c:pt>
                      <c:pt idx="153">
                        <c:v>3.129347082189485E-3</c:v>
                      </c:pt>
                      <c:pt idx="154">
                        <c:v>2.9555701406316771E-3</c:v>
                      </c:pt>
                      <c:pt idx="155">
                        <c:v>3.0939587464926554E-3</c:v>
                      </c:pt>
                      <c:pt idx="156">
                        <c:v>3.1196944837187258E-3</c:v>
                      </c:pt>
                      <c:pt idx="157">
                        <c:v>2.9522605921014624E-3</c:v>
                      </c:pt>
                      <c:pt idx="158">
                        <c:v>2.9616567533570269E-3</c:v>
                      </c:pt>
                      <c:pt idx="159">
                        <c:v>2.9166459882735787E-3</c:v>
                      </c:pt>
                      <c:pt idx="160">
                        <c:v>3.0475360682714306E-3</c:v>
                      </c:pt>
                      <c:pt idx="161">
                        <c:v>3.1392440502417828E-3</c:v>
                      </c:pt>
                      <c:pt idx="162">
                        <c:v>3.1309203999274134E-3</c:v>
                      </c:pt>
                      <c:pt idx="163">
                        <c:v>3.1425913101271732E-3</c:v>
                      </c:pt>
                      <c:pt idx="164">
                        <c:v>3.4564176656278951E-3</c:v>
                      </c:pt>
                      <c:pt idx="165">
                        <c:v>3.5235272848442739E-3</c:v>
                      </c:pt>
                      <c:pt idx="166">
                        <c:v>3.6417855693124906E-3</c:v>
                      </c:pt>
                      <c:pt idx="167">
                        <c:v>3.728302960356466E-3</c:v>
                      </c:pt>
                      <c:pt idx="168">
                        <c:v>3.7884118435980371E-3</c:v>
                      </c:pt>
                      <c:pt idx="169">
                        <c:v>4.039708246854911E-3</c:v>
                      </c:pt>
                      <c:pt idx="170">
                        <c:v>4.116395041831698E-3</c:v>
                      </c:pt>
                      <c:pt idx="171">
                        <c:v>3.9552800648876658E-3</c:v>
                      </c:pt>
                      <c:pt idx="172">
                        <c:v>3.984049303524066E-3</c:v>
                      </c:pt>
                      <c:pt idx="173">
                        <c:v>3.9628600472779718E-3</c:v>
                      </c:pt>
                      <c:pt idx="174">
                        <c:v>3.7771693343930731E-3</c:v>
                      </c:pt>
                      <c:pt idx="175">
                        <c:v>3.7129438796205273E-3</c:v>
                      </c:pt>
                      <c:pt idx="176">
                        <c:v>3.5305732744452924E-3</c:v>
                      </c:pt>
                      <c:pt idx="177">
                        <c:v>3.5234473367713017E-3</c:v>
                      </c:pt>
                      <c:pt idx="178">
                        <c:v>3.7115334749369582E-3</c:v>
                      </c:pt>
                      <c:pt idx="179">
                        <c:v>3.9250612017583146E-3</c:v>
                      </c:pt>
                      <c:pt idx="180">
                        <c:v>4.0941242239191664E-3</c:v>
                      </c:pt>
                      <c:pt idx="181">
                        <c:v>4.2645433464121342E-3</c:v>
                      </c:pt>
                      <c:pt idx="182">
                        <c:v>4.4686175907180589E-3</c:v>
                      </c:pt>
                      <c:pt idx="183">
                        <c:v>4.43874718051053E-3</c:v>
                      </c:pt>
                      <c:pt idx="184">
                        <c:v>4.5577400821775688E-3</c:v>
                      </c:pt>
                      <c:pt idx="185">
                        <c:v>4.3492807614918189E-3</c:v>
                      </c:pt>
                      <c:pt idx="186">
                        <c:v>4.3642763047638646E-3</c:v>
                      </c:pt>
                      <c:pt idx="187">
                        <c:v>4.4007160330429918E-3</c:v>
                      </c:pt>
                      <c:pt idx="188">
                        <c:v>4.5524710516324264E-3</c:v>
                      </c:pt>
                      <c:pt idx="189">
                        <c:v>4.5927890156778175E-3</c:v>
                      </c:pt>
                      <c:pt idx="190">
                        <c:v>4.7578953624536399E-3</c:v>
                      </c:pt>
                      <c:pt idx="191">
                        <c:v>4.9078115753647105E-3</c:v>
                      </c:pt>
                      <c:pt idx="192">
                        <c:v>5.4418239745566014E-3</c:v>
                      </c:pt>
                      <c:pt idx="193">
                        <c:v>5.3959986442013589E-3</c:v>
                      </c:pt>
                      <c:pt idx="194">
                        <c:v>5.6945096641381459E-3</c:v>
                      </c:pt>
                      <c:pt idx="195">
                        <c:v>5.8702008340846693E-3</c:v>
                      </c:pt>
                      <c:pt idx="196">
                        <c:v>6.0191214672191034E-3</c:v>
                      </c:pt>
                      <c:pt idx="197">
                        <c:v>6.2486312663638998E-3</c:v>
                      </c:pt>
                      <c:pt idx="198">
                        <c:v>6.4357806544669931E-3</c:v>
                      </c:pt>
                      <c:pt idx="199">
                        <c:v>6.5150197539620685E-3</c:v>
                      </c:pt>
                      <c:pt idx="200">
                        <c:v>6.8812528255232869E-3</c:v>
                      </c:pt>
                      <c:pt idx="201">
                        <c:v>6.9348994909419585E-3</c:v>
                      </c:pt>
                      <c:pt idx="202">
                        <c:v>7.2105242436497474E-3</c:v>
                      </c:pt>
                      <c:pt idx="203">
                        <c:v>7.6204240475959539E-3</c:v>
                      </c:pt>
                      <c:pt idx="204">
                        <c:v>7.9970745039108938E-3</c:v>
                      </c:pt>
                      <c:pt idx="205">
                        <c:v>8.2866615087589142E-3</c:v>
                      </c:pt>
                      <c:pt idx="206">
                        <c:v>8.6057885723431257E-3</c:v>
                      </c:pt>
                      <c:pt idx="207">
                        <c:v>9.0606569046549849E-3</c:v>
                      </c:pt>
                      <c:pt idx="208">
                        <c:v>9.5253377315835455E-3</c:v>
                      </c:pt>
                      <c:pt idx="209">
                        <c:v>9.9692727878028797E-3</c:v>
                      </c:pt>
                      <c:pt idx="210">
                        <c:v>1.0266396029869203E-2</c:v>
                      </c:pt>
                      <c:pt idx="211">
                        <c:v>1.068835743365479E-2</c:v>
                      </c:pt>
                      <c:pt idx="212">
                        <c:v>1.1338078829705023E-2</c:v>
                      </c:pt>
                      <c:pt idx="213">
                        <c:v>1.2015493936542047E-2</c:v>
                      </c:pt>
                      <c:pt idx="214">
                        <c:v>1.2535737165732206E-2</c:v>
                      </c:pt>
                      <c:pt idx="215">
                        <c:v>1.3101214411228451E-2</c:v>
                      </c:pt>
                      <c:pt idx="216">
                        <c:v>1.3743784225883175E-2</c:v>
                      </c:pt>
                      <c:pt idx="217">
                        <c:v>1.4508861640507307E-2</c:v>
                      </c:pt>
                      <c:pt idx="218">
                        <c:v>1.528450275994324E-2</c:v>
                      </c:pt>
                      <c:pt idx="219">
                        <c:v>1.6031353522383877E-2</c:v>
                      </c:pt>
                      <c:pt idx="220">
                        <c:v>1.6672431475827851E-2</c:v>
                      </c:pt>
                      <c:pt idx="221">
                        <c:v>1.7687937932539817E-2</c:v>
                      </c:pt>
                      <c:pt idx="222">
                        <c:v>1.8704274039065646E-2</c:v>
                      </c:pt>
                      <c:pt idx="223">
                        <c:v>1.9783769123239654E-2</c:v>
                      </c:pt>
                      <c:pt idx="224">
                        <c:v>2.1058971056233215E-2</c:v>
                      </c:pt>
                      <c:pt idx="225">
                        <c:v>2.226546290009674E-2</c:v>
                      </c:pt>
                      <c:pt idx="226">
                        <c:v>2.3442404126044623E-2</c:v>
                      </c:pt>
                      <c:pt idx="227">
                        <c:v>2.4804312006858037E-2</c:v>
                      </c:pt>
                      <c:pt idx="228">
                        <c:v>2.6283366441389087E-2</c:v>
                      </c:pt>
                      <c:pt idx="229">
                        <c:v>2.7729974025927012E-2</c:v>
                      </c:pt>
                      <c:pt idx="230">
                        <c:v>2.9351969581115842E-2</c:v>
                      </c:pt>
                      <c:pt idx="231">
                        <c:v>3.0954868106043729E-2</c:v>
                      </c:pt>
                      <c:pt idx="232">
                        <c:v>3.2806978350514375E-2</c:v>
                      </c:pt>
                      <c:pt idx="233">
                        <c:v>3.4661306022669348E-2</c:v>
                      </c:pt>
                      <c:pt idx="234">
                        <c:v>3.6955031320788929E-2</c:v>
                      </c:pt>
                      <c:pt idx="235">
                        <c:v>3.9093234990164122E-2</c:v>
                      </c:pt>
                      <c:pt idx="236">
                        <c:v>4.1639369930745358E-2</c:v>
                      </c:pt>
                      <c:pt idx="237">
                        <c:v>4.4317026993637189E-2</c:v>
                      </c:pt>
                      <c:pt idx="238">
                        <c:v>4.6853779349050724E-2</c:v>
                      </c:pt>
                      <c:pt idx="239">
                        <c:v>4.9660680768400543E-2</c:v>
                      </c:pt>
                      <c:pt idx="240">
                        <c:v>5.2528750005845261E-2</c:v>
                      </c:pt>
                      <c:pt idx="241">
                        <c:v>5.551524798308359E-2</c:v>
                      </c:pt>
                      <c:pt idx="242">
                        <c:v>5.8771910108800278E-2</c:v>
                      </c:pt>
                      <c:pt idx="243">
                        <c:v>6.2134420466223972E-2</c:v>
                      </c:pt>
                      <c:pt idx="244">
                        <c:v>6.5598525214490888E-2</c:v>
                      </c:pt>
                      <c:pt idx="245">
                        <c:v>6.944953338231788E-2</c:v>
                      </c:pt>
                      <c:pt idx="246">
                        <c:v>7.3439047815433992E-2</c:v>
                      </c:pt>
                      <c:pt idx="247">
                        <c:v>7.7814213651118375E-2</c:v>
                      </c:pt>
                      <c:pt idx="248">
                        <c:v>8.2187644764464676E-2</c:v>
                      </c:pt>
                      <c:pt idx="249">
                        <c:v>8.6705917650769612E-2</c:v>
                      </c:pt>
                      <c:pt idx="250">
                        <c:v>9.1774414293629356E-2</c:v>
                      </c:pt>
                      <c:pt idx="251">
                        <c:v>9.7195165162913807E-2</c:v>
                      </c:pt>
                      <c:pt idx="252">
                        <c:v>0.10275769564311663</c:v>
                      </c:pt>
                      <c:pt idx="253">
                        <c:v>0.10845889831857136</c:v>
                      </c:pt>
                      <c:pt idx="254">
                        <c:v>0.11465513041114579</c:v>
                      </c:pt>
                      <c:pt idx="255">
                        <c:v>0.12076857853683864</c:v>
                      </c:pt>
                      <c:pt idx="256">
                        <c:v>0.12745588789651038</c:v>
                      </c:pt>
                      <c:pt idx="257">
                        <c:v>0.1339261759494173</c:v>
                      </c:pt>
                      <c:pt idx="258">
                        <c:v>0.14050544981878185</c:v>
                      </c:pt>
                      <c:pt idx="259">
                        <c:v>0.14822859959787626</c:v>
                      </c:pt>
                      <c:pt idx="260">
                        <c:v>0.15591156415689553</c:v>
                      </c:pt>
                      <c:pt idx="261">
                        <c:v>0.16377634270148761</c:v>
                      </c:pt>
                      <c:pt idx="262">
                        <c:v>0.17260095065801034</c:v>
                      </c:pt>
                      <c:pt idx="263">
                        <c:v>0.18110501209554006</c:v>
                      </c:pt>
                      <c:pt idx="264">
                        <c:v>0.19101042749139691</c:v>
                      </c:pt>
                      <c:pt idx="265">
                        <c:v>0.20070677113415994</c:v>
                      </c:pt>
                      <c:pt idx="266">
                        <c:v>0.2102973721370105</c:v>
                      </c:pt>
                      <c:pt idx="267">
                        <c:v>0.22061067355044717</c:v>
                      </c:pt>
                      <c:pt idx="268">
                        <c:v>0.23153022270968759</c:v>
                      </c:pt>
                      <c:pt idx="269">
                        <c:v>0.24260499180683098</c:v>
                      </c:pt>
                      <c:pt idx="270">
                        <c:v>0.2549578741535875</c:v>
                      </c:pt>
                      <c:pt idx="271">
                        <c:v>0.26661234220249097</c:v>
                      </c:pt>
                      <c:pt idx="272">
                        <c:v>0.27985113970503384</c:v>
                      </c:pt>
                      <c:pt idx="273">
                        <c:v>0.29324244192790705</c:v>
                      </c:pt>
                      <c:pt idx="274">
                        <c:v>0.30732069419665992</c:v>
                      </c:pt>
                      <c:pt idx="275">
                        <c:v>0.32166971399557387</c:v>
                      </c:pt>
                      <c:pt idx="276">
                        <c:v>0.33626943888369559</c:v>
                      </c:pt>
                      <c:pt idx="277">
                        <c:v>0.35080022741455624</c:v>
                      </c:pt>
                      <c:pt idx="278">
                        <c:v>0.36564914893767869</c:v>
                      </c:pt>
                      <c:pt idx="279">
                        <c:v>0.38020271512706544</c:v>
                      </c:pt>
                      <c:pt idx="280">
                        <c:v>0.39552966578839438</c:v>
                      </c:pt>
                      <c:pt idx="281">
                        <c:v>0.41109118107891585</c:v>
                      </c:pt>
                      <c:pt idx="282">
                        <c:v>0.42725758650645479</c:v>
                      </c:pt>
                      <c:pt idx="283">
                        <c:v>0.44304687838223716</c:v>
                      </c:pt>
                      <c:pt idx="284">
                        <c:v>0.45964636101261325</c:v>
                      </c:pt>
                      <c:pt idx="285">
                        <c:v>0.47689975854173511</c:v>
                      </c:pt>
                      <c:pt idx="286">
                        <c:v>0.4942328024529879</c:v>
                      </c:pt>
                      <c:pt idx="287">
                        <c:v>0.51079909909080934</c:v>
                      </c:pt>
                      <c:pt idx="288">
                        <c:v>0.52711257880353335</c:v>
                      </c:pt>
                      <c:pt idx="289">
                        <c:v>0.54431167198120223</c:v>
                      </c:pt>
                      <c:pt idx="290">
                        <c:v>0.55976548364134215</c:v>
                      </c:pt>
                      <c:pt idx="291">
                        <c:v>0.57524871015851897</c:v>
                      </c:pt>
                      <c:pt idx="292">
                        <c:v>0.58990605799734908</c:v>
                      </c:pt>
                      <c:pt idx="293">
                        <c:v>0.60412912186997647</c:v>
                      </c:pt>
                      <c:pt idx="294">
                        <c:v>0.61888874290404294</c:v>
                      </c:pt>
                      <c:pt idx="295">
                        <c:v>0.6328046855001197</c:v>
                      </c:pt>
                      <c:pt idx="296">
                        <c:v>0.64328150334959799</c:v>
                      </c:pt>
                      <c:pt idx="297">
                        <c:v>0.65572549633045885</c:v>
                      </c:pt>
                      <c:pt idx="298">
                        <c:v>0.6656828025510374</c:v>
                      </c:pt>
                      <c:pt idx="299">
                        <c:v>0.67500550208672017</c:v>
                      </c:pt>
                      <c:pt idx="300">
                        <c:v>0.68190441740255348</c:v>
                      </c:pt>
                      <c:pt idx="301">
                        <c:v>0.68896443562769727</c:v>
                      </c:pt>
                      <c:pt idx="302">
                        <c:v>0.69382226155600379</c:v>
                      </c:pt>
                      <c:pt idx="303">
                        <c:v>0.69905146891007997</c:v>
                      </c:pt>
                      <c:pt idx="304">
                        <c:v>0.70231063506978042</c:v>
                      </c:pt>
                      <c:pt idx="305">
                        <c:v>0.70444208086430804</c:v>
                      </c:pt>
                      <c:pt idx="306">
                        <c:v>0.70548789216603924</c:v>
                      </c:pt>
                      <c:pt idx="307">
                        <c:v>0.70661304815905979</c:v>
                      </c:pt>
                      <c:pt idx="308">
                        <c:v>0.7055459676530097</c:v>
                      </c:pt>
                      <c:pt idx="309">
                        <c:v>0.70313787135691341</c:v>
                      </c:pt>
                      <c:pt idx="310">
                        <c:v>0.70023364447212633</c:v>
                      </c:pt>
                      <c:pt idx="311">
                        <c:v>0.69625328635604677</c:v>
                      </c:pt>
                      <c:pt idx="312">
                        <c:v>0.69161494051486261</c:v>
                      </c:pt>
                      <c:pt idx="313">
                        <c:v>0.68564975835317832</c:v>
                      </c:pt>
                      <c:pt idx="314">
                        <c:v>0.67875220064613129</c:v>
                      </c:pt>
                      <c:pt idx="315">
                        <c:v>0.67063686785775223</c:v>
                      </c:pt>
                      <c:pt idx="316">
                        <c:v>0.66388834542635933</c:v>
                      </c:pt>
                      <c:pt idx="317">
                        <c:v>0.65571629475979598</c:v>
                      </c:pt>
                      <c:pt idx="318">
                        <c:v>0.64693377267564933</c:v>
                      </c:pt>
                      <c:pt idx="319">
                        <c:v>0.63774668317317829</c:v>
                      </c:pt>
                      <c:pt idx="320">
                        <c:v>0.62911591158225832</c:v>
                      </c:pt>
                      <c:pt idx="321">
                        <c:v>0.6189990109065765</c:v>
                      </c:pt>
                      <c:pt idx="322">
                        <c:v>0.61027592191818658</c:v>
                      </c:pt>
                      <c:pt idx="323">
                        <c:v>0.60024183537847042</c:v>
                      </c:pt>
                      <c:pt idx="324">
                        <c:v>0.5904515150386096</c:v>
                      </c:pt>
                      <c:pt idx="325">
                        <c:v>0.5815344388391962</c:v>
                      </c:pt>
                      <c:pt idx="326">
                        <c:v>0.57218398374610424</c:v>
                      </c:pt>
                      <c:pt idx="327">
                        <c:v>0.56334504547461473</c:v>
                      </c:pt>
                      <c:pt idx="328">
                        <c:v>0.55573021779212683</c:v>
                      </c:pt>
                      <c:pt idx="329">
                        <c:v>0.5465989410953157</c:v>
                      </c:pt>
                      <c:pt idx="330">
                        <c:v>0.53804977687699596</c:v>
                      </c:pt>
                      <c:pt idx="331">
                        <c:v>0.53041126646345782</c:v>
                      </c:pt>
                      <c:pt idx="332">
                        <c:v>0.52141062190097509</c:v>
                      </c:pt>
                      <c:pt idx="333">
                        <c:v>0.51393065002459526</c:v>
                      </c:pt>
                      <c:pt idx="334">
                        <c:v>0.5063619810408424</c:v>
                      </c:pt>
                      <c:pt idx="335">
                        <c:v>0.49983082686068209</c:v>
                      </c:pt>
                      <c:pt idx="336">
                        <c:v>0.49274229885102555</c:v>
                      </c:pt>
                      <c:pt idx="337">
                        <c:v>0.48708831079225073</c:v>
                      </c:pt>
                      <c:pt idx="338">
                        <c:v>0.48094995808759988</c:v>
                      </c:pt>
                      <c:pt idx="339">
                        <c:v>0.47634691007486007</c:v>
                      </c:pt>
                      <c:pt idx="340">
                        <c:v>0.47159995553077</c:v>
                      </c:pt>
                      <c:pt idx="341">
                        <c:v>0.46608715878577284</c:v>
                      </c:pt>
                      <c:pt idx="342">
                        <c:v>0.46026226286534194</c:v>
                      </c:pt>
                      <c:pt idx="343">
                        <c:v>0.45556644491887005</c:v>
                      </c:pt>
                      <c:pt idx="344">
                        <c:v>0.45083231223553971</c:v>
                      </c:pt>
                      <c:pt idx="345">
                        <c:v>0.44503517187251812</c:v>
                      </c:pt>
                      <c:pt idx="346">
                        <c:v>0.43965979530578103</c:v>
                      </c:pt>
                      <c:pt idx="347">
                        <c:v>0.43426526137061466</c:v>
                      </c:pt>
                      <c:pt idx="348">
                        <c:v>0.42943745368102798</c:v>
                      </c:pt>
                      <c:pt idx="349">
                        <c:v>0.42478734189702899</c:v>
                      </c:pt>
                      <c:pt idx="350">
                        <c:v>0.41914059441844792</c:v>
                      </c:pt>
                      <c:pt idx="351">
                        <c:v>0.41350003160211563</c:v>
                      </c:pt>
                      <c:pt idx="352">
                        <c:v>0.40851323283910845</c:v>
                      </c:pt>
                      <c:pt idx="353">
                        <c:v>0.40304674563826692</c:v>
                      </c:pt>
                      <c:pt idx="354">
                        <c:v>0.39807246704517807</c:v>
                      </c:pt>
                      <c:pt idx="355">
                        <c:v>0.39271036487546279</c:v>
                      </c:pt>
                      <c:pt idx="356">
                        <c:v>0.38740543312019377</c:v>
                      </c:pt>
                      <c:pt idx="357">
                        <c:v>0.38337439094275821</c:v>
                      </c:pt>
                      <c:pt idx="358">
                        <c:v>0.37771723513014871</c:v>
                      </c:pt>
                      <c:pt idx="359">
                        <c:v>0.37358060115822134</c:v>
                      </c:pt>
                      <c:pt idx="360">
                        <c:v>0.36887859854950061</c:v>
                      </c:pt>
                      <c:pt idx="361">
                        <c:v>0.36389391162238327</c:v>
                      </c:pt>
                      <c:pt idx="362">
                        <c:v>0.358870608267566</c:v>
                      </c:pt>
                      <c:pt idx="363">
                        <c:v>0.35397507098408387</c:v>
                      </c:pt>
                      <c:pt idx="364">
                        <c:v>0.34975954485712901</c:v>
                      </c:pt>
                      <c:pt idx="365">
                        <c:v>0.34699816858574728</c:v>
                      </c:pt>
                      <c:pt idx="366">
                        <c:v>0.34279893376422832</c:v>
                      </c:pt>
                      <c:pt idx="367">
                        <c:v>0.3383400939736802</c:v>
                      </c:pt>
                      <c:pt idx="368">
                        <c:v>0.33479492489632773</c:v>
                      </c:pt>
                      <c:pt idx="369">
                        <c:v>0.33195329886113212</c:v>
                      </c:pt>
                      <c:pt idx="370">
                        <c:v>0.3296391792621336</c:v>
                      </c:pt>
                      <c:pt idx="371">
                        <c:v>0.32561055061142929</c:v>
                      </c:pt>
                      <c:pt idx="372">
                        <c:v>0.32287587397951184</c:v>
                      </c:pt>
                      <c:pt idx="373">
                        <c:v>0.31955486119732346</c:v>
                      </c:pt>
                      <c:pt idx="374">
                        <c:v>0.31775044827487897</c:v>
                      </c:pt>
                      <c:pt idx="375">
                        <c:v>0.31543738459382531</c:v>
                      </c:pt>
                      <c:pt idx="376">
                        <c:v>0.31281795386332473</c:v>
                      </c:pt>
                      <c:pt idx="377">
                        <c:v>0.31077399841280451</c:v>
                      </c:pt>
                      <c:pt idx="378">
                        <c:v>0.30961188529171169</c:v>
                      </c:pt>
                      <c:pt idx="379">
                        <c:v>0.30711222582524894</c:v>
                      </c:pt>
                      <c:pt idx="380">
                        <c:v>0.30626764231473508</c:v>
                      </c:pt>
                      <c:pt idx="381">
                        <c:v>0.3055443385224661</c:v>
                      </c:pt>
                      <c:pt idx="382">
                        <c:v>0.30452567939646147</c:v>
                      </c:pt>
                      <c:pt idx="383">
                        <c:v>0.304341798828625</c:v>
                      </c:pt>
                      <c:pt idx="384">
                        <c:v>0.30447348688089837</c:v>
                      </c:pt>
                      <c:pt idx="385">
                        <c:v>0.30432113300598873</c:v>
                      </c:pt>
                      <c:pt idx="386">
                        <c:v>0.30494442628433183</c:v>
                      </c:pt>
                      <c:pt idx="387">
                        <c:v>0.3056470642539646</c:v>
                      </c:pt>
                      <c:pt idx="388">
                        <c:v>0.30637263072754406</c:v>
                      </c:pt>
                      <c:pt idx="389">
                        <c:v>0.30729263694840925</c:v>
                      </c:pt>
                      <c:pt idx="390">
                        <c:v>0.30803419303658319</c:v>
                      </c:pt>
                      <c:pt idx="391">
                        <c:v>0.3086787555192454</c:v>
                      </c:pt>
                      <c:pt idx="392">
                        <c:v>0.31019128255263034</c:v>
                      </c:pt>
                      <c:pt idx="393">
                        <c:v>0.31084082293417575</c:v>
                      </c:pt>
                      <c:pt idx="394">
                        <c:v>0.31157378083336962</c:v>
                      </c:pt>
                      <c:pt idx="395">
                        <c:v>0.31271447390472273</c:v>
                      </c:pt>
                      <c:pt idx="396">
                        <c:v>0.31502995111250764</c:v>
                      </c:pt>
                      <c:pt idx="397">
                        <c:v>0.31732672348812535</c:v>
                      </c:pt>
                      <c:pt idx="398">
                        <c:v>0.31900291780297263</c:v>
                      </c:pt>
                      <c:pt idx="399">
                        <c:v>0.32092770537113785</c:v>
                      </c:pt>
                      <c:pt idx="400">
                        <c:v>0.32323850637088092</c:v>
                      </c:pt>
                      <c:pt idx="401">
                        <c:v>0.3253969534957144</c:v>
                      </c:pt>
                      <c:pt idx="402">
                        <c:v>0.32794759871437462</c:v>
                      </c:pt>
                      <c:pt idx="403">
                        <c:v>0.33010197301284916</c:v>
                      </c:pt>
                      <c:pt idx="404">
                        <c:v>0.33243057377223523</c:v>
                      </c:pt>
                      <c:pt idx="405">
                        <c:v>0.33566047592031922</c:v>
                      </c:pt>
                      <c:pt idx="406">
                        <c:v>0.33881978241151445</c:v>
                      </c:pt>
                      <c:pt idx="407">
                        <c:v>0.34218378613860312</c:v>
                      </c:pt>
                      <c:pt idx="408">
                        <c:v>0.34602023772333229</c:v>
                      </c:pt>
                      <c:pt idx="409">
                        <c:v>0.34975667879413569</c:v>
                      </c:pt>
                      <c:pt idx="410">
                        <c:v>0.35348105223128284</c:v>
                      </c:pt>
                      <c:pt idx="411">
                        <c:v>0.35758525443775913</c:v>
                      </c:pt>
                      <c:pt idx="412">
                        <c:v>0.36134839514802691</c:v>
                      </c:pt>
                      <c:pt idx="413">
                        <c:v>0.36523010035896686</c:v>
                      </c:pt>
                      <c:pt idx="414">
                        <c:v>0.37011175986374439</c:v>
                      </c:pt>
                      <c:pt idx="415">
                        <c:v>0.37467573891252215</c:v>
                      </c:pt>
                      <c:pt idx="416">
                        <c:v>0.37946975722787146</c:v>
                      </c:pt>
                      <c:pt idx="417">
                        <c:v>0.38423918773964627</c:v>
                      </c:pt>
                      <c:pt idx="418">
                        <c:v>0.38974821334912585</c:v>
                      </c:pt>
                      <c:pt idx="419">
                        <c:v>0.39538063051274019</c:v>
                      </c:pt>
                      <c:pt idx="420">
                        <c:v>0.40091092532653883</c:v>
                      </c:pt>
                      <c:pt idx="421">
                        <c:v>0.40657019297503827</c:v>
                      </c:pt>
                      <c:pt idx="422">
                        <c:v>0.41277114652928065</c:v>
                      </c:pt>
                      <c:pt idx="423">
                        <c:v>0.41863888254919107</c:v>
                      </c:pt>
                      <c:pt idx="424">
                        <c:v>0.42500712367499266</c:v>
                      </c:pt>
                      <c:pt idx="425">
                        <c:v>0.43080139797502093</c:v>
                      </c:pt>
                      <c:pt idx="426">
                        <c:v>0.43742170179881656</c:v>
                      </c:pt>
                      <c:pt idx="427">
                        <c:v>0.44405241395664075</c:v>
                      </c:pt>
                      <c:pt idx="428">
                        <c:v>0.45034628829003592</c:v>
                      </c:pt>
                      <c:pt idx="429">
                        <c:v>0.45724882389596616</c:v>
                      </c:pt>
                      <c:pt idx="430">
                        <c:v>0.46419238945632746</c:v>
                      </c:pt>
                      <c:pt idx="431">
                        <c:v>0.47092492227312588</c:v>
                      </c:pt>
                      <c:pt idx="432">
                        <c:v>0.47834681866253514</c:v>
                      </c:pt>
                      <c:pt idx="433">
                        <c:v>0.48562948472863587</c:v>
                      </c:pt>
                      <c:pt idx="434">
                        <c:v>0.49275014281290208</c:v>
                      </c:pt>
                      <c:pt idx="435">
                        <c:v>0.5004192748468429</c:v>
                      </c:pt>
                      <c:pt idx="436">
                        <c:v>0.50790482800378867</c:v>
                      </c:pt>
                      <c:pt idx="437">
                        <c:v>0.51553730460049874</c:v>
                      </c:pt>
                      <c:pt idx="438">
                        <c:v>0.52398298886021655</c:v>
                      </c:pt>
                      <c:pt idx="439">
                        <c:v>0.53119822702326325</c:v>
                      </c:pt>
                      <c:pt idx="440">
                        <c:v>0.53838525709263862</c:v>
                      </c:pt>
                      <c:pt idx="441">
                        <c:v>0.5460097388820514</c:v>
                      </c:pt>
                      <c:pt idx="442">
                        <c:v>0.55353783044763527</c:v>
                      </c:pt>
                      <c:pt idx="443">
                        <c:v>0.56078504783987093</c:v>
                      </c:pt>
                      <c:pt idx="444">
                        <c:v>0.56827874664953459</c:v>
                      </c:pt>
                      <c:pt idx="445">
                        <c:v>0.57545370908525373</c:v>
                      </c:pt>
                      <c:pt idx="446">
                        <c:v>0.58376634768391189</c:v>
                      </c:pt>
                      <c:pt idx="447">
                        <c:v>0.59104629853243995</c:v>
                      </c:pt>
                      <c:pt idx="448">
                        <c:v>0.5988202681337691</c:v>
                      </c:pt>
                      <c:pt idx="449">
                        <c:v>0.60630823481744611</c:v>
                      </c:pt>
                      <c:pt idx="450">
                        <c:v>0.61382621973984297</c:v>
                      </c:pt>
                      <c:pt idx="451">
                        <c:v>0.6213178067136168</c:v>
                      </c:pt>
                      <c:pt idx="452">
                        <c:v>0.62862988763675454</c:v>
                      </c:pt>
                      <c:pt idx="453">
                        <c:v>0.6354266806027723</c:v>
                      </c:pt>
                      <c:pt idx="454">
                        <c:v>0.64288945610119186</c:v>
                      </c:pt>
                      <c:pt idx="455">
                        <c:v>0.65032628618725075</c:v>
                      </c:pt>
                      <c:pt idx="456">
                        <c:v>0.65826814674182188</c:v>
                      </c:pt>
                      <c:pt idx="457">
                        <c:v>0.66578794180926715</c:v>
                      </c:pt>
                      <c:pt idx="458">
                        <c:v>0.67282985858392652</c:v>
                      </c:pt>
                      <c:pt idx="459">
                        <c:v>0.67991521883974837</c:v>
                      </c:pt>
                      <c:pt idx="460">
                        <c:v>0.68788800270556349</c:v>
                      </c:pt>
                      <c:pt idx="461">
                        <c:v>0.69463984373621179</c:v>
                      </c:pt>
                      <c:pt idx="462">
                        <c:v>0.70150466798696642</c:v>
                      </c:pt>
                      <c:pt idx="463">
                        <c:v>0.70679179998259245</c:v>
                      </c:pt>
                      <c:pt idx="464">
                        <c:v>0.71271836571657687</c:v>
                      </c:pt>
                      <c:pt idx="465">
                        <c:v>0.71882519172830084</c:v>
                      </c:pt>
                      <c:pt idx="466">
                        <c:v>0.72472204091440684</c:v>
                      </c:pt>
                      <c:pt idx="467">
                        <c:v>0.72981684499863708</c:v>
                      </c:pt>
                      <c:pt idx="468">
                        <c:v>0.73573813114289688</c:v>
                      </c:pt>
                      <c:pt idx="469">
                        <c:v>0.74212492625544491</c:v>
                      </c:pt>
                      <c:pt idx="470">
                        <c:v>0.74856165120224549</c:v>
                      </c:pt>
                      <c:pt idx="471">
                        <c:v>0.75446755111359376</c:v>
                      </c:pt>
                      <c:pt idx="472">
                        <c:v>0.76056276202792361</c:v>
                      </c:pt>
                      <c:pt idx="473">
                        <c:v>0.76667245410264095</c:v>
                      </c:pt>
                      <c:pt idx="474">
                        <c:v>0.77240276994429125</c:v>
                      </c:pt>
                      <c:pt idx="475">
                        <c:v>0.77841486503181412</c:v>
                      </c:pt>
                      <c:pt idx="476">
                        <c:v>0.7827646435831942</c:v>
                      </c:pt>
                      <c:pt idx="477">
                        <c:v>0.78761537977672769</c:v>
                      </c:pt>
                      <c:pt idx="478">
                        <c:v>0.79256476887540062</c:v>
                      </c:pt>
                      <c:pt idx="479">
                        <c:v>0.79755141679298713</c:v>
                      </c:pt>
                      <c:pt idx="480">
                        <c:v>0.80144911161852161</c:v>
                      </c:pt>
                      <c:pt idx="481">
                        <c:v>0.80593827133863094</c:v>
                      </c:pt>
                      <c:pt idx="482">
                        <c:v>0.81048822176328339</c:v>
                      </c:pt>
                      <c:pt idx="483">
                        <c:v>0.81442030934473808</c:v>
                      </c:pt>
                      <c:pt idx="484">
                        <c:v>0.81901491001391857</c:v>
                      </c:pt>
                      <c:pt idx="485">
                        <c:v>0.82378403883485185</c:v>
                      </c:pt>
                      <c:pt idx="486">
                        <c:v>0.82700277842180392</c:v>
                      </c:pt>
                      <c:pt idx="487">
                        <c:v>0.83176813610721978</c:v>
                      </c:pt>
                      <c:pt idx="488">
                        <c:v>0.83513440251561888</c:v>
                      </c:pt>
                      <c:pt idx="489">
                        <c:v>0.83882242220637682</c:v>
                      </c:pt>
                      <c:pt idx="490">
                        <c:v>0.84379504149983797</c:v>
                      </c:pt>
                      <c:pt idx="491">
                        <c:v>0.84789652848874153</c:v>
                      </c:pt>
                      <c:pt idx="492">
                        <c:v>0.85117922653407152</c:v>
                      </c:pt>
                      <c:pt idx="493">
                        <c:v>0.85530846908038449</c:v>
                      </c:pt>
                      <c:pt idx="494">
                        <c:v>0.85885031955848157</c:v>
                      </c:pt>
                      <c:pt idx="495">
                        <c:v>0.86342108665119099</c:v>
                      </c:pt>
                      <c:pt idx="496">
                        <c:v>0.86639198721192867</c:v>
                      </c:pt>
                      <c:pt idx="497">
                        <c:v>0.86919710865531419</c:v>
                      </c:pt>
                      <c:pt idx="498">
                        <c:v>0.87187914023540636</c:v>
                      </c:pt>
                      <c:pt idx="499">
                        <c:v>0.87487221507298729</c:v>
                      </c:pt>
                      <c:pt idx="500">
                        <c:v>0.87798973738264796</c:v>
                      </c:pt>
                      <c:pt idx="501">
                        <c:v>0.88082005001129082</c:v>
                      </c:pt>
                      <c:pt idx="502">
                        <c:v>0.88321019570232351</c:v>
                      </c:pt>
                      <c:pt idx="503">
                        <c:v>0.88626964252501361</c:v>
                      </c:pt>
                      <c:pt idx="504">
                        <c:v>0.88922787207041221</c:v>
                      </c:pt>
                      <c:pt idx="505">
                        <c:v>0.8928290047988453</c:v>
                      </c:pt>
                      <c:pt idx="506">
                        <c:v>0.89635758087992057</c:v>
                      </c:pt>
                      <c:pt idx="507">
                        <c:v>0.89943663760730197</c:v>
                      </c:pt>
                      <c:pt idx="508">
                        <c:v>0.90214084346423751</c:v>
                      </c:pt>
                      <c:pt idx="509">
                        <c:v>0.9047104952059063</c:v>
                      </c:pt>
                      <c:pt idx="510">
                        <c:v>0.90799047803366362</c:v>
                      </c:pt>
                      <c:pt idx="511">
                        <c:v>0.90992778577174716</c:v>
                      </c:pt>
                      <c:pt idx="512">
                        <c:v>0.91184789713187053</c:v>
                      </c:pt>
                      <c:pt idx="513">
                        <c:v>0.91379727250361009</c:v>
                      </c:pt>
                      <c:pt idx="514">
                        <c:v>0.91645773318854185</c:v>
                      </c:pt>
                      <c:pt idx="515">
                        <c:v>0.91960738557281207</c:v>
                      </c:pt>
                      <c:pt idx="516">
                        <c:v>0.9228529756446493</c:v>
                      </c:pt>
                      <c:pt idx="517">
                        <c:v>0.92546003705065227</c:v>
                      </c:pt>
                      <c:pt idx="518">
                        <c:v>0.9285360768696197</c:v>
                      </c:pt>
                      <c:pt idx="519">
                        <c:v>0.9310114502233493</c:v>
                      </c:pt>
                      <c:pt idx="520">
                        <c:v>0.93399321165437754</c:v>
                      </c:pt>
                      <c:pt idx="521">
                        <c:v>0.93630929224384529</c:v>
                      </c:pt>
                      <c:pt idx="522">
                        <c:v>0.93814975722183769</c:v>
                      </c:pt>
                      <c:pt idx="523">
                        <c:v>0.93989624550273232</c:v>
                      </c:pt>
                      <c:pt idx="524">
                        <c:v>0.94237418322861388</c:v>
                      </c:pt>
                      <c:pt idx="525">
                        <c:v>0.94523345817803173</c:v>
                      </c:pt>
                      <c:pt idx="526">
                        <c:v>0.94812893602841808</c:v>
                      </c:pt>
                      <c:pt idx="527">
                        <c:v>0.95050912592168435</c:v>
                      </c:pt>
                      <c:pt idx="528">
                        <c:v>0.95296594528866763</c:v>
                      </c:pt>
                      <c:pt idx="529">
                        <c:v>0.9551176043695695</c:v>
                      </c:pt>
                      <c:pt idx="530">
                        <c:v>0.95780431215770345</c:v>
                      </c:pt>
                      <c:pt idx="531">
                        <c:v>0.95935424885542264</c:v>
                      </c:pt>
                      <c:pt idx="532">
                        <c:v>0.96129170743892689</c:v>
                      </c:pt>
                      <c:pt idx="533">
                        <c:v>0.96328663812771875</c:v>
                      </c:pt>
                      <c:pt idx="534">
                        <c:v>0.96515018245507866</c:v>
                      </c:pt>
                      <c:pt idx="535">
                        <c:v>0.96689546397260773</c:v>
                      </c:pt>
                      <c:pt idx="536">
                        <c:v>0.96953948250668287</c:v>
                      </c:pt>
                      <c:pt idx="537">
                        <c:v>0.97187336285579351</c:v>
                      </c:pt>
                      <c:pt idx="538">
                        <c:v>0.97414871518167145</c:v>
                      </c:pt>
                      <c:pt idx="539">
                        <c:v>0.97716818796787541</c:v>
                      </c:pt>
                      <c:pt idx="540">
                        <c:v>0.97916613556508125</c:v>
                      </c:pt>
                      <c:pt idx="541">
                        <c:v>0.98177561049781548</c:v>
                      </c:pt>
                      <c:pt idx="542">
                        <c:v>0.98426486163024984</c:v>
                      </c:pt>
                      <c:pt idx="543">
                        <c:v>0.98668487471458166</c:v>
                      </c:pt>
                      <c:pt idx="544">
                        <c:v>0.98904062764969414</c:v>
                      </c:pt>
                      <c:pt idx="545">
                        <c:v>0.99110570145911259</c:v>
                      </c:pt>
                      <c:pt idx="546">
                        <c:v>0.99273166424886605</c:v>
                      </c:pt>
                      <c:pt idx="547">
                        <c:v>0.99422186615998687</c:v>
                      </c:pt>
                      <c:pt idx="548">
                        <c:v>0.99577527230238239</c:v>
                      </c:pt>
                      <c:pt idx="549">
                        <c:v>0.99744920393591896</c:v>
                      </c:pt>
                      <c:pt idx="550">
                        <c:v>0.99753337568067102</c:v>
                      </c:pt>
                      <c:pt idx="551">
                        <c:v>0.9981186559129972</c:v>
                      </c:pt>
                      <c:pt idx="552">
                        <c:v>0.9990650600824853</c:v>
                      </c:pt>
                      <c:pt idx="553">
                        <c:v>0.99962122714861579</c:v>
                      </c:pt>
                      <c:pt idx="554">
                        <c:v>0.99997013260670098</c:v>
                      </c:pt>
                      <c:pt idx="555">
                        <c:v>1</c:v>
                      </c:pt>
                      <c:pt idx="556">
                        <c:v>0.99967658741801357</c:v>
                      </c:pt>
                      <c:pt idx="557">
                        <c:v>0.99951578619954462</c:v>
                      </c:pt>
                      <c:pt idx="558">
                        <c:v>0.99850270835410604</c:v>
                      </c:pt>
                      <c:pt idx="559">
                        <c:v>0.99764816904582576</c:v>
                      </c:pt>
                      <c:pt idx="560">
                        <c:v>0.99566213823685545</c:v>
                      </c:pt>
                      <c:pt idx="561">
                        <c:v>0.99508802056566126</c:v>
                      </c:pt>
                      <c:pt idx="562">
                        <c:v>0.99348227106228204</c:v>
                      </c:pt>
                      <c:pt idx="563">
                        <c:v>0.9923770266647941</c:v>
                      </c:pt>
                      <c:pt idx="564">
                        <c:v>0.99156547830141428</c:v>
                      </c:pt>
                      <c:pt idx="565">
                        <c:v>0.99074472836737137</c:v>
                      </c:pt>
                      <c:pt idx="566">
                        <c:v>0.98976046199728696</c:v>
                      </c:pt>
                      <c:pt idx="567">
                        <c:v>0.98859261675020749</c:v>
                      </c:pt>
                      <c:pt idx="568">
                        <c:v>0.98719518477281853</c:v>
                      </c:pt>
                      <c:pt idx="569">
                        <c:v>0.98583305062387405</c:v>
                      </c:pt>
                      <c:pt idx="570">
                        <c:v>0.9844256628487188</c:v>
                      </c:pt>
                      <c:pt idx="571">
                        <c:v>0.98268551007549354</c:v>
                      </c:pt>
                      <c:pt idx="572">
                        <c:v>0.98142595081262685</c:v>
                      </c:pt>
                      <c:pt idx="573">
                        <c:v>0.97977811543687177</c:v>
                      </c:pt>
                      <c:pt idx="574">
                        <c:v>0.9789627959379742</c:v>
                      </c:pt>
                      <c:pt idx="575">
                        <c:v>0.97792784550653367</c:v>
                      </c:pt>
                      <c:pt idx="576">
                        <c:v>0.97702081199184887</c:v>
                      </c:pt>
                      <c:pt idx="577">
                        <c:v>0.97527387117469211</c:v>
                      </c:pt>
                      <c:pt idx="578">
                        <c:v>0.97488951704274185</c:v>
                      </c:pt>
                      <c:pt idx="579">
                        <c:v>0.97332902116557352</c:v>
                      </c:pt>
                      <c:pt idx="580">
                        <c:v>0.97177848108617149</c:v>
                      </c:pt>
                      <c:pt idx="581">
                        <c:v>0.96982005498918966</c:v>
                      </c:pt>
                      <c:pt idx="582">
                        <c:v>0.96803027407255338</c:v>
                      </c:pt>
                      <c:pt idx="583">
                        <c:v>0.96632979364497296</c:v>
                      </c:pt>
                      <c:pt idx="584">
                        <c:v>0.96418567683510625</c:v>
                      </c:pt>
                      <c:pt idx="585">
                        <c:v>0.96176234515151893</c:v>
                      </c:pt>
                      <c:pt idx="586">
                        <c:v>0.9603063851508975</c:v>
                      </c:pt>
                      <c:pt idx="587">
                        <c:v>0.95766070731719466</c:v>
                      </c:pt>
                      <c:pt idx="588">
                        <c:v>0.95617457823243257</c:v>
                      </c:pt>
                      <c:pt idx="589">
                        <c:v>0.95435975697595965</c:v>
                      </c:pt>
                      <c:pt idx="590">
                        <c:v>0.95256439477875721</c:v>
                      </c:pt>
                      <c:pt idx="591">
                        <c:v>0.95152325968506801</c:v>
                      </c:pt>
                      <c:pt idx="592">
                        <c:v>0.94975882079910967</c:v>
                      </c:pt>
                      <c:pt idx="593">
                        <c:v>0.94805532346311516</c:v>
                      </c:pt>
                      <c:pt idx="594">
                        <c:v>0.94622556850999273</c:v>
                      </c:pt>
                      <c:pt idx="595">
                        <c:v>0.94451860172932212</c:v>
                      </c:pt>
                      <c:pt idx="596">
                        <c:v>0.94305359100345842</c:v>
                      </c:pt>
                      <c:pt idx="597">
                        <c:v>0.94079271983796786</c:v>
                      </c:pt>
                      <c:pt idx="598">
                        <c:v>0.93845687849838821</c:v>
                      </c:pt>
                      <c:pt idx="599">
                        <c:v>0.93725207612323647</c:v>
                      </c:pt>
                      <c:pt idx="600">
                        <c:v>0.9347495505937804</c:v>
                      </c:pt>
                      <c:pt idx="601">
                        <c:v>0.9332614605185493</c:v>
                      </c:pt>
                      <c:pt idx="602">
                        <c:v>0.9317751805883665</c:v>
                      </c:pt>
                      <c:pt idx="603">
                        <c:v>0.92944793743776688</c:v>
                      </c:pt>
                      <c:pt idx="604">
                        <c:v>0.92840831079828456</c:v>
                      </c:pt>
                      <c:pt idx="605">
                        <c:v>0.92738769068181071</c:v>
                      </c:pt>
                      <c:pt idx="606">
                        <c:v>0.92499000271974297</c:v>
                      </c:pt>
                      <c:pt idx="607">
                        <c:v>0.92347838075888222</c:v>
                      </c:pt>
                      <c:pt idx="608">
                        <c:v>0.92287484823065113</c:v>
                      </c:pt>
                      <c:pt idx="609">
                        <c:v>0.92074747526248235</c:v>
                      </c:pt>
                      <c:pt idx="610">
                        <c:v>0.91883611293675971</c:v>
                      </c:pt>
                      <c:pt idx="611">
                        <c:v>0.91642982678571194</c:v>
                      </c:pt>
                      <c:pt idx="612">
                        <c:v>0.91466900818985042</c:v>
                      </c:pt>
                      <c:pt idx="613">
                        <c:v>0.91362063251596737</c:v>
                      </c:pt>
                      <c:pt idx="614">
                        <c:v>0.91181802973857129</c:v>
                      </c:pt>
                      <c:pt idx="615">
                        <c:v>0.90974948648447662</c:v>
                      </c:pt>
                      <c:pt idx="616">
                        <c:v>0.90808626487580979</c:v>
                      </c:pt>
                      <c:pt idx="617">
                        <c:v>0.90668476007206189</c:v>
                      </c:pt>
                      <c:pt idx="618">
                        <c:v>0.90525248280249071</c:v>
                      </c:pt>
                      <c:pt idx="619">
                        <c:v>0.90380436676374576</c:v>
                      </c:pt>
                      <c:pt idx="620">
                        <c:v>0.90227856533333894</c:v>
                      </c:pt>
                      <c:pt idx="621">
                        <c:v>0.9015011080350378</c:v>
                      </c:pt>
                      <c:pt idx="622">
                        <c:v>0.90031621725541888</c:v>
                      </c:pt>
                      <c:pt idx="623">
                        <c:v>0.8992477791405824</c:v>
                      </c:pt>
                      <c:pt idx="624">
                        <c:v>0.89842129708055285</c:v>
                      </c:pt>
                      <c:pt idx="625">
                        <c:v>0.89794372047860849</c:v>
                      </c:pt>
                      <c:pt idx="626">
                        <c:v>0.89631323232623406</c:v>
                      </c:pt>
                      <c:pt idx="627">
                        <c:v>0.89493601363521924</c:v>
                      </c:pt>
                      <c:pt idx="628">
                        <c:v>0.89306462534598285</c:v>
                      </c:pt>
                      <c:pt idx="629">
                        <c:v>0.89168966933627858</c:v>
                      </c:pt>
                      <c:pt idx="630">
                        <c:v>0.89074447193015616</c:v>
                      </c:pt>
                      <c:pt idx="631">
                        <c:v>0.8895606370684821</c:v>
                      </c:pt>
                      <c:pt idx="632">
                        <c:v>0.8882715121031578</c:v>
                      </c:pt>
                      <c:pt idx="633">
                        <c:v>0.88755122521930285</c:v>
                      </c:pt>
                      <c:pt idx="634">
                        <c:v>0.88688056647885916</c:v>
                      </c:pt>
                      <c:pt idx="635">
                        <c:v>0.88551692387570757</c:v>
                      </c:pt>
                      <c:pt idx="636">
                        <c:v>0.8849185200917804</c:v>
                      </c:pt>
                      <c:pt idx="637">
                        <c:v>0.88365413377545121</c:v>
                      </c:pt>
                      <c:pt idx="638">
                        <c:v>0.88239065253164628</c:v>
                      </c:pt>
                      <c:pt idx="639">
                        <c:v>0.88132779569737574</c:v>
                      </c:pt>
                      <c:pt idx="640">
                        <c:v>0.88054671810897767</c:v>
                      </c:pt>
                      <c:pt idx="641">
                        <c:v>0.87921641234380143</c:v>
                      </c:pt>
                      <c:pt idx="642">
                        <c:v>0.87920087526546908</c:v>
                      </c:pt>
                      <c:pt idx="643">
                        <c:v>0.87856113983626938</c:v>
                      </c:pt>
                      <c:pt idx="644">
                        <c:v>0.87793090766857385</c:v>
                      </c:pt>
                      <c:pt idx="645">
                        <c:v>0.87723973395091459</c:v>
                      </c:pt>
                      <c:pt idx="646">
                        <c:v>0.876011097999292</c:v>
                      </c:pt>
                      <c:pt idx="647">
                        <c:v>0.87604986527241246</c:v>
                      </c:pt>
                      <c:pt idx="648">
                        <c:v>0.87572479339079834</c:v>
                      </c:pt>
                      <c:pt idx="649">
                        <c:v>0.87539745882787379</c:v>
                      </c:pt>
                      <c:pt idx="650">
                        <c:v>0.87429010259449591</c:v>
                      </c:pt>
                      <c:pt idx="651">
                        <c:v>0.87335003393267741</c:v>
                      </c:pt>
                      <c:pt idx="652">
                        <c:v>0.87357011740148249</c:v>
                      </c:pt>
                      <c:pt idx="653">
                        <c:v>0.8732961821174865</c:v>
                      </c:pt>
                      <c:pt idx="654">
                        <c:v>0.87217132781530726</c:v>
                      </c:pt>
                      <c:pt idx="655">
                        <c:v>0.87097708461960477</c:v>
                      </c:pt>
                      <c:pt idx="656">
                        <c:v>0.87054642094349899</c:v>
                      </c:pt>
                      <c:pt idx="657">
                        <c:v>0.87039904496747245</c:v>
                      </c:pt>
                      <c:pt idx="658">
                        <c:v>0.87081477494692883</c:v>
                      </c:pt>
                      <c:pt idx="659">
                        <c:v>0.86973547596180178</c:v>
                      </c:pt>
                      <c:pt idx="660">
                        <c:v>0.86935444042910692</c:v>
                      </c:pt>
                      <c:pt idx="661">
                        <c:v>0.86852147201598717</c:v>
                      </c:pt>
                      <c:pt idx="662">
                        <c:v>0.8691076573208375</c:v>
                      </c:pt>
                      <c:pt idx="663">
                        <c:v>0.86891864800869711</c:v>
                      </c:pt>
                      <c:pt idx="664">
                        <c:v>0.86829852248418882</c:v>
                      </c:pt>
                      <c:pt idx="665">
                        <c:v>0.86741879199065119</c:v>
                      </c:pt>
                      <c:pt idx="666">
                        <c:v>0.86795851690592507</c:v>
                      </c:pt>
                      <c:pt idx="667">
                        <c:v>0.86789953634643047</c:v>
                      </c:pt>
                      <c:pt idx="668">
                        <c:v>0.86759950480465298</c:v>
                      </c:pt>
                      <c:pt idx="669">
                        <c:v>0.86704710887404002</c:v>
                      </c:pt>
                      <c:pt idx="670">
                        <c:v>0.86563745841757422</c:v>
                      </c:pt>
                      <c:pt idx="671">
                        <c:v>0.86518597807341135</c:v>
                      </c:pt>
                      <c:pt idx="672">
                        <c:v>0.86439931920444735</c:v>
                      </c:pt>
                      <c:pt idx="673">
                        <c:v>0.86266535109347087</c:v>
                      </c:pt>
                      <c:pt idx="674">
                        <c:v>0.86173976359203974</c:v>
                      </c:pt>
                      <c:pt idx="675">
                        <c:v>0.8605462746234408</c:v>
                      </c:pt>
                      <c:pt idx="676">
                        <c:v>0.85973894993184041</c:v>
                      </c:pt>
                      <c:pt idx="677">
                        <c:v>0.85963652589118345</c:v>
                      </c:pt>
                      <c:pt idx="678">
                        <c:v>0.85916528479690846</c:v>
                      </c:pt>
                      <c:pt idx="679">
                        <c:v>0.85887596328000093</c:v>
                      </c:pt>
                      <c:pt idx="680">
                        <c:v>0.85849794465572027</c:v>
                      </c:pt>
                      <c:pt idx="681">
                        <c:v>0.85758879930514575</c:v>
                      </c:pt>
                      <c:pt idx="682">
                        <c:v>0.85810997023367308</c:v>
                      </c:pt>
                      <c:pt idx="683">
                        <c:v>0.8575571217667981</c:v>
                      </c:pt>
                      <c:pt idx="684">
                        <c:v>0.85644478763453713</c:v>
                      </c:pt>
                      <c:pt idx="685">
                        <c:v>0.85531616219684037</c:v>
                      </c:pt>
                      <c:pt idx="686">
                        <c:v>0.85484431772088265</c:v>
                      </c:pt>
                      <c:pt idx="687">
                        <c:v>0.85464248654798247</c:v>
                      </c:pt>
                      <c:pt idx="688">
                        <c:v>0.85450476467888103</c:v>
                      </c:pt>
                      <c:pt idx="689">
                        <c:v>0.85342712499338158</c:v>
                      </c:pt>
                      <c:pt idx="690">
                        <c:v>0.85268013847006241</c:v>
                      </c:pt>
                      <c:pt idx="691">
                        <c:v>0.85255026056283745</c:v>
                      </c:pt>
                      <c:pt idx="692">
                        <c:v>0.85293386046768416</c:v>
                      </c:pt>
                      <c:pt idx="693">
                        <c:v>0.8520927464018464</c:v>
                      </c:pt>
                      <c:pt idx="694">
                        <c:v>0.85088884909921902</c:v>
                      </c:pt>
                      <c:pt idx="695">
                        <c:v>0.84937964066508953</c:v>
                      </c:pt>
                      <c:pt idx="696">
                        <c:v>0.84874895596113198</c:v>
                      </c:pt>
                      <c:pt idx="697">
                        <c:v>0.84777736060638653</c:v>
                      </c:pt>
                      <c:pt idx="698">
                        <c:v>0.84633286485773851</c:v>
                      </c:pt>
                      <c:pt idx="699">
                        <c:v>0.8450291078866059</c:v>
                      </c:pt>
                      <c:pt idx="700">
                        <c:v>0.84365928062120565</c:v>
                      </c:pt>
                      <c:pt idx="701">
                        <c:v>0.84284652549445993</c:v>
                      </c:pt>
                      <c:pt idx="702">
                        <c:v>0.84215957544858033</c:v>
                      </c:pt>
                      <c:pt idx="703">
                        <c:v>0.84073031508742324</c:v>
                      </c:pt>
                      <c:pt idx="704">
                        <c:v>0.8394618559447351</c:v>
                      </c:pt>
                      <c:pt idx="705">
                        <c:v>0.8385922320943846</c:v>
                      </c:pt>
                      <c:pt idx="706">
                        <c:v>0.83660574874915206</c:v>
                      </c:pt>
                      <c:pt idx="707">
                        <c:v>0.83593539169954978</c:v>
                      </c:pt>
                      <c:pt idx="708">
                        <c:v>0.83463781939066595</c:v>
                      </c:pt>
                      <c:pt idx="709">
                        <c:v>0.83405359507628485</c:v>
                      </c:pt>
                      <c:pt idx="710">
                        <c:v>0.83279705272183213</c:v>
                      </c:pt>
                      <c:pt idx="711">
                        <c:v>0.83190118176827943</c:v>
                      </c:pt>
                      <c:pt idx="712">
                        <c:v>0.82996870108365839</c:v>
                      </c:pt>
                      <c:pt idx="713">
                        <c:v>0.82815403067260607</c:v>
                      </c:pt>
                      <c:pt idx="714">
                        <c:v>0.82630466581479223</c:v>
                      </c:pt>
                      <c:pt idx="715">
                        <c:v>0.82456692656829833</c:v>
                      </c:pt>
                      <c:pt idx="716">
                        <c:v>0.8216343407444191</c:v>
                      </c:pt>
                      <c:pt idx="717">
                        <c:v>0.8195390978508601</c:v>
                      </c:pt>
                      <c:pt idx="718">
                        <c:v>0.81616106549964607</c:v>
                      </c:pt>
                      <c:pt idx="719">
                        <c:v>0.81403836873951907</c:v>
                      </c:pt>
                      <c:pt idx="720">
                        <c:v>0.81203031449912599</c:v>
                      </c:pt>
                      <c:pt idx="721">
                        <c:v>0.80942823099200623</c:v>
                      </c:pt>
                      <c:pt idx="722">
                        <c:v>0.80694456114013802</c:v>
                      </c:pt>
                      <c:pt idx="723">
                        <c:v>0.80493650689974494</c:v>
                      </c:pt>
                      <c:pt idx="724">
                        <c:v>0.80198913822463691</c:v>
                      </c:pt>
                      <c:pt idx="725">
                        <c:v>0.80009512312229514</c:v>
                      </c:pt>
                      <c:pt idx="726">
                        <c:v>0.79769290979760621</c:v>
                      </c:pt>
                      <c:pt idx="727">
                        <c:v>0.79496607712756528</c:v>
                      </c:pt>
                      <c:pt idx="728">
                        <c:v>0.79245072973734942</c:v>
                      </c:pt>
                      <c:pt idx="729">
                        <c:v>0.78876949809052321</c:v>
                      </c:pt>
                      <c:pt idx="730">
                        <c:v>0.78570763774110197</c:v>
                      </c:pt>
                      <c:pt idx="731">
                        <c:v>0.78353848059139852</c:v>
                      </c:pt>
                      <c:pt idx="732">
                        <c:v>0.78026302312626228</c:v>
                      </c:pt>
                      <c:pt idx="733">
                        <c:v>0.77732274418592728</c:v>
                      </c:pt>
                      <c:pt idx="734">
                        <c:v>0.77405784590024018</c:v>
                      </c:pt>
                      <c:pt idx="735">
                        <c:v>0.7708338267235636</c:v>
                      </c:pt>
                      <c:pt idx="736">
                        <c:v>0.76835664322478547</c:v>
                      </c:pt>
                      <c:pt idx="737">
                        <c:v>0.76616108812645911</c:v>
                      </c:pt>
                      <c:pt idx="738">
                        <c:v>0.76324931897063686</c:v>
                      </c:pt>
                      <c:pt idx="739">
                        <c:v>0.76151429494171552</c:v>
                      </c:pt>
                      <c:pt idx="740">
                        <c:v>0.7589407212191086</c:v>
                      </c:pt>
                      <c:pt idx="741">
                        <c:v>0.75644845317826026</c:v>
                      </c:pt>
                      <c:pt idx="742">
                        <c:v>0.75400113707278127</c:v>
                      </c:pt>
                      <c:pt idx="743">
                        <c:v>0.75122633555895701</c:v>
                      </c:pt>
                      <c:pt idx="744">
                        <c:v>0.74705183938643327</c:v>
                      </c:pt>
                      <c:pt idx="745">
                        <c:v>0.74336185870520621</c:v>
                      </c:pt>
                      <c:pt idx="746">
                        <c:v>0.73904058993833888</c:v>
                      </c:pt>
                      <c:pt idx="747">
                        <c:v>0.73451402055389536</c:v>
                      </c:pt>
                      <c:pt idx="748">
                        <c:v>0.72988427290169111</c:v>
                      </c:pt>
                      <c:pt idx="749">
                        <c:v>0.72521998164814616</c:v>
                      </c:pt>
                      <c:pt idx="750">
                        <c:v>0.72081227845521623</c:v>
                      </c:pt>
                      <c:pt idx="751">
                        <c:v>0.71699030803087449</c:v>
                      </c:pt>
                      <c:pt idx="752">
                        <c:v>0.71196745721231935</c:v>
                      </c:pt>
                      <c:pt idx="753">
                        <c:v>0.70701082753345257</c:v>
                      </c:pt>
                      <c:pt idx="754">
                        <c:v>0.70266361335422434</c:v>
                      </c:pt>
                      <c:pt idx="755">
                        <c:v>0.69895598375877532</c:v>
                      </c:pt>
                      <c:pt idx="756">
                        <c:v>0.69410404080187615</c:v>
                      </c:pt>
                      <c:pt idx="757">
                        <c:v>0.68983224933299925</c:v>
                      </c:pt>
                      <c:pt idx="758">
                        <c:v>0.68503415819129099</c:v>
                      </c:pt>
                      <c:pt idx="759">
                        <c:v>0.68125849731110499</c:v>
                      </c:pt>
                      <c:pt idx="760">
                        <c:v>0.67759687556897008</c:v>
                      </c:pt>
                      <c:pt idx="761">
                        <c:v>0.67331739098363741</c:v>
                      </c:pt>
                      <c:pt idx="762">
                        <c:v>0.6693589054535598</c:v>
                      </c:pt>
                      <c:pt idx="763">
                        <c:v>0.66533600892884215</c:v>
                      </c:pt>
                      <c:pt idx="764">
                        <c:v>0.66099648786606979</c:v>
                      </c:pt>
                      <c:pt idx="765">
                        <c:v>0.65739279076548462</c:v>
                      </c:pt>
                      <c:pt idx="766">
                        <c:v>0.65380719511538399</c:v>
                      </c:pt>
                      <c:pt idx="767">
                        <c:v>0.64965351561091722</c:v>
                      </c:pt>
                      <c:pt idx="768">
                        <c:v>0.64622766526134046</c:v>
                      </c:pt>
                      <c:pt idx="769">
                        <c:v>0.64170818561166987</c:v>
                      </c:pt>
                      <c:pt idx="770">
                        <c:v>0.63738269317302287</c:v>
                      </c:pt>
                      <c:pt idx="771">
                        <c:v>0.63353447564547882</c:v>
                      </c:pt>
                      <c:pt idx="772">
                        <c:v>0.62928470760802457</c:v>
                      </c:pt>
                      <c:pt idx="773">
                        <c:v>0.62461543845559631</c:v>
                      </c:pt>
                      <c:pt idx="774">
                        <c:v>0.62091263591360968</c:v>
                      </c:pt>
                      <c:pt idx="775">
                        <c:v>0.61719851996507025</c:v>
                      </c:pt>
                      <c:pt idx="776">
                        <c:v>0.61292386243320007</c:v>
                      </c:pt>
                      <c:pt idx="777">
                        <c:v>0.60920793633961212</c:v>
                      </c:pt>
                      <c:pt idx="778">
                        <c:v>0.60553560457260747</c:v>
                      </c:pt>
                      <c:pt idx="779">
                        <c:v>0.60138826057581019</c:v>
                      </c:pt>
                      <c:pt idx="780">
                        <c:v>0.59764367385228889</c:v>
                      </c:pt>
                      <c:pt idx="781">
                        <c:v>0.59371550825177244</c:v>
                      </c:pt>
                      <c:pt idx="782">
                        <c:v>0.58905860842384195</c:v>
                      </c:pt>
                      <c:pt idx="783">
                        <c:v>0.58541976434023302</c:v>
                      </c:pt>
                      <c:pt idx="784">
                        <c:v>0.58178619984634894</c:v>
                      </c:pt>
                      <c:pt idx="785">
                        <c:v>0.57711300871298232</c:v>
                      </c:pt>
                      <c:pt idx="786">
                        <c:v>0.57329918394135848</c:v>
                      </c:pt>
                      <c:pt idx="787">
                        <c:v>0.56942773621902631</c:v>
                      </c:pt>
                      <c:pt idx="788">
                        <c:v>0.56506981201492834</c:v>
                      </c:pt>
                      <c:pt idx="789">
                        <c:v>0.56181456783616623</c:v>
                      </c:pt>
                      <c:pt idx="790">
                        <c:v>0.55821494356194012</c:v>
                      </c:pt>
                      <c:pt idx="791">
                        <c:v>0.55440443738957179</c:v>
                      </c:pt>
                      <c:pt idx="792">
                        <c:v>0.55042558772769923</c:v>
                      </c:pt>
                      <c:pt idx="793">
                        <c:v>0.54645774978153805</c:v>
                      </c:pt>
                      <c:pt idx="794">
                        <c:v>0.54296643251937649</c:v>
                      </c:pt>
                      <c:pt idx="795">
                        <c:v>0.53968448870115004</c:v>
                      </c:pt>
                      <c:pt idx="796">
                        <c:v>0.53611744703779562</c:v>
                      </c:pt>
                      <c:pt idx="797">
                        <c:v>0.53281528993319516</c:v>
                      </c:pt>
                      <c:pt idx="798">
                        <c:v>0.52956788971630964</c:v>
                      </c:pt>
                      <c:pt idx="799">
                        <c:v>0.52664209193636191</c:v>
                      </c:pt>
                      <c:pt idx="800">
                        <c:v>0.52362608859483417</c:v>
                      </c:pt>
                      <c:pt idx="801">
                        <c:v>0.51997683617719681</c:v>
                      </c:pt>
                      <c:pt idx="802">
                        <c:v>0.51604052492396257</c:v>
                      </c:pt>
                      <c:pt idx="803">
                        <c:v>0.51163583863944673</c:v>
                      </c:pt>
                      <c:pt idx="804">
                        <c:v>0.50770435443967488</c:v>
                      </c:pt>
                      <c:pt idx="805">
                        <c:v>0.50363213146238761</c:v>
                      </c:pt>
                      <c:pt idx="806">
                        <c:v>0.50004502735807976</c:v>
                      </c:pt>
                      <c:pt idx="807">
                        <c:v>0.49606949629546271</c:v>
                      </c:pt>
                      <c:pt idx="808">
                        <c:v>0.49223334640157496</c:v>
                      </c:pt>
                      <c:pt idx="809">
                        <c:v>0.488421633465841</c:v>
                      </c:pt>
                      <c:pt idx="810">
                        <c:v>0.48534136997509392</c:v>
                      </c:pt>
                      <c:pt idx="811">
                        <c:v>0.4814071705577494</c:v>
                      </c:pt>
                      <c:pt idx="812">
                        <c:v>0.47788779604733711</c:v>
                      </c:pt>
                      <c:pt idx="813">
                        <c:v>0.47451549582210983</c:v>
                      </c:pt>
                      <c:pt idx="814">
                        <c:v>0.47136629597410162</c:v>
                      </c:pt>
                      <c:pt idx="815">
                        <c:v>0.46771870285609213</c:v>
                      </c:pt>
                      <c:pt idx="816">
                        <c:v>0.46464537825469737</c:v>
                      </c:pt>
                      <c:pt idx="817">
                        <c:v>0.46115119492954237</c:v>
                      </c:pt>
                      <c:pt idx="818">
                        <c:v>0.45815510318354741</c:v>
                      </c:pt>
                      <c:pt idx="819">
                        <c:v>0.4552923587894534</c:v>
                      </c:pt>
                      <c:pt idx="820">
                        <c:v>0.45193182450704095</c:v>
                      </c:pt>
                      <c:pt idx="821">
                        <c:v>0.44862318104935017</c:v>
                      </c:pt>
                      <c:pt idx="822">
                        <c:v>0.44574097759598558</c:v>
                      </c:pt>
                      <c:pt idx="823">
                        <c:v>0.44289965325163144</c:v>
                      </c:pt>
                      <c:pt idx="824">
                        <c:v>0.43980415437339343</c:v>
                      </c:pt>
                      <c:pt idx="825">
                        <c:v>0.43682525900535851</c:v>
                      </c:pt>
                      <c:pt idx="826">
                        <c:v>0.43276344436209963</c:v>
                      </c:pt>
                      <c:pt idx="827">
                        <c:v>0.42934513628355803</c:v>
                      </c:pt>
                      <c:pt idx="828">
                        <c:v>0.42666581992103847</c:v>
                      </c:pt>
                      <c:pt idx="829">
                        <c:v>0.4232211138938739</c:v>
                      </c:pt>
                      <c:pt idx="830">
                        <c:v>0.41986450159239969</c:v>
                      </c:pt>
                      <c:pt idx="831">
                        <c:v>0.41680942928691</c:v>
                      </c:pt>
                      <c:pt idx="832">
                        <c:v>0.41346986251797507</c:v>
                      </c:pt>
                      <c:pt idx="833">
                        <c:v>0.41086883492880022</c:v>
                      </c:pt>
                      <c:pt idx="834">
                        <c:v>0.40785796033157634</c:v>
                      </c:pt>
                      <c:pt idx="835">
                        <c:v>0.4044153661403016</c:v>
                      </c:pt>
                      <c:pt idx="836">
                        <c:v>0.40152139674412229</c:v>
                      </c:pt>
                      <c:pt idx="837">
                        <c:v>0.39826932031919493</c:v>
                      </c:pt>
                      <c:pt idx="838">
                        <c:v>0.39506264836589911</c:v>
                      </c:pt>
                      <c:pt idx="839">
                        <c:v>0.39210517304760395</c:v>
                      </c:pt>
                      <c:pt idx="840">
                        <c:v>0.38890197053898429</c:v>
                      </c:pt>
                      <c:pt idx="841">
                        <c:v>0.38606849015650668</c:v>
                      </c:pt>
                      <c:pt idx="842">
                        <c:v>0.3827990665081985</c:v>
                      </c:pt>
                      <c:pt idx="843">
                        <c:v>0.37964835820598336</c:v>
                      </c:pt>
                      <c:pt idx="844">
                        <c:v>0.37619595906236297</c:v>
                      </c:pt>
                      <c:pt idx="845">
                        <c:v>0.37316079835240595</c:v>
                      </c:pt>
                      <c:pt idx="846">
                        <c:v>0.36992320308786614</c:v>
                      </c:pt>
                      <c:pt idx="847">
                        <c:v>0.36723136655542826</c:v>
                      </c:pt>
                      <c:pt idx="848">
                        <c:v>0.36405033832365186</c:v>
                      </c:pt>
                      <c:pt idx="849">
                        <c:v>0.36088499801562851</c:v>
                      </c:pt>
                      <c:pt idx="850">
                        <c:v>0.35807218345578712</c:v>
                      </c:pt>
                      <c:pt idx="851">
                        <c:v>0.35518635971232576</c:v>
                      </c:pt>
                      <c:pt idx="852">
                        <c:v>0.35196596082574594</c:v>
                      </c:pt>
                      <c:pt idx="853">
                        <c:v>0.34909476908809267</c:v>
                      </c:pt>
                      <c:pt idx="854">
                        <c:v>0.34594375909503611</c:v>
                      </c:pt>
                      <c:pt idx="855">
                        <c:v>0.34316533729111492</c:v>
                      </c:pt>
                      <c:pt idx="856">
                        <c:v>0.34025371898071338</c:v>
                      </c:pt>
                      <c:pt idx="857">
                        <c:v>0.33685336150723538</c:v>
                      </c:pt>
                      <c:pt idx="858">
                        <c:v>0.33430528066072707</c:v>
                      </c:pt>
                      <c:pt idx="859">
                        <c:v>0.33146817998815259</c:v>
                      </c:pt>
                      <c:pt idx="860">
                        <c:v>0.32833451721847684</c:v>
                      </c:pt>
                      <c:pt idx="861">
                        <c:v>0.3252981497451542</c:v>
                      </c:pt>
                      <c:pt idx="862">
                        <c:v>0.3222094389108478</c:v>
                      </c:pt>
                      <c:pt idx="863">
                        <c:v>0.31942664258972625</c:v>
                      </c:pt>
                      <c:pt idx="864">
                        <c:v>0.31689168529481909</c:v>
                      </c:pt>
                      <c:pt idx="865">
                        <c:v>0.31370552831873882</c:v>
                      </c:pt>
                      <c:pt idx="866">
                        <c:v>0.31077731701205991</c:v>
                      </c:pt>
                      <c:pt idx="867">
                        <c:v>0.3083883780843929</c:v>
                      </c:pt>
                      <c:pt idx="868">
                        <c:v>0.30582476015955223</c:v>
                      </c:pt>
                      <c:pt idx="869">
                        <c:v>0.30271025475830571</c:v>
                      </c:pt>
                      <c:pt idx="870">
                        <c:v>0.29988778609153938</c:v>
                      </c:pt>
                      <c:pt idx="871">
                        <c:v>0.29695489857681873</c:v>
                      </c:pt>
                      <c:pt idx="872">
                        <c:v>0.29420287472152046</c:v>
                      </c:pt>
                      <c:pt idx="873">
                        <c:v>0.29132972199339813</c:v>
                      </c:pt>
                      <c:pt idx="874">
                        <c:v>0.28865312084845118</c:v>
                      </c:pt>
                      <c:pt idx="875">
                        <c:v>0.28577121908592801</c:v>
                      </c:pt>
                      <c:pt idx="876">
                        <c:v>0.28317788461320897</c:v>
                      </c:pt>
                      <c:pt idx="877">
                        <c:v>0.28003381350950474</c:v>
                      </c:pt>
                      <c:pt idx="878">
                        <c:v>0.27744983145286922</c:v>
                      </c:pt>
                      <c:pt idx="879">
                        <c:v>0.27460699865430799</c:v>
                      </c:pt>
                      <c:pt idx="880">
                        <c:v>0.27185060028180941</c:v>
                      </c:pt>
                      <c:pt idx="881">
                        <c:v>0.26867681263022675</c:v>
                      </c:pt>
                      <c:pt idx="882">
                        <c:v>0.26595541039533116</c:v>
                      </c:pt>
                      <c:pt idx="883">
                        <c:v>0.26296293893943301</c:v>
                      </c:pt>
                      <c:pt idx="884">
                        <c:v>0.26041832753760086</c:v>
                      </c:pt>
                      <c:pt idx="885">
                        <c:v>0.25755724244313466</c:v>
                      </c:pt>
                      <c:pt idx="886">
                        <c:v>0.25489919528493421</c:v>
                      </c:pt>
                      <c:pt idx="887">
                        <c:v>0.25223360585569859</c:v>
                      </c:pt>
                      <c:pt idx="888">
                        <c:v>0.24956439613636608</c:v>
                      </c:pt>
                      <c:pt idx="889">
                        <c:v>0.2465477894131555</c:v>
                      </c:pt>
                      <c:pt idx="890">
                        <c:v>0.24430109771721098</c:v>
                      </c:pt>
                      <c:pt idx="891">
                        <c:v>0.24186268149155349</c:v>
                      </c:pt>
                      <c:pt idx="892">
                        <c:v>0.23915591126246608</c:v>
                      </c:pt>
                      <c:pt idx="893">
                        <c:v>0.23664282655356078</c:v>
                      </c:pt>
                      <c:pt idx="894">
                        <c:v>0.23411209293043325</c:v>
                      </c:pt>
                      <c:pt idx="895">
                        <c:v>0.23185227768288763</c:v>
                      </c:pt>
                      <c:pt idx="896">
                        <c:v>0.22963047548135904</c:v>
                      </c:pt>
                      <c:pt idx="897">
                        <c:v>0.2267254943694684</c:v>
                      </c:pt>
                      <c:pt idx="898">
                        <c:v>0.22422628743926773</c:v>
                      </c:pt>
                      <c:pt idx="899">
                        <c:v>0.22200192086558723</c:v>
                      </c:pt>
                      <c:pt idx="900">
                        <c:v>0.2197304905206475</c:v>
                      </c:pt>
                      <c:pt idx="901">
                        <c:v>0.2174620770841218</c:v>
                      </c:pt>
                      <c:pt idx="902">
                        <c:v>0.21495004829316144</c:v>
                      </c:pt>
                      <c:pt idx="903">
                        <c:v>0.21265795212558544</c:v>
                      </c:pt>
                      <c:pt idx="904">
                        <c:v>0.21066166382800725</c:v>
                      </c:pt>
                      <c:pt idx="905">
                        <c:v>0.20818538540175341</c:v>
                      </c:pt>
                      <c:pt idx="906">
                        <c:v>0.20564816542553571</c:v>
                      </c:pt>
                      <c:pt idx="907">
                        <c:v>0.20312286223755346</c:v>
                      </c:pt>
                      <c:pt idx="908">
                        <c:v>0.20102188721800771</c:v>
                      </c:pt>
                      <c:pt idx="909">
                        <c:v>0.19855722388914793</c:v>
                      </c:pt>
                      <c:pt idx="910">
                        <c:v>0.19616149691754925</c:v>
                      </c:pt>
                      <c:pt idx="911">
                        <c:v>0.19386955159539399</c:v>
                      </c:pt>
                      <c:pt idx="912">
                        <c:v>0.19187522428828491</c:v>
                      </c:pt>
                      <c:pt idx="913">
                        <c:v>0.18978933381080937</c:v>
                      </c:pt>
                      <c:pt idx="914">
                        <c:v>0.18762636132335481</c:v>
                      </c:pt>
                      <c:pt idx="915">
                        <c:v>0.18521977348146557</c:v>
                      </c:pt>
                      <c:pt idx="916">
                        <c:v>0.18321443445864521</c:v>
                      </c:pt>
                      <c:pt idx="917">
                        <c:v>0.18120803951787995</c:v>
                      </c:pt>
                      <c:pt idx="918">
                        <c:v>0.17902274190816136</c:v>
                      </c:pt>
                      <c:pt idx="919">
                        <c:v>0.17683970697975337</c:v>
                      </c:pt>
                      <c:pt idx="920">
                        <c:v>0.17495911711985407</c:v>
                      </c:pt>
                      <c:pt idx="921">
                        <c:v>0.17293265973813537</c:v>
                      </c:pt>
                      <c:pt idx="922">
                        <c:v>0.17078869377368933</c:v>
                      </c:pt>
                      <c:pt idx="923">
                        <c:v>0.16873161477156798</c:v>
                      </c:pt>
                      <c:pt idx="924">
                        <c:v>0.16666292067205254</c:v>
                      </c:pt>
                      <c:pt idx="925">
                        <c:v>0.16473768056762528</c:v>
                      </c:pt>
                      <c:pt idx="926">
                        <c:v>0.1629386980803261</c:v>
                      </c:pt>
                      <c:pt idx="927">
                        <c:v>0.16109627211186456</c:v>
                      </c:pt>
                      <c:pt idx="928">
                        <c:v>0.15928416607296425</c:v>
                      </c:pt>
                      <c:pt idx="929">
                        <c:v>0.15769953492848343</c:v>
                      </c:pt>
                      <c:pt idx="930">
                        <c:v>0.15609861247856677</c:v>
                      </c:pt>
                      <c:pt idx="931">
                        <c:v>0.15420037370444525</c:v>
                      </c:pt>
                      <c:pt idx="932">
                        <c:v>0.1526311287928761</c:v>
                      </c:pt>
                      <c:pt idx="933">
                        <c:v>0.15079123702748237</c:v>
                      </c:pt>
                      <c:pt idx="934">
                        <c:v>0.14908273162352062</c:v>
                      </c:pt>
                      <c:pt idx="935">
                        <c:v>0.14746479381014868</c:v>
                      </c:pt>
                      <c:pt idx="936">
                        <c:v>0.14564973120100258</c:v>
                      </c:pt>
                      <c:pt idx="937">
                        <c:v>0.14394875298353388</c:v>
                      </c:pt>
                      <c:pt idx="938">
                        <c:v>0.1425091597110586</c:v>
                      </c:pt>
                      <c:pt idx="939">
                        <c:v>0.14080219293038801</c:v>
                      </c:pt>
                      <c:pt idx="940">
                        <c:v>0.13935199522483738</c:v>
                      </c:pt>
                      <c:pt idx="941">
                        <c:v>0.13745565710301672</c:v>
                      </c:pt>
                      <c:pt idx="942">
                        <c:v>0.1356682595440275</c:v>
                      </c:pt>
                      <c:pt idx="943">
                        <c:v>0.1340582109461583</c:v>
                      </c:pt>
                      <c:pt idx="944">
                        <c:v>0.13246078811000192</c:v>
                      </c:pt>
                      <c:pt idx="945">
                        <c:v>0.13071948891157939</c:v>
                      </c:pt>
                      <c:pt idx="946">
                        <c:v>0.12897426773221859</c:v>
                      </c:pt>
                      <c:pt idx="947">
                        <c:v>0.12702605387021831</c:v>
                      </c:pt>
                      <c:pt idx="948">
                        <c:v>0.12559483251859208</c:v>
                      </c:pt>
                      <c:pt idx="949">
                        <c:v>0.12407630183746315</c:v>
                      </c:pt>
                      <c:pt idx="950">
                        <c:v>0.12261954235611194</c:v>
                      </c:pt>
                      <c:pt idx="951">
                        <c:v>0.12104221212999315</c:v>
                      </c:pt>
                      <c:pt idx="952">
                        <c:v>0.11962319417290174</c:v>
                      </c:pt>
                      <c:pt idx="953">
                        <c:v>0.11835775193862763</c:v>
                      </c:pt>
                      <c:pt idx="954">
                        <c:v>0.11736562652212458</c:v>
                      </c:pt>
                      <c:pt idx="955">
                        <c:v>0.11606500713574264</c:v>
                      </c:pt>
                      <c:pt idx="956">
                        <c:v>0.1147535268790701</c:v>
                      </c:pt>
                      <c:pt idx="957">
                        <c:v>0.11320666742793323</c:v>
                      </c:pt>
                      <c:pt idx="958">
                        <c:v>0.11188731304030002</c:v>
                      </c:pt>
                      <c:pt idx="959">
                        <c:v>0.11057260469162444</c:v>
                      </c:pt>
                      <c:pt idx="960">
                        <c:v>0.10927073328825067</c:v>
                      </c:pt>
                      <c:pt idx="961">
                        <c:v>0.10781970593288616</c:v>
                      </c:pt>
                      <c:pt idx="962">
                        <c:v>0.10651988602723393</c:v>
                      </c:pt>
                      <c:pt idx="963">
                        <c:v>0.1056078896982081</c:v>
                      </c:pt>
                      <c:pt idx="964">
                        <c:v>0.10454266459083254</c:v>
                      </c:pt>
                      <c:pt idx="965">
                        <c:v>0.10339655616887627</c:v>
                      </c:pt>
                      <c:pt idx="966">
                        <c:v>0.10245235434253043</c:v>
                      </c:pt>
                      <c:pt idx="967">
                        <c:v>0.1014294715447461</c:v>
                      </c:pt>
                      <c:pt idx="968">
                        <c:v>0.10030757381281261</c:v>
                      </c:pt>
                      <c:pt idx="969">
                        <c:v>9.9143137672240964E-2</c:v>
                      </c:pt>
                      <c:pt idx="970">
                        <c:v>9.7774004295775888E-2</c:v>
                      </c:pt>
                      <c:pt idx="971">
                        <c:v>9.6777715545661447E-2</c:v>
                      </c:pt>
                      <c:pt idx="972">
                        <c:v>9.5785725890037018E-2</c:v>
                      </c:pt>
                      <c:pt idx="973">
                        <c:v>9.4647778205340746E-2</c:v>
                      </c:pt>
                      <c:pt idx="974">
                        <c:v>9.3502574855908696E-2</c:v>
                      </c:pt>
                      <c:pt idx="975">
                        <c:v>9.2362560588948789E-2</c:v>
                      </c:pt>
                      <c:pt idx="976">
                        <c:v>9.1514794240058109E-2</c:v>
                      </c:pt>
                      <c:pt idx="977">
                        <c:v>9.0549112025804221E-2</c:v>
                      </c:pt>
                      <c:pt idx="978">
                        <c:v>8.9390800209313115E-2</c:v>
                      </c:pt>
                      <c:pt idx="979">
                        <c:v>8.8361461227522711E-2</c:v>
                      </c:pt>
                      <c:pt idx="980">
                        <c:v>8.7453718739360684E-2</c:v>
                      </c:pt>
                      <c:pt idx="981">
                        <c:v>8.6208655721423513E-2</c:v>
                      </c:pt>
                      <c:pt idx="982">
                        <c:v>8.5420443144626212E-2</c:v>
                      </c:pt>
                      <c:pt idx="983">
                        <c:v>8.4308757647674273E-2</c:v>
                      </c:pt>
                      <c:pt idx="984">
                        <c:v>8.3396791487732574E-2</c:v>
                      </c:pt>
                      <c:pt idx="985">
                        <c:v>8.2581230636161906E-2</c:v>
                      </c:pt>
                      <c:pt idx="986">
                        <c:v>8.1533292413998884E-2</c:v>
                      </c:pt>
                      <c:pt idx="987">
                        <c:v>8.0613919743900669E-2</c:v>
                      </c:pt>
                      <c:pt idx="988">
                        <c:v>8.0081209140689447E-2</c:v>
                      </c:pt>
                      <c:pt idx="989">
                        <c:v>7.8809250384240997E-2</c:v>
                      </c:pt>
                      <c:pt idx="990">
                        <c:v>7.8166769568384489E-2</c:v>
                      </c:pt>
                      <c:pt idx="991">
                        <c:v>7.7173346881263385E-2</c:v>
                      </c:pt>
                      <c:pt idx="992">
                        <c:v>7.627901455100182E-2</c:v>
                      </c:pt>
                      <c:pt idx="993">
                        <c:v>7.5301626732101404E-2</c:v>
                      </c:pt>
                      <c:pt idx="994">
                        <c:v>7.4140237669027942E-2</c:v>
                      </c:pt>
                      <c:pt idx="995">
                        <c:v>7.314108285592015E-2</c:v>
                      </c:pt>
                      <c:pt idx="996">
                        <c:v>7.2573255438769357E-2</c:v>
                      </c:pt>
                      <c:pt idx="997">
                        <c:v>7.1681789171501128E-2</c:v>
                      </c:pt>
                      <c:pt idx="998">
                        <c:v>7.1025083632472369E-2</c:v>
                      </c:pt>
                      <c:pt idx="999">
                        <c:v>7.0481029453624305E-2</c:v>
                      </c:pt>
                      <c:pt idx="1000">
                        <c:v>6.9820552779077977E-2</c:v>
                      </c:pt>
                      <c:pt idx="1001">
                        <c:v>6.9264038768479891E-2</c:v>
                      </c:pt>
                      <c:pt idx="1002">
                        <c:v>6.8546240834066574E-2</c:v>
                      </c:pt>
                      <c:pt idx="1003">
                        <c:v>6.7944111168248E-2</c:v>
                      </c:pt>
                      <c:pt idx="1004">
                        <c:v>6.7247899213537229E-2</c:v>
                      </c:pt>
                      <c:pt idx="1005">
                        <c:v>6.6458193267074986E-2</c:v>
                      </c:pt>
                      <c:pt idx="1006">
                        <c:v>6.5438282124078498E-2</c:v>
                      </c:pt>
                      <c:pt idx="1007">
                        <c:v>6.4858583172318407E-2</c:v>
                      </c:pt>
                      <c:pt idx="1008">
                        <c:v>6.4185088537965465E-2</c:v>
                      </c:pt>
                      <c:pt idx="1009">
                        <c:v>6.3514309121185136E-2</c:v>
                      </c:pt>
                      <c:pt idx="1010">
                        <c:v>6.2714375855199261E-2</c:v>
                      </c:pt>
                      <c:pt idx="1011">
                        <c:v>6.1895451150746919E-2</c:v>
                      </c:pt>
                      <c:pt idx="1012">
                        <c:v>6.1234808546237814E-2</c:v>
                      </c:pt>
                      <c:pt idx="1013">
                        <c:v>6.0609614615593825E-2</c:v>
                      </c:pt>
                      <c:pt idx="1014">
                        <c:v>5.9930523616132797E-2</c:v>
                      </c:pt>
                      <c:pt idx="1015">
                        <c:v>5.9437123329556668E-2</c:v>
                      </c:pt>
                      <c:pt idx="1016">
                        <c:v>5.8848690427937896E-2</c:v>
                      </c:pt>
                      <c:pt idx="1017">
                        <c:v>5.8166612689146961E-2</c:v>
                      </c:pt>
                      <c:pt idx="1018">
                        <c:v>5.7553712660290225E-2</c:v>
                      </c:pt>
                      <c:pt idx="1019">
                        <c:v>5.7047384921159891E-2</c:v>
                      </c:pt>
                      <c:pt idx="1020">
                        <c:v>5.6461893505244824E-2</c:v>
                      </c:pt>
                      <c:pt idx="1021">
                        <c:v>5.5767205089283144E-2</c:v>
                      </c:pt>
                      <c:pt idx="1022">
                        <c:v>5.5053479981228795E-2</c:v>
                      </c:pt>
                      <c:pt idx="1023">
                        <c:v>5.4483465305477811E-2</c:v>
                      </c:pt>
                      <c:pt idx="1024">
                        <c:v>5.4135480004458988E-2</c:v>
                      </c:pt>
                      <c:pt idx="1025">
                        <c:v>5.3545221873249726E-2</c:v>
                      </c:pt>
                      <c:pt idx="1026">
                        <c:v>5.2781446254606255E-2</c:v>
                      </c:pt>
                      <c:pt idx="1027">
                        <c:v>5.2291621004500778E-2</c:v>
                      </c:pt>
                      <c:pt idx="1028">
                        <c:v>5.1862088669050121E-2</c:v>
                      </c:pt>
                      <c:pt idx="1029">
                        <c:v>5.1406942781164172E-2</c:v>
                      </c:pt>
                      <c:pt idx="1030">
                        <c:v>5.0731215634584818E-2</c:v>
                      </c:pt>
                      <c:pt idx="1031">
                        <c:v>4.9996115730416908E-2</c:v>
                      </c:pt>
                      <c:pt idx="1032">
                        <c:v>4.9389717139192463E-2</c:v>
                      </c:pt>
                      <c:pt idx="1033">
                        <c:v>4.8945929911485414E-2</c:v>
                      </c:pt>
                      <c:pt idx="1034">
                        <c:v>4.8562842881069102E-2</c:v>
                      </c:pt>
                      <c:pt idx="1035">
                        <c:v>4.8144261923161451E-2</c:v>
                      </c:pt>
                      <c:pt idx="1036">
                        <c:v>4.7582257139249781E-2</c:v>
                      </c:pt>
                      <c:pt idx="1037">
                        <c:v>4.7227755316056608E-2</c:v>
                      </c:pt>
                      <c:pt idx="1038">
                        <c:v>4.6908023362335377E-2</c:v>
                      </c:pt>
                      <c:pt idx="1039">
                        <c:v>4.6628009007885142E-2</c:v>
                      </c:pt>
                      <c:pt idx="1040">
                        <c:v>4.6205340139076463E-2</c:v>
                      </c:pt>
                      <c:pt idx="1041">
                        <c:v>4.5629955366348465E-2</c:v>
                      </c:pt>
                      <c:pt idx="1042">
                        <c:v>4.5048144578698546E-2</c:v>
                      </c:pt>
                      <c:pt idx="1043">
                        <c:v>4.4584038472822857E-2</c:v>
                      </c:pt>
                      <c:pt idx="1044">
                        <c:v>4.415132329899539E-2</c:v>
                      </c:pt>
                      <c:pt idx="1045">
                        <c:v>4.3629051198896783E-2</c:v>
                      </c:pt>
                      <c:pt idx="1046">
                        <c:v>4.3175670202433049E-2</c:v>
                      </c:pt>
                      <c:pt idx="1047">
                        <c:v>4.2713600509736847E-2</c:v>
                      </c:pt>
                      <c:pt idx="1048">
                        <c:v>4.2222342228134695E-2</c:v>
                      </c:pt>
                      <c:pt idx="1049">
                        <c:v>4.1651573325280196E-2</c:v>
                      </c:pt>
                      <c:pt idx="1050">
                        <c:v>4.1204708850990819E-2</c:v>
                      </c:pt>
                      <c:pt idx="1051">
                        <c:v>4.0732879459575162E-2</c:v>
                      </c:pt>
                      <c:pt idx="1052">
                        <c:v>4.0379780498794524E-2</c:v>
                      </c:pt>
                      <c:pt idx="1053">
                        <c:v>3.9787682053452685E-2</c:v>
                      </c:pt>
                      <c:pt idx="1054">
                        <c:v>3.9387051700608647E-2</c:v>
                      </c:pt>
                      <c:pt idx="1055">
                        <c:v>3.8894375472051886E-2</c:v>
                      </c:pt>
                      <c:pt idx="1056">
                        <c:v>3.8626413666715792E-2</c:v>
                      </c:pt>
                      <c:pt idx="1057">
                        <c:v>3.8280736300633722E-2</c:v>
                      </c:pt>
                      <c:pt idx="1058">
                        <c:v>3.7801892597155384E-2</c:v>
                      </c:pt>
                      <c:pt idx="1059">
                        <c:v>3.733614227619405E-2</c:v>
                      </c:pt>
                      <c:pt idx="1060">
                        <c:v>3.6970327046448169E-2</c:v>
                      </c:pt>
                      <c:pt idx="1061">
                        <c:v>3.6528410301957838E-2</c:v>
                      </c:pt>
                      <c:pt idx="1062">
                        <c:v>3.6253675537232195E-2</c:v>
                      </c:pt>
                      <c:pt idx="1063">
                        <c:v>3.5925978945297865E-2</c:v>
                      </c:pt>
                      <c:pt idx="1064">
                        <c:v>3.5453923285751157E-2</c:v>
                      </c:pt>
                      <c:pt idx="1065">
                        <c:v>3.506347499880455E-2</c:v>
                      </c:pt>
                      <c:pt idx="1066">
                        <c:v>3.4733998430905931E-2</c:v>
                      </c:pt>
                      <c:pt idx="1067">
                        <c:v>3.4494184381072948E-2</c:v>
                      </c:pt>
                      <c:pt idx="1068">
                        <c:v>3.4263059027472419E-2</c:v>
                      </c:pt>
                      <c:pt idx="1069">
                        <c:v>3.3994161980527966E-2</c:v>
                      </c:pt>
                      <c:pt idx="1070">
                        <c:v>3.3698233434193613E-2</c:v>
                      </c:pt>
                      <c:pt idx="1071">
                        <c:v>3.3328903506145369E-2</c:v>
                      </c:pt>
                      <c:pt idx="1072">
                        <c:v>3.3095530555776381E-2</c:v>
                      </c:pt>
                      <c:pt idx="1073">
                        <c:v>3.272016681090003E-2</c:v>
                      </c:pt>
                      <c:pt idx="1074">
                        <c:v>3.23595557481684E-2</c:v>
                      </c:pt>
                      <c:pt idx="1075">
                        <c:v>3.1912042638569997E-2</c:v>
                      </c:pt>
                      <c:pt idx="1076">
                        <c:v>3.1431977087183975E-2</c:v>
                      </c:pt>
                      <c:pt idx="1077">
                        <c:v>3.1013019015724581E-2</c:v>
                      </c:pt>
                      <c:pt idx="1078">
                        <c:v>3.0596323625575721E-2</c:v>
                      </c:pt>
                      <c:pt idx="1079">
                        <c:v>3.0343355855057465E-2</c:v>
                      </c:pt>
                      <c:pt idx="1080">
                        <c:v>3.001576485491763E-2</c:v>
                      </c:pt>
                      <c:pt idx="1081">
                        <c:v>2.9672003225678478E-2</c:v>
                      </c:pt>
                      <c:pt idx="1082">
                        <c:v>2.9412896046537622E-2</c:v>
                      </c:pt>
                      <c:pt idx="1083">
                        <c:v>2.9202768375498903E-2</c:v>
                      </c:pt>
                      <c:pt idx="1084">
                        <c:v>2.8766885447836676E-2</c:v>
                      </c:pt>
                      <c:pt idx="1085">
                        <c:v>2.8673904330515594E-2</c:v>
                      </c:pt>
                      <c:pt idx="1086">
                        <c:v>2.8452387830213824E-2</c:v>
                      </c:pt>
                      <c:pt idx="1087">
                        <c:v>2.8136939886440549E-2</c:v>
                      </c:pt>
                      <c:pt idx="1088">
                        <c:v>2.7862431389845961E-2</c:v>
                      </c:pt>
                      <c:pt idx="1089">
                        <c:v>2.7596777519446614E-2</c:v>
                      </c:pt>
                      <c:pt idx="1090">
                        <c:v>2.7375592879070394E-2</c:v>
                      </c:pt>
                      <c:pt idx="1091">
                        <c:v>2.7041002651409962E-2</c:v>
                      </c:pt>
                      <c:pt idx="1092">
                        <c:v>2.6659921865088983E-2</c:v>
                      </c:pt>
                      <c:pt idx="1093">
                        <c:v>2.6207370518439119E-2</c:v>
                      </c:pt>
                      <c:pt idx="1094">
                        <c:v>2.5949439933579746E-2</c:v>
                      </c:pt>
                      <c:pt idx="1095">
                        <c:v>2.5712552284908385E-2</c:v>
                      </c:pt>
                      <c:pt idx="1096">
                        <c:v>2.5396968580256477E-2</c:v>
                      </c:pt>
                      <c:pt idx="1097">
                        <c:v>2.5037745295395309E-2</c:v>
                      </c:pt>
                      <c:pt idx="1098">
                        <c:v>2.4831931803388683E-2</c:v>
                      </c:pt>
                      <c:pt idx="1099">
                        <c:v>2.4536908329578541E-2</c:v>
                      </c:pt>
                      <c:pt idx="1100">
                        <c:v>2.415537500699546E-2</c:v>
                      </c:pt>
                      <c:pt idx="1101">
                        <c:v>2.3756901743667472E-2</c:v>
                      </c:pt>
                      <c:pt idx="1102">
                        <c:v>2.3317639878581504E-2</c:v>
                      </c:pt>
                      <c:pt idx="1103">
                        <c:v>2.311126825851828E-2</c:v>
                      </c:pt>
                      <c:pt idx="1104">
                        <c:v>2.2765455131557571E-2</c:v>
                      </c:pt>
                      <c:pt idx="1105">
                        <c:v>2.2673499763097269E-2</c:v>
                      </c:pt>
                      <c:pt idx="1106">
                        <c:v>2.2289009870268415E-2</c:v>
                      </c:pt>
                      <c:pt idx="1107">
                        <c:v>2.2137470560630583E-2</c:v>
                      </c:pt>
                      <c:pt idx="1108">
                        <c:v>2.2035846000703244E-2</c:v>
                      </c:pt>
                      <c:pt idx="1109">
                        <c:v>2.1935232105094609E-2</c:v>
                      </c:pt>
                      <c:pt idx="1110">
                        <c:v>2.1596553966533132E-2</c:v>
                      </c:pt>
                      <c:pt idx="1111">
                        <c:v>2.1277380140868503E-2</c:v>
                      </c:pt>
                      <c:pt idx="1112">
                        <c:v>2.0879434836512979E-2</c:v>
                      </c:pt>
                      <c:pt idx="1113">
                        <c:v>2.0956577184660291E-2</c:v>
                      </c:pt>
                      <c:pt idx="1114">
                        <c:v>2.0587458440201031E-2</c:v>
                      </c:pt>
                      <c:pt idx="1115">
                        <c:v>2.0371281867792135E-2</c:v>
                      </c:pt>
                      <c:pt idx="1116">
                        <c:v>2.020147517770722E-2</c:v>
                      </c:pt>
                      <c:pt idx="1117">
                        <c:v>2.0130170547341102E-2</c:v>
                      </c:pt>
                      <c:pt idx="1118">
                        <c:v>2.0021320491762105E-2</c:v>
                      </c:pt>
                      <c:pt idx="1119">
                        <c:v>1.9918986958357462E-2</c:v>
                      </c:pt>
                      <c:pt idx="1120">
                        <c:v>1.9556595919661537E-2</c:v>
                      </c:pt>
                      <c:pt idx="1121">
                        <c:v>1.9405599653538236E-2</c:v>
                      </c:pt>
                      <c:pt idx="1122">
                        <c:v>1.9115855769452687E-2</c:v>
                      </c:pt>
                      <c:pt idx="1123">
                        <c:v>1.873174299017559E-2</c:v>
                      </c:pt>
                      <c:pt idx="1124">
                        <c:v>1.8280850943153452E-2</c:v>
                      </c:pt>
                      <c:pt idx="1125">
                        <c:v>1.8031729730863109E-2</c:v>
                      </c:pt>
                      <c:pt idx="1126">
                        <c:v>1.7774100836845139E-2</c:v>
                      </c:pt>
                      <c:pt idx="1127">
                        <c:v>1.7634402892732465E-2</c:v>
                      </c:pt>
                      <c:pt idx="1128">
                        <c:v>1.7493950721516275E-2</c:v>
                      </c:pt>
                      <c:pt idx="1129">
                        <c:v>1.7307249344312665E-2</c:v>
                      </c:pt>
                      <c:pt idx="1130">
                        <c:v>1.7162422655896105E-2</c:v>
                      </c:pt>
                      <c:pt idx="1131">
                        <c:v>1.7071342190875874E-2</c:v>
                      </c:pt>
                      <c:pt idx="1132">
                        <c:v>1.6973051314746058E-2</c:v>
                      </c:pt>
                      <c:pt idx="1133">
                        <c:v>1.6781356954117199E-2</c:v>
                      </c:pt>
                      <c:pt idx="1134">
                        <c:v>1.639547928341788E-2</c:v>
                      </c:pt>
                      <c:pt idx="1135">
                        <c:v>1.62272263011662E-2</c:v>
                      </c:pt>
                      <c:pt idx="1136">
                        <c:v>1.5988754775577464E-2</c:v>
                      </c:pt>
                      <c:pt idx="1137">
                        <c:v>1.5891323718345653E-2</c:v>
                      </c:pt>
                      <c:pt idx="1138">
                        <c:v>1.5738788828931188E-2</c:v>
                      </c:pt>
                      <c:pt idx="1139">
                        <c:v>1.5540819298801096E-2</c:v>
                      </c:pt>
                      <c:pt idx="1140">
                        <c:v>1.542726286609618E-2</c:v>
                      </c:pt>
                      <c:pt idx="1141">
                        <c:v>1.5462259003699182E-2</c:v>
                      </c:pt>
                      <c:pt idx="1142">
                        <c:v>1.5384392597532501E-2</c:v>
                      </c:pt>
                      <c:pt idx="1143">
                        <c:v>1.5249084255162269E-2</c:v>
                      </c:pt>
                      <c:pt idx="1144">
                        <c:v>1.5094045331764139E-2</c:v>
                      </c:pt>
                      <c:pt idx="1145">
                        <c:v>1.4772690281316151E-2</c:v>
                      </c:pt>
                      <c:pt idx="1146">
                        <c:v>1.4441139588882873E-2</c:v>
                      </c:pt>
                      <c:pt idx="1147">
                        <c:v>1.4195514973444418E-2</c:v>
                      </c:pt>
                      <c:pt idx="1148">
                        <c:v>1.4037644681499699E-2</c:v>
                      </c:pt>
                      <c:pt idx="1149">
                        <c:v>1.3892487641611795E-2</c:v>
                      </c:pt>
                      <c:pt idx="1150">
                        <c:v>1.3761819304382375E-2</c:v>
                      </c:pt>
                      <c:pt idx="1151">
                        <c:v>1.3655520044867463E-2</c:v>
                      </c:pt>
                      <c:pt idx="1152">
                        <c:v>1.3597430981809098E-2</c:v>
                      </c:pt>
                      <c:pt idx="1153">
                        <c:v>1.3656014817847366E-2</c:v>
                      </c:pt>
                      <c:pt idx="1154">
                        <c:v>1.347376187210028E-2</c:v>
                      </c:pt>
                      <c:pt idx="1155">
                        <c:v>1.3218351914220846E-2</c:v>
                      </c:pt>
                      <c:pt idx="1156">
                        <c:v>1.281862663390103E-2</c:v>
                      </c:pt>
                      <c:pt idx="1157">
                        <c:v>1.2725841615626862E-2</c:v>
                      </c:pt>
                      <c:pt idx="1158">
                        <c:v>1.2517365701944836E-2</c:v>
                      </c:pt>
                      <c:pt idx="1159">
                        <c:v>1.2425039253749602E-2</c:v>
                      </c:pt>
                      <c:pt idx="1160">
                        <c:v>1.2193888256427561E-2</c:v>
                      </c:pt>
                      <c:pt idx="1161">
                        <c:v>1.2148661782392507E-2</c:v>
                      </c:pt>
                      <c:pt idx="1162">
                        <c:v>1.1971702002457875E-2</c:v>
                      </c:pt>
                      <c:pt idx="1163">
                        <c:v>1.2050262297559788E-2</c:v>
                      </c:pt>
                      <c:pt idx="1164">
                        <c:v>1.1953841904646689E-2</c:v>
                      </c:pt>
                      <c:pt idx="1165">
                        <c:v>1.1906948588712871E-2</c:v>
                      </c:pt>
                      <c:pt idx="1166">
                        <c:v>1.1828502936130691E-2</c:v>
                      </c:pt>
                      <c:pt idx="1167">
                        <c:v>1.1813616001561552E-2</c:v>
                      </c:pt>
                      <c:pt idx="1168">
                        <c:v>1.1744750541648195E-2</c:v>
                      </c:pt>
                      <c:pt idx="1169">
                        <c:v>1.16379187977982E-2</c:v>
                      </c:pt>
                      <c:pt idx="1170">
                        <c:v>1.1404898825713654E-2</c:v>
                      </c:pt>
                      <c:pt idx="1171">
                        <c:v>1.1239192114163436E-2</c:v>
                      </c:pt>
                      <c:pt idx="1172">
                        <c:v>1.1052935730950902E-2</c:v>
                      </c:pt>
                      <c:pt idx="1173">
                        <c:v>1.0812654060313731E-2</c:v>
                      </c:pt>
                      <c:pt idx="1174">
                        <c:v>1.0578436375588807E-2</c:v>
                      </c:pt>
                      <c:pt idx="1175">
                        <c:v>1.0322668914062309E-2</c:v>
                      </c:pt>
                      <c:pt idx="1176">
                        <c:v>1.0275142047361541E-2</c:v>
                      </c:pt>
                      <c:pt idx="1177">
                        <c:v>1.0379548196846637E-2</c:v>
                      </c:pt>
                      <c:pt idx="1178">
                        <c:v>1.0088313960004544E-2</c:v>
                      </c:pt>
                      <c:pt idx="1179">
                        <c:v>9.9159066948667149E-3</c:v>
                      </c:pt>
                      <c:pt idx="1180">
                        <c:v>9.8782360679546561E-3</c:v>
                      </c:pt>
                      <c:pt idx="1181">
                        <c:v>9.7999276847053167E-3</c:v>
                      </c:pt>
                      <c:pt idx="1182">
                        <c:v>1.0044499399107266E-2</c:v>
                      </c:pt>
                      <c:pt idx="1183">
                        <c:v>9.8790340402301734E-3</c:v>
                      </c:pt>
                      <c:pt idx="1184">
                        <c:v>9.6867921107241586E-3</c:v>
                      </c:pt>
                      <c:pt idx="1185">
                        <c:v>9.766426425221476E-3</c:v>
                      </c:pt>
                      <c:pt idx="1186">
                        <c:v>9.7202843194827571E-3</c:v>
                      </c:pt>
                      <c:pt idx="1187">
                        <c:v>9.7448117848890001E-3</c:v>
                      </c:pt>
                      <c:pt idx="1188">
                        <c:v>9.7380886044882847E-3</c:v>
                      </c:pt>
                      <c:pt idx="1189">
                        <c:v>9.493506330906884E-3</c:v>
                      </c:pt>
                      <c:pt idx="1190">
                        <c:v>9.4919827921577885E-3</c:v>
                      </c:pt>
                      <c:pt idx="1191">
                        <c:v>9.2830724436641383E-3</c:v>
                      </c:pt>
                      <c:pt idx="1192">
                        <c:v>9.1549232249604519E-3</c:v>
                      </c:pt>
                      <c:pt idx="1193">
                        <c:v>9.0577983839326692E-3</c:v>
                      </c:pt>
                      <c:pt idx="1194">
                        <c:v>8.8361913763784824E-3</c:v>
                      </c:pt>
                      <c:pt idx="1195">
                        <c:v>8.7709748671919215E-3</c:v>
                      </c:pt>
                      <c:pt idx="1196">
                        <c:v>8.5678298306775241E-3</c:v>
                      </c:pt>
                      <c:pt idx="1197">
                        <c:v>8.4369246661376018E-3</c:v>
                      </c:pt>
                      <c:pt idx="1198">
                        <c:v>8.291165753021093E-3</c:v>
                      </c:pt>
                      <c:pt idx="1199">
                        <c:v>8.278064828233074E-3</c:v>
                      </c:pt>
                      <c:pt idx="1200">
                        <c:v>8.299727739100175E-3</c:v>
                      </c:pt>
                      <c:pt idx="1201">
                        <c:v>8.2469424010337133E-3</c:v>
                      </c:pt>
                      <c:pt idx="1202">
                        <c:v>8.0573297072105473E-3</c:v>
                      </c:pt>
                      <c:pt idx="1203">
                        <c:v>7.8746136660219034E-3</c:v>
                      </c:pt>
                      <c:pt idx="1204">
                        <c:v>7.7249071282456082E-3</c:v>
                      </c:pt>
                      <c:pt idx="1205">
                        <c:v>7.7516776650576992E-3</c:v>
                      </c:pt>
                      <c:pt idx="1206">
                        <c:v>7.6576511889711492E-3</c:v>
                      </c:pt>
                      <c:pt idx="1207">
                        <c:v>7.3782779275589003E-3</c:v>
                      </c:pt>
                      <c:pt idx="1208">
                        <c:v>7.2418397529876071E-3</c:v>
                      </c:pt>
                      <c:pt idx="1209">
                        <c:v>7.1677987866899428E-3</c:v>
                      </c:pt>
                      <c:pt idx="1210">
                        <c:v>7.2156937162172249E-3</c:v>
                      </c:pt>
                      <c:pt idx="1211">
                        <c:v>7.2979934692983563E-3</c:v>
                      </c:pt>
                      <c:pt idx="1212">
                        <c:v>7.2812858305013372E-3</c:v>
                      </c:pt>
                      <c:pt idx="1213">
                        <c:v>7.0644289452450734E-3</c:v>
                      </c:pt>
                      <c:pt idx="1214">
                        <c:v>6.9121067478737962E-3</c:v>
                      </c:pt>
                      <c:pt idx="1215">
                        <c:v>6.9700826768666329E-3</c:v>
                      </c:pt>
                      <c:pt idx="1216">
                        <c:v>6.9752943861519081E-3</c:v>
                      </c:pt>
                      <c:pt idx="1217">
                        <c:v>6.8808017977153857E-3</c:v>
                      </c:pt>
                      <c:pt idx="1218">
                        <c:v>6.6552547077724459E-3</c:v>
                      </c:pt>
                      <c:pt idx="1219">
                        <c:v>6.6190231461738889E-3</c:v>
                      </c:pt>
                      <c:pt idx="1220">
                        <c:v>6.7674972768630428E-3</c:v>
                      </c:pt>
                      <c:pt idx="1221">
                        <c:v>6.9294313444414899E-3</c:v>
                      </c:pt>
                      <c:pt idx="1222">
                        <c:v>6.8585686911580299E-3</c:v>
                      </c:pt>
                      <c:pt idx="1223">
                        <c:v>6.7909522313280898E-3</c:v>
                      </c:pt>
                      <c:pt idx="1224">
                        <c:v>6.6822771564371101E-3</c:v>
                      </c:pt>
                      <c:pt idx="1225">
                        <c:v>6.6760804265546475E-3</c:v>
                      </c:pt>
                      <c:pt idx="1226">
                        <c:v>6.4205754360601719E-3</c:v>
                      </c:pt>
                      <c:pt idx="1227">
                        <c:v>6.0455043312999876E-3</c:v>
                      </c:pt>
                      <c:pt idx="1228">
                        <c:v>5.9530375968635018E-3</c:v>
                      </c:pt>
                      <c:pt idx="1229">
                        <c:v>5.8606221498700541E-3</c:v>
                      </c:pt>
                      <c:pt idx="1230">
                        <c:v>5.9284226411132519E-3</c:v>
                      </c:pt>
                      <c:pt idx="1231">
                        <c:v>5.8303972529238747E-3</c:v>
                      </c:pt>
                      <c:pt idx="1232">
                        <c:v>5.7745105330077691E-3</c:v>
                      </c:pt>
                      <c:pt idx="1233">
                        <c:v>5.7938323229455649E-3</c:v>
                      </c:pt>
                      <c:pt idx="1234">
                        <c:v>5.8732750637585877E-3</c:v>
                      </c:pt>
                      <c:pt idx="1235">
                        <c:v>5.7589840138548504E-3</c:v>
                      </c:pt>
                      <c:pt idx="1236">
                        <c:v>5.7102579260594971E-3</c:v>
                      </c:pt>
                      <c:pt idx="1237">
                        <c:v>5.5820453522791164E-3</c:v>
                      </c:pt>
                      <c:pt idx="1238">
                        <c:v>5.7625892194096426E-3</c:v>
                      </c:pt>
                      <c:pt idx="1239">
                        <c:v>5.7910054797615977E-3</c:v>
                      </c:pt>
                      <c:pt idx="1240">
                        <c:v>5.6598152173765476E-3</c:v>
                      </c:pt>
                      <c:pt idx="1241">
                        <c:v>5.6627536861718342E-3</c:v>
                      </c:pt>
                      <c:pt idx="1242">
                        <c:v>5.7396758000049179E-3</c:v>
                      </c:pt>
                      <c:pt idx="1243">
                        <c:v>5.7191653481519856E-3</c:v>
                      </c:pt>
                      <c:pt idx="1244">
                        <c:v>5.6896479162289008E-3</c:v>
                      </c:pt>
                      <c:pt idx="1245">
                        <c:v>5.5540499506509201E-3</c:v>
                      </c:pt>
                      <c:pt idx="1246">
                        <c:v>5.3133519466526122E-3</c:v>
                      </c:pt>
                      <c:pt idx="1247">
                        <c:v>5.5341293043929349E-3</c:v>
                      </c:pt>
                      <c:pt idx="1248">
                        <c:v>5.3372971487349423E-3</c:v>
                      </c:pt>
                      <c:pt idx="1249">
                        <c:v>5.2213784767418236E-3</c:v>
                      </c:pt>
                      <c:pt idx="1250">
                        <c:v>5.0222821313190844E-3</c:v>
                      </c:pt>
                      <c:pt idx="1251">
                        <c:v>4.9195428237327511E-3</c:v>
                      </c:pt>
                      <c:pt idx="1252">
                        <c:v>4.892582221690576E-3</c:v>
                      </c:pt>
                      <c:pt idx="1253">
                        <c:v>4.7989750958735786E-3</c:v>
                      </c:pt>
                      <c:pt idx="1254">
                        <c:v>4.55939787335109E-3</c:v>
                      </c:pt>
                      <c:pt idx="1255">
                        <c:v>4.6364255789786649E-3</c:v>
                      </c:pt>
                      <c:pt idx="1256">
                        <c:v>4.4691048214269289E-3</c:v>
                      </c:pt>
                      <c:pt idx="1257">
                        <c:v>4.5718501628300894E-3</c:v>
                      </c:pt>
                      <c:pt idx="1258">
                        <c:v>4.5205129408023735E-3</c:v>
                      </c:pt>
                      <c:pt idx="1259">
                        <c:v>4.4850220302194667E-3</c:v>
                      </c:pt>
                      <c:pt idx="1260">
                        <c:v>4.7823805911420851E-3</c:v>
                      </c:pt>
                      <c:pt idx="1261">
                        <c:v>4.7298682832870968E-3</c:v>
                      </c:pt>
                      <c:pt idx="1262">
                        <c:v>4.8250291169373311E-3</c:v>
                      </c:pt>
                      <c:pt idx="1263">
                        <c:v>4.8896392275326684E-3</c:v>
                      </c:pt>
                      <c:pt idx="1264">
                        <c:v>4.9145136374065266E-3</c:v>
                      </c:pt>
                      <c:pt idx="1265">
                        <c:v>4.8865861162176475E-3</c:v>
                      </c:pt>
                      <c:pt idx="1266">
                        <c:v>4.9113157144876317E-3</c:v>
                      </c:pt>
                      <c:pt idx="1267">
                        <c:v>4.7312243836192128E-3</c:v>
                      </c:pt>
                      <c:pt idx="1268">
                        <c:v>4.8078402812482702E-3</c:v>
                      </c:pt>
                      <c:pt idx="1269">
                        <c:v>4.7100803809993295E-3</c:v>
                      </c:pt>
                      <c:pt idx="1270">
                        <c:v>4.731723681961739E-3</c:v>
                      </c:pt>
                      <c:pt idx="1271">
                        <c:v>4.5163103873815998E-3</c:v>
                      </c:pt>
                      <c:pt idx="1272">
                        <c:v>4.4768311238753151E-3</c:v>
                      </c:pt>
                      <c:pt idx="1273">
                        <c:v>4.4661542849979861E-3</c:v>
                      </c:pt>
                      <c:pt idx="1274">
                        <c:v>4.3301927819561119E-3</c:v>
                      </c:pt>
                      <c:pt idx="1275">
                        <c:v>4.2680942476154733E-3</c:v>
                      </c:pt>
                      <c:pt idx="1276">
                        <c:v>4.4043830852202714E-3</c:v>
                      </c:pt>
                      <c:pt idx="1277">
                        <c:v>4.4430206312790349E-3</c:v>
                      </c:pt>
                      <c:pt idx="1278">
                        <c:v>4.5396869022278812E-3</c:v>
                      </c:pt>
                      <c:pt idx="1279">
                        <c:v>4.6464945108105633E-3</c:v>
                      </c:pt>
                      <c:pt idx="1280">
                        <c:v>4.5695241264428555E-3</c:v>
                      </c:pt>
                      <c:pt idx="1281">
                        <c:v>4.7390653285873342E-3</c:v>
                      </c:pt>
                      <c:pt idx="1282">
                        <c:v>4.7610223880248043E-3</c:v>
                      </c:pt>
                      <c:pt idx="1283">
                        <c:v>4.7083169980313162E-3</c:v>
                      </c:pt>
                      <c:pt idx="1284">
                        <c:v>4.515687395794098E-3</c:v>
                      </c:pt>
                      <c:pt idx="1285">
                        <c:v>4.5153781626816577E-3</c:v>
                      </c:pt>
                      <c:pt idx="1286">
                        <c:v>4.3916426809877292E-3</c:v>
                      </c:pt>
                      <c:pt idx="1287">
                        <c:v>4.5276977081904392E-3</c:v>
                      </c:pt>
                      <c:pt idx="1288">
                        <c:v>4.6228434572986032E-3</c:v>
                      </c:pt>
                      <c:pt idx="1289">
                        <c:v>4.7917767523976505E-3</c:v>
                      </c:pt>
                      <c:pt idx="1290">
                        <c:v>4.6982405239283827E-3</c:v>
                      </c:pt>
                      <c:pt idx="1291">
                        <c:v>4.913468278641058E-3</c:v>
                      </c:pt>
                      <c:pt idx="1292">
                        <c:v>5.0462288418556224E-3</c:v>
                      </c:pt>
                      <c:pt idx="1293">
                        <c:v>4.8324974737163169E-3</c:v>
                      </c:pt>
                      <c:pt idx="1294">
                        <c:v>4.5597342586392569E-3</c:v>
                      </c:pt>
                      <c:pt idx="1295">
                        <c:v>4.2237864221924991E-3</c:v>
                      </c:pt>
                      <c:pt idx="1296">
                        <c:v>3.9715894717740315E-3</c:v>
                      </c:pt>
                      <c:pt idx="1297">
                        <c:v>4.0386055668295753E-3</c:v>
                      </c:pt>
                      <c:pt idx="1298">
                        <c:v>3.8347274215705632E-3</c:v>
                      </c:pt>
                      <c:pt idx="1299">
                        <c:v>3.3956194188137123E-3</c:v>
                      </c:pt>
                      <c:pt idx="1300">
                        <c:v>3.5079751219698361E-3</c:v>
                      </c:pt>
                      <c:pt idx="1301">
                        <c:v>3.5956570396616355E-3</c:v>
                      </c:pt>
                      <c:pt idx="1302">
                        <c:v>3.8937351332410061E-3</c:v>
                      </c:pt>
                      <c:pt idx="1303">
                        <c:v>3.9785932246572528E-3</c:v>
                      </c:pt>
                      <c:pt idx="1304">
                        <c:v>3.825830558657524E-3</c:v>
                      </c:pt>
                      <c:pt idx="1305">
                        <c:v>3.8018989326630568E-3</c:v>
                      </c:pt>
                      <c:pt idx="1306">
                        <c:v>3.9149228810328928E-3</c:v>
                      </c:pt>
                      <c:pt idx="1307">
                        <c:v>3.8957911563251824E-3</c:v>
                      </c:pt>
                      <c:pt idx="1308">
                        <c:v>3.7999997888164111E-3</c:v>
                      </c:pt>
                      <c:pt idx="1309">
                        <c:v>3.5749112689524073E-3</c:v>
                      </c:pt>
                      <c:pt idx="1310">
                        <c:v>3.5860119834619114E-3</c:v>
                      </c:pt>
                      <c:pt idx="1311">
                        <c:v>3.5334302867133997E-3</c:v>
                      </c:pt>
                      <c:pt idx="1312">
                        <c:v>3.5487591983651978E-3</c:v>
                      </c:pt>
                      <c:pt idx="1313">
                        <c:v>3.6747935642706332E-3</c:v>
                      </c:pt>
                      <c:pt idx="1314">
                        <c:v>3.6619234329762873E-3</c:v>
                      </c:pt>
                      <c:pt idx="1315">
                        <c:v>3.7076808828922134E-3</c:v>
                      </c:pt>
                      <c:pt idx="1316">
                        <c:v>3.7014132556620208E-3</c:v>
                      </c:pt>
                      <c:pt idx="1317">
                        <c:v>3.5108638117762911E-3</c:v>
                      </c:pt>
                      <c:pt idx="1318">
                        <c:v>3.471224652124062E-3</c:v>
                      </c:pt>
                      <c:pt idx="1319">
                        <c:v>3.6829301662633313E-3</c:v>
                      </c:pt>
                      <c:pt idx="1320">
                        <c:v>3.5938393523421695E-3</c:v>
                      </c:pt>
                      <c:pt idx="1321">
                        <c:v>3.6399256452752274E-3</c:v>
                      </c:pt>
                      <c:pt idx="1322">
                        <c:v>3.4759114193452915E-3</c:v>
                      </c:pt>
                      <c:pt idx="1323">
                        <c:v>3.4936644169077809E-3</c:v>
                      </c:pt>
                      <c:pt idx="1324">
                        <c:v>3.3711673761178214E-3</c:v>
                      </c:pt>
                      <c:pt idx="1325">
                        <c:v>3.3698384279614315E-3</c:v>
                      </c:pt>
                      <c:pt idx="1326">
                        <c:v>2.9347926923841013E-3</c:v>
                      </c:pt>
                      <c:pt idx="1327">
                        <c:v>2.8952787344310557E-3</c:v>
                      </c:pt>
                      <c:pt idx="1328">
                        <c:v>2.849854652894882E-3</c:v>
                      </c:pt>
                      <c:pt idx="1329">
                        <c:v>3.0066464000815776E-3</c:v>
                      </c:pt>
                      <c:pt idx="1330">
                        <c:v>2.7814613391483238E-3</c:v>
                      </c:pt>
                      <c:pt idx="1331">
                        <c:v>2.812992557437788E-3</c:v>
                      </c:pt>
                      <c:pt idx="1332">
                        <c:v>2.9789662653826503E-3</c:v>
                      </c:pt>
                      <c:pt idx="1333">
                        <c:v>3.111913876918886E-3</c:v>
                      </c:pt>
                      <c:pt idx="1334">
                        <c:v>3.0775603408080762E-3</c:v>
                      </c:pt>
                      <c:pt idx="1335">
                        <c:v>3.1783899453683138E-3</c:v>
                      </c:pt>
                      <c:pt idx="1336">
                        <c:v>3.0193928381309471E-3</c:v>
                      </c:pt>
                      <c:pt idx="1337">
                        <c:v>3.276777362567377E-3</c:v>
                      </c:pt>
                      <c:pt idx="1338">
                        <c:v>3.4692712039259633E-3</c:v>
                      </c:pt>
                      <c:pt idx="1339">
                        <c:v>3.4314648161352713E-3</c:v>
                      </c:pt>
                      <c:pt idx="1340">
                        <c:v>3.5102242271925115E-3</c:v>
                      </c:pt>
                      <c:pt idx="1341">
                        <c:v>3.5171359643691048E-3</c:v>
                      </c:pt>
                      <c:pt idx="1342">
                        <c:v>3.5469264265036615E-3</c:v>
                      </c:pt>
                      <c:pt idx="1343">
                        <c:v>3.5983963925015948E-3</c:v>
                      </c:pt>
                      <c:pt idx="1344">
                        <c:v>3.6081123460490493E-3</c:v>
                      </c:pt>
                      <c:pt idx="1345">
                        <c:v>3.3828654384933077E-3</c:v>
                      </c:pt>
                      <c:pt idx="1346">
                        <c:v>3.1253014080062412E-3</c:v>
                      </c:pt>
                      <c:pt idx="1347">
                        <c:v>3.0615707262136005E-3</c:v>
                      </c:pt>
                      <c:pt idx="1348">
                        <c:v>3.359763462312705E-3</c:v>
                      </c:pt>
                      <c:pt idx="1349">
                        <c:v>3.0773687671237838E-3</c:v>
                      </c:pt>
                      <c:pt idx="1350">
                        <c:v>3.1576170224833591E-3</c:v>
                      </c:pt>
                      <c:pt idx="1351">
                        <c:v>3.0015312318655524E-3</c:v>
                      </c:pt>
                      <c:pt idx="1352">
                        <c:v>3.0311693401251986E-3</c:v>
                      </c:pt>
                      <c:pt idx="1353">
                        <c:v>3.131265835940822E-3</c:v>
                      </c:pt>
                      <c:pt idx="1354">
                        <c:v>3.0519226531054624E-3</c:v>
                      </c:pt>
                      <c:pt idx="1355">
                        <c:v>2.6209271170739971E-3</c:v>
                      </c:pt>
                      <c:pt idx="1356">
                        <c:v>2.5495606400853907E-3</c:v>
                      </c:pt>
                      <c:pt idx="1357">
                        <c:v>2.3728452297322963E-3</c:v>
                      </c:pt>
                      <c:pt idx="1358">
                        <c:v>2.398206870315024E-3</c:v>
                      </c:pt>
                      <c:pt idx="1359">
                        <c:v>2.5035814474010315E-3</c:v>
                      </c:pt>
                      <c:pt idx="1360">
                        <c:v>2.6934671714356696E-3</c:v>
                      </c:pt>
                      <c:pt idx="1361">
                        <c:v>2.6667494305208255E-3</c:v>
                      </c:pt>
                      <c:pt idx="1362">
                        <c:v>2.6928019431303714E-3</c:v>
                      </c:pt>
                      <c:pt idx="1363">
                        <c:v>2.8869037966736473E-3</c:v>
                      </c:pt>
                      <c:pt idx="1364">
                        <c:v>3.0363131689711571E-3</c:v>
                      </c:pt>
                      <c:pt idx="1365">
                        <c:v>3.1349359050265166E-3</c:v>
                      </c:pt>
                      <c:pt idx="1366">
                        <c:v>2.9883096307409692E-3</c:v>
                      </c:pt>
                      <c:pt idx="1367">
                        <c:v>2.8230539469986512E-3</c:v>
                      </c:pt>
                      <c:pt idx="1368">
                        <c:v>2.9668669541880952E-3</c:v>
                      </c:pt>
                      <c:pt idx="1369">
                        <c:v>2.9957734621573339E-3</c:v>
                      </c:pt>
                      <c:pt idx="1370">
                        <c:v>2.9677539252618264E-3</c:v>
                      </c:pt>
                      <c:pt idx="1371">
                        <c:v>2.8958881499306943E-3</c:v>
                      </c:pt>
                      <c:pt idx="1372">
                        <c:v>2.7378111997596131E-3</c:v>
                      </c:pt>
                      <c:pt idx="1373">
                        <c:v>2.8495243014235437E-3</c:v>
                      </c:pt>
                      <c:pt idx="1374">
                        <c:v>2.9009309123447821E-3</c:v>
                      </c:pt>
                      <c:pt idx="1375">
                        <c:v>2.8345016059757719E-3</c:v>
                      </c:pt>
                      <c:pt idx="1376">
                        <c:v>2.7872296680359911E-3</c:v>
                      </c:pt>
                      <c:pt idx="1377">
                        <c:v>2.6379138198993168E-3</c:v>
                      </c:pt>
                      <c:pt idx="1378">
                        <c:v>2.7084732738871641E-3</c:v>
                      </c:pt>
                      <c:pt idx="1379">
                        <c:v>2.7850227995311122E-3</c:v>
                      </c:pt>
                      <c:pt idx="1380">
                        <c:v>2.7400467288944252E-3</c:v>
                      </c:pt>
                      <c:pt idx="1381">
                        <c:v>2.6697029838581823E-3</c:v>
                      </c:pt>
                      <c:pt idx="1382">
                        <c:v>2.6842037541503229E-3</c:v>
                      </c:pt>
                      <c:pt idx="1383">
                        <c:v>2.8666060368639059E-3</c:v>
                      </c:pt>
                      <c:pt idx="1384">
                        <c:v>3.0282610404140527E-3</c:v>
                      </c:pt>
                      <c:pt idx="1385">
                        <c:v>2.9206358496511623E-3</c:v>
                      </c:pt>
                      <c:pt idx="1386">
                        <c:v>2.756455693758454E-3</c:v>
                      </c:pt>
                      <c:pt idx="1387">
                        <c:v>2.7030126696577302E-3</c:v>
                      </c:pt>
                      <c:pt idx="1388">
                        <c:v>2.6091053614535342E-3</c:v>
                      </c:pt>
                      <c:pt idx="1389">
                        <c:v>2.5447064344471812E-3</c:v>
                      </c:pt>
                      <c:pt idx="1390">
                        <c:v>2.6191969200985384E-3</c:v>
                      </c:pt>
                      <c:pt idx="1391">
                        <c:v>2.5253408993373811E-3</c:v>
                      </c:pt>
                      <c:pt idx="1392">
                        <c:v>2.4478893180776319E-3</c:v>
                      </c:pt>
                      <c:pt idx="1393">
                        <c:v>2.4354445708696677E-3</c:v>
                      </c:pt>
                      <c:pt idx="1394">
                        <c:v>2.5525790569536494E-3</c:v>
                      </c:pt>
                      <c:pt idx="1395">
                        <c:v>2.4081702103524311E-3</c:v>
                      </c:pt>
                      <c:pt idx="1396">
                        <c:v>2.3314668223793663E-3</c:v>
                      </c:pt>
                      <c:pt idx="1397">
                        <c:v>2.190501776732788E-3</c:v>
                      </c:pt>
                      <c:pt idx="1398">
                        <c:v>1.9905350532325944E-3</c:v>
                      </c:pt>
                      <c:pt idx="1399">
                        <c:v>1.9845042533129047E-3</c:v>
                      </c:pt>
                      <c:pt idx="1400">
                        <c:v>2.0757370722080436E-3</c:v>
                      </c:pt>
                      <c:pt idx="1401">
                        <c:v>1.901733862519182E-3</c:v>
                      </c:pt>
                      <c:pt idx="1402">
                        <c:v>2.100430467577059E-3</c:v>
                      </c:pt>
                      <c:pt idx="1403">
                        <c:v>2.1252053194732541E-3</c:v>
                      </c:pt>
                      <c:pt idx="1404">
                        <c:v>2.0763676060665801E-3</c:v>
                      </c:pt>
                      <c:pt idx="1405">
                        <c:v>2.1660738693042086E-3</c:v>
                      </c:pt>
                      <c:pt idx="1406">
                        <c:v>2.0989612331794158E-3</c:v>
                      </c:pt>
                      <c:pt idx="1407">
                        <c:v>2.1386064266484726E-3</c:v>
                      </c:pt>
                      <c:pt idx="1408">
                        <c:v>2.2757113379792719E-3</c:v>
                      </c:pt>
                      <c:pt idx="1409">
                        <c:v>2.1748998348695178E-3</c:v>
                      </c:pt>
                      <c:pt idx="1410">
                        <c:v>2.1433776673052962E-3</c:v>
                      </c:pt>
                      <c:pt idx="1411">
                        <c:v>2.0565932798666765E-3</c:v>
                      </c:pt>
                      <c:pt idx="1412">
                        <c:v>2.0977016739165489E-3</c:v>
                      </c:pt>
                      <c:pt idx="1413">
                        <c:v>2.0764988415825918E-3</c:v>
                      </c:pt>
                      <c:pt idx="1414">
                        <c:v>1.9388780389129898E-3</c:v>
                      </c:pt>
                      <c:pt idx="1415">
                        <c:v>1.8032182267125217E-3</c:v>
                      </c:pt>
                      <c:pt idx="1416">
                        <c:v>1.8266761980859829E-3</c:v>
                      </c:pt>
                      <c:pt idx="1417">
                        <c:v>1.9513378706630244E-3</c:v>
                      </c:pt>
                      <c:pt idx="1418">
                        <c:v>2.0800904710495207E-3</c:v>
                      </c:pt>
                      <c:pt idx="1419">
                        <c:v>2.1212788131723653E-3</c:v>
                      </c:pt>
                      <c:pt idx="1420">
                        <c:v>2.2946922172662797E-3</c:v>
                      </c:pt>
                      <c:pt idx="1421">
                        <c:v>2.2797177923531329E-3</c:v>
                      </c:pt>
                      <c:pt idx="1422">
                        <c:v>2.3564634170439936E-3</c:v>
                      </c:pt>
                      <c:pt idx="1423">
                        <c:v>2.3619360889070842E-3</c:v>
                      </c:pt>
                      <c:pt idx="1424">
                        <c:v>2.3524283020401994E-3</c:v>
                      </c:pt>
                      <c:pt idx="1425">
                        <c:v>2.2284740944862533E-3</c:v>
                      </c:pt>
                      <c:pt idx="1426">
                        <c:v>2.2566248668977719E-3</c:v>
                      </c:pt>
                      <c:pt idx="1427">
                        <c:v>2.28414208854234E-3</c:v>
                      </c:pt>
                      <c:pt idx="1428">
                        <c:v>2.2917054779363687E-3</c:v>
                      </c:pt>
                      <c:pt idx="1429">
                        <c:v>2.2300172431400406E-3</c:v>
                      </c:pt>
                      <c:pt idx="1430">
                        <c:v>2.238171946583223E-3</c:v>
                      </c:pt>
                      <c:pt idx="1431">
                        <c:v>2.2477280039847327E-3</c:v>
                      </c:pt>
                      <c:pt idx="1432">
                        <c:v>2.3190447019845076E-3</c:v>
                      </c:pt>
                      <c:pt idx="1433">
                        <c:v>2.3449086578181746E-3</c:v>
                      </c:pt>
                      <c:pt idx="1434">
                        <c:v>2.2503089691329544E-3</c:v>
                      </c:pt>
                      <c:pt idx="1435">
                        <c:v>2.4380979418198263E-3</c:v>
                      </c:pt>
                      <c:pt idx="1436">
                        <c:v>2.4311696116469561E-3</c:v>
                      </c:pt>
                      <c:pt idx="1437">
                        <c:v>2.335940897557405E-3</c:v>
                      </c:pt>
                      <c:pt idx="1438">
                        <c:v>2.3497311859180369E-3</c:v>
                      </c:pt>
                      <c:pt idx="1439">
                        <c:v>2.2345727748452589E-3</c:v>
                      </c:pt>
                      <c:pt idx="1440">
                        <c:v>2.1832928740774106E-3</c:v>
                      </c:pt>
                      <c:pt idx="1441">
                        <c:v>2.112620286024036E-3</c:v>
                      </c:pt>
                      <c:pt idx="1442">
                        <c:v>1.9234133663825594E-3</c:v>
                      </c:pt>
                      <c:pt idx="1443">
                        <c:v>1.7715105192808354E-3</c:v>
                      </c:pt>
                      <c:pt idx="1444">
                        <c:v>1.7955070088062049E-3</c:v>
                      </c:pt>
                      <c:pt idx="1445">
                        <c:v>1.7673124912226822E-3</c:v>
                      </c:pt>
                      <c:pt idx="1446">
                        <c:v>1.8679444882817998E-3</c:v>
                      </c:pt>
                      <c:pt idx="1447">
                        <c:v>1.7753917719555133E-3</c:v>
                      </c:pt>
                      <c:pt idx="1448">
                        <c:v>1.8207630575944409E-3</c:v>
                      </c:pt>
                      <c:pt idx="1449">
                        <c:v>1.8961797341289124E-3</c:v>
                      </c:pt>
                      <c:pt idx="1450">
                        <c:v>2.0954314503349746E-3</c:v>
                      </c:pt>
                      <c:pt idx="1451">
                        <c:v>2.0686714727023337E-3</c:v>
                      </c:pt>
                      <c:pt idx="1452">
                        <c:v>1.9125570214545934E-3</c:v>
                      </c:pt>
                      <c:pt idx="1453">
                        <c:v>1.7762772345750375E-3</c:v>
                      </c:pt>
                      <c:pt idx="1454">
                        <c:v>1.8783362293140018E-3</c:v>
                      </c:pt>
                      <c:pt idx="1455">
                        <c:v>1.9138708850689129E-3</c:v>
                      </c:pt>
                      <c:pt idx="1456">
                        <c:v>1.9261542276767256E-3</c:v>
                      </c:pt>
                      <c:pt idx="1457">
                        <c:v>1.8906135381049863E-3</c:v>
                      </c:pt>
                      <c:pt idx="1458">
                        <c:v>1.9558134542952705E-3</c:v>
                      </c:pt>
                      <c:pt idx="1459">
                        <c:v>1.9462619222563819E-3</c:v>
                      </c:pt>
                      <c:pt idx="1460">
                        <c:v>1.8607144672675242E-3</c:v>
                      </c:pt>
                      <c:pt idx="1461">
                        <c:v>1.9205216596676906E-3</c:v>
                      </c:pt>
                      <c:pt idx="1462">
                        <c:v>1.8492290969352283E-3</c:v>
                      </c:pt>
                      <c:pt idx="1463">
                        <c:v>1.725279414743903E-3</c:v>
                      </c:pt>
                      <c:pt idx="1464">
                        <c:v>1.7752756209815724E-3</c:v>
                      </c:pt>
                      <c:pt idx="1465">
                        <c:v>1.6525809726904925E-3</c:v>
                      </c:pt>
                      <c:pt idx="1466">
                        <c:v>1.689530558491594E-3</c:v>
                      </c:pt>
                      <c:pt idx="1467">
                        <c:v>1.9847878427038256E-3</c:v>
                      </c:pt>
                      <c:pt idx="1468">
                        <c:v>1.8031428040021704E-3</c:v>
                      </c:pt>
                      <c:pt idx="1469">
                        <c:v>1.8908352808734191E-3</c:v>
                      </c:pt>
                      <c:pt idx="1470">
                        <c:v>1.9598530946616862E-3</c:v>
                      </c:pt>
                      <c:pt idx="1471">
                        <c:v>1.983283913859421E-3</c:v>
                      </c:pt>
                      <c:pt idx="1472">
                        <c:v>1.886760946060242E-3</c:v>
                      </c:pt>
                      <c:pt idx="1473">
                        <c:v>1.8148348325608289E-3</c:v>
                      </c:pt>
                      <c:pt idx="1474">
                        <c:v>1.7498144224211806E-3</c:v>
                      </c:pt>
                      <c:pt idx="1475">
                        <c:v>1.7574366415292828E-3</c:v>
                      </c:pt>
                      <c:pt idx="1476">
                        <c:v>1.559503314300161E-3</c:v>
                      </c:pt>
                      <c:pt idx="1477">
                        <c:v>1.3494478982179574E-3</c:v>
                      </c:pt>
                      <c:pt idx="1478">
                        <c:v>1.1979206562137831E-3</c:v>
                      </c:pt>
                      <c:pt idx="1479">
                        <c:v>1.4738787773013243E-3</c:v>
                      </c:pt>
                      <c:pt idx="1480">
                        <c:v>1.6013236987357494E-3</c:v>
                      </c:pt>
                      <c:pt idx="1481">
                        <c:v>1.5361539516296056E-3</c:v>
                      </c:pt>
                      <c:pt idx="1482">
                        <c:v>1.3279488054777403E-3</c:v>
                      </c:pt>
                      <c:pt idx="1483">
                        <c:v>1.4238554188879284E-3</c:v>
                      </c:pt>
                      <c:pt idx="1484">
                        <c:v>1.6779290371853573E-3</c:v>
                      </c:pt>
                      <c:pt idx="1485">
                        <c:v>1.8670635510248967E-3</c:v>
                      </c:pt>
                      <c:pt idx="1486">
                        <c:v>1.9021351113382508E-3</c:v>
                      </c:pt>
                      <c:pt idx="1487">
                        <c:v>2.0132222045062659E-3</c:v>
                      </c:pt>
                      <c:pt idx="1488">
                        <c:v>1.9330870832122173E-3</c:v>
                      </c:pt>
                      <c:pt idx="1489">
                        <c:v>2.1741456077660048E-3</c:v>
                      </c:pt>
                      <c:pt idx="1490">
                        <c:v>2.2008211119630525E-3</c:v>
                      </c:pt>
                      <c:pt idx="1491">
                        <c:v>2.1193283818826806E-3</c:v>
                      </c:pt>
                      <c:pt idx="1492">
                        <c:v>1.8746782278619637E-3</c:v>
                      </c:pt>
                      <c:pt idx="1493">
                        <c:v>1.8205684670017346E-3</c:v>
                      </c:pt>
                      <c:pt idx="1494">
                        <c:v>1.5813532734889324E-3</c:v>
                      </c:pt>
                      <c:pt idx="1495">
                        <c:v>1.7061461815819853E-3</c:v>
                      </c:pt>
                      <c:pt idx="1496">
                        <c:v>1.6410820262703334E-3</c:v>
                      </c:pt>
                      <c:pt idx="1497">
                        <c:v>1.7282012905429124E-3</c:v>
                      </c:pt>
                      <c:pt idx="1498">
                        <c:v>1.8337010693281028E-3</c:v>
                      </c:pt>
                      <c:pt idx="1499">
                        <c:v>1.9288709537035795E-3</c:v>
                      </c:pt>
                      <c:pt idx="1500">
                        <c:v>1.9960243180919624E-3</c:v>
                      </c:pt>
                      <c:pt idx="1501">
                        <c:v>2.0577185867051181E-3</c:v>
                      </c:pt>
                      <c:pt idx="1502">
                        <c:v>2.0761503886607686E-3</c:v>
                      </c:pt>
                      <c:pt idx="1503">
                        <c:v>2.1178666897560725E-3</c:v>
                      </c:pt>
                      <c:pt idx="1504">
                        <c:v>2.0739540793353389E-3</c:v>
                      </c:pt>
                      <c:pt idx="1505">
                        <c:v>1.9705661364399847E-3</c:v>
                      </c:pt>
                      <c:pt idx="1506">
                        <c:v>1.9171638406028507E-3</c:v>
                      </c:pt>
                      <c:pt idx="1507">
                        <c:v>1.6266612040511648E-3</c:v>
                      </c:pt>
                      <c:pt idx="1508">
                        <c:v>1.6191068653823788E-3</c:v>
                      </c:pt>
                      <c:pt idx="1509">
                        <c:v>1.3177353637328086E-3</c:v>
                      </c:pt>
                      <c:pt idx="1510">
                        <c:v>1.5008036289787931E-3</c:v>
                      </c:pt>
                      <c:pt idx="1511">
                        <c:v>1.5494751107318521E-3</c:v>
                      </c:pt>
                      <c:pt idx="1512">
                        <c:v>1.5870944502008734E-3</c:v>
                      </c:pt>
                      <c:pt idx="1513">
                        <c:v>1.7076697203310814E-3</c:v>
                      </c:pt>
                      <c:pt idx="1514">
                        <c:v>1.8680908083398811E-3</c:v>
                      </c:pt>
                      <c:pt idx="1515">
                        <c:v>1.8996205181751385E-3</c:v>
                      </c:pt>
                      <c:pt idx="1516">
                        <c:v>2.0221959985838632E-3</c:v>
                      </c:pt>
                      <c:pt idx="1517">
                        <c:v>1.9385703142547565E-3</c:v>
                      </c:pt>
                      <c:pt idx="1518">
                        <c:v>1.9222940933609463E-3</c:v>
                      </c:pt>
                      <c:pt idx="1519">
                        <c:v>1.8825236981927058E-3</c:v>
                      </c:pt>
                      <c:pt idx="1520">
                        <c:v>1.707855260198546E-3</c:v>
                      </c:pt>
                      <c:pt idx="1521">
                        <c:v>1.6803289878287355E-3</c:v>
                      </c:pt>
                      <c:pt idx="1522">
                        <c:v>1.6597340625402097E-3</c:v>
                      </c:pt>
                      <c:pt idx="1523">
                        <c:v>1.88920162496721E-3</c:v>
                      </c:pt>
                      <c:pt idx="1524">
                        <c:v>1.7507164780369822E-3</c:v>
                      </c:pt>
                      <c:pt idx="1525">
                        <c:v>1.6983670832363524E-3</c:v>
                      </c:pt>
                      <c:pt idx="1526">
                        <c:v>1.6059742630560106E-3</c:v>
                      </c:pt>
                      <c:pt idx="1527">
                        <c:v>1.5971452805822873E-3</c:v>
                      </c:pt>
                      <c:pt idx="1528">
                        <c:v>1.5910450917690745E-3</c:v>
                      </c:pt>
                      <c:pt idx="1529">
                        <c:v>1.7027536680703839E-3</c:v>
                      </c:pt>
                      <c:pt idx="1530">
                        <c:v>1.4054516741805285E-3</c:v>
                      </c:pt>
                      <c:pt idx="1531">
                        <c:v>1.3822261556003701E-3</c:v>
                      </c:pt>
                      <c:pt idx="1532">
                        <c:v>1.1747962040654953E-3</c:v>
                      </c:pt>
                      <c:pt idx="1533">
                        <c:v>1.285730641667759E-3</c:v>
                      </c:pt>
                      <c:pt idx="1534">
                        <c:v>1.4350270307451629E-3</c:v>
                      </c:pt>
                      <c:pt idx="1535">
                        <c:v>1.339058419867066E-3</c:v>
                      </c:pt>
                      <c:pt idx="1536">
                        <c:v>1.1123246289994589E-3</c:v>
                      </c:pt>
                      <c:pt idx="1537">
                        <c:v>1.3014163027395187E-3</c:v>
                      </c:pt>
                      <c:pt idx="1538">
                        <c:v>1.2719540802404114E-3</c:v>
                      </c:pt>
                      <c:pt idx="1539">
                        <c:v>1.1857175633697842E-3</c:v>
                      </c:pt>
                      <c:pt idx="1540">
                        <c:v>1.1556032361169795E-3</c:v>
                      </c:pt>
                      <c:pt idx="1541">
                        <c:v>1.0651632607530535E-3</c:v>
                      </c:pt>
                      <c:pt idx="1542">
                        <c:v>1.244716526005826E-3</c:v>
                      </c:pt>
                      <c:pt idx="1543">
                        <c:v>1.331800190759119E-3</c:v>
                      </c:pt>
                      <c:pt idx="1544">
                        <c:v>1.4064959770280527E-3</c:v>
                      </c:pt>
                      <c:pt idx="1545">
                        <c:v>1.3605925087448862E-3</c:v>
                      </c:pt>
                      <c:pt idx="1546">
                        <c:v>1.5173827474773743E-3</c:v>
                      </c:pt>
                      <c:pt idx="1547">
                        <c:v>1.6277246642671184E-3</c:v>
                      </c:pt>
                      <c:pt idx="1548">
                        <c:v>1.6681316271107234E-3</c:v>
                      </c:pt>
                      <c:pt idx="1549">
                        <c:v>1.6590477158760128E-3</c:v>
                      </c:pt>
                      <c:pt idx="1550">
                        <c:v>1.6616347148410624E-3</c:v>
                      </c:pt>
                      <c:pt idx="1551">
                        <c:v>1.6938914996041062E-3</c:v>
                      </c:pt>
                      <c:pt idx="1552">
                        <c:v>1.9618533049402024E-3</c:v>
                      </c:pt>
                      <c:pt idx="1553">
                        <c:v>2.0865210113340722E-3</c:v>
                      </c:pt>
                      <c:pt idx="1554">
                        <c:v>1.786465334289291E-3</c:v>
                      </c:pt>
                      <c:pt idx="1555">
                        <c:v>1.7555963273967112E-3</c:v>
                      </c:pt>
                      <c:pt idx="1556">
                        <c:v>1.7755184821089034E-3</c:v>
                      </c:pt>
                      <c:pt idx="1557">
                        <c:v>1.8215655552325787E-3</c:v>
                      </c:pt>
                      <c:pt idx="1558">
                        <c:v>1.5310312411425456E-3</c:v>
                      </c:pt>
                      <c:pt idx="1559">
                        <c:v>1.4562469086116595E-3</c:v>
                      </c:pt>
                      <c:pt idx="1560">
                        <c:v>1.5049309105346369E-3</c:v>
                      </c:pt>
                      <c:pt idx="1561">
                        <c:v>1.8337930850347314E-3</c:v>
                      </c:pt>
                      <c:pt idx="1562">
                        <c:v>1.7817408557128857E-3</c:v>
                      </c:pt>
                      <c:pt idx="1563">
                        <c:v>1.7906859891605497E-3</c:v>
                      </c:pt>
                      <c:pt idx="1564">
                        <c:v>1.8105538395212892E-3</c:v>
                      </c:pt>
                      <c:pt idx="1565">
                        <c:v>2.0024171470213385E-3</c:v>
                      </c:pt>
                      <c:pt idx="1566">
                        <c:v>1.9586176706661322E-3</c:v>
                      </c:pt>
                      <c:pt idx="1567">
                        <c:v>1.9010837187559537E-3</c:v>
                      </c:pt>
                      <c:pt idx="1568">
                        <c:v>1.7297067278415244E-3</c:v>
                      </c:pt>
                      <c:pt idx="1569">
                        <c:v>1.7852781808283616E-3</c:v>
                      </c:pt>
                      <c:pt idx="1570">
                        <c:v>1.6879798675667715E-3</c:v>
                      </c:pt>
                      <c:pt idx="1571">
                        <c:v>1.7640361286850215E-3</c:v>
                      </c:pt>
                      <c:pt idx="1572">
                        <c:v>1.8399837811003661E-3</c:v>
                      </c:pt>
                      <c:pt idx="1573">
                        <c:v>1.8111180013947168E-3</c:v>
                      </c:pt>
                      <c:pt idx="1574">
                        <c:v>1.6569192869898993E-3</c:v>
                      </c:pt>
                      <c:pt idx="1575">
                        <c:v>1.7021186088492259E-3</c:v>
                      </c:pt>
                      <c:pt idx="1576">
                        <c:v>1.84461775242435E-3</c:v>
                      </c:pt>
                      <c:pt idx="1577">
                        <c:v>1.7213363154467371E-3</c:v>
                      </c:pt>
                      <c:pt idx="1578">
                        <c:v>1.4760422023250407E-3</c:v>
                      </c:pt>
                      <c:pt idx="1579">
                        <c:v>1.3938896743745156E-3</c:v>
                      </c:pt>
                      <c:pt idx="1580">
                        <c:v>1.3247946277308491E-3</c:v>
                      </c:pt>
                      <c:pt idx="1581">
                        <c:v>1.485073468507926E-3</c:v>
                      </c:pt>
                      <c:pt idx="1582">
                        <c:v>1.5248028337217351E-3</c:v>
                      </c:pt>
                      <c:pt idx="1583">
                        <c:v>1.3267986091448829E-3</c:v>
                      </c:pt>
                      <c:pt idx="1584">
                        <c:v>1.5365672680823308E-3</c:v>
                      </c:pt>
                      <c:pt idx="1585">
                        <c:v>1.6427081399055074E-3</c:v>
                      </c:pt>
                      <c:pt idx="1586">
                        <c:v>1.7598984387951493E-3</c:v>
                      </c:pt>
                      <c:pt idx="1587">
                        <c:v>1.9969972710554939E-3</c:v>
                      </c:pt>
                      <c:pt idx="1588">
                        <c:v>2.0671041887812339E-3</c:v>
                      </c:pt>
                      <c:pt idx="1589">
                        <c:v>2.1309736483609214E-3</c:v>
                      </c:pt>
                      <c:pt idx="1590">
                        <c:v>2.2063873079869786E-3</c:v>
                      </c:pt>
                      <c:pt idx="1591">
                        <c:v>1.926805879894161E-3</c:v>
                      </c:pt>
                      <c:pt idx="1592">
                        <c:v>1.7548948961904442E-3</c:v>
                      </c:pt>
                      <c:pt idx="1593">
                        <c:v>1.5225823891289929E-3</c:v>
                      </c:pt>
                      <c:pt idx="1594">
                        <c:v>1.3251771717177508E-3</c:v>
                      </c:pt>
                      <c:pt idx="1595">
                        <c:v>1.1030153547062188E-3</c:v>
                      </c:pt>
                      <c:pt idx="1596">
                        <c:v>9.4126199994177368E-4</c:v>
                      </c:pt>
                      <c:pt idx="1597">
                        <c:v>9.8997948954814702E-4</c:v>
                      </c:pt>
                      <c:pt idx="1598">
                        <c:v>1.1913629532395789E-3</c:v>
                      </c:pt>
                      <c:pt idx="1599">
                        <c:v>1.1694703047967487E-3</c:v>
                      </c:pt>
                      <c:pt idx="1600">
                        <c:v>1.2235948485082066E-3</c:v>
                      </c:pt>
                      <c:pt idx="1601">
                        <c:v>1.2783630496298027E-3</c:v>
                      </c:pt>
                      <c:pt idx="1602">
                        <c:v>1.3139505012819599E-3</c:v>
                      </c:pt>
                      <c:pt idx="1603">
                        <c:v>1.2906975288352336E-3</c:v>
                      </c:pt>
                      <c:pt idx="1604">
                        <c:v>1.1925808791663317E-3</c:v>
                      </c:pt>
                      <c:pt idx="1605">
                        <c:v>1.3173051525929649E-3</c:v>
                      </c:pt>
                      <c:pt idx="1606">
                        <c:v>1.4638600769945195E-3</c:v>
                      </c:pt>
                      <c:pt idx="1607">
                        <c:v>1.5255404678289708E-3</c:v>
                      </c:pt>
                      <c:pt idx="1608">
                        <c:v>1.5070961457034021E-3</c:v>
                      </c:pt>
                      <c:pt idx="1609">
                        <c:v>1.4112670668394551E-3</c:v>
                      </c:pt>
                      <c:pt idx="1610">
                        <c:v>1.3810871218286446E-3</c:v>
                      </c:pt>
                      <c:pt idx="1611">
                        <c:v>1.375703448763769E-3</c:v>
                      </c:pt>
                      <c:pt idx="1612">
                        <c:v>1.2338708911027298E-3</c:v>
                      </c:pt>
                      <c:pt idx="1613">
                        <c:v>1.4003469142985319E-3</c:v>
                      </c:pt>
                      <c:pt idx="1614">
                        <c:v>1.4304988020610915E-3</c:v>
                      </c:pt>
                      <c:pt idx="1615">
                        <c:v>1.3127073841699495E-3</c:v>
                      </c:pt>
                      <c:pt idx="1616">
                        <c:v>1.6876540414580538E-3</c:v>
                      </c:pt>
                      <c:pt idx="1617">
                        <c:v>1.6615819189438167E-3</c:v>
                      </c:pt>
                      <c:pt idx="1618">
                        <c:v>1.5464416093215229E-3</c:v>
                      </c:pt>
                      <c:pt idx="1619">
                        <c:v>1.4490994000425084E-3</c:v>
                      </c:pt>
                      <c:pt idx="1620">
                        <c:v>1.2893931684824181E-3</c:v>
                      </c:pt>
                      <c:pt idx="1621">
                        <c:v>1.2031073251592213E-3</c:v>
                      </c:pt>
                      <c:pt idx="1622">
                        <c:v>1.262019099142097E-3</c:v>
                      </c:pt>
                      <c:pt idx="1623">
                        <c:v>1.097327878964048E-3</c:v>
                      </c:pt>
                      <c:pt idx="1624">
                        <c:v>1.1658396063658578E-3</c:v>
                      </c:pt>
                      <c:pt idx="1625">
                        <c:v>1.4261603369162641E-3</c:v>
                      </c:pt>
                      <c:pt idx="1626">
                        <c:v>1.4248075551834031E-3</c:v>
                      </c:pt>
                      <c:pt idx="1627">
                        <c:v>1.3543321220948869E-3</c:v>
                      </c:pt>
                      <c:pt idx="1628">
                        <c:v>1.4604570043034689E-3</c:v>
                      </c:pt>
                      <c:pt idx="1629">
                        <c:v>1.531643673550598E-3</c:v>
                      </c:pt>
                      <c:pt idx="1630">
                        <c:v>1.6175229884650016E-3</c:v>
                      </c:pt>
                      <c:pt idx="1631">
                        <c:v>1.4846634706544564E-3</c:v>
                      </c:pt>
                      <c:pt idx="1632">
                        <c:v>1.3921204084350949E-3</c:v>
                      </c:pt>
                      <c:pt idx="1633">
                        <c:v>1.4941905657351912E-3</c:v>
                      </c:pt>
                      <c:pt idx="1634">
                        <c:v>1.6537832106934922E-3</c:v>
                      </c:pt>
                      <c:pt idx="1635">
                        <c:v>1.6311563975881023E-3</c:v>
                      </c:pt>
                      <c:pt idx="1636">
                        <c:v>1.4743254305920246E-3</c:v>
                      </c:pt>
                      <c:pt idx="1637">
                        <c:v>1.4310708078963956E-3</c:v>
                      </c:pt>
                      <c:pt idx="1638">
                        <c:v>1.5296932422609135E-3</c:v>
                      </c:pt>
                      <c:pt idx="1639">
                        <c:v>1.6010521769784848E-3</c:v>
                      </c:pt>
                      <c:pt idx="1640">
                        <c:v>1.5694922980590872E-3</c:v>
                      </c:pt>
                      <c:pt idx="1641">
                        <c:v>1.5804617770525801E-3</c:v>
                      </c:pt>
                      <c:pt idx="1642">
                        <c:v>1.5276854897113619E-3</c:v>
                      </c:pt>
                      <c:pt idx="1643">
                        <c:v>1.6276899698203567E-3</c:v>
                      </c:pt>
                      <c:pt idx="1644">
                        <c:v>1.4652081825193388E-3</c:v>
                      </c:pt>
                      <c:pt idx="1645">
                        <c:v>1.6783800649932579E-3</c:v>
                      </c:pt>
                      <c:pt idx="1646">
                        <c:v>1.790121827287122E-3</c:v>
                      </c:pt>
                      <c:pt idx="1647">
                        <c:v>2.0198910805555273E-3</c:v>
                      </c:pt>
                      <c:pt idx="1648">
                        <c:v>1.8774266314271653E-3</c:v>
                      </c:pt>
                      <c:pt idx="1649">
                        <c:v>1.8541753182800666E-3</c:v>
                      </c:pt>
                      <c:pt idx="1650">
                        <c:v>1.8425210010765837E-3</c:v>
                      </c:pt>
                      <c:pt idx="1651">
                        <c:v>1.8500104762144678E-3</c:v>
                      </c:pt>
                      <c:pt idx="1652">
                        <c:v>1.811529809393235E-3</c:v>
                      </c:pt>
                      <c:pt idx="1653">
                        <c:v>1.8299646282572996E-3</c:v>
                      </c:pt>
                      <c:pt idx="1654">
                        <c:v>1.5913347149768234E-3</c:v>
                      </c:pt>
                      <c:pt idx="1655">
                        <c:v>1.5605004025310051E-3</c:v>
                      </c:pt>
                      <c:pt idx="1656">
                        <c:v>1.5378419118872678E-3</c:v>
                      </c:pt>
                      <c:pt idx="1657">
                        <c:v>1.509765053731893E-3</c:v>
                      </c:pt>
                      <c:pt idx="1658">
                        <c:v>1.6077874250128557E-3</c:v>
                      </c:pt>
                      <c:pt idx="1659">
                        <c:v>1.4783033751813728E-3</c:v>
                      </c:pt>
                      <c:pt idx="1660">
                        <c:v>1.2569515980790137E-3</c:v>
                      </c:pt>
                      <c:pt idx="1661">
                        <c:v>1.1049259628048379E-3</c:v>
                      </c:pt>
                      <c:pt idx="1662">
                        <c:v>1.1720533817808599E-3</c:v>
                      </c:pt>
                      <c:pt idx="1663">
                        <c:v>1.0906327558115839E-3</c:v>
                      </c:pt>
                      <c:pt idx="1664">
                        <c:v>1.15702676435215E-3</c:v>
                      </c:pt>
                      <c:pt idx="1665">
                        <c:v>1.0658729884574592E-3</c:v>
                      </c:pt>
                      <c:pt idx="1666">
                        <c:v>9.78871081922187E-4</c:v>
                      </c:pt>
                      <c:pt idx="1667">
                        <c:v>9.4124269172792376E-4</c:v>
                      </c:pt>
                      <c:pt idx="1668">
                        <c:v>1.0268394731693512E-3</c:v>
                      </c:pt>
                      <c:pt idx="1669">
                        <c:v>1.2894480762155539E-3</c:v>
                      </c:pt>
                      <c:pt idx="1670">
                        <c:v>1.3510213668013063E-3</c:v>
                      </c:pt>
                      <c:pt idx="1671">
                        <c:v>1.3270310619381857E-3</c:v>
                      </c:pt>
                      <c:pt idx="1672">
                        <c:v>1.3743951664300154E-3</c:v>
                      </c:pt>
                      <c:pt idx="1673">
                        <c:v>1.4346287988345079E-3</c:v>
                      </c:pt>
                      <c:pt idx="1674">
                        <c:v>1.4550805718187869E-3</c:v>
                      </c:pt>
                      <c:pt idx="1675">
                        <c:v>1.5866539815724218E-3</c:v>
                      </c:pt>
                      <c:pt idx="1676">
                        <c:v>1.4288375414428939E-3</c:v>
                      </c:pt>
                      <c:pt idx="1677">
                        <c:v>1.3836125758620477E-3</c:v>
                      </c:pt>
                      <c:pt idx="1678">
                        <c:v>1.4158553320009659E-3</c:v>
                      </c:pt>
                      <c:pt idx="1679">
                        <c:v>1.3917441999558627E-3</c:v>
                      </c:pt>
                      <c:pt idx="1680">
                        <c:v>1.4898848340466563E-3</c:v>
                      </c:pt>
                      <c:pt idx="1681">
                        <c:v>1.5708061616734068E-3</c:v>
                      </c:pt>
                      <c:pt idx="1682">
                        <c:v>1.4803081108225105E-3</c:v>
                      </c:pt>
                      <c:pt idx="1683">
                        <c:v>1.3426399426908079E-3</c:v>
                      </c:pt>
                      <c:pt idx="1684">
                        <c:v>1.4386480750691287E-3</c:v>
                      </c:pt>
                      <c:pt idx="1685">
                        <c:v>1.5182093803828246E-3</c:v>
                      </c:pt>
                      <c:pt idx="1686">
                        <c:v>1.4949898956194943E-3</c:v>
                      </c:pt>
                      <c:pt idx="1687">
                        <c:v>1.4475588157608725E-3</c:v>
                      </c:pt>
                      <c:pt idx="1688">
                        <c:v>1.5257576852347825E-3</c:v>
                      </c:pt>
                      <c:pt idx="1689">
                        <c:v>1.4907988064506933E-3</c:v>
                      </c:pt>
                      <c:pt idx="1690">
                        <c:v>1.5811963942514017E-3</c:v>
                      </c:pt>
                      <c:pt idx="1691">
                        <c:v>1.5694696712459817E-3</c:v>
                      </c:pt>
                      <c:pt idx="1692">
                        <c:v>1.4097595177049534E-3</c:v>
                      </c:pt>
                      <c:pt idx="1693">
                        <c:v>1.4090620084796245E-3</c:v>
                      </c:pt>
                      <c:pt idx="1694">
                        <c:v>1.4201517112734175E-3</c:v>
                      </c:pt>
                      <c:pt idx="1695">
                        <c:v>1.3029526633493746E-3</c:v>
                      </c:pt>
                      <c:pt idx="1696">
                        <c:v>1.3132993016007866E-3</c:v>
                      </c:pt>
                      <c:pt idx="1697">
                        <c:v>1.2256626375351978E-3</c:v>
                      </c:pt>
                      <c:pt idx="1698">
                        <c:v>1.1153985569825366E-3</c:v>
                      </c:pt>
                      <c:pt idx="1699">
                        <c:v>1.231161858192332E-3</c:v>
                      </c:pt>
                      <c:pt idx="1700">
                        <c:v>1.3613877658028301E-3</c:v>
                      </c:pt>
                      <c:pt idx="1701">
                        <c:v>1.248263505228227E-3</c:v>
                      </c:pt>
                      <c:pt idx="1702">
                        <c:v>1.1166483112930576E-3</c:v>
                      </c:pt>
                      <c:pt idx="1703">
                        <c:v>1.2695127979517606E-3</c:v>
                      </c:pt>
                      <c:pt idx="1704">
                        <c:v>1.300996801624545E-3</c:v>
                      </c:pt>
                      <c:pt idx="1705">
                        <c:v>1.3420801553345805E-3</c:v>
                      </c:pt>
                      <c:pt idx="1706">
                        <c:v>1.3051047749665387E-3</c:v>
                      </c:pt>
                      <c:pt idx="1707">
                        <c:v>1.2639806929929135E-3</c:v>
                      </c:pt>
                      <c:pt idx="1708">
                        <c:v>1.3975918735348195E-3</c:v>
                      </c:pt>
                      <c:pt idx="1709">
                        <c:v>1.5983731623068066E-3</c:v>
                      </c:pt>
                      <c:pt idx="1710">
                        <c:v>1.444094801519858E-3</c:v>
                      </c:pt>
                      <c:pt idx="1711">
                        <c:v>1.4248997217354525E-3</c:v>
                      </c:pt>
                      <c:pt idx="1712">
                        <c:v>1.4666632374474361E-3</c:v>
                      </c:pt>
                      <c:pt idx="1713">
                        <c:v>1.4885957090813317E-3</c:v>
                      </c:pt>
                      <c:pt idx="1714">
                        <c:v>1.4796994495499755E-3</c:v>
                      </c:pt>
                      <c:pt idx="1715">
                        <c:v>1.4550784599828973E-3</c:v>
                      </c:pt>
                      <c:pt idx="1716">
                        <c:v>1.3254707169064381E-3</c:v>
                      </c:pt>
                      <c:pt idx="1717">
                        <c:v>1.4460582055157232E-3</c:v>
                      </c:pt>
                      <c:pt idx="1718">
                        <c:v>1.3262261507733166E-3</c:v>
                      </c:pt>
                      <c:pt idx="1719">
                        <c:v>1.3578047345248815E-3</c:v>
                      </c:pt>
                      <c:pt idx="1720">
                        <c:v>1.2474848411665601E-3</c:v>
                      </c:pt>
                      <c:pt idx="1721">
                        <c:v>1.1837153921007986E-3</c:v>
                      </c:pt>
                      <c:pt idx="1722">
                        <c:v>1.2294850604958019E-3</c:v>
                      </c:pt>
                      <c:pt idx="1723">
                        <c:v>1.3117881321761881E-3</c:v>
                      </c:pt>
                      <c:pt idx="1724">
                        <c:v>1.2015368734842864E-3</c:v>
                      </c:pt>
                      <c:pt idx="1725">
                        <c:v>1.3878401696226588E-3</c:v>
                      </c:pt>
                      <c:pt idx="1726">
                        <c:v>1.3569779507740104E-3</c:v>
                      </c:pt>
                      <c:pt idx="1727">
                        <c:v>1.494772376522841E-3</c:v>
                      </c:pt>
                      <c:pt idx="1728">
                        <c:v>1.6971497606912825E-3</c:v>
                      </c:pt>
                      <c:pt idx="1729">
                        <c:v>1.6409613499337714E-3</c:v>
                      </c:pt>
                      <c:pt idx="1730">
                        <c:v>1.6896708447328476E-3</c:v>
                      </c:pt>
                      <c:pt idx="1731">
                        <c:v>1.821177882501373E-3</c:v>
                      </c:pt>
                      <c:pt idx="1732">
                        <c:v>1.8801071545530505E-3</c:v>
                      </c:pt>
                      <c:pt idx="1733">
                        <c:v>2.0308846948163327E-3</c:v>
                      </c:pt>
                      <c:pt idx="1734">
                        <c:v>1.996540209430765E-3</c:v>
                      </c:pt>
                      <c:pt idx="1735">
                        <c:v>1.8050947437460621E-3</c:v>
                      </c:pt>
                      <c:pt idx="1736">
                        <c:v>1.8428724709068209E-3</c:v>
                      </c:pt>
                      <c:pt idx="1737">
                        <c:v>1.8463057126820121E-3</c:v>
                      </c:pt>
                      <c:pt idx="1738">
                        <c:v>1.8545765670991354E-3</c:v>
                      </c:pt>
                      <c:pt idx="1739">
                        <c:v>1.7689386048578561E-3</c:v>
                      </c:pt>
                      <c:pt idx="1740">
                        <c:v>1.7353739902973208E-3</c:v>
                      </c:pt>
                      <c:pt idx="1741">
                        <c:v>1.7902952995209301E-3</c:v>
                      </c:pt>
                      <c:pt idx="1742">
                        <c:v>1.7553625169946224E-3</c:v>
                      </c:pt>
                      <c:pt idx="1743">
                        <c:v>1.7361900640233221E-3</c:v>
                      </c:pt>
                      <c:pt idx="1744">
                        <c:v>1.5977109509099222E-3</c:v>
                      </c:pt>
                      <c:pt idx="1745">
                        <c:v>1.4435538698412186E-3</c:v>
                      </c:pt>
                      <c:pt idx="1746">
                        <c:v>1.5682251965251854E-3</c:v>
                      </c:pt>
                      <c:pt idx="1747">
                        <c:v>1.4339065509601839E-3</c:v>
                      </c:pt>
                      <c:pt idx="1748">
                        <c:v>1.3392346073184465E-3</c:v>
                      </c:pt>
                      <c:pt idx="1749">
                        <c:v>1.3899778000794354E-3</c:v>
                      </c:pt>
                      <c:pt idx="1750">
                        <c:v>1.4893105655300414E-3</c:v>
                      </c:pt>
                      <c:pt idx="1751">
                        <c:v>1.6868409846404668E-3</c:v>
                      </c:pt>
                      <c:pt idx="1752">
                        <c:v>1.7902123345395436E-3</c:v>
                      </c:pt>
                      <c:pt idx="1753">
                        <c:v>1.6840609035369178E-3</c:v>
                      </c:pt>
                      <c:pt idx="1754">
                        <c:v>1.7634719668115941E-3</c:v>
                      </c:pt>
                      <c:pt idx="1755">
                        <c:v>1.7628414329530569E-3</c:v>
                      </c:pt>
                      <c:pt idx="1756">
                        <c:v>1.7566733637005279E-3</c:v>
                      </c:pt>
                      <c:pt idx="1757">
                        <c:v>1.620918518885017E-3</c:v>
                      </c:pt>
                      <c:pt idx="1758">
                        <c:v>1.4548583765140919E-3</c:v>
                      </c:pt>
                      <c:pt idx="1759">
                        <c:v>1.3411615067225016E-3</c:v>
                      </c:pt>
                      <c:pt idx="1760">
                        <c:v>1.3959049691951023E-3</c:v>
                      </c:pt>
                      <c:pt idx="1761">
                        <c:v>1.4583789577878698E-3</c:v>
                      </c:pt>
                      <c:pt idx="1762">
                        <c:v>1.4179585697018224E-3</c:v>
                      </c:pt>
                      <c:pt idx="1763">
                        <c:v>1.4008569226659274E-3</c:v>
                      </c:pt>
                      <c:pt idx="1764">
                        <c:v>1.47212595351276E-3</c:v>
                      </c:pt>
                      <c:pt idx="1765">
                        <c:v>1.5571305158325092E-3</c:v>
                      </c:pt>
                      <c:pt idx="1766">
                        <c:v>1.6571621481172305E-3</c:v>
                      </c:pt>
                      <c:pt idx="1767">
                        <c:v>1.5996372469322944E-3</c:v>
                      </c:pt>
                      <c:pt idx="1768">
                        <c:v>1.418705405379721E-3</c:v>
                      </c:pt>
                      <c:pt idx="1769">
                        <c:v>1.6166405427538912E-3</c:v>
                      </c:pt>
                      <c:pt idx="1770">
                        <c:v>1.6015952204930142E-3</c:v>
                      </c:pt>
                      <c:pt idx="1771">
                        <c:v>1.605069190531795E-3</c:v>
                      </c:pt>
                      <c:pt idx="1772">
                        <c:v>1.5057619179572876E-3</c:v>
                      </c:pt>
                      <c:pt idx="1773">
                        <c:v>1.592819033916537E-3</c:v>
                      </c:pt>
                      <c:pt idx="1774">
                        <c:v>1.5900299020877458E-3</c:v>
                      </c:pt>
                      <c:pt idx="1775">
                        <c:v>1.7387393516331959E-3</c:v>
                      </c:pt>
                      <c:pt idx="1776">
                        <c:v>1.687382519700789E-3</c:v>
                      </c:pt>
                      <c:pt idx="1777">
                        <c:v>1.677740480409479E-3</c:v>
                      </c:pt>
                      <c:pt idx="1778">
                        <c:v>1.4804499055179709E-3</c:v>
                      </c:pt>
                      <c:pt idx="1779">
                        <c:v>1.6086442270024468E-3</c:v>
                      </c:pt>
                      <c:pt idx="1780">
                        <c:v>1.5524181048897599E-3</c:v>
                      </c:pt>
                      <c:pt idx="1781">
                        <c:v>1.6072700252198458E-3</c:v>
                      </c:pt>
                      <c:pt idx="1782">
                        <c:v>1.6635972137644033E-3</c:v>
                      </c:pt>
                      <c:pt idx="1783">
                        <c:v>1.6294397767005067E-3</c:v>
                      </c:pt>
                      <c:pt idx="1784">
                        <c:v>1.4924771126014304E-3</c:v>
                      </c:pt>
                      <c:pt idx="1785">
                        <c:v>1.438419695102185E-3</c:v>
                      </c:pt>
                      <c:pt idx="1786">
                        <c:v>1.3759721044580404E-3</c:v>
                      </c:pt>
                      <c:pt idx="1787">
                        <c:v>1.2772685152571848E-3</c:v>
                      </c:pt>
                      <c:pt idx="1788">
                        <c:v>1.175874145441836E-3</c:v>
                      </c:pt>
                      <c:pt idx="1789">
                        <c:v>9.1057083980020223E-4</c:v>
                      </c:pt>
                      <c:pt idx="1790">
                        <c:v>7.2006031403301369E-4</c:v>
                      </c:pt>
                      <c:pt idx="1791">
                        <c:v>9.981470148520894E-4</c:v>
                      </c:pt>
                      <c:pt idx="1792">
                        <c:v>1.0878463392003654E-3</c:v>
                      </c:pt>
                      <c:pt idx="1793">
                        <c:v>1.060462163216857E-3</c:v>
                      </c:pt>
                      <c:pt idx="1794">
                        <c:v>1.1920057055771927E-3</c:v>
                      </c:pt>
                      <c:pt idx="1795">
                        <c:v>1.1803347953774324E-3</c:v>
                      </c:pt>
                      <c:pt idx="1796">
                        <c:v>1.2720706837506144E-3</c:v>
                      </c:pt>
                      <c:pt idx="1797">
                        <c:v>1.4097842563539486E-3</c:v>
                      </c:pt>
                      <c:pt idx="1798">
                        <c:v>1.3453916648552646E-3</c:v>
                      </c:pt>
                      <c:pt idx="1799">
                        <c:v>1.3193447335262847E-3</c:v>
                      </c:pt>
                      <c:pt idx="1800">
                        <c:v>1.3226490024667752E-3</c:v>
                      </c:pt>
                      <c:pt idx="1801">
                        <c:v>1.2575444205823749E-3</c:v>
                      </c:pt>
                      <c:pt idx="1802">
                        <c:v>1.2226350190962761E-3</c:v>
                      </c:pt>
                      <c:pt idx="1803">
                        <c:v>1.2631438025988554E-3</c:v>
                      </c:pt>
                      <c:pt idx="1804">
                        <c:v>1.3056022631640159E-3</c:v>
                      </c:pt>
                      <c:pt idx="1805">
                        <c:v>1.3063444226338726E-3</c:v>
                      </c:pt>
                      <c:pt idx="1806">
                        <c:v>1.3906030543482475E-3</c:v>
                      </c:pt>
                      <c:pt idx="1807">
                        <c:v>1.5271424461968325E-3</c:v>
                      </c:pt>
                      <c:pt idx="1808">
                        <c:v>1.4223747202383118E-3</c:v>
                      </c:pt>
                      <c:pt idx="1809">
                        <c:v>1.5155077388980412E-3</c:v>
                      </c:pt>
                      <c:pt idx="1810">
                        <c:v>1.4729604303800868E-3</c:v>
                      </c:pt>
                      <c:pt idx="1811">
                        <c:v>1.4743187933935137E-3</c:v>
                      </c:pt>
                      <c:pt idx="1812">
                        <c:v>1.5257727697768528E-3</c:v>
                      </c:pt>
                      <c:pt idx="1813">
                        <c:v>1.6133913323919573E-3</c:v>
                      </c:pt>
                      <c:pt idx="1814">
                        <c:v>1.4420236938936114E-3</c:v>
                      </c:pt>
                      <c:pt idx="1815">
                        <c:v>1.5557321787825961E-3</c:v>
                      </c:pt>
                      <c:pt idx="1816">
                        <c:v>1.6023630236843903E-3</c:v>
                      </c:pt>
                      <c:pt idx="1817">
                        <c:v>1.5920919589887505E-3</c:v>
                      </c:pt>
                      <c:pt idx="1818">
                        <c:v>1.4249617192033611E-3</c:v>
                      </c:pt>
                      <c:pt idx="1819">
                        <c:v>1.2747732303079221E-3</c:v>
                      </c:pt>
                      <c:pt idx="1820">
                        <c:v>1.2351174776594159E-3</c:v>
                      </c:pt>
                      <c:pt idx="1821">
                        <c:v>1.36045161912195E-3</c:v>
                      </c:pt>
                      <c:pt idx="1822">
                        <c:v>1.3316869058481713E-3</c:v>
                      </c:pt>
                      <c:pt idx="1823">
                        <c:v>1.2960649105946734E-3</c:v>
                      </c:pt>
                      <c:pt idx="1824">
                        <c:v>1.3255081265707723E-3</c:v>
                      </c:pt>
                      <c:pt idx="1825">
                        <c:v>1.4145748052246216E-3</c:v>
                      </c:pt>
                      <c:pt idx="1826">
                        <c:v>1.4173399526315211E-3</c:v>
                      </c:pt>
                      <c:pt idx="1827">
                        <c:v>1.3741862455223422E-3</c:v>
                      </c:pt>
                      <c:pt idx="1828">
                        <c:v>1.3871835395063404E-3</c:v>
                      </c:pt>
                      <c:pt idx="1829">
                        <c:v>1.3262293185271512E-3</c:v>
                      </c:pt>
                      <c:pt idx="1830">
                        <c:v>1.3652617778973145E-3</c:v>
                      </c:pt>
                      <c:pt idx="1831">
                        <c:v>1.2912969885371056E-3</c:v>
                      </c:pt>
                      <c:pt idx="1832">
                        <c:v>1.464623807359537E-3</c:v>
                      </c:pt>
                      <c:pt idx="1833">
                        <c:v>1.5256747202533961E-3</c:v>
                      </c:pt>
                      <c:pt idx="1834">
                        <c:v>1.5914553913133854E-3</c:v>
                      </c:pt>
                      <c:pt idx="1835">
                        <c:v>1.5243608566390767E-3</c:v>
                      </c:pt>
                      <c:pt idx="1836">
                        <c:v>1.5572647682569345E-3</c:v>
                      </c:pt>
                      <c:pt idx="1837">
                        <c:v>1.5779155063511202E-3</c:v>
                      </c:pt>
                      <c:pt idx="1838">
                        <c:v>1.5875575456424304E-3</c:v>
                      </c:pt>
                      <c:pt idx="1839">
                        <c:v>1.3525216753556145E-3</c:v>
                      </c:pt>
                      <c:pt idx="1840">
                        <c:v>1.4355305527594682E-3</c:v>
                      </c:pt>
                      <c:pt idx="1841">
                        <c:v>1.3307059580773425E-3</c:v>
                      </c:pt>
                      <c:pt idx="1842">
                        <c:v>1.3205231379528135E-3</c:v>
                      </c:pt>
                      <c:pt idx="1843">
                        <c:v>1.4657295042932869E-3</c:v>
                      </c:pt>
                      <c:pt idx="1844">
                        <c:v>1.4965885553881004E-3</c:v>
                      </c:pt>
                      <c:pt idx="1845">
                        <c:v>1.5644133327440306E-3</c:v>
                      </c:pt>
                      <c:pt idx="1846">
                        <c:v>1.6062020396412715E-3</c:v>
                      </c:pt>
                      <c:pt idx="1847">
                        <c:v>1.6047162122473509E-3</c:v>
                      </c:pt>
                      <c:pt idx="1848">
                        <c:v>1.8014518268360943E-3</c:v>
                      </c:pt>
                      <c:pt idx="1849">
                        <c:v>1.7074600451963051E-3</c:v>
                      </c:pt>
                      <c:pt idx="1850">
                        <c:v>1.6060330927700846E-3</c:v>
                      </c:pt>
                      <c:pt idx="1851">
                        <c:v>1.6504812044343124E-3</c:v>
                      </c:pt>
                      <c:pt idx="1852">
                        <c:v>1.7750584035757606E-3</c:v>
                      </c:pt>
                      <c:pt idx="1853">
                        <c:v>1.7908443768522876E-3</c:v>
                      </c:pt>
                      <c:pt idx="1854">
                        <c:v>1.7421016960606568E-3</c:v>
                      </c:pt>
                      <c:pt idx="1855">
                        <c:v>1.554220707667156E-3</c:v>
                      </c:pt>
                      <c:pt idx="1856">
                        <c:v>1.6859404374788721E-3</c:v>
                      </c:pt>
                      <c:pt idx="1857">
                        <c:v>1.6867157829412835E-3</c:v>
                      </c:pt>
                      <c:pt idx="1858">
                        <c:v>1.6476890556971072E-3</c:v>
                      </c:pt>
                      <c:pt idx="1859">
                        <c:v>1.4717091676153587E-3</c:v>
                      </c:pt>
                      <c:pt idx="1860">
                        <c:v>1.4689449252809836E-3</c:v>
                      </c:pt>
                      <c:pt idx="1861">
                        <c:v>1.5238464737544807E-3</c:v>
                      </c:pt>
                      <c:pt idx="1862">
                        <c:v>1.6430520674647093E-3</c:v>
                      </c:pt>
                      <c:pt idx="1863">
                        <c:v>1.6258149612410234E-3</c:v>
                      </c:pt>
                      <c:pt idx="1864">
                        <c:v>1.6380575755852464E-3</c:v>
                      </c:pt>
                      <c:pt idx="1865">
                        <c:v>1.3845451022528312E-3</c:v>
                      </c:pt>
                      <c:pt idx="1866">
                        <c:v>1.7040841246809808E-3</c:v>
                      </c:pt>
                      <c:pt idx="1867">
                        <c:v>1.7582677997973544E-3</c:v>
                      </c:pt>
                      <c:pt idx="1868">
                        <c:v>1.6540124957329602E-3</c:v>
                      </c:pt>
                      <c:pt idx="1869">
                        <c:v>1.6322017563535714E-3</c:v>
                      </c:pt>
                      <c:pt idx="1870">
                        <c:v>1.5636530718236895E-3</c:v>
                      </c:pt>
                      <c:pt idx="1871">
                        <c:v>1.4752986852463977E-3</c:v>
                      </c:pt>
                      <c:pt idx="1872">
                        <c:v>1.6040705938467439E-3</c:v>
                      </c:pt>
                      <c:pt idx="1873">
                        <c:v>1.3817247454219546E-3</c:v>
                      </c:pt>
                      <c:pt idx="1874">
                        <c:v>1.3014722663905996E-3</c:v>
                      </c:pt>
                      <c:pt idx="1875">
                        <c:v>1.3207676583797722E-3</c:v>
                      </c:pt>
                      <c:pt idx="1876">
                        <c:v>1.2726933736472749E-3</c:v>
                      </c:pt>
                      <c:pt idx="1877">
                        <c:v>1.3816371042325265E-3</c:v>
                      </c:pt>
                      <c:pt idx="1878">
                        <c:v>1.3398699682304459E-3</c:v>
                      </c:pt>
                      <c:pt idx="1879">
                        <c:v>1.3535395802545154E-3</c:v>
                      </c:pt>
                      <c:pt idx="1880">
                        <c:v>1.3631570317422512E-3</c:v>
                      </c:pt>
                      <c:pt idx="1881">
                        <c:v>1.4186326978869424E-3</c:v>
                      </c:pt>
                      <c:pt idx="1882">
                        <c:v>1.3549110668195435E-3</c:v>
                      </c:pt>
                      <c:pt idx="1883">
                        <c:v>1.3535498377431233E-3</c:v>
                      </c:pt>
                      <c:pt idx="1884">
                        <c:v>1.2994783916197524E-3</c:v>
                      </c:pt>
                      <c:pt idx="1885">
                        <c:v>1.3152316314399871E-3</c:v>
                      </c:pt>
                      <c:pt idx="1886">
                        <c:v>1.2857561345438579E-3</c:v>
                      </c:pt>
                      <c:pt idx="1887">
                        <c:v>1.3105288746041628E-3</c:v>
                      </c:pt>
                      <c:pt idx="1888">
                        <c:v>1.3290849731864723E-3</c:v>
                      </c:pt>
                      <c:pt idx="1889">
                        <c:v>1.4887162345724732E-3</c:v>
                      </c:pt>
                      <c:pt idx="1890">
                        <c:v>1.5784660921366847E-3</c:v>
                      </c:pt>
                      <c:pt idx="1891">
                        <c:v>1.5632895343597963E-3</c:v>
                      </c:pt>
                      <c:pt idx="1892">
                        <c:v>1.6578515116898412E-3</c:v>
                      </c:pt>
                      <c:pt idx="1893">
                        <c:v>1.7757447502399573E-3</c:v>
                      </c:pt>
                      <c:pt idx="1894">
                        <c:v>1.678377048084844E-3</c:v>
                      </c:pt>
                      <c:pt idx="1895">
                        <c:v>1.5092099425837076E-3</c:v>
                      </c:pt>
                      <c:pt idx="1896">
                        <c:v>1.4098693331712248E-3</c:v>
                      </c:pt>
                      <c:pt idx="1897">
                        <c:v>1.3112589664403633E-3</c:v>
                      </c:pt>
                      <c:pt idx="1898">
                        <c:v>1.2763198484063859E-3</c:v>
                      </c:pt>
                      <c:pt idx="1899">
                        <c:v>1.3757984813788117E-3</c:v>
                      </c:pt>
                      <c:pt idx="1900">
                        <c:v>1.4142725110015337E-3</c:v>
                      </c:pt>
                      <c:pt idx="1901">
                        <c:v>1.5568378757163459E-3</c:v>
                      </c:pt>
                      <c:pt idx="1902">
                        <c:v>1.8049288137832892E-3</c:v>
                      </c:pt>
                      <c:pt idx="1903">
                        <c:v>1.9214010884703867E-3</c:v>
                      </c:pt>
                      <c:pt idx="1904">
                        <c:v>2.0063285687801566E-3</c:v>
                      </c:pt>
                      <c:pt idx="1905">
                        <c:v>2.2059332632706637E-3</c:v>
                      </c:pt>
                      <c:pt idx="1906">
                        <c:v>2.1104888402295081E-3</c:v>
                      </c:pt>
                      <c:pt idx="1907">
                        <c:v>2.1343661618725223E-3</c:v>
                      </c:pt>
                      <c:pt idx="1908">
                        <c:v>1.9562599567405502E-3</c:v>
                      </c:pt>
                      <c:pt idx="1909">
                        <c:v>2.1070767168132158E-3</c:v>
                      </c:pt>
                      <c:pt idx="1910">
                        <c:v>2.0509335596819154E-3</c:v>
                      </c:pt>
                      <c:pt idx="1911">
                        <c:v>1.937211197014226E-3</c:v>
                      </c:pt>
                      <c:pt idx="1912">
                        <c:v>1.730160772557839E-3</c:v>
                      </c:pt>
                      <c:pt idx="1913">
                        <c:v>1.8364886927026867E-3</c:v>
                      </c:pt>
                      <c:pt idx="1914">
                        <c:v>1.6891851224781851E-3</c:v>
                      </c:pt>
                      <c:pt idx="1915">
                        <c:v>1.6507753530046825E-3</c:v>
                      </c:pt>
                      <c:pt idx="1916">
                        <c:v>1.40181931645001E-3</c:v>
                      </c:pt>
                      <c:pt idx="1917">
                        <c:v>1.3737237534624681E-3</c:v>
                      </c:pt>
                      <c:pt idx="1918">
                        <c:v>1.5381948901717118E-3</c:v>
                      </c:pt>
                      <c:pt idx="1919">
                        <c:v>1.5504812496879385E-3</c:v>
                      </c:pt>
                      <c:pt idx="1920">
                        <c:v>1.3901315115631312E-3</c:v>
                      </c:pt>
                      <c:pt idx="1921">
                        <c:v>1.3682151803892507E-3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E330-4BFA-84AC-DCCC08DA9AEE}"/>
                  </c:ext>
                </c:extLst>
              </c15:ser>
            </c15:filteredScatterSeries>
            <c15:filteredScatterSeries>
              <c15:ser>
                <c:idx val="0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Sheet1!$BI$2</c15:sqref>
                        </c15:formulaRef>
                      </c:ext>
                    </c:extLst>
                    <c:strCache>
                      <c:ptCount val="1"/>
                      <c:pt idx="0">
                        <c:v>Neon labo 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Sheet1!$Z$2:$Z$1926</c15:sqref>
                        </c15:formulaRef>
                      </c:ext>
                    </c:extLst>
                    <c:numCache>
                      <c:formatCode>General</c:formatCode>
                      <c:ptCount val="1925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  <c:pt idx="1299">
                        <c:v>797.46910000000003</c:v>
                      </c:pt>
                      <c:pt idx="1300">
                        <c:v>797.79190000000006</c:v>
                      </c:pt>
                      <c:pt idx="1301">
                        <c:v>798.11469999999997</c:v>
                      </c:pt>
                      <c:pt idx="1302">
                        <c:v>798.43740000000003</c:v>
                      </c:pt>
                      <c:pt idx="1303">
                        <c:v>798.76009999999997</c:v>
                      </c:pt>
                      <c:pt idx="1304">
                        <c:v>799.08280000000002</c:v>
                      </c:pt>
                      <c:pt idx="1305">
                        <c:v>799.40530000000001</c:v>
                      </c:pt>
                      <c:pt idx="1306">
                        <c:v>799.72789999999998</c:v>
                      </c:pt>
                      <c:pt idx="1307">
                        <c:v>800.05039999999997</c:v>
                      </c:pt>
                      <c:pt idx="1308">
                        <c:v>800.37279999999998</c:v>
                      </c:pt>
                      <c:pt idx="1309">
                        <c:v>800.69529999999997</c:v>
                      </c:pt>
                      <c:pt idx="1310">
                        <c:v>801.01760000000002</c:v>
                      </c:pt>
                      <c:pt idx="1311">
                        <c:v>801.33979999999997</c:v>
                      </c:pt>
                      <c:pt idx="1312">
                        <c:v>801.66210000000001</c:v>
                      </c:pt>
                      <c:pt idx="1313">
                        <c:v>801.98429999999996</c:v>
                      </c:pt>
                      <c:pt idx="1314">
                        <c:v>802.30650000000003</c:v>
                      </c:pt>
                      <c:pt idx="1315">
                        <c:v>802.62860000000001</c:v>
                      </c:pt>
                      <c:pt idx="1316">
                        <c:v>802.95060000000001</c:v>
                      </c:pt>
                      <c:pt idx="1317">
                        <c:v>803.27260000000001</c:v>
                      </c:pt>
                      <c:pt idx="1318">
                        <c:v>803.59460000000001</c:v>
                      </c:pt>
                      <c:pt idx="1319">
                        <c:v>803.91650000000004</c:v>
                      </c:pt>
                      <c:pt idx="1320">
                        <c:v>804.23839999999996</c:v>
                      </c:pt>
                      <c:pt idx="1321">
                        <c:v>804.56020000000001</c:v>
                      </c:pt>
                      <c:pt idx="1322">
                        <c:v>804.88199999999995</c:v>
                      </c:pt>
                      <c:pt idx="1323">
                        <c:v>805.20370000000003</c:v>
                      </c:pt>
                      <c:pt idx="1324">
                        <c:v>805.52530000000002</c:v>
                      </c:pt>
                      <c:pt idx="1325">
                        <c:v>805.84690000000001</c:v>
                      </c:pt>
                      <c:pt idx="1326">
                        <c:v>806.16849999999999</c:v>
                      </c:pt>
                      <c:pt idx="1327">
                        <c:v>806.49009999999998</c:v>
                      </c:pt>
                      <c:pt idx="1328">
                        <c:v>806.81150000000002</c:v>
                      </c:pt>
                      <c:pt idx="1329">
                        <c:v>807.13289999999995</c:v>
                      </c:pt>
                      <c:pt idx="1330">
                        <c:v>807.45429999999999</c:v>
                      </c:pt>
                      <c:pt idx="1331">
                        <c:v>807.77560000000005</c:v>
                      </c:pt>
                      <c:pt idx="1332">
                        <c:v>808.09690000000001</c:v>
                      </c:pt>
                      <c:pt idx="1333">
                        <c:v>808.41809999999998</c:v>
                      </c:pt>
                      <c:pt idx="1334">
                        <c:v>808.73929999999996</c:v>
                      </c:pt>
                      <c:pt idx="1335">
                        <c:v>809.06039999999996</c:v>
                      </c:pt>
                      <c:pt idx="1336">
                        <c:v>809.38149999999996</c:v>
                      </c:pt>
                      <c:pt idx="1337">
                        <c:v>809.70249999999999</c:v>
                      </c:pt>
                      <c:pt idx="1338">
                        <c:v>810.02350000000001</c:v>
                      </c:pt>
                      <c:pt idx="1339">
                        <c:v>810.34439999999995</c:v>
                      </c:pt>
                      <c:pt idx="1340">
                        <c:v>810.6653</c:v>
                      </c:pt>
                      <c:pt idx="1341">
                        <c:v>810.98609999999996</c:v>
                      </c:pt>
                      <c:pt idx="1342">
                        <c:v>811.30690000000004</c:v>
                      </c:pt>
                      <c:pt idx="1343">
                        <c:v>811.6277</c:v>
                      </c:pt>
                      <c:pt idx="1344">
                        <c:v>811.94839999999999</c:v>
                      </c:pt>
                      <c:pt idx="1345">
                        <c:v>812.26900000000001</c:v>
                      </c:pt>
                      <c:pt idx="1346">
                        <c:v>812.58960000000002</c:v>
                      </c:pt>
                      <c:pt idx="1347">
                        <c:v>812.91010000000006</c:v>
                      </c:pt>
                      <c:pt idx="1348">
                        <c:v>813.23059999999998</c:v>
                      </c:pt>
                      <c:pt idx="1349">
                        <c:v>813.55100000000004</c:v>
                      </c:pt>
                      <c:pt idx="1350">
                        <c:v>813.87149999999997</c:v>
                      </c:pt>
                      <c:pt idx="1351">
                        <c:v>814.19179999999994</c:v>
                      </c:pt>
                      <c:pt idx="1352">
                        <c:v>814.51210000000003</c:v>
                      </c:pt>
                      <c:pt idx="1353">
                        <c:v>814.83230000000003</c:v>
                      </c:pt>
                      <c:pt idx="1354">
                        <c:v>815.15250000000003</c:v>
                      </c:pt>
                      <c:pt idx="1355">
                        <c:v>815.47270000000003</c:v>
                      </c:pt>
                      <c:pt idx="1356">
                        <c:v>815.79269999999997</c:v>
                      </c:pt>
                      <c:pt idx="1357">
                        <c:v>816.11279999999999</c:v>
                      </c:pt>
                      <c:pt idx="1358">
                        <c:v>816.43280000000004</c:v>
                      </c:pt>
                      <c:pt idx="1359">
                        <c:v>816.7527</c:v>
                      </c:pt>
                      <c:pt idx="1360">
                        <c:v>817.07259999999997</c:v>
                      </c:pt>
                      <c:pt idx="1361">
                        <c:v>817.39250000000004</c:v>
                      </c:pt>
                      <c:pt idx="1362">
                        <c:v>817.71230000000003</c:v>
                      </c:pt>
                      <c:pt idx="1363">
                        <c:v>818.03200000000004</c:v>
                      </c:pt>
                      <c:pt idx="1364">
                        <c:v>818.35170000000005</c:v>
                      </c:pt>
                      <c:pt idx="1365">
                        <c:v>818.67139999999995</c:v>
                      </c:pt>
                      <c:pt idx="1366">
                        <c:v>818.99099999999999</c:v>
                      </c:pt>
                      <c:pt idx="1367">
                        <c:v>819.31050000000005</c:v>
                      </c:pt>
                      <c:pt idx="1368">
                        <c:v>819.63009999999997</c:v>
                      </c:pt>
                      <c:pt idx="1369">
                        <c:v>819.94949999999994</c:v>
                      </c:pt>
                      <c:pt idx="1370">
                        <c:v>820.26890000000003</c:v>
                      </c:pt>
                      <c:pt idx="1371">
                        <c:v>820.5883</c:v>
                      </c:pt>
                      <c:pt idx="1372">
                        <c:v>820.9076</c:v>
                      </c:pt>
                      <c:pt idx="1373">
                        <c:v>821.2269</c:v>
                      </c:pt>
                      <c:pt idx="1374">
                        <c:v>821.54600000000005</c:v>
                      </c:pt>
                      <c:pt idx="1375">
                        <c:v>821.86519999999996</c:v>
                      </c:pt>
                      <c:pt idx="1376">
                        <c:v>822.18430000000001</c:v>
                      </c:pt>
                      <c:pt idx="1377">
                        <c:v>822.50340000000006</c:v>
                      </c:pt>
                      <c:pt idx="1378">
                        <c:v>822.82240000000002</c:v>
                      </c:pt>
                      <c:pt idx="1379">
                        <c:v>823.14139999999998</c:v>
                      </c:pt>
                      <c:pt idx="1380">
                        <c:v>823.46029999999996</c:v>
                      </c:pt>
                      <c:pt idx="1381">
                        <c:v>823.77909999999997</c:v>
                      </c:pt>
                      <c:pt idx="1382">
                        <c:v>824.09799999999996</c:v>
                      </c:pt>
                      <c:pt idx="1383">
                        <c:v>824.41669999999999</c:v>
                      </c:pt>
                      <c:pt idx="1384">
                        <c:v>824.73540000000003</c:v>
                      </c:pt>
                      <c:pt idx="1385">
                        <c:v>825.05409999999995</c:v>
                      </c:pt>
                      <c:pt idx="1386">
                        <c:v>825.37270000000001</c:v>
                      </c:pt>
                      <c:pt idx="1387">
                        <c:v>825.69129999999996</c:v>
                      </c:pt>
                      <c:pt idx="1388">
                        <c:v>826.00980000000004</c:v>
                      </c:pt>
                      <c:pt idx="1389">
                        <c:v>826.32820000000004</c:v>
                      </c:pt>
                      <c:pt idx="1390">
                        <c:v>826.64670000000001</c:v>
                      </c:pt>
                      <c:pt idx="1391">
                        <c:v>826.96500000000003</c:v>
                      </c:pt>
                      <c:pt idx="1392">
                        <c:v>827.28340000000003</c:v>
                      </c:pt>
                      <c:pt idx="1393">
                        <c:v>827.60159999999996</c:v>
                      </c:pt>
                      <c:pt idx="1394">
                        <c:v>827.91989999999998</c:v>
                      </c:pt>
                      <c:pt idx="1395">
                        <c:v>828.23800000000006</c:v>
                      </c:pt>
                      <c:pt idx="1396">
                        <c:v>828.55619999999999</c:v>
                      </c:pt>
                      <c:pt idx="1397">
                        <c:v>828.87419999999997</c:v>
                      </c:pt>
                      <c:pt idx="1398">
                        <c:v>829.19230000000005</c:v>
                      </c:pt>
                      <c:pt idx="1399">
                        <c:v>829.51020000000005</c:v>
                      </c:pt>
                      <c:pt idx="1400">
                        <c:v>829.82809999999995</c:v>
                      </c:pt>
                      <c:pt idx="1401">
                        <c:v>830.14599999999996</c:v>
                      </c:pt>
                      <c:pt idx="1402">
                        <c:v>830.46379999999999</c:v>
                      </c:pt>
                      <c:pt idx="1403">
                        <c:v>830.78160000000003</c:v>
                      </c:pt>
                      <c:pt idx="1404">
                        <c:v>831.09929999999997</c:v>
                      </c:pt>
                      <c:pt idx="1405">
                        <c:v>831.41700000000003</c:v>
                      </c:pt>
                      <c:pt idx="1406">
                        <c:v>831.7346</c:v>
                      </c:pt>
                      <c:pt idx="1407">
                        <c:v>832.05219999999997</c:v>
                      </c:pt>
                      <c:pt idx="1408">
                        <c:v>832.36980000000005</c:v>
                      </c:pt>
                      <c:pt idx="1409">
                        <c:v>832.68719999999996</c:v>
                      </c:pt>
                      <c:pt idx="1410">
                        <c:v>833.00459999999998</c:v>
                      </c:pt>
                      <c:pt idx="1411">
                        <c:v>833.322</c:v>
                      </c:pt>
                      <c:pt idx="1412">
                        <c:v>833.63930000000005</c:v>
                      </c:pt>
                      <c:pt idx="1413">
                        <c:v>833.95659999999998</c:v>
                      </c:pt>
                      <c:pt idx="1414">
                        <c:v>834.27390000000003</c:v>
                      </c:pt>
                      <c:pt idx="1415">
                        <c:v>834.59100000000001</c:v>
                      </c:pt>
                      <c:pt idx="1416">
                        <c:v>834.90809999999999</c:v>
                      </c:pt>
                      <c:pt idx="1417">
                        <c:v>835.22519999999997</c:v>
                      </c:pt>
                      <c:pt idx="1418">
                        <c:v>835.54219999999998</c:v>
                      </c:pt>
                      <c:pt idx="1419">
                        <c:v>835.85929999999996</c:v>
                      </c:pt>
                      <c:pt idx="1420">
                        <c:v>836.17610000000002</c:v>
                      </c:pt>
                      <c:pt idx="1421">
                        <c:v>836.49300000000005</c:v>
                      </c:pt>
                      <c:pt idx="1422">
                        <c:v>836.80989999999997</c:v>
                      </c:pt>
                      <c:pt idx="1423">
                        <c:v>837.12660000000005</c:v>
                      </c:pt>
                      <c:pt idx="1424">
                        <c:v>837.4434</c:v>
                      </c:pt>
                      <c:pt idx="1425">
                        <c:v>837.76009999999997</c:v>
                      </c:pt>
                      <c:pt idx="1426">
                        <c:v>838.07669999999996</c:v>
                      </c:pt>
                      <c:pt idx="1427">
                        <c:v>838.39319999999998</c:v>
                      </c:pt>
                      <c:pt idx="1428">
                        <c:v>838.70979999999997</c:v>
                      </c:pt>
                      <c:pt idx="1429">
                        <c:v>839.02629999999999</c:v>
                      </c:pt>
                      <c:pt idx="1430">
                        <c:v>839.34270000000004</c:v>
                      </c:pt>
                      <c:pt idx="1431">
                        <c:v>839.65909999999997</c:v>
                      </c:pt>
                      <c:pt idx="1432">
                        <c:v>839.97540000000004</c:v>
                      </c:pt>
                      <c:pt idx="1433">
                        <c:v>840.29169999999999</c:v>
                      </c:pt>
                      <c:pt idx="1434">
                        <c:v>840.60799999999995</c:v>
                      </c:pt>
                      <c:pt idx="1435">
                        <c:v>840.92409999999995</c:v>
                      </c:pt>
                      <c:pt idx="1436">
                        <c:v>841.24019999999996</c:v>
                      </c:pt>
                      <c:pt idx="1437">
                        <c:v>841.55629999999996</c:v>
                      </c:pt>
                      <c:pt idx="1438">
                        <c:v>841.87239999999997</c:v>
                      </c:pt>
                      <c:pt idx="1439">
                        <c:v>842.1884</c:v>
                      </c:pt>
                      <c:pt idx="1440">
                        <c:v>842.50429999999994</c:v>
                      </c:pt>
                      <c:pt idx="1441">
                        <c:v>842.8202</c:v>
                      </c:pt>
                      <c:pt idx="1442">
                        <c:v>843.13599999999997</c:v>
                      </c:pt>
                      <c:pt idx="1443">
                        <c:v>843.45180000000005</c:v>
                      </c:pt>
                      <c:pt idx="1444">
                        <c:v>843.76750000000004</c:v>
                      </c:pt>
                      <c:pt idx="1445">
                        <c:v>844.08320000000003</c:v>
                      </c:pt>
                      <c:pt idx="1446">
                        <c:v>844.39880000000005</c:v>
                      </c:pt>
                      <c:pt idx="1447">
                        <c:v>844.71439999999996</c:v>
                      </c:pt>
                      <c:pt idx="1448">
                        <c:v>845.03</c:v>
                      </c:pt>
                      <c:pt idx="1449">
                        <c:v>845.34540000000004</c:v>
                      </c:pt>
                      <c:pt idx="1450">
                        <c:v>845.66079999999999</c:v>
                      </c:pt>
                      <c:pt idx="1451">
                        <c:v>845.97630000000004</c:v>
                      </c:pt>
                      <c:pt idx="1452">
                        <c:v>846.29160000000002</c:v>
                      </c:pt>
                      <c:pt idx="1453">
                        <c:v>846.6069</c:v>
                      </c:pt>
                      <c:pt idx="1454">
                        <c:v>846.9221</c:v>
                      </c:pt>
                      <c:pt idx="1455">
                        <c:v>847.23720000000003</c:v>
                      </c:pt>
                      <c:pt idx="1456">
                        <c:v>847.55240000000003</c:v>
                      </c:pt>
                      <c:pt idx="1457">
                        <c:v>847.86749999999995</c:v>
                      </c:pt>
                      <c:pt idx="1458">
                        <c:v>848.1825</c:v>
                      </c:pt>
                      <c:pt idx="1459">
                        <c:v>848.49749999999995</c:v>
                      </c:pt>
                      <c:pt idx="1460">
                        <c:v>848.81240000000003</c:v>
                      </c:pt>
                      <c:pt idx="1461">
                        <c:v>849.12729999999999</c:v>
                      </c:pt>
                      <c:pt idx="1462">
                        <c:v>849.44209999999998</c:v>
                      </c:pt>
                      <c:pt idx="1463">
                        <c:v>849.75689999999997</c:v>
                      </c:pt>
                      <c:pt idx="1464">
                        <c:v>850.07169999999996</c:v>
                      </c:pt>
                      <c:pt idx="1465">
                        <c:v>850.38639999999998</c:v>
                      </c:pt>
                      <c:pt idx="1466">
                        <c:v>850.70090000000005</c:v>
                      </c:pt>
                      <c:pt idx="1467">
                        <c:v>851.01559999999995</c:v>
                      </c:pt>
                      <c:pt idx="1468">
                        <c:v>851.33010000000002</c:v>
                      </c:pt>
                      <c:pt idx="1469">
                        <c:v>851.64449999999999</c:v>
                      </c:pt>
                      <c:pt idx="1470">
                        <c:v>851.95899999999995</c:v>
                      </c:pt>
                      <c:pt idx="1471">
                        <c:v>852.27340000000004</c:v>
                      </c:pt>
                      <c:pt idx="1472">
                        <c:v>852.58770000000004</c:v>
                      </c:pt>
                      <c:pt idx="1473">
                        <c:v>852.90200000000004</c:v>
                      </c:pt>
                      <c:pt idx="1474">
                        <c:v>853.21619999999996</c:v>
                      </c:pt>
                      <c:pt idx="1475">
                        <c:v>853.53039999999999</c:v>
                      </c:pt>
                      <c:pt idx="1476">
                        <c:v>853.84450000000004</c:v>
                      </c:pt>
                      <c:pt idx="1477">
                        <c:v>854.15859999999998</c:v>
                      </c:pt>
                      <c:pt idx="1478">
                        <c:v>854.47260000000006</c:v>
                      </c:pt>
                      <c:pt idx="1479">
                        <c:v>854.78660000000002</c:v>
                      </c:pt>
                      <c:pt idx="1480">
                        <c:v>855.10050000000001</c:v>
                      </c:pt>
                      <c:pt idx="1481">
                        <c:v>855.4144</c:v>
                      </c:pt>
                      <c:pt idx="1482">
                        <c:v>855.72820000000002</c:v>
                      </c:pt>
                      <c:pt idx="1483">
                        <c:v>856.04200000000003</c:v>
                      </c:pt>
                      <c:pt idx="1484">
                        <c:v>856.35569999999996</c:v>
                      </c:pt>
                      <c:pt idx="1485">
                        <c:v>856.6694</c:v>
                      </c:pt>
                      <c:pt idx="1486">
                        <c:v>856.98299999999995</c:v>
                      </c:pt>
                      <c:pt idx="1487">
                        <c:v>857.29660000000001</c:v>
                      </c:pt>
                      <c:pt idx="1488">
                        <c:v>857.61009999999999</c:v>
                      </c:pt>
                      <c:pt idx="1489">
                        <c:v>857.92359999999996</c:v>
                      </c:pt>
                      <c:pt idx="1490">
                        <c:v>858.23699999999997</c:v>
                      </c:pt>
                      <c:pt idx="1491">
                        <c:v>858.55039999999997</c:v>
                      </c:pt>
                      <c:pt idx="1492">
                        <c:v>858.86369999999999</c:v>
                      </c:pt>
                      <c:pt idx="1493">
                        <c:v>859.17700000000002</c:v>
                      </c:pt>
                      <c:pt idx="1494">
                        <c:v>859.49019999999996</c:v>
                      </c:pt>
                      <c:pt idx="1495">
                        <c:v>859.80330000000004</c:v>
                      </c:pt>
                      <c:pt idx="1496">
                        <c:v>860.11649999999997</c:v>
                      </c:pt>
                      <c:pt idx="1497">
                        <c:v>860.42960000000005</c:v>
                      </c:pt>
                      <c:pt idx="1498">
                        <c:v>860.74260000000004</c:v>
                      </c:pt>
                      <c:pt idx="1499">
                        <c:v>861.05550000000005</c:v>
                      </c:pt>
                      <c:pt idx="1500">
                        <c:v>861.36850000000004</c:v>
                      </c:pt>
                      <c:pt idx="1501">
                        <c:v>861.68129999999996</c:v>
                      </c:pt>
                      <c:pt idx="1502">
                        <c:v>861.9941</c:v>
                      </c:pt>
                      <c:pt idx="1503">
                        <c:v>862.30690000000004</c:v>
                      </c:pt>
                      <c:pt idx="1504">
                        <c:v>862.61959999999999</c:v>
                      </c:pt>
                      <c:pt idx="1505">
                        <c:v>862.93230000000005</c:v>
                      </c:pt>
                      <c:pt idx="1506">
                        <c:v>863.24490000000003</c:v>
                      </c:pt>
                      <c:pt idx="1507">
                        <c:v>863.5575</c:v>
                      </c:pt>
                      <c:pt idx="1508">
                        <c:v>863.87</c:v>
                      </c:pt>
                      <c:pt idx="1509">
                        <c:v>864.18240000000003</c:v>
                      </c:pt>
                      <c:pt idx="1510">
                        <c:v>864.49490000000003</c:v>
                      </c:pt>
                      <c:pt idx="1511">
                        <c:v>864.80730000000005</c:v>
                      </c:pt>
                      <c:pt idx="1512">
                        <c:v>865.11959999999999</c:v>
                      </c:pt>
                      <c:pt idx="1513">
                        <c:v>865.43179999999995</c:v>
                      </c:pt>
                      <c:pt idx="1514">
                        <c:v>865.74400000000003</c:v>
                      </c:pt>
                      <c:pt idx="1515">
                        <c:v>866.05619999999999</c:v>
                      </c:pt>
                      <c:pt idx="1516">
                        <c:v>866.36829999999998</c:v>
                      </c:pt>
                      <c:pt idx="1517">
                        <c:v>866.68039999999996</c:v>
                      </c:pt>
                      <c:pt idx="1518">
                        <c:v>866.99239999999998</c:v>
                      </c:pt>
                      <c:pt idx="1519">
                        <c:v>867.30430000000001</c:v>
                      </c:pt>
                      <c:pt idx="1520">
                        <c:v>867.61620000000005</c:v>
                      </c:pt>
                      <c:pt idx="1521">
                        <c:v>867.92809999999997</c:v>
                      </c:pt>
                      <c:pt idx="1522">
                        <c:v>868.23990000000003</c:v>
                      </c:pt>
                      <c:pt idx="1523">
                        <c:v>868.55160000000001</c:v>
                      </c:pt>
                      <c:pt idx="1524">
                        <c:v>868.86329999999998</c:v>
                      </c:pt>
                      <c:pt idx="1525">
                        <c:v>869.17499999999995</c:v>
                      </c:pt>
                      <c:pt idx="1526">
                        <c:v>869.48659999999995</c:v>
                      </c:pt>
                      <c:pt idx="1527">
                        <c:v>869.79819999999995</c:v>
                      </c:pt>
                      <c:pt idx="1528">
                        <c:v>870.10969999999998</c:v>
                      </c:pt>
                      <c:pt idx="1529">
                        <c:v>870.42110000000002</c:v>
                      </c:pt>
                      <c:pt idx="1530">
                        <c:v>870.73249999999996</c:v>
                      </c:pt>
                      <c:pt idx="1531">
                        <c:v>871.04380000000003</c:v>
                      </c:pt>
                      <c:pt idx="1532">
                        <c:v>871.35519999999997</c:v>
                      </c:pt>
                      <c:pt idx="1533">
                        <c:v>871.66639999999995</c:v>
                      </c:pt>
                      <c:pt idx="1534">
                        <c:v>871.97760000000005</c:v>
                      </c:pt>
                      <c:pt idx="1535">
                        <c:v>872.28880000000004</c:v>
                      </c:pt>
                      <c:pt idx="1536">
                        <c:v>872.59990000000005</c:v>
                      </c:pt>
                      <c:pt idx="1537">
                        <c:v>872.91089999999997</c:v>
                      </c:pt>
                      <c:pt idx="1538">
                        <c:v>873.22190000000001</c:v>
                      </c:pt>
                      <c:pt idx="1539">
                        <c:v>873.53279999999995</c:v>
                      </c:pt>
                      <c:pt idx="1540">
                        <c:v>873.84370000000001</c:v>
                      </c:pt>
                      <c:pt idx="1541">
                        <c:v>874.15449999999998</c:v>
                      </c:pt>
                      <c:pt idx="1542">
                        <c:v>874.46529999999996</c:v>
                      </c:pt>
                      <c:pt idx="1543">
                        <c:v>874.77610000000004</c:v>
                      </c:pt>
                      <c:pt idx="1544">
                        <c:v>875.08680000000004</c:v>
                      </c:pt>
                      <c:pt idx="1545">
                        <c:v>875.39739999999995</c:v>
                      </c:pt>
                      <c:pt idx="1546">
                        <c:v>875.70799999999997</c:v>
                      </c:pt>
                      <c:pt idx="1547">
                        <c:v>876.01850000000002</c:v>
                      </c:pt>
                      <c:pt idx="1548">
                        <c:v>876.32899999999995</c:v>
                      </c:pt>
                      <c:pt idx="1549">
                        <c:v>876.6395</c:v>
                      </c:pt>
                      <c:pt idx="1550">
                        <c:v>876.94979999999998</c:v>
                      </c:pt>
                      <c:pt idx="1551">
                        <c:v>877.26009999999997</c:v>
                      </c:pt>
                      <c:pt idx="1552">
                        <c:v>877.57039999999995</c:v>
                      </c:pt>
                      <c:pt idx="1553">
                        <c:v>877.88070000000005</c:v>
                      </c:pt>
                      <c:pt idx="1554">
                        <c:v>878.19090000000006</c:v>
                      </c:pt>
                      <c:pt idx="1555">
                        <c:v>878.50099999999998</c:v>
                      </c:pt>
                      <c:pt idx="1556">
                        <c:v>878.81100000000004</c:v>
                      </c:pt>
                      <c:pt idx="1557">
                        <c:v>879.12109999999996</c:v>
                      </c:pt>
                      <c:pt idx="1558">
                        <c:v>879.43100000000004</c:v>
                      </c:pt>
                      <c:pt idx="1559">
                        <c:v>879.74099999999999</c:v>
                      </c:pt>
                      <c:pt idx="1560">
                        <c:v>880.05079999999998</c:v>
                      </c:pt>
                      <c:pt idx="1561">
                        <c:v>880.36069999999995</c:v>
                      </c:pt>
                      <c:pt idx="1562">
                        <c:v>880.67039999999997</c:v>
                      </c:pt>
                      <c:pt idx="1563">
                        <c:v>880.98019999999997</c:v>
                      </c:pt>
                      <c:pt idx="1564">
                        <c:v>881.28980000000001</c:v>
                      </c:pt>
                      <c:pt idx="1565">
                        <c:v>881.59939999999995</c:v>
                      </c:pt>
                      <c:pt idx="1566">
                        <c:v>881.90899999999999</c:v>
                      </c:pt>
                      <c:pt idx="1567">
                        <c:v>882.21849999999995</c:v>
                      </c:pt>
                      <c:pt idx="1568">
                        <c:v>882.52800000000002</c:v>
                      </c:pt>
                      <c:pt idx="1569">
                        <c:v>882.8374</c:v>
                      </c:pt>
                      <c:pt idx="1570">
                        <c:v>883.14679999999998</c:v>
                      </c:pt>
                      <c:pt idx="1571">
                        <c:v>883.45609999999999</c:v>
                      </c:pt>
                      <c:pt idx="1572">
                        <c:v>883.76530000000002</c:v>
                      </c:pt>
                      <c:pt idx="1573">
                        <c:v>884.07449999999994</c:v>
                      </c:pt>
                      <c:pt idx="1574">
                        <c:v>884.38369999999998</c:v>
                      </c:pt>
                      <c:pt idx="1575">
                        <c:v>884.69280000000003</c:v>
                      </c:pt>
                      <c:pt idx="1576">
                        <c:v>885.0018</c:v>
                      </c:pt>
                      <c:pt idx="1577">
                        <c:v>885.31089999999995</c:v>
                      </c:pt>
                      <c:pt idx="1578">
                        <c:v>885.61980000000005</c:v>
                      </c:pt>
                      <c:pt idx="1579">
                        <c:v>885.92870000000005</c:v>
                      </c:pt>
                      <c:pt idx="1580">
                        <c:v>886.23749999999995</c:v>
                      </c:pt>
                      <c:pt idx="1581">
                        <c:v>886.54639999999995</c:v>
                      </c:pt>
                      <c:pt idx="1582">
                        <c:v>886.85509999999999</c:v>
                      </c:pt>
                      <c:pt idx="1583">
                        <c:v>887.16380000000004</c:v>
                      </c:pt>
                      <c:pt idx="1584">
                        <c:v>887.47249999999997</c:v>
                      </c:pt>
                      <c:pt idx="1585">
                        <c:v>887.78110000000004</c:v>
                      </c:pt>
                      <c:pt idx="1586">
                        <c:v>888.08960000000002</c:v>
                      </c:pt>
                      <c:pt idx="1587">
                        <c:v>888.3981</c:v>
                      </c:pt>
                      <c:pt idx="1588">
                        <c:v>888.70650000000001</c:v>
                      </c:pt>
                      <c:pt idx="1589">
                        <c:v>889.01490000000001</c:v>
                      </c:pt>
                      <c:pt idx="1590">
                        <c:v>889.32320000000004</c:v>
                      </c:pt>
                      <c:pt idx="1591">
                        <c:v>889.63149999999996</c:v>
                      </c:pt>
                      <c:pt idx="1592">
                        <c:v>889.93979999999999</c:v>
                      </c:pt>
                      <c:pt idx="1593">
                        <c:v>890.24789999999996</c:v>
                      </c:pt>
                      <c:pt idx="1594">
                        <c:v>890.55610000000001</c:v>
                      </c:pt>
                      <c:pt idx="1595">
                        <c:v>890.86410000000001</c:v>
                      </c:pt>
                      <c:pt idx="1596">
                        <c:v>891.17219999999998</c:v>
                      </c:pt>
                      <c:pt idx="1597">
                        <c:v>891.48019999999997</c:v>
                      </c:pt>
                      <c:pt idx="1598">
                        <c:v>891.78809999999999</c:v>
                      </c:pt>
                      <c:pt idx="1599">
                        <c:v>892.09590000000003</c:v>
                      </c:pt>
                      <c:pt idx="1600">
                        <c:v>892.40380000000005</c:v>
                      </c:pt>
                      <c:pt idx="1601">
                        <c:v>892.7115</c:v>
                      </c:pt>
                      <c:pt idx="1602">
                        <c:v>893.01930000000004</c:v>
                      </c:pt>
                      <c:pt idx="1603">
                        <c:v>893.327</c:v>
                      </c:pt>
                      <c:pt idx="1604">
                        <c:v>893.63459999999998</c:v>
                      </c:pt>
                      <c:pt idx="1605">
                        <c:v>893.94209999999998</c:v>
                      </c:pt>
                      <c:pt idx="1606">
                        <c:v>894.24959999999999</c:v>
                      </c:pt>
                      <c:pt idx="1607">
                        <c:v>894.55709999999999</c:v>
                      </c:pt>
                      <c:pt idx="1608">
                        <c:v>894.86450000000002</c:v>
                      </c:pt>
                      <c:pt idx="1609">
                        <c:v>895.17190000000005</c:v>
                      </c:pt>
                      <c:pt idx="1610">
                        <c:v>895.47919999999999</c:v>
                      </c:pt>
                      <c:pt idx="1611">
                        <c:v>895.78639999999996</c:v>
                      </c:pt>
                      <c:pt idx="1612">
                        <c:v>896.09370000000001</c:v>
                      </c:pt>
                      <c:pt idx="1613">
                        <c:v>896.4008</c:v>
                      </c:pt>
                      <c:pt idx="1614">
                        <c:v>896.7079</c:v>
                      </c:pt>
                      <c:pt idx="1615">
                        <c:v>897.01499999999999</c:v>
                      </c:pt>
                      <c:pt idx="1616">
                        <c:v>897.322</c:v>
                      </c:pt>
                      <c:pt idx="1617">
                        <c:v>897.62890000000004</c:v>
                      </c:pt>
                      <c:pt idx="1618">
                        <c:v>897.93579999999997</c:v>
                      </c:pt>
                      <c:pt idx="1619">
                        <c:v>898.24270000000001</c:v>
                      </c:pt>
                      <c:pt idx="1620">
                        <c:v>898.54939999999999</c:v>
                      </c:pt>
                      <c:pt idx="1621">
                        <c:v>898.85619999999994</c:v>
                      </c:pt>
                      <c:pt idx="1622">
                        <c:v>899.16290000000004</c:v>
                      </c:pt>
                      <c:pt idx="1623">
                        <c:v>899.46950000000004</c:v>
                      </c:pt>
                      <c:pt idx="1624">
                        <c:v>899.77610000000004</c:v>
                      </c:pt>
                      <c:pt idx="1625">
                        <c:v>900.08259999999996</c:v>
                      </c:pt>
                      <c:pt idx="1626">
                        <c:v>900.38919999999996</c:v>
                      </c:pt>
                      <c:pt idx="1627">
                        <c:v>900.69560000000001</c:v>
                      </c:pt>
                      <c:pt idx="1628">
                        <c:v>901.00199999999995</c:v>
                      </c:pt>
                      <c:pt idx="1629">
                        <c:v>901.30830000000003</c:v>
                      </c:pt>
                      <c:pt idx="1630">
                        <c:v>901.6146</c:v>
                      </c:pt>
                      <c:pt idx="1631">
                        <c:v>901.92079999999999</c:v>
                      </c:pt>
                      <c:pt idx="1632">
                        <c:v>902.22699999999998</c:v>
                      </c:pt>
                      <c:pt idx="1633">
                        <c:v>902.53309999999999</c:v>
                      </c:pt>
                      <c:pt idx="1634">
                        <c:v>902.83920000000001</c:v>
                      </c:pt>
                      <c:pt idx="1635">
                        <c:v>903.14509999999996</c:v>
                      </c:pt>
                      <c:pt idx="1636">
                        <c:v>903.4511</c:v>
                      </c:pt>
                      <c:pt idx="1637">
                        <c:v>903.75710000000004</c:v>
                      </c:pt>
                      <c:pt idx="1638">
                        <c:v>904.06290000000001</c:v>
                      </c:pt>
                      <c:pt idx="1639">
                        <c:v>904.36869999999999</c:v>
                      </c:pt>
                      <c:pt idx="1640">
                        <c:v>904.67449999999997</c:v>
                      </c:pt>
                      <c:pt idx="1641">
                        <c:v>904.98019999999997</c:v>
                      </c:pt>
                      <c:pt idx="1642">
                        <c:v>905.28579999999999</c:v>
                      </c:pt>
                      <c:pt idx="1643">
                        <c:v>905.59140000000002</c:v>
                      </c:pt>
                      <c:pt idx="1644">
                        <c:v>905.89700000000005</c:v>
                      </c:pt>
                      <c:pt idx="1645">
                        <c:v>906.20249999999999</c:v>
                      </c:pt>
                      <c:pt idx="1646">
                        <c:v>906.50789999999995</c:v>
                      </c:pt>
                      <c:pt idx="1647">
                        <c:v>906.8134</c:v>
                      </c:pt>
                      <c:pt idx="1648">
                        <c:v>907.11869999999999</c:v>
                      </c:pt>
                      <c:pt idx="1649">
                        <c:v>907.42399999999998</c:v>
                      </c:pt>
                      <c:pt idx="1650">
                        <c:v>907.72919999999999</c:v>
                      </c:pt>
                      <c:pt idx="1651">
                        <c:v>908.03440000000001</c:v>
                      </c:pt>
                      <c:pt idx="1652">
                        <c:v>908.33960000000002</c:v>
                      </c:pt>
                      <c:pt idx="1653">
                        <c:v>908.64469999999994</c:v>
                      </c:pt>
                      <c:pt idx="1654">
                        <c:v>908.94970000000001</c:v>
                      </c:pt>
                      <c:pt idx="1655">
                        <c:v>909.25469999999996</c:v>
                      </c:pt>
                      <c:pt idx="1656">
                        <c:v>909.55960000000005</c:v>
                      </c:pt>
                      <c:pt idx="1657">
                        <c:v>909.86450000000002</c:v>
                      </c:pt>
                      <c:pt idx="1658">
                        <c:v>910.16930000000002</c:v>
                      </c:pt>
                      <c:pt idx="1659">
                        <c:v>910.47410000000002</c:v>
                      </c:pt>
                      <c:pt idx="1660">
                        <c:v>910.77880000000005</c:v>
                      </c:pt>
                      <c:pt idx="1661">
                        <c:v>911.08349999999996</c:v>
                      </c:pt>
                      <c:pt idx="1662">
                        <c:v>911.38810000000001</c:v>
                      </c:pt>
                      <c:pt idx="1663">
                        <c:v>911.69269999999995</c:v>
                      </c:pt>
                      <c:pt idx="1664">
                        <c:v>911.99720000000002</c:v>
                      </c:pt>
                      <c:pt idx="1665">
                        <c:v>912.30160000000001</c:v>
                      </c:pt>
                      <c:pt idx="1666">
                        <c:v>912.60609999999997</c:v>
                      </c:pt>
                      <c:pt idx="1667">
                        <c:v>912.91039999999998</c:v>
                      </c:pt>
                      <c:pt idx="1668">
                        <c:v>913.21469999999999</c:v>
                      </c:pt>
                      <c:pt idx="1669">
                        <c:v>913.51900000000001</c:v>
                      </c:pt>
                      <c:pt idx="1670">
                        <c:v>913.82320000000004</c:v>
                      </c:pt>
                      <c:pt idx="1671">
                        <c:v>914.12729999999999</c:v>
                      </c:pt>
                      <c:pt idx="1672">
                        <c:v>914.43150000000003</c:v>
                      </c:pt>
                      <c:pt idx="1673">
                        <c:v>914.7355</c:v>
                      </c:pt>
                      <c:pt idx="1674">
                        <c:v>915.03949999999998</c:v>
                      </c:pt>
                      <c:pt idx="1675">
                        <c:v>915.34339999999997</c:v>
                      </c:pt>
                      <c:pt idx="1676">
                        <c:v>915.64729999999997</c:v>
                      </c:pt>
                      <c:pt idx="1677">
                        <c:v>915.95119999999997</c:v>
                      </c:pt>
                      <c:pt idx="1678">
                        <c:v>916.25490000000002</c:v>
                      </c:pt>
                      <c:pt idx="1679">
                        <c:v>916.55870000000004</c:v>
                      </c:pt>
                      <c:pt idx="1680">
                        <c:v>916.86239999999998</c:v>
                      </c:pt>
                      <c:pt idx="1681">
                        <c:v>917.16600000000005</c:v>
                      </c:pt>
                      <c:pt idx="1682">
                        <c:v>917.46950000000004</c:v>
                      </c:pt>
                      <c:pt idx="1683">
                        <c:v>917.7731</c:v>
                      </c:pt>
                      <c:pt idx="1684">
                        <c:v>918.07650000000001</c:v>
                      </c:pt>
                      <c:pt idx="1685">
                        <c:v>918.38</c:v>
                      </c:pt>
                      <c:pt idx="1686">
                        <c:v>918.68330000000003</c:v>
                      </c:pt>
                      <c:pt idx="1687">
                        <c:v>918.98670000000004</c:v>
                      </c:pt>
                      <c:pt idx="1688">
                        <c:v>919.28989999999999</c:v>
                      </c:pt>
                      <c:pt idx="1689">
                        <c:v>919.59310000000005</c:v>
                      </c:pt>
                      <c:pt idx="1690">
                        <c:v>919.8963</c:v>
                      </c:pt>
                      <c:pt idx="1691">
                        <c:v>920.19939999999997</c:v>
                      </c:pt>
                      <c:pt idx="1692">
                        <c:v>920.50239999999997</c:v>
                      </c:pt>
                      <c:pt idx="1693">
                        <c:v>920.80550000000005</c:v>
                      </c:pt>
                      <c:pt idx="1694">
                        <c:v>921.10839999999996</c:v>
                      </c:pt>
                      <c:pt idx="1695">
                        <c:v>921.41129999999998</c:v>
                      </c:pt>
                      <c:pt idx="1696">
                        <c:v>921.71420000000001</c:v>
                      </c:pt>
                      <c:pt idx="1697">
                        <c:v>922.01700000000005</c:v>
                      </c:pt>
                      <c:pt idx="1698">
                        <c:v>922.31970000000001</c:v>
                      </c:pt>
                      <c:pt idx="1699">
                        <c:v>922.62239999999997</c:v>
                      </c:pt>
                      <c:pt idx="1700">
                        <c:v>922.92499999999995</c:v>
                      </c:pt>
                      <c:pt idx="1701">
                        <c:v>923.22760000000005</c:v>
                      </c:pt>
                      <c:pt idx="1702">
                        <c:v>923.53020000000004</c:v>
                      </c:pt>
                      <c:pt idx="1703">
                        <c:v>923.83259999999996</c:v>
                      </c:pt>
                      <c:pt idx="1704">
                        <c:v>924.13509999999997</c:v>
                      </c:pt>
                      <c:pt idx="1705">
                        <c:v>924.43740000000003</c:v>
                      </c:pt>
                      <c:pt idx="1706">
                        <c:v>924.73969999999997</c:v>
                      </c:pt>
                      <c:pt idx="1707">
                        <c:v>925.0421</c:v>
                      </c:pt>
                      <c:pt idx="1708">
                        <c:v>925.3442</c:v>
                      </c:pt>
                      <c:pt idx="1709">
                        <c:v>925.64639999999997</c:v>
                      </c:pt>
                      <c:pt idx="1710">
                        <c:v>925.94849999999997</c:v>
                      </c:pt>
                      <c:pt idx="1711">
                        <c:v>926.25059999999996</c:v>
                      </c:pt>
                      <c:pt idx="1712">
                        <c:v>926.55259999999998</c:v>
                      </c:pt>
                      <c:pt idx="1713">
                        <c:v>926.8546</c:v>
                      </c:pt>
                      <c:pt idx="1714">
                        <c:v>927.15650000000005</c:v>
                      </c:pt>
                      <c:pt idx="1715">
                        <c:v>927.45830000000001</c:v>
                      </c:pt>
                      <c:pt idx="1716">
                        <c:v>927.76009999999997</c:v>
                      </c:pt>
                      <c:pt idx="1717">
                        <c:v>928.06190000000004</c:v>
                      </c:pt>
                      <c:pt idx="1718">
                        <c:v>928.36360000000002</c:v>
                      </c:pt>
                      <c:pt idx="1719">
                        <c:v>928.66520000000003</c:v>
                      </c:pt>
                      <c:pt idx="1720">
                        <c:v>928.96680000000003</c:v>
                      </c:pt>
                      <c:pt idx="1721">
                        <c:v>929.26829999999995</c:v>
                      </c:pt>
                      <c:pt idx="1722">
                        <c:v>929.56979999999999</c:v>
                      </c:pt>
                      <c:pt idx="1723">
                        <c:v>929.87130000000002</c:v>
                      </c:pt>
                      <c:pt idx="1724">
                        <c:v>930.17259999999999</c:v>
                      </c:pt>
                      <c:pt idx="1725">
                        <c:v>930.47389999999996</c:v>
                      </c:pt>
                      <c:pt idx="1726">
                        <c:v>930.77520000000004</c:v>
                      </c:pt>
                      <c:pt idx="1727">
                        <c:v>931.07650000000001</c:v>
                      </c:pt>
                      <c:pt idx="1728">
                        <c:v>931.37760000000003</c:v>
                      </c:pt>
                      <c:pt idx="1729">
                        <c:v>931.67870000000005</c:v>
                      </c:pt>
                      <c:pt idx="1730">
                        <c:v>931.97979999999995</c:v>
                      </c:pt>
                      <c:pt idx="1731">
                        <c:v>932.2808</c:v>
                      </c:pt>
                      <c:pt idx="1732">
                        <c:v>932.58180000000004</c:v>
                      </c:pt>
                      <c:pt idx="1733">
                        <c:v>932.8827</c:v>
                      </c:pt>
                      <c:pt idx="1734">
                        <c:v>933.18349999999998</c:v>
                      </c:pt>
                      <c:pt idx="1735">
                        <c:v>933.48429999999996</c:v>
                      </c:pt>
                      <c:pt idx="1736">
                        <c:v>933.78510000000006</c:v>
                      </c:pt>
                      <c:pt idx="1737">
                        <c:v>934.08579999999995</c:v>
                      </c:pt>
                      <c:pt idx="1738">
                        <c:v>934.38639999999998</c:v>
                      </c:pt>
                      <c:pt idx="1739">
                        <c:v>934.68700000000001</c:v>
                      </c:pt>
                      <c:pt idx="1740">
                        <c:v>934.98749999999995</c:v>
                      </c:pt>
                      <c:pt idx="1741">
                        <c:v>935.28800000000001</c:v>
                      </c:pt>
                      <c:pt idx="1742">
                        <c:v>935.58849999999995</c:v>
                      </c:pt>
                      <c:pt idx="1743">
                        <c:v>935.88890000000004</c:v>
                      </c:pt>
                      <c:pt idx="1744">
                        <c:v>936.18920000000003</c:v>
                      </c:pt>
                      <c:pt idx="1745">
                        <c:v>936.48940000000005</c:v>
                      </c:pt>
                      <c:pt idx="1746">
                        <c:v>936.78970000000004</c:v>
                      </c:pt>
                      <c:pt idx="1747">
                        <c:v>937.08979999999997</c:v>
                      </c:pt>
                      <c:pt idx="1748">
                        <c:v>937.39</c:v>
                      </c:pt>
                      <c:pt idx="1749">
                        <c:v>937.69</c:v>
                      </c:pt>
                      <c:pt idx="1750">
                        <c:v>937.99009999999998</c:v>
                      </c:pt>
                      <c:pt idx="1751">
                        <c:v>938.29</c:v>
                      </c:pt>
                      <c:pt idx="1752">
                        <c:v>938.58989999999994</c:v>
                      </c:pt>
                      <c:pt idx="1753">
                        <c:v>938.88980000000004</c:v>
                      </c:pt>
                      <c:pt idx="1754">
                        <c:v>939.18960000000004</c:v>
                      </c:pt>
                      <c:pt idx="1755">
                        <c:v>939.48929999999996</c:v>
                      </c:pt>
                      <c:pt idx="1756">
                        <c:v>939.78899999999999</c:v>
                      </c:pt>
                      <c:pt idx="1757">
                        <c:v>940.08860000000004</c:v>
                      </c:pt>
                      <c:pt idx="1758">
                        <c:v>940.38819999999998</c:v>
                      </c:pt>
                      <c:pt idx="1759">
                        <c:v>940.68769999999995</c:v>
                      </c:pt>
                      <c:pt idx="1760">
                        <c:v>940.98720000000003</c:v>
                      </c:pt>
                      <c:pt idx="1761">
                        <c:v>941.2867</c:v>
                      </c:pt>
                      <c:pt idx="1762">
                        <c:v>941.58609999999999</c:v>
                      </c:pt>
                      <c:pt idx="1763">
                        <c:v>941.8854</c:v>
                      </c:pt>
                      <c:pt idx="1764">
                        <c:v>942.18460000000005</c:v>
                      </c:pt>
                      <c:pt idx="1765">
                        <c:v>942.48389999999995</c:v>
                      </c:pt>
                      <c:pt idx="1766">
                        <c:v>942.78300000000002</c:v>
                      </c:pt>
                      <c:pt idx="1767">
                        <c:v>943.08219999999994</c:v>
                      </c:pt>
                      <c:pt idx="1768">
                        <c:v>943.38120000000004</c:v>
                      </c:pt>
                      <c:pt idx="1769">
                        <c:v>943.68020000000001</c:v>
                      </c:pt>
                      <c:pt idx="1770">
                        <c:v>943.97919999999999</c:v>
                      </c:pt>
                      <c:pt idx="1771">
                        <c:v>944.27809999999999</c:v>
                      </c:pt>
                      <c:pt idx="1772">
                        <c:v>944.57690000000002</c:v>
                      </c:pt>
                      <c:pt idx="1773">
                        <c:v>944.87570000000005</c:v>
                      </c:pt>
                      <c:pt idx="1774">
                        <c:v>945.17439999999999</c:v>
                      </c:pt>
                      <c:pt idx="1775">
                        <c:v>945.47310000000004</c:v>
                      </c:pt>
                      <c:pt idx="1776">
                        <c:v>945.77179999999998</c:v>
                      </c:pt>
                      <c:pt idx="1777">
                        <c:v>946.07039999999995</c:v>
                      </c:pt>
                      <c:pt idx="1778">
                        <c:v>946.36890000000005</c:v>
                      </c:pt>
                      <c:pt idx="1779">
                        <c:v>946.66740000000004</c:v>
                      </c:pt>
                      <c:pt idx="1780">
                        <c:v>946.96579999999994</c:v>
                      </c:pt>
                      <c:pt idx="1781">
                        <c:v>947.26419999999996</c:v>
                      </c:pt>
                      <c:pt idx="1782">
                        <c:v>947.56240000000003</c:v>
                      </c:pt>
                      <c:pt idx="1783">
                        <c:v>947.86069999999995</c:v>
                      </c:pt>
                      <c:pt idx="1784">
                        <c:v>948.15890000000002</c:v>
                      </c:pt>
                      <c:pt idx="1785">
                        <c:v>948.45709999999997</c:v>
                      </c:pt>
                      <c:pt idx="1786">
                        <c:v>948.75519999999995</c:v>
                      </c:pt>
                      <c:pt idx="1787">
                        <c:v>949.05330000000004</c:v>
                      </c:pt>
                      <c:pt idx="1788">
                        <c:v>949.35130000000004</c:v>
                      </c:pt>
                      <c:pt idx="1789">
                        <c:v>949.64919999999995</c:v>
                      </c:pt>
                      <c:pt idx="1790">
                        <c:v>949.94709999999998</c:v>
                      </c:pt>
                      <c:pt idx="1791">
                        <c:v>950.24490000000003</c:v>
                      </c:pt>
                      <c:pt idx="1792">
                        <c:v>950.54269999999997</c:v>
                      </c:pt>
                      <c:pt idx="1793">
                        <c:v>950.84050000000002</c:v>
                      </c:pt>
                      <c:pt idx="1794">
                        <c:v>951.13810000000001</c:v>
                      </c:pt>
                      <c:pt idx="1795">
                        <c:v>951.43579999999997</c:v>
                      </c:pt>
                      <c:pt idx="1796">
                        <c:v>951.73329999999999</c:v>
                      </c:pt>
                      <c:pt idx="1797">
                        <c:v>952.03089999999997</c:v>
                      </c:pt>
                      <c:pt idx="1798">
                        <c:v>952.32830000000001</c:v>
                      </c:pt>
                      <c:pt idx="1799">
                        <c:v>952.62570000000005</c:v>
                      </c:pt>
                      <c:pt idx="1800">
                        <c:v>952.92309999999998</c:v>
                      </c:pt>
                      <c:pt idx="1801">
                        <c:v>953.22040000000004</c:v>
                      </c:pt>
                      <c:pt idx="1802">
                        <c:v>953.51760000000002</c:v>
                      </c:pt>
                      <c:pt idx="1803">
                        <c:v>953.81489999999997</c:v>
                      </c:pt>
                      <c:pt idx="1804">
                        <c:v>954.11199999999997</c:v>
                      </c:pt>
                      <c:pt idx="1805">
                        <c:v>954.40909999999997</c:v>
                      </c:pt>
                      <c:pt idx="1806">
                        <c:v>954.70619999999997</c:v>
                      </c:pt>
                      <c:pt idx="1807">
                        <c:v>955.00310000000002</c:v>
                      </c:pt>
                      <c:pt idx="1808">
                        <c:v>955.3</c:v>
                      </c:pt>
                      <c:pt idx="1809">
                        <c:v>955.59699999999998</c:v>
                      </c:pt>
                      <c:pt idx="1810">
                        <c:v>955.89380000000006</c:v>
                      </c:pt>
                      <c:pt idx="1811">
                        <c:v>956.19060000000002</c:v>
                      </c:pt>
                      <c:pt idx="1812">
                        <c:v>956.4873</c:v>
                      </c:pt>
                      <c:pt idx="1813">
                        <c:v>956.78390000000002</c:v>
                      </c:pt>
                      <c:pt idx="1814">
                        <c:v>957.0806</c:v>
                      </c:pt>
                      <c:pt idx="1815">
                        <c:v>957.37710000000004</c:v>
                      </c:pt>
                      <c:pt idx="1816">
                        <c:v>957.67359999999996</c:v>
                      </c:pt>
                      <c:pt idx="1817">
                        <c:v>957.9701</c:v>
                      </c:pt>
                      <c:pt idx="1818">
                        <c:v>958.26649999999995</c:v>
                      </c:pt>
                      <c:pt idx="1819">
                        <c:v>958.56290000000001</c:v>
                      </c:pt>
                      <c:pt idx="1820">
                        <c:v>958.85910000000001</c:v>
                      </c:pt>
                      <c:pt idx="1821">
                        <c:v>959.15539999999999</c:v>
                      </c:pt>
                      <c:pt idx="1822">
                        <c:v>959.45150000000001</c:v>
                      </c:pt>
                      <c:pt idx="1823">
                        <c:v>959.74770000000001</c:v>
                      </c:pt>
                      <c:pt idx="1824">
                        <c:v>960.04380000000003</c:v>
                      </c:pt>
                      <c:pt idx="1825">
                        <c:v>960.33979999999997</c:v>
                      </c:pt>
                      <c:pt idx="1826">
                        <c:v>960.63580000000002</c:v>
                      </c:pt>
                      <c:pt idx="1827">
                        <c:v>960.93169999999998</c:v>
                      </c:pt>
                      <c:pt idx="1828">
                        <c:v>961.22760000000005</c:v>
                      </c:pt>
                      <c:pt idx="1829">
                        <c:v>961.52340000000004</c:v>
                      </c:pt>
                      <c:pt idx="1830">
                        <c:v>961.81920000000002</c:v>
                      </c:pt>
                      <c:pt idx="1831">
                        <c:v>962.11490000000003</c:v>
                      </c:pt>
                      <c:pt idx="1832">
                        <c:v>962.41049999999996</c:v>
                      </c:pt>
                      <c:pt idx="1833">
                        <c:v>962.70609999999999</c:v>
                      </c:pt>
                      <c:pt idx="1834">
                        <c:v>963.00160000000005</c:v>
                      </c:pt>
                      <c:pt idx="1835">
                        <c:v>963.2971</c:v>
                      </c:pt>
                      <c:pt idx="1836">
                        <c:v>963.59259999999995</c:v>
                      </c:pt>
                      <c:pt idx="1837">
                        <c:v>963.88789999999995</c:v>
                      </c:pt>
                      <c:pt idx="1838">
                        <c:v>964.18330000000003</c:v>
                      </c:pt>
                      <c:pt idx="1839">
                        <c:v>964.47860000000003</c:v>
                      </c:pt>
                      <c:pt idx="1840">
                        <c:v>964.77380000000005</c:v>
                      </c:pt>
                      <c:pt idx="1841">
                        <c:v>965.06899999999996</c:v>
                      </c:pt>
                      <c:pt idx="1842">
                        <c:v>965.36410000000001</c:v>
                      </c:pt>
                      <c:pt idx="1843">
                        <c:v>965.65920000000006</c:v>
                      </c:pt>
                      <c:pt idx="1844">
                        <c:v>965.95420000000001</c:v>
                      </c:pt>
                      <c:pt idx="1845">
                        <c:v>966.2491</c:v>
                      </c:pt>
                      <c:pt idx="1846">
                        <c:v>966.54399999999998</c:v>
                      </c:pt>
                      <c:pt idx="1847">
                        <c:v>966.83889999999997</c:v>
                      </c:pt>
                      <c:pt idx="1848">
                        <c:v>967.13369999999998</c:v>
                      </c:pt>
                      <c:pt idx="1849">
                        <c:v>967.42840000000001</c:v>
                      </c:pt>
                      <c:pt idx="1850">
                        <c:v>967.72310000000004</c:v>
                      </c:pt>
                      <c:pt idx="1851">
                        <c:v>968.01779999999997</c:v>
                      </c:pt>
                      <c:pt idx="1852">
                        <c:v>968.31230000000005</c:v>
                      </c:pt>
                      <c:pt idx="1853">
                        <c:v>968.6069</c:v>
                      </c:pt>
                      <c:pt idx="1854">
                        <c:v>968.90129999999999</c:v>
                      </c:pt>
                      <c:pt idx="1855">
                        <c:v>969.19569999999999</c:v>
                      </c:pt>
                      <c:pt idx="1856">
                        <c:v>969.49009999999998</c:v>
                      </c:pt>
                      <c:pt idx="1857">
                        <c:v>969.78440000000001</c:v>
                      </c:pt>
                      <c:pt idx="1858">
                        <c:v>970.07870000000003</c:v>
                      </c:pt>
                      <c:pt idx="1859">
                        <c:v>970.37289999999996</c:v>
                      </c:pt>
                      <c:pt idx="1860">
                        <c:v>970.6671</c:v>
                      </c:pt>
                      <c:pt idx="1861">
                        <c:v>970.96109999999999</c:v>
                      </c:pt>
                      <c:pt idx="1862">
                        <c:v>971.25519999999995</c:v>
                      </c:pt>
                      <c:pt idx="1863">
                        <c:v>971.54920000000004</c:v>
                      </c:pt>
                      <c:pt idx="1864">
                        <c:v>971.84310000000005</c:v>
                      </c:pt>
                      <c:pt idx="1865">
                        <c:v>972.13699999999994</c:v>
                      </c:pt>
                      <c:pt idx="1866">
                        <c:v>972.43079999999998</c:v>
                      </c:pt>
                      <c:pt idx="1867">
                        <c:v>972.72460000000001</c:v>
                      </c:pt>
                      <c:pt idx="1868">
                        <c:v>973.01829999999995</c:v>
                      </c:pt>
                      <c:pt idx="1869">
                        <c:v>973.31200000000001</c:v>
                      </c:pt>
                      <c:pt idx="1870">
                        <c:v>973.60559999999998</c:v>
                      </c:pt>
                      <c:pt idx="1871">
                        <c:v>973.89919999999995</c:v>
                      </c:pt>
                      <c:pt idx="1872">
                        <c:v>974.19259999999997</c:v>
                      </c:pt>
                      <c:pt idx="1873">
                        <c:v>974.48609999999996</c:v>
                      </c:pt>
                      <c:pt idx="1874">
                        <c:v>974.77949999999998</c:v>
                      </c:pt>
                      <c:pt idx="1875">
                        <c:v>975.0729</c:v>
                      </c:pt>
                      <c:pt idx="1876">
                        <c:v>975.36609999999996</c:v>
                      </c:pt>
                      <c:pt idx="1877">
                        <c:v>975.65940000000001</c:v>
                      </c:pt>
                      <c:pt idx="1878">
                        <c:v>975.95259999999996</c:v>
                      </c:pt>
                      <c:pt idx="1879">
                        <c:v>976.24570000000006</c:v>
                      </c:pt>
                      <c:pt idx="1880">
                        <c:v>976.53880000000004</c:v>
                      </c:pt>
                      <c:pt idx="1881">
                        <c:v>976.83180000000004</c:v>
                      </c:pt>
                      <c:pt idx="1882">
                        <c:v>977.12480000000005</c:v>
                      </c:pt>
                      <c:pt idx="1883">
                        <c:v>977.41769999999997</c:v>
                      </c:pt>
                      <c:pt idx="1884">
                        <c:v>977.71050000000002</c:v>
                      </c:pt>
                      <c:pt idx="1885">
                        <c:v>978.00329999999997</c:v>
                      </c:pt>
                      <c:pt idx="1886">
                        <c:v>978.29610000000002</c:v>
                      </c:pt>
                      <c:pt idx="1887">
                        <c:v>978.58870000000002</c:v>
                      </c:pt>
                      <c:pt idx="1888">
                        <c:v>978.88139999999999</c:v>
                      </c:pt>
                      <c:pt idx="1889">
                        <c:v>979.17399999999998</c:v>
                      </c:pt>
                      <c:pt idx="1890">
                        <c:v>979.46659999999997</c:v>
                      </c:pt>
                      <c:pt idx="1891">
                        <c:v>979.75900000000001</c:v>
                      </c:pt>
                      <c:pt idx="1892">
                        <c:v>980.05150000000003</c:v>
                      </c:pt>
                      <c:pt idx="1893">
                        <c:v>980.34379999999999</c:v>
                      </c:pt>
                      <c:pt idx="1894">
                        <c:v>980.63610000000006</c:v>
                      </c:pt>
                      <c:pt idx="1895">
                        <c:v>980.92840000000001</c:v>
                      </c:pt>
                      <c:pt idx="1896">
                        <c:v>981.22059999999999</c:v>
                      </c:pt>
                      <c:pt idx="1897">
                        <c:v>981.51279999999997</c:v>
                      </c:pt>
                      <c:pt idx="1898">
                        <c:v>981.80489999999998</c:v>
                      </c:pt>
                      <c:pt idx="1899">
                        <c:v>982.09690000000001</c:v>
                      </c:pt>
                      <c:pt idx="1900">
                        <c:v>982.38890000000004</c:v>
                      </c:pt>
                      <c:pt idx="1901">
                        <c:v>982.68079999999998</c:v>
                      </c:pt>
                      <c:pt idx="1902">
                        <c:v>982.97270000000003</c:v>
                      </c:pt>
                      <c:pt idx="1903">
                        <c:v>983.26459999999997</c:v>
                      </c:pt>
                      <c:pt idx="1904">
                        <c:v>983.55629999999996</c:v>
                      </c:pt>
                      <c:pt idx="1905">
                        <c:v>983.84810000000004</c:v>
                      </c:pt>
                      <c:pt idx="1906">
                        <c:v>984.13969999999995</c:v>
                      </c:pt>
                      <c:pt idx="1907">
                        <c:v>984.43129999999996</c:v>
                      </c:pt>
                      <c:pt idx="1908">
                        <c:v>984.72289999999998</c:v>
                      </c:pt>
                      <c:pt idx="1909">
                        <c:v>985.01440000000002</c:v>
                      </c:pt>
                      <c:pt idx="1910">
                        <c:v>985.30579999999998</c:v>
                      </c:pt>
                      <c:pt idx="1911">
                        <c:v>985.59720000000004</c:v>
                      </c:pt>
                      <c:pt idx="1912">
                        <c:v>985.8886</c:v>
                      </c:pt>
                      <c:pt idx="1913">
                        <c:v>986.17989999999998</c:v>
                      </c:pt>
                      <c:pt idx="1914">
                        <c:v>986.47109999999998</c:v>
                      </c:pt>
                      <c:pt idx="1915">
                        <c:v>986.76229999999998</c:v>
                      </c:pt>
                      <c:pt idx="1916">
                        <c:v>987.05340000000001</c:v>
                      </c:pt>
                      <c:pt idx="1917">
                        <c:v>987.34450000000004</c:v>
                      </c:pt>
                      <c:pt idx="1918">
                        <c:v>987.63549999999998</c:v>
                      </c:pt>
                      <c:pt idx="1919">
                        <c:v>987.92650000000003</c:v>
                      </c:pt>
                      <c:pt idx="1920">
                        <c:v>988.2174</c:v>
                      </c:pt>
                      <c:pt idx="1921">
                        <c:v>988.50819999999999</c:v>
                      </c:pt>
                      <c:pt idx="1922">
                        <c:v>988.79909999999995</c:v>
                      </c:pt>
                      <c:pt idx="1923">
                        <c:v>989.08979999999997</c:v>
                      </c:pt>
                      <c:pt idx="1924">
                        <c:v>989.38049999999998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Sheet1!$BI$3:$BI$1926</c15:sqref>
                        </c15:formulaRef>
                      </c:ext>
                    </c:extLst>
                    <c:numCache>
                      <c:formatCode>General</c:formatCode>
                      <c:ptCount val="1924"/>
                      <c:pt idx="0">
                        <c:v>2.8841276433404001E-4</c:v>
                      </c:pt>
                      <c:pt idx="1">
                        <c:v>5.8206359631119499E-5</c:v>
                      </c:pt>
                      <c:pt idx="2">
                        <c:v>-4.1263314290497413E-4</c:v>
                      </c:pt>
                      <c:pt idx="3">
                        <c:v>-7.362374865388236E-4</c:v>
                      </c:pt>
                      <c:pt idx="4">
                        <c:v>-1.0896510315808452E-3</c:v>
                      </c:pt>
                      <c:pt idx="5">
                        <c:v>-1.2663622710392751E-3</c:v>
                      </c:pt>
                      <c:pt idx="6">
                        <c:v>-6.774313419645831E-4</c:v>
                      </c:pt>
                      <c:pt idx="7">
                        <c:v>6.1733719019173218E-4</c:v>
                      </c:pt>
                      <c:pt idx="8">
                        <c:v>1.4676006187714391E-4</c:v>
                      </c:pt>
                      <c:pt idx="9">
                        <c:v>4.7033237233814795E-4</c:v>
                      </c:pt>
                      <c:pt idx="10">
                        <c:v>4.7050203547472676E-4</c:v>
                      </c:pt>
                      <c:pt idx="11">
                        <c:v>1.3234473166986193E-3</c:v>
                      </c:pt>
                      <c:pt idx="12">
                        <c:v>1.2933964982430044E-3</c:v>
                      </c:pt>
                      <c:pt idx="13">
                        <c:v>1.146244311697259E-3</c:v>
                      </c:pt>
                      <c:pt idx="14">
                        <c:v>-4.1154176143817675E-4</c:v>
                      </c:pt>
                      <c:pt idx="15">
                        <c:v>-1.7556408163790923E-4</c:v>
                      </c:pt>
                      <c:pt idx="16">
                        <c:v>-8.7976533688756669E-4</c:v>
                      </c:pt>
                      <c:pt idx="17">
                        <c:v>-5.2774901767619448E-4</c:v>
                      </c:pt>
                      <c:pt idx="18">
                        <c:v>-1.8476677757549122E-3</c:v>
                      </c:pt>
                      <c:pt idx="19">
                        <c:v>-1.6139407080457994E-3</c:v>
                      </c:pt>
                      <c:pt idx="20">
                        <c:v>-6.4625968440081059E-4</c:v>
                      </c:pt>
                      <c:pt idx="21">
                        <c:v>2.3344625429188177E-4</c:v>
                      </c:pt>
                      <c:pt idx="22">
                        <c:v>-2.6458933955324183E-4</c:v>
                      </c:pt>
                      <c:pt idx="23">
                        <c:v>-5.5647778362638047E-4</c:v>
                      </c:pt>
                      <c:pt idx="24">
                        <c:v>-1.7573277895018115E-3</c:v>
                      </c:pt>
                      <c:pt idx="25">
                        <c:v>-4.6763683718294797E-4</c:v>
                      </c:pt>
                      <c:pt idx="26">
                        <c:v>-2.1072974465215031E-3</c:v>
                      </c:pt>
                      <c:pt idx="27">
                        <c:v>-1.6993557951872974E-3</c:v>
                      </c:pt>
                      <c:pt idx="28">
                        <c:v>-2.6652042476953018E-3</c:v>
                      </c:pt>
                      <c:pt idx="29">
                        <c:v>-1.5231178096392485E-3</c:v>
                      </c:pt>
                      <c:pt idx="30">
                        <c:v>6.1351204302425341E-4</c:v>
                      </c:pt>
                      <c:pt idx="31">
                        <c:v>1.7259537917457435E-3</c:v>
                      </c:pt>
                      <c:pt idx="32">
                        <c:v>1.2576432921087325E-3</c:v>
                      </c:pt>
                      <c:pt idx="33">
                        <c:v>3.0724456764070042E-3</c:v>
                      </c:pt>
                      <c:pt idx="34">
                        <c:v>1.1115832918833733E-3</c:v>
                      </c:pt>
                      <c:pt idx="35">
                        <c:v>1.1402819563093277E-3</c:v>
                      </c:pt>
                      <c:pt idx="36">
                        <c:v>1.3450986830985576E-3</c:v>
                      </c:pt>
                      <c:pt idx="37">
                        <c:v>-8.1914456941137835E-4</c:v>
                      </c:pt>
                      <c:pt idx="38">
                        <c:v>-5.8512356917153196E-4</c:v>
                      </c:pt>
                      <c:pt idx="39">
                        <c:v>-4.3884287809204623E-4</c:v>
                      </c:pt>
                      <c:pt idx="40">
                        <c:v>-4.3900360735378623E-4</c:v>
                      </c:pt>
                      <c:pt idx="41">
                        <c:v>1.1675600541505495E-4</c:v>
                      </c:pt>
                      <c:pt idx="42">
                        <c:v>8.7796326970160854E-4</c:v>
                      </c:pt>
                      <c:pt idx="43">
                        <c:v>-2.3350589394283285E-4</c:v>
                      </c:pt>
                      <c:pt idx="44">
                        <c:v>1.750583116425291E-4</c:v>
                      </c:pt>
                      <c:pt idx="45">
                        <c:v>-8.8234167322622333E-5</c:v>
                      </c:pt>
                      <c:pt idx="46">
                        <c:v>-1.4677350293208161E-4</c:v>
                      </c:pt>
                      <c:pt idx="47">
                        <c:v>-1.3754947837438891E-3</c:v>
                      </c:pt>
                      <c:pt idx="48">
                        <c:v>-1.053608078154503E-3</c:v>
                      </c:pt>
                      <c:pt idx="49">
                        <c:v>-1.1121000078875651E-3</c:v>
                      </c:pt>
                      <c:pt idx="50">
                        <c:v>-8.4903763656353276E-4</c:v>
                      </c:pt>
                      <c:pt idx="51">
                        <c:v>-8.4908270836452136E-4</c:v>
                      </c:pt>
                      <c:pt idx="52">
                        <c:v>-9.3688257669047412E-4</c:v>
                      </c:pt>
                      <c:pt idx="53">
                        <c:v>-1.1999707033293573E-3</c:v>
                      </c:pt>
                      <c:pt idx="54">
                        <c:v>-7.6092451922070848E-4</c:v>
                      </c:pt>
                      <c:pt idx="55">
                        <c:v>-2.4294320470163271E-3</c:v>
                      </c:pt>
                      <c:pt idx="56">
                        <c:v>-2.1075670724738462E-3</c:v>
                      </c:pt>
                      <c:pt idx="57">
                        <c:v>-2.7508978141786225E-3</c:v>
                      </c:pt>
                      <c:pt idx="58">
                        <c:v>-3.0433268784075484E-3</c:v>
                      </c:pt>
                      <c:pt idx="59">
                        <c:v>-3.0725615753238325E-3</c:v>
                      </c:pt>
                      <c:pt idx="60">
                        <c:v>-1.84391071920107E-3</c:v>
                      </c:pt>
                      <c:pt idx="61">
                        <c:v>-7.3190793762706622E-4</c:v>
                      </c:pt>
                      <c:pt idx="62">
                        <c:v>2.2544238777523979E-3</c:v>
                      </c:pt>
                      <c:pt idx="63">
                        <c:v>2.7232148749820918E-3</c:v>
                      </c:pt>
                      <c:pt idx="64">
                        <c:v>3.8346677805840335E-3</c:v>
                      </c:pt>
                      <c:pt idx="65">
                        <c:v>5.9719468281524898E-3</c:v>
                      </c:pt>
                      <c:pt idx="66">
                        <c:v>5.7085029562272318E-3</c:v>
                      </c:pt>
                      <c:pt idx="67">
                        <c:v>4.362478691501229E-3</c:v>
                      </c:pt>
                      <c:pt idx="68">
                        <c:v>2.8407082067701062E-3</c:v>
                      </c:pt>
                      <c:pt idx="69">
                        <c:v>8.4972900579655553E-4</c:v>
                      </c:pt>
                      <c:pt idx="70">
                        <c:v>-2.0434403627636095E-4</c:v>
                      </c:pt>
                      <c:pt idx="71">
                        <c:v>-7.8963944168916221E-4</c:v>
                      </c:pt>
                      <c:pt idx="72">
                        <c:v>-1.9025257915332621E-3</c:v>
                      </c:pt>
                      <c:pt idx="73">
                        <c:v>-2.6930763274852672E-3</c:v>
                      </c:pt>
                      <c:pt idx="74">
                        <c:v>-2.8688909600454579E-3</c:v>
                      </c:pt>
                      <c:pt idx="75">
                        <c:v>-3.0450420214058857E-3</c:v>
                      </c:pt>
                      <c:pt idx="76">
                        <c:v>-3.0740851631679677E-3</c:v>
                      </c:pt>
                      <c:pt idx="77">
                        <c:v>-3.2496832901126953E-3</c:v>
                      </c:pt>
                      <c:pt idx="78">
                        <c:v>-3.1031934980707654E-3</c:v>
                      </c:pt>
                      <c:pt idx="79">
                        <c:v>-3.4836711303846716E-3</c:v>
                      </c:pt>
                      <c:pt idx="80">
                        <c:v>-2.2831668091257517E-3</c:v>
                      </c:pt>
                      <c:pt idx="81">
                        <c:v>-2.4295302391541952E-3</c:v>
                      </c:pt>
                      <c:pt idx="82">
                        <c:v>-2.0779307536166092E-3</c:v>
                      </c:pt>
                      <c:pt idx="83">
                        <c:v>-1.7561848974053129E-3</c:v>
                      </c:pt>
                      <c:pt idx="84">
                        <c:v>-2.8687533300817245E-3</c:v>
                      </c:pt>
                      <c:pt idx="85">
                        <c:v>-2.6931857875733822E-3</c:v>
                      </c:pt>
                      <c:pt idx="86">
                        <c:v>-3.1324225610119259E-3</c:v>
                      </c:pt>
                      <c:pt idx="87">
                        <c:v>-3.4252629054248736E-3</c:v>
                      </c:pt>
                      <c:pt idx="88">
                        <c:v>-1.9321387696364153E-3</c:v>
                      </c:pt>
                      <c:pt idx="89">
                        <c:v>-1.2588046958377801E-3</c:v>
                      </c:pt>
                      <c:pt idx="90">
                        <c:v>-1.4637759545161138E-3</c:v>
                      </c:pt>
                      <c:pt idx="91">
                        <c:v>-2.6355960987136827E-4</c:v>
                      </c:pt>
                      <c:pt idx="92">
                        <c:v>-1.4651385716424323E-4</c:v>
                      </c:pt>
                      <c:pt idx="93">
                        <c:v>-7.6176889112101608E-4</c:v>
                      </c:pt>
                      <c:pt idx="94">
                        <c:v>-1.610186066052724E-3</c:v>
                      </c:pt>
                      <c:pt idx="95">
                        <c:v>-2.2251191585738639E-3</c:v>
                      </c:pt>
                      <c:pt idx="96">
                        <c:v>-1.7855636631140428E-3</c:v>
                      </c:pt>
                      <c:pt idx="97">
                        <c:v>-1.5220376961226983E-3</c:v>
                      </c:pt>
                      <c:pt idx="98">
                        <c:v>-1.229182864345147E-3</c:v>
                      </c:pt>
                      <c:pt idx="99">
                        <c:v>-1.9317838292036294E-3</c:v>
                      </c:pt>
                      <c:pt idx="100">
                        <c:v>-9.0657661964711994E-4</c:v>
                      </c:pt>
                      <c:pt idx="101">
                        <c:v>-4.9686219779759865E-4</c:v>
                      </c:pt>
                      <c:pt idx="102">
                        <c:v>-3.7982409119956988E-4</c:v>
                      </c:pt>
                      <c:pt idx="103">
                        <c:v>-6.4363771286365295E-4</c:v>
                      </c:pt>
                      <c:pt idx="104">
                        <c:v>-4.9734535140712546E-4</c:v>
                      </c:pt>
                      <c:pt idx="105">
                        <c:v>-9.0714162686665655E-4</c:v>
                      </c:pt>
                      <c:pt idx="106">
                        <c:v>-1.5216682683253089E-3</c:v>
                      </c:pt>
                      <c:pt idx="107">
                        <c:v>-1.0825506132179493E-3</c:v>
                      </c:pt>
                      <c:pt idx="108">
                        <c:v>1.7548617181048596E-4</c:v>
                      </c:pt>
                      <c:pt idx="109">
                        <c:v>-4.6810316935246308E-4</c:v>
                      </c:pt>
                      <c:pt idx="110">
                        <c:v>-1.2877456211940485E-3</c:v>
                      </c:pt>
                      <c:pt idx="111">
                        <c:v>-1.7266958667548785E-3</c:v>
                      </c:pt>
                      <c:pt idx="112">
                        <c:v>-9.3626283942687977E-4</c:v>
                      </c:pt>
                      <c:pt idx="113">
                        <c:v>1.0831462048738712E-3</c:v>
                      </c:pt>
                      <c:pt idx="114">
                        <c:v>1.1999795567188372E-3</c:v>
                      </c:pt>
                      <c:pt idx="115">
                        <c:v>6.4402331821818289E-4</c:v>
                      </c:pt>
                      <c:pt idx="116">
                        <c:v>5.8509773337132235E-4</c:v>
                      </c:pt>
                      <c:pt idx="117">
                        <c:v>7.3125600621990849E-4</c:v>
                      </c:pt>
                      <c:pt idx="118">
                        <c:v>2.6278984789876876E-4</c:v>
                      </c:pt>
                      <c:pt idx="119">
                        <c:v>-5.859643997160476E-4</c:v>
                      </c:pt>
                      <c:pt idx="120">
                        <c:v>-1.1711505060114514E-3</c:v>
                      </c:pt>
                      <c:pt idx="121">
                        <c:v>-9.6626617152073861E-4</c:v>
                      </c:pt>
                      <c:pt idx="122">
                        <c:v>-1.5513995599060572E-3</c:v>
                      </c:pt>
                      <c:pt idx="123">
                        <c:v>-1.7265558222303778E-3</c:v>
                      </c:pt>
                      <c:pt idx="124">
                        <c:v>-1.4044501964647611E-3</c:v>
                      </c:pt>
                      <c:pt idx="125">
                        <c:v>-1.6090343205667455E-3</c:v>
                      </c:pt>
                      <c:pt idx="126">
                        <c:v>-7.604009619610096E-4</c:v>
                      </c:pt>
                      <c:pt idx="127">
                        <c:v>-1.5797601858245965E-3</c:v>
                      </c:pt>
                      <c:pt idx="128">
                        <c:v>-1.5212626221164107E-3</c:v>
                      </c:pt>
                      <c:pt idx="129">
                        <c:v>-1.6675962725620581E-3</c:v>
                      </c:pt>
                      <c:pt idx="130">
                        <c:v>-1.1995988609712007E-3</c:v>
                      </c:pt>
                      <c:pt idx="131">
                        <c:v>-1.3752629859102329E-3</c:v>
                      </c:pt>
                      <c:pt idx="132">
                        <c:v>-1.4609887465371173E-4</c:v>
                      </c:pt>
                      <c:pt idx="133">
                        <c:v>-1.8140353588278755E-3</c:v>
                      </c:pt>
                      <c:pt idx="134">
                        <c:v>-6.7312352409973093E-4</c:v>
                      </c:pt>
                      <c:pt idx="135">
                        <c:v>-1.5509866700148577E-3</c:v>
                      </c:pt>
                      <c:pt idx="136">
                        <c:v>-9.9509200281376804E-4</c:v>
                      </c:pt>
                      <c:pt idx="137">
                        <c:v>-1.3463011343606483E-3</c:v>
                      </c:pt>
                      <c:pt idx="138">
                        <c:v>-2.0484980627174109E-3</c:v>
                      </c:pt>
                      <c:pt idx="139">
                        <c:v>-1.7265654804734471E-3</c:v>
                      </c:pt>
                      <c:pt idx="140">
                        <c:v>-1.1739087392612409E-4</c:v>
                      </c:pt>
                      <c:pt idx="141">
                        <c:v>-9.6591364564872003E-4</c:v>
                      </c:pt>
                      <c:pt idx="142">
                        <c:v>-5.8884030256056118E-5</c:v>
                      </c:pt>
                      <c:pt idx="143">
                        <c:v>4.6784593814539198E-4</c:v>
                      </c:pt>
                      <c:pt idx="144">
                        <c:v>1.3165279903932675E-3</c:v>
                      </c:pt>
                      <c:pt idx="145">
                        <c:v>2.7796190145050713E-3</c:v>
                      </c:pt>
                      <c:pt idx="146">
                        <c:v>2.4870764659200842E-3</c:v>
                      </c:pt>
                      <c:pt idx="147">
                        <c:v>2.1067895839067914E-3</c:v>
                      </c:pt>
                      <c:pt idx="148">
                        <c:v>3.2190787323877908E-3</c:v>
                      </c:pt>
                      <c:pt idx="149">
                        <c:v>2.4292211753759872E-3</c:v>
                      </c:pt>
                      <c:pt idx="150">
                        <c:v>1.4929124592945298E-3</c:v>
                      </c:pt>
                      <c:pt idx="151">
                        <c:v>1.7607073697223737E-4</c:v>
                      </c:pt>
                      <c:pt idx="152">
                        <c:v>-1.4336848933810449E-3</c:v>
                      </c:pt>
                      <c:pt idx="153">
                        <c:v>-2.8674462478530528E-3</c:v>
                      </c:pt>
                      <c:pt idx="154">
                        <c:v>-2.1943198262804014E-3</c:v>
                      </c:pt>
                      <c:pt idx="155">
                        <c:v>-2.018801379840993E-3</c:v>
                      </c:pt>
                      <c:pt idx="156">
                        <c:v>-1.8140039695379011E-3</c:v>
                      </c:pt>
                      <c:pt idx="157">
                        <c:v>-1.8142253042748994E-3</c:v>
                      </c:pt>
                      <c:pt idx="158">
                        <c:v>-1.5508297235649862E-3</c:v>
                      </c:pt>
                      <c:pt idx="159">
                        <c:v>2.9291841521108896E-4</c:v>
                      </c:pt>
                      <c:pt idx="160">
                        <c:v>2.5451603348834811E-3</c:v>
                      </c:pt>
                      <c:pt idx="161">
                        <c:v>1.7842533614710145E-3</c:v>
                      </c:pt>
                      <c:pt idx="162">
                        <c:v>9.6469831672920379E-4</c:v>
                      </c:pt>
                      <c:pt idx="163">
                        <c:v>1.1986209638604642E-3</c:v>
                      </c:pt>
                      <c:pt idx="164">
                        <c:v>2.8063747623669772E-3</c:v>
                      </c:pt>
                      <c:pt idx="165">
                        <c:v>6.4870708319449601E-3</c:v>
                      </c:pt>
                      <c:pt idx="166">
                        <c:v>8.4415619954574059E-3</c:v>
                      </c:pt>
                      <c:pt idx="167">
                        <c:v>1.1416550365323044E-2</c:v>
                      </c:pt>
                      <c:pt idx="168">
                        <c:v>1.5678789371425444E-2</c:v>
                      </c:pt>
                      <c:pt idx="169">
                        <c:v>1.9007164806650021E-2</c:v>
                      </c:pt>
                      <c:pt idx="170">
                        <c:v>2.0672197620530849E-2</c:v>
                      </c:pt>
                      <c:pt idx="171">
                        <c:v>2.0410241922891804E-2</c:v>
                      </c:pt>
                      <c:pt idx="172">
                        <c:v>1.7607363444515807E-2</c:v>
                      </c:pt>
                      <c:pt idx="173">
                        <c:v>1.5799187419816462E-2</c:v>
                      </c:pt>
                      <c:pt idx="174">
                        <c:v>1.1537246209542022E-2</c:v>
                      </c:pt>
                      <c:pt idx="175">
                        <c:v>7.7722103372175567E-3</c:v>
                      </c:pt>
                      <c:pt idx="176">
                        <c:v>5.2331226226637112E-3</c:v>
                      </c:pt>
                      <c:pt idx="177">
                        <c:v>3.1293930921026157E-3</c:v>
                      </c:pt>
                      <c:pt idx="178">
                        <c:v>2.3104280050416028E-3</c:v>
                      </c:pt>
                      <c:pt idx="179">
                        <c:v>2.2519674645985147E-3</c:v>
                      </c:pt>
                      <c:pt idx="180">
                        <c:v>8.4718244904069485E-4</c:v>
                      </c:pt>
                      <c:pt idx="181">
                        <c:v>6.7140797867459921E-4</c:v>
                      </c:pt>
                      <c:pt idx="182">
                        <c:v>5.7217323346710001E-5</c:v>
                      </c:pt>
                      <c:pt idx="183">
                        <c:v>-8.1972164943475124E-4</c:v>
                      </c:pt>
                      <c:pt idx="184">
                        <c:v>-4.6883462029422224E-4</c:v>
                      </c:pt>
                      <c:pt idx="185">
                        <c:v>8.6252859242375208E-5</c:v>
                      </c:pt>
                      <c:pt idx="186">
                        <c:v>6.1302744067826616E-4</c:v>
                      </c:pt>
                      <c:pt idx="187">
                        <c:v>2.5731161194467111E-3</c:v>
                      </c:pt>
                      <c:pt idx="188">
                        <c:v>2.9538046234009567E-3</c:v>
                      </c:pt>
                      <c:pt idx="189">
                        <c:v>3.4804823004647226E-3</c:v>
                      </c:pt>
                      <c:pt idx="190">
                        <c:v>4.3881325947996794E-3</c:v>
                      </c:pt>
                      <c:pt idx="191">
                        <c:v>3.7153047739085783E-3</c:v>
                      </c:pt>
                      <c:pt idx="192">
                        <c:v>3.0431763707863902E-3</c:v>
                      </c:pt>
                      <c:pt idx="193">
                        <c:v>3.7452380837401868E-3</c:v>
                      </c:pt>
                      <c:pt idx="194">
                        <c:v>3.1594648367515464E-3</c:v>
                      </c:pt>
                      <c:pt idx="195">
                        <c:v>4.0079583922888583E-3</c:v>
                      </c:pt>
                      <c:pt idx="196">
                        <c:v>4.0078352496897285E-3</c:v>
                      </c:pt>
                      <c:pt idx="197">
                        <c:v>4.0367560537062702E-3</c:v>
                      </c:pt>
                      <c:pt idx="198">
                        <c:v>4.1537616442193E-3</c:v>
                      </c:pt>
                      <c:pt idx="199">
                        <c:v>5.2948170648277372E-3</c:v>
                      </c:pt>
                      <c:pt idx="200">
                        <c:v>4.3875981720165281E-3</c:v>
                      </c:pt>
                      <c:pt idx="201">
                        <c:v>3.4232201870157799E-3</c:v>
                      </c:pt>
                      <c:pt idx="202">
                        <c:v>3.6559154324236876E-3</c:v>
                      </c:pt>
                      <c:pt idx="203">
                        <c:v>3.3634018585679075E-3</c:v>
                      </c:pt>
                      <c:pt idx="204">
                        <c:v>2.4268178825589837E-3</c:v>
                      </c:pt>
                      <c:pt idx="205">
                        <c:v>3.4801354085678272E-3</c:v>
                      </c:pt>
                      <c:pt idx="206">
                        <c:v>2.7193330661219412E-3</c:v>
                      </c:pt>
                      <c:pt idx="207">
                        <c:v>3.8297686367872816E-3</c:v>
                      </c:pt>
                      <c:pt idx="208">
                        <c:v>3.8882388354734392E-3</c:v>
                      </c:pt>
                      <c:pt idx="209">
                        <c:v>3.5389380117862757E-3</c:v>
                      </c:pt>
                      <c:pt idx="210">
                        <c:v>4.1822808262948884E-3</c:v>
                      </c:pt>
                      <c:pt idx="211">
                        <c:v>4.0360662941804253E-3</c:v>
                      </c:pt>
                      <c:pt idx="212">
                        <c:v>5.1183400377637295E-3</c:v>
                      </c:pt>
                      <c:pt idx="213">
                        <c:v>5.4693873937392045E-3</c:v>
                      </c:pt>
                      <c:pt idx="214">
                        <c:v>4.41798541927238E-3</c:v>
                      </c:pt>
                      <c:pt idx="215">
                        <c:v>4.6227949023793079E-3</c:v>
                      </c:pt>
                      <c:pt idx="216">
                        <c:v>4.5342746900911253E-3</c:v>
                      </c:pt>
                      <c:pt idx="217">
                        <c:v>4.4175234333122459E-3</c:v>
                      </c:pt>
                      <c:pt idx="218">
                        <c:v>3.9204683925947031E-3</c:v>
                      </c:pt>
                      <c:pt idx="219">
                        <c:v>2.7501766653628035E-3</c:v>
                      </c:pt>
                      <c:pt idx="220">
                        <c:v>3.2188895917943565E-3</c:v>
                      </c:pt>
                      <c:pt idx="221">
                        <c:v>2.5165590577418059E-3</c:v>
                      </c:pt>
                      <c:pt idx="222">
                        <c:v>3.5683843851964884E-3</c:v>
                      </c:pt>
                      <c:pt idx="223">
                        <c:v>4.1830333644006816E-3</c:v>
                      </c:pt>
                      <c:pt idx="224">
                        <c:v>3.0126651760778197E-3</c:v>
                      </c:pt>
                      <c:pt idx="225">
                        <c:v>4.7388805452400155E-3</c:v>
                      </c:pt>
                      <c:pt idx="226">
                        <c:v>5.7631444663901179E-3</c:v>
                      </c:pt>
                      <c:pt idx="227">
                        <c:v>5.8211663616271553E-3</c:v>
                      </c:pt>
                      <c:pt idx="228">
                        <c:v>8.2475198436652384E-3</c:v>
                      </c:pt>
                      <c:pt idx="229">
                        <c:v>7.7507118929995436E-3</c:v>
                      </c:pt>
                      <c:pt idx="230">
                        <c:v>6.6973597582863694E-3</c:v>
                      </c:pt>
                      <c:pt idx="231">
                        <c:v>7.2826830921187127E-3</c:v>
                      </c:pt>
                      <c:pt idx="232">
                        <c:v>6.7267256463376746E-3</c:v>
                      </c:pt>
                      <c:pt idx="233">
                        <c:v>6.1989718800253037E-3</c:v>
                      </c:pt>
                      <c:pt idx="234">
                        <c:v>4.6484310988987986E-3</c:v>
                      </c:pt>
                      <c:pt idx="235">
                        <c:v>2.9824598257331006E-3</c:v>
                      </c:pt>
                      <c:pt idx="236">
                        <c:v>2.5445043792083782E-3</c:v>
                      </c:pt>
                      <c:pt idx="237">
                        <c:v>3.773149601356017E-3</c:v>
                      </c:pt>
                      <c:pt idx="238">
                        <c:v>4.504370354988723E-3</c:v>
                      </c:pt>
                      <c:pt idx="239">
                        <c:v>4.6205855792772728E-3</c:v>
                      </c:pt>
                      <c:pt idx="240">
                        <c:v>3.9779341340016837E-3</c:v>
                      </c:pt>
                      <c:pt idx="241">
                        <c:v>5.2937997298911346E-3</c:v>
                      </c:pt>
                      <c:pt idx="242">
                        <c:v>6.2298927452107185E-3</c:v>
                      </c:pt>
                      <c:pt idx="243">
                        <c:v>7.1952252865681203E-3</c:v>
                      </c:pt>
                      <c:pt idx="244">
                        <c:v>6.1418538353688072E-3</c:v>
                      </c:pt>
                      <c:pt idx="245">
                        <c:v>6.7846606173870908E-3</c:v>
                      </c:pt>
                      <c:pt idx="246">
                        <c:v>9.6723843465635166E-3</c:v>
                      </c:pt>
                      <c:pt idx="247">
                        <c:v>1.5877354800388262E-2</c:v>
                      </c:pt>
                      <c:pt idx="248">
                        <c:v>2.6449227421039837E-2</c:v>
                      </c:pt>
                      <c:pt idx="249">
                        <c:v>4.1053231406674807E-2</c:v>
                      </c:pt>
                      <c:pt idx="250">
                        <c:v>5.7535224417326239E-2</c:v>
                      </c:pt>
                      <c:pt idx="251">
                        <c:v>7.7829583520461793E-2</c:v>
                      </c:pt>
                      <c:pt idx="252">
                        <c:v>9.7918085221117418E-2</c:v>
                      </c:pt>
                      <c:pt idx="253">
                        <c:v>0.11190933807231127</c:v>
                      </c:pt>
                      <c:pt idx="254">
                        <c:v>0.11929242101569303</c:v>
                      </c:pt>
                      <c:pt idx="255">
                        <c:v>0.11595654434501818</c:v>
                      </c:pt>
                      <c:pt idx="256">
                        <c:v>0.10594988015730057</c:v>
                      </c:pt>
                      <c:pt idx="257">
                        <c:v>9.0280588058226321E-2</c:v>
                      </c:pt>
                      <c:pt idx="258">
                        <c:v>7.1155093676909226E-2</c:v>
                      </c:pt>
                      <c:pt idx="259">
                        <c:v>5.1767233122622665E-2</c:v>
                      </c:pt>
                      <c:pt idx="260">
                        <c:v>3.6991239973536413E-2</c:v>
                      </c:pt>
                      <c:pt idx="261">
                        <c:v>2.4192337471890486E-2</c:v>
                      </c:pt>
                      <c:pt idx="262">
                        <c:v>1.7336353143999575E-2</c:v>
                      </c:pt>
                      <c:pt idx="263">
                        <c:v>1.2650696761752069E-2</c:v>
                      </c:pt>
                      <c:pt idx="264">
                        <c:v>1.1572514893815665E-2</c:v>
                      </c:pt>
                      <c:pt idx="265">
                        <c:v>1.0286745188182816E-2</c:v>
                      </c:pt>
                      <c:pt idx="266">
                        <c:v>1.0053426181243368E-2</c:v>
                      </c:pt>
                      <c:pt idx="267">
                        <c:v>9.4122959092511477E-3</c:v>
                      </c:pt>
                      <c:pt idx="268">
                        <c:v>9.4718228806997713E-3</c:v>
                      </c:pt>
                      <c:pt idx="269">
                        <c:v>8.8579690968415923E-3</c:v>
                      </c:pt>
                      <c:pt idx="270">
                        <c:v>9.7657634599689954E-3</c:v>
                      </c:pt>
                      <c:pt idx="271">
                        <c:v>8.8025629757690765E-3</c:v>
                      </c:pt>
                      <c:pt idx="272">
                        <c:v>1.0264651957162472E-2</c:v>
                      </c:pt>
                      <c:pt idx="273">
                        <c:v>1.0089218020349917E-2</c:v>
                      </c:pt>
                      <c:pt idx="274">
                        <c:v>9.3292269703218276E-3</c:v>
                      </c:pt>
                      <c:pt idx="275">
                        <c:v>8.6846197308247646E-3</c:v>
                      </c:pt>
                      <c:pt idx="276">
                        <c:v>8.4797603467953141E-3</c:v>
                      </c:pt>
                      <c:pt idx="277">
                        <c:v>8.5366313013999617E-3</c:v>
                      </c:pt>
                      <c:pt idx="278">
                        <c:v>9.9402315724746518E-3</c:v>
                      </c:pt>
                      <c:pt idx="279">
                        <c:v>9.8222963760662297E-3</c:v>
                      </c:pt>
                      <c:pt idx="280">
                        <c:v>1.043693891644171E-2</c:v>
                      </c:pt>
                      <c:pt idx="281">
                        <c:v>1.0523887249670412E-2</c:v>
                      </c:pt>
                      <c:pt idx="282">
                        <c:v>1.1167882800439771E-2</c:v>
                      </c:pt>
                      <c:pt idx="283">
                        <c:v>1.187001292594864E-2</c:v>
                      </c:pt>
                      <c:pt idx="284">
                        <c:v>1.1227643179429229E-2</c:v>
                      </c:pt>
                      <c:pt idx="285">
                        <c:v>1.1080918370139288E-2</c:v>
                      </c:pt>
                      <c:pt idx="286">
                        <c:v>1.0292314775019277E-2</c:v>
                      </c:pt>
                      <c:pt idx="287">
                        <c:v>8.6257768849268626E-3</c:v>
                      </c:pt>
                      <c:pt idx="288">
                        <c:v>9.1816973074428029E-3</c:v>
                      </c:pt>
                      <c:pt idx="289">
                        <c:v>1.0263702229927353E-2</c:v>
                      </c:pt>
                      <c:pt idx="290">
                        <c:v>1.0526116694112173E-2</c:v>
                      </c:pt>
                      <c:pt idx="291">
                        <c:v>1.1166949170276434E-2</c:v>
                      </c:pt>
                      <c:pt idx="292">
                        <c:v>1.1313682028102266E-2</c:v>
                      </c:pt>
                      <c:pt idx="293">
                        <c:v>1.1108742158713906E-2</c:v>
                      </c:pt>
                      <c:pt idx="294">
                        <c:v>1.1488455984971772E-2</c:v>
                      </c:pt>
                      <c:pt idx="295">
                        <c:v>1.0436045528957827E-2</c:v>
                      </c:pt>
                      <c:pt idx="296">
                        <c:v>9.7622864924641548E-3</c:v>
                      </c:pt>
                      <c:pt idx="297">
                        <c:v>9.2942641304120353E-3</c:v>
                      </c:pt>
                      <c:pt idx="298">
                        <c:v>8.5938483430479159E-3</c:v>
                      </c:pt>
                      <c:pt idx="299">
                        <c:v>8.6489647168283609E-3</c:v>
                      </c:pt>
                      <c:pt idx="300">
                        <c:v>1.1025037385449212E-2</c:v>
                      </c:pt>
                      <c:pt idx="301">
                        <c:v>1.1754926911245574E-2</c:v>
                      </c:pt>
                      <c:pt idx="302">
                        <c:v>1.1988865655448617E-2</c:v>
                      </c:pt>
                      <c:pt idx="303">
                        <c:v>1.1229454100004668E-2</c:v>
                      </c:pt>
                      <c:pt idx="304">
                        <c:v>1.1639076285632878E-2</c:v>
                      </c:pt>
                      <c:pt idx="305">
                        <c:v>1.2107476928871869E-2</c:v>
                      </c:pt>
                      <c:pt idx="306">
                        <c:v>1.2109666130634175E-2</c:v>
                      </c:pt>
                      <c:pt idx="307">
                        <c:v>9.2073399427910069E-3</c:v>
                      </c:pt>
                      <c:pt idx="308">
                        <c:v>8.2735488087362016E-3</c:v>
                      </c:pt>
                      <c:pt idx="309">
                        <c:v>8.3912908402832432E-3</c:v>
                      </c:pt>
                      <c:pt idx="310">
                        <c:v>8.7124274223276035E-3</c:v>
                      </c:pt>
                      <c:pt idx="311">
                        <c:v>9.3264099827600356E-3</c:v>
                      </c:pt>
                      <c:pt idx="312">
                        <c:v>7.9219420795163149E-3</c:v>
                      </c:pt>
                      <c:pt idx="313">
                        <c:v>7.1329714711596808E-3</c:v>
                      </c:pt>
                      <c:pt idx="314">
                        <c:v>7.9217867427736222E-3</c:v>
                      </c:pt>
                      <c:pt idx="315">
                        <c:v>8.8567537679220768E-3</c:v>
                      </c:pt>
                      <c:pt idx="316">
                        <c:v>9.0605909878933907E-3</c:v>
                      </c:pt>
                      <c:pt idx="317">
                        <c:v>8.0373991317239483E-3</c:v>
                      </c:pt>
                      <c:pt idx="318">
                        <c:v>7.3067184348495151E-3</c:v>
                      </c:pt>
                      <c:pt idx="319">
                        <c:v>7.1320378409963437E-3</c:v>
                      </c:pt>
                      <c:pt idx="320">
                        <c:v>7.8638348697988355E-3</c:v>
                      </c:pt>
                      <c:pt idx="321">
                        <c:v>8.1861900001770679E-3</c:v>
                      </c:pt>
                      <c:pt idx="322">
                        <c:v>8.4769111650899575E-3</c:v>
                      </c:pt>
                      <c:pt idx="323">
                        <c:v>8.5630948874090302E-3</c:v>
                      </c:pt>
                      <c:pt idx="324">
                        <c:v>9.9083835159546121E-3</c:v>
                      </c:pt>
                      <c:pt idx="325">
                        <c:v>1.0200400495145926E-2</c:v>
                      </c:pt>
                      <c:pt idx="326">
                        <c:v>1.2070292693056204E-2</c:v>
                      </c:pt>
                      <c:pt idx="327">
                        <c:v>1.3499583890694444E-2</c:v>
                      </c:pt>
                      <c:pt idx="328">
                        <c:v>1.3820100735475209E-2</c:v>
                      </c:pt>
                      <c:pt idx="329">
                        <c:v>1.3091257519344654E-2</c:v>
                      </c:pt>
                      <c:pt idx="330">
                        <c:v>1.364818400884695E-2</c:v>
                      </c:pt>
                      <c:pt idx="331">
                        <c:v>1.3736009632487754E-2</c:v>
                      </c:pt>
                      <c:pt idx="332">
                        <c:v>1.2975938097100756E-2</c:v>
                      </c:pt>
                      <c:pt idx="333">
                        <c:v>1.2538781870189994E-2</c:v>
                      </c:pt>
                      <c:pt idx="334">
                        <c:v>1.0232417570919673E-2</c:v>
                      </c:pt>
                      <c:pt idx="335">
                        <c:v>1.0701156252666075E-2</c:v>
                      </c:pt>
                      <c:pt idx="336">
                        <c:v>1.1636396123181231E-2</c:v>
                      </c:pt>
                      <c:pt idx="337">
                        <c:v>1.0758244517739778E-2</c:v>
                      </c:pt>
                      <c:pt idx="338">
                        <c:v>1.0056734129494503E-2</c:v>
                      </c:pt>
                      <c:pt idx="339">
                        <c:v>1.1195593909511919E-2</c:v>
                      </c:pt>
                      <c:pt idx="340">
                        <c:v>1.0727169120665259E-2</c:v>
                      </c:pt>
                      <c:pt idx="341">
                        <c:v>1.0638723759760861E-2</c:v>
                      </c:pt>
                      <c:pt idx="342">
                        <c:v>9.703540228996943E-3</c:v>
                      </c:pt>
                      <c:pt idx="343">
                        <c:v>8.7675357475721586E-3</c:v>
                      </c:pt>
                      <c:pt idx="344">
                        <c:v>8.1833730126152741E-3</c:v>
                      </c:pt>
                      <c:pt idx="345">
                        <c:v>8.9422775102981009E-3</c:v>
                      </c:pt>
                      <c:pt idx="346">
                        <c:v>8.0663392522266272E-3</c:v>
                      </c:pt>
                      <c:pt idx="347">
                        <c:v>7.7158560986170998E-3</c:v>
                      </c:pt>
                      <c:pt idx="348">
                        <c:v>8.4763397190417075E-3</c:v>
                      </c:pt>
                      <c:pt idx="349">
                        <c:v>7.6573553154945578E-3</c:v>
                      </c:pt>
                      <c:pt idx="350">
                        <c:v>8.7672299032083064E-3</c:v>
                      </c:pt>
                      <c:pt idx="351">
                        <c:v>9.9936979963974742E-3</c:v>
                      </c:pt>
                      <c:pt idx="352">
                        <c:v>1.028696249865187E-2</c:v>
                      </c:pt>
                      <c:pt idx="353">
                        <c:v>1.1018662945023671E-2</c:v>
                      </c:pt>
                      <c:pt idx="354">
                        <c:v>1.1076982636088667E-2</c:v>
                      </c:pt>
                      <c:pt idx="355">
                        <c:v>1.116392292078148E-2</c:v>
                      </c:pt>
                      <c:pt idx="356">
                        <c:v>1.3150454500821755E-2</c:v>
                      </c:pt>
                      <c:pt idx="357">
                        <c:v>1.1982281953089913E-2</c:v>
                      </c:pt>
                      <c:pt idx="358">
                        <c:v>1.1953033573662614E-2</c:v>
                      </c:pt>
                      <c:pt idx="359">
                        <c:v>1.116305367890527E-2</c:v>
                      </c:pt>
                      <c:pt idx="360">
                        <c:v>1.1394537619661606E-2</c:v>
                      </c:pt>
                      <c:pt idx="361">
                        <c:v>1.1394827366953677E-2</c:v>
                      </c:pt>
                      <c:pt idx="362">
                        <c:v>1.2270548314556097E-2</c:v>
                      </c:pt>
                      <c:pt idx="363">
                        <c:v>1.1335823550337958E-2</c:v>
                      </c:pt>
                      <c:pt idx="364">
                        <c:v>1.1452149039568212E-2</c:v>
                      </c:pt>
                      <c:pt idx="365">
                        <c:v>1.09272074316961E-2</c:v>
                      </c:pt>
                      <c:pt idx="366">
                        <c:v>1.1072893979856124E-2</c:v>
                      </c:pt>
                      <c:pt idx="367">
                        <c:v>1.0518897157418093E-2</c:v>
                      </c:pt>
                      <c:pt idx="368">
                        <c:v>1.2533341059927788E-2</c:v>
                      </c:pt>
                      <c:pt idx="369">
                        <c:v>1.3059506045255307E-2</c:v>
                      </c:pt>
                      <c:pt idx="370">
                        <c:v>1.3934422139268644E-2</c:v>
                      </c:pt>
                      <c:pt idx="371">
                        <c:v>1.4986076032908854E-2</c:v>
                      </c:pt>
                      <c:pt idx="372">
                        <c:v>1.5336951955069853E-2</c:v>
                      </c:pt>
                      <c:pt idx="373">
                        <c:v>1.6448116723086902E-2</c:v>
                      </c:pt>
                      <c:pt idx="374">
                        <c:v>1.8082452421080079E-2</c:v>
                      </c:pt>
                      <c:pt idx="375">
                        <c:v>1.7789043045179649E-2</c:v>
                      </c:pt>
                      <c:pt idx="376">
                        <c:v>1.8110083044793321E-2</c:v>
                      </c:pt>
                      <c:pt idx="377">
                        <c:v>2.03536848611869E-2</c:v>
                      </c:pt>
                      <c:pt idx="378">
                        <c:v>2.2305527251537671E-2</c:v>
                      </c:pt>
                      <c:pt idx="379">
                        <c:v>2.4897421410071292E-2</c:v>
                      </c:pt>
                      <c:pt idx="380">
                        <c:v>2.7835112864618799E-2</c:v>
                      </c:pt>
                      <c:pt idx="381">
                        <c:v>3.0861362359573166E-2</c:v>
                      </c:pt>
                      <c:pt idx="382">
                        <c:v>3.390790221350834E-2</c:v>
                      </c:pt>
                      <c:pt idx="383">
                        <c:v>3.8697996397475336E-2</c:v>
                      </c:pt>
                      <c:pt idx="384">
                        <c:v>4.2898237531610615E-2</c:v>
                      </c:pt>
                      <c:pt idx="385">
                        <c:v>4.8894316284924605E-2</c:v>
                      </c:pt>
                      <c:pt idx="386">
                        <c:v>5.5643818482979758E-2</c:v>
                      </c:pt>
                      <c:pt idx="387">
                        <c:v>6.1855976279355018E-2</c:v>
                      </c:pt>
                      <c:pt idx="388">
                        <c:v>6.8952853286458657E-2</c:v>
                      </c:pt>
                      <c:pt idx="389">
                        <c:v>7.7971044587279117E-2</c:v>
                      </c:pt>
                      <c:pt idx="390">
                        <c:v>8.4535865080783146E-2</c:v>
                      </c:pt>
                      <c:pt idx="391">
                        <c:v>9.1507748325502111E-2</c:v>
                      </c:pt>
                      <c:pt idx="392">
                        <c:v>9.651780094682974E-2</c:v>
                      </c:pt>
                      <c:pt idx="393">
                        <c:v>0.10148479390114144</c:v>
                      </c:pt>
                      <c:pt idx="394">
                        <c:v>0.10579719943145142</c:v>
                      </c:pt>
                      <c:pt idx="395">
                        <c:v>0.1086811508118558</c:v>
                      </c:pt>
                      <c:pt idx="396">
                        <c:v>0.11030124060132221</c:v>
                      </c:pt>
                      <c:pt idx="397">
                        <c:v>0.11256577665956785</c:v>
                      </c:pt>
                      <c:pt idx="398">
                        <c:v>0.11271564039785523</c:v>
                      </c:pt>
                      <c:pt idx="399">
                        <c:v>0.11216745461833037</c:v>
                      </c:pt>
                      <c:pt idx="400">
                        <c:v>0.11093047513726777</c:v>
                      </c:pt>
                      <c:pt idx="401">
                        <c:v>0.10973092134809756</c:v>
                      </c:pt>
                      <c:pt idx="402">
                        <c:v>0.1073689980055728</c:v>
                      </c:pt>
                      <c:pt idx="403">
                        <c:v>0.10456247354043824</c:v>
                      </c:pt>
                      <c:pt idx="404">
                        <c:v>0.10014294199742124</c:v>
                      </c:pt>
                      <c:pt idx="405">
                        <c:v>9.8329848317292592E-2</c:v>
                      </c:pt>
                      <c:pt idx="406">
                        <c:v>9.7212067652773279E-2</c:v>
                      </c:pt>
                      <c:pt idx="407">
                        <c:v>9.598925359487856E-2</c:v>
                      </c:pt>
                      <c:pt idx="408">
                        <c:v>9.4006094351376537E-2</c:v>
                      </c:pt>
                      <c:pt idx="409">
                        <c:v>9.340841007612305E-2</c:v>
                      </c:pt>
                      <c:pt idx="410">
                        <c:v>9.2408781918481203E-2</c:v>
                      </c:pt>
                      <c:pt idx="411">
                        <c:v>9.166509720216795E-2</c:v>
                      </c:pt>
                      <c:pt idx="412">
                        <c:v>8.7661111567194805E-2</c:v>
                      </c:pt>
                      <c:pt idx="413">
                        <c:v>8.394284895634635E-2</c:v>
                      </c:pt>
                      <c:pt idx="414">
                        <c:v>8.2019490334513251E-2</c:v>
                      </c:pt>
                      <c:pt idx="415">
                        <c:v>7.9633389190172404E-2</c:v>
                      </c:pt>
                      <c:pt idx="416">
                        <c:v>7.6543894300187848E-2</c:v>
                      </c:pt>
                      <c:pt idx="417">
                        <c:v>7.3628674357847562E-2</c:v>
                      </c:pt>
                      <c:pt idx="418">
                        <c:v>7.1959713858451999E-2</c:v>
                      </c:pt>
                      <c:pt idx="419">
                        <c:v>7.2742619090161303E-2</c:v>
                      </c:pt>
                      <c:pt idx="420">
                        <c:v>7.0504224676489091E-2</c:v>
                      </c:pt>
                      <c:pt idx="421">
                        <c:v>6.6914553523568523E-2</c:v>
                      </c:pt>
                      <c:pt idx="422">
                        <c:v>6.3346476592443066E-2</c:v>
                      </c:pt>
                      <c:pt idx="423">
                        <c:v>6.1758902887975649E-2</c:v>
                      </c:pt>
                      <c:pt idx="424">
                        <c:v>5.9126057778829448E-2</c:v>
                      </c:pt>
                      <c:pt idx="425">
                        <c:v>5.5500103826112986E-2</c:v>
                      </c:pt>
                      <c:pt idx="426">
                        <c:v>5.147639122967141E-2</c:v>
                      </c:pt>
                      <c:pt idx="427">
                        <c:v>4.9512781879848235E-2</c:v>
                      </c:pt>
                      <c:pt idx="428">
                        <c:v>4.6202354679660218E-2</c:v>
                      </c:pt>
                      <c:pt idx="429">
                        <c:v>4.4725005674217798E-2</c:v>
                      </c:pt>
                      <c:pt idx="430">
                        <c:v>4.1012932387469392E-2</c:v>
                      </c:pt>
                      <c:pt idx="431">
                        <c:v>3.8576930320605378E-2</c:v>
                      </c:pt>
                      <c:pt idx="432">
                        <c:v>3.6784086756778071E-2</c:v>
                      </c:pt>
                      <c:pt idx="433">
                        <c:v>3.3471011588281974E-2</c:v>
                      </c:pt>
                      <c:pt idx="434">
                        <c:v>3.2169024082829088E-2</c:v>
                      </c:pt>
                      <c:pt idx="435">
                        <c:v>3.1594769095553824E-2</c:v>
                      </c:pt>
                      <c:pt idx="436">
                        <c:v>2.9210881298582972E-2</c:v>
                      </c:pt>
                      <c:pt idx="437">
                        <c:v>2.7258805500691367E-2</c:v>
                      </c:pt>
                      <c:pt idx="438">
                        <c:v>2.6356250734428901E-2</c:v>
                      </c:pt>
                      <c:pt idx="439">
                        <c:v>2.5454162783248101E-2</c:v>
                      </c:pt>
                      <c:pt idx="440">
                        <c:v>2.3880046230790153E-2</c:v>
                      </c:pt>
                      <c:pt idx="441">
                        <c:v>2.2334912456075114E-2</c:v>
                      </c:pt>
                      <c:pt idx="442">
                        <c:v>2.0903303280100316E-2</c:v>
                      </c:pt>
                      <c:pt idx="443">
                        <c:v>2.0787943615176965E-2</c:v>
                      </c:pt>
                      <c:pt idx="444">
                        <c:v>2.0498743623547439E-2</c:v>
                      </c:pt>
                      <c:pt idx="445">
                        <c:v>2.012321503595281E-2</c:v>
                      </c:pt>
                      <c:pt idx="446">
                        <c:v>1.9275736400791329E-2</c:v>
                      </c:pt>
                      <c:pt idx="447">
                        <c:v>2.0006937837937899E-2</c:v>
                      </c:pt>
                      <c:pt idx="448">
                        <c:v>1.9803342074043311E-2</c:v>
                      </c:pt>
                      <c:pt idx="449">
                        <c:v>1.9365783420338005E-2</c:v>
                      </c:pt>
                      <c:pt idx="450">
                        <c:v>1.8487704251719569E-2</c:v>
                      </c:pt>
                      <c:pt idx="451">
                        <c:v>1.8399379618853535E-2</c:v>
                      </c:pt>
                      <c:pt idx="452">
                        <c:v>1.6936509929478726E-2</c:v>
                      </c:pt>
                      <c:pt idx="453">
                        <c:v>1.8016019805837117E-2</c:v>
                      </c:pt>
                      <c:pt idx="454">
                        <c:v>1.7808383676925329E-2</c:v>
                      </c:pt>
                      <c:pt idx="455">
                        <c:v>1.8041598052898195E-2</c:v>
                      </c:pt>
                      <c:pt idx="456">
                        <c:v>1.8713006916911745E-2</c:v>
                      </c:pt>
                      <c:pt idx="457">
                        <c:v>1.9793716025117869E-2</c:v>
                      </c:pt>
                      <c:pt idx="458">
                        <c:v>2.002659236258332E-2</c:v>
                      </c:pt>
                      <c:pt idx="459">
                        <c:v>2.0815928374469397E-2</c:v>
                      </c:pt>
                      <c:pt idx="460">
                        <c:v>1.8947492961555363E-2</c:v>
                      </c:pt>
                      <c:pt idx="461">
                        <c:v>1.9036871952623099E-2</c:v>
                      </c:pt>
                      <c:pt idx="462">
                        <c:v>1.8569364696867992E-2</c:v>
                      </c:pt>
                      <c:pt idx="463">
                        <c:v>1.936132453145448E-2</c:v>
                      </c:pt>
                      <c:pt idx="464">
                        <c:v>1.9508129826103334E-2</c:v>
                      </c:pt>
                      <c:pt idx="465">
                        <c:v>1.8487454747106953E-2</c:v>
                      </c:pt>
                      <c:pt idx="466">
                        <c:v>1.91288264751759E-2</c:v>
                      </c:pt>
                      <c:pt idx="467">
                        <c:v>1.9858667709756916E-2</c:v>
                      </c:pt>
                      <c:pt idx="468">
                        <c:v>2.067549752024609E-2</c:v>
                      </c:pt>
                      <c:pt idx="469">
                        <c:v>2.1087172082526463E-2</c:v>
                      </c:pt>
                      <c:pt idx="470">
                        <c:v>2.0150016660469294E-2</c:v>
                      </c:pt>
                      <c:pt idx="471">
                        <c:v>1.880655504957093E-2</c:v>
                      </c:pt>
                      <c:pt idx="472">
                        <c:v>2.0147111139012699E-2</c:v>
                      </c:pt>
                      <c:pt idx="473">
                        <c:v>1.9212378326258668E-2</c:v>
                      </c:pt>
                      <c:pt idx="474">
                        <c:v>1.8716902408282908E-2</c:v>
                      </c:pt>
                      <c:pt idx="475">
                        <c:v>1.702529332889054E-2</c:v>
                      </c:pt>
                      <c:pt idx="476">
                        <c:v>1.6350383351764478E-2</c:v>
                      </c:pt>
                      <c:pt idx="477">
                        <c:v>1.6028329236628565E-2</c:v>
                      </c:pt>
                      <c:pt idx="478">
                        <c:v>1.6029327255079027E-2</c:v>
                      </c:pt>
                      <c:pt idx="479">
                        <c:v>1.620550970572943E-2</c:v>
                      </c:pt>
                      <c:pt idx="480">
                        <c:v>1.6788432966159124E-2</c:v>
                      </c:pt>
                      <c:pt idx="481">
                        <c:v>1.6555910764272871E-2</c:v>
                      </c:pt>
                      <c:pt idx="482">
                        <c:v>1.7809832413385678E-2</c:v>
                      </c:pt>
                      <c:pt idx="483">
                        <c:v>1.9008299650210628E-2</c:v>
                      </c:pt>
                      <c:pt idx="484">
                        <c:v>1.9709463951412598E-2</c:v>
                      </c:pt>
                      <c:pt idx="485">
                        <c:v>2.0292894269603415E-2</c:v>
                      </c:pt>
                      <c:pt idx="486">
                        <c:v>2.0088324632866035E-2</c:v>
                      </c:pt>
                      <c:pt idx="487">
                        <c:v>1.9621976366279211E-2</c:v>
                      </c:pt>
                      <c:pt idx="488">
                        <c:v>2.0205036451819047E-2</c:v>
                      </c:pt>
                      <c:pt idx="489">
                        <c:v>2.067482949176715E-2</c:v>
                      </c:pt>
                      <c:pt idx="490">
                        <c:v>2.0964536541157798E-2</c:v>
                      </c:pt>
                      <c:pt idx="491">
                        <c:v>2.0702951076169731E-2</c:v>
                      </c:pt>
                      <c:pt idx="492">
                        <c:v>2.0526929596237146E-2</c:v>
                      </c:pt>
                      <c:pt idx="493">
                        <c:v>1.9885316412091476E-2</c:v>
                      </c:pt>
                      <c:pt idx="494">
                        <c:v>1.9300670764981143E-2</c:v>
                      </c:pt>
                      <c:pt idx="495">
                        <c:v>2.0293296696397959E-2</c:v>
                      </c:pt>
                      <c:pt idx="496">
                        <c:v>2.06986773036117E-2</c:v>
                      </c:pt>
                      <c:pt idx="497">
                        <c:v>1.8773483615595485E-2</c:v>
                      </c:pt>
                      <c:pt idx="498">
                        <c:v>1.7983833710809666E-2</c:v>
                      </c:pt>
                      <c:pt idx="499">
                        <c:v>1.8802748092094566E-2</c:v>
                      </c:pt>
                      <c:pt idx="500">
                        <c:v>1.807194908174254E-2</c:v>
                      </c:pt>
                      <c:pt idx="501">
                        <c:v>1.8363982158005637E-2</c:v>
                      </c:pt>
                      <c:pt idx="502">
                        <c:v>1.7750933227736541E-2</c:v>
                      </c:pt>
                      <c:pt idx="503">
                        <c:v>1.7079677285904919E-2</c:v>
                      </c:pt>
                      <c:pt idx="504">
                        <c:v>1.812923856021351E-2</c:v>
                      </c:pt>
                      <c:pt idx="505">
                        <c:v>1.8714399313620858E-2</c:v>
                      </c:pt>
                      <c:pt idx="506">
                        <c:v>1.8538820503162266E-2</c:v>
                      </c:pt>
                      <c:pt idx="507">
                        <c:v>1.9501521978136958E-2</c:v>
                      </c:pt>
                      <c:pt idx="508">
                        <c:v>2.1225622996920629E-2</c:v>
                      </c:pt>
                      <c:pt idx="509">
                        <c:v>2.1340258293613808E-2</c:v>
                      </c:pt>
                      <c:pt idx="510">
                        <c:v>2.2594928456564467E-2</c:v>
                      </c:pt>
                      <c:pt idx="511">
                        <c:v>2.2272568497064698E-2</c:v>
                      </c:pt>
                      <c:pt idx="512">
                        <c:v>2.326273962503481E-2</c:v>
                      </c:pt>
                      <c:pt idx="513">
                        <c:v>2.3614090410813367E-2</c:v>
                      </c:pt>
                      <c:pt idx="514">
                        <c:v>2.4198172660411344E-2</c:v>
                      </c:pt>
                      <c:pt idx="515">
                        <c:v>2.3989715580838691E-2</c:v>
                      </c:pt>
                      <c:pt idx="516">
                        <c:v>2.3727132097400159E-2</c:v>
                      </c:pt>
                      <c:pt idx="517">
                        <c:v>2.3318684998012009E-2</c:v>
                      </c:pt>
                      <c:pt idx="518">
                        <c:v>2.6085634812171316E-2</c:v>
                      </c:pt>
                      <c:pt idx="519">
                        <c:v>2.8149794520878704E-2</c:v>
                      </c:pt>
                      <c:pt idx="520">
                        <c:v>3.0617805614980578E-2</c:v>
                      </c:pt>
                      <c:pt idx="521">
                        <c:v>3.3175018632360588E-2</c:v>
                      </c:pt>
                      <c:pt idx="522">
                        <c:v>3.4891095260861094E-2</c:v>
                      </c:pt>
                      <c:pt idx="523">
                        <c:v>3.718942712131236E-2</c:v>
                      </c:pt>
                      <c:pt idx="524">
                        <c:v>3.7947349697616505E-2</c:v>
                      </c:pt>
                      <c:pt idx="525">
                        <c:v>3.8034491195706586E-2</c:v>
                      </c:pt>
                      <c:pt idx="526">
                        <c:v>3.8702109199315549E-2</c:v>
                      </c:pt>
                      <c:pt idx="527">
                        <c:v>3.8294853283239241E-2</c:v>
                      </c:pt>
                      <c:pt idx="528">
                        <c:v>3.6985614046948716E-2</c:v>
                      </c:pt>
                      <c:pt idx="529">
                        <c:v>3.8519479871416587E-2</c:v>
                      </c:pt>
                      <c:pt idx="530">
                        <c:v>4.1236754122057656E-2</c:v>
                      </c:pt>
                      <c:pt idx="531">
                        <c:v>4.7204059359561894E-2</c:v>
                      </c:pt>
                      <c:pt idx="532">
                        <c:v>5.3718697231786558E-2</c:v>
                      </c:pt>
                      <c:pt idx="533">
                        <c:v>6.0764804074490808E-2</c:v>
                      </c:pt>
                      <c:pt idx="534">
                        <c:v>7.0953349076269531E-2</c:v>
                      </c:pt>
                      <c:pt idx="535">
                        <c:v>8.321912460904235E-2</c:v>
                      </c:pt>
                      <c:pt idx="536">
                        <c:v>9.7076047396218154E-2</c:v>
                      </c:pt>
                      <c:pt idx="537">
                        <c:v>0.11158087732260623</c:v>
                      </c:pt>
                      <c:pt idx="538">
                        <c:v>0.12770523364094838</c:v>
                      </c:pt>
                      <c:pt idx="539">
                        <c:v>0.14897139711315113</c:v>
                      </c:pt>
                      <c:pt idx="540">
                        <c:v>0.17424404126645321</c:v>
                      </c:pt>
                      <c:pt idx="541">
                        <c:v>0.20901629184635021</c:v>
                      </c:pt>
                      <c:pt idx="542">
                        <c:v>0.25384937326051016</c:v>
                      </c:pt>
                      <c:pt idx="543">
                        <c:v>0.30461350125798614</c:v>
                      </c:pt>
                      <c:pt idx="544">
                        <c:v>0.36517462908322346</c:v>
                      </c:pt>
                      <c:pt idx="545">
                        <c:v>0.42875218718962826</c:v>
                      </c:pt>
                      <c:pt idx="546">
                        <c:v>0.49471275580259194</c:v>
                      </c:pt>
                      <c:pt idx="547">
                        <c:v>0.55949759429262225</c:v>
                      </c:pt>
                      <c:pt idx="548">
                        <c:v>0.61814896552168186</c:v>
                      </c:pt>
                      <c:pt idx="549">
                        <c:v>0.66040715933364569</c:v>
                      </c:pt>
                      <c:pt idx="550">
                        <c:v>0.69164215887487901</c:v>
                      </c:pt>
                      <c:pt idx="551">
                        <c:v>0.71827315443047757</c:v>
                      </c:pt>
                      <c:pt idx="552">
                        <c:v>0.74407329962606494</c:v>
                      </c:pt>
                      <c:pt idx="553">
                        <c:v>0.76042438320045203</c:v>
                      </c:pt>
                      <c:pt idx="554">
                        <c:v>0.76929861838832891</c:v>
                      </c:pt>
                      <c:pt idx="555">
                        <c:v>0.77171865215998547</c:v>
                      </c:pt>
                      <c:pt idx="556">
                        <c:v>0.77058123306789261</c:v>
                      </c:pt>
                      <c:pt idx="557">
                        <c:v>0.75742855717116497</c:v>
                      </c:pt>
                      <c:pt idx="558">
                        <c:v>0.7192978940200988</c:v>
                      </c:pt>
                      <c:pt idx="559">
                        <c:v>0.66161234709793926</c:v>
                      </c:pt>
                      <c:pt idx="560">
                        <c:v>0.59275052275240603</c:v>
                      </c:pt>
                      <c:pt idx="561">
                        <c:v>0.52129336752351374</c:v>
                      </c:pt>
                      <c:pt idx="562">
                        <c:v>0.44860164737432612</c:v>
                      </c:pt>
                      <c:pt idx="563">
                        <c:v>0.38248051047034032</c:v>
                      </c:pt>
                      <c:pt idx="564">
                        <c:v>0.32706247756470619</c:v>
                      </c:pt>
                      <c:pt idx="565">
                        <c:v>0.28786578583489875</c:v>
                      </c:pt>
                      <c:pt idx="566">
                        <c:v>0.261102391863896</c:v>
                      </c:pt>
                      <c:pt idx="567">
                        <c:v>0.24344503091442635</c:v>
                      </c:pt>
                      <c:pt idx="568">
                        <c:v>0.2309208651854141</c:v>
                      </c:pt>
                      <c:pt idx="569">
                        <c:v>0.21912155059873056</c:v>
                      </c:pt>
                      <c:pt idx="570">
                        <c:v>0.20797159188771969</c:v>
                      </c:pt>
                      <c:pt idx="571">
                        <c:v>0.19700602513396787</c:v>
                      </c:pt>
                      <c:pt idx="572">
                        <c:v>0.18824760837756005</c:v>
                      </c:pt>
                      <c:pt idx="573">
                        <c:v>0.17973539633405283</c:v>
                      </c:pt>
                      <c:pt idx="574">
                        <c:v>0.17287289269209039</c:v>
                      </c:pt>
                      <c:pt idx="575">
                        <c:v>0.16380871205718966</c:v>
                      </c:pt>
                      <c:pt idx="576">
                        <c:v>0.15349676690313263</c:v>
                      </c:pt>
                      <c:pt idx="577">
                        <c:v>0.1444708168137134</c:v>
                      </c:pt>
                      <c:pt idx="578">
                        <c:v>0.13492766780794904</c:v>
                      </c:pt>
                      <c:pt idx="579">
                        <c:v>0.12273236525543638</c:v>
                      </c:pt>
                      <c:pt idx="580">
                        <c:v>0.11038132353343602</c:v>
                      </c:pt>
                      <c:pt idx="581">
                        <c:v>9.7520085121315589E-2</c:v>
                      </c:pt>
                      <c:pt idx="582">
                        <c:v>8.5892767746619206E-2</c:v>
                      </c:pt>
                      <c:pt idx="583">
                        <c:v>7.5824532259336705E-2</c:v>
                      </c:pt>
                      <c:pt idx="584">
                        <c:v>6.4805909556992489E-2</c:v>
                      </c:pt>
                      <c:pt idx="585">
                        <c:v>5.7540504256870628E-2</c:v>
                      </c:pt>
                      <c:pt idx="586">
                        <c:v>5.1985324299656653E-2</c:v>
                      </c:pt>
                      <c:pt idx="587">
                        <c:v>4.6113514940497174E-2</c:v>
                      </c:pt>
                      <c:pt idx="588">
                        <c:v>4.1244770463804925E-2</c:v>
                      </c:pt>
                      <c:pt idx="589">
                        <c:v>3.8252163848874247E-2</c:v>
                      </c:pt>
                      <c:pt idx="590">
                        <c:v>3.6974281708414415E-2</c:v>
                      </c:pt>
                      <c:pt idx="591">
                        <c:v>3.6827822500808877E-2</c:v>
                      </c:pt>
                      <c:pt idx="592">
                        <c:v>3.4152545510446192E-2</c:v>
                      </c:pt>
                      <c:pt idx="593">
                        <c:v>3.2616023669134346E-2</c:v>
                      </c:pt>
                      <c:pt idx="594">
                        <c:v>3.3293476983601911E-2</c:v>
                      </c:pt>
                      <c:pt idx="595">
                        <c:v>3.2914374846071751E-2</c:v>
                      </c:pt>
                      <c:pt idx="596">
                        <c:v>3.2306662095098283E-2</c:v>
                      </c:pt>
                      <c:pt idx="597">
                        <c:v>3.1464439153873515E-2</c:v>
                      </c:pt>
                      <c:pt idx="598">
                        <c:v>2.9805611761164523E-2</c:v>
                      </c:pt>
                      <c:pt idx="599">
                        <c:v>2.9517747826492882E-2</c:v>
                      </c:pt>
                      <c:pt idx="600">
                        <c:v>2.8876818767897931E-2</c:v>
                      </c:pt>
                      <c:pt idx="601">
                        <c:v>2.7792077343210493E-2</c:v>
                      </c:pt>
                      <c:pt idx="602">
                        <c:v>2.773704145478896E-2</c:v>
                      </c:pt>
                      <c:pt idx="603">
                        <c:v>2.782187302307837E-2</c:v>
                      </c:pt>
                      <c:pt idx="604">
                        <c:v>2.694840566552538E-2</c:v>
                      </c:pt>
                      <c:pt idx="605">
                        <c:v>2.7824617573817146E-2</c:v>
                      </c:pt>
                      <c:pt idx="606">
                        <c:v>2.7329391160453999E-2</c:v>
                      </c:pt>
                      <c:pt idx="607">
                        <c:v>2.7796632814524706E-2</c:v>
                      </c:pt>
                      <c:pt idx="608">
                        <c:v>2.6546638850926629E-2</c:v>
                      </c:pt>
                      <c:pt idx="609">
                        <c:v>2.7746619212499053E-2</c:v>
                      </c:pt>
                      <c:pt idx="610">
                        <c:v>2.8073623177207834E-2</c:v>
                      </c:pt>
                      <c:pt idx="611">
                        <c:v>2.8744613517355057E-2</c:v>
                      </c:pt>
                      <c:pt idx="612">
                        <c:v>2.7695784659812532E-2</c:v>
                      </c:pt>
                      <c:pt idx="613">
                        <c:v>2.8219969705310908E-2</c:v>
                      </c:pt>
                      <c:pt idx="614">
                        <c:v>2.7228752267674985E-2</c:v>
                      </c:pt>
                      <c:pt idx="615">
                        <c:v>2.813165312098076E-2</c:v>
                      </c:pt>
                      <c:pt idx="616">
                        <c:v>2.6584394532790538E-2</c:v>
                      </c:pt>
                      <c:pt idx="617">
                        <c:v>2.5649967564400359E-2</c:v>
                      </c:pt>
                      <c:pt idx="618">
                        <c:v>2.4429036863904085E-2</c:v>
                      </c:pt>
                      <c:pt idx="619">
                        <c:v>2.5014237859990886E-2</c:v>
                      </c:pt>
                      <c:pt idx="620">
                        <c:v>2.5101105707860678E-2</c:v>
                      </c:pt>
                      <c:pt idx="621">
                        <c:v>2.5858150993752722E-2</c:v>
                      </c:pt>
                      <c:pt idx="622">
                        <c:v>2.571469389003446E-2</c:v>
                      </c:pt>
                      <c:pt idx="623">
                        <c:v>2.6412638776880094E-2</c:v>
                      </c:pt>
                      <c:pt idx="624">
                        <c:v>2.6237760189044008E-2</c:v>
                      </c:pt>
                      <c:pt idx="625">
                        <c:v>2.6761422079709479E-2</c:v>
                      </c:pt>
                      <c:pt idx="626">
                        <c:v>2.5563188250425365E-2</c:v>
                      </c:pt>
                      <c:pt idx="627">
                        <c:v>2.4628463486207224E-2</c:v>
                      </c:pt>
                      <c:pt idx="628">
                        <c:v>2.4569974775888518E-2</c:v>
                      </c:pt>
                      <c:pt idx="629">
                        <c:v>2.2469073500839459E-2</c:v>
                      </c:pt>
                      <c:pt idx="630">
                        <c:v>2.2032488719976945E-2</c:v>
                      </c:pt>
                      <c:pt idx="631">
                        <c:v>2.3225450758252567E-2</c:v>
                      </c:pt>
                      <c:pt idx="632">
                        <c:v>2.342774265933284E-2</c:v>
                      </c:pt>
                      <c:pt idx="633">
                        <c:v>2.4947169410412549E-2</c:v>
                      </c:pt>
                      <c:pt idx="634">
                        <c:v>2.6373901173637502E-2</c:v>
                      </c:pt>
                      <c:pt idx="635">
                        <c:v>2.6956574929454583E-2</c:v>
                      </c:pt>
                      <c:pt idx="636">
                        <c:v>2.8676522903718582E-2</c:v>
                      </c:pt>
                      <c:pt idx="637">
                        <c:v>2.9664400198959804E-2</c:v>
                      </c:pt>
                      <c:pt idx="638">
                        <c:v>3.1488303062789845E-2</c:v>
                      </c:pt>
                      <c:pt idx="639">
                        <c:v>3.6190201390465054E-2</c:v>
                      </c:pt>
                      <c:pt idx="640">
                        <c:v>4.1026083695115019E-2</c:v>
                      </c:pt>
                      <c:pt idx="641">
                        <c:v>4.6669652673482165E-2</c:v>
                      </c:pt>
                      <c:pt idx="642">
                        <c:v>5.2924676972012016E-2</c:v>
                      </c:pt>
                      <c:pt idx="643">
                        <c:v>6.0966114054192402E-2</c:v>
                      </c:pt>
                      <c:pt idx="644">
                        <c:v>6.7645151320523275E-2</c:v>
                      </c:pt>
                      <c:pt idx="645">
                        <c:v>7.3262240615809576E-2</c:v>
                      </c:pt>
                      <c:pt idx="646">
                        <c:v>7.835867817285358E-2</c:v>
                      </c:pt>
                      <c:pt idx="647">
                        <c:v>8.257636853280019E-2</c:v>
                      </c:pt>
                      <c:pt idx="648">
                        <c:v>8.8918775785496854E-2</c:v>
                      </c:pt>
                      <c:pt idx="649">
                        <c:v>9.7430746372927285E-2</c:v>
                      </c:pt>
                      <c:pt idx="650">
                        <c:v>0.10448713924450002</c:v>
                      </c:pt>
                      <c:pt idx="651">
                        <c:v>0.11091550486051083</c:v>
                      </c:pt>
                      <c:pt idx="652">
                        <c:v>0.11900090304572694</c:v>
                      </c:pt>
                      <c:pt idx="653">
                        <c:v>0.12492663759535502</c:v>
                      </c:pt>
                      <c:pt idx="654">
                        <c:v>0.13037308183268381</c:v>
                      </c:pt>
                      <c:pt idx="655">
                        <c:v>0.13241072966416678</c:v>
                      </c:pt>
                      <c:pt idx="656">
                        <c:v>0.13300793102726682</c:v>
                      </c:pt>
                      <c:pt idx="657">
                        <c:v>0.13409697841865587</c:v>
                      </c:pt>
                      <c:pt idx="658">
                        <c:v>0.13761410811759234</c:v>
                      </c:pt>
                      <c:pt idx="659">
                        <c:v>0.13958672377907733</c:v>
                      </c:pt>
                      <c:pt idx="660">
                        <c:v>0.14298417174931707</c:v>
                      </c:pt>
                      <c:pt idx="661">
                        <c:v>0.14897662866148018</c:v>
                      </c:pt>
                      <c:pt idx="662">
                        <c:v>0.15329941680308934</c:v>
                      </c:pt>
                      <c:pt idx="663">
                        <c:v>0.15656060306069722</c:v>
                      </c:pt>
                      <c:pt idx="664">
                        <c:v>0.1586367228937384</c:v>
                      </c:pt>
                      <c:pt idx="665">
                        <c:v>0.15811847766772744</c:v>
                      </c:pt>
                      <c:pt idx="666">
                        <c:v>0.15749745263839054</c:v>
                      </c:pt>
                      <c:pt idx="667">
                        <c:v>0.15725092598405421</c:v>
                      </c:pt>
                      <c:pt idx="668">
                        <c:v>0.1562918624473022</c:v>
                      </c:pt>
                      <c:pt idx="669">
                        <c:v>0.15934563793500323</c:v>
                      </c:pt>
                      <c:pt idx="670">
                        <c:v>0.16486435802463173</c:v>
                      </c:pt>
                      <c:pt idx="671">
                        <c:v>0.17274822087114133</c:v>
                      </c:pt>
                      <c:pt idx="672">
                        <c:v>0.1828401190539429</c:v>
                      </c:pt>
                      <c:pt idx="673">
                        <c:v>0.19140078328351287</c:v>
                      </c:pt>
                      <c:pt idx="674">
                        <c:v>0.1977196083260494</c:v>
                      </c:pt>
                      <c:pt idx="675">
                        <c:v>0.19958574185769865</c:v>
                      </c:pt>
                      <c:pt idx="676">
                        <c:v>0.19736016071316465</c:v>
                      </c:pt>
                      <c:pt idx="677">
                        <c:v>0.19114508129826105</c:v>
                      </c:pt>
                      <c:pt idx="678">
                        <c:v>0.18169191492375619</c:v>
                      </c:pt>
                      <c:pt idx="679">
                        <c:v>0.16805568299070714</c:v>
                      </c:pt>
                      <c:pt idx="680">
                        <c:v>0.15500723563376584</c:v>
                      </c:pt>
                      <c:pt idx="681">
                        <c:v>0.14371940550294496</c:v>
                      </c:pt>
                      <c:pt idx="682">
                        <c:v>0.13522530266519217</c:v>
                      </c:pt>
                      <c:pt idx="683">
                        <c:v>0.12938101929877935</c:v>
                      </c:pt>
                      <c:pt idx="684">
                        <c:v>0.12589495694838151</c:v>
                      </c:pt>
                      <c:pt idx="685">
                        <c:v>0.1261585464988064</c:v>
                      </c:pt>
                      <c:pt idx="686">
                        <c:v>0.12968106871678972</c:v>
                      </c:pt>
                      <c:pt idx="687">
                        <c:v>0.13496139117333167</c:v>
                      </c:pt>
                      <c:pt idx="688">
                        <c:v>0.14004347819088228</c:v>
                      </c:pt>
                      <c:pt idx="689">
                        <c:v>0.14405084421092959</c:v>
                      </c:pt>
                      <c:pt idx="690">
                        <c:v>0.14851166474306657</c:v>
                      </c:pt>
                      <c:pt idx="691">
                        <c:v>0.14781755900784088</c:v>
                      </c:pt>
                      <c:pt idx="692">
                        <c:v>0.14333790490171933</c:v>
                      </c:pt>
                      <c:pt idx="693">
                        <c:v>0.13545629564525916</c:v>
                      </c:pt>
                      <c:pt idx="694">
                        <c:v>0.12568086589368527</c:v>
                      </c:pt>
                      <c:pt idx="695">
                        <c:v>0.11440108429875522</c:v>
                      </c:pt>
                      <c:pt idx="696">
                        <c:v>0.10380607213741748</c:v>
                      </c:pt>
                      <c:pt idx="697">
                        <c:v>9.2014564630548065E-2</c:v>
                      </c:pt>
                      <c:pt idx="698">
                        <c:v>8.2781042800504148E-2</c:v>
                      </c:pt>
                      <c:pt idx="699">
                        <c:v>7.6015572307241583E-2</c:v>
                      </c:pt>
                      <c:pt idx="700">
                        <c:v>7.3111741043186823E-2</c:v>
                      </c:pt>
                      <c:pt idx="701">
                        <c:v>7.1581070487467618E-2</c:v>
                      </c:pt>
                      <c:pt idx="702">
                        <c:v>7.0824226414972852E-2</c:v>
                      </c:pt>
                      <c:pt idx="703">
                        <c:v>7.2944436127624024E-2</c:v>
                      </c:pt>
                      <c:pt idx="704">
                        <c:v>7.6632468437666496E-2</c:v>
                      </c:pt>
                      <c:pt idx="705">
                        <c:v>8.1795982492824729E-2</c:v>
                      </c:pt>
                      <c:pt idx="706">
                        <c:v>8.6532223923146148E-2</c:v>
                      </c:pt>
                      <c:pt idx="707">
                        <c:v>9.1907358132482117E-2</c:v>
                      </c:pt>
                      <c:pt idx="708">
                        <c:v>9.6375744288356505E-2</c:v>
                      </c:pt>
                      <c:pt idx="709">
                        <c:v>9.9891747192268246E-2</c:v>
                      </c:pt>
                      <c:pt idx="710">
                        <c:v>9.9756048877148756E-2</c:v>
                      </c:pt>
                      <c:pt idx="711">
                        <c:v>9.6956204696803605E-2</c:v>
                      </c:pt>
                      <c:pt idx="712">
                        <c:v>9.440345056830711E-2</c:v>
                      </c:pt>
                      <c:pt idx="713">
                        <c:v>9.0245496441742276E-2</c:v>
                      </c:pt>
                      <c:pt idx="714">
                        <c:v>8.3854476032264952E-2</c:v>
                      </c:pt>
                      <c:pt idx="715">
                        <c:v>7.7633875321740223E-2</c:v>
                      </c:pt>
                      <c:pt idx="716">
                        <c:v>7.1203360746646571E-2</c:v>
                      </c:pt>
                      <c:pt idx="717">
                        <c:v>6.7227021832458461E-2</c:v>
                      </c:pt>
                      <c:pt idx="718">
                        <c:v>6.306976792851611E-2</c:v>
                      </c:pt>
                      <c:pt idx="719">
                        <c:v>5.9014649945028495E-2</c:v>
                      </c:pt>
                      <c:pt idx="720">
                        <c:v>5.6731433234980221E-2</c:v>
                      </c:pt>
                      <c:pt idx="721">
                        <c:v>5.6565351696872816E-2</c:v>
                      </c:pt>
                      <c:pt idx="722">
                        <c:v>5.4820662523280383E-2</c:v>
                      </c:pt>
                      <c:pt idx="723">
                        <c:v>5.687486619309081E-2</c:v>
                      </c:pt>
                      <c:pt idx="724">
                        <c:v>5.7353955291992831E-2</c:v>
                      </c:pt>
                      <c:pt idx="725">
                        <c:v>6.0798591828160539E-2</c:v>
                      </c:pt>
                      <c:pt idx="726">
                        <c:v>6.2097182851467488E-2</c:v>
                      </c:pt>
                      <c:pt idx="727">
                        <c:v>6.5505898771954382E-2</c:v>
                      </c:pt>
                      <c:pt idx="728">
                        <c:v>6.8334572807860525E-2</c:v>
                      </c:pt>
                      <c:pt idx="729">
                        <c:v>7.4378290845112355E-2</c:v>
                      </c:pt>
                      <c:pt idx="730">
                        <c:v>7.8584318876553164E-2</c:v>
                      </c:pt>
                      <c:pt idx="731">
                        <c:v>8.6282960766606936E-2</c:v>
                      </c:pt>
                      <c:pt idx="732">
                        <c:v>9.5629805981993804E-2</c:v>
                      </c:pt>
                      <c:pt idx="733">
                        <c:v>0.11087164033990576</c:v>
                      </c:pt>
                      <c:pt idx="734">
                        <c:v>0.13163468983357238</c:v>
                      </c:pt>
                      <c:pt idx="735">
                        <c:v>0.16855517512809243</c:v>
                      </c:pt>
                      <c:pt idx="736">
                        <c:v>0.22670037393497749</c:v>
                      </c:pt>
                      <c:pt idx="737">
                        <c:v>0.3121905539163371</c:v>
                      </c:pt>
                      <c:pt idx="738">
                        <c:v>0.42051418876392194</c:v>
                      </c:pt>
                      <c:pt idx="739">
                        <c:v>0.54463854830167835</c:v>
                      </c:pt>
                      <c:pt idx="740">
                        <c:v>0.67853310604267969</c:v>
                      </c:pt>
                      <c:pt idx="741">
                        <c:v>0.80866457082792065</c:v>
                      </c:pt>
                      <c:pt idx="742">
                        <c:v>0.91552176243619521</c:v>
                      </c:pt>
                      <c:pt idx="743">
                        <c:v>0.98170406821295131</c:v>
                      </c:pt>
                      <c:pt idx="744">
                        <c:v>1</c:v>
                      </c:pt>
                      <c:pt idx="745">
                        <c:v>0.97712928041260005</c:v>
                      </c:pt>
                      <c:pt idx="746">
                        <c:v>0.92308497161281378</c:v>
                      </c:pt>
                      <c:pt idx="747">
                        <c:v>0.84676714458872782</c:v>
                      </c:pt>
                      <c:pt idx="748">
                        <c:v>0.75668350420375019</c:v>
                      </c:pt>
                      <c:pt idx="749">
                        <c:v>0.6658860391706144</c:v>
                      </c:pt>
                      <c:pt idx="750">
                        <c:v>0.58481772480768024</c:v>
                      </c:pt>
                      <c:pt idx="751">
                        <c:v>0.51790799235711027</c:v>
                      </c:pt>
                      <c:pt idx="752">
                        <c:v>0.46022051378633705</c:v>
                      </c:pt>
                      <c:pt idx="753">
                        <c:v>0.40871656436977549</c:v>
                      </c:pt>
                      <c:pt idx="754">
                        <c:v>0.36076572160758236</c:v>
                      </c:pt>
                      <c:pt idx="755">
                        <c:v>0.31785664269812675</c:v>
                      </c:pt>
                      <c:pt idx="756">
                        <c:v>0.27835660165059373</c:v>
                      </c:pt>
                      <c:pt idx="757">
                        <c:v>0.24588703718906491</c:v>
                      </c:pt>
                      <c:pt idx="758">
                        <c:v>0.2176220278769089</c:v>
                      </c:pt>
                      <c:pt idx="759">
                        <c:v>0.19271028007295191</c:v>
                      </c:pt>
                      <c:pt idx="760">
                        <c:v>0.17375847309615905</c:v>
                      </c:pt>
                      <c:pt idx="761">
                        <c:v>0.15882570251645522</c:v>
                      </c:pt>
                      <c:pt idx="762">
                        <c:v>0.14776822148283003</c:v>
                      </c:pt>
                      <c:pt idx="763">
                        <c:v>0.14160722822911284</c:v>
                      </c:pt>
                      <c:pt idx="764">
                        <c:v>0.13648417416387784</c:v>
                      </c:pt>
                      <c:pt idx="765">
                        <c:v>0.13255568379556074</c:v>
                      </c:pt>
                      <c:pt idx="766">
                        <c:v>0.13191711295798181</c:v>
                      </c:pt>
                      <c:pt idx="767">
                        <c:v>0.13121407334791726</c:v>
                      </c:pt>
                      <c:pt idx="768">
                        <c:v>0.13044181632919155</c:v>
                      </c:pt>
                      <c:pt idx="769">
                        <c:v>0.13013122332916419</c:v>
                      </c:pt>
                      <c:pt idx="770">
                        <c:v>0.12950496675149822</c:v>
                      </c:pt>
                      <c:pt idx="771">
                        <c:v>0.12777107066453541</c:v>
                      </c:pt>
                      <c:pt idx="772">
                        <c:v>0.1264608495068662</c:v>
                      </c:pt>
                      <c:pt idx="773">
                        <c:v>0.12246515386386063</c:v>
                      </c:pt>
                      <c:pt idx="774">
                        <c:v>0.12049712586783339</c:v>
                      </c:pt>
                      <c:pt idx="775">
                        <c:v>0.11758089985850673</c:v>
                      </c:pt>
                      <c:pt idx="776">
                        <c:v>0.11558478247222047</c:v>
                      </c:pt>
                      <c:pt idx="777">
                        <c:v>0.11116154860269369</c:v>
                      </c:pt>
                      <c:pt idx="778">
                        <c:v>0.10853611619510294</c:v>
                      </c:pt>
                      <c:pt idx="779">
                        <c:v>0.10611213864085983</c:v>
                      </c:pt>
                      <c:pt idx="780">
                        <c:v>0.10378844584381654</c:v>
                      </c:pt>
                      <c:pt idx="781">
                        <c:v>0.10070231524183436</c:v>
                      </c:pt>
                      <c:pt idx="782">
                        <c:v>9.9427910068879369E-2</c:v>
                      </c:pt>
                      <c:pt idx="783">
                        <c:v>9.8240911995698857E-2</c:v>
                      </c:pt>
                      <c:pt idx="784">
                        <c:v>9.6775917492848876E-2</c:v>
                      </c:pt>
                      <c:pt idx="785">
                        <c:v>9.5549401108444357E-2</c:v>
                      </c:pt>
                      <c:pt idx="786">
                        <c:v>9.3614130653492805E-2</c:v>
                      </c:pt>
                      <c:pt idx="787">
                        <c:v>9.2639291986394756E-2</c:v>
                      </c:pt>
                      <c:pt idx="788">
                        <c:v>9.1175746220005113E-2</c:v>
                      </c:pt>
                      <c:pt idx="789">
                        <c:v>8.9152907694561273E-2</c:v>
                      </c:pt>
                      <c:pt idx="790">
                        <c:v>8.8863321373209E-2</c:v>
                      </c:pt>
                      <c:pt idx="791">
                        <c:v>9.1176631558953114E-2</c:v>
                      </c:pt>
                      <c:pt idx="792">
                        <c:v>9.2868433803206848E-2</c:v>
                      </c:pt>
                      <c:pt idx="793">
                        <c:v>9.7297543103933959E-2</c:v>
                      </c:pt>
                      <c:pt idx="794">
                        <c:v>0.10422371066479297</c:v>
                      </c:pt>
                      <c:pt idx="795">
                        <c:v>0.11130505399762729</c:v>
                      </c:pt>
                      <c:pt idx="796">
                        <c:v>0.12138471840587479</c:v>
                      </c:pt>
                      <c:pt idx="797">
                        <c:v>0.12928500026560166</c:v>
                      </c:pt>
                      <c:pt idx="798">
                        <c:v>0.13404273128675162</c:v>
                      </c:pt>
                      <c:pt idx="799">
                        <c:v>0.13767004544203362</c:v>
                      </c:pt>
                      <c:pt idx="800">
                        <c:v>0.13589469939523302</c:v>
                      </c:pt>
                      <c:pt idx="801">
                        <c:v>0.13006900814672803</c:v>
                      </c:pt>
                      <c:pt idx="802">
                        <c:v>0.12099693994665429</c:v>
                      </c:pt>
                      <c:pt idx="803">
                        <c:v>0.10829224555761061</c:v>
                      </c:pt>
                      <c:pt idx="804">
                        <c:v>9.3471832538942839E-2</c:v>
                      </c:pt>
                      <c:pt idx="805">
                        <c:v>8.2075588629672375E-2</c:v>
                      </c:pt>
                      <c:pt idx="806">
                        <c:v>6.9533997820456481E-2</c:v>
                      </c:pt>
                      <c:pt idx="807">
                        <c:v>5.8416265447152504E-2</c:v>
                      </c:pt>
                      <c:pt idx="808">
                        <c:v>4.9507904467098386E-2</c:v>
                      </c:pt>
                      <c:pt idx="809">
                        <c:v>4.4242825937533696E-2</c:v>
                      </c:pt>
                      <c:pt idx="810">
                        <c:v>4.0424560268241601E-2</c:v>
                      </c:pt>
                      <c:pt idx="811">
                        <c:v>3.724554151354327E-2</c:v>
                      </c:pt>
                      <c:pt idx="812">
                        <c:v>3.2977555852814817E-2</c:v>
                      </c:pt>
                      <c:pt idx="813">
                        <c:v>2.9632270443683585E-2</c:v>
                      </c:pt>
                      <c:pt idx="814">
                        <c:v>2.8788880464754654E-2</c:v>
                      </c:pt>
                      <c:pt idx="815">
                        <c:v>2.8443654614789021E-2</c:v>
                      </c:pt>
                      <c:pt idx="816">
                        <c:v>2.7312972147236693E-2</c:v>
                      </c:pt>
                      <c:pt idx="817">
                        <c:v>2.6527845519621528E-2</c:v>
                      </c:pt>
                      <c:pt idx="818">
                        <c:v>2.5977124451291064E-2</c:v>
                      </c:pt>
                      <c:pt idx="819">
                        <c:v>2.5714379997134721E-2</c:v>
                      </c:pt>
                      <c:pt idx="820">
                        <c:v>2.4753867723922338E-2</c:v>
                      </c:pt>
                      <c:pt idx="821">
                        <c:v>2.4170002784793414E-2</c:v>
                      </c:pt>
                      <c:pt idx="822">
                        <c:v>2.3350364035278341E-2</c:v>
                      </c:pt>
                      <c:pt idx="823">
                        <c:v>2.2737725580339679E-2</c:v>
                      </c:pt>
                      <c:pt idx="824">
                        <c:v>2.0987281703585301E-2</c:v>
                      </c:pt>
                      <c:pt idx="825">
                        <c:v>2.1135366715440793E-2</c:v>
                      </c:pt>
                      <c:pt idx="826">
                        <c:v>2.1719231654569716E-2</c:v>
                      </c:pt>
                      <c:pt idx="827">
                        <c:v>2.3178849735444623E-2</c:v>
                      </c:pt>
                      <c:pt idx="828">
                        <c:v>2.4928287545212646E-2</c:v>
                      </c:pt>
                      <c:pt idx="829">
                        <c:v>2.4578707437330073E-2</c:v>
                      </c:pt>
                      <c:pt idx="830">
                        <c:v>2.2592296585328159E-2</c:v>
                      </c:pt>
                      <c:pt idx="831">
                        <c:v>2.1747135928503247E-2</c:v>
                      </c:pt>
                      <c:pt idx="832">
                        <c:v>2.0664004210993975E-2</c:v>
                      </c:pt>
                      <c:pt idx="833">
                        <c:v>2.043002522411148E-2</c:v>
                      </c:pt>
                      <c:pt idx="834">
                        <c:v>1.967048489209328E-2</c:v>
                      </c:pt>
                      <c:pt idx="835">
                        <c:v>1.6898915218332634E-2</c:v>
                      </c:pt>
                      <c:pt idx="836">
                        <c:v>1.8622863314934381E-2</c:v>
                      </c:pt>
                      <c:pt idx="837">
                        <c:v>2.0377275119882941E-2</c:v>
                      </c:pt>
                      <c:pt idx="838">
                        <c:v>2.2913803400023497E-2</c:v>
                      </c:pt>
                      <c:pt idx="839">
                        <c:v>2.2858300696520294E-2</c:v>
                      </c:pt>
                      <c:pt idx="840">
                        <c:v>2.1604998784671078E-2</c:v>
                      </c:pt>
                      <c:pt idx="841">
                        <c:v>2.166467867830163E-2</c:v>
                      </c:pt>
                      <c:pt idx="842">
                        <c:v>2.3183461546510072E-2</c:v>
                      </c:pt>
                      <c:pt idx="843">
                        <c:v>2.3532116072765199E-2</c:v>
                      </c:pt>
                      <c:pt idx="844">
                        <c:v>2.2858429473094546E-2</c:v>
                      </c:pt>
                      <c:pt idx="845">
                        <c:v>2.1341385088638521E-2</c:v>
                      </c:pt>
                      <c:pt idx="846">
                        <c:v>2.2274105767419845E-2</c:v>
                      </c:pt>
                      <c:pt idx="847">
                        <c:v>2.2594590418057049E-2</c:v>
                      </c:pt>
                      <c:pt idx="848">
                        <c:v>2.3468516542155815E-2</c:v>
                      </c:pt>
                      <c:pt idx="849">
                        <c:v>2.3990190444456248E-2</c:v>
                      </c:pt>
                      <c:pt idx="850">
                        <c:v>2.4597621496673539E-2</c:v>
                      </c:pt>
                      <c:pt idx="851">
                        <c:v>2.8443380964568731E-2</c:v>
                      </c:pt>
                      <c:pt idx="852">
                        <c:v>3.2050211596008571E-2</c:v>
                      </c:pt>
                      <c:pt idx="853">
                        <c:v>3.5453060133831052E-2</c:v>
                      </c:pt>
                      <c:pt idx="854">
                        <c:v>3.9493199792025827E-2</c:v>
                      </c:pt>
                      <c:pt idx="855">
                        <c:v>4.2047805083777208E-2</c:v>
                      </c:pt>
                      <c:pt idx="856">
                        <c:v>4.4815809256138213E-2</c:v>
                      </c:pt>
                      <c:pt idx="857">
                        <c:v>4.4432063113399041E-2</c:v>
                      </c:pt>
                      <c:pt idx="858">
                        <c:v>4.3206850591808843E-2</c:v>
                      </c:pt>
                      <c:pt idx="859">
                        <c:v>4.1642682029711969E-2</c:v>
                      </c:pt>
                      <c:pt idx="860">
                        <c:v>3.870518374002585E-2</c:v>
                      </c:pt>
                      <c:pt idx="861">
                        <c:v>3.5594770705261007E-2</c:v>
                      </c:pt>
                      <c:pt idx="862">
                        <c:v>3.3096183223309844E-2</c:v>
                      </c:pt>
                      <c:pt idx="863">
                        <c:v>2.9395941284320968E-2</c:v>
                      </c:pt>
                      <c:pt idx="864">
                        <c:v>2.7800270752747366E-2</c:v>
                      </c:pt>
                      <c:pt idx="865">
                        <c:v>2.5325643762143225E-2</c:v>
                      </c:pt>
                      <c:pt idx="866">
                        <c:v>2.3577203970825664E-2</c:v>
                      </c:pt>
                      <c:pt idx="867">
                        <c:v>2.2586871872137738E-2</c:v>
                      </c:pt>
                      <c:pt idx="868">
                        <c:v>2.2184348495165242E-2</c:v>
                      </c:pt>
                      <c:pt idx="869">
                        <c:v>2.125644888938253E-2</c:v>
                      </c:pt>
                      <c:pt idx="870">
                        <c:v>2.0528120779548992E-2</c:v>
                      </c:pt>
                      <c:pt idx="871">
                        <c:v>2.0849635642780223E-2</c:v>
                      </c:pt>
                      <c:pt idx="872">
                        <c:v>2.0939988506690748E-2</c:v>
                      </c:pt>
                      <c:pt idx="873">
                        <c:v>2.0064452675413815E-2</c:v>
                      </c:pt>
                      <c:pt idx="874">
                        <c:v>1.9480893580648743E-2</c:v>
                      </c:pt>
                      <c:pt idx="875">
                        <c:v>1.8779125639254962E-2</c:v>
                      </c:pt>
                      <c:pt idx="876">
                        <c:v>1.8281766363880746E-2</c:v>
                      </c:pt>
                      <c:pt idx="877">
                        <c:v>1.84010778599265E-2</c:v>
                      </c:pt>
                      <c:pt idx="878">
                        <c:v>1.7672910720810776E-2</c:v>
                      </c:pt>
                      <c:pt idx="879">
                        <c:v>1.7816762202787689E-2</c:v>
                      </c:pt>
                      <c:pt idx="880">
                        <c:v>1.7584248049437326E-2</c:v>
                      </c:pt>
                      <c:pt idx="881">
                        <c:v>1.7263803641479575E-2</c:v>
                      </c:pt>
                      <c:pt idx="882">
                        <c:v>1.6593328407629365E-2</c:v>
                      </c:pt>
                      <c:pt idx="883">
                        <c:v>1.6156944840164125E-2</c:v>
                      </c:pt>
                      <c:pt idx="884">
                        <c:v>1.644868816913515E-2</c:v>
                      </c:pt>
                      <c:pt idx="885">
                        <c:v>1.6241349836051321E-2</c:v>
                      </c:pt>
                      <c:pt idx="886">
                        <c:v>1.6358262868401609E-2</c:v>
                      </c:pt>
                      <c:pt idx="887">
                        <c:v>1.8308906026904645E-2</c:v>
                      </c:pt>
                      <c:pt idx="888">
                        <c:v>1.9648222641819226E-2</c:v>
                      </c:pt>
                      <c:pt idx="889">
                        <c:v>2.3407363766457245E-2</c:v>
                      </c:pt>
                      <c:pt idx="890">
                        <c:v>2.5352767328095344E-2</c:v>
                      </c:pt>
                      <c:pt idx="891">
                        <c:v>2.6224987162585256E-2</c:v>
                      </c:pt>
                      <c:pt idx="892">
                        <c:v>2.6517189258102057E-2</c:v>
                      </c:pt>
                      <c:pt idx="893">
                        <c:v>2.73645230196175E-2</c:v>
                      </c:pt>
                      <c:pt idx="894">
                        <c:v>2.6437766305931285E-2</c:v>
                      </c:pt>
                      <c:pt idx="895">
                        <c:v>2.5332066493784115E-2</c:v>
                      </c:pt>
                      <c:pt idx="896">
                        <c:v>2.1833126485960939E-2</c:v>
                      </c:pt>
                      <c:pt idx="897">
                        <c:v>1.9652673482166857E-2</c:v>
                      </c:pt>
                      <c:pt idx="898">
                        <c:v>1.8896585972045826E-2</c:v>
                      </c:pt>
                      <c:pt idx="899">
                        <c:v>1.8987276874463763E-2</c:v>
                      </c:pt>
                      <c:pt idx="900">
                        <c:v>1.7177064570184038E-2</c:v>
                      </c:pt>
                      <c:pt idx="901">
                        <c:v>1.6063622066509881E-2</c:v>
                      </c:pt>
                      <c:pt idx="902">
                        <c:v>1.7435478912031111E-2</c:v>
                      </c:pt>
                      <c:pt idx="903">
                        <c:v>1.6648171131189524E-2</c:v>
                      </c:pt>
                      <c:pt idx="904">
                        <c:v>1.6502058010627287E-2</c:v>
                      </c:pt>
                      <c:pt idx="905">
                        <c:v>1.4428658582717217E-2</c:v>
                      </c:pt>
                      <c:pt idx="906">
                        <c:v>1.3259801909434652E-2</c:v>
                      </c:pt>
                      <c:pt idx="907">
                        <c:v>1.3581348966809447E-2</c:v>
                      </c:pt>
                      <c:pt idx="908">
                        <c:v>1.3319417414778077E-2</c:v>
                      </c:pt>
                      <c:pt idx="909">
                        <c:v>1.2328876054156987E-2</c:v>
                      </c:pt>
                      <c:pt idx="910">
                        <c:v>1.2710143247841784E-2</c:v>
                      </c:pt>
                      <c:pt idx="911">
                        <c:v>1.4110902385747007E-2</c:v>
                      </c:pt>
                      <c:pt idx="912">
                        <c:v>1.5367769798995864E-2</c:v>
                      </c:pt>
                      <c:pt idx="913">
                        <c:v>1.5980609467331798E-2</c:v>
                      </c:pt>
                      <c:pt idx="914">
                        <c:v>1.5951264505473808E-2</c:v>
                      </c:pt>
                      <c:pt idx="915">
                        <c:v>1.6827251054760628E-2</c:v>
                      </c:pt>
                      <c:pt idx="916">
                        <c:v>1.5655899335351903E-2</c:v>
                      </c:pt>
                      <c:pt idx="917">
                        <c:v>1.583183228138969E-2</c:v>
                      </c:pt>
                      <c:pt idx="918">
                        <c:v>1.5248321477839964E-2</c:v>
                      </c:pt>
                      <c:pt idx="919">
                        <c:v>1.5158282506829183E-2</c:v>
                      </c:pt>
                      <c:pt idx="920">
                        <c:v>1.5040717543071739E-2</c:v>
                      </c:pt>
                      <c:pt idx="921">
                        <c:v>1.6036796296385724E-2</c:v>
                      </c:pt>
                      <c:pt idx="922">
                        <c:v>1.545351085184094E-2</c:v>
                      </c:pt>
                      <c:pt idx="923">
                        <c:v>1.5045264965850062E-2</c:v>
                      </c:pt>
                      <c:pt idx="924">
                        <c:v>1.4607947768221481E-2</c:v>
                      </c:pt>
                      <c:pt idx="925">
                        <c:v>1.4111167987431405E-2</c:v>
                      </c:pt>
                      <c:pt idx="926">
                        <c:v>1.4054184353324286E-2</c:v>
                      </c:pt>
                      <c:pt idx="927">
                        <c:v>1.1980970041739708E-2</c:v>
                      </c:pt>
                      <c:pt idx="928">
                        <c:v>1.1247853053051119E-2</c:v>
                      </c:pt>
                      <c:pt idx="929">
                        <c:v>1.1219546352323048E-2</c:v>
                      </c:pt>
                      <c:pt idx="930">
                        <c:v>1.2125714911200503E-2</c:v>
                      </c:pt>
                      <c:pt idx="931">
                        <c:v>1.3233636119253546E-2</c:v>
                      </c:pt>
                      <c:pt idx="932">
                        <c:v>1.3264003245169669E-2</c:v>
                      </c:pt>
                      <c:pt idx="933">
                        <c:v>1.3849485940012651E-2</c:v>
                      </c:pt>
                      <c:pt idx="934">
                        <c:v>1.5776820538575827E-2</c:v>
                      </c:pt>
                      <c:pt idx="935">
                        <c:v>1.4375135819043157E-2</c:v>
                      </c:pt>
                      <c:pt idx="936">
                        <c:v>1.3585180069893484E-2</c:v>
                      </c:pt>
                      <c:pt idx="937">
                        <c:v>1.3469007502845156E-2</c:v>
                      </c:pt>
                      <c:pt idx="938">
                        <c:v>1.2651469421197587E-2</c:v>
                      </c:pt>
                      <c:pt idx="939">
                        <c:v>1.2126294405784643E-2</c:v>
                      </c:pt>
                      <c:pt idx="940">
                        <c:v>1.1952437982006693E-2</c:v>
                      </c:pt>
                      <c:pt idx="941">
                        <c:v>1.16026969034063E-2</c:v>
                      </c:pt>
                      <c:pt idx="942">
                        <c:v>1.2158134413768791E-2</c:v>
                      </c:pt>
                      <c:pt idx="943">
                        <c:v>1.245028016953436E-2</c:v>
                      </c:pt>
                      <c:pt idx="944">
                        <c:v>1.2714103127500074E-2</c:v>
                      </c:pt>
                      <c:pt idx="945">
                        <c:v>1.2626848949907522E-2</c:v>
                      </c:pt>
                      <c:pt idx="946">
                        <c:v>1.3326814019261755E-2</c:v>
                      </c:pt>
                      <c:pt idx="947">
                        <c:v>1.2564126709710235E-2</c:v>
                      </c:pt>
                      <c:pt idx="948">
                        <c:v>1.3001870479741029E-2</c:v>
                      </c:pt>
                      <c:pt idx="949">
                        <c:v>1.2387477443978164E-2</c:v>
                      </c:pt>
                      <c:pt idx="950">
                        <c:v>1.2418061880363342E-2</c:v>
                      </c:pt>
                      <c:pt idx="951">
                        <c:v>1.1803757378495277E-2</c:v>
                      </c:pt>
                      <c:pt idx="952">
                        <c:v>1.1688309179677125E-2</c:v>
                      </c:pt>
                      <c:pt idx="953">
                        <c:v>1.0256989750994396E-2</c:v>
                      </c:pt>
                      <c:pt idx="954">
                        <c:v>1.0345435111898792E-2</c:v>
                      </c:pt>
                      <c:pt idx="955">
                        <c:v>9.6751208487663998E-3</c:v>
                      </c:pt>
                      <c:pt idx="956">
                        <c:v>9.5587470683208015E-3</c:v>
                      </c:pt>
                      <c:pt idx="957">
                        <c:v>1.0288322701217422E-2</c:v>
                      </c:pt>
                      <c:pt idx="958">
                        <c:v>1.0930595865306142E-2</c:v>
                      </c:pt>
                      <c:pt idx="959">
                        <c:v>1.2094172699044316E-2</c:v>
                      </c:pt>
                      <c:pt idx="960">
                        <c:v>1.4897847982473508E-2</c:v>
                      </c:pt>
                      <c:pt idx="961">
                        <c:v>1.5277577905803153E-2</c:v>
                      </c:pt>
                      <c:pt idx="962">
                        <c:v>1.5596138956362448E-2</c:v>
                      </c:pt>
                      <c:pt idx="963">
                        <c:v>1.6617546452124893E-2</c:v>
                      </c:pt>
                      <c:pt idx="964">
                        <c:v>1.646934876076693E-2</c:v>
                      </c:pt>
                      <c:pt idx="965">
                        <c:v>1.6731570060090368E-2</c:v>
                      </c:pt>
                      <c:pt idx="966">
                        <c:v>1.5391062261863944E-2</c:v>
                      </c:pt>
                      <c:pt idx="967">
                        <c:v>1.3404788234972174E-2</c:v>
                      </c:pt>
                      <c:pt idx="968">
                        <c:v>1.2820746228053655E-2</c:v>
                      </c:pt>
                      <c:pt idx="969">
                        <c:v>1.4313878412378004E-2</c:v>
                      </c:pt>
                      <c:pt idx="970">
                        <c:v>1.3642839781015435E-2</c:v>
                      </c:pt>
                      <c:pt idx="971">
                        <c:v>1.2154367698971878E-2</c:v>
                      </c:pt>
                      <c:pt idx="972">
                        <c:v>1.1103599144279663E-2</c:v>
                      </c:pt>
                      <c:pt idx="973">
                        <c:v>1.0314512637006201E-2</c:v>
                      </c:pt>
                      <c:pt idx="974">
                        <c:v>9.3509821628347586E-3</c:v>
                      </c:pt>
                      <c:pt idx="975">
                        <c:v>8.8833461305054002E-3</c:v>
                      </c:pt>
                      <c:pt idx="976">
                        <c:v>7.0410169486068786E-3</c:v>
                      </c:pt>
                      <c:pt idx="977">
                        <c:v>7.3613615547195805E-3</c:v>
                      </c:pt>
                      <c:pt idx="978">
                        <c:v>8.939404182985073E-3</c:v>
                      </c:pt>
                      <c:pt idx="979">
                        <c:v>8.9677672234643787E-3</c:v>
                      </c:pt>
                      <c:pt idx="980">
                        <c:v>1.0573136240786438E-2</c:v>
                      </c:pt>
                      <c:pt idx="981">
                        <c:v>1.2471874391329473E-2</c:v>
                      </c:pt>
                      <c:pt idx="982">
                        <c:v>1.2617359726092224E-2</c:v>
                      </c:pt>
                      <c:pt idx="983">
                        <c:v>1.3319361075026841E-2</c:v>
                      </c:pt>
                      <c:pt idx="984">
                        <c:v>1.2590220063068326E-2</c:v>
                      </c:pt>
                      <c:pt idx="985">
                        <c:v>1.2794934573451742E-2</c:v>
                      </c:pt>
                      <c:pt idx="986">
                        <c:v>1.1714523261073577E-2</c:v>
                      </c:pt>
                      <c:pt idx="987">
                        <c:v>1.1014340881250291E-2</c:v>
                      </c:pt>
                      <c:pt idx="988">
                        <c:v>9.5543364706526229E-3</c:v>
                      </c:pt>
                      <c:pt idx="989">
                        <c:v>9.5842931212383152E-3</c:v>
                      </c:pt>
                      <c:pt idx="990">
                        <c:v>9.2922922391187809E-3</c:v>
                      </c:pt>
                      <c:pt idx="991">
                        <c:v>9.4100181735940411E-3</c:v>
                      </c:pt>
                      <c:pt idx="992">
                        <c:v>8.4169334756314471E-3</c:v>
                      </c:pt>
                      <c:pt idx="993">
                        <c:v>9.8798997474369432E-3</c:v>
                      </c:pt>
                      <c:pt idx="994">
                        <c:v>9.4719758028816974E-3</c:v>
                      </c:pt>
                      <c:pt idx="995">
                        <c:v>9.2384716796167603E-3</c:v>
                      </c:pt>
                      <c:pt idx="996">
                        <c:v>9.0350529835117686E-3</c:v>
                      </c:pt>
                      <c:pt idx="997">
                        <c:v>7.8372336538260323E-3</c:v>
                      </c:pt>
                      <c:pt idx="998">
                        <c:v>8.479631570221061E-3</c:v>
                      </c:pt>
                      <c:pt idx="999">
                        <c:v>6.9301008803488552E-3</c:v>
                      </c:pt>
                      <c:pt idx="1000">
                        <c:v>5.9641502114350375E-3</c:v>
                      </c:pt>
                      <c:pt idx="1001">
                        <c:v>4.9124729770407462E-3</c:v>
                      </c:pt>
                      <c:pt idx="1002">
                        <c:v>4.825020000611688E-3</c:v>
                      </c:pt>
                      <c:pt idx="1003">
                        <c:v>4.736579468828825E-3</c:v>
                      </c:pt>
                      <c:pt idx="1004">
                        <c:v>4.5319470535114953E-3</c:v>
                      </c:pt>
                      <c:pt idx="1005">
                        <c:v>3.7725813747221241E-3</c:v>
                      </c:pt>
                      <c:pt idx="1006">
                        <c:v>5.7607790016918018E-3</c:v>
                      </c:pt>
                      <c:pt idx="1007">
                        <c:v>5.5564532355919134E-3</c:v>
                      </c:pt>
                      <c:pt idx="1008">
                        <c:v>5.3812269510053424E-3</c:v>
                      </c:pt>
                      <c:pt idx="1009">
                        <c:v>5.1470644575045349E-3</c:v>
                      </c:pt>
                      <c:pt idx="1010">
                        <c:v>5.468542297470666E-3</c:v>
                      </c:pt>
                      <c:pt idx="1011">
                        <c:v>7.2794274593508687E-3</c:v>
                      </c:pt>
                      <c:pt idx="1012">
                        <c:v>8.0375979305604504E-3</c:v>
                      </c:pt>
                      <c:pt idx="1013">
                        <c:v>8.035897274926717E-3</c:v>
                      </c:pt>
                      <c:pt idx="1014">
                        <c:v>9.1444164891964497E-3</c:v>
                      </c:pt>
                      <c:pt idx="1015">
                        <c:v>1.1829746100886787E-2</c:v>
                      </c:pt>
                      <c:pt idx="1016">
                        <c:v>1.4307383243914099E-2</c:v>
                      </c:pt>
                      <c:pt idx="1017">
                        <c:v>1.6728141383800871E-2</c:v>
                      </c:pt>
                      <c:pt idx="1018">
                        <c:v>1.9727621448382325E-2</c:v>
                      </c:pt>
                      <c:pt idx="1019">
                        <c:v>2.354202382044682E-2</c:v>
                      </c:pt>
                      <c:pt idx="1020">
                        <c:v>2.6362745902892802E-2</c:v>
                      </c:pt>
                      <c:pt idx="1021">
                        <c:v>2.9884809354330348E-2</c:v>
                      </c:pt>
                      <c:pt idx="1022">
                        <c:v>3.3291762645457162E-2</c:v>
                      </c:pt>
                      <c:pt idx="1023">
                        <c:v>3.5182090075994273E-2</c:v>
                      </c:pt>
                      <c:pt idx="1024">
                        <c:v>3.7888434414895582E-2</c:v>
                      </c:pt>
                      <c:pt idx="1025">
                        <c:v>3.9576622866534343E-2</c:v>
                      </c:pt>
                      <c:pt idx="1026">
                        <c:v>4.0420737213693457E-2</c:v>
                      </c:pt>
                      <c:pt idx="1027">
                        <c:v>4.1790066818944961E-2</c:v>
                      </c:pt>
                      <c:pt idx="1028">
                        <c:v>4.2317535667086799E-2</c:v>
                      </c:pt>
                      <c:pt idx="1029">
                        <c:v>4.1238283343876914E-2</c:v>
                      </c:pt>
                      <c:pt idx="1030">
                        <c:v>4.1741767555064049E-2</c:v>
                      </c:pt>
                      <c:pt idx="1031">
                        <c:v>3.9528838708950451E-2</c:v>
                      </c:pt>
                      <c:pt idx="1032">
                        <c:v>3.6645048299263877E-2</c:v>
                      </c:pt>
                      <c:pt idx="1033">
                        <c:v>3.4841339211983943E-2</c:v>
                      </c:pt>
                      <c:pt idx="1034">
                        <c:v>3.447084095932109E-2</c:v>
                      </c:pt>
                      <c:pt idx="1035">
                        <c:v>3.3105318311545943E-2</c:v>
                      </c:pt>
                      <c:pt idx="1036">
                        <c:v>3.2871902722175807E-2</c:v>
                      </c:pt>
                      <c:pt idx="1037">
                        <c:v>3.3132361392139154E-2</c:v>
                      </c:pt>
                      <c:pt idx="1038">
                        <c:v>3.2840964150211434E-2</c:v>
                      </c:pt>
                      <c:pt idx="1039">
                        <c:v>3.2668822064578232E-2</c:v>
                      </c:pt>
                      <c:pt idx="1040">
                        <c:v>3.1710531187271726E-2</c:v>
                      </c:pt>
                      <c:pt idx="1041">
                        <c:v>2.9178944708168137E-2</c:v>
                      </c:pt>
                      <c:pt idx="1042">
                        <c:v>2.684653534675507E-2</c:v>
                      </c:pt>
                      <c:pt idx="1043">
                        <c:v>2.3820245609121243E-2</c:v>
                      </c:pt>
                      <c:pt idx="1044">
                        <c:v>1.9126661419021265E-2</c:v>
                      </c:pt>
                      <c:pt idx="1045">
                        <c:v>1.6065127142721469E-2</c:v>
                      </c:pt>
                      <c:pt idx="1046">
                        <c:v>1.3060302850308498E-2</c:v>
                      </c:pt>
                      <c:pt idx="1047">
                        <c:v>1.0463104706622818E-2</c:v>
                      </c:pt>
                      <c:pt idx="1048">
                        <c:v>8.2410890634884593E-3</c:v>
                      </c:pt>
                      <c:pt idx="1049">
                        <c:v>6.5469020380502577E-3</c:v>
                      </c:pt>
                      <c:pt idx="1050">
                        <c:v>4.5888027158979506E-3</c:v>
                      </c:pt>
                      <c:pt idx="1051">
                        <c:v>3.9750358562273928E-3</c:v>
                      </c:pt>
                      <c:pt idx="1052">
                        <c:v>3.6834204989770305E-3</c:v>
                      </c:pt>
                      <c:pt idx="1053">
                        <c:v>3.8006715698347309E-3</c:v>
                      </c:pt>
                      <c:pt idx="1054">
                        <c:v>1.3145520748320671E-3</c:v>
                      </c:pt>
                      <c:pt idx="1055">
                        <c:v>1.3146591203594155E-3</c:v>
                      </c:pt>
                      <c:pt idx="1056">
                        <c:v>1.3148056037126286E-3</c:v>
                      </c:pt>
                      <c:pt idx="1057">
                        <c:v>1.8706189807012206E-3</c:v>
                      </c:pt>
                      <c:pt idx="1058">
                        <c:v>1.548854612857375E-3</c:v>
                      </c:pt>
                      <c:pt idx="1059">
                        <c:v>1.6364613163219477E-3</c:v>
                      </c:pt>
                      <c:pt idx="1060">
                        <c:v>1.0814157696573416E-3</c:v>
                      </c:pt>
                      <c:pt idx="1061">
                        <c:v>3.7145562600707301E-3</c:v>
                      </c:pt>
                      <c:pt idx="1062">
                        <c:v>2.6325167288818486E-3</c:v>
                      </c:pt>
                      <c:pt idx="1063">
                        <c:v>3.8900087085158336E-3</c:v>
                      </c:pt>
                      <c:pt idx="1064">
                        <c:v>3.6559564799567307E-3</c:v>
                      </c:pt>
                      <c:pt idx="1065">
                        <c:v>3.6267539771840103E-3</c:v>
                      </c:pt>
                      <c:pt idx="1066">
                        <c:v>3.8023384216177231E-3</c:v>
                      </c:pt>
                      <c:pt idx="1067">
                        <c:v>5.0608404925060078E-3</c:v>
                      </c:pt>
                      <c:pt idx="1068">
                        <c:v>4.7976855630192305E-3</c:v>
                      </c:pt>
                      <c:pt idx="1069">
                        <c:v>5.0025570198525184E-3</c:v>
                      </c:pt>
                      <c:pt idx="1070">
                        <c:v>4.4764475694226459E-3</c:v>
                      </c:pt>
                      <c:pt idx="1071">
                        <c:v>5.2656869988780336E-3</c:v>
                      </c:pt>
                      <c:pt idx="1072">
                        <c:v>5.2657159736072406E-3</c:v>
                      </c:pt>
                      <c:pt idx="1073">
                        <c:v>4.4465722090494516E-3</c:v>
                      </c:pt>
                      <c:pt idx="1074">
                        <c:v>3.8613881148880209E-3</c:v>
                      </c:pt>
                      <c:pt idx="1075">
                        <c:v>3.451975996046559E-3</c:v>
                      </c:pt>
                      <c:pt idx="1076">
                        <c:v>4.4760250212883771E-3</c:v>
                      </c:pt>
                      <c:pt idx="1077">
                        <c:v>3.2473967010661089E-3</c:v>
                      </c:pt>
                      <c:pt idx="1078">
                        <c:v>2.7791264441085518E-3</c:v>
                      </c:pt>
                      <c:pt idx="1079">
                        <c:v>3.2471005149453261E-3</c:v>
                      </c:pt>
                      <c:pt idx="1080">
                        <c:v>3.130079632214104E-3</c:v>
                      </c:pt>
                      <c:pt idx="1081">
                        <c:v>2.2225999668400321E-3</c:v>
                      </c:pt>
                      <c:pt idx="1082">
                        <c:v>1.8128481997839771E-3</c:v>
                      </c:pt>
                      <c:pt idx="1083">
                        <c:v>8.1804755396945746E-4</c:v>
                      </c:pt>
                      <c:pt idx="1084">
                        <c:v>1.0813449425415022E-3</c:v>
                      </c:pt>
                      <c:pt idx="1085">
                        <c:v>6.4330345716810656E-4</c:v>
                      </c:pt>
                      <c:pt idx="1086">
                        <c:v>1.3452652877914979E-3</c:v>
                      </c:pt>
                      <c:pt idx="1087">
                        <c:v>1.3745523001910721E-3</c:v>
                      </c:pt>
                      <c:pt idx="1088">
                        <c:v>1.023662695519058E-3</c:v>
                      </c:pt>
                      <c:pt idx="1089">
                        <c:v>1.2869198414116488E-3</c:v>
                      </c:pt>
                      <c:pt idx="1090">
                        <c:v>1.8718013106235841E-3</c:v>
                      </c:pt>
                      <c:pt idx="1091">
                        <c:v>1.6669258295223515E-3</c:v>
                      </c:pt>
                      <c:pt idx="1092">
                        <c:v>3.1297496422425797E-3</c:v>
                      </c:pt>
                      <c:pt idx="1093">
                        <c:v>2.8375966427947089E-3</c:v>
                      </c:pt>
                      <c:pt idx="1094">
                        <c:v>4.0369347312030467E-3</c:v>
                      </c:pt>
                      <c:pt idx="1095">
                        <c:v>5.060475088976564E-3</c:v>
                      </c:pt>
                      <c:pt idx="1096">
                        <c:v>5.6164108037106966E-3</c:v>
                      </c:pt>
                      <c:pt idx="1097">
                        <c:v>5.177709257908893E-3</c:v>
                      </c:pt>
                      <c:pt idx="1098">
                        <c:v>4.6225928841284476E-3</c:v>
                      </c:pt>
                      <c:pt idx="1099">
                        <c:v>3.6277383131234596E-3</c:v>
                      </c:pt>
                      <c:pt idx="1100">
                        <c:v>3.9205279517602947E-3</c:v>
                      </c:pt>
                      <c:pt idx="1101">
                        <c:v>2.9843665238856397E-3</c:v>
                      </c:pt>
                      <c:pt idx="1102">
                        <c:v>2.6044281434764198E-3</c:v>
                      </c:pt>
                      <c:pt idx="1103">
                        <c:v>3.0423924433906225E-3</c:v>
                      </c:pt>
                      <c:pt idx="1104">
                        <c:v>3.218106469252178E-3</c:v>
                      </c:pt>
                      <c:pt idx="1105">
                        <c:v>3.656412027088152E-3</c:v>
                      </c:pt>
                      <c:pt idx="1106">
                        <c:v>3.6860258100448943E-3</c:v>
                      </c:pt>
                      <c:pt idx="1107">
                        <c:v>2.8371805334891525E-3</c:v>
                      </c:pt>
                      <c:pt idx="1108">
                        <c:v>2.778694237731214E-3</c:v>
                      </c:pt>
                      <c:pt idx="1109">
                        <c:v>2.2813462303072447E-3</c:v>
                      </c:pt>
                      <c:pt idx="1110">
                        <c:v>-2.8927580883761434E-5</c:v>
                      </c:pt>
                      <c:pt idx="1111">
                        <c:v>-5.5553505861748685E-4</c:v>
                      </c:pt>
                      <c:pt idx="1112">
                        <c:v>1.813269943064657E-8</c:v>
                      </c:pt>
                      <c:pt idx="1113">
                        <c:v>-1.7558814676022284E-3</c:v>
                      </c:pt>
                      <c:pt idx="1114">
                        <c:v>-1.112099203033976E-3</c:v>
                      </c:pt>
                      <c:pt idx="1115">
                        <c:v>1.1764697833817049E-4</c:v>
                      </c:pt>
                      <c:pt idx="1116">
                        <c:v>-2.8718737474466018E-5</c:v>
                      </c:pt>
                      <c:pt idx="1117">
                        <c:v>1.4047407486104202E-3</c:v>
                      </c:pt>
                      <c:pt idx="1118">
                        <c:v>2.0481978523286828E-3</c:v>
                      </c:pt>
                      <c:pt idx="1119">
                        <c:v>1.9020356356975101E-3</c:v>
                      </c:pt>
                      <c:pt idx="1120">
                        <c:v>3.3358460862384525E-3</c:v>
                      </c:pt>
                      <c:pt idx="1121">
                        <c:v>2.8384216177235193E-3</c:v>
                      </c:pt>
                      <c:pt idx="1122">
                        <c:v>3.1888065791951781E-3</c:v>
                      </c:pt>
                      <c:pt idx="1123">
                        <c:v>3.2766804940513265E-3</c:v>
                      </c:pt>
                      <c:pt idx="1124">
                        <c:v>3.0133790812113363E-3</c:v>
                      </c:pt>
                      <c:pt idx="1125">
                        <c:v>4.5634079754551847E-3</c:v>
                      </c:pt>
                      <c:pt idx="1126">
                        <c:v>4.4463251189976027E-3</c:v>
                      </c:pt>
                      <c:pt idx="1127">
                        <c:v>4.3293243576061078E-3</c:v>
                      </c:pt>
                      <c:pt idx="1128">
                        <c:v>3.3347933377439309E-3</c:v>
                      </c:pt>
                      <c:pt idx="1129">
                        <c:v>1.0822632804866465E-3</c:v>
                      </c:pt>
                      <c:pt idx="1130">
                        <c:v>7.8963396868475652E-4</c:v>
                      </c:pt>
                      <c:pt idx="1131">
                        <c:v>4.9708216428349516E-4</c:v>
                      </c:pt>
                      <c:pt idx="1132">
                        <c:v>-4.3868174640351171E-4</c:v>
                      </c:pt>
                      <c:pt idx="1133">
                        <c:v>-1.1710643866774194E-4</c:v>
                      </c:pt>
                      <c:pt idx="1134">
                        <c:v>-1.199466060129002E-3</c:v>
                      </c:pt>
                      <c:pt idx="1135">
                        <c:v>-3.8045050874795365E-4</c:v>
                      </c:pt>
                      <c:pt idx="1136">
                        <c:v>-2.9747573768855705E-5</c:v>
                      </c:pt>
                      <c:pt idx="1137">
                        <c:v>6.1401032788125504E-4</c:v>
                      </c:pt>
                      <c:pt idx="1138">
                        <c:v>1.0529134895071238E-3</c:v>
                      </c:pt>
                      <c:pt idx="1139">
                        <c:v>1.1413121689033546E-3</c:v>
                      </c:pt>
                      <c:pt idx="1140">
                        <c:v>1.6969211130803195E-3</c:v>
                      </c:pt>
                      <c:pt idx="1141">
                        <c:v>2.6038051867984693E-3</c:v>
                      </c:pt>
                      <c:pt idx="1142">
                        <c:v>2.2234193077937188E-3</c:v>
                      </c:pt>
                      <c:pt idx="1143">
                        <c:v>2.0479145438653252E-3</c:v>
                      </c:pt>
                      <c:pt idx="1144">
                        <c:v>1.462639501248328E-3</c:v>
                      </c:pt>
                      <c:pt idx="1145">
                        <c:v>2.0767283023545185E-3</c:v>
                      </c:pt>
                      <c:pt idx="1146">
                        <c:v>1.54930694057444E-3</c:v>
                      </c:pt>
                      <c:pt idx="1147">
                        <c:v>9.6492930970927071E-4</c:v>
                      </c:pt>
                      <c:pt idx="1148">
                        <c:v>8.7722441410682968E-4</c:v>
                      </c:pt>
                      <c:pt idx="1149">
                        <c:v>9.650435989189206E-4</c:v>
                      </c:pt>
                      <c:pt idx="1150">
                        <c:v>1.2575169300952462E-3</c:v>
                      </c:pt>
                      <c:pt idx="1151">
                        <c:v>1.8426559524556889E-3</c:v>
                      </c:pt>
                      <c:pt idx="1152">
                        <c:v>7.0177776060756781E-4</c:v>
                      </c:pt>
                      <c:pt idx="1153">
                        <c:v>7.8973948499028537E-4</c:v>
                      </c:pt>
                      <c:pt idx="1154">
                        <c:v>8.4796879099722968E-4</c:v>
                      </c:pt>
                      <c:pt idx="1155">
                        <c:v>1.8717489951402939E-3</c:v>
                      </c:pt>
                      <c:pt idx="1156">
                        <c:v>3.5097234362097187E-3</c:v>
                      </c:pt>
                      <c:pt idx="1157">
                        <c:v>3.2463745370079726E-3</c:v>
                      </c:pt>
                      <c:pt idx="1158">
                        <c:v>2.602633319972764E-3</c:v>
                      </c:pt>
                      <c:pt idx="1159">
                        <c:v>2.7783054934476868E-3</c:v>
                      </c:pt>
                      <c:pt idx="1160">
                        <c:v>2.1056305947385109E-3</c:v>
                      </c:pt>
                      <c:pt idx="1161">
                        <c:v>1.5499878467108046E-3</c:v>
                      </c:pt>
                      <c:pt idx="1162">
                        <c:v>1.2871291033448105E-3</c:v>
                      </c:pt>
                      <c:pt idx="1163">
                        <c:v>1.1996560055760257E-3</c:v>
                      </c:pt>
                      <c:pt idx="1164">
                        <c:v>2.0479781272988631E-3</c:v>
                      </c:pt>
                      <c:pt idx="1165">
                        <c:v>2.2822846895921159E-3</c:v>
                      </c:pt>
                      <c:pt idx="1166">
                        <c:v>2.4285772925047204E-3</c:v>
                      </c:pt>
                      <c:pt idx="1167">
                        <c:v>2.1359140158813709E-3</c:v>
                      </c:pt>
                      <c:pt idx="1168">
                        <c:v>1.5212634269699996E-3</c:v>
                      </c:pt>
                      <c:pt idx="1169">
                        <c:v>3.5078738826620041E-4</c:v>
                      </c:pt>
                      <c:pt idx="1170">
                        <c:v>-1.3460419715049636E-3</c:v>
                      </c:pt>
                      <c:pt idx="1171">
                        <c:v>-2.3699477328079244E-3</c:v>
                      </c:pt>
                      <c:pt idx="1172">
                        <c:v>-2.1068161440752314E-3</c:v>
                      </c:pt>
                      <c:pt idx="1173">
                        <c:v>-2.1946240609370749E-3</c:v>
                      </c:pt>
                      <c:pt idx="1174">
                        <c:v>-1.5507484333524887E-3</c:v>
                      </c:pt>
                      <c:pt idx="1175">
                        <c:v>-5.8498907813679611E-5</c:v>
                      </c:pt>
                      <c:pt idx="1176">
                        <c:v>1.4914588937126444E-3</c:v>
                      </c:pt>
                      <c:pt idx="1177">
                        <c:v>3.3615716215063315E-3</c:v>
                      </c:pt>
                      <c:pt idx="1178">
                        <c:v>3.7420387907235791E-3</c:v>
                      </c:pt>
                      <c:pt idx="1179">
                        <c:v>3.7128016792465279E-3</c:v>
                      </c:pt>
                      <c:pt idx="1180">
                        <c:v>4.1808393335168396E-3</c:v>
                      </c:pt>
                      <c:pt idx="1181">
                        <c:v>3.4198220951626689E-3</c:v>
                      </c:pt>
                      <c:pt idx="1182">
                        <c:v>3.0688342983527864E-3</c:v>
                      </c:pt>
                      <c:pt idx="1183">
                        <c:v>3.0980504836365217E-3</c:v>
                      </c:pt>
                      <c:pt idx="1184">
                        <c:v>1.4620076911808972E-3</c:v>
                      </c:pt>
                      <c:pt idx="1185">
                        <c:v>1.4619593999655523E-3</c:v>
                      </c:pt>
                      <c:pt idx="1186">
                        <c:v>1.1402594204088334E-3</c:v>
                      </c:pt>
                      <c:pt idx="1187">
                        <c:v>1.023401118102606E-3</c:v>
                      </c:pt>
                      <c:pt idx="1188">
                        <c:v>2.4868076448213302E-3</c:v>
                      </c:pt>
                      <c:pt idx="1189">
                        <c:v>2.8959139192989399E-3</c:v>
                      </c:pt>
                      <c:pt idx="1190">
                        <c:v>7.6105571035572916E-4</c:v>
                      </c:pt>
                      <c:pt idx="1191">
                        <c:v>6.4398186825834506E-4</c:v>
                      </c:pt>
                      <c:pt idx="1192">
                        <c:v>6.4388238835473436E-4</c:v>
                      </c:pt>
                      <c:pt idx="1193">
                        <c:v>7.0235476014558177E-4</c:v>
                      </c:pt>
                      <c:pt idx="1194">
                        <c:v>-4.6806815822133792E-4</c:v>
                      </c:pt>
                      <c:pt idx="1195">
                        <c:v>-1.4924126452157088E-3</c:v>
                      </c:pt>
                      <c:pt idx="1196">
                        <c:v>-2.9545265770703649E-3</c:v>
                      </c:pt>
                      <c:pt idx="1197">
                        <c:v>-1.7259867907428957E-3</c:v>
                      </c:pt>
                      <c:pt idx="1198">
                        <c:v>-1.0528660031453678E-3</c:v>
                      </c:pt>
                      <c:pt idx="1199">
                        <c:v>-8.479768395331205E-4</c:v>
                      </c:pt>
                      <c:pt idx="1200">
                        <c:v>-1.1695585056122439E-3</c:v>
                      </c:pt>
                      <c:pt idx="1201">
                        <c:v>-8.700177550701752E-5</c:v>
                      </c:pt>
                      <c:pt idx="1202">
                        <c:v>4.6860813449425408E-4</c:v>
                      </c:pt>
                      <c:pt idx="1203">
                        <c:v>1.7618438229901595E-4</c:v>
                      </c:pt>
                      <c:pt idx="1204">
                        <c:v>3.8100424801724314E-4</c:v>
                      </c:pt>
                      <c:pt idx="1205">
                        <c:v>-2.9208700145356558E-4</c:v>
                      </c:pt>
                      <c:pt idx="1206">
                        <c:v>1.2571338197868425E-3</c:v>
                      </c:pt>
                      <c:pt idx="1207">
                        <c:v>1.5494574481955987E-3</c:v>
                      </c:pt>
                      <c:pt idx="1208">
                        <c:v>1.0230397388411073E-3</c:v>
                      </c:pt>
                      <c:pt idx="1209">
                        <c:v>7.8920876453364365E-4</c:v>
                      </c:pt>
                      <c:pt idx="1210">
                        <c:v>1.2275675231918561E-3</c:v>
                      </c:pt>
                      <c:pt idx="1211">
                        <c:v>1.4904125840468361E-3</c:v>
                      </c:pt>
                      <c:pt idx="1212">
                        <c:v>1.8121536111365979E-3</c:v>
                      </c:pt>
                      <c:pt idx="1213">
                        <c:v>6.1391269914089924E-4</c:v>
                      </c:pt>
                      <c:pt idx="1214">
                        <c:v>1.0234477996107726E-3</c:v>
                      </c:pt>
                      <c:pt idx="1215">
                        <c:v>7.8948700241938973E-4</c:v>
                      </c:pt>
                      <c:pt idx="1216">
                        <c:v>3.7993741458491279E-4</c:v>
                      </c:pt>
                      <c:pt idx="1217">
                        <c:v>-2.928619144891353E-4</c:v>
                      </c:pt>
                      <c:pt idx="1218">
                        <c:v>-8.191067412926914E-4</c:v>
                      </c:pt>
                      <c:pt idx="1219">
                        <c:v>-1.2578139210696181E-3</c:v>
                      </c:pt>
                      <c:pt idx="1220">
                        <c:v>-1.3161352218417947E-3</c:v>
                      </c:pt>
                      <c:pt idx="1221">
                        <c:v>-1.0528402478305169E-3</c:v>
                      </c:pt>
                      <c:pt idx="1222">
                        <c:v>-8.7603001138062959E-5</c:v>
                      </c:pt>
                      <c:pt idx="1223">
                        <c:v>-5.836225977132499E-5</c:v>
                      </c:pt>
                      <c:pt idx="1224">
                        <c:v>9.9480949920399968E-4</c:v>
                      </c:pt>
                      <c:pt idx="1225">
                        <c:v>7.0230180077942011E-4</c:v>
                      </c:pt>
                      <c:pt idx="1226">
                        <c:v>3.8107934085710463E-4</c:v>
                      </c:pt>
                      <c:pt idx="1227">
                        <c:v>-2.3326572563185031E-4</c:v>
                      </c:pt>
                      <c:pt idx="1228">
                        <c:v>-1.6661885836347509E-3</c:v>
                      </c:pt>
                      <c:pt idx="1229">
                        <c:v>-2.8070210597990119E-3</c:v>
                      </c:pt>
                      <c:pt idx="1230">
                        <c:v>-2.9240668929914953E-3</c:v>
                      </c:pt>
                      <c:pt idx="1231">
                        <c:v>-3.0994646113925413E-3</c:v>
                      </c:pt>
                      <c:pt idx="1232">
                        <c:v>-2.8653141906955703E-3</c:v>
                      </c:pt>
                      <c:pt idx="1233">
                        <c:v>-3.6564418066709486E-3</c:v>
                      </c:pt>
                      <c:pt idx="1234">
                        <c:v>-2.5153485579438241E-3</c:v>
                      </c:pt>
                      <c:pt idx="1235">
                        <c:v>-1.5797320159489786E-3</c:v>
                      </c:pt>
                      <c:pt idx="1236">
                        <c:v>-1.6095671336427188E-3</c:v>
                      </c:pt>
                      <c:pt idx="1237">
                        <c:v>-1.4925221053038241E-3</c:v>
                      </c:pt>
                      <c:pt idx="1238">
                        <c:v>-1.4049475959828145E-3</c:v>
                      </c:pt>
                      <c:pt idx="1239">
                        <c:v>-7.0349845709566968E-4</c:v>
                      </c:pt>
                      <c:pt idx="1240">
                        <c:v>5.5508788196339197E-4</c:v>
                      </c:pt>
                      <c:pt idx="1241">
                        <c:v>-5.5680608340536765E-4</c:v>
                      </c:pt>
                      <c:pt idx="1242">
                        <c:v>2.332648402929023E-4</c:v>
                      </c:pt>
                      <c:pt idx="1243">
                        <c:v>1.0820395311888814E-3</c:v>
                      </c:pt>
                      <c:pt idx="1244">
                        <c:v>1.9012863170060732E-3</c:v>
                      </c:pt>
                      <c:pt idx="1245">
                        <c:v>2.135376373683863E-3</c:v>
                      </c:pt>
                      <c:pt idx="1246">
                        <c:v>-4.4136762331564261E-8</c:v>
                      </c:pt>
                      <c:pt idx="1247">
                        <c:v>7.312347580851567E-4</c:v>
                      </c:pt>
                      <c:pt idx="1248">
                        <c:v>1.1699561032852514E-3</c:v>
                      </c:pt>
                      <c:pt idx="1249">
                        <c:v>5.2624965592509062E-4</c:v>
                      </c:pt>
                      <c:pt idx="1250">
                        <c:v>-1.1744471863123378E-4</c:v>
                      </c:pt>
                      <c:pt idx="1251">
                        <c:v>-8.4890644542851207E-4</c:v>
                      </c:pt>
                      <c:pt idx="1252">
                        <c:v>-2.9486414876269856E-5</c:v>
                      </c:pt>
                      <c:pt idx="1253">
                        <c:v>2.1942457797502054E-3</c:v>
                      </c:pt>
                      <c:pt idx="1254">
                        <c:v>7.3156201155447813E-4</c:v>
                      </c:pt>
                      <c:pt idx="1255">
                        <c:v>-1.456367277228599E-4</c:v>
                      </c:pt>
                      <c:pt idx="1256">
                        <c:v>-6.4290264008074285E-4</c:v>
                      </c:pt>
                      <c:pt idx="1257">
                        <c:v>6.1493099990180781E-4</c:v>
                      </c:pt>
                      <c:pt idx="1258">
                        <c:v>2.9318256815902619E-4</c:v>
                      </c:pt>
                      <c:pt idx="1259">
                        <c:v>6.7274830135650022E-4</c:v>
                      </c:pt>
                      <c:pt idx="1260">
                        <c:v>4.0919529128456239E-4</c:v>
                      </c:pt>
                      <c:pt idx="1261">
                        <c:v>9.9435314721898929E-4</c:v>
                      </c:pt>
                      <c:pt idx="1262">
                        <c:v>1.7839072744277088E-3</c:v>
                      </c:pt>
                      <c:pt idx="1263">
                        <c:v>1.169000742075009E-3</c:v>
                      </c:pt>
                      <c:pt idx="1264">
                        <c:v>6.7192662632740475E-4</c:v>
                      </c:pt>
                      <c:pt idx="1265">
                        <c:v>1.7418770151521735E-4</c:v>
                      </c:pt>
                      <c:pt idx="1266">
                        <c:v>-1.1710394362161578E-3</c:v>
                      </c:pt>
                      <c:pt idx="1267">
                        <c:v>-1.9021434860784475E-3</c:v>
                      </c:pt>
                      <c:pt idx="1268">
                        <c:v>-2.1364210736424935E-3</c:v>
                      </c:pt>
                      <c:pt idx="1269">
                        <c:v>-1.6103067940910867E-3</c:v>
                      </c:pt>
                      <c:pt idx="1270">
                        <c:v>-3.518379636560313E-4</c:v>
                      </c:pt>
                      <c:pt idx="1271">
                        <c:v>-8.2009832091444249E-4</c:v>
                      </c:pt>
                      <c:pt idx="1272">
                        <c:v>-2.6395583929327416E-4</c:v>
                      </c:pt>
                      <c:pt idx="1273">
                        <c:v>-9.3709988715952677E-4</c:v>
                      </c:pt>
                      <c:pt idx="1274">
                        <c:v>-5.8603981449734479E-4</c:v>
                      </c:pt>
                      <c:pt idx="1275">
                        <c:v>-1.1707504937776769E-3</c:v>
                      </c:pt>
                      <c:pt idx="1276">
                        <c:v>-2.9846594905920663E-3</c:v>
                      </c:pt>
                      <c:pt idx="1277">
                        <c:v>-3.2188026676067357E-3</c:v>
                      </c:pt>
                      <c:pt idx="1278">
                        <c:v>-2.0489101477550219E-3</c:v>
                      </c:pt>
                      <c:pt idx="1279">
                        <c:v>-2.0488739293435128E-3</c:v>
                      </c:pt>
                      <c:pt idx="1280">
                        <c:v>-2.078263158148901E-3</c:v>
                      </c:pt>
                      <c:pt idx="1281">
                        <c:v>-2.692615951232311E-3</c:v>
                      </c:pt>
                      <c:pt idx="1282">
                        <c:v>-6.7372000109460091E-4</c:v>
                      </c:pt>
                      <c:pt idx="1283">
                        <c:v>4.9697986739232261E-4</c:v>
                      </c:pt>
                      <c:pt idx="1284">
                        <c:v>3.5069483010345584E-4</c:v>
                      </c:pt>
                      <c:pt idx="1285">
                        <c:v>3.8048471502548966E-4</c:v>
                      </c:pt>
                      <c:pt idx="1286">
                        <c:v>1.4614298063039352E-4</c:v>
                      </c:pt>
                      <c:pt idx="1287">
                        <c:v>1.17039635819848E-3</c:v>
                      </c:pt>
                      <c:pt idx="1288">
                        <c:v>4.9796355944890054E-4</c:v>
                      </c:pt>
                      <c:pt idx="1289">
                        <c:v>-4.9714977198497823E-4</c:v>
                      </c:pt>
                      <c:pt idx="1290">
                        <c:v>-6.4345315993567602E-4</c:v>
                      </c:pt>
                      <c:pt idx="1291">
                        <c:v>-6.7276633007689571E-4</c:v>
                      </c:pt>
                      <c:pt idx="1292">
                        <c:v>-1.3456942747544795E-3</c:v>
                      </c:pt>
                      <c:pt idx="1293">
                        <c:v>-1.5793344182759713E-3</c:v>
                      </c:pt>
                      <c:pt idx="1294">
                        <c:v>-2.7484518641213975E-3</c:v>
                      </c:pt>
                      <c:pt idx="1295">
                        <c:v>-1.6957460268402574E-3</c:v>
                      </c:pt>
                      <c:pt idx="1296">
                        <c:v>-1.1986724744901655E-3</c:v>
                      </c:pt>
                      <c:pt idx="1297">
                        <c:v>-1.1986418900537803E-3</c:v>
                      </c:pt>
                      <c:pt idx="1298">
                        <c:v>-1.0230228369157365E-3</c:v>
                      </c:pt>
                      <c:pt idx="1299">
                        <c:v>4.6712350156383046E-4</c:v>
                      </c:pt>
                      <c:pt idx="1300">
                        <c:v>1.432347226715988E-3</c:v>
                      </c:pt>
                      <c:pt idx="1301">
                        <c:v>2.1332241951866533E-3</c:v>
                      </c:pt>
                      <c:pt idx="1302">
                        <c:v>1.7237742482265051E-3</c:v>
                      </c:pt>
                      <c:pt idx="1303">
                        <c:v>1.1389611915696416E-3</c:v>
                      </c:pt>
                      <c:pt idx="1304">
                        <c:v>6.4170115464295887E-4</c:v>
                      </c:pt>
                      <c:pt idx="1305">
                        <c:v>1.5187394061146335E-3</c:v>
                      </c:pt>
                      <c:pt idx="1306">
                        <c:v>-5.7006733405126268E-7</c:v>
                      </c:pt>
                      <c:pt idx="1307">
                        <c:v>2.0417107324006688E-4</c:v>
                      </c:pt>
                      <c:pt idx="1308">
                        <c:v>1.6381482894446671E-3</c:v>
                      </c:pt>
                      <c:pt idx="1309">
                        <c:v>1.6085691151922553E-3</c:v>
                      </c:pt>
                      <c:pt idx="1310">
                        <c:v>2.7501348129761712E-3</c:v>
                      </c:pt>
                      <c:pt idx="1311">
                        <c:v>2.1654634105509863E-3</c:v>
                      </c:pt>
                      <c:pt idx="1312">
                        <c:v>1.083680627657023E-3</c:v>
                      </c:pt>
                      <c:pt idx="1313">
                        <c:v>1.6683423718391386E-3</c:v>
                      </c:pt>
                      <c:pt idx="1314">
                        <c:v>1.8147082164283494E-3</c:v>
                      </c:pt>
                      <c:pt idx="1315">
                        <c:v>1.2585712882969458E-3</c:v>
                      </c:pt>
                      <c:pt idx="1316">
                        <c:v>1.6976454813104947E-3</c:v>
                      </c:pt>
                      <c:pt idx="1317">
                        <c:v>6.4378830097017051E-4</c:v>
                      </c:pt>
                      <c:pt idx="1318">
                        <c:v>2.0768248847852088E-3</c:v>
                      </c:pt>
                      <c:pt idx="1319">
                        <c:v>2.3985095721237347E-3</c:v>
                      </c:pt>
                      <c:pt idx="1320">
                        <c:v>2.7208590685268439E-3</c:v>
                      </c:pt>
                      <c:pt idx="1321">
                        <c:v>2.428372859693093E-3</c:v>
                      </c:pt>
                      <c:pt idx="1322">
                        <c:v>1.7262596361095951E-3</c:v>
                      </c:pt>
                      <c:pt idx="1323">
                        <c:v>1.9603174986438216E-3</c:v>
                      </c:pt>
                      <c:pt idx="1324">
                        <c:v>2.0480940262156909E-3</c:v>
                      </c:pt>
                      <c:pt idx="1325">
                        <c:v>1.5508079925180809E-3</c:v>
                      </c:pt>
                      <c:pt idx="1326">
                        <c:v>1.7262717089134316E-3</c:v>
                      </c:pt>
                      <c:pt idx="1327">
                        <c:v>1.6384670114659443E-3</c:v>
                      </c:pt>
                      <c:pt idx="1328">
                        <c:v>1.5214839568534089E-3</c:v>
                      </c:pt>
                      <c:pt idx="1329">
                        <c:v>1.6385193269492346E-3</c:v>
                      </c:pt>
                      <c:pt idx="1330">
                        <c:v>2.135740972359718E-3</c:v>
                      </c:pt>
                      <c:pt idx="1331">
                        <c:v>2.6624991347823914E-3</c:v>
                      </c:pt>
                      <c:pt idx="1332">
                        <c:v>2.2235569377574526E-3</c:v>
                      </c:pt>
                      <c:pt idx="1333">
                        <c:v>1.5802326348813888E-3</c:v>
                      </c:pt>
                      <c:pt idx="1334">
                        <c:v>1.1414007027981538E-3</c:v>
                      </c:pt>
                      <c:pt idx="1335">
                        <c:v>1.2584320486260345E-3</c:v>
                      </c:pt>
                      <c:pt idx="1336">
                        <c:v>1.6679874314063528E-3</c:v>
                      </c:pt>
                      <c:pt idx="1337">
                        <c:v>1.2878534715749859E-3</c:v>
                      </c:pt>
                      <c:pt idx="1338">
                        <c:v>7.0257971672373076E-4</c:v>
                      </c:pt>
                      <c:pt idx="1339">
                        <c:v>1.5802704630000757E-3</c:v>
                      </c:pt>
                      <c:pt idx="1340">
                        <c:v>2.2237710288121487E-3</c:v>
                      </c:pt>
                      <c:pt idx="1341">
                        <c:v>2.8964893896151348E-3</c:v>
                      </c:pt>
                      <c:pt idx="1342">
                        <c:v>2.252875339447001E-3</c:v>
                      </c:pt>
                      <c:pt idx="1343">
                        <c:v>7.3167098873043999E-4</c:v>
                      </c:pt>
                      <c:pt idx="1344">
                        <c:v>4.0980158749321911E-4</c:v>
                      </c:pt>
                      <c:pt idx="1345">
                        <c:v>4.390622006950715E-4</c:v>
                      </c:pt>
                      <c:pt idx="1346">
                        <c:v>-1.4618121117587499E-4</c:v>
                      </c:pt>
                      <c:pt idx="1347">
                        <c:v>-8.1900693944764505E-4</c:v>
                      </c:pt>
                      <c:pt idx="1348">
                        <c:v>-1.0533770851744357E-3</c:v>
                      </c:pt>
                      <c:pt idx="1349">
                        <c:v>-1.1997598316890175E-3</c:v>
                      </c:pt>
                      <c:pt idx="1350">
                        <c:v>-1.1128396683359331E-3</c:v>
                      </c:pt>
                      <c:pt idx="1351">
                        <c:v>-1.1713476951407769E-3</c:v>
                      </c:pt>
                      <c:pt idx="1352">
                        <c:v>-9.0810584146637887E-4</c:v>
                      </c:pt>
                      <c:pt idx="1353">
                        <c:v>5.74321468181723E-5</c:v>
                      </c:pt>
                      <c:pt idx="1354">
                        <c:v>3.498895740875777E-4</c:v>
                      </c:pt>
                      <c:pt idx="1355">
                        <c:v>-1.0248675613419161E-3</c:v>
                      </c:pt>
                      <c:pt idx="1356">
                        <c:v>-1.3757040456770508E-3</c:v>
                      </c:pt>
                      <c:pt idx="1357">
                        <c:v>5.2716002581970308E-4</c:v>
                      </c:pt>
                      <c:pt idx="1358">
                        <c:v>5.2714272146753781E-4</c:v>
                      </c:pt>
                      <c:pt idx="1359">
                        <c:v>-2.0417719012734393E-4</c:v>
                      </c:pt>
                      <c:pt idx="1360">
                        <c:v>-8.7708517443591829E-4</c:v>
                      </c:pt>
                      <c:pt idx="1361">
                        <c:v>-1.7546516513181085E-3</c:v>
                      </c:pt>
                      <c:pt idx="1362">
                        <c:v>-1.4620414950316388E-3</c:v>
                      </c:pt>
                      <c:pt idx="1363">
                        <c:v>-1.2578082870944945E-3</c:v>
                      </c:pt>
                      <c:pt idx="1364">
                        <c:v>-2.8671532811466263E-3</c:v>
                      </c:pt>
                      <c:pt idx="1365">
                        <c:v>-3.8619201231104047E-3</c:v>
                      </c:pt>
                      <c:pt idx="1366">
                        <c:v>-4.2424524854683676E-3</c:v>
                      </c:pt>
                      <c:pt idx="1367">
                        <c:v>-4.7399670975852778E-3</c:v>
                      </c:pt>
                      <c:pt idx="1368">
                        <c:v>-4.4480410668495292E-3</c:v>
                      </c:pt>
                      <c:pt idx="1369">
                        <c:v>-4.6233912988888192E-3</c:v>
                      </c:pt>
                      <c:pt idx="1370">
                        <c:v>-4.5355584315657132E-3</c:v>
                      </c:pt>
                      <c:pt idx="1371">
                        <c:v>-4.2721958498529531E-3</c:v>
                      </c:pt>
                      <c:pt idx="1372">
                        <c:v>-3.9214591673628644E-3</c:v>
                      </c:pt>
                      <c:pt idx="1373">
                        <c:v>-3.482625625572452E-3</c:v>
                      </c:pt>
                      <c:pt idx="1374">
                        <c:v>-2.2833784856196807E-3</c:v>
                      </c:pt>
                      <c:pt idx="1375">
                        <c:v>-2.1953025525126724E-3</c:v>
                      </c:pt>
                      <c:pt idx="1376">
                        <c:v>-2.4295809449303078E-3</c:v>
                      </c:pt>
                      <c:pt idx="1377">
                        <c:v>-1.6101120195225287E-3</c:v>
                      </c:pt>
                      <c:pt idx="1378">
                        <c:v>-4.1031677427559148E-4</c:v>
                      </c:pt>
                      <c:pt idx="1379">
                        <c:v>5.8479317677321316E-4</c:v>
                      </c:pt>
                      <c:pt idx="1380">
                        <c:v>1.2285124213054402E-3</c:v>
                      </c:pt>
                      <c:pt idx="1381">
                        <c:v>2.6846149017032309E-7</c:v>
                      </c:pt>
                      <c:pt idx="1382">
                        <c:v>-2.3438608182785466E-4</c:v>
                      </c:pt>
                      <c:pt idx="1383">
                        <c:v>-6.4420754920472417E-4</c:v>
                      </c:pt>
                      <c:pt idx="1384">
                        <c:v>-1.2877528648763503E-3</c:v>
                      </c:pt>
                      <c:pt idx="1385">
                        <c:v>-1.4633493821138996E-3</c:v>
                      </c:pt>
                      <c:pt idx="1386">
                        <c:v>-7.0250623359104732E-4</c:v>
                      </c:pt>
                      <c:pt idx="1387">
                        <c:v>-3.2193411146578323E-4</c:v>
                      </c:pt>
                      <c:pt idx="1388">
                        <c:v>7.6070592098591348E-4</c:v>
                      </c:pt>
                      <c:pt idx="1389">
                        <c:v>1.5514349734639772E-3</c:v>
                      </c:pt>
                      <c:pt idx="1390">
                        <c:v>2.3415677904032478E-3</c:v>
                      </c:pt>
                      <c:pt idx="1391">
                        <c:v>2.1952405787863129E-3</c:v>
                      </c:pt>
                      <c:pt idx="1392">
                        <c:v>1.7266226250782718E-3</c:v>
                      </c:pt>
                      <c:pt idx="1393">
                        <c:v>9.3666526622142158E-4</c:v>
                      </c:pt>
                      <c:pt idx="1394">
                        <c:v>3.2218643306596094E-4</c:v>
                      </c:pt>
                      <c:pt idx="1395">
                        <c:v>9.6573577300553253E-4</c:v>
                      </c:pt>
                      <c:pt idx="1396">
                        <c:v>1.0535155199917583E-3</c:v>
                      </c:pt>
                      <c:pt idx="1397">
                        <c:v>2.4576494089960095E-3</c:v>
                      </c:pt>
                      <c:pt idx="1398">
                        <c:v>2.4282304006078255E-3</c:v>
                      </c:pt>
                      <c:pt idx="1399">
                        <c:v>3.1303355756554323E-3</c:v>
                      </c:pt>
                      <c:pt idx="1400">
                        <c:v>3.393420482879959E-3</c:v>
                      </c:pt>
                      <c:pt idx="1401">
                        <c:v>3.6564063931130283E-3</c:v>
                      </c:pt>
                      <c:pt idx="1402">
                        <c:v>3.5980102409570672E-3</c:v>
                      </c:pt>
                      <c:pt idx="1403">
                        <c:v>4.3299239735299748E-3</c:v>
                      </c:pt>
                      <c:pt idx="1404">
                        <c:v>3.1306583219446547E-3</c:v>
                      </c:pt>
                      <c:pt idx="1405">
                        <c:v>2.9844373510014791E-3</c:v>
                      </c:pt>
                      <c:pt idx="1406">
                        <c:v>2.3995252973531582E-3</c:v>
                      </c:pt>
                      <c:pt idx="1407">
                        <c:v>1.5804507502040304E-3</c:v>
                      </c:pt>
                      <c:pt idx="1408">
                        <c:v>4.9832912394906243E-4</c:v>
                      </c:pt>
                      <c:pt idx="1409">
                        <c:v>-5.7506764794416241E-5</c:v>
                      </c:pt>
                      <c:pt idx="1410">
                        <c:v>-1.2574927844875739E-3</c:v>
                      </c:pt>
                      <c:pt idx="1411">
                        <c:v>-1.2282065769415884E-3</c:v>
                      </c:pt>
                      <c:pt idx="1412">
                        <c:v>-5.5523034104865978E-4</c:v>
                      </c:pt>
                      <c:pt idx="1413">
                        <c:v>-1.6677363170865588E-3</c:v>
                      </c:pt>
                      <c:pt idx="1414">
                        <c:v>-1.316676888307248E-3</c:v>
                      </c:pt>
                      <c:pt idx="1415">
                        <c:v>-1.0244160384784403E-3</c:v>
                      </c:pt>
                      <c:pt idx="1416">
                        <c:v>-2.195095705140278E-3</c:v>
                      </c:pt>
                      <c:pt idx="1417">
                        <c:v>-2.9850860629942804E-3</c:v>
                      </c:pt>
                      <c:pt idx="1418">
                        <c:v>-2.3998705795428752E-3</c:v>
                      </c:pt>
                      <c:pt idx="1419">
                        <c:v>-2.2829977898720442E-3</c:v>
                      </c:pt>
                      <c:pt idx="1420">
                        <c:v>2.8947967825172919E-5</c:v>
                      </c:pt>
                      <c:pt idx="1421">
                        <c:v>-1.4659715951071341E-4</c:v>
                      </c:pt>
                      <c:pt idx="1422">
                        <c:v>1.462246732696855E-4</c:v>
                      </c:pt>
                      <c:pt idx="1423">
                        <c:v>7.0219032855733216E-4</c:v>
                      </c:pt>
                      <c:pt idx="1424">
                        <c:v>1.1699053975091391E-3</c:v>
                      </c:pt>
                      <c:pt idx="1425">
                        <c:v>5.8477989668899325E-4</c:v>
                      </c:pt>
                      <c:pt idx="1426">
                        <c:v>1.1700486614479959E-3</c:v>
                      </c:pt>
                      <c:pt idx="1427">
                        <c:v>-5.8543842789558146E-4</c:v>
                      </c:pt>
                      <c:pt idx="1428">
                        <c:v>2.0510446194732713E-4</c:v>
                      </c:pt>
                      <c:pt idx="1429">
                        <c:v>-9.9492056899929326E-4</c:v>
                      </c:pt>
                      <c:pt idx="1430">
                        <c:v>-1.9013490955860216E-3</c:v>
                      </c:pt>
                      <c:pt idx="1431">
                        <c:v>-9.6459610032339018E-4</c:v>
                      </c:pt>
                      <c:pt idx="1432">
                        <c:v>-1.4329927192944332E-3</c:v>
                      </c:pt>
                      <c:pt idx="1433">
                        <c:v>-1.5206388605848711E-3</c:v>
                      </c:pt>
                      <c:pt idx="1434">
                        <c:v>-1.2573527399630732E-3</c:v>
                      </c:pt>
                      <c:pt idx="1435">
                        <c:v>-3.2476542542146155E-3</c:v>
                      </c:pt>
                      <c:pt idx="1436">
                        <c:v>-1.9013885334118871E-3</c:v>
                      </c:pt>
                      <c:pt idx="1437">
                        <c:v>-3.8061687198481721E-4</c:v>
                      </c:pt>
                      <c:pt idx="1438">
                        <c:v>-9.3649141784617955E-4</c:v>
                      </c:pt>
                      <c:pt idx="1439">
                        <c:v>-9.3660329249506207E-4</c:v>
                      </c:pt>
                      <c:pt idx="1440">
                        <c:v>-1.0243323337051757E-3</c:v>
                      </c:pt>
                      <c:pt idx="1441">
                        <c:v>-7.02407397570308E-4</c:v>
                      </c:pt>
                      <c:pt idx="1442">
                        <c:v>2.0457543168322248E-4</c:v>
                      </c:pt>
                      <c:pt idx="1443">
                        <c:v>1.1114730269416689E-3</c:v>
                      </c:pt>
                      <c:pt idx="1444">
                        <c:v>8.1907454714912813E-4</c:v>
                      </c:pt>
                      <c:pt idx="1445">
                        <c:v>1.1700180770116107E-3</c:v>
                      </c:pt>
                      <c:pt idx="1446">
                        <c:v>1.2579209665969661E-3</c:v>
                      </c:pt>
                      <c:pt idx="1447">
                        <c:v>5.5558149866957696E-4</c:v>
                      </c:pt>
                      <c:pt idx="1448">
                        <c:v>-5.2714054836284726E-4</c:v>
                      </c:pt>
                      <c:pt idx="1449">
                        <c:v>2.8944563294491095E-5</c:v>
                      </c:pt>
                      <c:pt idx="1450">
                        <c:v>-1.0536459062731899E-3</c:v>
                      </c:pt>
                      <c:pt idx="1451">
                        <c:v>-1.7270250518728139E-3</c:v>
                      </c:pt>
                      <c:pt idx="1452">
                        <c:v>-1.7270298809943482E-3</c:v>
                      </c:pt>
                      <c:pt idx="1453">
                        <c:v>-1.4050739579963007E-3</c:v>
                      </c:pt>
                      <c:pt idx="1454">
                        <c:v>-1.6100202662133729E-3</c:v>
                      </c:pt>
                      <c:pt idx="1455">
                        <c:v>-1.4925068130856314E-3</c:v>
                      </c:pt>
                      <c:pt idx="1456">
                        <c:v>-2.1069851633289385E-3</c:v>
                      </c:pt>
                      <c:pt idx="1457">
                        <c:v>-2.1362560786567313E-3</c:v>
                      </c:pt>
                      <c:pt idx="1458">
                        <c:v>-1.7264053146092192E-3</c:v>
                      </c:pt>
                      <c:pt idx="1459">
                        <c:v>-7.3128626871485792E-4</c:v>
                      </c:pt>
                      <c:pt idx="1460">
                        <c:v>-8.7620949373099535E-5</c:v>
                      </c:pt>
                      <c:pt idx="1461">
                        <c:v>5.8796204632415312E-5</c:v>
                      </c:pt>
                      <c:pt idx="1462">
                        <c:v>2.1059283905664719E-3</c:v>
                      </c:pt>
                      <c:pt idx="1463">
                        <c:v>1.9894121510356049E-3</c:v>
                      </c:pt>
                      <c:pt idx="1464">
                        <c:v>2.8960740851631675E-3</c:v>
                      </c:pt>
                      <c:pt idx="1465">
                        <c:v>3.1595590046214692E-3</c:v>
                      </c:pt>
                      <c:pt idx="1466">
                        <c:v>1.8427058533782117E-3</c:v>
                      </c:pt>
                      <c:pt idx="1467">
                        <c:v>1.4039946493333397E-3</c:v>
                      </c:pt>
                      <c:pt idx="1468">
                        <c:v>2.1938852053422961E-3</c:v>
                      </c:pt>
                      <c:pt idx="1469">
                        <c:v>5.5631319106741288E-4</c:v>
                      </c:pt>
                      <c:pt idx="1470">
                        <c:v>1.2579877694448602E-3</c:v>
                      </c:pt>
                      <c:pt idx="1471">
                        <c:v>6.4404770528193216E-4</c:v>
                      </c:pt>
                      <c:pt idx="1472">
                        <c:v>8.4866901361973232E-4</c:v>
                      </c:pt>
                      <c:pt idx="1473">
                        <c:v>2.3109785248965359E-3</c:v>
                      </c:pt>
                      <c:pt idx="1474">
                        <c:v>1.6381828981489976E-3</c:v>
                      </c:pt>
                      <c:pt idx="1475">
                        <c:v>1.6676123696338398E-3</c:v>
                      </c:pt>
                      <c:pt idx="1476">
                        <c:v>1.4333339772162046E-3</c:v>
                      </c:pt>
                      <c:pt idx="1477">
                        <c:v>1.7554275301779852E-3</c:v>
                      </c:pt>
                      <c:pt idx="1478">
                        <c:v>5.2674753835529778E-4</c:v>
                      </c:pt>
                      <c:pt idx="1479">
                        <c:v>-8.7453056914416693E-5</c:v>
                      </c:pt>
                      <c:pt idx="1480">
                        <c:v>-9.3541854801193112E-4</c:v>
                      </c:pt>
                      <c:pt idx="1481">
                        <c:v>-5.8454745497246599E-4</c:v>
                      </c:pt>
                      <c:pt idx="1482">
                        <c:v>-2.1058664168401124E-3</c:v>
                      </c:pt>
                      <c:pt idx="1483">
                        <c:v>-2.6910545352694889E-3</c:v>
                      </c:pt>
                      <c:pt idx="1484">
                        <c:v>-3.1594141309754342E-3</c:v>
                      </c:pt>
                      <c:pt idx="1485">
                        <c:v>-2.0185084131345665E-3</c:v>
                      </c:pt>
                      <c:pt idx="1486">
                        <c:v>-2.0479636399342595E-3</c:v>
                      </c:pt>
                      <c:pt idx="1487">
                        <c:v>-1.9602482812351605E-3</c:v>
                      </c:pt>
                      <c:pt idx="1488">
                        <c:v>-2.2233621631888942E-3</c:v>
                      </c:pt>
                      <c:pt idx="1489">
                        <c:v>-9.363143500565811E-4</c:v>
                      </c:pt>
                      <c:pt idx="1490">
                        <c:v>1.3743760372550628E-3</c:v>
                      </c:pt>
                      <c:pt idx="1491">
                        <c:v>1.579389953173618E-3</c:v>
                      </c:pt>
                      <c:pt idx="1492">
                        <c:v>1.4917478361511259E-3</c:v>
                      </c:pt>
                      <c:pt idx="1493">
                        <c:v>1.8430092831812962E-3</c:v>
                      </c:pt>
                      <c:pt idx="1494">
                        <c:v>1.3456323010281198E-3</c:v>
                      </c:pt>
                      <c:pt idx="1495">
                        <c:v>2.3398180387005797E-3</c:v>
                      </c:pt>
                      <c:pt idx="1496">
                        <c:v>1.6669032936218573E-3</c:v>
                      </c:pt>
                      <c:pt idx="1497">
                        <c:v>4.3871216986917906E-4</c:v>
                      </c:pt>
                      <c:pt idx="1498">
                        <c:v>5.2618760171337228E-4</c:v>
                      </c:pt>
                      <c:pt idx="1499">
                        <c:v>-8.8303143275206801E-5</c:v>
                      </c:pt>
                      <c:pt idx="1500">
                        <c:v>1.4566159769876261E-4</c:v>
                      </c:pt>
                      <c:pt idx="1501">
                        <c:v>4.9682646229824332E-4</c:v>
                      </c:pt>
                      <c:pt idx="1502">
                        <c:v>6.4259711765832673E-4</c:v>
                      </c:pt>
                      <c:pt idx="1503">
                        <c:v>5.2573358380377021E-4</c:v>
                      </c:pt>
                      <c:pt idx="1504">
                        <c:v>1.4615795090715045E-3</c:v>
                      </c:pt>
                      <c:pt idx="1505">
                        <c:v>1.1398924071722113E-3</c:v>
                      </c:pt>
                      <c:pt idx="1506">
                        <c:v>7.3064560525794753E-4</c:v>
                      </c:pt>
                      <c:pt idx="1507">
                        <c:v>-5.7668830113114118E-7</c:v>
                      </c:pt>
                      <c:pt idx="1508">
                        <c:v>-7.0272145144076835E-4</c:v>
                      </c:pt>
                      <c:pt idx="1509">
                        <c:v>-1.872192469467879E-3</c:v>
                      </c:pt>
                      <c:pt idx="1510">
                        <c:v>-1.6381949709528339E-3</c:v>
                      </c:pt>
                      <c:pt idx="1511">
                        <c:v>-2.0767009373324897E-3</c:v>
                      </c:pt>
                      <c:pt idx="1512">
                        <c:v>-2.9837226410143729E-3</c:v>
                      </c:pt>
                      <c:pt idx="1513">
                        <c:v>-1.7845648398099902E-3</c:v>
                      </c:pt>
                      <c:pt idx="1514">
                        <c:v>-1.3165778913157907E-3</c:v>
                      </c:pt>
                      <c:pt idx="1515">
                        <c:v>-2.1064942026395978E-3</c:v>
                      </c:pt>
                      <c:pt idx="1516">
                        <c:v>-2.1067509509345153E-3</c:v>
                      </c:pt>
                      <c:pt idx="1517">
                        <c:v>-2.545648076158466E-3</c:v>
                      </c:pt>
                      <c:pt idx="1518">
                        <c:v>-2.8090605587937499E-3</c:v>
                      </c:pt>
                      <c:pt idx="1519">
                        <c:v>-2.3698374678662202E-3</c:v>
                      </c:pt>
                      <c:pt idx="1520">
                        <c:v>-2.0480071020280697E-3</c:v>
                      </c:pt>
                      <c:pt idx="1521">
                        <c:v>-2.0187667711366623E-3</c:v>
                      </c:pt>
                      <c:pt idx="1522">
                        <c:v>4.6709074402275479E-4</c:v>
                      </c:pt>
                      <c:pt idx="1523">
                        <c:v>8.7697008037267935E-4</c:v>
                      </c:pt>
                      <c:pt idx="1524">
                        <c:v>1.1402803466021496E-3</c:v>
                      </c:pt>
                      <c:pt idx="1525">
                        <c:v>1.3452789703025123E-3</c:v>
                      </c:pt>
                      <c:pt idx="1526">
                        <c:v>7.0172053551738388E-4</c:v>
                      </c:pt>
                      <c:pt idx="1527">
                        <c:v>8.7463037098921333E-5</c:v>
                      </c:pt>
                      <c:pt idx="1528">
                        <c:v>6.731541085361161E-4</c:v>
                      </c:pt>
                      <c:pt idx="1529">
                        <c:v>-7.3035135078577842E-4</c:v>
                      </c:pt>
                      <c:pt idx="1530">
                        <c:v>-1.6374190920929574E-3</c:v>
                      </c:pt>
                      <c:pt idx="1531">
                        <c:v>-1.5495548354798779E-3</c:v>
                      </c:pt>
                      <c:pt idx="1532">
                        <c:v>-1.1402191777293792E-3</c:v>
                      </c:pt>
                      <c:pt idx="1533">
                        <c:v>-6.7264439475814947E-4</c:v>
                      </c:pt>
                      <c:pt idx="1534">
                        <c:v>-1.7842549711781931E-3</c:v>
                      </c:pt>
                      <c:pt idx="1535">
                        <c:v>-2.2821502790427392E-3</c:v>
                      </c:pt>
                      <c:pt idx="1536">
                        <c:v>-2.6620596847227521E-3</c:v>
                      </c:pt>
                      <c:pt idx="1537">
                        <c:v>-2.3401182490893082E-3</c:v>
                      </c:pt>
                      <c:pt idx="1538">
                        <c:v>-2.7205379319447998E-3</c:v>
                      </c:pt>
                      <c:pt idx="1539">
                        <c:v>-4.0950628671138434E-3</c:v>
                      </c:pt>
                      <c:pt idx="1540">
                        <c:v>-2.5739499477650022E-3</c:v>
                      </c:pt>
                      <c:pt idx="1541">
                        <c:v>-1.6961106255161125E-3</c:v>
                      </c:pt>
                      <c:pt idx="1542">
                        <c:v>-7.5950789641856251E-4</c:v>
                      </c:pt>
                      <c:pt idx="1543">
                        <c:v>1.7624917301293721E-4</c:v>
                      </c:pt>
                      <c:pt idx="1544">
                        <c:v>5.564300558085479E-4</c:v>
                      </c:pt>
                      <c:pt idx="1545">
                        <c:v>1.0246526654336308E-3</c:v>
                      </c:pt>
                      <c:pt idx="1546">
                        <c:v>1.3460258744331817E-3</c:v>
                      </c:pt>
                      <c:pt idx="1547">
                        <c:v>-2.6247909392802354E-4</c:v>
                      </c:pt>
                      <c:pt idx="1548">
                        <c:v>7.3142703760758869E-4</c:v>
                      </c:pt>
                      <c:pt idx="1549">
                        <c:v>-6.4411756657346462E-4</c:v>
                      </c:pt>
                      <c:pt idx="1550">
                        <c:v>-2.4299817620176715E-3</c:v>
                      </c:pt>
                      <c:pt idx="1551">
                        <c:v>-2.6639269450494259E-3</c:v>
                      </c:pt>
                      <c:pt idx="1552">
                        <c:v>-2.8687146971094488E-3</c:v>
                      </c:pt>
                      <c:pt idx="1553">
                        <c:v>-2.3127999085686322E-3</c:v>
                      </c:pt>
                      <c:pt idx="1554">
                        <c:v>-3.5414861782493146E-3</c:v>
                      </c:pt>
                      <c:pt idx="1555">
                        <c:v>-4.2432645827397541E-3</c:v>
                      </c:pt>
                      <c:pt idx="1556">
                        <c:v>-4.2725057184847502E-3</c:v>
                      </c:pt>
                      <c:pt idx="1557">
                        <c:v>-2.7498740404133079E-3</c:v>
                      </c:pt>
                      <c:pt idx="1558">
                        <c:v>-2.5742912056867734E-3</c:v>
                      </c:pt>
                      <c:pt idx="1559">
                        <c:v>-3.3649512017268936E-3</c:v>
                      </c:pt>
                      <c:pt idx="1560">
                        <c:v>-3.8621921636235149E-3</c:v>
                      </c:pt>
                      <c:pt idx="1561">
                        <c:v>-1.5218276293359474E-3</c:v>
                      </c:pt>
                      <c:pt idx="1562">
                        <c:v>-9.9520387746265078E-4</c:v>
                      </c:pt>
                      <c:pt idx="1563">
                        <c:v>-2.9302690947489741E-4</c:v>
                      </c:pt>
                      <c:pt idx="1564">
                        <c:v>-2.0507918954462993E-4</c:v>
                      </c:pt>
                      <c:pt idx="1565">
                        <c:v>7.3155911408155747E-4</c:v>
                      </c:pt>
                      <c:pt idx="1566">
                        <c:v>2.7798323007061781E-3</c:v>
                      </c:pt>
                      <c:pt idx="1567">
                        <c:v>3.1309351915792998E-3</c:v>
                      </c:pt>
                      <c:pt idx="1568">
                        <c:v>2.1658247898124852E-3</c:v>
                      </c:pt>
                      <c:pt idx="1569">
                        <c:v>1.6099743895587951E-3</c:v>
                      </c:pt>
                      <c:pt idx="1570">
                        <c:v>2.0781545029143747E-3</c:v>
                      </c:pt>
                      <c:pt idx="1571">
                        <c:v>1.931691271040885E-3</c:v>
                      </c:pt>
                      <c:pt idx="1572">
                        <c:v>8.1926368774256275E-4</c:v>
                      </c:pt>
                      <c:pt idx="1573">
                        <c:v>9.0723016076145588E-4</c:v>
                      </c:pt>
                      <c:pt idx="1574">
                        <c:v>1.521180527050324E-3</c:v>
                      </c:pt>
                      <c:pt idx="1575">
                        <c:v>1.6082713193642944E-3</c:v>
                      </c:pt>
                      <c:pt idx="1576">
                        <c:v>1.3743172829430597E-3</c:v>
                      </c:pt>
                      <c:pt idx="1577">
                        <c:v>1.4619159378717417E-3</c:v>
                      </c:pt>
                      <c:pt idx="1578">
                        <c:v>2.0178098002192417E-3</c:v>
                      </c:pt>
                      <c:pt idx="1579">
                        <c:v>1.5501343300640181E-3</c:v>
                      </c:pt>
                      <c:pt idx="1580">
                        <c:v>1.0237021333449232E-3</c:v>
                      </c:pt>
                      <c:pt idx="1581">
                        <c:v>8.596367534781747E-8</c:v>
                      </c:pt>
                      <c:pt idx="1582">
                        <c:v>-6.7253453224323952E-4</c:v>
                      </c:pt>
                      <c:pt idx="1583">
                        <c:v>2.0517834750680502E-4</c:v>
                      </c:pt>
                      <c:pt idx="1584">
                        <c:v>-6.4315874449278926E-4</c:v>
                      </c:pt>
                      <c:pt idx="1585">
                        <c:v>-1.6086946723521524E-3</c:v>
                      </c:pt>
                      <c:pt idx="1586">
                        <c:v>3.5182307386463324E-4</c:v>
                      </c:pt>
                      <c:pt idx="1587">
                        <c:v>-6.135390056194877E-4</c:v>
                      </c:pt>
                      <c:pt idx="1588">
                        <c:v>-1.0813248212017752E-3</c:v>
                      </c:pt>
                      <c:pt idx="1589">
                        <c:v>-2.3303433022498876E-4</c:v>
                      </c:pt>
                      <c:pt idx="1590">
                        <c:v>-1.4624052888539045E-3</c:v>
                      </c:pt>
                      <c:pt idx="1591">
                        <c:v>-1.6671946506211053E-3</c:v>
                      </c:pt>
                      <c:pt idx="1592">
                        <c:v>-8.4815310246912968E-4</c:v>
                      </c:pt>
                      <c:pt idx="1593">
                        <c:v>-1.5510301321086679E-3</c:v>
                      </c:pt>
                      <c:pt idx="1594">
                        <c:v>-4.9796838857043516E-4</c:v>
                      </c:pt>
                      <c:pt idx="1595">
                        <c:v>-7.0340066738459601E-4</c:v>
                      </c:pt>
                      <c:pt idx="1596">
                        <c:v>-1.1714450824250561E-3</c:v>
                      </c:pt>
                      <c:pt idx="1597">
                        <c:v>-1.7549768121680983E-3</c:v>
                      </c:pt>
                      <c:pt idx="1598">
                        <c:v>-1.7843201643189086E-3</c:v>
                      </c:pt>
                      <c:pt idx="1599">
                        <c:v>-1.8133061614761658E-3</c:v>
                      </c:pt>
                      <c:pt idx="1600">
                        <c:v>-2.4859657679671492E-3</c:v>
                      </c:pt>
                      <c:pt idx="1601">
                        <c:v>-3.3344496652613922E-3</c:v>
                      </c:pt>
                      <c:pt idx="1602">
                        <c:v>-3.3636151447690148E-3</c:v>
                      </c:pt>
                      <c:pt idx="1603">
                        <c:v>-3.0709253079772257E-3</c:v>
                      </c:pt>
                      <c:pt idx="1604">
                        <c:v>-2.0479620302270812E-3</c:v>
                      </c:pt>
                      <c:pt idx="1605">
                        <c:v>-2.1648026257543489E-3</c:v>
                      </c:pt>
                      <c:pt idx="1606">
                        <c:v>-2.2821792537719462E-3</c:v>
                      </c:pt>
                      <c:pt idx="1607">
                        <c:v>-1.7262845865708566E-3</c:v>
                      </c:pt>
                      <c:pt idx="1608">
                        <c:v>-1.024172972694537E-3</c:v>
                      </c:pt>
                      <c:pt idx="1609">
                        <c:v>-1.7560891198282121E-4</c:v>
                      </c:pt>
                      <c:pt idx="1610">
                        <c:v>1.023883225402467E-3</c:v>
                      </c:pt>
                      <c:pt idx="1611">
                        <c:v>8.7727592473653112E-4</c:v>
                      </c:pt>
                      <c:pt idx="1612">
                        <c:v>1.374551495337483E-3</c:v>
                      </c:pt>
                      <c:pt idx="1613">
                        <c:v>9.944972160114353E-4</c:v>
                      </c:pt>
                      <c:pt idx="1614">
                        <c:v>1.1116452656097329E-3</c:v>
                      </c:pt>
                      <c:pt idx="1615">
                        <c:v>5.82221669556091E-5</c:v>
                      </c:pt>
                      <c:pt idx="1616">
                        <c:v>-2.5617483673544945E-7</c:v>
                      </c:pt>
                      <c:pt idx="1617">
                        <c:v>9.6514098620319969E-4</c:v>
                      </c:pt>
                      <c:pt idx="1618">
                        <c:v>1.6383486979883487E-3</c:v>
                      </c:pt>
                      <c:pt idx="1619">
                        <c:v>9.0699111924549792E-4</c:v>
                      </c:pt>
                      <c:pt idx="1620">
                        <c:v>1.4628278369881735E-3</c:v>
                      </c:pt>
                      <c:pt idx="1621">
                        <c:v>1.0530382418134318E-3</c:v>
                      </c:pt>
                      <c:pt idx="1622">
                        <c:v>1.0533086726193636E-3</c:v>
                      </c:pt>
                      <c:pt idx="1623">
                        <c:v>6.1430192633658007E-4</c:v>
                      </c:pt>
                      <c:pt idx="1624">
                        <c:v>-8.487768640006696E-4</c:v>
                      </c:pt>
                      <c:pt idx="1625">
                        <c:v>-1.9313524276798808E-3</c:v>
                      </c:pt>
                      <c:pt idx="1626">
                        <c:v>-2.7498418462697446E-3</c:v>
                      </c:pt>
                      <c:pt idx="1627">
                        <c:v>-2.9254480217503634E-3</c:v>
                      </c:pt>
                      <c:pt idx="1628">
                        <c:v>-3.7734997126672686E-3</c:v>
                      </c:pt>
                      <c:pt idx="1629">
                        <c:v>-2.7494595408149298E-3</c:v>
                      </c:pt>
                      <c:pt idx="1630">
                        <c:v>-2.310438468138261E-3</c:v>
                      </c:pt>
                      <c:pt idx="1631">
                        <c:v>-3.8906075195861119E-3</c:v>
                      </c:pt>
                      <c:pt idx="1632">
                        <c:v>-3.1298832479383677E-3</c:v>
                      </c:pt>
                      <c:pt idx="1633">
                        <c:v>-1.8140884791647549E-3</c:v>
                      </c:pt>
                      <c:pt idx="1634">
                        <c:v>-1.9310602658270432E-3</c:v>
                      </c:pt>
                      <c:pt idx="1635">
                        <c:v>-7.0257166818783994E-4</c:v>
                      </c:pt>
                      <c:pt idx="1636">
                        <c:v>-1.6683906630544838E-3</c:v>
                      </c:pt>
                      <c:pt idx="1637">
                        <c:v>-1.8731663423106702E-3</c:v>
                      </c:pt>
                      <c:pt idx="1638">
                        <c:v>-8.1960977478586861E-4</c:v>
                      </c:pt>
                      <c:pt idx="1639">
                        <c:v>6.7299024034537874E-4</c:v>
                      </c:pt>
                      <c:pt idx="1640">
                        <c:v>2.0476666489598876E-3</c:v>
                      </c:pt>
                      <c:pt idx="1641">
                        <c:v>2.04778737699825E-3</c:v>
                      </c:pt>
                      <c:pt idx="1642">
                        <c:v>7.3114219992241201E-4</c:v>
                      </c:pt>
                      <c:pt idx="1643">
                        <c:v>3.5155352839764915E-4</c:v>
                      </c:pt>
                      <c:pt idx="1644">
                        <c:v>6.1485059502825834E-4</c:v>
                      </c:pt>
                      <c:pt idx="1645">
                        <c:v>7.0280048806321642E-4</c:v>
                      </c:pt>
                      <c:pt idx="1646">
                        <c:v>-1.1408896207690858E-3</c:v>
                      </c:pt>
                      <c:pt idx="1647">
                        <c:v>-1.8135025457519023E-3</c:v>
                      </c:pt>
                      <c:pt idx="1648">
                        <c:v>-1.4624592140443731E-3</c:v>
                      </c:pt>
                      <c:pt idx="1649">
                        <c:v>3.2254443194238536E-4</c:v>
                      </c:pt>
                      <c:pt idx="1650">
                        <c:v>1.4046900428343078E-3</c:v>
                      </c:pt>
                      <c:pt idx="1651">
                        <c:v>1.1996382987970657E-3</c:v>
                      </c:pt>
                      <c:pt idx="1652">
                        <c:v>1.2581889828421312E-3</c:v>
                      </c:pt>
                      <c:pt idx="1653">
                        <c:v>2.0188496710563382E-3</c:v>
                      </c:pt>
                      <c:pt idx="1654">
                        <c:v>1.1119599633630645E-3</c:v>
                      </c:pt>
                      <c:pt idx="1655">
                        <c:v>-1.0517891090431738E-3</c:v>
                      </c:pt>
                      <c:pt idx="1656">
                        <c:v>-2.1053440668607972E-3</c:v>
                      </c:pt>
                      <c:pt idx="1657">
                        <c:v>-2.5442935075680379E-3</c:v>
                      </c:pt>
                      <c:pt idx="1658">
                        <c:v>-1.3734794303568237E-3</c:v>
                      </c:pt>
                      <c:pt idx="1659">
                        <c:v>-2.163120481753164E-3</c:v>
                      </c:pt>
                      <c:pt idx="1660">
                        <c:v>-2.0167594662854876E-3</c:v>
                      </c:pt>
                      <c:pt idx="1661">
                        <c:v>-1.8411758267053639E-3</c:v>
                      </c:pt>
                      <c:pt idx="1662">
                        <c:v>3.5165775693743554E-4</c:v>
                      </c:pt>
                      <c:pt idx="1663">
                        <c:v>-3.5071197348490334E-4</c:v>
                      </c:pt>
                      <c:pt idx="1664">
                        <c:v>-1.1106118336013495E-3</c:v>
                      </c:pt>
                      <c:pt idx="1665">
                        <c:v>-1.3446077224092165E-3</c:v>
                      </c:pt>
                      <c:pt idx="1666">
                        <c:v>3.2310774896938493E-4</c:v>
                      </c:pt>
                      <c:pt idx="1667">
                        <c:v>-2.3282329761393103E-4</c:v>
                      </c:pt>
                      <c:pt idx="1668">
                        <c:v>-5.2527457580191586E-4</c:v>
                      </c:pt>
                      <c:pt idx="1669">
                        <c:v>-1.2565680077137166E-3</c:v>
                      </c:pt>
                      <c:pt idx="1670">
                        <c:v>-1.0811533873873003E-3</c:v>
                      </c:pt>
                      <c:pt idx="1671">
                        <c:v>7.311572506845279E-4</c:v>
                      </c:pt>
                      <c:pt idx="1672">
                        <c:v>7.8944539148883424E-4</c:v>
                      </c:pt>
                      <c:pt idx="1673">
                        <c:v>-6.1517792898293871E-4</c:v>
                      </c:pt>
                      <c:pt idx="1674">
                        <c:v>-7.3239801297745927E-4</c:v>
                      </c:pt>
                      <c:pt idx="1675">
                        <c:v>-4.3995381750105836E-4</c:v>
                      </c:pt>
                      <c:pt idx="1676">
                        <c:v>-7.3210882908290149E-4</c:v>
                      </c:pt>
                      <c:pt idx="1677">
                        <c:v>-8.8113278313541973E-5</c:v>
                      </c:pt>
                      <c:pt idx="1678">
                        <c:v>-1.0526173033863408E-3</c:v>
                      </c:pt>
                      <c:pt idx="1679">
                        <c:v>-1.1987103026088524E-3</c:v>
                      </c:pt>
                      <c:pt idx="1680">
                        <c:v>-1.2571539411265695E-3</c:v>
                      </c:pt>
                      <c:pt idx="1681">
                        <c:v>-1.6672896233446174E-3</c:v>
                      </c:pt>
                      <c:pt idx="1682">
                        <c:v>-1.6380404390637297E-3</c:v>
                      </c:pt>
                      <c:pt idx="1683">
                        <c:v>-1.4335681896106278E-3</c:v>
                      </c:pt>
                      <c:pt idx="1684">
                        <c:v>-4.6794662532938632E-4</c:v>
                      </c:pt>
                      <c:pt idx="1685">
                        <c:v>-7.022722626527009E-4</c:v>
                      </c:pt>
                      <c:pt idx="1686">
                        <c:v>-6.1518984081605711E-4</c:v>
                      </c:pt>
                      <c:pt idx="1687">
                        <c:v>5.7515078931991478E-5</c:v>
                      </c:pt>
                      <c:pt idx="1688">
                        <c:v>5.8479044027101026E-4</c:v>
                      </c:pt>
                      <c:pt idx="1689">
                        <c:v>4.0913347852892075E-4</c:v>
                      </c:pt>
                      <c:pt idx="1690">
                        <c:v>8.6965235154073126E-5</c:v>
                      </c:pt>
                      <c:pt idx="1691">
                        <c:v>-1.3179236065167384E-3</c:v>
                      </c:pt>
                      <c:pt idx="1692">
                        <c:v>-1.4057806194475162E-3</c:v>
                      </c:pt>
                      <c:pt idx="1693">
                        <c:v>-2.0197672041478935E-3</c:v>
                      </c:pt>
                      <c:pt idx="1694">
                        <c:v>-1.1712261622488253E-3</c:v>
                      </c:pt>
                      <c:pt idx="1695">
                        <c:v>-1.0249255108003303E-3</c:v>
                      </c:pt>
                      <c:pt idx="1696">
                        <c:v>-1.3469096036739954E-3</c:v>
                      </c:pt>
                      <c:pt idx="1697">
                        <c:v>-6.4454695596324061E-4</c:v>
                      </c:pt>
                      <c:pt idx="1698">
                        <c:v>-7.0258229225521579E-4</c:v>
                      </c:pt>
                      <c:pt idx="1699">
                        <c:v>-1.0825522229251277E-3</c:v>
                      </c:pt>
                      <c:pt idx="1700">
                        <c:v>-1.6670457527071247E-3</c:v>
                      </c:pt>
                      <c:pt idx="1701">
                        <c:v>-2.1937934520331404E-3</c:v>
                      </c:pt>
                      <c:pt idx="1702">
                        <c:v>-1.5207322236012045E-3</c:v>
                      </c:pt>
                      <c:pt idx="1703">
                        <c:v>8.6092693378147573E-7</c:v>
                      </c:pt>
                      <c:pt idx="1704">
                        <c:v>-6.1360532555522821E-4</c:v>
                      </c:pt>
                      <c:pt idx="1705">
                        <c:v>5.5650136583654058E-4</c:v>
                      </c:pt>
                      <c:pt idx="1706">
                        <c:v>2.0185220956455809E-3</c:v>
                      </c:pt>
                      <c:pt idx="1707">
                        <c:v>9.9313137947076055E-4</c:v>
                      </c:pt>
                      <c:pt idx="1708">
                        <c:v>6.7135469736700191E-4</c:v>
                      </c:pt>
                      <c:pt idx="1709">
                        <c:v>-1.7725491805785609E-4</c:v>
                      </c:pt>
                      <c:pt idx="1710">
                        <c:v>-2.0615527879323472E-4</c:v>
                      </c:pt>
                      <c:pt idx="1711">
                        <c:v>-3.0423014949350561E-5</c:v>
                      </c:pt>
                      <c:pt idx="1712">
                        <c:v>-1.4745416761236964E-4</c:v>
                      </c:pt>
                      <c:pt idx="1713">
                        <c:v>-1.345709566972672E-3</c:v>
                      </c:pt>
                      <c:pt idx="1714">
                        <c:v>-3.5022326638561174E-4</c:v>
                      </c:pt>
                      <c:pt idx="1715">
                        <c:v>-1.2867556512794758E-3</c:v>
                      </c:pt>
                      <c:pt idx="1716">
                        <c:v>-1.5792112756768415E-3</c:v>
                      </c:pt>
                      <c:pt idx="1717">
                        <c:v>-2.0477592071226321E-3</c:v>
                      </c:pt>
                      <c:pt idx="1718">
                        <c:v>-1.1990668527488164E-3</c:v>
                      </c:pt>
                      <c:pt idx="1719">
                        <c:v>-1.1988270063792695E-3</c:v>
                      </c:pt>
                      <c:pt idx="1720">
                        <c:v>8.8148128473949304E-5</c:v>
                      </c:pt>
                      <c:pt idx="1721">
                        <c:v>6.732819192860626E-4</c:v>
                      </c:pt>
                      <c:pt idx="1722">
                        <c:v>1.9023551625723765E-3</c:v>
                      </c:pt>
                      <c:pt idx="1723">
                        <c:v>2.3703541838704118E-3</c:v>
                      </c:pt>
                      <c:pt idx="1724">
                        <c:v>8.7816609280605765E-4</c:v>
                      </c:pt>
                      <c:pt idx="1725">
                        <c:v>7.6102134310747534E-4</c:v>
                      </c:pt>
                      <c:pt idx="1726">
                        <c:v>3.512448670462356E-4</c:v>
                      </c:pt>
                      <c:pt idx="1727">
                        <c:v>-1.1717460976673733E-4</c:v>
                      </c:pt>
                      <c:pt idx="1728">
                        <c:v>-7.0256683906630543E-4</c:v>
                      </c:pt>
                      <c:pt idx="1729">
                        <c:v>-1.4925172761822896E-3</c:v>
                      </c:pt>
                      <c:pt idx="1730">
                        <c:v>-2.311171689757916E-3</c:v>
                      </c:pt>
                      <c:pt idx="1731">
                        <c:v>-8.7013284913341416E-5</c:v>
                      </c:pt>
                      <c:pt idx="1732">
                        <c:v>3.8093165022350778E-4</c:v>
                      </c:pt>
                      <c:pt idx="1733">
                        <c:v>1.4049604736402399E-3</c:v>
                      </c:pt>
                      <c:pt idx="1734">
                        <c:v>3.2322582099090358E-4</c:v>
                      </c:pt>
                      <c:pt idx="1735">
                        <c:v>1.1134771123784872E-3</c:v>
                      </c:pt>
                      <c:pt idx="1736">
                        <c:v>1.903536687641151E-3</c:v>
                      </c:pt>
                      <c:pt idx="1737">
                        <c:v>3.7468445715039974E-3</c:v>
                      </c:pt>
                      <c:pt idx="1738">
                        <c:v>2.4298916184156941E-3</c:v>
                      </c:pt>
                      <c:pt idx="1739">
                        <c:v>5.8668200717607456E-4</c:v>
                      </c:pt>
                      <c:pt idx="1740">
                        <c:v>-1.5197334002971519E-3</c:v>
                      </c:pt>
                      <c:pt idx="1741">
                        <c:v>-1.1695086046897207E-3</c:v>
                      </c:pt>
                      <c:pt idx="1742">
                        <c:v>-8.7698376288369384E-4</c:v>
                      </c:pt>
                      <c:pt idx="1743">
                        <c:v>-3.7968847336980927E-4</c:v>
                      </c:pt>
                      <c:pt idx="1744">
                        <c:v>-2.1943930679570079E-3</c:v>
                      </c:pt>
                      <c:pt idx="1745">
                        <c:v>-1.8143428128989053E-3</c:v>
                      </c:pt>
                      <c:pt idx="1746">
                        <c:v>-2.9305636711625784E-4</c:v>
                      </c:pt>
                      <c:pt idx="1747">
                        <c:v>8.7315185494606681E-5</c:v>
                      </c:pt>
                      <c:pt idx="1748">
                        <c:v>1.2286130280040758E-3</c:v>
                      </c:pt>
                      <c:pt idx="1749">
                        <c:v>7.0199643932772186E-4</c:v>
                      </c:pt>
                      <c:pt idx="1750">
                        <c:v>-1.5782100378120213E-7</c:v>
                      </c:pt>
                      <c:pt idx="1751">
                        <c:v>5.2645988368255927E-4</c:v>
                      </c:pt>
                      <c:pt idx="1752">
                        <c:v>-5.2712308303996423E-4</c:v>
                      </c:pt>
                      <c:pt idx="1753">
                        <c:v>-2.2534186156196326E-3</c:v>
                      </c:pt>
                      <c:pt idx="1754">
                        <c:v>-1.024836172051942E-3</c:v>
                      </c:pt>
                      <c:pt idx="1755">
                        <c:v>-2.5452528930462255E-3</c:v>
                      </c:pt>
                      <c:pt idx="1756">
                        <c:v>-3.1887043627893646E-3</c:v>
                      </c:pt>
                      <c:pt idx="1757">
                        <c:v>-3.0425244393792327E-3</c:v>
                      </c:pt>
                      <c:pt idx="1758">
                        <c:v>-3.3352738353366134E-3</c:v>
                      </c:pt>
                      <c:pt idx="1759">
                        <c:v>-3.275890932680436E-3</c:v>
                      </c:pt>
                      <c:pt idx="1760">
                        <c:v>-1.8127331057207383E-3</c:v>
                      </c:pt>
                      <c:pt idx="1761">
                        <c:v>-1.7241726507531015E-3</c:v>
                      </c:pt>
                      <c:pt idx="1762">
                        <c:v>-7.0128486826961304E-4</c:v>
                      </c:pt>
                      <c:pt idx="1763">
                        <c:v>4.3957199495839712E-4</c:v>
                      </c:pt>
                      <c:pt idx="1764">
                        <c:v>7.9060357580352549E-4</c:v>
                      </c:pt>
                      <c:pt idx="1765">
                        <c:v>1.7270548314556097E-3</c:v>
                      </c:pt>
                      <c:pt idx="1766">
                        <c:v>2.4581934900222298E-3</c:v>
                      </c:pt>
                      <c:pt idx="1767">
                        <c:v>1.551510629701351E-3</c:v>
                      </c:pt>
                      <c:pt idx="1768">
                        <c:v>1.0534141084395337E-3</c:v>
                      </c:pt>
                      <c:pt idx="1769">
                        <c:v>1.1705557192091187E-3</c:v>
                      </c:pt>
                      <c:pt idx="1770">
                        <c:v>4.9751654376552353E-4</c:v>
                      </c:pt>
                      <c:pt idx="1771">
                        <c:v>4.0963200484199914E-4</c:v>
                      </c:pt>
                      <c:pt idx="1772">
                        <c:v>-1.6098665391778581E-3</c:v>
                      </c:pt>
                      <c:pt idx="1773">
                        <c:v>-7.0321925338561657E-4</c:v>
                      </c:pt>
                      <c:pt idx="1774">
                        <c:v>-4.6968068238706693E-4</c:v>
                      </c:pt>
                      <c:pt idx="1775">
                        <c:v>-8.9411265696657114E-5</c:v>
                      </c:pt>
                      <c:pt idx="1776">
                        <c:v>-3.2356530823477901E-4</c:v>
                      </c:pt>
                      <c:pt idx="1777">
                        <c:v>-3.5288169779035489E-4</c:v>
                      </c:pt>
                      <c:pt idx="1778">
                        <c:v>-9.9625260168922664E-4</c:v>
                      </c:pt>
                      <c:pt idx="1779">
                        <c:v>1.0818310741093086E-3</c:v>
                      </c:pt>
                      <c:pt idx="1780">
                        <c:v>-8.8107483367700577E-5</c:v>
                      </c:pt>
                      <c:pt idx="1781">
                        <c:v>2.0461623776018905E-4</c:v>
                      </c:pt>
                      <c:pt idx="1782">
                        <c:v>-3.2193153593429821E-4</c:v>
                      </c:pt>
                      <c:pt idx="1783">
                        <c:v>-3.8038789113872292E-4</c:v>
                      </c:pt>
                      <c:pt idx="1784">
                        <c:v>-2.91968044093099E-5</c:v>
                      </c:pt>
                      <c:pt idx="1785">
                        <c:v>2.9263639451347401E-4</c:v>
                      </c:pt>
                      <c:pt idx="1786">
                        <c:v>1.4640367270789769E-4</c:v>
                      </c:pt>
                      <c:pt idx="1787">
                        <c:v>6.4373654888439237E-4</c:v>
                      </c:pt>
                      <c:pt idx="1788">
                        <c:v>9.0713760259871119E-4</c:v>
                      </c:pt>
                      <c:pt idx="1789">
                        <c:v>1.1119889380922716E-3</c:v>
                      </c:pt>
                      <c:pt idx="1790">
                        <c:v>5.8524397526845892E-4</c:v>
                      </c:pt>
                      <c:pt idx="1791">
                        <c:v>1.0243798200669316E-3</c:v>
                      </c:pt>
                      <c:pt idx="1792">
                        <c:v>1.2878518618678074E-3</c:v>
                      </c:pt>
                      <c:pt idx="1793">
                        <c:v>1.3173183566177477E-3</c:v>
                      </c:pt>
                      <c:pt idx="1794">
                        <c:v>5.2731528207703739E-4</c:v>
                      </c:pt>
                      <c:pt idx="1795">
                        <c:v>-8.7354864776548484E-5</c:v>
                      </c:pt>
                      <c:pt idx="1796">
                        <c:v>-3.8001339276372232E-4</c:v>
                      </c:pt>
                      <c:pt idx="1797">
                        <c:v>-2.3359772773734726E-4</c:v>
                      </c:pt>
                      <c:pt idx="1798">
                        <c:v>-2.9284549547591796E-4</c:v>
                      </c:pt>
                      <c:pt idx="1799">
                        <c:v>-3.2221363711727198E-4</c:v>
                      </c:pt>
                      <c:pt idx="1800">
                        <c:v>-1.5512401988954188E-3</c:v>
                      </c:pt>
                      <c:pt idx="1801">
                        <c:v>-5.2701949838304912E-4</c:v>
                      </c:pt>
                      <c:pt idx="1802">
                        <c:v>-2.3423348158736442E-4</c:v>
                      </c:pt>
                      <c:pt idx="1803">
                        <c:v>-2.3420016064877637E-4</c:v>
                      </c:pt>
                      <c:pt idx="1804">
                        <c:v>2.0459547253759067E-4</c:v>
                      </c:pt>
                      <c:pt idx="1805">
                        <c:v>-2.6303806474564211E-4</c:v>
                      </c:pt>
                      <c:pt idx="1806">
                        <c:v>-9.9452780044782048E-4</c:v>
                      </c:pt>
                      <c:pt idx="1807">
                        <c:v>5.8667725853989896E-5</c:v>
                      </c:pt>
                      <c:pt idx="1808">
                        <c:v>-1.2579402830831042E-3</c:v>
                      </c:pt>
                      <c:pt idx="1809">
                        <c:v>-1.9892640579752137E-3</c:v>
                      </c:pt>
                      <c:pt idx="1810">
                        <c:v>-1.6967416307299538E-3</c:v>
                      </c:pt>
                      <c:pt idx="1811">
                        <c:v>-3.5108808156708213E-3</c:v>
                      </c:pt>
                      <c:pt idx="1812">
                        <c:v>-3.5401114883191597E-3</c:v>
                      </c:pt>
                      <c:pt idx="1813">
                        <c:v>-2.6622504350233647E-3</c:v>
                      </c:pt>
                      <c:pt idx="1814">
                        <c:v>-2.6330125186927243E-3</c:v>
                      </c:pt>
                      <c:pt idx="1815">
                        <c:v>-2.0772144339223251E-3</c:v>
                      </c:pt>
                      <c:pt idx="1816">
                        <c:v>-1.2874075826866333E-3</c:v>
                      </c:pt>
                      <c:pt idx="1817">
                        <c:v>-2.1356862423156601E-3</c:v>
                      </c:pt>
                      <c:pt idx="1818">
                        <c:v>-5.8497193475534864E-4</c:v>
                      </c:pt>
                      <c:pt idx="1819">
                        <c:v>1.1708285645758179E-4</c:v>
                      </c:pt>
                      <c:pt idx="1820">
                        <c:v>-1.140863060600646E-3</c:v>
                      </c:pt>
                      <c:pt idx="1821">
                        <c:v>-1.1408936450370312E-3</c:v>
                      </c:pt>
                      <c:pt idx="1822">
                        <c:v>-1.6382158971461498E-3</c:v>
                      </c:pt>
                      <c:pt idx="1823">
                        <c:v>-2.5747354848679477E-3</c:v>
                      </c:pt>
                      <c:pt idx="1824">
                        <c:v>-2.2530435538471198E-3</c:v>
                      </c:pt>
                      <c:pt idx="1825">
                        <c:v>-2.69177407437813E-3</c:v>
                      </c:pt>
                      <c:pt idx="1826">
                        <c:v>-3.8031416654996284E-3</c:v>
                      </c:pt>
                      <c:pt idx="1827">
                        <c:v>-2.3991454064591108E-3</c:v>
                      </c:pt>
                      <c:pt idx="1828">
                        <c:v>-1.7550403956016361E-3</c:v>
                      </c:pt>
                      <c:pt idx="1829">
                        <c:v>-9.6520135022238099E-4</c:v>
                      </c:pt>
                      <c:pt idx="1830">
                        <c:v>-1.2873697545679463E-3</c:v>
                      </c:pt>
                      <c:pt idx="1831">
                        <c:v>-1.1118142848634404E-3</c:v>
                      </c:pt>
                      <c:pt idx="1832">
                        <c:v>-4.0968383741313616E-4</c:v>
                      </c:pt>
                      <c:pt idx="1833">
                        <c:v>6.1423238698648326E-4</c:v>
                      </c:pt>
                      <c:pt idx="1834">
                        <c:v>8.7719543937762282E-4</c:v>
                      </c:pt>
                      <c:pt idx="1835">
                        <c:v>4.9637703205409906E-4</c:v>
                      </c:pt>
                      <c:pt idx="1836">
                        <c:v>1.1986628162470965E-3</c:v>
                      </c:pt>
                      <c:pt idx="1837">
                        <c:v>1.9310441687552615E-3</c:v>
                      </c:pt>
                      <c:pt idx="1838">
                        <c:v>3.218161199296236E-3</c:v>
                      </c:pt>
                      <c:pt idx="1839">
                        <c:v>2.955017537759706E-3</c:v>
                      </c:pt>
                      <c:pt idx="1840">
                        <c:v>2.2527063201932935E-3</c:v>
                      </c:pt>
                      <c:pt idx="1841">
                        <c:v>8.7813470351608331E-4</c:v>
                      </c:pt>
                      <c:pt idx="1842">
                        <c:v>6.4434944489247953E-4</c:v>
                      </c:pt>
                      <c:pt idx="1843">
                        <c:v>-1.2272729467782515E-3</c:v>
                      </c:pt>
                      <c:pt idx="1844">
                        <c:v>-1.2570130917484799E-3</c:v>
                      </c:pt>
                      <c:pt idx="1845">
                        <c:v>-2.2808440016676562E-3</c:v>
                      </c:pt>
                      <c:pt idx="1846">
                        <c:v>-9.9299213979984905E-4</c:v>
                      </c:pt>
                      <c:pt idx="1847">
                        <c:v>-2.6158071635188842E-4</c:v>
                      </c:pt>
                      <c:pt idx="1848">
                        <c:v>-4.6596169540798833E-4</c:v>
                      </c:pt>
                      <c:pt idx="1849">
                        <c:v>-3.4903795850496833E-4</c:v>
                      </c:pt>
                      <c:pt idx="1850">
                        <c:v>6.1561110118458346E-4</c:v>
                      </c:pt>
                      <c:pt idx="1851">
                        <c:v>1.6981831235080025E-3</c:v>
                      </c:pt>
                      <c:pt idx="1852">
                        <c:v>2.2251207682810418E-3</c:v>
                      </c:pt>
                      <c:pt idx="1853">
                        <c:v>1.2296858978383242E-3</c:v>
                      </c:pt>
                      <c:pt idx="1854">
                        <c:v>7.6160759846176384E-4</c:v>
                      </c:pt>
                      <c:pt idx="1855">
                        <c:v>2.7209693334685485E-3</c:v>
                      </c:pt>
                      <c:pt idx="1856">
                        <c:v>2.8964475372285025E-3</c:v>
                      </c:pt>
                      <c:pt idx="1857">
                        <c:v>3.0133983976974748E-3</c:v>
                      </c:pt>
                      <c:pt idx="1858">
                        <c:v>1.2580006471022854E-3</c:v>
                      </c:pt>
                      <c:pt idx="1859">
                        <c:v>7.0177059741062487E-4</c:v>
                      </c:pt>
                      <c:pt idx="1860">
                        <c:v>8.4812734715427913E-4</c:v>
                      </c:pt>
                      <c:pt idx="1861">
                        <c:v>9.9444248596737756E-4</c:v>
                      </c:pt>
                      <c:pt idx="1862">
                        <c:v>-7.6049891264280104E-4</c:v>
                      </c:pt>
                      <c:pt idx="1863">
                        <c:v>-1.5796917732695244E-3</c:v>
                      </c:pt>
                      <c:pt idx="1864">
                        <c:v>-1.5797046509269498E-3</c:v>
                      </c:pt>
                      <c:pt idx="1865">
                        <c:v>-1.520794197327564E-3</c:v>
                      </c:pt>
                      <c:pt idx="1866">
                        <c:v>-2.0181599115304933E-3</c:v>
                      </c:pt>
                      <c:pt idx="1867">
                        <c:v>-2.3985562536319015E-3</c:v>
                      </c:pt>
                      <c:pt idx="1868">
                        <c:v>-2.8667621223023316E-3</c:v>
                      </c:pt>
                      <c:pt idx="1869">
                        <c:v>-2.2817526813697321E-3</c:v>
                      </c:pt>
                      <c:pt idx="1870">
                        <c:v>-2.9250037425691887E-3</c:v>
                      </c:pt>
                      <c:pt idx="1871">
                        <c:v>-3.5976190821127726E-3</c:v>
                      </c:pt>
                      <c:pt idx="1872">
                        <c:v>-3.216969211130803E-3</c:v>
                      </c:pt>
                      <c:pt idx="1873">
                        <c:v>-2.982856618552519E-3</c:v>
                      </c:pt>
                      <c:pt idx="1874">
                        <c:v>-1.8713159839093669E-3</c:v>
                      </c:pt>
                      <c:pt idx="1875">
                        <c:v>-2.5729631972647854E-3</c:v>
                      </c:pt>
                      <c:pt idx="1876">
                        <c:v>-1.1973154913389704E-3</c:v>
                      </c:pt>
                      <c:pt idx="1877">
                        <c:v>-4.0766027451946213E-4</c:v>
                      </c:pt>
                      <c:pt idx="1878">
                        <c:v>4.9897574332253213E-4</c:v>
                      </c:pt>
                      <c:pt idx="1879">
                        <c:v>1.3175501544514035E-3</c:v>
                      </c:pt>
                      <c:pt idx="1880">
                        <c:v>1.4930951610592517E-3</c:v>
                      </c:pt>
                      <c:pt idx="1881">
                        <c:v>1.1425604968200234E-3</c:v>
                      </c:pt>
                      <c:pt idx="1882">
                        <c:v>3.7163607418174561E-3</c:v>
                      </c:pt>
                      <c:pt idx="1883">
                        <c:v>1.7266097474208466E-3</c:v>
                      </c:pt>
                      <c:pt idx="1884">
                        <c:v>9.6577601568498663E-4</c:v>
                      </c:pt>
                      <c:pt idx="1885">
                        <c:v>8.1955584959540002E-4</c:v>
                      </c:pt>
                      <c:pt idx="1886">
                        <c:v>3.2234828912272562E-4</c:v>
                      </c:pt>
                      <c:pt idx="1887">
                        <c:v>7.9029290231813921E-4</c:v>
                      </c:pt>
                      <c:pt idx="1888">
                        <c:v>9.3595940962379527E-4</c:v>
                      </c:pt>
                      <c:pt idx="1889">
                        <c:v>1.470708158478891E-4</c:v>
                      </c:pt>
                      <c:pt idx="1890">
                        <c:v>-4.0925992102776581E-4</c:v>
                      </c:pt>
                      <c:pt idx="1891">
                        <c:v>-2.8840374997384224E-5</c:v>
                      </c:pt>
                      <c:pt idx="1892">
                        <c:v>-5.5543115201913621E-4</c:v>
                      </c:pt>
                      <c:pt idx="1893">
                        <c:v>-1.2880361733397078E-3</c:v>
                      </c:pt>
                      <c:pt idx="1894">
                        <c:v>-1.024279213368296E-3</c:v>
                      </c:pt>
                      <c:pt idx="1895">
                        <c:v>-5.8536800320653666E-4</c:v>
                      </c:pt>
                      <c:pt idx="1896">
                        <c:v>-2.166162023466311E-3</c:v>
                      </c:pt>
                      <c:pt idx="1897">
                        <c:v>-1.2883307497533122E-3</c:v>
                      </c:pt>
                      <c:pt idx="1898">
                        <c:v>-9.3736709855110254E-4</c:v>
                      </c:pt>
                      <c:pt idx="1899">
                        <c:v>3.7907686512746462E-4</c:v>
                      </c:pt>
                      <c:pt idx="1900">
                        <c:v>8.1883309107240302E-4</c:v>
                      </c:pt>
                      <c:pt idx="1901">
                        <c:v>2.6273712998868375E-4</c:v>
                      </c:pt>
                      <c:pt idx="1902">
                        <c:v>-5.2684685728819072E-4</c:v>
                      </c:pt>
                      <c:pt idx="1903">
                        <c:v>1.7544134146557397E-4</c:v>
                      </c:pt>
                      <c:pt idx="1904">
                        <c:v>2.9248846242380046E-4</c:v>
                      </c:pt>
                      <c:pt idx="1905">
                        <c:v>-4.6850736682490086E-4</c:v>
                      </c:pt>
                      <c:pt idx="1906">
                        <c:v>-2.6285890433671211E-4</c:v>
                      </c:pt>
                      <c:pt idx="1907">
                        <c:v>4.6868861985316249E-4</c:v>
                      </c:pt>
                      <c:pt idx="1908">
                        <c:v>2.9671040241069748E-5</c:v>
                      </c:pt>
                      <c:pt idx="1909">
                        <c:v>-1.4910765882578301E-3</c:v>
                      </c:pt>
                      <c:pt idx="1910">
                        <c:v>-2.7198288559328169E-3</c:v>
                      </c:pt>
                      <c:pt idx="1911">
                        <c:v>-4.5050383834676633E-3</c:v>
                      </c:pt>
                      <c:pt idx="1912">
                        <c:v>-3.6854640222397138E-3</c:v>
                      </c:pt>
                      <c:pt idx="1913">
                        <c:v>-5.1199779148175147E-3</c:v>
                      </c:pt>
                      <c:pt idx="1914">
                        <c:v>-5.9094990430290824E-3</c:v>
                      </c:pt>
                      <c:pt idx="1915">
                        <c:v>-5.5290705067841108E-3</c:v>
                      </c:pt>
                      <c:pt idx="1916">
                        <c:v>-4.4180031260513397E-3</c:v>
                      </c:pt>
                      <c:pt idx="1917">
                        <c:v>-3.1892428098404617E-3</c:v>
                      </c:pt>
                      <c:pt idx="1918">
                        <c:v>-9.6514822988550146E-4</c:v>
                      </c:pt>
                      <c:pt idx="1919">
                        <c:v>-7.3107781163528535E-4</c:v>
                      </c:pt>
                      <c:pt idx="1920">
                        <c:v>-8.4806537342791961E-4</c:v>
                      </c:pt>
                      <c:pt idx="1921">
                        <c:v>5.8476210942467453E-5</c:v>
                      </c:pt>
                      <c:pt idx="1922">
                        <c:v>0</c:v>
                      </c:pt>
                      <c:pt idx="1923">
                        <c:v>0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E330-4BFA-84AC-DCCC08DA9AEE}"/>
                  </c:ext>
                </c:extLst>
              </c15:ser>
            </c15:filteredScatterSeries>
          </c:ext>
        </c:extLst>
      </c:scatterChart>
      <c:valAx>
        <c:axId val="1777716271"/>
        <c:scaling>
          <c:orientation val="minMax"/>
          <c:max val="1000"/>
          <c:min val="34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777697967"/>
        <c:crosses val="autoZero"/>
        <c:crossBetween val="midCat"/>
      </c:valAx>
      <c:valAx>
        <c:axId val="1777697967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dirty="0"/>
                  <a:t>Relative</a:t>
                </a:r>
                <a:r>
                  <a:rPr lang="en-GB" baseline="0" dirty="0"/>
                  <a:t> </a:t>
                </a:r>
                <a:r>
                  <a:rPr lang="en-GB" baseline="0" dirty="0" err="1"/>
                  <a:t>transmitance</a:t>
                </a:r>
                <a:endParaRPr lang="en-GB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77771627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1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2400" dirty="0"/>
              <a:t>RT </a:t>
            </a:r>
            <a:r>
              <a:rPr lang="fr-BE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Fluorescence of </a:t>
            </a:r>
            <a:r>
              <a:rPr lang="fr-FR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N-PAGE </a:t>
            </a:r>
            <a:r>
              <a:rPr lang="fr-FR" sz="2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from</a:t>
            </a:r>
            <a:r>
              <a:rPr lang="fr-FR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E. gracilis complexes</a:t>
            </a:r>
            <a:r>
              <a:rPr lang="fr-BE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'Fluo RT Bandes'!$BU$1</c:f>
              <c:strCache>
                <c:ptCount val="1"/>
                <c:pt idx="0">
                  <c:v>W4B1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'Fluo RT Bandes'!$BT$3:$BT$1215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RT Bandes'!$BU$3:$BU$1215</c:f>
              <c:numCache>
                <c:formatCode>General</c:formatCode>
                <c:ptCount val="1213"/>
                <c:pt idx="0">
                  <c:v>5.8248210513399332E-2</c:v>
                </c:pt>
                <c:pt idx="1">
                  <c:v>6.3998225964891936E-2</c:v>
                </c:pt>
                <c:pt idx="2">
                  <c:v>7.4565745138892511E-2</c:v>
                </c:pt>
                <c:pt idx="3">
                  <c:v>7.8832179584152229E-2</c:v>
                </c:pt>
                <c:pt idx="4">
                  <c:v>7.8334301928731143E-2</c:v>
                </c:pt>
                <c:pt idx="5">
                  <c:v>8.1291638376662784E-2</c:v>
                </c:pt>
                <c:pt idx="6">
                  <c:v>8.7570932538896432E-2</c:v>
                </c:pt>
                <c:pt idx="7">
                  <c:v>8.9153142743039523E-2</c:v>
                </c:pt>
                <c:pt idx="8">
                  <c:v>8.6812949097915829E-2</c:v>
                </c:pt>
                <c:pt idx="9">
                  <c:v>8.6586791317008249E-2</c:v>
                </c:pt>
                <c:pt idx="10">
                  <c:v>8.7449731710017256E-2</c:v>
                </c:pt>
                <c:pt idx="11">
                  <c:v>9.3484914928496365E-2</c:v>
                </c:pt>
                <c:pt idx="12">
                  <c:v>9.2820874298655043E-2</c:v>
                </c:pt>
                <c:pt idx="13">
                  <c:v>9.4330683223120229E-2</c:v>
                </c:pt>
                <c:pt idx="14">
                  <c:v>0.10364984631141742</c:v>
                </c:pt>
                <c:pt idx="15">
                  <c:v>0.11017094218334457</c:v>
                </c:pt>
                <c:pt idx="16">
                  <c:v>0.11254574038005917</c:v>
                </c:pt>
                <c:pt idx="17">
                  <c:v>0.11709039225057272</c:v>
                </c:pt>
                <c:pt idx="18">
                  <c:v>0.11380980831319734</c:v>
                </c:pt>
                <c:pt idx="19">
                  <c:v>0.11616556664868331</c:v>
                </c:pt>
                <c:pt idx="20">
                  <c:v>0.11153725032255699</c:v>
                </c:pt>
                <c:pt idx="21">
                  <c:v>0.11309261002085329</c:v>
                </c:pt>
                <c:pt idx="22">
                  <c:v>0.11440171933795618</c:v>
                </c:pt>
                <c:pt idx="23">
                  <c:v>0.113019461636038</c:v>
                </c:pt>
                <c:pt idx="24">
                  <c:v>0.11417068273410595</c:v>
                </c:pt>
                <c:pt idx="25">
                  <c:v>0.11998474547146748</c:v>
                </c:pt>
                <c:pt idx="26">
                  <c:v>0.11863712628046462</c:v>
                </c:pt>
                <c:pt idx="27">
                  <c:v>0.12732516664406485</c:v>
                </c:pt>
                <c:pt idx="28">
                  <c:v>0.12043063140119116</c:v>
                </c:pt>
                <c:pt idx="29">
                  <c:v>0.12236325655431941</c:v>
                </c:pt>
                <c:pt idx="30">
                  <c:v>0.1255380005972313</c:v>
                </c:pt>
                <c:pt idx="31">
                  <c:v>0.1248856419749928</c:v>
                </c:pt>
                <c:pt idx="32">
                  <c:v>0.1209431908045394</c:v>
                </c:pt>
                <c:pt idx="33">
                  <c:v>0.12695410442582819</c:v>
                </c:pt>
                <c:pt idx="34">
                  <c:v>0.12708382904513851</c:v>
                </c:pt>
                <c:pt idx="35">
                  <c:v>0.1274482125962379</c:v>
                </c:pt>
                <c:pt idx="36">
                  <c:v>0.1216632416801353</c:v>
                </c:pt>
                <c:pt idx="37">
                  <c:v>0.11900003826083885</c:v>
                </c:pt>
                <c:pt idx="38">
                  <c:v>0.1234720284968539</c:v>
                </c:pt>
                <c:pt idx="39">
                  <c:v>0.12734237270177443</c:v>
                </c:pt>
                <c:pt idx="40">
                  <c:v>0.12611417713500575</c:v>
                </c:pt>
                <c:pt idx="41">
                  <c:v>0.12496646516712856</c:v>
                </c:pt>
                <c:pt idx="42">
                  <c:v>0.13123445087432808</c:v>
                </c:pt>
                <c:pt idx="43">
                  <c:v>0.1346329868652125</c:v>
                </c:pt>
                <c:pt idx="44">
                  <c:v>0.13590861228843057</c:v>
                </c:pt>
                <c:pt idx="45">
                  <c:v>0.13331774223016316</c:v>
                </c:pt>
                <c:pt idx="46">
                  <c:v>0.1318363233009188</c:v>
                </c:pt>
                <c:pt idx="47">
                  <c:v>0.13489979395745894</c:v>
                </c:pt>
                <c:pt idx="48">
                  <c:v>0.13677683901627535</c:v>
                </c:pt>
                <c:pt idx="49">
                  <c:v>0.1420710976944109</c:v>
                </c:pt>
                <c:pt idx="50">
                  <c:v>0.14810442446982139</c:v>
                </c:pt>
                <c:pt idx="51">
                  <c:v>0.15217048758118826</c:v>
                </c:pt>
                <c:pt idx="52">
                  <c:v>0.14753662456540553</c:v>
                </c:pt>
                <c:pt idx="53">
                  <c:v>0.14753300223746668</c:v>
                </c:pt>
                <c:pt idx="54">
                  <c:v>0.14626835699581325</c:v>
                </c:pt>
                <c:pt idx="55">
                  <c:v>0.14845137556771501</c:v>
                </c:pt>
                <c:pt idx="56">
                  <c:v>0.14291521330191265</c:v>
                </c:pt>
                <c:pt idx="57">
                  <c:v>0.13765276319099018</c:v>
                </c:pt>
                <c:pt idx="58">
                  <c:v>0.13707760543294856</c:v>
                </c:pt>
                <c:pt idx="59">
                  <c:v>0.14913452397743382</c:v>
                </c:pt>
                <c:pt idx="60">
                  <c:v>0.15389550806432076</c:v>
                </c:pt>
                <c:pt idx="61">
                  <c:v>0.15334027310994286</c:v>
                </c:pt>
                <c:pt idx="62">
                  <c:v>0.15558385247707235</c:v>
                </c:pt>
                <c:pt idx="63">
                  <c:v>0.15884394762204357</c:v>
                </c:pt>
                <c:pt idx="64">
                  <c:v>0.16372763806785934</c:v>
                </c:pt>
                <c:pt idx="65">
                  <c:v>0.16471325086047267</c:v>
                </c:pt>
                <c:pt idx="66">
                  <c:v>0.16273885573829946</c:v>
                </c:pt>
                <c:pt idx="67">
                  <c:v>0.16350882682080276</c:v>
                </c:pt>
                <c:pt idx="68">
                  <c:v>0.16494813618775794</c:v>
                </c:pt>
                <c:pt idx="69">
                  <c:v>0.16368292495736406</c:v>
                </c:pt>
                <c:pt idx="70">
                  <c:v>0.16271304665173514</c:v>
                </c:pt>
                <c:pt idx="71">
                  <c:v>0.16157495649244552</c:v>
                </c:pt>
                <c:pt idx="72">
                  <c:v>0.15659946267292937</c:v>
                </c:pt>
                <c:pt idx="73">
                  <c:v>0.15332351984322562</c:v>
                </c:pt>
                <c:pt idx="74">
                  <c:v>0.15373069214310278</c:v>
                </c:pt>
                <c:pt idx="75">
                  <c:v>0.15263765468755269</c:v>
                </c:pt>
                <c:pt idx="76">
                  <c:v>0.15431999961965556</c:v>
                </c:pt>
                <c:pt idx="77">
                  <c:v>0.14555068327292725</c:v>
                </c:pt>
                <c:pt idx="78">
                  <c:v>0.14727411898758649</c:v>
                </c:pt>
                <c:pt idx="79">
                  <c:v>0.15191601904348356</c:v>
                </c:pt>
                <c:pt idx="80">
                  <c:v>0.15522852474582013</c:v>
                </c:pt>
                <c:pt idx="81">
                  <c:v>0.15532191288799377</c:v>
                </c:pt>
                <c:pt idx="82">
                  <c:v>0.16085071730017034</c:v>
                </c:pt>
                <c:pt idx="83">
                  <c:v>0.16212283359319762</c:v>
                </c:pt>
                <c:pt idx="84">
                  <c:v>0.17426578242623073</c:v>
                </c:pt>
                <c:pt idx="85">
                  <c:v>0.17684035200877327</c:v>
                </c:pt>
                <c:pt idx="86">
                  <c:v>0.1784428925284732</c:v>
                </c:pt>
                <c:pt idx="87">
                  <c:v>0.17872192497751327</c:v>
                </c:pt>
                <c:pt idx="88">
                  <c:v>0.18236779804797276</c:v>
                </c:pt>
                <c:pt idx="89">
                  <c:v>0.18340129348802786</c:v>
                </c:pt>
                <c:pt idx="90">
                  <c:v>0.18179682860661042</c:v>
                </c:pt>
                <c:pt idx="91">
                  <c:v>0.17711847887582863</c:v>
                </c:pt>
                <c:pt idx="92">
                  <c:v>0.1758541732274195</c:v>
                </c:pt>
                <c:pt idx="93">
                  <c:v>0.17031042671249516</c:v>
                </c:pt>
                <c:pt idx="94">
                  <c:v>0.16986940828593933</c:v>
                </c:pt>
                <c:pt idx="95">
                  <c:v>0.17016349603547526</c:v>
                </c:pt>
                <c:pt idx="96">
                  <c:v>0.16569354335892583</c:v>
                </c:pt>
                <c:pt idx="97">
                  <c:v>0.17016496760620042</c:v>
                </c:pt>
                <c:pt idx="98">
                  <c:v>0.16881202812103738</c:v>
                </c:pt>
                <c:pt idx="99">
                  <c:v>0.16761688629671076</c:v>
                </c:pt>
                <c:pt idx="100">
                  <c:v>0.17759277744032273</c:v>
                </c:pt>
                <c:pt idx="101">
                  <c:v>0.17522139781560042</c:v>
                </c:pt>
                <c:pt idx="102">
                  <c:v>0.16807907270215927</c:v>
                </c:pt>
                <c:pt idx="103">
                  <c:v>0.17119631228904186</c:v>
                </c:pt>
                <c:pt idx="104">
                  <c:v>0.16270365123864372</c:v>
                </c:pt>
                <c:pt idx="105">
                  <c:v>0.16716794402778867</c:v>
                </c:pt>
                <c:pt idx="106">
                  <c:v>0.16569410934766626</c:v>
                </c:pt>
                <c:pt idx="107">
                  <c:v>0.16197488413644495</c:v>
                </c:pt>
                <c:pt idx="108">
                  <c:v>0.16610682833719978</c:v>
                </c:pt>
                <c:pt idx="109">
                  <c:v>0.17205718116326083</c:v>
                </c:pt>
                <c:pt idx="110">
                  <c:v>0.17115816464793576</c:v>
                </c:pt>
                <c:pt idx="111">
                  <c:v>0.18034665225583868</c:v>
                </c:pt>
                <c:pt idx="112">
                  <c:v>0.18132366201959724</c:v>
                </c:pt>
                <c:pt idx="113">
                  <c:v>0.18587534347026716</c:v>
                </c:pt>
                <c:pt idx="114">
                  <c:v>0.18503235984024627</c:v>
                </c:pt>
                <c:pt idx="115">
                  <c:v>0.18101361338758071</c:v>
                </c:pt>
                <c:pt idx="116">
                  <c:v>0.17900820208243104</c:v>
                </c:pt>
                <c:pt idx="117">
                  <c:v>0.17732132924040461</c:v>
                </c:pt>
                <c:pt idx="118">
                  <c:v>0.17188421500418039</c:v>
                </c:pt>
                <c:pt idx="119">
                  <c:v>0.17176037666777072</c:v>
                </c:pt>
                <c:pt idx="120">
                  <c:v>0.17233168570237731</c:v>
                </c:pt>
                <c:pt idx="121">
                  <c:v>0.1768799712206045</c:v>
                </c:pt>
                <c:pt idx="122">
                  <c:v>0.18106670313143458</c:v>
                </c:pt>
                <c:pt idx="123">
                  <c:v>0.18209148234488681</c:v>
                </c:pt>
                <c:pt idx="124">
                  <c:v>0.18430676227499401</c:v>
                </c:pt>
                <c:pt idx="125">
                  <c:v>0.18987201636205531</c:v>
                </c:pt>
                <c:pt idx="126">
                  <c:v>0.18935187270958503</c:v>
                </c:pt>
                <c:pt idx="127">
                  <c:v>0.1856644560655768</c:v>
                </c:pt>
                <c:pt idx="128">
                  <c:v>0.17759526779078066</c:v>
                </c:pt>
                <c:pt idx="129">
                  <c:v>0.1733758217307528</c:v>
                </c:pt>
                <c:pt idx="130">
                  <c:v>0.17353441177582588</c:v>
                </c:pt>
                <c:pt idx="131">
                  <c:v>0.16807918589990736</c:v>
                </c:pt>
                <c:pt idx="132">
                  <c:v>0.16205163220964947</c:v>
                </c:pt>
                <c:pt idx="133">
                  <c:v>0.16016587092423018</c:v>
                </c:pt>
                <c:pt idx="134">
                  <c:v>0.16299162630978287</c:v>
                </c:pt>
                <c:pt idx="135">
                  <c:v>0.16524052597107253</c:v>
                </c:pt>
                <c:pt idx="136">
                  <c:v>0.17167468597246713</c:v>
                </c:pt>
                <c:pt idx="137">
                  <c:v>0.17028699477864068</c:v>
                </c:pt>
                <c:pt idx="138">
                  <c:v>0.17496092979724698</c:v>
                </c:pt>
                <c:pt idx="139">
                  <c:v>0.17566060507818679</c:v>
                </c:pt>
                <c:pt idx="140">
                  <c:v>0.17684940782862044</c:v>
                </c:pt>
                <c:pt idx="141">
                  <c:v>0.17598446383547023</c:v>
                </c:pt>
                <c:pt idx="142">
                  <c:v>0.17495753386480431</c:v>
                </c:pt>
                <c:pt idx="143">
                  <c:v>0.16791346439670468</c:v>
                </c:pt>
                <c:pt idx="144">
                  <c:v>0.16692558764912951</c:v>
                </c:pt>
                <c:pt idx="145">
                  <c:v>0.16772182060918953</c:v>
                </c:pt>
                <c:pt idx="146">
                  <c:v>0.17013451741196439</c:v>
                </c:pt>
                <c:pt idx="147">
                  <c:v>0.16959909206350213</c:v>
                </c:pt>
                <c:pt idx="148">
                  <c:v>0.16895239332866807</c:v>
                </c:pt>
                <c:pt idx="149">
                  <c:v>0.1715759775361333</c:v>
                </c:pt>
                <c:pt idx="150">
                  <c:v>0.17862751805560681</c:v>
                </c:pt>
                <c:pt idx="151">
                  <c:v>0.1814508962884496</c:v>
                </c:pt>
                <c:pt idx="152">
                  <c:v>0.18229501189595135</c:v>
                </c:pt>
                <c:pt idx="153">
                  <c:v>0.1827285592711333</c:v>
                </c:pt>
                <c:pt idx="154">
                  <c:v>0.18358388145569587</c:v>
                </c:pt>
                <c:pt idx="155">
                  <c:v>0.18168940394367372</c:v>
                </c:pt>
                <c:pt idx="156">
                  <c:v>0.1838601971587818</c:v>
                </c:pt>
                <c:pt idx="157">
                  <c:v>0.18014855619668246</c:v>
                </c:pt>
                <c:pt idx="158">
                  <c:v>0.17675081259003467</c:v>
                </c:pt>
                <c:pt idx="159">
                  <c:v>0.17970550021066101</c:v>
                </c:pt>
                <c:pt idx="160">
                  <c:v>0.17894696210071473</c:v>
                </c:pt>
                <c:pt idx="161">
                  <c:v>0.17941265763635406</c:v>
                </c:pt>
                <c:pt idx="162">
                  <c:v>0.18626791326064077</c:v>
                </c:pt>
                <c:pt idx="163">
                  <c:v>0.18746418706244825</c:v>
                </c:pt>
                <c:pt idx="164">
                  <c:v>0.18981417231278166</c:v>
                </c:pt>
                <c:pt idx="165">
                  <c:v>0.19321259510591801</c:v>
                </c:pt>
                <c:pt idx="166">
                  <c:v>0.19374168138048728</c:v>
                </c:pt>
                <c:pt idx="167">
                  <c:v>0.19434310101608562</c:v>
                </c:pt>
                <c:pt idx="168">
                  <c:v>0.19736027379365725</c:v>
                </c:pt>
                <c:pt idx="169">
                  <c:v>0.19148112235114437</c:v>
                </c:pt>
                <c:pt idx="170">
                  <c:v>0.19558171077567849</c:v>
                </c:pt>
                <c:pt idx="171">
                  <c:v>0.19861461804023456</c:v>
                </c:pt>
                <c:pt idx="172">
                  <c:v>0.20179898389173404</c:v>
                </c:pt>
                <c:pt idx="173">
                  <c:v>0.20294420550915329</c:v>
                </c:pt>
                <c:pt idx="174">
                  <c:v>0.2047135995095368</c:v>
                </c:pt>
                <c:pt idx="175">
                  <c:v>0.21319041287520241</c:v>
                </c:pt>
                <c:pt idx="176">
                  <c:v>0.21992466010678172</c:v>
                </c:pt>
                <c:pt idx="177">
                  <c:v>0.22098928492756134</c:v>
                </c:pt>
                <c:pt idx="178">
                  <c:v>0.22228528594543551</c:v>
                </c:pt>
                <c:pt idx="179">
                  <c:v>0.22138977856030123</c:v>
                </c:pt>
                <c:pt idx="180">
                  <c:v>0.22118341906553449</c:v>
                </c:pt>
                <c:pt idx="181">
                  <c:v>0.22936942741635874</c:v>
                </c:pt>
                <c:pt idx="182">
                  <c:v>0.22982335038619675</c:v>
                </c:pt>
                <c:pt idx="183">
                  <c:v>0.23691145377830311</c:v>
                </c:pt>
                <c:pt idx="184">
                  <c:v>0.24040971698525418</c:v>
                </c:pt>
                <c:pt idx="185">
                  <c:v>0.25212840065844866</c:v>
                </c:pt>
                <c:pt idx="186">
                  <c:v>0.26764068046335909</c:v>
                </c:pt>
                <c:pt idx="187">
                  <c:v>0.27807807882593105</c:v>
                </c:pt>
                <c:pt idx="188">
                  <c:v>0.28095126406793314</c:v>
                </c:pt>
                <c:pt idx="189">
                  <c:v>0.28562621786627224</c:v>
                </c:pt>
                <c:pt idx="190">
                  <c:v>0.2890539588761637</c:v>
                </c:pt>
                <c:pt idx="191">
                  <c:v>0.29477735021730572</c:v>
                </c:pt>
                <c:pt idx="192">
                  <c:v>0.2946177413924998</c:v>
                </c:pt>
                <c:pt idx="193">
                  <c:v>0.29605456040899708</c:v>
                </c:pt>
                <c:pt idx="194">
                  <c:v>0.30311108162938649</c:v>
                </c:pt>
                <c:pt idx="195">
                  <c:v>0.3152751984413123</c:v>
                </c:pt>
                <c:pt idx="196">
                  <c:v>0.32967655554647457</c:v>
                </c:pt>
                <c:pt idx="197">
                  <c:v>0.33417673202176379</c:v>
                </c:pt>
                <c:pt idx="198">
                  <c:v>0.34354339288515928</c:v>
                </c:pt>
                <c:pt idx="199">
                  <c:v>0.35546039901300619</c:v>
                </c:pt>
                <c:pt idx="200">
                  <c:v>0.36340552255589648</c:v>
                </c:pt>
                <c:pt idx="201">
                  <c:v>0.36981364707523057</c:v>
                </c:pt>
                <c:pt idx="202">
                  <c:v>0.37477227443028138</c:v>
                </c:pt>
                <c:pt idx="203">
                  <c:v>0.37441275838234983</c:v>
                </c:pt>
                <c:pt idx="204">
                  <c:v>0.38521261593430361</c:v>
                </c:pt>
                <c:pt idx="205">
                  <c:v>0.40021154395162922</c:v>
                </c:pt>
                <c:pt idx="206">
                  <c:v>0.4102235451768817</c:v>
                </c:pt>
                <c:pt idx="207">
                  <c:v>0.42437575403849942</c:v>
                </c:pt>
                <c:pt idx="208">
                  <c:v>0.43383308629811446</c:v>
                </c:pt>
                <c:pt idx="209">
                  <c:v>0.44032871267672147</c:v>
                </c:pt>
                <c:pt idx="210">
                  <c:v>0.45104106836940228</c:v>
                </c:pt>
                <c:pt idx="211">
                  <c:v>0.46780961678260757</c:v>
                </c:pt>
                <c:pt idx="212">
                  <c:v>0.48023805033632183</c:v>
                </c:pt>
                <c:pt idx="213">
                  <c:v>0.48906045642690399</c:v>
                </c:pt>
                <c:pt idx="214">
                  <c:v>0.49967331129901432</c:v>
                </c:pt>
                <c:pt idx="215">
                  <c:v>0.5197209720788698</c:v>
                </c:pt>
                <c:pt idx="216">
                  <c:v>0.53882682759462253</c:v>
                </c:pt>
                <c:pt idx="217">
                  <c:v>0.5525920133555231</c:v>
                </c:pt>
                <c:pt idx="218">
                  <c:v>0.56036213317986738</c:v>
                </c:pt>
                <c:pt idx="219">
                  <c:v>0.5683167653335971</c:v>
                </c:pt>
                <c:pt idx="220">
                  <c:v>0.58540136185946778</c:v>
                </c:pt>
                <c:pt idx="221">
                  <c:v>0.59983577270707211</c:v>
                </c:pt>
                <c:pt idx="222">
                  <c:v>0.61676132639687709</c:v>
                </c:pt>
                <c:pt idx="223">
                  <c:v>0.63056873491781507</c:v>
                </c:pt>
                <c:pt idx="224">
                  <c:v>0.65226081938416358</c:v>
                </c:pt>
                <c:pt idx="225">
                  <c:v>0.67007723935143126</c:v>
                </c:pt>
                <c:pt idx="226">
                  <c:v>0.68329477440707576</c:v>
                </c:pt>
                <c:pt idx="227">
                  <c:v>0.69635813412982284</c:v>
                </c:pt>
                <c:pt idx="228">
                  <c:v>0.71261446273292417</c:v>
                </c:pt>
                <c:pt idx="229">
                  <c:v>0.72705226951297131</c:v>
                </c:pt>
                <c:pt idx="230">
                  <c:v>0.74993100597253959</c:v>
                </c:pt>
                <c:pt idx="231">
                  <c:v>0.76352979104374885</c:v>
                </c:pt>
                <c:pt idx="232">
                  <c:v>0.77878205562129832</c:v>
                </c:pt>
                <c:pt idx="233">
                  <c:v>0.79783957569861685</c:v>
                </c:pt>
                <c:pt idx="234">
                  <c:v>0.82178610651591133</c:v>
                </c:pt>
                <c:pt idx="235">
                  <c:v>0.83232696762023695</c:v>
                </c:pt>
                <c:pt idx="236">
                  <c:v>0.84386272373251914</c:v>
                </c:pt>
                <c:pt idx="237">
                  <c:v>0.8583550918271452</c:v>
                </c:pt>
                <c:pt idx="238">
                  <c:v>0.88168095939166613</c:v>
                </c:pt>
                <c:pt idx="239">
                  <c:v>0.8970864937201285</c:v>
                </c:pt>
                <c:pt idx="240">
                  <c:v>0.91124141932770042</c:v>
                </c:pt>
                <c:pt idx="241">
                  <c:v>0.92392171787091337</c:v>
                </c:pt>
                <c:pt idx="242">
                  <c:v>0.94217326998183626</c:v>
                </c:pt>
                <c:pt idx="243">
                  <c:v>0.95926058325366104</c:v>
                </c:pt>
                <c:pt idx="244">
                  <c:v>0.97176542528733545</c:v>
                </c:pt>
                <c:pt idx="245">
                  <c:v>0.97119151270452286</c:v>
                </c:pt>
                <c:pt idx="246">
                  <c:v>0.98156031323175263</c:v>
                </c:pt>
                <c:pt idx="247">
                  <c:v>0.99408734202405269</c:v>
                </c:pt>
                <c:pt idx="248">
                  <c:v>0.99527999349792129</c:v>
                </c:pt>
                <c:pt idx="249">
                  <c:v>1</c:v>
                </c:pt>
                <c:pt idx="250">
                  <c:v>0.99610214874229375</c:v>
                </c:pt>
                <c:pt idx="251">
                  <c:v>0.98801054731337601</c:v>
                </c:pt>
                <c:pt idx="252">
                  <c:v>0.98414937212605069</c:v>
                </c:pt>
                <c:pt idx="253">
                  <c:v>0.98419838675097338</c:v>
                </c:pt>
                <c:pt idx="254">
                  <c:v>0.96864014866033854</c:v>
                </c:pt>
                <c:pt idx="255">
                  <c:v>0.95924564115091326</c:v>
                </c:pt>
                <c:pt idx="256">
                  <c:v>0.94673174329739151</c:v>
                </c:pt>
                <c:pt idx="257">
                  <c:v>0.93916266267365378</c:v>
                </c:pt>
                <c:pt idx="258">
                  <c:v>0.92898675110916817</c:v>
                </c:pt>
                <c:pt idx="259">
                  <c:v>0.92060943856407296</c:v>
                </c:pt>
                <c:pt idx="260">
                  <c:v>0.90027844382074995</c:v>
                </c:pt>
                <c:pt idx="261">
                  <c:v>0.8935402346679876</c:v>
                </c:pt>
                <c:pt idx="262">
                  <c:v>0.87520491622347851</c:v>
                </c:pt>
                <c:pt idx="263">
                  <c:v>0.86240802399973371</c:v>
                </c:pt>
                <c:pt idx="264">
                  <c:v>0.84654109565005964</c:v>
                </c:pt>
                <c:pt idx="265">
                  <c:v>0.82996022910318634</c:v>
                </c:pt>
                <c:pt idx="266">
                  <c:v>0.81053730669503554</c:v>
                </c:pt>
                <c:pt idx="267">
                  <c:v>0.7935650023352695</c:v>
                </c:pt>
                <c:pt idx="268">
                  <c:v>0.77176968152266368</c:v>
                </c:pt>
                <c:pt idx="269">
                  <c:v>0.76231257565854482</c:v>
                </c:pt>
                <c:pt idx="270">
                  <c:v>0.74860195121222339</c:v>
                </c:pt>
                <c:pt idx="271">
                  <c:v>0.73122292734357264</c:v>
                </c:pt>
                <c:pt idx="272">
                  <c:v>0.71344578699489181</c:v>
                </c:pt>
                <c:pt idx="273">
                  <c:v>0.70077397828278565</c:v>
                </c:pt>
                <c:pt idx="274">
                  <c:v>0.68592311291996078</c:v>
                </c:pt>
                <c:pt idx="275">
                  <c:v>0.67652713383981022</c:v>
                </c:pt>
                <c:pt idx="276">
                  <c:v>0.65823313257335381</c:v>
                </c:pt>
                <c:pt idx="277">
                  <c:v>0.64163007926785509</c:v>
                </c:pt>
                <c:pt idx="278">
                  <c:v>0.62980238616325057</c:v>
                </c:pt>
                <c:pt idx="279">
                  <c:v>0.6198075909957077</c:v>
                </c:pt>
                <c:pt idx="280">
                  <c:v>0.61199615399331098</c:v>
                </c:pt>
                <c:pt idx="281">
                  <c:v>0.60757431035969944</c:v>
                </c:pt>
                <c:pt idx="282">
                  <c:v>0.5980773588882532</c:v>
                </c:pt>
                <c:pt idx="283">
                  <c:v>0.59587339873295497</c:v>
                </c:pt>
                <c:pt idx="284">
                  <c:v>0.58657986361482517</c:v>
                </c:pt>
                <c:pt idx="285">
                  <c:v>0.57337376153173758</c:v>
                </c:pt>
                <c:pt idx="286">
                  <c:v>0.56169865899155746</c:v>
                </c:pt>
                <c:pt idx="287">
                  <c:v>0.54722134619742724</c:v>
                </c:pt>
                <c:pt idx="288">
                  <c:v>0.53860801634756594</c:v>
                </c:pt>
                <c:pt idx="289">
                  <c:v>0.52362018170955316</c:v>
                </c:pt>
                <c:pt idx="290">
                  <c:v>0.51621048351512511</c:v>
                </c:pt>
                <c:pt idx="291">
                  <c:v>0.50867807896176831</c:v>
                </c:pt>
                <c:pt idx="292">
                  <c:v>0.50469702735921651</c:v>
                </c:pt>
                <c:pt idx="293">
                  <c:v>0.50626900448693235</c:v>
                </c:pt>
                <c:pt idx="294">
                  <c:v>0.4994841578619571</c:v>
                </c:pt>
                <c:pt idx="295">
                  <c:v>0.49512751613124512</c:v>
                </c:pt>
                <c:pt idx="296">
                  <c:v>0.50074721833513736</c:v>
                </c:pt>
                <c:pt idx="297">
                  <c:v>0.48757315121475897</c:v>
                </c:pt>
                <c:pt idx="298">
                  <c:v>0.47888375247818166</c:v>
                </c:pt>
                <c:pt idx="299">
                  <c:v>0.47159449668772069</c:v>
                </c:pt>
                <c:pt idx="300">
                  <c:v>0.46008568163948377</c:v>
                </c:pt>
                <c:pt idx="301">
                  <c:v>0.46006892837276647</c:v>
                </c:pt>
                <c:pt idx="302">
                  <c:v>0.45250460205444859</c:v>
                </c:pt>
                <c:pt idx="303">
                  <c:v>0.43938045514097762</c:v>
                </c:pt>
                <c:pt idx="304">
                  <c:v>0.44083425381968822</c:v>
                </c:pt>
                <c:pt idx="305">
                  <c:v>0.44277287845346519</c:v>
                </c:pt>
                <c:pt idx="306">
                  <c:v>0.43933438365750527</c:v>
                </c:pt>
                <c:pt idx="307">
                  <c:v>0.44105838536090497</c:v>
                </c:pt>
                <c:pt idx="308">
                  <c:v>0.43591773602692657</c:v>
                </c:pt>
                <c:pt idx="309">
                  <c:v>0.42777202607442211</c:v>
                </c:pt>
                <c:pt idx="310">
                  <c:v>0.42689225317627216</c:v>
                </c:pt>
                <c:pt idx="311">
                  <c:v>0.42092752423620383</c:v>
                </c:pt>
                <c:pt idx="312">
                  <c:v>0.41322385148998797</c:v>
                </c:pt>
                <c:pt idx="313">
                  <c:v>0.41625166485588</c:v>
                </c:pt>
                <c:pt idx="314">
                  <c:v>0.41599979986638136</c:v>
                </c:pt>
                <c:pt idx="315">
                  <c:v>0.41861783738419023</c:v>
                </c:pt>
                <c:pt idx="316">
                  <c:v>0.41874676961926388</c:v>
                </c:pt>
                <c:pt idx="317">
                  <c:v>0.41890547286208507</c:v>
                </c:pt>
                <c:pt idx="318">
                  <c:v>0.41969174442031315</c:v>
                </c:pt>
                <c:pt idx="319">
                  <c:v>0.41971200681722115</c:v>
                </c:pt>
                <c:pt idx="320">
                  <c:v>0.41618408580027066</c:v>
                </c:pt>
                <c:pt idx="321">
                  <c:v>0.41422316121012015</c:v>
                </c:pt>
                <c:pt idx="322">
                  <c:v>0.40978807343998225</c:v>
                </c:pt>
                <c:pt idx="323">
                  <c:v>0.41100630760491902</c:v>
                </c:pt>
                <c:pt idx="324">
                  <c:v>0.40574204633002714</c:v>
                </c:pt>
                <c:pt idx="325">
                  <c:v>0.40470504175978123</c:v>
                </c:pt>
                <c:pt idx="326">
                  <c:v>0.40315728895015651</c:v>
                </c:pt>
                <c:pt idx="327">
                  <c:v>0.40170541463316345</c:v>
                </c:pt>
                <c:pt idx="328">
                  <c:v>0.39275611386697318</c:v>
                </c:pt>
                <c:pt idx="329">
                  <c:v>0.39022161628725421</c:v>
                </c:pt>
                <c:pt idx="330">
                  <c:v>0.38909450630952924</c:v>
                </c:pt>
                <c:pt idx="331">
                  <c:v>0.38731356613884066</c:v>
                </c:pt>
                <c:pt idx="332">
                  <c:v>0.38632353863405178</c:v>
                </c:pt>
                <c:pt idx="333">
                  <c:v>0.38559601670708205</c:v>
                </c:pt>
                <c:pt idx="334">
                  <c:v>0.38451090309389818</c:v>
                </c:pt>
                <c:pt idx="335">
                  <c:v>0.38475495743877869</c:v>
                </c:pt>
                <c:pt idx="336">
                  <c:v>0.38049408100295018</c:v>
                </c:pt>
                <c:pt idx="337">
                  <c:v>0.37783461310934063</c:v>
                </c:pt>
                <c:pt idx="338">
                  <c:v>0.38067542379538916</c:v>
                </c:pt>
                <c:pt idx="339">
                  <c:v>0.37597375532850097</c:v>
                </c:pt>
                <c:pt idx="340">
                  <c:v>0.37642405597040013</c:v>
                </c:pt>
                <c:pt idx="341">
                  <c:v>0.37148444583702828</c:v>
                </c:pt>
                <c:pt idx="342">
                  <c:v>0.3722675478583099</c:v>
                </c:pt>
                <c:pt idx="343">
                  <c:v>0.3750940956280992</c:v>
                </c:pt>
                <c:pt idx="344">
                  <c:v>0.3723063746859045</c:v>
                </c:pt>
                <c:pt idx="345">
                  <c:v>0.36826849781381188</c:v>
                </c:pt>
                <c:pt idx="346">
                  <c:v>0.36541749933043532</c:v>
                </c:pt>
                <c:pt idx="347">
                  <c:v>0.36473152097701428</c:v>
                </c:pt>
                <c:pt idx="348">
                  <c:v>0.37107863191012824</c:v>
                </c:pt>
                <c:pt idx="349">
                  <c:v>0.36742415581081395</c:v>
                </c:pt>
                <c:pt idx="350">
                  <c:v>0.35921946983155495</c:v>
                </c:pt>
                <c:pt idx="351">
                  <c:v>0.36396573821119027</c:v>
                </c:pt>
                <c:pt idx="352">
                  <c:v>0.36351747512875676</c:v>
                </c:pt>
                <c:pt idx="353">
                  <c:v>0.36247401828686981</c:v>
                </c:pt>
                <c:pt idx="354">
                  <c:v>0.35914362734033517</c:v>
                </c:pt>
                <c:pt idx="355">
                  <c:v>0.34834965607128199</c:v>
                </c:pt>
                <c:pt idx="356">
                  <c:v>0.35005633851922402</c:v>
                </c:pt>
                <c:pt idx="357">
                  <c:v>0.35130502287839682</c:v>
                </c:pt>
                <c:pt idx="358">
                  <c:v>0.34312739116093116</c:v>
                </c:pt>
                <c:pt idx="359">
                  <c:v>0.33689732669934158</c:v>
                </c:pt>
                <c:pt idx="360">
                  <c:v>0.33438626105347713</c:v>
                </c:pt>
                <c:pt idx="361">
                  <c:v>0.3306515277507675</c:v>
                </c:pt>
                <c:pt idx="362">
                  <c:v>0.33599378227409293</c:v>
                </c:pt>
                <c:pt idx="363">
                  <c:v>0.33185629138368172</c:v>
                </c:pt>
                <c:pt idx="364">
                  <c:v>0.33890228521349886</c:v>
                </c:pt>
                <c:pt idx="365">
                  <c:v>0.34438264098949317</c:v>
                </c:pt>
                <c:pt idx="366">
                  <c:v>0.35055972890497705</c:v>
                </c:pt>
                <c:pt idx="367">
                  <c:v>0.35142252214091357</c:v>
                </c:pt>
                <c:pt idx="368">
                  <c:v>0.34941484688080204</c:v>
                </c:pt>
                <c:pt idx="369">
                  <c:v>0.34427714068827403</c:v>
                </c:pt>
                <c:pt idx="370">
                  <c:v>0.34314357843890791</c:v>
                </c:pt>
                <c:pt idx="371">
                  <c:v>0.33641238754652708</c:v>
                </c:pt>
                <c:pt idx="372">
                  <c:v>0.32556023263495604</c:v>
                </c:pt>
                <c:pt idx="373">
                  <c:v>0.32409783092739064</c:v>
                </c:pt>
                <c:pt idx="374">
                  <c:v>0.3200811220341907</c:v>
                </c:pt>
                <c:pt idx="375">
                  <c:v>0.32366632111167432</c:v>
                </c:pt>
                <c:pt idx="376">
                  <c:v>0.32711398492522953</c:v>
                </c:pt>
                <c:pt idx="377">
                  <c:v>0.32858510285939779</c:v>
                </c:pt>
                <c:pt idx="378">
                  <c:v>0.32850597763348333</c:v>
                </c:pt>
                <c:pt idx="379">
                  <c:v>0.33077378131870394</c:v>
                </c:pt>
                <c:pt idx="380">
                  <c:v>0.32596649935284844</c:v>
                </c:pt>
                <c:pt idx="381">
                  <c:v>0.32901683907061025</c:v>
                </c:pt>
                <c:pt idx="382">
                  <c:v>0.32476965956230053</c:v>
                </c:pt>
                <c:pt idx="383">
                  <c:v>0.32215094285800316</c:v>
                </c:pt>
                <c:pt idx="384">
                  <c:v>0.31897891556104541</c:v>
                </c:pt>
                <c:pt idx="385">
                  <c:v>0.31449888828491596</c:v>
                </c:pt>
                <c:pt idx="386">
                  <c:v>0.31756383051218129</c:v>
                </c:pt>
                <c:pt idx="387">
                  <c:v>0.31612135160827964</c:v>
                </c:pt>
                <c:pt idx="388">
                  <c:v>0.31380713684634243</c:v>
                </c:pt>
                <c:pt idx="389">
                  <c:v>0.31752285292737298</c:v>
                </c:pt>
                <c:pt idx="390">
                  <c:v>0.31419268837633452</c:v>
                </c:pt>
                <c:pt idx="391">
                  <c:v>0.31992943705175109</c:v>
                </c:pt>
                <c:pt idx="392">
                  <c:v>0.31839741872911076</c:v>
                </c:pt>
                <c:pt idx="393">
                  <c:v>0.3154937832928727</c:v>
                </c:pt>
                <c:pt idx="394">
                  <c:v>0.31633710651613783</c:v>
                </c:pt>
                <c:pt idx="395">
                  <c:v>0.31875976472074458</c:v>
                </c:pt>
                <c:pt idx="396">
                  <c:v>0.31423230758816573</c:v>
                </c:pt>
                <c:pt idx="397">
                  <c:v>0.31559656684813775</c:v>
                </c:pt>
                <c:pt idx="398">
                  <c:v>0.3092251183991846</c:v>
                </c:pt>
                <c:pt idx="399">
                  <c:v>0.31157702801123555</c:v>
                </c:pt>
                <c:pt idx="400">
                  <c:v>0.31220663388610809</c:v>
                </c:pt>
                <c:pt idx="401">
                  <c:v>0.3073722976584593</c:v>
                </c:pt>
                <c:pt idx="402">
                  <c:v>0.29913670869397191</c:v>
                </c:pt>
                <c:pt idx="403">
                  <c:v>0.29720249877237043</c:v>
                </c:pt>
                <c:pt idx="404">
                  <c:v>0.29527292995844057</c:v>
                </c:pt>
                <c:pt idx="405">
                  <c:v>0.29962787372293131</c:v>
                </c:pt>
                <c:pt idx="406">
                  <c:v>0.2973673146935884</c:v>
                </c:pt>
                <c:pt idx="407">
                  <c:v>0.29723068501164468</c:v>
                </c:pt>
                <c:pt idx="408">
                  <c:v>0.30161324902666919</c:v>
                </c:pt>
                <c:pt idx="409">
                  <c:v>0.30390923895116401</c:v>
                </c:pt>
                <c:pt idx="410">
                  <c:v>0.30520716433075568</c:v>
                </c:pt>
                <c:pt idx="411">
                  <c:v>0.29821052471910542</c:v>
                </c:pt>
                <c:pt idx="412">
                  <c:v>0.28746047417631093</c:v>
                </c:pt>
                <c:pt idx="413">
                  <c:v>0.28880911214704658</c:v>
                </c:pt>
                <c:pt idx="414">
                  <c:v>0.28603101301343953</c:v>
                </c:pt>
                <c:pt idx="415">
                  <c:v>0.28170029356703991</c:v>
                </c:pt>
                <c:pt idx="416">
                  <c:v>0.28242158961786479</c:v>
                </c:pt>
                <c:pt idx="417">
                  <c:v>0.27969884418307334</c:v>
                </c:pt>
                <c:pt idx="418">
                  <c:v>0.28146404986677759</c:v>
                </c:pt>
                <c:pt idx="419">
                  <c:v>0.28478787534392302</c:v>
                </c:pt>
                <c:pt idx="420">
                  <c:v>0.28377260474131033</c:v>
                </c:pt>
                <c:pt idx="421">
                  <c:v>0.28378505649360014</c:v>
                </c:pt>
                <c:pt idx="422">
                  <c:v>0.28204724466493353</c:v>
                </c:pt>
                <c:pt idx="423">
                  <c:v>0.27776338908624287</c:v>
                </c:pt>
                <c:pt idx="424">
                  <c:v>0.27103287738035053</c:v>
                </c:pt>
                <c:pt idx="425">
                  <c:v>0.26850347369929561</c:v>
                </c:pt>
                <c:pt idx="426">
                  <c:v>0.25965061741447742</c:v>
                </c:pt>
                <c:pt idx="427">
                  <c:v>0.25133431845560239</c:v>
                </c:pt>
                <c:pt idx="428">
                  <c:v>0.24496785070756516</c:v>
                </c:pt>
                <c:pt idx="429">
                  <c:v>0.23875193596448668</c:v>
                </c:pt>
                <c:pt idx="430">
                  <c:v>0.23883694747330175</c:v>
                </c:pt>
                <c:pt idx="431">
                  <c:v>0.23546014545005048</c:v>
                </c:pt>
                <c:pt idx="432">
                  <c:v>0.23477926099529345</c:v>
                </c:pt>
                <c:pt idx="433">
                  <c:v>0.23704242357284239</c:v>
                </c:pt>
                <c:pt idx="434">
                  <c:v>0.23648300030178518</c:v>
                </c:pt>
                <c:pt idx="435">
                  <c:v>0.23711079501268834</c:v>
                </c:pt>
                <c:pt idx="436">
                  <c:v>0.23941912349172489</c:v>
                </c:pt>
                <c:pt idx="437">
                  <c:v>0.23496750885036594</c:v>
                </c:pt>
                <c:pt idx="438">
                  <c:v>0.23823711260617667</c:v>
                </c:pt>
                <c:pt idx="439">
                  <c:v>0.22943847804269321</c:v>
                </c:pt>
                <c:pt idx="440">
                  <c:v>0.22763761506834085</c:v>
                </c:pt>
                <c:pt idx="441">
                  <c:v>0.23029685656645418</c:v>
                </c:pt>
                <c:pt idx="442">
                  <c:v>0.22913476848456968</c:v>
                </c:pt>
                <c:pt idx="443">
                  <c:v>0.22515518845274299</c:v>
                </c:pt>
                <c:pt idx="444">
                  <c:v>0.22227340018188613</c:v>
                </c:pt>
                <c:pt idx="445">
                  <c:v>0.21801659886498884</c:v>
                </c:pt>
                <c:pt idx="446">
                  <c:v>0.22500905015995976</c:v>
                </c:pt>
                <c:pt idx="447">
                  <c:v>0.2241119580063522</c:v>
                </c:pt>
                <c:pt idx="448">
                  <c:v>0.21637013761903023</c:v>
                </c:pt>
                <c:pt idx="449">
                  <c:v>0.2135570603812636</c:v>
                </c:pt>
                <c:pt idx="450">
                  <c:v>0.2097527104634791</c:v>
                </c:pt>
                <c:pt idx="451">
                  <c:v>0.20655725123266688</c:v>
                </c:pt>
                <c:pt idx="452">
                  <c:v>0.20553609434715348</c:v>
                </c:pt>
                <c:pt idx="453">
                  <c:v>0.19955200859216188</c:v>
                </c:pt>
                <c:pt idx="454">
                  <c:v>0.19655430582726161</c:v>
                </c:pt>
                <c:pt idx="455">
                  <c:v>0.19569728567647765</c:v>
                </c:pt>
                <c:pt idx="456">
                  <c:v>0.18758745941011748</c:v>
                </c:pt>
                <c:pt idx="457">
                  <c:v>0.19054124144875911</c:v>
                </c:pt>
                <c:pt idx="458">
                  <c:v>0.18989567469140595</c:v>
                </c:pt>
                <c:pt idx="459">
                  <c:v>0.19095565840451398</c:v>
                </c:pt>
                <c:pt idx="460">
                  <c:v>0.18835607211964367</c:v>
                </c:pt>
                <c:pt idx="461">
                  <c:v>0.18363866916577107</c:v>
                </c:pt>
                <c:pt idx="462">
                  <c:v>0.18221215114434997</c:v>
                </c:pt>
                <c:pt idx="463">
                  <c:v>0.18424971060995701</c:v>
                </c:pt>
                <c:pt idx="464">
                  <c:v>0.18146538560020503</c:v>
                </c:pt>
                <c:pt idx="465">
                  <c:v>0.18170219528920781</c:v>
                </c:pt>
                <c:pt idx="466">
                  <c:v>0.1816283903574536</c:v>
                </c:pt>
                <c:pt idx="467">
                  <c:v>0.1807941229540356</c:v>
                </c:pt>
                <c:pt idx="468">
                  <c:v>0.17928712133372302</c:v>
                </c:pt>
                <c:pt idx="469">
                  <c:v>0.17542322940044358</c:v>
                </c:pt>
                <c:pt idx="470">
                  <c:v>0.17034936673783788</c:v>
                </c:pt>
                <c:pt idx="471">
                  <c:v>0.16632224365181369</c:v>
                </c:pt>
                <c:pt idx="472">
                  <c:v>0.16230994947078919</c:v>
                </c:pt>
                <c:pt idx="473">
                  <c:v>0.15780977299549992</c:v>
                </c:pt>
                <c:pt idx="474">
                  <c:v>0.15898204887471251</c:v>
                </c:pt>
                <c:pt idx="475">
                  <c:v>0.16329386429718123</c:v>
                </c:pt>
                <c:pt idx="476">
                  <c:v>0.16867143651791047</c:v>
                </c:pt>
                <c:pt idx="477">
                  <c:v>0.16900038917385793</c:v>
                </c:pt>
                <c:pt idx="478">
                  <c:v>0.17122325335308708</c:v>
                </c:pt>
                <c:pt idx="479">
                  <c:v>0.17208729176425255</c:v>
                </c:pt>
                <c:pt idx="480">
                  <c:v>0.16806379100616722</c:v>
                </c:pt>
                <c:pt idx="481">
                  <c:v>0.16180848344675369</c:v>
                </c:pt>
                <c:pt idx="482">
                  <c:v>0.15213007598512038</c:v>
                </c:pt>
                <c:pt idx="483">
                  <c:v>0.14651241134069373</c:v>
                </c:pt>
                <c:pt idx="484">
                  <c:v>0.15148009451559172</c:v>
                </c:pt>
                <c:pt idx="485">
                  <c:v>0.14651829762359439</c:v>
                </c:pt>
                <c:pt idx="486">
                  <c:v>0.14324495834209672</c:v>
                </c:pt>
                <c:pt idx="487">
                  <c:v>0.14184040068380496</c:v>
                </c:pt>
                <c:pt idx="488">
                  <c:v>0.13990109686353944</c:v>
                </c:pt>
                <c:pt idx="489">
                  <c:v>0.141053110345844</c:v>
                </c:pt>
                <c:pt idx="490">
                  <c:v>0.14495254637202351</c:v>
                </c:pt>
                <c:pt idx="491">
                  <c:v>0.13752632130637446</c:v>
                </c:pt>
                <c:pt idx="492">
                  <c:v>0.13469886795460045</c:v>
                </c:pt>
                <c:pt idx="493">
                  <c:v>0.13396172421904309</c:v>
                </c:pt>
                <c:pt idx="494">
                  <c:v>0.13138828661398141</c:v>
                </c:pt>
                <c:pt idx="495">
                  <c:v>0.13416978168003116</c:v>
                </c:pt>
                <c:pt idx="496">
                  <c:v>0.13777739391163646</c:v>
                </c:pt>
                <c:pt idx="497">
                  <c:v>0.12813271937893378</c:v>
                </c:pt>
                <c:pt idx="498">
                  <c:v>0.12378320910635131</c:v>
                </c:pt>
                <c:pt idx="499">
                  <c:v>0.12156815557174031</c:v>
                </c:pt>
                <c:pt idx="500">
                  <c:v>0.1170525842027109</c:v>
                </c:pt>
                <c:pt idx="501">
                  <c:v>0.1145850996898608</c:v>
                </c:pt>
                <c:pt idx="502">
                  <c:v>0.1102923014890711</c:v>
                </c:pt>
                <c:pt idx="503">
                  <c:v>0.10220865786184395</c:v>
                </c:pt>
                <c:pt idx="504">
                  <c:v>0.10279287143973272</c:v>
                </c:pt>
                <c:pt idx="505">
                  <c:v>0.10936139716810929</c:v>
                </c:pt>
                <c:pt idx="506">
                  <c:v>0.10850057357298956</c:v>
                </c:pt>
                <c:pt idx="507">
                  <c:v>0.10764377981770182</c:v>
                </c:pt>
                <c:pt idx="508">
                  <c:v>0.10888324988018018</c:v>
                </c:pt>
                <c:pt idx="509">
                  <c:v>0.11036666108979094</c:v>
                </c:pt>
                <c:pt idx="510">
                  <c:v>0.11430142613314907</c:v>
                </c:pt>
                <c:pt idx="511">
                  <c:v>0.11232331812483855</c:v>
                </c:pt>
                <c:pt idx="512">
                  <c:v>0.10921164786716199</c:v>
                </c:pt>
                <c:pt idx="513">
                  <c:v>0.10695945415140289</c:v>
                </c:pt>
                <c:pt idx="514">
                  <c:v>0.10638706973818945</c:v>
                </c:pt>
                <c:pt idx="515">
                  <c:v>0.10417576304904019</c:v>
                </c:pt>
                <c:pt idx="516">
                  <c:v>9.973796985272293E-2</c:v>
                </c:pt>
                <c:pt idx="517">
                  <c:v>9.8113808563137964E-2</c:v>
                </c:pt>
                <c:pt idx="518">
                  <c:v>9.7386150798870461E-2</c:v>
                </c:pt>
                <c:pt idx="519">
                  <c:v>8.9500795666971319E-2</c:v>
                </c:pt>
                <c:pt idx="520">
                  <c:v>8.9827654164579107E-2</c:v>
                </c:pt>
                <c:pt idx="521">
                  <c:v>9.089388639338164E-2</c:v>
                </c:pt>
                <c:pt idx="522">
                  <c:v>9.0276279479806543E-2</c:v>
                </c:pt>
                <c:pt idx="523">
                  <c:v>9.1212243740107918E-2</c:v>
                </c:pt>
                <c:pt idx="524">
                  <c:v>8.6773839275950976E-2</c:v>
                </c:pt>
                <c:pt idx="525">
                  <c:v>8.2216441339002577E-2</c:v>
                </c:pt>
                <c:pt idx="526">
                  <c:v>8.563010054903171E-2</c:v>
                </c:pt>
                <c:pt idx="527">
                  <c:v>8.9434156152671154E-2</c:v>
                </c:pt>
                <c:pt idx="528">
                  <c:v>8.3805443408031005E-2</c:v>
                </c:pt>
                <c:pt idx="529">
                  <c:v>8.6710324019498089E-2</c:v>
                </c:pt>
                <c:pt idx="530">
                  <c:v>8.8404962227043429E-2</c:v>
                </c:pt>
                <c:pt idx="531">
                  <c:v>8.4047777147140554E-2</c:v>
                </c:pt>
                <c:pt idx="532">
                  <c:v>8.5229052247326215E-2</c:v>
                </c:pt>
                <c:pt idx="533">
                  <c:v>8.2724982222293658E-2</c:v>
                </c:pt>
                <c:pt idx="534">
                  <c:v>7.8179402130245768E-2</c:v>
                </c:pt>
                <c:pt idx="535">
                  <c:v>8.4390811602950297E-2</c:v>
                </c:pt>
                <c:pt idx="536">
                  <c:v>7.623417806775519E-2</c:v>
                </c:pt>
                <c:pt idx="537">
                  <c:v>7.4018060474312142E-2</c:v>
                </c:pt>
                <c:pt idx="538">
                  <c:v>7.6117765503620163E-2</c:v>
                </c:pt>
                <c:pt idx="539">
                  <c:v>7.7031724121693013E-2</c:v>
                </c:pt>
                <c:pt idx="540">
                  <c:v>7.4735836075171452E-2</c:v>
                </c:pt>
                <c:pt idx="541">
                  <c:v>7.3920891527352317E-2</c:v>
                </c:pt>
                <c:pt idx="542">
                  <c:v>7.0839128114720928E-2</c:v>
                </c:pt>
                <c:pt idx="543">
                  <c:v>8.1427702069866104E-2</c:v>
                </c:pt>
                <c:pt idx="544">
                  <c:v>7.8761125357676584E-2</c:v>
                </c:pt>
                <c:pt idx="545">
                  <c:v>8.1264187922751141E-2</c:v>
                </c:pt>
                <c:pt idx="546">
                  <c:v>8.0684943726003489E-2</c:v>
                </c:pt>
                <c:pt idx="547">
                  <c:v>8.4744679083252186E-2</c:v>
                </c:pt>
                <c:pt idx="548">
                  <c:v>8.3550725835280518E-2</c:v>
                </c:pt>
                <c:pt idx="549">
                  <c:v>7.8708612922337967E-2</c:v>
                </c:pt>
                <c:pt idx="550">
                  <c:v>7.3698842824700378E-2</c:v>
                </c:pt>
                <c:pt idx="551">
                  <c:v>7.8912572624845231E-2</c:v>
                </c:pt>
                <c:pt idx="552">
                  <c:v>7.9858781281348698E-2</c:v>
                </c:pt>
                <c:pt idx="553">
                  <c:v>8.1251532414514757E-2</c:v>
                </c:pt>
                <c:pt idx="554">
                  <c:v>7.9609780194876703E-2</c:v>
                </c:pt>
                <c:pt idx="555">
                  <c:v>8.1335876056616074E-2</c:v>
                </c:pt>
                <c:pt idx="556">
                  <c:v>8.0105224098713859E-2</c:v>
                </c:pt>
                <c:pt idx="557">
                  <c:v>7.920475865221327E-2</c:v>
                </c:pt>
                <c:pt idx="558">
                  <c:v>7.5596025762901878E-2</c:v>
                </c:pt>
                <c:pt idx="559">
                  <c:v>6.8369741879702933E-2</c:v>
                </c:pt>
                <c:pt idx="560">
                  <c:v>6.4230236069375723E-2</c:v>
                </c:pt>
                <c:pt idx="561">
                  <c:v>5.8892294380252515E-2</c:v>
                </c:pt>
                <c:pt idx="562">
                  <c:v>5.4210378920405908E-2</c:v>
                </c:pt>
                <c:pt idx="563">
                  <c:v>4.9078479772354799E-2</c:v>
                </c:pt>
                <c:pt idx="564">
                  <c:v>4.8051651679662147E-2</c:v>
                </c:pt>
                <c:pt idx="565">
                  <c:v>4.4352100237058725E-2</c:v>
                </c:pt>
                <c:pt idx="566">
                  <c:v>4.4764785267267806E-2</c:v>
                </c:pt>
                <c:pt idx="567">
                  <c:v>4.7266851692159176E-2</c:v>
                </c:pt>
                <c:pt idx="568">
                  <c:v>4.9818555329587691E-2</c:v>
                </c:pt>
                <c:pt idx="569">
                  <c:v>5.0516928836424502E-2</c:v>
                </c:pt>
                <c:pt idx="570">
                  <c:v>5.6057528453951941E-2</c:v>
                </c:pt>
                <c:pt idx="571">
                  <c:v>5.1869347611946351E-2</c:v>
                </c:pt>
                <c:pt idx="572">
                  <c:v>5.3553911219911751E-2</c:v>
                </c:pt>
                <c:pt idx="573">
                  <c:v>5.7002831528470702E-2</c:v>
                </c:pt>
                <c:pt idx="574">
                  <c:v>5.6635810469840835E-2</c:v>
                </c:pt>
                <c:pt idx="575">
                  <c:v>5.5732843353107471E-2</c:v>
                </c:pt>
                <c:pt idx="576">
                  <c:v>5.7417916350939284E-2</c:v>
                </c:pt>
                <c:pt idx="577">
                  <c:v>5.9431240178680379E-2</c:v>
                </c:pt>
                <c:pt idx="578">
                  <c:v>6.5016530267153469E-2</c:v>
                </c:pt>
                <c:pt idx="579">
                  <c:v>6.1856705687439735E-2</c:v>
                </c:pt>
                <c:pt idx="580">
                  <c:v>6.5053806285599272E-2</c:v>
                </c:pt>
                <c:pt idx="581">
                  <c:v>6.2346387825899144E-2</c:v>
                </c:pt>
                <c:pt idx="582">
                  <c:v>6.2959330992252968E-2</c:v>
                </c:pt>
                <c:pt idx="583">
                  <c:v>6.065996777486507E-2</c:v>
                </c:pt>
                <c:pt idx="584">
                  <c:v>5.9305771794698224E-2</c:v>
                </c:pt>
                <c:pt idx="585">
                  <c:v>5.5732300003916636E-2</c:v>
                </c:pt>
                <c:pt idx="586">
                  <c:v>5.9587441751268774E-2</c:v>
                </c:pt>
                <c:pt idx="587">
                  <c:v>5.856599055161036E-2</c:v>
                </c:pt>
                <c:pt idx="588">
                  <c:v>6.6073887792505809E-2</c:v>
                </c:pt>
                <c:pt idx="589">
                  <c:v>6.5173297828482316E-2</c:v>
                </c:pt>
                <c:pt idx="590">
                  <c:v>6.6239190464040587E-2</c:v>
                </c:pt>
                <c:pt idx="591">
                  <c:v>6.7382748074562904E-2</c:v>
                </c:pt>
                <c:pt idx="592">
                  <c:v>6.7344758910304142E-2</c:v>
                </c:pt>
                <c:pt idx="593">
                  <c:v>6.4266764982684146E-2</c:v>
                </c:pt>
                <c:pt idx="594">
                  <c:v>6.0609741934037856E-2</c:v>
                </c:pt>
                <c:pt idx="595">
                  <c:v>5.1212823312578142E-2</c:v>
                </c:pt>
                <c:pt idx="596">
                  <c:v>5.3469488339386771E-2</c:v>
                </c:pt>
                <c:pt idx="597">
                  <c:v>5.1131898242469123E-2</c:v>
                </c:pt>
                <c:pt idx="598">
                  <c:v>5.2905095687188437E-2</c:v>
                </c:pt>
                <c:pt idx="599">
                  <c:v>4.9499428238174395E-2</c:v>
                </c:pt>
                <c:pt idx="600">
                  <c:v>5.0731234813107123E-2</c:v>
                </c:pt>
                <c:pt idx="601">
                  <c:v>5.0608924646296655E-2</c:v>
                </c:pt>
                <c:pt idx="602">
                  <c:v>5.1385778151883756E-2</c:v>
                </c:pt>
                <c:pt idx="603">
                  <c:v>4.8429992513100942E-2</c:v>
                </c:pt>
                <c:pt idx="604">
                  <c:v>5.0401172819228401E-2</c:v>
                </c:pt>
                <c:pt idx="605">
                  <c:v>4.7894306809818044E-2</c:v>
                </c:pt>
                <c:pt idx="606">
                  <c:v>5.2037661343580295E-2</c:v>
                </c:pt>
                <c:pt idx="607">
                  <c:v>5.2041849660259598E-2</c:v>
                </c:pt>
                <c:pt idx="608">
                  <c:v>5.4139007740235612E-2</c:v>
                </c:pt>
                <c:pt idx="609">
                  <c:v>6.0876764102005661E-2</c:v>
                </c:pt>
                <c:pt idx="610">
                  <c:v>5.9112101767492278E-2</c:v>
                </c:pt>
                <c:pt idx="611">
                  <c:v>6.2554456606662048E-2</c:v>
                </c:pt>
                <c:pt idx="612">
                  <c:v>6.1976593422441086E-2</c:v>
                </c:pt>
                <c:pt idx="613">
                  <c:v>6.0374596251931999E-2</c:v>
                </c:pt>
                <c:pt idx="614">
                  <c:v>5.5201391245603117E-2</c:v>
                </c:pt>
                <c:pt idx="615">
                  <c:v>5.2163288204409776E-2</c:v>
                </c:pt>
                <c:pt idx="616">
                  <c:v>4.3293146623458331E-2</c:v>
                </c:pt>
                <c:pt idx="617">
                  <c:v>4.3333388422904073E-2</c:v>
                </c:pt>
                <c:pt idx="618">
                  <c:v>3.9850316353746584E-2</c:v>
                </c:pt>
                <c:pt idx="619">
                  <c:v>3.7423198157865128E-2</c:v>
                </c:pt>
                <c:pt idx="620">
                  <c:v>3.2747825527858078E-2</c:v>
                </c:pt>
                <c:pt idx="621">
                  <c:v>3.5414605995994157E-2</c:v>
                </c:pt>
                <c:pt idx="622">
                  <c:v>3.4429151680228136E-2</c:v>
                </c:pt>
                <c:pt idx="623">
                  <c:v>3.7012346931175083E-2</c:v>
                </c:pt>
                <c:pt idx="624">
                  <c:v>4.0744725720724399E-2</c:v>
                </c:pt>
                <c:pt idx="625">
                  <c:v>4.1684821698831045E-2</c:v>
                </c:pt>
                <c:pt idx="626">
                  <c:v>4.4277004850976291E-2</c:v>
                </c:pt>
                <c:pt idx="627">
                  <c:v>5.0921950379087935E-2</c:v>
                </c:pt>
                <c:pt idx="628">
                  <c:v>5.0877180669718629E-2</c:v>
                </c:pt>
                <c:pt idx="629">
                  <c:v>5.0460375241479095E-2</c:v>
                </c:pt>
                <c:pt idx="630">
                  <c:v>4.9926206388020596E-2</c:v>
                </c:pt>
                <c:pt idx="631">
                  <c:v>4.9479165841266423E-2</c:v>
                </c:pt>
                <c:pt idx="632">
                  <c:v>4.4433161144465459E-2</c:v>
                </c:pt>
                <c:pt idx="633">
                  <c:v>4.0739473345213058E-2</c:v>
                </c:pt>
                <c:pt idx="634">
                  <c:v>3.0030649422272654E-2</c:v>
                </c:pt>
                <c:pt idx="635">
                  <c:v>3.0568678318940994E-2</c:v>
                </c:pt>
                <c:pt idx="636">
                  <c:v>3.3076857422229183E-2</c:v>
                </c:pt>
                <c:pt idx="637">
                  <c:v>3.447657021690273E-2</c:v>
                </c:pt>
                <c:pt idx="638">
                  <c:v>3.070005562537341E-2</c:v>
                </c:pt>
                <c:pt idx="639">
                  <c:v>2.860690474567975E-2</c:v>
                </c:pt>
                <c:pt idx="640">
                  <c:v>2.7745922673712696E-2</c:v>
                </c:pt>
                <c:pt idx="641">
                  <c:v>3.3656452531995909E-2</c:v>
                </c:pt>
                <c:pt idx="642">
                  <c:v>3.7182686902499831E-2</c:v>
                </c:pt>
                <c:pt idx="643">
                  <c:v>3.488825910692863E-2</c:v>
                </c:pt>
                <c:pt idx="644">
                  <c:v>2.9182673771561057E-2</c:v>
                </c:pt>
                <c:pt idx="645">
                  <c:v>3.1768925361706425E-2</c:v>
                </c:pt>
                <c:pt idx="646">
                  <c:v>3.4435083242228014E-2</c:v>
                </c:pt>
                <c:pt idx="647">
                  <c:v>3.9643141835193588E-2</c:v>
                </c:pt>
                <c:pt idx="648">
                  <c:v>3.8739110659628179E-2</c:v>
                </c:pt>
                <c:pt idx="649">
                  <c:v>3.2791282143349552E-2</c:v>
                </c:pt>
                <c:pt idx="650">
                  <c:v>3.3076132956641413E-2</c:v>
                </c:pt>
                <c:pt idx="651">
                  <c:v>3.8905183075849961E-2</c:v>
                </c:pt>
                <c:pt idx="652">
                  <c:v>4.083230681842108E-2</c:v>
                </c:pt>
                <c:pt idx="653">
                  <c:v>5.0557102717221386E-2</c:v>
                </c:pt>
                <c:pt idx="654">
                  <c:v>4.7031377736583863E-2</c:v>
                </c:pt>
                <c:pt idx="655">
                  <c:v>4.9659354016674935E-2</c:v>
                </c:pt>
                <c:pt idx="656">
                  <c:v>4.8673582747214256E-2</c:v>
                </c:pt>
                <c:pt idx="657">
                  <c:v>5.0276553418356913E-2</c:v>
                </c:pt>
                <c:pt idx="658">
                  <c:v>4.5802016233009869E-2</c:v>
                </c:pt>
                <c:pt idx="659">
                  <c:v>3.9933437460168537E-2</c:v>
                </c:pt>
                <c:pt idx="660">
                  <c:v>3.3740060388734651E-2</c:v>
                </c:pt>
                <c:pt idx="661">
                  <c:v>3.6448939099385132E-2</c:v>
                </c:pt>
                <c:pt idx="662">
                  <c:v>3.7556556424889108E-2</c:v>
                </c:pt>
                <c:pt idx="663">
                  <c:v>4.2157648692599969E-2</c:v>
                </c:pt>
                <c:pt idx="664">
                  <c:v>4.7041678731659979E-2</c:v>
                </c:pt>
                <c:pt idx="665">
                  <c:v>5.3732220312701987E-2</c:v>
                </c:pt>
                <c:pt idx="666">
                  <c:v>5.5252137796071535E-2</c:v>
                </c:pt>
                <c:pt idx="667">
                  <c:v>5.3363659764698097E-2</c:v>
                </c:pt>
                <c:pt idx="668">
                  <c:v>5.1147530851480251E-2</c:v>
                </c:pt>
                <c:pt idx="669">
                  <c:v>5.086348374219983E-2</c:v>
                </c:pt>
                <c:pt idx="670">
                  <c:v>4.8850250472657196E-2</c:v>
                </c:pt>
                <c:pt idx="671">
                  <c:v>4.8112484149485324E-2</c:v>
                </c:pt>
                <c:pt idx="672">
                  <c:v>4.170932901129238E-2</c:v>
                </c:pt>
                <c:pt idx="673">
                  <c:v>3.9942651756863012E-2</c:v>
                </c:pt>
                <c:pt idx="674">
                  <c:v>3.9162911708699628E-2</c:v>
                </c:pt>
                <c:pt idx="675">
                  <c:v>3.1735237711875051E-2</c:v>
                </c:pt>
                <c:pt idx="676">
                  <c:v>2.5206070840509125E-2</c:v>
                </c:pt>
                <c:pt idx="677">
                  <c:v>2.561473735066104E-2</c:v>
                </c:pt>
                <c:pt idx="678">
                  <c:v>1.0056860360842725E-2</c:v>
                </c:pt>
                <c:pt idx="679">
                  <c:v>9.1942833326050938E-3</c:v>
                </c:pt>
                <c:pt idx="680">
                  <c:v>1.0589831582126438E-2</c:v>
                </c:pt>
                <c:pt idx="681">
                  <c:v>9.6869188003121526E-3</c:v>
                </c:pt>
                <c:pt idx="682">
                  <c:v>1.3502340589837243E-2</c:v>
                </c:pt>
                <c:pt idx="683">
                  <c:v>1.5839874087880845E-2</c:v>
                </c:pt>
                <c:pt idx="684">
                  <c:v>1.3253973410754556E-2</c:v>
                </c:pt>
                <c:pt idx="685">
                  <c:v>2.2324044854381286E-2</c:v>
                </c:pt>
                <c:pt idx="686">
                  <c:v>2.5812742851618806E-2</c:v>
                </c:pt>
                <c:pt idx="687">
                  <c:v>2.3719048622734318E-2</c:v>
                </c:pt>
                <c:pt idx="688">
                  <c:v>2.5688463043991586E-2</c:v>
                </c:pt>
                <c:pt idx="689">
                  <c:v>2.9120924399978355E-2</c:v>
                </c:pt>
                <c:pt idx="690">
                  <c:v>3.1299177346685532E-2</c:v>
                </c:pt>
                <c:pt idx="691">
                  <c:v>2.9330125158222153E-2</c:v>
                </c:pt>
                <c:pt idx="692">
                  <c:v>2.8633211902335698E-2</c:v>
                </c:pt>
                <c:pt idx="693">
                  <c:v>2.9374792989618183E-2</c:v>
                </c:pt>
                <c:pt idx="694">
                  <c:v>3.4341706419829164E-2</c:v>
                </c:pt>
                <c:pt idx="695">
                  <c:v>3.040263986204364E-2</c:v>
                </c:pt>
                <c:pt idx="696">
                  <c:v>2.7586619482826657E-2</c:v>
                </c:pt>
                <c:pt idx="697">
                  <c:v>2.4836129279978556E-2</c:v>
                </c:pt>
                <c:pt idx="698">
                  <c:v>2.7133896409118397E-2</c:v>
                </c:pt>
                <c:pt idx="699">
                  <c:v>2.5738394570673766E-2</c:v>
                </c:pt>
                <c:pt idx="700">
                  <c:v>2.5819512076954546E-2</c:v>
                </c:pt>
                <c:pt idx="701">
                  <c:v>2.6518010101314247E-2</c:v>
                </c:pt>
                <c:pt idx="702">
                  <c:v>2.9719661248946976E-2</c:v>
                </c:pt>
                <c:pt idx="703">
                  <c:v>3.4318263166199875E-2</c:v>
                </c:pt>
                <c:pt idx="704">
                  <c:v>3.5918562370487628E-2</c:v>
                </c:pt>
                <c:pt idx="705">
                  <c:v>3.1404122978939103E-2</c:v>
                </c:pt>
                <c:pt idx="706">
                  <c:v>2.8571156896833157E-2</c:v>
                </c:pt>
                <c:pt idx="707">
                  <c:v>2.2372335013716174E-2</c:v>
                </c:pt>
                <c:pt idx="708">
                  <c:v>1.8186089853202896E-2</c:v>
                </c:pt>
                <c:pt idx="709">
                  <c:v>1.3834994812147205E-2</c:v>
                </c:pt>
                <c:pt idx="710">
                  <c:v>1.1453438709871682E-2</c:v>
                </c:pt>
                <c:pt idx="711">
                  <c:v>1.350236322938686E-2</c:v>
                </c:pt>
                <c:pt idx="712">
                  <c:v>1.8182229809993053E-2</c:v>
                </c:pt>
                <c:pt idx="713">
                  <c:v>2.4010408306541314E-2</c:v>
                </c:pt>
                <c:pt idx="714">
                  <c:v>2.8855532279583044E-2</c:v>
                </c:pt>
                <c:pt idx="715">
                  <c:v>2.6720520872645967E-2</c:v>
                </c:pt>
                <c:pt idx="716">
                  <c:v>3.386419303928935E-2</c:v>
                </c:pt>
                <c:pt idx="717">
                  <c:v>3.2509408430832443E-2</c:v>
                </c:pt>
                <c:pt idx="718">
                  <c:v>3.0213927896204001E-2</c:v>
                </c:pt>
                <c:pt idx="719">
                  <c:v>2.4344805774171852E-2</c:v>
                </c:pt>
                <c:pt idx="720">
                  <c:v>2.3648707542071642E-2</c:v>
                </c:pt>
                <c:pt idx="721">
                  <c:v>2.0034846794771802E-2</c:v>
                </c:pt>
                <c:pt idx="722">
                  <c:v>2.5084315342664299E-2</c:v>
                </c:pt>
                <c:pt idx="723">
                  <c:v>2.101965588337372E-2</c:v>
                </c:pt>
                <c:pt idx="724">
                  <c:v>2.1676678252833509E-2</c:v>
                </c:pt>
                <c:pt idx="725">
                  <c:v>2.0036363644596201E-2</c:v>
                </c:pt>
                <c:pt idx="726">
                  <c:v>2.368860974827311E-2</c:v>
                </c:pt>
                <c:pt idx="727">
                  <c:v>2.159442876907184E-2</c:v>
                </c:pt>
                <c:pt idx="728">
                  <c:v>2.7218930557483062E-2</c:v>
                </c:pt>
                <c:pt idx="729">
                  <c:v>2.4591373109059917E-2</c:v>
                </c:pt>
                <c:pt idx="730">
                  <c:v>1.8966192134160158E-2</c:v>
                </c:pt>
                <c:pt idx="731">
                  <c:v>2.0690680587876657E-2</c:v>
                </c:pt>
                <c:pt idx="732">
                  <c:v>2.0238082031691296E-2</c:v>
                </c:pt>
                <c:pt idx="733">
                  <c:v>2.4589867579010331E-2</c:v>
                </c:pt>
                <c:pt idx="734">
                  <c:v>2.5780323016566038E-2</c:v>
                </c:pt>
                <c:pt idx="735">
                  <c:v>2.3275347409548772E-2</c:v>
                </c:pt>
                <c:pt idx="736">
                  <c:v>2.0483743784594645E-2</c:v>
                </c:pt>
                <c:pt idx="737">
                  <c:v>2.5985844847996934E-2</c:v>
                </c:pt>
                <c:pt idx="738">
                  <c:v>2.3397827372981371E-2</c:v>
                </c:pt>
                <c:pt idx="739">
                  <c:v>2.1550892915156702E-2</c:v>
                </c:pt>
                <c:pt idx="740">
                  <c:v>1.8223773383541818E-2</c:v>
                </c:pt>
                <c:pt idx="741">
                  <c:v>1.5390750702561823E-2</c:v>
                </c:pt>
                <c:pt idx="742">
                  <c:v>1.5924749759398185E-2</c:v>
                </c:pt>
                <c:pt idx="743">
                  <c:v>1.6212362597743425E-2</c:v>
                </c:pt>
                <c:pt idx="744">
                  <c:v>1.0382920814326487E-2</c:v>
                </c:pt>
                <c:pt idx="745">
                  <c:v>5.1694740085518635E-3</c:v>
                </c:pt>
                <c:pt idx="746">
                  <c:v>7.0991288527702543E-3</c:v>
                </c:pt>
                <c:pt idx="747">
                  <c:v>6.0333245114554991E-3</c:v>
                </c:pt>
                <c:pt idx="748">
                  <c:v>8.4967531489915562E-3</c:v>
                </c:pt>
                <c:pt idx="749">
                  <c:v>7.1838449154627898E-3</c:v>
                </c:pt>
                <c:pt idx="750">
                  <c:v>9.1958035783619337E-3</c:v>
                </c:pt>
                <c:pt idx="751">
                  <c:v>1.1124971672263541E-2</c:v>
                </c:pt>
                <c:pt idx="752">
                  <c:v>1.9949314576315543E-2</c:v>
                </c:pt>
                <c:pt idx="753">
                  <c:v>2.2782461774818435E-2</c:v>
                </c:pt>
                <c:pt idx="754">
                  <c:v>2.0565517837814341E-2</c:v>
                </c:pt>
                <c:pt idx="755">
                  <c:v>2.0440400366851262E-2</c:v>
                </c:pt>
                <c:pt idx="756">
                  <c:v>1.5021907160187718E-2</c:v>
                </c:pt>
                <c:pt idx="757">
                  <c:v>1.6992453558925879E-2</c:v>
                </c:pt>
                <c:pt idx="758">
                  <c:v>2.1221102595873398E-2</c:v>
                </c:pt>
                <c:pt idx="759">
                  <c:v>1.8103172502727499E-2</c:v>
                </c:pt>
                <c:pt idx="760">
                  <c:v>1.8508941150528327E-2</c:v>
                </c:pt>
                <c:pt idx="761">
                  <c:v>2.2447498318447452E-2</c:v>
                </c:pt>
                <c:pt idx="762">
                  <c:v>2.3189905749290987E-2</c:v>
                </c:pt>
                <c:pt idx="763">
                  <c:v>2.8154770300261554E-2</c:v>
                </c:pt>
                <c:pt idx="764">
                  <c:v>2.6306918940677361E-2</c:v>
                </c:pt>
                <c:pt idx="765">
                  <c:v>1.9821491679173131E-2</c:v>
                </c:pt>
                <c:pt idx="766">
                  <c:v>1.9532599706274481E-2</c:v>
                </c:pt>
                <c:pt idx="767">
                  <c:v>1.4363990528518021E-2</c:v>
                </c:pt>
                <c:pt idx="768">
                  <c:v>9.0294560916122958E-3</c:v>
                </c:pt>
                <c:pt idx="769">
                  <c:v>2.2950911343750089E-3</c:v>
                </c:pt>
                <c:pt idx="770">
                  <c:v>-9.8737199881640428E-4</c:v>
                </c:pt>
                <c:pt idx="771">
                  <c:v>-2.260188872706642E-3</c:v>
                </c:pt>
                <c:pt idx="772">
                  <c:v>2.4601809941433746E-3</c:v>
                </c:pt>
                <c:pt idx="773">
                  <c:v>3.1610097601362354E-3</c:v>
                </c:pt>
                <c:pt idx="774">
                  <c:v>3.9407532042320566E-3</c:v>
                </c:pt>
                <c:pt idx="775">
                  <c:v>1.0017108707646213E-2</c:v>
                </c:pt>
                <c:pt idx="776">
                  <c:v>1.5971330632736924E-2</c:v>
                </c:pt>
                <c:pt idx="777">
                  <c:v>2.1105629573047523E-2</c:v>
                </c:pt>
                <c:pt idx="778">
                  <c:v>2.4595278431368994E-2</c:v>
                </c:pt>
                <c:pt idx="779">
                  <c:v>2.3034994631030811E-2</c:v>
                </c:pt>
                <c:pt idx="780">
                  <c:v>2.2213439334723251E-2</c:v>
                </c:pt>
                <c:pt idx="781">
                  <c:v>2.266524550667199E-2</c:v>
                </c:pt>
                <c:pt idx="782">
                  <c:v>2.3896599290612351E-2</c:v>
                </c:pt>
                <c:pt idx="783">
                  <c:v>2.2583165819532451E-2</c:v>
                </c:pt>
                <c:pt idx="784">
                  <c:v>1.7613162090798631E-2</c:v>
                </c:pt>
                <c:pt idx="785">
                  <c:v>1.1825610266039611E-2</c:v>
                </c:pt>
                <c:pt idx="786">
                  <c:v>1.2564587805116038E-2</c:v>
                </c:pt>
                <c:pt idx="787">
                  <c:v>1.3960904667346908E-2</c:v>
                </c:pt>
                <c:pt idx="788">
                  <c:v>1.5232873803301707E-2</c:v>
                </c:pt>
                <c:pt idx="789">
                  <c:v>4.2707699190115394E-3</c:v>
                </c:pt>
                <c:pt idx="790">
                  <c:v>4.5988645360284658E-3</c:v>
                </c:pt>
                <c:pt idx="791">
                  <c:v>2.4229264832697122E-3</c:v>
                </c:pt>
                <c:pt idx="792">
                  <c:v>3.9409614880885407E-3</c:v>
                </c:pt>
                <c:pt idx="793">
                  <c:v>7.8004828563142488E-3</c:v>
                </c:pt>
                <c:pt idx="794">
                  <c:v>1.8472570714067242E-3</c:v>
                </c:pt>
                <c:pt idx="795">
                  <c:v>3.8611695274378892E-3</c:v>
                </c:pt>
                <c:pt idx="796">
                  <c:v>1.3057371561873097E-2</c:v>
                </c:pt>
                <c:pt idx="797">
                  <c:v>1.088063320103535E-2</c:v>
                </c:pt>
                <c:pt idx="798">
                  <c:v>1.543882578617534E-2</c:v>
                </c:pt>
                <c:pt idx="799">
                  <c:v>1.4248325069520396E-2</c:v>
                </c:pt>
                <c:pt idx="800">
                  <c:v>9.8550434917067924E-3</c:v>
                </c:pt>
                <c:pt idx="801">
                  <c:v>4.5975559700605533E-3</c:v>
                </c:pt>
                <c:pt idx="802">
                  <c:v>1.147668952732922E-3</c:v>
                </c:pt>
                <c:pt idx="803">
                  <c:v>-1.6844243747352588E-3</c:v>
                </c:pt>
                <c:pt idx="804">
                  <c:v>-2.0538135302551547E-3</c:v>
                </c:pt>
                <c:pt idx="805">
                  <c:v>-1.2335022771990983E-3</c:v>
                </c:pt>
                <c:pt idx="806">
                  <c:v>3.5287960355431876E-3</c:v>
                </c:pt>
                <c:pt idx="807">
                  <c:v>4.964402704158365E-3</c:v>
                </c:pt>
                <c:pt idx="808">
                  <c:v>1.3136587345985974E-2</c:v>
                </c:pt>
                <c:pt idx="809">
                  <c:v>1.6788641013491135E-2</c:v>
                </c:pt>
                <c:pt idx="810">
                  <c:v>1.4695059982354734E-2</c:v>
                </c:pt>
                <c:pt idx="811">
                  <c:v>1.4900117703018464E-2</c:v>
                </c:pt>
                <c:pt idx="812">
                  <c:v>1.2847446338041529E-2</c:v>
                </c:pt>
                <c:pt idx="813">
                  <c:v>5.9921420387231382E-3</c:v>
                </c:pt>
                <c:pt idx="814">
                  <c:v>1.7663784123744155E-3</c:v>
                </c:pt>
                <c:pt idx="815">
                  <c:v>4.3740107931788843E-5</c:v>
                </c:pt>
                <c:pt idx="816">
                  <c:v>-2.2541973159002763E-3</c:v>
                </c:pt>
                <c:pt idx="817">
                  <c:v>7.8911451967139147E-3</c:v>
                </c:pt>
                <c:pt idx="818">
                  <c:v>1.0108212519263426E-2</c:v>
                </c:pt>
                <c:pt idx="819">
                  <c:v>1.0313717371032106E-2</c:v>
                </c:pt>
                <c:pt idx="820">
                  <c:v>8.793190883777835E-3</c:v>
                </c:pt>
                <c:pt idx="821">
                  <c:v>1.2281050085702015E-2</c:v>
                </c:pt>
                <c:pt idx="822">
                  <c:v>1.2566659323906073E-2</c:v>
                </c:pt>
                <c:pt idx="823">
                  <c:v>1.0760678679362623E-2</c:v>
                </c:pt>
                <c:pt idx="824">
                  <c:v>6.0348990921314204E-3</c:v>
                </c:pt>
                <c:pt idx="825">
                  <c:v>3.4074050344472064E-3</c:v>
                </c:pt>
                <c:pt idx="826">
                  <c:v>3.7347955614710181E-3</c:v>
                </c:pt>
                <c:pt idx="827">
                  <c:v>1.322140641862927E-2</c:v>
                </c:pt>
                <c:pt idx="828">
                  <c:v>1.2688075228506634E-2</c:v>
                </c:pt>
                <c:pt idx="829">
                  <c:v>1.4781339305948384E-2</c:v>
                </c:pt>
                <c:pt idx="830">
                  <c:v>1.5150760156837743E-2</c:v>
                </c:pt>
                <c:pt idx="831">
                  <c:v>1.235870374089126E-2</c:v>
                </c:pt>
                <c:pt idx="832">
                  <c:v>1.1989169692253811E-2</c:v>
                </c:pt>
                <c:pt idx="833">
                  <c:v>1.0183234326809596E-2</c:v>
                </c:pt>
                <c:pt idx="834">
                  <c:v>3.9816345709544993E-3</c:v>
                </c:pt>
                <c:pt idx="835">
                  <c:v>4.597511822938799E-3</c:v>
                </c:pt>
                <c:pt idx="836">
                  <c:v>6.19892942097767E-3</c:v>
                </c:pt>
                <c:pt idx="837">
                  <c:v>7.8409238837966258E-3</c:v>
                </c:pt>
                <c:pt idx="838">
                  <c:v>7.1840554632742358E-3</c:v>
                </c:pt>
                <c:pt idx="839">
                  <c:v>9.4424026086194664E-3</c:v>
                </c:pt>
                <c:pt idx="840">
                  <c:v>1.3217670892942323E-2</c:v>
                </c:pt>
                <c:pt idx="841">
                  <c:v>1.4120898364496296E-2</c:v>
                </c:pt>
                <c:pt idx="842">
                  <c:v>1.2478670714316277E-2</c:v>
                </c:pt>
                <c:pt idx="843">
                  <c:v>1.3997048708311817E-2</c:v>
                </c:pt>
                <c:pt idx="844">
                  <c:v>1.6585835928014381E-2</c:v>
                </c:pt>
                <c:pt idx="845">
                  <c:v>1.5887847293521083E-2</c:v>
                </c:pt>
                <c:pt idx="846">
                  <c:v>1.5723620000593155E-2</c:v>
                </c:pt>
                <c:pt idx="847">
                  <c:v>8.2529591589316758E-3</c:v>
                </c:pt>
                <c:pt idx="848">
                  <c:v>1.3137674044367631E-2</c:v>
                </c:pt>
                <c:pt idx="849">
                  <c:v>9.2361461238034716E-3</c:v>
                </c:pt>
                <c:pt idx="850">
                  <c:v>8.8672357947579931E-3</c:v>
                </c:pt>
                <c:pt idx="851">
                  <c:v>6.9311784859076731E-3</c:v>
                </c:pt>
                <c:pt idx="852">
                  <c:v>8.7787083638872915E-3</c:v>
                </c:pt>
                <c:pt idx="853">
                  <c:v>9.9278194559308721E-3</c:v>
                </c:pt>
                <c:pt idx="854">
                  <c:v>1.7358897309040493E-2</c:v>
                </c:pt>
                <c:pt idx="855">
                  <c:v>8.8601892349394352E-3</c:v>
                </c:pt>
                <c:pt idx="856">
                  <c:v>1.7894481134350108E-2</c:v>
                </c:pt>
                <c:pt idx="857">
                  <c:v>9.3148921372617766E-3</c:v>
                </c:pt>
                <c:pt idx="858">
                  <c:v>5.5422828680415362E-3</c:v>
                </c:pt>
                <c:pt idx="859">
                  <c:v>4.7625281041709074E-3</c:v>
                </c:pt>
                <c:pt idx="860">
                  <c:v>4.3916639819934081E-3</c:v>
                </c:pt>
                <c:pt idx="861">
                  <c:v>1.0665095632853519E-3</c:v>
                </c:pt>
                <c:pt idx="862">
                  <c:v>6.4053307989112192E-3</c:v>
                </c:pt>
                <c:pt idx="863">
                  <c:v>3.2021299741071471E-3</c:v>
                </c:pt>
                <c:pt idx="864">
                  <c:v>8.6213046312141883E-3</c:v>
                </c:pt>
                <c:pt idx="865">
                  <c:v>1.1084474045907121E-2</c:v>
                </c:pt>
                <c:pt idx="866">
                  <c:v>1.0550067477177636E-2</c:v>
                </c:pt>
                <c:pt idx="867">
                  <c:v>9.5667548628054593E-3</c:v>
                </c:pt>
                <c:pt idx="868">
                  <c:v>1.244031931726363E-2</c:v>
                </c:pt>
                <c:pt idx="869">
                  <c:v>1.0838500999196522E-2</c:v>
                </c:pt>
                <c:pt idx="870">
                  <c:v>1.1167009919971455E-2</c:v>
                </c:pt>
                <c:pt idx="871">
                  <c:v>6.4058390568001392E-3</c:v>
                </c:pt>
                <c:pt idx="872">
                  <c:v>3.8607212643554552E-3</c:v>
                </c:pt>
                <c:pt idx="873">
                  <c:v>6.9405603152693117E-3</c:v>
                </c:pt>
                <c:pt idx="874">
                  <c:v>3.2037611536571134E-3</c:v>
                </c:pt>
                <c:pt idx="875">
                  <c:v>-2.7070335873566266E-3</c:v>
                </c:pt>
                <c:pt idx="876">
                  <c:v>-5.415276126662847E-3</c:v>
                </c:pt>
                <c:pt idx="877">
                  <c:v>-5.0052138882769924E-3</c:v>
                </c:pt>
                <c:pt idx="878">
                  <c:v>-2.215210879480848E-3</c:v>
                </c:pt>
                <c:pt idx="879">
                  <c:v>-2.3385873690783144E-3</c:v>
                </c:pt>
                <c:pt idx="880">
                  <c:v>-4.5142175239622651E-3</c:v>
                </c:pt>
                <c:pt idx="881">
                  <c:v>-1.3937427454393193E-3</c:v>
                </c:pt>
                <c:pt idx="882">
                  <c:v>6.2382950698531975E-3</c:v>
                </c:pt>
                <c:pt idx="883">
                  <c:v>1.0014704387476796E-2</c:v>
                </c:pt>
                <c:pt idx="884">
                  <c:v>7.63389199440622E-3</c:v>
                </c:pt>
                <c:pt idx="885">
                  <c:v>3.0340811252037277E-3</c:v>
                </c:pt>
                <c:pt idx="886">
                  <c:v>4.5944215244159616E-3</c:v>
                </c:pt>
                <c:pt idx="887">
                  <c:v>7.6715891084749117E-3</c:v>
                </c:pt>
                <c:pt idx="888">
                  <c:v>4.6741727338773008E-3</c:v>
                </c:pt>
                <c:pt idx="889">
                  <c:v>-4.0269668731318124E-3</c:v>
                </c:pt>
                <c:pt idx="890">
                  <c:v>-8.5435570218940302E-3</c:v>
                </c:pt>
                <c:pt idx="891">
                  <c:v>-1.2192472847822154E-2</c:v>
                </c:pt>
                <c:pt idx="892">
                  <c:v>-7.0588859213470351E-3</c:v>
                </c:pt>
                <c:pt idx="893">
                  <c:v>-9.8911920605816231E-3</c:v>
                </c:pt>
                <c:pt idx="894">
                  <c:v>-1.6418450417914766E-2</c:v>
                </c:pt>
                <c:pt idx="895">
                  <c:v>-1.3790677893770252E-2</c:v>
                </c:pt>
                <c:pt idx="896">
                  <c:v>-1.1942803894636441E-2</c:v>
                </c:pt>
                <c:pt idx="897">
                  <c:v>-7.2626260202230033E-3</c:v>
                </c:pt>
                <c:pt idx="898">
                  <c:v>2.8083602876037821E-4</c:v>
                </c:pt>
                <c:pt idx="899">
                  <c:v>-2.1143969650325365E-4</c:v>
                </c:pt>
                <c:pt idx="900">
                  <c:v>2.4154995790175745E-3</c:v>
                </c:pt>
                <c:pt idx="901">
                  <c:v>5.166912343512603E-3</c:v>
                </c:pt>
                <c:pt idx="902">
                  <c:v>7.0971411003138063E-3</c:v>
                </c:pt>
                <c:pt idx="903">
                  <c:v>4.4278997131342668E-3</c:v>
                </c:pt>
                <c:pt idx="904">
                  <c:v>3.483887092943728E-3</c:v>
                </c:pt>
                <c:pt idx="905">
                  <c:v>1.6001894024721031E-3</c:v>
                </c:pt>
                <c:pt idx="906">
                  <c:v>-9.4633045728041503E-4</c:v>
                </c:pt>
                <c:pt idx="907">
                  <c:v>5.3147395466973538E-4</c:v>
                </c:pt>
                <c:pt idx="908">
                  <c:v>3.15849224221873E-3</c:v>
                </c:pt>
                <c:pt idx="909">
                  <c:v>2.6661442967918173E-3</c:v>
                </c:pt>
                <c:pt idx="910">
                  <c:v>5.8694560553890166E-3</c:v>
                </c:pt>
                <c:pt idx="911">
                  <c:v>9.4824644236457412E-3</c:v>
                </c:pt>
                <c:pt idx="912">
                  <c:v>9.935540674328041E-3</c:v>
                </c:pt>
                <c:pt idx="913">
                  <c:v>1.1619296050372091E-2</c:v>
                </c:pt>
                <c:pt idx="914">
                  <c:v>1.010051960030328E-2</c:v>
                </c:pt>
                <c:pt idx="915">
                  <c:v>4.9472283418182589E-4</c:v>
                </c:pt>
                <c:pt idx="916">
                  <c:v>-3.3237915178210608E-3</c:v>
                </c:pt>
                <c:pt idx="917">
                  <c:v>4.125871141569858E-4</c:v>
                </c:pt>
                <c:pt idx="918">
                  <c:v>-3.8164190616857547E-3</c:v>
                </c:pt>
                <c:pt idx="919">
                  <c:v>-2.9132640366905595E-3</c:v>
                </c:pt>
                <c:pt idx="920">
                  <c:v>1.3579360337637187E-3</c:v>
                </c:pt>
                <c:pt idx="921">
                  <c:v>9.0631980763627485E-4</c:v>
                </c:pt>
                <c:pt idx="922">
                  <c:v>1.0593026022577518E-2</c:v>
                </c:pt>
                <c:pt idx="923">
                  <c:v>1.0386642756283664E-2</c:v>
                </c:pt>
                <c:pt idx="924">
                  <c:v>1.1167175188683667E-2</c:v>
                </c:pt>
                <c:pt idx="925">
                  <c:v>8.5807854972856316E-3</c:v>
                </c:pt>
                <c:pt idx="926">
                  <c:v>6.322520986296507E-3</c:v>
                </c:pt>
                <c:pt idx="927">
                  <c:v>4.14538756531793E-3</c:v>
                </c:pt>
                <c:pt idx="928">
                  <c:v>8.2883187395023233E-3</c:v>
                </c:pt>
                <c:pt idx="929">
                  <c:v>9.3159709118010685E-3</c:v>
                </c:pt>
                <c:pt idx="930">
                  <c:v>1.3381626511274836E-2</c:v>
                </c:pt>
                <c:pt idx="931">
                  <c:v>8.2075928974299356E-3</c:v>
                </c:pt>
                <c:pt idx="932">
                  <c:v>7.3878929122135617E-3</c:v>
                </c:pt>
                <c:pt idx="933">
                  <c:v>7.8802159541358947E-3</c:v>
                </c:pt>
                <c:pt idx="934">
                  <c:v>5.7042292263454622E-3</c:v>
                </c:pt>
                <c:pt idx="935">
                  <c:v>1.8485724292395215E-3</c:v>
                </c:pt>
                <c:pt idx="936">
                  <c:v>-5.7442876454392965E-3</c:v>
                </c:pt>
                <c:pt idx="937">
                  <c:v>-8.9473775364502395E-3</c:v>
                </c:pt>
                <c:pt idx="938">
                  <c:v>-8.2493764502046506E-3</c:v>
                </c:pt>
                <c:pt idx="939">
                  <c:v>-3.9394876534084178E-3</c:v>
                </c:pt>
                <c:pt idx="940">
                  <c:v>-6.8956875959492415E-3</c:v>
                </c:pt>
                <c:pt idx="941">
                  <c:v>-4.9660655790777957E-3</c:v>
                </c:pt>
                <c:pt idx="942">
                  <c:v>-7.6756551715862781E-3</c:v>
                </c:pt>
                <c:pt idx="943">
                  <c:v>-2.8686222407765908E-4</c:v>
                </c:pt>
                <c:pt idx="944">
                  <c:v>-9.8428985053142953E-4</c:v>
                </c:pt>
                <c:pt idx="945">
                  <c:v>1.272783027763559E-3</c:v>
                </c:pt>
                <c:pt idx="946">
                  <c:v>1.5187809779787366E-3</c:v>
                </c:pt>
                <c:pt idx="947">
                  <c:v>4.9191598282020412E-4</c:v>
                </c:pt>
                <c:pt idx="948">
                  <c:v>-2.8822637013988298E-4</c:v>
                </c:pt>
                <c:pt idx="949">
                  <c:v>1.55943481722752E-3</c:v>
                </c:pt>
                <c:pt idx="950">
                  <c:v>-5.175019566230757E-3</c:v>
                </c:pt>
                <c:pt idx="951">
                  <c:v>-7.8199166457062173E-4</c:v>
                </c:pt>
                <c:pt idx="952">
                  <c:v>-5.3429789889131857E-4</c:v>
                </c:pt>
                <c:pt idx="953">
                  <c:v>-3.2445802616181073E-3</c:v>
                </c:pt>
                <c:pt idx="954">
                  <c:v>-3.4902918215306191E-3</c:v>
                </c:pt>
                <c:pt idx="955">
                  <c:v>7.3975758475851175E-4</c:v>
                </c:pt>
                <c:pt idx="956">
                  <c:v>4.5589996850838648E-3</c:v>
                </c:pt>
                <c:pt idx="957">
                  <c:v>5.5856625090643089E-3</c:v>
                </c:pt>
                <c:pt idx="958">
                  <c:v>6.9921988639926795E-4</c:v>
                </c:pt>
                <c:pt idx="959">
                  <c:v>4.50849311384139E-3</c:v>
                </c:pt>
                <c:pt idx="960">
                  <c:v>9.2701416715096439E-3</c:v>
                </c:pt>
                <c:pt idx="961">
                  <c:v>1.6331412669408921E-2</c:v>
                </c:pt>
                <c:pt idx="962">
                  <c:v>1.7763850933055079E-2</c:v>
                </c:pt>
                <c:pt idx="963">
                  <c:v>1.7146142141506691E-2</c:v>
                </c:pt>
                <c:pt idx="964">
                  <c:v>1.4807804939451656E-2</c:v>
                </c:pt>
                <c:pt idx="965">
                  <c:v>1.6614701353777149E-2</c:v>
                </c:pt>
                <c:pt idx="966">
                  <c:v>1.3791255202285507E-2</c:v>
                </c:pt>
                <c:pt idx="967">
                  <c:v>1.0877650440373199E-2</c:v>
                </c:pt>
                <c:pt idx="968">
                  <c:v>1.1125639538977269E-2</c:v>
                </c:pt>
                <c:pt idx="969">
                  <c:v>6.8589764342664077E-3</c:v>
                </c:pt>
                <c:pt idx="970">
                  <c:v>8.0906494358563823E-3</c:v>
                </c:pt>
                <c:pt idx="971">
                  <c:v>1.3015680831251814E-2</c:v>
                </c:pt>
                <c:pt idx="972">
                  <c:v>1.3015714790576243E-2</c:v>
                </c:pt>
                <c:pt idx="973">
                  <c:v>1.260386742370302E-2</c:v>
                </c:pt>
                <c:pt idx="974">
                  <c:v>1.2931891858116131E-2</c:v>
                </c:pt>
                <c:pt idx="975">
                  <c:v>6.525777730788134E-3</c:v>
                </c:pt>
                <c:pt idx="976">
                  <c:v>4.5964228606021808E-3</c:v>
                </c:pt>
                <c:pt idx="977">
                  <c:v>1.8878860071509281E-3</c:v>
                </c:pt>
                <c:pt idx="978">
                  <c:v>5.3318131630416589E-4</c:v>
                </c:pt>
                <c:pt idx="979">
                  <c:v>9.0267484014780008E-4</c:v>
                </c:pt>
                <c:pt idx="980">
                  <c:v>3.7782431211426455E-3</c:v>
                </c:pt>
                <c:pt idx="981">
                  <c:v>2.9164075381549986E-3</c:v>
                </c:pt>
                <c:pt idx="982">
                  <c:v>9.4848698757926397E-3</c:v>
                </c:pt>
                <c:pt idx="983">
                  <c:v>9.7309753638685006E-3</c:v>
                </c:pt>
                <c:pt idx="984">
                  <c:v>5.1325443752152167E-3</c:v>
                </c:pt>
                <c:pt idx="985">
                  <c:v>5.0915237752626238E-3</c:v>
                </c:pt>
                <c:pt idx="986">
                  <c:v>4.1478224488793311E-3</c:v>
                </c:pt>
                <c:pt idx="987">
                  <c:v>2.2166201914445593E-3</c:v>
                </c:pt>
                <c:pt idx="988">
                  <c:v>-3.6966671639821066E-4</c:v>
                </c:pt>
                <c:pt idx="989">
                  <c:v>-6.2398922900787374E-3</c:v>
                </c:pt>
                <c:pt idx="990">
                  <c:v>-2.5439258201573043E-3</c:v>
                </c:pt>
                <c:pt idx="991">
                  <c:v>-3.1186364470939761E-3</c:v>
                </c:pt>
                <c:pt idx="992">
                  <c:v>1.2393047937661548E-4</c:v>
                </c:pt>
                <c:pt idx="993">
                  <c:v>6.1596033913139748E-4</c:v>
                </c:pt>
                <c:pt idx="994">
                  <c:v>-4.105437816062262E-3</c:v>
                </c:pt>
                <c:pt idx="995">
                  <c:v>-1.7242846977699364E-3</c:v>
                </c:pt>
                <c:pt idx="996">
                  <c:v>1.9287334145489442E-3</c:v>
                </c:pt>
                <c:pt idx="997">
                  <c:v>3.2427634377612743E-3</c:v>
                </c:pt>
                <c:pt idx="998">
                  <c:v>7.0606744457668456E-3</c:v>
                </c:pt>
                <c:pt idx="999">
                  <c:v>2.9970586697136482E-3</c:v>
                </c:pt>
                <c:pt idx="1000">
                  <c:v>-1.6424857410456619E-3</c:v>
                </c:pt>
                <c:pt idx="1001">
                  <c:v>-3.2844768079321736E-3</c:v>
                </c:pt>
                <c:pt idx="1002">
                  <c:v>-1.848188688873499E-3</c:v>
                </c:pt>
                <c:pt idx="1003">
                  <c:v>1.1499476234019591E-3</c:v>
                </c:pt>
                <c:pt idx="1004">
                  <c:v>3.1207962601275193E-3</c:v>
                </c:pt>
                <c:pt idx="1005">
                  <c:v>2.504872597066503E-3</c:v>
                </c:pt>
                <c:pt idx="1006">
                  <c:v>4.6809521470103678E-3</c:v>
                </c:pt>
                <c:pt idx="1007">
                  <c:v>8.7463224881589498E-3</c:v>
                </c:pt>
                <c:pt idx="1008">
                  <c:v>1.5807895724045624E-2</c:v>
                </c:pt>
                <c:pt idx="1009">
                  <c:v>1.6054587576456589E-2</c:v>
                </c:pt>
                <c:pt idx="1010">
                  <c:v>1.3756922325290031E-2</c:v>
                </c:pt>
                <c:pt idx="1011">
                  <c:v>1.0882772638474239E-2</c:v>
                </c:pt>
                <c:pt idx="1012">
                  <c:v>1.2853649574636822E-2</c:v>
                </c:pt>
                <c:pt idx="1013">
                  <c:v>1.2935593424478651E-2</c:v>
                </c:pt>
                <c:pt idx="1014">
                  <c:v>1.3304391687753521E-2</c:v>
                </c:pt>
                <c:pt idx="1015">
                  <c:v>1.2484047607350519E-2</c:v>
                </c:pt>
                <c:pt idx="1016">
                  <c:v>9.7739588127729628E-3</c:v>
                </c:pt>
                <c:pt idx="1017">
                  <c:v>6.9805281761646746E-3</c:v>
                </c:pt>
                <c:pt idx="1018">
                  <c:v>2.7511082625526683E-3</c:v>
                </c:pt>
                <c:pt idx="1019">
                  <c:v>3.697336162673314E-4</c:v>
                </c:pt>
                <c:pt idx="1020">
                  <c:v>1.889787729318828E-3</c:v>
                </c:pt>
                <c:pt idx="1021">
                  <c:v>-5.4607261544981729E-3</c:v>
                </c:pt>
                <c:pt idx="1022">
                  <c:v>-8.0476988142988686E-3</c:v>
                </c:pt>
                <c:pt idx="1023">
                  <c:v>-1.3961595173610254E-3</c:v>
                </c:pt>
                <c:pt idx="1024">
                  <c:v>3.285086943794375E-4</c:v>
                </c:pt>
                <c:pt idx="1025">
                  <c:v>6.3238057807373203E-3</c:v>
                </c:pt>
                <c:pt idx="1026">
                  <c:v>5.9546384928036789E-3</c:v>
                </c:pt>
                <c:pt idx="1027">
                  <c:v>2.0942602176249347E-3</c:v>
                </c:pt>
                <c:pt idx="1028">
                  <c:v>1.432928409895385E-2</c:v>
                </c:pt>
                <c:pt idx="1029">
                  <c:v>1.4903819269380983E-2</c:v>
                </c:pt>
                <c:pt idx="1030">
                  <c:v>6.282638023712212E-3</c:v>
                </c:pt>
                <c:pt idx="1031">
                  <c:v>3.9009008050397446E-3</c:v>
                </c:pt>
                <c:pt idx="1032">
                  <c:v>-2.8749862181741701E-3</c:v>
                </c:pt>
                <c:pt idx="1033">
                  <c:v>-3.5726963862071715E-3</c:v>
                </c:pt>
                <c:pt idx="1034">
                  <c:v>-1.4377347862792557E-3</c:v>
                </c:pt>
                <c:pt idx="1035">
                  <c:v>-1.4163664473724425E-2</c:v>
                </c:pt>
                <c:pt idx="1036">
                  <c:v>-1.4040233649207876E-2</c:v>
                </c:pt>
                <c:pt idx="1037">
                  <c:v>-4.7610214421438387E-3</c:v>
                </c:pt>
                <c:pt idx="1038">
                  <c:v>-4.5557520416911832E-3</c:v>
                </c:pt>
                <c:pt idx="1039">
                  <c:v>-1.7640329550340059E-3</c:v>
                </c:pt>
                <c:pt idx="1040">
                  <c:v>-9.4304285508265816E-4</c:v>
                </c:pt>
                <c:pt idx="1041">
                  <c:v>-9.024253523110113E-4</c:v>
                </c:pt>
                <c:pt idx="1042">
                  <c:v>6.364191341323132E-3</c:v>
                </c:pt>
                <c:pt idx="1043">
                  <c:v>1.6008244418388839E-3</c:v>
                </c:pt>
                <c:pt idx="1044">
                  <c:v>-5.7586026326626662E-4</c:v>
                </c:pt>
                <c:pt idx="1045">
                  <c:v>-2.177527349141927E-3</c:v>
                </c:pt>
                <c:pt idx="1046">
                  <c:v>4.0996013401707792E-3</c:v>
                </c:pt>
                <c:pt idx="1047">
                  <c:v>6.2343127730754176E-3</c:v>
                </c:pt>
                <c:pt idx="1048">
                  <c:v>6.0707714585009134E-3</c:v>
                </c:pt>
                <c:pt idx="1049">
                  <c:v>5.3314464023378498E-3</c:v>
                </c:pt>
                <c:pt idx="1050">
                  <c:v>5.2916177746726379E-3</c:v>
                </c:pt>
                <c:pt idx="1051">
                  <c:v>1.3499125773791506E-3</c:v>
                </c:pt>
                <c:pt idx="1052">
                  <c:v>2.5410834247027825E-3</c:v>
                </c:pt>
                <c:pt idx="1053">
                  <c:v>-8.8257816474302184E-3</c:v>
                </c:pt>
                <c:pt idx="1054">
                  <c:v>-1.0262751216932391E-2</c:v>
                </c:pt>
                <c:pt idx="1055">
                  <c:v>-8.4964248755220965E-3</c:v>
                </c:pt>
                <c:pt idx="1056">
                  <c:v>-4.1434948989698779E-3</c:v>
                </c:pt>
                <c:pt idx="1057">
                  <c:v>-4.8004323701186019E-3</c:v>
                </c:pt>
                <c:pt idx="1058">
                  <c:v>-2.9532409534057695E-3</c:v>
                </c:pt>
                <c:pt idx="1059">
                  <c:v>-3.0764691539532387E-3</c:v>
                </c:pt>
                <c:pt idx="1060">
                  <c:v>1.35670783819695E-3</c:v>
                </c:pt>
                <c:pt idx="1061">
                  <c:v>4.5594253086166797E-3</c:v>
                </c:pt>
                <c:pt idx="1062">
                  <c:v>4.3528292305564185E-3</c:v>
                </c:pt>
                <c:pt idx="1063">
                  <c:v>6.9837588398951429E-4</c:v>
                </c:pt>
                <c:pt idx="1064">
                  <c:v>9.3592803702200258E-3</c:v>
                </c:pt>
                <c:pt idx="1065">
                  <c:v>1.0386288447332144E-2</c:v>
                </c:pt>
                <c:pt idx="1066">
                  <c:v>1.1987517005131707E-2</c:v>
                </c:pt>
                <c:pt idx="1067">
                  <c:v>1.4368744833937772E-2</c:v>
                </c:pt>
                <c:pt idx="1068">
                  <c:v>1.0303551081276211E-2</c:v>
                </c:pt>
                <c:pt idx="1069">
                  <c:v>6.0331592427432888E-3</c:v>
                </c:pt>
                <c:pt idx="1070">
                  <c:v>1.0057657272989275E-2</c:v>
                </c:pt>
                <c:pt idx="1071">
                  <c:v>6.7748976748956144E-3</c:v>
                </c:pt>
                <c:pt idx="1072">
                  <c:v>7.2258310922065838E-3</c:v>
                </c:pt>
                <c:pt idx="1073">
                  <c:v>6.7332556193060115E-3</c:v>
                </c:pt>
                <c:pt idx="1074">
                  <c:v>2.3397600977485195E-3</c:v>
                </c:pt>
                <c:pt idx="1075">
                  <c:v>2.3395133266576849E-3</c:v>
                </c:pt>
                <c:pt idx="1076">
                  <c:v>7.9659428727188678E-3</c:v>
                </c:pt>
                <c:pt idx="1077">
                  <c:v>9.4851698498250748E-3</c:v>
                </c:pt>
                <c:pt idx="1078">
                  <c:v>1.367235228769253E-2</c:v>
                </c:pt>
                <c:pt idx="1079">
                  <c:v>1.326246324186125E-2</c:v>
                </c:pt>
                <c:pt idx="1080">
                  <c:v>9.4433761092530336E-3</c:v>
                </c:pt>
                <c:pt idx="1081">
                  <c:v>1.2317726156082941E-2</c:v>
                </c:pt>
                <c:pt idx="1082">
                  <c:v>1.2112826912266539E-2</c:v>
                </c:pt>
                <c:pt idx="1083">
                  <c:v>5.4204696393451834E-3</c:v>
                </c:pt>
                <c:pt idx="1084">
                  <c:v>4.1065347022412471E-3</c:v>
                </c:pt>
                <c:pt idx="1085">
                  <c:v>3.6140950666383822E-3</c:v>
                </c:pt>
                <c:pt idx="1086">
                  <c:v>-1.1068658056544085E-3</c:v>
                </c:pt>
                <c:pt idx="1087">
                  <c:v>2.5066260301844058E-3</c:v>
                </c:pt>
                <c:pt idx="1088">
                  <c:v>-4.2669053478917715E-3</c:v>
                </c:pt>
                <c:pt idx="1089">
                  <c:v>-3.0355572238388116E-3</c:v>
                </c:pt>
                <c:pt idx="1090">
                  <c:v>4.5177594814999784E-3</c:v>
                </c:pt>
                <c:pt idx="1091">
                  <c:v>1.9713546306595196E-3</c:v>
                </c:pt>
                <c:pt idx="1092">
                  <c:v>-6.1482304135634447E-4</c:v>
                </c:pt>
                <c:pt idx="1093">
                  <c:v>-2.4218737442124822E-3</c:v>
                </c:pt>
                <c:pt idx="1094">
                  <c:v>6.1640814942283872E-4</c:v>
                </c:pt>
                <c:pt idx="1095">
                  <c:v>1.1945588559239438E-2</c:v>
                </c:pt>
                <c:pt idx="1096">
                  <c:v>1.0961198302305453E-2</c:v>
                </c:pt>
                <c:pt idx="1097">
                  <c:v>6.6507310650164844E-3</c:v>
                </c:pt>
                <c:pt idx="1098">
                  <c:v>5.870548413658078E-3</c:v>
                </c:pt>
                <c:pt idx="1099">
                  <c:v>3.5711365212385011E-3</c:v>
                </c:pt>
                <c:pt idx="1100">
                  <c:v>1.0180065921840576E-2</c:v>
                </c:pt>
                <c:pt idx="1101">
                  <c:v>5.2533342962688438E-3</c:v>
                </c:pt>
                <c:pt idx="1102">
                  <c:v>1.970460368449614E-3</c:v>
                </c:pt>
                <c:pt idx="1103">
                  <c:v>5.9115814653629608E-3</c:v>
                </c:pt>
                <c:pt idx="1104">
                  <c:v>6.8969814462099014E-3</c:v>
                </c:pt>
                <c:pt idx="1105">
                  <c:v>1.0099750987593753E-2</c:v>
                </c:pt>
                <c:pt idx="1106">
                  <c:v>1.0141072693556264E-2</c:v>
                </c:pt>
                <c:pt idx="1107">
                  <c:v>6.4056103973489991E-3</c:v>
                </c:pt>
                <c:pt idx="1108">
                  <c:v>1.2196434769005279E-2</c:v>
                </c:pt>
                <c:pt idx="1109">
                  <c:v>8.9529819569581399E-3</c:v>
                </c:pt>
                <c:pt idx="1110">
                  <c:v>7.1871921728737902E-3</c:v>
                </c:pt>
                <c:pt idx="1111">
                  <c:v>2.5893962235872862E-3</c:v>
                </c:pt>
                <c:pt idx="1112">
                  <c:v>4.949951879637287E-4</c:v>
                </c:pt>
                <c:pt idx="1113">
                  <c:v>-2.4207202591594525E-3</c:v>
                </c:pt>
                <c:pt idx="1114">
                  <c:v>-4.3493834911045815E-3</c:v>
                </c:pt>
                <c:pt idx="1115">
                  <c:v>-1.1905629754163921E-2</c:v>
                </c:pt>
                <c:pt idx="1116">
                  <c:v>-1.3424845411495322E-2</c:v>
                </c:pt>
                <c:pt idx="1117">
                  <c:v>-1.5026186035065491E-2</c:v>
                </c:pt>
                <c:pt idx="1118">
                  <c:v>-4.8026125587468018E-3</c:v>
                </c:pt>
                <c:pt idx="1119">
                  <c:v>-8.3320764610037151E-3</c:v>
                </c:pt>
                <c:pt idx="1120">
                  <c:v>-6.0318269052482771E-3</c:v>
                </c:pt>
                <c:pt idx="1121">
                  <c:v>-1.5575353590145818E-3</c:v>
                </c:pt>
                <c:pt idx="1122">
                  <c:v>4.5412366944536954E-4</c:v>
                </c:pt>
                <c:pt idx="1123">
                  <c:v>7.8370672365192236E-4</c:v>
                </c:pt>
                <c:pt idx="1124">
                  <c:v>-3.7786879882926366E-5</c:v>
                </c:pt>
                <c:pt idx="1125">
                  <c:v>-7.347001357693791E-3</c:v>
                </c:pt>
                <c:pt idx="1126">
                  <c:v>8.6308324856708635E-4</c:v>
                </c:pt>
                <c:pt idx="1127">
                  <c:v>6.283682838927075E-3</c:v>
                </c:pt>
                <c:pt idx="1128">
                  <c:v>1.5612425852645057E-3</c:v>
                </c:pt>
                <c:pt idx="1129">
                  <c:v>3.5732012481636496E-3</c:v>
                </c:pt>
                <c:pt idx="1130">
                  <c:v>6.2820607151969562E-3</c:v>
                </c:pt>
                <c:pt idx="1131">
                  <c:v>4.1476130330453656E-3</c:v>
                </c:pt>
                <c:pt idx="1132">
                  <c:v>3.1625220820507083E-3</c:v>
                </c:pt>
                <c:pt idx="1133">
                  <c:v>-3.9401136369553516E-3</c:v>
                </c:pt>
                <c:pt idx="1134">
                  <c:v>-8.1705319547055056E-3</c:v>
                </c:pt>
                <c:pt idx="1135">
                  <c:v>-6.9378130059231848E-3</c:v>
                </c:pt>
                <c:pt idx="1136">
                  <c:v>-4.2294719845761275E-3</c:v>
                </c:pt>
                <c:pt idx="1137">
                  <c:v>-7.8019849904313945E-4</c:v>
                </c:pt>
                <c:pt idx="1138">
                  <c:v>5.2961015374744539E-3</c:v>
                </c:pt>
                <c:pt idx="1139">
                  <c:v>8.9911114864245339E-3</c:v>
                </c:pt>
                <c:pt idx="1140">
                  <c:v>1.3095722958925743E-2</c:v>
                </c:pt>
                <c:pt idx="1141">
                  <c:v>1.5272526974457379E-2</c:v>
                </c:pt>
                <c:pt idx="1142">
                  <c:v>1.9009037481811951E-2</c:v>
                </c:pt>
                <c:pt idx="1143">
                  <c:v>1.4658282034000528E-2</c:v>
                </c:pt>
                <c:pt idx="1144">
                  <c:v>1.6257245504860823E-2</c:v>
                </c:pt>
                <c:pt idx="1145">
                  <c:v>1.7035830935993694E-2</c:v>
                </c:pt>
                <c:pt idx="1146">
                  <c:v>1.6584341717739603E-2</c:v>
                </c:pt>
                <c:pt idx="1147">
                  <c:v>7.5926302832501971E-3</c:v>
                </c:pt>
                <c:pt idx="1148">
                  <c:v>1.3923832404847672E-3</c:v>
                </c:pt>
                <c:pt idx="1149">
                  <c:v>-4.2743696074007782E-3</c:v>
                </c:pt>
                <c:pt idx="1150">
                  <c:v>-8.6659747265651797E-4</c:v>
                </c:pt>
                <c:pt idx="1151">
                  <c:v>-5.2996536828094952E-3</c:v>
                </c:pt>
                <c:pt idx="1152">
                  <c:v>-1.1374041809361862E-2</c:v>
                </c:pt>
                <c:pt idx="1153">
                  <c:v>-1.4371461579891914E-2</c:v>
                </c:pt>
                <c:pt idx="1154">
                  <c:v>-4.4345930959787854E-3</c:v>
                </c:pt>
                <c:pt idx="1155">
                  <c:v>3.2779939728991005E-4</c:v>
                </c:pt>
                <c:pt idx="1156">
                  <c:v>4.7208724648515332E-3</c:v>
                </c:pt>
                <c:pt idx="1157">
                  <c:v>-1.3559482813072711E-3</c:v>
                </c:pt>
                <c:pt idx="1158">
                  <c:v>-2.874309295640596E-3</c:v>
                </c:pt>
                <c:pt idx="1159">
                  <c:v>-3.2038675595403177E-3</c:v>
                </c:pt>
                <c:pt idx="1160">
                  <c:v>-3.9841566167819285E-3</c:v>
                </c:pt>
                <c:pt idx="1161">
                  <c:v>-9.2400197507430878E-3</c:v>
                </c:pt>
                <c:pt idx="1162">
                  <c:v>-1.0964254641503865E-2</c:v>
                </c:pt>
                <c:pt idx="1163">
                  <c:v>-4.7635514118136331E-3</c:v>
                </c:pt>
                <c:pt idx="1164">
                  <c:v>-4.8046150269104998E-3</c:v>
                </c:pt>
                <c:pt idx="1165">
                  <c:v>-6.4057043514799137E-3</c:v>
                </c:pt>
                <c:pt idx="1166">
                  <c:v>-3.4490606737665802E-3</c:v>
                </c:pt>
                <c:pt idx="1167">
                  <c:v>-3.8597398398795215E-3</c:v>
                </c:pt>
                <c:pt idx="1168">
                  <c:v>-2.6683380691497876E-3</c:v>
                </c:pt>
                <c:pt idx="1169">
                  <c:v>-4.1026135322474349E-4</c:v>
                </c:pt>
                <c:pt idx="1170">
                  <c:v>-5.2142335301238445E-3</c:v>
                </c:pt>
                <c:pt idx="1171">
                  <c:v>-1.2309892871915165E-3</c:v>
                </c:pt>
                <c:pt idx="1172">
                  <c:v>2.2588123880898764E-3</c:v>
                </c:pt>
                <c:pt idx="1173">
                  <c:v>3.5725367773823654E-3</c:v>
                </c:pt>
                <c:pt idx="1174">
                  <c:v>4.7637438479853859E-3</c:v>
                </c:pt>
                <c:pt idx="1175">
                  <c:v>4.9278839786472831E-3</c:v>
                </c:pt>
                <c:pt idx="1176">
                  <c:v>4.2300006180597044E-3</c:v>
                </c:pt>
                <c:pt idx="1177">
                  <c:v>4.9267859604908157E-3</c:v>
                </c:pt>
                <c:pt idx="1178">
                  <c:v>2.9150650128626603E-3</c:v>
                </c:pt>
                <c:pt idx="1179">
                  <c:v>-2.0503236436815621E-4</c:v>
                </c:pt>
                <c:pt idx="1180">
                  <c:v>-3.7360430006549623E-3</c:v>
                </c:pt>
                <c:pt idx="1181">
                  <c:v>1.7662708745137307E-3</c:v>
                </c:pt>
                <c:pt idx="1182">
                  <c:v>3.8194878526364544E-3</c:v>
                </c:pt>
                <c:pt idx="1183">
                  <c:v>5.133592586362523E-3</c:v>
                </c:pt>
                <c:pt idx="1184">
                  <c:v>5.0111771456463356E-3</c:v>
                </c:pt>
                <c:pt idx="1185">
                  <c:v>4.5594615318960688E-3</c:v>
                </c:pt>
                <c:pt idx="1186">
                  <c:v>9.8134682227885624E-3</c:v>
                </c:pt>
                <c:pt idx="1187">
                  <c:v>1.5109442978785158E-2</c:v>
                </c:pt>
                <c:pt idx="1188">
                  <c:v>1.1166904646065732E-2</c:v>
                </c:pt>
                <c:pt idx="1189">
                  <c:v>1.030440119636436E-2</c:v>
                </c:pt>
                <c:pt idx="1190">
                  <c:v>1.0263423611556041E-2</c:v>
                </c:pt>
                <c:pt idx="1191">
                  <c:v>9.5237906575181761E-3</c:v>
                </c:pt>
                <c:pt idx="1192">
                  <c:v>1.161742828752862E-2</c:v>
                </c:pt>
                <c:pt idx="1193">
                  <c:v>1.128897483365025E-2</c:v>
                </c:pt>
                <c:pt idx="1194">
                  <c:v>1.0673316053319762E-2</c:v>
                </c:pt>
                <c:pt idx="1195">
                  <c:v>1.2932593684154284E-2</c:v>
                </c:pt>
                <c:pt idx="1196">
                  <c:v>7.5539868360074789E-3</c:v>
                </c:pt>
                <c:pt idx="1197">
                  <c:v>9.4425644813992335E-3</c:v>
                </c:pt>
                <c:pt idx="1198">
                  <c:v>9.7719042736451409E-3</c:v>
                </c:pt>
                <c:pt idx="1199">
                  <c:v>6.3649508982128117E-3</c:v>
                </c:pt>
                <c:pt idx="1200">
                  <c:v>5.2573924355378441E-3</c:v>
                </c:pt>
                <c:pt idx="1201">
                  <c:v>6.6128517025733696E-3</c:v>
                </c:pt>
                <c:pt idx="1202">
                  <c:v>3.7064632971017531E-4</c:v>
                </c:pt>
                <c:pt idx="1203">
                  <c:v>1.0427375833956109E-3</c:v>
                </c:pt>
                <c:pt idx="1204">
                  <c:v>-5.5952096071381599E-4</c:v>
                </c:pt>
                <c:pt idx="1205">
                  <c:v>1.6575614171361922E-3</c:v>
                </c:pt>
                <c:pt idx="1206">
                  <c:v>8.5970757852131593E-3</c:v>
                </c:pt>
                <c:pt idx="1207">
                  <c:v>1.0567068646963164E-2</c:v>
                </c:pt>
                <c:pt idx="1208">
                  <c:v>1.1183214177610435E-2</c:v>
                </c:pt>
                <c:pt idx="1209">
                  <c:v>1.5002063594947667E-2</c:v>
                </c:pt>
                <c:pt idx="1210">
                  <c:v>2.0899066322334212E-2</c:v>
                </c:pt>
                <c:pt idx="1211">
                  <c:v>1.847725710083814E-2</c:v>
                </c:pt>
                <c:pt idx="1212">
                  <c:v>1.2235306875699138E-2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2A7-472A-8679-A19398C4FFD6}"/>
            </c:ext>
          </c:extLst>
        </c:ser>
        <c:ser>
          <c:idx val="1"/>
          <c:order val="1"/>
          <c:tx>
            <c:strRef>
              <c:f>'Fluo RT Bandes'!$BV$1</c:f>
              <c:strCache>
                <c:ptCount val="1"/>
                <c:pt idx="0">
                  <c:v>W4B2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'Fluo RT Bandes'!$BT$3:$BT$1215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RT Bandes'!$BV$3:$BV$1215</c:f>
              <c:numCache>
                <c:formatCode>General</c:formatCode>
                <c:ptCount val="1213"/>
                <c:pt idx="0">
                  <c:v>0.13026525752988449</c:v>
                </c:pt>
                <c:pt idx="1">
                  <c:v>0.12003868071376925</c:v>
                </c:pt>
                <c:pt idx="2">
                  <c:v>0.12057237338607221</c:v>
                </c:pt>
                <c:pt idx="3">
                  <c:v>0.13016208392888867</c:v>
                </c:pt>
                <c:pt idx="4">
                  <c:v>0.14332726069445456</c:v>
                </c:pt>
                <c:pt idx="5">
                  <c:v>0.15041811887314113</c:v>
                </c:pt>
                <c:pt idx="6">
                  <c:v>0.1527939177966656</c:v>
                </c:pt>
                <c:pt idx="7">
                  <c:v>0.15942882414700962</c:v>
                </c:pt>
                <c:pt idx="8">
                  <c:v>0.17260854520875116</c:v>
                </c:pt>
                <c:pt idx="9">
                  <c:v>0.16927021424973465</c:v>
                </c:pt>
                <c:pt idx="10">
                  <c:v>0.1708467685281192</c:v>
                </c:pt>
                <c:pt idx="11">
                  <c:v>0.17502835248497006</c:v>
                </c:pt>
                <c:pt idx="12">
                  <c:v>0.18355708033530135</c:v>
                </c:pt>
                <c:pt idx="13">
                  <c:v>0.18827283123498267</c:v>
                </c:pt>
                <c:pt idx="14">
                  <c:v>0.19193042530407162</c:v>
                </c:pt>
                <c:pt idx="15">
                  <c:v>0.18641473811473119</c:v>
                </c:pt>
                <c:pt idx="16">
                  <c:v>0.19328857800455812</c:v>
                </c:pt>
                <c:pt idx="17">
                  <c:v>0.19993862148923713</c:v>
                </c:pt>
                <c:pt idx="18">
                  <c:v>0.20078796095884063</c:v>
                </c:pt>
                <c:pt idx="19">
                  <c:v>0.19250577473770369</c:v>
                </c:pt>
                <c:pt idx="20">
                  <c:v>0.19602699626887424</c:v>
                </c:pt>
                <c:pt idx="21">
                  <c:v>0.18985545222386438</c:v>
                </c:pt>
                <c:pt idx="22">
                  <c:v>0.19085102510610322</c:v>
                </c:pt>
                <c:pt idx="23">
                  <c:v>0.19180430886630967</c:v>
                </c:pt>
                <c:pt idx="24">
                  <c:v>0.19595850370019935</c:v>
                </c:pt>
                <c:pt idx="25">
                  <c:v>0.20660765555628671</c:v>
                </c:pt>
                <c:pt idx="26">
                  <c:v>0.21355848536173896</c:v>
                </c:pt>
                <c:pt idx="27">
                  <c:v>0.21004216462601891</c:v>
                </c:pt>
                <c:pt idx="28">
                  <c:v>0.21463646274812501</c:v>
                </c:pt>
                <c:pt idx="29">
                  <c:v>0.21721570396666035</c:v>
                </c:pt>
                <c:pt idx="30">
                  <c:v>0.22355591046800027</c:v>
                </c:pt>
                <c:pt idx="31">
                  <c:v>0.21146517382113639</c:v>
                </c:pt>
                <c:pt idx="32">
                  <c:v>0.19957244511948949</c:v>
                </c:pt>
                <c:pt idx="33">
                  <c:v>0.21228546422093258</c:v>
                </c:pt>
                <c:pt idx="34">
                  <c:v>0.2204510194148569</c:v>
                </c:pt>
                <c:pt idx="35">
                  <c:v>0.22157978327022571</c:v>
                </c:pt>
                <c:pt idx="36">
                  <c:v>0.23210641524005104</c:v>
                </c:pt>
                <c:pt idx="37">
                  <c:v>0.22888414223135983</c:v>
                </c:pt>
                <c:pt idx="38">
                  <c:v>0.23632742293449752</c:v>
                </c:pt>
                <c:pt idx="39">
                  <c:v>0.24186374089178272</c:v>
                </c:pt>
                <c:pt idx="40">
                  <c:v>0.23986488823123375</c:v>
                </c:pt>
                <c:pt idx="41">
                  <c:v>0.23707005153542118</c:v>
                </c:pt>
                <c:pt idx="42">
                  <c:v>0.24522414519159838</c:v>
                </c:pt>
                <c:pt idx="43">
                  <c:v>0.24464513992265041</c:v>
                </c:pt>
                <c:pt idx="44">
                  <c:v>0.24666474191877602</c:v>
                </c:pt>
                <c:pt idx="45">
                  <c:v>0.25079899762924018</c:v>
                </c:pt>
                <c:pt idx="46">
                  <c:v>0.25781286589230146</c:v>
                </c:pt>
                <c:pt idx="47">
                  <c:v>0.24690859601498141</c:v>
                </c:pt>
                <c:pt idx="48">
                  <c:v>0.25482950666182119</c:v>
                </c:pt>
                <c:pt idx="49">
                  <c:v>0.25627820551050973</c:v>
                </c:pt>
                <c:pt idx="50">
                  <c:v>0.2523498622540537</c:v>
                </c:pt>
                <c:pt idx="51">
                  <c:v>0.26366180717227461</c:v>
                </c:pt>
                <c:pt idx="52">
                  <c:v>0.25929891354502793</c:v>
                </c:pt>
                <c:pt idx="53">
                  <c:v>0.25513896818099269</c:v>
                </c:pt>
                <c:pt idx="54">
                  <c:v>0.26079899170085857</c:v>
                </c:pt>
                <c:pt idx="55">
                  <c:v>0.25223307313666521</c:v>
                </c:pt>
                <c:pt idx="56">
                  <c:v>0.25192578535741128</c:v>
                </c:pt>
                <c:pt idx="57">
                  <c:v>0.26421611085125041</c:v>
                </c:pt>
                <c:pt idx="58">
                  <c:v>0.25425089661831285</c:v>
                </c:pt>
                <c:pt idx="59">
                  <c:v>0.26027591083160773</c:v>
                </c:pt>
                <c:pt idx="60">
                  <c:v>0.26063062566360823</c:v>
                </c:pt>
                <c:pt idx="61">
                  <c:v>0.26317390136714408</c:v>
                </c:pt>
                <c:pt idx="62">
                  <c:v>0.2784797969647872</c:v>
                </c:pt>
                <c:pt idx="63">
                  <c:v>0.2751620770124435</c:v>
                </c:pt>
                <c:pt idx="64">
                  <c:v>0.26620962796836534</c:v>
                </c:pt>
                <c:pt idx="65">
                  <c:v>0.27266029998006092</c:v>
                </c:pt>
                <c:pt idx="66">
                  <c:v>0.28554781111306748</c:v>
                </c:pt>
                <c:pt idx="67">
                  <c:v>0.28910898993617706</c:v>
                </c:pt>
                <c:pt idx="68">
                  <c:v>0.28798200459528622</c:v>
                </c:pt>
                <c:pt idx="69">
                  <c:v>0.28620843043528349</c:v>
                </c:pt>
                <c:pt idx="70">
                  <c:v>0.29376454800141411</c:v>
                </c:pt>
                <c:pt idx="71">
                  <c:v>0.29894615112669876</c:v>
                </c:pt>
                <c:pt idx="72">
                  <c:v>0.29822012199423642</c:v>
                </c:pt>
                <c:pt idx="73">
                  <c:v>0.28704512269082127</c:v>
                </c:pt>
                <c:pt idx="74">
                  <c:v>0.29628252927681847</c:v>
                </c:pt>
                <c:pt idx="75">
                  <c:v>0.29464352937898419</c:v>
                </c:pt>
                <c:pt idx="76">
                  <c:v>0.28647224341618643</c:v>
                </c:pt>
                <c:pt idx="77">
                  <c:v>0.28610804317363653</c:v>
                </c:pt>
                <c:pt idx="78">
                  <c:v>0.28274171049222757</c:v>
                </c:pt>
                <c:pt idx="79">
                  <c:v>0.28704769165617838</c:v>
                </c:pt>
                <c:pt idx="80">
                  <c:v>0.29034604556198385</c:v>
                </c:pt>
                <c:pt idx="81">
                  <c:v>0.27818930626671434</c:v>
                </c:pt>
                <c:pt idx="82">
                  <c:v>0.29314562496307112</c:v>
                </c:pt>
                <c:pt idx="83">
                  <c:v>0.30138054222163729</c:v>
                </c:pt>
                <c:pt idx="84">
                  <c:v>0.31148803761281463</c:v>
                </c:pt>
                <c:pt idx="85">
                  <c:v>0.3194229787627586</c:v>
                </c:pt>
                <c:pt idx="86">
                  <c:v>0.31368726957121795</c:v>
                </c:pt>
                <c:pt idx="87">
                  <c:v>0.30437951285697995</c:v>
                </c:pt>
                <c:pt idx="88">
                  <c:v>0.30058159399557705</c:v>
                </c:pt>
                <c:pt idx="89">
                  <c:v>0.30117127035139296</c:v>
                </c:pt>
                <c:pt idx="90">
                  <c:v>0.29572565663248562</c:v>
                </c:pt>
                <c:pt idx="91">
                  <c:v>0.28726210145713688</c:v>
                </c:pt>
                <c:pt idx="92">
                  <c:v>0.28418922366459748</c:v>
                </c:pt>
                <c:pt idx="93">
                  <c:v>0.29735655440880893</c:v>
                </c:pt>
                <c:pt idx="94">
                  <c:v>0.30657815197722393</c:v>
                </c:pt>
                <c:pt idx="95">
                  <c:v>0.31919394562053655</c:v>
                </c:pt>
                <c:pt idx="96">
                  <c:v>0.30508894252098107</c:v>
                </c:pt>
                <c:pt idx="97">
                  <c:v>0.31159553893237357</c:v>
                </c:pt>
                <c:pt idx="98">
                  <c:v>0.30660008698911922</c:v>
                </c:pt>
                <c:pt idx="99">
                  <c:v>0.30143903558669144</c:v>
                </c:pt>
                <c:pt idx="100">
                  <c:v>0.29386671377753909</c:v>
                </c:pt>
                <c:pt idx="101">
                  <c:v>0.29923960601556832</c:v>
                </c:pt>
                <c:pt idx="102">
                  <c:v>0.29807052916536492</c:v>
                </c:pt>
                <c:pt idx="103">
                  <c:v>0.30544029793674538</c:v>
                </c:pt>
                <c:pt idx="104">
                  <c:v>0.29068692750360003</c:v>
                </c:pt>
                <c:pt idx="105">
                  <c:v>0.29102464764169966</c:v>
                </c:pt>
                <c:pt idx="106">
                  <c:v>0.29490635429628825</c:v>
                </c:pt>
                <c:pt idx="107">
                  <c:v>0.29437220711472978</c:v>
                </c:pt>
                <c:pt idx="108">
                  <c:v>0.28269566672851942</c:v>
                </c:pt>
                <c:pt idx="109">
                  <c:v>0.27877621604445341</c:v>
                </c:pt>
                <c:pt idx="110">
                  <c:v>0.2771421564646136</c:v>
                </c:pt>
                <c:pt idx="111">
                  <c:v>0.29091279884230564</c:v>
                </c:pt>
                <c:pt idx="112">
                  <c:v>0.29055215562871178</c:v>
                </c:pt>
                <c:pt idx="113">
                  <c:v>0.29154792612367036</c:v>
                </c:pt>
                <c:pt idx="114">
                  <c:v>0.28619736412297597</c:v>
                </c:pt>
                <c:pt idx="115">
                  <c:v>0.2905630243282995</c:v>
                </c:pt>
                <c:pt idx="116">
                  <c:v>0.28412164011443353</c:v>
                </c:pt>
                <c:pt idx="117">
                  <c:v>0.28338177809158677</c:v>
                </c:pt>
                <c:pt idx="118">
                  <c:v>0.27751485405411386</c:v>
                </c:pt>
                <c:pt idx="119">
                  <c:v>0.28294722772079617</c:v>
                </c:pt>
                <c:pt idx="120">
                  <c:v>0.28594204848902355</c:v>
                </c:pt>
                <c:pt idx="121">
                  <c:v>0.29653725207261161</c:v>
                </c:pt>
                <c:pt idx="122">
                  <c:v>0.29588947757718109</c:v>
                </c:pt>
                <c:pt idx="123">
                  <c:v>0.29617522556997927</c:v>
                </c:pt>
                <c:pt idx="124">
                  <c:v>0.2921150746294317</c:v>
                </c:pt>
                <c:pt idx="125">
                  <c:v>0.29024249649682055</c:v>
                </c:pt>
                <c:pt idx="126">
                  <c:v>0.28841556690247794</c:v>
                </c:pt>
                <c:pt idx="127">
                  <c:v>0.27388490600452176</c:v>
                </c:pt>
                <c:pt idx="128">
                  <c:v>0.26559426195897834</c:v>
                </c:pt>
                <c:pt idx="129">
                  <c:v>0.26061027155347116</c:v>
                </c:pt>
                <c:pt idx="130">
                  <c:v>0.25831737116589332</c:v>
                </c:pt>
                <c:pt idx="131">
                  <c:v>0.25995419732380998</c:v>
                </c:pt>
                <c:pt idx="132">
                  <c:v>0.25794190699831615</c:v>
                </c:pt>
                <c:pt idx="133">
                  <c:v>0.25779863777647749</c:v>
                </c:pt>
                <c:pt idx="134">
                  <c:v>0.2726154418926714</c:v>
                </c:pt>
                <c:pt idx="135">
                  <c:v>0.27604738199704648</c:v>
                </c:pt>
                <c:pt idx="136">
                  <c:v>0.27259469255709479</c:v>
                </c:pt>
                <c:pt idx="137">
                  <c:v>0.27724748404425492</c:v>
                </c:pt>
                <c:pt idx="138">
                  <c:v>0.28599619437424251</c:v>
                </c:pt>
                <c:pt idx="139">
                  <c:v>0.29215894465322229</c:v>
                </c:pt>
                <c:pt idx="140">
                  <c:v>0.29622976668063788</c:v>
                </c:pt>
                <c:pt idx="141">
                  <c:v>0.29708147750287872</c:v>
                </c:pt>
                <c:pt idx="142">
                  <c:v>0.29063376968197985</c:v>
                </c:pt>
                <c:pt idx="143">
                  <c:v>0.30173011912292363</c:v>
                </c:pt>
                <c:pt idx="144">
                  <c:v>0.30782172882278347</c:v>
                </c:pt>
                <c:pt idx="145">
                  <c:v>0.30124418944499082</c:v>
                </c:pt>
                <c:pt idx="146">
                  <c:v>0.30203246658418309</c:v>
                </c:pt>
                <c:pt idx="147">
                  <c:v>0.29909376782837255</c:v>
                </c:pt>
                <c:pt idx="148">
                  <c:v>0.28901966898683756</c:v>
                </c:pt>
                <c:pt idx="149">
                  <c:v>0.29124636911328999</c:v>
                </c:pt>
                <c:pt idx="150">
                  <c:v>0.29247887964654201</c:v>
                </c:pt>
                <c:pt idx="151">
                  <c:v>0.29669909689010932</c:v>
                </c:pt>
                <c:pt idx="152">
                  <c:v>0.30225221192857565</c:v>
                </c:pt>
                <c:pt idx="153">
                  <c:v>0.29463503203203378</c:v>
                </c:pt>
                <c:pt idx="154">
                  <c:v>0.29620723883058325</c:v>
                </c:pt>
                <c:pt idx="155">
                  <c:v>0.30227454216591049</c:v>
                </c:pt>
                <c:pt idx="156">
                  <c:v>0.30949708946105675</c:v>
                </c:pt>
                <c:pt idx="157">
                  <c:v>0.30381058583674064</c:v>
                </c:pt>
                <c:pt idx="158">
                  <c:v>0.29622344307360504</c:v>
                </c:pt>
                <c:pt idx="159">
                  <c:v>0.29142797520276548</c:v>
                </c:pt>
                <c:pt idx="160">
                  <c:v>0.2975353939202075</c:v>
                </c:pt>
                <c:pt idx="161">
                  <c:v>0.29532134100782093</c:v>
                </c:pt>
                <c:pt idx="162">
                  <c:v>0.30014605556118751</c:v>
                </c:pt>
                <c:pt idx="163">
                  <c:v>0.29721249473609118</c:v>
                </c:pt>
                <c:pt idx="164">
                  <c:v>0.30509506851529411</c:v>
                </c:pt>
                <c:pt idx="165">
                  <c:v>0.29936489247990722</c:v>
                </c:pt>
                <c:pt idx="166">
                  <c:v>0.29157045397372505</c:v>
                </c:pt>
                <c:pt idx="167">
                  <c:v>0.29392441669171404</c:v>
                </c:pt>
                <c:pt idx="168">
                  <c:v>0.29808752385926574</c:v>
                </c:pt>
                <c:pt idx="169">
                  <c:v>0.29539781713037483</c:v>
                </c:pt>
                <c:pt idx="170">
                  <c:v>0.29553871499957612</c:v>
                </c:pt>
                <c:pt idx="171">
                  <c:v>0.29461033044206164</c:v>
                </c:pt>
                <c:pt idx="172">
                  <c:v>0.30268498378488828</c:v>
                </c:pt>
                <c:pt idx="173">
                  <c:v>0.31585666200893486</c:v>
                </c:pt>
                <c:pt idx="174">
                  <c:v>0.31329481070973997</c:v>
                </c:pt>
                <c:pt idx="175">
                  <c:v>0.31878725864323454</c:v>
                </c:pt>
                <c:pt idx="176">
                  <c:v>0.31802229980497598</c:v>
                </c:pt>
                <c:pt idx="177">
                  <c:v>0.33005691443942309</c:v>
                </c:pt>
                <c:pt idx="178">
                  <c:v>0.32917714261097386</c:v>
                </c:pt>
                <c:pt idx="179">
                  <c:v>0.34142320285558286</c:v>
                </c:pt>
                <c:pt idx="180">
                  <c:v>0.35114357492871617</c:v>
                </c:pt>
                <c:pt idx="181">
                  <c:v>0.3553408690967893</c:v>
                </c:pt>
                <c:pt idx="182">
                  <c:v>0.35011085085515914</c:v>
                </c:pt>
                <c:pt idx="183">
                  <c:v>0.35570032663406453</c:v>
                </c:pt>
                <c:pt idx="184">
                  <c:v>0.34114614982245484</c:v>
                </c:pt>
                <c:pt idx="185">
                  <c:v>0.35126095688426395</c:v>
                </c:pt>
                <c:pt idx="186">
                  <c:v>0.35633209449919306</c:v>
                </c:pt>
                <c:pt idx="187">
                  <c:v>0.34588332194096005</c:v>
                </c:pt>
                <c:pt idx="188">
                  <c:v>0.35119870887753407</c:v>
                </c:pt>
                <c:pt idx="189">
                  <c:v>0.36488536584932074</c:v>
                </c:pt>
                <c:pt idx="190">
                  <c:v>0.36879888815179346</c:v>
                </c:pt>
                <c:pt idx="191">
                  <c:v>0.38504561790829706</c:v>
                </c:pt>
                <c:pt idx="192">
                  <c:v>0.38433421211709817</c:v>
                </c:pt>
                <c:pt idx="193">
                  <c:v>0.38455751449044667</c:v>
                </c:pt>
                <c:pt idx="194">
                  <c:v>0.39342380438870184</c:v>
                </c:pt>
                <c:pt idx="195">
                  <c:v>0.40267721760500103</c:v>
                </c:pt>
                <c:pt idx="196">
                  <c:v>0.40300466188167228</c:v>
                </c:pt>
                <c:pt idx="197">
                  <c:v>0.41859966488834982</c:v>
                </c:pt>
                <c:pt idx="198">
                  <c:v>0.42959246526413014</c:v>
                </c:pt>
                <c:pt idx="199">
                  <c:v>0.44027955876241481</c:v>
                </c:pt>
                <c:pt idx="200">
                  <c:v>0.44947289771190163</c:v>
                </c:pt>
                <c:pt idx="201">
                  <c:v>0.46018844744183418</c:v>
                </c:pt>
                <c:pt idx="202">
                  <c:v>0.47258568141707291</c:v>
                </c:pt>
                <c:pt idx="203">
                  <c:v>0.48720092055909381</c:v>
                </c:pt>
                <c:pt idx="204">
                  <c:v>0.48886521488505957</c:v>
                </c:pt>
                <c:pt idx="205">
                  <c:v>0.49980841446817575</c:v>
                </c:pt>
                <c:pt idx="206">
                  <c:v>0.51874089869917472</c:v>
                </c:pt>
                <c:pt idx="207">
                  <c:v>0.52852154265184015</c:v>
                </c:pt>
                <c:pt idx="208">
                  <c:v>0.53946316133319816</c:v>
                </c:pt>
                <c:pt idx="209">
                  <c:v>0.55132921231767507</c:v>
                </c:pt>
                <c:pt idx="210">
                  <c:v>0.56276170099496026</c:v>
                </c:pt>
                <c:pt idx="211">
                  <c:v>0.57226351340001969</c:v>
                </c:pt>
                <c:pt idx="212">
                  <c:v>0.58058340412809029</c:v>
                </c:pt>
                <c:pt idx="213">
                  <c:v>0.5878759063260377</c:v>
                </c:pt>
                <c:pt idx="214">
                  <c:v>0.5979792518500997</c:v>
                </c:pt>
                <c:pt idx="215">
                  <c:v>0.61511523884560182</c:v>
                </c:pt>
                <c:pt idx="216">
                  <c:v>0.62522629126573515</c:v>
                </c:pt>
                <c:pt idx="217">
                  <c:v>0.63059977634192377</c:v>
                </c:pt>
                <c:pt idx="218">
                  <c:v>0.64794463998223062</c:v>
                </c:pt>
                <c:pt idx="219">
                  <c:v>0.65486187562532072</c:v>
                </c:pt>
                <c:pt idx="220">
                  <c:v>0.6621909361764271</c:v>
                </c:pt>
                <c:pt idx="221">
                  <c:v>0.67978222287829648</c:v>
                </c:pt>
                <c:pt idx="222">
                  <c:v>0.69346611327200625</c:v>
                </c:pt>
                <c:pt idx="223">
                  <c:v>0.70765885641914295</c:v>
                </c:pt>
                <c:pt idx="224">
                  <c:v>0.73252545301233918</c:v>
                </c:pt>
                <c:pt idx="225">
                  <c:v>0.75693694751188789</c:v>
                </c:pt>
                <c:pt idx="226">
                  <c:v>0.77289397702119766</c:v>
                </c:pt>
                <c:pt idx="227">
                  <c:v>0.79283171715770462</c:v>
                </c:pt>
                <c:pt idx="228">
                  <c:v>0.81270345464580585</c:v>
                </c:pt>
                <c:pt idx="229">
                  <c:v>0.82607452410410787</c:v>
                </c:pt>
                <c:pt idx="230">
                  <c:v>0.83792535890916198</c:v>
                </c:pt>
                <c:pt idx="231">
                  <c:v>0.83997163862245761</c:v>
                </c:pt>
                <c:pt idx="232">
                  <c:v>0.84544393005853491</c:v>
                </c:pt>
                <c:pt idx="233">
                  <c:v>0.85397961387660226</c:v>
                </c:pt>
                <c:pt idx="234">
                  <c:v>0.87448529296974964</c:v>
                </c:pt>
                <c:pt idx="235">
                  <c:v>0.87748268270333418</c:v>
                </c:pt>
                <c:pt idx="236">
                  <c:v>0.89027454927996841</c:v>
                </c:pt>
                <c:pt idx="237">
                  <c:v>0.89220226136139746</c:v>
                </c:pt>
                <c:pt idx="238">
                  <c:v>0.91140903204744761</c:v>
                </c:pt>
                <c:pt idx="239">
                  <c:v>0.92203269186268366</c:v>
                </c:pt>
                <c:pt idx="240">
                  <c:v>0.93890545871544229</c:v>
                </c:pt>
                <c:pt idx="241">
                  <c:v>0.93075591015181991</c:v>
                </c:pt>
                <c:pt idx="242">
                  <c:v>0.94755220088202463</c:v>
                </c:pt>
                <c:pt idx="243">
                  <c:v>0.95006306809951691</c:v>
                </c:pt>
                <c:pt idx="244">
                  <c:v>0.96748994101853159</c:v>
                </c:pt>
                <c:pt idx="245">
                  <c:v>0.96875663855230498</c:v>
                </c:pt>
                <c:pt idx="246">
                  <c:v>0.96213582198888115</c:v>
                </c:pt>
                <c:pt idx="247">
                  <c:v>0.97350685311031548</c:v>
                </c:pt>
                <c:pt idx="248">
                  <c:v>0.98540313884091846</c:v>
                </c:pt>
                <c:pt idx="249">
                  <c:v>0.97960498402992813</c:v>
                </c:pt>
                <c:pt idx="250">
                  <c:v>0.98120959931452101</c:v>
                </c:pt>
                <c:pt idx="251">
                  <c:v>0.98160047727424082</c:v>
                </c:pt>
                <c:pt idx="252">
                  <c:v>0.98584104862794519</c:v>
                </c:pt>
                <c:pt idx="253">
                  <c:v>1</c:v>
                </c:pt>
                <c:pt idx="254">
                  <c:v>0.99323729750377598</c:v>
                </c:pt>
                <c:pt idx="255">
                  <c:v>0.99537724564624597</c:v>
                </c:pt>
                <c:pt idx="256">
                  <c:v>0.98949490781663052</c:v>
                </c:pt>
                <c:pt idx="257">
                  <c:v>0.98831357897780081</c:v>
                </c:pt>
                <c:pt idx="258">
                  <c:v>0.981105655023918</c:v>
                </c:pt>
                <c:pt idx="259">
                  <c:v>0.96866652715208656</c:v>
                </c:pt>
                <c:pt idx="260">
                  <c:v>0.96026265101811059</c:v>
                </c:pt>
                <c:pt idx="261">
                  <c:v>0.95487414737521892</c:v>
                </c:pt>
                <c:pt idx="262">
                  <c:v>0.94274151683176222</c:v>
                </c:pt>
                <c:pt idx="263">
                  <c:v>0.94668092640052581</c:v>
                </c:pt>
                <c:pt idx="264">
                  <c:v>0.93848889110215139</c:v>
                </c:pt>
                <c:pt idx="265">
                  <c:v>0.93471191918904473</c:v>
                </c:pt>
                <c:pt idx="266">
                  <c:v>0.92319801407121138</c:v>
                </c:pt>
                <c:pt idx="267">
                  <c:v>0.9214277993274449</c:v>
                </c:pt>
                <c:pt idx="268">
                  <c:v>0.92201431387974431</c:v>
                </c:pt>
                <c:pt idx="269">
                  <c:v>0.91013739419567963</c:v>
                </c:pt>
                <c:pt idx="270">
                  <c:v>0.90465976721616836</c:v>
                </c:pt>
                <c:pt idx="271">
                  <c:v>0.90362822881893001</c:v>
                </c:pt>
                <c:pt idx="272">
                  <c:v>0.88845927883609277</c:v>
                </c:pt>
                <c:pt idx="273">
                  <c:v>0.89332628251149171</c:v>
                </c:pt>
                <c:pt idx="274">
                  <c:v>0.87153058758363711</c:v>
                </c:pt>
                <c:pt idx="275">
                  <c:v>0.84890215265464042</c:v>
                </c:pt>
                <c:pt idx="276">
                  <c:v>0.84845633835882239</c:v>
                </c:pt>
                <c:pt idx="277">
                  <c:v>0.83941417313996536</c:v>
                </c:pt>
                <c:pt idx="278">
                  <c:v>0.82625909438438006</c:v>
                </c:pt>
                <c:pt idx="279">
                  <c:v>0.8212670018573619</c:v>
                </c:pt>
                <c:pt idx="280">
                  <c:v>0.79802517704617593</c:v>
                </c:pt>
                <c:pt idx="281">
                  <c:v>0.7963798535413088</c:v>
                </c:pt>
                <c:pt idx="282">
                  <c:v>0.7980186558264234</c:v>
                </c:pt>
                <c:pt idx="283">
                  <c:v>0.79039357142109035</c:v>
                </c:pt>
                <c:pt idx="284">
                  <c:v>0.77344729263657463</c:v>
                </c:pt>
                <c:pt idx="285">
                  <c:v>0.76791117229200911</c:v>
                </c:pt>
                <c:pt idx="286">
                  <c:v>0.7710587476926245</c:v>
                </c:pt>
                <c:pt idx="287">
                  <c:v>0.77827398331713904</c:v>
                </c:pt>
                <c:pt idx="288">
                  <c:v>0.78323426019627285</c:v>
                </c:pt>
                <c:pt idx="289">
                  <c:v>0.77377276078604806</c:v>
                </c:pt>
                <c:pt idx="290">
                  <c:v>0.7675021139620698</c:v>
                </c:pt>
                <c:pt idx="291">
                  <c:v>0.76624628512788417</c:v>
                </c:pt>
                <c:pt idx="292">
                  <c:v>0.75688102311219085</c:v>
                </c:pt>
                <c:pt idx="293">
                  <c:v>0.75195473562085868</c:v>
                </c:pt>
                <c:pt idx="294">
                  <c:v>0.75226775416898617</c:v>
                </c:pt>
                <c:pt idx="295">
                  <c:v>0.74501833154395014</c:v>
                </c:pt>
                <c:pt idx="296">
                  <c:v>0.73970254938193658</c:v>
                </c:pt>
                <c:pt idx="297">
                  <c:v>0.73790763304819795</c:v>
                </c:pt>
                <c:pt idx="298">
                  <c:v>0.73490332686942128</c:v>
                </c:pt>
                <c:pt idx="299">
                  <c:v>0.73715690232576336</c:v>
                </c:pt>
                <c:pt idx="300">
                  <c:v>0.73385301526380409</c:v>
                </c:pt>
                <c:pt idx="301">
                  <c:v>0.72670733931665121</c:v>
                </c:pt>
                <c:pt idx="302">
                  <c:v>0.72346530503598228</c:v>
                </c:pt>
                <c:pt idx="303">
                  <c:v>0.72747210054219003</c:v>
                </c:pt>
                <c:pt idx="304">
                  <c:v>0.72019264078374789</c:v>
                </c:pt>
                <c:pt idx="305">
                  <c:v>0.71896645385752878</c:v>
                </c:pt>
                <c:pt idx="306">
                  <c:v>0.71478200451624108</c:v>
                </c:pt>
                <c:pt idx="307">
                  <c:v>0.71019383238844813</c:v>
                </c:pt>
                <c:pt idx="308">
                  <c:v>0.70719940684566029</c:v>
                </c:pt>
                <c:pt idx="309">
                  <c:v>0.69941544181362625</c:v>
                </c:pt>
                <c:pt idx="310">
                  <c:v>0.70103191386140595</c:v>
                </c:pt>
                <c:pt idx="311">
                  <c:v>0.69530786382033205</c:v>
                </c:pt>
                <c:pt idx="312">
                  <c:v>0.6965874061808911</c:v>
                </c:pt>
                <c:pt idx="313">
                  <c:v>0.6970310467367915</c:v>
                </c:pt>
                <c:pt idx="314">
                  <c:v>0.69792346577930642</c:v>
                </c:pt>
                <c:pt idx="315">
                  <c:v>0.69896547765069306</c:v>
                </c:pt>
                <c:pt idx="316">
                  <c:v>0.69836789678608602</c:v>
                </c:pt>
                <c:pt idx="317">
                  <c:v>0.6919938985096642</c:v>
                </c:pt>
                <c:pt idx="318">
                  <c:v>0.7003460001110583</c:v>
                </c:pt>
                <c:pt idx="319">
                  <c:v>0.70563846397213814</c:v>
                </c:pt>
                <c:pt idx="320">
                  <c:v>0.70507289636813508</c:v>
                </c:pt>
                <c:pt idx="321">
                  <c:v>0.70170676129944598</c:v>
                </c:pt>
                <c:pt idx="322">
                  <c:v>0.70443895476308893</c:v>
                </c:pt>
                <c:pt idx="323">
                  <c:v>0.69725454672285991</c:v>
                </c:pt>
                <c:pt idx="324">
                  <c:v>0.69018910153993673</c:v>
                </c:pt>
                <c:pt idx="325">
                  <c:v>0.69164392638293826</c:v>
                </c:pt>
                <c:pt idx="326">
                  <c:v>0.68580407528807497</c:v>
                </c:pt>
                <c:pt idx="327">
                  <c:v>0.68850820774550958</c:v>
                </c:pt>
                <c:pt idx="328">
                  <c:v>0.68603765352285173</c:v>
                </c:pt>
                <c:pt idx="329">
                  <c:v>0.67497766482234711</c:v>
                </c:pt>
                <c:pt idx="330">
                  <c:v>0.68643900495671983</c:v>
                </c:pt>
                <c:pt idx="331">
                  <c:v>0.68478162707594636</c:v>
                </c:pt>
                <c:pt idx="332">
                  <c:v>0.68457828358729533</c:v>
                </c:pt>
                <c:pt idx="333">
                  <c:v>0.68068472016952009</c:v>
                </c:pt>
                <c:pt idx="334">
                  <c:v>0.66730969845682253</c:v>
                </c:pt>
                <c:pt idx="335">
                  <c:v>0.67012884151716767</c:v>
                </c:pt>
                <c:pt idx="336">
                  <c:v>0.66464528615606311</c:v>
                </c:pt>
                <c:pt idx="337">
                  <c:v>0.65374398046953974</c:v>
                </c:pt>
                <c:pt idx="338">
                  <c:v>0.65354162504448754</c:v>
                </c:pt>
                <c:pt idx="339">
                  <c:v>0.64814976198535956</c:v>
                </c:pt>
                <c:pt idx="340">
                  <c:v>0.64414514021906943</c:v>
                </c:pt>
                <c:pt idx="341">
                  <c:v>0.64958620884542195</c:v>
                </c:pt>
                <c:pt idx="342">
                  <c:v>0.64192239234701265</c:v>
                </c:pt>
                <c:pt idx="343">
                  <c:v>0.64260850371007994</c:v>
                </c:pt>
                <c:pt idx="344">
                  <c:v>0.64144357672699182</c:v>
                </c:pt>
                <c:pt idx="345">
                  <c:v>0.64707751536784719</c:v>
                </c:pt>
                <c:pt idx="346">
                  <c:v>0.64170857538421344</c:v>
                </c:pt>
                <c:pt idx="347">
                  <c:v>0.64106732210853556</c:v>
                </c:pt>
                <c:pt idx="348">
                  <c:v>0.63256207064931391</c:v>
                </c:pt>
                <c:pt idx="349">
                  <c:v>0.63370980532578136</c:v>
                </c:pt>
                <c:pt idx="350">
                  <c:v>0.63748381304809121</c:v>
                </c:pt>
                <c:pt idx="351">
                  <c:v>0.6345461023558796</c:v>
                </c:pt>
                <c:pt idx="352">
                  <c:v>0.62719075931304291</c:v>
                </c:pt>
                <c:pt idx="353">
                  <c:v>0.62677893440502663</c:v>
                </c:pt>
                <c:pt idx="354">
                  <c:v>0.61745734480040426</c:v>
                </c:pt>
                <c:pt idx="355">
                  <c:v>0.62309148105397927</c:v>
                </c:pt>
                <c:pt idx="356">
                  <c:v>0.61467614338225629</c:v>
                </c:pt>
                <c:pt idx="357">
                  <c:v>0.61257196314206597</c:v>
                </c:pt>
                <c:pt idx="358">
                  <c:v>0.60685680567338207</c:v>
                </c:pt>
                <c:pt idx="359">
                  <c:v>0.60387542257009974</c:v>
                </c:pt>
                <c:pt idx="360">
                  <c:v>0.61017254949852806</c:v>
                </c:pt>
                <c:pt idx="361">
                  <c:v>0.61908903302760665</c:v>
                </c:pt>
                <c:pt idx="362">
                  <c:v>0.62211823840907532</c:v>
                </c:pt>
                <c:pt idx="363">
                  <c:v>0.61511741258551944</c:v>
                </c:pt>
                <c:pt idx="364">
                  <c:v>0.61321104267782622</c:v>
                </c:pt>
                <c:pt idx="365">
                  <c:v>0.61751544294001881</c:v>
                </c:pt>
                <c:pt idx="366">
                  <c:v>0.63222079348225824</c:v>
                </c:pt>
                <c:pt idx="367">
                  <c:v>0.61315096841101391</c:v>
                </c:pt>
                <c:pt idx="368">
                  <c:v>0.6037181228451568</c:v>
                </c:pt>
                <c:pt idx="369">
                  <c:v>0.59424397622086622</c:v>
                </c:pt>
                <c:pt idx="370">
                  <c:v>0.59794032214430359</c:v>
                </c:pt>
                <c:pt idx="371">
                  <c:v>0.5880563267391945</c:v>
                </c:pt>
                <c:pt idx="372">
                  <c:v>0.57878078089828022</c:v>
                </c:pt>
                <c:pt idx="373">
                  <c:v>0.55063954392565173</c:v>
                </c:pt>
                <c:pt idx="374">
                  <c:v>0.54760480538802936</c:v>
                </c:pt>
                <c:pt idx="375">
                  <c:v>0.55357468565250634</c:v>
                </c:pt>
                <c:pt idx="376">
                  <c:v>0.55021289806365214</c:v>
                </c:pt>
                <c:pt idx="377">
                  <c:v>0.54789826027689892</c:v>
                </c:pt>
                <c:pt idx="378">
                  <c:v>0.54611836250986334</c:v>
                </c:pt>
                <c:pt idx="379">
                  <c:v>0.549356246923417</c:v>
                </c:pt>
                <c:pt idx="380">
                  <c:v>0.56372565584203471</c:v>
                </c:pt>
                <c:pt idx="381">
                  <c:v>0.57272019639542548</c:v>
                </c:pt>
                <c:pt idx="382">
                  <c:v>0.56709613839055906</c:v>
                </c:pt>
                <c:pt idx="383">
                  <c:v>0.5586124267177931</c:v>
                </c:pt>
                <c:pt idx="384">
                  <c:v>0.56289054448825515</c:v>
                </c:pt>
                <c:pt idx="385">
                  <c:v>0.57027869124257491</c:v>
                </c:pt>
                <c:pt idx="386">
                  <c:v>0.56791544072675637</c:v>
                </c:pt>
                <c:pt idx="387">
                  <c:v>0.5603992409300208</c:v>
                </c:pt>
                <c:pt idx="388">
                  <c:v>0.54806050031983622</c:v>
                </c:pt>
                <c:pt idx="389">
                  <c:v>0.54239652454557463</c:v>
                </c:pt>
                <c:pt idx="390">
                  <c:v>0.54737577224580725</c:v>
                </c:pt>
                <c:pt idx="391">
                  <c:v>0.52879207446521548</c:v>
                </c:pt>
                <c:pt idx="392">
                  <c:v>0.52070358823200447</c:v>
                </c:pt>
                <c:pt idx="393">
                  <c:v>0.51232658742791826</c:v>
                </c:pt>
                <c:pt idx="394">
                  <c:v>0.50291528164851695</c:v>
                </c:pt>
                <c:pt idx="395">
                  <c:v>0.50592452814528799</c:v>
                </c:pt>
                <c:pt idx="396">
                  <c:v>0.49449915352591484</c:v>
                </c:pt>
                <c:pt idx="397">
                  <c:v>0.49244872394550399</c:v>
                </c:pt>
                <c:pt idx="398">
                  <c:v>0.50485544333129206</c:v>
                </c:pt>
                <c:pt idx="399">
                  <c:v>0.49929481900947414</c:v>
                </c:pt>
                <c:pt idx="400">
                  <c:v>0.49746907509145022</c:v>
                </c:pt>
                <c:pt idx="401">
                  <c:v>0.49560657520754769</c:v>
                </c:pt>
                <c:pt idx="402">
                  <c:v>0.4861727415780917</c:v>
                </c:pt>
                <c:pt idx="403">
                  <c:v>0.4885480464698167</c:v>
                </c:pt>
                <c:pt idx="404">
                  <c:v>0.48218294076578483</c:v>
                </c:pt>
                <c:pt idx="405">
                  <c:v>0.47264358194396772</c:v>
                </c:pt>
                <c:pt idx="406">
                  <c:v>0.47262184454479217</c:v>
                </c:pt>
                <c:pt idx="407">
                  <c:v>0.46775365519307455</c:v>
                </c:pt>
                <c:pt idx="408">
                  <c:v>0.46140890359917974</c:v>
                </c:pt>
                <c:pt idx="409">
                  <c:v>0.46684582235841687</c:v>
                </c:pt>
                <c:pt idx="410">
                  <c:v>0.46239597913446817</c:v>
                </c:pt>
                <c:pt idx="411">
                  <c:v>0.45445333108845282</c:v>
                </c:pt>
                <c:pt idx="412">
                  <c:v>0.46125298716327534</c:v>
                </c:pt>
                <c:pt idx="413">
                  <c:v>0.4599821397623865</c:v>
                </c:pt>
                <c:pt idx="414">
                  <c:v>0.45833167832680521</c:v>
                </c:pt>
                <c:pt idx="415">
                  <c:v>0.45166936309222805</c:v>
                </c:pt>
                <c:pt idx="416">
                  <c:v>0.44557498681429131</c:v>
                </c:pt>
                <c:pt idx="417">
                  <c:v>0.45416619980661621</c:v>
                </c:pt>
                <c:pt idx="418">
                  <c:v>0.46235289956155667</c:v>
                </c:pt>
                <c:pt idx="419">
                  <c:v>0.44358443388797292</c:v>
                </c:pt>
                <c:pt idx="420">
                  <c:v>0.43489322885944065</c:v>
                </c:pt>
                <c:pt idx="421">
                  <c:v>0.44120320061465462</c:v>
                </c:pt>
                <c:pt idx="422">
                  <c:v>0.45334847837217707</c:v>
                </c:pt>
                <c:pt idx="423">
                  <c:v>0.45976061590351597</c:v>
                </c:pt>
                <c:pt idx="424">
                  <c:v>0.44354629463305589</c:v>
                </c:pt>
                <c:pt idx="425">
                  <c:v>0.43756021012555718</c:v>
                </c:pt>
                <c:pt idx="426">
                  <c:v>0.4358050139484938</c:v>
                </c:pt>
                <c:pt idx="427">
                  <c:v>0.44202072443637391</c:v>
                </c:pt>
                <c:pt idx="428">
                  <c:v>0.42944326766069812</c:v>
                </c:pt>
                <c:pt idx="429">
                  <c:v>0.42567024800198716</c:v>
                </c:pt>
                <c:pt idx="430">
                  <c:v>0.42242485430508203</c:v>
                </c:pt>
                <c:pt idx="431">
                  <c:v>0.4225155585434599</c:v>
                </c:pt>
                <c:pt idx="432">
                  <c:v>0.41185751411498256</c:v>
                </c:pt>
                <c:pt idx="433">
                  <c:v>0.41860243146642667</c:v>
                </c:pt>
                <c:pt idx="434">
                  <c:v>0.41501892240598232</c:v>
                </c:pt>
                <c:pt idx="435">
                  <c:v>0.41630360269725553</c:v>
                </c:pt>
                <c:pt idx="436">
                  <c:v>0.41224582310934527</c:v>
                </c:pt>
                <c:pt idx="437">
                  <c:v>0.39996280928613787</c:v>
                </c:pt>
                <c:pt idx="438">
                  <c:v>0.39779124310850339</c:v>
                </c:pt>
                <c:pt idx="439">
                  <c:v>0.40003651883061486</c:v>
                </c:pt>
                <c:pt idx="440">
                  <c:v>0.39021931652479064</c:v>
                </c:pt>
                <c:pt idx="441">
                  <c:v>0.37539500312524515</c:v>
                </c:pt>
                <c:pt idx="442">
                  <c:v>0.37430141433399672</c:v>
                </c:pt>
                <c:pt idx="443">
                  <c:v>0.35762863155365293</c:v>
                </c:pt>
                <c:pt idx="444">
                  <c:v>0.34864950479240486</c:v>
                </c:pt>
                <c:pt idx="445">
                  <c:v>0.33177120478349253</c:v>
                </c:pt>
                <c:pt idx="446">
                  <c:v>0.31820588202164929</c:v>
                </c:pt>
                <c:pt idx="447">
                  <c:v>0.31678386089013066</c:v>
                </c:pt>
                <c:pt idx="448">
                  <c:v>0.32594834838253001</c:v>
                </c:pt>
                <c:pt idx="449">
                  <c:v>0.31972117635690278</c:v>
                </c:pt>
                <c:pt idx="450">
                  <c:v>0.3328997710261416</c:v>
                </c:pt>
                <c:pt idx="451">
                  <c:v>0.3367012469165005</c:v>
                </c:pt>
                <c:pt idx="452">
                  <c:v>0.3414973076254994</c:v>
                </c:pt>
                <c:pt idx="453">
                  <c:v>0.33505868998971033</c:v>
                </c:pt>
                <c:pt idx="454">
                  <c:v>0.3251191654103438</c:v>
                </c:pt>
                <c:pt idx="455">
                  <c:v>0.31353352687523106</c:v>
                </c:pt>
                <c:pt idx="456">
                  <c:v>0.31918208885734989</c:v>
                </c:pt>
                <c:pt idx="457">
                  <c:v>0.30092879954422602</c:v>
                </c:pt>
                <c:pt idx="458">
                  <c:v>0.29548950943235153</c:v>
                </c:pt>
                <c:pt idx="459">
                  <c:v>0.2782379189957796</c:v>
                </c:pt>
                <c:pt idx="460">
                  <c:v>0.28485636420656613</c:v>
                </c:pt>
                <c:pt idx="461">
                  <c:v>0.29487671238832164</c:v>
                </c:pt>
                <c:pt idx="462">
                  <c:v>0.28924020478210927</c:v>
                </c:pt>
                <c:pt idx="463">
                  <c:v>0.2739250213866366</c:v>
                </c:pt>
                <c:pt idx="464">
                  <c:v>0.27915859665722276</c:v>
                </c:pt>
                <c:pt idx="465">
                  <c:v>0.2662240536969091</c:v>
                </c:pt>
                <c:pt idx="466">
                  <c:v>0.28219037100404848</c:v>
                </c:pt>
                <c:pt idx="467">
                  <c:v>0.28437912948830357</c:v>
                </c:pt>
                <c:pt idx="468">
                  <c:v>0.26876811985132409</c:v>
                </c:pt>
                <c:pt idx="469">
                  <c:v>0.26495952990305316</c:v>
                </c:pt>
                <c:pt idx="470">
                  <c:v>0.26798260929020873</c:v>
                </c:pt>
                <c:pt idx="471">
                  <c:v>0.25895328889813712</c:v>
                </c:pt>
                <c:pt idx="472">
                  <c:v>0.26245893854698921</c:v>
                </c:pt>
                <c:pt idx="473">
                  <c:v>0.25603158483622745</c:v>
                </c:pt>
                <c:pt idx="474">
                  <c:v>0.25000953481372923</c:v>
                </c:pt>
                <c:pt idx="475">
                  <c:v>0.25045475627138786</c:v>
                </c:pt>
                <c:pt idx="476">
                  <c:v>0.24681275384588935</c:v>
                </c:pt>
                <c:pt idx="477">
                  <c:v>0.24517078975725845</c:v>
                </c:pt>
                <c:pt idx="478">
                  <c:v>0.24409696223798777</c:v>
                </c:pt>
                <c:pt idx="479">
                  <c:v>0.24509549931102326</c:v>
                </c:pt>
                <c:pt idx="480">
                  <c:v>0.23306266319105415</c:v>
                </c:pt>
                <c:pt idx="481">
                  <c:v>0.22369838923895982</c:v>
                </c:pt>
                <c:pt idx="482">
                  <c:v>0.22341244363344184</c:v>
                </c:pt>
                <c:pt idx="483">
                  <c:v>0.21818815616068524</c:v>
                </c:pt>
                <c:pt idx="484">
                  <c:v>0.20960247632451409</c:v>
                </c:pt>
                <c:pt idx="485">
                  <c:v>0.21189913135376767</c:v>
                </c:pt>
                <c:pt idx="486">
                  <c:v>0.21148928257294922</c:v>
                </c:pt>
                <c:pt idx="487">
                  <c:v>0.22007002209112594</c:v>
                </c:pt>
                <c:pt idx="488">
                  <c:v>0.22364424335374081</c:v>
                </c:pt>
                <c:pt idx="489">
                  <c:v>0.21412583148022007</c:v>
                </c:pt>
                <c:pt idx="490">
                  <c:v>0.20947402805665874</c:v>
                </c:pt>
                <c:pt idx="491">
                  <c:v>0.20245482425016348</c:v>
                </c:pt>
                <c:pt idx="492">
                  <c:v>0.19673277009755943</c:v>
                </c:pt>
                <c:pt idx="493">
                  <c:v>0.19242771771339162</c:v>
                </c:pt>
                <c:pt idx="494">
                  <c:v>0.18757073300288535</c:v>
                </c:pt>
                <c:pt idx="495">
                  <c:v>0.18905685970069971</c:v>
                </c:pt>
                <c:pt idx="496">
                  <c:v>0.19878732978381364</c:v>
                </c:pt>
                <c:pt idx="497">
                  <c:v>0.20078697289524175</c:v>
                </c:pt>
                <c:pt idx="498">
                  <c:v>0.20164816912803191</c:v>
                </c:pt>
                <c:pt idx="499">
                  <c:v>0.19412641641387057</c:v>
                </c:pt>
                <c:pt idx="500">
                  <c:v>0.19506221144837674</c:v>
                </c:pt>
                <c:pt idx="501">
                  <c:v>0.19812631523615806</c:v>
                </c:pt>
                <c:pt idx="502">
                  <c:v>0.20187898078473196</c:v>
                </c:pt>
                <c:pt idx="503">
                  <c:v>0.19636977529260022</c:v>
                </c:pt>
                <c:pt idx="504">
                  <c:v>0.20211334947038803</c:v>
                </c:pt>
                <c:pt idx="505">
                  <c:v>0.1993226626416908</c:v>
                </c:pt>
                <c:pt idx="506">
                  <c:v>0.2031191982140553</c:v>
                </c:pt>
                <c:pt idx="507">
                  <c:v>0.19136920517990366</c:v>
                </c:pt>
                <c:pt idx="508">
                  <c:v>0.18781168219210997</c:v>
                </c:pt>
                <c:pt idx="509">
                  <c:v>0.1783637390144619</c:v>
                </c:pt>
                <c:pt idx="510">
                  <c:v>0.17584876145239814</c:v>
                </c:pt>
                <c:pt idx="511">
                  <c:v>0.16874414942841509</c:v>
                </c:pt>
                <c:pt idx="512">
                  <c:v>0.17247108580087397</c:v>
                </c:pt>
                <c:pt idx="513">
                  <c:v>0.17018330358273837</c:v>
                </c:pt>
                <c:pt idx="514">
                  <c:v>0.17119041704781221</c:v>
                </c:pt>
                <c:pt idx="515">
                  <c:v>0.17412443238216402</c:v>
                </c:pt>
                <c:pt idx="516">
                  <c:v>0.16953183372944802</c:v>
                </c:pt>
                <c:pt idx="517">
                  <c:v>0.1646092218347037</c:v>
                </c:pt>
                <c:pt idx="518">
                  <c:v>0.15910157748305817</c:v>
                </c:pt>
                <c:pt idx="519">
                  <c:v>0.15601506441285409</c:v>
                </c:pt>
                <c:pt idx="520">
                  <c:v>0.15107522068894511</c:v>
                </c:pt>
                <c:pt idx="521">
                  <c:v>0.15250787338478772</c:v>
                </c:pt>
                <c:pt idx="522">
                  <c:v>0.14449042892433667</c:v>
                </c:pt>
                <c:pt idx="523">
                  <c:v>0.15027660840450849</c:v>
                </c:pt>
                <c:pt idx="524">
                  <c:v>0.14597167458797253</c:v>
                </c:pt>
                <c:pt idx="525">
                  <c:v>0.15543926046996651</c:v>
                </c:pt>
                <c:pt idx="526">
                  <c:v>0.15917550440152692</c:v>
                </c:pt>
                <c:pt idx="527">
                  <c:v>0.1618023307629847</c:v>
                </c:pt>
                <c:pt idx="528">
                  <c:v>0.15605695830944688</c:v>
                </c:pt>
                <c:pt idx="529">
                  <c:v>0.15418341187450882</c:v>
                </c:pt>
                <c:pt idx="530">
                  <c:v>0.14238593250379467</c:v>
                </c:pt>
                <c:pt idx="531">
                  <c:v>0.14537569438639572</c:v>
                </c:pt>
                <c:pt idx="532">
                  <c:v>0.1407652513050838</c:v>
                </c:pt>
                <c:pt idx="533">
                  <c:v>0.12772532148131285</c:v>
                </c:pt>
                <c:pt idx="534">
                  <c:v>0.12896512392392465</c:v>
                </c:pt>
                <c:pt idx="535">
                  <c:v>0.12705276635082224</c:v>
                </c:pt>
                <c:pt idx="536">
                  <c:v>0.12190606163185026</c:v>
                </c:pt>
                <c:pt idx="537">
                  <c:v>0.12928567151667564</c:v>
                </c:pt>
                <c:pt idx="538">
                  <c:v>0.12572848447050561</c:v>
                </c:pt>
                <c:pt idx="539">
                  <c:v>0.12947413476752742</c:v>
                </c:pt>
                <c:pt idx="540">
                  <c:v>0.12403093192380134</c:v>
                </c:pt>
                <c:pt idx="541">
                  <c:v>0.11529471071770371</c:v>
                </c:pt>
                <c:pt idx="542">
                  <c:v>0.11894841181621306</c:v>
                </c:pt>
                <c:pt idx="543">
                  <c:v>0.12711863067032408</c:v>
                </c:pt>
                <c:pt idx="544">
                  <c:v>0.11315065223066226</c:v>
                </c:pt>
                <c:pt idx="545">
                  <c:v>0.11243406898620524</c:v>
                </c:pt>
                <c:pt idx="546">
                  <c:v>0.10211159071718202</c:v>
                </c:pt>
                <c:pt idx="547">
                  <c:v>0.10017461059919537</c:v>
                </c:pt>
                <c:pt idx="548">
                  <c:v>0.10303580564630919</c:v>
                </c:pt>
                <c:pt idx="549">
                  <c:v>9.9449391678884072E-2</c:v>
                </c:pt>
                <c:pt idx="550">
                  <c:v>8.890681236257271E-2</c:v>
                </c:pt>
                <c:pt idx="551">
                  <c:v>9.9873033827542979E-2</c:v>
                </c:pt>
                <c:pt idx="552">
                  <c:v>0.10667865780650276</c:v>
                </c:pt>
                <c:pt idx="553">
                  <c:v>0.10645806272741519</c:v>
                </c:pt>
                <c:pt idx="554">
                  <c:v>0.10989648452899899</c:v>
                </c:pt>
                <c:pt idx="555">
                  <c:v>0.11406299063533082</c:v>
                </c:pt>
                <c:pt idx="556">
                  <c:v>0.11141859650308483</c:v>
                </c:pt>
                <c:pt idx="557">
                  <c:v>0.11429170759720125</c:v>
                </c:pt>
                <c:pt idx="558">
                  <c:v>0.11092017770126213</c:v>
                </c:pt>
                <c:pt idx="559">
                  <c:v>0.10553914381917805</c:v>
                </c:pt>
                <c:pt idx="560">
                  <c:v>0.11077572280310481</c:v>
                </c:pt>
                <c:pt idx="561">
                  <c:v>0.11978640831570135</c:v>
                </c:pt>
                <c:pt idx="562">
                  <c:v>0.10838162494172894</c:v>
                </c:pt>
                <c:pt idx="563">
                  <c:v>0.10300472116548821</c:v>
                </c:pt>
                <c:pt idx="564">
                  <c:v>0.10185376540168836</c:v>
                </c:pt>
                <c:pt idx="565">
                  <c:v>9.7621730917478319E-2</c:v>
                </c:pt>
                <c:pt idx="566">
                  <c:v>8.7741272780053295E-2</c:v>
                </c:pt>
                <c:pt idx="567">
                  <c:v>7.9577555384422932E-2</c:v>
                </c:pt>
                <c:pt idx="568">
                  <c:v>6.8566159651711533E-2</c:v>
                </c:pt>
                <c:pt idx="569">
                  <c:v>7.6384706909706598E-2</c:v>
                </c:pt>
                <c:pt idx="570">
                  <c:v>8.1397904475196944E-2</c:v>
                </c:pt>
                <c:pt idx="571">
                  <c:v>8.2536489682738703E-2</c:v>
                </c:pt>
                <c:pt idx="572">
                  <c:v>8.4261431352404145E-2</c:v>
                </c:pt>
                <c:pt idx="573">
                  <c:v>9.1712339906525234E-2</c:v>
                </c:pt>
                <c:pt idx="574">
                  <c:v>0.10504153522950643</c:v>
                </c:pt>
                <c:pt idx="575">
                  <c:v>0.1131403170854179</c:v>
                </c:pt>
                <c:pt idx="576">
                  <c:v>0.11349708708970412</c:v>
                </c:pt>
                <c:pt idx="577">
                  <c:v>0.11364316241216361</c:v>
                </c:pt>
                <c:pt idx="578">
                  <c:v>0.11895560491921296</c:v>
                </c:pt>
                <c:pt idx="579">
                  <c:v>0.11730779149407666</c:v>
                </c:pt>
                <c:pt idx="580">
                  <c:v>0.11064201803690338</c:v>
                </c:pt>
                <c:pt idx="581">
                  <c:v>0.11522839188894639</c:v>
                </c:pt>
                <c:pt idx="582">
                  <c:v>0.11436018040460413</c:v>
                </c:pt>
                <c:pt idx="583">
                  <c:v>0.1129239113959896</c:v>
                </c:pt>
                <c:pt idx="584">
                  <c:v>0.1040382356899243</c:v>
                </c:pt>
                <c:pt idx="585">
                  <c:v>9.6370941207646901E-2</c:v>
                </c:pt>
                <c:pt idx="586">
                  <c:v>9.5007314634822565E-2</c:v>
                </c:pt>
                <c:pt idx="587">
                  <c:v>9.8766916389860654E-2</c:v>
                </c:pt>
                <c:pt idx="588">
                  <c:v>8.2280304552819206E-2</c:v>
                </c:pt>
                <c:pt idx="589">
                  <c:v>7.7482900077325861E-2</c:v>
                </c:pt>
                <c:pt idx="590">
                  <c:v>6.9672711837377374E-2</c:v>
                </c:pt>
                <c:pt idx="591">
                  <c:v>7.7406977270387367E-2</c:v>
                </c:pt>
                <c:pt idx="592">
                  <c:v>7.9990012653142442E-2</c:v>
                </c:pt>
                <c:pt idx="593">
                  <c:v>7.6117297377303744E-2</c:v>
                </c:pt>
                <c:pt idx="594">
                  <c:v>7.6230608510824138E-2</c:v>
                </c:pt>
                <c:pt idx="595">
                  <c:v>8.7777435907772566E-2</c:v>
                </c:pt>
                <c:pt idx="596">
                  <c:v>8.6272595285395257E-2</c:v>
                </c:pt>
                <c:pt idx="597">
                  <c:v>9.5375190473960272E-2</c:v>
                </c:pt>
                <c:pt idx="598">
                  <c:v>0.10634896074482605</c:v>
                </c:pt>
                <c:pt idx="599">
                  <c:v>9.8178326904003493E-2</c:v>
                </c:pt>
                <c:pt idx="600">
                  <c:v>9.8897083888378062E-2</c:v>
                </c:pt>
                <c:pt idx="601">
                  <c:v>0.10597804166980376</c:v>
                </c:pt>
                <c:pt idx="602">
                  <c:v>9.6721921159243635E-2</c:v>
                </c:pt>
                <c:pt idx="603">
                  <c:v>0.1046819196020554</c:v>
                </c:pt>
                <c:pt idx="604">
                  <c:v>9.5221269926525617E-2</c:v>
                </c:pt>
                <c:pt idx="605">
                  <c:v>8.4394859460797889E-2</c:v>
                </c:pt>
                <c:pt idx="606">
                  <c:v>9.7363431331457209E-2</c:v>
                </c:pt>
                <c:pt idx="607">
                  <c:v>0.10395909179565342</c:v>
                </c:pt>
                <c:pt idx="608">
                  <c:v>0.10311348720645372</c:v>
                </c:pt>
                <c:pt idx="609">
                  <c:v>0.10111267817997895</c:v>
                </c:pt>
                <c:pt idx="610">
                  <c:v>0.10111350815340202</c:v>
                </c:pt>
                <c:pt idx="611">
                  <c:v>0.10791887523582608</c:v>
                </c:pt>
                <c:pt idx="612">
                  <c:v>0.10921043244974757</c:v>
                </c:pt>
                <c:pt idx="613">
                  <c:v>9.8748044375121899E-2</c:v>
                </c:pt>
                <c:pt idx="614">
                  <c:v>9.2299447296984055E-2</c:v>
                </c:pt>
                <c:pt idx="615">
                  <c:v>8.4632923504313784E-2</c:v>
                </c:pt>
                <c:pt idx="616">
                  <c:v>9.1007277483631244E-2</c:v>
                </c:pt>
                <c:pt idx="617">
                  <c:v>9.0284588006133107E-2</c:v>
                </c:pt>
                <c:pt idx="618">
                  <c:v>9.0429734548809662E-2</c:v>
                </c:pt>
                <c:pt idx="619">
                  <c:v>9.8493104205336995E-2</c:v>
                </c:pt>
                <c:pt idx="620">
                  <c:v>0.10451780223828024</c:v>
                </c:pt>
                <c:pt idx="621">
                  <c:v>0.10587638968675024</c:v>
                </c:pt>
                <c:pt idx="622">
                  <c:v>0.10823839524243425</c:v>
                </c:pt>
                <c:pt idx="623">
                  <c:v>9.8568513219204082E-2</c:v>
                </c:pt>
                <c:pt idx="624">
                  <c:v>9.7920975859037321E-2</c:v>
                </c:pt>
                <c:pt idx="625">
                  <c:v>8.702998555648632E-2</c:v>
                </c:pt>
                <c:pt idx="626">
                  <c:v>7.6600381432071721E-2</c:v>
                </c:pt>
                <c:pt idx="627">
                  <c:v>7.6093445522026598E-2</c:v>
                </c:pt>
                <c:pt idx="628">
                  <c:v>8.3178296274031921E-2</c:v>
                </c:pt>
                <c:pt idx="629">
                  <c:v>8.0730862739588141E-2</c:v>
                </c:pt>
                <c:pt idx="630">
                  <c:v>7.7070660182598116E-2</c:v>
                </c:pt>
                <c:pt idx="631">
                  <c:v>6.7757923627821737E-2</c:v>
                </c:pt>
                <c:pt idx="632">
                  <c:v>7.5422214396758516E-2</c:v>
                </c:pt>
                <c:pt idx="633">
                  <c:v>7.9935590110115723E-2</c:v>
                </c:pt>
                <c:pt idx="634">
                  <c:v>8.0083582275957077E-2</c:v>
                </c:pt>
                <c:pt idx="635">
                  <c:v>6.8772921840414683E-2</c:v>
                </c:pt>
                <c:pt idx="636">
                  <c:v>6.1402520708330938E-2</c:v>
                </c:pt>
                <c:pt idx="637">
                  <c:v>6.5492886633732539E-2</c:v>
                </c:pt>
                <c:pt idx="638">
                  <c:v>7.8746554375214786E-2</c:v>
                </c:pt>
                <c:pt idx="639">
                  <c:v>6.6711070244800663E-2</c:v>
                </c:pt>
                <c:pt idx="640">
                  <c:v>5.1234200122006093E-2</c:v>
                </c:pt>
                <c:pt idx="641">
                  <c:v>4.3995171926030398E-2</c:v>
                </c:pt>
                <c:pt idx="642">
                  <c:v>4.9079727444632376E-2</c:v>
                </c:pt>
                <c:pt idx="643">
                  <c:v>5.2090752455881476E-2</c:v>
                </c:pt>
                <c:pt idx="644">
                  <c:v>5.3734001027190913E-2</c:v>
                </c:pt>
                <c:pt idx="645">
                  <c:v>3.6109456104582972E-2</c:v>
                </c:pt>
                <c:pt idx="646">
                  <c:v>3.9833527092605077E-2</c:v>
                </c:pt>
                <c:pt idx="647">
                  <c:v>5.0079549000346411E-2</c:v>
                </c:pt>
                <c:pt idx="648">
                  <c:v>4.7213453157782095E-2</c:v>
                </c:pt>
                <c:pt idx="649">
                  <c:v>5.0009673142633104E-2</c:v>
                </c:pt>
                <c:pt idx="650">
                  <c:v>5.0152507616488255E-2</c:v>
                </c:pt>
                <c:pt idx="651">
                  <c:v>4.6861781561666135E-2</c:v>
                </c:pt>
                <c:pt idx="652">
                  <c:v>5.2594902026577725E-2</c:v>
                </c:pt>
                <c:pt idx="653">
                  <c:v>5.5819783523169991E-2</c:v>
                </c:pt>
                <c:pt idx="654">
                  <c:v>5.2596779347415613E-2</c:v>
                </c:pt>
                <c:pt idx="655">
                  <c:v>5.847415709776474E-2</c:v>
                </c:pt>
                <c:pt idx="656">
                  <c:v>5.5176850539374038E-2</c:v>
                </c:pt>
                <c:pt idx="657">
                  <c:v>5.4031665066991696E-2</c:v>
                </c:pt>
                <c:pt idx="658">
                  <c:v>5.0517122845749642E-2</c:v>
                </c:pt>
                <c:pt idx="659">
                  <c:v>4.5715943967308534E-2</c:v>
                </c:pt>
                <c:pt idx="660">
                  <c:v>4.8512460371239206E-2</c:v>
                </c:pt>
                <c:pt idx="661">
                  <c:v>4.8725407838071395E-2</c:v>
                </c:pt>
                <c:pt idx="662">
                  <c:v>5.4387348201319144E-2</c:v>
                </c:pt>
                <c:pt idx="663">
                  <c:v>4.9877391188014077E-2</c:v>
                </c:pt>
                <c:pt idx="664">
                  <c:v>5.4033799284365296E-2</c:v>
                </c:pt>
                <c:pt idx="665">
                  <c:v>5.7476430236880344E-2</c:v>
                </c:pt>
                <c:pt idx="666">
                  <c:v>6.1924119482183529E-2</c:v>
                </c:pt>
                <c:pt idx="667">
                  <c:v>6.0060137502882673E-2</c:v>
                </c:pt>
                <c:pt idx="668">
                  <c:v>6.7010176857455819E-2</c:v>
                </c:pt>
                <c:pt idx="669">
                  <c:v>6.1208544062597389E-2</c:v>
                </c:pt>
                <c:pt idx="670">
                  <c:v>6.3500989940919725E-2</c:v>
                </c:pt>
                <c:pt idx="671">
                  <c:v>6.0417856048223827E-2</c:v>
                </c:pt>
                <c:pt idx="672">
                  <c:v>5.3106481835537608E-2</c:v>
                </c:pt>
                <c:pt idx="673">
                  <c:v>4.9877648084549794E-2</c:v>
                </c:pt>
                <c:pt idx="674">
                  <c:v>4.4576034754544254E-2</c:v>
                </c:pt>
                <c:pt idx="675">
                  <c:v>3.8629097326833457E-2</c:v>
                </c:pt>
                <c:pt idx="676">
                  <c:v>3.9412216774039541E-2</c:v>
                </c:pt>
                <c:pt idx="677">
                  <c:v>4.1129807250529254E-2</c:v>
                </c:pt>
                <c:pt idx="678">
                  <c:v>4.822256251132568E-2</c:v>
                </c:pt>
                <c:pt idx="679">
                  <c:v>5.5672581808207763E-2</c:v>
                </c:pt>
                <c:pt idx="680">
                  <c:v>5.6316483094330627E-2</c:v>
                </c:pt>
                <c:pt idx="681">
                  <c:v>5.6602487983664539E-2</c:v>
                </c:pt>
                <c:pt idx="682">
                  <c:v>5.1157447341644534E-2</c:v>
                </c:pt>
                <c:pt idx="683">
                  <c:v>4.6782044829235932E-2</c:v>
                </c:pt>
                <c:pt idx="684">
                  <c:v>4.6137511182409781E-2</c:v>
                </c:pt>
                <c:pt idx="685">
                  <c:v>4.3131268398979294E-2</c:v>
                </c:pt>
                <c:pt idx="686">
                  <c:v>4.5926737455495144E-2</c:v>
                </c:pt>
                <c:pt idx="687">
                  <c:v>5.6457499531163816E-2</c:v>
                </c:pt>
                <c:pt idx="688">
                  <c:v>6.5483223371735413E-2</c:v>
                </c:pt>
                <c:pt idx="689">
                  <c:v>7.5262503796634378E-2</c:v>
                </c:pt>
                <c:pt idx="690">
                  <c:v>7.6917925311482102E-2</c:v>
                </c:pt>
                <c:pt idx="691">
                  <c:v>7.0827580333028814E-2</c:v>
                </c:pt>
                <c:pt idx="692">
                  <c:v>6.4807842379351999E-2</c:v>
                </c:pt>
                <c:pt idx="693">
                  <c:v>6.0153351422801704E-2</c:v>
                </c:pt>
                <c:pt idx="694">
                  <c:v>5.4281289454614585E-2</c:v>
                </c:pt>
                <c:pt idx="695">
                  <c:v>4.2102990611617298E-2</c:v>
                </c:pt>
                <c:pt idx="696">
                  <c:v>3.4403702630007922E-2</c:v>
                </c:pt>
                <c:pt idx="697">
                  <c:v>3.1247392747178436E-2</c:v>
                </c:pt>
                <c:pt idx="698">
                  <c:v>2.6875408934821991E-2</c:v>
                </c:pt>
                <c:pt idx="699">
                  <c:v>2.6015675036158186E-2</c:v>
                </c:pt>
                <c:pt idx="700">
                  <c:v>2.0138060150545322E-2</c:v>
                </c:pt>
                <c:pt idx="701">
                  <c:v>1.9064564620643848E-2</c:v>
                </c:pt>
                <c:pt idx="702">
                  <c:v>2.0928273894391416E-2</c:v>
                </c:pt>
                <c:pt idx="703">
                  <c:v>1.7774361053852827E-2</c:v>
                </c:pt>
                <c:pt idx="704">
                  <c:v>1.8491191314209562E-2</c:v>
                </c:pt>
                <c:pt idx="705">
                  <c:v>2.4653589842548111E-2</c:v>
                </c:pt>
                <c:pt idx="706">
                  <c:v>2.8019013505446111E-2</c:v>
                </c:pt>
                <c:pt idx="707">
                  <c:v>1.6697638508237387E-2</c:v>
                </c:pt>
                <c:pt idx="708">
                  <c:v>1.6984437800704806E-2</c:v>
                </c:pt>
                <c:pt idx="709">
                  <c:v>1.8632881610417193E-2</c:v>
                </c:pt>
                <c:pt idx="710">
                  <c:v>2.4511328445580322E-2</c:v>
                </c:pt>
                <c:pt idx="711">
                  <c:v>1.9781665610426678E-2</c:v>
                </c:pt>
                <c:pt idx="712">
                  <c:v>1.4837579141424112E-2</c:v>
                </c:pt>
                <c:pt idx="713">
                  <c:v>1.3048543762226051E-2</c:v>
                </c:pt>
                <c:pt idx="714">
                  <c:v>3.3331278161047646E-2</c:v>
                </c:pt>
                <c:pt idx="715">
                  <c:v>3.7204704842677544E-2</c:v>
                </c:pt>
                <c:pt idx="716">
                  <c:v>3.8566276243216201E-2</c:v>
                </c:pt>
                <c:pt idx="717">
                  <c:v>4.185909699286796E-2</c:v>
                </c:pt>
                <c:pt idx="718">
                  <c:v>5.0028209215748229E-2</c:v>
                </c:pt>
                <c:pt idx="719">
                  <c:v>5.6187027001604418E-2</c:v>
                </c:pt>
                <c:pt idx="720">
                  <c:v>5.5972913619725541E-2</c:v>
                </c:pt>
                <c:pt idx="721">
                  <c:v>4.9520463093552035E-2</c:v>
                </c:pt>
                <c:pt idx="722">
                  <c:v>3.948256690228031E-2</c:v>
                </c:pt>
                <c:pt idx="723">
                  <c:v>3.690237714269002E-2</c:v>
                </c:pt>
                <c:pt idx="724">
                  <c:v>3.5546062240497445E-2</c:v>
                </c:pt>
                <c:pt idx="725">
                  <c:v>3.8273611805225788E-2</c:v>
                </c:pt>
                <c:pt idx="726">
                  <c:v>4.2724620944221241E-2</c:v>
                </c:pt>
                <c:pt idx="727">
                  <c:v>4.2867139237724741E-2</c:v>
                </c:pt>
                <c:pt idx="728">
                  <c:v>5.1537476363048555E-2</c:v>
                </c:pt>
                <c:pt idx="729">
                  <c:v>4.5876860005023314E-2</c:v>
                </c:pt>
                <c:pt idx="730">
                  <c:v>4.1504935476482804E-2</c:v>
                </c:pt>
                <c:pt idx="731">
                  <c:v>3.705815524969059E-2</c:v>
                </c:pt>
                <c:pt idx="732">
                  <c:v>3.5403168482826368E-2</c:v>
                </c:pt>
                <c:pt idx="733">
                  <c:v>2.8376732050787258E-2</c:v>
                </c:pt>
                <c:pt idx="734">
                  <c:v>2.7802963518913412E-2</c:v>
                </c:pt>
                <c:pt idx="735">
                  <c:v>1.913201577028549E-2</c:v>
                </c:pt>
                <c:pt idx="736">
                  <c:v>3.1168130285275698E-2</c:v>
                </c:pt>
                <c:pt idx="737">
                  <c:v>3.1741088604998462E-2</c:v>
                </c:pt>
                <c:pt idx="738">
                  <c:v>3.4104181030641237E-2</c:v>
                </c:pt>
                <c:pt idx="739">
                  <c:v>2.2784944203060504E-2</c:v>
                </c:pt>
                <c:pt idx="740">
                  <c:v>2.607806137179193E-2</c:v>
                </c:pt>
                <c:pt idx="741">
                  <c:v>2.7795888983545382E-2</c:v>
                </c:pt>
                <c:pt idx="742">
                  <c:v>2.4427817310202368E-2</c:v>
                </c:pt>
                <c:pt idx="743">
                  <c:v>1.8195740536870283E-2</c:v>
                </c:pt>
                <c:pt idx="744">
                  <c:v>3.5605523907878481E-2</c:v>
                </c:pt>
                <c:pt idx="745">
                  <c:v>2.8225281662349815E-2</c:v>
                </c:pt>
                <c:pt idx="746">
                  <c:v>2.8655148611681718E-2</c:v>
                </c:pt>
                <c:pt idx="747">
                  <c:v>2.3498800391984591E-2</c:v>
                </c:pt>
                <c:pt idx="748">
                  <c:v>2.0490502436268418E-2</c:v>
                </c:pt>
                <c:pt idx="749">
                  <c:v>2.4575236399156351E-2</c:v>
                </c:pt>
                <c:pt idx="750">
                  <c:v>3.625873275310286E-2</c:v>
                </c:pt>
                <c:pt idx="751">
                  <c:v>2.6734945813604173E-2</c:v>
                </c:pt>
                <c:pt idx="752">
                  <c:v>2.8885150056230702E-2</c:v>
                </c:pt>
                <c:pt idx="753">
                  <c:v>2.795324799230417E-2</c:v>
                </c:pt>
                <c:pt idx="754">
                  <c:v>2.8670285746016669E-2</c:v>
                </c:pt>
                <c:pt idx="755">
                  <c:v>2.3081244715094824E-2</c:v>
                </c:pt>
                <c:pt idx="756">
                  <c:v>2.3939002486560855E-2</c:v>
                </c:pt>
                <c:pt idx="757">
                  <c:v>1.3043980884526392E-2</c:v>
                </c:pt>
                <c:pt idx="758">
                  <c:v>1.160985202166705E-2</c:v>
                </c:pt>
                <c:pt idx="759">
                  <c:v>4.8031056024589345E-3</c:v>
                </c:pt>
                <c:pt idx="760">
                  <c:v>1.1965294068476365E-2</c:v>
                </c:pt>
                <c:pt idx="761">
                  <c:v>1.48284435053888E-2</c:v>
                </c:pt>
                <c:pt idx="762">
                  <c:v>2.4863494073495727E-2</c:v>
                </c:pt>
                <c:pt idx="763">
                  <c:v>2.7442794575847022E-2</c:v>
                </c:pt>
                <c:pt idx="764">
                  <c:v>2.6582072613584331E-2</c:v>
                </c:pt>
                <c:pt idx="765">
                  <c:v>2.1349188987517396E-2</c:v>
                </c:pt>
                <c:pt idx="766">
                  <c:v>3.3169749523901552E-2</c:v>
                </c:pt>
                <c:pt idx="767">
                  <c:v>3.1597483441536178E-2</c:v>
                </c:pt>
                <c:pt idx="768">
                  <c:v>2.8376079928811991E-2</c:v>
                </c:pt>
                <c:pt idx="769">
                  <c:v>3.1169296200322383E-2</c:v>
                </c:pt>
                <c:pt idx="770">
                  <c:v>2.9807606232151868E-2</c:v>
                </c:pt>
                <c:pt idx="771">
                  <c:v>2.6009232861493443E-2</c:v>
                </c:pt>
                <c:pt idx="772">
                  <c:v>2.6510773944288628E-2</c:v>
                </c:pt>
                <c:pt idx="773">
                  <c:v>2.529762945757482E-2</c:v>
                </c:pt>
                <c:pt idx="774">
                  <c:v>2.41496774071156E-2</c:v>
                </c:pt>
                <c:pt idx="775">
                  <c:v>3.0099677831982946E-2</c:v>
                </c:pt>
                <c:pt idx="776">
                  <c:v>2.2789746192151097E-2</c:v>
                </c:pt>
                <c:pt idx="777">
                  <c:v>2.5518837136093708E-2</c:v>
                </c:pt>
                <c:pt idx="778">
                  <c:v>3.5196030829955642E-2</c:v>
                </c:pt>
                <c:pt idx="779">
                  <c:v>3.7848033051913053E-2</c:v>
                </c:pt>
                <c:pt idx="780">
                  <c:v>3.7702530806340916E-2</c:v>
                </c:pt>
                <c:pt idx="781">
                  <c:v>3.892316481513429E-2</c:v>
                </c:pt>
                <c:pt idx="782">
                  <c:v>3.4979941320878991E-2</c:v>
                </c:pt>
                <c:pt idx="783">
                  <c:v>3.9927966211386723E-2</c:v>
                </c:pt>
                <c:pt idx="784">
                  <c:v>4.0502149729972098E-2</c:v>
                </c:pt>
                <c:pt idx="785">
                  <c:v>3.6338805427156687E-2</c:v>
                </c:pt>
                <c:pt idx="786">
                  <c:v>3.7271162000338712E-2</c:v>
                </c:pt>
                <c:pt idx="787">
                  <c:v>3.7200001659946844E-2</c:v>
                </c:pt>
                <c:pt idx="788">
                  <c:v>3.6194982889702659E-2</c:v>
                </c:pt>
                <c:pt idx="789">
                  <c:v>3.8631547724558693E-2</c:v>
                </c:pt>
                <c:pt idx="790">
                  <c:v>2.6443901799915934E-2</c:v>
                </c:pt>
                <c:pt idx="791">
                  <c:v>1.7768956345966914E-2</c:v>
                </c:pt>
                <c:pt idx="792">
                  <c:v>1.9422464969687196E-2</c:v>
                </c:pt>
                <c:pt idx="793">
                  <c:v>1.8992536760412165E-2</c:v>
                </c:pt>
                <c:pt idx="794">
                  <c:v>1.9423081521372905E-2</c:v>
                </c:pt>
                <c:pt idx="795">
                  <c:v>1.8492598316774377E-2</c:v>
                </c:pt>
                <c:pt idx="796">
                  <c:v>1.017913000209667E-2</c:v>
                </c:pt>
                <c:pt idx="797">
                  <c:v>1.4623082390868869E-2</c:v>
                </c:pt>
                <c:pt idx="798">
                  <c:v>1.9355063223225503E-2</c:v>
                </c:pt>
                <c:pt idx="799">
                  <c:v>1.2904369474130815E-2</c:v>
                </c:pt>
                <c:pt idx="800">
                  <c:v>1.0395002137181565E-2</c:v>
                </c:pt>
                <c:pt idx="801">
                  <c:v>1.6486135590386773E-2</c:v>
                </c:pt>
                <c:pt idx="802">
                  <c:v>1.1181791252593914E-2</c:v>
                </c:pt>
                <c:pt idx="803">
                  <c:v>1.3904687037771497E-2</c:v>
                </c:pt>
                <c:pt idx="804">
                  <c:v>8.0253450169877772E-3</c:v>
                </c:pt>
                <c:pt idx="805">
                  <c:v>1.1464138330484746E-2</c:v>
                </c:pt>
                <c:pt idx="806">
                  <c:v>6.8037308491043103E-3</c:v>
                </c:pt>
                <c:pt idx="807">
                  <c:v>9.0241113207782057E-3</c:v>
                </c:pt>
                <c:pt idx="808">
                  <c:v>1.2849810578327457E-3</c:v>
                </c:pt>
                <c:pt idx="809">
                  <c:v>4.1522957756526509E-3</c:v>
                </c:pt>
                <c:pt idx="810">
                  <c:v>7.2343427983897722E-3</c:v>
                </c:pt>
                <c:pt idx="811">
                  <c:v>1.4761875684604566E-2</c:v>
                </c:pt>
                <c:pt idx="812">
                  <c:v>1.2397180619804391E-2</c:v>
                </c:pt>
                <c:pt idx="813">
                  <c:v>2.1285340317757303E-2</c:v>
                </c:pt>
                <c:pt idx="814">
                  <c:v>2.0282930035414176E-2</c:v>
                </c:pt>
                <c:pt idx="815">
                  <c:v>2.3138512881286332E-2</c:v>
                </c:pt>
                <c:pt idx="816">
                  <c:v>2.8441766396866019E-2</c:v>
                </c:pt>
                <c:pt idx="817">
                  <c:v>2.8801105366509348E-2</c:v>
                </c:pt>
                <c:pt idx="818">
                  <c:v>2.8515357373711143E-2</c:v>
                </c:pt>
                <c:pt idx="819">
                  <c:v>2.2350769296437457E-2</c:v>
                </c:pt>
                <c:pt idx="820">
                  <c:v>2.2066048889782097E-2</c:v>
                </c:pt>
                <c:pt idx="821">
                  <c:v>2.3930327288162623E-2</c:v>
                </c:pt>
                <c:pt idx="822">
                  <c:v>2.5804367754900151E-2</c:v>
                </c:pt>
                <c:pt idx="823">
                  <c:v>2.3655151575872512E-2</c:v>
                </c:pt>
                <c:pt idx="824">
                  <c:v>2.5876891623058479E-2</c:v>
                </c:pt>
                <c:pt idx="825">
                  <c:v>2.5661493758501051E-2</c:v>
                </c:pt>
                <c:pt idx="826">
                  <c:v>2.3225106775092815E-2</c:v>
                </c:pt>
                <c:pt idx="827">
                  <c:v>2.1791228880387592E-2</c:v>
                </c:pt>
                <c:pt idx="828">
                  <c:v>1.9783957917976099E-2</c:v>
                </c:pt>
                <c:pt idx="829">
                  <c:v>1.1398234488438965E-2</c:v>
                </c:pt>
                <c:pt idx="830">
                  <c:v>1.2400555845058189E-2</c:v>
                </c:pt>
                <c:pt idx="831">
                  <c:v>7.024154005125678E-3</c:v>
                </c:pt>
                <c:pt idx="832">
                  <c:v>1.2041064713620634E-2</c:v>
                </c:pt>
                <c:pt idx="833">
                  <c:v>1.2901235336395145E-2</c:v>
                </c:pt>
                <c:pt idx="834">
                  <c:v>1.3402319933807643E-2</c:v>
                </c:pt>
                <c:pt idx="835">
                  <c:v>1.454983328402896E-2</c:v>
                </c:pt>
                <c:pt idx="836">
                  <c:v>1.5481454737893405E-2</c:v>
                </c:pt>
                <c:pt idx="837">
                  <c:v>8.8170191188330256E-3</c:v>
                </c:pt>
                <c:pt idx="838">
                  <c:v>1.3188301406034263E-2</c:v>
                </c:pt>
                <c:pt idx="839">
                  <c:v>1.4406232072821077E-2</c:v>
                </c:pt>
                <c:pt idx="840">
                  <c:v>1.2471105562145941E-2</c:v>
                </c:pt>
                <c:pt idx="841">
                  <c:v>8.3857491191907055E-3</c:v>
                </c:pt>
                <c:pt idx="842">
                  <c:v>4.514948710606646E-3</c:v>
                </c:pt>
                <c:pt idx="843">
                  <c:v>2.795370250155966E-3</c:v>
                </c:pt>
                <c:pt idx="844">
                  <c:v>6.0920997794049209E-3</c:v>
                </c:pt>
                <c:pt idx="845">
                  <c:v>8.6081009753571013E-4</c:v>
                </c:pt>
                <c:pt idx="846">
                  <c:v>3.5927217654404202E-4</c:v>
                </c:pt>
                <c:pt idx="847">
                  <c:v>8.6745225627286992E-3</c:v>
                </c:pt>
                <c:pt idx="848">
                  <c:v>1.4480949442168933E-2</c:v>
                </c:pt>
                <c:pt idx="849">
                  <c:v>1.698960142107259E-2</c:v>
                </c:pt>
                <c:pt idx="850">
                  <c:v>1.2973731538772702E-2</c:v>
                </c:pt>
                <c:pt idx="851">
                  <c:v>1.8628162618668908E-2</c:v>
                </c:pt>
                <c:pt idx="852">
                  <c:v>2.5078595518973488E-2</c:v>
                </c:pt>
                <c:pt idx="853">
                  <c:v>2.3574486063659354E-2</c:v>
                </c:pt>
                <c:pt idx="854">
                  <c:v>2.2353278977978629E-2</c:v>
                </c:pt>
                <c:pt idx="855">
                  <c:v>2.0920033443976697E-2</c:v>
                </c:pt>
                <c:pt idx="856">
                  <c:v>1.7264249507400894E-2</c:v>
                </c:pt>
                <c:pt idx="857">
                  <c:v>2.4433014524732514E-2</c:v>
                </c:pt>
                <c:pt idx="858">
                  <c:v>2.6520476728829699E-2</c:v>
                </c:pt>
                <c:pt idx="859">
                  <c:v>2.2507278570501204E-2</c:v>
                </c:pt>
                <c:pt idx="860">
                  <c:v>2.1859306462350923E-2</c:v>
                </c:pt>
                <c:pt idx="861">
                  <c:v>2.3007278274082121E-2</c:v>
                </c:pt>
                <c:pt idx="862">
                  <c:v>2.9817289255420959E-2</c:v>
                </c:pt>
                <c:pt idx="863">
                  <c:v>3.5121787731135251E-2</c:v>
                </c:pt>
                <c:pt idx="864">
                  <c:v>3.5050449539295585E-2</c:v>
                </c:pt>
                <c:pt idx="865">
                  <c:v>2.479972444882354E-2</c:v>
                </c:pt>
                <c:pt idx="866">
                  <c:v>2.7092585313857415E-2</c:v>
                </c:pt>
                <c:pt idx="867">
                  <c:v>2.7740873602359339E-2</c:v>
                </c:pt>
                <c:pt idx="868">
                  <c:v>3.3910579849075258E-2</c:v>
                </c:pt>
                <c:pt idx="869">
                  <c:v>3.1184018347945805E-2</c:v>
                </c:pt>
                <c:pt idx="870">
                  <c:v>3.4265610861427438E-2</c:v>
                </c:pt>
                <c:pt idx="871">
                  <c:v>3.8419944024220991E-2</c:v>
                </c:pt>
                <c:pt idx="872">
                  <c:v>3.5696741939327759E-2</c:v>
                </c:pt>
                <c:pt idx="873">
                  <c:v>3.2113529297963031E-2</c:v>
                </c:pt>
                <c:pt idx="874">
                  <c:v>2.4084820912484636E-2</c:v>
                </c:pt>
                <c:pt idx="875">
                  <c:v>1.0031586417129229E-2</c:v>
                </c:pt>
                <c:pt idx="876">
                  <c:v>3.7970315802911348E-3</c:v>
                </c:pt>
                <c:pt idx="877">
                  <c:v>-3.1549285699182458E-3</c:v>
                </c:pt>
                <c:pt idx="878">
                  <c:v>1.7233285570338961E-3</c:v>
                </c:pt>
                <c:pt idx="879">
                  <c:v>7.313812753648276E-3</c:v>
                </c:pt>
                <c:pt idx="880">
                  <c:v>1.1041600836929391E-2</c:v>
                </c:pt>
                <c:pt idx="881">
                  <c:v>1.605943044457131E-2</c:v>
                </c:pt>
                <c:pt idx="882">
                  <c:v>2.8024131674888344E-2</c:v>
                </c:pt>
                <c:pt idx="883">
                  <c:v>3.7130066518417604E-2</c:v>
                </c:pt>
                <c:pt idx="884">
                  <c:v>4.4797953838854335E-2</c:v>
                </c:pt>
                <c:pt idx="885">
                  <c:v>3.1250020996351477E-2</c:v>
                </c:pt>
                <c:pt idx="886">
                  <c:v>3.0676509361013342E-2</c:v>
                </c:pt>
                <c:pt idx="887">
                  <c:v>3.3827701074400592E-2</c:v>
                </c:pt>
                <c:pt idx="888">
                  <c:v>3.1748736217253846E-2</c:v>
                </c:pt>
                <c:pt idx="889">
                  <c:v>2.6163588156911614E-2</c:v>
                </c:pt>
                <c:pt idx="890">
                  <c:v>1.8132775195967593E-2</c:v>
                </c:pt>
                <c:pt idx="891">
                  <c:v>1.118186634542743E-2</c:v>
                </c:pt>
                <c:pt idx="892">
                  <c:v>9.4597861079443683E-3</c:v>
                </c:pt>
                <c:pt idx="893">
                  <c:v>1.225512276393797E-2</c:v>
                </c:pt>
                <c:pt idx="894">
                  <c:v>7.813446873697609E-3</c:v>
                </c:pt>
                <c:pt idx="895">
                  <c:v>3.800353450110594E-3</c:v>
                </c:pt>
                <c:pt idx="896">
                  <c:v>9.6073099316398309E-3</c:v>
                </c:pt>
                <c:pt idx="897">
                  <c:v>5.5227893904892557E-3</c:v>
                </c:pt>
                <c:pt idx="898">
                  <c:v>1.0853044708099336E-3</c:v>
                </c:pt>
                <c:pt idx="899">
                  <c:v>8.1813049276905411E-3</c:v>
                </c:pt>
                <c:pt idx="900">
                  <c:v>8.6833143526315985E-3</c:v>
                </c:pt>
                <c:pt idx="901">
                  <c:v>3.5228557883631006E-3</c:v>
                </c:pt>
                <c:pt idx="902">
                  <c:v>1.3340988850097511E-2</c:v>
                </c:pt>
                <c:pt idx="903">
                  <c:v>4.3791314644307973E-3</c:v>
                </c:pt>
                <c:pt idx="904">
                  <c:v>7.1734682000623266E-3</c:v>
                </c:pt>
                <c:pt idx="905">
                  <c:v>1.9492937617814232E-2</c:v>
                </c:pt>
                <c:pt idx="906">
                  <c:v>2.0068006441384213E-2</c:v>
                </c:pt>
                <c:pt idx="907">
                  <c:v>1.6125575374135219E-2</c:v>
                </c:pt>
                <c:pt idx="908">
                  <c:v>2.6444514399347245E-2</c:v>
                </c:pt>
                <c:pt idx="909">
                  <c:v>2.9599737412217959E-2</c:v>
                </c:pt>
                <c:pt idx="910">
                  <c:v>2.959963860585807E-2</c:v>
                </c:pt>
                <c:pt idx="911">
                  <c:v>2.5585353577570798E-2</c:v>
                </c:pt>
                <c:pt idx="912">
                  <c:v>2.2505025785495743E-2</c:v>
                </c:pt>
                <c:pt idx="913">
                  <c:v>1.956628750714123E-2</c:v>
                </c:pt>
                <c:pt idx="914">
                  <c:v>2.3652049056172009E-2</c:v>
                </c:pt>
                <c:pt idx="915">
                  <c:v>1.6486499197791164E-2</c:v>
                </c:pt>
                <c:pt idx="916">
                  <c:v>1.5333662160899044E-2</c:v>
                </c:pt>
                <c:pt idx="917">
                  <c:v>2.8236249168297464E-2</c:v>
                </c:pt>
                <c:pt idx="918">
                  <c:v>3.0171608861981943E-2</c:v>
                </c:pt>
                <c:pt idx="919">
                  <c:v>3.6983022893631201E-2</c:v>
                </c:pt>
                <c:pt idx="920">
                  <c:v>3.9778274576155299E-2</c:v>
                </c:pt>
                <c:pt idx="921">
                  <c:v>3.8631547724558693E-2</c:v>
                </c:pt>
                <c:pt idx="922">
                  <c:v>4.156815178553961E-2</c:v>
                </c:pt>
                <c:pt idx="923">
                  <c:v>3.9782720862350289E-2</c:v>
                </c:pt>
                <c:pt idx="924">
                  <c:v>2.5661513519773031E-2</c:v>
                </c:pt>
                <c:pt idx="925">
                  <c:v>2.8313990012257918E-2</c:v>
                </c:pt>
                <c:pt idx="926">
                  <c:v>2.150386046328721E-2</c:v>
                </c:pt>
                <c:pt idx="927">
                  <c:v>1.9783582453808523E-2</c:v>
                </c:pt>
                <c:pt idx="928">
                  <c:v>1.9064347246652093E-2</c:v>
                </c:pt>
                <c:pt idx="929">
                  <c:v>1.5267531064225516E-2</c:v>
                </c:pt>
                <c:pt idx="930">
                  <c:v>1.1539183736947433E-2</c:v>
                </c:pt>
                <c:pt idx="931">
                  <c:v>8.8146319571781144E-3</c:v>
                </c:pt>
                <c:pt idx="932">
                  <c:v>3.0094875842892358E-3</c:v>
                </c:pt>
                <c:pt idx="933">
                  <c:v>-6.3100606809378618E-3</c:v>
                </c:pt>
                <c:pt idx="934">
                  <c:v>-1.0897339599237452E-2</c:v>
                </c:pt>
                <c:pt idx="935">
                  <c:v>-9.1033718065537464E-3</c:v>
                </c:pt>
                <c:pt idx="936">
                  <c:v>-3.657522928509844E-3</c:v>
                </c:pt>
                <c:pt idx="937">
                  <c:v>3.0115783268644808E-3</c:v>
                </c:pt>
                <c:pt idx="938">
                  <c:v>1.7221434735533909E-3</c:v>
                </c:pt>
                <c:pt idx="939">
                  <c:v>8.9612645475073815E-3</c:v>
                </c:pt>
                <c:pt idx="940">
                  <c:v>2.2367052584547121E-2</c:v>
                </c:pt>
                <c:pt idx="941">
                  <c:v>2.7812587258366574E-2</c:v>
                </c:pt>
                <c:pt idx="942">
                  <c:v>2.7812824393630309E-2</c:v>
                </c:pt>
                <c:pt idx="943">
                  <c:v>1.8352370354693094E-2</c:v>
                </c:pt>
                <c:pt idx="944">
                  <c:v>4.5873836530410713E-3</c:v>
                </c:pt>
                <c:pt idx="945">
                  <c:v>1.1251530757530576E-2</c:v>
                </c:pt>
                <c:pt idx="946">
                  <c:v>1.9563941844157471E-2</c:v>
                </c:pt>
                <c:pt idx="947">
                  <c:v>1.7339866014623735E-2</c:v>
                </c:pt>
                <c:pt idx="948">
                  <c:v>1.6553705307660278E-2</c:v>
                </c:pt>
                <c:pt idx="949">
                  <c:v>2.2500085467501301E-2</c:v>
                </c:pt>
                <c:pt idx="950">
                  <c:v>2.5654616835852795E-2</c:v>
                </c:pt>
                <c:pt idx="951">
                  <c:v>3.5975514203117814E-2</c:v>
                </c:pt>
                <c:pt idx="952">
                  <c:v>4.4005388503642891E-2</c:v>
                </c:pt>
                <c:pt idx="953">
                  <c:v>3.4545687369168028E-2</c:v>
                </c:pt>
                <c:pt idx="954">
                  <c:v>2.974348090458408E-2</c:v>
                </c:pt>
                <c:pt idx="955">
                  <c:v>2.5800731680856247E-2</c:v>
                </c:pt>
                <c:pt idx="956">
                  <c:v>2.0500027369361688E-2</c:v>
                </c:pt>
                <c:pt idx="957">
                  <c:v>1.118014316251097E-2</c:v>
                </c:pt>
                <c:pt idx="958">
                  <c:v>5.0053918630591279E-4</c:v>
                </c:pt>
                <c:pt idx="959">
                  <c:v>-1.976516494832526E-2</c:v>
                </c:pt>
                <c:pt idx="960">
                  <c:v>-2.3419320556090098E-2</c:v>
                </c:pt>
                <c:pt idx="961">
                  <c:v>-3.1371908521910213E-2</c:v>
                </c:pt>
                <c:pt idx="962">
                  <c:v>-2.9579600676072636E-2</c:v>
                </c:pt>
                <c:pt idx="963">
                  <c:v>-2.6356991725757811E-2</c:v>
                </c:pt>
                <c:pt idx="964">
                  <c:v>-1.0302661665483954E-2</c:v>
                </c:pt>
                <c:pt idx="965">
                  <c:v>-3.7082955646022659E-3</c:v>
                </c:pt>
                <c:pt idx="966">
                  <c:v>5.303960969116491E-3</c:v>
                </c:pt>
                <c:pt idx="967">
                  <c:v>-5.7813814433356394E-4</c:v>
                </c:pt>
                <c:pt idx="968">
                  <c:v>1.6402416961653055E-3</c:v>
                </c:pt>
                <c:pt idx="969">
                  <c:v>-5.2400372065228799E-3</c:v>
                </c:pt>
                <c:pt idx="970">
                  <c:v>-9.2523006566868297E-3</c:v>
                </c:pt>
                <c:pt idx="971">
                  <c:v>-1.7921730739626864E-2</c:v>
                </c:pt>
                <c:pt idx="972">
                  <c:v>-1.0827515120831285E-2</c:v>
                </c:pt>
                <c:pt idx="973">
                  <c:v>-8.3910688536071136E-3</c:v>
                </c:pt>
                <c:pt idx="974">
                  <c:v>5.6578813979835203E-3</c:v>
                </c:pt>
                <c:pt idx="975">
                  <c:v>2.5871595602168444E-2</c:v>
                </c:pt>
                <c:pt idx="976">
                  <c:v>3.9059616398140623E-2</c:v>
                </c:pt>
                <c:pt idx="977">
                  <c:v>3.798584816268586E-2</c:v>
                </c:pt>
                <c:pt idx="978">
                  <c:v>4.6158062905266632E-2</c:v>
                </c:pt>
                <c:pt idx="979">
                  <c:v>4.9890571956423234E-2</c:v>
                </c:pt>
                <c:pt idx="980">
                  <c:v>5.7058755992358712E-2</c:v>
                </c:pt>
                <c:pt idx="981">
                  <c:v>5.7559862327170384E-2</c:v>
                </c:pt>
                <c:pt idx="982">
                  <c:v>3.935350603499365E-2</c:v>
                </c:pt>
                <c:pt idx="983">
                  <c:v>4.4586350138516639E-2</c:v>
                </c:pt>
                <c:pt idx="984">
                  <c:v>4.4656700266757408E-2</c:v>
                </c:pt>
                <c:pt idx="985">
                  <c:v>3.9136013475606586E-2</c:v>
                </c:pt>
                <c:pt idx="986">
                  <c:v>2.5156198034030096E-2</c:v>
                </c:pt>
                <c:pt idx="987">
                  <c:v>1.0320395430956784E-2</c:v>
                </c:pt>
                <c:pt idx="988">
                  <c:v>2.5110292599225792E-3</c:v>
                </c:pt>
                <c:pt idx="989">
                  <c:v>2.1531881946951653E-3</c:v>
                </c:pt>
                <c:pt idx="990">
                  <c:v>-1.51911814138123E-2</c:v>
                </c:pt>
                <c:pt idx="991">
                  <c:v>-1.4330971268493834E-2</c:v>
                </c:pt>
                <c:pt idx="992">
                  <c:v>-1.6982323344603187E-2</c:v>
                </c:pt>
                <c:pt idx="993">
                  <c:v>-1.5406233456110115E-2</c:v>
                </c:pt>
                <c:pt idx="994">
                  <c:v>1.0039257742910988E-3</c:v>
                </c:pt>
                <c:pt idx="995">
                  <c:v>5.1602866412022918E-3</c:v>
                </c:pt>
                <c:pt idx="996">
                  <c:v>1.3473478298072307E-2</c:v>
                </c:pt>
                <c:pt idx="997">
                  <c:v>2.0137230177122257E-2</c:v>
                </c:pt>
                <c:pt idx="998">
                  <c:v>1.5908640082617928E-2</c:v>
                </c:pt>
                <c:pt idx="999">
                  <c:v>1.261254093794506E-2</c:v>
                </c:pt>
                <c:pt idx="1000">
                  <c:v>1.4118359743285269E-2</c:v>
                </c:pt>
                <c:pt idx="1001">
                  <c:v>4.8033071674331079E-3</c:v>
                </c:pt>
                <c:pt idx="1002">
                  <c:v>-2.8375981122452106E-4</c:v>
                </c:pt>
                <c:pt idx="1003">
                  <c:v>-5.8740815701832441E-3</c:v>
                </c:pt>
                <c:pt idx="1004">
                  <c:v>-9.5295098038634465E-3</c:v>
                </c:pt>
                <c:pt idx="1005">
                  <c:v>-7.5232308573052386E-3</c:v>
                </c:pt>
                <c:pt idx="1006">
                  <c:v>1.2912849035936465E-3</c:v>
                </c:pt>
                <c:pt idx="1007">
                  <c:v>-2.2202737608052166E-3</c:v>
                </c:pt>
                <c:pt idx="1008">
                  <c:v>4.4447527202872974E-3</c:v>
                </c:pt>
                <c:pt idx="1009">
                  <c:v>5.37555012911027E-3</c:v>
                </c:pt>
                <c:pt idx="1010">
                  <c:v>6.7376175375755644E-3</c:v>
                </c:pt>
                <c:pt idx="1011">
                  <c:v>4.3704325525061941E-3</c:v>
                </c:pt>
                <c:pt idx="1012">
                  <c:v>5.9487001331712122E-3</c:v>
                </c:pt>
                <c:pt idx="1013">
                  <c:v>3.7270964387618932E-3</c:v>
                </c:pt>
                <c:pt idx="1014">
                  <c:v>1.1970141508492505E-2</c:v>
                </c:pt>
                <c:pt idx="1015">
                  <c:v>9.8940123938745586E-3</c:v>
                </c:pt>
                <c:pt idx="1016">
                  <c:v>2.0433194747532954E-2</c:v>
                </c:pt>
                <c:pt idx="1017">
                  <c:v>1.7852833064876453E-2</c:v>
                </c:pt>
                <c:pt idx="1018">
                  <c:v>2.8317487757397976E-2</c:v>
                </c:pt>
                <c:pt idx="1019">
                  <c:v>2.415949875928854E-2</c:v>
                </c:pt>
                <c:pt idx="1020">
                  <c:v>2.4447104311652649E-2</c:v>
                </c:pt>
                <c:pt idx="1021">
                  <c:v>1.4195691528915779E-2</c:v>
                </c:pt>
                <c:pt idx="1022">
                  <c:v>4.0882692544447546E-3</c:v>
                </c:pt>
                <c:pt idx="1023">
                  <c:v>-7.5273925811837512E-3</c:v>
                </c:pt>
                <c:pt idx="1024">
                  <c:v>-6.7392359857505416E-3</c:v>
                </c:pt>
                <c:pt idx="1025">
                  <c:v>-9.4605409885339178E-3</c:v>
                </c:pt>
                <c:pt idx="1026">
                  <c:v>-1.1109435355247398E-2</c:v>
                </c:pt>
                <c:pt idx="1027">
                  <c:v>-6.0911472860955933E-3</c:v>
                </c:pt>
                <c:pt idx="1028">
                  <c:v>7.2383207424388928E-3</c:v>
                </c:pt>
                <c:pt idx="1029">
                  <c:v>1.440570642298647E-2</c:v>
                </c:pt>
                <c:pt idx="1030">
                  <c:v>1.9280638320702915E-2</c:v>
                </c:pt>
                <c:pt idx="1031">
                  <c:v>1.4118602806930594E-2</c:v>
                </c:pt>
                <c:pt idx="1032">
                  <c:v>8.0251454281408032E-3</c:v>
                </c:pt>
                <c:pt idx="1033">
                  <c:v>7.0228695224471248E-3</c:v>
                </c:pt>
                <c:pt idx="1034">
                  <c:v>4.8702050014593698E-3</c:v>
                </c:pt>
                <c:pt idx="1035">
                  <c:v>-5.8786029492117527E-3</c:v>
                </c:pt>
                <c:pt idx="1036">
                  <c:v>-3.514077831350586E-3</c:v>
                </c:pt>
                <c:pt idx="1037">
                  <c:v>-1.6777448357373909E-2</c:v>
                </c:pt>
                <c:pt idx="1038">
                  <c:v>-1.2045382551547773E-2</c:v>
                </c:pt>
                <c:pt idx="1039">
                  <c:v>-1.6201644414486356E-2</c:v>
                </c:pt>
                <c:pt idx="1040">
                  <c:v>-5.3107430376592539E-3</c:v>
                </c:pt>
                <c:pt idx="1041">
                  <c:v>-8.8227380309433868E-3</c:v>
                </c:pt>
                <c:pt idx="1042">
                  <c:v>-4.0919725168133839E-3</c:v>
                </c:pt>
                <c:pt idx="1043">
                  <c:v>-5.7402167376787968E-3</c:v>
                </c:pt>
                <c:pt idx="1044">
                  <c:v>2.721241766713046E-3</c:v>
                </c:pt>
                <c:pt idx="1045">
                  <c:v>5.5889738425971211E-3</c:v>
                </c:pt>
                <c:pt idx="1046">
                  <c:v>7.8159466746027927E-3</c:v>
                </c:pt>
                <c:pt idx="1047">
                  <c:v>3.7339417433749841E-3</c:v>
                </c:pt>
                <c:pt idx="1048">
                  <c:v>4.3792875784794214E-3</c:v>
                </c:pt>
                <c:pt idx="1049">
                  <c:v>4.7387569725178018E-3</c:v>
                </c:pt>
                <c:pt idx="1050">
                  <c:v>1.9434942236813944E-3</c:v>
                </c:pt>
                <c:pt idx="1051">
                  <c:v>4.3807084139346215E-3</c:v>
                </c:pt>
                <c:pt idx="1052">
                  <c:v>1.3339447470883248E-2</c:v>
                </c:pt>
                <c:pt idx="1053">
                  <c:v>1.9497949076387789E-2</c:v>
                </c:pt>
                <c:pt idx="1054">
                  <c:v>1.8422046623559427E-2</c:v>
                </c:pt>
                <c:pt idx="1055">
                  <c:v>1.763376355598556E-2</c:v>
                </c:pt>
                <c:pt idx="1056">
                  <c:v>1.5267193146474697E-2</c:v>
                </c:pt>
                <c:pt idx="1057">
                  <c:v>2.0859504667908861E-2</c:v>
                </c:pt>
                <c:pt idx="1058">
                  <c:v>2.78106111311688E-2</c:v>
                </c:pt>
                <c:pt idx="1059">
                  <c:v>9.7493262888350973E-3</c:v>
                </c:pt>
                <c:pt idx="1060">
                  <c:v>1.3548233213836922E-2</c:v>
                </c:pt>
                <c:pt idx="1061">
                  <c:v>1.2401877874153502E-2</c:v>
                </c:pt>
                <c:pt idx="1062">
                  <c:v>1.4839276634687001E-2</c:v>
                </c:pt>
                <c:pt idx="1063">
                  <c:v>9.6068158998403892E-3</c:v>
                </c:pt>
                <c:pt idx="1064">
                  <c:v>3.5845860497671824E-3</c:v>
                </c:pt>
                <c:pt idx="1065">
                  <c:v>-2.8649042378640593E-3</c:v>
                </c:pt>
                <c:pt idx="1066">
                  <c:v>-2.1410508214464343E-4</c:v>
                </c:pt>
                <c:pt idx="1067">
                  <c:v>-4.8732442850895471E-3</c:v>
                </c:pt>
                <c:pt idx="1068">
                  <c:v>-4.2278470706779677E-3</c:v>
                </c:pt>
                <c:pt idx="1069">
                  <c:v>-1.7902190793895269E-3</c:v>
                </c:pt>
                <c:pt idx="1070">
                  <c:v>9.8952198075923994E-3</c:v>
                </c:pt>
                <c:pt idx="1071">
                  <c:v>7.3144767323867288E-3</c:v>
                </c:pt>
                <c:pt idx="1072">
                  <c:v>1.2233731187022061E-3</c:v>
                </c:pt>
                <c:pt idx="1073">
                  <c:v>8.4633516342473136E-3</c:v>
                </c:pt>
                <c:pt idx="1074">
                  <c:v>1.2692670919687621E-2</c:v>
                </c:pt>
                <c:pt idx="1075">
                  <c:v>8.53421357943231E-3</c:v>
                </c:pt>
                <c:pt idx="1076">
                  <c:v>5.7577449859230571E-4</c:v>
                </c:pt>
                <c:pt idx="1077">
                  <c:v>1.006196146828622E-3</c:v>
                </c:pt>
                <c:pt idx="1078">
                  <c:v>9.6784109882157611E-3</c:v>
                </c:pt>
                <c:pt idx="1079">
                  <c:v>6.2338770252092571E-3</c:v>
                </c:pt>
                <c:pt idx="1080">
                  <c:v>3.1512015940232427E-3</c:v>
                </c:pt>
                <c:pt idx="1081">
                  <c:v>6.4227888569349124E-4</c:v>
                </c:pt>
                <c:pt idx="1082">
                  <c:v>2.2913649367451564E-3</c:v>
                </c:pt>
                <c:pt idx="1083">
                  <c:v>7.8832100921606436E-3</c:v>
                </c:pt>
                <c:pt idx="1084">
                  <c:v>-2.2263325667935931E-3</c:v>
                </c:pt>
                <c:pt idx="1085">
                  <c:v>-5.8096301816278261E-3</c:v>
                </c:pt>
                <c:pt idx="1086">
                  <c:v>2.7227614085281347E-3</c:v>
                </c:pt>
                <c:pt idx="1087">
                  <c:v>1.7198786341720215E-3</c:v>
                </c:pt>
                <c:pt idx="1088">
                  <c:v>1.2898759249016334E-3</c:v>
                </c:pt>
                <c:pt idx="1089">
                  <c:v>8.5972461086597247E-4</c:v>
                </c:pt>
                <c:pt idx="1090">
                  <c:v>-2.6522334288395606E-3</c:v>
                </c:pt>
                <c:pt idx="1091">
                  <c:v>-4.6591625212458378E-3</c:v>
                </c:pt>
                <c:pt idx="1092">
                  <c:v>-1.3332185203431426E-2</c:v>
                </c:pt>
                <c:pt idx="1093">
                  <c:v>-1.9856145844510804E-2</c:v>
                </c:pt>
                <c:pt idx="1094">
                  <c:v>-1.7061212318465545E-2</c:v>
                </c:pt>
                <c:pt idx="1095">
                  <c:v>-1.2331887401062723E-2</c:v>
                </c:pt>
                <c:pt idx="1096">
                  <c:v>-1.0798302032466584E-3</c:v>
                </c:pt>
                <c:pt idx="1097">
                  <c:v>5.3026863670739268E-3</c:v>
                </c:pt>
                <c:pt idx="1098">
                  <c:v>9.603808234245375E-3</c:v>
                </c:pt>
                <c:pt idx="1099">
                  <c:v>1.2901144434544046E-2</c:v>
                </c:pt>
                <c:pt idx="1100">
                  <c:v>1.627181866740653E-2</c:v>
                </c:pt>
                <c:pt idx="1101">
                  <c:v>1.6845219639621586E-2</c:v>
                </c:pt>
                <c:pt idx="1102">
                  <c:v>1.5626741585600987E-2</c:v>
                </c:pt>
                <c:pt idx="1103">
                  <c:v>4.4463731445894723E-3</c:v>
                </c:pt>
                <c:pt idx="1104">
                  <c:v>-4.2300148822139267E-3</c:v>
                </c:pt>
                <c:pt idx="1105">
                  <c:v>-9.3385625611240846E-4</c:v>
                </c:pt>
                <c:pt idx="1106">
                  <c:v>7.0214941379174742E-5</c:v>
                </c:pt>
                <c:pt idx="1107">
                  <c:v>1.1681401659116873E-2</c:v>
                </c:pt>
                <c:pt idx="1108">
                  <c:v>7.0217688195979644E-3</c:v>
                </c:pt>
                <c:pt idx="1109">
                  <c:v>6.9989761684988326E-5</c:v>
                </c:pt>
                <c:pt idx="1110">
                  <c:v>5.5174479186736701E-3</c:v>
                </c:pt>
                <c:pt idx="1111">
                  <c:v>5.159282768585822E-3</c:v>
                </c:pt>
                <c:pt idx="1112">
                  <c:v>3.0099223322727457E-3</c:v>
                </c:pt>
                <c:pt idx="1113">
                  <c:v>1.3472638444013254E-2</c:v>
                </c:pt>
                <c:pt idx="1114">
                  <c:v>-1.1471187176199207E-3</c:v>
                </c:pt>
                <c:pt idx="1115">
                  <c:v>-1.361588000007114E-3</c:v>
                </c:pt>
                <c:pt idx="1116">
                  <c:v>6.0925009332260692E-3</c:v>
                </c:pt>
                <c:pt idx="1117">
                  <c:v>8.7462302903543437E-3</c:v>
                </c:pt>
                <c:pt idx="1118">
                  <c:v>2.4445286274630697E-2</c:v>
                </c:pt>
                <c:pt idx="1119">
                  <c:v>2.4875113701418639E-2</c:v>
                </c:pt>
                <c:pt idx="1120">
                  <c:v>1.0399440518867766E-2</c:v>
                </c:pt>
                <c:pt idx="1121">
                  <c:v>2.1648473451620354E-2</c:v>
                </c:pt>
                <c:pt idx="1122">
                  <c:v>1.9640222330118768E-2</c:v>
                </c:pt>
                <c:pt idx="1123">
                  <c:v>1.9567508753749456E-2</c:v>
                </c:pt>
                <c:pt idx="1124">
                  <c:v>1.3115319076366051E-2</c:v>
                </c:pt>
                <c:pt idx="1125">
                  <c:v>-7.6008630142698121E-3</c:v>
                </c:pt>
                <c:pt idx="1126">
                  <c:v>-8.9626834068353839E-3</c:v>
                </c:pt>
                <c:pt idx="1127">
                  <c:v>-9.7527331321240612E-3</c:v>
                </c:pt>
                <c:pt idx="1128">
                  <c:v>-8.6735799500553615E-3</c:v>
                </c:pt>
                <c:pt idx="1129">
                  <c:v>-5.6621103101867579E-3</c:v>
                </c:pt>
                <c:pt idx="1130">
                  <c:v>-1.139462410404863E-2</c:v>
                </c:pt>
                <c:pt idx="1131">
                  <c:v>-1.56946610773885E-2</c:v>
                </c:pt>
                <c:pt idx="1132">
                  <c:v>-9.9604853605533006E-3</c:v>
                </c:pt>
                <c:pt idx="1133">
                  <c:v>-1.1393659753976116E-2</c:v>
                </c:pt>
                <c:pt idx="1134">
                  <c:v>-4.9800638407652509E-4</c:v>
                </c:pt>
                <c:pt idx="1135">
                  <c:v>-3.2960833356552826E-3</c:v>
                </c:pt>
                <c:pt idx="1136">
                  <c:v>-5.8026169062029244E-3</c:v>
                </c:pt>
                <c:pt idx="1137">
                  <c:v>-6.6627914812318308E-3</c:v>
                </c:pt>
                <c:pt idx="1138">
                  <c:v>1.1493450225209337E-3</c:v>
                </c:pt>
                <c:pt idx="1139">
                  <c:v>-3.1517687425290041E-3</c:v>
                </c:pt>
                <c:pt idx="1140">
                  <c:v>-4.3703515312910855E-3</c:v>
                </c:pt>
                <c:pt idx="1141">
                  <c:v>1.2207806374314456E-3</c:v>
                </c:pt>
                <c:pt idx="1142">
                  <c:v>-9.5321617665628609E-3</c:v>
                </c:pt>
                <c:pt idx="1143">
                  <c:v>-4.3732643427806051E-3</c:v>
                </c:pt>
                <c:pt idx="1144">
                  <c:v>5.8022098240001832E-3</c:v>
                </c:pt>
                <c:pt idx="1145">
                  <c:v>8.1662962416234452E-3</c:v>
                </c:pt>
                <c:pt idx="1146">
                  <c:v>1.7126406730847324E-2</c:v>
                </c:pt>
                <c:pt idx="1147">
                  <c:v>2.6946885455565495E-2</c:v>
                </c:pt>
                <c:pt idx="1148">
                  <c:v>1.8990471707490492E-2</c:v>
                </c:pt>
                <c:pt idx="1149">
                  <c:v>3.0890899400699903E-2</c:v>
                </c:pt>
                <c:pt idx="1150">
                  <c:v>3.6625324109562027E-2</c:v>
                </c:pt>
                <c:pt idx="1151">
                  <c:v>3.1824184753664879E-2</c:v>
                </c:pt>
                <c:pt idx="1152">
                  <c:v>3.3685617528880607E-2</c:v>
                </c:pt>
                <c:pt idx="1153">
                  <c:v>2.6732436132062998E-2</c:v>
                </c:pt>
                <c:pt idx="1154">
                  <c:v>1.6911969264108016E-2</c:v>
                </c:pt>
                <c:pt idx="1155">
                  <c:v>1.8058095373036494E-2</c:v>
                </c:pt>
                <c:pt idx="1156">
                  <c:v>2.4446867176388916E-3</c:v>
                </c:pt>
                <c:pt idx="1157">
                  <c:v>-9.964892124204336E-4</c:v>
                </c:pt>
                <c:pt idx="1158">
                  <c:v>2.8735023673015763E-3</c:v>
                </c:pt>
                <c:pt idx="1159">
                  <c:v>-9.1656119087748546E-3</c:v>
                </c:pt>
                <c:pt idx="1160">
                  <c:v>-4.2914309393935618E-3</c:v>
                </c:pt>
                <c:pt idx="1161">
                  <c:v>-1.4239743356408571E-3</c:v>
                </c:pt>
                <c:pt idx="1162">
                  <c:v>-8.2316546725626407E-3</c:v>
                </c:pt>
                <c:pt idx="1163">
                  <c:v>7.9540088012753137E-3</c:v>
                </c:pt>
                <c:pt idx="1164">
                  <c:v>4.3704127912342159E-3</c:v>
                </c:pt>
                <c:pt idx="1165">
                  <c:v>-5.8053360572270628E-3</c:v>
                </c:pt>
                <c:pt idx="1166">
                  <c:v>-3.3669195911867097E-3</c:v>
                </c:pt>
                <c:pt idx="1167">
                  <c:v>-1.0721464278635516E-3</c:v>
                </c:pt>
                <c:pt idx="1168">
                  <c:v>-2.0043700076851586E-3</c:v>
                </c:pt>
                <c:pt idx="1169">
                  <c:v>1.0895545275741873E-2</c:v>
                </c:pt>
                <c:pt idx="1170">
                  <c:v>4.5883835734031458E-3</c:v>
                </c:pt>
                <c:pt idx="1171">
                  <c:v>2.5805731282666617E-3</c:v>
                </c:pt>
                <c:pt idx="1172">
                  <c:v>1.0967980218176299E-2</c:v>
                </c:pt>
                <c:pt idx="1173">
                  <c:v>1.4551835100880305E-2</c:v>
                </c:pt>
                <c:pt idx="1174">
                  <c:v>1.2328666313730349E-2</c:v>
                </c:pt>
                <c:pt idx="1175">
                  <c:v>1.1755231747352929E-2</c:v>
                </c:pt>
                <c:pt idx="1176">
                  <c:v>8.8902168463657946E-3</c:v>
                </c:pt>
                <c:pt idx="1177">
                  <c:v>1.6199035926585292E-2</c:v>
                </c:pt>
                <c:pt idx="1178">
                  <c:v>1.2688943943792618E-2</c:v>
                </c:pt>
                <c:pt idx="1179">
                  <c:v>7.3833131471940086E-3</c:v>
                </c:pt>
                <c:pt idx="1180">
                  <c:v>5.2324231884298541E-3</c:v>
                </c:pt>
                <c:pt idx="1181">
                  <c:v>-4.3111684978449348E-4</c:v>
                </c:pt>
                <c:pt idx="1182">
                  <c:v>4.0139154925012887E-3</c:v>
                </c:pt>
                <c:pt idx="1183">
                  <c:v>2.3642247465271047E-3</c:v>
                </c:pt>
                <c:pt idx="1184">
                  <c:v>1.5792429970498396E-3</c:v>
                </c:pt>
                <c:pt idx="1185">
                  <c:v>7.527210777481556E-3</c:v>
                </c:pt>
                <c:pt idx="1186">
                  <c:v>1.0106582420411972E-2</c:v>
                </c:pt>
                <c:pt idx="1187">
                  <c:v>1.4836982351010384E-2</c:v>
                </c:pt>
                <c:pt idx="1188">
                  <c:v>1.7060279586428195E-2</c:v>
                </c:pt>
                <c:pt idx="1189">
                  <c:v>7.0230691112941005E-3</c:v>
                </c:pt>
                <c:pt idx="1190">
                  <c:v>1.7897570608506872E-3</c:v>
                </c:pt>
                <c:pt idx="1191">
                  <c:v>-8.0998667497430548E-3</c:v>
                </c:pt>
                <c:pt idx="1192">
                  <c:v>-4.9463115882272613E-3</c:v>
                </c:pt>
                <c:pt idx="1193">
                  <c:v>-1.0320881558247435E-2</c:v>
                </c:pt>
                <c:pt idx="1194">
                  <c:v>-1.6914263547784632E-2</c:v>
                </c:pt>
                <c:pt idx="1195">
                  <c:v>-1.7416565439550964E-2</c:v>
                </c:pt>
                <c:pt idx="1196">
                  <c:v>-1.1824372485748665E-2</c:v>
                </c:pt>
                <c:pt idx="1197">
                  <c:v>-6.2334205398265705E-3</c:v>
                </c:pt>
                <c:pt idx="1198">
                  <c:v>-2.2943508649409935E-3</c:v>
                </c:pt>
                <c:pt idx="1199">
                  <c:v>-1.5623133177337854E-2</c:v>
                </c:pt>
                <c:pt idx="1200">
                  <c:v>-8.4550202819814943E-3</c:v>
                </c:pt>
                <c:pt idx="1201">
                  <c:v>-3.7953321109010485E-3</c:v>
                </c:pt>
                <c:pt idx="1202">
                  <c:v>1.7958206095443387E-3</c:v>
                </c:pt>
                <c:pt idx="1203">
                  <c:v>1.029354579072062E-2</c:v>
                </c:pt>
                <c:pt idx="1204">
                  <c:v>7.8562438604198124E-3</c:v>
                </c:pt>
                <c:pt idx="1205">
                  <c:v>6.1358551878180449E-3</c:v>
                </c:pt>
                <c:pt idx="1206">
                  <c:v>1.939327559484887E-2</c:v>
                </c:pt>
                <c:pt idx="1207">
                  <c:v>1.0934518456336383E-2</c:v>
                </c:pt>
                <c:pt idx="1208">
                  <c:v>1.021712697585548E-2</c:v>
                </c:pt>
                <c:pt idx="1209">
                  <c:v>1.7960541877791156E-2</c:v>
                </c:pt>
                <c:pt idx="1210">
                  <c:v>1.1111154585909461E-2</c:v>
                </c:pt>
                <c:pt idx="1211">
                  <c:v>1.0466615010701716E-2</c:v>
                </c:pt>
                <c:pt idx="1212">
                  <c:v>1.1397621889007654E-2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2A7-472A-8679-A19398C4FFD6}"/>
            </c:ext>
          </c:extLst>
        </c:ser>
        <c:ser>
          <c:idx val="2"/>
          <c:order val="2"/>
          <c:tx>
            <c:strRef>
              <c:f>'Fluo RT Bandes'!$BW$1</c:f>
              <c:strCache>
                <c:ptCount val="1"/>
                <c:pt idx="0">
                  <c:v>W4B3 RT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'Fluo RT Bandes'!$BT$3:$BT$1215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RT Bandes'!$BW$3:$BW$1215</c:f>
              <c:numCache>
                <c:formatCode>General</c:formatCode>
                <c:ptCount val="1213"/>
                <c:pt idx="0">
                  <c:v>1.4351465029316704E-2</c:v>
                </c:pt>
                <c:pt idx="1">
                  <c:v>1.5924663146691765E-2</c:v>
                </c:pt>
                <c:pt idx="2">
                  <c:v>1.679067561027376E-2</c:v>
                </c:pt>
                <c:pt idx="3">
                  <c:v>1.7138440405739988E-2</c:v>
                </c:pt>
                <c:pt idx="4">
                  <c:v>1.6149947169672284E-2</c:v>
                </c:pt>
                <c:pt idx="5">
                  <c:v>1.6281696757373121E-2</c:v>
                </c:pt>
                <c:pt idx="6">
                  <c:v>1.6601891145345386E-2</c:v>
                </c:pt>
                <c:pt idx="7">
                  <c:v>1.6148885957495477E-2</c:v>
                </c:pt>
                <c:pt idx="8">
                  <c:v>1.6586347169518761E-2</c:v>
                </c:pt>
                <c:pt idx="9">
                  <c:v>1.7376017602689069E-2</c:v>
                </c:pt>
                <c:pt idx="10">
                  <c:v>1.792495982553902E-2</c:v>
                </c:pt>
                <c:pt idx="11">
                  <c:v>2.0144608869430987E-2</c:v>
                </c:pt>
                <c:pt idx="12">
                  <c:v>2.0548118967833949E-2</c:v>
                </c:pt>
                <c:pt idx="13">
                  <c:v>2.0096249833525936E-2</c:v>
                </c:pt>
                <c:pt idx="14">
                  <c:v>2.1446541580519136E-2</c:v>
                </c:pt>
                <c:pt idx="15">
                  <c:v>2.0437737549371313E-2</c:v>
                </c:pt>
                <c:pt idx="16">
                  <c:v>2.072777662423993E-2</c:v>
                </c:pt>
                <c:pt idx="17">
                  <c:v>2.1268188850478851E-2</c:v>
                </c:pt>
                <c:pt idx="18">
                  <c:v>2.0718258337807823E-2</c:v>
                </c:pt>
                <c:pt idx="19">
                  <c:v>2.0949191924348048E-2</c:v>
                </c:pt>
                <c:pt idx="20">
                  <c:v>2.1867111672144161E-2</c:v>
                </c:pt>
                <c:pt idx="21">
                  <c:v>2.1511077865340043E-2</c:v>
                </c:pt>
                <c:pt idx="22">
                  <c:v>2.2387144018965952E-2</c:v>
                </c:pt>
                <c:pt idx="23">
                  <c:v>2.3035155100093609E-2</c:v>
                </c:pt>
                <c:pt idx="24">
                  <c:v>2.3048607355716403E-2</c:v>
                </c:pt>
                <c:pt idx="25">
                  <c:v>2.3839757345104282E-2</c:v>
                </c:pt>
                <c:pt idx="26">
                  <c:v>2.4939253758667686E-2</c:v>
                </c:pt>
                <c:pt idx="27">
                  <c:v>2.588983504579332E-2</c:v>
                </c:pt>
                <c:pt idx="28">
                  <c:v>2.737202030618946E-2</c:v>
                </c:pt>
                <c:pt idx="29">
                  <c:v>2.8518973821258096E-2</c:v>
                </c:pt>
                <c:pt idx="30">
                  <c:v>2.7660696884411543E-2</c:v>
                </c:pt>
                <c:pt idx="31">
                  <c:v>2.8023965356507804E-2</c:v>
                </c:pt>
                <c:pt idx="32">
                  <c:v>2.8738527682285742E-2</c:v>
                </c:pt>
                <c:pt idx="33">
                  <c:v>2.9174046856835379E-2</c:v>
                </c:pt>
                <c:pt idx="34">
                  <c:v>2.9202812807161437E-2</c:v>
                </c:pt>
                <c:pt idx="35">
                  <c:v>2.8872839147483929E-2</c:v>
                </c:pt>
                <c:pt idx="36">
                  <c:v>2.8477081846900665E-2</c:v>
                </c:pt>
                <c:pt idx="37">
                  <c:v>3.0703228656490035E-2</c:v>
                </c:pt>
                <c:pt idx="38">
                  <c:v>3.1419537280786766E-2</c:v>
                </c:pt>
                <c:pt idx="39">
                  <c:v>3.1303245313491289E-2</c:v>
                </c:pt>
                <c:pt idx="40">
                  <c:v>3.1365248505955262E-2</c:v>
                </c:pt>
                <c:pt idx="41">
                  <c:v>3.1414471096072906E-2</c:v>
                </c:pt>
                <c:pt idx="42">
                  <c:v>3.0941262577667109E-2</c:v>
                </c:pt>
                <c:pt idx="43">
                  <c:v>3.0751319031084499E-2</c:v>
                </c:pt>
                <c:pt idx="44">
                  <c:v>2.9097420813038209E-2</c:v>
                </c:pt>
                <c:pt idx="45">
                  <c:v>2.8699917213936155E-2</c:v>
                </c:pt>
                <c:pt idx="46">
                  <c:v>2.8782780038157582E-2</c:v>
                </c:pt>
                <c:pt idx="47">
                  <c:v>2.9156161689587956E-2</c:v>
                </c:pt>
                <c:pt idx="48">
                  <c:v>2.8506078078350084E-2</c:v>
                </c:pt>
                <c:pt idx="49">
                  <c:v>2.9979781317369225E-2</c:v>
                </c:pt>
                <c:pt idx="50">
                  <c:v>3.1142585849762289E-2</c:v>
                </c:pt>
                <c:pt idx="51">
                  <c:v>3.2164362384192582E-2</c:v>
                </c:pt>
                <c:pt idx="52">
                  <c:v>3.2964243866174428E-2</c:v>
                </c:pt>
                <c:pt idx="53">
                  <c:v>3.2902375004365748E-2</c:v>
                </c:pt>
                <c:pt idx="54">
                  <c:v>3.3001146416192444E-2</c:v>
                </c:pt>
                <c:pt idx="55">
                  <c:v>3.4143398358325874E-2</c:v>
                </c:pt>
                <c:pt idx="56">
                  <c:v>3.4032249336118717E-2</c:v>
                </c:pt>
                <c:pt idx="57">
                  <c:v>3.3967617100829739E-2</c:v>
                </c:pt>
                <c:pt idx="58">
                  <c:v>3.4098800580768994E-2</c:v>
                </c:pt>
                <c:pt idx="59">
                  <c:v>3.4570281990749609E-2</c:v>
                </c:pt>
                <c:pt idx="60">
                  <c:v>3.4610926609022187E-2</c:v>
                </c:pt>
                <c:pt idx="61">
                  <c:v>3.4919253843104098E-2</c:v>
                </c:pt>
                <c:pt idx="62">
                  <c:v>3.5522225774521778E-2</c:v>
                </c:pt>
                <c:pt idx="63">
                  <c:v>3.580243952146047E-2</c:v>
                </c:pt>
                <c:pt idx="64">
                  <c:v>3.5842335726082142E-2</c:v>
                </c:pt>
                <c:pt idx="65">
                  <c:v>3.6350470214863803E-2</c:v>
                </c:pt>
                <c:pt idx="66">
                  <c:v>3.6258971848516473E-2</c:v>
                </c:pt>
                <c:pt idx="67">
                  <c:v>3.6542294390620497E-2</c:v>
                </c:pt>
                <c:pt idx="68">
                  <c:v>3.6572403647499474E-2</c:v>
                </c:pt>
                <c:pt idx="69">
                  <c:v>3.635810787212182E-2</c:v>
                </c:pt>
                <c:pt idx="70">
                  <c:v>3.6854421263237812E-2</c:v>
                </c:pt>
                <c:pt idx="71">
                  <c:v>3.7177390538746531E-2</c:v>
                </c:pt>
                <c:pt idx="72">
                  <c:v>3.6627383265701044E-2</c:v>
                </c:pt>
                <c:pt idx="73">
                  <c:v>3.6821567822972155E-2</c:v>
                </c:pt>
                <c:pt idx="74">
                  <c:v>3.7767236446132835E-2</c:v>
                </c:pt>
                <c:pt idx="75">
                  <c:v>3.8197919717091959E-2</c:v>
                </c:pt>
                <c:pt idx="76">
                  <c:v>3.8058215835588494E-2</c:v>
                </c:pt>
                <c:pt idx="77">
                  <c:v>3.7434326702132516E-2</c:v>
                </c:pt>
                <c:pt idx="78">
                  <c:v>3.7349410537894485E-2</c:v>
                </c:pt>
                <c:pt idx="79">
                  <c:v>3.7348278322371316E-2</c:v>
                </c:pt>
                <c:pt idx="80">
                  <c:v>3.7751730850493437E-2</c:v>
                </c:pt>
                <c:pt idx="81">
                  <c:v>3.6175053569146319E-2</c:v>
                </c:pt>
                <c:pt idx="82">
                  <c:v>3.6028844245908E-2</c:v>
                </c:pt>
                <c:pt idx="83">
                  <c:v>3.6303109063826638E-2</c:v>
                </c:pt>
                <c:pt idx="84">
                  <c:v>3.6865935319405671E-2</c:v>
                </c:pt>
                <c:pt idx="85">
                  <c:v>3.6115353187915922E-2</c:v>
                </c:pt>
                <c:pt idx="86">
                  <c:v>3.6719457334856771E-2</c:v>
                </c:pt>
                <c:pt idx="87">
                  <c:v>3.6038266581872043E-2</c:v>
                </c:pt>
                <c:pt idx="88">
                  <c:v>3.7356856294216374E-2</c:v>
                </c:pt>
                <c:pt idx="89">
                  <c:v>3.6947589167729479E-2</c:v>
                </c:pt>
                <c:pt idx="90">
                  <c:v>3.7749984551974647E-2</c:v>
                </c:pt>
                <c:pt idx="91">
                  <c:v>3.7011799220958964E-2</c:v>
                </c:pt>
                <c:pt idx="92">
                  <c:v>3.8641594681427173E-2</c:v>
                </c:pt>
                <c:pt idx="93">
                  <c:v>3.87046917092271E-2</c:v>
                </c:pt>
                <c:pt idx="94">
                  <c:v>3.8718163154943502E-2</c:v>
                </c:pt>
                <c:pt idx="95">
                  <c:v>3.8512502921691755E-2</c:v>
                </c:pt>
                <c:pt idx="96">
                  <c:v>3.9769895425503868E-2</c:v>
                </c:pt>
                <c:pt idx="97">
                  <c:v>3.9430614570424002E-2</c:v>
                </c:pt>
                <c:pt idx="98">
                  <c:v>4.0476033300185649E-2</c:v>
                </c:pt>
                <c:pt idx="99">
                  <c:v>4.0210039412614265E-2</c:v>
                </c:pt>
                <c:pt idx="100">
                  <c:v>4.1051294736425985E-2</c:v>
                </c:pt>
                <c:pt idx="101">
                  <c:v>4.0988293659094129E-2</c:v>
                </c:pt>
                <c:pt idx="102">
                  <c:v>4.2092318934750225E-2</c:v>
                </c:pt>
                <c:pt idx="103">
                  <c:v>4.1739048501426401E-2</c:v>
                </c:pt>
                <c:pt idx="104">
                  <c:v>4.128493412616565E-2</c:v>
                </c:pt>
                <c:pt idx="105">
                  <c:v>4.0599636693147714E-2</c:v>
                </c:pt>
                <c:pt idx="106">
                  <c:v>4.0111287190881174E-2</c:v>
                </c:pt>
                <c:pt idx="107">
                  <c:v>3.9835966917813818E-2</c:v>
                </c:pt>
                <c:pt idx="108">
                  <c:v>3.9897720639060823E-2</c:v>
                </c:pt>
                <c:pt idx="109">
                  <c:v>3.8834800543924013E-2</c:v>
                </c:pt>
                <c:pt idx="110">
                  <c:v>3.817502593541152E-2</c:v>
                </c:pt>
                <c:pt idx="111">
                  <c:v>3.7746376814375378E-2</c:v>
                </c:pt>
                <c:pt idx="112">
                  <c:v>3.8559058088797164E-2</c:v>
                </c:pt>
                <c:pt idx="113">
                  <c:v>3.8690989982387333E-2</c:v>
                </c:pt>
                <c:pt idx="114">
                  <c:v>3.8706840999711764E-2</c:v>
                </c:pt>
                <c:pt idx="115">
                  <c:v>3.8837851768808496E-2</c:v>
                </c:pt>
                <c:pt idx="116">
                  <c:v>3.9864560157297356E-2</c:v>
                </c:pt>
                <c:pt idx="117">
                  <c:v>4.0523010649350551E-2</c:v>
                </c:pt>
                <c:pt idx="118">
                  <c:v>4.0848417066748133E-2</c:v>
                </c:pt>
                <c:pt idx="119">
                  <c:v>4.0653925467979218E-2</c:v>
                </c:pt>
                <c:pt idx="120">
                  <c:v>4.0561563547419299E-2</c:v>
                </c:pt>
                <c:pt idx="121">
                  <c:v>4.1236152908201117E-2</c:v>
                </c:pt>
                <c:pt idx="122">
                  <c:v>4.1646014927590021E-2</c:v>
                </c:pt>
                <c:pt idx="123">
                  <c:v>4.1279599280141209E-2</c:v>
                </c:pt>
                <c:pt idx="124">
                  <c:v>4.1501340811840745E-2</c:v>
                </c:pt>
                <c:pt idx="125">
                  <c:v>4.3744566804745789E-2</c:v>
                </c:pt>
                <c:pt idx="126">
                  <c:v>4.4477590000579541E-2</c:v>
                </c:pt>
                <c:pt idx="127">
                  <c:v>4.5050049683152363E-2</c:v>
                </c:pt>
                <c:pt idx="128">
                  <c:v>4.5656399071045954E-2</c:v>
                </c:pt>
                <c:pt idx="129">
                  <c:v>4.6719990819459219E-2</c:v>
                </c:pt>
                <c:pt idx="130">
                  <c:v>4.7703617447786631E-2</c:v>
                </c:pt>
                <c:pt idx="131">
                  <c:v>4.7744799388680384E-2</c:v>
                </c:pt>
                <c:pt idx="132">
                  <c:v>4.6618436844058614E-2</c:v>
                </c:pt>
                <c:pt idx="133">
                  <c:v>4.650584856483047E-2</c:v>
                </c:pt>
                <c:pt idx="134">
                  <c:v>4.7355202108146928E-2</c:v>
                </c:pt>
                <c:pt idx="135">
                  <c:v>4.7012774077714509E-2</c:v>
                </c:pt>
                <c:pt idx="136">
                  <c:v>4.6993123421854681E-2</c:v>
                </c:pt>
                <c:pt idx="137">
                  <c:v>4.6708438383104123E-2</c:v>
                </c:pt>
                <c:pt idx="138">
                  <c:v>4.7548926103171317E-2</c:v>
                </c:pt>
                <c:pt idx="139">
                  <c:v>4.8486976259167584E-2</c:v>
                </c:pt>
                <c:pt idx="140">
                  <c:v>4.8173736361120718E-2</c:v>
                </c:pt>
                <c:pt idx="141">
                  <c:v>4.8121520116399433E-2</c:v>
                </c:pt>
                <c:pt idx="142">
                  <c:v>4.8606185120692258E-2</c:v>
                </c:pt>
                <c:pt idx="143">
                  <c:v>4.9175459247725296E-2</c:v>
                </c:pt>
                <c:pt idx="144">
                  <c:v>5.0027883206019856E-2</c:v>
                </c:pt>
                <c:pt idx="145">
                  <c:v>4.9782633809644254E-2</c:v>
                </c:pt>
                <c:pt idx="146">
                  <c:v>5.0372537287311392E-2</c:v>
                </c:pt>
                <c:pt idx="147">
                  <c:v>5.2189244259571346E-2</c:v>
                </c:pt>
                <c:pt idx="148">
                  <c:v>5.26460068677507E-2</c:v>
                </c:pt>
                <c:pt idx="149">
                  <c:v>5.3018429014500414E-2</c:v>
                </c:pt>
                <c:pt idx="150">
                  <c:v>5.4243524590761656E-2</c:v>
                </c:pt>
                <c:pt idx="151">
                  <c:v>5.4846189480681533E-2</c:v>
                </c:pt>
                <c:pt idx="152">
                  <c:v>5.5923022393687835E-2</c:v>
                </c:pt>
                <c:pt idx="153">
                  <c:v>5.595794836406371E-2</c:v>
                </c:pt>
                <c:pt idx="154">
                  <c:v>5.6310758235140826E-2</c:v>
                </c:pt>
                <c:pt idx="155">
                  <c:v>5.6529064740083616E-2</c:v>
                </c:pt>
                <c:pt idx="156">
                  <c:v>5.7310082360043764E-2</c:v>
                </c:pt>
                <c:pt idx="157">
                  <c:v>5.6500394740225626E-2</c:v>
                </c:pt>
                <c:pt idx="158">
                  <c:v>5.7118776316814626E-2</c:v>
                </c:pt>
                <c:pt idx="159">
                  <c:v>5.8365652649326756E-2</c:v>
                </c:pt>
                <c:pt idx="160">
                  <c:v>5.9688137950674555E-2</c:v>
                </c:pt>
                <c:pt idx="161">
                  <c:v>6.114029071456617E-2</c:v>
                </c:pt>
                <c:pt idx="162">
                  <c:v>6.3360258314012111E-2</c:v>
                </c:pt>
                <c:pt idx="163">
                  <c:v>6.5319969863876989E-2</c:v>
                </c:pt>
                <c:pt idx="164">
                  <c:v>6.8032950158337463E-2</c:v>
                </c:pt>
                <c:pt idx="165">
                  <c:v>6.9486081617003342E-2</c:v>
                </c:pt>
                <c:pt idx="166">
                  <c:v>7.1475672142623847E-2</c:v>
                </c:pt>
                <c:pt idx="167">
                  <c:v>7.3270559978445685E-2</c:v>
                </c:pt>
                <c:pt idx="168">
                  <c:v>7.4512849878584281E-2</c:v>
                </c:pt>
                <c:pt idx="169">
                  <c:v>7.6831550509669694E-2</c:v>
                </c:pt>
                <c:pt idx="170">
                  <c:v>7.8252864793125029E-2</c:v>
                </c:pt>
                <c:pt idx="171">
                  <c:v>7.9807857268689331E-2</c:v>
                </c:pt>
                <c:pt idx="172">
                  <c:v>8.2708478298498839E-2</c:v>
                </c:pt>
                <c:pt idx="173">
                  <c:v>8.5619500359046655E-2</c:v>
                </c:pt>
                <c:pt idx="174">
                  <c:v>8.7425825490661913E-2</c:v>
                </c:pt>
                <c:pt idx="175">
                  <c:v>9.0423202972468739E-2</c:v>
                </c:pt>
                <c:pt idx="176">
                  <c:v>9.2636684320273457E-2</c:v>
                </c:pt>
                <c:pt idx="177">
                  <c:v>9.5137825171338758E-2</c:v>
                </c:pt>
                <c:pt idx="178">
                  <c:v>9.8120100049472053E-2</c:v>
                </c:pt>
                <c:pt idx="179">
                  <c:v>0.10098378014907633</c:v>
                </c:pt>
                <c:pt idx="180">
                  <c:v>0.10330965787517304</c:v>
                </c:pt>
                <c:pt idx="181">
                  <c:v>0.1074704923525558</c:v>
                </c:pt>
                <c:pt idx="182">
                  <c:v>0.11073104277817288</c:v>
                </c:pt>
                <c:pt idx="183">
                  <c:v>0.11376881540703533</c:v>
                </c:pt>
                <c:pt idx="184">
                  <c:v>0.11813270026493843</c:v>
                </c:pt>
                <c:pt idx="185">
                  <c:v>0.12226649590042031</c:v>
                </c:pt>
                <c:pt idx="186">
                  <c:v>0.12622541221280587</c:v>
                </c:pt>
                <c:pt idx="187">
                  <c:v>0.12828917245024105</c:v>
                </c:pt>
                <c:pt idx="188">
                  <c:v>0.13283386637016692</c:v>
                </c:pt>
                <c:pt idx="189">
                  <c:v>0.1366780834930269</c:v>
                </c:pt>
                <c:pt idx="190">
                  <c:v>0.14205616479838312</c:v>
                </c:pt>
                <c:pt idx="191">
                  <c:v>0.14612448383445703</c:v>
                </c:pt>
                <c:pt idx="192">
                  <c:v>0.15076952275388592</c:v>
                </c:pt>
                <c:pt idx="193">
                  <c:v>0.1550842234018586</c:v>
                </c:pt>
                <c:pt idx="194">
                  <c:v>0.16214928664665013</c:v>
                </c:pt>
                <c:pt idx="195">
                  <c:v>0.16704469871744929</c:v>
                </c:pt>
                <c:pt idx="196">
                  <c:v>0.17372730339653142</c:v>
                </c:pt>
                <c:pt idx="197">
                  <c:v>0.17916857768015562</c:v>
                </c:pt>
                <c:pt idx="198">
                  <c:v>0.185277878312546</c:v>
                </c:pt>
                <c:pt idx="199">
                  <c:v>0.19116969761401889</c:v>
                </c:pt>
                <c:pt idx="200">
                  <c:v>0.19721141073670387</c:v>
                </c:pt>
                <c:pt idx="201">
                  <c:v>0.203459705217134</c:v>
                </c:pt>
                <c:pt idx="202">
                  <c:v>0.20933667138615034</c:v>
                </c:pt>
                <c:pt idx="203">
                  <c:v>0.21537732905368659</c:v>
                </c:pt>
                <c:pt idx="204">
                  <c:v>0.22198735679872392</c:v>
                </c:pt>
                <c:pt idx="205">
                  <c:v>0.22833409645938935</c:v>
                </c:pt>
                <c:pt idx="206">
                  <c:v>0.23391035386148823</c:v>
                </c:pt>
                <c:pt idx="207">
                  <c:v>0.24157813956648042</c:v>
                </c:pt>
                <c:pt idx="208">
                  <c:v>0.24828430968051951</c:v>
                </c:pt>
                <c:pt idx="209">
                  <c:v>0.25542686252332081</c:v>
                </c:pt>
                <c:pt idx="210">
                  <c:v>0.26121517045984455</c:v>
                </c:pt>
                <c:pt idx="211">
                  <c:v>0.26884534358135509</c:v>
                </c:pt>
                <c:pt idx="212">
                  <c:v>0.27657626469433444</c:v>
                </c:pt>
                <c:pt idx="213">
                  <c:v>0.2843626451778557</c:v>
                </c:pt>
                <c:pt idx="214">
                  <c:v>0.29176311287881723</c:v>
                </c:pt>
                <c:pt idx="215">
                  <c:v>0.30016549536731951</c:v>
                </c:pt>
                <c:pt idx="216">
                  <c:v>0.30825930115052286</c:v>
                </c:pt>
                <c:pt idx="217">
                  <c:v>0.31609135405684341</c:v>
                </c:pt>
                <c:pt idx="218">
                  <c:v>0.32402108453965461</c:v>
                </c:pt>
                <c:pt idx="219">
                  <c:v>0.33125056850652329</c:v>
                </c:pt>
                <c:pt idx="220">
                  <c:v>0.34006131618711261</c:v>
                </c:pt>
                <c:pt idx="221">
                  <c:v>0.34710101012814759</c:v>
                </c:pt>
                <c:pt idx="222">
                  <c:v>0.35452604114893393</c:v>
                </c:pt>
                <c:pt idx="223">
                  <c:v>0.36279294157652758</c:v>
                </c:pt>
                <c:pt idx="224">
                  <c:v>0.37232581247977847</c:v>
                </c:pt>
                <c:pt idx="225">
                  <c:v>0.38031637555934328</c:v>
                </c:pt>
                <c:pt idx="226">
                  <c:v>0.38869131621397879</c:v>
                </c:pt>
                <c:pt idx="227">
                  <c:v>0.3972330187821122</c:v>
                </c:pt>
                <c:pt idx="228">
                  <c:v>0.40713280427524584</c:v>
                </c:pt>
                <c:pt idx="229">
                  <c:v>0.4152417702324035</c:v>
                </c:pt>
                <c:pt idx="230">
                  <c:v>0.42324883679247566</c:v>
                </c:pt>
                <c:pt idx="231">
                  <c:v>0.43097994980639115</c:v>
                </c:pt>
                <c:pt idx="232">
                  <c:v>0.43958958530591502</c:v>
                </c:pt>
                <c:pt idx="233">
                  <c:v>0.44781484323036824</c:v>
                </c:pt>
                <c:pt idx="234">
                  <c:v>0.45739511366484348</c:v>
                </c:pt>
                <c:pt idx="235">
                  <c:v>0.46628377312550207</c:v>
                </c:pt>
                <c:pt idx="236">
                  <c:v>0.47717376744907242</c:v>
                </c:pt>
                <c:pt idx="237">
                  <c:v>0.48750552194943719</c:v>
                </c:pt>
                <c:pt idx="238">
                  <c:v>0.49877164210782454</c:v>
                </c:pt>
                <c:pt idx="239">
                  <c:v>0.50906405691628254</c:v>
                </c:pt>
                <c:pt idx="240">
                  <c:v>0.52163510344036157</c:v>
                </c:pt>
                <c:pt idx="241">
                  <c:v>0.53289565847160114</c:v>
                </c:pt>
                <c:pt idx="242">
                  <c:v>0.54429323077123837</c:v>
                </c:pt>
                <c:pt idx="243">
                  <c:v>0.55531064731639967</c:v>
                </c:pt>
                <c:pt idx="244">
                  <c:v>0.56699894953427554</c:v>
                </c:pt>
                <c:pt idx="245">
                  <c:v>0.57886168970309471</c:v>
                </c:pt>
                <c:pt idx="246">
                  <c:v>0.59144636119363914</c:v>
                </c:pt>
                <c:pt idx="247">
                  <c:v>0.60347778228531757</c:v>
                </c:pt>
                <c:pt idx="248">
                  <c:v>0.6156007401235305</c:v>
                </c:pt>
                <c:pt idx="249">
                  <c:v>0.62853371181315298</c:v>
                </c:pt>
                <c:pt idx="250">
                  <c:v>0.64200400612394271</c:v>
                </c:pt>
                <c:pt idx="251">
                  <c:v>0.65601392586713325</c:v>
                </c:pt>
                <c:pt idx="252">
                  <c:v>0.66994075250497886</c:v>
                </c:pt>
                <c:pt idx="253">
                  <c:v>0.68397350845956895</c:v>
                </c:pt>
                <c:pt idx="254">
                  <c:v>0.69917359780864485</c:v>
                </c:pt>
                <c:pt idx="255">
                  <c:v>0.71470510007441923</c:v>
                </c:pt>
                <c:pt idx="256">
                  <c:v>0.72910668962825342</c:v>
                </c:pt>
                <c:pt idx="257">
                  <c:v>0.74402698741244999</c:v>
                </c:pt>
                <c:pt idx="258">
                  <c:v>0.75922016832782513</c:v>
                </c:pt>
                <c:pt idx="259">
                  <c:v>0.77416099951218786</c:v>
                </c:pt>
                <c:pt idx="260">
                  <c:v>0.78860192875792878</c:v>
                </c:pt>
                <c:pt idx="261">
                  <c:v>0.80264024983966675</c:v>
                </c:pt>
                <c:pt idx="262">
                  <c:v>0.8185474941383859</c:v>
                </c:pt>
                <c:pt idx="263">
                  <c:v>0.83529449693361502</c:v>
                </c:pt>
                <c:pt idx="264">
                  <c:v>0.84959380328849132</c:v>
                </c:pt>
                <c:pt idx="265">
                  <c:v>0.86624946123812185</c:v>
                </c:pt>
                <c:pt idx="266">
                  <c:v>0.88154281444215732</c:v>
                </c:pt>
                <c:pt idx="267">
                  <c:v>0.89733894809885661</c:v>
                </c:pt>
                <c:pt idx="268">
                  <c:v>0.91360408764346035</c:v>
                </c:pt>
                <c:pt idx="269">
                  <c:v>0.92489477112167251</c:v>
                </c:pt>
                <c:pt idx="270">
                  <c:v>0.93532247609010288</c:v>
                </c:pt>
                <c:pt idx="271">
                  <c:v>0.94780467248075329</c:v>
                </c:pt>
                <c:pt idx="272">
                  <c:v>0.95583419145035264</c:v>
                </c:pt>
                <c:pt idx="273">
                  <c:v>0.96466259401706611</c:v>
                </c:pt>
                <c:pt idx="274">
                  <c:v>0.97233536914639773</c:v>
                </c:pt>
                <c:pt idx="275">
                  <c:v>0.97806821771237962</c:v>
                </c:pt>
                <c:pt idx="276">
                  <c:v>0.98505206848100046</c:v>
                </c:pt>
                <c:pt idx="277">
                  <c:v>0.99032723331430961</c:v>
                </c:pt>
                <c:pt idx="278">
                  <c:v>0.99398851127475574</c:v>
                </c:pt>
                <c:pt idx="279">
                  <c:v>0.99706007765847093</c:v>
                </c:pt>
                <c:pt idx="280">
                  <c:v>0.99912589123592255</c:v>
                </c:pt>
                <c:pt idx="281">
                  <c:v>0.99966052724398391</c:v>
                </c:pt>
                <c:pt idx="282">
                  <c:v>0.9996081382884201</c:v>
                </c:pt>
                <c:pt idx="283">
                  <c:v>1</c:v>
                </c:pt>
                <c:pt idx="284">
                  <c:v>0.9994434872852197</c:v>
                </c:pt>
                <c:pt idx="285">
                  <c:v>0.99767569586157956</c:v>
                </c:pt>
                <c:pt idx="286">
                  <c:v>0.99525025992981797</c:v>
                </c:pt>
                <c:pt idx="287">
                  <c:v>0.9920217185803476</c:v>
                </c:pt>
                <c:pt idx="288">
                  <c:v>0.98811288841229239</c:v>
                </c:pt>
                <c:pt idx="289">
                  <c:v>0.98313728094028385</c:v>
                </c:pt>
                <c:pt idx="290">
                  <c:v>0.97599511189935484</c:v>
                </c:pt>
                <c:pt idx="291">
                  <c:v>0.96935169339143068</c:v>
                </c:pt>
                <c:pt idx="292">
                  <c:v>0.96375528639103802</c:v>
                </c:pt>
                <c:pt idx="293">
                  <c:v>0.95739952738637446</c:v>
                </c:pt>
                <c:pt idx="294">
                  <c:v>0.95097737065780963</c:v>
                </c:pt>
                <c:pt idx="295">
                  <c:v>0.945183497594138</c:v>
                </c:pt>
                <c:pt idx="296">
                  <c:v>0.93845564267431614</c:v>
                </c:pt>
                <c:pt idx="297">
                  <c:v>0.93054452658230957</c:v>
                </c:pt>
                <c:pt idx="298">
                  <c:v>0.92462553410828041</c:v>
                </c:pt>
                <c:pt idx="299">
                  <c:v>0.91707902979492317</c:v>
                </c:pt>
                <c:pt idx="300">
                  <c:v>0.90982172019231544</c:v>
                </c:pt>
                <c:pt idx="301">
                  <c:v>0.90248227698904349</c:v>
                </c:pt>
                <c:pt idx="302">
                  <c:v>0.89527889154948881</c:v>
                </c:pt>
                <c:pt idx="303">
                  <c:v>0.88898108662753683</c:v>
                </c:pt>
                <c:pt idx="304">
                  <c:v>0.88434322480311933</c:v>
                </c:pt>
                <c:pt idx="305">
                  <c:v>0.87711585174654805</c:v>
                </c:pt>
                <c:pt idx="306">
                  <c:v>0.87063765994463282</c:v>
                </c:pt>
                <c:pt idx="307">
                  <c:v>0.86380118909496073</c:v>
                </c:pt>
                <c:pt idx="308">
                  <c:v>0.85680486476549123</c:v>
                </c:pt>
                <c:pt idx="309">
                  <c:v>0.84931554693110101</c:v>
                </c:pt>
                <c:pt idx="310">
                  <c:v>0.84148618063788638</c:v>
                </c:pt>
                <c:pt idx="311">
                  <c:v>0.83282761039964903</c:v>
                </c:pt>
                <c:pt idx="312">
                  <c:v>0.82622525869205699</c:v>
                </c:pt>
                <c:pt idx="313">
                  <c:v>0.81678200552597946</c:v>
                </c:pt>
                <c:pt idx="314">
                  <c:v>0.81140743600775433</c:v>
                </c:pt>
                <c:pt idx="315">
                  <c:v>0.80475250344366223</c:v>
                </c:pt>
                <c:pt idx="316">
                  <c:v>0.79873372248284502</c:v>
                </c:pt>
                <c:pt idx="317">
                  <c:v>0.7915773527726423</c:v>
                </c:pt>
                <c:pt idx="318">
                  <c:v>0.78573588827681018</c:v>
                </c:pt>
                <c:pt idx="319">
                  <c:v>0.78003086534656729</c:v>
                </c:pt>
                <c:pt idx="320">
                  <c:v>0.77590729803098124</c:v>
                </c:pt>
                <c:pt idx="321">
                  <c:v>0.76810115175103855</c:v>
                </c:pt>
                <c:pt idx="322">
                  <c:v>0.76184901925188575</c:v>
                </c:pt>
                <c:pt idx="323">
                  <c:v>0.75539788548196496</c:v>
                </c:pt>
                <c:pt idx="324">
                  <c:v>0.74874391242255356</c:v>
                </c:pt>
                <c:pt idx="325">
                  <c:v>0.74153822417176518</c:v>
                </c:pt>
                <c:pt idx="326">
                  <c:v>0.73463516369725557</c:v>
                </c:pt>
                <c:pt idx="327">
                  <c:v>0.72858798139789094</c:v>
                </c:pt>
                <c:pt idx="328">
                  <c:v>0.72183920927603074</c:v>
                </c:pt>
                <c:pt idx="329">
                  <c:v>0.7149035256423788</c:v>
                </c:pt>
                <c:pt idx="330">
                  <c:v>0.70772719823481844</c:v>
                </c:pt>
                <c:pt idx="331">
                  <c:v>0.70149655864051241</c:v>
                </c:pt>
                <c:pt idx="332">
                  <c:v>0.69606614594987315</c:v>
                </c:pt>
                <c:pt idx="333">
                  <c:v>0.68962710193892862</c:v>
                </c:pt>
                <c:pt idx="334">
                  <c:v>0.68083439294633563</c:v>
                </c:pt>
                <c:pt idx="335">
                  <c:v>0.6729691411780645</c:v>
                </c:pt>
                <c:pt idx="336">
                  <c:v>0.66549786203167061</c:v>
                </c:pt>
                <c:pt idx="337">
                  <c:v>0.65867424854471923</c:v>
                </c:pt>
                <c:pt idx="338">
                  <c:v>0.65200473150948124</c:v>
                </c:pt>
                <c:pt idx="339">
                  <c:v>0.64389787646262098</c:v>
                </c:pt>
                <c:pt idx="340">
                  <c:v>0.63594972348994117</c:v>
                </c:pt>
                <c:pt idx="341">
                  <c:v>0.6304112705722601</c:v>
                </c:pt>
                <c:pt idx="342">
                  <c:v>0.62401041484760567</c:v>
                </c:pt>
                <c:pt idx="343">
                  <c:v>0.61704325946042826</c:v>
                </c:pt>
                <c:pt idx="344">
                  <c:v>0.60927280675460593</c:v>
                </c:pt>
                <c:pt idx="345">
                  <c:v>0.60283856026706473</c:v>
                </c:pt>
                <c:pt idx="346">
                  <c:v>0.59599326197433056</c:v>
                </c:pt>
                <c:pt idx="347">
                  <c:v>0.58839091448855907</c:v>
                </c:pt>
                <c:pt idx="348">
                  <c:v>0.58053602537083904</c:v>
                </c:pt>
                <c:pt idx="349">
                  <c:v>0.57475980719329145</c:v>
                </c:pt>
                <c:pt idx="350">
                  <c:v>0.56861475541649986</c:v>
                </c:pt>
                <c:pt idx="351">
                  <c:v>0.56176389199661791</c:v>
                </c:pt>
                <c:pt idx="352">
                  <c:v>0.55497347737161729</c:v>
                </c:pt>
                <c:pt idx="353">
                  <c:v>0.54861752646601769</c:v>
                </c:pt>
                <c:pt idx="354">
                  <c:v>0.54201709376778684</c:v>
                </c:pt>
                <c:pt idx="355">
                  <c:v>0.53577877813603547</c:v>
                </c:pt>
                <c:pt idx="356">
                  <c:v>0.52839500581651744</c:v>
                </c:pt>
                <c:pt idx="357">
                  <c:v>0.52093907874501399</c:v>
                </c:pt>
                <c:pt idx="358">
                  <c:v>0.51461882141353466</c:v>
                </c:pt>
                <c:pt idx="359">
                  <c:v>0.50635172908500481</c:v>
                </c:pt>
                <c:pt idx="360">
                  <c:v>0.4990930761758442</c:v>
                </c:pt>
                <c:pt idx="361">
                  <c:v>0.4922525754065134</c:v>
                </c:pt>
                <c:pt idx="362">
                  <c:v>0.48619407095191697</c:v>
                </c:pt>
                <c:pt idx="363">
                  <c:v>0.4796412296858466</c:v>
                </c:pt>
                <c:pt idx="364">
                  <c:v>0.47502025514380863</c:v>
                </c:pt>
                <c:pt idx="365">
                  <c:v>0.46902834031404977</c:v>
                </c:pt>
                <c:pt idx="366">
                  <c:v>0.46426478337646626</c:v>
                </c:pt>
                <c:pt idx="367">
                  <c:v>0.45922469718991787</c:v>
                </c:pt>
                <c:pt idx="368">
                  <c:v>0.45405584547522537</c:v>
                </c:pt>
                <c:pt idx="369">
                  <c:v>0.44815105367046998</c:v>
                </c:pt>
                <c:pt idx="370">
                  <c:v>0.44260204620130178</c:v>
                </c:pt>
                <c:pt idx="371">
                  <c:v>0.43768669562323859</c:v>
                </c:pt>
                <c:pt idx="372">
                  <c:v>0.43157944833086481</c:v>
                </c:pt>
                <c:pt idx="373">
                  <c:v>0.42727146421565676</c:v>
                </c:pt>
                <c:pt idx="374">
                  <c:v>0.42232809610091837</c:v>
                </c:pt>
                <c:pt idx="375">
                  <c:v>0.41718802952664569</c:v>
                </c:pt>
                <c:pt idx="376">
                  <c:v>0.41335653543585121</c:v>
                </c:pt>
                <c:pt idx="377">
                  <c:v>0.4087021701309263</c:v>
                </c:pt>
                <c:pt idx="378">
                  <c:v>0.4032354881633583</c:v>
                </c:pt>
                <c:pt idx="379">
                  <c:v>0.3995028230546715</c:v>
                </c:pt>
                <c:pt idx="380">
                  <c:v>0.39360244497144703</c:v>
                </c:pt>
                <c:pt idx="381">
                  <c:v>0.38801812773003069</c:v>
                </c:pt>
                <c:pt idx="382">
                  <c:v>0.38366715780512922</c:v>
                </c:pt>
                <c:pt idx="383">
                  <c:v>0.37795196412527143</c:v>
                </c:pt>
                <c:pt idx="384">
                  <c:v>0.37200725692580072</c:v>
                </c:pt>
                <c:pt idx="385">
                  <c:v>0.3660803965133903</c:v>
                </c:pt>
                <c:pt idx="386">
                  <c:v>0.36184168863612554</c:v>
                </c:pt>
                <c:pt idx="387">
                  <c:v>0.35633931309443717</c:v>
                </c:pt>
                <c:pt idx="388">
                  <c:v>0.35178819049315085</c:v>
                </c:pt>
                <c:pt idx="389">
                  <c:v>0.3473451081189064</c:v>
                </c:pt>
                <c:pt idx="390">
                  <c:v>0.34238466082085239</c:v>
                </c:pt>
                <c:pt idx="391">
                  <c:v>0.33817243527277374</c:v>
                </c:pt>
                <c:pt idx="392">
                  <c:v>0.33329277826883097</c:v>
                </c:pt>
                <c:pt idx="393">
                  <c:v>0.32901876061931806</c:v>
                </c:pt>
                <c:pt idx="394">
                  <c:v>0.32681477836785183</c:v>
                </c:pt>
                <c:pt idx="395">
                  <c:v>0.32289616125205378</c:v>
                </c:pt>
                <c:pt idx="396">
                  <c:v>0.31864613121955732</c:v>
                </c:pt>
                <c:pt idx="397">
                  <c:v>0.31558415988264876</c:v>
                </c:pt>
                <c:pt idx="398">
                  <c:v>0.31262965306997359</c:v>
                </c:pt>
                <c:pt idx="399">
                  <c:v>0.30893383294102389</c:v>
                </c:pt>
                <c:pt idx="400">
                  <c:v>0.30456942995059316</c:v>
                </c:pt>
                <c:pt idx="401">
                  <c:v>0.29980760012143493</c:v>
                </c:pt>
                <c:pt idx="402">
                  <c:v>0.29532498615434744</c:v>
                </c:pt>
                <c:pt idx="403">
                  <c:v>0.2916070974177426</c:v>
                </c:pt>
                <c:pt idx="404">
                  <c:v>0.28795234408912496</c:v>
                </c:pt>
                <c:pt idx="405">
                  <c:v>0.28524251097001702</c:v>
                </c:pt>
                <c:pt idx="406">
                  <c:v>0.28272918440950739</c:v>
                </c:pt>
                <c:pt idx="407">
                  <c:v>0.2788796516307166</c:v>
                </c:pt>
                <c:pt idx="408">
                  <c:v>0.275165025210026</c:v>
                </c:pt>
                <c:pt idx="409">
                  <c:v>0.27185281505240239</c:v>
                </c:pt>
                <c:pt idx="410">
                  <c:v>0.26728960269213986</c:v>
                </c:pt>
                <c:pt idx="411">
                  <c:v>0.26317524662148806</c:v>
                </c:pt>
                <c:pt idx="412">
                  <c:v>0.25902999450011915</c:v>
                </c:pt>
                <c:pt idx="413">
                  <c:v>0.25591064478330738</c:v>
                </c:pt>
                <c:pt idx="414">
                  <c:v>0.25376308140706372</c:v>
                </c:pt>
                <c:pt idx="415">
                  <c:v>0.25127335866169825</c:v>
                </c:pt>
                <c:pt idx="416">
                  <c:v>0.24928833537835765</c:v>
                </c:pt>
                <c:pt idx="417">
                  <c:v>0.24688746276642087</c:v>
                </c:pt>
                <c:pt idx="418">
                  <c:v>0.24365220488418585</c:v>
                </c:pt>
                <c:pt idx="419">
                  <c:v>0.24069654666589396</c:v>
                </c:pt>
                <c:pt idx="420">
                  <c:v>0.23724655163612821</c:v>
                </c:pt>
                <c:pt idx="421">
                  <c:v>0.23374531905641541</c:v>
                </c:pt>
                <c:pt idx="422">
                  <c:v>0.22931720495518923</c:v>
                </c:pt>
                <c:pt idx="423">
                  <c:v>0.22708040764364457</c:v>
                </c:pt>
                <c:pt idx="424">
                  <c:v>0.224123789920672</c:v>
                </c:pt>
                <c:pt idx="425">
                  <c:v>0.22124585158151316</c:v>
                </c:pt>
                <c:pt idx="426">
                  <c:v>0.21797010260175451</c:v>
                </c:pt>
                <c:pt idx="427">
                  <c:v>0.21535065482356433</c:v>
                </c:pt>
                <c:pt idx="428">
                  <c:v>0.21267881808981037</c:v>
                </c:pt>
                <c:pt idx="429">
                  <c:v>0.21138463817654196</c:v>
                </c:pt>
                <c:pt idx="430">
                  <c:v>0.20795383324038932</c:v>
                </c:pt>
                <c:pt idx="431">
                  <c:v>0.20596055821679513</c:v>
                </c:pt>
                <c:pt idx="432">
                  <c:v>0.20373393165486542</c:v>
                </c:pt>
                <c:pt idx="433">
                  <c:v>0.20274756084315129</c:v>
                </c:pt>
                <c:pt idx="434">
                  <c:v>0.19990493227624065</c:v>
                </c:pt>
                <c:pt idx="435">
                  <c:v>0.19799954788139448</c:v>
                </c:pt>
                <c:pt idx="436">
                  <c:v>0.19491781074806439</c:v>
                </c:pt>
                <c:pt idx="437">
                  <c:v>0.19204447803137276</c:v>
                </c:pt>
                <c:pt idx="438">
                  <c:v>0.18958482616269898</c:v>
                </c:pt>
                <c:pt idx="439">
                  <c:v>0.18818840143065987</c:v>
                </c:pt>
                <c:pt idx="440">
                  <c:v>0.18526876301807976</c:v>
                </c:pt>
                <c:pt idx="441">
                  <c:v>0.18392484238216611</c:v>
                </c:pt>
                <c:pt idx="442">
                  <c:v>0.18147783678518339</c:v>
                </c:pt>
                <c:pt idx="443">
                  <c:v>0.17947287499457881</c:v>
                </c:pt>
                <c:pt idx="444">
                  <c:v>0.17773972168991034</c:v>
                </c:pt>
                <c:pt idx="445">
                  <c:v>0.17561136759737342</c:v>
                </c:pt>
                <c:pt idx="446">
                  <c:v>0.17302534896225732</c:v>
                </c:pt>
                <c:pt idx="447">
                  <c:v>0.17013942754415542</c:v>
                </c:pt>
                <c:pt idx="448">
                  <c:v>0.1682527918707693</c:v>
                </c:pt>
                <c:pt idx="449">
                  <c:v>0.16599933755796847</c:v>
                </c:pt>
                <c:pt idx="450">
                  <c:v>0.16433206384467383</c:v>
                </c:pt>
                <c:pt idx="451">
                  <c:v>0.16215243382200267</c:v>
                </c:pt>
                <c:pt idx="452">
                  <c:v>0.16089354449088875</c:v>
                </c:pt>
                <c:pt idx="453">
                  <c:v>0.15826323511971357</c:v>
                </c:pt>
                <c:pt idx="454">
                  <c:v>0.1569033099457266</c:v>
                </c:pt>
                <c:pt idx="455">
                  <c:v>0.15552054856034001</c:v>
                </c:pt>
                <c:pt idx="456">
                  <c:v>0.1546379193946984</c:v>
                </c:pt>
                <c:pt idx="457">
                  <c:v>0.15370837045017274</c:v>
                </c:pt>
                <c:pt idx="458">
                  <c:v>0.15294865383412315</c:v>
                </c:pt>
                <c:pt idx="459">
                  <c:v>0.15072638342344361</c:v>
                </c:pt>
                <c:pt idx="460">
                  <c:v>0.15091187486830798</c:v>
                </c:pt>
                <c:pt idx="461">
                  <c:v>0.14984312098471278</c:v>
                </c:pt>
                <c:pt idx="462">
                  <c:v>0.1481466591390326</c:v>
                </c:pt>
                <c:pt idx="463">
                  <c:v>0.14703785553006685</c:v>
                </c:pt>
                <c:pt idx="464">
                  <c:v>0.14474227896178521</c:v>
                </c:pt>
                <c:pt idx="465">
                  <c:v>0.14244403497049141</c:v>
                </c:pt>
                <c:pt idx="466">
                  <c:v>0.14124438545836115</c:v>
                </c:pt>
                <c:pt idx="467">
                  <c:v>0.1384714553114533</c:v>
                </c:pt>
                <c:pt idx="468">
                  <c:v>0.13654676568243235</c:v>
                </c:pt>
                <c:pt idx="469">
                  <c:v>0.13429950976986857</c:v>
                </c:pt>
                <c:pt idx="470">
                  <c:v>0.13169032869176145</c:v>
                </c:pt>
                <c:pt idx="471">
                  <c:v>0.13085816947232232</c:v>
                </c:pt>
                <c:pt idx="472">
                  <c:v>0.13003192080171605</c:v>
                </c:pt>
                <c:pt idx="473">
                  <c:v>0.12890741969617478</c:v>
                </c:pt>
                <c:pt idx="474">
                  <c:v>0.12765307841724713</c:v>
                </c:pt>
                <c:pt idx="475">
                  <c:v>0.12638706956140275</c:v>
                </c:pt>
                <c:pt idx="476">
                  <c:v>0.12494930936772096</c:v>
                </c:pt>
                <c:pt idx="477">
                  <c:v>0.12366656675024593</c:v>
                </c:pt>
                <c:pt idx="478">
                  <c:v>0.12138430810693181</c:v>
                </c:pt>
                <c:pt idx="479">
                  <c:v>0.11983509184954506</c:v>
                </c:pt>
                <c:pt idx="480">
                  <c:v>0.11849763827517903</c:v>
                </c:pt>
                <c:pt idx="481">
                  <c:v>0.11703093942032869</c:v>
                </c:pt>
                <c:pt idx="482">
                  <c:v>0.11483242634554221</c:v>
                </c:pt>
                <c:pt idx="483">
                  <c:v>0.11375822247536088</c:v>
                </c:pt>
                <c:pt idx="484">
                  <c:v>0.11102749134430827</c:v>
                </c:pt>
                <c:pt idx="485">
                  <c:v>0.11021239211809124</c:v>
                </c:pt>
                <c:pt idx="486">
                  <c:v>0.10859516616893961</c:v>
                </c:pt>
                <c:pt idx="487">
                  <c:v>0.10718108655077642</c:v>
                </c:pt>
                <c:pt idx="488">
                  <c:v>0.10610611507685057</c:v>
                </c:pt>
                <c:pt idx="489">
                  <c:v>0.10539581295185475</c:v>
                </c:pt>
                <c:pt idx="490">
                  <c:v>0.10281532106369923</c:v>
                </c:pt>
                <c:pt idx="491">
                  <c:v>0.10196105485641779</c:v>
                </c:pt>
                <c:pt idx="492">
                  <c:v>0.10049598715952456</c:v>
                </c:pt>
                <c:pt idx="493">
                  <c:v>9.9690387029645999E-2</c:v>
                </c:pt>
                <c:pt idx="494">
                  <c:v>9.8214112318082719E-2</c:v>
                </c:pt>
                <c:pt idx="495">
                  <c:v>9.6227764918282818E-2</c:v>
                </c:pt>
                <c:pt idx="496">
                  <c:v>9.5830146178619083E-2</c:v>
                </c:pt>
                <c:pt idx="497">
                  <c:v>9.4789716873196858E-2</c:v>
                </c:pt>
                <c:pt idx="498">
                  <c:v>9.360870094196494E-2</c:v>
                </c:pt>
                <c:pt idx="499">
                  <c:v>9.2372264020378347E-2</c:v>
                </c:pt>
                <c:pt idx="500">
                  <c:v>9.1555360925361665E-2</c:v>
                </c:pt>
                <c:pt idx="501">
                  <c:v>9.044525239003022E-2</c:v>
                </c:pt>
                <c:pt idx="502">
                  <c:v>9.0000656301201576E-2</c:v>
                </c:pt>
                <c:pt idx="503">
                  <c:v>8.8035974517090887E-2</c:v>
                </c:pt>
                <c:pt idx="504">
                  <c:v>8.7783164223831714E-2</c:v>
                </c:pt>
                <c:pt idx="505">
                  <c:v>8.7478176066038485E-2</c:v>
                </c:pt>
                <c:pt idx="506">
                  <c:v>8.6618536632545401E-2</c:v>
                </c:pt>
                <c:pt idx="507">
                  <c:v>8.4961088247180697E-2</c:v>
                </c:pt>
                <c:pt idx="508">
                  <c:v>8.3244841414985393E-2</c:v>
                </c:pt>
                <c:pt idx="509">
                  <c:v>8.1503570700718592E-2</c:v>
                </c:pt>
                <c:pt idx="510">
                  <c:v>8.012428272227598E-2</c:v>
                </c:pt>
                <c:pt idx="511">
                  <c:v>7.9601103200101622E-2</c:v>
                </c:pt>
                <c:pt idx="512">
                  <c:v>7.8120549097662612E-2</c:v>
                </c:pt>
                <c:pt idx="513">
                  <c:v>7.6931358186551516E-2</c:v>
                </c:pt>
                <c:pt idx="514">
                  <c:v>7.6417274768749779E-2</c:v>
                </c:pt>
                <c:pt idx="515">
                  <c:v>7.621080855156627E-2</c:v>
                </c:pt>
                <c:pt idx="516">
                  <c:v>7.554940278509667E-2</c:v>
                </c:pt>
                <c:pt idx="517">
                  <c:v>7.5452089820384566E-2</c:v>
                </c:pt>
                <c:pt idx="518">
                  <c:v>7.393359690287242E-2</c:v>
                </c:pt>
                <c:pt idx="519">
                  <c:v>7.3081422415794822E-2</c:v>
                </c:pt>
                <c:pt idx="520">
                  <c:v>7.2104704221168131E-2</c:v>
                </c:pt>
                <c:pt idx="521">
                  <c:v>7.0290894953043762E-2</c:v>
                </c:pt>
                <c:pt idx="522">
                  <c:v>6.8892474451268865E-2</c:v>
                </c:pt>
                <c:pt idx="523">
                  <c:v>6.7888180092120123E-2</c:v>
                </c:pt>
                <c:pt idx="524">
                  <c:v>6.6904783744916055E-2</c:v>
                </c:pt>
                <c:pt idx="525">
                  <c:v>6.6365292643170579E-2</c:v>
                </c:pt>
                <c:pt idx="526">
                  <c:v>6.5576771696607694E-2</c:v>
                </c:pt>
                <c:pt idx="527">
                  <c:v>6.5126706431099315E-2</c:v>
                </c:pt>
                <c:pt idx="528">
                  <c:v>6.4786216600121821E-2</c:v>
                </c:pt>
                <c:pt idx="529">
                  <c:v>6.3190637076565789E-2</c:v>
                </c:pt>
                <c:pt idx="530">
                  <c:v>6.2281468011457251E-2</c:v>
                </c:pt>
                <c:pt idx="531">
                  <c:v>6.1724667445272732E-2</c:v>
                </c:pt>
                <c:pt idx="532">
                  <c:v>6.0603294324990377E-2</c:v>
                </c:pt>
                <c:pt idx="533">
                  <c:v>5.9293819907112272E-2</c:v>
                </c:pt>
                <c:pt idx="534">
                  <c:v>5.8067265883736438E-2</c:v>
                </c:pt>
                <c:pt idx="535">
                  <c:v>5.6066180492041678E-2</c:v>
                </c:pt>
                <c:pt idx="536">
                  <c:v>5.62002424860229E-2</c:v>
                </c:pt>
                <c:pt idx="537">
                  <c:v>5.5195756225938024E-2</c:v>
                </c:pt>
                <c:pt idx="538">
                  <c:v>5.4076225354642522E-2</c:v>
                </c:pt>
                <c:pt idx="539">
                  <c:v>5.2728735361316843E-2</c:v>
                </c:pt>
                <c:pt idx="540">
                  <c:v>5.2912422937381576E-2</c:v>
                </c:pt>
                <c:pt idx="541">
                  <c:v>5.2034226683364604E-2</c:v>
                </c:pt>
                <c:pt idx="542">
                  <c:v>5.1616036163347617E-2</c:v>
                </c:pt>
                <c:pt idx="543">
                  <c:v>5.0903412037024601E-2</c:v>
                </c:pt>
                <c:pt idx="544">
                  <c:v>5.1618185453832281E-2</c:v>
                </c:pt>
                <c:pt idx="545">
                  <c:v>5.0577660197941979E-2</c:v>
                </c:pt>
                <c:pt idx="546">
                  <c:v>5.0631066228467282E-2</c:v>
                </c:pt>
                <c:pt idx="547">
                  <c:v>4.9662580584000603E-2</c:v>
                </c:pt>
                <c:pt idx="548">
                  <c:v>4.9120575579991797E-2</c:v>
                </c:pt>
                <c:pt idx="549">
                  <c:v>4.9456632499344663E-2</c:v>
                </c:pt>
                <c:pt idx="550">
                  <c:v>4.8820807127661327E-2</c:v>
                </c:pt>
                <c:pt idx="551">
                  <c:v>4.7567233452478229E-2</c:v>
                </c:pt>
                <c:pt idx="552">
                  <c:v>4.7720389589604499E-2</c:v>
                </c:pt>
                <c:pt idx="553">
                  <c:v>4.7020507685440589E-2</c:v>
                </c:pt>
                <c:pt idx="554">
                  <c:v>4.7321139691983642E-2</c:v>
                </c:pt>
                <c:pt idx="555">
                  <c:v>4.7739099930877285E-2</c:v>
                </c:pt>
                <c:pt idx="556">
                  <c:v>4.704033105214294E-2</c:v>
                </c:pt>
                <c:pt idx="557">
                  <c:v>4.5971884210045555E-2</c:v>
                </c:pt>
                <c:pt idx="558">
                  <c:v>4.5434542398784729E-2</c:v>
                </c:pt>
                <c:pt idx="559">
                  <c:v>4.432804160105254E-2</c:v>
                </c:pt>
                <c:pt idx="560">
                  <c:v>4.5210766717162204E-2</c:v>
                </c:pt>
                <c:pt idx="561">
                  <c:v>4.496985428194316E-2</c:v>
                </c:pt>
                <c:pt idx="562">
                  <c:v>4.2994406855315526E-2</c:v>
                </c:pt>
                <c:pt idx="563">
                  <c:v>4.290954826135833E-2</c:v>
                </c:pt>
                <c:pt idx="564">
                  <c:v>4.3097284947175435E-2</c:v>
                </c:pt>
                <c:pt idx="565">
                  <c:v>4.3187382436689001E-2</c:v>
                </c:pt>
                <c:pt idx="566">
                  <c:v>4.3329331559145215E-2</c:v>
                </c:pt>
                <c:pt idx="567">
                  <c:v>4.2997554030668073E-2</c:v>
                </c:pt>
                <c:pt idx="568">
                  <c:v>4.1130070070707819E-2</c:v>
                </c:pt>
                <c:pt idx="569">
                  <c:v>4.2641443463489505E-2</c:v>
                </c:pt>
                <c:pt idx="570">
                  <c:v>4.1932830066731631E-2</c:v>
                </c:pt>
                <c:pt idx="571">
                  <c:v>4.2187309898135149E-2</c:v>
                </c:pt>
                <c:pt idx="572">
                  <c:v>4.2682990016161895E-2</c:v>
                </c:pt>
                <c:pt idx="573">
                  <c:v>4.1703239786744326E-2</c:v>
                </c:pt>
                <c:pt idx="574">
                  <c:v>3.9939171241265149E-2</c:v>
                </c:pt>
                <c:pt idx="575">
                  <c:v>4.0593706954221265E-2</c:v>
                </c:pt>
                <c:pt idx="576">
                  <c:v>3.9932742559904755E-2</c:v>
                </c:pt>
                <c:pt idx="577">
                  <c:v>4.0588314537915976E-2</c:v>
                </c:pt>
                <c:pt idx="578">
                  <c:v>4.0248285269185204E-2</c:v>
                </c:pt>
                <c:pt idx="579">
                  <c:v>3.9672774361727892E-2</c:v>
                </c:pt>
                <c:pt idx="580">
                  <c:v>4.0485225355026327E-2</c:v>
                </c:pt>
                <c:pt idx="581">
                  <c:v>4.0646863513529592E-2</c:v>
                </c:pt>
                <c:pt idx="582">
                  <c:v>4.0810286350738877E-2</c:v>
                </c:pt>
                <c:pt idx="583">
                  <c:v>3.9810770324899804E-2</c:v>
                </c:pt>
                <c:pt idx="584">
                  <c:v>3.9026317678182897E-2</c:v>
                </c:pt>
                <c:pt idx="585">
                  <c:v>3.9094250609573326E-2</c:v>
                </c:pt>
                <c:pt idx="586">
                  <c:v>3.7563284131212647E-2</c:v>
                </c:pt>
                <c:pt idx="587">
                  <c:v>3.6859449067764442E-2</c:v>
                </c:pt>
                <c:pt idx="588">
                  <c:v>3.7329280129694324E-2</c:v>
                </c:pt>
                <c:pt idx="589">
                  <c:v>3.5809981228250423E-2</c:v>
                </c:pt>
                <c:pt idx="590">
                  <c:v>3.548996722715813E-2</c:v>
                </c:pt>
                <c:pt idx="591">
                  <c:v>3.5022611687304334E-2</c:v>
                </c:pt>
                <c:pt idx="592">
                  <c:v>3.3862608908578777E-2</c:v>
                </c:pt>
                <c:pt idx="593">
                  <c:v>3.3766466539577072E-2</c:v>
                </c:pt>
                <c:pt idx="594">
                  <c:v>3.3372455537512599E-2</c:v>
                </c:pt>
                <c:pt idx="595">
                  <c:v>3.2478964778885989E-2</c:v>
                </c:pt>
                <c:pt idx="596">
                  <c:v>3.2736188793676173E-2</c:v>
                </c:pt>
                <c:pt idx="597">
                  <c:v>3.2132967391041531E-2</c:v>
                </c:pt>
                <c:pt idx="598">
                  <c:v>3.2636381116794365E-2</c:v>
                </c:pt>
                <c:pt idx="599">
                  <c:v>3.1996928817418162E-2</c:v>
                </c:pt>
                <c:pt idx="600">
                  <c:v>3.1093535970487172E-2</c:v>
                </c:pt>
                <c:pt idx="601">
                  <c:v>2.9482585181947036E-2</c:v>
                </c:pt>
                <c:pt idx="602">
                  <c:v>2.8243749498658804E-2</c:v>
                </c:pt>
                <c:pt idx="603">
                  <c:v>2.8341369504868718E-2</c:v>
                </c:pt>
                <c:pt idx="604">
                  <c:v>2.7507463986910823E-2</c:v>
                </c:pt>
                <c:pt idx="605">
                  <c:v>2.6116450861270592E-2</c:v>
                </c:pt>
                <c:pt idx="606">
                  <c:v>2.7181462676611232E-2</c:v>
                </c:pt>
                <c:pt idx="607">
                  <c:v>2.7552407186152737E-2</c:v>
                </c:pt>
                <c:pt idx="608">
                  <c:v>2.854691459755879E-2</c:v>
                </c:pt>
                <c:pt idx="609">
                  <c:v>2.9196153844677684E-2</c:v>
                </c:pt>
                <c:pt idx="610">
                  <c:v>2.7403664770557484E-2</c:v>
                </c:pt>
                <c:pt idx="611">
                  <c:v>2.8938411697359941E-2</c:v>
                </c:pt>
                <c:pt idx="612">
                  <c:v>2.8840695740681963E-2</c:v>
                </c:pt>
                <c:pt idx="613">
                  <c:v>2.7151007998047216E-2</c:v>
                </c:pt>
                <c:pt idx="614">
                  <c:v>2.6670488053974827E-2</c:v>
                </c:pt>
                <c:pt idx="615">
                  <c:v>2.5733781204531472E-2</c:v>
                </c:pt>
                <c:pt idx="616">
                  <c:v>2.5217989868398176E-2</c:v>
                </c:pt>
                <c:pt idx="617">
                  <c:v>2.5683100167299234E-2</c:v>
                </c:pt>
                <c:pt idx="618">
                  <c:v>2.3800839835256885E-2</c:v>
                </c:pt>
                <c:pt idx="619">
                  <c:v>2.337748718005796E-2</c:v>
                </c:pt>
                <c:pt idx="620">
                  <c:v>2.3399114415559943E-2</c:v>
                </c:pt>
                <c:pt idx="621">
                  <c:v>2.3286986698578514E-2</c:v>
                </c:pt>
                <c:pt idx="622">
                  <c:v>2.4224729813076974E-2</c:v>
                </c:pt>
                <c:pt idx="623">
                  <c:v>2.3911566675404557E-2</c:v>
                </c:pt>
                <c:pt idx="624">
                  <c:v>2.4660248987626612E-2</c:v>
                </c:pt>
                <c:pt idx="625">
                  <c:v>2.4402583600683321E-2</c:v>
                </c:pt>
                <c:pt idx="626">
                  <c:v>2.3227554978658697E-2</c:v>
                </c:pt>
                <c:pt idx="627">
                  <c:v>2.3573936168375418E-2</c:v>
                </c:pt>
                <c:pt idx="628">
                  <c:v>2.3566701503083272E-2</c:v>
                </c:pt>
                <c:pt idx="629">
                  <c:v>2.1964750868447687E-2</c:v>
                </c:pt>
                <c:pt idx="630">
                  <c:v>2.2213339341111974E-2</c:v>
                </c:pt>
                <c:pt idx="631">
                  <c:v>2.0992139353854196E-2</c:v>
                </c:pt>
                <c:pt idx="632">
                  <c:v>2.0776634602578919E-2</c:v>
                </c:pt>
                <c:pt idx="633">
                  <c:v>2.1485785321957957E-2</c:v>
                </c:pt>
                <c:pt idx="634">
                  <c:v>2.0562473157856559E-2</c:v>
                </c:pt>
                <c:pt idx="635">
                  <c:v>2.0466887301569637E-2</c:v>
                </c:pt>
                <c:pt idx="636">
                  <c:v>2.07963620188132E-2</c:v>
                </c:pt>
                <c:pt idx="637">
                  <c:v>1.9262785687721141E-2</c:v>
                </c:pt>
                <c:pt idx="638">
                  <c:v>1.9075572891459679E-2</c:v>
                </c:pt>
                <c:pt idx="639">
                  <c:v>1.886119651768885E-2</c:v>
                </c:pt>
                <c:pt idx="640">
                  <c:v>1.8805334155181076E-2</c:v>
                </c:pt>
                <c:pt idx="641">
                  <c:v>1.8158384286230227E-2</c:v>
                </c:pt>
                <c:pt idx="642">
                  <c:v>1.8608938899125738E-2</c:v>
                </c:pt>
                <c:pt idx="643">
                  <c:v>1.8569025423419819E-2</c:v>
                </c:pt>
                <c:pt idx="644">
                  <c:v>1.9709185645349413E-2</c:v>
                </c:pt>
                <c:pt idx="645">
                  <c:v>1.9716017318675685E-2</c:v>
                </c:pt>
                <c:pt idx="646">
                  <c:v>2.0541978137877753E-2</c:v>
                </c:pt>
                <c:pt idx="647">
                  <c:v>2.0381414624616821E-2</c:v>
                </c:pt>
                <c:pt idx="648">
                  <c:v>2.0652877688867942E-2</c:v>
                </c:pt>
                <c:pt idx="649">
                  <c:v>1.8999430438021565E-2</c:v>
                </c:pt>
                <c:pt idx="650">
                  <c:v>1.9207057655868654E-2</c:v>
                </c:pt>
                <c:pt idx="651">
                  <c:v>1.7649113743906666E-2</c:v>
                </c:pt>
                <c:pt idx="652">
                  <c:v>1.7342870553991137E-2</c:v>
                </c:pt>
                <c:pt idx="653">
                  <c:v>1.6432536650200287E-2</c:v>
                </c:pt>
                <c:pt idx="654">
                  <c:v>1.6587400705658121E-2</c:v>
                </c:pt>
                <c:pt idx="655">
                  <c:v>1.7248608814163516E-2</c:v>
                </c:pt>
                <c:pt idx="656">
                  <c:v>1.6963133143556099E-2</c:v>
                </c:pt>
                <c:pt idx="657">
                  <c:v>1.6253531456977152E-2</c:v>
                </c:pt>
                <c:pt idx="658">
                  <c:v>1.7414445765149333E-2</c:v>
                </c:pt>
                <c:pt idx="659">
                  <c:v>1.6754216351418206E-2</c:v>
                </c:pt>
                <c:pt idx="660">
                  <c:v>1.6108857341227883E-2</c:v>
                </c:pt>
                <c:pt idx="661">
                  <c:v>1.5009433850020206E-2</c:v>
                </c:pt>
                <c:pt idx="662">
                  <c:v>1.3841472939473293E-2</c:v>
                </c:pt>
                <c:pt idx="663">
                  <c:v>1.3988908509693494E-2</c:v>
                </c:pt>
                <c:pt idx="664">
                  <c:v>1.4225900408787373E-2</c:v>
                </c:pt>
                <c:pt idx="665">
                  <c:v>1.3128735591597962E-2</c:v>
                </c:pt>
                <c:pt idx="666">
                  <c:v>1.3108021804551968E-2</c:v>
                </c:pt>
                <c:pt idx="667">
                  <c:v>1.4177673784528257E-2</c:v>
                </c:pt>
                <c:pt idx="668">
                  <c:v>1.3954849931548937E-2</c:v>
                </c:pt>
                <c:pt idx="669">
                  <c:v>1.4456264049547285E-2</c:v>
                </c:pt>
                <c:pt idx="670">
                  <c:v>1.4261047065239793E-2</c:v>
                </c:pt>
                <c:pt idx="671">
                  <c:v>1.3697727624254896E-2</c:v>
                </c:pt>
                <c:pt idx="672">
                  <c:v>1.3209754247823172E-2</c:v>
                </c:pt>
                <c:pt idx="673">
                  <c:v>1.3682575126337982E-2</c:v>
                </c:pt>
                <c:pt idx="674">
                  <c:v>1.2688489896991416E-2</c:v>
                </c:pt>
                <c:pt idx="675">
                  <c:v>1.3097753185459589E-2</c:v>
                </c:pt>
                <c:pt idx="676">
                  <c:v>1.2651909740546096E-2</c:v>
                </c:pt>
                <c:pt idx="677">
                  <c:v>1.2255179502216648E-2</c:v>
                </c:pt>
                <c:pt idx="678">
                  <c:v>1.1844599773326615E-2</c:v>
                </c:pt>
                <c:pt idx="679">
                  <c:v>1.2199180890044218E-2</c:v>
                </c:pt>
                <c:pt idx="680">
                  <c:v>1.1635907505283993E-2</c:v>
                </c:pt>
                <c:pt idx="681">
                  <c:v>1.1573326691002264E-2</c:v>
                </c:pt>
                <c:pt idx="682">
                  <c:v>1.1316783924535341E-2</c:v>
                </c:pt>
                <c:pt idx="683">
                  <c:v>1.27260142060425E-2</c:v>
                </c:pt>
                <c:pt idx="684">
                  <c:v>1.3247861935720093E-2</c:v>
                </c:pt>
                <c:pt idx="685">
                  <c:v>1.4145511187632676E-2</c:v>
                </c:pt>
                <c:pt idx="686">
                  <c:v>1.4277748203711289E-2</c:v>
                </c:pt>
                <c:pt idx="687">
                  <c:v>1.4172454079065488E-2</c:v>
                </c:pt>
                <c:pt idx="688">
                  <c:v>1.3692534784923186E-2</c:v>
                </c:pt>
                <c:pt idx="689">
                  <c:v>1.3535189450361175E-2</c:v>
                </c:pt>
                <c:pt idx="690">
                  <c:v>1.2111597302793962E-2</c:v>
                </c:pt>
                <c:pt idx="691">
                  <c:v>1.0755193510984985E-2</c:v>
                </c:pt>
                <c:pt idx="692">
                  <c:v>9.6282322354424906E-3</c:v>
                </c:pt>
                <c:pt idx="693">
                  <c:v>9.7057160764241653E-3</c:v>
                </c:pt>
                <c:pt idx="694">
                  <c:v>9.5952195173998507E-3</c:v>
                </c:pt>
                <c:pt idx="695">
                  <c:v>1.0562713034026722E-2</c:v>
                </c:pt>
                <c:pt idx="696">
                  <c:v>1.0115994520844471E-2</c:v>
                </c:pt>
                <c:pt idx="697">
                  <c:v>9.8446849773422569E-3</c:v>
                </c:pt>
                <c:pt idx="698">
                  <c:v>1.1117183922846613E-2</c:v>
                </c:pt>
                <c:pt idx="699">
                  <c:v>1.1437704542410299E-2</c:v>
                </c:pt>
                <c:pt idx="700">
                  <c:v>1.069257431651603E-2</c:v>
                </c:pt>
                <c:pt idx="701">
                  <c:v>1.0568067070144783E-2</c:v>
                </c:pt>
                <c:pt idx="702">
                  <c:v>1.0032625078151657E-2</c:v>
                </c:pt>
                <c:pt idx="703">
                  <c:v>1.0519725305323984E-2</c:v>
                </c:pt>
                <c:pt idx="704">
                  <c:v>9.7825416971949082E-3</c:v>
                </c:pt>
                <c:pt idx="705">
                  <c:v>1.008865823249259E-2</c:v>
                </c:pt>
                <c:pt idx="706">
                  <c:v>9.7470553760855352E-3</c:v>
                </c:pt>
                <c:pt idx="707">
                  <c:v>1.0227103243855045E-2</c:v>
                </c:pt>
                <c:pt idx="708">
                  <c:v>1.054705199862906E-2</c:v>
                </c:pt>
                <c:pt idx="709">
                  <c:v>1.0714236094186515E-2</c:v>
                </c:pt>
                <c:pt idx="710">
                  <c:v>1.0498401273301091E-2</c:v>
                </c:pt>
                <c:pt idx="711">
                  <c:v>1.111745834118528E-2</c:v>
                </c:pt>
                <c:pt idx="712">
                  <c:v>1.0484970126781273E-2</c:v>
                </c:pt>
                <c:pt idx="713">
                  <c:v>1.0645539397070287E-2</c:v>
                </c:pt>
                <c:pt idx="714">
                  <c:v>1.0284715742900337E-2</c:v>
                </c:pt>
                <c:pt idx="715">
                  <c:v>9.4426601921849505E-3</c:v>
                </c:pt>
                <c:pt idx="716">
                  <c:v>9.5466263623527215E-3</c:v>
                </c:pt>
                <c:pt idx="717">
                  <c:v>8.7048816911538662E-3</c:v>
                </c:pt>
                <c:pt idx="718">
                  <c:v>8.3779937985293488E-3</c:v>
                </c:pt>
                <c:pt idx="719">
                  <c:v>8.6272001922079785E-3</c:v>
                </c:pt>
                <c:pt idx="720">
                  <c:v>8.5298949035333173E-3</c:v>
                </c:pt>
                <c:pt idx="721">
                  <c:v>7.9935337060561256E-3</c:v>
                </c:pt>
                <c:pt idx="722">
                  <c:v>8.6548070608798034E-3</c:v>
                </c:pt>
                <c:pt idx="723">
                  <c:v>7.945523929854835E-3</c:v>
                </c:pt>
                <c:pt idx="724">
                  <c:v>8.1264941886639522E-3</c:v>
                </c:pt>
                <c:pt idx="725">
                  <c:v>7.8835092233346931E-3</c:v>
                </c:pt>
                <c:pt idx="726">
                  <c:v>7.8086160449907897E-3</c:v>
                </c:pt>
                <c:pt idx="727">
                  <c:v>7.4464011090338896E-3</c:v>
                </c:pt>
                <c:pt idx="728">
                  <c:v>8.0101791932561412E-3</c:v>
                </c:pt>
                <c:pt idx="729">
                  <c:v>8.5803552546890038E-3</c:v>
                </c:pt>
                <c:pt idx="730">
                  <c:v>8.7475048080779549E-3</c:v>
                </c:pt>
                <c:pt idx="731">
                  <c:v>9.0952907126471555E-3</c:v>
                </c:pt>
                <c:pt idx="732">
                  <c:v>8.635716755753477E-3</c:v>
                </c:pt>
                <c:pt idx="733">
                  <c:v>7.7169372917634963E-3</c:v>
                </c:pt>
                <c:pt idx="734">
                  <c:v>8.0372141971382961E-3</c:v>
                </c:pt>
                <c:pt idx="735">
                  <c:v>7.4734879261688014E-3</c:v>
                </c:pt>
                <c:pt idx="736">
                  <c:v>6.123526248785747E-3</c:v>
                </c:pt>
                <c:pt idx="737">
                  <c:v>5.5805694161337252E-3</c:v>
                </c:pt>
                <c:pt idx="738">
                  <c:v>5.5522179718297104E-3</c:v>
                </c:pt>
                <c:pt idx="739">
                  <c:v>6.0460424078040741E-3</c:v>
                </c:pt>
                <c:pt idx="740">
                  <c:v>6.9013045809440078E-3</c:v>
                </c:pt>
                <c:pt idx="741">
                  <c:v>6.5811082739623819E-3</c:v>
                </c:pt>
                <c:pt idx="742">
                  <c:v>7.5347350289444179E-3</c:v>
                </c:pt>
                <c:pt idx="743">
                  <c:v>7.3748757921190886E-3</c:v>
                </c:pt>
                <c:pt idx="744">
                  <c:v>7.1449861466714214E-3</c:v>
                </c:pt>
                <c:pt idx="745">
                  <c:v>7.8838815111507889E-3</c:v>
                </c:pt>
                <c:pt idx="746">
                  <c:v>7.661468326174788E-3</c:v>
                </c:pt>
                <c:pt idx="747">
                  <c:v>6.9174875868879462E-3</c:v>
                </c:pt>
                <c:pt idx="748">
                  <c:v>7.2932008346923115E-3</c:v>
                </c:pt>
                <c:pt idx="749">
                  <c:v>7.0632516999544421E-3</c:v>
                </c:pt>
                <c:pt idx="750">
                  <c:v>7.3973493107494081E-3</c:v>
                </c:pt>
                <c:pt idx="751">
                  <c:v>7.6131323183820749E-3</c:v>
                </c:pt>
                <c:pt idx="752">
                  <c:v>6.9645915906706973E-3</c:v>
                </c:pt>
                <c:pt idx="753">
                  <c:v>7.187319493181952E-3</c:v>
                </c:pt>
                <c:pt idx="754">
                  <c:v>7.0971721094249844E-3</c:v>
                </c:pt>
                <c:pt idx="755">
                  <c:v>6.0116153798621466E-3</c:v>
                </c:pt>
                <c:pt idx="756">
                  <c:v>5.7951722330091869E-3</c:v>
                </c:pt>
                <c:pt idx="757">
                  <c:v>6.045650929894366E-3</c:v>
                </c:pt>
                <c:pt idx="758">
                  <c:v>5.7047638639790817E-3</c:v>
                </c:pt>
                <c:pt idx="759">
                  <c:v>6.1435664635459226E-3</c:v>
                </c:pt>
                <c:pt idx="760">
                  <c:v>5.8090581847476371E-3</c:v>
                </c:pt>
                <c:pt idx="761">
                  <c:v>6.5457543644989414E-3</c:v>
                </c:pt>
                <c:pt idx="762">
                  <c:v>7.3601262861680491E-3</c:v>
                </c:pt>
                <c:pt idx="763">
                  <c:v>6.831978448757269E-3</c:v>
                </c:pt>
                <c:pt idx="764">
                  <c:v>6.1639041247571018E-3</c:v>
                </c:pt>
                <c:pt idx="765">
                  <c:v>6.3933216939018869E-3</c:v>
                </c:pt>
                <c:pt idx="766">
                  <c:v>4.7374545722508937E-3</c:v>
                </c:pt>
                <c:pt idx="767">
                  <c:v>4.7449713319191516E-3</c:v>
                </c:pt>
                <c:pt idx="768">
                  <c:v>3.9664561001661481E-3</c:v>
                </c:pt>
                <c:pt idx="769">
                  <c:v>4.4741069985887606E-3</c:v>
                </c:pt>
                <c:pt idx="770">
                  <c:v>3.7296983202143455E-3</c:v>
                </c:pt>
                <c:pt idx="771">
                  <c:v>4.6274013043890432E-3</c:v>
                </c:pt>
                <c:pt idx="772">
                  <c:v>5.0452368076741947E-3</c:v>
                </c:pt>
                <c:pt idx="773">
                  <c:v>5.3862505282073264E-3</c:v>
                </c:pt>
                <c:pt idx="774">
                  <c:v>5.5389979163396356E-3</c:v>
                </c:pt>
                <c:pt idx="775">
                  <c:v>5.3859377296814328E-3</c:v>
                </c:pt>
                <c:pt idx="776">
                  <c:v>4.4121287532464847E-3</c:v>
                </c:pt>
                <c:pt idx="777">
                  <c:v>5.5256991814657472E-3</c:v>
                </c:pt>
                <c:pt idx="778">
                  <c:v>4.7462877723410115E-3</c:v>
                </c:pt>
                <c:pt idx="779">
                  <c:v>4.8368784472604415E-3</c:v>
                </c:pt>
                <c:pt idx="780">
                  <c:v>4.0087894466766787E-3</c:v>
                </c:pt>
                <c:pt idx="781">
                  <c:v>3.6750430145948338E-3</c:v>
                </c:pt>
                <c:pt idx="782">
                  <c:v>3.3200186067147671E-3</c:v>
                </c:pt>
                <c:pt idx="783">
                  <c:v>2.9789914531161065E-3</c:v>
                </c:pt>
                <c:pt idx="784">
                  <c:v>2.9096653209293687E-3</c:v>
                </c:pt>
                <c:pt idx="785">
                  <c:v>3.3120566368746861E-3</c:v>
                </c:pt>
                <c:pt idx="786">
                  <c:v>3.2702068807232056E-3</c:v>
                </c:pt>
                <c:pt idx="787">
                  <c:v>4.453105360138568E-3</c:v>
                </c:pt>
                <c:pt idx="788">
                  <c:v>5.0655073035577288E-3</c:v>
                </c:pt>
                <c:pt idx="789">
                  <c:v>7.1600465321389932E-3</c:v>
                </c:pt>
                <c:pt idx="790">
                  <c:v>7.7724177714083723E-3</c:v>
                </c:pt>
                <c:pt idx="791">
                  <c:v>6.9508514836437076E-3</c:v>
                </c:pt>
                <c:pt idx="792">
                  <c:v>6.5066986859775309E-3</c:v>
                </c:pt>
                <c:pt idx="793">
                  <c:v>6.6460705788614982E-3</c:v>
                </c:pt>
                <c:pt idx="794">
                  <c:v>6.7227004606773867E-3</c:v>
                </c:pt>
                <c:pt idx="795">
                  <c:v>6.0477656782105312E-3</c:v>
                </c:pt>
                <c:pt idx="796">
                  <c:v>4.2943284445930187E-3</c:v>
                </c:pt>
                <c:pt idx="797">
                  <c:v>4.4195783475870949E-3</c:v>
                </c:pt>
                <c:pt idx="798">
                  <c:v>4.8929634148541304E-3</c:v>
                </c:pt>
                <c:pt idx="799">
                  <c:v>5.5263689157328448E-3</c:v>
                </c:pt>
                <c:pt idx="800">
                  <c:v>4.9621801635072738E-3</c:v>
                </c:pt>
                <c:pt idx="801">
                  <c:v>3.6815964315637124E-3</c:v>
                </c:pt>
                <c:pt idx="802">
                  <c:v>3.1386760600895561E-3</c:v>
                </c:pt>
                <c:pt idx="803">
                  <c:v>3.145513490443909E-3</c:v>
                </c:pt>
                <c:pt idx="804">
                  <c:v>2.2408176361565927E-3</c:v>
                </c:pt>
                <c:pt idx="805">
                  <c:v>1.7256745413855479E-3</c:v>
                </c:pt>
                <c:pt idx="806">
                  <c:v>1.1202416723629261E-3</c:v>
                </c:pt>
                <c:pt idx="807">
                  <c:v>6.8883666198300451E-4</c:v>
                </c:pt>
                <c:pt idx="808">
                  <c:v>2.1019830658937921E-3</c:v>
                </c:pt>
                <c:pt idx="809">
                  <c:v>3.1804394608197784E-3</c:v>
                </c:pt>
                <c:pt idx="810">
                  <c:v>3.3685714625653084E-3</c:v>
                </c:pt>
                <c:pt idx="811">
                  <c:v>3.0971582925575828E-3</c:v>
                </c:pt>
                <c:pt idx="812">
                  <c:v>3.5286955226824989E-3</c:v>
                </c:pt>
                <c:pt idx="813">
                  <c:v>4.119786867144295E-3</c:v>
                </c:pt>
                <c:pt idx="814">
                  <c:v>4.7667175460015324E-3</c:v>
                </c:pt>
                <c:pt idx="815">
                  <c:v>4.2785541876430378E-3</c:v>
                </c:pt>
                <c:pt idx="816">
                  <c:v>3.8820638254837537E-3</c:v>
                </c:pt>
                <c:pt idx="817">
                  <c:v>3.7568580597049867E-3</c:v>
                </c:pt>
                <c:pt idx="818">
                  <c:v>4.7244340937343957E-3</c:v>
                </c:pt>
                <c:pt idx="819">
                  <c:v>4.5783667771888128E-3</c:v>
                </c:pt>
                <c:pt idx="820">
                  <c:v>4.2796959982130183E-3</c:v>
                </c:pt>
                <c:pt idx="821">
                  <c:v>3.7164053423685414E-3</c:v>
                </c:pt>
                <c:pt idx="822">
                  <c:v>3.2856165258945366E-3</c:v>
                </c:pt>
                <c:pt idx="823">
                  <c:v>3.5989159132316078E-3</c:v>
                </c:pt>
                <c:pt idx="824">
                  <c:v>3.3412735544006526E-3</c:v>
                </c:pt>
                <c:pt idx="825">
                  <c:v>3.25761434129428E-3</c:v>
                </c:pt>
                <c:pt idx="826">
                  <c:v>3.0346734287439205E-3</c:v>
                </c:pt>
                <c:pt idx="827">
                  <c:v>2.7980461414286871E-3</c:v>
                </c:pt>
                <c:pt idx="828">
                  <c:v>3.3617225181547883E-3</c:v>
                </c:pt>
                <c:pt idx="829">
                  <c:v>3.2226116105439585E-3</c:v>
                </c:pt>
                <c:pt idx="830">
                  <c:v>2.6379335953676652E-3</c:v>
                </c:pt>
                <c:pt idx="831">
                  <c:v>3.1668106563357439E-3</c:v>
                </c:pt>
                <c:pt idx="832">
                  <c:v>2.5682351753648323E-3</c:v>
                </c:pt>
                <c:pt idx="833">
                  <c:v>2.5752529925991488E-3</c:v>
                </c:pt>
                <c:pt idx="834">
                  <c:v>2.9575330904379219E-3</c:v>
                </c:pt>
                <c:pt idx="835">
                  <c:v>2.9647140234679492E-3</c:v>
                </c:pt>
                <c:pt idx="836">
                  <c:v>2.9785193768132241E-3</c:v>
                </c:pt>
                <c:pt idx="837">
                  <c:v>2.560917992670152E-3</c:v>
                </c:pt>
                <c:pt idx="838">
                  <c:v>2.0736642447489189E-3</c:v>
                </c:pt>
                <c:pt idx="839">
                  <c:v>2.9506073856529484E-3</c:v>
                </c:pt>
                <c:pt idx="840">
                  <c:v>3.3540560757563485E-3</c:v>
                </c:pt>
                <c:pt idx="841">
                  <c:v>2.6793227892724304E-3</c:v>
                </c:pt>
                <c:pt idx="842">
                  <c:v>3.5769873932599019E-3</c:v>
                </c:pt>
                <c:pt idx="843">
                  <c:v>3.667514740870409E-3</c:v>
                </c:pt>
                <c:pt idx="844">
                  <c:v>4.440134775865464E-3</c:v>
                </c:pt>
                <c:pt idx="845">
                  <c:v>4.5794682885622051E-3</c:v>
                </c:pt>
                <c:pt idx="846">
                  <c:v>2.3243233285140611E-3</c:v>
                </c:pt>
                <c:pt idx="847">
                  <c:v>2.373526728538087E-3</c:v>
                </c:pt>
                <c:pt idx="848">
                  <c:v>1.9628491301706269E-3</c:v>
                </c:pt>
                <c:pt idx="849">
                  <c:v>1.4550481652159596E-3</c:v>
                </c:pt>
                <c:pt idx="850">
                  <c:v>1.3158211575387707E-3</c:v>
                </c:pt>
                <c:pt idx="851">
                  <c:v>1.3638295904335081E-3</c:v>
                </c:pt>
                <c:pt idx="852">
                  <c:v>6.120983561382009E-4</c:v>
                </c:pt>
                <c:pt idx="853">
                  <c:v>2.4845932333427108E-3</c:v>
                </c:pt>
                <c:pt idx="854">
                  <c:v>2.0598953525815086E-3</c:v>
                </c:pt>
                <c:pt idx="855">
                  <c:v>2.9370937217305937E-3</c:v>
                </c:pt>
                <c:pt idx="856">
                  <c:v>2.2269681455960076E-3</c:v>
                </c:pt>
                <c:pt idx="857">
                  <c:v>2.6375804976451838E-3</c:v>
                </c:pt>
                <c:pt idx="858">
                  <c:v>1.6289714378484683E-3</c:v>
                </c:pt>
                <c:pt idx="859">
                  <c:v>2.9027453731724794E-3</c:v>
                </c:pt>
                <c:pt idx="860">
                  <c:v>2.0952933992602605E-3</c:v>
                </c:pt>
                <c:pt idx="861">
                  <c:v>2.3458814796790341E-3</c:v>
                </c:pt>
                <c:pt idx="862">
                  <c:v>1.8167549474939848E-3</c:v>
                </c:pt>
                <c:pt idx="863">
                  <c:v>1.8446101359771653E-3</c:v>
                </c:pt>
                <c:pt idx="864">
                  <c:v>2.5547042403582256E-3</c:v>
                </c:pt>
                <c:pt idx="865">
                  <c:v>3.2508805374454378E-3</c:v>
                </c:pt>
                <c:pt idx="866">
                  <c:v>2.1998103251147281E-3</c:v>
                </c:pt>
                <c:pt idx="867">
                  <c:v>2.4155300054384725E-3</c:v>
                </c:pt>
                <c:pt idx="868">
                  <c:v>2.8749274134709083E-3</c:v>
                </c:pt>
                <c:pt idx="869">
                  <c:v>2.5130521421709599E-3</c:v>
                </c:pt>
                <c:pt idx="870">
                  <c:v>1.9005053135450205E-3</c:v>
                </c:pt>
                <c:pt idx="871">
                  <c:v>1.8790939665961879E-3</c:v>
                </c:pt>
                <c:pt idx="872">
                  <c:v>2.421855060293355E-3</c:v>
                </c:pt>
                <c:pt idx="873">
                  <c:v>1.7606588496460005E-3</c:v>
                </c:pt>
                <c:pt idx="874">
                  <c:v>2.5191373208556787E-3</c:v>
                </c:pt>
                <c:pt idx="875">
                  <c:v>1.2454503166557348E-3</c:v>
                </c:pt>
                <c:pt idx="876">
                  <c:v>1.488934800121742E-3</c:v>
                </c:pt>
                <c:pt idx="877">
                  <c:v>1.2941442196943327E-3</c:v>
                </c:pt>
                <c:pt idx="878">
                  <c:v>1.1120952857232228E-4</c:v>
                </c:pt>
                <c:pt idx="879">
                  <c:v>-5.5686926671965687E-4</c:v>
                </c:pt>
                <c:pt idx="880">
                  <c:v>9.81545654576012E-4</c:v>
                </c:pt>
                <c:pt idx="881">
                  <c:v>-4.17329076714702E-4</c:v>
                </c:pt>
                <c:pt idx="882">
                  <c:v>-1.1198998967956767E-3</c:v>
                </c:pt>
                <c:pt idx="883">
                  <c:v>-1.286926633585504E-3</c:v>
                </c:pt>
                <c:pt idx="884">
                  <c:v>-6.328324846834268E-4</c:v>
                </c:pt>
                <c:pt idx="885">
                  <c:v>-6.897027109077644E-5</c:v>
                </c:pt>
                <c:pt idx="886">
                  <c:v>-5.6319297826798659E-4</c:v>
                </c:pt>
                <c:pt idx="887">
                  <c:v>-9.9500558623625071E-4</c:v>
                </c:pt>
                <c:pt idx="888">
                  <c:v>-1.6665116746772515E-4</c:v>
                </c:pt>
                <c:pt idx="889">
                  <c:v>2.990787603660088E-4</c:v>
                </c:pt>
                <c:pt idx="890">
                  <c:v>7.7934366809428166E-4</c:v>
                </c:pt>
                <c:pt idx="891">
                  <c:v>1.3945185800405373E-4</c:v>
                </c:pt>
                <c:pt idx="892">
                  <c:v>8.6351564050199761E-4</c:v>
                </c:pt>
                <c:pt idx="893">
                  <c:v>1.9771150457626161E-3</c:v>
                </c:pt>
                <c:pt idx="894">
                  <c:v>1.5595743023153617E-3</c:v>
                </c:pt>
                <c:pt idx="895">
                  <c:v>2.5479512464157703E-3</c:v>
                </c:pt>
                <c:pt idx="896">
                  <c:v>2.680144125279072E-3</c:v>
                </c:pt>
                <c:pt idx="897">
                  <c:v>1.7196582551369001E-3</c:v>
                </c:pt>
                <c:pt idx="898">
                  <c:v>1.8726299754635465E-3</c:v>
                </c:pt>
                <c:pt idx="899">
                  <c:v>1.3641489135912302E-3</c:v>
                </c:pt>
                <c:pt idx="900">
                  <c:v>1.1415563012399487E-3</c:v>
                </c:pt>
                <c:pt idx="901">
                  <c:v>1.8373209708191598E-3</c:v>
                </c:pt>
                <c:pt idx="902">
                  <c:v>8.4888588073510341E-4</c:v>
                </c:pt>
                <c:pt idx="903">
                  <c:v>1.6425424801507266E-3</c:v>
                </c:pt>
                <c:pt idx="904">
                  <c:v>2.2689368803278896E-3</c:v>
                </c:pt>
                <c:pt idx="905">
                  <c:v>2.6653619961688898E-3</c:v>
                </c:pt>
                <c:pt idx="906">
                  <c:v>2.6029481357015957E-3</c:v>
                </c:pt>
                <c:pt idx="907">
                  <c:v>3.2639777763363883E-3</c:v>
                </c:pt>
                <c:pt idx="908">
                  <c:v>2.8326727463441914E-3</c:v>
                </c:pt>
                <c:pt idx="909">
                  <c:v>2.4080880871353069E-3</c:v>
                </c:pt>
                <c:pt idx="910">
                  <c:v>2.8953821342531274E-3</c:v>
                </c:pt>
                <c:pt idx="911">
                  <c:v>3.0554735712111751E-3</c:v>
                </c:pt>
                <c:pt idx="912">
                  <c:v>3.1181695260545823E-3</c:v>
                </c:pt>
                <c:pt idx="913">
                  <c:v>3.3826972904739227E-3</c:v>
                </c:pt>
                <c:pt idx="914">
                  <c:v>2.6450646341542984E-3</c:v>
                </c:pt>
                <c:pt idx="915">
                  <c:v>2.4223386506524057E-3</c:v>
                </c:pt>
                <c:pt idx="916">
                  <c:v>2.9233267485725451E-3</c:v>
                </c:pt>
                <c:pt idx="917">
                  <c:v>2.7285146752402886E-3</c:v>
                </c:pt>
                <c:pt idx="918">
                  <c:v>3.4384886496353307E-3</c:v>
                </c:pt>
                <c:pt idx="919">
                  <c:v>3.8632249105837592E-3</c:v>
                </c:pt>
                <c:pt idx="920">
                  <c:v>2.610307536602225E-3</c:v>
                </c:pt>
                <c:pt idx="921">
                  <c:v>2.4711025975326915E-3</c:v>
                </c:pt>
                <c:pt idx="922">
                  <c:v>2.2483996421431341E-3</c:v>
                </c:pt>
                <c:pt idx="923">
                  <c:v>1.6499153141168853E-3</c:v>
                </c:pt>
                <c:pt idx="924">
                  <c:v>1.065063628593393E-3</c:v>
                </c:pt>
                <c:pt idx="925">
                  <c:v>-4.94211308261604E-4</c:v>
                </c:pt>
                <c:pt idx="926">
                  <c:v>-7.9340482538741927E-4</c:v>
                </c:pt>
                <c:pt idx="927">
                  <c:v>3.2039626775707338E-4</c:v>
                </c:pt>
                <c:pt idx="928">
                  <c:v>4.9394264695102035E-4</c:v>
                </c:pt>
                <c:pt idx="929">
                  <c:v>8.2108941393837912E-4</c:v>
                </c:pt>
                <c:pt idx="930">
                  <c:v>1.5521462008795969E-3</c:v>
                </c:pt>
                <c:pt idx="931">
                  <c:v>1.7679564584451954E-3</c:v>
                </c:pt>
                <c:pt idx="932">
                  <c:v>3.271168304413223E-3</c:v>
                </c:pt>
                <c:pt idx="933">
                  <c:v>3.2430701693448999E-3</c:v>
                </c:pt>
                <c:pt idx="934">
                  <c:v>2.8531620092949136E-3</c:v>
                </c:pt>
                <c:pt idx="935">
                  <c:v>2.2967644350762669E-3</c:v>
                </c:pt>
                <c:pt idx="936">
                  <c:v>2.5261340289870204E-3</c:v>
                </c:pt>
                <c:pt idx="937">
                  <c:v>1.9482569829872144E-3</c:v>
                </c:pt>
                <c:pt idx="938">
                  <c:v>1.7672201345532604E-3</c:v>
                </c:pt>
                <c:pt idx="939">
                  <c:v>4.9372829360536184E-4</c:v>
                </c:pt>
                <c:pt idx="940">
                  <c:v>4.7294580602423098E-4</c:v>
                </c:pt>
                <c:pt idx="941">
                  <c:v>7.0235972905123025E-4</c:v>
                </c:pt>
                <c:pt idx="942">
                  <c:v>4.6567372004954109E-4</c:v>
                </c:pt>
                <c:pt idx="943">
                  <c:v>5.2172664018689625E-4</c:v>
                </c:pt>
                <c:pt idx="944">
                  <c:v>4.2430218103089952E-4</c:v>
                </c:pt>
                <c:pt idx="945">
                  <c:v>6.952263874533633E-4</c:v>
                </c:pt>
                <c:pt idx="946">
                  <c:v>1.9690264213046886E-3</c:v>
                </c:pt>
                <c:pt idx="947">
                  <c:v>2.0455430815682603E-3</c:v>
                </c:pt>
                <c:pt idx="948">
                  <c:v>1.7256543917872542E-3</c:v>
                </c:pt>
                <c:pt idx="949">
                  <c:v>1.7536560006847024E-3</c:v>
                </c:pt>
                <c:pt idx="950">
                  <c:v>2.0739060399284437E-3</c:v>
                </c:pt>
                <c:pt idx="951">
                  <c:v>2.4845606101835688E-3</c:v>
                </c:pt>
                <c:pt idx="952">
                  <c:v>2.3458488565198921E-3</c:v>
                </c:pt>
                <c:pt idx="953">
                  <c:v>1.8100038725608911E-3</c:v>
                </c:pt>
                <c:pt idx="954">
                  <c:v>2.415698878262268E-3</c:v>
                </c:pt>
                <c:pt idx="955">
                  <c:v>2.2137691992089076E-3</c:v>
                </c:pt>
                <c:pt idx="956">
                  <c:v>2.4085160262228792E-3</c:v>
                </c:pt>
                <c:pt idx="957">
                  <c:v>1.858488795480042E-3</c:v>
                </c:pt>
                <c:pt idx="958">
                  <c:v>1.4895477317117449E-3</c:v>
                </c:pt>
                <c:pt idx="959">
                  <c:v>6.0677924599051778E-4</c:v>
                </c:pt>
                <c:pt idx="960">
                  <c:v>4.6047550749162062E-4</c:v>
                </c:pt>
                <c:pt idx="961">
                  <c:v>-1.3139388012562602E-4</c:v>
                </c:pt>
                <c:pt idx="962">
                  <c:v>-2.0081223990226871E-4</c:v>
                </c:pt>
                <c:pt idx="963">
                  <c:v>-7.7837591167337231E-4</c:v>
                </c:pt>
                <c:pt idx="964">
                  <c:v>-1.0567665997188267E-3</c:v>
                </c:pt>
                <c:pt idx="965">
                  <c:v>-1.4882915481838302E-3</c:v>
                </c:pt>
                <c:pt idx="966">
                  <c:v>-9.8832129282893071E-4</c:v>
                </c:pt>
                <c:pt idx="967">
                  <c:v>-1.4755919280325432E-3</c:v>
                </c:pt>
                <c:pt idx="968">
                  <c:v>-2.1506337912217603E-3</c:v>
                </c:pt>
                <c:pt idx="969">
                  <c:v>-1.1903507603690791E-3</c:v>
                </c:pt>
                <c:pt idx="970">
                  <c:v>-1.1902795651217747E-3</c:v>
                </c:pt>
                <c:pt idx="971">
                  <c:v>-1.3434180473619187E-3</c:v>
                </c:pt>
                <c:pt idx="972">
                  <c:v>-9.4668186010344994E-4</c:v>
                </c:pt>
                <c:pt idx="973">
                  <c:v>-4.3186845114067833E-4</c:v>
                </c:pt>
                <c:pt idx="974">
                  <c:v>2.224440810267161E-4</c:v>
                </c:pt>
                <c:pt idx="975">
                  <c:v>1.0156900124390186E-3</c:v>
                </c:pt>
                <c:pt idx="976">
                  <c:v>5.495440241856588E-4</c:v>
                </c:pt>
                <c:pt idx="977">
                  <c:v>1.3498033591107465E-3</c:v>
                </c:pt>
                <c:pt idx="978">
                  <c:v>1.1756592085007509E-3</c:v>
                </c:pt>
                <c:pt idx="979">
                  <c:v>1.2731469949656708E-3</c:v>
                </c:pt>
                <c:pt idx="980">
                  <c:v>6.5395693973274336E-4</c:v>
                </c:pt>
                <c:pt idx="981">
                  <c:v>1.3912073293875942E-3</c:v>
                </c:pt>
                <c:pt idx="982">
                  <c:v>1.1199411554969449E-3</c:v>
                </c:pt>
                <c:pt idx="983">
                  <c:v>5.700100671231094E-4</c:v>
                </c:pt>
                <c:pt idx="984">
                  <c:v>9.1792070730079445E-4</c:v>
                </c:pt>
                <c:pt idx="985">
                  <c:v>1.2869511969053288E-3</c:v>
                </c:pt>
                <c:pt idx="986">
                  <c:v>1.1895831566245546E-3</c:v>
                </c:pt>
                <c:pt idx="987">
                  <c:v>2.101405444076037E-3</c:v>
                </c:pt>
                <c:pt idx="988">
                  <c:v>1.45476491943423E-3</c:v>
                </c:pt>
                <c:pt idx="989">
                  <c:v>1.5730282850465801E-3</c:v>
                </c:pt>
                <c:pt idx="990">
                  <c:v>1.8931967663924658E-3</c:v>
                </c:pt>
                <c:pt idx="991">
                  <c:v>1.670541018633197E-3</c:v>
                </c:pt>
                <c:pt idx="992">
                  <c:v>1.4548531938648505E-3</c:v>
                </c:pt>
                <c:pt idx="993">
                  <c:v>2.3806404962404691E-3</c:v>
                </c:pt>
                <c:pt idx="994">
                  <c:v>1.7959530779183047E-3</c:v>
                </c:pt>
                <c:pt idx="995">
                  <c:v>7.9392679593369593E-4</c:v>
                </c:pt>
                <c:pt idx="996">
                  <c:v>2.6503112057481239E-4</c:v>
                </c:pt>
                <c:pt idx="997">
                  <c:v>6.5482893758652338E-4</c:v>
                </c:pt>
                <c:pt idx="998">
                  <c:v>-8.9794324414673362E-5</c:v>
                </c:pt>
                <c:pt idx="999">
                  <c:v>3.4160208880330958E-4</c:v>
                </c:pt>
                <c:pt idx="1000">
                  <c:v>-7.3046995387852898E-4</c:v>
                </c:pt>
                <c:pt idx="1001">
                  <c:v>-1.1760362938402487E-3</c:v>
                </c:pt>
                <c:pt idx="1002">
                  <c:v>-1.5345876490254693E-4</c:v>
                </c:pt>
                <c:pt idx="1003">
                  <c:v>-6.9935321708486362E-5</c:v>
                </c:pt>
                <c:pt idx="1004">
                  <c:v>4.1478005658007203E-5</c:v>
                </c:pt>
                <c:pt idx="1005">
                  <c:v>1.036714679001547E-3</c:v>
                </c:pt>
                <c:pt idx="1006">
                  <c:v>6.8873706539715246E-4</c:v>
                </c:pt>
                <c:pt idx="1007">
                  <c:v>1.2455046246206598E-3</c:v>
                </c:pt>
                <c:pt idx="1008">
                  <c:v>7.4455701779804425E-4</c:v>
                </c:pt>
                <c:pt idx="1009">
                  <c:v>9.3978321335047132E-4</c:v>
                </c:pt>
                <c:pt idx="1010">
                  <c:v>1.712636024181053E-3</c:v>
                </c:pt>
                <c:pt idx="1011">
                  <c:v>5.0820338121773429E-4</c:v>
                </c:pt>
                <c:pt idx="1012">
                  <c:v>-9.7424228874873299E-5</c:v>
                </c:pt>
                <c:pt idx="1013">
                  <c:v>1.7404679926509619E-4</c:v>
                </c:pt>
                <c:pt idx="1014">
                  <c:v>-1.5994845157053645E-4</c:v>
                </c:pt>
                <c:pt idx="1015">
                  <c:v>1.4130707949419519E-3</c:v>
                </c:pt>
                <c:pt idx="1016">
                  <c:v>8.9797471590025906E-4</c:v>
                </c:pt>
                <c:pt idx="1017">
                  <c:v>4.5224756295406164E-4</c:v>
                </c:pt>
                <c:pt idx="1018">
                  <c:v>2.0182470924129661E-3</c:v>
                </c:pt>
                <c:pt idx="1019">
                  <c:v>1.9765124768231644E-3</c:v>
                </c:pt>
                <c:pt idx="1020">
                  <c:v>1.4751969959059855E-3</c:v>
                </c:pt>
                <c:pt idx="1021">
                  <c:v>1.2106300836956744E-3</c:v>
                </c:pt>
                <c:pt idx="1022">
                  <c:v>9.8786226578970486E-4</c:v>
                </c:pt>
                <c:pt idx="1023">
                  <c:v>1.5585562678491858E-3</c:v>
                </c:pt>
                <c:pt idx="1024">
                  <c:v>1.6699971713802014E-3</c:v>
                </c:pt>
                <c:pt idx="1025">
                  <c:v>3.0593231039899657E-4</c:v>
                </c:pt>
                <c:pt idx="1026">
                  <c:v>3.3380035624489782E-4</c:v>
                </c:pt>
                <c:pt idx="1027">
                  <c:v>-3.342046915173262E-4</c:v>
                </c:pt>
                <c:pt idx="1028">
                  <c:v>2.7136557857556542E-4</c:v>
                </c:pt>
                <c:pt idx="1029">
                  <c:v>-4.3165428969595598E-4</c:v>
                </c:pt>
                <c:pt idx="1030">
                  <c:v>-2.4360749196606732E-4</c:v>
                </c:pt>
                <c:pt idx="1031">
                  <c:v>3.4773063709959393E-4</c:v>
                </c:pt>
                <c:pt idx="1032">
                  <c:v>9.0472790174365037E-4</c:v>
                </c:pt>
                <c:pt idx="1033">
                  <c:v>1.4196921448422211E-3</c:v>
                </c:pt>
                <c:pt idx="1034">
                  <c:v>2.6446865893101201E-3</c:v>
                </c:pt>
                <c:pt idx="1035">
                  <c:v>3.2013720149329634E-3</c:v>
                </c:pt>
                <c:pt idx="1036">
                  <c:v>4.2036437382148841E-3</c:v>
                </c:pt>
                <c:pt idx="1037">
                  <c:v>3.4101237722657862E-3</c:v>
                </c:pt>
                <c:pt idx="1038">
                  <c:v>2.394140727097295E-3</c:v>
                </c:pt>
                <c:pt idx="1039">
                  <c:v>2.6724373836840452E-3</c:v>
                </c:pt>
                <c:pt idx="1040">
                  <c:v>2.3453633471514804E-3</c:v>
                </c:pt>
                <c:pt idx="1041">
                  <c:v>2.3383685580294997E-3</c:v>
                </c:pt>
                <c:pt idx="1042">
                  <c:v>1.1413611379879032E-3</c:v>
                </c:pt>
                <c:pt idx="1043">
                  <c:v>3.2003568589808294E-4</c:v>
                </c:pt>
                <c:pt idx="1044">
                  <c:v>3.9655272996352728E-4</c:v>
                </c:pt>
                <c:pt idx="1045">
                  <c:v>4.1438838676942834E-5</c:v>
                </c:pt>
                <c:pt idx="1046">
                  <c:v>1.1079694155964031E-4</c:v>
                </c:pt>
                <c:pt idx="1047">
                  <c:v>-3.2773033773413356E-4</c:v>
                </c:pt>
                <c:pt idx="1048">
                  <c:v>-1.9543364046438491E-4</c:v>
                </c:pt>
                <c:pt idx="1049">
                  <c:v>6.538208819690264E-4</c:v>
                </c:pt>
                <c:pt idx="1050">
                  <c:v>4.6587003470720327E-4</c:v>
                </c:pt>
                <c:pt idx="1051">
                  <c:v>7.9991026712226509E-4</c:v>
                </c:pt>
                <c:pt idx="1052">
                  <c:v>7.5141383014694623E-4</c:v>
                </c:pt>
                <c:pt idx="1053">
                  <c:v>2.7956704078393838E-5</c:v>
                </c:pt>
                <c:pt idx="1054">
                  <c:v>8.7702277979252448E-4</c:v>
                </c:pt>
                <c:pt idx="1055">
                  <c:v>1.2530561183583565E-3</c:v>
                </c:pt>
                <c:pt idx="1056">
                  <c:v>6.404499923431526E-4</c:v>
                </c:pt>
                <c:pt idx="1057">
                  <c:v>1.1696008959470906E-3</c:v>
                </c:pt>
                <c:pt idx="1058">
                  <c:v>8.2163671540822511E-4</c:v>
                </c:pt>
                <c:pt idx="1059">
                  <c:v>1.6010736473574666E-3</c:v>
                </c:pt>
                <c:pt idx="1060">
                  <c:v>2.7215448332400054E-3</c:v>
                </c:pt>
                <c:pt idx="1061">
                  <c:v>2.4641749737383568E-3</c:v>
                </c:pt>
                <c:pt idx="1062">
                  <c:v>1.8445316484942877E-3</c:v>
                </c:pt>
                <c:pt idx="1063">
                  <c:v>2.7425311196153076E-3</c:v>
                </c:pt>
                <c:pt idx="1064">
                  <c:v>2.401350445267742E-3</c:v>
                </c:pt>
                <c:pt idx="1065">
                  <c:v>2.2273653805337992E-3</c:v>
                </c:pt>
                <c:pt idx="1066">
                  <c:v>1.6914371115685177E-3</c:v>
                </c:pt>
                <c:pt idx="1067">
                  <c:v>8.3538488227453262E-4</c:v>
                </c:pt>
                <c:pt idx="1068">
                  <c:v>1.2536370024920256E-4</c:v>
                </c:pt>
                <c:pt idx="1069">
                  <c:v>4.247291606137913E-4</c:v>
                </c:pt>
                <c:pt idx="1070">
                  <c:v>-7.2395414949313203E-4</c:v>
                </c:pt>
                <c:pt idx="1071">
                  <c:v>-4.8821689871967534E-5</c:v>
                </c:pt>
                <c:pt idx="1072">
                  <c:v>5.3584133784121421E-4</c:v>
                </c:pt>
                <c:pt idx="1073">
                  <c:v>7.0290338440328975E-4</c:v>
                </c:pt>
                <c:pt idx="1074">
                  <c:v>-2.2289581583036881E-4</c:v>
                </c:pt>
                <c:pt idx="1075">
                  <c:v>1.0425089358670909E-4</c:v>
                </c:pt>
                <c:pt idx="1076">
                  <c:v>-4.0400366761069129E-4</c:v>
                </c:pt>
                <c:pt idx="1077">
                  <c:v>2.7133698533608188E-4</c:v>
                </c:pt>
                <c:pt idx="1078">
                  <c:v>-4.7342939638328149E-4</c:v>
                </c:pt>
                <c:pt idx="1079">
                  <c:v>-1.2599697333843536E-3</c:v>
                </c:pt>
                <c:pt idx="1080">
                  <c:v>-1.3574225938788975E-3</c:v>
                </c:pt>
                <c:pt idx="1081">
                  <c:v>-3.6898443337986296E-4</c:v>
                </c:pt>
                <c:pt idx="1082">
                  <c:v>8.3419106655086085E-5</c:v>
                </c:pt>
                <c:pt idx="1083">
                  <c:v>-2.2974418453808104E-4</c:v>
                </c:pt>
                <c:pt idx="1084">
                  <c:v>-2.7851331274364222E-4</c:v>
                </c:pt>
                <c:pt idx="1085">
                  <c:v>-1.1840997792755432E-4</c:v>
                </c:pt>
                <c:pt idx="1086">
                  <c:v>-5.7057003405474021E-4</c:v>
                </c:pt>
                <c:pt idx="1087">
                  <c:v>-6.6101390475803011E-4</c:v>
                </c:pt>
                <c:pt idx="1088">
                  <c:v>-5.566328447663433E-4</c:v>
                </c:pt>
                <c:pt idx="1089">
                  <c:v>-8.1408905968925098E-4</c:v>
                </c:pt>
                <c:pt idx="1090">
                  <c:v>-4.1491150872132183E-5</c:v>
                </c:pt>
                <c:pt idx="1091">
                  <c:v>-3.7562458957187284E-4</c:v>
                </c:pt>
                <c:pt idx="1092">
                  <c:v>-6.261921365904807E-4</c:v>
                </c:pt>
                <c:pt idx="1093">
                  <c:v>2.3659965358043008E-4</c:v>
                </c:pt>
                <c:pt idx="1094">
                  <c:v>2.8523579443725242E-4</c:v>
                </c:pt>
                <c:pt idx="1095">
                  <c:v>6.2553334067674249E-5</c:v>
                </c:pt>
                <c:pt idx="1096">
                  <c:v>1.0430332092246014E-4</c:v>
                </c:pt>
                <c:pt idx="1097">
                  <c:v>6.8194319655530144E-6</c:v>
                </c:pt>
                <c:pt idx="1098">
                  <c:v>-6.8233429066313672E-4</c:v>
                </c:pt>
                <c:pt idx="1099">
                  <c:v>-3.4121368130858018E-4</c:v>
                </c:pt>
                <c:pt idx="1100">
                  <c:v>-3.1337749101807667E-4</c:v>
                </c:pt>
                <c:pt idx="1101">
                  <c:v>-6.1258252220005986E-4</c:v>
                </c:pt>
                <c:pt idx="1102">
                  <c:v>6.7155252846754437E-6</c:v>
                </c:pt>
                <c:pt idx="1103">
                  <c:v>5.7764407826334263E-4</c:v>
                </c:pt>
                <c:pt idx="1104">
                  <c:v>5.7079014442848258E-4</c:v>
                </c:pt>
                <c:pt idx="1105">
                  <c:v>2.2553541320685273E-3</c:v>
                </c:pt>
                <c:pt idx="1106">
                  <c:v>2.3527112339959419E-3</c:v>
                </c:pt>
                <c:pt idx="1107">
                  <c:v>2.7983339928328837E-3</c:v>
                </c:pt>
                <c:pt idx="1108">
                  <c:v>3.1462964462633243E-3</c:v>
                </c:pt>
                <c:pt idx="1109">
                  <c:v>2.5687398748268572E-3</c:v>
                </c:pt>
                <c:pt idx="1110">
                  <c:v>1.8725332573917362E-3</c:v>
                </c:pt>
                <c:pt idx="1111">
                  <c:v>1.2740291635690657E-3</c:v>
                </c:pt>
                <c:pt idx="1112">
                  <c:v>-4.3146488347199456E-4</c:v>
                </c:pt>
                <c:pt idx="1113">
                  <c:v>-7.7249261277346365E-4</c:v>
                </c:pt>
                <c:pt idx="1114">
                  <c:v>-1.6564606712464465E-3</c:v>
                </c:pt>
                <c:pt idx="1115">
                  <c:v>-2.2065633190571829E-3</c:v>
                </c:pt>
                <c:pt idx="1116">
                  <c:v>-2.0743109509036807E-3</c:v>
                </c:pt>
                <c:pt idx="1117">
                  <c:v>-2.3735804608002037E-3</c:v>
                </c:pt>
                <c:pt idx="1118">
                  <c:v>-1.7681510459944328E-3</c:v>
                </c:pt>
                <c:pt idx="1119">
                  <c:v>-8.1445981229785638E-4</c:v>
                </c:pt>
                <c:pt idx="1120">
                  <c:v>-9.118309229936086E-4</c:v>
                </c:pt>
                <c:pt idx="1121">
                  <c:v>-1.4624827912835525E-4</c:v>
                </c:pt>
                <c:pt idx="1122">
                  <c:v>1.7409197274546143E-4</c:v>
                </c:pt>
                <c:pt idx="1123">
                  <c:v>-8.6257091219342377E-4</c:v>
                </c:pt>
                <c:pt idx="1124">
                  <c:v>-7.790734715762091E-4</c:v>
                </c:pt>
                <c:pt idx="1125">
                  <c:v>-1.8581710075298088E-3</c:v>
                </c:pt>
                <c:pt idx="1126">
                  <c:v>-2.4428355896405733E-3</c:v>
                </c:pt>
                <c:pt idx="1127">
                  <c:v>-2.1227160430334012E-3</c:v>
                </c:pt>
                <c:pt idx="1128">
                  <c:v>-2.4916129695863884E-3</c:v>
                </c:pt>
                <c:pt idx="1129">
                  <c:v>-2.637760884525147E-3</c:v>
                </c:pt>
                <c:pt idx="1130">
                  <c:v>-1.8586768583974506E-3</c:v>
                </c:pt>
                <c:pt idx="1131">
                  <c:v>-1.9630563831816487E-3</c:v>
                </c:pt>
                <c:pt idx="1132">
                  <c:v>-1.0580039769550005E-3</c:v>
                </c:pt>
                <c:pt idx="1133">
                  <c:v>-5.7771604111439177E-4</c:v>
                </c:pt>
                <c:pt idx="1134">
                  <c:v>-8.0744429787477383E-4</c:v>
                </c:pt>
                <c:pt idx="1135">
                  <c:v>-1.6773112836599038E-3</c:v>
                </c:pt>
                <c:pt idx="1136">
                  <c:v>-7.5857806779553035E-4</c:v>
                </c:pt>
                <c:pt idx="1137">
                  <c:v>-2.6431628958772387E-4</c:v>
                </c:pt>
                <c:pt idx="1138">
                  <c:v>2.2288219086390347E-4</c:v>
                </c:pt>
                <c:pt idx="1139">
                  <c:v>8.0065503465539005E-4</c:v>
                </c:pt>
                <c:pt idx="1140">
                  <c:v>8.7721640783708073E-4</c:v>
                </c:pt>
                <c:pt idx="1141">
                  <c:v>1.0442874737431544E-3</c:v>
                </c:pt>
                <c:pt idx="1142">
                  <c:v>1.6565779227184227E-3</c:v>
                </c:pt>
                <c:pt idx="1143">
                  <c:v>9.6760385966514824E-4</c:v>
                </c:pt>
                <c:pt idx="1144">
                  <c:v>3.8295770004425234E-4</c:v>
                </c:pt>
                <c:pt idx="1145">
                  <c:v>3.5509042180209566E-4</c:v>
                </c:pt>
                <c:pt idx="1146">
                  <c:v>-1.3216259689558018E-4</c:v>
                </c:pt>
                <c:pt idx="1147">
                  <c:v>-1.4608324432328245E-4</c:v>
                </c:pt>
                <c:pt idx="1148">
                  <c:v>-1.3911044704858279E-4</c:v>
                </c:pt>
                <c:pt idx="1149">
                  <c:v>-4.7322751659847147E-4</c:v>
                </c:pt>
                <c:pt idx="1150">
                  <c:v>5.2915243881142705E-4</c:v>
                </c:pt>
                <c:pt idx="1151">
                  <c:v>6.8920261706820662E-4</c:v>
                </c:pt>
                <c:pt idx="1152">
                  <c:v>3.5128406673393433E-5</c:v>
                </c:pt>
                <c:pt idx="1153">
                  <c:v>3.2037458295129054E-4</c:v>
                </c:pt>
                <c:pt idx="1154">
                  <c:v>-3.7546013046960846E-4</c:v>
                </c:pt>
                <c:pt idx="1155">
                  <c:v>-7.0254606486021363E-4</c:v>
                </c:pt>
                <c:pt idx="1156">
                  <c:v>-3.9611462012633991E-4</c:v>
                </c:pt>
                <c:pt idx="1157">
                  <c:v>-1.5795168394990467E-3</c:v>
                </c:pt>
                <c:pt idx="1158">
                  <c:v>-1.6351936338015844E-3</c:v>
                </c:pt>
                <c:pt idx="1159">
                  <c:v>-3.1971463563193556E-4</c:v>
                </c:pt>
                <c:pt idx="1160">
                  <c:v>-1.1269791223295546E-3</c:v>
                </c:pt>
                <c:pt idx="1161">
                  <c:v>4.9274038758615874E-5</c:v>
                </c:pt>
                <c:pt idx="1162">
                  <c:v>-6.6052110315404549E-4</c:v>
                </c:pt>
                <c:pt idx="1163">
                  <c:v>-6.7460202624360446E-4</c:v>
                </c:pt>
                <c:pt idx="1164">
                  <c:v>-2.8477484838866543E-4</c:v>
                </c:pt>
                <c:pt idx="1165">
                  <c:v>5.3492232425808219E-7</c:v>
                </c:pt>
                <c:pt idx="1166">
                  <c:v>-7.861210334556254E-4</c:v>
                </c:pt>
                <c:pt idx="1167">
                  <c:v>-1.3501923423082842E-3</c:v>
                </c:pt>
                <c:pt idx="1168">
                  <c:v>-2.3386890325928387E-3</c:v>
                </c:pt>
                <c:pt idx="1169">
                  <c:v>-1.5941773034157214E-3</c:v>
                </c:pt>
                <c:pt idx="1170">
                  <c:v>-1.0094703111980722E-3</c:v>
                </c:pt>
                <c:pt idx="1171">
                  <c:v>-8.3373395852099637E-5</c:v>
                </c:pt>
                <c:pt idx="1172">
                  <c:v>-5.0093743607300064E-4</c:v>
                </c:pt>
                <c:pt idx="1173">
                  <c:v>-1.8766712172775321E-4</c:v>
                </c:pt>
                <c:pt idx="1174">
                  <c:v>-1.1081144927041184E-4</c:v>
                </c:pt>
                <c:pt idx="1175">
                  <c:v>6.3193669111356656E-5</c:v>
                </c:pt>
                <c:pt idx="1176">
                  <c:v>9.0997792755432612E-5</c:v>
                </c:pt>
                <c:pt idx="1177">
                  <c:v>7.1726122054368613E-6</c:v>
                </c:pt>
                <c:pt idx="1178">
                  <c:v>-1.1903592040102692E-3</c:v>
                </c:pt>
                <c:pt idx="1179">
                  <c:v>-1.0650626690887125E-3</c:v>
                </c:pt>
                <c:pt idx="1180">
                  <c:v>-1.0372800191593894E-3</c:v>
                </c:pt>
                <c:pt idx="1181">
                  <c:v>-1.4143849325525779E-5</c:v>
                </c:pt>
                <c:pt idx="1182">
                  <c:v>-7.6771044144507549E-5</c:v>
                </c:pt>
                <c:pt idx="1183">
                  <c:v>-1.8305109822986738E-7</c:v>
                </c:pt>
                <c:pt idx="1184">
                  <c:v>-2.7835192405635593E-4</c:v>
                </c:pt>
                <c:pt idx="1185">
                  <c:v>3.6186126253161087E-4</c:v>
                </c:pt>
                <c:pt idx="1186">
                  <c:v>4.1789115455663018E-5</c:v>
                </c:pt>
                <c:pt idx="1187">
                  <c:v>1.6005683721926332E-4</c:v>
                </c:pt>
                <c:pt idx="1188">
                  <c:v>4.7323807114995871E-4</c:v>
                </c:pt>
                <c:pt idx="1189">
                  <c:v>4.7314308018657372E-4</c:v>
                </c:pt>
                <c:pt idx="1190">
                  <c:v>5.4973055189557829E-4</c:v>
                </c:pt>
                <c:pt idx="1191">
                  <c:v>-3.6880174368866608E-4</c:v>
                </c:pt>
                <c:pt idx="1192">
                  <c:v>-6.7492422791536858E-4</c:v>
                </c:pt>
                <c:pt idx="1193">
                  <c:v>-7.3780632666682275E-4</c:v>
                </c:pt>
                <c:pt idx="1194">
                  <c:v>-6.2649303725833432E-4</c:v>
                </c:pt>
                <c:pt idx="1195">
                  <c:v>-1.3643047371513688E-3</c:v>
                </c:pt>
                <c:pt idx="1196">
                  <c:v>-8.0741992645588518E-4</c:v>
                </c:pt>
                <c:pt idx="1197">
                  <c:v>-4.8674041291708234E-5</c:v>
                </c:pt>
                <c:pt idx="1198">
                  <c:v>7.4456565334017014E-4</c:v>
                </c:pt>
                <c:pt idx="1199">
                  <c:v>6.0537261212867649E-4</c:v>
                </c:pt>
                <c:pt idx="1200">
                  <c:v>7.1676074290225609E-4</c:v>
                </c:pt>
                <c:pt idx="1201">
                  <c:v>-1.3991096180365388E-5</c:v>
                </c:pt>
                <c:pt idx="1202">
                  <c:v>8.3474853877032185E-5</c:v>
                </c:pt>
                <c:pt idx="1203">
                  <c:v>-2.0845335137713869E-4</c:v>
                </c:pt>
                <c:pt idx="1204">
                  <c:v>-8.6280157711865349E-4</c:v>
                </c:pt>
                <c:pt idx="1205">
                  <c:v>-1.1620657137889651E-3</c:v>
                </c:pt>
                <c:pt idx="1206">
                  <c:v>-8.7674030161453932E-4</c:v>
                </c:pt>
                <c:pt idx="1207">
                  <c:v>-3.8945066821824973E-4</c:v>
                </c:pt>
                <c:pt idx="1208">
                  <c:v>1.0485357766672257E-4</c:v>
                </c:pt>
                <c:pt idx="1209">
                  <c:v>-7.6133894656364913E-5</c:v>
                </c:pt>
                <c:pt idx="1210">
                  <c:v>1.0157972850623159E-3</c:v>
                </c:pt>
                <c:pt idx="1211">
                  <c:v>4.3801580572870347E-4</c:v>
                </c:pt>
                <c:pt idx="1212">
                  <c:v>7.0247295060354758E-4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2A7-472A-8679-A19398C4FFD6}"/>
            </c:ext>
          </c:extLst>
        </c:ser>
        <c:ser>
          <c:idx val="3"/>
          <c:order val="3"/>
          <c:tx>
            <c:strRef>
              <c:f>'Fluo RT Bandes'!$BX$1</c:f>
              <c:strCache>
                <c:ptCount val="1"/>
                <c:pt idx="0">
                  <c:v>W4B4 RT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'Fluo RT Bandes'!$BT$3:$BT$1215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RT Bandes'!$BX$3:$BX$1215</c:f>
              <c:numCache>
                <c:formatCode>General</c:formatCode>
                <c:ptCount val="1213"/>
                <c:pt idx="0">
                  <c:v>2.4319598907455251E-3</c:v>
                </c:pt>
                <c:pt idx="1">
                  <c:v>2.4757679414254088E-3</c:v>
                </c:pt>
                <c:pt idx="2">
                  <c:v>2.5144206543687622E-3</c:v>
                </c:pt>
                <c:pt idx="3">
                  <c:v>2.6952711218542215E-3</c:v>
                </c:pt>
                <c:pt idx="4">
                  <c:v>2.7909325438625668E-3</c:v>
                </c:pt>
                <c:pt idx="5">
                  <c:v>2.6412823725518457E-3</c:v>
                </c:pt>
                <c:pt idx="6">
                  <c:v>2.6535768890071617E-3</c:v>
                </c:pt>
                <c:pt idx="7">
                  <c:v>2.5830086992089277E-3</c:v>
                </c:pt>
                <c:pt idx="8">
                  <c:v>2.5482709998854232E-3</c:v>
                </c:pt>
                <c:pt idx="9">
                  <c:v>2.5955486932706488E-3</c:v>
                </c:pt>
                <c:pt idx="10">
                  <c:v>2.553134967715229E-3</c:v>
                </c:pt>
                <c:pt idx="11">
                  <c:v>2.2866577838885379E-3</c:v>
                </c:pt>
                <c:pt idx="12">
                  <c:v>2.3737077775436966E-3</c:v>
                </c:pt>
                <c:pt idx="13">
                  <c:v>2.3222249326399595E-3</c:v>
                </c:pt>
                <c:pt idx="14">
                  <c:v>2.2575663775143743E-3</c:v>
                </c:pt>
                <c:pt idx="15">
                  <c:v>2.3568880954756969E-3</c:v>
                </c:pt>
                <c:pt idx="16">
                  <c:v>2.5408484593123178E-3</c:v>
                </c:pt>
                <c:pt idx="17">
                  <c:v>2.6845236995230895E-3</c:v>
                </c:pt>
                <c:pt idx="18">
                  <c:v>2.8866293861027027E-3</c:v>
                </c:pt>
                <c:pt idx="19">
                  <c:v>2.962949821543632E-3</c:v>
                </c:pt>
                <c:pt idx="20">
                  <c:v>3.0211061461186202E-3</c:v>
                </c:pt>
                <c:pt idx="21">
                  <c:v>3.3169014258029304E-3</c:v>
                </c:pt>
                <c:pt idx="22">
                  <c:v>3.409449871439959E-3</c:v>
                </c:pt>
                <c:pt idx="23">
                  <c:v>3.3873907670851798E-3</c:v>
                </c:pt>
                <c:pt idx="24">
                  <c:v>3.1988904535391279E-3</c:v>
                </c:pt>
                <c:pt idx="25">
                  <c:v>3.3426688744251144E-3</c:v>
                </c:pt>
                <c:pt idx="26">
                  <c:v>3.4620566156984933E-3</c:v>
                </c:pt>
                <c:pt idx="27">
                  <c:v>3.7252628181198818E-3</c:v>
                </c:pt>
                <c:pt idx="28">
                  <c:v>3.7441618217949617E-3</c:v>
                </c:pt>
                <c:pt idx="29">
                  <c:v>3.7442234221980748E-3</c:v>
                </c:pt>
                <c:pt idx="30">
                  <c:v>3.6756621735332634E-3</c:v>
                </c:pt>
                <c:pt idx="31">
                  <c:v>3.9379228097668672E-3</c:v>
                </c:pt>
                <c:pt idx="32">
                  <c:v>3.9654581899583952E-3</c:v>
                </c:pt>
                <c:pt idx="33">
                  <c:v>4.0276129966994511E-3</c:v>
                </c:pt>
                <c:pt idx="34">
                  <c:v>3.8637312842575238E-3</c:v>
                </c:pt>
                <c:pt idx="35">
                  <c:v>3.8869761963722291E-3</c:v>
                </c:pt>
                <c:pt idx="36">
                  <c:v>3.9384464131933285E-3</c:v>
                </c:pt>
                <c:pt idx="37">
                  <c:v>3.9686460108194948E-3</c:v>
                </c:pt>
                <c:pt idx="38">
                  <c:v>3.9542807968135337E-3</c:v>
                </c:pt>
                <c:pt idx="39">
                  <c:v>3.9268809375088551E-3</c:v>
                </c:pt>
                <c:pt idx="40">
                  <c:v>3.835321178341791E-3</c:v>
                </c:pt>
                <c:pt idx="41">
                  <c:v>3.8910079427559776E-3</c:v>
                </c:pt>
                <c:pt idx="42">
                  <c:v>3.9935171735763844E-3</c:v>
                </c:pt>
                <c:pt idx="43">
                  <c:v>4.0411527653036964E-3</c:v>
                </c:pt>
                <c:pt idx="44">
                  <c:v>4.0246407772492462E-3</c:v>
                </c:pt>
                <c:pt idx="45">
                  <c:v>3.949734687063792E-3</c:v>
                </c:pt>
                <c:pt idx="46">
                  <c:v>4.037847903676681E-3</c:v>
                </c:pt>
                <c:pt idx="47">
                  <c:v>4.3141842320216141E-3</c:v>
                </c:pt>
                <c:pt idx="48">
                  <c:v>4.4255115605476526E-3</c:v>
                </c:pt>
                <c:pt idx="49">
                  <c:v>4.2159285090361629E-3</c:v>
                </c:pt>
                <c:pt idx="50">
                  <c:v>4.1937554439356248E-3</c:v>
                </c:pt>
                <c:pt idx="51">
                  <c:v>4.3175599341122089E-3</c:v>
                </c:pt>
                <c:pt idx="52">
                  <c:v>4.5384743797763413E-3</c:v>
                </c:pt>
                <c:pt idx="53">
                  <c:v>4.6364713810687179E-3</c:v>
                </c:pt>
                <c:pt idx="54">
                  <c:v>4.5006979325672705E-3</c:v>
                </c:pt>
                <c:pt idx="55">
                  <c:v>4.5166801571549483E-3</c:v>
                </c:pt>
                <c:pt idx="56">
                  <c:v>4.7462340593556846E-3</c:v>
                </c:pt>
                <c:pt idx="57">
                  <c:v>4.8641711111357512E-3</c:v>
                </c:pt>
                <c:pt idx="58">
                  <c:v>4.9420833009931218E-3</c:v>
                </c:pt>
                <c:pt idx="59">
                  <c:v>4.9282878907159567E-3</c:v>
                </c:pt>
                <c:pt idx="60">
                  <c:v>4.7686412059880518E-3</c:v>
                </c:pt>
                <c:pt idx="61">
                  <c:v>4.9284726919252954E-3</c:v>
                </c:pt>
                <c:pt idx="62">
                  <c:v>5.0185324812765577E-3</c:v>
                </c:pt>
                <c:pt idx="63">
                  <c:v>5.0191269251665983E-3</c:v>
                </c:pt>
                <c:pt idx="64">
                  <c:v>5.0781123911674882E-3</c:v>
                </c:pt>
                <c:pt idx="65">
                  <c:v>5.1763003537095148E-3</c:v>
                </c:pt>
                <c:pt idx="66">
                  <c:v>5.2399890104880848E-3</c:v>
                </c:pt>
                <c:pt idx="67">
                  <c:v>5.5117669090026531E-3</c:v>
                </c:pt>
                <c:pt idx="68">
                  <c:v>5.3858864852411592E-3</c:v>
                </c:pt>
                <c:pt idx="69">
                  <c:v>5.4127565810790663E-3</c:v>
                </c:pt>
                <c:pt idx="70">
                  <c:v>5.4980577392898461E-3</c:v>
                </c:pt>
                <c:pt idx="71">
                  <c:v>5.6268734222596753E-3</c:v>
                </c:pt>
                <c:pt idx="72">
                  <c:v>5.7271804386687906E-3</c:v>
                </c:pt>
                <c:pt idx="73">
                  <c:v>5.8774546220630467E-3</c:v>
                </c:pt>
                <c:pt idx="74">
                  <c:v>5.9435826548048928E-3</c:v>
                </c:pt>
                <c:pt idx="75">
                  <c:v>6.1447048909488069E-3</c:v>
                </c:pt>
                <c:pt idx="76">
                  <c:v>6.2037950776349885E-3</c:v>
                </c:pt>
                <c:pt idx="77">
                  <c:v>6.2728152493029907E-3</c:v>
                </c:pt>
                <c:pt idx="78">
                  <c:v>6.3661860603215796E-3</c:v>
                </c:pt>
                <c:pt idx="79">
                  <c:v>6.4820718186779811E-3</c:v>
                </c:pt>
                <c:pt idx="80">
                  <c:v>6.4556236856013983E-3</c:v>
                </c:pt>
                <c:pt idx="81">
                  <c:v>6.3450386419328731E-3</c:v>
                </c:pt>
                <c:pt idx="82">
                  <c:v>6.5531432837696493E-3</c:v>
                </c:pt>
                <c:pt idx="83">
                  <c:v>6.7215865060620958E-3</c:v>
                </c:pt>
                <c:pt idx="84">
                  <c:v>6.8152899592574933E-3</c:v>
                </c:pt>
                <c:pt idx="85">
                  <c:v>6.8173905330036477E-3</c:v>
                </c:pt>
                <c:pt idx="86">
                  <c:v>6.9133393208925167E-3</c:v>
                </c:pt>
                <c:pt idx="87">
                  <c:v>6.980144958068606E-3</c:v>
                </c:pt>
                <c:pt idx="88">
                  <c:v>7.1972986991226872E-3</c:v>
                </c:pt>
                <c:pt idx="89">
                  <c:v>6.9989146008971482E-3</c:v>
                </c:pt>
                <c:pt idx="90">
                  <c:v>7.1745219500716417E-3</c:v>
                </c:pt>
                <c:pt idx="91">
                  <c:v>7.3317046186750241E-3</c:v>
                </c:pt>
                <c:pt idx="92">
                  <c:v>7.495826572689092E-3</c:v>
                </c:pt>
                <c:pt idx="93">
                  <c:v>7.482856607813641E-3</c:v>
                </c:pt>
                <c:pt idx="94">
                  <c:v>7.5658816311293944E-3</c:v>
                </c:pt>
                <c:pt idx="95">
                  <c:v>7.653113961977767E-3</c:v>
                </c:pt>
                <c:pt idx="96">
                  <c:v>7.8513656193366123E-3</c:v>
                </c:pt>
                <c:pt idx="97">
                  <c:v>7.8177964796601624E-3</c:v>
                </c:pt>
                <c:pt idx="98">
                  <c:v>7.8864932492118227E-3</c:v>
                </c:pt>
                <c:pt idx="99">
                  <c:v>8.0654270201544198E-3</c:v>
                </c:pt>
                <c:pt idx="100">
                  <c:v>8.3467067808491741E-3</c:v>
                </c:pt>
                <c:pt idx="101">
                  <c:v>8.5505178745889712E-3</c:v>
                </c:pt>
                <c:pt idx="102">
                  <c:v>8.7515538701685262E-3</c:v>
                </c:pt>
                <c:pt idx="103">
                  <c:v>9.0787136111018709E-3</c:v>
                </c:pt>
                <c:pt idx="104">
                  <c:v>9.4359189486535999E-3</c:v>
                </c:pt>
                <c:pt idx="105">
                  <c:v>9.8193414177702391E-3</c:v>
                </c:pt>
                <c:pt idx="106">
                  <c:v>9.9571630796751933E-3</c:v>
                </c:pt>
                <c:pt idx="107">
                  <c:v>1.0136112250718568E-2</c:v>
                </c:pt>
                <c:pt idx="108">
                  <c:v>1.0303720787548834E-2</c:v>
                </c:pt>
                <c:pt idx="109">
                  <c:v>1.0609742350153939E-2</c:v>
                </c:pt>
                <c:pt idx="110">
                  <c:v>1.0854332910754567E-2</c:v>
                </c:pt>
                <c:pt idx="111">
                  <c:v>1.1014336877820528E-2</c:v>
                </c:pt>
                <c:pt idx="112">
                  <c:v>1.1165966270083271E-2</c:v>
                </c:pt>
                <c:pt idx="113">
                  <c:v>1.1372845063898098E-2</c:v>
                </c:pt>
                <c:pt idx="114">
                  <c:v>1.1565986967818716E-2</c:v>
                </c:pt>
                <c:pt idx="115">
                  <c:v>1.2089270072183352E-2</c:v>
                </c:pt>
                <c:pt idx="116">
                  <c:v>1.2477768414516505E-2</c:v>
                </c:pt>
                <c:pt idx="117">
                  <c:v>1.2804875795107204E-2</c:v>
                </c:pt>
                <c:pt idx="118">
                  <c:v>1.3312164354803539E-2</c:v>
                </c:pt>
                <c:pt idx="119">
                  <c:v>1.3820666442441201E-2</c:v>
                </c:pt>
                <c:pt idx="120">
                  <c:v>1.4489532859503032E-2</c:v>
                </c:pt>
                <c:pt idx="121">
                  <c:v>1.5136552693600827E-2</c:v>
                </c:pt>
                <c:pt idx="122">
                  <c:v>1.5573216391128065E-2</c:v>
                </c:pt>
                <c:pt idx="123">
                  <c:v>1.6052750889201817E-2</c:v>
                </c:pt>
                <c:pt idx="124">
                  <c:v>1.6743781131303724E-2</c:v>
                </c:pt>
                <c:pt idx="125">
                  <c:v>1.726869972637101E-2</c:v>
                </c:pt>
                <c:pt idx="126">
                  <c:v>1.7733222206206115E-2</c:v>
                </c:pt>
                <c:pt idx="127">
                  <c:v>1.8449385412778144E-2</c:v>
                </c:pt>
                <c:pt idx="128">
                  <c:v>1.9216134870386592E-2</c:v>
                </c:pt>
                <c:pt idx="129">
                  <c:v>1.9959183572897301E-2</c:v>
                </c:pt>
                <c:pt idx="130">
                  <c:v>2.0836807596068908E-2</c:v>
                </c:pt>
                <c:pt idx="131">
                  <c:v>2.1731827573079638E-2</c:v>
                </c:pt>
                <c:pt idx="132">
                  <c:v>2.2791086544870349E-2</c:v>
                </c:pt>
                <c:pt idx="133">
                  <c:v>2.3970962185976545E-2</c:v>
                </c:pt>
                <c:pt idx="134">
                  <c:v>2.4839728071180501E-2</c:v>
                </c:pt>
                <c:pt idx="135">
                  <c:v>2.5590267382709753E-2</c:v>
                </c:pt>
                <c:pt idx="136">
                  <c:v>2.6659810541800184E-2</c:v>
                </c:pt>
                <c:pt idx="137">
                  <c:v>2.7630654455002755E-2</c:v>
                </c:pt>
                <c:pt idx="138">
                  <c:v>2.8766436527560637E-2</c:v>
                </c:pt>
                <c:pt idx="139">
                  <c:v>2.9879158489213152E-2</c:v>
                </c:pt>
                <c:pt idx="140">
                  <c:v>3.0984140360214518E-2</c:v>
                </c:pt>
                <c:pt idx="141">
                  <c:v>3.2325643139008702E-2</c:v>
                </c:pt>
                <c:pt idx="142">
                  <c:v>3.3749505656765023E-2</c:v>
                </c:pt>
                <c:pt idx="143">
                  <c:v>3.5217196861336258E-2</c:v>
                </c:pt>
                <c:pt idx="144">
                  <c:v>3.6709127824532485E-2</c:v>
                </c:pt>
                <c:pt idx="145">
                  <c:v>3.8039357729556987E-2</c:v>
                </c:pt>
                <c:pt idx="146">
                  <c:v>3.9683287687434628E-2</c:v>
                </c:pt>
                <c:pt idx="147">
                  <c:v>4.1316560775573719E-2</c:v>
                </c:pt>
                <c:pt idx="148">
                  <c:v>4.2747230137874022E-2</c:v>
                </c:pt>
                <c:pt idx="149">
                  <c:v>4.4463201767192366E-2</c:v>
                </c:pt>
                <c:pt idx="150">
                  <c:v>4.5908809227247584E-2</c:v>
                </c:pt>
                <c:pt idx="151">
                  <c:v>4.7547164348643499E-2</c:v>
                </c:pt>
                <c:pt idx="152">
                  <c:v>4.927135963177743E-2</c:v>
                </c:pt>
                <c:pt idx="153">
                  <c:v>5.083585586984081E-2</c:v>
                </c:pt>
                <c:pt idx="154">
                  <c:v>5.2655500977598399E-2</c:v>
                </c:pt>
                <c:pt idx="155">
                  <c:v>5.4587998023859066E-2</c:v>
                </c:pt>
                <c:pt idx="156">
                  <c:v>5.644629738457009E-2</c:v>
                </c:pt>
                <c:pt idx="157">
                  <c:v>5.854394511157681E-2</c:v>
                </c:pt>
                <c:pt idx="158">
                  <c:v>6.0694599985462304E-2</c:v>
                </c:pt>
                <c:pt idx="159">
                  <c:v>6.2899216812474817E-2</c:v>
                </c:pt>
                <c:pt idx="160">
                  <c:v>6.5191521813318748E-2</c:v>
                </c:pt>
                <c:pt idx="161">
                  <c:v>6.7422257211251196E-2</c:v>
                </c:pt>
                <c:pt idx="162">
                  <c:v>7.031301012833828E-2</c:v>
                </c:pt>
                <c:pt idx="163">
                  <c:v>7.3000019712128994E-2</c:v>
                </c:pt>
                <c:pt idx="164">
                  <c:v>7.5975657984705861E-2</c:v>
                </c:pt>
                <c:pt idx="165">
                  <c:v>7.9138561482746339E-2</c:v>
                </c:pt>
                <c:pt idx="166">
                  <c:v>8.2387151141517068E-2</c:v>
                </c:pt>
                <c:pt idx="167">
                  <c:v>8.5700051621137807E-2</c:v>
                </c:pt>
                <c:pt idx="168">
                  <c:v>8.9323294931642039E-2</c:v>
                </c:pt>
                <c:pt idx="169">
                  <c:v>9.2874034567682215E-2</c:v>
                </c:pt>
                <c:pt idx="170">
                  <c:v>9.6811131932047365E-2</c:v>
                </c:pt>
                <c:pt idx="171">
                  <c:v>0.10064603422764798</c:v>
                </c:pt>
                <c:pt idx="172">
                  <c:v>0.10466810934810758</c:v>
                </c:pt>
                <c:pt idx="173">
                  <c:v>0.1090229498461838</c:v>
                </c:pt>
                <c:pt idx="174">
                  <c:v>0.11351063161357328</c:v>
                </c:pt>
                <c:pt idx="175">
                  <c:v>0.11850029506593092</c:v>
                </c:pt>
                <c:pt idx="176">
                  <c:v>0.12345570869415769</c:v>
                </c:pt>
                <c:pt idx="177">
                  <c:v>0.12865068629009108</c:v>
                </c:pt>
                <c:pt idx="178">
                  <c:v>0.13433748150447897</c:v>
                </c:pt>
                <c:pt idx="179">
                  <c:v>0.13978594475922251</c:v>
                </c:pt>
                <c:pt idx="180">
                  <c:v>0.14556828219883872</c:v>
                </c:pt>
                <c:pt idx="181">
                  <c:v>0.1518102818464844</c:v>
                </c:pt>
                <c:pt idx="182">
                  <c:v>0.15839096051044557</c:v>
                </c:pt>
                <c:pt idx="183">
                  <c:v>0.16504759247144515</c:v>
                </c:pt>
                <c:pt idx="184">
                  <c:v>0.17189888170628187</c:v>
                </c:pt>
                <c:pt idx="185">
                  <c:v>0.17869725619484453</c:v>
                </c:pt>
                <c:pt idx="186">
                  <c:v>0.1863978609876023</c:v>
                </c:pt>
                <c:pt idx="187">
                  <c:v>0.19415920377782953</c:v>
                </c:pt>
                <c:pt idx="188">
                  <c:v>0.20211468023846749</c:v>
                </c:pt>
                <c:pt idx="189">
                  <c:v>0.20979190767824385</c:v>
                </c:pt>
                <c:pt idx="190">
                  <c:v>0.21805569415646256</c:v>
                </c:pt>
                <c:pt idx="191">
                  <c:v>0.22677837283767185</c:v>
                </c:pt>
                <c:pt idx="192">
                  <c:v>0.23575995801316524</c:v>
                </c:pt>
                <c:pt idx="193">
                  <c:v>0.24495548138867021</c:v>
                </c:pt>
                <c:pt idx="194">
                  <c:v>0.25440310441391528</c:v>
                </c:pt>
                <c:pt idx="195">
                  <c:v>0.26406719125569961</c:v>
                </c:pt>
                <c:pt idx="196">
                  <c:v>0.27455669269899707</c:v>
                </c:pt>
                <c:pt idx="197">
                  <c:v>0.28464908714362624</c:v>
                </c:pt>
                <c:pt idx="198">
                  <c:v>0.2951937517479114</c:v>
                </c:pt>
                <c:pt idx="199">
                  <c:v>0.30621224665294211</c:v>
                </c:pt>
                <c:pt idx="200">
                  <c:v>0.31733447663681513</c:v>
                </c:pt>
                <c:pt idx="201">
                  <c:v>0.32880231568235385</c:v>
                </c:pt>
                <c:pt idx="202">
                  <c:v>0.3405288764209673</c:v>
                </c:pt>
                <c:pt idx="203">
                  <c:v>0.35202566765596915</c:v>
                </c:pt>
                <c:pt idx="204">
                  <c:v>0.3643999566333162</c:v>
                </c:pt>
                <c:pt idx="205">
                  <c:v>0.37701910721303761</c:v>
                </c:pt>
                <c:pt idx="206">
                  <c:v>0.38982767903233156</c:v>
                </c:pt>
                <c:pt idx="207">
                  <c:v>0.4025244461199754</c:v>
                </c:pt>
                <c:pt idx="208">
                  <c:v>0.41575898472679607</c:v>
                </c:pt>
                <c:pt idx="209">
                  <c:v>0.42947277446983612</c:v>
                </c:pt>
                <c:pt idx="210">
                  <c:v>0.44316500407178661</c:v>
                </c:pt>
                <c:pt idx="211">
                  <c:v>0.45686246970800176</c:v>
                </c:pt>
                <c:pt idx="212">
                  <c:v>0.47067143207385154</c:v>
                </c:pt>
                <c:pt idx="213">
                  <c:v>0.48492145332599057</c:v>
                </c:pt>
                <c:pt idx="214">
                  <c:v>0.49966119778287826</c:v>
                </c:pt>
                <c:pt idx="215">
                  <c:v>0.51418903685305717</c:v>
                </c:pt>
                <c:pt idx="216">
                  <c:v>0.52941172847035112</c:v>
                </c:pt>
                <c:pt idx="217">
                  <c:v>0.5442651256709824</c:v>
                </c:pt>
                <c:pt idx="218">
                  <c:v>0.56005361699086953</c:v>
                </c:pt>
                <c:pt idx="219">
                  <c:v>0.57550761812185292</c:v>
                </c:pt>
                <c:pt idx="220">
                  <c:v>0.59182618091052785</c:v>
                </c:pt>
                <c:pt idx="221">
                  <c:v>0.60813242361858022</c:v>
                </c:pt>
                <c:pt idx="222">
                  <c:v>0.62525363965981795</c:v>
                </c:pt>
                <c:pt idx="223">
                  <c:v>0.64230771126166242</c:v>
                </c:pt>
                <c:pt idx="224">
                  <c:v>0.66069573959291994</c:v>
                </c:pt>
                <c:pt idx="225">
                  <c:v>0.67909516399875325</c:v>
                </c:pt>
                <c:pt idx="226">
                  <c:v>0.6980813322442383</c:v>
                </c:pt>
                <c:pt idx="227">
                  <c:v>0.716634141653823</c:v>
                </c:pt>
                <c:pt idx="228">
                  <c:v>0.73555039344177464</c:v>
                </c:pt>
                <c:pt idx="229">
                  <c:v>0.75323987320173025</c:v>
                </c:pt>
                <c:pt idx="230">
                  <c:v>0.77155613706336101</c:v>
                </c:pt>
                <c:pt idx="231">
                  <c:v>0.7900254779267275</c:v>
                </c:pt>
                <c:pt idx="232">
                  <c:v>0.80899039403313855</c:v>
                </c:pt>
                <c:pt idx="233">
                  <c:v>0.82669989392410581</c:v>
                </c:pt>
                <c:pt idx="234">
                  <c:v>0.84491544112664674</c:v>
                </c:pt>
                <c:pt idx="235">
                  <c:v>0.86251436829402606</c:v>
                </c:pt>
                <c:pt idx="236">
                  <c:v>0.88096153301227198</c:v>
                </c:pt>
                <c:pt idx="237">
                  <c:v>0.8987883816711697</c:v>
                </c:pt>
                <c:pt idx="238">
                  <c:v>0.91477522628908081</c:v>
                </c:pt>
                <c:pt idx="239">
                  <c:v>0.92973981221733115</c:v>
                </c:pt>
                <c:pt idx="240">
                  <c:v>0.94437668400102015</c:v>
                </c:pt>
                <c:pt idx="241">
                  <c:v>0.9575034219023929</c:v>
                </c:pt>
                <c:pt idx="242">
                  <c:v>0.97028796956447283</c:v>
                </c:pt>
                <c:pt idx="243">
                  <c:v>0.98007411760502561</c:v>
                </c:pt>
                <c:pt idx="244">
                  <c:v>0.9872533365858347</c:v>
                </c:pt>
                <c:pt idx="245">
                  <c:v>0.99332929234688916</c:v>
                </c:pt>
                <c:pt idx="246">
                  <c:v>0.9974940956013616</c:v>
                </c:pt>
                <c:pt idx="247">
                  <c:v>1</c:v>
                </c:pt>
                <c:pt idx="248">
                  <c:v>0.99891398489311722</c:v>
                </c:pt>
                <c:pt idx="249">
                  <c:v>0.99539536986730037</c:v>
                </c:pt>
                <c:pt idx="250">
                  <c:v>0.9908609641941496</c:v>
                </c:pt>
                <c:pt idx="251">
                  <c:v>0.98465164356035551</c:v>
                </c:pt>
                <c:pt idx="252">
                  <c:v>0.97647603805919314</c:v>
                </c:pt>
                <c:pt idx="253">
                  <c:v>0.96429825436777661</c:v>
                </c:pt>
                <c:pt idx="254">
                  <c:v>0.95140528999621776</c:v>
                </c:pt>
                <c:pt idx="255">
                  <c:v>0.93739273829807945</c:v>
                </c:pt>
                <c:pt idx="256">
                  <c:v>0.92141266972451064</c:v>
                </c:pt>
                <c:pt idx="257">
                  <c:v>0.90411804854850975</c:v>
                </c:pt>
                <c:pt idx="258">
                  <c:v>0.88441485161078903</c:v>
                </c:pt>
                <c:pt idx="259">
                  <c:v>0.86494666021094446</c:v>
                </c:pt>
                <c:pt idx="260">
                  <c:v>0.84617763338643281</c:v>
                </c:pt>
                <c:pt idx="261">
                  <c:v>0.82494459043739987</c:v>
                </c:pt>
                <c:pt idx="262">
                  <c:v>0.80346452987188355</c:v>
                </c:pt>
                <c:pt idx="263">
                  <c:v>0.78201958153614159</c:v>
                </c:pt>
                <c:pt idx="264">
                  <c:v>0.75977967999822582</c:v>
                </c:pt>
                <c:pt idx="265">
                  <c:v>0.73934405426749117</c:v>
                </c:pt>
                <c:pt idx="266">
                  <c:v>0.71707520054011231</c:v>
                </c:pt>
                <c:pt idx="267">
                  <c:v>0.69565396835956894</c:v>
                </c:pt>
                <c:pt idx="268">
                  <c:v>0.67531782727986167</c:v>
                </c:pt>
                <c:pt idx="269">
                  <c:v>0.65476577678724335</c:v>
                </c:pt>
                <c:pt idx="270">
                  <c:v>0.63495539514810584</c:v>
                </c:pt>
                <c:pt idx="271">
                  <c:v>0.61690863305009469</c:v>
                </c:pt>
                <c:pt idx="272">
                  <c:v>0.5980709217761121</c:v>
                </c:pt>
                <c:pt idx="273">
                  <c:v>0.5809441616985942</c:v>
                </c:pt>
                <c:pt idx="274">
                  <c:v>0.56403084701786288</c:v>
                </c:pt>
                <c:pt idx="275">
                  <c:v>0.54767439998127354</c:v>
                </c:pt>
                <c:pt idx="276">
                  <c:v>0.53318198114288462</c:v>
                </c:pt>
                <c:pt idx="277">
                  <c:v>0.51826390351898466</c:v>
                </c:pt>
                <c:pt idx="278">
                  <c:v>0.50360885961637736</c:v>
                </c:pt>
                <c:pt idx="279">
                  <c:v>0.49025666423961078</c:v>
                </c:pt>
                <c:pt idx="280">
                  <c:v>0.47788791929854391</c:v>
                </c:pt>
                <c:pt idx="281">
                  <c:v>0.46581085226621721</c:v>
                </c:pt>
                <c:pt idx="282">
                  <c:v>0.45442678976891226</c:v>
                </c:pt>
                <c:pt idx="283">
                  <c:v>0.44307814750339725</c:v>
                </c:pt>
                <c:pt idx="284">
                  <c:v>0.4331983668501127</c:v>
                </c:pt>
                <c:pt idx="285">
                  <c:v>0.42373069289365428</c:v>
                </c:pt>
                <c:pt idx="286">
                  <c:v>0.41443550006591245</c:v>
                </c:pt>
                <c:pt idx="287">
                  <c:v>0.40486680144834869</c:v>
                </c:pt>
                <c:pt idx="288">
                  <c:v>0.39572776564249834</c:v>
                </c:pt>
                <c:pt idx="289">
                  <c:v>0.38749517976845643</c:v>
                </c:pt>
                <c:pt idx="290">
                  <c:v>0.37958907603091352</c:v>
                </c:pt>
                <c:pt idx="291">
                  <c:v>0.37201407446010326</c:v>
                </c:pt>
                <c:pt idx="292">
                  <c:v>0.36437285245594647</c:v>
                </c:pt>
                <c:pt idx="293">
                  <c:v>0.35736919462400962</c:v>
                </c:pt>
                <c:pt idx="294">
                  <c:v>0.35099078088367008</c:v>
                </c:pt>
                <c:pt idx="295">
                  <c:v>0.34448547031291776</c:v>
                </c:pt>
                <c:pt idx="296">
                  <c:v>0.33807656437303729</c:v>
                </c:pt>
                <c:pt idx="297">
                  <c:v>0.33197258042856631</c:v>
                </c:pt>
                <c:pt idx="298">
                  <c:v>0.32630657535022906</c:v>
                </c:pt>
                <c:pt idx="299">
                  <c:v>0.32122947012565251</c:v>
                </c:pt>
                <c:pt idx="300">
                  <c:v>0.31600975996786923</c:v>
                </c:pt>
                <c:pt idx="301">
                  <c:v>0.31096961498516046</c:v>
                </c:pt>
                <c:pt idx="302">
                  <c:v>0.3064187004039754</c:v>
                </c:pt>
                <c:pt idx="303">
                  <c:v>0.30157604631364709</c:v>
                </c:pt>
                <c:pt idx="304">
                  <c:v>0.29734579263086702</c:v>
                </c:pt>
                <c:pt idx="305">
                  <c:v>0.29265516833542154</c:v>
                </c:pt>
                <c:pt idx="306">
                  <c:v>0.28789056195583745</c:v>
                </c:pt>
                <c:pt idx="307">
                  <c:v>0.28357027928390766</c:v>
                </c:pt>
                <c:pt idx="308">
                  <c:v>0.27930321936026753</c:v>
                </c:pt>
                <c:pt idx="309">
                  <c:v>0.27534517785884388</c:v>
                </c:pt>
                <c:pt idx="310">
                  <c:v>0.27186133626058451</c:v>
                </c:pt>
                <c:pt idx="311">
                  <c:v>0.26767577367026291</c:v>
                </c:pt>
                <c:pt idx="312">
                  <c:v>0.2639969667961507</c:v>
                </c:pt>
                <c:pt idx="313">
                  <c:v>0.26038595116566443</c:v>
                </c:pt>
                <c:pt idx="314">
                  <c:v>0.25707785551748652</c:v>
                </c:pt>
                <c:pt idx="315">
                  <c:v>0.25359734034099518</c:v>
                </c:pt>
                <c:pt idx="316">
                  <c:v>0.24997049340690886</c:v>
                </c:pt>
                <c:pt idx="317">
                  <c:v>0.24716847587050611</c:v>
                </c:pt>
                <c:pt idx="318">
                  <c:v>0.24462129920178199</c:v>
                </c:pt>
                <c:pt idx="319">
                  <c:v>0.2421085879585996</c:v>
                </c:pt>
                <c:pt idx="320">
                  <c:v>0.23986682608850993</c:v>
                </c:pt>
                <c:pt idx="321">
                  <c:v>0.23724434292698013</c:v>
                </c:pt>
                <c:pt idx="322">
                  <c:v>0.2348848010861383</c:v>
                </c:pt>
                <c:pt idx="323">
                  <c:v>0.23293385471914529</c:v>
                </c:pt>
                <c:pt idx="324">
                  <c:v>0.23029313783829403</c:v>
                </c:pt>
                <c:pt idx="325">
                  <c:v>0.22800265004934192</c:v>
                </c:pt>
                <c:pt idx="326">
                  <c:v>0.22554617997420176</c:v>
                </c:pt>
                <c:pt idx="327">
                  <c:v>0.22345610909677793</c:v>
                </c:pt>
                <c:pt idx="328">
                  <c:v>0.22174303268640591</c:v>
                </c:pt>
                <c:pt idx="329">
                  <c:v>0.21980040237383314</c:v>
                </c:pt>
                <c:pt idx="330">
                  <c:v>0.21790813039080528</c:v>
                </c:pt>
                <c:pt idx="331">
                  <c:v>0.21617367864055304</c:v>
                </c:pt>
                <c:pt idx="332">
                  <c:v>0.21454872160683419</c:v>
                </c:pt>
                <c:pt idx="333">
                  <c:v>0.21303997373358813</c:v>
                </c:pt>
                <c:pt idx="334">
                  <c:v>0.21107837049685654</c:v>
                </c:pt>
                <c:pt idx="335">
                  <c:v>0.20944916303532291</c:v>
                </c:pt>
                <c:pt idx="336">
                  <c:v>0.2082069293061454</c:v>
                </c:pt>
                <c:pt idx="337">
                  <c:v>0.20690217116780812</c:v>
                </c:pt>
                <c:pt idx="338">
                  <c:v>0.20560822390021719</c:v>
                </c:pt>
                <c:pt idx="339">
                  <c:v>0.20447948891377546</c:v>
                </c:pt>
                <c:pt idx="340">
                  <c:v>0.20342190239292926</c:v>
                </c:pt>
                <c:pt idx="341">
                  <c:v>0.20272316902041806</c:v>
                </c:pt>
                <c:pt idx="342">
                  <c:v>0.20171591002891523</c:v>
                </c:pt>
                <c:pt idx="343">
                  <c:v>0.20040560785429778</c:v>
                </c:pt>
                <c:pt idx="344">
                  <c:v>0.19963806683150934</c:v>
                </c:pt>
                <c:pt idx="345">
                  <c:v>0.19877627719195795</c:v>
                </c:pt>
                <c:pt idx="346">
                  <c:v>0.19790302987742753</c:v>
                </c:pt>
                <c:pt idx="347">
                  <c:v>0.19701943369517411</c:v>
                </c:pt>
                <c:pt idx="348">
                  <c:v>0.19616931733201262</c:v>
                </c:pt>
                <c:pt idx="349">
                  <c:v>0.19561950293402719</c:v>
                </c:pt>
                <c:pt idx="350">
                  <c:v>0.19521925431480025</c:v>
                </c:pt>
                <c:pt idx="351">
                  <c:v>0.1942133505321659</c:v>
                </c:pt>
                <c:pt idx="352">
                  <c:v>0.193584810819002</c:v>
                </c:pt>
                <c:pt idx="353">
                  <c:v>0.19319423346306377</c:v>
                </c:pt>
                <c:pt idx="354">
                  <c:v>0.19281240336436761</c:v>
                </c:pt>
                <c:pt idx="355">
                  <c:v>0.19208887582960343</c:v>
                </c:pt>
                <c:pt idx="356">
                  <c:v>0.19118587552036939</c:v>
                </c:pt>
                <c:pt idx="357">
                  <c:v>0.1905073470800793</c:v>
                </c:pt>
                <c:pt idx="358">
                  <c:v>0.18990036750800496</c:v>
                </c:pt>
                <c:pt idx="359">
                  <c:v>0.1891858952324984</c:v>
                </c:pt>
                <c:pt idx="360">
                  <c:v>0.18837009029387089</c:v>
                </c:pt>
                <c:pt idx="361">
                  <c:v>0.18757723150540298</c:v>
                </c:pt>
                <c:pt idx="362">
                  <c:v>0.18715911876927324</c:v>
                </c:pt>
                <c:pt idx="363">
                  <c:v>0.18647695590519944</c:v>
                </c:pt>
                <c:pt idx="364">
                  <c:v>0.18606774442731955</c:v>
                </c:pt>
                <c:pt idx="365">
                  <c:v>0.18565274251154701</c:v>
                </c:pt>
                <c:pt idx="366">
                  <c:v>0.18509042323172964</c:v>
                </c:pt>
                <c:pt idx="367">
                  <c:v>0.18458218910584551</c:v>
                </c:pt>
                <c:pt idx="368">
                  <c:v>0.18393883449573295</c:v>
                </c:pt>
                <c:pt idx="369">
                  <c:v>0.18348200590624664</c:v>
                </c:pt>
                <c:pt idx="370">
                  <c:v>0.18306989920942043</c:v>
                </c:pt>
                <c:pt idx="371">
                  <c:v>0.18221821203597954</c:v>
                </c:pt>
                <c:pt idx="372">
                  <c:v>0.18163008218725785</c:v>
                </c:pt>
                <c:pt idx="373">
                  <c:v>0.18131502692553619</c:v>
                </c:pt>
                <c:pt idx="374">
                  <c:v>0.18042896672715827</c:v>
                </c:pt>
                <c:pt idx="375">
                  <c:v>0.17985753058768017</c:v>
                </c:pt>
                <c:pt idx="376">
                  <c:v>0.17907385025927608</c:v>
                </c:pt>
                <c:pt idx="377">
                  <c:v>0.17832740737455385</c:v>
                </c:pt>
                <c:pt idx="378">
                  <c:v>0.17793301079362264</c:v>
                </c:pt>
                <c:pt idx="379">
                  <c:v>0.17757018441928685</c:v>
                </c:pt>
                <c:pt idx="380">
                  <c:v>0.17677467681348505</c:v>
                </c:pt>
                <c:pt idx="381">
                  <c:v>0.17633842275863854</c:v>
                </c:pt>
                <c:pt idx="382">
                  <c:v>0.17595018621801861</c:v>
                </c:pt>
                <c:pt idx="383">
                  <c:v>0.17575583694619698</c:v>
                </c:pt>
                <c:pt idx="384">
                  <c:v>0.17542670599236401</c:v>
                </c:pt>
                <c:pt idx="385">
                  <c:v>0.1750109648717541</c:v>
                </c:pt>
                <c:pt idx="386">
                  <c:v>0.17442656184742072</c:v>
                </c:pt>
                <c:pt idx="387">
                  <c:v>0.17417889742670478</c:v>
                </c:pt>
                <c:pt idx="388">
                  <c:v>0.17396434322266205</c:v>
                </c:pt>
                <c:pt idx="389">
                  <c:v>0.17351906470875944</c:v>
                </c:pt>
                <c:pt idx="390">
                  <c:v>0.17291633556449995</c:v>
                </c:pt>
                <c:pt idx="391">
                  <c:v>0.17255089117303185</c:v>
                </c:pt>
                <c:pt idx="392">
                  <c:v>0.17226503450238578</c:v>
                </c:pt>
                <c:pt idx="393">
                  <c:v>0.17192463067478314</c:v>
                </c:pt>
                <c:pt idx="394">
                  <c:v>0.17137355346853389</c:v>
                </c:pt>
                <c:pt idx="395">
                  <c:v>0.17087745462206305</c:v>
                </c:pt>
                <c:pt idx="396">
                  <c:v>0.17028294913161912</c:v>
                </c:pt>
                <c:pt idx="397">
                  <c:v>0.16985273191627764</c:v>
                </c:pt>
                <c:pt idx="398">
                  <c:v>0.16938500005544035</c:v>
                </c:pt>
                <c:pt idx="399">
                  <c:v>0.16872855535966627</c:v>
                </c:pt>
                <c:pt idx="400">
                  <c:v>0.16802751197203836</c:v>
                </c:pt>
                <c:pt idx="401">
                  <c:v>0.16756393813841117</c:v>
                </c:pt>
                <c:pt idx="402">
                  <c:v>0.16700044845093465</c:v>
                </c:pt>
                <c:pt idx="403">
                  <c:v>0.1664558392870123</c:v>
                </c:pt>
                <c:pt idx="404">
                  <c:v>0.16584682690163524</c:v>
                </c:pt>
                <c:pt idx="405">
                  <c:v>0.16539615835246027</c:v>
                </c:pt>
                <c:pt idx="406">
                  <c:v>0.16471082306762616</c:v>
                </c:pt>
                <c:pt idx="407">
                  <c:v>0.1639325019742929</c:v>
                </c:pt>
                <c:pt idx="408">
                  <c:v>0.16331406472723958</c:v>
                </c:pt>
                <c:pt idx="409">
                  <c:v>0.16271912803397387</c:v>
                </c:pt>
                <c:pt idx="410">
                  <c:v>0.16194345575797447</c:v>
                </c:pt>
                <c:pt idx="411">
                  <c:v>0.16151080532671008</c:v>
                </c:pt>
                <c:pt idx="412">
                  <c:v>0.1606730090441712</c:v>
                </c:pt>
                <c:pt idx="413">
                  <c:v>0.15986203973718804</c:v>
                </c:pt>
                <c:pt idx="414">
                  <c:v>0.15920556424121241</c:v>
                </c:pt>
                <c:pt idx="415">
                  <c:v>0.15821148773597576</c:v>
                </c:pt>
                <c:pt idx="416">
                  <c:v>0.1572144852115912</c:v>
                </c:pt>
                <c:pt idx="417">
                  <c:v>0.15634490312104604</c:v>
                </c:pt>
                <c:pt idx="418">
                  <c:v>0.15497595736266501</c:v>
                </c:pt>
                <c:pt idx="419">
                  <c:v>0.15392881211014645</c:v>
                </c:pt>
                <c:pt idx="420">
                  <c:v>0.15308023575706278</c:v>
                </c:pt>
                <c:pt idx="421">
                  <c:v>0.15203041088700886</c:v>
                </c:pt>
                <c:pt idx="422">
                  <c:v>0.15081565093761973</c:v>
                </c:pt>
                <c:pt idx="423">
                  <c:v>0.14970989290153916</c:v>
                </c:pt>
                <c:pt idx="424">
                  <c:v>0.1487087323499445</c:v>
                </c:pt>
                <c:pt idx="425">
                  <c:v>0.14790053506110146</c:v>
                </c:pt>
                <c:pt idx="426">
                  <c:v>0.14675470596279583</c:v>
                </c:pt>
                <c:pt idx="427">
                  <c:v>0.14549728773425094</c:v>
                </c:pt>
                <c:pt idx="428">
                  <c:v>0.14409529335959975</c:v>
                </c:pt>
                <c:pt idx="429">
                  <c:v>0.14298189687353313</c:v>
                </c:pt>
                <c:pt idx="430">
                  <c:v>0.14179673591783987</c:v>
                </c:pt>
                <c:pt idx="431">
                  <c:v>0.1404887745585407</c:v>
                </c:pt>
                <c:pt idx="432">
                  <c:v>0.13894300484302369</c:v>
                </c:pt>
                <c:pt idx="433">
                  <c:v>0.13746142274755047</c:v>
                </c:pt>
                <c:pt idx="434">
                  <c:v>0.13607584488032889</c:v>
                </c:pt>
                <c:pt idx="435">
                  <c:v>0.13520629358998526</c:v>
                </c:pt>
                <c:pt idx="436">
                  <c:v>0.13376663056883045</c:v>
                </c:pt>
                <c:pt idx="437">
                  <c:v>0.13227814922820855</c:v>
                </c:pt>
                <c:pt idx="438">
                  <c:v>0.13057819370369961</c:v>
                </c:pt>
                <c:pt idx="439">
                  <c:v>0.12900729102371244</c:v>
                </c:pt>
                <c:pt idx="440">
                  <c:v>0.12749885115248194</c:v>
                </c:pt>
                <c:pt idx="441">
                  <c:v>0.12583129744001045</c:v>
                </c:pt>
                <c:pt idx="442">
                  <c:v>0.12366025283269454</c:v>
                </c:pt>
                <c:pt idx="443">
                  <c:v>0.12199248351881214</c:v>
                </c:pt>
                <c:pt idx="444">
                  <c:v>0.1200941130958761</c:v>
                </c:pt>
                <c:pt idx="445">
                  <c:v>0.1187367482132803</c:v>
                </c:pt>
                <c:pt idx="446">
                  <c:v>0.1169928408011502</c:v>
                </c:pt>
                <c:pt idx="447">
                  <c:v>0.11547516086945273</c:v>
                </c:pt>
                <c:pt idx="448">
                  <c:v>0.11378019497759594</c:v>
                </c:pt>
                <c:pt idx="449">
                  <c:v>0.11216992964001957</c:v>
                </c:pt>
                <c:pt idx="450">
                  <c:v>0.1103421224788495</c:v>
                </c:pt>
                <c:pt idx="451">
                  <c:v>0.10888256252748918</c:v>
                </c:pt>
                <c:pt idx="452">
                  <c:v>0.10702195315166142</c:v>
                </c:pt>
                <c:pt idx="453">
                  <c:v>0.10534959460774711</c:v>
                </c:pt>
                <c:pt idx="454">
                  <c:v>0.10337456248313689</c:v>
                </c:pt>
                <c:pt idx="455">
                  <c:v>0.10170466795534711</c:v>
                </c:pt>
                <c:pt idx="456">
                  <c:v>0.10019570448069011</c:v>
                </c:pt>
                <c:pt idx="457">
                  <c:v>9.8652829984119408E-2</c:v>
                </c:pt>
                <c:pt idx="458">
                  <c:v>9.7097358205112089E-2</c:v>
                </c:pt>
                <c:pt idx="459">
                  <c:v>9.5707037106850829E-2</c:v>
                </c:pt>
                <c:pt idx="460">
                  <c:v>9.424054711014028E-2</c:v>
                </c:pt>
                <c:pt idx="461">
                  <c:v>9.2835010712310095E-2</c:v>
                </c:pt>
                <c:pt idx="462">
                  <c:v>9.153179258405067E-2</c:v>
                </c:pt>
                <c:pt idx="463">
                  <c:v>9.0101030821145692E-2</c:v>
                </c:pt>
                <c:pt idx="464">
                  <c:v>8.8653390547787758E-2</c:v>
                </c:pt>
                <c:pt idx="465">
                  <c:v>8.7030712728984105E-2</c:v>
                </c:pt>
                <c:pt idx="466">
                  <c:v>8.5430026254091809E-2</c:v>
                </c:pt>
                <c:pt idx="467">
                  <c:v>8.4150585881433995E-2</c:v>
                </c:pt>
                <c:pt idx="468">
                  <c:v>8.2776866091811716E-2</c:v>
                </c:pt>
                <c:pt idx="469">
                  <c:v>8.1223704327921128E-2</c:v>
                </c:pt>
                <c:pt idx="470">
                  <c:v>7.9820878347827917E-2</c:v>
                </c:pt>
                <c:pt idx="471">
                  <c:v>7.8472507124086613E-2</c:v>
                </c:pt>
                <c:pt idx="472">
                  <c:v>7.7228979786443733E-2</c:v>
                </c:pt>
                <c:pt idx="473">
                  <c:v>7.5796647213259377E-2</c:v>
                </c:pt>
                <c:pt idx="474">
                  <c:v>7.4455575637286969E-2</c:v>
                </c:pt>
                <c:pt idx="475">
                  <c:v>7.3200898626680624E-2</c:v>
                </c:pt>
                <c:pt idx="476">
                  <c:v>7.2024515728430938E-2</c:v>
                </c:pt>
                <c:pt idx="477">
                  <c:v>7.0792846468387294E-2</c:v>
                </c:pt>
                <c:pt idx="478">
                  <c:v>6.9803574794593454E-2</c:v>
                </c:pt>
                <c:pt idx="479">
                  <c:v>6.8772846049504552E-2</c:v>
                </c:pt>
                <c:pt idx="480">
                  <c:v>6.7883521029761626E-2</c:v>
                </c:pt>
                <c:pt idx="481">
                  <c:v>6.6661861835223851E-2</c:v>
                </c:pt>
                <c:pt idx="482">
                  <c:v>6.5623217438334921E-2</c:v>
                </c:pt>
                <c:pt idx="483">
                  <c:v>6.4596400318843686E-2</c:v>
                </c:pt>
                <c:pt idx="484">
                  <c:v>6.3531175348011476E-2</c:v>
                </c:pt>
                <c:pt idx="485">
                  <c:v>6.2314012982900964E-2</c:v>
                </c:pt>
                <c:pt idx="486">
                  <c:v>6.1201109300059259E-2</c:v>
                </c:pt>
                <c:pt idx="487">
                  <c:v>6.0187443866632662E-2</c:v>
                </c:pt>
                <c:pt idx="488">
                  <c:v>5.92986424503162E-2</c:v>
                </c:pt>
                <c:pt idx="489">
                  <c:v>5.8361207515741989E-2</c:v>
                </c:pt>
                <c:pt idx="490">
                  <c:v>5.7323949127923095E-2</c:v>
                </c:pt>
                <c:pt idx="491">
                  <c:v>5.6298086814680112E-2</c:v>
                </c:pt>
                <c:pt idx="492">
                  <c:v>5.5334872111403102E-2</c:v>
                </c:pt>
                <c:pt idx="493">
                  <c:v>5.4366852576683264E-2</c:v>
                </c:pt>
                <c:pt idx="494">
                  <c:v>5.3406194290135434E-2</c:v>
                </c:pt>
                <c:pt idx="495">
                  <c:v>5.2375342344240301E-2</c:v>
                </c:pt>
                <c:pt idx="496">
                  <c:v>5.1382805849081475E-2</c:v>
                </c:pt>
                <c:pt idx="497">
                  <c:v>5.0463851035441175E-2</c:v>
                </c:pt>
                <c:pt idx="498">
                  <c:v>4.9791082232842135E-2</c:v>
                </c:pt>
                <c:pt idx="499">
                  <c:v>4.8855926513183101E-2</c:v>
                </c:pt>
                <c:pt idx="500">
                  <c:v>4.7847312312811772E-2</c:v>
                </c:pt>
                <c:pt idx="501">
                  <c:v>4.6708105257840811E-2</c:v>
                </c:pt>
                <c:pt idx="502">
                  <c:v>4.5849457238848167E-2</c:v>
                </c:pt>
                <c:pt idx="503">
                  <c:v>4.4967832269494371E-2</c:v>
                </c:pt>
                <c:pt idx="504">
                  <c:v>4.4107182237400559E-2</c:v>
                </c:pt>
                <c:pt idx="505">
                  <c:v>4.290378756238581E-2</c:v>
                </c:pt>
                <c:pt idx="506">
                  <c:v>4.1950644525017775E-2</c:v>
                </c:pt>
                <c:pt idx="507">
                  <c:v>4.1072530778641418E-2</c:v>
                </c:pt>
                <c:pt idx="508">
                  <c:v>4.0317771839498917E-2</c:v>
                </c:pt>
                <c:pt idx="509">
                  <c:v>3.9512746971416185E-2</c:v>
                </c:pt>
                <c:pt idx="510">
                  <c:v>3.8595886571481726E-2</c:v>
                </c:pt>
                <c:pt idx="511">
                  <c:v>3.7686264218913045E-2</c:v>
                </c:pt>
                <c:pt idx="512">
                  <c:v>3.7059695718648783E-2</c:v>
                </c:pt>
                <c:pt idx="513">
                  <c:v>3.6529193047039304E-2</c:v>
                </c:pt>
                <c:pt idx="514">
                  <c:v>3.5755091581319308E-2</c:v>
                </c:pt>
                <c:pt idx="515">
                  <c:v>3.503541407174969E-2</c:v>
                </c:pt>
                <c:pt idx="516">
                  <c:v>3.4097671135159907E-2</c:v>
                </c:pt>
                <c:pt idx="517">
                  <c:v>3.3428136353724297E-2</c:v>
                </c:pt>
                <c:pt idx="518">
                  <c:v>3.2819154768548804E-2</c:v>
                </c:pt>
                <c:pt idx="519">
                  <c:v>3.196697479188304E-2</c:v>
                </c:pt>
                <c:pt idx="520">
                  <c:v>3.1211014644879836E-2</c:v>
                </c:pt>
                <c:pt idx="521">
                  <c:v>3.0701650151598592E-2</c:v>
                </c:pt>
                <c:pt idx="522">
                  <c:v>3.0329657637279579E-2</c:v>
                </c:pt>
                <c:pt idx="523">
                  <c:v>2.9945810125381462E-2</c:v>
                </c:pt>
                <c:pt idx="524">
                  <c:v>2.9428271258607117E-2</c:v>
                </c:pt>
                <c:pt idx="525">
                  <c:v>2.8826540040878028E-2</c:v>
                </c:pt>
                <c:pt idx="526">
                  <c:v>2.8371624143908401E-2</c:v>
                </c:pt>
                <c:pt idx="527">
                  <c:v>2.787500477403124E-2</c:v>
                </c:pt>
                <c:pt idx="528">
                  <c:v>2.7336814372113251E-2</c:v>
                </c:pt>
                <c:pt idx="529">
                  <c:v>2.6757388660351392E-2</c:v>
                </c:pt>
                <c:pt idx="530">
                  <c:v>2.6183879667308542E-2</c:v>
                </c:pt>
                <c:pt idx="531">
                  <c:v>2.5712605783292247E-2</c:v>
                </c:pt>
                <c:pt idx="532">
                  <c:v>2.5240404813209098E-2</c:v>
                </c:pt>
                <c:pt idx="533">
                  <c:v>2.4959759536666407E-2</c:v>
                </c:pt>
                <c:pt idx="534">
                  <c:v>2.4419554801566622E-2</c:v>
                </c:pt>
                <c:pt idx="535">
                  <c:v>2.3948031435917717E-2</c:v>
                </c:pt>
                <c:pt idx="536">
                  <c:v>2.3460205523584948E-2</c:v>
                </c:pt>
                <c:pt idx="537">
                  <c:v>2.3082585812441558E-2</c:v>
                </c:pt>
                <c:pt idx="538">
                  <c:v>2.2708474244255455E-2</c:v>
                </c:pt>
                <c:pt idx="539">
                  <c:v>2.2447196134451505E-2</c:v>
                </c:pt>
                <c:pt idx="540">
                  <c:v>2.2049389971207971E-2</c:v>
                </c:pt>
                <c:pt idx="541">
                  <c:v>2.1828038162681737E-2</c:v>
                </c:pt>
                <c:pt idx="542">
                  <c:v>2.1535701129628191E-2</c:v>
                </c:pt>
                <c:pt idx="543">
                  <c:v>2.1382451646763577E-2</c:v>
                </c:pt>
                <c:pt idx="544">
                  <c:v>2.1000279665830134E-2</c:v>
                </c:pt>
                <c:pt idx="545">
                  <c:v>2.0825827324214011E-2</c:v>
                </c:pt>
                <c:pt idx="546">
                  <c:v>2.0524792314240904E-2</c:v>
                </c:pt>
                <c:pt idx="547">
                  <c:v>2.0274549916654654E-2</c:v>
                </c:pt>
                <c:pt idx="548">
                  <c:v>1.9953497855689967E-2</c:v>
                </c:pt>
                <c:pt idx="549">
                  <c:v>1.9695829529508442E-2</c:v>
                </c:pt>
                <c:pt idx="550">
                  <c:v>1.9465899864848715E-2</c:v>
                </c:pt>
                <c:pt idx="551">
                  <c:v>1.93407709660052E-2</c:v>
                </c:pt>
                <c:pt idx="552">
                  <c:v>1.8880816156060926E-2</c:v>
                </c:pt>
                <c:pt idx="553">
                  <c:v>1.8685481277789483E-2</c:v>
                </c:pt>
                <c:pt idx="554">
                  <c:v>1.8515575045923102E-2</c:v>
                </c:pt>
                <c:pt idx="555">
                  <c:v>1.8442292126359675E-2</c:v>
                </c:pt>
                <c:pt idx="556">
                  <c:v>1.8279211219158216E-2</c:v>
                </c:pt>
                <c:pt idx="557">
                  <c:v>1.7990333048739472E-2</c:v>
                </c:pt>
                <c:pt idx="558">
                  <c:v>1.7815058341741789E-2</c:v>
                </c:pt>
                <c:pt idx="559">
                  <c:v>1.7797348225846787E-2</c:v>
                </c:pt>
                <c:pt idx="560">
                  <c:v>1.7673867137786549E-2</c:v>
                </c:pt>
                <c:pt idx="561">
                  <c:v>1.7510398148045482E-2</c:v>
                </c:pt>
                <c:pt idx="562">
                  <c:v>1.7325014814896948E-2</c:v>
                </c:pt>
                <c:pt idx="563">
                  <c:v>1.7223842312824096E-2</c:v>
                </c:pt>
                <c:pt idx="564">
                  <c:v>1.7087742382186147E-2</c:v>
                </c:pt>
                <c:pt idx="565">
                  <c:v>1.7073894611566338E-2</c:v>
                </c:pt>
                <c:pt idx="566">
                  <c:v>1.683746302435803E-2</c:v>
                </c:pt>
                <c:pt idx="567">
                  <c:v>1.6655649434569902E-2</c:v>
                </c:pt>
                <c:pt idx="568">
                  <c:v>1.6551273711535169E-2</c:v>
                </c:pt>
                <c:pt idx="569">
                  <c:v>1.6460077394746468E-2</c:v>
                </c:pt>
                <c:pt idx="570">
                  <c:v>1.6478868597716106E-2</c:v>
                </c:pt>
                <c:pt idx="571">
                  <c:v>1.6488111738203214E-2</c:v>
                </c:pt>
                <c:pt idx="572">
                  <c:v>1.623703157513463E-2</c:v>
                </c:pt>
                <c:pt idx="573">
                  <c:v>1.6258360714712518E-2</c:v>
                </c:pt>
                <c:pt idx="574">
                  <c:v>1.6125593365882988E-2</c:v>
                </c:pt>
                <c:pt idx="575">
                  <c:v>1.5990057078933525E-2</c:v>
                </c:pt>
                <c:pt idx="576">
                  <c:v>1.6015846087696798E-2</c:v>
                </c:pt>
                <c:pt idx="577">
                  <c:v>1.5771874611147457E-2</c:v>
                </c:pt>
                <c:pt idx="578">
                  <c:v>1.5600831851843638E-2</c:v>
                </c:pt>
                <c:pt idx="579">
                  <c:v>1.5589753019343759E-2</c:v>
                </c:pt>
                <c:pt idx="580">
                  <c:v>1.5389434668460471E-2</c:v>
                </c:pt>
                <c:pt idx="581">
                  <c:v>1.5302088376866337E-2</c:v>
                </c:pt>
                <c:pt idx="582">
                  <c:v>1.5139795954824729E-2</c:v>
                </c:pt>
                <c:pt idx="583">
                  <c:v>1.4851626189041782E-2</c:v>
                </c:pt>
                <c:pt idx="584">
                  <c:v>1.4713099202521182E-2</c:v>
                </c:pt>
                <c:pt idx="585">
                  <c:v>1.4505071561188297E-2</c:v>
                </c:pt>
                <c:pt idx="586">
                  <c:v>1.4345871479382962E-2</c:v>
                </c:pt>
                <c:pt idx="587">
                  <c:v>1.4247812877687472E-2</c:v>
                </c:pt>
                <c:pt idx="588">
                  <c:v>1.420664532828703E-2</c:v>
                </c:pt>
                <c:pt idx="589">
                  <c:v>1.3983075905248724E-2</c:v>
                </c:pt>
                <c:pt idx="590">
                  <c:v>1.3932301772982802E-2</c:v>
                </c:pt>
                <c:pt idx="591">
                  <c:v>1.3895692653412723E-2</c:v>
                </c:pt>
                <c:pt idx="592">
                  <c:v>1.3810674857056265E-2</c:v>
                </c:pt>
                <c:pt idx="593">
                  <c:v>1.3622805947642121E-2</c:v>
                </c:pt>
                <c:pt idx="594">
                  <c:v>1.3527972127049599E-2</c:v>
                </c:pt>
                <c:pt idx="595">
                  <c:v>1.340336375161239E-2</c:v>
                </c:pt>
                <c:pt idx="596">
                  <c:v>1.3467033928270027E-2</c:v>
                </c:pt>
                <c:pt idx="597">
                  <c:v>1.3296850494589637E-2</c:v>
                </c:pt>
                <c:pt idx="598">
                  <c:v>1.3245198556579353E-2</c:v>
                </c:pt>
                <c:pt idx="599">
                  <c:v>1.3084960507981564E-2</c:v>
                </c:pt>
                <c:pt idx="600">
                  <c:v>1.3063200165581884E-2</c:v>
                </c:pt>
                <c:pt idx="601">
                  <c:v>1.3161810090885236E-2</c:v>
                </c:pt>
                <c:pt idx="602">
                  <c:v>1.3140807433443844E-2</c:v>
                </c:pt>
                <c:pt idx="603">
                  <c:v>1.297545039134736E-2</c:v>
                </c:pt>
                <c:pt idx="604">
                  <c:v>1.2909584160318744E-2</c:v>
                </c:pt>
                <c:pt idx="605">
                  <c:v>1.2738772402526601E-2</c:v>
                </c:pt>
                <c:pt idx="606">
                  <c:v>1.2745662407614796E-2</c:v>
                </c:pt>
                <c:pt idx="607">
                  <c:v>1.2569574575296021E-2</c:v>
                </c:pt>
                <c:pt idx="608">
                  <c:v>1.2328609198418595E-2</c:v>
                </c:pt>
                <c:pt idx="609">
                  <c:v>1.2064596030716426E-2</c:v>
                </c:pt>
                <c:pt idx="610">
                  <c:v>1.2021454188396209E-2</c:v>
                </c:pt>
                <c:pt idx="611">
                  <c:v>1.1810919410656625E-2</c:v>
                </c:pt>
                <c:pt idx="612">
                  <c:v>1.1582751517525931E-2</c:v>
                </c:pt>
                <c:pt idx="613">
                  <c:v>1.1467632684188286E-2</c:v>
                </c:pt>
                <c:pt idx="614">
                  <c:v>1.1376544168105036E-2</c:v>
                </c:pt>
                <c:pt idx="615">
                  <c:v>1.126033500763229E-2</c:v>
                </c:pt>
                <c:pt idx="616">
                  <c:v>1.126876502279831E-2</c:v>
                </c:pt>
                <c:pt idx="617">
                  <c:v>1.1250636024162142E-2</c:v>
                </c:pt>
                <c:pt idx="618">
                  <c:v>1.134166909988259E-2</c:v>
                </c:pt>
                <c:pt idx="619">
                  <c:v>1.1312673790137283E-2</c:v>
                </c:pt>
                <c:pt idx="620">
                  <c:v>1.1347148455739494E-2</c:v>
                </c:pt>
                <c:pt idx="621">
                  <c:v>1.1380027670901079E-2</c:v>
                </c:pt>
                <c:pt idx="622">
                  <c:v>1.1277774081753593E-2</c:v>
                </c:pt>
                <c:pt idx="623">
                  <c:v>1.1128008101685018E-2</c:v>
                </c:pt>
                <c:pt idx="624">
                  <c:v>1.0980813938446413E-2</c:v>
                </c:pt>
                <c:pt idx="625">
                  <c:v>1.0800229276700386E-2</c:v>
                </c:pt>
                <c:pt idx="626">
                  <c:v>1.0724186659077498E-2</c:v>
                </c:pt>
                <c:pt idx="627">
                  <c:v>1.0369257456420795E-2</c:v>
                </c:pt>
                <c:pt idx="628">
                  <c:v>1.0419273903728427E-2</c:v>
                </c:pt>
                <c:pt idx="629">
                  <c:v>1.0438385428794246E-2</c:v>
                </c:pt>
                <c:pt idx="630">
                  <c:v>1.0403331719402772E-2</c:v>
                </c:pt>
                <c:pt idx="631">
                  <c:v>1.03172174358709E-2</c:v>
                </c:pt>
                <c:pt idx="632">
                  <c:v>1.0448367774118714E-2</c:v>
                </c:pt>
                <c:pt idx="633">
                  <c:v>1.046928111097559E-2</c:v>
                </c:pt>
                <c:pt idx="634">
                  <c:v>1.0591862833150381E-2</c:v>
                </c:pt>
                <c:pt idx="635">
                  <c:v>1.0355591406990168E-2</c:v>
                </c:pt>
                <c:pt idx="636">
                  <c:v>1.0117773810711817E-2</c:v>
                </c:pt>
                <c:pt idx="637">
                  <c:v>1.0114422748782468E-2</c:v>
                </c:pt>
                <c:pt idx="638">
                  <c:v>1.0061129160029223E-2</c:v>
                </c:pt>
                <c:pt idx="639">
                  <c:v>9.8560275378442083E-3</c:v>
                </c:pt>
                <c:pt idx="640">
                  <c:v>9.7683455240531094E-3</c:v>
                </c:pt>
                <c:pt idx="641">
                  <c:v>9.5065068505808311E-3</c:v>
                </c:pt>
                <c:pt idx="642">
                  <c:v>9.4405235787863011E-3</c:v>
                </c:pt>
                <c:pt idx="643">
                  <c:v>9.5003283301485931E-3</c:v>
                </c:pt>
                <c:pt idx="644">
                  <c:v>9.3074420679008923E-3</c:v>
                </c:pt>
                <c:pt idx="645">
                  <c:v>9.0910829720469693E-3</c:v>
                </c:pt>
                <c:pt idx="646">
                  <c:v>8.9937112148461909E-3</c:v>
                </c:pt>
                <c:pt idx="647">
                  <c:v>9.007186303027168E-3</c:v>
                </c:pt>
                <c:pt idx="648">
                  <c:v>8.9289907513154763E-3</c:v>
                </c:pt>
                <c:pt idx="649">
                  <c:v>8.9144561362009545E-3</c:v>
                </c:pt>
                <c:pt idx="650">
                  <c:v>8.6844032707350041E-3</c:v>
                </c:pt>
                <c:pt idx="651">
                  <c:v>8.5885345633701822E-3</c:v>
                </c:pt>
                <c:pt idx="652">
                  <c:v>8.6119765967748486E-3</c:v>
                </c:pt>
                <c:pt idx="653">
                  <c:v>8.5998135971801799E-3</c:v>
                </c:pt>
                <c:pt idx="654">
                  <c:v>8.3897007822019195E-3</c:v>
                </c:pt>
                <c:pt idx="655">
                  <c:v>8.4279053522126248E-3</c:v>
                </c:pt>
                <c:pt idx="656">
                  <c:v>8.4070782559201081E-3</c:v>
                </c:pt>
                <c:pt idx="657">
                  <c:v>8.4651674360557011E-3</c:v>
                </c:pt>
                <c:pt idx="658">
                  <c:v>8.4458372295588315E-3</c:v>
                </c:pt>
                <c:pt idx="659">
                  <c:v>8.3920046372783462E-3</c:v>
                </c:pt>
                <c:pt idx="660">
                  <c:v>8.3013042037347086E-3</c:v>
                </c:pt>
                <c:pt idx="661">
                  <c:v>8.3500393626575898E-3</c:v>
                </c:pt>
                <c:pt idx="662">
                  <c:v>8.3437561215400601E-3</c:v>
                </c:pt>
                <c:pt idx="663">
                  <c:v>8.2095473232776835E-3</c:v>
                </c:pt>
                <c:pt idx="664">
                  <c:v>8.2747267098115893E-3</c:v>
                </c:pt>
                <c:pt idx="665">
                  <c:v>8.1952960700174826E-3</c:v>
                </c:pt>
                <c:pt idx="666">
                  <c:v>8.1475649976653457E-3</c:v>
                </c:pt>
                <c:pt idx="667">
                  <c:v>8.0827860137516749E-3</c:v>
                </c:pt>
                <c:pt idx="668">
                  <c:v>7.9524765210063544E-3</c:v>
                </c:pt>
                <c:pt idx="669">
                  <c:v>7.8220191872935621E-3</c:v>
                </c:pt>
                <c:pt idx="670">
                  <c:v>7.5856676806093024E-3</c:v>
                </c:pt>
                <c:pt idx="671">
                  <c:v>7.4460657670543801E-3</c:v>
                </c:pt>
                <c:pt idx="672">
                  <c:v>7.532703654012712E-3</c:v>
                </c:pt>
                <c:pt idx="673">
                  <c:v>7.291504195603456E-3</c:v>
                </c:pt>
                <c:pt idx="674">
                  <c:v>7.2437484830900735E-3</c:v>
                </c:pt>
                <c:pt idx="675">
                  <c:v>7.1992175516796576E-3</c:v>
                </c:pt>
                <c:pt idx="676">
                  <c:v>7.1832168469710463E-3</c:v>
                </c:pt>
                <c:pt idx="677">
                  <c:v>7.2186370787610437E-3</c:v>
                </c:pt>
                <c:pt idx="678">
                  <c:v>7.0946878276371434E-3</c:v>
                </c:pt>
                <c:pt idx="679">
                  <c:v>6.8427113787032628E-3</c:v>
                </c:pt>
                <c:pt idx="680">
                  <c:v>6.9675599957126121E-3</c:v>
                </c:pt>
                <c:pt idx="681">
                  <c:v>6.8380605482682277E-3</c:v>
                </c:pt>
                <c:pt idx="682">
                  <c:v>6.6808686396043777E-3</c:v>
                </c:pt>
                <c:pt idx="683">
                  <c:v>6.5948405966368652E-3</c:v>
                </c:pt>
                <c:pt idx="684">
                  <c:v>6.5128227399120098E-3</c:v>
                </c:pt>
                <c:pt idx="685">
                  <c:v>6.394032522548828E-3</c:v>
                </c:pt>
                <c:pt idx="686">
                  <c:v>6.3865141933488814E-3</c:v>
                </c:pt>
                <c:pt idx="687">
                  <c:v>6.3450201618119387E-3</c:v>
                </c:pt>
                <c:pt idx="688">
                  <c:v>6.2959924009742714E-3</c:v>
                </c:pt>
                <c:pt idx="689">
                  <c:v>6.2410941217199327E-3</c:v>
                </c:pt>
                <c:pt idx="690">
                  <c:v>6.2363940109624082E-3</c:v>
                </c:pt>
                <c:pt idx="691">
                  <c:v>6.3246951088047924E-3</c:v>
                </c:pt>
                <c:pt idx="692">
                  <c:v>6.3147836039439045E-3</c:v>
                </c:pt>
                <c:pt idx="693">
                  <c:v>6.4198831317152137E-3</c:v>
                </c:pt>
                <c:pt idx="694">
                  <c:v>6.3425715457881959E-3</c:v>
                </c:pt>
                <c:pt idx="695">
                  <c:v>6.322024731329842E-3</c:v>
                </c:pt>
                <c:pt idx="696">
                  <c:v>6.3293551793002934E-3</c:v>
                </c:pt>
                <c:pt idx="697">
                  <c:v>6.2488650125726427E-3</c:v>
                </c:pt>
                <c:pt idx="698">
                  <c:v>6.0031163643934887E-3</c:v>
                </c:pt>
                <c:pt idx="699">
                  <c:v>5.9722638024943238E-3</c:v>
                </c:pt>
                <c:pt idx="700">
                  <c:v>5.654168560879063E-3</c:v>
                </c:pt>
                <c:pt idx="701">
                  <c:v>5.6701661855675187E-3</c:v>
                </c:pt>
                <c:pt idx="702">
                  <c:v>5.6401144289088233E-3</c:v>
                </c:pt>
                <c:pt idx="703">
                  <c:v>5.523153743518098E-3</c:v>
                </c:pt>
                <c:pt idx="704">
                  <c:v>5.5625133210871732E-3</c:v>
                </c:pt>
                <c:pt idx="705">
                  <c:v>5.6952529497353039E-3</c:v>
                </c:pt>
                <c:pt idx="706">
                  <c:v>5.5375743978868597E-3</c:v>
                </c:pt>
                <c:pt idx="707">
                  <c:v>5.5020556054518818E-3</c:v>
                </c:pt>
                <c:pt idx="708">
                  <c:v>5.2854347078847286E-3</c:v>
                </c:pt>
                <c:pt idx="709">
                  <c:v>5.1482444501116812E-3</c:v>
                </c:pt>
                <c:pt idx="710">
                  <c:v>5.0747058888753367E-3</c:v>
                </c:pt>
                <c:pt idx="711">
                  <c:v>4.8714368786829344E-3</c:v>
                </c:pt>
                <c:pt idx="712">
                  <c:v>4.6887270030295082E-3</c:v>
                </c:pt>
                <c:pt idx="713">
                  <c:v>4.8862394555509977E-3</c:v>
                </c:pt>
                <c:pt idx="714">
                  <c:v>4.9412301354100066E-3</c:v>
                </c:pt>
                <c:pt idx="715">
                  <c:v>5.0217264621779684E-3</c:v>
                </c:pt>
                <c:pt idx="716">
                  <c:v>5.0194718874240311E-3</c:v>
                </c:pt>
                <c:pt idx="717">
                  <c:v>4.9159000496499248E-3</c:v>
                </c:pt>
                <c:pt idx="718">
                  <c:v>4.9114956208273428E-3</c:v>
                </c:pt>
                <c:pt idx="719">
                  <c:v>4.8786533659076273E-3</c:v>
                </c:pt>
                <c:pt idx="720">
                  <c:v>4.7138815276407172E-3</c:v>
                </c:pt>
                <c:pt idx="721">
                  <c:v>4.7384231282409511E-3</c:v>
                </c:pt>
                <c:pt idx="722">
                  <c:v>4.4874199656762554E-3</c:v>
                </c:pt>
                <c:pt idx="723">
                  <c:v>4.3971815351559664E-3</c:v>
                </c:pt>
                <c:pt idx="724">
                  <c:v>4.4329990895460424E-3</c:v>
                </c:pt>
                <c:pt idx="725">
                  <c:v>4.3966856519109063E-3</c:v>
                </c:pt>
                <c:pt idx="726">
                  <c:v>4.4297927885640085E-3</c:v>
                </c:pt>
                <c:pt idx="727">
                  <c:v>4.361622702458965E-3</c:v>
                </c:pt>
                <c:pt idx="728">
                  <c:v>4.2098670293698398E-3</c:v>
                </c:pt>
                <c:pt idx="729">
                  <c:v>4.3300494158433778E-3</c:v>
                </c:pt>
                <c:pt idx="730">
                  <c:v>4.3447380319656817E-3</c:v>
                </c:pt>
                <c:pt idx="731">
                  <c:v>4.3090898786841657E-3</c:v>
                </c:pt>
                <c:pt idx="732">
                  <c:v>4.2596801953471986E-3</c:v>
                </c:pt>
                <c:pt idx="733">
                  <c:v>4.3301110162464905E-3</c:v>
                </c:pt>
                <c:pt idx="734">
                  <c:v>4.2945244633680888E-3</c:v>
                </c:pt>
                <c:pt idx="735">
                  <c:v>4.225414971115571E-3</c:v>
                </c:pt>
                <c:pt idx="736">
                  <c:v>4.1988159170513609E-3</c:v>
                </c:pt>
                <c:pt idx="737">
                  <c:v>4.0325533490291159E-3</c:v>
                </c:pt>
                <c:pt idx="738">
                  <c:v>4.0077037464133171E-3</c:v>
                </c:pt>
                <c:pt idx="739">
                  <c:v>3.9920418439218265E-3</c:v>
                </c:pt>
                <c:pt idx="740">
                  <c:v>3.7662332462303633E-3</c:v>
                </c:pt>
                <c:pt idx="741">
                  <c:v>3.6099468634922744E-3</c:v>
                </c:pt>
                <c:pt idx="742">
                  <c:v>3.6276846995686738E-3</c:v>
                </c:pt>
                <c:pt idx="743">
                  <c:v>3.5988587909319275E-3</c:v>
                </c:pt>
                <c:pt idx="744">
                  <c:v>3.4646961929718869E-3</c:v>
                </c:pt>
                <c:pt idx="745">
                  <c:v>3.4316660568226758E-3</c:v>
                </c:pt>
                <c:pt idx="746">
                  <c:v>3.3872306060370857E-3</c:v>
                </c:pt>
                <c:pt idx="747">
                  <c:v>3.3463279383700285E-3</c:v>
                </c:pt>
                <c:pt idx="748">
                  <c:v>3.3340632981102227E-3</c:v>
                </c:pt>
                <c:pt idx="749">
                  <c:v>3.2715943293132911E-3</c:v>
                </c:pt>
                <c:pt idx="750">
                  <c:v>3.09299628056766E-3</c:v>
                </c:pt>
                <c:pt idx="751">
                  <c:v>3.1970024011837134E-3</c:v>
                </c:pt>
                <c:pt idx="752">
                  <c:v>3.1898629144629124E-3</c:v>
                </c:pt>
                <c:pt idx="753">
                  <c:v>2.9745796696493579E-3</c:v>
                </c:pt>
                <c:pt idx="754">
                  <c:v>2.8640451383113853E-3</c:v>
                </c:pt>
                <c:pt idx="755">
                  <c:v>2.7857676580635544E-3</c:v>
                </c:pt>
                <c:pt idx="756">
                  <c:v>2.7968049102913332E-3</c:v>
                </c:pt>
                <c:pt idx="757">
                  <c:v>2.9251274820342424E-3</c:v>
                </c:pt>
                <c:pt idx="758">
                  <c:v>2.7498644791131514E-3</c:v>
                </c:pt>
                <c:pt idx="759">
                  <c:v>2.5692973734820121E-3</c:v>
                </c:pt>
                <c:pt idx="760">
                  <c:v>2.731838353150183E-3</c:v>
                </c:pt>
                <c:pt idx="761">
                  <c:v>2.7304212358765676E-3</c:v>
                </c:pt>
                <c:pt idx="762">
                  <c:v>2.7786484994757809E-3</c:v>
                </c:pt>
                <c:pt idx="763">
                  <c:v>2.7263417491804067E-3</c:v>
                </c:pt>
                <c:pt idx="764">
                  <c:v>2.5992656615944892E-3</c:v>
                </c:pt>
                <c:pt idx="765">
                  <c:v>2.6392720433962521E-3</c:v>
                </c:pt>
                <c:pt idx="766">
                  <c:v>2.7183053605902797E-3</c:v>
                </c:pt>
                <c:pt idx="767">
                  <c:v>2.7188720842989196E-3</c:v>
                </c:pt>
                <c:pt idx="768">
                  <c:v>2.6612202670254275E-3</c:v>
                </c:pt>
                <c:pt idx="769">
                  <c:v>2.4368380266680464E-3</c:v>
                </c:pt>
                <c:pt idx="770">
                  <c:v>2.2726359921299327E-3</c:v>
                </c:pt>
                <c:pt idx="771">
                  <c:v>2.277084157238725E-3</c:v>
                </c:pt>
                <c:pt idx="772">
                  <c:v>2.2515966824486898E-3</c:v>
                </c:pt>
                <c:pt idx="773">
                  <c:v>2.1302423483059271E-3</c:v>
                </c:pt>
                <c:pt idx="774">
                  <c:v>1.9804240078947076E-3</c:v>
                </c:pt>
                <c:pt idx="775">
                  <c:v>2.0329623757057865E-3</c:v>
                </c:pt>
                <c:pt idx="776">
                  <c:v>2.2473336265512521E-3</c:v>
                </c:pt>
                <c:pt idx="777">
                  <c:v>2.3247536291877494E-3</c:v>
                </c:pt>
                <c:pt idx="778">
                  <c:v>2.185176663796088E-3</c:v>
                </c:pt>
                <c:pt idx="779">
                  <c:v>2.1360768304867785E-3</c:v>
                </c:pt>
                <c:pt idx="780">
                  <c:v>2.0701690191860618E-3</c:v>
                </c:pt>
                <c:pt idx="781">
                  <c:v>2.1093373275034716E-3</c:v>
                </c:pt>
                <c:pt idx="782">
                  <c:v>2.015464165197497E-3</c:v>
                </c:pt>
                <c:pt idx="783">
                  <c:v>1.8502478800221267E-3</c:v>
                </c:pt>
                <c:pt idx="784">
                  <c:v>1.8815245606967252E-3</c:v>
                </c:pt>
                <c:pt idx="785">
                  <c:v>2.1019486671520781E-3</c:v>
                </c:pt>
                <c:pt idx="786">
                  <c:v>2.2114557037661254E-3</c:v>
                </c:pt>
                <c:pt idx="787">
                  <c:v>2.4829366883376883E-3</c:v>
                </c:pt>
                <c:pt idx="788">
                  <c:v>2.4762715247208579E-3</c:v>
                </c:pt>
                <c:pt idx="789">
                  <c:v>2.4762773767591532E-3</c:v>
                </c:pt>
                <c:pt idx="790">
                  <c:v>2.5365980314975179E-3</c:v>
                </c:pt>
                <c:pt idx="791">
                  <c:v>2.3634990507377879E-3</c:v>
                </c:pt>
                <c:pt idx="792">
                  <c:v>2.1665369978181139E-3</c:v>
                </c:pt>
                <c:pt idx="793">
                  <c:v>2.0179660655699331E-3</c:v>
                </c:pt>
                <c:pt idx="794">
                  <c:v>1.7911404452230736E-3</c:v>
                </c:pt>
                <c:pt idx="795">
                  <c:v>1.7141408653378227E-3</c:v>
                </c:pt>
                <c:pt idx="796">
                  <c:v>1.6147492309189673E-3</c:v>
                </c:pt>
                <c:pt idx="797">
                  <c:v>1.582325550738404E-3</c:v>
                </c:pt>
                <c:pt idx="798">
                  <c:v>1.6001856636149829E-3</c:v>
                </c:pt>
                <c:pt idx="799">
                  <c:v>1.5164463836251343E-3</c:v>
                </c:pt>
                <c:pt idx="800">
                  <c:v>1.5453976490822157E-3</c:v>
                </c:pt>
                <c:pt idx="801">
                  <c:v>1.5935365161029614E-3</c:v>
                </c:pt>
                <c:pt idx="802">
                  <c:v>1.6248082687453107E-3</c:v>
                </c:pt>
                <c:pt idx="803">
                  <c:v>1.6438046010573092E-3</c:v>
                </c:pt>
                <c:pt idx="804">
                  <c:v>1.5444782630657534E-3</c:v>
                </c:pt>
                <c:pt idx="805">
                  <c:v>1.6014367678022084E-3</c:v>
                </c:pt>
                <c:pt idx="806">
                  <c:v>1.7934880365857114E-3</c:v>
                </c:pt>
                <c:pt idx="807">
                  <c:v>1.8837677393760866E-3</c:v>
                </c:pt>
                <c:pt idx="808">
                  <c:v>1.821191585877738E-3</c:v>
                </c:pt>
                <c:pt idx="809">
                  <c:v>1.7328871000131824E-3</c:v>
                </c:pt>
                <c:pt idx="810">
                  <c:v>1.735122270640139E-3</c:v>
                </c:pt>
                <c:pt idx="811">
                  <c:v>1.7295009258540587E-3</c:v>
                </c:pt>
                <c:pt idx="812">
                  <c:v>1.77305148684893E-3</c:v>
                </c:pt>
                <c:pt idx="813">
                  <c:v>1.6803145439783758E-3</c:v>
                </c:pt>
                <c:pt idx="814">
                  <c:v>1.5999608221436202E-3</c:v>
                </c:pt>
                <c:pt idx="815">
                  <c:v>1.6084259495394138E-3</c:v>
                </c:pt>
                <c:pt idx="816">
                  <c:v>1.4845580109476239E-3</c:v>
                </c:pt>
                <c:pt idx="817">
                  <c:v>1.5237854556520219E-3</c:v>
                </c:pt>
                <c:pt idx="818">
                  <c:v>1.63328202019754E-3</c:v>
                </c:pt>
                <c:pt idx="819">
                  <c:v>1.6232808867501229E-3</c:v>
                </c:pt>
                <c:pt idx="820">
                  <c:v>1.4826252982999522E-3</c:v>
                </c:pt>
                <c:pt idx="821">
                  <c:v>1.5062302647708527E-3</c:v>
                </c:pt>
                <c:pt idx="822">
                  <c:v>1.3860383302348332E-3</c:v>
                </c:pt>
                <c:pt idx="823">
                  <c:v>1.3882873609524901E-3</c:v>
                </c:pt>
                <c:pt idx="824">
                  <c:v>1.3200713825471274E-3</c:v>
                </c:pt>
                <c:pt idx="825">
                  <c:v>1.1033935046070942E-3</c:v>
                </c:pt>
                <c:pt idx="826">
                  <c:v>8.8776314152199808E-4</c:v>
                </c:pt>
                <c:pt idx="827">
                  <c:v>8.9894392268903003E-4</c:v>
                </c:pt>
                <c:pt idx="828">
                  <c:v>8.37564665023168E-4</c:v>
                </c:pt>
                <c:pt idx="829">
                  <c:v>9.4924588786509019E-4</c:v>
                </c:pt>
                <c:pt idx="830">
                  <c:v>1.0217920666072838E-3</c:v>
                </c:pt>
                <c:pt idx="831">
                  <c:v>9.6930143910861752E-4</c:v>
                </c:pt>
                <c:pt idx="832">
                  <c:v>1.0240281612402871E-3</c:v>
                </c:pt>
                <c:pt idx="833">
                  <c:v>1.0675737942029092E-3</c:v>
                </c:pt>
                <c:pt idx="834">
                  <c:v>1.1624719872166845E-3</c:v>
                </c:pt>
                <c:pt idx="835">
                  <c:v>1.1256749864171111E-3</c:v>
                </c:pt>
                <c:pt idx="836">
                  <c:v>1.0084534233192023E-3</c:v>
                </c:pt>
                <c:pt idx="837">
                  <c:v>9.4038651788937307E-4</c:v>
                </c:pt>
                <c:pt idx="838">
                  <c:v>8.5885592035314282E-4</c:v>
                </c:pt>
                <c:pt idx="839">
                  <c:v>8.4323344211964524E-4</c:v>
                </c:pt>
                <c:pt idx="840">
                  <c:v>7.8518430224607395E-4</c:v>
                </c:pt>
                <c:pt idx="841">
                  <c:v>7.0480255222790179E-4</c:v>
                </c:pt>
                <c:pt idx="842">
                  <c:v>7.4161741714437782E-4</c:v>
                </c:pt>
                <c:pt idx="843">
                  <c:v>7.2147624134052328E-4</c:v>
                </c:pt>
                <c:pt idx="844">
                  <c:v>7.415832289206501E-4</c:v>
                </c:pt>
                <c:pt idx="845">
                  <c:v>9.0022952310199922E-4</c:v>
                </c:pt>
                <c:pt idx="846">
                  <c:v>9.4600416665126664E-4</c:v>
                </c:pt>
                <c:pt idx="847">
                  <c:v>1.0097476477886071E-3</c:v>
                </c:pt>
                <c:pt idx="848">
                  <c:v>1.0119748103631591E-3</c:v>
                </c:pt>
                <c:pt idx="849">
                  <c:v>1.0053047187140792E-3</c:v>
                </c:pt>
                <c:pt idx="850">
                  <c:v>1.0645732385672732E-3</c:v>
                </c:pt>
                <c:pt idx="851">
                  <c:v>1.0856088522243291E-3</c:v>
                </c:pt>
                <c:pt idx="852">
                  <c:v>8.9568926539055271E-4</c:v>
                </c:pt>
                <c:pt idx="853">
                  <c:v>8.85681355898793E-4</c:v>
                </c:pt>
                <c:pt idx="854">
                  <c:v>8.7670771717530114E-4</c:v>
                </c:pt>
                <c:pt idx="855">
                  <c:v>7.7957034950836717E-4</c:v>
                </c:pt>
                <c:pt idx="856">
                  <c:v>5.7290992912257621E-4</c:v>
                </c:pt>
                <c:pt idx="857">
                  <c:v>4.3548497381366863E-4</c:v>
                </c:pt>
                <c:pt idx="858">
                  <c:v>3.9991905707030946E-4</c:v>
                </c:pt>
                <c:pt idx="859">
                  <c:v>5.3844511958486255E-4</c:v>
                </c:pt>
                <c:pt idx="860">
                  <c:v>5.6183633265696092E-4</c:v>
                </c:pt>
                <c:pt idx="861">
                  <c:v>6.0651479703283182E-4</c:v>
                </c:pt>
                <c:pt idx="862">
                  <c:v>6.8806325868596484E-4</c:v>
                </c:pt>
                <c:pt idx="863">
                  <c:v>8.9247896038231679E-4</c:v>
                </c:pt>
                <c:pt idx="864">
                  <c:v>9.4610395930430971E-4</c:v>
                </c:pt>
                <c:pt idx="865">
                  <c:v>9.0254107822881598E-4</c:v>
                </c:pt>
                <c:pt idx="866">
                  <c:v>7.584297071640037E-4</c:v>
                </c:pt>
                <c:pt idx="867">
                  <c:v>7.6965391661523036E-4</c:v>
                </c:pt>
                <c:pt idx="868">
                  <c:v>6.7694900595429493E-4</c:v>
                </c:pt>
                <c:pt idx="869">
                  <c:v>5.8641858952324978E-4</c:v>
                </c:pt>
                <c:pt idx="870">
                  <c:v>6.3002921091115621E-4</c:v>
                </c:pt>
                <c:pt idx="871">
                  <c:v>6.9921939969175154E-4</c:v>
                </c:pt>
                <c:pt idx="872">
                  <c:v>6.5231254073326659E-4</c:v>
                </c:pt>
                <c:pt idx="873">
                  <c:v>7.0146658239731525E-4</c:v>
                </c:pt>
                <c:pt idx="874">
                  <c:v>7.6287602426070283E-4</c:v>
                </c:pt>
                <c:pt idx="875">
                  <c:v>9.0249456992446558E-4</c:v>
                </c:pt>
                <c:pt idx="876">
                  <c:v>8.623055429274729E-4</c:v>
                </c:pt>
                <c:pt idx="877">
                  <c:v>5.964240349988851E-4</c:v>
                </c:pt>
                <c:pt idx="878">
                  <c:v>4.9374109104169969E-4</c:v>
                </c:pt>
                <c:pt idx="879">
                  <c:v>5.7753889141450541E-4</c:v>
                </c:pt>
                <c:pt idx="880">
                  <c:v>5.1832334790798866E-4</c:v>
                </c:pt>
                <c:pt idx="881">
                  <c:v>2.9157574447167184E-4</c:v>
                </c:pt>
                <c:pt idx="882">
                  <c:v>1.4298007966164129E-4</c:v>
                </c:pt>
                <c:pt idx="883">
                  <c:v>9.8304880107135417E-5</c:v>
                </c:pt>
                <c:pt idx="884">
                  <c:v>3.4403578737019256E-4</c:v>
                </c:pt>
                <c:pt idx="885">
                  <c:v>4.5125098098641958E-4</c:v>
                </c:pt>
                <c:pt idx="886">
                  <c:v>4.0431855786064269E-4</c:v>
                </c:pt>
                <c:pt idx="887">
                  <c:v>5.0821194973899909E-4</c:v>
                </c:pt>
                <c:pt idx="888">
                  <c:v>7.2385494090673329E-4</c:v>
                </c:pt>
                <c:pt idx="889">
                  <c:v>6.6022080048491836E-4</c:v>
                </c:pt>
                <c:pt idx="890">
                  <c:v>9.2500551323607865E-4</c:v>
                </c:pt>
                <c:pt idx="891">
                  <c:v>6.2801734174548437E-4</c:v>
                </c:pt>
                <c:pt idx="892">
                  <c:v>5.0626814901876709E-4</c:v>
                </c:pt>
                <c:pt idx="893">
                  <c:v>4.9844582182945803E-4</c:v>
                </c:pt>
                <c:pt idx="894">
                  <c:v>4.7386849299541815E-4</c:v>
                </c:pt>
                <c:pt idx="895">
                  <c:v>3.8333838456638866E-4</c:v>
                </c:pt>
                <c:pt idx="896">
                  <c:v>3.3975055532763407E-4</c:v>
                </c:pt>
                <c:pt idx="897">
                  <c:v>2.8270011198953287E-4</c:v>
                </c:pt>
                <c:pt idx="898">
                  <c:v>4.901710396792837E-4</c:v>
                </c:pt>
                <c:pt idx="899">
                  <c:v>6.1298037534357626E-4</c:v>
                </c:pt>
                <c:pt idx="900">
                  <c:v>5.5489211921402816E-4</c:v>
                </c:pt>
                <c:pt idx="901">
                  <c:v>5.0685458485640327E-4</c:v>
                </c:pt>
                <c:pt idx="902">
                  <c:v>4.0743615426219352E-4</c:v>
                </c:pt>
                <c:pt idx="903">
                  <c:v>5.2587524932763165E-4</c:v>
                </c:pt>
                <c:pt idx="904">
                  <c:v>3.561233264710484E-4</c:v>
                </c:pt>
                <c:pt idx="905">
                  <c:v>2.7919705106550221E-4</c:v>
                </c:pt>
                <c:pt idx="906">
                  <c:v>2.0440507562681493E-4</c:v>
                </c:pt>
                <c:pt idx="907">
                  <c:v>3.4850458861402788E-4</c:v>
                </c:pt>
                <c:pt idx="908">
                  <c:v>5.205120102305949E-4</c:v>
                </c:pt>
                <c:pt idx="909">
                  <c:v>6.1996339704047023E-4</c:v>
                </c:pt>
                <c:pt idx="910">
                  <c:v>4.6801214267146163E-4</c:v>
                </c:pt>
                <c:pt idx="911">
                  <c:v>4.9034783283621809E-4</c:v>
                </c:pt>
                <c:pt idx="912">
                  <c:v>6.04316586647743E-4</c:v>
                </c:pt>
                <c:pt idx="913">
                  <c:v>5.9428865702497154E-4</c:v>
                </c:pt>
                <c:pt idx="914">
                  <c:v>4.7029905763703314E-4</c:v>
                </c:pt>
                <c:pt idx="915">
                  <c:v>2.9605911421084341E-4</c:v>
                </c:pt>
                <c:pt idx="916">
                  <c:v>2.2339774271482832E-4</c:v>
                </c:pt>
                <c:pt idx="917">
                  <c:v>3.3289227444704403E-4</c:v>
                </c:pt>
                <c:pt idx="918">
                  <c:v>3.038501791955727E-4</c:v>
                </c:pt>
                <c:pt idx="919">
                  <c:v>1.3738488424668249E-4</c:v>
                </c:pt>
                <c:pt idx="920">
                  <c:v>1.5526122882948148E-4</c:v>
                </c:pt>
                <c:pt idx="921">
                  <c:v>2.6475486735585198E-4</c:v>
                </c:pt>
                <c:pt idx="922">
                  <c:v>3.1052794009483998E-4</c:v>
                </c:pt>
                <c:pt idx="923">
                  <c:v>3.1950558284453412E-4</c:v>
                </c:pt>
                <c:pt idx="924">
                  <c:v>2.2679210972756606E-4</c:v>
                </c:pt>
                <c:pt idx="925">
                  <c:v>3.5750810353302951E-4</c:v>
                </c:pt>
                <c:pt idx="926">
                  <c:v>3.4968854836186049E-4</c:v>
                </c:pt>
                <c:pt idx="927">
                  <c:v>3.217422934815685E-4</c:v>
                </c:pt>
                <c:pt idx="928">
                  <c:v>3.3162053412477536E-4</c:v>
                </c:pt>
                <c:pt idx="929">
                  <c:v>2.9031617022901799E-4</c:v>
                </c:pt>
                <c:pt idx="930">
                  <c:v>1.830435650370896E-4</c:v>
                </c:pt>
                <c:pt idx="931">
                  <c:v>1.5846565099922016E-4</c:v>
                </c:pt>
                <c:pt idx="932">
                  <c:v>1.439116317577182E-4</c:v>
                </c:pt>
                <c:pt idx="933">
                  <c:v>1.8077993502389479E-4</c:v>
                </c:pt>
                <c:pt idx="934">
                  <c:v>1.7072924405217308E-4</c:v>
                </c:pt>
                <c:pt idx="935">
                  <c:v>3.125133210871732E-5</c:v>
                </c:pt>
                <c:pt idx="936">
                  <c:v>1.6744005972775086E-4</c:v>
                </c:pt>
                <c:pt idx="937">
                  <c:v>4.0429514970745969E-4</c:v>
                </c:pt>
                <c:pt idx="938">
                  <c:v>4.8137080609055504E-4</c:v>
                </c:pt>
                <c:pt idx="939">
                  <c:v>4.0096410790912219E-4</c:v>
                </c:pt>
                <c:pt idx="940">
                  <c:v>3.0710921012267102E-4</c:v>
                </c:pt>
                <c:pt idx="941">
                  <c:v>4.7232478689340546E-4</c:v>
                </c:pt>
                <c:pt idx="942">
                  <c:v>5.1142256274925061E-4</c:v>
                </c:pt>
                <c:pt idx="943">
                  <c:v>4.3109994911806702E-4</c:v>
                </c:pt>
                <c:pt idx="944">
                  <c:v>3.193829980423392E-4</c:v>
                </c:pt>
                <c:pt idx="945">
                  <c:v>5.5924511170001099E-4</c:v>
                </c:pt>
                <c:pt idx="946">
                  <c:v>6.3183133070422812E-4</c:v>
                </c:pt>
                <c:pt idx="947">
                  <c:v>6.519552583952109E-4</c:v>
                </c:pt>
                <c:pt idx="948">
                  <c:v>4.465231500474939E-4</c:v>
                </c:pt>
                <c:pt idx="949">
                  <c:v>4.9230056561490136E-4</c:v>
                </c:pt>
                <c:pt idx="950">
                  <c:v>5.715916804959572E-4</c:v>
                </c:pt>
                <c:pt idx="951">
                  <c:v>5.5259165215977178E-4</c:v>
                </c:pt>
                <c:pt idx="952">
                  <c:v>3.2837296087265597E-4</c:v>
                </c:pt>
                <c:pt idx="953">
                  <c:v>3.0717235053586193E-4</c:v>
                </c:pt>
                <c:pt idx="954">
                  <c:v>3.76435135391526E-4</c:v>
                </c:pt>
                <c:pt idx="955">
                  <c:v>5.4400794398798543E-4</c:v>
                </c:pt>
                <c:pt idx="956">
                  <c:v>5.2616846724644957E-4</c:v>
                </c:pt>
                <c:pt idx="957">
                  <c:v>3.9883180995536432E-4</c:v>
                </c:pt>
                <c:pt idx="958">
                  <c:v>3.3626982454973187E-4</c:v>
                </c:pt>
                <c:pt idx="959">
                  <c:v>3.2843394527173788E-4</c:v>
                </c:pt>
                <c:pt idx="960">
                  <c:v>3.3845571485419801E-4</c:v>
                </c:pt>
                <c:pt idx="961">
                  <c:v>3.9094603435084881E-4</c:v>
                </c:pt>
                <c:pt idx="962">
                  <c:v>2.9259578554682061E-4</c:v>
                </c:pt>
                <c:pt idx="963">
                  <c:v>1.998795096115109E-4</c:v>
                </c:pt>
                <c:pt idx="964">
                  <c:v>2.2890906918094872E-4</c:v>
                </c:pt>
                <c:pt idx="965">
                  <c:v>3.6184138389001619E-4</c:v>
                </c:pt>
                <c:pt idx="966">
                  <c:v>3.7638031103275543E-4</c:v>
                </c:pt>
                <c:pt idx="967">
                  <c:v>3.5966688966012592E-4</c:v>
                </c:pt>
                <c:pt idx="968">
                  <c:v>4.0210371536671336E-4</c:v>
                </c:pt>
                <c:pt idx="969">
                  <c:v>2.2901018624265878E-4</c:v>
                </c:pt>
                <c:pt idx="970">
                  <c:v>2.5469428951943059E-4</c:v>
                </c:pt>
                <c:pt idx="971">
                  <c:v>2.7144168351437691E-4</c:v>
                </c:pt>
                <c:pt idx="972">
                  <c:v>1.7537992048619966E-4</c:v>
                </c:pt>
                <c:pt idx="973">
                  <c:v>2.0104126241402123E-4</c:v>
                </c:pt>
                <c:pt idx="974">
                  <c:v>2.8467406610708861E-4</c:v>
                </c:pt>
                <c:pt idx="975">
                  <c:v>2.8469039021391352E-4</c:v>
                </c:pt>
                <c:pt idx="976">
                  <c:v>5.5614291539923843E-4</c:v>
                </c:pt>
                <c:pt idx="977">
                  <c:v>5.4607740953056794E-4</c:v>
                </c:pt>
                <c:pt idx="978">
                  <c:v>6.3547961457859786E-4</c:v>
                </c:pt>
                <c:pt idx="979">
                  <c:v>6.3547376254030207E-4</c:v>
                </c:pt>
                <c:pt idx="980">
                  <c:v>7.2600202295723822E-4</c:v>
                </c:pt>
                <c:pt idx="981">
                  <c:v>6.1661726314337002E-4</c:v>
                </c:pt>
                <c:pt idx="982">
                  <c:v>6.8916498189564154E-4</c:v>
                </c:pt>
                <c:pt idx="983">
                  <c:v>6.0986739897225892E-4</c:v>
                </c:pt>
                <c:pt idx="984">
                  <c:v>8.7236704476994099E-4</c:v>
                </c:pt>
                <c:pt idx="985">
                  <c:v>7.5393010571861191E-4</c:v>
                </c:pt>
                <c:pt idx="986">
                  <c:v>7.8855446030038831E-4</c:v>
                </c:pt>
                <c:pt idx="987">
                  <c:v>7.1592573701802307E-4</c:v>
                </c:pt>
                <c:pt idx="988">
                  <c:v>7.9301648549988109E-4</c:v>
                </c:pt>
                <c:pt idx="989">
                  <c:v>7.025938697742839E-4</c:v>
                </c:pt>
                <c:pt idx="990">
                  <c:v>6.9136812031297934E-4</c:v>
                </c:pt>
                <c:pt idx="991">
                  <c:v>4.970056044046752E-4</c:v>
                </c:pt>
                <c:pt idx="992">
                  <c:v>6.0532960527693691E-4</c:v>
                </c:pt>
                <c:pt idx="993">
                  <c:v>5.9975045676698916E-4</c:v>
                </c:pt>
                <c:pt idx="994">
                  <c:v>5.9081501029342731E-4</c:v>
                </c:pt>
                <c:pt idx="995">
                  <c:v>3.9760164990519696E-4</c:v>
                </c:pt>
                <c:pt idx="996">
                  <c:v>2.0326830178776692E-4</c:v>
                </c:pt>
                <c:pt idx="997">
                  <c:v>2.3569250557175646E-4</c:v>
                </c:pt>
                <c:pt idx="998">
                  <c:v>1.9884031081099395E-4</c:v>
                </c:pt>
                <c:pt idx="999">
                  <c:v>2.2389987840080425E-5</c:v>
                </c:pt>
                <c:pt idx="1000">
                  <c:v>-5.0219790238307315E-5</c:v>
                </c:pt>
                <c:pt idx="1001">
                  <c:v>-1.2208201970473695E-5</c:v>
                </c:pt>
                <c:pt idx="1002">
                  <c:v>8.829909582928311E-5</c:v>
                </c:pt>
                <c:pt idx="1003">
                  <c:v>2.5248954949161188E-4</c:v>
                </c:pt>
                <c:pt idx="1004">
                  <c:v>6.258853517937421E-5</c:v>
                </c:pt>
                <c:pt idx="1005">
                  <c:v>2.2907197144698114E-4</c:v>
                </c:pt>
                <c:pt idx="1006">
                  <c:v>2.9051449272684036E-4</c:v>
                </c:pt>
                <c:pt idx="1007">
                  <c:v>3.1397756266917011E-4</c:v>
                </c:pt>
                <c:pt idx="1008">
                  <c:v>3.7645669553261561E-4</c:v>
                </c:pt>
                <c:pt idx="1009">
                  <c:v>3.9994123321543016E-4</c:v>
                </c:pt>
                <c:pt idx="1010">
                  <c:v>3.8543002625409181E-4</c:v>
                </c:pt>
                <c:pt idx="1011">
                  <c:v>5.1501971828903645E-4</c:v>
                </c:pt>
                <c:pt idx="1012">
                  <c:v>3.8987788336086867E-4</c:v>
                </c:pt>
                <c:pt idx="1013">
                  <c:v>3.6529963052078215E-4</c:v>
                </c:pt>
                <c:pt idx="1014">
                  <c:v>4.0775801636845914E-4</c:v>
                </c:pt>
                <c:pt idx="1015">
                  <c:v>3.106277327478831E-4</c:v>
                </c:pt>
                <c:pt idx="1016">
                  <c:v>2.8046432535854514E-4</c:v>
                </c:pt>
                <c:pt idx="1017">
                  <c:v>2.782306947416664E-4</c:v>
                </c:pt>
                <c:pt idx="1018">
                  <c:v>2.5809016574204459E-4</c:v>
                </c:pt>
                <c:pt idx="1019">
                  <c:v>2.9719305443134822E-4</c:v>
                </c:pt>
                <c:pt idx="1020">
                  <c:v>1.7649729019826707E-4</c:v>
                </c:pt>
                <c:pt idx="1021">
                  <c:v>4.2420563200165578E-5</c:v>
                </c:pt>
                <c:pt idx="1022">
                  <c:v>4.6896171288544918E-5</c:v>
                </c:pt>
                <c:pt idx="1023">
                  <c:v>8.597907064703832E-5</c:v>
                </c:pt>
                <c:pt idx="1024">
                  <c:v>1.2731155512681676E-4</c:v>
                </c:pt>
                <c:pt idx="1025">
                  <c:v>6.6989483579180543E-5</c:v>
                </c:pt>
                <c:pt idx="1026">
                  <c:v>2.6734618071340661E-5</c:v>
                </c:pt>
                <c:pt idx="1027">
                  <c:v>9.8275219513036495E-5</c:v>
                </c:pt>
                <c:pt idx="1028">
                  <c:v>2.2563439175145964E-4</c:v>
                </c:pt>
                <c:pt idx="1029">
                  <c:v>1.3066218585334425E-4</c:v>
                </c:pt>
                <c:pt idx="1030">
                  <c:v>1.3064176531971225E-4</c:v>
                </c:pt>
                <c:pt idx="1031">
                  <c:v>6.3602416214211701E-5</c:v>
                </c:pt>
                <c:pt idx="1032">
                  <c:v>4.0132354626128675E-5</c:v>
                </c:pt>
                <c:pt idx="1033">
                  <c:v>1.1834075002186815E-4</c:v>
                </c:pt>
                <c:pt idx="1034">
                  <c:v>2.6802547915873561E-4</c:v>
                </c:pt>
                <c:pt idx="1035">
                  <c:v>2.3339856816023005E-4</c:v>
                </c:pt>
                <c:pt idx="1036">
                  <c:v>3.3951893781192905E-4</c:v>
                </c:pt>
                <c:pt idx="1037">
                  <c:v>1.9878289923529259E-4</c:v>
                </c:pt>
                <c:pt idx="1038">
                  <c:v>1.5745506558594919E-4</c:v>
                </c:pt>
                <c:pt idx="1039">
                  <c:v>1.8206233221590204E-4</c:v>
                </c:pt>
                <c:pt idx="1040">
                  <c:v>9.4931272430246794E-5</c:v>
                </c:pt>
                <c:pt idx="1041">
                  <c:v>-7.3710641962441008E-5</c:v>
                </c:pt>
                <c:pt idx="1042">
                  <c:v>-1.8766596688608731E-4</c:v>
                </c:pt>
                <c:pt idx="1043">
                  <c:v>-2.7144383952848586E-4</c:v>
                </c:pt>
                <c:pt idx="1044">
                  <c:v>-5.4723549710909304E-5</c:v>
                </c:pt>
                <c:pt idx="1045">
                  <c:v>3.3541973898677194E-5</c:v>
                </c:pt>
                <c:pt idx="1046">
                  <c:v>9.830817572870197E-5</c:v>
                </c:pt>
                <c:pt idx="1047">
                  <c:v>7.3747109401083919E-5</c:v>
                </c:pt>
                <c:pt idx="1048">
                  <c:v>2.8148378122986434E-4</c:v>
                </c:pt>
                <c:pt idx="1049">
                  <c:v>3.8985139518753008E-4</c:v>
                </c:pt>
                <c:pt idx="1050">
                  <c:v>5.0045738299311427E-4</c:v>
                </c:pt>
                <c:pt idx="1051">
                  <c:v>4.3345554853310963E-4</c:v>
                </c:pt>
                <c:pt idx="1052">
                  <c:v>4.9041374526754904E-4</c:v>
                </c:pt>
                <c:pt idx="1053">
                  <c:v>3.5194281511378213E-4</c:v>
                </c:pt>
                <c:pt idx="1054">
                  <c:v>4.5246450892774643E-4</c:v>
                </c:pt>
                <c:pt idx="1055">
                  <c:v>3.4412418394865981E-4</c:v>
                </c:pt>
                <c:pt idx="1056">
                  <c:v>3.0501923164585188E-4</c:v>
                </c:pt>
                <c:pt idx="1057">
                  <c:v>2.3462882061100207E-4</c:v>
                </c:pt>
                <c:pt idx="1058">
                  <c:v>1.4971097090859362E-4</c:v>
                </c:pt>
                <c:pt idx="1059">
                  <c:v>-2.3452548593477996E-5</c:v>
                </c:pt>
                <c:pt idx="1060">
                  <c:v>1.1280037896567995E-4</c:v>
                </c:pt>
                <c:pt idx="1061">
                  <c:v>-4.1357063040620539E-5</c:v>
                </c:pt>
                <c:pt idx="1062">
                  <c:v>-3.0181628788578793E-5</c:v>
                </c:pt>
                <c:pt idx="1063">
                  <c:v>-5.4760479152575572E-5</c:v>
                </c:pt>
                <c:pt idx="1064">
                  <c:v>4.9063612272278709E-5</c:v>
                </c:pt>
                <c:pt idx="1065">
                  <c:v>1.2278420269982247E-4</c:v>
                </c:pt>
                <c:pt idx="1066">
                  <c:v>2.434331506265377E-4</c:v>
                </c:pt>
                <c:pt idx="1067">
                  <c:v>2.9148808709804195E-4</c:v>
                </c:pt>
                <c:pt idx="1068">
                  <c:v>4.2221655498513581E-4</c:v>
                </c:pt>
                <c:pt idx="1069">
                  <c:v>4.3451507546665388E-4</c:v>
                </c:pt>
                <c:pt idx="1070">
                  <c:v>5.4735007385888336E-4</c:v>
                </c:pt>
                <c:pt idx="1071">
                  <c:v>4.2342022686196458E-4</c:v>
                </c:pt>
                <c:pt idx="1072">
                  <c:v>3.6310696417197357E-4</c:v>
                </c:pt>
                <c:pt idx="1073">
                  <c:v>2.7820550017679317E-4</c:v>
                </c:pt>
                <c:pt idx="1074">
                  <c:v>2.815628145470584E-4</c:v>
                </c:pt>
                <c:pt idx="1075">
                  <c:v>1.295983160913805E-4</c:v>
                </c:pt>
                <c:pt idx="1076">
                  <c:v>6.1435067631082575E-5</c:v>
                </c:pt>
                <c:pt idx="1077">
                  <c:v>1.1285123009844977E-4</c:v>
                </c:pt>
                <c:pt idx="1078">
                  <c:v>1.3743040694458306E-4</c:v>
                </c:pt>
                <c:pt idx="1079">
                  <c:v>2.0893138084695628E-4</c:v>
                </c:pt>
                <c:pt idx="1080">
                  <c:v>2.6479010278643262E-4</c:v>
                </c:pt>
                <c:pt idx="1081">
                  <c:v>2.8486065372811798E-4</c:v>
                </c:pt>
                <c:pt idx="1082">
                  <c:v>4.2338542263420571E-4</c:v>
                </c:pt>
                <c:pt idx="1083">
                  <c:v>5.0046723905761246E-4</c:v>
                </c:pt>
                <c:pt idx="1084">
                  <c:v>2.8594491322351216E-4</c:v>
                </c:pt>
                <c:pt idx="1085">
                  <c:v>2.2003152708631324E-4</c:v>
                </c:pt>
                <c:pt idx="1086">
                  <c:v>1.8649697603621116E-4</c:v>
                </c:pt>
                <c:pt idx="1087">
                  <c:v>1.6638795564278172E-4</c:v>
                </c:pt>
                <c:pt idx="1088">
                  <c:v>9.8261236221529831E-5</c:v>
                </c:pt>
                <c:pt idx="1089">
                  <c:v>-1.9028903525144671E-5</c:v>
                </c:pt>
                <c:pt idx="1090">
                  <c:v>-1.4637863550179072E-4</c:v>
                </c:pt>
                <c:pt idx="1091">
                  <c:v>8.1530967138648952E-5</c:v>
                </c:pt>
                <c:pt idx="1092">
                  <c:v>1.3403936635361343E-4</c:v>
                </c:pt>
                <c:pt idx="1093">
                  <c:v>9.8303155295848254E-5</c:v>
                </c:pt>
                <c:pt idx="1094">
                  <c:v>6.2555178561088509E-5</c:v>
                </c:pt>
                <c:pt idx="1095">
                  <c:v>1.3961971607142197E-4</c:v>
                </c:pt>
                <c:pt idx="1096">
                  <c:v>2.0776821123517431E-4</c:v>
                </c:pt>
                <c:pt idx="1097">
                  <c:v>2.3122176391522309E-4</c:v>
                </c:pt>
                <c:pt idx="1098">
                  <c:v>1.351415207661119E-4</c:v>
                </c:pt>
                <c:pt idx="1099">
                  <c:v>2.4576284707207124E-4</c:v>
                </c:pt>
                <c:pt idx="1100">
                  <c:v>1.988550949077411E-4</c:v>
                </c:pt>
                <c:pt idx="1101">
                  <c:v>9.3846797333441753E-5</c:v>
                </c:pt>
                <c:pt idx="1102">
                  <c:v>-1.1501799347774931E-4</c:v>
                </c:pt>
                <c:pt idx="1103">
                  <c:v>-1.1053462373857775E-4</c:v>
                </c:pt>
                <c:pt idx="1104">
                  <c:v>-1.2730579548912566E-4</c:v>
                </c:pt>
                <c:pt idx="1105">
                  <c:v>-1.6416599830229288E-4</c:v>
                </c:pt>
                <c:pt idx="1106">
                  <c:v>-2.8149647091290568E-4</c:v>
                </c:pt>
                <c:pt idx="1107">
                  <c:v>-2.6587460868343925E-4</c:v>
                </c:pt>
                <c:pt idx="1108">
                  <c:v>-2.4687590475592076E-4</c:v>
                </c:pt>
                <c:pt idx="1109">
                  <c:v>-3.3544961518228179E-5</c:v>
                </c:pt>
                <c:pt idx="1110">
                  <c:v>-7.2651453831113876E-5</c:v>
                </c:pt>
                <c:pt idx="1111">
                  <c:v>-2.4596954722471703E-5</c:v>
                </c:pt>
                <c:pt idx="1112">
                  <c:v>-7.8433760470528508E-6</c:v>
                </c:pt>
                <c:pt idx="1113">
                  <c:v>-9.1634973259265007E-5</c:v>
                </c:pt>
                <c:pt idx="1114">
                  <c:v>-8.8269804837602859E-5</c:v>
                </c:pt>
                <c:pt idx="1115">
                  <c:v>-2.4611501657666849E-5</c:v>
                </c:pt>
                <c:pt idx="1116">
                  <c:v>2.1951091127940341E-6</c:v>
                </c:pt>
                <c:pt idx="1117">
                  <c:v>2.9007127782644209E-5</c:v>
                </c:pt>
                <c:pt idx="1118">
                  <c:v>1.083386001677995E-4</c:v>
                </c:pt>
                <c:pt idx="1119">
                  <c:v>9.8292991229334602E-5</c:v>
                </c:pt>
                <c:pt idx="1120">
                  <c:v>1.0390287834043585E-4</c:v>
                </c:pt>
                <c:pt idx="1121">
                  <c:v>1.1953659864750155E-4</c:v>
                </c:pt>
                <c:pt idx="1122">
                  <c:v>2.0333966585477334E-4</c:v>
                </c:pt>
                <c:pt idx="1123">
                  <c:v>-3.3436360007539889E-5</c:v>
                </c:pt>
                <c:pt idx="1124">
                  <c:v>4.5758381042845544E-6</c:v>
                </c:pt>
                <c:pt idx="1125">
                  <c:v>-1.5295623414559624E-4</c:v>
                </c:pt>
                <c:pt idx="1126">
                  <c:v>-1.4291010160370491E-4</c:v>
                </c:pt>
                <c:pt idx="1127">
                  <c:v>-1.0383068266798738E-4</c:v>
                </c:pt>
                <c:pt idx="1128">
                  <c:v>-1.507578697594997E-4</c:v>
                </c:pt>
                <c:pt idx="1129">
                  <c:v>-1.8986454687359473E-4</c:v>
                </c:pt>
                <c:pt idx="1130">
                  <c:v>-1.1282156950435083E-4</c:v>
                </c:pt>
                <c:pt idx="1131">
                  <c:v>-1.206785777206126E-4</c:v>
                </c:pt>
                <c:pt idx="1132">
                  <c:v>-4.6944866407205769E-5</c:v>
                </c:pt>
                <c:pt idx="1133">
                  <c:v>-1.0391042438981721E-4</c:v>
                </c:pt>
                <c:pt idx="1134">
                  <c:v>-9.2735710862491876E-5</c:v>
                </c:pt>
                <c:pt idx="1135">
                  <c:v>-1.9006182216456422E-5</c:v>
                </c:pt>
                <c:pt idx="1136">
                  <c:v>2.6791244241902319E-5</c:v>
                </c:pt>
                <c:pt idx="1137">
                  <c:v>1.0611226919868963E-4</c:v>
                </c:pt>
                <c:pt idx="1138">
                  <c:v>-7.4879170809293778E-5</c:v>
                </c:pt>
                <c:pt idx="1139">
                  <c:v>-7.3766020724839635E-5</c:v>
                </c:pt>
                <c:pt idx="1140">
                  <c:v>7.1428039025087382E-5</c:v>
                </c:pt>
                <c:pt idx="1141">
                  <c:v>1.5635020075571376E-4</c:v>
                </c:pt>
                <c:pt idx="1142">
                  <c:v>6.1391331344872325E-5</c:v>
                </c:pt>
                <c:pt idx="1143">
                  <c:v>7.0304540072910231E-5</c:v>
                </c:pt>
                <c:pt idx="1144">
                  <c:v>7.3622060582764453E-5</c:v>
                </c:pt>
                <c:pt idx="1145">
                  <c:v>1.6861040578649547E-4</c:v>
                </c:pt>
                <c:pt idx="1146">
                  <c:v>2.6133564458045815E-4</c:v>
                </c:pt>
                <c:pt idx="1147">
                  <c:v>1.5634462591923202E-4</c:v>
                </c:pt>
                <c:pt idx="1148">
                  <c:v>5.3541006772348315E-5</c:v>
                </c:pt>
                <c:pt idx="1149">
                  <c:v>2.4348082933854718E-4</c:v>
                </c:pt>
                <c:pt idx="1150">
                  <c:v>2.3010396300033388E-4</c:v>
                </c:pt>
                <c:pt idx="1151">
                  <c:v>1.3854802305826288E-4</c:v>
                </c:pt>
                <c:pt idx="1152">
                  <c:v>1.5419064462357841E-4</c:v>
                </c:pt>
                <c:pt idx="1153">
                  <c:v>-4.3535284094899111E-5</c:v>
                </c:pt>
                <c:pt idx="1154">
                  <c:v>6.593996671114216E-5</c:v>
                </c:pt>
                <c:pt idx="1155">
                  <c:v>3.6903600297160344E-5</c:v>
                </c:pt>
                <c:pt idx="1156">
                  <c:v>-1.0384888558710728E-4</c:v>
                </c:pt>
                <c:pt idx="1157">
                  <c:v>-1.7199630274380517E-4</c:v>
                </c:pt>
                <c:pt idx="1158">
                  <c:v>-4.8038673965082429E-5</c:v>
                </c:pt>
                <c:pt idx="1159">
                  <c:v>-3.7996915051812094E-5</c:v>
                </c:pt>
                <c:pt idx="1160">
                  <c:v>1.2621765516833541E-4</c:v>
                </c:pt>
                <c:pt idx="1161">
                  <c:v>6.9256624815352793E-5</c:v>
                </c:pt>
                <c:pt idx="1162">
                  <c:v>1.4521303267408582E-4</c:v>
                </c:pt>
                <c:pt idx="1163">
                  <c:v>2.4687020671863277E-4</c:v>
                </c:pt>
                <c:pt idx="1164">
                  <c:v>1.3399867928735724E-4</c:v>
                </c:pt>
                <c:pt idx="1165">
                  <c:v>-2.4599375618314047E-5</c:v>
                </c:pt>
                <c:pt idx="1166">
                  <c:v>5.2456993678566636E-5</c:v>
                </c:pt>
                <c:pt idx="1167">
                  <c:v>-1.6880943668895368E-4</c:v>
                </c:pt>
                <c:pt idx="1168">
                  <c:v>-3.620773134339391E-4</c:v>
                </c:pt>
                <c:pt idx="1169">
                  <c:v>-1.2751665366898162E-4</c:v>
                </c:pt>
                <c:pt idx="1170">
                  <c:v>-1.81149537442573E-4</c:v>
                </c:pt>
                <c:pt idx="1171">
                  <c:v>3.3409841033999725E-5</c:v>
                </c:pt>
                <c:pt idx="1172">
                  <c:v>1.4512315768594391E-4</c:v>
                </c:pt>
                <c:pt idx="1173">
                  <c:v>2.3373044033200156E-5</c:v>
                </c:pt>
                <c:pt idx="1174">
                  <c:v>2.9823628805826909E-4</c:v>
                </c:pt>
                <c:pt idx="1175">
                  <c:v>5.0824890998086691E-4</c:v>
                </c:pt>
                <c:pt idx="1176">
                  <c:v>2.7817282116294166E-4</c:v>
                </c:pt>
                <c:pt idx="1177">
                  <c:v>2.7033438546821849E-4</c:v>
                </c:pt>
                <c:pt idx="1178">
                  <c:v>8.8245996281799673E-5</c:v>
                </c:pt>
                <c:pt idx="1179">
                  <c:v>2.6802575636054961E-5</c:v>
                </c:pt>
                <c:pt idx="1180">
                  <c:v>1.5751281596386766E-4</c:v>
                </c:pt>
                <c:pt idx="1181">
                  <c:v>1.016876662440879E-4</c:v>
                </c:pt>
                <c:pt idx="1182">
                  <c:v>7.4885330849605076E-5</c:v>
                </c:pt>
                <c:pt idx="1183">
                  <c:v>7.1530264894053471E-5</c:v>
                </c:pt>
                <c:pt idx="1184">
                  <c:v>1.9441968108239302E-4</c:v>
                </c:pt>
                <c:pt idx="1185">
                  <c:v>2.725937650535985E-4</c:v>
                </c:pt>
                <c:pt idx="1186">
                  <c:v>2.8264682764084009E-4</c:v>
                </c:pt>
                <c:pt idx="1187">
                  <c:v>3.1167832762297597E-4</c:v>
                </c:pt>
                <c:pt idx="1188">
                  <c:v>3.4184065700525943E-4</c:v>
                </c:pt>
                <c:pt idx="1189">
                  <c:v>3.9547427998368824E-4</c:v>
                </c:pt>
                <c:pt idx="1190">
                  <c:v>3.7759661099222237E-4</c:v>
                </c:pt>
                <c:pt idx="1191">
                  <c:v>2.6029256495454508E-4</c:v>
                </c:pt>
                <c:pt idx="1192">
                  <c:v>3.4518001485801721E-4</c:v>
                </c:pt>
                <c:pt idx="1193">
                  <c:v>4.69152366133084E-4</c:v>
                </c:pt>
                <c:pt idx="1194">
                  <c:v>4.1999986447911313E-4</c:v>
                </c:pt>
                <c:pt idx="1195">
                  <c:v>2.4013620465132326E-4</c:v>
                </c:pt>
                <c:pt idx="1196">
                  <c:v>2.6024540984596206E-4</c:v>
                </c:pt>
                <c:pt idx="1197">
                  <c:v>2.3901738732978267E-4</c:v>
                </c:pt>
                <c:pt idx="1198">
                  <c:v>2.3456752820990461E-4</c:v>
                </c:pt>
                <c:pt idx="1199">
                  <c:v>2.8479215407985626E-4</c:v>
                </c:pt>
                <c:pt idx="1200">
                  <c:v>2.1144048846655652E-5</c:v>
                </c:pt>
                <c:pt idx="1201">
                  <c:v>-1.569828676958862E-5</c:v>
                </c:pt>
                <c:pt idx="1202">
                  <c:v>1.4852577915269879E-4</c:v>
                </c:pt>
                <c:pt idx="1203">
                  <c:v>1.2480719073825619E-4</c:v>
                </c:pt>
                <c:pt idx="1204">
                  <c:v>2.5773103539189561E-4</c:v>
                </c:pt>
                <c:pt idx="1205">
                  <c:v>2.7225625644494218E-4</c:v>
                </c:pt>
                <c:pt idx="1206">
                  <c:v>4.3300401757829101E-5</c:v>
                </c:pt>
                <c:pt idx="1207">
                  <c:v>2.9246645550048478E-4</c:v>
                </c:pt>
                <c:pt idx="1208">
                  <c:v>2.3323862271354702E-4</c:v>
                </c:pt>
                <c:pt idx="1209">
                  <c:v>2.4665121728556592E-4</c:v>
                </c:pt>
                <c:pt idx="1210">
                  <c:v>8.9394012194415797E-5</c:v>
                </c:pt>
                <c:pt idx="1211">
                  <c:v>1.4193555242625507E-4</c:v>
                </c:pt>
                <c:pt idx="1212">
                  <c:v>7.1533221713402894E-5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2A7-472A-8679-A19398C4FF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44472992"/>
        <c:axId val="1244486720"/>
      </c:scatterChart>
      <c:valAx>
        <c:axId val="1244472992"/>
        <c:scaling>
          <c:orientation val="minMax"/>
          <c:max val="800"/>
          <c:min val="6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486720"/>
        <c:crosses val="autoZero"/>
        <c:crossBetween val="midCat"/>
      </c:valAx>
      <c:valAx>
        <c:axId val="1244486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47299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2400" dirty="0"/>
              <a:t>77K </a:t>
            </a:r>
            <a:r>
              <a:rPr lang="fr-BE" sz="2400" b="0" i="0" u="none" strike="noStrike" baseline="0" dirty="0">
                <a:effectLst/>
              </a:rPr>
              <a:t>Fluorescence of </a:t>
            </a:r>
            <a:r>
              <a:rPr lang="fr-FR" sz="2400" b="0" i="0" u="none" strike="noStrike" baseline="0" dirty="0">
                <a:effectLst/>
              </a:rPr>
              <a:t>N-PAGE </a:t>
            </a:r>
            <a:r>
              <a:rPr lang="fr-FR" sz="2400" b="0" i="0" u="none" strike="noStrike" baseline="0" dirty="0" err="1">
                <a:effectLst/>
              </a:rPr>
              <a:t>from</a:t>
            </a:r>
            <a:r>
              <a:rPr lang="fr-FR" sz="2400" b="0" i="0" u="none" strike="noStrike" baseline="0" dirty="0">
                <a:effectLst/>
              </a:rPr>
              <a:t> E. gracilis complexes</a:t>
            </a:r>
            <a:r>
              <a:rPr lang="fr-BE" sz="2400" b="0" i="0" u="none" strike="noStrike" baseline="0" dirty="0">
                <a:effectLst/>
              </a:rPr>
              <a:t> </a:t>
            </a:r>
            <a:endParaRPr lang="fr-BE" sz="24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'Fluo 77K bandes'!$CQ$1</c:f>
              <c:strCache>
                <c:ptCount val="1"/>
                <c:pt idx="0">
                  <c:v>W1B1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'Fluo 77K bandes'!$CP$3:$CP$1215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77K bandes'!$CQ$3:$CQ$1215</c:f>
              <c:numCache>
                <c:formatCode>General</c:formatCode>
                <c:ptCount val="1213"/>
                <c:pt idx="0">
                  <c:v>4.4258183278799677E-2</c:v>
                </c:pt>
                <c:pt idx="1">
                  <c:v>4.4070497046632483E-2</c:v>
                </c:pt>
                <c:pt idx="2">
                  <c:v>4.4854772464930935E-2</c:v>
                </c:pt>
                <c:pt idx="3">
                  <c:v>4.5124234316728656E-2</c:v>
                </c:pt>
                <c:pt idx="4">
                  <c:v>4.653350911363182E-2</c:v>
                </c:pt>
                <c:pt idx="5">
                  <c:v>4.7086575773935394E-2</c:v>
                </c:pt>
                <c:pt idx="6">
                  <c:v>4.7683711787918283E-2</c:v>
                </c:pt>
                <c:pt idx="7">
                  <c:v>4.8233721183415006E-2</c:v>
                </c:pt>
                <c:pt idx="8">
                  <c:v>5.0243537240468039E-2</c:v>
                </c:pt>
                <c:pt idx="9">
                  <c:v>5.1198248957795824E-2</c:v>
                </c:pt>
                <c:pt idx="10">
                  <c:v>5.3454510385255137E-2</c:v>
                </c:pt>
                <c:pt idx="11">
                  <c:v>5.4940490216255501E-2</c:v>
                </c:pt>
                <c:pt idx="12">
                  <c:v>5.6034618179938177E-2</c:v>
                </c:pt>
                <c:pt idx="13">
                  <c:v>5.6054204559351208E-2</c:v>
                </c:pt>
                <c:pt idx="14">
                  <c:v>5.6558354982745099E-2</c:v>
                </c:pt>
                <c:pt idx="15">
                  <c:v>5.8825602678859924E-2</c:v>
                </c:pt>
                <c:pt idx="16">
                  <c:v>6.1266070524885134E-2</c:v>
                </c:pt>
                <c:pt idx="17">
                  <c:v>6.2771065051635461E-2</c:v>
                </c:pt>
                <c:pt idx="18">
                  <c:v>6.4764426561516639E-2</c:v>
                </c:pt>
                <c:pt idx="19">
                  <c:v>6.6670593884873841E-2</c:v>
                </c:pt>
                <c:pt idx="20">
                  <c:v>6.89683893732458E-2</c:v>
                </c:pt>
                <c:pt idx="21">
                  <c:v>7.2276275326829065E-2</c:v>
                </c:pt>
                <c:pt idx="22">
                  <c:v>7.3308064915425603E-2</c:v>
                </c:pt>
                <c:pt idx="23">
                  <c:v>7.297213862384308E-2</c:v>
                </c:pt>
                <c:pt idx="24">
                  <c:v>7.4514764849110307E-2</c:v>
                </c:pt>
                <c:pt idx="25">
                  <c:v>7.4928564397927624E-2</c:v>
                </c:pt>
                <c:pt idx="26">
                  <c:v>7.58539214019473E-2</c:v>
                </c:pt>
                <c:pt idx="27">
                  <c:v>7.6225888620114715E-2</c:v>
                </c:pt>
                <c:pt idx="28">
                  <c:v>7.5996419768920492E-2</c:v>
                </c:pt>
                <c:pt idx="29">
                  <c:v>7.6902264960961461E-2</c:v>
                </c:pt>
                <c:pt idx="30">
                  <c:v>7.9634241763529762E-2</c:v>
                </c:pt>
                <c:pt idx="31">
                  <c:v>8.0809275393442626E-2</c:v>
                </c:pt>
                <c:pt idx="32">
                  <c:v>8.1062382121314253E-2</c:v>
                </c:pt>
                <c:pt idx="33">
                  <c:v>8.2622506837833717E-2</c:v>
                </c:pt>
                <c:pt idx="34">
                  <c:v>8.5355030468253656E-2</c:v>
                </c:pt>
                <c:pt idx="35">
                  <c:v>8.6180218552178806E-2</c:v>
                </c:pt>
                <c:pt idx="36">
                  <c:v>8.7872675608793388E-2</c:v>
                </c:pt>
                <c:pt idx="37">
                  <c:v>8.8998793001796569E-2</c:v>
                </c:pt>
                <c:pt idx="38">
                  <c:v>9.0113824702898471E-2</c:v>
                </c:pt>
                <c:pt idx="39">
                  <c:v>9.2445697508751729E-2</c:v>
                </c:pt>
                <c:pt idx="40">
                  <c:v>9.3794473260615172E-2</c:v>
                </c:pt>
                <c:pt idx="41">
                  <c:v>9.439667986013138E-2</c:v>
                </c:pt>
                <c:pt idx="42">
                  <c:v>9.469770859245516E-2</c:v>
                </c:pt>
                <c:pt idx="43">
                  <c:v>9.4565947936023131E-2</c:v>
                </c:pt>
                <c:pt idx="44">
                  <c:v>9.3731538346054522E-2</c:v>
                </c:pt>
                <c:pt idx="45">
                  <c:v>9.4334764033839696E-2</c:v>
                </c:pt>
                <c:pt idx="46">
                  <c:v>9.443868618146134E-2</c:v>
                </c:pt>
                <c:pt idx="47">
                  <c:v>9.4624284525467756E-2</c:v>
                </c:pt>
                <c:pt idx="48">
                  <c:v>9.5792532518858095E-2</c:v>
                </c:pt>
                <c:pt idx="49">
                  <c:v>9.7510740196122297E-2</c:v>
                </c:pt>
                <c:pt idx="50">
                  <c:v>9.8319846570047151E-2</c:v>
                </c:pt>
                <c:pt idx="51">
                  <c:v>9.90595306626261E-2</c:v>
                </c:pt>
                <c:pt idx="52">
                  <c:v>9.904782357543887E-2</c:v>
                </c:pt>
                <c:pt idx="53">
                  <c:v>0.10029036558921696</c:v>
                </c:pt>
                <c:pt idx="54">
                  <c:v>9.9586747279034313E-2</c:v>
                </c:pt>
                <c:pt idx="55">
                  <c:v>9.9461324854518932E-2</c:v>
                </c:pt>
                <c:pt idx="56">
                  <c:v>9.9665440778046552E-2</c:v>
                </c:pt>
                <c:pt idx="57">
                  <c:v>0.10036557927462789</c:v>
                </c:pt>
                <c:pt idx="58">
                  <c:v>0.10097685824531889</c:v>
                </c:pt>
                <c:pt idx="59">
                  <c:v>0.1017031201997214</c:v>
                </c:pt>
                <c:pt idx="60">
                  <c:v>0.10226252509194164</c:v>
                </c:pt>
                <c:pt idx="61">
                  <c:v>0.10430000566712501</c:v>
                </c:pt>
                <c:pt idx="62">
                  <c:v>0.10500041757763216</c:v>
                </c:pt>
                <c:pt idx="63">
                  <c:v>0.10608385754239656</c:v>
                </c:pt>
                <c:pt idx="64">
                  <c:v>0.10979629668294225</c:v>
                </c:pt>
                <c:pt idx="65">
                  <c:v>0.11087305043442987</c:v>
                </c:pt>
                <c:pt idx="66">
                  <c:v>0.11122232429675452</c:v>
                </c:pt>
                <c:pt idx="67">
                  <c:v>0.11112464095780376</c:v>
                </c:pt>
                <c:pt idx="68">
                  <c:v>0.11189410231248527</c:v>
                </c:pt>
                <c:pt idx="69">
                  <c:v>0.11344393672306946</c:v>
                </c:pt>
                <c:pt idx="70">
                  <c:v>0.11376852876463633</c:v>
                </c:pt>
                <c:pt idx="71">
                  <c:v>0.11055514460613979</c:v>
                </c:pt>
                <c:pt idx="72">
                  <c:v>0.11005094447112301</c:v>
                </c:pt>
                <c:pt idx="73">
                  <c:v>0.11151351012774892</c:v>
                </c:pt>
                <c:pt idx="74">
                  <c:v>0.11228669985414609</c:v>
                </c:pt>
                <c:pt idx="75">
                  <c:v>0.11073092490462826</c:v>
                </c:pt>
                <c:pt idx="76">
                  <c:v>0.10975061170151948</c:v>
                </c:pt>
                <c:pt idx="77">
                  <c:v>0.10917572163877347</c:v>
                </c:pt>
                <c:pt idx="78">
                  <c:v>0.11020614415774094</c:v>
                </c:pt>
                <c:pt idx="79">
                  <c:v>0.11200645058018434</c:v>
                </c:pt>
                <c:pt idx="80">
                  <c:v>0.11149491798079342</c:v>
                </c:pt>
                <c:pt idx="81">
                  <c:v>0.11088453381931417</c:v>
                </c:pt>
                <c:pt idx="82">
                  <c:v>0.11340784608486171</c:v>
                </c:pt>
                <c:pt idx="83">
                  <c:v>0.11364206239604056</c:v>
                </c:pt>
                <c:pt idx="84">
                  <c:v>0.11425833738483059</c:v>
                </c:pt>
                <c:pt idx="85">
                  <c:v>0.11289971873163776</c:v>
                </c:pt>
                <c:pt idx="86">
                  <c:v>0.11392380301868858</c:v>
                </c:pt>
                <c:pt idx="87">
                  <c:v>0.1141958250190644</c:v>
                </c:pt>
                <c:pt idx="88">
                  <c:v>0.11535343472515934</c:v>
                </c:pt>
                <c:pt idx="89">
                  <c:v>0.11452735183202244</c:v>
                </c:pt>
                <c:pt idx="90">
                  <c:v>0.11546421707673783</c:v>
                </c:pt>
                <c:pt idx="91">
                  <c:v>0.11582253845442587</c:v>
                </c:pt>
                <c:pt idx="92">
                  <c:v>0.11761864424473628</c:v>
                </c:pt>
                <c:pt idx="93">
                  <c:v>0.11714327685098741</c:v>
                </c:pt>
                <c:pt idx="94">
                  <c:v>0.11758513861091806</c:v>
                </c:pt>
                <c:pt idx="95">
                  <c:v>0.11776807738310063</c:v>
                </c:pt>
                <c:pt idx="96">
                  <c:v>0.11867638330047395</c:v>
                </c:pt>
                <c:pt idx="97">
                  <c:v>0.12023901845394865</c:v>
                </c:pt>
                <c:pt idx="98">
                  <c:v>0.12096252141328155</c:v>
                </c:pt>
                <c:pt idx="99">
                  <c:v>0.12187455570237053</c:v>
                </c:pt>
                <c:pt idx="100">
                  <c:v>0.12252664791544252</c:v>
                </c:pt>
                <c:pt idx="101">
                  <c:v>0.12284127277662281</c:v>
                </c:pt>
                <c:pt idx="102">
                  <c:v>0.12351364733182806</c:v>
                </c:pt>
                <c:pt idx="103">
                  <c:v>0.12453377954486027</c:v>
                </c:pt>
                <c:pt idx="104">
                  <c:v>0.12334880359037224</c:v>
                </c:pt>
                <c:pt idx="105">
                  <c:v>0.12461940781526365</c:v>
                </c:pt>
                <c:pt idx="106">
                  <c:v>0.12544143921113618</c:v>
                </c:pt>
                <c:pt idx="107">
                  <c:v>0.12613141168083944</c:v>
                </c:pt>
                <c:pt idx="108">
                  <c:v>0.12703270825938728</c:v>
                </c:pt>
                <c:pt idx="109">
                  <c:v>0.1284238880255637</c:v>
                </c:pt>
                <c:pt idx="110">
                  <c:v>0.12848836400043348</c:v>
                </c:pt>
                <c:pt idx="111">
                  <c:v>0.13114301437361864</c:v>
                </c:pt>
                <c:pt idx="112">
                  <c:v>0.13216284831691358</c:v>
                </c:pt>
                <c:pt idx="113">
                  <c:v>0.131622781245992</c:v>
                </c:pt>
                <c:pt idx="114">
                  <c:v>0.13259441977090894</c:v>
                </c:pt>
                <c:pt idx="115">
                  <c:v>0.13471116552876761</c:v>
                </c:pt>
                <c:pt idx="116">
                  <c:v>0.13550003927218207</c:v>
                </c:pt>
                <c:pt idx="117">
                  <c:v>0.13704169612080322</c:v>
                </c:pt>
                <c:pt idx="118">
                  <c:v>0.13741637262241735</c:v>
                </c:pt>
                <c:pt idx="119">
                  <c:v>0.139179793020687</c:v>
                </c:pt>
                <c:pt idx="120">
                  <c:v>0.14252898933287994</c:v>
                </c:pt>
                <c:pt idx="121">
                  <c:v>0.14392412117307499</c:v>
                </c:pt>
                <c:pt idx="122">
                  <c:v>0.14552655048066165</c:v>
                </c:pt>
                <c:pt idx="123">
                  <c:v>0.14840266613375808</c:v>
                </c:pt>
                <c:pt idx="124">
                  <c:v>0.15126419142554043</c:v>
                </c:pt>
                <c:pt idx="125">
                  <c:v>0.15320190077361226</c:v>
                </c:pt>
                <c:pt idx="126">
                  <c:v>0.15405706496613147</c:v>
                </c:pt>
                <c:pt idx="127">
                  <c:v>0.15623957920105469</c:v>
                </c:pt>
                <c:pt idx="128">
                  <c:v>0.15785100631238186</c:v>
                </c:pt>
                <c:pt idx="129">
                  <c:v>0.16061062277726906</c:v>
                </c:pt>
                <c:pt idx="130">
                  <c:v>0.16400567806156485</c:v>
                </c:pt>
                <c:pt idx="131">
                  <c:v>0.16682479933903427</c:v>
                </c:pt>
                <c:pt idx="132">
                  <c:v>0.16982330500765061</c:v>
                </c:pt>
                <c:pt idx="133">
                  <c:v>0.17390942641735294</c:v>
                </c:pt>
                <c:pt idx="134">
                  <c:v>0.17742160228514389</c:v>
                </c:pt>
                <c:pt idx="135">
                  <c:v>0.18157826448770681</c:v>
                </c:pt>
                <c:pt idx="136">
                  <c:v>0.18330012596925235</c:v>
                </c:pt>
                <c:pt idx="137">
                  <c:v>0.18567020215728558</c:v>
                </c:pt>
                <c:pt idx="138">
                  <c:v>0.18840088645765909</c:v>
                </c:pt>
                <c:pt idx="139">
                  <c:v>0.19146687565432921</c:v>
                </c:pt>
                <c:pt idx="140">
                  <c:v>0.19460213799747661</c:v>
                </c:pt>
                <c:pt idx="141">
                  <c:v>0.19758533248624727</c:v>
                </c:pt>
                <c:pt idx="142">
                  <c:v>0.20015721300734438</c:v>
                </c:pt>
                <c:pt idx="143">
                  <c:v>0.20379334480677588</c:v>
                </c:pt>
                <c:pt idx="144">
                  <c:v>0.20459057010283346</c:v>
                </c:pt>
                <c:pt idx="145">
                  <c:v>0.20640989122102679</c:v>
                </c:pt>
                <c:pt idx="146">
                  <c:v>0.21044229922221194</c:v>
                </c:pt>
                <c:pt idx="147">
                  <c:v>0.21188577561565358</c:v>
                </c:pt>
                <c:pt idx="148">
                  <c:v>0.21343362156132276</c:v>
                </c:pt>
                <c:pt idx="149">
                  <c:v>0.21473151746717292</c:v>
                </c:pt>
                <c:pt idx="150">
                  <c:v>0.21710049999950287</c:v>
                </c:pt>
                <c:pt idx="151">
                  <c:v>0.22107412400663748</c:v>
                </c:pt>
                <c:pt idx="152">
                  <c:v>0.22273476562461161</c:v>
                </c:pt>
                <c:pt idx="153">
                  <c:v>0.22353957194315771</c:v>
                </c:pt>
                <c:pt idx="154">
                  <c:v>0.22604734932655665</c:v>
                </c:pt>
                <c:pt idx="155">
                  <c:v>0.22651548367917709</c:v>
                </c:pt>
                <c:pt idx="156">
                  <c:v>0.22782260109107069</c:v>
                </c:pt>
                <c:pt idx="157">
                  <c:v>0.2276257182086715</c:v>
                </c:pt>
                <c:pt idx="158">
                  <c:v>0.22592796686422065</c:v>
                </c:pt>
                <c:pt idx="159">
                  <c:v>0.22682270150854889</c:v>
                </c:pt>
                <c:pt idx="160">
                  <c:v>0.22471095176878925</c:v>
                </c:pt>
                <c:pt idx="161">
                  <c:v>0.22294047232007125</c:v>
                </c:pt>
                <c:pt idx="162">
                  <c:v>0.22264389277799485</c:v>
                </c:pt>
                <c:pt idx="163">
                  <c:v>0.22281857942078007</c:v>
                </c:pt>
                <c:pt idx="164">
                  <c:v>0.22292523570765985</c:v>
                </c:pt>
                <c:pt idx="165">
                  <c:v>0.22397213762961063</c:v>
                </c:pt>
                <c:pt idx="166">
                  <c:v>0.2227024530697424</c:v>
                </c:pt>
                <c:pt idx="167">
                  <c:v>0.22287288936877175</c:v>
                </c:pt>
                <c:pt idx="168">
                  <c:v>0.22363027079909445</c:v>
                </c:pt>
                <c:pt idx="169">
                  <c:v>0.22274699468383904</c:v>
                </c:pt>
                <c:pt idx="170">
                  <c:v>0.22326956326350839</c:v>
                </c:pt>
                <c:pt idx="171">
                  <c:v>0.22191897303740996</c:v>
                </c:pt>
                <c:pt idx="172">
                  <c:v>0.22161344540321593</c:v>
                </c:pt>
                <c:pt idx="173">
                  <c:v>0.22234666698482106</c:v>
                </c:pt>
                <c:pt idx="174">
                  <c:v>0.2226487893728481</c:v>
                </c:pt>
                <c:pt idx="175">
                  <c:v>0.22146165096276499</c:v>
                </c:pt>
                <c:pt idx="176">
                  <c:v>0.2226657410362487</c:v>
                </c:pt>
                <c:pt idx="177">
                  <c:v>0.22152490900287433</c:v>
                </c:pt>
                <c:pt idx="178">
                  <c:v>0.22159522609343199</c:v>
                </c:pt>
                <c:pt idx="179">
                  <c:v>0.2196528189969984</c:v>
                </c:pt>
                <c:pt idx="180">
                  <c:v>0.2198777392346995</c:v>
                </c:pt>
                <c:pt idx="181">
                  <c:v>0.21922229148708341</c:v>
                </c:pt>
                <c:pt idx="182">
                  <c:v>0.22008093549320393</c:v>
                </c:pt>
                <c:pt idx="183">
                  <c:v>0.22080028753202671</c:v>
                </c:pt>
                <c:pt idx="184">
                  <c:v>0.22240440703479114</c:v>
                </c:pt>
                <c:pt idx="185">
                  <c:v>0.22511963102045035</c:v>
                </c:pt>
                <c:pt idx="186">
                  <c:v>0.22724216818237403</c:v>
                </c:pt>
                <c:pt idx="187">
                  <c:v>0.22822504153406092</c:v>
                </c:pt>
                <c:pt idx="188">
                  <c:v>0.23194399289720333</c:v>
                </c:pt>
                <c:pt idx="189">
                  <c:v>0.23605062035134186</c:v>
                </c:pt>
                <c:pt idx="190">
                  <c:v>0.23789840137363155</c:v>
                </c:pt>
                <c:pt idx="191">
                  <c:v>0.24078898310898478</c:v>
                </c:pt>
                <c:pt idx="192">
                  <c:v>0.24347477781390156</c:v>
                </c:pt>
                <c:pt idx="193">
                  <c:v>0.24762512664035927</c:v>
                </c:pt>
                <c:pt idx="194">
                  <c:v>0.25437685983609082</c:v>
                </c:pt>
                <c:pt idx="195">
                  <c:v>0.25876739036847252</c:v>
                </c:pt>
                <c:pt idx="196">
                  <c:v>0.26310249244134776</c:v>
                </c:pt>
                <c:pt idx="197">
                  <c:v>0.2705304031314345</c:v>
                </c:pt>
                <c:pt idx="198">
                  <c:v>0.27734139258163393</c:v>
                </c:pt>
                <c:pt idx="199">
                  <c:v>0.28416704696058165</c:v>
                </c:pt>
                <c:pt idx="200">
                  <c:v>0.29228520353429754</c:v>
                </c:pt>
                <c:pt idx="201">
                  <c:v>0.29769059684768656</c:v>
                </c:pt>
                <c:pt idx="202">
                  <c:v>0.30416851842461878</c:v>
                </c:pt>
                <c:pt idx="203">
                  <c:v>0.31133867435009505</c:v>
                </c:pt>
                <c:pt idx="204">
                  <c:v>0.31841562098267945</c:v>
                </c:pt>
                <c:pt idx="205">
                  <c:v>0.32525519461603236</c:v>
                </c:pt>
                <c:pt idx="206">
                  <c:v>0.3317020464286673</c:v>
                </c:pt>
                <c:pt idx="207">
                  <c:v>0.3388498321238495</c:v>
                </c:pt>
                <c:pt idx="208">
                  <c:v>0.34487935486244292</c:v>
                </c:pt>
                <c:pt idx="209">
                  <c:v>0.35493999310002677</c:v>
                </c:pt>
                <c:pt idx="210">
                  <c:v>0.3647985535906208</c:v>
                </c:pt>
                <c:pt idx="211">
                  <c:v>0.37130978195487974</c:v>
                </c:pt>
                <c:pt idx="212">
                  <c:v>0.38042018252119453</c:v>
                </c:pt>
                <c:pt idx="213">
                  <c:v>0.38983506677762297</c:v>
                </c:pt>
                <c:pt idx="214">
                  <c:v>0.40050094402371839</c:v>
                </c:pt>
                <c:pt idx="215">
                  <c:v>0.4137843867723337</c:v>
                </c:pt>
                <c:pt idx="216">
                  <c:v>0.4256773954291157</c:v>
                </c:pt>
                <c:pt idx="217">
                  <c:v>0.43812841705267741</c:v>
                </c:pt>
                <c:pt idx="218">
                  <c:v>0.45245331830053853</c:v>
                </c:pt>
                <c:pt idx="219">
                  <c:v>0.46691169525582094</c:v>
                </c:pt>
                <c:pt idx="220">
                  <c:v>0.48386112163340461</c:v>
                </c:pt>
                <c:pt idx="221">
                  <c:v>0.50079414317543924</c:v>
                </c:pt>
                <c:pt idx="222">
                  <c:v>0.51887326618287311</c:v>
                </c:pt>
                <c:pt idx="223">
                  <c:v>0.53611499690296593</c:v>
                </c:pt>
                <c:pt idx="224">
                  <c:v>0.55531114007641669</c:v>
                </c:pt>
                <c:pt idx="225">
                  <c:v>0.57795677276121216</c:v>
                </c:pt>
                <c:pt idx="226">
                  <c:v>0.60252997362301286</c:v>
                </c:pt>
                <c:pt idx="227">
                  <c:v>0.62713101299362395</c:v>
                </c:pt>
                <c:pt idx="228">
                  <c:v>0.65330915359996666</c:v>
                </c:pt>
                <c:pt idx="229">
                  <c:v>0.67927278855360052</c:v>
                </c:pt>
                <c:pt idx="230">
                  <c:v>0.70896131540931051</c:v>
                </c:pt>
                <c:pt idx="231">
                  <c:v>0.7378803063429048</c:v>
                </c:pt>
                <c:pt idx="232">
                  <c:v>0.76838112111640366</c:v>
                </c:pt>
                <c:pt idx="233">
                  <c:v>0.79648533855106518</c:v>
                </c:pt>
                <c:pt idx="234">
                  <c:v>0.82557061486317862</c:v>
                </c:pt>
                <c:pt idx="235">
                  <c:v>0.85501804034794149</c:v>
                </c:pt>
                <c:pt idx="236">
                  <c:v>0.88199579240823978</c:v>
                </c:pt>
                <c:pt idx="237">
                  <c:v>0.90739868025583592</c:v>
                </c:pt>
                <c:pt idx="238">
                  <c:v>0.93130127132504337</c:v>
                </c:pt>
                <c:pt idx="239">
                  <c:v>0.95047827552368702</c:v>
                </c:pt>
                <c:pt idx="240">
                  <c:v>0.97118639770690218</c:v>
                </c:pt>
                <c:pt idx="241">
                  <c:v>0.98500747165691815</c:v>
                </c:pt>
                <c:pt idx="242">
                  <c:v>0.9934159441082282</c:v>
                </c:pt>
                <c:pt idx="243">
                  <c:v>1</c:v>
                </c:pt>
                <c:pt idx="244">
                  <c:v>0.99926998481807028</c:v>
                </c:pt>
                <c:pt idx="245">
                  <c:v>0.9943636961983533</c:v>
                </c:pt>
                <c:pt idx="246">
                  <c:v>0.98609739898846793</c:v>
                </c:pt>
                <c:pt idx="247">
                  <c:v>0.96925336125138062</c:v>
                </c:pt>
                <c:pt idx="248">
                  <c:v>0.95208222103577145</c:v>
                </c:pt>
                <c:pt idx="249">
                  <c:v>0.93177303462613381</c:v>
                </c:pt>
                <c:pt idx="250">
                  <c:v>0.90862954003823815</c:v>
                </c:pt>
                <c:pt idx="251">
                  <c:v>0.88765496355640927</c:v>
                </c:pt>
                <c:pt idx="252">
                  <c:v>0.86506127951751888</c:v>
                </c:pt>
                <c:pt idx="253">
                  <c:v>0.84161156133270887</c:v>
                </c:pt>
                <c:pt idx="254">
                  <c:v>0.82071254651765102</c:v>
                </c:pt>
                <c:pt idx="255">
                  <c:v>0.79983639904911608</c:v>
                </c:pt>
                <c:pt idx="256">
                  <c:v>0.78050603449390088</c:v>
                </c:pt>
                <c:pt idx="257">
                  <c:v>0.76299064128987737</c:v>
                </c:pt>
                <c:pt idx="258">
                  <c:v>0.74438979480036305</c:v>
                </c:pt>
                <c:pt idx="259">
                  <c:v>0.72866700271723728</c:v>
                </c:pt>
                <c:pt idx="260">
                  <c:v>0.71359443866132566</c:v>
                </c:pt>
                <c:pt idx="261">
                  <c:v>0.70065574601735325</c:v>
                </c:pt>
                <c:pt idx="262">
                  <c:v>0.69025085479135528</c:v>
                </c:pt>
                <c:pt idx="263">
                  <c:v>0.67985864002919061</c:v>
                </c:pt>
                <c:pt idx="264">
                  <c:v>0.67306480108888334</c:v>
                </c:pt>
                <c:pt idx="265">
                  <c:v>0.66618719806403048</c:v>
                </c:pt>
                <c:pt idx="266">
                  <c:v>0.65984474065943466</c:v>
                </c:pt>
                <c:pt idx="267">
                  <c:v>0.65802454958784096</c:v>
                </c:pt>
                <c:pt idx="268">
                  <c:v>0.65622175758425372</c:v>
                </c:pt>
                <c:pt idx="269">
                  <c:v>0.65431158847525506</c:v>
                </c:pt>
                <c:pt idx="270">
                  <c:v>0.65574750870201959</c:v>
                </c:pt>
                <c:pt idx="271">
                  <c:v>0.65699999304037271</c:v>
                </c:pt>
                <c:pt idx="272">
                  <c:v>0.65811626753204655</c:v>
                </c:pt>
                <c:pt idx="273">
                  <c:v>0.66088048232204977</c:v>
                </c:pt>
                <c:pt idx="274">
                  <c:v>0.66220629130414455</c:v>
                </c:pt>
                <c:pt idx="275">
                  <c:v>0.66307077642595302</c:v>
                </c:pt>
                <c:pt idx="276">
                  <c:v>0.66418605668516928</c:v>
                </c:pt>
                <c:pt idx="277">
                  <c:v>0.66463694110465188</c:v>
                </c:pt>
                <c:pt idx="278">
                  <c:v>0.66445847637852806</c:v>
                </c:pt>
                <c:pt idx="279">
                  <c:v>0.66518476318874209</c:v>
                </c:pt>
                <c:pt idx="280">
                  <c:v>0.66681704432586564</c:v>
                </c:pt>
                <c:pt idx="281">
                  <c:v>0.66731018362479255</c:v>
                </c:pt>
                <c:pt idx="282">
                  <c:v>0.66777250171753655</c:v>
                </c:pt>
                <c:pt idx="283">
                  <c:v>0.67003686613952462</c:v>
                </c:pt>
                <c:pt idx="284">
                  <c:v>0.66983603118310686</c:v>
                </c:pt>
                <c:pt idx="285">
                  <c:v>0.66837376379621805</c:v>
                </c:pt>
                <c:pt idx="286">
                  <c:v>0.6691067616755203</c:v>
                </c:pt>
                <c:pt idx="287">
                  <c:v>0.66688862906280666</c:v>
                </c:pt>
                <c:pt idx="288">
                  <c:v>0.66607584402878894</c:v>
                </c:pt>
                <c:pt idx="289">
                  <c:v>0.66503935669183067</c:v>
                </c:pt>
                <c:pt idx="290">
                  <c:v>0.66365538511097122</c:v>
                </c:pt>
                <c:pt idx="291">
                  <c:v>0.66237158245020633</c:v>
                </c:pt>
                <c:pt idx="292">
                  <c:v>0.66211333056936705</c:v>
                </c:pt>
                <c:pt idx="293">
                  <c:v>0.66055536830844264</c:v>
                </c:pt>
                <c:pt idx="294">
                  <c:v>0.65932003447998166</c:v>
                </c:pt>
                <c:pt idx="295">
                  <c:v>0.6576251166980347</c:v>
                </c:pt>
                <c:pt idx="296">
                  <c:v>0.6571908856722154</c:v>
                </c:pt>
                <c:pt idx="297">
                  <c:v>0.65433743851915038</c:v>
                </c:pt>
                <c:pt idx="298">
                  <c:v>0.65498269538407694</c:v>
                </c:pt>
                <c:pt idx="299">
                  <c:v>0.65545023319722295</c:v>
                </c:pt>
                <c:pt idx="300">
                  <c:v>0.65552181793416386</c:v>
                </c:pt>
                <c:pt idx="301">
                  <c:v>0.65664231791378214</c:v>
                </c:pt>
                <c:pt idx="302">
                  <c:v>0.65776629770700168</c:v>
                </c:pt>
                <c:pt idx="303">
                  <c:v>0.65858529669387877</c:v>
                </c:pt>
                <c:pt idx="304">
                  <c:v>0.66443386912520463</c:v>
                </c:pt>
                <c:pt idx="305">
                  <c:v>0.66526902438951641</c:v>
                </c:pt>
                <c:pt idx="306">
                  <c:v>0.66618520959911554</c:v>
                </c:pt>
                <c:pt idx="307">
                  <c:v>0.66797159676715367</c:v>
                </c:pt>
                <c:pt idx="308">
                  <c:v>0.6689971475470794</c:v>
                </c:pt>
                <c:pt idx="309">
                  <c:v>0.67240661920200906</c:v>
                </c:pt>
                <c:pt idx="310">
                  <c:v>0.67475648761534335</c:v>
                </c:pt>
                <c:pt idx="311">
                  <c:v>0.67615586979929432</c:v>
                </c:pt>
                <c:pt idx="312">
                  <c:v>0.68034631104960119</c:v>
                </c:pt>
                <c:pt idx="313">
                  <c:v>0.68478804455354481</c:v>
                </c:pt>
                <c:pt idx="314">
                  <c:v>0.68891038088051215</c:v>
                </c:pt>
                <c:pt idx="315">
                  <c:v>0.69455762123919151</c:v>
                </c:pt>
                <c:pt idx="316">
                  <c:v>0.69830314346476097</c:v>
                </c:pt>
                <c:pt idx="317">
                  <c:v>0.70473856160413428</c:v>
                </c:pt>
                <c:pt idx="318">
                  <c:v>0.70890712974037606</c:v>
                </c:pt>
                <c:pt idx="319">
                  <c:v>0.71347537932453831</c:v>
                </c:pt>
                <c:pt idx="320">
                  <c:v>0.71889518900856131</c:v>
                </c:pt>
                <c:pt idx="321">
                  <c:v>0.72579839351919506</c:v>
                </c:pt>
                <c:pt idx="322">
                  <c:v>0.73283805643462274</c:v>
                </c:pt>
                <c:pt idx="323">
                  <c:v>0.73934878768265289</c:v>
                </c:pt>
                <c:pt idx="324">
                  <c:v>0.74482154024503844</c:v>
                </c:pt>
                <c:pt idx="325">
                  <c:v>0.75079066336183786</c:v>
                </c:pt>
                <c:pt idx="326">
                  <c:v>0.75729915758683863</c:v>
                </c:pt>
                <c:pt idx="327">
                  <c:v>0.76527687882593065</c:v>
                </c:pt>
                <c:pt idx="328">
                  <c:v>0.77262997352358964</c:v>
                </c:pt>
                <c:pt idx="329">
                  <c:v>0.77903233343375078</c:v>
                </c:pt>
                <c:pt idx="330">
                  <c:v>0.78680499422848049</c:v>
                </c:pt>
                <c:pt idx="331">
                  <c:v>0.7935125835030985</c:v>
                </c:pt>
                <c:pt idx="332">
                  <c:v>0.80323294568209813</c:v>
                </c:pt>
                <c:pt idx="333">
                  <c:v>0.81204209381378623</c:v>
                </c:pt>
                <c:pt idx="334">
                  <c:v>0.81741368322361974</c:v>
                </c:pt>
                <c:pt idx="335">
                  <c:v>0.82315860692124987</c:v>
                </c:pt>
                <c:pt idx="336">
                  <c:v>0.8304423539049971</c:v>
                </c:pt>
                <c:pt idx="337">
                  <c:v>0.8357781509463601</c:v>
                </c:pt>
                <c:pt idx="338">
                  <c:v>0.84355205453166182</c:v>
                </c:pt>
                <c:pt idx="339">
                  <c:v>0.84781010358907971</c:v>
                </c:pt>
                <c:pt idx="340">
                  <c:v>0.85308226975316181</c:v>
                </c:pt>
                <c:pt idx="341">
                  <c:v>0.86014306010831165</c:v>
                </c:pt>
                <c:pt idx="342">
                  <c:v>0.86624789595556173</c:v>
                </c:pt>
                <c:pt idx="343">
                  <c:v>0.86958603143166491</c:v>
                </c:pt>
                <c:pt idx="344">
                  <c:v>0.87483831294659675</c:v>
                </c:pt>
                <c:pt idx="345">
                  <c:v>0.87895791513430577</c:v>
                </c:pt>
                <c:pt idx="346">
                  <c:v>0.88230077321458211</c:v>
                </c:pt>
                <c:pt idx="347">
                  <c:v>0.88679122410894407</c:v>
                </c:pt>
                <c:pt idx="348">
                  <c:v>0.88926959706741193</c:v>
                </c:pt>
                <c:pt idx="349">
                  <c:v>0.89091405755214004</c:v>
                </c:pt>
                <c:pt idx="350">
                  <c:v>0.89348042008309791</c:v>
                </c:pt>
                <c:pt idx="351">
                  <c:v>0.89514650512377691</c:v>
                </c:pt>
                <c:pt idx="352">
                  <c:v>0.89576218357309245</c:v>
                </c:pt>
                <c:pt idx="353">
                  <c:v>0.8962048655748005</c:v>
                </c:pt>
                <c:pt idx="354">
                  <c:v>0.89560335493800458</c:v>
                </c:pt>
                <c:pt idx="355">
                  <c:v>0.89407969369686446</c:v>
                </c:pt>
                <c:pt idx="356">
                  <c:v>0.8941604750840374</c:v>
                </c:pt>
                <c:pt idx="357">
                  <c:v>0.89246804288323434</c:v>
                </c:pt>
                <c:pt idx="358">
                  <c:v>0.89137041025013886</c:v>
                </c:pt>
                <c:pt idx="359">
                  <c:v>0.88837528497187801</c:v>
                </c:pt>
                <c:pt idx="360">
                  <c:v>0.8867178994652023</c:v>
                </c:pt>
                <c:pt idx="361">
                  <c:v>0.88256374769959456</c:v>
                </c:pt>
                <c:pt idx="362">
                  <c:v>0.8806078438975502</c:v>
                </c:pt>
                <c:pt idx="363">
                  <c:v>0.87526782136824277</c:v>
                </c:pt>
                <c:pt idx="364">
                  <c:v>0.87134234306786329</c:v>
                </c:pt>
                <c:pt idx="365">
                  <c:v>0.86765672334785904</c:v>
                </c:pt>
                <c:pt idx="366">
                  <c:v>0.86266915622474027</c:v>
                </c:pt>
                <c:pt idx="367">
                  <c:v>0.85682928332741759</c:v>
                </c:pt>
                <c:pt idx="368">
                  <c:v>0.85244869511961108</c:v>
                </c:pt>
                <c:pt idx="369">
                  <c:v>0.84724612522755482</c:v>
                </c:pt>
                <c:pt idx="370">
                  <c:v>0.84411951270678787</c:v>
                </c:pt>
                <c:pt idx="371">
                  <c:v>0.83973171631366439</c:v>
                </c:pt>
                <c:pt idx="372">
                  <c:v>0.83360078186440456</c:v>
                </c:pt>
                <c:pt idx="373">
                  <c:v>0.83000265460066147</c:v>
                </c:pt>
                <c:pt idx="374">
                  <c:v>0.82437256475187437</c:v>
                </c:pt>
                <c:pt idx="375">
                  <c:v>0.8164172137430763</c:v>
                </c:pt>
                <c:pt idx="376">
                  <c:v>0.80830278554107615</c:v>
                </c:pt>
                <c:pt idx="377">
                  <c:v>0.79961717079223427</c:v>
                </c:pt>
                <c:pt idx="378">
                  <c:v>0.79205628151095486</c:v>
                </c:pt>
                <c:pt idx="379">
                  <c:v>0.7837952040214714</c:v>
                </c:pt>
                <c:pt idx="380">
                  <c:v>0.77400251143118759</c:v>
                </c:pt>
                <c:pt idx="381">
                  <c:v>0.76622264245114091</c:v>
                </c:pt>
                <c:pt idx="382">
                  <c:v>0.75916408911902056</c:v>
                </c:pt>
                <c:pt idx="383">
                  <c:v>0.75106159170651055</c:v>
                </c:pt>
                <c:pt idx="384">
                  <c:v>0.74396575465723336</c:v>
                </c:pt>
                <c:pt idx="385">
                  <c:v>0.73702775201058657</c:v>
                </c:pt>
                <c:pt idx="386">
                  <c:v>0.72859765500332563</c:v>
                </c:pt>
                <c:pt idx="387">
                  <c:v>0.72153288771834578</c:v>
                </c:pt>
                <c:pt idx="388">
                  <c:v>0.71174168647674829</c:v>
                </c:pt>
                <c:pt idx="389">
                  <c:v>0.70215877693499995</c:v>
                </c:pt>
                <c:pt idx="390">
                  <c:v>0.69399364287766663</c:v>
                </c:pt>
                <c:pt idx="391">
                  <c:v>0.68388925841195225</c:v>
                </c:pt>
                <c:pt idx="392">
                  <c:v>0.67383359133665599</c:v>
                </c:pt>
                <c:pt idx="393">
                  <c:v>0.66401728572550622</c:v>
                </c:pt>
                <c:pt idx="394">
                  <c:v>0.65491807027433857</c:v>
                </c:pt>
                <c:pt idx="395">
                  <c:v>0.64701093953972999</c:v>
                </c:pt>
                <c:pt idx="396">
                  <c:v>0.63848365630974713</c:v>
                </c:pt>
                <c:pt idx="397">
                  <c:v>0.63070378732970034</c:v>
                </c:pt>
                <c:pt idx="398">
                  <c:v>0.6222023541436128</c:v>
                </c:pt>
                <c:pt idx="399">
                  <c:v>0.61255979065441368</c:v>
                </c:pt>
                <c:pt idx="400">
                  <c:v>0.60566429144532563</c:v>
                </c:pt>
                <c:pt idx="401">
                  <c:v>0.59556189544452631</c:v>
                </c:pt>
                <c:pt idx="402">
                  <c:v>0.58681289837651773</c:v>
                </c:pt>
                <c:pt idx="403">
                  <c:v>0.579939272281495</c:v>
                </c:pt>
                <c:pt idx="404">
                  <c:v>0.56965518029908502</c:v>
                </c:pt>
                <c:pt idx="405">
                  <c:v>0.56034319910200925</c:v>
                </c:pt>
                <c:pt idx="406">
                  <c:v>0.55139610121684102</c:v>
                </c:pt>
                <c:pt idx="407">
                  <c:v>0.54116644346147991</c:v>
                </c:pt>
                <c:pt idx="408">
                  <c:v>0.53292450494680355</c:v>
                </c:pt>
                <c:pt idx="409">
                  <c:v>0.5246686471777221</c:v>
                </c:pt>
                <c:pt idx="410">
                  <c:v>0.51473701060150068</c:v>
                </c:pt>
                <c:pt idx="411">
                  <c:v>0.50664569830413764</c:v>
                </c:pt>
                <c:pt idx="412">
                  <c:v>0.49962393157294532</c:v>
                </c:pt>
                <c:pt idx="413">
                  <c:v>0.49342762633960396</c:v>
                </c:pt>
                <c:pt idx="414">
                  <c:v>0.48666634851228024</c:v>
                </c:pt>
                <c:pt idx="415">
                  <c:v>0.48055331024725567</c:v>
                </c:pt>
                <c:pt idx="416">
                  <c:v>0.47522173869383705</c:v>
                </c:pt>
                <c:pt idx="417">
                  <c:v>0.46895832276961341</c:v>
                </c:pt>
                <c:pt idx="418">
                  <c:v>0.46264718368742924</c:v>
                </c:pt>
                <c:pt idx="419">
                  <c:v>0.45557595389147554</c:v>
                </c:pt>
                <c:pt idx="420">
                  <c:v>0.44618343986534115</c:v>
                </c:pt>
                <c:pt idx="421">
                  <c:v>0.43977387176986299</c:v>
                </c:pt>
                <c:pt idx="422">
                  <c:v>0.43155803185719643</c:v>
                </c:pt>
                <c:pt idx="423">
                  <c:v>0.42229451949242447</c:v>
                </c:pt>
                <c:pt idx="424">
                  <c:v>0.41565056109508741</c:v>
                </c:pt>
                <c:pt idx="425">
                  <c:v>0.40800367070623311</c:v>
                </c:pt>
                <c:pt idx="426">
                  <c:v>0.40147479471585329</c:v>
                </c:pt>
                <c:pt idx="427">
                  <c:v>0.39656328637573435</c:v>
                </c:pt>
                <c:pt idx="428">
                  <c:v>0.38717897476737445</c:v>
                </c:pt>
                <c:pt idx="429">
                  <c:v>0.38118226169987901</c:v>
                </c:pt>
                <c:pt idx="430">
                  <c:v>0.37511371533732818</c:v>
                </c:pt>
                <c:pt idx="431">
                  <c:v>0.36665801684428628</c:v>
                </c:pt>
                <c:pt idx="432">
                  <c:v>0.36018730345267103</c:v>
                </c:pt>
                <c:pt idx="433">
                  <c:v>0.35427087465611984</c:v>
                </c:pt>
                <c:pt idx="434">
                  <c:v>0.3478660291648149</c:v>
                </c:pt>
                <c:pt idx="435">
                  <c:v>0.34396664946644512</c:v>
                </c:pt>
                <c:pt idx="436">
                  <c:v>0.33802337639354102</c:v>
                </c:pt>
                <c:pt idx="437">
                  <c:v>0.33254639834321104</c:v>
                </c:pt>
                <c:pt idx="438">
                  <c:v>0.3271847512579526</c:v>
                </c:pt>
                <c:pt idx="439">
                  <c:v>0.32141770588814284</c:v>
                </c:pt>
                <c:pt idx="440">
                  <c:v>0.31541577310024543</c:v>
                </c:pt>
                <c:pt idx="441">
                  <c:v>0.31018909307109455</c:v>
                </c:pt>
                <c:pt idx="442">
                  <c:v>0.30436065384703337</c:v>
                </c:pt>
                <c:pt idx="443">
                  <c:v>0.29749125323995501</c:v>
                </c:pt>
                <c:pt idx="444">
                  <c:v>0.29219348559009189</c:v>
                </c:pt>
                <c:pt idx="445">
                  <c:v>0.28905096535000463</c:v>
                </c:pt>
                <c:pt idx="446">
                  <c:v>0.28413374017325493</c:v>
                </c:pt>
                <c:pt idx="447">
                  <c:v>0.28013891415896386</c:v>
                </c:pt>
                <c:pt idx="448">
                  <c:v>0.2753310545525407</c:v>
                </c:pt>
                <c:pt idx="449">
                  <c:v>0.27159870590703328</c:v>
                </c:pt>
                <c:pt idx="450">
                  <c:v>0.26885835269601044</c:v>
                </c:pt>
                <c:pt idx="451">
                  <c:v>0.26405521569376045</c:v>
                </c:pt>
                <c:pt idx="452">
                  <c:v>0.2594869661095982</c:v>
                </c:pt>
                <c:pt idx="453">
                  <c:v>0.25613789407646242</c:v>
                </c:pt>
                <c:pt idx="454">
                  <c:v>0.25163700374129672</c:v>
                </c:pt>
                <c:pt idx="455">
                  <c:v>0.24733150493984396</c:v>
                </c:pt>
                <c:pt idx="456">
                  <c:v>0.24284602520776971</c:v>
                </c:pt>
                <c:pt idx="457">
                  <c:v>0.23924643145115185</c:v>
                </c:pt>
                <c:pt idx="458">
                  <c:v>0.23520688983208407</c:v>
                </c:pt>
                <c:pt idx="459">
                  <c:v>0.23092609770720052</c:v>
                </c:pt>
                <c:pt idx="460">
                  <c:v>0.22807888936280635</c:v>
                </c:pt>
                <c:pt idx="461">
                  <c:v>0.22471152345245232</c:v>
                </c:pt>
                <c:pt idx="462">
                  <c:v>0.22035927086968496</c:v>
                </c:pt>
                <c:pt idx="463">
                  <c:v>0.21688398102606776</c:v>
                </c:pt>
                <c:pt idx="464">
                  <c:v>0.21402059154842756</c:v>
                </c:pt>
                <c:pt idx="465">
                  <c:v>0.20954977674510167</c:v>
                </c:pt>
                <c:pt idx="466">
                  <c:v>0.20598403660366213</c:v>
                </c:pt>
                <c:pt idx="467">
                  <c:v>0.2030037999564526</c:v>
                </c:pt>
                <c:pt idx="468">
                  <c:v>0.19875422673073498</c:v>
                </c:pt>
                <c:pt idx="469">
                  <c:v>0.1964641613997202</c:v>
                </c:pt>
                <c:pt idx="470">
                  <c:v>0.19463238751999648</c:v>
                </c:pt>
                <c:pt idx="471">
                  <c:v>0.19191569704146247</c:v>
                </c:pt>
                <c:pt idx="472">
                  <c:v>0.19127963682676791</c:v>
                </c:pt>
                <c:pt idx="473">
                  <c:v>0.18917765542090331</c:v>
                </c:pt>
                <c:pt idx="474">
                  <c:v>0.1867228457716785</c:v>
                </c:pt>
                <c:pt idx="475">
                  <c:v>0.18583134238283713</c:v>
                </c:pt>
                <c:pt idx="476">
                  <c:v>0.18526211944509899</c:v>
                </c:pt>
                <c:pt idx="477">
                  <c:v>0.18303225488938665</c:v>
                </c:pt>
                <c:pt idx="478">
                  <c:v>0.1799847087048034</c:v>
                </c:pt>
                <c:pt idx="479">
                  <c:v>0.17803074365605123</c:v>
                </c:pt>
                <c:pt idx="480">
                  <c:v>0.17662378044961177</c:v>
                </c:pt>
                <c:pt idx="481">
                  <c:v>0.17340276555700379</c:v>
                </c:pt>
                <c:pt idx="482">
                  <c:v>0.17073143693434387</c:v>
                </c:pt>
                <c:pt idx="483">
                  <c:v>0.16841999560549253</c:v>
                </c:pt>
                <c:pt idx="484">
                  <c:v>0.16573352979366693</c:v>
                </c:pt>
                <c:pt idx="485">
                  <c:v>0.16450744232706072</c:v>
                </c:pt>
                <c:pt idx="486">
                  <c:v>0.16274422077528258</c:v>
                </c:pt>
                <c:pt idx="487">
                  <c:v>0.15962948933238283</c:v>
                </c:pt>
                <c:pt idx="488">
                  <c:v>0.15797508652307962</c:v>
                </c:pt>
                <c:pt idx="489">
                  <c:v>0.15643740660428851</c:v>
                </c:pt>
                <c:pt idx="490">
                  <c:v>0.15382990770540095</c:v>
                </c:pt>
                <c:pt idx="491">
                  <c:v>0.15180913023550383</c:v>
                </c:pt>
                <c:pt idx="492">
                  <c:v>0.14993701537381648</c:v>
                </c:pt>
                <c:pt idx="493">
                  <c:v>0.14699821336427385</c:v>
                </c:pt>
                <c:pt idx="494">
                  <c:v>0.14549354196307221</c:v>
                </c:pt>
                <c:pt idx="495">
                  <c:v>0.14368799096441542</c:v>
                </c:pt>
                <c:pt idx="496">
                  <c:v>0.14097987574082746</c:v>
                </c:pt>
                <c:pt idx="497">
                  <c:v>0.13924712741387213</c:v>
                </c:pt>
                <c:pt idx="498">
                  <c:v>0.13731744649289471</c:v>
                </c:pt>
                <c:pt idx="499">
                  <c:v>0.13381290135921517</c:v>
                </c:pt>
                <c:pt idx="500">
                  <c:v>0.13140437323088761</c:v>
                </c:pt>
                <c:pt idx="501">
                  <c:v>0.13005589574876142</c:v>
                </c:pt>
                <c:pt idx="502">
                  <c:v>0.12978407259487709</c:v>
                </c:pt>
                <c:pt idx="503">
                  <c:v>0.12869643199797973</c:v>
                </c:pt>
                <c:pt idx="504">
                  <c:v>0.12713334943989915</c:v>
                </c:pt>
                <c:pt idx="505">
                  <c:v>0.12516183618827184</c:v>
                </c:pt>
                <c:pt idx="506">
                  <c:v>0.12524823498882978</c:v>
                </c:pt>
                <c:pt idx="507">
                  <c:v>0.12547151474297599</c:v>
                </c:pt>
                <c:pt idx="508">
                  <c:v>0.12365410752226334</c:v>
                </c:pt>
                <c:pt idx="509">
                  <c:v>0.1200999750447653</c:v>
                </c:pt>
                <c:pt idx="510">
                  <c:v>0.11958170652047473</c:v>
                </c:pt>
                <c:pt idx="511">
                  <c:v>0.11677319867448928</c:v>
                </c:pt>
                <c:pt idx="512">
                  <c:v>0.11563502621293874</c:v>
                </c:pt>
                <c:pt idx="513">
                  <c:v>0.11313689288437771</c:v>
                </c:pt>
                <c:pt idx="514">
                  <c:v>0.11042012783840939</c:v>
                </c:pt>
                <c:pt idx="515">
                  <c:v>0.10942281326027713</c:v>
                </c:pt>
                <c:pt idx="516">
                  <c:v>0.10942171960457386</c:v>
                </c:pt>
                <c:pt idx="517">
                  <c:v>0.10797334661627896</c:v>
                </c:pt>
                <c:pt idx="518">
                  <c:v>0.10841326962291745</c:v>
                </c:pt>
                <c:pt idx="519">
                  <c:v>0.10903543543901825</c:v>
                </c:pt>
                <c:pt idx="520">
                  <c:v>0.10775560970808341</c:v>
                </c:pt>
                <c:pt idx="521">
                  <c:v>0.10741938514676362</c:v>
                </c:pt>
                <c:pt idx="522">
                  <c:v>0.10662872178492565</c:v>
                </c:pt>
                <c:pt idx="523">
                  <c:v>0.10545647200589381</c:v>
                </c:pt>
                <c:pt idx="524">
                  <c:v>0.10508321228553164</c:v>
                </c:pt>
                <c:pt idx="525">
                  <c:v>0.10380845714013011</c:v>
                </c:pt>
                <c:pt idx="526">
                  <c:v>0.1010274895332178</c:v>
                </c:pt>
                <c:pt idx="527">
                  <c:v>0.10138456812033395</c:v>
                </c:pt>
                <c:pt idx="528">
                  <c:v>0.10099132432757572</c:v>
                </c:pt>
                <c:pt idx="529">
                  <c:v>0.10002256907678557</c:v>
                </c:pt>
                <c:pt idx="530">
                  <c:v>9.925887427035765E-2</c:v>
                </c:pt>
                <c:pt idx="531">
                  <c:v>9.7220250327848159E-2</c:v>
                </c:pt>
                <c:pt idx="532">
                  <c:v>9.545782416203602E-2</c:v>
                </c:pt>
                <c:pt idx="533">
                  <c:v>9.5434434843473012E-2</c:v>
                </c:pt>
                <c:pt idx="534">
                  <c:v>9.4932248029182709E-2</c:v>
                </c:pt>
                <c:pt idx="535">
                  <c:v>9.3648644214909316E-2</c:v>
                </c:pt>
                <c:pt idx="536">
                  <c:v>9.2565403096636398E-2</c:v>
                </c:pt>
                <c:pt idx="537">
                  <c:v>9.1796861406978111E-2</c:v>
                </c:pt>
                <c:pt idx="538">
                  <c:v>9.2406027633696916E-2</c:v>
                </c:pt>
                <c:pt idx="539">
                  <c:v>9.337500658679003E-2</c:v>
                </c:pt>
                <c:pt idx="540">
                  <c:v>9.2692565427952456E-2</c:v>
                </c:pt>
                <c:pt idx="541">
                  <c:v>9.0890593666142702E-2</c:v>
                </c:pt>
                <c:pt idx="542">
                  <c:v>8.9910678156016943E-2</c:v>
                </c:pt>
                <c:pt idx="543">
                  <c:v>8.9986836362262512E-2</c:v>
                </c:pt>
                <c:pt idx="544">
                  <c:v>8.8837727343679312E-2</c:v>
                </c:pt>
                <c:pt idx="545">
                  <c:v>8.7796393123490635E-2</c:v>
                </c:pt>
                <c:pt idx="546">
                  <c:v>8.6438718991132438E-2</c:v>
                </c:pt>
                <c:pt idx="547">
                  <c:v>8.5954105235528697E-2</c:v>
                </c:pt>
                <c:pt idx="548">
                  <c:v>8.5872130769406668E-2</c:v>
                </c:pt>
                <c:pt idx="549">
                  <c:v>8.5562800196062633E-2</c:v>
                </c:pt>
                <c:pt idx="550">
                  <c:v>8.5451446160821065E-2</c:v>
                </c:pt>
                <c:pt idx="551">
                  <c:v>8.5635404021272593E-2</c:v>
                </c:pt>
                <c:pt idx="552">
                  <c:v>8.529868234372405E-2</c:v>
                </c:pt>
                <c:pt idx="553">
                  <c:v>8.5249343558019927E-2</c:v>
                </c:pt>
                <c:pt idx="554">
                  <c:v>8.5577191710885153E-2</c:v>
                </c:pt>
                <c:pt idx="555">
                  <c:v>8.4625462690929923E-2</c:v>
                </c:pt>
                <c:pt idx="556">
                  <c:v>8.4753693822137779E-2</c:v>
                </c:pt>
                <c:pt idx="557">
                  <c:v>8.347973406270226E-2</c:v>
                </c:pt>
                <c:pt idx="558">
                  <c:v>8.4213701318650497E-2</c:v>
                </c:pt>
                <c:pt idx="559">
                  <c:v>8.2654645402022858E-2</c:v>
                </c:pt>
                <c:pt idx="560">
                  <c:v>8.386363207035985E-2</c:v>
                </c:pt>
                <c:pt idx="561">
                  <c:v>8.2842406201624377E-2</c:v>
                </c:pt>
                <c:pt idx="562">
                  <c:v>8.4524473529057925E-2</c:v>
                </c:pt>
                <c:pt idx="563">
                  <c:v>8.4855900918770211E-2</c:v>
                </c:pt>
                <c:pt idx="564">
                  <c:v>8.5087482513936649E-2</c:v>
                </c:pt>
                <c:pt idx="565">
                  <c:v>8.4155638143131692E-2</c:v>
                </c:pt>
                <c:pt idx="566">
                  <c:v>8.4182805545033254E-2</c:v>
                </c:pt>
                <c:pt idx="567">
                  <c:v>8.3049529678335968E-2</c:v>
                </c:pt>
                <c:pt idx="568">
                  <c:v>8.4011598715849345E-2</c:v>
                </c:pt>
                <c:pt idx="569">
                  <c:v>8.2689244691544345E-2</c:v>
                </c:pt>
                <c:pt idx="570">
                  <c:v>8.1242934735598793E-2</c:v>
                </c:pt>
                <c:pt idx="571">
                  <c:v>8.0492985192896008E-2</c:v>
                </c:pt>
                <c:pt idx="572">
                  <c:v>7.8711221205785234E-2</c:v>
                </c:pt>
                <c:pt idx="573">
                  <c:v>7.9404325507729648E-2</c:v>
                </c:pt>
                <c:pt idx="574">
                  <c:v>7.7711048209337635E-2</c:v>
                </c:pt>
                <c:pt idx="575">
                  <c:v>7.6110458231797337E-2</c:v>
                </c:pt>
                <c:pt idx="576">
                  <c:v>7.6295634027009313E-2</c:v>
                </c:pt>
                <c:pt idx="577">
                  <c:v>7.6814275388471465E-2</c:v>
                </c:pt>
                <c:pt idx="578">
                  <c:v>7.8020900754721859E-2</c:v>
                </c:pt>
                <c:pt idx="579">
                  <c:v>7.8910191976345218E-2</c:v>
                </c:pt>
                <c:pt idx="580">
                  <c:v>7.8363662394449793E-2</c:v>
                </c:pt>
                <c:pt idx="581">
                  <c:v>7.7728273286664054E-2</c:v>
                </c:pt>
                <c:pt idx="582">
                  <c:v>7.8157632573441466E-2</c:v>
                </c:pt>
                <c:pt idx="583">
                  <c:v>7.696557271269365E-2</c:v>
                </c:pt>
                <c:pt idx="584">
                  <c:v>7.6052494479524266E-2</c:v>
                </c:pt>
                <c:pt idx="585">
                  <c:v>7.4227481380511648E-2</c:v>
                </c:pt>
                <c:pt idx="586">
                  <c:v>7.2512206688997133E-2</c:v>
                </c:pt>
                <c:pt idx="587">
                  <c:v>7.2271329020352923E-2</c:v>
                </c:pt>
                <c:pt idx="588">
                  <c:v>7.2498436569460548E-2</c:v>
                </c:pt>
                <c:pt idx="589">
                  <c:v>7.1241478185048543E-2</c:v>
                </c:pt>
                <c:pt idx="590">
                  <c:v>7.0393820447583563E-2</c:v>
                </c:pt>
                <c:pt idx="591">
                  <c:v>7.0560702365577294E-2</c:v>
                </c:pt>
                <c:pt idx="592">
                  <c:v>6.8727014588372839E-2</c:v>
                </c:pt>
                <c:pt idx="593">
                  <c:v>6.9440923204490745E-2</c:v>
                </c:pt>
                <c:pt idx="594">
                  <c:v>6.7757215393502282E-2</c:v>
                </c:pt>
                <c:pt idx="595">
                  <c:v>6.6074153833611218E-2</c:v>
                </c:pt>
                <c:pt idx="596">
                  <c:v>6.577150947354396E-2</c:v>
                </c:pt>
                <c:pt idx="597">
                  <c:v>6.570258430842682E-2</c:v>
                </c:pt>
                <c:pt idx="598">
                  <c:v>6.4733704778579454E-2</c:v>
                </c:pt>
                <c:pt idx="599">
                  <c:v>6.6401827995796386E-2</c:v>
                </c:pt>
                <c:pt idx="600">
                  <c:v>6.6428547993092071E-2</c:v>
                </c:pt>
                <c:pt idx="601">
                  <c:v>6.6274143692440154E-2</c:v>
                </c:pt>
                <c:pt idx="602">
                  <c:v>6.7513181036805495E-2</c:v>
                </c:pt>
                <c:pt idx="603">
                  <c:v>6.6951439698310106E-2</c:v>
                </c:pt>
                <c:pt idx="604">
                  <c:v>6.6236238579997428E-2</c:v>
                </c:pt>
                <c:pt idx="605">
                  <c:v>6.5927032285710591E-2</c:v>
                </c:pt>
                <c:pt idx="606">
                  <c:v>6.5668233577019716E-2</c:v>
                </c:pt>
                <c:pt idx="607">
                  <c:v>6.3384133640750004E-2</c:v>
                </c:pt>
                <c:pt idx="608">
                  <c:v>6.4216753612295077E-2</c:v>
                </c:pt>
                <c:pt idx="609">
                  <c:v>6.3359203261877842E-2</c:v>
                </c:pt>
                <c:pt idx="610">
                  <c:v>6.2857712410307798E-2</c:v>
                </c:pt>
                <c:pt idx="611">
                  <c:v>6.3059218473634437E-2</c:v>
                </c:pt>
                <c:pt idx="612">
                  <c:v>6.1581813897580134E-2</c:v>
                </c:pt>
                <c:pt idx="613">
                  <c:v>5.9475383301468177E-2</c:v>
                </c:pt>
                <c:pt idx="614">
                  <c:v>5.9182134438124437E-2</c:v>
                </c:pt>
                <c:pt idx="615">
                  <c:v>5.6841785800570886E-2</c:v>
                </c:pt>
                <c:pt idx="616">
                  <c:v>5.6314842598088485E-2</c:v>
                </c:pt>
                <c:pt idx="617">
                  <c:v>5.5426595320545516E-2</c:v>
                </c:pt>
                <c:pt idx="618">
                  <c:v>5.4032408001185118E-2</c:v>
                </c:pt>
                <c:pt idx="619">
                  <c:v>5.5552241447363836E-2</c:v>
                </c:pt>
                <c:pt idx="620">
                  <c:v>5.5209380384390147E-2</c:v>
                </c:pt>
                <c:pt idx="621">
                  <c:v>5.4371441269197386E-2</c:v>
                </c:pt>
                <c:pt idx="622">
                  <c:v>5.4263343345254178E-2</c:v>
                </c:pt>
                <c:pt idx="623">
                  <c:v>5.366121131317228E-2</c:v>
                </c:pt>
                <c:pt idx="624">
                  <c:v>5.2699415689584715E-2</c:v>
                </c:pt>
                <c:pt idx="625">
                  <c:v>5.262114473936693E-2</c:v>
                </c:pt>
                <c:pt idx="626">
                  <c:v>5.1558509088776003E-2</c:v>
                </c:pt>
                <c:pt idx="627">
                  <c:v>5.2327199913302924E-2</c:v>
                </c:pt>
                <c:pt idx="628">
                  <c:v>5.4117862280908452E-2</c:v>
                </c:pt>
                <c:pt idx="629">
                  <c:v>5.3790088695477536E-2</c:v>
                </c:pt>
                <c:pt idx="630">
                  <c:v>5.3630017269817781E-2</c:v>
                </c:pt>
                <c:pt idx="631">
                  <c:v>5.3787702537579501E-2</c:v>
                </c:pt>
                <c:pt idx="632">
                  <c:v>5.3018191471275129E-2</c:v>
                </c:pt>
                <c:pt idx="633">
                  <c:v>5.267893450095993E-2</c:v>
                </c:pt>
                <c:pt idx="634">
                  <c:v>5.1383051915836232E-2</c:v>
                </c:pt>
                <c:pt idx="635">
                  <c:v>4.960695505373329E-2</c:v>
                </c:pt>
                <c:pt idx="636">
                  <c:v>4.9489685335369522E-2</c:v>
                </c:pt>
                <c:pt idx="637">
                  <c:v>4.8261634259659715E-2</c:v>
                </c:pt>
                <c:pt idx="638">
                  <c:v>4.7669444552152954E-2</c:v>
                </c:pt>
                <c:pt idx="639">
                  <c:v>4.6777543470328628E-2</c:v>
                </c:pt>
                <c:pt idx="640">
                  <c:v>4.5182098645755966E-2</c:v>
                </c:pt>
                <c:pt idx="641">
                  <c:v>4.3228208164438092E-2</c:v>
                </c:pt>
                <c:pt idx="642">
                  <c:v>4.2854028779052714E-2</c:v>
                </c:pt>
                <c:pt idx="643">
                  <c:v>4.2629729936637564E-2</c:v>
                </c:pt>
                <c:pt idx="644">
                  <c:v>4.2780107595836551E-2</c:v>
                </c:pt>
                <c:pt idx="645">
                  <c:v>4.232897461823959E-2</c:v>
                </c:pt>
                <c:pt idx="646">
                  <c:v>4.2935630408003168E-2</c:v>
                </c:pt>
                <c:pt idx="647">
                  <c:v>4.386347299316664E-2</c:v>
                </c:pt>
                <c:pt idx="648">
                  <c:v>4.5572111183027258E-2</c:v>
                </c:pt>
                <c:pt idx="649">
                  <c:v>4.3840232809472246E-2</c:v>
                </c:pt>
                <c:pt idx="650">
                  <c:v>4.2682299977828617E-2</c:v>
                </c:pt>
                <c:pt idx="651">
                  <c:v>4.220812566302877E-2</c:v>
                </c:pt>
                <c:pt idx="652">
                  <c:v>4.143443882040284E-2</c:v>
                </c:pt>
                <c:pt idx="653">
                  <c:v>4.1333673360833802E-2</c:v>
                </c:pt>
                <c:pt idx="654">
                  <c:v>3.9442668082453683E-2</c:v>
                </c:pt>
                <c:pt idx="655">
                  <c:v>3.7664160206641269E-2</c:v>
                </c:pt>
                <c:pt idx="656">
                  <c:v>3.7367680087810606E-2</c:v>
                </c:pt>
                <c:pt idx="657">
                  <c:v>3.7128741172458561E-2</c:v>
                </c:pt>
                <c:pt idx="658">
                  <c:v>3.5488307329183406E-2</c:v>
                </c:pt>
                <c:pt idx="659">
                  <c:v>3.4428629520153582E-2</c:v>
                </c:pt>
                <c:pt idx="660">
                  <c:v>3.3641694530031283E-2</c:v>
                </c:pt>
                <c:pt idx="661">
                  <c:v>3.306479114655881E-2</c:v>
                </c:pt>
                <c:pt idx="662">
                  <c:v>3.3462707831867333E-2</c:v>
                </c:pt>
                <c:pt idx="663">
                  <c:v>3.4222599699145262E-2</c:v>
                </c:pt>
                <c:pt idx="664">
                  <c:v>3.2667843837896358E-2</c:v>
                </c:pt>
                <c:pt idx="665">
                  <c:v>3.3313572963240244E-2</c:v>
                </c:pt>
                <c:pt idx="666">
                  <c:v>3.419033685589893E-2</c:v>
                </c:pt>
                <c:pt idx="667">
                  <c:v>3.2803332866044081E-2</c:v>
                </c:pt>
                <c:pt idx="668">
                  <c:v>3.2200977131659238E-2</c:v>
                </c:pt>
                <c:pt idx="669">
                  <c:v>3.104212463499241E-2</c:v>
                </c:pt>
                <c:pt idx="670">
                  <c:v>2.9791007366268277E-2</c:v>
                </c:pt>
                <c:pt idx="671">
                  <c:v>3.0195013725379076E-2</c:v>
                </c:pt>
                <c:pt idx="672">
                  <c:v>3.0181666154636952E-2</c:v>
                </c:pt>
                <c:pt idx="673">
                  <c:v>2.9935171072607802E-2</c:v>
                </c:pt>
                <c:pt idx="674">
                  <c:v>2.973784078560272E-2</c:v>
                </c:pt>
                <c:pt idx="675">
                  <c:v>3.0345391384578063E-2</c:v>
                </c:pt>
                <c:pt idx="676">
                  <c:v>3.1249745227932762E-2</c:v>
                </c:pt>
                <c:pt idx="677">
                  <c:v>3.0933330748328942E-2</c:v>
                </c:pt>
                <c:pt idx="678">
                  <c:v>3.0391548626418147E-2</c:v>
                </c:pt>
                <c:pt idx="679">
                  <c:v>2.8815715037069957E-2</c:v>
                </c:pt>
                <c:pt idx="680">
                  <c:v>2.8528307289414107E-2</c:v>
                </c:pt>
                <c:pt idx="681">
                  <c:v>2.8653655146495181E-2</c:v>
                </c:pt>
                <c:pt idx="682">
                  <c:v>2.7324888322839209E-2</c:v>
                </c:pt>
                <c:pt idx="683">
                  <c:v>2.6661014455145699E-2</c:v>
                </c:pt>
                <c:pt idx="684">
                  <c:v>2.7148312638384731E-2</c:v>
                </c:pt>
                <c:pt idx="685">
                  <c:v>2.6935745738968241E-2</c:v>
                </c:pt>
                <c:pt idx="686">
                  <c:v>2.7530918143847539E-2</c:v>
                </c:pt>
                <c:pt idx="687">
                  <c:v>2.6933657850807466E-2</c:v>
                </c:pt>
                <c:pt idx="688">
                  <c:v>2.604357124321809E-2</c:v>
                </c:pt>
                <c:pt idx="689">
                  <c:v>2.6288376130069464E-2</c:v>
                </c:pt>
                <c:pt idx="690">
                  <c:v>2.4416671389270839E-2</c:v>
                </c:pt>
                <c:pt idx="691">
                  <c:v>2.4481097652517745E-2</c:v>
                </c:pt>
                <c:pt idx="692">
                  <c:v>2.4085328509317445E-2</c:v>
                </c:pt>
                <c:pt idx="693">
                  <c:v>2.3890936179224317E-2</c:v>
                </c:pt>
                <c:pt idx="694">
                  <c:v>2.3633228640655556E-2</c:v>
                </c:pt>
                <c:pt idx="695">
                  <c:v>2.3330800526147815E-2</c:v>
                </c:pt>
                <c:pt idx="696">
                  <c:v>2.2756971806550202E-2</c:v>
                </c:pt>
                <c:pt idx="697">
                  <c:v>2.3574457074510762E-2</c:v>
                </c:pt>
                <c:pt idx="698">
                  <c:v>2.3381235453136355E-2</c:v>
                </c:pt>
                <c:pt idx="699">
                  <c:v>2.4463228809675074E-2</c:v>
                </c:pt>
                <c:pt idx="700">
                  <c:v>2.4010186905759689E-2</c:v>
                </c:pt>
                <c:pt idx="701">
                  <c:v>2.4626031889011843E-2</c:v>
                </c:pt>
                <c:pt idx="702">
                  <c:v>2.5031368034034565E-2</c:v>
                </c:pt>
                <c:pt idx="703">
                  <c:v>2.6714827286908643E-2</c:v>
                </c:pt>
                <c:pt idx="704">
                  <c:v>2.6590125680924954E-2</c:v>
                </c:pt>
                <c:pt idx="705">
                  <c:v>2.5368462548754672E-2</c:v>
                </c:pt>
                <c:pt idx="706">
                  <c:v>2.3717790596748261E-2</c:v>
                </c:pt>
                <c:pt idx="707">
                  <c:v>2.3142746427971338E-2</c:v>
                </c:pt>
                <c:pt idx="708">
                  <c:v>2.1279646769092494E-2</c:v>
                </c:pt>
                <c:pt idx="709">
                  <c:v>2.0912079029549582E-2</c:v>
                </c:pt>
                <c:pt idx="710">
                  <c:v>1.9806306118208272E-2</c:v>
                </c:pt>
                <c:pt idx="711">
                  <c:v>1.977694891931903E-2</c:v>
                </c:pt>
                <c:pt idx="712">
                  <c:v>1.9328090248468634E-2</c:v>
                </c:pt>
                <c:pt idx="713">
                  <c:v>1.9455530964872774E-2</c:v>
                </c:pt>
                <c:pt idx="714">
                  <c:v>1.9602498406742486E-2</c:v>
                </c:pt>
                <c:pt idx="715">
                  <c:v>2.0384720735016168E-2</c:v>
                </c:pt>
                <c:pt idx="716">
                  <c:v>1.938406553582667E-2</c:v>
                </c:pt>
                <c:pt idx="717">
                  <c:v>1.6728440814833153E-2</c:v>
                </c:pt>
                <c:pt idx="718">
                  <c:v>1.6306622781245991E-2</c:v>
                </c:pt>
                <c:pt idx="719">
                  <c:v>1.7677211993227287E-2</c:v>
                </c:pt>
                <c:pt idx="720">
                  <c:v>1.7561858657925374E-2</c:v>
                </c:pt>
                <c:pt idx="721">
                  <c:v>1.7316492029735502E-2</c:v>
                </c:pt>
                <c:pt idx="722">
                  <c:v>1.6758446750400925E-2</c:v>
                </c:pt>
                <c:pt idx="723">
                  <c:v>1.7957200281168938E-2</c:v>
                </c:pt>
                <c:pt idx="724">
                  <c:v>1.9767695100720718E-2</c:v>
                </c:pt>
                <c:pt idx="725">
                  <c:v>2.0149502734636376E-2</c:v>
                </c:pt>
                <c:pt idx="726">
                  <c:v>1.9086332684099538E-2</c:v>
                </c:pt>
                <c:pt idx="727">
                  <c:v>1.898621844679017E-2</c:v>
                </c:pt>
                <c:pt idx="728">
                  <c:v>1.8132299530424008E-2</c:v>
                </c:pt>
                <c:pt idx="729">
                  <c:v>1.8149482352870994E-2</c:v>
                </c:pt>
                <c:pt idx="730">
                  <c:v>1.7339135673955387E-2</c:v>
                </c:pt>
                <c:pt idx="731">
                  <c:v>1.5438692643972317E-2</c:v>
                </c:pt>
                <c:pt idx="732">
                  <c:v>1.3789700944819103E-2</c:v>
                </c:pt>
                <c:pt idx="733">
                  <c:v>1.3177117044027594E-2</c:v>
                </c:pt>
                <c:pt idx="734">
                  <c:v>1.3501557465144694E-2</c:v>
                </c:pt>
                <c:pt idx="735">
                  <c:v>1.3618064110097325E-2</c:v>
                </c:pt>
                <c:pt idx="736">
                  <c:v>1.2897424540242055E-2</c:v>
                </c:pt>
                <c:pt idx="737">
                  <c:v>1.2420113422038751E-2</c:v>
                </c:pt>
                <c:pt idx="738">
                  <c:v>1.3489544651476781E-2</c:v>
                </c:pt>
                <c:pt idx="739">
                  <c:v>1.4442444380150745E-2</c:v>
                </c:pt>
                <c:pt idx="740">
                  <c:v>1.4987601921254801E-2</c:v>
                </c:pt>
                <c:pt idx="741">
                  <c:v>1.4373797600121693E-2</c:v>
                </c:pt>
                <c:pt idx="742">
                  <c:v>1.4805630040137165E-2</c:v>
                </c:pt>
                <c:pt idx="743">
                  <c:v>1.3987630256879839E-2</c:v>
                </c:pt>
                <c:pt idx="744">
                  <c:v>1.3661397731758071E-2</c:v>
                </c:pt>
                <c:pt idx="745">
                  <c:v>1.3547187763782298E-2</c:v>
                </c:pt>
                <c:pt idx="746">
                  <c:v>1.4567342347044793E-2</c:v>
                </c:pt>
                <c:pt idx="747">
                  <c:v>1.4597750946757857E-2</c:v>
                </c:pt>
                <c:pt idx="748">
                  <c:v>1.458894701834657E-2</c:v>
                </c:pt>
                <c:pt idx="749">
                  <c:v>1.4832044310952166E-2</c:v>
                </c:pt>
                <c:pt idx="750">
                  <c:v>1.5327858095189802E-2</c:v>
                </c:pt>
                <c:pt idx="751">
                  <c:v>1.6004796177375043E-2</c:v>
                </c:pt>
                <c:pt idx="752">
                  <c:v>1.680214326690866E-2</c:v>
                </c:pt>
                <c:pt idx="753">
                  <c:v>1.5486520196341025E-2</c:v>
                </c:pt>
                <c:pt idx="754">
                  <c:v>1.3912262465437994E-2</c:v>
                </c:pt>
                <c:pt idx="755">
                  <c:v>1.4342394767951114E-2</c:v>
                </c:pt>
                <c:pt idx="756">
                  <c:v>1.4051706053185471E-2</c:v>
                </c:pt>
                <c:pt idx="757">
                  <c:v>1.4708006355133868E-2</c:v>
                </c:pt>
                <c:pt idx="758">
                  <c:v>1.478031191060657E-2</c:v>
                </c:pt>
                <c:pt idx="759">
                  <c:v>1.4106769132263738E-2</c:v>
                </c:pt>
                <c:pt idx="760">
                  <c:v>1.2835993402273413E-2</c:v>
                </c:pt>
                <c:pt idx="761">
                  <c:v>1.4362274445939106E-2</c:v>
                </c:pt>
                <c:pt idx="762">
                  <c:v>1.2960593099430205E-2</c:v>
                </c:pt>
                <c:pt idx="763">
                  <c:v>1.2377179978942157E-2</c:v>
                </c:pt>
                <c:pt idx="764">
                  <c:v>1.1765933320806004E-2</c:v>
                </c:pt>
                <c:pt idx="765">
                  <c:v>9.8118390218343374E-3</c:v>
                </c:pt>
                <c:pt idx="766">
                  <c:v>8.3451895553891854E-3</c:v>
                </c:pt>
                <c:pt idx="767">
                  <c:v>9.3999235435240167E-3</c:v>
                </c:pt>
                <c:pt idx="768">
                  <c:v>8.5578061664285474E-3</c:v>
                </c:pt>
                <c:pt idx="769">
                  <c:v>9.223661042293654E-3</c:v>
                </c:pt>
                <c:pt idx="770">
                  <c:v>9.6984393533114388E-3</c:v>
                </c:pt>
                <c:pt idx="771">
                  <c:v>9.3648370800983489E-3</c:v>
                </c:pt>
                <c:pt idx="772">
                  <c:v>9.8785221927598001E-3</c:v>
                </c:pt>
                <c:pt idx="773">
                  <c:v>1.1590200248359267E-2</c:v>
                </c:pt>
                <c:pt idx="774">
                  <c:v>1.0185876729094523E-2</c:v>
                </c:pt>
                <c:pt idx="775">
                  <c:v>1.0338836907101901E-2</c:v>
                </c:pt>
                <c:pt idx="776">
                  <c:v>1.0420316742576314E-2</c:v>
                </c:pt>
                <c:pt idx="777">
                  <c:v>8.5701793893623087E-3</c:v>
                </c:pt>
                <c:pt idx="778">
                  <c:v>8.1200406442228628E-3</c:v>
                </c:pt>
                <c:pt idx="779">
                  <c:v>9.0746380248180308E-3</c:v>
                </c:pt>
                <c:pt idx="780">
                  <c:v>8.7134805990449395E-3</c:v>
                </c:pt>
                <c:pt idx="781">
                  <c:v>1.0423552969225522E-2</c:v>
                </c:pt>
                <c:pt idx="782">
                  <c:v>9.9730662427259462E-3</c:v>
                </c:pt>
                <c:pt idx="783">
                  <c:v>9.1908712558448451E-3</c:v>
                </c:pt>
                <c:pt idx="784">
                  <c:v>1.0019477013842698E-2</c:v>
                </c:pt>
                <c:pt idx="785">
                  <c:v>1.0394146058713404E-2</c:v>
                </c:pt>
                <c:pt idx="786">
                  <c:v>9.0794923647918423E-3</c:v>
                </c:pt>
                <c:pt idx="787">
                  <c:v>8.7114747350619057E-3</c:v>
                </c:pt>
                <c:pt idx="788">
                  <c:v>7.4064576392347987E-3</c:v>
                </c:pt>
                <c:pt idx="789">
                  <c:v>5.6781311611342599E-3</c:v>
                </c:pt>
                <c:pt idx="790">
                  <c:v>6.0377375842736282E-3</c:v>
                </c:pt>
                <c:pt idx="791">
                  <c:v>5.2899803241396653E-3</c:v>
                </c:pt>
                <c:pt idx="792">
                  <c:v>5.8871436795151326E-3</c:v>
                </c:pt>
                <c:pt idx="793">
                  <c:v>6.3647953223351338E-3</c:v>
                </c:pt>
                <c:pt idx="794">
                  <c:v>6.4995933589248765E-3</c:v>
                </c:pt>
                <c:pt idx="795">
                  <c:v>6.2575598950488209E-3</c:v>
                </c:pt>
                <c:pt idx="796">
                  <c:v>7.4095074472982228E-3</c:v>
                </c:pt>
                <c:pt idx="797">
                  <c:v>6.4999239412169996E-3</c:v>
                </c:pt>
                <c:pt idx="798">
                  <c:v>7.9682685740022127E-3</c:v>
                </c:pt>
                <c:pt idx="799">
                  <c:v>7.023618489144472E-3</c:v>
                </c:pt>
                <c:pt idx="800">
                  <c:v>6.8601293894120204E-3</c:v>
                </c:pt>
                <c:pt idx="801">
                  <c:v>6.4278197178169435E-3</c:v>
                </c:pt>
                <c:pt idx="802">
                  <c:v>7.570453797520583E-3</c:v>
                </c:pt>
                <c:pt idx="803">
                  <c:v>8.8313493424643646E-3</c:v>
                </c:pt>
                <c:pt idx="804">
                  <c:v>9.6421309980801364E-3</c:v>
                </c:pt>
                <c:pt idx="805">
                  <c:v>9.9203545234097003E-3</c:v>
                </c:pt>
                <c:pt idx="806">
                  <c:v>1.0091613549797623E-2</c:v>
                </c:pt>
                <c:pt idx="807">
                  <c:v>1.0351304582119126E-2</c:v>
                </c:pt>
                <c:pt idx="808">
                  <c:v>1.0792343614691176E-2</c:v>
                </c:pt>
                <c:pt idx="809">
                  <c:v>9.9814600502485078E-3</c:v>
                </c:pt>
                <c:pt idx="810">
                  <c:v>8.991112556062282E-3</c:v>
                </c:pt>
                <c:pt idx="811">
                  <c:v>9.3677626091045844E-3</c:v>
                </c:pt>
                <c:pt idx="812">
                  <c:v>7.9996564926859276E-3</c:v>
                </c:pt>
                <c:pt idx="813">
                  <c:v>7.5219526526619082E-3</c:v>
                </c:pt>
                <c:pt idx="814">
                  <c:v>6.3358209029420335E-3</c:v>
                </c:pt>
                <c:pt idx="815">
                  <c:v>6.2399594949696805E-3</c:v>
                </c:pt>
                <c:pt idx="816">
                  <c:v>5.9166549844352906E-3</c:v>
                </c:pt>
                <c:pt idx="817">
                  <c:v>5.6380834777455978E-3</c:v>
                </c:pt>
                <c:pt idx="818">
                  <c:v>4.6582176792427134E-3</c:v>
                </c:pt>
                <c:pt idx="819">
                  <c:v>5.3071258628694939E-3</c:v>
                </c:pt>
                <c:pt idx="820">
                  <c:v>5.019539153371293E-3</c:v>
                </c:pt>
                <c:pt idx="821">
                  <c:v>5.5054926372115351E-3</c:v>
                </c:pt>
                <c:pt idx="822">
                  <c:v>5.4208412001976528E-3</c:v>
                </c:pt>
                <c:pt idx="823">
                  <c:v>6.4016067790745885E-3</c:v>
                </c:pt>
                <c:pt idx="824">
                  <c:v>5.896879700855338E-3</c:v>
                </c:pt>
                <c:pt idx="825">
                  <c:v>6.4551387401682835E-3</c:v>
                </c:pt>
                <c:pt idx="826">
                  <c:v>5.4635385130855901E-3</c:v>
                </c:pt>
                <c:pt idx="827">
                  <c:v>6.1570852484736042E-3</c:v>
                </c:pt>
                <c:pt idx="828">
                  <c:v>6.2380629965569732E-3</c:v>
                </c:pt>
                <c:pt idx="829">
                  <c:v>5.5988808919458215E-3</c:v>
                </c:pt>
                <c:pt idx="830">
                  <c:v>4.7348879152039024E-3</c:v>
                </c:pt>
                <c:pt idx="831">
                  <c:v>4.9596987873346716E-3</c:v>
                </c:pt>
                <c:pt idx="832">
                  <c:v>4.2033737289980822E-3</c:v>
                </c:pt>
                <c:pt idx="833">
                  <c:v>3.8345557421398464E-3</c:v>
                </c:pt>
                <c:pt idx="834">
                  <c:v>2.7538126329164515E-3</c:v>
                </c:pt>
                <c:pt idx="835">
                  <c:v>2.0697145856884212E-3</c:v>
                </c:pt>
                <c:pt idx="836">
                  <c:v>1.4040610418959616E-3</c:v>
                </c:pt>
                <c:pt idx="837">
                  <c:v>2.0530927589055888E-3</c:v>
                </c:pt>
                <c:pt idx="838">
                  <c:v>2.9442131196926627E-3</c:v>
                </c:pt>
                <c:pt idx="839">
                  <c:v>3.2322099500795881E-3</c:v>
                </c:pt>
                <c:pt idx="840">
                  <c:v>3.9695377117342293E-3</c:v>
                </c:pt>
                <c:pt idx="841">
                  <c:v>4.9238169379429925E-3</c:v>
                </c:pt>
                <c:pt idx="842">
                  <c:v>5.9677833885629456E-3</c:v>
                </c:pt>
                <c:pt idx="843">
                  <c:v>6.1386770345227331E-3</c:v>
                </c:pt>
                <c:pt idx="844">
                  <c:v>4.6528090546738374E-3</c:v>
                </c:pt>
                <c:pt idx="845">
                  <c:v>4.0773572505893307E-3</c:v>
                </c:pt>
                <c:pt idx="846">
                  <c:v>3.8343220975123305E-3</c:v>
                </c:pt>
                <c:pt idx="847">
                  <c:v>3.5743576512650113E-3</c:v>
                </c:pt>
                <c:pt idx="848">
                  <c:v>3.3223321511909412E-3</c:v>
                </c:pt>
                <c:pt idx="849">
                  <c:v>3.8362484228987642E-3</c:v>
                </c:pt>
                <c:pt idx="850">
                  <c:v>4.6827478795507258E-3</c:v>
                </c:pt>
                <c:pt idx="851">
                  <c:v>6.5497449296630251E-3</c:v>
                </c:pt>
                <c:pt idx="852">
                  <c:v>6.2432852025400649E-3</c:v>
                </c:pt>
                <c:pt idx="853">
                  <c:v>6.7114294974850884E-3</c:v>
                </c:pt>
                <c:pt idx="854">
                  <c:v>6.2520617895587697E-3</c:v>
                </c:pt>
                <c:pt idx="855">
                  <c:v>6.5136493202929795E-3</c:v>
                </c:pt>
                <c:pt idx="856">
                  <c:v>6.3247451533653279E-3</c:v>
                </c:pt>
                <c:pt idx="857">
                  <c:v>6.1353612692769243E-3</c:v>
                </c:pt>
                <c:pt idx="858">
                  <c:v>4.2953476880615545E-3</c:v>
                </c:pt>
                <c:pt idx="859">
                  <c:v>4.466783190710687E-3</c:v>
                </c:pt>
                <c:pt idx="860">
                  <c:v>4.8971764792439055E-3</c:v>
                </c:pt>
                <c:pt idx="861">
                  <c:v>5.7526563405683627E-3</c:v>
                </c:pt>
                <c:pt idx="862">
                  <c:v>4.7796979720640563E-3</c:v>
                </c:pt>
                <c:pt idx="863">
                  <c:v>3.2036804497112253E-3</c:v>
                </c:pt>
                <c:pt idx="864">
                  <c:v>3.015032297641382E-3</c:v>
                </c:pt>
                <c:pt idx="865">
                  <c:v>3.4111046817412193E-3</c:v>
                </c:pt>
                <c:pt idx="866">
                  <c:v>3.4194065227614607E-3</c:v>
                </c:pt>
                <c:pt idx="867">
                  <c:v>2.1335927782931215E-3</c:v>
                </c:pt>
                <c:pt idx="868">
                  <c:v>2.3319908709575751E-3</c:v>
                </c:pt>
                <c:pt idx="869">
                  <c:v>3.6635055045680007E-3</c:v>
                </c:pt>
                <c:pt idx="870">
                  <c:v>3.7804719820322308E-3</c:v>
                </c:pt>
                <c:pt idx="871">
                  <c:v>4.5889370760219964E-3</c:v>
                </c:pt>
                <c:pt idx="872">
                  <c:v>4.9310872627885633E-3</c:v>
                </c:pt>
                <c:pt idx="873">
                  <c:v>4.8685450700486476E-3</c:v>
                </c:pt>
                <c:pt idx="874">
                  <c:v>4.8144016559935809E-3</c:v>
                </c:pt>
                <c:pt idx="875">
                  <c:v>3.2837807876508374E-3</c:v>
                </c:pt>
                <c:pt idx="876">
                  <c:v>2.2493231762545471E-3</c:v>
                </c:pt>
                <c:pt idx="877">
                  <c:v>3.8692693683939467E-3</c:v>
                </c:pt>
                <c:pt idx="878">
                  <c:v>2.4394422952452822E-3</c:v>
                </c:pt>
                <c:pt idx="879">
                  <c:v>2.1334936036054844E-3</c:v>
                </c:pt>
                <c:pt idx="880">
                  <c:v>2.2055824164024492E-3</c:v>
                </c:pt>
                <c:pt idx="881">
                  <c:v>2.6198099822927197E-3</c:v>
                </c:pt>
                <c:pt idx="882">
                  <c:v>3.3843523718906621E-3</c:v>
                </c:pt>
                <c:pt idx="883">
                  <c:v>4.3847515562223539E-3</c:v>
                </c:pt>
                <c:pt idx="884">
                  <c:v>4.7809979310022557E-3</c:v>
                </c:pt>
                <c:pt idx="885">
                  <c:v>5.9780786656605037E-3</c:v>
                </c:pt>
                <c:pt idx="886">
                  <c:v>6.1402653208736122E-3</c:v>
                </c:pt>
                <c:pt idx="887">
                  <c:v>6.229863064363626E-3</c:v>
                </c:pt>
                <c:pt idx="888">
                  <c:v>5.4013592151926672E-3</c:v>
                </c:pt>
                <c:pt idx="889">
                  <c:v>6.1136099486876622E-3</c:v>
                </c:pt>
                <c:pt idx="890">
                  <c:v>5.4374573101438556E-3</c:v>
                </c:pt>
                <c:pt idx="891">
                  <c:v>4.4270362626404229E-3</c:v>
                </c:pt>
                <c:pt idx="892">
                  <c:v>3.2479735056934718E-3</c:v>
                </c:pt>
                <c:pt idx="893">
                  <c:v>3.4544880150248411E-3</c:v>
                </c:pt>
                <c:pt idx="894">
                  <c:v>2.9956447647198599E-3</c:v>
                </c:pt>
                <c:pt idx="895">
                  <c:v>3.932171970399711E-3</c:v>
                </c:pt>
                <c:pt idx="896">
                  <c:v>3.5447717789105397E-3</c:v>
                </c:pt>
                <c:pt idx="897">
                  <c:v>3.2746089932302711E-3</c:v>
                </c:pt>
                <c:pt idx="898">
                  <c:v>3.1938052358269678E-3</c:v>
                </c:pt>
                <c:pt idx="899">
                  <c:v>3.6615642656947049E-3</c:v>
                </c:pt>
                <c:pt idx="900">
                  <c:v>4.085338451642025E-3</c:v>
                </c:pt>
                <c:pt idx="901">
                  <c:v>4.4628485157600754E-3</c:v>
                </c:pt>
                <c:pt idx="902">
                  <c:v>4.4899338934838995E-3</c:v>
                </c:pt>
                <c:pt idx="903">
                  <c:v>2.7698172899012826E-3</c:v>
                </c:pt>
                <c:pt idx="904">
                  <c:v>4.7873659898926323E-3</c:v>
                </c:pt>
                <c:pt idx="905">
                  <c:v>3.5478066734871013E-3</c:v>
                </c:pt>
                <c:pt idx="906">
                  <c:v>2.6838062400017498E-3</c:v>
                </c:pt>
                <c:pt idx="907">
                  <c:v>3.0347280426247336E-3</c:v>
                </c:pt>
                <c:pt idx="908">
                  <c:v>3.2780788645069949E-3</c:v>
                </c:pt>
                <c:pt idx="909">
                  <c:v>2.6207395896404953E-3</c:v>
                </c:pt>
                <c:pt idx="910">
                  <c:v>4.5116827284920179E-3</c:v>
                </c:pt>
                <c:pt idx="911">
                  <c:v>1.7830604662353686E-3</c:v>
                </c:pt>
                <c:pt idx="912">
                  <c:v>2.7099818950269486E-3</c:v>
                </c:pt>
                <c:pt idx="913">
                  <c:v>2.664898424240978E-3</c:v>
                </c:pt>
                <c:pt idx="914">
                  <c:v>2.2150420411194659E-3</c:v>
                </c:pt>
                <c:pt idx="915">
                  <c:v>3.1240821991626575E-3</c:v>
                </c:pt>
                <c:pt idx="916">
                  <c:v>2.9621615011319333E-3</c:v>
                </c:pt>
                <c:pt idx="917">
                  <c:v>1.8364942468738845E-3</c:v>
                </c:pt>
                <c:pt idx="918">
                  <c:v>2.5746072036118475E-3</c:v>
                </c:pt>
                <c:pt idx="919">
                  <c:v>1.3136114897479719E-3</c:v>
                </c:pt>
                <c:pt idx="920">
                  <c:v>1.7549455608017886E-3</c:v>
                </c:pt>
                <c:pt idx="921">
                  <c:v>1.4939197714060734E-3</c:v>
                </c:pt>
                <c:pt idx="922">
                  <c:v>-1.9822531991914899E-4</c:v>
                </c:pt>
                <c:pt idx="923">
                  <c:v>-5.3162926861277725E-4</c:v>
                </c:pt>
                <c:pt idx="924">
                  <c:v>-7.2353999449195215E-5</c:v>
                </c:pt>
                <c:pt idx="925">
                  <c:v>-4.6852458886002297E-4</c:v>
                </c:pt>
                <c:pt idx="926">
                  <c:v>-4.1473387876925948E-4</c:v>
                </c:pt>
                <c:pt idx="927">
                  <c:v>-7.928817430088059E-4</c:v>
                </c:pt>
                <c:pt idx="928">
                  <c:v>-1.0737541521633005E-3</c:v>
                </c:pt>
                <c:pt idx="929">
                  <c:v>-7.1348606732345653E-4</c:v>
                </c:pt>
                <c:pt idx="930">
                  <c:v>-6.5946022125649105E-4</c:v>
                </c:pt>
                <c:pt idx="931">
                  <c:v>-2.6323770805556962E-4</c:v>
                </c:pt>
                <c:pt idx="932">
                  <c:v>-9.3824449369209206E-4</c:v>
                </c:pt>
                <c:pt idx="933">
                  <c:v>1.0253782805942726E-3</c:v>
                </c:pt>
                <c:pt idx="934">
                  <c:v>1.3945136761645694E-3</c:v>
                </c:pt>
                <c:pt idx="935">
                  <c:v>8.916450669665272E-4</c:v>
                </c:pt>
                <c:pt idx="936">
                  <c:v>2.4360499741002444E-4</c:v>
                </c:pt>
                <c:pt idx="937">
                  <c:v>1.354121988345607E-4</c:v>
                </c:pt>
                <c:pt idx="938">
                  <c:v>-1.3487973764193909E-4</c:v>
                </c:pt>
                <c:pt idx="939">
                  <c:v>1.1346218088866486E-3</c:v>
                </c:pt>
                <c:pt idx="940">
                  <c:v>-1.0357535934046595E-3</c:v>
                </c:pt>
                <c:pt idx="941">
                  <c:v>-1.4493030927589055E-3</c:v>
                </c:pt>
                <c:pt idx="942">
                  <c:v>-1.4223017276777414E-3</c:v>
                </c:pt>
                <c:pt idx="943">
                  <c:v>-1.818921685303554E-3</c:v>
                </c:pt>
                <c:pt idx="944">
                  <c:v>-7.2917828675851378E-4</c:v>
                </c:pt>
                <c:pt idx="945">
                  <c:v>-5.6590816672482927E-5</c:v>
                </c:pt>
                <c:pt idx="946">
                  <c:v>6.1361069436200593E-6</c:v>
                </c:pt>
                <c:pt idx="947">
                  <c:v>1.2581213878292026E-3</c:v>
                </c:pt>
                <c:pt idx="948">
                  <c:v>9.0594635519352241E-4</c:v>
                </c:pt>
                <c:pt idx="949">
                  <c:v>1.3104905940638355E-3</c:v>
                </c:pt>
                <c:pt idx="950">
                  <c:v>2.4359097873237348E-3</c:v>
                </c:pt>
                <c:pt idx="951">
                  <c:v>1.1301251440394274E-3</c:v>
                </c:pt>
                <c:pt idx="952">
                  <c:v>2.2354727724470348E-4</c:v>
                </c:pt>
                <c:pt idx="953">
                  <c:v>8.2760580870370971E-4</c:v>
                </c:pt>
                <c:pt idx="954">
                  <c:v>9.896092765865215E-4</c:v>
                </c:pt>
                <c:pt idx="955">
                  <c:v>2.7373058885405764E-3</c:v>
                </c:pt>
                <c:pt idx="956">
                  <c:v>1.6573047252886007E-3</c:v>
                </c:pt>
                <c:pt idx="957">
                  <c:v>8.741816224084088E-4</c:v>
                </c:pt>
                <c:pt idx="958">
                  <c:v>2.0718183815685207E-3</c:v>
                </c:pt>
                <c:pt idx="959">
                  <c:v>2.4661774545859465E-3</c:v>
                </c:pt>
                <c:pt idx="960">
                  <c:v>2.365461955197897E-3</c:v>
                </c:pt>
                <c:pt idx="961">
                  <c:v>3.2472129178634738E-3</c:v>
                </c:pt>
                <c:pt idx="962">
                  <c:v>3.4436707658870888E-3</c:v>
                </c:pt>
                <c:pt idx="963">
                  <c:v>4.6317909805219919E-3</c:v>
                </c:pt>
                <c:pt idx="964">
                  <c:v>5.5494948801999601E-3</c:v>
                </c:pt>
                <c:pt idx="965">
                  <c:v>5.243395562342849E-3</c:v>
                </c:pt>
                <c:pt idx="966">
                  <c:v>4.9661240145913556E-3</c:v>
                </c:pt>
                <c:pt idx="967">
                  <c:v>4.0667786172413822E-3</c:v>
                </c:pt>
                <c:pt idx="968">
                  <c:v>2.9958634958605129E-3</c:v>
                </c:pt>
                <c:pt idx="969">
                  <c:v>2.6272368987503491E-3</c:v>
                </c:pt>
                <c:pt idx="970">
                  <c:v>2.6452971313410899E-3</c:v>
                </c:pt>
                <c:pt idx="971">
                  <c:v>1.4847514567991084E-3</c:v>
                </c:pt>
                <c:pt idx="972">
                  <c:v>9.1755675327425594E-4</c:v>
                </c:pt>
                <c:pt idx="973">
                  <c:v>6.476007679451502E-4</c:v>
                </c:pt>
                <c:pt idx="974">
                  <c:v>1.0341479079857745E-3</c:v>
                </c:pt>
                <c:pt idx="975">
                  <c:v>7.0819277371965227E-5</c:v>
                </c:pt>
                <c:pt idx="976">
                  <c:v>-1.0091548924687885E-3</c:v>
                </c:pt>
                <c:pt idx="977">
                  <c:v>-2.9001139390396309E-3</c:v>
                </c:pt>
                <c:pt idx="978">
                  <c:v>-1.5223085878816984E-3</c:v>
                </c:pt>
                <c:pt idx="979">
                  <c:v>-1.0991649938705567E-3</c:v>
                </c:pt>
                <c:pt idx="980">
                  <c:v>9.8297078646770084E-5</c:v>
                </c:pt>
                <c:pt idx="981">
                  <c:v>-5.4008546422204789E-4</c:v>
                </c:pt>
                <c:pt idx="982">
                  <c:v>7.1121896876221032E-4</c:v>
                </c:pt>
                <c:pt idx="983">
                  <c:v>1.0264433521143842E-3</c:v>
                </c:pt>
                <c:pt idx="984">
                  <c:v>2.1075990678076474E-3</c:v>
                </c:pt>
                <c:pt idx="985">
                  <c:v>1.8819560231099393E-3</c:v>
                </c:pt>
                <c:pt idx="986">
                  <c:v>2.2596952578094473E-3</c:v>
                </c:pt>
                <c:pt idx="987">
                  <c:v>-2.5224497688906654E-4</c:v>
                </c:pt>
                <c:pt idx="988">
                  <c:v>1.4360126903830876E-4</c:v>
                </c:pt>
                <c:pt idx="989">
                  <c:v>-9.3633283323440715E-4</c:v>
                </c:pt>
                <c:pt idx="990">
                  <c:v>-1.4044045492100324E-3</c:v>
                </c:pt>
                <c:pt idx="991">
                  <c:v>-5.3908700627658943E-5</c:v>
                </c:pt>
                <c:pt idx="992">
                  <c:v>-1.7120933962085937E-4</c:v>
                </c:pt>
                <c:pt idx="993">
                  <c:v>-6.9303346288182252E-4</c:v>
                </c:pt>
                <c:pt idx="994">
                  <c:v>1.8096529532183802E-3</c:v>
                </c:pt>
                <c:pt idx="995">
                  <c:v>8.8313070875849187E-4</c:v>
                </c:pt>
                <c:pt idx="996">
                  <c:v>9.6410795972563161E-4</c:v>
                </c:pt>
                <c:pt idx="997">
                  <c:v>1.6934575030249522E-3</c:v>
                </c:pt>
                <c:pt idx="998">
                  <c:v>1.0809153599966592E-3</c:v>
                </c:pt>
                <c:pt idx="999">
                  <c:v>1.3603938552457196E-3</c:v>
                </c:pt>
                <c:pt idx="1000">
                  <c:v>1.2972986207013116E-3</c:v>
                </c:pt>
                <c:pt idx="1001">
                  <c:v>3.9711806808702713E-4</c:v>
                </c:pt>
                <c:pt idx="1002">
                  <c:v>1.7367881419883258E-3</c:v>
                </c:pt>
                <c:pt idx="1003">
                  <c:v>2.7359661603040763E-3</c:v>
                </c:pt>
                <c:pt idx="1004">
                  <c:v>2.4206353940789478E-3</c:v>
                </c:pt>
                <c:pt idx="1005">
                  <c:v>2.0337845160225531E-3</c:v>
                </c:pt>
                <c:pt idx="1006">
                  <c:v>1.142418579818473E-3</c:v>
                </c:pt>
                <c:pt idx="1007">
                  <c:v>1.1157940288387066E-3</c:v>
                </c:pt>
                <c:pt idx="1008">
                  <c:v>6.9262383910932669E-4</c:v>
                </c:pt>
                <c:pt idx="1009">
                  <c:v>-2.5180478046850217E-4</c:v>
                </c:pt>
                <c:pt idx="1010">
                  <c:v>-6.7492600424934942E-4</c:v>
                </c:pt>
                <c:pt idx="1011">
                  <c:v>-4.4971893048426076E-4</c:v>
                </c:pt>
                <c:pt idx="1012">
                  <c:v>-2.1543314731244052E-4</c:v>
                </c:pt>
                <c:pt idx="1013">
                  <c:v>7.1211303229962977E-4</c:v>
                </c:pt>
                <c:pt idx="1014">
                  <c:v>1.2613866957777929E-4</c:v>
                </c:pt>
                <c:pt idx="1015">
                  <c:v>4.8624827376389561E-4</c:v>
                </c:pt>
                <c:pt idx="1016">
                  <c:v>1.8890540971822458E-4</c:v>
                </c:pt>
                <c:pt idx="1017">
                  <c:v>2.1586616040349929E-4</c:v>
                </c:pt>
                <c:pt idx="1018">
                  <c:v>-1.1970429538248619E-3</c:v>
                </c:pt>
                <c:pt idx="1019">
                  <c:v>-1.2962116760671344E-3</c:v>
                </c:pt>
                <c:pt idx="1020">
                  <c:v>-2.440007516397379E-3</c:v>
                </c:pt>
                <c:pt idx="1021">
                  <c:v>-5.0361950326157962E-4</c:v>
                </c:pt>
                <c:pt idx="1022">
                  <c:v>-1.6111735820505248E-3</c:v>
                </c:pt>
                <c:pt idx="1023">
                  <c:v>-6.7449823573450412E-4</c:v>
                </c:pt>
                <c:pt idx="1024">
                  <c:v>-1.4669569328326379E-3</c:v>
                </c:pt>
                <c:pt idx="1025">
                  <c:v>1.1803229465868496E-3</c:v>
                </c:pt>
                <c:pt idx="1026">
                  <c:v>6.7627443201985276E-4</c:v>
                </c:pt>
                <c:pt idx="1027">
                  <c:v>1.5679393836355302E-3</c:v>
                </c:pt>
                <c:pt idx="1028">
                  <c:v>1.0001029030593527E-3</c:v>
                </c:pt>
                <c:pt idx="1029">
                  <c:v>2.0715710662447145E-3</c:v>
                </c:pt>
                <c:pt idx="1030">
                  <c:v>2.5756039216505056E-3</c:v>
                </c:pt>
                <c:pt idx="1031">
                  <c:v>3.863279117837425E-3</c:v>
                </c:pt>
                <c:pt idx="1032">
                  <c:v>1.7190299075065542E-3</c:v>
                </c:pt>
                <c:pt idx="1033">
                  <c:v>2.2768480047245924E-3</c:v>
                </c:pt>
                <c:pt idx="1034">
                  <c:v>1.4304109361593395E-3</c:v>
                </c:pt>
                <c:pt idx="1035">
                  <c:v>6.4759803380589199E-4</c:v>
                </c:pt>
                <c:pt idx="1036">
                  <c:v>8.6363430738287193E-4</c:v>
                </c:pt>
                <c:pt idx="1037">
                  <c:v>-1.447142874186842E-4</c:v>
                </c:pt>
                <c:pt idx="1038">
                  <c:v>-1.3510851053041308E-3</c:v>
                </c:pt>
                <c:pt idx="1039">
                  <c:v>-1.6383146367919697E-3</c:v>
                </c:pt>
                <c:pt idx="1040">
                  <c:v>-2.2141007515403145E-3</c:v>
                </c:pt>
                <c:pt idx="1041">
                  <c:v>-1.629227352130292E-3</c:v>
                </c:pt>
                <c:pt idx="1042">
                  <c:v>-2.4311757494772826E-3</c:v>
                </c:pt>
                <c:pt idx="1043">
                  <c:v>-2.6652016651405198E-3</c:v>
                </c:pt>
                <c:pt idx="1044">
                  <c:v>-2.9443249708441333E-3</c:v>
                </c:pt>
                <c:pt idx="1045">
                  <c:v>-2.1880381904571581E-3</c:v>
                </c:pt>
                <c:pt idx="1046">
                  <c:v>-1.9170213590958846E-3</c:v>
                </c:pt>
                <c:pt idx="1047">
                  <c:v>-1.0977922074048446E-3</c:v>
                </c:pt>
                <c:pt idx="1048">
                  <c:v>-5.5713555663595483E-4</c:v>
                </c:pt>
                <c:pt idx="1049">
                  <c:v>-4.3665794724801426E-5</c:v>
                </c:pt>
                <c:pt idx="1050">
                  <c:v>3.7366313018181526E-5</c:v>
                </c:pt>
                <c:pt idx="1051">
                  <c:v>5.6867834690957754E-4</c:v>
                </c:pt>
                <c:pt idx="1052">
                  <c:v>4.155175825038949E-4</c:v>
                </c:pt>
                <c:pt idx="1053">
                  <c:v>1.2603695959737561E-3</c:v>
                </c:pt>
                <c:pt idx="1054">
                  <c:v>1.3769473285470983E-3</c:v>
                </c:pt>
                <c:pt idx="1055">
                  <c:v>2.4233926492417485E-4</c:v>
                </c:pt>
                <c:pt idx="1056">
                  <c:v>6.3879410539460595E-4</c:v>
                </c:pt>
                <c:pt idx="1057">
                  <c:v>7.9191037789781476E-4</c:v>
                </c:pt>
                <c:pt idx="1058">
                  <c:v>2.6981878124996892E-4</c:v>
                </c:pt>
                <c:pt idx="1059">
                  <c:v>5.3659396838937324E-5</c:v>
                </c:pt>
                <c:pt idx="1060">
                  <c:v>-1.1730953737369518E-4</c:v>
                </c:pt>
                <c:pt idx="1061">
                  <c:v>-4.6799814277376933E-4</c:v>
                </c:pt>
                <c:pt idx="1062">
                  <c:v>-5.9401735532177836E-4</c:v>
                </c:pt>
                <c:pt idx="1063">
                  <c:v>-8.4615768924469154E-4</c:v>
                </c:pt>
                <c:pt idx="1064">
                  <c:v>-1.0533800920858101E-3</c:v>
                </c:pt>
                <c:pt idx="1065">
                  <c:v>-7.3828446183688424E-4</c:v>
                </c:pt>
                <c:pt idx="1066">
                  <c:v>-1.2597673396626171E-4</c:v>
                </c:pt>
                <c:pt idx="1067">
                  <c:v>-2.0701614931780738E-4</c:v>
                </c:pt>
                <c:pt idx="1068">
                  <c:v>-1.5310697642973111E-3</c:v>
                </c:pt>
                <c:pt idx="1069">
                  <c:v>-8.1057386103215246E-4</c:v>
                </c:pt>
                <c:pt idx="1070">
                  <c:v>-1.3151083067127593E-3</c:v>
                </c:pt>
                <c:pt idx="1071">
                  <c:v>-8.7385998820840296E-4</c:v>
                </c:pt>
                <c:pt idx="1072">
                  <c:v>-1.8546464459669456E-3</c:v>
                </c:pt>
                <c:pt idx="1073">
                  <c:v>-1.3141786993649837E-3</c:v>
                </c:pt>
                <c:pt idx="1074">
                  <c:v>-1.2601535989723613E-3</c:v>
                </c:pt>
                <c:pt idx="1075">
                  <c:v>-2.4237073238145518E-4</c:v>
                </c:pt>
                <c:pt idx="1076">
                  <c:v>-1.1702108568195895E-3</c:v>
                </c:pt>
                <c:pt idx="1077">
                  <c:v>-8.9236886819559733E-5</c:v>
                </c:pt>
                <c:pt idx="1078">
                  <c:v>-3.5036726946980566E-4</c:v>
                </c:pt>
                <c:pt idx="1079">
                  <c:v>7.7441511790105587E-4</c:v>
                </c:pt>
                <c:pt idx="1080">
                  <c:v>2.3400058759138237E-4</c:v>
                </c:pt>
                <c:pt idx="1081">
                  <c:v>-1.8080152038027401E-5</c:v>
                </c:pt>
                <c:pt idx="1082">
                  <c:v>8.9908291998118915E-5</c:v>
                </c:pt>
                <c:pt idx="1083">
                  <c:v>-5.4001835353116579E-4</c:v>
                </c:pt>
                <c:pt idx="1084">
                  <c:v>-1.5129978494751945E-3</c:v>
                </c:pt>
                <c:pt idx="1085">
                  <c:v>-2.3052795731958904E-3</c:v>
                </c:pt>
                <c:pt idx="1086">
                  <c:v>-2.3232721979795207E-3</c:v>
                </c:pt>
                <c:pt idx="1087">
                  <c:v>-2.2607098720323405E-3</c:v>
                </c:pt>
                <c:pt idx="1088">
                  <c:v>-3.1972726215225475E-3</c:v>
                </c:pt>
                <c:pt idx="1089">
                  <c:v>-2.9899627262251678E-3</c:v>
                </c:pt>
                <c:pt idx="1090">
                  <c:v>-1.3965269968910351E-3</c:v>
                </c:pt>
                <c:pt idx="1091">
                  <c:v>-7.8386778299086989E-4</c:v>
                </c:pt>
                <c:pt idx="1092">
                  <c:v>5.1279477749574716E-4</c:v>
                </c:pt>
                <c:pt idx="1093">
                  <c:v>1.4039469537214617E-3</c:v>
                </c:pt>
                <c:pt idx="1094">
                  <c:v>1.6116475823746445E-3</c:v>
                </c:pt>
                <c:pt idx="1095">
                  <c:v>2.8722928292972466E-3</c:v>
                </c:pt>
                <c:pt idx="1096">
                  <c:v>1.7650064475974868E-3</c:v>
                </c:pt>
                <c:pt idx="1097">
                  <c:v>1.873436942297731E-3</c:v>
                </c:pt>
                <c:pt idx="1098">
                  <c:v>1.3153126214827783E-3</c:v>
                </c:pt>
                <c:pt idx="1099">
                  <c:v>-1.0802151717884551E-4</c:v>
                </c:pt>
                <c:pt idx="1100">
                  <c:v>1.1633732716511516E-4</c:v>
                </c:pt>
                <c:pt idx="1101">
                  <c:v>-1.0364304171501121E-3</c:v>
                </c:pt>
                <c:pt idx="1102">
                  <c:v>-1.2433831344371303E-3</c:v>
                </c:pt>
                <c:pt idx="1103">
                  <c:v>-1.540396161865021E-4</c:v>
                </c:pt>
                <c:pt idx="1104">
                  <c:v>-1.3626291383683254E-4</c:v>
                </c:pt>
                <c:pt idx="1105">
                  <c:v>-3.0748975194894412E-4</c:v>
                </c:pt>
                <c:pt idx="1106">
                  <c:v>-1.5350772667754357E-4</c:v>
                </c:pt>
                <c:pt idx="1107">
                  <c:v>-1.4942327060720759E-3</c:v>
                </c:pt>
                <c:pt idx="1108">
                  <c:v>-1.6656709428604663E-3</c:v>
                </c:pt>
                <c:pt idx="1109">
                  <c:v>-1.0987046642427279E-3</c:v>
                </c:pt>
                <c:pt idx="1110">
                  <c:v>-1.1170614266639224E-3</c:v>
                </c:pt>
                <c:pt idx="1111">
                  <c:v>-2.1252541506719519E-3</c:v>
                </c:pt>
                <c:pt idx="1112">
                  <c:v>-1.3689017509427809E-3</c:v>
                </c:pt>
                <c:pt idx="1113">
                  <c:v>-9.4605394108774991E-4</c:v>
                </c:pt>
                <c:pt idx="1114">
                  <c:v>2.327744504131533E-4</c:v>
                </c:pt>
                <c:pt idx="1115">
                  <c:v>9.9855612591357519E-4</c:v>
                </c:pt>
                <c:pt idx="1116">
                  <c:v>5.8456220465082055E-4</c:v>
                </c:pt>
                <c:pt idx="1117">
                  <c:v>1.1070112278671424E-3</c:v>
                </c:pt>
                <c:pt idx="1118">
                  <c:v>1.4128276865900907E-3</c:v>
                </c:pt>
                <c:pt idx="1119">
                  <c:v>1.9256962858458084E-3</c:v>
                </c:pt>
                <c:pt idx="1120">
                  <c:v>2.1417166517034678E-3</c:v>
                </c:pt>
                <c:pt idx="1121">
                  <c:v>1.9080302664244717E-3</c:v>
                </c:pt>
                <c:pt idx="1122">
                  <c:v>1.6198388150339877E-3</c:v>
                </c:pt>
                <c:pt idx="1123">
                  <c:v>1.5568857557310045E-3</c:v>
                </c:pt>
                <c:pt idx="1124">
                  <c:v>1.9712863180688825E-3</c:v>
                </c:pt>
                <c:pt idx="1125">
                  <c:v>3.1147687266168951E-3</c:v>
                </c:pt>
                <c:pt idx="1126">
                  <c:v>2.7549733993105989E-3</c:v>
                </c:pt>
                <c:pt idx="1127">
                  <c:v>2.0433114999885661E-3</c:v>
                </c:pt>
                <c:pt idx="1128">
                  <c:v>2.1433285510752127E-3</c:v>
                </c:pt>
                <c:pt idx="1129">
                  <c:v>1.918206235627127E-3</c:v>
                </c:pt>
                <c:pt idx="1130">
                  <c:v>2.1072679883992955E-3</c:v>
                </c:pt>
                <c:pt idx="1131">
                  <c:v>1.3684672713588472E-3</c:v>
                </c:pt>
                <c:pt idx="1132">
                  <c:v>1.7999313482488084E-4</c:v>
                </c:pt>
                <c:pt idx="1133">
                  <c:v>-7.0209266047657531E-4</c:v>
                </c:pt>
                <c:pt idx="1134">
                  <c:v>-1.8848293549121543E-4</c:v>
                </c:pt>
                <c:pt idx="1135">
                  <c:v>-1.0174460454901119E-3</c:v>
                </c:pt>
                <c:pt idx="1136">
                  <c:v>-7.4711672587320945E-4</c:v>
                </c:pt>
                <c:pt idx="1137">
                  <c:v>-1.4586762192521185E-3</c:v>
                </c:pt>
                <c:pt idx="1138">
                  <c:v>-2.0347683090392631E-3</c:v>
                </c:pt>
                <c:pt idx="1139">
                  <c:v>-5.4901416880675201E-4</c:v>
                </c:pt>
                <c:pt idx="1140">
                  <c:v>9.9108645746027289E-5</c:v>
                </c:pt>
                <c:pt idx="1141">
                  <c:v>-5.5832316730645526E-4</c:v>
                </c:pt>
                <c:pt idx="1142">
                  <c:v>-3.602014712651906E-4</c:v>
                </c:pt>
                <c:pt idx="1143">
                  <c:v>-8.3742559412846077E-4</c:v>
                </c:pt>
                <c:pt idx="1144">
                  <c:v>6.2056013068191422E-4</c:v>
                </c:pt>
                <c:pt idx="1145">
                  <c:v>1.952609909912597E-3</c:v>
                </c:pt>
                <c:pt idx="1146">
                  <c:v>1.2234129812955048E-3</c:v>
                </c:pt>
                <c:pt idx="1147">
                  <c:v>7.9086444535251003E-4</c:v>
                </c:pt>
                <c:pt idx="1148">
                  <c:v>2.159835046892974E-3</c:v>
                </c:pt>
                <c:pt idx="1149">
                  <c:v>1.0878551025501066E-3</c:v>
                </c:pt>
                <c:pt idx="1150">
                  <c:v>4.4838044503833259E-4</c:v>
                </c:pt>
                <c:pt idx="1151">
                  <c:v>-6.6692143873390457E-4</c:v>
                </c:pt>
                <c:pt idx="1152">
                  <c:v>-2.0978190516811974E-3</c:v>
                </c:pt>
                <c:pt idx="1153">
                  <c:v>-1.7920204891424844E-3</c:v>
                </c:pt>
                <c:pt idx="1154">
                  <c:v>-3.4248400031417745E-4</c:v>
                </c:pt>
                <c:pt idx="1155">
                  <c:v>-9.6393173202253722E-4</c:v>
                </c:pt>
                <c:pt idx="1156">
                  <c:v>3.4997802746268895E-4</c:v>
                </c:pt>
                <c:pt idx="1157">
                  <c:v>2.277055799308213E-3</c:v>
                </c:pt>
                <c:pt idx="1158">
                  <c:v>2.0520443407791404E-3</c:v>
                </c:pt>
                <c:pt idx="1159">
                  <c:v>2.5741274864510971E-3</c:v>
                </c:pt>
                <c:pt idx="1160">
                  <c:v>1.6648981756828636E-3</c:v>
                </c:pt>
                <c:pt idx="1161">
                  <c:v>5.3056121439529289E-4</c:v>
                </c:pt>
                <c:pt idx="1162">
                  <c:v>7.6452747611107958E-4</c:v>
                </c:pt>
                <c:pt idx="1163">
                  <c:v>9.5472961351201677E-4</c:v>
                </c:pt>
                <c:pt idx="1164">
                  <c:v>8.4667643002939944E-4</c:v>
                </c:pt>
                <c:pt idx="1165">
                  <c:v>2.6464032149500745E-3</c:v>
                </c:pt>
                <c:pt idx="1166">
                  <c:v>2.1783337359974784E-3</c:v>
                </c:pt>
                <c:pt idx="1167">
                  <c:v>3.0428210948288971E-3</c:v>
                </c:pt>
                <c:pt idx="1168">
                  <c:v>3.6102792699549907E-3</c:v>
                </c:pt>
                <c:pt idx="1169">
                  <c:v>3.3132945781521391E-3</c:v>
                </c:pt>
                <c:pt idx="1170">
                  <c:v>3.3585197270633057E-3</c:v>
                </c:pt>
                <c:pt idx="1171">
                  <c:v>3.0613908715541142E-3</c:v>
                </c:pt>
                <c:pt idx="1172">
                  <c:v>1.4233663020816244E-3</c:v>
                </c:pt>
                <c:pt idx="1173">
                  <c:v>1.3961412346975195E-3</c:v>
                </c:pt>
                <c:pt idx="1174">
                  <c:v>-2.4238460192423751E-4</c:v>
                </c:pt>
                <c:pt idx="1175">
                  <c:v>-2.8740501351659021E-4</c:v>
                </c:pt>
                <c:pt idx="1176">
                  <c:v>3.3417395687616137E-4</c:v>
                </c:pt>
                <c:pt idx="1177">
                  <c:v>5.4455652758348818E-5</c:v>
                </c:pt>
                <c:pt idx="1178">
                  <c:v>1.8112591357534937E-5</c:v>
                </c:pt>
                <c:pt idx="1179">
                  <c:v>2.9721162536127922E-4</c:v>
                </c:pt>
                <c:pt idx="1180">
                  <c:v>1.2336495986780686E-3</c:v>
                </c:pt>
                <c:pt idx="1181">
                  <c:v>1.1340593218738099E-3</c:v>
                </c:pt>
                <c:pt idx="1182">
                  <c:v>5.3416207579829409E-5</c:v>
                </c:pt>
                <c:pt idx="1183">
                  <c:v>4.6779581646866526E-4</c:v>
                </c:pt>
                <c:pt idx="1184">
                  <c:v>-4.5007287723913574E-5</c:v>
                </c:pt>
                <c:pt idx="1185">
                  <c:v>9.0000183933004632E-4</c:v>
                </c:pt>
                <c:pt idx="1186">
                  <c:v>7.8302019982083929E-4</c:v>
                </c:pt>
                <c:pt idx="1187">
                  <c:v>-2.8833884635231019E-4</c:v>
                </c:pt>
                <c:pt idx="1188">
                  <c:v>1.8548124827873506E-3</c:v>
                </c:pt>
                <c:pt idx="1189">
                  <c:v>1.674581005586592E-3</c:v>
                </c:pt>
                <c:pt idx="1190">
                  <c:v>-5.5068472789348991E-4</c:v>
                </c:pt>
                <c:pt idx="1191">
                  <c:v>-6.9447534850333216E-4</c:v>
                </c:pt>
                <c:pt idx="1192">
                  <c:v>-1.4501847283906061E-3</c:v>
                </c:pt>
                <c:pt idx="1193">
                  <c:v>-1.5583597053492688E-3</c:v>
                </c:pt>
                <c:pt idx="1194">
                  <c:v>-2.0532853914442318E-3</c:v>
                </c:pt>
                <c:pt idx="1195">
                  <c:v>-3.9532670975670134E-3</c:v>
                </c:pt>
                <c:pt idx="1196">
                  <c:v>-2.926540637760352E-3</c:v>
                </c:pt>
                <c:pt idx="1197">
                  <c:v>-1.2869814704896893E-3</c:v>
                </c:pt>
                <c:pt idx="1198">
                  <c:v>-6.4791991656401213E-4</c:v>
                </c:pt>
                <c:pt idx="1199">
                  <c:v>-1.8808141471324845E-3</c:v>
                </c:pt>
                <c:pt idx="1200">
                  <c:v>-1.3405353046974499E-3</c:v>
                </c:pt>
                <c:pt idx="1201">
                  <c:v>-8.8190457158026281E-4</c:v>
                </c:pt>
                <c:pt idx="1202">
                  <c:v>8.1754169065252456E-5</c:v>
                </c:pt>
                <c:pt idx="1203">
                  <c:v>1.0450598577651045E-3</c:v>
                </c:pt>
                <c:pt idx="1204">
                  <c:v>9.9089183645671448E-4</c:v>
                </c:pt>
                <c:pt idx="1205">
                  <c:v>9.9217514200125061E-5</c:v>
                </c:pt>
                <c:pt idx="1206">
                  <c:v>1.710309246063585E-3</c:v>
                </c:pt>
                <c:pt idx="1207">
                  <c:v>1.0800655398035992E-3</c:v>
                </c:pt>
                <c:pt idx="1208">
                  <c:v>1.6115419451760338E-3</c:v>
                </c:pt>
                <c:pt idx="1209">
                  <c:v>1.7736860969515837E-3</c:v>
                </c:pt>
                <c:pt idx="1210">
                  <c:v>1.7818457627304008E-3</c:v>
                </c:pt>
                <c:pt idx="1211">
                  <c:v>1.8898880096559856E-3</c:v>
                </c:pt>
                <c:pt idx="1212">
                  <c:v>2.5474422872914224E-3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757-4ABE-B812-A304D094151B}"/>
            </c:ext>
          </c:extLst>
        </c:ser>
        <c:ser>
          <c:idx val="1"/>
          <c:order val="1"/>
          <c:tx>
            <c:strRef>
              <c:f>'Fluo 77K bandes'!$CR$1</c:f>
              <c:strCache>
                <c:ptCount val="1"/>
                <c:pt idx="0">
                  <c:v>W1B2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'Fluo 77K bandes'!$CP$3:$CP$1215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77K bandes'!$CR$3:$CR$1215</c:f>
              <c:numCache>
                <c:formatCode>General</c:formatCode>
                <c:ptCount val="1213"/>
                <c:pt idx="0">
                  <c:v>1.9176171880487154E-2</c:v>
                </c:pt>
                <c:pt idx="1">
                  <c:v>1.9841504656618301E-2</c:v>
                </c:pt>
                <c:pt idx="2">
                  <c:v>2.1033323266234954E-2</c:v>
                </c:pt>
                <c:pt idx="3">
                  <c:v>2.1548492393487759E-2</c:v>
                </c:pt>
                <c:pt idx="4">
                  <c:v>2.2090307140148056E-2</c:v>
                </c:pt>
                <c:pt idx="5">
                  <c:v>2.2482739608647405E-2</c:v>
                </c:pt>
                <c:pt idx="6">
                  <c:v>2.3137537049263229E-2</c:v>
                </c:pt>
                <c:pt idx="7">
                  <c:v>2.3475256008653023E-2</c:v>
                </c:pt>
                <c:pt idx="8">
                  <c:v>2.4041995603253315E-2</c:v>
                </c:pt>
                <c:pt idx="9">
                  <c:v>2.3759525699195105E-2</c:v>
                </c:pt>
                <c:pt idx="10">
                  <c:v>2.4858378752335333E-2</c:v>
                </c:pt>
                <c:pt idx="11">
                  <c:v>2.5196141608956439E-2</c:v>
                </c:pt>
                <c:pt idx="12">
                  <c:v>2.5924291323097672E-2</c:v>
                </c:pt>
                <c:pt idx="13">
                  <c:v>2.6404597269241038E-2</c:v>
                </c:pt>
                <c:pt idx="14">
                  <c:v>2.6866413701555018E-2</c:v>
                </c:pt>
                <c:pt idx="15">
                  <c:v>2.7327949191588589E-2</c:v>
                </c:pt>
                <c:pt idx="16">
                  <c:v>2.8156886948826367E-2</c:v>
                </c:pt>
                <c:pt idx="17">
                  <c:v>2.8167738344407143E-2</c:v>
                </c:pt>
                <c:pt idx="18">
                  <c:v>2.8447232016182277E-2</c:v>
                </c:pt>
                <c:pt idx="19">
                  <c:v>2.894053154279453E-2</c:v>
                </c:pt>
                <c:pt idx="20">
                  <c:v>2.96827020326174E-2</c:v>
                </c:pt>
                <c:pt idx="21">
                  <c:v>3.0667457402126737E-2</c:v>
                </c:pt>
                <c:pt idx="22">
                  <c:v>3.1271017994353056E-2</c:v>
                </c:pt>
                <c:pt idx="23">
                  <c:v>3.1665285367121328E-2</c:v>
                </c:pt>
                <c:pt idx="24">
                  <c:v>3.2095803073508546E-2</c:v>
                </c:pt>
                <c:pt idx="25">
                  <c:v>3.2632525741336439E-2</c:v>
                </c:pt>
                <c:pt idx="26">
                  <c:v>3.3145921420444174E-2</c:v>
                </c:pt>
                <c:pt idx="27">
                  <c:v>3.3550829482082906E-2</c:v>
                </c:pt>
                <c:pt idx="28">
                  <c:v>3.3867354858194386E-2</c:v>
                </c:pt>
                <c:pt idx="29">
                  <c:v>3.4270085617159954E-2</c:v>
                </c:pt>
                <c:pt idx="30">
                  <c:v>3.5065161050162247E-2</c:v>
                </c:pt>
                <c:pt idx="31">
                  <c:v>3.5540366138026948E-2</c:v>
                </c:pt>
                <c:pt idx="32">
                  <c:v>3.6245671732992459E-2</c:v>
                </c:pt>
                <c:pt idx="33">
                  <c:v>3.6997534731489416E-2</c:v>
                </c:pt>
                <c:pt idx="34">
                  <c:v>3.7123036915815651E-2</c:v>
                </c:pt>
                <c:pt idx="35">
                  <c:v>3.7050281644636106E-2</c:v>
                </c:pt>
                <c:pt idx="36">
                  <c:v>3.762405357569288E-2</c:v>
                </c:pt>
                <c:pt idx="37">
                  <c:v>3.7842257933107644E-2</c:v>
                </c:pt>
                <c:pt idx="38">
                  <c:v>3.8461674205284527E-2</c:v>
                </c:pt>
                <c:pt idx="39">
                  <c:v>3.8834124654089815E-2</c:v>
                </c:pt>
                <c:pt idx="40">
                  <c:v>3.8376460899858127E-2</c:v>
                </c:pt>
                <c:pt idx="41">
                  <c:v>3.9202826279340915E-2</c:v>
                </c:pt>
                <c:pt idx="42">
                  <c:v>4.0033625279186393E-2</c:v>
                </c:pt>
                <c:pt idx="43">
                  <c:v>4.0525572771074186E-2</c:v>
                </c:pt>
                <c:pt idx="44">
                  <c:v>4.1361542864768439E-2</c:v>
                </c:pt>
                <c:pt idx="45">
                  <c:v>4.1601976780120523E-2</c:v>
                </c:pt>
                <c:pt idx="46">
                  <c:v>4.1948448847434296E-2</c:v>
                </c:pt>
                <c:pt idx="47">
                  <c:v>4.2950166107123294E-2</c:v>
                </c:pt>
                <c:pt idx="48">
                  <c:v>4.2795542499543468E-2</c:v>
                </c:pt>
                <c:pt idx="49">
                  <c:v>4.2852055795136887E-2</c:v>
                </c:pt>
                <c:pt idx="50">
                  <c:v>4.2910202067735187E-2</c:v>
                </c:pt>
                <c:pt idx="51">
                  <c:v>4.2663262582702387E-2</c:v>
                </c:pt>
                <c:pt idx="52">
                  <c:v>4.2912563738779871E-2</c:v>
                </c:pt>
                <c:pt idx="53">
                  <c:v>4.317137303515993E-2</c:v>
                </c:pt>
                <c:pt idx="54">
                  <c:v>4.3562260321117027E-2</c:v>
                </c:pt>
                <c:pt idx="55">
                  <c:v>4.4312578137071741E-2</c:v>
                </c:pt>
                <c:pt idx="56">
                  <c:v>4.4527507761030496E-2</c:v>
                </c:pt>
                <c:pt idx="57">
                  <c:v>4.494777107418281E-2</c:v>
                </c:pt>
                <c:pt idx="58">
                  <c:v>4.5257711865597218E-2</c:v>
                </c:pt>
                <c:pt idx="59">
                  <c:v>4.5515713452921096E-2</c:v>
                </c:pt>
                <c:pt idx="60">
                  <c:v>4.5765787200269713E-2</c:v>
                </c:pt>
                <c:pt idx="61">
                  <c:v>4.5962701400497269E-2</c:v>
                </c:pt>
                <c:pt idx="62">
                  <c:v>4.6450101139220948E-2</c:v>
                </c:pt>
                <c:pt idx="63">
                  <c:v>4.728260335164141E-2</c:v>
                </c:pt>
                <c:pt idx="64">
                  <c:v>4.7469965514335077E-2</c:v>
                </c:pt>
                <c:pt idx="65">
                  <c:v>4.7511588869066854E-2</c:v>
                </c:pt>
                <c:pt idx="66">
                  <c:v>4.7983010015592298E-2</c:v>
                </c:pt>
                <c:pt idx="67">
                  <c:v>4.8078714759302706E-2</c:v>
                </c:pt>
                <c:pt idx="68">
                  <c:v>4.809436851198922E-2</c:v>
                </c:pt>
                <c:pt idx="69">
                  <c:v>4.7704613774600009E-2</c:v>
                </c:pt>
                <c:pt idx="70">
                  <c:v>4.7857613184621221E-2</c:v>
                </c:pt>
                <c:pt idx="71">
                  <c:v>4.817321671887511E-2</c:v>
                </c:pt>
                <c:pt idx="72">
                  <c:v>4.8718332537330204E-2</c:v>
                </c:pt>
                <c:pt idx="73">
                  <c:v>4.8480708044782203E-2</c:v>
                </c:pt>
                <c:pt idx="74">
                  <c:v>4.8783765750326599E-2</c:v>
                </c:pt>
                <c:pt idx="75">
                  <c:v>4.9041477615923812E-2</c:v>
                </c:pt>
                <c:pt idx="76">
                  <c:v>4.9491468134121842E-2</c:v>
                </c:pt>
                <c:pt idx="77">
                  <c:v>4.978707208978915E-2</c:v>
                </c:pt>
                <c:pt idx="78">
                  <c:v>4.9937156723651129E-2</c:v>
                </c:pt>
                <c:pt idx="79">
                  <c:v>4.9850108513955813E-2</c:v>
                </c:pt>
                <c:pt idx="80">
                  <c:v>5.0104449072188119E-2</c:v>
                </c:pt>
                <c:pt idx="81">
                  <c:v>5.051804878562699E-2</c:v>
                </c:pt>
                <c:pt idx="82">
                  <c:v>5.0547714534548878E-2</c:v>
                </c:pt>
                <c:pt idx="83">
                  <c:v>5.1032225835452111E-2</c:v>
                </c:pt>
                <c:pt idx="84">
                  <c:v>5.0911552346570403E-2</c:v>
                </c:pt>
                <c:pt idx="85">
                  <c:v>5.1098879391479023E-2</c:v>
                </c:pt>
                <c:pt idx="86">
                  <c:v>5.1581634803129696E-2</c:v>
                </c:pt>
                <c:pt idx="87">
                  <c:v>5.2139673966483592E-2</c:v>
                </c:pt>
                <c:pt idx="88">
                  <c:v>5.238383036705109E-2</c:v>
                </c:pt>
                <c:pt idx="89">
                  <c:v>5.27653324249533E-2</c:v>
                </c:pt>
                <c:pt idx="90">
                  <c:v>5.2775253199230217E-2</c:v>
                </c:pt>
                <c:pt idx="91">
                  <c:v>5.3189625503940213E-2</c:v>
                </c:pt>
                <c:pt idx="92">
                  <c:v>5.3026081978957418E-2</c:v>
                </c:pt>
                <c:pt idx="93">
                  <c:v>5.3194893171697878E-2</c:v>
                </c:pt>
                <c:pt idx="94">
                  <c:v>5.2952896514911016E-2</c:v>
                </c:pt>
                <c:pt idx="95">
                  <c:v>5.291064104004832E-2</c:v>
                </c:pt>
                <c:pt idx="96">
                  <c:v>5.3136843473008469E-2</c:v>
                </c:pt>
                <c:pt idx="97">
                  <c:v>5.3474536094059479E-2</c:v>
                </c:pt>
                <c:pt idx="98">
                  <c:v>5.3590767183132229E-2</c:v>
                </c:pt>
                <c:pt idx="99">
                  <c:v>5.4166470592366803E-2</c:v>
                </c:pt>
                <c:pt idx="100">
                  <c:v>5.461920907724508E-2</c:v>
                </c:pt>
                <c:pt idx="101">
                  <c:v>5.5425048111365526E-2</c:v>
                </c:pt>
                <c:pt idx="102">
                  <c:v>5.6292009650367326E-2</c:v>
                </c:pt>
                <c:pt idx="103">
                  <c:v>5.7172605669415219E-2</c:v>
                </c:pt>
                <c:pt idx="104">
                  <c:v>5.7818658781553331E-2</c:v>
                </c:pt>
                <c:pt idx="105">
                  <c:v>5.7839114891345571E-2</c:v>
                </c:pt>
                <c:pt idx="106">
                  <c:v>5.8533375942912531E-2</c:v>
                </c:pt>
                <c:pt idx="107">
                  <c:v>5.9012426428240318E-2</c:v>
                </c:pt>
                <c:pt idx="108">
                  <c:v>5.9826430347385134E-2</c:v>
                </c:pt>
                <c:pt idx="109">
                  <c:v>6.0279335641742406E-2</c:v>
                </c:pt>
                <c:pt idx="110">
                  <c:v>6.025319045077189E-2</c:v>
                </c:pt>
                <c:pt idx="111">
                  <c:v>6.0559637022573713E-2</c:v>
                </c:pt>
                <c:pt idx="112">
                  <c:v>6.1741087106154044E-2</c:v>
                </c:pt>
                <c:pt idx="113">
                  <c:v>6.3021797609181196E-2</c:v>
                </c:pt>
                <c:pt idx="114">
                  <c:v>6.3874659357485E-2</c:v>
                </c:pt>
                <c:pt idx="115">
                  <c:v>6.4577366236356737E-2</c:v>
                </c:pt>
                <c:pt idx="116">
                  <c:v>6.5328202039640959E-2</c:v>
                </c:pt>
                <c:pt idx="117">
                  <c:v>6.6746021154953719E-2</c:v>
                </c:pt>
                <c:pt idx="118">
                  <c:v>6.8302573080110701E-2</c:v>
                </c:pt>
                <c:pt idx="119">
                  <c:v>6.9689830942982769E-2</c:v>
                </c:pt>
                <c:pt idx="120">
                  <c:v>7.0907513801289526E-2</c:v>
                </c:pt>
                <c:pt idx="121">
                  <c:v>7.2155459410864042E-2</c:v>
                </c:pt>
                <c:pt idx="122">
                  <c:v>7.3779946691202289E-2</c:v>
                </c:pt>
                <c:pt idx="123">
                  <c:v>7.585320414670807E-2</c:v>
                </c:pt>
                <c:pt idx="124">
                  <c:v>7.7808527300566102E-2</c:v>
                </c:pt>
                <c:pt idx="125">
                  <c:v>7.9460775189987218E-2</c:v>
                </c:pt>
                <c:pt idx="126">
                  <c:v>8.1487879096489635E-2</c:v>
                </c:pt>
                <c:pt idx="127">
                  <c:v>8.3284136242958884E-2</c:v>
                </c:pt>
                <c:pt idx="128">
                  <c:v>8.5406014271867836E-2</c:v>
                </c:pt>
                <c:pt idx="129">
                  <c:v>8.7097172667125536E-2</c:v>
                </c:pt>
                <c:pt idx="130">
                  <c:v>8.8867135372037817E-2</c:v>
                </c:pt>
                <c:pt idx="131">
                  <c:v>9.0508013878548649E-2</c:v>
                </c:pt>
                <c:pt idx="132">
                  <c:v>9.2559507086769036E-2</c:v>
                </c:pt>
                <c:pt idx="133">
                  <c:v>9.5068321650816856E-2</c:v>
                </c:pt>
                <c:pt idx="134">
                  <c:v>9.7050369439098727E-2</c:v>
                </c:pt>
                <c:pt idx="135">
                  <c:v>9.9250498672547732E-2</c:v>
                </c:pt>
                <c:pt idx="136">
                  <c:v>0.10190461307224431</c:v>
                </c:pt>
                <c:pt idx="137">
                  <c:v>0.10457532062537751</c:v>
                </c:pt>
                <c:pt idx="138">
                  <c:v>0.10710757631094692</c:v>
                </c:pt>
                <c:pt idx="139">
                  <c:v>0.10989259225442133</c:v>
                </c:pt>
                <c:pt idx="140">
                  <c:v>0.11192301479161106</c:v>
                </c:pt>
                <c:pt idx="141">
                  <c:v>0.11482576310946917</c:v>
                </c:pt>
                <c:pt idx="142">
                  <c:v>0.11747680470297377</c:v>
                </c:pt>
                <c:pt idx="143">
                  <c:v>0.12009351866159097</c:v>
                </c:pt>
                <c:pt idx="144">
                  <c:v>0.12225703760412424</c:v>
                </c:pt>
                <c:pt idx="145">
                  <c:v>0.12465110480551771</c:v>
                </c:pt>
                <c:pt idx="146">
                  <c:v>0.1268369235415584</c:v>
                </c:pt>
                <c:pt idx="147">
                  <c:v>0.12874777002064927</c:v>
                </c:pt>
                <c:pt idx="148">
                  <c:v>0.13035625237045048</c:v>
                </c:pt>
                <c:pt idx="149">
                  <c:v>0.13233136439618481</c:v>
                </c:pt>
                <c:pt idx="150">
                  <c:v>0.13333230906460267</c:v>
                </c:pt>
                <c:pt idx="151">
                  <c:v>0.1349227057551026</c:v>
                </c:pt>
                <c:pt idx="152">
                  <c:v>0.13621556701175744</c:v>
                </c:pt>
                <c:pt idx="153">
                  <c:v>0.13725891640562446</c:v>
                </c:pt>
                <c:pt idx="154">
                  <c:v>0.13848566843192067</c:v>
                </c:pt>
                <c:pt idx="155">
                  <c:v>0.13872850791554875</c:v>
                </c:pt>
                <c:pt idx="156">
                  <c:v>0.13932586143926731</c:v>
                </c:pt>
                <c:pt idx="157">
                  <c:v>0.14005007796148281</c:v>
                </c:pt>
                <c:pt idx="158">
                  <c:v>0.14030011659104635</c:v>
                </c:pt>
                <c:pt idx="159">
                  <c:v>0.14049247425866354</c:v>
                </c:pt>
                <c:pt idx="160">
                  <c:v>0.14042785753416961</c:v>
                </c:pt>
                <c:pt idx="161">
                  <c:v>0.14052609953784995</c:v>
                </c:pt>
                <c:pt idx="162">
                  <c:v>0.14200965036733201</c:v>
                </c:pt>
                <c:pt idx="163">
                  <c:v>0.14169692649145232</c:v>
                </c:pt>
                <c:pt idx="164">
                  <c:v>0.14173704856087319</c:v>
                </c:pt>
                <c:pt idx="165">
                  <c:v>0.14173134192080239</c:v>
                </c:pt>
                <c:pt idx="166">
                  <c:v>0.14208919215047269</c:v>
                </c:pt>
                <c:pt idx="167">
                  <c:v>0.14230797595134081</c:v>
                </c:pt>
                <c:pt idx="168">
                  <c:v>0.14230718580117716</c:v>
                </c:pt>
                <c:pt idx="169">
                  <c:v>0.14169095646799365</c:v>
                </c:pt>
                <c:pt idx="170">
                  <c:v>0.14169288794617146</c:v>
                </c:pt>
                <c:pt idx="171">
                  <c:v>0.14219287741083594</c:v>
                </c:pt>
                <c:pt idx="172">
                  <c:v>0.14252728651898469</c:v>
                </c:pt>
                <c:pt idx="173">
                  <c:v>0.14259190324347862</c:v>
                </c:pt>
                <c:pt idx="174">
                  <c:v>0.1425438796724213</c:v>
                </c:pt>
                <c:pt idx="175">
                  <c:v>0.14326476000505695</c:v>
                </c:pt>
                <c:pt idx="176">
                  <c:v>0.14411680526485834</c:v>
                </c:pt>
                <c:pt idx="177">
                  <c:v>0.14546813763362318</c:v>
                </c:pt>
                <c:pt idx="178">
                  <c:v>0.14653326005422185</c:v>
                </c:pt>
                <c:pt idx="179">
                  <c:v>0.14754386211352877</c:v>
                </c:pt>
                <c:pt idx="180">
                  <c:v>0.14924487982693954</c:v>
                </c:pt>
                <c:pt idx="181">
                  <c:v>0.15122622525952042</c:v>
                </c:pt>
                <c:pt idx="182">
                  <c:v>0.15293900743092331</c:v>
                </c:pt>
                <c:pt idx="183">
                  <c:v>0.15494563766874095</c:v>
                </c:pt>
                <c:pt idx="184">
                  <c:v>0.15729299821601653</c:v>
                </c:pt>
                <c:pt idx="185">
                  <c:v>0.16037186222590569</c:v>
                </c:pt>
                <c:pt idx="186">
                  <c:v>0.16400102192754498</c:v>
                </c:pt>
                <c:pt idx="187">
                  <c:v>0.16750094818019637</c:v>
                </c:pt>
                <c:pt idx="188">
                  <c:v>0.17127057902203993</c:v>
                </c:pt>
                <c:pt idx="189">
                  <c:v>0.17502897217266714</c:v>
                </c:pt>
                <c:pt idx="190">
                  <c:v>0.17947901009987499</c:v>
                </c:pt>
                <c:pt idx="191">
                  <c:v>0.1842454592703929</c:v>
                </c:pt>
                <c:pt idx="192">
                  <c:v>0.18877073705207265</c:v>
                </c:pt>
                <c:pt idx="193">
                  <c:v>0.19379056104173398</c:v>
                </c:pt>
                <c:pt idx="194">
                  <c:v>0.19885270196238183</c:v>
                </c:pt>
                <c:pt idx="195">
                  <c:v>0.20460596089283456</c:v>
                </c:pt>
                <c:pt idx="196">
                  <c:v>0.21073989661324083</c:v>
                </c:pt>
                <c:pt idx="197">
                  <c:v>0.21704292446866791</c:v>
                </c:pt>
                <c:pt idx="198">
                  <c:v>0.22369607664105412</c:v>
                </c:pt>
                <c:pt idx="199">
                  <c:v>0.23033605964404613</c:v>
                </c:pt>
                <c:pt idx="200">
                  <c:v>0.23714364227619436</c:v>
                </c:pt>
                <c:pt idx="201">
                  <c:v>0.24464436219078792</c:v>
                </c:pt>
                <c:pt idx="202">
                  <c:v>0.25193033684979421</c:v>
                </c:pt>
                <c:pt idx="203">
                  <c:v>0.2597645001334476</c:v>
                </c:pt>
                <c:pt idx="204">
                  <c:v>0.2678904922108753</c:v>
                </c:pt>
                <c:pt idx="205">
                  <c:v>0.2758168396802877</c:v>
                </c:pt>
                <c:pt idx="206">
                  <c:v>0.28417197530517352</c:v>
                </c:pt>
                <c:pt idx="207">
                  <c:v>0.29233010015592298</c:v>
                </c:pt>
                <c:pt idx="208">
                  <c:v>0.30009868097599346</c:v>
                </c:pt>
                <c:pt idx="209">
                  <c:v>0.30840368596271894</c:v>
                </c:pt>
                <c:pt idx="210">
                  <c:v>0.31676760103386764</c:v>
                </c:pt>
                <c:pt idx="211">
                  <c:v>0.3249368757813707</c:v>
                </c:pt>
                <c:pt idx="212">
                  <c:v>0.33272679065585975</c:v>
                </c:pt>
                <c:pt idx="213">
                  <c:v>0.34086270350756437</c:v>
                </c:pt>
                <c:pt idx="214">
                  <c:v>0.34891608956439901</c:v>
                </c:pt>
                <c:pt idx="215">
                  <c:v>0.35754373920128113</c:v>
                </c:pt>
                <c:pt idx="216">
                  <c:v>0.36588482771214653</c:v>
                </c:pt>
                <c:pt idx="217">
                  <c:v>0.37394567629830455</c:v>
                </c:pt>
                <c:pt idx="218">
                  <c:v>0.38172128067538524</c:v>
                </c:pt>
                <c:pt idx="219">
                  <c:v>0.39057491325907095</c:v>
                </c:pt>
                <c:pt idx="220">
                  <c:v>0.39922143870541799</c:v>
                </c:pt>
                <c:pt idx="221">
                  <c:v>0.40862009931309612</c:v>
                </c:pt>
                <c:pt idx="222">
                  <c:v>0.41845185000491647</c:v>
                </c:pt>
                <c:pt idx="223">
                  <c:v>0.42748783168747984</c:v>
                </c:pt>
                <c:pt idx="224">
                  <c:v>0.43779358468302687</c:v>
                </c:pt>
                <c:pt idx="225">
                  <c:v>0.44885928654707891</c:v>
                </c:pt>
                <c:pt idx="226">
                  <c:v>0.45934141861804495</c:v>
                </c:pt>
                <c:pt idx="227">
                  <c:v>0.47061484218067401</c:v>
                </c:pt>
                <c:pt idx="228">
                  <c:v>0.48260765357007401</c:v>
                </c:pt>
                <c:pt idx="229">
                  <c:v>0.49358696568290045</c:v>
                </c:pt>
                <c:pt idx="230">
                  <c:v>0.5073034457570692</c:v>
                </c:pt>
                <c:pt idx="231">
                  <c:v>0.5186385010324629</c:v>
                </c:pt>
                <c:pt idx="232">
                  <c:v>0.53151426133250923</c:v>
                </c:pt>
                <c:pt idx="233">
                  <c:v>0.54464910309176984</c:v>
                </c:pt>
                <c:pt idx="234">
                  <c:v>0.55908137141974179</c:v>
                </c:pt>
                <c:pt idx="235">
                  <c:v>0.57210559215609158</c:v>
                </c:pt>
                <c:pt idx="236">
                  <c:v>0.58654321594628389</c:v>
                </c:pt>
                <c:pt idx="237">
                  <c:v>0.59907973844273699</c:v>
                </c:pt>
                <c:pt idx="238">
                  <c:v>0.61338540715559986</c:v>
                </c:pt>
                <c:pt idx="239">
                  <c:v>0.62533432131368605</c:v>
                </c:pt>
                <c:pt idx="240">
                  <c:v>0.63664874489036227</c:v>
                </c:pt>
                <c:pt idx="241">
                  <c:v>0.64592027911615557</c:v>
                </c:pt>
                <c:pt idx="242">
                  <c:v>0.65387059447386542</c:v>
                </c:pt>
                <c:pt idx="243">
                  <c:v>0.65820825548890982</c:v>
                </c:pt>
                <c:pt idx="244">
                  <c:v>0.66040891148913461</c:v>
                </c:pt>
                <c:pt idx="245">
                  <c:v>0.65933799463400244</c:v>
                </c:pt>
                <c:pt idx="246">
                  <c:v>0.65462466111337425</c:v>
                </c:pt>
                <c:pt idx="247">
                  <c:v>0.64769609771172509</c:v>
                </c:pt>
                <c:pt idx="248">
                  <c:v>0.63701835957802477</c:v>
                </c:pt>
                <c:pt idx="249">
                  <c:v>0.62454461012235041</c:v>
                </c:pt>
                <c:pt idx="250">
                  <c:v>0.61125577687564092</c:v>
                </c:pt>
                <c:pt idx="251">
                  <c:v>0.59682096250825267</c:v>
                </c:pt>
                <c:pt idx="252">
                  <c:v>0.58299096419390639</c:v>
                </c:pt>
                <c:pt idx="253">
                  <c:v>0.56855237466462516</c:v>
                </c:pt>
                <c:pt idx="254">
                  <c:v>0.55470692452485637</c:v>
                </c:pt>
                <c:pt idx="255">
                  <c:v>0.54104391127842788</c:v>
                </c:pt>
                <c:pt idx="256">
                  <c:v>0.52792083397715939</c:v>
                </c:pt>
                <c:pt idx="257">
                  <c:v>0.5165547872564582</c:v>
                </c:pt>
                <c:pt idx="258">
                  <c:v>0.50548873421455565</c:v>
                </c:pt>
                <c:pt idx="259">
                  <c:v>0.49419099158577867</c:v>
                </c:pt>
                <c:pt idx="260">
                  <c:v>0.48442166275688664</c:v>
                </c:pt>
                <c:pt idx="261">
                  <c:v>0.47445927390467629</c:v>
                </c:pt>
                <c:pt idx="262">
                  <c:v>0.46609009116576999</c:v>
                </c:pt>
                <c:pt idx="263">
                  <c:v>0.45885837348466757</c:v>
                </c:pt>
                <c:pt idx="264">
                  <c:v>0.45053765328913176</c:v>
                </c:pt>
                <c:pt idx="265">
                  <c:v>0.44451003666296762</c:v>
                </c:pt>
                <c:pt idx="266">
                  <c:v>0.43905246948264476</c:v>
                </c:pt>
                <c:pt idx="267">
                  <c:v>0.43455475916223013</c:v>
                </c:pt>
                <c:pt idx="268">
                  <c:v>0.43108977510570456</c:v>
                </c:pt>
                <c:pt idx="269">
                  <c:v>0.42717914635688098</c:v>
                </c:pt>
                <c:pt idx="270">
                  <c:v>0.42330539128236105</c:v>
                </c:pt>
                <c:pt idx="271">
                  <c:v>0.42052450167863015</c:v>
                </c:pt>
                <c:pt idx="272">
                  <c:v>0.41654275941507818</c:v>
                </c:pt>
                <c:pt idx="273">
                  <c:v>0.41278076669148323</c:v>
                </c:pt>
                <c:pt idx="274">
                  <c:v>0.40936327943923922</c:v>
                </c:pt>
                <c:pt idx="275">
                  <c:v>0.4062863469075278</c:v>
                </c:pt>
                <c:pt idx="276">
                  <c:v>0.40308483403334788</c:v>
                </c:pt>
                <c:pt idx="277">
                  <c:v>0.40074282894829255</c:v>
                </c:pt>
                <c:pt idx="278">
                  <c:v>0.3976579071204821</c:v>
                </c:pt>
                <c:pt idx="279">
                  <c:v>0.39379108780850974</c:v>
                </c:pt>
                <c:pt idx="280">
                  <c:v>0.39119842953265255</c:v>
                </c:pt>
                <c:pt idx="281">
                  <c:v>0.38879321243450538</c:v>
                </c:pt>
                <c:pt idx="282">
                  <c:v>0.38533498855160209</c:v>
                </c:pt>
                <c:pt idx="283">
                  <c:v>0.38236103892455298</c:v>
                </c:pt>
                <c:pt idx="284">
                  <c:v>0.37879737389203388</c:v>
                </c:pt>
                <c:pt idx="285">
                  <c:v>0.37564414797229906</c:v>
                </c:pt>
                <c:pt idx="286">
                  <c:v>0.37420616246892074</c:v>
                </c:pt>
                <c:pt idx="287">
                  <c:v>0.37239680638862749</c:v>
                </c:pt>
                <c:pt idx="288">
                  <c:v>0.36909845622216914</c:v>
                </c:pt>
                <c:pt idx="289">
                  <c:v>0.36681913638343006</c:v>
                </c:pt>
                <c:pt idx="290">
                  <c:v>0.36517448271502623</c:v>
                </c:pt>
                <c:pt idx="291">
                  <c:v>0.36414149306774923</c:v>
                </c:pt>
                <c:pt idx="292">
                  <c:v>0.36393974139263086</c:v>
                </c:pt>
                <c:pt idx="293">
                  <c:v>0.36358979266459707</c:v>
                </c:pt>
                <c:pt idx="294">
                  <c:v>0.3629052592394893</c:v>
                </c:pt>
                <c:pt idx="295">
                  <c:v>0.36426756591608256</c:v>
                </c:pt>
                <c:pt idx="296">
                  <c:v>0.36573847434294626</c:v>
                </c:pt>
                <c:pt idx="297">
                  <c:v>0.36745116871988648</c:v>
                </c:pt>
                <c:pt idx="298">
                  <c:v>0.37016770498251134</c:v>
                </c:pt>
                <c:pt idx="299">
                  <c:v>0.37342953265251655</c:v>
                </c:pt>
                <c:pt idx="300">
                  <c:v>0.37782961553048922</c:v>
                </c:pt>
                <c:pt idx="301">
                  <c:v>0.38250344154293497</c:v>
                </c:pt>
                <c:pt idx="302">
                  <c:v>0.38777593799603871</c:v>
                </c:pt>
                <c:pt idx="303">
                  <c:v>0.39386913708578575</c:v>
                </c:pt>
                <c:pt idx="304">
                  <c:v>0.40126590835662818</c:v>
                </c:pt>
                <c:pt idx="305">
                  <c:v>0.40817059166444253</c:v>
                </c:pt>
                <c:pt idx="306">
                  <c:v>0.4161449627049123</c:v>
                </c:pt>
                <c:pt idx="307">
                  <c:v>0.42397306817064434</c:v>
                </c:pt>
                <c:pt idx="308">
                  <c:v>0.43235638581803371</c:v>
                </c:pt>
                <c:pt idx="309">
                  <c:v>0.44201219640674821</c:v>
                </c:pt>
                <c:pt idx="310">
                  <c:v>0.4519413111576227</c:v>
                </c:pt>
                <c:pt idx="311">
                  <c:v>0.46203407478683506</c:v>
                </c:pt>
                <c:pt idx="312">
                  <c:v>0.47312462248381071</c:v>
                </c:pt>
                <c:pt idx="313">
                  <c:v>0.48406337355490314</c:v>
                </c:pt>
                <c:pt idx="314">
                  <c:v>0.49585785725322729</c:v>
                </c:pt>
                <c:pt idx="315">
                  <c:v>0.5082964889238506</c:v>
                </c:pt>
                <c:pt idx="316">
                  <c:v>0.52061089142985573</c:v>
                </c:pt>
                <c:pt idx="317">
                  <c:v>0.53456336301956764</c:v>
                </c:pt>
                <c:pt idx="318">
                  <c:v>0.54848607228644874</c:v>
                </c:pt>
                <c:pt idx="319">
                  <c:v>0.56267005787410973</c:v>
                </c:pt>
                <c:pt idx="320">
                  <c:v>0.57737852758150832</c:v>
                </c:pt>
                <c:pt idx="321">
                  <c:v>0.59257223728385</c:v>
                </c:pt>
                <c:pt idx="322">
                  <c:v>0.60922842714464309</c:v>
                </c:pt>
                <c:pt idx="323">
                  <c:v>0.62522659750804199</c:v>
                </c:pt>
                <c:pt idx="324">
                  <c:v>0.64045340572279419</c:v>
                </c:pt>
                <c:pt idx="325">
                  <c:v>0.65627001713747912</c:v>
                </c:pt>
                <c:pt idx="326">
                  <c:v>0.67199523451656862</c:v>
                </c:pt>
                <c:pt idx="327">
                  <c:v>0.68763414993889505</c:v>
                </c:pt>
                <c:pt idx="328">
                  <c:v>0.70437260321117023</c:v>
                </c:pt>
                <c:pt idx="329">
                  <c:v>0.72020176923401091</c:v>
                </c:pt>
                <c:pt idx="330">
                  <c:v>0.73637069982722059</c:v>
                </c:pt>
                <c:pt idx="331">
                  <c:v>0.75217554678391318</c:v>
                </c:pt>
                <c:pt idx="332">
                  <c:v>0.76855860807147169</c:v>
                </c:pt>
                <c:pt idx="333">
                  <c:v>0.78461718102515832</c:v>
                </c:pt>
                <c:pt idx="334">
                  <c:v>0.79947981780893118</c:v>
                </c:pt>
                <c:pt idx="335">
                  <c:v>0.81380383556448332</c:v>
                </c:pt>
                <c:pt idx="336">
                  <c:v>0.82799563485931815</c:v>
                </c:pt>
                <c:pt idx="337">
                  <c:v>0.84170131621458377</c:v>
                </c:pt>
                <c:pt idx="338">
                  <c:v>0.85523290115045869</c:v>
                </c:pt>
                <c:pt idx="339">
                  <c:v>0.86748216016519408</c:v>
                </c:pt>
                <c:pt idx="340">
                  <c:v>0.88049593336049103</c:v>
                </c:pt>
                <c:pt idx="341">
                  <c:v>0.89337186924946266</c:v>
                </c:pt>
                <c:pt idx="342">
                  <c:v>0.90551735520937215</c:v>
                </c:pt>
                <c:pt idx="343">
                  <c:v>0.91679016421076287</c:v>
                </c:pt>
                <c:pt idx="344">
                  <c:v>0.92752918287937747</c:v>
                </c:pt>
                <c:pt idx="345">
                  <c:v>0.93673443228588682</c:v>
                </c:pt>
                <c:pt idx="346">
                  <c:v>0.94638918934104999</c:v>
                </c:pt>
                <c:pt idx="347">
                  <c:v>0.95340308896037307</c:v>
                </c:pt>
                <c:pt idx="348">
                  <c:v>0.96124401241764879</c:v>
                </c:pt>
                <c:pt idx="349">
                  <c:v>0.96870215201786791</c:v>
                </c:pt>
                <c:pt idx="350">
                  <c:v>0.9745229248900813</c:v>
                </c:pt>
                <c:pt idx="351">
                  <c:v>0.97887840818103922</c:v>
                </c:pt>
                <c:pt idx="352">
                  <c:v>0.98592391380690836</c:v>
                </c:pt>
                <c:pt idx="353">
                  <c:v>0.9898369130062229</c:v>
                </c:pt>
                <c:pt idx="354">
                  <c:v>0.99403700009832974</c:v>
                </c:pt>
                <c:pt idx="355">
                  <c:v>0.99746010619618197</c:v>
                </c:pt>
                <c:pt idx="356">
                  <c:v>0.99859704448721009</c:v>
                </c:pt>
                <c:pt idx="357">
                  <c:v>0.99891134866341713</c:v>
                </c:pt>
                <c:pt idx="358">
                  <c:v>1</c:v>
                </c:pt>
                <c:pt idx="359">
                  <c:v>0.9984372585652278</c:v>
                </c:pt>
                <c:pt idx="360">
                  <c:v>0.99712999901670196</c:v>
                </c:pt>
                <c:pt idx="361">
                  <c:v>0.99544083355574597</c:v>
                </c:pt>
                <c:pt idx="362">
                  <c:v>0.99311691412999203</c:v>
                </c:pt>
                <c:pt idx="363">
                  <c:v>0.9906068704434674</c:v>
                </c:pt>
                <c:pt idx="364">
                  <c:v>0.98795372178285978</c:v>
                </c:pt>
                <c:pt idx="365">
                  <c:v>0.98530057312225205</c:v>
                </c:pt>
                <c:pt idx="366">
                  <c:v>0.98100917978901236</c:v>
                </c:pt>
                <c:pt idx="367">
                  <c:v>0.97570727219092845</c:v>
                </c:pt>
                <c:pt idx="368">
                  <c:v>0.96983733441964348</c:v>
                </c:pt>
                <c:pt idx="369">
                  <c:v>0.96446606919608369</c:v>
                </c:pt>
                <c:pt idx="370">
                  <c:v>0.95705797243956237</c:v>
                </c:pt>
                <c:pt idx="371">
                  <c:v>0.95118891261290373</c:v>
                </c:pt>
                <c:pt idx="372">
                  <c:v>0.94309514110326031</c:v>
                </c:pt>
                <c:pt idx="373">
                  <c:v>0.93517169085111462</c:v>
                </c:pt>
                <c:pt idx="374">
                  <c:v>0.92722190226018075</c:v>
                </c:pt>
                <c:pt idx="375">
                  <c:v>0.91979712455576002</c:v>
                </c:pt>
                <c:pt idx="376">
                  <c:v>0.91020996923682029</c:v>
                </c:pt>
                <c:pt idx="377">
                  <c:v>0.90192831757715386</c:v>
                </c:pt>
                <c:pt idx="378">
                  <c:v>0.89216645127758498</c:v>
                </c:pt>
                <c:pt idx="379">
                  <c:v>0.88269342876006129</c:v>
                </c:pt>
                <c:pt idx="380">
                  <c:v>0.87241620896486827</c:v>
                </c:pt>
                <c:pt idx="381">
                  <c:v>0.86262879447667484</c:v>
                </c:pt>
                <c:pt idx="382">
                  <c:v>0.85208854247144927</c:v>
                </c:pt>
                <c:pt idx="383">
                  <c:v>0.8417330978100549</c:v>
                </c:pt>
                <c:pt idx="384">
                  <c:v>0.82937514925058642</c:v>
                </c:pt>
                <c:pt idx="385">
                  <c:v>0.81800936591327311</c:v>
                </c:pt>
                <c:pt idx="386">
                  <c:v>0.8072074864094172</c:v>
                </c:pt>
                <c:pt idx="387">
                  <c:v>0.79590509067412096</c:v>
                </c:pt>
                <c:pt idx="388">
                  <c:v>0.78495044880529297</c:v>
                </c:pt>
                <c:pt idx="389">
                  <c:v>0.77345613437469274</c:v>
                </c:pt>
                <c:pt idx="390">
                  <c:v>0.7617175757490624</c:v>
                </c:pt>
                <c:pt idx="391">
                  <c:v>0.75130014819705293</c:v>
                </c:pt>
                <c:pt idx="392">
                  <c:v>0.73872596187613249</c:v>
                </c:pt>
                <c:pt idx="393">
                  <c:v>0.72747993018584334</c:v>
                </c:pt>
                <c:pt idx="394">
                  <c:v>0.71595242944836979</c:v>
                </c:pt>
                <c:pt idx="395">
                  <c:v>0.70447347904872948</c:v>
                </c:pt>
                <c:pt idx="396">
                  <c:v>0.69218462473134901</c:v>
                </c:pt>
                <c:pt idx="397">
                  <c:v>0.68031841295705797</c:v>
                </c:pt>
                <c:pt idx="398">
                  <c:v>0.66886167455646239</c:v>
                </c:pt>
                <c:pt idx="399">
                  <c:v>0.65836751464411636</c:v>
                </c:pt>
                <c:pt idx="400">
                  <c:v>0.64644072469061231</c:v>
                </c:pt>
                <c:pt idx="401">
                  <c:v>0.6354337573220582</c:v>
                </c:pt>
                <c:pt idx="402">
                  <c:v>0.62371328435572915</c:v>
                </c:pt>
                <c:pt idx="403">
                  <c:v>0.61272659750804204</c:v>
                </c:pt>
                <c:pt idx="404">
                  <c:v>0.60138337734762393</c:v>
                </c:pt>
                <c:pt idx="405">
                  <c:v>0.59049071836941103</c:v>
                </c:pt>
                <c:pt idx="406">
                  <c:v>0.57957769107586854</c:v>
                </c:pt>
                <c:pt idx="407">
                  <c:v>0.56761789040441646</c:v>
                </c:pt>
                <c:pt idx="408">
                  <c:v>0.5565565782634958</c:v>
                </c:pt>
                <c:pt idx="409">
                  <c:v>0.54628339701358353</c:v>
                </c:pt>
                <c:pt idx="410">
                  <c:v>0.53628720729326163</c:v>
                </c:pt>
                <c:pt idx="411">
                  <c:v>0.52642455295059631</c:v>
                </c:pt>
                <c:pt idx="412">
                  <c:v>0.51602872283639323</c:v>
                </c:pt>
                <c:pt idx="413">
                  <c:v>0.50592542387166561</c:v>
                </c:pt>
                <c:pt idx="414">
                  <c:v>0.49680226228771301</c:v>
                </c:pt>
                <c:pt idx="415">
                  <c:v>0.48727015409684077</c:v>
                </c:pt>
                <c:pt idx="416">
                  <c:v>0.47771276110073185</c:v>
                </c:pt>
                <c:pt idx="417">
                  <c:v>0.46769234010872462</c:v>
                </c:pt>
                <c:pt idx="418">
                  <c:v>0.4583115895714226</c:v>
                </c:pt>
                <c:pt idx="419">
                  <c:v>0.4489661324080968</c:v>
                </c:pt>
                <c:pt idx="420">
                  <c:v>0.43974824059896894</c:v>
                </c:pt>
                <c:pt idx="421">
                  <c:v>0.43102682647600049</c:v>
                </c:pt>
                <c:pt idx="422">
                  <c:v>0.42273718552023493</c:v>
                </c:pt>
                <c:pt idx="423">
                  <c:v>0.41455263453623459</c:v>
                </c:pt>
                <c:pt idx="424">
                  <c:v>0.40697114371602355</c:v>
                </c:pt>
                <c:pt idx="425">
                  <c:v>0.39883329938614109</c:v>
                </c:pt>
                <c:pt idx="426">
                  <c:v>0.39156321552487039</c:v>
                </c:pt>
                <c:pt idx="427">
                  <c:v>0.38469365000210703</c:v>
                </c:pt>
                <c:pt idx="428">
                  <c:v>0.37700504993749034</c:v>
                </c:pt>
                <c:pt idx="429">
                  <c:v>0.3687484196996727</c:v>
                </c:pt>
                <c:pt idx="430">
                  <c:v>0.36095595878576747</c:v>
                </c:pt>
                <c:pt idx="431">
                  <c:v>0.35340317675483574</c:v>
                </c:pt>
                <c:pt idx="432">
                  <c:v>0.34619024708873564</c:v>
                </c:pt>
                <c:pt idx="433">
                  <c:v>0.33836574119597129</c:v>
                </c:pt>
                <c:pt idx="434">
                  <c:v>0.33069180280661342</c:v>
                </c:pt>
                <c:pt idx="435">
                  <c:v>0.32393408742923768</c:v>
                </c:pt>
                <c:pt idx="436">
                  <c:v>0.31738514728399048</c:v>
                </c:pt>
                <c:pt idx="437">
                  <c:v>0.31141617735886162</c:v>
                </c:pt>
                <c:pt idx="438">
                  <c:v>0.30495064195311072</c:v>
                </c:pt>
                <c:pt idx="439">
                  <c:v>0.29908570846619564</c:v>
                </c:pt>
                <c:pt idx="440">
                  <c:v>0.29336467010352724</c:v>
                </c:pt>
                <c:pt idx="441">
                  <c:v>0.28726725687957411</c:v>
                </c:pt>
                <c:pt idx="442">
                  <c:v>0.2816719401873885</c:v>
                </c:pt>
                <c:pt idx="443">
                  <c:v>0.2766523795811151</c:v>
                </c:pt>
                <c:pt idx="444">
                  <c:v>0.2711898959108851</c:v>
                </c:pt>
                <c:pt idx="445">
                  <c:v>0.26563206745424151</c:v>
                </c:pt>
                <c:pt idx="446">
                  <c:v>0.25981937167258989</c:v>
                </c:pt>
                <c:pt idx="447">
                  <c:v>0.25477224360505135</c:v>
                </c:pt>
                <c:pt idx="448">
                  <c:v>0.25003538116843899</c:v>
                </c:pt>
                <c:pt idx="449">
                  <c:v>0.2447935249827923</c:v>
                </c:pt>
                <c:pt idx="450">
                  <c:v>0.2397599172624984</c:v>
                </c:pt>
                <c:pt idx="451">
                  <c:v>0.234968358875669</c:v>
                </c:pt>
                <c:pt idx="452">
                  <c:v>0.2308591390523817</c:v>
                </c:pt>
                <c:pt idx="453">
                  <c:v>0.22644755509980474</c:v>
                </c:pt>
                <c:pt idx="454">
                  <c:v>0.22235150444591162</c:v>
                </c:pt>
                <c:pt idx="455">
                  <c:v>0.21793886695978312</c:v>
                </c:pt>
                <c:pt idx="456">
                  <c:v>0.21423200915871835</c:v>
                </c:pt>
                <c:pt idx="457">
                  <c:v>0.21048432693253172</c:v>
                </c:pt>
                <c:pt idx="458">
                  <c:v>0.2059157664807765</c:v>
                </c:pt>
                <c:pt idx="459">
                  <c:v>0.20164930677492307</c:v>
                </c:pt>
                <c:pt idx="460">
                  <c:v>0.19849195451544482</c:v>
                </c:pt>
                <c:pt idx="461">
                  <c:v>0.19465902386604675</c:v>
                </c:pt>
                <c:pt idx="462">
                  <c:v>0.19190087302813638</c:v>
                </c:pt>
                <c:pt idx="463">
                  <c:v>0.18827452274930118</c:v>
                </c:pt>
                <c:pt idx="464">
                  <c:v>0.18469136734607877</c:v>
                </c:pt>
                <c:pt idx="465">
                  <c:v>0.18139810925845287</c:v>
                </c:pt>
                <c:pt idx="466">
                  <c:v>0.17888306128755846</c:v>
                </c:pt>
                <c:pt idx="467">
                  <c:v>0.17571622722611641</c:v>
                </c:pt>
                <c:pt idx="468">
                  <c:v>0.17284218769753754</c:v>
                </c:pt>
                <c:pt idx="469">
                  <c:v>0.16932716079731419</c:v>
                </c:pt>
                <c:pt idx="470">
                  <c:v>0.16604865217940976</c:v>
                </c:pt>
                <c:pt idx="471">
                  <c:v>0.16304985671943698</c:v>
                </c:pt>
                <c:pt idx="472">
                  <c:v>0.16074340839174592</c:v>
                </c:pt>
                <c:pt idx="473">
                  <c:v>0.15824337327396087</c:v>
                </c:pt>
                <c:pt idx="474">
                  <c:v>0.1561173425669696</c:v>
                </c:pt>
                <c:pt idx="475">
                  <c:v>0.15374399485875628</c:v>
                </c:pt>
                <c:pt idx="476">
                  <c:v>0.15182103274382278</c:v>
                </c:pt>
                <c:pt idx="477">
                  <c:v>0.15008182443916898</c:v>
                </c:pt>
                <c:pt idx="478">
                  <c:v>0.14785518127800643</c:v>
                </c:pt>
                <c:pt idx="479">
                  <c:v>0.14552941816853729</c:v>
                </c:pt>
                <c:pt idx="480">
                  <c:v>0.14307038306479933</c:v>
                </c:pt>
                <c:pt idx="481">
                  <c:v>0.14034708662855216</c:v>
                </c:pt>
                <c:pt idx="482">
                  <c:v>0.13820806234109201</c:v>
                </c:pt>
                <c:pt idx="483">
                  <c:v>0.13581496087878744</c:v>
                </c:pt>
                <c:pt idx="484">
                  <c:v>0.13396969686327942</c:v>
                </c:pt>
                <c:pt idx="485">
                  <c:v>0.13229791470592367</c:v>
                </c:pt>
                <c:pt idx="486">
                  <c:v>0.13071304906656928</c:v>
                </c:pt>
                <c:pt idx="487">
                  <c:v>0.12832644439449917</c:v>
                </c:pt>
                <c:pt idx="488">
                  <c:v>0.12630146511399234</c:v>
                </c:pt>
                <c:pt idx="489">
                  <c:v>0.12466515191953813</c:v>
                </c:pt>
                <c:pt idx="490">
                  <c:v>0.12320899296239589</c:v>
                </c:pt>
                <c:pt idx="491">
                  <c:v>0.12100903931787213</c:v>
                </c:pt>
                <c:pt idx="492">
                  <c:v>0.11910626992934301</c:v>
                </c:pt>
                <c:pt idx="493">
                  <c:v>0.11694854542134318</c:v>
                </c:pt>
                <c:pt idx="494">
                  <c:v>0.11560327087049967</c:v>
                </c:pt>
                <c:pt idx="495">
                  <c:v>0.11416001769936367</c:v>
                </c:pt>
                <c:pt idx="496">
                  <c:v>0.11215408981724705</c:v>
                </c:pt>
                <c:pt idx="497">
                  <c:v>0.10992542738344407</c:v>
                </c:pt>
                <c:pt idx="498">
                  <c:v>0.10861772886260518</c:v>
                </c:pt>
                <c:pt idx="499">
                  <c:v>0.10770554439590385</c:v>
                </c:pt>
                <c:pt idx="500">
                  <c:v>0.10652444549017404</c:v>
                </c:pt>
                <c:pt idx="501">
                  <c:v>0.10564500835803284</c:v>
                </c:pt>
                <c:pt idx="502">
                  <c:v>0.10440429701217885</c:v>
                </c:pt>
                <c:pt idx="503">
                  <c:v>0.10336735661408362</c:v>
                </c:pt>
                <c:pt idx="504">
                  <c:v>0.1024090800545028</c:v>
                </c:pt>
                <c:pt idx="505">
                  <c:v>0.10094124443383107</c:v>
                </c:pt>
                <c:pt idx="506">
                  <c:v>9.9466824228462272E-2</c:v>
                </c:pt>
                <c:pt idx="507">
                  <c:v>9.8097406200396142E-2</c:v>
                </c:pt>
                <c:pt idx="508">
                  <c:v>9.6605427102501792E-2</c:v>
                </c:pt>
                <c:pt idx="509">
                  <c:v>9.5690696596384281E-2</c:v>
                </c:pt>
                <c:pt idx="510">
                  <c:v>9.4805377235247026E-2</c:v>
                </c:pt>
                <c:pt idx="511">
                  <c:v>9.3547809352568512E-2</c:v>
                </c:pt>
                <c:pt idx="512">
                  <c:v>9.3057389484330441E-2</c:v>
                </c:pt>
                <c:pt idx="513">
                  <c:v>9.2732637767070761E-2</c:v>
                </c:pt>
                <c:pt idx="514">
                  <c:v>9.1696048546826059E-2</c:v>
                </c:pt>
                <c:pt idx="515">
                  <c:v>9.1107650058295533E-2</c:v>
                </c:pt>
                <c:pt idx="516">
                  <c:v>8.9928746014131394E-2</c:v>
                </c:pt>
                <c:pt idx="517">
                  <c:v>8.8925694278610454E-2</c:v>
                </c:pt>
                <c:pt idx="518">
                  <c:v>8.834177330767394E-2</c:v>
                </c:pt>
                <c:pt idx="519">
                  <c:v>8.6966420373934178E-2</c:v>
                </c:pt>
                <c:pt idx="520">
                  <c:v>8.5197713129837482E-2</c:v>
                </c:pt>
                <c:pt idx="521">
                  <c:v>8.4456455702425937E-2</c:v>
                </c:pt>
                <c:pt idx="522">
                  <c:v>8.3394204160755173E-2</c:v>
                </c:pt>
                <c:pt idx="523">
                  <c:v>8.2911439969658232E-2</c:v>
                </c:pt>
                <c:pt idx="524">
                  <c:v>8.2107988944921259E-2</c:v>
                </c:pt>
                <c:pt idx="525">
                  <c:v>8.1470197291716423E-2</c:v>
                </c:pt>
                <c:pt idx="526">
                  <c:v>8.1851005773363864E-2</c:v>
                </c:pt>
                <c:pt idx="527">
                  <c:v>8.183311326188035E-2</c:v>
                </c:pt>
                <c:pt idx="528">
                  <c:v>8.1204162511062106E-2</c:v>
                </c:pt>
                <c:pt idx="529">
                  <c:v>8.0888023430586181E-2</c:v>
                </c:pt>
                <c:pt idx="530">
                  <c:v>8.0410377656660439E-2</c:v>
                </c:pt>
                <c:pt idx="531">
                  <c:v>7.977476330612876E-2</c:v>
                </c:pt>
                <c:pt idx="532">
                  <c:v>7.9041468836477544E-2</c:v>
                </c:pt>
                <c:pt idx="533">
                  <c:v>7.788440805461519E-2</c:v>
                </c:pt>
                <c:pt idx="534">
                  <c:v>7.7063380578460156E-2</c:v>
                </c:pt>
                <c:pt idx="535">
                  <c:v>7.6804922459930605E-2</c:v>
                </c:pt>
                <c:pt idx="536">
                  <c:v>7.6363895756366859E-2</c:v>
                </c:pt>
                <c:pt idx="537">
                  <c:v>7.6065245332846365E-2</c:v>
                </c:pt>
                <c:pt idx="538">
                  <c:v>7.571124050063914E-2</c:v>
                </c:pt>
                <c:pt idx="539">
                  <c:v>7.5695235570102132E-2</c:v>
                </c:pt>
                <c:pt idx="540">
                  <c:v>7.5751213319473515E-2</c:v>
                </c:pt>
                <c:pt idx="541">
                  <c:v>7.5856900293584675E-2</c:v>
                </c:pt>
                <c:pt idx="542">
                  <c:v>7.5801940959979774E-2</c:v>
                </c:pt>
                <c:pt idx="543">
                  <c:v>7.495497022011828E-2</c:v>
                </c:pt>
                <c:pt idx="544">
                  <c:v>7.4451706021997785E-2</c:v>
                </c:pt>
                <c:pt idx="545">
                  <c:v>7.4887842573993169E-2</c:v>
                </c:pt>
                <c:pt idx="546">
                  <c:v>7.4595706499599665E-2</c:v>
                </c:pt>
                <c:pt idx="547">
                  <c:v>7.3825582252876151E-2</c:v>
                </c:pt>
                <c:pt idx="548">
                  <c:v>7.2787412732304144E-2</c:v>
                </c:pt>
                <c:pt idx="549">
                  <c:v>7.1917369607664108E-2</c:v>
                </c:pt>
                <c:pt idx="550">
                  <c:v>7.1726118150276033E-2</c:v>
                </c:pt>
                <c:pt idx="551">
                  <c:v>7.1775362064363871E-2</c:v>
                </c:pt>
                <c:pt idx="552">
                  <c:v>7.1301359760637173E-2</c:v>
                </c:pt>
                <c:pt idx="553">
                  <c:v>7.0987977426287777E-2</c:v>
                </c:pt>
                <c:pt idx="554">
                  <c:v>7.0597810054924215E-2</c:v>
                </c:pt>
                <c:pt idx="555">
                  <c:v>7.1060337622385492E-2</c:v>
                </c:pt>
                <c:pt idx="556">
                  <c:v>7.1513120004495084E-2</c:v>
                </c:pt>
                <c:pt idx="557">
                  <c:v>7.1061391155937015E-2</c:v>
                </c:pt>
                <c:pt idx="558">
                  <c:v>7.0496995673488883E-2</c:v>
                </c:pt>
                <c:pt idx="559">
                  <c:v>7.0143745873660263E-2</c:v>
                </c:pt>
                <c:pt idx="560">
                  <c:v>7.0027690373512766E-2</c:v>
                </c:pt>
                <c:pt idx="561">
                  <c:v>7.0159145022405153E-2</c:v>
                </c:pt>
                <c:pt idx="562">
                  <c:v>6.9925322030088916E-2</c:v>
                </c:pt>
                <c:pt idx="563">
                  <c:v>6.9972827613816735E-2</c:v>
                </c:pt>
                <c:pt idx="564">
                  <c:v>7.0340379131607414E-2</c:v>
                </c:pt>
                <c:pt idx="565">
                  <c:v>6.9752507409852643E-2</c:v>
                </c:pt>
                <c:pt idx="566">
                  <c:v>6.9924505541586482E-2</c:v>
                </c:pt>
                <c:pt idx="567">
                  <c:v>6.9667127294947256E-2</c:v>
                </c:pt>
                <c:pt idx="568">
                  <c:v>6.9120782354015364E-2</c:v>
                </c:pt>
                <c:pt idx="569">
                  <c:v>6.8718200845636263E-2</c:v>
                </c:pt>
                <c:pt idx="570">
                  <c:v>6.8197518226130446E-2</c:v>
                </c:pt>
                <c:pt idx="571">
                  <c:v>6.8561786231018843E-2</c:v>
                </c:pt>
                <c:pt idx="572">
                  <c:v>6.8933894281419883E-2</c:v>
                </c:pt>
                <c:pt idx="573">
                  <c:v>6.8005862914214274E-2</c:v>
                </c:pt>
                <c:pt idx="574">
                  <c:v>6.8021823947519988E-2</c:v>
                </c:pt>
                <c:pt idx="575">
                  <c:v>6.7878174647768616E-2</c:v>
                </c:pt>
                <c:pt idx="576">
                  <c:v>6.7466365941367346E-2</c:v>
                </c:pt>
                <c:pt idx="577">
                  <c:v>6.7469087569708805E-2</c:v>
                </c:pt>
                <c:pt idx="578">
                  <c:v>6.6689016210369573E-2</c:v>
                </c:pt>
                <c:pt idx="579">
                  <c:v>6.6055201646321768E-2</c:v>
                </c:pt>
                <c:pt idx="580">
                  <c:v>6.6199079211675962E-2</c:v>
                </c:pt>
                <c:pt idx="581">
                  <c:v>6.5389886429083152E-2</c:v>
                </c:pt>
                <c:pt idx="582">
                  <c:v>6.4701498827065981E-2</c:v>
                </c:pt>
                <c:pt idx="583">
                  <c:v>6.4501889336835747E-2</c:v>
                </c:pt>
                <c:pt idx="584">
                  <c:v>6.4271121591818955E-2</c:v>
                </c:pt>
                <c:pt idx="585">
                  <c:v>6.3852912669092127E-2</c:v>
                </c:pt>
                <c:pt idx="586">
                  <c:v>6.3367488305777583E-2</c:v>
                </c:pt>
                <c:pt idx="587">
                  <c:v>6.2970955835873518E-2</c:v>
                </c:pt>
                <c:pt idx="588">
                  <c:v>6.277310223489585E-2</c:v>
                </c:pt>
                <c:pt idx="589">
                  <c:v>6.3267358721150746E-2</c:v>
                </c:pt>
                <c:pt idx="590">
                  <c:v>6.2708195788675217E-2</c:v>
                </c:pt>
                <c:pt idx="591">
                  <c:v>6.1721702088805855E-2</c:v>
                </c:pt>
                <c:pt idx="592">
                  <c:v>6.1107790529435733E-2</c:v>
                </c:pt>
                <c:pt idx="593">
                  <c:v>6.1007300987512114E-2</c:v>
                </c:pt>
                <c:pt idx="594">
                  <c:v>6.0525405961595197E-2</c:v>
                </c:pt>
                <c:pt idx="595">
                  <c:v>5.9909957999129078E-2</c:v>
                </c:pt>
                <c:pt idx="596">
                  <c:v>5.8984007360687749E-2</c:v>
                </c:pt>
                <c:pt idx="597">
                  <c:v>5.8868039655002882E-2</c:v>
                </c:pt>
                <c:pt idx="598">
                  <c:v>5.8903016968913736E-2</c:v>
                </c:pt>
                <c:pt idx="599">
                  <c:v>5.8180380747025522E-2</c:v>
                </c:pt>
                <c:pt idx="600">
                  <c:v>5.7450299554706485E-2</c:v>
                </c:pt>
                <c:pt idx="601">
                  <c:v>5.6330665552262293E-2</c:v>
                </c:pt>
                <c:pt idx="602">
                  <c:v>5.613826398741379E-2</c:v>
                </c:pt>
                <c:pt idx="603">
                  <c:v>5.5706798100830179E-2</c:v>
                </c:pt>
                <c:pt idx="604">
                  <c:v>5.5342626669850681E-2</c:v>
                </c:pt>
                <c:pt idx="605">
                  <c:v>5.4432891668656676E-2</c:v>
                </c:pt>
                <c:pt idx="606">
                  <c:v>5.4641649341892709E-2</c:v>
                </c:pt>
                <c:pt idx="607">
                  <c:v>5.4346554594108643E-2</c:v>
                </c:pt>
                <c:pt idx="608">
                  <c:v>5.464239559482504E-2</c:v>
                </c:pt>
                <c:pt idx="609">
                  <c:v>5.4330049235134646E-2</c:v>
                </c:pt>
                <c:pt idx="610">
                  <c:v>5.3977817851072495E-2</c:v>
                </c:pt>
                <c:pt idx="611">
                  <c:v>5.3016828442596475E-2</c:v>
                </c:pt>
                <c:pt idx="612">
                  <c:v>5.2513414993889507E-2</c:v>
                </c:pt>
                <c:pt idx="613">
                  <c:v>5.1899503434519378E-2</c:v>
                </c:pt>
                <c:pt idx="614">
                  <c:v>5.1796248367022998E-2</c:v>
                </c:pt>
                <c:pt idx="615">
                  <c:v>5.0714330865723641E-2</c:v>
                </c:pt>
                <c:pt idx="616">
                  <c:v>5.0444046833078141E-2</c:v>
                </c:pt>
                <c:pt idx="617">
                  <c:v>4.9593669668066692E-2</c:v>
                </c:pt>
                <c:pt idx="618">
                  <c:v>4.9316994198541908E-2</c:v>
                </c:pt>
                <c:pt idx="619">
                  <c:v>4.8680844301788199E-2</c:v>
                </c:pt>
                <c:pt idx="620">
                  <c:v>4.7745446979168125E-2</c:v>
                </c:pt>
                <c:pt idx="621">
                  <c:v>4.6313440278694745E-2</c:v>
                </c:pt>
                <c:pt idx="622">
                  <c:v>4.5708773476239313E-2</c:v>
                </c:pt>
                <c:pt idx="623">
                  <c:v>4.4766177007683768E-2</c:v>
                </c:pt>
                <c:pt idx="624">
                  <c:v>4.4372717343971683E-2</c:v>
                </c:pt>
                <c:pt idx="625">
                  <c:v>4.4052961131635503E-2</c:v>
                </c:pt>
                <c:pt idx="626">
                  <c:v>4.3779016069898438E-2</c:v>
                </c:pt>
                <c:pt idx="627">
                  <c:v>4.34245195887005E-2</c:v>
                </c:pt>
                <c:pt idx="628">
                  <c:v>4.31481075025636E-2</c:v>
                </c:pt>
                <c:pt idx="629">
                  <c:v>4.2913055387770585E-2</c:v>
                </c:pt>
                <c:pt idx="630">
                  <c:v>4.2138348270097908E-2</c:v>
                </c:pt>
                <c:pt idx="631">
                  <c:v>4.1651378724241107E-2</c:v>
                </c:pt>
                <c:pt idx="632">
                  <c:v>4.1361139010240348E-2</c:v>
                </c:pt>
                <c:pt idx="633">
                  <c:v>4.087488937897709E-2</c:v>
                </c:pt>
                <c:pt idx="634">
                  <c:v>4.0824951888634477E-2</c:v>
                </c:pt>
                <c:pt idx="635">
                  <c:v>4.0613138968099004E-2</c:v>
                </c:pt>
                <c:pt idx="636">
                  <c:v>4.0176150809816125E-2</c:v>
                </c:pt>
                <c:pt idx="637">
                  <c:v>3.9911406607762434E-2</c:v>
                </c:pt>
                <c:pt idx="638">
                  <c:v>3.9278171487167966E-2</c:v>
                </c:pt>
                <c:pt idx="639">
                  <c:v>3.8530566520108445E-2</c:v>
                </c:pt>
                <c:pt idx="640">
                  <c:v>3.8046608324319768E-2</c:v>
                </c:pt>
                <c:pt idx="641">
                  <c:v>3.7346693309359594E-2</c:v>
                </c:pt>
                <c:pt idx="642">
                  <c:v>3.6789786694573605E-2</c:v>
                </c:pt>
                <c:pt idx="643">
                  <c:v>3.6372297686440319E-2</c:v>
                </c:pt>
                <c:pt idx="644">
                  <c:v>3.5588354591299214E-2</c:v>
                </c:pt>
                <c:pt idx="645">
                  <c:v>3.545366910618214E-2</c:v>
                </c:pt>
                <c:pt idx="646">
                  <c:v>3.4811795010465101E-2</c:v>
                </c:pt>
                <c:pt idx="647">
                  <c:v>3.4155189003919145E-2</c:v>
                </c:pt>
                <c:pt idx="648">
                  <c:v>3.3631688182162972E-2</c:v>
                </c:pt>
                <c:pt idx="649">
                  <c:v>3.3878487196055573E-2</c:v>
                </c:pt>
                <c:pt idx="650">
                  <c:v>3.3369051047212349E-2</c:v>
                </c:pt>
                <c:pt idx="651">
                  <c:v>3.3049602115495375E-2</c:v>
                </c:pt>
                <c:pt idx="652">
                  <c:v>3.2896277865962442E-2</c:v>
                </c:pt>
                <c:pt idx="653">
                  <c:v>3.2248714689067134E-2</c:v>
                </c:pt>
                <c:pt idx="654">
                  <c:v>3.2353435924089395E-2</c:v>
                </c:pt>
                <c:pt idx="655">
                  <c:v>3.1874429335992917E-2</c:v>
                </c:pt>
                <c:pt idx="656">
                  <c:v>3.047054320189917E-2</c:v>
                </c:pt>
                <c:pt idx="657">
                  <c:v>3.0229529843093735E-2</c:v>
                </c:pt>
                <c:pt idx="658">
                  <c:v>2.9927525671100876E-2</c:v>
                </c:pt>
                <c:pt idx="659">
                  <c:v>2.9340092921659244E-2</c:v>
                </c:pt>
                <c:pt idx="660">
                  <c:v>2.907519068957283E-2</c:v>
                </c:pt>
                <c:pt idx="661">
                  <c:v>2.8230125089550355E-2</c:v>
                </c:pt>
                <c:pt idx="662">
                  <c:v>2.8396021506131564E-2</c:v>
                </c:pt>
                <c:pt idx="663">
                  <c:v>2.8532015128741799E-2</c:v>
                </c:pt>
                <c:pt idx="664">
                  <c:v>2.8744442610515668E-2</c:v>
                </c:pt>
                <c:pt idx="665">
                  <c:v>2.8417487252244029E-2</c:v>
                </c:pt>
                <c:pt idx="666">
                  <c:v>2.808980319993257E-2</c:v>
                </c:pt>
                <c:pt idx="667">
                  <c:v>2.7704183581733134E-2</c:v>
                </c:pt>
                <c:pt idx="668">
                  <c:v>2.7383716234249674E-2</c:v>
                </c:pt>
                <c:pt idx="669">
                  <c:v>2.6570836084226494E-2</c:v>
                </c:pt>
                <c:pt idx="670">
                  <c:v>2.5947504179016419E-2</c:v>
                </c:pt>
                <c:pt idx="671">
                  <c:v>2.4869423295733894E-2</c:v>
                </c:pt>
                <c:pt idx="672">
                  <c:v>2.5055257834777845E-2</c:v>
                </c:pt>
                <c:pt idx="673">
                  <c:v>2.4755404627119362E-2</c:v>
                </c:pt>
                <c:pt idx="674">
                  <c:v>2.4553064729101407E-2</c:v>
                </c:pt>
                <c:pt idx="675">
                  <c:v>2.4137287712989369E-2</c:v>
                </c:pt>
                <c:pt idx="676">
                  <c:v>2.3975122561069831E-2</c:v>
                </c:pt>
                <c:pt idx="677">
                  <c:v>2.4094022601806458E-2</c:v>
                </c:pt>
                <c:pt idx="678">
                  <c:v>2.3704531247805138E-2</c:v>
                </c:pt>
                <c:pt idx="679">
                  <c:v>2.2693463877846296E-2</c:v>
                </c:pt>
                <c:pt idx="680">
                  <c:v>2.163195858910787E-2</c:v>
                </c:pt>
                <c:pt idx="681">
                  <c:v>2.1358689544733033E-2</c:v>
                </c:pt>
                <c:pt idx="682">
                  <c:v>2.1062163747208137E-2</c:v>
                </c:pt>
                <c:pt idx="683">
                  <c:v>2.0543913034317102E-2</c:v>
                </c:pt>
                <c:pt idx="684">
                  <c:v>1.9847228855581621E-2</c:v>
                </c:pt>
                <c:pt idx="685">
                  <c:v>1.9471767056708198E-2</c:v>
                </c:pt>
                <c:pt idx="686">
                  <c:v>1.9291472348256049E-2</c:v>
                </c:pt>
                <c:pt idx="687">
                  <c:v>1.966800523957353E-2</c:v>
                </c:pt>
                <c:pt idx="688">
                  <c:v>1.9311858222478193E-2</c:v>
                </c:pt>
                <c:pt idx="689">
                  <c:v>1.9304685414881513E-2</c:v>
                </c:pt>
                <c:pt idx="690">
                  <c:v>1.9220771467502003E-2</c:v>
                </c:pt>
                <c:pt idx="691">
                  <c:v>1.9060432440405121E-2</c:v>
                </c:pt>
                <c:pt idx="692">
                  <c:v>1.9004393234909888E-2</c:v>
                </c:pt>
                <c:pt idx="693">
                  <c:v>1.8858250572419896E-2</c:v>
                </c:pt>
                <c:pt idx="694">
                  <c:v>1.8282046734748345E-2</c:v>
                </c:pt>
                <c:pt idx="695">
                  <c:v>1.8145456109792242E-2</c:v>
                </c:pt>
                <c:pt idx="696">
                  <c:v>1.7879570579724398E-2</c:v>
                </c:pt>
                <c:pt idx="697">
                  <c:v>1.7045830465380888E-2</c:v>
                </c:pt>
                <c:pt idx="698">
                  <c:v>1.6893761676663531E-2</c:v>
                </c:pt>
                <c:pt idx="699">
                  <c:v>1.687569357625476E-2</c:v>
                </c:pt>
                <c:pt idx="700">
                  <c:v>1.636152530587591E-2</c:v>
                </c:pt>
                <c:pt idx="701">
                  <c:v>1.6535288106308561E-2</c:v>
                </c:pt>
                <c:pt idx="702">
                  <c:v>1.6656497141412298E-2</c:v>
                </c:pt>
                <c:pt idx="703">
                  <c:v>1.6328769191869531E-2</c:v>
                </c:pt>
                <c:pt idx="704">
                  <c:v>1.6788048364213572E-2</c:v>
                </c:pt>
                <c:pt idx="705">
                  <c:v>1.6607288345109498E-2</c:v>
                </c:pt>
                <c:pt idx="706">
                  <c:v>1.6334633861973057E-2</c:v>
                </c:pt>
                <c:pt idx="707">
                  <c:v>1.6404816755397605E-2</c:v>
                </c:pt>
                <c:pt idx="708">
                  <c:v>1.6328856986332158E-2</c:v>
                </c:pt>
                <c:pt idx="709">
                  <c:v>1.5579346879433619E-2</c:v>
                </c:pt>
                <c:pt idx="710">
                  <c:v>1.5097636221888214E-2</c:v>
                </c:pt>
                <c:pt idx="711">
                  <c:v>1.4437992526935341E-2</c:v>
                </c:pt>
                <c:pt idx="712">
                  <c:v>1.3964560887215722E-2</c:v>
                </c:pt>
                <c:pt idx="713">
                  <c:v>1.3660686693168889E-2</c:v>
                </c:pt>
                <c:pt idx="714">
                  <c:v>1.3358076739383894E-2</c:v>
                </c:pt>
                <c:pt idx="715">
                  <c:v>1.2776008231608817E-2</c:v>
                </c:pt>
                <c:pt idx="716">
                  <c:v>1.255902421722457E-2</c:v>
                </c:pt>
                <c:pt idx="717">
                  <c:v>1.2673200915871834E-2</c:v>
                </c:pt>
                <c:pt idx="718">
                  <c:v>1.2559419292306397E-2</c:v>
                </c:pt>
                <c:pt idx="719">
                  <c:v>1.2738853615024795E-2</c:v>
                </c:pt>
                <c:pt idx="720">
                  <c:v>1.2403057354366545E-2</c:v>
                </c:pt>
                <c:pt idx="721">
                  <c:v>1.2261576577842081E-2</c:v>
                </c:pt>
                <c:pt idx="722">
                  <c:v>1.2353962690865162E-2</c:v>
                </c:pt>
                <c:pt idx="723">
                  <c:v>1.2195897540350335E-2</c:v>
                </c:pt>
                <c:pt idx="724">
                  <c:v>1.2219602045259802E-2</c:v>
                </c:pt>
                <c:pt idx="725">
                  <c:v>1.1868740254814649E-2</c:v>
                </c:pt>
                <c:pt idx="726">
                  <c:v>1.1694573599853911E-2</c:v>
                </c:pt>
                <c:pt idx="727">
                  <c:v>1.1983312028543735E-2</c:v>
                </c:pt>
                <c:pt idx="728">
                  <c:v>1.200046706654118E-2</c:v>
                </c:pt>
                <c:pt idx="729">
                  <c:v>1.1385387840818105E-2</c:v>
                </c:pt>
                <c:pt idx="730">
                  <c:v>1.1376415246737557E-2</c:v>
                </c:pt>
                <c:pt idx="731">
                  <c:v>1.1044280015170884E-2</c:v>
                </c:pt>
                <c:pt idx="732">
                  <c:v>1.1669350250740985E-2</c:v>
                </c:pt>
                <c:pt idx="733">
                  <c:v>1.1687602719521274E-2</c:v>
                </c:pt>
                <c:pt idx="734">
                  <c:v>1.1245970234165391E-2</c:v>
                </c:pt>
                <c:pt idx="735">
                  <c:v>1.1045254533706051E-2</c:v>
                </c:pt>
                <c:pt idx="736">
                  <c:v>1.1258279017825787E-2</c:v>
                </c:pt>
                <c:pt idx="737">
                  <c:v>1.1321034499712035E-2</c:v>
                </c:pt>
                <c:pt idx="738">
                  <c:v>1.1231185646658894E-2</c:v>
                </c:pt>
                <c:pt idx="739">
                  <c:v>1.0601620334602256E-2</c:v>
                </c:pt>
                <c:pt idx="740">
                  <c:v>1.0094300032308363E-2</c:v>
                </c:pt>
                <c:pt idx="741">
                  <c:v>9.7533063394625585E-3</c:v>
                </c:pt>
                <c:pt idx="742">
                  <c:v>1.0121516315722934E-2</c:v>
                </c:pt>
                <c:pt idx="743">
                  <c:v>9.6137921589009544E-3</c:v>
                </c:pt>
                <c:pt idx="744">
                  <c:v>9.580368806978606E-3</c:v>
                </c:pt>
                <c:pt idx="745">
                  <c:v>9.0092482686931971E-3</c:v>
                </c:pt>
                <c:pt idx="746">
                  <c:v>8.9471249069378693E-3</c:v>
                </c:pt>
                <c:pt idx="747">
                  <c:v>9.1433894281419872E-3</c:v>
                </c:pt>
                <c:pt idx="748">
                  <c:v>9.4837685597493997E-3</c:v>
                </c:pt>
                <c:pt idx="749">
                  <c:v>8.9720848726629106E-3</c:v>
                </c:pt>
                <c:pt idx="750">
                  <c:v>9.834542555731924E-3</c:v>
                </c:pt>
                <c:pt idx="751">
                  <c:v>9.2671883998932409E-3</c:v>
                </c:pt>
                <c:pt idx="752">
                  <c:v>9.4054822374243213E-3</c:v>
                </c:pt>
                <c:pt idx="753">
                  <c:v>9.182326272317352E-3</c:v>
                </c:pt>
                <c:pt idx="754">
                  <c:v>9.4223387742488306E-3</c:v>
                </c:pt>
                <c:pt idx="755">
                  <c:v>9.3287674359802779E-3</c:v>
                </c:pt>
                <c:pt idx="756">
                  <c:v>8.977747615502395E-3</c:v>
                </c:pt>
                <c:pt idx="757">
                  <c:v>7.9786211704055403E-3</c:v>
                </c:pt>
                <c:pt idx="758">
                  <c:v>8.4148367374172976E-3</c:v>
                </c:pt>
                <c:pt idx="759">
                  <c:v>8.7463012192894977E-3</c:v>
                </c:pt>
                <c:pt idx="760">
                  <c:v>8.3278868575201222E-3</c:v>
                </c:pt>
                <c:pt idx="761">
                  <c:v>8.1018547458174724E-3</c:v>
                </c:pt>
                <c:pt idx="762">
                  <c:v>7.7884601202432959E-3</c:v>
                </c:pt>
                <c:pt idx="763">
                  <c:v>7.5824267091825987E-3</c:v>
                </c:pt>
                <c:pt idx="764">
                  <c:v>7.977565880964755E-3</c:v>
                </c:pt>
                <c:pt idx="765">
                  <c:v>7.6801156077483876E-3</c:v>
                </c:pt>
                <c:pt idx="766">
                  <c:v>7.3894325317113603E-3</c:v>
                </c:pt>
                <c:pt idx="767">
                  <c:v>7.3114245178328117E-3</c:v>
                </c:pt>
                <c:pt idx="768">
                  <c:v>6.8017390327157288E-3</c:v>
                </c:pt>
                <c:pt idx="769">
                  <c:v>6.6680034836842771E-3</c:v>
                </c:pt>
                <c:pt idx="770">
                  <c:v>6.6477598364915926E-3</c:v>
                </c:pt>
                <c:pt idx="771">
                  <c:v>5.9596689797581084E-3</c:v>
                </c:pt>
                <c:pt idx="772">
                  <c:v>5.6648218123586513E-3</c:v>
                </c:pt>
                <c:pt idx="773">
                  <c:v>5.7151201379426605E-3</c:v>
                </c:pt>
                <c:pt idx="774">
                  <c:v>5.9083460927952351E-3</c:v>
                </c:pt>
                <c:pt idx="775">
                  <c:v>5.6944603449971204E-3</c:v>
                </c:pt>
                <c:pt idx="776">
                  <c:v>6.0417752391521157E-3</c:v>
                </c:pt>
                <c:pt idx="777">
                  <c:v>6.1173697832530302E-3</c:v>
                </c:pt>
                <c:pt idx="778">
                  <c:v>6.3528880866425986E-3</c:v>
                </c:pt>
                <c:pt idx="779">
                  <c:v>6.4519342876006129E-3</c:v>
                </c:pt>
                <c:pt idx="780">
                  <c:v>6.371460127266854E-3</c:v>
                </c:pt>
                <c:pt idx="781">
                  <c:v>6.3691748374046552E-3</c:v>
                </c:pt>
                <c:pt idx="782">
                  <c:v>6.3216736433999634E-3</c:v>
                </c:pt>
                <c:pt idx="783">
                  <c:v>5.943459488123165E-3</c:v>
                </c:pt>
                <c:pt idx="784">
                  <c:v>5.9433163831490825E-3</c:v>
                </c:pt>
                <c:pt idx="785">
                  <c:v>6.1975744145865231E-3</c:v>
                </c:pt>
                <c:pt idx="786">
                  <c:v>6.0063536852603631E-3</c:v>
                </c:pt>
                <c:pt idx="787">
                  <c:v>5.6664389863602532E-3</c:v>
                </c:pt>
                <c:pt idx="788">
                  <c:v>5.8540513632724164E-3</c:v>
                </c:pt>
                <c:pt idx="789">
                  <c:v>5.7840317675483576E-3</c:v>
                </c:pt>
                <c:pt idx="790">
                  <c:v>5.9045744426807515E-3</c:v>
                </c:pt>
                <c:pt idx="791">
                  <c:v>5.7514266600176998E-3</c:v>
                </c:pt>
                <c:pt idx="792">
                  <c:v>5.834764675722374E-3</c:v>
                </c:pt>
                <c:pt idx="793">
                  <c:v>6.0708343283372426E-3</c:v>
                </c:pt>
                <c:pt idx="794">
                  <c:v>6.1472067313770385E-3</c:v>
                </c:pt>
                <c:pt idx="795">
                  <c:v>5.6289647979322656E-3</c:v>
                </c:pt>
                <c:pt idx="796">
                  <c:v>5.6094357976653698E-3</c:v>
                </c:pt>
                <c:pt idx="797">
                  <c:v>5.2015190197923838E-3</c:v>
                </c:pt>
                <c:pt idx="798">
                  <c:v>5.2943642978550056E-3</c:v>
                </c:pt>
                <c:pt idx="799">
                  <c:v>4.995131797047297E-3</c:v>
                </c:pt>
                <c:pt idx="800">
                  <c:v>4.4211061399935386E-3</c:v>
                </c:pt>
                <c:pt idx="801">
                  <c:v>4.1886931267471096E-3</c:v>
                </c:pt>
                <c:pt idx="802">
                  <c:v>4.0069261051566959E-3</c:v>
                </c:pt>
                <c:pt idx="803">
                  <c:v>3.9657311874025485E-3</c:v>
                </c:pt>
                <c:pt idx="804">
                  <c:v>4.179745993060726E-3</c:v>
                </c:pt>
                <c:pt idx="805">
                  <c:v>3.9277539367037042E-3</c:v>
                </c:pt>
                <c:pt idx="806">
                  <c:v>3.6763299105198838E-3</c:v>
                </c:pt>
                <c:pt idx="807">
                  <c:v>3.6949335571506833E-3</c:v>
                </c:pt>
                <c:pt idx="808">
                  <c:v>3.4754052592394897E-3</c:v>
                </c:pt>
                <c:pt idx="809">
                  <c:v>3.6182889912767424E-3</c:v>
                </c:pt>
                <c:pt idx="810">
                  <c:v>3.615275885319361E-3</c:v>
                </c:pt>
                <c:pt idx="811">
                  <c:v>3.3726883717990143E-3</c:v>
                </c:pt>
                <c:pt idx="812">
                  <c:v>3.5001413490848305E-3</c:v>
                </c:pt>
                <c:pt idx="813">
                  <c:v>3.4965373863939655E-3</c:v>
                </c:pt>
                <c:pt idx="814">
                  <c:v>3.2488683293767297E-3</c:v>
                </c:pt>
                <c:pt idx="815">
                  <c:v>3.3900655297869056E-3</c:v>
                </c:pt>
                <c:pt idx="816">
                  <c:v>3.3140258677604685E-3</c:v>
                </c:pt>
                <c:pt idx="817">
                  <c:v>3.2696966876905138E-3</c:v>
                </c:pt>
                <c:pt idx="818">
                  <c:v>3.1968536220483507E-3</c:v>
                </c:pt>
                <c:pt idx="819">
                  <c:v>3.480743162567251E-3</c:v>
                </c:pt>
                <c:pt idx="820">
                  <c:v>3.4878360772029392E-3</c:v>
                </c:pt>
                <c:pt idx="821">
                  <c:v>3.7108471814465719E-3</c:v>
                </c:pt>
                <c:pt idx="822">
                  <c:v>3.9292429307898691E-3</c:v>
                </c:pt>
                <c:pt idx="823">
                  <c:v>3.9769363946677155E-3</c:v>
                </c:pt>
                <c:pt idx="824">
                  <c:v>3.9131765441290092E-3</c:v>
                </c:pt>
                <c:pt idx="825">
                  <c:v>3.7347764401803648E-3</c:v>
                </c:pt>
                <c:pt idx="826">
                  <c:v>3.4630578460155361E-3</c:v>
                </c:pt>
                <c:pt idx="827">
                  <c:v>3.3197158268833669E-3</c:v>
                </c:pt>
                <c:pt idx="828">
                  <c:v>3.2019518464931379E-3</c:v>
                </c:pt>
                <c:pt idx="829">
                  <c:v>3.2364392673025323E-3</c:v>
                </c:pt>
                <c:pt idx="830">
                  <c:v>3.4942169787467166E-3</c:v>
                </c:pt>
                <c:pt idx="831">
                  <c:v>3.3983875668993804E-3</c:v>
                </c:pt>
                <c:pt idx="832">
                  <c:v>3.5994535672646058E-3</c:v>
                </c:pt>
                <c:pt idx="833">
                  <c:v>3.688794968323758E-3</c:v>
                </c:pt>
                <c:pt idx="834">
                  <c:v>3.4848756479231345E-3</c:v>
                </c:pt>
                <c:pt idx="835">
                  <c:v>3.730363012544073E-3</c:v>
                </c:pt>
                <c:pt idx="836">
                  <c:v>3.3329490862352333E-3</c:v>
                </c:pt>
                <c:pt idx="837">
                  <c:v>3.1835905125791905E-3</c:v>
                </c:pt>
                <c:pt idx="838">
                  <c:v>3.1805001474946976E-3</c:v>
                </c:pt>
                <c:pt idx="839">
                  <c:v>3.1673327339898022E-3</c:v>
                </c:pt>
                <c:pt idx="840">
                  <c:v>2.9570369017685315E-3</c:v>
                </c:pt>
                <c:pt idx="841">
                  <c:v>2.8583436345502818E-3</c:v>
                </c:pt>
                <c:pt idx="842">
                  <c:v>2.5810825759597692E-3</c:v>
                </c:pt>
                <c:pt idx="843">
                  <c:v>2.5681522075039682E-3</c:v>
                </c:pt>
                <c:pt idx="844">
                  <c:v>2.3740061666830551E-3</c:v>
                </c:pt>
                <c:pt idx="845">
                  <c:v>2.6769839792664596E-3</c:v>
                </c:pt>
                <c:pt idx="846">
                  <c:v>2.2440273427074406E-3</c:v>
                </c:pt>
                <c:pt idx="847">
                  <c:v>2.02183623874475E-3</c:v>
                </c:pt>
                <c:pt idx="848">
                  <c:v>2.1077887735464749E-3</c:v>
                </c:pt>
                <c:pt idx="849">
                  <c:v>2.018757286940398E-3</c:v>
                </c:pt>
                <c:pt idx="850">
                  <c:v>1.9299514321032744E-3</c:v>
                </c:pt>
                <c:pt idx="851">
                  <c:v>2.1481961749708523E-3</c:v>
                </c:pt>
                <c:pt idx="852">
                  <c:v>1.5841975234937983E-3</c:v>
                </c:pt>
                <c:pt idx="853">
                  <c:v>1.7561473682731882E-3</c:v>
                </c:pt>
                <c:pt idx="854">
                  <c:v>2.1092733779095084E-3</c:v>
                </c:pt>
                <c:pt idx="855">
                  <c:v>2.2465250951691977E-3</c:v>
                </c:pt>
                <c:pt idx="856">
                  <c:v>2.5842484442821223E-3</c:v>
                </c:pt>
                <c:pt idx="857">
                  <c:v>2.7814032013372854E-3</c:v>
                </c:pt>
                <c:pt idx="858">
                  <c:v>2.5886267541333635E-3</c:v>
                </c:pt>
                <c:pt idx="859">
                  <c:v>2.8659290761213108E-3</c:v>
                </c:pt>
                <c:pt idx="860">
                  <c:v>2.7637810967986627E-3</c:v>
                </c:pt>
                <c:pt idx="861">
                  <c:v>2.426555542288837E-3</c:v>
                </c:pt>
                <c:pt idx="862">
                  <c:v>2.5156309261262274E-3</c:v>
                </c:pt>
                <c:pt idx="863">
                  <c:v>2.2256818117967663E-3</c:v>
                </c:pt>
                <c:pt idx="864">
                  <c:v>2.5540471491382094E-3</c:v>
                </c:pt>
                <c:pt idx="865">
                  <c:v>2.9136330753346722E-3</c:v>
                </c:pt>
                <c:pt idx="866">
                  <c:v>3.2026331315231286E-3</c:v>
                </c:pt>
                <c:pt idx="867">
                  <c:v>3.5596352666844595E-3</c:v>
                </c:pt>
                <c:pt idx="868">
                  <c:v>3.3112173229010102E-3</c:v>
                </c:pt>
                <c:pt idx="869">
                  <c:v>2.9955242382952423E-3</c:v>
                </c:pt>
                <c:pt idx="870">
                  <c:v>2.9064190043405582E-3</c:v>
                </c:pt>
                <c:pt idx="871">
                  <c:v>2.3456696259253535E-3</c:v>
                </c:pt>
                <c:pt idx="872">
                  <c:v>2.0114062565845846E-3</c:v>
                </c:pt>
                <c:pt idx="873">
                  <c:v>1.6776301465113992E-3</c:v>
                </c:pt>
                <c:pt idx="874">
                  <c:v>1.6137851353439435E-3</c:v>
                </c:pt>
                <c:pt idx="875">
                  <c:v>2.0624947323322424E-3</c:v>
                </c:pt>
                <c:pt idx="876">
                  <c:v>2.221423780359325E-3</c:v>
                </c:pt>
                <c:pt idx="877">
                  <c:v>1.9985549031451486E-3</c:v>
                </c:pt>
                <c:pt idx="878">
                  <c:v>2.1326091460759388E-3</c:v>
                </c:pt>
                <c:pt idx="879">
                  <c:v>2.1201045807638821E-3</c:v>
                </c:pt>
                <c:pt idx="880">
                  <c:v>2.0916152776412089E-3</c:v>
                </c:pt>
                <c:pt idx="881">
                  <c:v>2.2572456770006601E-3</c:v>
                </c:pt>
                <c:pt idx="882">
                  <c:v>2.1137930368455801E-3</c:v>
                </c:pt>
                <c:pt idx="883">
                  <c:v>1.7927690724690612E-3</c:v>
                </c:pt>
                <c:pt idx="884">
                  <c:v>2.2447393557993513E-3</c:v>
                </c:pt>
                <c:pt idx="885">
                  <c:v>2.3591934849485174E-3</c:v>
                </c:pt>
                <c:pt idx="886">
                  <c:v>2.4674510809254238E-3</c:v>
                </c:pt>
                <c:pt idx="887">
                  <c:v>2.5372792847209542E-3</c:v>
                </c:pt>
                <c:pt idx="888">
                  <c:v>1.9896068915141382E-3</c:v>
                </c:pt>
                <c:pt idx="889">
                  <c:v>2.2101053182373683E-3</c:v>
                </c:pt>
                <c:pt idx="890">
                  <c:v>2.8628018373625139E-3</c:v>
                </c:pt>
                <c:pt idx="891">
                  <c:v>2.6394834524996842E-3</c:v>
                </c:pt>
                <c:pt idx="892">
                  <c:v>2.8373203725294638E-3</c:v>
                </c:pt>
                <c:pt idx="893">
                  <c:v>2.7161684038264338E-3</c:v>
                </c:pt>
                <c:pt idx="894">
                  <c:v>2.5666166823526109E-3</c:v>
                </c:pt>
                <c:pt idx="895">
                  <c:v>2.6684380662742838E-3</c:v>
                </c:pt>
                <c:pt idx="896">
                  <c:v>2.4230560550084984E-3</c:v>
                </c:pt>
                <c:pt idx="897">
                  <c:v>2.1587683841604744E-3</c:v>
                </c:pt>
                <c:pt idx="898">
                  <c:v>2.4537885066513083E-3</c:v>
                </c:pt>
                <c:pt idx="899">
                  <c:v>2.2015155080138786E-3</c:v>
                </c:pt>
                <c:pt idx="900">
                  <c:v>2.1569712315104863E-3</c:v>
                </c:pt>
                <c:pt idx="901">
                  <c:v>2.4016675680231499E-3</c:v>
                </c:pt>
                <c:pt idx="902">
                  <c:v>2.3667060571155659E-3</c:v>
                </c:pt>
                <c:pt idx="903">
                  <c:v>2.2487102993439998E-3</c:v>
                </c:pt>
                <c:pt idx="904">
                  <c:v>2.1501680386014693E-3</c:v>
                </c:pt>
                <c:pt idx="905">
                  <c:v>1.9096840804056808E-3</c:v>
                </c:pt>
                <c:pt idx="906">
                  <c:v>2.0598011982188259E-3</c:v>
                </c:pt>
                <c:pt idx="907">
                  <c:v>1.7732576310946916E-3</c:v>
                </c:pt>
                <c:pt idx="908">
                  <c:v>1.5061605374425823E-3</c:v>
                </c:pt>
                <c:pt idx="909">
                  <c:v>1.7641340305384261E-3</c:v>
                </c:pt>
                <c:pt idx="910">
                  <c:v>1.9456192319038052E-3</c:v>
                </c:pt>
                <c:pt idx="911">
                  <c:v>1.6239104707187909E-3</c:v>
                </c:pt>
                <c:pt idx="912">
                  <c:v>1.8692714113135458E-3</c:v>
                </c:pt>
                <c:pt idx="913">
                  <c:v>1.206821805335094E-3</c:v>
                </c:pt>
                <c:pt idx="914">
                  <c:v>1.4105936310385033E-3</c:v>
                </c:pt>
                <c:pt idx="915">
                  <c:v>1.451961503884027E-3</c:v>
                </c:pt>
                <c:pt idx="916">
                  <c:v>1.6071944050344857E-3</c:v>
                </c:pt>
                <c:pt idx="917">
                  <c:v>1.2314683448285549E-3</c:v>
                </c:pt>
                <c:pt idx="918">
                  <c:v>1.7598795108794898E-3</c:v>
                </c:pt>
                <c:pt idx="919">
                  <c:v>1.7950368034387338E-3</c:v>
                </c:pt>
                <c:pt idx="920">
                  <c:v>2.0721600247229207E-3</c:v>
                </c:pt>
                <c:pt idx="921">
                  <c:v>2.0594965514335079E-3</c:v>
                </c:pt>
                <c:pt idx="922">
                  <c:v>1.7730232198794758E-3</c:v>
                </c:pt>
                <c:pt idx="923">
                  <c:v>1.3789059756423043E-3</c:v>
                </c:pt>
                <c:pt idx="924">
                  <c:v>1.7386710025425276E-3</c:v>
                </c:pt>
                <c:pt idx="925">
                  <c:v>1.344035770975853E-3</c:v>
                </c:pt>
                <c:pt idx="926">
                  <c:v>1.0446531416370506E-3</c:v>
                </c:pt>
                <c:pt idx="927">
                  <c:v>9.3952102852968861E-4</c:v>
                </c:pt>
                <c:pt idx="928">
                  <c:v>1.0978759007711865E-3</c:v>
                </c:pt>
                <c:pt idx="929">
                  <c:v>1.3111751815589488E-3</c:v>
                </c:pt>
                <c:pt idx="930">
                  <c:v>1.2379282613886977E-3</c:v>
                </c:pt>
                <c:pt idx="931">
                  <c:v>1.0724348213909452E-3</c:v>
                </c:pt>
                <c:pt idx="932">
                  <c:v>1.4034436500021071E-3</c:v>
                </c:pt>
                <c:pt idx="933">
                  <c:v>1.5497891177007684E-3</c:v>
                </c:pt>
                <c:pt idx="934">
                  <c:v>1.5848103288429391E-3</c:v>
                </c:pt>
                <c:pt idx="935">
                  <c:v>1.5377340600373655E-3</c:v>
                </c:pt>
                <c:pt idx="936">
                  <c:v>1.4039502240514685E-3</c:v>
                </c:pt>
                <c:pt idx="937">
                  <c:v>1.8435344645942491E-3</c:v>
                </c:pt>
                <c:pt idx="938">
                  <c:v>2.1267866173144728E-3</c:v>
                </c:pt>
                <c:pt idx="939">
                  <c:v>1.7958172962114934E-3</c:v>
                </c:pt>
                <c:pt idx="940">
                  <c:v>1.5093132365955415E-3</c:v>
                </c:pt>
                <c:pt idx="941">
                  <c:v>1.4329320541094832E-3</c:v>
                </c:pt>
                <c:pt idx="942">
                  <c:v>1.3438645717737292E-3</c:v>
                </c:pt>
                <c:pt idx="943">
                  <c:v>1.8345697720153395E-3</c:v>
                </c:pt>
                <c:pt idx="944">
                  <c:v>1.6560678264900476E-3</c:v>
                </c:pt>
                <c:pt idx="945">
                  <c:v>1.4864989675371196E-3</c:v>
                </c:pt>
                <c:pt idx="946">
                  <c:v>1.6550441430558092E-3</c:v>
                </c:pt>
                <c:pt idx="947">
                  <c:v>1.5244349548385284E-3</c:v>
                </c:pt>
                <c:pt idx="948">
                  <c:v>1.4479150571015185E-3</c:v>
                </c:pt>
                <c:pt idx="949">
                  <c:v>1.3205296815519251E-3</c:v>
                </c:pt>
                <c:pt idx="950">
                  <c:v>1.2595441360322523E-3</c:v>
                </c:pt>
                <c:pt idx="951">
                  <c:v>1.2755947196898397E-3</c:v>
                </c:pt>
                <c:pt idx="952">
                  <c:v>9.7082941184733606E-4</c:v>
                </c:pt>
                <c:pt idx="953">
                  <c:v>1.0698106449030047E-3</c:v>
                </c:pt>
                <c:pt idx="954">
                  <c:v>1.6334625082526798E-3</c:v>
                </c:pt>
                <c:pt idx="955">
                  <c:v>1.5920410807849527E-3</c:v>
                </c:pt>
                <c:pt idx="956">
                  <c:v>1.6557842503757605E-3</c:v>
                </c:pt>
                <c:pt idx="957">
                  <c:v>1.4076498827065981E-3</c:v>
                </c:pt>
                <c:pt idx="958">
                  <c:v>1.2228644874910451E-3</c:v>
                </c:pt>
                <c:pt idx="959">
                  <c:v>1.1943049487982693E-3</c:v>
                </c:pt>
                <c:pt idx="960">
                  <c:v>1.1301034921125455E-3</c:v>
                </c:pt>
                <c:pt idx="961">
                  <c:v>7.7017788914017613E-4</c:v>
                </c:pt>
                <c:pt idx="962">
                  <c:v>8.7538770034696373E-4</c:v>
                </c:pt>
                <c:pt idx="963">
                  <c:v>6.748267815252357E-4</c:v>
                </c:pt>
                <c:pt idx="964">
                  <c:v>4.4235626290578599E-4</c:v>
                </c:pt>
                <c:pt idx="965">
                  <c:v>5.8875519743218762E-4</c:v>
                </c:pt>
                <c:pt idx="966">
                  <c:v>6.6827696343536218E-4</c:v>
                </c:pt>
                <c:pt idx="967">
                  <c:v>4.6180896978465776E-4</c:v>
                </c:pt>
                <c:pt idx="968">
                  <c:v>7.8017829299470431E-4</c:v>
                </c:pt>
                <c:pt idx="969">
                  <c:v>1.2987865049375606E-3</c:v>
                </c:pt>
                <c:pt idx="970">
                  <c:v>1.680610768517608E-3</c:v>
                </c:pt>
                <c:pt idx="971">
                  <c:v>1.8174498518029472E-3</c:v>
                </c:pt>
                <c:pt idx="972">
                  <c:v>1.8270361291772604E-3</c:v>
                </c:pt>
                <c:pt idx="973">
                  <c:v>1.9858808945202207E-3</c:v>
                </c:pt>
                <c:pt idx="974">
                  <c:v>1.9092863714899773E-3</c:v>
                </c:pt>
                <c:pt idx="975">
                  <c:v>1.5050323785978171E-3</c:v>
                </c:pt>
                <c:pt idx="976">
                  <c:v>1.3940970515107672E-3</c:v>
                </c:pt>
                <c:pt idx="977">
                  <c:v>9.6116763123516274E-4</c:v>
                </c:pt>
                <c:pt idx="978">
                  <c:v>1.0027769388529127E-3</c:v>
                </c:pt>
                <c:pt idx="979">
                  <c:v>1.1745924581044824E-3</c:v>
                </c:pt>
                <c:pt idx="980">
                  <c:v>1.1813508758375592E-3</c:v>
                </c:pt>
                <c:pt idx="981">
                  <c:v>1.0891271825703409E-3</c:v>
                </c:pt>
                <c:pt idx="982">
                  <c:v>1.0604579007992808E-3</c:v>
                </c:pt>
                <c:pt idx="983">
                  <c:v>1.149646539493461E-3</c:v>
                </c:pt>
                <c:pt idx="984">
                  <c:v>1.4490151217182428E-3</c:v>
                </c:pt>
                <c:pt idx="985">
                  <c:v>1.1909757827754288E-3</c:v>
                </c:pt>
                <c:pt idx="986">
                  <c:v>1.2064469229796739E-3</c:v>
                </c:pt>
                <c:pt idx="987">
                  <c:v>1.3337251892848615E-3</c:v>
                </c:pt>
                <c:pt idx="988">
                  <c:v>1.5660468962901573E-3</c:v>
                </c:pt>
                <c:pt idx="989">
                  <c:v>1.7379168481085562E-3</c:v>
                </c:pt>
                <c:pt idx="990">
                  <c:v>1.2219259646855554E-3</c:v>
                </c:pt>
                <c:pt idx="991">
                  <c:v>1.1168886695978311E-3</c:v>
                </c:pt>
                <c:pt idx="992">
                  <c:v>1.1201168719886499E-3</c:v>
                </c:pt>
                <c:pt idx="993">
                  <c:v>7.5137196406748223E-4</c:v>
                </c:pt>
                <c:pt idx="994">
                  <c:v>6.6857713270308621E-4</c:v>
                </c:pt>
                <c:pt idx="995">
                  <c:v>6.3981751042998223E-4</c:v>
                </c:pt>
                <c:pt idx="996">
                  <c:v>5.507034092345727E-4</c:v>
                </c:pt>
                <c:pt idx="997">
                  <c:v>6.8764951396985499E-4</c:v>
                </c:pt>
                <c:pt idx="998">
                  <c:v>4.616415457444268E-4</c:v>
                </c:pt>
                <c:pt idx="999">
                  <c:v>4.2020896837994631E-4</c:v>
                </c:pt>
                <c:pt idx="1000">
                  <c:v>5.5402563949486579E-4</c:v>
                </c:pt>
                <c:pt idx="1001">
                  <c:v>3.8538784081810395E-4</c:v>
                </c:pt>
                <c:pt idx="1002">
                  <c:v>7.3806609869502302E-5</c:v>
                </c:pt>
                <c:pt idx="1003">
                  <c:v>1.5659441767688827E-4</c:v>
                </c:pt>
                <c:pt idx="1004">
                  <c:v>6.1030171445026622E-5</c:v>
                </c:pt>
                <c:pt idx="1005">
                  <c:v>4.7808650212813781E-4</c:v>
                </c:pt>
                <c:pt idx="1006">
                  <c:v>9.621509292165925E-4</c:v>
                </c:pt>
                <c:pt idx="1007">
                  <c:v>9.9352076865807915E-4</c:v>
                </c:pt>
                <c:pt idx="1008">
                  <c:v>1.3022403390973325E-3</c:v>
                </c:pt>
                <c:pt idx="1009">
                  <c:v>1.3624155417269522E-3</c:v>
                </c:pt>
                <c:pt idx="1010">
                  <c:v>1.2638100689713297E-3</c:v>
                </c:pt>
                <c:pt idx="1011">
                  <c:v>1.5728158493587493E-3</c:v>
                </c:pt>
                <c:pt idx="1012">
                  <c:v>1.4614538411833289E-3</c:v>
                </c:pt>
                <c:pt idx="1013">
                  <c:v>1.248021990756999E-3</c:v>
                </c:pt>
                <c:pt idx="1014">
                  <c:v>1.3599950483923079E-3</c:v>
                </c:pt>
                <c:pt idx="1015">
                  <c:v>7.1998790192304987E-4</c:v>
                </c:pt>
                <c:pt idx="1016">
                  <c:v>8.7923696076641058E-4</c:v>
                </c:pt>
                <c:pt idx="1017">
                  <c:v>1.0479568472657292E-3</c:v>
                </c:pt>
                <c:pt idx="1018">
                  <c:v>7.1033419840143847E-4</c:v>
                </c:pt>
                <c:pt idx="1019">
                  <c:v>5.5739492758712724E-4</c:v>
                </c:pt>
                <c:pt idx="1020">
                  <c:v>6.148691335740072E-4</c:v>
                </c:pt>
                <c:pt idx="1021">
                  <c:v>2.5172472221832024E-4</c:v>
                </c:pt>
                <c:pt idx="1022">
                  <c:v>2.6130388824116086E-4</c:v>
                </c:pt>
                <c:pt idx="1023">
                  <c:v>2.4216074463751422E-4</c:v>
                </c:pt>
                <c:pt idx="1024">
                  <c:v>2.5615395285788535E-5</c:v>
                </c:pt>
                <c:pt idx="1025">
                  <c:v>-4.1341227226116391E-5</c:v>
                </c:pt>
                <c:pt idx="1026">
                  <c:v>-2.7675386997991263E-4</c:v>
                </c:pt>
                <c:pt idx="1027">
                  <c:v>-3.4376088651336584E-4</c:v>
                </c:pt>
                <c:pt idx="1028">
                  <c:v>-3.8515817050387E-4</c:v>
                </c:pt>
                <c:pt idx="1029">
                  <c:v>-1.5762415892904804E-5</c:v>
                </c:pt>
                <c:pt idx="1030">
                  <c:v>1.2877261585357288E-5</c:v>
                </c:pt>
                <c:pt idx="1031">
                  <c:v>-1.1771077694587647E-4</c:v>
                </c:pt>
                <c:pt idx="1032">
                  <c:v>3.5690319080194976E-4</c:v>
                </c:pt>
                <c:pt idx="1033">
                  <c:v>9.6782508533621765E-4</c:v>
                </c:pt>
                <c:pt idx="1034">
                  <c:v>7.4492688477152376E-4</c:v>
                </c:pt>
                <c:pt idx="1035">
                  <c:v>9.0090024441978394E-4</c:v>
                </c:pt>
                <c:pt idx="1036">
                  <c:v>7.0350493053702122E-4</c:v>
                </c:pt>
                <c:pt idx="1037">
                  <c:v>9.5842668811192743E-4</c:v>
                </c:pt>
                <c:pt idx="1038">
                  <c:v>1.2959533776285663E-3</c:v>
                </c:pt>
                <c:pt idx="1039">
                  <c:v>1.0028357611428732E-3</c:v>
                </c:pt>
                <c:pt idx="1040">
                  <c:v>9.2645282276756233E-4</c:v>
                </c:pt>
                <c:pt idx="1041">
                  <c:v>8.8200863195156561E-4</c:v>
                </c:pt>
                <c:pt idx="1042">
                  <c:v>7.8975464959474078E-4</c:v>
                </c:pt>
                <c:pt idx="1043">
                  <c:v>9.0437514925058651E-4</c:v>
                </c:pt>
                <c:pt idx="1044">
                  <c:v>7.3865634086726884E-4</c:v>
                </c:pt>
                <c:pt idx="1045">
                  <c:v>4.9986172372136148E-4</c:v>
                </c:pt>
                <c:pt idx="1046">
                  <c:v>4.9338696989703471E-4</c:v>
                </c:pt>
                <c:pt idx="1047">
                  <c:v>2.6432928542330977E-4</c:v>
                </c:pt>
                <c:pt idx="1048">
                  <c:v>3.5652347975108519E-4</c:v>
                </c:pt>
                <c:pt idx="1049">
                  <c:v>1.0808385073536642E-4</c:v>
                </c:pt>
                <c:pt idx="1050">
                  <c:v>-2.4540536459284439E-4</c:v>
                </c:pt>
                <c:pt idx="1051">
                  <c:v>-3.2822091545042071E-4</c:v>
                </c:pt>
                <c:pt idx="1052">
                  <c:v>-3.9187751970107742E-4</c:v>
                </c:pt>
                <c:pt idx="1053">
                  <c:v>-4.7131684670384473E-4</c:v>
                </c:pt>
                <c:pt idx="1054">
                  <c:v>-4.968008575763109E-4</c:v>
                </c:pt>
                <c:pt idx="1055">
                  <c:v>6.703487371644496E-5</c:v>
                </c:pt>
                <c:pt idx="1056">
                  <c:v>2.2310838050822458E-4</c:v>
                </c:pt>
                <c:pt idx="1057">
                  <c:v>4.0459217716220201E-4</c:v>
                </c:pt>
                <c:pt idx="1058">
                  <c:v>2.9315062720364102E-4</c:v>
                </c:pt>
                <c:pt idx="1059">
                  <c:v>2.2309573810560621E-4</c:v>
                </c:pt>
                <c:pt idx="1060">
                  <c:v>3.0589127182570341E-4</c:v>
                </c:pt>
                <c:pt idx="1061">
                  <c:v>2.3579608506932249E-4</c:v>
                </c:pt>
                <c:pt idx="1062">
                  <c:v>-2.8664330163367935E-4</c:v>
                </c:pt>
                <c:pt idx="1063">
                  <c:v>1.2730960892834566E-4</c:v>
                </c:pt>
                <c:pt idx="1064">
                  <c:v>2.229004832207223E-4</c:v>
                </c:pt>
                <c:pt idx="1065">
                  <c:v>3.1522233069715828E-4</c:v>
                </c:pt>
                <c:pt idx="1066">
                  <c:v>4.4257214948938741E-4</c:v>
                </c:pt>
                <c:pt idx="1067">
                  <c:v>6.5274787888578302E-4</c:v>
                </c:pt>
                <c:pt idx="1068">
                  <c:v>9.8077915829692785E-4</c:v>
                </c:pt>
                <c:pt idx="1069">
                  <c:v>1.1336784826307435E-3</c:v>
                </c:pt>
                <c:pt idx="1070">
                  <c:v>7.9934268285830666E-4</c:v>
                </c:pt>
                <c:pt idx="1071">
                  <c:v>1.05406119625223E-3</c:v>
                </c:pt>
                <c:pt idx="1072">
                  <c:v>6.4351488642908311E-4</c:v>
                </c:pt>
                <c:pt idx="1073">
                  <c:v>6.5306367556785454E-4</c:v>
                </c:pt>
                <c:pt idx="1074">
                  <c:v>2.9955259941844952E-4</c:v>
                </c:pt>
                <c:pt idx="1075">
                  <c:v>2.7737378668052647E-4</c:v>
                </c:pt>
                <c:pt idx="1076">
                  <c:v>2.9971027827332871E-4</c:v>
                </c:pt>
                <c:pt idx="1077">
                  <c:v>-6.0381633749596147E-5</c:v>
                </c:pt>
                <c:pt idx="1078">
                  <c:v>-4.7112238196912444E-4</c:v>
                </c:pt>
                <c:pt idx="1079">
                  <c:v>-6.6896465746112471E-5</c:v>
                </c:pt>
                <c:pt idx="1080">
                  <c:v>5.7298142971526497E-5</c:v>
                </c:pt>
                <c:pt idx="1081">
                  <c:v>3.1860083720799563E-5</c:v>
                </c:pt>
                <c:pt idx="1082">
                  <c:v>-2.007135933922376E-4</c:v>
                </c:pt>
                <c:pt idx="1083">
                  <c:v>-7.0073194243492677E-4</c:v>
                </c:pt>
                <c:pt idx="1084">
                  <c:v>-5.0311907387377266E-4</c:v>
                </c:pt>
                <c:pt idx="1085">
                  <c:v>-4.0759123600556265E-4</c:v>
                </c:pt>
                <c:pt idx="1086">
                  <c:v>-3.9810126915675173E-4</c:v>
                </c:pt>
                <c:pt idx="1087">
                  <c:v>-5.8591162258214051E-4</c:v>
                </c:pt>
                <c:pt idx="1088">
                  <c:v>-3.789580377586425E-4</c:v>
                </c:pt>
                <c:pt idx="1089">
                  <c:v>-3.3755434477236653E-4</c:v>
                </c:pt>
                <c:pt idx="1090">
                  <c:v>1.2730039050976979E-4</c:v>
                </c:pt>
                <c:pt idx="1091">
                  <c:v>3.5347516821419042E-4</c:v>
                </c:pt>
                <c:pt idx="1092">
                  <c:v>3.6298682029527033E-4</c:v>
                </c:pt>
                <c:pt idx="1093">
                  <c:v>7.4186127772549128E-4</c:v>
                </c:pt>
                <c:pt idx="1094">
                  <c:v>6.971857485004706E-4</c:v>
                </c:pt>
                <c:pt idx="1095">
                  <c:v>6.6848758235120594E-4</c:v>
                </c:pt>
                <c:pt idx="1096">
                  <c:v>6.5889033066906405E-4</c:v>
                </c:pt>
                <c:pt idx="1097">
                  <c:v>6.0485152200480407E-4</c:v>
                </c:pt>
                <c:pt idx="1098">
                  <c:v>6.7806385115677984E-4</c:v>
                </c:pt>
                <c:pt idx="1099">
                  <c:v>1.0667343269325316E-3</c:v>
                </c:pt>
                <c:pt idx="1100">
                  <c:v>7.2284965022686087E-4</c:v>
                </c:pt>
                <c:pt idx="1101">
                  <c:v>8.0884854050485336E-4</c:v>
                </c:pt>
                <c:pt idx="1102">
                  <c:v>8.8208589107867787E-4</c:v>
                </c:pt>
                <c:pt idx="1103">
                  <c:v>8.184146251527624E-4</c:v>
                </c:pt>
                <c:pt idx="1104">
                  <c:v>8.0884292165924517E-4</c:v>
                </c:pt>
                <c:pt idx="1105">
                  <c:v>2.515687114582309E-4</c:v>
                </c:pt>
                <c:pt idx="1106">
                  <c:v>1.7805419376589081E-4</c:v>
                </c:pt>
                <c:pt idx="1107">
                  <c:v>3.6609000337130737E-4</c:v>
                </c:pt>
                <c:pt idx="1108">
                  <c:v>5.3494202053688063E-4</c:v>
                </c:pt>
                <c:pt idx="1109">
                  <c:v>7.3866687620278417E-4</c:v>
                </c:pt>
                <c:pt idx="1110">
                  <c:v>6.9412417999971908E-4</c:v>
                </c:pt>
                <c:pt idx="1111">
                  <c:v>6.4947428675778563E-4</c:v>
                </c:pt>
                <c:pt idx="1112">
                  <c:v>1.4010837348466757E-3</c:v>
                </c:pt>
                <c:pt idx="1113">
                  <c:v>1.2706404781637612E-3</c:v>
                </c:pt>
                <c:pt idx="1114">
                  <c:v>1.2258099917122028E-3</c:v>
                </c:pt>
                <c:pt idx="1115">
                  <c:v>1.2385507241287278E-3</c:v>
                </c:pt>
                <c:pt idx="1116">
                  <c:v>7.038381983171557E-4</c:v>
                </c:pt>
                <c:pt idx="1117">
                  <c:v>9.1402376069336553E-4</c:v>
                </c:pt>
                <c:pt idx="1118">
                  <c:v>7.8347655536669986E-4</c:v>
                </c:pt>
                <c:pt idx="1119">
                  <c:v>1.9763674865498884E-4</c:v>
                </c:pt>
                <c:pt idx="1120">
                  <c:v>-7.9286775344505477E-5</c:v>
                </c:pt>
                <c:pt idx="1121">
                  <c:v>-2.6385212251892851E-4</c:v>
                </c:pt>
                <c:pt idx="1122">
                  <c:v>6.8742546250122917E-6</c:v>
                </c:pt>
                <c:pt idx="1123">
                  <c:v>2.8367216142943433E-4</c:v>
                </c:pt>
                <c:pt idx="1124">
                  <c:v>-6.3539846394808193E-5</c:v>
                </c:pt>
                <c:pt idx="1125">
                  <c:v>8.2959182598435155E-5</c:v>
                </c:pt>
                <c:pt idx="1126">
                  <c:v>3.3115693786961469E-4</c:v>
                </c:pt>
                <c:pt idx="1127">
                  <c:v>7.4196268032982631E-4</c:v>
                </c:pt>
                <c:pt idx="1128">
                  <c:v>5.6039047465198278E-4</c:v>
                </c:pt>
                <c:pt idx="1129">
                  <c:v>-9.5722917164168617E-5</c:v>
                </c:pt>
                <c:pt idx="1130">
                  <c:v>-2.9306213038531238E-4</c:v>
                </c:pt>
                <c:pt idx="1131">
                  <c:v>-3.0565238309289357E-4</c:v>
                </c:pt>
                <c:pt idx="1132">
                  <c:v>-1.8142541333633007E-4</c:v>
                </c:pt>
                <c:pt idx="1133">
                  <c:v>-2.2281154743008049E-4</c:v>
                </c:pt>
                <c:pt idx="1134">
                  <c:v>-7.6451110775541163E-4</c:v>
                </c:pt>
                <c:pt idx="1135">
                  <c:v>-5.7655870288949131E-4</c:v>
                </c:pt>
                <c:pt idx="1136">
                  <c:v>-1.5637352680891712E-4</c:v>
                </c:pt>
                <c:pt idx="1137">
                  <c:v>-1.9775755383556447E-4</c:v>
                </c:pt>
                <c:pt idx="1138">
                  <c:v>1.3332230049586312E-4</c:v>
                </c:pt>
                <c:pt idx="1139">
                  <c:v>-3.6026633328182719E-4</c:v>
                </c:pt>
                <c:pt idx="1140">
                  <c:v>-1.2164028150416498E-4</c:v>
                </c:pt>
                <c:pt idx="1141">
                  <c:v>3.7530332986837855E-4</c:v>
                </c:pt>
                <c:pt idx="1142">
                  <c:v>1.3011525657053759E-4</c:v>
                </c:pt>
                <c:pt idx="1143">
                  <c:v>2.25653366390875E-4</c:v>
                </c:pt>
                <c:pt idx="1144">
                  <c:v>3.7532431274494654E-4</c:v>
                </c:pt>
                <c:pt idx="1145">
                  <c:v>1.1753869979912628E-4</c:v>
                </c:pt>
                <c:pt idx="1146">
                  <c:v>4.4550992779783397E-4</c:v>
                </c:pt>
                <c:pt idx="1147">
                  <c:v>2.8650309387686301E-4</c:v>
                </c:pt>
                <c:pt idx="1148">
                  <c:v>5.7258152593799609E-5</c:v>
                </c:pt>
                <c:pt idx="1149">
                  <c:v>2.8020401677225415E-4</c:v>
                </c:pt>
                <c:pt idx="1150">
                  <c:v>-3.3730176010338678E-4</c:v>
                </c:pt>
                <c:pt idx="1151">
                  <c:v>-3.0233085518830154E-4</c:v>
                </c:pt>
                <c:pt idx="1152">
                  <c:v>-2.2278239966848812E-4</c:v>
                </c:pt>
                <c:pt idx="1153">
                  <c:v>-3.4376597859219821E-4</c:v>
                </c:pt>
                <c:pt idx="1154">
                  <c:v>-5.0616141538720866E-4</c:v>
                </c:pt>
                <c:pt idx="1155">
                  <c:v>-2.4517270926688111E-4</c:v>
                </c:pt>
                <c:pt idx="1156">
                  <c:v>1.389172660101982E-4</c:v>
                </c:pt>
                <c:pt idx="1157">
                  <c:v>3.9036780612173227E-4</c:v>
                </c:pt>
                <c:pt idx="1158">
                  <c:v>4.9543108837039429E-4</c:v>
                </c:pt>
                <c:pt idx="1159">
                  <c:v>9.2541070249617212E-4</c:v>
                </c:pt>
                <c:pt idx="1160">
                  <c:v>8.7127400300608248E-4</c:v>
                </c:pt>
                <c:pt idx="1161">
                  <c:v>1.1069740409332903E-3</c:v>
                </c:pt>
                <c:pt idx="1162">
                  <c:v>1.3871209035103739E-3</c:v>
                </c:pt>
                <c:pt idx="1163">
                  <c:v>1.0762371995673488E-3</c:v>
                </c:pt>
                <c:pt idx="1164">
                  <c:v>1.2227398193541139E-3</c:v>
                </c:pt>
                <c:pt idx="1165">
                  <c:v>1.5124729593055106E-3</c:v>
                </c:pt>
                <c:pt idx="1166">
                  <c:v>1.1174970852238409E-3</c:v>
                </c:pt>
                <c:pt idx="1167">
                  <c:v>1.3085562727387658E-3</c:v>
                </c:pt>
                <c:pt idx="1168">
                  <c:v>1.0218854036438214E-3</c:v>
                </c:pt>
                <c:pt idx="1169">
                  <c:v>6.4635310581690993E-4</c:v>
                </c:pt>
                <c:pt idx="1170">
                  <c:v>4.0113720167441597E-4</c:v>
                </c:pt>
                <c:pt idx="1171">
                  <c:v>4.1389487842222818E-4</c:v>
                </c:pt>
                <c:pt idx="1172">
                  <c:v>-2.2284280225877594E-4</c:v>
                </c:pt>
                <c:pt idx="1173">
                  <c:v>-2.5474590526626306E-4</c:v>
                </c:pt>
                <c:pt idx="1174">
                  <c:v>-2.9615978241020384E-4</c:v>
                </c:pt>
                <c:pt idx="1175">
                  <c:v>1.5873958757673237E-5</c:v>
                </c:pt>
                <c:pt idx="1176">
                  <c:v>4.7492914986865955E-4</c:v>
                </c:pt>
                <c:pt idx="1177">
                  <c:v>8.8226762561631705E-4</c:v>
                </c:pt>
                <c:pt idx="1178">
                  <c:v>5.5759123600556272E-4</c:v>
                </c:pt>
                <c:pt idx="1179">
                  <c:v>7.5501332719942697E-4</c:v>
                </c:pt>
                <c:pt idx="1180">
                  <c:v>1.1689358608773829E-3</c:v>
                </c:pt>
                <c:pt idx="1181">
                  <c:v>1.5321248718200846E-3</c:v>
                </c:pt>
                <c:pt idx="1182">
                  <c:v>1.1754572335613649E-3</c:v>
                </c:pt>
                <c:pt idx="1183">
                  <c:v>5.2851388557220919E-4</c:v>
                </c:pt>
                <c:pt idx="1184">
                  <c:v>-8.8809981176867222E-5</c:v>
                </c:pt>
                <c:pt idx="1185">
                  <c:v>3.5350800334321312E-4</c:v>
                </c:pt>
                <c:pt idx="1186">
                  <c:v>3.3759666170335304E-4</c:v>
                </c:pt>
                <c:pt idx="1187">
                  <c:v>-3.022258530109989E-4</c:v>
                </c:pt>
                <c:pt idx="1188">
                  <c:v>-5.762646792341514E-4</c:v>
                </c:pt>
                <c:pt idx="1189">
                  <c:v>-4.583987694728118E-4</c:v>
                </c:pt>
                <c:pt idx="1190">
                  <c:v>-5.7629101757293967E-4</c:v>
                </c:pt>
                <c:pt idx="1191">
                  <c:v>-4.0741599825815783E-4</c:v>
                </c:pt>
                <c:pt idx="1192">
                  <c:v>-4.1681764387756535E-4</c:v>
                </c:pt>
                <c:pt idx="1193">
                  <c:v>-2.3852543932349098E-4</c:v>
                </c:pt>
                <c:pt idx="1194">
                  <c:v>1.3064553512480859E-4</c:v>
                </c:pt>
                <c:pt idx="1195">
                  <c:v>3.345654700866707E-4</c:v>
                </c:pt>
                <c:pt idx="1196">
                  <c:v>4.2056076079169537E-4</c:v>
                </c:pt>
                <c:pt idx="1197">
                  <c:v>4.7477436823104696E-4</c:v>
                </c:pt>
                <c:pt idx="1198">
                  <c:v>9.3315417409993114E-4</c:v>
                </c:pt>
                <c:pt idx="1199">
                  <c:v>9.7119639270111958E-4</c:v>
                </c:pt>
                <c:pt idx="1200">
                  <c:v>9.5213621486465603E-4</c:v>
                </c:pt>
                <c:pt idx="1201">
                  <c:v>6.9419740058155048E-4</c:v>
                </c:pt>
                <c:pt idx="1202">
                  <c:v>2.84385491438284E-5</c:v>
                </c:pt>
                <c:pt idx="1203">
                  <c:v>1.9213344055963701E-4</c:v>
                </c:pt>
                <c:pt idx="1204">
                  <c:v>1.3485115326806107E-4</c:v>
                </c:pt>
                <c:pt idx="1205">
                  <c:v>-4.3530505063984608E-4</c:v>
                </c:pt>
                <c:pt idx="1206">
                  <c:v>-1.0529066990686764E-3</c:v>
                </c:pt>
                <c:pt idx="1207">
                  <c:v>-1.0115677983958196E-3</c:v>
                </c:pt>
                <c:pt idx="1208">
                  <c:v>-8.5549294834876173E-4</c:v>
                </c:pt>
                <c:pt idx="1209">
                  <c:v>-1.146388486985349E-5</c:v>
                </c:pt>
                <c:pt idx="1210">
                  <c:v>-2.5697676256163171E-5</c:v>
                </c:pt>
                <c:pt idx="1211">
                  <c:v>6.6199588419559204E-4</c:v>
                </c:pt>
                <c:pt idx="1212">
                  <c:v>9.9327757799660054E-4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757-4ABE-B812-A304D094151B}"/>
            </c:ext>
          </c:extLst>
        </c:ser>
        <c:ser>
          <c:idx val="2"/>
          <c:order val="2"/>
          <c:tx>
            <c:strRef>
              <c:f>'Fluo 77K bandes'!$CS$1</c:f>
              <c:strCache>
                <c:ptCount val="1"/>
                <c:pt idx="0">
                  <c:v>W1B3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'Fluo 77K bandes'!$CP$3:$CP$1215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77K bandes'!$CS$3:$CS$1215</c:f>
              <c:numCache>
                <c:formatCode>General</c:formatCode>
                <c:ptCount val="1213"/>
                <c:pt idx="0">
                  <c:v>4.5493223238034586E-3</c:v>
                </c:pt>
                <c:pt idx="1">
                  <c:v>4.7272716649698595E-3</c:v>
                </c:pt>
                <c:pt idx="2">
                  <c:v>4.8098267065331225E-3</c:v>
                </c:pt>
                <c:pt idx="3">
                  <c:v>4.9518838215124039E-3</c:v>
                </c:pt>
                <c:pt idx="4">
                  <c:v>5.1041783824287675E-3</c:v>
                </c:pt>
                <c:pt idx="5">
                  <c:v>5.2569129691112876E-3</c:v>
                </c:pt>
                <c:pt idx="6">
                  <c:v>5.3119910490360333E-3</c:v>
                </c:pt>
                <c:pt idx="7">
                  <c:v>5.5439777452860649E-3</c:v>
                </c:pt>
                <c:pt idx="8">
                  <c:v>5.6216505092613559E-3</c:v>
                </c:pt>
                <c:pt idx="9">
                  <c:v>5.6972217393908156E-3</c:v>
                </c:pt>
                <c:pt idx="10">
                  <c:v>5.7014412395799711E-3</c:v>
                </c:pt>
                <c:pt idx="11">
                  <c:v>5.8148199947708141E-3</c:v>
                </c:pt>
                <c:pt idx="12">
                  <c:v>5.8630512007408495E-3</c:v>
                </c:pt>
                <c:pt idx="13">
                  <c:v>6.1051384054488702E-3</c:v>
                </c:pt>
                <c:pt idx="14">
                  <c:v>6.2138357246877465E-3</c:v>
                </c:pt>
                <c:pt idx="15">
                  <c:v>6.4461894133817504E-3</c:v>
                </c:pt>
                <c:pt idx="16">
                  <c:v>6.6627076519932991E-3</c:v>
                </c:pt>
                <c:pt idx="17">
                  <c:v>6.7996469569205657E-3</c:v>
                </c:pt>
                <c:pt idx="18">
                  <c:v>6.910860274108665E-3</c:v>
                </c:pt>
                <c:pt idx="19">
                  <c:v>7.0961239024917508E-3</c:v>
                </c:pt>
                <c:pt idx="20">
                  <c:v>7.1630899814349299E-3</c:v>
                </c:pt>
                <c:pt idx="21">
                  <c:v>7.3007559679179228E-3</c:v>
                </c:pt>
                <c:pt idx="22">
                  <c:v>7.3468783367099076E-3</c:v>
                </c:pt>
                <c:pt idx="23">
                  <c:v>7.594956099670036E-3</c:v>
                </c:pt>
                <c:pt idx="24">
                  <c:v>7.8922090242894219E-3</c:v>
                </c:pt>
                <c:pt idx="25">
                  <c:v>8.2886722395960396E-3</c:v>
                </c:pt>
                <c:pt idx="26">
                  <c:v>8.8575287860839392E-3</c:v>
                </c:pt>
                <c:pt idx="27">
                  <c:v>9.5233535002680336E-3</c:v>
                </c:pt>
                <c:pt idx="28">
                  <c:v>1.0176331653080035E-2</c:v>
                </c:pt>
                <c:pt idx="29">
                  <c:v>1.0819331628248706E-2</c:v>
                </c:pt>
                <c:pt idx="30">
                  <c:v>1.1400786422813274E-2</c:v>
                </c:pt>
                <c:pt idx="31">
                  <c:v>1.195707758621949E-2</c:v>
                </c:pt>
                <c:pt idx="32">
                  <c:v>1.224947014324756E-2</c:v>
                </c:pt>
                <c:pt idx="33">
                  <c:v>1.2218522272972267E-2</c:v>
                </c:pt>
                <c:pt idx="34">
                  <c:v>1.2145445130795378E-2</c:v>
                </c:pt>
                <c:pt idx="35">
                  <c:v>1.1980683781782277E-2</c:v>
                </c:pt>
                <c:pt idx="36">
                  <c:v>1.1853085438762291E-2</c:v>
                </c:pt>
                <c:pt idx="37">
                  <c:v>1.1617961961324474E-2</c:v>
                </c:pt>
                <c:pt idx="38">
                  <c:v>1.1382486098107124E-2</c:v>
                </c:pt>
                <c:pt idx="39">
                  <c:v>1.1213127301462567E-2</c:v>
                </c:pt>
                <c:pt idx="40">
                  <c:v>1.109744799662294E-2</c:v>
                </c:pt>
                <c:pt idx="41">
                  <c:v>1.0929027678168441E-2</c:v>
                </c:pt>
                <c:pt idx="42">
                  <c:v>1.0751394206120484E-2</c:v>
                </c:pt>
                <c:pt idx="43">
                  <c:v>1.0632919550874283E-2</c:v>
                </c:pt>
                <c:pt idx="44">
                  <c:v>1.0604102427773697E-2</c:v>
                </c:pt>
                <c:pt idx="45">
                  <c:v>1.0512911195862226E-2</c:v>
                </c:pt>
                <c:pt idx="46">
                  <c:v>1.0482178773887374E-2</c:v>
                </c:pt>
                <c:pt idx="47">
                  <c:v>1.0458548842494877E-2</c:v>
                </c:pt>
                <c:pt idx="48">
                  <c:v>1.0603138387920872E-2</c:v>
                </c:pt>
                <c:pt idx="49">
                  <c:v>1.0719604626807029E-2</c:v>
                </c:pt>
                <c:pt idx="50">
                  <c:v>1.0713369406925605E-2</c:v>
                </c:pt>
                <c:pt idx="51">
                  <c:v>1.0721353774873325E-2</c:v>
                </c:pt>
                <c:pt idx="52">
                  <c:v>1.0739325449629647E-2</c:v>
                </c:pt>
                <c:pt idx="53">
                  <c:v>1.0888037726092908E-2</c:v>
                </c:pt>
                <c:pt idx="54">
                  <c:v>1.1065702237302794E-2</c:v>
                </c:pt>
                <c:pt idx="55">
                  <c:v>1.104105166523278E-2</c:v>
                </c:pt>
                <c:pt idx="56">
                  <c:v>1.1069766541682308E-2</c:v>
                </c:pt>
                <c:pt idx="57">
                  <c:v>1.1121768092910073E-2</c:v>
                </c:pt>
                <c:pt idx="58">
                  <c:v>1.1193579932780131E-2</c:v>
                </c:pt>
                <c:pt idx="59">
                  <c:v>1.1358492825936763E-2</c:v>
                </c:pt>
                <c:pt idx="60">
                  <c:v>1.1317181527243621E-2</c:v>
                </c:pt>
                <c:pt idx="61">
                  <c:v>1.126528039683386E-2</c:v>
                </c:pt>
                <c:pt idx="62">
                  <c:v>1.1246156621420089E-2</c:v>
                </c:pt>
                <c:pt idx="63">
                  <c:v>1.126369739957553E-2</c:v>
                </c:pt>
                <c:pt idx="64">
                  <c:v>1.125626991070946E-2</c:v>
                </c:pt>
                <c:pt idx="65">
                  <c:v>1.1263308497134902E-2</c:v>
                </c:pt>
                <c:pt idx="66">
                  <c:v>1.1155863699371476E-2</c:v>
                </c:pt>
                <c:pt idx="67">
                  <c:v>1.1214549625412091E-2</c:v>
                </c:pt>
                <c:pt idx="68">
                  <c:v>1.1238873373365332E-2</c:v>
                </c:pt>
                <c:pt idx="69">
                  <c:v>1.1294166901590521E-2</c:v>
                </c:pt>
                <c:pt idx="70">
                  <c:v>1.1393534213920444E-2</c:v>
                </c:pt>
                <c:pt idx="71">
                  <c:v>1.1562526018121029E-2</c:v>
                </c:pt>
                <c:pt idx="72">
                  <c:v>1.1466355739469691E-2</c:v>
                </c:pt>
                <c:pt idx="73">
                  <c:v>1.154289831278419E-2</c:v>
                </c:pt>
                <c:pt idx="74">
                  <c:v>1.1607373955440911E-2</c:v>
                </c:pt>
                <c:pt idx="75">
                  <c:v>1.1619031899494463E-2</c:v>
                </c:pt>
                <c:pt idx="76">
                  <c:v>1.1671853249763739E-2</c:v>
                </c:pt>
                <c:pt idx="77">
                  <c:v>1.1587191196855478E-2</c:v>
                </c:pt>
                <c:pt idx="78">
                  <c:v>1.1511137946799609E-2</c:v>
                </c:pt>
                <c:pt idx="79">
                  <c:v>1.172339286522869E-2</c:v>
                </c:pt>
                <c:pt idx="80">
                  <c:v>1.1870206275315176E-2</c:v>
                </c:pt>
                <c:pt idx="81">
                  <c:v>1.1925012306114788E-2</c:v>
                </c:pt>
                <c:pt idx="82">
                  <c:v>1.2137188713722524E-2</c:v>
                </c:pt>
                <c:pt idx="83">
                  <c:v>1.2212971740486314E-2</c:v>
                </c:pt>
                <c:pt idx="84">
                  <c:v>1.2393369523778921E-2</c:v>
                </c:pt>
                <c:pt idx="85">
                  <c:v>1.2700805119343753E-2</c:v>
                </c:pt>
                <c:pt idx="86">
                  <c:v>1.2817643828173044E-2</c:v>
                </c:pt>
                <c:pt idx="87">
                  <c:v>1.288864317233381E-2</c:v>
                </c:pt>
                <c:pt idx="88">
                  <c:v>1.2950283296256752E-2</c:v>
                </c:pt>
                <c:pt idx="89">
                  <c:v>1.298384028196705E-2</c:v>
                </c:pt>
                <c:pt idx="90">
                  <c:v>1.3032263200407819E-2</c:v>
                </c:pt>
                <c:pt idx="91">
                  <c:v>1.3011098143639016E-2</c:v>
                </c:pt>
                <c:pt idx="92">
                  <c:v>1.2953750553227415E-2</c:v>
                </c:pt>
                <c:pt idx="93">
                  <c:v>1.2964418895765382E-2</c:v>
                </c:pt>
                <c:pt idx="94">
                  <c:v>1.2912837286140176E-2</c:v>
                </c:pt>
                <c:pt idx="95">
                  <c:v>1.2863254963709743E-2</c:v>
                </c:pt>
                <c:pt idx="96">
                  <c:v>1.2908480848471925E-2</c:v>
                </c:pt>
                <c:pt idx="97">
                  <c:v>1.3037879462883735E-2</c:v>
                </c:pt>
                <c:pt idx="98">
                  <c:v>1.3222938597964709E-2</c:v>
                </c:pt>
                <c:pt idx="99">
                  <c:v>1.3317188100242617E-2</c:v>
                </c:pt>
                <c:pt idx="100">
                  <c:v>1.3376666437828925E-2</c:v>
                </c:pt>
                <c:pt idx="101">
                  <c:v>1.357823658122255E-2</c:v>
                </c:pt>
                <c:pt idx="102">
                  <c:v>1.3833668799726565E-2</c:v>
                </c:pt>
                <c:pt idx="103">
                  <c:v>1.4069867692833533E-2</c:v>
                </c:pt>
                <c:pt idx="104">
                  <c:v>1.4307456044895044E-2</c:v>
                </c:pt>
                <c:pt idx="105">
                  <c:v>1.4487127146631923E-2</c:v>
                </c:pt>
                <c:pt idx="106">
                  <c:v>1.467790479083987E-2</c:v>
                </c:pt>
                <c:pt idx="107">
                  <c:v>1.4926267383756514E-2</c:v>
                </c:pt>
                <c:pt idx="108">
                  <c:v>1.52219884344431E-2</c:v>
                </c:pt>
                <c:pt idx="109">
                  <c:v>1.5435472138517922E-2</c:v>
                </c:pt>
                <c:pt idx="110">
                  <c:v>1.5598122824519917E-2</c:v>
                </c:pt>
                <c:pt idx="111">
                  <c:v>1.5820821508021249E-2</c:v>
                </c:pt>
                <c:pt idx="112">
                  <c:v>1.6164885140494203E-2</c:v>
                </c:pt>
                <c:pt idx="113">
                  <c:v>1.6598396334311493E-2</c:v>
                </c:pt>
                <c:pt idx="114">
                  <c:v>1.7016462806320014E-2</c:v>
                </c:pt>
                <c:pt idx="115">
                  <c:v>1.7417733440059362E-2</c:v>
                </c:pt>
                <c:pt idx="116">
                  <c:v>1.798701905731509E-2</c:v>
                </c:pt>
                <c:pt idx="117">
                  <c:v>1.851243173210209E-2</c:v>
                </c:pt>
                <c:pt idx="118">
                  <c:v>1.9091805076984426E-2</c:v>
                </c:pt>
                <c:pt idx="119">
                  <c:v>1.9716258239984574E-2</c:v>
                </c:pt>
                <c:pt idx="120">
                  <c:v>2.0340601853001454E-2</c:v>
                </c:pt>
                <c:pt idx="121">
                  <c:v>2.1093630179705794E-2</c:v>
                </c:pt>
                <c:pt idx="122">
                  <c:v>2.1809703645385245E-2</c:v>
                </c:pt>
                <c:pt idx="123">
                  <c:v>2.2499430340086966E-2</c:v>
                </c:pt>
                <c:pt idx="124">
                  <c:v>2.3374479089829529E-2</c:v>
                </c:pt>
                <c:pt idx="125">
                  <c:v>2.4135814956932251E-2</c:v>
                </c:pt>
                <c:pt idx="126">
                  <c:v>2.4930636602256147E-2</c:v>
                </c:pt>
                <c:pt idx="127">
                  <c:v>2.5737271387443236E-2</c:v>
                </c:pt>
                <c:pt idx="128">
                  <c:v>2.6462291435090175E-2</c:v>
                </c:pt>
                <c:pt idx="129">
                  <c:v>2.7388080085419774E-2</c:v>
                </c:pt>
                <c:pt idx="130">
                  <c:v>2.826385916838417E-2</c:v>
                </c:pt>
                <c:pt idx="131">
                  <c:v>2.9214899089858741E-2</c:v>
                </c:pt>
                <c:pt idx="132">
                  <c:v>3.0233823484302952E-2</c:v>
                </c:pt>
                <c:pt idx="133">
                  <c:v>3.1222311241727151E-2</c:v>
                </c:pt>
                <c:pt idx="134">
                  <c:v>3.2258106333595771E-2</c:v>
                </c:pt>
                <c:pt idx="135">
                  <c:v>3.3513165716990034E-2</c:v>
                </c:pt>
                <c:pt idx="136">
                  <c:v>3.4550585800277235E-2</c:v>
                </c:pt>
                <c:pt idx="137">
                  <c:v>3.5788847519569282E-2</c:v>
                </c:pt>
                <c:pt idx="138">
                  <c:v>3.6928295153946945E-2</c:v>
                </c:pt>
                <c:pt idx="139">
                  <c:v>3.807309247917455E-2</c:v>
                </c:pt>
                <c:pt idx="140">
                  <c:v>3.9215899646372655E-2</c:v>
                </c:pt>
                <c:pt idx="141">
                  <c:v>4.0486569902383661E-2</c:v>
                </c:pt>
                <c:pt idx="142">
                  <c:v>4.1554463139351967E-2</c:v>
                </c:pt>
                <c:pt idx="143">
                  <c:v>4.2808153147955288E-2</c:v>
                </c:pt>
                <c:pt idx="144">
                  <c:v>4.3933815742770797E-2</c:v>
                </c:pt>
                <c:pt idx="145">
                  <c:v>4.5097236565155227E-2</c:v>
                </c:pt>
                <c:pt idx="146">
                  <c:v>4.6314884629260943E-2</c:v>
                </c:pt>
                <c:pt idx="147">
                  <c:v>4.7637152927394656E-2</c:v>
                </c:pt>
                <c:pt idx="148">
                  <c:v>4.869980602349628E-2</c:v>
                </c:pt>
                <c:pt idx="149">
                  <c:v>4.9903322139759489E-2</c:v>
                </c:pt>
                <c:pt idx="150">
                  <c:v>5.0781584355678124E-2</c:v>
                </c:pt>
                <c:pt idx="151">
                  <c:v>5.1737334926433537E-2</c:v>
                </c:pt>
                <c:pt idx="152">
                  <c:v>5.2620892058210487E-2</c:v>
                </c:pt>
                <c:pt idx="153">
                  <c:v>5.3460629196677274E-2</c:v>
                </c:pt>
                <c:pt idx="154">
                  <c:v>5.4166058055648468E-2</c:v>
                </c:pt>
                <c:pt idx="155">
                  <c:v>5.4866484132050093E-2</c:v>
                </c:pt>
                <c:pt idx="156">
                  <c:v>5.5458072300067628E-2</c:v>
                </c:pt>
                <c:pt idx="157">
                  <c:v>5.6172557290989585E-2</c:v>
                </c:pt>
                <c:pt idx="158">
                  <c:v>5.6674752672654427E-2</c:v>
                </c:pt>
                <c:pt idx="159">
                  <c:v>5.7126847195301332E-2</c:v>
                </c:pt>
                <c:pt idx="160">
                  <c:v>5.7664189863267011E-2</c:v>
                </c:pt>
                <c:pt idx="161">
                  <c:v>5.8085610390596815E-2</c:v>
                </c:pt>
                <c:pt idx="162">
                  <c:v>5.8552421127663713E-2</c:v>
                </c:pt>
                <c:pt idx="163">
                  <c:v>5.8902561132542337E-2</c:v>
                </c:pt>
                <c:pt idx="164">
                  <c:v>5.9310141845318347E-2</c:v>
                </c:pt>
                <c:pt idx="165">
                  <c:v>5.97642447843253E-2</c:v>
                </c:pt>
                <c:pt idx="166">
                  <c:v>6.0376410090868061E-2</c:v>
                </c:pt>
                <c:pt idx="167">
                  <c:v>6.0628411569062506E-2</c:v>
                </c:pt>
                <c:pt idx="168">
                  <c:v>6.0972234191572251E-2</c:v>
                </c:pt>
                <c:pt idx="169">
                  <c:v>6.1185528009009393E-2</c:v>
                </c:pt>
                <c:pt idx="170">
                  <c:v>6.1558673510375854E-2</c:v>
                </c:pt>
                <c:pt idx="171">
                  <c:v>6.1779434985006265E-2</c:v>
                </c:pt>
                <c:pt idx="172">
                  <c:v>6.2224080108790443E-2</c:v>
                </c:pt>
                <c:pt idx="173">
                  <c:v>6.2174326158052871E-2</c:v>
                </c:pt>
                <c:pt idx="174">
                  <c:v>6.2393754774553438E-2</c:v>
                </c:pt>
                <c:pt idx="175">
                  <c:v>6.2498448041903604E-2</c:v>
                </c:pt>
                <c:pt idx="176">
                  <c:v>6.2959635213162363E-2</c:v>
                </c:pt>
                <c:pt idx="177">
                  <c:v>6.3270136382425846E-2</c:v>
                </c:pt>
                <c:pt idx="178">
                  <c:v>6.3888016546429477E-2</c:v>
                </c:pt>
                <c:pt idx="179">
                  <c:v>6.4237864418019375E-2</c:v>
                </c:pt>
                <c:pt idx="180">
                  <c:v>6.4872359662819762E-2</c:v>
                </c:pt>
                <c:pt idx="181">
                  <c:v>6.5792634297324501E-2</c:v>
                </c:pt>
                <c:pt idx="182">
                  <c:v>6.6806848042487862E-2</c:v>
                </c:pt>
                <c:pt idx="183">
                  <c:v>6.7725041227310379E-2</c:v>
                </c:pt>
                <c:pt idx="184">
                  <c:v>6.8836790974249912E-2</c:v>
                </c:pt>
                <c:pt idx="185">
                  <c:v>7.0046368856254357E-2</c:v>
                </c:pt>
                <c:pt idx="186">
                  <c:v>7.159368933669677E-2</c:v>
                </c:pt>
                <c:pt idx="187">
                  <c:v>7.3332977904498706E-2</c:v>
                </c:pt>
                <c:pt idx="188">
                  <c:v>7.5158555342460562E-2</c:v>
                </c:pt>
                <c:pt idx="189">
                  <c:v>7.7182235666845372E-2</c:v>
                </c:pt>
                <c:pt idx="190">
                  <c:v>7.9457260169524951E-2</c:v>
                </c:pt>
                <c:pt idx="191">
                  <c:v>8.2006725638639894E-2</c:v>
                </c:pt>
                <c:pt idx="192">
                  <c:v>8.4710820909148013E-2</c:v>
                </c:pt>
                <c:pt idx="193">
                  <c:v>8.7783369290072299E-2</c:v>
                </c:pt>
                <c:pt idx="194">
                  <c:v>9.0954786530902595E-2</c:v>
                </c:pt>
                <c:pt idx="195">
                  <c:v>9.4229527664292115E-2</c:v>
                </c:pt>
                <c:pt idx="196">
                  <c:v>9.7772775806689569E-2</c:v>
                </c:pt>
                <c:pt idx="197">
                  <c:v>0.10170173118186904</c:v>
                </c:pt>
                <c:pt idx="198">
                  <c:v>0.10573784469902239</c:v>
                </c:pt>
                <c:pt idx="199">
                  <c:v>0.11010994801488128</c:v>
                </c:pt>
                <c:pt idx="200">
                  <c:v>0.11436528930689917</c:v>
                </c:pt>
                <c:pt idx="201">
                  <c:v>0.11923947845443963</c:v>
                </c:pt>
                <c:pt idx="202">
                  <c:v>0.12430119891501698</c:v>
                </c:pt>
                <c:pt idx="203">
                  <c:v>0.12977322057962168</c:v>
                </c:pt>
                <c:pt idx="204">
                  <c:v>0.13538084686519072</c:v>
                </c:pt>
                <c:pt idx="205">
                  <c:v>0.14134706676268116</c:v>
                </c:pt>
                <c:pt idx="206">
                  <c:v>0.14762698303728058</c:v>
                </c:pt>
                <c:pt idx="207">
                  <c:v>0.15434652339476412</c:v>
                </c:pt>
                <c:pt idx="208">
                  <c:v>0.16121716969584543</c:v>
                </c:pt>
                <c:pt idx="209">
                  <c:v>0.16862515866489247</c:v>
                </c:pt>
                <c:pt idx="210">
                  <c:v>0.17656526841936904</c:v>
                </c:pt>
                <c:pt idx="211">
                  <c:v>0.18504051158381524</c:v>
                </c:pt>
                <c:pt idx="212">
                  <c:v>0.19424709217827726</c:v>
                </c:pt>
                <c:pt idx="213">
                  <c:v>0.20403812193351339</c:v>
                </c:pt>
                <c:pt idx="214">
                  <c:v>0.21477310737797228</c:v>
                </c:pt>
                <c:pt idx="215">
                  <c:v>0.22614622147501021</c:v>
                </c:pt>
                <c:pt idx="216">
                  <c:v>0.23907549308447473</c:v>
                </c:pt>
                <c:pt idx="217">
                  <c:v>0.25248075937127074</c:v>
                </c:pt>
                <c:pt idx="218">
                  <c:v>0.26773541195906048</c:v>
                </c:pt>
                <c:pt idx="219">
                  <c:v>0.28396195548180814</c:v>
                </c:pt>
                <c:pt idx="220">
                  <c:v>0.30197781539805352</c:v>
                </c:pt>
                <c:pt idx="221">
                  <c:v>0.32141618184712961</c:v>
                </c:pt>
                <c:pt idx="222">
                  <c:v>0.34330244267249377</c:v>
                </c:pt>
                <c:pt idx="223">
                  <c:v>0.36650677237996615</c:v>
                </c:pt>
                <c:pt idx="224">
                  <c:v>0.39262184514306497</c:v>
                </c:pt>
                <c:pt idx="225">
                  <c:v>0.42047675422388225</c:v>
                </c:pt>
                <c:pt idx="226">
                  <c:v>0.45039065524035998</c:v>
                </c:pt>
                <c:pt idx="227">
                  <c:v>0.48183314369014008</c:v>
                </c:pt>
                <c:pt idx="228">
                  <c:v>0.51537734856905815</c:v>
                </c:pt>
                <c:pt idx="229">
                  <c:v>0.54850526351152984</c:v>
                </c:pt>
                <c:pt idx="230">
                  <c:v>0.58267134712884106</c:v>
                </c:pt>
                <c:pt idx="231">
                  <c:v>0.61546696045537741</c:v>
                </c:pt>
                <c:pt idx="232">
                  <c:v>0.64816525688010407</c:v>
                </c:pt>
                <c:pt idx="233">
                  <c:v>0.67830318761237995</c:v>
                </c:pt>
                <c:pt idx="234">
                  <c:v>0.70573888542386354</c:v>
                </c:pt>
                <c:pt idx="235">
                  <c:v>0.72946923763436311</c:v>
                </c:pt>
                <c:pt idx="236">
                  <c:v>0.75028172604032317</c:v>
                </c:pt>
                <c:pt idx="237">
                  <c:v>0.76550460913296303</c:v>
                </c:pt>
                <c:pt idx="238">
                  <c:v>0.77571977990678032</c:v>
                </c:pt>
                <c:pt idx="239">
                  <c:v>0.77993343743016197</c:v>
                </c:pt>
                <c:pt idx="240">
                  <c:v>0.77947332750040532</c:v>
                </c:pt>
                <c:pt idx="241">
                  <c:v>0.77412655798334551</c:v>
                </c:pt>
                <c:pt idx="242">
                  <c:v>0.76379380356081272</c:v>
                </c:pt>
                <c:pt idx="243">
                  <c:v>0.74840239607723424</c:v>
                </c:pt>
                <c:pt idx="244">
                  <c:v>0.73001388363454722</c:v>
                </c:pt>
                <c:pt idx="245">
                  <c:v>0.70912525799021064</c:v>
                </c:pt>
                <c:pt idx="246">
                  <c:v>0.68586724879093341</c:v>
                </c:pt>
                <c:pt idx="247">
                  <c:v>0.66156504566773633</c:v>
                </c:pt>
                <c:pt idx="248">
                  <c:v>0.63593327091418739</c:v>
                </c:pt>
                <c:pt idx="249">
                  <c:v>0.61066155043900328</c:v>
                </c:pt>
                <c:pt idx="250">
                  <c:v>0.58647273154849633</c:v>
                </c:pt>
                <c:pt idx="251">
                  <c:v>0.56288096006684019</c:v>
                </c:pt>
                <c:pt idx="252">
                  <c:v>0.54092696083515068</c:v>
                </c:pt>
                <c:pt idx="253">
                  <c:v>0.51967992416219821</c:v>
                </c:pt>
                <c:pt idx="254">
                  <c:v>0.50000383424941464</c:v>
                </c:pt>
                <c:pt idx="255">
                  <c:v>0.48209515073347364</c:v>
                </c:pt>
                <c:pt idx="256">
                  <c:v>0.46519962197952436</c:v>
                </c:pt>
                <c:pt idx="257">
                  <c:v>0.45001088196500538</c:v>
                </c:pt>
                <c:pt idx="258">
                  <c:v>0.43626820172972125</c:v>
                </c:pt>
                <c:pt idx="259">
                  <c:v>0.42363489765840562</c:v>
                </c:pt>
                <c:pt idx="260">
                  <c:v>0.41306989727132903</c:v>
                </c:pt>
                <c:pt idx="261">
                  <c:v>0.40311198637490342</c:v>
                </c:pt>
                <c:pt idx="262">
                  <c:v>0.3948269037230927</c:v>
                </c:pt>
                <c:pt idx="263">
                  <c:v>0.38754055175214247</c:v>
                </c:pt>
                <c:pt idx="264">
                  <c:v>0.38088666835130197</c:v>
                </c:pt>
                <c:pt idx="265">
                  <c:v>0.37604163775764332</c:v>
                </c:pt>
                <c:pt idx="266">
                  <c:v>0.37203722070231765</c:v>
                </c:pt>
                <c:pt idx="267">
                  <c:v>0.36864719646986138</c:v>
                </c:pt>
                <c:pt idx="268">
                  <c:v>0.36670615334952728</c:v>
                </c:pt>
                <c:pt idx="269">
                  <c:v>0.36466688041085632</c:v>
                </c:pt>
                <c:pt idx="270">
                  <c:v>0.36373698363615387</c:v>
                </c:pt>
                <c:pt idx="271">
                  <c:v>0.3642317843939476</c:v>
                </c:pt>
                <c:pt idx="272">
                  <c:v>0.3640168838434224</c:v>
                </c:pt>
                <c:pt idx="273">
                  <c:v>0.36469810215608978</c:v>
                </c:pt>
                <c:pt idx="274">
                  <c:v>0.3658198939848295</c:v>
                </c:pt>
                <c:pt idx="275">
                  <c:v>0.36748633181375334</c:v>
                </c:pt>
                <c:pt idx="276">
                  <c:v>0.36996070076933302</c:v>
                </c:pt>
                <c:pt idx="277">
                  <c:v>0.37237773856699863</c:v>
                </c:pt>
                <c:pt idx="278">
                  <c:v>0.37501588474757491</c:v>
                </c:pt>
                <c:pt idx="279">
                  <c:v>0.37818498318042587</c:v>
                </c:pt>
                <c:pt idx="280">
                  <c:v>0.3821417459930268</c:v>
                </c:pt>
                <c:pt idx="281">
                  <c:v>0.38610270822165321</c:v>
                </c:pt>
                <c:pt idx="282">
                  <c:v>0.39057490370556469</c:v>
                </c:pt>
                <c:pt idx="283">
                  <c:v>0.39555029877932107</c:v>
                </c:pt>
                <c:pt idx="284">
                  <c:v>0.40139698138672752</c:v>
                </c:pt>
                <c:pt idx="285">
                  <c:v>0.40743610679808773</c:v>
                </c:pt>
                <c:pt idx="286">
                  <c:v>0.41410532719658671</c:v>
                </c:pt>
                <c:pt idx="287">
                  <c:v>0.42120580936257984</c:v>
                </c:pt>
                <c:pt idx="288">
                  <c:v>0.42855862165671715</c:v>
                </c:pt>
                <c:pt idx="289">
                  <c:v>0.43702884378026324</c:v>
                </c:pt>
                <c:pt idx="290">
                  <c:v>0.44640577459871844</c:v>
                </c:pt>
                <c:pt idx="291">
                  <c:v>0.45711318996405298</c:v>
                </c:pt>
                <c:pt idx="292">
                  <c:v>0.46811967678372934</c:v>
                </c:pt>
                <c:pt idx="293">
                  <c:v>0.48025799751394577</c:v>
                </c:pt>
                <c:pt idx="294">
                  <c:v>0.49252923889053624</c:v>
                </c:pt>
                <c:pt idx="295">
                  <c:v>0.50693433135802546</c:v>
                </c:pt>
                <c:pt idx="296">
                  <c:v>0.52162754028152891</c:v>
                </c:pt>
                <c:pt idx="297">
                  <c:v>0.53711918599980424</c:v>
                </c:pt>
                <c:pt idx="298">
                  <c:v>0.55315273896868189</c:v>
                </c:pt>
                <c:pt idx="299">
                  <c:v>0.57059857380528445</c:v>
                </c:pt>
                <c:pt idx="300">
                  <c:v>0.58808275113603337</c:v>
                </c:pt>
                <c:pt idx="301">
                  <c:v>0.60693466000797525</c:v>
                </c:pt>
                <c:pt idx="302">
                  <c:v>0.62595071127152468</c:v>
                </c:pt>
                <c:pt idx="303">
                  <c:v>0.64536698514064039</c:v>
                </c:pt>
                <c:pt idx="304">
                  <c:v>0.66562478546461612</c:v>
                </c:pt>
                <c:pt idx="305">
                  <c:v>0.68492730993443074</c:v>
                </c:pt>
                <c:pt idx="306">
                  <c:v>0.70472335707890088</c:v>
                </c:pt>
                <c:pt idx="307">
                  <c:v>0.72431637158770068</c:v>
                </c:pt>
                <c:pt idx="308">
                  <c:v>0.7435277869880913</c:v>
                </c:pt>
                <c:pt idx="309">
                  <c:v>0.76292415927691171</c:v>
                </c:pt>
                <c:pt idx="310">
                  <c:v>0.78160754375791497</c:v>
                </c:pt>
                <c:pt idx="311">
                  <c:v>0.79893524719588571</c:v>
                </c:pt>
                <c:pt idx="312">
                  <c:v>0.81706193517854453</c:v>
                </c:pt>
                <c:pt idx="313">
                  <c:v>0.83367172105945064</c:v>
                </c:pt>
                <c:pt idx="314">
                  <c:v>0.85088238859862197</c:v>
                </c:pt>
                <c:pt idx="315">
                  <c:v>0.86697071655913727</c:v>
                </c:pt>
                <c:pt idx="316">
                  <c:v>0.88134057044867298</c:v>
                </c:pt>
                <c:pt idx="317">
                  <c:v>0.89590633622496607</c:v>
                </c:pt>
                <c:pt idx="318">
                  <c:v>0.90953051989500744</c:v>
                </c:pt>
                <c:pt idx="319">
                  <c:v>0.92205920373229489</c:v>
                </c:pt>
                <c:pt idx="320">
                  <c:v>0.93369834170538657</c:v>
                </c:pt>
                <c:pt idx="321">
                  <c:v>0.94428780825539471</c:v>
                </c:pt>
                <c:pt idx="322">
                  <c:v>0.95402351526907681</c:v>
                </c:pt>
                <c:pt idx="323">
                  <c:v>0.96291787841120402</c:v>
                </c:pt>
                <c:pt idx="324">
                  <c:v>0.97037987552200566</c:v>
                </c:pt>
                <c:pt idx="325">
                  <c:v>0.97772702773367381</c:v>
                </c:pt>
                <c:pt idx="326">
                  <c:v>0.9831086706620763</c:v>
                </c:pt>
                <c:pt idx="327">
                  <c:v>0.98831758978351469</c:v>
                </c:pt>
                <c:pt idx="328">
                  <c:v>0.99263020745845498</c:v>
                </c:pt>
                <c:pt idx="329">
                  <c:v>0.9954167938663695</c:v>
                </c:pt>
                <c:pt idx="330">
                  <c:v>0.99832370267258141</c:v>
                </c:pt>
                <c:pt idx="331">
                  <c:v>1</c:v>
                </c:pt>
                <c:pt idx="332">
                  <c:v>0.99998831466845062</c:v>
                </c:pt>
                <c:pt idx="333">
                  <c:v>0.99973160254097537</c:v>
                </c:pt>
                <c:pt idx="334">
                  <c:v>0.99806498212874617</c:v>
                </c:pt>
                <c:pt idx="335">
                  <c:v>0.99592017603951988</c:v>
                </c:pt>
                <c:pt idx="336">
                  <c:v>0.99279380210014623</c:v>
                </c:pt>
                <c:pt idx="337">
                  <c:v>0.98866468064719215</c:v>
                </c:pt>
                <c:pt idx="338">
                  <c:v>0.98478241182321846</c:v>
                </c:pt>
                <c:pt idx="339">
                  <c:v>0.98015556827958328</c:v>
                </c:pt>
                <c:pt idx="340">
                  <c:v>0.97489516066600557</c:v>
                </c:pt>
                <c:pt idx="341">
                  <c:v>0.96925936177640426</c:v>
                </c:pt>
                <c:pt idx="342">
                  <c:v>0.96231024117063646</c:v>
                </c:pt>
                <c:pt idx="343">
                  <c:v>0.95518182375890825</c:v>
                </c:pt>
                <c:pt idx="344">
                  <c:v>0.94735173870430123</c:v>
                </c:pt>
                <c:pt idx="345">
                  <c:v>0.93840698256986732</c:v>
                </c:pt>
                <c:pt idx="346">
                  <c:v>0.92973737947676005</c:v>
                </c:pt>
                <c:pt idx="347">
                  <c:v>0.91998688321533584</c:v>
                </c:pt>
                <c:pt idx="348">
                  <c:v>0.9099530176638394</c:v>
                </c:pt>
                <c:pt idx="349">
                  <c:v>0.89964381648771075</c:v>
                </c:pt>
                <c:pt idx="350">
                  <c:v>0.88959242293889018</c:v>
                </c:pt>
                <c:pt idx="351">
                  <c:v>0.87810647235907857</c:v>
                </c:pt>
                <c:pt idx="352">
                  <c:v>0.86627306574897867</c:v>
                </c:pt>
                <c:pt idx="353">
                  <c:v>0.85368467717080598</c:v>
                </c:pt>
                <c:pt idx="354">
                  <c:v>0.84232397873853926</c:v>
                </c:pt>
                <c:pt idx="355">
                  <c:v>0.82992072963210195</c:v>
                </c:pt>
                <c:pt idx="356">
                  <c:v>0.81772069574464046</c:v>
                </c:pt>
                <c:pt idx="357">
                  <c:v>0.80479178930178685</c:v>
                </c:pt>
                <c:pt idx="358">
                  <c:v>0.79242085744041579</c:v>
                </c:pt>
                <c:pt idx="359">
                  <c:v>0.77980435103320245</c:v>
                </c:pt>
                <c:pt idx="360">
                  <c:v>0.76762969622519972</c:v>
                </c:pt>
                <c:pt idx="361">
                  <c:v>0.75465623945581417</c:v>
                </c:pt>
                <c:pt idx="362">
                  <c:v>0.74252887372392529</c:v>
                </c:pt>
                <c:pt idx="363">
                  <c:v>0.72939437847912492</c:v>
                </c:pt>
                <c:pt idx="364">
                  <c:v>0.71687445864049937</c:v>
                </c:pt>
                <c:pt idx="365">
                  <c:v>0.7047898174020879</c:v>
                </c:pt>
                <c:pt idx="366">
                  <c:v>0.6924015401266983</c:v>
                </c:pt>
                <c:pt idx="367">
                  <c:v>0.67960135491419327</c:v>
                </c:pt>
                <c:pt idx="368">
                  <c:v>0.66673653521155563</c:v>
                </c:pt>
                <c:pt idx="369">
                  <c:v>0.65437035051612658</c:v>
                </c:pt>
                <c:pt idx="370">
                  <c:v>0.64198152549082044</c:v>
                </c:pt>
                <c:pt idx="371">
                  <c:v>0.63010082980460669</c:v>
                </c:pt>
                <c:pt idx="372">
                  <c:v>0.61786117533986062</c:v>
                </c:pt>
                <c:pt idx="373">
                  <c:v>0.606184242622539</c:v>
                </c:pt>
                <c:pt idx="374">
                  <c:v>0.59471308129046963</c:v>
                </c:pt>
                <c:pt idx="375">
                  <c:v>0.58369710013890941</c:v>
                </c:pt>
                <c:pt idx="376">
                  <c:v>0.57197068734580847</c:v>
                </c:pt>
                <c:pt idx="377">
                  <c:v>0.56064522749149526</c:v>
                </c:pt>
                <c:pt idx="378">
                  <c:v>0.54942018845518459</c:v>
                </c:pt>
                <c:pt idx="379">
                  <c:v>0.53814055701054164</c:v>
                </c:pt>
                <c:pt idx="380">
                  <c:v>0.52705099478688155</c:v>
                </c:pt>
                <c:pt idx="381">
                  <c:v>0.51593550573384617</c:v>
                </c:pt>
                <c:pt idx="382">
                  <c:v>0.50512365271778903</c:v>
                </c:pt>
                <c:pt idx="383">
                  <c:v>0.49465779506557661</c:v>
                </c:pt>
                <c:pt idx="384">
                  <c:v>0.48441286321296961</c:v>
                </c:pt>
                <c:pt idx="385">
                  <c:v>0.47434814108285051</c:v>
                </c:pt>
                <c:pt idx="386">
                  <c:v>0.46445632534300102</c:v>
                </c:pt>
                <c:pt idx="387">
                  <c:v>0.45451283852770669</c:v>
                </c:pt>
                <c:pt idx="388">
                  <c:v>0.44491625999278428</c:v>
                </c:pt>
                <c:pt idx="389">
                  <c:v>0.4355701857529517</c:v>
                </c:pt>
                <c:pt idx="390">
                  <c:v>0.42657101979349099</c:v>
                </c:pt>
                <c:pt idx="391">
                  <c:v>0.41780044813246492</c:v>
                </c:pt>
                <c:pt idx="392">
                  <c:v>0.4086970271055872</c:v>
                </c:pt>
                <c:pt idx="393">
                  <c:v>0.40030750680305399</c:v>
                </c:pt>
                <c:pt idx="394">
                  <c:v>0.39206806997760801</c:v>
                </c:pt>
                <c:pt idx="395">
                  <c:v>0.38391079563961855</c:v>
                </c:pt>
                <c:pt idx="396">
                  <c:v>0.3752968804546763</c:v>
                </c:pt>
                <c:pt idx="397">
                  <c:v>0.36710436753873327</c:v>
                </c:pt>
                <c:pt idx="398">
                  <c:v>0.35961023576617068</c:v>
                </c:pt>
                <c:pt idx="399">
                  <c:v>0.35227020430341549</c:v>
                </c:pt>
                <c:pt idx="400">
                  <c:v>0.3448019993602281</c:v>
                </c:pt>
                <c:pt idx="401">
                  <c:v>0.33775209276984719</c:v>
                </c:pt>
                <c:pt idx="402">
                  <c:v>0.3311885881052089</c:v>
                </c:pt>
                <c:pt idx="403">
                  <c:v>0.32482501216004811</c:v>
                </c:pt>
                <c:pt idx="404">
                  <c:v>0.31834677389905924</c:v>
                </c:pt>
                <c:pt idx="405">
                  <c:v>0.31190030513322015</c:v>
                </c:pt>
                <c:pt idx="406">
                  <c:v>0.30554932743613605</c:v>
                </c:pt>
                <c:pt idx="407">
                  <c:v>0.30006397719023287</c:v>
                </c:pt>
                <c:pt idx="408">
                  <c:v>0.29439184422284514</c:v>
                </c:pt>
                <c:pt idx="409">
                  <c:v>0.28873760441939239</c:v>
                </c:pt>
                <c:pt idx="410">
                  <c:v>0.28364316503047682</c:v>
                </c:pt>
                <c:pt idx="411">
                  <c:v>0.27860350063319889</c:v>
                </c:pt>
                <c:pt idx="412">
                  <c:v>0.27351070449403247</c:v>
                </c:pt>
                <c:pt idx="413">
                  <c:v>0.26883620670767244</c:v>
                </c:pt>
                <c:pt idx="414">
                  <c:v>0.26352887518459173</c:v>
                </c:pt>
                <c:pt idx="415">
                  <c:v>0.25876874582797149</c:v>
                </c:pt>
                <c:pt idx="416">
                  <c:v>0.25395913639557183</c:v>
                </c:pt>
                <c:pt idx="417">
                  <c:v>0.24897899415587355</c:v>
                </c:pt>
                <c:pt idx="418">
                  <c:v>0.24406531223936234</c:v>
                </c:pt>
                <c:pt idx="419">
                  <c:v>0.23930481771613119</c:v>
                </c:pt>
                <c:pt idx="420">
                  <c:v>0.23457207585532977</c:v>
                </c:pt>
                <c:pt idx="421">
                  <c:v>0.23013164986656814</c:v>
                </c:pt>
                <c:pt idx="422">
                  <c:v>0.22507190130568974</c:v>
                </c:pt>
                <c:pt idx="423">
                  <c:v>0.22070122213961343</c:v>
                </c:pt>
                <c:pt idx="424">
                  <c:v>0.21625367540193891</c:v>
                </c:pt>
                <c:pt idx="425">
                  <c:v>0.21223392134895469</c:v>
                </c:pt>
                <c:pt idx="426">
                  <c:v>0.20817235571902037</c:v>
                </c:pt>
                <c:pt idx="427">
                  <c:v>0.20417104257988752</c:v>
                </c:pt>
                <c:pt idx="428">
                  <c:v>0.20010783370020405</c:v>
                </c:pt>
                <c:pt idx="429">
                  <c:v>0.19634990410724798</c:v>
                </c:pt>
                <c:pt idx="430">
                  <c:v>0.19236356279916275</c:v>
                </c:pt>
                <c:pt idx="431">
                  <c:v>0.18845244581292664</c:v>
                </c:pt>
                <c:pt idx="432">
                  <c:v>0.18434304335696206</c:v>
                </c:pt>
                <c:pt idx="433">
                  <c:v>0.18054616874495158</c:v>
                </c:pt>
                <c:pt idx="434">
                  <c:v>0.1767161552630003</c:v>
                </c:pt>
                <c:pt idx="435">
                  <c:v>0.17322446864606447</c:v>
                </c:pt>
                <c:pt idx="436">
                  <c:v>0.16976913436524552</c:v>
                </c:pt>
                <c:pt idx="437">
                  <c:v>0.16647027397720485</c:v>
                </c:pt>
                <c:pt idx="438">
                  <c:v>0.16331676815864007</c:v>
                </c:pt>
                <c:pt idx="439">
                  <c:v>0.16025068322672903</c:v>
                </c:pt>
                <c:pt idx="440">
                  <c:v>0.15706179276356633</c:v>
                </c:pt>
                <c:pt idx="441">
                  <c:v>0.15410182524878804</c:v>
                </c:pt>
                <c:pt idx="442">
                  <c:v>0.15102131623574572</c:v>
                </c:pt>
                <c:pt idx="443">
                  <c:v>0.1481280098857905</c:v>
                </c:pt>
                <c:pt idx="444">
                  <c:v>0.14497052375116673</c:v>
                </c:pt>
                <c:pt idx="445">
                  <c:v>0.14240146709337603</c:v>
                </c:pt>
                <c:pt idx="446">
                  <c:v>0.13974564684883126</c:v>
                </c:pt>
                <c:pt idx="447">
                  <c:v>0.13707186040702932</c:v>
                </c:pt>
                <c:pt idx="448">
                  <c:v>0.13431607580274577</c:v>
                </c:pt>
                <c:pt idx="449">
                  <c:v>0.13189471078074083</c:v>
                </c:pt>
                <c:pt idx="450">
                  <c:v>0.12951840731852315</c:v>
                </c:pt>
                <c:pt idx="451">
                  <c:v>0.12734148482586666</c:v>
                </c:pt>
                <c:pt idx="452">
                  <c:v>0.1250291585538818</c:v>
                </c:pt>
                <c:pt idx="453">
                  <c:v>0.12270458094210064</c:v>
                </c:pt>
                <c:pt idx="454">
                  <c:v>0.12066919702783592</c:v>
                </c:pt>
                <c:pt idx="455">
                  <c:v>0.11885559705471219</c:v>
                </c:pt>
                <c:pt idx="456">
                  <c:v>0.11682682265610508</c:v>
                </c:pt>
                <c:pt idx="457">
                  <c:v>0.11484236122573285</c:v>
                </c:pt>
                <c:pt idx="458">
                  <c:v>0.11318713401176421</c:v>
                </c:pt>
                <c:pt idx="459">
                  <c:v>0.11136688800632177</c:v>
                </c:pt>
                <c:pt idx="460">
                  <c:v>0.10968628171289434</c:v>
                </c:pt>
                <c:pt idx="461">
                  <c:v>0.10802019079225088</c:v>
                </c:pt>
                <c:pt idx="462">
                  <c:v>0.10640436505560028</c:v>
                </c:pt>
                <c:pt idx="463">
                  <c:v>0.10487037315645636</c:v>
                </c:pt>
                <c:pt idx="464">
                  <c:v>0.10356156124793499</c:v>
                </c:pt>
                <c:pt idx="465">
                  <c:v>0.1021720292600702</c:v>
                </c:pt>
                <c:pt idx="466">
                  <c:v>0.10059076654314299</c:v>
                </c:pt>
                <c:pt idx="467">
                  <c:v>9.9369485071258618E-2</c:v>
                </c:pt>
                <c:pt idx="468">
                  <c:v>9.8129068868962152E-2</c:v>
                </c:pt>
                <c:pt idx="469">
                  <c:v>9.6829258317399913E-2</c:v>
                </c:pt>
                <c:pt idx="470">
                  <c:v>9.5576207350365677E-2</c:v>
                </c:pt>
                <c:pt idx="471">
                  <c:v>9.4266281683680994E-2</c:v>
                </c:pt>
                <c:pt idx="472">
                  <c:v>9.2925189046754481E-2</c:v>
                </c:pt>
                <c:pt idx="473">
                  <c:v>9.1911322209871485E-2</c:v>
                </c:pt>
                <c:pt idx="474">
                  <c:v>9.0707367893675173E-2</c:v>
                </c:pt>
                <c:pt idx="475">
                  <c:v>8.9754520397476556E-2</c:v>
                </c:pt>
                <c:pt idx="476">
                  <c:v>8.8642040317315179E-2</c:v>
                </c:pt>
                <c:pt idx="477">
                  <c:v>8.7488752868383729E-2</c:v>
                </c:pt>
                <c:pt idx="478">
                  <c:v>8.6454108051339518E-2</c:v>
                </c:pt>
                <c:pt idx="479">
                  <c:v>8.5575261568843403E-2</c:v>
                </c:pt>
                <c:pt idx="480">
                  <c:v>8.4565594147985965E-2</c:v>
                </c:pt>
                <c:pt idx="481">
                  <c:v>8.3508455067709195E-2</c:v>
                </c:pt>
                <c:pt idx="482">
                  <c:v>8.2436983197953895E-2</c:v>
                </c:pt>
                <c:pt idx="483">
                  <c:v>8.1525454303780637E-2</c:v>
                </c:pt>
                <c:pt idx="484">
                  <c:v>8.0680988257702466E-2</c:v>
                </c:pt>
                <c:pt idx="485">
                  <c:v>7.9829620562677922E-2</c:v>
                </c:pt>
                <c:pt idx="486">
                  <c:v>7.8717450874135841E-2</c:v>
                </c:pt>
                <c:pt idx="487">
                  <c:v>7.7769496610523528E-2</c:v>
                </c:pt>
                <c:pt idx="488">
                  <c:v>7.6884898753905459E-2</c:v>
                </c:pt>
                <c:pt idx="489">
                  <c:v>7.5890422264062202E-2</c:v>
                </c:pt>
                <c:pt idx="490">
                  <c:v>7.4925706853008769E-2</c:v>
                </c:pt>
                <c:pt idx="491">
                  <c:v>7.4082792765026967E-2</c:v>
                </c:pt>
                <c:pt idx="492">
                  <c:v>7.3078657618324938E-2</c:v>
                </c:pt>
                <c:pt idx="493">
                  <c:v>7.2274706807728101E-2</c:v>
                </c:pt>
                <c:pt idx="494">
                  <c:v>7.1453301033129385E-2</c:v>
                </c:pt>
                <c:pt idx="495">
                  <c:v>7.062156104344168E-2</c:v>
                </c:pt>
                <c:pt idx="496">
                  <c:v>6.968872467752138E-2</c:v>
                </c:pt>
                <c:pt idx="497">
                  <c:v>6.8960253805401259E-2</c:v>
                </c:pt>
                <c:pt idx="498">
                  <c:v>6.8158001019545181E-2</c:v>
                </c:pt>
                <c:pt idx="499">
                  <c:v>6.7483976489112932E-2</c:v>
                </c:pt>
                <c:pt idx="500">
                  <c:v>6.682320750665699E-2</c:v>
                </c:pt>
                <c:pt idx="501">
                  <c:v>6.6246499878034354E-2</c:v>
                </c:pt>
                <c:pt idx="502">
                  <c:v>6.5674977615286761E-2</c:v>
                </c:pt>
                <c:pt idx="503">
                  <c:v>6.5376289585886468E-2</c:v>
                </c:pt>
                <c:pt idx="504">
                  <c:v>6.4795346024577177E-2</c:v>
                </c:pt>
                <c:pt idx="505">
                  <c:v>6.414628063200116E-2</c:v>
                </c:pt>
                <c:pt idx="506">
                  <c:v>6.3454235129320108E-2</c:v>
                </c:pt>
                <c:pt idx="507">
                  <c:v>6.2779954982260203E-2</c:v>
                </c:pt>
                <c:pt idx="508">
                  <c:v>6.217226296670119E-2</c:v>
                </c:pt>
                <c:pt idx="509">
                  <c:v>6.1655625245574552E-2</c:v>
                </c:pt>
                <c:pt idx="510">
                  <c:v>6.0900734569154527E-2</c:v>
                </c:pt>
                <c:pt idx="511">
                  <c:v>6.020565818360285E-2</c:v>
                </c:pt>
                <c:pt idx="512">
                  <c:v>5.9546459417573867E-2</c:v>
                </c:pt>
                <c:pt idx="513">
                  <c:v>5.9072546189924621E-2</c:v>
                </c:pt>
                <c:pt idx="514">
                  <c:v>5.8492953745075731E-2</c:v>
                </c:pt>
                <c:pt idx="515">
                  <c:v>5.7846992268692519E-2</c:v>
                </c:pt>
                <c:pt idx="516">
                  <c:v>5.7195169868204075E-2</c:v>
                </c:pt>
                <c:pt idx="517">
                  <c:v>5.6725182181622195E-2</c:v>
                </c:pt>
                <c:pt idx="518">
                  <c:v>5.6189008046811442E-2</c:v>
                </c:pt>
                <c:pt idx="519">
                  <c:v>5.5641933688664796E-2</c:v>
                </c:pt>
                <c:pt idx="520">
                  <c:v>5.5131595091576488E-2</c:v>
                </c:pt>
                <c:pt idx="521">
                  <c:v>5.4551327088497401E-2</c:v>
                </c:pt>
                <c:pt idx="522">
                  <c:v>5.4094101974967106E-2</c:v>
                </c:pt>
                <c:pt idx="523">
                  <c:v>5.3644381035291171E-2</c:v>
                </c:pt>
                <c:pt idx="524">
                  <c:v>5.3048666484570253E-2</c:v>
                </c:pt>
                <c:pt idx="525">
                  <c:v>5.2719194909869586E-2</c:v>
                </c:pt>
                <c:pt idx="526">
                  <c:v>5.2352713699152377E-2</c:v>
                </c:pt>
                <c:pt idx="527">
                  <c:v>5.1971078074082085E-2</c:v>
                </c:pt>
                <c:pt idx="528">
                  <c:v>5.1683911051256248E-2</c:v>
                </c:pt>
                <c:pt idx="529">
                  <c:v>5.1263476473775924E-2</c:v>
                </c:pt>
                <c:pt idx="530">
                  <c:v>5.0863765101465203E-2</c:v>
                </c:pt>
                <c:pt idx="531">
                  <c:v>5.0495951032618148E-2</c:v>
                </c:pt>
                <c:pt idx="532">
                  <c:v>5.0167702766064047E-2</c:v>
                </c:pt>
                <c:pt idx="533">
                  <c:v>4.9775714667574231E-2</c:v>
                </c:pt>
                <c:pt idx="534">
                  <c:v>4.9301052848372606E-2</c:v>
                </c:pt>
                <c:pt idx="535">
                  <c:v>4.9035887113854572E-2</c:v>
                </c:pt>
                <c:pt idx="536">
                  <c:v>4.867791428517175E-2</c:v>
                </c:pt>
                <c:pt idx="537">
                  <c:v>4.8300496334457564E-2</c:v>
                </c:pt>
                <c:pt idx="538">
                  <c:v>4.7996568164190595E-2</c:v>
                </c:pt>
                <c:pt idx="539">
                  <c:v>4.7564028313558347E-2</c:v>
                </c:pt>
                <c:pt idx="540">
                  <c:v>4.7289733413767368E-2</c:v>
                </c:pt>
                <c:pt idx="541">
                  <c:v>4.7188783104179115E-2</c:v>
                </c:pt>
                <c:pt idx="542">
                  <c:v>4.6758288186568006E-2</c:v>
                </c:pt>
                <c:pt idx="543">
                  <c:v>4.6402688940856154E-2</c:v>
                </c:pt>
                <c:pt idx="544">
                  <c:v>4.6116106184607791E-2</c:v>
                </c:pt>
                <c:pt idx="545">
                  <c:v>4.5795453383560787E-2</c:v>
                </c:pt>
                <c:pt idx="546">
                  <c:v>4.5522600891882939E-2</c:v>
                </c:pt>
                <c:pt idx="547">
                  <c:v>4.5288620385937291E-2</c:v>
                </c:pt>
                <c:pt idx="548">
                  <c:v>4.4820768924029281E-2</c:v>
                </c:pt>
                <c:pt idx="549">
                  <c:v>4.4568895254148658E-2</c:v>
                </c:pt>
                <c:pt idx="550">
                  <c:v>4.4425238709413555E-2</c:v>
                </c:pt>
                <c:pt idx="551">
                  <c:v>4.4128102638109665E-2</c:v>
                </c:pt>
                <c:pt idx="552">
                  <c:v>4.3785905007018504E-2</c:v>
                </c:pt>
                <c:pt idx="553">
                  <c:v>4.3509528657545295E-2</c:v>
                </c:pt>
                <c:pt idx="554">
                  <c:v>4.3218381318660459E-2</c:v>
                </c:pt>
                <c:pt idx="555">
                  <c:v>4.2968698648445346E-2</c:v>
                </c:pt>
                <c:pt idx="556">
                  <c:v>4.2770851378650027E-2</c:v>
                </c:pt>
                <c:pt idx="557">
                  <c:v>4.2527449574142701E-2</c:v>
                </c:pt>
                <c:pt idx="558">
                  <c:v>4.2224744712022311E-2</c:v>
                </c:pt>
                <c:pt idx="559">
                  <c:v>4.2036136157483216E-2</c:v>
                </c:pt>
                <c:pt idx="560">
                  <c:v>4.1759942391315467E-2</c:v>
                </c:pt>
                <c:pt idx="561">
                  <c:v>4.1496237323241099E-2</c:v>
                </c:pt>
                <c:pt idx="562">
                  <c:v>4.1432442716313751E-2</c:v>
                </c:pt>
                <c:pt idx="563">
                  <c:v>4.1189278270103519E-2</c:v>
                </c:pt>
                <c:pt idx="564">
                  <c:v>4.0955772480752071E-2</c:v>
                </c:pt>
                <c:pt idx="565">
                  <c:v>4.0854913462816542E-2</c:v>
                </c:pt>
                <c:pt idx="566">
                  <c:v>4.0701488711239395E-2</c:v>
                </c:pt>
                <c:pt idx="567">
                  <c:v>4.0401613890353613E-2</c:v>
                </c:pt>
                <c:pt idx="568">
                  <c:v>4.0187279348075353E-2</c:v>
                </c:pt>
                <c:pt idx="569">
                  <c:v>3.9835678676753056E-2</c:v>
                </c:pt>
                <c:pt idx="570">
                  <c:v>3.9564907634757437E-2</c:v>
                </c:pt>
                <c:pt idx="571">
                  <c:v>3.9241497825798E-2</c:v>
                </c:pt>
                <c:pt idx="572">
                  <c:v>3.8871949215549088E-2</c:v>
                </c:pt>
                <c:pt idx="573">
                  <c:v>3.8666469963585588E-2</c:v>
                </c:pt>
                <c:pt idx="574">
                  <c:v>3.8646276250001825E-2</c:v>
                </c:pt>
                <c:pt idx="575">
                  <c:v>3.8412916527294748E-2</c:v>
                </c:pt>
                <c:pt idx="576">
                  <c:v>3.812010768033023E-2</c:v>
                </c:pt>
                <c:pt idx="577">
                  <c:v>3.7777855274247429E-2</c:v>
                </c:pt>
                <c:pt idx="578">
                  <c:v>3.7531367811877846E-2</c:v>
                </c:pt>
                <c:pt idx="579">
                  <c:v>3.7424081861590172E-2</c:v>
                </c:pt>
                <c:pt idx="580">
                  <c:v>3.7117360166749686E-2</c:v>
                </c:pt>
                <c:pt idx="581">
                  <c:v>3.6806402539222544E-2</c:v>
                </c:pt>
                <c:pt idx="582">
                  <c:v>3.6474338281584355E-2</c:v>
                </c:pt>
                <c:pt idx="583">
                  <c:v>3.613283446705394E-2</c:v>
                </c:pt>
                <c:pt idx="584">
                  <c:v>3.5813879690747702E-2</c:v>
                </c:pt>
                <c:pt idx="585">
                  <c:v>3.5477342142125771E-2</c:v>
                </c:pt>
                <c:pt idx="586">
                  <c:v>3.5159336799007922E-2</c:v>
                </c:pt>
                <c:pt idx="587">
                  <c:v>3.4822379308783423E-2</c:v>
                </c:pt>
                <c:pt idx="588">
                  <c:v>3.4416971337342381E-2</c:v>
                </c:pt>
                <c:pt idx="589">
                  <c:v>3.4107474376258912E-2</c:v>
                </c:pt>
                <c:pt idx="590">
                  <c:v>3.3832485659907194E-2</c:v>
                </c:pt>
                <c:pt idx="591">
                  <c:v>3.366569581037044E-2</c:v>
                </c:pt>
                <c:pt idx="592">
                  <c:v>3.3392094727140206E-2</c:v>
                </c:pt>
                <c:pt idx="593">
                  <c:v>3.2877209805745974E-2</c:v>
                </c:pt>
                <c:pt idx="594">
                  <c:v>3.263411839285793E-2</c:v>
                </c:pt>
                <c:pt idx="595">
                  <c:v>3.2399827495293E-2</c:v>
                </c:pt>
                <c:pt idx="596">
                  <c:v>3.2198492884363425E-2</c:v>
                </c:pt>
                <c:pt idx="597">
                  <c:v>3.1980671000950894E-2</c:v>
                </c:pt>
                <c:pt idx="598">
                  <c:v>3.1572944221530515E-2</c:v>
                </c:pt>
                <c:pt idx="599">
                  <c:v>3.1165527833729421E-2</c:v>
                </c:pt>
                <c:pt idx="600">
                  <c:v>3.0956323882334554E-2</c:v>
                </c:pt>
                <c:pt idx="601">
                  <c:v>3.0462527332720826E-2</c:v>
                </c:pt>
                <c:pt idx="602">
                  <c:v>3.0049158729161769E-2</c:v>
                </c:pt>
                <c:pt idx="603">
                  <c:v>2.9638255000226404E-2</c:v>
                </c:pt>
                <c:pt idx="604">
                  <c:v>2.9201807866857332E-2</c:v>
                </c:pt>
                <c:pt idx="605">
                  <c:v>2.8936751682322581E-2</c:v>
                </c:pt>
                <c:pt idx="606">
                  <c:v>2.8634740636762929E-2</c:v>
                </c:pt>
                <c:pt idx="607">
                  <c:v>2.8330848983157055E-2</c:v>
                </c:pt>
                <c:pt idx="608">
                  <c:v>2.8002637233264051E-2</c:v>
                </c:pt>
                <c:pt idx="609">
                  <c:v>2.7685416998359674E-2</c:v>
                </c:pt>
                <c:pt idx="610">
                  <c:v>2.7390691026687838E-2</c:v>
                </c:pt>
                <c:pt idx="611">
                  <c:v>2.71451347391761E-2</c:v>
                </c:pt>
                <c:pt idx="612">
                  <c:v>2.679251160134323E-2</c:v>
                </c:pt>
                <c:pt idx="613">
                  <c:v>2.647543743308322E-2</c:v>
                </c:pt>
                <c:pt idx="614">
                  <c:v>2.608470915940107E-2</c:v>
                </c:pt>
                <c:pt idx="615">
                  <c:v>2.5772856873677186E-2</c:v>
                </c:pt>
                <c:pt idx="616">
                  <c:v>2.5432430300648977E-2</c:v>
                </c:pt>
                <c:pt idx="617">
                  <c:v>2.5019079955420461E-2</c:v>
                </c:pt>
                <c:pt idx="618">
                  <c:v>2.4620591891256309E-2</c:v>
                </c:pt>
                <c:pt idx="619">
                  <c:v>2.4331343418748239E-2</c:v>
                </c:pt>
                <c:pt idx="620">
                  <c:v>2.4011238367617611E-2</c:v>
                </c:pt>
                <c:pt idx="621">
                  <c:v>2.3775066862006457E-2</c:v>
                </c:pt>
                <c:pt idx="622">
                  <c:v>2.3534513357064295E-2</c:v>
                </c:pt>
                <c:pt idx="623">
                  <c:v>2.3153261156935466E-2</c:v>
                </c:pt>
                <c:pt idx="624">
                  <c:v>2.287673874081789E-2</c:v>
                </c:pt>
                <c:pt idx="625">
                  <c:v>2.2623221821188137E-2</c:v>
                </c:pt>
                <c:pt idx="626">
                  <c:v>2.2289806447089548E-2</c:v>
                </c:pt>
                <c:pt idx="627">
                  <c:v>2.2010527023059542E-2</c:v>
                </c:pt>
                <c:pt idx="628">
                  <c:v>2.1699952820473871E-2</c:v>
                </c:pt>
                <c:pt idx="629">
                  <c:v>2.1321457628257472E-2</c:v>
                </c:pt>
                <c:pt idx="630">
                  <c:v>2.0999581519063889E-2</c:v>
                </c:pt>
                <c:pt idx="631">
                  <c:v>2.0701970731165802E-2</c:v>
                </c:pt>
                <c:pt idx="632">
                  <c:v>2.0400124010581069E-2</c:v>
                </c:pt>
                <c:pt idx="633">
                  <c:v>2.0078594809667859E-2</c:v>
                </c:pt>
                <c:pt idx="634">
                  <c:v>1.9791117395222747E-2</c:v>
                </c:pt>
                <c:pt idx="635">
                  <c:v>1.9510395563079614E-2</c:v>
                </c:pt>
                <c:pt idx="636">
                  <c:v>1.934035573070569E-2</c:v>
                </c:pt>
                <c:pt idx="637">
                  <c:v>1.9184977337760128E-2</c:v>
                </c:pt>
                <c:pt idx="638">
                  <c:v>1.8898577164817222E-2</c:v>
                </c:pt>
                <c:pt idx="639">
                  <c:v>1.8641718970697572E-2</c:v>
                </c:pt>
                <c:pt idx="640">
                  <c:v>1.8453439066108305E-2</c:v>
                </c:pt>
                <c:pt idx="641">
                  <c:v>1.8140261225586787E-2</c:v>
                </c:pt>
                <c:pt idx="642">
                  <c:v>1.7817065039094738E-2</c:v>
                </c:pt>
                <c:pt idx="643">
                  <c:v>1.7493193294372492E-2</c:v>
                </c:pt>
                <c:pt idx="644">
                  <c:v>1.7270960198300076E-2</c:v>
                </c:pt>
                <c:pt idx="645">
                  <c:v>1.7015615619782681E-2</c:v>
                </c:pt>
                <c:pt idx="646">
                  <c:v>1.6684889697773507E-2</c:v>
                </c:pt>
                <c:pt idx="647">
                  <c:v>1.6310708949065101E-2</c:v>
                </c:pt>
                <c:pt idx="648">
                  <c:v>1.6145980465046984E-2</c:v>
                </c:pt>
                <c:pt idx="649">
                  <c:v>1.6011978925504551E-2</c:v>
                </c:pt>
                <c:pt idx="650">
                  <c:v>1.5783220302095034E-2</c:v>
                </c:pt>
                <c:pt idx="651">
                  <c:v>1.5517216510204946E-2</c:v>
                </c:pt>
                <c:pt idx="652">
                  <c:v>1.5238148882809272E-2</c:v>
                </c:pt>
                <c:pt idx="653">
                  <c:v>1.5105034698131369E-2</c:v>
                </c:pt>
                <c:pt idx="654">
                  <c:v>1.4976923296023044E-2</c:v>
                </c:pt>
                <c:pt idx="655">
                  <c:v>1.4748670428369649E-2</c:v>
                </c:pt>
                <c:pt idx="656">
                  <c:v>1.4513780657562819E-2</c:v>
                </c:pt>
                <c:pt idx="657">
                  <c:v>1.4357129658978205E-2</c:v>
                </c:pt>
                <c:pt idx="658">
                  <c:v>1.4228766291908347E-2</c:v>
                </c:pt>
                <c:pt idx="659">
                  <c:v>1.4165678282373115E-2</c:v>
                </c:pt>
                <c:pt idx="660">
                  <c:v>1.3905464207099132E-2</c:v>
                </c:pt>
                <c:pt idx="661">
                  <c:v>1.3656250775979048E-2</c:v>
                </c:pt>
                <c:pt idx="662">
                  <c:v>1.3481367008511306E-2</c:v>
                </c:pt>
                <c:pt idx="663">
                  <c:v>1.3220804199123892E-2</c:v>
                </c:pt>
                <c:pt idx="664">
                  <c:v>1.30555882176802E-2</c:v>
                </c:pt>
                <c:pt idx="665">
                  <c:v>1.2817194673241612E-2</c:v>
                </c:pt>
                <c:pt idx="666">
                  <c:v>1.2556788885496897E-2</c:v>
                </c:pt>
                <c:pt idx="667">
                  <c:v>1.2350135622879295E-2</c:v>
                </c:pt>
                <c:pt idx="668">
                  <c:v>1.2203692856902891E-2</c:v>
                </c:pt>
                <c:pt idx="669">
                  <c:v>1.1934114083891919E-2</c:v>
                </c:pt>
                <c:pt idx="670">
                  <c:v>1.1767152606048038E-2</c:v>
                </c:pt>
                <c:pt idx="671">
                  <c:v>1.1569367414576575E-2</c:v>
                </c:pt>
                <c:pt idx="672">
                  <c:v>1.1305903356465421E-2</c:v>
                </c:pt>
                <c:pt idx="673">
                  <c:v>1.1213981791332114E-2</c:v>
                </c:pt>
                <c:pt idx="674">
                  <c:v>1.1169157589841943E-2</c:v>
                </c:pt>
                <c:pt idx="675">
                  <c:v>1.0991299540328271E-2</c:v>
                </c:pt>
                <c:pt idx="676">
                  <c:v>1.0856476375911275E-2</c:v>
                </c:pt>
                <c:pt idx="677">
                  <c:v>1.0763441052614666E-2</c:v>
                </c:pt>
                <c:pt idx="678">
                  <c:v>1.0453551537424464E-2</c:v>
                </c:pt>
                <c:pt idx="679">
                  <c:v>1.0412284058724634E-2</c:v>
                </c:pt>
                <c:pt idx="680">
                  <c:v>1.0190432561760629E-2</c:v>
                </c:pt>
                <c:pt idx="681">
                  <c:v>9.8730224402185738E-3</c:v>
                </c:pt>
                <c:pt idx="682">
                  <c:v>9.6649231178217391E-3</c:v>
                </c:pt>
                <c:pt idx="683">
                  <c:v>9.5922367039185316E-3</c:v>
                </c:pt>
                <c:pt idx="684">
                  <c:v>9.4602673165658582E-3</c:v>
                </c:pt>
                <c:pt idx="685">
                  <c:v>9.4766213032358142E-3</c:v>
                </c:pt>
                <c:pt idx="686">
                  <c:v>9.2966945848712932E-3</c:v>
                </c:pt>
                <c:pt idx="687">
                  <c:v>9.136490515162448E-3</c:v>
                </c:pt>
                <c:pt idx="688">
                  <c:v>9.1003426723476853E-3</c:v>
                </c:pt>
                <c:pt idx="689">
                  <c:v>8.922429847842377E-3</c:v>
                </c:pt>
                <c:pt idx="690">
                  <c:v>8.8320182466452152E-3</c:v>
                </c:pt>
                <c:pt idx="691">
                  <c:v>8.6748085431458954E-3</c:v>
                </c:pt>
                <c:pt idx="692">
                  <c:v>8.5165873281343348E-3</c:v>
                </c:pt>
                <c:pt idx="693">
                  <c:v>8.327805319455055E-3</c:v>
                </c:pt>
                <c:pt idx="694">
                  <c:v>8.2152920091320882E-3</c:v>
                </c:pt>
                <c:pt idx="695">
                  <c:v>8.0684493857167278E-3</c:v>
                </c:pt>
                <c:pt idx="696">
                  <c:v>8.0681097807685734E-3</c:v>
                </c:pt>
                <c:pt idx="697">
                  <c:v>7.9884322520993433E-3</c:v>
                </c:pt>
                <c:pt idx="698">
                  <c:v>7.9204181449828298E-3</c:v>
                </c:pt>
                <c:pt idx="699">
                  <c:v>7.8581681928196565E-3</c:v>
                </c:pt>
                <c:pt idx="700">
                  <c:v>7.7967581238615937E-3</c:v>
                </c:pt>
                <c:pt idx="701">
                  <c:v>7.7238361774943443E-3</c:v>
                </c:pt>
                <c:pt idx="702">
                  <c:v>7.6325609572623606E-3</c:v>
                </c:pt>
                <c:pt idx="703">
                  <c:v>7.5210938492796722E-3</c:v>
                </c:pt>
                <c:pt idx="704">
                  <c:v>7.2778928864083532E-3</c:v>
                </c:pt>
                <c:pt idx="705">
                  <c:v>7.1153992220490524E-3</c:v>
                </c:pt>
                <c:pt idx="706">
                  <c:v>7.0248671158702879E-3</c:v>
                </c:pt>
                <c:pt idx="707">
                  <c:v>6.9237086613138108E-3</c:v>
                </c:pt>
                <c:pt idx="708">
                  <c:v>6.7965503440599812E-3</c:v>
                </c:pt>
                <c:pt idx="709">
                  <c:v>6.7212036913962365E-3</c:v>
                </c:pt>
                <c:pt idx="710">
                  <c:v>6.6895820887238012E-3</c:v>
                </c:pt>
                <c:pt idx="711">
                  <c:v>6.5933424284163895E-3</c:v>
                </c:pt>
                <c:pt idx="712">
                  <c:v>6.4845337333611841E-3</c:v>
                </c:pt>
                <c:pt idx="713">
                  <c:v>6.3035644643224921E-3</c:v>
                </c:pt>
                <c:pt idx="714">
                  <c:v>6.1928915937185499E-3</c:v>
                </c:pt>
                <c:pt idx="715">
                  <c:v>6.0767959989424776E-3</c:v>
                </c:pt>
                <c:pt idx="716">
                  <c:v>6.0388990080614182E-3</c:v>
                </c:pt>
                <c:pt idx="717">
                  <c:v>6.0268941557274931E-3</c:v>
                </c:pt>
                <c:pt idx="718">
                  <c:v>5.9674578123014403E-3</c:v>
                </c:pt>
                <c:pt idx="719">
                  <c:v>5.9623034855883347E-3</c:v>
                </c:pt>
                <c:pt idx="720">
                  <c:v>5.9556099816102095E-3</c:v>
                </c:pt>
                <c:pt idx="721">
                  <c:v>5.8574915390896256E-3</c:v>
                </c:pt>
                <c:pt idx="722">
                  <c:v>5.8021523650380723E-3</c:v>
                </c:pt>
                <c:pt idx="723">
                  <c:v>5.6970701952472839E-3</c:v>
                </c:pt>
                <c:pt idx="724">
                  <c:v>5.5714583585906906E-3</c:v>
                </c:pt>
                <c:pt idx="725">
                  <c:v>5.5137784665631549E-3</c:v>
                </c:pt>
                <c:pt idx="726">
                  <c:v>5.3724790723015288E-3</c:v>
                </c:pt>
                <c:pt idx="727">
                  <c:v>5.1972045765601013E-3</c:v>
                </c:pt>
                <c:pt idx="728">
                  <c:v>5.2149297638540556E-3</c:v>
                </c:pt>
                <c:pt idx="729">
                  <c:v>5.1934689221304117E-3</c:v>
                </c:pt>
                <c:pt idx="730">
                  <c:v>5.094587281393009E-3</c:v>
                </c:pt>
                <c:pt idx="731">
                  <c:v>5.0017217605704779E-3</c:v>
                </c:pt>
                <c:pt idx="732">
                  <c:v>5.0288098197683682E-3</c:v>
                </c:pt>
                <c:pt idx="733">
                  <c:v>4.965237964473671E-3</c:v>
                </c:pt>
                <c:pt idx="734">
                  <c:v>4.9074722582925692E-3</c:v>
                </c:pt>
                <c:pt idx="735">
                  <c:v>4.8959822908800372E-3</c:v>
                </c:pt>
                <c:pt idx="736">
                  <c:v>4.770412448383699E-3</c:v>
                </c:pt>
                <c:pt idx="737">
                  <c:v>4.7358366478289391E-3</c:v>
                </c:pt>
                <c:pt idx="738">
                  <c:v>4.6733968090280874E-3</c:v>
                </c:pt>
                <c:pt idx="739">
                  <c:v>4.5412923100293743E-3</c:v>
                </c:pt>
                <c:pt idx="740">
                  <c:v>4.4421495751651649E-3</c:v>
                </c:pt>
                <c:pt idx="741">
                  <c:v>4.4557648122532387E-3</c:v>
                </c:pt>
                <c:pt idx="742">
                  <c:v>4.3188711531523373E-3</c:v>
                </c:pt>
                <c:pt idx="743">
                  <c:v>4.3173538858839733E-3</c:v>
                </c:pt>
                <c:pt idx="744">
                  <c:v>4.267985185920929E-3</c:v>
                </c:pt>
                <c:pt idx="745">
                  <c:v>4.1726767004713573E-3</c:v>
                </c:pt>
                <c:pt idx="746">
                  <c:v>4.0945912982257287E-3</c:v>
                </c:pt>
                <c:pt idx="747">
                  <c:v>4.1112794123446764E-3</c:v>
                </c:pt>
                <c:pt idx="748">
                  <c:v>3.9825052328375347E-3</c:v>
                </c:pt>
                <c:pt idx="749">
                  <c:v>3.8731396587006789E-3</c:v>
                </c:pt>
                <c:pt idx="750">
                  <c:v>3.7999876573685514E-3</c:v>
                </c:pt>
                <c:pt idx="751">
                  <c:v>3.6545125829110792E-3</c:v>
                </c:pt>
                <c:pt idx="752">
                  <c:v>3.5782657945514218E-3</c:v>
                </c:pt>
                <c:pt idx="753">
                  <c:v>3.5657734447919211E-3</c:v>
                </c:pt>
                <c:pt idx="754">
                  <c:v>3.5040365517170868E-3</c:v>
                </c:pt>
                <c:pt idx="755">
                  <c:v>3.5035764417873298E-3</c:v>
                </c:pt>
                <c:pt idx="756">
                  <c:v>3.4773958216175712E-3</c:v>
                </c:pt>
                <c:pt idx="757">
                  <c:v>3.4159163710034343E-3</c:v>
                </c:pt>
                <c:pt idx="758">
                  <c:v>3.4459549764175408E-3</c:v>
                </c:pt>
                <c:pt idx="759">
                  <c:v>3.4296411580747835E-3</c:v>
                </c:pt>
                <c:pt idx="760">
                  <c:v>3.3933435969495445E-3</c:v>
                </c:pt>
                <c:pt idx="761">
                  <c:v>3.345298625951077E-3</c:v>
                </c:pt>
                <c:pt idx="762">
                  <c:v>3.2963078734303316E-3</c:v>
                </c:pt>
                <c:pt idx="763">
                  <c:v>3.2912320575385727E-3</c:v>
                </c:pt>
                <c:pt idx="764">
                  <c:v>3.315106650560385E-3</c:v>
                </c:pt>
                <c:pt idx="765">
                  <c:v>3.2899393677359233E-3</c:v>
                </c:pt>
                <c:pt idx="766">
                  <c:v>3.2795120351611627E-3</c:v>
                </c:pt>
                <c:pt idx="767">
                  <c:v>3.2833517620749642E-3</c:v>
                </c:pt>
                <c:pt idx="768">
                  <c:v>3.2849986634902041E-3</c:v>
                </c:pt>
                <c:pt idx="769">
                  <c:v>3.2407076052519725E-3</c:v>
                </c:pt>
                <c:pt idx="770">
                  <c:v>3.2189619335718117E-3</c:v>
                </c:pt>
                <c:pt idx="771">
                  <c:v>3.106421235753025E-3</c:v>
                </c:pt>
                <c:pt idx="772">
                  <c:v>3.0461194474590979E-3</c:v>
                </c:pt>
                <c:pt idx="773">
                  <c:v>3.0008296585400059E-3</c:v>
                </c:pt>
                <c:pt idx="774">
                  <c:v>2.9540792031772416E-3</c:v>
                </c:pt>
                <c:pt idx="775">
                  <c:v>2.8555590773846479E-3</c:v>
                </c:pt>
                <c:pt idx="776">
                  <c:v>2.8444452315813619E-3</c:v>
                </c:pt>
                <c:pt idx="777">
                  <c:v>2.7829676068002788E-3</c:v>
                </c:pt>
                <c:pt idx="778">
                  <c:v>2.7843479365895485E-3</c:v>
                </c:pt>
                <c:pt idx="779">
                  <c:v>2.7930535085938313E-3</c:v>
                </c:pt>
                <c:pt idx="780">
                  <c:v>2.8502933748552114E-3</c:v>
                </c:pt>
                <c:pt idx="781">
                  <c:v>2.7126912925291295E-3</c:v>
                </c:pt>
                <c:pt idx="782">
                  <c:v>2.6551665963112331E-3</c:v>
                </c:pt>
                <c:pt idx="783">
                  <c:v>2.5984781316323387E-3</c:v>
                </c:pt>
                <c:pt idx="784">
                  <c:v>2.5621276213485169E-3</c:v>
                </c:pt>
                <c:pt idx="785">
                  <c:v>2.5853905602970409E-3</c:v>
                </c:pt>
                <c:pt idx="786">
                  <c:v>2.574815335244859E-3</c:v>
                </c:pt>
                <c:pt idx="787">
                  <c:v>2.4965236138640616E-3</c:v>
                </c:pt>
                <c:pt idx="788">
                  <c:v>2.5400642547168573E-3</c:v>
                </c:pt>
                <c:pt idx="789">
                  <c:v>2.5744410394686681E-3</c:v>
                </c:pt>
                <c:pt idx="790">
                  <c:v>2.52668637592588E-3</c:v>
                </c:pt>
                <c:pt idx="791">
                  <c:v>2.52588666104797E-3</c:v>
                </c:pt>
                <c:pt idx="792">
                  <c:v>2.4913528546534644E-3</c:v>
                </c:pt>
                <c:pt idx="793">
                  <c:v>2.434580401654059E-3</c:v>
                </c:pt>
                <c:pt idx="794">
                  <c:v>2.3393120845316886E-3</c:v>
                </c:pt>
                <c:pt idx="795">
                  <c:v>2.2212464158897138E-3</c:v>
                </c:pt>
                <c:pt idx="796">
                  <c:v>2.2515223796009168E-3</c:v>
                </c:pt>
                <c:pt idx="797">
                  <c:v>2.291007845239469E-3</c:v>
                </c:pt>
                <c:pt idx="798">
                  <c:v>2.2091247102402943E-3</c:v>
                </c:pt>
                <c:pt idx="799">
                  <c:v>2.1152294195749752E-3</c:v>
                </c:pt>
                <c:pt idx="800">
                  <c:v>2.1200313605085458E-3</c:v>
                </c:pt>
                <c:pt idx="801">
                  <c:v>2.111486461813067E-3</c:v>
                </c:pt>
                <c:pt idx="802">
                  <c:v>2.1503620992113863E-3</c:v>
                </c:pt>
                <c:pt idx="803">
                  <c:v>2.0334850478879495E-3</c:v>
                </c:pt>
                <c:pt idx="804">
                  <c:v>2.0874256338196868E-3</c:v>
                </c:pt>
                <c:pt idx="805">
                  <c:v>2.1262811870544056E-3</c:v>
                </c:pt>
                <c:pt idx="806">
                  <c:v>2.0973070423111247E-3</c:v>
                </c:pt>
                <c:pt idx="807">
                  <c:v>2.0316391306697597E-3</c:v>
                </c:pt>
                <c:pt idx="808">
                  <c:v>1.9839374162855545E-3</c:v>
                </c:pt>
                <c:pt idx="809">
                  <c:v>1.962474748728855E-3</c:v>
                </c:pt>
                <c:pt idx="810">
                  <c:v>1.9717901489733707E-3</c:v>
                </c:pt>
                <c:pt idx="811">
                  <c:v>1.9105809216513126E-3</c:v>
                </c:pt>
                <c:pt idx="812">
                  <c:v>1.9100130875713355E-3</c:v>
                </c:pt>
                <c:pt idx="813">
                  <c:v>1.913065880438609E-3</c:v>
                </c:pt>
                <c:pt idx="814">
                  <c:v>1.7856287584773428E-3</c:v>
                </c:pt>
                <c:pt idx="815">
                  <c:v>1.7661399990359602E-3</c:v>
                </c:pt>
                <c:pt idx="816">
                  <c:v>1.7565342913357649E-3</c:v>
                </c:pt>
                <c:pt idx="817">
                  <c:v>1.6911145104065183E-3</c:v>
                </c:pt>
                <c:pt idx="818">
                  <c:v>1.5438568751378503E-3</c:v>
                </c:pt>
                <c:pt idx="819">
                  <c:v>1.5361215508187765E-3</c:v>
                </c:pt>
                <c:pt idx="820">
                  <c:v>1.5417809029547823E-3</c:v>
                </c:pt>
                <c:pt idx="821">
                  <c:v>1.623365331666226E-3</c:v>
                </c:pt>
                <c:pt idx="822">
                  <c:v>1.6421436594660681E-3</c:v>
                </c:pt>
                <c:pt idx="823">
                  <c:v>1.5679916493699416E-3</c:v>
                </c:pt>
                <c:pt idx="824">
                  <c:v>1.6242291332843526E-3</c:v>
                </c:pt>
                <c:pt idx="825">
                  <c:v>1.7731208891368776E-3</c:v>
                </c:pt>
                <c:pt idx="826">
                  <c:v>1.660277103031029E-3</c:v>
                </c:pt>
                <c:pt idx="827">
                  <c:v>1.5324625813773792E-3</c:v>
                </c:pt>
                <c:pt idx="828">
                  <c:v>1.5277893616741575E-3</c:v>
                </c:pt>
                <c:pt idx="829">
                  <c:v>1.4800533216285262E-3</c:v>
                </c:pt>
                <c:pt idx="830">
                  <c:v>1.4502701502587571E-3</c:v>
                </c:pt>
                <c:pt idx="831">
                  <c:v>1.3674160372411518E-3</c:v>
                </c:pt>
                <c:pt idx="832">
                  <c:v>1.2754846126093492E-3</c:v>
                </c:pt>
                <c:pt idx="833">
                  <c:v>1.3019675907329478E-3</c:v>
                </c:pt>
                <c:pt idx="834">
                  <c:v>1.37669272982491E-3</c:v>
                </c:pt>
                <c:pt idx="835">
                  <c:v>1.4027674516775026E-3</c:v>
                </c:pt>
                <c:pt idx="836">
                  <c:v>1.3910204069708845E-3</c:v>
                </c:pt>
                <c:pt idx="837">
                  <c:v>1.5605451718401038E-3</c:v>
                </c:pt>
                <c:pt idx="838">
                  <c:v>1.583767759878122E-3</c:v>
                </c:pt>
                <c:pt idx="839">
                  <c:v>1.5684866327110409E-3</c:v>
                </c:pt>
                <c:pt idx="840">
                  <c:v>1.5248063156295694E-3</c:v>
                </c:pt>
                <c:pt idx="841">
                  <c:v>1.554518096926904E-3</c:v>
                </c:pt>
                <c:pt idx="842">
                  <c:v>1.5046748629529709E-3</c:v>
                </c:pt>
                <c:pt idx="843">
                  <c:v>1.5011992071502546E-3</c:v>
                </c:pt>
                <c:pt idx="844">
                  <c:v>1.2954104764840008E-3</c:v>
                </c:pt>
                <c:pt idx="845">
                  <c:v>1.245163550821698E-3</c:v>
                </c:pt>
                <c:pt idx="846">
                  <c:v>1.258488115287481E-3</c:v>
                </c:pt>
                <c:pt idx="847">
                  <c:v>1.3116773709172548E-3</c:v>
                </c:pt>
                <c:pt idx="848">
                  <c:v>1.2422964451760761E-3</c:v>
                </c:pt>
                <c:pt idx="849">
                  <c:v>1.2510032952634971E-3</c:v>
                </c:pt>
                <c:pt idx="850">
                  <c:v>1.2360349332986669E-3</c:v>
                </c:pt>
                <c:pt idx="851">
                  <c:v>1.2963688562543545E-3</c:v>
                </c:pt>
                <c:pt idx="852">
                  <c:v>1.3274465432598277E-3</c:v>
                </c:pt>
                <c:pt idx="853">
                  <c:v>1.2347104740008676E-3</c:v>
                </c:pt>
                <c:pt idx="854">
                  <c:v>1.1644204659818089E-3</c:v>
                </c:pt>
                <c:pt idx="855">
                  <c:v>1.1784634957545731E-3</c:v>
                </c:pt>
                <c:pt idx="856">
                  <c:v>1.2043948897123803E-3</c:v>
                </c:pt>
                <c:pt idx="857">
                  <c:v>1.2704051450514813E-3</c:v>
                </c:pt>
                <c:pt idx="858">
                  <c:v>1.2120679531242924E-3</c:v>
                </c:pt>
                <c:pt idx="859">
                  <c:v>1.0929674023069766E-3</c:v>
                </c:pt>
                <c:pt idx="860">
                  <c:v>1.1589480791505933E-3</c:v>
                </c:pt>
                <c:pt idx="861">
                  <c:v>1.1371596829769552E-3</c:v>
                </c:pt>
                <c:pt idx="862">
                  <c:v>1.1020105708430528E-3</c:v>
                </c:pt>
                <c:pt idx="863">
                  <c:v>1.0158460399141713E-3</c:v>
                </c:pt>
                <c:pt idx="864">
                  <c:v>9.0749234245616909E-4</c:v>
                </c:pt>
                <c:pt idx="865">
                  <c:v>8.9352508475517038E-4</c:v>
                </c:pt>
                <c:pt idx="866">
                  <c:v>9.5959833133465479E-4</c:v>
                </c:pt>
                <c:pt idx="867">
                  <c:v>9.1548109240321995E-4</c:v>
                </c:pt>
                <c:pt idx="868">
                  <c:v>9.8770593571022715E-4</c:v>
                </c:pt>
                <c:pt idx="869">
                  <c:v>9.2932620187286658E-4</c:v>
                </c:pt>
                <c:pt idx="870">
                  <c:v>8.909835251431819E-4</c:v>
                </c:pt>
                <c:pt idx="871">
                  <c:v>9.668397678124622E-4</c:v>
                </c:pt>
                <c:pt idx="872">
                  <c:v>1.0310689230068112E-3</c:v>
                </c:pt>
                <c:pt idx="873">
                  <c:v>1.0464093897481666E-3</c:v>
                </c:pt>
                <c:pt idx="874">
                  <c:v>1.0662240603897936E-3</c:v>
                </c:pt>
                <c:pt idx="875">
                  <c:v>1.0223387022562916E-3</c:v>
                </c:pt>
                <c:pt idx="876">
                  <c:v>1.1453010725673697E-3</c:v>
                </c:pt>
                <c:pt idx="877">
                  <c:v>1.1829031914101129E-3</c:v>
                </c:pt>
                <c:pt idx="878">
                  <c:v>1.070627787134158E-3</c:v>
                </c:pt>
                <c:pt idx="879">
                  <c:v>1.0078151132235594E-3</c:v>
                </c:pt>
                <c:pt idx="880">
                  <c:v>9.9194588522959486E-4</c:v>
                </c:pt>
                <c:pt idx="881">
                  <c:v>9.006158900059742E-4</c:v>
                </c:pt>
                <c:pt idx="882">
                  <c:v>9.0319633986202545E-4</c:v>
                </c:pt>
                <c:pt idx="883">
                  <c:v>8.426323619414595E-4</c:v>
                </c:pt>
                <c:pt idx="884">
                  <c:v>8.248124139119715E-4</c:v>
                </c:pt>
                <c:pt idx="885">
                  <c:v>8.6181401626306026E-4</c:v>
                </c:pt>
                <c:pt idx="886">
                  <c:v>9.1219203673868245E-4</c:v>
                </c:pt>
                <c:pt idx="887">
                  <c:v>8.3400511817521871E-4</c:v>
                </c:pt>
                <c:pt idx="888">
                  <c:v>8.7573818430397056E-4</c:v>
                </c:pt>
                <c:pt idx="889">
                  <c:v>8.7073101973506441E-4</c:v>
                </c:pt>
                <c:pt idx="890">
                  <c:v>8.2428493074250065E-4</c:v>
                </c:pt>
                <c:pt idx="891">
                  <c:v>9.1294154120759145E-4</c:v>
                </c:pt>
                <c:pt idx="892">
                  <c:v>1.0084431997943381E-3</c:v>
                </c:pt>
                <c:pt idx="893">
                  <c:v>9.5071985294010249E-4</c:v>
                </c:pt>
                <c:pt idx="894">
                  <c:v>1.0434562873656735E-3</c:v>
                </c:pt>
                <c:pt idx="895">
                  <c:v>1.0738456353095664E-3</c:v>
                </c:pt>
                <c:pt idx="896">
                  <c:v>1.0791180934213046E-3</c:v>
                </c:pt>
                <c:pt idx="897">
                  <c:v>1.1466127510337868E-3</c:v>
                </c:pt>
                <c:pt idx="898">
                  <c:v>1.1102605975002154E-3</c:v>
                </c:pt>
                <c:pt idx="899">
                  <c:v>1.0093926329827246E-3</c:v>
                </c:pt>
                <c:pt idx="900">
                  <c:v>1.0505275562027931E-3</c:v>
                </c:pt>
                <c:pt idx="901">
                  <c:v>9.4982610765988098E-4</c:v>
                </c:pt>
                <c:pt idx="902">
                  <c:v>9.5385334762838891E-4</c:v>
                </c:pt>
                <c:pt idx="903">
                  <c:v>9.0216857843559712E-4</c:v>
                </c:pt>
                <c:pt idx="904">
                  <c:v>8.8907461668460855E-4</c:v>
                </c:pt>
                <c:pt idx="905">
                  <c:v>8.2086879709736369E-4</c:v>
                </c:pt>
                <c:pt idx="906">
                  <c:v>7.8656285466807089E-4</c:v>
                </c:pt>
                <c:pt idx="907">
                  <c:v>7.0176788111343694E-4</c:v>
                </c:pt>
                <c:pt idx="908">
                  <c:v>7.4546864752511989E-4</c:v>
                </c:pt>
                <c:pt idx="909">
                  <c:v>6.9648355508684402E-4</c:v>
                </c:pt>
                <c:pt idx="910">
                  <c:v>7.3222095063093487E-4</c:v>
                </c:pt>
                <c:pt idx="911">
                  <c:v>7.0170415953983169E-4</c:v>
                </c:pt>
                <c:pt idx="912">
                  <c:v>7.1568291998907422E-4</c:v>
                </c:pt>
                <c:pt idx="913">
                  <c:v>6.8856583004561669E-4</c:v>
                </c:pt>
                <c:pt idx="914">
                  <c:v>6.9983231549226648E-4</c:v>
                </c:pt>
                <c:pt idx="915">
                  <c:v>7.3490930722051255E-4</c:v>
                </c:pt>
                <c:pt idx="916">
                  <c:v>6.63370246808809E-4</c:v>
                </c:pt>
                <c:pt idx="917">
                  <c:v>6.4546338912592266E-4</c:v>
                </c:pt>
                <c:pt idx="918">
                  <c:v>6.1231849393604326E-4</c:v>
                </c:pt>
                <c:pt idx="919">
                  <c:v>6.4016920360083498E-4</c:v>
                </c:pt>
                <c:pt idx="920">
                  <c:v>7.2031542361517865E-4</c:v>
                </c:pt>
                <c:pt idx="921">
                  <c:v>8.1570369796923545E-4</c:v>
                </c:pt>
                <c:pt idx="922">
                  <c:v>8.7648677585635225E-4</c:v>
                </c:pt>
                <c:pt idx="923">
                  <c:v>9.1490047749186046E-4</c:v>
                </c:pt>
                <c:pt idx="924">
                  <c:v>9.5928885263190191E-4</c:v>
                </c:pt>
                <c:pt idx="925">
                  <c:v>9.9837701699777553E-4</c:v>
                </c:pt>
                <c:pt idx="926">
                  <c:v>9.8124139119714769E-4</c:v>
                </c:pt>
                <c:pt idx="927">
                  <c:v>9.9771789126506865E-4</c:v>
                </c:pt>
                <c:pt idx="928">
                  <c:v>9.7349036471380433E-4</c:v>
                </c:pt>
                <c:pt idx="929">
                  <c:v>7.8564245222525239E-4</c:v>
                </c:pt>
                <c:pt idx="930">
                  <c:v>8.4856485870243165E-4</c:v>
                </c:pt>
                <c:pt idx="931">
                  <c:v>7.7374988862418369E-4</c:v>
                </c:pt>
                <c:pt idx="932">
                  <c:v>7.5056546049700643E-4</c:v>
                </c:pt>
                <c:pt idx="933">
                  <c:v>7.0738523908918686E-4</c:v>
                </c:pt>
                <c:pt idx="934">
                  <c:v>6.1338258944025809E-4</c:v>
                </c:pt>
                <c:pt idx="935">
                  <c:v>4.4225729931538567E-4</c:v>
                </c:pt>
                <c:pt idx="936">
                  <c:v>5.1170413762983502E-4</c:v>
                </c:pt>
                <c:pt idx="937">
                  <c:v>4.9647285570514398E-4</c:v>
                </c:pt>
                <c:pt idx="938">
                  <c:v>5.2491203136342986E-4</c:v>
                </c:pt>
                <c:pt idx="939">
                  <c:v>5.5345874858863113E-4</c:v>
                </c:pt>
                <c:pt idx="940">
                  <c:v>4.4556150939427624E-4</c:v>
                </c:pt>
                <c:pt idx="941">
                  <c:v>4.0446821516785251E-4</c:v>
                </c:pt>
                <c:pt idx="942">
                  <c:v>5.3486793384349544E-4</c:v>
                </c:pt>
                <c:pt idx="943">
                  <c:v>5.2239128624826368E-4</c:v>
                </c:pt>
                <c:pt idx="944">
                  <c:v>4.9257397180037363E-4</c:v>
                </c:pt>
                <c:pt idx="945">
                  <c:v>4.209569483172393E-4</c:v>
                </c:pt>
                <c:pt idx="946">
                  <c:v>3.6062357311146786E-4</c:v>
                </c:pt>
                <c:pt idx="947">
                  <c:v>3.3811105154837949E-4</c:v>
                </c:pt>
                <c:pt idx="948">
                  <c:v>4.3489207135647708E-4</c:v>
                </c:pt>
                <c:pt idx="949">
                  <c:v>3.6534481222402537E-4</c:v>
                </c:pt>
                <c:pt idx="950">
                  <c:v>4.0036940254360454E-4</c:v>
                </c:pt>
                <c:pt idx="951">
                  <c:v>4.0105482027229743E-4</c:v>
                </c:pt>
                <c:pt idx="952">
                  <c:v>5.3098110043688529E-4</c:v>
                </c:pt>
                <c:pt idx="953">
                  <c:v>4.5949498918376497E-4</c:v>
                </c:pt>
                <c:pt idx="954">
                  <c:v>5.6810905043535166E-4</c:v>
                </c:pt>
                <c:pt idx="955">
                  <c:v>5.1776772920412669E-4</c:v>
                </c:pt>
                <c:pt idx="956">
                  <c:v>5.8273598161897352E-4</c:v>
                </c:pt>
                <c:pt idx="957">
                  <c:v>5.3046840651515658E-4</c:v>
                </c:pt>
                <c:pt idx="958">
                  <c:v>5.3574615954275295E-4</c:v>
                </c:pt>
                <c:pt idx="959">
                  <c:v>3.7542140226899928E-4</c:v>
                </c:pt>
                <c:pt idx="960">
                  <c:v>4.9381718152724367E-4</c:v>
                </c:pt>
                <c:pt idx="961">
                  <c:v>5.129219682772462E-4</c:v>
                </c:pt>
                <c:pt idx="962">
                  <c:v>5.3725904481178579E-4</c:v>
                </c:pt>
                <c:pt idx="963">
                  <c:v>4.6040005462892505E-4</c:v>
                </c:pt>
                <c:pt idx="964">
                  <c:v>4.4183790546274644E-4</c:v>
                </c:pt>
                <c:pt idx="965">
                  <c:v>3.8092592376197572E-4</c:v>
                </c:pt>
                <c:pt idx="966">
                  <c:v>3.9559010193991113E-4</c:v>
                </c:pt>
                <c:pt idx="967">
                  <c:v>4.202930754185905E-4</c:v>
                </c:pt>
                <c:pt idx="968">
                  <c:v>3.9651214763247879E-4</c:v>
                </c:pt>
                <c:pt idx="969">
                  <c:v>3.5687495526709017E-4</c:v>
                </c:pt>
                <c:pt idx="970">
                  <c:v>3.8201850226184201E-4</c:v>
                </c:pt>
                <c:pt idx="971">
                  <c:v>4.4025764695399927E-4</c:v>
                </c:pt>
                <c:pt idx="972">
                  <c:v>5.0713097357800473E-4</c:v>
                </c:pt>
                <c:pt idx="973">
                  <c:v>5.6921787884940385E-4</c:v>
                </c:pt>
                <c:pt idx="974">
                  <c:v>5.3658403433150411E-4</c:v>
                </c:pt>
                <c:pt idx="975">
                  <c:v>5.5051952253735287E-4</c:v>
                </c:pt>
                <c:pt idx="976">
                  <c:v>5.4857701875057516E-4</c:v>
                </c:pt>
                <c:pt idx="977">
                  <c:v>5.5327287878367381E-4</c:v>
                </c:pt>
                <c:pt idx="978">
                  <c:v>5.5734996399457216E-4</c:v>
                </c:pt>
                <c:pt idx="979">
                  <c:v>5.8977402029449964E-4</c:v>
                </c:pt>
                <c:pt idx="980">
                  <c:v>5.998500625895571E-4</c:v>
                </c:pt>
                <c:pt idx="981">
                  <c:v>5.370125573494162E-4</c:v>
                </c:pt>
                <c:pt idx="982">
                  <c:v>4.6350031915561799E-4</c:v>
                </c:pt>
                <c:pt idx="983">
                  <c:v>4.2508479168705516E-4</c:v>
                </c:pt>
                <c:pt idx="984">
                  <c:v>4.6078439248691612E-4</c:v>
                </c:pt>
                <c:pt idx="985">
                  <c:v>4.0974761144519804E-4</c:v>
                </c:pt>
                <c:pt idx="986">
                  <c:v>3.2498988488487759E-4</c:v>
                </c:pt>
                <c:pt idx="987">
                  <c:v>2.6208062440569136E-4</c:v>
                </c:pt>
                <c:pt idx="988">
                  <c:v>3.3030908432281315E-4</c:v>
                </c:pt>
                <c:pt idx="989">
                  <c:v>3.6074280000993254E-4</c:v>
                </c:pt>
                <c:pt idx="990">
                  <c:v>4.6068086775272085E-4</c:v>
                </c:pt>
                <c:pt idx="991">
                  <c:v>4.9579656714172416E-4</c:v>
                </c:pt>
                <c:pt idx="992">
                  <c:v>5.9500174549640024E-4</c:v>
                </c:pt>
                <c:pt idx="993">
                  <c:v>7.1556588409027509E-4</c:v>
                </c:pt>
                <c:pt idx="994">
                  <c:v>7.0366492165715533E-4</c:v>
                </c:pt>
                <c:pt idx="995">
                  <c:v>6.1824587836446256E-4</c:v>
                </c:pt>
                <c:pt idx="996">
                  <c:v>6.4341097018925865E-4</c:v>
                </c:pt>
                <c:pt idx="997">
                  <c:v>5.3287759323068741E-4</c:v>
                </c:pt>
                <c:pt idx="998">
                  <c:v>4.2098086673025441E-4</c:v>
                </c:pt>
                <c:pt idx="999">
                  <c:v>3.38317735850159E-4</c:v>
                </c:pt>
                <c:pt idx="1000">
                  <c:v>2.2374744200789055E-4</c:v>
                </c:pt>
                <c:pt idx="1001">
                  <c:v>1.4226646499731967E-4</c:v>
                </c:pt>
                <c:pt idx="1002">
                  <c:v>2.3343257344596047E-4</c:v>
                </c:pt>
                <c:pt idx="1003">
                  <c:v>1.9240573954272376E-4</c:v>
                </c:pt>
                <c:pt idx="1004">
                  <c:v>2.4801093747033021E-4</c:v>
                </c:pt>
                <c:pt idx="1005">
                  <c:v>2.2484695867336431E-4</c:v>
                </c:pt>
                <c:pt idx="1006">
                  <c:v>1.7122560139289151E-4</c:v>
                </c:pt>
                <c:pt idx="1007">
                  <c:v>1.8042902329616913E-4</c:v>
                </c:pt>
                <c:pt idx="1008">
                  <c:v>2.5195930145088E-4</c:v>
                </c:pt>
                <c:pt idx="1009">
                  <c:v>1.204255943816926E-4</c:v>
                </c:pt>
                <c:pt idx="1010">
                  <c:v>1.4496899005140085E-4</c:v>
                </c:pt>
                <c:pt idx="1011">
                  <c:v>1.1586061006194687E-4</c:v>
                </c:pt>
                <c:pt idx="1012">
                  <c:v>1.5029934532929996E-4</c:v>
                </c:pt>
                <c:pt idx="1013">
                  <c:v>1.4036626576241677E-4</c:v>
                </c:pt>
                <c:pt idx="1014">
                  <c:v>1.3449170268426674E-4</c:v>
                </c:pt>
                <c:pt idx="1015">
                  <c:v>1.84852633362498E-4</c:v>
                </c:pt>
                <c:pt idx="1016">
                  <c:v>2.5374295776190846E-4</c:v>
                </c:pt>
                <c:pt idx="1017">
                  <c:v>2.2324716375093302E-4</c:v>
                </c:pt>
                <c:pt idx="1018">
                  <c:v>1.9872695616101805E-4</c:v>
                </c:pt>
                <c:pt idx="1019">
                  <c:v>2.5566482963516933E-4</c:v>
                </c:pt>
                <c:pt idx="1020">
                  <c:v>2.940896688523106E-4</c:v>
                </c:pt>
                <c:pt idx="1021">
                  <c:v>2.4043190446072928E-4</c:v>
                </c:pt>
                <c:pt idx="1022">
                  <c:v>1.4042067558744353E-4</c:v>
                </c:pt>
                <c:pt idx="1023">
                  <c:v>1.1920341825161149E-4</c:v>
                </c:pt>
                <c:pt idx="1024">
                  <c:v>1.9140956502813972E-4</c:v>
                </c:pt>
                <c:pt idx="1025">
                  <c:v>1.8479566737119479E-4</c:v>
                </c:pt>
                <c:pt idx="1026">
                  <c:v>1.9402908771155928E-4</c:v>
                </c:pt>
                <c:pt idx="1027">
                  <c:v>2.8274905458364435E-4</c:v>
                </c:pt>
                <c:pt idx="1028">
                  <c:v>2.8209997093273781E-4</c:v>
                </c:pt>
                <c:pt idx="1029">
                  <c:v>3.3903839215680551E-4</c:v>
                </c:pt>
                <c:pt idx="1030">
                  <c:v>3.4036285145460472E-4</c:v>
                </c:pt>
                <c:pt idx="1031">
                  <c:v>2.8935327532539996E-4</c:v>
                </c:pt>
                <c:pt idx="1032">
                  <c:v>3.1850836012439039E-4</c:v>
                </c:pt>
                <c:pt idx="1033">
                  <c:v>2.6884734428930546E-4</c:v>
                </c:pt>
                <c:pt idx="1034">
                  <c:v>1.5759462562388716E-4</c:v>
                </c:pt>
                <c:pt idx="1035">
                  <c:v>1.9862817859276475E-4</c:v>
                </c:pt>
                <c:pt idx="1036">
                  <c:v>2.0326506421820023E-4</c:v>
                </c:pt>
                <c:pt idx="1037">
                  <c:v>2.5627137137590396E-4</c:v>
                </c:pt>
                <c:pt idx="1038">
                  <c:v>2.6221810963470197E-4</c:v>
                </c:pt>
                <c:pt idx="1039">
                  <c:v>2.2578269811384142E-4</c:v>
                </c:pt>
                <c:pt idx="1040">
                  <c:v>1.6888457302528852E-4</c:v>
                </c:pt>
                <c:pt idx="1041">
                  <c:v>2.1651257852907971E-4</c:v>
                </c:pt>
                <c:pt idx="1042">
                  <c:v>1.4035129393136914E-4</c:v>
                </c:pt>
                <c:pt idx="1043">
                  <c:v>1.6950563013880715E-4</c:v>
                </c:pt>
                <c:pt idx="1044">
                  <c:v>1.2378770162674421E-4</c:v>
                </c:pt>
                <c:pt idx="1045">
                  <c:v>8.472546409024582E-5</c:v>
                </c:pt>
                <c:pt idx="1046">
                  <c:v>1.0785960877509973E-4</c:v>
                </c:pt>
                <c:pt idx="1047">
                  <c:v>1.9794257828076639E-4</c:v>
                </c:pt>
                <c:pt idx="1048">
                  <c:v>1.9799424935621127E-4</c:v>
                </c:pt>
                <c:pt idx="1049">
                  <c:v>1.8209084176746483E-4</c:v>
                </c:pt>
                <c:pt idx="1050">
                  <c:v>1.7084790956721914E-4</c:v>
                </c:pt>
                <c:pt idx="1051">
                  <c:v>1.489848915966399E-4</c:v>
                </c:pt>
                <c:pt idx="1052">
                  <c:v>1.5692147749332111E-4</c:v>
                </c:pt>
                <c:pt idx="1053">
                  <c:v>1.1922859648943428E-4</c:v>
                </c:pt>
                <c:pt idx="1054">
                  <c:v>2.9807108041114844E-5</c:v>
                </c:pt>
                <c:pt idx="1055">
                  <c:v>-5.5617723142360933E-5</c:v>
                </c:pt>
                <c:pt idx="1056">
                  <c:v>4.9038844963403005E-5</c:v>
                </c:pt>
                <c:pt idx="1057">
                  <c:v>5.0354941945812195E-5</c:v>
                </c:pt>
                <c:pt idx="1058">
                  <c:v>-1.3194789729762102E-5</c:v>
                </c:pt>
                <c:pt idx="1059">
                  <c:v>2.5218351374998357E-5</c:v>
                </c:pt>
                <c:pt idx="1060">
                  <c:v>7.0900694400827328E-5</c:v>
                </c:pt>
                <c:pt idx="1061">
                  <c:v>1.5367927270496439E-4</c:v>
                </c:pt>
                <c:pt idx="1062">
                  <c:v>2.56978333934641E-4</c:v>
                </c:pt>
                <c:pt idx="1063">
                  <c:v>2.0466675625420856E-4</c:v>
                </c:pt>
                <c:pt idx="1064">
                  <c:v>1.1793619882007366E-4</c:v>
                </c:pt>
                <c:pt idx="1065">
                  <c:v>1.6030680933482714E-4</c:v>
                </c:pt>
                <c:pt idx="1066">
                  <c:v>1.1395066087853245E-4</c:v>
                </c:pt>
                <c:pt idx="1067">
                  <c:v>1.7684443829341575E-4</c:v>
                </c:pt>
                <c:pt idx="1068">
                  <c:v>1.3775941436039609E-4</c:v>
                </c:pt>
                <c:pt idx="1069">
                  <c:v>1.1992069676710697E-4</c:v>
                </c:pt>
                <c:pt idx="1070">
                  <c:v>1.609774195574473E-4</c:v>
                </c:pt>
                <c:pt idx="1071">
                  <c:v>2.8607645274232824E-4</c:v>
                </c:pt>
                <c:pt idx="1072">
                  <c:v>2.9269546273182604E-4</c:v>
                </c:pt>
                <c:pt idx="1073">
                  <c:v>2.8541385792681774E-4</c:v>
                </c:pt>
                <c:pt idx="1074">
                  <c:v>2.5100311268019148E-4</c:v>
                </c:pt>
                <c:pt idx="1075">
                  <c:v>2.1126403883035678E-4</c:v>
                </c:pt>
                <c:pt idx="1076">
                  <c:v>1.9203235668306022E-4</c:v>
                </c:pt>
                <c:pt idx="1077">
                  <c:v>1.5163143660926735E-4</c:v>
                </c:pt>
                <c:pt idx="1078">
                  <c:v>1.1322845261378958E-4</c:v>
                </c:pt>
                <c:pt idx="1079">
                  <c:v>1.4501987601863228E-4</c:v>
                </c:pt>
                <c:pt idx="1080">
                  <c:v>1.5561326810970775E-4</c:v>
                </c:pt>
                <c:pt idx="1081">
                  <c:v>2.2508577763690464E-4</c:v>
                </c:pt>
                <c:pt idx="1082">
                  <c:v>2.681215756501061E-4</c:v>
                </c:pt>
                <c:pt idx="1083">
                  <c:v>2.8531617585839716E-4</c:v>
                </c:pt>
                <c:pt idx="1084">
                  <c:v>2.9127587753188268E-4</c:v>
                </c:pt>
                <c:pt idx="1085">
                  <c:v>1.7014898067392229E-4</c:v>
                </c:pt>
                <c:pt idx="1086">
                  <c:v>1.0857980862348255E-4</c:v>
                </c:pt>
                <c:pt idx="1087">
                  <c:v>1.1584326464792828E-4</c:v>
                </c:pt>
                <c:pt idx="1088">
                  <c:v>-7.2809146401136987E-6</c:v>
                </c:pt>
                <c:pt idx="1089">
                  <c:v>4.4400279571557326E-5</c:v>
                </c:pt>
                <c:pt idx="1090">
                  <c:v>5.8976726471219762E-5</c:v>
                </c:pt>
                <c:pt idx="1091">
                  <c:v>1.1859413776129498E-4</c:v>
                </c:pt>
                <c:pt idx="1092">
                  <c:v>2.7287202809153703E-4</c:v>
                </c:pt>
                <c:pt idx="1093">
                  <c:v>3.8473424634723842E-4</c:v>
                </c:pt>
                <c:pt idx="1094">
                  <c:v>3.3508254226073187E-4</c:v>
                </c:pt>
                <c:pt idx="1095">
                  <c:v>3.7742817537929856E-4</c:v>
                </c:pt>
                <c:pt idx="1096">
                  <c:v>2.6617779378019016E-4</c:v>
                </c:pt>
                <c:pt idx="1097">
                  <c:v>1.7677783190358433E-4</c:v>
                </c:pt>
                <c:pt idx="1098">
                  <c:v>6.6836024854700202E-5</c:v>
                </c:pt>
                <c:pt idx="1099">
                  <c:v>2.1155763278553473E-5</c:v>
                </c:pt>
                <c:pt idx="1100">
                  <c:v>-1.290798604771413E-4</c:v>
                </c:pt>
                <c:pt idx="1101">
                  <c:v>-5.4905684767732132E-5</c:v>
                </c:pt>
                <c:pt idx="1102">
                  <c:v>-8.997075380613159E-5</c:v>
                </c:pt>
                <c:pt idx="1103">
                  <c:v>-2.1090508005182445E-5</c:v>
                </c:pt>
                <c:pt idx="1104">
                  <c:v>1.0080026262782657E-4</c:v>
                </c:pt>
                <c:pt idx="1105">
                  <c:v>2.0410805133950417E-4</c:v>
                </c:pt>
                <c:pt idx="1106">
                  <c:v>1.7559640836728167E-4</c:v>
                </c:pt>
                <c:pt idx="1107">
                  <c:v>2.7158828487085522E-4</c:v>
                </c:pt>
                <c:pt idx="1108">
                  <c:v>1.9408970536897166E-4</c:v>
                </c:pt>
                <c:pt idx="1109">
                  <c:v>2.0335982495373338E-4</c:v>
                </c:pt>
                <c:pt idx="1110">
                  <c:v>1.5102500441851598E-4</c:v>
                </c:pt>
                <c:pt idx="1111">
                  <c:v>1.2645336311145324E-4</c:v>
                </c:pt>
                <c:pt idx="1112">
                  <c:v>4.2347513726612905E-5</c:v>
                </c:pt>
                <c:pt idx="1113">
                  <c:v>1.28445200907366E-4</c:v>
                </c:pt>
                <c:pt idx="1114">
                  <c:v>1.9123976255406292E-4</c:v>
                </c:pt>
                <c:pt idx="1115">
                  <c:v>2.9259248574754721E-4</c:v>
                </c:pt>
                <c:pt idx="1116">
                  <c:v>3.2568735311173079E-4</c:v>
                </c:pt>
                <c:pt idx="1117">
                  <c:v>2.9190725060215973E-4</c:v>
                </c:pt>
                <c:pt idx="1118">
                  <c:v>1.8265652136443774E-4</c:v>
                </c:pt>
                <c:pt idx="1119">
                  <c:v>2.9186361319215505E-4</c:v>
                </c:pt>
                <c:pt idx="1120">
                  <c:v>2.3949799085330677E-4</c:v>
                </c:pt>
                <c:pt idx="1121">
                  <c:v>1.2371707840419269E-4</c:v>
                </c:pt>
                <c:pt idx="1122">
                  <c:v>6.1457376292507222E-5</c:v>
                </c:pt>
                <c:pt idx="1123">
                  <c:v>-3.1181394322973801E-5</c:v>
                </c:pt>
                <c:pt idx="1124">
                  <c:v>3.3722570510020905E-5</c:v>
                </c:pt>
                <c:pt idx="1125">
                  <c:v>1.2182462070144125E-4</c:v>
                </c:pt>
                <c:pt idx="1126">
                  <c:v>5.6323535426273592E-5</c:v>
                </c:pt>
                <c:pt idx="1127">
                  <c:v>-3.2365775708824912E-6</c:v>
                </c:pt>
                <c:pt idx="1128">
                  <c:v>-1.2838653689132204E-6</c:v>
                </c:pt>
                <c:pt idx="1129">
                  <c:v>1.3295681612692607E-5</c:v>
                </c:pt>
                <c:pt idx="1130">
                  <c:v>1.125825093957369E-4</c:v>
                </c:pt>
                <c:pt idx="1131">
                  <c:v>1.6154371993765875E-4</c:v>
                </c:pt>
                <c:pt idx="1132">
                  <c:v>1.1584300903130063E-4</c:v>
                </c:pt>
                <c:pt idx="1133">
                  <c:v>2.0389150753922987E-4</c:v>
                </c:pt>
                <c:pt idx="1134">
                  <c:v>3.1252875687060977E-4</c:v>
                </c:pt>
                <c:pt idx="1135">
                  <c:v>4.3168225684650882E-4</c:v>
                </c:pt>
                <c:pt idx="1136">
                  <c:v>4.9187248674080041E-4</c:v>
                </c:pt>
                <c:pt idx="1137">
                  <c:v>4.6537581486929224E-4</c:v>
                </c:pt>
                <c:pt idx="1138">
                  <c:v>4.1243468995163737E-4</c:v>
                </c:pt>
                <c:pt idx="1139">
                  <c:v>3.9190429275261137E-4</c:v>
                </c:pt>
                <c:pt idx="1140">
                  <c:v>3.6938373752408275E-4</c:v>
                </c:pt>
                <c:pt idx="1141">
                  <c:v>3.123993053070394E-4</c:v>
                </c:pt>
                <c:pt idx="1142">
                  <c:v>2.51552323263012E-4</c:v>
                </c:pt>
                <c:pt idx="1143">
                  <c:v>6.7544831504822396E-5</c:v>
                </c:pt>
                <c:pt idx="1144">
                  <c:v>3.8410104744390678E-5</c:v>
                </c:pt>
                <c:pt idx="1145">
                  <c:v>9.6627394214884486E-5</c:v>
                </c:pt>
                <c:pt idx="1146">
                  <c:v>9.3305254455397821E-5</c:v>
                </c:pt>
                <c:pt idx="1147">
                  <c:v>1.5859279029650068E-5</c:v>
                </c:pt>
                <c:pt idx="1148">
                  <c:v>-7.7534018921473119E-5</c:v>
                </c:pt>
                <c:pt idx="1149">
                  <c:v>-1.1264314531147982E-4</c:v>
                </c:pt>
                <c:pt idx="1150">
                  <c:v>-6.5660352692519495E-5</c:v>
                </c:pt>
                <c:pt idx="1151">
                  <c:v>-1.2782469154376376E-4</c:v>
                </c:pt>
                <c:pt idx="1152">
                  <c:v>-1.7415096937128534E-4</c:v>
                </c:pt>
                <c:pt idx="1153">
                  <c:v>-1.2249161577461334E-4</c:v>
                </c:pt>
                <c:pt idx="1154">
                  <c:v>-1.5029050829731575E-4</c:v>
                </c:pt>
                <c:pt idx="1155">
                  <c:v>-3.0430301379307322E-5</c:v>
                </c:pt>
                <c:pt idx="1156">
                  <c:v>2.9644207215984368E-5</c:v>
                </c:pt>
                <c:pt idx="1157">
                  <c:v>7.5341668139505333E-5</c:v>
                </c:pt>
                <c:pt idx="1158">
                  <c:v>1.2228803538902661E-4</c:v>
                </c:pt>
                <c:pt idx="1159">
                  <c:v>1.309268549368335E-4</c:v>
                </c:pt>
                <c:pt idx="1160">
                  <c:v>7.4647102987208949E-5</c:v>
                </c:pt>
                <c:pt idx="1161">
                  <c:v>1.879010442304406E-4</c:v>
                </c:pt>
                <c:pt idx="1162">
                  <c:v>1.7068964635804732E-4</c:v>
                </c:pt>
                <c:pt idx="1163">
                  <c:v>1.3644231316980687E-4</c:v>
                </c:pt>
                <c:pt idx="1164">
                  <c:v>3.6419435481632849E-5</c:v>
                </c:pt>
                <c:pt idx="1165">
                  <c:v>6.2228516883113094E-5</c:v>
                </c:pt>
                <c:pt idx="1166">
                  <c:v>1.3824968705221445E-4</c:v>
                </c:pt>
                <c:pt idx="1167">
                  <c:v>2.1045446445395178E-4</c:v>
                </c:pt>
                <c:pt idx="1168">
                  <c:v>2.2100650142634079E-4</c:v>
                </c:pt>
                <c:pt idx="1169">
                  <c:v>2.6207277332355663E-4</c:v>
                </c:pt>
                <c:pt idx="1170">
                  <c:v>2.0245768084146073E-4</c:v>
                </c:pt>
                <c:pt idx="1171">
                  <c:v>2.9253661525607675E-4</c:v>
                </c:pt>
                <c:pt idx="1172">
                  <c:v>2.7002646727595933E-4</c:v>
                </c:pt>
                <c:pt idx="1173">
                  <c:v>1.9202724435050735E-4</c:v>
                </c:pt>
                <c:pt idx="1174">
                  <c:v>1.1652450121892616E-4</c:v>
                </c:pt>
                <c:pt idx="1175">
                  <c:v>3.7074051406694817E-5</c:v>
                </c:pt>
                <c:pt idx="1176">
                  <c:v>-1.7192622831092914E-5</c:v>
                </c:pt>
                <c:pt idx="1177">
                  <c:v>9.8587079090705932E-5</c:v>
                </c:pt>
                <c:pt idx="1178">
                  <c:v>1.0986439172736954E-4</c:v>
                </c:pt>
                <c:pt idx="1179">
                  <c:v>1.032586555441786E-4</c:v>
                </c:pt>
                <c:pt idx="1180">
                  <c:v>1.5176600050539059E-5</c:v>
                </c:pt>
                <c:pt idx="1181">
                  <c:v>1.4485292184412061E-5</c:v>
                </c:pt>
                <c:pt idx="1182">
                  <c:v>5.3562492422792829E-5</c:v>
                </c:pt>
                <c:pt idx="1183">
                  <c:v>-5.4423993491270334E-5</c:v>
                </c:pt>
                <c:pt idx="1184">
                  <c:v>-1.2582763186531486E-4</c:v>
                </c:pt>
                <c:pt idx="1185">
                  <c:v>-9.3399065757742626E-5</c:v>
                </c:pt>
                <c:pt idx="1186">
                  <c:v>-6.428747230211257E-5</c:v>
                </c:pt>
                <c:pt idx="1187">
                  <c:v>-4.571904227022622E-5</c:v>
                </c:pt>
                <c:pt idx="1188">
                  <c:v>-9.2700666356031609E-5</c:v>
                </c:pt>
                <c:pt idx="1189">
                  <c:v>-1.8674985648952191E-4</c:v>
                </c:pt>
                <c:pt idx="1190">
                  <c:v>-1.1123391258495603E-4</c:v>
                </c:pt>
                <c:pt idx="1191">
                  <c:v>-1.7209383978534048E-4</c:v>
                </c:pt>
                <c:pt idx="1192">
                  <c:v>-1.9459765212475846E-4</c:v>
                </c:pt>
                <c:pt idx="1193">
                  <c:v>-2.1114243834892109E-4</c:v>
                </c:pt>
                <c:pt idx="1194">
                  <c:v>-1.3040733239948061E-4</c:v>
                </c:pt>
                <c:pt idx="1195">
                  <c:v>-4.5876922054456568E-6</c:v>
                </c:pt>
                <c:pt idx="1196">
                  <c:v>5.2369127938313135E-5</c:v>
                </c:pt>
                <c:pt idx="1197">
                  <c:v>3.2499755338370682E-5</c:v>
                </c:pt>
                <c:pt idx="1198">
                  <c:v>5.9585933928214088E-5</c:v>
                </c:pt>
                <c:pt idx="1199">
                  <c:v>5.9586043478197363E-5</c:v>
                </c:pt>
                <c:pt idx="1200">
                  <c:v>2.3163631888685533E-5</c:v>
                </c:pt>
                <c:pt idx="1201">
                  <c:v>-2.6477391074451628E-5</c:v>
                </c:pt>
                <c:pt idx="1202">
                  <c:v>-2.0522217466941469E-5</c:v>
                </c:pt>
                <c:pt idx="1203">
                  <c:v>2.8565285947366349E-5</c:v>
                </c:pt>
                <c:pt idx="1204">
                  <c:v>3.3203431397609476E-5</c:v>
                </c:pt>
                <c:pt idx="1205">
                  <c:v>6.5661046509080231E-5</c:v>
                </c:pt>
                <c:pt idx="1206">
                  <c:v>2.4607646734899267E-5</c:v>
                </c:pt>
                <c:pt idx="1207">
                  <c:v>2.1316327037374077E-5</c:v>
                </c:pt>
                <c:pt idx="1208">
                  <c:v>-2.0428187064630108E-5</c:v>
                </c:pt>
                <c:pt idx="1209">
                  <c:v>-9.9254895788752592E-5</c:v>
                </c:pt>
                <c:pt idx="1210">
                  <c:v>-1.5298173144478902E-4</c:v>
                </c:pt>
                <c:pt idx="1211">
                  <c:v>-1.3841329995223622E-4</c:v>
                </c:pt>
                <c:pt idx="1212">
                  <c:v>-2.4443851251572044E-4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C757-4ABE-B812-A304D094151B}"/>
            </c:ext>
          </c:extLst>
        </c:ser>
        <c:ser>
          <c:idx val="3"/>
          <c:order val="3"/>
          <c:tx>
            <c:strRef>
              <c:f>'Fluo 77K bandes'!$CT$1</c:f>
              <c:strCache>
                <c:ptCount val="1"/>
                <c:pt idx="0">
                  <c:v>W1B4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'Fluo 77K bandes'!$CP$3:$CP$1215</c:f>
              <c:numCache>
                <c:formatCode>General</c:formatCode>
                <c:ptCount val="1213"/>
                <c:pt idx="0">
                  <c:v>599.87080000000003</c:v>
                </c:pt>
                <c:pt idx="1">
                  <c:v>600.22069999999997</c:v>
                </c:pt>
                <c:pt idx="2">
                  <c:v>600.57050000000004</c:v>
                </c:pt>
                <c:pt idx="3">
                  <c:v>600.92020000000002</c:v>
                </c:pt>
                <c:pt idx="4">
                  <c:v>601.27</c:v>
                </c:pt>
                <c:pt idx="5">
                  <c:v>601.61959999999999</c:v>
                </c:pt>
                <c:pt idx="6">
                  <c:v>601.9692</c:v>
                </c:pt>
                <c:pt idx="7">
                  <c:v>602.31880000000001</c:v>
                </c:pt>
                <c:pt idx="8">
                  <c:v>602.66840000000002</c:v>
                </c:pt>
                <c:pt idx="9">
                  <c:v>603.01790000000005</c:v>
                </c:pt>
                <c:pt idx="10">
                  <c:v>603.3673</c:v>
                </c:pt>
                <c:pt idx="11">
                  <c:v>603.71669999999995</c:v>
                </c:pt>
                <c:pt idx="12">
                  <c:v>604.06610000000001</c:v>
                </c:pt>
                <c:pt idx="13">
                  <c:v>604.41539999999998</c:v>
                </c:pt>
                <c:pt idx="14">
                  <c:v>604.76469999999995</c:v>
                </c:pt>
                <c:pt idx="15">
                  <c:v>605.11400000000003</c:v>
                </c:pt>
                <c:pt idx="16">
                  <c:v>605.46310000000005</c:v>
                </c:pt>
                <c:pt idx="17">
                  <c:v>605.81230000000005</c:v>
                </c:pt>
                <c:pt idx="18">
                  <c:v>606.16139999999996</c:v>
                </c:pt>
                <c:pt idx="19">
                  <c:v>606.5104</c:v>
                </c:pt>
                <c:pt idx="20">
                  <c:v>606.85940000000005</c:v>
                </c:pt>
                <c:pt idx="21">
                  <c:v>607.20839999999998</c:v>
                </c:pt>
                <c:pt idx="22">
                  <c:v>607.55740000000003</c:v>
                </c:pt>
                <c:pt idx="23">
                  <c:v>607.90629999999999</c:v>
                </c:pt>
                <c:pt idx="24">
                  <c:v>608.25509999999997</c:v>
                </c:pt>
                <c:pt idx="25">
                  <c:v>608.60389999999995</c:v>
                </c:pt>
                <c:pt idx="26">
                  <c:v>608.95259999999996</c:v>
                </c:pt>
                <c:pt idx="27">
                  <c:v>609.30139999999994</c:v>
                </c:pt>
                <c:pt idx="28">
                  <c:v>609.65</c:v>
                </c:pt>
                <c:pt idx="29">
                  <c:v>609.99869999999999</c:v>
                </c:pt>
                <c:pt idx="30">
                  <c:v>610.34720000000004</c:v>
                </c:pt>
                <c:pt idx="31">
                  <c:v>610.69579999999996</c:v>
                </c:pt>
                <c:pt idx="32">
                  <c:v>611.04430000000002</c:v>
                </c:pt>
                <c:pt idx="33">
                  <c:v>611.39279999999997</c:v>
                </c:pt>
                <c:pt idx="34">
                  <c:v>611.74109999999996</c:v>
                </c:pt>
                <c:pt idx="35">
                  <c:v>612.08950000000004</c:v>
                </c:pt>
                <c:pt idx="36">
                  <c:v>612.43790000000001</c:v>
                </c:pt>
                <c:pt idx="37">
                  <c:v>612.78610000000003</c:v>
                </c:pt>
                <c:pt idx="38">
                  <c:v>613.13430000000005</c:v>
                </c:pt>
                <c:pt idx="39">
                  <c:v>613.48249999999996</c:v>
                </c:pt>
                <c:pt idx="40">
                  <c:v>613.83069999999998</c:v>
                </c:pt>
                <c:pt idx="41">
                  <c:v>614.17880000000002</c:v>
                </c:pt>
                <c:pt idx="42">
                  <c:v>614.52689999999996</c:v>
                </c:pt>
                <c:pt idx="43">
                  <c:v>614.87490000000003</c:v>
                </c:pt>
                <c:pt idx="44">
                  <c:v>615.22280000000001</c:v>
                </c:pt>
                <c:pt idx="45">
                  <c:v>615.57069999999999</c:v>
                </c:pt>
                <c:pt idx="46">
                  <c:v>615.91859999999997</c:v>
                </c:pt>
                <c:pt idx="47">
                  <c:v>616.26649999999995</c:v>
                </c:pt>
                <c:pt idx="48">
                  <c:v>616.61429999999996</c:v>
                </c:pt>
                <c:pt idx="49">
                  <c:v>616.96199999999999</c:v>
                </c:pt>
                <c:pt idx="50">
                  <c:v>617.3098</c:v>
                </c:pt>
                <c:pt idx="51">
                  <c:v>617.65740000000005</c:v>
                </c:pt>
                <c:pt idx="52">
                  <c:v>618.005</c:v>
                </c:pt>
                <c:pt idx="53">
                  <c:v>618.35260000000005</c:v>
                </c:pt>
                <c:pt idx="54">
                  <c:v>618.70010000000002</c:v>
                </c:pt>
                <c:pt idx="55">
                  <c:v>619.04759999999999</c:v>
                </c:pt>
                <c:pt idx="56">
                  <c:v>619.39509999999996</c:v>
                </c:pt>
                <c:pt idx="57">
                  <c:v>619.74249999999995</c:v>
                </c:pt>
                <c:pt idx="58">
                  <c:v>620.08979999999997</c:v>
                </c:pt>
                <c:pt idx="59">
                  <c:v>620.43709999999999</c:v>
                </c:pt>
                <c:pt idx="60">
                  <c:v>620.78440000000001</c:v>
                </c:pt>
                <c:pt idx="61">
                  <c:v>621.13170000000002</c:v>
                </c:pt>
                <c:pt idx="62">
                  <c:v>621.47879999999998</c:v>
                </c:pt>
                <c:pt idx="63">
                  <c:v>621.82600000000002</c:v>
                </c:pt>
                <c:pt idx="64">
                  <c:v>622.17309999999998</c:v>
                </c:pt>
                <c:pt idx="65">
                  <c:v>622.52009999999996</c:v>
                </c:pt>
                <c:pt idx="66">
                  <c:v>622.86710000000005</c:v>
                </c:pt>
                <c:pt idx="67">
                  <c:v>623.21410000000003</c:v>
                </c:pt>
                <c:pt idx="68">
                  <c:v>623.56100000000004</c:v>
                </c:pt>
                <c:pt idx="69">
                  <c:v>623.90790000000004</c:v>
                </c:pt>
                <c:pt idx="70">
                  <c:v>624.25469999999996</c:v>
                </c:pt>
                <c:pt idx="71">
                  <c:v>624.60149999999999</c:v>
                </c:pt>
                <c:pt idx="72">
                  <c:v>624.94820000000004</c:v>
                </c:pt>
                <c:pt idx="73">
                  <c:v>625.29499999999996</c:v>
                </c:pt>
                <c:pt idx="74">
                  <c:v>625.64160000000004</c:v>
                </c:pt>
                <c:pt idx="75">
                  <c:v>625.98820000000001</c:v>
                </c:pt>
                <c:pt idx="76">
                  <c:v>626.33479999999997</c:v>
                </c:pt>
                <c:pt idx="77">
                  <c:v>626.68129999999996</c:v>
                </c:pt>
                <c:pt idx="78">
                  <c:v>627.02779999999996</c:v>
                </c:pt>
                <c:pt idx="79">
                  <c:v>627.37419999999997</c:v>
                </c:pt>
                <c:pt idx="80">
                  <c:v>627.72059999999999</c:v>
                </c:pt>
                <c:pt idx="81">
                  <c:v>628.06700000000001</c:v>
                </c:pt>
                <c:pt idx="82">
                  <c:v>628.41330000000005</c:v>
                </c:pt>
                <c:pt idx="83">
                  <c:v>628.7595</c:v>
                </c:pt>
                <c:pt idx="84">
                  <c:v>629.10569999999996</c:v>
                </c:pt>
                <c:pt idx="85">
                  <c:v>629.45190000000002</c:v>
                </c:pt>
                <c:pt idx="86">
                  <c:v>629.798</c:v>
                </c:pt>
                <c:pt idx="87">
                  <c:v>630.14409999999998</c:v>
                </c:pt>
                <c:pt idx="88">
                  <c:v>630.49019999999996</c:v>
                </c:pt>
                <c:pt idx="89">
                  <c:v>630.83619999999996</c:v>
                </c:pt>
                <c:pt idx="90">
                  <c:v>631.18209999999999</c:v>
                </c:pt>
                <c:pt idx="91">
                  <c:v>631.52800000000002</c:v>
                </c:pt>
                <c:pt idx="92">
                  <c:v>631.87390000000005</c:v>
                </c:pt>
                <c:pt idx="93">
                  <c:v>632.21969999999999</c:v>
                </c:pt>
                <c:pt idx="94">
                  <c:v>632.56550000000004</c:v>
                </c:pt>
                <c:pt idx="95">
                  <c:v>632.91120000000001</c:v>
                </c:pt>
                <c:pt idx="96">
                  <c:v>633.25689999999997</c:v>
                </c:pt>
                <c:pt idx="97">
                  <c:v>633.60249999999996</c:v>
                </c:pt>
                <c:pt idx="98">
                  <c:v>633.94809999999995</c:v>
                </c:pt>
                <c:pt idx="99">
                  <c:v>634.29369999999994</c:v>
                </c:pt>
                <c:pt idx="100">
                  <c:v>634.63919999999996</c:v>
                </c:pt>
                <c:pt idx="101">
                  <c:v>634.9846</c:v>
                </c:pt>
                <c:pt idx="102">
                  <c:v>635.33010000000002</c:v>
                </c:pt>
                <c:pt idx="103">
                  <c:v>635.67539999999997</c:v>
                </c:pt>
                <c:pt idx="104">
                  <c:v>636.02080000000001</c:v>
                </c:pt>
                <c:pt idx="105">
                  <c:v>636.36599999999999</c:v>
                </c:pt>
                <c:pt idx="106">
                  <c:v>636.71130000000005</c:v>
                </c:pt>
                <c:pt idx="107">
                  <c:v>637.05650000000003</c:v>
                </c:pt>
                <c:pt idx="108">
                  <c:v>637.40170000000001</c:v>
                </c:pt>
                <c:pt idx="109">
                  <c:v>637.74680000000001</c:v>
                </c:pt>
                <c:pt idx="110">
                  <c:v>638.09190000000001</c:v>
                </c:pt>
                <c:pt idx="111">
                  <c:v>638.43679999999995</c:v>
                </c:pt>
                <c:pt idx="112">
                  <c:v>638.78179999999998</c:v>
                </c:pt>
                <c:pt idx="113">
                  <c:v>639.1268</c:v>
                </c:pt>
                <c:pt idx="114">
                  <c:v>639.47159999999997</c:v>
                </c:pt>
                <c:pt idx="115">
                  <c:v>639.81650000000002</c:v>
                </c:pt>
                <c:pt idx="116">
                  <c:v>640.16129999999998</c:v>
                </c:pt>
                <c:pt idx="117">
                  <c:v>640.50599999999997</c:v>
                </c:pt>
                <c:pt idx="118">
                  <c:v>640.85080000000005</c:v>
                </c:pt>
                <c:pt idx="119">
                  <c:v>641.19539999999995</c:v>
                </c:pt>
                <c:pt idx="120">
                  <c:v>641.54</c:v>
                </c:pt>
                <c:pt idx="121">
                  <c:v>641.88459999999998</c:v>
                </c:pt>
                <c:pt idx="122">
                  <c:v>642.22910000000002</c:v>
                </c:pt>
                <c:pt idx="123">
                  <c:v>642.57370000000003</c:v>
                </c:pt>
                <c:pt idx="124">
                  <c:v>642.91809999999998</c:v>
                </c:pt>
                <c:pt idx="125">
                  <c:v>643.26250000000005</c:v>
                </c:pt>
                <c:pt idx="126">
                  <c:v>643.60680000000002</c:v>
                </c:pt>
                <c:pt idx="127">
                  <c:v>643.95119999999997</c:v>
                </c:pt>
                <c:pt idx="128">
                  <c:v>644.29539999999997</c:v>
                </c:pt>
                <c:pt idx="129">
                  <c:v>644.63959999999997</c:v>
                </c:pt>
                <c:pt idx="130">
                  <c:v>644.98379999999997</c:v>
                </c:pt>
                <c:pt idx="131">
                  <c:v>645.3279</c:v>
                </c:pt>
                <c:pt idx="132">
                  <c:v>645.6721</c:v>
                </c:pt>
                <c:pt idx="133">
                  <c:v>646.01610000000005</c:v>
                </c:pt>
                <c:pt idx="134">
                  <c:v>646.36009999999999</c:v>
                </c:pt>
                <c:pt idx="135">
                  <c:v>646.70399999999995</c:v>
                </c:pt>
                <c:pt idx="136">
                  <c:v>647.04790000000003</c:v>
                </c:pt>
                <c:pt idx="137">
                  <c:v>647.39179999999999</c:v>
                </c:pt>
                <c:pt idx="138">
                  <c:v>647.73569999999995</c:v>
                </c:pt>
                <c:pt idx="139">
                  <c:v>648.07939999999996</c:v>
                </c:pt>
                <c:pt idx="140">
                  <c:v>648.42319999999995</c:v>
                </c:pt>
                <c:pt idx="141">
                  <c:v>648.76679999999999</c:v>
                </c:pt>
                <c:pt idx="142">
                  <c:v>649.1105</c:v>
                </c:pt>
                <c:pt idx="143">
                  <c:v>649.45399999999995</c:v>
                </c:pt>
                <c:pt idx="144">
                  <c:v>649.79759999999999</c:v>
                </c:pt>
                <c:pt idx="145">
                  <c:v>650.14110000000005</c:v>
                </c:pt>
                <c:pt idx="146">
                  <c:v>650.4846</c:v>
                </c:pt>
                <c:pt idx="147">
                  <c:v>650.82799999999997</c:v>
                </c:pt>
                <c:pt idx="148">
                  <c:v>651.17139999999995</c:v>
                </c:pt>
                <c:pt idx="149">
                  <c:v>651.51469999999995</c:v>
                </c:pt>
                <c:pt idx="150">
                  <c:v>651.85799999999995</c:v>
                </c:pt>
                <c:pt idx="151">
                  <c:v>652.20119999999997</c:v>
                </c:pt>
                <c:pt idx="152">
                  <c:v>652.5444</c:v>
                </c:pt>
                <c:pt idx="153">
                  <c:v>652.88760000000002</c:v>
                </c:pt>
                <c:pt idx="154">
                  <c:v>653.23069999999996</c:v>
                </c:pt>
                <c:pt idx="155">
                  <c:v>653.57370000000003</c:v>
                </c:pt>
                <c:pt idx="156">
                  <c:v>653.91669999999999</c:v>
                </c:pt>
                <c:pt idx="157">
                  <c:v>654.25980000000004</c:v>
                </c:pt>
                <c:pt idx="158">
                  <c:v>654.60270000000003</c:v>
                </c:pt>
                <c:pt idx="159">
                  <c:v>654.94560000000001</c:v>
                </c:pt>
                <c:pt idx="160">
                  <c:v>655.28840000000002</c:v>
                </c:pt>
                <c:pt idx="161">
                  <c:v>655.63120000000004</c:v>
                </c:pt>
                <c:pt idx="162">
                  <c:v>655.97389999999996</c:v>
                </c:pt>
                <c:pt idx="163">
                  <c:v>656.31669999999997</c:v>
                </c:pt>
                <c:pt idx="164">
                  <c:v>656.65930000000003</c:v>
                </c:pt>
                <c:pt idx="165">
                  <c:v>657.00189999999998</c:v>
                </c:pt>
                <c:pt idx="166">
                  <c:v>657.34450000000004</c:v>
                </c:pt>
                <c:pt idx="167">
                  <c:v>657.68700000000001</c:v>
                </c:pt>
                <c:pt idx="168">
                  <c:v>658.02949999999998</c:v>
                </c:pt>
                <c:pt idx="169">
                  <c:v>658.37189999999998</c:v>
                </c:pt>
                <c:pt idx="170">
                  <c:v>658.71429999999998</c:v>
                </c:pt>
                <c:pt idx="171">
                  <c:v>659.0566</c:v>
                </c:pt>
                <c:pt idx="172">
                  <c:v>659.39890000000003</c:v>
                </c:pt>
                <c:pt idx="173">
                  <c:v>659.74120000000005</c:v>
                </c:pt>
                <c:pt idx="174">
                  <c:v>660.08339999999998</c:v>
                </c:pt>
                <c:pt idx="175">
                  <c:v>660.42550000000006</c:v>
                </c:pt>
                <c:pt idx="176">
                  <c:v>660.76769999999999</c:v>
                </c:pt>
                <c:pt idx="177">
                  <c:v>661.10969999999998</c:v>
                </c:pt>
                <c:pt idx="178">
                  <c:v>661.45180000000005</c:v>
                </c:pt>
                <c:pt idx="179">
                  <c:v>661.79380000000003</c:v>
                </c:pt>
                <c:pt idx="180">
                  <c:v>662.13570000000004</c:v>
                </c:pt>
                <c:pt idx="181">
                  <c:v>662.47760000000005</c:v>
                </c:pt>
                <c:pt idx="182">
                  <c:v>662.81949999999995</c:v>
                </c:pt>
                <c:pt idx="183">
                  <c:v>663.16129999999998</c:v>
                </c:pt>
                <c:pt idx="184">
                  <c:v>663.50310000000002</c:v>
                </c:pt>
                <c:pt idx="185">
                  <c:v>663.84469999999999</c:v>
                </c:pt>
                <c:pt idx="186">
                  <c:v>664.18640000000005</c:v>
                </c:pt>
                <c:pt idx="187">
                  <c:v>664.52800000000002</c:v>
                </c:pt>
                <c:pt idx="188">
                  <c:v>664.86959999999999</c:v>
                </c:pt>
                <c:pt idx="189">
                  <c:v>665.21109999999999</c:v>
                </c:pt>
                <c:pt idx="190">
                  <c:v>665.55259999999998</c:v>
                </c:pt>
                <c:pt idx="191">
                  <c:v>665.89409999999998</c:v>
                </c:pt>
                <c:pt idx="192">
                  <c:v>666.2355</c:v>
                </c:pt>
                <c:pt idx="193">
                  <c:v>666.57680000000005</c:v>
                </c:pt>
                <c:pt idx="194">
                  <c:v>666.91819999999996</c:v>
                </c:pt>
                <c:pt idx="195">
                  <c:v>667.25940000000003</c:v>
                </c:pt>
                <c:pt idx="196">
                  <c:v>667.60059999999999</c:v>
                </c:pt>
                <c:pt idx="197">
                  <c:v>667.94179999999994</c:v>
                </c:pt>
                <c:pt idx="198">
                  <c:v>668.28300000000002</c:v>
                </c:pt>
                <c:pt idx="199">
                  <c:v>668.62400000000002</c:v>
                </c:pt>
                <c:pt idx="200">
                  <c:v>668.96500000000003</c:v>
                </c:pt>
                <c:pt idx="201">
                  <c:v>669.30600000000004</c:v>
                </c:pt>
                <c:pt idx="202">
                  <c:v>669.64700000000005</c:v>
                </c:pt>
                <c:pt idx="203">
                  <c:v>669.98789999999997</c:v>
                </c:pt>
                <c:pt idx="204">
                  <c:v>670.32870000000003</c:v>
                </c:pt>
                <c:pt idx="205">
                  <c:v>670.66959999999995</c:v>
                </c:pt>
                <c:pt idx="206">
                  <c:v>671.01030000000003</c:v>
                </c:pt>
                <c:pt idx="207">
                  <c:v>671.35109999999997</c:v>
                </c:pt>
                <c:pt idx="208">
                  <c:v>671.69169999999997</c:v>
                </c:pt>
                <c:pt idx="209">
                  <c:v>672.03229999999996</c:v>
                </c:pt>
                <c:pt idx="210">
                  <c:v>672.37300000000005</c:v>
                </c:pt>
                <c:pt idx="211">
                  <c:v>672.71349999999995</c:v>
                </c:pt>
                <c:pt idx="212">
                  <c:v>673.05399999999997</c:v>
                </c:pt>
                <c:pt idx="213">
                  <c:v>673.39449999999999</c:v>
                </c:pt>
                <c:pt idx="214">
                  <c:v>673.73490000000004</c:v>
                </c:pt>
                <c:pt idx="215">
                  <c:v>674.0752</c:v>
                </c:pt>
                <c:pt idx="216">
                  <c:v>674.41549999999995</c:v>
                </c:pt>
                <c:pt idx="217">
                  <c:v>674.75580000000002</c:v>
                </c:pt>
                <c:pt idx="218">
                  <c:v>675.096</c:v>
                </c:pt>
                <c:pt idx="219">
                  <c:v>675.43619999999999</c:v>
                </c:pt>
                <c:pt idx="220">
                  <c:v>675.77639999999997</c:v>
                </c:pt>
                <c:pt idx="221">
                  <c:v>676.11649999999997</c:v>
                </c:pt>
                <c:pt idx="222">
                  <c:v>676.45650000000001</c:v>
                </c:pt>
                <c:pt idx="223">
                  <c:v>676.79639999999995</c:v>
                </c:pt>
                <c:pt idx="224">
                  <c:v>677.13639999999998</c:v>
                </c:pt>
                <c:pt idx="225">
                  <c:v>677.47630000000004</c:v>
                </c:pt>
                <c:pt idx="226">
                  <c:v>677.81619999999998</c:v>
                </c:pt>
                <c:pt idx="227">
                  <c:v>678.15599999999995</c:v>
                </c:pt>
                <c:pt idx="228">
                  <c:v>678.49580000000003</c:v>
                </c:pt>
                <c:pt idx="229">
                  <c:v>678.83550000000002</c:v>
                </c:pt>
                <c:pt idx="230">
                  <c:v>679.17520000000002</c:v>
                </c:pt>
                <c:pt idx="231">
                  <c:v>679.51480000000004</c:v>
                </c:pt>
                <c:pt idx="232">
                  <c:v>679.85440000000006</c:v>
                </c:pt>
                <c:pt idx="233">
                  <c:v>680.19399999999996</c:v>
                </c:pt>
                <c:pt idx="234">
                  <c:v>680.53340000000003</c:v>
                </c:pt>
                <c:pt idx="235">
                  <c:v>680.87289999999996</c:v>
                </c:pt>
                <c:pt idx="236">
                  <c:v>681.21230000000003</c:v>
                </c:pt>
                <c:pt idx="237">
                  <c:v>681.55169999999998</c:v>
                </c:pt>
                <c:pt idx="238">
                  <c:v>681.89099999999996</c:v>
                </c:pt>
                <c:pt idx="239">
                  <c:v>682.23030000000006</c:v>
                </c:pt>
                <c:pt idx="240">
                  <c:v>682.56949999999995</c:v>
                </c:pt>
                <c:pt idx="241">
                  <c:v>682.90869999999995</c:v>
                </c:pt>
                <c:pt idx="242">
                  <c:v>683.24779999999998</c:v>
                </c:pt>
                <c:pt idx="243">
                  <c:v>683.58690000000001</c:v>
                </c:pt>
                <c:pt idx="244">
                  <c:v>683.92589999999996</c:v>
                </c:pt>
                <c:pt idx="245">
                  <c:v>684.26499999999999</c:v>
                </c:pt>
                <c:pt idx="246">
                  <c:v>684.60389999999995</c:v>
                </c:pt>
                <c:pt idx="247">
                  <c:v>684.94280000000003</c:v>
                </c:pt>
                <c:pt idx="248">
                  <c:v>685.28160000000003</c:v>
                </c:pt>
                <c:pt idx="249">
                  <c:v>685.62049999999999</c:v>
                </c:pt>
                <c:pt idx="250">
                  <c:v>685.95920000000001</c:v>
                </c:pt>
                <c:pt idx="251">
                  <c:v>686.298</c:v>
                </c:pt>
                <c:pt idx="252">
                  <c:v>686.63670000000002</c:v>
                </c:pt>
                <c:pt idx="253">
                  <c:v>686.97529999999995</c:v>
                </c:pt>
                <c:pt idx="254">
                  <c:v>687.31380000000001</c:v>
                </c:pt>
                <c:pt idx="255">
                  <c:v>687.65239999999994</c:v>
                </c:pt>
                <c:pt idx="256">
                  <c:v>687.99090000000001</c:v>
                </c:pt>
                <c:pt idx="257">
                  <c:v>688.32929999999999</c:v>
                </c:pt>
                <c:pt idx="258">
                  <c:v>688.66769999999997</c:v>
                </c:pt>
                <c:pt idx="259">
                  <c:v>689.00609999999995</c:v>
                </c:pt>
                <c:pt idx="260">
                  <c:v>689.34439999999995</c:v>
                </c:pt>
                <c:pt idx="261">
                  <c:v>689.68269999999995</c:v>
                </c:pt>
                <c:pt idx="262">
                  <c:v>690.02089999999998</c:v>
                </c:pt>
                <c:pt idx="263">
                  <c:v>690.35910000000001</c:v>
                </c:pt>
                <c:pt idx="264">
                  <c:v>690.69719999999995</c:v>
                </c:pt>
                <c:pt idx="265">
                  <c:v>691.03530000000001</c:v>
                </c:pt>
                <c:pt idx="266">
                  <c:v>691.37339999999995</c:v>
                </c:pt>
                <c:pt idx="267">
                  <c:v>691.71130000000005</c:v>
                </c:pt>
                <c:pt idx="268">
                  <c:v>692.04930000000002</c:v>
                </c:pt>
                <c:pt idx="269">
                  <c:v>692.38720000000001</c:v>
                </c:pt>
                <c:pt idx="270">
                  <c:v>692.72500000000002</c:v>
                </c:pt>
                <c:pt idx="271">
                  <c:v>693.06290000000001</c:v>
                </c:pt>
                <c:pt idx="272">
                  <c:v>693.40060000000005</c:v>
                </c:pt>
                <c:pt idx="273">
                  <c:v>693.73829999999998</c:v>
                </c:pt>
                <c:pt idx="274">
                  <c:v>694.07600000000002</c:v>
                </c:pt>
                <c:pt idx="275">
                  <c:v>694.41359999999997</c:v>
                </c:pt>
                <c:pt idx="276">
                  <c:v>694.75120000000004</c:v>
                </c:pt>
                <c:pt idx="277">
                  <c:v>695.08870000000002</c:v>
                </c:pt>
                <c:pt idx="278">
                  <c:v>695.42619999999999</c:v>
                </c:pt>
                <c:pt idx="279">
                  <c:v>695.76369999999997</c:v>
                </c:pt>
                <c:pt idx="280">
                  <c:v>696.10109999999997</c:v>
                </c:pt>
                <c:pt idx="281">
                  <c:v>696.4384</c:v>
                </c:pt>
                <c:pt idx="282">
                  <c:v>696.7758</c:v>
                </c:pt>
                <c:pt idx="283">
                  <c:v>697.11300000000006</c:v>
                </c:pt>
                <c:pt idx="284">
                  <c:v>697.4502</c:v>
                </c:pt>
                <c:pt idx="285">
                  <c:v>697.78740000000005</c:v>
                </c:pt>
                <c:pt idx="286">
                  <c:v>698.12450000000001</c:v>
                </c:pt>
                <c:pt idx="287">
                  <c:v>698.4615</c:v>
                </c:pt>
                <c:pt idx="288">
                  <c:v>698.79859999999996</c:v>
                </c:pt>
                <c:pt idx="289">
                  <c:v>699.13559999999995</c:v>
                </c:pt>
                <c:pt idx="290">
                  <c:v>699.47249999999997</c:v>
                </c:pt>
                <c:pt idx="291">
                  <c:v>699.80939999999998</c:v>
                </c:pt>
                <c:pt idx="292">
                  <c:v>700.14620000000002</c:v>
                </c:pt>
                <c:pt idx="293">
                  <c:v>700.48310000000004</c:v>
                </c:pt>
                <c:pt idx="294">
                  <c:v>700.81979999999999</c:v>
                </c:pt>
                <c:pt idx="295">
                  <c:v>701.15660000000003</c:v>
                </c:pt>
                <c:pt idx="296">
                  <c:v>701.4932</c:v>
                </c:pt>
                <c:pt idx="297">
                  <c:v>701.82979999999998</c:v>
                </c:pt>
                <c:pt idx="298">
                  <c:v>702.16639999999995</c:v>
                </c:pt>
                <c:pt idx="299">
                  <c:v>702.50289999999995</c:v>
                </c:pt>
                <c:pt idx="300">
                  <c:v>702.83939999999996</c:v>
                </c:pt>
                <c:pt idx="301">
                  <c:v>703.17579999999998</c:v>
                </c:pt>
                <c:pt idx="302">
                  <c:v>703.51220000000001</c:v>
                </c:pt>
                <c:pt idx="303">
                  <c:v>703.84849999999994</c:v>
                </c:pt>
                <c:pt idx="304">
                  <c:v>704.1848</c:v>
                </c:pt>
                <c:pt idx="305">
                  <c:v>704.52110000000005</c:v>
                </c:pt>
                <c:pt idx="306">
                  <c:v>704.85730000000001</c:v>
                </c:pt>
                <c:pt idx="307">
                  <c:v>705.1934</c:v>
                </c:pt>
                <c:pt idx="308">
                  <c:v>705.52949999999998</c:v>
                </c:pt>
                <c:pt idx="309">
                  <c:v>705.86559999999997</c:v>
                </c:pt>
                <c:pt idx="310">
                  <c:v>706.20159999999998</c:v>
                </c:pt>
                <c:pt idx="311">
                  <c:v>706.5376</c:v>
                </c:pt>
                <c:pt idx="312">
                  <c:v>706.87350000000004</c:v>
                </c:pt>
                <c:pt idx="313">
                  <c:v>707.20939999999996</c:v>
                </c:pt>
                <c:pt idx="314">
                  <c:v>707.54520000000002</c:v>
                </c:pt>
                <c:pt idx="315">
                  <c:v>707.88099999999997</c:v>
                </c:pt>
                <c:pt idx="316">
                  <c:v>708.21669999999995</c:v>
                </c:pt>
                <c:pt idx="317">
                  <c:v>708.55240000000003</c:v>
                </c:pt>
                <c:pt idx="318">
                  <c:v>708.88810000000001</c:v>
                </c:pt>
                <c:pt idx="319">
                  <c:v>709.22370000000001</c:v>
                </c:pt>
                <c:pt idx="320">
                  <c:v>709.55930000000001</c:v>
                </c:pt>
                <c:pt idx="321">
                  <c:v>709.89480000000003</c:v>
                </c:pt>
                <c:pt idx="322">
                  <c:v>710.23019999999997</c:v>
                </c:pt>
                <c:pt idx="323">
                  <c:v>710.56569999999999</c:v>
                </c:pt>
                <c:pt idx="324">
                  <c:v>710.90099999999995</c:v>
                </c:pt>
                <c:pt idx="325">
                  <c:v>711.23630000000003</c:v>
                </c:pt>
                <c:pt idx="326">
                  <c:v>711.57159999999999</c:v>
                </c:pt>
                <c:pt idx="327">
                  <c:v>711.90689999999995</c:v>
                </c:pt>
                <c:pt idx="328">
                  <c:v>712.24199999999996</c:v>
                </c:pt>
                <c:pt idx="329">
                  <c:v>712.57709999999997</c:v>
                </c:pt>
                <c:pt idx="330">
                  <c:v>712.91229999999996</c:v>
                </c:pt>
                <c:pt idx="331">
                  <c:v>713.2473</c:v>
                </c:pt>
                <c:pt idx="332">
                  <c:v>713.58230000000003</c:v>
                </c:pt>
                <c:pt idx="333">
                  <c:v>713.91719999999998</c:v>
                </c:pt>
                <c:pt idx="334">
                  <c:v>714.25220000000002</c:v>
                </c:pt>
                <c:pt idx="335">
                  <c:v>714.58699999999999</c:v>
                </c:pt>
                <c:pt idx="336">
                  <c:v>714.92190000000005</c:v>
                </c:pt>
                <c:pt idx="337">
                  <c:v>715.25660000000005</c:v>
                </c:pt>
                <c:pt idx="338">
                  <c:v>715.59130000000005</c:v>
                </c:pt>
                <c:pt idx="339">
                  <c:v>715.92600000000004</c:v>
                </c:pt>
                <c:pt idx="340">
                  <c:v>716.26059999999995</c:v>
                </c:pt>
                <c:pt idx="341">
                  <c:v>716.59519999999998</c:v>
                </c:pt>
                <c:pt idx="342">
                  <c:v>716.92970000000003</c:v>
                </c:pt>
                <c:pt idx="343">
                  <c:v>717.26419999999996</c:v>
                </c:pt>
                <c:pt idx="344">
                  <c:v>717.59870000000001</c:v>
                </c:pt>
                <c:pt idx="345">
                  <c:v>717.93309999999997</c:v>
                </c:pt>
                <c:pt idx="346">
                  <c:v>718.26750000000004</c:v>
                </c:pt>
                <c:pt idx="347">
                  <c:v>718.60170000000005</c:v>
                </c:pt>
                <c:pt idx="348">
                  <c:v>718.93600000000004</c:v>
                </c:pt>
                <c:pt idx="349">
                  <c:v>719.27020000000005</c:v>
                </c:pt>
                <c:pt idx="350">
                  <c:v>719.60440000000006</c:v>
                </c:pt>
                <c:pt idx="351">
                  <c:v>719.93849999999998</c:v>
                </c:pt>
                <c:pt idx="352">
                  <c:v>720.27260000000001</c:v>
                </c:pt>
                <c:pt idx="353">
                  <c:v>720.60659999999996</c:v>
                </c:pt>
                <c:pt idx="354">
                  <c:v>720.94060000000002</c:v>
                </c:pt>
                <c:pt idx="355">
                  <c:v>721.27449999999999</c:v>
                </c:pt>
                <c:pt idx="356">
                  <c:v>721.60839999999996</c:v>
                </c:pt>
                <c:pt idx="357">
                  <c:v>721.94219999999996</c:v>
                </c:pt>
                <c:pt idx="358">
                  <c:v>722.27599999999995</c:v>
                </c:pt>
                <c:pt idx="359">
                  <c:v>722.60969999999998</c:v>
                </c:pt>
                <c:pt idx="360">
                  <c:v>722.9434</c:v>
                </c:pt>
                <c:pt idx="361">
                  <c:v>723.27710000000002</c:v>
                </c:pt>
                <c:pt idx="362">
                  <c:v>723.61069999999995</c:v>
                </c:pt>
                <c:pt idx="363">
                  <c:v>723.9443</c:v>
                </c:pt>
                <c:pt idx="364">
                  <c:v>724.27779999999996</c:v>
                </c:pt>
                <c:pt idx="365">
                  <c:v>724.61130000000003</c:v>
                </c:pt>
                <c:pt idx="366">
                  <c:v>724.94460000000004</c:v>
                </c:pt>
                <c:pt idx="367">
                  <c:v>725.27800000000002</c:v>
                </c:pt>
                <c:pt idx="368">
                  <c:v>725.61130000000003</c:v>
                </c:pt>
                <c:pt idx="369">
                  <c:v>725.94460000000004</c:v>
                </c:pt>
                <c:pt idx="370">
                  <c:v>726.27790000000005</c:v>
                </c:pt>
                <c:pt idx="371">
                  <c:v>726.61099999999999</c:v>
                </c:pt>
                <c:pt idx="372">
                  <c:v>726.94420000000002</c:v>
                </c:pt>
                <c:pt idx="373">
                  <c:v>727.27729999999997</c:v>
                </c:pt>
                <c:pt idx="374">
                  <c:v>727.61040000000003</c:v>
                </c:pt>
                <c:pt idx="375">
                  <c:v>727.94330000000002</c:v>
                </c:pt>
                <c:pt idx="376">
                  <c:v>728.27620000000002</c:v>
                </c:pt>
                <c:pt idx="377">
                  <c:v>728.60919999999999</c:v>
                </c:pt>
                <c:pt idx="378">
                  <c:v>728.94200000000001</c:v>
                </c:pt>
                <c:pt idx="379">
                  <c:v>729.27480000000003</c:v>
                </c:pt>
                <c:pt idx="380">
                  <c:v>729.60760000000005</c:v>
                </c:pt>
                <c:pt idx="381">
                  <c:v>729.94029999999998</c:v>
                </c:pt>
                <c:pt idx="382">
                  <c:v>730.27300000000002</c:v>
                </c:pt>
                <c:pt idx="383">
                  <c:v>730.60569999999996</c:v>
                </c:pt>
                <c:pt idx="384">
                  <c:v>730.93820000000005</c:v>
                </c:pt>
                <c:pt idx="385">
                  <c:v>731.27080000000001</c:v>
                </c:pt>
                <c:pt idx="386">
                  <c:v>731.60320000000002</c:v>
                </c:pt>
                <c:pt idx="387">
                  <c:v>731.9357</c:v>
                </c:pt>
                <c:pt idx="388">
                  <c:v>732.2681</c:v>
                </c:pt>
                <c:pt idx="389">
                  <c:v>732.60040000000004</c:v>
                </c:pt>
                <c:pt idx="390">
                  <c:v>732.93269999999995</c:v>
                </c:pt>
                <c:pt idx="391">
                  <c:v>733.26499999999999</c:v>
                </c:pt>
                <c:pt idx="392">
                  <c:v>733.59709999999995</c:v>
                </c:pt>
                <c:pt idx="393">
                  <c:v>733.92930000000001</c:v>
                </c:pt>
                <c:pt idx="394">
                  <c:v>734.26139999999998</c:v>
                </c:pt>
                <c:pt idx="395">
                  <c:v>734.59339999999997</c:v>
                </c:pt>
                <c:pt idx="396">
                  <c:v>734.92550000000006</c:v>
                </c:pt>
                <c:pt idx="397">
                  <c:v>735.25739999999996</c:v>
                </c:pt>
                <c:pt idx="398">
                  <c:v>735.58939999999996</c:v>
                </c:pt>
                <c:pt idx="399">
                  <c:v>735.9212</c:v>
                </c:pt>
                <c:pt idx="400">
                  <c:v>736.25310000000002</c:v>
                </c:pt>
                <c:pt idx="401">
                  <c:v>736.58479999999997</c:v>
                </c:pt>
                <c:pt idx="402">
                  <c:v>736.91660000000002</c:v>
                </c:pt>
                <c:pt idx="403">
                  <c:v>737.2482</c:v>
                </c:pt>
                <c:pt idx="404">
                  <c:v>737.57989999999995</c:v>
                </c:pt>
                <c:pt idx="405">
                  <c:v>737.91150000000005</c:v>
                </c:pt>
                <c:pt idx="406">
                  <c:v>738.24300000000005</c:v>
                </c:pt>
                <c:pt idx="407">
                  <c:v>738.57449999999994</c:v>
                </c:pt>
                <c:pt idx="408">
                  <c:v>738.90599999999995</c:v>
                </c:pt>
                <c:pt idx="409">
                  <c:v>739.23739999999998</c:v>
                </c:pt>
                <c:pt idx="410">
                  <c:v>739.56870000000004</c:v>
                </c:pt>
                <c:pt idx="411">
                  <c:v>739.9</c:v>
                </c:pt>
                <c:pt idx="412">
                  <c:v>740.23130000000003</c:v>
                </c:pt>
                <c:pt idx="413">
                  <c:v>740.5625</c:v>
                </c:pt>
                <c:pt idx="414">
                  <c:v>740.89369999999997</c:v>
                </c:pt>
                <c:pt idx="415">
                  <c:v>741.22479999999996</c:v>
                </c:pt>
                <c:pt idx="416">
                  <c:v>741.55589999999995</c:v>
                </c:pt>
                <c:pt idx="417">
                  <c:v>741.88689999999997</c:v>
                </c:pt>
                <c:pt idx="418">
                  <c:v>742.21789999999999</c:v>
                </c:pt>
                <c:pt idx="419">
                  <c:v>742.54880000000003</c:v>
                </c:pt>
                <c:pt idx="420">
                  <c:v>742.87969999999996</c:v>
                </c:pt>
                <c:pt idx="421">
                  <c:v>743.2106</c:v>
                </c:pt>
                <c:pt idx="422">
                  <c:v>743.54129999999998</c:v>
                </c:pt>
                <c:pt idx="423">
                  <c:v>743.87210000000005</c:v>
                </c:pt>
                <c:pt idx="424">
                  <c:v>744.20280000000002</c:v>
                </c:pt>
                <c:pt idx="425">
                  <c:v>744.53340000000003</c:v>
                </c:pt>
                <c:pt idx="426">
                  <c:v>744.86400000000003</c:v>
                </c:pt>
                <c:pt idx="427">
                  <c:v>745.19460000000004</c:v>
                </c:pt>
                <c:pt idx="428">
                  <c:v>745.52509999999995</c:v>
                </c:pt>
                <c:pt idx="429">
                  <c:v>745.85559999999998</c:v>
                </c:pt>
                <c:pt idx="430">
                  <c:v>746.18600000000004</c:v>
                </c:pt>
                <c:pt idx="431">
                  <c:v>746.51639999999998</c:v>
                </c:pt>
                <c:pt idx="432">
                  <c:v>746.84670000000006</c:v>
                </c:pt>
                <c:pt idx="433">
                  <c:v>747.17690000000005</c:v>
                </c:pt>
                <c:pt idx="434">
                  <c:v>747.50710000000004</c:v>
                </c:pt>
                <c:pt idx="435">
                  <c:v>747.83730000000003</c:v>
                </c:pt>
                <c:pt idx="436">
                  <c:v>748.16750000000002</c:v>
                </c:pt>
                <c:pt idx="437">
                  <c:v>748.49760000000003</c:v>
                </c:pt>
                <c:pt idx="438">
                  <c:v>748.82759999999996</c:v>
                </c:pt>
                <c:pt idx="439">
                  <c:v>749.1576</c:v>
                </c:pt>
                <c:pt idx="440">
                  <c:v>749.48749999999995</c:v>
                </c:pt>
                <c:pt idx="441">
                  <c:v>749.81740000000002</c:v>
                </c:pt>
                <c:pt idx="442">
                  <c:v>750.14729999999997</c:v>
                </c:pt>
                <c:pt idx="443">
                  <c:v>750.47709999999995</c:v>
                </c:pt>
                <c:pt idx="444">
                  <c:v>750.80679999999995</c:v>
                </c:pt>
                <c:pt idx="445">
                  <c:v>751.13649999999996</c:v>
                </c:pt>
                <c:pt idx="446">
                  <c:v>751.46619999999996</c:v>
                </c:pt>
                <c:pt idx="447">
                  <c:v>751.79579999999999</c:v>
                </c:pt>
                <c:pt idx="448">
                  <c:v>752.12530000000004</c:v>
                </c:pt>
                <c:pt idx="449">
                  <c:v>752.45479999999998</c:v>
                </c:pt>
                <c:pt idx="450">
                  <c:v>752.78430000000003</c:v>
                </c:pt>
                <c:pt idx="451">
                  <c:v>753.11369999999999</c:v>
                </c:pt>
                <c:pt idx="452">
                  <c:v>753.44309999999996</c:v>
                </c:pt>
                <c:pt idx="453">
                  <c:v>753.77250000000004</c:v>
                </c:pt>
                <c:pt idx="454">
                  <c:v>754.10170000000005</c:v>
                </c:pt>
                <c:pt idx="455">
                  <c:v>754.43089999999995</c:v>
                </c:pt>
                <c:pt idx="456">
                  <c:v>754.76009999999997</c:v>
                </c:pt>
                <c:pt idx="457">
                  <c:v>755.08920000000001</c:v>
                </c:pt>
                <c:pt idx="458">
                  <c:v>755.41830000000004</c:v>
                </c:pt>
                <c:pt idx="459">
                  <c:v>755.74739999999997</c:v>
                </c:pt>
                <c:pt idx="460">
                  <c:v>756.07640000000004</c:v>
                </c:pt>
                <c:pt idx="461">
                  <c:v>756.40530000000001</c:v>
                </c:pt>
                <c:pt idx="462">
                  <c:v>756.73419999999999</c:v>
                </c:pt>
                <c:pt idx="463">
                  <c:v>757.06299999999999</c:v>
                </c:pt>
                <c:pt idx="464">
                  <c:v>757.39179999999999</c:v>
                </c:pt>
                <c:pt idx="465">
                  <c:v>757.72059999999999</c:v>
                </c:pt>
                <c:pt idx="466">
                  <c:v>758.04930000000002</c:v>
                </c:pt>
                <c:pt idx="467">
                  <c:v>758.37800000000004</c:v>
                </c:pt>
                <c:pt idx="468">
                  <c:v>758.70659999999998</c:v>
                </c:pt>
                <c:pt idx="469">
                  <c:v>759.03520000000003</c:v>
                </c:pt>
                <c:pt idx="470">
                  <c:v>759.36369999999999</c:v>
                </c:pt>
                <c:pt idx="471">
                  <c:v>759.69209999999998</c:v>
                </c:pt>
                <c:pt idx="472">
                  <c:v>760.02059999999994</c:v>
                </c:pt>
                <c:pt idx="473">
                  <c:v>760.34889999999996</c:v>
                </c:pt>
                <c:pt idx="474">
                  <c:v>760.67719999999997</c:v>
                </c:pt>
                <c:pt idx="475">
                  <c:v>761.00559999999996</c:v>
                </c:pt>
                <c:pt idx="476">
                  <c:v>761.3338</c:v>
                </c:pt>
                <c:pt idx="477">
                  <c:v>761.66200000000003</c:v>
                </c:pt>
                <c:pt idx="478">
                  <c:v>761.99009999999998</c:v>
                </c:pt>
                <c:pt idx="479">
                  <c:v>762.31820000000005</c:v>
                </c:pt>
                <c:pt idx="480">
                  <c:v>762.64620000000002</c:v>
                </c:pt>
                <c:pt idx="481">
                  <c:v>762.9742</c:v>
                </c:pt>
                <c:pt idx="482">
                  <c:v>763.30219999999997</c:v>
                </c:pt>
                <c:pt idx="483">
                  <c:v>763.63009999999997</c:v>
                </c:pt>
                <c:pt idx="484">
                  <c:v>763.9579</c:v>
                </c:pt>
                <c:pt idx="485">
                  <c:v>764.28570000000002</c:v>
                </c:pt>
                <c:pt idx="486">
                  <c:v>764.61350000000004</c:v>
                </c:pt>
                <c:pt idx="487">
                  <c:v>764.94119999999998</c:v>
                </c:pt>
                <c:pt idx="488">
                  <c:v>765.26890000000003</c:v>
                </c:pt>
                <c:pt idx="489">
                  <c:v>765.59640000000002</c:v>
                </c:pt>
                <c:pt idx="490">
                  <c:v>765.92399999999998</c:v>
                </c:pt>
                <c:pt idx="491">
                  <c:v>766.25149999999996</c:v>
                </c:pt>
                <c:pt idx="492">
                  <c:v>766.57899999999995</c:v>
                </c:pt>
                <c:pt idx="493">
                  <c:v>766.90639999999996</c:v>
                </c:pt>
                <c:pt idx="494">
                  <c:v>767.23379999999997</c:v>
                </c:pt>
                <c:pt idx="495">
                  <c:v>767.56110000000001</c:v>
                </c:pt>
                <c:pt idx="496">
                  <c:v>767.88840000000005</c:v>
                </c:pt>
                <c:pt idx="497">
                  <c:v>768.21559999999999</c:v>
                </c:pt>
                <c:pt idx="498">
                  <c:v>768.54280000000006</c:v>
                </c:pt>
                <c:pt idx="499">
                  <c:v>768.86990000000003</c:v>
                </c:pt>
                <c:pt idx="500">
                  <c:v>769.197</c:v>
                </c:pt>
                <c:pt idx="501">
                  <c:v>769.524</c:v>
                </c:pt>
                <c:pt idx="502">
                  <c:v>769.851</c:v>
                </c:pt>
                <c:pt idx="503">
                  <c:v>770.178</c:v>
                </c:pt>
                <c:pt idx="504">
                  <c:v>770.50490000000002</c:v>
                </c:pt>
                <c:pt idx="505">
                  <c:v>770.83169999999996</c:v>
                </c:pt>
                <c:pt idx="506">
                  <c:v>771.1585</c:v>
                </c:pt>
                <c:pt idx="507">
                  <c:v>771.48519999999996</c:v>
                </c:pt>
                <c:pt idx="508">
                  <c:v>771.81200000000001</c:v>
                </c:pt>
                <c:pt idx="509">
                  <c:v>772.1386</c:v>
                </c:pt>
                <c:pt idx="510">
                  <c:v>772.46519999999998</c:v>
                </c:pt>
                <c:pt idx="511">
                  <c:v>772.79169999999999</c:v>
                </c:pt>
                <c:pt idx="512">
                  <c:v>773.11829999999998</c:v>
                </c:pt>
                <c:pt idx="513">
                  <c:v>773.44479999999999</c:v>
                </c:pt>
                <c:pt idx="514">
                  <c:v>773.77120000000002</c:v>
                </c:pt>
                <c:pt idx="515">
                  <c:v>774.09749999999997</c:v>
                </c:pt>
                <c:pt idx="516">
                  <c:v>774.42380000000003</c:v>
                </c:pt>
                <c:pt idx="517">
                  <c:v>774.75009999999997</c:v>
                </c:pt>
                <c:pt idx="518">
                  <c:v>775.07640000000004</c:v>
                </c:pt>
                <c:pt idx="519">
                  <c:v>775.40250000000003</c:v>
                </c:pt>
                <c:pt idx="520">
                  <c:v>775.72860000000003</c:v>
                </c:pt>
                <c:pt idx="521">
                  <c:v>776.05470000000003</c:v>
                </c:pt>
                <c:pt idx="522">
                  <c:v>776.38070000000005</c:v>
                </c:pt>
                <c:pt idx="523">
                  <c:v>776.70669999999996</c:v>
                </c:pt>
                <c:pt idx="524">
                  <c:v>777.03269999999998</c:v>
                </c:pt>
                <c:pt idx="525">
                  <c:v>777.35850000000005</c:v>
                </c:pt>
                <c:pt idx="526">
                  <c:v>777.68439999999998</c:v>
                </c:pt>
                <c:pt idx="527">
                  <c:v>778.01009999999997</c:v>
                </c:pt>
                <c:pt idx="528">
                  <c:v>778.33590000000004</c:v>
                </c:pt>
                <c:pt idx="529">
                  <c:v>778.66160000000002</c:v>
                </c:pt>
                <c:pt idx="530">
                  <c:v>778.98720000000003</c:v>
                </c:pt>
                <c:pt idx="531">
                  <c:v>779.31280000000004</c:v>
                </c:pt>
                <c:pt idx="532">
                  <c:v>779.63840000000005</c:v>
                </c:pt>
                <c:pt idx="533">
                  <c:v>779.96389999999997</c:v>
                </c:pt>
                <c:pt idx="534">
                  <c:v>780.28930000000003</c:v>
                </c:pt>
                <c:pt idx="535">
                  <c:v>780.61469999999997</c:v>
                </c:pt>
                <c:pt idx="536">
                  <c:v>780.94010000000003</c:v>
                </c:pt>
                <c:pt idx="537">
                  <c:v>781.2654</c:v>
                </c:pt>
                <c:pt idx="538">
                  <c:v>781.59059999999999</c:v>
                </c:pt>
                <c:pt idx="539">
                  <c:v>781.91579999999999</c:v>
                </c:pt>
                <c:pt idx="540">
                  <c:v>782.24099999999999</c:v>
                </c:pt>
                <c:pt idx="541">
                  <c:v>782.56619999999998</c:v>
                </c:pt>
                <c:pt idx="542">
                  <c:v>782.89120000000003</c:v>
                </c:pt>
                <c:pt idx="543">
                  <c:v>783.21619999999996</c:v>
                </c:pt>
                <c:pt idx="544">
                  <c:v>783.5412</c:v>
                </c:pt>
                <c:pt idx="545">
                  <c:v>783.86609999999996</c:v>
                </c:pt>
                <c:pt idx="546">
                  <c:v>784.19100000000003</c:v>
                </c:pt>
                <c:pt idx="547">
                  <c:v>784.51580000000001</c:v>
                </c:pt>
                <c:pt idx="548">
                  <c:v>784.84059999999999</c:v>
                </c:pt>
                <c:pt idx="549">
                  <c:v>785.1653</c:v>
                </c:pt>
                <c:pt idx="550">
                  <c:v>785.49</c:v>
                </c:pt>
                <c:pt idx="551">
                  <c:v>785.81460000000004</c:v>
                </c:pt>
                <c:pt idx="552">
                  <c:v>786.13919999999996</c:v>
                </c:pt>
                <c:pt idx="553">
                  <c:v>786.46370000000002</c:v>
                </c:pt>
                <c:pt idx="554">
                  <c:v>786.78819999999996</c:v>
                </c:pt>
                <c:pt idx="555">
                  <c:v>787.11270000000002</c:v>
                </c:pt>
                <c:pt idx="556">
                  <c:v>787.43709999999999</c:v>
                </c:pt>
                <c:pt idx="557">
                  <c:v>787.76139999999998</c:v>
                </c:pt>
                <c:pt idx="558">
                  <c:v>788.08569999999997</c:v>
                </c:pt>
                <c:pt idx="559">
                  <c:v>788.40989999999999</c:v>
                </c:pt>
                <c:pt idx="560">
                  <c:v>788.73410000000001</c:v>
                </c:pt>
                <c:pt idx="561">
                  <c:v>789.05830000000003</c:v>
                </c:pt>
                <c:pt idx="562">
                  <c:v>789.38239999999996</c:v>
                </c:pt>
                <c:pt idx="563">
                  <c:v>789.70640000000003</c:v>
                </c:pt>
                <c:pt idx="564">
                  <c:v>790.03039999999999</c:v>
                </c:pt>
                <c:pt idx="565">
                  <c:v>790.35440000000006</c:v>
                </c:pt>
                <c:pt idx="566">
                  <c:v>790.67830000000004</c:v>
                </c:pt>
                <c:pt idx="567">
                  <c:v>791.00210000000004</c:v>
                </c:pt>
                <c:pt idx="568">
                  <c:v>791.32590000000005</c:v>
                </c:pt>
                <c:pt idx="569">
                  <c:v>791.64970000000005</c:v>
                </c:pt>
                <c:pt idx="570">
                  <c:v>791.97339999999997</c:v>
                </c:pt>
                <c:pt idx="571">
                  <c:v>792.2971</c:v>
                </c:pt>
                <c:pt idx="572">
                  <c:v>792.62070000000006</c:v>
                </c:pt>
                <c:pt idx="573">
                  <c:v>792.9443</c:v>
                </c:pt>
                <c:pt idx="574">
                  <c:v>793.26779999999997</c:v>
                </c:pt>
                <c:pt idx="575">
                  <c:v>793.59119999999996</c:v>
                </c:pt>
                <c:pt idx="576">
                  <c:v>793.91470000000004</c:v>
                </c:pt>
                <c:pt idx="577">
                  <c:v>794.23800000000006</c:v>
                </c:pt>
                <c:pt idx="578">
                  <c:v>794.56129999999996</c:v>
                </c:pt>
                <c:pt idx="579">
                  <c:v>794.88459999999998</c:v>
                </c:pt>
                <c:pt idx="580">
                  <c:v>795.20780000000002</c:v>
                </c:pt>
                <c:pt idx="581">
                  <c:v>795.53099999999995</c:v>
                </c:pt>
                <c:pt idx="582">
                  <c:v>795.85410000000002</c:v>
                </c:pt>
                <c:pt idx="583">
                  <c:v>796.17719999999997</c:v>
                </c:pt>
                <c:pt idx="584">
                  <c:v>796.50019999999995</c:v>
                </c:pt>
                <c:pt idx="585">
                  <c:v>796.82320000000004</c:v>
                </c:pt>
                <c:pt idx="586">
                  <c:v>797.14620000000002</c:v>
                </c:pt>
                <c:pt idx="587">
                  <c:v>797.46910000000003</c:v>
                </c:pt>
                <c:pt idx="588">
                  <c:v>797.79190000000006</c:v>
                </c:pt>
                <c:pt idx="589">
                  <c:v>798.11469999999997</c:v>
                </c:pt>
                <c:pt idx="590">
                  <c:v>798.43740000000003</c:v>
                </c:pt>
                <c:pt idx="591">
                  <c:v>798.76009999999997</c:v>
                </c:pt>
                <c:pt idx="592">
                  <c:v>799.08280000000002</c:v>
                </c:pt>
                <c:pt idx="593">
                  <c:v>799.40530000000001</c:v>
                </c:pt>
                <c:pt idx="594">
                  <c:v>799.72789999999998</c:v>
                </c:pt>
                <c:pt idx="595">
                  <c:v>800.05039999999997</c:v>
                </c:pt>
                <c:pt idx="596">
                  <c:v>800.37279999999998</c:v>
                </c:pt>
                <c:pt idx="597">
                  <c:v>800.69529999999997</c:v>
                </c:pt>
                <c:pt idx="598">
                  <c:v>801.01760000000002</c:v>
                </c:pt>
                <c:pt idx="599">
                  <c:v>801.33979999999997</c:v>
                </c:pt>
                <c:pt idx="600">
                  <c:v>801.66210000000001</c:v>
                </c:pt>
                <c:pt idx="601">
                  <c:v>801.98429999999996</c:v>
                </c:pt>
                <c:pt idx="602">
                  <c:v>802.30650000000003</c:v>
                </c:pt>
                <c:pt idx="603">
                  <c:v>802.62860000000001</c:v>
                </c:pt>
                <c:pt idx="604">
                  <c:v>802.95060000000001</c:v>
                </c:pt>
                <c:pt idx="605">
                  <c:v>803.27260000000001</c:v>
                </c:pt>
                <c:pt idx="606">
                  <c:v>803.59460000000001</c:v>
                </c:pt>
                <c:pt idx="607">
                  <c:v>803.91650000000004</c:v>
                </c:pt>
                <c:pt idx="608">
                  <c:v>804.23839999999996</c:v>
                </c:pt>
                <c:pt idx="609">
                  <c:v>804.56020000000001</c:v>
                </c:pt>
                <c:pt idx="610">
                  <c:v>804.88199999999995</c:v>
                </c:pt>
                <c:pt idx="611">
                  <c:v>805.20370000000003</c:v>
                </c:pt>
                <c:pt idx="612">
                  <c:v>805.52530000000002</c:v>
                </c:pt>
                <c:pt idx="613">
                  <c:v>805.84690000000001</c:v>
                </c:pt>
                <c:pt idx="614">
                  <c:v>806.16849999999999</c:v>
                </c:pt>
                <c:pt idx="615">
                  <c:v>806.49009999999998</c:v>
                </c:pt>
                <c:pt idx="616">
                  <c:v>806.81150000000002</c:v>
                </c:pt>
                <c:pt idx="617">
                  <c:v>807.13289999999995</c:v>
                </c:pt>
                <c:pt idx="618">
                  <c:v>807.45429999999999</c:v>
                </c:pt>
                <c:pt idx="619">
                  <c:v>807.77560000000005</c:v>
                </c:pt>
                <c:pt idx="620">
                  <c:v>808.09690000000001</c:v>
                </c:pt>
                <c:pt idx="621">
                  <c:v>808.41809999999998</c:v>
                </c:pt>
                <c:pt idx="622">
                  <c:v>808.73929999999996</c:v>
                </c:pt>
                <c:pt idx="623">
                  <c:v>809.06039999999996</c:v>
                </c:pt>
                <c:pt idx="624">
                  <c:v>809.38149999999996</c:v>
                </c:pt>
                <c:pt idx="625">
                  <c:v>809.70249999999999</c:v>
                </c:pt>
                <c:pt idx="626">
                  <c:v>810.02350000000001</c:v>
                </c:pt>
                <c:pt idx="627">
                  <c:v>810.34439999999995</c:v>
                </c:pt>
                <c:pt idx="628">
                  <c:v>810.6653</c:v>
                </c:pt>
                <c:pt idx="629">
                  <c:v>810.98609999999996</c:v>
                </c:pt>
                <c:pt idx="630">
                  <c:v>811.30690000000004</c:v>
                </c:pt>
                <c:pt idx="631">
                  <c:v>811.6277</c:v>
                </c:pt>
                <c:pt idx="632">
                  <c:v>811.94839999999999</c:v>
                </c:pt>
                <c:pt idx="633">
                  <c:v>812.26900000000001</c:v>
                </c:pt>
                <c:pt idx="634">
                  <c:v>812.58960000000002</c:v>
                </c:pt>
                <c:pt idx="635">
                  <c:v>812.91010000000006</c:v>
                </c:pt>
                <c:pt idx="636">
                  <c:v>813.23059999999998</c:v>
                </c:pt>
                <c:pt idx="637">
                  <c:v>813.55100000000004</c:v>
                </c:pt>
                <c:pt idx="638">
                  <c:v>813.87149999999997</c:v>
                </c:pt>
                <c:pt idx="639">
                  <c:v>814.19179999999994</c:v>
                </c:pt>
                <c:pt idx="640">
                  <c:v>814.51210000000003</c:v>
                </c:pt>
                <c:pt idx="641">
                  <c:v>814.83230000000003</c:v>
                </c:pt>
                <c:pt idx="642">
                  <c:v>815.15250000000003</c:v>
                </c:pt>
                <c:pt idx="643">
                  <c:v>815.47270000000003</c:v>
                </c:pt>
                <c:pt idx="644">
                  <c:v>815.79269999999997</c:v>
                </c:pt>
                <c:pt idx="645">
                  <c:v>816.11279999999999</c:v>
                </c:pt>
                <c:pt idx="646">
                  <c:v>816.43280000000004</c:v>
                </c:pt>
                <c:pt idx="647">
                  <c:v>816.7527</c:v>
                </c:pt>
                <c:pt idx="648">
                  <c:v>817.07259999999997</c:v>
                </c:pt>
                <c:pt idx="649">
                  <c:v>817.39250000000004</c:v>
                </c:pt>
                <c:pt idx="650">
                  <c:v>817.71230000000003</c:v>
                </c:pt>
                <c:pt idx="651">
                  <c:v>818.03200000000004</c:v>
                </c:pt>
                <c:pt idx="652">
                  <c:v>818.35170000000005</c:v>
                </c:pt>
                <c:pt idx="653">
                  <c:v>818.67139999999995</c:v>
                </c:pt>
                <c:pt idx="654">
                  <c:v>818.99099999999999</c:v>
                </c:pt>
                <c:pt idx="655">
                  <c:v>819.31050000000005</c:v>
                </c:pt>
                <c:pt idx="656">
                  <c:v>819.63009999999997</c:v>
                </c:pt>
                <c:pt idx="657">
                  <c:v>819.94949999999994</c:v>
                </c:pt>
                <c:pt idx="658">
                  <c:v>820.26890000000003</c:v>
                </c:pt>
                <c:pt idx="659">
                  <c:v>820.5883</c:v>
                </c:pt>
                <c:pt idx="660">
                  <c:v>820.9076</c:v>
                </c:pt>
                <c:pt idx="661">
                  <c:v>821.2269</c:v>
                </c:pt>
                <c:pt idx="662">
                  <c:v>821.54600000000005</c:v>
                </c:pt>
                <c:pt idx="663">
                  <c:v>821.86519999999996</c:v>
                </c:pt>
                <c:pt idx="664">
                  <c:v>822.18430000000001</c:v>
                </c:pt>
                <c:pt idx="665">
                  <c:v>822.50340000000006</c:v>
                </c:pt>
                <c:pt idx="666">
                  <c:v>822.82240000000002</c:v>
                </c:pt>
                <c:pt idx="667">
                  <c:v>823.14139999999998</c:v>
                </c:pt>
                <c:pt idx="668">
                  <c:v>823.46029999999996</c:v>
                </c:pt>
                <c:pt idx="669">
                  <c:v>823.77909999999997</c:v>
                </c:pt>
                <c:pt idx="670">
                  <c:v>824.09799999999996</c:v>
                </c:pt>
                <c:pt idx="671">
                  <c:v>824.41669999999999</c:v>
                </c:pt>
                <c:pt idx="672">
                  <c:v>824.73540000000003</c:v>
                </c:pt>
                <c:pt idx="673">
                  <c:v>825.05409999999995</c:v>
                </c:pt>
                <c:pt idx="674">
                  <c:v>825.37270000000001</c:v>
                </c:pt>
                <c:pt idx="675">
                  <c:v>825.69129999999996</c:v>
                </c:pt>
                <c:pt idx="676">
                  <c:v>826.00980000000004</c:v>
                </c:pt>
                <c:pt idx="677">
                  <c:v>826.32820000000004</c:v>
                </c:pt>
                <c:pt idx="678">
                  <c:v>826.64670000000001</c:v>
                </c:pt>
                <c:pt idx="679">
                  <c:v>826.96500000000003</c:v>
                </c:pt>
                <c:pt idx="680">
                  <c:v>827.28340000000003</c:v>
                </c:pt>
                <c:pt idx="681">
                  <c:v>827.60159999999996</c:v>
                </c:pt>
                <c:pt idx="682">
                  <c:v>827.91989999999998</c:v>
                </c:pt>
                <c:pt idx="683">
                  <c:v>828.23800000000006</c:v>
                </c:pt>
                <c:pt idx="684">
                  <c:v>828.55619999999999</c:v>
                </c:pt>
                <c:pt idx="685">
                  <c:v>828.87419999999997</c:v>
                </c:pt>
                <c:pt idx="686">
                  <c:v>829.19230000000005</c:v>
                </c:pt>
                <c:pt idx="687">
                  <c:v>829.51020000000005</c:v>
                </c:pt>
                <c:pt idx="688">
                  <c:v>829.82809999999995</c:v>
                </c:pt>
                <c:pt idx="689">
                  <c:v>830.14599999999996</c:v>
                </c:pt>
                <c:pt idx="690">
                  <c:v>830.46379999999999</c:v>
                </c:pt>
                <c:pt idx="691">
                  <c:v>830.78160000000003</c:v>
                </c:pt>
                <c:pt idx="692">
                  <c:v>831.09929999999997</c:v>
                </c:pt>
                <c:pt idx="693">
                  <c:v>831.41700000000003</c:v>
                </c:pt>
                <c:pt idx="694">
                  <c:v>831.7346</c:v>
                </c:pt>
                <c:pt idx="695">
                  <c:v>832.05219999999997</c:v>
                </c:pt>
                <c:pt idx="696">
                  <c:v>832.36980000000005</c:v>
                </c:pt>
                <c:pt idx="697">
                  <c:v>832.68719999999996</c:v>
                </c:pt>
                <c:pt idx="698">
                  <c:v>833.00459999999998</c:v>
                </c:pt>
                <c:pt idx="699">
                  <c:v>833.322</c:v>
                </c:pt>
                <c:pt idx="700">
                  <c:v>833.63930000000005</c:v>
                </c:pt>
                <c:pt idx="701">
                  <c:v>833.95659999999998</c:v>
                </c:pt>
                <c:pt idx="702">
                  <c:v>834.27390000000003</c:v>
                </c:pt>
                <c:pt idx="703">
                  <c:v>834.59100000000001</c:v>
                </c:pt>
                <c:pt idx="704">
                  <c:v>834.90809999999999</c:v>
                </c:pt>
                <c:pt idx="705">
                  <c:v>835.22519999999997</c:v>
                </c:pt>
                <c:pt idx="706">
                  <c:v>835.54219999999998</c:v>
                </c:pt>
                <c:pt idx="707">
                  <c:v>835.85929999999996</c:v>
                </c:pt>
                <c:pt idx="708">
                  <c:v>836.17610000000002</c:v>
                </c:pt>
                <c:pt idx="709">
                  <c:v>836.49300000000005</c:v>
                </c:pt>
                <c:pt idx="710">
                  <c:v>836.80989999999997</c:v>
                </c:pt>
                <c:pt idx="711">
                  <c:v>837.12660000000005</c:v>
                </c:pt>
                <c:pt idx="712">
                  <c:v>837.4434</c:v>
                </c:pt>
                <c:pt idx="713">
                  <c:v>837.76009999999997</c:v>
                </c:pt>
                <c:pt idx="714">
                  <c:v>838.07669999999996</c:v>
                </c:pt>
                <c:pt idx="715">
                  <c:v>838.39319999999998</c:v>
                </c:pt>
                <c:pt idx="716">
                  <c:v>838.70979999999997</c:v>
                </c:pt>
                <c:pt idx="717">
                  <c:v>839.02629999999999</c:v>
                </c:pt>
                <c:pt idx="718">
                  <c:v>839.34270000000004</c:v>
                </c:pt>
                <c:pt idx="719">
                  <c:v>839.65909999999997</c:v>
                </c:pt>
                <c:pt idx="720">
                  <c:v>839.97540000000004</c:v>
                </c:pt>
                <c:pt idx="721">
                  <c:v>840.29169999999999</c:v>
                </c:pt>
                <c:pt idx="722">
                  <c:v>840.60799999999995</c:v>
                </c:pt>
                <c:pt idx="723">
                  <c:v>840.92409999999995</c:v>
                </c:pt>
                <c:pt idx="724">
                  <c:v>841.24019999999996</c:v>
                </c:pt>
                <c:pt idx="725">
                  <c:v>841.55629999999996</c:v>
                </c:pt>
                <c:pt idx="726">
                  <c:v>841.87239999999997</c:v>
                </c:pt>
                <c:pt idx="727">
                  <c:v>842.1884</c:v>
                </c:pt>
                <c:pt idx="728">
                  <c:v>842.50429999999994</c:v>
                </c:pt>
                <c:pt idx="729">
                  <c:v>842.8202</c:v>
                </c:pt>
                <c:pt idx="730">
                  <c:v>843.13599999999997</c:v>
                </c:pt>
                <c:pt idx="731">
                  <c:v>843.45180000000005</c:v>
                </c:pt>
                <c:pt idx="732">
                  <c:v>843.76750000000004</c:v>
                </c:pt>
                <c:pt idx="733">
                  <c:v>844.08320000000003</c:v>
                </c:pt>
                <c:pt idx="734">
                  <c:v>844.39880000000005</c:v>
                </c:pt>
                <c:pt idx="735">
                  <c:v>844.71439999999996</c:v>
                </c:pt>
                <c:pt idx="736">
                  <c:v>845.03</c:v>
                </c:pt>
                <c:pt idx="737">
                  <c:v>845.34540000000004</c:v>
                </c:pt>
                <c:pt idx="738">
                  <c:v>845.66079999999999</c:v>
                </c:pt>
                <c:pt idx="739">
                  <c:v>845.97630000000004</c:v>
                </c:pt>
                <c:pt idx="740">
                  <c:v>846.29160000000002</c:v>
                </c:pt>
                <c:pt idx="741">
                  <c:v>846.6069</c:v>
                </c:pt>
                <c:pt idx="742">
                  <c:v>846.9221</c:v>
                </c:pt>
                <c:pt idx="743">
                  <c:v>847.23720000000003</c:v>
                </c:pt>
                <c:pt idx="744">
                  <c:v>847.55240000000003</c:v>
                </c:pt>
                <c:pt idx="745">
                  <c:v>847.86749999999995</c:v>
                </c:pt>
                <c:pt idx="746">
                  <c:v>848.1825</c:v>
                </c:pt>
                <c:pt idx="747">
                  <c:v>848.49749999999995</c:v>
                </c:pt>
                <c:pt idx="748">
                  <c:v>848.81240000000003</c:v>
                </c:pt>
                <c:pt idx="749">
                  <c:v>849.12729999999999</c:v>
                </c:pt>
                <c:pt idx="750">
                  <c:v>849.44209999999998</c:v>
                </c:pt>
                <c:pt idx="751">
                  <c:v>849.75689999999997</c:v>
                </c:pt>
                <c:pt idx="752">
                  <c:v>850.07169999999996</c:v>
                </c:pt>
                <c:pt idx="753">
                  <c:v>850.38639999999998</c:v>
                </c:pt>
                <c:pt idx="754">
                  <c:v>850.70090000000005</c:v>
                </c:pt>
                <c:pt idx="755">
                  <c:v>851.01559999999995</c:v>
                </c:pt>
                <c:pt idx="756">
                  <c:v>851.33010000000002</c:v>
                </c:pt>
                <c:pt idx="757">
                  <c:v>851.64449999999999</c:v>
                </c:pt>
                <c:pt idx="758">
                  <c:v>851.95899999999995</c:v>
                </c:pt>
                <c:pt idx="759">
                  <c:v>852.27340000000004</c:v>
                </c:pt>
                <c:pt idx="760">
                  <c:v>852.58770000000004</c:v>
                </c:pt>
                <c:pt idx="761">
                  <c:v>852.90200000000004</c:v>
                </c:pt>
                <c:pt idx="762">
                  <c:v>853.21619999999996</c:v>
                </c:pt>
                <c:pt idx="763">
                  <c:v>853.53039999999999</c:v>
                </c:pt>
                <c:pt idx="764">
                  <c:v>853.84450000000004</c:v>
                </c:pt>
                <c:pt idx="765">
                  <c:v>854.15859999999998</c:v>
                </c:pt>
                <c:pt idx="766">
                  <c:v>854.47260000000006</c:v>
                </c:pt>
                <c:pt idx="767">
                  <c:v>854.78660000000002</c:v>
                </c:pt>
                <c:pt idx="768">
                  <c:v>855.10050000000001</c:v>
                </c:pt>
                <c:pt idx="769">
                  <c:v>855.4144</c:v>
                </c:pt>
                <c:pt idx="770">
                  <c:v>855.72820000000002</c:v>
                </c:pt>
                <c:pt idx="771">
                  <c:v>856.04200000000003</c:v>
                </c:pt>
                <c:pt idx="772">
                  <c:v>856.35569999999996</c:v>
                </c:pt>
                <c:pt idx="773">
                  <c:v>856.6694</c:v>
                </c:pt>
                <c:pt idx="774">
                  <c:v>856.98299999999995</c:v>
                </c:pt>
                <c:pt idx="775">
                  <c:v>857.29660000000001</c:v>
                </c:pt>
                <c:pt idx="776">
                  <c:v>857.61009999999999</c:v>
                </c:pt>
                <c:pt idx="777">
                  <c:v>857.92359999999996</c:v>
                </c:pt>
                <c:pt idx="778">
                  <c:v>858.23699999999997</c:v>
                </c:pt>
                <c:pt idx="779">
                  <c:v>858.55039999999997</c:v>
                </c:pt>
                <c:pt idx="780">
                  <c:v>858.86369999999999</c:v>
                </c:pt>
                <c:pt idx="781">
                  <c:v>859.17700000000002</c:v>
                </c:pt>
                <c:pt idx="782">
                  <c:v>859.49019999999996</c:v>
                </c:pt>
                <c:pt idx="783">
                  <c:v>859.80330000000004</c:v>
                </c:pt>
                <c:pt idx="784">
                  <c:v>860.11649999999997</c:v>
                </c:pt>
                <c:pt idx="785">
                  <c:v>860.42960000000005</c:v>
                </c:pt>
                <c:pt idx="786">
                  <c:v>860.74260000000004</c:v>
                </c:pt>
                <c:pt idx="787">
                  <c:v>861.05550000000005</c:v>
                </c:pt>
                <c:pt idx="788">
                  <c:v>861.36850000000004</c:v>
                </c:pt>
                <c:pt idx="789">
                  <c:v>861.68129999999996</c:v>
                </c:pt>
                <c:pt idx="790">
                  <c:v>861.9941</c:v>
                </c:pt>
                <c:pt idx="791">
                  <c:v>862.30690000000004</c:v>
                </c:pt>
                <c:pt idx="792">
                  <c:v>862.61959999999999</c:v>
                </c:pt>
                <c:pt idx="793">
                  <c:v>862.93230000000005</c:v>
                </c:pt>
                <c:pt idx="794">
                  <c:v>863.24490000000003</c:v>
                </c:pt>
                <c:pt idx="795">
                  <c:v>863.5575</c:v>
                </c:pt>
                <c:pt idx="796">
                  <c:v>863.87</c:v>
                </c:pt>
                <c:pt idx="797">
                  <c:v>864.18240000000003</c:v>
                </c:pt>
                <c:pt idx="798">
                  <c:v>864.49490000000003</c:v>
                </c:pt>
                <c:pt idx="799">
                  <c:v>864.80730000000005</c:v>
                </c:pt>
                <c:pt idx="800">
                  <c:v>865.11959999999999</c:v>
                </c:pt>
                <c:pt idx="801">
                  <c:v>865.43179999999995</c:v>
                </c:pt>
                <c:pt idx="802">
                  <c:v>865.74400000000003</c:v>
                </c:pt>
                <c:pt idx="803">
                  <c:v>866.05619999999999</c:v>
                </c:pt>
                <c:pt idx="804">
                  <c:v>866.36829999999998</c:v>
                </c:pt>
                <c:pt idx="805">
                  <c:v>866.68039999999996</c:v>
                </c:pt>
                <c:pt idx="806">
                  <c:v>866.99239999999998</c:v>
                </c:pt>
                <c:pt idx="807">
                  <c:v>867.30430000000001</c:v>
                </c:pt>
                <c:pt idx="808">
                  <c:v>867.61620000000005</c:v>
                </c:pt>
                <c:pt idx="809">
                  <c:v>867.92809999999997</c:v>
                </c:pt>
                <c:pt idx="810">
                  <c:v>868.23990000000003</c:v>
                </c:pt>
                <c:pt idx="811">
                  <c:v>868.55160000000001</c:v>
                </c:pt>
                <c:pt idx="812">
                  <c:v>868.86329999999998</c:v>
                </c:pt>
                <c:pt idx="813">
                  <c:v>869.17499999999995</c:v>
                </c:pt>
                <c:pt idx="814">
                  <c:v>869.48659999999995</c:v>
                </c:pt>
                <c:pt idx="815">
                  <c:v>869.79819999999995</c:v>
                </c:pt>
                <c:pt idx="816">
                  <c:v>870.10969999999998</c:v>
                </c:pt>
                <c:pt idx="817">
                  <c:v>870.42110000000002</c:v>
                </c:pt>
                <c:pt idx="818">
                  <c:v>870.73249999999996</c:v>
                </c:pt>
                <c:pt idx="819">
                  <c:v>871.04380000000003</c:v>
                </c:pt>
                <c:pt idx="820">
                  <c:v>871.35519999999997</c:v>
                </c:pt>
                <c:pt idx="821">
                  <c:v>871.66639999999995</c:v>
                </c:pt>
                <c:pt idx="822">
                  <c:v>871.97760000000005</c:v>
                </c:pt>
                <c:pt idx="823">
                  <c:v>872.28880000000004</c:v>
                </c:pt>
                <c:pt idx="824">
                  <c:v>872.59990000000005</c:v>
                </c:pt>
                <c:pt idx="825">
                  <c:v>872.91089999999997</c:v>
                </c:pt>
                <c:pt idx="826">
                  <c:v>873.22190000000001</c:v>
                </c:pt>
                <c:pt idx="827">
                  <c:v>873.53279999999995</c:v>
                </c:pt>
                <c:pt idx="828">
                  <c:v>873.84370000000001</c:v>
                </c:pt>
                <c:pt idx="829">
                  <c:v>874.15449999999998</c:v>
                </c:pt>
                <c:pt idx="830">
                  <c:v>874.46529999999996</c:v>
                </c:pt>
                <c:pt idx="831">
                  <c:v>874.77610000000004</c:v>
                </c:pt>
                <c:pt idx="832">
                  <c:v>875.08680000000004</c:v>
                </c:pt>
                <c:pt idx="833">
                  <c:v>875.39739999999995</c:v>
                </c:pt>
                <c:pt idx="834">
                  <c:v>875.70799999999997</c:v>
                </c:pt>
                <c:pt idx="835">
                  <c:v>876.01850000000002</c:v>
                </c:pt>
                <c:pt idx="836">
                  <c:v>876.32899999999995</c:v>
                </c:pt>
                <c:pt idx="837">
                  <c:v>876.6395</c:v>
                </c:pt>
                <c:pt idx="838">
                  <c:v>876.94979999999998</c:v>
                </c:pt>
                <c:pt idx="839">
                  <c:v>877.26009999999997</c:v>
                </c:pt>
                <c:pt idx="840">
                  <c:v>877.57039999999995</c:v>
                </c:pt>
                <c:pt idx="841">
                  <c:v>877.88070000000005</c:v>
                </c:pt>
                <c:pt idx="842">
                  <c:v>878.19090000000006</c:v>
                </c:pt>
                <c:pt idx="843">
                  <c:v>878.50099999999998</c:v>
                </c:pt>
                <c:pt idx="844">
                  <c:v>878.81100000000004</c:v>
                </c:pt>
                <c:pt idx="845">
                  <c:v>879.12109999999996</c:v>
                </c:pt>
                <c:pt idx="846">
                  <c:v>879.43100000000004</c:v>
                </c:pt>
                <c:pt idx="847">
                  <c:v>879.74099999999999</c:v>
                </c:pt>
                <c:pt idx="848">
                  <c:v>880.05079999999998</c:v>
                </c:pt>
                <c:pt idx="849">
                  <c:v>880.36069999999995</c:v>
                </c:pt>
                <c:pt idx="850">
                  <c:v>880.67039999999997</c:v>
                </c:pt>
                <c:pt idx="851">
                  <c:v>880.98019999999997</c:v>
                </c:pt>
                <c:pt idx="852">
                  <c:v>881.28980000000001</c:v>
                </c:pt>
                <c:pt idx="853">
                  <c:v>881.59939999999995</c:v>
                </c:pt>
                <c:pt idx="854">
                  <c:v>881.90899999999999</c:v>
                </c:pt>
                <c:pt idx="855">
                  <c:v>882.21849999999995</c:v>
                </c:pt>
                <c:pt idx="856">
                  <c:v>882.52800000000002</c:v>
                </c:pt>
                <c:pt idx="857">
                  <c:v>882.8374</c:v>
                </c:pt>
                <c:pt idx="858">
                  <c:v>883.14679999999998</c:v>
                </c:pt>
                <c:pt idx="859">
                  <c:v>883.45609999999999</c:v>
                </c:pt>
                <c:pt idx="860">
                  <c:v>883.76530000000002</c:v>
                </c:pt>
                <c:pt idx="861">
                  <c:v>884.07449999999994</c:v>
                </c:pt>
                <c:pt idx="862">
                  <c:v>884.38369999999998</c:v>
                </c:pt>
                <c:pt idx="863">
                  <c:v>884.69280000000003</c:v>
                </c:pt>
                <c:pt idx="864">
                  <c:v>885.0018</c:v>
                </c:pt>
                <c:pt idx="865">
                  <c:v>885.31089999999995</c:v>
                </c:pt>
                <c:pt idx="866">
                  <c:v>885.61980000000005</c:v>
                </c:pt>
                <c:pt idx="867">
                  <c:v>885.92870000000005</c:v>
                </c:pt>
                <c:pt idx="868">
                  <c:v>886.23749999999995</c:v>
                </c:pt>
                <c:pt idx="869">
                  <c:v>886.54639999999995</c:v>
                </c:pt>
                <c:pt idx="870">
                  <c:v>886.85509999999999</c:v>
                </c:pt>
                <c:pt idx="871">
                  <c:v>887.16380000000004</c:v>
                </c:pt>
                <c:pt idx="872">
                  <c:v>887.47249999999997</c:v>
                </c:pt>
                <c:pt idx="873">
                  <c:v>887.78110000000004</c:v>
                </c:pt>
                <c:pt idx="874">
                  <c:v>888.08960000000002</c:v>
                </c:pt>
                <c:pt idx="875">
                  <c:v>888.3981</c:v>
                </c:pt>
                <c:pt idx="876">
                  <c:v>888.70650000000001</c:v>
                </c:pt>
                <c:pt idx="877">
                  <c:v>889.01490000000001</c:v>
                </c:pt>
                <c:pt idx="878">
                  <c:v>889.32320000000004</c:v>
                </c:pt>
                <c:pt idx="879">
                  <c:v>889.63149999999996</c:v>
                </c:pt>
                <c:pt idx="880">
                  <c:v>889.93979999999999</c:v>
                </c:pt>
                <c:pt idx="881">
                  <c:v>890.24789999999996</c:v>
                </c:pt>
                <c:pt idx="882">
                  <c:v>890.55610000000001</c:v>
                </c:pt>
                <c:pt idx="883">
                  <c:v>890.86410000000001</c:v>
                </c:pt>
                <c:pt idx="884">
                  <c:v>891.17219999999998</c:v>
                </c:pt>
                <c:pt idx="885">
                  <c:v>891.48019999999997</c:v>
                </c:pt>
                <c:pt idx="886">
                  <c:v>891.78809999999999</c:v>
                </c:pt>
                <c:pt idx="887">
                  <c:v>892.09590000000003</c:v>
                </c:pt>
                <c:pt idx="888">
                  <c:v>892.40380000000005</c:v>
                </c:pt>
                <c:pt idx="889">
                  <c:v>892.7115</c:v>
                </c:pt>
                <c:pt idx="890">
                  <c:v>893.01930000000004</c:v>
                </c:pt>
                <c:pt idx="891">
                  <c:v>893.327</c:v>
                </c:pt>
                <c:pt idx="892">
                  <c:v>893.63459999999998</c:v>
                </c:pt>
                <c:pt idx="893">
                  <c:v>893.94209999999998</c:v>
                </c:pt>
                <c:pt idx="894">
                  <c:v>894.24959999999999</c:v>
                </c:pt>
                <c:pt idx="895">
                  <c:v>894.55709999999999</c:v>
                </c:pt>
                <c:pt idx="896">
                  <c:v>894.86450000000002</c:v>
                </c:pt>
                <c:pt idx="897">
                  <c:v>895.17190000000005</c:v>
                </c:pt>
                <c:pt idx="898">
                  <c:v>895.47919999999999</c:v>
                </c:pt>
                <c:pt idx="899">
                  <c:v>895.78639999999996</c:v>
                </c:pt>
                <c:pt idx="900">
                  <c:v>896.09370000000001</c:v>
                </c:pt>
                <c:pt idx="901">
                  <c:v>896.4008</c:v>
                </c:pt>
                <c:pt idx="902">
                  <c:v>896.7079</c:v>
                </c:pt>
                <c:pt idx="903">
                  <c:v>897.01499999999999</c:v>
                </c:pt>
                <c:pt idx="904">
                  <c:v>897.322</c:v>
                </c:pt>
                <c:pt idx="905">
                  <c:v>897.62890000000004</c:v>
                </c:pt>
                <c:pt idx="906">
                  <c:v>897.93579999999997</c:v>
                </c:pt>
                <c:pt idx="907">
                  <c:v>898.24270000000001</c:v>
                </c:pt>
                <c:pt idx="908">
                  <c:v>898.54939999999999</c:v>
                </c:pt>
                <c:pt idx="909">
                  <c:v>898.85619999999994</c:v>
                </c:pt>
                <c:pt idx="910">
                  <c:v>899.16290000000004</c:v>
                </c:pt>
                <c:pt idx="911">
                  <c:v>899.46950000000004</c:v>
                </c:pt>
                <c:pt idx="912">
                  <c:v>899.77610000000004</c:v>
                </c:pt>
                <c:pt idx="913">
                  <c:v>900.08259999999996</c:v>
                </c:pt>
                <c:pt idx="914">
                  <c:v>900.38919999999996</c:v>
                </c:pt>
                <c:pt idx="915">
                  <c:v>900.69560000000001</c:v>
                </c:pt>
                <c:pt idx="916">
                  <c:v>901.00199999999995</c:v>
                </c:pt>
                <c:pt idx="917">
                  <c:v>901.30830000000003</c:v>
                </c:pt>
                <c:pt idx="918">
                  <c:v>901.6146</c:v>
                </c:pt>
                <c:pt idx="919">
                  <c:v>901.92079999999999</c:v>
                </c:pt>
                <c:pt idx="920">
                  <c:v>902.22699999999998</c:v>
                </c:pt>
                <c:pt idx="921">
                  <c:v>902.53309999999999</c:v>
                </c:pt>
                <c:pt idx="922">
                  <c:v>902.83920000000001</c:v>
                </c:pt>
                <c:pt idx="923">
                  <c:v>903.14509999999996</c:v>
                </c:pt>
                <c:pt idx="924">
                  <c:v>903.4511</c:v>
                </c:pt>
                <c:pt idx="925">
                  <c:v>903.75710000000004</c:v>
                </c:pt>
                <c:pt idx="926">
                  <c:v>904.06290000000001</c:v>
                </c:pt>
                <c:pt idx="927">
                  <c:v>904.36869999999999</c:v>
                </c:pt>
                <c:pt idx="928">
                  <c:v>904.67449999999997</c:v>
                </c:pt>
                <c:pt idx="929">
                  <c:v>904.98019999999997</c:v>
                </c:pt>
                <c:pt idx="930">
                  <c:v>905.28579999999999</c:v>
                </c:pt>
                <c:pt idx="931">
                  <c:v>905.59140000000002</c:v>
                </c:pt>
                <c:pt idx="932">
                  <c:v>905.89700000000005</c:v>
                </c:pt>
                <c:pt idx="933">
                  <c:v>906.20249999999999</c:v>
                </c:pt>
                <c:pt idx="934">
                  <c:v>906.50789999999995</c:v>
                </c:pt>
                <c:pt idx="935">
                  <c:v>906.8134</c:v>
                </c:pt>
                <c:pt idx="936">
                  <c:v>907.11869999999999</c:v>
                </c:pt>
                <c:pt idx="937">
                  <c:v>907.42399999999998</c:v>
                </c:pt>
                <c:pt idx="938">
                  <c:v>907.72919999999999</c:v>
                </c:pt>
                <c:pt idx="939">
                  <c:v>908.03440000000001</c:v>
                </c:pt>
                <c:pt idx="940">
                  <c:v>908.33960000000002</c:v>
                </c:pt>
                <c:pt idx="941">
                  <c:v>908.64469999999994</c:v>
                </c:pt>
                <c:pt idx="942">
                  <c:v>908.94970000000001</c:v>
                </c:pt>
                <c:pt idx="943">
                  <c:v>909.25469999999996</c:v>
                </c:pt>
                <c:pt idx="944">
                  <c:v>909.55960000000005</c:v>
                </c:pt>
                <c:pt idx="945">
                  <c:v>909.86450000000002</c:v>
                </c:pt>
                <c:pt idx="946">
                  <c:v>910.16930000000002</c:v>
                </c:pt>
                <c:pt idx="947">
                  <c:v>910.47410000000002</c:v>
                </c:pt>
                <c:pt idx="948">
                  <c:v>910.77880000000005</c:v>
                </c:pt>
                <c:pt idx="949">
                  <c:v>911.08349999999996</c:v>
                </c:pt>
                <c:pt idx="950">
                  <c:v>911.38810000000001</c:v>
                </c:pt>
                <c:pt idx="951">
                  <c:v>911.69269999999995</c:v>
                </c:pt>
                <c:pt idx="952">
                  <c:v>911.99720000000002</c:v>
                </c:pt>
                <c:pt idx="953">
                  <c:v>912.30160000000001</c:v>
                </c:pt>
                <c:pt idx="954">
                  <c:v>912.60609999999997</c:v>
                </c:pt>
                <c:pt idx="955">
                  <c:v>912.91039999999998</c:v>
                </c:pt>
                <c:pt idx="956">
                  <c:v>913.21469999999999</c:v>
                </c:pt>
                <c:pt idx="957">
                  <c:v>913.51900000000001</c:v>
                </c:pt>
                <c:pt idx="958">
                  <c:v>913.82320000000004</c:v>
                </c:pt>
                <c:pt idx="959">
                  <c:v>914.12729999999999</c:v>
                </c:pt>
                <c:pt idx="960">
                  <c:v>914.43150000000003</c:v>
                </c:pt>
                <c:pt idx="961">
                  <c:v>914.7355</c:v>
                </c:pt>
                <c:pt idx="962">
                  <c:v>915.03949999999998</c:v>
                </c:pt>
                <c:pt idx="963">
                  <c:v>915.34339999999997</c:v>
                </c:pt>
                <c:pt idx="964">
                  <c:v>915.64729999999997</c:v>
                </c:pt>
                <c:pt idx="965">
                  <c:v>915.95119999999997</c:v>
                </c:pt>
                <c:pt idx="966">
                  <c:v>916.25490000000002</c:v>
                </c:pt>
                <c:pt idx="967">
                  <c:v>916.55870000000004</c:v>
                </c:pt>
                <c:pt idx="968">
                  <c:v>916.86239999999998</c:v>
                </c:pt>
                <c:pt idx="969">
                  <c:v>917.16600000000005</c:v>
                </c:pt>
                <c:pt idx="970">
                  <c:v>917.46950000000004</c:v>
                </c:pt>
                <c:pt idx="971">
                  <c:v>917.7731</c:v>
                </c:pt>
                <c:pt idx="972">
                  <c:v>918.07650000000001</c:v>
                </c:pt>
                <c:pt idx="973">
                  <c:v>918.38</c:v>
                </c:pt>
                <c:pt idx="974">
                  <c:v>918.68330000000003</c:v>
                </c:pt>
                <c:pt idx="975">
                  <c:v>918.98670000000004</c:v>
                </c:pt>
                <c:pt idx="976">
                  <c:v>919.28989999999999</c:v>
                </c:pt>
                <c:pt idx="977">
                  <c:v>919.59310000000005</c:v>
                </c:pt>
                <c:pt idx="978">
                  <c:v>919.8963</c:v>
                </c:pt>
                <c:pt idx="979">
                  <c:v>920.19939999999997</c:v>
                </c:pt>
                <c:pt idx="980">
                  <c:v>920.50239999999997</c:v>
                </c:pt>
                <c:pt idx="981">
                  <c:v>920.80550000000005</c:v>
                </c:pt>
                <c:pt idx="982">
                  <c:v>921.10839999999996</c:v>
                </c:pt>
                <c:pt idx="983">
                  <c:v>921.41129999999998</c:v>
                </c:pt>
                <c:pt idx="984">
                  <c:v>921.71420000000001</c:v>
                </c:pt>
                <c:pt idx="985">
                  <c:v>922.01700000000005</c:v>
                </c:pt>
                <c:pt idx="986">
                  <c:v>922.31970000000001</c:v>
                </c:pt>
                <c:pt idx="987">
                  <c:v>922.62239999999997</c:v>
                </c:pt>
                <c:pt idx="988">
                  <c:v>922.92499999999995</c:v>
                </c:pt>
                <c:pt idx="989">
                  <c:v>923.22760000000005</c:v>
                </c:pt>
                <c:pt idx="990">
                  <c:v>923.53020000000004</c:v>
                </c:pt>
                <c:pt idx="991">
                  <c:v>923.83259999999996</c:v>
                </c:pt>
                <c:pt idx="992">
                  <c:v>924.13509999999997</c:v>
                </c:pt>
                <c:pt idx="993">
                  <c:v>924.43740000000003</c:v>
                </c:pt>
                <c:pt idx="994">
                  <c:v>924.73969999999997</c:v>
                </c:pt>
                <c:pt idx="995">
                  <c:v>925.0421</c:v>
                </c:pt>
                <c:pt idx="996">
                  <c:v>925.3442</c:v>
                </c:pt>
                <c:pt idx="997">
                  <c:v>925.64639999999997</c:v>
                </c:pt>
                <c:pt idx="998">
                  <c:v>925.94849999999997</c:v>
                </c:pt>
                <c:pt idx="999">
                  <c:v>926.25059999999996</c:v>
                </c:pt>
                <c:pt idx="1000">
                  <c:v>926.55259999999998</c:v>
                </c:pt>
                <c:pt idx="1001">
                  <c:v>926.8546</c:v>
                </c:pt>
                <c:pt idx="1002">
                  <c:v>927.15650000000005</c:v>
                </c:pt>
                <c:pt idx="1003">
                  <c:v>927.45830000000001</c:v>
                </c:pt>
                <c:pt idx="1004">
                  <c:v>927.76009999999997</c:v>
                </c:pt>
                <c:pt idx="1005">
                  <c:v>928.06190000000004</c:v>
                </c:pt>
                <c:pt idx="1006">
                  <c:v>928.36360000000002</c:v>
                </c:pt>
                <c:pt idx="1007">
                  <c:v>928.66520000000003</c:v>
                </c:pt>
                <c:pt idx="1008">
                  <c:v>928.96680000000003</c:v>
                </c:pt>
                <c:pt idx="1009">
                  <c:v>929.26829999999995</c:v>
                </c:pt>
                <c:pt idx="1010">
                  <c:v>929.56979999999999</c:v>
                </c:pt>
                <c:pt idx="1011">
                  <c:v>929.87130000000002</c:v>
                </c:pt>
                <c:pt idx="1012">
                  <c:v>930.17259999999999</c:v>
                </c:pt>
                <c:pt idx="1013">
                  <c:v>930.47389999999996</c:v>
                </c:pt>
                <c:pt idx="1014">
                  <c:v>930.77520000000004</c:v>
                </c:pt>
                <c:pt idx="1015">
                  <c:v>931.07650000000001</c:v>
                </c:pt>
                <c:pt idx="1016">
                  <c:v>931.37760000000003</c:v>
                </c:pt>
                <c:pt idx="1017">
                  <c:v>931.67870000000005</c:v>
                </c:pt>
                <c:pt idx="1018">
                  <c:v>931.97979999999995</c:v>
                </c:pt>
                <c:pt idx="1019">
                  <c:v>932.2808</c:v>
                </c:pt>
                <c:pt idx="1020">
                  <c:v>932.58180000000004</c:v>
                </c:pt>
                <c:pt idx="1021">
                  <c:v>932.8827</c:v>
                </c:pt>
                <c:pt idx="1022">
                  <c:v>933.18349999999998</c:v>
                </c:pt>
                <c:pt idx="1023">
                  <c:v>933.48429999999996</c:v>
                </c:pt>
                <c:pt idx="1024">
                  <c:v>933.78510000000006</c:v>
                </c:pt>
                <c:pt idx="1025">
                  <c:v>934.08579999999995</c:v>
                </c:pt>
                <c:pt idx="1026">
                  <c:v>934.38639999999998</c:v>
                </c:pt>
                <c:pt idx="1027">
                  <c:v>934.68700000000001</c:v>
                </c:pt>
                <c:pt idx="1028">
                  <c:v>934.98749999999995</c:v>
                </c:pt>
                <c:pt idx="1029">
                  <c:v>935.28800000000001</c:v>
                </c:pt>
                <c:pt idx="1030">
                  <c:v>935.58849999999995</c:v>
                </c:pt>
                <c:pt idx="1031">
                  <c:v>935.88890000000004</c:v>
                </c:pt>
                <c:pt idx="1032">
                  <c:v>936.18920000000003</c:v>
                </c:pt>
                <c:pt idx="1033">
                  <c:v>936.48940000000005</c:v>
                </c:pt>
                <c:pt idx="1034">
                  <c:v>936.78970000000004</c:v>
                </c:pt>
                <c:pt idx="1035">
                  <c:v>937.08979999999997</c:v>
                </c:pt>
                <c:pt idx="1036">
                  <c:v>937.39</c:v>
                </c:pt>
                <c:pt idx="1037">
                  <c:v>937.69</c:v>
                </c:pt>
                <c:pt idx="1038">
                  <c:v>937.99009999999998</c:v>
                </c:pt>
                <c:pt idx="1039">
                  <c:v>938.29</c:v>
                </c:pt>
                <c:pt idx="1040">
                  <c:v>938.58989999999994</c:v>
                </c:pt>
                <c:pt idx="1041">
                  <c:v>938.88980000000004</c:v>
                </c:pt>
                <c:pt idx="1042">
                  <c:v>939.18960000000004</c:v>
                </c:pt>
                <c:pt idx="1043">
                  <c:v>939.48929999999996</c:v>
                </c:pt>
                <c:pt idx="1044">
                  <c:v>939.78899999999999</c:v>
                </c:pt>
                <c:pt idx="1045">
                  <c:v>940.08860000000004</c:v>
                </c:pt>
                <c:pt idx="1046">
                  <c:v>940.38819999999998</c:v>
                </c:pt>
                <c:pt idx="1047">
                  <c:v>940.68769999999995</c:v>
                </c:pt>
                <c:pt idx="1048">
                  <c:v>940.98720000000003</c:v>
                </c:pt>
                <c:pt idx="1049">
                  <c:v>941.2867</c:v>
                </c:pt>
                <c:pt idx="1050">
                  <c:v>941.58609999999999</c:v>
                </c:pt>
                <c:pt idx="1051">
                  <c:v>941.8854</c:v>
                </c:pt>
                <c:pt idx="1052">
                  <c:v>942.18460000000005</c:v>
                </c:pt>
                <c:pt idx="1053">
                  <c:v>942.48389999999995</c:v>
                </c:pt>
                <c:pt idx="1054">
                  <c:v>942.78300000000002</c:v>
                </c:pt>
                <c:pt idx="1055">
                  <c:v>943.08219999999994</c:v>
                </c:pt>
                <c:pt idx="1056">
                  <c:v>943.38120000000004</c:v>
                </c:pt>
                <c:pt idx="1057">
                  <c:v>943.68020000000001</c:v>
                </c:pt>
                <c:pt idx="1058">
                  <c:v>943.97919999999999</c:v>
                </c:pt>
                <c:pt idx="1059">
                  <c:v>944.27809999999999</c:v>
                </c:pt>
                <c:pt idx="1060">
                  <c:v>944.57690000000002</c:v>
                </c:pt>
                <c:pt idx="1061">
                  <c:v>944.87570000000005</c:v>
                </c:pt>
                <c:pt idx="1062">
                  <c:v>945.17439999999999</c:v>
                </c:pt>
                <c:pt idx="1063">
                  <c:v>945.47310000000004</c:v>
                </c:pt>
                <c:pt idx="1064">
                  <c:v>945.77179999999998</c:v>
                </c:pt>
                <c:pt idx="1065">
                  <c:v>946.07039999999995</c:v>
                </c:pt>
                <c:pt idx="1066">
                  <c:v>946.36890000000005</c:v>
                </c:pt>
                <c:pt idx="1067">
                  <c:v>946.66740000000004</c:v>
                </c:pt>
                <c:pt idx="1068">
                  <c:v>946.96579999999994</c:v>
                </c:pt>
                <c:pt idx="1069">
                  <c:v>947.26419999999996</c:v>
                </c:pt>
                <c:pt idx="1070">
                  <c:v>947.56240000000003</c:v>
                </c:pt>
                <c:pt idx="1071">
                  <c:v>947.86069999999995</c:v>
                </c:pt>
                <c:pt idx="1072">
                  <c:v>948.15890000000002</c:v>
                </c:pt>
                <c:pt idx="1073">
                  <c:v>948.45709999999997</c:v>
                </c:pt>
                <c:pt idx="1074">
                  <c:v>948.75519999999995</c:v>
                </c:pt>
                <c:pt idx="1075">
                  <c:v>949.05330000000004</c:v>
                </c:pt>
                <c:pt idx="1076">
                  <c:v>949.35130000000004</c:v>
                </c:pt>
                <c:pt idx="1077">
                  <c:v>949.64919999999995</c:v>
                </c:pt>
                <c:pt idx="1078">
                  <c:v>949.94709999999998</c:v>
                </c:pt>
                <c:pt idx="1079">
                  <c:v>950.24490000000003</c:v>
                </c:pt>
                <c:pt idx="1080">
                  <c:v>950.54269999999997</c:v>
                </c:pt>
                <c:pt idx="1081">
                  <c:v>950.84050000000002</c:v>
                </c:pt>
                <c:pt idx="1082">
                  <c:v>951.13810000000001</c:v>
                </c:pt>
                <c:pt idx="1083">
                  <c:v>951.43579999999997</c:v>
                </c:pt>
                <c:pt idx="1084">
                  <c:v>951.73329999999999</c:v>
                </c:pt>
                <c:pt idx="1085">
                  <c:v>952.03089999999997</c:v>
                </c:pt>
                <c:pt idx="1086">
                  <c:v>952.32830000000001</c:v>
                </c:pt>
                <c:pt idx="1087">
                  <c:v>952.62570000000005</c:v>
                </c:pt>
                <c:pt idx="1088">
                  <c:v>952.92309999999998</c:v>
                </c:pt>
                <c:pt idx="1089">
                  <c:v>953.22040000000004</c:v>
                </c:pt>
                <c:pt idx="1090">
                  <c:v>953.51760000000002</c:v>
                </c:pt>
                <c:pt idx="1091">
                  <c:v>953.81489999999997</c:v>
                </c:pt>
                <c:pt idx="1092">
                  <c:v>954.11199999999997</c:v>
                </c:pt>
                <c:pt idx="1093">
                  <c:v>954.40909999999997</c:v>
                </c:pt>
                <c:pt idx="1094">
                  <c:v>954.70619999999997</c:v>
                </c:pt>
                <c:pt idx="1095">
                  <c:v>955.00310000000002</c:v>
                </c:pt>
                <c:pt idx="1096">
                  <c:v>955.3</c:v>
                </c:pt>
                <c:pt idx="1097">
                  <c:v>955.59699999999998</c:v>
                </c:pt>
                <c:pt idx="1098">
                  <c:v>955.89380000000006</c:v>
                </c:pt>
                <c:pt idx="1099">
                  <c:v>956.19060000000002</c:v>
                </c:pt>
                <c:pt idx="1100">
                  <c:v>956.4873</c:v>
                </c:pt>
                <c:pt idx="1101">
                  <c:v>956.78390000000002</c:v>
                </c:pt>
                <c:pt idx="1102">
                  <c:v>957.0806</c:v>
                </c:pt>
                <c:pt idx="1103">
                  <c:v>957.37710000000004</c:v>
                </c:pt>
                <c:pt idx="1104">
                  <c:v>957.67359999999996</c:v>
                </c:pt>
                <c:pt idx="1105">
                  <c:v>957.9701</c:v>
                </c:pt>
                <c:pt idx="1106">
                  <c:v>958.26649999999995</c:v>
                </c:pt>
                <c:pt idx="1107">
                  <c:v>958.56290000000001</c:v>
                </c:pt>
                <c:pt idx="1108">
                  <c:v>958.85910000000001</c:v>
                </c:pt>
                <c:pt idx="1109">
                  <c:v>959.15539999999999</c:v>
                </c:pt>
                <c:pt idx="1110">
                  <c:v>959.45150000000001</c:v>
                </c:pt>
                <c:pt idx="1111">
                  <c:v>959.74770000000001</c:v>
                </c:pt>
                <c:pt idx="1112">
                  <c:v>960.04380000000003</c:v>
                </c:pt>
                <c:pt idx="1113">
                  <c:v>960.33979999999997</c:v>
                </c:pt>
                <c:pt idx="1114">
                  <c:v>960.63580000000002</c:v>
                </c:pt>
                <c:pt idx="1115">
                  <c:v>960.93169999999998</c:v>
                </c:pt>
                <c:pt idx="1116">
                  <c:v>961.22760000000005</c:v>
                </c:pt>
                <c:pt idx="1117">
                  <c:v>961.52340000000004</c:v>
                </c:pt>
                <c:pt idx="1118">
                  <c:v>961.81920000000002</c:v>
                </c:pt>
                <c:pt idx="1119">
                  <c:v>962.11490000000003</c:v>
                </c:pt>
                <c:pt idx="1120">
                  <c:v>962.41049999999996</c:v>
                </c:pt>
                <c:pt idx="1121">
                  <c:v>962.70609999999999</c:v>
                </c:pt>
                <c:pt idx="1122">
                  <c:v>963.00160000000005</c:v>
                </c:pt>
                <c:pt idx="1123">
                  <c:v>963.2971</c:v>
                </c:pt>
                <c:pt idx="1124">
                  <c:v>963.59259999999995</c:v>
                </c:pt>
                <c:pt idx="1125">
                  <c:v>963.88789999999995</c:v>
                </c:pt>
                <c:pt idx="1126">
                  <c:v>964.18330000000003</c:v>
                </c:pt>
                <c:pt idx="1127">
                  <c:v>964.47860000000003</c:v>
                </c:pt>
                <c:pt idx="1128">
                  <c:v>964.77380000000005</c:v>
                </c:pt>
                <c:pt idx="1129">
                  <c:v>965.06899999999996</c:v>
                </c:pt>
                <c:pt idx="1130">
                  <c:v>965.36410000000001</c:v>
                </c:pt>
                <c:pt idx="1131">
                  <c:v>965.65920000000006</c:v>
                </c:pt>
                <c:pt idx="1132">
                  <c:v>965.95420000000001</c:v>
                </c:pt>
                <c:pt idx="1133">
                  <c:v>966.2491</c:v>
                </c:pt>
                <c:pt idx="1134">
                  <c:v>966.54399999999998</c:v>
                </c:pt>
                <c:pt idx="1135">
                  <c:v>966.83889999999997</c:v>
                </c:pt>
                <c:pt idx="1136">
                  <c:v>967.13369999999998</c:v>
                </c:pt>
                <c:pt idx="1137">
                  <c:v>967.42840000000001</c:v>
                </c:pt>
                <c:pt idx="1138">
                  <c:v>967.72310000000004</c:v>
                </c:pt>
                <c:pt idx="1139">
                  <c:v>968.01779999999997</c:v>
                </c:pt>
                <c:pt idx="1140">
                  <c:v>968.31230000000005</c:v>
                </c:pt>
                <c:pt idx="1141">
                  <c:v>968.6069</c:v>
                </c:pt>
                <c:pt idx="1142">
                  <c:v>968.90129999999999</c:v>
                </c:pt>
                <c:pt idx="1143">
                  <c:v>969.19569999999999</c:v>
                </c:pt>
                <c:pt idx="1144">
                  <c:v>969.49009999999998</c:v>
                </c:pt>
                <c:pt idx="1145">
                  <c:v>969.78440000000001</c:v>
                </c:pt>
                <c:pt idx="1146">
                  <c:v>970.07870000000003</c:v>
                </c:pt>
                <c:pt idx="1147">
                  <c:v>970.37289999999996</c:v>
                </c:pt>
                <c:pt idx="1148">
                  <c:v>970.6671</c:v>
                </c:pt>
                <c:pt idx="1149">
                  <c:v>970.96109999999999</c:v>
                </c:pt>
                <c:pt idx="1150">
                  <c:v>971.25519999999995</c:v>
                </c:pt>
                <c:pt idx="1151">
                  <c:v>971.54920000000004</c:v>
                </c:pt>
                <c:pt idx="1152">
                  <c:v>971.84310000000005</c:v>
                </c:pt>
                <c:pt idx="1153">
                  <c:v>972.13699999999994</c:v>
                </c:pt>
                <c:pt idx="1154">
                  <c:v>972.43079999999998</c:v>
                </c:pt>
                <c:pt idx="1155">
                  <c:v>972.72460000000001</c:v>
                </c:pt>
                <c:pt idx="1156">
                  <c:v>973.01829999999995</c:v>
                </c:pt>
                <c:pt idx="1157">
                  <c:v>973.31200000000001</c:v>
                </c:pt>
                <c:pt idx="1158">
                  <c:v>973.60559999999998</c:v>
                </c:pt>
                <c:pt idx="1159">
                  <c:v>973.89919999999995</c:v>
                </c:pt>
                <c:pt idx="1160">
                  <c:v>974.19259999999997</c:v>
                </c:pt>
                <c:pt idx="1161">
                  <c:v>974.48609999999996</c:v>
                </c:pt>
                <c:pt idx="1162">
                  <c:v>974.77949999999998</c:v>
                </c:pt>
                <c:pt idx="1163">
                  <c:v>975.0729</c:v>
                </c:pt>
                <c:pt idx="1164">
                  <c:v>975.36609999999996</c:v>
                </c:pt>
                <c:pt idx="1165">
                  <c:v>975.65940000000001</c:v>
                </c:pt>
                <c:pt idx="1166">
                  <c:v>975.95259999999996</c:v>
                </c:pt>
                <c:pt idx="1167">
                  <c:v>976.24570000000006</c:v>
                </c:pt>
                <c:pt idx="1168">
                  <c:v>976.53880000000004</c:v>
                </c:pt>
                <c:pt idx="1169">
                  <c:v>976.83180000000004</c:v>
                </c:pt>
                <c:pt idx="1170">
                  <c:v>977.12480000000005</c:v>
                </c:pt>
                <c:pt idx="1171">
                  <c:v>977.41769999999997</c:v>
                </c:pt>
                <c:pt idx="1172">
                  <c:v>977.71050000000002</c:v>
                </c:pt>
                <c:pt idx="1173">
                  <c:v>978.00329999999997</c:v>
                </c:pt>
                <c:pt idx="1174">
                  <c:v>978.29610000000002</c:v>
                </c:pt>
                <c:pt idx="1175">
                  <c:v>978.58870000000002</c:v>
                </c:pt>
                <c:pt idx="1176">
                  <c:v>978.88139999999999</c:v>
                </c:pt>
                <c:pt idx="1177">
                  <c:v>979.17399999999998</c:v>
                </c:pt>
                <c:pt idx="1178">
                  <c:v>979.46659999999997</c:v>
                </c:pt>
                <c:pt idx="1179">
                  <c:v>979.75900000000001</c:v>
                </c:pt>
                <c:pt idx="1180">
                  <c:v>980.05150000000003</c:v>
                </c:pt>
                <c:pt idx="1181">
                  <c:v>980.34379999999999</c:v>
                </c:pt>
                <c:pt idx="1182">
                  <c:v>980.63610000000006</c:v>
                </c:pt>
                <c:pt idx="1183">
                  <c:v>980.92840000000001</c:v>
                </c:pt>
                <c:pt idx="1184">
                  <c:v>981.22059999999999</c:v>
                </c:pt>
                <c:pt idx="1185">
                  <c:v>981.51279999999997</c:v>
                </c:pt>
                <c:pt idx="1186">
                  <c:v>981.80489999999998</c:v>
                </c:pt>
                <c:pt idx="1187">
                  <c:v>982.09690000000001</c:v>
                </c:pt>
                <c:pt idx="1188">
                  <c:v>982.38890000000004</c:v>
                </c:pt>
                <c:pt idx="1189">
                  <c:v>982.68079999999998</c:v>
                </c:pt>
                <c:pt idx="1190">
                  <c:v>982.97270000000003</c:v>
                </c:pt>
                <c:pt idx="1191">
                  <c:v>983.26459999999997</c:v>
                </c:pt>
                <c:pt idx="1192">
                  <c:v>983.55629999999996</c:v>
                </c:pt>
                <c:pt idx="1193">
                  <c:v>983.84810000000004</c:v>
                </c:pt>
                <c:pt idx="1194">
                  <c:v>984.13969999999995</c:v>
                </c:pt>
                <c:pt idx="1195">
                  <c:v>984.43129999999996</c:v>
                </c:pt>
                <c:pt idx="1196">
                  <c:v>984.72289999999998</c:v>
                </c:pt>
                <c:pt idx="1197">
                  <c:v>985.01440000000002</c:v>
                </c:pt>
                <c:pt idx="1198">
                  <c:v>985.30579999999998</c:v>
                </c:pt>
                <c:pt idx="1199">
                  <c:v>985.59720000000004</c:v>
                </c:pt>
                <c:pt idx="1200">
                  <c:v>985.8886</c:v>
                </c:pt>
                <c:pt idx="1201">
                  <c:v>986.17989999999998</c:v>
                </c:pt>
                <c:pt idx="1202">
                  <c:v>986.47109999999998</c:v>
                </c:pt>
                <c:pt idx="1203">
                  <c:v>986.76229999999998</c:v>
                </c:pt>
                <c:pt idx="1204">
                  <c:v>987.05340000000001</c:v>
                </c:pt>
                <c:pt idx="1205">
                  <c:v>987.34450000000004</c:v>
                </c:pt>
                <c:pt idx="1206">
                  <c:v>987.63549999999998</c:v>
                </c:pt>
                <c:pt idx="1207">
                  <c:v>987.92650000000003</c:v>
                </c:pt>
                <c:pt idx="1208">
                  <c:v>988.2174</c:v>
                </c:pt>
                <c:pt idx="1209">
                  <c:v>988.50819999999999</c:v>
                </c:pt>
                <c:pt idx="1210">
                  <c:v>988.79909999999995</c:v>
                </c:pt>
                <c:pt idx="1211">
                  <c:v>989.08979999999997</c:v>
                </c:pt>
                <c:pt idx="1212">
                  <c:v>989.38049999999998</c:v>
                </c:pt>
              </c:numCache>
            </c:numRef>
          </c:xVal>
          <c:yVal>
            <c:numRef>
              <c:f>'Fluo 77K bandes'!$CT$3:$CT$1215</c:f>
              <c:numCache>
                <c:formatCode>General</c:formatCode>
                <c:ptCount val="1213"/>
                <c:pt idx="0">
                  <c:v>2.4591576704282171E-4</c:v>
                </c:pt>
                <c:pt idx="1">
                  <c:v>2.6590438588062646E-4</c:v>
                </c:pt>
                <c:pt idx="2">
                  <c:v>2.6997535643895321E-4</c:v>
                </c:pt>
                <c:pt idx="3">
                  <c:v>2.8360931550895337E-4</c:v>
                </c:pt>
                <c:pt idx="4">
                  <c:v>3.6133783835894806E-4</c:v>
                </c:pt>
                <c:pt idx="5">
                  <c:v>3.7906151643866352E-4</c:v>
                </c:pt>
                <c:pt idx="6">
                  <c:v>4.4770321883213772E-4</c:v>
                </c:pt>
                <c:pt idx="7">
                  <c:v>5.3633780107509581E-4</c:v>
                </c:pt>
                <c:pt idx="8">
                  <c:v>5.1770546225478678E-4</c:v>
                </c:pt>
                <c:pt idx="9">
                  <c:v>5.0999260501423068E-4</c:v>
                </c:pt>
                <c:pt idx="10">
                  <c:v>5.7546390166778136E-4</c:v>
                </c:pt>
                <c:pt idx="11">
                  <c:v>5.6773591783576397E-4</c:v>
                </c:pt>
                <c:pt idx="12">
                  <c:v>6.254802959102171E-4</c:v>
                </c:pt>
                <c:pt idx="13">
                  <c:v>5.6501909678909339E-4</c:v>
                </c:pt>
                <c:pt idx="14">
                  <c:v>5.8092055322419038E-4</c:v>
                </c:pt>
                <c:pt idx="15">
                  <c:v>6.1594180821569918E-4</c:v>
                </c:pt>
                <c:pt idx="16">
                  <c:v>7.136593760046667E-4</c:v>
                </c:pt>
                <c:pt idx="17">
                  <c:v>7.245373127205473E-4</c:v>
                </c:pt>
                <c:pt idx="18">
                  <c:v>7.213475193774833E-4</c:v>
                </c:pt>
                <c:pt idx="19">
                  <c:v>6.2450495033684363E-4</c:v>
                </c:pt>
                <c:pt idx="20">
                  <c:v>7.0950318521275561E-4</c:v>
                </c:pt>
                <c:pt idx="21">
                  <c:v>7.1496281947734002E-4</c:v>
                </c:pt>
                <c:pt idx="22">
                  <c:v>6.8402467892744365E-4</c:v>
                </c:pt>
                <c:pt idx="23">
                  <c:v>6.6399068031525524E-4</c:v>
                </c:pt>
                <c:pt idx="24">
                  <c:v>6.6808551253898566E-4</c:v>
                </c:pt>
                <c:pt idx="25">
                  <c:v>7.0172662584759506E-4</c:v>
                </c:pt>
                <c:pt idx="26">
                  <c:v>7.6624175148032867E-4</c:v>
                </c:pt>
                <c:pt idx="27">
                  <c:v>8.189683622013324E-4</c:v>
                </c:pt>
                <c:pt idx="28">
                  <c:v>8.3169408663190674E-4</c:v>
                </c:pt>
                <c:pt idx="29">
                  <c:v>8.8307080885293365E-4</c:v>
                </c:pt>
                <c:pt idx="30">
                  <c:v>8.235600283868599E-4</c:v>
                </c:pt>
                <c:pt idx="31">
                  <c:v>8.2038237892708148E-4</c:v>
                </c:pt>
                <c:pt idx="32">
                  <c:v>8.0401732442128538E-4</c:v>
                </c:pt>
                <c:pt idx="33">
                  <c:v>7.6087415506801532E-4</c:v>
                </c:pt>
                <c:pt idx="34">
                  <c:v>7.6313483481442554E-4</c:v>
                </c:pt>
                <c:pt idx="35">
                  <c:v>7.3678282113487359E-4</c:v>
                </c:pt>
                <c:pt idx="36">
                  <c:v>7.5084245527162773E-4</c:v>
                </c:pt>
                <c:pt idx="37">
                  <c:v>7.5492770021907984E-4</c:v>
                </c:pt>
                <c:pt idx="38">
                  <c:v>7.7401554118789752E-4</c:v>
                </c:pt>
                <c:pt idx="39">
                  <c:v>7.5992821047522849E-4</c:v>
                </c:pt>
                <c:pt idx="40">
                  <c:v>8.0902550449845657E-4</c:v>
                </c:pt>
                <c:pt idx="41">
                  <c:v>7.7540697455174689E-4</c:v>
                </c:pt>
                <c:pt idx="42">
                  <c:v>7.4902662514452823E-4</c:v>
                </c:pt>
                <c:pt idx="43">
                  <c:v>6.7496512894567025E-4</c:v>
                </c:pt>
                <c:pt idx="44">
                  <c:v>6.0361981464173093E-4</c:v>
                </c:pt>
                <c:pt idx="45">
                  <c:v>5.7317893415479956E-4</c:v>
                </c:pt>
                <c:pt idx="46">
                  <c:v>6.0907092688295707E-4</c:v>
                </c:pt>
                <c:pt idx="47">
                  <c:v>6.3768979877585393E-4</c:v>
                </c:pt>
                <c:pt idx="48">
                  <c:v>6.5447008886979009E-4</c:v>
                </c:pt>
                <c:pt idx="49">
                  <c:v>6.9219325136709242E-4</c:v>
                </c:pt>
                <c:pt idx="50">
                  <c:v>7.503718265316579E-4</c:v>
                </c:pt>
                <c:pt idx="51">
                  <c:v>8.9444451427769139E-4</c:v>
                </c:pt>
                <c:pt idx="52">
                  <c:v>9.3761367580220468E-4</c:v>
                </c:pt>
                <c:pt idx="53">
                  <c:v>8.967143551992119E-4</c:v>
                </c:pt>
                <c:pt idx="54">
                  <c:v>8.7624232458639948E-4</c:v>
                </c:pt>
                <c:pt idx="55">
                  <c:v>8.5081068942955925E-4</c:v>
                </c:pt>
                <c:pt idx="56">
                  <c:v>8.5125511294770184E-4</c:v>
                </c:pt>
                <c:pt idx="57">
                  <c:v>8.4351690268765433E-4</c:v>
                </c:pt>
                <c:pt idx="58">
                  <c:v>7.4489855702969984E-4</c:v>
                </c:pt>
                <c:pt idx="59">
                  <c:v>7.3082763121199584E-4</c:v>
                </c:pt>
                <c:pt idx="60">
                  <c:v>7.5264507626252183E-4</c:v>
                </c:pt>
                <c:pt idx="61">
                  <c:v>7.3354807411859385E-4</c:v>
                </c:pt>
                <c:pt idx="62">
                  <c:v>7.1946202170942845E-4</c:v>
                </c:pt>
                <c:pt idx="63">
                  <c:v>7.576432429622469E-4</c:v>
                </c:pt>
                <c:pt idx="64">
                  <c:v>8.3127480308267145E-4</c:v>
                </c:pt>
                <c:pt idx="65">
                  <c:v>8.3899213438549079E-4</c:v>
                </c:pt>
                <c:pt idx="66">
                  <c:v>8.4761386541722442E-4</c:v>
                </c:pt>
                <c:pt idx="67">
                  <c:v>8.5034623915652421E-4</c:v>
                </c:pt>
                <c:pt idx="68">
                  <c:v>8.3309105931093897E-4</c:v>
                </c:pt>
                <c:pt idx="69">
                  <c:v>8.6854565919022462E-4</c:v>
                </c:pt>
                <c:pt idx="70">
                  <c:v>8.8855132207474622E-4</c:v>
                </c:pt>
                <c:pt idx="71">
                  <c:v>7.5174067653360733E-4</c:v>
                </c:pt>
                <c:pt idx="72">
                  <c:v>7.3675959862122184E-4</c:v>
                </c:pt>
                <c:pt idx="73">
                  <c:v>6.5992823178028697E-4</c:v>
                </c:pt>
                <c:pt idx="74">
                  <c:v>6.6674201555652754E-4</c:v>
                </c:pt>
                <c:pt idx="75">
                  <c:v>6.8357279863886242E-4</c:v>
                </c:pt>
                <c:pt idx="76">
                  <c:v>6.5310358242426424E-4</c:v>
                </c:pt>
                <c:pt idx="77">
                  <c:v>7.5213332875984757E-4</c:v>
                </c:pt>
                <c:pt idx="78">
                  <c:v>8.5985873467979879E-4</c:v>
                </c:pt>
                <c:pt idx="79">
                  <c:v>9.0940087832233737E-4</c:v>
                </c:pt>
                <c:pt idx="80">
                  <c:v>1.0403089574348369E-3</c:v>
                </c:pt>
                <c:pt idx="81">
                  <c:v>1.1230232900506869E-3</c:v>
                </c:pt>
                <c:pt idx="82">
                  <c:v>1.1866295418922429E-3</c:v>
                </c:pt>
                <c:pt idx="83">
                  <c:v>1.2275318452034112E-3</c:v>
                </c:pt>
                <c:pt idx="84">
                  <c:v>1.2557097023875087E-3</c:v>
                </c:pt>
                <c:pt idx="85">
                  <c:v>1.1956963355938711E-3</c:v>
                </c:pt>
                <c:pt idx="86">
                  <c:v>1.2747568506947899E-3</c:v>
                </c:pt>
                <c:pt idx="87">
                  <c:v>1.2128528730190823E-3</c:v>
                </c:pt>
                <c:pt idx="88">
                  <c:v>1.1882855840813717E-3</c:v>
                </c:pt>
                <c:pt idx="89">
                  <c:v>1.1937543795210667E-3</c:v>
                </c:pt>
                <c:pt idx="90">
                  <c:v>1.2101415912875945E-3</c:v>
                </c:pt>
                <c:pt idx="91">
                  <c:v>1.086537738395614E-3</c:v>
                </c:pt>
                <c:pt idx="92">
                  <c:v>1.0574465333580757E-3</c:v>
                </c:pt>
                <c:pt idx="93">
                  <c:v>1.0401881577537309E-3</c:v>
                </c:pt>
                <c:pt idx="94">
                  <c:v>1.082971484670691E-3</c:v>
                </c:pt>
                <c:pt idx="95">
                  <c:v>1.0907533703004503E-3</c:v>
                </c:pt>
                <c:pt idx="96">
                  <c:v>1.0739313222920578E-3</c:v>
                </c:pt>
                <c:pt idx="97">
                  <c:v>1.0589268088154365E-3</c:v>
                </c:pt>
                <c:pt idx="98">
                  <c:v>9.8122619559194084E-4</c:v>
                </c:pt>
                <c:pt idx="99">
                  <c:v>1.0425711285353349E-3</c:v>
                </c:pt>
                <c:pt idx="100">
                  <c:v>1.0084855917085827E-3</c:v>
                </c:pt>
                <c:pt idx="101">
                  <c:v>9.2942038949481664E-4</c:v>
                </c:pt>
                <c:pt idx="102">
                  <c:v>9.2301800639620459E-4</c:v>
                </c:pt>
                <c:pt idx="103">
                  <c:v>9.3162461083647703E-4</c:v>
                </c:pt>
                <c:pt idx="104">
                  <c:v>9.1974192756663631E-4</c:v>
                </c:pt>
                <c:pt idx="105">
                  <c:v>8.9566145921327663E-4</c:v>
                </c:pt>
                <c:pt idx="106">
                  <c:v>9.1340665540197213E-4</c:v>
                </c:pt>
                <c:pt idx="107">
                  <c:v>9.7563745267347597E-4</c:v>
                </c:pt>
                <c:pt idx="108">
                  <c:v>1.0337710741648257E-3</c:v>
                </c:pt>
                <c:pt idx="109">
                  <c:v>1.0678625764079287E-3</c:v>
                </c:pt>
                <c:pt idx="110">
                  <c:v>1.157873465423275E-3</c:v>
                </c:pt>
                <c:pt idx="111">
                  <c:v>1.2047064578401658E-3</c:v>
                </c:pt>
                <c:pt idx="112">
                  <c:v>1.326469553686723E-3</c:v>
                </c:pt>
                <c:pt idx="113">
                  <c:v>1.4241195844405751E-3</c:v>
                </c:pt>
                <c:pt idx="114">
                  <c:v>1.4190943603166867E-3</c:v>
                </c:pt>
                <c:pt idx="115">
                  <c:v>1.4936492816679987E-3</c:v>
                </c:pt>
                <c:pt idx="116">
                  <c:v>1.509969595551163E-3</c:v>
                </c:pt>
                <c:pt idx="117">
                  <c:v>1.4967515112210546E-3</c:v>
                </c:pt>
                <c:pt idx="118">
                  <c:v>1.5762492061202615E-3</c:v>
                </c:pt>
                <c:pt idx="119">
                  <c:v>1.598474856089657E-3</c:v>
                </c:pt>
                <c:pt idx="120">
                  <c:v>1.5920792906097317E-3</c:v>
                </c:pt>
                <c:pt idx="121">
                  <c:v>1.6842739481106781E-3</c:v>
                </c:pt>
                <c:pt idx="122">
                  <c:v>1.7041726596020513E-3</c:v>
                </c:pt>
                <c:pt idx="123">
                  <c:v>1.7468567049468856E-3</c:v>
                </c:pt>
                <c:pt idx="124">
                  <c:v>1.8376788905859552E-3</c:v>
                </c:pt>
                <c:pt idx="125">
                  <c:v>1.9080526942270323E-3</c:v>
                </c:pt>
                <c:pt idx="126">
                  <c:v>1.9525870838935676E-3</c:v>
                </c:pt>
                <c:pt idx="127">
                  <c:v>1.9853344500024607E-3</c:v>
                </c:pt>
                <c:pt idx="128">
                  <c:v>1.9830136899913735E-3</c:v>
                </c:pt>
                <c:pt idx="129">
                  <c:v>2.0148402514763874E-3</c:v>
                </c:pt>
                <c:pt idx="130">
                  <c:v>2.1691745205989024E-3</c:v>
                </c:pt>
                <c:pt idx="131">
                  <c:v>2.1900172592278066E-3</c:v>
                </c:pt>
                <c:pt idx="132">
                  <c:v>2.2649407580893708E-3</c:v>
                </c:pt>
                <c:pt idx="133">
                  <c:v>2.4048169884831245E-3</c:v>
                </c:pt>
                <c:pt idx="134">
                  <c:v>2.5200837459235436E-3</c:v>
                </c:pt>
                <c:pt idx="135">
                  <c:v>2.6780863200006988E-3</c:v>
                </c:pt>
                <c:pt idx="136">
                  <c:v>2.8442274263851645E-3</c:v>
                </c:pt>
                <c:pt idx="137">
                  <c:v>2.8855017160159284E-3</c:v>
                </c:pt>
                <c:pt idx="138">
                  <c:v>2.8958730184431504E-3</c:v>
                </c:pt>
                <c:pt idx="139">
                  <c:v>2.9471074228740908E-3</c:v>
                </c:pt>
                <c:pt idx="140">
                  <c:v>2.9629221677215157E-3</c:v>
                </c:pt>
                <c:pt idx="141">
                  <c:v>3.0977086196644411E-3</c:v>
                </c:pt>
                <c:pt idx="142">
                  <c:v>3.0799828110788861E-3</c:v>
                </c:pt>
                <c:pt idx="143">
                  <c:v>3.1435294087569328E-3</c:v>
                </c:pt>
                <c:pt idx="144">
                  <c:v>3.1870620345776837E-3</c:v>
                </c:pt>
                <c:pt idx="145">
                  <c:v>3.3035538328758779E-3</c:v>
                </c:pt>
                <c:pt idx="146">
                  <c:v>3.3815388686289621E-3</c:v>
                </c:pt>
                <c:pt idx="147">
                  <c:v>3.4521736592353918E-3</c:v>
                </c:pt>
                <c:pt idx="148">
                  <c:v>3.4942852376611223E-3</c:v>
                </c:pt>
                <c:pt idx="149">
                  <c:v>3.6202940055448545E-3</c:v>
                </c:pt>
                <c:pt idx="150">
                  <c:v>3.6850507305398001E-3</c:v>
                </c:pt>
                <c:pt idx="151">
                  <c:v>3.7157747552528154E-3</c:v>
                </c:pt>
                <c:pt idx="152">
                  <c:v>3.7662443080873362E-3</c:v>
                </c:pt>
                <c:pt idx="153">
                  <c:v>3.8990025184709527E-3</c:v>
                </c:pt>
                <c:pt idx="154">
                  <c:v>3.997926165615724E-3</c:v>
                </c:pt>
                <c:pt idx="155">
                  <c:v>4.1471680996804025E-3</c:v>
                </c:pt>
                <c:pt idx="156">
                  <c:v>4.2278269202621968E-3</c:v>
                </c:pt>
                <c:pt idx="157">
                  <c:v>4.3271724075632104E-3</c:v>
                </c:pt>
                <c:pt idx="158">
                  <c:v>4.4357578986906126E-3</c:v>
                </c:pt>
                <c:pt idx="159">
                  <c:v>4.5558481213519081E-3</c:v>
                </c:pt>
                <c:pt idx="160">
                  <c:v>4.5355273566537084E-3</c:v>
                </c:pt>
                <c:pt idx="161">
                  <c:v>4.6252365660421658E-3</c:v>
                </c:pt>
                <c:pt idx="162">
                  <c:v>4.561031642059679E-3</c:v>
                </c:pt>
                <c:pt idx="163">
                  <c:v>4.6213888724958296E-3</c:v>
                </c:pt>
                <c:pt idx="164">
                  <c:v>4.6229420112529054E-3</c:v>
                </c:pt>
                <c:pt idx="165">
                  <c:v>4.7002687207015502E-3</c:v>
                </c:pt>
                <c:pt idx="166">
                  <c:v>4.7724076484307442E-3</c:v>
                </c:pt>
                <c:pt idx="167">
                  <c:v>4.7903401160827412E-3</c:v>
                </c:pt>
                <c:pt idx="168">
                  <c:v>4.8332463731866468E-3</c:v>
                </c:pt>
                <c:pt idx="169">
                  <c:v>4.9048995455844091E-3</c:v>
                </c:pt>
                <c:pt idx="170">
                  <c:v>4.9549706938269234E-3</c:v>
                </c:pt>
                <c:pt idx="171">
                  <c:v>5.0840559121430526E-3</c:v>
                </c:pt>
                <c:pt idx="172">
                  <c:v>5.1639690556809833E-3</c:v>
                </c:pt>
                <c:pt idx="173">
                  <c:v>5.2540617561205706E-3</c:v>
                </c:pt>
                <c:pt idx="174">
                  <c:v>5.3929259962405092E-3</c:v>
                </c:pt>
                <c:pt idx="175">
                  <c:v>5.4864253755176331E-3</c:v>
                </c:pt>
                <c:pt idx="176">
                  <c:v>5.5570857321941376E-3</c:v>
                </c:pt>
                <c:pt idx="177">
                  <c:v>5.6236107770359593E-3</c:v>
                </c:pt>
                <c:pt idx="178">
                  <c:v>5.740910037047367E-3</c:v>
                </c:pt>
                <c:pt idx="179">
                  <c:v>5.8426502129121016E-3</c:v>
                </c:pt>
                <c:pt idx="180">
                  <c:v>5.9881083686056328E-3</c:v>
                </c:pt>
                <c:pt idx="181">
                  <c:v>6.2075589921088197E-3</c:v>
                </c:pt>
                <c:pt idx="182">
                  <c:v>6.3830615411525314E-3</c:v>
                </c:pt>
                <c:pt idx="183">
                  <c:v>6.5497629705728137E-3</c:v>
                </c:pt>
                <c:pt idx="184">
                  <c:v>6.7659986607640291E-3</c:v>
                </c:pt>
                <c:pt idx="185">
                  <c:v>7.076144917859413E-3</c:v>
                </c:pt>
                <c:pt idx="186">
                  <c:v>7.372568586841868E-3</c:v>
                </c:pt>
                <c:pt idx="187">
                  <c:v>7.6838248374796886E-3</c:v>
                </c:pt>
                <c:pt idx="188">
                  <c:v>8.0496348206465628E-3</c:v>
                </c:pt>
                <c:pt idx="189">
                  <c:v>8.5237980698043194E-3</c:v>
                </c:pt>
                <c:pt idx="190">
                  <c:v>9.0766302470896756E-3</c:v>
                </c:pt>
                <c:pt idx="191">
                  <c:v>9.7095140507925375E-3</c:v>
                </c:pt>
                <c:pt idx="192">
                  <c:v>1.0383220476888166E-2</c:v>
                </c:pt>
                <c:pt idx="193">
                  <c:v>1.1198867593536131E-2</c:v>
                </c:pt>
                <c:pt idx="194">
                  <c:v>1.2183604436650583E-2</c:v>
                </c:pt>
                <c:pt idx="195">
                  <c:v>1.332325888138643E-2</c:v>
                </c:pt>
                <c:pt idx="196">
                  <c:v>1.4513112304715173E-2</c:v>
                </c:pt>
                <c:pt idx="197">
                  <c:v>1.5824457823547671E-2</c:v>
                </c:pt>
                <c:pt idx="198">
                  <c:v>1.7373842629333953E-2</c:v>
                </c:pt>
                <c:pt idx="199">
                  <c:v>1.8997620438027739E-2</c:v>
                </c:pt>
                <c:pt idx="200">
                  <c:v>2.0858806903946786E-2</c:v>
                </c:pt>
                <c:pt idx="201">
                  <c:v>2.3037117033585932E-2</c:v>
                </c:pt>
                <c:pt idx="202">
                  <c:v>2.5357237892921203E-2</c:v>
                </c:pt>
                <c:pt idx="203">
                  <c:v>2.8153271146708549E-2</c:v>
                </c:pt>
                <c:pt idx="204">
                  <c:v>3.1397520219033047E-2</c:v>
                </c:pt>
                <c:pt idx="205">
                  <c:v>3.5068040899746709E-2</c:v>
                </c:pt>
                <c:pt idx="206">
                  <c:v>3.9321510588294452E-2</c:v>
                </c:pt>
                <c:pt idx="207">
                  <c:v>4.4243703449778973E-2</c:v>
                </c:pt>
                <c:pt idx="208">
                  <c:v>4.9945086211984055E-2</c:v>
                </c:pt>
                <c:pt idx="209">
                  <c:v>5.6566016599623195E-2</c:v>
                </c:pt>
                <c:pt idx="210">
                  <c:v>6.4366629375712789E-2</c:v>
                </c:pt>
                <c:pt idx="211">
                  <c:v>7.3485577860294637E-2</c:v>
                </c:pt>
                <c:pt idx="212">
                  <c:v>8.4248744226595493E-2</c:v>
                </c:pt>
                <c:pt idx="213">
                  <c:v>9.6879661147307228E-2</c:v>
                </c:pt>
                <c:pt idx="214">
                  <c:v>0.11147748236420529</c:v>
                </c:pt>
                <c:pt idx="215">
                  <c:v>0.12809883672250652</c:v>
                </c:pt>
                <c:pt idx="216">
                  <c:v>0.14750047989644038</c:v>
                </c:pt>
                <c:pt idx="217">
                  <c:v>0.16918504529774991</c:v>
                </c:pt>
                <c:pt idx="218">
                  <c:v>0.19389620729480939</c:v>
                </c:pt>
                <c:pt idx="219">
                  <c:v>0.22106043371559578</c:v>
                </c:pt>
                <c:pt idx="220">
                  <c:v>0.25104964696452986</c:v>
                </c:pt>
                <c:pt idx="221">
                  <c:v>0.28385581503459623</c:v>
                </c:pt>
                <c:pt idx="222">
                  <c:v>0.31992229619101775</c:v>
                </c:pt>
                <c:pt idx="223">
                  <c:v>0.35865382710220739</c:v>
                </c:pt>
                <c:pt idx="224">
                  <c:v>0.40023597482679518</c:v>
                </c:pt>
                <c:pt idx="225">
                  <c:v>0.44404450115377542</c:v>
                </c:pt>
                <c:pt idx="226">
                  <c:v>0.49011605078358939</c:v>
                </c:pt>
                <c:pt idx="227">
                  <c:v>0.53792630622910909</c:v>
                </c:pt>
                <c:pt idx="228">
                  <c:v>0.58737172490652945</c:v>
                </c:pt>
                <c:pt idx="229">
                  <c:v>0.63637485057164667</c:v>
                </c:pt>
                <c:pt idx="230">
                  <c:v>0.68583710024519995</c:v>
                </c:pt>
                <c:pt idx="231">
                  <c:v>0.73379372144190091</c:v>
                </c:pt>
                <c:pt idx="232">
                  <c:v>0.78107902024854048</c:v>
                </c:pt>
                <c:pt idx="233">
                  <c:v>0.82555354270098291</c:v>
                </c:pt>
                <c:pt idx="234">
                  <c:v>0.8673841074064691</c:v>
                </c:pt>
                <c:pt idx="235">
                  <c:v>0.90423781047062668</c:v>
                </c:pt>
                <c:pt idx="236">
                  <c:v>0.93704142193368545</c:v>
                </c:pt>
                <c:pt idx="237">
                  <c:v>0.96372707282772041</c:v>
                </c:pt>
                <c:pt idx="238">
                  <c:v>0.98326743323687116</c:v>
                </c:pt>
                <c:pt idx="239">
                  <c:v>0.99543326073279603</c:v>
                </c:pt>
                <c:pt idx="240">
                  <c:v>1</c:v>
                </c:pt>
                <c:pt idx="241">
                  <c:v>0.99660013878115039</c:v>
                </c:pt>
                <c:pt idx="242">
                  <c:v>0.98653264648665728</c:v>
                </c:pt>
                <c:pt idx="243">
                  <c:v>0.968618075083713</c:v>
                </c:pt>
                <c:pt idx="244">
                  <c:v>0.94450948405327029</c:v>
                </c:pt>
                <c:pt idx="245">
                  <c:v>0.91649226700947917</c:v>
                </c:pt>
                <c:pt idx="246">
                  <c:v>0.88336311425412795</c:v>
                </c:pt>
                <c:pt idx="247">
                  <c:v>0.84772401256913232</c:v>
                </c:pt>
                <c:pt idx="248">
                  <c:v>0.80911392049080044</c:v>
                </c:pt>
                <c:pt idx="249">
                  <c:v>0.76954424858230819</c:v>
                </c:pt>
                <c:pt idx="250">
                  <c:v>0.73020999756909277</c:v>
                </c:pt>
                <c:pt idx="251">
                  <c:v>0.69094370969216112</c:v>
                </c:pt>
                <c:pt idx="252">
                  <c:v>0.65282043819818003</c:v>
                </c:pt>
                <c:pt idx="253">
                  <c:v>0.61547693184149632</c:v>
                </c:pt>
                <c:pt idx="254">
                  <c:v>0.57998100014892229</c:v>
                </c:pt>
                <c:pt idx="255">
                  <c:v>0.5467913410277262</c:v>
                </c:pt>
                <c:pt idx="256">
                  <c:v>0.51500099814198586</c:v>
                </c:pt>
                <c:pt idx="257">
                  <c:v>0.48544108181973322</c:v>
                </c:pt>
                <c:pt idx="258">
                  <c:v>0.45769145630939717</c:v>
                </c:pt>
                <c:pt idx="259">
                  <c:v>0.43186887333098839</c:v>
                </c:pt>
                <c:pt idx="260">
                  <c:v>0.40873669312683902</c:v>
                </c:pt>
                <c:pt idx="261">
                  <c:v>0.38733895772671623</c:v>
                </c:pt>
                <c:pt idx="262">
                  <c:v>0.36787827823596675</c:v>
                </c:pt>
                <c:pt idx="263">
                  <c:v>0.35050144650693982</c:v>
                </c:pt>
                <c:pt idx="264">
                  <c:v>0.33459040279556457</c:v>
                </c:pt>
                <c:pt idx="265">
                  <c:v>0.32100672366337923</c:v>
                </c:pt>
                <c:pt idx="266">
                  <c:v>0.30852174639268076</c:v>
                </c:pt>
                <c:pt idx="267">
                  <c:v>0.29755922859496764</c:v>
                </c:pt>
                <c:pt idx="268">
                  <c:v>0.28790739798978254</c:v>
                </c:pt>
                <c:pt idx="269">
                  <c:v>0.27902936710554377</c:v>
                </c:pt>
                <c:pt idx="270">
                  <c:v>0.27120572356132799</c:v>
                </c:pt>
                <c:pt idx="271">
                  <c:v>0.26478203540431994</c:v>
                </c:pt>
                <c:pt idx="272">
                  <c:v>0.25818300661671195</c:v>
                </c:pt>
                <c:pt idx="273">
                  <c:v>0.25286164218111817</c:v>
                </c:pt>
                <c:pt idx="274">
                  <c:v>0.24808526113929652</c:v>
                </c:pt>
                <c:pt idx="275">
                  <c:v>0.24352576559194722</c:v>
                </c:pt>
                <c:pt idx="276">
                  <c:v>0.24011780845090705</c:v>
                </c:pt>
                <c:pt idx="277">
                  <c:v>0.23663357920080891</c:v>
                </c:pt>
                <c:pt idx="278">
                  <c:v>0.23337390526620563</c:v>
                </c:pt>
                <c:pt idx="279">
                  <c:v>0.23065537981486331</c:v>
                </c:pt>
                <c:pt idx="280">
                  <c:v>0.22795879857366896</c:v>
                </c:pt>
                <c:pt idx="281">
                  <c:v>0.22521215044524376</c:v>
                </c:pt>
                <c:pt idx="282">
                  <c:v>0.22286475911116149</c:v>
                </c:pt>
                <c:pt idx="283">
                  <c:v>0.22020631392449616</c:v>
                </c:pt>
                <c:pt idx="284">
                  <c:v>0.21791218523640413</c:v>
                </c:pt>
                <c:pt idx="285">
                  <c:v>0.21543866795661695</c:v>
                </c:pt>
                <c:pt idx="286">
                  <c:v>0.21314773502728432</c:v>
                </c:pt>
                <c:pt idx="287">
                  <c:v>0.21059249154348969</c:v>
                </c:pt>
                <c:pt idx="288">
                  <c:v>0.20783144119558875</c:v>
                </c:pt>
                <c:pt idx="289">
                  <c:v>0.20520765933893387</c:v>
                </c:pt>
                <c:pt idx="290">
                  <c:v>0.20251363470474704</c:v>
                </c:pt>
                <c:pt idx="291">
                  <c:v>0.19997971758440691</c:v>
                </c:pt>
                <c:pt idx="292">
                  <c:v>0.19728518162881858</c:v>
                </c:pt>
                <c:pt idx="293">
                  <c:v>0.19456865885296548</c:v>
                </c:pt>
                <c:pt idx="294">
                  <c:v>0.19211687273274233</c:v>
                </c:pt>
                <c:pt idx="295">
                  <c:v>0.19009970980379959</c:v>
                </c:pt>
                <c:pt idx="296">
                  <c:v>0.18774437168293556</c:v>
                </c:pt>
                <c:pt idx="297">
                  <c:v>0.18568626043175551</c:v>
                </c:pt>
                <c:pt idx="298">
                  <c:v>0.18393573030863999</c:v>
                </c:pt>
                <c:pt idx="299">
                  <c:v>0.1823008014323817</c:v>
                </c:pt>
                <c:pt idx="300">
                  <c:v>0.18095894493942014</c:v>
                </c:pt>
                <c:pt idx="301">
                  <c:v>0.17977368062566992</c:v>
                </c:pt>
                <c:pt idx="302">
                  <c:v>0.17882916347179562</c:v>
                </c:pt>
                <c:pt idx="303">
                  <c:v>0.17817158284440002</c:v>
                </c:pt>
                <c:pt idx="304">
                  <c:v>0.17799379213208452</c:v>
                </c:pt>
                <c:pt idx="305">
                  <c:v>0.17743971147837717</c:v>
                </c:pt>
                <c:pt idx="306">
                  <c:v>0.17728239492718037</c:v>
                </c:pt>
                <c:pt idx="307">
                  <c:v>0.17693169236092218</c:v>
                </c:pt>
                <c:pt idx="308">
                  <c:v>0.17657843318765645</c:v>
                </c:pt>
                <c:pt idx="309">
                  <c:v>0.17640867448235631</c:v>
                </c:pt>
                <c:pt idx="310">
                  <c:v>0.17643897027539557</c:v>
                </c:pt>
                <c:pt idx="311">
                  <c:v>0.17577783170324782</c:v>
                </c:pt>
                <c:pt idx="312">
                  <c:v>0.17531327490492085</c:v>
                </c:pt>
                <c:pt idx="313">
                  <c:v>0.17484558626300967</c:v>
                </c:pt>
                <c:pt idx="314">
                  <c:v>0.174503895736453</c:v>
                </c:pt>
                <c:pt idx="315">
                  <c:v>0.17419912687609682</c:v>
                </c:pt>
                <c:pt idx="316">
                  <c:v>0.1734459504516779</c:v>
                </c:pt>
                <c:pt idx="317">
                  <c:v>0.17275566655964425</c:v>
                </c:pt>
                <c:pt idx="318">
                  <c:v>0.17220797742345573</c:v>
                </c:pt>
                <c:pt idx="319">
                  <c:v>0.17147410338194366</c:v>
                </c:pt>
                <c:pt idx="320">
                  <c:v>0.17071276712015904</c:v>
                </c:pt>
                <c:pt idx="321">
                  <c:v>0.16990355839215837</c:v>
                </c:pt>
                <c:pt idx="322">
                  <c:v>0.16889642567165794</c:v>
                </c:pt>
                <c:pt idx="323">
                  <c:v>0.16792157011462761</c:v>
                </c:pt>
                <c:pt idx="324">
                  <c:v>0.16690203785014066</c:v>
                </c:pt>
                <c:pt idx="325">
                  <c:v>0.16606508993610825</c:v>
                </c:pt>
                <c:pt idx="326">
                  <c:v>0.16532233168524504</c:v>
                </c:pt>
                <c:pt idx="327">
                  <c:v>0.16461413023910029</c:v>
                </c:pt>
                <c:pt idx="328">
                  <c:v>0.16394621665838255</c:v>
                </c:pt>
                <c:pt idx="329">
                  <c:v>0.16332679339057435</c:v>
                </c:pt>
                <c:pt idx="330">
                  <c:v>0.16313536744088539</c:v>
                </c:pt>
                <c:pt idx="331">
                  <c:v>0.16275262206679947</c:v>
                </c:pt>
                <c:pt idx="332">
                  <c:v>0.16238338409973666</c:v>
                </c:pt>
                <c:pt idx="333">
                  <c:v>0.16220578513294676</c:v>
                </c:pt>
                <c:pt idx="334">
                  <c:v>0.16186965522663149</c:v>
                </c:pt>
                <c:pt idx="335">
                  <c:v>0.16172844529958216</c:v>
                </c:pt>
                <c:pt idx="336">
                  <c:v>0.16160133932119103</c:v>
                </c:pt>
                <c:pt idx="337">
                  <c:v>0.16125366207322506</c:v>
                </c:pt>
                <c:pt idx="338">
                  <c:v>0.16104664082079015</c:v>
                </c:pt>
                <c:pt idx="339">
                  <c:v>0.16078207460562741</c:v>
                </c:pt>
                <c:pt idx="340">
                  <c:v>0.16030383995981015</c:v>
                </c:pt>
                <c:pt idx="341">
                  <c:v>0.15976362889911863</c:v>
                </c:pt>
                <c:pt idx="342">
                  <c:v>0.15892572225745841</c:v>
                </c:pt>
                <c:pt idx="343">
                  <c:v>0.1579206987377392</c:v>
                </c:pt>
                <c:pt idx="344">
                  <c:v>0.1568085746894628</c:v>
                </c:pt>
                <c:pt idx="345">
                  <c:v>0.15543073395287021</c:v>
                </c:pt>
                <c:pt idx="346">
                  <c:v>0.15400495683488644</c:v>
                </c:pt>
                <c:pt idx="347">
                  <c:v>0.15221771809615442</c:v>
                </c:pt>
                <c:pt idx="348">
                  <c:v>0.15024327180929586</c:v>
                </c:pt>
                <c:pt idx="349">
                  <c:v>0.14824803178544274</c:v>
                </c:pt>
                <c:pt idx="350">
                  <c:v>0.14616782718870594</c:v>
                </c:pt>
                <c:pt idx="351">
                  <c:v>0.14381777272232413</c:v>
                </c:pt>
                <c:pt idx="352">
                  <c:v>0.14133200503395918</c:v>
                </c:pt>
                <c:pt idx="353">
                  <c:v>0.13852657624941919</c:v>
                </c:pt>
                <c:pt idx="354">
                  <c:v>0.13597295195006265</c:v>
                </c:pt>
                <c:pt idx="355">
                  <c:v>0.13338029678372446</c:v>
                </c:pt>
                <c:pt idx="356">
                  <c:v>0.1308477005770049</c:v>
                </c:pt>
                <c:pt idx="357">
                  <c:v>0.12825481105502437</c:v>
                </c:pt>
                <c:pt idx="358">
                  <c:v>0.12583596255508156</c:v>
                </c:pt>
                <c:pt idx="359">
                  <c:v>0.12364827393873645</c:v>
                </c:pt>
                <c:pt idx="360">
                  <c:v>0.12156802673188288</c:v>
                </c:pt>
                <c:pt idx="361">
                  <c:v>0.11962157529175681</c:v>
                </c:pt>
                <c:pt idx="362">
                  <c:v>0.11797799656178967</c:v>
                </c:pt>
                <c:pt idx="363">
                  <c:v>0.11611333524084623</c:v>
                </c:pt>
                <c:pt idx="364">
                  <c:v>0.11467298546291951</c:v>
                </c:pt>
                <c:pt idx="365">
                  <c:v>0.11312114631440599</c:v>
                </c:pt>
                <c:pt idx="366">
                  <c:v>0.11162783216130656</c:v>
                </c:pt>
                <c:pt idx="367">
                  <c:v>0.11015556740590249</c:v>
                </c:pt>
                <c:pt idx="368">
                  <c:v>0.10878678131912826</c:v>
                </c:pt>
                <c:pt idx="369">
                  <c:v>0.10747732981998717</c:v>
                </c:pt>
                <c:pt idx="370">
                  <c:v>0.1064092646324739</c:v>
                </c:pt>
                <c:pt idx="371">
                  <c:v>0.10527636815226128</c:v>
                </c:pt>
                <c:pt idx="372">
                  <c:v>0.10436431990738265</c:v>
                </c:pt>
                <c:pt idx="373">
                  <c:v>0.10347385368665928</c:v>
                </c:pt>
                <c:pt idx="374">
                  <c:v>0.1028115433362997</c:v>
                </c:pt>
                <c:pt idx="375">
                  <c:v>0.10189828070309249</c:v>
                </c:pt>
                <c:pt idx="376">
                  <c:v>0.10115526679152852</c:v>
                </c:pt>
                <c:pt idx="377">
                  <c:v>0.10037533121376409</c:v>
                </c:pt>
                <c:pt idx="378">
                  <c:v>9.9695848986337279E-2</c:v>
                </c:pt>
                <c:pt idx="379">
                  <c:v>9.8968068191526509E-2</c:v>
                </c:pt>
                <c:pt idx="380">
                  <c:v>9.8269304886251227E-2</c:v>
                </c:pt>
                <c:pt idx="381">
                  <c:v>9.7644193167851265E-2</c:v>
                </c:pt>
                <c:pt idx="382">
                  <c:v>9.7242422376617607E-2</c:v>
                </c:pt>
                <c:pt idx="383">
                  <c:v>9.6582966904083134E-2</c:v>
                </c:pt>
                <c:pt idx="384">
                  <c:v>9.6055347132903715E-2</c:v>
                </c:pt>
                <c:pt idx="385">
                  <c:v>9.557391672832706E-2</c:v>
                </c:pt>
                <c:pt idx="386">
                  <c:v>9.5117519767365821E-2</c:v>
                </c:pt>
                <c:pt idx="387">
                  <c:v>9.4734348292111956E-2</c:v>
                </c:pt>
                <c:pt idx="388">
                  <c:v>9.4186850901448987E-2</c:v>
                </c:pt>
                <c:pt idx="389">
                  <c:v>9.3810987061224982E-2</c:v>
                </c:pt>
                <c:pt idx="390">
                  <c:v>9.3554878954245468E-2</c:v>
                </c:pt>
                <c:pt idx="391">
                  <c:v>9.3401333398384773E-2</c:v>
                </c:pt>
                <c:pt idx="392">
                  <c:v>9.3153619484413336E-2</c:v>
                </c:pt>
                <c:pt idx="393">
                  <c:v>9.3089214292881917E-2</c:v>
                </c:pt>
                <c:pt idx="394">
                  <c:v>9.306967755433268E-2</c:v>
                </c:pt>
                <c:pt idx="395">
                  <c:v>9.3341466184291746E-2</c:v>
                </c:pt>
                <c:pt idx="396">
                  <c:v>9.341643868478762E-2</c:v>
                </c:pt>
                <c:pt idx="397">
                  <c:v>9.3713835994938779E-2</c:v>
                </c:pt>
                <c:pt idx="398">
                  <c:v>9.4056336113714473E-2</c:v>
                </c:pt>
                <c:pt idx="399">
                  <c:v>9.4519593303479268E-2</c:v>
                </c:pt>
                <c:pt idx="400">
                  <c:v>9.5037455357913261E-2</c:v>
                </c:pt>
                <c:pt idx="401">
                  <c:v>9.5569421361005477E-2</c:v>
                </c:pt>
                <c:pt idx="402">
                  <c:v>9.6118410105756169E-2</c:v>
                </c:pt>
                <c:pt idx="403">
                  <c:v>9.6940039682801779E-2</c:v>
                </c:pt>
                <c:pt idx="404">
                  <c:v>9.7631942759273505E-2</c:v>
                </c:pt>
                <c:pt idx="405">
                  <c:v>9.8436038273259113E-2</c:v>
                </c:pt>
                <c:pt idx="406">
                  <c:v>9.9243883477522415E-2</c:v>
                </c:pt>
                <c:pt idx="407">
                  <c:v>0.10011283158926575</c:v>
                </c:pt>
                <c:pt idx="408">
                  <c:v>0.10085443936697558</c:v>
                </c:pt>
                <c:pt idx="409">
                  <c:v>0.10151826237648127</c:v>
                </c:pt>
                <c:pt idx="410">
                  <c:v>0.10209309415706644</c:v>
                </c:pt>
                <c:pt idx="411">
                  <c:v>0.10267073820535989</c:v>
                </c:pt>
                <c:pt idx="412">
                  <c:v>0.10302974974439257</c:v>
                </c:pt>
                <c:pt idx="413">
                  <c:v>0.10334314715339919</c:v>
                </c:pt>
                <c:pt idx="414">
                  <c:v>0.10340107560717819</c:v>
                </c:pt>
                <c:pt idx="415">
                  <c:v>0.1033447876428957</c:v>
                </c:pt>
                <c:pt idx="416">
                  <c:v>0.1031300965694382</c:v>
                </c:pt>
                <c:pt idx="417">
                  <c:v>0.10274247233697954</c:v>
                </c:pt>
                <c:pt idx="418">
                  <c:v>0.10216936626612447</c:v>
                </c:pt>
                <c:pt idx="419">
                  <c:v>0.10154137836484103</c:v>
                </c:pt>
                <c:pt idx="420">
                  <c:v>0.10077646285324586</c:v>
                </c:pt>
                <c:pt idx="421">
                  <c:v>9.9898992718144078E-2</c:v>
                </c:pt>
                <c:pt idx="422">
                  <c:v>9.8960952302022218E-2</c:v>
                </c:pt>
                <c:pt idx="423">
                  <c:v>9.7908098926203765E-2</c:v>
                </c:pt>
                <c:pt idx="424">
                  <c:v>9.6616266710356238E-2</c:v>
                </c:pt>
                <c:pt idx="425">
                  <c:v>9.5345419977028875E-2</c:v>
                </c:pt>
                <c:pt idx="426">
                  <c:v>9.3917341912738317E-2</c:v>
                </c:pt>
                <c:pt idx="427">
                  <c:v>9.2388597447526172E-2</c:v>
                </c:pt>
                <c:pt idx="428">
                  <c:v>9.083388211612918E-2</c:v>
                </c:pt>
                <c:pt idx="429">
                  <c:v>8.9265446327125117E-2</c:v>
                </c:pt>
                <c:pt idx="430">
                  <c:v>8.7761351814477265E-2</c:v>
                </c:pt>
                <c:pt idx="431">
                  <c:v>8.6339090031128829E-2</c:v>
                </c:pt>
                <c:pt idx="432">
                  <c:v>8.4742829835859443E-2</c:v>
                </c:pt>
                <c:pt idx="433">
                  <c:v>8.3210016104493648E-2</c:v>
                </c:pt>
                <c:pt idx="434">
                  <c:v>8.1631673463335386E-2</c:v>
                </c:pt>
                <c:pt idx="435">
                  <c:v>8.0109022244824524E-2</c:v>
                </c:pt>
                <c:pt idx="436">
                  <c:v>7.857507934536373E-2</c:v>
                </c:pt>
                <c:pt idx="437">
                  <c:v>7.7040923395318983E-2</c:v>
                </c:pt>
                <c:pt idx="438">
                  <c:v>7.5483779287264838E-2</c:v>
                </c:pt>
                <c:pt idx="439">
                  <c:v>7.4171515520415468E-2</c:v>
                </c:pt>
                <c:pt idx="440">
                  <c:v>7.271263034168414E-2</c:v>
                </c:pt>
                <c:pt idx="441">
                  <c:v>7.1175172107587989E-2</c:v>
                </c:pt>
                <c:pt idx="442">
                  <c:v>6.9689826046328701E-2</c:v>
                </c:pt>
                <c:pt idx="443">
                  <c:v>6.8183792773366808E-2</c:v>
                </c:pt>
                <c:pt idx="444">
                  <c:v>6.6661738096491036E-2</c:v>
                </c:pt>
                <c:pt idx="445">
                  <c:v>6.5334646008997979E-2</c:v>
                </c:pt>
                <c:pt idx="446">
                  <c:v>6.3833193323591247E-2</c:v>
                </c:pt>
                <c:pt idx="447">
                  <c:v>6.2406500088096416E-2</c:v>
                </c:pt>
                <c:pt idx="448">
                  <c:v>6.1103525326707743E-2</c:v>
                </c:pt>
                <c:pt idx="449">
                  <c:v>5.9803085867268208E-2</c:v>
                </c:pt>
                <c:pt idx="450">
                  <c:v>5.8536564060795264E-2</c:v>
                </c:pt>
                <c:pt idx="451">
                  <c:v>5.7373819193769722E-2</c:v>
                </c:pt>
                <c:pt idx="452">
                  <c:v>5.6204576283933362E-2</c:v>
                </c:pt>
                <c:pt idx="453">
                  <c:v>5.5153512533020178E-2</c:v>
                </c:pt>
                <c:pt idx="454">
                  <c:v>5.42220553799427E-2</c:v>
                </c:pt>
                <c:pt idx="455">
                  <c:v>5.3306449190311911E-2</c:v>
                </c:pt>
                <c:pt idx="456">
                  <c:v>5.2487844931558565E-2</c:v>
                </c:pt>
                <c:pt idx="457">
                  <c:v>5.1886339217861482E-2</c:v>
                </c:pt>
                <c:pt idx="458">
                  <c:v>5.1276503226331517E-2</c:v>
                </c:pt>
                <c:pt idx="459">
                  <c:v>5.0643316890799435E-2</c:v>
                </c:pt>
                <c:pt idx="460">
                  <c:v>5.0047137441701368E-2</c:v>
                </c:pt>
                <c:pt idx="461">
                  <c:v>4.9545382011414826E-2</c:v>
                </c:pt>
                <c:pt idx="462">
                  <c:v>4.9233731617196672E-2</c:v>
                </c:pt>
                <c:pt idx="463">
                  <c:v>4.8808823532544857E-2</c:v>
                </c:pt>
                <c:pt idx="464">
                  <c:v>4.840750014753753E-2</c:v>
                </c:pt>
                <c:pt idx="465">
                  <c:v>4.8007795946968301E-2</c:v>
                </c:pt>
                <c:pt idx="466">
                  <c:v>4.7593263425755386E-2</c:v>
                </c:pt>
                <c:pt idx="467">
                  <c:v>4.7327418907088852E-2</c:v>
                </c:pt>
                <c:pt idx="468">
                  <c:v>4.7048130896574385E-2</c:v>
                </c:pt>
                <c:pt idx="469">
                  <c:v>4.666376633805034E-2</c:v>
                </c:pt>
                <c:pt idx="470">
                  <c:v>4.6296126250367248E-2</c:v>
                </c:pt>
                <c:pt idx="471">
                  <c:v>4.581482367614096E-2</c:v>
                </c:pt>
                <c:pt idx="472">
                  <c:v>4.5381777059181831E-2</c:v>
                </c:pt>
                <c:pt idx="473">
                  <c:v>4.505540486961198E-2</c:v>
                </c:pt>
                <c:pt idx="474">
                  <c:v>4.4608296914111431E-2</c:v>
                </c:pt>
                <c:pt idx="475">
                  <c:v>4.4137178157798468E-2</c:v>
                </c:pt>
                <c:pt idx="476">
                  <c:v>4.3535736359276572E-2</c:v>
                </c:pt>
                <c:pt idx="477">
                  <c:v>4.2951956454165045E-2</c:v>
                </c:pt>
                <c:pt idx="478">
                  <c:v>4.2346445389489493E-2</c:v>
                </c:pt>
                <c:pt idx="479">
                  <c:v>4.1828029403537192E-2</c:v>
                </c:pt>
                <c:pt idx="480">
                  <c:v>4.1088040810265458E-2</c:v>
                </c:pt>
                <c:pt idx="481">
                  <c:v>4.0326193227079324E-2</c:v>
                </c:pt>
                <c:pt idx="482">
                  <c:v>3.9532792852408571E-2</c:v>
                </c:pt>
                <c:pt idx="483">
                  <c:v>3.8794359528399748E-2</c:v>
                </c:pt>
                <c:pt idx="484">
                  <c:v>3.8078871752283527E-2</c:v>
                </c:pt>
                <c:pt idx="485">
                  <c:v>3.7296550007978747E-2</c:v>
                </c:pt>
                <c:pt idx="486">
                  <c:v>3.6362727993419296E-2</c:v>
                </c:pt>
                <c:pt idx="487">
                  <c:v>3.5574781713697941E-2</c:v>
                </c:pt>
                <c:pt idx="488">
                  <c:v>3.4707772362268657E-2</c:v>
                </c:pt>
                <c:pt idx="489">
                  <c:v>3.3807868000675798E-2</c:v>
                </c:pt>
                <c:pt idx="490">
                  <c:v>3.3018366451691525E-2</c:v>
                </c:pt>
                <c:pt idx="491">
                  <c:v>3.2122424830960346E-2</c:v>
                </c:pt>
                <c:pt idx="492">
                  <c:v>3.1339208274202918E-2</c:v>
                </c:pt>
                <c:pt idx="493">
                  <c:v>3.0511208484696899E-2</c:v>
                </c:pt>
                <c:pt idx="494">
                  <c:v>2.9751853593343109E-2</c:v>
                </c:pt>
                <c:pt idx="495">
                  <c:v>2.9010948882560339E-2</c:v>
                </c:pt>
                <c:pt idx="496">
                  <c:v>2.8329719640345051E-2</c:v>
                </c:pt>
                <c:pt idx="497">
                  <c:v>2.7507813097540312E-2</c:v>
                </c:pt>
                <c:pt idx="498">
                  <c:v>2.6736697813951871E-2</c:v>
                </c:pt>
                <c:pt idx="499">
                  <c:v>2.6003782500067647E-2</c:v>
                </c:pt>
                <c:pt idx="500">
                  <c:v>2.533631632557623E-2</c:v>
                </c:pt>
                <c:pt idx="501">
                  <c:v>2.4648035109031834E-2</c:v>
                </c:pt>
                <c:pt idx="502">
                  <c:v>2.3969064203006527E-2</c:v>
                </c:pt>
                <c:pt idx="503">
                  <c:v>2.3343142892387512E-2</c:v>
                </c:pt>
                <c:pt idx="504">
                  <c:v>2.273974102849317E-2</c:v>
                </c:pt>
                <c:pt idx="505">
                  <c:v>2.2212313002839327E-2</c:v>
                </c:pt>
                <c:pt idx="506">
                  <c:v>2.1583643339687212E-2</c:v>
                </c:pt>
                <c:pt idx="507">
                  <c:v>2.1023211648071968E-2</c:v>
                </c:pt>
                <c:pt idx="508">
                  <c:v>2.044514789012811E-2</c:v>
                </c:pt>
                <c:pt idx="509">
                  <c:v>1.9892398802570498E-2</c:v>
                </c:pt>
                <c:pt idx="510">
                  <c:v>1.9364994212480887E-2</c:v>
                </c:pt>
                <c:pt idx="511">
                  <c:v>1.8904996696650696E-2</c:v>
                </c:pt>
                <c:pt idx="512">
                  <c:v>1.8312409280398217E-2</c:v>
                </c:pt>
                <c:pt idx="513">
                  <c:v>1.7853988338889338E-2</c:v>
                </c:pt>
                <c:pt idx="514">
                  <c:v>1.7373972590190172E-2</c:v>
                </c:pt>
                <c:pt idx="515">
                  <c:v>1.6939896938910515E-2</c:v>
                </c:pt>
                <c:pt idx="516">
                  <c:v>1.6572834218309952E-2</c:v>
                </c:pt>
                <c:pt idx="517">
                  <c:v>1.6119396529959921E-2</c:v>
                </c:pt>
                <c:pt idx="518">
                  <c:v>1.5702124178237267E-2</c:v>
                </c:pt>
                <c:pt idx="519">
                  <c:v>1.5399937490958667E-2</c:v>
                </c:pt>
                <c:pt idx="520">
                  <c:v>1.5127464968625107E-2</c:v>
                </c:pt>
                <c:pt idx="521">
                  <c:v>1.4825259106793949E-2</c:v>
                </c:pt>
                <c:pt idx="522">
                  <c:v>1.4579648002086191E-2</c:v>
                </c:pt>
                <c:pt idx="523">
                  <c:v>1.4177970953109484E-2</c:v>
                </c:pt>
                <c:pt idx="524">
                  <c:v>1.3825753597199323E-2</c:v>
                </c:pt>
                <c:pt idx="525">
                  <c:v>1.3621659659788045E-2</c:v>
                </c:pt>
                <c:pt idx="526">
                  <c:v>1.3426149530404557E-2</c:v>
                </c:pt>
                <c:pt idx="527">
                  <c:v>1.3128023587256253E-2</c:v>
                </c:pt>
                <c:pt idx="528">
                  <c:v>1.2901695690902805E-2</c:v>
                </c:pt>
                <c:pt idx="529">
                  <c:v>1.2637521488814524E-2</c:v>
                </c:pt>
                <c:pt idx="530">
                  <c:v>1.2549416550323293E-2</c:v>
                </c:pt>
                <c:pt idx="531">
                  <c:v>1.2459764864592505E-2</c:v>
                </c:pt>
                <c:pt idx="532">
                  <c:v>1.2264876842914182E-2</c:v>
                </c:pt>
                <c:pt idx="533">
                  <c:v>1.2137830518686561E-2</c:v>
                </c:pt>
                <c:pt idx="534">
                  <c:v>1.2013903255008127E-2</c:v>
                </c:pt>
                <c:pt idx="535">
                  <c:v>1.1906521499680104E-2</c:v>
                </c:pt>
                <c:pt idx="536">
                  <c:v>1.1815953696438284E-2</c:v>
                </c:pt>
                <c:pt idx="537">
                  <c:v>1.1757266782580388E-2</c:v>
                </c:pt>
                <c:pt idx="538">
                  <c:v>1.1602528143449514E-2</c:v>
                </c:pt>
                <c:pt idx="539">
                  <c:v>1.14179837276225E-2</c:v>
                </c:pt>
                <c:pt idx="540">
                  <c:v>1.1268221950132955E-2</c:v>
                </c:pt>
                <c:pt idx="541">
                  <c:v>1.1112151744852325E-2</c:v>
                </c:pt>
                <c:pt idx="542">
                  <c:v>1.0874551342101501E-2</c:v>
                </c:pt>
                <c:pt idx="543">
                  <c:v>1.0751290926750865E-2</c:v>
                </c:pt>
                <c:pt idx="544">
                  <c:v>1.0528086351958286E-2</c:v>
                </c:pt>
                <c:pt idx="545">
                  <c:v>1.0429563239911363E-2</c:v>
                </c:pt>
                <c:pt idx="546">
                  <c:v>1.0317524198817953E-2</c:v>
                </c:pt>
                <c:pt idx="547">
                  <c:v>1.0155271265590776E-2</c:v>
                </c:pt>
                <c:pt idx="548">
                  <c:v>1.0034367189698749E-2</c:v>
                </c:pt>
                <c:pt idx="549">
                  <c:v>9.9844579599000453E-3</c:v>
                </c:pt>
                <c:pt idx="550">
                  <c:v>9.9127813519380471E-3</c:v>
                </c:pt>
                <c:pt idx="551">
                  <c:v>9.7934005877213411E-3</c:v>
                </c:pt>
                <c:pt idx="552">
                  <c:v>9.6713929098043959E-3</c:v>
                </c:pt>
                <c:pt idx="553">
                  <c:v>9.6634525145401686E-3</c:v>
                </c:pt>
                <c:pt idx="554">
                  <c:v>9.6030441519638684E-3</c:v>
                </c:pt>
                <c:pt idx="555">
                  <c:v>9.5893407384034964E-3</c:v>
                </c:pt>
                <c:pt idx="556">
                  <c:v>9.5263736383138231E-3</c:v>
                </c:pt>
                <c:pt idx="557">
                  <c:v>9.3433653171971654E-3</c:v>
                </c:pt>
                <c:pt idx="558">
                  <c:v>9.3093603134911506E-3</c:v>
                </c:pt>
                <c:pt idx="559">
                  <c:v>9.2221544484642343E-3</c:v>
                </c:pt>
                <c:pt idx="560">
                  <c:v>9.0999145454107727E-3</c:v>
                </c:pt>
                <c:pt idx="561">
                  <c:v>9.0457400429211701E-3</c:v>
                </c:pt>
                <c:pt idx="562">
                  <c:v>8.9595653427206254E-3</c:v>
                </c:pt>
                <c:pt idx="563">
                  <c:v>8.9649725665415566E-3</c:v>
                </c:pt>
                <c:pt idx="564">
                  <c:v>8.8915638573319536E-3</c:v>
                </c:pt>
                <c:pt idx="565">
                  <c:v>8.8547636299643722E-3</c:v>
                </c:pt>
                <c:pt idx="566">
                  <c:v>8.816682968587182E-3</c:v>
                </c:pt>
                <c:pt idx="567">
                  <c:v>8.6811380565653563E-3</c:v>
                </c:pt>
                <c:pt idx="568">
                  <c:v>8.5808849737766691E-3</c:v>
                </c:pt>
                <c:pt idx="569">
                  <c:v>8.5382215943384781E-3</c:v>
                </c:pt>
                <c:pt idx="570">
                  <c:v>8.3905626261126312E-3</c:v>
                </c:pt>
                <c:pt idx="571">
                  <c:v>8.2922035630153563E-3</c:v>
                </c:pt>
                <c:pt idx="572">
                  <c:v>8.1869310084685485E-3</c:v>
                </c:pt>
                <c:pt idx="573">
                  <c:v>8.1197391152989292E-3</c:v>
                </c:pt>
                <c:pt idx="574">
                  <c:v>8.1820755856600764E-3</c:v>
                </c:pt>
                <c:pt idx="575">
                  <c:v>8.0756653409949156E-3</c:v>
                </c:pt>
                <c:pt idx="576">
                  <c:v>8.0405673877931814E-3</c:v>
                </c:pt>
                <c:pt idx="577">
                  <c:v>7.9983237180053946E-3</c:v>
                </c:pt>
                <c:pt idx="578">
                  <c:v>7.9982512808068479E-3</c:v>
                </c:pt>
                <c:pt idx="579">
                  <c:v>7.8687591358753538E-3</c:v>
                </c:pt>
                <c:pt idx="580">
                  <c:v>7.8389192710857768E-3</c:v>
                </c:pt>
                <c:pt idx="581">
                  <c:v>7.6775206707002828E-3</c:v>
                </c:pt>
                <c:pt idx="582">
                  <c:v>7.5926029689451086E-3</c:v>
                </c:pt>
                <c:pt idx="583">
                  <c:v>7.4379303754952631E-3</c:v>
                </c:pt>
                <c:pt idx="584">
                  <c:v>7.3516150619093038E-3</c:v>
                </c:pt>
                <c:pt idx="585">
                  <c:v>7.3298817718394421E-3</c:v>
                </c:pt>
                <c:pt idx="586">
                  <c:v>7.324206104282722E-3</c:v>
                </c:pt>
                <c:pt idx="587">
                  <c:v>7.2305256320092312E-3</c:v>
                </c:pt>
                <c:pt idx="588">
                  <c:v>7.1633763489564036E-3</c:v>
                </c:pt>
                <c:pt idx="589">
                  <c:v>7.1739031783099169E-3</c:v>
                </c:pt>
                <c:pt idx="590">
                  <c:v>7.1921253947561008E-3</c:v>
                </c:pt>
                <c:pt idx="591">
                  <c:v>7.1471504164819346E-3</c:v>
                </c:pt>
                <c:pt idx="592">
                  <c:v>7.0023186295052478E-3</c:v>
                </c:pt>
                <c:pt idx="593">
                  <c:v>6.8857629160318651E-3</c:v>
                </c:pt>
                <c:pt idx="594">
                  <c:v>6.8484449757452567E-3</c:v>
                </c:pt>
                <c:pt idx="595">
                  <c:v>6.8192740897893168E-3</c:v>
                </c:pt>
                <c:pt idx="596">
                  <c:v>6.7811167302019018E-3</c:v>
                </c:pt>
                <c:pt idx="597">
                  <c:v>6.6985958475162888E-3</c:v>
                </c:pt>
                <c:pt idx="598">
                  <c:v>6.7328735559697732E-3</c:v>
                </c:pt>
                <c:pt idx="599">
                  <c:v>6.7166646675420206E-3</c:v>
                </c:pt>
                <c:pt idx="600">
                  <c:v>6.7716317182039583E-3</c:v>
                </c:pt>
                <c:pt idx="601">
                  <c:v>6.7276772522269638E-3</c:v>
                </c:pt>
                <c:pt idx="602">
                  <c:v>6.6779512459304675E-3</c:v>
                </c:pt>
                <c:pt idx="603">
                  <c:v>6.5694829326242449E-3</c:v>
                </c:pt>
                <c:pt idx="604">
                  <c:v>6.4571669257716844E-3</c:v>
                </c:pt>
                <c:pt idx="605">
                  <c:v>6.3682737001197979E-3</c:v>
                </c:pt>
                <c:pt idx="606">
                  <c:v>6.3429696822627502E-3</c:v>
                </c:pt>
                <c:pt idx="607">
                  <c:v>6.212910822777919E-3</c:v>
                </c:pt>
                <c:pt idx="608">
                  <c:v>6.1331084655436487E-3</c:v>
                </c:pt>
                <c:pt idx="609">
                  <c:v>6.0643016489476042E-3</c:v>
                </c:pt>
                <c:pt idx="610">
                  <c:v>6.1369753336425409E-3</c:v>
                </c:pt>
                <c:pt idx="611">
                  <c:v>6.1958987336486341E-3</c:v>
                </c:pt>
                <c:pt idx="612">
                  <c:v>6.0959247471249357E-3</c:v>
                </c:pt>
                <c:pt idx="613">
                  <c:v>5.9975145518875112E-3</c:v>
                </c:pt>
                <c:pt idx="614">
                  <c:v>6.0093622948615821E-3</c:v>
                </c:pt>
                <c:pt idx="615">
                  <c:v>5.865286837457958E-3</c:v>
                </c:pt>
                <c:pt idx="616">
                  <c:v>5.8325175271389156E-3</c:v>
                </c:pt>
                <c:pt idx="617">
                  <c:v>5.7149583454150768E-3</c:v>
                </c:pt>
                <c:pt idx="618">
                  <c:v>5.6567380123360555E-3</c:v>
                </c:pt>
                <c:pt idx="619">
                  <c:v>5.6329786112127248E-3</c:v>
                </c:pt>
                <c:pt idx="620">
                  <c:v>5.6281636680152059E-3</c:v>
                </c:pt>
                <c:pt idx="621">
                  <c:v>5.6324736813287363E-3</c:v>
                </c:pt>
                <c:pt idx="622">
                  <c:v>5.6351751627333616E-3</c:v>
                </c:pt>
                <c:pt idx="623">
                  <c:v>5.5890710163642027E-3</c:v>
                </c:pt>
                <c:pt idx="624">
                  <c:v>5.5769569601601798E-3</c:v>
                </c:pt>
                <c:pt idx="625">
                  <c:v>5.5522026128097517E-3</c:v>
                </c:pt>
                <c:pt idx="626">
                  <c:v>5.4858075288241456E-3</c:v>
                </c:pt>
                <c:pt idx="627">
                  <c:v>5.461321625209509E-3</c:v>
                </c:pt>
                <c:pt idx="628">
                  <c:v>5.3778015352851181E-3</c:v>
                </c:pt>
                <c:pt idx="629">
                  <c:v>5.3855778815996942E-3</c:v>
                </c:pt>
                <c:pt idx="630">
                  <c:v>5.3671511365929077E-3</c:v>
                </c:pt>
                <c:pt idx="631">
                  <c:v>5.3256126642380322E-3</c:v>
                </c:pt>
                <c:pt idx="632">
                  <c:v>5.2326054318098583E-3</c:v>
                </c:pt>
                <c:pt idx="633">
                  <c:v>5.2639558252397193E-3</c:v>
                </c:pt>
                <c:pt idx="634">
                  <c:v>5.2192769872772583E-3</c:v>
                </c:pt>
                <c:pt idx="635">
                  <c:v>5.126474283409687E-3</c:v>
                </c:pt>
                <c:pt idx="636">
                  <c:v>5.0308529203163116E-3</c:v>
                </c:pt>
                <c:pt idx="637">
                  <c:v>5.0249556801522715E-3</c:v>
                </c:pt>
                <c:pt idx="638">
                  <c:v>5.0132187234818602E-3</c:v>
                </c:pt>
                <c:pt idx="639">
                  <c:v>4.8906656360699751E-3</c:v>
                </c:pt>
                <c:pt idx="640">
                  <c:v>4.7510109782835409E-3</c:v>
                </c:pt>
                <c:pt idx="641">
                  <c:v>4.6566295695888186E-3</c:v>
                </c:pt>
                <c:pt idx="642">
                  <c:v>4.6719393845522563E-3</c:v>
                </c:pt>
                <c:pt idx="643">
                  <c:v>4.6761066539745327E-3</c:v>
                </c:pt>
                <c:pt idx="644">
                  <c:v>4.6990010697269824E-3</c:v>
                </c:pt>
                <c:pt idx="645">
                  <c:v>4.6672671852459914E-3</c:v>
                </c:pt>
                <c:pt idx="646">
                  <c:v>4.7336388336673609E-3</c:v>
                </c:pt>
                <c:pt idx="647">
                  <c:v>4.8372922037760663E-3</c:v>
                </c:pt>
                <c:pt idx="648">
                  <c:v>4.8763465063219567E-3</c:v>
                </c:pt>
                <c:pt idx="649">
                  <c:v>4.796177702083273E-3</c:v>
                </c:pt>
                <c:pt idx="650">
                  <c:v>4.840236562846407E-3</c:v>
                </c:pt>
                <c:pt idx="651">
                  <c:v>4.7055076345611513E-3</c:v>
                </c:pt>
                <c:pt idx="652">
                  <c:v>4.6141408916294769E-3</c:v>
                </c:pt>
                <c:pt idx="653">
                  <c:v>4.5379518722991844E-3</c:v>
                </c:pt>
                <c:pt idx="654">
                  <c:v>4.3803136147206028E-3</c:v>
                </c:pt>
                <c:pt idx="655">
                  <c:v>4.2510835220073793E-3</c:v>
                </c:pt>
                <c:pt idx="656">
                  <c:v>4.1707996704533571E-3</c:v>
                </c:pt>
                <c:pt idx="657">
                  <c:v>4.0624101858631988E-3</c:v>
                </c:pt>
                <c:pt idx="658">
                  <c:v>4.0292765590455842E-3</c:v>
                </c:pt>
                <c:pt idx="659">
                  <c:v>3.9865513949380463E-3</c:v>
                </c:pt>
                <c:pt idx="660">
                  <c:v>3.99609180008782E-3</c:v>
                </c:pt>
                <c:pt idx="661">
                  <c:v>3.9820091564879978E-3</c:v>
                </c:pt>
                <c:pt idx="662">
                  <c:v>3.9866003965723573E-3</c:v>
                </c:pt>
                <c:pt idx="663">
                  <c:v>4.0252562945262407E-3</c:v>
                </c:pt>
                <c:pt idx="664">
                  <c:v>4.0366651532973514E-3</c:v>
                </c:pt>
                <c:pt idx="665">
                  <c:v>4.0221116679069763E-3</c:v>
                </c:pt>
                <c:pt idx="666">
                  <c:v>4.0364968433360231E-3</c:v>
                </c:pt>
                <c:pt idx="667">
                  <c:v>4.022936173666905E-3</c:v>
                </c:pt>
                <c:pt idx="668">
                  <c:v>4.0662301828336194E-3</c:v>
                </c:pt>
                <c:pt idx="669">
                  <c:v>4.0947470034967993E-3</c:v>
                </c:pt>
                <c:pt idx="670">
                  <c:v>4.0552239896661946E-3</c:v>
                </c:pt>
                <c:pt idx="671">
                  <c:v>4.0175119057992582E-3</c:v>
                </c:pt>
                <c:pt idx="672">
                  <c:v>3.9858440669992955E-3</c:v>
                </c:pt>
                <c:pt idx="673">
                  <c:v>3.9069194781709438E-3</c:v>
                </c:pt>
                <c:pt idx="674">
                  <c:v>3.8543045059559358E-3</c:v>
                </c:pt>
                <c:pt idx="675">
                  <c:v>3.8405691348079702E-3</c:v>
                </c:pt>
                <c:pt idx="676">
                  <c:v>3.8574448715635208E-3</c:v>
                </c:pt>
                <c:pt idx="677">
                  <c:v>3.8765256818630682E-3</c:v>
                </c:pt>
                <c:pt idx="678">
                  <c:v>3.84931060026789E-3</c:v>
                </c:pt>
                <c:pt idx="679">
                  <c:v>3.8383576697464551E-3</c:v>
                </c:pt>
                <c:pt idx="680">
                  <c:v>3.8393526159735524E-3</c:v>
                </c:pt>
                <c:pt idx="681">
                  <c:v>3.7590559813844926E-3</c:v>
                </c:pt>
                <c:pt idx="682">
                  <c:v>3.6765713172981526E-3</c:v>
                </c:pt>
                <c:pt idx="683">
                  <c:v>3.5716716012732753E-3</c:v>
                </c:pt>
                <c:pt idx="684">
                  <c:v>3.3959922202448762E-3</c:v>
                </c:pt>
                <c:pt idx="685">
                  <c:v>3.2997636629872118E-3</c:v>
                </c:pt>
                <c:pt idx="686">
                  <c:v>3.3052198884424532E-3</c:v>
                </c:pt>
                <c:pt idx="687">
                  <c:v>3.2724931882402043E-3</c:v>
                </c:pt>
                <c:pt idx="688">
                  <c:v>3.3137802609060065E-3</c:v>
                </c:pt>
                <c:pt idx="689">
                  <c:v>3.2586257257301828E-3</c:v>
                </c:pt>
                <c:pt idx="690">
                  <c:v>3.2337051989242654E-3</c:v>
                </c:pt>
                <c:pt idx="691">
                  <c:v>3.333723926070595E-3</c:v>
                </c:pt>
                <c:pt idx="692">
                  <c:v>3.401446315194278E-3</c:v>
                </c:pt>
                <c:pt idx="693">
                  <c:v>3.3535269778497702E-3</c:v>
                </c:pt>
                <c:pt idx="694">
                  <c:v>3.3358416488751676E-3</c:v>
                </c:pt>
                <c:pt idx="695">
                  <c:v>3.2587088154579277E-3</c:v>
                </c:pt>
                <c:pt idx="696">
                  <c:v>3.2049135430077757E-3</c:v>
                </c:pt>
                <c:pt idx="697">
                  <c:v>3.1523624859679561E-3</c:v>
                </c:pt>
                <c:pt idx="698">
                  <c:v>3.0552305942342971E-3</c:v>
                </c:pt>
                <c:pt idx="699">
                  <c:v>3.0061927413239948E-3</c:v>
                </c:pt>
                <c:pt idx="700">
                  <c:v>3.0038555764179426E-3</c:v>
                </c:pt>
                <c:pt idx="701">
                  <c:v>2.9585546307503152E-3</c:v>
                </c:pt>
                <c:pt idx="702">
                  <c:v>2.9486179515143744E-3</c:v>
                </c:pt>
                <c:pt idx="703">
                  <c:v>2.9486626921370056E-3</c:v>
                </c:pt>
                <c:pt idx="704">
                  <c:v>2.8836737420055432E-3</c:v>
                </c:pt>
                <c:pt idx="705">
                  <c:v>2.8672645860288674E-3</c:v>
                </c:pt>
                <c:pt idx="706">
                  <c:v>2.7574327489852933E-3</c:v>
                </c:pt>
                <c:pt idx="707">
                  <c:v>2.6838919484136361E-3</c:v>
                </c:pt>
                <c:pt idx="708">
                  <c:v>2.6366373288910865E-3</c:v>
                </c:pt>
                <c:pt idx="709">
                  <c:v>2.6375449243787605E-3</c:v>
                </c:pt>
                <c:pt idx="710">
                  <c:v>2.6403060599468949E-3</c:v>
                </c:pt>
                <c:pt idx="711">
                  <c:v>2.6797992466957455E-3</c:v>
                </c:pt>
                <c:pt idx="712">
                  <c:v>2.6703653668379524E-3</c:v>
                </c:pt>
                <c:pt idx="713">
                  <c:v>2.699898438786626E-3</c:v>
                </c:pt>
                <c:pt idx="714">
                  <c:v>2.6445777241553129E-3</c:v>
                </c:pt>
                <c:pt idx="715">
                  <c:v>2.6868341769781374E-3</c:v>
                </c:pt>
                <c:pt idx="716">
                  <c:v>2.6923585786202461E-3</c:v>
                </c:pt>
                <c:pt idx="717">
                  <c:v>2.5888564744261538E-3</c:v>
                </c:pt>
                <c:pt idx="718">
                  <c:v>2.5158142122209651E-3</c:v>
                </c:pt>
                <c:pt idx="719">
                  <c:v>2.545781907360919E-3</c:v>
                </c:pt>
                <c:pt idx="720">
                  <c:v>2.5235671229713059E-3</c:v>
                </c:pt>
                <c:pt idx="721">
                  <c:v>2.4817900339623934E-3</c:v>
                </c:pt>
                <c:pt idx="722">
                  <c:v>2.3596417426600346E-3</c:v>
                </c:pt>
                <c:pt idx="723">
                  <c:v>2.220272572656108E-3</c:v>
                </c:pt>
                <c:pt idx="724">
                  <c:v>2.2325123287046671E-3</c:v>
                </c:pt>
                <c:pt idx="725">
                  <c:v>2.1762371474572093E-3</c:v>
                </c:pt>
                <c:pt idx="726">
                  <c:v>2.0245883809455229E-3</c:v>
                </c:pt>
                <c:pt idx="727">
                  <c:v>2.0550397009110682E-3</c:v>
                </c:pt>
                <c:pt idx="728">
                  <c:v>2.0114753305533074E-3</c:v>
                </c:pt>
                <c:pt idx="729">
                  <c:v>2.0559700928112256E-3</c:v>
                </c:pt>
                <c:pt idx="730">
                  <c:v>2.0732288945167388E-3</c:v>
                </c:pt>
                <c:pt idx="731">
                  <c:v>2.070594310995477E-3</c:v>
                </c:pt>
                <c:pt idx="732">
                  <c:v>2.1496313905321599E-3</c:v>
                </c:pt>
                <c:pt idx="733">
                  <c:v>2.2077366762958428E-3</c:v>
                </c:pt>
                <c:pt idx="734">
                  <c:v>2.1109855059557227E-3</c:v>
                </c:pt>
                <c:pt idx="735">
                  <c:v>2.2009510151966851E-3</c:v>
                </c:pt>
                <c:pt idx="736">
                  <c:v>2.2064818083563126E-3</c:v>
                </c:pt>
                <c:pt idx="737">
                  <c:v>2.1442603853105034E-3</c:v>
                </c:pt>
                <c:pt idx="738">
                  <c:v>2.1028791442865907E-3</c:v>
                </c:pt>
                <c:pt idx="739">
                  <c:v>2.0865017328469244E-3</c:v>
                </c:pt>
                <c:pt idx="740">
                  <c:v>2.0797258720746292E-3</c:v>
                </c:pt>
                <c:pt idx="741">
                  <c:v>2.1055976697379329E-3</c:v>
                </c:pt>
                <c:pt idx="742">
                  <c:v>2.0060972946623801E-3</c:v>
                </c:pt>
                <c:pt idx="743">
                  <c:v>1.9748240255439129E-3</c:v>
                </c:pt>
                <c:pt idx="744">
                  <c:v>1.9507412136341295E-3</c:v>
                </c:pt>
                <c:pt idx="745">
                  <c:v>1.9112309828385624E-3</c:v>
                </c:pt>
                <c:pt idx="746">
                  <c:v>1.8821900577388388E-3</c:v>
                </c:pt>
                <c:pt idx="747">
                  <c:v>1.8681372412207712E-3</c:v>
                </c:pt>
                <c:pt idx="748">
                  <c:v>1.7614634529832514E-3</c:v>
                </c:pt>
                <c:pt idx="749">
                  <c:v>1.7392571906169967E-3</c:v>
                </c:pt>
                <c:pt idx="750">
                  <c:v>1.7270108300003345E-3</c:v>
                </c:pt>
                <c:pt idx="751">
                  <c:v>1.7233947224387645E-3</c:v>
                </c:pt>
                <c:pt idx="752">
                  <c:v>1.7320300887078716E-3</c:v>
                </c:pt>
                <c:pt idx="753">
                  <c:v>1.6321479269858605E-3</c:v>
                </c:pt>
                <c:pt idx="754">
                  <c:v>1.6094559092881746E-3</c:v>
                </c:pt>
                <c:pt idx="755">
                  <c:v>1.6262602740980984E-3</c:v>
                </c:pt>
                <c:pt idx="756">
                  <c:v>1.6012140474476434E-3</c:v>
                </c:pt>
                <c:pt idx="757">
                  <c:v>1.4557916842522169E-3</c:v>
                </c:pt>
                <c:pt idx="758">
                  <c:v>1.4485667128489317E-3</c:v>
                </c:pt>
                <c:pt idx="759">
                  <c:v>1.4721652607813714E-3</c:v>
                </c:pt>
                <c:pt idx="760">
                  <c:v>1.469376641687906E-3</c:v>
                </c:pt>
                <c:pt idx="761">
                  <c:v>1.3993841985921191E-3</c:v>
                </c:pt>
                <c:pt idx="762">
                  <c:v>1.4048440459072877E-3</c:v>
                </c:pt>
                <c:pt idx="763">
                  <c:v>1.3630797399334133E-3</c:v>
                </c:pt>
                <c:pt idx="764">
                  <c:v>1.3762605404113283E-3</c:v>
                </c:pt>
                <c:pt idx="765">
                  <c:v>1.4539494358527063E-3</c:v>
                </c:pt>
                <c:pt idx="766">
                  <c:v>1.3917580529392351E-3</c:v>
                </c:pt>
                <c:pt idx="767">
                  <c:v>1.3500193130354362E-3</c:v>
                </c:pt>
                <c:pt idx="768">
                  <c:v>1.3468702123539086E-3</c:v>
                </c:pt>
                <c:pt idx="769">
                  <c:v>1.3010236441407576E-3</c:v>
                </c:pt>
                <c:pt idx="770">
                  <c:v>1.3100808505661075E-3</c:v>
                </c:pt>
                <c:pt idx="771">
                  <c:v>1.3173550366542878E-3</c:v>
                </c:pt>
                <c:pt idx="772">
                  <c:v>1.1474263169881636E-3</c:v>
                </c:pt>
                <c:pt idx="773">
                  <c:v>1.1111009793722294E-3</c:v>
                </c:pt>
                <c:pt idx="774">
                  <c:v>1.1029053495084178E-3</c:v>
                </c:pt>
                <c:pt idx="775">
                  <c:v>1.0720272892231985E-3</c:v>
                </c:pt>
                <c:pt idx="776">
                  <c:v>1.0042850863952076E-3</c:v>
                </c:pt>
                <c:pt idx="777">
                  <c:v>9.6935629535713772E-4</c:v>
                </c:pt>
                <c:pt idx="778">
                  <c:v>9.0617145757065671E-4</c:v>
                </c:pt>
                <c:pt idx="779">
                  <c:v>9.1162214371071483E-4</c:v>
                </c:pt>
                <c:pt idx="780">
                  <c:v>9.4391400767109934E-4</c:v>
                </c:pt>
                <c:pt idx="781">
                  <c:v>9.6981776292199727E-4</c:v>
                </c:pt>
                <c:pt idx="782">
                  <c:v>9.5161855593888086E-4</c:v>
                </c:pt>
                <c:pt idx="783">
                  <c:v>9.5028528538445298E-4</c:v>
                </c:pt>
                <c:pt idx="784">
                  <c:v>8.8165679212718446E-4</c:v>
                </c:pt>
                <c:pt idx="785">
                  <c:v>9.3663449531831988E-4</c:v>
                </c:pt>
                <c:pt idx="786">
                  <c:v>9.8436634814894194E-4</c:v>
                </c:pt>
                <c:pt idx="787">
                  <c:v>8.7390984679319456E-4</c:v>
                </c:pt>
                <c:pt idx="788">
                  <c:v>8.594202765780072E-4</c:v>
                </c:pt>
                <c:pt idx="789">
                  <c:v>8.5715533581991773E-4</c:v>
                </c:pt>
                <c:pt idx="790">
                  <c:v>8.4894969257865989E-4</c:v>
                </c:pt>
                <c:pt idx="791">
                  <c:v>8.7802491882240134E-4</c:v>
                </c:pt>
                <c:pt idx="792">
                  <c:v>8.2306937289199761E-4</c:v>
                </c:pt>
                <c:pt idx="793">
                  <c:v>7.6351726061263544E-4</c:v>
                </c:pt>
                <c:pt idx="794">
                  <c:v>8.0081389584084784E-4</c:v>
                </c:pt>
                <c:pt idx="795">
                  <c:v>7.1260988882807484E-4</c:v>
                </c:pt>
                <c:pt idx="796">
                  <c:v>7.6351513010679576E-4</c:v>
                </c:pt>
                <c:pt idx="797">
                  <c:v>8.0125107563913591E-4</c:v>
                </c:pt>
                <c:pt idx="798">
                  <c:v>7.4264043389029731E-4</c:v>
                </c:pt>
                <c:pt idx="799">
                  <c:v>7.4674655779497748E-4</c:v>
                </c:pt>
                <c:pt idx="800">
                  <c:v>7.5356289817822574E-4</c:v>
                </c:pt>
                <c:pt idx="801">
                  <c:v>7.1537507235730469E-4</c:v>
                </c:pt>
                <c:pt idx="802">
                  <c:v>7.7174080010294606E-4</c:v>
                </c:pt>
                <c:pt idx="803">
                  <c:v>6.9173753616799975E-4</c:v>
                </c:pt>
                <c:pt idx="804">
                  <c:v>5.7221828907171946E-4</c:v>
                </c:pt>
                <c:pt idx="805">
                  <c:v>6.3540738786987982E-4</c:v>
                </c:pt>
                <c:pt idx="806">
                  <c:v>6.5039741390679169E-4</c:v>
                </c:pt>
                <c:pt idx="807">
                  <c:v>6.4902238543790736E-4</c:v>
                </c:pt>
                <c:pt idx="808">
                  <c:v>7.5130711859524668E-4</c:v>
                </c:pt>
                <c:pt idx="809">
                  <c:v>7.7765721481954308E-4</c:v>
                </c:pt>
                <c:pt idx="810">
                  <c:v>8.3949429461188684E-4</c:v>
                </c:pt>
                <c:pt idx="811">
                  <c:v>9.0358140162144268E-4</c:v>
                </c:pt>
                <c:pt idx="812">
                  <c:v>8.7129912493733648E-4</c:v>
                </c:pt>
                <c:pt idx="813">
                  <c:v>8.2038323112941741E-4</c:v>
                </c:pt>
                <c:pt idx="814">
                  <c:v>7.9766820396866365E-4</c:v>
                </c:pt>
                <c:pt idx="815">
                  <c:v>6.708291779592353E-4</c:v>
                </c:pt>
                <c:pt idx="816">
                  <c:v>5.9811543975451457E-4</c:v>
                </c:pt>
                <c:pt idx="817">
                  <c:v>4.8494019989684089E-4</c:v>
                </c:pt>
                <c:pt idx="818">
                  <c:v>5.5768887839733119E-4</c:v>
                </c:pt>
                <c:pt idx="819">
                  <c:v>5.5814864155751909E-4</c:v>
                </c:pt>
                <c:pt idx="820">
                  <c:v>6.0177415743287686E-4</c:v>
                </c:pt>
                <c:pt idx="821">
                  <c:v>6.4769870215975768E-4</c:v>
                </c:pt>
                <c:pt idx="822">
                  <c:v>7.1591281203122218E-4</c:v>
                </c:pt>
                <c:pt idx="823">
                  <c:v>6.5500846769545951E-4</c:v>
                </c:pt>
                <c:pt idx="824">
                  <c:v>6.1546457490762663E-4</c:v>
                </c:pt>
                <c:pt idx="825">
                  <c:v>5.4090816220222723E-4</c:v>
                </c:pt>
                <c:pt idx="826">
                  <c:v>4.990903805317785E-4</c:v>
                </c:pt>
                <c:pt idx="827">
                  <c:v>4.386639086558404E-4</c:v>
                </c:pt>
                <c:pt idx="828">
                  <c:v>3.2911990295119797E-4</c:v>
                </c:pt>
                <c:pt idx="829">
                  <c:v>2.7956518932420568E-4</c:v>
                </c:pt>
                <c:pt idx="830">
                  <c:v>4.3956809533417094E-4</c:v>
                </c:pt>
                <c:pt idx="831">
                  <c:v>4.5866062341583578E-4</c:v>
                </c:pt>
                <c:pt idx="832">
                  <c:v>4.5274932191325388E-4</c:v>
                </c:pt>
                <c:pt idx="833">
                  <c:v>4.8956424977113038E-4</c:v>
                </c:pt>
                <c:pt idx="834">
                  <c:v>4.9591890953893508E-4</c:v>
                </c:pt>
                <c:pt idx="835">
                  <c:v>5.2137738906935459E-4</c:v>
                </c:pt>
                <c:pt idx="836">
                  <c:v>5.1910541764199451E-4</c:v>
                </c:pt>
                <c:pt idx="837">
                  <c:v>3.2910115449980942E-4</c:v>
                </c:pt>
                <c:pt idx="838">
                  <c:v>3.5092349971376657E-4</c:v>
                </c:pt>
                <c:pt idx="839">
                  <c:v>3.3637832329616525E-4</c:v>
                </c:pt>
                <c:pt idx="840">
                  <c:v>3.327394193221114E-4</c:v>
                </c:pt>
                <c:pt idx="841">
                  <c:v>2.8910793803040274E-4</c:v>
                </c:pt>
                <c:pt idx="842">
                  <c:v>2.4364677832363704E-4</c:v>
                </c:pt>
                <c:pt idx="843">
                  <c:v>2.2273842011487263E-4</c:v>
                </c:pt>
                <c:pt idx="844">
                  <c:v>2.4046699835801914E-4</c:v>
                </c:pt>
                <c:pt idx="845">
                  <c:v>2.1637033816027839E-4</c:v>
                </c:pt>
                <c:pt idx="846">
                  <c:v>2.118183632985429E-4</c:v>
                </c:pt>
                <c:pt idx="847">
                  <c:v>1.731870726871069E-4</c:v>
                </c:pt>
                <c:pt idx="848">
                  <c:v>2.2502189627376657E-4</c:v>
                </c:pt>
                <c:pt idx="849">
                  <c:v>2.9502435274699965E-4</c:v>
                </c:pt>
                <c:pt idx="850">
                  <c:v>3.163835259914256E-4</c:v>
                </c:pt>
                <c:pt idx="851">
                  <c:v>3.6956116479867467E-4</c:v>
                </c:pt>
                <c:pt idx="852">
                  <c:v>3.4592597216579336E-4</c:v>
                </c:pt>
                <c:pt idx="853">
                  <c:v>3.7092681904186465E-4</c:v>
                </c:pt>
                <c:pt idx="854">
                  <c:v>3.6819742801074036E-4</c:v>
                </c:pt>
                <c:pt idx="855">
                  <c:v>3.7046322097116554E-4</c:v>
                </c:pt>
                <c:pt idx="856">
                  <c:v>2.8136695811276384E-4</c:v>
                </c:pt>
                <c:pt idx="857">
                  <c:v>2.3409444234116176E-4</c:v>
                </c:pt>
                <c:pt idx="858">
                  <c:v>2.1819916437299959E-4</c:v>
                </c:pt>
                <c:pt idx="859">
                  <c:v>2.2592927871085649E-4</c:v>
                </c:pt>
                <c:pt idx="860">
                  <c:v>1.091104903763986E-4</c:v>
                </c:pt>
                <c:pt idx="861">
                  <c:v>1.2093513866716832E-4</c:v>
                </c:pt>
                <c:pt idx="862">
                  <c:v>1.1728598696002597E-4</c:v>
                </c:pt>
                <c:pt idx="863">
                  <c:v>2.2546440233665358E-4</c:v>
                </c:pt>
                <c:pt idx="864">
                  <c:v>2.0637195947522234E-4</c:v>
                </c:pt>
                <c:pt idx="865">
                  <c:v>1.3772105329652102E-4</c:v>
                </c:pt>
                <c:pt idx="866">
                  <c:v>1.6590078532575754E-4</c:v>
                </c:pt>
                <c:pt idx="867">
                  <c:v>2.2272222827049158E-4</c:v>
                </c:pt>
                <c:pt idx="868">
                  <c:v>1.6453227620474248E-4</c:v>
                </c:pt>
                <c:pt idx="869">
                  <c:v>1.5180998188856986E-4</c:v>
                </c:pt>
                <c:pt idx="870">
                  <c:v>1.7955762602847507E-4</c:v>
                </c:pt>
                <c:pt idx="871">
                  <c:v>3.2046941009062962E-4</c:v>
                </c:pt>
                <c:pt idx="872">
                  <c:v>3.9093184277463449E-4</c:v>
                </c:pt>
                <c:pt idx="873">
                  <c:v>3.9229494041081688E-4</c:v>
                </c:pt>
                <c:pt idx="874">
                  <c:v>4.0956269024085582E-4</c:v>
                </c:pt>
                <c:pt idx="875">
                  <c:v>5.2183395647078298E-4</c:v>
                </c:pt>
                <c:pt idx="876">
                  <c:v>4.9592487495528598E-4</c:v>
                </c:pt>
                <c:pt idx="877">
                  <c:v>4.2454547255791302E-4</c:v>
                </c:pt>
                <c:pt idx="878">
                  <c:v>3.2773763076245901E-4</c:v>
                </c:pt>
                <c:pt idx="879">
                  <c:v>3.0409966847198632E-4</c:v>
                </c:pt>
                <c:pt idx="880">
                  <c:v>2.6682817321268138E-4</c:v>
                </c:pt>
                <c:pt idx="881">
                  <c:v>2.4364997408239645E-4</c:v>
                </c:pt>
                <c:pt idx="882">
                  <c:v>1.9230205630032125E-4</c:v>
                </c:pt>
                <c:pt idx="883">
                  <c:v>1.5138856783349501E-4</c:v>
                </c:pt>
                <c:pt idx="884">
                  <c:v>1.5548273960041512E-4</c:v>
                </c:pt>
                <c:pt idx="885">
                  <c:v>1.3274342467308985E-4</c:v>
                </c:pt>
                <c:pt idx="886">
                  <c:v>1.6547790122165335E-4</c:v>
                </c:pt>
                <c:pt idx="887">
                  <c:v>1.8229720087751272E-4</c:v>
                </c:pt>
                <c:pt idx="888">
                  <c:v>2.6594017837873192E-4</c:v>
                </c:pt>
                <c:pt idx="889">
                  <c:v>2.554753467451517E-4</c:v>
                </c:pt>
                <c:pt idx="890">
                  <c:v>3.5638867329353406E-4</c:v>
                </c:pt>
                <c:pt idx="891">
                  <c:v>3.0184111923141577E-4</c:v>
                </c:pt>
                <c:pt idx="892">
                  <c:v>2.8911518175025742E-4</c:v>
                </c:pt>
                <c:pt idx="893">
                  <c:v>2.9865537384944694E-4</c:v>
                </c:pt>
                <c:pt idx="894">
                  <c:v>2.9774415650184579E-4</c:v>
                </c:pt>
                <c:pt idx="895">
                  <c:v>2.6274186301230939E-4</c:v>
                </c:pt>
                <c:pt idx="896">
                  <c:v>2.3819523998124304E-4</c:v>
                </c:pt>
                <c:pt idx="897">
                  <c:v>1.9910241788977231E-4</c:v>
                </c:pt>
                <c:pt idx="898">
                  <c:v>2.5409776166925989E-4</c:v>
                </c:pt>
                <c:pt idx="899">
                  <c:v>2.4545962574256118E-4</c:v>
                </c:pt>
                <c:pt idx="900">
                  <c:v>1.6227208647467544E-4</c:v>
                </c:pt>
                <c:pt idx="901">
                  <c:v>2.0089560073979686E-4</c:v>
                </c:pt>
                <c:pt idx="902">
                  <c:v>1.5634342134950076E-4</c:v>
                </c:pt>
                <c:pt idx="903">
                  <c:v>1.7361899013597102E-4</c:v>
                </c:pt>
                <c:pt idx="904">
                  <c:v>1.8817716263919395E-4</c:v>
                </c:pt>
                <c:pt idx="905">
                  <c:v>1.9000151478965199E-4</c:v>
                </c:pt>
                <c:pt idx="906">
                  <c:v>2.6364370613421635E-4</c:v>
                </c:pt>
                <c:pt idx="907">
                  <c:v>3.8910621232067261E-4</c:v>
                </c:pt>
                <c:pt idx="908">
                  <c:v>3.4730419639343715E-4</c:v>
                </c:pt>
                <c:pt idx="909">
                  <c:v>3.0684503829690773E-4</c:v>
                </c:pt>
                <c:pt idx="910">
                  <c:v>3.1911888243890083E-4</c:v>
                </c:pt>
                <c:pt idx="911">
                  <c:v>2.1546806893720354E-4</c:v>
                </c:pt>
                <c:pt idx="912">
                  <c:v>1.8046901381654345E-4</c:v>
                </c:pt>
                <c:pt idx="913">
                  <c:v>5.954546510114257E-5</c:v>
                </c:pt>
                <c:pt idx="914">
                  <c:v>4.1818548652550934E-5</c:v>
                </c:pt>
                <c:pt idx="915">
                  <c:v>7.6364807367118747E-5</c:v>
                </c:pt>
                <c:pt idx="916">
                  <c:v>1.3819313078046181E-4</c:v>
                </c:pt>
                <c:pt idx="917">
                  <c:v>1.3274214636958611E-4</c:v>
                </c:pt>
                <c:pt idx="918">
                  <c:v>2.0683715542530115E-4</c:v>
                </c:pt>
                <c:pt idx="919">
                  <c:v>2.7640138815238487E-4</c:v>
                </c:pt>
                <c:pt idx="920">
                  <c:v>3.750459390321666E-4</c:v>
                </c:pt>
                <c:pt idx="921">
                  <c:v>3.1140858180535232E-4</c:v>
                </c:pt>
                <c:pt idx="922">
                  <c:v>3.3322964871580562E-4</c:v>
                </c:pt>
                <c:pt idx="923">
                  <c:v>3.136837489914718E-4</c:v>
                </c:pt>
                <c:pt idx="924">
                  <c:v>3.4049701718529929E-4</c:v>
                </c:pt>
                <c:pt idx="925">
                  <c:v>3.4459227551019757E-4</c:v>
                </c:pt>
                <c:pt idx="926">
                  <c:v>2.7275353605380463E-4</c:v>
                </c:pt>
                <c:pt idx="927">
                  <c:v>2.6093647236382392E-4</c:v>
                </c:pt>
                <c:pt idx="928">
                  <c:v>3.2275075574368395E-4</c:v>
                </c:pt>
                <c:pt idx="929">
                  <c:v>2.2728534567776823E-4</c:v>
                </c:pt>
                <c:pt idx="930">
                  <c:v>2.0000583758600051E-4</c:v>
                </c:pt>
                <c:pt idx="931">
                  <c:v>1.6136696237377553E-4</c:v>
                </c:pt>
                <c:pt idx="932">
                  <c:v>2.1319141039699633E-4</c:v>
                </c:pt>
                <c:pt idx="933">
                  <c:v>2.6455620178532125E-4</c:v>
                </c:pt>
                <c:pt idx="934">
                  <c:v>2.4637190834308218E-4</c:v>
                </c:pt>
                <c:pt idx="935">
                  <c:v>1.6046141217170769E-4</c:v>
                </c:pt>
                <c:pt idx="936">
                  <c:v>1.991013526368525E-4</c:v>
                </c:pt>
                <c:pt idx="937">
                  <c:v>2.0001026903814694E-4</c:v>
                </c:pt>
                <c:pt idx="938">
                  <c:v>2.4274386994881035E-4</c:v>
                </c:pt>
                <c:pt idx="939">
                  <c:v>1.9501989998979487E-4</c:v>
                </c:pt>
                <c:pt idx="940">
                  <c:v>1.4638645969796671E-4</c:v>
                </c:pt>
                <c:pt idx="941">
                  <c:v>2.154940611084468E-4</c:v>
                </c:pt>
                <c:pt idx="942">
                  <c:v>2.705094742529435E-4</c:v>
                </c:pt>
                <c:pt idx="943">
                  <c:v>2.8233378166277884E-4</c:v>
                </c:pt>
                <c:pt idx="944">
                  <c:v>4.1097841137127666E-4</c:v>
                </c:pt>
                <c:pt idx="945">
                  <c:v>3.3824443336107963E-4</c:v>
                </c:pt>
                <c:pt idx="946">
                  <c:v>3.2414581096746058E-4</c:v>
                </c:pt>
                <c:pt idx="947">
                  <c:v>3.1732393126902939E-4</c:v>
                </c:pt>
                <c:pt idx="948">
                  <c:v>2.586757926174138E-4</c:v>
                </c:pt>
                <c:pt idx="949">
                  <c:v>2.5412396689108709E-4</c:v>
                </c:pt>
                <c:pt idx="950">
                  <c:v>2.341191562089012E-4</c:v>
                </c:pt>
                <c:pt idx="951">
                  <c:v>6.7744738129939976E-5</c:v>
                </c:pt>
                <c:pt idx="952">
                  <c:v>9.0471376547519546E-5</c:v>
                </c:pt>
                <c:pt idx="953">
                  <c:v>3.045967154843673E-5</c:v>
                </c:pt>
                <c:pt idx="954">
                  <c:v>2.0458052363998628E-5</c:v>
                </c:pt>
                <c:pt idx="955">
                  <c:v>-6.6820716442242731E-5</c:v>
                </c:pt>
                <c:pt idx="956">
                  <c:v>-7.6368344006812509E-5</c:v>
                </c:pt>
                <c:pt idx="957">
                  <c:v>-4.8639320487945494E-5</c:v>
                </c:pt>
                <c:pt idx="958">
                  <c:v>-2.4093784014857296E-5</c:v>
                </c:pt>
                <c:pt idx="959">
                  <c:v>-1.3664874840238693E-6</c:v>
                </c:pt>
                <c:pt idx="960">
                  <c:v>7.0458299502676032E-5</c:v>
                </c:pt>
                <c:pt idx="961">
                  <c:v>7.6821758259598301E-5</c:v>
                </c:pt>
                <c:pt idx="962">
                  <c:v>8.7724941469678316E-5</c:v>
                </c:pt>
                <c:pt idx="963">
                  <c:v>8.4091150709639543E-5</c:v>
                </c:pt>
                <c:pt idx="964">
                  <c:v>1.1816343579006932E-5</c:v>
                </c:pt>
                <c:pt idx="965">
                  <c:v>5.1370501143975111E-5</c:v>
                </c:pt>
                <c:pt idx="966">
                  <c:v>2.955490963352956E-5</c:v>
                </c:pt>
                <c:pt idx="967">
                  <c:v>6.5487318057464431E-5</c:v>
                </c:pt>
                <c:pt idx="968">
                  <c:v>9.5951911074390657E-5</c:v>
                </c:pt>
                <c:pt idx="969">
                  <c:v>2.1688379006762438E-4</c:v>
                </c:pt>
                <c:pt idx="970">
                  <c:v>2.5597473731395627E-4</c:v>
                </c:pt>
                <c:pt idx="971">
                  <c:v>3.1279596720810635E-4</c:v>
                </c:pt>
                <c:pt idx="972">
                  <c:v>3.3051772783256609E-4</c:v>
                </c:pt>
                <c:pt idx="973">
                  <c:v>3.6369843882923589E-4</c:v>
                </c:pt>
                <c:pt idx="974">
                  <c:v>2.82764569943548E-4</c:v>
                </c:pt>
                <c:pt idx="975">
                  <c:v>2.4502670695595246E-4</c:v>
                </c:pt>
                <c:pt idx="976">
                  <c:v>1.7274004995183992E-4</c:v>
                </c:pt>
                <c:pt idx="977">
                  <c:v>9.409459999859387E-5</c:v>
                </c:pt>
                <c:pt idx="978">
                  <c:v>4.2724993667071395E-5</c:v>
                </c:pt>
                <c:pt idx="979">
                  <c:v>6.1821910590765839E-5</c:v>
                </c:pt>
                <c:pt idx="980">
                  <c:v>6.6365661699960442E-5</c:v>
                </c:pt>
                <c:pt idx="981">
                  <c:v>9.182117982726285E-5</c:v>
                </c:pt>
                <c:pt idx="982">
                  <c:v>1.172781253934778E-4</c:v>
                </c:pt>
                <c:pt idx="983">
                  <c:v>1.37738693884873E-4</c:v>
                </c:pt>
                <c:pt idx="984">
                  <c:v>1.7501519583290102E-4</c:v>
                </c:pt>
                <c:pt idx="985">
                  <c:v>2.1684032774849636E-4</c:v>
                </c:pt>
                <c:pt idx="986">
                  <c:v>1.5728776806290786E-4</c:v>
                </c:pt>
                <c:pt idx="987">
                  <c:v>7.2285101734849606E-5</c:v>
                </c:pt>
                <c:pt idx="988">
                  <c:v>5.1376253509742059E-5</c:v>
                </c:pt>
                <c:pt idx="989">
                  <c:v>4.4559721380968318E-5</c:v>
                </c:pt>
                <c:pt idx="990">
                  <c:v>5.4552624666016574E-5</c:v>
                </c:pt>
                <c:pt idx="991">
                  <c:v>8.9545607845033812E-5</c:v>
                </c:pt>
                <c:pt idx="992">
                  <c:v>1.6546215678349866E-4</c:v>
                </c:pt>
                <c:pt idx="993">
                  <c:v>1.5500610283397757E-4</c:v>
                </c:pt>
                <c:pt idx="994">
                  <c:v>2.5411778842415218E-4</c:v>
                </c:pt>
                <c:pt idx="995">
                  <c:v>2.3229736066545073E-4</c:v>
                </c:pt>
                <c:pt idx="996">
                  <c:v>2.291139588399055E-4</c:v>
                </c:pt>
                <c:pt idx="997">
                  <c:v>2.8865456638773376E-4</c:v>
                </c:pt>
                <c:pt idx="998">
                  <c:v>2.5775072698185514E-4</c:v>
                </c:pt>
                <c:pt idx="999">
                  <c:v>2.5002700416151705E-4</c:v>
                </c:pt>
                <c:pt idx="1000">
                  <c:v>2.5730033804736155E-4</c:v>
                </c:pt>
                <c:pt idx="1001">
                  <c:v>1.9819279842155083E-4</c:v>
                </c:pt>
                <c:pt idx="1002">
                  <c:v>3.1864974505301874E-4</c:v>
                </c:pt>
                <c:pt idx="1003">
                  <c:v>3.6410962645628061E-4</c:v>
                </c:pt>
                <c:pt idx="1004">
                  <c:v>2.9957213051223113E-4</c:v>
                </c:pt>
                <c:pt idx="1005">
                  <c:v>2.8275732622369331E-4</c:v>
                </c:pt>
                <c:pt idx="1006">
                  <c:v>2.6092944169455319E-4</c:v>
                </c:pt>
                <c:pt idx="1007">
                  <c:v>3.5502301905034403E-4</c:v>
                </c:pt>
                <c:pt idx="1008">
                  <c:v>3.886626410048659E-4</c:v>
                </c:pt>
                <c:pt idx="1009">
                  <c:v>2.9184499888254968E-4</c:v>
                </c:pt>
                <c:pt idx="1010">
                  <c:v>1.6955701031228743E-4</c:v>
                </c:pt>
                <c:pt idx="1011">
                  <c:v>1.7364922201383508E-4</c:v>
                </c:pt>
                <c:pt idx="1012">
                  <c:v>1.8774256075297191E-4</c:v>
                </c:pt>
                <c:pt idx="1013">
                  <c:v>1.1591839395652192E-4</c:v>
                </c:pt>
                <c:pt idx="1014">
                  <c:v>5.1825342835673444E-5</c:v>
                </c:pt>
                <c:pt idx="1015">
                  <c:v>3.1367991408096053E-5</c:v>
                </c:pt>
                <c:pt idx="1016">
                  <c:v>1.6367630287356237E-5</c:v>
                </c:pt>
                <c:pt idx="1017">
                  <c:v>9.1831129289533827E-5</c:v>
                </c:pt>
                <c:pt idx="1018">
                  <c:v>1.2138814812384459E-4</c:v>
                </c:pt>
                <c:pt idx="1019">
                  <c:v>6.3645964470406308E-5</c:v>
                </c:pt>
                <c:pt idx="1020">
                  <c:v>7.1370752543664187E-5</c:v>
                </c:pt>
                <c:pt idx="1021">
                  <c:v>5.00065513054568E-5</c:v>
                </c:pt>
                <c:pt idx="1022">
                  <c:v>8.0463943212645146E-5</c:v>
                </c:pt>
                <c:pt idx="1023">
                  <c:v>3.2732239517431907E-5</c:v>
                </c:pt>
                <c:pt idx="1024">
                  <c:v>5.772959236392619E-5</c:v>
                </c:pt>
                <c:pt idx="1025">
                  <c:v>-1.7288194164075793E-5</c:v>
                </c:pt>
                <c:pt idx="1026">
                  <c:v>3.9087325386404514E-5</c:v>
                </c:pt>
                <c:pt idx="1027">
                  <c:v>9.1370066520783823E-5</c:v>
                </c:pt>
                <c:pt idx="1028">
                  <c:v>1.500049108159603E-4</c:v>
                </c:pt>
                <c:pt idx="1029">
                  <c:v>1.1682104667064787E-4</c:v>
                </c:pt>
                <c:pt idx="1030">
                  <c:v>1.4227613869678238E-4</c:v>
                </c:pt>
                <c:pt idx="1031">
                  <c:v>1.7819256832692014E-4</c:v>
                </c:pt>
                <c:pt idx="1032">
                  <c:v>2.0320061631272929E-4</c:v>
                </c:pt>
                <c:pt idx="1033">
                  <c:v>2.5410756199612206E-4</c:v>
                </c:pt>
                <c:pt idx="1034">
                  <c:v>2.0591735213916636E-4</c:v>
                </c:pt>
                <c:pt idx="1035">
                  <c:v>1.1910060269879698E-4</c:v>
                </c:pt>
                <c:pt idx="1036">
                  <c:v>1.3773856605452263E-4</c:v>
                </c:pt>
                <c:pt idx="1037">
                  <c:v>1.2727543882561405E-4</c:v>
                </c:pt>
                <c:pt idx="1038">
                  <c:v>9.5000746742296774E-5</c:v>
                </c:pt>
                <c:pt idx="1039">
                  <c:v>5.9535728689455549E-5</c:v>
                </c:pt>
                <c:pt idx="1040">
                  <c:v>5.3639852049152471E-5</c:v>
                </c:pt>
                <c:pt idx="1041">
                  <c:v>5.5458558359135542E-5</c:v>
                </c:pt>
                <c:pt idx="1042">
                  <c:v>1.4638064341702457E-4</c:v>
                </c:pt>
                <c:pt idx="1043">
                  <c:v>1.8319714784922241E-4</c:v>
                </c:pt>
                <c:pt idx="1044">
                  <c:v>2.341191562089012E-4</c:v>
                </c:pt>
                <c:pt idx="1045">
                  <c:v>1.2955914934015039E-4</c:v>
                </c:pt>
                <c:pt idx="1046">
                  <c:v>2.209189681278457E-4</c:v>
                </c:pt>
                <c:pt idx="1047">
                  <c:v>1.4999577094590839E-4</c:v>
                </c:pt>
                <c:pt idx="1048">
                  <c:v>1.0589873151812816E-4</c:v>
                </c:pt>
                <c:pt idx="1049">
                  <c:v>5.1799350664430202E-5</c:v>
                </c:pt>
                <c:pt idx="1050">
                  <c:v>-6.003428836098269E-5</c:v>
                </c:pt>
                <c:pt idx="1051">
                  <c:v>-8.7762736643272996E-5</c:v>
                </c:pt>
                <c:pt idx="1052">
                  <c:v>-1.6385820546214827E-5</c:v>
                </c:pt>
                <c:pt idx="1053">
                  <c:v>4.273611490755416E-5</c:v>
                </c:pt>
                <c:pt idx="1054">
                  <c:v>7.5922642185166097E-5</c:v>
                </c:pt>
                <c:pt idx="1055">
                  <c:v>8.5465412196421563E-5</c:v>
                </c:pt>
                <c:pt idx="1056">
                  <c:v>6.3187181342904699E-5</c:v>
                </c:pt>
                <c:pt idx="1057">
                  <c:v>1.3366463409307882E-4</c:v>
                </c:pt>
                <c:pt idx="1058">
                  <c:v>1.9458193190434627E-4</c:v>
                </c:pt>
                <c:pt idx="1059">
                  <c:v>1.3502643212069912E-4</c:v>
                </c:pt>
                <c:pt idx="1060">
                  <c:v>8.1383874329130339E-5</c:v>
                </c:pt>
                <c:pt idx="1061">
                  <c:v>1.2912989502358578E-4</c:v>
                </c:pt>
                <c:pt idx="1062">
                  <c:v>2.3188745134190977E-4</c:v>
                </c:pt>
                <c:pt idx="1063">
                  <c:v>2.1416164275635469E-4</c:v>
                </c:pt>
                <c:pt idx="1064">
                  <c:v>1.905170972028376E-4</c:v>
                </c:pt>
                <c:pt idx="1065">
                  <c:v>1.4459856050242441E-4</c:v>
                </c:pt>
                <c:pt idx="1066">
                  <c:v>2.1188257674454873E-4</c:v>
                </c:pt>
                <c:pt idx="1067">
                  <c:v>1.5914092465231741E-4</c:v>
                </c:pt>
                <c:pt idx="1068">
                  <c:v>1.0321154580768648E-4</c:v>
                </c:pt>
                <c:pt idx="1069">
                  <c:v>-2.271888337632339E-5</c:v>
                </c:pt>
                <c:pt idx="1070">
                  <c:v>2.2816311408368755E-6</c:v>
                </c:pt>
                <c:pt idx="1071">
                  <c:v>3.1831440343386409E-5</c:v>
                </c:pt>
                <c:pt idx="1072">
                  <c:v>2.5468599433157615E-5</c:v>
                </c:pt>
                <c:pt idx="1073">
                  <c:v>4.6835399888489321E-5</c:v>
                </c:pt>
                <c:pt idx="1074">
                  <c:v>7.7394566059635849E-6</c:v>
                </c:pt>
                <c:pt idx="1075">
                  <c:v>-5.0450101316205201E-5</c:v>
                </c:pt>
                <c:pt idx="1076">
                  <c:v>-1.6367050789767863E-5</c:v>
                </c:pt>
                <c:pt idx="1077">
                  <c:v>7.0019500519949944E-5</c:v>
                </c:pt>
                <c:pt idx="1078">
                  <c:v>8.1386729206955422E-5</c:v>
                </c:pt>
                <c:pt idx="1079">
                  <c:v>1.2729959876183524E-4</c:v>
                </c:pt>
                <c:pt idx="1080">
                  <c:v>1.1775197119726546E-4</c:v>
                </c:pt>
                <c:pt idx="1081">
                  <c:v>1.3957263331160926E-4</c:v>
                </c:pt>
                <c:pt idx="1082">
                  <c:v>1.9230648775246759E-4</c:v>
                </c:pt>
                <c:pt idx="1083">
                  <c:v>2.4095424504353796E-4</c:v>
                </c:pt>
                <c:pt idx="1084">
                  <c:v>1.3637883461756675E-4</c:v>
                </c:pt>
                <c:pt idx="1085">
                  <c:v>1.5320448318082819E-4</c:v>
                </c:pt>
                <c:pt idx="1086">
                  <c:v>1.6910670659802746E-4</c:v>
                </c:pt>
                <c:pt idx="1087">
                  <c:v>1.2728474913613314E-4</c:v>
                </c:pt>
                <c:pt idx="1088">
                  <c:v>1.8366762745378347E-4</c:v>
                </c:pt>
                <c:pt idx="1089">
                  <c:v>1.991209959006937E-4</c:v>
                </c:pt>
                <c:pt idx="1090">
                  <c:v>2.3912243612264129E-4</c:v>
                </c:pt>
                <c:pt idx="1091">
                  <c:v>2.5503880609861556E-4</c:v>
                </c:pt>
                <c:pt idx="1092">
                  <c:v>1.9138570443364656E-4</c:v>
                </c:pt>
                <c:pt idx="1093">
                  <c:v>8.8187900388625557E-5</c:v>
                </c:pt>
                <c:pt idx="1094">
                  <c:v>1.5956287133385219E-4</c:v>
                </c:pt>
                <c:pt idx="1095">
                  <c:v>8.6359287226488326E-5</c:v>
                </c:pt>
                <c:pt idx="1096">
                  <c:v>6.1815050361962285E-5</c:v>
                </c:pt>
                <c:pt idx="1097">
                  <c:v>2.2652859000353876E-6</c:v>
                </c:pt>
                <c:pt idx="1098">
                  <c:v>1.5448054965346258E-5</c:v>
                </c:pt>
                <c:pt idx="1099">
                  <c:v>8.1814556084607506E-5</c:v>
                </c:pt>
                <c:pt idx="1100">
                  <c:v>1.6183863506160677E-4</c:v>
                </c:pt>
                <c:pt idx="1101">
                  <c:v>1.1137560157495514E-4</c:v>
                </c:pt>
                <c:pt idx="1102">
                  <c:v>8.2289190175555816E-5</c:v>
                </c:pt>
                <c:pt idx="1103">
                  <c:v>6.4103810175338498E-5</c:v>
                </c:pt>
                <c:pt idx="1104">
                  <c:v>8.3651755185278382E-5</c:v>
                </c:pt>
                <c:pt idx="1105">
                  <c:v>4.3644946088614986E-5</c:v>
                </c:pt>
                <c:pt idx="1106">
                  <c:v>1.7288861012403591E-5</c:v>
                </c:pt>
                <c:pt idx="1107">
                  <c:v>1.8648012951771103E-5</c:v>
                </c:pt>
                <c:pt idx="1108">
                  <c:v>1.3646612144181557E-5</c:v>
                </c:pt>
                <c:pt idx="1109">
                  <c:v>3.4093717969176266E-5</c:v>
                </c:pt>
                <c:pt idx="1110">
                  <c:v>3.1820042137144499E-5</c:v>
                </c:pt>
                <c:pt idx="1111">
                  <c:v>-5.4088217003098394E-5</c:v>
                </c:pt>
                <c:pt idx="1112">
                  <c:v>2.5018807040299155E-5</c:v>
                </c:pt>
                <c:pt idx="1113">
                  <c:v>7.2864258442289178E-6</c:v>
                </c:pt>
                <c:pt idx="1114">
                  <c:v>-4.2261502121664242E-5</c:v>
                </c:pt>
                <c:pt idx="1115">
                  <c:v>6.1416773600305596E-5</c:v>
                </c:pt>
                <c:pt idx="1116">
                  <c:v>6.9603412729474123E-5</c:v>
                </c:pt>
                <c:pt idx="1117">
                  <c:v>9.9153954826032494E-5</c:v>
                </c:pt>
                <c:pt idx="1118">
                  <c:v>1.4823642052861686E-4</c:v>
                </c:pt>
                <c:pt idx="1119">
                  <c:v>8.2315778888434138E-5</c:v>
                </c:pt>
                <c:pt idx="1120">
                  <c:v>1.3095950952346765E-4</c:v>
                </c:pt>
                <c:pt idx="1121">
                  <c:v>1.641442471761743E-4</c:v>
                </c:pt>
                <c:pt idx="1122">
                  <c:v>7.0013769459241395E-5</c:v>
                </c:pt>
                <c:pt idx="1123">
                  <c:v>6.1375676142659522E-5</c:v>
                </c:pt>
                <c:pt idx="1124">
                  <c:v>6.5923155637073445E-5</c:v>
                </c:pt>
                <c:pt idx="1125">
                  <c:v>1.5276547114751813E-4</c:v>
                </c:pt>
                <c:pt idx="1126">
                  <c:v>1.8231322228142661E-4</c:v>
                </c:pt>
                <c:pt idx="1127">
                  <c:v>1.4821933387178319E-4</c:v>
                </c:pt>
                <c:pt idx="1128">
                  <c:v>1.414007777624618E-4</c:v>
                </c:pt>
                <c:pt idx="1129">
                  <c:v>1.7003509582269588E-4</c:v>
                </c:pt>
                <c:pt idx="1130">
                  <c:v>2.1777114574982195E-4</c:v>
                </c:pt>
                <c:pt idx="1131">
                  <c:v>2.3777339982500027E-4</c:v>
                </c:pt>
                <c:pt idx="1132">
                  <c:v>1.6866368921373897E-4</c:v>
                </c:pt>
                <c:pt idx="1133">
                  <c:v>1.8366196030825013E-4</c:v>
                </c:pt>
                <c:pt idx="1134">
                  <c:v>1.341071827660826E-4</c:v>
                </c:pt>
                <c:pt idx="1135">
                  <c:v>2.391322364495035E-4</c:v>
                </c:pt>
                <c:pt idx="1136">
                  <c:v>1.9822222070719586E-4</c:v>
                </c:pt>
                <c:pt idx="1137">
                  <c:v>1.9321862121757984E-4</c:v>
                </c:pt>
                <c:pt idx="1138">
                  <c:v>1.1274481376289729E-4</c:v>
                </c:pt>
                <c:pt idx="1139">
                  <c:v>1.7820991064445457E-4</c:v>
                </c:pt>
                <c:pt idx="1140">
                  <c:v>1.1411570905045273E-4</c:v>
                </c:pt>
                <c:pt idx="1141">
                  <c:v>1.268424774288885E-4</c:v>
                </c:pt>
                <c:pt idx="1142">
                  <c:v>8.2729480512369613E-5</c:v>
                </c:pt>
                <c:pt idx="1143">
                  <c:v>1.5865495627030238E-4</c:v>
                </c:pt>
                <c:pt idx="1144">
                  <c:v>1.0592836685435712E-4</c:v>
                </c:pt>
                <c:pt idx="1145">
                  <c:v>1.0775446601960363E-4</c:v>
                </c:pt>
                <c:pt idx="1146">
                  <c:v>8.5476725182429886E-5</c:v>
                </c:pt>
                <c:pt idx="1147">
                  <c:v>1.0820498278444756E-4</c:v>
                </c:pt>
                <c:pt idx="1148">
                  <c:v>1.3093409258880108E-4</c:v>
                </c:pt>
                <c:pt idx="1149">
                  <c:v>4.5472621828182805E-5</c:v>
                </c:pt>
                <c:pt idx="1150">
                  <c:v>1.3644010796551392E-5</c:v>
                </c:pt>
                <c:pt idx="1151">
                  <c:v>2.4092250050652777E-5</c:v>
                </c:pt>
                <c:pt idx="1152">
                  <c:v>4.1367904057356624E-5</c:v>
                </c:pt>
                <c:pt idx="1153">
                  <c:v>-8.5457891510807728E-5</c:v>
                </c:pt>
                <c:pt idx="1154">
                  <c:v>-3.1360492027540623E-5</c:v>
                </c:pt>
                <c:pt idx="1155">
                  <c:v>-7.8185601572824633E-5</c:v>
                </c:pt>
                <c:pt idx="1156">
                  <c:v>1.772516943380316E-5</c:v>
                </c:pt>
                <c:pt idx="1157">
                  <c:v>-2.3643991621998836E-5</c:v>
                </c:pt>
                <c:pt idx="1158">
                  <c:v>-8.1820606721192004E-5</c:v>
                </c:pt>
                <c:pt idx="1159">
                  <c:v>-9.1824716466956598E-5</c:v>
                </c:pt>
                <c:pt idx="1160">
                  <c:v>3.863774604413002E-5</c:v>
                </c:pt>
                <c:pt idx="1161">
                  <c:v>-5.0004761680551535E-5</c:v>
                </c:pt>
                <c:pt idx="1162">
                  <c:v>5.4110438179005526E-5</c:v>
                </c:pt>
                <c:pt idx="1163">
                  <c:v>9.3727641672779443E-7</c:v>
                </c:pt>
                <c:pt idx="1164">
                  <c:v>-9.0642157895622698E-6</c:v>
                </c:pt>
                <c:pt idx="1165">
                  <c:v>4.5019676286681716E-5</c:v>
                </c:pt>
                <c:pt idx="1166">
                  <c:v>7.9116334353916643E-5</c:v>
                </c:pt>
                <c:pt idx="1167">
                  <c:v>5.8207763094568255E-5</c:v>
                </c:pt>
                <c:pt idx="1168">
                  <c:v>1.5958066105761293E-4</c:v>
                </c:pt>
                <c:pt idx="1169">
                  <c:v>6.4555051312167901E-5</c:v>
                </c:pt>
                <c:pt idx="1170">
                  <c:v>2.5454580704732981E-5</c:v>
                </c:pt>
                <c:pt idx="1171">
                  <c:v>6.5007421617092282E-5</c:v>
                </c:pt>
                <c:pt idx="1172">
                  <c:v>4.5013796090564392E-5</c:v>
                </c:pt>
                <c:pt idx="1173">
                  <c:v>9.2750740830143085E-5</c:v>
                </c:pt>
                <c:pt idx="1174">
                  <c:v>1.1372799959776049E-5</c:v>
                </c:pt>
                <c:pt idx="1175">
                  <c:v>-5.0906050870940134E-5</c:v>
                </c:pt>
                <c:pt idx="1176">
                  <c:v>-7.2273810053899667E-5</c:v>
                </c:pt>
                <c:pt idx="1177">
                  <c:v>-6.4998793068441867E-5</c:v>
                </c:pt>
                <c:pt idx="1178">
                  <c:v>-1.7091957532200996E-4</c:v>
                </c:pt>
                <c:pt idx="1179">
                  <c:v>-1.3046787399591923E-4</c:v>
                </c:pt>
                <c:pt idx="1180">
                  <c:v>-1.3729041415116067E-4</c:v>
                </c:pt>
                <c:pt idx="1181">
                  <c:v>-1.0046943565669966E-4</c:v>
                </c:pt>
                <c:pt idx="1182">
                  <c:v>-1.1047245884448607E-4</c:v>
                </c:pt>
                <c:pt idx="1183">
                  <c:v>-7.3643512258184926E-5</c:v>
                </c:pt>
                <c:pt idx="1184">
                  <c:v>-4.5912358233478299E-5</c:v>
                </c:pt>
                <c:pt idx="1185">
                  <c:v>4.9092713435672895E-5</c:v>
                </c:pt>
                <c:pt idx="1186">
                  <c:v>4.545666433944412E-5</c:v>
                </c:pt>
                <c:pt idx="1187">
                  <c:v>-3.0001506267628605E-5</c:v>
                </c:pt>
                <c:pt idx="1188">
                  <c:v>-2.2672054857968763E-6</c:v>
                </c:pt>
                <c:pt idx="1189">
                  <c:v>-1.5450747924727525E-5</c:v>
                </c:pt>
                <c:pt idx="1190">
                  <c:v>-5.773023151567808E-5</c:v>
                </c:pt>
                <c:pt idx="1191">
                  <c:v>-9.5915905525701249E-5</c:v>
                </c:pt>
                <c:pt idx="1192">
                  <c:v>-1.2591781658943937E-4</c:v>
                </c:pt>
                <c:pt idx="1193">
                  <c:v>-1.5274016073814356E-4</c:v>
                </c:pt>
                <c:pt idx="1194">
                  <c:v>-1.6046935895848942E-4</c:v>
                </c:pt>
                <c:pt idx="1195">
                  <c:v>-1.7592615751980148E-4</c:v>
                </c:pt>
                <c:pt idx="1196">
                  <c:v>-1.7637963568776244E-4</c:v>
                </c:pt>
                <c:pt idx="1197">
                  <c:v>-1.8684218768009431E-4</c:v>
                </c:pt>
                <c:pt idx="1198">
                  <c:v>-1.9730248133623623E-4</c:v>
                </c:pt>
                <c:pt idx="1199">
                  <c:v>-1.3275714513069696E-4</c:v>
                </c:pt>
                <c:pt idx="1200">
                  <c:v>-1.1411939482555525E-4</c:v>
                </c:pt>
                <c:pt idx="1201">
                  <c:v>-1.2685918059467105E-4</c:v>
                </c:pt>
                <c:pt idx="1202">
                  <c:v>-1.3185966954576124E-4</c:v>
                </c:pt>
                <c:pt idx="1203">
                  <c:v>-1.2684592884834868E-4</c:v>
                </c:pt>
                <c:pt idx="1204">
                  <c:v>-3.0007088192928386E-5</c:v>
                </c:pt>
                <c:pt idx="1205">
                  <c:v>7.4100271405138908E-5</c:v>
                </c:pt>
                <c:pt idx="1206">
                  <c:v>2.8195881263500752E-5</c:v>
                </c:pt>
                <c:pt idx="1207">
                  <c:v>2.501629304340842E-5</c:v>
                </c:pt>
                <c:pt idx="1208">
                  <c:v>1.4095362719684446E-4</c:v>
                </c:pt>
                <c:pt idx="1209">
                  <c:v>1.418618618362702E-4</c:v>
                </c:pt>
                <c:pt idx="1210">
                  <c:v>2.432155639417E-4</c:v>
                </c:pt>
                <c:pt idx="1211">
                  <c:v>2.1593763242425359E-4</c:v>
                </c:pt>
                <c:pt idx="1212">
                  <c:v>1.0955913229610368E-4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C757-4ABE-B812-A304D09415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44481728"/>
        <c:axId val="1244470912"/>
      </c:scatterChart>
      <c:valAx>
        <c:axId val="1244481728"/>
        <c:scaling>
          <c:orientation val="minMax"/>
          <c:max val="800"/>
          <c:min val="6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470912"/>
        <c:crosses val="autoZero"/>
        <c:crossBetween val="midCat"/>
      </c:valAx>
      <c:valAx>
        <c:axId val="1244470912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481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1800" b="1" dirty="0" err="1"/>
              <a:t>Nodularia</a:t>
            </a:r>
            <a:r>
              <a:rPr lang="fr-BE" sz="1800" b="1" dirty="0"/>
              <a:t> </a:t>
            </a:r>
            <a:r>
              <a:rPr lang="fr-BE" sz="1800" b="1" dirty="0" err="1"/>
              <a:t>sp</a:t>
            </a:r>
            <a:r>
              <a:rPr lang="fr-BE" sz="1800" b="1" dirty="0"/>
              <a:t>.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Abs!$MC$2</c:f>
              <c:strCache>
                <c:ptCount val="1"/>
                <c:pt idx="0">
                  <c:v>5180D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Abs!$MC$3:$MC$1668</c:f>
              <c:numCache>
                <c:formatCode>General</c:formatCode>
                <c:ptCount val="1666"/>
                <c:pt idx="0">
                  <c:v>-1.243576654755828</c:v>
                </c:pt>
                <c:pt idx="1">
                  <c:v>-1.243576654755828</c:v>
                </c:pt>
                <c:pt idx="2">
                  <c:v>-1.243576654755828</c:v>
                </c:pt>
                <c:pt idx="3">
                  <c:v>-1.243576654755828</c:v>
                </c:pt>
                <c:pt idx="4">
                  <c:v>-1.243576654755828</c:v>
                </c:pt>
                <c:pt idx="5">
                  <c:v>-1.243576654755828</c:v>
                </c:pt>
                <c:pt idx="6">
                  <c:v>-1.243576654755828</c:v>
                </c:pt>
                <c:pt idx="7">
                  <c:v>-1.243576654755828</c:v>
                </c:pt>
                <c:pt idx="8">
                  <c:v>-1.243576654755828</c:v>
                </c:pt>
                <c:pt idx="9">
                  <c:v>-1.243576654755828</c:v>
                </c:pt>
                <c:pt idx="10">
                  <c:v>-1.2459524417219672</c:v>
                </c:pt>
                <c:pt idx="11">
                  <c:v>5.004083716181726</c:v>
                </c:pt>
                <c:pt idx="12">
                  <c:v>1.5055300323294201</c:v>
                </c:pt>
                <c:pt idx="13">
                  <c:v>1.4629062446826613</c:v>
                </c:pt>
                <c:pt idx="14">
                  <c:v>3.5752084396801096</c:v>
                </c:pt>
                <c:pt idx="15">
                  <c:v>2.166666666666667</c:v>
                </c:pt>
                <c:pt idx="16">
                  <c:v>2.3599625659350014</c:v>
                </c:pt>
                <c:pt idx="17">
                  <c:v>2.9837927514037781</c:v>
                </c:pt>
                <c:pt idx="18">
                  <c:v>2.9733282286881066</c:v>
                </c:pt>
                <c:pt idx="19">
                  <c:v>2.6599455504509106</c:v>
                </c:pt>
                <c:pt idx="20">
                  <c:v>2.2839033520503662</c:v>
                </c:pt>
                <c:pt idx="21">
                  <c:v>2.3316317849242818</c:v>
                </c:pt>
                <c:pt idx="22">
                  <c:v>2.4809426578186153</c:v>
                </c:pt>
                <c:pt idx="23">
                  <c:v>2.3383529011400377</c:v>
                </c:pt>
                <c:pt idx="24">
                  <c:v>2.3205291815552158</c:v>
                </c:pt>
                <c:pt idx="25">
                  <c:v>2.2217968351199593</c:v>
                </c:pt>
                <c:pt idx="26">
                  <c:v>2.2846265101242138</c:v>
                </c:pt>
                <c:pt idx="27">
                  <c:v>2.3332482559128809</c:v>
                </c:pt>
                <c:pt idx="28">
                  <c:v>1.9730729964267482</c:v>
                </c:pt>
                <c:pt idx="29">
                  <c:v>1.7159690318189555</c:v>
                </c:pt>
                <c:pt idx="30">
                  <c:v>1.7811383358856563</c:v>
                </c:pt>
                <c:pt idx="31">
                  <c:v>1.9177726731325506</c:v>
                </c:pt>
                <c:pt idx="32">
                  <c:v>2.3323549429981285</c:v>
                </c:pt>
                <c:pt idx="33">
                  <c:v>2.3492428109579722</c:v>
                </c:pt>
                <c:pt idx="34">
                  <c:v>2.4278968861664119</c:v>
                </c:pt>
                <c:pt idx="35">
                  <c:v>2.0162923260166754</c:v>
                </c:pt>
                <c:pt idx="36">
                  <c:v>1.7528500935851627</c:v>
                </c:pt>
                <c:pt idx="37">
                  <c:v>1.8181470137825424</c:v>
                </c:pt>
                <c:pt idx="38">
                  <c:v>1.6783222732686747</c:v>
                </c:pt>
                <c:pt idx="39">
                  <c:v>1.7359196869150928</c:v>
                </c:pt>
                <c:pt idx="40">
                  <c:v>1.8365237366003062</c:v>
                </c:pt>
                <c:pt idx="41">
                  <c:v>1.8487748851454828</c:v>
                </c:pt>
                <c:pt idx="42">
                  <c:v>1.8017696103454146</c:v>
                </c:pt>
                <c:pt idx="43">
                  <c:v>1.8531989110090183</c:v>
                </c:pt>
                <c:pt idx="44">
                  <c:v>1.8064488684703084</c:v>
                </c:pt>
                <c:pt idx="45">
                  <c:v>1.7958567296239583</c:v>
                </c:pt>
                <c:pt idx="46">
                  <c:v>1.7687170324995747</c:v>
                </c:pt>
                <c:pt idx="47">
                  <c:v>1.6527565084226647</c:v>
                </c:pt>
                <c:pt idx="48">
                  <c:v>1.5867364301514379</c:v>
                </c:pt>
                <c:pt idx="49">
                  <c:v>1.5704015654245367</c:v>
                </c:pt>
                <c:pt idx="50">
                  <c:v>1.691296579887698</c:v>
                </c:pt>
                <c:pt idx="51">
                  <c:v>1.7390250127616131</c:v>
                </c:pt>
                <c:pt idx="52">
                  <c:v>1.6890845669559302</c:v>
                </c:pt>
                <c:pt idx="53">
                  <c:v>1.7016334864726905</c:v>
                </c:pt>
                <c:pt idx="54">
                  <c:v>1.7006125574272588</c:v>
                </c:pt>
                <c:pt idx="55">
                  <c:v>1.8128296750042543</c:v>
                </c:pt>
                <c:pt idx="56">
                  <c:v>1.9276841926152803</c:v>
                </c:pt>
                <c:pt idx="57">
                  <c:v>1.8528160626169818</c:v>
                </c:pt>
                <c:pt idx="58">
                  <c:v>1.6476093244852819</c:v>
                </c:pt>
                <c:pt idx="59">
                  <c:v>1.5273523906755146</c:v>
                </c:pt>
                <c:pt idx="60">
                  <c:v>1.5939254721796836</c:v>
                </c:pt>
                <c:pt idx="61">
                  <c:v>1.7559128807214563</c:v>
                </c:pt>
                <c:pt idx="62">
                  <c:v>2.0110600646588401</c:v>
                </c:pt>
                <c:pt idx="63">
                  <c:v>2.0083801259145821</c:v>
                </c:pt>
                <c:pt idx="64">
                  <c:v>1.9043729794112643</c:v>
                </c:pt>
                <c:pt idx="65">
                  <c:v>1.6725795473881235</c:v>
                </c:pt>
                <c:pt idx="66">
                  <c:v>1.5626169814531226</c:v>
                </c:pt>
                <c:pt idx="67">
                  <c:v>1.558916113663434</c:v>
                </c:pt>
                <c:pt idx="68">
                  <c:v>1.625914582269866</c:v>
                </c:pt>
                <c:pt idx="69">
                  <c:v>1.7099285349668201</c:v>
                </c:pt>
                <c:pt idx="70">
                  <c:v>1.6950825250978392</c:v>
                </c:pt>
                <c:pt idx="71">
                  <c:v>1.7491492257954739</c:v>
                </c:pt>
                <c:pt idx="72">
                  <c:v>1.6254041177471499</c:v>
                </c:pt>
                <c:pt idx="73">
                  <c:v>1.6656031989110089</c:v>
                </c:pt>
                <c:pt idx="74">
                  <c:v>1.6034116045601499</c:v>
                </c:pt>
                <c:pt idx="75">
                  <c:v>1.6880636379104987</c:v>
                </c:pt>
                <c:pt idx="76">
                  <c:v>1.7468946741534801</c:v>
                </c:pt>
                <c:pt idx="77">
                  <c:v>1.7176705802280077</c:v>
                </c:pt>
                <c:pt idx="78">
                  <c:v>1.6294878339288754</c:v>
                </c:pt>
                <c:pt idx="79">
                  <c:v>1.5441551812149055</c:v>
                </c:pt>
                <c:pt idx="80">
                  <c:v>1.5763569848562196</c:v>
                </c:pt>
                <c:pt idx="81">
                  <c:v>1.5272247745448362</c:v>
                </c:pt>
                <c:pt idx="82">
                  <c:v>1.5430917134592479</c:v>
                </c:pt>
                <c:pt idx="83">
                  <c:v>1.5838437978560491</c:v>
                </c:pt>
                <c:pt idx="84">
                  <c:v>1.588012591458227</c:v>
                </c:pt>
                <c:pt idx="85">
                  <c:v>1.6324655436447169</c:v>
                </c:pt>
                <c:pt idx="86">
                  <c:v>1.7222647609324488</c:v>
                </c:pt>
                <c:pt idx="87">
                  <c:v>1.665688276331462</c:v>
                </c:pt>
                <c:pt idx="88">
                  <c:v>1.7787561681129831</c:v>
                </c:pt>
                <c:pt idx="89">
                  <c:v>1.8100646588395444</c:v>
                </c:pt>
                <c:pt idx="90">
                  <c:v>1.8753190403266975</c:v>
                </c:pt>
                <c:pt idx="91">
                  <c:v>1.9102858601327213</c:v>
                </c:pt>
                <c:pt idx="92">
                  <c:v>1.7816062616981458</c:v>
                </c:pt>
                <c:pt idx="93">
                  <c:v>1.6783648119789008</c:v>
                </c:pt>
                <c:pt idx="94">
                  <c:v>1.6945720605751236</c:v>
                </c:pt>
                <c:pt idx="95">
                  <c:v>1.6654755827803305</c:v>
                </c:pt>
                <c:pt idx="96">
                  <c:v>1.6996767058022801</c:v>
                </c:pt>
                <c:pt idx="97">
                  <c:v>1.6040496852135444</c:v>
                </c:pt>
                <c:pt idx="98">
                  <c:v>1.5767398332482561</c:v>
                </c:pt>
                <c:pt idx="99">
                  <c:v>1.6223838693210824</c:v>
                </c:pt>
                <c:pt idx="100">
                  <c:v>1.60732516590097</c:v>
                </c:pt>
                <c:pt idx="101">
                  <c:v>1.6106431852986218</c:v>
                </c:pt>
                <c:pt idx="102">
                  <c:v>1.5820571720265444</c:v>
                </c:pt>
                <c:pt idx="103">
                  <c:v>1.5336055810787821</c:v>
                </c:pt>
                <c:pt idx="104">
                  <c:v>1.6164709885996256</c:v>
                </c:pt>
                <c:pt idx="105">
                  <c:v>1.6573506891271059</c:v>
                </c:pt>
                <c:pt idx="106">
                  <c:v>1.6958482218819126</c:v>
                </c:pt>
                <c:pt idx="107">
                  <c:v>1.7026969542283481</c:v>
                </c:pt>
                <c:pt idx="108">
                  <c:v>1.5738046622426412</c:v>
                </c:pt>
                <c:pt idx="109">
                  <c:v>1.5734643525608305</c:v>
                </c:pt>
                <c:pt idx="110">
                  <c:v>1.580355623617492</c:v>
                </c:pt>
                <c:pt idx="111">
                  <c:v>1.626339969372129</c:v>
                </c:pt>
                <c:pt idx="112">
                  <c:v>1.686872554024162</c:v>
                </c:pt>
                <c:pt idx="113">
                  <c:v>1.7114173898247409</c:v>
                </c:pt>
                <c:pt idx="114">
                  <c:v>1.7058022800748682</c:v>
                </c:pt>
                <c:pt idx="115">
                  <c:v>1.7067806704100732</c:v>
                </c:pt>
                <c:pt idx="116">
                  <c:v>1.7083971413986729</c:v>
                </c:pt>
                <c:pt idx="117">
                  <c:v>1.6352305598094268</c:v>
                </c:pt>
                <c:pt idx="118">
                  <c:v>1.6477369406159605</c:v>
                </c:pt>
                <c:pt idx="119">
                  <c:v>1.6711332312404288</c:v>
                </c:pt>
                <c:pt idx="120">
                  <c:v>1.7008252509783903</c:v>
                </c:pt>
                <c:pt idx="121">
                  <c:v>1.7140122511485452</c:v>
                </c:pt>
                <c:pt idx="122">
                  <c:v>1.6599880891611367</c:v>
                </c:pt>
                <c:pt idx="123">
                  <c:v>1.5835885655946915</c:v>
                </c:pt>
                <c:pt idx="124">
                  <c:v>1.5874595882252851</c:v>
                </c:pt>
                <c:pt idx="125">
                  <c:v>1.611366343372469</c:v>
                </c:pt>
                <c:pt idx="126">
                  <c:v>1.6573506891271059</c:v>
                </c:pt>
                <c:pt idx="127">
                  <c:v>1.7042708865067213</c:v>
                </c:pt>
                <c:pt idx="128">
                  <c:v>1.6573081504168794</c:v>
                </c:pt>
                <c:pt idx="129">
                  <c:v>1.655181214905564</c:v>
                </c:pt>
                <c:pt idx="130">
                  <c:v>1.6091968691509275</c:v>
                </c:pt>
                <c:pt idx="131">
                  <c:v>1.6525863535817595</c:v>
                </c:pt>
                <c:pt idx="132">
                  <c:v>1.6495235664454657</c:v>
                </c:pt>
                <c:pt idx="133">
                  <c:v>1.6870427088650675</c:v>
                </c:pt>
                <c:pt idx="134">
                  <c:v>1.7343882933469461</c:v>
                </c:pt>
                <c:pt idx="135">
                  <c:v>1.6946145992853501</c:v>
                </c:pt>
                <c:pt idx="136">
                  <c:v>1.7067381316998471</c:v>
                </c:pt>
                <c:pt idx="137">
                  <c:v>1.7067381316998471</c:v>
                </c:pt>
                <c:pt idx="138">
                  <c:v>1.7637825421133231</c:v>
                </c:pt>
                <c:pt idx="139">
                  <c:v>1.8065764846009869</c:v>
                </c:pt>
                <c:pt idx="140">
                  <c:v>1.8156797685894164</c:v>
                </c:pt>
                <c:pt idx="141">
                  <c:v>1.811808745958823</c:v>
                </c:pt>
                <c:pt idx="142">
                  <c:v>1.8047047813510297</c:v>
                </c:pt>
                <c:pt idx="143">
                  <c:v>1.8244427428960355</c:v>
                </c:pt>
                <c:pt idx="144">
                  <c:v>1.8320571720265442</c:v>
                </c:pt>
                <c:pt idx="145">
                  <c:v>1.8326952526799387</c:v>
                </c:pt>
                <c:pt idx="146">
                  <c:v>1.7976433554534628</c:v>
                </c:pt>
                <c:pt idx="147">
                  <c:v>1.7858175940105501</c:v>
                </c:pt>
                <c:pt idx="148">
                  <c:v>1.7881146843627704</c:v>
                </c:pt>
                <c:pt idx="149">
                  <c:v>1.8006210651693042</c:v>
                </c:pt>
                <c:pt idx="150">
                  <c:v>1.8274629913221034</c:v>
                </c:pt>
                <c:pt idx="151">
                  <c:v>1.8363110430491747</c:v>
                </c:pt>
                <c:pt idx="152">
                  <c:v>1.8356304236855543</c:v>
                </c:pt>
                <c:pt idx="153">
                  <c:v>1.8323549429981285</c:v>
                </c:pt>
                <c:pt idx="154">
                  <c:v>1.8388633656627531</c:v>
                </c:pt>
                <c:pt idx="155">
                  <c:v>1.8255062106516931</c:v>
                </c:pt>
                <c:pt idx="156">
                  <c:v>1.8554534626510124</c:v>
                </c:pt>
                <c:pt idx="157">
                  <c:v>1.8617917304747325</c:v>
                </c:pt>
                <c:pt idx="158">
                  <c:v>1.8921643695763148</c:v>
                </c:pt>
                <c:pt idx="159">
                  <c:v>1.8974817083546032</c:v>
                </c:pt>
                <c:pt idx="160">
                  <c:v>1.893865917985367</c:v>
                </c:pt>
                <c:pt idx="161">
                  <c:v>1.885017866258295</c:v>
                </c:pt>
                <c:pt idx="162">
                  <c:v>1.8858686404628211</c:v>
                </c:pt>
                <c:pt idx="163">
                  <c:v>1.8740003403096819</c:v>
                </c:pt>
                <c:pt idx="164">
                  <c:v>1.821465033180194</c:v>
                </c:pt>
                <c:pt idx="165">
                  <c:v>1.8420537689297261</c:v>
                </c:pt>
                <c:pt idx="166">
                  <c:v>1.9120724859622258</c:v>
                </c:pt>
                <c:pt idx="167">
                  <c:v>1.9509528671090692</c:v>
                </c:pt>
                <c:pt idx="168">
                  <c:v>1.9812404287901992</c:v>
                </c:pt>
                <c:pt idx="169">
                  <c:v>1.9803045771652203</c:v>
                </c:pt>
                <c:pt idx="170">
                  <c:v>1.936064318529862</c:v>
                </c:pt>
                <c:pt idx="171">
                  <c:v>1.9344903862514893</c:v>
                </c:pt>
                <c:pt idx="172">
                  <c:v>1.935638931427599</c:v>
                </c:pt>
                <c:pt idx="173">
                  <c:v>1.9373404798366514</c:v>
                </c:pt>
                <c:pt idx="174">
                  <c:v>1.9064148375021273</c:v>
                </c:pt>
                <c:pt idx="175">
                  <c:v>1.8948868470307982</c:v>
                </c:pt>
                <c:pt idx="176">
                  <c:v>1.872086098349498</c:v>
                </c:pt>
                <c:pt idx="177">
                  <c:v>1.9186234473370767</c:v>
                </c:pt>
                <c:pt idx="178">
                  <c:v>1.9723498383529015</c:v>
                </c:pt>
                <c:pt idx="179">
                  <c:v>2.0123362259656292</c:v>
                </c:pt>
                <c:pt idx="180">
                  <c:v>2.0218648970563216</c:v>
                </c:pt>
                <c:pt idx="181">
                  <c:v>2.0180789518461806</c:v>
                </c:pt>
                <c:pt idx="182">
                  <c:v>2.0354347456185131</c:v>
                </c:pt>
                <c:pt idx="183">
                  <c:v>2.0632976008167434</c:v>
                </c:pt>
                <c:pt idx="184">
                  <c:v>2.0827377913901652</c:v>
                </c:pt>
                <c:pt idx="185">
                  <c:v>2.0798026203845503</c:v>
                </c:pt>
                <c:pt idx="186">
                  <c:v>2.0812063978220183</c:v>
                </c:pt>
                <c:pt idx="187">
                  <c:v>2.0847796494810278</c:v>
                </c:pt>
                <c:pt idx="188">
                  <c:v>2.0785689977879871</c:v>
                </c:pt>
                <c:pt idx="189">
                  <c:v>2.094223243151268</c:v>
                </c:pt>
                <c:pt idx="190">
                  <c:v>2.0889484430832064</c:v>
                </c:pt>
                <c:pt idx="191">
                  <c:v>2.0771226816402928</c:v>
                </c:pt>
                <c:pt idx="192">
                  <c:v>2.0988174238557087</c:v>
                </c:pt>
                <c:pt idx="193">
                  <c:v>2.1000085077420456</c:v>
                </c:pt>
                <c:pt idx="194">
                  <c:v>2.135826101752595</c:v>
                </c:pt>
                <c:pt idx="195">
                  <c:v>2.1530117406840223</c:v>
                </c:pt>
                <c:pt idx="196">
                  <c:v>2.1647098859962566</c:v>
                </c:pt>
                <c:pt idx="197">
                  <c:v>2.1593500085077424</c:v>
                </c:pt>
                <c:pt idx="198">
                  <c:v>2.1680704441041354</c:v>
                </c:pt>
                <c:pt idx="199">
                  <c:v>2.1884039475923092</c:v>
                </c:pt>
                <c:pt idx="200">
                  <c:v>2.2048664284498898</c:v>
                </c:pt>
                <c:pt idx="201">
                  <c:v>2.2143525608303558</c:v>
                </c:pt>
                <c:pt idx="202">
                  <c:v>2.2175855028075553</c:v>
                </c:pt>
                <c:pt idx="203">
                  <c:v>2.1848306959332997</c:v>
                </c:pt>
                <c:pt idx="204">
                  <c:v>2.1627956440360729</c:v>
                </c:pt>
                <c:pt idx="205">
                  <c:v>2.1490556406329762</c:v>
                </c:pt>
                <c:pt idx="206">
                  <c:v>2.1512676535647444</c:v>
                </c:pt>
                <c:pt idx="207">
                  <c:v>2.1422494469967672</c:v>
                </c:pt>
                <c:pt idx="208">
                  <c:v>2.1171090692530203</c:v>
                </c:pt>
                <c:pt idx="209">
                  <c:v>2.0960098689807722</c:v>
                </c:pt>
                <c:pt idx="210">
                  <c:v>2.0592989620554709</c:v>
                </c:pt>
                <c:pt idx="211">
                  <c:v>2.0357325165900972</c:v>
                </c:pt>
                <c:pt idx="212">
                  <c:v>2.0372213714480183</c:v>
                </c:pt>
                <c:pt idx="213">
                  <c:v>2.0028926322953891</c:v>
                </c:pt>
                <c:pt idx="214">
                  <c:v>2.0110175259486134</c:v>
                </c:pt>
                <c:pt idx="215">
                  <c:v>1.9944699676705806</c:v>
                </c:pt>
                <c:pt idx="216">
                  <c:v>1.9799642674834101</c:v>
                </c:pt>
                <c:pt idx="217">
                  <c:v>1.9794963416709206</c:v>
                </c:pt>
                <c:pt idx="218">
                  <c:v>1.9521014122851796</c:v>
                </c:pt>
                <c:pt idx="219">
                  <c:v>1.9474646928705126</c:v>
                </c:pt>
                <c:pt idx="220">
                  <c:v>1.9346180023821677</c:v>
                </c:pt>
                <c:pt idx="221">
                  <c:v>1.8992257954738818</c:v>
                </c:pt>
                <c:pt idx="222">
                  <c:v>1.8959503147864558</c:v>
                </c:pt>
                <c:pt idx="223">
                  <c:v>1.886038795303727</c:v>
                </c:pt>
                <c:pt idx="224">
                  <c:v>1.8698315467075042</c:v>
                </c:pt>
                <c:pt idx="225">
                  <c:v>1.8643865917985365</c:v>
                </c:pt>
                <c:pt idx="226">
                  <c:v>1.8212523396290625</c:v>
                </c:pt>
                <c:pt idx="227">
                  <c:v>1.8032159264931089</c:v>
                </c:pt>
                <c:pt idx="228">
                  <c:v>1.7660370937553176</c:v>
                </c:pt>
                <c:pt idx="229">
                  <c:v>1.7488939935341159</c:v>
                </c:pt>
                <c:pt idx="230">
                  <c:v>1.7297941126425049</c:v>
                </c:pt>
                <c:pt idx="231">
                  <c:v>1.7309001191083886</c:v>
                </c:pt>
                <c:pt idx="232">
                  <c:v>1.7556151097498727</c:v>
                </c:pt>
                <c:pt idx="233">
                  <c:v>1.74965969031819</c:v>
                </c:pt>
                <c:pt idx="234">
                  <c:v>1.7400459418070444</c:v>
                </c:pt>
                <c:pt idx="235">
                  <c:v>1.7127360898417561</c:v>
                </c:pt>
                <c:pt idx="236">
                  <c:v>1.6982729283648121</c:v>
                </c:pt>
                <c:pt idx="237">
                  <c:v>1.6963586864046283</c:v>
                </c:pt>
                <c:pt idx="238">
                  <c:v>1.6970393057682494</c:v>
                </c:pt>
                <c:pt idx="239">
                  <c:v>1.7058873574953211</c:v>
                </c:pt>
                <c:pt idx="240">
                  <c:v>1.7144376382508084</c:v>
                </c:pt>
                <c:pt idx="241">
                  <c:v>1.7013782542113325</c:v>
                </c:pt>
                <c:pt idx="242">
                  <c:v>1.6958907605921392</c:v>
                </c:pt>
                <c:pt idx="243">
                  <c:v>1.673345244172197</c:v>
                </c:pt>
                <c:pt idx="244">
                  <c:v>1.6792581248936533</c:v>
                </c:pt>
                <c:pt idx="245">
                  <c:v>1.6927003573251662</c:v>
                </c:pt>
                <c:pt idx="246">
                  <c:v>1.6901054960013615</c:v>
                </c:pt>
                <c:pt idx="247">
                  <c:v>1.6880636379104987</c:v>
                </c:pt>
                <c:pt idx="248">
                  <c:v>1.6876382508082355</c:v>
                </c:pt>
                <c:pt idx="249">
                  <c:v>1.6610090182065682</c:v>
                </c:pt>
                <c:pt idx="250">
                  <c:v>1.6459928534966821</c:v>
                </c:pt>
                <c:pt idx="251">
                  <c:v>1.6589246214054791</c:v>
                </c:pt>
                <c:pt idx="252">
                  <c:v>1.6486302535307131</c:v>
                </c:pt>
                <c:pt idx="253">
                  <c:v>1.6524587374510806</c:v>
                </c:pt>
                <c:pt idx="254">
                  <c:v>1.630976688786796</c:v>
                </c:pt>
                <c:pt idx="255">
                  <c:v>1.6154500595541945</c:v>
                </c:pt>
                <c:pt idx="256">
                  <c:v>1.6103879530372642</c:v>
                </c:pt>
                <c:pt idx="257">
                  <c:v>1.6294878339288754</c:v>
                </c:pt>
                <c:pt idx="258">
                  <c:v>1.641228517951336</c:v>
                </c:pt>
                <c:pt idx="259">
                  <c:v>1.6411434405308831</c:v>
                </c:pt>
                <c:pt idx="260">
                  <c:v>1.6407605921388464</c:v>
                </c:pt>
                <c:pt idx="261">
                  <c:v>1.6238727241790032</c:v>
                </c:pt>
                <c:pt idx="262">
                  <c:v>1.6095797175429643</c:v>
                </c:pt>
                <c:pt idx="263">
                  <c:v>1.6073677046111963</c:v>
                </c:pt>
                <c:pt idx="264">
                  <c:v>1.5882678237195851</c:v>
                </c:pt>
                <c:pt idx="265">
                  <c:v>1.5864811978900799</c:v>
                </c:pt>
                <c:pt idx="266">
                  <c:v>1.5900544495490898</c:v>
                </c:pt>
                <c:pt idx="267">
                  <c:v>1.5912029947252</c:v>
                </c:pt>
                <c:pt idx="268">
                  <c:v>1.5935426237876469</c:v>
                </c:pt>
                <c:pt idx="269">
                  <c:v>1.5809511655606603</c:v>
                </c:pt>
                <c:pt idx="270">
                  <c:v>1.5687850944359369</c:v>
                </c:pt>
                <c:pt idx="271">
                  <c:v>1.5555130168453295</c:v>
                </c:pt>
                <c:pt idx="272">
                  <c:v>1.5623617491917645</c:v>
                </c:pt>
                <c:pt idx="273">
                  <c:v>1.5682320912029948</c:v>
                </c:pt>
                <c:pt idx="274">
                  <c:v>1.5669133911859792</c:v>
                </c:pt>
                <c:pt idx="275">
                  <c:v>1.5733367364301516</c:v>
                </c:pt>
                <c:pt idx="276">
                  <c:v>1.5778458397141402</c:v>
                </c:pt>
                <c:pt idx="277">
                  <c:v>1.5822698655776759</c:v>
                </c:pt>
                <c:pt idx="278">
                  <c:v>1.5961374851114518</c:v>
                </c:pt>
                <c:pt idx="279">
                  <c:v>1.5980942657818615</c:v>
                </c:pt>
                <c:pt idx="280">
                  <c:v>1.5889059043729796</c:v>
                </c:pt>
                <c:pt idx="281">
                  <c:v>1.5924366173217628</c:v>
                </c:pt>
                <c:pt idx="282">
                  <c:v>1.5939254721796836</c:v>
                </c:pt>
                <c:pt idx="283">
                  <c:v>1.5855878849753278</c:v>
                </c:pt>
                <c:pt idx="284">
                  <c:v>1.5786115364982134</c:v>
                </c:pt>
                <c:pt idx="285">
                  <c:v>1.5592989620554707</c:v>
                </c:pt>
                <c:pt idx="286">
                  <c:v>1.5486217457886677</c:v>
                </c:pt>
                <c:pt idx="287">
                  <c:v>1.5467925812489369</c:v>
                </c:pt>
                <c:pt idx="288">
                  <c:v>1.5471328909307469</c:v>
                </c:pt>
                <c:pt idx="289">
                  <c:v>1.5444954908967161</c:v>
                </c:pt>
                <c:pt idx="290">
                  <c:v>1.5376892972605072</c:v>
                </c:pt>
                <c:pt idx="291">
                  <c:v>1.5284158584311724</c:v>
                </c:pt>
                <c:pt idx="292">
                  <c:v>1.5213118938233794</c:v>
                </c:pt>
                <c:pt idx="293">
                  <c:v>1.5147609324485283</c:v>
                </c:pt>
                <c:pt idx="294">
                  <c:v>1.5021694742215417</c:v>
                </c:pt>
                <c:pt idx="295">
                  <c:v>1.4990641483750213</c:v>
                </c:pt>
                <c:pt idx="296">
                  <c:v>1.5042964097328571</c:v>
                </c:pt>
                <c:pt idx="297">
                  <c:v>1.5052322613578357</c:v>
                </c:pt>
                <c:pt idx="298">
                  <c:v>1.5080398162327719</c:v>
                </c:pt>
                <c:pt idx="299">
                  <c:v>1.5092309001191087</c:v>
                </c:pt>
                <c:pt idx="300">
                  <c:v>1.5063382678237198</c:v>
                </c:pt>
                <c:pt idx="301">
                  <c:v>1.4925557257103967</c:v>
                </c:pt>
                <c:pt idx="302">
                  <c:v>1.4951505870342012</c:v>
                </c:pt>
                <c:pt idx="303">
                  <c:v>1.4925982644206228</c:v>
                </c:pt>
                <c:pt idx="304">
                  <c:v>1.4920027224774548</c:v>
                </c:pt>
                <c:pt idx="305">
                  <c:v>1.4979156031989111</c:v>
                </c:pt>
                <c:pt idx="306">
                  <c:v>1.4908967160115705</c:v>
                </c:pt>
                <c:pt idx="307">
                  <c:v>1.4857495320741878</c:v>
                </c:pt>
                <c:pt idx="308">
                  <c:v>1.4811553513697466</c:v>
                </c:pt>
                <c:pt idx="309">
                  <c:v>1.494980432193296</c:v>
                </c:pt>
                <c:pt idx="310">
                  <c:v>1.4982559128807216</c:v>
                </c:pt>
                <c:pt idx="311">
                  <c:v>1.4953632805853327</c:v>
                </c:pt>
                <c:pt idx="312">
                  <c:v>1.4911094095627022</c:v>
                </c:pt>
                <c:pt idx="313">
                  <c:v>1.4740939254721797</c:v>
                </c:pt>
                <c:pt idx="314">
                  <c:v>1.4715416028586015</c:v>
                </c:pt>
                <c:pt idx="315">
                  <c:v>1.4578015994555045</c:v>
                </c:pt>
                <c:pt idx="316">
                  <c:v>1.4516760251829166</c:v>
                </c:pt>
                <c:pt idx="317">
                  <c:v>1.4417645057001873</c:v>
                </c:pt>
                <c:pt idx="318">
                  <c:v>1.4309171345924792</c:v>
                </c:pt>
                <c:pt idx="319">
                  <c:v>1.4286625829504849</c:v>
                </c:pt>
                <c:pt idx="320">
                  <c:v>1.4128807214565255</c:v>
                </c:pt>
                <c:pt idx="321">
                  <c:v>1.4099880891611367</c:v>
                </c:pt>
                <c:pt idx="322">
                  <c:v>1.4069253020248429</c:v>
                </c:pt>
                <c:pt idx="323">
                  <c:v>1.401565424536328</c:v>
                </c:pt>
                <c:pt idx="324">
                  <c:v>1.3992257954738814</c:v>
                </c:pt>
                <c:pt idx="325">
                  <c:v>1.3955674663944193</c:v>
                </c:pt>
                <c:pt idx="326">
                  <c:v>1.3817423855708697</c:v>
                </c:pt>
                <c:pt idx="327">
                  <c:v>1.3761698145312236</c:v>
                </c:pt>
                <c:pt idx="328">
                  <c:v>1.3750212693551134</c:v>
                </c:pt>
                <c:pt idx="329">
                  <c:v>1.3767228177641655</c:v>
                </c:pt>
                <c:pt idx="330">
                  <c:v>1.3731921048153821</c:v>
                </c:pt>
                <c:pt idx="331">
                  <c:v>1.3690658499234305</c:v>
                </c:pt>
                <c:pt idx="332">
                  <c:v>1.351752594861324</c:v>
                </c:pt>
                <c:pt idx="333">
                  <c:v>1.3406499914922581</c:v>
                </c:pt>
                <c:pt idx="334">
                  <c:v>1.3364386591798538</c:v>
                </c:pt>
                <c:pt idx="335">
                  <c:v>1.3269950655096137</c:v>
                </c:pt>
                <c:pt idx="336">
                  <c:v>1.3180619363620896</c:v>
                </c:pt>
                <c:pt idx="337">
                  <c:v>1.3081504168793605</c:v>
                </c:pt>
                <c:pt idx="338">
                  <c:v>1.3032584652033352</c:v>
                </c:pt>
                <c:pt idx="339">
                  <c:v>1.2870937553173389</c:v>
                </c:pt>
                <c:pt idx="340">
                  <c:v>1.275820997107368</c:v>
                </c:pt>
                <c:pt idx="341">
                  <c:v>1.2673557937723328</c:v>
                </c:pt>
                <c:pt idx="342">
                  <c:v>1.2534030968181045</c:v>
                </c:pt>
                <c:pt idx="343">
                  <c:v>1.247787987068232</c:v>
                </c:pt>
                <c:pt idx="344">
                  <c:v>1.2451505870342012</c:v>
                </c:pt>
                <c:pt idx="345">
                  <c:v>1.2337927514037776</c:v>
                </c:pt>
                <c:pt idx="346">
                  <c:v>1.2333248255912881</c:v>
                </c:pt>
                <c:pt idx="347">
                  <c:v>1.2200952867109072</c:v>
                </c:pt>
                <c:pt idx="348">
                  <c:v>1.2069933639612049</c:v>
                </c:pt>
                <c:pt idx="349">
                  <c:v>1.2050791220010211</c:v>
                </c:pt>
                <c:pt idx="350">
                  <c:v>1.1998043219329588</c:v>
                </c:pt>
                <c:pt idx="351">
                  <c:v>1.2011230219499747</c:v>
                </c:pt>
                <c:pt idx="352">
                  <c:v>1.1974646928705122</c:v>
                </c:pt>
                <c:pt idx="353">
                  <c:v>1.1842351539901312</c:v>
                </c:pt>
                <c:pt idx="354">
                  <c:v>1.1772588055130169</c:v>
                </c:pt>
                <c:pt idx="355">
                  <c:v>1.1653479666496511</c:v>
                </c:pt>
                <c:pt idx="356">
                  <c:v>1.1619023311213206</c:v>
                </c:pt>
                <c:pt idx="357">
                  <c:v>1.1533945890760593</c:v>
                </c:pt>
                <c:pt idx="358">
                  <c:v>1.1389739663093414</c:v>
                </c:pt>
                <c:pt idx="359">
                  <c:v>1.1318700017015484</c:v>
                </c:pt>
                <c:pt idx="360">
                  <c:v>1.1230644886847032</c:v>
                </c:pt>
                <c:pt idx="361">
                  <c:v>1.1309341500765697</c:v>
                </c:pt>
                <c:pt idx="362">
                  <c:v>1.1297430661902332</c:v>
                </c:pt>
                <c:pt idx="363">
                  <c:v>1.1181299982984516</c:v>
                </c:pt>
                <c:pt idx="364">
                  <c:v>1.1138761272758209</c:v>
                </c:pt>
                <c:pt idx="365">
                  <c:v>1.0933724689467414</c:v>
                </c:pt>
                <c:pt idx="366">
                  <c:v>1.0900119108388635</c:v>
                </c:pt>
                <c:pt idx="367">
                  <c:v>1.0797175429640975</c:v>
                </c:pt>
                <c:pt idx="368">
                  <c:v>1.0667857750553003</c:v>
                </c:pt>
                <c:pt idx="369">
                  <c:v>1.0558107878169134</c:v>
                </c:pt>
                <c:pt idx="370">
                  <c:v>1.0418155521524588</c:v>
                </c:pt>
                <c:pt idx="371">
                  <c:v>1.0336055810787816</c:v>
                </c:pt>
                <c:pt idx="372">
                  <c:v>1.0260336906584993</c:v>
                </c:pt>
                <c:pt idx="373">
                  <c:v>1.0236089841755998</c:v>
                </c:pt>
                <c:pt idx="374">
                  <c:v>1.0065935000850774</c:v>
                </c:pt>
                <c:pt idx="375">
                  <c:v>1.00748681299983</c:v>
                </c:pt>
                <c:pt idx="376">
                  <c:v>0.9999149225795475</c:v>
                </c:pt>
                <c:pt idx="377">
                  <c:v>0.99557597413646437</c:v>
                </c:pt>
                <c:pt idx="378">
                  <c:v>0.99455504509103276</c:v>
                </c:pt>
                <c:pt idx="379">
                  <c:v>0.98694061596052418</c:v>
                </c:pt>
                <c:pt idx="380">
                  <c:v>0.99276841926152803</c:v>
                </c:pt>
                <c:pt idx="381">
                  <c:v>0.99574612897736936</c:v>
                </c:pt>
                <c:pt idx="382">
                  <c:v>0.985792070784414</c:v>
                </c:pt>
                <c:pt idx="383">
                  <c:v>0.96639441892121836</c:v>
                </c:pt>
                <c:pt idx="384">
                  <c:v>0.94631614769440198</c:v>
                </c:pt>
                <c:pt idx="385">
                  <c:v>0.93189552492768446</c:v>
                </c:pt>
                <c:pt idx="386">
                  <c:v>0.92674834099030123</c:v>
                </c:pt>
                <c:pt idx="387">
                  <c:v>0.91921898928024515</c:v>
                </c:pt>
                <c:pt idx="388">
                  <c:v>0.91139186659860461</c:v>
                </c:pt>
                <c:pt idx="389">
                  <c:v>0.90305427939424887</c:v>
                </c:pt>
                <c:pt idx="390">
                  <c:v>0.90369236004764353</c:v>
                </c:pt>
                <c:pt idx="391">
                  <c:v>0.90428790199081166</c:v>
                </c:pt>
                <c:pt idx="392">
                  <c:v>0.89178152118427778</c:v>
                </c:pt>
                <c:pt idx="393">
                  <c:v>0.87255402416198757</c:v>
                </c:pt>
                <c:pt idx="394">
                  <c:v>0.86255742725880569</c:v>
                </c:pt>
                <c:pt idx="395">
                  <c:v>0.85247575293517086</c:v>
                </c:pt>
                <c:pt idx="396">
                  <c:v>0.85438999489535472</c:v>
                </c:pt>
                <c:pt idx="397">
                  <c:v>0.85868640462821177</c:v>
                </c:pt>
                <c:pt idx="398">
                  <c:v>0.84720095286710917</c:v>
                </c:pt>
                <c:pt idx="399">
                  <c:v>0.83984175599795807</c:v>
                </c:pt>
                <c:pt idx="400">
                  <c:v>0.83044070103794476</c:v>
                </c:pt>
                <c:pt idx="401">
                  <c:v>0.81100051046452259</c:v>
                </c:pt>
                <c:pt idx="402">
                  <c:v>0.80985196528841241</c:v>
                </c:pt>
                <c:pt idx="403">
                  <c:v>0.79751573932278375</c:v>
                </c:pt>
                <c:pt idx="404">
                  <c:v>0.79734558448187864</c:v>
                </c:pt>
                <c:pt idx="405">
                  <c:v>0.80164199421473525</c:v>
                </c:pt>
                <c:pt idx="406">
                  <c:v>0.79283648119789008</c:v>
                </c:pt>
                <c:pt idx="407">
                  <c:v>0.78713629402756524</c:v>
                </c:pt>
                <c:pt idx="408">
                  <c:v>0.78420112302194989</c:v>
                </c:pt>
                <c:pt idx="409">
                  <c:v>0.77799047132890942</c:v>
                </c:pt>
                <c:pt idx="410">
                  <c:v>0.77718223583460944</c:v>
                </c:pt>
                <c:pt idx="411">
                  <c:v>0.76939765186319575</c:v>
                </c:pt>
                <c:pt idx="412">
                  <c:v>0.75744427428960359</c:v>
                </c:pt>
                <c:pt idx="413">
                  <c:v>0.75140377743746822</c:v>
                </c:pt>
                <c:pt idx="414">
                  <c:v>0.74749021609664812</c:v>
                </c:pt>
                <c:pt idx="415">
                  <c:v>0.73528160626169803</c:v>
                </c:pt>
                <c:pt idx="416">
                  <c:v>0.72864556746639453</c:v>
                </c:pt>
                <c:pt idx="417">
                  <c:v>0.71545856729623969</c:v>
                </c:pt>
                <c:pt idx="418">
                  <c:v>0.70805683171686218</c:v>
                </c:pt>
                <c:pt idx="419">
                  <c:v>0.70767398332482567</c:v>
                </c:pt>
                <c:pt idx="420">
                  <c:v>0.70014463161476959</c:v>
                </c:pt>
                <c:pt idx="421">
                  <c:v>0.70376042198400557</c:v>
                </c:pt>
                <c:pt idx="422">
                  <c:v>0.70461119618853163</c:v>
                </c:pt>
                <c:pt idx="423">
                  <c:v>0.70108048323974825</c:v>
                </c:pt>
                <c:pt idx="424">
                  <c:v>0.71031138335885657</c:v>
                </c:pt>
                <c:pt idx="425">
                  <c:v>0.7015484090522377</c:v>
                </c:pt>
                <c:pt idx="426">
                  <c:v>0.69988939935341155</c:v>
                </c:pt>
                <c:pt idx="427">
                  <c:v>0.7004424025863536</c:v>
                </c:pt>
                <c:pt idx="428">
                  <c:v>0.68427769270035732</c:v>
                </c:pt>
                <c:pt idx="429">
                  <c:v>0.68380976688786788</c:v>
                </c:pt>
                <c:pt idx="430">
                  <c:v>0.67934320231410572</c:v>
                </c:pt>
                <c:pt idx="431">
                  <c:v>0.67211162157563376</c:v>
                </c:pt>
                <c:pt idx="432">
                  <c:v>0.67998128296750027</c:v>
                </c:pt>
                <c:pt idx="433">
                  <c:v>0.67921558618342714</c:v>
                </c:pt>
                <c:pt idx="434">
                  <c:v>0.677854347456185</c:v>
                </c:pt>
                <c:pt idx="435">
                  <c:v>0.6814275991151949</c:v>
                </c:pt>
                <c:pt idx="436">
                  <c:v>0.67151607963246562</c:v>
                </c:pt>
                <c:pt idx="437">
                  <c:v>0.66743236345074008</c:v>
                </c:pt>
                <c:pt idx="438">
                  <c:v>0.66938914412115025</c:v>
                </c:pt>
                <c:pt idx="439">
                  <c:v>0.66781521184277703</c:v>
                </c:pt>
                <c:pt idx="440">
                  <c:v>0.66964437638250829</c:v>
                </c:pt>
                <c:pt idx="441">
                  <c:v>0.66960183767228176</c:v>
                </c:pt>
                <c:pt idx="442">
                  <c:v>0.66590096988259329</c:v>
                </c:pt>
                <c:pt idx="443">
                  <c:v>0.6612642504679257</c:v>
                </c:pt>
                <c:pt idx="444">
                  <c:v>0.6574357665475582</c:v>
                </c:pt>
                <c:pt idx="445">
                  <c:v>0.65564914071805336</c:v>
                </c:pt>
                <c:pt idx="446">
                  <c:v>0.65424536328058525</c:v>
                </c:pt>
                <c:pt idx="447">
                  <c:v>0.65279904713289094</c:v>
                </c:pt>
                <c:pt idx="448">
                  <c:v>0.65071465033180209</c:v>
                </c:pt>
                <c:pt idx="449">
                  <c:v>0.65309681810447506</c:v>
                </c:pt>
                <c:pt idx="450">
                  <c:v>0.66198740854177318</c:v>
                </c:pt>
                <c:pt idx="451">
                  <c:v>0.67113323124042901</c:v>
                </c:pt>
                <c:pt idx="452">
                  <c:v>0.68185298621745805</c:v>
                </c:pt>
                <c:pt idx="453">
                  <c:v>0.67653564743916972</c:v>
                </c:pt>
                <c:pt idx="454">
                  <c:v>0.6687510634677557</c:v>
                </c:pt>
                <c:pt idx="455">
                  <c:v>0.66313595371788336</c:v>
                </c:pt>
                <c:pt idx="456">
                  <c:v>0.65662753105325855</c:v>
                </c:pt>
                <c:pt idx="457">
                  <c:v>0.66164709885996265</c:v>
                </c:pt>
                <c:pt idx="458">
                  <c:v>0.66351880210991998</c:v>
                </c:pt>
                <c:pt idx="459">
                  <c:v>0.66517781180874613</c:v>
                </c:pt>
                <c:pt idx="460">
                  <c:v>0.66279564403607283</c:v>
                </c:pt>
                <c:pt idx="461">
                  <c:v>0.66207248596222579</c:v>
                </c:pt>
                <c:pt idx="462">
                  <c:v>0.67028245703590283</c:v>
                </c:pt>
                <c:pt idx="463">
                  <c:v>0.67164369576314453</c:v>
                </c:pt>
                <c:pt idx="464">
                  <c:v>0.67819465713799554</c:v>
                </c:pt>
                <c:pt idx="465">
                  <c:v>0.68215075718904206</c:v>
                </c:pt>
                <c:pt idx="466">
                  <c:v>0.68070444104134786</c:v>
                </c:pt>
                <c:pt idx="467">
                  <c:v>0.68789348306959341</c:v>
                </c:pt>
                <c:pt idx="468">
                  <c:v>0.6915092734388294</c:v>
                </c:pt>
                <c:pt idx="469">
                  <c:v>0.69316828313765511</c:v>
                </c:pt>
                <c:pt idx="470">
                  <c:v>0.6953377573591969</c:v>
                </c:pt>
                <c:pt idx="471">
                  <c:v>0.69350859281946564</c:v>
                </c:pt>
                <c:pt idx="472">
                  <c:v>0.69576314446145993</c:v>
                </c:pt>
                <c:pt idx="473">
                  <c:v>0.69563552833078102</c:v>
                </c:pt>
                <c:pt idx="474">
                  <c:v>0.70320741875106352</c:v>
                </c:pt>
                <c:pt idx="475">
                  <c:v>0.71401225114854505</c:v>
                </c:pt>
                <c:pt idx="476">
                  <c:v>0.72171175769950657</c:v>
                </c:pt>
                <c:pt idx="477">
                  <c:v>0.72473200612557442</c:v>
                </c:pt>
                <c:pt idx="478">
                  <c:v>0.72596562872213721</c:v>
                </c:pt>
                <c:pt idx="479">
                  <c:v>0.71609664794963424</c:v>
                </c:pt>
                <c:pt idx="480">
                  <c:v>0.71775565764846005</c:v>
                </c:pt>
                <c:pt idx="481">
                  <c:v>0.72349838352901141</c:v>
                </c:pt>
                <c:pt idx="482">
                  <c:v>0.72060575123362247</c:v>
                </c:pt>
                <c:pt idx="483">
                  <c:v>0.72519993193806365</c:v>
                </c:pt>
                <c:pt idx="484">
                  <c:v>0.72566785775055309</c:v>
                </c:pt>
                <c:pt idx="485">
                  <c:v>0.73119789007997293</c:v>
                </c:pt>
                <c:pt idx="486">
                  <c:v>0.74383188701718572</c:v>
                </c:pt>
                <c:pt idx="487">
                  <c:v>0.74914922579547394</c:v>
                </c:pt>
                <c:pt idx="488">
                  <c:v>0.75616811298281439</c:v>
                </c:pt>
                <c:pt idx="489">
                  <c:v>0.76088990981793447</c:v>
                </c:pt>
                <c:pt idx="490">
                  <c:v>0.76697294538029592</c:v>
                </c:pt>
                <c:pt idx="491">
                  <c:v>0.77518291645397308</c:v>
                </c:pt>
                <c:pt idx="492">
                  <c:v>0.78224434235154006</c:v>
                </c:pt>
                <c:pt idx="493">
                  <c:v>0.78556236174919192</c:v>
                </c:pt>
                <c:pt idx="494">
                  <c:v>0.78598774885145506</c:v>
                </c:pt>
                <c:pt idx="495">
                  <c:v>0.79109239407861176</c:v>
                </c:pt>
                <c:pt idx="496">
                  <c:v>0.79207078441381651</c:v>
                </c:pt>
                <c:pt idx="497">
                  <c:v>0.79989790709545705</c:v>
                </c:pt>
                <c:pt idx="498">
                  <c:v>0.8004509103283991</c:v>
                </c:pt>
                <c:pt idx="499">
                  <c:v>0.79394248766377418</c:v>
                </c:pt>
                <c:pt idx="500">
                  <c:v>0.79177301344223239</c:v>
                </c:pt>
                <c:pt idx="501">
                  <c:v>0.78862514888548596</c:v>
                </c:pt>
                <c:pt idx="502">
                  <c:v>0.79530372639101587</c:v>
                </c:pt>
                <c:pt idx="503">
                  <c:v>0.80245022970903535</c:v>
                </c:pt>
                <c:pt idx="504">
                  <c:v>0.80593840394759242</c:v>
                </c:pt>
                <c:pt idx="505">
                  <c:v>0.80623617491917643</c:v>
                </c:pt>
                <c:pt idx="506">
                  <c:v>0.80887357495320733</c:v>
                </c:pt>
                <c:pt idx="507">
                  <c:v>0.81789178152118447</c:v>
                </c:pt>
                <c:pt idx="508">
                  <c:v>0.82839884294708199</c:v>
                </c:pt>
                <c:pt idx="509">
                  <c:v>0.83835290114003747</c:v>
                </c:pt>
                <c:pt idx="510">
                  <c:v>0.84154330440701031</c:v>
                </c:pt>
                <c:pt idx="511">
                  <c:v>0.84039475923090012</c:v>
                </c:pt>
                <c:pt idx="512">
                  <c:v>0.8412455334354263</c:v>
                </c:pt>
                <c:pt idx="513">
                  <c:v>0.84596733027054638</c:v>
                </c:pt>
                <c:pt idx="514">
                  <c:v>0.85107197549770308</c:v>
                </c:pt>
                <c:pt idx="515">
                  <c:v>0.86285519823038981</c:v>
                </c:pt>
                <c:pt idx="516">
                  <c:v>0.86242981112812678</c:v>
                </c:pt>
                <c:pt idx="517">
                  <c:v>0.86034541432703748</c:v>
                </c:pt>
                <c:pt idx="518">
                  <c:v>0.86847030798026215</c:v>
                </c:pt>
                <c:pt idx="519">
                  <c:v>0.8727667177131192</c:v>
                </c:pt>
                <c:pt idx="520">
                  <c:v>0.88029606942317518</c:v>
                </c:pt>
                <c:pt idx="521">
                  <c:v>0.89271737280925645</c:v>
                </c:pt>
                <c:pt idx="522">
                  <c:v>0.89348306959333013</c:v>
                </c:pt>
                <c:pt idx="523">
                  <c:v>0.89378084056491414</c:v>
                </c:pt>
                <c:pt idx="524">
                  <c:v>0.89573762123532441</c:v>
                </c:pt>
                <c:pt idx="525">
                  <c:v>0.89284498893993547</c:v>
                </c:pt>
                <c:pt idx="526">
                  <c:v>0.90071465033180209</c:v>
                </c:pt>
                <c:pt idx="527">
                  <c:v>0.90624468266122182</c:v>
                </c:pt>
                <c:pt idx="528">
                  <c:v>0.90922239237706326</c:v>
                </c:pt>
                <c:pt idx="529">
                  <c:v>0.91641143440530881</c:v>
                </c:pt>
                <c:pt idx="530">
                  <c:v>0.92100561510974999</c:v>
                </c:pt>
                <c:pt idx="531">
                  <c:v>0.93053428620044232</c:v>
                </c:pt>
                <c:pt idx="532">
                  <c:v>0.93891441211502491</c:v>
                </c:pt>
                <c:pt idx="533">
                  <c:v>0.94469967670580224</c:v>
                </c:pt>
                <c:pt idx="534">
                  <c:v>0.94503998638761277</c:v>
                </c:pt>
                <c:pt idx="535">
                  <c:v>0.94278543474561849</c:v>
                </c:pt>
                <c:pt idx="536">
                  <c:v>0.94857069933639626</c:v>
                </c:pt>
                <c:pt idx="537">
                  <c:v>0.94942147354092243</c:v>
                </c:pt>
                <c:pt idx="538">
                  <c:v>0.95427088650672109</c:v>
                </c:pt>
                <c:pt idx="539">
                  <c:v>0.96724519312574442</c:v>
                </c:pt>
                <c:pt idx="540">
                  <c:v>0.97354092223923783</c:v>
                </c:pt>
                <c:pt idx="541">
                  <c:v>0.98515399013101934</c:v>
                </c:pt>
                <c:pt idx="542">
                  <c:v>0.99455504509103276</c:v>
                </c:pt>
                <c:pt idx="543">
                  <c:v>0.99234303215926489</c:v>
                </c:pt>
                <c:pt idx="544">
                  <c:v>0.99221541602858598</c:v>
                </c:pt>
                <c:pt idx="545">
                  <c:v>0.99651182576144304</c:v>
                </c:pt>
                <c:pt idx="546">
                  <c:v>0.99536328058533285</c:v>
                </c:pt>
                <c:pt idx="547">
                  <c:v>1.0022970903522208</c:v>
                </c:pt>
                <c:pt idx="548">
                  <c:v>1.0133996937212864</c:v>
                </c:pt>
                <c:pt idx="549">
                  <c:v>1.0175684873234645</c:v>
                </c:pt>
                <c:pt idx="550">
                  <c:v>1.0246724519312576</c:v>
                </c:pt>
                <c:pt idx="551">
                  <c:v>1.0282031648800409</c:v>
                </c:pt>
                <c:pt idx="552">
                  <c:v>1.0227582099710737</c:v>
                </c:pt>
                <c:pt idx="553">
                  <c:v>1.021992513187</c:v>
                </c:pt>
                <c:pt idx="554">
                  <c:v>1.0247575293517099</c:v>
                </c:pt>
                <c:pt idx="555">
                  <c:v>1.029053939084567</c:v>
                </c:pt>
                <c:pt idx="556">
                  <c:v>1.0436872554024161</c:v>
                </c:pt>
                <c:pt idx="557">
                  <c:v>1.0452611876807898</c:v>
                </c:pt>
                <c:pt idx="558">
                  <c:v>1.0478135102943682</c:v>
                </c:pt>
                <c:pt idx="559">
                  <c:v>1.0520248426067722</c:v>
                </c:pt>
                <c:pt idx="560">
                  <c:v>1.0470478135102945</c:v>
                </c:pt>
                <c:pt idx="561">
                  <c:v>1.0515994555045092</c:v>
                </c:pt>
                <c:pt idx="562">
                  <c:v>1.0553854007146504</c:v>
                </c:pt>
                <c:pt idx="563">
                  <c:v>1.0595116556066022</c:v>
                </c:pt>
                <c:pt idx="564">
                  <c:v>1.0569593329930238</c:v>
                </c:pt>
                <c:pt idx="565">
                  <c:v>1.0550876297430662</c:v>
                </c:pt>
                <c:pt idx="566">
                  <c:v>1.0536413135953719</c:v>
                </c:pt>
                <c:pt idx="567">
                  <c:v>1.0508337587204355</c:v>
                </c:pt>
                <c:pt idx="568">
                  <c:v>1.0625744427428963</c:v>
                </c:pt>
                <c:pt idx="569">
                  <c:v>1.0658499234303216</c:v>
                </c:pt>
                <c:pt idx="570">
                  <c:v>1.0635528330781012</c:v>
                </c:pt>
                <c:pt idx="571">
                  <c:v>1.0612982814361069</c:v>
                </c:pt>
                <c:pt idx="572">
                  <c:v>1.0599795814190913</c:v>
                </c:pt>
                <c:pt idx="573">
                  <c:v>1.0529606942317509</c:v>
                </c:pt>
                <c:pt idx="574">
                  <c:v>1.0498128296750044</c:v>
                </c:pt>
                <c:pt idx="575">
                  <c:v>1.0454738812319213</c:v>
                </c:pt>
                <c:pt idx="576">
                  <c:v>1.0438574102433216</c:v>
                </c:pt>
                <c:pt idx="577">
                  <c:v>1.0504083716181725</c:v>
                </c:pt>
                <c:pt idx="578">
                  <c:v>1.0575123362259655</c:v>
                </c:pt>
                <c:pt idx="579">
                  <c:v>1.0647439169644375</c:v>
                </c:pt>
                <c:pt idx="580">
                  <c:v>1.0611281265952015</c:v>
                </c:pt>
                <c:pt idx="581">
                  <c:v>1.0594265781861494</c:v>
                </c:pt>
                <c:pt idx="582">
                  <c:v>1.0572145652543814</c:v>
                </c:pt>
                <c:pt idx="583">
                  <c:v>1.0546622426408032</c:v>
                </c:pt>
                <c:pt idx="584">
                  <c:v>1.0560234813680449</c:v>
                </c:pt>
                <c:pt idx="585">
                  <c:v>1.0588310362429811</c:v>
                </c:pt>
                <c:pt idx="586">
                  <c:v>1.0618087459588226</c:v>
                </c:pt>
                <c:pt idx="587">
                  <c:v>1.0630423685553854</c:v>
                </c:pt>
                <c:pt idx="588">
                  <c:v>1.0605751233622598</c:v>
                </c:pt>
                <c:pt idx="589">
                  <c:v>1.0582354942998131</c:v>
                </c:pt>
                <c:pt idx="590">
                  <c:v>1.054492087799898</c:v>
                </c:pt>
                <c:pt idx="591">
                  <c:v>1.0461545005955419</c:v>
                </c:pt>
                <c:pt idx="592">
                  <c:v>1.0436021779819635</c:v>
                </c:pt>
                <c:pt idx="593">
                  <c:v>1.0404543134252171</c:v>
                </c:pt>
                <c:pt idx="594">
                  <c:v>1.0301599455504511</c:v>
                </c:pt>
                <c:pt idx="595">
                  <c:v>1.0244597583801258</c:v>
                </c:pt>
                <c:pt idx="596">
                  <c:v>1.01416539050536</c:v>
                </c:pt>
                <c:pt idx="597">
                  <c:v>1.0020843968010893</c:v>
                </c:pt>
                <c:pt idx="598">
                  <c:v>1.0000850774204526</c:v>
                </c:pt>
                <c:pt idx="599">
                  <c:v>0.99940445805683187</c:v>
                </c:pt>
                <c:pt idx="600">
                  <c:v>0.99783052577845865</c:v>
                </c:pt>
                <c:pt idx="601">
                  <c:v>1.0001276161306789</c:v>
                </c:pt>
                <c:pt idx="602">
                  <c:v>0.98868470307980283</c:v>
                </c:pt>
                <c:pt idx="603">
                  <c:v>0.97528500935851647</c:v>
                </c:pt>
                <c:pt idx="604">
                  <c:v>0.96745788667687593</c:v>
                </c:pt>
                <c:pt idx="605">
                  <c:v>0.95397311553513708</c:v>
                </c:pt>
                <c:pt idx="606">
                  <c:v>0.95273949293857429</c:v>
                </c:pt>
                <c:pt idx="607">
                  <c:v>0.94763484771141759</c:v>
                </c:pt>
                <c:pt idx="608">
                  <c:v>0.93985026374000358</c:v>
                </c:pt>
                <c:pt idx="609">
                  <c:v>0.928790199081164</c:v>
                </c:pt>
                <c:pt idx="610">
                  <c:v>0.91624127956440371</c:v>
                </c:pt>
                <c:pt idx="611">
                  <c:v>0.90641483750212692</c:v>
                </c:pt>
                <c:pt idx="612">
                  <c:v>0.89705632125233958</c:v>
                </c:pt>
                <c:pt idx="613">
                  <c:v>0.8959077760762294</c:v>
                </c:pt>
                <c:pt idx="614">
                  <c:v>0.89271737280925645</c:v>
                </c:pt>
                <c:pt idx="615">
                  <c:v>0.88710226305938422</c:v>
                </c:pt>
                <c:pt idx="616">
                  <c:v>0.88289093074697966</c:v>
                </c:pt>
                <c:pt idx="617">
                  <c:v>0.87927514037774368</c:v>
                </c:pt>
                <c:pt idx="618">
                  <c:v>0.87893483069593348</c:v>
                </c:pt>
                <c:pt idx="619">
                  <c:v>0.87778628551982296</c:v>
                </c:pt>
                <c:pt idx="620">
                  <c:v>0.86961885315637233</c:v>
                </c:pt>
                <c:pt idx="621">
                  <c:v>0.8616641143440531</c:v>
                </c:pt>
                <c:pt idx="622">
                  <c:v>0.85681470137825444</c:v>
                </c:pt>
                <c:pt idx="623">
                  <c:v>0.85689977879870693</c:v>
                </c:pt>
                <c:pt idx="624">
                  <c:v>0.85923940786115383</c:v>
                </c:pt>
                <c:pt idx="625">
                  <c:v>0.86255742725880569</c:v>
                </c:pt>
                <c:pt idx="626">
                  <c:v>0.86340820146333186</c:v>
                </c:pt>
                <c:pt idx="627">
                  <c:v>0.86132380466224268</c:v>
                </c:pt>
                <c:pt idx="628">
                  <c:v>0.85966479496341686</c:v>
                </c:pt>
                <c:pt idx="629">
                  <c:v>0.85775055300323311</c:v>
                </c:pt>
                <c:pt idx="630">
                  <c:v>0.85456014973626016</c:v>
                </c:pt>
                <c:pt idx="631">
                  <c:v>0.85387953037263908</c:v>
                </c:pt>
                <c:pt idx="632">
                  <c:v>0.85064658839544005</c:v>
                </c:pt>
                <c:pt idx="633">
                  <c:v>0.84464863025353076</c:v>
                </c:pt>
                <c:pt idx="634">
                  <c:v>0.83788497532754824</c:v>
                </c:pt>
                <c:pt idx="635">
                  <c:v>0.8326952526799386</c:v>
                </c:pt>
                <c:pt idx="636">
                  <c:v>0.83282286881061762</c:v>
                </c:pt>
                <c:pt idx="637">
                  <c:v>0.83192955589586548</c:v>
                </c:pt>
                <c:pt idx="638">
                  <c:v>0.83354602688446477</c:v>
                </c:pt>
                <c:pt idx="639">
                  <c:v>0.83388633656627531</c:v>
                </c:pt>
                <c:pt idx="640">
                  <c:v>0.83592819465713808</c:v>
                </c:pt>
                <c:pt idx="641">
                  <c:v>0.83924621405478994</c:v>
                </c:pt>
                <c:pt idx="642">
                  <c:v>0.84094776246384229</c:v>
                </c:pt>
                <c:pt idx="643">
                  <c:v>0.84256423345244191</c:v>
                </c:pt>
                <c:pt idx="644">
                  <c:v>0.84154330440701031</c:v>
                </c:pt>
                <c:pt idx="645">
                  <c:v>0.84537178832737792</c:v>
                </c:pt>
                <c:pt idx="646">
                  <c:v>0.85324144971924454</c:v>
                </c:pt>
                <c:pt idx="647">
                  <c:v>0.85775055300323311</c:v>
                </c:pt>
                <c:pt idx="648">
                  <c:v>0.86749191764505695</c:v>
                </c:pt>
                <c:pt idx="649">
                  <c:v>0.87089501446316142</c:v>
                </c:pt>
                <c:pt idx="650">
                  <c:v>0.86987408541773026</c:v>
                </c:pt>
                <c:pt idx="651">
                  <c:v>0.87706312744597581</c:v>
                </c:pt>
                <c:pt idx="652">
                  <c:v>0.88225285009358512</c:v>
                </c:pt>
                <c:pt idx="653">
                  <c:v>0.89199421473540941</c:v>
                </c:pt>
                <c:pt idx="654">
                  <c:v>0.90424536328058558</c:v>
                </c:pt>
                <c:pt idx="655">
                  <c:v>0.91194486983154666</c:v>
                </c:pt>
                <c:pt idx="656">
                  <c:v>0.91981453122341328</c:v>
                </c:pt>
                <c:pt idx="657">
                  <c:v>0.92657818614939613</c:v>
                </c:pt>
                <c:pt idx="658">
                  <c:v>0.93219329589926847</c:v>
                </c:pt>
                <c:pt idx="659">
                  <c:v>0.94002041858090857</c:v>
                </c:pt>
                <c:pt idx="660">
                  <c:v>0.94814531223413323</c:v>
                </c:pt>
                <c:pt idx="661">
                  <c:v>0.95473881231921065</c:v>
                </c:pt>
                <c:pt idx="662">
                  <c:v>0.96482048664284503</c:v>
                </c:pt>
                <c:pt idx="663">
                  <c:v>0.97124383188701746</c:v>
                </c:pt>
                <c:pt idx="664">
                  <c:v>0.97141398672792245</c:v>
                </c:pt>
                <c:pt idx="665">
                  <c:v>0.97592309001191102</c:v>
                </c:pt>
                <c:pt idx="666">
                  <c:v>0.98026203845499416</c:v>
                </c:pt>
                <c:pt idx="667">
                  <c:v>0.9844308320571723</c:v>
                </c:pt>
                <c:pt idx="668">
                  <c:v>0.99757529351710061</c:v>
                </c:pt>
                <c:pt idx="669">
                  <c:v>1.0009358516249787</c:v>
                </c:pt>
                <c:pt idx="670">
                  <c:v>1</c:v>
                </c:pt>
                <c:pt idx="671">
                  <c:v>1.0076144291305089</c:v>
                </c:pt>
                <c:pt idx="672">
                  <c:v>1.0075718904202826</c:v>
                </c:pt>
                <c:pt idx="673">
                  <c:v>1.0163774034371278</c:v>
                </c:pt>
                <c:pt idx="674">
                  <c:v>1.0249702229028415</c:v>
                </c:pt>
                <c:pt idx="675">
                  <c:v>1.0308405649140717</c:v>
                </c:pt>
                <c:pt idx="676">
                  <c:v>1.0384124553343543</c:v>
                </c:pt>
                <c:pt idx="677">
                  <c:v>1.0428364811978901</c:v>
                </c:pt>
                <c:pt idx="678">
                  <c:v>1.0452611876807898</c:v>
                </c:pt>
                <c:pt idx="679">
                  <c:v>1.0411349327888377</c:v>
                </c:pt>
                <c:pt idx="680">
                  <c:v>1.0412625489195169</c:v>
                </c:pt>
                <c:pt idx="681">
                  <c:v>1.0372639101582442</c:v>
                </c:pt>
                <c:pt idx="682">
                  <c:v>1.034881742385571</c:v>
                </c:pt>
                <c:pt idx="683">
                  <c:v>1.0341160456014973</c:v>
                </c:pt>
                <c:pt idx="684">
                  <c:v>1.024842606772163</c:v>
                </c:pt>
                <c:pt idx="685">
                  <c:v>1.0105921388463504</c:v>
                </c:pt>
                <c:pt idx="686">
                  <c:v>0.99897907095456884</c:v>
                </c:pt>
                <c:pt idx="687">
                  <c:v>0.98528160626169836</c:v>
                </c:pt>
                <c:pt idx="688">
                  <c:v>0.97081844478475432</c:v>
                </c:pt>
                <c:pt idx="689">
                  <c:v>0.96265101242130335</c:v>
                </c:pt>
                <c:pt idx="690">
                  <c:v>0.94482729283648126</c:v>
                </c:pt>
                <c:pt idx="691">
                  <c:v>0.92389824740513882</c:v>
                </c:pt>
                <c:pt idx="692">
                  <c:v>0.9011825761442912</c:v>
                </c:pt>
                <c:pt idx="693">
                  <c:v>0.87459588225285001</c:v>
                </c:pt>
                <c:pt idx="694">
                  <c:v>0.85039135613408212</c:v>
                </c:pt>
                <c:pt idx="695">
                  <c:v>0.82418751063467743</c:v>
                </c:pt>
                <c:pt idx="696">
                  <c:v>0.79598434575463695</c:v>
                </c:pt>
                <c:pt idx="697">
                  <c:v>0.7740343712778629</c:v>
                </c:pt>
                <c:pt idx="698">
                  <c:v>0.75004253871022653</c:v>
                </c:pt>
                <c:pt idx="699">
                  <c:v>0.72600816743236363</c:v>
                </c:pt>
                <c:pt idx="700">
                  <c:v>0.70482388973966326</c:v>
                </c:pt>
                <c:pt idx="701">
                  <c:v>0.6713884635017866</c:v>
                </c:pt>
                <c:pt idx="702">
                  <c:v>0.63523055980942655</c:v>
                </c:pt>
                <c:pt idx="703">
                  <c:v>0.60468776586693884</c:v>
                </c:pt>
                <c:pt idx="704">
                  <c:v>0.57865407520843959</c:v>
                </c:pt>
                <c:pt idx="705">
                  <c:v>0.55763995235664465</c:v>
                </c:pt>
                <c:pt idx="706">
                  <c:v>0.54122001020929045</c:v>
                </c:pt>
                <c:pt idx="707">
                  <c:v>0.52114173898247407</c:v>
                </c:pt>
                <c:pt idx="708">
                  <c:v>0.49676705802280069</c:v>
                </c:pt>
                <c:pt idx="709">
                  <c:v>0.4770290964777949</c:v>
                </c:pt>
                <c:pt idx="710">
                  <c:v>0.45818444784754125</c:v>
                </c:pt>
                <c:pt idx="711">
                  <c:v>0.43797856049004597</c:v>
                </c:pt>
                <c:pt idx="712">
                  <c:v>0.42279224093925483</c:v>
                </c:pt>
                <c:pt idx="713">
                  <c:v>0.40773353751914249</c:v>
                </c:pt>
                <c:pt idx="714">
                  <c:v>0.38910158244002041</c:v>
                </c:pt>
                <c:pt idx="715">
                  <c:v>0.373745108048324</c:v>
                </c:pt>
                <c:pt idx="716">
                  <c:v>0.35421984005444951</c:v>
                </c:pt>
                <c:pt idx="717">
                  <c:v>0.33490726561170658</c:v>
                </c:pt>
                <c:pt idx="718">
                  <c:v>0.32261357835630433</c:v>
                </c:pt>
                <c:pt idx="719">
                  <c:v>0.30959673302705454</c:v>
                </c:pt>
                <c:pt idx="720">
                  <c:v>0.30330100391356135</c:v>
                </c:pt>
                <c:pt idx="721">
                  <c:v>0.295048494129658</c:v>
                </c:pt>
                <c:pt idx="722">
                  <c:v>0.28237195848221874</c:v>
                </c:pt>
                <c:pt idx="723">
                  <c:v>0.27058873574953207</c:v>
                </c:pt>
                <c:pt idx="724">
                  <c:v>0.25786966139186657</c:v>
                </c:pt>
                <c:pt idx="725">
                  <c:v>0.24817083546026891</c:v>
                </c:pt>
                <c:pt idx="726">
                  <c:v>0.2426833418410754</c:v>
                </c:pt>
                <c:pt idx="727">
                  <c:v>0.24004594180704433</c:v>
                </c:pt>
                <c:pt idx="728">
                  <c:v>0.23540922239237713</c:v>
                </c:pt>
                <c:pt idx="729">
                  <c:v>0.22915603198911003</c:v>
                </c:pt>
                <c:pt idx="730">
                  <c:v>0.2195848221881912</c:v>
                </c:pt>
                <c:pt idx="731">
                  <c:v>0.21520333503488182</c:v>
                </c:pt>
                <c:pt idx="732">
                  <c:v>0.21052407690998814</c:v>
                </c:pt>
                <c:pt idx="733">
                  <c:v>0.20307980262038461</c:v>
                </c:pt>
                <c:pt idx="734">
                  <c:v>0.20120809937042711</c:v>
                </c:pt>
                <c:pt idx="735">
                  <c:v>0.1923600476433554</c:v>
                </c:pt>
                <c:pt idx="736">
                  <c:v>0.18708524757529343</c:v>
                </c:pt>
                <c:pt idx="737">
                  <c:v>0.1847456185128466</c:v>
                </c:pt>
                <c:pt idx="738">
                  <c:v>0.17989620554704788</c:v>
                </c:pt>
                <c:pt idx="739">
                  <c:v>0.17998128296750041</c:v>
                </c:pt>
                <c:pt idx="740">
                  <c:v>0.17645057001871695</c:v>
                </c:pt>
                <c:pt idx="741">
                  <c:v>0.16679428279734557</c:v>
                </c:pt>
                <c:pt idx="742">
                  <c:v>0.16045601497362594</c:v>
                </c:pt>
                <c:pt idx="743">
                  <c:v>0.15441551812149057</c:v>
                </c:pt>
                <c:pt idx="744">
                  <c:v>0.14633316317849243</c:v>
                </c:pt>
                <c:pt idx="745">
                  <c:v>0.14437638250808241</c:v>
                </c:pt>
                <c:pt idx="746">
                  <c:v>0.14254721796835118</c:v>
                </c:pt>
                <c:pt idx="747">
                  <c:v>0.14080313084907267</c:v>
                </c:pt>
                <c:pt idx="748">
                  <c:v>0.14271737280925645</c:v>
                </c:pt>
                <c:pt idx="749">
                  <c:v>0.14207929215586185</c:v>
                </c:pt>
                <c:pt idx="750">
                  <c:v>0.13995235664454655</c:v>
                </c:pt>
                <c:pt idx="751">
                  <c:v>0.13548579207078443</c:v>
                </c:pt>
                <c:pt idx="752">
                  <c:v>0.12961545005955413</c:v>
                </c:pt>
                <c:pt idx="753">
                  <c:v>0.1259145822698656</c:v>
                </c:pt>
                <c:pt idx="754">
                  <c:v>0.12519142419601828</c:v>
                </c:pt>
                <c:pt idx="755">
                  <c:v>0.12314956610515571</c:v>
                </c:pt>
                <c:pt idx="756">
                  <c:v>0.12144801769610347</c:v>
                </c:pt>
                <c:pt idx="757">
                  <c:v>0.11681129828143608</c:v>
                </c:pt>
                <c:pt idx="758">
                  <c:v>0.10936702399183254</c:v>
                </c:pt>
                <c:pt idx="759">
                  <c:v>0.10451761102603363</c:v>
                </c:pt>
                <c:pt idx="760">
                  <c:v>0.1004338948443083</c:v>
                </c:pt>
                <c:pt idx="761">
                  <c:v>0.10051897226476082</c:v>
                </c:pt>
                <c:pt idx="762">
                  <c:v>9.8009188361408928E-2</c:v>
                </c:pt>
                <c:pt idx="763">
                  <c:v>9.3755317338778343E-2</c:v>
                </c:pt>
                <c:pt idx="764">
                  <c:v>8.6991662412795656E-2</c:v>
                </c:pt>
                <c:pt idx="765">
                  <c:v>8.0823549429981295E-2</c:v>
                </c:pt>
                <c:pt idx="766">
                  <c:v>8.1759401054959949E-2</c:v>
                </c:pt>
                <c:pt idx="767">
                  <c:v>8.3546026884464913E-2</c:v>
                </c:pt>
                <c:pt idx="768">
                  <c:v>8.4439339799217292E-2</c:v>
                </c:pt>
                <c:pt idx="769">
                  <c:v>8.2780330100391333E-2</c:v>
                </c:pt>
                <c:pt idx="770">
                  <c:v>7.5506210651693051E-2</c:v>
                </c:pt>
                <c:pt idx="771">
                  <c:v>6.2702058873574995E-2</c:v>
                </c:pt>
                <c:pt idx="772">
                  <c:v>5.5427939424876525E-2</c:v>
                </c:pt>
                <c:pt idx="773">
                  <c:v>5.7980262038454883E-2</c:v>
                </c:pt>
                <c:pt idx="774">
                  <c:v>5.674663944189217E-2</c:v>
                </c:pt>
                <c:pt idx="775">
                  <c:v>5.8533265271396941E-2</c:v>
                </c:pt>
                <c:pt idx="776">
                  <c:v>5.9171345924791528E-2</c:v>
                </c:pt>
                <c:pt idx="777">
                  <c:v>5.1769610345414253E-2</c:v>
                </c:pt>
                <c:pt idx="778">
                  <c:v>5.1003913561340868E-2</c:v>
                </c:pt>
                <c:pt idx="779">
                  <c:v>5.006806193636202E-2</c:v>
                </c:pt>
                <c:pt idx="780">
                  <c:v>5.0238216777267281E-2</c:v>
                </c:pt>
                <c:pt idx="781">
                  <c:v>4.8323974817083511E-2</c:v>
                </c:pt>
                <c:pt idx="782">
                  <c:v>4.8323974817083511E-2</c:v>
                </c:pt>
                <c:pt idx="783">
                  <c:v>4.9642674834098961E-2</c:v>
                </c:pt>
                <c:pt idx="784">
                  <c:v>4.5771652203505153E-2</c:v>
                </c:pt>
                <c:pt idx="785">
                  <c:v>4.5346265101242095E-2</c:v>
                </c:pt>
                <c:pt idx="786">
                  <c:v>4.4750723158073775E-2</c:v>
                </c:pt>
                <c:pt idx="787">
                  <c:v>4.215586183426915E-2</c:v>
                </c:pt>
                <c:pt idx="788">
                  <c:v>4.1900629572911352E-2</c:v>
                </c:pt>
                <c:pt idx="789">
                  <c:v>3.756168112982803E-2</c:v>
                </c:pt>
                <c:pt idx="790">
                  <c:v>3.2244342351539786E-2</c:v>
                </c:pt>
                <c:pt idx="791">
                  <c:v>3.0840564914071809E-2</c:v>
                </c:pt>
                <c:pt idx="792">
                  <c:v>2.6799387442572743E-2</c:v>
                </c:pt>
                <c:pt idx="793">
                  <c:v>2.5863535817593899E-2</c:v>
                </c:pt>
                <c:pt idx="794">
                  <c:v>2.7565084226646136E-2</c:v>
                </c:pt>
                <c:pt idx="795">
                  <c:v>2.7735239067551397E-2</c:v>
                </c:pt>
                <c:pt idx="796">
                  <c:v>3.0500255232261284E-2</c:v>
                </c:pt>
                <c:pt idx="797">
                  <c:v>3.3052577845839641E-2</c:v>
                </c:pt>
                <c:pt idx="798">
                  <c:v>3.1436106857240131E-2</c:v>
                </c:pt>
                <c:pt idx="799">
                  <c:v>2.9436787476603634E-2</c:v>
                </c:pt>
                <c:pt idx="800">
                  <c:v>2.356644546537353E-2</c:v>
                </c:pt>
                <c:pt idx="801">
                  <c:v>1.8972264760932413E-2</c:v>
                </c:pt>
                <c:pt idx="802">
                  <c:v>1.7483409903011705E-2</c:v>
                </c:pt>
                <c:pt idx="803">
                  <c:v>1.735579377233271E-2</c:v>
                </c:pt>
                <c:pt idx="804">
                  <c:v>1.7653564743916966E-2</c:v>
                </c:pt>
                <c:pt idx="805">
                  <c:v>1.9057342181384947E-2</c:v>
                </c:pt>
                <c:pt idx="806">
                  <c:v>1.8206567976858826E-2</c:v>
                </c:pt>
                <c:pt idx="807">
                  <c:v>1.4718393738301817E-2</c:v>
                </c:pt>
                <c:pt idx="808">
                  <c:v>1.4463161476944021E-2</c:v>
                </c:pt>
                <c:pt idx="809">
                  <c:v>1.3654925982644169E-2</c:v>
                </c:pt>
                <c:pt idx="810">
                  <c:v>1.2336225965628724E-2</c:v>
                </c:pt>
                <c:pt idx="811">
                  <c:v>1.0847371107708016E-2</c:v>
                </c:pt>
                <c:pt idx="812">
                  <c:v>5.1897226476092474E-3</c:v>
                </c:pt>
                <c:pt idx="813">
                  <c:v>4.1687936021778662E-3</c:v>
                </c:pt>
                <c:pt idx="814">
                  <c:v>4.8068742555724556E-3</c:v>
                </c:pt>
                <c:pt idx="815">
                  <c:v>3.3180193976517476E-3</c:v>
                </c:pt>
                <c:pt idx="816">
                  <c:v>7.061425897566748E-3</c:v>
                </c:pt>
                <c:pt idx="817">
                  <c:v>7.5293517100560748E-3</c:v>
                </c:pt>
                <c:pt idx="818">
                  <c:v>6.2957291134931636E-3</c:v>
                </c:pt>
                <c:pt idx="819">
                  <c:v>4.5516419942146589E-3</c:v>
                </c:pt>
                <c:pt idx="820">
                  <c:v>0</c:v>
                </c:pt>
                <c:pt idx="821">
                  <c:v>-6.7211162157564163E-3</c:v>
                </c:pt>
                <c:pt idx="822">
                  <c:v>-1.3995235664454694E-2</c:v>
                </c:pt>
                <c:pt idx="823">
                  <c:v>-1.4590777607623015E-2</c:v>
                </c:pt>
                <c:pt idx="824">
                  <c:v>-1.6292326016675254E-2</c:v>
                </c:pt>
                <c:pt idx="825">
                  <c:v>-1.5228858261017605E-2</c:v>
                </c:pt>
                <c:pt idx="826">
                  <c:v>-9.2309001191085063E-3</c:v>
                </c:pt>
                <c:pt idx="827">
                  <c:v>-9.1883614088820453E-3</c:v>
                </c:pt>
                <c:pt idx="828">
                  <c:v>-7.4868129998298073E-3</c:v>
                </c:pt>
                <c:pt idx="829">
                  <c:v>-6.4658839543986196E-3</c:v>
                </c:pt>
                <c:pt idx="830">
                  <c:v>-1.1017525948613278E-2</c:v>
                </c:pt>
                <c:pt idx="831">
                  <c:v>-1.2804151778118051E-2</c:v>
                </c:pt>
                <c:pt idx="832">
                  <c:v>-1.3569848562191634E-2</c:v>
                </c:pt>
                <c:pt idx="833">
                  <c:v>-1.3952696954228426E-2</c:v>
                </c:pt>
                <c:pt idx="834">
                  <c:v>-1.6164709885996258E-2</c:v>
                </c:pt>
                <c:pt idx="835">
                  <c:v>-1.8759571209800881E-2</c:v>
                </c:pt>
                <c:pt idx="836">
                  <c:v>-2.3098519652884203E-2</c:v>
                </c:pt>
                <c:pt idx="837">
                  <c:v>-2.2673132550621145E-2</c:v>
                </c:pt>
                <c:pt idx="838">
                  <c:v>-2.1524587374510767E-2</c:v>
                </c:pt>
                <c:pt idx="839">
                  <c:v>-2.4544835800578646E-2</c:v>
                </c:pt>
                <c:pt idx="840">
                  <c:v>-2.1354432533605701E-2</c:v>
                </c:pt>
                <c:pt idx="841">
                  <c:v>-2.2885826101752674E-2</c:v>
                </c:pt>
                <c:pt idx="842">
                  <c:v>-2.4332142249447117E-2</c:v>
                </c:pt>
                <c:pt idx="843">
                  <c:v>-2.1184277692700437E-2</c:v>
                </c:pt>
                <c:pt idx="844">
                  <c:v>-2.3736600306278794E-2</c:v>
                </c:pt>
                <c:pt idx="845">
                  <c:v>-2.2800748681299946E-2</c:v>
                </c:pt>
                <c:pt idx="846">
                  <c:v>-2.1992513187000289E-2</c:v>
                </c:pt>
                <c:pt idx="847">
                  <c:v>-2.2375361579036888E-2</c:v>
                </c:pt>
                <c:pt idx="848">
                  <c:v>-2.156712608473723E-2</c:v>
                </c:pt>
                <c:pt idx="849">
                  <c:v>-2.318359707333674E-2</c:v>
                </c:pt>
                <c:pt idx="850">
                  <c:v>-2.956440360728263E-2</c:v>
                </c:pt>
                <c:pt idx="851">
                  <c:v>-3.4839203675344606E-2</c:v>
                </c:pt>
                <c:pt idx="852">
                  <c:v>-4.1773013442232554E-2</c:v>
                </c:pt>
                <c:pt idx="853">
                  <c:v>-4.6324655436447211E-2</c:v>
                </c:pt>
                <c:pt idx="854">
                  <c:v>-4.3687255402416317E-2</c:v>
                </c:pt>
                <c:pt idx="855">
                  <c:v>-3.9390845669559263E-2</c:v>
                </c:pt>
                <c:pt idx="856">
                  <c:v>-3.364811978900796E-2</c:v>
                </c:pt>
                <c:pt idx="857">
                  <c:v>-3.2797345584481843E-2</c:v>
                </c:pt>
                <c:pt idx="858">
                  <c:v>-3.6540752084396846E-2</c:v>
                </c:pt>
                <c:pt idx="859">
                  <c:v>-3.7051216607112435E-2</c:v>
                </c:pt>
                <c:pt idx="860">
                  <c:v>-4.1475242470648294E-2</c:v>
                </c:pt>
                <c:pt idx="861">
                  <c:v>-4.0496852135443372E-2</c:v>
                </c:pt>
                <c:pt idx="862">
                  <c:v>-3.9007997277522667E-2</c:v>
                </c:pt>
                <c:pt idx="863">
                  <c:v>-4.1007316658158967E-2</c:v>
                </c:pt>
                <c:pt idx="864">
                  <c:v>-4.215586183426915E-2</c:v>
                </c:pt>
                <c:pt idx="865">
                  <c:v>-4.692019737961553E-2</c:v>
                </c:pt>
                <c:pt idx="866">
                  <c:v>-4.8962055470478105E-2</c:v>
                </c:pt>
                <c:pt idx="867">
                  <c:v>-4.9642674834099149E-2</c:v>
                </c:pt>
                <c:pt idx="868">
                  <c:v>-5.0195678067041012E-2</c:v>
                </c:pt>
                <c:pt idx="869">
                  <c:v>-4.8706823209120308E-2</c:v>
                </c:pt>
                <c:pt idx="870">
                  <c:v>-4.7983665135273183E-2</c:v>
                </c:pt>
                <c:pt idx="871">
                  <c:v>-4.9940445805683215E-2</c:v>
                </c:pt>
                <c:pt idx="872">
                  <c:v>-5.3981623277182283E-2</c:v>
                </c:pt>
                <c:pt idx="873">
                  <c:v>-5.6959332993023699E-2</c:v>
                </c:pt>
                <c:pt idx="874">
                  <c:v>-5.5938403947592315E-2</c:v>
                </c:pt>
                <c:pt idx="875">
                  <c:v>-5.5257784583971459E-2</c:v>
                </c:pt>
                <c:pt idx="876">
                  <c:v>-5.313084907265616E-2</c:v>
                </c:pt>
                <c:pt idx="877">
                  <c:v>-4.4538029606942441E-2</c:v>
                </c:pt>
                <c:pt idx="878">
                  <c:v>-4.053939084566964E-2</c:v>
                </c:pt>
                <c:pt idx="879">
                  <c:v>-4.3985026374000383E-2</c:v>
                </c:pt>
                <c:pt idx="880">
                  <c:v>-4.6579887697805009E-2</c:v>
                </c:pt>
                <c:pt idx="881">
                  <c:v>-5.2960694231750899E-2</c:v>
                </c:pt>
                <c:pt idx="882">
                  <c:v>-6.2616981453122458E-2</c:v>
                </c:pt>
                <c:pt idx="883">
                  <c:v>-6.2999829845159061E-2</c:v>
                </c:pt>
                <c:pt idx="884">
                  <c:v>-6.0915433044070225E-2</c:v>
                </c:pt>
                <c:pt idx="885">
                  <c:v>-6.0532584652033435E-2</c:v>
                </c:pt>
                <c:pt idx="886">
                  <c:v>-6.1553513697464819E-2</c:v>
                </c:pt>
                <c:pt idx="887">
                  <c:v>-6.1510974987238357E-2</c:v>
                </c:pt>
                <c:pt idx="888">
                  <c:v>-6.4063297600816707E-2</c:v>
                </c:pt>
                <c:pt idx="889">
                  <c:v>-6.1851284669048878E-2</c:v>
                </c:pt>
                <c:pt idx="890">
                  <c:v>-5.772502977709728E-2</c:v>
                </c:pt>
                <c:pt idx="891">
                  <c:v>-5.6448868470308104E-2</c:v>
                </c:pt>
                <c:pt idx="892">
                  <c:v>-5.4917474902160937E-2</c:v>
                </c:pt>
                <c:pt idx="893">
                  <c:v>-5.6406329760081642E-2</c:v>
                </c:pt>
                <c:pt idx="894">
                  <c:v>-5.9511655606602057E-2</c:v>
                </c:pt>
                <c:pt idx="895">
                  <c:v>-6.3127445975838054E-2</c:v>
                </c:pt>
                <c:pt idx="896">
                  <c:v>-6.6402926663263542E-2</c:v>
                </c:pt>
                <c:pt idx="897">
                  <c:v>-6.8912710566615631E-2</c:v>
                </c:pt>
                <c:pt idx="898">
                  <c:v>-6.5339458907605896E-2</c:v>
                </c:pt>
                <c:pt idx="899">
                  <c:v>-6.1766207248596348E-2</c:v>
                </c:pt>
                <c:pt idx="900">
                  <c:v>-5.9171345924791528E-2</c:v>
                </c:pt>
                <c:pt idx="901">
                  <c:v>-5.8448187850944404E-2</c:v>
                </c:pt>
                <c:pt idx="902">
                  <c:v>-5.904372979411273E-2</c:v>
                </c:pt>
                <c:pt idx="903">
                  <c:v>-6.1213204015654291E-2</c:v>
                </c:pt>
                <c:pt idx="904">
                  <c:v>-6.6402926663263542E-2</c:v>
                </c:pt>
                <c:pt idx="905">
                  <c:v>-7.0784413816573133E-2</c:v>
                </c:pt>
                <c:pt idx="906">
                  <c:v>-7.4144971924451339E-2</c:v>
                </c:pt>
                <c:pt idx="907">
                  <c:v>-7.5889059043729848E-2</c:v>
                </c:pt>
                <c:pt idx="908">
                  <c:v>-7.2145652543814845E-2</c:v>
                </c:pt>
                <c:pt idx="909">
                  <c:v>-6.2787136294027532E-2</c:v>
                </c:pt>
                <c:pt idx="910">
                  <c:v>-5.7469797515739288E-2</c:v>
                </c:pt>
                <c:pt idx="911">
                  <c:v>-5.8065339458907614E-2</c:v>
                </c:pt>
                <c:pt idx="912">
                  <c:v>-5.6619023311213171E-2</c:v>
                </c:pt>
                <c:pt idx="913">
                  <c:v>-5.8235494299812875E-2</c:v>
                </c:pt>
                <c:pt idx="914">
                  <c:v>-6.1128126595201754E-2</c:v>
                </c:pt>
                <c:pt idx="915">
                  <c:v>-5.8490726561170672E-2</c:v>
                </c:pt>
                <c:pt idx="916">
                  <c:v>-6.0362429811128174E-2</c:v>
                </c:pt>
                <c:pt idx="917">
                  <c:v>-6.6445465373489998E-2</c:v>
                </c:pt>
                <c:pt idx="918">
                  <c:v>-7.1209800918836191E-2</c:v>
                </c:pt>
                <c:pt idx="919">
                  <c:v>-7.6569678407350697E-2</c:v>
                </c:pt>
                <c:pt idx="920">
                  <c:v>-7.980262038454991E-2</c:v>
                </c:pt>
                <c:pt idx="921">
                  <c:v>-7.9164539731155323E-2</c:v>
                </c:pt>
                <c:pt idx="922">
                  <c:v>-7.6527139697124436E-2</c:v>
                </c:pt>
                <c:pt idx="923">
                  <c:v>-7.6356984856219168E-2</c:v>
                </c:pt>
                <c:pt idx="924">
                  <c:v>-7.8654075208439728E-2</c:v>
                </c:pt>
                <c:pt idx="925">
                  <c:v>-8.0993704270886549E-2</c:v>
                </c:pt>
                <c:pt idx="926">
                  <c:v>-8.3588565594691175E-2</c:v>
                </c:pt>
                <c:pt idx="927">
                  <c:v>-8.5417730134422415E-2</c:v>
                </c:pt>
                <c:pt idx="928">
                  <c:v>-8.307810107197558E-2</c:v>
                </c:pt>
                <c:pt idx="929">
                  <c:v>-8.0100391356134171E-2</c:v>
                </c:pt>
                <c:pt idx="930">
                  <c:v>-8.2014633316317934E-2</c:v>
                </c:pt>
                <c:pt idx="931">
                  <c:v>-8.2695252679938797E-2</c:v>
                </c:pt>
                <c:pt idx="932">
                  <c:v>-8.3205717202654392E-2</c:v>
                </c:pt>
                <c:pt idx="933">
                  <c:v>-8.3035562361749318E-2</c:v>
                </c:pt>
                <c:pt idx="934">
                  <c:v>-8.1334013952697085E-2</c:v>
                </c:pt>
                <c:pt idx="935">
                  <c:v>-7.8356304236855662E-2</c:v>
                </c:pt>
                <c:pt idx="936">
                  <c:v>-8.0823549429981295E-2</c:v>
                </c:pt>
                <c:pt idx="937">
                  <c:v>-8.1376552662923346E-2</c:v>
                </c:pt>
                <c:pt idx="938">
                  <c:v>-8.5205036583290886E-2</c:v>
                </c:pt>
                <c:pt idx="939">
                  <c:v>-8.6225965628722256E-2</c:v>
                </c:pt>
                <c:pt idx="940">
                  <c:v>-8.5843117236685473E-2</c:v>
                </c:pt>
                <c:pt idx="941">
                  <c:v>-8.2950484941296587E-2</c:v>
                </c:pt>
                <c:pt idx="942">
                  <c:v>-7.9249617151608054E-2</c:v>
                </c:pt>
                <c:pt idx="943">
                  <c:v>-7.7845839714139872E-2</c:v>
                </c:pt>
                <c:pt idx="944">
                  <c:v>-7.4995746128977456E-2</c:v>
                </c:pt>
                <c:pt idx="945">
                  <c:v>-7.5421133231240514E-2</c:v>
                </c:pt>
                <c:pt idx="946">
                  <c:v>-8.1163859111791817E-2</c:v>
                </c:pt>
                <c:pt idx="947">
                  <c:v>-8.4184107537859501E-2</c:v>
                </c:pt>
                <c:pt idx="948">
                  <c:v>-8.7374510804832453E-2</c:v>
                </c:pt>
                <c:pt idx="949">
                  <c:v>-9.0437297941126399E-2</c:v>
                </c:pt>
                <c:pt idx="950">
                  <c:v>-9.022460438999487E-2</c:v>
                </c:pt>
                <c:pt idx="951">
                  <c:v>-9.0267143100221325E-2</c:v>
                </c:pt>
                <c:pt idx="952">
                  <c:v>-9.2138846350178633E-2</c:v>
                </c:pt>
                <c:pt idx="953">
                  <c:v>-8.9288752765016216E-2</c:v>
                </c:pt>
                <c:pt idx="954">
                  <c:v>-8.4524417219670023E-2</c:v>
                </c:pt>
                <c:pt idx="955">
                  <c:v>-8.209971073677047E-2</c:v>
                </c:pt>
                <c:pt idx="956">
                  <c:v>-8.1801939765186404E-2</c:v>
                </c:pt>
                <c:pt idx="957">
                  <c:v>-8.4439339799217292E-2</c:v>
                </c:pt>
                <c:pt idx="958">
                  <c:v>-8.9416368895695209E-2</c:v>
                </c:pt>
                <c:pt idx="959">
                  <c:v>-8.9969372128637065E-2</c:v>
                </c:pt>
                <c:pt idx="960">
                  <c:v>-8.945890760592147E-2</c:v>
                </c:pt>
                <c:pt idx="961">
                  <c:v>-8.8097668878679564E-2</c:v>
                </c:pt>
                <c:pt idx="962">
                  <c:v>-8.7374510804832453E-2</c:v>
                </c:pt>
                <c:pt idx="963">
                  <c:v>-8.4609494640122559E-2</c:v>
                </c:pt>
                <c:pt idx="964">
                  <c:v>-8.3120639782201855E-2</c:v>
                </c:pt>
                <c:pt idx="965">
                  <c:v>-8.1759401054960143E-2</c:v>
                </c:pt>
                <c:pt idx="966">
                  <c:v>-8.4737110770801552E-2</c:v>
                </c:pt>
                <c:pt idx="967">
                  <c:v>-8.6183426918495801E-2</c:v>
                </c:pt>
                <c:pt idx="968">
                  <c:v>-9.001191083886334E-2</c:v>
                </c:pt>
                <c:pt idx="969">
                  <c:v>-9.2989620554704749E-2</c:v>
                </c:pt>
                <c:pt idx="970">
                  <c:v>-9.0267143100221325E-2</c:v>
                </c:pt>
                <c:pt idx="971">
                  <c:v>-9.2649310872894422E-2</c:v>
                </c:pt>
                <c:pt idx="972">
                  <c:v>-8.7884975327548034E-2</c:v>
                </c:pt>
                <c:pt idx="973">
                  <c:v>-8.4013952696954233E-2</c:v>
                </c:pt>
                <c:pt idx="974">
                  <c:v>-8.7629743066190244E-2</c:v>
                </c:pt>
                <c:pt idx="975">
                  <c:v>-8.9884294708184542E-2</c:v>
                </c:pt>
                <c:pt idx="976">
                  <c:v>-9.1288072145652516E-2</c:v>
                </c:pt>
                <c:pt idx="977">
                  <c:v>-9.737110770801434E-2</c:v>
                </c:pt>
                <c:pt idx="978">
                  <c:v>-0.10171005615109747</c:v>
                </c:pt>
                <c:pt idx="979">
                  <c:v>-9.9072656117066588E-2</c:v>
                </c:pt>
                <c:pt idx="980">
                  <c:v>-0.10413476263399703</c:v>
                </c:pt>
                <c:pt idx="981">
                  <c:v>-0.10932448528160628</c:v>
                </c:pt>
                <c:pt idx="982">
                  <c:v>-0.10596392717372807</c:v>
                </c:pt>
                <c:pt idx="983">
                  <c:v>-0.10417730134422329</c:v>
                </c:pt>
                <c:pt idx="984">
                  <c:v>-0.10179513357155021</c:v>
                </c:pt>
                <c:pt idx="985">
                  <c:v>-9.5159094776246511E-2</c:v>
                </c:pt>
                <c:pt idx="986">
                  <c:v>-8.9629062446826738E-2</c:v>
                </c:pt>
                <c:pt idx="987">
                  <c:v>-8.8267823719584831E-2</c:v>
                </c:pt>
                <c:pt idx="988">
                  <c:v>-9.0564914071805391E-2</c:v>
                </c:pt>
                <c:pt idx="989">
                  <c:v>-9.1883614088820842E-2</c:v>
                </c:pt>
                <c:pt idx="990">
                  <c:v>-9.6520333503488223E-2</c:v>
                </c:pt>
                <c:pt idx="991">
                  <c:v>-0.10183767228177647</c:v>
                </c:pt>
                <c:pt idx="992">
                  <c:v>-0.10226305938403953</c:v>
                </c:pt>
                <c:pt idx="993">
                  <c:v>-0.10609154330440707</c:v>
                </c:pt>
                <c:pt idx="994">
                  <c:v>-0.1081759401054961</c:v>
                </c:pt>
                <c:pt idx="995">
                  <c:v>-0.10689977879870691</c:v>
                </c:pt>
                <c:pt idx="996">
                  <c:v>-0.10413476263399703</c:v>
                </c:pt>
                <c:pt idx="997">
                  <c:v>-9.8392036753445725E-2</c:v>
                </c:pt>
                <c:pt idx="998">
                  <c:v>-9.507401735579378E-2</c:v>
                </c:pt>
                <c:pt idx="999">
                  <c:v>-9.5456865747830577E-2</c:v>
                </c:pt>
                <c:pt idx="1000">
                  <c:v>-9.8817423855708783E-2</c:v>
                </c:pt>
                <c:pt idx="1001">
                  <c:v>-0.10490045941807041</c:v>
                </c:pt>
                <c:pt idx="1002">
                  <c:v>-0.10630423685553859</c:v>
                </c:pt>
                <c:pt idx="1003">
                  <c:v>-0.10375191424196023</c:v>
                </c:pt>
                <c:pt idx="1004">
                  <c:v>-0.10281606261698158</c:v>
                </c:pt>
                <c:pt idx="1005">
                  <c:v>-0.10111451420792934</c:v>
                </c:pt>
                <c:pt idx="1006">
                  <c:v>-0.10022120129317677</c:v>
                </c:pt>
                <c:pt idx="1007">
                  <c:v>-0.10251829164539733</c:v>
                </c:pt>
                <c:pt idx="1008">
                  <c:v>-9.8945039986387581E-2</c:v>
                </c:pt>
                <c:pt idx="1009">
                  <c:v>-9.8987578696614051E-2</c:v>
                </c:pt>
                <c:pt idx="1010">
                  <c:v>-0.10239067551471852</c:v>
                </c:pt>
                <c:pt idx="1011">
                  <c:v>-0.10149736259996595</c:v>
                </c:pt>
                <c:pt idx="1012">
                  <c:v>-0.10694231750893318</c:v>
                </c:pt>
                <c:pt idx="1013">
                  <c:v>-0.11038795303726393</c:v>
                </c:pt>
                <c:pt idx="1014">
                  <c:v>-0.10953717883273781</c:v>
                </c:pt>
                <c:pt idx="1015">
                  <c:v>-0.10860132720775915</c:v>
                </c:pt>
                <c:pt idx="1016">
                  <c:v>-0.11298281436106855</c:v>
                </c:pt>
                <c:pt idx="1017">
                  <c:v>-0.1139186659860474</c:v>
                </c:pt>
                <c:pt idx="1018">
                  <c:v>-0.11476944019057352</c:v>
                </c:pt>
                <c:pt idx="1019">
                  <c:v>-0.11698145312234134</c:v>
                </c:pt>
                <c:pt idx="1020">
                  <c:v>-0.11859792411094104</c:v>
                </c:pt>
                <c:pt idx="1021">
                  <c:v>-0.11710906925302034</c:v>
                </c:pt>
                <c:pt idx="1022">
                  <c:v>-0.11323804662242654</c:v>
                </c:pt>
                <c:pt idx="1023">
                  <c:v>-0.11442913050876299</c:v>
                </c:pt>
                <c:pt idx="1024">
                  <c:v>-0.11430151437808418</c:v>
                </c:pt>
                <c:pt idx="1025">
                  <c:v>-0.1175344563552834</c:v>
                </c:pt>
                <c:pt idx="1026">
                  <c:v>-0.12387272417900302</c:v>
                </c:pt>
                <c:pt idx="1027">
                  <c:v>-0.12285179513357164</c:v>
                </c:pt>
                <c:pt idx="1028">
                  <c:v>-0.12697805002552323</c:v>
                </c:pt>
                <c:pt idx="1029">
                  <c:v>-0.12268164029266639</c:v>
                </c:pt>
                <c:pt idx="1030">
                  <c:v>-0.11562021439509963</c:v>
                </c:pt>
                <c:pt idx="1031">
                  <c:v>-0.1196613918665987</c:v>
                </c:pt>
                <c:pt idx="1032">
                  <c:v>-0.11438659179853672</c:v>
                </c:pt>
                <c:pt idx="1033">
                  <c:v>-0.1116641143440531</c:v>
                </c:pt>
                <c:pt idx="1034">
                  <c:v>-0.1194061596052409</c:v>
                </c:pt>
                <c:pt idx="1035">
                  <c:v>-0.12149055640632973</c:v>
                </c:pt>
                <c:pt idx="1036">
                  <c:v>-0.11638591117917302</c:v>
                </c:pt>
                <c:pt idx="1037">
                  <c:v>-0.11557767568487337</c:v>
                </c:pt>
                <c:pt idx="1038">
                  <c:v>-0.11106857240088477</c:v>
                </c:pt>
                <c:pt idx="1039">
                  <c:v>-0.1059213884635018</c:v>
                </c:pt>
                <c:pt idx="1040">
                  <c:v>-0.10702739492938572</c:v>
                </c:pt>
                <c:pt idx="1041">
                  <c:v>-0.11047303045771666</c:v>
                </c:pt>
                <c:pt idx="1042">
                  <c:v>-0.10830355623617489</c:v>
                </c:pt>
                <c:pt idx="1043">
                  <c:v>-0.11255742725880549</c:v>
                </c:pt>
                <c:pt idx="1044">
                  <c:v>-0.11447166921898926</c:v>
                </c:pt>
                <c:pt idx="1045">
                  <c:v>-0.11804492087799899</c:v>
                </c:pt>
                <c:pt idx="1046">
                  <c:v>-0.12323464352560844</c:v>
                </c:pt>
                <c:pt idx="1047">
                  <c:v>-0.12285179513357164</c:v>
                </c:pt>
                <c:pt idx="1048">
                  <c:v>-0.12297941126425044</c:v>
                </c:pt>
                <c:pt idx="1049">
                  <c:v>-0.12629743066190238</c:v>
                </c:pt>
                <c:pt idx="1050">
                  <c:v>-0.1251488854857922</c:v>
                </c:pt>
                <c:pt idx="1051">
                  <c:v>-0.13059384039475924</c:v>
                </c:pt>
                <c:pt idx="1052">
                  <c:v>-0.13620895014463175</c:v>
                </c:pt>
                <c:pt idx="1053">
                  <c:v>-0.14067551471839387</c:v>
                </c:pt>
                <c:pt idx="1054">
                  <c:v>-0.14318529862174575</c:v>
                </c:pt>
                <c:pt idx="1055">
                  <c:v>-0.14548238897396631</c:v>
                </c:pt>
                <c:pt idx="1056">
                  <c:v>-0.14378084056491408</c:v>
                </c:pt>
                <c:pt idx="1057">
                  <c:v>-0.14097328568997794</c:v>
                </c:pt>
                <c:pt idx="1058">
                  <c:v>-0.13782542113323126</c:v>
                </c:pt>
                <c:pt idx="1059">
                  <c:v>-0.13514548238897409</c:v>
                </c:pt>
                <c:pt idx="1060">
                  <c:v>-0.13344393397992185</c:v>
                </c:pt>
                <c:pt idx="1061">
                  <c:v>-0.12612727582099711</c:v>
                </c:pt>
                <c:pt idx="1062">
                  <c:v>-0.12497873064488695</c:v>
                </c:pt>
                <c:pt idx="1063">
                  <c:v>-0.11868300153139358</c:v>
                </c:pt>
                <c:pt idx="1064">
                  <c:v>-0.1155351369746469</c:v>
                </c:pt>
                <c:pt idx="1065">
                  <c:v>-0.11583290794623116</c:v>
                </c:pt>
                <c:pt idx="1066">
                  <c:v>-0.11847030798026205</c:v>
                </c:pt>
                <c:pt idx="1067">
                  <c:v>-0.12289433384379791</c:v>
                </c:pt>
                <c:pt idx="1068">
                  <c:v>-0.12400034030968182</c:v>
                </c:pt>
                <c:pt idx="1069">
                  <c:v>-0.12982814361068584</c:v>
                </c:pt>
                <c:pt idx="1070">
                  <c:v>-0.12846690488344395</c:v>
                </c:pt>
                <c:pt idx="1071">
                  <c:v>-0.12485111451420794</c:v>
                </c:pt>
                <c:pt idx="1072">
                  <c:v>-0.12565935000850781</c:v>
                </c:pt>
                <c:pt idx="1073">
                  <c:v>-0.12731835970733377</c:v>
                </c:pt>
                <c:pt idx="1074">
                  <c:v>-0.12795644036072837</c:v>
                </c:pt>
                <c:pt idx="1075">
                  <c:v>-0.13408201463331645</c:v>
                </c:pt>
                <c:pt idx="1076">
                  <c:v>-0.14173898247405151</c:v>
                </c:pt>
                <c:pt idx="1077">
                  <c:v>-0.14258975667857765</c:v>
                </c:pt>
                <c:pt idx="1078">
                  <c:v>-0.14178152118427778</c:v>
                </c:pt>
                <c:pt idx="1079">
                  <c:v>-0.14288752765016169</c:v>
                </c:pt>
                <c:pt idx="1080">
                  <c:v>-0.14127105666156201</c:v>
                </c:pt>
                <c:pt idx="1081">
                  <c:v>-0.13944189212183095</c:v>
                </c:pt>
                <c:pt idx="1082">
                  <c:v>-0.13914412115024671</c:v>
                </c:pt>
                <c:pt idx="1083">
                  <c:v>-0.14037774374680961</c:v>
                </c:pt>
                <c:pt idx="1084">
                  <c:v>-0.14161136634337251</c:v>
                </c:pt>
                <c:pt idx="1085">
                  <c:v>-0.14382337927514036</c:v>
                </c:pt>
                <c:pt idx="1086">
                  <c:v>-0.14816232771822369</c:v>
                </c:pt>
                <c:pt idx="1087">
                  <c:v>-0.14999149225795472</c:v>
                </c:pt>
                <c:pt idx="1088">
                  <c:v>-0.14458907605921395</c:v>
                </c:pt>
                <c:pt idx="1089">
                  <c:v>-0.14237706312744611</c:v>
                </c:pt>
                <c:pt idx="1090">
                  <c:v>-0.14267483409903017</c:v>
                </c:pt>
                <c:pt idx="1091">
                  <c:v>-0.14258975667857765</c:v>
                </c:pt>
                <c:pt idx="1092">
                  <c:v>-0.14395099540581935</c:v>
                </c:pt>
                <c:pt idx="1093">
                  <c:v>-0.14875786966139201</c:v>
                </c:pt>
                <c:pt idx="1094">
                  <c:v>-0.1490131019227498</c:v>
                </c:pt>
                <c:pt idx="1095">
                  <c:v>-0.1446316147694402</c:v>
                </c:pt>
                <c:pt idx="1096">
                  <c:v>-0.14731155351369757</c:v>
                </c:pt>
                <c:pt idx="1097">
                  <c:v>-0.1490131019227498</c:v>
                </c:pt>
                <c:pt idx="1098">
                  <c:v>-0.14561000510464533</c:v>
                </c:pt>
                <c:pt idx="1099">
                  <c:v>-0.1548834439339799</c:v>
                </c:pt>
                <c:pt idx="1100">
                  <c:v>-0.15841415688276336</c:v>
                </c:pt>
                <c:pt idx="1101">
                  <c:v>-0.152246043899949</c:v>
                </c:pt>
                <c:pt idx="1102">
                  <c:v>-0.15509613748511142</c:v>
                </c:pt>
                <c:pt idx="1103">
                  <c:v>-0.14909817934320233</c:v>
                </c:pt>
                <c:pt idx="1104">
                  <c:v>-0.14501446316147701</c:v>
                </c:pt>
                <c:pt idx="1105">
                  <c:v>-0.15041687936021778</c:v>
                </c:pt>
                <c:pt idx="1106">
                  <c:v>-0.15662753105325861</c:v>
                </c:pt>
                <c:pt idx="1107">
                  <c:v>-0.15939254721796847</c:v>
                </c:pt>
                <c:pt idx="1108">
                  <c:v>-0.15896716011570541</c:v>
                </c:pt>
                <c:pt idx="1109">
                  <c:v>-0.1595201633486473</c:v>
                </c:pt>
                <c:pt idx="1110">
                  <c:v>-0.15552152458737448</c:v>
                </c:pt>
                <c:pt idx="1111">
                  <c:v>-0.15135273098519664</c:v>
                </c:pt>
                <c:pt idx="1112">
                  <c:v>-0.14956610515569166</c:v>
                </c:pt>
                <c:pt idx="1113">
                  <c:v>-0.14629062446826618</c:v>
                </c:pt>
                <c:pt idx="1114">
                  <c:v>-0.1491407180534286</c:v>
                </c:pt>
                <c:pt idx="1115">
                  <c:v>-0.15122511485451762</c:v>
                </c:pt>
                <c:pt idx="1116">
                  <c:v>-0.16211502467245192</c:v>
                </c:pt>
                <c:pt idx="1117">
                  <c:v>-0.16407180534286214</c:v>
                </c:pt>
                <c:pt idx="1118">
                  <c:v>-0.15930746979751575</c:v>
                </c:pt>
                <c:pt idx="1119">
                  <c:v>-0.15866938914412118</c:v>
                </c:pt>
                <c:pt idx="1120">
                  <c:v>-0.15007656967840743</c:v>
                </c:pt>
                <c:pt idx="1121">
                  <c:v>-0.15020418580908626</c:v>
                </c:pt>
                <c:pt idx="1122">
                  <c:v>-0.15513867619533789</c:v>
                </c:pt>
                <c:pt idx="1123">
                  <c:v>-0.15262889229198581</c:v>
                </c:pt>
                <c:pt idx="1124">
                  <c:v>-0.15381997617832224</c:v>
                </c:pt>
                <c:pt idx="1125">
                  <c:v>-0.15326697294538039</c:v>
                </c:pt>
                <c:pt idx="1126">
                  <c:v>-0.15245873745108054</c:v>
                </c:pt>
                <c:pt idx="1127">
                  <c:v>-0.16271056661562022</c:v>
                </c:pt>
                <c:pt idx="1128">
                  <c:v>-0.17109069253020262</c:v>
                </c:pt>
                <c:pt idx="1129">
                  <c:v>-0.17751403777437477</c:v>
                </c:pt>
                <c:pt idx="1130">
                  <c:v>-0.17938574102433227</c:v>
                </c:pt>
                <c:pt idx="1131">
                  <c:v>-0.17274970222902838</c:v>
                </c:pt>
                <c:pt idx="1132">
                  <c:v>-0.16798536668368222</c:v>
                </c:pt>
                <c:pt idx="1133">
                  <c:v>-0.16662412795644049</c:v>
                </c:pt>
                <c:pt idx="1134">
                  <c:v>-0.16292326016675177</c:v>
                </c:pt>
                <c:pt idx="1135">
                  <c:v>-0.16790028926322967</c:v>
                </c:pt>
                <c:pt idx="1136">
                  <c:v>-0.17466394418921216</c:v>
                </c:pt>
                <c:pt idx="1137">
                  <c:v>-0.17559979581419102</c:v>
                </c:pt>
                <c:pt idx="1138">
                  <c:v>-0.17138846350178669</c:v>
                </c:pt>
                <c:pt idx="1139">
                  <c:v>-0.17326016675174419</c:v>
                </c:pt>
                <c:pt idx="1140">
                  <c:v>-0.17462140547898589</c:v>
                </c:pt>
                <c:pt idx="1141">
                  <c:v>-0.17291985706993365</c:v>
                </c:pt>
                <c:pt idx="1142">
                  <c:v>-0.18023651522885839</c:v>
                </c:pt>
                <c:pt idx="1143">
                  <c:v>-0.18406499914922594</c:v>
                </c:pt>
                <c:pt idx="1144">
                  <c:v>-0.18478815722307307</c:v>
                </c:pt>
                <c:pt idx="1145">
                  <c:v>-0.1858516249787307</c:v>
                </c:pt>
                <c:pt idx="1146">
                  <c:v>-0.180746979751574</c:v>
                </c:pt>
                <c:pt idx="1147">
                  <c:v>-0.17513187000170169</c:v>
                </c:pt>
                <c:pt idx="1148">
                  <c:v>-0.17185638931427602</c:v>
                </c:pt>
                <c:pt idx="1149">
                  <c:v>-0.16683682150757204</c:v>
                </c:pt>
                <c:pt idx="1150">
                  <c:v>-0.16700697634847708</c:v>
                </c:pt>
                <c:pt idx="1151">
                  <c:v>-0.16598604730304592</c:v>
                </c:pt>
                <c:pt idx="1152">
                  <c:v>-0.16704951505870355</c:v>
                </c:pt>
                <c:pt idx="1153">
                  <c:v>-0.17245193125744435</c:v>
                </c:pt>
                <c:pt idx="1154">
                  <c:v>-0.1781095797175431</c:v>
                </c:pt>
                <c:pt idx="1155">
                  <c:v>-0.18610685724008849</c:v>
                </c:pt>
                <c:pt idx="1156">
                  <c:v>-0.19418921218308663</c:v>
                </c:pt>
                <c:pt idx="1157">
                  <c:v>-0.19652884124553346</c:v>
                </c:pt>
                <c:pt idx="1158">
                  <c:v>-0.19138165730815049</c:v>
                </c:pt>
                <c:pt idx="1159">
                  <c:v>-0.1846180023821678</c:v>
                </c:pt>
                <c:pt idx="1160">
                  <c:v>-0.1762378764675856</c:v>
                </c:pt>
                <c:pt idx="1161">
                  <c:v>-0.17092053768929735</c:v>
                </c:pt>
                <c:pt idx="1162">
                  <c:v>-0.17338778288242299</c:v>
                </c:pt>
                <c:pt idx="1163">
                  <c:v>-0.18223583460949469</c:v>
                </c:pt>
                <c:pt idx="1164">
                  <c:v>-0.18980772502977725</c:v>
                </c:pt>
                <c:pt idx="1165">
                  <c:v>-0.19729453802960703</c:v>
                </c:pt>
                <c:pt idx="1166">
                  <c:v>-0.20295218648970562</c:v>
                </c:pt>
                <c:pt idx="1167">
                  <c:v>-0.19027565084226655</c:v>
                </c:pt>
                <c:pt idx="1168">
                  <c:v>-0.18002382167772688</c:v>
                </c:pt>
                <c:pt idx="1169">
                  <c:v>-0.1730049344903864</c:v>
                </c:pt>
                <c:pt idx="1170">
                  <c:v>-0.16560319891100911</c:v>
                </c:pt>
                <c:pt idx="1171">
                  <c:v>-0.17075038284839208</c:v>
                </c:pt>
                <c:pt idx="1172">
                  <c:v>-0.18215075718904217</c:v>
                </c:pt>
                <c:pt idx="1173">
                  <c:v>-0.19176450570018727</c:v>
                </c:pt>
                <c:pt idx="1174">
                  <c:v>-0.2001020929045432</c:v>
                </c:pt>
                <c:pt idx="1175">
                  <c:v>-0.20482388973966312</c:v>
                </c:pt>
                <c:pt idx="1176">
                  <c:v>-0.20592989620554703</c:v>
                </c:pt>
                <c:pt idx="1177">
                  <c:v>-0.20082525097839032</c:v>
                </c:pt>
                <c:pt idx="1178">
                  <c:v>-0.18797856049004599</c:v>
                </c:pt>
                <c:pt idx="1179">
                  <c:v>-0.18334184107537863</c:v>
                </c:pt>
                <c:pt idx="1180">
                  <c:v>-0.17491917645057015</c:v>
                </c:pt>
                <c:pt idx="1181">
                  <c:v>-0.17879019908116395</c:v>
                </c:pt>
                <c:pt idx="1182">
                  <c:v>-0.19397651863195511</c:v>
                </c:pt>
                <c:pt idx="1183">
                  <c:v>-0.19163688956950828</c:v>
                </c:pt>
                <c:pt idx="1184">
                  <c:v>-0.19827292836481197</c:v>
                </c:pt>
                <c:pt idx="1185">
                  <c:v>-0.19793261868300163</c:v>
                </c:pt>
                <c:pt idx="1186">
                  <c:v>-0.19529521864897054</c:v>
                </c:pt>
                <c:pt idx="1187">
                  <c:v>-0.19963416709205387</c:v>
                </c:pt>
                <c:pt idx="1188">
                  <c:v>-0.20044240258635371</c:v>
                </c:pt>
                <c:pt idx="1189">
                  <c:v>-0.20533435426237889</c:v>
                </c:pt>
                <c:pt idx="1190">
                  <c:v>-0.20695082525097841</c:v>
                </c:pt>
                <c:pt idx="1191">
                  <c:v>-0.20507912200102091</c:v>
                </c:pt>
                <c:pt idx="1192">
                  <c:v>-0.20180364131359543</c:v>
                </c:pt>
                <c:pt idx="1193">
                  <c:v>-0.19891100901820655</c:v>
                </c:pt>
                <c:pt idx="1194">
                  <c:v>-0.1969967670580228</c:v>
                </c:pt>
                <c:pt idx="1195">
                  <c:v>-0.21039646077930915</c:v>
                </c:pt>
                <c:pt idx="1196">
                  <c:v>-0.22281776416539062</c:v>
                </c:pt>
                <c:pt idx="1197">
                  <c:v>-0.22217968351199602</c:v>
                </c:pt>
                <c:pt idx="1198">
                  <c:v>-0.22409392547217979</c:v>
                </c:pt>
                <c:pt idx="1199">
                  <c:v>-0.2135868640462821</c:v>
                </c:pt>
                <c:pt idx="1200">
                  <c:v>-0.20580228007486823</c:v>
                </c:pt>
                <c:pt idx="1201">
                  <c:v>-0.20465373489875785</c:v>
                </c:pt>
                <c:pt idx="1202">
                  <c:v>-0.2013357155011061</c:v>
                </c:pt>
                <c:pt idx="1203">
                  <c:v>-0.20656797685894163</c:v>
                </c:pt>
                <c:pt idx="1204">
                  <c:v>-0.20797175429640979</c:v>
                </c:pt>
                <c:pt idx="1205">
                  <c:v>-0.20644036072826283</c:v>
                </c:pt>
                <c:pt idx="1206">
                  <c:v>-0.21243831887017192</c:v>
                </c:pt>
                <c:pt idx="1207">
                  <c:v>-0.21320401565424552</c:v>
                </c:pt>
                <c:pt idx="1208">
                  <c:v>-0.21290624468266126</c:v>
                </c:pt>
                <c:pt idx="1209">
                  <c:v>-0.21584141568827639</c:v>
                </c:pt>
                <c:pt idx="1210">
                  <c:v>-0.21413986727922416</c:v>
                </c:pt>
                <c:pt idx="1211">
                  <c:v>-0.21384209630764009</c:v>
                </c:pt>
                <c:pt idx="1212">
                  <c:v>-0.21784073506891269</c:v>
                </c:pt>
                <c:pt idx="1213">
                  <c:v>-0.21541602858601333</c:v>
                </c:pt>
                <c:pt idx="1214">
                  <c:v>-0.21818104475072322</c:v>
                </c:pt>
                <c:pt idx="1215">
                  <c:v>-0.231070273949294</c:v>
                </c:pt>
                <c:pt idx="1216">
                  <c:v>-0.23847200952867109</c:v>
                </c:pt>
                <c:pt idx="1217">
                  <c:v>-0.24600136123872735</c:v>
                </c:pt>
                <c:pt idx="1218">
                  <c:v>-0.2517866258295049</c:v>
                </c:pt>
                <c:pt idx="1219">
                  <c:v>-0.24302365152288594</c:v>
                </c:pt>
                <c:pt idx="1220">
                  <c:v>-0.23481368044920881</c:v>
                </c:pt>
                <c:pt idx="1221">
                  <c:v>-0.23298451590947777</c:v>
                </c:pt>
                <c:pt idx="1222">
                  <c:v>-0.2291985706993365</c:v>
                </c:pt>
                <c:pt idx="1223">
                  <c:v>-0.22213714480176974</c:v>
                </c:pt>
                <c:pt idx="1224">
                  <c:v>-0.21120469627360902</c:v>
                </c:pt>
                <c:pt idx="1225">
                  <c:v>-0.21439509954058195</c:v>
                </c:pt>
                <c:pt idx="1226">
                  <c:v>-0.20920537689297269</c:v>
                </c:pt>
                <c:pt idx="1227">
                  <c:v>-0.20644036072826283</c:v>
                </c:pt>
                <c:pt idx="1228">
                  <c:v>-0.21001361238727256</c:v>
                </c:pt>
                <c:pt idx="1229">
                  <c:v>-0.21388463501786636</c:v>
                </c:pt>
                <c:pt idx="1230">
                  <c:v>-0.20814190913731506</c:v>
                </c:pt>
                <c:pt idx="1231">
                  <c:v>-0.20763144461459926</c:v>
                </c:pt>
                <c:pt idx="1232">
                  <c:v>-0.21716011570529184</c:v>
                </c:pt>
                <c:pt idx="1233">
                  <c:v>-0.22162668027905397</c:v>
                </c:pt>
                <c:pt idx="1234">
                  <c:v>-0.21541602858601333</c:v>
                </c:pt>
                <c:pt idx="1235">
                  <c:v>-0.22188191254041176</c:v>
                </c:pt>
                <c:pt idx="1236">
                  <c:v>-0.22247745448358008</c:v>
                </c:pt>
                <c:pt idx="1237">
                  <c:v>-0.21856389314276001</c:v>
                </c:pt>
                <c:pt idx="1238">
                  <c:v>-0.22681640292666341</c:v>
                </c:pt>
                <c:pt idx="1239">
                  <c:v>-0.22860302875616817</c:v>
                </c:pt>
                <c:pt idx="1240">
                  <c:v>-0.23166581589246213</c:v>
                </c:pt>
                <c:pt idx="1241">
                  <c:v>-0.23842947081844482</c:v>
                </c:pt>
                <c:pt idx="1242">
                  <c:v>-0.23200612557427266</c:v>
                </c:pt>
                <c:pt idx="1243">
                  <c:v>-0.24008848051727077</c:v>
                </c:pt>
                <c:pt idx="1244">
                  <c:v>-0.24540581929555902</c:v>
                </c:pt>
                <c:pt idx="1245">
                  <c:v>-0.24370427088650679</c:v>
                </c:pt>
                <c:pt idx="1246">
                  <c:v>-0.24617151607963261</c:v>
                </c:pt>
                <c:pt idx="1247">
                  <c:v>-0.25199931938063647</c:v>
                </c:pt>
                <c:pt idx="1248">
                  <c:v>-0.25097839033520508</c:v>
                </c:pt>
                <c:pt idx="1249">
                  <c:v>-0.25646588395439857</c:v>
                </c:pt>
                <c:pt idx="1250">
                  <c:v>-0.26518631955079131</c:v>
                </c:pt>
                <c:pt idx="1251">
                  <c:v>-0.26586693891441215</c:v>
                </c:pt>
                <c:pt idx="1252">
                  <c:v>-0.26348477114173907</c:v>
                </c:pt>
                <c:pt idx="1253">
                  <c:v>-0.26446316147694415</c:v>
                </c:pt>
                <c:pt idx="1254">
                  <c:v>-0.25518972264760942</c:v>
                </c:pt>
                <c:pt idx="1255">
                  <c:v>-0.24638420963076413</c:v>
                </c:pt>
                <c:pt idx="1256">
                  <c:v>-0.2465543644716692</c:v>
                </c:pt>
                <c:pt idx="1257">
                  <c:v>-0.24714990641483753</c:v>
                </c:pt>
                <c:pt idx="1258">
                  <c:v>-0.25229709035222053</c:v>
                </c:pt>
                <c:pt idx="1259">
                  <c:v>-0.25574272588055147</c:v>
                </c:pt>
                <c:pt idx="1260">
                  <c:v>-0.26059213884635019</c:v>
                </c:pt>
                <c:pt idx="1261">
                  <c:v>-0.25000000000000017</c:v>
                </c:pt>
                <c:pt idx="1262">
                  <c:v>-0.24315126765356473</c:v>
                </c:pt>
                <c:pt idx="1263">
                  <c:v>-0.24076909988089165</c:v>
                </c:pt>
                <c:pt idx="1264">
                  <c:v>-0.24757529351710059</c:v>
                </c:pt>
                <c:pt idx="1265">
                  <c:v>-0.26084737110770817</c:v>
                </c:pt>
                <c:pt idx="1266">
                  <c:v>-0.26484600986898077</c:v>
                </c:pt>
                <c:pt idx="1267">
                  <c:v>-0.25229709035222053</c:v>
                </c:pt>
                <c:pt idx="1268">
                  <c:v>-0.24710736770461125</c:v>
                </c:pt>
                <c:pt idx="1269">
                  <c:v>-0.24689467415347974</c:v>
                </c:pt>
                <c:pt idx="1270">
                  <c:v>-0.24574612897736955</c:v>
                </c:pt>
                <c:pt idx="1271">
                  <c:v>-0.25348817423855713</c:v>
                </c:pt>
                <c:pt idx="1272">
                  <c:v>-0.26301684532924974</c:v>
                </c:pt>
                <c:pt idx="1273">
                  <c:v>-0.2544240258635358</c:v>
                </c:pt>
                <c:pt idx="1274">
                  <c:v>-0.25123362259656284</c:v>
                </c:pt>
                <c:pt idx="1275">
                  <c:v>-0.2626765356474392</c:v>
                </c:pt>
                <c:pt idx="1276">
                  <c:v>-0.26271907435766545</c:v>
                </c:pt>
                <c:pt idx="1277">
                  <c:v>-0.26688786795984354</c:v>
                </c:pt>
                <c:pt idx="1278">
                  <c:v>-0.27879870682320917</c:v>
                </c:pt>
                <c:pt idx="1279">
                  <c:v>-0.2840309681810449</c:v>
                </c:pt>
                <c:pt idx="1280">
                  <c:v>-0.28739152628892289</c:v>
                </c:pt>
                <c:pt idx="1281">
                  <c:v>-0.28517951335715508</c:v>
                </c:pt>
                <c:pt idx="1282">
                  <c:v>-0.26641994214735421</c:v>
                </c:pt>
                <c:pt idx="1283">
                  <c:v>-0.24357665475582779</c:v>
                </c:pt>
                <c:pt idx="1284">
                  <c:v>-0.23736600306278716</c:v>
                </c:pt>
                <c:pt idx="1285">
                  <c:v>-0.23549429981282965</c:v>
                </c:pt>
                <c:pt idx="1286">
                  <c:v>-0.25021269355113168</c:v>
                </c:pt>
                <c:pt idx="1287">
                  <c:v>-0.26297430661902343</c:v>
                </c:pt>
                <c:pt idx="1288">
                  <c:v>-0.26548409052237537</c:v>
                </c:pt>
                <c:pt idx="1289">
                  <c:v>-0.27373660030627872</c:v>
                </c:pt>
                <c:pt idx="1290">
                  <c:v>-0.25689127105666165</c:v>
                </c:pt>
                <c:pt idx="1291">
                  <c:v>-0.23923770631274466</c:v>
                </c:pt>
                <c:pt idx="1292">
                  <c:v>-0.23668538369916631</c:v>
                </c:pt>
                <c:pt idx="1293">
                  <c:v>-0.25144631614769442</c:v>
                </c:pt>
                <c:pt idx="1294">
                  <c:v>-0.26369746469287059</c:v>
                </c:pt>
                <c:pt idx="1295">
                  <c:v>-0.29122001020929045</c:v>
                </c:pt>
                <c:pt idx="1296">
                  <c:v>-0.30912880721456543</c:v>
                </c:pt>
                <c:pt idx="1297">
                  <c:v>-0.30751233622596569</c:v>
                </c:pt>
                <c:pt idx="1298">
                  <c:v>-0.28883784243661736</c:v>
                </c:pt>
                <c:pt idx="1299">
                  <c:v>-0.26697294538029609</c:v>
                </c:pt>
                <c:pt idx="1300">
                  <c:v>-0.27471499064148386</c:v>
                </c:pt>
                <c:pt idx="1301">
                  <c:v>-0.27386421643695774</c:v>
                </c:pt>
                <c:pt idx="1302">
                  <c:v>-0.28254211332312418</c:v>
                </c:pt>
                <c:pt idx="1303">
                  <c:v>-0.31185128466904882</c:v>
                </c:pt>
                <c:pt idx="1304">
                  <c:v>-0.30789518461800247</c:v>
                </c:pt>
                <c:pt idx="1305">
                  <c:v>-0.28739152628892289</c:v>
                </c:pt>
                <c:pt idx="1306">
                  <c:v>-0.28301003913561351</c:v>
                </c:pt>
                <c:pt idx="1307">
                  <c:v>-0.25957120980091897</c:v>
                </c:pt>
                <c:pt idx="1308">
                  <c:v>-0.25225455164199423</c:v>
                </c:pt>
                <c:pt idx="1309">
                  <c:v>-0.2544240258635358</c:v>
                </c:pt>
                <c:pt idx="1310">
                  <c:v>-0.25463671941466731</c:v>
                </c:pt>
                <c:pt idx="1311">
                  <c:v>-0.25195678067041016</c:v>
                </c:pt>
                <c:pt idx="1312">
                  <c:v>-0.25501956780670415</c:v>
                </c:pt>
                <c:pt idx="1313">
                  <c:v>-0.25518972264760942</c:v>
                </c:pt>
                <c:pt idx="1314">
                  <c:v>-0.25655096137485112</c:v>
                </c:pt>
                <c:pt idx="1315">
                  <c:v>-0.26054960013612388</c:v>
                </c:pt>
                <c:pt idx="1316">
                  <c:v>-0.26522885826101755</c:v>
                </c:pt>
                <c:pt idx="1317">
                  <c:v>-0.26148545176110277</c:v>
                </c:pt>
                <c:pt idx="1318">
                  <c:v>-0.27305598094265787</c:v>
                </c:pt>
                <c:pt idx="1319">
                  <c:v>-0.29321932958992697</c:v>
                </c:pt>
                <c:pt idx="1320">
                  <c:v>-0.29019908116385928</c:v>
                </c:pt>
                <c:pt idx="1321">
                  <c:v>-0.28688106176620731</c:v>
                </c:pt>
                <c:pt idx="1322">
                  <c:v>-0.28437127786285521</c:v>
                </c:pt>
                <c:pt idx="1323">
                  <c:v>-0.26875957120980104</c:v>
                </c:pt>
                <c:pt idx="1324">
                  <c:v>-0.2671431002212013</c:v>
                </c:pt>
                <c:pt idx="1325">
                  <c:v>-0.27684192615279918</c:v>
                </c:pt>
                <c:pt idx="1326">
                  <c:v>-0.28747660370937567</c:v>
                </c:pt>
                <c:pt idx="1327">
                  <c:v>-0.29019908116385928</c:v>
                </c:pt>
                <c:pt idx="1328">
                  <c:v>-0.30376892972605068</c:v>
                </c:pt>
                <c:pt idx="1329">
                  <c:v>-0.31699846860643199</c:v>
                </c:pt>
                <c:pt idx="1330">
                  <c:v>-0.31874255572571053</c:v>
                </c:pt>
                <c:pt idx="1331">
                  <c:v>-0.3240173557937725</c:v>
                </c:pt>
                <c:pt idx="1332">
                  <c:v>-0.3286115364982134</c:v>
                </c:pt>
                <c:pt idx="1333">
                  <c:v>-0.32006125574272598</c:v>
                </c:pt>
                <c:pt idx="1334">
                  <c:v>-0.30980942657818628</c:v>
                </c:pt>
                <c:pt idx="1335">
                  <c:v>-0.30249276841926154</c:v>
                </c:pt>
                <c:pt idx="1336">
                  <c:v>-0.29402756508422678</c:v>
                </c:pt>
                <c:pt idx="1337">
                  <c:v>-0.28109579717542976</c:v>
                </c:pt>
                <c:pt idx="1338">
                  <c:v>-0.27058873574953207</c:v>
                </c:pt>
                <c:pt idx="1339">
                  <c:v>-0.26676025182916452</c:v>
                </c:pt>
                <c:pt idx="1340">
                  <c:v>-0.25799727752254553</c:v>
                </c:pt>
                <c:pt idx="1341">
                  <c:v>-0.25944359367024</c:v>
                </c:pt>
                <c:pt idx="1342">
                  <c:v>-0.26344223243151277</c:v>
                </c:pt>
                <c:pt idx="1343">
                  <c:v>-0.255700187170325</c:v>
                </c:pt>
                <c:pt idx="1344">
                  <c:v>-0.2537008677896887</c:v>
                </c:pt>
                <c:pt idx="1345">
                  <c:v>-0.24876637740343724</c:v>
                </c:pt>
                <c:pt idx="1346">
                  <c:v>-0.2355793772332824</c:v>
                </c:pt>
                <c:pt idx="1347">
                  <c:v>-0.23434575463671947</c:v>
                </c:pt>
                <c:pt idx="1348">
                  <c:v>-0.23800408371618176</c:v>
                </c:pt>
                <c:pt idx="1349">
                  <c:v>-0.24238557086949133</c:v>
                </c:pt>
                <c:pt idx="1350">
                  <c:v>-0.25382848392036766</c:v>
                </c:pt>
                <c:pt idx="1351">
                  <c:v>-0.25969882593159777</c:v>
                </c:pt>
                <c:pt idx="1352">
                  <c:v>-0.26233622596562889</c:v>
                </c:pt>
                <c:pt idx="1353">
                  <c:v>-0.26795133571550117</c:v>
                </c:pt>
                <c:pt idx="1354">
                  <c:v>-0.29364471669219</c:v>
                </c:pt>
                <c:pt idx="1355">
                  <c:v>-0.30245022970903523</c:v>
                </c:pt>
                <c:pt idx="1356">
                  <c:v>-0.32452782031648808</c:v>
                </c:pt>
                <c:pt idx="1357">
                  <c:v>-0.33320571720265452</c:v>
                </c:pt>
                <c:pt idx="1358">
                  <c:v>-0.31393568147013784</c:v>
                </c:pt>
                <c:pt idx="1359">
                  <c:v>-0.3026203845499405</c:v>
                </c:pt>
                <c:pt idx="1360">
                  <c:v>-0.28335034881742382</c:v>
                </c:pt>
                <c:pt idx="1361">
                  <c:v>-0.24723498383529025</c:v>
                </c:pt>
                <c:pt idx="1362">
                  <c:v>-0.26322953888038125</c:v>
                </c:pt>
                <c:pt idx="1363">
                  <c:v>-0.28101071975497705</c:v>
                </c:pt>
                <c:pt idx="1364">
                  <c:v>-0.27773523906755154</c:v>
                </c:pt>
                <c:pt idx="1365">
                  <c:v>-0.27246043899948957</c:v>
                </c:pt>
                <c:pt idx="1366">
                  <c:v>-0.26157052918155527</c:v>
                </c:pt>
                <c:pt idx="1367">
                  <c:v>-0.23383529011400389</c:v>
                </c:pt>
                <c:pt idx="1368">
                  <c:v>-0.22681640292666341</c:v>
                </c:pt>
                <c:pt idx="1369">
                  <c:v>-0.25591288072145651</c:v>
                </c:pt>
                <c:pt idx="1370">
                  <c:v>-0.28590267143100223</c:v>
                </c:pt>
                <c:pt idx="1371">
                  <c:v>-0.30504509103283989</c:v>
                </c:pt>
                <c:pt idx="1372">
                  <c:v>-0.31376552662923257</c:v>
                </c:pt>
                <c:pt idx="1373">
                  <c:v>-0.30602348136804497</c:v>
                </c:pt>
                <c:pt idx="1374">
                  <c:v>-0.28492428109579726</c:v>
                </c:pt>
                <c:pt idx="1375">
                  <c:v>-0.28798706823209125</c:v>
                </c:pt>
                <c:pt idx="1376">
                  <c:v>-0.30113152969201984</c:v>
                </c:pt>
                <c:pt idx="1377">
                  <c:v>-0.30393908456695595</c:v>
                </c:pt>
                <c:pt idx="1378">
                  <c:v>-0.29955759741364657</c:v>
                </c:pt>
                <c:pt idx="1379">
                  <c:v>-0.29394248766377407</c:v>
                </c:pt>
                <c:pt idx="1380">
                  <c:v>-0.27713969712438324</c:v>
                </c:pt>
                <c:pt idx="1381">
                  <c:v>-0.27960694231750904</c:v>
                </c:pt>
                <c:pt idx="1382">
                  <c:v>-0.28449889399353423</c:v>
                </c:pt>
                <c:pt idx="1383">
                  <c:v>-0.30500255232261364</c:v>
                </c:pt>
                <c:pt idx="1384">
                  <c:v>-0.31789178152118441</c:v>
                </c:pt>
                <c:pt idx="1385">
                  <c:v>-0.33388633656627537</c:v>
                </c:pt>
                <c:pt idx="1386">
                  <c:v>-0.3394589076059214</c:v>
                </c:pt>
                <c:pt idx="1387">
                  <c:v>-0.32622936872554031</c:v>
                </c:pt>
                <c:pt idx="1388">
                  <c:v>-0.31742385570869508</c:v>
                </c:pt>
                <c:pt idx="1389">
                  <c:v>-0.29321932958992697</c:v>
                </c:pt>
                <c:pt idx="1390">
                  <c:v>-0.29292155861834268</c:v>
                </c:pt>
                <c:pt idx="1391">
                  <c:v>-0.28301003913561351</c:v>
                </c:pt>
                <c:pt idx="1392">
                  <c:v>-0.32903692360047648</c:v>
                </c:pt>
                <c:pt idx="1393">
                  <c:v>-0.32065679768589428</c:v>
                </c:pt>
                <c:pt idx="1394">
                  <c:v>-0.31852986217457896</c:v>
                </c:pt>
                <c:pt idx="1395">
                  <c:v>-0.30729964267483417</c:v>
                </c:pt>
                <c:pt idx="1396">
                  <c:v>-0.2892632295388804</c:v>
                </c:pt>
                <c:pt idx="1397">
                  <c:v>-0.27616130678917827</c:v>
                </c:pt>
                <c:pt idx="1398">
                  <c:v>-0.28454143270376048</c:v>
                </c:pt>
                <c:pt idx="1399">
                  <c:v>-0.28305257784583976</c:v>
                </c:pt>
                <c:pt idx="1400">
                  <c:v>-0.26374000340309683</c:v>
                </c:pt>
                <c:pt idx="1401">
                  <c:v>-0.24281095797175439</c:v>
                </c:pt>
                <c:pt idx="1402">
                  <c:v>-0.21903181895524934</c:v>
                </c:pt>
                <c:pt idx="1403">
                  <c:v>-0.20018717032499572</c:v>
                </c:pt>
                <c:pt idx="1404">
                  <c:v>-0.21864897056321256</c:v>
                </c:pt>
                <c:pt idx="1405">
                  <c:v>-0.24072656117066538</c:v>
                </c:pt>
                <c:pt idx="1406">
                  <c:v>-0.27063127445975854</c:v>
                </c:pt>
                <c:pt idx="1407">
                  <c:v>-0.29896205547047827</c:v>
                </c:pt>
                <c:pt idx="1408">
                  <c:v>-0.28751914241960191</c:v>
                </c:pt>
                <c:pt idx="1409">
                  <c:v>-0.29402756508422678</c:v>
                </c:pt>
                <c:pt idx="1410">
                  <c:v>-0.30917134592479167</c:v>
                </c:pt>
                <c:pt idx="1411">
                  <c:v>-0.2937723328228688</c:v>
                </c:pt>
                <c:pt idx="1412">
                  <c:v>-0.31023481368044931</c:v>
                </c:pt>
                <c:pt idx="1413">
                  <c:v>-0.34779649481027736</c:v>
                </c:pt>
                <c:pt idx="1414">
                  <c:v>-0.34464863025353087</c:v>
                </c:pt>
                <c:pt idx="1415">
                  <c:v>-0.33979921728773194</c:v>
                </c:pt>
                <c:pt idx="1416">
                  <c:v>-0.35119959162838182</c:v>
                </c:pt>
                <c:pt idx="1417">
                  <c:v>-0.36940615960524087</c:v>
                </c:pt>
                <c:pt idx="1418">
                  <c:v>-0.35149736259996611</c:v>
                </c:pt>
                <c:pt idx="1419">
                  <c:v>-0.30985196528841252</c:v>
                </c:pt>
                <c:pt idx="1420">
                  <c:v>-0.31253190403266989</c:v>
                </c:pt>
                <c:pt idx="1421">
                  <c:v>-0.26969542283477971</c:v>
                </c:pt>
                <c:pt idx="1422">
                  <c:v>-0.26871703249957474</c:v>
                </c:pt>
                <c:pt idx="1423">
                  <c:v>-0.2905393908456696</c:v>
                </c:pt>
                <c:pt idx="1424">
                  <c:v>-0.36936362089501457</c:v>
                </c:pt>
                <c:pt idx="1425">
                  <c:v>-0.37838182746299137</c:v>
                </c:pt>
                <c:pt idx="1426">
                  <c:v>-0.35864386591798536</c:v>
                </c:pt>
                <c:pt idx="1427">
                  <c:v>-0.3609834949804322</c:v>
                </c:pt>
                <c:pt idx="1428">
                  <c:v>-0.31197890079972784</c:v>
                </c:pt>
                <c:pt idx="1429">
                  <c:v>-0.26544155181214907</c:v>
                </c:pt>
                <c:pt idx="1430">
                  <c:v>-0.28458397141398678</c:v>
                </c:pt>
                <c:pt idx="1431">
                  <c:v>-0.29619703930576835</c:v>
                </c:pt>
                <c:pt idx="1432">
                  <c:v>-0.28581759401054968</c:v>
                </c:pt>
                <c:pt idx="1433">
                  <c:v>-0.31380806533945904</c:v>
                </c:pt>
                <c:pt idx="1434">
                  <c:v>-0.30257784583971425</c:v>
                </c:pt>
                <c:pt idx="1435">
                  <c:v>-0.27752254551642003</c:v>
                </c:pt>
                <c:pt idx="1436">
                  <c:v>-0.255700187170325</c:v>
                </c:pt>
                <c:pt idx="1437">
                  <c:v>-0.2639101582440021</c:v>
                </c:pt>
                <c:pt idx="1438">
                  <c:v>-0.2956440360728263</c:v>
                </c:pt>
                <c:pt idx="1439">
                  <c:v>-0.29781351029436787</c:v>
                </c:pt>
                <c:pt idx="1440">
                  <c:v>-0.29798366513527313</c:v>
                </c:pt>
                <c:pt idx="1441">
                  <c:v>-0.27909647779479324</c:v>
                </c:pt>
                <c:pt idx="1442">
                  <c:v>-0.28164880040837159</c:v>
                </c:pt>
                <c:pt idx="1443">
                  <c:v>-0.26556916794282809</c:v>
                </c:pt>
                <c:pt idx="1444">
                  <c:v>-0.23281436106857251</c:v>
                </c:pt>
                <c:pt idx="1445">
                  <c:v>-0.23426067721626695</c:v>
                </c:pt>
                <c:pt idx="1446">
                  <c:v>-0.23085758039816248</c:v>
                </c:pt>
                <c:pt idx="1447">
                  <c:v>-0.23855708694912381</c:v>
                </c:pt>
                <c:pt idx="1448">
                  <c:v>-0.29245363280585335</c:v>
                </c:pt>
                <c:pt idx="1449">
                  <c:v>-0.28118087459588231</c:v>
                </c:pt>
                <c:pt idx="1450">
                  <c:v>-0.26063467755657665</c:v>
                </c:pt>
                <c:pt idx="1451">
                  <c:v>-0.30023821677726742</c:v>
                </c:pt>
                <c:pt idx="1452">
                  <c:v>-0.26467585502807567</c:v>
                </c:pt>
                <c:pt idx="1453">
                  <c:v>-0.266547558278033</c:v>
                </c:pt>
                <c:pt idx="1454">
                  <c:v>-0.33694912370256935</c:v>
                </c:pt>
                <c:pt idx="1455">
                  <c:v>-0.32529351710056165</c:v>
                </c:pt>
                <c:pt idx="1456">
                  <c:v>-0.26561170665305434</c:v>
                </c:pt>
                <c:pt idx="1457">
                  <c:v>-0.23638761272758224</c:v>
                </c:pt>
                <c:pt idx="1458">
                  <c:v>-0.20788667687595727</c:v>
                </c:pt>
                <c:pt idx="1459">
                  <c:v>-0.21660711247234998</c:v>
                </c:pt>
                <c:pt idx="1460">
                  <c:v>-0.23562191594350865</c:v>
                </c:pt>
                <c:pt idx="1461">
                  <c:v>-0.24196018376722828</c:v>
                </c:pt>
                <c:pt idx="1462">
                  <c:v>-0.29942998128296755</c:v>
                </c:pt>
                <c:pt idx="1463">
                  <c:v>-0.27237536157903702</c:v>
                </c:pt>
                <c:pt idx="1464">
                  <c:v>-0.26676025182916452</c:v>
                </c:pt>
                <c:pt idx="1465">
                  <c:v>-0.27773523906755154</c:v>
                </c:pt>
                <c:pt idx="1466">
                  <c:v>-0.25319040326697306</c:v>
                </c:pt>
                <c:pt idx="1467">
                  <c:v>-0.24974476773864215</c:v>
                </c:pt>
                <c:pt idx="1468">
                  <c:v>-0.25855028075548758</c:v>
                </c:pt>
                <c:pt idx="1469">
                  <c:v>-0.27012080993704274</c:v>
                </c:pt>
                <c:pt idx="1470">
                  <c:v>-0.2854347456185129</c:v>
                </c:pt>
                <c:pt idx="1471">
                  <c:v>-0.29011400374340651</c:v>
                </c:pt>
                <c:pt idx="1472">
                  <c:v>-0.32588905904372978</c:v>
                </c:pt>
                <c:pt idx="1473">
                  <c:v>-0.3337161817253701</c:v>
                </c:pt>
                <c:pt idx="1474">
                  <c:v>-0.2961545005955421</c:v>
                </c:pt>
                <c:pt idx="1475">
                  <c:v>-0.31031989110090186</c:v>
                </c:pt>
                <c:pt idx="1476">
                  <c:v>-0.29475072315807394</c:v>
                </c:pt>
                <c:pt idx="1477">
                  <c:v>-0.28628551982303901</c:v>
                </c:pt>
                <c:pt idx="1478">
                  <c:v>-0.24817083546026891</c:v>
                </c:pt>
                <c:pt idx="1479">
                  <c:v>-0.27050365832907952</c:v>
                </c:pt>
                <c:pt idx="1480">
                  <c:v>-0.28586013272077593</c:v>
                </c:pt>
                <c:pt idx="1481">
                  <c:v>-0.32367704611196196</c:v>
                </c:pt>
                <c:pt idx="1482">
                  <c:v>-0.34256423345244186</c:v>
                </c:pt>
                <c:pt idx="1483">
                  <c:v>-0.31457376212353244</c:v>
                </c:pt>
                <c:pt idx="1484">
                  <c:v>-0.25655096137485112</c:v>
                </c:pt>
                <c:pt idx="1485">
                  <c:v>-0.2220946060915433</c:v>
                </c:pt>
                <c:pt idx="1486">
                  <c:v>-0.17504679258124894</c:v>
                </c:pt>
                <c:pt idx="1487">
                  <c:v>-0.28084056491407194</c:v>
                </c:pt>
                <c:pt idx="1488">
                  <c:v>-0.38144461459928541</c:v>
                </c:pt>
                <c:pt idx="1489">
                  <c:v>-0.38752765016164714</c:v>
                </c:pt>
                <c:pt idx="1490">
                  <c:v>-0.39671601157052927</c:v>
                </c:pt>
                <c:pt idx="1491">
                  <c:v>-0.37314956610515587</c:v>
                </c:pt>
                <c:pt idx="1492">
                  <c:v>-0.298791900629573</c:v>
                </c:pt>
                <c:pt idx="1493">
                  <c:v>-0.26803641313595372</c:v>
                </c:pt>
                <c:pt idx="1494">
                  <c:v>-0.28458397141398678</c:v>
                </c:pt>
                <c:pt idx="1495">
                  <c:v>-0.25731665815892468</c:v>
                </c:pt>
                <c:pt idx="1496">
                  <c:v>-0.17904543134252177</c:v>
                </c:pt>
                <c:pt idx="1497">
                  <c:v>-0.18610685724008849</c:v>
                </c:pt>
                <c:pt idx="1498">
                  <c:v>-0.14105836311043046</c:v>
                </c:pt>
                <c:pt idx="1499">
                  <c:v>-0.13221031138335895</c:v>
                </c:pt>
                <c:pt idx="1500">
                  <c:v>-0.18874425727411959</c:v>
                </c:pt>
                <c:pt idx="1501">
                  <c:v>-0.16615620214395097</c:v>
                </c:pt>
                <c:pt idx="1502">
                  <c:v>-0.18759571209800921</c:v>
                </c:pt>
                <c:pt idx="1503">
                  <c:v>-0.19380636379104985</c:v>
                </c:pt>
                <c:pt idx="1504">
                  <c:v>-9.6094946401225165E-2</c:v>
                </c:pt>
                <c:pt idx="1505">
                  <c:v>-2.3013442232431475E-2</c:v>
                </c:pt>
                <c:pt idx="1506">
                  <c:v>3.6668368215075645E-2</c:v>
                </c:pt>
                <c:pt idx="1507">
                  <c:v>9.2266462480857625E-2</c:v>
                </c:pt>
                <c:pt idx="1508">
                  <c:v>5.8873574953207462E-2</c:v>
                </c:pt>
                <c:pt idx="1509">
                  <c:v>2.5991151948272891E-2</c:v>
                </c:pt>
                <c:pt idx="1510">
                  <c:v>4.6920197379615336E-2</c:v>
                </c:pt>
                <c:pt idx="1511">
                  <c:v>3.1904032669729458E-2</c:v>
                </c:pt>
                <c:pt idx="1512">
                  <c:v>-1.5526629232601669E-2</c:v>
                </c:pt>
                <c:pt idx="1513">
                  <c:v>-2.9436787476603828E-2</c:v>
                </c:pt>
                <c:pt idx="1514">
                  <c:v>-5.5725710396460786E-2</c:v>
                </c:pt>
                <c:pt idx="1515">
                  <c:v>-0.17006976348477124</c:v>
                </c:pt>
                <c:pt idx="1516">
                  <c:v>-0.14820486642844993</c:v>
                </c:pt>
                <c:pt idx="1517">
                  <c:v>-9.7115875446656549E-2</c:v>
                </c:pt>
                <c:pt idx="1518">
                  <c:v>-8.7034201123021918E-2</c:v>
                </c:pt>
                <c:pt idx="1519">
                  <c:v>-3.4669048834439345E-2</c:v>
                </c:pt>
                <c:pt idx="1520">
                  <c:v>1.2506380806533986E-2</c:v>
                </c:pt>
                <c:pt idx="1521">
                  <c:v>5.1046452271567129E-2</c:v>
                </c:pt>
                <c:pt idx="1522">
                  <c:v>-0.11285519823038974</c:v>
                </c:pt>
                <c:pt idx="1523">
                  <c:v>-0.19469967670580243</c:v>
                </c:pt>
                <c:pt idx="1524">
                  <c:v>-0.3013867619533776</c:v>
                </c:pt>
                <c:pt idx="1525">
                  <c:v>-0.42602518291645403</c:v>
                </c:pt>
                <c:pt idx="1526">
                  <c:v>-0.48421813850604062</c:v>
                </c:pt>
                <c:pt idx="1527">
                  <c:v>-0.3799557597413647</c:v>
                </c:pt>
                <c:pt idx="1528">
                  <c:v>-0.34868980772502994</c:v>
                </c:pt>
                <c:pt idx="1529">
                  <c:v>-0.2608048323974817</c:v>
                </c:pt>
                <c:pt idx="1530">
                  <c:v>-0.1632635698485623</c:v>
                </c:pt>
                <c:pt idx="1531">
                  <c:v>-8.5843117236685473E-2</c:v>
                </c:pt>
                <c:pt idx="1532">
                  <c:v>-0.12085247575293515</c:v>
                </c:pt>
                <c:pt idx="1533">
                  <c:v>-0.21077930917134594</c:v>
                </c:pt>
                <c:pt idx="1534">
                  <c:v>-0.27029096477794801</c:v>
                </c:pt>
                <c:pt idx="1535">
                  <c:v>-0.30542793942487667</c:v>
                </c:pt>
                <c:pt idx="1536">
                  <c:v>-0.44180704441041357</c:v>
                </c:pt>
                <c:pt idx="1537">
                  <c:v>-0.38833588565594701</c:v>
                </c:pt>
                <c:pt idx="1538">
                  <c:v>-0.29534626510124223</c:v>
                </c:pt>
                <c:pt idx="1539">
                  <c:v>-0.32614429130508776</c:v>
                </c:pt>
                <c:pt idx="1540">
                  <c:v>-0.40637229879190073</c:v>
                </c:pt>
                <c:pt idx="1541">
                  <c:v>-0.28232941977199266</c:v>
                </c:pt>
                <c:pt idx="1542">
                  <c:v>-0.30636379104985551</c:v>
                </c:pt>
                <c:pt idx="1543">
                  <c:v>-0.42457886676875967</c:v>
                </c:pt>
                <c:pt idx="1544">
                  <c:v>-0.31406329760081686</c:v>
                </c:pt>
                <c:pt idx="1545">
                  <c:v>-0.24753275480687431</c:v>
                </c:pt>
                <c:pt idx="1546">
                  <c:v>-0.29755827803301005</c:v>
                </c:pt>
                <c:pt idx="1547">
                  <c:v>-0.19644376382508091</c:v>
                </c:pt>
                <c:pt idx="1548">
                  <c:v>-0.10681470137825419</c:v>
                </c:pt>
                <c:pt idx="1549">
                  <c:v>1.9908116385911067E-2</c:v>
                </c:pt>
                <c:pt idx="1550">
                  <c:v>-4.6452271567126203E-2</c:v>
                </c:pt>
                <c:pt idx="1551">
                  <c:v>-0.11838523055980951</c:v>
                </c:pt>
                <c:pt idx="1552">
                  <c:v>-4.3814871533095122E-2</c:v>
                </c:pt>
                <c:pt idx="1553">
                  <c:v>5.9128807214565652E-3</c:v>
                </c:pt>
                <c:pt idx="1554">
                  <c:v>0.23068742555725702</c:v>
                </c:pt>
                <c:pt idx="1555">
                  <c:v>0.37663774034371283</c:v>
                </c:pt>
                <c:pt idx="1556">
                  <c:v>0.39071805342862009</c:v>
                </c:pt>
                <c:pt idx="1557">
                  <c:v>0.39254721796835113</c:v>
                </c:pt>
                <c:pt idx="1558">
                  <c:v>0.13084907265611703</c:v>
                </c:pt>
                <c:pt idx="1559">
                  <c:v>6.8955249276841893E-2</c:v>
                </c:pt>
                <c:pt idx="1560">
                  <c:v>0.22724179002892628</c:v>
                </c:pt>
                <c:pt idx="1561">
                  <c:v>0.37672281776416539</c:v>
                </c:pt>
                <c:pt idx="1562">
                  <c:v>0.50442402586353574</c:v>
                </c:pt>
                <c:pt idx="1563">
                  <c:v>0.61217457886676874</c:v>
                </c:pt>
                <c:pt idx="1564">
                  <c:v>0.13837842436617312</c:v>
                </c:pt>
                <c:pt idx="1565">
                  <c:v>-0.38497532754806879</c:v>
                </c:pt>
                <c:pt idx="1566">
                  <c:v>-0.51454823889739676</c:v>
                </c:pt>
                <c:pt idx="1567">
                  <c:v>-0.78756168112982827</c:v>
                </c:pt>
                <c:pt idx="1568">
                  <c:v>-0.56066020078271228</c:v>
                </c:pt>
                <c:pt idx="1569">
                  <c:v>7.0529181555215134E-2</c:v>
                </c:pt>
                <c:pt idx="1570">
                  <c:v>0.42236685383699174</c:v>
                </c:pt>
                <c:pt idx="1571">
                  <c:v>0.62314956610515582</c:v>
                </c:pt>
                <c:pt idx="1572">
                  <c:v>0.78845499404458042</c:v>
                </c:pt>
                <c:pt idx="1573">
                  <c:v>0.35375191424196017</c:v>
                </c:pt>
                <c:pt idx="1574">
                  <c:v>0.18181044750723163</c:v>
                </c:pt>
                <c:pt idx="1575">
                  <c:v>6.5296920197379621E-2</c:v>
                </c:pt>
                <c:pt idx="1576">
                  <c:v>9.23090011910839E-2</c:v>
                </c:pt>
                <c:pt idx="1577">
                  <c:v>-0.15203335034881749</c:v>
                </c:pt>
                <c:pt idx="1578">
                  <c:v>-0.26416539050535992</c:v>
                </c:pt>
                <c:pt idx="1579">
                  <c:v>8.9161136634337224E-2</c:v>
                </c:pt>
                <c:pt idx="1580">
                  <c:v>0.20869491237025692</c:v>
                </c:pt>
                <c:pt idx="1581">
                  <c:v>0.68095967330270546</c:v>
                </c:pt>
                <c:pt idx="1582">
                  <c:v>1.0675514718393739</c:v>
                </c:pt>
                <c:pt idx="1583">
                  <c:v>0.74268334184107554</c:v>
                </c:pt>
                <c:pt idx="1584">
                  <c:v>0.11030287561681119</c:v>
                </c:pt>
                <c:pt idx="1585">
                  <c:v>-3.5222052067381396E-2</c:v>
                </c:pt>
                <c:pt idx="1586">
                  <c:v>-2.8245703590267186E-2</c:v>
                </c:pt>
                <c:pt idx="1587">
                  <c:v>-0.10528330781010721</c:v>
                </c:pt>
                <c:pt idx="1588">
                  <c:v>4.0879700527479974E-2</c:v>
                </c:pt>
                <c:pt idx="1589">
                  <c:v>0.5332227326867448</c:v>
                </c:pt>
                <c:pt idx="1590">
                  <c:v>0.29079462310702742</c:v>
                </c:pt>
                <c:pt idx="1591">
                  <c:v>0.2633146163008338</c:v>
                </c:pt>
                <c:pt idx="1592">
                  <c:v>0.38693210821847884</c:v>
                </c:pt>
                <c:pt idx="1593">
                  <c:v>7.1677726731325511E-2</c:v>
                </c:pt>
                <c:pt idx="1594">
                  <c:v>-0.1703675344563553</c:v>
                </c:pt>
                <c:pt idx="1595">
                  <c:v>-0.31108558788497542</c:v>
                </c:pt>
                <c:pt idx="1596">
                  <c:v>-0.39752424706482903</c:v>
                </c:pt>
                <c:pt idx="1597">
                  <c:v>-0.30972434915773356</c:v>
                </c:pt>
                <c:pt idx="1598">
                  <c:v>-0.26195337757359205</c:v>
                </c:pt>
                <c:pt idx="1599">
                  <c:v>8.8480517270715202E-3</c:v>
                </c:pt>
                <c:pt idx="1600">
                  <c:v>0.12331972094606097</c:v>
                </c:pt>
                <c:pt idx="1601">
                  <c:v>-0.33218478815722313</c:v>
                </c:pt>
                <c:pt idx="1602">
                  <c:v>7.5250978390335246E-2</c:v>
                </c:pt>
                <c:pt idx="1603">
                  <c:v>1.4335545346265025E-2</c:v>
                </c:pt>
                <c:pt idx="1604">
                  <c:v>-0.28203164880040843</c:v>
                </c:pt>
                <c:pt idx="1605">
                  <c:v>-0.1235324144971925</c:v>
                </c:pt>
                <c:pt idx="1606">
                  <c:v>1.5966904883443933</c:v>
                </c:pt>
                <c:pt idx="1607">
                  <c:v>1.4166666666666667</c:v>
                </c:pt>
                <c:pt idx="1608">
                  <c:v>1.9074783052577851</c:v>
                </c:pt>
                <c:pt idx="1609">
                  <c:v>3.1060064658839548</c:v>
                </c:pt>
                <c:pt idx="1610">
                  <c:v>1.8698315467075042</c:v>
                </c:pt>
                <c:pt idx="1611">
                  <c:v>0.93070444104134775</c:v>
                </c:pt>
                <c:pt idx="1612">
                  <c:v>1.3319720946060918</c:v>
                </c:pt>
                <c:pt idx="1613">
                  <c:v>1.4480602348136806</c:v>
                </c:pt>
                <c:pt idx="1614">
                  <c:v>1.1151097498723841</c:v>
                </c:pt>
                <c:pt idx="1615">
                  <c:v>1.405011060064659</c:v>
                </c:pt>
                <c:pt idx="1616">
                  <c:v>2.7191168963757022</c:v>
                </c:pt>
                <c:pt idx="1617">
                  <c:v>2.0572996426748342</c:v>
                </c:pt>
                <c:pt idx="1618">
                  <c:v>1.7485962225625322</c:v>
                </c:pt>
                <c:pt idx="1619">
                  <c:v>-1.0925259486132382</c:v>
                </c:pt>
                <c:pt idx="1620">
                  <c:v>2.5296920197379622</c:v>
                </c:pt>
                <c:pt idx="1621">
                  <c:v>1.46188531563723</c:v>
                </c:pt>
                <c:pt idx="1622">
                  <c:v>0.63671941466734727</c:v>
                </c:pt>
                <c:pt idx="1623">
                  <c:v>0.52854347456185113</c:v>
                </c:pt>
                <c:pt idx="1624">
                  <c:v>0.22234983835290109</c:v>
                </c:pt>
                <c:pt idx="1625">
                  <c:v>0.24264080313084915</c:v>
                </c:pt>
                <c:pt idx="1626">
                  <c:v>7.0444104134762597E-2</c:v>
                </c:pt>
                <c:pt idx="1627">
                  <c:v>0</c:v>
                </c:pt>
                <c:pt idx="1628">
                  <c:v>1.0129317679087972</c:v>
                </c:pt>
                <c:pt idx="1629">
                  <c:v>0.50119108388633671</c:v>
                </c:pt>
                <c:pt idx="1630">
                  <c:v>1.1414837502126938</c:v>
                </c:pt>
                <c:pt idx="1631">
                  <c:v>1.2370682320912032</c:v>
                </c:pt>
                <c:pt idx="1632">
                  <c:v>0.84639271737280952</c:v>
                </c:pt>
                <c:pt idx="1633">
                  <c:v>1.0399438489025015</c:v>
                </c:pt>
                <c:pt idx="1634">
                  <c:v>0.74425727411944875</c:v>
                </c:pt>
                <c:pt idx="1635">
                  <c:v>1.7999829845159094</c:v>
                </c:pt>
                <c:pt idx="1636">
                  <c:v>1.694104134762634</c:v>
                </c:pt>
                <c:pt idx="1637">
                  <c:v>2.1094946401225116</c:v>
                </c:pt>
                <c:pt idx="1638">
                  <c:v>0</c:v>
                </c:pt>
                <c:pt idx="1639">
                  <c:v>0</c:v>
                </c:pt>
                <c:pt idx="1640">
                  <c:v>1.5916709205376895</c:v>
                </c:pt>
                <c:pt idx="1641">
                  <c:v>6.7634847711417398</c:v>
                </c:pt>
                <c:pt idx="1642">
                  <c:v>1.1793432023141059</c:v>
                </c:pt>
                <c:pt idx="1643">
                  <c:v>-0.27981963586864056</c:v>
                </c:pt>
                <c:pt idx="1644">
                  <c:v>0.84337246894674156</c:v>
                </c:pt>
                <c:pt idx="1645">
                  <c:v>1.1519908116385913</c:v>
                </c:pt>
                <c:pt idx="1646">
                  <c:v>2.0997107367704615</c:v>
                </c:pt>
                <c:pt idx="1647">
                  <c:v>0.68108728943338437</c:v>
                </c:pt>
                <c:pt idx="1648">
                  <c:v>1.1348051727071637</c:v>
                </c:pt>
                <c:pt idx="1649">
                  <c:v>2.1244257274119454</c:v>
                </c:pt>
                <c:pt idx="1650">
                  <c:v>-0.87653564743916967</c:v>
                </c:pt>
                <c:pt idx="1651">
                  <c:v>0</c:v>
                </c:pt>
                <c:pt idx="1652">
                  <c:v>-1.2135792070784415</c:v>
                </c:pt>
                <c:pt idx="1653">
                  <c:v>1.1661562021439511</c:v>
                </c:pt>
                <c:pt idx="1654">
                  <c:v>1.7269014803471161</c:v>
                </c:pt>
                <c:pt idx="1655">
                  <c:v>0.82427258805513037</c:v>
                </c:pt>
                <c:pt idx="1656">
                  <c:v>0.76956780670410074</c:v>
                </c:pt>
                <c:pt idx="1657">
                  <c:v>0.91585843117236676</c:v>
                </c:pt>
                <c:pt idx="1658">
                  <c:v>0.5330525778458397</c:v>
                </c:pt>
                <c:pt idx="1659">
                  <c:v>-5.1259145822698665E-2</c:v>
                </c:pt>
                <c:pt idx="1660">
                  <c:v>-0.37676535647439174</c:v>
                </c:pt>
                <c:pt idx="1661">
                  <c:v>-1.0434064999149228</c:v>
                </c:pt>
                <c:pt idx="1662">
                  <c:v>-1.3632805853326528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A6E-4923-99B0-24A54D0160DF}"/>
            </c:ext>
          </c:extLst>
        </c:ser>
        <c:ser>
          <c:idx val="1"/>
          <c:order val="1"/>
          <c:tx>
            <c:strRef>
              <c:f>Abs!$MD$2</c:f>
              <c:strCache>
                <c:ptCount val="1"/>
                <c:pt idx="0">
                  <c:v>5180IR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Abs!$MD$3:$MD$1668</c:f>
              <c:numCache>
                <c:formatCode>General</c:formatCode>
                <c:ptCount val="1666"/>
                <c:pt idx="0">
                  <c:v>-0.83258300506471605</c:v>
                </c:pt>
                <c:pt idx="1">
                  <c:v>-0.83258300506471605</c:v>
                </c:pt>
                <c:pt idx="2">
                  <c:v>-0.83258300506471605</c:v>
                </c:pt>
                <c:pt idx="3">
                  <c:v>-0.83258300506471605</c:v>
                </c:pt>
                <c:pt idx="4">
                  <c:v>-0.83258300506471605</c:v>
                </c:pt>
                <c:pt idx="5">
                  <c:v>-0.83258300506471605</c:v>
                </c:pt>
                <c:pt idx="6">
                  <c:v>-0.83258300506471605</c:v>
                </c:pt>
                <c:pt idx="7">
                  <c:v>-0.83258300506471605</c:v>
                </c:pt>
                <c:pt idx="8">
                  <c:v>-0.83258300506471605</c:v>
                </c:pt>
                <c:pt idx="9">
                  <c:v>-0.83258300506471605</c:v>
                </c:pt>
                <c:pt idx="10">
                  <c:v>-0.11873944850872263</c:v>
                </c:pt>
                <c:pt idx="11">
                  <c:v>1.4553554680172576</c:v>
                </c:pt>
                <c:pt idx="12">
                  <c:v>0.57478897017445141</c:v>
                </c:pt>
                <c:pt idx="13">
                  <c:v>0.86053273307071843</c:v>
                </c:pt>
                <c:pt idx="14">
                  <c:v>1.1659163383980495</c:v>
                </c:pt>
                <c:pt idx="15">
                  <c:v>1.2028700056274624</c:v>
                </c:pt>
                <c:pt idx="16">
                  <c:v>1.0074282498593135</c:v>
                </c:pt>
                <c:pt idx="17">
                  <c:v>0.75381729506659167</c:v>
                </c:pt>
                <c:pt idx="18">
                  <c:v>0.58865128493716001</c:v>
                </c:pt>
                <c:pt idx="19">
                  <c:v>0.55593697242543616</c:v>
                </c:pt>
                <c:pt idx="20">
                  <c:v>0.54049896829863076</c:v>
                </c:pt>
                <c:pt idx="21">
                  <c:v>0.61065466141436886</c:v>
                </c:pt>
                <c:pt idx="22">
                  <c:v>0.64130557118739462</c:v>
                </c:pt>
                <c:pt idx="23">
                  <c:v>0.68591258675670608</c:v>
                </c:pt>
                <c:pt idx="24">
                  <c:v>0.76582254736447208</c:v>
                </c:pt>
                <c:pt idx="25">
                  <c:v>0.81545676233352093</c:v>
                </c:pt>
                <c:pt idx="26">
                  <c:v>0.91131119864940924</c:v>
                </c:pt>
                <c:pt idx="27">
                  <c:v>1.0486775464265619</c:v>
                </c:pt>
                <c:pt idx="28">
                  <c:v>1.0837553929844308</c:v>
                </c:pt>
                <c:pt idx="29">
                  <c:v>1.0610579628587509</c:v>
                </c:pt>
                <c:pt idx="30">
                  <c:v>0.99506659163383993</c:v>
                </c:pt>
                <c:pt idx="31">
                  <c:v>0.936053273307072</c:v>
                </c:pt>
                <c:pt idx="32">
                  <c:v>0.87962858750703454</c:v>
                </c:pt>
                <c:pt idx="33">
                  <c:v>0.94068655036578508</c:v>
                </c:pt>
                <c:pt idx="34">
                  <c:v>1.0642468580003754</c:v>
                </c:pt>
                <c:pt idx="35">
                  <c:v>1.2351341211780156</c:v>
                </c:pt>
                <c:pt idx="36">
                  <c:v>1.0649971862689929</c:v>
                </c:pt>
                <c:pt idx="37">
                  <c:v>0.98838867004314401</c:v>
                </c:pt>
                <c:pt idx="38">
                  <c:v>0.9802288501219284</c:v>
                </c:pt>
                <c:pt idx="39">
                  <c:v>1.0514912774338776</c:v>
                </c:pt>
                <c:pt idx="40">
                  <c:v>1.1893640967923469</c:v>
                </c:pt>
                <c:pt idx="41">
                  <c:v>1.2985368598761962</c:v>
                </c:pt>
                <c:pt idx="42">
                  <c:v>1.1931157381354345</c:v>
                </c:pt>
                <c:pt idx="43">
                  <c:v>1.0678109172763086</c:v>
                </c:pt>
                <c:pt idx="44">
                  <c:v>1.1051397486400303</c:v>
                </c:pt>
                <c:pt idx="45">
                  <c:v>1.1312136559744892</c:v>
                </c:pt>
                <c:pt idx="46">
                  <c:v>1.0458638154192461</c:v>
                </c:pt>
                <c:pt idx="47">
                  <c:v>1.1636653535921968</c:v>
                </c:pt>
                <c:pt idx="48">
                  <c:v>1.2739636090789725</c:v>
                </c:pt>
                <c:pt idx="49">
                  <c:v>1.2259425998874511</c:v>
                </c:pt>
                <c:pt idx="50">
                  <c:v>1.1610392046520357</c:v>
                </c:pt>
                <c:pt idx="51">
                  <c:v>0.95794410054398815</c:v>
                </c:pt>
                <c:pt idx="52">
                  <c:v>0.92249108985181016</c:v>
                </c:pt>
                <c:pt idx="53">
                  <c:v>0.99110861001688244</c:v>
                </c:pt>
                <c:pt idx="54">
                  <c:v>1.0961358094166198</c:v>
                </c:pt>
                <c:pt idx="55">
                  <c:v>1.271337460138811</c:v>
                </c:pt>
                <c:pt idx="56">
                  <c:v>1.3621271806415312</c:v>
                </c:pt>
                <c:pt idx="57">
                  <c:v>1.2527668354905275</c:v>
                </c:pt>
                <c:pt idx="58">
                  <c:v>1.1876758581879576</c:v>
                </c:pt>
                <c:pt idx="59">
                  <c:v>1.1790470830988558</c:v>
                </c:pt>
                <c:pt idx="60">
                  <c:v>1.2734008628775091</c:v>
                </c:pt>
                <c:pt idx="61">
                  <c:v>1.4169011442506099</c:v>
                </c:pt>
                <c:pt idx="62">
                  <c:v>1.3825736259613584</c:v>
                </c:pt>
                <c:pt idx="63">
                  <c:v>1.4290939786156449</c:v>
                </c:pt>
                <c:pt idx="64">
                  <c:v>1.3628775089101486</c:v>
                </c:pt>
                <c:pt idx="65">
                  <c:v>1.3688801350590889</c:v>
                </c:pt>
                <c:pt idx="66">
                  <c:v>1.2182517351341215</c:v>
                </c:pt>
                <c:pt idx="67">
                  <c:v>1.0927593322078413</c:v>
                </c:pt>
                <c:pt idx="68">
                  <c:v>1.0274620146314013</c:v>
                </c:pt>
                <c:pt idx="69">
                  <c:v>1.0501782029637967</c:v>
                </c:pt>
                <c:pt idx="70">
                  <c:v>1.1314012380416436</c:v>
                </c:pt>
                <c:pt idx="71">
                  <c:v>1.3142937535171639</c:v>
                </c:pt>
                <c:pt idx="72">
                  <c:v>1.2951603826674172</c:v>
                </c:pt>
                <c:pt idx="73">
                  <c:v>1.155411742637404</c:v>
                </c:pt>
                <c:pt idx="74">
                  <c:v>1.192365409866817</c:v>
                </c:pt>
                <c:pt idx="75">
                  <c:v>1.1329018945788785</c:v>
                </c:pt>
                <c:pt idx="76">
                  <c:v>1.2218157944100547</c:v>
                </c:pt>
                <c:pt idx="77">
                  <c:v>1.1964922153442135</c:v>
                </c:pt>
                <c:pt idx="78">
                  <c:v>1.1940536484712063</c:v>
                </c:pt>
                <c:pt idx="79">
                  <c:v>1.1767960982930035</c:v>
                </c:pt>
                <c:pt idx="80">
                  <c:v>1.0717501406865506</c:v>
                </c:pt>
                <c:pt idx="81">
                  <c:v>1.1432189082723694</c:v>
                </c:pt>
                <c:pt idx="82">
                  <c:v>1.1021384355655601</c:v>
                </c:pt>
                <c:pt idx="83">
                  <c:v>1.1060776589758021</c:v>
                </c:pt>
                <c:pt idx="84">
                  <c:v>1.1685424873382109</c:v>
                </c:pt>
                <c:pt idx="85">
                  <c:v>1.1880510223222664</c:v>
                </c:pt>
                <c:pt idx="86">
                  <c:v>1.2645845057212532</c:v>
                </c:pt>
                <c:pt idx="87">
                  <c:v>1.3414931532545491</c:v>
                </c:pt>
                <c:pt idx="88">
                  <c:v>1.2542674920277623</c:v>
                </c:pt>
                <c:pt idx="89">
                  <c:v>1.2221909585443635</c:v>
                </c:pt>
                <c:pt idx="90">
                  <c:v>1.146970549615457</c:v>
                </c:pt>
                <c:pt idx="91">
                  <c:v>1.0805664978428062</c:v>
                </c:pt>
                <c:pt idx="92">
                  <c:v>1.0935096604764587</c:v>
                </c:pt>
                <c:pt idx="93">
                  <c:v>1.1439692365409868</c:v>
                </c:pt>
                <c:pt idx="94">
                  <c:v>1.172106546614144</c:v>
                </c:pt>
                <c:pt idx="95">
                  <c:v>1.231945226036391</c:v>
                </c:pt>
                <c:pt idx="96">
                  <c:v>1.176045770024386</c:v>
                </c:pt>
                <c:pt idx="97">
                  <c:v>1.1790470830988558</c:v>
                </c:pt>
                <c:pt idx="98">
                  <c:v>1.1835490527105612</c:v>
                </c:pt>
                <c:pt idx="99">
                  <c:v>1.1525980116300882</c:v>
                </c:pt>
                <c:pt idx="100">
                  <c:v>1.2306321515663106</c:v>
                </c:pt>
                <c:pt idx="101">
                  <c:v>1.1807353217032455</c:v>
                </c:pt>
                <c:pt idx="102">
                  <c:v>1.1075783155130374</c:v>
                </c:pt>
                <c:pt idx="103">
                  <c:v>1.0995122866253988</c:v>
                </c:pt>
                <c:pt idx="104">
                  <c:v>1.0619958731945227</c:v>
                </c:pt>
                <c:pt idx="105">
                  <c:v>1.099699868692553</c:v>
                </c:pt>
                <c:pt idx="106">
                  <c:v>1.1494091164884641</c:v>
                </c:pt>
                <c:pt idx="107">
                  <c:v>1.2385105983867943</c:v>
                </c:pt>
                <c:pt idx="108">
                  <c:v>1.3285499906208971</c:v>
                </c:pt>
                <c:pt idx="109">
                  <c:v>1.3625023447758398</c:v>
                </c:pt>
                <c:pt idx="110">
                  <c:v>1.3638154192459202</c:v>
                </c:pt>
                <c:pt idx="111">
                  <c:v>1.2857812793096983</c:v>
                </c:pt>
                <c:pt idx="112">
                  <c:v>1.2272556743575316</c:v>
                </c:pt>
                <c:pt idx="113">
                  <c:v>1.2038079159632342</c:v>
                </c:pt>
                <c:pt idx="114">
                  <c:v>1.2180641530669671</c:v>
                </c:pt>
                <c:pt idx="115">
                  <c:v>1.2640217595197902</c:v>
                </c:pt>
                <c:pt idx="116">
                  <c:v>1.3007878446820489</c:v>
                </c:pt>
                <c:pt idx="117">
                  <c:v>1.287657099981242</c:v>
                </c:pt>
                <c:pt idx="118">
                  <c:v>1.3002250984805854</c:v>
                </c:pt>
                <c:pt idx="119">
                  <c:v>1.3253610954792725</c:v>
                </c:pt>
                <c:pt idx="120">
                  <c:v>1.2719002063402742</c:v>
                </c:pt>
                <c:pt idx="121">
                  <c:v>1.2587694616394673</c:v>
                </c:pt>
                <c:pt idx="122">
                  <c:v>1.2552054023635346</c:v>
                </c:pt>
                <c:pt idx="123">
                  <c:v>1.2658975801913339</c:v>
                </c:pt>
                <c:pt idx="124">
                  <c:v>1.2694616394672671</c:v>
                </c:pt>
                <c:pt idx="125">
                  <c:v>1.2531419996248361</c:v>
                </c:pt>
                <c:pt idx="126">
                  <c:v>1.2703995498030394</c:v>
                </c:pt>
                <c:pt idx="127">
                  <c:v>1.3152316638529358</c:v>
                </c:pt>
                <c:pt idx="128">
                  <c:v>1.3754455074094918</c:v>
                </c:pt>
                <c:pt idx="129">
                  <c:v>1.4101481898330526</c:v>
                </c:pt>
                <c:pt idx="130">
                  <c:v>1.4251547552054025</c:v>
                </c:pt>
                <c:pt idx="131">
                  <c:v>1.4692365409866819</c:v>
                </c:pt>
                <c:pt idx="132">
                  <c:v>1.4864940911648852</c:v>
                </c:pt>
                <c:pt idx="133">
                  <c:v>1.4581691990245735</c:v>
                </c:pt>
                <c:pt idx="134">
                  <c:v>1.471112361658226</c:v>
                </c:pt>
                <c:pt idx="135">
                  <c:v>1.406959294691428</c:v>
                </c:pt>
                <c:pt idx="136">
                  <c:v>1.428343650347027</c:v>
                </c:pt>
                <c:pt idx="137">
                  <c:v>1.4437253798536862</c:v>
                </c:pt>
                <c:pt idx="138">
                  <c:v>1.4746764209341592</c:v>
                </c:pt>
                <c:pt idx="139">
                  <c:v>1.535265428625024</c:v>
                </c:pt>
                <c:pt idx="140">
                  <c:v>1.5412680547739639</c:v>
                </c:pt>
                <c:pt idx="141">
                  <c:v>1.5000000000000002</c:v>
                </c:pt>
                <c:pt idx="142">
                  <c:v>1.4838679422247236</c:v>
                </c:pt>
                <c:pt idx="143">
                  <c:v>1.4604201838304263</c:v>
                </c:pt>
                <c:pt idx="144">
                  <c:v>1.5088163571562563</c:v>
                </c:pt>
                <c:pt idx="145">
                  <c:v>1.5594635152879388</c:v>
                </c:pt>
                <c:pt idx="146">
                  <c:v>1.5609641718251737</c:v>
                </c:pt>
                <c:pt idx="147">
                  <c:v>1.5656537235040335</c:v>
                </c:pt>
                <c:pt idx="148">
                  <c:v>1.6284937160007507</c:v>
                </c:pt>
                <c:pt idx="149">
                  <c:v>1.6382479834927786</c:v>
                </c:pt>
                <c:pt idx="150">
                  <c:v>1.6768898893265807</c:v>
                </c:pt>
                <c:pt idx="151">
                  <c:v>1.6485649971862695</c:v>
                </c:pt>
                <c:pt idx="152">
                  <c:v>1.552147814668918</c:v>
                </c:pt>
                <c:pt idx="153">
                  <c:v>1.5870380791596326</c:v>
                </c:pt>
                <c:pt idx="154">
                  <c:v>1.6129244044269371</c:v>
                </c:pt>
                <c:pt idx="155">
                  <c:v>1.6963984243106363</c:v>
                </c:pt>
                <c:pt idx="156">
                  <c:v>1.7012755580566499</c:v>
                </c:pt>
                <c:pt idx="157">
                  <c:v>1.6457512661789537</c:v>
                </c:pt>
                <c:pt idx="158">
                  <c:v>1.6251172387919717</c:v>
                </c:pt>
                <c:pt idx="159">
                  <c:v>1.6438754455074096</c:v>
                </c:pt>
                <c:pt idx="160">
                  <c:v>1.6669480397673984</c:v>
                </c:pt>
                <c:pt idx="161">
                  <c:v>1.6813918589382857</c:v>
                </c:pt>
                <c:pt idx="162">
                  <c:v>1.6798912024010508</c:v>
                </c:pt>
                <c:pt idx="163">
                  <c:v>1.6708872631776404</c:v>
                </c:pt>
                <c:pt idx="164">
                  <c:v>1.6918964546989312</c:v>
                </c:pt>
                <c:pt idx="165">
                  <c:v>1.7007128118551869</c:v>
                </c:pt>
                <c:pt idx="166">
                  <c:v>1.712155317951604</c:v>
                </c:pt>
                <c:pt idx="167">
                  <c:v>1.7314762708685052</c:v>
                </c:pt>
                <c:pt idx="168">
                  <c:v>1.7519227161883328</c:v>
                </c:pt>
                <c:pt idx="169">
                  <c:v>1.7556743575314204</c:v>
                </c:pt>
                <c:pt idx="170">
                  <c:v>1.7380416432189085</c:v>
                </c:pt>
                <c:pt idx="171">
                  <c:v>1.7365409866816737</c:v>
                </c:pt>
                <c:pt idx="172">
                  <c:v>1.6920840367660854</c:v>
                </c:pt>
                <c:pt idx="173">
                  <c:v>1.6722003376477212</c:v>
                </c:pt>
                <c:pt idx="174">
                  <c:v>1.6322453573438382</c:v>
                </c:pt>
                <c:pt idx="175">
                  <c:v>1.6675107859688618</c:v>
                </c:pt>
                <c:pt idx="176">
                  <c:v>1.6858938285499907</c:v>
                </c:pt>
                <c:pt idx="177">
                  <c:v>1.6999624835865694</c:v>
                </c:pt>
                <c:pt idx="178">
                  <c:v>1.7010879759894957</c:v>
                </c:pt>
                <c:pt idx="179">
                  <c:v>1.682892515475521</c:v>
                </c:pt>
                <c:pt idx="180">
                  <c:v>1.7170324516976183</c:v>
                </c:pt>
                <c:pt idx="181">
                  <c:v>1.7721815794410056</c:v>
                </c:pt>
                <c:pt idx="182">
                  <c:v>1.7982554867754645</c:v>
                </c:pt>
                <c:pt idx="183">
                  <c:v>1.8042581129244049</c:v>
                </c:pt>
                <c:pt idx="184">
                  <c:v>1.8286437816544741</c:v>
                </c:pt>
                <c:pt idx="185">
                  <c:v>1.8479647345713752</c:v>
                </c:pt>
                <c:pt idx="186">
                  <c:v>1.8731007315700623</c:v>
                </c:pt>
                <c:pt idx="187">
                  <c:v>1.9213093228287381</c:v>
                </c:pt>
                <c:pt idx="188">
                  <c:v>1.862596135809417</c:v>
                </c:pt>
                <c:pt idx="189">
                  <c:v>1.9004877133746017</c:v>
                </c:pt>
                <c:pt idx="190">
                  <c:v>1.9049896829863067</c:v>
                </c:pt>
                <c:pt idx="191">
                  <c:v>1.9321890827236923</c:v>
                </c:pt>
                <c:pt idx="192">
                  <c:v>2.0126617895329213</c:v>
                </c:pt>
                <c:pt idx="193">
                  <c:v>2.0113487150628404</c:v>
                </c:pt>
                <c:pt idx="194">
                  <c:v>1.9854623897955361</c:v>
                </c:pt>
                <c:pt idx="195">
                  <c:v>1.9507597073719753</c:v>
                </c:pt>
                <c:pt idx="196">
                  <c:v>1.8894203714124933</c:v>
                </c:pt>
                <c:pt idx="197">
                  <c:v>1.8920465203526546</c:v>
                </c:pt>
                <c:pt idx="198">
                  <c:v>1.9093040705308575</c:v>
                </c:pt>
                <c:pt idx="199">
                  <c:v>1.9350028137310076</c:v>
                </c:pt>
                <c:pt idx="200">
                  <c:v>1.9244982179703627</c:v>
                </c:pt>
                <c:pt idx="201">
                  <c:v>1.9207465766272751</c:v>
                </c:pt>
                <c:pt idx="202">
                  <c:v>1.9147439504783348</c:v>
                </c:pt>
                <c:pt idx="203">
                  <c:v>1.8781654473832305</c:v>
                </c:pt>
                <c:pt idx="204">
                  <c:v>1.9074282498593138</c:v>
                </c:pt>
                <c:pt idx="205">
                  <c:v>1.8950478334271248</c:v>
                </c:pt>
                <c:pt idx="206">
                  <c:v>1.8826674169949356</c:v>
                </c:pt>
                <c:pt idx="207">
                  <c:v>1.8338960795347969</c:v>
                </c:pt>
                <c:pt idx="208">
                  <c:v>1.794503845432377</c:v>
                </c:pt>
                <c:pt idx="209">
                  <c:v>1.7836240855374228</c:v>
                </c:pt>
                <c:pt idx="210">
                  <c:v>1.7976927405740015</c:v>
                </c:pt>
                <c:pt idx="211">
                  <c:v>1.8316450947289442</c:v>
                </c:pt>
                <c:pt idx="212">
                  <c:v>1.8368973926092669</c:v>
                </c:pt>
                <c:pt idx="213">
                  <c:v>1.827518289251548</c:v>
                </c:pt>
                <c:pt idx="214">
                  <c:v>1.824141812042769</c:v>
                </c:pt>
                <c:pt idx="215">
                  <c:v>1.7791221159257178</c:v>
                </c:pt>
                <c:pt idx="216">
                  <c:v>1.7659913712249113</c:v>
                </c:pt>
                <c:pt idx="217">
                  <c:v>1.7408553742262243</c:v>
                </c:pt>
                <c:pt idx="218">
                  <c:v>1.7264115550553369</c:v>
                </c:pt>
                <c:pt idx="219">
                  <c:v>1.6832676796098298</c:v>
                </c:pt>
                <c:pt idx="220">
                  <c:v>1.6543800412680552</c:v>
                </c:pt>
                <c:pt idx="221">
                  <c:v>1.6354342524854626</c:v>
                </c:pt>
                <c:pt idx="222">
                  <c:v>1.622115925717502</c:v>
                </c:pt>
                <c:pt idx="223">
                  <c:v>1.6138623147627089</c:v>
                </c:pt>
                <c:pt idx="224">
                  <c:v>1.5966047645845061</c:v>
                </c:pt>
                <c:pt idx="225">
                  <c:v>1.583849184018008</c:v>
                </c:pt>
                <c:pt idx="226">
                  <c:v>1.5823485274807731</c:v>
                </c:pt>
                <c:pt idx="227">
                  <c:v>1.5647158131682612</c:v>
                </c:pt>
                <c:pt idx="228">
                  <c:v>1.5467079347214412</c:v>
                </c:pt>
                <c:pt idx="229">
                  <c:v>1.5303882948790097</c:v>
                </c:pt>
                <c:pt idx="230">
                  <c:v>1.5211967735884453</c:v>
                </c:pt>
                <c:pt idx="231">
                  <c:v>1.5148189833051964</c:v>
                </c:pt>
                <c:pt idx="232">
                  <c:v>1.5213843556555997</c:v>
                </c:pt>
                <c:pt idx="233">
                  <c:v>1.4968111048583757</c:v>
                </c:pt>
                <c:pt idx="234">
                  <c:v>1.5181954605139751</c:v>
                </c:pt>
                <c:pt idx="235">
                  <c:v>1.5429562933783536</c:v>
                </c:pt>
                <c:pt idx="236">
                  <c:v>1.5489589195272935</c:v>
                </c:pt>
                <c:pt idx="237">
                  <c:v>1.5422059651097357</c:v>
                </c:pt>
                <c:pt idx="238">
                  <c:v>1.5172575501782033</c:v>
                </c:pt>
                <c:pt idx="239">
                  <c:v>1.5052522978803231</c:v>
                </c:pt>
                <c:pt idx="240">
                  <c:v>1.502250984805853</c:v>
                </c:pt>
                <c:pt idx="241">
                  <c:v>1.4864940911648852</c:v>
                </c:pt>
                <c:pt idx="242">
                  <c:v>1.4681110485837559</c:v>
                </c:pt>
                <c:pt idx="243">
                  <c:v>1.4780528981429377</c:v>
                </c:pt>
                <c:pt idx="244">
                  <c:v>1.4906208966422814</c:v>
                </c:pt>
                <c:pt idx="245">
                  <c:v>1.4966235227912212</c:v>
                </c:pt>
                <c:pt idx="246">
                  <c:v>1.51969611705121</c:v>
                </c:pt>
                <c:pt idx="247">
                  <c:v>1.4951228662539864</c:v>
                </c:pt>
                <c:pt idx="248">
                  <c:v>1.5144438191708876</c:v>
                </c:pt>
                <c:pt idx="249">
                  <c:v>1.5264490714687677</c:v>
                </c:pt>
                <c:pt idx="250">
                  <c:v>1.5356405927593326</c:v>
                </c:pt>
                <c:pt idx="251">
                  <c:v>1.5266366535359222</c:v>
                </c:pt>
                <c:pt idx="252">
                  <c:v>1.5020634027386985</c:v>
                </c:pt>
                <c:pt idx="253">
                  <c:v>1.4833051960232606</c:v>
                </c:pt>
                <c:pt idx="254">
                  <c:v>1.4758019133370854</c:v>
                </c:pt>
                <c:pt idx="255">
                  <c:v>1.4688613768523733</c:v>
                </c:pt>
                <c:pt idx="256">
                  <c:v>1.4728006002626153</c:v>
                </c:pt>
                <c:pt idx="257">
                  <c:v>1.4758019133370854</c:v>
                </c:pt>
                <c:pt idx="258">
                  <c:v>1.4776777340086289</c:v>
                </c:pt>
                <c:pt idx="259">
                  <c:v>1.4797411367473272</c:v>
                </c:pt>
                <c:pt idx="260">
                  <c:v>1.4669855561808296</c:v>
                </c:pt>
                <c:pt idx="261">
                  <c:v>1.46829863065091</c:v>
                </c:pt>
                <c:pt idx="262">
                  <c:v>1.4621084224348155</c:v>
                </c:pt>
                <c:pt idx="263">
                  <c:v>1.462858750703433</c:v>
                </c:pt>
                <c:pt idx="264">
                  <c:v>1.4454136184580757</c:v>
                </c:pt>
                <c:pt idx="265">
                  <c:v>1.4294691427499535</c:v>
                </c:pt>
                <c:pt idx="266">
                  <c:v>1.4140874132432943</c:v>
                </c:pt>
                <c:pt idx="267">
                  <c:v>1.4255299193397115</c:v>
                </c:pt>
                <c:pt idx="268">
                  <c:v>1.4395985743762898</c:v>
                </c:pt>
                <c:pt idx="269">
                  <c:v>1.4606077658975805</c:v>
                </c:pt>
                <c:pt idx="270">
                  <c:v>1.4660476458450573</c:v>
                </c:pt>
                <c:pt idx="271">
                  <c:v>1.4514162446070158</c:v>
                </c:pt>
                <c:pt idx="272">
                  <c:v>1.4502907522040895</c:v>
                </c:pt>
                <c:pt idx="273">
                  <c:v>1.4416619771149881</c:v>
                </c:pt>
                <c:pt idx="274">
                  <c:v>1.4251547552054025</c:v>
                </c:pt>
                <c:pt idx="275">
                  <c:v>1.4118364284374416</c:v>
                </c:pt>
                <c:pt idx="276">
                  <c:v>1.3934533858563123</c:v>
                </c:pt>
                <c:pt idx="277">
                  <c:v>1.4048958919527297</c:v>
                </c:pt>
                <c:pt idx="278">
                  <c:v>1.4279684862127182</c:v>
                </c:pt>
                <c:pt idx="279">
                  <c:v>1.4200900393922344</c:v>
                </c:pt>
                <c:pt idx="280">
                  <c:v>1.4251547552054025</c:v>
                </c:pt>
                <c:pt idx="281">
                  <c:v>1.407522040892891</c:v>
                </c:pt>
                <c:pt idx="282">
                  <c:v>1.4071468767585824</c:v>
                </c:pt>
                <c:pt idx="283">
                  <c:v>1.4067717126242736</c:v>
                </c:pt>
                <c:pt idx="284">
                  <c:v>1.4007690864753333</c:v>
                </c:pt>
                <c:pt idx="285">
                  <c:v>1.3923278934533863</c:v>
                </c:pt>
                <c:pt idx="286">
                  <c:v>1.3859501031701371</c:v>
                </c:pt>
                <c:pt idx="287">
                  <c:v>1.3889514162446073</c:v>
                </c:pt>
                <c:pt idx="288">
                  <c:v>1.3904520727818421</c:v>
                </c:pt>
                <c:pt idx="289">
                  <c:v>1.3900769086475335</c:v>
                </c:pt>
                <c:pt idx="290">
                  <c:v>1.3797598949540424</c:v>
                </c:pt>
                <c:pt idx="291">
                  <c:v>1.3812605514912777</c:v>
                </c:pt>
                <c:pt idx="292">
                  <c:v>1.3906396548489965</c:v>
                </c:pt>
                <c:pt idx="293">
                  <c:v>1.4007690864753333</c:v>
                </c:pt>
                <c:pt idx="294">
                  <c:v>1.4084599512286629</c:v>
                </c:pt>
                <c:pt idx="295">
                  <c:v>1.3925154755205407</c:v>
                </c:pt>
                <c:pt idx="296">
                  <c:v>1.3898893265803791</c:v>
                </c:pt>
                <c:pt idx="297">
                  <c:v>1.3850121928343655</c:v>
                </c:pt>
                <c:pt idx="298">
                  <c:v>1.3955167885950108</c:v>
                </c:pt>
                <c:pt idx="299">
                  <c:v>1.4050834740198839</c:v>
                </c:pt>
                <c:pt idx="300">
                  <c:v>1.3870755955730634</c:v>
                </c:pt>
                <c:pt idx="301">
                  <c:v>1.3778840742824989</c:v>
                </c:pt>
                <c:pt idx="302">
                  <c:v>1.3701932095291693</c:v>
                </c:pt>
                <c:pt idx="303">
                  <c:v>1.3649409116488469</c:v>
                </c:pt>
                <c:pt idx="304">
                  <c:v>1.3724441943350221</c:v>
                </c:pt>
                <c:pt idx="305">
                  <c:v>1.3643781654473834</c:v>
                </c:pt>
                <c:pt idx="306">
                  <c:v>1.3621271806415312</c:v>
                </c:pt>
                <c:pt idx="307">
                  <c:v>1.3486212718064154</c:v>
                </c:pt>
                <c:pt idx="308">
                  <c:v>1.3407428249859317</c:v>
                </c:pt>
                <c:pt idx="309">
                  <c:v>1.3379290939786157</c:v>
                </c:pt>
                <c:pt idx="310">
                  <c:v>1.3396173325830054</c:v>
                </c:pt>
                <c:pt idx="311">
                  <c:v>1.3452447945976367</c:v>
                </c:pt>
                <c:pt idx="312">
                  <c:v>1.338304258112925</c:v>
                </c:pt>
                <c:pt idx="313">
                  <c:v>1.3362408553742264</c:v>
                </c:pt>
                <c:pt idx="314">
                  <c:v>1.3304258112924405</c:v>
                </c:pt>
                <c:pt idx="315">
                  <c:v>1.3247983492778093</c:v>
                </c:pt>
                <c:pt idx="316">
                  <c:v>1.3249859313449637</c:v>
                </c:pt>
                <c:pt idx="317">
                  <c:v>1.3186081410617148</c:v>
                </c:pt>
                <c:pt idx="318">
                  <c:v>1.3201087975989501</c:v>
                </c:pt>
                <c:pt idx="319">
                  <c:v>1.3150440817857814</c:v>
                </c:pt>
                <c:pt idx="320">
                  <c:v>1.3032264115550556</c:v>
                </c:pt>
                <c:pt idx="321">
                  <c:v>1.2979741136747331</c:v>
                </c:pt>
                <c:pt idx="322">
                  <c:v>1.2985368598761962</c:v>
                </c:pt>
                <c:pt idx="323">
                  <c:v>1.291596323391484</c:v>
                </c:pt>
                <c:pt idx="324">
                  <c:v>1.2814668917651473</c:v>
                </c:pt>
                <c:pt idx="325">
                  <c:v>1.2649596698555621</c:v>
                </c:pt>
                <c:pt idx="326">
                  <c:v>1.2456387169386609</c:v>
                </c:pt>
                <c:pt idx="327">
                  <c:v>1.2445132245357349</c:v>
                </c:pt>
                <c:pt idx="328">
                  <c:v>1.2432001500656538</c:v>
                </c:pt>
                <c:pt idx="329">
                  <c:v>1.2418870755955733</c:v>
                </c:pt>
                <c:pt idx="330">
                  <c:v>1.2396360907897206</c:v>
                </c:pt>
                <c:pt idx="331">
                  <c:v>1.2265053460889142</c:v>
                </c:pt>
                <c:pt idx="332">
                  <c:v>1.2246295254173702</c:v>
                </c:pt>
                <c:pt idx="333">
                  <c:v>1.2193772275370478</c:v>
                </c:pt>
                <c:pt idx="334">
                  <c:v>1.2073719752391674</c:v>
                </c:pt>
                <c:pt idx="335">
                  <c:v>1.1936784843368975</c:v>
                </c:pt>
                <c:pt idx="336">
                  <c:v>1.1848621271806419</c:v>
                </c:pt>
                <c:pt idx="337">
                  <c:v>1.1844869630463331</c:v>
                </c:pt>
                <c:pt idx="338">
                  <c:v>1.1852372913149505</c:v>
                </c:pt>
                <c:pt idx="339">
                  <c:v>1.1805477396360911</c:v>
                </c:pt>
                <c:pt idx="340">
                  <c:v>1.1781091727630841</c:v>
                </c:pt>
                <c:pt idx="341">
                  <c:v>1.1655411742637407</c:v>
                </c:pt>
                <c:pt idx="342">
                  <c:v>1.1482836240855376</c:v>
                </c:pt>
                <c:pt idx="343">
                  <c:v>1.1387169386606644</c:v>
                </c:pt>
                <c:pt idx="344">
                  <c:v>1.1233352091540052</c:v>
                </c:pt>
                <c:pt idx="345">
                  <c:v>1.1130181954605143</c:v>
                </c:pt>
                <c:pt idx="346">
                  <c:v>1.1143312699305947</c:v>
                </c:pt>
                <c:pt idx="347">
                  <c:v>1.107953479647346</c:v>
                </c:pt>
                <c:pt idx="348">
                  <c:v>1.0993247045582444</c:v>
                </c:pt>
                <c:pt idx="349">
                  <c:v>1.0966985556180833</c:v>
                </c:pt>
                <c:pt idx="350">
                  <c:v>1.0824423185143504</c:v>
                </c:pt>
                <c:pt idx="351">
                  <c:v>1.0766272744325645</c:v>
                </c:pt>
                <c:pt idx="352">
                  <c:v>1.0668730069405368</c:v>
                </c:pt>
                <c:pt idx="353">
                  <c:v>1.0591821421872072</c:v>
                </c:pt>
                <c:pt idx="354">
                  <c:v>1.0535546801725757</c:v>
                </c:pt>
                <c:pt idx="355">
                  <c:v>1.0417370099418497</c:v>
                </c:pt>
                <c:pt idx="356">
                  <c:v>1.0395422997561432</c:v>
                </c:pt>
                <c:pt idx="357">
                  <c:v>1.0270868504970925</c:v>
                </c:pt>
                <c:pt idx="358">
                  <c:v>1.0202401050459577</c:v>
                </c:pt>
                <c:pt idx="359">
                  <c:v>1.0135621834552617</c:v>
                </c:pt>
                <c:pt idx="360">
                  <c:v>0.99748640030013147</c:v>
                </c:pt>
                <c:pt idx="361">
                  <c:v>0.98925154755205402</c:v>
                </c:pt>
                <c:pt idx="362">
                  <c:v>0.97837178765709987</c:v>
                </c:pt>
                <c:pt idx="363">
                  <c:v>0.97445132245357347</c:v>
                </c:pt>
                <c:pt idx="364">
                  <c:v>0.96882386043894231</c:v>
                </c:pt>
                <c:pt idx="365">
                  <c:v>0.96794222472331681</c:v>
                </c:pt>
                <c:pt idx="366">
                  <c:v>0.95756893640967944</c:v>
                </c:pt>
                <c:pt idx="367">
                  <c:v>0.9468767585818797</c:v>
                </c:pt>
                <c:pt idx="368">
                  <c:v>0.94130557118739444</c:v>
                </c:pt>
                <c:pt idx="369">
                  <c:v>0.92785593697242563</c:v>
                </c:pt>
                <c:pt idx="370">
                  <c:v>0.92787469517914101</c:v>
                </c:pt>
                <c:pt idx="371">
                  <c:v>0.91761395610579644</c:v>
                </c:pt>
                <c:pt idx="372">
                  <c:v>0.9164697054961547</c:v>
                </c:pt>
                <c:pt idx="373">
                  <c:v>0.91842055899456021</c:v>
                </c:pt>
                <c:pt idx="374">
                  <c:v>0.91193021947101882</c:v>
                </c:pt>
                <c:pt idx="375">
                  <c:v>0.90977302569874319</c:v>
                </c:pt>
                <c:pt idx="376">
                  <c:v>0.90093791033577197</c:v>
                </c:pt>
                <c:pt idx="377">
                  <c:v>0.89240292628024775</c:v>
                </c:pt>
                <c:pt idx="378">
                  <c:v>0.88583755392984431</c:v>
                </c:pt>
                <c:pt idx="379">
                  <c:v>0.87411367473269563</c:v>
                </c:pt>
                <c:pt idx="380">
                  <c:v>0.86963046332770599</c:v>
                </c:pt>
                <c:pt idx="381">
                  <c:v>0.85888201087975991</c:v>
                </c:pt>
                <c:pt idx="382">
                  <c:v>0.84751453761020457</c:v>
                </c:pt>
                <c:pt idx="383">
                  <c:v>0.84162446070155705</c:v>
                </c:pt>
                <c:pt idx="384">
                  <c:v>0.82695554305008456</c:v>
                </c:pt>
                <c:pt idx="385">
                  <c:v>0.82125304820859135</c:v>
                </c:pt>
                <c:pt idx="386">
                  <c:v>0.81406865503657855</c:v>
                </c:pt>
                <c:pt idx="387">
                  <c:v>0.81142374788970184</c:v>
                </c:pt>
                <c:pt idx="388">
                  <c:v>0.81042956293378354</c:v>
                </c:pt>
                <c:pt idx="389">
                  <c:v>0.80275745638716955</c:v>
                </c:pt>
                <c:pt idx="390">
                  <c:v>0.79570437066216482</c:v>
                </c:pt>
                <c:pt idx="391">
                  <c:v>0.7914837741511912</c:v>
                </c:pt>
                <c:pt idx="392">
                  <c:v>0.78600637779028337</c:v>
                </c:pt>
                <c:pt idx="393">
                  <c:v>0.77687113111986505</c:v>
                </c:pt>
                <c:pt idx="394">
                  <c:v>0.76676045770024392</c:v>
                </c:pt>
                <c:pt idx="395">
                  <c:v>0.75421121740761599</c:v>
                </c:pt>
                <c:pt idx="396">
                  <c:v>0.74528231101106746</c:v>
                </c:pt>
                <c:pt idx="397">
                  <c:v>0.73974864003001328</c:v>
                </c:pt>
                <c:pt idx="398">
                  <c:v>0.73582817482648666</c:v>
                </c:pt>
                <c:pt idx="399">
                  <c:v>0.72847495779403504</c:v>
                </c:pt>
                <c:pt idx="400">
                  <c:v>0.72230350778465591</c:v>
                </c:pt>
                <c:pt idx="401">
                  <c:v>0.72684299380979189</c:v>
                </c:pt>
                <c:pt idx="402">
                  <c:v>0.72065278559369739</c:v>
                </c:pt>
                <c:pt idx="403">
                  <c:v>0.71691990245732518</c:v>
                </c:pt>
                <c:pt idx="404">
                  <c:v>0.71708872631776421</c:v>
                </c:pt>
                <c:pt idx="405">
                  <c:v>0.70896642280997935</c:v>
                </c:pt>
                <c:pt idx="406">
                  <c:v>0.71014818983305206</c:v>
                </c:pt>
                <c:pt idx="407">
                  <c:v>0.70652785593697254</c:v>
                </c:pt>
                <c:pt idx="408">
                  <c:v>0.7022322265991372</c:v>
                </c:pt>
                <c:pt idx="409">
                  <c:v>0.69726130181954604</c:v>
                </c:pt>
                <c:pt idx="410">
                  <c:v>0.68615644344400684</c:v>
                </c:pt>
                <c:pt idx="411">
                  <c:v>0.68458075407990993</c:v>
                </c:pt>
                <c:pt idx="412">
                  <c:v>0.67681485649971873</c:v>
                </c:pt>
                <c:pt idx="413">
                  <c:v>0.67323203901706996</c:v>
                </c:pt>
                <c:pt idx="414">
                  <c:v>0.67492027762145945</c:v>
                </c:pt>
                <c:pt idx="415">
                  <c:v>0.67364471956480965</c:v>
                </c:pt>
                <c:pt idx="416">
                  <c:v>0.6743950478334273</c:v>
                </c:pt>
                <c:pt idx="417">
                  <c:v>0.677039954980304</c:v>
                </c:pt>
                <c:pt idx="418">
                  <c:v>0.67051209904333153</c:v>
                </c:pt>
                <c:pt idx="419">
                  <c:v>0.66473457137497671</c:v>
                </c:pt>
                <c:pt idx="420">
                  <c:v>0.652841868317389</c:v>
                </c:pt>
                <c:pt idx="421">
                  <c:v>0.64667041830800986</c:v>
                </c:pt>
                <c:pt idx="422">
                  <c:v>0.64638904520727836</c:v>
                </c:pt>
                <c:pt idx="423">
                  <c:v>0.64376289626711691</c:v>
                </c:pt>
                <c:pt idx="424">
                  <c:v>0.63950478334271244</c:v>
                </c:pt>
                <c:pt idx="425">
                  <c:v>0.63455261676983687</c:v>
                </c:pt>
                <c:pt idx="426">
                  <c:v>0.62961920840367658</c:v>
                </c:pt>
                <c:pt idx="427">
                  <c:v>0.62524854623897963</c:v>
                </c:pt>
                <c:pt idx="428">
                  <c:v>0.62928156068279884</c:v>
                </c:pt>
                <c:pt idx="429">
                  <c:v>0.6260551491277434</c:v>
                </c:pt>
                <c:pt idx="430">
                  <c:v>0.62796848621271806</c:v>
                </c:pt>
                <c:pt idx="431">
                  <c:v>0.62571750140686555</c:v>
                </c:pt>
                <c:pt idx="432">
                  <c:v>0.62541737009941845</c:v>
                </c:pt>
                <c:pt idx="433">
                  <c:v>0.627236916150816</c:v>
                </c:pt>
                <c:pt idx="434">
                  <c:v>0.62374788970174455</c:v>
                </c:pt>
                <c:pt idx="435">
                  <c:v>0.62926280247608324</c:v>
                </c:pt>
                <c:pt idx="436">
                  <c:v>0.63080097542674929</c:v>
                </c:pt>
                <c:pt idx="437">
                  <c:v>0.63141999624835876</c:v>
                </c:pt>
                <c:pt idx="438">
                  <c:v>0.633145751266179</c:v>
                </c:pt>
                <c:pt idx="439">
                  <c:v>0.63273307071843932</c:v>
                </c:pt>
                <c:pt idx="440">
                  <c:v>0.63492778090414559</c:v>
                </c:pt>
                <c:pt idx="441">
                  <c:v>0.63665353592196594</c:v>
                </c:pt>
                <c:pt idx="442">
                  <c:v>0.63916713562183469</c:v>
                </c:pt>
                <c:pt idx="443">
                  <c:v>0.64156818608141064</c:v>
                </c:pt>
                <c:pt idx="444">
                  <c:v>0.64081785781279321</c:v>
                </c:pt>
                <c:pt idx="445">
                  <c:v>0.64235603076345915</c:v>
                </c:pt>
                <c:pt idx="446">
                  <c:v>0.63813543425248542</c:v>
                </c:pt>
                <c:pt idx="447">
                  <c:v>0.63759144625773778</c:v>
                </c:pt>
                <c:pt idx="448">
                  <c:v>0.63764772087788424</c:v>
                </c:pt>
                <c:pt idx="449">
                  <c:v>0.63942975051585083</c:v>
                </c:pt>
                <c:pt idx="450">
                  <c:v>0.6414181204276872</c:v>
                </c:pt>
                <c:pt idx="451">
                  <c:v>0.64676420934158707</c:v>
                </c:pt>
                <c:pt idx="452">
                  <c:v>0.65374226223972987</c:v>
                </c:pt>
                <c:pt idx="453">
                  <c:v>0.65796285875070359</c:v>
                </c:pt>
                <c:pt idx="454">
                  <c:v>0.66469705496154574</c:v>
                </c:pt>
                <c:pt idx="455">
                  <c:v>0.66582254736447199</c:v>
                </c:pt>
                <c:pt idx="456">
                  <c:v>0.67266929281560695</c:v>
                </c:pt>
                <c:pt idx="457">
                  <c:v>0.67792159069592961</c:v>
                </c:pt>
                <c:pt idx="458">
                  <c:v>0.68300506471581324</c:v>
                </c:pt>
                <c:pt idx="459">
                  <c:v>0.69028324892140325</c:v>
                </c:pt>
                <c:pt idx="460">
                  <c:v>0.68420558994560121</c:v>
                </c:pt>
                <c:pt idx="461">
                  <c:v>0.68334271243669109</c:v>
                </c:pt>
                <c:pt idx="462">
                  <c:v>0.68247983492778086</c:v>
                </c:pt>
                <c:pt idx="463">
                  <c:v>0.6838304258112925</c:v>
                </c:pt>
                <c:pt idx="464">
                  <c:v>0.69275933220784103</c:v>
                </c:pt>
                <c:pt idx="465">
                  <c:v>0.69649221534421324</c:v>
                </c:pt>
                <c:pt idx="466">
                  <c:v>0.70176327143125128</c:v>
                </c:pt>
                <c:pt idx="467">
                  <c:v>0.7064715813168263</c:v>
                </c:pt>
                <c:pt idx="468">
                  <c:v>0.70898518101669494</c:v>
                </c:pt>
                <c:pt idx="469">
                  <c:v>0.7157006190208216</c:v>
                </c:pt>
                <c:pt idx="470">
                  <c:v>0.71872069030200714</c:v>
                </c:pt>
                <c:pt idx="471">
                  <c:v>0.72192834365034697</c:v>
                </c:pt>
                <c:pt idx="472">
                  <c:v>0.72836240855374235</c:v>
                </c:pt>
                <c:pt idx="473">
                  <c:v>0.73911086100168832</c:v>
                </c:pt>
                <c:pt idx="474">
                  <c:v>0.7488838867004316</c:v>
                </c:pt>
                <c:pt idx="475">
                  <c:v>0.75340461451885199</c:v>
                </c:pt>
                <c:pt idx="476">
                  <c:v>0.75334833989870575</c:v>
                </c:pt>
                <c:pt idx="477">
                  <c:v>0.75347964734571382</c:v>
                </c:pt>
                <c:pt idx="478">
                  <c:v>0.7555618082911274</c:v>
                </c:pt>
                <c:pt idx="479">
                  <c:v>0.76565372350403316</c:v>
                </c:pt>
                <c:pt idx="480">
                  <c:v>0.77315700619020833</c:v>
                </c:pt>
                <c:pt idx="481">
                  <c:v>0.77891577565184777</c:v>
                </c:pt>
                <c:pt idx="482">
                  <c:v>0.78364284374413817</c:v>
                </c:pt>
                <c:pt idx="483">
                  <c:v>0.78561245544925906</c:v>
                </c:pt>
                <c:pt idx="484">
                  <c:v>0.79165259801163013</c:v>
                </c:pt>
                <c:pt idx="485">
                  <c:v>0.79908084787094358</c:v>
                </c:pt>
                <c:pt idx="486">
                  <c:v>0.80393922341024215</c:v>
                </c:pt>
                <c:pt idx="487">
                  <c:v>0.80872256612267879</c:v>
                </c:pt>
                <c:pt idx="488">
                  <c:v>0.81159257175014077</c:v>
                </c:pt>
                <c:pt idx="489">
                  <c:v>0.81369349090226983</c:v>
                </c:pt>
                <c:pt idx="490">
                  <c:v>0.81538172950665933</c:v>
                </c:pt>
                <c:pt idx="491">
                  <c:v>0.82033389607953489</c:v>
                </c:pt>
                <c:pt idx="492">
                  <c:v>0.82590508347402003</c:v>
                </c:pt>
                <c:pt idx="493">
                  <c:v>0.83057587694616408</c:v>
                </c:pt>
                <c:pt idx="494">
                  <c:v>0.8401050459576066</c:v>
                </c:pt>
                <c:pt idx="495">
                  <c:v>0.84730819733633467</c:v>
                </c:pt>
                <c:pt idx="496">
                  <c:v>0.85280435190395798</c:v>
                </c:pt>
                <c:pt idx="497">
                  <c:v>0.85492402926280264</c:v>
                </c:pt>
                <c:pt idx="498">
                  <c:v>0.8516225848808856</c:v>
                </c:pt>
                <c:pt idx="499">
                  <c:v>0.85409866816732338</c:v>
                </c:pt>
                <c:pt idx="500">
                  <c:v>0.86083286437816553</c:v>
                </c:pt>
                <c:pt idx="501">
                  <c:v>0.86574751453761023</c:v>
                </c:pt>
                <c:pt idx="502">
                  <c:v>0.87593322078409319</c:v>
                </c:pt>
                <c:pt idx="503">
                  <c:v>0.88411179891202418</c:v>
                </c:pt>
                <c:pt idx="504">
                  <c:v>0.8928343650347027</c:v>
                </c:pt>
                <c:pt idx="505">
                  <c:v>0.90339523541549438</c:v>
                </c:pt>
                <c:pt idx="506">
                  <c:v>0.91087975989495429</c:v>
                </c:pt>
                <c:pt idx="507">
                  <c:v>0.91442506096417198</c:v>
                </c:pt>
                <c:pt idx="508">
                  <c:v>0.91260551491277442</c:v>
                </c:pt>
                <c:pt idx="509">
                  <c:v>0.91660101294316287</c:v>
                </c:pt>
                <c:pt idx="510">
                  <c:v>0.92326017632714319</c:v>
                </c:pt>
                <c:pt idx="511">
                  <c:v>0.93023822922528621</c:v>
                </c:pt>
                <c:pt idx="512">
                  <c:v>0.93770399549803052</c:v>
                </c:pt>
                <c:pt idx="513">
                  <c:v>0.94094916525980121</c:v>
                </c:pt>
                <c:pt idx="514">
                  <c:v>0.94391296192084029</c:v>
                </c:pt>
                <c:pt idx="515">
                  <c:v>0.94655786906771733</c:v>
                </c:pt>
                <c:pt idx="516">
                  <c:v>0.95349840555242937</c:v>
                </c:pt>
                <c:pt idx="517">
                  <c:v>0.95938848246107677</c:v>
                </c:pt>
                <c:pt idx="518">
                  <c:v>0.96867379478521864</c:v>
                </c:pt>
                <c:pt idx="519">
                  <c:v>0.97587694616394693</c:v>
                </c:pt>
                <c:pt idx="520">
                  <c:v>0.9816919902457325</c:v>
                </c:pt>
                <c:pt idx="521">
                  <c:v>0.98994560120052522</c:v>
                </c:pt>
                <c:pt idx="522">
                  <c:v>0.99182142187206923</c:v>
                </c:pt>
                <c:pt idx="523">
                  <c:v>0.99591071093603478</c:v>
                </c:pt>
                <c:pt idx="524">
                  <c:v>1.0016132057775278</c:v>
                </c:pt>
                <c:pt idx="525">
                  <c:v>1.0070906021384358</c:v>
                </c:pt>
                <c:pt idx="526">
                  <c:v>1.0165634965297319</c:v>
                </c:pt>
                <c:pt idx="527">
                  <c:v>1.0241980866629152</c:v>
                </c:pt>
                <c:pt idx="528">
                  <c:v>1.0313074470080663</c:v>
                </c:pt>
                <c:pt idx="529">
                  <c:v>1.0335959482273496</c:v>
                </c:pt>
                <c:pt idx="530">
                  <c:v>1.037084974676421</c:v>
                </c:pt>
                <c:pt idx="531">
                  <c:v>1.0419245920090041</c:v>
                </c:pt>
                <c:pt idx="532">
                  <c:v>1.0464265616207091</c:v>
                </c:pt>
                <c:pt idx="533">
                  <c:v>1.0541174263740387</c:v>
                </c:pt>
                <c:pt idx="534">
                  <c:v>1.0664978428062282</c:v>
                </c:pt>
                <c:pt idx="535">
                  <c:v>1.0728756330894769</c:v>
                </c:pt>
                <c:pt idx="536">
                  <c:v>1.0794410054398802</c:v>
                </c:pt>
                <c:pt idx="537">
                  <c:v>1.0875070343275184</c:v>
                </c:pt>
                <c:pt idx="538">
                  <c:v>1.0886325267304446</c:v>
                </c:pt>
                <c:pt idx="539">
                  <c:v>1.0936972425436131</c:v>
                </c:pt>
                <c:pt idx="540">
                  <c:v>1.0936972425436131</c:v>
                </c:pt>
                <c:pt idx="541">
                  <c:v>1.0936972425436131</c:v>
                </c:pt>
                <c:pt idx="542">
                  <c:v>1.0981992121553181</c:v>
                </c:pt>
                <c:pt idx="543">
                  <c:v>1.1021384355655601</c:v>
                </c:pt>
                <c:pt idx="544">
                  <c:v>1.1102044644531985</c:v>
                </c:pt>
                <c:pt idx="545">
                  <c:v>1.1139561057962861</c:v>
                </c:pt>
                <c:pt idx="546">
                  <c:v>1.1141436878634403</c:v>
                </c:pt>
                <c:pt idx="547">
                  <c:v>1.1227724629525422</c:v>
                </c:pt>
                <c:pt idx="548">
                  <c:v>1.1302757456387174</c:v>
                </c:pt>
                <c:pt idx="549">
                  <c:v>1.1398424310635906</c:v>
                </c:pt>
                <c:pt idx="550">
                  <c:v>1.1486587882198462</c:v>
                </c:pt>
                <c:pt idx="551">
                  <c:v>1.1520352654286252</c:v>
                </c:pt>
                <c:pt idx="552">
                  <c:v>1.1561620709060214</c:v>
                </c:pt>
                <c:pt idx="553">
                  <c:v>1.1606640405177269</c:v>
                </c:pt>
                <c:pt idx="554">
                  <c:v>1.1651660101294321</c:v>
                </c:pt>
                <c:pt idx="555">
                  <c:v>1.1642280997936598</c:v>
                </c:pt>
                <c:pt idx="556">
                  <c:v>1.1642280997936598</c:v>
                </c:pt>
                <c:pt idx="557">
                  <c:v>1.1655411742637407</c:v>
                </c:pt>
                <c:pt idx="558">
                  <c:v>1.1704183080097545</c:v>
                </c:pt>
                <c:pt idx="559">
                  <c:v>1.1775464265616209</c:v>
                </c:pt>
                <c:pt idx="560">
                  <c:v>1.1822359782404803</c:v>
                </c:pt>
                <c:pt idx="561">
                  <c:v>1.1822359782404803</c:v>
                </c:pt>
                <c:pt idx="562">
                  <c:v>1.1820483961733259</c:v>
                </c:pt>
                <c:pt idx="563">
                  <c:v>1.1861752016507223</c:v>
                </c:pt>
                <c:pt idx="564">
                  <c:v>1.1912399174638908</c:v>
                </c:pt>
                <c:pt idx="565">
                  <c:v>1.1968673794785221</c:v>
                </c:pt>
                <c:pt idx="566">
                  <c:v>1.1996811104858378</c:v>
                </c:pt>
                <c:pt idx="567">
                  <c:v>1.1972425436128309</c:v>
                </c:pt>
                <c:pt idx="568">
                  <c:v>1.192365409866817</c:v>
                </c:pt>
                <c:pt idx="569">
                  <c:v>1.1888013505908839</c:v>
                </c:pt>
                <c:pt idx="570">
                  <c:v>1.1893640967923469</c:v>
                </c:pt>
                <c:pt idx="571">
                  <c:v>1.1938660664040519</c:v>
                </c:pt>
                <c:pt idx="572">
                  <c:v>1.1985556180829118</c:v>
                </c:pt>
                <c:pt idx="573">
                  <c:v>1.1970549615456765</c:v>
                </c:pt>
                <c:pt idx="574">
                  <c:v>1.1946163946726698</c:v>
                </c:pt>
                <c:pt idx="575">
                  <c:v>1.1948039767398242</c:v>
                </c:pt>
                <c:pt idx="576">
                  <c:v>1.1904895891952729</c:v>
                </c:pt>
                <c:pt idx="577">
                  <c:v>1.1970549615456765</c:v>
                </c:pt>
                <c:pt idx="578">
                  <c:v>1.1966797974113677</c:v>
                </c:pt>
                <c:pt idx="579">
                  <c:v>1.1933033202025889</c:v>
                </c:pt>
                <c:pt idx="580">
                  <c:v>1.1961170512099046</c:v>
                </c:pt>
                <c:pt idx="581">
                  <c:v>1.1904895891952729</c:v>
                </c:pt>
                <c:pt idx="582">
                  <c:v>1.1858000375164137</c:v>
                </c:pt>
                <c:pt idx="583">
                  <c:v>1.1848621271806419</c:v>
                </c:pt>
                <c:pt idx="584">
                  <c:v>1.1773588444944667</c:v>
                </c:pt>
                <c:pt idx="585">
                  <c:v>1.176045770024386</c:v>
                </c:pt>
                <c:pt idx="586">
                  <c:v>1.183361470643407</c:v>
                </c:pt>
                <c:pt idx="587">
                  <c:v>1.1811104858375543</c:v>
                </c:pt>
                <c:pt idx="588">
                  <c:v>1.1816732320390173</c:v>
                </c:pt>
                <c:pt idx="589">
                  <c:v>1.179984993434628</c:v>
                </c:pt>
                <c:pt idx="590">
                  <c:v>1.1700431438754457</c:v>
                </c:pt>
                <c:pt idx="591">
                  <c:v>1.1646032639279689</c:v>
                </c:pt>
                <c:pt idx="592">
                  <c:v>1.1576627274432567</c:v>
                </c:pt>
                <c:pt idx="593">
                  <c:v>1.1529731757643973</c:v>
                </c:pt>
                <c:pt idx="594">
                  <c:v>1.1479084599512288</c:v>
                </c:pt>
                <c:pt idx="595">
                  <c:v>1.146407803413994</c:v>
                </c:pt>
                <c:pt idx="596">
                  <c:v>1.1443444006752956</c:v>
                </c:pt>
                <c:pt idx="597">
                  <c:v>1.1428437441380608</c:v>
                </c:pt>
                <c:pt idx="598">
                  <c:v>1.1357156255861942</c:v>
                </c:pt>
                <c:pt idx="599">
                  <c:v>1.123147627086851</c:v>
                </c:pt>
                <c:pt idx="600">
                  <c:v>1.1169574188707563</c:v>
                </c:pt>
                <c:pt idx="601">
                  <c:v>1.1017632714312515</c:v>
                </c:pt>
                <c:pt idx="602">
                  <c:v>1.0921965860063778</c:v>
                </c:pt>
                <c:pt idx="603">
                  <c:v>1.0816919902457329</c:v>
                </c:pt>
                <c:pt idx="604">
                  <c:v>1.0663102607390738</c:v>
                </c:pt>
                <c:pt idx="605">
                  <c:v>1.0584318139185898</c:v>
                </c:pt>
                <c:pt idx="606">
                  <c:v>1.0503657850309511</c:v>
                </c:pt>
                <c:pt idx="607">
                  <c:v>1.046801725755018</c:v>
                </c:pt>
                <c:pt idx="608">
                  <c:v>1.0378915775651847</c:v>
                </c:pt>
                <c:pt idx="609">
                  <c:v>1.0297505158506846</c:v>
                </c:pt>
                <c:pt idx="610">
                  <c:v>1.0238416807353217</c:v>
                </c:pt>
                <c:pt idx="611">
                  <c:v>1.0141812042768712</c:v>
                </c:pt>
                <c:pt idx="612">
                  <c:v>1.0084974676420937</c:v>
                </c:pt>
                <c:pt idx="613">
                  <c:v>1.0020446445319828</c:v>
                </c:pt>
                <c:pt idx="614">
                  <c:v>0.99332207840930409</c:v>
                </c:pt>
                <c:pt idx="615">
                  <c:v>0.98467454511348718</c:v>
                </c:pt>
                <c:pt idx="616">
                  <c:v>0.979947477021197</c:v>
                </c:pt>
                <c:pt idx="617">
                  <c:v>0.97450759707371981</c:v>
                </c:pt>
                <c:pt idx="618">
                  <c:v>0.96732320390170701</c:v>
                </c:pt>
                <c:pt idx="619">
                  <c:v>0.96417182517351363</c:v>
                </c:pt>
                <c:pt idx="620">
                  <c:v>0.95740011254924029</c:v>
                </c:pt>
                <c:pt idx="621">
                  <c:v>0.94850872256612273</c:v>
                </c:pt>
                <c:pt idx="622">
                  <c:v>0.941661977114988</c:v>
                </c:pt>
                <c:pt idx="623">
                  <c:v>0.93475895704370671</c:v>
                </c:pt>
                <c:pt idx="624">
                  <c:v>0.9288688801350593</c:v>
                </c:pt>
                <c:pt idx="625">
                  <c:v>0.92459200900393934</c:v>
                </c:pt>
                <c:pt idx="626">
                  <c:v>0.92322265991371233</c:v>
                </c:pt>
                <c:pt idx="627">
                  <c:v>0.91881448133558441</c:v>
                </c:pt>
                <c:pt idx="628">
                  <c:v>0.91658225473644728</c:v>
                </c:pt>
                <c:pt idx="629">
                  <c:v>0.91540048771337468</c:v>
                </c:pt>
                <c:pt idx="630">
                  <c:v>0.91176139561057978</c:v>
                </c:pt>
                <c:pt idx="631">
                  <c:v>0.90883511536297146</c:v>
                </c:pt>
                <c:pt idx="632">
                  <c:v>0.90579628587507055</c:v>
                </c:pt>
                <c:pt idx="633">
                  <c:v>0.90350778465578696</c:v>
                </c:pt>
                <c:pt idx="634">
                  <c:v>0.9030763459013319</c:v>
                </c:pt>
                <c:pt idx="635">
                  <c:v>0.9008066028887638</c:v>
                </c:pt>
                <c:pt idx="636">
                  <c:v>0.90033764772087799</c:v>
                </c:pt>
                <c:pt idx="637">
                  <c:v>0.89968111048583765</c:v>
                </c:pt>
                <c:pt idx="638">
                  <c:v>0.89386606640405197</c:v>
                </c:pt>
                <c:pt idx="639">
                  <c:v>0.8908647533295817</c:v>
                </c:pt>
                <c:pt idx="640">
                  <c:v>0.88810729694241242</c:v>
                </c:pt>
                <c:pt idx="641">
                  <c:v>0.88506846745451151</c:v>
                </c:pt>
                <c:pt idx="642">
                  <c:v>0.88486212718064161</c:v>
                </c:pt>
                <c:pt idx="643">
                  <c:v>0.8874320015006566</c:v>
                </c:pt>
                <c:pt idx="644">
                  <c:v>0.8896079534796475</c:v>
                </c:pt>
                <c:pt idx="645">
                  <c:v>0.88808853873569704</c:v>
                </c:pt>
                <c:pt idx="646">
                  <c:v>0.88812605514912779</c:v>
                </c:pt>
                <c:pt idx="647">
                  <c:v>0.8895891952729319</c:v>
                </c:pt>
                <c:pt idx="648">
                  <c:v>0.89437253798536875</c:v>
                </c:pt>
                <c:pt idx="649">
                  <c:v>0.90202588632526737</c:v>
                </c:pt>
                <c:pt idx="650">
                  <c:v>0.90789720502719939</c:v>
                </c:pt>
                <c:pt idx="651">
                  <c:v>0.91249296567248184</c:v>
                </c:pt>
                <c:pt idx="652">
                  <c:v>0.91737009941849557</c:v>
                </c:pt>
                <c:pt idx="653">
                  <c:v>0.92123429000187596</c:v>
                </c:pt>
                <c:pt idx="654">
                  <c:v>0.93044456949915599</c:v>
                </c:pt>
                <c:pt idx="655">
                  <c:v>0.93806040142562397</c:v>
                </c:pt>
                <c:pt idx="656">
                  <c:v>0.93851059838679418</c:v>
                </c:pt>
                <c:pt idx="657">
                  <c:v>0.94119302194710186</c:v>
                </c:pt>
                <c:pt idx="658">
                  <c:v>0.94179328456199607</c:v>
                </c:pt>
                <c:pt idx="659">
                  <c:v>0.94623897955355485</c:v>
                </c:pt>
                <c:pt idx="660">
                  <c:v>0.95302945038454334</c:v>
                </c:pt>
                <c:pt idx="661">
                  <c:v>0.96336522228474986</c:v>
                </c:pt>
                <c:pt idx="662">
                  <c:v>0.97163759144625772</c:v>
                </c:pt>
                <c:pt idx="663">
                  <c:v>0.9758019133370851</c:v>
                </c:pt>
                <c:pt idx="664">
                  <c:v>0.98165447383230187</c:v>
                </c:pt>
                <c:pt idx="665">
                  <c:v>0.98262990058150479</c:v>
                </c:pt>
                <c:pt idx="666">
                  <c:v>0.9882198461827052</c:v>
                </c:pt>
                <c:pt idx="667">
                  <c:v>0.98865128493716026</c:v>
                </c:pt>
                <c:pt idx="668">
                  <c:v>0.99221534421309343</c:v>
                </c:pt>
                <c:pt idx="669">
                  <c:v>0.99707371975239167</c:v>
                </c:pt>
                <c:pt idx="670">
                  <c:v>1</c:v>
                </c:pt>
                <c:pt idx="671">
                  <c:v>1.0063777902832491</c:v>
                </c:pt>
                <c:pt idx="672">
                  <c:v>1.007353217032452</c:v>
                </c:pt>
                <c:pt idx="673">
                  <c:v>1.0080472706809231</c:v>
                </c:pt>
                <c:pt idx="674">
                  <c:v>1.0078596886137687</c:v>
                </c:pt>
                <c:pt idx="675">
                  <c:v>1.0073157006190208</c:v>
                </c:pt>
                <c:pt idx="676">
                  <c:v>1.010185706246483</c:v>
                </c:pt>
                <c:pt idx="677">
                  <c:v>1.0103357719002066</c:v>
                </c:pt>
                <c:pt idx="678">
                  <c:v>1.0115738135434253</c:v>
                </c:pt>
                <c:pt idx="679">
                  <c:v>1.0125117238791974</c:v>
                </c:pt>
                <c:pt idx="680">
                  <c:v>1.0067904708309889</c:v>
                </c:pt>
                <c:pt idx="681">
                  <c:v>0.99814293753517191</c:v>
                </c:pt>
                <c:pt idx="682">
                  <c:v>0.98942037141249317</c:v>
                </c:pt>
                <c:pt idx="683">
                  <c:v>0.9764959669855563</c:v>
                </c:pt>
                <c:pt idx="684">
                  <c:v>0.96225848808853887</c:v>
                </c:pt>
                <c:pt idx="685">
                  <c:v>0.95252297880322656</c:v>
                </c:pt>
                <c:pt idx="686">
                  <c:v>0.93464640780341413</c:v>
                </c:pt>
                <c:pt idx="687">
                  <c:v>0.91536297129994393</c:v>
                </c:pt>
                <c:pt idx="688">
                  <c:v>0.89782404802100924</c:v>
                </c:pt>
                <c:pt idx="689">
                  <c:v>0.87557681485649985</c:v>
                </c:pt>
                <c:pt idx="690">
                  <c:v>0.85432376664790866</c:v>
                </c:pt>
                <c:pt idx="691">
                  <c:v>0.83657850309510418</c:v>
                </c:pt>
                <c:pt idx="692">
                  <c:v>0.81262427311948982</c:v>
                </c:pt>
                <c:pt idx="693">
                  <c:v>0.78735696867379479</c:v>
                </c:pt>
                <c:pt idx="694">
                  <c:v>0.75983867942224737</c:v>
                </c:pt>
                <c:pt idx="695">
                  <c:v>0.73218908272369176</c:v>
                </c:pt>
                <c:pt idx="696">
                  <c:v>0.70478334271243681</c:v>
                </c:pt>
                <c:pt idx="697">
                  <c:v>0.6799849934346277</c:v>
                </c:pt>
                <c:pt idx="698">
                  <c:v>0.6558806978052899</c:v>
                </c:pt>
                <c:pt idx="699">
                  <c:v>0.62753704745826311</c:v>
                </c:pt>
                <c:pt idx="700">
                  <c:v>0.59975614331269944</c:v>
                </c:pt>
                <c:pt idx="701">
                  <c:v>0.57281935846933041</c:v>
                </c:pt>
                <c:pt idx="702">
                  <c:v>0.54616394672669311</c:v>
                </c:pt>
                <c:pt idx="703">
                  <c:v>0.52153442130932282</c:v>
                </c:pt>
                <c:pt idx="704">
                  <c:v>0.49992496717313828</c:v>
                </c:pt>
                <c:pt idx="705">
                  <c:v>0.47454511348715056</c:v>
                </c:pt>
                <c:pt idx="706">
                  <c:v>0.45158506846745461</c:v>
                </c:pt>
                <c:pt idx="707">
                  <c:v>0.42905646220221344</c:v>
                </c:pt>
                <c:pt idx="708">
                  <c:v>0.4075595573063216</c:v>
                </c:pt>
                <c:pt idx="709">
                  <c:v>0.39163383980491479</c:v>
                </c:pt>
                <c:pt idx="710">
                  <c:v>0.37578315513036953</c:v>
                </c:pt>
                <c:pt idx="711">
                  <c:v>0.35925717501406867</c:v>
                </c:pt>
                <c:pt idx="712">
                  <c:v>0.34211217407615824</c:v>
                </c:pt>
                <c:pt idx="713">
                  <c:v>0.32256612267867185</c:v>
                </c:pt>
                <c:pt idx="714">
                  <c:v>0.30707184393172021</c:v>
                </c:pt>
                <c:pt idx="715">
                  <c:v>0.29501031701369346</c:v>
                </c:pt>
                <c:pt idx="716">
                  <c:v>0.2833989870568373</c:v>
                </c:pt>
                <c:pt idx="717">
                  <c:v>0.27250046895516783</c:v>
                </c:pt>
                <c:pt idx="718">
                  <c:v>0.26163946726692933</c:v>
                </c:pt>
                <c:pt idx="719">
                  <c:v>0.24897767773400858</c:v>
                </c:pt>
                <c:pt idx="720">
                  <c:v>0.23929844306884268</c:v>
                </c:pt>
                <c:pt idx="721">
                  <c:v>0.23138247983492785</c:v>
                </c:pt>
                <c:pt idx="722">
                  <c:v>0.22202213468392418</c:v>
                </c:pt>
                <c:pt idx="723">
                  <c:v>0.21782029637966605</c:v>
                </c:pt>
                <c:pt idx="724">
                  <c:v>0.21178015381729501</c:v>
                </c:pt>
                <c:pt idx="725">
                  <c:v>0.20455824423185132</c:v>
                </c:pt>
                <c:pt idx="726">
                  <c:v>0.20018758206715437</c:v>
                </c:pt>
                <c:pt idx="727">
                  <c:v>0.19264678296754825</c:v>
                </c:pt>
                <c:pt idx="728">
                  <c:v>0.1873382104670793</c:v>
                </c:pt>
                <c:pt idx="729">
                  <c:v>0.18262990058150433</c:v>
                </c:pt>
                <c:pt idx="730">
                  <c:v>0.17758394297505156</c:v>
                </c:pt>
                <c:pt idx="731">
                  <c:v>0.17250046895516788</c:v>
                </c:pt>
                <c:pt idx="732">
                  <c:v>0.16771712624273111</c:v>
                </c:pt>
                <c:pt idx="733">
                  <c:v>0.16377790283248914</c:v>
                </c:pt>
                <c:pt idx="734">
                  <c:v>0.16015756893640962</c:v>
                </c:pt>
                <c:pt idx="735">
                  <c:v>0.15576814856499713</c:v>
                </c:pt>
                <c:pt idx="736">
                  <c:v>0.15167885950103172</c:v>
                </c:pt>
                <c:pt idx="737">
                  <c:v>0.14689551678859492</c:v>
                </c:pt>
                <c:pt idx="738">
                  <c:v>0.14093040705308571</c:v>
                </c:pt>
                <c:pt idx="739">
                  <c:v>0.13791033577190018</c:v>
                </c:pt>
                <c:pt idx="740">
                  <c:v>0.13265803789157748</c:v>
                </c:pt>
                <c:pt idx="741">
                  <c:v>0.128006002626149</c:v>
                </c:pt>
                <c:pt idx="742">
                  <c:v>0.12391671356218338</c:v>
                </c:pt>
                <c:pt idx="743">
                  <c:v>0.12072781842055907</c:v>
                </c:pt>
                <c:pt idx="744">
                  <c:v>0.11787657099981234</c:v>
                </c:pt>
                <c:pt idx="745">
                  <c:v>0.115719377227537</c:v>
                </c:pt>
                <c:pt idx="746">
                  <c:v>0.11256799849934339</c:v>
                </c:pt>
                <c:pt idx="747">
                  <c:v>0.10680922903770389</c:v>
                </c:pt>
                <c:pt idx="748">
                  <c:v>0.10459576064528228</c:v>
                </c:pt>
                <c:pt idx="749">
                  <c:v>9.9962483586569145E-2</c:v>
                </c:pt>
                <c:pt idx="750">
                  <c:v>9.6473457137497623E-2</c:v>
                </c:pt>
                <c:pt idx="751">
                  <c:v>9.5873194522603636E-2</c:v>
                </c:pt>
                <c:pt idx="752">
                  <c:v>9.073344588257358E-2</c:v>
                </c:pt>
                <c:pt idx="753">
                  <c:v>8.7900956668542418E-2</c:v>
                </c:pt>
                <c:pt idx="754">
                  <c:v>8.6869255299193343E-2</c:v>
                </c:pt>
                <c:pt idx="755">
                  <c:v>8.3980491465015919E-2</c:v>
                </c:pt>
                <c:pt idx="756">
                  <c:v>8.1654473832301566E-2</c:v>
                </c:pt>
                <c:pt idx="757">
                  <c:v>7.9722378540611497E-2</c:v>
                </c:pt>
                <c:pt idx="758">
                  <c:v>7.6383417745263527E-2</c:v>
                </c:pt>
                <c:pt idx="759">
                  <c:v>7.4413806040142541E-2</c:v>
                </c:pt>
                <c:pt idx="760">
                  <c:v>7.4770211967735811E-2</c:v>
                </c:pt>
                <c:pt idx="761">
                  <c:v>7.4038641905833716E-2</c:v>
                </c:pt>
                <c:pt idx="762">
                  <c:v>7.2688051022322189E-2</c:v>
                </c:pt>
                <c:pt idx="763">
                  <c:v>6.9630463327705852E-2</c:v>
                </c:pt>
                <c:pt idx="764">
                  <c:v>6.5616207090602063E-2</c:v>
                </c:pt>
                <c:pt idx="765">
                  <c:v>6.3871693866066351E-2</c:v>
                </c:pt>
                <c:pt idx="766">
                  <c:v>6.372162821234291E-2</c:v>
                </c:pt>
                <c:pt idx="767">
                  <c:v>6.4040517726505361E-2</c:v>
                </c:pt>
                <c:pt idx="768">
                  <c:v>6.2127180641530645E-2</c:v>
                </c:pt>
                <c:pt idx="769">
                  <c:v>5.9744888388670037E-2</c:v>
                </c:pt>
                <c:pt idx="770">
                  <c:v>5.5167885950103163E-2</c:v>
                </c:pt>
                <c:pt idx="771">
                  <c:v>5.1247420746576552E-2</c:v>
                </c:pt>
                <c:pt idx="772">
                  <c:v>5.0234477583942928E-2</c:v>
                </c:pt>
                <c:pt idx="773">
                  <c:v>4.826486587882195E-2</c:v>
                </c:pt>
                <c:pt idx="774">
                  <c:v>4.7101857062464773E-2</c:v>
                </c:pt>
                <c:pt idx="775">
                  <c:v>4.5151003564059246E-2</c:v>
                </c:pt>
                <c:pt idx="776">
                  <c:v>4.4363158882010895E-2</c:v>
                </c:pt>
                <c:pt idx="777">
                  <c:v>4.3537797786531524E-2</c:v>
                </c:pt>
                <c:pt idx="778">
                  <c:v>4.1849559182142185E-2</c:v>
                </c:pt>
                <c:pt idx="779">
                  <c:v>4.1249296567248094E-2</c:v>
                </c:pt>
                <c:pt idx="780">
                  <c:v>3.8229225286062575E-2</c:v>
                </c:pt>
                <c:pt idx="781">
                  <c:v>3.5678109172763053E-2</c:v>
                </c:pt>
                <c:pt idx="782">
                  <c:v>3.520915400487705E-2</c:v>
                </c:pt>
                <c:pt idx="783">
                  <c:v>3.64284374413806E-2</c:v>
                </c:pt>
                <c:pt idx="784">
                  <c:v>3.545301069217778E-2</c:v>
                </c:pt>
                <c:pt idx="785">
                  <c:v>3.4833989870568335E-2</c:v>
                </c:pt>
                <c:pt idx="786">
                  <c:v>3.3126993059463435E-2</c:v>
                </c:pt>
                <c:pt idx="787">
                  <c:v>2.9825548677546374E-2</c:v>
                </c:pt>
                <c:pt idx="788">
                  <c:v>2.9131495029075204E-2</c:v>
                </c:pt>
                <c:pt idx="789">
                  <c:v>2.8287375726880483E-2</c:v>
                </c:pt>
                <c:pt idx="790">
                  <c:v>2.8775089101481837E-2</c:v>
                </c:pt>
                <c:pt idx="791">
                  <c:v>2.8868880135059016E-2</c:v>
                </c:pt>
                <c:pt idx="792">
                  <c:v>2.7668354905271034E-2</c:v>
                </c:pt>
                <c:pt idx="793">
                  <c:v>2.9281560682798649E-2</c:v>
                </c:pt>
                <c:pt idx="794">
                  <c:v>2.7462014631401216E-2</c:v>
                </c:pt>
                <c:pt idx="795">
                  <c:v>2.560495216657287E-2</c:v>
                </c:pt>
                <c:pt idx="796">
                  <c:v>2.4760832864378149E-2</c:v>
                </c:pt>
                <c:pt idx="797">
                  <c:v>2.0634027386981724E-2</c:v>
                </c:pt>
                <c:pt idx="798">
                  <c:v>1.9302194710185645E-2</c:v>
                </c:pt>
                <c:pt idx="799">
                  <c:v>1.7707747139373488E-2</c:v>
                </c:pt>
                <c:pt idx="800">
                  <c:v>1.7201275558056572E-2</c:v>
                </c:pt>
                <c:pt idx="801">
                  <c:v>1.8870755955730557E-2</c:v>
                </c:pt>
                <c:pt idx="802">
                  <c:v>1.5625586193959869E-2</c:v>
                </c:pt>
                <c:pt idx="803">
                  <c:v>1.4950290752204049E-2</c:v>
                </c:pt>
                <c:pt idx="804">
                  <c:v>1.4687675858187966E-2</c:v>
                </c:pt>
                <c:pt idx="805">
                  <c:v>1.1161132995685531E-2</c:v>
                </c:pt>
                <c:pt idx="806">
                  <c:v>1.277433877321325E-2</c:v>
                </c:pt>
                <c:pt idx="807">
                  <c:v>1.3862314762708598E-2</c:v>
                </c:pt>
                <c:pt idx="808">
                  <c:v>1.3768523729131418E-2</c:v>
                </c:pt>
                <c:pt idx="809">
                  <c:v>1.3618458075407971E-2</c:v>
                </c:pt>
                <c:pt idx="810">
                  <c:v>1.3036953667229333E-2</c:v>
                </c:pt>
                <c:pt idx="811">
                  <c:v>1.2005252297880253E-2</c:v>
                </c:pt>
                <c:pt idx="812">
                  <c:v>8.4974676420933766E-3</c:v>
                </c:pt>
                <c:pt idx="813">
                  <c:v>8.141061714500011E-3</c:v>
                </c:pt>
                <c:pt idx="814">
                  <c:v>6.3215156631025787E-3</c:v>
                </c:pt>
                <c:pt idx="815">
                  <c:v>4.1455636841117808E-3</c:v>
                </c:pt>
                <c:pt idx="816">
                  <c:v>4.164321890827237E-3</c:v>
                </c:pt>
                <c:pt idx="817">
                  <c:v>3.3202025886325155E-3</c:v>
                </c:pt>
                <c:pt idx="818">
                  <c:v>2.851247420746513E-3</c:v>
                </c:pt>
                <c:pt idx="819">
                  <c:v>1.9508534984055254E-3</c:v>
                </c:pt>
                <c:pt idx="820">
                  <c:v>0</c:v>
                </c:pt>
                <c:pt idx="821">
                  <c:v>-4.8771337460145941E-4</c:v>
                </c:pt>
                <c:pt idx="822">
                  <c:v>-2.4198086662915279E-3</c:v>
                </c:pt>
                <c:pt idx="823">
                  <c:v>-3.4890264490715223E-3</c:v>
                </c:pt>
                <c:pt idx="824">
                  <c:v>-4.0517726505347046E-3</c:v>
                </c:pt>
                <c:pt idx="825">
                  <c:v>-5.4398799474770481E-3</c:v>
                </c:pt>
                <c:pt idx="826">
                  <c:v>-4.9896829863065022E-3</c:v>
                </c:pt>
                <c:pt idx="827">
                  <c:v>-3.1326205214781563E-3</c:v>
                </c:pt>
                <c:pt idx="828">
                  <c:v>-1.5944475708122633E-3</c:v>
                </c:pt>
                <c:pt idx="829">
                  <c:v>-2.0071281185518957E-3</c:v>
                </c:pt>
                <c:pt idx="830">
                  <c:v>-3.0013130744701673E-3</c:v>
                </c:pt>
                <c:pt idx="831">
                  <c:v>-5.1209904333145949E-3</c:v>
                </c:pt>
                <c:pt idx="832">
                  <c:v>-8.1035453010693051E-3</c:v>
                </c:pt>
                <c:pt idx="833">
                  <c:v>-8.9851810166948366E-3</c:v>
                </c:pt>
                <c:pt idx="834">
                  <c:v>-8.0847870943538489E-3</c:v>
                </c:pt>
                <c:pt idx="835">
                  <c:v>-6.6216469705496789E-3</c:v>
                </c:pt>
                <c:pt idx="836">
                  <c:v>-6.0026261489402304E-3</c:v>
                </c:pt>
                <c:pt idx="837">
                  <c:v>-8.4599512286625683E-3</c:v>
                </c:pt>
                <c:pt idx="838">
                  <c:v>-1.1311198649409184E-2</c:v>
                </c:pt>
                <c:pt idx="839">
                  <c:v>-1.2943162633652257E-2</c:v>
                </c:pt>
                <c:pt idx="840">
                  <c:v>-1.6169574188707594E-2</c:v>
                </c:pt>
                <c:pt idx="841">
                  <c:v>-1.5269180266366606E-2</c:v>
                </c:pt>
                <c:pt idx="842">
                  <c:v>-1.3787281935846978E-2</c:v>
                </c:pt>
                <c:pt idx="843">
                  <c:v>-1.5400487713374699E-2</c:v>
                </c:pt>
                <c:pt idx="844">
                  <c:v>-1.4481335584318151E-2</c:v>
                </c:pt>
                <c:pt idx="845">
                  <c:v>-1.4781466891765146E-2</c:v>
                </c:pt>
                <c:pt idx="846">
                  <c:v>-1.5513036953667231E-2</c:v>
                </c:pt>
                <c:pt idx="847">
                  <c:v>-1.5569311573813601E-2</c:v>
                </c:pt>
                <c:pt idx="848">
                  <c:v>-1.5963233914837779E-2</c:v>
                </c:pt>
                <c:pt idx="849">
                  <c:v>-1.5081598199212246E-2</c:v>
                </c:pt>
                <c:pt idx="850">
                  <c:v>-1.5081598199212246E-2</c:v>
                </c:pt>
                <c:pt idx="851">
                  <c:v>-1.568186081410624E-2</c:v>
                </c:pt>
                <c:pt idx="852">
                  <c:v>-1.4218720690302068E-2</c:v>
                </c:pt>
                <c:pt idx="853">
                  <c:v>-1.3468392421684527E-2</c:v>
                </c:pt>
                <c:pt idx="854">
                  <c:v>-1.6132057775276681E-2</c:v>
                </c:pt>
                <c:pt idx="855">
                  <c:v>-1.7520165072219127E-2</c:v>
                </c:pt>
                <c:pt idx="856">
                  <c:v>-1.9639842431063658E-2</c:v>
                </c:pt>
                <c:pt idx="857">
                  <c:v>-2.2960045019696174E-2</c:v>
                </c:pt>
                <c:pt idx="858">
                  <c:v>-2.2303507784655813E-2</c:v>
                </c:pt>
                <c:pt idx="859">
                  <c:v>-2.0277621459388565E-2</c:v>
                </c:pt>
                <c:pt idx="860">
                  <c:v>-1.954605139748648E-2</c:v>
                </c:pt>
                <c:pt idx="861">
                  <c:v>-1.9996248358656921E-2</c:v>
                </c:pt>
                <c:pt idx="862">
                  <c:v>-2.0802851247420834E-2</c:v>
                </c:pt>
                <c:pt idx="863">
                  <c:v>-2.1046707934721458E-2</c:v>
                </c:pt>
                <c:pt idx="864">
                  <c:v>-2.301631963984244E-2</c:v>
                </c:pt>
                <c:pt idx="865">
                  <c:v>-2.1872069030200725E-2</c:v>
                </c:pt>
                <c:pt idx="866">
                  <c:v>-2.1628212342900098E-2</c:v>
                </c:pt>
                <c:pt idx="867">
                  <c:v>-2.3766647908459983E-2</c:v>
                </c:pt>
                <c:pt idx="868">
                  <c:v>-2.3991746389045256E-2</c:v>
                </c:pt>
                <c:pt idx="869">
                  <c:v>-2.4892140311386243E-2</c:v>
                </c:pt>
                <c:pt idx="870">
                  <c:v>-2.3991746389045256E-2</c:v>
                </c:pt>
                <c:pt idx="871">
                  <c:v>-2.3729131495029174E-2</c:v>
                </c:pt>
                <c:pt idx="872">
                  <c:v>-2.2584880885387456E-2</c:v>
                </c:pt>
                <c:pt idx="873">
                  <c:v>-2.4366910523353973E-2</c:v>
                </c:pt>
                <c:pt idx="874">
                  <c:v>-2.6299005815044147E-2</c:v>
                </c:pt>
                <c:pt idx="875">
                  <c:v>-2.5567435753142062E-2</c:v>
                </c:pt>
                <c:pt idx="876">
                  <c:v>-2.6186456574751511E-2</c:v>
                </c:pt>
                <c:pt idx="877">
                  <c:v>-2.6486587882198508E-2</c:v>
                </c:pt>
                <c:pt idx="878">
                  <c:v>-2.740574001125495E-2</c:v>
                </c:pt>
                <c:pt idx="879">
                  <c:v>-2.8850121928343665E-2</c:v>
                </c:pt>
                <c:pt idx="880">
                  <c:v>-3.2264115550553467E-2</c:v>
                </c:pt>
                <c:pt idx="881">
                  <c:v>-3.3689739260926721E-2</c:v>
                </c:pt>
                <c:pt idx="882">
                  <c:v>-3.4346276495967082E-2</c:v>
                </c:pt>
                <c:pt idx="883">
                  <c:v>-3.4965297317576534E-2</c:v>
                </c:pt>
                <c:pt idx="884">
                  <c:v>-3.1532545488651378E-2</c:v>
                </c:pt>
                <c:pt idx="885">
                  <c:v>-3.0144438191708933E-2</c:v>
                </c:pt>
                <c:pt idx="886">
                  <c:v>-2.8700056274620217E-2</c:v>
                </c:pt>
                <c:pt idx="887">
                  <c:v>-2.7293190770962313E-2</c:v>
                </c:pt>
                <c:pt idx="888">
                  <c:v>-2.8643781654473847E-2</c:v>
                </c:pt>
                <c:pt idx="889">
                  <c:v>-2.9956856124554572E-2</c:v>
                </c:pt>
                <c:pt idx="890">
                  <c:v>-3.0932282873757284E-2</c:v>
                </c:pt>
                <c:pt idx="891">
                  <c:v>-3.232039017069973E-2</c:v>
                </c:pt>
                <c:pt idx="892">
                  <c:v>-3.2845619958731996E-2</c:v>
                </c:pt>
                <c:pt idx="893">
                  <c:v>-3.4233727255674445E-2</c:v>
                </c:pt>
                <c:pt idx="894">
                  <c:v>-3.4965297317576534E-2</c:v>
                </c:pt>
                <c:pt idx="895">
                  <c:v>-3.5302945038454339E-2</c:v>
                </c:pt>
                <c:pt idx="896">
                  <c:v>-3.7666479084599601E-2</c:v>
                </c:pt>
                <c:pt idx="897">
                  <c:v>-3.7497655224160591E-2</c:v>
                </c:pt>
                <c:pt idx="898">
                  <c:v>-3.7291314950290776E-2</c:v>
                </c:pt>
                <c:pt idx="899">
                  <c:v>-3.59594822734947E-2</c:v>
                </c:pt>
                <c:pt idx="900">
                  <c:v>-3.3670981054211263E-2</c:v>
                </c:pt>
                <c:pt idx="901">
                  <c:v>-3.3464640780341448E-2</c:v>
                </c:pt>
                <c:pt idx="902">
                  <c:v>-3.5040330144438255E-2</c:v>
                </c:pt>
                <c:pt idx="903">
                  <c:v>-3.6916150815982055E-2</c:v>
                </c:pt>
                <c:pt idx="904">
                  <c:v>-4.1324329394110022E-2</c:v>
                </c:pt>
                <c:pt idx="905">
                  <c:v>-4.2318514350028189E-2</c:v>
                </c:pt>
                <c:pt idx="906">
                  <c:v>-4.1980866629150279E-2</c:v>
                </c:pt>
                <c:pt idx="907">
                  <c:v>-4.2881260551491371E-2</c:v>
                </c:pt>
                <c:pt idx="908">
                  <c:v>-4.076158319264684E-2</c:v>
                </c:pt>
                <c:pt idx="909">
                  <c:v>-4.0161320577752846E-2</c:v>
                </c:pt>
                <c:pt idx="910">
                  <c:v>-3.9260926655411754E-2</c:v>
                </c:pt>
                <c:pt idx="911">
                  <c:v>-3.8829487900956666E-2</c:v>
                </c:pt>
                <c:pt idx="912">
                  <c:v>-3.929844306884267E-2</c:v>
                </c:pt>
                <c:pt idx="913">
                  <c:v>-3.8942037141249303E-2</c:v>
                </c:pt>
                <c:pt idx="914">
                  <c:v>-3.8754455074094946E-2</c:v>
                </c:pt>
                <c:pt idx="915">
                  <c:v>-3.7703995498030406E-2</c:v>
                </c:pt>
                <c:pt idx="916">
                  <c:v>-3.6822359782404876E-2</c:v>
                </c:pt>
                <c:pt idx="917">
                  <c:v>-3.8942037141249303E-2</c:v>
                </c:pt>
                <c:pt idx="918">
                  <c:v>-4.0574001125492483E-2</c:v>
                </c:pt>
                <c:pt idx="919">
                  <c:v>-4.1361845807540834E-2</c:v>
                </c:pt>
                <c:pt idx="920">
                  <c:v>-4.2562371037328919E-2</c:v>
                </c:pt>
                <c:pt idx="921">
                  <c:v>-4.1530669667979837E-2</c:v>
                </c:pt>
                <c:pt idx="922">
                  <c:v>-4.0217595197899116E-2</c:v>
                </c:pt>
                <c:pt idx="923">
                  <c:v>-3.8679422247233225E-2</c:v>
                </c:pt>
                <c:pt idx="924">
                  <c:v>-3.7947852185331137E-2</c:v>
                </c:pt>
                <c:pt idx="925">
                  <c:v>-3.9260926655411754E-2</c:v>
                </c:pt>
                <c:pt idx="926">
                  <c:v>-4.0649033952354204E-2</c:v>
                </c:pt>
                <c:pt idx="927">
                  <c:v>-4.2205965109735552E-2</c:v>
                </c:pt>
                <c:pt idx="928">
                  <c:v>-4.2074657662727458E-2</c:v>
                </c:pt>
                <c:pt idx="929">
                  <c:v>-4.1268054773963656E-2</c:v>
                </c:pt>
                <c:pt idx="930">
                  <c:v>-4.0330144438191752E-2</c:v>
                </c:pt>
                <c:pt idx="931">
                  <c:v>-3.9598574376289664E-2</c:v>
                </c:pt>
                <c:pt idx="932">
                  <c:v>-4.2374788970174458E-2</c:v>
                </c:pt>
                <c:pt idx="933">
                  <c:v>-4.2187206903020094E-2</c:v>
                </c:pt>
                <c:pt idx="934">
                  <c:v>-4.269367848433691E-2</c:v>
                </c:pt>
                <c:pt idx="935">
                  <c:v>-4.3519039579816177E-2</c:v>
                </c:pt>
                <c:pt idx="936">
                  <c:v>-4.3444006752954449E-2</c:v>
                </c:pt>
                <c:pt idx="937">
                  <c:v>-4.5394860251359977E-2</c:v>
                </c:pt>
                <c:pt idx="938">
                  <c:v>-4.6801725755017877E-2</c:v>
                </c:pt>
                <c:pt idx="939">
                  <c:v>-4.6520352654286341E-2</c:v>
                </c:pt>
                <c:pt idx="940">
                  <c:v>-4.6557869067717153E-2</c:v>
                </c:pt>
                <c:pt idx="941">
                  <c:v>-4.6707934721440698E-2</c:v>
                </c:pt>
                <c:pt idx="942">
                  <c:v>-4.766460326392806E-2</c:v>
                </c:pt>
                <c:pt idx="943">
                  <c:v>-4.9559182142187214E-2</c:v>
                </c:pt>
                <c:pt idx="944">
                  <c:v>-5.042205965109739E-2</c:v>
                </c:pt>
                <c:pt idx="945">
                  <c:v>-5.2429187769649291E-2</c:v>
                </c:pt>
                <c:pt idx="946">
                  <c:v>-5.2898142937535184E-2</c:v>
                </c:pt>
                <c:pt idx="947">
                  <c:v>-5.1753892327893472E-2</c:v>
                </c:pt>
                <c:pt idx="948">
                  <c:v>-5.1847683361470651E-2</c:v>
                </c:pt>
                <c:pt idx="949">
                  <c:v>-4.9390358281748314E-2</c:v>
                </c:pt>
                <c:pt idx="950">
                  <c:v>-4.773963609078978E-2</c:v>
                </c:pt>
                <c:pt idx="951">
                  <c:v>-4.7627086850497144E-2</c:v>
                </c:pt>
                <c:pt idx="952">
                  <c:v>-4.7401988369911871E-2</c:v>
                </c:pt>
                <c:pt idx="953">
                  <c:v>-4.854623897955359E-2</c:v>
                </c:pt>
                <c:pt idx="954">
                  <c:v>-4.854623897955359E-2</c:v>
                </c:pt>
                <c:pt idx="955">
                  <c:v>-4.8264865878822054E-2</c:v>
                </c:pt>
                <c:pt idx="956">
                  <c:v>-4.9521665728756402E-2</c:v>
                </c:pt>
                <c:pt idx="957">
                  <c:v>-4.7983492778090511E-2</c:v>
                </c:pt>
                <c:pt idx="958">
                  <c:v>-4.9240292628024762E-2</c:v>
                </c:pt>
                <c:pt idx="959">
                  <c:v>-5.0515850684674575E-2</c:v>
                </c:pt>
                <c:pt idx="960">
                  <c:v>-4.984055524291886E-2</c:v>
                </c:pt>
                <c:pt idx="961">
                  <c:v>-4.9652973175764496E-2</c:v>
                </c:pt>
                <c:pt idx="962">
                  <c:v>-5.042205965109739E-2</c:v>
                </c:pt>
                <c:pt idx="963">
                  <c:v>-4.8452447945976411E-2</c:v>
                </c:pt>
                <c:pt idx="964">
                  <c:v>-4.9990620896642302E-2</c:v>
                </c:pt>
                <c:pt idx="965">
                  <c:v>-5.0759707371975299E-2</c:v>
                </c:pt>
                <c:pt idx="966">
                  <c:v>-5.1791408741324381E-2</c:v>
                </c:pt>
                <c:pt idx="967">
                  <c:v>-5.3273307071844009E-2</c:v>
                </c:pt>
                <c:pt idx="968">
                  <c:v>-5.552429187769653E-2</c:v>
                </c:pt>
                <c:pt idx="969">
                  <c:v>-5.7175014068655057E-2</c:v>
                </c:pt>
                <c:pt idx="970">
                  <c:v>-5.7231288688801431E-2</c:v>
                </c:pt>
                <c:pt idx="971">
                  <c:v>-5.4586381541924626E-2</c:v>
                </c:pt>
                <c:pt idx="972">
                  <c:v>-5.0534608891390026E-2</c:v>
                </c:pt>
                <c:pt idx="973">
                  <c:v>-4.920277621459395E-2</c:v>
                </c:pt>
                <c:pt idx="974">
                  <c:v>-4.7983492778090511E-2</c:v>
                </c:pt>
                <c:pt idx="975">
                  <c:v>-5.212905646220229E-2</c:v>
                </c:pt>
                <c:pt idx="976">
                  <c:v>-5.5486775464265718E-2</c:v>
                </c:pt>
                <c:pt idx="977">
                  <c:v>-5.65184768336148E-2</c:v>
                </c:pt>
                <c:pt idx="978">
                  <c:v>-5.8169199024573334E-2</c:v>
                </c:pt>
                <c:pt idx="979">
                  <c:v>-5.8788219846182779E-2</c:v>
                </c:pt>
                <c:pt idx="980">
                  <c:v>-5.7550178202963882E-2</c:v>
                </c:pt>
                <c:pt idx="981">
                  <c:v>-5.6668542487338248E-2</c:v>
                </c:pt>
                <c:pt idx="982">
                  <c:v>-5.4811480022509899E-2</c:v>
                </c:pt>
                <c:pt idx="983">
                  <c:v>-5.2673044456950015E-2</c:v>
                </c:pt>
                <c:pt idx="984">
                  <c:v>-5.0534608891390026E-2</c:v>
                </c:pt>
                <c:pt idx="985">
                  <c:v>-5.212905646220229E-2</c:v>
                </c:pt>
                <c:pt idx="986">
                  <c:v>-5.2616769836803648E-2</c:v>
                </c:pt>
                <c:pt idx="987">
                  <c:v>-5.3836053273307087E-2</c:v>
                </c:pt>
                <c:pt idx="988">
                  <c:v>-5.7006190208216158E-2</c:v>
                </c:pt>
                <c:pt idx="989">
                  <c:v>-5.8581879572312964E-2</c:v>
                </c:pt>
                <c:pt idx="990">
                  <c:v>-5.8882010879759958E-2</c:v>
                </c:pt>
                <c:pt idx="991">
                  <c:v>-5.7531419996248424E-2</c:v>
                </c:pt>
                <c:pt idx="992">
                  <c:v>-5.6462202213468433E-2</c:v>
                </c:pt>
                <c:pt idx="993">
                  <c:v>-5.569311573813554E-2</c:v>
                </c:pt>
                <c:pt idx="994">
                  <c:v>-5.6199587319452349E-2</c:v>
                </c:pt>
                <c:pt idx="995">
                  <c:v>-5.9951228662539956E-2</c:v>
                </c:pt>
                <c:pt idx="996">
                  <c:v>-6.0889138998311852E-2</c:v>
                </c:pt>
                <c:pt idx="997">
                  <c:v>-5.9894954042393582E-2</c:v>
                </c:pt>
                <c:pt idx="998">
                  <c:v>-6.1433126993059479E-2</c:v>
                </c:pt>
                <c:pt idx="999">
                  <c:v>-6.0401425623710397E-2</c:v>
                </c:pt>
                <c:pt idx="1000">
                  <c:v>-5.9894954042393582E-2</c:v>
                </c:pt>
                <c:pt idx="1001">
                  <c:v>-6.1583192646783025E-2</c:v>
                </c:pt>
                <c:pt idx="1002">
                  <c:v>-5.9538548114800319E-2</c:v>
                </c:pt>
                <c:pt idx="1003">
                  <c:v>-6.3984243106359098E-2</c:v>
                </c:pt>
                <c:pt idx="1004">
                  <c:v>-6.640405177265063E-2</c:v>
                </c:pt>
                <c:pt idx="1005">
                  <c:v>-6.8186081410617244E-2</c:v>
                </c:pt>
                <c:pt idx="1006">
                  <c:v>-7.0324516976177129E-2</c:v>
                </c:pt>
                <c:pt idx="1007">
                  <c:v>-6.8223597824048063E-2</c:v>
                </c:pt>
                <c:pt idx="1008">
                  <c:v>-6.7135621834552711E-2</c:v>
                </c:pt>
                <c:pt idx="1009">
                  <c:v>-6.7754642656162156E-2</c:v>
                </c:pt>
                <c:pt idx="1010">
                  <c:v>-6.9274057400112596E-2</c:v>
                </c:pt>
                <c:pt idx="1011">
                  <c:v>-6.9086475332958239E-2</c:v>
                </c:pt>
                <c:pt idx="1012">
                  <c:v>-6.7923466516601055E-2</c:v>
                </c:pt>
                <c:pt idx="1013">
                  <c:v>-6.689176514725198E-2</c:v>
                </c:pt>
                <c:pt idx="1014">
                  <c:v>-6.2389795535546834E-2</c:v>
                </c:pt>
                <c:pt idx="1015">
                  <c:v>-6.2220971675107935E-2</c:v>
                </c:pt>
                <c:pt idx="1016">
                  <c:v>-6.47908459951229E-2</c:v>
                </c:pt>
                <c:pt idx="1017">
                  <c:v>-6.6854248733821064E-2</c:v>
                </c:pt>
                <c:pt idx="1018">
                  <c:v>-6.940536484712069E-2</c:v>
                </c:pt>
                <c:pt idx="1019">
                  <c:v>-6.9424123053836148E-2</c:v>
                </c:pt>
                <c:pt idx="1020">
                  <c:v>-6.7398236728568789E-2</c:v>
                </c:pt>
                <c:pt idx="1021">
                  <c:v>-6.4190583380228913E-2</c:v>
                </c:pt>
                <c:pt idx="1022">
                  <c:v>-6.1508159819921304E-2</c:v>
                </c:pt>
                <c:pt idx="1023">
                  <c:v>-5.9932470455824498E-2</c:v>
                </c:pt>
                <c:pt idx="1024">
                  <c:v>-6.1620709060213941E-2</c:v>
                </c:pt>
                <c:pt idx="1025">
                  <c:v>-6.3046332770587202E-2</c:v>
                </c:pt>
                <c:pt idx="1026">
                  <c:v>-6.5222284749577988E-2</c:v>
                </c:pt>
                <c:pt idx="1027">
                  <c:v>-7.0043143875445593E-2</c:v>
                </c:pt>
                <c:pt idx="1028">
                  <c:v>-6.9968111048583762E-2</c:v>
                </c:pt>
                <c:pt idx="1029">
                  <c:v>-6.9705496154567684E-2</c:v>
                </c:pt>
                <c:pt idx="1030">
                  <c:v>-6.8673794785218609E-2</c:v>
                </c:pt>
                <c:pt idx="1031">
                  <c:v>-6.8617520165072235E-2</c:v>
                </c:pt>
                <c:pt idx="1032">
                  <c:v>-6.7792159069592975E-2</c:v>
                </c:pt>
                <c:pt idx="1033">
                  <c:v>-6.8598761958356874E-2</c:v>
                </c:pt>
                <c:pt idx="1034">
                  <c:v>-7.0249484149315408E-2</c:v>
                </c:pt>
                <c:pt idx="1035">
                  <c:v>-6.9442881260551495E-2</c:v>
                </c:pt>
                <c:pt idx="1036">
                  <c:v>-6.8598761958356874E-2</c:v>
                </c:pt>
                <c:pt idx="1037">
                  <c:v>-7.0455824423185223E-2</c:v>
                </c:pt>
                <c:pt idx="1038">
                  <c:v>-6.8317388857625241E-2</c:v>
                </c:pt>
                <c:pt idx="1039">
                  <c:v>-6.9142749953104501E-2</c:v>
                </c:pt>
                <c:pt idx="1040">
                  <c:v>-7.0849746764209409E-2</c:v>
                </c:pt>
                <c:pt idx="1041">
                  <c:v>-6.964922153442131E-2</c:v>
                </c:pt>
                <c:pt idx="1042">
                  <c:v>-6.9311573813543512E-2</c:v>
                </c:pt>
                <c:pt idx="1043">
                  <c:v>-7.0455824423185223E-2</c:v>
                </c:pt>
                <c:pt idx="1044">
                  <c:v>-6.882386043894205E-2</c:v>
                </c:pt>
                <c:pt idx="1045">
                  <c:v>-7.3457137497655284E-2</c:v>
                </c:pt>
                <c:pt idx="1046">
                  <c:v>-7.8972050271994054E-2</c:v>
                </c:pt>
                <c:pt idx="1047">
                  <c:v>-8.0228850121928416E-2</c:v>
                </c:pt>
                <c:pt idx="1048">
                  <c:v>-7.8390545863815525E-2</c:v>
                </c:pt>
                <c:pt idx="1049">
                  <c:v>-7.7471393734758975E-2</c:v>
                </c:pt>
                <c:pt idx="1050">
                  <c:v>-7.3232039017070011E-2</c:v>
                </c:pt>
                <c:pt idx="1051">
                  <c:v>-7.1825173513412222E-2</c:v>
                </c:pt>
                <c:pt idx="1052">
                  <c:v>-7.475145376102045E-2</c:v>
                </c:pt>
                <c:pt idx="1053">
                  <c:v>-7.5051585068467555E-2</c:v>
                </c:pt>
                <c:pt idx="1054">
                  <c:v>-7.5014068655036639E-2</c:v>
                </c:pt>
                <c:pt idx="1055">
                  <c:v>-7.7302569874320076E-2</c:v>
                </c:pt>
                <c:pt idx="1056">
                  <c:v>-7.5764396923654179E-2</c:v>
                </c:pt>
                <c:pt idx="1057">
                  <c:v>-7.6158319264678351E-2</c:v>
                </c:pt>
                <c:pt idx="1058">
                  <c:v>-7.6908647533295904E-2</c:v>
                </c:pt>
                <c:pt idx="1059">
                  <c:v>-7.4413806040142652E-2</c:v>
                </c:pt>
                <c:pt idx="1060">
                  <c:v>-7.2481710748452471E-2</c:v>
                </c:pt>
                <c:pt idx="1061">
                  <c:v>-7.0962296004502046E-2</c:v>
                </c:pt>
                <c:pt idx="1062">
                  <c:v>-7.2669292815606829E-2</c:v>
                </c:pt>
                <c:pt idx="1063">
                  <c:v>-7.3475895704370742E-2</c:v>
                </c:pt>
                <c:pt idx="1064">
                  <c:v>-7.2594259988745108E-2</c:v>
                </c:pt>
                <c:pt idx="1065">
                  <c:v>-7.4132432939411005E-2</c:v>
                </c:pt>
                <c:pt idx="1066">
                  <c:v>-7.351341211780156E-2</c:v>
                </c:pt>
                <c:pt idx="1067">
                  <c:v>-7.3138247983492832E-2</c:v>
                </c:pt>
                <c:pt idx="1068">
                  <c:v>-7.7902832489214063E-2</c:v>
                </c:pt>
                <c:pt idx="1069">
                  <c:v>-7.9666103920465234E-2</c:v>
                </c:pt>
                <c:pt idx="1070">
                  <c:v>-8.1860814106171492E-2</c:v>
                </c:pt>
                <c:pt idx="1071">
                  <c:v>-8.1373100731570128E-2</c:v>
                </c:pt>
                <c:pt idx="1072">
                  <c:v>-8.0247608328643874E-2</c:v>
                </c:pt>
                <c:pt idx="1073">
                  <c:v>-8.1992121553179587E-2</c:v>
                </c:pt>
                <c:pt idx="1074">
                  <c:v>-8.2742449821797126E-2</c:v>
                </c:pt>
                <c:pt idx="1075">
                  <c:v>-8.3136372162821298E-2</c:v>
                </c:pt>
                <c:pt idx="1076">
                  <c:v>-8.4486963046332825E-2</c:v>
                </c:pt>
                <c:pt idx="1077">
                  <c:v>-8.5087225661226826E-2</c:v>
                </c:pt>
                <c:pt idx="1078">
                  <c:v>-8.2761208028512584E-2</c:v>
                </c:pt>
                <c:pt idx="1079">
                  <c:v>-8.1541924592009041E-2</c:v>
                </c:pt>
                <c:pt idx="1080">
                  <c:v>-8.2235978240480304E-2</c:v>
                </c:pt>
                <c:pt idx="1081">
                  <c:v>-8.3398987056837376E-2</c:v>
                </c:pt>
                <c:pt idx="1082">
                  <c:v>-8.2611142374789032E-2</c:v>
                </c:pt>
                <c:pt idx="1083">
                  <c:v>-8.6175201650722275E-2</c:v>
                </c:pt>
                <c:pt idx="1084">
                  <c:v>-8.6512849371600184E-2</c:v>
                </c:pt>
                <c:pt idx="1085">
                  <c:v>-8.4787094353779832E-2</c:v>
                </c:pt>
                <c:pt idx="1086">
                  <c:v>-8.3492778090414665E-2</c:v>
                </c:pt>
                <c:pt idx="1087">
                  <c:v>-8.3680360157569023E-2</c:v>
                </c:pt>
                <c:pt idx="1088">
                  <c:v>-8.4130557118739471E-2</c:v>
                </c:pt>
                <c:pt idx="1089">
                  <c:v>-8.5424873382104735E-2</c:v>
                </c:pt>
                <c:pt idx="1090">
                  <c:v>-8.6644156818608167E-2</c:v>
                </c:pt>
                <c:pt idx="1091">
                  <c:v>-8.6963046332770619E-2</c:v>
                </c:pt>
                <c:pt idx="1092">
                  <c:v>-8.8013505908835166E-2</c:v>
                </c:pt>
                <c:pt idx="1093">
                  <c:v>-8.8707559557306331E-2</c:v>
                </c:pt>
                <c:pt idx="1094">
                  <c:v>-9.1277433877321415E-2</c:v>
                </c:pt>
                <c:pt idx="1095">
                  <c:v>-9.2402926280247669E-2</c:v>
                </c:pt>
                <c:pt idx="1096">
                  <c:v>-9.1933971112361665E-2</c:v>
                </c:pt>
                <c:pt idx="1097">
                  <c:v>-9.1802663665353681E-2</c:v>
                </c:pt>
                <c:pt idx="1098">
                  <c:v>-8.9420371412493066E-2</c:v>
                </c:pt>
                <c:pt idx="1099">
                  <c:v>-8.9514162446070245E-2</c:v>
                </c:pt>
                <c:pt idx="1100">
                  <c:v>-8.9045207278184241E-2</c:v>
                </c:pt>
                <c:pt idx="1101">
                  <c:v>-8.6644156818608167E-2</c:v>
                </c:pt>
                <c:pt idx="1102">
                  <c:v>-8.797598949540425E-2</c:v>
                </c:pt>
                <c:pt idx="1103">
                  <c:v>-8.8219846182704981E-2</c:v>
                </c:pt>
                <c:pt idx="1104">
                  <c:v>-8.7413243293941165E-2</c:v>
                </c:pt>
                <c:pt idx="1105">
                  <c:v>-8.8013505908835166E-2</c:v>
                </c:pt>
                <c:pt idx="1106">
                  <c:v>-9.1108610016882405E-2</c:v>
                </c:pt>
                <c:pt idx="1107">
                  <c:v>-9.3322078409304121E-2</c:v>
                </c:pt>
                <c:pt idx="1108">
                  <c:v>-9.6229600450197003E-2</c:v>
                </c:pt>
                <c:pt idx="1109">
                  <c:v>-9.8780716563496629E-2</c:v>
                </c:pt>
                <c:pt idx="1110">
                  <c:v>-0.10071281185518668</c:v>
                </c:pt>
                <c:pt idx="1111">
                  <c:v>-0.10035640592759343</c:v>
                </c:pt>
                <c:pt idx="1112">
                  <c:v>-9.9737385105983983E-2</c:v>
                </c:pt>
                <c:pt idx="1113">
                  <c:v>-0.10045019696117061</c:v>
                </c:pt>
                <c:pt idx="1114">
                  <c:v>-9.8987056837366444E-2</c:v>
                </c:pt>
                <c:pt idx="1115">
                  <c:v>-9.6623522791221175E-2</c:v>
                </c:pt>
                <c:pt idx="1116">
                  <c:v>-9.48227349465392E-2</c:v>
                </c:pt>
                <c:pt idx="1117">
                  <c:v>-9.3378353029450481E-2</c:v>
                </c:pt>
                <c:pt idx="1118">
                  <c:v>-9.1971487525792581E-2</c:v>
                </c:pt>
                <c:pt idx="1119">
                  <c:v>-8.9983117613956151E-2</c:v>
                </c:pt>
                <c:pt idx="1120">
                  <c:v>-9.2365409866816753E-2</c:v>
                </c:pt>
                <c:pt idx="1121">
                  <c:v>-9.1858938285499944E-2</c:v>
                </c:pt>
                <c:pt idx="1122">
                  <c:v>-9.3359594822735037E-2</c:v>
                </c:pt>
                <c:pt idx="1123">
                  <c:v>-9.5835678109172831E-2</c:v>
                </c:pt>
                <c:pt idx="1124">
                  <c:v>-9.9249671731382522E-2</c:v>
                </c:pt>
                <c:pt idx="1125">
                  <c:v>-0.10213843556555995</c:v>
                </c:pt>
                <c:pt idx="1126">
                  <c:v>-0.10407053085725013</c:v>
                </c:pt>
                <c:pt idx="1127">
                  <c:v>-0.10583380228850128</c:v>
                </c:pt>
                <c:pt idx="1128">
                  <c:v>-0.10418308009754276</c:v>
                </c:pt>
                <c:pt idx="1129">
                  <c:v>-0.1001125492402927</c:v>
                </c:pt>
                <c:pt idx="1130">
                  <c:v>-9.7824048021009261E-2</c:v>
                </c:pt>
                <c:pt idx="1131">
                  <c:v>-9.8668167323203992E-2</c:v>
                </c:pt>
                <c:pt idx="1132">
                  <c:v>-9.7861564434440176E-2</c:v>
                </c:pt>
                <c:pt idx="1133">
                  <c:v>-9.7655224160570361E-2</c:v>
                </c:pt>
                <c:pt idx="1134">
                  <c:v>-0.10131307447008069</c:v>
                </c:pt>
                <c:pt idx="1135">
                  <c:v>-9.9005815044081902E-2</c:v>
                </c:pt>
                <c:pt idx="1136">
                  <c:v>-0.10060026261489405</c:v>
                </c:pt>
                <c:pt idx="1137">
                  <c:v>-0.10180078784468215</c:v>
                </c:pt>
                <c:pt idx="1138">
                  <c:v>-0.10071281185518668</c:v>
                </c:pt>
                <c:pt idx="1139">
                  <c:v>-0.10298255486775466</c:v>
                </c:pt>
                <c:pt idx="1140">
                  <c:v>-9.7373851059838715E-2</c:v>
                </c:pt>
                <c:pt idx="1141">
                  <c:v>-9.774901519414754E-2</c:v>
                </c:pt>
                <c:pt idx="1142">
                  <c:v>-0.10204464453198277</c:v>
                </c:pt>
                <c:pt idx="1143">
                  <c:v>-0.1030575876946165</c:v>
                </c:pt>
                <c:pt idx="1144">
                  <c:v>-0.10677171262427319</c:v>
                </c:pt>
                <c:pt idx="1145">
                  <c:v>-0.11050459576064534</c:v>
                </c:pt>
                <c:pt idx="1146">
                  <c:v>-0.10787844682048399</c:v>
                </c:pt>
                <c:pt idx="1147">
                  <c:v>-0.10658413055711882</c:v>
                </c:pt>
                <c:pt idx="1148">
                  <c:v>-0.10690302007128127</c:v>
                </c:pt>
                <c:pt idx="1149">
                  <c:v>-0.106509097730257</c:v>
                </c:pt>
                <c:pt idx="1150">
                  <c:v>-0.10780341399362227</c:v>
                </c:pt>
                <c:pt idx="1151">
                  <c:v>-0.11208028512474214</c:v>
                </c:pt>
                <c:pt idx="1152">
                  <c:v>-0.11412492965672484</c:v>
                </c:pt>
                <c:pt idx="1153">
                  <c:v>-0.11029825548677552</c:v>
                </c:pt>
                <c:pt idx="1154">
                  <c:v>-0.10647158131682619</c:v>
                </c:pt>
                <c:pt idx="1155">
                  <c:v>-0.10425811292440448</c:v>
                </c:pt>
                <c:pt idx="1156">
                  <c:v>-0.10339523541549431</c:v>
                </c:pt>
                <c:pt idx="1157">
                  <c:v>-0.1068092290377041</c:v>
                </c:pt>
                <c:pt idx="1158">
                  <c:v>-0.10941661977114998</c:v>
                </c:pt>
                <c:pt idx="1159">
                  <c:v>-0.10827236916150827</c:v>
                </c:pt>
                <c:pt idx="1160">
                  <c:v>-0.10532733070718447</c:v>
                </c:pt>
                <c:pt idx="1161">
                  <c:v>-9.9024573250797249E-2</c:v>
                </c:pt>
                <c:pt idx="1162">
                  <c:v>-9.8912024010504612E-2</c:v>
                </c:pt>
                <c:pt idx="1163">
                  <c:v>-0.10118176702307269</c:v>
                </c:pt>
                <c:pt idx="1164">
                  <c:v>-0.10232601763271441</c:v>
                </c:pt>
                <c:pt idx="1165">
                  <c:v>-0.10330144438191712</c:v>
                </c:pt>
                <c:pt idx="1166">
                  <c:v>-0.10755955730632154</c:v>
                </c:pt>
                <c:pt idx="1167">
                  <c:v>-0.10960420183830434</c:v>
                </c:pt>
                <c:pt idx="1168">
                  <c:v>-0.10911648846370289</c:v>
                </c:pt>
                <c:pt idx="1169">
                  <c:v>-0.11204276871131123</c:v>
                </c:pt>
                <c:pt idx="1170">
                  <c:v>-0.11078596886137687</c:v>
                </c:pt>
                <c:pt idx="1171">
                  <c:v>-0.10883511536297134</c:v>
                </c:pt>
                <c:pt idx="1172">
                  <c:v>-0.10971675107859698</c:v>
                </c:pt>
                <c:pt idx="1173">
                  <c:v>-0.11048583755392988</c:v>
                </c:pt>
                <c:pt idx="1174">
                  <c:v>-0.1130369536672295</c:v>
                </c:pt>
                <c:pt idx="1175">
                  <c:v>-0.11500656537235047</c:v>
                </c:pt>
                <c:pt idx="1176">
                  <c:v>-0.11217407615831933</c:v>
                </c:pt>
                <c:pt idx="1177">
                  <c:v>-0.10988557493903589</c:v>
                </c:pt>
                <c:pt idx="1178">
                  <c:v>-0.1116676045770025</c:v>
                </c:pt>
                <c:pt idx="1179">
                  <c:v>-0.11093603451510042</c:v>
                </c:pt>
                <c:pt idx="1180">
                  <c:v>-0.11037328831363724</c:v>
                </c:pt>
                <c:pt idx="1181">
                  <c:v>-0.11421872069030202</c:v>
                </c:pt>
                <c:pt idx="1182">
                  <c:v>-0.11789532920652791</c:v>
                </c:pt>
                <c:pt idx="1183">
                  <c:v>-0.11645094728943919</c:v>
                </c:pt>
                <c:pt idx="1184">
                  <c:v>-0.12095291690114435</c:v>
                </c:pt>
                <c:pt idx="1185">
                  <c:v>-0.12534233727255686</c:v>
                </c:pt>
                <c:pt idx="1186">
                  <c:v>-0.12451697617707759</c:v>
                </c:pt>
                <c:pt idx="1187">
                  <c:v>-0.12211592571750152</c:v>
                </c:pt>
                <c:pt idx="1188">
                  <c:v>-0.12018383042581135</c:v>
                </c:pt>
                <c:pt idx="1189">
                  <c:v>-0.11808291127368227</c:v>
                </c:pt>
                <c:pt idx="1190">
                  <c:v>-0.11646970549615465</c:v>
                </c:pt>
                <c:pt idx="1191">
                  <c:v>-0.11797036203338963</c:v>
                </c:pt>
                <c:pt idx="1192">
                  <c:v>-0.11888951416244618</c:v>
                </c:pt>
                <c:pt idx="1193">
                  <c:v>-0.117257550178203</c:v>
                </c:pt>
                <c:pt idx="1194">
                  <c:v>-0.11588820108797601</c:v>
                </c:pt>
                <c:pt idx="1195">
                  <c:v>-0.11624460701556938</c:v>
                </c:pt>
                <c:pt idx="1196">
                  <c:v>-0.11648846370287011</c:v>
                </c:pt>
                <c:pt idx="1197">
                  <c:v>-0.11663852935659355</c:v>
                </c:pt>
                <c:pt idx="1198">
                  <c:v>-0.11661977114987809</c:v>
                </c:pt>
                <c:pt idx="1199">
                  <c:v>-0.11600075032826865</c:v>
                </c:pt>
                <c:pt idx="1200">
                  <c:v>-0.11553179516038276</c:v>
                </c:pt>
                <c:pt idx="1201">
                  <c:v>-0.1163196398424311</c:v>
                </c:pt>
                <c:pt idx="1202">
                  <c:v>-0.11853310823485282</c:v>
                </c:pt>
                <c:pt idx="1203">
                  <c:v>-0.12048396173325834</c:v>
                </c:pt>
                <c:pt idx="1204">
                  <c:v>-0.12376664790846005</c:v>
                </c:pt>
                <c:pt idx="1205">
                  <c:v>-0.12320390170699687</c:v>
                </c:pt>
                <c:pt idx="1206">
                  <c:v>-0.1212718064153068</c:v>
                </c:pt>
                <c:pt idx="1207">
                  <c:v>-0.12573625961358104</c:v>
                </c:pt>
                <c:pt idx="1208">
                  <c:v>-0.12395422997561441</c:v>
                </c:pt>
                <c:pt idx="1209">
                  <c:v>-0.12070906021384362</c:v>
                </c:pt>
                <c:pt idx="1210">
                  <c:v>-0.12346651660101304</c:v>
                </c:pt>
                <c:pt idx="1211">
                  <c:v>-0.12091540048771343</c:v>
                </c:pt>
                <c:pt idx="1212">
                  <c:v>-0.11905833802288508</c:v>
                </c:pt>
                <c:pt idx="1213">
                  <c:v>-0.12367285687488287</c:v>
                </c:pt>
                <c:pt idx="1214">
                  <c:v>-0.12339148377415123</c:v>
                </c:pt>
                <c:pt idx="1215">
                  <c:v>-0.1212718064153068</c:v>
                </c:pt>
                <c:pt idx="1216">
                  <c:v>-0.12018383042581135</c:v>
                </c:pt>
                <c:pt idx="1217">
                  <c:v>-0.11903957981616962</c:v>
                </c:pt>
                <c:pt idx="1218">
                  <c:v>-0.12462952541737012</c:v>
                </c:pt>
                <c:pt idx="1219">
                  <c:v>-0.12854999062089673</c:v>
                </c:pt>
                <c:pt idx="1220">
                  <c:v>-0.12982554867754653</c:v>
                </c:pt>
                <c:pt idx="1221">
                  <c:v>-0.12680547739636103</c:v>
                </c:pt>
                <c:pt idx="1222">
                  <c:v>-0.12731194897767784</c:v>
                </c:pt>
                <c:pt idx="1223">
                  <c:v>-0.1256237103732884</c:v>
                </c:pt>
                <c:pt idx="1224">
                  <c:v>-0.12986306509097736</c:v>
                </c:pt>
                <c:pt idx="1225">
                  <c:v>-0.13535921965860068</c:v>
                </c:pt>
                <c:pt idx="1226">
                  <c:v>-0.13233914837741514</c:v>
                </c:pt>
                <c:pt idx="1227">
                  <c:v>-0.13492778090414567</c:v>
                </c:pt>
                <c:pt idx="1228">
                  <c:v>-0.13115738135434263</c:v>
                </c:pt>
                <c:pt idx="1229">
                  <c:v>-0.1297129994372539</c:v>
                </c:pt>
                <c:pt idx="1230">
                  <c:v>-0.13020071281185527</c:v>
                </c:pt>
                <c:pt idx="1231">
                  <c:v>-0.1302194710185707</c:v>
                </c:pt>
                <c:pt idx="1232">
                  <c:v>-0.13323954229975624</c:v>
                </c:pt>
                <c:pt idx="1233">
                  <c:v>-0.13119489776777343</c:v>
                </c:pt>
                <c:pt idx="1234">
                  <c:v>-0.13164509472894398</c:v>
                </c:pt>
                <c:pt idx="1235">
                  <c:v>-0.13766647908459956</c:v>
                </c:pt>
                <c:pt idx="1236">
                  <c:v>-0.13432751828925157</c:v>
                </c:pt>
                <c:pt idx="1237">
                  <c:v>-0.12939410992309144</c:v>
                </c:pt>
                <c:pt idx="1238">
                  <c:v>-0.13275182892515477</c:v>
                </c:pt>
                <c:pt idx="1239">
                  <c:v>-0.13511536297130003</c:v>
                </c:pt>
                <c:pt idx="1240">
                  <c:v>-0.1392234102419809</c:v>
                </c:pt>
                <c:pt idx="1241">
                  <c:v>-0.14856499718626912</c:v>
                </c:pt>
                <c:pt idx="1242">
                  <c:v>-0.15312324141812053</c:v>
                </c:pt>
                <c:pt idx="1243">
                  <c:v>-0.14779591071093612</c:v>
                </c:pt>
                <c:pt idx="1244">
                  <c:v>-0.14841493153254556</c:v>
                </c:pt>
                <c:pt idx="1245">
                  <c:v>-0.15012192834365046</c:v>
                </c:pt>
                <c:pt idx="1246">
                  <c:v>-0.1477208778840744</c:v>
                </c:pt>
                <c:pt idx="1247">
                  <c:v>-0.14640780341399368</c:v>
                </c:pt>
                <c:pt idx="1248">
                  <c:v>-0.14586381541924595</c:v>
                </c:pt>
                <c:pt idx="1249">
                  <c:v>-0.14280622772462961</c:v>
                </c:pt>
                <c:pt idx="1250">
                  <c:v>-0.13929844306884273</c:v>
                </c:pt>
                <c:pt idx="1251">
                  <c:v>-0.15297317576439698</c:v>
                </c:pt>
                <c:pt idx="1252">
                  <c:v>-0.1589382854999063</c:v>
                </c:pt>
                <c:pt idx="1253">
                  <c:v>-0.16049521665728764</c:v>
                </c:pt>
                <c:pt idx="1254">
                  <c:v>-0.16064528231101119</c:v>
                </c:pt>
                <c:pt idx="1255">
                  <c:v>-0.15284186831738888</c:v>
                </c:pt>
                <c:pt idx="1256">
                  <c:v>-0.14458825736259623</c:v>
                </c:pt>
                <c:pt idx="1257">
                  <c:v>-0.14597636465953859</c:v>
                </c:pt>
                <c:pt idx="1258">
                  <c:v>-0.13931720127555808</c:v>
                </c:pt>
                <c:pt idx="1259">
                  <c:v>-0.14535734383792911</c:v>
                </c:pt>
                <c:pt idx="1260">
                  <c:v>-0.14766460326392802</c:v>
                </c:pt>
                <c:pt idx="1261">
                  <c:v>-0.15276683549052716</c:v>
                </c:pt>
                <c:pt idx="1262">
                  <c:v>-0.15702494841493156</c:v>
                </c:pt>
                <c:pt idx="1263">
                  <c:v>-0.16051397486400309</c:v>
                </c:pt>
                <c:pt idx="1264">
                  <c:v>-0.15987619583567819</c:v>
                </c:pt>
                <c:pt idx="1265">
                  <c:v>-0.15998874507597083</c:v>
                </c:pt>
                <c:pt idx="1266">
                  <c:v>-0.15818795723128876</c:v>
                </c:pt>
                <c:pt idx="1267">
                  <c:v>-0.15768148564997195</c:v>
                </c:pt>
                <c:pt idx="1268">
                  <c:v>-0.1561995873194523</c:v>
                </c:pt>
                <c:pt idx="1269">
                  <c:v>-0.15591821421872076</c:v>
                </c:pt>
                <c:pt idx="1270">
                  <c:v>-0.15432376664790851</c:v>
                </c:pt>
                <c:pt idx="1271">
                  <c:v>-0.15057212530482089</c:v>
                </c:pt>
                <c:pt idx="1272">
                  <c:v>-0.14867754642656164</c:v>
                </c:pt>
                <c:pt idx="1273">
                  <c:v>-0.15385481148002261</c:v>
                </c:pt>
                <c:pt idx="1274">
                  <c:v>-0.15344213093228298</c:v>
                </c:pt>
                <c:pt idx="1275">
                  <c:v>-0.15329206527855943</c:v>
                </c:pt>
                <c:pt idx="1276">
                  <c:v>-0.15931344963421501</c:v>
                </c:pt>
                <c:pt idx="1277">
                  <c:v>-0.1597448883886701</c:v>
                </c:pt>
                <c:pt idx="1278">
                  <c:v>-0.15702494841493156</c:v>
                </c:pt>
                <c:pt idx="1279">
                  <c:v>-0.15830050647158139</c:v>
                </c:pt>
                <c:pt idx="1280">
                  <c:v>-0.16355280435190406</c:v>
                </c:pt>
                <c:pt idx="1281">
                  <c:v>-0.16623522791221168</c:v>
                </c:pt>
                <c:pt idx="1282">
                  <c:v>-0.16192084036766088</c:v>
                </c:pt>
                <c:pt idx="1283">
                  <c:v>-0.16357156255861943</c:v>
                </c:pt>
                <c:pt idx="1284">
                  <c:v>-0.16282123429000198</c:v>
                </c:pt>
                <c:pt idx="1285">
                  <c:v>-0.16171450009379107</c:v>
                </c:pt>
                <c:pt idx="1286">
                  <c:v>-0.16092665541174273</c:v>
                </c:pt>
                <c:pt idx="1287">
                  <c:v>-0.1667792159069594</c:v>
                </c:pt>
                <c:pt idx="1288">
                  <c:v>-0.16430313262052151</c:v>
                </c:pt>
                <c:pt idx="1289">
                  <c:v>-0.15801913337084986</c:v>
                </c:pt>
                <c:pt idx="1290">
                  <c:v>-0.17146876758581892</c:v>
                </c:pt>
                <c:pt idx="1291">
                  <c:v>-0.17413243293941108</c:v>
                </c:pt>
                <c:pt idx="1292">
                  <c:v>-0.16979928718814494</c:v>
                </c:pt>
                <c:pt idx="1293">
                  <c:v>-0.1667792159069594</c:v>
                </c:pt>
                <c:pt idx="1294">
                  <c:v>-0.15976364659538556</c:v>
                </c:pt>
                <c:pt idx="1295">
                  <c:v>-0.15396736072031525</c:v>
                </c:pt>
                <c:pt idx="1296">
                  <c:v>-0.15439879947477034</c:v>
                </c:pt>
                <c:pt idx="1297">
                  <c:v>-0.15726880510223229</c:v>
                </c:pt>
                <c:pt idx="1298">
                  <c:v>-0.16480960420183843</c:v>
                </c:pt>
                <c:pt idx="1299">
                  <c:v>-0.16152691802663671</c:v>
                </c:pt>
                <c:pt idx="1300">
                  <c:v>-0.1566685424873383</c:v>
                </c:pt>
                <c:pt idx="1301">
                  <c:v>-0.16143312699305953</c:v>
                </c:pt>
                <c:pt idx="1302">
                  <c:v>-0.16147064340649045</c:v>
                </c:pt>
                <c:pt idx="1303">
                  <c:v>-0.15966985556180838</c:v>
                </c:pt>
                <c:pt idx="1304">
                  <c:v>-0.16454698930782224</c:v>
                </c:pt>
                <c:pt idx="1305">
                  <c:v>-0.16293378353029461</c:v>
                </c:pt>
                <c:pt idx="1306">
                  <c:v>-0.15496154567623341</c:v>
                </c:pt>
                <c:pt idx="1307">
                  <c:v>-0.15732507972237858</c:v>
                </c:pt>
                <c:pt idx="1308">
                  <c:v>-0.16027011817670236</c:v>
                </c:pt>
                <c:pt idx="1309">
                  <c:v>-0.15580566497842813</c:v>
                </c:pt>
                <c:pt idx="1310">
                  <c:v>-0.16565372350403304</c:v>
                </c:pt>
                <c:pt idx="1311">
                  <c:v>-0.17235040330144444</c:v>
                </c:pt>
                <c:pt idx="1312">
                  <c:v>-0.17008066028887647</c:v>
                </c:pt>
                <c:pt idx="1313">
                  <c:v>-0.17557681485649979</c:v>
                </c:pt>
                <c:pt idx="1314">
                  <c:v>-0.17690864753329585</c:v>
                </c:pt>
                <c:pt idx="1315">
                  <c:v>-0.17582067154380052</c:v>
                </c:pt>
                <c:pt idx="1316">
                  <c:v>-0.17268805102232235</c:v>
                </c:pt>
                <c:pt idx="1317">
                  <c:v>-0.17315700619020824</c:v>
                </c:pt>
                <c:pt idx="1318">
                  <c:v>-0.1712624273119491</c:v>
                </c:pt>
                <c:pt idx="1319">
                  <c:v>-0.17379478521853317</c:v>
                </c:pt>
                <c:pt idx="1320">
                  <c:v>-0.1757831551303696</c:v>
                </c:pt>
                <c:pt idx="1321">
                  <c:v>-0.18443068842618651</c:v>
                </c:pt>
                <c:pt idx="1322">
                  <c:v>-0.18761958356781094</c:v>
                </c:pt>
                <c:pt idx="1323">
                  <c:v>-0.18101669480397684</c:v>
                </c:pt>
                <c:pt idx="1324">
                  <c:v>-0.17987244419433512</c:v>
                </c:pt>
                <c:pt idx="1325">
                  <c:v>-0.17409491652598016</c:v>
                </c:pt>
                <c:pt idx="1326">
                  <c:v>-0.16736072031513793</c:v>
                </c:pt>
                <c:pt idx="1327">
                  <c:v>-0.16336522228474962</c:v>
                </c:pt>
                <c:pt idx="1328">
                  <c:v>-0.16931157381354348</c:v>
                </c:pt>
                <c:pt idx="1329">
                  <c:v>-0.16933033202025893</c:v>
                </c:pt>
                <c:pt idx="1330">
                  <c:v>-0.17086850497092482</c:v>
                </c:pt>
                <c:pt idx="1331">
                  <c:v>-0.17145000937910346</c:v>
                </c:pt>
                <c:pt idx="1332">
                  <c:v>-0.16426561620709071</c:v>
                </c:pt>
                <c:pt idx="1333">
                  <c:v>-0.16126430313262063</c:v>
                </c:pt>
                <c:pt idx="1334">
                  <c:v>-0.16747326955543057</c:v>
                </c:pt>
                <c:pt idx="1335">
                  <c:v>-0.1703245169761772</c:v>
                </c:pt>
                <c:pt idx="1336">
                  <c:v>-0.17135621834552628</c:v>
                </c:pt>
                <c:pt idx="1337">
                  <c:v>-0.18291127368223609</c:v>
                </c:pt>
                <c:pt idx="1338">
                  <c:v>-0.18204839617332591</c:v>
                </c:pt>
                <c:pt idx="1339">
                  <c:v>-0.17009941849559193</c:v>
                </c:pt>
                <c:pt idx="1340">
                  <c:v>-0.16458450572125316</c:v>
                </c:pt>
                <c:pt idx="1341">
                  <c:v>-0.16745451134871511</c:v>
                </c:pt>
                <c:pt idx="1342">
                  <c:v>-0.16871131119864949</c:v>
                </c:pt>
                <c:pt idx="1343">
                  <c:v>-0.18004126805477402</c:v>
                </c:pt>
                <c:pt idx="1344">
                  <c:v>-0.18861376852372921</c:v>
                </c:pt>
                <c:pt idx="1345">
                  <c:v>-0.18964546989307829</c:v>
                </c:pt>
                <c:pt idx="1346">
                  <c:v>-0.17732132808103548</c:v>
                </c:pt>
                <c:pt idx="1347">
                  <c:v>-0.17703995498030395</c:v>
                </c:pt>
                <c:pt idx="1348">
                  <c:v>-0.17186268992684309</c:v>
                </c:pt>
                <c:pt idx="1349">
                  <c:v>-0.16642280997936604</c:v>
                </c:pt>
                <c:pt idx="1350">
                  <c:v>-0.16936784843368985</c:v>
                </c:pt>
                <c:pt idx="1351">
                  <c:v>-0.15424873382104679</c:v>
                </c:pt>
                <c:pt idx="1352">
                  <c:v>-0.15032826861752027</c:v>
                </c:pt>
                <c:pt idx="1353">
                  <c:v>-0.14892140311386237</c:v>
                </c:pt>
                <c:pt idx="1354">
                  <c:v>-0.16942412305383611</c:v>
                </c:pt>
                <c:pt idx="1355">
                  <c:v>-0.17452635528043525</c:v>
                </c:pt>
                <c:pt idx="1356">
                  <c:v>-0.18897017445132247</c:v>
                </c:pt>
                <c:pt idx="1357">
                  <c:v>-0.19546051397486405</c:v>
                </c:pt>
                <c:pt idx="1358">
                  <c:v>-0.19392234102419817</c:v>
                </c:pt>
                <c:pt idx="1359">
                  <c:v>-0.19240292628024774</c:v>
                </c:pt>
                <c:pt idx="1360">
                  <c:v>-0.19546051397486405</c:v>
                </c:pt>
                <c:pt idx="1361">
                  <c:v>-0.20050647158131693</c:v>
                </c:pt>
                <c:pt idx="1362">
                  <c:v>-0.2009003939223411</c:v>
                </c:pt>
                <c:pt idx="1363">
                  <c:v>-0.19039579816169583</c:v>
                </c:pt>
                <c:pt idx="1364">
                  <c:v>-0.19643594072406689</c:v>
                </c:pt>
                <c:pt idx="1365">
                  <c:v>-0.19722378540611524</c:v>
                </c:pt>
                <c:pt idx="1366">
                  <c:v>-0.19733633464640787</c:v>
                </c:pt>
                <c:pt idx="1367">
                  <c:v>-0.20326392796848627</c:v>
                </c:pt>
                <c:pt idx="1368">
                  <c:v>-0.20305758769461646</c:v>
                </c:pt>
                <c:pt idx="1369">
                  <c:v>-0.19679234665166015</c:v>
                </c:pt>
                <c:pt idx="1370">
                  <c:v>-0.18722566122678677</c:v>
                </c:pt>
                <c:pt idx="1371">
                  <c:v>-0.18782592384168076</c:v>
                </c:pt>
                <c:pt idx="1372">
                  <c:v>-0.17597073719752396</c:v>
                </c:pt>
                <c:pt idx="1373">
                  <c:v>-0.17308197336334652</c:v>
                </c:pt>
                <c:pt idx="1374">
                  <c:v>-0.16310260739073351</c:v>
                </c:pt>
                <c:pt idx="1375">
                  <c:v>-0.16197711498780726</c:v>
                </c:pt>
                <c:pt idx="1376">
                  <c:v>-0.16831738885762529</c:v>
                </c:pt>
                <c:pt idx="1377">
                  <c:v>-0.16366535359219669</c:v>
                </c:pt>
                <c:pt idx="1378">
                  <c:v>-0.17073719752391683</c:v>
                </c:pt>
                <c:pt idx="1379">
                  <c:v>-0.17970362033389611</c:v>
                </c:pt>
                <c:pt idx="1380">
                  <c:v>-0.17914087413243301</c:v>
                </c:pt>
                <c:pt idx="1381">
                  <c:v>-0.18820108797598958</c:v>
                </c:pt>
                <c:pt idx="1382">
                  <c:v>-0.19347214406302762</c:v>
                </c:pt>
                <c:pt idx="1383">
                  <c:v>-0.17974113674732703</c:v>
                </c:pt>
                <c:pt idx="1384">
                  <c:v>-0.1664415681860815</c:v>
                </c:pt>
                <c:pt idx="1385">
                  <c:v>-0.1530482085912587</c:v>
                </c:pt>
                <c:pt idx="1386">
                  <c:v>-0.15824423185143513</c:v>
                </c:pt>
                <c:pt idx="1387">
                  <c:v>-0.16923654098668175</c:v>
                </c:pt>
                <c:pt idx="1388">
                  <c:v>-0.18156068279872456</c:v>
                </c:pt>
                <c:pt idx="1389">
                  <c:v>-0.19568561245544933</c:v>
                </c:pt>
                <c:pt idx="1390">
                  <c:v>-0.18324892140311388</c:v>
                </c:pt>
                <c:pt idx="1391">
                  <c:v>-0.18441193021947105</c:v>
                </c:pt>
                <c:pt idx="1392">
                  <c:v>-0.18293003188895143</c:v>
                </c:pt>
                <c:pt idx="1393">
                  <c:v>-0.17628962671168641</c:v>
                </c:pt>
                <c:pt idx="1394">
                  <c:v>-0.16957418870755966</c:v>
                </c:pt>
                <c:pt idx="1395">
                  <c:v>-0.17505158506846752</c:v>
                </c:pt>
                <c:pt idx="1396">
                  <c:v>-0.18099793659726138</c:v>
                </c:pt>
                <c:pt idx="1397">
                  <c:v>-0.18452447945976369</c:v>
                </c:pt>
                <c:pt idx="1398">
                  <c:v>-0.18362408553742271</c:v>
                </c:pt>
                <c:pt idx="1399">
                  <c:v>-0.19739260926655425</c:v>
                </c:pt>
                <c:pt idx="1400">
                  <c:v>-0.20667792159069598</c:v>
                </c:pt>
                <c:pt idx="1401">
                  <c:v>-0.21226786719189655</c:v>
                </c:pt>
                <c:pt idx="1402">
                  <c:v>-0.21924592009003951</c:v>
                </c:pt>
                <c:pt idx="1403">
                  <c:v>-0.22905646220221351</c:v>
                </c:pt>
                <c:pt idx="1404">
                  <c:v>-0.21626336522228479</c:v>
                </c:pt>
                <c:pt idx="1405">
                  <c:v>-0.20350778465578701</c:v>
                </c:pt>
                <c:pt idx="1406">
                  <c:v>-0.19330332020258872</c:v>
                </c:pt>
                <c:pt idx="1407">
                  <c:v>-0.18848246107672112</c:v>
                </c:pt>
                <c:pt idx="1408">
                  <c:v>-0.19037703995498037</c:v>
                </c:pt>
                <c:pt idx="1409">
                  <c:v>-0.18435565559932479</c:v>
                </c:pt>
                <c:pt idx="1410">
                  <c:v>-0.17795910710936039</c:v>
                </c:pt>
                <c:pt idx="1411">
                  <c:v>-0.19456012005252307</c:v>
                </c:pt>
                <c:pt idx="1412">
                  <c:v>-0.20530857250046908</c:v>
                </c:pt>
                <c:pt idx="1413">
                  <c:v>-0.21888951416244615</c:v>
                </c:pt>
                <c:pt idx="1414">
                  <c:v>-0.2089289063965486</c:v>
                </c:pt>
                <c:pt idx="1415">
                  <c:v>-0.20630275745638724</c:v>
                </c:pt>
                <c:pt idx="1416">
                  <c:v>-0.21012943162633657</c:v>
                </c:pt>
                <c:pt idx="1417">
                  <c:v>-0.19968111048583767</c:v>
                </c:pt>
                <c:pt idx="1418">
                  <c:v>-0.20986681673232049</c:v>
                </c:pt>
                <c:pt idx="1419">
                  <c:v>-0.225604952166573</c:v>
                </c:pt>
                <c:pt idx="1420">
                  <c:v>-0.22562371037328835</c:v>
                </c:pt>
                <c:pt idx="1421">
                  <c:v>-0.22727443256424698</c:v>
                </c:pt>
                <c:pt idx="1422">
                  <c:v>-0.21221159257175018</c:v>
                </c:pt>
                <c:pt idx="1423">
                  <c:v>-0.20553367098105424</c:v>
                </c:pt>
                <c:pt idx="1424">
                  <c:v>-0.2119489776777341</c:v>
                </c:pt>
                <c:pt idx="1425">
                  <c:v>-0.20639654848996442</c:v>
                </c:pt>
                <c:pt idx="1426">
                  <c:v>-0.20981054211217412</c:v>
                </c:pt>
                <c:pt idx="1427">
                  <c:v>-0.21260551491277438</c:v>
                </c:pt>
                <c:pt idx="1428">
                  <c:v>-0.19519789908084798</c:v>
                </c:pt>
                <c:pt idx="1429">
                  <c:v>-0.1906208966422811</c:v>
                </c:pt>
                <c:pt idx="1430">
                  <c:v>-0.18523729131495034</c:v>
                </c:pt>
                <c:pt idx="1431">
                  <c:v>-0.18996435940724074</c:v>
                </c:pt>
                <c:pt idx="1432">
                  <c:v>-0.19309697992871891</c:v>
                </c:pt>
                <c:pt idx="1433">
                  <c:v>-0.20401425623710381</c:v>
                </c:pt>
                <c:pt idx="1434">
                  <c:v>-0.18377415119114615</c:v>
                </c:pt>
                <c:pt idx="1435">
                  <c:v>-0.16940536484712065</c:v>
                </c:pt>
                <c:pt idx="1436">
                  <c:v>-0.15921965860063783</c:v>
                </c:pt>
                <c:pt idx="1437">
                  <c:v>-0.17165634965297327</c:v>
                </c:pt>
                <c:pt idx="1438">
                  <c:v>-0.19150253235790665</c:v>
                </c:pt>
                <c:pt idx="1439">
                  <c:v>-0.2069592946914276</c:v>
                </c:pt>
                <c:pt idx="1440">
                  <c:v>-0.21810166948039778</c:v>
                </c:pt>
                <c:pt idx="1441">
                  <c:v>-0.19594822734946543</c:v>
                </c:pt>
                <c:pt idx="1442">
                  <c:v>-0.1896829863065092</c:v>
                </c:pt>
                <c:pt idx="1443">
                  <c:v>-0.18574376289626715</c:v>
                </c:pt>
                <c:pt idx="1444">
                  <c:v>-0.18848246107672112</c:v>
                </c:pt>
                <c:pt idx="1445">
                  <c:v>-0.20572125304820871</c:v>
                </c:pt>
                <c:pt idx="1446">
                  <c:v>-0.21213655974488846</c:v>
                </c:pt>
                <c:pt idx="1447">
                  <c:v>-0.19454136184580761</c:v>
                </c:pt>
                <c:pt idx="1448">
                  <c:v>-0.17762145938848248</c:v>
                </c:pt>
                <c:pt idx="1449">
                  <c:v>-0.18242356030763462</c:v>
                </c:pt>
                <c:pt idx="1450">
                  <c:v>-0.19304070530857254</c:v>
                </c:pt>
                <c:pt idx="1451">
                  <c:v>-0.20189457887825929</c:v>
                </c:pt>
                <c:pt idx="1452">
                  <c:v>-0.21223035077846564</c:v>
                </c:pt>
                <c:pt idx="1453">
                  <c:v>-0.21172387919714883</c:v>
                </c:pt>
                <c:pt idx="1454">
                  <c:v>-0.17992871881448139</c:v>
                </c:pt>
                <c:pt idx="1455">
                  <c:v>-0.16964922153442138</c:v>
                </c:pt>
                <c:pt idx="1456">
                  <c:v>-0.1689176514725193</c:v>
                </c:pt>
                <c:pt idx="1457">
                  <c:v>-0.17069968111048592</c:v>
                </c:pt>
                <c:pt idx="1458">
                  <c:v>-0.19043331457512666</c:v>
                </c:pt>
                <c:pt idx="1459">
                  <c:v>-0.21012943162633657</c:v>
                </c:pt>
                <c:pt idx="1460">
                  <c:v>-0.20266366535359229</c:v>
                </c:pt>
                <c:pt idx="1461">
                  <c:v>-0.22821234290001888</c:v>
                </c:pt>
                <c:pt idx="1462">
                  <c:v>-0.23965484899643605</c:v>
                </c:pt>
                <c:pt idx="1463">
                  <c:v>-0.25621834552616785</c:v>
                </c:pt>
                <c:pt idx="1464">
                  <c:v>-0.2779028324892141</c:v>
                </c:pt>
                <c:pt idx="1465">
                  <c:v>-0.29675483023822929</c:v>
                </c:pt>
                <c:pt idx="1466">
                  <c:v>-0.26711686362783726</c:v>
                </c:pt>
                <c:pt idx="1467">
                  <c:v>-0.26163946726692944</c:v>
                </c:pt>
                <c:pt idx="1468">
                  <c:v>-0.24372537985368611</c:v>
                </c:pt>
                <c:pt idx="1469">
                  <c:v>-0.22539861189270319</c:v>
                </c:pt>
                <c:pt idx="1470">
                  <c:v>-0.23260176327143128</c:v>
                </c:pt>
                <c:pt idx="1471">
                  <c:v>-0.27349465391108624</c:v>
                </c:pt>
                <c:pt idx="1472">
                  <c:v>-0.30523353967360733</c:v>
                </c:pt>
                <c:pt idx="1473">
                  <c:v>-0.30360157568936424</c:v>
                </c:pt>
                <c:pt idx="1474">
                  <c:v>-0.2842055899456013</c:v>
                </c:pt>
                <c:pt idx="1475">
                  <c:v>-0.25366722941286818</c:v>
                </c:pt>
                <c:pt idx="1476">
                  <c:v>-0.18769461639467278</c:v>
                </c:pt>
                <c:pt idx="1477">
                  <c:v>-0.1457887825923842</c:v>
                </c:pt>
                <c:pt idx="1478">
                  <c:v>-0.11712624273119492</c:v>
                </c:pt>
                <c:pt idx="1479">
                  <c:v>-0.15029075220408936</c:v>
                </c:pt>
                <c:pt idx="1480">
                  <c:v>-0.1720690302007129</c:v>
                </c:pt>
                <c:pt idx="1481">
                  <c:v>-0.203807915963234</c:v>
                </c:pt>
                <c:pt idx="1482">
                  <c:v>-0.22579253423372736</c:v>
                </c:pt>
                <c:pt idx="1483">
                  <c:v>-0.19688613768523733</c:v>
                </c:pt>
                <c:pt idx="1484">
                  <c:v>-0.1677171262427313</c:v>
                </c:pt>
                <c:pt idx="1485">
                  <c:v>-0.10474582629900583</c:v>
                </c:pt>
                <c:pt idx="1486">
                  <c:v>-9.048958919527296E-2</c:v>
                </c:pt>
                <c:pt idx="1487">
                  <c:v>-0.11069217782779969</c:v>
                </c:pt>
                <c:pt idx="1488">
                  <c:v>-0.18611892703057598</c:v>
                </c:pt>
                <c:pt idx="1489">
                  <c:v>-0.19906208966422823</c:v>
                </c:pt>
                <c:pt idx="1490">
                  <c:v>-0.23520915400487719</c:v>
                </c:pt>
                <c:pt idx="1491">
                  <c:v>-0.24138060401425632</c:v>
                </c:pt>
                <c:pt idx="1492">
                  <c:v>-0.23252673044456956</c:v>
                </c:pt>
                <c:pt idx="1493">
                  <c:v>-0.23888576252110305</c:v>
                </c:pt>
                <c:pt idx="1494">
                  <c:v>-0.26676045770024392</c:v>
                </c:pt>
                <c:pt idx="1495">
                  <c:v>-0.27859688613768535</c:v>
                </c:pt>
                <c:pt idx="1496">
                  <c:v>-0.26706058900769092</c:v>
                </c:pt>
                <c:pt idx="1497">
                  <c:v>-0.28626899268429945</c:v>
                </c:pt>
                <c:pt idx="1498">
                  <c:v>-0.26355280435190404</c:v>
                </c:pt>
                <c:pt idx="1499">
                  <c:v>-0.27824048021009201</c:v>
                </c:pt>
                <c:pt idx="1500">
                  <c:v>-0.23209529169011447</c:v>
                </c:pt>
                <c:pt idx="1501">
                  <c:v>-0.27660851622584892</c:v>
                </c:pt>
                <c:pt idx="1502">
                  <c:v>-0.27658975801913349</c:v>
                </c:pt>
                <c:pt idx="1503">
                  <c:v>-0.25854436315888207</c:v>
                </c:pt>
                <c:pt idx="1504">
                  <c:v>-0.26115175389232798</c:v>
                </c:pt>
                <c:pt idx="1505">
                  <c:v>-0.26364659538548119</c:v>
                </c:pt>
                <c:pt idx="1506">
                  <c:v>-0.22009003939223423</c:v>
                </c:pt>
                <c:pt idx="1507">
                  <c:v>-0.22037141249296577</c:v>
                </c:pt>
                <c:pt idx="1508">
                  <c:v>-0.19184018007878456</c:v>
                </c:pt>
                <c:pt idx="1509">
                  <c:v>-0.22727443256424698</c:v>
                </c:pt>
                <c:pt idx="1510">
                  <c:v>-0.26010129431626344</c:v>
                </c:pt>
                <c:pt idx="1511">
                  <c:v>-0.27610204464453209</c:v>
                </c:pt>
                <c:pt idx="1512">
                  <c:v>-0.27191896454698944</c:v>
                </c:pt>
                <c:pt idx="1513">
                  <c:v>-0.25616207090602144</c:v>
                </c:pt>
                <c:pt idx="1514">
                  <c:v>-0.20577752766835497</c:v>
                </c:pt>
                <c:pt idx="1515">
                  <c:v>-0.21810166948039778</c:v>
                </c:pt>
                <c:pt idx="1516">
                  <c:v>-0.19388482461076725</c:v>
                </c:pt>
                <c:pt idx="1517">
                  <c:v>-0.21470643406490345</c:v>
                </c:pt>
                <c:pt idx="1518">
                  <c:v>-0.23477771525042218</c:v>
                </c:pt>
                <c:pt idx="1519">
                  <c:v>-0.21063590320765338</c:v>
                </c:pt>
                <c:pt idx="1520">
                  <c:v>-0.24925905083474023</c:v>
                </c:pt>
                <c:pt idx="1521">
                  <c:v>-0.26844869630463336</c:v>
                </c:pt>
                <c:pt idx="1522">
                  <c:v>-0.20979178390545877</c:v>
                </c:pt>
                <c:pt idx="1523">
                  <c:v>-0.16420934158694434</c:v>
                </c:pt>
                <c:pt idx="1524">
                  <c:v>-0.14115550553367107</c:v>
                </c:pt>
                <c:pt idx="1525">
                  <c:v>-0.19107109360345156</c:v>
                </c:pt>
                <c:pt idx="1526">
                  <c:v>-0.25181016694803987</c:v>
                </c:pt>
                <c:pt idx="1527">
                  <c:v>-0.3033952354154944</c:v>
                </c:pt>
                <c:pt idx="1528">
                  <c:v>-0.36158319264678312</c:v>
                </c:pt>
                <c:pt idx="1529">
                  <c:v>-0.35591821421872077</c:v>
                </c:pt>
                <c:pt idx="1530">
                  <c:v>-0.30513974864003013</c:v>
                </c:pt>
                <c:pt idx="1531">
                  <c:v>-0.29969986869255311</c:v>
                </c:pt>
                <c:pt idx="1532">
                  <c:v>-0.28559369724254363</c:v>
                </c:pt>
                <c:pt idx="1533">
                  <c:v>-0.30879759894954056</c:v>
                </c:pt>
                <c:pt idx="1534">
                  <c:v>-0.35008441193021955</c:v>
                </c:pt>
                <c:pt idx="1535">
                  <c:v>-0.39765522416057036</c:v>
                </c:pt>
                <c:pt idx="1536">
                  <c:v>-0.43412117801538186</c:v>
                </c:pt>
                <c:pt idx="1537">
                  <c:v>-0.49799287188144831</c:v>
                </c:pt>
                <c:pt idx="1538">
                  <c:v>-0.50172575501782035</c:v>
                </c:pt>
                <c:pt idx="1539">
                  <c:v>-0.44483211404989692</c:v>
                </c:pt>
                <c:pt idx="1540">
                  <c:v>-0.43138247983492795</c:v>
                </c:pt>
                <c:pt idx="1541">
                  <c:v>-0.43791033577190031</c:v>
                </c:pt>
                <c:pt idx="1542">
                  <c:v>-0.39176514725192285</c:v>
                </c:pt>
                <c:pt idx="1543">
                  <c:v>-0.30679047083098865</c:v>
                </c:pt>
                <c:pt idx="1544">
                  <c:v>-0.25115362971299948</c:v>
                </c:pt>
                <c:pt idx="1545">
                  <c:v>-0.24704558244231864</c:v>
                </c:pt>
                <c:pt idx="1546">
                  <c:v>-0.22886888013505916</c:v>
                </c:pt>
                <c:pt idx="1547">
                  <c:v>-0.21052335396736074</c:v>
                </c:pt>
                <c:pt idx="1548">
                  <c:v>-0.27523916713562191</c:v>
                </c:pt>
                <c:pt idx="1549">
                  <c:v>-0.33207653348339911</c:v>
                </c:pt>
                <c:pt idx="1550">
                  <c:v>-0.26118927030575889</c:v>
                </c:pt>
                <c:pt idx="1551">
                  <c:v>-0.21232414181204282</c:v>
                </c:pt>
                <c:pt idx="1552">
                  <c:v>-0.26192084036766095</c:v>
                </c:pt>
                <c:pt idx="1553">
                  <c:v>-0.2113111986494092</c:v>
                </c:pt>
                <c:pt idx="1554">
                  <c:v>-0.11365597448883895</c:v>
                </c:pt>
                <c:pt idx="1555">
                  <c:v>-6.4490714687675907E-2</c:v>
                </c:pt>
                <c:pt idx="1556">
                  <c:v>-0.10778465578690681</c:v>
                </c:pt>
                <c:pt idx="1557">
                  <c:v>-0.13924216844869636</c:v>
                </c:pt>
                <c:pt idx="1558">
                  <c:v>-0.16208966422809989</c:v>
                </c:pt>
                <c:pt idx="1559">
                  <c:v>-0.24652035265428637</c:v>
                </c:pt>
                <c:pt idx="1560">
                  <c:v>-0.30091915212905651</c:v>
                </c:pt>
                <c:pt idx="1561">
                  <c:v>-0.24004877133746022</c:v>
                </c:pt>
                <c:pt idx="1562">
                  <c:v>-0.28165447383230169</c:v>
                </c:pt>
                <c:pt idx="1563">
                  <c:v>-0.25248546238979558</c:v>
                </c:pt>
                <c:pt idx="1564">
                  <c:v>-0.30444569499155888</c:v>
                </c:pt>
                <c:pt idx="1565">
                  <c:v>-0.32826861752016523</c:v>
                </c:pt>
                <c:pt idx="1566">
                  <c:v>-0.3281935846933034</c:v>
                </c:pt>
                <c:pt idx="1567">
                  <c:v>-0.27334458825736269</c:v>
                </c:pt>
                <c:pt idx="1568">
                  <c:v>-0.25520540236353412</c:v>
                </c:pt>
                <c:pt idx="1569">
                  <c:v>-0.15212905646220226</c:v>
                </c:pt>
                <c:pt idx="1570">
                  <c:v>-0.18022885012192838</c:v>
                </c:pt>
                <c:pt idx="1571">
                  <c:v>-0.27865316075783164</c:v>
                </c:pt>
                <c:pt idx="1572">
                  <c:v>-0.30502719939973749</c:v>
                </c:pt>
                <c:pt idx="1573">
                  <c:v>-0.30225098480585261</c:v>
                </c:pt>
                <c:pt idx="1574">
                  <c:v>-0.21620709060213852</c:v>
                </c:pt>
                <c:pt idx="1575">
                  <c:v>-0.13374601388107304</c:v>
                </c:pt>
                <c:pt idx="1576">
                  <c:v>-0.1441755768148566</c:v>
                </c:pt>
                <c:pt idx="1577">
                  <c:v>-0.139054586381542</c:v>
                </c:pt>
                <c:pt idx="1578">
                  <c:v>-0.13430876008253612</c:v>
                </c:pt>
                <c:pt idx="1579">
                  <c:v>-0.2015944475708123</c:v>
                </c:pt>
                <c:pt idx="1580">
                  <c:v>-6.7754642656162156E-2</c:v>
                </c:pt>
                <c:pt idx="1581">
                  <c:v>2.9018945788782568E-2</c:v>
                </c:pt>
                <c:pt idx="1582">
                  <c:v>-6.8148564997186328E-2</c:v>
                </c:pt>
                <c:pt idx="1583">
                  <c:v>-0.11074845244794607</c:v>
                </c:pt>
                <c:pt idx="1584">
                  <c:v>-0.19876195835678112</c:v>
                </c:pt>
                <c:pt idx="1585">
                  <c:v>-0.25597448883886709</c:v>
                </c:pt>
                <c:pt idx="1586">
                  <c:v>-0.23552804351903964</c:v>
                </c:pt>
                <c:pt idx="1587">
                  <c:v>-0.21256799849934355</c:v>
                </c:pt>
                <c:pt idx="1588">
                  <c:v>-0.30782217220033775</c:v>
                </c:pt>
                <c:pt idx="1589">
                  <c:v>-0.254342524854624</c:v>
                </c:pt>
                <c:pt idx="1590">
                  <c:v>-0.42858750703432763</c:v>
                </c:pt>
                <c:pt idx="1591">
                  <c:v>-0.45055336709810551</c:v>
                </c:pt>
                <c:pt idx="1592">
                  <c:v>-0.50964171825173521</c:v>
                </c:pt>
                <c:pt idx="1593">
                  <c:v>-0.38287375726880518</c:v>
                </c:pt>
                <c:pt idx="1594">
                  <c:v>-0.39118364284374424</c:v>
                </c:pt>
                <c:pt idx="1595">
                  <c:v>-0.34914650159444766</c:v>
                </c:pt>
                <c:pt idx="1596">
                  <c:v>-0.23029450384543251</c:v>
                </c:pt>
                <c:pt idx="1597">
                  <c:v>-8.1973363346464129E-2</c:v>
                </c:pt>
                <c:pt idx="1598">
                  <c:v>-3.6409679234665246E-2</c:v>
                </c:pt>
                <c:pt idx="1599">
                  <c:v>-1.2774338773213354E-2</c:v>
                </c:pt>
                <c:pt idx="1600">
                  <c:v>-0.23258300506471594</c:v>
                </c:pt>
                <c:pt idx="1601">
                  <c:v>-0.39928718814481345</c:v>
                </c:pt>
                <c:pt idx="1602">
                  <c:v>-0.43496529731757655</c:v>
                </c:pt>
                <c:pt idx="1603">
                  <c:v>-0.58321140498968316</c:v>
                </c:pt>
                <c:pt idx="1604">
                  <c:v>-0.60347026824235628</c:v>
                </c:pt>
                <c:pt idx="1605">
                  <c:v>-0.45175389232789354</c:v>
                </c:pt>
                <c:pt idx="1606">
                  <c:v>-0.62487338210467092</c:v>
                </c:pt>
                <c:pt idx="1607">
                  <c:v>-0.56946163946726702</c:v>
                </c:pt>
                <c:pt idx="1608">
                  <c:v>-0.52260363909210295</c:v>
                </c:pt>
                <c:pt idx="1609">
                  <c:v>-0.35079722378540618</c:v>
                </c:pt>
                <c:pt idx="1610">
                  <c:v>-0.35319827424498229</c:v>
                </c:pt>
                <c:pt idx="1611">
                  <c:v>-0.42836240855374241</c:v>
                </c:pt>
                <c:pt idx="1612">
                  <c:v>-0.46711686362783728</c:v>
                </c:pt>
                <c:pt idx="1613">
                  <c:v>-0.44865878821984634</c:v>
                </c:pt>
                <c:pt idx="1614">
                  <c:v>-0.55852560495216674</c:v>
                </c:pt>
                <c:pt idx="1615">
                  <c:v>-0.63757268805102252</c:v>
                </c:pt>
                <c:pt idx="1616">
                  <c:v>-0.65291127368223612</c:v>
                </c:pt>
                <c:pt idx="1617">
                  <c:v>-0.76869255299193417</c:v>
                </c:pt>
                <c:pt idx="1618">
                  <c:v>-0.71158319264678316</c:v>
                </c:pt>
                <c:pt idx="1619">
                  <c:v>-0.66005252297880335</c:v>
                </c:pt>
                <c:pt idx="1620">
                  <c:v>-0.32149690489589211</c:v>
                </c:pt>
                <c:pt idx="1621">
                  <c:v>-0.149634214969049</c:v>
                </c:pt>
                <c:pt idx="1622">
                  <c:v>-7.1843931720127572E-3</c:v>
                </c:pt>
                <c:pt idx="1623">
                  <c:v>0.47889701744513236</c:v>
                </c:pt>
                <c:pt idx="1624">
                  <c:v>1.0055524291877698</c:v>
                </c:pt>
                <c:pt idx="1625">
                  <c:v>0.2821234290001875</c:v>
                </c:pt>
                <c:pt idx="1626">
                  <c:v>0.27409491652598011</c:v>
                </c:pt>
                <c:pt idx="1627">
                  <c:v>0.25164134308760072</c:v>
                </c:pt>
                <c:pt idx="1628">
                  <c:v>9.3622209716751004E-2</c:v>
                </c:pt>
                <c:pt idx="1629">
                  <c:v>-4.1849559182142185E-2</c:v>
                </c:pt>
                <c:pt idx="1630">
                  <c:v>-0.15972613018195464</c:v>
                </c:pt>
                <c:pt idx="1631">
                  <c:v>-0.33665353592196595</c:v>
                </c:pt>
                <c:pt idx="1632">
                  <c:v>-0.59675483023822939</c:v>
                </c:pt>
                <c:pt idx="1633">
                  <c:v>-0.71472144063027587</c:v>
                </c:pt>
                <c:pt idx="1634">
                  <c:v>-0.77476833614706453</c:v>
                </c:pt>
                <c:pt idx="1635">
                  <c:v>-0.66333520915400512</c:v>
                </c:pt>
                <c:pt idx="1636">
                  <c:v>-0.5619020821609455</c:v>
                </c:pt>
                <c:pt idx="1637">
                  <c:v>-0.43459013318326778</c:v>
                </c:pt>
                <c:pt idx="1638">
                  <c:v>-0.32207840930407061</c:v>
                </c:pt>
                <c:pt idx="1639">
                  <c:v>-0.43220784093040721</c:v>
                </c:pt>
                <c:pt idx="1640">
                  <c:v>-0.64436315888201101</c:v>
                </c:pt>
                <c:pt idx="1641">
                  <c:v>-0.6791690114425063</c:v>
                </c:pt>
                <c:pt idx="1642">
                  <c:v>-0.74030763459013338</c:v>
                </c:pt>
                <c:pt idx="1643">
                  <c:v>-0.75897017445132264</c:v>
                </c:pt>
                <c:pt idx="1644">
                  <c:v>-0.67195085349840566</c:v>
                </c:pt>
                <c:pt idx="1645">
                  <c:v>-0.5572875633089478</c:v>
                </c:pt>
                <c:pt idx="1646">
                  <c:v>-0.59547927218157959</c:v>
                </c:pt>
                <c:pt idx="1647">
                  <c:v>-0.65830238229225302</c:v>
                </c:pt>
                <c:pt idx="1648">
                  <c:v>-0.75295441755768167</c:v>
                </c:pt>
                <c:pt idx="1649">
                  <c:v>-0.74099606077658986</c:v>
                </c:pt>
                <c:pt idx="1650">
                  <c:v>-0.6759707371975241</c:v>
                </c:pt>
                <c:pt idx="1651">
                  <c:v>-0.40558994560120065</c:v>
                </c:pt>
                <c:pt idx="1652">
                  <c:v>-0.36375914462577391</c:v>
                </c:pt>
                <c:pt idx="1653">
                  <c:v>-1.5006565372350836E-3</c:v>
                </c:pt>
                <c:pt idx="1654">
                  <c:v>-0.23858563121365606</c:v>
                </c:pt>
                <c:pt idx="1655">
                  <c:v>-0.23173888576252122</c:v>
                </c:pt>
                <c:pt idx="1656">
                  <c:v>-0.14648283624085548</c:v>
                </c:pt>
                <c:pt idx="1657">
                  <c:v>-3.490902269743016E-2</c:v>
                </c:pt>
                <c:pt idx="1658">
                  <c:v>-0.17205027199399744</c:v>
                </c:pt>
                <c:pt idx="1659">
                  <c:v>-0.11339335959482276</c:v>
                </c:pt>
                <c:pt idx="1660">
                  <c:v>-0.11241793284562004</c:v>
                </c:pt>
                <c:pt idx="1661">
                  <c:v>-0.19697992871881462</c:v>
                </c:pt>
                <c:pt idx="1662">
                  <c:v>-0.631982742449822</c:v>
                </c:pt>
                <c:pt idx="1663">
                  <c:v>-0.83445882573625985</c:v>
                </c:pt>
                <c:pt idx="1664">
                  <c:v>-0.83445882573625985</c:v>
                </c:pt>
                <c:pt idx="1665">
                  <c:v>-0.83445882573625985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A6E-4923-99B0-24A54D0160DF}"/>
            </c:ext>
          </c:extLst>
        </c:ser>
        <c:ser>
          <c:idx val="2"/>
          <c:order val="2"/>
          <c:tx>
            <c:strRef>
              <c:f>Abs!$ME$2</c:f>
              <c:strCache>
                <c:ptCount val="1"/>
                <c:pt idx="0">
                  <c:v>5180L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Abs!$ME$3:$ME$1668</c:f>
              <c:numCache>
                <c:formatCode>General</c:formatCode>
                <c:ptCount val="1666"/>
                <c:pt idx="0">
                  <c:v>-1.8534632638605679</c:v>
                </c:pt>
                <c:pt idx="1">
                  <c:v>-1.8534632638605679</c:v>
                </c:pt>
                <c:pt idx="2">
                  <c:v>-1.8534632638605679</c:v>
                </c:pt>
                <c:pt idx="3">
                  <c:v>-1.8534632638605679</c:v>
                </c:pt>
                <c:pt idx="4">
                  <c:v>-1.8534632638605679</c:v>
                </c:pt>
                <c:pt idx="5">
                  <c:v>-1.8534632638605679</c:v>
                </c:pt>
                <c:pt idx="6">
                  <c:v>-1.8534632638605679</c:v>
                </c:pt>
                <c:pt idx="7">
                  <c:v>-1.8534632638605679</c:v>
                </c:pt>
                <c:pt idx="8">
                  <c:v>-1.8534632638605679</c:v>
                </c:pt>
                <c:pt idx="9">
                  <c:v>-1.8534632638605679</c:v>
                </c:pt>
                <c:pt idx="10">
                  <c:v>-1.0754684582197513</c:v>
                </c:pt>
                <c:pt idx="11">
                  <c:v>-0.47764493764622551</c:v>
                </c:pt>
                <c:pt idx="12">
                  <c:v>-1.1337225525338597</c:v>
                </c:pt>
                <c:pt idx="13">
                  <c:v>-1.6932301616261347</c:v>
                </c:pt>
                <c:pt idx="14">
                  <c:v>-2.2623366030608071E-2</c:v>
                </c:pt>
                <c:pt idx="15">
                  <c:v>0.58058769237373631</c:v>
                </c:pt>
                <c:pt idx="16">
                  <c:v>0.53851767584622967</c:v>
                </c:pt>
                <c:pt idx="17">
                  <c:v>1.42992981175814</c:v>
                </c:pt>
                <c:pt idx="18">
                  <c:v>1.1757925690613666</c:v>
                </c:pt>
                <c:pt idx="19">
                  <c:v>1.2732404644873252</c:v>
                </c:pt>
                <c:pt idx="20">
                  <c:v>1.4835905471248578</c:v>
                </c:pt>
                <c:pt idx="21">
                  <c:v>0.64476593187233044</c:v>
                </c:pt>
                <c:pt idx="22">
                  <c:v>0.73319882375668066</c:v>
                </c:pt>
                <c:pt idx="23">
                  <c:v>0.28174032496941348</c:v>
                </c:pt>
                <c:pt idx="24">
                  <c:v>0.46510978986456014</c:v>
                </c:pt>
                <c:pt idx="25">
                  <c:v>0.79845027796260903</c:v>
                </c:pt>
                <c:pt idx="26">
                  <c:v>1.0030050011805363</c:v>
                </c:pt>
                <c:pt idx="27">
                  <c:v>1.5982098778681662</c:v>
                </c:pt>
                <c:pt idx="28">
                  <c:v>0.99527785528772894</c:v>
                </c:pt>
                <c:pt idx="29">
                  <c:v>0.81175814033355487</c:v>
                </c:pt>
                <c:pt idx="30">
                  <c:v>1.3007147609950844</c:v>
                </c:pt>
                <c:pt idx="31">
                  <c:v>1.5930584472729614</c:v>
                </c:pt>
                <c:pt idx="32">
                  <c:v>-0.65573418618128743</c:v>
                </c:pt>
                <c:pt idx="33">
                  <c:v>1.6080834531756421</c:v>
                </c:pt>
                <c:pt idx="34">
                  <c:v>0.85189637038785992</c:v>
                </c:pt>
                <c:pt idx="35">
                  <c:v>0.66472772542874903</c:v>
                </c:pt>
                <c:pt idx="36">
                  <c:v>0.6733134430874238</c:v>
                </c:pt>
                <c:pt idx="37">
                  <c:v>0.71752988902959935</c:v>
                </c:pt>
                <c:pt idx="38">
                  <c:v>0.89160531455923075</c:v>
                </c:pt>
                <c:pt idx="39">
                  <c:v>0.56620661529545613</c:v>
                </c:pt>
                <c:pt idx="40">
                  <c:v>0.41960548627358396</c:v>
                </c:pt>
                <c:pt idx="41">
                  <c:v>0.46017300221082219</c:v>
                </c:pt>
                <c:pt idx="42">
                  <c:v>0.4715490781085665</c:v>
                </c:pt>
                <c:pt idx="43">
                  <c:v>0.72890596492734316</c:v>
                </c:pt>
                <c:pt idx="44">
                  <c:v>0.8456717250853204</c:v>
                </c:pt>
                <c:pt idx="45">
                  <c:v>0.76389276438644294</c:v>
                </c:pt>
                <c:pt idx="46">
                  <c:v>0.53594196054862753</c:v>
                </c:pt>
                <c:pt idx="47">
                  <c:v>0.462534074566958</c:v>
                </c:pt>
                <c:pt idx="48">
                  <c:v>0.73105239434201219</c:v>
                </c:pt>
                <c:pt idx="49">
                  <c:v>0.96608641524823446</c:v>
                </c:pt>
                <c:pt idx="50">
                  <c:v>1.0948721801283565</c:v>
                </c:pt>
                <c:pt idx="51">
                  <c:v>0.85511601450986263</c:v>
                </c:pt>
                <c:pt idx="52">
                  <c:v>0.90019103221790553</c:v>
                </c:pt>
                <c:pt idx="53">
                  <c:v>0.74457489965442492</c:v>
                </c:pt>
                <c:pt idx="54">
                  <c:v>0.76882955204018089</c:v>
                </c:pt>
                <c:pt idx="55">
                  <c:v>0.64927343364313472</c:v>
                </c:pt>
                <c:pt idx="56">
                  <c:v>0.53143445877782325</c:v>
                </c:pt>
                <c:pt idx="57">
                  <c:v>0.76217562085470814</c:v>
                </c:pt>
                <c:pt idx="58">
                  <c:v>0.93088497284766791</c:v>
                </c:pt>
                <c:pt idx="59">
                  <c:v>0.80467492326514856</c:v>
                </c:pt>
                <c:pt idx="60">
                  <c:v>0.66644486896048427</c:v>
                </c:pt>
                <c:pt idx="61">
                  <c:v>0.60655948829122752</c:v>
                </c:pt>
                <c:pt idx="62">
                  <c:v>0.8194852862263623</c:v>
                </c:pt>
                <c:pt idx="63">
                  <c:v>1.1985447208568547</c:v>
                </c:pt>
                <c:pt idx="64">
                  <c:v>1.1489622013780074</c:v>
                </c:pt>
                <c:pt idx="65">
                  <c:v>0.92401639872072783</c:v>
                </c:pt>
                <c:pt idx="66">
                  <c:v>0.90341067633990868</c:v>
                </c:pt>
                <c:pt idx="67">
                  <c:v>0.92423104166219472</c:v>
                </c:pt>
                <c:pt idx="68">
                  <c:v>1.0328403700444309</c:v>
                </c:pt>
                <c:pt idx="69">
                  <c:v>0.92551889931099629</c:v>
                </c:pt>
                <c:pt idx="70">
                  <c:v>0.8604820880465347</c:v>
                </c:pt>
                <c:pt idx="71">
                  <c:v>0.90040567515937242</c:v>
                </c:pt>
                <c:pt idx="72">
                  <c:v>0.88387816866642333</c:v>
                </c:pt>
                <c:pt idx="73">
                  <c:v>0.98046749232651464</c:v>
                </c:pt>
                <c:pt idx="74">
                  <c:v>0.9334606881452705</c:v>
                </c:pt>
                <c:pt idx="75">
                  <c:v>0.99205821116572579</c:v>
                </c:pt>
                <c:pt idx="76">
                  <c:v>1.0324110841614971</c:v>
                </c:pt>
                <c:pt idx="77">
                  <c:v>0.88216102513468853</c:v>
                </c:pt>
                <c:pt idx="78">
                  <c:v>0.91907961106698988</c:v>
                </c:pt>
                <c:pt idx="79">
                  <c:v>1.1360836248899953</c:v>
                </c:pt>
                <c:pt idx="80">
                  <c:v>1.3945137264161067</c:v>
                </c:pt>
                <c:pt idx="81">
                  <c:v>1.182875786129773</c:v>
                </c:pt>
                <c:pt idx="82">
                  <c:v>1.0296207259224281</c:v>
                </c:pt>
                <c:pt idx="83">
                  <c:v>0.92165532636459258</c:v>
                </c:pt>
                <c:pt idx="84">
                  <c:v>0.9572860546480928</c:v>
                </c:pt>
                <c:pt idx="85">
                  <c:v>0.88130245336882074</c:v>
                </c:pt>
                <c:pt idx="86">
                  <c:v>0.82721243211916973</c:v>
                </c:pt>
                <c:pt idx="87">
                  <c:v>0.85339887097812783</c:v>
                </c:pt>
                <c:pt idx="88">
                  <c:v>0.87464852218334799</c:v>
                </c:pt>
                <c:pt idx="89">
                  <c:v>0.84953529803172412</c:v>
                </c:pt>
                <c:pt idx="90">
                  <c:v>0.80338706561634698</c:v>
                </c:pt>
                <c:pt idx="91">
                  <c:v>0.70915881431239147</c:v>
                </c:pt>
                <c:pt idx="92">
                  <c:v>0.57264590353946199</c:v>
                </c:pt>
                <c:pt idx="93">
                  <c:v>0.68383094721930071</c:v>
                </c:pt>
                <c:pt idx="94">
                  <c:v>0.72890596492734316</c:v>
                </c:pt>
                <c:pt idx="95">
                  <c:v>0.79973813561141061</c:v>
                </c:pt>
                <c:pt idx="96">
                  <c:v>1.022966794736955</c:v>
                </c:pt>
                <c:pt idx="97">
                  <c:v>1.0611732383180579</c:v>
                </c:pt>
                <c:pt idx="98">
                  <c:v>1.2401854515014272</c:v>
                </c:pt>
                <c:pt idx="99">
                  <c:v>1.4507501770804265</c:v>
                </c:pt>
                <c:pt idx="100">
                  <c:v>1.4642726823928394</c:v>
                </c:pt>
                <c:pt idx="101">
                  <c:v>1.2708793921311894</c:v>
                </c:pt>
                <c:pt idx="102">
                  <c:v>1.136942196655863</c:v>
                </c:pt>
                <c:pt idx="103">
                  <c:v>0.94011461933074325</c:v>
                </c:pt>
                <c:pt idx="104">
                  <c:v>0.90942067870098087</c:v>
                </c:pt>
                <c:pt idx="105">
                  <c:v>0.90598639163751082</c:v>
                </c:pt>
                <c:pt idx="106">
                  <c:v>1.0409968018201718</c:v>
                </c:pt>
                <c:pt idx="107">
                  <c:v>1.1906029320225804</c:v>
                </c:pt>
                <c:pt idx="108">
                  <c:v>1.3670394299083475</c:v>
                </c:pt>
                <c:pt idx="109">
                  <c:v>1.2554251003455752</c:v>
                </c:pt>
                <c:pt idx="110">
                  <c:v>1.1659189937538903</c:v>
                </c:pt>
                <c:pt idx="111">
                  <c:v>1.1470304149048058</c:v>
                </c:pt>
                <c:pt idx="112">
                  <c:v>1.1929640043787157</c:v>
                </c:pt>
                <c:pt idx="113">
                  <c:v>1.2689476056579878</c:v>
                </c:pt>
                <c:pt idx="114">
                  <c:v>1.5151430595204876</c:v>
                </c:pt>
                <c:pt idx="115">
                  <c:v>1.6739788362059715</c:v>
                </c:pt>
                <c:pt idx="116">
                  <c:v>1.7686363733928607</c:v>
                </c:pt>
                <c:pt idx="117">
                  <c:v>1.9158814312391339</c:v>
                </c:pt>
                <c:pt idx="118">
                  <c:v>1.4844491188907252</c:v>
                </c:pt>
                <c:pt idx="119">
                  <c:v>1.3387065616347205</c:v>
                </c:pt>
                <c:pt idx="120">
                  <c:v>1.3344137028053831</c:v>
                </c:pt>
                <c:pt idx="121">
                  <c:v>1.4101826611431885</c:v>
                </c:pt>
                <c:pt idx="122">
                  <c:v>1.4664191118075083</c:v>
                </c:pt>
                <c:pt idx="123">
                  <c:v>1.3994505140698446</c:v>
                </c:pt>
                <c:pt idx="124">
                  <c:v>1.2807529674386657</c:v>
                </c:pt>
                <c:pt idx="125">
                  <c:v>1.1538989890317455</c:v>
                </c:pt>
                <c:pt idx="126">
                  <c:v>1.1144046878018414</c:v>
                </c:pt>
                <c:pt idx="127">
                  <c:v>1.045718946532443</c:v>
                </c:pt>
                <c:pt idx="128">
                  <c:v>1.0993796818991608</c:v>
                </c:pt>
                <c:pt idx="129">
                  <c:v>1.2103500826375322</c:v>
                </c:pt>
                <c:pt idx="130">
                  <c:v>1.3095151215952261</c:v>
                </c:pt>
                <c:pt idx="131">
                  <c:v>1.4136169482066578</c:v>
                </c:pt>
                <c:pt idx="132">
                  <c:v>1.4097533752602547</c:v>
                </c:pt>
                <c:pt idx="133">
                  <c:v>1.3363454892785851</c:v>
                </c:pt>
                <c:pt idx="134">
                  <c:v>1.3047929768829549</c:v>
                </c:pt>
                <c:pt idx="135">
                  <c:v>1.2921290433364097</c:v>
                </c:pt>
                <c:pt idx="136">
                  <c:v>1.3447165639957932</c:v>
                </c:pt>
                <c:pt idx="137">
                  <c:v>1.4445255317778876</c:v>
                </c:pt>
                <c:pt idx="138">
                  <c:v>1.4962544806714033</c:v>
                </c:pt>
                <c:pt idx="139">
                  <c:v>1.4065337311382515</c:v>
                </c:pt>
                <c:pt idx="140">
                  <c:v>1.4535405353194961</c:v>
                </c:pt>
                <c:pt idx="141">
                  <c:v>1.4840198330077916</c:v>
                </c:pt>
                <c:pt idx="142">
                  <c:v>1.6205327437807207</c:v>
                </c:pt>
                <c:pt idx="143">
                  <c:v>1.6525145420592844</c:v>
                </c:pt>
                <c:pt idx="144">
                  <c:v>1.5735259395994761</c:v>
                </c:pt>
                <c:pt idx="145">
                  <c:v>1.4861662624224601</c:v>
                </c:pt>
                <c:pt idx="146">
                  <c:v>1.3425701345811243</c:v>
                </c:pt>
                <c:pt idx="147">
                  <c:v>1.425422309987336</c:v>
                </c:pt>
                <c:pt idx="148">
                  <c:v>1.5123527012814182</c:v>
                </c:pt>
                <c:pt idx="149">
                  <c:v>1.6516559702934166</c:v>
                </c:pt>
                <c:pt idx="150">
                  <c:v>1.8250874669986479</c:v>
                </c:pt>
                <c:pt idx="151">
                  <c:v>1.695872416235592</c:v>
                </c:pt>
                <c:pt idx="152">
                  <c:v>1.6231084590783231</c:v>
                </c:pt>
                <c:pt idx="153">
                  <c:v>1.5771748696044128</c:v>
                </c:pt>
                <c:pt idx="154">
                  <c:v>1.5346755671939725</c:v>
                </c:pt>
                <c:pt idx="155">
                  <c:v>1.6327673914443321</c:v>
                </c:pt>
                <c:pt idx="156">
                  <c:v>1.6945845585867907</c:v>
                </c:pt>
                <c:pt idx="157">
                  <c:v>1.7445963639485715</c:v>
                </c:pt>
                <c:pt idx="158">
                  <c:v>1.7598360127927191</c:v>
                </c:pt>
                <c:pt idx="159">
                  <c:v>1.7398742192363004</c:v>
                </c:pt>
                <c:pt idx="160">
                  <c:v>1.7396595762948335</c:v>
                </c:pt>
                <c:pt idx="161">
                  <c:v>1.7070338491918691</c:v>
                </c:pt>
                <c:pt idx="162">
                  <c:v>1.7615531563244542</c:v>
                </c:pt>
                <c:pt idx="163">
                  <c:v>1.7656313722123247</c:v>
                </c:pt>
                <c:pt idx="164">
                  <c:v>1.8815385606044346</c:v>
                </c:pt>
                <c:pt idx="165">
                  <c:v>1.8152138916911715</c:v>
                </c:pt>
                <c:pt idx="166">
                  <c:v>1.7943935263688851</c:v>
                </c:pt>
                <c:pt idx="167">
                  <c:v>1.8697331988237567</c:v>
                </c:pt>
                <c:pt idx="168">
                  <c:v>1.8437614029062654</c:v>
                </c:pt>
                <c:pt idx="169">
                  <c:v>2.1011182897250422</c:v>
                </c:pt>
                <c:pt idx="170">
                  <c:v>2.0500332696559274</c:v>
                </c:pt>
                <c:pt idx="171">
                  <c:v>2.0573311296658008</c:v>
                </c:pt>
                <c:pt idx="172">
                  <c:v>2.0013093219429479</c:v>
                </c:pt>
                <c:pt idx="173">
                  <c:v>1.8808946317800337</c:v>
                </c:pt>
                <c:pt idx="174">
                  <c:v>1.9145935735903323</c:v>
                </c:pt>
                <c:pt idx="175">
                  <c:v>1.8094185322715661</c:v>
                </c:pt>
                <c:pt idx="176">
                  <c:v>1.8929146365021785</c:v>
                </c:pt>
                <c:pt idx="177">
                  <c:v>1.9163107171220675</c:v>
                </c:pt>
                <c:pt idx="178">
                  <c:v>1.9341260812638177</c:v>
                </c:pt>
                <c:pt idx="179">
                  <c:v>2.0208418296164332</c:v>
                </c:pt>
                <c:pt idx="180">
                  <c:v>2.0049582519478846</c:v>
                </c:pt>
                <c:pt idx="181">
                  <c:v>2.0214857584408334</c:v>
                </c:pt>
                <c:pt idx="182">
                  <c:v>2.0390864796411168</c:v>
                </c:pt>
                <c:pt idx="183">
                  <c:v>2.0133293266650925</c:v>
                </c:pt>
                <c:pt idx="184">
                  <c:v>2.1000450750177078</c:v>
                </c:pt>
                <c:pt idx="185">
                  <c:v>2.1588572409796307</c:v>
                </c:pt>
                <c:pt idx="186">
                  <c:v>2.1702333168773742</c:v>
                </c:pt>
                <c:pt idx="187">
                  <c:v>2.0433793384704542</c:v>
                </c:pt>
                <c:pt idx="188">
                  <c:v>1.9504389448152999</c:v>
                </c:pt>
                <c:pt idx="189">
                  <c:v>1.9266135783124771</c:v>
                </c:pt>
                <c:pt idx="190">
                  <c:v>1.9431410848054262</c:v>
                </c:pt>
                <c:pt idx="191">
                  <c:v>2.0167636137285627</c:v>
                </c:pt>
                <c:pt idx="192">
                  <c:v>2.0963961450127711</c:v>
                </c:pt>
                <c:pt idx="193">
                  <c:v>2.1642233145163021</c:v>
                </c:pt>
                <c:pt idx="194">
                  <c:v>2.2990190817574958</c:v>
                </c:pt>
                <c:pt idx="195">
                  <c:v>2.4305952048766875</c:v>
                </c:pt>
                <c:pt idx="196">
                  <c:v>2.4533473566721753</c:v>
                </c:pt>
                <c:pt idx="197">
                  <c:v>2.4464787825452361</c:v>
                </c:pt>
                <c:pt idx="198">
                  <c:v>2.3312155229775269</c:v>
                </c:pt>
                <c:pt idx="199">
                  <c:v>2.1618622421601663</c:v>
                </c:pt>
                <c:pt idx="200">
                  <c:v>2.1075575779690485</c:v>
                </c:pt>
                <c:pt idx="201">
                  <c:v>2.0156903990212283</c:v>
                </c:pt>
                <c:pt idx="202">
                  <c:v>1.9798450277962607</c:v>
                </c:pt>
                <c:pt idx="203">
                  <c:v>2.0863079267638285</c:v>
                </c:pt>
                <c:pt idx="204">
                  <c:v>1.9800596707377276</c:v>
                </c:pt>
                <c:pt idx="205">
                  <c:v>2.1054111485543796</c:v>
                </c:pt>
                <c:pt idx="206">
                  <c:v>2.1064843632617141</c:v>
                </c:pt>
                <c:pt idx="207">
                  <c:v>1.9394921548004893</c:v>
                </c:pt>
                <c:pt idx="208">
                  <c:v>1.9109446435853954</c:v>
                </c:pt>
                <c:pt idx="209">
                  <c:v>2.0086071819528213</c:v>
                </c:pt>
                <c:pt idx="210">
                  <c:v>2.2037176157462057</c:v>
                </c:pt>
                <c:pt idx="211">
                  <c:v>2.3428062418167372</c:v>
                </c:pt>
                <c:pt idx="212">
                  <c:v>2.4172873425057411</c:v>
                </c:pt>
                <c:pt idx="213">
                  <c:v>2.2702569276009359</c:v>
                </c:pt>
                <c:pt idx="214">
                  <c:v>2.3018094399965654</c:v>
                </c:pt>
                <c:pt idx="215">
                  <c:v>2.2998776535233634</c:v>
                </c:pt>
                <c:pt idx="216">
                  <c:v>2.1086307926763825</c:v>
                </c:pt>
                <c:pt idx="217">
                  <c:v>1.986284316040267</c:v>
                </c:pt>
                <c:pt idx="218">
                  <c:v>1.8459078323209339</c:v>
                </c:pt>
                <c:pt idx="219">
                  <c:v>1.8502006911502713</c:v>
                </c:pt>
                <c:pt idx="220">
                  <c:v>1.8813239176629677</c:v>
                </c:pt>
                <c:pt idx="221">
                  <c:v>1.8909828500289767</c:v>
                </c:pt>
                <c:pt idx="222">
                  <c:v>1.933482152439417</c:v>
                </c:pt>
                <c:pt idx="223">
                  <c:v>1.9339114383223508</c:v>
                </c:pt>
                <c:pt idx="224">
                  <c:v>1.9210328618343386</c:v>
                </c:pt>
                <c:pt idx="225">
                  <c:v>1.8798214170726995</c:v>
                </c:pt>
                <c:pt idx="226">
                  <c:v>1.8222971087595783</c:v>
                </c:pt>
                <c:pt idx="227">
                  <c:v>1.7405181480607008</c:v>
                </c:pt>
                <c:pt idx="228">
                  <c:v>1.7212002833286828</c:v>
                </c:pt>
                <c:pt idx="229">
                  <c:v>1.7368692180557641</c:v>
                </c:pt>
                <c:pt idx="230">
                  <c:v>1.718839210972547</c:v>
                </c:pt>
                <c:pt idx="231">
                  <c:v>1.7411620768851015</c:v>
                </c:pt>
                <c:pt idx="232">
                  <c:v>1.7510356521925774</c:v>
                </c:pt>
                <c:pt idx="233">
                  <c:v>1.7564017257292495</c:v>
                </c:pt>
                <c:pt idx="234">
                  <c:v>1.8338878275987895</c:v>
                </c:pt>
                <c:pt idx="235">
                  <c:v>1.8377514005451927</c:v>
                </c:pt>
                <c:pt idx="236">
                  <c:v>1.7853785228272765</c:v>
                </c:pt>
                <c:pt idx="237">
                  <c:v>1.707248492133336</c:v>
                </c:pt>
                <c:pt idx="238">
                  <c:v>1.6430702526347418</c:v>
                </c:pt>
                <c:pt idx="239">
                  <c:v>1.667539547961965</c:v>
                </c:pt>
                <c:pt idx="240">
                  <c:v>1.7465281504217731</c:v>
                </c:pt>
                <c:pt idx="241">
                  <c:v>1.7806563781150055</c:v>
                </c:pt>
                <c:pt idx="242">
                  <c:v>1.7782953057588702</c:v>
                </c:pt>
                <c:pt idx="243">
                  <c:v>1.7888128098907465</c:v>
                </c:pt>
                <c:pt idx="244">
                  <c:v>1.7658460151537916</c:v>
                </c:pt>
                <c:pt idx="245">
                  <c:v>1.783232093412608</c:v>
                </c:pt>
                <c:pt idx="246">
                  <c:v>1.808130674622765</c:v>
                </c:pt>
                <c:pt idx="247">
                  <c:v>1.8366781858378585</c:v>
                </c:pt>
                <c:pt idx="248">
                  <c:v>1.8046963875592952</c:v>
                </c:pt>
                <c:pt idx="249">
                  <c:v>1.8068428169739637</c:v>
                </c:pt>
                <c:pt idx="250">
                  <c:v>1.7362252892313634</c:v>
                </c:pt>
                <c:pt idx="251">
                  <c:v>1.7508210092511105</c:v>
                </c:pt>
                <c:pt idx="252">
                  <c:v>1.7613385133829873</c:v>
                </c:pt>
                <c:pt idx="253">
                  <c:v>1.752323509841379</c:v>
                </c:pt>
                <c:pt idx="254">
                  <c:v>1.7362252892313634</c:v>
                </c:pt>
                <c:pt idx="255">
                  <c:v>1.7070338491918691</c:v>
                </c:pt>
                <c:pt idx="256">
                  <c:v>1.6975895597673269</c:v>
                </c:pt>
                <c:pt idx="257">
                  <c:v>1.7454549357144389</c:v>
                </c:pt>
                <c:pt idx="258">
                  <c:v>1.7626263710317884</c:v>
                </c:pt>
                <c:pt idx="259">
                  <c:v>1.7819442357638071</c:v>
                </c:pt>
                <c:pt idx="260">
                  <c:v>1.8016913863787587</c:v>
                </c:pt>
                <c:pt idx="261">
                  <c:v>1.7383717186460326</c:v>
                </c:pt>
                <c:pt idx="262">
                  <c:v>1.7151902809676103</c:v>
                </c:pt>
                <c:pt idx="263">
                  <c:v>1.6759106226791731</c:v>
                </c:pt>
                <c:pt idx="264">
                  <c:v>1.6735495503230378</c:v>
                </c:pt>
                <c:pt idx="265">
                  <c:v>1.6750520509133058</c:v>
                </c:pt>
                <c:pt idx="266">
                  <c:v>1.642640966751808</c:v>
                </c:pt>
                <c:pt idx="267">
                  <c:v>1.6956577732941254</c:v>
                </c:pt>
                <c:pt idx="268">
                  <c:v>1.6864281268110495</c:v>
                </c:pt>
                <c:pt idx="269">
                  <c:v>1.7132584944944087</c:v>
                </c:pt>
                <c:pt idx="270">
                  <c:v>1.6771984803279743</c:v>
                </c:pt>
                <c:pt idx="271">
                  <c:v>1.6563781150056882</c:v>
                </c:pt>
                <c:pt idx="272">
                  <c:v>1.6621734744252934</c:v>
                </c:pt>
                <c:pt idx="273">
                  <c:v>1.6617441885423598</c:v>
                </c:pt>
                <c:pt idx="274">
                  <c:v>1.6548756144154197</c:v>
                </c:pt>
                <c:pt idx="275">
                  <c:v>1.6716177638498357</c:v>
                </c:pt>
                <c:pt idx="276">
                  <c:v>1.7081070638992037</c:v>
                </c:pt>
                <c:pt idx="277">
                  <c:v>1.7714267316319301</c:v>
                </c:pt>
                <c:pt idx="278">
                  <c:v>1.8053403163836956</c:v>
                </c:pt>
                <c:pt idx="279">
                  <c:v>1.7898860245980808</c:v>
                </c:pt>
                <c:pt idx="280">
                  <c:v>1.7465281504217731</c:v>
                </c:pt>
                <c:pt idx="281">
                  <c:v>1.7407327910021677</c:v>
                </c:pt>
                <c:pt idx="282">
                  <c:v>1.7111120650797396</c:v>
                </c:pt>
                <c:pt idx="283">
                  <c:v>1.7166927815578781</c:v>
                </c:pt>
                <c:pt idx="284">
                  <c:v>1.7415913627680351</c:v>
                </c:pt>
                <c:pt idx="285">
                  <c:v>1.7585481551439179</c:v>
                </c:pt>
                <c:pt idx="286">
                  <c:v>1.7518942239584452</c:v>
                </c:pt>
                <c:pt idx="287">
                  <c:v>1.7495331516023094</c:v>
                </c:pt>
                <c:pt idx="288">
                  <c:v>1.703599562128399</c:v>
                </c:pt>
                <c:pt idx="289">
                  <c:v>1.7089656356650711</c:v>
                </c:pt>
                <c:pt idx="290">
                  <c:v>1.6954431303526585</c:v>
                </c:pt>
                <c:pt idx="291">
                  <c:v>1.7111120650797396</c:v>
                </c:pt>
                <c:pt idx="292">
                  <c:v>1.7302152868702914</c:v>
                </c:pt>
                <c:pt idx="293">
                  <c:v>1.7287127862800229</c:v>
                </c:pt>
                <c:pt idx="294">
                  <c:v>1.7628410139732553</c:v>
                </c:pt>
                <c:pt idx="295">
                  <c:v>1.7396595762948335</c:v>
                </c:pt>
                <c:pt idx="296">
                  <c:v>1.7280688574556224</c:v>
                </c:pt>
                <c:pt idx="297">
                  <c:v>1.7274249286312218</c:v>
                </c:pt>
                <c:pt idx="298">
                  <c:v>1.7194831397969477</c:v>
                </c:pt>
                <c:pt idx="299">
                  <c:v>1.7488892227779089</c:v>
                </c:pt>
                <c:pt idx="300">
                  <c:v>1.7394449333533666</c:v>
                </c:pt>
                <c:pt idx="301">
                  <c:v>1.7546845821975141</c:v>
                </c:pt>
                <c:pt idx="302">
                  <c:v>1.7267809998068213</c:v>
                </c:pt>
                <c:pt idx="303">
                  <c:v>1.7302152868702914</c:v>
                </c:pt>
                <c:pt idx="304">
                  <c:v>1.7027409903625317</c:v>
                </c:pt>
                <c:pt idx="305">
                  <c:v>1.659383116186224</c:v>
                </c:pt>
                <c:pt idx="306">
                  <c:v>1.6359870355663353</c:v>
                </c:pt>
                <c:pt idx="307">
                  <c:v>1.6286891755564616</c:v>
                </c:pt>
                <c:pt idx="308">
                  <c:v>1.6499388267616819</c:v>
                </c:pt>
                <c:pt idx="309">
                  <c:v>1.6422116808688745</c:v>
                </c:pt>
                <c:pt idx="310">
                  <c:v>1.646289896756745</c:v>
                </c:pt>
                <c:pt idx="311">
                  <c:v>1.6443581102835434</c:v>
                </c:pt>
                <c:pt idx="312">
                  <c:v>1.6645345467814288</c:v>
                </c:pt>
                <c:pt idx="313">
                  <c:v>1.6771984803279743</c:v>
                </c:pt>
                <c:pt idx="314">
                  <c:v>1.664963832664363</c:v>
                </c:pt>
                <c:pt idx="315">
                  <c:v>1.6306209620296637</c:v>
                </c:pt>
                <c:pt idx="316">
                  <c:v>1.606580952585374</c:v>
                </c:pt>
                <c:pt idx="317">
                  <c:v>1.5909120178582925</c:v>
                </c:pt>
                <c:pt idx="318">
                  <c:v>1.5677305801798707</c:v>
                </c:pt>
                <c:pt idx="319">
                  <c:v>1.5664427225310695</c:v>
                </c:pt>
                <c:pt idx="320">
                  <c:v>1.5625791495846659</c:v>
                </c:pt>
                <c:pt idx="321">
                  <c:v>1.5709502243018738</c:v>
                </c:pt>
                <c:pt idx="322">
                  <c:v>1.5679452231213376</c:v>
                </c:pt>
                <c:pt idx="323">
                  <c:v>1.5688037948872049</c:v>
                </c:pt>
                <c:pt idx="324">
                  <c:v>1.5715941531262743</c:v>
                </c:pt>
                <c:pt idx="325">
                  <c:v>1.5436905707355815</c:v>
                </c:pt>
                <c:pt idx="326">
                  <c:v>1.5063426989203459</c:v>
                </c:pt>
                <c:pt idx="327">
                  <c:v>1.4801562600613878</c:v>
                </c:pt>
                <c:pt idx="328">
                  <c:v>1.4565455365000319</c:v>
                </c:pt>
                <c:pt idx="329">
                  <c:v>1.471570542402713</c:v>
                </c:pt>
                <c:pt idx="330">
                  <c:v>1.488312691837129</c:v>
                </c:pt>
                <c:pt idx="331">
                  <c:v>1.4857369765395263</c:v>
                </c:pt>
                <c:pt idx="332">
                  <c:v>1.4666337547489752</c:v>
                </c:pt>
                <c:pt idx="333">
                  <c:v>1.4606237523879024</c:v>
                </c:pt>
                <c:pt idx="334">
                  <c:v>1.4616969670952371</c:v>
                </c:pt>
                <c:pt idx="335">
                  <c:v>1.4655605400416405</c:v>
                </c:pt>
                <c:pt idx="336">
                  <c:v>1.4814441177101889</c:v>
                </c:pt>
                <c:pt idx="337">
                  <c:v>1.4666337547489752</c:v>
                </c:pt>
                <c:pt idx="338">
                  <c:v>1.4477451758998903</c:v>
                </c:pt>
                <c:pt idx="339">
                  <c:v>1.4191976646847968</c:v>
                </c:pt>
                <c:pt idx="340">
                  <c:v>1.3949430122990405</c:v>
                </c:pt>
                <c:pt idx="341">
                  <c:v>1.379703363454893</c:v>
                </c:pt>
                <c:pt idx="342">
                  <c:v>1.3902208675867693</c:v>
                </c:pt>
                <c:pt idx="343">
                  <c:v>1.374122646976754</c:v>
                </c:pt>
                <c:pt idx="344">
                  <c:v>1.3751958616840887</c:v>
                </c:pt>
                <c:pt idx="345">
                  <c:v>1.3618879993131427</c:v>
                </c:pt>
                <c:pt idx="346">
                  <c:v>1.3391358475176542</c:v>
                </c:pt>
                <c:pt idx="347">
                  <c:v>1.3397797763420547</c:v>
                </c:pt>
                <c:pt idx="348">
                  <c:v>1.3384919186932536</c:v>
                </c:pt>
                <c:pt idx="349">
                  <c:v>1.331837987507781</c:v>
                </c:pt>
                <c:pt idx="350">
                  <c:v>1.3286183433857777</c:v>
                </c:pt>
                <c:pt idx="351">
                  <c:v>1.3125201227757624</c:v>
                </c:pt>
                <c:pt idx="352">
                  <c:v>1.2923436862778765</c:v>
                </c:pt>
                <c:pt idx="353">
                  <c:v>1.3005001180536175</c:v>
                </c:pt>
                <c:pt idx="354">
                  <c:v>1.2908411856876085</c:v>
                </c:pt>
                <c:pt idx="355">
                  <c:v>1.2936315439266781</c:v>
                </c:pt>
                <c:pt idx="356">
                  <c:v>1.2927729721608106</c:v>
                </c:pt>
                <c:pt idx="357">
                  <c:v>1.2779626091995964</c:v>
                </c:pt>
                <c:pt idx="358">
                  <c:v>1.2766747515507952</c:v>
                </c:pt>
                <c:pt idx="359">
                  <c:v>1.2766747515507952</c:v>
                </c:pt>
                <c:pt idx="360">
                  <c:v>1.233960806198888</c:v>
                </c:pt>
                <c:pt idx="361">
                  <c:v>1.2075597243984633</c:v>
                </c:pt>
                <c:pt idx="362">
                  <c:v>1.1813732855395052</c:v>
                </c:pt>
                <c:pt idx="363">
                  <c:v>1.1757925690613666</c:v>
                </c:pt>
                <c:pt idx="364">
                  <c:v>1.2067011526325957</c:v>
                </c:pt>
                <c:pt idx="365">
                  <c:v>1.218935800296207</c:v>
                </c:pt>
                <c:pt idx="366">
                  <c:v>1.2114232973448669</c:v>
                </c:pt>
                <c:pt idx="367">
                  <c:v>1.2004765073300563</c:v>
                </c:pt>
                <c:pt idx="368">
                  <c:v>1.1674214943441585</c:v>
                </c:pt>
                <c:pt idx="369">
                  <c:v>1.1549722037390802</c:v>
                </c:pt>
                <c:pt idx="370">
                  <c:v>1.1493914872609412</c:v>
                </c:pt>
                <c:pt idx="371">
                  <c:v>1.1384446972461311</c:v>
                </c:pt>
                <c:pt idx="372">
                  <c:v>1.1339371954753268</c:v>
                </c:pt>
                <c:pt idx="373">
                  <c:v>1.1238489772263835</c:v>
                </c:pt>
                <c:pt idx="374">
                  <c:v>1.1257807636995858</c:v>
                </c:pt>
                <c:pt idx="375">
                  <c:v>1.1107557577969045</c:v>
                </c:pt>
                <c:pt idx="376">
                  <c:v>1.0976625383674254</c:v>
                </c:pt>
                <c:pt idx="377">
                  <c:v>1.0753396724548712</c:v>
                </c:pt>
                <c:pt idx="378">
                  <c:v>1.041640730644573</c:v>
                </c:pt>
                <c:pt idx="379">
                  <c:v>1.0255425100345577</c:v>
                </c:pt>
                <c:pt idx="380">
                  <c:v>1.0180300070832169</c:v>
                </c:pt>
                <c:pt idx="381">
                  <c:v>1.0154542917856144</c:v>
                </c:pt>
                <c:pt idx="382">
                  <c:v>1.0216789370881538</c:v>
                </c:pt>
                <c:pt idx="383">
                  <c:v>1.0154542917856144</c:v>
                </c:pt>
                <c:pt idx="384">
                  <c:v>1.0068685741269396</c:v>
                </c:pt>
                <c:pt idx="385">
                  <c:v>1.0040782158878705</c:v>
                </c:pt>
                <c:pt idx="386">
                  <c:v>0.98948249586812309</c:v>
                </c:pt>
                <c:pt idx="387">
                  <c:v>0.9697353452531714</c:v>
                </c:pt>
                <c:pt idx="388">
                  <c:v>0.96007641288716228</c:v>
                </c:pt>
                <c:pt idx="389">
                  <c:v>0.9450514069844812</c:v>
                </c:pt>
                <c:pt idx="390">
                  <c:v>0.93968533344780958</c:v>
                </c:pt>
                <c:pt idx="391">
                  <c:v>0.92852390049153211</c:v>
                </c:pt>
                <c:pt idx="392">
                  <c:v>0.91156710811564934</c:v>
                </c:pt>
                <c:pt idx="393">
                  <c:v>0.90190817574964033</c:v>
                </c:pt>
                <c:pt idx="394">
                  <c:v>0.90598639163751082</c:v>
                </c:pt>
                <c:pt idx="395">
                  <c:v>0.91650389576938773</c:v>
                </c:pt>
                <c:pt idx="396">
                  <c:v>0.91221103694005035</c:v>
                </c:pt>
                <c:pt idx="397">
                  <c:v>0.90126424692523976</c:v>
                </c:pt>
                <c:pt idx="398">
                  <c:v>0.88301959690055598</c:v>
                </c:pt>
                <c:pt idx="399">
                  <c:v>0.87099959217841116</c:v>
                </c:pt>
                <c:pt idx="400">
                  <c:v>0.86670673334907378</c:v>
                </c:pt>
                <c:pt idx="401">
                  <c:v>0.86026744510506792</c:v>
                </c:pt>
                <c:pt idx="402">
                  <c:v>0.85017922685612468</c:v>
                </c:pt>
                <c:pt idx="403">
                  <c:v>0.83772993625104619</c:v>
                </c:pt>
                <c:pt idx="404">
                  <c:v>0.81669492798729337</c:v>
                </c:pt>
                <c:pt idx="405">
                  <c:v>0.81047028268475385</c:v>
                </c:pt>
                <c:pt idx="406">
                  <c:v>0.79952349266994371</c:v>
                </c:pt>
                <c:pt idx="407">
                  <c:v>0.79394277619180476</c:v>
                </c:pt>
                <c:pt idx="408">
                  <c:v>0.78728884500633201</c:v>
                </c:pt>
                <c:pt idx="409">
                  <c:v>0.77505419734272041</c:v>
                </c:pt>
                <c:pt idx="410">
                  <c:v>0.76625383674257874</c:v>
                </c:pt>
                <c:pt idx="411">
                  <c:v>0.76153169203030768</c:v>
                </c:pt>
                <c:pt idx="412">
                  <c:v>0.75852669084977131</c:v>
                </c:pt>
                <c:pt idx="413">
                  <c:v>0.74929704436669597</c:v>
                </c:pt>
                <c:pt idx="414">
                  <c:v>0.72826203610294271</c:v>
                </c:pt>
                <c:pt idx="415">
                  <c:v>0.71066131490265938</c:v>
                </c:pt>
                <c:pt idx="416">
                  <c:v>0.69885595312198145</c:v>
                </c:pt>
                <c:pt idx="417">
                  <c:v>0.68790916310717132</c:v>
                </c:pt>
                <c:pt idx="418">
                  <c:v>0.69542166605851141</c:v>
                </c:pt>
                <c:pt idx="419">
                  <c:v>0.69542166605851141</c:v>
                </c:pt>
                <c:pt idx="420">
                  <c:v>0.69327523664384294</c:v>
                </c:pt>
                <c:pt idx="421">
                  <c:v>0.69048487840477346</c:v>
                </c:pt>
                <c:pt idx="422">
                  <c:v>0.68511880486810184</c:v>
                </c:pt>
                <c:pt idx="423">
                  <c:v>0.6816845178046318</c:v>
                </c:pt>
                <c:pt idx="424">
                  <c:v>0.6733134430874238</c:v>
                </c:pt>
                <c:pt idx="425">
                  <c:v>0.6660155830775506</c:v>
                </c:pt>
                <c:pt idx="426">
                  <c:v>0.65506879306274002</c:v>
                </c:pt>
                <c:pt idx="427">
                  <c:v>0.64240485951619464</c:v>
                </c:pt>
                <c:pt idx="428">
                  <c:v>0.64540986069673101</c:v>
                </c:pt>
                <c:pt idx="429">
                  <c:v>0.6439073601064631</c:v>
                </c:pt>
                <c:pt idx="430">
                  <c:v>0.64176093069179407</c:v>
                </c:pt>
                <c:pt idx="431">
                  <c:v>0.64283414539912831</c:v>
                </c:pt>
                <c:pt idx="432">
                  <c:v>0.6439073601064631</c:v>
                </c:pt>
                <c:pt idx="433">
                  <c:v>0.63875592951125781</c:v>
                </c:pt>
                <c:pt idx="434">
                  <c:v>0.63982914421859249</c:v>
                </c:pt>
                <c:pt idx="435">
                  <c:v>0.6396145012771256</c:v>
                </c:pt>
                <c:pt idx="436">
                  <c:v>0.62544806714031187</c:v>
                </c:pt>
                <c:pt idx="437">
                  <c:v>0.6250187812573782</c:v>
                </c:pt>
                <c:pt idx="438">
                  <c:v>0.62265770890124295</c:v>
                </c:pt>
                <c:pt idx="439">
                  <c:v>0.61278413359376649</c:v>
                </c:pt>
                <c:pt idx="440">
                  <c:v>0.61729163536457077</c:v>
                </c:pt>
                <c:pt idx="441">
                  <c:v>0.61471592006696862</c:v>
                </c:pt>
                <c:pt idx="442">
                  <c:v>0.60591555946682696</c:v>
                </c:pt>
                <c:pt idx="443">
                  <c:v>0.60419841593509171</c:v>
                </c:pt>
                <c:pt idx="444">
                  <c:v>0.59389555474468214</c:v>
                </c:pt>
                <c:pt idx="445">
                  <c:v>0.59003198179827843</c:v>
                </c:pt>
                <c:pt idx="446">
                  <c:v>0.58938805297387797</c:v>
                </c:pt>
                <c:pt idx="447">
                  <c:v>0.59174912533001367</c:v>
                </c:pt>
                <c:pt idx="448">
                  <c:v>0.59432484062761581</c:v>
                </c:pt>
                <c:pt idx="449">
                  <c:v>0.59131983944707955</c:v>
                </c:pt>
                <c:pt idx="450">
                  <c:v>0.59453948356908271</c:v>
                </c:pt>
                <c:pt idx="451">
                  <c:v>0.58767090944214317</c:v>
                </c:pt>
                <c:pt idx="452">
                  <c:v>0.582304835905471</c:v>
                </c:pt>
                <c:pt idx="453">
                  <c:v>0.57994376354933574</c:v>
                </c:pt>
                <c:pt idx="454">
                  <c:v>0.57307518942239566</c:v>
                </c:pt>
                <c:pt idx="455">
                  <c:v>0.57264590353946199</c:v>
                </c:pt>
                <c:pt idx="456">
                  <c:v>0.57543626177853147</c:v>
                </c:pt>
                <c:pt idx="457">
                  <c:v>0.58037304943226942</c:v>
                </c:pt>
                <c:pt idx="458">
                  <c:v>0.582948764729872</c:v>
                </c:pt>
                <c:pt idx="459">
                  <c:v>0.58209019296400422</c:v>
                </c:pt>
                <c:pt idx="460">
                  <c:v>0.58123162119813676</c:v>
                </c:pt>
                <c:pt idx="461">
                  <c:v>0.57393376118826311</c:v>
                </c:pt>
                <c:pt idx="462">
                  <c:v>0.57178733177359464</c:v>
                </c:pt>
                <c:pt idx="463">
                  <c:v>0.57972912060786885</c:v>
                </c:pt>
                <c:pt idx="464">
                  <c:v>0.57092876000772719</c:v>
                </c:pt>
                <c:pt idx="465">
                  <c:v>0.56878233059305827</c:v>
                </c:pt>
                <c:pt idx="466">
                  <c:v>0.56513340058812145</c:v>
                </c:pt>
                <c:pt idx="467">
                  <c:v>0.56556268647105512</c:v>
                </c:pt>
                <c:pt idx="468">
                  <c:v>0.57393376118826311</c:v>
                </c:pt>
                <c:pt idx="469">
                  <c:v>0.57865590590053462</c:v>
                </c:pt>
                <c:pt idx="470">
                  <c:v>0.58251947884693789</c:v>
                </c:pt>
                <c:pt idx="471">
                  <c:v>0.58058769237373631</c:v>
                </c:pt>
                <c:pt idx="472">
                  <c:v>0.57994376354933574</c:v>
                </c:pt>
                <c:pt idx="473">
                  <c:v>0.58359269355427257</c:v>
                </c:pt>
                <c:pt idx="474">
                  <c:v>0.58530983708600737</c:v>
                </c:pt>
                <c:pt idx="475">
                  <c:v>0.58166090708107054</c:v>
                </c:pt>
                <c:pt idx="476">
                  <c:v>0.58251947884693789</c:v>
                </c:pt>
                <c:pt idx="477">
                  <c:v>0.57629483354439892</c:v>
                </c:pt>
                <c:pt idx="478">
                  <c:v>0.58037304943226942</c:v>
                </c:pt>
                <c:pt idx="479">
                  <c:v>0.58080233531520309</c:v>
                </c:pt>
                <c:pt idx="480">
                  <c:v>0.58359269355427257</c:v>
                </c:pt>
                <c:pt idx="481">
                  <c:v>0.59217841121294745</c:v>
                </c:pt>
                <c:pt idx="482">
                  <c:v>0.59239305415441423</c:v>
                </c:pt>
                <c:pt idx="483">
                  <c:v>0.60162270063748957</c:v>
                </c:pt>
                <c:pt idx="484">
                  <c:v>0.60012020004722122</c:v>
                </c:pt>
                <c:pt idx="485">
                  <c:v>0.59647127004228484</c:v>
                </c:pt>
                <c:pt idx="486">
                  <c:v>0.59368091180321536</c:v>
                </c:pt>
                <c:pt idx="487">
                  <c:v>0.59647127004228484</c:v>
                </c:pt>
                <c:pt idx="488">
                  <c:v>0.60226662946189014</c:v>
                </c:pt>
                <c:pt idx="489">
                  <c:v>0.60741806005709487</c:v>
                </c:pt>
                <c:pt idx="490">
                  <c:v>0.61128163300349858</c:v>
                </c:pt>
                <c:pt idx="491">
                  <c:v>0.60870591770589599</c:v>
                </c:pt>
                <c:pt idx="492">
                  <c:v>0.60827663182296232</c:v>
                </c:pt>
                <c:pt idx="493">
                  <c:v>0.60376913005215804</c:v>
                </c:pt>
                <c:pt idx="494">
                  <c:v>0.60634484534976063</c:v>
                </c:pt>
                <c:pt idx="495">
                  <c:v>0.609349846530297</c:v>
                </c:pt>
                <c:pt idx="496">
                  <c:v>0.61428663418403495</c:v>
                </c:pt>
                <c:pt idx="497">
                  <c:v>0.6168623494816371</c:v>
                </c:pt>
                <c:pt idx="498">
                  <c:v>0.61879413595483923</c:v>
                </c:pt>
                <c:pt idx="499">
                  <c:v>0.61772092124750499</c:v>
                </c:pt>
                <c:pt idx="500">
                  <c:v>0.6192234218377729</c:v>
                </c:pt>
                <c:pt idx="501">
                  <c:v>0.62523342419884509</c:v>
                </c:pt>
                <c:pt idx="502">
                  <c:v>0.6250187812573782</c:v>
                </c:pt>
                <c:pt idx="503">
                  <c:v>0.63017021185258304</c:v>
                </c:pt>
                <c:pt idx="504">
                  <c:v>0.63038485479404982</c:v>
                </c:pt>
                <c:pt idx="505">
                  <c:v>0.6331752130331193</c:v>
                </c:pt>
                <c:pt idx="506">
                  <c:v>0.63618021421365567</c:v>
                </c:pt>
                <c:pt idx="507">
                  <c:v>0.63253128420871874</c:v>
                </c:pt>
                <c:pt idx="508">
                  <c:v>0.62888235420378191</c:v>
                </c:pt>
                <c:pt idx="509">
                  <c:v>0.63038485479404982</c:v>
                </c:pt>
                <c:pt idx="510">
                  <c:v>0.6314580695013845</c:v>
                </c:pt>
                <c:pt idx="511">
                  <c:v>0.64025843010152617</c:v>
                </c:pt>
                <c:pt idx="512">
                  <c:v>0.64605378952113157</c:v>
                </c:pt>
                <c:pt idx="513">
                  <c:v>0.64820021893580049</c:v>
                </c:pt>
                <c:pt idx="514">
                  <c:v>0.65356629247247211</c:v>
                </c:pt>
                <c:pt idx="515">
                  <c:v>0.65270772070660465</c:v>
                </c:pt>
                <c:pt idx="516">
                  <c:v>0.65013200540900207</c:v>
                </c:pt>
                <c:pt idx="517">
                  <c:v>0.64820021893580049</c:v>
                </c:pt>
                <c:pt idx="518">
                  <c:v>0.64519521775526412</c:v>
                </c:pt>
                <c:pt idx="519">
                  <c:v>0.6479855759943336</c:v>
                </c:pt>
                <c:pt idx="520">
                  <c:v>0.65292236364807155</c:v>
                </c:pt>
                <c:pt idx="521">
                  <c:v>0.65399557835540578</c:v>
                </c:pt>
                <c:pt idx="522">
                  <c:v>0.65764450836034261</c:v>
                </c:pt>
                <c:pt idx="523">
                  <c:v>0.66043486659941164</c:v>
                </c:pt>
                <c:pt idx="524">
                  <c:v>0.66537165425315004</c:v>
                </c:pt>
                <c:pt idx="525">
                  <c:v>0.66794736955075218</c:v>
                </c:pt>
                <c:pt idx="526">
                  <c:v>0.67116701367275533</c:v>
                </c:pt>
                <c:pt idx="527">
                  <c:v>0.67245487132155646</c:v>
                </c:pt>
                <c:pt idx="528">
                  <c:v>0.679967374272897</c:v>
                </c:pt>
                <c:pt idx="529">
                  <c:v>0.68619201957543607</c:v>
                </c:pt>
                <c:pt idx="530">
                  <c:v>0.68898237781450555</c:v>
                </c:pt>
                <c:pt idx="531">
                  <c:v>0.68619201957543607</c:v>
                </c:pt>
                <c:pt idx="532">
                  <c:v>0.68061130309729756</c:v>
                </c:pt>
                <c:pt idx="533">
                  <c:v>0.68554809075103551</c:v>
                </c:pt>
                <c:pt idx="534">
                  <c:v>0.69520702311704452</c:v>
                </c:pt>
                <c:pt idx="535">
                  <c:v>0.69864131018051456</c:v>
                </c:pt>
                <c:pt idx="536">
                  <c:v>0.69670952370731298</c:v>
                </c:pt>
                <c:pt idx="537">
                  <c:v>0.6962802378243792</c:v>
                </c:pt>
                <c:pt idx="538">
                  <c:v>0.69069952134624024</c:v>
                </c:pt>
                <c:pt idx="539">
                  <c:v>0.70078773959518348</c:v>
                </c:pt>
                <c:pt idx="540">
                  <c:v>0.70894417137092458</c:v>
                </c:pt>
                <c:pt idx="541">
                  <c:v>0.70722702783918934</c:v>
                </c:pt>
                <c:pt idx="542">
                  <c:v>0.71388095902466253</c:v>
                </c:pt>
                <c:pt idx="543">
                  <c:v>0.71323703020026197</c:v>
                </c:pt>
                <c:pt idx="544">
                  <c:v>0.71473953079052988</c:v>
                </c:pt>
                <c:pt idx="545">
                  <c:v>0.71924703256133415</c:v>
                </c:pt>
                <c:pt idx="546">
                  <c:v>0.72010560432720161</c:v>
                </c:pt>
                <c:pt idx="547">
                  <c:v>0.72117881903453585</c:v>
                </c:pt>
                <c:pt idx="548">
                  <c:v>0.73062310845907841</c:v>
                </c:pt>
                <c:pt idx="549">
                  <c:v>0.74393097083002435</c:v>
                </c:pt>
                <c:pt idx="550">
                  <c:v>0.74607740024469282</c:v>
                </c:pt>
                <c:pt idx="551">
                  <c:v>0.7505849020154971</c:v>
                </c:pt>
                <c:pt idx="552">
                  <c:v>0.75122883083989755</c:v>
                </c:pt>
                <c:pt idx="553">
                  <c:v>0.74908240142522908</c:v>
                </c:pt>
                <c:pt idx="554">
                  <c:v>0.75595097555216872</c:v>
                </c:pt>
                <c:pt idx="555">
                  <c:v>0.76346347850350926</c:v>
                </c:pt>
                <c:pt idx="556">
                  <c:v>0.76475133615231083</c:v>
                </c:pt>
                <c:pt idx="557">
                  <c:v>0.76196097791324136</c:v>
                </c:pt>
                <c:pt idx="558">
                  <c:v>0.7645366932108435</c:v>
                </c:pt>
                <c:pt idx="559">
                  <c:v>0.76389276438644294</c:v>
                </c:pt>
                <c:pt idx="560">
                  <c:v>0.75852669084977131</c:v>
                </c:pt>
                <c:pt idx="561">
                  <c:v>0.76603919380111185</c:v>
                </c:pt>
                <c:pt idx="562">
                  <c:v>0.77011740968898246</c:v>
                </c:pt>
                <c:pt idx="563">
                  <c:v>0.77290776792805149</c:v>
                </c:pt>
                <c:pt idx="564">
                  <c:v>0.77870312734765723</c:v>
                </c:pt>
                <c:pt idx="565">
                  <c:v>0.77977634205499147</c:v>
                </c:pt>
                <c:pt idx="566">
                  <c:v>0.7726931249865846</c:v>
                </c:pt>
                <c:pt idx="567">
                  <c:v>0.77677134087445521</c:v>
                </c:pt>
                <c:pt idx="568">
                  <c:v>0.77720062675738888</c:v>
                </c:pt>
                <c:pt idx="569">
                  <c:v>0.77505419734272041</c:v>
                </c:pt>
                <c:pt idx="570">
                  <c:v>0.77827384146472356</c:v>
                </c:pt>
                <c:pt idx="571">
                  <c:v>0.77720062675738888</c:v>
                </c:pt>
                <c:pt idx="572">
                  <c:v>0.77870312734765723</c:v>
                </c:pt>
                <c:pt idx="573">
                  <c:v>0.77977634205499147</c:v>
                </c:pt>
                <c:pt idx="574">
                  <c:v>0.78149348558672627</c:v>
                </c:pt>
                <c:pt idx="575">
                  <c:v>0.78406920088432885</c:v>
                </c:pt>
                <c:pt idx="576">
                  <c:v>0.78535705853312998</c:v>
                </c:pt>
                <c:pt idx="577">
                  <c:v>0.78621563029899733</c:v>
                </c:pt>
                <c:pt idx="578">
                  <c:v>0.77977634205499147</c:v>
                </c:pt>
                <c:pt idx="579">
                  <c:v>0.76882955204018089</c:v>
                </c:pt>
                <c:pt idx="580">
                  <c:v>0.76367812144497615</c:v>
                </c:pt>
                <c:pt idx="581">
                  <c:v>0.76625383674257874</c:v>
                </c:pt>
                <c:pt idx="582">
                  <c:v>0.77011740968898246</c:v>
                </c:pt>
                <c:pt idx="583">
                  <c:v>0.76711240850844609</c:v>
                </c:pt>
                <c:pt idx="584">
                  <c:v>0.76475133615231083</c:v>
                </c:pt>
                <c:pt idx="585">
                  <c:v>0.76002919144003922</c:v>
                </c:pt>
                <c:pt idx="586">
                  <c:v>0.76088776320590712</c:v>
                </c:pt>
                <c:pt idx="587">
                  <c:v>0.76711240850844609</c:v>
                </c:pt>
                <c:pt idx="588">
                  <c:v>0.76882955204018089</c:v>
                </c:pt>
                <c:pt idx="589">
                  <c:v>0.7645366932108435</c:v>
                </c:pt>
                <c:pt idx="590">
                  <c:v>0.75530704672776816</c:v>
                </c:pt>
                <c:pt idx="591">
                  <c:v>0.74951168730816287</c:v>
                </c:pt>
                <c:pt idx="592">
                  <c:v>0.74843847260082863</c:v>
                </c:pt>
                <c:pt idx="593">
                  <c:v>0.74865311554229541</c:v>
                </c:pt>
                <c:pt idx="594">
                  <c:v>0.75380454613750025</c:v>
                </c:pt>
                <c:pt idx="595">
                  <c:v>0.75487776084483449</c:v>
                </c:pt>
                <c:pt idx="596">
                  <c:v>0.7529459743716328</c:v>
                </c:pt>
                <c:pt idx="597">
                  <c:v>0.75144347378136445</c:v>
                </c:pt>
                <c:pt idx="598">
                  <c:v>0.74715061495202706</c:v>
                </c:pt>
                <c:pt idx="599">
                  <c:v>0.74457489965442492</c:v>
                </c:pt>
                <c:pt idx="600">
                  <c:v>0.74092596964948798</c:v>
                </c:pt>
                <c:pt idx="601">
                  <c:v>0.73684775376161749</c:v>
                </c:pt>
                <c:pt idx="602">
                  <c:v>0.72954989375174373</c:v>
                </c:pt>
                <c:pt idx="603">
                  <c:v>0.72375453433213843</c:v>
                </c:pt>
                <c:pt idx="604">
                  <c:v>0.72032024726866839</c:v>
                </c:pt>
                <c:pt idx="605">
                  <c:v>0.71516881667346366</c:v>
                </c:pt>
                <c:pt idx="606">
                  <c:v>0.71538345961493044</c:v>
                </c:pt>
                <c:pt idx="607">
                  <c:v>0.71538345961493044</c:v>
                </c:pt>
                <c:pt idx="608">
                  <c:v>0.71173452960999362</c:v>
                </c:pt>
                <c:pt idx="609">
                  <c:v>0.7061538131318551</c:v>
                </c:pt>
                <c:pt idx="610">
                  <c:v>0.70314881195131884</c:v>
                </c:pt>
                <c:pt idx="611">
                  <c:v>0.6997145248878488</c:v>
                </c:pt>
                <c:pt idx="612">
                  <c:v>0.70100238253665037</c:v>
                </c:pt>
                <c:pt idx="613">
                  <c:v>0.70765631372212301</c:v>
                </c:pt>
                <c:pt idx="614">
                  <c:v>0.70765631372212301</c:v>
                </c:pt>
                <c:pt idx="615">
                  <c:v>0.7061538131318551</c:v>
                </c:pt>
                <c:pt idx="616">
                  <c:v>0.69778273841464722</c:v>
                </c:pt>
                <c:pt idx="617">
                  <c:v>0.68941166369743923</c:v>
                </c:pt>
                <c:pt idx="618">
                  <c:v>0.68533344780956862</c:v>
                </c:pt>
                <c:pt idx="619">
                  <c:v>0.68898237781450555</c:v>
                </c:pt>
                <c:pt idx="620">
                  <c:v>0.69112880722917447</c:v>
                </c:pt>
                <c:pt idx="621">
                  <c:v>0.69778273841464722</c:v>
                </c:pt>
                <c:pt idx="622">
                  <c:v>0.69735345253171344</c:v>
                </c:pt>
                <c:pt idx="623">
                  <c:v>0.68898237781450555</c:v>
                </c:pt>
                <c:pt idx="624">
                  <c:v>0.69306059370237605</c:v>
                </c:pt>
                <c:pt idx="625">
                  <c:v>0.6816845178046318</c:v>
                </c:pt>
                <c:pt idx="626">
                  <c:v>0.67717701603382752</c:v>
                </c:pt>
                <c:pt idx="627">
                  <c:v>0.67739165897529441</c:v>
                </c:pt>
                <c:pt idx="628">
                  <c:v>0.67095237073128855</c:v>
                </c:pt>
                <c:pt idx="629">
                  <c:v>0.68039666015583078</c:v>
                </c:pt>
                <c:pt idx="630">
                  <c:v>0.69069952134624024</c:v>
                </c:pt>
                <c:pt idx="631">
                  <c:v>0.69434845135117718</c:v>
                </c:pt>
                <c:pt idx="632">
                  <c:v>0.69670952370731298</c:v>
                </c:pt>
                <c:pt idx="633">
                  <c:v>0.69821202429758089</c:v>
                </c:pt>
                <c:pt idx="634">
                  <c:v>0.69821202429758089</c:v>
                </c:pt>
                <c:pt idx="635">
                  <c:v>0.7005730966537167</c:v>
                </c:pt>
                <c:pt idx="636">
                  <c:v>0.70980274313679204</c:v>
                </c:pt>
                <c:pt idx="637">
                  <c:v>0.7143102449075962</c:v>
                </c:pt>
                <c:pt idx="638">
                  <c:v>0.71903238961986737</c:v>
                </c:pt>
                <c:pt idx="639">
                  <c:v>0.72633024962974102</c:v>
                </c:pt>
                <c:pt idx="640">
                  <c:v>0.73040846551761163</c:v>
                </c:pt>
                <c:pt idx="641">
                  <c:v>0.73577453905428325</c:v>
                </c:pt>
                <c:pt idx="642">
                  <c:v>0.74049668376655431</c:v>
                </c:pt>
                <c:pt idx="643">
                  <c:v>0.74736525789349384</c:v>
                </c:pt>
                <c:pt idx="644">
                  <c:v>0.75230204554723235</c:v>
                </c:pt>
                <c:pt idx="645">
                  <c:v>0.76217562085470814</c:v>
                </c:pt>
                <c:pt idx="646">
                  <c:v>0.77312241086951827</c:v>
                </c:pt>
                <c:pt idx="647">
                  <c:v>0.78321062911846151</c:v>
                </c:pt>
                <c:pt idx="648">
                  <c:v>0.78643027324046466</c:v>
                </c:pt>
                <c:pt idx="649">
                  <c:v>0.78814741677219946</c:v>
                </c:pt>
                <c:pt idx="650">
                  <c:v>0.79716242031380791</c:v>
                </c:pt>
                <c:pt idx="651">
                  <c:v>0.80767992444568437</c:v>
                </c:pt>
                <c:pt idx="652">
                  <c:v>0.8276417180021034</c:v>
                </c:pt>
                <c:pt idx="653">
                  <c:v>0.84588636802678729</c:v>
                </c:pt>
                <c:pt idx="654">
                  <c:v>0.86091137392946837</c:v>
                </c:pt>
                <c:pt idx="655">
                  <c:v>0.87679495159801646</c:v>
                </c:pt>
                <c:pt idx="656">
                  <c:v>0.88924424220309495</c:v>
                </c:pt>
                <c:pt idx="657">
                  <c:v>0.90019103221790553</c:v>
                </c:pt>
                <c:pt idx="658">
                  <c:v>0.9087767498765803</c:v>
                </c:pt>
                <c:pt idx="659">
                  <c:v>0.9171478245937883</c:v>
                </c:pt>
                <c:pt idx="660">
                  <c:v>0.92401639872072783</c:v>
                </c:pt>
                <c:pt idx="661">
                  <c:v>0.93324604520380317</c:v>
                </c:pt>
                <c:pt idx="662">
                  <c:v>0.94032926227221003</c:v>
                </c:pt>
                <c:pt idx="663">
                  <c:v>0.94440747816008064</c:v>
                </c:pt>
                <c:pt idx="664">
                  <c:v>0.95084676640408694</c:v>
                </c:pt>
                <c:pt idx="665">
                  <c:v>0.9590031981798276</c:v>
                </c:pt>
                <c:pt idx="666">
                  <c:v>0.96673034407263503</c:v>
                </c:pt>
                <c:pt idx="667">
                  <c:v>0.97553070467277669</c:v>
                </c:pt>
                <c:pt idx="668">
                  <c:v>0.98819463821932207</c:v>
                </c:pt>
                <c:pt idx="669">
                  <c:v>0.99506321234626205</c:v>
                </c:pt>
                <c:pt idx="670">
                  <c:v>1</c:v>
                </c:pt>
                <c:pt idx="671">
                  <c:v>0.99935607117559944</c:v>
                </c:pt>
                <c:pt idx="672">
                  <c:v>0.99763892764386419</c:v>
                </c:pt>
                <c:pt idx="673">
                  <c:v>0.99549249822919572</c:v>
                </c:pt>
                <c:pt idx="674">
                  <c:v>0.99699499881946363</c:v>
                </c:pt>
                <c:pt idx="675">
                  <c:v>0.99592178411212939</c:v>
                </c:pt>
                <c:pt idx="676">
                  <c:v>0.99978535705853311</c:v>
                </c:pt>
                <c:pt idx="677">
                  <c:v>1.0023610723561354</c:v>
                </c:pt>
                <c:pt idx="678">
                  <c:v>0.99785357058533108</c:v>
                </c:pt>
                <c:pt idx="679">
                  <c:v>0.99570714117066261</c:v>
                </c:pt>
                <c:pt idx="680">
                  <c:v>0.98626285174612038</c:v>
                </c:pt>
                <c:pt idx="681">
                  <c:v>0.973598918199575</c:v>
                </c:pt>
                <c:pt idx="682">
                  <c:v>0.95964712700422861</c:v>
                </c:pt>
                <c:pt idx="683">
                  <c:v>0.94483676404301431</c:v>
                </c:pt>
                <c:pt idx="684">
                  <c:v>0.93431925991113796</c:v>
                </c:pt>
                <c:pt idx="685">
                  <c:v>0.9212260404816589</c:v>
                </c:pt>
                <c:pt idx="686">
                  <c:v>0.91199639399858357</c:v>
                </c:pt>
                <c:pt idx="687">
                  <c:v>0.90126424692523976</c:v>
                </c:pt>
                <c:pt idx="688">
                  <c:v>0.88623924102255913</c:v>
                </c:pt>
                <c:pt idx="689">
                  <c:v>0.86091137392946837</c:v>
                </c:pt>
                <c:pt idx="690">
                  <c:v>0.83622743566077828</c:v>
                </c:pt>
                <c:pt idx="691">
                  <c:v>0.81004099680182018</c:v>
                </c:pt>
                <c:pt idx="692">
                  <c:v>0.78127884264525937</c:v>
                </c:pt>
                <c:pt idx="693">
                  <c:v>0.75852669084977131</c:v>
                </c:pt>
                <c:pt idx="694">
                  <c:v>0.72761810727854215</c:v>
                </c:pt>
                <c:pt idx="695">
                  <c:v>0.697997381356114</c:v>
                </c:pt>
                <c:pt idx="696">
                  <c:v>0.6677327266092854</c:v>
                </c:pt>
                <c:pt idx="697">
                  <c:v>0.63596557127218878</c:v>
                </c:pt>
                <c:pt idx="698">
                  <c:v>0.60956448947176389</c:v>
                </c:pt>
                <c:pt idx="699">
                  <c:v>0.58852948120801052</c:v>
                </c:pt>
                <c:pt idx="700">
                  <c:v>0.56706518706132358</c:v>
                </c:pt>
                <c:pt idx="701">
                  <c:v>0.54753267938783812</c:v>
                </c:pt>
                <c:pt idx="702">
                  <c:v>0.5256390993582174</c:v>
                </c:pt>
                <c:pt idx="703">
                  <c:v>0.49902337461632568</c:v>
                </c:pt>
                <c:pt idx="704">
                  <c:v>0.47326622164030124</c:v>
                </c:pt>
                <c:pt idx="705">
                  <c:v>0.45115799866921369</c:v>
                </c:pt>
                <c:pt idx="706">
                  <c:v>0.43033763334692726</c:v>
                </c:pt>
                <c:pt idx="707">
                  <c:v>0.40737083860997231</c:v>
                </c:pt>
                <c:pt idx="708">
                  <c:v>0.38440404387301741</c:v>
                </c:pt>
                <c:pt idx="709">
                  <c:v>0.36229582090192985</c:v>
                </c:pt>
                <c:pt idx="710">
                  <c:v>0.34340724205284501</c:v>
                </c:pt>
                <c:pt idx="711">
                  <c:v>0.32580652085256168</c:v>
                </c:pt>
                <c:pt idx="712">
                  <c:v>0.31078151494988104</c:v>
                </c:pt>
                <c:pt idx="713">
                  <c:v>0.29682972375453415</c:v>
                </c:pt>
                <c:pt idx="714">
                  <c:v>0.28401554014896219</c:v>
                </c:pt>
                <c:pt idx="715">
                  <c:v>0.26918371289360155</c:v>
                </c:pt>
                <c:pt idx="716">
                  <c:v>0.25667002940608302</c:v>
                </c:pt>
                <c:pt idx="717">
                  <c:v>0.2467105969220203</c:v>
                </c:pt>
                <c:pt idx="718">
                  <c:v>0.23756680761553156</c:v>
                </c:pt>
                <c:pt idx="719">
                  <c:v>0.2325870913735002</c:v>
                </c:pt>
                <c:pt idx="720">
                  <c:v>0.22556826718753356</c:v>
                </c:pt>
                <c:pt idx="721">
                  <c:v>0.21565176329176403</c:v>
                </c:pt>
                <c:pt idx="722">
                  <c:v>0.20719483139796949</c:v>
                </c:pt>
                <c:pt idx="723">
                  <c:v>0.19938182832857546</c:v>
                </c:pt>
                <c:pt idx="724">
                  <c:v>0.19204103973040856</c:v>
                </c:pt>
                <c:pt idx="725">
                  <c:v>0.18407778660198748</c:v>
                </c:pt>
                <c:pt idx="726">
                  <c:v>0.17789606988774162</c:v>
                </c:pt>
                <c:pt idx="727">
                  <c:v>0.17199338899740288</c:v>
                </c:pt>
                <c:pt idx="728">
                  <c:v>0.16752881581489182</c:v>
                </c:pt>
                <c:pt idx="729">
                  <c:v>0.16613363669535733</c:v>
                </c:pt>
                <c:pt idx="730">
                  <c:v>0.15628152568202802</c:v>
                </c:pt>
                <c:pt idx="731">
                  <c:v>0.15188134538195719</c:v>
                </c:pt>
                <c:pt idx="732">
                  <c:v>0.14548498572624427</c:v>
                </c:pt>
                <c:pt idx="733">
                  <c:v>0.14050526948421294</c:v>
                </c:pt>
                <c:pt idx="734">
                  <c:v>0.13971109060078554</c:v>
                </c:pt>
                <c:pt idx="735">
                  <c:v>0.13413037412264706</c:v>
                </c:pt>
                <c:pt idx="736">
                  <c:v>0.13103951576552414</c:v>
                </c:pt>
                <c:pt idx="737">
                  <c:v>0.12427826310931754</c:v>
                </c:pt>
                <c:pt idx="738">
                  <c:v>0.11618622421601667</c:v>
                </c:pt>
                <c:pt idx="739">
                  <c:v>0.11339586597694744</c:v>
                </c:pt>
                <c:pt idx="740">
                  <c:v>0.11311683015304035</c:v>
                </c:pt>
                <c:pt idx="741">
                  <c:v>0.11120650797398532</c:v>
                </c:pt>
                <c:pt idx="742">
                  <c:v>0.1129021872115735</c:v>
                </c:pt>
                <c:pt idx="743">
                  <c:v>0.10918886432419662</c:v>
                </c:pt>
                <c:pt idx="744">
                  <c:v>0.10399450514069843</c:v>
                </c:pt>
                <c:pt idx="745">
                  <c:v>0.10249200455043027</c:v>
                </c:pt>
                <c:pt idx="746">
                  <c:v>9.5966859129837573E-2</c:v>
                </c:pt>
                <c:pt idx="747">
                  <c:v>9.1652536006353341E-2</c:v>
                </c:pt>
                <c:pt idx="748">
                  <c:v>8.9913928180471739E-2</c:v>
                </c:pt>
                <c:pt idx="749">
                  <c:v>8.5900105175041194E-2</c:v>
                </c:pt>
                <c:pt idx="750">
                  <c:v>8.5985962351628031E-2</c:v>
                </c:pt>
                <c:pt idx="751">
                  <c:v>8.5943033763334606E-2</c:v>
                </c:pt>
                <c:pt idx="752">
                  <c:v>8.3367318465732212E-2</c:v>
                </c:pt>
                <c:pt idx="753">
                  <c:v>8.0018888578849034E-2</c:v>
                </c:pt>
                <c:pt idx="754">
                  <c:v>7.6756315868552694E-2</c:v>
                </c:pt>
                <c:pt idx="755">
                  <c:v>7.5275279572431353E-2</c:v>
                </c:pt>
                <c:pt idx="756">
                  <c:v>7.5597243984631621E-2</c:v>
                </c:pt>
                <c:pt idx="757">
                  <c:v>7.3407885981669502E-2</c:v>
                </c:pt>
                <c:pt idx="758">
                  <c:v>7.2785421451415561E-2</c:v>
                </c:pt>
                <c:pt idx="759">
                  <c:v>6.9265277211358944E-2</c:v>
                </c:pt>
                <c:pt idx="760">
                  <c:v>6.2267917319538901E-2</c:v>
                </c:pt>
                <c:pt idx="761">
                  <c:v>6.0958595376590999E-2</c:v>
                </c:pt>
                <c:pt idx="762">
                  <c:v>5.8661915902895455E-2</c:v>
                </c:pt>
                <c:pt idx="763">
                  <c:v>5.6858915194573853E-2</c:v>
                </c:pt>
                <c:pt idx="764">
                  <c:v>5.503445019210542E-2</c:v>
                </c:pt>
                <c:pt idx="765">
                  <c:v>5.3274378072076994E-2</c:v>
                </c:pt>
                <c:pt idx="766">
                  <c:v>5.0269376891540908E-2</c:v>
                </c:pt>
                <c:pt idx="767">
                  <c:v>5.0054733950074065E-2</c:v>
                </c:pt>
                <c:pt idx="768">
                  <c:v>5.0913305715941451E-2</c:v>
                </c:pt>
                <c:pt idx="769">
                  <c:v>5.1085020069115118E-2</c:v>
                </c:pt>
                <c:pt idx="770">
                  <c:v>4.876687630127275E-2</c:v>
                </c:pt>
                <c:pt idx="771">
                  <c:v>4.6255553886110364E-2</c:v>
                </c:pt>
                <c:pt idx="772">
                  <c:v>4.0631908819678465E-2</c:v>
                </c:pt>
                <c:pt idx="773">
                  <c:v>4.0073837171864524E-2</c:v>
                </c:pt>
                <c:pt idx="774">
                  <c:v>4.2756873940200578E-2</c:v>
                </c:pt>
                <c:pt idx="775">
                  <c:v>4.0138230054304766E-2</c:v>
                </c:pt>
                <c:pt idx="776">
                  <c:v>4.1061194702612158E-2</c:v>
                </c:pt>
                <c:pt idx="777">
                  <c:v>3.9451372641610576E-2</c:v>
                </c:pt>
                <c:pt idx="778">
                  <c:v>3.3162334456631311E-2</c:v>
                </c:pt>
                <c:pt idx="779">
                  <c:v>2.7087939213118899E-2</c:v>
                </c:pt>
                <c:pt idx="780">
                  <c:v>2.459808109210334E-2</c:v>
                </c:pt>
                <c:pt idx="781">
                  <c:v>2.2773616089634911E-2</c:v>
                </c:pt>
                <c:pt idx="782">
                  <c:v>2.2151151559380959E-2</c:v>
                </c:pt>
                <c:pt idx="783">
                  <c:v>2.1915044323767525E-2</c:v>
                </c:pt>
                <c:pt idx="784">
                  <c:v>1.9790079203245412E-2</c:v>
                </c:pt>
                <c:pt idx="785">
                  <c:v>1.6033827727575129E-2</c:v>
                </c:pt>
                <c:pt idx="786">
                  <c:v>1.5304041726587756E-2</c:v>
                </c:pt>
                <c:pt idx="787">
                  <c:v>1.7257292493936437E-2</c:v>
                </c:pt>
                <c:pt idx="788">
                  <c:v>1.9854472085685419E-2</c:v>
                </c:pt>
                <c:pt idx="789">
                  <c:v>2.3288759149155434E-2</c:v>
                </c:pt>
                <c:pt idx="790">
                  <c:v>2.0713043851553044E-2</c:v>
                </c:pt>
                <c:pt idx="791">
                  <c:v>1.9253471849578298E-2</c:v>
                </c:pt>
                <c:pt idx="792">
                  <c:v>1.4853291549507474E-2</c:v>
                </c:pt>
                <c:pt idx="793">
                  <c:v>1.2492219193371927E-2</c:v>
                </c:pt>
                <c:pt idx="794">
                  <c:v>1.2685397840691946E-2</c:v>
                </c:pt>
                <c:pt idx="795">
                  <c:v>1.3393719547532729E-2</c:v>
                </c:pt>
                <c:pt idx="796">
                  <c:v>1.3823005430466421E-2</c:v>
                </c:pt>
                <c:pt idx="797">
                  <c:v>1.2964433664599036E-2</c:v>
                </c:pt>
                <c:pt idx="798">
                  <c:v>1.2277576251904843E-2</c:v>
                </c:pt>
                <c:pt idx="799">
                  <c:v>1.2277576251904843E-2</c:v>
                </c:pt>
                <c:pt idx="800">
                  <c:v>1.352250531241274E-2</c:v>
                </c:pt>
                <c:pt idx="801">
                  <c:v>1.1182897250424022E-2</c:v>
                </c:pt>
                <c:pt idx="802">
                  <c:v>6.5036811264461078E-3</c:v>
                </c:pt>
                <c:pt idx="803">
                  <c:v>5.1514305952047859E-3</c:v>
                </c:pt>
                <c:pt idx="804">
                  <c:v>3.0050011805360854E-3</c:v>
                </c:pt>
                <c:pt idx="805">
                  <c:v>3.6060014166434452E-3</c:v>
                </c:pt>
                <c:pt idx="806">
                  <c:v>6.3319667732726782E-3</c:v>
                </c:pt>
                <c:pt idx="807">
                  <c:v>7.4481100689003264E-3</c:v>
                </c:pt>
                <c:pt idx="808">
                  <c:v>7.9847174225674417E-3</c:v>
                </c:pt>
                <c:pt idx="809">
                  <c:v>3.3269655927365928E-3</c:v>
                </c:pt>
                <c:pt idx="810">
                  <c:v>2.5757152976023929E-3</c:v>
                </c:pt>
                <c:pt idx="811">
                  <c:v>1.8030007083216035E-3</c:v>
                </c:pt>
                <c:pt idx="812">
                  <c:v>-1.1805361780678925E-3</c:v>
                </c:pt>
                <c:pt idx="813">
                  <c:v>2.4898581210157974E-3</c:v>
                </c:pt>
                <c:pt idx="814">
                  <c:v>2.876215415656073E-3</c:v>
                </c:pt>
                <c:pt idx="815">
                  <c:v>-1.2878576488013155E-3</c:v>
                </c:pt>
                <c:pt idx="816">
                  <c:v>-2.1464294146684621E-4</c:v>
                </c:pt>
                <c:pt idx="817">
                  <c:v>-2.9191440039494899E-3</c:v>
                </c:pt>
                <c:pt idx="818">
                  <c:v>-3.1123226512695082E-3</c:v>
                </c:pt>
                <c:pt idx="819">
                  <c:v>-2.3396080619889573E-3</c:v>
                </c:pt>
                <c:pt idx="820">
                  <c:v>0</c:v>
                </c:pt>
                <c:pt idx="821">
                  <c:v>-4.3572517117774073E-3</c:v>
                </c:pt>
                <c:pt idx="822">
                  <c:v>-6.6324668913263583E-3</c:v>
                </c:pt>
                <c:pt idx="823">
                  <c:v>-7.2334671274334799E-3</c:v>
                </c:pt>
                <c:pt idx="824">
                  <c:v>-1.1955611839704573E-2</c:v>
                </c:pt>
                <c:pt idx="825">
                  <c:v>-1.0667754190903496E-2</c:v>
                </c:pt>
                <c:pt idx="826">
                  <c:v>-9.8521110133292893E-3</c:v>
                </c:pt>
                <c:pt idx="827">
                  <c:v>-8.9935392474619052E-3</c:v>
                </c:pt>
                <c:pt idx="828">
                  <c:v>-1.0217004013822976E-2</c:v>
                </c:pt>
                <c:pt idx="829">
                  <c:v>-1.0388718366996405E-2</c:v>
                </c:pt>
                <c:pt idx="830">
                  <c:v>-9.1652536006353348E-3</c:v>
                </c:pt>
                <c:pt idx="831">
                  <c:v>-9.8091824250358724E-3</c:v>
                </c:pt>
                <c:pt idx="832">
                  <c:v>-6.8471098327932047E-3</c:v>
                </c:pt>
                <c:pt idx="833">
                  <c:v>-3.9708944171371312E-3</c:v>
                </c:pt>
                <c:pt idx="834">
                  <c:v>-5.6880379488721397E-3</c:v>
                </c:pt>
                <c:pt idx="835">
                  <c:v>-9.7662538367426933E-3</c:v>
                </c:pt>
                <c:pt idx="836">
                  <c:v>-1.4252291313400113E-2</c:v>
                </c:pt>
                <c:pt idx="837">
                  <c:v>-1.8459292966150918E-2</c:v>
                </c:pt>
                <c:pt idx="838">
                  <c:v>-2.0391079439352533E-2</c:v>
                </c:pt>
                <c:pt idx="839">
                  <c:v>-1.8566614436884343E-2</c:v>
                </c:pt>
                <c:pt idx="840">
                  <c:v>-1.753632831784329E-2</c:v>
                </c:pt>
                <c:pt idx="841">
                  <c:v>-1.6033827727575129E-2</c:v>
                </c:pt>
                <c:pt idx="842">
                  <c:v>-1.292150507630562E-2</c:v>
                </c:pt>
                <c:pt idx="843">
                  <c:v>-1.5346970314881173E-2</c:v>
                </c:pt>
                <c:pt idx="844">
                  <c:v>-1.768657837687013E-2</c:v>
                </c:pt>
                <c:pt idx="845">
                  <c:v>-2.1142329734486733E-2</c:v>
                </c:pt>
                <c:pt idx="846">
                  <c:v>-2.2644830324754658E-2</c:v>
                </c:pt>
                <c:pt idx="847">
                  <c:v>-2.2709223207194904E-2</c:v>
                </c:pt>
                <c:pt idx="848">
                  <c:v>-2.1185258322780152E-2</c:v>
                </c:pt>
                <c:pt idx="849">
                  <c:v>-2.1292579793513573E-2</c:v>
                </c:pt>
                <c:pt idx="850">
                  <c:v>-2.6486938977011779E-2</c:v>
                </c:pt>
                <c:pt idx="851">
                  <c:v>-2.7517225096052828E-2</c:v>
                </c:pt>
                <c:pt idx="852">
                  <c:v>-3.0050011805361806E-2</c:v>
                </c:pt>
                <c:pt idx="853">
                  <c:v>-2.9706583099014708E-2</c:v>
                </c:pt>
                <c:pt idx="854">
                  <c:v>-3.1509583807336553E-2</c:v>
                </c:pt>
                <c:pt idx="855">
                  <c:v>-3.0736869218055761E-2</c:v>
                </c:pt>
                <c:pt idx="856">
                  <c:v>-2.6680117624332034E-2</c:v>
                </c:pt>
                <c:pt idx="857">
                  <c:v>-2.5113224151623866E-2</c:v>
                </c:pt>
                <c:pt idx="858">
                  <c:v>-2.1636008499860433E-2</c:v>
                </c:pt>
                <c:pt idx="859">
                  <c:v>-2.2816544677928326E-2</c:v>
                </c:pt>
                <c:pt idx="860">
                  <c:v>-2.5950331623344661E-2</c:v>
                </c:pt>
                <c:pt idx="861">
                  <c:v>-2.844018974436022E-2</c:v>
                </c:pt>
                <c:pt idx="862">
                  <c:v>-2.8075296743866534E-2</c:v>
                </c:pt>
                <c:pt idx="863">
                  <c:v>-2.7452832213612586E-2</c:v>
                </c:pt>
                <c:pt idx="864">
                  <c:v>-2.7667475155079432E-2</c:v>
                </c:pt>
                <c:pt idx="865">
                  <c:v>-2.8204082508746786E-2</c:v>
                </c:pt>
                <c:pt idx="866">
                  <c:v>-2.9320225804374433E-2</c:v>
                </c:pt>
                <c:pt idx="867">
                  <c:v>-3.2239369808323926E-2</c:v>
                </c:pt>
                <c:pt idx="868">
                  <c:v>-3.5416085342033436E-2</c:v>
                </c:pt>
                <c:pt idx="869">
                  <c:v>-3.5373156753740261E-2</c:v>
                </c:pt>
                <c:pt idx="870">
                  <c:v>-3.2561334220524193E-2</c:v>
                </c:pt>
                <c:pt idx="871">
                  <c:v>-3.0586619159028921E-2</c:v>
                </c:pt>
                <c:pt idx="872">
                  <c:v>-2.9577797334134695E-2</c:v>
                </c:pt>
                <c:pt idx="873">
                  <c:v>-2.8247011097039965E-2</c:v>
                </c:pt>
                <c:pt idx="874">
                  <c:v>-3.380626328103209E-2</c:v>
                </c:pt>
                <c:pt idx="875">
                  <c:v>-3.6553692931807914E-2</c:v>
                </c:pt>
                <c:pt idx="876">
                  <c:v>-3.6703942990834751E-2</c:v>
                </c:pt>
                <c:pt idx="877">
                  <c:v>-3.6296121402047653E-2</c:v>
                </c:pt>
                <c:pt idx="878">
                  <c:v>-3.3741870398591847E-2</c:v>
                </c:pt>
                <c:pt idx="879">
                  <c:v>-3.0092940393655222E-2</c:v>
                </c:pt>
                <c:pt idx="880">
                  <c:v>-2.9942690334628382E-2</c:v>
                </c:pt>
                <c:pt idx="881">
                  <c:v>-3.2496941338084187E-2</c:v>
                </c:pt>
                <c:pt idx="882">
                  <c:v>-3.6618085814247921E-2</c:v>
                </c:pt>
                <c:pt idx="883">
                  <c:v>-4.0825087466998727E-2</c:v>
                </c:pt>
                <c:pt idx="884">
                  <c:v>-4.1361694820665838E-2</c:v>
                </c:pt>
                <c:pt idx="885">
                  <c:v>-4.0030908583571348E-2</c:v>
                </c:pt>
                <c:pt idx="886">
                  <c:v>-4.0417265878211622E-2</c:v>
                </c:pt>
                <c:pt idx="887">
                  <c:v>-3.8206443581102915E-2</c:v>
                </c:pt>
                <c:pt idx="888">
                  <c:v>-3.7455193285968712E-2</c:v>
                </c:pt>
                <c:pt idx="889">
                  <c:v>-3.6339049990341064E-2</c:v>
                </c:pt>
                <c:pt idx="890">
                  <c:v>-3.3634548927858422E-2</c:v>
                </c:pt>
                <c:pt idx="891">
                  <c:v>-3.3870656163472096E-2</c:v>
                </c:pt>
                <c:pt idx="892">
                  <c:v>-3.7820086286462398E-2</c:v>
                </c:pt>
                <c:pt idx="893">
                  <c:v>-3.831376505183634E-2</c:v>
                </c:pt>
                <c:pt idx="894">
                  <c:v>-4.1576337762132688E-2</c:v>
                </c:pt>
                <c:pt idx="895">
                  <c:v>-4.4001803000708238E-2</c:v>
                </c:pt>
                <c:pt idx="896">
                  <c:v>-4.183390929189295E-2</c:v>
                </c:pt>
                <c:pt idx="897">
                  <c:v>-4.1211444761639002E-2</c:v>
                </c:pt>
                <c:pt idx="898">
                  <c:v>-4.1855373586039538E-2</c:v>
                </c:pt>
                <c:pt idx="899">
                  <c:v>-4.447401747193535E-2</c:v>
                </c:pt>
                <c:pt idx="900">
                  <c:v>-4.8509304771512489E-2</c:v>
                </c:pt>
                <c:pt idx="901">
                  <c:v>-5.1364055893021968E-2</c:v>
                </c:pt>
                <c:pt idx="902">
                  <c:v>-5.0033269655927477E-2</c:v>
                </c:pt>
                <c:pt idx="903">
                  <c:v>-4.8165876065165626E-2</c:v>
                </c:pt>
                <c:pt idx="904">
                  <c:v>-4.4645731825109017E-2</c:v>
                </c:pt>
                <c:pt idx="905">
                  <c:v>-4.2112945115799799E-2</c:v>
                </c:pt>
                <c:pt idx="906">
                  <c:v>-4.5203803472922723E-2</c:v>
                </c:pt>
                <c:pt idx="907">
                  <c:v>-4.4452553177788762E-2</c:v>
                </c:pt>
                <c:pt idx="908">
                  <c:v>-4.5117946296336128E-2</c:v>
                </c:pt>
                <c:pt idx="909">
                  <c:v>-4.6534589710017456E-2</c:v>
                </c:pt>
                <c:pt idx="910">
                  <c:v>-4.4731589001695611E-2</c:v>
                </c:pt>
                <c:pt idx="911">
                  <c:v>-4.4388160295348755E-2</c:v>
                </c:pt>
                <c:pt idx="912">
                  <c:v>-4.3915945824121644E-2</c:v>
                </c:pt>
                <c:pt idx="913">
                  <c:v>-4.4645731825109017E-2</c:v>
                </c:pt>
                <c:pt idx="914">
                  <c:v>-4.1898302174332956E-2</c:v>
                </c:pt>
                <c:pt idx="915">
                  <c:v>-4.0825087466998727E-2</c:v>
                </c:pt>
                <c:pt idx="916">
                  <c:v>-4.0932408937732145E-2</c:v>
                </c:pt>
                <c:pt idx="917">
                  <c:v>-3.919380111185055E-2</c:v>
                </c:pt>
                <c:pt idx="918">
                  <c:v>-4.095387323187874E-2</c:v>
                </c:pt>
                <c:pt idx="919">
                  <c:v>-4.3851552941681401E-2</c:v>
                </c:pt>
                <c:pt idx="920">
                  <c:v>-4.2048552233359793E-2</c:v>
                </c:pt>
                <c:pt idx="921">
                  <c:v>-4.3701302882654801E-2</c:v>
                </c:pt>
                <c:pt idx="922">
                  <c:v>-4.5568696473416409E-2</c:v>
                </c:pt>
                <c:pt idx="923">
                  <c:v>-4.670630406319088E-2</c:v>
                </c:pt>
                <c:pt idx="924">
                  <c:v>-4.9925948185193816E-2</c:v>
                </c:pt>
                <c:pt idx="925">
                  <c:v>-4.9367876537380111E-2</c:v>
                </c:pt>
                <c:pt idx="926">
                  <c:v>-4.5461375002682984E-2</c:v>
                </c:pt>
                <c:pt idx="927">
                  <c:v>-4.2907123999227179E-2</c:v>
                </c:pt>
                <c:pt idx="928">
                  <c:v>-4.3486659941187951E-2</c:v>
                </c:pt>
                <c:pt idx="929">
                  <c:v>-4.2713945351907159E-2</c:v>
                </c:pt>
                <c:pt idx="930">
                  <c:v>-4.5976518062203507E-2</c:v>
                </c:pt>
                <c:pt idx="931">
                  <c:v>-4.8466376183219306E-2</c:v>
                </c:pt>
                <c:pt idx="932">
                  <c:v>-4.5418446414389566E-2</c:v>
                </c:pt>
                <c:pt idx="933">
                  <c:v>-4.3293481293867696E-2</c:v>
                </c:pt>
                <c:pt idx="934">
                  <c:v>-4.0009444289424517E-2</c:v>
                </c:pt>
                <c:pt idx="935">
                  <c:v>-3.8335229345982928E-2</c:v>
                </c:pt>
                <c:pt idx="936">
                  <c:v>-3.9730408465517668E-2</c:v>
                </c:pt>
                <c:pt idx="937">
                  <c:v>-4.3336409882161114E-2</c:v>
                </c:pt>
                <c:pt idx="938">
                  <c:v>-4.5354053531949559E-2</c:v>
                </c:pt>
                <c:pt idx="939">
                  <c:v>-4.5761875120736664E-2</c:v>
                </c:pt>
                <c:pt idx="940">
                  <c:v>-4.8831269183712993E-2</c:v>
                </c:pt>
                <c:pt idx="941">
                  <c:v>-4.8165876065165626E-2</c:v>
                </c:pt>
                <c:pt idx="942">
                  <c:v>-4.9582519478846954E-2</c:v>
                </c:pt>
                <c:pt idx="943">
                  <c:v>-5.5871557663826218E-2</c:v>
                </c:pt>
                <c:pt idx="944">
                  <c:v>-5.4154414132091211E-2</c:v>
                </c:pt>
                <c:pt idx="945">
                  <c:v>-5.3016806542316969E-2</c:v>
                </c:pt>
                <c:pt idx="946">
                  <c:v>-5.8254094314108593E-2</c:v>
                </c:pt>
                <c:pt idx="947">
                  <c:v>-5.340316383695725E-2</c:v>
                </c:pt>
                <c:pt idx="948">
                  <c:v>-5.552812895747912E-2</c:v>
                </c:pt>
                <c:pt idx="949">
                  <c:v>-5.9778059198523345E-2</c:v>
                </c:pt>
                <c:pt idx="950">
                  <c:v>-5.752430831312122E-2</c:v>
                </c:pt>
                <c:pt idx="951">
                  <c:v>-5.6837450900427022E-2</c:v>
                </c:pt>
                <c:pt idx="952">
                  <c:v>-5.6923308077013859E-2</c:v>
                </c:pt>
                <c:pt idx="953">
                  <c:v>-5.5206164545278852E-2</c:v>
                </c:pt>
                <c:pt idx="954">
                  <c:v>-5.6064736311146474E-2</c:v>
                </c:pt>
                <c:pt idx="955">
                  <c:v>-5.8533130138015442E-2</c:v>
                </c:pt>
                <c:pt idx="956">
                  <c:v>-6.0464916611217299E-2</c:v>
                </c:pt>
                <c:pt idx="957">
                  <c:v>-6.4929489793728132E-2</c:v>
                </c:pt>
                <c:pt idx="958">
                  <c:v>-6.0958595376590999E-2</c:v>
                </c:pt>
                <c:pt idx="959">
                  <c:v>-5.8168237137521756E-2</c:v>
                </c:pt>
                <c:pt idx="960">
                  <c:v>-5.5313486016012277E-2</c:v>
                </c:pt>
                <c:pt idx="961">
                  <c:v>-4.6577518298310867E-2</c:v>
                </c:pt>
                <c:pt idx="962">
                  <c:v>-4.9045912125179843E-2</c:v>
                </c:pt>
                <c:pt idx="963">
                  <c:v>-5.2501663482796446E-2</c:v>
                </c:pt>
                <c:pt idx="964">
                  <c:v>-5.1213805833995131E-2</c:v>
                </c:pt>
                <c:pt idx="965">
                  <c:v>-5.2694842130116465E-2</c:v>
                </c:pt>
                <c:pt idx="966">
                  <c:v>-5.3510485307690668E-2</c:v>
                </c:pt>
                <c:pt idx="967">
                  <c:v>-5.3059735130610151E-2</c:v>
                </c:pt>
                <c:pt idx="968">
                  <c:v>-5.4905664427225408E-2</c:v>
                </c:pt>
                <c:pt idx="969">
                  <c:v>-5.9499023374616253E-2</c:v>
                </c:pt>
                <c:pt idx="970">
                  <c:v>-6.1344952671231509E-2</c:v>
                </c:pt>
                <c:pt idx="971">
                  <c:v>-5.8747773079482292E-2</c:v>
                </c:pt>
                <c:pt idx="972">
                  <c:v>-5.6322307840906735E-2</c:v>
                </c:pt>
                <c:pt idx="973">
                  <c:v>-5.3810985425744348E-2</c:v>
                </c:pt>
                <c:pt idx="974">
                  <c:v>-5.2694842130116465E-2</c:v>
                </c:pt>
                <c:pt idx="975">
                  <c:v>-5.280216360084989E-2</c:v>
                </c:pt>
                <c:pt idx="976">
                  <c:v>-5.1449913069608805E-2</c:v>
                </c:pt>
                <c:pt idx="977">
                  <c:v>-4.9067376419326431E-2</c:v>
                </c:pt>
                <c:pt idx="978">
                  <c:v>-4.5804803709030083E-2</c:v>
                </c:pt>
                <c:pt idx="979">
                  <c:v>-4.2177337998239806E-2</c:v>
                </c:pt>
                <c:pt idx="980">
                  <c:v>-4.4624267530962186E-2</c:v>
                </c:pt>
                <c:pt idx="981">
                  <c:v>-4.9904483891047222E-2</c:v>
                </c:pt>
                <c:pt idx="982">
                  <c:v>-5.4884200133078584E-2</c:v>
                </c:pt>
                <c:pt idx="983">
                  <c:v>-5.8876558844362305E-2</c:v>
                </c:pt>
                <c:pt idx="984">
                  <c:v>-5.9026808903389141E-2</c:v>
                </c:pt>
                <c:pt idx="985">
                  <c:v>-6.2761596084912843E-2</c:v>
                </c:pt>
                <c:pt idx="986">
                  <c:v>-6.2504024555152568E-2</c:v>
                </c:pt>
                <c:pt idx="987">
                  <c:v>-6.5444632853248655E-2</c:v>
                </c:pt>
                <c:pt idx="988">
                  <c:v>-6.8750134151838421E-2</c:v>
                </c:pt>
                <c:pt idx="989">
                  <c:v>-6.8900384210865265E-2</c:v>
                </c:pt>
                <c:pt idx="990">
                  <c:v>-6.4865096911288125E-2</c:v>
                </c:pt>
                <c:pt idx="991">
                  <c:v>-6.1302024082938091E-2</c:v>
                </c:pt>
                <c:pt idx="992">
                  <c:v>-6.2439631672712333E-2</c:v>
                </c:pt>
                <c:pt idx="993">
                  <c:v>-5.9391701903882828E-2</c:v>
                </c:pt>
                <c:pt idx="994">
                  <c:v>-5.9627809139496502E-2</c:v>
                </c:pt>
                <c:pt idx="995">
                  <c:v>-6.1387881259524692E-2</c:v>
                </c:pt>
                <c:pt idx="996">
                  <c:v>-5.8254094314108593E-2</c:v>
                </c:pt>
                <c:pt idx="997">
                  <c:v>-6.1087381141471248E-2</c:v>
                </c:pt>
                <c:pt idx="998">
                  <c:v>-6.2525488849299163E-2</c:v>
                </c:pt>
                <c:pt idx="999">
                  <c:v>-6.3942132262980497E-2</c:v>
                </c:pt>
                <c:pt idx="1000">
                  <c:v>-6.6002704501062603E-2</c:v>
                </c:pt>
                <c:pt idx="1001">
                  <c:v>-6.5337311382515237E-2</c:v>
                </c:pt>
                <c:pt idx="1002">
                  <c:v>-6.6796883384489969E-2</c:v>
                </c:pt>
                <c:pt idx="1003">
                  <c:v>-6.8857455622571839E-2</c:v>
                </c:pt>
                <c:pt idx="1004">
                  <c:v>-6.9136491446478696E-2</c:v>
                </c:pt>
                <c:pt idx="1005">
                  <c:v>-6.8814527034278428E-2</c:v>
                </c:pt>
                <c:pt idx="1006">
                  <c:v>-6.6367597501556047E-2</c:v>
                </c:pt>
                <c:pt idx="1007">
                  <c:v>-6.4435811028354426E-2</c:v>
                </c:pt>
                <c:pt idx="1008">
                  <c:v>-6.3362596321019954E-2</c:v>
                </c:pt>
                <c:pt idx="1009">
                  <c:v>-6.4714846852261282E-2</c:v>
                </c:pt>
                <c:pt idx="1010">
                  <c:v>-6.6346133207409452E-2</c:v>
                </c:pt>
                <c:pt idx="1011">
                  <c:v>-6.4564596793234438E-2</c:v>
                </c:pt>
                <c:pt idx="1012">
                  <c:v>-6.2654274614179412E-2</c:v>
                </c:pt>
                <c:pt idx="1013">
                  <c:v>-5.8876558844362305E-2</c:v>
                </c:pt>
                <c:pt idx="1014">
                  <c:v>-5.7545772607267807E-2</c:v>
                </c:pt>
                <c:pt idx="1015">
                  <c:v>-5.8297022902401768E-2</c:v>
                </c:pt>
                <c:pt idx="1016">
                  <c:v>-5.7889201313614906E-2</c:v>
                </c:pt>
                <c:pt idx="1017">
                  <c:v>-5.9241451844855991E-2</c:v>
                </c:pt>
                <c:pt idx="1018">
                  <c:v>-6.1774238554165202E-2</c:v>
                </c:pt>
                <c:pt idx="1019">
                  <c:v>-6.3105024791259692E-2</c:v>
                </c:pt>
                <c:pt idx="1020">
                  <c:v>-6.8878919916718434E-2</c:v>
                </c:pt>
                <c:pt idx="1021">
                  <c:v>-6.9200884328918938E-2</c:v>
                </c:pt>
                <c:pt idx="1022">
                  <c:v>-6.6389061795702878E-2</c:v>
                </c:pt>
                <c:pt idx="1023">
                  <c:v>-6.7569597973770532E-2</c:v>
                </c:pt>
                <c:pt idx="1024">
                  <c:v>-6.3255274850286536E-2</c:v>
                </c:pt>
                <c:pt idx="1025">
                  <c:v>-5.9649273433643089E-2</c:v>
                </c:pt>
                <c:pt idx="1026">
                  <c:v>-6.7161776384983662E-2</c:v>
                </c:pt>
                <c:pt idx="1027">
                  <c:v>-6.2568417437592574E-2</c:v>
                </c:pt>
                <c:pt idx="1028">
                  <c:v>-6.1967417201485221E-2</c:v>
                </c:pt>
                <c:pt idx="1029">
                  <c:v>-6.4500203910794432E-2</c:v>
                </c:pt>
                <c:pt idx="1030">
                  <c:v>-6.5358775676661818E-2</c:v>
                </c:pt>
                <c:pt idx="1031">
                  <c:v>-6.9050634269892094E-2</c:v>
                </c:pt>
                <c:pt idx="1032">
                  <c:v>-7.0359956212840011E-2</c:v>
                </c:pt>
                <c:pt idx="1033">
                  <c:v>-7.3472278864109508E-2</c:v>
                </c:pt>
                <c:pt idx="1034">
                  <c:v>-7.5618708278778216E-2</c:v>
                </c:pt>
                <c:pt idx="1035">
                  <c:v>-7.9138852518834818E-2</c:v>
                </c:pt>
                <c:pt idx="1036">
                  <c:v>-7.9954495696409028E-2</c:v>
                </c:pt>
                <c:pt idx="1037">
                  <c:v>-8.1113567580330101E-2</c:v>
                </c:pt>
                <c:pt idx="1038">
                  <c:v>-8.169310352229063E-2</c:v>
                </c:pt>
                <c:pt idx="1039">
                  <c:v>-7.5339672454871359E-2</c:v>
                </c:pt>
                <c:pt idx="1040">
                  <c:v>-7.357960033484294E-2</c:v>
                </c:pt>
                <c:pt idx="1041">
                  <c:v>-7.1197063684560802E-2</c:v>
                </c:pt>
                <c:pt idx="1042">
                  <c:v>-7.070338491918686E-2</c:v>
                </c:pt>
                <c:pt idx="1043">
                  <c:v>-7.315031445190924E-2</c:v>
                </c:pt>
                <c:pt idx="1044">
                  <c:v>-7.579042263195164E-2</c:v>
                </c:pt>
                <c:pt idx="1045">
                  <c:v>-8.3410247054025638E-2</c:v>
                </c:pt>
                <c:pt idx="1046">
                  <c:v>-8.8711927708257268E-2</c:v>
                </c:pt>
                <c:pt idx="1047">
                  <c:v>-8.7209427117989333E-2</c:v>
                </c:pt>
                <c:pt idx="1048">
                  <c:v>-8.8132391766296725E-2</c:v>
                </c:pt>
                <c:pt idx="1049">
                  <c:v>-8.5685462233574344E-2</c:v>
                </c:pt>
                <c:pt idx="1050">
                  <c:v>-8.2079460816931141E-2</c:v>
                </c:pt>
                <c:pt idx="1051">
                  <c:v>-8.3624889995492488E-2</c:v>
                </c:pt>
                <c:pt idx="1052">
                  <c:v>-8.3560497113052482E-2</c:v>
                </c:pt>
                <c:pt idx="1053">
                  <c:v>-8.4998604820880397E-2</c:v>
                </c:pt>
                <c:pt idx="1054">
                  <c:v>-8.4419068878919867E-2</c:v>
                </c:pt>
                <c:pt idx="1055">
                  <c:v>-8.1306746227650356E-2</c:v>
                </c:pt>
                <c:pt idx="1056">
                  <c:v>-8.3775140054519318E-2</c:v>
                </c:pt>
                <c:pt idx="1057">
                  <c:v>-7.9117388224688237E-2</c:v>
                </c:pt>
                <c:pt idx="1058">
                  <c:v>-7.4309386335830313E-2</c:v>
                </c:pt>
                <c:pt idx="1059">
                  <c:v>-7.3493743158256339E-2</c:v>
                </c:pt>
                <c:pt idx="1060">
                  <c:v>-6.9372598682092362E-2</c:v>
                </c:pt>
                <c:pt idx="1061">
                  <c:v>-7.5253815278284522E-2</c:v>
                </c:pt>
                <c:pt idx="1062">
                  <c:v>-7.8688102341754537E-2</c:v>
                </c:pt>
                <c:pt idx="1063">
                  <c:v>-8.2036532228637729E-2</c:v>
                </c:pt>
                <c:pt idx="1064">
                  <c:v>-8.8132391766296725E-2</c:v>
                </c:pt>
                <c:pt idx="1065">
                  <c:v>-8.9184142179484366E-2</c:v>
                </c:pt>
                <c:pt idx="1066">
                  <c:v>-8.8347034707763575E-2</c:v>
                </c:pt>
                <c:pt idx="1067">
                  <c:v>-8.8003606001416712E-2</c:v>
                </c:pt>
                <c:pt idx="1068">
                  <c:v>-8.8067998883856718E-2</c:v>
                </c:pt>
                <c:pt idx="1069">
                  <c:v>-9.0944214299512799E-2</c:v>
                </c:pt>
                <c:pt idx="1070">
                  <c:v>-8.7595784412629607E-2</c:v>
                </c:pt>
                <c:pt idx="1071">
                  <c:v>-9.0858357122925962E-2</c:v>
                </c:pt>
                <c:pt idx="1072">
                  <c:v>-9.3026250831741486E-2</c:v>
                </c:pt>
                <c:pt idx="1073">
                  <c:v>-9.3004786537594669E-2</c:v>
                </c:pt>
                <c:pt idx="1074">
                  <c:v>-9.0514928416579099E-2</c:v>
                </c:pt>
                <c:pt idx="1075">
                  <c:v>-8.5663997939427763E-2</c:v>
                </c:pt>
                <c:pt idx="1076">
                  <c:v>-8.7316748588722765E-2</c:v>
                </c:pt>
                <c:pt idx="1077">
                  <c:v>-8.2573139582304847E-2</c:v>
                </c:pt>
                <c:pt idx="1078">
                  <c:v>-8.4998604820880397E-2</c:v>
                </c:pt>
                <c:pt idx="1079">
                  <c:v>-9.4485822833715996E-2</c:v>
                </c:pt>
                <c:pt idx="1080">
                  <c:v>-9.3090643714181492E-2</c:v>
                </c:pt>
                <c:pt idx="1081">
                  <c:v>-9.0471999828285687E-2</c:v>
                </c:pt>
                <c:pt idx="1082">
                  <c:v>-9.2596964948807564E-2</c:v>
                </c:pt>
                <c:pt idx="1083">
                  <c:v>-9.3992144068342304E-2</c:v>
                </c:pt>
                <c:pt idx="1084">
                  <c:v>-9.5494644658610461E-2</c:v>
                </c:pt>
                <c:pt idx="1085">
                  <c:v>-9.6610787954238109E-2</c:v>
                </c:pt>
                <c:pt idx="1086">
                  <c:v>-9.7898645603039416E-2</c:v>
                </c:pt>
                <c:pt idx="1087">
                  <c:v>-9.0321749769258844E-2</c:v>
                </c:pt>
                <c:pt idx="1088">
                  <c:v>-9.1652536006353341E-2</c:v>
                </c:pt>
                <c:pt idx="1089">
                  <c:v>-9.2317929124900708E-2</c:v>
                </c:pt>
                <c:pt idx="1090">
                  <c:v>-9.5644894717637305E-2</c:v>
                </c:pt>
                <c:pt idx="1091">
                  <c:v>-0.10019532507673497</c:v>
                </c:pt>
                <c:pt idx="1092">
                  <c:v>-0.1013973255489492</c:v>
                </c:pt>
                <c:pt idx="1093">
                  <c:v>-0.10201979007920316</c:v>
                </c:pt>
                <c:pt idx="1094">
                  <c:v>-0.10169782566700289</c:v>
                </c:pt>
                <c:pt idx="1095">
                  <c:v>-9.5580501835197049E-2</c:v>
                </c:pt>
                <c:pt idx="1096">
                  <c:v>-9.2124750477580453E-2</c:v>
                </c:pt>
                <c:pt idx="1097">
                  <c:v>-8.7381141471162771E-2</c:v>
                </c:pt>
                <c:pt idx="1098">
                  <c:v>-8.8411427590203581E-2</c:v>
                </c:pt>
                <c:pt idx="1099">
                  <c:v>-9.3176500890768094E-2</c:v>
                </c:pt>
                <c:pt idx="1100">
                  <c:v>-9.5687823305930481E-2</c:v>
                </c:pt>
                <c:pt idx="1101">
                  <c:v>-0.10006653931185472</c:v>
                </c:pt>
                <c:pt idx="1102">
                  <c:v>-0.10045289660649499</c:v>
                </c:pt>
                <c:pt idx="1103">
                  <c:v>-9.9851896370387869E-2</c:v>
                </c:pt>
                <c:pt idx="1104">
                  <c:v>-0.10023825366502814</c:v>
                </c:pt>
                <c:pt idx="1105">
                  <c:v>-0.10277104037433736</c:v>
                </c:pt>
                <c:pt idx="1106">
                  <c:v>-0.10678486337976767</c:v>
                </c:pt>
                <c:pt idx="1107">
                  <c:v>-0.10882397132370294</c:v>
                </c:pt>
                <c:pt idx="1108">
                  <c:v>-0.10895275708858319</c:v>
                </c:pt>
                <c:pt idx="1109">
                  <c:v>-0.10345789778703131</c:v>
                </c:pt>
                <c:pt idx="1110">
                  <c:v>-9.989482495868128E-2</c:v>
                </c:pt>
                <c:pt idx="1111">
                  <c:v>-9.7555216896692332E-2</c:v>
                </c:pt>
                <c:pt idx="1112">
                  <c:v>-9.7190323896198638E-2</c:v>
                </c:pt>
                <c:pt idx="1113">
                  <c:v>-0.10779368520466213</c:v>
                </c:pt>
                <c:pt idx="1114">
                  <c:v>-0.1120650797398527</c:v>
                </c:pt>
                <c:pt idx="1115">
                  <c:v>-0.11051965056129136</c:v>
                </c:pt>
                <c:pt idx="1116">
                  <c:v>-0.10416621949387185</c:v>
                </c:pt>
                <c:pt idx="1117">
                  <c:v>-9.7898645603039416E-2</c:v>
                </c:pt>
                <c:pt idx="1118">
                  <c:v>-9.5580501835197049E-2</c:v>
                </c:pt>
                <c:pt idx="1119">
                  <c:v>-9.6417609306917854E-2</c:v>
                </c:pt>
                <c:pt idx="1120">
                  <c:v>-0.10890982850028978</c:v>
                </c:pt>
                <c:pt idx="1121">
                  <c:v>-0.11451200927257509</c:v>
                </c:pt>
                <c:pt idx="1122">
                  <c:v>-0.11356758033012086</c:v>
                </c:pt>
                <c:pt idx="1123">
                  <c:v>-0.11543497392088271</c:v>
                </c:pt>
                <c:pt idx="1124">
                  <c:v>-0.111571400974479</c:v>
                </c:pt>
                <c:pt idx="1125">
                  <c:v>-0.11139968662130534</c:v>
                </c:pt>
                <c:pt idx="1126">
                  <c:v>-0.11391100903646773</c:v>
                </c:pt>
                <c:pt idx="1127">
                  <c:v>-0.11054111485543795</c:v>
                </c:pt>
                <c:pt idx="1128">
                  <c:v>-0.10856639979394268</c:v>
                </c:pt>
                <c:pt idx="1129">
                  <c:v>-0.10790100667539555</c:v>
                </c:pt>
                <c:pt idx="1130">
                  <c:v>-0.10826589967588923</c:v>
                </c:pt>
                <c:pt idx="1131">
                  <c:v>-0.10822297108759582</c:v>
                </c:pt>
                <c:pt idx="1132">
                  <c:v>-0.10682779196806108</c:v>
                </c:pt>
                <c:pt idx="1133">
                  <c:v>-0.10399450514069843</c:v>
                </c:pt>
                <c:pt idx="1134">
                  <c:v>-0.10384425508167158</c:v>
                </c:pt>
                <c:pt idx="1135">
                  <c:v>-9.8757217368906802E-2</c:v>
                </c:pt>
                <c:pt idx="1136">
                  <c:v>-0.10315739766897764</c:v>
                </c:pt>
                <c:pt idx="1137">
                  <c:v>-0.10652729185000741</c:v>
                </c:pt>
                <c:pt idx="1138">
                  <c:v>-0.10764343514563529</c:v>
                </c:pt>
                <c:pt idx="1139">
                  <c:v>-0.11792483204189827</c:v>
                </c:pt>
                <c:pt idx="1140">
                  <c:v>-0.11468372362574851</c:v>
                </c:pt>
                <c:pt idx="1141">
                  <c:v>-0.11348172315353403</c:v>
                </c:pt>
                <c:pt idx="1142">
                  <c:v>-0.10972547167786398</c:v>
                </c:pt>
                <c:pt idx="1143">
                  <c:v>-0.10938204297151689</c:v>
                </c:pt>
                <c:pt idx="1144">
                  <c:v>-0.11118504367983849</c:v>
                </c:pt>
                <c:pt idx="1145">
                  <c:v>-0.11320268732962718</c:v>
                </c:pt>
                <c:pt idx="1146">
                  <c:v>-0.11843997510141879</c:v>
                </c:pt>
                <c:pt idx="1147">
                  <c:v>-0.121917190753182</c:v>
                </c:pt>
                <c:pt idx="1148">
                  <c:v>-0.12120886904634144</c:v>
                </c:pt>
                <c:pt idx="1149">
                  <c:v>-0.12030736869218064</c:v>
                </c:pt>
                <c:pt idx="1150">
                  <c:v>-0.11904097533752592</c:v>
                </c:pt>
                <c:pt idx="1151">
                  <c:v>-0.11936293974972642</c:v>
                </c:pt>
                <c:pt idx="1152">
                  <c:v>-0.1185043679838588</c:v>
                </c:pt>
                <c:pt idx="1153">
                  <c:v>-0.11828972504239196</c:v>
                </c:pt>
                <c:pt idx="1154">
                  <c:v>-0.11270900856425324</c:v>
                </c:pt>
                <c:pt idx="1155">
                  <c:v>-0.11054111485543795</c:v>
                </c:pt>
                <c:pt idx="1156">
                  <c:v>-0.10461696967095238</c:v>
                </c:pt>
                <c:pt idx="1157">
                  <c:v>-0.10193393290261656</c:v>
                </c:pt>
                <c:pt idx="1158">
                  <c:v>-0.1063770417909808</c:v>
                </c:pt>
                <c:pt idx="1159">
                  <c:v>-0.10908154285346321</c:v>
                </c:pt>
                <c:pt idx="1160">
                  <c:v>-0.11139968662130534</c:v>
                </c:pt>
                <c:pt idx="1161">
                  <c:v>-0.11657258151065696</c:v>
                </c:pt>
                <c:pt idx="1162">
                  <c:v>-0.12202451222391542</c:v>
                </c:pt>
                <c:pt idx="1163">
                  <c:v>-0.12773401446693414</c:v>
                </c:pt>
                <c:pt idx="1164">
                  <c:v>-0.13196248041383155</c:v>
                </c:pt>
                <c:pt idx="1165">
                  <c:v>-0.13123269441284416</c:v>
                </c:pt>
                <c:pt idx="1166">
                  <c:v>-0.12842087187962833</c:v>
                </c:pt>
                <c:pt idx="1167">
                  <c:v>-0.12307626263710306</c:v>
                </c:pt>
                <c:pt idx="1168">
                  <c:v>-0.12419240593273094</c:v>
                </c:pt>
                <c:pt idx="1169">
                  <c:v>-0.11886926098435249</c:v>
                </c:pt>
                <c:pt idx="1170">
                  <c:v>-0.12030736869218064</c:v>
                </c:pt>
                <c:pt idx="1171">
                  <c:v>-0.11584279550966958</c:v>
                </c:pt>
                <c:pt idx="1172">
                  <c:v>-0.11683015304041722</c:v>
                </c:pt>
                <c:pt idx="1173">
                  <c:v>-0.12657494258301308</c:v>
                </c:pt>
                <c:pt idx="1174">
                  <c:v>-0.13393719547532681</c:v>
                </c:pt>
                <c:pt idx="1175">
                  <c:v>-0.14093455536714686</c:v>
                </c:pt>
                <c:pt idx="1176">
                  <c:v>-0.13711391100903655</c:v>
                </c:pt>
                <c:pt idx="1177">
                  <c:v>-0.12874283629182862</c:v>
                </c:pt>
                <c:pt idx="1178">
                  <c:v>-0.12376312004979725</c:v>
                </c:pt>
                <c:pt idx="1179">
                  <c:v>-0.12275429822490279</c:v>
                </c:pt>
                <c:pt idx="1180">
                  <c:v>-0.12687544270106677</c:v>
                </c:pt>
                <c:pt idx="1181">
                  <c:v>-0.12721887140741386</c:v>
                </c:pt>
                <c:pt idx="1182">
                  <c:v>-0.12779840734937439</c:v>
                </c:pt>
                <c:pt idx="1183">
                  <c:v>-0.12526562064006516</c:v>
                </c:pt>
                <c:pt idx="1184">
                  <c:v>-0.12067226169267434</c:v>
                </c:pt>
                <c:pt idx="1185">
                  <c:v>-0.12303333404880988</c:v>
                </c:pt>
                <c:pt idx="1186">
                  <c:v>-0.12348408422589016</c:v>
                </c:pt>
                <c:pt idx="1187">
                  <c:v>-0.12159522634098173</c:v>
                </c:pt>
                <c:pt idx="1188">
                  <c:v>-0.12429972740346437</c:v>
                </c:pt>
                <c:pt idx="1189">
                  <c:v>-0.1245358346390778</c:v>
                </c:pt>
                <c:pt idx="1190">
                  <c:v>-0.13430208847582051</c:v>
                </c:pt>
                <c:pt idx="1191">
                  <c:v>-0.13438794565240733</c:v>
                </c:pt>
                <c:pt idx="1192">
                  <c:v>-0.13580458906608867</c:v>
                </c:pt>
                <c:pt idx="1193">
                  <c:v>-0.1364485178904892</c:v>
                </c:pt>
                <c:pt idx="1194">
                  <c:v>-0.13445233853484734</c:v>
                </c:pt>
                <c:pt idx="1195">
                  <c:v>-0.13376548112215339</c:v>
                </c:pt>
                <c:pt idx="1196">
                  <c:v>-0.13722123247976997</c:v>
                </c:pt>
                <c:pt idx="1197">
                  <c:v>-0.13642705359634236</c:v>
                </c:pt>
                <c:pt idx="1198">
                  <c:v>-0.14168580566228081</c:v>
                </c:pt>
                <c:pt idx="1199">
                  <c:v>-0.14048380519006634</c:v>
                </c:pt>
                <c:pt idx="1200">
                  <c:v>-0.1469016291399256</c:v>
                </c:pt>
                <c:pt idx="1201">
                  <c:v>-0.15014273755607538</c:v>
                </c:pt>
                <c:pt idx="1202">
                  <c:v>-0.15115155938096983</c:v>
                </c:pt>
                <c:pt idx="1203">
                  <c:v>-0.15353409603125195</c:v>
                </c:pt>
                <c:pt idx="1204">
                  <c:v>-0.15553027538689382</c:v>
                </c:pt>
                <c:pt idx="1205">
                  <c:v>-0.15482195368005328</c:v>
                </c:pt>
                <c:pt idx="1206">
                  <c:v>-0.1520101311468372</c:v>
                </c:pt>
                <c:pt idx="1207">
                  <c:v>-0.15104423791023641</c:v>
                </c:pt>
                <c:pt idx="1208">
                  <c:v>-0.14655820043357876</c:v>
                </c:pt>
                <c:pt idx="1209">
                  <c:v>-0.14552791431453771</c:v>
                </c:pt>
                <c:pt idx="1210">
                  <c:v>-0.14537766425551085</c:v>
                </c:pt>
                <c:pt idx="1211">
                  <c:v>-0.14548498572624427</c:v>
                </c:pt>
                <c:pt idx="1212">
                  <c:v>-0.15331945308978512</c:v>
                </c:pt>
                <c:pt idx="1213">
                  <c:v>-0.14625770031552507</c:v>
                </c:pt>
                <c:pt idx="1214">
                  <c:v>-0.1442829852540298</c:v>
                </c:pt>
                <c:pt idx="1215">
                  <c:v>-0.14114919830861369</c:v>
                </c:pt>
                <c:pt idx="1216">
                  <c:v>-0.13636266071390235</c:v>
                </c:pt>
                <c:pt idx="1217">
                  <c:v>-0.14278048466376186</c:v>
                </c:pt>
                <c:pt idx="1218">
                  <c:v>-0.1481036296121401</c:v>
                </c:pt>
                <c:pt idx="1219">
                  <c:v>-0.14488398549013715</c:v>
                </c:pt>
                <c:pt idx="1220">
                  <c:v>-0.1437678421945095</c:v>
                </c:pt>
                <c:pt idx="1221">
                  <c:v>-0.14357466354718926</c:v>
                </c:pt>
                <c:pt idx="1222">
                  <c:v>-0.14026916224859948</c:v>
                </c:pt>
                <c:pt idx="1223">
                  <c:v>-0.14202923436862769</c:v>
                </c:pt>
                <c:pt idx="1224">
                  <c:v>-0.1520315954409838</c:v>
                </c:pt>
                <c:pt idx="1225">
                  <c:v>-0.15862113374401673</c:v>
                </c:pt>
                <c:pt idx="1226">
                  <c:v>-0.15782695486058937</c:v>
                </c:pt>
                <c:pt idx="1227">
                  <c:v>-0.16488870763484942</c:v>
                </c:pt>
                <c:pt idx="1228">
                  <c:v>-0.16598338663633047</c:v>
                </c:pt>
                <c:pt idx="1229">
                  <c:v>-0.17126360299641552</c:v>
                </c:pt>
                <c:pt idx="1230">
                  <c:v>-0.16372963575092836</c:v>
                </c:pt>
                <c:pt idx="1231">
                  <c:v>-0.16244177810212704</c:v>
                </c:pt>
                <c:pt idx="1232">
                  <c:v>-0.16424477881044888</c:v>
                </c:pt>
                <c:pt idx="1233">
                  <c:v>-0.15477902509175986</c:v>
                </c:pt>
                <c:pt idx="1234">
                  <c:v>-0.1591792053918307</c:v>
                </c:pt>
                <c:pt idx="1235">
                  <c:v>-0.1532121316190517</c:v>
                </c:pt>
                <c:pt idx="1236">
                  <c:v>-0.15471463220931986</c:v>
                </c:pt>
                <c:pt idx="1237">
                  <c:v>-0.15359848891369196</c:v>
                </c:pt>
                <c:pt idx="1238">
                  <c:v>-0.14986370173216851</c:v>
                </c:pt>
                <c:pt idx="1239">
                  <c:v>-0.15967288415720438</c:v>
                </c:pt>
                <c:pt idx="1240">
                  <c:v>-0.1523750241473309</c:v>
                </c:pt>
                <c:pt idx="1241">
                  <c:v>-0.14074137671982659</c:v>
                </c:pt>
                <c:pt idx="1242">
                  <c:v>-0.15138766661658326</c:v>
                </c:pt>
                <c:pt idx="1243">
                  <c:v>-0.15370581038442541</c:v>
                </c:pt>
                <c:pt idx="1244">
                  <c:v>-0.1519457382643972</c:v>
                </c:pt>
                <c:pt idx="1245">
                  <c:v>-0.1617334563952865</c:v>
                </c:pt>
                <c:pt idx="1246">
                  <c:v>-0.16950353087638709</c:v>
                </c:pt>
                <c:pt idx="1247">
                  <c:v>-0.16667024404902442</c:v>
                </c:pt>
                <c:pt idx="1248">
                  <c:v>-0.16654145828414441</c:v>
                </c:pt>
                <c:pt idx="1249">
                  <c:v>-0.17160703170276237</c:v>
                </c:pt>
                <c:pt idx="1250">
                  <c:v>-0.17952735624289004</c:v>
                </c:pt>
                <c:pt idx="1251">
                  <c:v>-0.18102985683315798</c:v>
                </c:pt>
                <c:pt idx="1252">
                  <c:v>-0.18691107342935037</c:v>
                </c:pt>
                <c:pt idx="1253">
                  <c:v>-0.18457146536736141</c:v>
                </c:pt>
                <c:pt idx="1254">
                  <c:v>-0.18251089312927954</c:v>
                </c:pt>
                <c:pt idx="1255">
                  <c:v>-0.18281139324733298</c:v>
                </c:pt>
                <c:pt idx="1256">
                  <c:v>-0.18590225160445589</c:v>
                </c:pt>
                <c:pt idx="1257">
                  <c:v>-0.19294254008456937</c:v>
                </c:pt>
                <c:pt idx="1258">
                  <c:v>-0.19380111185043675</c:v>
                </c:pt>
                <c:pt idx="1259">
                  <c:v>-0.18684668054691012</c:v>
                </c:pt>
                <c:pt idx="1260">
                  <c:v>-0.17495546158964556</c:v>
                </c:pt>
                <c:pt idx="1261">
                  <c:v>-0.16218420657236676</c:v>
                </c:pt>
                <c:pt idx="1262">
                  <c:v>-0.16242031380798044</c:v>
                </c:pt>
                <c:pt idx="1263">
                  <c:v>-0.17044795981884131</c:v>
                </c:pt>
                <c:pt idx="1264">
                  <c:v>-0.18002103500826375</c:v>
                </c:pt>
                <c:pt idx="1265">
                  <c:v>-0.1866535018995901</c:v>
                </c:pt>
                <c:pt idx="1266">
                  <c:v>-0.20266586533301839</c:v>
                </c:pt>
                <c:pt idx="1267">
                  <c:v>-0.20532743780720764</c:v>
                </c:pt>
                <c:pt idx="1268">
                  <c:v>-0.21178819034536056</c:v>
                </c:pt>
                <c:pt idx="1269">
                  <c:v>-0.2158234776449377</c:v>
                </c:pt>
                <c:pt idx="1270">
                  <c:v>-0.21217454764000082</c:v>
                </c:pt>
                <c:pt idx="1271">
                  <c:v>-0.20101311468372363</c:v>
                </c:pt>
                <c:pt idx="1272">
                  <c:v>-0.18837064543132487</c:v>
                </c:pt>
                <c:pt idx="1273">
                  <c:v>-0.17456910429500527</c:v>
                </c:pt>
                <c:pt idx="1274">
                  <c:v>-0.19109661078795434</c:v>
                </c:pt>
                <c:pt idx="1275">
                  <c:v>-0.18978728884500642</c:v>
                </c:pt>
                <c:pt idx="1276">
                  <c:v>-0.19966086415248233</c:v>
                </c:pt>
                <c:pt idx="1277">
                  <c:v>-0.19581875550022543</c:v>
                </c:pt>
                <c:pt idx="1278">
                  <c:v>-0.19358646890896991</c:v>
                </c:pt>
                <c:pt idx="1279">
                  <c:v>-0.19098928931722067</c:v>
                </c:pt>
                <c:pt idx="1280">
                  <c:v>-0.18566614436884246</c:v>
                </c:pt>
                <c:pt idx="1281">
                  <c:v>-0.17823949859408872</c:v>
                </c:pt>
                <c:pt idx="1282">
                  <c:v>-0.18581639442786932</c:v>
                </c:pt>
                <c:pt idx="1283">
                  <c:v>-0.17242267488033658</c:v>
                </c:pt>
                <c:pt idx="1284">
                  <c:v>-0.16705660134366471</c:v>
                </c:pt>
                <c:pt idx="1285">
                  <c:v>-0.17658674794479373</c:v>
                </c:pt>
                <c:pt idx="1286">
                  <c:v>-0.18867114554937855</c:v>
                </c:pt>
                <c:pt idx="1287">
                  <c:v>-0.18712571637081721</c:v>
                </c:pt>
                <c:pt idx="1288">
                  <c:v>-0.18525832278005536</c:v>
                </c:pt>
                <c:pt idx="1289">
                  <c:v>-0.18912189572645907</c:v>
                </c:pt>
                <c:pt idx="1290">
                  <c:v>-0.17877610594775584</c:v>
                </c:pt>
                <c:pt idx="1291">
                  <c:v>-0.17817510571164871</c:v>
                </c:pt>
                <c:pt idx="1292">
                  <c:v>-0.18298310760050665</c:v>
                </c:pt>
                <c:pt idx="1293">
                  <c:v>-0.1897014316684196</c:v>
                </c:pt>
                <c:pt idx="1294">
                  <c:v>-0.19993989997638917</c:v>
                </c:pt>
                <c:pt idx="1295">
                  <c:v>-0.21129451157998663</c:v>
                </c:pt>
                <c:pt idx="1296">
                  <c:v>-0.21271115499366794</c:v>
                </c:pt>
                <c:pt idx="1297">
                  <c:v>-0.21721865676447219</c:v>
                </c:pt>
                <c:pt idx="1298">
                  <c:v>-0.20410397304084657</c:v>
                </c:pt>
                <c:pt idx="1299">
                  <c:v>-0.19307132584944939</c:v>
                </c:pt>
                <c:pt idx="1300">
                  <c:v>-0.18948678872695277</c:v>
                </c:pt>
                <c:pt idx="1301">
                  <c:v>-0.18433535813174773</c:v>
                </c:pt>
                <c:pt idx="1302">
                  <c:v>-0.18051471377363745</c:v>
                </c:pt>
                <c:pt idx="1303">
                  <c:v>-0.18165232136341192</c:v>
                </c:pt>
                <c:pt idx="1304">
                  <c:v>-0.17463349717744528</c:v>
                </c:pt>
                <c:pt idx="1305">
                  <c:v>-0.16557556504754337</c:v>
                </c:pt>
                <c:pt idx="1306">
                  <c:v>-0.15565906115177408</c:v>
                </c:pt>
                <c:pt idx="1307">
                  <c:v>-0.15121595226340984</c:v>
                </c:pt>
                <c:pt idx="1308">
                  <c:v>-0.15329798879563852</c:v>
                </c:pt>
                <c:pt idx="1309">
                  <c:v>-0.16231299233724703</c:v>
                </c:pt>
                <c:pt idx="1310">
                  <c:v>-0.17654381935650054</c:v>
                </c:pt>
                <c:pt idx="1311">
                  <c:v>-0.20584258086672816</c:v>
                </c:pt>
                <c:pt idx="1312">
                  <c:v>-0.21380583399514902</c:v>
                </c:pt>
                <c:pt idx="1313">
                  <c:v>-0.21485758440833666</c:v>
                </c:pt>
                <c:pt idx="1314">
                  <c:v>-0.21809869282448641</c:v>
                </c:pt>
                <c:pt idx="1315">
                  <c:v>-0.20210779368520471</c:v>
                </c:pt>
                <c:pt idx="1316">
                  <c:v>-0.18008542789070375</c:v>
                </c:pt>
                <c:pt idx="1317">
                  <c:v>-0.18309042907124007</c:v>
                </c:pt>
                <c:pt idx="1318">
                  <c:v>-0.17536328317843267</c:v>
                </c:pt>
                <c:pt idx="1319">
                  <c:v>-0.17798192706432847</c:v>
                </c:pt>
                <c:pt idx="1320">
                  <c:v>-0.17304513941059052</c:v>
                </c:pt>
                <c:pt idx="1321">
                  <c:v>-0.16744295863830522</c:v>
                </c:pt>
                <c:pt idx="1322">
                  <c:v>-0.17139238876129553</c:v>
                </c:pt>
                <c:pt idx="1323">
                  <c:v>-0.18712571637081721</c:v>
                </c:pt>
                <c:pt idx="1324">
                  <c:v>-0.18974436025671301</c:v>
                </c:pt>
                <c:pt idx="1325">
                  <c:v>-0.20530597351306104</c:v>
                </c:pt>
                <c:pt idx="1326">
                  <c:v>-0.20610015239648841</c:v>
                </c:pt>
                <c:pt idx="1327">
                  <c:v>-0.20380347292279288</c:v>
                </c:pt>
                <c:pt idx="1328">
                  <c:v>-0.192341539848462</c:v>
                </c:pt>
                <c:pt idx="1329">
                  <c:v>-0.19749297044366704</c:v>
                </c:pt>
                <c:pt idx="1330">
                  <c:v>-0.20577818798428815</c:v>
                </c:pt>
                <c:pt idx="1331">
                  <c:v>-0.2188070145313272</c:v>
                </c:pt>
                <c:pt idx="1332">
                  <c:v>-0.21863530017815352</c:v>
                </c:pt>
                <c:pt idx="1333">
                  <c:v>-0.21869969306059378</c:v>
                </c:pt>
                <c:pt idx="1334">
                  <c:v>-0.22327158771383801</c:v>
                </c:pt>
                <c:pt idx="1335">
                  <c:v>-0.2188928717079138</c:v>
                </c:pt>
                <c:pt idx="1336">
                  <c:v>-0.22043830088647537</c:v>
                </c:pt>
                <c:pt idx="1337">
                  <c:v>-0.23793170061602523</c:v>
                </c:pt>
                <c:pt idx="1338">
                  <c:v>-0.24911459786644927</c:v>
                </c:pt>
                <c:pt idx="1339">
                  <c:v>-0.25059563416257058</c:v>
                </c:pt>
                <c:pt idx="1340">
                  <c:v>-0.23205048401983308</c:v>
                </c:pt>
                <c:pt idx="1341">
                  <c:v>-0.22378673077335853</c:v>
                </c:pt>
                <c:pt idx="1342">
                  <c:v>-0.22773616089634885</c:v>
                </c:pt>
                <c:pt idx="1343">
                  <c:v>-0.2146214771727232</c:v>
                </c:pt>
                <c:pt idx="1344">
                  <c:v>-0.21082229710875952</c:v>
                </c:pt>
                <c:pt idx="1345">
                  <c:v>-0.22979673313443097</c:v>
                </c:pt>
                <c:pt idx="1346">
                  <c:v>-0.21071497563802608</c:v>
                </c:pt>
                <c:pt idx="1347">
                  <c:v>-0.20292343686277867</c:v>
                </c:pt>
                <c:pt idx="1348">
                  <c:v>-0.20721629569211605</c:v>
                </c:pt>
                <c:pt idx="1349">
                  <c:v>-0.20333125845156577</c:v>
                </c:pt>
                <c:pt idx="1350">
                  <c:v>-0.19678464873682625</c:v>
                </c:pt>
                <c:pt idx="1351">
                  <c:v>-0.19691343450170651</c:v>
                </c:pt>
                <c:pt idx="1352">
                  <c:v>-0.17742385541651454</c:v>
                </c:pt>
                <c:pt idx="1353">
                  <c:v>-0.17049088840713472</c:v>
                </c:pt>
                <c:pt idx="1354">
                  <c:v>-0.17280903217497684</c:v>
                </c:pt>
                <c:pt idx="1355">
                  <c:v>-0.16308570692652782</c:v>
                </c:pt>
                <c:pt idx="1356">
                  <c:v>-0.14954173731996825</c:v>
                </c:pt>
                <c:pt idx="1357">
                  <c:v>-0.1523535598531843</c:v>
                </c:pt>
                <c:pt idx="1358">
                  <c:v>-0.14005451930713264</c:v>
                </c:pt>
                <c:pt idx="1359">
                  <c:v>-0.13294983794457918</c:v>
                </c:pt>
                <c:pt idx="1360">
                  <c:v>-0.15168816673463695</c:v>
                </c:pt>
                <c:pt idx="1361">
                  <c:v>-0.18064349953851769</c:v>
                </c:pt>
                <c:pt idx="1362">
                  <c:v>-0.18543003713322878</c:v>
                </c:pt>
                <c:pt idx="1363">
                  <c:v>-0.18465732254394823</c:v>
                </c:pt>
                <c:pt idx="1364">
                  <c:v>-0.19654854150121281</c:v>
                </c:pt>
                <c:pt idx="1365">
                  <c:v>-0.20431861598231341</c:v>
                </c:pt>
                <c:pt idx="1366">
                  <c:v>-0.23039773337053807</c:v>
                </c:pt>
                <c:pt idx="1367">
                  <c:v>-0.24915752645474243</c:v>
                </c:pt>
                <c:pt idx="1368">
                  <c:v>-0.24965120522011638</c:v>
                </c:pt>
                <c:pt idx="1369">
                  <c:v>-0.25486702869776118</c:v>
                </c:pt>
                <c:pt idx="1370">
                  <c:v>-0.21711133529373877</c:v>
                </c:pt>
                <c:pt idx="1371">
                  <c:v>-0.21129451157998663</c:v>
                </c:pt>
                <c:pt idx="1372">
                  <c:v>-0.2184635858249801</c:v>
                </c:pt>
                <c:pt idx="1373">
                  <c:v>-0.22462383824507934</c:v>
                </c:pt>
                <c:pt idx="1374">
                  <c:v>-0.2184635858249801</c:v>
                </c:pt>
                <c:pt idx="1375">
                  <c:v>-0.22196226577089012</c:v>
                </c:pt>
                <c:pt idx="1376">
                  <c:v>-0.21155208310974688</c:v>
                </c:pt>
                <c:pt idx="1377">
                  <c:v>-0.20745240292772973</c:v>
                </c:pt>
                <c:pt idx="1378">
                  <c:v>-0.21741183541179246</c:v>
                </c:pt>
                <c:pt idx="1379">
                  <c:v>-0.23490523514134232</c:v>
                </c:pt>
                <c:pt idx="1380">
                  <c:v>-0.23889759385262604</c:v>
                </c:pt>
                <c:pt idx="1381">
                  <c:v>-0.25920281611539198</c:v>
                </c:pt>
                <c:pt idx="1382">
                  <c:v>-0.25433042134409406</c:v>
                </c:pt>
                <c:pt idx="1383">
                  <c:v>-0.23634334284917047</c:v>
                </c:pt>
                <c:pt idx="1384">
                  <c:v>-0.23355298461010102</c:v>
                </c:pt>
                <c:pt idx="1385">
                  <c:v>-0.22303548047822436</c:v>
                </c:pt>
                <c:pt idx="1386">
                  <c:v>-0.20618600957307526</c:v>
                </c:pt>
                <c:pt idx="1387">
                  <c:v>-0.20813926034042368</c:v>
                </c:pt>
                <c:pt idx="1388">
                  <c:v>-0.20558500933696788</c:v>
                </c:pt>
                <c:pt idx="1389">
                  <c:v>-0.22683466054218804</c:v>
                </c:pt>
                <c:pt idx="1390">
                  <c:v>-0.25501727875678798</c:v>
                </c:pt>
                <c:pt idx="1391">
                  <c:v>-0.28981089956856776</c:v>
                </c:pt>
                <c:pt idx="1392">
                  <c:v>-0.29670093798965413</c:v>
                </c:pt>
                <c:pt idx="1393">
                  <c:v>-0.28219107514649372</c:v>
                </c:pt>
                <c:pt idx="1394">
                  <c:v>-0.2649767112408507</c:v>
                </c:pt>
                <c:pt idx="1395">
                  <c:v>-0.23967030844190684</c:v>
                </c:pt>
                <c:pt idx="1396">
                  <c:v>-0.20592843804331498</c:v>
                </c:pt>
                <c:pt idx="1397">
                  <c:v>-0.21191697611024057</c:v>
                </c:pt>
                <c:pt idx="1398">
                  <c:v>-0.23063384060615175</c:v>
                </c:pt>
                <c:pt idx="1399">
                  <c:v>-0.24231041662194946</c:v>
                </c:pt>
                <c:pt idx="1400">
                  <c:v>-0.26585674730086495</c:v>
                </c:pt>
                <c:pt idx="1401">
                  <c:v>-0.28339307561870825</c:v>
                </c:pt>
                <c:pt idx="1402">
                  <c:v>-0.28240571808796061</c:v>
                </c:pt>
                <c:pt idx="1403">
                  <c:v>-0.27233896413316444</c:v>
                </c:pt>
                <c:pt idx="1404">
                  <c:v>-0.26252978170812857</c:v>
                </c:pt>
                <c:pt idx="1405">
                  <c:v>-0.2545450642855609</c:v>
                </c:pt>
                <c:pt idx="1406">
                  <c:v>-0.21876408594303379</c:v>
                </c:pt>
                <c:pt idx="1407">
                  <c:v>-0.1837343578956406</c:v>
                </c:pt>
                <c:pt idx="1408">
                  <c:v>-0.16628388675438416</c:v>
                </c:pt>
                <c:pt idx="1409">
                  <c:v>-0.19146150378844778</c:v>
                </c:pt>
                <c:pt idx="1410">
                  <c:v>-0.24052888020777446</c:v>
                </c:pt>
                <c:pt idx="1411">
                  <c:v>-0.27710403743372897</c:v>
                </c:pt>
                <c:pt idx="1412">
                  <c:v>-0.29506965163450594</c:v>
                </c:pt>
                <c:pt idx="1413">
                  <c:v>-0.32205026937689141</c:v>
                </c:pt>
                <c:pt idx="1414">
                  <c:v>-0.31121080083281449</c:v>
                </c:pt>
                <c:pt idx="1415">
                  <c:v>-0.30708965635665075</c:v>
                </c:pt>
                <c:pt idx="1416">
                  <c:v>-0.29738779540234805</c:v>
                </c:pt>
                <c:pt idx="1417">
                  <c:v>-0.25967503058661912</c:v>
                </c:pt>
                <c:pt idx="1418">
                  <c:v>-0.25950331623344569</c:v>
                </c:pt>
                <c:pt idx="1419">
                  <c:v>-0.27463564360685999</c:v>
                </c:pt>
                <c:pt idx="1420">
                  <c:v>-0.24387731009465763</c:v>
                </c:pt>
                <c:pt idx="1421">
                  <c:v>-0.29264418639593037</c:v>
                </c:pt>
                <c:pt idx="1422">
                  <c:v>-0.29264418639593037</c:v>
                </c:pt>
                <c:pt idx="1423">
                  <c:v>-0.23014016184077782</c:v>
                </c:pt>
                <c:pt idx="1424">
                  <c:v>-0.20934126081263818</c:v>
                </c:pt>
                <c:pt idx="1425">
                  <c:v>-0.23265148425594021</c:v>
                </c:pt>
                <c:pt idx="1426">
                  <c:v>-0.21301165511172163</c:v>
                </c:pt>
                <c:pt idx="1427">
                  <c:v>-0.22093197965184908</c:v>
                </c:pt>
                <c:pt idx="1428">
                  <c:v>-0.22535362424606672</c:v>
                </c:pt>
                <c:pt idx="1429">
                  <c:v>-0.18141621412779849</c:v>
                </c:pt>
                <c:pt idx="1430">
                  <c:v>-0.12831355040889492</c:v>
                </c:pt>
                <c:pt idx="1431">
                  <c:v>-0.18070789242095769</c:v>
                </c:pt>
                <c:pt idx="1432">
                  <c:v>-0.17553499753160609</c:v>
                </c:pt>
                <c:pt idx="1433">
                  <c:v>-0.21333361952392191</c:v>
                </c:pt>
                <c:pt idx="1434">
                  <c:v>-0.25714224387731011</c:v>
                </c:pt>
                <c:pt idx="1435">
                  <c:v>-0.25289231363626613</c:v>
                </c:pt>
                <c:pt idx="1436">
                  <c:v>-0.24037863014874761</c:v>
                </c:pt>
                <c:pt idx="1437">
                  <c:v>-0.25177617034063826</c:v>
                </c:pt>
                <c:pt idx="1438">
                  <c:v>-0.23593552126038339</c:v>
                </c:pt>
                <c:pt idx="1439">
                  <c:v>-0.24610959668591292</c:v>
                </c:pt>
                <c:pt idx="1440">
                  <c:v>-0.28071003885037238</c:v>
                </c:pt>
                <c:pt idx="1441">
                  <c:v>-0.24756916868788767</c:v>
                </c:pt>
                <c:pt idx="1442">
                  <c:v>-0.18695400201764353</c:v>
                </c:pt>
                <c:pt idx="1443">
                  <c:v>-0.17270171070424342</c:v>
                </c:pt>
                <c:pt idx="1444">
                  <c:v>-0.15548734679860041</c:v>
                </c:pt>
                <c:pt idx="1445">
                  <c:v>-0.1275193715254673</c:v>
                </c:pt>
                <c:pt idx="1446">
                  <c:v>-0.11562815256820273</c:v>
                </c:pt>
                <c:pt idx="1447">
                  <c:v>-0.16482431475240941</c:v>
                </c:pt>
                <c:pt idx="1448">
                  <c:v>-0.17965614200777005</c:v>
                </c:pt>
                <c:pt idx="1449">
                  <c:v>-0.1777028912404216</c:v>
                </c:pt>
                <c:pt idx="1450">
                  <c:v>-0.17291635364571029</c:v>
                </c:pt>
                <c:pt idx="1451">
                  <c:v>-0.21350533387709533</c:v>
                </c:pt>
                <c:pt idx="1452">
                  <c:v>-0.25218399192942537</c:v>
                </c:pt>
                <c:pt idx="1453">
                  <c:v>-0.27096524930777655</c:v>
                </c:pt>
                <c:pt idx="1454">
                  <c:v>-0.28139689626306635</c:v>
                </c:pt>
                <c:pt idx="1455">
                  <c:v>-0.29994204640580385</c:v>
                </c:pt>
                <c:pt idx="1456">
                  <c:v>-0.23194316254909966</c:v>
                </c:pt>
                <c:pt idx="1457">
                  <c:v>-0.1961621842065723</c:v>
                </c:pt>
                <c:pt idx="1458">
                  <c:v>-0.1888643241966988</c:v>
                </c:pt>
                <c:pt idx="1459">
                  <c:v>-0.15937238403915094</c:v>
                </c:pt>
                <c:pt idx="1460">
                  <c:v>-0.21217454764000082</c:v>
                </c:pt>
                <c:pt idx="1461">
                  <c:v>-0.2819120393225869</c:v>
                </c:pt>
                <c:pt idx="1462">
                  <c:v>-0.27420635772392632</c:v>
                </c:pt>
                <c:pt idx="1463">
                  <c:v>-0.27285410719268499</c:v>
                </c:pt>
                <c:pt idx="1464">
                  <c:v>-0.31121080083281449</c:v>
                </c:pt>
                <c:pt idx="1465">
                  <c:v>-0.2836935757367619</c:v>
                </c:pt>
                <c:pt idx="1466">
                  <c:v>-0.24939363369035611</c:v>
                </c:pt>
                <c:pt idx="1467">
                  <c:v>-0.25973942346905909</c:v>
                </c:pt>
                <c:pt idx="1468">
                  <c:v>-0.25986820923393933</c:v>
                </c:pt>
                <c:pt idx="1469">
                  <c:v>-0.27882118096546399</c:v>
                </c:pt>
                <c:pt idx="1470">
                  <c:v>-0.31303526583528291</c:v>
                </c:pt>
                <c:pt idx="1471">
                  <c:v>-0.33563716757174439</c:v>
                </c:pt>
                <c:pt idx="1472">
                  <c:v>-0.37541050462555547</c:v>
                </c:pt>
                <c:pt idx="1473">
                  <c:v>-0.34946017300221083</c:v>
                </c:pt>
                <c:pt idx="1474">
                  <c:v>-0.34591856446800739</c:v>
                </c:pt>
                <c:pt idx="1475">
                  <c:v>-0.31352894460065683</c:v>
                </c:pt>
                <c:pt idx="1476">
                  <c:v>-0.30228165446779282</c:v>
                </c:pt>
                <c:pt idx="1477">
                  <c:v>-0.32340251990813274</c:v>
                </c:pt>
                <c:pt idx="1478">
                  <c:v>-0.39580158406490801</c:v>
                </c:pt>
                <c:pt idx="1479">
                  <c:v>-0.41709416385842157</c:v>
                </c:pt>
                <c:pt idx="1480">
                  <c:v>-0.49361437249136059</c:v>
                </c:pt>
                <c:pt idx="1481">
                  <c:v>-0.52823627894996672</c:v>
                </c:pt>
                <c:pt idx="1482">
                  <c:v>-0.55238360986498947</c:v>
                </c:pt>
                <c:pt idx="1483">
                  <c:v>-0.5265835283006719</c:v>
                </c:pt>
                <c:pt idx="1484">
                  <c:v>-0.47410332911202208</c:v>
                </c:pt>
                <c:pt idx="1485">
                  <c:v>-0.47159200669685969</c:v>
                </c:pt>
                <c:pt idx="1486">
                  <c:v>-0.40539612354847704</c:v>
                </c:pt>
                <c:pt idx="1487">
                  <c:v>-0.36261778531412986</c:v>
                </c:pt>
                <c:pt idx="1488">
                  <c:v>-0.33814848998690678</c:v>
                </c:pt>
                <c:pt idx="1489">
                  <c:v>-0.40172572924939359</c:v>
                </c:pt>
                <c:pt idx="1490">
                  <c:v>-0.51194487969263125</c:v>
                </c:pt>
                <c:pt idx="1491">
                  <c:v>-0.53787374702182911</c:v>
                </c:pt>
                <c:pt idx="1492">
                  <c:v>-0.58105990684496334</c:v>
                </c:pt>
                <c:pt idx="1493">
                  <c:v>-0.55553886110455264</c:v>
                </c:pt>
                <c:pt idx="1494">
                  <c:v>-0.38912618858528825</c:v>
                </c:pt>
                <c:pt idx="1495">
                  <c:v>-0.28779325591877902</c:v>
                </c:pt>
                <c:pt idx="1496">
                  <c:v>-0.24050741591362762</c:v>
                </c:pt>
                <c:pt idx="1497">
                  <c:v>-0.17366760394084449</c:v>
                </c:pt>
                <c:pt idx="1498">
                  <c:v>-0.20485522333598052</c:v>
                </c:pt>
                <c:pt idx="1499">
                  <c:v>-0.22346476636115828</c:v>
                </c:pt>
                <c:pt idx="1500">
                  <c:v>-0.27133014230827024</c:v>
                </c:pt>
                <c:pt idx="1501">
                  <c:v>-0.27332632166391208</c:v>
                </c:pt>
                <c:pt idx="1502">
                  <c:v>-0.25984674493979254</c:v>
                </c:pt>
                <c:pt idx="1503">
                  <c:v>-0.28341453991285503</c:v>
                </c:pt>
                <c:pt idx="1504">
                  <c:v>-0.33862070445813391</c:v>
                </c:pt>
                <c:pt idx="1505">
                  <c:v>-0.35325935306617429</c:v>
                </c:pt>
                <c:pt idx="1506">
                  <c:v>-0.42615209598832349</c:v>
                </c:pt>
                <c:pt idx="1507">
                  <c:v>-0.51469230934340715</c:v>
                </c:pt>
                <c:pt idx="1508">
                  <c:v>-0.55150357380497528</c:v>
                </c:pt>
                <c:pt idx="1509">
                  <c:v>-0.58191847861083079</c:v>
                </c:pt>
                <c:pt idx="1510">
                  <c:v>-0.61868681448410578</c:v>
                </c:pt>
                <c:pt idx="1511">
                  <c:v>-0.50250059026808913</c:v>
                </c:pt>
                <c:pt idx="1512">
                  <c:v>-0.50241473309150231</c:v>
                </c:pt>
                <c:pt idx="1513">
                  <c:v>-0.37345725385820683</c:v>
                </c:pt>
                <c:pt idx="1514">
                  <c:v>-0.21927922900255431</c:v>
                </c:pt>
                <c:pt idx="1515">
                  <c:v>-0.21391315546588244</c:v>
                </c:pt>
                <c:pt idx="1516">
                  <c:v>-0.20650797398527551</c:v>
                </c:pt>
                <c:pt idx="1517">
                  <c:v>-0.18663203760544328</c:v>
                </c:pt>
                <c:pt idx="1518">
                  <c:v>-0.23911223679409313</c:v>
                </c:pt>
                <c:pt idx="1519">
                  <c:v>-0.26424692523986359</c:v>
                </c:pt>
                <c:pt idx="1520">
                  <c:v>-0.32125609049346404</c:v>
                </c:pt>
                <c:pt idx="1521">
                  <c:v>-0.42482130975122878</c:v>
                </c:pt>
                <c:pt idx="1522">
                  <c:v>-0.54706046491661131</c:v>
                </c:pt>
                <c:pt idx="1523">
                  <c:v>-0.62087617248706761</c:v>
                </c:pt>
                <c:pt idx="1524">
                  <c:v>-0.44890424778381161</c:v>
                </c:pt>
                <c:pt idx="1525">
                  <c:v>-0.38777393805404714</c:v>
                </c:pt>
                <c:pt idx="1526">
                  <c:v>-0.30092940393655149</c:v>
                </c:pt>
                <c:pt idx="1527">
                  <c:v>-0.27637425143274158</c:v>
                </c:pt>
                <c:pt idx="1528">
                  <c:v>-0.233424198845221</c:v>
                </c:pt>
                <c:pt idx="1529">
                  <c:v>-0.31646955289875295</c:v>
                </c:pt>
                <c:pt idx="1530">
                  <c:v>-0.33844899010496049</c:v>
                </c:pt>
                <c:pt idx="1531">
                  <c:v>-0.29189293610079642</c:v>
                </c:pt>
                <c:pt idx="1532">
                  <c:v>-0.14220094872180133</c:v>
                </c:pt>
                <c:pt idx="1533">
                  <c:v>-0.23612869990770363</c:v>
                </c:pt>
                <c:pt idx="1534">
                  <c:v>-0.24602373950932635</c:v>
                </c:pt>
                <c:pt idx="1535">
                  <c:v>-0.18139474983365164</c:v>
                </c:pt>
                <c:pt idx="1536">
                  <c:v>-0.15239648844147749</c:v>
                </c:pt>
                <c:pt idx="1537">
                  <c:v>-0.20150679344909733</c:v>
                </c:pt>
                <c:pt idx="1538">
                  <c:v>-0.17323831805791054</c:v>
                </c:pt>
                <c:pt idx="1539">
                  <c:v>-0.28341453991285503</c:v>
                </c:pt>
                <c:pt idx="1540">
                  <c:v>-0.43458756358797146</c:v>
                </c:pt>
                <c:pt idx="1541">
                  <c:v>-0.47481165081886284</c:v>
                </c:pt>
                <c:pt idx="1542">
                  <c:v>-0.63141514091309114</c:v>
                </c:pt>
                <c:pt idx="1543">
                  <c:v>-0.69432698705703055</c:v>
                </c:pt>
                <c:pt idx="1544">
                  <c:v>-0.6649852969585095</c:v>
                </c:pt>
                <c:pt idx="1545">
                  <c:v>-0.68325141127734024</c:v>
                </c:pt>
                <c:pt idx="1546">
                  <c:v>-0.64472300328403698</c:v>
                </c:pt>
                <c:pt idx="1547">
                  <c:v>-0.45800510850200693</c:v>
                </c:pt>
                <c:pt idx="1548">
                  <c:v>-0.26207903153104806</c:v>
                </c:pt>
                <c:pt idx="1549">
                  <c:v>-0.3834166863422695</c:v>
                </c:pt>
                <c:pt idx="1550">
                  <c:v>-0.2906694713344351</c:v>
                </c:pt>
                <c:pt idx="1551">
                  <c:v>-0.49498808731674854</c:v>
                </c:pt>
                <c:pt idx="1552">
                  <c:v>-0.58951683873875793</c:v>
                </c:pt>
                <c:pt idx="1553">
                  <c:v>-0.70484449118890724</c:v>
                </c:pt>
                <c:pt idx="1554">
                  <c:v>-0.62918285432183563</c:v>
                </c:pt>
                <c:pt idx="1555">
                  <c:v>-0.49769258837923114</c:v>
                </c:pt>
                <c:pt idx="1556">
                  <c:v>-0.5087896284530683</c:v>
                </c:pt>
                <c:pt idx="1557">
                  <c:v>-0.63019167614672977</c:v>
                </c:pt>
                <c:pt idx="1558">
                  <c:v>-0.58073794243276311</c:v>
                </c:pt>
                <c:pt idx="1559">
                  <c:v>-0.70183949000837109</c:v>
                </c:pt>
                <c:pt idx="1560">
                  <c:v>-0.8564897293352508</c:v>
                </c:pt>
                <c:pt idx="1561">
                  <c:v>-0.95700701882418582</c:v>
                </c:pt>
                <c:pt idx="1562">
                  <c:v>-0.92551889931099618</c:v>
                </c:pt>
                <c:pt idx="1563">
                  <c:v>-1.01412350554852</c:v>
                </c:pt>
                <c:pt idx="1564">
                  <c:v>-1.0601858807873101</c:v>
                </c:pt>
                <c:pt idx="1565">
                  <c:v>-0.93670179656142005</c:v>
                </c:pt>
                <c:pt idx="1566">
                  <c:v>-0.77956169911352469</c:v>
                </c:pt>
                <c:pt idx="1567">
                  <c:v>-0.57732511966343991</c:v>
                </c:pt>
                <c:pt idx="1568">
                  <c:v>-0.18761939513619091</c:v>
                </c:pt>
                <c:pt idx="1569">
                  <c:v>-0.1270900856425336</c:v>
                </c:pt>
                <c:pt idx="1570">
                  <c:v>-0.28107493185086607</c:v>
                </c:pt>
                <c:pt idx="1571">
                  <c:v>-0.23679409302625076</c:v>
                </c:pt>
                <c:pt idx="1572">
                  <c:v>-0.39668162012492225</c:v>
                </c:pt>
                <c:pt idx="1573">
                  <c:v>-0.57146536736139431</c:v>
                </c:pt>
                <c:pt idx="1574">
                  <c:v>-0.34943870870806426</c:v>
                </c:pt>
                <c:pt idx="1575">
                  <c:v>-4.4838910472429036E-2</c:v>
                </c:pt>
                <c:pt idx="1576">
                  <c:v>-0.12429972740346437</c:v>
                </c:pt>
                <c:pt idx="1577">
                  <c:v>7.4244993453390307E-2</c:v>
                </c:pt>
                <c:pt idx="1578">
                  <c:v>0.37839404151194472</c:v>
                </c:pt>
                <c:pt idx="1579">
                  <c:v>1.2187211573547401</c:v>
                </c:pt>
                <c:pt idx="1580">
                  <c:v>0.90255210457404089</c:v>
                </c:pt>
                <c:pt idx="1581">
                  <c:v>1.1148339736847752</c:v>
                </c:pt>
                <c:pt idx="1582">
                  <c:v>1.1508939878512097</c:v>
                </c:pt>
                <c:pt idx="1583">
                  <c:v>0.40415119448796916</c:v>
                </c:pt>
                <c:pt idx="1584">
                  <c:v>-0.55551739681040579</c:v>
                </c:pt>
                <c:pt idx="1585">
                  <c:v>-0.66281740324969407</c:v>
                </c:pt>
                <c:pt idx="1586">
                  <c:v>-0.69194445040674846</c:v>
                </c:pt>
                <c:pt idx="1587">
                  <c:v>-0.75846229796733133</c:v>
                </c:pt>
                <c:pt idx="1588">
                  <c:v>-0.88965206379188222</c:v>
                </c:pt>
                <c:pt idx="1589">
                  <c:v>-1.0101740754255295</c:v>
                </c:pt>
                <c:pt idx="1590">
                  <c:v>-0.93760329691558086</c:v>
                </c:pt>
                <c:pt idx="1591">
                  <c:v>-1.0648007040288481</c:v>
                </c:pt>
                <c:pt idx="1592">
                  <c:v>-1.1577196333898558</c:v>
                </c:pt>
                <c:pt idx="1593">
                  <c:v>-1.0819936036403441</c:v>
                </c:pt>
                <c:pt idx="1594">
                  <c:v>-1.0646289896756744</c:v>
                </c:pt>
                <c:pt idx="1595">
                  <c:v>-1.1671209942261047</c:v>
                </c:pt>
                <c:pt idx="1596">
                  <c:v>-1.1899160746098865</c:v>
                </c:pt>
                <c:pt idx="1597">
                  <c:v>-1.0505054841271544</c:v>
                </c:pt>
                <c:pt idx="1598">
                  <c:v>-0.94582412157376194</c:v>
                </c:pt>
                <c:pt idx="1599">
                  <c:v>-1.0134795767241194</c:v>
                </c:pt>
                <c:pt idx="1600">
                  <c:v>-0.89239949344265812</c:v>
                </c:pt>
                <c:pt idx="1601">
                  <c:v>-0.83161261241924056</c:v>
                </c:pt>
                <c:pt idx="1602">
                  <c:v>-0.9540234819377964</c:v>
                </c:pt>
                <c:pt idx="1603">
                  <c:v>-1.0140591126660801</c:v>
                </c:pt>
                <c:pt idx="1604">
                  <c:v>-0.60606580952585387</c:v>
                </c:pt>
                <c:pt idx="1605">
                  <c:v>0.35177831677005295</c:v>
                </c:pt>
                <c:pt idx="1606">
                  <c:v>-1.8556096932752366</c:v>
                </c:pt>
                <c:pt idx="1607">
                  <c:v>-1.8556096932752366</c:v>
                </c:pt>
                <c:pt idx="1608">
                  <c:v>-1.8556096932752366</c:v>
                </c:pt>
                <c:pt idx="1609">
                  <c:v>-1.8556096932752366</c:v>
                </c:pt>
                <c:pt idx="1610">
                  <c:v>-1.8556096932752366</c:v>
                </c:pt>
                <c:pt idx="1611">
                  <c:v>-1.2579364227607375</c:v>
                </c:pt>
                <c:pt idx="1612">
                  <c:v>-1.1316405160016312</c:v>
                </c:pt>
                <c:pt idx="1613">
                  <c:v>-1.16546824357681</c:v>
                </c:pt>
                <c:pt idx="1614">
                  <c:v>-0.46702011204361543</c:v>
                </c:pt>
                <c:pt idx="1615">
                  <c:v>-0.44851789048917129</c:v>
                </c:pt>
                <c:pt idx="1616">
                  <c:v>-0.74438172100710465</c:v>
                </c:pt>
                <c:pt idx="1617">
                  <c:v>-1.0200905793212989</c:v>
                </c:pt>
                <c:pt idx="1618">
                  <c:v>-0.79860052802163595</c:v>
                </c:pt>
                <c:pt idx="1619">
                  <c:v>-1.1420936272510678</c:v>
                </c:pt>
                <c:pt idx="1620">
                  <c:v>-1.3877524737599003</c:v>
                </c:pt>
                <c:pt idx="1621">
                  <c:v>-1.6317156410311446</c:v>
                </c:pt>
                <c:pt idx="1622">
                  <c:v>-1.7190259503316234</c:v>
                </c:pt>
                <c:pt idx="1623">
                  <c:v>-1.6972139346197601</c:v>
                </c:pt>
                <c:pt idx="1624">
                  <c:v>-1.4339436347635708</c:v>
                </c:pt>
                <c:pt idx="1625">
                  <c:v>-1.0297709759814548</c:v>
                </c:pt>
                <c:pt idx="1626">
                  <c:v>-0.99669449870141014</c:v>
                </c:pt>
                <c:pt idx="1627">
                  <c:v>-1.3397153834596149</c:v>
                </c:pt>
                <c:pt idx="1628">
                  <c:v>-1.4022838008972076</c:v>
                </c:pt>
                <c:pt idx="1629">
                  <c:v>-1.4860374766575801</c:v>
                </c:pt>
                <c:pt idx="1630">
                  <c:v>-1.2597179591749126</c:v>
                </c:pt>
                <c:pt idx="1631">
                  <c:v>-0.93829015432827478</c:v>
                </c:pt>
                <c:pt idx="1632">
                  <c:v>-0.37427289703578104</c:v>
                </c:pt>
                <c:pt idx="1633">
                  <c:v>-0.36017085578140751</c:v>
                </c:pt>
                <c:pt idx="1634">
                  <c:v>-0.34767863658803583</c:v>
                </c:pt>
                <c:pt idx="1635">
                  <c:v>-0.87825452359999134</c:v>
                </c:pt>
                <c:pt idx="1636">
                  <c:v>-0.27394878619416602</c:v>
                </c:pt>
                <c:pt idx="1637">
                  <c:v>-0.59348773315589509</c:v>
                </c:pt>
                <c:pt idx="1638">
                  <c:v>4.0996801820172152E-2</c:v>
                </c:pt>
                <c:pt idx="1639">
                  <c:v>-1.8556096932752366</c:v>
                </c:pt>
                <c:pt idx="1640">
                  <c:v>-1.1171306531584706</c:v>
                </c:pt>
                <c:pt idx="1641">
                  <c:v>0.19483139796947779</c:v>
                </c:pt>
                <c:pt idx="1642">
                  <c:v>-1.176178926356007</c:v>
                </c:pt>
                <c:pt idx="1643">
                  <c:v>-1.7992981175814031</c:v>
                </c:pt>
                <c:pt idx="1644">
                  <c:v>-2.0096310287836183</c:v>
                </c:pt>
                <c:pt idx="1645">
                  <c:v>-2.038008972074953</c:v>
                </c:pt>
                <c:pt idx="1646">
                  <c:v>-1.9116014509862844</c:v>
                </c:pt>
                <c:pt idx="1647">
                  <c:v>-1.3022601901736461</c:v>
                </c:pt>
                <c:pt idx="1648">
                  <c:v>-0.35212174547640007</c:v>
                </c:pt>
                <c:pt idx="1649">
                  <c:v>-1.2456159179205391</c:v>
                </c:pt>
                <c:pt idx="1650">
                  <c:v>-1.4730730429929813</c:v>
                </c:pt>
                <c:pt idx="1651">
                  <c:v>-1.3673399300264009</c:v>
                </c:pt>
                <c:pt idx="1652">
                  <c:v>-1.9921183111893366</c:v>
                </c:pt>
                <c:pt idx="1653">
                  <c:v>-1.9271222820837537</c:v>
                </c:pt>
                <c:pt idx="1654">
                  <c:v>-1.6253192813754318</c:v>
                </c:pt>
                <c:pt idx="1655">
                  <c:v>-1.2516473845757581</c:v>
                </c:pt>
                <c:pt idx="1656">
                  <c:v>-1.1341089098285002</c:v>
                </c:pt>
                <c:pt idx="1657">
                  <c:v>-1.1633647427504348</c:v>
                </c:pt>
                <c:pt idx="1658">
                  <c:v>-1.8556096932752366</c:v>
                </c:pt>
                <c:pt idx="1659">
                  <c:v>-1.8556096932752366</c:v>
                </c:pt>
                <c:pt idx="1660">
                  <c:v>-1.8556096932752366</c:v>
                </c:pt>
                <c:pt idx="1661">
                  <c:v>-1.8556096932752366</c:v>
                </c:pt>
                <c:pt idx="1662">
                  <c:v>-1.8556096932752366</c:v>
                </c:pt>
                <c:pt idx="1663">
                  <c:v>-1.8556096932752366</c:v>
                </c:pt>
                <c:pt idx="1664">
                  <c:v>-1.8556096932752366</c:v>
                </c:pt>
                <c:pt idx="1665">
                  <c:v>-1.8556096932752366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A6E-4923-99B0-24A54D0160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1000"/>
          <c:min val="4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2.5"/>
          <c:min val="-0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 err="1"/>
              <a:t>Nodularia</a:t>
            </a:r>
            <a:r>
              <a:rPr lang="fr-BE" dirty="0"/>
              <a:t> </a:t>
            </a:r>
            <a:r>
              <a:rPr lang="fr-BE" dirty="0" err="1"/>
              <a:t>sp</a:t>
            </a:r>
            <a:r>
              <a:rPr lang="fr-BE" dirty="0"/>
              <a:t>.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Abs!$MC$2</c:f>
              <c:strCache>
                <c:ptCount val="1"/>
                <c:pt idx="0">
                  <c:v>5180D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Abs!$MC$3:$MC$1668</c:f>
              <c:numCache>
                <c:formatCode>General</c:formatCode>
                <c:ptCount val="1666"/>
                <c:pt idx="0">
                  <c:v>-1.243576654755828</c:v>
                </c:pt>
                <c:pt idx="1">
                  <c:v>-1.243576654755828</c:v>
                </c:pt>
                <c:pt idx="2">
                  <c:v>-1.243576654755828</c:v>
                </c:pt>
                <c:pt idx="3">
                  <c:v>-1.243576654755828</c:v>
                </c:pt>
                <c:pt idx="4">
                  <c:v>-1.243576654755828</c:v>
                </c:pt>
                <c:pt idx="5">
                  <c:v>-1.243576654755828</c:v>
                </c:pt>
                <c:pt idx="6">
                  <c:v>-1.243576654755828</c:v>
                </c:pt>
                <c:pt idx="7">
                  <c:v>-1.243576654755828</c:v>
                </c:pt>
                <c:pt idx="8">
                  <c:v>-1.243576654755828</c:v>
                </c:pt>
                <c:pt idx="9">
                  <c:v>-1.243576654755828</c:v>
                </c:pt>
                <c:pt idx="10">
                  <c:v>-1.2459524417219672</c:v>
                </c:pt>
                <c:pt idx="11">
                  <c:v>5.004083716181726</c:v>
                </c:pt>
                <c:pt idx="12">
                  <c:v>1.5055300323294201</c:v>
                </c:pt>
                <c:pt idx="13">
                  <c:v>1.4629062446826613</c:v>
                </c:pt>
                <c:pt idx="14">
                  <c:v>3.5752084396801096</c:v>
                </c:pt>
                <c:pt idx="15">
                  <c:v>2.166666666666667</c:v>
                </c:pt>
                <c:pt idx="16">
                  <c:v>2.3599625659350014</c:v>
                </c:pt>
                <c:pt idx="17">
                  <c:v>2.9837927514037781</c:v>
                </c:pt>
                <c:pt idx="18">
                  <c:v>2.9733282286881066</c:v>
                </c:pt>
                <c:pt idx="19">
                  <c:v>2.6599455504509106</c:v>
                </c:pt>
                <c:pt idx="20">
                  <c:v>2.2839033520503662</c:v>
                </c:pt>
                <c:pt idx="21">
                  <c:v>2.3316317849242818</c:v>
                </c:pt>
                <c:pt idx="22">
                  <c:v>2.4809426578186153</c:v>
                </c:pt>
                <c:pt idx="23">
                  <c:v>2.3383529011400377</c:v>
                </c:pt>
                <c:pt idx="24">
                  <c:v>2.3205291815552158</c:v>
                </c:pt>
                <c:pt idx="25">
                  <c:v>2.2217968351199593</c:v>
                </c:pt>
                <c:pt idx="26">
                  <c:v>2.2846265101242138</c:v>
                </c:pt>
                <c:pt idx="27">
                  <c:v>2.3332482559128809</c:v>
                </c:pt>
                <c:pt idx="28">
                  <c:v>1.9730729964267482</c:v>
                </c:pt>
                <c:pt idx="29">
                  <c:v>1.7159690318189555</c:v>
                </c:pt>
                <c:pt idx="30">
                  <c:v>1.7811383358856563</c:v>
                </c:pt>
                <c:pt idx="31">
                  <c:v>1.9177726731325506</c:v>
                </c:pt>
                <c:pt idx="32">
                  <c:v>2.3323549429981285</c:v>
                </c:pt>
                <c:pt idx="33">
                  <c:v>2.3492428109579722</c:v>
                </c:pt>
                <c:pt idx="34">
                  <c:v>2.4278968861664119</c:v>
                </c:pt>
                <c:pt idx="35">
                  <c:v>2.0162923260166754</c:v>
                </c:pt>
                <c:pt idx="36">
                  <c:v>1.7528500935851627</c:v>
                </c:pt>
                <c:pt idx="37">
                  <c:v>1.8181470137825424</c:v>
                </c:pt>
                <c:pt idx="38">
                  <c:v>1.6783222732686747</c:v>
                </c:pt>
                <c:pt idx="39">
                  <c:v>1.7359196869150928</c:v>
                </c:pt>
                <c:pt idx="40">
                  <c:v>1.8365237366003062</c:v>
                </c:pt>
                <c:pt idx="41">
                  <c:v>1.8487748851454828</c:v>
                </c:pt>
                <c:pt idx="42">
                  <c:v>1.8017696103454146</c:v>
                </c:pt>
                <c:pt idx="43">
                  <c:v>1.8531989110090183</c:v>
                </c:pt>
                <c:pt idx="44">
                  <c:v>1.8064488684703084</c:v>
                </c:pt>
                <c:pt idx="45">
                  <c:v>1.7958567296239583</c:v>
                </c:pt>
                <c:pt idx="46">
                  <c:v>1.7687170324995747</c:v>
                </c:pt>
                <c:pt idx="47">
                  <c:v>1.6527565084226647</c:v>
                </c:pt>
                <c:pt idx="48">
                  <c:v>1.5867364301514379</c:v>
                </c:pt>
                <c:pt idx="49">
                  <c:v>1.5704015654245367</c:v>
                </c:pt>
                <c:pt idx="50">
                  <c:v>1.691296579887698</c:v>
                </c:pt>
                <c:pt idx="51">
                  <c:v>1.7390250127616131</c:v>
                </c:pt>
                <c:pt idx="52">
                  <c:v>1.6890845669559302</c:v>
                </c:pt>
                <c:pt idx="53">
                  <c:v>1.7016334864726905</c:v>
                </c:pt>
                <c:pt idx="54">
                  <c:v>1.7006125574272588</c:v>
                </c:pt>
                <c:pt idx="55">
                  <c:v>1.8128296750042543</c:v>
                </c:pt>
                <c:pt idx="56">
                  <c:v>1.9276841926152803</c:v>
                </c:pt>
                <c:pt idx="57">
                  <c:v>1.8528160626169818</c:v>
                </c:pt>
                <c:pt idx="58">
                  <c:v>1.6476093244852819</c:v>
                </c:pt>
                <c:pt idx="59">
                  <c:v>1.5273523906755146</c:v>
                </c:pt>
                <c:pt idx="60">
                  <c:v>1.5939254721796836</c:v>
                </c:pt>
                <c:pt idx="61">
                  <c:v>1.7559128807214563</c:v>
                </c:pt>
                <c:pt idx="62">
                  <c:v>2.0110600646588401</c:v>
                </c:pt>
                <c:pt idx="63">
                  <c:v>2.0083801259145821</c:v>
                </c:pt>
                <c:pt idx="64">
                  <c:v>1.9043729794112643</c:v>
                </c:pt>
                <c:pt idx="65">
                  <c:v>1.6725795473881235</c:v>
                </c:pt>
                <c:pt idx="66">
                  <c:v>1.5626169814531226</c:v>
                </c:pt>
                <c:pt idx="67">
                  <c:v>1.558916113663434</c:v>
                </c:pt>
                <c:pt idx="68">
                  <c:v>1.625914582269866</c:v>
                </c:pt>
                <c:pt idx="69">
                  <c:v>1.7099285349668201</c:v>
                </c:pt>
                <c:pt idx="70">
                  <c:v>1.6950825250978392</c:v>
                </c:pt>
                <c:pt idx="71">
                  <c:v>1.7491492257954739</c:v>
                </c:pt>
                <c:pt idx="72">
                  <c:v>1.6254041177471499</c:v>
                </c:pt>
                <c:pt idx="73">
                  <c:v>1.6656031989110089</c:v>
                </c:pt>
                <c:pt idx="74">
                  <c:v>1.6034116045601499</c:v>
                </c:pt>
                <c:pt idx="75">
                  <c:v>1.6880636379104987</c:v>
                </c:pt>
                <c:pt idx="76">
                  <c:v>1.7468946741534801</c:v>
                </c:pt>
                <c:pt idx="77">
                  <c:v>1.7176705802280077</c:v>
                </c:pt>
                <c:pt idx="78">
                  <c:v>1.6294878339288754</c:v>
                </c:pt>
                <c:pt idx="79">
                  <c:v>1.5441551812149055</c:v>
                </c:pt>
                <c:pt idx="80">
                  <c:v>1.5763569848562196</c:v>
                </c:pt>
                <c:pt idx="81">
                  <c:v>1.5272247745448362</c:v>
                </c:pt>
                <c:pt idx="82">
                  <c:v>1.5430917134592479</c:v>
                </c:pt>
                <c:pt idx="83">
                  <c:v>1.5838437978560491</c:v>
                </c:pt>
                <c:pt idx="84">
                  <c:v>1.588012591458227</c:v>
                </c:pt>
                <c:pt idx="85">
                  <c:v>1.6324655436447169</c:v>
                </c:pt>
                <c:pt idx="86">
                  <c:v>1.7222647609324488</c:v>
                </c:pt>
                <c:pt idx="87">
                  <c:v>1.665688276331462</c:v>
                </c:pt>
                <c:pt idx="88">
                  <c:v>1.7787561681129831</c:v>
                </c:pt>
                <c:pt idx="89">
                  <c:v>1.8100646588395444</c:v>
                </c:pt>
                <c:pt idx="90">
                  <c:v>1.8753190403266975</c:v>
                </c:pt>
                <c:pt idx="91">
                  <c:v>1.9102858601327213</c:v>
                </c:pt>
                <c:pt idx="92">
                  <c:v>1.7816062616981458</c:v>
                </c:pt>
                <c:pt idx="93">
                  <c:v>1.6783648119789008</c:v>
                </c:pt>
                <c:pt idx="94">
                  <c:v>1.6945720605751236</c:v>
                </c:pt>
                <c:pt idx="95">
                  <c:v>1.6654755827803305</c:v>
                </c:pt>
                <c:pt idx="96">
                  <c:v>1.6996767058022801</c:v>
                </c:pt>
                <c:pt idx="97">
                  <c:v>1.6040496852135444</c:v>
                </c:pt>
                <c:pt idx="98">
                  <c:v>1.5767398332482561</c:v>
                </c:pt>
                <c:pt idx="99">
                  <c:v>1.6223838693210824</c:v>
                </c:pt>
                <c:pt idx="100">
                  <c:v>1.60732516590097</c:v>
                </c:pt>
                <c:pt idx="101">
                  <c:v>1.6106431852986218</c:v>
                </c:pt>
                <c:pt idx="102">
                  <c:v>1.5820571720265444</c:v>
                </c:pt>
                <c:pt idx="103">
                  <c:v>1.5336055810787821</c:v>
                </c:pt>
                <c:pt idx="104">
                  <c:v>1.6164709885996256</c:v>
                </c:pt>
                <c:pt idx="105">
                  <c:v>1.6573506891271059</c:v>
                </c:pt>
                <c:pt idx="106">
                  <c:v>1.6958482218819126</c:v>
                </c:pt>
                <c:pt idx="107">
                  <c:v>1.7026969542283481</c:v>
                </c:pt>
                <c:pt idx="108">
                  <c:v>1.5738046622426412</c:v>
                </c:pt>
                <c:pt idx="109">
                  <c:v>1.5734643525608305</c:v>
                </c:pt>
                <c:pt idx="110">
                  <c:v>1.580355623617492</c:v>
                </c:pt>
                <c:pt idx="111">
                  <c:v>1.626339969372129</c:v>
                </c:pt>
                <c:pt idx="112">
                  <c:v>1.686872554024162</c:v>
                </c:pt>
                <c:pt idx="113">
                  <c:v>1.7114173898247409</c:v>
                </c:pt>
                <c:pt idx="114">
                  <c:v>1.7058022800748682</c:v>
                </c:pt>
                <c:pt idx="115">
                  <c:v>1.7067806704100732</c:v>
                </c:pt>
                <c:pt idx="116">
                  <c:v>1.7083971413986729</c:v>
                </c:pt>
                <c:pt idx="117">
                  <c:v>1.6352305598094268</c:v>
                </c:pt>
                <c:pt idx="118">
                  <c:v>1.6477369406159605</c:v>
                </c:pt>
                <c:pt idx="119">
                  <c:v>1.6711332312404288</c:v>
                </c:pt>
                <c:pt idx="120">
                  <c:v>1.7008252509783903</c:v>
                </c:pt>
                <c:pt idx="121">
                  <c:v>1.7140122511485452</c:v>
                </c:pt>
                <c:pt idx="122">
                  <c:v>1.6599880891611367</c:v>
                </c:pt>
                <c:pt idx="123">
                  <c:v>1.5835885655946915</c:v>
                </c:pt>
                <c:pt idx="124">
                  <c:v>1.5874595882252851</c:v>
                </c:pt>
                <c:pt idx="125">
                  <c:v>1.611366343372469</c:v>
                </c:pt>
                <c:pt idx="126">
                  <c:v>1.6573506891271059</c:v>
                </c:pt>
                <c:pt idx="127">
                  <c:v>1.7042708865067213</c:v>
                </c:pt>
                <c:pt idx="128">
                  <c:v>1.6573081504168794</c:v>
                </c:pt>
                <c:pt idx="129">
                  <c:v>1.655181214905564</c:v>
                </c:pt>
                <c:pt idx="130">
                  <c:v>1.6091968691509275</c:v>
                </c:pt>
                <c:pt idx="131">
                  <c:v>1.6525863535817595</c:v>
                </c:pt>
                <c:pt idx="132">
                  <c:v>1.6495235664454657</c:v>
                </c:pt>
                <c:pt idx="133">
                  <c:v>1.6870427088650675</c:v>
                </c:pt>
                <c:pt idx="134">
                  <c:v>1.7343882933469461</c:v>
                </c:pt>
                <c:pt idx="135">
                  <c:v>1.6946145992853501</c:v>
                </c:pt>
                <c:pt idx="136">
                  <c:v>1.7067381316998471</c:v>
                </c:pt>
                <c:pt idx="137">
                  <c:v>1.7067381316998471</c:v>
                </c:pt>
                <c:pt idx="138">
                  <c:v>1.7637825421133231</c:v>
                </c:pt>
                <c:pt idx="139">
                  <c:v>1.8065764846009869</c:v>
                </c:pt>
                <c:pt idx="140">
                  <c:v>1.8156797685894164</c:v>
                </c:pt>
                <c:pt idx="141">
                  <c:v>1.811808745958823</c:v>
                </c:pt>
                <c:pt idx="142">
                  <c:v>1.8047047813510297</c:v>
                </c:pt>
                <c:pt idx="143">
                  <c:v>1.8244427428960355</c:v>
                </c:pt>
                <c:pt idx="144">
                  <c:v>1.8320571720265442</c:v>
                </c:pt>
                <c:pt idx="145">
                  <c:v>1.8326952526799387</c:v>
                </c:pt>
                <c:pt idx="146">
                  <c:v>1.7976433554534628</c:v>
                </c:pt>
                <c:pt idx="147">
                  <c:v>1.7858175940105501</c:v>
                </c:pt>
                <c:pt idx="148">
                  <c:v>1.7881146843627704</c:v>
                </c:pt>
                <c:pt idx="149">
                  <c:v>1.8006210651693042</c:v>
                </c:pt>
                <c:pt idx="150">
                  <c:v>1.8274629913221034</c:v>
                </c:pt>
                <c:pt idx="151">
                  <c:v>1.8363110430491747</c:v>
                </c:pt>
                <c:pt idx="152">
                  <c:v>1.8356304236855543</c:v>
                </c:pt>
                <c:pt idx="153">
                  <c:v>1.8323549429981285</c:v>
                </c:pt>
                <c:pt idx="154">
                  <c:v>1.8388633656627531</c:v>
                </c:pt>
                <c:pt idx="155">
                  <c:v>1.8255062106516931</c:v>
                </c:pt>
                <c:pt idx="156">
                  <c:v>1.8554534626510124</c:v>
                </c:pt>
                <c:pt idx="157">
                  <c:v>1.8617917304747325</c:v>
                </c:pt>
                <c:pt idx="158">
                  <c:v>1.8921643695763148</c:v>
                </c:pt>
                <c:pt idx="159">
                  <c:v>1.8974817083546032</c:v>
                </c:pt>
                <c:pt idx="160">
                  <c:v>1.893865917985367</c:v>
                </c:pt>
                <c:pt idx="161">
                  <c:v>1.885017866258295</c:v>
                </c:pt>
                <c:pt idx="162">
                  <c:v>1.8858686404628211</c:v>
                </c:pt>
                <c:pt idx="163">
                  <c:v>1.8740003403096819</c:v>
                </c:pt>
                <c:pt idx="164">
                  <c:v>1.821465033180194</c:v>
                </c:pt>
                <c:pt idx="165">
                  <c:v>1.8420537689297261</c:v>
                </c:pt>
                <c:pt idx="166">
                  <c:v>1.9120724859622258</c:v>
                </c:pt>
                <c:pt idx="167">
                  <c:v>1.9509528671090692</c:v>
                </c:pt>
                <c:pt idx="168">
                  <c:v>1.9812404287901992</c:v>
                </c:pt>
                <c:pt idx="169">
                  <c:v>1.9803045771652203</c:v>
                </c:pt>
                <c:pt idx="170">
                  <c:v>1.936064318529862</c:v>
                </c:pt>
                <c:pt idx="171">
                  <c:v>1.9344903862514893</c:v>
                </c:pt>
                <c:pt idx="172">
                  <c:v>1.935638931427599</c:v>
                </c:pt>
                <c:pt idx="173">
                  <c:v>1.9373404798366514</c:v>
                </c:pt>
                <c:pt idx="174">
                  <c:v>1.9064148375021273</c:v>
                </c:pt>
                <c:pt idx="175">
                  <c:v>1.8948868470307982</c:v>
                </c:pt>
                <c:pt idx="176">
                  <c:v>1.872086098349498</c:v>
                </c:pt>
                <c:pt idx="177">
                  <c:v>1.9186234473370767</c:v>
                </c:pt>
                <c:pt idx="178">
                  <c:v>1.9723498383529015</c:v>
                </c:pt>
                <c:pt idx="179">
                  <c:v>2.0123362259656292</c:v>
                </c:pt>
                <c:pt idx="180">
                  <c:v>2.0218648970563216</c:v>
                </c:pt>
                <c:pt idx="181">
                  <c:v>2.0180789518461806</c:v>
                </c:pt>
                <c:pt idx="182">
                  <c:v>2.0354347456185131</c:v>
                </c:pt>
                <c:pt idx="183">
                  <c:v>2.0632976008167434</c:v>
                </c:pt>
                <c:pt idx="184">
                  <c:v>2.0827377913901652</c:v>
                </c:pt>
                <c:pt idx="185">
                  <c:v>2.0798026203845503</c:v>
                </c:pt>
                <c:pt idx="186">
                  <c:v>2.0812063978220183</c:v>
                </c:pt>
                <c:pt idx="187">
                  <c:v>2.0847796494810278</c:v>
                </c:pt>
                <c:pt idx="188">
                  <c:v>2.0785689977879871</c:v>
                </c:pt>
                <c:pt idx="189">
                  <c:v>2.094223243151268</c:v>
                </c:pt>
                <c:pt idx="190">
                  <c:v>2.0889484430832064</c:v>
                </c:pt>
                <c:pt idx="191">
                  <c:v>2.0771226816402928</c:v>
                </c:pt>
                <c:pt idx="192">
                  <c:v>2.0988174238557087</c:v>
                </c:pt>
                <c:pt idx="193">
                  <c:v>2.1000085077420456</c:v>
                </c:pt>
                <c:pt idx="194">
                  <c:v>2.135826101752595</c:v>
                </c:pt>
                <c:pt idx="195">
                  <c:v>2.1530117406840223</c:v>
                </c:pt>
                <c:pt idx="196">
                  <c:v>2.1647098859962566</c:v>
                </c:pt>
                <c:pt idx="197">
                  <c:v>2.1593500085077424</c:v>
                </c:pt>
                <c:pt idx="198">
                  <c:v>2.1680704441041354</c:v>
                </c:pt>
                <c:pt idx="199">
                  <c:v>2.1884039475923092</c:v>
                </c:pt>
                <c:pt idx="200">
                  <c:v>2.2048664284498898</c:v>
                </c:pt>
                <c:pt idx="201">
                  <c:v>2.2143525608303558</c:v>
                </c:pt>
                <c:pt idx="202">
                  <c:v>2.2175855028075553</c:v>
                </c:pt>
                <c:pt idx="203">
                  <c:v>2.1848306959332997</c:v>
                </c:pt>
                <c:pt idx="204">
                  <c:v>2.1627956440360729</c:v>
                </c:pt>
                <c:pt idx="205">
                  <c:v>2.1490556406329762</c:v>
                </c:pt>
                <c:pt idx="206">
                  <c:v>2.1512676535647444</c:v>
                </c:pt>
                <c:pt idx="207">
                  <c:v>2.1422494469967672</c:v>
                </c:pt>
                <c:pt idx="208">
                  <c:v>2.1171090692530203</c:v>
                </c:pt>
                <c:pt idx="209">
                  <c:v>2.0960098689807722</c:v>
                </c:pt>
                <c:pt idx="210">
                  <c:v>2.0592989620554709</c:v>
                </c:pt>
                <c:pt idx="211">
                  <c:v>2.0357325165900972</c:v>
                </c:pt>
                <c:pt idx="212">
                  <c:v>2.0372213714480183</c:v>
                </c:pt>
                <c:pt idx="213">
                  <c:v>2.0028926322953891</c:v>
                </c:pt>
                <c:pt idx="214">
                  <c:v>2.0110175259486134</c:v>
                </c:pt>
                <c:pt idx="215">
                  <c:v>1.9944699676705806</c:v>
                </c:pt>
                <c:pt idx="216">
                  <c:v>1.9799642674834101</c:v>
                </c:pt>
                <c:pt idx="217">
                  <c:v>1.9794963416709206</c:v>
                </c:pt>
                <c:pt idx="218">
                  <c:v>1.9521014122851796</c:v>
                </c:pt>
                <c:pt idx="219">
                  <c:v>1.9474646928705126</c:v>
                </c:pt>
                <c:pt idx="220">
                  <c:v>1.9346180023821677</c:v>
                </c:pt>
                <c:pt idx="221">
                  <c:v>1.8992257954738818</c:v>
                </c:pt>
                <c:pt idx="222">
                  <c:v>1.8959503147864558</c:v>
                </c:pt>
                <c:pt idx="223">
                  <c:v>1.886038795303727</c:v>
                </c:pt>
                <c:pt idx="224">
                  <c:v>1.8698315467075042</c:v>
                </c:pt>
                <c:pt idx="225">
                  <c:v>1.8643865917985365</c:v>
                </c:pt>
                <c:pt idx="226">
                  <c:v>1.8212523396290625</c:v>
                </c:pt>
                <c:pt idx="227">
                  <c:v>1.8032159264931089</c:v>
                </c:pt>
                <c:pt idx="228">
                  <c:v>1.7660370937553176</c:v>
                </c:pt>
                <c:pt idx="229">
                  <c:v>1.7488939935341159</c:v>
                </c:pt>
                <c:pt idx="230">
                  <c:v>1.7297941126425049</c:v>
                </c:pt>
                <c:pt idx="231">
                  <c:v>1.7309001191083886</c:v>
                </c:pt>
                <c:pt idx="232">
                  <c:v>1.7556151097498727</c:v>
                </c:pt>
                <c:pt idx="233">
                  <c:v>1.74965969031819</c:v>
                </c:pt>
                <c:pt idx="234">
                  <c:v>1.7400459418070444</c:v>
                </c:pt>
                <c:pt idx="235">
                  <c:v>1.7127360898417561</c:v>
                </c:pt>
                <c:pt idx="236">
                  <c:v>1.6982729283648121</c:v>
                </c:pt>
                <c:pt idx="237">
                  <c:v>1.6963586864046283</c:v>
                </c:pt>
                <c:pt idx="238">
                  <c:v>1.6970393057682494</c:v>
                </c:pt>
                <c:pt idx="239">
                  <c:v>1.7058873574953211</c:v>
                </c:pt>
                <c:pt idx="240">
                  <c:v>1.7144376382508084</c:v>
                </c:pt>
                <c:pt idx="241">
                  <c:v>1.7013782542113325</c:v>
                </c:pt>
                <c:pt idx="242">
                  <c:v>1.6958907605921392</c:v>
                </c:pt>
                <c:pt idx="243">
                  <c:v>1.673345244172197</c:v>
                </c:pt>
                <c:pt idx="244">
                  <c:v>1.6792581248936533</c:v>
                </c:pt>
                <c:pt idx="245">
                  <c:v>1.6927003573251662</c:v>
                </c:pt>
                <c:pt idx="246">
                  <c:v>1.6901054960013615</c:v>
                </c:pt>
                <c:pt idx="247">
                  <c:v>1.6880636379104987</c:v>
                </c:pt>
                <c:pt idx="248">
                  <c:v>1.6876382508082355</c:v>
                </c:pt>
                <c:pt idx="249">
                  <c:v>1.6610090182065682</c:v>
                </c:pt>
                <c:pt idx="250">
                  <c:v>1.6459928534966821</c:v>
                </c:pt>
                <c:pt idx="251">
                  <c:v>1.6589246214054791</c:v>
                </c:pt>
                <c:pt idx="252">
                  <c:v>1.6486302535307131</c:v>
                </c:pt>
                <c:pt idx="253">
                  <c:v>1.6524587374510806</c:v>
                </c:pt>
                <c:pt idx="254">
                  <c:v>1.630976688786796</c:v>
                </c:pt>
                <c:pt idx="255">
                  <c:v>1.6154500595541945</c:v>
                </c:pt>
                <c:pt idx="256">
                  <c:v>1.6103879530372642</c:v>
                </c:pt>
                <c:pt idx="257">
                  <c:v>1.6294878339288754</c:v>
                </c:pt>
                <c:pt idx="258">
                  <c:v>1.641228517951336</c:v>
                </c:pt>
                <c:pt idx="259">
                  <c:v>1.6411434405308831</c:v>
                </c:pt>
                <c:pt idx="260">
                  <c:v>1.6407605921388464</c:v>
                </c:pt>
                <c:pt idx="261">
                  <c:v>1.6238727241790032</c:v>
                </c:pt>
                <c:pt idx="262">
                  <c:v>1.6095797175429643</c:v>
                </c:pt>
                <c:pt idx="263">
                  <c:v>1.6073677046111963</c:v>
                </c:pt>
                <c:pt idx="264">
                  <c:v>1.5882678237195851</c:v>
                </c:pt>
                <c:pt idx="265">
                  <c:v>1.5864811978900799</c:v>
                </c:pt>
                <c:pt idx="266">
                  <c:v>1.5900544495490898</c:v>
                </c:pt>
                <c:pt idx="267">
                  <c:v>1.5912029947252</c:v>
                </c:pt>
                <c:pt idx="268">
                  <c:v>1.5935426237876469</c:v>
                </c:pt>
                <c:pt idx="269">
                  <c:v>1.5809511655606603</c:v>
                </c:pt>
                <c:pt idx="270">
                  <c:v>1.5687850944359369</c:v>
                </c:pt>
                <c:pt idx="271">
                  <c:v>1.5555130168453295</c:v>
                </c:pt>
                <c:pt idx="272">
                  <c:v>1.5623617491917645</c:v>
                </c:pt>
                <c:pt idx="273">
                  <c:v>1.5682320912029948</c:v>
                </c:pt>
                <c:pt idx="274">
                  <c:v>1.5669133911859792</c:v>
                </c:pt>
                <c:pt idx="275">
                  <c:v>1.5733367364301516</c:v>
                </c:pt>
                <c:pt idx="276">
                  <c:v>1.5778458397141402</c:v>
                </c:pt>
                <c:pt idx="277">
                  <c:v>1.5822698655776759</c:v>
                </c:pt>
                <c:pt idx="278">
                  <c:v>1.5961374851114518</c:v>
                </c:pt>
                <c:pt idx="279">
                  <c:v>1.5980942657818615</c:v>
                </c:pt>
                <c:pt idx="280">
                  <c:v>1.5889059043729796</c:v>
                </c:pt>
                <c:pt idx="281">
                  <c:v>1.5924366173217628</c:v>
                </c:pt>
                <c:pt idx="282">
                  <c:v>1.5939254721796836</c:v>
                </c:pt>
                <c:pt idx="283">
                  <c:v>1.5855878849753278</c:v>
                </c:pt>
                <c:pt idx="284">
                  <c:v>1.5786115364982134</c:v>
                </c:pt>
                <c:pt idx="285">
                  <c:v>1.5592989620554707</c:v>
                </c:pt>
                <c:pt idx="286">
                  <c:v>1.5486217457886677</c:v>
                </c:pt>
                <c:pt idx="287">
                  <c:v>1.5467925812489369</c:v>
                </c:pt>
                <c:pt idx="288">
                  <c:v>1.5471328909307469</c:v>
                </c:pt>
                <c:pt idx="289">
                  <c:v>1.5444954908967161</c:v>
                </c:pt>
                <c:pt idx="290">
                  <c:v>1.5376892972605072</c:v>
                </c:pt>
                <c:pt idx="291">
                  <c:v>1.5284158584311724</c:v>
                </c:pt>
                <c:pt idx="292">
                  <c:v>1.5213118938233794</c:v>
                </c:pt>
                <c:pt idx="293">
                  <c:v>1.5147609324485283</c:v>
                </c:pt>
                <c:pt idx="294">
                  <c:v>1.5021694742215417</c:v>
                </c:pt>
                <c:pt idx="295">
                  <c:v>1.4990641483750213</c:v>
                </c:pt>
                <c:pt idx="296">
                  <c:v>1.5042964097328571</c:v>
                </c:pt>
                <c:pt idx="297">
                  <c:v>1.5052322613578357</c:v>
                </c:pt>
                <c:pt idx="298">
                  <c:v>1.5080398162327719</c:v>
                </c:pt>
                <c:pt idx="299">
                  <c:v>1.5092309001191087</c:v>
                </c:pt>
                <c:pt idx="300">
                  <c:v>1.5063382678237198</c:v>
                </c:pt>
                <c:pt idx="301">
                  <c:v>1.4925557257103967</c:v>
                </c:pt>
                <c:pt idx="302">
                  <c:v>1.4951505870342012</c:v>
                </c:pt>
                <c:pt idx="303">
                  <c:v>1.4925982644206228</c:v>
                </c:pt>
                <c:pt idx="304">
                  <c:v>1.4920027224774548</c:v>
                </c:pt>
                <c:pt idx="305">
                  <c:v>1.4979156031989111</c:v>
                </c:pt>
                <c:pt idx="306">
                  <c:v>1.4908967160115705</c:v>
                </c:pt>
                <c:pt idx="307">
                  <c:v>1.4857495320741878</c:v>
                </c:pt>
                <c:pt idx="308">
                  <c:v>1.4811553513697466</c:v>
                </c:pt>
                <c:pt idx="309">
                  <c:v>1.494980432193296</c:v>
                </c:pt>
                <c:pt idx="310">
                  <c:v>1.4982559128807216</c:v>
                </c:pt>
                <c:pt idx="311">
                  <c:v>1.4953632805853327</c:v>
                </c:pt>
                <c:pt idx="312">
                  <c:v>1.4911094095627022</c:v>
                </c:pt>
                <c:pt idx="313">
                  <c:v>1.4740939254721797</c:v>
                </c:pt>
                <c:pt idx="314">
                  <c:v>1.4715416028586015</c:v>
                </c:pt>
                <c:pt idx="315">
                  <c:v>1.4578015994555045</c:v>
                </c:pt>
                <c:pt idx="316">
                  <c:v>1.4516760251829166</c:v>
                </c:pt>
                <c:pt idx="317">
                  <c:v>1.4417645057001873</c:v>
                </c:pt>
                <c:pt idx="318">
                  <c:v>1.4309171345924792</c:v>
                </c:pt>
                <c:pt idx="319">
                  <c:v>1.4286625829504849</c:v>
                </c:pt>
                <c:pt idx="320">
                  <c:v>1.4128807214565255</c:v>
                </c:pt>
                <c:pt idx="321">
                  <c:v>1.4099880891611367</c:v>
                </c:pt>
                <c:pt idx="322">
                  <c:v>1.4069253020248429</c:v>
                </c:pt>
                <c:pt idx="323">
                  <c:v>1.401565424536328</c:v>
                </c:pt>
                <c:pt idx="324">
                  <c:v>1.3992257954738814</c:v>
                </c:pt>
                <c:pt idx="325">
                  <c:v>1.3955674663944193</c:v>
                </c:pt>
                <c:pt idx="326">
                  <c:v>1.3817423855708697</c:v>
                </c:pt>
                <c:pt idx="327">
                  <c:v>1.3761698145312236</c:v>
                </c:pt>
                <c:pt idx="328">
                  <c:v>1.3750212693551134</c:v>
                </c:pt>
                <c:pt idx="329">
                  <c:v>1.3767228177641655</c:v>
                </c:pt>
                <c:pt idx="330">
                  <c:v>1.3731921048153821</c:v>
                </c:pt>
                <c:pt idx="331">
                  <c:v>1.3690658499234305</c:v>
                </c:pt>
                <c:pt idx="332">
                  <c:v>1.351752594861324</c:v>
                </c:pt>
                <c:pt idx="333">
                  <c:v>1.3406499914922581</c:v>
                </c:pt>
                <c:pt idx="334">
                  <c:v>1.3364386591798538</c:v>
                </c:pt>
                <c:pt idx="335">
                  <c:v>1.3269950655096137</c:v>
                </c:pt>
                <c:pt idx="336">
                  <c:v>1.3180619363620896</c:v>
                </c:pt>
                <c:pt idx="337">
                  <c:v>1.3081504168793605</c:v>
                </c:pt>
                <c:pt idx="338">
                  <c:v>1.3032584652033352</c:v>
                </c:pt>
                <c:pt idx="339">
                  <c:v>1.2870937553173389</c:v>
                </c:pt>
                <c:pt idx="340">
                  <c:v>1.275820997107368</c:v>
                </c:pt>
                <c:pt idx="341">
                  <c:v>1.2673557937723328</c:v>
                </c:pt>
                <c:pt idx="342">
                  <c:v>1.2534030968181045</c:v>
                </c:pt>
                <c:pt idx="343">
                  <c:v>1.247787987068232</c:v>
                </c:pt>
                <c:pt idx="344">
                  <c:v>1.2451505870342012</c:v>
                </c:pt>
                <c:pt idx="345">
                  <c:v>1.2337927514037776</c:v>
                </c:pt>
                <c:pt idx="346">
                  <c:v>1.2333248255912881</c:v>
                </c:pt>
                <c:pt idx="347">
                  <c:v>1.2200952867109072</c:v>
                </c:pt>
                <c:pt idx="348">
                  <c:v>1.2069933639612049</c:v>
                </c:pt>
                <c:pt idx="349">
                  <c:v>1.2050791220010211</c:v>
                </c:pt>
                <c:pt idx="350">
                  <c:v>1.1998043219329588</c:v>
                </c:pt>
                <c:pt idx="351">
                  <c:v>1.2011230219499747</c:v>
                </c:pt>
                <c:pt idx="352">
                  <c:v>1.1974646928705122</c:v>
                </c:pt>
                <c:pt idx="353">
                  <c:v>1.1842351539901312</c:v>
                </c:pt>
                <c:pt idx="354">
                  <c:v>1.1772588055130169</c:v>
                </c:pt>
                <c:pt idx="355">
                  <c:v>1.1653479666496511</c:v>
                </c:pt>
                <c:pt idx="356">
                  <c:v>1.1619023311213206</c:v>
                </c:pt>
                <c:pt idx="357">
                  <c:v>1.1533945890760593</c:v>
                </c:pt>
                <c:pt idx="358">
                  <c:v>1.1389739663093414</c:v>
                </c:pt>
                <c:pt idx="359">
                  <c:v>1.1318700017015484</c:v>
                </c:pt>
                <c:pt idx="360">
                  <c:v>1.1230644886847032</c:v>
                </c:pt>
                <c:pt idx="361">
                  <c:v>1.1309341500765697</c:v>
                </c:pt>
                <c:pt idx="362">
                  <c:v>1.1297430661902332</c:v>
                </c:pt>
                <c:pt idx="363">
                  <c:v>1.1181299982984516</c:v>
                </c:pt>
                <c:pt idx="364">
                  <c:v>1.1138761272758209</c:v>
                </c:pt>
                <c:pt idx="365">
                  <c:v>1.0933724689467414</c:v>
                </c:pt>
                <c:pt idx="366">
                  <c:v>1.0900119108388635</c:v>
                </c:pt>
                <c:pt idx="367">
                  <c:v>1.0797175429640975</c:v>
                </c:pt>
                <c:pt idx="368">
                  <c:v>1.0667857750553003</c:v>
                </c:pt>
                <c:pt idx="369">
                  <c:v>1.0558107878169134</c:v>
                </c:pt>
                <c:pt idx="370">
                  <c:v>1.0418155521524588</c:v>
                </c:pt>
                <c:pt idx="371">
                  <c:v>1.0336055810787816</c:v>
                </c:pt>
                <c:pt idx="372">
                  <c:v>1.0260336906584993</c:v>
                </c:pt>
                <c:pt idx="373">
                  <c:v>1.0236089841755998</c:v>
                </c:pt>
                <c:pt idx="374">
                  <c:v>1.0065935000850774</c:v>
                </c:pt>
                <c:pt idx="375">
                  <c:v>1.00748681299983</c:v>
                </c:pt>
                <c:pt idx="376">
                  <c:v>0.9999149225795475</c:v>
                </c:pt>
                <c:pt idx="377">
                  <c:v>0.99557597413646437</c:v>
                </c:pt>
                <c:pt idx="378">
                  <c:v>0.99455504509103276</c:v>
                </c:pt>
                <c:pt idx="379">
                  <c:v>0.98694061596052418</c:v>
                </c:pt>
                <c:pt idx="380">
                  <c:v>0.99276841926152803</c:v>
                </c:pt>
                <c:pt idx="381">
                  <c:v>0.99574612897736936</c:v>
                </c:pt>
                <c:pt idx="382">
                  <c:v>0.985792070784414</c:v>
                </c:pt>
                <c:pt idx="383">
                  <c:v>0.96639441892121836</c:v>
                </c:pt>
                <c:pt idx="384">
                  <c:v>0.94631614769440198</c:v>
                </c:pt>
                <c:pt idx="385">
                  <c:v>0.93189552492768446</c:v>
                </c:pt>
                <c:pt idx="386">
                  <c:v>0.92674834099030123</c:v>
                </c:pt>
                <c:pt idx="387">
                  <c:v>0.91921898928024515</c:v>
                </c:pt>
                <c:pt idx="388">
                  <c:v>0.91139186659860461</c:v>
                </c:pt>
                <c:pt idx="389">
                  <c:v>0.90305427939424887</c:v>
                </c:pt>
                <c:pt idx="390">
                  <c:v>0.90369236004764353</c:v>
                </c:pt>
                <c:pt idx="391">
                  <c:v>0.90428790199081166</c:v>
                </c:pt>
                <c:pt idx="392">
                  <c:v>0.89178152118427778</c:v>
                </c:pt>
                <c:pt idx="393">
                  <c:v>0.87255402416198757</c:v>
                </c:pt>
                <c:pt idx="394">
                  <c:v>0.86255742725880569</c:v>
                </c:pt>
                <c:pt idx="395">
                  <c:v>0.85247575293517086</c:v>
                </c:pt>
                <c:pt idx="396">
                  <c:v>0.85438999489535472</c:v>
                </c:pt>
                <c:pt idx="397">
                  <c:v>0.85868640462821177</c:v>
                </c:pt>
                <c:pt idx="398">
                  <c:v>0.84720095286710917</c:v>
                </c:pt>
                <c:pt idx="399">
                  <c:v>0.83984175599795807</c:v>
                </c:pt>
                <c:pt idx="400">
                  <c:v>0.83044070103794476</c:v>
                </c:pt>
                <c:pt idx="401">
                  <c:v>0.81100051046452259</c:v>
                </c:pt>
                <c:pt idx="402">
                  <c:v>0.80985196528841241</c:v>
                </c:pt>
                <c:pt idx="403">
                  <c:v>0.79751573932278375</c:v>
                </c:pt>
                <c:pt idx="404">
                  <c:v>0.79734558448187864</c:v>
                </c:pt>
                <c:pt idx="405">
                  <c:v>0.80164199421473525</c:v>
                </c:pt>
                <c:pt idx="406">
                  <c:v>0.79283648119789008</c:v>
                </c:pt>
                <c:pt idx="407">
                  <c:v>0.78713629402756524</c:v>
                </c:pt>
                <c:pt idx="408">
                  <c:v>0.78420112302194989</c:v>
                </c:pt>
                <c:pt idx="409">
                  <c:v>0.77799047132890942</c:v>
                </c:pt>
                <c:pt idx="410">
                  <c:v>0.77718223583460944</c:v>
                </c:pt>
                <c:pt idx="411">
                  <c:v>0.76939765186319575</c:v>
                </c:pt>
                <c:pt idx="412">
                  <c:v>0.75744427428960359</c:v>
                </c:pt>
                <c:pt idx="413">
                  <c:v>0.75140377743746822</c:v>
                </c:pt>
                <c:pt idx="414">
                  <c:v>0.74749021609664812</c:v>
                </c:pt>
                <c:pt idx="415">
                  <c:v>0.73528160626169803</c:v>
                </c:pt>
                <c:pt idx="416">
                  <c:v>0.72864556746639453</c:v>
                </c:pt>
                <c:pt idx="417">
                  <c:v>0.71545856729623969</c:v>
                </c:pt>
                <c:pt idx="418">
                  <c:v>0.70805683171686218</c:v>
                </c:pt>
                <c:pt idx="419">
                  <c:v>0.70767398332482567</c:v>
                </c:pt>
                <c:pt idx="420">
                  <c:v>0.70014463161476959</c:v>
                </c:pt>
                <c:pt idx="421">
                  <c:v>0.70376042198400557</c:v>
                </c:pt>
                <c:pt idx="422">
                  <c:v>0.70461119618853163</c:v>
                </c:pt>
                <c:pt idx="423">
                  <c:v>0.70108048323974825</c:v>
                </c:pt>
                <c:pt idx="424">
                  <c:v>0.71031138335885657</c:v>
                </c:pt>
                <c:pt idx="425">
                  <c:v>0.7015484090522377</c:v>
                </c:pt>
                <c:pt idx="426">
                  <c:v>0.69988939935341155</c:v>
                </c:pt>
                <c:pt idx="427">
                  <c:v>0.7004424025863536</c:v>
                </c:pt>
                <c:pt idx="428">
                  <c:v>0.68427769270035732</c:v>
                </c:pt>
                <c:pt idx="429">
                  <c:v>0.68380976688786788</c:v>
                </c:pt>
                <c:pt idx="430">
                  <c:v>0.67934320231410572</c:v>
                </c:pt>
                <c:pt idx="431">
                  <c:v>0.67211162157563376</c:v>
                </c:pt>
                <c:pt idx="432">
                  <c:v>0.67998128296750027</c:v>
                </c:pt>
                <c:pt idx="433">
                  <c:v>0.67921558618342714</c:v>
                </c:pt>
                <c:pt idx="434">
                  <c:v>0.677854347456185</c:v>
                </c:pt>
                <c:pt idx="435">
                  <c:v>0.6814275991151949</c:v>
                </c:pt>
                <c:pt idx="436">
                  <c:v>0.67151607963246562</c:v>
                </c:pt>
                <c:pt idx="437">
                  <c:v>0.66743236345074008</c:v>
                </c:pt>
                <c:pt idx="438">
                  <c:v>0.66938914412115025</c:v>
                </c:pt>
                <c:pt idx="439">
                  <c:v>0.66781521184277703</c:v>
                </c:pt>
                <c:pt idx="440">
                  <c:v>0.66964437638250829</c:v>
                </c:pt>
                <c:pt idx="441">
                  <c:v>0.66960183767228176</c:v>
                </c:pt>
                <c:pt idx="442">
                  <c:v>0.66590096988259329</c:v>
                </c:pt>
                <c:pt idx="443">
                  <c:v>0.6612642504679257</c:v>
                </c:pt>
                <c:pt idx="444">
                  <c:v>0.6574357665475582</c:v>
                </c:pt>
                <c:pt idx="445">
                  <c:v>0.65564914071805336</c:v>
                </c:pt>
                <c:pt idx="446">
                  <c:v>0.65424536328058525</c:v>
                </c:pt>
                <c:pt idx="447">
                  <c:v>0.65279904713289094</c:v>
                </c:pt>
                <c:pt idx="448">
                  <c:v>0.65071465033180209</c:v>
                </c:pt>
                <c:pt idx="449">
                  <c:v>0.65309681810447506</c:v>
                </c:pt>
                <c:pt idx="450">
                  <c:v>0.66198740854177318</c:v>
                </c:pt>
                <c:pt idx="451">
                  <c:v>0.67113323124042901</c:v>
                </c:pt>
                <c:pt idx="452">
                  <c:v>0.68185298621745805</c:v>
                </c:pt>
                <c:pt idx="453">
                  <c:v>0.67653564743916972</c:v>
                </c:pt>
                <c:pt idx="454">
                  <c:v>0.6687510634677557</c:v>
                </c:pt>
                <c:pt idx="455">
                  <c:v>0.66313595371788336</c:v>
                </c:pt>
                <c:pt idx="456">
                  <c:v>0.65662753105325855</c:v>
                </c:pt>
                <c:pt idx="457">
                  <c:v>0.66164709885996265</c:v>
                </c:pt>
                <c:pt idx="458">
                  <c:v>0.66351880210991998</c:v>
                </c:pt>
                <c:pt idx="459">
                  <c:v>0.66517781180874613</c:v>
                </c:pt>
                <c:pt idx="460">
                  <c:v>0.66279564403607283</c:v>
                </c:pt>
                <c:pt idx="461">
                  <c:v>0.66207248596222579</c:v>
                </c:pt>
                <c:pt idx="462">
                  <c:v>0.67028245703590283</c:v>
                </c:pt>
                <c:pt idx="463">
                  <c:v>0.67164369576314453</c:v>
                </c:pt>
                <c:pt idx="464">
                  <c:v>0.67819465713799554</c:v>
                </c:pt>
                <c:pt idx="465">
                  <c:v>0.68215075718904206</c:v>
                </c:pt>
                <c:pt idx="466">
                  <c:v>0.68070444104134786</c:v>
                </c:pt>
                <c:pt idx="467">
                  <c:v>0.68789348306959341</c:v>
                </c:pt>
                <c:pt idx="468">
                  <c:v>0.6915092734388294</c:v>
                </c:pt>
                <c:pt idx="469">
                  <c:v>0.69316828313765511</c:v>
                </c:pt>
                <c:pt idx="470">
                  <c:v>0.6953377573591969</c:v>
                </c:pt>
                <c:pt idx="471">
                  <c:v>0.69350859281946564</c:v>
                </c:pt>
                <c:pt idx="472">
                  <c:v>0.69576314446145993</c:v>
                </c:pt>
                <c:pt idx="473">
                  <c:v>0.69563552833078102</c:v>
                </c:pt>
                <c:pt idx="474">
                  <c:v>0.70320741875106352</c:v>
                </c:pt>
                <c:pt idx="475">
                  <c:v>0.71401225114854505</c:v>
                </c:pt>
                <c:pt idx="476">
                  <c:v>0.72171175769950657</c:v>
                </c:pt>
                <c:pt idx="477">
                  <c:v>0.72473200612557442</c:v>
                </c:pt>
                <c:pt idx="478">
                  <c:v>0.72596562872213721</c:v>
                </c:pt>
                <c:pt idx="479">
                  <c:v>0.71609664794963424</c:v>
                </c:pt>
                <c:pt idx="480">
                  <c:v>0.71775565764846005</c:v>
                </c:pt>
                <c:pt idx="481">
                  <c:v>0.72349838352901141</c:v>
                </c:pt>
                <c:pt idx="482">
                  <c:v>0.72060575123362247</c:v>
                </c:pt>
                <c:pt idx="483">
                  <c:v>0.72519993193806365</c:v>
                </c:pt>
                <c:pt idx="484">
                  <c:v>0.72566785775055309</c:v>
                </c:pt>
                <c:pt idx="485">
                  <c:v>0.73119789007997293</c:v>
                </c:pt>
                <c:pt idx="486">
                  <c:v>0.74383188701718572</c:v>
                </c:pt>
                <c:pt idx="487">
                  <c:v>0.74914922579547394</c:v>
                </c:pt>
                <c:pt idx="488">
                  <c:v>0.75616811298281439</c:v>
                </c:pt>
                <c:pt idx="489">
                  <c:v>0.76088990981793447</c:v>
                </c:pt>
                <c:pt idx="490">
                  <c:v>0.76697294538029592</c:v>
                </c:pt>
                <c:pt idx="491">
                  <c:v>0.77518291645397308</c:v>
                </c:pt>
                <c:pt idx="492">
                  <c:v>0.78224434235154006</c:v>
                </c:pt>
                <c:pt idx="493">
                  <c:v>0.78556236174919192</c:v>
                </c:pt>
                <c:pt idx="494">
                  <c:v>0.78598774885145506</c:v>
                </c:pt>
                <c:pt idx="495">
                  <c:v>0.79109239407861176</c:v>
                </c:pt>
                <c:pt idx="496">
                  <c:v>0.79207078441381651</c:v>
                </c:pt>
                <c:pt idx="497">
                  <c:v>0.79989790709545705</c:v>
                </c:pt>
                <c:pt idx="498">
                  <c:v>0.8004509103283991</c:v>
                </c:pt>
                <c:pt idx="499">
                  <c:v>0.79394248766377418</c:v>
                </c:pt>
                <c:pt idx="500">
                  <c:v>0.79177301344223239</c:v>
                </c:pt>
                <c:pt idx="501">
                  <c:v>0.78862514888548596</c:v>
                </c:pt>
                <c:pt idx="502">
                  <c:v>0.79530372639101587</c:v>
                </c:pt>
                <c:pt idx="503">
                  <c:v>0.80245022970903535</c:v>
                </c:pt>
                <c:pt idx="504">
                  <c:v>0.80593840394759242</c:v>
                </c:pt>
                <c:pt idx="505">
                  <c:v>0.80623617491917643</c:v>
                </c:pt>
                <c:pt idx="506">
                  <c:v>0.80887357495320733</c:v>
                </c:pt>
                <c:pt idx="507">
                  <c:v>0.81789178152118447</c:v>
                </c:pt>
                <c:pt idx="508">
                  <c:v>0.82839884294708199</c:v>
                </c:pt>
                <c:pt idx="509">
                  <c:v>0.83835290114003747</c:v>
                </c:pt>
                <c:pt idx="510">
                  <c:v>0.84154330440701031</c:v>
                </c:pt>
                <c:pt idx="511">
                  <c:v>0.84039475923090012</c:v>
                </c:pt>
                <c:pt idx="512">
                  <c:v>0.8412455334354263</c:v>
                </c:pt>
                <c:pt idx="513">
                  <c:v>0.84596733027054638</c:v>
                </c:pt>
                <c:pt idx="514">
                  <c:v>0.85107197549770308</c:v>
                </c:pt>
                <c:pt idx="515">
                  <c:v>0.86285519823038981</c:v>
                </c:pt>
                <c:pt idx="516">
                  <c:v>0.86242981112812678</c:v>
                </c:pt>
                <c:pt idx="517">
                  <c:v>0.86034541432703748</c:v>
                </c:pt>
                <c:pt idx="518">
                  <c:v>0.86847030798026215</c:v>
                </c:pt>
                <c:pt idx="519">
                  <c:v>0.8727667177131192</c:v>
                </c:pt>
                <c:pt idx="520">
                  <c:v>0.88029606942317518</c:v>
                </c:pt>
                <c:pt idx="521">
                  <c:v>0.89271737280925645</c:v>
                </c:pt>
                <c:pt idx="522">
                  <c:v>0.89348306959333013</c:v>
                </c:pt>
                <c:pt idx="523">
                  <c:v>0.89378084056491414</c:v>
                </c:pt>
                <c:pt idx="524">
                  <c:v>0.89573762123532441</c:v>
                </c:pt>
                <c:pt idx="525">
                  <c:v>0.89284498893993547</c:v>
                </c:pt>
                <c:pt idx="526">
                  <c:v>0.90071465033180209</c:v>
                </c:pt>
                <c:pt idx="527">
                  <c:v>0.90624468266122182</c:v>
                </c:pt>
                <c:pt idx="528">
                  <c:v>0.90922239237706326</c:v>
                </c:pt>
                <c:pt idx="529">
                  <c:v>0.91641143440530881</c:v>
                </c:pt>
                <c:pt idx="530">
                  <c:v>0.92100561510974999</c:v>
                </c:pt>
                <c:pt idx="531">
                  <c:v>0.93053428620044232</c:v>
                </c:pt>
                <c:pt idx="532">
                  <c:v>0.93891441211502491</c:v>
                </c:pt>
                <c:pt idx="533">
                  <c:v>0.94469967670580224</c:v>
                </c:pt>
                <c:pt idx="534">
                  <c:v>0.94503998638761277</c:v>
                </c:pt>
                <c:pt idx="535">
                  <c:v>0.94278543474561849</c:v>
                </c:pt>
                <c:pt idx="536">
                  <c:v>0.94857069933639626</c:v>
                </c:pt>
                <c:pt idx="537">
                  <c:v>0.94942147354092243</c:v>
                </c:pt>
                <c:pt idx="538">
                  <c:v>0.95427088650672109</c:v>
                </c:pt>
                <c:pt idx="539">
                  <c:v>0.96724519312574442</c:v>
                </c:pt>
                <c:pt idx="540">
                  <c:v>0.97354092223923783</c:v>
                </c:pt>
                <c:pt idx="541">
                  <c:v>0.98515399013101934</c:v>
                </c:pt>
                <c:pt idx="542">
                  <c:v>0.99455504509103276</c:v>
                </c:pt>
                <c:pt idx="543">
                  <c:v>0.99234303215926489</c:v>
                </c:pt>
                <c:pt idx="544">
                  <c:v>0.99221541602858598</c:v>
                </c:pt>
                <c:pt idx="545">
                  <c:v>0.99651182576144304</c:v>
                </c:pt>
                <c:pt idx="546">
                  <c:v>0.99536328058533285</c:v>
                </c:pt>
                <c:pt idx="547">
                  <c:v>1.0022970903522208</c:v>
                </c:pt>
                <c:pt idx="548">
                  <c:v>1.0133996937212864</c:v>
                </c:pt>
                <c:pt idx="549">
                  <c:v>1.0175684873234645</c:v>
                </c:pt>
                <c:pt idx="550">
                  <c:v>1.0246724519312576</c:v>
                </c:pt>
                <c:pt idx="551">
                  <c:v>1.0282031648800409</c:v>
                </c:pt>
                <c:pt idx="552">
                  <c:v>1.0227582099710737</c:v>
                </c:pt>
                <c:pt idx="553">
                  <c:v>1.021992513187</c:v>
                </c:pt>
                <c:pt idx="554">
                  <c:v>1.0247575293517099</c:v>
                </c:pt>
                <c:pt idx="555">
                  <c:v>1.029053939084567</c:v>
                </c:pt>
                <c:pt idx="556">
                  <c:v>1.0436872554024161</c:v>
                </c:pt>
                <c:pt idx="557">
                  <c:v>1.0452611876807898</c:v>
                </c:pt>
                <c:pt idx="558">
                  <c:v>1.0478135102943682</c:v>
                </c:pt>
                <c:pt idx="559">
                  <c:v>1.0520248426067722</c:v>
                </c:pt>
                <c:pt idx="560">
                  <c:v>1.0470478135102945</c:v>
                </c:pt>
                <c:pt idx="561">
                  <c:v>1.0515994555045092</c:v>
                </c:pt>
                <c:pt idx="562">
                  <c:v>1.0553854007146504</c:v>
                </c:pt>
                <c:pt idx="563">
                  <c:v>1.0595116556066022</c:v>
                </c:pt>
                <c:pt idx="564">
                  <c:v>1.0569593329930238</c:v>
                </c:pt>
                <c:pt idx="565">
                  <c:v>1.0550876297430662</c:v>
                </c:pt>
                <c:pt idx="566">
                  <c:v>1.0536413135953719</c:v>
                </c:pt>
                <c:pt idx="567">
                  <c:v>1.0508337587204355</c:v>
                </c:pt>
                <c:pt idx="568">
                  <c:v>1.0625744427428963</c:v>
                </c:pt>
                <c:pt idx="569">
                  <c:v>1.0658499234303216</c:v>
                </c:pt>
                <c:pt idx="570">
                  <c:v>1.0635528330781012</c:v>
                </c:pt>
                <c:pt idx="571">
                  <c:v>1.0612982814361069</c:v>
                </c:pt>
                <c:pt idx="572">
                  <c:v>1.0599795814190913</c:v>
                </c:pt>
                <c:pt idx="573">
                  <c:v>1.0529606942317509</c:v>
                </c:pt>
                <c:pt idx="574">
                  <c:v>1.0498128296750044</c:v>
                </c:pt>
                <c:pt idx="575">
                  <c:v>1.0454738812319213</c:v>
                </c:pt>
                <c:pt idx="576">
                  <c:v>1.0438574102433216</c:v>
                </c:pt>
                <c:pt idx="577">
                  <c:v>1.0504083716181725</c:v>
                </c:pt>
                <c:pt idx="578">
                  <c:v>1.0575123362259655</c:v>
                </c:pt>
                <c:pt idx="579">
                  <c:v>1.0647439169644375</c:v>
                </c:pt>
                <c:pt idx="580">
                  <c:v>1.0611281265952015</c:v>
                </c:pt>
                <c:pt idx="581">
                  <c:v>1.0594265781861494</c:v>
                </c:pt>
                <c:pt idx="582">
                  <c:v>1.0572145652543814</c:v>
                </c:pt>
                <c:pt idx="583">
                  <c:v>1.0546622426408032</c:v>
                </c:pt>
                <c:pt idx="584">
                  <c:v>1.0560234813680449</c:v>
                </c:pt>
                <c:pt idx="585">
                  <c:v>1.0588310362429811</c:v>
                </c:pt>
                <c:pt idx="586">
                  <c:v>1.0618087459588226</c:v>
                </c:pt>
                <c:pt idx="587">
                  <c:v>1.0630423685553854</c:v>
                </c:pt>
                <c:pt idx="588">
                  <c:v>1.0605751233622598</c:v>
                </c:pt>
                <c:pt idx="589">
                  <c:v>1.0582354942998131</c:v>
                </c:pt>
                <c:pt idx="590">
                  <c:v>1.054492087799898</c:v>
                </c:pt>
                <c:pt idx="591">
                  <c:v>1.0461545005955419</c:v>
                </c:pt>
                <c:pt idx="592">
                  <c:v>1.0436021779819635</c:v>
                </c:pt>
                <c:pt idx="593">
                  <c:v>1.0404543134252171</c:v>
                </c:pt>
                <c:pt idx="594">
                  <c:v>1.0301599455504511</c:v>
                </c:pt>
                <c:pt idx="595">
                  <c:v>1.0244597583801258</c:v>
                </c:pt>
                <c:pt idx="596">
                  <c:v>1.01416539050536</c:v>
                </c:pt>
                <c:pt idx="597">
                  <c:v>1.0020843968010893</c:v>
                </c:pt>
                <c:pt idx="598">
                  <c:v>1.0000850774204526</c:v>
                </c:pt>
                <c:pt idx="599">
                  <c:v>0.99940445805683187</c:v>
                </c:pt>
                <c:pt idx="600">
                  <c:v>0.99783052577845865</c:v>
                </c:pt>
                <c:pt idx="601">
                  <c:v>1.0001276161306789</c:v>
                </c:pt>
                <c:pt idx="602">
                  <c:v>0.98868470307980283</c:v>
                </c:pt>
                <c:pt idx="603">
                  <c:v>0.97528500935851647</c:v>
                </c:pt>
                <c:pt idx="604">
                  <c:v>0.96745788667687593</c:v>
                </c:pt>
                <c:pt idx="605">
                  <c:v>0.95397311553513708</c:v>
                </c:pt>
                <c:pt idx="606">
                  <c:v>0.95273949293857429</c:v>
                </c:pt>
                <c:pt idx="607">
                  <c:v>0.94763484771141759</c:v>
                </c:pt>
                <c:pt idx="608">
                  <c:v>0.93985026374000358</c:v>
                </c:pt>
                <c:pt idx="609">
                  <c:v>0.928790199081164</c:v>
                </c:pt>
                <c:pt idx="610">
                  <c:v>0.91624127956440371</c:v>
                </c:pt>
                <c:pt idx="611">
                  <c:v>0.90641483750212692</c:v>
                </c:pt>
                <c:pt idx="612">
                  <c:v>0.89705632125233958</c:v>
                </c:pt>
                <c:pt idx="613">
                  <c:v>0.8959077760762294</c:v>
                </c:pt>
                <c:pt idx="614">
                  <c:v>0.89271737280925645</c:v>
                </c:pt>
                <c:pt idx="615">
                  <c:v>0.88710226305938422</c:v>
                </c:pt>
                <c:pt idx="616">
                  <c:v>0.88289093074697966</c:v>
                </c:pt>
                <c:pt idx="617">
                  <c:v>0.87927514037774368</c:v>
                </c:pt>
                <c:pt idx="618">
                  <c:v>0.87893483069593348</c:v>
                </c:pt>
                <c:pt idx="619">
                  <c:v>0.87778628551982296</c:v>
                </c:pt>
                <c:pt idx="620">
                  <c:v>0.86961885315637233</c:v>
                </c:pt>
                <c:pt idx="621">
                  <c:v>0.8616641143440531</c:v>
                </c:pt>
                <c:pt idx="622">
                  <c:v>0.85681470137825444</c:v>
                </c:pt>
                <c:pt idx="623">
                  <c:v>0.85689977879870693</c:v>
                </c:pt>
                <c:pt idx="624">
                  <c:v>0.85923940786115383</c:v>
                </c:pt>
                <c:pt idx="625">
                  <c:v>0.86255742725880569</c:v>
                </c:pt>
                <c:pt idx="626">
                  <c:v>0.86340820146333186</c:v>
                </c:pt>
                <c:pt idx="627">
                  <c:v>0.86132380466224268</c:v>
                </c:pt>
                <c:pt idx="628">
                  <c:v>0.85966479496341686</c:v>
                </c:pt>
                <c:pt idx="629">
                  <c:v>0.85775055300323311</c:v>
                </c:pt>
                <c:pt idx="630">
                  <c:v>0.85456014973626016</c:v>
                </c:pt>
                <c:pt idx="631">
                  <c:v>0.85387953037263908</c:v>
                </c:pt>
                <c:pt idx="632">
                  <c:v>0.85064658839544005</c:v>
                </c:pt>
                <c:pt idx="633">
                  <c:v>0.84464863025353076</c:v>
                </c:pt>
                <c:pt idx="634">
                  <c:v>0.83788497532754824</c:v>
                </c:pt>
                <c:pt idx="635">
                  <c:v>0.8326952526799386</c:v>
                </c:pt>
                <c:pt idx="636">
                  <c:v>0.83282286881061762</c:v>
                </c:pt>
                <c:pt idx="637">
                  <c:v>0.83192955589586548</c:v>
                </c:pt>
                <c:pt idx="638">
                  <c:v>0.83354602688446477</c:v>
                </c:pt>
                <c:pt idx="639">
                  <c:v>0.83388633656627531</c:v>
                </c:pt>
                <c:pt idx="640">
                  <c:v>0.83592819465713808</c:v>
                </c:pt>
                <c:pt idx="641">
                  <c:v>0.83924621405478994</c:v>
                </c:pt>
                <c:pt idx="642">
                  <c:v>0.84094776246384229</c:v>
                </c:pt>
                <c:pt idx="643">
                  <c:v>0.84256423345244191</c:v>
                </c:pt>
                <c:pt idx="644">
                  <c:v>0.84154330440701031</c:v>
                </c:pt>
                <c:pt idx="645">
                  <c:v>0.84537178832737792</c:v>
                </c:pt>
                <c:pt idx="646">
                  <c:v>0.85324144971924454</c:v>
                </c:pt>
                <c:pt idx="647">
                  <c:v>0.85775055300323311</c:v>
                </c:pt>
                <c:pt idx="648">
                  <c:v>0.86749191764505695</c:v>
                </c:pt>
                <c:pt idx="649">
                  <c:v>0.87089501446316142</c:v>
                </c:pt>
                <c:pt idx="650">
                  <c:v>0.86987408541773026</c:v>
                </c:pt>
                <c:pt idx="651">
                  <c:v>0.87706312744597581</c:v>
                </c:pt>
                <c:pt idx="652">
                  <c:v>0.88225285009358512</c:v>
                </c:pt>
                <c:pt idx="653">
                  <c:v>0.89199421473540941</c:v>
                </c:pt>
                <c:pt idx="654">
                  <c:v>0.90424536328058558</c:v>
                </c:pt>
                <c:pt idx="655">
                  <c:v>0.91194486983154666</c:v>
                </c:pt>
                <c:pt idx="656">
                  <c:v>0.91981453122341328</c:v>
                </c:pt>
                <c:pt idx="657">
                  <c:v>0.92657818614939613</c:v>
                </c:pt>
                <c:pt idx="658">
                  <c:v>0.93219329589926847</c:v>
                </c:pt>
                <c:pt idx="659">
                  <c:v>0.94002041858090857</c:v>
                </c:pt>
                <c:pt idx="660">
                  <c:v>0.94814531223413323</c:v>
                </c:pt>
                <c:pt idx="661">
                  <c:v>0.95473881231921065</c:v>
                </c:pt>
                <c:pt idx="662">
                  <c:v>0.96482048664284503</c:v>
                </c:pt>
                <c:pt idx="663">
                  <c:v>0.97124383188701746</c:v>
                </c:pt>
                <c:pt idx="664">
                  <c:v>0.97141398672792245</c:v>
                </c:pt>
                <c:pt idx="665">
                  <c:v>0.97592309001191102</c:v>
                </c:pt>
                <c:pt idx="666">
                  <c:v>0.98026203845499416</c:v>
                </c:pt>
                <c:pt idx="667">
                  <c:v>0.9844308320571723</c:v>
                </c:pt>
                <c:pt idx="668">
                  <c:v>0.99757529351710061</c:v>
                </c:pt>
                <c:pt idx="669">
                  <c:v>1.0009358516249787</c:v>
                </c:pt>
                <c:pt idx="670">
                  <c:v>1</c:v>
                </c:pt>
                <c:pt idx="671">
                  <c:v>1.0076144291305089</c:v>
                </c:pt>
                <c:pt idx="672">
                  <c:v>1.0075718904202826</c:v>
                </c:pt>
                <c:pt idx="673">
                  <c:v>1.0163774034371278</c:v>
                </c:pt>
                <c:pt idx="674">
                  <c:v>1.0249702229028415</c:v>
                </c:pt>
                <c:pt idx="675">
                  <c:v>1.0308405649140717</c:v>
                </c:pt>
                <c:pt idx="676">
                  <c:v>1.0384124553343543</c:v>
                </c:pt>
                <c:pt idx="677">
                  <c:v>1.0428364811978901</c:v>
                </c:pt>
                <c:pt idx="678">
                  <c:v>1.0452611876807898</c:v>
                </c:pt>
                <c:pt idx="679">
                  <c:v>1.0411349327888377</c:v>
                </c:pt>
                <c:pt idx="680">
                  <c:v>1.0412625489195169</c:v>
                </c:pt>
                <c:pt idx="681">
                  <c:v>1.0372639101582442</c:v>
                </c:pt>
                <c:pt idx="682">
                  <c:v>1.034881742385571</c:v>
                </c:pt>
                <c:pt idx="683">
                  <c:v>1.0341160456014973</c:v>
                </c:pt>
                <c:pt idx="684">
                  <c:v>1.024842606772163</c:v>
                </c:pt>
                <c:pt idx="685">
                  <c:v>1.0105921388463504</c:v>
                </c:pt>
                <c:pt idx="686">
                  <c:v>0.99897907095456884</c:v>
                </c:pt>
                <c:pt idx="687">
                  <c:v>0.98528160626169836</c:v>
                </c:pt>
                <c:pt idx="688">
                  <c:v>0.97081844478475432</c:v>
                </c:pt>
                <c:pt idx="689">
                  <c:v>0.96265101242130335</c:v>
                </c:pt>
                <c:pt idx="690">
                  <c:v>0.94482729283648126</c:v>
                </c:pt>
                <c:pt idx="691">
                  <c:v>0.92389824740513882</c:v>
                </c:pt>
                <c:pt idx="692">
                  <c:v>0.9011825761442912</c:v>
                </c:pt>
                <c:pt idx="693">
                  <c:v>0.87459588225285001</c:v>
                </c:pt>
                <c:pt idx="694">
                  <c:v>0.85039135613408212</c:v>
                </c:pt>
                <c:pt idx="695">
                  <c:v>0.82418751063467743</c:v>
                </c:pt>
                <c:pt idx="696">
                  <c:v>0.79598434575463695</c:v>
                </c:pt>
                <c:pt idx="697">
                  <c:v>0.7740343712778629</c:v>
                </c:pt>
                <c:pt idx="698">
                  <c:v>0.75004253871022653</c:v>
                </c:pt>
                <c:pt idx="699">
                  <c:v>0.72600816743236363</c:v>
                </c:pt>
                <c:pt idx="700">
                  <c:v>0.70482388973966326</c:v>
                </c:pt>
                <c:pt idx="701">
                  <c:v>0.6713884635017866</c:v>
                </c:pt>
                <c:pt idx="702">
                  <c:v>0.63523055980942655</c:v>
                </c:pt>
                <c:pt idx="703">
                  <c:v>0.60468776586693884</c:v>
                </c:pt>
                <c:pt idx="704">
                  <c:v>0.57865407520843959</c:v>
                </c:pt>
                <c:pt idx="705">
                  <c:v>0.55763995235664465</c:v>
                </c:pt>
                <c:pt idx="706">
                  <c:v>0.54122001020929045</c:v>
                </c:pt>
                <c:pt idx="707">
                  <c:v>0.52114173898247407</c:v>
                </c:pt>
                <c:pt idx="708">
                  <c:v>0.49676705802280069</c:v>
                </c:pt>
                <c:pt idx="709">
                  <c:v>0.4770290964777949</c:v>
                </c:pt>
                <c:pt idx="710">
                  <c:v>0.45818444784754125</c:v>
                </c:pt>
                <c:pt idx="711">
                  <c:v>0.43797856049004597</c:v>
                </c:pt>
                <c:pt idx="712">
                  <c:v>0.42279224093925483</c:v>
                </c:pt>
                <c:pt idx="713">
                  <c:v>0.40773353751914249</c:v>
                </c:pt>
                <c:pt idx="714">
                  <c:v>0.38910158244002041</c:v>
                </c:pt>
                <c:pt idx="715">
                  <c:v>0.373745108048324</c:v>
                </c:pt>
                <c:pt idx="716">
                  <c:v>0.35421984005444951</c:v>
                </c:pt>
                <c:pt idx="717">
                  <c:v>0.33490726561170658</c:v>
                </c:pt>
                <c:pt idx="718">
                  <c:v>0.32261357835630433</c:v>
                </c:pt>
                <c:pt idx="719">
                  <c:v>0.30959673302705454</c:v>
                </c:pt>
                <c:pt idx="720">
                  <c:v>0.30330100391356135</c:v>
                </c:pt>
                <c:pt idx="721">
                  <c:v>0.295048494129658</c:v>
                </c:pt>
                <c:pt idx="722">
                  <c:v>0.28237195848221874</c:v>
                </c:pt>
                <c:pt idx="723">
                  <c:v>0.27058873574953207</c:v>
                </c:pt>
                <c:pt idx="724">
                  <c:v>0.25786966139186657</c:v>
                </c:pt>
                <c:pt idx="725">
                  <c:v>0.24817083546026891</c:v>
                </c:pt>
                <c:pt idx="726">
                  <c:v>0.2426833418410754</c:v>
                </c:pt>
                <c:pt idx="727">
                  <c:v>0.24004594180704433</c:v>
                </c:pt>
                <c:pt idx="728">
                  <c:v>0.23540922239237713</c:v>
                </c:pt>
                <c:pt idx="729">
                  <c:v>0.22915603198911003</c:v>
                </c:pt>
                <c:pt idx="730">
                  <c:v>0.2195848221881912</c:v>
                </c:pt>
                <c:pt idx="731">
                  <c:v>0.21520333503488182</c:v>
                </c:pt>
                <c:pt idx="732">
                  <c:v>0.21052407690998814</c:v>
                </c:pt>
                <c:pt idx="733">
                  <c:v>0.20307980262038461</c:v>
                </c:pt>
                <c:pt idx="734">
                  <c:v>0.20120809937042711</c:v>
                </c:pt>
                <c:pt idx="735">
                  <c:v>0.1923600476433554</c:v>
                </c:pt>
                <c:pt idx="736">
                  <c:v>0.18708524757529343</c:v>
                </c:pt>
                <c:pt idx="737">
                  <c:v>0.1847456185128466</c:v>
                </c:pt>
                <c:pt idx="738">
                  <c:v>0.17989620554704788</c:v>
                </c:pt>
                <c:pt idx="739">
                  <c:v>0.17998128296750041</c:v>
                </c:pt>
                <c:pt idx="740">
                  <c:v>0.17645057001871695</c:v>
                </c:pt>
                <c:pt idx="741">
                  <c:v>0.16679428279734557</c:v>
                </c:pt>
                <c:pt idx="742">
                  <c:v>0.16045601497362594</c:v>
                </c:pt>
                <c:pt idx="743">
                  <c:v>0.15441551812149057</c:v>
                </c:pt>
                <c:pt idx="744">
                  <c:v>0.14633316317849243</c:v>
                </c:pt>
                <c:pt idx="745">
                  <c:v>0.14437638250808241</c:v>
                </c:pt>
                <c:pt idx="746">
                  <c:v>0.14254721796835118</c:v>
                </c:pt>
                <c:pt idx="747">
                  <c:v>0.14080313084907267</c:v>
                </c:pt>
                <c:pt idx="748">
                  <c:v>0.14271737280925645</c:v>
                </c:pt>
                <c:pt idx="749">
                  <c:v>0.14207929215586185</c:v>
                </c:pt>
                <c:pt idx="750">
                  <c:v>0.13995235664454655</c:v>
                </c:pt>
                <c:pt idx="751">
                  <c:v>0.13548579207078443</c:v>
                </c:pt>
                <c:pt idx="752">
                  <c:v>0.12961545005955413</c:v>
                </c:pt>
                <c:pt idx="753">
                  <c:v>0.1259145822698656</c:v>
                </c:pt>
                <c:pt idx="754">
                  <c:v>0.12519142419601828</c:v>
                </c:pt>
                <c:pt idx="755">
                  <c:v>0.12314956610515571</c:v>
                </c:pt>
                <c:pt idx="756">
                  <c:v>0.12144801769610347</c:v>
                </c:pt>
                <c:pt idx="757">
                  <c:v>0.11681129828143608</c:v>
                </c:pt>
                <c:pt idx="758">
                  <c:v>0.10936702399183254</c:v>
                </c:pt>
                <c:pt idx="759">
                  <c:v>0.10451761102603363</c:v>
                </c:pt>
                <c:pt idx="760">
                  <c:v>0.1004338948443083</c:v>
                </c:pt>
                <c:pt idx="761">
                  <c:v>0.10051897226476082</c:v>
                </c:pt>
                <c:pt idx="762">
                  <c:v>9.8009188361408928E-2</c:v>
                </c:pt>
                <c:pt idx="763">
                  <c:v>9.3755317338778343E-2</c:v>
                </c:pt>
                <c:pt idx="764">
                  <c:v>8.6991662412795656E-2</c:v>
                </c:pt>
                <c:pt idx="765">
                  <c:v>8.0823549429981295E-2</c:v>
                </c:pt>
                <c:pt idx="766">
                  <c:v>8.1759401054959949E-2</c:v>
                </c:pt>
                <c:pt idx="767">
                  <c:v>8.3546026884464913E-2</c:v>
                </c:pt>
                <c:pt idx="768">
                  <c:v>8.4439339799217292E-2</c:v>
                </c:pt>
                <c:pt idx="769">
                  <c:v>8.2780330100391333E-2</c:v>
                </c:pt>
                <c:pt idx="770">
                  <c:v>7.5506210651693051E-2</c:v>
                </c:pt>
                <c:pt idx="771">
                  <c:v>6.2702058873574995E-2</c:v>
                </c:pt>
                <c:pt idx="772">
                  <c:v>5.5427939424876525E-2</c:v>
                </c:pt>
                <c:pt idx="773">
                  <c:v>5.7980262038454883E-2</c:v>
                </c:pt>
                <c:pt idx="774">
                  <c:v>5.674663944189217E-2</c:v>
                </c:pt>
                <c:pt idx="775">
                  <c:v>5.8533265271396941E-2</c:v>
                </c:pt>
                <c:pt idx="776">
                  <c:v>5.9171345924791528E-2</c:v>
                </c:pt>
                <c:pt idx="777">
                  <c:v>5.1769610345414253E-2</c:v>
                </c:pt>
                <c:pt idx="778">
                  <c:v>5.1003913561340868E-2</c:v>
                </c:pt>
                <c:pt idx="779">
                  <c:v>5.006806193636202E-2</c:v>
                </c:pt>
                <c:pt idx="780">
                  <c:v>5.0238216777267281E-2</c:v>
                </c:pt>
                <c:pt idx="781">
                  <c:v>4.8323974817083511E-2</c:v>
                </c:pt>
                <c:pt idx="782">
                  <c:v>4.8323974817083511E-2</c:v>
                </c:pt>
                <c:pt idx="783">
                  <c:v>4.9642674834098961E-2</c:v>
                </c:pt>
                <c:pt idx="784">
                  <c:v>4.5771652203505153E-2</c:v>
                </c:pt>
                <c:pt idx="785">
                  <c:v>4.5346265101242095E-2</c:v>
                </c:pt>
                <c:pt idx="786">
                  <c:v>4.4750723158073775E-2</c:v>
                </c:pt>
                <c:pt idx="787">
                  <c:v>4.215586183426915E-2</c:v>
                </c:pt>
                <c:pt idx="788">
                  <c:v>4.1900629572911352E-2</c:v>
                </c:pt>
                <c:pt idx="789">
                  <c:v>3.756168112982803E-2</c:v>
                </c:pt>
                <c:pt idx="790">
                  <c:v>3.2244342351539786E-2</c:v>
                </c:pt>
                <c:pt idx="791">
                  <c:v>3.0840564914071809E-2</c:v>
                </c:pt>
                <c:pt idx="792">
                  <c:v>2.6799387442572743E-2</c:v>
                </c:pt>
                <c:pt idx="793">
                  <c:v>2.5863535817593899E-2</c:v>
                </c:pt>
                <c:pt idx="794">
                  <c:v>2.7565084226646136E-2</c:v>
                </c:pt>
                <c:pt idx="795">
                  <c:v>2.7735239067551397E-2</c:v>
                </c:pt>
                <c:pt idx="796">
                  <c:v>3.0500255232261284E-2</c:v>
                </c:pt>
                <c:pt idx="797">
                  <c:v>3.3052577845839641E-2</c:v>
                </c:pt>
                <c:pt idx="798">
                  <c:v>3.1436106857240131E-2</c:v>
                </c:pt>
                <c:pt idx="799">
                  <c:v>2.9436787476603634E-2</c:v>
                </c:pt>
                <c:pt idx="800">
                  <c:v>2.356644546537353E-2</c:v>
                </c:pt>
                <c:pt idx="801">
                  <c:v>1.8972264760932413E-2</c:v>
                </c:pt>
                <c:pt idx="802">
                  <c:v>1.7483409903011705E-2</c:v>
                </c:pt>
                <c:pt idx="803">
                  <c:v>1.735579377233271E-2</c:v>
                </c:pt>
                <c:pt idx="804">
                  <c:v>1.7653564743916966E-2</c:v>
                </c:pt>
                <c:pt idx="805">
                  <c:v>1.9057342181384947E-2</c:v>
                </c:pt>
                <c:pt idx="806">
                  <c:v>1.8206567976858826E-2</c:v>
                </c:pt>
                <c:pt idx="807">
                  <c:v>1.4718393738301817E-2</c:v>
                </c:pt>
                <c:pt idx="808">
                  <c:v>1.4463161476944021E-2</c:v>
                </c:pt>
                <c:pt idx="809">
                  <c:v>1.3654925982644169E-2</c:v>
                </c:pt>
                <c:pt idx="810">
                  <c:v>1.2336225965628724E-2</c:v>
                </c:pt>
                <c:pt idx="811">
                  <c:v>1.0847371107708016E-2</c:v>
                </c:pt>
                <c:pt idx="812">
                  <c:v>5.1897226476092474E-3</c:v>
                </c:pt>
                <c:pt idx="813">
                  <c:v>4.1687936021778662E-3</c:v>
                </c:pt>
                <c:pt idx="814">
                  <c:v>4.8068742555724556E-3</c:v>
                </c:pt>
                <c:pt idx="815">
                  <c:v>3.3180193976517476E-3</c:v>
                </c:pt>
                <c:pt idx="816">
                  <c:v>7.061425897566748E-3</c:v>
                </c:pt>
                <c:pt idx="817">
                  <c:v>7.5293517100560748E-3</c:v>
                </c:pt>
                <c:pt idx="818">
                  <c:v>6.2957291134931636E-3</c:v>
                </c:pt>
                <c:pt idx="819">
                  <c:v>4.5516419942146589E-3</c:v>
                </c:pt>
                <c:pt idx="820">
                  <c:v>0</c:v>
                </c:pt>
                <c:pt idx="821">
                  <c:v>-6.7211162157564163E-3</c:v>
                </c:pt>
                <c:pt idx="822">
                  <c:v>-1.3995235664454694E-2</c:v>
                </c:pt>
                <c:pt idx="823">
                  <c:v>-1.4590777607623015E-2</c:v>
                </c:pt>
                <c:pt idx="824">
                  <c:v>-1.6292326016675254E-2</c:v>
                </c:pt>
                <c:pt idx="825">
                  <c:v>-1.5228858261017605E-2</c:v>
                </c:pt>
                <c:pt idx="826">
                  <c:v>-9.2309001191085063E-3</c:v>
                </c:pt>
                <c:pt idx="827">
                  <c:v>-9.1883614088820453E-3</c:v>
                </c:pt>
                <c:pt idx="828">
                  <c:v>-7.4868129998298073E-3</c:v>
                </c:pt>
                <c:pt idx="829">
                  <c:v>-6.4658839543986196E-3</c:v>
                </c:pt>
                <c:pt idx="830">
                  <c:v>-1.1017525948613278E-2</c:v>
                </c:pt>
                <c:pt idx="831">
                  <c:v>-1.2804151778118051E-2</c:v>
                </c:pt>
                <c:pt idx="832">
                  <c:v>-1.3569848562191634E-2</c:v>
                </c:pt>
                <c:pt idx="833">
                  <c:v>-1.3952696954228426E-2</c:v>
                </c:pt>
                <c:pt idx="834">
                  <c:v>-1.6164709885996258E-2</c:v>
                </c:pt>
                <c:pt idx="835">
                  <c:v>-1.8759571209800881E-2</c:v>
                </c:pt>
                <c:pt idx="836">
                  <c:v>-2.3098519652884203E-2</c:v>
                </c:pt>
                <c:pt idx="837">
                  <c:v>-2.2673132550621145E-2</c:v>
                </c:pt>
                <c:pt idx="838">
                  <c:v>-2.1524587374510767E-2</c:v>
                </c:pt>
                <c:pt idx="839">
                  <c:v>-2.4544835800578646E-2</c:v>
                </c:pt>
                <c:pt idx="840">
                  <c:v>-2.1354432533605701E-2</c:v>
                </c:pt>
                <c:pt idx="841">
                  <c:v>-2.2885826101752674E-2</c:v>
                </c:pt>
                <c:pt idx="842">
                  <c:v>-2.4332142249447117E-2</c:v>
                </c:pt>
                <c:pt idx="843">
                  <c:v>-2.1184277692700437E-2</c:v>
                </c:pt>
                <c:pt idx="844">
                  <c:v>-2.3736600306278794E-2</c:v>
                </c:pt>
                <c:pt idx="845">
                  <c:v>-2.2800748681299946E-2</c:v>
                </c:pt>
                <c:pt idx="846">
                  <c:v>-2.1992513187000289E-2</c:v>
                </c:pt>
                <c:pt idx="847">
                  <c:v>-2.2375361579036888E-2</c:v>
                </c:pt>
                <c:pt idx="848">
                  <c:v>-2.156712608473723E-2</c:v>
                </c:pt>
                <c:pt idx="849">
                  <c:v>-2.318359707333674E-2</c:v>
                </c:pt>
                <c:pt idx="850">
                  <c:v>-2.956440360728263E-2</c:v>
                </c:pt>
                <c:pt idx="851">
                  <c:v>-3.4839203675344606E-2</c:v>
                </c:pt>
                <c:pt idx="852">
                  <c:v>-4.1773013442232554E-2</c:v>
                </c:pt>
                <c:pt idx="853">
                  <c:v>-4.6324655436447211E-2</c:v>
                </c:pt>
                <c:pt idx="854">
                  <c:v>-4.3687255402416317E-2</c:v>
                </c:pt>
                <c:pt idx="855">
                  <c:v>-3.9390845669559263E-2</c:v>
                </c:pt>
                <c:pt idx="856">
                  <c:v>-3.364811978900796E-2</c:v>
                </c:pt>
                <c:pt idx="857">
                  <c:v>-3.2797345584481843E-2</c:v>
                </c:pt>
                <c:pt idx="858">
                  <c:v>-3.6540752084396846E-2</c:v>
                </c:pt>
                <c:pt idx="859">
                  <c:v>-3.7051216607112435E-2</c:v>
                </c:pt>
                <c:pt idx="860">
                  <c:v>-4.1475242470648294E-2</c:v>
                </c:pt>
                <c:pt idx="861">
                  <c:v>-4.0496852135443372E-2</c:v>
                </c:pt>
                <c:pt idx="862">
                  <c:v>-3.9007997277522667E-2</c:v>
                </c:pt>
                <c:pt idx="863">
                  <c:v>-4.1007316658158967E-2</c:v>
                </c:pt>
                <c:pt idx="864">
                  <c:v>-4.215586183426915E-2</c:v>
                </c:pt>
                <c:pt idx="865">
                  <c:v>-4.692019737961553E-2</c:v>
                </c:pt>
                <c:pt idx="866">
                  <c:v>-4.8962055470478105E-2</c:v>
                </c:pt>
                <c:pt idx="867">
                  <c:v>-4.9642674834099149E-2</c:v>
                </c:pt>
                <c:pt idx="868">
                  <c:v>-5.0195678067041012E-2</c:v>
                </c:pt>
                <c:pt idx="869">
                  <c:v>-4.8706823209120308E-2</c:v>
                </c:pt>
                <c:pt idx="870">
                  <c:v>-4.7983665135273183E-2</c:v>
                </c:pt>
                <c:pt idx="871">
                  <c:v>-4.9940445805683215E-2</c:v>
                </c:pt>
                <c:pt idx="872">
                  <c:v>-5.3981623277182283E-2</c:v>
                </c:pt>
                <c:pt idx="873">
                  <c:v>-5.6959332993023699E-2</c:v>
                </c:pt>
                <c:pt idx="874">
                  <c:v>-5.5938403947592315E-2</c:v>
                </c:pt>
                <c:pt idx="875">
                  <c:v>-5.5257784583971459E-2</c:v>
                </c:pt>
                <c:pt idx="876">
                  <c:v>-5.313084907265616E-2</c:v>
                </c:pt>
                <c:pt idx="877">
                  <c:v>-4.4538029606942441E-2</c:v>
                </c:pt>
                <c:pt idx="878">
                  <c:v>-4.053939084566964E-2</c:v>
                </c:pt>
                <c:pt idx="879">
                  <c:v>-4.3985026374000383E-2</c:v>
                </c:pt>
                <c:pt idx="880">
                  <c:v>-4.6579887697805009E-2</c:v>
                </c:pt>
                <c:pt idx="881">
                  <c:v>-5.2960694231750899E-2</c:v>
                </c:pt>
                <c:pt idx="882">
                  <c:v>-6.2616981453122458E-2</c:v>
                </c:pt>
                <c:pt idx="883">
                  <c:v>-6.2999829845159061E-2</c:v>
                </c:pt>
                <c:pt idx="884">
                  <c:v>-6.0915433044070225E-2</c:v>
                </c:pt>
                <c:pt idx="885">
                  <c:v>-6.0532584652033435E-2</c:v>
                </c:pt>
                <c:pt idx="886">
                  <c:v>-6.1553513697464819E-2</c:v>
                </c:pt>
                <c:pt idx="887">
                  <c:v>-6.1510974987238357E-2</c:v>
                </c:pt>
                <c:pt idx="888">
                  <c:v>-6.4063297600816707E-2</c:v>
                </c:pt>
                <c:pt idx="889">
                  <c:v>-6.1851284669048878E-2</c:v>
                </c:pt>
                <c:pt idx="890">
                  <c:v>-5.772502977709728E-2</c:v>
                </c:pt>
                <c:pt idx="891">
                  <c:v>-5.6448868470308104E-2</c:v>
                </c:pt>
                <c:pt idx="892">
                  <c:v>-5.4917474902160937E-2</c:v>
                </c:pt>
                <c:pt idx="893">
                  <c:v>-5.6406329760081642E-2</c:v>
                </c:pt>
                <c:pt idx="894">
                  <c:v>-5.9511655606602057E-2</c:v>
                </c:pt>
                <c:pt idx="895">
                  <c:v>-6.3127445975838054E-2</c:v>
                </c:pt>
                <c:pt idx="896">
                  <c:v>-6.6402926663263542E-2</c:v>
                </c:pt>
                <c:pt idx="897">
                  <c:v>-6.8912710566615631E-2</c:v>
                </c:pt>
                <c:pt idx="898">
                  <c:v>-6.5339458907605896E-2</c:v>
                </c:pt>
                <c:pt idx="899">
                  <c:v>-6.1766207248596348E-2</c:v>
                </c:pt>
                <c:pt idx="900">
                  <c:v>-5.9171345924791528E-2</c:v>
                </c:pt>
                <c:pt idx="901">
                  <c:v>-5.8448187850944404E-2</c:v>
                </c:pt>
                <c:pt idx="902">
                  <c:v>-5.904372979411273E-2</c:v>
                </c:pt>
                <c:pt idx="903">
                  <c:v>-6.1213204015654291E-2</c:v>
                </c:pt>
                <c:pt idx="904">
                  <c:v>-6.6402926663263542E-2</c:v>
                </c:pt>
                <c:pt idx="905">
                  <c:v>-7.0784413816573133E-2</c:v>
                </c:pt>
                <c:pt idx="906">
                  <c:v>-7.4144971924451339E-2</c:v>
                </c:pt>
                <c:pt idx="907">
                  <c:v>-7.5889059043729848E-2</c:v>
                </c:pt>
                <c:pt idx="908">
                  <c:v>-7.2145652543814845E-2</c:v>
                </c:pt>
                <c:pt idx="909">
                  <c:v>-6.2787136294027532E-2</c:v>
                </c:pt>
                <c:pt idx="910">
                  <c:v>-5.7469797515739288E-2</c:v>
                </c:pt>
                <c:pt idx="911">
                  <c:v>-5.8065339458907614E-2</c:v>
                </c:pt>
                <c:pt idx="912">
                  <c:v>-5.6619023311213171E-2</c:v>
                </c:pt>
                <c:pt idx="913">
                  <c:v>-5.8235494299812875E-2</c:v>
                </c:pt>
                <c:pt idx="914">
                  <c:v>-6.1128126595201754E-2</c:v>
                </c:pt>
                <c:pt idx="915">
                  <c:v>-5.8490726561170672E-2</c:v>
                </c:pt>
                <c:pt idx="916">
                  <c:v>-6.0362429811128174E-2</c:v>
                </c:pt>
                <c:pt idx="917">
                  <c:v>-6.6445465373489998E-2</c:v>
                </c:pt>
                <c:pt idx="918">
                  <c:v>-7.1209800918836191E-2</c:v>
                </c:pt>
                <c:pt idx="919">
                  <c:v>-7.6569678407350697E-2</c:v>
                </c:pt>
                <c:pt idx="920">
                  <c:v>-7.980262038454991E-2</c:v>
                </c:pt>
                <c:pt idx="921">
                  <c:v>-7.9164539731155323E-2</c:v>
                </c:pt>
                <c:pt idx="922">
                  <c:v>-7.6527139697124436E-2</c:v>
                </c:pt>
                <c:pt idx="923">
                  <c:v>-7.6356984856219168E-2</c:v>
                </c:pt>
                <c:pt idx="924">
                  <c:v>-7.8654075208439728E-2</c:v>
                </c:pt>
                <c:pt idx="925">
                  <c:v>-8.0993704270886549E-2</c:v>
                </c:pt>
                <c:pt idx="926">
                  <c:v>-8.3588565594691175E-2</c:v>
                </c:pt>
                <c:pt idx="927">
                  <c:v>-8.5417730134422415E-2</c:v>
                </c:pt>
                <c:pt idx="928">
                  <c:v>-8.307810107197558E-2</c:v>
                </c:pt>
                <c:pt idx="929">
                  <c:v>-8.0100391356134171E-2</c:v>
                </c:pt>
                <c:pt idx="930">
                  <c:v>-8.2014633316317934E-2</c:v>
                </c:pt>
                <c:pt idx="931">
                  <c:v>-8.2695252679938797E-2</c:v>
                </c:pt>
                <c:pt idx="932">
                  <c:v>-8.3205717202654392E-2</c:v>
                </c:pt>
                <c:pt idx="933">
                  <c:v>-8.3035562361749318E-2</c:v>
                </c:pt>
                <c:pt idx="934">
                  <c:v>-8.1334013952697085E-2</c:v>
                </c:pt>
                <c:pt idx="935">
                  <c:v>-7.8356304236855662E-2</c:v>
                </c:pt>
                <c:pt idx="936">
                  <c:v>-8.0823549429981295E-2</c:v>
                </c:pt>
                <c:pt idx="937">
                  <c:v>-8.1376552662923346E-2</c:v>
                </c:pt>
                <c:pt idx="938">
                  <c:v>-8.5205036583290886E-2</c:v>
                </c:pt>
                <c:pt idx="939">
                  <c:v>-8.6225965628722256E-2</c:v>
                </c:pt>
                <c:pt idx="940">
                  <c:v>-8.5843117236685473E-2</c:v>
                </c:pt>
                <c:pt idx="941">
                  <c:v>-8.2950484941296587E-2</c:v>
                </c:pt>
                <c:pt idx="942">
                  <c:v>-7.9249617151608054E-2</c:v>
                </c:pt>
                <c:pt idx="943">
                  <c:v>-7.7845839714139872E-2</c:v>
                </c:pt>
                <c:pt idx="944">
                  <c:v>-7.4995746128977456E-2</c:v>
                </c:pt>
                <c:pt idx="945">
                  <c:v>-7.5421133231240514E-2</c:v>
                </c:pt>
                <c:pt idx="946">
                  <c:v>-8.1163859111791817E-2</c:v>
                </c:pt>
                <c:pt idx="947">
                  <c:v>-8.4184107537859501E-2</c:v>
                </c:pt>
                <c:pt idx="948">
                  <c:v>-8.7374510804832453E-2</c:v>
                </c:pt>
                <c:pt idx="949">
                  <c:v>-9.0437297941126399E-2</c:v>
                </c:pt>
                <c:pt idx="950">
                  <c:v>-9.022460438999487E-2</c:v>
                </c:pt>
                <c:pt idx="951">
                  <c:v>-9.0267143100221325E-2</c:v>
                </c:pt>
                <c:pt idx="952">
                  <c:v>-9.2138846350178633E-2</c:v>
                </c:pt>
                <c:pt idx="953">
                  <c:v>-8.9288752765016216E-2</c:v>
                </c:pt>
                <c:pt idx="954">
                  <c:v>-8.4524417219670023E-2</c:v>
                </c:pt>
                <c:pt idx="955">
                  <c:v>-8.209971073677047E-2</c:v>
                </c:pt>
                <c:pt idx="956">
                  <c:v>-8.1801939765186404E-2</c:v>
                </c:pt>
                <c:pt idx="957">
                  <c:v>-8.4439339799217292E-2</c:v>
                </c:pt>
                <c:pt idx="958">
                  <c:v>-8.9416368895695209E-2</c:v>
                </c:pt>
                <c:pt idx="959">
                  <c:v>-8.9969372128637065E-2</c:v>
                </c:pt>
                <c:pt idx="960">
                  <c:v>-8.945890760592147E-2</c:v>
                </c:pt>
                <c:pt idx="961">
                  <c:v>-8.8097668878679564E-2</c:v>
                </c:pt>
                <c:pt idx="962">
                  <c:v>-8.7374510804832453E-2</c:v>
                </c:pt>
                <c:pt idx="963">
                  <c:v>-8.4609494640122559E-2</c:v>
                </c:pt>
                <c:pt idx="964">
                  <c:v>-8.3120639782201855E-2</c:v>
                </c:pt>
                <c:pt idx="965">
                  <c:v>-8.1759401054960143E-2</c:v>
                </c:pt>
                <c:pt idx="966">
                  <c:v>-8.4737110770801552E-2</c:v>
                </c:pt>
                <c:pt idx="967">
                  <c:v>-8.6183426918495801E-2</c:v>
                </c:pt>
                <c:pt idx="968">
                  <c:v>-9.001191083886334E-2</c:v>
                </c:pt>
                <c:pt idx="969">
                  <c:v>-9.2989620554704749E-2</c:v>
                </c:pt>
                <c:pt idx="970">
                  <c:v>-9.0267143100221325E-2</c:v>
                </c:pt>
                <c:pt idx="971">
                  <c:v>-9.2649310872894422E-2</c:v>
                </c:pt>
                <c:pt idx="972">
                  <c:v>-8.7884975327548034E-2</c:v>
                </c:pt>
                <c:pt idx="973">
                  <c:v>-8.4013952696954233E-2</c:v>
                </c:pt>
                <c:pt idx="974">
                  <c:v>-8.7629743066190244E-2</c:v>
                </c:pt>
                <c:pt idx="975">
                  <c:v>-8.9884294708184542E-2</c:v>
                </c:pt>
                <c:pt idx="976">
                  <c:v>-9.1288072145652516E-2</c:v>
                </c:pt>
                <c:pt idx="977">
                  <c:v>-9.737110770801434E-2</c:v>
                </c:pt>
                <c:pt idx="978">
                  <c:v>-0.10171005615109747</c:v>
                </c:pt>
                <c:pt idx="979">
                  <c:v>-9.9072656117066588E-2</c:v>
                </c:pt>
                <c:pt idx="980">
                  <c:v>-0.10413476263399703</c:v>
                </c:pt>
                <c:pt idx="981">
                  <c:v>-0.10932448528160628</c:v>
                </c:pt>
                <c:pt idx="982">
                  <c:v>-0.10596392717372807</c:v>
                </c:pt>
                <c:pt idx="983">
                  <c:v>-0.10417730134422329</c:v>
                </c:pt>
                <c:pt idx="984">
                  <c:v>-0.10179513357155021</c:v>
                </c:pt>
                <c:pt idx="985">
                  <c:v>-9.5159094776246511E-2</c:v>
                </c:pt>
                <c:pt idx="986">
                  <c:v>-8.9629062446826738E-2</c:v>
                </c:pt>
                <c:pt idx="987">
                  <c:v>-8.8267823719584831E-2</c:v>
                </c:pt>
                <c:pt idx="988">
                  <c:v>-9.0564914071805391E-2</c:v>
                </c:pt>
                <c:pt idx="989">
                  <c:v>-9.1883614088820842E-2</c:v>
                </c:pt>
                <c:pt idx="990">
                  <c:v>-9.6520333503488223E-2</c:v>
                </c:pt>
                <c:pt idx="991">
                  <c:v>-0.10183767228177647</c:v>
                </c:pt>
                <c:pt idx="992">
                  <c:v>-0.10226305938403953</c:v>
                </c:pt>
                <c:pt idx="993">
                  <c:v>-0.10609154330440707</c:v>
                </c:pt>
                <c:pt idx="994">
                  <c:v>-0.1081759401054961</c:v>
                </c:pt>
                <c:pt idx="995">
                  <c:v>-0.10689977879870691</c:v>
                </c:pt>
                <c:pt idx="996">
                  <c:v>-0.10413476263399703</c:v>
                </c:pt>
                <c:pt idx="997">
                  <c:v>-9.8392036753445725E-2</c:v>
                </c:pt>
                <c:pt idx="998">
                  <c:v>-9.507401735579378E-2</c:v>
                </c:pt>
                <c:pt idx="999">
                  <c:v>-9.5456865747830577E-2</c:v>
                </c:pt>
                <c:pt idx="1000">
                  <c:v>-9.8817423855708783E-2</c:v>
                </c:pt>
                <c:pt idx="1001">
                  <c:v>-0.10490045941807041</c:v>
                </c:pt>
                <c:pt idx="1002">
                  <c:v>-0.10630423685553859</c:v>
                </c:pt>
                <c:pt idx="1003">
                  <c:v>-0.10375191424196023</c:v>
                </c:pt>
                <c:pt idx="1004">
                  <c:v>-0.10281606261698158</c:v>
                </c:pt>
                <c:pt idx="1005">
                  <c:v>-0.10111451420792934</c:v>
                </c:pt>
                <c:pt idx="1006">
                  <c:v>-0.10022120129317677</c:v>
                </c:pt>
                <c:pt idx="1007">
                  <c:v>-0.10251829164539733</c:v>
                </c:pt>
                <c:pt idx="1008">
                  <c:v>-9.8945039986387581E-2</c:v>
                </c:pt>
                <c:pt idx="1009">
                  <c:v>-9.8987578696614051E-2</c:v>
                </c:pt>
                <c:pt idx="1010">
                  <c:v>-0.10239067551471852</c:v>
                </c:pt>
                <c:pt idx="1011">
                  <c:v>-0.10149736259996595</c:v>
                </c:pt>
                <c:pt idx="1012">
                  <c:v>-0.10694231750893318</c:v>
                </c:pt>
                <c:pt idx="1013">
                  <c:v>-0.11038795303726393</c:v>
                </c:pt>
                <c:pt idx="1014">
                  <c:v>-0.10953717883273781</c:v>
                </c:pt>
                <c:pt idx="1015">
                  <c:v>-0.10860132720775915</c:v>
                </c:pt>
                <c:pt idx="1016">
                  <c:v>-0.11298281436106855</c:v>
                </c:pt>
                <c:pt idx="1017">
                  <c:v>-0.1139186659860474</c:v>
                </c:pt>
                <c:pt idx="1018">
                  <c:v>-0.11476944019057352</c:v>
                </c:pt>
                <c:pt idx="1019">
                  <c:v>-0.11698145312234134</c:v>
                </c:pt>
                <c:pt idx="1020">
                  <c:v>-0.11859792411094104</c:v>
                </c:pt>
                <c:pt idx="1021">
                  <c:v>-0.11710906925302034</c:v>
                </c:pt>
                <c:pt idx="1022">
                  <c:v>-0.11323804662242654</c:v>
                </c:pt>
                <c:pt idx="1023">
                  <c:v>-0.11442913050876299</c:v>
                </c:pt>
                <c:pt idx="1024">
                  <c:v>-0.11430151437808418</c:v>
                </c:pt>
                <c:pt idx="1025">
                  <c:v>-0.1175344563552834</c:v>
                </c:pt>
                <c:pt idx="1026">
                  <c:v>-0.12387272417900302</c:v>
                </c:pt>
                <c:pt idx="1027">
                  <c:v>-0.12285179513357164</c:v>
                </c:pt>
                <c:pt idx="1028">
                  <c:v>-0.12697805002552323</c:v>
                </c:pt>
                <c:pt idx="1029">
                  <c:v>-0.12268164029266639</c:v>
                </c:pt>
                <c:pt idx="1030">
                  <c:v>-0.11562021439509963</c:v>
                </c:pt>
                <c:pt idx="1031">
                  <c:v>-0.1196613918665987</c:v>
                </c:pt>
                <c:pt idx="1032">
                  <c:v>-0.11438659179853672</c:v>
                </c:pt>
                <c:pt idx="1033">
                  <c:v>-0.1116641143440531</c:v>
                </c:pt>
                <c:pt idx="1034">
                  <c:v>-0.1194061596052409</c:v>
                </c:pt>
                <c:pt idx="1035">
                  <c:v>-0.12149055640632973</c:v>
                </c:pt>
                <c:pt idx="1036">
                  <c:v>-0.11638591117917302</c:v>
                </c:pt>
                <c:pt idx="1037">
                  <c:v>-0.11557767568487337</c:v>
                </c:pt>
                <c:pt idx="1038">
                  <c:v>-0.11106857240088477</c:v>
                </c:pt>
                <c:pt idx="1039">
                  <c:v>-0.1059213884635018</c:v>
                </c:pt>
                <c:pt idx="1040">
                  <c:v>-0.10702739492938572</c:v>
                </c:pt>
                <c:pt idx="1041">
                  <c:v>-0.11047303045771666</c:v>
                </c:pt>
                <c:pt idx="1042">
                  <c:v>-0.10830355623617489</c:v>
                </c:pt>
                <c:pt idx="1043">
                  <c:v>-0.11255742725880549</c:v>
                </c:pt>
                <c:pt idx="1044">
                  <c:v>-0.11447166921898926</c:v>
                </c:pt>
                <c:pt idx="1045">
                  <c:v>-0.11804492087799899</c:v>
                </c:pt>
                <c:pt idx="1046">
                  <c:v>-0.12323464352560844</c:v>
                </c:pt>
                <c:pt idx="1047">
                  <c:v>-0.12285179513357164</c:v>
                </c:pt>
                <c:pt idx="1048">
                  <c:v>-0.12297941126425044</c:v>
                </c:pt>
                <c:pt idx="1049">
                  <c:v>-0.12629743066190238</c:v>
                </c:pt>
                <c:pt idx="1050">
                  <c:v>-0.1251488854857922</c:v>
                </c:pt>
                <c:pt idx="1051">
                  <c:v>-0.13059384039475924</c:v>
                </c:pt>
                <c:pt idx="1052">
                  <c:v>-0.13620895014463175</c:v>
                </c:pt>
                <c:pt idx="1053">
                  <c:v>-0.14067551471839387</c:v>
                </c:pt>
                <c:pt idx="1054">
                  <c:v>-0.14318529862174575</c:v>
                </c:pt>
                <c:pt idx="1055">
                  <c:v>-0.14548238897396631</c:v>
                </c:pt>
                <c:pt idx="1056">
                  <c:v>-0.14378084056491408</c:v>
                </c:pt>
                <c:pt idx="1057">
                  <c:v>-0.14097328568997794</c:v>
                </c:pt>
                <c:pt idx="1058">
                  <c:v>-0.13782542113323126</c:v>
                </c:pt>
                <c:pt idx="1059">
                  <c:v>-0.13514548238897409</c:v>
                </c:pt>
                <c:pt idx="1060">
                  <c:v>-0.13344393397992185</c:v>
                </c:pt>
                <c:pt idx="1061">
                  <c:v>-0.12612727582099711</c:v>
                </c:pt>
                <c:pt idx="1062">
                  <c:v>-0.12497873064488695</c:v>
                </c:pt>
                <c:pt idx="1063">
                  <c:v>-0.11868300153139358</c:v>
                </c:pt>
                <c:pt idx="1064">
                  <c:v>-0.1155351369746469</c:v>
                </c:pt>
                <c:pt idx="1065">
                  <c:v>-0.11583290794623116</c:v>
                </c:pt>
                <c:pt idx="1066">
                  <c:v>-0.11847030798026205</c:v>
                </c:pt>
                <c:pt idx="1067">
                  <c:v>-0.12289433384379791</c:v>
                </c:pt>
                <c:pt idx="1068">
                  <c:v>-0.12400034030968182</c:v>
                </c:pt>
                <c:pt idx="1069">
                  <c:v>-0.12982814361068584</c:v>
                </c:pt>
                <c:pt idx="1070">
                  <c:v>-0.12846690488344395</c:v>
                </c:pt>
                <c:pt idx="1071">
                  <c:v>-0.12485111451420794</c:v>
                </c:pt>
                <c:pt idx="1072">
                  <c:v>-0.12565935000850781</c:v>
                </c:pt>
                <c:pt idx="1073">
                  <c:v>-0.12731835970733377</c:v>
                </c:pt>
                <c:pt idx="1074">
                  <c:v>-0.12795644036072837</c:v>
                </c:pt>
                <c:pt idx="1075">
                  <c:v>-0.13408201463331645</c:v>
                </c:pt>
                <c:pt idx="1076">
                  <c:v>-0.14173898247405151</c:v>
                </c:pt>
                <c:pt idx="1077">
                  <c:v>-0.14258975667857765</c:v>
                </c:pt>
                <c:pt idx="1078">
                  <c:v>-0.14178152118427778</c:v>
                </c:pt>
                <c:pt idx="1079">
                  <c:v>-0.14288752765016169</c:v>
                </c:pt>
                <c:pt idx="1080">
                  <c:v>-0.14127105666156201</c:v>
                </c:pt>
                <c:pt idx="1081">
                  <c:v>-0.13944189212183095</c:v>
                </c:pt>
                <c:pt idx="1082">
                  <c:v>-0.13914412115024671</c:v>
                </c:pt>
                <c:pt idx="1083">
                  <c:v>-0.14037774374680961</c:v>
                </c:pt>
                <c:pt idx="1084">
                  <c:v>-0.14161136634337251</c:v>
                </c:pt>
                <c:pt idx="1085">
                  <c:v>-0.14382337927514036</c:v>
                </c:pt>
                <c:pt idx="1086">
                  <c:v>-0.14816232771822369</c:v>
                </c:pt>
                <c:pt idx="1087">
                  <c:v>-0.14999149225795472</c:v>
                </c:pt>
                <c:pt idx="1088">
                  <c:v>-0.14458907605921395</c:v>
                </c:pt>
                <c:pt idx="1089">
                  <c:v>-0.14237706312744611</c:v>
                </c:pt>
                <c:pt idx="1090">
                  <c:v>-0.14267483409903017</c:v>
                </c:pt>
                <c:pt idx="1091">
                  <c:v>-0.14258975667857765</c:v>
                </c:pt>
                <c:pt idx="1092">
                  <c:v>-0.14395099540581935</c:v>
                </c:pt>
                <c:pt idx="1093">
                  <c:v>-0.14875786966139201</c:v>
                </c:pt>
                <c:pt idx="1094">
                  <c:v>-0.1490131019227498</c:v>
                </c:pt>
                <c:pt idx="1095">
                  <c:v>-0.1446316147694402</c:v>
                </c:pt>
                <c:pt idx="1096">
                  <c:v>-0.14731155351369757</c:v>
                </c:pt>
                <c:pt idx="1097">
                  <c:v>-0.1490131019227498</c:v>
                </c:pt>
                <c:pt idx="1098">
                  <c:v>-0.14561000510464533</c:v>
                </c:pt>
                <c:pt idx="1099">
                  <c:v>-0.1548834439339799</c:v>
                </c:pt>
                <c:pt idx="1100">
                  <c:v>-0.15841415688276336</c:v>
                </c:pt>
                <c:pt idx="1101">
                  <c:v>-0.152246043899949</c:v>
                </c:pt>
                <c:pt idx="1102">
                  <c:v>-0.15509613748511142</c:v>
                </c:pt>
                <c:pt idx="1103">
                  <c:v>-0.14909817934320233</c:v>
                </c:pt>
                <c:pt idx="1104">
                  <c:v>-0.14501446316147701</c:v>
                </c:pt>
                <c:pt idx="1105">
                  <c:v>-0.15041687936021778</c:v>
                </c:pt>
                <c:pt idx="1106">
                  <c:v>-0.15662753105325861</c:v>
                </c:pt>
                <c:pt idx="1107">
                  <c:v>-0.15939254721796847</c:v>
                </c:pt>
                <c:pt idx="1108">
                  <c:v>-0.15896716011570541</c:v>
                </c:pt>
                <c:pt idx="1109">
                  <c:v>-0.1595201633486473</c:v>
                </c:pt>
                <c:pt idx="1110">
                  <c:v>-0.15552152458737448</c:v>
                </c:pt>
                <c:pt idx="1111">
                  <c:v>-0.15135273098519664</c:v>
                </c:pt>
                <c:pt idx="1112">
                  <c:v>-0.14956610515569166</c:v>
                </c:pt>
                <c:pt idx="1113">
                  <c:v>-0.14629062446826618</c:v>
                </c:pt>
                <c:pt idx="1114">
                  <c:v>-0.1491407180534286</c:v>
                </c:pt>
                <c:pt idx="1115">
                  <c:v>-0.15122511485451762</c:v>
                </c:pt>
                <c:pt idx="1116">
                  <c:v>-0.16211502467245192</c:v>
                </c:pt>
                <c:pt idx="1117">
                  <c:v>-0.16407180534286214</c:v>
                </c:pt>
                <c:pt idx="1118">
                  <c:v>-0.15930746979751575</c:v>
                </c:pt>
                <c:pt idx="1119">
                  <c:v>-0.15866938914412118</c:v>
                </c:pt>
                <c:pt idx="1120">
                  <c:v>-0.15007656967840743</c:v>
                </c:pt>
                <c:pt idx="1121">
                  <c:v>-0.15020418580908626</c:v>
                </c:pt>
                <c:pt idx="1122">
                  <c:v>-0.15513867619533789</c:v>
                </c:pt>
                <c:pt idx="1123">
                  <c:v>-0.15262889229198581</c:v>
                </c:pt>
                <c:pt idx="1124">
                  <c:v>-0.15381997617832224</c:v>
                </c:pt>
                <c:pt idx="1125">
                  <c:v>-0.15326697294538039</c:v>
                </c:pt>
                <c:pt idx="1126">
                  <c:v>-0.15245873745108054</c:v>
                </c:pt>
                <c:pt idx="1127">
                  <c:v>-0.16271056661562022</c:v>
                </c:pt>
                <c:pt idx="1128">
                  <c:v>-0.17109069253020262</c:v>
                </c:pt>
                <c:pt idx="1129">
                  <c:v>-0.17751403777437477</c:v>
                </c:pt>
                <c:pt idx="1130">
                  <c:v>-0.17938574102433227</c:v>
                </c:pt>
                <c:pt idx="1131">
                  <c:v>-0.17274970222902838</c:v>
                </c:pt>
                <c:pt idx="1132">
                  <c:v>-0.16798536668368222</c:v>
                </c:pt>
                <c:pt idx="1133">
                  <c:v>-0.16662412795644049</c:v>
                </c:pt>
                <c:pt idx="1134">
                  <c:v>-0.16292326016675177</c:v>
                </c:pt>
                <c:pt idx="1135">
                  <c:v>-0.16790028926322967</c:v>
                </c:pt>
                <c:pt idx="1136">
                  <c:v>-0.17466394418921216</c:v>
                </c:pt>
                <c:pt idx="1137">
                  <c:v>-0.17559979581419102</c:v>
                </c:pt>
                <c:pt idx="1138">
                  <c:v>-0.17138846350178669</c:v>
                </c:pt>
                <c:pt idx="1139">
                  <c:v>-0.17326016675174419</c:v>
                </c:pt>
                <c:pt idx="1140">
                  <c:v>-0.17462140547898589</c:v>
                </c:pt>
                <c:pt idx="1141">
                  <c:v>-0.17291985706993365</c:v>
                </c:pt>
                <c:pt idx="1142">
                  <c:v>-0.18023651522885839</c:v>
                </c:pt>
                <c:pt idx="1143">
                  <c:v>-0.18406499914922594</c:v>
                </c:pt>
                <c:pt idx="1144">
                  <c:v>-0.18478815722307307</c:v>
                </c:pt>
                <c:pt idx="1145">
                  <c:v>-0.1858516249787307</c:v>
                </c:pt>
                <c:pt idx="1146">
                  <c:v>-0.180746979751574</c:v>
                </c:pt>
                <c:pt idx="1147">
                  <c:v>-0.17513187000170169</c:v>
                </c:pt>
                <c:pt idx="1148">
                  <c:v>-0.17185638931427602</c:v>
                </c:pt>
                <c:pt idx="1149">
                  <c:v>-0.16683682150757204</c:v>
                </c:pt>
                <c:pt idx="1150">
                  <c:v>-0.16700697634847708</c:v>
                </c:pt>
                <c:pt idx="1151">
                  <c:v>-0.16598604730304592</c:v>
                </c:pt>
                <c:pt idx="1152">
                  <c:v>-0.16704951505870355</c:v>
                </c:pt>
                <c:pt idx="1153">
                  <c:v>-0.17245193125744435</c:v>
                </c:pt>
                <c:pt idx="1154">
                  <c:v>-0.1781095797175431</c:v>
                </c:pt>
                <c:pt idx="1155">
                  <c:v>-0.18610685724008849</c:v>
                </c:pt>
                <c:pt idx="1156">
                  <c:v>-0.19418921218308663</c:v>
                </c:pt>
                <c:pt idx="1157">
                  <c:v>-0.19652884124553346</c:v>
                </c:pt>
                <c:pt idx="1158">
                  <c:v>-0.19138165730815049</c:v>
                </c:pt>
                <c:pt idx="1159">
                  <c:v>-0.1846180023821678</c:v>
                </c:pt>
                <c:pt idx="1160">
                  <c:v>-0.1762378764675856</c:v>
                </c:pt>
                <c:pt idx="1161">
                  <c:v>-0.17092053768929735</c:v>
                </c:pt>
                <c:pt idx="1162">
                  <c:v>-0.17338778288242299</c:v>
                </c:pt>
                <c:pt idx="1163">
                  <c:v>-0.18223583460949469</c:v>
                </c:pt>
                <c:pt idx="1164">
                  <c:v>-0.18980772502977725</c:v>
                </c:pt>
                <c:pt idx="1165">
                  <c:v>-0.19729453802960703</c:v>
                </c:pt>
                <c:pt idx="1166">
                  <c:v>-0.20295218648970562</c:v>
                </c:pt>
                <c:pt idx="1167">
                  <c:v>-0.19027565084226655</c:v>
                </c:pt>
                <c:pt idx="1168">
                  <c:v>-0.18002382167772688</c:v>
                </c:pt>
                <c:pt idx="1169">
                  <c:v>-0.1730049344903864</c:v>
                </c:pt>
                <c:pt idx="1170">
                  <c:v>-0.16560319891100911</c:v>
                </c:pt>
                <c:pt idx="1171">
                  <c:v>-0.17075038284839208</c:v>
                </c:pt>
                <c:pt idx="1172">
                  <c:v>-0.18215075718904217</c:v>
                </c:pt>
                <c:pt idx="1173">
                  <c:v>-0.19176450570018727</c:v>
                </c:pt>
                <c:pt idx="1174">
                  <c:v>-0.2001020929045432</c:v>
                </c:pt>
                <c:pt idx="1175">
                  <c:v>-0.20482388973966312</c:v>
                </c:pt>
                <c:pt idx="1176">
                  <c:v>-0.20592989620554703</c:v>
                </c:pt>
                <c:pt idx="1177">
                  <c:v>-0.20082525097839032</c:v>
                </c:pt>
                <c:pt idx="1178">
                  <c:v>-0.18797856049004599</c:v>
                </c:pt>
                <c:pt idx="1179">
                  <c:v>-0.18334184107537863</c:v>
                </c:pt>
                <c:pt idx="1180">
                  <c:v>-0.17491917645057015</c:v>
                </c:pt>
                <c:pt idx="1181">
                  <c:v>-0.17879019908116395</c:v>
                </c:pt>
                <c:pt idx="1182">
                  <c:v>-0.19397651863195511</c:v>
                </c:pt>
                <c:pt idx="1183">
                  <c:v>-0.19163688956950828</c:v>
                </c:pt>
                <c:pt idx="1184">
                  <c:v>-0.19827292836481197</c:v>
                </c:pt>
                <c:pt idx="1185">
                  <c:v>-0.19793261868300163</c:v>
                </c:pt>
                <c:pt idx="1186">
                  <c:v>-0.19529521864897054</c:v>
                </c:pt>
                <c:pt idx="1187">
                  <c:v>-0.19963416709205387</c:v>
                </c:pt>
                <c:pt idx="1188">
                  <c:v>-0.20044240258635371</c:v>
                </c:pt>
                <c:pt idx="1189">
                  <c:v>-0.20533435426237889</c:v>
                </c:pt>
                <c:pt idx="1190">
                  <c:v>-0.20695082525097841</c:v>
                </c:pt>
                <c:pt idx="1191">
                  <c:v>-0.20507912200102091</c:v>
                </c:pt>
                <c:pt idx="1192">
                  <c:v>-0.20180364131359543</c:v>
                </c:pt>
                <c:pt idx="1193">
                  <c:v>-0.19891100901820655</c:v>
                </c:pt>
                <c:pt idx="1194">
                  <c:v>-0.1969967670580228</c:v>
                </c:pt>
                <c:pt idx="1195">
                  <c:v>-0.21039646077930915</c:v>
                </c:pt>
                <c:pt idx="1196">
                  <c:v>-0.22281776416539062</c:v>
                </c:pt>
                <c:pt idx="1197">
                  <c:v>-0.22217968351199602</c:v>
                </c:pt>
                <c:pt idx="1198">
                  <c:v>-0.22409392547217979</c:v>
                </c:pt>
                <c:pt idx="1199">
                  <c:v>-0.2135868640462821</c:v>
                </c:pt>
                <c:pt idx="1200">
                  <c:v>-0.20580228007486823</c:v>
                </c:pt>
                <c:pt idx="1201">
                  <c:v>-0.20465373489875785</c:v>
                </c:pt>
                <c:pt idx="1202">
                  <c:v>-0.2013357155011061</c:v>
                </c:pt>
                <c:pt idx="1203">
                  <c:v>-0.20656797685894163</c:v>
                </c:pt>
                <c:pt idx="1204">
                  <c:v>-0.20797175429640979</c:v>
                </c:pt>
                <c:pt idx="1205">
                  <c:v>-0.20644036072826283</c:v>
                </c:pt>
                <c:pt idx="1206">
                  <c:v>-0.21243831887017192</c:v>
                </c:pt>
                <c:pt idx="1207">
                  <c:v>-0.21320401565424552</c:v>
                </c:pt>
                <c:pt idx="1208">
                  <c:v>-0.21290624468266126</c:v>
                </c:pt>
                <c:pt idx="1209">
                  <c:v>-0.21584141568827639</c:v>
                </c:pt>
                <c:pt idx="1210">
                  <c:v>-0.21413986727922416</c:v>
                </c:pt>
                <c:pt idx="1211">
                  <c:v>-0.21384209630764009</c:v>
                </c:pt>
                <c:pt idx="1212">
                  <c:v>-0.21784073506891269</c:v>
                </c:pt>
                <c:pt idx="1213">
                  <c:v>-0.21541602858601333</c:v>
                </c:pt>
                <c:pt idx="1214">
                  <c:v>-0.21818104475072322</c:v>
                </c:pt>
                <c:pt idx="1215">
                  <c:v>-0.231070273949294</c:v>
                </c:pt>
                <c:pt idx="1216">
                  <c:v>-0.23847200952867109</c:v>
                </c:pt>
                <c:pt idx="1217">
                  <c:v>-0.24600136123872735</c:v>
                </c:pt>
                <c:pt idx="1218">
                  <c:v>-0.2517866258295049</c:v>
                </c:pt>
                <c:pt idx="1219">
                  <c:v>-0.24302365152288594</c:v>
                </c:pt>
                <c:pt idx="1220">
                  <c:v>-0.23481368044920881</c:v>
                </c:pt>
                <c:pt idx="1221">
                  <c:v>-0.23298451590947777</c:v>
                </c:pt>
                <c:pt idx="1222">
                  <c:v>-0.2291985706993365</c:v>
                </c:pt>
                <c:pt idx="1223">
                  <c:v>-0.22213714480176974</c:v>
                </c:pt>
                <c:pt idx="1224">
                  <c:v>-0.21120469627360902</c:v>
                </c:pt>
                <c:pt idx="1225">
                  <c:v>-0.21439509954058195</c:v>
                </c:pt>
                <c:pt idx="1226">
                  <c:v>-0.20920537689297269</c:v>
                </c:pt>
                <c:pt idx="1227">
                  <c:v>-0.20644036072826283</c:v>
                </c:pt>
                <c:pt idx="1228">
                  <c:v>-0.21001361238727256</c:v>
                </c:pt>
                <c:pt idx="1229">
                  <c:v>-0.21388463501786636</c:v>
                </c:pt>
                <c:pt idx="1230">
                  <c:v>-0.20814190913731506</c:v>
                </c:pt>
                <c:pt idx="1231">
                  <c:v>-0.20763144461459926</c:v>
                </c:pt>
                <c:pt idx="1232">
                  <c:v>-0.21716011570529184</c:v>
                </c:pt>
                <c:pt idx="1233">
                  <c:v>-0.22162668027905397</c:v>
                </c:pt>
                <c:pt idx="1234">
                  <c:v>-0.21541602858601333</c:v>
                </c:pt>
                <c:pt idx="1235">
                  <c:v>-0.22188191254041176</c:v>
                </c:pt>
                <c:pt idx="1236">
                  <c:v>-0.22247745448358008</c:v>
                </c:pt>
                <c:pt idx="1237">
                  <c:v>-0.21856389314276001</c:v>
                </c:pt>
                <c:pt idx="1238">
                  <c:v>-0.22681640292666341</c:v>
                </c:pt>
                <c:pt idx="1239">
                  <c:v>-0.22860302875616817</c:v>
                </c:pt>
                <c:pt idx="1240">
                  <c:v>-0.23166581589246213</c:v>
                </c:pt>
                <c:pt idx="1241">
                  <c:v>-0.23842947081844482</c:v>
                </c:pt>
                <c:pt idx="1242">
                  <c:v>-0.23200612557427266</c:v>
                </c:pt>
                <c:pt idx="1243">
                  <c:v>-0.24008848051727077</c:v>
                </c:pt>
                <c:pt idx="1244">
                  <c:v>-0.24540581929555902</c:v>
                </c:pt>
                <c:pt idx="1245">
                  <c:v>-0.24370427088650679</c:v>
                </c:pt>
                <c:pt idx="1246">
                  <c:v>-0.24617151607963261</c:v>
                </c:pt>
                <c:pt idx="1247">
                  <c:v>-0.25199931938063647</c:v>
                </c:pt>
                <c:pt idx="1248">
                  <c:v>-0.25097839033520508</c:v>
                </c:pt>
                <c:pt idx="1249">
                  <c:v>-0.25646588395439857</c:v>
                </c:pt>
                <c:pt idx="1250">
                  <c:v>-0.26518631955079131</c:v>
                </c:pt>
                <c:pt idx="1251">
                  <c:v>-0.26586693891441215</c:v>
                </c:pt>
                <c:pt idx="1252">
                  <c:v>-0.26348477114173907</c:v>
                </c:pt>
                <c:pt idx="1253">
                  <c:v>-0.26446316147694415</c:v>
                </c:pt>
                <c:pt idx="1254">
                  <c:v>-0.25518972264760942</c:v>
                </c:pt>
                <c:pt idx="1255">
                  <c:v>-0.24638420963076413</c:v>
                </c:pt>
                <c:pt idx="1256">
                  <c:v>-0.2465543644716692</c:v>
                </c:pt>
                <c:pt idx="1257">
                  <c:v>-0.24714990641483753</c:v>
                </c:pt>
                <c:pt idx="1258">
                  <c:v>-0.25229709035222053</c:v>
                </c:pt>
                <c:pt idx="1259">
                  <c:v>-0.25574272588055147</c:v>
                </c:pt>
                <c:pt idx="1260">
                  <c:v>-0.26059213884635019</c:v>
                </c:pt>
                <c:pt idx="1261">
                  <c:v>-0.25000000000000017</c:v>
                </c:pt>
                <c:pt idx="1262">
                  <c:v>-0.24315126765356473</c:v>
                </c:pt>
                <c:pt idx="1263">
                  <c:v>-0.24076909988089165</c:v>
                </c:pt>
                <c:pt idx="1264">
                  <c:v>-0.24757529351710059</c:v>
                </c:pt>
                <c:pt idx="1265">
                  <c:v>-0.26084737110770817</c:v>
                </c:pt>
                <c:pt idx="1266">
                  <c:v>-0.26484600986898077</c:v>
                </c:pt>
                <c:pt idx="1267">
                  <c:v>-0.25229709035222053</c:v>
                </c:pt>
                <c:pt idx="1268">
                  <c:v>-0.24710736770461125</c:v>
                </c:pt>
                <c:pt idx="1269">
                  <c:v>-0.24689467415347974</c:v>
                </c:pt>
                <c:pt idx="1270">
                  <c:v>-0.24574612897736955</c:v>
                </c:pt>
                <c:pt idx="1271">
                  <c:v>-0.25348817423855713</c:v>
                </c:pt>
                <c:pt idx="1272">
                  <c:v>-0.26301684532924974</c:v>
                </c:pt>
                <c:pt idx="1273">
                  <c:v>-0.2544240258635358</c:v>
                </c:pt>
                <c:pt idx="1274">
                  <c:v>-0.25123362259656284</c:v>
                </c:pt>
                <c:pt idx="1275">
                  <c:v>-0.2626765356474392</c:v>
                </c:pt>
                <c:pt idx="1276">
                  <c:v>-0.26271907435766545</c:v>
                </c:pt>
                <c:pt idx="1277">
                  <c:v>-0.26688786795984354</c:v>
                </c:pt>
                <c:pt idx="1278">
                  <c:v>-0.27879870682320917</c:v>
                </c:pt>
                <c:pt idx="1279">
                  <c:v>-0.2840309681810449</c:v>
                </c:pt>
                <c:pt idx="1280">
                  <c:v>-0.28739152628892289</c:v>
                </c:pt>
                <c:pt idx="1281">
                  <c:v>-0.28517951335715508</c:v>
                </c:pt>
                <c:pt idx="1282">
                  <c:v>-0.26641994214735421</c:v>
                </c:pt>
                <c:pt idx="1283">
                  <c:v>-0.24357665475582779</c:v>
                </c:pt>
                <c:pt idx="1284">
                  <c:v>-0.23736600306278716</c:v>
                </c:pt>
                <c:pt idx="1285">
                  <c:v>-0.23549429981282965</c:v>
                </c:pt>
                <c:pt idx="1286">
                  <c:v>-0.25021269355113168</c:v>
                </c:pt>
                <c:pt idx="1287">
                  <c:v>-0.26297430661902343</c:v>
                </c:pt>
                <c:pt idx="1288">
                  <c:v>-0.26548409052237537</c:v>
                </c:pt>
                <c:pt idx="1289">
                  <c:v>-0.27373660030627872</c:v>
                </c:pt>
                <c:pt idx="1290">
                  <c:v>-0.25689127105666165</c:v>
                </c:pt>
                <c:pt idx="1291">
                  <c:v>-0.23923770631274466</c:v>
                </c:pt>
                <c:pt idx="1292">
                  <c:v>-0.23668538369916631</c:v>
                </c:pt>
                <c:pt idx="1293">
                  <c:v>-0.25144631614769442</c:v>
                </c:pt>
                <c:pt idx="1294">
                  <c:v>-0.26369746469287059</c:v>
                </c:pt>
                <c:pt idx="1295">
                  <c:v>-0.29122001020929045</c:v>
                </c:pt>
                <c:pt idx="1296">
                  <c:v>-0.30912880721456543</c:v>
                </c:pt>
                <c:pt idx="1297">
                  <c:v>-0.30751233622596569</c:v>
                </c:pt>
                <c:pt idx="1298">
                  <c:v>-0.28883784243661736</c:v>
                </c:pt>
                <c:pt idx="1299">
                  <c:v>-0.26697294538029609</c:v>
                </c:pt>
                <c:pt idx="1300">
                  <c:v>-0.27471499064148386</c:v>
                </c:pt>
                <c:pt idx="1301">
                  <c:v>-0.27386421643695774</c:v>
                </c:pt>
                <c:pt idx="1302">
                  <c:v>-0.28254211332312418</c:v>
                </c:pt>
                <c:pt idx="1303">
                  <c:v>-0.31185128466904882</c:v>
                </c:pt>
                <c:pt idx="1304">
                  <c:v>-0.30789518461800247</c:v>
                </c:pt>
                <c:pt idx="1305">
                  <c:v>-0.28739152628892289</c:v>
                </c:pt>
                <c:pt idx="1306">
                  <c:v>-0.28301003913561351</c:v>
                </c:pt>
                <c:pt idx="1307">
                  <c:v>-0.25957120980091897</c:v>
                </c:pt>
                <c:pt idx="1308">
                  <c:v>-0.25225455164199423</c:v>
                </c:pt>
                <c:pt idx="1309">
                  <c:v>-0.2544240258635358</c:v>
                </c:pt>
                <c:pt idx="1310">
                  <c:v>-0.25463671941466731</c:v>
                </c:pt>
                <c:pt idx="1311">
                  <c:v>-0.25195678067041016</c:v>
                </c:pt>
                <c:pt idx="1312">
                  <c:v>-0.25501956780670415</c:v>
                </c:pt>
                <c:pt idx="1313">
                  <c:v>-0.25518972264760942</c:v>
                </c:pt>
                <c:pt idx="1314">
                  <c:v>-0.25655096137485112</c:v>
                </c:pt>
                <c:pt idx="1315">
                  <c:v>-0.26054960013612388</c:v>
                </c:pt>
                <c:pt idx="1316">
                  <c:v>-0.26522885826101755</c:v>
                </c:pt>
                <c:pt idx="1317">
                  <c:v>-0.26148545176110277</c:v>
                </c:pt>
                <c:pt idx="1318">
                  <c:v>-0.27305598094265787</c:v>
                </c:pt>
                <c:pt idx="1319">
                  <c:v>-0.29321932958992697</c:v>
                </c:pt>
                <c:pt idx="1320">
                  <c:v>-0.29019908116385928</c:v>
                </c:pt>
                <c:pt idx="1321">
                  <c:v>-0.28688106176620731</c:v>
                </c:pt>
                <c:pt idx="1322">
                  <c:v>-0.28437127786285521</c:v>
                </c:pt>
                <c:pt idx="1323">
                  <c:v>-0.26875957120980104</c:v>
                </c:pt>
                <c:pt idx="1324">
                  <c:v>-0.2671431002212013</c:v>
                </c:pt>
                <c:pt idx="1325">
                  <c:v>-0.27684192615279918</c:v>
                </c:pt>
                <c:pt idx="1326">
                  <c:v>-0.28747660370937567</c:v>
                </c:pt>
                <c:pt idx="1327">
                  <c:v>-0.29019908116385928</c:v>
                </c:pt>
                <c:pt idx="1328">
                  <c:v>-0.30376892972605068</c:v>
                </c:pt>
                <c:pt idx="1329">
                  <c:v>-0.31699846860643199</c:v>
                </c:pt>
                <c:pt idx="1330">
                  <c:v>-0.31874255572571053</c:v>
                </c:pt>
                <c:pt idx="1331">
                  <c:v>-0.3240173557937725</c:v>
                </c:pt>
                <c:pt idx="1332">
                  <c:v>-0.3286115364982134</c:v>
                </c:pt>
                <c:pt idx="1333">
                  <c:v>-0.32006125574272598</c:v>
                </c:pt>
                <c:pt idx="1334">
                  <c:v>-0.30980942657818628</c:v>
                </c:pt>
                <c:pt idx="1335">
                  <c:v>-0.30249276841926154</c:v>
                </c:pt>
                <c:pt idx="1336">
                  <c:v>-0.29402756508422678</c:v>
                </c:pt>
                <c:pt idx="1337">
                  <c:v>-0.28109579717542976</c:v>
                </c:pt>
                <c:pt idx="1338">
                  <c:v>-0.27058873574953207</c:v>
                </c:pt>
                <c:pt idx="1339">
                  <c:v>-0.26676025182916452</c:v>
                </c:pt>
                <c:pt idx="1340">
                  <c:v>-0.25799727752254553</c:v>
                </c:pt>
                <c:pt idx="1341">
                  <c:v>-0.25944359367024</c:v>
                </c:pt>
                <c:pt idx="1342">
                  <c:v>-0.26344223243151277</c:v>
                </c:pt>
                <c:pt idx="1343">
                  <c:v>-0.255700187170325</c:v>
                </c:pt>
                <c:pt idx="1344">
                  <c:v>-0.2537008677896887</c:v>
                </c:pt>
                <c:pt idx="1345">
                  <c:v>-0.24876637740343724</c:v>
                </c:pt>
                <c:pt idx="1346">
                  <c:v>-0.2355793772332824</c:v>
                </c:pt>
                <c:pt idx="1347">
                  <c:v>-0.23434575463671947</c:v>
                </c:pt>
                <c:pt idx="1348">
                  <c:v>-0.23800408371618176</c:v>
                </c:pt>
                <c:pt idx="1349">
                  <c:v>-0.24238557086949133</c:v>
                </c:pt>
                <c:pt idx="1350">
                  <c:v>-0.25382848392036766</c:v>
                </c:pt>
                <c:pt idx="1351">
                  <c:v>-0.25969882593159777</c:v>
                </c:pt>
                <c:pt idx="1352">
                  <c:v>-0.26233622596562889</c:v>
                </c:pt>
                <c:pt idx="1353">
                  <c:v>-0.26795133571550117</c:v>
                </c:pt>
                <c:pt idx="1354">
                  <c:v>-0.29364471669219</c:v>
                </c:pt>
                <c:pt idx="1355">
                  <c:v>-0.30245022970903523</c:v>
                </c:pt>
                <c:pt idx="1356">
                  <c:v>-0.32452782031648808</c:v>
                </c:pt>
                <c:pt idx="1357">
                  <c:v>-0.33320571720265452</c:v>
                </c:pt>
                <c:pt idx="1358">
                  <c:v>-0.31393568147013784</c:v>
                </c:pt>
                <c:pt idx="1359">
                  <c:v>-0.3026203845499405</c:v>
                </c:pt>
                <c:pt idx="1360">
                  <c:v>-0.28335034881742382</c:v>
                </c:pt>
                <c:pt idx="1361">
                  <c:v>-0.24723498383529025</c:v>
                </c:pt>
                <c:pt idx="1362">
                  <c:v>-0.26322953888038125</c:v>
                </c:pt>
                <c:pt idx="1363">
                  <c:v>-0.28101071975497705</c:v>
                </c:pt>
                <c:pt idx="1364">
                  <c:v>-0.27773523906755154</c:v>
                </c:pt>
                <c:pt idx="1365">
                  <c:v>-0.27246043899948957</c:v>
                </c:pt>
                <c:pt idx="1366">
                  <c:v>-0.26157052918155527</c:v>
                </c:pt>
                <c:pt idx="1367">
                  <c:v>-0.23383529011400389</c:v>
                </c:pt>
                <c:pt idx="1368">
                  <c:v>-0.22681640292666341</c:v>
                </c:pt>
                <c:pt idx="1369">
                  <c:v>-0.25591288072145651</c:v>
                </c:pt>
                <c:pt idx="1370">
                  <c:v>-0.28590267143100223</c:v>
                </c:pt>
                <c:pt idx="1371">
                  <c:v>-0.30504509103283989</c:v>
                </c:pt>
                <c:pt idx="1372">
                  <c:v>-0.31376552662923257</c:v>
                </c:pt>
                <c:pt idx="1373">
                  <c:v>-0.30602348136804497</c:v>
                </c:pt>
                <c:pt idx="1374">
                  <c:v>-0.28492428109579726</c:v>
                </c:pt>
                <c:pt idx="1375">
                  <c:v>-0.28798706823209125</c:v>
                </c:pt>
                <c:pt idx="1376">
                  <c:v>-0.30113152969201984</c:v>
                </c:pt>
                <c:pt idx="1377">
                  <c:v>-0.30393908456695595</c:v>
                </c:pt>
                <c:pt idx="1378">
                  <c:v>-0.29955759741364657</c:v>
                </c:pt>
                <c:pt idx="1379">
                  <c:v>-0.29394248766377407</c:v>
                </c:pt>
                <c:pt idx="1380">
                  <c:v>-0.27713969712438324</c:v>
                </c:pt>
                <c:pt idx="1381">
                  <c:v>-0.27960694231750904</c:v>
                </c:pt>
                <c:pt idx="1382">
                  <c:v>-0.28449889399353423</c:v>
                </c:pt>
                <c:pt idx="1383">
                  <c:v>-0.30500255232261364</c:v>
                </c:pt>
                <c:pt idx="1384">
                  <c:v>-0.31789178152118441</c:v>
                </c:pt>
                <c:pt idx="1385">
                  <c:v>-0.33388633656627537</c:v>
                </c:pt>
                <c:pt idx="1386">
                  <c:v>-0.3394589076059214</c:v>
                </c:pt>
                <c:pt idx="1387">
                  <c:v>-0.32622936872554031</c:v>
                </c:pt>
                <c:pt idx="1388">
                  <c:v>-0.31742385570869508</c:v>
                </c:pt>
                <c:pt idx="1389">
                  <c:v>-0.29321932958992697</c:v>
                </c:pt>
                <c:pt idx="1390">
                  <c:v>-0.29292155861834268</c:v>
                </c:pt>
                <c:pt idx="1391">
                  <c:v>-0.28301003913561351</c:v>
                </c:pt>
                <c:pt idx="1392">
                  <c:v>-0.32903692360047648</c:v>
                </c:pt>
                <c:pt idx="1393">
                  <c:v>-0.32065679768589428</c:v>
                </c:pt>
                <c:pt idx="1394">
                  <c:v>-0.31852986217457896</c:v>
                </c:pt>
                <c:pt idx="1395">
                  <c:v>-0.30729964267483417</c:v>
                </c:pt>
                <c:pt idx="1396">
                  <c:v>-0.2892632295388804</c:v>
                </c:pt>
                <c:pt idx="1397">
                  <c:v>-0.27616130678917827</c:v>
                </c:pt>
                <c:pt idx="1398">
                  <c:v>-0.28454143270376048</c:v>
                </c:pt>
                <c:pt idx="1399">
                  <c:v>-0.28305257784583976</c:v>
                </c:pt>
                <c:pt idx="1400">
                  <c:v>-0.26374000340309683</c:v>
                </c:pt>
                <c:pt idx="1401">
                  <c:v>-0.24281095797175439</c:v>
                </c:pt>
                <c:pt idx="1402">
                  <c:v>-0.21903181895524934</c:v>
                </c:pt>
                <c:pt idx="1403">
                  <c:v>-0.20018717032499572</c:v>
                </c:pt>
                <c:pt idx="1404">
                  <c:v>-0.21864897056321256</c:v>
                </c:pt>
                <c:pt idx="1405">
                  <c:v>-0.24072656117066538</c:v>
                </c:pt>
                <c:pt idx="1406">
                  <c:v>-0.27063127445975854</c:v>
                </c:pt>
                <c:pt idx="1407">
                  <c:v>-0.29896205547047827</c:v>
                </c:pt>
                <c:pt idx="1408">
                  <c:v>-0.28751914241960191</c:v>
                </c:pt>
                <c:pt idx="1409">
                  <c:v>-0.29402756508422678</c:v>
                </c:pt>
                <c:pt idx="1410">
                  <c:v>-0.30917134592479167</c:v>
                </c:pt>
                <c:pt idx="1411">
                  <c:v>-0.2937723328228688</c:v>
                </c:pt>
                <c:pt idx="1412">
                  <c:v>-0.31023481368044931</c:v>
                </c:pt>
                <c:pt idx="1413">
                  <c:v>-0.34779649481027736</c:v>
                </c:pt>
                <c:pt idx="1414">
                  <c:v>-0.34464863025353087</c:v>
                </c:pt>
                <c:pt idx="1415">
                  <c:v>-0.33979921728773194</c:v>
                </c:pt>
                <c:pt idx="1416">
                  <c:v>-0.35119959162838182</c:v>
                </c:pt>
                <c:pt idx="1417">
                  <c:v>-0.36940615960524087</c:v>
                </c:pt>
                <c:pt idx="1418">
                  <c:v>-0.35149736259996611</c:v>
                </c:pt>
                <c:pt idx="1419">
                  <c:v>-0.30985196528841252</c:v>
                </c:pt>
                <c:pt idx="1420">
                  <c:v>-0.31253190403266989</c:v>
                </c:pt>
                <c:pt idx="1421">
                  <c:v>-0.26969542283477971</c:v>
                </c:pt>
                <c:pt idx="1422">
                  <c:v>-0.26871703249957474</c:v>
                </c:pt>
                <c:pt idx="1423">
                  <c:v>-0.2905393908456696</c:v>
                </c:pt>
                <c:pt idx="1424">
                  <c:v>-0.36936362089501457</c:v>
                </c:pt>
                <c:pt idx="1425">
                  <c:v>-0.37838182746299137</c:v>
                </c:pt>
                <c:pt idx="1426">
                  <c:v>-0.35864386591798536</c:v>
                </c:pt>
                <c:pt idx="1427">
                  <c:v>-0.3609834949804322</c:v>
                </c:pt>
                <c:pt idx="1428">
                  <c:v>-0.31197890079972784</c:v>
                </c:pt>
                <c:pt idx="1429">
                  <c:v>-0.26544155181214907</c:v>
                </c:pt>
                <c:pt idx="1430">
                  <c:v>-0.28458397141398678</c:v>
                </c:pt>
                <c:pt idx="1431">
                  <c:v>-0.29619703930576835</c:v>
                </c:pt>
                <c:pt idx="1432">
                  <c:v>-0.28581759401054968</c:v>
                </c:pt>
                <c:pt idx="1433">
                  <c:v>-0.31380806533945904</c:v>
                </c:pt>
                <c:pt idx="1434">
                  <c:v>-0.30257784583971425</c:v>
                </c:pt>
                <c:pt idx="1435">
                  <c:v>-0.27752254551642003</c:v>
                </c:pt>
                <c:pt idx="1436">
                  <c:v>-0.255700187170325</c:v>
                </c:pt>
                <c:pt idx="1437">
                  <c:v>-0.2639101582440021</c:v>
                </c:pt>
                <c:pt idx="1438">
                  <c:v>-0.2956440360728263</c:v>
                </c:pt>
                <c:pt idx="1439">
                  <c:v>-0.29781351029436787</c:v>
                </c:pt>
                <c:pt idx="1440">
                  <c:v>-0.29798366513527313</c:v>
                </c:pt>
                <c:pt idx="1441">
                  <c:v>-0.27909647779479324</c:v>
                </c:pt>
                <c:pt idx="1442">
                  <c:v>-0.28164880040837159</c:v>
                </c:pt>
                <c:pt idx="1443">
                  <c:v>-0.26556916794282809</c:v>
                </c:pt>
                <c:pt idx="1444">
                  <c:v>-0.23281436106857251</c:v>
                </c:pt>
                <c:pt idx="1445">
                  <c:v>-0.23426067721626695</c:v>
                </c:pt>
                <c:pt idx="1446">
                  <c:v>-0.23085758039816248</c:v>
                </c:pt>
                <c:pt idx="1447">
                  <c:v>-0.23855708694912381</c:v>
                </c:pt>
                <c:pt idx="1448">
                  <c:v>-0.29245363280585335</c:v>
                </c:pt>
                <c:pt idx="1449">
                  <c:v>-0.28118087459588231</c:v>
                </c:pt>
                <c:pt idx="1450">
                  <c:v>-0.26063467755657665</c:v>
                </c:pt>
                <c:pt idx="1451">
                  <c:v>-0.30023821677726742</c:v>
                </c:pt>
                <c:pt idx="1452">
                  <c:v>-0.26467585502807567</c:v>
                </c:pt>
                <c:pt idx="1453">
                  <c:v>-0.266547558278033</c:v>
                </c:pt>
                <c:pt idx="1454">
                  <c:v>-0.33694912370256935</c:v>
                </c:pt>
                <c:pt idx="1455">
                  <c:v>-0.32529351710056165</c:v>
                </c:pt>
                <c:pt idx="1456">
                  <c:v>-0.26561170665305434</c:v>
                </c:pt>
                <c:pt idx="1457">
                  <c:v>-0.23638761272758224</c:v>
                </c:pt>
                <c:pt idx="1458">
                  <c:v>-0.20788667687595727</c:v>
                </c:pt>
                <c:pt idx="1459">
                  <c:v>-0.21660711247234998</c:v>
                </c:pt>
                <c:pt idx="1460">
                  <c:v>-0.23562191594350865</c:v>
                </c:pt>
                <c:pt idx="1461">
                  <c:v>-0.24196018376722828</c:v>
                </c:pt>
                <c:pt idx="1462">
                  <c:v>-0.29942998128296755</c:v>
                </c:pt>
                <c:pt idx="1463">
                  <c:v>-0.27237536157903702</c:v>
                </c:pt>
                <c:pt idx="1464">
                  <c:v>-0.26676025182916452</c:v>
                </c:pt>
                <c:pt idx="1465">
                  <c:v>-0.27773523906755154</c:v>
                </c:pt>
                <c:pt idx="1466">
                  <c:v>-0.25319040326697306</c:v>
                </c:pt>
                <c:pt idx="1467">
                  <c:v>-0.24974476773864215</c:v>
                </c:pt>
                <c:pt idx="1468">
                  <c:v>-0.25855028075548758</c:v>
                </c:pt>
                <c:pt idx="1469">
                  <c:v>-0.27012080993704274</c:v>
                </c:pt>
                <c:pt idx="1470">
                  <c:v>-0.2854347456185129</c:v>
                </c:pt>
                <c:pt idx="1471">
                  <c:v>-0.29011400374340651</c:v>
                </c:pt>
                <c:pt idx="1472">
                  <c:v>-0.32588905904372978</c:v>
                </c:pt>
                <c:pt idx="1473">
                  <c:v>-0.3337161817253701</c:v>
                </c:pt>
                <c:pt idx="1474">
                  <c:v>-0.2961545005955421</c:v>
                </c:pt>
                <c:pt idx="1475">
                  <c:v>-0.31031989110090186</c:v>
                </c:pt>
                <c:pt idx="1476">
                  <c:v>-0.29475072315807394</c:v>
                </c:pt>
                <c:pt idx="1477">
                  <c:v>-0.28628551982303901</c:v>
                </c:pt>
                <c:pt idx="1478">
                  <c:v>-0.24817083546026891</c:v>
                </c:pt>
                <c:pt idx="1479">
                  <c:v>-0.27050365832907952</c:v>
                </c:pt>
                <c:pt idx="1480">
                  <c:v>-0.28586013272077593</c:v>
                </c:pt>
                <c:pt idx="1481">
                  <c:v>-0.32367704611196196</c:v>
                </c:pt>
                <c:pt idx="1482">
                  <c:v>-0.34256423345244186</c:v>
                </c:pt>
                <c:pt idx="1483">
                  <c:v>-0.31457376212353244</c:v>
                </c:pt>
                <c:pt idx="1484">
                  <c:v>-0.25655096137485112</c:v>
                </c:pt>
                <c:pt idx="1485">
                  <c:v>-0.2220946060915433</c:v>
                </c:pt>
                <c:pt idx="1486">
                  <c:v>-0.17504679258124894</c:v>
                </c:pt>
                <c:pt idx="1487">
                  <c:v>-0.28084056491407194</c:v>
                </c:pt>
                <c:pt idx="1488">
                  <c:v>-0.38144461459928541</c:v>
                </c:pt>
                <c:pt idx="1489">
                  <c:v>-0.38752765016164714</c:v>
                </c:pt>
                <c:pt idx="1490">
                  <c:v>-0.39671601157052927</c:v>
                </c:pt>
                <c:pt idx="1491">
                  <c:v>-0.37314956610515587</c:v>
                </c:pt>
                <c:pt idx="1492">
                  <c:v>-0.298791900629573</c:v>
                </c:pt>
                <c:pt idx="1493">
                  <c:v>-0.26803641313595372</c:v>
                </c:pt>
                <c:pt idx="1494">
                  <c:v>-0.28458397141398678</c:v>
                </c:pt>
                <c:pt idx="1495">
                  <c:v>-0.25731665815892468</c:v>
                </c:pt>
                <c:pt idx="1496">
                  <c:v>-0.17904543134252177</c:v>
                </c:pt>
                <c:pt idx="1497">
                  <c:v>-0.18610685724008849</c:v>
                </c:pt>
                <c:pt idx="1498">
                  <c:v>-0.14105836311043046</c:v>
                </c:pt>
                <c:pt idx="1499">
                  <c:v>-0.13221031138335895</c:v>
                </c:pt>
                <c:pt idx="1500">
                  <c:v>-0.18874425727411959</c:v>
                </c:pt>
                <c:pt idx="1501">
                  <c:v>-0.16615620214395097</c:v>
                </c:pt>
                <c:pt idx="1502">
                  <c:v>-0.18759571209800921</c:v>
                </c:pt>
                <c:pt idx="1503">
                  <c:v>-0.19380636379104985</c:v>
                </c:pt>
                <c:pt idx="1504">
                  <c:v>-9.6094946401225165E-2</c:v>
                </c:pt>
                <c:pt idx="1505">
                  <c:v>-2.3013442232431475E-2</c:v>
                </c:pt>
                <c:pt idx="1506">
                  <c:v>3.6668368215075645E-2</c:v>
                </c:pt>
                <c:pt idx="1507">
                  <c:v>9.2266462480857625E-2</c:v>
                </c:pt>
                <c:pt idx="1508">
                  <c:v>5.8873574953207462E-2</c:v>
                </c:pt>
                <c:pt idx="1509">
                  <c:v>2.5991151948272891E-2</c:v>
                </c:pt>
                <c:pt idx="1510">
                  <c:v>4.6920197379615336E-2</c:v>
                </c:pt>
                <c:pt idx="1511">
                  <c:v>3.1904032669729458E-2</c:v>
                </c:pt>
                <c:pt idx="1512">
                  <c:v>-1.5526629232601669E-2</c:v>
                </c:pt>
                <c:pt idx="1513">
                  <c:v>-2.9436787476603828E-2</c:v>
                </c:pt>
                <c:pt idx="1514">
                  <c:v>-5.5725710396460786E-2</c:v>
                </c:pt>
                <c:pt idx="1515">
                  <c:v>-0.17006976348477124</c:v>
                </c:pt>
                <c:pt idx="1516">
                  <c:v>-0.14820486642844993</c:v>
                </c:pt>
                <c:pt idx="1517">
                  <c:v>-9.7115875446656549E-2</c:v>
                </c:pt>
                <c:pt idx="1518">
                  <c:v>-8.7034201123021918E-2</c:v>
                </c:pt>
                <c:pt idx="1519">
                  <c:v>-3.4669048834439345E-2</c:v>
                </c:pt>
                <c:pt idx="1520">
                  <c:v>1.2506380806533986E-2</c:v>
                </c:pt>
                <c:pt idx="1521">
                  <c:v>5.1046452271567129E-2</c:v>
                </c:pt>
                <c:pt idx="1522">
                  <c:v>-0.11285519823038974</c:v>
                </c:pt>
                <c:pt idx="1523">
                  <c:v>-0.19469967670580243</c:v>
                </c:pt>
                <c:pt idx="1524">
                  <c:v>-0.3013867619533776</c:v>
                </c:pt>
                <c:pt idx="1525">
                  <c:v>-0.42602518291645403</c:v>
                </c:pt>
                <c:pt idx="1526">
                  <c:v>-0.48421813850604062</c:v>
                </c:pt>
                <c:pt idx="1527">
                  <c:v>-0.3799557597413647</c:v>
                </c:pt>
                <c:pt idx="1528">
                  <c:v>-0.34868980772502994</c:v>
                </c:pt>
                <c:pt idx="1529">
                  <c:v>-0.2608048323974817</c:v>
                </c:pt>
                <c:pt idx="1530">
                  <c:v>-0.1632635698485623</c:v>
                </c:pt>
                <c:pt idx="1531">
                  <c:v>-8.5843117236685473E-2</c:v>
                </c:pt>
                <c:pt idx="1532">
                  <c:v>-0.12085247575293515</c:v>
                </c:pt>
                <c:pt idx="1533">
                  <c:v>-0.21077930917134594</c:v>
                </c:pt>
                <c:pt idx="1534">
                  <c:v>-0.27029096477794801</c:v>
                </c:pt>
                <c:pt idx="1535">
                  <c:v>-0.30542793942487667</c:v>
                </c:pt>
                <c:pt idx="1536">
                  <c:v>-0.44180704441041357</c:v>
                </c:pt>
                <c:pt idx="1537">
                  <c:v>-0.38833588565594701</c:v>
                </c:pt>
                <c:pt idx="1538">
                  <c:v>-0.29534626510124223</c:v>
                </c:pt>
                <c:pt idx="1539">
                  <c:v>-0.32614429130508776</c:v>
                </c:pt>
                <c:pt idx="1540">
                  <c:v>-0.40637229879190073</c:v>
                </c:pt>
                <c:pt idx="1541">
                  <c:v>-0.28232941977199266</c:v>
                </c:pt>
                <c:pt idx="1542">
                  <c:v>-0.30636379104985551</c:v>
                </c:pt>
                <c:pt idx="1543">
                  <c:v>-0.42457886676875967</c:v>
                </c:pt>
                <c:pt idx="1544">
                  <c:v>-0.31406329760081686</c:v>
                </c:pt>
                <c:pt idx="1545">
                  <c:v>-0.24753275480687431</c:v>
                </c:pt>
                <c:pt idx="1546">
                  <c:v>-0.29755827803301005</c:v>
                </c:pt>
                <c:pt idx="1547">
                  <c:v>-0.19644376382508091</c:v>
                </c:pt>
                <c:pt idx="1548">
                  <c:v>-0.10681470137825419</c:v>
                </c:pt>
                <c:pt idx="1549">
                  <c:v>1.9908116385911067E-2</c:v>
                </c:pt>
                <c:pt idx="1550">
                  <c:v>-4.6452271567126203E-2</c:v>
                </c:pt>
                <c:pt idx="1551">
                  <c:v>-0.11838523055980951</c:v>
                </c:pt>
                <c:pt idx="1552">
                  <c:v>-4.3814871533095122E-2</c:v>
                </c:pt>
                <c:pt idx="1553">
                  <c:v>5.9128807214565652E-3</c:v>
                </c:pt>
                <c:pt idx="1554">
                  <c:v>0.23068742555725702</c:v>
                </c:pt>
                <c:pt idx="1555">
                  <c:v>0.37663774034371283</c:v>
                </c:pt>
                <c:pt idx="1556">
                  <c:v>0.39071805342862009</c:v>
                </c:pt>
                <c:pt idx="1557">
                  <c:v>0.39254721796835113</c:v>
                </c:pt>
                <c:pt idx="1558">
                  <c:v>0.13084907265611703</c:v>
                </c:pt>
                <c:pt idx="1559">
                  <c:v>6.8955249276841893E-2</c:v>
                </c:pt>
                <c:pt idx="1560">
                  <c:v>0.22724179002892628</c:v>
                </c:pt>
                <c:pt idx="1561">
                  <c:v>0.37672281776416539</c:v>
                </c:pt>
                <c:pt idx="1562">
                  <c:v>0.50442402586353574</c:v>
                </c:pt>
                <c:pt idx="1563">
                  <c:v>0.61217457886676874</c:v>
                </c:pt>
                <c:pt idx="1564">
                  <c:v>0.13837842436617312</c:v>
                </c:pt>
                <c:pt idx="1565">
                  <c:v>-0.38497532754806879</c:v>
                </c:pt>
                <c:pt idx="1566">
                  <c:v>-0.51454823889739676</c:v>
                </c:pt>
                <c:pt idx="1567">
                  <c:v>-0.78756168112982827</c:v>
                </c:pt>
                <c:pt idx="1568">
                  <c:v>-0.56066020078271228</c:v>
                </c:pt>
                <c:pt idx="1569">
                  <c:v>7.0529181555215134E-2</c:v>
                </c:pt>
                <c:pt idx="1570">
                  <c:v>0.42236685383699174</c:v>
                </c:pt>
                <c:pt idx="1571">
                  <c:v>0.62314956610515582</c:v>
                </c:pt>
                <c:pt idx="1572">
                  <c:v>0.78845499404458042</c:v>
                </c:pt>
                <c:pt idx="1573">
                  <c:v>0.35375191424196017</c:v>
                </c:pt>
                <c:pt idx="1574">
                  <c:v>0.18181044750723163</c:v>
                </c:pt>
                <c:pt idx="1575">
                  <c:v>6.5296920197379621E-2</c:v>
                </c:pt>
                <c:pt idx="1576">
                  <c:v>9.23090011910839E-2</c:v>
                </c:pt>
                <c:pt idx="1577">
                  <c:v>-0.15203335034881749</c:v>
                </c:pt>
                <c:pt idx="1578">
                  <c:v>-0.26416539050535992</c:v>
                </c:pt>
                <c:pt idx="1579">
                  <c:v>8.9161136634337224E-2</c:v>
                </c:pt>
                <c:pt idx="1580">
                  <c:v>0.20869491237025692</c:v>
                </c:pt>
                <c:pt idx="1581">
                  <c:v>0.68095967330270546</c:v>
                </c:pt>
                <c:pt idx="1582">
                  <c:v>1.0675514718393739</c:v>
                </c:pt>
                <c:pt idx="1583">
                  <c:v>0.74268334184107554</c:v>
                </c:pt>
                <c:pt idx="1584">
                  <c:v>0.11030287561681119</c:v>
                </c:pt>
                <c:pt idx="1585">
                  <c:v>-3.5222052067381396E-2</c:v>
                </c:pt>
                <c:pt idx="1586">
                  <c:v>-2.8245703590267186E-2</c:v>
                </c:pt>
                <c:pt idx="1587">
                  <c:v>-0.10528330781010721</c:v>
                </c:pt>
                <c:pt idx="1588">
                  <c:v>4.0879700527479974E-2</c:v>
                </c:pt>
                <c:pt idx="1589">
                  <c:v>0.5332227326867448</c:v>
                </c:pt>
                <c:pt idx="1590">
                  <c:v>0.29079462310702742</c:v>
                </c:pt>
                <c:pt idx="1591">
                  <c:v>0.2633146163008338</c:v>
                </c:pt>
                <c:pt idx="1592">
                  <c:v>0.38693210821847884</c:v>
                </c:pt>
                <c:pt idx="1593">
                  <c:v>7.1677726731325511E-2</c:v>
                </c:pt>
                <c:pt idx="1594">
                  <c:v>-0.1703675344563553</c:v>
                </c:pt>
                <c:pt idx="1595">
                  <c:v>-0.31108558788497542</c:v>
                </c:pt>
                <c:pt idx="1596">
                  <c:v>-0.39752424706482903</c:v>
                </c:pt>
                <c:pt idx="1597">
                  <c:v>-0.30972434915773356</c:v>
                </c:pt>
                <c:pt idx="1598">
                  <c:v>-0.26195337757359205</c:v>
                </c:pt>
                <c:pt idx="1599">
                  <c:v>8.8480517270715202E-3</c:v>
                </c:pt>
                <c:pt idx="1600">
                  <c:v>0.12331972094606097</c:v>
                </c:pt>
                <c:pt idx="1601">
                  <c:v>-0.33218478815722313</c:v>
                </c:pt>
                <c:pt idx="1602">
                  <c:v>7.5250978390335246E-2</c:v>
                </c:pt>
                <c:pt idx="1603">
                  <c:v>1.4335545346265025E-2</c:v>
                </c:pt>
                <c:pt idx="1604">
                  <c:v>-0.28203164880040843</c:v>
                </c:pt>
                <c:pt idx="1605">
                  <c:v>-0.1235324144971925</c:v>
                </c:pt>
                <c:pt idx="1606">
                  <c:v>1.5966904883443933</c:v>
                </c:pt>
                <c:pt idx="1607">
                  <c:v>1.4166666666666667</c:v>
                </c:pt>
                <c:pt idx="1608">
                  <c:v>1.9074783052577851</c:v>
                </c:pt>
                <c:pt idx="1609">
                  <c:v>3.1060064658839548</c:v>
                </c:pt>
                <c:pt idx="1610">
                  <c:v>1.8698315467075042</c:v>
                </c:pt>
                <c:pt idx="1611">
                  <c:v>0.93070444104134775</c:v>
                </c:pt>
                <c:pt idx="1612">
                  <c:v>1.3319720946060918</c:v>
                </c:pt>
                <c:pt idx="1613">
                  <c:v>1.4480602348136806</c:v>
                </c:pt>
                <c:pt idx="1614">
                  <c:v>1.1151097498723841</c:v>
                </c:pt>
                <c:pt idx="1615">
                  <c:v>1.405011060064659</c:v>
                </c:pt>
                <c:pt idx="1616">
                  <c:v>2.7191168963757022</c:v>
                </c:pt>
                <c:pt idx="1617">
                  <c:v>2.0572996426748342</c:v>
                </c:pt>
                <c:pt idx="1618">
                  <c:v>1.7485962225625322</c:v>
                </c:pt>
                <c:pt idx="1619">
                  <c:v>-1.0925259486132382</c:v>
                </c:pt>
                <c:pt idx="1620">
                  <c:v>2.5296920197379622</c:v>
                </c:pt>
                <c:pt idx="1621">
                  <c:v>1.46188531563723</c:v>
                </c:pt>
                <c:pt idx="1622">
                  <c:v>0.63671941466734727</c:v>
                </c:pt>
                <c:pt idx="1623">
                  <c:v>0.52854347456185113</c:v>
                </c:pt>
                <c:pt idx="1624">
                  <c:v>0.22234983835290109</c:v>
                </c:pt>
                <c:pt idx="1625">
                  <c:v>0.24264080313084915</c:v>
                </c:pt>
                <c:pt idx="1626">
                  <c:v>7.0444104134762597E-2</c:v>
                </c:pt>
                <c:pt idx="1627">
                  <c:v>0</c:v>
                </c:pt>
                <c:pt idx="1628">
                  <c:v>1.0129317679087972</c:v>
                </c:pt>
                <c:pt idx="1629">
                  <c:v>0.50119108388633671</c:v>
                </c:pt>
                <c:pt idx="1630">
                  <c:v>1.1414837502126938</c:v>
                </c:pt>
                <c:pt idx="1631">
                  <c:v>1.2370682320912032</c:v>
                </c:pt>
                <c:pt idx="1632">
                  <c:v>0.84639271737280952</c:v>
                </c:pt>
                <c:pt idx="1633">
                  <c:v>1.0399438489025015</c:v>
                </c:pt>
                <c:pt idx="1634">
                  <c:v>0.74425727411944875</c:v>
                </c:pt>
                <c:pt idx="1635">
                  <c:v>1.7999829845159094</c:v>
                </c:pt>
                <c:pt idx="1636">
                  <c:v>1.694104134762634</c:v>
                </c:pt>
                <c:pt idx="1637">
                  <c:v>2.1094946401225116</c:v>
                </c:pt>
                <c:pt idx="1638">
                  <c:v>0</c:v>
                </c:pt>
                <c:pt idx="1639">
                  <c:v>0</c:v>
                </c:pt>
                <c:pt idx="1640">
                  <c:v>1.5916709205376895</c:v>
                </c:pt>
                <c:pt idx="1641">
                  <c:v>6.7634847711417398</c:v>
                </c:pt>
                <c:pt idx="1642">
                  <c:v>1.1793432023141059</c:v>
                </c:pt>
                <c:pt idx="1643">
                  <c:v>-0.27981963586864056</c:v>
                </c:pt>
                <c:pt idx="1644">
                  <c:v>0.84337246894674156</c:v>
                </c:pt>
                <c:pt idx="1645">
                  <c:v>1.1519908116385913</c:v>
                </c:pt>
                <c:pt idx="1646">
                  <c:v>2.0997107367704615</c:v>
                </c:pt>
                <c:pt idx="1647">
                  <c:v>0.68108728943338437</c:v>
                </c:pt>
                <c:pt idx="1648">
                  <c:v>1.1348051727071637</c:v>
                </c:pt>
                <c:pt idx="1649">
                  <c:v>2.1244257274119454</c:v>
                </c:pt>
                <c:pt idx="1650">
                  <c:v>-0.87653564743916967</c:v>
                </c:pt>
                <c:pt idx="1651">
                  <c:v>0</c:v>
                </c:pt>
                <c:pt idx="1652">
                  <c:v>-1.2135792070784415</c:v>
                </c:pt>
                <c:pt idx="1653">
                  <c:v>1.1661562021439511</c:v>
                </c:pt>
                <c:pt idx="1654">
                  <c:v>1.7269014803471161</c:v>
                </c:pt>
                <c:pt idx="1655">
                  <c:v>0.82427258805513037</c:v>
                </c:pt>
                <c:pt idx="1656">
                  <c:v>0.76956780670410074</c:v>
                </c:pt>
                <c:pt idx="1657">
                  <c:v>0.91585843117236676</c:v>
                </c:pt>
                <c:pt idx="1658">
                  <c:v>0.5330525778458397</c:v>
                </c:pt>
                <c:pt idx="1659">
                  <c:v>-5.1259145822698665E-2</c:v>
                </c:pt>
                <c:pt idx="1660">
                  <c:v>-0.37676535647439174</c:v>
                </c:pt>
                <c:pt idx="1661">
                  <c:v>-1.0434064999149228</c:v>
                </c:pt>
                <c:pt idx="1662">
                  <c:v>-1.3632805853326528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468-43D5-8370-CB70DB2253D6}"/>
            </c:ext>
          </c:extLst>
        </c:ser>
        <c:ser>
          <c:idx val="1"/>
          <c:order val="1"/>
          <c:tx>
            <c:strRef>
              <c:f>Abs!$MD$2</c:f>
              <c:strCache>
                <c:ptCount val="1"/>
                <c:pt idx="0">
                  <c:v>5180IR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Abs!$MD$3:$MD$1668</c:f>
              <c:numCache>
                <c:formatCode>General</c:formatCode>
                <c:ptCount val="1666"/>
                <c:pt idx="0">
                  <c:v>-0.83258300506471605</c:v>
                </c:pt>
                <c:pt idx="1">
                  <c:v>-0.83258300506471605</c:v>
                </c:pt>
                <c:pt idx="2">
                  <c:v>-0.83258300506471605</c:v>
                </c:pt>
                <c:pt idx="3">
                  <c:v>-0.83258300506471605</c:v>
                </c:pt>
                <c:pt idx="4">
                  <c:v>-0.83258300506471605</c:v>
                </c:pt>
                <c:pt idx="5">
                  <c:v>-0.83258300506471605</c:v>
                </c:pt>
                <c:pt idx="6">
                  <c:v>-0.83258300506471605</c:v>
                </c:pt>
                <c:pt idx="7">
                  <c:v>-0.83258300506471605</c:v>
                </c:pt>
                <c:pt idx="8">
                  <c:v>-0.83258300506471605</c:v>
                </c:pt>
                <c:pt idx="9">
                  <c:v>-0.83258300506471605</c:v>
                </c:pt>
                <c:pt idx="10">
                  <c:v>-0.11873944850872263</c:v>
                </c:pt>
                <c:pt idx="11">
                  <c:v>1.4553554680172576</c:v>
                </c:pt>
                <c:pt idx="12">
                  <c:v>0.57478897017445141</c:v>
                </c:pt>
                <c:pt idx="13">
                  <c:v>0.86053273307071843</c:v>
                </c:pt>
                <c:pt idx="14">
                  <c:v>1.1659163383980495</c:v>
                </c:pt>
                <c:pt idx="15">
                  <c:v>1.2028700056274624</c:v>
                </c:pt>
                <c:pt idx="16">
                  <c:v>1.0074282498593135</c:v>
                </c:pt>
                <c:pt idx="17">
                  <c:v>0.75381729506659167</c:v>
                </c:pt>
                <c:pt idx="18">
                  <c:v>0.58865128493716001</c:v>
                </c:pt>
                <c:pt idx="19">
                  <c:v>0.55593697242543616</c:v>
                </c:pt>
                <c:pt idx="20">
                  <c:v>0.54049896829863076</c:v>
                </c:pt>
                <c:pt idx="21">
                  <c:v>0.61065466141436886</c:v>
                </c:pt>
                <c:pt idx="22">
                  <c:v>0.64130557118739462</c:v>
                </c:pt>
                <c:pt idx="23">
                  <c:v>0.68591258675670608</c:v>
                </c:pt>
                <c:pt idx="24">
                  <c:v>0.76582254736447208</c:v>
                </c:pt>
                <c:pt idx="25">
                  <c:v>0.81545676233352093</c:v>
                </c:pt>
                <c:pt idx="26">
                  <c:v>0.91131119864940924</c:v>
                </c:pt>
                <c:pt idx="27">
                  <c:v>1.0486775464265619</c:v>
                </c:pt>
                <c:pt idx="28">
                  <c:v>1.0837553929844308</c:v>
                </c:pt>
                <c:pt idx="29">
                  <c:v>1.0610579628587509</c:v>
                </c:pt>
                <c:pt idx="30">
                  <c:v>0.99506659163383993</c:v>
                </c:pt>
                <c:pt idx="31">
                  <c:v>0.936053273307072</c:v>
                </c:pt>
                <c:pt idx="32">
                  <c:v>0.87962858750703454</c:v>
                </c:pt>
                <c:pt idx="33">
                  <c:v>0.94068655036578508</c:v>
                </c:pt>
                <c:pt idx="34">
                  <c:v>1.0642468580003754</c:v>
                </c:pt>
                <c:pt idx="35">
                  <c:v>1.2351341211780156</c:v>
                </c:pt>
                <c:pt idx="36">
                  <c:v>1.0649971862689929</c:v>
                </c:pt>
                <c:pt idx="37">
                  <c:v>0.98838867004314401</c:v>
                </c:pt>
                <c:pt idx="38">
                  <c:v>0.9802288501219284</c:v>
                </c:pt>
                <c:pt idx="39">
                  <c:v>1.0514912774338776</c:v>
                </c:pt>
                <c:pt idx="40">
                  <c:v>1.1893640967923469</c:v>
                </c:pt>
                <c:pt idx="41">
                  <c:v>1.2985368598761962</c:v>
                </c:pt>
                <c:pt idx="42">
                  <c:v>1.1931157381354345</c:v>
                </c:pt>
                <c:pt idx="43">
                  <c:v>1.0678109172763086</c:v>
                </c:pt>
                <c:pt idx="44">
                  <c:v>1.1051397486400303</c:v>
                </c:pt>
                <c:pt idx="45">
                  <c:v>1.1312136559744892</c:v>
                </c:pt>
                <c:pt idx="46">
                  <c:v>1.0458638154192461</c:v>
                </c:pt>
                <c:pt idx="47">
                  <c:v>1.1636653535921968</c:v>
                </c:pt>
                <c:pt idx="48">
                  <c:v>1.2739636090789725</c:v>
                </c:pt>
                <c:pt idx="49">
                  <c:v>1.2259425998874511</c:v>
                </c:pt>
                <c:pt idx="50">
                  <c:v>1.1610392046520357</c:v>
                </c:pt>
                <c:pt idx="51">
                  <c:v>0.95794410054398815</c:v>
                </c:pt>
                <c:pt idx="52">
                  <c:v>0.92249108985181016</c:v>
                </c:pt>
                <c:pt idx="53">
                  <c:v>0.99110861001688244</c:v>
                </c:pt>
                <c:pt idx="54">
                  <c:v>1.0961358094166198</c:v>
                </c:pt>
                <c:pt idx="55">
                  <c:v>1.271337460138811</c:v>
                </c:pt>
                <c:pt idx="56">
                  <c:v>1.3621271806415312</c:v>
                </c:pt>
                <c:pt idx="57">
                  <c:v>1.2527668354905275</c:v>
                </c:pt>
                <c:pt idx="58">
                  <c:v>1.1876758581879576</c:v>
                </c:pt>
                <c:pt idx="59">
                  <c:v>1.1790470830988558</c:v>
                </c:pt>
                <c:pt idx="60">
                  <c:v>1.2734008628775091</c:v>
                </c:pt>
                <c:pt idx="61">
                  <c:v>1.4169011442506099</c:v>
                </c:pt>
                <c:pt idx="62">
                  <c:v>1.3825736259613584</c:v>
                </c:pt>
                <c:pt idx="63">
                  <c:v>1.4290939786156449</c:v>
                </c:pt>
                <c:pt idx="64">
                  <c:v>1.3628775089101486</c:v>
                </c:pt>
                <c:pt idx="65">
                  <c:v>1.3688801350590889</c:v>
                </c:pt>
                <c:pt idx="66">
                  <c:v>1.2182517351341215</c:v>
                </c:pt>
                <c:pt idx="67">
                  <c:v>1.0927593322078413</c:v>
                </c:pt>
                <c:pt idx="68">
                  <c:v>1.0274620146314013</c:v>
                </c:pt>
                <c:pt idx="69">
                  <c:v>1.0501782029637967</c:v>
                </c:pt>
                <c:pt idx="70">
                  <c:v>1.1314012380416436</c:v>
                </c:pt>
                <c:pt idx="71">
                  <c:v>1.3142937535171639</c:v>
                </c:pt>
                <c:pt idx="72">
                  <c:v>1.2951603826674172</c:v>
                </c:pt>
                <c:pt idx="73">
                  <c:v>1.155411742637404</c:v>
                </c:pt>
                <c:pt idx="74">
                  <c:v>1.192365409866817</c:v>
                </c:pt>
                <c:pt idx="75">
                  <c:v>1.1329018945788785</c:v>
                </c:pt>
                <c:pt idx="76">
                  <c:v>1.2218157944100547</c:v>
                </c:pt>
                <c:pt idx="77">
                  <c:v>1.1964922153442135</c:v>
                </c:pt>
                <c:pt idx="78">
                  <c:v>1.1940536484712063</c:v>
                </c:pt>
                <c:pt idx="79">
                  <c:v>1.1767960982930035</c:v>
                </c:pt>
                <c:pt idx="80">
                  <c:v>1.0717501406865506</c:v>
                </c:pt>
                <c:pt idx="81">
                  <c:v>1.1432189082723694</c:v>
                </c:pt>
                <c:pt idx="82">
                  <c:v>1.1021384355655601</c:v>
                </c:pt>
                <c:pt idx="83">
                  <c:v>1.1060776589758021</c:v>
                </c:pt>
                <c:pt idx="84">
                  <c:v>1.1685424873382109</c:v>
                </c:pt>
                <c:pt idx="85">
                  <c:v>1.1880510223222664</c:v>
                </c:pt>
                <c:pt idx="86">
                  <c:v>1.2645845057212532</c:v>
                </c:pt>
                <c:pt idx="87">
                  <c:v>1.3414931532545491</c:v>
                </c:pt>
                <c:pt idx="88">
                  <c:v>1.2542674920277623</c:v>
                </c:pt>
                <c:pt idx="89">
                  <c:v>1.2221909585443635</c:v>
                </c:pt>
                <c:pt idx="90">
                  <c:v>1.146970549615457</c:v>
                </c:pt>
                <c:pt idx="91">
                  <c:v>1.0805664978428062</c:v>
                </c:pt>
                <c:pt idx="92">
                  <c:v>1.0935096604764587</c:v>
                </c:pt>
                <c:pt idx="93">
                  <c:v>1.1439692365409868</c:v>
                </c:pt>
                <c:pt idx="94">
                  <c:v>1.172106546614144</c:v>
                </c:pt>
                <c:pt idx="95">
                  <c:v>1.231945226036391</c:v>
                </c:pt>
                <c:pt idx="96">
                  <c:v>1.176045770024386</c:v>
                </c:pt>
                <c:pt idx="97">
                  <c:v>1.1790470830988558</c:v>
                </c:pt>
                <c:pt idx="98">
                  <c:v>1.1835490527105612</c:v>
                </c:pt>
                <c:pt idx="99">
                  <c:v>1.1525980116300882</c:v>
                </c:pt>
                <c:pt idx="100">
                  <c:v>1.2306321515663106</c:v>
                </c:pt>
                <c:pt idx="101">
                  <c:v>1.1807353217032455</c:v>
                </c:pt>
                <c:pt idx="102">
                  <c:v>1.1075783155130374</c:v>
                </c:pt>
                <c:pt idx="103">
                  <c:v>1.0995122866253988</c:v>
                </c:pt>
                <c:pt idx="104">
                  <c:v>1.0619958731945227</c:v>
                </c:pt>
                <c:pt idx="105">
                  <c:v>1.099699868692553</c:v>
                </c:pt>
                <c:pt idx="106">
                  <c:v>1.1494091164884641</c:v>
                </c:pt>
                <c:pt idx="107">
                  <c:v>1.2385105983867943</c:v>
                </c:pt>
                <c:pt idx="108">
                  <c:v>1.3285499906208971</c:v>
                </c:pt>
                <c:pt idx="109">
                  <c:v>1.3625023447758398</c:v>
                </c:pt>
                <c:pt idx="110">
                  <c:v>1.3638154192459202</c:v>
                </c:pt>
                <c:pt idx="111">
                  <c:v>1.2857812793096983</c:v>
                </c:pt>
                <c:pt idx="112">
                  <c:v>1.2272556743575316</c:v>
                </c:pt>
                <c:pt idx="113">
                  <c:v>1.2038079159632342</c:v>
                </c:pt>
                <c:pt idx="114">
                  <c:v>1.2180641530669671</c:v>
                </c:pt>
                <c:pt idx="115">
                  <c:v>1.2640217595197902</c:v>
                </c:pt>
                <c:pt idx="116">
                  <c:v>1.3007878446820489</c:v>
                </c:pt>
                <c:pt idx="117">
                  <c:v>1.287657099981242</c:v>
                </c:pt>
                <c:pt idx="118">
                  <c:v>1.3002250984805854</c:v>
                </c:pt>
                <c:pt idx="119">
                  <c:v>1.3253610954792725</c:v>
                </c:pt>
                <c:pt idx="120">
                  <c:v>1.2719002063402742</c:v>
                </c:pt>
                <c:pt idx="121">
                  <c:v>1.2587694616394673</c:v>
                </c:pt>
                <c:pt idx="122">
                  <c:v>1.2552054023635346</c:v>
                </c:pt>
                <c:pt idx="123">
                  <c:v>1.2658975801913339</c:v>
                </c:pt>
                <c:pt idx="124">
                  <c:v>1.2694616394672671</c:v>
                </c:pt>
                <c:pt idx="125">
                  <c:v>1.2531419996248361</c:v>
                </c:pt>
                <c:pt idx="126">
                  <c:v>1.2703995498030394</c:v>
                </c:pt>
                <c:pt idx="127">
                  <c:v>1.3152316638529358</c:v>
                </c:pt>
                <c:pt idx="128">
                  <c:v>1.3754455074094918</c:v>
                </c:pt>
                <c:pt idx="129">
                  <c:v>1.4101481898330526</c:v>
                </c:pt>
                <c:pt idx="130">
                  <c:v>1.4251547552054025</c:v>
                </c:pt>
                <c:pt idx="131">
                  <c:v>1.4692365409866819</c:v>
                </c:pt>
                <c:pt idx="132">
                  <c:v>1.4864940911648852</c:v>
                </c:pt>
                <c:pt idx="133">
                  <c:v>1.4581691990245735</c:v>
                </c:pt>
                <c:pt idx="134">
                  <c:v>1.471112361658226</c:v>
                </c:pt>
                <c:pt idx="135">
                  <c:v>1.406959294691428</c:v>
                </c:pt>
                <c:pt idx="136">
                  <c:v>1.428343650347027</c:v>
                </c:pt>
                <c:pt idx="137">
                  <c:v>1.4437253798536862</c:v>
                </c:pt>
                <c:pt idx="138">
                  <c:v>1.4746764209341592</c:v>
                </c:pt>
                <c:pt idx="139">
                  <c:v>1.535265428625024</c:v>
                </c:pt>
                <c:pt idx="140">
                  <c:v>1.5412680547739639</c:v>
                </c:pt>
                <c:pt idx="141">
                  <c:v>1.5000000000000002</c:v>
                </c:pt>
                <c:pt idx="142">
                  <c:v>1.4838679422247236</c:v>
                </c:pt>
                <c:pt idx="143">
                  <c:v>1.4604201838304263</c:v>
                </c:pt>
                <c:pt idx="144">
                  <c:v>1.5088163571562563</c:v>
                </c:pt>
                <c:pt idx="145">
                  <c:v>1.5594635152879388</c:v>
                </c:pt>
                <c:pt idx="146">
                  <c:v>1.5609641718251737</c:v>
                </c:pt>
                <c:pt idx="147">
                  <c:v>1.5656537235040335</c:v>
                </c:pt>
                <c:pt idx="148">
                  <c:v>1.6284937160007507</c:v>
                </c:pt>
                <c:pt idx="149">
                  <c:v>1.6382479834927786</c:v>
                </c:pt>
                <c:pt idx="150">
                  <c:v>1.6768898893265807</c:v>
                </c:pt>
                <c:pt idx="151">
                  <c:v>1.6485649971862695</c:v>
                </c:pt>
                <c:pt idx="152">
                  <c:v>1.552147814668918</c:v>
                </c:pt>
                <c:pt idx="153">
                  <c:v>1.5870380791596326</c:v>
                </c:pt>
                <c:pt idx="154">
                  <c:v>1.6129244044269371</c:v>
                </c:pt>
                <c:pt idx="155">
                  <c:v>1.6963984243106363</c:v>
                </c:pt>
                <c:pt idx="156">
                  <c:v>1.7012755580566499</c:v>
                </c:pt>
                <c:pt idx="157">
                  <c:v>1.6457512661789537</c:v>
                </c:pt>
                <c:pt idx="158">
                  <c:v>1.6251172387919717</c:v>
                </c:pt>
                <c:pt idx="159">
                  <c:v>1.6438754455074096</c:v>
                </c:pt>
                <c:pt idx="160">
                  <c:v>1.6669480397673984</c:v>
                </c:pt>
                <c:pt idx="161">
                  <c:v>1.6813918589382857</c:v>
                </c:pt>
                <c:pt idx="162">
                  <c:v>1.6798912024010508</c:v>
                </c:pt>
                <c:pt idx="163">
                  <c:v>1.6708872631776404</c:v>
                </c:pt>
                <c:pt idx="164">
                  <c:v>1.6918964546989312</c:v>
                </c:pt>
                <c:pt idx="165">
                  <c:v>1.7007128118551869</c:v>
                </c:pt>
                <c:pt idx="166">
                  <c:v>1.712155317951604</c:v>
                </c:pt>
                <c:pt idx="167">
                  <c:v>1.7314762708685052</c:v>
                </c:pt>
                <c:pt idx="168">
                  <c:v>1.7519227161883328</c:v>
                </c:pt>
                <c:pt idx="169">
                  <c:v>1.7556743575314204</c:v>
                </c:pt>
                <c:pt idx="170">
                  <c:v>1.7380416432189085</c:v>
                </c:pt>
                <c:pt idx="171">
                  <c:v>1.7365409866816737</c:v>
                </c:pt>
                <c:pt idx="172">
                  <c:v>1.6920840367660854</c:v>
                </c:pt>
                <c:pt idx="173">
                  <c:v>1.6722003376477212</c:v>
                </c:pt>
                <c:pt idx="174">
                  <c:v>1.6322453573438382</c:v>
                </c:pt>
                <c:pt idx="175">
                  <c:v>1.6675107859688618</c:v>
                </c:pt>
                <c:pt idx="176">
                  <c:v>1.6858938285499907</c:v>
                </c:pt>
                <c:pt idx="177">
                  <c:v>1.6999624835865694</c:v>
                </c:pt>
                <c:pt idx="178">
                  <c:v>1.7010879759894957</c:v>
                </c:pt>
                <c:pt idx="179">
                  <c:v>1.682892515475521</c:v>
                </c:pt>
                <c:pt idx="180">
                  <c:v>1.7170324516976183</c:v>
                </c:pt>
                <c:pt idx="181">
                  <c:v>1.7721815794410056</c:v>
                </c:pt>
                <c:pt idx="182">
                  <c:v>1.7982554867754645</c:v>
                </c:pt>
                <c:pt idx="183">
                  <c:v>1.8042581129244049</c:v>
                </c:pt>
                <c:pt idx="184">
                  <c:v>1.8286437816544741</c:v>
                </c:pt>
                <c:pt idx="185">
                  <c:v>1.8479647345713752</c:v>
                </c:pt>
                <c:pt idx="186">
                  <c:v>1.8731007315700623</c:v>
                </c:pt>
                <c:pt idx="187">
                  <c:v>1.9213093228287381</c:v>
                </c:pt>
                <c:pt idx="188">
                  <c:v>1.862596135809417</c:v>
                </c:pt>
                <c:pt idx="189">
                  <c:v>1.9004877133746017</c:v>
                </c:pt>
                <c:pt idx="190">
                  <c:v>1.9049896829863067</c:v>
                </c:pt>
                <c:pt idx="191">
                  <c:v>1.9321890827236923</c:v>
                </c:pt>
                <c:pt idx="192">
                  <c:v>2.0126617895329213</c:v>
                </c:pt>
                <c:pt idx="193">
                  <c:v>2.0113487150628404</c:v>
                </c:pt>
                <c:pt idx="194">
                  <c:v>1.9854623897955361</c:v>
                </c:pt>
                <c:pt idx="195">
                  <c:v>1.9507597073719753</c:v>
                </c:pt>
                <c:pt idx="196">
                  <c:v>1.8894203714124933</c:v>
                </c:pt>
                <c:pt idx="197">
                  <c:v>1.8920465203526546</c:v>
                </c:pt>
                <c:pt idx="198">
                  <c:v>1.9093040705308575</c:v>
                </c:pt>
                <c:pt idx="199">
                  <c:v>1.9350028137310076</c:v>
                </c:pt>
                <c:pt idx="200">
                  <c:v>1.9244982179703627</c:v>
                </c:pt>
                <c:pt idx="201">
                  <c:v>1.9207465766272751</c:v>
                </c:pt>
                <c:pt idx="202">
                  <c:v>1.9147439504783348</c:v>
                </c:pt>
                <c:pt idx="203">
                  <c:v>1.8781654473832305</c:v>
                </c:pt>
                <c:pt idx="204">
                  <c:v>1.9074282498593138</c:v>
                </c:pt>
                <c:pt idx="205">
                  <c:v>1.8950478334271248</c:v>
                </c:pt>
                <c:pt idx="206">
                  <c:v>1.8826674169949356</c:v>
                </c:pt>
                <c:pt idx="207">
                  <c:v>1.8338960795347969</c:v>
                </c:pt>
                <c:pt idx="208">
                  <c:v>1.794503845432377</c:v>
                </c:pt>
                <c:pt idx="209">
                  <c:v>1.7836240855374228</c:v>
                </c:pt>
                <c:pt idx="210">
                  <c:v>1.7976927405740015</c:v>
                </c:pt>
                <c:pt idx="211">
                  <c:v>1.8316450947289442</c:v>
                </c:pt>
                <c:pt idx="212">
                  <c:v>1.8368973926092669</c:v>
                </c:pt>
                <c:pt idx="213">
                  <c:v>1.827518289251548</c:v>
                </c:pt>
                <c:pt idx="214">
                  <c:v>1.824141812042769</c:v>
                </c:pt>
                <c:pt idx="215">
                  <c:v>1.7791221159257178</c:v>
                </c:pt>
                <c:pt idx="216">
                  <c:v>1.7659913712249113</c:v>
                </c:pt>
                <c:pt idx="217">
                  <c:v>1.7408553742262243</c:v>
                </c:pt>
                <c:pt idx="218">
                  <c:v>1.7264115550553369</c:v>
                </c:pt>
                <c:pt idx="219">
                  <c:v>1.6832676796098298</c:v>
                </c:pt>
                <c:pt idx="220">
                  <c:v>1.6543800412680552</c:v>
                </c:pt>
                <c:pt idx="221">
                  <c:v>1.6354342524854626</c:v>
                </c:pt>
                <c:pt idx="222">
                  <c:v>1.622115925717502</c:v>
                </c:pt>
                <c:pt idx="223">
                  <c:v>1.6138623147627089</c:v>
                </c:pt>
                <c:pt idx="224">
                  <c:v>1.5966047645845061</c:v>
                </c:pt>
                <c:pt idx="225">
                  <c:v>1.583849184018008</c:v>
                </c:pt>
                <c:pt idx="226">
                  <c:v>1.5823485274807731</c:v>
                </c:pt>
                <c:pt idx="227">
                  <c:v>1.5647158131682612</c:v>
                </c:pt>
                <c:pt idx="228">
                  <c:v>1.5467079347214412</c:v>
                </c:pt>
                <c:pt idx="229">
                  <c:v>1.5303882948790097</c:v>
                </c:pt>
                <c:pt idx="230">
                  <c:v>1.5211967735884453</c:v>
                </c:pt>
                <c:pt idx="231">
                  <c:v>1.5148189833051964</c:v>
                </c:pt>
                <c:pt idx="232">
                  <c:v>1.5213843556555997</c:v>
                </c:pt>
                <c:pt idx="233">
                  <c:v>1.4968111048583757</c:v>
                </c:pt>
                <c:pt idx="234">
                  <c:v>1.5181954605139751</c:v>
                </c:pt>
                <c:pt idx="235">
                  <c:v>1.5429562933783536</c:v>
                </c:pt>
                <c:pt idx="236">
                  <c:v>1.5489589195272935</c:v>
                </c:pt>
                <c:pt idx="237">
                  <c:v>1.5422059651097357</c:v>
                </c:pt>
                <c:pt idx="238">
                  <c:v>1.5172575501782033</c:v>
                </c:pt>
                <c:pt idx="239">
                  <c:v>1.5052522978803231</c:v>
                </c:pt>
                <c:pt idx="240">
                  <c:v>1.502250984805853</c:v>
                </c:pt>
                <c:pt idx="241">
                  <c:v>1.4864940911648852</c:v>
                </c:pt>
                <c:pt idx="242">
                  <c:v>1.4681110485837559</c:v>
                </c:pt>
                <c:pt idx="243">
                  <c:v>1.4780528981429377</c:v>
                </c:pt>
                <c:pt idx="244">
                  <c:v>1.4906208966422814</c:v>
                </c:pt>
                <c:pt idx="245">
                  <c:v>1.4966235227912212</c:v>
                </c:pt>
                <c:pt idx="246">
                  <c:v>1.51969611705121</c:v>
                </c:pt>
                <c:pt idx="247">
                  <c:v>1.4951228662539864</c:v>
                </c:pt>
                <c:pt idx="248">
                  <c:v>1.5144438191708876</c:v>
                </c:pt>
                <c:pt idx="249">
                  <c:v>1.5264490714687677</c:v>
                </c:pt>
                <c:pt idx="250">
                  <c:v>1.5356405927593326</c:v>
                </c:pt>
                <c:pt idx="251">
                  <c:v>1.5266366535359222</c:v>
                </c:pt>
                <c:pt idx="252">
                  <c:v>1.5020634027386985</c:v>
                </c:pt>
                <c:pt idx="253">
                  <c:v>1.4833051960232606</c:v>
                </c:pt>
                <c:pt idx="254">
                  <c:v>1.4758019133370854</c:v>
                </c:pt>
                <c:pt idx="255">
                  <c:v>1.4688613768523733</c:v>
                </c:pt>
                <c:pt idx="256">
                  <c:v>1.4728006002626153</c:v>
                </c:pt>
                <c:pt idx="257">
                  <c:v>1.4758019133370854</c:v>
                </c:pt>
                <c:pt idx="258">
                  <c:v>1.4776777340086289</c:v>
                </c:pt>
                <c:pt idx="259">
                  <c:v>1.4797411367473272</c:v>
                </c:pt>
                <c:pt idx="260">
                  <c:v>1.4669855561808296</c:v>
                </c:pt>
                <c:pt idx="261">
                  <c:v>1.46829863065091</c:v>
                </c:pt>
                <c:pt idx="262">
                  <c:v>1.4621084224348155</c:v>
                </c:pt>
                <c:pt idx="263">
                  <c:v>1.462858750703433</c:v>
                </c:pt>
                <c:pt idx="264">
                  <c:v>1.4454136184580757</c:v>
                </c:pt>
                <c:pt idx="265">
                  <c:v>1.4294691427499535</c:v>
                </c:pt>
                <c:pt idx="266">
                  <c:v>1.4140874132432943</c:v>
                </c:pt>
                <c:pt idx="267">
                  <c:v>1.4255299193397115</c:v>
                </c:pt>
                <c:pt idx="268">
                  <c:v>1.4395985743762898</c:v>
                </c:pt>
                <c:pt idx="269">
                  <c:v>1.4606077658975805</c:v>
                </c:pt>
                <c:pt idx="270">
                  <c:v>1.4660476458450573</c:v>
                </c:pt>
                <c:pt idx="271">
                  <c:v>1.4514162446070158</c:v>
                </c:pt>
                <c:pt idx="272">
                  <c:v>1.4502907522040895</c:v>
                </c:pt>
                <c:pt idx="273">
                  <c:v>1.4416619771149881</c:v>
                </c:pt>
                <c:pt idx="274">
                  <c:v>1.4251547552054025</c:v>
                </c:pt>
                <c:pt idx="275">
                  <c:v>1.4118364284374416</c:v>
                </c:pt>
                <c:pt idx="276">
                  <c:v>1.3934533858563123</c:v>
                </c:pt>
                <c:pt idx="277">
                  <c:v>1.4048958919527297</c:v>
                </c:pt>
                <c:pt idx="278">
                  <c:v>1.4279684862127182</c:v>
                </c:pt>
                <c:pt idx="279">
                  <c:v>1.4200900393922344</c:v>
                </c:pt>
                <c:pt idx="280">
                  <c:v>1.4251547552054025</c:v>
                </c:pt>
                <c:pt idx="281">
                  <c:v>1.407522040892891</c:v>
                </c:pt>
                <c:pt idx="282">
                  <c:v>1.4071468767585824</c:v>
                </c:pt>
                <c:pt idx="283">
                  <c:v>1.4067717126242736</c:v>
                </c:pt>
                <c:pt idx="284">
                  <c:v>1.4007690864753333</c:v>
                </c:pt>
                <c:pt idx="285">
                  <c:v>1.3923278934533863</c:v>
                </c:pt>
                <c:pt idx="286">
                  <c:v>1.3859501031701371</c:v>
                </c:pt>
                <c:pt idx="287">
                  <c:v>1.3889514162446073</c:v>
                </c:pt>
                <c:pt idx="288">
                  <c:v>1.3904520727818421</c:v>
                </c:pt>
                <c:pt idx="289">
                  <c:v>1.3900769086475335</c:v>
                </c:pt>
                <c:pt idx="290">
                  <c:v>1.3797598949540424</c:v>
                </c:pt>
                <c:pt idx="291">
                  <c:v>1.3812605514912777</c:v>
                </c:pt>
                <c:pt idx="292">
                  <c:v>1.3906396548489965</c:v>
                </c:pt>
                <c:pt idx="293">
                  <c:v>1.4007690864753333</c:v>
                </c:pt>
                <c:pt idx="294">
                  <c:v>1.4084599512286629</c:v>
                </c:pt>
                <c:pt idx="295">
                  <c:v>1.3925154755205407</c:v>
                </c:pt>
                <c:pt idx="296">
                  <c:v>1.3898893265803791</c:v>
                </c:pt>
                <c:pt idx="297">
                  <c:v>1.3850121928343655</c:v>
                </c:pt>
                <c:pt idx="298">
                  <c:v>1.3955167885950108</c:v>
                </c:pt>
                <c:pt idx="299">
                  <c:v>1.4050834740198839</c:v>
                </c:pt>
                <c:pt idx="300">
                  <c:v>1.3870755955730634</c:v>
                </c:pt>
                <c:pt idx="301">
                  <c:v>1.3778840742824989</c:v>
                </c:pt>
                <c:pt idx="302">
                  <c:v>1.3701932095291693</c:v>
                </c:pt>
                <c:pt idx="303">
                  <c:v>1.3649409116488469</c:v>
                </c:pt>
                <c:pt idx="304">
                  <c:v>1.3724441943350221</c:v>
                </c:pt>
                <c:pt idx="305">
                  <c:v>1.3643781654473834</c:v>
                </c:pt>
                <c:pt idx="306">
                  <c:v>1.3621271806415312</c:v>
                </c:pt>
                <c:pt idx="307">
                  <c:v>1.3486212718064154</c:v>
                </c:pt>
                <c:pt idx="308">
                  <c:v>1.3407428249859317</c:v>
                </c:pt>
                <c:pt idx="309">
                  <c:v>1.3379290939786157</c:v>
                </c:pt>
                <c:pt idx="310">
                  <c:v>1.3396173325830054</c:v>
                </c:pt>
                <c:pt idx="311">
                  <c:v>1.3452447945976367</c:v>
                </c:pt>
                <c:pt idx="312">
                  <c:v>1.338304258112925</c:v>
                </c:pt>
                <c:pt idx="313">
                  <c:v>1.3362408553742264</c:v>
                </c:pt>
                <c:pt idx="314">
                  <c:v>1.3304258112924405</c:v>
                </c:pt>
                <c:pt idx="315">
                  <c:v>1.3247983492778093</c:v>
                </c:pt>
                <c:pt idx="316">
                  <c:v>1.3249859313449637</c:v>
                </c:pt>
                <c:pt idx="317">
                  <c:v>1.3186081410617148</c:v>
                </c:pt>
                <c:pt idx="318">
                  <c:v>1.3201087975989501</c:v>
                </c:pt>
                <c:pt idx="319">
                  <c:v>1.3150440817857814</c:v>
                </c:pt>
                <c:pt idx="320">
                  <c:v>1.3032264115550556</c:v>
                </c:pt>
                <c:pt idx="321">
                  <c:v>1.2979741136747331</c:v>
                </c:pt>
                <c:pt idx="322">
                  <c:v>1.2985368598761962</c:v>
                </c:pt>
                <c:pt idx="323">
                  <c:v>1.291596323391484</c:v>
                </c:pt>
                <c:pt idx="324">
                  <c:v>1.2814668917651473</c:v>
                </c:pt>
                <c:pt idx="325">
                  <c:v>1.2649596698555621</c:v>
                </c:pt>
                <c:pt idx="326">
                  <c:v>1.2456387169386609</c:v>
                </c:pt>
                <c:pt idx="327">
                  <c:v>1.2445132245357349</c:v>
                </c:pt>
                <c:pt idx="328">
                  <c:v>1.2432001500656538</c:v>
                </c:pt>
                <c:pt idx="329">
                  <c:v>1.2418870755955733</c:v>
                </c:pt>
                <c:pt idx="330">
                  <c:v>1.2396360907897206</c:v>
                </c:pt>
                <c:pt idx="331">
                  <c:v>1.2265053460889142</c:v>
                </c:pt>
                <c:pt idx="332">
                  <c:v>1.2246295254173702</c:v>
                </c:pt>
                <c:pt idx="333">
                  <c:v>1.2193772275370478</c:v>
                </c:pt>
                <c:pt idx="334">
                  <c:v>1.2073719752391674</c:v>
                </c:pt>
                <c:pt idx="335">
                  <c:v>1.1936784843368975</c:v>
                </c:pt>
                <c:pt idx="336">
                  <c:v>1.1848621271806419</c:v>
                </c:pt>
                <c:pt idx="337">
                  <c:v>1.1844869630463331</c:v>
                </c:pt>
                <c:pt idx="338">
                  <c:v>1.1852372913149505</c:v>
                </c:pt>
                <c:pt idx="339">
                  <c:v>1.1805477396360911</c:v>
                </c:pt>
                <c:pt idx="340">
                  <c:v>1.1781091727630841</c:v>
                </c:pt>
                <c:pt idx="341">
                  <c:v>1.1655411742637407</c:v>
                </c:pt>
                <c:pt idx="342">
                  <c:v>1.1482836240855376</c:v>
                </c:pt>
                <c:pt idx="343">
                  <c:v>1.1387169386606644</c:v>
                </c:pt>
                <c:pt idx="344">
                  <c:v>1.1233352091540052</c:v>
                </c:pt>
                <c:pt idx="345">
                  <c:v>1.1130181954605143</c:v>
                </c:pt>
                <c:pt idx="346">
                  <c:v>1.1143312699305947</c:v>
                </c:pt>
                <c:pt idx="347">
                  <c:v>1.107953479647346</c:v>
                </c:pt>
                <c:pt idx="348">
                  <c:v>1.0993247045582444</c:v>
                </c:pt>
                <c:pt idx="349">
                  <c:v>1.0966985556180833</c:v>
                </c:pt>
                <c:pt idx="350">
                  <c:v>1.0824423185143504</c:v>
                </c:pt>
                <c:pt idx="351">
                  <c:v>1.0766272744325645</c:v>
                </c:pt>
                <c:pt idx="352">
                  <c:v>1.0668730069405368</c:v>
                </c:pt>
                <c:pt idx="353">
                  <c:v>1.0591821421872072</c:v>
                </c:pt>
                <c:pt idx="354">
                  <c:v>1.0535546801725757</c:v>
                </c:pt>
                <c:pt idx="355">
                  <c:v>1.0417370099418497</c:v>
                </c:pt>
                <c:pt idx="356">
                  <c:v>1.0395422997561432</c:v>
                </c:pt>
                <c:pt idx="357">
                  <c:v>1.0270868504970925</c:v>
                </c:pt>
                <c:pt idx="358">
                  <c:v>1.0202401050459577</c:v>
                </c:pt>
                <c:pt idx="359">
                  <c:v>1.0135621834552617</c:v>
                </c:pt>
                <c:pt idx="360">
                  <c:v>0.99748640030013147</c:v>
                </c:pt>
                <c:pt idx="361">
                  <c:v>0.98925154755205402</c:v>
                </c:pt>
                <c:pt idx="362">
                  <c:v>0.97837178765709987</c:v>
                </c:pt>
                <c:pt idx="363">
                  <c:v>0.97445132245357347</c:v>
                </c:pt>
                <c:pt idx="364">
                  <c:v>0.96882386043894231</c:v>
                </c:pt>
                <c:pt idx="365">
                  <c:v>0.96794222472331681</c:v>
                </c:pt>
                <c:pt idx="366">
                  <c:v>0.95756893640967944</c:v>
                </c:pt>
                <c:pt idx="367">
                  <c:v>0.9468767585818797</c:v>
                </c:pt>
                <c:pt idx="368">
                  <c:v>0.94130557118739444</c:v>
                </c:pt>
                <c:pt idx="369">
                  <c:v>0.92785593697242563</c:v>
                </c:pt>
                <c:pt idx="370">
                  <c:v>0.92787469517914101</c:v>
                </c:pt>
                <c:pt idx="371">
                  <c:v>0.91761395610579644</c:v>
                </c:pt>
                <c:pt idx="372">
                  <c:v>0.9164697054961547</c:v>
                </c:pt>
                <c:pt idx="373">
                  <c:v>0.91842055899456021</c:v>
                </c:pt>
                <c:pt idx="374">
                  <c:v>0.91193021947101882</c:v>
                </c:pt>
                <c:pt idx="375">
                  <c:v>0.90977302569874319</c:v>
                </c:pt>
                <c:pt idx="376">
                  <c:v>0.90093791033577197</c:v>
                </c:pt>
                <c:pt idx="377">
                  <c:v>0.89240292628024775</c:v>
                </c:pt>
                <c:pt idx="378">
                  <c:v>0.88583755392984431</c:v>
                </c:pt>
                <c:pt idx="379">
                  <c:v>0.87411367473269563</c:v>
                </c:pt>
                <c:pt idx="380">
                  <c:v>0.86963046332770599</c:v>
                </c:pt>
                <c:pt idx="381">
                  <c:v>0.85888201087975991</c:v>
                </c:pt>
                <c:pt idx="382">
                  <c:v>0.84751453761020457</c:v>
                </c:pt>
                <c:pt idx="383">
                  <c:v>0.84162446070155705</c:v>
                </c:pt>
                <c:pt idx="384">
                  <c:v>0.82695554305008456</c:v>
                </c:pt>
                <c:pt idx="385">
                  <c:v>0.82125304820859135</c:v>
                </c:pt>
                <c:pt idx="386">
                  <c:v>0.81406865503657855</c:v>
                </c:pt>
                <c:pt idx="387">
                  <c:v>0.81142374788970184</c:v>
                </c:pt>
                <c:pt idx="388">
                  <c:v>0.81042956293378354</c:v>
                </c:pt>
                <c:pt idx="389">
                  <c:v>0.80275745638716955</c:v>
                </c:pt>
                <c:pt idx="390">
                  <c:v>0.79570437066216482</c:v>
                </c:pt>
                <c:pt idx="391">
                  <c:v>0.7914837741511912</c:v>
                </c:pt>
                <c:pt idx="392">
                  <c:v>0.78600637779028337</c:v>
                </c:pt>
                <c:pt idx="393">
                  <c:v>0.77687113111986505</c:v>
                </c:pt>
                <c:pt idx="394">
                  <c:v>0.76676045770024392</c:v>
                </c:pt>
                <c:pt idx="395">
                  <c:v>0.75421121740761599</c:v>
                </c:pt>
                <c:pt idx="396">
                  <c:v>0.74528231101106746</c:v>
                </c:pt>
                <c:pt idx="397">
                  <c:v>0.73974864003001328</c:v>
                </c:pt>
                <c:pt idx="398">
                  <c:v>0.73582817482648666</c:v>
                </c:pt>
                <c:pt idx="399">
                  <c:v>0.72847495779403504</c:v>
                </c:pt>
                <c:pt idx="400">
                  <c:v>0.72230350778465591</c:v>
                </c:pt>
                <c:pt idx="401">
                  <c:v>0.72684299380979189</c:v>
                </c:pt>
                <c:pt idx="402">
                  <c:v>0.72065278559369739</c:v>
                </c:pt>
                <c:pt idx="403">
                  <c:v>0.71691990245732518</c:v>
                </c:pt>
                <c:pt idx="404">
                  <c:v>0.71708872631776421</c:v>
                </c:pt>
                <c:pt idx="405">
                  <c:v>0.70896642280997935</c:v>
                </c:pt>
                <c:pt idx="406">
                  <c:v>0.71014818983305206</c:v>
                </c:pt>
                <c:pt idx="407">
                  <c:v>0.70652785593697254</c:v>
                </c:pt>
                <c:pt idx="408">
                  <c:v>0.7022322265991372</c:v>
                </c:pt>
                <c:pt idx="409">
                  <c:v>0.69726130181954604</c:v>
                </c:pt>
                <c:pt idx="410">
                  <c:v>0.68615644344400684</c:v>
                </c:pt>
                <c:pt idx="411">
                  <c:v>0.68458075407990993</c:v>
                </c:pt>
                <c:pt idx="412">
                  <c:v>0.67681485649971873</c:v>
                </c:pt>
                <c:pt idx="413">
                  <c:v>0.67323203901706996</c:v>
                </c:pt>
                <c:pt idx="414">
                  <c:v>0.67492027762145945</c:v>
                </c:pt>
                <c:pt idx="415">
                  <c:v>0.67364471956480965</c:v>
                </c:pt>
                <c:pt idx="416">
                  <c:v>0.6743950478334273</c:v>
                </c:pt>
                <c:pt idx="417">
                  <c:v>0.677039954980304</c:v>
                </c:pt>
                <c:pt idx="418">
                  <c:v>0.67051209904333153</c:v>
                </c:pt>
                <c:pt idx="419">
                  <c:v>0.66473457137497671</c:v>
                </c:pt>
                <c:pt idx="420">
                  <c:v>0.652841868317389</c:v>
                </c:pt>
                <c:pt idx="421">
                  <c:v>0.64667041830800986</c:v>
                </c:pt>
                <c:pt idx="422">
                  <c:v>0.64638904520727836</c:v>
                </c:pt>
                <c:pt idx="423">
                  <c:v>0.64376289626711691</c:v>
                </c:pt>
                <c:pt idx="424">
                  <c:v>0.63950478334271244</c:v>
                </c:pt>
                <c:pt idx="425">
                  <c:v>0.63455261676983687</c:v>
                </c:pt>
                <c:pt idx="426">
                  <c:v>0.62961920840367658</c:v>
                </c:pt>
                <c:pt idx="427">
                  <c:v>0.62524854623897963</c:v>
                </c:pt>
                <c:pt idx="428">
                  <c:v>0.62928156068279884</c:v>
                </c:pt>
                <c:pt idx="429">
                  <c:v>0.6260551491277434</c:v>
                </c:pt>
                <c:pt idx="430">
                  <c:v>0.62796848621271806</c:v>
                </c:pt>
                <c:pt idx="431">
                  <c:v>0.62571750140686555</c:v>
                </c:pt>
                <c:pt idx="432">
                  <c:v>0.62541737009941845</c:v>
                </c:pt>
                <c:pt idx="433">
                  <c:v>0.627236916150816</c:v>
                </c:pt>
                <c:pt idx="434">
                  <c:v>0.62374788970174455</c:v>
                </c:pt>
                <c:pt idx="435">
                  <c:v>0.62926280247608324</c:v>
                </c:pt>
                <c:pt idx="436">
                  <c:v>0.63080097542674929</c:v>
                </c:pt>
                <c:pt idx="437">
                  <c:v>0.63141999624835876</c:v>
                </c:pt>
                <c:pt idx="438">
                  <c:v>0.633145751266179</c:v>
                </c:pt>
                <c:pt idx="439">
                  <c:v>0.63273307071843932</c:v>
                </c:pt>
                <c:pt idx="440">
                  <c:v>0.63492778090414559</c:v>
                </c:pt>
                <c:pt idx="441">
                  <c:v>0.63665353592196594</c:v>
                </c:pt>
                <c:pt idx="442">
                  <c:v>0.63916713562183469</c:v>
                </c:pt>
                <c:pt idx="443">
                  <c:v>0.64156818608141064</c:v>
                </c:pt>
                <c:pt idx="444">
                  <c:v>0.64081785781279321</c:v>
                </c:pt>
                <c:pt idx="445">
                  <c:v>0.64235603076345915</c:v>
                </c:pt>
                <c:pt idx="446">
                  <c:v>0.63813543425248542</c:v>
                </c:pt>
                <c:pt idx="447">
                  <c:v>0.63759144625773778</c:v>
                </c:pt>
                <c:pt idx="448">
                  <c:v>0.63764772087788424</c:v>
                </c:pt>
                <c:pt idx="449">
                  <c:v>0.63942975051585083</c:v>
                </c:pt>
                <c:pt idx="450">
                  <c:v>0.6414181204276872</c:v>
                </c:pt>
                <c:pt idx="451">
                  <c:v>0.64676420934158707</c:v>
                </c:pt>
                <c:pt idx="452">
                  <c:v>0.65374226223972987</c:v>
                </c:pt>
                <c:pt idx="453">
                  <c:v>0.65796285875070359</c:v>
                </c:pt>
                <c:pt idx="454">
                  <c:v>0.66469705496154574</c:v>
                </c:pt>
                <c:pt idx="455">
                  <c:v>0.66582254736447199</c:v>
                </c:pt>
                <c:pt idx="456">
                  <c:v>0.67266929281560695</c:v>
                </c:pt>
                <c:pt idx="457">
                  <c:v>0.67792159069592961</c:v>
                </c:pt>
                <c:pt idx="458">
                  <c:v>0.68300506471581324</c:v>
                </c:pt>
                <c:pt idx="459">
                  <c:v>0.69028324892140325</c:v>
                </c:pt>
                <c:pt idx="460">
                  <c:v>0.68420558994560121</c:v>
                </c:pt>
                <c:pt idx="461">
                  <c:v>0.68334271243669109</c:v>
                </c:pt>
                <c:pt idx="462">
                  <c:v>0.68247983492778086</c:v>
                </c:pt>
                <c:pt idx="463">
                  <c:v>0.6838304258112925</c:v>
                </c:pt>
                <c:pt idx="464">
                  <c:v>0.69275933220784103</c:v>
                </c:pt>
                <c:pt idx="465">
                  <c:v>0.69649221534421324</c:v>
                </c:pt>
                <c:pt idx="466">
                  <c:v>0.70176327143125128</c:v>
                </c:pt>
                <c:pt idx="467">
                  <c:v>0.7064715813168263</c:v>
                </c:pt>
                <c:pt idx="468">
                  <c:v>0.70898518101669494</c:v>
                </c:pt>
                <c:pt idx="469">
                  <c:v>0.7157006190208216</c:v>
                </c:pt>
                <c:pt idx="470">
                  <c:v>0.71872069030200714</c:v>
                </c:pt>
                <c:pt idx="471">
                  <c:v>0.72192834365034697</c:v>
                </c:pt>
                <c:pt idx="472">
                  <c:v>0.72836240855374235</c:v>
                </c:pt>
                <c:pt idx="473">
                  <c:v>0.73911086100168832</c:v>
                </c:pt>
                <c:pt idx="474">
                  <c:v>0.7488838867004316</c:v>
                </c:pt>
                <c:pt idx="475">
                  <c:v>0.75340461451885199</c:v>
                </c:pt>
                <c:pt idx="476">
                  <c:v>0.75334833989870575</c:v>
                </c:pt>
                <c:pt idx="477">
                  <c:v>0.75347964734571382</c:v>
                </c:pt>
                <c:pt idx="478">
                  <c:v>0.7555618082911274</c:v>
                </c:pt>
                <c:pt idx="479">
                  <c:v>0.76565372350403316</c:v>
                </c:pt>
                <c:pt idx="480">
                  <c:v>0.77315700619020833</c:v>
                </c:pt>
                <c:pt idx="481">
                  <c:v>0.77891577565184777</c:v>
                </c:pt>
                <c:pt idx="482">
                  <c:v>0.78364284374413817</c:v>
                </c:pt>
                <c:pt idx="483">
                  <c:v>0.78561245544925906</c:v>
                </c:pt>
                <c:pt idx="484">
                  <c:v>0.79165259801163013</c:v>
                </c:pt>
                <c:pt idx="485">
                  <c:v>0.79908084787094358</c:v>
                </c:pt>
                <c:pt idx="486">
                  <c:v>0.80393922341024215</c:v>
                </c:pt>
                <c:pt idx="487">
                  <c:v>0.80872256612267879</c:v>
                </c:pt>
                <c:pt idx="488">
                  <c:v>0.81159257175014077</c:v>
                </c:pt>
                <c:pt idx="489">
                  <c:v>0.81369349090226983</c:v>
                </c:pt>
                <c:pt idx="490">
                  <c:v>0.81538172950665933</c:v>
                </c:pt>
                <c:pt idx="491">
                  <c:v>0.82033389607953489</c:v>
                </c:pt>
                <c:pt idx="492">
                  <c:v>0.82590508347402003</c:v>
                </c:pt>
                <c:pt idx="493">
                  <c:v>0.83057587694616408</c:v>
                </c:pt>
                <c:pt idx="494">
                  <c:v>0.8401050459576066</c:v>
                </c:pt>
                <c:pt idx="495">
                  <c:v>0.84730819733633467</c:v>
                </c:pt>
                <c:pt idx="496">
                  <c:v>0.85280435190395798</c:v>
                </c:pt>
                <c:pt idx="497">
                  <c:v>0.85492402926280264</c:v>
                </c:pt>
                <c:pt idx="498">
                  <c:v>0.8516225848808856</c:v>
                </c:pt>
                <c:pt idx="499">
                  <c:v>0.85409866816732338</c:v>
                </c:pt>
                <c:pt idx="500">
                  <c:v>0.86083286437816553</c:v>
                </c:pt>
                <c:pt idx="501">
                  <c:v>0.86574751453761023</c:v>
                </c:pt>
                <c:pt idx="502">
                  <c:v>0.87593322078409319</c:v>
                </c:pt>
                <c:pt idx="503">
                  <c:v>0.88411179891202418</c:v>
                </c:pt>
                <c:pt idx="504">
                  <c:v>0.8928343650347027</c:v>
                </c:pt>
                <c:pt idx="505">
                  <c:v>0.90339523541549438</c:v>
                </c:pt>
                <c:pt idx="506">
                  <c:v>0.91087975989495429</c:v>
                </c:pt>
                <c:pt idx="507">
                  <c:v>0.91442506096417198</c:v>
                </c:pt>
                <c:pt idx="508">
                  <c:v>0.91260551491277442</c:v>
                </c:pt>
                <c:pt idx="509">
                  <c:v>0.91660101294316287</c:v>
                </c:pt>
                <c:pt idx="510">
                  <c:v>0.92326017632714319</c:v>
                </c:pt>
                <c:pt idx="511">
                  <c:v>0.93023822922528621</c:v>
                </c:pt>
                <c:pt idx="512">
                  <c:v>0.93770399549803052</c:v>
                </c:pt>
                <c:pt idx="513">
                  <c:v>0.94094916525980121</c:v>
                </c:pt>
                <c:pt idx="514">
                  <c:v>0.94391296192084029</c:v>
                </c:pt>
                <c:pt idx="515">
                  <c:v>0.94655786906771733</c:v>
                </c:pt>
                <c:pt idx="516">
                  <c:v>0.95349840555242937</c:v>
                </c:pt>
                <c:pt idx="517">
                  <c:v>0.95938848246107677</c:v>
                </c:pt>
                <c:pt idx="518">
                  <c:v>0.96867379478521864</c:v>
                </c:pt>
                <c:pt idx="519">
                  <c:v>0.97587694616394693</c:v>
                </c:pt>
                <c:pt idx="520">
                  <c:v>0.9816919902457325</c:v>
                </c:pt>
                <c:pt idx="521">
                  <c:v>0.98994560120052522</c:v>
                </c:pt>
                <c:pt idx="522">
                  <c:v>0.99182142187206923</c:v>
                </c:pt>
                <c:pt idx="523">
                  <c:v>0.99591071093603478</c:v>
                </c:pt>
                <c:pt idx="524">
                  <c:v>1.0016132057775278</c:v>
                </c:pt>
                <c:pt idx="525">
                  <c:v>1.0070906021384358</c:v>
                </c:pt>
                <c:pt idx="526">
                  <c:v>1.0165634965297319</c:v>
                </c:pt>
                <c:pt idx="527">
                  <c:v>1.0241980866629152</c:v>
                </c:pt>
                <c:pt idx="528">
                  <c:v>1.0313074470080663</c:v>
                </c:pt>
                <c:pt idx="529">
                  <c:v>1.0335959482273496</c:v>
                </c:pt>
                <c:pt idx="530">
                  <c:v>1.037084974676421</c:v>
                </c:pt>
                <c:pt idx="531">
                  <c:v>1.0419245920090041</c:v>
                </c:pt>
                <c:pt idx="532">
                  <c:v>1.0464265616207091</c:v>
                </c:pt>
                <c:pt idx="533">
                  <c:v>1.0541174263740387</c:v>
                </c:pt>
                <c:pt idx="534">
                  <c:v>1.0664978428062282</c:v>
                </c:pt>
                <c:pt idx="535">
                  <c:v>1.0728756330894769</c:v>
                </c:pt>
                <c:pt idx="536">
                  <c:v>1.0794410054398802</c:v>
                </c:pt>
                <c:pt idx="537">
                  <c:v>1.0875070343275184</c:v>
                </c:pt>
                <c:pt idx="538">
                  <c:v>1.0886325267304446</c:v>
                </c:pt>
                <c:pt idx="539">
                  <c:v>1.0936972425436131</c:v>
                </c:pt>
                <c:pt idx="540">
                  <c:v>1.0936972425436131</c:v>
                </c:pt>
                <c:pt idx="541">
                  <c:v>1.0936972425436131</c:v>
                </c:pt>
                <c:pt idx="542">
                  <c:v>1.0981992121553181</c:v>
                </c:pt>
                <c:pt idx="543">
                  <c:v>1.1021384355655601</c:v>
                </c:pt>
                <c:pt idx="544">
                  <c:v>1.1102044644531985</c:v>
                </c:pt>
                <c:pt idx="545">
                  <c:v>1.1139561057962861</c:v>
                </c:pt>
                <c:pt idx="546">
                  <c:v>1.1141436878634403</c:v>
                </c:pt>
                <c:pt idx="547">
                  <c:v>1.1227724629525422</c:v>
                </c:pt>
                <c:pt idx="548">
                  <c:v>1.1302757456387174</c:v>
                </c:pt>
                <c:pt idx="549">
                  <c:v>1.1398424310635906</c:v>
                </c:pt>
                <c:pt idx="550">
                  <c:v>1.1486587882198462</c:v>
                </c:pt>
                <c:pt idx="551">
                  <c:v>1.1520352654286252</c:v>
                </c:pt>
                <c:pt idx="552">
                  <c:v>1.1561620709060214</c:v>
                </c:pt>
                <c:pt idx="553">
                  <c:v>1.1606640405177269</c:v>
                </c:pt>
                <c:pt idx="554">
                  <c:v>1.1651660101294321</c:v>
                </c:pt>
                <c:pt idx="555">
                  <c:v>1.1642280997936598</c:v>
                </c:pt>
                <c:pt idx="556">
                  <c:v>1.1642280997936598</c:v>
                </c:pt>
                <c:pt idx="557">
                  <c:v>1.1655411742637407</c:v>
                </c:pt>
                <c:pt idx="558">
                  <c:v>1.1704183080097545</c:v>
                </c:pt>
                <c:pt idx="559">
                  <c:v>1.1775464265616209</c:v>
                </c:pt>
                <c:pt idx="560">
                  <c:v>1.1822359782404803</c:v>
                </c:pt>
                <c:pt idx="561">
                  <c:v>1.1822359782404803</c:v>
                </c:pt>
                <c:pt idx="562">
                  <c:v>1.1820483961733259</c:v>
                </c:pt>
                <c:pt idx="563">
                  <c:v>1.1861752016507223</c:v>
                </c:pt>
                <c:pt idx="564">
                  <c:v>1.1912399174638908</c:v>
                </c:pt>
                <c:pt idx="565">
                  <c:v>1.1968673794785221</c:v>
                </c:pt>
                <c:pt idx="566">
                  <c:v>1.1996811104858378</c:v>
                </c:pt>
                <c:pt idx="567">
                  <c:v>1.1972425436128309</c:v>
                </c:pt>
                <c:pt idx="568">
                  <c:v>1.192365409866817</c:v>
                </c:pt>
                <c:pt idx="569">
                  <c:v>1.1888013505908839</c:v>
                </c:pt>
                <c:pt idx="570">
                  <c:v>1.1893640967923469</c:v>
                </c:pt>
                <c:pt idx="571">
                  <c:v>1.1938660664040519</c:v>
                </c:pt>
                <c:pt idx="572">
                  <c:v>1.1985556180829118</c:v>
                </c:pt>
                <c:pt idx="573">
                  <c:v>1.1970549615456765</c:v>
                </c:pt>
                <c:pt idx="574">
                  <c:v>1.1946163946726698</c:v>
                </c:pt>
                <c:pt idx="575">
                  <c:v>1.1948039767398242</c:v>
                </c:pt>
                <c:pt idx="576">
                  <c:v>1.1904895891952729</c:v>
                </c:pt>
                <c:pt idx="577">
                  <c:v>1.1970549615456765</c:v>
                </c:pt>
                <c:pt idx="578">
                  <c:v>1.1966797974113677</c:v>
                </c:pt>
                <c:pt idx="579">
                  <c:v>1.1933033202025889</c:v>
                </c:pt>
                <c:pt idx="580">
                  <c:v>1.1961170512099046</c:v>
                </c:pt>
                <c:pt idx="581">
                  <c:v>1.1904895891952729</c:v>
                </c:pt>
                <c:pt idx="582">
                  <c:v>1.1858000375164137</c:v>
                </c:pt>
                <c:pt idx="583">
                  <c:v>1.1848621271806419</c:v>
                </c:pt>
                <c:pt idx="584">
                  <c:v>1.1773588444944667</c:v>
                </c:pt>
                <c:pt idx="585">
                  <c:v>1.176045770024386</c:v>
                </c:pt>
                <c:pt idx="586">
                  <c:v>1.183361470643407</c:v>
                </c:pt>
                <c:pt idx="587">
                  <c:v>1.1811104858375543</c:v>
                </c:pt>
                <c:pt idx="588">
                  <c:v>1.1816732320390173</c:v>
                </c:pt>
                <c:pt idx="589">
                  <c:v>1.179984993434628</c:v>
                </c:pt>
                <c:pt idx="590">
                  <c:v>1.1700431438754457</c:v>
                </c:pt>
                <c:pt idx="591">
                  <c:v>1.1646032639279689</c:v>
                </c:pt>
                <c:pt idx="592">
                  <c:v>1.1576627274432567</c:v>
                </c:pt>
                <c:pt idx="593">
                  <c:v>1.1529731757643973</c:v>
                </c:pt>
                <c:pt idx="594">
                  <c:v>1.1479084599512288</c:v>
                </c:pt>
                <c:pt idx="595">
                  <c:v>1.146407803413994</c:v>
                </c:pt>
                <c:pt idx="596">
                  <c:v>1.1443444006752956</c:v>
                </c:pt>
                <c:pt idx="597">
                  <c:v>1.1428437441380608</c:v>
                </c:pt>
                <c:pt idx="598">
                  <c:v>1.1357156255861942</c:v>
                </c:pt>
                <c:pt idx="599">
                  <c:v>1.123147627086851</c:v>
                </c:pt>
                <c:pt idx="600">
                  <c:v>1.1169574188707563</c:v>
                </c:pt>
                <c:pt idx="601">
                  <c:v>1.1017632714312515</c:v>
                </c:pt>
                <c:pt idx="602">
                  <c:v>1.0921965860063778</c:v>
                </c:pt>
                <c:pt idx="603">
                  <c:v>1.0816919902457329</c:v>
                </c:pt>
                <c:pt idx="604">
                  <c:v>1.0663102607390738</c:v>
                </c:pt>
                <c:pt idx="605">
                  <c:v>1.0584318139185898</c:v>
                </c:pt>
                <c:pt idx="606">
                  <c:v>1.0503657850309511</c:v>
                </c:pt>
                <c:pt idx="607">
                  <c:v>1.046801725755018</c:v>
                </c:pt>
                <c:pt idx="608">
                  <c:v>1.0378915775651847</c:v>
                </c:pt>
                <c:pt idx="609">
                  <c:v>1.0297505158506846</c:v>
                </c:pt>
                <c:pt idx="610">
                  <c:v>1.0238416807353217</c:v>
                </c:pt>
                <c:pt idx="611">
                  <c:v>1.0141812042768712</c:v>
                </c:pt>
                <c:pt idx="612">
                  <c:v>1.0084974676420937</c:v>
                </c:pt>
                <c:pt idx="613">
                  <c:v>1.0020446445319828</c:v>
                </c:pt>
                <c:pt idx="614">
                  <c:v>0.99332207840930409</c:v>
                </c:pt>
                <c:pt idx="615">
                  <c:v>0.98467454511348718</c:v>
                </c:pt>
                <c:pt idx="616">
                  <c:v>0.979947477021197</c:v>
                </c:pt>
                <c:pt idx="617">
                  <c:v>0.97450759707371981</c:v>
                </c:pt>
                <c:pt idx="618">
                  <c:v>0.96732320390170701</c:v>
                </c:pt>
                <c:pt idx="619">
                  <c:v>0.96417182517351363</c:v>
                </c:pt>
                <c:pt idx="620">
                  <c:v>0.95740011254924029</c:v>
                </c:pt>
                <c:pt idx="621">
                  <c:v>0.94850872256612273</c:v>
                </c:pt>
                <c:pt idx="622">
                  <c:v>0.941661977114988</c:v>
                </c:pt>
                <c:pt idx="623">
                  <c:v>0.93475895704370671</c:v>
                </c:pt>
                <c:pt idx="624">
                  <c:v>0.9288688801350593</c:v>
                </c:pt>
                <c:pt idx="625">
                  <c:v>0.92459200900393934</c:v>
                </c:pt>
                <c:pt idx="626">
                  <c:v>0.92322265991371233</c:v>
                </c:pt>
                <c:pt idx="627">
                  <c:v>0.91881448133558441</c:v>
                </c:pt>
                <c:pt idx="628">
                  <c:v>0.91658225473644728</c:v>
                </c:pt>
                <c:pt idx="629">
                  <c:v>0.91540048771337468</c:v>
                </c:pt>
                <c:pt idx="630">
                  <c:v>0.91176139561057978</c:v>
                </c:pt>
                <c:pt idx="631">
                  <c:v>0.90883511536297146</c:v>
                </c:pt>
                <c:pt idx="632">
                  <c:v>0.90579628587507055</c:v>
                </c:pt>
                <c:pt idx="633">
                  <c:v>0.90350778465578696</c:v>
                </c:pt>
                <c:pt idx="634">
                  <c:v>0.9030763459013319</c:v>
                </c:pt>
                <c:pt idx="635">
                  <c:v>0.9008066028887638</c:v>
                </c:pt>
                <c:pt idx="636">
                  <c:v>0.90033764772087799</c:v>
                </c:pt>
                <c:pt idx="637">
                  <c:v>0.89968111048583765</c:v>
                </c:pt>
                <c:pt idx="638">
                  <c:v>0.89386606640405197</c:v>
                </c:pt>
                <c:pt idx="639">
                  <c:v>0.8908647533295817</c:v>
                </c:pt>
                <c:pt idx="640">
                  <c:v>0.88810729694241242</c:v>
                </c:pt>
                <c:pt idx="641">
                  <c:v>0.88506846745451151</c:v>
                </c:pt>
                <c:pt idx="642">
                  <c:v>0.88486212718064161</c:v>
                </c:pt>
                <c:pt idx="643">
                  <c:v>0.8874320015006566</c:v>
                </c:pt>
                <c:pt idx="644">
                  <c:v>0.8896079534796475</c:v>
                </c:pt>
                <c:pt idx="645">
                  <c:v>0.88808853873569704</c:v>
                </c:pt>
                <c:pt idx="646">
                  <c:v>0.88812605514912779</c:v>
                </c:pt>
                <c:pt idx="647">
                  <c:v>0.8895891952729319</c:v>
                </c:pt>
                <c:pt idx="648">
                  <c:v>0.89437253798536875</c:v>
                </c:pt>
                <c:pt idx="649">
                  <c:v>0.90202588632526737</c:v>
                </c:pt>
                <c:pt idx="650">
                  <c:v>0.90789720502719939</c:v>
                </c:pt>
                <c:pt idx="651">
                  <c:v>0.91249296567248184</c:v>
                </c:pt>
                <c:pt idx="652">
                  <c:v>0.91737009941849557</c:v>
                </c:pt>
                <c:pt idx="653">
                  <c:v>0.92123429000187596</c:v>
                </c:pt>
                <c:pt idx="654">
                  <c:v>0.93044456949915599</c:v>
                </c:pt>
                <c:pt idx="655">
                  <c:v>0.93806040142562397</c:v>
                </c:pt>
                <c:pt idx="656">
                  <c:v>0.93851059838679418</c:v>
                </c:pt>
                <c:pt idx="657">
                  <c:v>0.94119302194710186</c:v>
                </c:pt>
                <c:pt idx="658">
                  <c:v>0.94179328456199607</c:v>
                </c:pt>
                <c:pt idx="659">
                  <c:v>0.94623897955355485</c:v>
                </c:pt>
                <c:pt idx="660">
                  <c:v>0.95302945038454334</c:v>
                </c:pt>
                <c:pt idx="661">
                  <c:v>0.96336522228474986</c:v>
                </c:pt>
                <c:pt idx="662">
                  <c:v>0.97163759144625772</c:v>
                </c:pt>
                <c:pt idx="663">
                  <c:v>0.9758019133370851</c:v>
                </c:pt>
                <c:pt idx="664">
                  <c:v>0.98165447383230187</c:v>
                </c:pt>
                <c:pt idx="665">
                  <c:v>0.98262990058150479</c:v>
                </c:pt>
                <c:pt idx="666">
                  <c:v>0.9882198461827052</c:v>
                </c:pt>
                <c:pt idx="667">
                  <c:v>0.98865128493716026</c:v>
                </c:pt>
                <c:pt idx="668">
                  <c:v>0.99221534421309343</c:v>
                </c:pt>
                <c:pt idx="669">
                  <c:v>0.99707371975239167</c:v>
                </c:pt>
                <c:pt idx="670">
                  <c:v>1</c:v>
                </c:pt>
                <c:pt idx="671">
                  <c:v>1.0063777902832491</c:v>
                </c:pt>
                <c:pt idx="672">
                  <c:v>1.007353217032452</c:v>
                </c:pt>
                <c:pt idx="673">
                  <c:v>1.0080472706809231</c:v>
                </c:pt>
                <c:pt idx="674">
                  <c:v>1.0078596886137687</c:v>
                </c:pt>
                <c:pt idx="675">
                  <c:v>1.0073157006190208</c:v>
                </c:pt>
                <c:pt idx="676">
                  <c:v>1.010185706246483</c:v>
                </c:pt>
                <c:pt idx="677">
                  <c:v>1.0103357719002066</c:v>
                </c:pt>
                <c:pt idx="678">
                  <c:v>1.0115738135434253</c:v>
                </c:pt>
                <c:pt idx="679">
                  <c:v>1.0125117238791974</c:v>
                </c:pt>
                <c:pt idx="680">
                  <c:v>1.0067904708309889</c:v>
                </c:pt>
                <c:pt idx="681">
                  <c:v>0.99814293753517191</c:v>
                </c:pt>
                <c:pt idx="682">
                  <c:v>0.98942037141249317</c:v>
                </c:pt>
                <c:pt idx="683">
                  <c:v>0.9764959669855563</c:v>
                </c:pt>
                <c:pt idx="684">
                  <c:v>0.96225848808853887</c:v>
                </c:pt>
                <c:pt idx="685">
                  <c:v>0.95252297880322656</c:v>
                </c:pt>
                <c:pt idx="686">
                  <c:v>0.93464640780341413</c:v>
                </c:pt>
                <c:pt idx="687">
                  <c:v>0.91536297129994393</c:v>
                </c:pt>
                <c:pt idx="688">
                  <c:v>0.89782404802100924</c:v>
                </c:pt>
                <c:pt idx="689">
                  <c:v>0.87557681485649985</c:v>
                </c:pt>
                <c:pt idx="690">
                  <c:v>0.85432376664790866</c:v>
                </c:pt>
                <c:pt idx="691">
                  <c:v>0.83657850309510418</c:v>
                </c:pt>
                <c:pt idx="692">
                  <c:v>0.81262427311948982</c:v>
                </c:pt>
                <c:pt idx="693">
                  <c:v>0.78735696867379479</c:v>
                </c:pt>
                <c:pt idx="694">
                  <c:v>0.75983867942224737</c:v>
                </c:pt>
                <c:pt idx="695">
                  <c:v>0.73218908272369176</c:v>
                </c:pt>
                <c:pt idx="696">
                  <c:v>0.70478334271243681</c:v>
                </c:pt>
                <c:pt idx="697">
                  <c:v>0.6799849934346277</c:v>
                </c:pt>
                <c:pt idx="698">
                  <c:v>0.6558806978052899</c:v>
                </c:pt>
                <c:pt idx="699">
                  <c:v>0.62753704745826311</c:v>
                </c:pt>
                <c:pt idx="700">
                  <c:v>0.59975614331269944</c:v>
                </c:pt>
                <c:pt idx="701">
                  <c:v>0.57281935846933041</c:v>
                </c:pt>
                <c:pt idx="702">
                  <c:v>0.54616394672669311</c:v>
                </c:pt>
                <c:pt idx="703">
                  <c:v>0.52153442130932282</c:v>
                </c:pt>
                <c:pt idx="704">
                  <c:v>0.49992496717313828</c:v>
                </c:pt>
                <c:pt idx="705">
                  <c:v>0.47454511348715056</c:v>
                </c:pt>
                <c:pt idx="706">
                  <c:v>0.45158506846745461</c:v>
                </c:pt>
                <c:pt idx="707">
                  <c:v>0.42905646220221344</c:v>
                </c:pt>
                <c:pt idx="708">
                  <c:v>0.4075595573063216</c:v>
                </c:pt>
                <c:pt idx="709">
                  <c:v>0.39163383980491479</c:v>
                </c:pt>
                <c:pt idx="710">
                  <c:v>0.37578315513036953</c:v>
                </c:pt>
                <c:pt idx="711">
                  <c:v>0.35925717501406867</c:v>
                </c:pt>
                <c:pt idx="712">
                  <c:v>0.34211217407615824</c:v>
                </c:pt>
                <c:pt idx="713">
                  <c:v>0.32256612267867185</c:v>
                </c:pt>
                <c:pt idx="714">
                  <c:v>0.30707184393172021</c:v>
                </c:pt>
                <c:pt idx="715">
                  <c:v>0.29501031701369346</c:v>
                </c:pt>
                <c:pt idx="716">
                  <c:v>0.2833989870568373</c:v>
                </c:pt>
                <c:pt idx="717">
                  <c:v>0.27250046895516783</c:v>
                </c:pt>
                <c:pt idx="718">
                  <c:v>0.26163946726692933</c:v>
                </c:pt>
                <c:pt idx="719">
                  <c:v>0.24897767773400858</c:v>
                </c:pt>
                <c:pt idx="720">
                  <c:v>0.23929844306884268</c:v>
                </c:pt>
                <c:pt idx="721">
                  <c:v>0.23138247983492785</c:v>
                </c:pt>
                <c:pt idx="722">
                  <c:v>0.22202213468392418</c:v>
                </c:pt>
                <c:pt idx="723">
                  <c:v>0.21782029637966605</c:v>
                </c:pt>
                <c:pt idx="724">
                  <c:v>0.21178015381729501</c:v>
                </c:pt>
                <c:pt idx="725">
                  <c:v>0.20455824423185132</c:v>
                </c:pt>
                <c:pt idx="726">
                  <c:v>0.20018758206715437</c:v>
                </c:pt>
                <c:pt idx="727">
                  <c:v>0.19264678296754825</c:v>
                </c:pt>
                <c:pt idx="728">
                  <c:v>0.1873382104670793</c:v>
                </c:pt>
                <c:pt idx="729">
                  <c:v>0.18262990058150433</c:v>
                </c:pt>
                <c:pt idx="730">
                  <c:v>0.17758394297505156</c:v>
                </c:pt>
                <c:pt idx="731">
                  <c:v>0.17250046895516788</c:v>
                </c:pt>
                <c:pt idx="732">
                  <c:v>0.16771712624273111</c:v>
                </c:pt>
                <c:pt idx="733">
                  <c:v>0.16377790283248914</c:v>
                </c:pt>
                <c:pt idx="734">
                  <c:v>0.16015756893640962</c:v>
                </c:pt>
                <c:pt idx="735">
                  <c:v>0.15576814856499713</c:v>
                </c:pt>
                <c:pt idx="736">
                  <c:v>0.15167885950103172</c:v>
                </c:pt>
                <c:pt idx="737">
                  <c:v>0.14689551678859492</c:v>
                </c:pt>
                <c:pt idx="738">
                  <c:v>0.14093040705308571</c:v>
                </c:pt>
                <c:pt idx="739">
                  <c:v>0.13791033577190018</c:v>
                </c:pt>
                <c:pt idx="740">
                  <c:v>0.13265803789157748</c:v>
                </c:pt>
                <c:pt idx="741">
                  <c:v>0.128006002626149</c:v>
                </c:pt>
                <c:pt idx="742">
                  <c:v>0.12391671356218338</c:v>
                </c:pt>
                <c:pt idx="743">
                  <c:v>0.12072781842055907</c:v>
                </c:pt>
                <c:pt idx="744">
                  <c:v>0.11787657099981234</c:v>
                </c:pt>
                <c:pt idx="745">
                  <c:v>0.115719377227537</c:v>
                </c:pt>
                <c:pt idx="746">
                  <c:v>0.11256799849934339</c:v>
                </c:pt>
                <c:pt idx="747">
                  <c:v>0.10680922903770389</c:v>
                </c:pt>
                <c:pt idx="748">
                  <c:v>0.10459576064528228</c:v>
                </c:pt>
                <c:pt idx="749">
                  <c:v>9.9962483586569145E-2</c:v>
                </c:pt>
                <c:pt idx="750">
                  <c:v>9.6473457137497623E-2</c:v>
                </c:pt>
                <c:pt idx="751">
                  <c:v>9.5873194522603636E-2</c:v>
                </c:pt>
                <c:pt idx="752">
                  <c:v>9.073344588257358E-2</c:v>
                </c:pt>
                <c:pt idx="753">
                  <c:v>8.7900956668542418E-2</c:v>
                </c:pt>
                <c:pt idx="754">
                  <c:v>8.6869255299193343E-2</c:v>
                </c:pt>
                <c:pt idx="755">
                  <c:v>8.3980491465015919E-2</c:v>
                </c:pt>
                <c:pt idx="756">
                  <c:v>8.1654473832301566E-2</c:v>
                </c:pt>
                <c:pt idx="757">
                  <c:v>7.9722378540611497E-2</c:v>
                </c:pt>
                <c:pt idx="758">
                  <c:v>7.6383417745263527E-2</c:v>
                </c:pt>
                <c:pt idx="759">
                  <c:v>7.4413806040142541E-2</c:v>
                </c:pt>
                <c:pt idx="760">
                  <c:v>7.4770211967735811E-2</c:v>
                </c:pt>
                <c:pt idx="761">
                  <c:v>7.4038641905833716E-2</c:v>
                </c:pt>
                <c:pt idx="762">
                  <c:v>7.2688051022322189E-2</c:v>
                </c:pt>
                <c:pt idx="763">
                  <c:v>6.9630463327705852E-2</c:v>
                </c:pt>
                <c:pt idx="764">
                  <c:v>6.5616207090602063E-2</c:v>
                </c:pt>
                <c:pt idx="765">
                  <c:v>6.3871693866066351E-2</c:v>
                </c:pt>
                <c:pt idx="766">
                  <c:v>6.372162821234291E-2</c:v>
                </c:pt>
                <c:pt idx="767">
                  <c:v>6.4040517726505361E-2</c:v>
                </c:pt>
                <c:pt idx="768">
                  <c:v>6.2127180641530645E-2</c:v>
                </c:pt>
                <c:pt idx="769">
                  <c:v>5.9744888388670037E-2</c:v>
                </c:pt>
                <c:pt idx="770">
                  <c:v>5.5167885950103163E-2</c:v>
                </c:pt>
                <c:pt idx="771">
                  <c:v>5.1247420746576552E-2</c:v>
                </c:pt>
                <c:pt idx="772">
                  <c:v>5.0234477583942928E-2</c:v>
                </c:pt>
                <c:pt idx="773">
                  <c:v>4.826486587882195E-2</c:v>
                </c:pt>
                <c:pt idx="774">
                  <c:v>4.7101857062464773E-2</c:v>
                </c:pt>
                <c:pt idx="775">
                  <c:v>4.5151003564059246E-2</c:v>
                </c:pt>
                <c:pt idx="776">
                  <c:v>4.4363158882010895E-2</c:v>
                </c:pt>
                <c:pt idx="777">
                  <c:v>4.3537797786531524E-2</c:v>
                </c:pt>
                <c:pt idx="778">
                  <c:v>4.1849559182142185E-2</c:v>
                </c:pt>
                <c:pt idx="779">
                  <c:v>4.1249296567248094E-2</c:v>
                </c:pt>
                <c:pt idx="780">
                  <c:v>3.8229225286062575E-2</c:v>
                </c:pt>
                <c:pt idx="781">
                  <c:v>3.5678109172763053E-2</c:v>
                </c:pt>
                <c:pt idx="782">
                  <c:v>3.520915400487705E-2</c:v>
                </c:pt>
                <c:pt idx="783">
                  <c:v>3.64284374413806E-2</c:v>
                </c:pt>
                <c:pt idx="784">
                  <c:v>3.545301069217778E-2</c:v>
                </c:pt>
                <c:pt idx="785">
                  <c:v>3.4833989870568335E-2</c:v>
                </c:pt>
                <c:pt idx="786">
                  <c:v>3.3126993059463435E-2</c:v>
                </c:pt>
                <c:pt idx="787">
                  <c:v>2.9825548677546374E-2</c:v>
                </c:pt>
                <c:pt idx="788">
                  <c:v>2.9131495029075204E-2</c:v>
                </c:pt>
                <c:pt idx="789">
                  <c:v>2.8287375726880483E-2</c:v>
                </c:pt>
                <c:pt idx="790">
                  <c:v>2.8775089101481837E-2</c:v>
                </c:pt>
                <c:pt idx="791">
                  <c:v>2.8868880135059016E-2</c:v>
                </c:pt>
                <c:pt idx="792">
                  <c:v>2.7668354905271034E-2</c:v>
                </c:pt>
                <c:pt idx="793">
                  <c:v>2.9281560682798649E-2</c:v>
                </c:pt>
                <c:pt idx="794">
                  <c:v>2.7462014631401216E-2</c:v>
                </c:pt>
                <c:pt idx="795">
                  <c:v>2.560495216657287E-2</c:v>
                </c:pt>
                <c:pt idx="796">
                  <c:v>2.4760832864378149E-2</c:v>
                </c:pt>
                <c:pt idx="797">
                  <c:v>2.0634027386981724E-2</c:v>
                </c:pt>
                <c:pt idx="798">
                  <c:v>1.9302194710185645E-2</c:v>
                </c:pt>
                <c:pt idx="799">
                  <c:v>1.7707747139373488E-2</c:v>
                </c:pt>
                <c:pt idx="800">
                  <c:v>1.7201275558056572E-2</c:v>
                </c:pt>
                <c:pt idx="801">
                  <c:v>1.8870755955730557E-2</c:v>
                </c:pt>
                <c:pt idx="802">
                  <c:v>1.5625586193959869E-2</c:v>
                </c:pt>
                <c:pt idx="803">
                  <c:v>1.4950290752204049E-2</c:v>
                </c:pt>
                <c:pt idx="804">
                  <c:v>1.4687675858187966E-2</c:v>
                </c:pt>
                <c:pt idx="805">
                  <c:v>1.1161132995685531E-2</c:v>
                </c:pt>
                <c:pt idx="806">
                  <c:v>1.277433877321325E-2</c:v>
                </c:pt>
                <c:pt idx="807">
                  <c:v>1.3862314762708598E-2</c:v>
                </c:pt>
                <c:pt idx="808">
                  <c:v>1.3768523729131418E-2</c:v>
                </c:pt>
                <c:pt idx="809">
                  <c:v>1.3618458075407971E-2</c:v>
                </c:pt>
                <c:pt idx="810">
                  <c:v>1.3036953667229333E-2</c:v>
                </c:pt>
                <c:pt idx="811">
                  <c:v>1.2005252297880253E-2</c:v>
                </c:pt>
                <c:pt idx="812">
                  <c:v>8.4974676420933766E-3</c:v>
                </c:pt>
                <c:pt idx="813">
                  <c:v>8.141061714500011E-3</c:v>
                </c:pt>
                <c:pt idx="814">
                  <c:v>6.3215156631025787E-3</c:v>
                </c:pt>
                <c:pt idx="815">
                  <c:v>4.1455636841117808E-3</c:v>
                </c:pt>
                <c:pt idx="816">
                  <c:v>4.164321890827237E-3</c:v>
                </c:pt>
                <c:pt idx="817">
                  <c:v>3.3202025886325155E-3</c:v>
                </c:pt>
                <c:pt idx="818">
                  <c:v>2.851247420746513E-3</c:v>
                </c:pt>
                <c:pt idx="819">
                  <c:v>1.9508534984055254E-3</c:v>
                </c:pt>
                <c:pt idx="820">
                  <c:v>0</c:v>
                </c:pt>
                <c:pt idx="821">
                  <c:v>-4.8771337460145941E-4</c:v>
                </c:pt>
                <c:pt idx="822">
                  <c:v>-2.4198086662915279E-3</c:v>
                </c:pt>
                <c:pt idx="823">
                  <c:v>-3.4890264490715223E-3</c:v>
                </c:pt>
                <c:pt idx="824">
                  <c:v>-4.0517726505347046E-3</c:v>
                </c:pt>
                <c:pt idx="825">
                  <c:v>-5.4398799474770481E-3</c:v>
                </c:pt>
                <c:pt idx="826">
                  <c:v>-4.9896829863065022E-3</c:v>
                </c:pt>
                <c:pt idx="827">
                  <c:v>-3.1326205214781563E-3</c:v>
                </c:pt>
                <c:pt idx="828">
                  <c:v>-1.5944475708122633E-3</c:v>
                </c:pt>
                <c:pt idx="829">
                  <c:v>-2.0071281185518957E-3</c:v>
                </c:pt>
                <c:pt idx="830">
                  <c:v>-3.0013130744701673E-3</c:v>
                </c:pt>
                <c:pt idx="831">
                  <c:v>-5.1209904333145949E-3</c:v>
                </c:pt>
                <c:pt idx="832">
                  <c:v>-8.1035453010693051E-3</c:v>
                </c:pt>
                <c:pt idx="833">
                  <c:v>-8.9851810166948366E-3</c:v>
                </c:pt>
                <c:pt idx="834">
                  <c:v>-8.0847870943538489E-3</c:v>
                </c:pt>
                <c:pt idx="835">
                  <c:v>-6.6216469705496789E-3</c:v>
                </c:pt>
                <c:pt idx="836">
                  <c:v>-6.0026261489402304E-3</c:v>
                </c:pt>
                <c:pt idx="837">
                  <c:v>-8.4599512286625683E-3</c:v>
                </c:pt>
                <c:pt idx="838">
                  <c:v>-1.1311198649409184E-2</c:v>
                </c:pt>
                <c:pt idx="839">
                  <c:v>-1.2943162633652257E-2</c:v>
                </c:pt>
                <c:pt idx="840">
                  <c:v>-1.6169574188707594E-2</c:v>
                </c:pt>
                <c:pt idx="841">
                  <c:v>-1.5269180266366606E-2</c:v>
                </c:pt>
                <c:pt idx="842">
                  <c:v>-1.3787281935846978E-2</c:v>
                </c:pt>
                <c:pt idx="843">
                  <c:v>-1.5400487713374699E-2</c:v>
                </c:pt>
                <c:pt idx="844">
                  <c:v>-1.4481335584318151E-2</c:v>
                </c:pt>
                <c:pt idx="845">
                  <c:v>-1.4781466891765146E-2</c:v>
                </c:pt>
                <c:pt idx="846">
                  <c:v>-1.5513036953667231E-2</c:v>
                </c:pt>
                <c:pt idx="847">
                  <c:v>-1.5569311573813601E-2</c:v>
                </c:pt>
                <c:pt idx="848">
                  <c:v>-1.5963233914837779E-2</c:v>
                </c:pt>
                <c:pt idx="849">
                  <c:v>-1.5081598199212246E-2</c:v>
                </c:pt>
                <c:pt idx="850">
                  <c:v>-1.5081598199212246E-2</c:v>
                </c:pt>
                <c:pt idx="851">
                  <c:v>-1.568186081410624E-2</c:v>
                </c:pt>
                <c:pt idx="852">
                  <c:v>-1.4218720690302068E-2</c:v>
                </c:pt>
                <c:pt idx="853">
                  <c:v>-1.3468392421684527E-2</c:v>
                </c:pt>
                <c:pt idx="854">
                  <c:v>-1.6132057775276681E-2</c:v>
                </c:pt>
                <c:pt idx="855">
                  <c:v>-1.7520165072219127E-2</c:v>
                </c:pt>
                <c:pt idx="856">
                  <c:v>-1.9639842431063658E-2</c:v>
                </c:pt>
                <c:pt idx="857">
                  <c:v>-2.2960045019696174E-2</c:v>
                </c:pt>
                <c:pt idx="858">
                  <c:v>-2.2303507784655813E-2</c:v>
                </c:pt>
                <c:pt idx="859">
                  <c:v>-2.0277621459388565E-2</c:v>
                </c:pt>
                <c:pt idx="860">
                  <c:v>-1.954605139748648E-2</c:v>
                </c:pt>
                <c:pt idx="861">
                  <c:v>-1.9996248358656921E-2</c:v>
                </c:pt>
                <c:pt idx="862">
                  <c:v>-2.0802851247420834E-2</c:v>
                </c:pt>
                <c:pt idx="863">
                  <c:v>-2.1046707934721458E-2</c:v>
                </c:pt>
                <c:pt idx="864">
                  <c:v>-2.301631963984244E-2</c:v>
                </c:pt>
                <c:pt idx="865">
                  <c:v>-2.1872069030200725E-2</c:v>
                </c:pt>
                <c:pt idx="866">
                  <c:v>-2.1628212342900098E-2</c:v>
                </c:pt>
                <c:pt idx="867">
                  <c:v>-2.3766647908459983E-2</c:v>
                </c:pt>
                <c:pt idx="868">
                  <c:v>-2.3991746389045256E-2</c:v>
                </c:pt>
                <c:pt idx="869">
                  <c:v>-2.4892140311386243E-2</c:v>
                </c:pt>
                <c:pt idx="870">
                  <c:v>-2.3991746389045256E-2</c:v>
                </c:pt>
                <c:pt idx="871">
                  <c:v>-2.3729131495029174E-2</c:v>
                </c:pt>
                <c:pt idx="872">
                  <c:v>-2.2584880885387456E-2</c:v>
                </c:pt>
                <c:pt idx="873">
                  <c:v>-2.4366910523353973E-2</c:v>
                </c:pt>
                <c:pt idx="874">
                  <c:v>-2.6299005815044147E-2</c:v>
                </c:pt>
                <c:pt idx="875">
                  <c:v>-2.5567435753142062E-2</c:v>
                </c:pt>
                <c:pt idx="876">
                  <c:v>-2.6186456574751511E-2</c:v>
                </c:pt>
                <c:pt idx="877">
                  <c:v>-2.6486587882198508E-2</c:v>
                </c:pt>
                <c:pt idx="878">
                  <c:v>-2.740574001125495E-2</c:v>
                </c:pt>
                <c:pt idx="879">
                  <c:v>-2.8850121928343665E-2</c:v>
                </c:pt>
                <c:pt idx="880">
                  <c:v>-3.2264115550553467E-2</c:v>
                </c:pt>
                <c:pt idx="881">
                  <c:v>-3.3689739260926721E-2</c:v>
                </c:pt>
                <c:pt idx="882">
                  <c:v>-3.4346276495967082E-2</c:v>
                </c:pt>
                <c:pt idx="883">
                  <c:v>-3.4965297317576534E-2</c:v>
                </c:pt>
                <c:pt idx="884">
                  <c:v>-3.1532545488651378E-2</c:v>
                </c:pt>
                <c:pt idx="885">
                  <c:v>-3.0144438191708933E-2</c:v>
                </c:pt>
                <c:pt idx="886">
                  <c:v>-2.8700056274620217E-2</c:v>
                </c:pt>
                <c:pt idx="887">
                  <c:v>-2.7293190770962313E-2</c:v>
                </c:pt>
                <c:pt idx="888">
                  <c:v>-2.8643781654473847E-2</c:v>
                </c:pt>
                <c:pt idx="889">
                  <c:v>-2.9956856124554572E-2</c:v>
                </c:pt>
                <c:pt idx="890">
                  <c:v>-3.0932282873757284E-2</c:v>
                </c:pt>
                <c:pt idx="891">
                  <c:v>-3.232039017069973E-2</c:v>
                </c:pt>
                <c:pt idx="892">
                  <c:v>-3.2845619958731996E-2</c:v>
                </c:pt>
                <c:pt idx="893">
                  <c:v>-3.4233727255674445E-2</c:v>
                </c:pt>
                <c:pt idx="894">
                  <c:v>-3.4965297317576534E-2</c:v>
                </c:pt>
                <c:pt idx="895">
                  <c:v>-3.5302945038454339E-2</c:v>
                </c:pt>
                <c:pt idx="896">
                  <c:v>-3.7666479084599601E-2</c:v>
                </c:pt>
                <c:pt idx="897">
                  <c:v>-3.7497655224160591E-2</c:v>
                </c:pt>
                <c:pt idx="898">
                  <c:v>-3.7291314950290776E-2</c:v>
                </c:pt>
                <c:pt idx="899">
                  <c:v>-3.59594822734947E-2</c:v>
                </c:pt>
                <c:pt idx="900">
                  <c:v>-3.3670981054211263E-2</c:v>
                </c:pt>
                <c:pt idx="901">
                  <c:v>-3.3464640780341448E-2</c:v>
                </c:pt>
                <c:pt idx="902">
                  <c:v>-3.5040330144438255E-2</c:v>
                </c:pt>
                <c:pt idx="903">
                  <c:v>-3.6916150815982055E-2</c:v>
                </c:pt>
                <c:pt idx="904">
                  <c:v>-4.1324329394110022E-2</c:v>
                </c:pt>
                <c:pt idx="905">
                  <c:v>-4.2318514350028189E-2</c:v>
                </c:pt>
                <c:pt idx="906">
                  <c:v>-4.1980866629150279E-2</c:v>
                </c:pt>
                <c:pt idx="907">
                  <c:v>-4.2881260551491371E-2</c:v>
                </c:pt>
                <c:pt idx="908">
                  <c:v>-4.076158319264684E-2</c:v>
                </c:pt>
                <c:pt idx="909">
                  <c:v>-4.0161320577752846E-2</c:v>
                </c:pt>
                <c:pt idx="910">
                  <c:v>-3.9260926655411754E-2</c:v>
                </c:pt>
                <c:pt idx="911">
                  <c:v>-3.8829487900956666E-2</c:v>
                </c:pt>
                <c:pt idx="912">
                  <c:v>-3.929844306884267E-2</c:v>
                </c:pt>
                <c:pt idx="913">
                  <c:v>-3.8942037141249303E-2</c:v>
                </c:pt>
                <c:pt idx="914">
                  <c:v>-3.8754455074094946E-2</c:v>
                </c:pt>
                <c:pt idx="915">
                  <c:v>-3.7703995498030406E-2</c:v>
                </c:pt>
                <c:pt idx="916">
                  <c:v>-3.6822359782404876E-2</c:v>
                </c:pt>
                <c:pt idx="917">
                  <c:v>-3.8942037141249303E-2</c:v>
                </c:pt>
                <c:pt idx="918">
                  <c:v>-4.0574001125492483E-2</c:v>
                </c:pt>
                <c:pt idx="919">
                  <c:v>-4.1361845807540834E-2</c:v>
                </c:pt>
                <c:pt idx="920">
                  <c:v>-4.2562371037328919E-2</c:v>
                </c:pt>
                <c:pt idx="921">
                  <c:v>-4.1530669667979837E-2</c:v>
                </c:pt>
                <c:pt idx="922">
                  <c:v>-4.0217595197899116E-2</c:v>
                </c:pt>
                <c:pt idx="923">
                  <c:v>-3.8679422247233225E-2</c:v>
                </c:pt>
                <c:pt idx="924">
                  <c:v>-3.7947852185331137E-2</c:v>
                </c:pt>
                <c:pt idx="925">
                  <c:v>-3.9260926655411754E-2</c:v>
                </c:pt>
                <c:pt idx="926">
                  <c:v>-4.0649033952354204E-2</c:v>
                </c:pt>
                <c:pt idx="927">
                  <c:v>-4.2205965109735552E-2</c:v>
                </c:pt>
                <c:pt idx="928">
                  <c:v>-4.2074657662727458E-2</c:v>
                </c:pt>
                <c:pt idx="929">
                  <c:v>-4.1268054773963656E-2</c:v>
                </c:pt>
                <c:pt idx="930">
                  <c:v>-4.0330144438191752E-2</c:v>
                </c:pt>
                <c:pt idx="931">
                  <c:v>-3.9598574376289664E-2</c:v>
                </c:pt>
                <c:pt idx="932">
                  <c:v>-4.2374788970174458E-2</c:v>
                </c:pt>
                <c:pt idx="933">
                  <c:v>-4.2187206903020094E-2</c:v>
                </c:pt>
                <c:pt idx="934">
                  <c:v>-4.269367848433691E-2</c:v>
                </c:pt>
                <c:pt idx="935">
                  <c:v>-4.3519039579816177E-2</c:v>
                </c:pt>
                <c:pt idx="936">
                  <c:v>-4.3444006752954449E-2</c:v>
                </c:pt>
                <c:pt idx="937">
                  <c:v>-4.5394860251359977E-2</c:v>
                </c:pt>
                <c:pt idx="938">
                  <c:v>-4.6801725755017877E-2</c:v>
                </c:pt>
                <c:pt idx="939">
                  <c:v>-4.6520352654286341E-2</c:v>
                </c:pt>
                <c:pt idx="940">
                  <c:v>-4.6557869067717153E-2</c:v>
                </c:pt>
                <c:pt idx="941">
                  <c:v>-4.6707934721440698E-2</c:v>
                </c:pt>
                <c:pt idx="942">
                  <c:v>-4.766460326392806E-2</c:v>
                </c:pt>
                <c:pt idx="943">
                  <c:v>-4.9559182142187214E-2</c:v>
                </c:pt>
                <c:pt idx="944">
                  <c:v>-5.042205965109739E-2</c:v>
                </c:pt>
                <c:pt idx="945">
                  <c:v>-5.2429187769649291E-2</c:v>
                </c:pt>
                <c:pt idx="946">
                  <c:v>-5.2898142937535184E-2</c:v>
                </c:pt>
                <c:pt idx="947">
                  <c:v>-5.1753892327893472E-2</c:v>
                </c:pt>
                <c:pt idx="948">
                  <c:v>-5.1847683361470651E-2</c:v>
                </c:pt>
                <c:pt idx="949">
                  <c:v>-4.9390358281748314E-2</c:v>
                </c:pt>
                <c:pt idx="950">
                  <c:v>-4.773963609078978E-2</c:v>
                </c:pt>
                <c:pt idx="951">
                  <c:v>-4.7627086850497144E-2</c:v>
                </c:pt>
                <c:pt idx="952">
                  <c:v>-4.7401988369911871E-2</c:v>
                </c:pt>
                <c:pt idx="953">
                  <c:v>-4.854623897955359E-2</c:v>
                </c:pt>
                <c:pt idx="954">
                  <c:v>-4.854623897955359E-2</c:v>
                </c:pt>
                <c:pt idx="955">
                  <c:v>-4.8264865878822054E-2</c:v>
                </c:pt>
                <c:pt idx="956">
                  <c:v>-4.9521665728756402E-2</c:v>
                </c:pt>
                <c:pt idx="957">
                  <c:v>-4.7983492778090511E-2</c:v>
                </c:pt>
                <c:pt idx="958">
                  <c:v>-4.9240292628024762E-2</c:v>
                </c:pt>
                <c:pt idx="959">
                  <c:v>-5.0515850684674575E-2</c:v>
                </c:pt>
                <c:pt idx="960">
                  <c:v>-4.984055524291886E-2</c:v>
                </c:pt>
                <c:pt idx="961">
                  <c:v>-4.9652973175764496E-2</c:v>
                </c:pt>
                <c:pt idx="962">
                  <c:v>-5.042205965109739E-2</c:v>
                </c:pt>
                <c:pt idx="963">
                  <c:v>-4.8452447945976411E-2</c:v>
                </c:pt>
                <c:pt idx="964">
                  <c:v>-4.9990620896642302E-2</c:v>
                </c:pt>
                <c:pt idx="965">
                  <c:v>-5.0759707371975299E-2</c:v>
                </c:pt>
                <c:pt idx="966">
                  <c:v>-5.1791408741324381E-2</c:v>
                </c:pt>
                <c:pt idx="967">
                  <c:v>-5.3273307071844009E-2</c:v>
                </c:pt>
                <c:pt idx="968">
                  <c:v>-5.552429187769653E-2</c:v>
                </c:pt>
                <c:pt idx="969">
                  <c:v>-5.7175014068655057E-2</c:v>
                </c:pt>
                <c:pt idx="970">
                  <c:v>-5.7231288688801431E-2</c:v>
                </c:pt>
                <c:pt idx="971">
                  <c:v>-5.4586381541924626E-2</c:v>
                </c:pt>
                <c:pt idx="972">
                  <c:v>-5.0534608891390026E-2</c:v>
                </c:pt>
                <c:pt idx="973">
                  <c:v>-4.920277621459395E-2</c:v>
                </c:pt>
                <c:pt idx="974">
                  <c:v>-4.7983492778090511E-2</c:v>
                </c:pt>
                <c:pt idx="975">
                  <c:v>-5.212905646220229E-2</c:v>
                </c:pt>
                <c:pt idx="976">
                  <c:v>-5.5486775464265718E-2</c:v>
                </c:pt>
                <c:pt idx="977">
                  <c:v>-5.65184768336148E-2</c:v>
                </c:pt>
                <c:pt idx="978">
                  <c:v>-5.8169199024573334E-2</c:v>
                </c:pt>
                <c:pt idx="979">
                  <c:v>-5.8788219846182779E-2</c:v>
                </c:pt>
                <c:pt idx="980">
                  <c:v>-5.7550178202963882E-2</c:v>
                </c:pt>
                <c:pt idx="981">
                  <c:v>-5.6668542487338248E-2</c:v>
                </c:pt>
                <c:pt idx="982">
                  <c:v>-5.4811480022509899E-2</c:v>
                </c:pt>
                <c:pt idx="983">
                  <c:v>-5.2673044456950015E-2</c:v>
                </c:pt>
                <c:pt idx="984">
                  <c:v>-5.0534608891390026E-2</c:v>
                </c:pt>
                <c:pt idx="985">
                  <c:v>-5.212905646220229E-2</c:v>
                </c:pt>
                <c:pt idx="986">
                  <c:v>-5.2616769836803648E-2</c:v>
                </c:pt>
                <c:pt idx="987">
                  <c:v>-5.3836053273307087E-2</c:v>
                </c:pt>
                <c:pt idx="988">
                  <c:v>-5.7006190208216158E-2</c:v>
                </c:pt>
                <c:pt idx="989">
                  <c:v>-5.8581879572312964E-2</c:v>
                </c:pt>
                <c:pt idx="990">
                  <c:v>-5.8882010879759958E-2</c:v>
                </c:pt>
                <c:pt idx="991">
                  <c:v>-5.7531419996248424E-2</c:v>
                </c:pt>
                <c:pt idx="992">
                  <c:v>-5.6462202213468433E-2</c:v>
                </c:pt>
                <c:pt idx="993">
                  <c:v>-5.569311573813554E-2</c:v>
                </c:pt>
                <c:pt idx="994">
                  <c:v>-5.6199587319452349E-2</c:v>
                </c:pt>
                <c:pt idx="995">
                  <c:v>-5.9951228662539956E-2</c:v>
                </c:pt>
                <c:pt idx="996">
                  <c:v>-6.0889138998311852E-2</c:v>
                </c:pt>
                <c:pt idx="997">
                  <c:v>-5.9894954042393582E-2</c:v>
                </c:pt>
                <c:pt idx="998">
                  <c:v>-6.1433126993059479E-2</c:v>
                </c:pt>
                <c:pt idx="999">
                  <c:v>-6.0401425623710397E-2</c:v>
                </c:pt>
                <c:pt idx="1000">
                  <c:v>-5.9894954042393582E-2</c:v>
                </c:pt>
                <c:pt idx="1001">
                  <c:v>-6.1583192646783025E-2</c:v>
                </c:pt>
                <c:pt idx="1002">
                  <c:v>-5.9538548114800319E-2</c:v>
                </c:pt>
                <c:pt idx="1003">
                  <c:v>-6.3984243106359098E-2</c:v>
                </c:pt>
                <c:pt idx="1004">
                  <c:v>-6.640405177265063E-2</c:v>
                </c:pt>
                <c:pt idx="1005">
                  <c:v>-6.8186081410617244E-2</c:v>
                </c:pt>
                <c:pt idx="1006">
                  <c:v>-7.0324516976177129E-2</c:v>
                </c:pt>
                <c:pt idx="1007">
                  <c:v>-6.8223597824048063E-2</c:v>
                </c:pt>
                <c:pt idx="1008">
                  <c:v>-6.7135621834552711E-2</c:v>
                </c:pt>
                <c:pt idx="1009">
                  <c:v>-6.7754642656162156E-2</c:v>
                </c:pt>
                <c:pt idx="1010">
                  <c:v>-6.9274057400112596E-2</c:v>
                </c:pt>
                <c:pt idx="1011">
                  <c:v>-6.9086475332958239E-2</c:v>
                </c:pt>
                <c:pt idx="1012">
                  <c:v>-6.7923466516601055E-2</c:v>
                </c:pt>
                <c:pt idx="1013">
                  <c:v>-6.689176514725198E-2</c:v>
                </c:pt>
                <c:pt idx="1014">
                  <c:v>-6.2389795535546834E-2</c:v>
                </c:pt>
                <c:pt idx="1015">
                  <c:v>-6.2220971675107935E-2</c:v>
                </c:pt>
                <c:pt idx="1016">
                  <c:v>-6.47908459951229E-2</c:v>
                </c:pt>
                <c:pt idx="1017">
                  <c:v>-6.6854248733821064E-2</c:v>
                </c:pt>
                <c:pt idx="1018">
                  <c:v>-6.940536484712069E-2</c:v>
                </c:pt>
                <c:pt idx="1019">
                  <c:v>-6.9424123053836148E-2</c:v>
                </c:pt>
                <c:pt idx="1020">
                  <c:v>-6.7398236728568789E-2</c:v>
                </c:pt>
                <c:pt idx="1021">
                  <c:v>-6.4190583380228913E-2</c:v>
                </c:pt>
                <c:pt idx="1022">
                  <c:v>-6.1508159819921304E-2</c:v>
                </c:pt>
                <c:pt idx="1023">
                  <c:v>-5.9932470455824498E-2</c:v>
                </c:pt>
                <c:pt idx="1024">
                  <c:v>-6.1620709060213941E-2</c:v>
                </c:pt>
                <c:pt idx="1025">
                  <c:v>-6.3046332770587202E-2</c:v>
                </c:pt>
                <c:pt idx="1026">
                  <c:v>-6.5222284749577988E-2</c:v>
                </c:pt>
                <c:pt idx="1027">
                  <c:v>-7.0043143875445593E-2</c:v>
                </c:pt>
                <c:pt idx="1028">
                  <c:v>-6.9968111048583762E-2</c:v>
                </c:pt>
                <c:pt idx="1029">
                  <c:v>-6.9705496154567684E-2</c:v>
                </c:pt>
                <c:pt idx="1030">
                  <c:v>-6.8673794785218609E-2</c:v>
                </c:pt>
                <c:pt idx="1031">
                  <c:v>-6.8617520165072235E-2</c:v>
                </c:pt>
                <c:pt idx="1032">
                  <c:v>-6.7792159069592975E-2</c:v>
                </c:pt>
                <c:pt idx="1033">
                  <c:v>-6.8598761958356874E-2</c:v>
                </c:pt>
                <c:pt idx="1034">
                  <c:v>-7.0249484149315408E-2</c:v>
                </c:pt>
                <c:pt idx="1035">
                  <c:v>-6.9442881260551495E-2</c:v>
                </c:pt>
                <c:pt idx="1036">
                  <c:v>-6.8598761958356874E-2</c:v>
                </c:pt>
                <c:pt idx="1037">
                  <c:v>-7.0455824423185223E-2</c:v>
                </c:pt>
                <c:pt idx="1038">
                  <c:v>-6.8317388857625241E-2</c:v>
                </c:pt>
                <c:pt idx="1039">
                  <c:v>-6.9142749953104501E-2</c:v>
                </c:pt>
                <c:pt idx="1040">
                  <c:v>-7.0849746764209409E-2</c:v>
                </c:pt>
                <c:pt idx="1041">
                  <c:v>-6.964922153442131E-2</c:v>
                </c:pt>
                <c:pt idx="1042">
                  <c:v>-6.9311573813543512E-2</c:v>
                </c:pt>
                <c:pt idx="1043">
                  <c:v>-7.0455824423185223E-2</c:v>
                </c:pt>
                <c:pt idx="1044">
                  <c:v>-6.882386043894205E-2</c:v>
                </c:pt>
                <c:pt idx="1045">
                  <c:v>-7.3457137497655284E-2</c:v>
                </c:pt>
                <c:pt idx="1046">
                  <c:v>-7.8972050271994054E-2</c:v>
                </c:pt>
                <c:pt idx="1047">
                  <c:v>-8.0228850121928416E-2</c:v>
                </c:pt>
                <c:pt idx="1048">
                  <c:v>-7.8390545863815525E-2</c:v>
                </c:pt>
                <c:pt idx="1049">
                  <c:v>-7.7471393734758975E-2</c:v>
                </c:pt>
                <c:pt idx="1050">
                  <c:v>-7.3232039017070011E-2</c:v>
                </c:pt>
                <c:pt idx="1051">
                  <c:v>-7.1825173513412222E-2</c:v>
                </c:pt>
                <c:pt idx="1052">
                  <c:v>-7.475145376102045E-2</c:v>
                </c:pt>
                <c:pt idx="1053">
                  <c:v>-7.5051585068467555E-2</c:v>
                </c:pt>
                <c:pt idx="1054">
                  <c:v>-7.5014068655036639E-2</c:v>
                </c:pt>
                <c:pt idx="1055">
                  <c:v>-7.7302569874320076E-2</c:v>
                </c:pt>
                <c:pt idx="1056">
                  <c:v>-7.5764396923654179E-2</c:v>
                </c:pt>
                <c:pt idx="1057">
                  <c:v>-7.6158319264678351E-2</c:v>
                </c:pt>
                <c:pt idx="1058">
                  <c:v>-7.6908647533295904E-2</c:v>
                </c:pt>
                <c:pt idx="1059">
                  <c:v>-7.4413806040142652E-2</c:v>
                </c:pt>
                <c:pt idx="1060">
                  <c:v>-7.2481710748452471E-2</c:v>
                </c:pt>
                <c:pt idx="1061">
                  <c:v>-7.0962296004502046E-2</c:v>
                </c:pt>
                <c:pt idx="1062">
                  <c:v>-7.2669292815606829E-2</c:v>
                </c:pt>
                <c:pt idx="1063">
                  <c:v>-7.3475895704370742E-2</c:v>
                </c:pt>
                <c:pt idx="1064">
                  <c:v>-7.2594259988745108E-2</c:v>
                </c:pt>
                <c:pt idx="1065">
                  <c:v>-7.4132432939411005E-2</c:v>
                </c:pt>
                <c:pt idx="1066">
                  <c:v>-7.351341211780156E-2</c:v>
                </c:pt>
                <c:pt idx="1067">
                  <c:v>-7.3138247983492832E-2</c:v>
                </c:pt>
                <c:pt idx="1068">
                  <c:v>-7.7902832489214063E-2</c:v>
                </c:pt>
                <c:pt idx="1069">
                  <c:v>-7.9666103920465234E-2</c:v>
                </c:pt>
                <c:pt idx="1070">
                  <c:v>-8.1860814106171492E-2</c:v>
                </c:pt>
                <c:pt idx="1071">
                  <c:v>-8.1373100731570128E-2</c:v>
                </c:pt>
                <c:pt idx="1072">
                  <c:v>-8.0247608328643874E-2</c:v>
                </c:pt>
                <c:pt idx="1073">
                  <c:v>-8.1992121553179587E-2</c:v>
                </c:pt>
                <c:pt idx="1074">
                  <c:v>-8.2742449821797126E-2</c:v>
                </c:pt>
                <c:pt idx="1075">
                  <c:v>-8.3136372162821298E-2</c:v>
                </c:pt>
                <c:pt idx="1076">
                  <c:v>-8.4486963046332825E-2</c:v>
                </c:pt>
                <c:pt idx="1077">
                  <c:v>-8.5087225661226826E-2</c:v>
                </c:pt>
                <c:pt idx="1078">
                  <c:v>-8.2761208028512584E-2</c:v>
                </c:pt>
                <c:pt idx="1079">
                  <c:v>-8.1541924592009041E-2</c:v>
                </c:pt>
                <c:pt idx="1080">
                  <c:v>-8.2235978240480304E-2</c:v>
                </c:pt>
                <c:pt idx="1081">
                  <c:v>-8.3398987056837376E-2</c:v>
                </c:pt>
                <c:pt idx="1082">
                  <c:v>-8.2611142374789032E-2</c:v>
                </c:pt>
                <c:pt idx="1083">
                  <c:v>-8.6175201650722275E-2</c:v>
                </c:pt>
                <c:pt idx="1084">
                  <c:v>-8.6512849371600184E-2</c:v>
                </c:pt>
                <c:pt idx="1085">
                  <c:v>-8.4787094353779832E-2</c:v>
                </c:pt>
                <c:pt idx="1086">
                  <c:v>-8.3492778090414665E-2</c:v>
                </c:pt>
                <c:pt idx="1087">
                  <c:v>-8.3680360157569023E-2</c:v>
                </c:pt>
                <c:pt idx="1088">
                  <c:v>-8.4130557118739471E-2</c:v>
                </c:pt>
                <c:pt idx="1089">
                  <c:v>-8.5424873382104735E-2</c:v>
                </c:pt>
                <c:pt idx="1090">
                  <c:v>-8.6644156818608167E-2</c:v>
                </c:pt>
                <c:pt idx="1091">
                  <c:v>-8.6963046332770619E-2</c:v>
                </c:pt>
                <c:pt idx="1092">
                  <c:v>-8.8013505908835166E-2</c:v>
                </c:pt>
                <c:pt idx="1093">
                  <c:v>-8.8707559557306331E-2</c:v>
                </c:pt>
                <c:pt idx="1094">
                  <c:v>-9.1277433877321415E-2</c:v>
                </c:pt>
                <c:pt idx="1095">
                  <c:v>-9.2402926280247669E-2</c:v>
                </c:pt>
                <c:pt idx="1096">
                  <c:v>-9.1933971112361665E-2</c:v>
                </c:pt>
                <c:pt idx="1097">
                  <c:v>-9.1802663665353681E-2</c:v>
                </c:pt>
                <c:pt idx="1098">
                  <c:v>-8.9420371412493066E-2</c:v>
                </c:pt>
                <c:pt idx="1099">
                  <c:v>-8.9514162446070245E-2</c:v>
                </c:pt>
                <c:pt idx="1100">
                  <c:v>-8.9045207278184241E-2</c:v>
                </c:pt>
                <c:pt idx="1101">
                  <c:v>-8.6644156818608167E-2</c:v>
                </c:pt>
                <c:pt idx="1102">
                  <c:v>-8.797598949540425E-2</c:v>
                </c:pt>
                <c:pt idx="1103">
                  <c:v>-8.8219846182704981E-2</c:v>
                </c:pt>
                <c:pt idx="1104">
                  <c:v>-8.7413243293941165E-2</c:v>
                </c:pt>
                <c:pt idx="1105">
                  <c:v>-8.8013505908835166E-2</c:v>
                </c:pt>
                <c:pt idx="1106">
                  <c:v>-9.1108610016882405E-2</c:v>
                </c:pt>
                <c:pt idx="1107">
                  <c:v>-9.3322078409304121E-2</c:v>
                </c:pt>
                <c:pt idx="1108">
                  <c:v>-9.6229600450197003E-2</c:v>
                </c:pt>
                <c:pt idx="1109">
                  <c:v>-9.8780716563496629E-2</c:v>
                </c:pt>
                <c:pt idx="1110">
                  <c:v>-0.10071281185518668</c:v>
                </c:pt>
                <c:pt idx="1111">
                  <c:v>-0.10035640592759343</c:v>
                </c:pt>
                <c:pt idx="1112">
                  <c:v>-9.9737385105983983E-2</c:v>
                </c:pt>
                <c:pt idx="1113">
                  <c:v>-0.10045019696117061</c:v>
                </c:pt>
                <c:pt idx="1114">
                  <c:v>-9.8987056837366444E-2</c:v>
                </c:pt>
                <c:pt idx="1115">
                  <c:v>-9.6623522791221175E-2</c:v>
                </c:pt>
                <c:pt idx="1116">
                  <c:v>-9.48227349465392E-2</c:v>
                </c:pt>
                <c:pt idx="1117">
                  <c:v>-9.3378353029450481E-2</c:v>
                </c:pt>
                <c:pt idx="1118">
                  <c:v>-9.1971487525792581E-2</c:v>
                </c:pt>
                <c:pt idx="1119">
                  <c:v>-8.9983117613956151E-2</c:v>
                </c:pt>
                <c:pt idx="1120">
                  <c:v>-9.2365409866816753E-2</c:v>
                </c:pt>
                <c:pt idx="1121">
                  <c:v>-9.1858938285499944E-2</c:v>
                </c:pt>
                <c:pt idx="1122">
                  <c:v>-9.3359594822735037E-2</c:v>
                </c:pt>
                <c:pt idx="1123">
                  <c:v>-9.5835678109172831E-2</c:v>
                </c:pt>
                <c:pt idx="1124">
                  <c:v>-9.9249671731382522E-2</c:v>
                </c:pt>
                <c:pt idx="1125">
                  <c:v>-0.10213843556555995</c:v>
                </c:pt>
                <c:pt idx="1126">
                  <c:v>-0.10407053085725013</c:v>
                </c:pt>
                <c:pt idx="1127">
                  <c:v>-0.10583380228850128</c:v>
                </c:pt>
                <c:pt idx="1128">
                  <c:v>-0.10418308009754276</c:v>
                </c:pt>
                <c:pt idx="1129">
                  <c:v>-0.1001125492402927</c:v>
                </c:pt>
                <c:pt idx="1130">
                  <c:v>-9.7824048021009261E-2</c:v>
                </c:pt>
                <c:pt idx="1131">
                  <c:v>-9.8668167323203992E-2</c:v>
                </c:pt>
                <c:pt idx="1132">
                  <c:v>-9.7861564434440176E-2</c:v>
                </c:pt>
                <c:pt idx="1133">
                  <c:v>-9.7655224160570361E-2</c:v>
                </c:pt>
                <c:pt idx="1134">
                  <c:v>-0.10131307447008069</c:v>
                </c:pt>
                <c:pt idx="1135">
                  <c:v>-9.9005815044081902E-2</c:v>
                </c:pt>
                <c:pt idx="1136">
                  <c:v>-0.10060026261489405</c:v>
                </c:pt>
                <c:pt idx="1137">
                  <c:v>-0.10180078784468215</c:v>
                </c:pt>
                <c:pt idx="1138">
                  <c:v>-0.10071281185518668</c:v>
                </c:pt>
                <c:pt idx="1139">
                  <c:v>-0.10298255486775466</c:v>
                </c:pt>
                <c:pt idx="1140">
                  <c:v>-9.7373851059838715E-2</c:v>
                </c:pt>
                <c:pt idx="1141">
                  <c:v>-9.774901519414754E-2</c:v>
                </c:pt>
                <c:pt idx="1142">
                  <c:v>-0.10204464453198277</c:v>
                </c:pt>
                <c:pt idx="1143">
                  <c:v>-0.1030575876946165</c:v>
                </c:pt>
                <c:pt idx="1144">
                  <c:v>-0.10677171262427319</c:v>
                </c:pt>
                <c:pt idx="1145">
                  <c:v>-0.11050459576064534</c:v>
                </c:pt>
                <c:pt idx="1146">
                  <c:v>-0.10787844682048399</c:v>
                </c:pt>
                <c:pt idx="1147">
                  <c:v>-0.10658413055711882</c:v>
                </c:pt>
                <c:pt idx="1148">
                  <c:v>-0.10690302007128127</c:v>
                </c:pt>
                <c:pt idx="1149">
                  <c:v>-0.106509097730257</c:v>
                </c:pt>
                <c:pt idx="1150">
                  <c:v>-0.10780341399362227</c:v>
                </c:pt>
                <c:pt idx="1151">
                  <c:v>-0.11208028512474214</c:v>
                </c:pt>
                <c:pt idx="1152">
                  <c:v>-0.11412492965672484</c:v>
                </c:pt>
                <c:pt idx="1153">
                  <c:v>-0.11029825548677552</c:v>
                </c:pt>
                <c:pt idx="1154">
                  <c:v>-0.10647158131682619</c:v>
                </c:pt>
                <c:pt idx="1155">
                  <c:v>-0.10425811292440448</c:v>
                </c:pt>
                <c:pt idx="1156">
                  <c:v>-0.10339523541549431</c:v>
                </c:pt>
                <c:pt idx="1157">
                  <c:v>-0.1068092290377041</c:v>
                </c:pt>
                <c:pt idx="1158">
                  <c:v>-0.10941661977114998</c:v>
                </c:pt>
                <c:pt idx="1159">
                  <c:v>-0.10827236916150827</c:v>
                </c:pt>
                <c:pt idx="1160">
                  <c:v>-0.10532733070718447</c:v>
                </c:pt>
                <c:pt idx="1161">
                  <c:v>-9.9024573250797249E-2</c:v>
                </c:pt>
                <c:pt idx="1162">
                  <c:v>-9.8912024010504612E-2</c:v>
                </c:pt>
                <c:pt idx="1163">
                  <c:v>-0.10118176702307269</c:v>
                </c:pt>
                <c:pt idx="1164">
                  <c:v>-0.10232601763271441</c:v>
                </c:pt>
                <c:pt idx="1165">
                  <c:v>-0.10330144438191712</c:v>
                </c:pt>
                <c:pt idx="1166">
                  <c:v>-0.10755955730632154</c:v>
                </c:pt>
                <c:pt idx="1167">
                  <c:v>-0.10960420183830434</c:v>
                </c:pt>
                <c:pt idx="1168">
                  <c:v>-0.10911648846370289</c:v>
                </c:pt>
                <c:pt idx="1169">
                  <c:v>-0.11204276871131123</c:v>
                </c:pt>
                <c:pt idx="1170">
                  <c:v>-0.11078596886137687</c:v>
                </c:pt>
                <c:pt idx="1171">
                  <c:v>-0.10883511536297134</c:v>
                </c:pt>
                <c:pt idx="1172">
                  <c:v>-0.10971675107859698</c:v>
                </c:pt>
                <c:pt idx="1173">
                  <c:v>-0.11048583755392988</c:v>
                </c:pt>
                <c:pt idx="1174">
                  <c:v>-0.1130369536672295</c:v>
                </c:pt>
                <c:pt idx="1175">
                  <c:v>-0.11500656537235047</c:v>
                </c:pt>
                <c:pt idx="1176">
                  <c:v>-0.11217407615831933</c:v>
                </c:pt>
                <c:pt idx="1177">
                  <c:v>-0.10988557493903589</c:v>
                </c:pt>
                <c:pt idx="1178">
                  <c:v>-0.1116676045770025</c:v>
                </c:pt>
                <c:pt idx="1179">
                  <c:v>-0.11093603451510042</c:v>
                </c:pt>
                <c:pt idx="1180">
                  <c:v>-0.11037328831363724</c:v>
                </c:pt>
                <c:pt idx="1181">
                  <c:v>-0.11421872069030202</c:v>
                </c:pt>
                <c:pt idx="1182">
                  <c:v>-0.11789532920652791</c:v>
                </c:pt>
                <c:pt idx="1183">
                  <c:v>-0.11645094728943919</c:v>
                </c:pt>
                <c:pt idx="1184">
                  <c:v>-0.12095291690114435</c:v>
                </c:pt>
                <c:pt idx="1185">
                  <c:v>-0.12534233727255686</c:v>
                </c:pt>
                <c:pt idx="1186">
                  <c:v>-0.12451697617707759</c:v>
                </c:pt>
                <c:pt idx="1187">
                  <c:v>-0.12211592571750152</c:v>
                </c:pt>
                <c:pt idx="1188">
                  <c:v>-0.12018383042581135</c:v>
                </c:pt>
                <c:pt idx="1189">
                  <c:v>-0.11808291127368227</c:v>
                </c:pt>
                <c:pt idx="1190">
                  <c:v>-0.11646970549615465</c:v>
                </c:pt>
                <c:pt idx="1191">
                  <c:v>-0.11797036203338963</c:v>
                </c:pt>
                <c:pt idx="1192">
                  <c:v>-0.11888951416244618</c:v>
                </c:pt>
                <c:pt idx="1193">
                  <c:v>-0.117257550178203</c:v>
                </c:pt>
                <c:pt idx="1194">
                  <c:v>-0.11588820108797601</c:v>
                </c:pt>
                <c:pt idx="1195">
                  <c:v>-0.11624460701556938</c:v>
                </c:pt>
                <c:pt idx="1196">
                  <c:v>-0.11648846370287011</c:v>
                </c:pt>
                <c:pt idx="1197">
                  <c:v>-0.11663852935659355</c:v>
                </c:pt>
                <c:pt idx="1198">
                  <c:v>-0.11661977114987809</c:v>
                </c:pt>
                <c:pt idx="1199">
                  <c:v>-0.11600075032826865</c:v>
                </c:pt>
                <c:pt idx="1200">
                  <c:v>-0.11553179516038276</c:v>
                </c:pt>
                <c:pt idx="1201">
                  <c:v>-0.1163196398424311</c:v>
                </c:pt>
                <c:pt idx="1202">
                  <c:v>-0.11853310823485282</c:v>
                </c:pt>
                <c:pt idx="1203">
                  <c:v>-0.12048396173325834</c:v>
                </c:pt>
                <c:pt idx="1204">
                  <c:v>-0.12376664790846005</c:v>
                </c:pt>
                <c:pt idx="1205">
                  <c:v>-0.12320390170699687</c:v>
                </c:pt>
                <c:pt idx="1206">
                  <c:v>-0.1212718064153068</c:v>
                </c:pt>
                <c:pt idx="1207">
                  <c:v>-0.12573625961358104</c:v>
                </c:pt>
                <c:pt idx="1208">
                  <c:v>-0.12395422997561441</c:v>
                </c:pt>
                <c:pt idx="1209">
                  <c:v>-0.12070906021384362</c:v>
                </c:pt>
                <c:pt idx="1210">
                  <c:v>-0.12346651660101304</c:v>
                </c:pt>
                <c:pt idx="1211">
                  <c:v>-0.12091540048771343</c:v>
                </c:pt>
                <c:pt idx="1212">
                  <c:v>-0.11905833802288508</c:v>
                </c:pt>
                <c:pt idx="1213">
                  <c:v>-0.12367285687488287</c:v>
                </c:pt>
                <c:pt idx="1214">
                  <c:v>-0.12339148377415123</c:v>
                </c:pt>
                <c:pt idx="1215">
                  <c:v>-0.1212718064153068</c:v>
                </c:pt>
                <c:pt idx="1216">
                  <c:v>-0.12018383042581135</c:v>
                </c:pt>
                <c:pt idx="1217">
                  <c:v>-0.11903957981616962</c:v>
                </c:pt>
                <c:pt idx="1218">
                  <c:v>-0.12462952541737012</c:v>
                </c:pt>
                <c:pt idx="1219">
                  <c:v>-0.12854999062089673</c:v>
                </c:pt>
                <c:pt idx="1220">
                  <c:v>-0.12982554867754653</c:v>
                </c:pt>
                <c:pt idx="1221">
                  <c:v>-0.12680547739636103</c:v>
                </c:pt>
                <c:pt idx="1222">
                  <c:v>-0.12731194897767784</c:v>
                </c:pt>
                <c:pt idx="1223">
                  <c:v>-0.1256237103732884</c:v>
                </c:pt>
                <c:pt idx="1224">
                  <c:v>-0.12986306509097736</c:v>
                </c:pt>
                <c:pt idx="1225">
                  <c:v>-0.13535921965860068</c:v>
                </c:pt>
                <c:pt idx="1226">
                  <c:v>-0.13233914837741514</c:v>
                </c:pt>
                <c:pt idx="1227">
                  <c:v>-0.13492778090414567</c:v>
                </c:pt>
                <c:pt idx="1228">
                  <c:v>-0.13115738135434263</c:v>
                </c:pt>
                <c:pt idx="1229">
                  <c:v>-0.1297129994372539</c:v>
                </c:pt>
                <c:pt idx="1230">
                  <c:v>-0.13020071281185527</c:v>
                </c:pt>
                <c:pt idx="1231">
                  <c:v>-0.1302194710185707</c:v>
                </c:pt>
                <c:pt idx="1232">
                  <c:v>-0.13323954229975624</c:v>
                </c:pt>
                <c:pt idx="1233">
                  <c:v>-0.13119489776777343</c:v>
                </c:pt>
                <c:pt idx="1234">
                  <c:v>-0.13164509472894398</c:v>
                </c:pt>
                <c:pt idx="1235">
                  <c:v>-0.13766647908459956</c:v>
                </c:pt>
                <c:pt idx="1236">
                  <c:v>-0.13432751828925157</c:v>
                </c:pt>
                <c:pt idx="1237">
                  <c:v>-0.12939410992309144</c:v>
                </c:pt>
                <c:pt idx="1238">
                  <c:v>-0.13275182892515477</c:v>
                </c:pt>
                <c:pt idx="1239">
                  <c:v>-0.13511536297130003</c:v>
                </c:pt>
                <c:pt idx="1240">
                  <c:v>-0.1392234102419809</c:v>
                </c:pt>
                <c:pt idx="1241">
                  <c:v>-0.14856499718626912</c:v>
                </c:pt>
                <c:pt idx="1242">
                  <c:v>-0.15312324141812053</c:v>
                </c:pt>
                <c:pt idx="1243">
                  <c:v>-0.14779591071093612</c:v>
                </c:pt>
                <c:pt idx="1244">
                  <c:v>-0.14841493153254556</c:v>
                </c:pt>
                <c:pt idx="1245">
                  <c:v>-0.15012192834365046</c:v>
                </c:pt>
                <c:pt idx="1246">
                  <c:v>-0.1477208778840744</c:v>
                </c:pt>
                <c:pt idx="1247">
                  <c:v>-0.14640780341399368</c:v>
                </c:pt>
                <c:pt idx="1248">
                  <c:v>-0.14586381541924595</c:v>
                </c:pt>
                <c:pt idx="1249">
                  <c:v>-0.14280622772462961</c:v>
                </c:pt>
                <c:pt idx="1250">
                  <c:v>-0.13929844306884273</c:v>
                </c:pt>
                <c:pt idx="1251">
                  <c:v>-0.15297317576439698</c:v>
                </c:pt>
                <c:pt idx="1252">
                  <c:v>-0.1589382854999063</c:v>
                </c:pt>
                <c:pt idx="1253">
                  <c:v>-0.16049521665728764</c:v>
                </c:pt>
                <c:pt idx="1254">
                  <c:v>-0.16064528231101119</c:v>
                </c:pt>
                <c:pt idx="1255">
                  <c:v>-0.15284186831738888</c:v>
                </c:pt>
                <c:pt idx="1256">
                  <c:v>-0.14458825736259623</c:v>
                </c:pt>
                <c:pt idx="1257">
                  <c:v>-0.14597636465953859</c:v>
                </c:pt>
                <c:pt idx="1258">
                  <c:v>-0.13931720127555808</c:v>
                </c:pt>
                <c:pt idx="1259">
                  <c:v>-0.14535734383792911</c:v>
                </c:pt>
                <c:pt idx="1260">
                  <c:v>-0.14766460326392802</c:v>
                </c:pt>
                <c:pt idx="1261">
                  <c:v>-0.15276683549052716</c:v>
                </c:pt>
                <c:pt idx="1262">
                  <c:v>-0.15702494841493156</c:v>
                </c:pt>
                <c:pt idx="1263">
                  <c:v>-0.16051397486400309</c:v>
                </c:pt>
                <c:pt idx="1264">
                  <c:v>-0.15987619583567819</c:v>
                </c:pt>
                <c:pt idx="1265">
                  <c:v>-0.15998874507597083</c:v>
                </c:pt>
                <c:pt idx="1266">
                  <c:v>-0.15818795723128876</c:v>
                </c:pt>
                <c:pt idx="1267">
                  <c:v>-0.15768148564997195</c:v>
                </c:pt>
                <c:pt idx="1268">
                  <c:v>-0.1561995873194523</c:v>
                </c:pt>
                <c:pt idx="1269">
                  <c:v>-0.15591821421872076</c:v>
                </c:pt>
                <c:pt idx="1270">
                  <c:v>-0.15432376664790851</c:v>
                </c:pt>
                <c:pt idx="1271">
                  <c:v>-0.15057212530482089</c:v>
                </c:pt>
                <c:pt idx="1272">
                  <c:v>-0.14867754642656164</c:v>
                </c:pt>
                <c:pt idx="1273">
                  <c:v>-0.15385481148002261</c:v>
                </c:pt>
                <c:pt idx="1274">
                  <c:v>-0.15344213093228298</c:v>
                </c:pt>
                <c:pt idx="1275">
                  <c:v>-0.15329206527855943</c:v>
                </c:pt>
                <c:pt idx="1276">
                  <c:v>-0.15931344963421501</c:v>
                </c:pt>
                <c:pt idx="1277">
                  <c:v>-0.1597448883886701</c:v>
                </c:pt>
                <c:pt idx="1278">
                  <c:v>-0.15702494841493156</c:v>
                </c:pt>
                <c:pt idx="1279">
                  <c:v>-0.15830050647158139</c:v>
                </c:pt>
                <c:pt idx="1280">
                  <c:v>-0.16355280435190406</c:v>
                </c:pt>
                <c:pt idx="1281">
                  <c:v>-0.16623522791221168</c:v>
                </c:pt>
                <c:pt idx="1282">
                  <c:v>-0.16192084036766088</c:v>
                </c:pt>
                <c:pt idx="1283">
                  <c:v>-0.16357156255861943</c:v>
                </c:pt>
                <c:pt idx="1284">
                  <c:v>-0.16282123429000198</c:v>
                </c:pt>
                <c:pt idx="1285">
                  <c:v>-0.16171450009379107</c:v>
                </c:pt>
                <c:pt idx="1286">
                  <c:v>-0.16092665541174273</c:v>
                </c:pt>
                <c:pt idx="1287">
                  <c:v>-0.1667792159069594</c:v>
                </c:pt>
                <c:pt idx="1288">
                  <c:v>-0.16430313262052151</c:v>
                </c:pt>
                <c:pt idx="1289">
                  <c:v>-0.15801913337084986</c:v>
                </c:pt>
                <c:pt idx="1290">
                  <c:v>-0.17146876758581892</c:v>
                </c:pt>
                <c:pt idx="1291">
                  <c:v>-0.17413243293941108</c:v>
                </c:pt>
                <c:pt idx="1292">
                  <c:v>-0.16979928718814494</c:v>
                </c:pt>
                <c:pt idx="1293">
                  <c:v>-0.1667792159069594</c:v>
                </c:pt>
                <c:pt idx="1294">
                  <c:v>-0.15976364659538556</c:v>
                </c:pt>
                <c:pt idx="1295">
                  <c:v>-0.15396736072031525</c:v>
                </c:pt>
                <c:pt idx="1296">
                  <c:v>-0.15439879947477034</c:v>
                </c:pt>
                <c:pt idx="1297">
                  <c:v>-0.15726880510223229</c:v>
                </c:pt>
                <c:pt idx="1298">
                  <c:v>-0.16480960420183843</c:v>
                </c:pt>
                <c:pt idx="1299">
                  <c:v>-0.16152691802663671</c:v>
                </c:pt>
                <c:pt idx="1300">
                  <c:v>-0.1566685424873383</c:v>
                </c:pt>
                <c:pt idx="1301">
                  <c:v>-0.16143312699305953</c:v>
                </c:pt>
                <c:pt idx="1302">
                  <c:v>-0.16147064340649045</c:v>
                </c:pt>
                <c:pt idx="1303">
                  <c:v>-0.15966985556180838</c:v>
                </c:pt>
                <c:pt idx="1304">
                  <c:v>-0.16454698930782224</c:v>
                </c:pt>
                <c:pt idx="1305">
                  <c:v>-0.16293378353029461</c:v>
                </c:pt>
                <c:pt idx="1306">
                  <c:v>-0.15496154567623341</c:v>
                </c:pt>
                <c:pt idx="1307">
                  <c:v>-0.15732507972237858</c:v>
                </c:pt>
                <c:pt idx="1308">
                  <c:v>-0.16027011817670236</c:v>
                </c:pt>
                <c:pt idx="1309">
                  <c:v>-0.15580566497842813</c:v>
                </c:pt>
                <c:pt idx="1310">
                  <c:v>-0.16565372350403304</c:v>
                </c:pt>
                <c:pt idx="1311">
                  <c:v>-0.17235040330144444</c:v>
                </c:pt>
                <c:pt idx="1312">
                  <c:v>-0.17008066028887647</c:v>
                </c:pt>
                <c:pt idx="1313">
                  <c:v>-0.17557681485649979</c:v>
                </c:pt>
                <c:pt idx="1314">
                  <c:v>-0.17690864753329585</c:v>
                </c:pt>
                <c:pt idx="1315">
                  <c:v>-0.17582067154380052</c:v>
                </c:pt>
                <c:pt idx="1316">
                  <c:v>-0.17268805102232235</c:v>
                </c:pt>
                <c:pt idx="1317">
                  <c:v>-0.17315700619020824</c:v>
                </c:pt>
                <c:pt idx="1318">
                  <c:v>-0.1712624273119491</c:v>
                </c:pt>
                <c:pt idx="1319">
                  <c:v>-0.17379478521853317</c:v>
                </c:pt>
                <c:pt idx="1320">
                  <c:v>-0.1757831551303696</c:v>
                </c:pt>
                <c:pt idx="1321">
                  <c:v>-0.18443068842618651</c:v>
                </c:pt>
                <c:pt idx="1322">
                  <c:v>-0.18761958356781094</c:v>
                </c:pt>
                <c:pt idx="1323">
                  <c:v>-0.18101669480397684</c:v>
                </c:pt>
                <c:pt idx="1324">
                  <c:v>-0.17987244419433512</c:v>
                </c:pt>
                <c:pt idx="1325">
                  <c:v>-0.17409491652598016</c:v>
                </c:pt>
                <c:pt idx="1326">
                  <c:v>-0.16736072031513793</c:v>
                </c:pt>
                <c:pt idx="1327">
                  <c:v>-0.16336522228474962</c:v>
                </c:pt>
                <c:pt idx="1328">
                  <c:v>-0.16931157381354348</c:v>
                </c:pt>
                <c:pt idx="1329">
                  <c:v>-0.16933033202025893</c:v>
                </c:pt>
                <c:pt idx="1330">
                  <c:v>-0.17086850497092482</c:v>
                </c:pt>
                <c:pt idx="1331">
                  <c:v>-0.17145000937910346</c:v>
                </c:pt>
                <c:pt idx="1332">
                  <c:v>-0.16426561620709071</c:v>
                </c:pt>
                <c:pt idx="1333">
                  <c:v>-0.16126430313262063</c:v>
                </c:pt>
                <c:pt idx="1334">
                  <c:v>-0.16747326955543057</c:v>
                </c:pt>
                <c:pt idx="1335">
                  <c:v>-0.1703245169761772</c:v>
                </c:pt>
                <c:pt idx="1336">
                  <c:v>-0.17135621834552628</c:v>
                </c:pt>
                <c:pt idx="1337">
                  <c:v>-0.18291127368223609</c:v>
                </c:pt>
                <c:pt idx="1338">
                  <c:v>-0.18204839617332591</c:v>
                </c:pt>
                <c:pt idx="1339">
                  <c:v>-0.17009941849559193</c:v>
                </c:pt>
                <c:pt idx="1340">
                  <c:v>-0.16458450572125316</c:v>
                </c:pt>
                <c:pt idx="1341">
                  <c:v>-0.16745451134871511</c:v>
                </c:pt>
                <c:pt idx="1342">
                  <c:v>-0.16871131119864949</c:v>
                </c:pt>
                <c:pt idx="1343">
                  <c:v>-0.18004126805477402</c:v>
                </c:pt>
                <c:pt idx="1344">
                  <c:v>-0.18861376852372921</c:v>
                </c:pt>
                <c:pt idx="1345">
                  <c:v>-0.18964546989307829</c:v>
                </c:pt>
                <c:pt idx="1346">
                  <c:v>-0.17732132808103548</c:v>
                </c:pt>
                <c:pt idx="1347">
                  <c:v>-0.17703995498030395</c:v>
                </c:pt>
                <c:pt idx="1348">
                  <c:v>-0.17186268992684309</c:v>
                </c:pt>
                <c:pt idx="1349">
                  <c:v>-0.16642280997936604</c:v>
                </c:pt>
                <c:pt idx="1350">
                  <c:v>-0.16936784843368985</c:v>
                </c:pt>
                <c:pt idx="1351">
                  <c:v>-0.15424873382104679</c:v>
                </c:pt>
                <c:pt idx="1352">
                  <c:v>-0.15032826861752027</c:v>
                </c:pt>
                <c:pt idx="1353">
                  <c:v>-0.14892140311386237</c:v>
                </c:pt>
                <c:pt idx="1354">
                  <c:v>-0.16942412305383611</c:v>
                </c:pt>
                <c:pt idx="1355">
                  <c:v>-0.17452635528043525</c:v>
                </c:pt>
                <c:pt idx="1356">
                  <c:v>-0.18897017445132247</c:v>
                </c:pt>
                <c:pt idx="1357">
                  <c:v>-0.19546051397486405</c:v>
                </c:pt>
                <c:pt idx="1358">
                  <c:v>-0.19392234102419817</c:v>
                </c:pt>
                <c:pt idx="1359">
                  <c:v>-0.19240292628024774</c:v>
                </c:pt>
                <c:pt idx="1360">
                  <c:v>-0.19546051397486405</c:v>
                </c:pt>
                <c:pt idx="1361">
                  <c:v>-0.20050647158131693</c:v>
                </c:pt>
                <c:pt idx="1362">
                  <c:v>-0.2009003939223411</c:v>
                </c:pt>
                <c:pt idx="1363">
                  <c:v>-0.19039579816169583</c:v>
                </c:pt>
                <c:pt idx="1364">
                  <c:v>-0.19643594072406689</c:v>
                </c:pt>
                <c:pt idx="1365">
                  <c:v>-0.19722378540611524</c:v>
                </c:pt>
                <c:pt idx="1366">
                  <c:v>-0.19733633464640787</c:v>
                </c:pt>
                <c:pt idx="1367">
                  <c:v>-0.20326392796848627</c:v>
                </c:pt>
                <c:pt idx="1368">
                  <c:v>-0.20305758769461646</c:v>
                </c:pt>
                <c:pt idx="1369">
                  <c:v>-0.19679234665166015</c:v>
                </c:pt>
                <c:pt idx="1370">
                  <c:v>-0.18722566122678677</c:v>
                </c:pt>
                <c:pt idx="1371">
                  <c:v>-0.18782592384168076</c:v>
                </c:pt>
                <c:pt idx="1372">
                  <c:v>-0.17597073719752396</c:v>
                </c:pt>
                <c:pt idx="1373">
                  <c:v>-0.17308197336334652</c:v>
                </c:pt>
                <c:pt idx="1374">
                  <c:v>-0.16310260739073351</c:v>
                </c:pt>
                <c:pt idx="1375">
                  <c:v>-0.16197711498780726</c:v>
                </c:pt>
                <c:pt idx="1376">
                  <c:v>-0.16831738885762529</c:v>
                </c:pt>
                <c:pt idx="1377">
                  <c:v>-0.16366535359219669</c:v>
                </c:pt>
                <c:pt idx="1378">
                  <c:v>-0.17073719752391683</c:v>
                </c:pt>
                <c:pt idx="1379">
                  <c:v>-0.17970362033389611</c:v>
                </c:pt>
                <c:pt idx="1380">
                  <c:v>-0.17914087413243301</c:v>
                </c:pt>
                <c:pt idx="1381">
                  <c:v>-0.18820108797598958</c:v>
                </c:pt>
                <c:pt idx="1382">
                  <c:v>-0.19347214406302762</c:v>
                </c:pt>
                <c:pt idx="1383">
                  <c:v>-0.17974113674732703</c:v>
                </c:pt>
                <c:pt idx="1384">
                  <c:v>-0.1664415681860815</c:v>
                </c:pt>
                <c:pt idx="1385">
                  <c:v>-0.1530482085912587</c:v>
                </c:pt>
                <c:pt idx="1386">
                  <c:v>-0.15824423185143513</c:v>
                </c:pt>
                <c:pt idx="1387">
                  <c:v>-0.16923654098668175</c:v>
                </c:pt>
                <c:pt idx="1388">
                  <c:v>-0.18156068279872456</c:v>
                </c:pt>
                <c:pt idx="1389">
                  <c:v>-0.19568561245544933</c:v>
                </c:pt>
                <c:pt idx="1390">
                  <c:v>-0.18324892140311388</c:v>
                </c:pt>
                <c:pt idx="1391">
                  <c:v>-0.18441193021947105</c:v>
                </c:pt>
                <c:pt idx="1392">
                  <c:v>-0.18293003188895143</c:v>
                </c:pt>
                <c:pt idx="1393">
                  <c:v>-0.17628962671168641</c:v>
                </c:pt>
                <c:pt idx="1394">
                  <c:v>-0.16957418870755966</c:v>
                </c:pt>
                <c:pt idx="1395">
                  <c:v>-0.17505158506846752</c:v>
                </c:pt>
                <c:pt idx="1396">
                  <c:v>-0.18099793659726138</c:v>
                </c:pt>
                <c:pt idx="1397">
                  <c:v>-0.18452447945976369</c:v>
                </c:pt>
                <c:pt idx="1398">
                  <c:v>-0.18362408553742271</c:v>
                </c:pt>
                <c:pt idx="1399">
                  <c:v>-0.19739260926655425</c:v>
                </c:pt>
                <c:pt idx="1400">
                  <c:v>-0.20667792159069598</c:v>
                </c:pt>
                <c:pt idx="1401">
                  <c:v>-0.21226786719189655</c:v>
                </c:pt>
                <c:pt idx="1402">
                  <c:v>-0.21924592009003951</c:v>
                </c:pt>
                <c:pt idx="1403">
                  <c:v>-0.22905646220221351</c:v>
                </c:pt>
                <c:pt idx="1404">
                  <c:v>-0.21626336522228479</c:v>
                </c:pt>
                <c:pt idx="1405">
                  <c:v>-0.20350778465578701</c:v>
                </c:pt>
                <c:pt idx="1406">
                  <c:v>-0.19330332020258872</c:v>
                </c:pt>
                <c:pt idx="1407">
                  <c:v>-0.18848246107672112</c:v>
                </c:pt>
                <c:pt idx="1408">
                  <c:v>-0.19037703995498037</c:v>
                </c:pt>
                <c:pt idx="1409">
                  <c:v>-0.18435565559932479</c:v>
                </c:pt>
                <c:pt idx="1410">
                  <c:v>-0.17795910710936039</c:v>
                </c:pt>
                <c:pt idx="1411">
                  <c:v>-0.19456012005252307</c:v>
                </c:pt>
                <c:pt idx="1412">
                  <c:v>-0.20530857250046908</c:v>
                </c:pt>
                <c:pt idx="1413">
                  <c:v>-0.21888951416244615</c:v>
                </c:pt>
                <c:pt idx="1414">
                  <c:v>-0.2089289063965486</c:v>
                </c:pt>
                <c:pt idx="1415">
                  <c:v>-0.20630275745638724</c:v>
                </c:pt>
                <c:pt idx="1416">
                  <c:v>-0.21012943162633657</c:v>
                </c:pt>
                <c:pt idx="1417">
                  <c:v>-0.19968111048583767</c:v>
                </c:pt>
                <c:pt idx="1418">
                  <c:v>-0.20986681673232049</c:v>
                </c:pt>
                <c:pt idx="1419">
                  <c:v>-0.225604952166573</c:v>
                </c:pt>
                <c:pt idx="1420">
                  <c:v>-0.22562371037328835</c:v>
                </c:pt>
                <c:pt idx="1421">
                  <c:v>-0.22727443256424698</c:v>
                </c:pt>
                <c:pt idx="1422">
                  <c:v>-0.21221159257175018</c:v>
                </c:pt>
                <c:pt idx="1423">
                  <c:v>-0.20553367098105424</c:v>
                </c:pt>
                <c:pt idx="1424">
                  <c:v>-0.2119489776777341</c:v>
                </c:pt>
                <c:pt idx="1425">
                  <c:v>-0.20639654848996442</c:v>
                </c:pt>
                <c:pt idx="1426">
                  <c:v>-0.20981054211217412</c:v>
                </c:pt>
                <c:pt idx="1427">
                  <c:v>-0.21260551491277438</c:v>
                </c:pt>
                <c:pt idx="1428">
                  <c:v>-0.19519789908084798</c:v>
                </c:pt>
                <c:pt idx="1429">
                  <c:v>-0.1906208966422811</c:v>
                </c:pt>
                <c:pt idx="1430">
                  <c:v>-0.18523729131495034</c:v>
                </c:pt>
                <c:pt idx="1431">
                  <c:v>-0.18996435940724074</c:v>
                </c:pt>
                <c:pt idx="1432">
                  <c:v>-0.19309697992871891</c:v>
                </c:pt>
                <c:pt idx="1433">
                  <c:v>-0.20401425623710381</c:v>
                </c:pt>
                <c:pt idx="1434">
                  <c:v>-0.18377415119114615</c:v>
                </c:pt>
                <c:pt idx="1435">
                  <c:v>-0.16940536484712065</c:v>
                </c:pt>
                <c:pt idx="1436">
                  <c:v>-0.15921965860063783</c:v>
                </c:pt>
                <c:pt idx="1437">
                  <c:v>-0.17165634965297327</c:v>
                </c:pt>
                <c:pt idx="1438">
                  <c:v>-0.19150253235790665</c:v>
                </c:pt>
                <c:pt idx="1439">
                  <c:v>-0.2069592946914276</c:v>
                </c:pt>
                <c:pt idx="1440">
                  <c:v>-0.21810166948039778</c:v>
                </c:pt>
                <c:pt idx="1441">
                  <c:v>-0.19594822734946543</c:v>
                </c:pt>
                <c:pt idx="1442">
                  <c:v>-0.1896829863065092</c:v>
                </c:pt>
                <c:pt idx="1443">
                  <c:v>-0.18574376289626715</c:v>
                </c:pt>
                <c:pt idx="1444">
                  <c:v>-0.18848246107672112</c:v>
                </c:pt>
                <c:pt idx="1445">
                  <c:v>-0.20572125304820871</c:v>
                </c:pt>
                <c:pt idx="1446">
                  <c:v>-0.21213655974488846</c:v>
                </c:pt>
                <c:pt idx="1447">
                  <c:v>-0.19454136184580761</c:v>
                </c:pt>
                <c:pt idx="1448">
                  <c:v>-0.17762145938848248</c:v>
                </c:pt>
                <c:pt idx="1449">
                  <c:v>-0.18242356030763462</c:v>
                </c:pt>
                <c:pt idx="1450">
                  <c:v>-0.19304070530857254</c:v>
                </c:pt>
                <c:pt idx="1451">
                  <c:v>-0.20189457887825929</c:v>
                </c:pt>
                <c:pt idx="1452">
                  <c:v>-0.21223035077846564</c:v>
                </c:pt>
                <c:pt idx="1453">
                  <c:v>-0.21172387919714883</c:v>
                </c:pt>
                <c:pt idx="1454">
                  <c:v>-0.17992871881448139</c:v>
                </c:pt>
                <c:pt idx="1455">
                  <c:v>-0.16964922153442138</c:v>
                </c:pt>
                <c:pt idx="1456">
                  <c:v>-0.1689176514725193</c:v>
                </c:pt>
                <c:pt idx="1457">
                  <c:v>-0.17069968111048592</c:v>
                </c:pt>
                <c:pt idx="1458">
                  <c:v>-0.19043331457512666</c:v>
                </c:pt>
                <c:pt idx="1459">
                  <c:v>-0.21012943162633657</c:v>
                </c:pt>
                <c:pt idx="1460">
                  <c:v>-0.20266366535359229</c:v>
                </c:pt>
                <c:pt idx="1461">
                  <c:v>-0.22821234290001888</c:v>
                </c:pt>
                <c:pt idx="1462">
                  <c:v>-0.23965484899643605</c:v>
                </c:pt>
                <c:pt idx="1463">
                  <c:v>-0.25621834552616785</c:v>
                </c:pt>
                <c:pt idx="1464">
                  <c:v>-0.2779028324892141</c:v>
                </c:pt>
                <c:pt idx="1465">
                  <c:v>-0.29675483023822929</c:v>
                </c:pt>
                <c:pt idx="1466">
                  <c:v>-0.26711686362783726</c:v>
                </c:pt>
                <c:pt idx="1467">
                  <c:v>-0.26163946726692944</c:v>
                </c:pt>
                <c:pt idx="1468">
                  <c:v>-0.24372537985368611</c:v>
                </c:pt>
                <c:pt idx="1469">
                  <c:v>-0.22539861189270319</c:v>
                </c:pt>
                <c:pt idx="1470">
                  <c:v>-0.23260176327143128</c:v>
                </c:pt>
                <c:pt idx="1471">
                  <c:v>-0.27349465391108624</c:v>
                </c:pt>
                <c:pt idx="1472">
                  <c:v>-0.30523353967360733</c:v>
                </c:pt>
                <c:pt idx="1473">
                  <c:v>-0.30360157568936424</c:v>
                </c:pt>
                <c:pt idx="1474">
                  <c:v>-0.2842055899456013</c:v>
                </c:pt>
                <c:pt idx="1475">
                  <c:v>-0.25366722941286818</c:v>
                </c:pt>
                <c:pt idx="1476">
                  <c:v>-0.18769461639467278</c:v>
                </c:pt>
                <c:pt idx="1477">
                  <c:v>-0.1457887825923842</c:v>
                </c:pt>
                <c:pt idx="1478">
                  <c:v>-0.11712624273119492</c:v>
                </c:pt>
                <c:pt idx="1479">
                  <c:v>-0.15029075220408936</c:v>
                </c:pt>
                <c:pt idx="1480">
                  <c:v>-0.1720690302007129</c:v>
                </c:pt>
                <c:pt idx="1481">
                  <c:v>-0.203807915963234</c:v>
                </c:pt>
                <c:pt idx="1482">
                  <c:v>-0.22579253423372736</c:v>
                </c:pt>
                <c:pt idx="1483">
                  <c:v>-0.19688613768523733</c:v>
                </c:pt>
                <c:pt idx="1484">
                  <c:v>-0.1677171262427313</c:v>
                </c:pt>
                <c:pt idx="1485">
                  <c:v>-0.10474582629900583</c:v>
                </c:pt>
                <c:pt idx="1486">
                  <c:v>-9.048958919527296E-2</c:v>
                </c:pt>
                <c:pt idx="1487">
                  <c:v>-0.11069217782779969</c:v>
                </c:pt>
                <c:pt idx="1488">
                  <c:v>-0.18611892703057598</c:v>
                </c:pt>
                <c:pt idx="1489">
                  <c:v>-0.19906208966422823</c:v>
                </c:pt>
                <c:pt idx="1490">
                  <c:v>-0.23520915400487719</c:v>
                </c:pt>
                <c:pt idx="1491">
                  <c:v>-0.24138060401425632</c:v>
                </c:pt>
                <c:pt idx="1492">
                  <c:v>-0.23252673044456956</c:v>
                </c:pt>
                <c:pt idx="1493">
                  <c:v>-0.23888576252110305</c:v>
                </c:pt>
                <c:pt idx="1494">
                  <c:v>-0.26676045770024392</c:v>
                </c:pt>
                <c:pt idx="1495">
                  <c:v>-0.27859688613768535</c:v>
                </c:pt>
                <c:pt idx="1496">
                  <c:v>-0.26706058900769092</c:v>
                </c:pt>
                <c:pt idx="1497">
                  <c:v>-0.28626899268429945</c:v>
                </c:pt>
                <c:pt idx="1498">
                  <c:v>-0.26355280435190404</c:v>
                </c:pt>
                <c:pt idx="1499">
                  <c:v>-0.27824048021009201</c:v>
                </c:pt>
                <c:pt idx="1500">
                  <c:v>-0.23209529169011447</c:v>
                </c:pt>
                <c:pt idx="1501">
                  <c:v>-0.27660851622584892</c:v>
                </c:pt>
                <c:pt idx="1502">
                  <c:v>-0.27658975801913349</c:v>
                </c:pt>
                <c:pt idx="1503">
                  <c:v>-0.25854436315888207</c:v>
                </c:pt>
                <c:pt idx="1504">
                  <c:v>-0.26115175389232798</c:v>
                </c:pt>
                <c:pt idx="1505">
                  <c:v>-0.26364659538548119</c:v>
                </c:pt>
                <c:pt idx="1506">
                  <c:v>-0.22009003939223423</c:v>
                </c:pt>
                <c:pt idx="1507">
                  <c:v>-0.22037141249296577</c:v>
                </c:pt>
                <c:pt idx="1508">
                  <c:v>-0.19184018007878456</c:v>
                </c:pt>
                <c:pt idx="1509">
                  <c:v>-0.22727443256424698</c:v>
                </c:pt>
                <c:pt idx="1510">
                  <c:v>-0.26010129431626344</c:v>
                </c:pt>
                <c:pt idx="1511">
                  <c:v>-0.27610204464453209</c:v>
                </c:pt>
                <c:pt idx="1512">
                  <c:v>-0.27191896454698944</c:v>
                </c:pt>
                <c:pt idx="1513">
                  <c:v>-0.25616207090602144</c:v>
                </c:pt>
                <c:pt idx="1514">
                  <c:v>-0.20577752766835497</c:v>
                </c:pt>
                <c:pt idx="1515">
                  <c:v>-0.21810166948039778</c:v>
                </c:pt>
                <c:pt idx="1516">
                  <c:v>-0.19388482461076725</c:v>
                </c:pt>
                <c:pt idx="1517">
                  <c:v>-0.21470643406490345</c:v>
                </c:pt>
                <c:pt idx="1518">
                  <c:v>-0.23477771525042218</c:v>
                </c:pt>
                <c:pt idx="1519">
                  <c:v>-0.21063590320765338</c:v>
                </c:pt>
                <c:pt idx="1520">
                  <c:v>-0.24925905083474023</c:v>
                </c:pt>
                <c:pt idx="1521">
                  <c:v>-0.26844869630463336</c:v>
                </c:pt>
                <c:pt idx="1522">
                  <c:v>-0.20979178390545877</c:v>
                </c:pt>
                <c:pt idx="1523">
                  <c:v>-0.16420934158694434</c:v>
                </c:pt>
                <c:pt idx="1524">
                  <c:v>-0.14115550553367107</c:v>
                </c:pt>
                <c:pt idx="1525">
                  <c:v>-0.19107109360345156</c:v>
                </c:pt>
                <c:pt idx="1526">
                  <c:v>-0.25181016694803987</c:v>
                </c:pt>
                <c:pt idx="1527">
                  <c:v>-0.3033952354154944</c:v>
                </c:pt>
                <c:pt idx="1528">
                  <c:v>-0.36158319264678312</c:v>
                </c:pt>
                <c:pt idx="1529">
                  <c:v>-0.35591821421872077</c:v>
                </c:pt>
                <c:pt idx="1530">
                  <c:v>-0.30513974864003013</c:v>
                </c:pt>
                <c:pt idx="1531">
                  <c:v>-0.29969986869255311</c:v>
                </c:pt>
                <c:pt idx="1532">
                  <c:v>-0.28559369724254363</c:v>
                </c:pt>
                <c:pt idx="1533">
                  <c:v>-0.30879759894954056</c:v>
                </c:pt>
                <c:pt idx="1534">
                  <c:v>-0.35008441193021955</c:v>
                </c:pt>
                <c:pt idx="1535">
                  <c:v>-0.39765522416057036</c:v>
                </c:pt>
                <c:pt idx="1536">
                  <c:v>-0.43412117801538186</c:v>
                </c:pt>
                <c:pt idx="1537">
                  <c:v>-0.49799287188144831</c:v>
                </c:pt>
                <c:pt idx="1538">
                  <c:v>-0.50172575501782035</c:v>
                </c:pt>
                <c:pt idx="1539">
                  <c:v>-0.44483211404989692</c:v>
                </c:pt>
                <c:pt idx="1540">
                  <c:v>-0.43138247983492795</c:v>
                </c:pt>
                <c:pt idx="1541">
                  <c:v>-0.43791033577190031</c:v>
                </c:pt>
                <c:pt idx="1542">
                  <c:v>-0.39176514725192285</c:v>
                </c:pt>
                <c:pt idx="1543">
                  <c:v>-0.30679047083098865</c:v>
                </c:pt>
                <c:pt idx="1544">
                  <c:v>-0.25115362971299948</c:v>
                </c:pt>
                <c:pt idx="1545">
                  <c:v>-0.24704558244231864</c:v>
                </c:pt>
                <c:pt idx="1546">
                  <c:v>-0.22886888013505916</c:v>
                </c:pt>
                <c:pt idx="1547">
                  <c:v>-0.21052335396736074</c:v>
                </c:pt>
                <c:pt idx="1548">
                  <c:v>-0.27523916713562191</c:v>
                </c:pt>
                <c:pt idx="1549">
                  <c:v>-0.33207653348339911</c:v>
                </c:pt>
                <c:pt idx="1550">
                  <c:v>-0.26118927030575889</c:v>
                </c:pt>
                <c:pt idx="1551">
                  <c:v>-0.21232414181204282</c:v>
                </c:pt>
                <c:pt idx="1552">
                  <c:v>-0.26192084036766095</c:v>
                </c:pt>
                <c:pt idx="1553">
                  <c:v>-0.2113111986494092</c:v>
                </c:pt>
                <c:pt idx="1554">
                  <c:v>-0.11365597448883895</c:v>
                </c:pt>
                <c:pt idx="1555">
                  <c:v>-6.4490714687675907E-2</c:v>
                </c:pt>
                <c:pt idx="1556">
                  <c:v>-0.10778465578690681</c:v>
                </c:pt>
                <c:pt idx="1557">
                  <c:v>-0.13924216844869636</c:v>
                </c:pt>
                <c:pt idx="1558">
                  <c:v>-0.16208966422809989</c:v>
                </c:pt>
                <c:pt idx="1559">
                  <c:v>-0.24652035265428637</c:v>
                </c:pt>
                <c:pt idx="1560">
                  <c:v>-0.30091915212905651</c:v>
                </c:pt>
                <c:pt idx="1561">
                  <c:v>-0.24004877133746022</c:v>
                </c:pt>
                <c:pt idx="1562">
                  <c:v>-0.28165447383230169</c:v>
                </c:pt>
                <c:pt idx="1563">
                  <c:v>-0.25248546238979558</c:v>
                </c:pt>
                <c:pt idx="1564">
                  <c:v>-0.30444569499155888</c:v>
                </c:pt>
                <c:pt idx="1565">
                  <c:v>-0.32826861752016523</c:v>
                </c:pt>
                <c:pt idx="1566">
                  <c:v>-0.3281935846933034</c:v>
                </c:pt>
                <c:pt idx="1567">
                  <c:v>-0.27334458825736269</c:v>
                </c:pt>
                <c:pt idx="1568">
                  <c:v>-0.25520540236353412</c:v>
                </c:pt>
                <c:pt idx="1569">
                  <c:v>-0.15212905646220226</c:v>
                </c:pt>
                <c:pt idx="1570">
                  <c:v>-0.18022885012192838</c:v>
                </c:pt>
                <c:pt idx="1571">
                  <c:v>-0.27865316075783164</c:v>
                </c:pt>
                <c:pt idx="1572">
                  <c:v>-0.30502719939973749</c:v>
                </c:pt>
                <c:pt idx="1573">
                  <c:v>-0.30225098480585261</c:v>
                </c:pt>
                <c:pt idx="1574">
                  <c:v>-0.21620709060213852</c:v>
                </c:pt>
                <c:pt idx="1575">
                  <c:v>-0.13374601388107304</c:v>
                </c:pt>
                <c:pt idx="1576">
                  <c:v>-0.1441755768148566</c:v>
                </c:pt>
                <c:pt idx="1577">
                  <c:v>-0.139054586381542</c:v>
                </c:pt>
                <c:pt idx="1578">
                  <c:v>-0.13430876008253612</c:v>
                </c:pt>
                <c:pt idx="1579">
                  <c:v>-0.2015944475708123</c:v>
                </c:pt>
                <c:pt idx="1580">
                  <c:v>-6.7754642656162156E-2</c:v>
                </c:pt>
                <c:pt idx="1581">
                  <c:v>2.9018945788782568E-2</c:v>
                </c:pt>
                <c:pt idx="1582">
                  <c:v>-6.8148564997186328E-2</c:v>
                </c:pt>
                <c:pt idx="1583">
                  <c:v>-0.11074845244794607</c:v>
                </c:pt>
                <c:pt idx="1584">
                  <c:v>-0.19876195835678112</c:v>
                </c:pt>
                <c:pt idx="1585">
                  <c:v>-0.25597448883886709</c:v>
                </c:pt>
                <c:pt idx="1586">
                  <c:v>-0.23552804351903964</c:v>
                </c:pt>
                <c:pt idx="1587">
                  <c:v>-0.21256799849934355</c:v>
                </c:pt>
                <c:pt idx="1588">
                  <c:v>-0.30782217220033775</c:v>
                </c:pt>
                <c:pt idx="1589">
                  <c:v>-0.254342524854624</c:v>
                </c:pt>
                <c:pt idx="1590">
                  <c:v>-0.42858750703432763</c:v>
                </c:pt>
                <c:pt idx="1591">
                  <c:v>-0.45055336709810551</c:v>
                </c:pt>
                <c:pt idx="1592">
                  <c:v>-0.50964171825173521</c:v>
                </c:pt>
                <c:pt idx="1593">
                  <c:v>-0.38287375726880518</c:v>
                </c:pt>
                <c:pt idx="1594">
                  <c:v>-0.39118364284374424</c:v>
                </c:pt>
                <c:pt idx="1595">
                  <c:v>-0.34914650159444766</c:v>
                </c:pt>
                <c:pt idx="1596">
                  <c:v>-0.23029450384543251</c:v>
                </c:pt>
                <c:pt idx="1597">
                  <c:v>-8.1973363346464129E-2</c:v>
                </c:pt>
                <c:pt idx="1598">
                  <c:v>-3.6409679234665246E-2</c:v>
                </c:pt>
                <c:pt idx="1599">
                  <c:v>-1.2774338773213354E-2</c:v>
                </c:pt>
                <c:pt idx="1600">
                  <c:v>-0.23258300506471594</c:v>
                </c:pt>
                <c:pt idx="1601">
                  <c:v>-0.39928718814481345</c:v>
                </c:pt>
                <c:pt idx="1602">
                  <c:v>-0.43496529731757655</c:v>
                </c:pt>
                <c:pt idx="1603">
                  <c:v>-0.58321140498968316</c:v>
                </c:pt>
                <c:pt idx="1604">
                  <c:v>-0.60347026824235628</c:v>
                </c:pt>
                <c:pt idx="1605">
                  <c:v>-0.45175389232789354</c:v>
                </c:pt>
                <c:pt idx="1606">
                  <c:v>-0.62487338210467092</c:v>
                </c:pt>
                <c:pt idx="1607">
                  <c:v>-0.56946163946726702</c:v>
                </c:pt>
                <c:pt idx="1608">
                  <c:v>-0.52260363909210295</c:v>
                </c:pt>
                <c:pt idx="1609">
                  <c:v>-0.35079722378540618</c:v>
                </c:pt>
                <c:pt idx="1610">
                  <c:v>-0.35319827424498229</c:v>
                </c:pt>
                <c:pt idx="1611">
                  <c:v>-0.42836240855374241</c:v>
                </c:pt>
                <c:pt idx="1612">
                  <c:v>-0.46711686362783728</c:v>
                </c:pt>
                <c:pt idx="1613">
                  <c:v>-0.44865878821984634</c:v>
                </c:pt>
                <c:pt idx="1614">
                  <c:v>-0.55852560495216674</c:v>
                </c:pt>
                <c:pt idx="1615">
                  <c:v>-0.63757268805102252</c:v>
                </c:pt>
                <c:pt idx="1616">
                  <c:v>-0.65291127368223612</c:v>
                </c:pt>
                <c:pt idx="1617">
                  <c:v>-0.76869255299193417</c:v>
                </c:pt>
                <c:pt idx="1618">
                  <c:v>-0.71158319264678316</c:v>
                </c:pt>
                <c:pt idx="1619">
                  <c:v>-0.66005252297880335</c:v>
                </c:pt>
                <c:pt idx="1620">
                  <c:v>-0.32149690489589211</c:v>
                </c:pt>
                <c:pt idx="1621">
                  <c:v>-0.149634214969049</c:v>
                </c:pt>
                <c:pt idx="1622">
                  <c:v>-7.1843931720127572E-3</c:v>
                </c:pt>
                <c:pt idx="1623">
                  <c:v>0.47889701744513236</c:v>
                </c:pt>
                <c:pt idx="1624">
                  <c:v>1.0055524291877698</c:v>
                </c:pt>
                <c:pt idx="1625">
                  <c:v>0.2821234290001875</c:v>
                </c:pt>
                <c:pt idx="1626">
                  <c:v>0.27409491652598011</c:v>
                </c:pt>
                <c:pt idx="1627">
                  <c:v>0.25164134308760072</c:v>
                </c:pt>
                <c:pt idx="1628">
                  <c:v>9.3622209716751004E-2</c:v>
                </c:pt>
                <c:pt idx="1629">
                  <c:v>-4.1849559182142185E-2</c:v>
                </c:pt>
                <c:pt idx="1630">
                  <c:v>-0.15972613018195464</c:v>
                </c:pt>
                <c:pt idx="1631">
                  <c:v>-0.33665353592196595</c:v>
                </c:pt>
                <c:pt idx="1632">
                  <c:v>-0.59675483023822939</c:v>
                </c:pt>
                <c:pt idx="1633">
                  <c:v>-0.71472144063027587</c:v>
                </c:pt>
                <c:pt idx="1634">
                  <c:v>-0.77476833614706453</c:v>
                </c:pt>
                <c:pt idx="1635">
                  <c:v>-0.66333520915400512</c:v>
                </c:pt>
                <c:pt idx="1636">
                  <c:v>-0.5619020821609455</c:v>
                </c:pt>
                <c:pt idx="1637">
                  <c:v>-0.43459013318326778</c:v>
                </c:pt>
                <c:pt idx="1638">
                  <c:v>-0.32207840930407061</c:v>
                </c:pt>
                <c:pt idx="1639">
                  <c:v>-0.43220784093040721</c:v>
                </c:pt>
                <c:pt idx="1640">
                  <c:v>-0.64436315888201101</c:v>
                </c:pt>
                <c:pt idx="1641">
                  <c:v>-0.6791690114425063</c:v>
                </c:pt>
                <c:pt idx="1642">
                  <c:v>-0.74030763459013338</c:v>
                </c:pt>
                <c:pt idx="1643">
                  <c:v>-0.75897017445132264</c:v>
                </c:pt>
                <c:pt idx="1644">
                  <c:v>-0.67195085349840566</c:v>
                </c:pt>
                <c:pt idx="1645">
                  <c:v>-0.5572875633089478</c:v>
                </c:pt>
                <c:pt idx="1646">
                  <c:v>-0.59547927218157959</c:v>
                </c:pt>
                <c:pt idx="1647">
                  <c:v>-0.65830238229225302</c:v>
                </c:pt>
                <c:pt idx="1648">
                  <c:v>-0.75295441755768167</c:v>
                </c:pt>
                <c:pt idx="1649">
                  <c:v>-0.74099606077658986</c:v>
                </c:pt>
                <c:pt idx="1650">
                  <c:v>-0.6759707371975241</c:v>
                </c:pt>
                <c:pt idx="1651">
                  <c:v>-0.40558994560120065</c:v>
                </c:pt>
                <c:pt idx="1652">
                  <c:v>-0.36375914462577391</c:v>
                </c:pt>
                <c:pt idx="1653">
                  <c:v>-1.5006565372350836E-3</c:v>
                </c:pt>
                <c:pt idx="1654">
                  <c:v>-0.23858563121365606</c:v>
                </c:pt>
                <c:pt idx="1655">
                  <c:v>-0.23173888576252122</c:v>
                </c:pt>
                <c:pt idx="1656">
                  <c:v>-0.14648283624085548</c:v>
                </c:pt>
                <c:pt idx="1657">
                  <c:v>-3.490902269743016E-2</c:v>
                </c:pt>
                <c:pt idx="1658">
                  <c:v>-0.17205027199399744</c:v>
                </c:pt>
                <c:pt idx="1659">
                  <c:v>-0.11339335959482276</c:v>
                </c:pt>
                <c:pt idx="1660">
                  <c:v>-0.11241793284562004</c:v>
                </c:pt>
                <c:pt idx="1661">
                  <c:v>-0.19697992871881462</c:v>
                </c:pt>
                <c:pt idx="1662">
                  <c:v>-0.631982742449822</c:v>
                </c:pt>
                <c:pt idx="1663">
                  <c:v>-0.83445882573625985</c:v>
                </c:pt>
                <c:pt idx="1664">
                  <c:v>-0.83445882573625985</c:v>
                </c:pt>
                <c:pt idx="1665">
                  <c:v>-0.83445882573625985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0468-43D5-8370-CB70DB2253D6}"/>
            </c:ext>
          </c:extLst>
        </c:ser>
        <c:ser>
          <c:idx val="2"/>
          <c:order val="2"/>
          <c:tx>
            <c:strRef>
              <c:f>Abs!$ME$2</c:f>
              <c:strCache>
                <c:ptCount val="1"/>
                <c:pt idx="0">
                  <c:v>5180L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Abs!$ME$3:$ME$1668</c:f>
              <c:numCache>
                <c:formatCode>General</c:formatCode>
                <c:ptCount val="1666"/>
                <c:pt idx="0">
                  <c:v>-1.8534632638605679</c:v>
                </c:pt>
                <c:pt idx="1">
                  <c:v>-1.8534632638605679</c:v>
                </c:pt>
                <c:pt idx="2">
                  <c:v>-1.8534632638605679</c:v>
                </c:pt>
                <c:pt idx="3">
                  <c:v>-1.8534632638605679</c:v>
                </c:pt>
                <c:pt idx="4">
                  <c:v>-1.8534632638605679</c:v>
                </c:pt>
                <c:pt idx="5">
                  <c:v>-1.8534632638605679</c:v>
                </c:pt>
                <c:pt idx="6">
                  <c:v>-1.8534632638605679</c:v>
                </c:pt>
                <c:pt idx="7">
                  <c:v>-1.8534632638605679</c:v>
                </c:pt>
                <c:pt idx="8">
                  <c:v>-1.8534632638605679</c:v>
                </c:pt>
                <c:pt idx="9">
                  <c:v>-1.8534632638605679</c:v>
                </c:pt>
                <c:pt idx="10">
                  <c:v>-1.0754684582197513</c:v>
                </c:pt>
                <c:pt idx="11">
                  <c:v>-0.47764493764622551</c:v>
                </c:pt>
                <c:pt idx="12">
                  <c:v>-1.1337225525338597</c:v>
                </c:pt>
                <c:pt idx="13">
                  <c:v>-1.6932301616261347</c:v>
                </c:pt>
                <c:pt idx="14">
                  <c:v>-2.2623366030608071E-2</c:v>
                </c:pt>
                <c:pt idx="15">
                  <c:v>0.58058769237373631</c:v>
                </c:pt>
                <c:pt idx="16">
                  <c:v>0.53851767584622967</c:v>
                </c:pt>
                <c:pt idx="17">
                  <c:v>1.42992981175814</c:v>
                </c:pt>
                <c:pt idx="18">
                  <c:v>1.1757925690613666</c:v>
                </c:pt>
                <c:pt idx="19">
                  <c:v>1.2732404644873252</c:v>
                </c:pt>
                <c:pt idx="20">
                  <c:v>1.4835905471248578</c:v>
                </c:pt>
                <c:pt idx="21">
                  <c:v>0.64476593187233044</c:v>
                </c:pt>
                <c:pt idx="22">
                  <c:v>0.73319882375668066</c:v>
                </c:pt>
                <c:pt idx="23">
                  <c:v>0.28174032496941348</c:v>
                </c:pt>
                <c:pt idx="24">
                  <c:v>0.46510978986456014</c:v>
                </c:pt>
                <c:pt idx="25">
                  <c:v>0.79845027796260903</c:v>
                </c:pt>
                <c:pt idx="26">
                  <c:v>1.0030050011805363</c:v>
                </c:pt>
                <c:pt idx="27">
                  <c:v>1.5982098778681662</c:v>
                </c:pt>
                <c:pt idx="28">
                  <c:v>0.99527785528772894</c:v>
                </c:pt>
                <c:pt idx="29">
                  <c:v>0.81175814033355487</c:v>
                </c:pt>
                <c:pt idx="30">
                  <c:v>1.3007147609950844</c:v>
                </c:pt>
                <c:pt idx="31">
                  <c:v>1.5930584472729614</c:v>
                </c:pt>
                <c:pt idx="32">
                  <c:v>-0.65573418618128743</c:v>
                </c:pt>
                <c:pt idx="33">
                  <c:v>1.6080834531756421</c:v>
                </c:pt>
                <c:pt idx="34">
                  <c:v>0.85189637038785992</c:v>
                </c:pt>
                <c:pt idx="35">
                  <c:v>0.66472772542874903</c:v>
                </c:pt>
                <c:pt idx="36">
                  <c:v>0.6733134430874238</c:v>
                </c:pt>
                <c:pt idx="37">
                  <c:v>0.71752988902959935</c:v>
                </c:pt>
                <c:pt idx="38">
                  <c:v>0.89160531455923075</c:v>
                </c:pt>
                <c:pt idx="39">
                  <c:v>0.56620661529545613</c:v>
                </c:pt>
                <c:pt idx="40">
                  <c:v>0.41960548627358396</c:v>
                </c:pt>
                <c:pt idx="41">
                  <c:v>0.46017300221082219</c:v>
                </c:pt>
                <c:pt idx="42">
                  <c:v>0.4715490781085665</c:v>
                </c:pt>
                <c:pt idx="43">
                  <c:v>0.72890596492734316</c:v>
                </c:pt>
                <c:pt idx="44">
                  <c:v>0.8456717250853204</c:v>
                </c:pt>
                <c:pt idx="45">
                  <c:v>0.76389276438644294</c:v>
                </c:pt>
                <c:pt idx="46">
                  <c:v>0.53594196054862753</c:v>
                </c:pt>
                <c:pt idx="47">
                  <c:v>0.462534074566958</c:v>
                </c:pt>
                <c:pt idx="48">
                  <c:v>0.73105239434201219</c:v>
                </c:pt>
                <c:pt idx="49">
                  <c:v>0.96608641524823446</c:v>
                </c:pt>
                <c:pt idx="50">
                  <c:v>1.0948721801283565</c:v>
                </c:pt>
                <c:pt idx="51">
                  <c:v>0.85511601450986263</c:v>
                </c:pt>
                <c:pt idx="52">
                  <c:v>0.90019103221790553</c:v>
                </c:pt>
                <c:pt idx="53">
                  <c:v>0.74457489965442492</c:v>
                </c:pt>
                <c:pt idx="54">
                  <c:v>0.76882955204018089</c:v>
                </c:pt>
                <c:pt idx="55">
                  <c:v>0.64927343364313472</c:v>
                </c:pt>
                <c:pt idx="56">
                  <c:v>0.53143445877782325</c:v>
                </c:pt>
                <c:pt idx="57">
                  <c:v>0.76217562085470814</c:v>
                </c:pt>
                <c:pt idx="58">
                  <c:v>0.93088497284766791</c:v>
                </c:pt>
                <c:pt idx="59">
                  <c:v>0.80467492326514856</c:v>
                </c:pt>
                <c:pt idx="60">
                  <c:v>0.66644486896048427</c:v>
                </c:pt>
                <c:pt idx="61">
                  <c:v>0.60655948829122752</c:v>
                </c:pt>
                <c:pt idx="62">
                  <c:v>0.8194852862263623</c:v>
                </c:pt>
                <c:pt idx="63">
                  <c:v>1.1985447208568547</c:v>
                </c:pt>
                <c:pt idx="64">
                  <c:v>1.1489622013780074</c:v>
                </c:pt>
                <c:pt idx="65">
                  <c:v>0.92401639872072783</c:v>
                </c:pt>
                <c:pt idx="66">
                  <c:v>0.90341067633990868</c:v>
                </c:pt>
                <c:pt idx="67">
                  <c:v>0.92423104166219472</c:v>
                </c:pt>
                <c:pt idx="68">
                  <c:v>1.0328403700444309</c:v>
                </c:pt>
                <c:pt idx="69">
                  <c:v>0.92551889931099629</c:v>
                </c:pt>
                <c:pt idx="70">
                  <c:v>0.8604820880465347</c:v>
                </c:pt>
                <c:pt idx="71">
                  <c:v>0.90040567515937242</c:v>
                </c:pt>
                <c:pt idx="72">
                  <c:v>0.88387816866642333</c:v>
                </c:pt>
                <c:pt idx="73">
                  <c:v>0.98046749232651464</c:v>
                </c:pt>
                <c:pt idx="74">
                  <c:v>0.9334606881452705</c:v>
                </c:pt>
                <c:pt idx="75">
                  <c:v>0.99205821116572579</c:v>
                </c:pt>
                <c:pt idx="76">
                  <c:v>1.0324110841614971</c:v>
                </c:pt>
                <c:pt idx="77">
                  <c:v>0.88216102513468853</c:v>
                </c:pt>
                <c:pt idx="78">
                  <c:v>0.91907961106698988</c:v>
                </c:pt>
                <c:pt idx="79">
                  <c:v>1.1360836248899953</c:v>
                </c:pt>
                <c:pt idx="80">
                  <c:v>1.3945137264161067</c:v>
                </c:pt>
                <c:pt idx="81">
                  <c:v>1.182875786129773</c:v>
                </c:pt>
                <c:pt idx="82">
                  <c:v>1.0296207259224281</c:v>
                </c:pt>
                <c:pt idx="83">
                  <c:v>0.92165532636459258</c:v>
                </c:pt>
                <c:pt idx="84">
                  <c:v>0.9572860546480928</c:v>
                </c:pt>
                <c:pt idx="85">
                  <c:v>0.88130245336882074</c:v>
                </c:pt>
                <c:pt idx="86">
                  <c:v>0.82721243211916973</c:v>
                </c:pt>
                <c:pt idx="87">
                  <c:v>0.85339887097812783</c:v>
                </c:pt>
                <c:pt idx="88">
                  <c:v>0.87464852218334799</c:v>
                </c:pt>
                <c:pt idx="89">
                  <c:v>0.84953529803172412</c:v>
                </c:pt>
                <c:pt idx="90">
                  <c:v>0.80338706561634698</c:v>
                </c:pt>
                <c:pt idx="91">
                  <c:v>0.70915881431239147</c:v>
                </c:pt>
                <c:pt idx="92">
                  <c:v>0.57264590353946199</c:v>
                </c:pt>
                <c:pt idx="93">
                  <c:v>0.68383094721930071</c:v>
                </c:pt>
                <c:pt idx="94">
                  <c:v>0.72890596492734316</c:v>
                </c:pt>
                <c:pt idx="95">
                  <c:v>0.79973813561141061</c:v>
                </c:pt>
                <c:pt idx="96">
                  <c:v>1.022966794736955</c:v>
                </c:pt>
                <c:pt idx="97">
                  <c:v>1.0611732383180579</c:v>
                </c:pt>
                <c:pt idx="98">
                  <c:v>1.2401854515014272</c:v>
                </c:pt>
                <c:pt idx="99">
                  <c:v>1.4507501770804265</c:v>
                </c:pt>
                <c:pt idx="100">
                  <c:v>1.4642726823928394</c:v>
                </c:pt>
                <c:pt idx="101">
                  <c:v>1.2708793921311894</c:v>
                </c:pt>
                <c:pt idx="102">
                  <c:v>1.136942196655863</c:v>
                </c:pt>
                <c:pt idx="103">
                  <c:v>0.94011461933074325</c:v>
                </c:pt>
                <c:pt idx="104">
                  <c:v>0.90942067870098087</c:v>
                </c:pt>
                <c:pt idx="105">
                  <c:v>0.90598639163751082</c:v>
                </c:pt>
                <c:pt idx="106">
                  <c:v>1.0409968018201718</c:v>
                </c:pt>
                <c:pt idx="107">
                  <c:v>1.1906029320225804</c:v>
                </c:pt>
                <c:pt idx="108">
                  <c:v>1.3670394299083475</c:v>
                </c:pt>
                <c:pt idx="109">
                  <c:v>1.2554251003455752</c:v>
                </c:pt>
                <c:pt idx="110">
                  <c:v>1.1659189937538903</c:v>
                </c:pt>
                <c:pt idx="111">
                  <c:v>1.1470304149048058</c:v>
                </c:pt>
                <c:pt idx="112">
                  <c:v>1.1929640043787157</c:v>
                </c:pt>
                <c:pt idx="113">
                  <c:v>1.2689476056579878</c:v>
                </c:pt>
                <c:pt idx="114">
                  <c:v>1.5151430595204876</c:v>
                </c:pt>
                <c:pt idx="115">
                  <c:v>1.6739788362059715</c:v>
                </c:pt>
                <c:pt idx="116">
                  <c:v>1.7686363733928607</c:v>
                </c:pt>
                <c:pt idx="117">
                  <c:v>1.9158814312391339</c:v>
                </c:pt>
                <c:pt idx="118">
                  <c:v>1.4844491188907252</c:v>
                </c:pt>
                <c:pt idx="119">
                  <c:v>1.3387065616347205</c:v>
                </c:pt>
                <c:pt idx="120">
                  <c:v>1.3344137028053831</c:v>
                </c:pt>
                <c:pt idx="121">
                  <c:v>1.4101826611431885</c:v>
                </c:pt>
                <c:pt idx="122">
                  <c:v>1.4664191118075083</c:v>
                </c:pt>
                <c:pt idx="123">
                  <c:v>1.3994505140698446</c:v>
                </c:pt>
                <c:pt idx="124">
                  <c:v>1.2807529674386657</c:v>
                </c:pt>
                <c:pt idx="125">
                  <c:v>1.1538989890317455</c:v>
                </c:pt>
                <c:pt idx="126">
                  <c:v>1.1144046878018414</c:v>
                </c:pt>
                <c:pt idx="127">
                  <c:v>1.045718946532443</c:v>
                </c:pt>
                <c:pt idx="128">
                  <c:v>1.0993796818991608</c:v>
                </c:pt>
                <c:pt idx="129">
                  <c:v>1.2103500826375322</c:v>
                </c:pt>
                <c:pt idx="130">
                  <c:v>1.3095151215952261</c:v>
                </c:pt>
                <c:pt idx="131">
                  <c:v>1.4136169482066578</c:v>
                </c:pt>
                <c:pt idx="132">
                  <c:v>1.4097533752602547</c:v>
                </c:pt>
                <c:pt idx="133">
                  <c:v>1.3363454892785851</c:v>
                </c:pt>
                <c:pt idx="134">
                  <c:v>1.3047929768829549</c:v>
                </c:pt>
                <c:pt idx="135">
                  <c:v>1.2921290433364097</c:v>
                </c:pt>
                <c:pt idx="136">
                  <c:v>1.3447165639957932</c:v>
                </c:pt>
                <c:pt idx="137">
                  <c:v>1.4445255317778876</c:v>
                </c:pt>
                <c:pt idx="138">
                  <c:v>1.4962544806714033</c:v>
                </c:pt>
                <c:pt idx="139">
                  <c:v>1.4065337311382515</c:v>
                </c:pt>
                <c:pt idx="140">
                  <c:v>1.4535405353194961</c:v>
                </c:pt>
                <c:pt idx="141">
                  <c:v>1.4840198330077916</c:v>
                </c:pt>
                <c:pt idx="142">
                  <c:v>1.6205327437807207</c:v>
                </c:pt>
                <c:pt idx="143">
                  <c:v>1.6525145420592844</c:v>
                </c:pt>
                <c:pt idx="144">
                  <c:v>1.5735259395994761</c:v>
                </c:pt>
                <c:pt idx="145">
                  <c:v>1.4861662624224601</c:v>
                </c:pt>
                <c:pt idx="146">
                  <c:v>1.3425701345811243</c:v>
                </c:pt>
                <c:pt idx="147">
                  <c:v>1.425422309987336</c:v>
                </c:pt>
                <c:pt idx="148">
                  <c:v>1.5123527012814182</c:v>
                </c:pt>
                <c:pt idx="149">
                  <c:v>1.6516559702934166</c:v>
                </c:pt>
                <c:pt idx="150">
                  <c:v>1.8250874669986479</c:v>
                </c:pt>
                <c:pt idx="151">
                  <c:v>1.695872416235592</c:v>
                </c:pt>
                <c:pt idx="152">
                  <c:v>1.6231084590783231</c:v>
                </c:pt>
                <c:pt idx="153">
                  <c:v>1.5771748696044128</c:v>
                </c:pt>
                <c:pt idx="154">
                  <c:v>1.5346755671939725</c:v>
                </c:pt>
                <c:pt idx="155">
                  <c:v>1.6327673914443321</c:v>
                </c:pt>
                <c:pt idx="156">
                  <c:v>1.6945845585867907</c:v>
                </c:pt>
                <c:pt idx="157">
                  <c:v>1.7445963639485715</c:v>
                </c:pt>
                <c:pt idx="158">
                  <c:v>1.7598360127927191</c:v>
                </c:pt>
                <c:pt idx="159">
                  <c:v>1.7398742192363004</c:v>
                </c:pt>
                <c:pt idx="160">
                  <c:v>1.7396595762948335</c:v>
                </c:pt>
                <c:pt idx="161">
                  <c:v>1.7070338491918691</c:v>
                </c:pt>
                <c:pt idx="162">
                  <c:v>1.7615531563244542</c:v>
                </c:pt>
                <c:pt idx="163">
                  <c:v>1.7656313722123247</c:v>
                </c:pt>
                <c:pt idx="164">
                  <c:v>1.8815385606044346</c:v>
                </c:pt>
                <c:pt idx="165">
                  <c:v>1.8152138916911715</c:v>
                </c:pt>
                <c:pt idx="166">
                  <c:v>1.7943935263688851</c:v>
                </c:pt>
                <c:pt idx="167">
                  <c:v>1.8697331988237567</c:v>
                </c:pt>
                <c:pt idx="168">
                  <c:v>1.8437614029062654</c:v>
                </c:pt>
                <c:pt idx="169">
                  <c:v>2.1011182897250422</c:v>
                </c:pt>
                <c:pt idx="170">
                  <c:v>2.0500332696559274</c:v>
                </c:pt>
                <c:pt idx="171">
                  <c:v>2.0573311296658008</c:v>
                </c:pt>
                <c:pt idx="172">
                  <c:v>2.0013093219429479</c:v>
                </c:pt>
                <c:pt idx="173">
                  <c:v>1.8808946317800337</c:v>
                </c:pt>
                <c:pt idx="174">
                  <c:v>1.9145935735903323</c:v>
                </c:pt>
                <c:pt idx="175">
                  <c:v>1.8094185322715661</c:v>
                </c:pt>
                <c:pt idx="176">
                  <c:v>1.8929146365021785</c:v>
                </c:pt>
                <c:pt idx="177">
                  <c:v>1.9163107171220675</c:v>
                </c:pt>
                <c:pt idx="178">
                  <c:v>1.9341260812638177</c:v>
                </c:pt>
                <c:pt idx="179">
                  <c:v>2.0208418296164332</c:v>
                </c:pt>
                <c:pt idx="180">
                  <c:v>2.0049582519478846</c:v>
                </c:pt>
                <c:pt idx="181">
                  <c:v>2.0214857584408334</c:v>
                </c:pt>
                <c:pt idx="182">
                  <c:v>2.0390864796411168</c:v>
                </c:pt>
                <c:pt idx="183">
                  <c:v>2.0133293266650925</c:v>
                </c:pt>
                <c:pt idx="184">
                  <c:v>2.1000450750177078</c:v>
                </c:pt>
                <c:pt idx="185">
                  <c:v>2.1588572409796307</c:v>
                </c:pt>
                <c:pt idx="186">
                  <c:v>2.1702333168773742</c:v>
                </c:pt>
                <c:pt idx="187">
                  <c:v>2.0433793384704542</c:v>
                </c:pt>
                <c:pt idx="188">
                  <c:v>1.9504389448152999</c:v>
                </c:pt>
                <c:pt idx="189">
                  <c:v>1.9266135783124771</c:v>
                </c:pt>
                <c:pt idx="190">
                  <c:v>1.9431410848054262</c:v>
                </c:pt>
                <c:pt idx="191">
                  <c:v>2.0167636137285627</c:v>
                </c:pt>
                <c:pt idx="192">
                  <c:v>2.0963961450127711</c:v>
                </c:pt>
                <c:pt idx="193">
                  <c:v>2.1642233145163021</c:v>
                </c:pt>
                <c:pt idx="194">
                  <c:v>2.2990190817574958</c:v>
                </c:pt>
                <c:pt idx="195">
                  <c:v>2.4305952048766875</c:v>
                </c:pt>
                <c:pt idx="196">
                  <c:v>2.4533473566721753</c:v>
                </c:pt>
                <c:pt idx="197">
                  <c:v>2.4464787825452361</c:v>
                </c:pt>
                <c:pt idx="198">
                  <c:v>2.3312155229775269</c:v>
                </c:pt>
                <c:pt idx="199">
                  <c:v>2.1618622421601663</c:v>
                </c:pt>
                <c:pt idx="200">
                  <c:v>2.1075575779690485</c:v>
                </c:pt>
                <c:pt idx="201">
                  <c:v>2.0156903990212283</c:v>
                </c:pt>
                <c:pt idx="202">
                  <c:v>1.9798450277962607</c:v>
                </c:pt>
                <c:pt idx="203">
                  <c:v>2.0863079267638285</c:v>
                </c:pt>
                <c:pt idx="204">
                  <c:v>1.9800596707377276</c:v>
                </c:pt>
                <c:pt idx="205">
                  <c:v>2.1054111485543796</c:v>
                </c:pt>
                <c:pt idx="206">
                  <c:v>2.1064843632617141</c:v>
                </c:pt>
                <c:pt idx="207">
                  <c:v>1.9394921548004893</c:v>
                </c:pt>
                <c:pt idx="208">
                  <c:v>1.9109446435853954</c:v>
                </c:pt>
                <c:pt idx="209">
                  <c:v>2.0086071819528213</c:v>
                </c:pt>
                <c:pt idx="210">
                  <c:v>2.2037176157462057</c:v>
                </c:pt>
                <c:pt idx="211">
                  <c:v>2.3428062418167372</c:v>
                </c:pt>
                <c:pt idx="212">
                  <c:v>2.4172873425057411</c:v>
                </c:pt>
                <c:pt idx="213">
                  <c:v>2.2702569276009359</c:v>
                </c:pt>
                <c:pt idx="214">
                  <c:v>2.3018094399965654</c:v>
                </c:pt>
                <c:pt idx="215">
                  <c:v>2.2998776535233634</c:v>
                </c:pt>
                <c:pt idx="216">
                  <c:v>2.1086307926763825</c:v>
                </c:pt>
                <c:pt idx="217">
                  <c:v>1.986284316040267</c:v>
                </c:pt>
                <c:pt idx="218">
                  <c:v>1.8459078323209339</c:v>
                </c:pt>
                <c:pt idx="219">
                  <c:v>1.8502006911502713</c:v>
                </c:pt>
                <c:pt idx="220">
                  <c:v>1.8813239176629677</c:v>
                </c:pt>
                <c:pt idx="221">
                  <c:v>1.8909828500289767</c:v>
                </c:pt>
                <c:pt idx="222">
                  <c:v>1.933482152439417</c:v>
                </c:pt>
                <c:pt idx="223">
                  <c:v>1.9339114383223508</c:v>
                </c:pt>
                <c:pt idx="224">
                  <c:v>1.9210328618343386</c:v>
                </c:pt>
                <c:pt idx="225">
                  <c:v>1.8798214170726995</c:v>
                </c:pt>
                <c:pt idx="226">
                  <c:v>1.8222971087595783</c:v>
                </c:pt>
                <c:pt idx="227">
                  <c:v>1.7405181480607008</c:v>
                </c:pt>
                <c:pt idx="228">
                  <c:v>1.7212002833286828</c:v>
                </c:pt>
                <c:pt idx="229">
                  <c:v>1.7368692180557641</c:v>
                </c:pt>
                <c:pt idx="230">
                  <c:v>1.718839210972547</c:v>
                </c:pt>
                <c:pt idx="231">
                  <c:v>1.7411620768851015</c:v>
                </c:pt>
                <c:pt idx="232">
                  <c:v>1.7510356521925774</c:v>
                </c:pt>
                <c:pt idx="233">
                  <c:v>1.7564017257292495</c:v>
                </c:pt>
                <c:pt idx="234">
                  <c:v>1.8338878275987895</c:v>
                </c:pt>
                <c:pt idx="235">
                  <c:v>1.8377514005451927</c:v>
                </c:pt>
                <c:pt idx="236">
                  <c:v>1.7853785228272765</c:v>
                </c:pt>
                <c:pt idx="237">
                  <c:v>1.707248492133336</c:v>
                </c:pt>
                <c:pt idx="238">
                  <c:v>1.6430702526347418</c:v>
                </c:pt>
                <c:pt idx="239">
                  <c:v>1.667539547961965</c:v>
                </c:pt>
                <c:pt idx="240">
                  <c:v>1.7465281504217731</c:v>
                </c:pt>
                <c:pt idx="241">
                  <c:v>1.7806563781150055</c:v>
                </c:pt>
                <c:pt idx="242">
                  <c:v>1.7782953057588702</c:v>
                </c:pt>
                <c:pt idx="243">
                  <c:v>1.7888128098907465</c:v>
                </c:pt>
                <c:pt idx="244">
                  <c:v>1.7658460151537916</c:v>
                </c:pt>
                <c:pt idx="245">
                  <c:v>1.783232093412608</c:v>
                </c:pt>
                <c:pt idx="246">
                  <c:v>1.808130674622765</c:v>
                </c:pt>
                <c:pt idx="247">
                  <c:v>1.8366781858378585</c:v>
                </c:pt>
                <c:pt idx="248">
                  <c:v>1.8046963875592952</c:v>
                </c:pt>
                <c:pt idx="249">
                  <c:v>1.8068428169739637</c:v>
                </c:pt>
                <c:pt idx="250">
                  <c:v>1.7362252892313634</c:v>
                </c:pt>
                <c:pt idx="251">
                  <c:v>1.7508210092511105</c:v>
                </c:pt>
                <c:pt idx="252">
                  <c:v>1.7613385133829873</c:v>
                </c:pt>
                <c:pt idx="253">
                  <c:v>1.752323509841379</c:v>
                </c:pt>
                <c:pt idx="254">
                  <c:v>1.7362252892313634</c:v>
                </c:pt>
                <c:pt idx="255">
                  <c:v>1.7070338491918691</c:v>
                </c:pt>
                <c:pt idx="256">
                  <c:v>1.6975895597673269</c:v>
                </c:pt>
                <c:pt idx="257">
                  <c:v>1.7454549357144389</c:v>
                </c:pt>
                <c:pt idx="258">
                  <c:v>1.7626263710317884</c:v>
                </c:pt>
                <c:pt idx="259">
                  <c:v>1.7819442357638071</c:v>
                </c:pt>
                <c:pt idx="260">
                  <c:v>1.8016913863787587</c:v>
                </c:pt>
                <c:pt idx="261">
                  <c:v>1.7383717186460326</c:v>
                </c:pt>
                <c:pt idx="262">
                  <c:v>1.7151902809676103</c:v>
                </c:pt>
                <c:pt idx="263">
                  <c:v>1.6759106226791731</c:v>
                </c:pt>
                <c:pt idx="264">
                  <c:v>1.6735495503230378</c:v>
                </c:pt>
                <c:pt idx="265">
                  <c:v>1.6750520509133058</c:v>
                </c:pt>
                <c:pt idx="266">
                  <c:v>1.642640966751808</c:v>
                </c:pt>
                <c:pt idx="267">
                  <c:v>1.6956577732941254</c:v>
                </c:pt>
                <c:pt idx="268">
                  <c:v>1.6864281268110495</c:v>
                </c:pt>
                <c:pt idx="269">
                  <c:v>1.7132584944944087</c:v>
                </c:pt>
                <c:pt idx="270">
                  <c:v>1.6771984803279743</c:v>
                </c:pt>
                <c:pt idx="271">
                  <c:v>1.6563781150056882</c:v>
                </c:pt>
                <c:pt idx="272">
                  <c:v>1.6621734744252934</c:v>
                </c:pt>
                <c:pt idx="273">
                  <c:v>1.6617441885423598</c:v>
                </c:pt>
                <c:pt idx="274">
                  <c:v>1.6548756144154197</c:v>
                </c:pt>
                <c:pt idx="275">
                  <c:v>1.6716177638498357</c:v>
                </c:pt>
                <c:pt idx="276">
                  <c:v>1.7081070638992037</c:v>
                </c:pt>
                <c:pt idx="277">
                  <c:v>1.7714267316319301</c:v>
                </c:pt>
                <c:pt idx="278">
                  <c:v>1.8053403163836956</c:v>
                </c:pt>
                <c:pt idx="279">
                  <c:v>1.7898860245980808</c:v>
                </c:pt>
                <c:pt idx="280">
                  <c:v>1.7465281504217731</c:v>
                </c:pt>
                <c:pt idx="281">
                  <c:v>1.7407327910021677</c:v>
                </c:pt>
                <c:pt idx="282">
                  <c:v>1.7111120650797396</c:v>
                </c:pt>
                <c:pt idx="283">
                  <c:v>1.7166927815578781</c:v>
                </c:pt>
                <c:pt idx="284">
                  <c:v>1.7415913627680351</c:v>
                </c:pt>
                <c:pt idx="285">
                  <c:v>1.7585481551439179</c:v>
                </c:pt>
                <c:pt idx="286">
                  <c:v>1.7518942239584452</c:v>
                </c:pt>
                <c:pt idx="287">
                  <c:v>1.7495331516023094</c:v>
                </c:pt>
                <c:pt idx="288">
                  <c:v>1.703599562128399</c:v>
                </c:pt>
                <c:pt idx="289">
                  <c:v>1.7089656356650711</c:v>
                </c:pt>
                <c:pt idx="290">
                  <c:v>1.6954431303526585</c:v>
                </c:pt>
                <c:pt idx="291">
                  <c:v>1.7111120650797396</c:v>
                </c:pt>
                <c:pt idx="292">
                  <c:v>1.7302152868702914</c:v>
                </c:pt>
                <c:pt idx="293">
                  <c:v>1.7287127862800229</c:v>
                </c:pt>
                <c:pt idx="294">
                  <c:v>1.7628410139732553</c:v>
                </c:pt>
                <c:pt idx="295">
                  <c:v>1.7396595762948335</c:v>
                </c:pt>
                <c:pt idx="296">
                  <c:v>1.7280688574556224</c:v>
                </c:pt>
                <c:pt idx="297">
                  <c:v>1.7274249286312218</c:v>
                </c:pt>
                <c:pt idx="298">
                  <c:v>1.7194831397969477</c:v>
                </c:pt>
                <c:pt idx="299">
                  <c:v>1.7488892227779089</c:v>
                </c:pt>
                <c:pt idx="300">
                  <c:v>1.7394449333533666</c:v>
                </c:pt>
                <c:pt idx="301">
                  <c:v>1.7546845821975141</c:v>
                </c:pt>
                <c:pt idx="302">
                  <c:v>1.7267809998068213</c:v>
                </c:pt>
                <c:pt idx="303">
                  <c:v>1.7302152868702914</c:v>
                </c:pt>
                <c:pt idx="304">
                  <c:v>1.7027409903625317</c:v>
                </c:pt>
                <c:pt idx="305">
                  <c:v>1.659383116186224</c:v>
                </c:pt>
                <c:pt idx="306">
                  <c:v>1.6359870355663353</c:v>
                </c:pt>
                <c:pt idx="307">
                  <c:v>1.6286891755564616</c:v>
                </c:pt>
                <c:pt idx="308">
                  <c:v>1.6499388267616819</c:v>
                </c:pt>
                <c:pt idx="309">
                  <c:v>1.6422116808688745</c:v>
                </c:pt>
                <c:pt idx="310">
                  <c:v>1.646289896756745</c:v>
                </c:pt>
                <c:pt idx="311">
                  <c:v>1.6443581102835434</c:v>
                </c:pt>
                <c:pt idx="312">
                  <c:v>1.6645345467814288</c:v>
                </c:pt>
                <c:pt idx="313">
                  <c:v>1.6771984803279743</c:v>
                </c:pt>
                <c:pt idx="314">
                  <c:v>1.664963832664363</c:v>
                </c:pt>
                <c:pt idx="315">
                  <c:v>1.6306209620296637</c:v>
                </c:pt>
                <c:pt idx="316">
                  <c:v>1.606580952585374</c:v>
                </c:pt>
                <c:pt idx="317">
                  <c:v>1.5909120178582925</c:v>
                </c:pt>
                <c:pt idx="318">
                  <c:v>1.5677305801798707</c:v>
                </c:pt>
                <c:pt idx="319">
                  <c:v>1.5664427225310695</c:v>
                </c:pt>
                <c:pt idx="320">
                  <c:v>1.5625791495846659</c:v>
                </c:pt>
                <c:pt idx="321">
                  <c:v>1.5709502243018738</c:v>
                </c:pt>
                <c:pt idx="322">
                  <c:v>1.5679452231213376</c:v>
                </c:pt>
                <c:pt idx="323">
                  <c:v>1.5688037948872049</c:v>
                </c:pt>
                <c:pt idx="324">
                  <c:v>1.5715941531262743</c:v>
                </c:pt>
                <c:pt idx="325">
                  <c:v>1.5436905707355815</c:v>
                </c:pt>
                <c:pt idx="326">
                  <c:v>1.5063426989203459</c:v>
                </c:pt>
                <c:pt idx="327">
                  <c:v>1.4801562600613878</c:v>
                </c:pt>
                <c:pt idx="328">
                  <c:v>1.4565455365000319</c:v>
                </c:pt>
                <c:pt idx="329">
                  <c:v>1.471570542402713</c:v>
                </c:pt>
                <c:pt idx="330">
                  <c:v>1.488312691837129</c:v>
                </c:pt>
                <c:pt idx="331">
                  <c:v>1.4857369765395263</c:v>
                </c:pt>
                <c:pt idx="332">
                  <c:v>1.4666337547489752</c:v>
                </c:pt>
                <c:pt idx="333">
                  <c:v>1.4606237523879024</c:v>
                </c:pt>
                <c:pt idx="334">
                  <c:v>1.4616969670952371</c:v>
                </c:pt>
                <c:pt idx="335">
                  <c:v>1.4655605400416405</c:v>
                </c:pt>
                <c:pt idx="336">
                  <c:v>1.4814441177101889</c:v>
                </c:pt>
                <c:pt idx="337">
                  <c:v>1.4666337547489752</c:v>
                </c:pt>
                <c:pt idx="338">
                  <c:v>1.4477451758998903</c:v>
                </c:pt>
                <c:pt idx="339">
                  <c:v>1.4191976646847968</c:v>
                </c:pt>
                <c:pt idx="340">
                  <c:v>1.3949430122990405</c:v>
                </c:pt>
                <c:pt idx="341">
                  <c:v>1.379703363454893</c:v>
                </c:pt>
                <c:pt idx="342">
                  <c:v>1.3902208675867693</c:v>
                </c:pt>
                <c:pt idx="343">
                  <c:v>1.374122646976754</c:v>
                </c:pt>
                <c:pt idx="344">
                  <c:v>1.3751958616840887</c:v>
                </c:pt>
                <c:pt idx="345">
                  <c:v>1.3618879993131427</c:v>
                </c:pt>
                <c:pt idx="346">
                  <c:v>1.3391358475176542</c:v>
                </c:pt>
                <c:pt idx="347">
                  <c:v>1.3397797763420547</c:v>
                </c:pt>
                <c:pt idx="348">
                  <c:v>1.3384919186932536</c:v>
                </c:pt>
                <c:pt idx="349">
                  <c:v>1.331837987507781</c:v>
                </c:pt>
                <c:pt idx="350">
                  <c:v>1.3286183433857777</c:v>
                </c:pt>
                <c:pt idx="351">
                  <c:v>1.3125201227757624</c:v>
                </c:pt>
                <c:pt idx="352">
                  <c:v>1.2923436862778765</c:v>
                </c:pt>
                <c:pt idx="353">
                  <c:v>1.3005001180536175</c:v>
                </c:pt>
                <c:pt idx="354">
                  <c:v>1.2908411856876085</c:v>
                </c:pt>
                <c:pt idx="355">
                  <c:v>1.2936315439266781</c:v>
                </c:pt>
                <c:pt idx="356">
                  <c:v>1.2927729721608106</c:v>
                </c:pt>
                <c:pt idx="357">
                  <c:v>1.2779626091995964</c:v>
                </c:pt>
                <c:pt idx="358">
                  <c:v>1.2766747515507952</c:v>
                </c:pt>
                <c:pt idx="359">
                  <c:v>1.2766747515507952</c:v>
                </c:pt>
                <c:pt idx="360">
                  <c:v>1.233960806198888</c:v>
                </c:pt>
                <c:pt idx="361">
                  <c:v>1.2075597243984633</c:v>
                </c:pt>
                <c:pt idx="362">
                  <c:v>1.1813732855395052</c:v>
                </c:pt>
                <c:pt idx="363">
                  <c:v>1.1757925690613666</c:v>
                </c:pt>
                <c:pt idx="364">
                  <c:v>1.2067011526325957</c:v>
                </c:pt>
                <c:pt idx="365">
                  <c:v>1.218935800296207</c:v>
                </c:pt>
                <c:pt idx="366">
                  <c:v>1.2114232973448669</c:v>
                </c:pt>
                <c:pt idx="367">
                  <c:v>1.2004765073300563</c:v>
                </c:pt>
                <c:pt idx="368">
                  <c:v>1.1674214943441585</c:v>
                </c:pt>
                <c:pt idx="369">
                  <c:v>1.1549722037390802</c:v>
                </c:pt>
                <c:pt idx="370">
                  <c:v>1.1493914872609412</c:v>
                </c:pt>
                <c:pt idx="371">
                  <c:v>1.1384446972461311</c:v>
                </c:pt>
                <c:pt idx="372">
                  <c:v>1.1339371954753268</c:v>
                </c:pt>
                <c:pt idx="373">
                  <c:v>1.1238489772263835</c:v>
                </c:pt>
                <c:pt idx="374">
                  <c:v>1.1257807636995858</c:v>
                </c:pt>
                <c:pt idx="375">
                  <c:v>1.1107557577969045</c:v>
                </c:pt>
                <c:pt idx="376">
                  <c:v>1.0976625383674254</c:v>
                </c:pt>
                <c:pt idx="377">
                  <c:v>1.0753396724548712</c:v>
                </c:pt>
                <c:pt idx="378">
                  <c:v>1.041640730644573</c:v>
                </c:pt>
                <c:pt idx="379">
                  <c:v>1.0255425100345577</c:v>
                </c:pt>
                <c:pt idx="380">
                  <c:v>1.0180300070832169</c:v>
                </c:pt>
                <c:pt idx="381">
                  <c:v>1.0154542917856144</c:v>
                </c:pt>
                <c:pt idx="382">
                  <c:v>1.0216789370881538</c:v>
                </c:pt>
                <c:pt idx="383">
                  <c:v>1.0154542917856144</c:v>
                </c:pt>
                <c:pt idx="384">
                  <c:v>1.0068685741269396</c:v>
                </c:pt>
                <c:pt idx="385">
                  <c:v>1.0040782158878705</c:v>
                </c:pt>
                <c:pt idx="386">
                  <c:v>0.98948249586812309</c:v>
                </c:pt>
                <c:pt idx="387">
                  <c:v>0.9697353452531714</c:v>
                </c:pt>
                <c:pt idx="388">
                  <c:v>0.96007641288716228</c:v>
                </c:pt>
                <c:pt idx="389">
                  <c:v>0.9450514069844812</c:v>
                </c:pt>
                <c:pt idx="390">
                  <c:v>0.93968533344780958</c:v>
                </c:pt>
                <c:pt idx="391">
                  <c:v>0.92852390049153211</c:v>
                </c:pt>
                <c:pt idx="392">
                  <c:v>0.91156710811564934</c:v>
                </c:pt>
                <c:pt idx="393">
                  <c:v>0.90190817574964033</c:v>
                </c:pt>
                <c:pt idx="394">
                  <c:v>0.90598639163751082</c:v>
                </c:pt>
                <c:pt idx="395">
                  <c:v>0.91650389576938773</c:v>
                </c:pt>
                <c:pt idx="396">
                  <c:v>0.91221103694005035</c:v>
                </c:pt>
                <c:pt idx="397">
                  <c:v>0.90126424692523976</c:v>
                </c:pt>
                <c:pt idx="398">
                  <c:v>0.88301959690055598</c:v>
                </c:pt>
                <c:pt idx="399">
                  <c:v>0.87099959217841116</c:v>
                </c:pt>
                <c:pt idx="400">
                  <c:v>0.86670673334907378</c:v>
                </c:pt>
                <c:pt idx="401">
                  <c:v>0.86026744510506792</c:v>
                </c:pt>
                <c:pt idx="402">
                  <c:v>0.85017922685612468</c:v>
                </c:pt>
                <c:pt idx="403">
                  <c:v>0.83772993625104619</c:v>
                </c:pt>
                <c:pt idx="404">
                  <c:v>0.81669492798729337</c:v>
                </c:pt>
                <c:pt idx="405">
                  <c:v>0.81047028268475385</c:v>
                </c:pt>
                <c:pt idx="406">
                  <c:v>0.79952349266994371</c:v>
                </c:pt>
                <c:pt idx="407">
                  <c:v>0.79394277619180476</c:v>
                </c:pt>
                <c:pt idx="408">
                  <c:v>0.78728884500633201</c:v>
                </c:pt>
                <c:pt idx="409">
                  <c:v>0.77505419734272041</c:v>
                </c:pt>
                <c:pt idx="410">
                  <c:v>0.76625383674257874</c:v>
                </c:pt>
                <c:pt idx="411">
                  <c:v>0.76153169203030768</c:v>
                </c:pt>
                <c:pt idx="412">
                  <c:v>0.75852669084977131</c:v>
                </c:pt>
                <c:pt idx="413">
                  <c:v>0.74929704436669597</c:v>
                </c:pt>
                <c:pt idx="414">
                  <c:v>0.72826203610294271</c:v>
                </c:pt>
                <c:pt idx="415">
                  <c:v>0.71066131490265938</c:v>
                </c:pt>
                <c:pt idx="416">
                  <c:v>0.69885595312198145</c:v>
                </c:pt>
                <c:pt idx="417">
                  <c:v>0.68790916310717132</c:v>
                </c:pt>
                <c:pt idx="418">
                  <c:v>0.69542166605851141</c:v>
                </c:pt>
                <c:pt idx="419">
                  <c:v>0.69542166605851141</c:v>
                </c:pt>
                <c:pt idx="420">
                  <c:v>0.69327523664384294</c:v>
                </c:pt>
                <c:pt idx="421">
                  <c:v>0.69048487840477346</c:v>
                </c:pt>
                <c:pt idx="422">
                  <c:v>0.68511880486810184</c:v>
                </c:pt>
                <c:pt idx="423">
                  <c:v>0.6816845178046318</c:v>
                </c:pt>
                <c:pt idx="424">
                  <c:v>0.6733134430874238</c:v>
                </c:pt>
                <c:pt idx="425">
                  <c:v>0.6660155830775506</c:v>
                </c:pt>
                <c:pt idx="426">
                  <c:v>0.65506879306274002</c:v>
                </c:pt>
                <c:pt idx="427">
                  <c:v>0.64240485951619464</c:v>
                </c:pt>
                <c:pt idx="428">
                  <c:v>0.64540986069673101</c:v>
                </c:pt>
                <c:pt idx="429">
                  <c:v>0.6439073601064631</c:v>
                </c:pt>
                <c:pt idx="430">
                  <c:v>0.64176093069179407</c:v>
                </c:pt>
                <c:pt idx="431">
                  <c:v>0.64283414539912831</c:v>
                </c:pt>
                <c:pt idx="432">
                  <c:v>0.6439073601064631</c:v>
                </c:pt>
                <c:pt idx="433">
                  <c:v>0.63875592951125781</c:v>
                </c:pt>
                <c:pt idx="434">
                  <c:v>0.63982914421859249</c:v>
                </c:pt>
                <c:pt idx="435">
                  <c:v>0.6396145012771256</c:v>
                </c:pt>
                <c:pt idx="436">
                  <c:v>0.62544806714031187</c:v>
                </c:pt>
                <c:pt idx="437">
                  <c:v>0.6250187812573782</c:v>
                </c:pt>
                <c:pt idx="438">
                  <c:v>0.62265770890124295</c:v>
                </c:pt>
                <c:pt idx="439">
                  <c:v>0.61278413359376649</c:v>
                </c:pt>
                <c:pt idx="440">
                  <c:v>0.61729163536457077</c:v>
                </c:pt>
                <c:pt idx="441">
                  <c:v>0.61471592006696862</c:v>
                </c:pt>
                <c:pt idx="442">
                  <c:v>0.60591555946682696</c:v>
                </c:pt>
                <c:pt idx="443">
                  <c:v>0.60419841593509171</c:v>
                </c:pt>
                <c:pt idx="444">
                  <c:v>0.59389555474468214</c:v>
                </c:pt>
                <c:pt idx="445">
                  <c:v>0.59003198179827843</c:v>
                </c:pt>
                <c:pt idx="446">
                  <c:v>0.58938805297387797</c:v>
                </c:pt>
                <c:pt idx="447">
                  <c:v>0.59174912533001367</c:v>
                </c:pt>
                <c:pt idx="448">
                  <c:v>0.59432484062761581</c:v>
                </c:pt>
                <c:pt idx="449">
                  <c:v>0.59131983944707955</c:v>
                </c:pt>
                <c:pt idx="450">
                  <c:v>0.59453948356908271</c:v>
                </c:pt>
                <c:pt idx="451">
                  <c:v>0.58767090944214317</c:v>
                </c:pt>
                <c:pt idx="452">
                  <c:v>0.582304835905471</c:v>
                </c:pt>
                <c:pt idx="453">
                  <c:v>0.57994376354933574</c:v>
                </c:pt>
                <c:pt idx="454">
                  <c:v>0.57307518942239566</c:v>
                </c:pt>
                <c:pt idx="455">
                  <c:v>0.57264590353946199</c:v>
                </c:pt>
                <c:pt idx="456">
                  <c:v>0.57543626177853147</c:v>
                </c:pt>
                <c:pt idx="457">
                  <c:v>0.58037304943226942</c:v>
                </c:pt>
                <c:pt idx="458">
                  <c:v>0.582948764729872</c:v>
                </c:pt>
                <c:pt idx="459">
                  <c:v>0.58209019296400422</c:v>
                </c:pt>
                <c:pt idx="460">
                  <c:v>0.58123162119813676</c:v>
                </c:pt>
                <c:pt idx="461">
                  <c:v>0.57393376118826311</c:v>
                </c:pt>
                <c:pt idx="462">
                  <c:v>0.57178733177359464</c:v>
                </c:pt>
                <c:pt idx="463">
                  <c:v>0.57972912060786885</c:v>
                </c:pt>
                <c:pt idx="464">
                  <c:v>0.57092876000772719</c:v>
                </c:pt>
                <c:pt idx="465">
                  <c:v>0.56878233059305827</c:v>
                </c:pt>
                <c:pt idx="466">
                  <c:v>0.56513340058812145</c:v>
                </c:pt>
                <c:pt idx="467">
                  <c:v>0.56556268647105512</c:v>
                </c:pt>
                <c:pt idx="468">
                  <c:v>0.57393376118826311</c:v>
                </c:pt>
                <c:pt idx="469">
                  <c:v>0.57865590590053462</c:v>
                </c:pt>
                <c:pt idx="470">
                  <c:v>0.58251947884693789</c:v>
                </c:pt>
                <c:pt idx="471">
                  <c:v>0.58058769237373631</c:v>
                </c:pt>
                <c:pt idx="472">
                  <c:v>0.57994376354933574</c:v>
                </c:pt>
                <c:pt idx="473">
                  <c:v>0.58359269355427257</c:v>
                </c:pt>
                <c:pt idx="474">
                  <c:v>0.58530983708600737</c:v>
                </c:pt>
                <c:pt idx="475">
                  <c:v>0.58166090708107054</c:v>
                </c:pt>
                <c:pt idx="476">
                  <c:v>0.58251947884693789</c:v>
                </c:pt>
                <c:pt idx="477">
                  <c:v>0.57629483354439892</c:v>
                </c:pt>
                <c:pt idx="478">
                  <c:v>0.58037304943226942</c:v>
                </c:pt>
                <c:pt idx="479">
                  <c:v>0.58080233531520309</c:v>
                </c:pt>
                <c:pt idx="480">
                  <c:v>0.58359269355427257</c:v>
                </c:pt>
                <c:pt idx="481">
                  <c:v>0.59217841121294745</c:v>
                </c:pt>
                <c:pt idx="482">
                  <c:v>0.59239305415441423</c:v>
                </c:pt>
                <c:pt idx="483">
                  <c:v>0.60162270063748957</c:v>
                </c:pt>
                <c:pt idx="484">
                  <c:v>0.60012020004722122</c:v>
                </c:pt>
                <c:pt idx="485">
                  <c:v>0.59647127004228484</c:v>
                </c:pt>
                <c:pt idx="486">
                  <c:v>0.59368091180321536</c:v>
                </c:pt>
                <c:pt idx="487">
                  <c:v>0.59647127004228484</c:v>
                </c:pt>
                <c:pt idx="488">
                  <c:v>0.60226662946189014</c:v>
                </c:pt>
                <c:pt idx="489">
                  <c:v>0.60741806005709487</c:v>
                </c:pt>
                <c:pt idx="490">
                  <c:v>0.61128163300349858</c:v>
                </c:pt>
                <c:pt idx="491">
                  <c:v>0.60870591770589599</c:v>
                </c:pt>
                <c:pt idx="492">
                  <c:v>0.60827663182296232</c:v>
                </c:pt>
                <c:pt idx="493">
                  <c:v>0.60376913005215804</c:v>
                </c:pt>
                <c:pt idx="494">
                  <c:v>0.60634484534976063</c:v>
                </c:pt>
                <c:pt idx="495">
                  <c:v>0.609349846530297</c:v>
                </c:pt>
                <c:pt idx="496">
                  <c:v>0.61428663418403495</c:v>
                </c:pt>
                <c:pt idx="497">
                  <c:v>0.6168623494816371</c:v>
                </c:pt>
                <c:pt idx="498">
                  <c:v>0.61879413595483923</c:v>
                </c:pt>
                <c:pt idx="499">
                  <c:v>0.61772092124750499</c:v>
                </c:pt>
                <c:pt idx="500">
                  <c:v>0.6192234218377729</c:v>
                </c:pt>
                <c:pt idx="501">
                  <c:v>0.62523342419884509</c:v>
                </c:pt>
                <c:pt idx="502">
                  <c:v>0.6250187812573782</c:v>
                </c:pt>
                <c:pt idx="503">
                  <c:v>0.63017021185258304</c:v>
                </c:pt>
                <c:pt idx="504">
                  <c:v>0.63038485479404982</c:v>
                </c:pt>
                <c:pt idx="505">
                  <c:v>0.6331752130331193</c:v>
                </c:pt>
                <c:pt idx="506">
                  <c:v>0.63618021421365567</c:v>
                </c:pt>
                <c:pt idx="507">
                  <c:v>0.63253128420871874</c:v>
                </c:pt>
                <c:pt idx="508">
                  <c:v>0.62888235420378191</c:v>
                </c:pt>
                <c:pt idx="509">
                  <c:v>0.63038485479404982</c:v>
                </c:pt>
                <c:pt idx="510">
                  <c:v>0.6314580695013845</c:v>
                </c:pt>
                <c:pt idx="511">
                  <c:v>0.64025843010152617</c:v>
                </c:pt>
                <c:pt idx="512">
                  <c:v>0.64605378952113157</c:v>
                </c:pt>
                <c:pt idx="513">
                  <c:v>0.64820021893580049</c:v>
                </c:pt>
                <c:pt idx="514">
                  <c:v>0.65356629247247211</c:v>
                </c:pt>
                <c:pt idx="515">
                  <c:v>0.65270772070660465</c:v>
                </c:pt>
                <c:pt idx="516">
                  <c:v>0.65013200540900207</c:v>
                </c:pt>
                <c:pt idx="517">
                  <c:v>0.64820021893580049</c:v>
                </c:pt>
                <c:pt idx="518">
                  <c:v>0.64519521775526412</c:v>
                </c:pt>
                <c:pt idx="519">
                  <c:v>0.6479855759943336</c:v>
                </c:pt>
                <c:pt idx="520">
                  <c:v>0.65292236364807155</c:v>
                </c:pt>
                <c:pt idx="521">
                  <c:v>0.65399557835540578</c:v>
                </c:pt>
                <c:pt idx="522">
                  <c:v>0.65764450836034261</c:v>
                </c:pt>
                <c:pt idx="523">
                  <c:v>0.66043486659941164</c:v>
                </c:pt>
                <c:pt idx="524">
                  <c:v>0.66537165425315004</c:v>
                </c:pt>
                <c:pt idx="525">
                  <c:v>0.66794736955075218</c:v>
                </c:pt>
                <c:pt idx="526">
                  <c:v>0.67116701367275533</c:v>
                </c:pt>
                <c:pt idx="527">
                  <c:v>0.67245487132155646</c:v>
                </c:pt>
                <c:pt idx="528">
                  <c:v>0.679967374272897</c:v>
                </c:pt>
                <c:pt idx="529">
                  <c:v>0.68619201957543607</c:v>
                </c:pt>
                <c:pt idx="530">
                  <c:v>0.68898237781450555</c:v>
                </c:pt>
                <c:pt idx="531">
                  <c:v>0.68619201957543607</c:v>
                </c:pt>
                <c:pt idx="532">
                  <c:v>0.68061130309729756</c:v>
                </c:pt>
                <c:pt idx="533">
                  <c:v>0.68554809075103551</c:v>
                </c:pt>
                <c:pt idx="534">
                  <c:v>0.69520702311704452</c:v>
                </c:pt>
                <c:pt idx="535">
                  <c:v>0.69864131018051456</c:v>
                </c:pt>
                <c:pt idx="536">
                  <c:v>0.69670952370731298</c:v>
                </c:pt>
                <c:pt idx="537">
                  <c:v>0.6962802378243792</c:v>
                </c:pt>
                <c:pt idx="538">
                  <c:v>0.69069952134624024</c:v>
                </c:pt>
                <c:pt idx="539">
                  <c:v>0.70078773959518348</c:v>
                </c:pt>
                <c:pt idx="540">
                  <c:v>0.70894417137092458</c:v>
                </c:pt>
                <c:pt idx="541">
                  <c:v>0.70722702783918934</c:v>
                </c:pt>
                <c:pt idx="542">
                  <c:v>0.71388095902466253</c:v>
                </c:pt>
                <c:pt idx="543">
                  <c:v>0.71323703020026197</c:v>
                </c:pt>
                <c:pt idx="544">
                  <c:v>0.71473953079052988</c:v>
                </c:pt>
                <c:pt idx="545">
                  <c:v>0.71924703256133415</c:v>
                </c:pt>
                <c:pt idx="546">
                  <c:v>0.72010560432720161</c:v>
                </c:pt>
                <c:pt idx="547">
                  <c:v>0.72117881903453585</c:v>
                </c:pt>
                <c:pt idx="548">
                  <c:v>0.73062310845907841</c:v>
                </c:pt>
                <c:pt idx="549">
                  <c:v>0.74393097083002435</c:v>
                </c:pt>
                <c:pt idx="550">
                  <c:v>0.74607740024469282</c:v>
                </c:pt>
                <c:pt idx="551">
                  <c:v>0.7505849020154971</c:v>
                </c:pt>
                <c:pt idx="552">
                  <c:v>0.75122883083989755</c:v>
                </c:pt>
                <c:pt idx="553">
                  <c:v>0.74908240142522908</c:v>
                </c:pt>
                <c:pt idx="554">
                  <c:v>0.75595097555216872</c:v>
                </c:pt>
                <c:pt idx="555">
                  <c:v>0.76346347850350926</c:v>
                </c:pt>
                <c:pt idx="556">
                  <c:v>0.76475133615231083</c:v>
                </c:pt>
                <c:pt idx="557">
                  <c:v>0.76196097791324136</c:v>
                </c:pt>
                <c:pt idx="558">
                  <c:v>0.7645366932108435</c:v>
                </c:pt>
                <c:pt idx="559">
                  <c:v>0.76389276438644294</c:v>
                </c:pt>
                <c:pt idx="560">
                  <c:v>0.75852669084977131</c:v>
                </c:pt>
                <c:pt idx="561">
                  <c:v>0.76603919380111185</c:v>
                </c:pt>
                <c:pt idx="562">
                  <c:v>0.77011740968898246</c:v>
                </c:pt>
                <c:pt idx="563">
                  <c:v>0.77290776792805149</c:v>
                </c:pt>
                <c:pt idx="564">
                  <c:v>0.77870312734765723</c:v>
                </c:pt>
                <c:pt idx="565">
                  <c:v>0.77977634205499147</c:v>
                </c:pt>
                <c:pt idx="566">
                  <c:v>0.7726931249865846</c:v>
                </c:pt>
                <c:pt idx="567">
                  <c:v>0.77677134087445521</c:v>
                </c:pt>
                <c:pt idx="568">
                  <c:v>0.77720062675738888</c:v>
                </c:pt>
                <c:pt idx="569">
                  <c:v>0.77505419734272041</c:v>
                </c:pt>
                <c:pt idx="570">
                  <c:v>0.77827384146472356</c:v>
                </c:pt>
                <c:pt idx="571">
                  <c:v>0.77720062675738888</c:v>
                </c:pt>
                <c:pt idx="572">
                  <c:v>0.77870312734765723</c:v>
                </c:pt>
                <c:pt idx="573">
                  <c:v>0.77977634205499147</c:v>
                </c:pt>
                <c:pt idx="574">
                  <c:v>0.78149348558672627</c:v>
                </c:pt>
                <c:pt idx="575">
                  <c:v>0.78406920088432885</c:v>
                </c:pt>
                <c:pt idx="576">
                  <c:v>0.78535705853312998</c:v>
                </c:pt>
                <c:pt idx="577">
                  <c:v>0.78621563029899733</c:v>
                </c:pt>
                <c:pt idx="578">
                  <c:v>0.77977634205499147</c:v>
                </c:pt>
                <c:pt idx="579">
                  <c:v>0.76882955204018089</c:v>
                </c:pt>
                <c:pt idx="580">
                  <c:v>0.76367812144497615</c:v>
                </c:pt>
                <c:pt idx="581">
                  <c:v>0.76625383674257874</c:v>
                </c:pt>
                <c:pt idx="582">
                  <c:v>0.77011740968898246</c:v>
                </c:pt>
                <c:pt idx="583">
                  <c:v>0.76711240850844609</c:v>
                </c:pt>
                <c:pt idx="584">
                  <c:v>0.76475133615231083</c:v>
                </c:pt>
                <c:pt idx="585">
                  <c:v>0.76002919144003922</c:v>
                </c:pt>
                <c:pt idx="586">
                  <c:v>0.76088776320590712</c:v>
                </c:pt>
                <c:pt idx="587">
                  <c:v>0.76711240850844609</c:v>
                </c:pt>
                <c:pt idx="588">
                  <c:v>0.76882955204018089</c:v>
                </c:pt>
                <c:pt idx="589">
                  <c:v>0.7645366932108435</c:v>
                </c:pt>
                <c:pt idx="590">
                  <c:v>0.75530704672776816</c:v>
                </c:pt>
                <c:pt idx="591">
                  <c:v>0.74951168730816287</c:v>
                </c:pt>
                <c:pt idx="592">
                  <c:v>0.74843847260082863</c:v>
                </c:pt>
                <c:pt idx="593">
                  <c:v>0.74865311554229541</c:v>
                </c:pt>
                <c:pt idx="594">
                  <c:v>0.75380454613750025</c:v>
                </c:pt>
                <c:pt idx="595">
                  <c:v>0.75487776084483449</c:v>
                </c:pt>
                <c:pt idx="596">
                  <c:v>0.7529459743716328</c:v>
                </c:pt>
                <c:pt idx="597">
                  <c:v>0.75144347378136445</c:v>
                </c:pt>
                <c:pt idx="598">
                  <c:v>0.74715061495202706</c:v>
                </c:pt>
                <c:pt idx="599">
                  <c:v>0.74457489965442492</c:v>
                </c:pt>
                <c:pt idx="600">
                  <c:v>0.74092596964948798</c:v>
                </c:pt>
                <c:pt idx="601">
                  <c:v>0.73684775376161749</c:v>
                </c:pt>
                <c:pt idx="602">
                  <c:v>0.72954989375174373</c:v>
                </c:pt>
                <c:pt idx="603">
                  <c:v>0.72375453433213843</c:v>
                </c:pt>
                <c:pt idx="604">
                  <c:v>0.72032024726866839</c:v>
                </c:pt>
                <c:pt idx="605">
                  <c:v>0.71516881667346366</c:v>
                </c:pt>
                <c:pt idx="606">
                  <c:v>0.71538345961493044</c:v>
                </c:pt>
                <c:pt idx="607">
                  <c:v>0.71538345961493044</c:v>
                </c:pt>
                <c:pt idx="608">
                  <c:v>0.71173452960999362</c:v>
                </c:pt>
                <c:pt idx="609">
                  <c:v>0.7061538131318551</c:v>
                </c:pt>
                <c:pt idx="610">
                  <c:v>0.70314881195131884</c:v>
                </c:pt>
                <c:pt idx="611">
                  <c:v>0.6997145248878488</c:v>
                </c:pt>
                <c:pt idx="612">
                  <c:v>0.70100238253665037</c:v>
                </c:pt>
                <c:pt idx="613">
                  <c:v>0.70765631372212301</c:v>
                </c:pt>
                <c:pt idx="614">
                  <c:v>0.70765631372212301</c:v>
                </c:pt>
                <c:pt idx="615">
                  <c:v>0.7061538131318551</c:v>
                </c:pt>
                <c:pt idx="616">
                  <c:v>0.69778273841464722</c:v>
                </c:pt>
                <c:pt idx="617">
                  <c:v>0.68941166369743923</c:v>
                </c:pt>
                <c:pt idx="618">
                  <c:v>0.68533344780956862</c:v>
                </c:pt>
                <c:pt idx="619">
                  <c:v>0.68898237781450555</c:v>
                </c:pt>
                <c:pt idx="620">
                  <c:v>0.69112880722917447</c:v>
                </c:pt>
                <c:pt idx="621">
                  <c:v>0.69778273841464722</c:v>
                </c:pt>
                <c:pt idx="622">
                  <c:v>0.69735345253171344</c:v>
                </c:pt>
                <c:pt idx="623">
                  <c:v>0.68898237781450555</c:v>
                </c:pt>
                <c:pt idx="624">
                  <c:v>0.69306059370237605</c:v>
                </c:pt>
                <c:pt idx="625">
                  <c:v>0.6816845178046318</c:v>
                </c:pt>
                <c:pt idx="626">
                  <c:v>0.67717701603382752</c:v>
                </c:pt>
                <c:pt idx="627">
                  <c:v>0.67739165897529441</c:v>
                </c:pt>
                <c:pt idx="628">
                  <c:v>0.67095237073128855</c:v>
                </c:pt>
                <c:pt idx="629">
                  <c:v>0.68039666015583078</c:v>
                </c:pt>
                <c:pt idx="630">
                  <c:v>0.69069952134624024</c:v>
                </c:pt>
                <c:pt idx="631">
                  <c:v>0.69434845135117718</c:v>
                </c:pt>
                <c:pt idx="632">
                  <c:v>0.69670952370731298</c:v>
                </c:pt>
                <c:pt idx="633">
                  <c:v>0.69821202429758089</c:v>
                </c:pt>
                <c:pt idx="634">
                  <c:v>0.69821202429758089</c:v>
                </c:pt>
                <c:pt idx="635">
                  <c:v>0.7005730966537167</c:v>
                </c:pt>
                <c:pt idx="636">
                  <c:v>0.70980274313679204</c:v>
                </c:pt>
                <c:pt idx="637">
                  <c:v>0.7143102449075962</c:v>
                </c:pt>
                <c:pt idx="638">
                  <c:v>0.71903238961986737</c:v>
                </c:pt>
                <c:pt idx="639">
                  <c:v>0.72633024962974102</c:v>
                </c:pt>
                <c:pt idx="640">
                  <c:v>0.73040846551761163</c:v>
                </c:pt>
                <c:pt idx="641">
                  <c:v>0.73577453905428325</c:v>
                </c:pt>
                <c:pt idx="642">
                  <c:v>0.74049668376655431</c:v>
                </c:pt>
                <c:pt idx="643">
                  <c:v>0.74736525789349384</c:v>
                </c:pt>
                <c:pt idx="644">
                  <c:v>0.75230204554723235</c:v>
                </c:pt>
                <c:pt idx="645">
                  <c:v>0.76217562085470814</c:v>
                </c:pt>
                <c:pt idx="646">
                  <c:v>0.77312241086951827</c:v>
                </c:pt>
                <c:pt idx="647">
                  <c:v>0.78321062911846151</c:v>
                </c:pt>
                <c:pt idx="648">
                  <c:v>0.78643027324046466</c:v>
                </c:pt>
                <c:pt idx="649">
                  <c:v>0.78814741677219946</c:v>
                </c:pt>
                <c:pt idx="650">
                  <c:v>0.79716242031380791</c:v>
                </c:pt>
                <c:pt idx="651">
                  <c:v>0.80767992444568437</c:v>
                </c:pt>
                <c:pt idx="652">
                  <c:v>0.8276417180021034</c:v>
                </c:pt>
                <c:pt idx="653">
                  <c:v>0.84588636802678729</c:v>
                </c:pt>
                <c:pt idx="654">
                  <c:v>0.86091137392946837</c:v>
                </c:pt>
                <c:pt idx="655">
                  <c:v>0.87679495159801646</c:v>
                </c:pt>
                <c:pt idx="656">
                  <c:v>0.88924424220309495</c:v>
                </c:pt>
                <c:pt idx="657">
                  <c:v>0.90019103221790553</c:v>
                </c:pt>
                <c:pt idx="658">
                  <c:v>0.9087767498765803</c:v>
                </c:pt>
                <c:pt idx="659">
                  <c:v>0.9171478245937883</c:v>
                </c:pt>
                <c:pt idx="660">
                  <c:v>0.92401639872072783</c:v>
                </c:pt>
                <c:pt idx="661">
                  <c:v>0.93324604520380317</c:v>
                </c:pt>
                <c:pt idx="662">
                  <c:v>0.94032926227221003</c:v>
                </c:pt>
                <c:pt idx="663">
                  <c:v>0.94440747816008064</c:v>
                </c:pt>
                <c:pt idx="664">
                  <c:v>0.95084676640408694</c:v>
                </c:pt>
                <c:pt idx="665">
                  <c:v>0.9590031981798276</c:v>
                </c:pt>
                <c:pt idx="666">
                  <c:v>0.96673034407263503</c:v>
                </c:pt>
                <c:pt idx="667">
                  <c:v>0.97553070467277669</c:v>
                </c:pt>
                <c:pt idx="668">
                  <c:v>0.98819463821932207</c:v>
                </c:pt>
                <c:pt idx="669">
                  <c:v>0.99506321234626205</c:v>
                </c:pt>
                <c:pt idx="670">
                  <c:v>1</c:v>
                </c:pt>
                <c:pt idx="671">
                  <c:v>0.99935607117559944</c:v>
                </c:pt>
                <c:pt idx="672">
                  <c:v>0.99763892764386419</c:v>
                </c:pt>
                <c:pt idx="673">
                  <c:v>0.99549249822919572</c:v>
                </c:pt>
                <c:pt idx="674">
                  <c:v>0.99699499881946363</c:v>
                </c:pt>
                <c:pt idx="675">
                  <c:v>0.99592178411212939</c:v>
                </c:pt>
                <c:pt idx="676">
                  <c:v>0.99978535705853311</c:v>
                </c:pt>
                <c:pt idx="677">
                  <c:v>1.0023610723561354</c:v>
                </c:pt>
                <c:pt idx="678">
                  <c:v>0.99785357058533108</c:v>
                </c:pt>
                <c:pt idx="679">
                  <c:v>0.99570714117066261</c:v>
                </c:pt>
                <c:pt idx="680">
                  <c:v>0.98626285174612038</c:v>
                </c:pt>
                <c:pt idx="681">
                  <c:v>0.973598918199575</c:v>
                </c:pt>
                <c:pt idx="682">
                  <c:v>0.95964712700422861</c:v>
                </c:pt>
                <c:pt idx="683">
                  <c:v>0.94483676404301431</c:v>
                </c:pt>
                <c:pt idx="684">
                  <c:v>0.93431925991113796</c:v>
                </c:pt>
                <c:pt idx="685">
                  <c:v>0.9212260404816589</c:v>
                </c:pt>
                <c:pt idx="686">
                  <c:v>0.91199639399858357</c:v>
                </c:pt>
                <c:pt idx="687">
                  <c:v>0.90126424692523976</c:v>
                </c:pt>
                <c:pt idx="688">
                  <c:v>0.88623924102255913</c:v>
                </c:pt>
                <c:pt idx="689">
                  <c:v>0.86091137392946837</c:v>
                </c:pt>
                <c:pt idx="690">
                  <c:v>0.83622743566077828</c:v>
                </c:pt>
                <c:pt idx="691">
                  <c:v>0.81004099680182018</c:v>
                </c:pt>
                <c:pt idx="692">
                  <c:v>0.78127884264525937</c:v>
                </c:pt>
                <c:pt idx="693">
                  <c:v>0.75852669084977131</c:v>
                </c:pt>
                <c:pt idx="694">
                  <c:v>0.72761810727854215</c:v>
                </c:pt>
                <c:pt idx="695">
                  <c:v>0.697997381356114</c:v>
                </c:pt>
                <c:pt idx="696">
                  <c:v>0.6677327266092854</c:v>
                </c:pt>
                <c:pt idx="697">
                  <c:v>0.63596557127218878</c:v>
                </c:pt>
                <c:pt idx="698">
                  <c:v>0.60956448947176389</c:v>
                </c:pt>
                <c:pt idx="699">
                  <c:v>0.58852948120801052</c:v>
                </c:pt>
                <c:pt idx="700">
                  <c:v>0.56706518706132358</c:v>
                </c:pt>
                <c:pt idx="701">
                  <c:v>0.54753267938783812</c:v>
                </c:pt>
                <c:pt idx="702">
                  <c:v>0.5256390993582174</c:v>
                </c:pt>
                <c:pt idx="703">
                  <c:v>0.49902337461632568</c:v>
                </c:pt>
                <c:pt idx="704">
                  <c:v>0.47326622164030124</c:v>
                </c:pt>
                <c:pt idx="705">
                  <c:v>0.45115799866921369</c:v>
                </c:pt>
                <c:pt idx="706">
                  <c:v>0.43033763334692726</c:v>
                </c:pt>
                <c:pt idx="707">
                  <c:v>0.40737083860997231</c:v>
                </c:pt>
                <c:pt idx="708">
                  <c:v>0.38440404387301741</c:v>
                </c:pt>
                <c:pt idx="709">
                  <c:v>0.36229582090192985</c:v>
                </c:pt>
                <c:pt idx="710">
                  <c:v>0.34340724205284501</c:v>
                </c:pt>
                <c:pt idx="711">
                  <c:v>0.32580652085256168</c:v>
                </c:pt>
                <c:pt idx="712">
                  <c:v>0.31078151494988104</c:v>
                </c:pt>
                <c:pt idx="713">
                  <c:v>0.29682972375453415</c:v>
                </c:pt>
                <c:pt idx="714">
                  <c:v>0.28401554014896219</c:v>
                </c:pt>
                <c:pt idx="715">
                  <c:v>0.26918371289360155</c:v>
                </c:pt>
                <c:pt idx="716">
                  <c:v>0.25667002940608302</c:v>
                </c:pt>
                <c:pt idx="717">
                  <c:v>0.2467105969220203</c:v>
                </c:pt>
                <c:pt idx="718">
                  <c:v>0.23756680761553156</c:v>
                </c:pt>
                <c:pt idx="719">
                  <c:v>0.2325870913735002</c:v>
                </c:pt>
                <c:pt idx="720">
                  <c:v>0.22556826718753356</c:v>
                </c:pt>
                <c:pt idx="721">
                  <c:v>0.21565176329176403</c:v>
                </c:pt>
                <c:pt idx="722">
                  <c:v>0.20719483139796949</c:v>
                </c:pt>
                <c:pt idx="723">
                  <c:v>0.19938182832857546</c:v>
                </c:pt>
                <c:pt idx="724">
                  <c:v>0.19204103973040856</c:v>
                </c:pt>
                <c:pt idx="725">
                  <c:v>0.18407778660198748</c:v>
                </c:pt>
                <c:pt idx="726">
                  <c:v>0.17789606988774162</c:v>
                </c:pt>
                <c:pt idx="727">
                  <c:v>0.17199338899740288</c:v>
                </c:pt>
                <c:pt idx="728">
                  <c:v>0.16752881581489182</c:v>
                </c:pt>
                <c:pt idx="729">
                  <c:v>0.16613363669535733</c:v>
                </c:pt>
                <c:pt idx="730">
                  <c:v>0.15628152568202802</c:v>
                </c:pt>
                <c:pt idx="731">
                  <c:v>0.15188134538195719</c:v>
                </c:pt>
                <c:pt idx="732">
                  <c:v>0.14548498572624427</c:v>
                </c:pt>
                <c:pt idx="733">
                  <c:v>0.14050526948421294</c:v>
                </c:pt>
                <c:pt idx="734">
                  <c:v>0.13971109060078554</c:v>
                </c:pt>
                <c:pt idx="735">
                  <c:v>0.13413037412264706</c:v>
                </c:pt>
                <c:pt idx="736">
                  <c:v>0.13103951576552414</c:v>
                </c:pt>
                <c:pt idx="737">
                  <c:v>0.12427826310931754</c:v>
                </c:pt>
                <c:pt idx="738">
                  <c:v>0.11618622421601667</c:v>
                </c:pt>
                <c:pt idx="739">
                  <c:v>0.11339586597694744</c:v>
                </c:pt>
                <c:pt idx="740">
                  <c:v>0.11311683015304035</c:v>
                </c:pt>
                <c:pt idx="741">
                  <c:v>0.11120650797398532</c:v>
                </c:pt>
                <c:pt idx="742">
                  <c:v>0.1129021872115735</c:v>
                </c:pt>
                <c:pt idx="743">
                  <c:v>0.10918886432419662</c:v>
                </c:pt>
                <c:pt idx="744">
                  <c:v>0.10399450514069843</c:v>
                </c:pt>
                <c:pt idx="745">
                  <c:v>0.10249200455043027</c:v>
                </c:pt>
                <c:pt idx="746">
                  <c:v>9.5966859129837573E-2</c:v>
                </c:pt>
                <c:pt idx="747">
                  <c:v>9.1652536006353341E-2</c:v>
                </c:pt>
                <c:pt idx="748">
                  <c:v>8.9913928180471739E-2</c:v>
                </c:pt>
                <c:pt idx="749">
                  <c:v>8.5900105175041194E-2</c:v>
                </c:pt>
                <c:pt idx="750">
                  <c:v>8.5985962351628031E-2</c:v>
                </c:pt>
                <c:pt idx="751">
                  <c:v>8.5943033763334606E-2</c:v>
                </c:pt>
                <c:pt idx="752">
                  <c:v>8.3367318465732212E-2</c:v>
                </c:pt>
                <c:pt idx="753">
                  <c:v>8.0018888578849034E-2</c:v>
                </c:pt>
                <c:pt idx="754">
                  <c:v>7.6756315868552694E-2</c:v>
                </c:pt>
                <c:pt idx="755">
                  <c:v>7.5275279572431353E-2</c:v>
                </c:pt>
                <c:pt idx="756">
                  <c:v>7.5597243984631621E-2</c:v>
                </c:pt>
                <c:pt idx="757">
                  <c:v>7.3407885981669502E-2</c:v>
                </c:pt>
                <c:pt idx="758">
                  <c:v>7.2785421451415561E-2</c:v>
                </c:pt>
                <c:pt idx="759">
                  <c:v>6.9265277211358944E-2</c:v>
                </c:pt>
                <c:pt idx="760">
                  <c:v>6.2267917319538901E-2</c:v>
                </c:pt>
                <c:pt idx="761">
                  <c:v>6.0958595376590999E-2</c:v>
                </c:pt>
                <c:pt idx="762">
                  <c:v>5.8661915902895455E-2</c:v>
                </c:pt>
                <c:pt idx="763">
                  <c:v>5.6858915194573853E-2</c:v>
                </c:pt>
                <c:pt idx="764">
                  <c:v>5.503445019210542E-2</c:v>
                </c:pt>
                <c:pt idx="765">
                  <c:v>5.3274378072076994E-2</c:v>
                </c:pt>
                <c:pt idx="766">
                  <c:v>5.0269376891540908E-2</c:v>
                </c:pt>
                <c:pt idx="767">
                  <c:v>5.0054733950074065E-2</c:v>
                </c:pt>
                <c:pt idx="768">
                  <c:v>5.0913305715941451E-2</c:v>
                </c:pt>
                <c:pt idx="769">
                  <c:v>5.1085020069115118E-2</c:v>
                </c:pt>
                <c:pt idx="770">
                  <c:v>4.876687630127275E-2</c:v>
                </c:pt>
                <c:pt idx="771">
                  <c:v>4.6255553886110364E-2</c:v>
                </c:pt>
                <c:pt idx="772">
                  <c:v>4.0631908819678465E-2</c:v>
                </c:pt>
                <c:pt idx="773">
                  <c:v>4.0073837171864524E-2</c:v>
                </c:pt>
                <c:pt idx="774">
                  <c:v>4.2756873940200578E-2</c:v>
                </c:pt>
                <c:pt idx="775">
                  <c:v>4.0138230054304766E-2</c:v>
                </c:pt>
                <c:pt idx="776">
                  <c:v>4.1061194702612158E-2</c:v>
                </c:pt>
                <c:pt idx="777">
                  <c:v>3.9451372641610576E-2</c:v>
                </c:pt>
                <c:pt idx="778">
                  <c:v>3.3162334456631311E-2</c:v>
                </c:pt>
                <c:pt idx="779">
                  <c:v>2.7087939213118899E-2</c:v>
                </c:pt>
                <c:pt idx="780">
                  <c:v>2.459808109210334E-2</c:v>
                </c:pt>
                <c:pt idx="781">
                  <c:v>2.2773616089634911E-2</c:v>
                </c:pt>
                <c:pt idx="782">
                  <c:v>2.2151151559380959E-2</c:v>
                </c:pt>
                <c:pt idx="783">
                  <c:v>2.1915044323767525E-2</c:v>
                </c:pt>
                <c:pt idx="784">
                  <c:v>1.9790079203245412E-2</c:v>
                </c:pt>
                <c:pt idx="785">
                  <c:v>1.6033827727575129E-2</c:v>
                </c:pt>
                <c:pt idx="786">
                  <c:v>1.5304041726587756E-2</c:v>
                </c:pt>
                <c:pt idx="787">
                  <c:v>1.7257292493936437E-2</c:v>
                </c:pt>
                <c:pt idx="788">
                  <c:v>1.9854472085685419E-2</c:v>
                </c:pt>
                <c:pt idx="789">
                  <c:v>2.3288759149155434E-2</c:v>
                </c:pt>
                <c:pt idx="790">
                  <c:v>2.0713043851553044E-2</c:v>
                </c:pt>
                <c:pt idx="791">
                  <c:v>1.9253471849578298E-2</c:v>
                </c:pt>
                <c:pt idx="792">
                  <c:v>1.4853291549507474E-2</c:v>
                </c:pt>
                <c:pt idx="793">
                  <c:v>1.2492219193371927E-2</c:v>
                </c:pt>
                <c:pt idx="794">
                  <c:v>1.2685397840691946E-2</c:v>
                </c:pt>
                <c:pt idx="795">
                  <c:v>1.3393719547532729E-2</c:v>
                </c:pt>
                <c:pt idx="796">
                  <c:v>1.3823005430466421E-2</c:v>
                </c:pt>
                <c:pt idx="797">
                  <c:v>1.2964433664599036E-2</c:v>
                </c:pt>
                <c:pt idx="798">
                  <c:v>1.2277576251904843E-2</c:v>
                </c:pt>
                <c:pt idx="799">
                  <c:v>1.2277576251904843E-2</c:v>
                </c:pt>
                <c:pt idx="800">
                  <c:v>1.352250531241274E-2</c:v>
                </c:pt>
                <c:pt idx="801">
                  <c:v>1.1182897250424022E-2</c:v>
                </c:pt>
                <c:pt idx="802">
                  <c:v>6.5036811264461078E-3</c:v>
                </c:pt>
                <c:pt idx="803">
                  <c:v>5.1514305952047859E-3</c:v>
                </c:pt>
                <c:pt idx="804">
                  <c:v>3.0050011805360854E-3</c:v>
                </c:pt>
                <c:pt idx="805">
                  <c:v>3.6060014166434452E-3</c:v>
                </c:pt>
                <c:pt idx="806">
                  <c:v>6.3319667732726782E-3</c:v>
                </c:pt>
                <c:pt idx="807">
                  <c:v>7.4481100689003264E-3</c:v>
                </c:pt>
                <c:pt idx="808">
                  <c:v>7.9847174225674417E-3</c:v>
                </c:pt>
                <c:pt idx="809">
                  <c:v>3.3269655927365928E-3</c:v>
                </c:pt>
                <c:pt idx="810">
                  <c:v>2.5757152976023929E-3</c:v>
                </c:pt>
                <c:pt idx="811">
                  <c:v>1.8030007083216035E-3</c:v>
                </c:pt>
                <c:pt idx="812">
                  <c:v>-1.1805361780678925E-3</c:v>
                </c:pt>
                <c:pt idx="813">
                  <c:v>2.4898581210157974E-3</c:v>
                </c:pt>
                <c:pt idx="814">
                  <c:v>2.876215415656073E-3</c:v>
                </c:pt>
                <c:pt idx="815">
                  <c:v>-1.2878576488013155E-3</c:v>
                </c:pt>
                <c:pt idx="816">
                  <c:v>-2.1464294146684621E-4</c:v>
                </c:pt>
                <c:pt idx="817">
                  <c:v>-2.9191440039494899E-3</c:v>
                </c:pt>
                <c:pt idx="818">
                  <c:v>-3.1123226512695082E-3</c:v>
                </c:pt>
                <c:pt idx="819">
                  <c:v>-2.3396080619889573E-3</c:v>
                </c:pt>
                <c:pt idx="820">
                  <c:v>0</c:v>
                </c:pt>
                <c:pt idx="821">
                  <c:v>-4.3572517117774073E-3</c:v>
                </c:pt>
                <c:pt idx="822">
                  <c:v>-6.6324668913263583E-3</c:v>
                </c:pt>
                <c:pt idx="823">
                  <c:v>-7.2334671274334799E-3</c:v>
                </c:pt>
                <c:pt idx="824">
                  <c:v>-1.1955611839704573E-2</c:v>
                </c:pt>
                <c:pt idx="825">
                  <c:v>-1.0667754190903496E-2</c:v>
                </c:pt>
                <c:pt idx="826">
                  <c:v>-9.8521110133292893E-3</c:v>
                </c:pt>
                <c:pt idx="827">
                  <c:v>-8.9935392474619052E-3</c:v>
                </c:pt>
                <c:pt idx="828">
                  <c:v>-1.0217004013822976E-2</c:v>
                </c:pt>
                <c:pt idx="829">
                  <c:v>-1.0388718366996405E-2</c:v>
                </c:pt>
                <c:pt idx="830">
                  <c:v>-9.1652536006353348E-3</c:v>
                </c:pt>
                <c:pt idx="831">
                  <c:v>-9.8091824250358724E-3</c:v>
                </c:pt>
                <c:pt idx="832">
                  <c:v>-6.8471098327932047E-3</c:v>
                </c:pt>
                <c:pt idx="833">
                  <c:v>-3.9708944171371312E-3</c:v>
                </c:pt>
                <c:pt idx="834">
                  <c:v>-5.6880379488721397E-3</c:v>
                </c:pt>
                <c:pt idx="835">
                  <c:v>-9.7662538367426933E-3</c:v>
                </c:pt>
                <c:pt idx="836">
                  <c:v>-1.4252291313400113E-2</c:v>
                </c:pt>
                <c:pt idx="837">
                  <c:v>-1.8459292966150918E-2</c:v>
                </c:pt>
                <c:pt idx="838">
                  <c:v>-2.0391079439352533E-2</c:v>
                </c:pt>
                <c:pt idx="839">
                  <c:v>-1.8566614436884343E-2</c:v>
                </c:pt>
                <c:pt idx="840">
                  <c:v>-1.753632831784329E-2</c:v>
                </c:pt>
                <c:pt idx="841">
                  <c:v>-1.6033827727575129E-2</c:v>
                </c:pt>
                <c:pt idx="842">
                  <c:v>-1.292150507630562E-2</c:v>
                </c:pt>
                <c:pt idx="843">
                  <c:v>-1.5346970314881173E-2</c:v>
                </c:pt>
                <c:pt idx="844">
                  <c:v>-1.768657837687013E-2</c:v>
                </c:pt>
                <c:pt idx="845">
                  <c:v>-2.1142329734486733E-2</c:v>
                </c:pt>
                <c:pt idx="846">
                  <c:v>-2.2644830324754658E-2</c:v>
                </c:pt>
                <c:pt idx="847">
                  <c:v>-2.2709223207194904E-2</c:v>
                </c:pt>
                <c:pt idx="848">
                  <c:v>-2.1185258322780152E-2</c:v>
                </c:pt>
                <c:pt idx="849">
                  <c:v>-2.1292579793513573E-2</c:v>
                </c:pt>
                <c:pt idx="850">
                  <c:v>-2.6486938977011779E-2</c:v>
                </c:pt>
                <c:pt idx="851">
                  <c:v>-2.7517225096052828E-2</c:v>
                </c:pt>
                <c:pt idx="852">
                  <c:v>-3.0050011805361806E-2</c:v>
                </c:pt>
                <c:pt idx="853">
                  <c:v>-2.9706583099014708E-2</c:v>
                </c:pt>
                <c:pt idx="854">
                  <c:v>-3.1509583807336553E-2</c:v>
                </c:pt>
                <c:pt idx="855">
                  <c:v>-3.0736869218055761E-2</c:v>
                </c:pt>
                <c:pt idx="856">
                  <c:v>-2.6680117624332034E-2</c:v>
                </c:pt>
                <c:pt idx="857">
                  <c:v>-2.5113224151623866E-2</c:v>
                </c:pt>
                <c:pt idx="858">
                  <c:v>-2.1636008499860433E-2</c:v>
                </c:pt>
                <c:pt idx="859">
                  <c:v>-2.2816544677928326E-2</c:v>
                </c:pt>
                <c:pt idx="860">
                  <c:v>-2.5950331623344661E-2</c:v>
                </c:pt>
                <c:pt idx="861">
                  <c:v>-2.844018974436022E-2</c:v>
                </c:pt>
                <c:pt idx="862">
                  <c:v>-2.8075296743866534E-2</c:v>
                </c:pt>
                <c:pt idx="863">
                  <c:v>-2.7452832213612586E-2</c:v>
                </c:pt>
                <c:pt idx="864">
                  <c:v>-2.7667475155079432E-2</c:v>
                </c:pt>
                <c:pt idx="865">
                  <c:v>-2.8204082508746786E-2</c:v>
                </c:pt>
                <c:pt idx="866">
                  <c:v>-2.9320225804374433E-2</c:v>
                </c:pt>
                <c:pt idx="867">
                  <c:v>-3.2239369808323926E-2</c:v>
                </c:pt>
                <c:pt idx="868">
                  <c:v>-3.5416085342033436E-2</c:v>
                </c:pt>
                <c:pt idx="869">
                  <c:v>-3.5373156753740261E-2</c:v>
                </c:pt>
                <c:pt idx="870">
                  <c:v>-3.2561334220524193E-2</c:v>
                </c:pt>
                <c:pt idx="871">
                  <c:v>-3.0586619159028921E-2</c:v>
                </c:pt>
                <c:pt idx="872">
                  <c:v>-2.9577797334134695E-2</c:v>
                </c:pt>
                <c:pt idx="873">
                  <c:v>-2.8247011097039965E-2</c:v>
                </c:pt>
                <c:pt idx="874">
                  <c:v>-3.380626328103209E-2</c:v>
                </c:pt>
                <c:pt idx="875">
                  <c:v>-3.6553692931807914E-2</c:v>
                </c:pt>
                <c:pt idx="876">
                  <c:v>-3.6703942990834751E-2</c:v>
                </c:pt>
                <c:pt idx="877">
                  <c:v>-3.6296121402047653E-2</c:v>
                </c:pt>
                <c:pt idx="878">
                  <c:v>-3.3741870398591847E-2</c:v>
                </c:pt>
                <c:pt idx="879">
                  <c:v>-3.0092940393655222E-2</c:v>
                </c:pt>
                <c:pt idx="880">
                  <c:v>-2.9942690334628382E-2</c:v>
                </c:pt>
                <c:pt idx="881">
                  <c:v>-3.2496941338084187E-2</c:v>
                </c:pt>
                <c:pt idx="882">
                  <c:v>-3.6618085814247921E-2</c:v>
                </c:pt>
                <c:pt idx="883">
                  <c:v>-4.0825087466998727E-2</c:v>
                </c:pt>
                <c:pt idx="884">
                  <c:v>-4.1361694820665838E-2</c:v>
                </c:pt>
                <c:pt idx="885">
                  <c:v>-4.0030908583571348E-2</c:v>
                </c:pt>
                <c:pt idx="886">
                  <c:v>-4.0417265878211622E-2</c:v>
                </c:pt>
                <c:pt idx="887">
                  <c:v>-3.8206443581102915E-2</c:v>
                </c:pt>
                <c:pt idx="888">
                  <c:v>-3.7455193285968712E-2</c:v>
                </c:pt>
                <c:pt idx="889">
                  <c:v>-3.6339049990341064E-2</c:v>
                </c:pt>
                <c:pt idx="890">
                  <c:v>-3.3634548927858422E-2</c:v>
                </c:pt>
                <c:pt idx="891">
                  <c:v>-3.3870656163472096E-2</c:v>
                </c:pt>
                <c:pt idx="892">
                  <c:v>-3.7820086286462398E-2</c:v>
                </c:pt>
                <c:pt idx="893">
                  <c:v>-3.831376505183634E-2</c:v>
                </c:pt>
                <c:pt idx="894">
                  <c:v>-4.1576337762132688E-2</c:v>
                </c:pt>
                <c:pt idx="895">
                  <c:v>-4.4001803000708238E-2</c:v>
                </c:pt>
                <c:pt idx="896">
                  <c:v>-4.183390929189295E-2</c:v>
                </c:pt>
                <c:pt idx="897">
                  <c:v>-4.1211444761639002E-2</c:v>
                </c:pt>
                <c:pt idx="898">
                  <c:v>-4.1855373586039538E-2</c:v>
                </c:pt>
                <c:pt idx="899">
                  <c:v>-4.447401747193535E-2</c:v>
                </c:pt>
                <c:pt idx="900">
                  <c:v>-4.8509304771512489E-2</c:v>
                </c:pt>
                <c:pt idx="901">
                  <c:v>-5.1364055893021968E-2</c:v>
                </c:pt>
                <c:pt idx="902">
                  <c:v>-5.0033269655927477E-2</c:v>
                </c:pt>
                <c:pt idx="903">
                  <c:v>-4.8165876065165626E-2</c:v>
                </c:pt>
                <c:pt idx="904">
                  <c:v>-4.4645731825109017E-2</c:v>
                </c:pt>
                <c:pt idx="905">
                  <c:v>-4.2112945115799799E-2</c:v>
                </c:pt>
                <c:pt idx="906">
                  <c:v>-4.5203803472922723E-2</c:v>
                </c:pt>
                <c:pt idx="907">
                  <c:v>-4.4452553177788762E-2</c:v>
                </c:pt>
                <c:pt idx="908">
                  <c:v>-4.5117946296336128E-2</c:v>
                </c:pt>
                <c:pt idx="909">
                  <c:v>-4.6534589710017456E-2</c:v>
                </c:pt>
                <c:pt idx="910">
                  <c:v>-4.4731589001695611E-2</c:v>
                </c:pt>
                <c:pt idx="911">
                  <c:v>-4.4388160295348755E-2</c:v>
                </c:pt>
                <c:pt idx="912">
                  <c:v>-4.3915945824121644E-2</c:v>
                </c:pt>
                <c:pt idx="913">
                  <c:v>-4.4645731825109017E-2</c:v>
                </c:pt>
                <c:pt idx="914">
                  <c:v>-4.1898302174332956E-2</c:v>
                </c:pt>
                <c:pt idx="915">
                  <c:v>-4.0825087466998727E-2</c:v>
                </c:pt>
                <c:pt idx="916">
                  <c:v>-4.0932408937732145E-2</c:v>
                </c:pt>
                <c:pt idx="917">
                  <c:v>-3.919380111185055E-2</c:v>
                </c:pt>
                <c:pt idx="918">
                  <c:v>-4.095387323187874E-2</c:v>
                </c:pt>
                <c:pt idx="919">
                  <c:v>-4.3851552941681401E-2</c:v>
                </c:pt>
                <c:pt idx="920">
                  <c:v>-4.2048552233359793E-2</c:v>
                </c:pt>
                <c:pt idx="921">
                  <c:v>-4.3701302882654801E-2</c:v>
                </c:pt>
                <c:pt idx="922">
                  <c:v>-4.5568696473416409E-2</c:v>
                </c:pt>
                <c:pt idx="923">
                  <c:v>-4.670630406319088E-2</c:v>
                </c:pt>
                <c:pt idx="924">
                  <c:v>-4.9925948185193816E-2</c:v>
                </c:pt>
                <c:pt idx="925">
                  <c:v>-4.9367876537380111E-2</c:v>
                </c:pt>
                <c:pt idx="926">
                  <c:v>-4.5461375002682984E-2</c:v>
                </c:pt>
                <c:pt idx="927">
                  <c:v>-4.2907123999227179E-2</c:v>
                </c:pt>
                <c:pt idx="928">
                  <c:v>-4.3486659941187951E-2</c:v>
                </c:pt>
                <c:pt idx="929">
                  <c:v>-4.2713945351907159E-2</c:v>
                </c:pt>
                <c:pt idx="930">
                  <c:v>-4.5976518062203507E-2</c:v>
                </c:pt>
                <c:pt idx="931">
                  <c:v>-4.8466376183219306E-2</c:v>
                </c:pt>
                <c:pt idx="932">
                  <c:v>-4.5418446414389566E-2</c:v>
                </c:pt>
                <c:pt idx="933">
                  <c:v>-4.3293481293867696E-2</c:v>
                </c:pt>
                <c:pt idx="934">
                  <c:v>-4.0009444289424517E-2</c:v>
                </c:pt>
                <c:pt idx="935">
                  <c:v>-3.8335229345982928E-2</c:v>
                </c:pt>
                <c:pt idx="936">
                  <c:v>-3.9730408465517668E-2</c:v>
                </c:pt>
                <c:pt idx="937">
                  <c:v>-4.3336409882161114E-2</c:v>
                </c:pt>
                <c:pt idx="938">
                  <c:v>-4.5354053531949559E-2</c:v>
                </c:pt>
                <c:pt idx="939">
                  <c:v>-4.5761875120736664E-2</c:v>
                </c:pt>
                <c:pt idx="940">
                  <c:v>-4.8831269183712993E-2</c:v>
                </c:pt>
                <c:pt idx="941">
                  <c:v>-4.8165876065165626E-2</c:v>
                </c:pt>
                <c:pt idx="942">
                  <c:v>-4.9582519478846954E-2</c:v>
                </c:pt>
                <c:pt idx="943">
                  <c:v>-5.5871557663826218E-2</c:v>
                </c:pt>
                <c:pt idx="944">
                  <c:v>-5.4154414132091211E-2</c:v>
                </c:pt>
                <c:pt idx="945">
                  <c:v>-5.3016806542316969E-2</c:v>
                </c:pt>
                <c:pt idx="946">
                  <c:v>-5.8254094314108593E-2</c:v>
                </c:pt>
                <c:pt idx="947">
                  <c:v>-5.340316383695725E-2</c:v>
                </c:pt>
                <c:pt idx="948">
                  <c:v>-5.552812895747912E-2</c:v>
                </c:pt>
                <c:pt idx="949">
                  <c:v>-5.9778059198523345E-2</c:v>
                </c:pt>
                <c:pt idx="950">
                  <c:v>-5.752430831312122E-2</c:v>
                </c:pt>
                <c:pt idx="951">
                  <c:v>-5.6837450900427022E-2</c:v>
                </c:pt>
                <c:pt idx="952">
                  <c:v>-5.6923308077013859E-2</c:v>
                </c:pt>
                <c:pt idx="953">
                  <c:v>-5.5206164545278852E-2</c:v>
                </c:pt>
                <c:pt idx="954">
                  <c:v>-5.6064736311146474E-2</c:v>
                </c:pt>
                <c:pt idx="955">
                  <c:v>-5.8533130138015442E-2</c:v>
                </c:pt>
                <c:pt idx="956">
                  <c:v>-6.0464916611217299E-2</c:v>
                </c:pt>
                <c:pt idx="957">
                  <c:v>-6.4929489793728132E-2</c:v>
                </c:pt>
                <c:pt idx="958">
                  <c:v>-6.0958595376590999E-2</c:v>
                </c:pt>
                <c:pt idx="959">
                  <c:v>-5.8168237137521756E-2</c:v>
                </c:pt>
                <c:pt idx="960">
                  <c:v>-5.5313486016012277E-2</c:v>
                </c:pt>
                <c:pt idx="961">
                  <c:v>-4.6577518298310867E-2</c:v>
                </c:pt>
                <c:pt idx="962">
                  <c:v>-4.9045912125179843E-2</c:v>
                </c:pt>
                <c:pt idx="963">
                  <c:v>-5.2501663482796446E-2</c:v>
                </c:pt>
                <c:pt idx="964">
                  <c:v>-5.1213805833995131E-2</c:v>
                </c:pt>
                <c:pt idx="965">
                  <c:v>-5.2694842130116465E-2</c:v>
                </c:pt>
                <c:pt idx="966">
                  <c:v>-5.3510485307690668E-2</c:v>
                </c:pt>
                <c:pt idx="967">
                  <c:v>-5.3059735130610151E-2</c:v>
                </c:pt>
                <c:pt idx="968">
                  <c:v>-5.4905664427225408E-2</c:v>
                </c:pt>
                <c:pt idx="969">
                  <c:v>-5.9499023374616253E-2</c:v>
                </c:pt>
                <c:pt idx="970">
                  <c:v>-6.1344952671231509E-2</c:v>
                </c:pt>
                <c:pt idx="971">
                  <c:v>-5.8747773079482292E-2</c:v>
                </c:pt>
                <c:pt idx="972">
                  <c:v>-5.6322307840906735E-2</c:v>
                </c:pt>
                <c:pt idx="973">
                  <c:v>-5.3810985425744348E-2</c:v>
                </c:pt>
                <c:pt idx="974">
                  <c:v>-5.2694842130116465E-2</c:v>
                </c:pt>
                <c:pt idx="975">
                  <c:v>-5.280216360084989E-2</c:v>
                </c:pt>
                <c:pt idx="976">
                  <c:v>-5.1449913069608805E-2</c:v>
                </c:pt>
                <c:pt idx="977">
                  <c:v>-4.9067376419326431E-2</c:v>
                </c:pt>
                <c:pt idx="978">
                  <c:v>-4.5804803709030083E-2</c:v>
                </c:pt>
                <c:pt idx="979">
                  <c:v>-4.2177337998239806E-2</c:v>
                </c:pt>
                <c:pt idx="980">
                  <c:v>-4.4624267530962186E-2</c:v>
                </c:pt>
                <c:pt idx="981">
                  <c:v>-4.9904483891047222E-2</c:v>
                </c:pt>
                <c:pt idx="982">
                  <c:v>-5.4884200133078584E-2</c:v>
                </c:pt>
                <c:pt idx="983">
                  <c:v>-5.8876558844362305E-2</c:v>
                </c:pt>
                <c:pt idx="984">
                  <c:v>-5.9026808903389141E-2</c:v>
                </c:pt>
                <c:pt idx="985">
                  <c:v>-6.2761596084912843E-2</c:v>
                </c:pt>
                <c:pt idx="986">
                  <c:v>-6.2504024555152568E-2</c:v>
                </c:pt>
                <c:pt idx="987">
                  <c:v>-6.5444632853248655E-2</c:v>
                </c:pt>
                <c:pt idx="988">
                  <c:v>-6.8750134151838421E-2</c:v>
                </c:pt>
                <c:pt idx="989">
                  <c:v>-6.8900384210865265E-2</c:v>
                </c:pt>
                <c:pt idx="990">
                  <c:v>-6.4865096911288125E-2</c:v>
                </c:pt>
                <c:pt idx="991">
                  <c:v>-6.1302024082938091E-2</c:v>
                </c:pt>
                <c:pt idx="992">
                  <c:v>-6.2439631672712333E-2</c:v>
                </c:pt>
                <c:pt idx="993">
                  <c:v>-5.9391701903882828E-2</c:v>
                </c:pt>
                <c:pt idx="994">
                  <c:v>-5.9627809139496502E-2</c:v>
                </c:pt>
                <c:pt idx="995">
                  <c:v>-6.1387881259524692E-2</c:v>
                </c:pt>
                <c:pt idx="996">
                  <c:v>-5.8254094314108593E-2</c:v>
                </c:pt>
                <c:pt idx="997">
                  <c:v>-6.1087381141471248E-2</c:v>
                </c:pt>
                <c:pt idx="998">
                  <c:v>-6.2525488849299163E-2</c:v>
                </c:pt>
                <c:pt idx="999">
                  <c:v>-6.3942132262980497E-2</c:v>
                </c:pt>
                <c:pt idx="1000">
                  <c:v>-6.6002704501062603E-2</c:v>
                </c:pt>
                <c:pt idx="1001">
                  <c:v>-6.5337311382515237E-2</c:v>
                </c:pt>
                <c:pt idx="1002">
                  <c:v>-6.6796883384489969E-2</c:v>
                </c:pt>
                <c:pt idx="1003">
                  <c:v>-6.8857455622571839E-2</c:v>
                </c:pt>
                <c:pt idx="1004">
                  <c:v>-6.9136491446478696E-2</c:v>
                </c:pt>
                <c:pt idx="1005">
                  <c:v>-6.8814527034278428E-2</c:v>
                </c:pt>
                <c:pt idx="1006">
                  <c:v>-6.6367597501556047E-2</c:v>
                </c:pt>
                <c:pt idx="1007">
                  <c:v>-6.4435811028354426E-2</c:v>
                </c:pt>
                <c:pt idx="1008">
                  <c:v>-6.3362596321019954E-2</c:v>
                </c:pt>
                <c:pt idx="1009">
                  <c:v>-6.4714846852261282E-2</c:v>
                </c:pt>
                <c:pt idx="1010">
                  <c:v>-6.6346133207409452E-2</c:v>
                </c:pt>
                <c:pt idx="1011">
                  <c:v>-6.4564596793234438E-2</c:v>
                </c:pt>
                <c:pt idx="1012">
                  <c:v>-6.2654274614179412E-2</c:v>
                </c:pt>
                <c:pt idx="1013">
                  <c:v>-5.8876558844362305E-2</c:v>
                </c:pt>
                <c:pt idx="1014">
                  <c:v>-5.7545772607267807E-2</c:v>
                </c:pt>
                <c:pt idx="1015">
                  <c:v>-5.8297022902401768E-2</c:v>
                </c:pt>
                <c:pt idx="1016">
                  <c:v>-5.7889201313614906E-2</c:v>
                </c:pt>
                <c:pt idx="1017">
                  <c:v>-5.9241451844855991E-2</c:v>
                </c:pt>
                <c:pt idx="1018">
                  <c:v>-6.1774238554165202E-2</c:v>
                </c:pt>
                <c:pt idx="1019">
                  <c:v>-6.3105024791259692E-2</c:v>
                </c:pt>
                <c:pt idx="1020">
                  <c:v>-6.8878919916718434E-2</c:v>
                </c:pt>
                <c:pt idx="1021">
                  <c:v>-6.9200884328918938E-2</c:v>
                </c:pt>
                <c:pt idx="1022">
                  <c:v>-6.6389061795702878E-2</c:v>
                </c:pt>
                <c:pt idx="1023">
                  <c:v>-6.7569597973770532E-2</c:v>
                </c:pt>
                <c:pt idx="1024">
                  <c:v>-6.3255274850286536E-2</c:v>
                </c:pt>
                <c:pt idx="1025">
                  <c:v>-5.9649273433643089E-2</c:v>
                </c:pt>
                <c:pt idx="1026">
                  <c:v>-6.7161776384983662E-2</c:v>
                </c:pt>
                <c:pt idx="1027">
                  <c:v>-6.2568417437592574E-2</c:v>
                </c:pt>
                <c:pt idx="1028">
                  <c:v>-6.1967417201485221E-2</c:v>
                </c:pt>
                <c:pt idx="1029">
                  <c:v>-6.4500203910794432E-2</c:v>
                </c:pt>
                <c:pt idx="1030">
                  <c:v>-6.5358775676661818E-2</c:v>
                </c:pt>
                <c:pt idx="1031">
                  <c:v>-6.9050634269892094E-2</c:v>
                </c:pt>
                <c:pt idx="1032">
                  <c:v>-7.0359956212840011E-2</c:v>
                </c:pt>
                <c:pt idx="1033">
                  <c:v>-7.3472278864109508E-2</c:v>
                </c:pt>
                <c:pt idx="1034">
                  <c:v>-7.5618708278778216E-2</c:v>
                </c:pt>
                <c:pt idx="1035">
                  <c:v>-7.9138852518834818E-2</c:v>
                </c:pt>
                <c:pt idx="1036">
                  <c:v>-7.9954495696409028E-2</c:v>
                </c:pt>
                <c:pt idx="1037">
                  <c:v>-8.1113567580330101E-2</c:v>
                </c:pt>
                <c:pt idx="1038">
                  <c:v>-8.169310352229063E-2</c:v>
                </c:pt>
                <c:pt idx="1039">
                  <c:v>-7.5339672454871359E-2</c:v>
                </c:pt>
                <c:pt idx="1040">
                  <c:v>-7.357960033484294E-2</c:v>
                </c:pt>
                <c:pt idx="1041">
                  <c:v>-7.1197063684560802E-2</c:v>
                </c:pt>
                <c:pt idx="1042">
                  <c:v>-7.070338491918686E-2</c:v>
                </c:pt>
                <c:pt idx="1043">
                  <c:v>-7.315031445190924E-2</c:v>
                </c:pt>
                <c:pt idx="1044">
                  <c:v>-7.579042263195164E-2</c:v>
                </c:pt>
                <c:pt idx="1045">
                  <c:v>-8.3410247054025638E-2</c:v>
                </c:pt>
                <c:pt idx="1046">
                  <c:v>-8.8711927708257268E-2</c:v>
                </c:pt>
                <c:pt idx="1047">
                  <c:v>-8.7209427117989333E-2</c:v>
                </c:pt>
                <c:pt idx="1048">
                  <c:v>-8.8132391766296725E-2</c:v>
                </c:pt>
                <c:pt idx="1049">
                  <c:v>-8.5685462233574344E-2</c:v>
                </c:pt>
                <c:pt idx="1050">
                  <c:v>-8.2079460816931141E-2</c:v>
                </c:pt>
                <c:pt idx="1051">
                  <c:v>-8.3624889995492488E-2</c:v>
                </c:pt>
                <c:pt idx="1052">
                  <c:v>-8.3560497113052482E-2</c:v>
                </c:pt>
                <c:pt idx="1053">
                  <c:v>-8.4998604820880397E-2</c:v>
                </c:pt>
                <c:pt idx="1054">
                  <c:v>-8.4419068878919867E-2</c:v>
                </c:pt>
                <c:pt idx="1055">
                  <c:v>-8.1306746227650356E-2</c:v>
                </c:pt>
                <c:pt idx="1056">
                  <c:v>-8.3775140054519318E-2</c:v>
                </c:pt>
                <c:pt idx="1057">
                  <c:v>-7.9117388224688237E-2</c:v>
                </c:pt>
                <c:pt idx="1058">
                  <c:v>-7.4309386335830313E-2</c:v>
                </c:pt>
                <c:pt idx="1059">
                  <c:v>-7.3493743158256339E-2</c:v>
                </c:pt>
                <c:pt idx="1060">
                  <c:v>-6.9372598682092362E-2</c:v>
                </c:pt>
                <c:pt idx="1061">
                  <c:v>-7.5253815278284522E-2</c:v>
                </c:pt>
                <c:pt idx="1062">
                  <c:v>-7.8688102341754537E-2</c:v>
                </c:pt>
                <c:pt idx="1063">
                  <c:v>-8.2036532228637729E-2</c:v>
                </c:pt>
                <c:pt idx="1064">
                  <c:v>-8.8132391766296725E-2</c:v>
                </c:pt>
                <c:pt idx="1065">
                  <c:v>-8.9184142179484366E-2</c:v>
                </c:pt>
                <c:pt idx="1066">
                  <c:v>-8.8347034707763575E-2</c:v>
                </c:pt>
                <c:pt idx="1067">
                  <c:v>-8.8003606001416712E-2</c:v>
                </c:pt>
                <c:pt idx="1068">
                  <c:v>-8.8067998883856718E-2</c:v>
                </c:pt>
                <c:pt idx="1069">
                  <c:v>-9.0944214299512799E-2</c:v>
                </c:pt>
                <c:pt idx="1070">
                  <c:v>-8.7595784412629607E-2</c:v>
                </c:pt>
                <c:pt idx="1071">
                  <c:v>-9.0858357122925962E-2</c:v>
                </c:pt>
                <c:pt idx="1072">
                  <c:v>-9.3026250831741486E-2</c:v>
                </c:pt>
                <c:pt idx="1073">
                  <c:v>-9.3004786537594669E-2</c:v>
                </c:pt>
                <c:pt idx="1074">
                  <c:v>-9.0514928416579099E-2</c:v>
                </c:pt>
                <c:pt idx="1075">
                  <c:v>-8.5663997939427763E-2</c:v>
                </c:pt>
                <c:pt idx="1076">
                  <c:v>-8.7316748588722765E-2</c:v>
                </c:pt>
                <c:pt idx="1077">
                  <c:v>-8.2573139582304847E-2</c:v>
                </c:pt>
                <c:pt idx="1078">
                  <c:v>-8.4998604820880397E-2</c:v>
                </c:pt>
                <c:pt idx="1079">
                  <c:v>-9.4485822833715996E-2</c:v>
                </c:pt>
                <c:pt idx="1080">
                  <c:v>-9.3090643714181492E-2</c:v>
                </c:pt>
                <c:pt idx="1081">
                  <c:v>-9.0471999828285687E-2</c:v>
                </c:pt>
                <c:pt idx="1082">
                  <c:v>-9.2596964948807564E-2</c:v>
                </c:pt>
                <c:pt idx="1083">
                  <c:v>-9.3992144068342304E-2</c:v>
                </c:pt>
                <c:pt idx="1084">
                  <c:v>-9.5494644658610461E-2</c:v>
                </c:pt>
                <c:pt idx="1085">
                  <c:v>-9.6610787954238109E-2</c:v>
                </c:pt>
                <c:pt idx="1086">
                  <c:v>-9.7898645603039416E-2</c:v>
                </c:pt>
                <c:pt idx="1087">
                  <c:v>-9.0321749769258844E-2</c:v>
                </c:pt>
                <c:pt idx="1088">
                  <c:v>-9.1652536006353341E-2</c:v>
                </c:pt>
                <c:pt idx="1089">
                  <c:v>-9.2317929124900708E-2</c:v>
                </c:pt>
                <c:pt idx="1090">
                  <c:v>-9.5644894717637305E-2</c:v>
                </c:pt>
                <c:pt idx="1091">
                  <c:v>-0.10019532507673497</c:v>
                </c:pt>
                <c:pt idx="1092">
                  <c:v>-0.1013973255489492</c:v>
                </c:pt>
                <c:pt idx="1093">
                  <c:v>-0.10201979007920316</c:v>
                </c:pt>
                <c:pt idx="1094">
                  <c:v>-0.10169782566700289</c:v>
                </c:pt>
                <c:pt idx="1095">
                  <c:v>-9.5580501835197049E-2</c:v>
                </c:pt>
                <c:pt idx="1096">
                  <c:v>-9.2124750477580453E-2</c:v>
                </c:pt>
                <c:pt idx="1097">
                  <c:v>-8.7381141471162771E-2</c:v>
                </c:pt>
                <c:pt idx="1098">
                  <c:v>-8.8411427590203581E-2</c:v>
                </c:pt>
                <c:pt idx="1099">
                  <c:v>-9.3176500890768094E-2</c:v>
                </c:pt>
                <c:pt idx="1100">
                  <c:v>-9.5687823305930481E-2</c:v>
                </c:pt>
                <c:pt idx="1101">
                  <c:v>-0.10006653931185472</c:v>
                </c:pt>
                <c:pt idx="1102">
                  <c:v>-0.10045289660649499</c:v>
                </c:pt>
                <c:pt idx="1103">
                  <c:v>-9.9851896370387869E-2</c:v>
                </c:pt>
                <c:pt idx="1104">
                  <c:v>-0.10023825366502814</c:v>
                </c:pt>
                <c:pt idx="1105">
                  <c:v>-0.10277104037433736</c:v>
                </c:pt>
                <c:pt idx="1106">
                  <c:v>-0.10678486337976767</c:v>
                </c:pt>
                <c:pt idx="1107">
                  <c:v>-0.10882397132370294</c:v>
                </c:pt>
                <c:pt idx="1108">
                  <c:v>-0.10895275708858319</c:v>
                </c:pt>
                <c:pt idx="1109">
                  <c:v>-0.10345789778703131</c:v>
                </c:pt>
                <c:pt idx="1110">
                  <c:v>-9.989482495868128E-2</c:v>
                </c:pt>
                <c:pt idx="1111">
                  <c:v>-9.7555216896692332E-2</c:v>
                </c:pt>
                <c:pt idx="1112">
                  <c:v>-9.7190323896198638E-2</c:v>
                </c:pt>
                <c:pt idx="1113">
                  <c:v>-0.10779368520466213</c:v>
                </c:pt>
                <c:pt idx="1114">
                  <c:v>-0.1120650797398527</c:v>
                </c:pt>
                <c:pt idx="1115">
                  <c:v>-0.11051965056129136</c:v>
                </c:pt>
                <c:pt idx="1116">
                  <c:v>-0.10416621949387185</c:v>
                </c:pt>
                <c:pt idx="1117">
                  <c:v>-9.7898645603039416E-2</c:v>
                </c:pt>
                <c:pt idx="1118">
                  <c:v>-9.5580501835197049E-2</c:v>
                </c:pt>
                <c:pt idx="1119">
                  <c:v>-9.6417609306917854E-2</c:v>
                </c:pt>
                <c:pt idx="1120">
                  <c:v>-0.10890982850028978</c:v>
                </c:pt>
                <c:pt idx="1121">
                  <c:v>-0.11451200927257509</c:v>
                </c:pt>
                <c:pt idx="1122">
                  <c:v>-0.11356758033012086</c:v>
                </c:pt>
                <c:pt idx="1123">
                  <c:v>-0.11543497392088271</c:v>
                </c:pt>
                <c:pt idx="1124">
                  <c:v>-0.111571400974479</c:v>
                </c:pt>
                <c:pt idx="1125">
                  <c:v>-0.11139968662130534</c:v>
                </c:pt>
                <c:pt idx="1126">
                  <c:v>-0.11391100903646773</c:v>
                </c:pt>
                <c:pt idx="1127">
                  <c:v>-0.11054111485543795</c:v>
                </c:pt>
                <c:pt idx="1128">
                  <c:v>-0.10856639979394268</c:v>
                </c:pt>
                <c:pt idx="1129">
                  <c:v>-0.10790100667539555</c:v>
                </c:pt>
                <c:pt idx="1130">
                  <c:v>-0.10826589967588923</c:v>
                </c:pt>
                <c:pt idx="1131">
                  <c:v>-0.10822297108759582</c:v>
                </c:pt>
                <c:pt idx="1132">
                  <c:v>-0.10682779196806108</c:v>
                </c:pt>
                <c:pt idx="1133">
                  <c:v>-0.10399450514069843</c:v>
                </c:pt>
                <c:pt idx="1134">
                  <c:v>-0.10384425508167158</c:v>
                </c:pt>
                <c:pt idx="1135">
                  <c:v>-9.8757217368906802E-2</c:v>
                </c:pt>
                <c:pt idx="1136">
                  <c:v>-0.10315739766897764</c:v>
                </c:pt>
                <c:pt idx="1137">
                  <c:v>-0.10652729185000741</c:v>
                </c:pt>
                <c:pt idx="1138">
                  <c:v>-0.10764343514563529</c:v>
                </c:pt>
                <c:pt idx="1139">
                  <c:v>-0.11792483204189827</c:v>
                </c:pt>
                <c:pt idx="1140">
                  <c:v>-0.11468372362574851</c:v>
                </c:pt>
                <c:pt idx="1141">
                  <c:v>-0.11348172315353403</c:v>
                </c:pt>
                <c:pt idx="1142">
                  <c:v>-0.10972547167786398</c:v>
                </c:pt>
                <c:pt idx="1143">
                  <c:v>-0.10938204297151689</c:v>
                </c:pt>
                <c:pt idx="1144">
                  <c:v>-0.11118504367983849</c:v>
                </c:pt>
                <c:pt idx="1145">
                  <c:v>-0.11320268732962718</c:v>
                </c:pt>
                <c:pt idx="1146">
                  <c:v>-0.11843997510141879</c:v>
                </c:pt>
                <c:pt idx="1147">
                  <c:v>-0.121917190753182</c:v>
                </c:pt>
                <c:pt idx="1148">
                  <c:v>-0.12120886904634144</c:v>
                </c:pt>
                <c:pt idx="1149">
                  <c:v>-0.12030736869218064</c:v>
                </c:pt>
                <c:pt idx="1150">
                  <c:v>-0.11904097533752592</c:v>
                </c:pt>
                <c:pt idx="1151">
                  <c:v>-0.11936293974972642</c:v>
                </c:pt>
                <c:pt idx="1152">
                  <c:v>-0.1185043679838588</c:v>
                </c:pt>
                <c:pt idx="1153">
                  <c:v>-0.11828972504239196</c:v>
                </c:pt>
                <c:pt idx="1154">
                  <c:v>-0.11270900856425324</c:v>
                </c:pt>
                <c:pt idx="1155">
                  <c:v>-0.11054111485543795</c:v>
                </c:pt>
                <c:pt idx="1156">
                  <c:v>-0.10461696967095238</c:v>
                </c:pt>
                <c:pt idx="1157">
                  <c:v>-0.10193393290261656</c:v>
                </c:pt>
                <c:pt idx="1158">
                  <c:v>-0.1063770417909808</c:v>
                </c:pt>
                <c:pt idx="1159">
                  <c:v>-0.10908154285346321</c:v>
                </c:pt>
                <c:pt idx="1160">
                  <c:v>-0.11139968662130534</c:v>
                </c:pt>
                <c:pt idx="1161">
                  <c:v>-0.11657258151065696</c:v>
                </c:pt>
                <c:pt idx="1162">
                  <c:v>-0.12202451222391542</c:v>
                </c:pt>
                <c:pt idx="1163">
                  <c:v>-0.12773401446693414</c:v>
                </c:pt>
                <c:pt idx="1164">
                  <c:v>-0.13196248041383155</c:v>
                </c:pt>
                <c:pt idx="1165">
                  <c:v>-0.13123269441284416</c:v>
                </c:pt>
                <c:pt idx="1166">
                  <c:v>-0.12842087187962833</c:v>
                </c:pt>
                <c:pt idx="1167">
                  <c:v>-0.12307626263710306</c:v>
                </c:pt>
                <c:pt idx="1168">
                  <c:v>-0.12419240593273094</c:v>
                </c:pt>
                <c:pt idx="1169">
                  <c:v>-0.11886926098435249</c:v>
                </c:pt>
                <c:pt idx="1170">
                  <c:v>-0.12030736869218064</c:v>
                </c:pt>
                <c:pt idx="1171">
                  <c:v>-0.11584279550966958</c:v>
                </c:pt>
                <c:pt idx="1172">
                  <c:v>-0.11683015304041722</c:v>
                </c:pt>
                <c:pt idx="1173">
                  <c:v>-0.12657494258301308</c:v>
                </c:pt>
                <c:pt idx="1174">
                  <c:v>-0.13393719547532681</c:v>
                </c:pt>
                <c:pt idx="1175">
                  <c:v>-0.14093455536714686</c:v>
                </c:pt>
                <c:pt idx="1176">
                  <c:v>-0.13711391100903655</c:v>
                </c:pt>
                <c:pt idx="1177">
                  <c:v>-0.12874283629182862</c:v>
                </c:pt>
                <c:pt idx="1178">
                  <c:v>-0.12376312004979725</c:v>
                </c:pt>
                <c:pt idx="1179">
                  <c:v>-0.12275429822490279</c:v>
                </c:pt>
                <c:pt idx="1180">
                  <c:v>-0.12687544270106677</c:v>
                </c:pt>
                <c:pt idx="1181">
                  <c:v>-0.12721887140741386</c:v>
                </c:pt>
                <c:pt idx="1182">
                  <c:v>-0.12779840734937439</c:v>
                </c:pt>
                <c:pt idx="1183">
                  <c:v>-0.12526562064006516</c:v>
                </c:pt>
                <c:pt idx="1184">
                  <c:v>-0.12067226169267434</c:v>
                </c:pt>
                <c:pt idx="1185">
                  <c:v>-0.12303333404880988</c:v>
                </c:pt>
                <c:pt idx="1186">
                  <c:v>-0.12348408422589016</c:v>
                </c:pt>
                <c:pt idx="1187">
                  <c:v>-0.12159522634098173</c:v>
                </c:pt>
                <c:pt idx="1188">
                  <c:v>-0.12429972740346437</c:v>
                </c:pt>
                <c:pt idx="1189">
                  <c:v>-0.1245358346390778</c:v>
                </c:pt>
                <c:pt idx="1190">
                  <c:v>-0.13430208847582051</c:v>
                </c:pt>
                <c:pt idx="1191">
                  <c:v>-0.13438794565240733</c:v>
                </c:pt>
                <c:pt idx="1192">
                  <c:v>-0.13580458906608867</c:v>
                </c:pt>
                <c:pt idx="1193">
                  <c:v>-0.1364485178904892</c:v>
                </c:pt>
                <c:pt idx="1194">
                  <c:v>-0.13445233853484734</c:v>
                </c:pt>
                <c:pt idx="1195">
                  <c:v>-0.13376548112215339</c:v>
                </c:pt>
                <c:pt idx="1196">
                  <c:v>-0.13722123247976997</c:v>
                </c:pt>
                <c:pt idx="1197">
                  <c:v>-0.13642705359634236</c:v>
                </c:pt>
                <c:pt idx="1198">
                  <c:v>-0.14168580566228081</c:v>
                </c:pt>
                <c:pt idx="1199">
                  <c:v>-0.14048380519006634</c:v>
                </c:pt>
                <c:pt idx="1200">
                  <c:v>-0.1469016291399256</c:v>
                </c:pt>
                <c:pt idx="1201">
                  <c:v>-0.15014273755607538</c:v>
                </c:pt>
                <c:pt idx="1202">
                  <c:v>-0.15115155938096983</c:v>
                </c:pt>
                <c:pt idx="1203">
                  <c:v>-0.15353409603125195</c:v>
                </c:pt>
                <c:pt idx="1204">
                  <c:v>-0.15553027538689382</c:v>
                </c:pt>
                <c:pt idx="1205">
                  <c:v>-0.15482195368005328</c:v>
                </c:pt>
                <c:pt idx="1206">
                  <c:v>-0.1520101311468372</c:v>
                </c:pt>
                <c:pt idx="1207">
                  <c:v>-0.15104423791023641</c:v>
                </c:pt>
                <c:pt idx="1208">
                  <c:v>-0.14655820043357876</c:v>
                </c:pt>
                <c:pt idx="1209">
                  <c:v>-0.14552791431453771</c:v>
                </c:pt>
                <c:pt idx="1210">
                  <c:v>-0.14537766425551085</c:v>
                </c:pt>
                <c:pt idx="1211">
                  <c:v>-0.14548498572624427</c:v>
                </c:pt>
                <c:pt idx="1212">
                  <c:v>-0.15331945308978512</c:v>
                </c:pt>
                <c:pt idx="1213">
                  <c:v>-0.14625770031552507</c:v>
                </c:pt>
                <c:pt idx="1214">
                  <c:v>-0.1442829852540298</c:v>
                </c:pt>
                <c:pt idx="1215">
                  <c:v>-0.14114919830861369</c:v>
                </c:pt>
                <c:pt idx="1216">
                  <c:v>-0.13636266071390235</c:v>
                </c:pt>
                <c:pt idx="1217">
                  <c:v>-0.14278048466376186</c:v>
                </c:pt>
                <c:pt idx="1218">
                  <c:v>-0.1481036296121401</c:v>
                </c:pt>
                <c:pt idx="1219">
                  <c:v>-0.14488398549013715</c:v>
                </c:pt>
                <c:pt idx="1220">
                  <c:v>-0.1437678421945095</c:v>
                </c:pt>
                <c:pt idx="1221">
                  <c:v>-0.14357466354718926</c:v>
                </c:pt>
                <c:pt idx="1222">
                  <c:v>-0.14026916224859948</c:v>
                </c:pt>
                <c:pt idx="1223">
                  <c:v>-0.14202923436862769</c:v>
                </c:pt>
                <c:pt idx="1224">
                  <c:v>-0.1520315954409838</c:v>
                </c:pt>
                <c:pt idx="1225">
                  <c:v>-0.15862113374401673</c:v>
                </c:pt>
                <c:pt idx="1226">
                  <c:v>-0.15782695486058937</c:v>
                </c:pt>
                <c:pt idx="1227">
                  <c:v>-0.16488870763484942</c:v>
                </c:pt>
                <c:pt idx="1228">
                  <c:v>-0.16598338663633047</c:v>
                </c:pt>
                <c:pt idx="1229">
                  <c:v>-0.17126360299641552</c:v>
                </c:pt>
                <c:pt idx="1230">
                  <c:v>-0.16372963575092836</c:v>
                </c:pt>
                <c:pt idx="1231">
                  <c:v>-0.16244177810212704</c:v>
                </c:pt>
                <c:pt idx="1232">
                  <c:v>-0.16424477881044888</c:v>
                </c:pt>
                <c:pt idx="1233">
                  <c:v>-0.15477902509175986</c:v>
                </c:pt>
                <c:pt idx="1234">
                  <c:v>-0.1591792053918307</c:v>
                </c:pt>
                <c:pt idx="1235">
                  <c:v>-0.1532121316190517</c:v>
                </c:pt>
                <c:pt idx="1236">
                  <c:v>-0.15471463220931986</c:v>
                </c:pt>
                <c:pt idx="1237">
                  <c:v>-0.15359848891369196</c:v>
                </c:pt>
                <c:pt idx="1238">
                  <c:v>-0.14986370173216851</c:v>
                </c:pt>
                <c:pt idx="1239">
                  <c:v>-0.15967288415720438</c:v>
                </c:pt>
                <c:pt idx="1240">
                  <c:v>-0.1523750241473309</c:v>
                </c:pt>
                <c:pt idx="1241">
                  <c:v>-0.14074137671982659</c:v>
                </c:pt>
                <c:pt idx="1242">
                  <c:v>-0.15138766661658326</c:v>
                </c:pt>
                <c:pt idx="1243">
                  <c:v>-0.15370581038442541</c:v>
                </c:pt>
                <c:pt idx="1244">
                  <c:v>-0.1519457382643972</c:v>
                </c:pt>
                <c:pt idx="1245">
                  <c:v>-0.1617334563952865</c:v>
                </c:pt>
                <c:pt idx="1246">
                  <c:v>-0.16950353087638709</c:v>
                </c:pt>
                <c:pt idx="1247">
                  <c:v>-0.16667024404902442</c:v>
                </c:pt>
                <c:pt idx="1248">
                  <c:v>-0.16654145828414441</c:v>
                </c:pt>
                <c:pt idx="1249">
                  <c:v>-0.17160703170276237</c:v>
                </c:pt>
                <c:pt idx="1250">
                  <c:v>-0.17952735624289004</c:v>
                </c:pt>
                <c:pt idx="1251">
                  <c:v>-0.18102985683315798</c:v>
                </c:pt>
                <c:pt idx="1252">
                  <c:v>-0.18691107342935037</c:v>
                </c:pt>
                <c:pt idx="1253">
                  <c:v>-0.18457146536736141</c:v>
                </c:pt>
                <c:pt idx="1254">
                  <c:v>-0.18251089312927954</c:v>
                </c:pt>
                <c:pt idx="1255">
                  <c:v>-0.18281139324733298</c:v>
                </c:pt>
                <c:pt idx="1256">
                  <c:v>-0.18590225160445589</c:v>
                </c:pt>
                <c:pt idx="1257">
                  <c:v>-0.19294254008456937</c:v>
                </c:pt>
                <c:pt idx="1258">
                  <c:v>-0.19380111185043675</c:v>
                </c:pt>
                <c:pt idx="1259">
                  <c:v>-0.18684668054691012</c:v>
                </c:pt>
                <c:pt idx="1260">
                  <c:v>-0.17495546158964556</c:v>
                </c:pt>
                <c:pt idx="1261">
                  <c:v>-0.16218420657236676</c:v>
                </c:pt>
                <c:pt idx="1262">
                  <c:v>-0.16242031380798044</c:v>
                </c:pt>
                <c:pt idx="1263">
                  <c:v>-0.17044795981884131</c:v>
                </c:pt>
                <c:pt idx="1264">
                  <c:v>-0.18002103500826375</c:v>
                </c:pt>
                <c:pt idx="1265">
                  <c:v>-0.1866535018995901</c:v>
                </c:pt>
                <c:pt idx="1266">
                  <c:v>-0.20266586533301839</c:v>
                </c:pt>
                <c:pt idx="1267">
                  <c:v>-0.20532743780720764</c:v>
                </c:pt>
                <c:pt idx="1268">
                  <c:v>-0.21178819034536056</c:v>
                </c:pt>
                <c:pt idx="1269">
                  <c:v>-0.2158234776449377</c:v>
                </c:pt>
                <c:pt idx="1270">
                  <c:v>-0.21217454764000082</c:v>
                </c:pt>
                <c:pt idx="1271">
                  <c:v>-0.20101311468372363</c:v>
                </c:pt>
                <c:pt idx="1272">
                  <c:v>-0.18837064543132487</c:v>
                </c:pt>
                <c:pt idx="1273">
                  <c:v>-0.17456910429500527</c:v>
                </c:pt>
                <c:pt idx="1274">
                  <c:v>-0.19109661078795434</c:v>
                </c:pt>
                <c:pt idx="1275">
                  <c:v>-0.18978728884500642</c:v>
                </c:pt>
                <c:pt idx="1276">
                  <c:v>-0.19966086415248233</c:v>
                </c:pt>
                <c:pt idx="1277">
                  <c:v>-0.19581875550022543</c:v>
                </c:pt>
                <c:pt idx="1278">
                  <c:v>-0.19358646890896991</c:v>
                </c:pt>
                <c:pt idx="1279">
                  <c:v>-0.19098928931722067</c:v>
                </c:pt>
                <c:pt idx="1280">
                  <c:v>-0.18566614436884246</c:v>
                </c:pt>
                <c:pt idx="1281">
                  <c:v>-0.17823949859408872</c:v>
                </c:pt>
                <c:pt idx="1282">
                  <c:v>-0.18581639442786932</c:v>
                </c:pt>
                <c:pt idx="1283">
                  <c:v>-0.17242267488033658</c:v>
                </c:pt>
                <c:pt idx="1284">
                  <c:v>-0.16705660134366471</c:v>
                </c:pt>
                <c:pt idx="1285">
                  <c:v>-0.17658674794479373</c:v>
                </c:pt>
                <c:pt idx="1286">
                  <c:v>-0.18867114554937855</c:v>
                </c:pt>
                <c:pt idx="1287">
                  <c:v>-0.18712571637081721</c:v>
                </c:pt>
                <c:pt idx="1288">
                  <c:v>-0.18525832278005536</c:v>
                </c:pt>
                <c:pt idx="1289">
                  <c:v>-0.18912189572645907</c:v>
                </c:pt>
                <c:pt idx="1290">
                  <c:v>-0.17877610594775584</c:v>
                </c:pt>
                <c:pt idx="1291">
                  <c:v>-0.17817510571164871</c:v>
                </c:pt>
                <c:pt idx="1292">
                  <c:v>-0.18298310760050665</c:v>
                </c:pt>
                <c:pt idx="1293">
                  <c:v>-0.1897014316684196</c:v>
                </c:pt>
                <c:pt idx="1294">
                  <c:v>-0.19993989997638917</c:v>
                </c:pt>
                <c:pt idx="1295">
                  <c:v>-0.21129451157998663</c:v>
                </c:pt>
                <c:pt idx="1296">
                  <c:v>-0.21271115499366794</c:v>
                </c:pt>
                <c:pt idx="1297">
                  <c:v>-0.21721865676447219</c:v>
                </c:pt>
                <c:pt idx="1298">
                  <c:v>-0.20410397304084657</c:v>
                </c:pt>
                <c:pt idx="1299">
                  <c:v>-0.19307132584944939</c:v>
                </c:pt>
                <c:pt idx="1300">
                  <c:v>-0.18948678872695277</c:v>
                </c:pt>
                <c:pt idx="1301">
                  <c:v>-0.18433535813174773</c:v>
                </c:pt>
                <c:pt idx="1302">
                  <c:v>-0.18051471377363745</c:v>
                </c:pt>
                <c:pt idx="1303">
                  <c:v>-0.18165232136341192</c:v>
                </c:pt>
                <c:pt idx="1304">
                  <c:v>-0.17463349717744528</c:v>
                </c:pt>
                <c:pt idx="1305">
                  <c:v>-0.16557556504754337</c:v>
                </c:pt>
                <c:pt idx="1306">
                  <c:v>-0.15565906115177408</c:v>
                </c:pt>
                <c:pt idx="1307">
                  <c:v>-0.15121595226340984</c:v>
                </c:pt>
                <c:pt idx="1308">
                  <c:v>-0.15329798879563852</c:v>
                </c:pt>
                <c:pt idx="1309">
                  <c:v>-0.16231299233724703</c:v>
                </c:pt>
                <c:pt idx="1310">
                  <c:v>-0.17654381935650054</c:v>
                </c:pt>
                <c:pt idx="1311">
                  <c:v>-0.20584258086672816</c:v>
                </c:pt>
                <c:pt idx="1312">
                  <c:v>-0.21380583399514902</c:v>
                </c:pt>
                <c:pt idx="1313">
                  <c:v>-0.21485758440833666</c:v>
                </c:pt>
                <c:pt idx="1314">
                  <c:v>-0.21809869282448641</c:v>
                </c:pt>
                <c:pt idx="1315">
                  <c:v>-0.20210779368520471</c:v>
                </c:pt>
                <c:pt idx="1316">
                  <c:v>-0.18008542789070375</c:v>
                </c:pt>
                <c:pt idx="1317">
                  <c:v>-0.18309042907124007</c:v>
                </c:pt>
                <c:pt idx="1318">
                  <c:v>-0.17536328317843267</c:v>
                </c:pt>
                <c:pt idx="1319">
                  <c:v>-0.17798192706432847</c:v>
                </c:pt>
                <c:pt idx="1320">
                  <c:v>-0.17304513941059052</c:v>
                </c:pt>
                <c:pt idx="1321">
                  <c:v>-0.16744295863830522</c:v>
                </c:pt>
                <c:pt idx="1322">
                  <c:v>-0.17139238876129553</c:v>
                </c:pt>
                <c:pt idx="1323">
                  <c:v>-0.18712571637081721</c:v>
                </c:pt>
                <c:pt idx="1324">
                  <c:v>-0.18974436025671301</c:v>
                </c:pt>
                <c:pt idx="1325">
                  <c:v>-0.20530597351306104</c:v>
                </c:pt>
                <c:pt idx="1326">
                  <c:v>-0.20610015239648841</c:v>
                </c:pt>
                <c:pt idx="1327">
                  <c:v>-0.20380347292279288</c:v>
                </c:pt>
                <c:pt idx="1328">
                  <c:v>-0.192341539848462</c:v>
                </c:pt>
                <c:pt idx="1329">
                  <c:v>-0.19749297044366704</c:v>
                </c:pt>
                <c:pt idx="1330">
                  <c:v>-0.20577818798428815</c:v>
                </c:pt>
                <c:pt idx="1331">
                  <c:v>-0.2188070145313272</c:v>
                </c:pt>
                <c:pt idx="1332">
                  <c:v>-0.21863530017815352</c:v>
                </c:pt>
                <c:pt idx="1333">
                  <c:v>-0.21869969306059378</c:v>
                </c:pt>
                <c:pt idx="1334">
                  <c:v>-0.22327158771383801</c:v>
                </c:pt>
                <c:pt idx="1335">
                  <c:v>-0.2188928717079138</c:v>
                </c:pt>
                <c:pt idx="1336">
                  <c:v>-0.22043830088647537</c:v>
                </c:pt>
                <c:pt idx="1337">
                  <c:v>-0.23793170061602523</c:v>
                </c:pt>
                <c:pt idx="1338">
                  <c:v>-0.24911459786644927</c:v>
                </c:pt>
                <c:pt idx="1339">
                  <c:v>-0.25059563416257058</c:v>
                </c:pt>
                <c:pt idx="1340">
                  <c:v>-0.23205048401983308</c:v>
                </c:pt>
                <c:pt idx="1341">
                  <c:v>-0.22378673077335853</c:v>
                </c:pt>
                <c:pt idx="1342">
                  <c:v>-0.22773616089634885</c:v>
                </c:pt>
                <c:pt idx="1343">
                  <c:v>-0.2146214771727232</c:v>
                </c:pt>
                <c:pt idx="1344">
                  <c:v>-0.21082229710875952</c:v>
                </c:pt>
                <c:pt idx="1345">
                  <c:v>-0.22979673313443097</c:v>
                </c:pt>
                <c:pt idx="1346">
                  <c:v>-0.21071497563802608</c:v>
                </c:pt>
                <c:pt idx="1347">
                  <c:v>-0.20292343686277867</c:v>
                </c:pt>
                <c:pt idx="1348">
                  <c:v>-0.20721629569211605</c:v>
                </c:pt>
                <c:pt idx="1349">
                  <c:v>-0.20333125845156577</c:v>
                </c:pt>
                <c:pt idx="1350">
                  <c:v>-0.19678464873682625</c:v>
                </c:pt>
                <c:pt idx="1351">
                  <c:v>-0.19691343450170651</c:v>
                </c:pt>
                <c:pt idx="1352">
                  <c:v>-0.17742385541651454</c:v>
                </c:pt>
                <c:pt idx="1353">
                  <c:v>-0.17049088840713472</c:v>
                </c:pt>
                <c:pt idx="1354">
                  <c:v>-0.17280903217497684</c:v>
                </c:pt>
                <c:pt idx="1355">
                  <c:v>-0.16308570692652782</c:v>
                </c:pt>
                <c:pt idx="1356">
                  <c:v>-0.14954173731996825</c:v>
                </c:pt>
                <c:pt idx="1357">
                  <c:v>-0.1523535598531843</c:v>
                </c:pt>
                <c:pt idx="1358">
                  <c:v>-0.14005451930713264</c:v>
                </c:pt>
                <c:pt idx="1359">
                  <c:v>-0.13294983794457918</c:v>
                </c:pt>
                <c:pt idx="1360">
                  <c:v>-0.15168816673463695</c:v>
                </c:pt>
                <c:pt idx="1361">
                  <c:v>-0.18064349953851769</c:v>
                </c:pt>
                <c:pt idx="1362">
                  <c:v>-0.18543003713322878</c:v>
                </c:pt>
                <c:pt idx="1363">
                  <c:v>-0.18465732254394823</c:v>
                </c:pt>
                <c:pt idx="1364">
                  <c:v>-0.19654854150121281</c:v>
                </c:pt>
                <c:pt idx="1365">
                  <c:v>-0.20431861598231341</c:v>
                </c:pt>
                <c:pt idx="1366">
                  <c:v>-0.23039773337053807</c:v>
                </c:pt>
                <c:pt idx="1367">
                  <c:v>-0.24915752645474243</c:v>
                </c:pt>
                <c:pt idx="1368">
                  <c:v>-0.24965120522011638</c:v>
                </c:pt>
                <c:pt idx="1369">
                  <c:v>-0.25486702869776118</c:v>
                </c:pt>
                <c:pt idx="1370">
                  <c:v>-0.21711133529373877</c:v>
                </c:pt>
                <c:pt idx="1371">
                  <c:v>-0.21129451157998663</c:v>
                </c:pt>
                <c:pt idx="1372">
                  <c:v>-0.2184635858249801</c:v>
                </c:pt>
                <c:pt idx="1373">
                  <c:v>-0.22462383824507934</c:v>
                </c:pt>
                <c:pt idx="1374">
                  <c:v>-0.2184635858249801</c:v>
                </c:pt>
                <c:pt idx="1375">
                  <c:v>-0.22196226577089012</c:v>
                </c:pt>
                <c:pt idx="1376">
                  <c:v>-0.21155208310974688</c:v>
                </c:pt>
                <c:pt idx="1377">
                  <c:v>-0.20745240292772973</c:v>
                </c:pt>
                <c:pt idx="1378">
                  <c:v>-0.21741183541179246</c:v>
                </c:pt>
                <c:pt idx="1379">
                  <c:v>-0.23490523514134232</c:v>
                </c:pt>
                <c:pt idx="1380">
                  <c:v>-0.23889759385262604</c:v>
                </c:pt>
                <c:pt idx="1381">
                  <c:v>-0.25920281611539198</c:v>
                </c:pt>
                <c:pt idx="1382">
                  <c:v>-0.25433042134409406</c:v>
                </c:pt>
                <c:pt idx="1383">
                  <c:v>-0.23634334284917047</c:v>
                </c:pt>
                <c:pt idx="1384">
                  <c:v>-0.23355298461010102</c:v>
                </c:pt>
                <c:pt idx="1385">
                  <c:v>-0.22303548047822436</c:v>
                </c:pt>
                <c:pt idx="1386">
                  <c:v>-0.20618600957307526</c:v>
                </c:pt>
                <c:pt idx="1387">
                  <c:v>-0.20813926034042368</c:v>
                </c:pt>
                <c:pt idx="1388">
                  <c:v>-0.20558500933696788</c:v>
                </c:pt>
                <c:pt idx="1389">
                  <c:v>-0.22683466054218804</c:v>
                </c:pt>
                <c:pt idx="1390">
                  <c:v>-0.25501727875678798</c:v>
                </c:pt>
                <c:pt idx="1391">
                  <c:v>-0.28981089956856776</c:v>
                </c:pt>
                <c:pt idx="1392">
                  <c:v>-0.29670093798965413</c:v>
                </c:pt>
                <c:pt idx="1393">
                  <c:v>-0.28219107514649372</c:v>
                </c:pt>
                <c:pt idx="1394">
                  <c:v>-0.2649767112408507</c:v>
                </c:pt>
                <c:pt idx="1395">
                  <c:v>-0.23967030844190684</c:v>
                </c:pt>
                <c:pt idx="1396">
                  <c:v>-0.20592843804331498</c:v>
                </c:pt>
                <c:pt idx="1397">
                  <c:v>-0.21191697611024057</c:v>
                </c:pt>
                <c:pt idx="1398">
                  <c:v>-0.23063384060615175</c:v>
                </c:pt>
                <c:pt idx="1399">
                  <c:v>-0.24231041662194946</c:v>
                </c:pt>
                <c:pt idx="1400">
                  <c:v>-0.26585674730086495</c:v>
                </c:pt>
                <c:pt idx="1401">
                  <c:v>-0.28339307561870825</c:v>
                </c:pt>
                <c:pt idx="1402">
                  <c:v>-0.28240571808796061</c:v>
                </c:pt>
                <c:pt idx="1403">
                  <c:v>-0.27233896413316444</c:v>
                </c:pt>
                <c:pt idx="1404">
                  <c:v>-0.26252978170812857</c:v>
                </c:pt>
                <c:pt idx="1405">
                  <c:v>-0.2545450642855609</c:v>
                </c:pt>
                <c:pt idx="1406">
                  <c:v>-0.21876408594303379</c:v>
                </c:pt>
                <c:pt idx="1407">
                  <c:v>-0.1837343578956406</c:v>
                </c:pt>
                <c:pt idx="1408">
                  <c:v>-0.16628388675438416</c:v>
                </c:pt>
                <c:pt idx="1409">
                  <c:v>-0.19146150378844778</c:v>
                </c:pt>
                <c:pt idx="1410">
                  <c:v>-0.24052888020777446</c:v>
                </c:pt>
                <c:pt idx="1411">
                  <c:v>-0.27710403743372897</c:v>
                </c:pt>
                <c:pt idx="1412">
                  <c:v>-0.29506965163450594</c:v>
                </c:pt>
                <c:pt idx="1413">
                  <c:v>-0.32205026937689141</c:v>
                </c:pt>
                <c:pt idx="1414">
                  <c:v>-0.31121080083281449</c:v>
                </c:pt>
                <c:pt idx="1415">
                  <c:v>-0.30708965635665075</c:v>
                </c:pt>
                <c:pt idx="1416">
                  <c:v>-0.29738779540234805</c:v>
                </c:pt>
                <c:pt idx="1417">
                  <c:v>-0.25967503058661912</c:v>
                </c:pt>
                <c:pt idx="1418">
                  <c:v>-0.25950331623344569</c:v>
                </c:pt>
                <c:pt idx="1419">
                  <c:v>-0.27463564360685999</c:v>
                </c:pt>
                <c:pt idx="1420">
                  <c:v>-0.24387731009465763</c:v>
                </c:pt>
                <c:pt idx="1421">
                  <c:v>-0.29264418639593037</c:v>
                </c:pt>
                <c:pt idx="1422">
                  <c:v>-0.29264418639593037</c:v>
                </c:pt>
                <c:pt idx="1423">
                  <c:v>-0.23014016184077782</c:v>
                </c:pt>
                <c:pt idx="1424">
                  <c:v>-0.20934126081263818</c:v>
                </c:pt>
                <c:pt idx="1425">
                  <c:v>-0.23265148425594021</c:v>
                </c:pt>
                <c:pt idx="1426">
                  <c:v>-0.21301165511172163</c:v>
                </c:pt>
                <c:pt idx="1427">
                  <c:v>-0.22093197965184908</c:v>
                </c:pt>
                <c:pt idx="1428">
                  <c:v>-0.22535362424606672</c:v>
                </c:pt>
                <c:pt idx="1429">
                  <c:v>-0.18141621412779849</c:v>
                </c:pt>
                <c:pt idx="1430">
                  <c:v>-0.12831355040889492</c:v>
                </c:pt>
                <c:pt idx="1431">
                  <c:v>-0.18070789242095769</c:v>
                </c:pt>
                <c:pt idx="1432">
                  <c:v>-0.17553499753160609</c:v>
                </c:pt>
                <c:pt idx="1433">
                  <c:v>-0.21333361952392191</c:v>
                </c:pt>
                <c:pt idx="1434">
                  <c:v>-0.25714224387731011</c:v>
                </c:pt>
                <c:pt idx="1435">
                  <c:v>-0.25289231363626613</c:v>
                </c:pt>
                <c:pt idx="1436">
                  <c:v>-0.24037863014874761</c:v>
                </c:pt>
                <c:pt idx="1437">
                  <c:v>-0.25177617034063826</c:v>
                </c:pt>
                <c:pt idx="1438">
                  <c:v>-0.23593552126038339</c:v>
                </c:pt>
                <c:pt idx="1439">
                  <c:v>-0.24610959668591292</c:v>
                </c:pt>
                <c:pt idx="1440">
                  <c:v>-0.28071003885037238</c:v>
                </c:pt>
                <c:pt idx="1441">
                  <c:v>-0.24756916868788767</c:v>
                </c:pt>
                <c:pt idx="1442">
                  <c:v>-0.18695400201764353</c:v>
                </c:pt>
                <c:pt idx="1443">
                  <c:v>-0.17270171070424342</c:v>
                </c:pt>
                <c:pt idx="1444">
                  <c:v>-0.15548734679860041</c:v>
                </c:pt>
                <c:pt idx="1445">
                  <c:v>-0.1275193715254673</c:v>
                </c:pt>
                <c:pt idx="1446">
                  <c:v>-0.11562815256820273</c:v>
                </c:pt>
                <c:pt idx="1447">
                  <c:v>-0.16482431475240941</c:v>
                </c:pt>
                <c:pt idx="1448">
                  <c:v>-0.17965614200777005</c:v>
                </c:pt>
                <c:pt idx="1449">
                  <c:v>-0.1777028912404216</c:v>
                </c:pt>
                <c:pt idx="1450">
                  <c:v>-0.17291635364571029</c:v>
                </c:pt>
                <c:pt idx="1451">
                  <c:v>-0.21350533387709533</c:v>
                </c:pt>
                <c:pt idx="1452">
                  <c:v>-0.25218399192942537</c:v>
                </c:pt>
                <c:pt idx="1453">
                  <c:v>-0.27096524930777655</c:v>
                </c:pt>
                <c:pt idx="1454">
                  <c:v>-0.28139689626306635</c:v>
                </c:pt>
                <c:pt idx="1455">
                  <c:v>-0.29994204640580385</c:v>
                </c:pt>
                <c:pt idx="1456">
                  <c:v>-0.23194316254909966</c:v>
                </c:pt>
                <c:pt idx="1457">
                  <c:v>-0.1961621842065723</c:v>
                </c:pt>
                <c:pt idx="1458">
                  <c:v>-0.1888643241966988</c:v>
                </c:pt>
                <c:pt idx="1459">
                  <c:v>-0.15937238403915094</c:v>
                </c:pt>
                <c:pt idx="1460">
                  <c:v>-0.21217454764000082</c:v>
                </c:pt>
                <c:pt idx="1461">
                  <c:v>-0.2819120393225869</c:v>
                </c:pt>
                <c:pt idx="1462">
                  <c:v>-0.27420635772392632</c:v>
                </c:pt>
                <c:pt idx="1463">
                  <c:v>-0.27285410719268499</c:v>
                </c:pt>
                <c:pt idx="1464">
                  <c:v>-0.31121080083281449</c:v>
                </c:pt>
                <c:pt idx="1465">
                  <c:v>-0.2836935757367619</c:v>
                </c:pt>
                <c:pt idx="1466">
                  <c:v>-0.24939363369035611</c:v>
                </c:pt>
                <c:pt idx="1467">
                  <c:v>-0.25973942346905909</c:v>
                </c:pt>
                <c:pt idx="1468">
                  <c:v>-0.25986820923393933</c:v>
                </c:pt>
                <c:pt idx="1469">
                  <c:v>-0.27882118096546399</c:v>
                </c:pt>
                <c:pt idx="1470">
                  <c:v>-0.31303526583528291</c:v>
                </c:pt>
                <c:pt idx="1471">
                  <c:v>-0.33563716757174439</c:v>
                </c:pt>
                <c:pt idx="1472">
                  <c:v>-0.37541050462555547</c:v>
                </c:pt>
                <c:pt idx="1473">
                  <c:v>-0.34946017300221083</c:v>
                </c:pt>
                <c:pt idx="1474">
                  <c:v>-0.34591856446800739</c:v>
                </c:pt>
                <c:pt idx="1475">
                  <c:v>-0.31352894460065683</c:v>
                </c:pt>
                <c:pt idx="1476">
                  <c:v>-0.30228165446779282</c:v>
                </c:pt>
                <c:pt idx="1477">
                  <c:v>-0.32340251990813274</c:v>
                </c:pt>
                <c:pt idx="1478">
                  <c:v>-0.39580158406490801</c:v>
                </c:pt>
                <c:pt idx="1479">
                  <c:v>-0.41709416385842157</c:v>
                </c:pt>
                <c:pt idx="1480">
                  <c:v>-0.49361437249136059</c:v>
                </c:pt>
                <c:pt idx="1481">
                  <c:v>-0.52823627894996672</c:v>
                </c:pt>
                <c:pt idx="1482">
                  <c:v>-0.55238360986498947</c:v>
                </c:pt>
                <c:pt idx="1483">
                  <c:v>-0.5265835283006719</c:v>
                </c:pt>
                <c:pt idx="1484">
                  <c:v>-0.47410332911202208</c:v>
                </c:pt>
                <c:pt idx="1485">
                  <c:v>-0.47159200669685969</c:v>
                </c:pt>
                <c:pt idx="1486">
                  <c:v>-0.40539612354847704</c:v>
                </c:pt>
                <c:pt idx="1487">
                  <c:v>-0.36261778531412986</c:v>
                </c:pt>
                <c:pt idx="1488">
                  <c:v>-0.33814848998690678</c:v>
                </c:pt>
                <c:pt idx="1489">
                  <c:v>-0.40172572924939359</c:v>
                </c:pt>
                <c:pt idx="1490">
                  <c:v>-0.51194487969263125</c:v>
                </c:pt>
                <c:pt idx="1491">
                  <c:v>-0.53787374702182911</c:v>
                </c:pt>
                <c:pt idx="1492">
                  <c:v>-0.58105990684496334</c:v>
                </c:pt>
                <c:pt idx="1493">
                  <c:v>-0.55553886110455264</c:v>
                </c:pt>
                <c:pt idx="1494">
                  <c:v>-0.38912618858528825</c:v>
                </c:pt>
                <c:pt idx="1495">
                  <c:v>-0.28779325591877902</c:v>
                </c:pt>
                <c:pt idx="1496">
                  <c:v>-0.24050741591362762</c:v>
                </c:pt>
                <c:pt idx="1497">
                  <c:v>-0.17366760394084449</c:v>
                </c:pt>
                <c:pt idx="1498">
                  <c:v>-0.20485522333598052</c:v>
                </c:pt>
                <c:pt idx="1499">
                  <c:v>-0.22346476636115828</c:v>
                </c:pt>
                <c:pt idx="1500">
                  <c:v>-0.27133014230827024</c:v>
                </c:pt>
                <c:pt idx="1501">
                  <c:v>-0.27332632166391208</c:v>
                </c:pt>
                <c:pt idx="1502">
                  <c:v>-0.25984674493979254</c:v>
                </c:pt>
                <c:pt idx="1503">
                  <c:v>-0.28341453991285503</c:v>
                </c:pt>
                <c:pt idx="1504">
                  <c:v>-0.33862070445813391</c:v>
                </c:pt>
                <c:pt idx="1505">
                  <c:v>-0.35325935306617429</c:v>
                </c:pt>
                <c:pt idx="1506">
                  <c:v>-0.42615209598832349</c:v>
                </c:pt>
                <c:pt idx="1507">
                  <c:v>-0.51469230934340715</c:v>
                </c:pt>
                <c:pt idx="1508">
                  <c:v>-0.55150357380497528</c:v>
                </c:pt>
                <c:pt idx="1509">
                  <c:v>-0.58191847861083079</c:v>
                </c:pt>
                <c:pt idx="1510">
                  <c:v>-0.61868681448410578</c:v>
                </c:pt>
                <c:pt idx="1511">
                  <c:v>-0.50250059026808913</c:v>
                </c:pt>
                <c:pt idx="1512">
                  <c:v>-0.50241473309150231</c:v>
                </c:pt>
                <c:pt idx="1513">
                  <c:v>-0.37345725385820683</c:v>
                </c:pt>
                <c:pt idx="1514">
                  <c:v>-0.21927922900255431</c:v>
                </c:pt>
                <c:pt idx="1515">
                  <c:v>-0.21391315546588244</c:v>
                </c:pt>
                <c:pt idx="1516">
                  <c:v>-0.20650797398527551</c:v>
                </c:pt>
                <c:pt idx="1517">
                  <c:v>-0.18663203760544328</c:v>
                </c:pt>
                <c:pt idx="1518">
                  <c:v>-0.23911223679409313</c:v>
                </c:pt>
                <c:pt idx="1519">
                  <c:v>-0.26424692523986359</c:v>
                </c:pt>
                <c:pt idx="1520">
                  <c:v>-0.32125609049346404</c:v>
                </c:pt>
                <c:pt idx="1521">
                  <c:v>-0.42482130975122878</c:v>
                </c:pt>
                <c:pt idx="1522">
                  <c:v>-0.54706046491661131</c:v>
                </c:pt>
                <c:pt idx="1523">
                  <c:v>-0.62087617248706761</c:v>
                </c:pt>
                <c:pt idx="1524">
                  <c:v>-0.44890424778381161</c:v>
                </c:pt>
                <c:pt idx="1525">
                  <c:v>-0.38777393805404714</c:v>
                </c:pt>
                <c:pt idx="1526">
                  <c:v>-0.30092940393655149</c:v>
                </c:pt>
                <c:pt idx="1527">
                  <c:v>-0.27637425143274158</c:v>
                </c:pt>
                <c:pt idx="1528">
                  <c:v>-0.233424198845221</c:v>
                </c:pt>
                <c:pt idx="1529">
                  <c:v>-0.31646955289875295</c:v>
                </c:pt>
                <c:pt idx="1530">
                  <c:v>-0.33844899010496049</c:v>
                </c:pt>
                <c:pt idx="1531">
                  <c:v>-0.29189293610079642</c:v>
                </c:pt>
                <c:pt idx="1532">
                  <c:v>-0.14220094872180133</c:v>
                </c:pt>
                <c:pt idx="1533">
                  <c:v>-0.23612869990770363</c:v>
                </c:pt>
                <c:pt idx="1534">
                  <c:v>-0.24602373950932635</c:v>
                </c:pt>
                <c:pt idx="1535">
                  <c:v>-0.18139474983365164</c:v>
                </c:pt>
                <c:pt idx="1536">
                  <c:v>-0.15239648844147749</c:v>
                </c:pt>
                <c:pt idx="1537">
                  <c:v>-0.20150679344909733</c:v>
                </c:pt>
                <c:pt idx="1538">
                  <c:v>-0.17323831805791054</c:v>
                </c:pt>
                <c:pt idx="1539">
                  <c:v>-0.28341453991285503</c:v>
                </c:pt>
                <c:pt idx="1540">
                  <c:v>-0.43458756358797146</c:v>
                </c:pt>
                <c:pt idx="1541">
                  <c:v>-0.47481165081886284</c:v>
                </c:pt>
                <c:pt idx="1542">
                  <c:v>-0.63141514091309114</c:v>
                </c:pt>
                <c:pt idx="1543">
                  <c:v>-0.69432698705703055</c:v>
                </c:pt>
                <c:pt idx="1544">
                  <c:v>-0.6649852969585095</c:v>
                </c:pt>
                <c:pt idx="1545">
                  <c:v>-0.68325141127734024</c:v>
                </c:pt>
                <c:pt idx="1546">
                  <c:v>-0.64472300328403698</c:v>
                </c:pt>
                <c:pt idx="1547">
                  <c:v>-0.45800510850200693</c:v>
                </c:pt>
                <c:pt idx="1548">
                  <c:v>-0.26207903153104806</c:v>
                </c:pt>
                <c:pt idx="1549">
                  <c:v>-0.3834166863422695</c:v>
                </c:pt>
                <c:pt idx="1550">
                  <c:v>-0.2906694713344351</c:v>
                </c:pt>
                <c:pt idx="1551">
                  <c:v>-0.49498808731674854</c:v>
                </c:pt>
                <c:pt idx="1552">
                  <c:v>-0.58951683873875793</c:v>
                </c:pt>
                <c:pt idx="1553">
                  <c:v>-0.70484449118890724</c:v>
                </c:pt>
                <c:pt idx="1554">
                  <c:v>-0.62918285432183563</c:v>
                </c:pt>
                <c:pt idx="1555">
                  <c:v>-0.49769258837923114</c:v>
                </c:pt>
                <c:pt idx="1556">
                  <c:v>-0.5087896284530683</c:v>
                </c:pt>
                <c:pt idx="1557">
                  <c:v>-0.63019167614672977</c:v>
                </c:pt>
                <c:pt idx="1558">
                  <c:v>-0.58073794243276311</c:v>
                </c:pt>
                <c:pt idx="1559">
                  <c:v>-0.70183949000837109</c:v>
                </c:pt>
                <c:pt idx="1560">
                  <c:v>-0.8564897293352508</c:v>
                </c:pt>
                <c:pt idx="1561">
                  <c:v>-0.95700701882418582</c:v>
                </c:pt>
                <c:pt idx="1562">
                  <c:v>-0.92551889931099618</c:v>
                </c:pt>
                <c:pt idx="1563">
                  <c:v>-1.01412350554852</c:v>
                </c:pt>
                <c:pt idx="1564">
                  <c:v>-1.0601858807873101</c:v>
                </c:pt>
                <c:pt idx="1565">
                  <c:v>-0.93670179656142005</c:v>
                </c:pt>
                <c:pt idx="1566">
                  <c:v>-0.77956169911352469</c:v>
                </c:pt>
                <c:pt idx="1567">
                  <c:v>-0.57732511966343991</c:v>
                </c:pt>
                <c:pt idx="1568">
                  <c:v>-0.18761939513619091</c:v>
                </c:pt>
                <c:pt idx="1569">
                  <c:v>-0.1270900856425336</c:v>
                </c:pt>
                <c:pt idx="1570">
                  <c:v>-0.28107493185086607</c:v>
                </c:pt>
                <c:pt idx="1571">
                  <c:v>-0.23679409302625076</c:v>
                </c:pt>
                <c:pt idx="1572">
                  <c:v>-0.39668162012492225</c:v>
                </c:pt>
                <c:pt idx="1573">
                  <c:v>-0.57146536736139431</c:v>
                </c:pt>
                <c:pt idx="1574">
                  <c:v>-0.34943870870806426</c:v>
                </c:pt>
                <c:pt idx="1575">
                  <c:v>-4.4838910472429036E-2</c:v>
                </c:pt>
                <c:pt idx="1576">
                  <c:v>-0.12429972740346437</c:v>
                </c:pt>
                <c:pt idx="1577">
                  <c:v>7.4244993453390307E-2</c:v>
                </c:pt>
                <c:pt idx="1578">
                  <c:v>0.37839404151194472</c:v>
                </c:pt>
                <c:pt idx="1579">
                  <c:v>1.2187211573547401</c:v>
                </c:pt>
                <c:pt idx="1580">
                  <c:v>0.90255210457404089</c:v>
                </c:pt>
                <c:pt idx="1581">
                  <c:v>1.1148339736847752</c:v>
                </c:pt>
                <c:pt idx="1582">
                  <c:v>1.1508939878512097</c:v>
                </c:pt>
                <c:pt idx="1583">
                  <c:v>0.40415119448796916</c:v>
                </c:pt>
                <c:pt idx="1584">
                  <c:v>-0.55551739681040579</c:v>
                </c:pt>
                <c:pt idx="1585">
                  <c:v>-0.66281740324969407</c:v>
                </c:pt>
                <c:pt idx="1586">
                  <c:v>-0.69194445040674846</c:v>
                </c:pt>
                <c:pt idx="1587">
                  <c:v>-0.75846229796733133</c:v>
                </c:pt>
                <c:pt idx="1588">
                  <c:v>-0.88965206379188222</c:v>
                </c:pt>
                <c:pt idx="1589">
                  <c:v>-1.0101740754255295</c:v>
                </c:pt>
                <c:pt idx="1590">
                  <c:v>-0.93760329691558086</c:v>
                </c:pt>
                <c:pt idx="1591">
                  <c:v>-1.0648007040288481</c:v>
                </c:pt>
                <c:pt idx="1592">
                  <c:v>-1.1577196333898558</c:v>
                </c:pt>
                <c:pt idx="1593">
                  <c:v>-1.0819936036403441</c:v>
                </c:pt>
                <c:pt idx="1594">
                  <c:v>-1.0646289896756744</c:v>
                </c:pt>
                <c:pt idx="1595">
                  <c:v>-1.1671209942261047</c:v>
                </c:pt>
                <c:pt idx="1596">
                  <c:v>-1.1899160746098865</c:v>
                </c:pt>
                <c:pt idx="1597">
                  <c:v>-1.0505054841271544</c:v>
                </c:pt>
                <c:pt idx="1598">
                  <c:v>-0.94582412157376194</c:v>
                </c:pt>
                <c:pt idx="1599">
                  <c:v>-1.0134795767241194</c:v>
                </c:pt>
                <c:pt idx="1600">
                  <c:v>-0.89239949344265812</c:v>
                </c:pt>
                <c:pt idx="1601">
                  <c:v>-0.83161261241924056</c:v>
                </c:pt>
                <c:pt idx="1602">
                  <c:v>-0.9540234819377964</c:v>
                </c:pt>
                <c:pt idx="1603">
                  <c:v>-1.0140591126660801</c:v>
                </c:pt>
                <c:pt idx="1604">
                  <c:v>-0.60606580952585387</c:v>
                </c:pt>
                <c:pt idx="1605">
                  <c:v>0.35177831677005295</c:v>
                </c:pt>
                <c:pt idx="1606">
                  <c:v>-1.8556096932752366</c:v>
                </c:pt>
                <c:pt idx="1607">
                  <c:v>-1.8556096932752366</c:v>
                </c:pt>
                <c:pt idx="1608">
                  <c:v>-1.8556096932752366</c:v>
                </c:pt>
                <c:pt idx="1609">
                  <c:v>-1.8556096932752366</c:v>
                </c:pt>
                <c:pt idx="1610">
                  <c:v>-1.8556096932752366</c:v>
                </c:pt>
                <c:pt idx="1611">
                  <c:v>-1.2579364227607375</c:v>
                </c:pt>
                <c:pt idx="1612">
                  <c:v>-1.1316405160016312</c:v>
                </c:pt>
                <c:pt idx="1613">
                  <c:v>-1.16546824357681</c:v>
                </c:pt>
                <c:pt idx="1614">
                  <c:v>-0.46702011204361543</c:v>
                </c:pt>
                <c:pt idx="1615">
                  <c:v>-0.44851789048917129</c:v>
                </c:pt>
                <c:pt idx="1616">
                  <c:v>-0.74438172100710465</c:v>
                </c:pt>
                <c:pt idx="1617">
                  <c:v>-1.0200905793212989</c:v>
                </c:pt>
                <c:pt idx="1618">
                  <c:v>-0.79860052802163595</c:v>
                </c:pt>
                <c:pt idx="1619">
                  <c:v>-1.1420936272510678</c:v>
                </c:pt>
                <c:pt idx="1620">
                  <c:v>-1.3877524737599003</c:v>
                </c:pt>
                <c:pt idx="1621">
                  <c:v>-1.6317156410311446</c:v>
                </c:pt>
                <c:pt idx="1622">
                  <c:v>-1.7190259503316234</c:v>
                </c:pt>
                <c:pt idx="1623">
                  <c:v>-1.6972139346197601</c:v>
                </c:pt>
                <c:pt idx="1624">
                  <c:v>-1.4339436347635708</c:v>
                </c:pt>
                <c:pt idx="1625">
                  <c:v>-1.0297709759814548</c:v>
                </c:pt>
                <c:pt idx="1626">
                  <c:v>-0.99669449870141014</c:v>
                </c:pt>
                <c:pt idx="1627">
                  <c:v>-1.3397153834596149</c:v>
                </c:pt>
                <c:pt idx="1628">
                  <c:v>-1.4022838008972076</c:v>
                </c:pt>
                <c:pt idx="1629">
                  <c:v>-1.4860374766575801</c:v>
                </c:pt>
                <c:pt idx="1630">
                  <c:v>-1.2597179591749126</c:v>
                </c:pt>
                <c:pt idx="1631">
                  <c:v>-0.93829015432827478</c:v>
                </c:pt>
                <c:pt idx="1632">
                  <c:v>-0.37427289703578104</c:v>
                </c:pt>
                <c:pt idx="1633">
                  <c:v>-0.36017085578140751</c:v>
                </c:pt>
                <c:pt idx="1634">
                  <c:v>-0.34767863658803583</c:v>
                </c:pt>
                <c:pt idx="1635">
                  <c:v>-0.87825452359999134</c:v>
                </c:pt>
                <c:pt idx="1636">
                  <c:v>-0.27394878619416602</c:v>
                </c:pt>
                <c:pt idx="1637">
                  <c:v>-0.59348773315589509</c:v>
                </c:pt>
                <c:pt idx="1638">
                  <c:v>4.0996801820172152E-2</c:v>
                </c:pt>
                <c:pt idx="1639">
                  <c:v>-1.8556096932752366</c:v>
                </c:pt>
                <c:pt idx="1640">
                  <c:v>-1.1171306531584706</c:v>
                </c:pt>
                <c:pt idx="1641">
                  <c:v>0.19483139796947779</c:v>
                </c:pt>
                <c:pt idx="1642">
                  <c:v>-1.176178926356007</c:v>
                </c:pt>
                <c:pt idx="1643">
                  <c:v>-1.7992981175814031</c:v>
                </c:pt>
                <c:pt idx="1644">
                  <c:v>-2.0096310287836183</c:v>
                </c:pt>
                <c:pt idx="1645">
                  <c:v>-2.038008972074953</c:v>
                </c:pt>
                <c:pt idx="1646">
                  <c:v>-1.9116014509862844</c:v>
                </c:pt>
                <c:pt idx="1647">
                  <c:v>-1.3022601901736461</c:v>
                </c:pt>
                <c:pt idx="1648">
                  <c:v>-0.35212174547640007</c:v>
                </c:pt>
                <c:pt idx="1649">
                  <c:v>-1.2456159179205391</c:v>
                </c:pt>
                <c:pt idx="1650">
                  <c:v>-1.4730730429929813</c:v>
                </c:pt>
                <c:pt idx="1651">
                  <c:v>-1.3673399300264009</c:v>
                </c:pt>
                <c:pt idx="1652">
                  <c:v>-1.9921183111893366</c:v>
                </c:pt>
                <c:pt idx="1653">
                  <c:v>-1.9271222820837537</c:v>
                </c:pt>
                <c:pt idx="1654">
                  <c:v>-1.6253192813754318</c:v>
                </c:pt>
                <c:pt idx="1655">
                  <c:v>-1.2516473845757581</c:v>
                </c:pt>
                <c:pt idx="1656">
                  <c:v>-1.1341089098285002</c:v>
                </c:pt>
                <c:pt idx="1657">
                  <c:v>-1.1633647427504348</c:v>
                </c:pt>
                <c:pt idx="1658">
                  <c:v>-1.8556096932752366</c:v>
                </c:pt>
                <c:pt idx="1659">
                  <c:v>-1.8556096932752366</c:v>
                </c:pt>
                <c:pt idx="1660">
                  <c:v>-1.8556096932752366</c:v>
                </c:pt>
                <c:pt idx="1661">
                  <c:v>-1.8556096932752366</c:v>
                </c:pt>
                <c:pt idx="1662">
                  <c:v>-1.8556096932752366</c:v>
                </c:pt>
                <c:pt idx="1663">
                  <c:v>-1.8556096932752366</c:v>
                </c:pt>
                <c:pt idx="1664">
                  <c:v>-1.8556096932752366</c:v>
                </c:pt>
                <c:pt idx="1665">
                  <c:v>-1.8556096932752366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0468-43D5-8370-CB70DB2253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675"/>
          <c:min val="5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1.5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 err="1"/>
              <a:t>Nodularia</a:t>
            </a:r>
            <a:r>
              <a:rPr lang="fr-BE" dirty="0"/>
              <a:t> </a:t>
            </a:r>
            <a:r>
              <a:rPr lang="fr-BE" dirty="0" err="1"/>
              <a:t>sp</a:t>
            </a:r>
            <a:r>
              <a:rPr lang="fr-BE" dirty="0"/>
              <a:t>.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Abs!$MC$2</c:f>
              <c:strCache>
                <c:ptCount val="1"/>
                <c:pt idx="0">
                  <c:v>5180D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Abs!$MC$3:$MC$1668</c:f>
              <c:numCache>
                <c:formatCode>General</c:formatCode>
                <c:ptCount val="1666"/>
                <c:pt idx="0">
                  <c:v>-1.243576654755828</c:v>
                </c:pt>
                <c:pt idx="1">
                  <c:v>-1.243576654755828</c:v>
                </c:pt>
                <c:pt idx="2">
                  <c:v>-1.243576654755828</c:v>
                </c:pt>
                <c:pt idx="3">
                  <c:v>-1.243576654755828</c:v>
                </c:pt>
                <c:pt idx="4">
                  <c:v>-1.243576654755828</c:v>
                </c:pt>
                <c:pt idx="5">
                  <c:v>-1.243576654755828</c:v>
                </c:pt>
                <c:pt idx="6">
                  <c:v>-1.243576654755828</c:v>
                </c:pt>
                <c:pt idx="7">
                  <c:v>-1.243576654755828</c:v>
                </c:pt>
                <c:pt idx="8">
                  <c:v>-1.243576654755828</c:v>
                </c:pt>
                <c:pt idx="9">
                  <c:v>-1.243576654755828</c:v>
                </c:pt>
                <c:pt idx="10">
                  <c:v>-1.2459524417219672</c:v>
                </c:pt>
                <c:pt idx="11">
                  <c:v>5.004083716181726</c:v>
                </c:pt>
                <c:pt idx="12">
                  <c:v>1.5055300323294201</c:v>
                </c:pt>
                <c:pt idx="13">
                  <c:v>1.4629062446826613</c:v>
                </c:pt>
                <c:pt idx="14">
                  <c:v>3.5752084396801096</c:v>
                </c:pt>
                <c:pt idx="15">
                  <c:v>2.166666666666667</c:v>
                </c:pt>
                <c:pt idx="16">
                  <c:v>2.3599625659350014</c:v>
                </c:pt>
                <c:pt idx="17">
                  <c:v>2.9837927514037781</c:v>
                </c:pt>
                <c:pt idx="18">
                  <c:v>2.9733282286881066</c:v>
                </c:pt>
                <c:pt idx="19">
                  <c:v>2.6599455504509106</c:v>
                </c:pt>
                <c:pt idx="20">
                  <c:v>2.2839033520503662</c:v>
                </c:pt>
                <c:pt idx="21">
                  <c:v>2.3316317849242818</c:v>
                </c:pt>
                <c:pt idx="22">
                  <c:v>2.4809426578186153</c:v>
                </c:pt>
                <c:pt idx="23">
                  <c:v>2.3383529011400377</c:v>
                </c:pt>
                <c:pt idx="24">
                  <c:v>2.3205291815552158</c:v>
                </c:pt>
                <c:pt idx="25">
                  <c:v>2.2217968351199593</c:v>
                </c:pt>
                <c:pt idx="26">
                  <c:v>2.2846265101242138</c:v>
                </c:pt>
                <c:pt idx="27">
                  <c:v>2.3332482559128809</c:v>
                </c:pt>
                <c:pt idx="28">
                  <c:v>1.9730729964267482</c:v>
                </c:pt>
                <c:pt idx="29">
                  <c:v>1.7159690318189555</c:v>
                </c:pt>
                <c:pt idx="30">
                  <c:v>1.7811383358856563</c:v>
                </c:pt>
                <c:pt idx="31">
                  <c:v>1.9177726731325506</c:v>
                </c:pt>
                <c:pt idx="32">
                  <c:v>2.3323549429981285</c:v>
                </c:pt>
                <c:pt idx="33">
                  <c:v>2.3492428109579722</c:v>
                </c:pt>
                <c:pt idx="34">
                  <c:v>2.4278968861664119</c:v>
                </c:pt>
                <c:pt idx="35">
                  <c:v>2.0162923260166754</c:v>
                </c:pt>
                <c:pt idx="36">
                  <c:v>1.7528500935851627</c:v>
                </c:pt>
                <c:pt idx="37">
                  <c:v>1.8181470137825424</c:v>
                </c:pt>
                <c:pt idx="38">
                  <c:v>1.6783222732686747</c:v>
                </c:pt>
                <c:pt idx="39">
                  <c:v>1.7359196869150928</c:v>
                </c:pt>
                <c:pt idx="40">
                  <c:v>1.8365237366003062</c:v>
                </c:pt>
                <c:pt idx="41">
                  <c:v>1.8487748851454828</c:v>
                </c:pt>
                <c:pt idx="42">
                  <c:v>1.8017696103454146</c:v>
                </c:pt>
                <c:pt idx="43">
                  <c:v>1.8531989110090183</c:v>
                </c:pt>
                <c:pt idx="44">
                  <c:v>1.8064488684703084</c:v>
                </c:pt>
                <c:pt idx="45">
                  <c:v>1.7958567296239583</c:v>
                </c:pt>
                <c:pt idx="46">
                  <c:v>1.7687170324995747</c:v>
                </c:pt>
                <c:pt idx="47">
                  <c:v>1.6527565084226647</c:v>
                </c:pt>
                <c:pt idx="48">
                  <c:v>1.5867364301514379</c:v>
                </c:pt>
                <c:pt idx="49">
                  <c:v>1.5704015654245367</c:v>
                </c:pt>
                <c:pt idx="50">
                  <c:v>1.691296579887698</c:v>
                </c:pt>
                <c:pt idx="51">
                  <c:v>1.7390250127616131</c:v>
                </c:pt>
                <c:pt idx="52">
                  <c:v>1.6890845669559302</c:v>
                </c:pt>
                <c:pt idx="53">
                  <c:v>1.7016334864726905</c:v>
                </c:pt>
                <c:pt idx="54">
                  <c:v>1.7006125574272588</c:v>
                </c:pt>
                <c:pt idx="55">
                  <c:v>1.8128296750042543</c:v>
                </c:pt>
                <c:pt idx="56">
                  <c:v>1.9276841926152803</c:v>
                </c:pt>
                <c:pt idx="57">
                  <c:v>1.8528160626169818</c:v>
                </c:pt>
                <c:pt idx="58">
                  <c:v>1.6476093244852819</c:v>
                </c:pt>
                <c:pt idx="59">
                  <c:v>1.5273523906755146</c:v>
                </c:pt>
                <c:pt idx="60">
                  <c:v>1.5939254721796836</c:v>
                </c:pt>
                <c:pt idx="61">
                  <c:v>1.7559128807214563</c:v>
                </c:pt>
                <c:pt idx="62">
                  <c:v>2.0110600646588401</c:v>
                </c:pt>
                <c:pt idx="63">
                  <c:v>2.0083801259145821</c:v>
                </c:pt>
                <c:pt idx="64">
                  <c:v>1.9043729794112643</c:v>
                </c:pt>
                <c:pt idx="65">
                  <c:v>1.6725795473881235</c:v>
                </c:pt>
                <c:pt idx="66">
                  <c:v>1.5626169814531226</c:v>
                </c:pt>
                <c:pt idx="67">
                  <c:v>1.558916113663434</c:v>
                </c:pt>
                <c:pt idx="68">
                  <c:v>1.625914582269866</c:v>
                </c:pt>
                <c:pt idx="69">
                  <c:v>1.7099285349668201</c:v>
                </c:pt>
                <c:pt idx="70">
                  <c:v>1.6950825250978392</c:v>
                </c:pt>
                <c:pt idx="71">
                  <c:v>1.7491492257954739</c:v>
                </c:pt>
                <c:pt idx="72">
                  <c:v>1.6254041177471499</c:v>
                </c:pt>
                <c:pt idx="73">
                  <c:v>1.6656031989110089</c:v>
                </c:pt>
                <c:pt idx="74">
                  <c:v>1.6034116045601499</c:v>
                </c:pt>
                <c:pt idx="75">
                  <c:v>1.6880636379104987</c:v>
                </c:pt>
                <c:pt idx="76">
                  <c:v>1.7468946741534801</c:v>
                </c:pt>
                <c:pt idx="77">
                  <c:v>1.7176705802280077</c:v>
                </c:pt>
                <c:pt idx="78">
                  <c:v>1.6294878339288754</c:v>
                </c:pt>
                <c:pt idx="79">
                  <c:v>1.5441551812149055</c:v>
                </c:pt>
                <c:pt idx="80">
                  <c:v>1.5763569848562196</c:v>
                </c:pt>
                <c:pt idx="81">
                  <c:v>1.5272247745448362</c:v>
                </c:pt>
                <c:pt idx="82">
                  <c:v>1.5430917134592479</c:v>
                </c:pt>
                <c:pt idx="83">
                  <c:v>1.5838437978560491</c:v>
                </c:pt>
                <c:pt idx="84">
                  <c:v>1.588012591458227</c:v>
                </c:pt>
                <c:pt idx="85">
                  <c:v>1.6324655436447169</c:v>
                </c:pt>
                <c:pt idx="86">
                  <c:v>1.7222647609324488</c:v>
                </c:pt>
                <c:pt idx="87">
                  <c:v>1.665688276331462</c:v>
                </c:pt>
                <c:pt idx="88">
                  <c:v>1.7787561681129831</c:v>
                </c:pt>
                <c:pt idx="89">
                  <c:v>1.8100646588395444</c:v>
                </c:pt>
                <c:pt idx="90">
                  <c:v>1.8753190403266975</c:v>
                </c:pt>
                <c:pt idx="91">
                  <c:v>1.9102858601327213</c:v>
                </c:pt>
                <c:pt idx="92">
                  <c:v>1.7816062616981458</c:v>
                </c:pt>
                <c:pt idx="93">
                  <c:v>1.6783648119789008</c:v>
                </c:pt>
                <c:pt idx="94">
                  <c:v>1.6945720605751236</c:v>
                </c:pt>
                <c:pt idx="95">
                  <c:v>1.6654755827803305</c:v>
                </c:pt>
                <c:pt idx="96">
                  <c:v>1.6996767058022801</c:v>
                </c:pt>
                <c:pt idx="97">
                  <c:v>1.6040496852135444</c:v>
                </c:pt>
                <c:pt idx="98">
                  <c:v>1.5767398332482561</c:v>
                </c:pt>
                <c:pt idx="99">
                  <c:v>1.6223838693210824</c:v>
                </c:pt>
                <c:pt idx="100">
                  <c:v>1.60732516590097</c:v>
                </c:pt>
                <c:pt idx="101">
                  <c:v>1.6106431852986218</c:v>
                </c:pt>
                <c:pt idx="102">
                  <c:v>1.5820571720265444</c:v>
                </c:pt>
                <c:pt idx="103">
                  <c:v>1.5336055810787821</c:v>
                </c:pt>
                <c:pt idx="104">
                  <c:v>1.6164709885996256</c:v>
                </c:pt>
                <c:pt idx="105">
                  <c:v>1.6573506891271059</c:v>
                </c:pt>
                <c:pt idx="106">
                  <c:v>1.6958482218819126</c:v>
                </c:pt>
                <c:pt idx="107">
                  <c:v>1.7026969542283481</c:v>
                </c:pt>
                <c:pt idx="108">
                  <c:v>1.5738046622426412</c:v>
                </c:pt>
                <c:pt idx="109">
                  <c:v>1.5734643525608305</c:v>
                </c:pt>
                <c:pt idx="110">
                  <c:v>1.580355623617492</c:v>
                </c:pt>
                <c:pt idx="111">
                  <c:v>1.626339969372129</c:v>
                </c:pt>
                <c:pt idx="112">
                  <c:v>1.686872554024162</c:v>
                </c:pt>
                <c:pt idx="113">
                  <c:v>1.7114173898247409</c:v>
                </c:pt>
                <c:pt idx="114">
                  <c:v>1.7058022800748682</c:v>
                </c:pt>
                <c:pt idx="115">
                  <c:v>1.7067806704100732</c:v>
                </c:pt>
                <c:pt idx="116">
                  <c:v>1.7083971413986729</c:v>
                </c:pt>
                <c:pt idx="117">
                  <c:v>1.6352305598094268</c:v>
                </c:pt>
                <c:pt idx="118">
                  <c:v>1.6477369406159605</c:v>
                </c:pt>
                <c:pt idx="119">
                  <c:v>1.6711332312404288</c:v>
                </c:pt>
                <c:pt idx="120">
                  <c:v>1.7008252509783903</c:v>
                </c:pt>
                <c:pt idx="121">
                  <c:v>1.7140122511485452</c:v>
                </c:pt>
                <c:pt idx="122">
                  <c:v>1.6599880891611367</c:v>
                </c:pt>
                <c:pt idx="123">
                  <c:v>1.5835885655946915</c:v>
                </c:pt>
                <c:pt idx="124">
                  <c:v>1.5874595882252851</c:v>
                </c:pt>
                <c:pt idx="125">
                  <c:v>1.611366343372469</c:v>
                </c:pt>
                <c:pt idx="126">
                  <c:v>1.6573506891271059</c:v>
                </c:pt>
                <c:pt idx="127">
                  <c:v>1.7042708865067213</c:v>
                </c:pt>
                <c:pt idx="128">
                  <c:v>1.6573081504168794</c:v>
                </c:pt>
                <c:pt idx="129">
                  <c:v>1.655181214905564</c:v>
                </c:pt>
                <c:pt idx="130">
                  <c:v>1.6091968691509275</c:v>
                </c:pt>
                <c:pt idx="131">
                  <c:v>1.6525863535817595</c:v>
                </c:pt>
                <c:pt idx="132">
                  <c:v>1.6495235664454657</c:v>
                </c:pt>
                <c:pt idx="133">
                  <c:v>1.6870427088650675</c:v>
                </c:pt>
                <c:pt idx="134">
                  <c:v>1.7343882933469461</c:v>
                </c:pt>
                <c:pt idx="135">
                  <c:v>1.6946145992853501</c:v>
                </c:pt>
                <c:pt idx="136">
                  <c:v>1.7067381316998471</c:v>
                </c:pt>
                <c:pt idx="137">
                  <c:v>1.7067381316998471</c:v>
                </c:pt>
                <c:pt idx="138">
                  <c:v>1.7637825421133231</c:v>
                </c:pt>
                <c:pt idx="139">
                  <c:v>1.8065764846009869</c:v>
                </c:pt>
                <c:pt idx="140">
                  <c:v>1.8156797685894164</c:v>
                </c:pt>
                <c:pt idx="141">
                  <c:v>1.811808745958823</c:v>
                </c:pt>
                <c:pt idx="142">
                  <c:v>1.8047047813510297</c:v>
                </c:pt>
                <c:pt idx="143">
                  <c:v>1.8244427428960355</c:v>
                </c:pt>
                <c:pt idx="144">
                  <c:v>1.8320571720265442</c:v>
                </c:pt>
                <c:pt idx="145">
                  <c:v>1.8326952526799387</c:v>
                </c:pt>
                <c:pt idx="146">
                  <c:v>1.7976433554534628</c:v>
                </c:pt>
                <c:pt idx="147">
                  <c:v>1.7858175940105501</c:v>
                </c:pt>
                <c:pt idx="148">
                  <c:v>1.7881146843627704</c:v>
                </c:pt>
                <c:pt idx="149">
                  <c:v>1.8006210651693042</c:v>
                </c:pt>
                <c:pt idx="150">
                  <c:v>1.8274629913221034</c:v>
                </c:pt>
                <c:pt idx="151">
                  <c:v>1.8363110430491747</c:v>
                </c:pt>
                <c:pt idx="152">
                  <c:v>1.8356304236855543</c:v>
                </c:pt>
                <c:pt idx="153">
                  <c:v>1.8323549429981285</c:v>
                </c:pt>
                <c:pt idx="154">
                  <c:v>1.8388633656627531</c:v>
                </c:pt>
                <c:pt idx="155">
                  <c:v>1.8255062106516931</c:v>
                </c:pt>
                <c:pt idx="156">
                  <c:v>1.8554534626510124</c:v>
                </c:pt>
                <c:pt idx="157">
                  <c:v>1.8617917304747325</c:v>
                </c:pt>
                <c:pt idx="158">
                  <c:v>1.8921643695763148</c:v>
                </c:pt>
                <c:pt idx="159">
                  <c:v>1.8974817083546032</c:v>
                </c:pt>
                <c:pt idx="160">
                  <c:v>1.893865917985367</c:v>
                </c:pt>
                <c:pt idx="161">
                  <c:v>1.885017866258295</c:v>
                </c:pt>
                <c:pt idx="162">
                  <c:v>1.8858686404628211</c:v>
                </c:pt>
                <c:pt idx="163">
                  <c:v>1.8740003403096819</c:v>
                </c:pt>
                <c:pt idx="164">
                  <c:v>1.821465033180194</c:v>
                </c:pt>
                <c:pt idx="165">
                  <c:v>1.8420537689297261</c:v>
                </c:pt>
                <c:pt idx="166">
                  <c:v>1.9120724859622258</c:v>
                </c:pt>
                <c:pt idx="167">
                  <c:v>1.9509528671090692</c:v>
                </c:pt>
                <c:pt idx="168">
                  <c:v>1.9812404287901992</c:v>
                </c:pt>
                <c:pt idx="169">
                  <c:v>1.9803045771652203</c:v>
                </c:pt>
                <c:pt idx="170">
                  <c:v>1.936064318529862</c:v>
                </c:pt>
                <c:pt idx="171">
                  <c:v>1.9344903862514893</c:v>
                </c:pt>
                <c:pt idx="172">
                  <c:v>1.935638931427599</c:v>
                </c:pt>
                <c:pt idx="173">
                  <c:v>1.9373404798366514</c:v>
                </c:pt>
                <c:pt idx="174">
                  <c:v>1.9064148375021273</c:v>
                </c:pt>
                <c:pt idx="175">
                  <c:v>1.8948868470307982</c:v>
                </c:pt>
                <c:pt idx="176">
                  <c:v>1.872086098349498</c:v>
                </c:pt>
                <c:pt idx="177">
                  <c:v>1.9186234473370767</c:v>
                </c:pt>
                <c:pt idx="178">
                  <c:v>1.9723498383529015</c:v>
                </c:pt>
                <c:pt idx="179">
                  <c:v>2.0123362259656292</c:v>
                </c:pt>
                <c:pt idx="180">
                  <c:v>2.0218648970563216</c:v>
                </c:pt>
                <c:pt idx="181">
                  <c:v>2.0180789518461806</c:v>
                </c:pt>
                <c:pt idx="182">
                  <c:v>2.0354347456185131</c:v>
                </c:pt>
                <c:pt idx="183">
                  <c:v>2.0632976008167434</c:v>
                </c:pt>
                <c:pt idx="184">
                  <c:v>2.0827377913901652</c:v>
                </c:pt>
                <c:pt idx="185">
                  <c:v>2.0798026203845503</c:v>
                </c:pt>
                <c:pt idx="186">
                  <c:v>2.0812063978220183</c:v>
                </c:pt>
                <c:pt idx="187">
                  <c:v>2.0847796494810278</c:v>
                </c:pt>
                <c:pt idx="188">
                  <c:v>2.0785689977879871</c:v>
                </c:pt>
                <c:pt idx="189">
                  <c:v>2.094223243151268</c:v>
                </c:pt>
                <c:pt idx="190">
                  <c:v>2.0889484430832064</c:v>
                </c:pt>
                <c:pt idx="191">
                  <c:v>2.0771226816402928</c:v>
                </c:pt>
                <c:pt idx="192">
                  <c:v>2.0988174238557087</c:v>
                </c:pt>
                <c:pt idx="193">
                  <c:v>2.1000085077420456</c:v>
                </c:pt>
                <c:pt idx="194">
                  <c:v>2.135826101752595</c:v>
                </c:pt>
                <c:pt idx="195">
                  <c:v>2.1530117406840223</c:v>
                </c:pt>
                <c:pt idx="196">
                  <c:v>2.1647098859962566</c:v>
                </c:pt>
                <c:pt idx="197">
                  <c:v>2.1593500085077424</c:v>
                </c:pt>
                <c:pt idx="198">
                  <c:v>2.1680704441041354</c:v>
                </c:pt>
                <c:pt idx="199">
                  <c:v>2.1884039475923092</c:v>
                </c:pt>
                <c:pt idx="200">
                  <c:v>2.2048664284498898</c:v>
                </c:pt>
                <c:pt idx="201">
                  <c:v>2.2143525608303558</c:v>
                </c:pt>
                <c:pt idx="202">
                  <c:v>2.2175855028075553</c:v>
                </c:pt>
                <c:pt idx="203">
                  <c:v>2.1848306959332997</c:v>
                </c:pt>
                <c:pt idx="204">
                  <c:v>2.1627956440360729</c:v>
                </c:pt>
                <c:pt idx="205">
                  <c:v>2.1490556406329762</c:v>
                </c:pt>
                <c:pt idx="206">
                  <c:v>2.1512676535647444</c:v>
                </c:pt>
                <c:pt idx="207">
                  <c:v>2.1422494469967672</c:v>
                </c:pt>
                <c:pt idx="208">
                  <c:v>2.1171090692530203</c:v>
                </c:pt>
                <c:pt idx="209">
                  <c:v>2.0960098689807722</c:v>
                </c:pt>
                <c:pt idx="210">
                  <c:v>2.0592989620554709</c:v>
                </c:pt>
                <c:pt idx="211">
                  <c:v>2.0357325165900972</c:v>
                </c:pt>
                <c:pt idx="212">
                  <c:v>2.0372213714480183</c:v>
                </c:pt>
                <c:pt idx="213">
                  <c:v>2.0028926322953891</c:v>
                </c:pt>
                <c:pt idx="214">
                  <c:v>2.0110175259486134</c:v>
                </c:pt>
                <c:pt idx="215">
                  <c:v>1.9944699676705806</c:v>
                </c:pt>
                <c:pt idx="216">
                  <c:v>1.9799642674834101</c:v>
                </c:pt>
                <c:pt idx="217">
                  <c:v>1.9794963416709206</c:v>
                </c:pt>
                <c:pt idx="218">
                  <c:v>1.9521014122851796</c:v>
                </c:pt>
                <c:pt idx="219">
                  <c:v>1.9474646928705126</c:v>
                </c:pt>
                <c:pt idx="220">
                  <c:v>1.9346180023821677</c:v>
                </c:pt>
                <c:pt idx="221">
                  <c:v>1.8992257954738818</c:v>
                </c:pt>
                <c:pt idx="222">
                  <c:v>1.8959503147864558</c:v>
                </c:pt>
                <c:pt idx="223">
                  <c:v>1.886038795303727</c:v>
                </c:pt>
                <c:pt idx="224">
                  <c:v>1.8698315467075042</c:v>
                </c:pt>
                <c:pt idx="225">
                  <c:v>1.8643865917985365</c:v>
                </c:pt>
                <c:pt idx="226">
                  <c:v>1.8212523396290625</c:v>
                </c:pt>
                <c:pt idx="227">
                  <c:v>1.8032159264931089</c:v>
                </c:pt>
                <c:pt idx="228">
                  <c:v>1.7660370937553176</c:v>
                </c:pt>
                <c:pt idx="229">
                  <c:v>1.7488939935341159</c:v>
                </c:pt>
                <c:pt idx="230">
                  <c:v>1.7297941126425049</c:v>
                </c:pt>
                <c:pt idx="231">
                  <c:v>1.7309001191083886</c:v>
                </c:pt>
                <c:pt idx="232">
                  <c:v>1.7556151097498727</c:v>
                </c:pt>
                <c:pt idx="233">
                  <c:v>1.74965969031819</c:v>
                </c:pt>
                <c:pt idx="234">
                  <c:v>1.7400459418070444</c:v>
                </c:pt>
                <c:pt idx="235">
                  <c:v>1.7127360898417561</c:v>
                </c:pt>
                <c:pt idx="236">
                  <c:v>1.6982729283648121</c:v>
                </c:pt>
                <c:pt idx="237">
                  <c:v>1.6963586864046283</c:v>
                </c:pt>
                <c:pt idx="238">
                  <c:v>1.6970393057682494</c:v>
                </c:pt>
                <c:pt idx="239">
                  <c:v>1.7058873574953211</c:v>
                </c:pt>
                <c:pt idx="240">
                  <c:v>1.7144376382508084</c:v>
                </c:pt>
                <c:pt idx="241">
                  <c:v>1.7013782542113325</c:v>
                </c:pt>
                <c:pt idx="242">
                  <c:v>1.6958907605921392</c:v>
                </c:pt>
                <c:pt idx="243">
                  <c:v>1.673345244172197</c:v>
                </c:pt>
                <c:pt idx="244">
                  <c:v>1.6792581248936533</c:v>
                </c:pt>
                <c:pt idx="245">
                  <c:v>1.6927003573251662</c:v>
                </c:pt>
                <c:pt idx="246">
                  <c:v>1.6901054960013615</c:v>
                </c:pt>
                <c:pt idx="247">
                  <c:v>1.6880636379104987</c:v>
                </c:pt>
                <c:pt idx="248">
                  <c:v>1.6876382508082355</c:v>
                </c:pt>
                <c:pt idx="249">
                  <c:v>1.6610090182065682</c:v>
                </c:pt>
                <c:pt idx="250">
                  <c:v>1.6459928534966821</c:v>
                </c:pt>
                <c:pt idx="251">
                  <c:v>1.6589246214054791</c:v>
                </c:pt>
                <c:pt idx="252">
                  <c:v>1.6486302535307131</c:v>
                </c:pt>
                <c:pt idx="253">
                  <c:v>1.6524587374510806</c:v>
                </c:pt>
                <c:pt idx="254">
                  <c:v>1.630976688786796</c:v>
                </c:pt>
                <c:pt idx="255">
                  <c:v>1.6154500595541945</c:v>
                </c:pt>
                <c:pt idx="256">
                  <c:v>1.6103879530372642</c:v>
                </c:pt>
                <c:pt idx="257">
                  <c:v>1.6294878339288754</c:v>
                </c:pt>
                <c:pt idx="258">
                  <c:v>1.641228517951336</c:v>
                </c:pt>
                <c:pt idx="259">
                  <c:v>1.6411434405308831</c:v>
                </c:pt>
                <c:pt idx="260">
                  <c:v>1.6407605921388464</c:v>
                </c:pt>
                <c:pt idx="261">
                  <c:v>1.6238727241790032</c:v>
                </c:pt>
                <c:pt idx="262">
                  <c:v>1.6095797175429643</c:v>
                </c:pt>
                <c:pt idx="263">
                  <c:v>1.6073677046111963</c:v>
                </c:pt>
                <c:pt idx="264">
                  <c:v>1.5882678237195851</c:v>
                </c:pt>
                <c:pt idx="265">
                  <c:v>1.5864811978900799</c:v>
                </c:pt>
                <c:pt idx="266">
                  <c:v>1.5900544495490898</c:v>
                </c:pt>
                <c:pt idx="267">
                  <c:v>1.5912029947252</c:v>
                </c:pt>
                <c:pt idx="268">
                  <c:v>1.5935426237876469</c:v>
                </c:pt>
                <c:pt idx="269">
                  <c:v>1.5809511655606603</c:v>
                </c:pt>
                <c:pt idx="270">
                  <c:v>1.5687850944359369</c:v>
                </c:pt>
                <c:pt idx="271">
                  <c:v>1.5555130168453295</c:v>
                </c:pt>
                <c:pt idx="272">
                  <c:v>1.5623617491917645</c:v>
                </c:pt>
                <c:pt idx="273">
                  <c:v>1.5682320912029948</c:v>
                </c:pt>
                <c:pt idx="274">
                  <c:v>1.5669133911859792</c:v>
                </c:pt>
                <c:pt idx="275">
                  <c:v>1.5733367364301516</c:v>
                </c:pt>
                <c:pt idx="276">
                  <c:v>1.5778458397141402</c:v>
                </c:pt>
                <c:pt idx="277">
                  <c:v>1.5822698655776759</c:v>
                </c:pt>
                <c:pt idx="278">
                  <c:v>1.5961374851114518</c:v>
                </c:pt>
                <c:pt idx="279">
                  <c:v>1.5980942657818615</c:v>
                </c:pt>
                <c:pt idx="280">
                  <c:v>1.5889059043729796</c:v>
                </c:pt>
                <c:pt idx="281">
                  <c:v>1.5924366173217628</c:v>
                </c:pt>
                <c:pt idx="282">
                  <c:v>1.5939254721796836</c:v>
                </c:pt>
                <c:pt idx="283">
                  <c:v>1.5855878849753278</c:v>
                </c:pt>
                <c:pt idx="284">
                  <c:v>1.5786115364982134</c:v>
                </c:pt>
                <c:pt idx="285">
                  <c:v>1.5592989620554707</c:v>
                </c:pt>
                <c:pt idx="286">
                  <c:v>1.5486217457886677</c:v>
                </c:pt>
                <c:pt idx="287">
                  <c:v>1.5467925812489369</c:v>
                </c:pt>
                <c:pt idx="288">
                  <c:v>1.5471328909307469</c:v>
                </c:pt>
                <c:pt idx="289">
                  <c:v>1.5444954908967161</c:v>
                </c:pt>
                <c:pt idx="290">
                  <c:v>1.5376892972605072</c:v>
                </c:pt>
                <c:pt idx="291">
                  <c:v>1.5284158584311724</c:v>
                </c:pt>
                <c:pt idx="292">
                  <c:v>1.5213118938233794</c:v>
                </c:pt>
                <c:pt idx="293">
                  <c:v>1.5147609324485283</c:v>
                </c:pt>
                <c:pt idx="294">
                  <c:v>1.5021694742215417</c:v>
                </c:pt>
                <c:pt idx="295">
                  <c:v>1.4990641483750213</c:v>
                </c:pt>
                <c:pt idx="296">
                  <c:v>1.5042964097328571</c:v>
                </c:pt>
                <c:pt idx="297">
                  <c:v>1.5052322613578357</c:v>
                </c:pt>
                <c:pt idx="298">
                  <c:v>1.5080398162327719</c:v>
                </c:pt>
                <c:pt idx="299">
                  <c:v>1.5092309001191087</c:v>
                </c:pt>
                <c:pt idx="300">
                  <c:v>1.5063382678237198</c:v>
                </c:pt>
                <c:pt idx="301">
                  <c:v>1.4925557257103967</c:v>
                </c:pt>
                <c:pt idx="302">
                  <c:v>1.4951505870342012</c:v>
                </c:pt>
                <c:pt idx="303">
                  <c:v>1.4925982644206228</c:v>
                </c:pt>
                <c:pt idx="304">
                  <c:v>1.4920027224774548</c:v>
                </c:pt>
                <c:pt idx="305">
                  <c:v>1.4979156031989111</c:v>
                </c:pt>
                <c:pt idx="306">
                  <c:v>1.4908967160115705</c:v>
                </c:pt>
                <c:pt idx="307">
                  <c:v>1.4857495320741878</c:v>
                </c:pt>
                <c:pt idx="308">
                  <c:v>1.4811553513697466</c:v>
                </c:pt>
                <c:pt idx="309">
                  <c:v>1.494980432193296</c:v>
                </c:pt>
                <c:pt idx="310">
                  <c:v>1.4982559128807216</c:v>
                </c:pt>
                <c:pt idx="311">
                  <c:v>1.4953632805853327</c:v>
                </c:pt>
                <c:pt idx="312">
                  <c:v>1.4911094095627022</c:v>
                </c:pt>
                <c:pt idx="313">
                  <c:v>1.4740939254721797</c:v>
                </c:pt>
                <c:pt idx="314">
                  <c:v>1.4715416028586015</c:v>
                </c:pt>
                <c:pt idx="315">
                  <c:v>1.4578015994555045</c:v>
                </c:pt>
                <c:pt idx="316">
                  <c:v>1.4516760251829166</c:v>
                </c:pt>
                <c:pt idx="317">
                  <c:v>1.4417645057001873</c:v>
                </c:pt>
                <c:pt idx="318">
                  <c:v>1.4309171345924792</c:v>
                </c:pt>
                <c:pt idx="319">
                  <c:v>1.4286625829504849</c:v>
                </c:pt>
                <c:pt idx="320">
                  <c:v>1.4128807214565255</c:v>
                </c:pt>
                <c:pt idx="321">
                  <c:v>1.4099880891611367</c:v>
                </c:pt>
                <c:pt idx="322">
                  <c:v>1.4069253020248429</c:v>
                </c:pt>
                <c:pt idx="323">
                  <c:v>1.401565424536328</c:v>
                </c:pt>
                <c:pt idx="324">
                  <c:v>1.3992257954738814</c:v>
                </c:pt>
                <c:pt idx="325">
                  <c:v>1.3955674663944193</c:v>
                </c:pt>
                <c:pt idx="326">
                  <c:v>1.3817423855708697</c:v>
                </c:pt>
                <c:pt idx="327">
                  <c:v>1.3761698145312236</c:v>
                </c:pt>
                <c:pt idx="328">
                  <c:v>1.3750212693551134</c:v>
                </c:pt>
                <c:pt idx="329">
                  <c:v>1.3767228177641655</c:v>
                </c:pt>
                <c:pt idx="330">
                  <c:v>1.3731921048153821</c:v>
                </c:pt>
                <c:pt idx="331">
                  <c:v>1.3690658499234305</c:v>
                </c:pt>
                <c:pt idx="332">
                  <c:v>1.351752594861324</c:v>
                </c:pt>
                <c:pt idx="333">
                  <c:v>1.3406499914922581</c:v>
                </c:pt>
                <c:pt idx="334">
                  <c:v>1.3364386591798538</c:v>
                </c:pt>
                <c:pt idx="335">
                  <c:v>1.3269950655096137</c:v>
                </c:pt>
                <c:pt idx="336">
                  <c:v>1.3180619363620896</c:v>
                </c:pt>
                <c:pt idx="337">
                  <c:v>1.3081504168793605</c:v>
                </c:pt>
                <c:pt idx="338">
                  <c:v>1.3032584652033352</c:v>
                </c:pt>
                <c:pt idx="339">
                  <c:v>1.2870937553173389</c:v>
                </c:pt>
                <c:pt idx="340">
                  <c:v>1.275820997107368</c:v>
                </c:pt>
                <c:pt idx="341">
                  <c:v>1.2673557937723328</c:v>
                </c:pt>
                <c:pt idx="342">
                  <c:v>1.2534030968181045</c:v>
                </c:pt>
                <c:pt idx="343">
                  <c:v>1.247787987068232</c:v>
                </c:pt>
                <c:pt idx="344">
                  <c:v>1.2451505870342012</c:v>
                </c:pt>
                <c:pt idx="345">
                  <c:v>1.2337927514037776</c:v>
                </c:pt>
                <c:pt idx="346">
                  <c:v>1.2333248255912881</c:v>
                </c:pt>
                <c:pt idx="347">
                  <c:v>1.2200952867109072</c:v>
                </c:pt>
                <c:pt idx="348">
                  <c:v>1.2069933639612049</c:v>
                </c:pt>
                <c:pt idx="349">
                  <c:v>1.2050791220010211</c:v>
                </c:pt>
                <c:pt idx="350">
                  <c:v>1.1998043219329588</c:v>
                </c:pt>
                <c:pt idx="351">
                  <c:v>1.2011230219499747</c:v>
                </c:pt>
                <c:pt idx="352">
                  <c:v>1.1974646928705122</c:v>
                </c:pt>
                <c:pt idx="353">
                  <c:v>1.1842351539901312</c:v>
                </c:pt>
                <c:pt idx="354">
                  <c:v>1.1772588055130169</c:v>
                </c:pt>
                <c:pt idx="355">
                  <c:v>1.1653479666496511</c:v>
                </c:pt>
                <c:pt idx="356">
                  <c:v>1.1619023311213206</c:v>
                </c:pt>
                <c:pt idx="357">
                  <c:v>1.1533945890760593</c:v>
                </c:pt>
                <c:pt idx="358">
                  <c:v>1.1389739663093414</c:v>
                </c:pt>
                <c:pt idx="359">
                  <c:v>1.1318700017015484</c:v>
                </c:pt>
                <c:pt idx="360">
                  <c:v>1.1230644886847032</c:v>
                </c:pt>
                <c:pt idx="361">
                  <c:v>1.1309341500765697</c:v>
                </c:pt>
                <c:pt idx="362">
                  <c:v>1.1297430661902332</c:v>
                </c:pt>
                <c:pt idx="363">
                  <c:v>1.1181299982984516</c:v>
                </c:pt>
                <c:pt idx="364">
                  <c:v>1.1138761272758209</c:v>
                </c:pt>
                <c:pt idx="365">
                  <c:v>1.0933724689467414</c:v>
                </c:pt>
                <c:pt idx="366">
                  <c:v>1.0900119108388635</c:v>
                </c:pt>
                <c:pt idx="367">
                  <c:v>1.0797175429640975</c:v>
                </c:pt>
                <c:pt idx="368">
                  <c:v>1.0667857750553003</c:v>
                </c:pt>
                <c:pt idx="369">
                  <c:v>1.0558107878169134</c:v>
                </c:pt>
                <c:pt idx="370">
                  <c:v>1.0418155521524588</c:v>
                </c:pt>
                <c:pt idx="371">
                  <c:v>1.0336055810787816</c:v>
                </c:pt>
                <c:pt idx="372">
                  <c:v>1.0260336906584993</c:v>
                </c:pt>
                <c:pt idx="373">
                  <c:v>1.0236089841755998</c:v>
                </c:pt>
                <c:pt idx="374">
                  <c:v>1.0065935000850774</c:v>
                </c:pt>
                <c:pt idx="375">
                  <c:v>1.00748681299983</c:v>
                </c:pt>
                <c:pt idx="376">
                  <c:v>0.9999149225795475</c:v>
                </c:pt>
                <c:pt idx="377">
                  <c:v>0.99557597413646437</c:v>
                </c:pt>
                <c:pt idx="378">
                  <c:v>0.99455504509103276</c:v>
                </c:pt>
                <c:pt idx="379">
                  <c:v>0.98694061596052418</c:v>
                </c:pt>
                <c:pt idx="380">
                  <c:v>0.99276841926152803</c:v>
                </c:pt>
                <c:pt idx="381">
                  <c:v>0.99574612897736936</c:v>
                </c:pt>
                <c:pt idx="382">
                  <c:v>0.985792070784414</c:v>
                </c:pt>
                <c:pt idx="383">
                  <c:v>0.96639441892121836</c:v>
                </c:pt>
                <c:pt idx="384">
                  <c:v>0.94631614769440198</c:v>
                </c:pt>
                <c:pt idx="385">
                  <c:v>0.93189552492768446</c:v>
                </c:pt>
                <c:pt idx="386">
                  <c:v>0.92674834099030123</c:v>
                </c:pt>
                <c:pt idx="387">
                  <c:v>0.91921898928024515</c:v>
                </c:pt>
                <c:pt idx="388">
                  <c:v>0.91139186659860461</c:v>
                </c:pt>
                <c:pt idx="389">
                  <c:v>0.90305427939424887</c:v>
                </c:pt>
                <c:pt idx="390">
                  <c:v>0.90369236004764353</c:v>
                </c:pt>
                <c:pt idx="391">
                  <c:v>0.90428790199081166</c:v>
                </c:pt>
                <c:pt idx="392">
                  <c:v>0.89178152118427778</c:v>
                </c:pt>
                <c:pt idx="393">
                  <c:v>0.87255402416198757</c:v>
                </c:pt>
                <c:pt idx="394">
                  <c:v>0.86255742725880569</c:v>
                </c:pt>
                <c:pt idx="395">
                  <c:v>0.85247575293517086</c:v>
                </c:pt>
                <c:pt idx="396">
                  <c:v>0.85438999489535472</c:v>
                </c:pt>
                <c:pt idx="397">
                  <c:v>0.85868640462821177</c:v>
                </c:pt>
                <c:pt idx="398">
                  <c:v>0.84720095286710917</c:v>
                </c:pt>
                <c:pt idx="399">
                  <c:v>0.83984175599795807</c:v>
                </c:pt>
                <c:pt idx="400">
                  <c:v>0.83044070103794476</c:v>
                </c:pt>
                <c:pt idx="401">
                  <c:v>0.81100051046452259</c:v>
                </c:pt>
                <c:pt idx="402">
                  <c:v>0.80985196528841241</c:v>
                </c:pt>
                <c:pt idx="403">
                  <c:v>0.79751573932278375</c:v>
                </c:pt>
                <c:pt idx="404">
                  <c:v>0.79734558448187864</c:v>
                </c:pt>
                <c:pt idx="405">
                  <c:v>0.80164199421473525</c:v>
                </c:pt>
                <c:pt idx="406">
                  <c:v>0.79283648119789008</c:v>
                </c:pt>
                <c:pt idx="407">
                  <c:v>0.78713629402756524</c:v>
                </c:pt>
                <c:pt idx="408">
                  <c:v>0.78420112302194989</c:v>
                </c:pt>
                <c:pt idx="409">
                  <c:v>0.77799047132890942</c:v>
                </c:pt>
                <c:pt idx="410">
                  <c:v>0.77718223583460944</c:v>
                </c:pt>
                <c:pt idx="411">
                  <c:v>0.76939765186319575</c:v>
                </c:pt>
                <c:pt idx="412">
                  <c:v>0.75744427428960359</c:v>
                </c:pt>
                <c:pt idx="413">
                  <c:v>0.75140377743746822</c:v>
                </c:pt>
                <c:pt idx="414">
                  <c:v>0.74749021609664812</c:v>
                </c:pt>
                <c:pt idx="415">
                  <c:v>0.73528160626169803</c:v>
                </c:pt>
                <c:pt idx="416">
                  <c:v>0.72864556746639453</c:v>
                </c:pt>
                <c:pt idx="417">
                  <c:v>0.71545856729623969</c:v>
                </c:pt>
                <c:pt idx="418">
                  <c:v>0.70805683171686218</c:v>
                </c:pt>
                <c:pt idx="419">
                  <c:v>0.70767398332482567</c:v>
                </c:pt>
                <c:pt idx="420">
                  <c:v>0.70014463161476959</c:v>
                </c:pt>
                <c:pt idx="421">
                  <c:v>0.70376042198400557</c:v>
                </c:pt>
                <c:pt idx="422">
                  <c:v>0.70461119618853163</c:v>
                </c:pt>
                <c:pt idx="423">
                  <c:v>0.70108048323974825</c:v>
                </c:pt>
                <c:pt idx="424">
                  <c:v>0.71031138335885657</c:v>
                </c:pt>
                <c:pt idx="425">
                  <c:v>0.7015484090522377</c:v>
                </c:pt>
                <c:pt idx="426">
                  <c:v>0.69988939935341155</c:v>
                </c:pt>
                <c:pt idx="427">
                  <c:v>0.7004424025863536</c:v>
                </c:pt>
                <c:pt idx="428">
                  <c:v>0.68427769270035732</c:v>
                </c:pt>
                <c:pt idx="429">
                  <c:v>0.68380976688786788</c:v>
                </c:pt>
                <c:pt idx="430">
                  <c:v>0.67934320231410572</c:v>
                </c:pt>
                <c:pt idx="431">
                  <c:v>0.67211162157563376</c:v>
                </c:pt>
                <c:pt idx="432">
                  <c:v>0.67998128296750027</c:v>
                </c:pt>
                <c:pt idx="433">
                  <c:v>0.67921558618342714</c:v>
                </c:pt>
                <c:pt idx="434">
                  <c:v>0.677854347456185</c:v>
                </c:pt>
                <c:pt idx="435">
                  <c:v>0.6814275991151949</c:v>
                </c:pt>
                <c:pt idx="436">
                  <c:v>0.67151607963246562</c:v>
                </c:pt>
                <c:pt idx="437">
                  <c:v>0.66743236345074008</c:v>
                </c:pt>
                <c:pt idx="438">
                  <c:v>0.66938914412115025</c:v>
                </c:pt>
                <c:pt idx="439">
                  <c:v>0.66781521184277703</c:v>
                </c:pt>
                <c:pt idx="440">
                  <c:v>0.66964437638250829</c:v>
                </c:pt>
                <c:pt idx="441">
                  <c:v>0.66960183767228176</c:v>
                </c:pt>
                <c:pt idx="442">
                  <c:v>0.66590096988259329</c:v>
                </c:pt>
                <c:pt idx="443">
                  <c:v>0.6612642504679257</c:v>
                </c:pt>
                <c:pt idx="444">
                  <c:v>0.6574357665475582</c:v>
                </c:pt>
                <c:pt idx="445">
                  <c:v>0.65564914071805336</c:v>
                </c:pt>
                <c:pt idx="446">
                  <c:v>0.65424536328058525</c:v>
                </c:pt>
                <c:pt idx="447">
                  <c:v>0.65279904713289094</c:v>
                </c:pt>
                <c:pt idx="448">
                  <c:v>0.65071465033180209</c:v>
                </c:pt>
                <c:pt idx="449">
                  <c:v>0.65309681810447506</c:v>
                </c:pt>
                <c:pt idx="450">
                  <c:v>0.66198740854177318</c:v>
                </c:pt>
                <c:pt idx="451">
                  <c:v>0.67113323124042901</c:v>
                </c:pt>
                <c:pt idx="452">
                  <c:v>0.68185298621745805</c:v>
                </c:pt>
                <c:pt idx="453">
                  <c:v>0.67653564743916972</c:v>
                </c:pt>
                <c:pt idx="454">
                  <c:v>0.6687510634677557</c:v>
                </c:pt>
                <c:pt idx="455">
                  <c:v>0.66313595371788336</c:v>
                </c:pt>
                <c:pt idx="456">
                  <c:v>0.65662753105325855</c:v>
                </c:pt>
                <c:pt idx="457">
                  <c:v>0.66164709885996265</c:v>
                </c:pt>
                <c:pt idx="458">
                  <c:v>0.66351880210991998</c:v>
                </c:pt>
                <c:pt idx="459">
                  <c:v>0.66517781180874613</c:v>
                </c:pt>
                <c:pt idx="460">
                  <c:v>0.66279564403607283</c:v>
                </c:pt>
                <c:pt idx="461">
                  <c:v>0.66207248596222579</c:v>
                </c:pt>
                <c:pt idx="462">
                  <c:v>0.67028245703590283</c:v>
                </c:pt>
                <c:pt idx="463">
                  <c:v>0.67164369576314453</c:v>
                </c:pt>
                <c:pt idx="464">
                  <c:v>0.67819465713799554</c:v>
                </c:pt>
                <c:pt idx="465">
                  <c:v>0.68215075718904206</c:v>
                </c:pt>
                <c:pt idx="466">
                  <c:v>0.68070444104134786</c:v>
                </c:pt>
                <c:pt idx="467">
                  <c:v>0.68789348306959341</c:v>
                </c:pt>
                <c:pt idx="468">
                  <c:v>0.6915092734388294</c:v>
                </c:pt>
                <c:pt idx="469">
                  <c:v>0.69316828313765511</c:v>
                </c:pt>
                <c:pt idx="470">
                  <c:v>0.6953377573591969</c:v>
                </c:pt>
                <c:pt idx="471">
                  <c:v>0.69350859281946564</c:v>
                </c:pt>
                <c:pt idx="472">
                  <c:v>0.69576314446145993</c:v>
                </c:pt>
                <c:pt idx="473">
                  <c:v>0.69563552833078102</c:v>
                </c:pt>
                <c:pt idx="474">
                  <c:v>0.70320741875106352</c:v>
                </c:pt>
                <c:pt idx="475">
                  <c:v>0.71401225114854505</c:v>
                </c:pt>
                <c:pt idx="476">
                  <c:v>0.72171175769950657</c:v>
                </c:pt>
                <c:pt idx="477">
                  <c:v>0.72473200612557442</c:v>
                </c:pt>
                <c:pt idx="478">
                  <c:v>0.72596562872213721</c:v>
                </c:pt>
                <c:pt idx="479">
                  <c:v>0.71609664794963424</c:v>
                </c:pt>
                <c:pt idx="480">
                  <c:v>0.71775565764846005</c:v>
                </c:pt>
                <c:pt idx="481">
                  <c:v>0.72349838352901141</c:v>
                </c:pt>
                <c:pt idx="482">
                  <c:v>0.72060575123362247</c:v>
                </c:pt>
                <c:pt idx="483">
                  <c:v>0.72519993193806365</c:v>
                </c:pt>
                <c:pt idx="484">
                  <c:v>0.72566785775055309</c:v>
                </c:pt>
                <c:pt idx="485">
                  <c:v>0.73119789007997293</c:v>
                </c:pt>
                <c:pt idx="486">
                  <c:v>0.74383188701718572</c:v>
                </c:pt>
                <c:pt idx="487">
                  <c:v>0.74914922579547394</c:v>
                </c:pt>
                <c:pt idx="488">
                  <c:v>0.75616811298281439</c:v>
                </c:pt>
                <c:pt idx="489">
                  <c:v>0.76088990981793447</c:v>
                </c:pt>
                <c:pt idx="490">
                  <c:v>0.76697294538029592</c:v>
                </c:pt>
                <c:pt idx="491">
                  <c:v>0.77518291645397308</c:v>
                </c:pt>
                <c:pt idx="492">
                  <c:v>0.78224434235154006</c:v>
                </c:pt>
                <c:pt idx="493">
                  <c:v>0.78556236174919192</c:v>
                </c:pt>
                <c:pt idx="494">
                  <c:v>0.78598774885145506</c:v>
                </c:pt>
                <c:pt idx="495">
                  <c:v>0.79109239407861176</c:v>
                </c:pt>
                <c:pt idx="496">
                  <c:v>0.79207078441381651</c:v>
                </c:pt>
                <c:pt idx="497">
                  <c:v>0.79989790709545705</c:v>
                </c:pt>
                <c:pt idx="498">
                  <c:v>0.8004509103283991</c:v>
                </c:pt>
                <c:pt idx="499">
                  <c:v>0.79394248766377418</c:v>
                </c:pt>
                <c:pt idx="500">
                  <c:v>0.79177301344223239</c:v>
                </c:pt>
                <c:pt idx="501">
                  <c:v>0.78862514888548596</c:v>
                </c:pt>
                <c:pt idx="502">
                  <c:v>0.79530372639101587</c:v>
                </c:pt>
                <c:pt idx="503">
                  <c:v>0.80245022970903535</c:v>
                </c:pt>
                <c:pt idx="504">
                  <c:v>0.80593840394759242</c:v>
                </c:pt>
                <c:pt idx="505">
                  <c:v>0.80623617491917643</c:v>
                </c:pt>
                <c:pt idx="506">
                  <c:v>0.80887357495320733</c:v>
                </c:pt>
                <c:pt idx="507">
                  <c:v>0.81789178152118447</c:v>
                </c:pt>
                <c:pt idx="508">
                  <c:v>0.82839884294708199</c:v>
                </c:pt>
                <c:pt idx="509">
                  <c:v>0.83835290114003747</c:v>
                </c:pt>
                <c:pt idx="510">
                  <c:v>0.84154330440701031</c:v>
                </c:pt>
                <c:pt idx="511">
                  <c:v>0.84039475923090012</c:v>
                </c:pt>
                <c:pt idx="512">
                  <c:v>0.8412455334354263</c:v>
                </c:pt>
                <c:pt idx="513">
                  <c:v>0.84596733027054638</c:v>
                </c:pt>
                <c:pt idx="514">
                  <c:v>0.85107197549770308</c:v>
                </c:pt>
                <c:pt idx="515">
                  <c:v>0.86285519823038981</c:v>
                </c:pt>
                <c:pt idx="516">
                  <c:v>0.86242981112812678</c:v>
                </c:pt>
                <c:pt idx="517">
                  <c:v>0.86034541432703748</c:v>
                </c:pt>
                <c:pt idx="518">
                  <c:v>0.86847030798026215</c:v>
                </c:pt>
                <c:pt idx="519">
                  <c:v>0.8727667177131192</c:v>
                </c:pt>
                <c:pt idx="520">
                  <c:v>0.88029606942317518</c:v>
                </c:pt>
                <c:pt idx="521">
                  <c:v>0.89271737280925645</c:v>
                </c:pt>
                <c:pt idx="522">
                  <c:v>0.89348306959333013</c:v>
                </c:pt>
                <c:pt idx="523">
                  <c:v>0.89378084056491414</c:v>
                </c:pt>
                <c:pt idx="524">
                  <c:v>0.89573762123532441</c:v>
                </c:pt>
                <c:pt idx="525">
                  <c:v>0.89284498893993547</c:v>
                </c:pt>
                <c:pt idx="526">
                  <c:v>0.90071465033180209</c:v>
                </c:pt>
                <c:pt idx="527">
                  <c:v>0.90624468266122182</c:v>
                </c:pt>
                <c:pt idx="528">
                  <c:v>0.90922239237706326</c:v>
                </c:pt>
                <c:pt idx="529">
                  <c:v>0.91641143440530881</c:v>
                </c:pt>
                <c:pt idx="530">
                  <c:v>0.92100561510974999</c:v>
                </c:pt>
                <c:pt idx="531">
                  <c:v>0.93053428620044232</c:v>
                </c:pt>
                <c:pt idx="532">
                  <c:v>0.93891441211502491</c:v>
                </c:pt>
                <c:pt idx="533">
                  <c:v>0.94469967670580224</c:v>
                </c:pt>
                <c:pt idx="534">
                  <c:v>0.94503998638761277</c:v>
                </c:pt>
                <c:pt idx="535">
                  <c:v>0.94278543474561849</c:v>
                </c:pt>
                <c:pt idx="536">
                  <c:v>0.94857069933639626</c:v>
                </c:pt>
                <c:pt idx="537">
                  <c:v>0.94942147354092243</c:v>
                </c:pt>
                <c:pt idx="538">
                  <c:v>0.95427088650672109</c:v>
                </c:pt>
                <c:pt idx="539">
                  <c:v>0.96724519312574442</c:v>
                </c:pt>
                <c:pt idx="540">
                  <c:v>0.97354092223923783</c:v>
                </c:pt>
                <c:pt idx="541">
                  <c:v>0.98515399013101934</c:v>
                </c:pt>
                <c:pt idx="542">
                  <c:v>0.99455504509103276</c:v>
                </c:pt>
                <c:pt idx="543">
                  <c:v>0.99234303215926489</c:v>
                </c:pt>
                <c:pt idx="544">
                  <c:v>0.99221541602858598</c:v>
                </c:pt>
                <c:pt idx="545">
                  <c:v>0.99651182576144304</c:v>
                </c:pt>
                <c:pt idx="546">
                  <c:v>0.99536328058533285</c:v>
                </c:pt>
                <c:pt idx="547">
                  <c:v>1.0022970903522208</c:v>
                </c:pt>
                <c:pt idx="548">
                  <c:v>1.0133996937212864</c:v>
                </c:pt>
                <c:pt idx="549">
                  <c:v>1.0175684873234645</c:v>
                </c:pt>
                <c:pt idx="550">
                  <c:v>1.0246724519312576</c:v>
                </c:pt>
                <c:pt idx="551">
                  <c:v>1.0282031648800409</c:v>
                </c:pt>
                <c:pt idx="552">
                  <c:v>1.0227582099710737</c:v>
                </c:pt>
                <c:pt idx="553">
                  <c:v>1.021992513187</c:v>
                </c:pt>
                <c:pt idx="554">
                  <c:v>1.0247575293517099</c:v>
                </c:pt>
                <c:pt idx="555">
                  <c:v>1.029053939084567</c:v>
                </c:pt>
                <c:pt idx="556">
                  <c:v>1.0436872554024161</c:v>
                </c:pt>
                <c:pt idx="557">
                  <c:v>1.0452611876807898</c:v>
                </c:pt>
                <c:pt idx="558">
                  <c:v>1.0478135102943682</c:v>
                </c:pt>
                <c:pt idx="559">
                  <c:v>1.0520248426067722</c:v>
                </c:pt>
                <c:pt idx="560">
                  <c:v>1.0470478135102945</c:v>
                </c:pt>
                <c:pt idx="561">
                  <c:v>1.0515994555045092</c:v>
                </c:pt>
                <c:pt idx="562">
                  <c:v>1.0553854007146504</c:v>
                </c:pt>
                <c:pt idx="563">
                  <c:v>1.0595116556066022</c:v>
                </c:pt>
                <c:pt idx="564">
                  <c:v>1.0569593329930238</c:v>
                </c:pt>
                <c:pt idx="565">
                  <c:v>1.0550876297430662</c:v>
                </c:pt>
                <c:pt idx="566">
                  <c:v>1.0536413135953719</c:v>
                </c:pt>
                <c:pt idx="567">
                  <c:v>1.0508337587204355</c:v>
                </c:pt>
                <c:pt idx="568">
                  <c:v>1.0625744427428963</c:v>
                </c:pt>
                <c:pt idx="569">
                  <c:v>1.0658499234303216</c:v>
                </c:pt>
                <c:pt idx="570">
                  <c:v>1.0635528330781012</c:v>
                </c:pt>
                <c:pt idx="571">
                  <c:v>1.0612982814361069</c:v>
                </c:pt>
                <c:pt idx="572">
                  <c:v>1.0599795814190913</c:v>
                </c:pt>
                <c:pt idx="573">
                  <c:v>1.0529606942317509</c:v>
                </c:pt>
                <c:pt idx="574">
                  <c:v>1.0498128296750044</c:v>
                </c:pt>
                <c:pt idx="575">
                  <c:v>1.0454738812319213</c:v>
                </c:pt>
                <c:pt idx="576">
                  <c:v>1.0438574102433216</c:v>
                </c:pt>
                <c:pt idx="577">
                  <c:v>1.0504083716181725</c:v>
                </c:pt>
                <c:pt idx="578">
                  <c:v>1.0575123362259655</c:v>
                </c:pt>
                <c:pt idx="579">
                  <c:v>1.0647439169644375</c:v>
                </c:pt>
                <c:pt idx="580">
                  <c:v>1.0611281265952015</c:v>
                </c:pt>
                <c:pt idx="581">
                  <c:v>1.0594265781861494</c:v>
                </c:pt>
                <c:pt idx="582">
                  <c:v>1.0572145652543814</c:v>
                </c:pt>
                <c:pt idx="583">
                  <c:v>1.0546622426408032</c:v>
                </c:pt>
                <c:pt idx="584">
                  <c:v>1.0560234813680449</c:v>
                </c:pt>
                <c:pt idx="585">
                  <c:v>1.0588310362429811</c:v>
                </c:pt>
                <c:pt idx="586">
                  <c:v>1.0618087459588226</c:v>
                </c:pt>
                <c:pt idx="587">
                  <c:v>1.0630423685553854</c:v>
                </c:pt>
                <c:pt idx="588">
                  <c:v>1.0605751233622598</c:v>
                </c:pt>
                <c:pt idx="589">
                  <c:v>1.0582354942998131</c:v>
                </c:pt>
                <c:pt idx="590">
                  <c:v>1.054492087799898</c:v>
                </c:pt>
                <c:pt idx="591">
                  <c:v>1.0461545005955419</c:v>
                </c:pt>
                <c:pt idx="592">
                  <c:v>1.0436021779819635</c:v>
                </c:pt>
                <c:pt idx="593">
                  <c:v>1.0404543134252171</c:v>
                </c:pt>
                <c:pt idx="594">
                  <c:v>1.0301599455504511</c:v>
                </c:pt>
                <c:pt idx="595">
                  <c:v>1.0244597583801258</c:v>
                </c:pt>
                <c:pt idx="596">
                  <c:v>1.01416539050536</c:v>
                </c:pt>
                <c:pt idx="597">
                  <c:v>1.0020843968010893</c:v>
                </c:pt>
                <c:pt idx="598">
                  <c:v>1.0000850774204526</c:v>
                </c:pt>
                <c:pt idx="599">
                  <c:v>0.99940445805683187</c:v>
                </c:pt>
                <c:pt idx="600">
                  <c:v>0.99783052577845865</c:v>
                </c:pt>
                <c:pt idx="601">
                  <c:v>1.0001276161306789</c:v>
                </c:pt>
                <c:pt idx="602">
                  <c:v>0.98868470307980283</c:v>
                </c:pt>
                <c:pt idx="603">
                  <c:v>0.97528500935851647</c:v>
                </c:pt>
                <c:pt idx="604">
                  <c:v>0.96745788667687593</c:v>
                </c:pt>
                <c:pt idx="605">
                  <c:v>0.95397311553513708</c:v>
                </c:pt>
                <c:pt idx="606">
                  <c:v>0.95273949293857429</c:v>
                </c:pt>
                <c:pt idx="607">
                  <c:v>0.94763484771141759</c:v>
                </c:pt>
                <c:pt idx="608">
                  <c:v>0.93985026374000358</c:v>
                </c:pt>
                <c:pt idx="609">
                  <c:v>0.928790199081164</c:v>
                </c:pt>
                <c:pt idx="610">
                  <c:v>0.91624127956440371</c:v>
                </c:pt>
                <c:pt idx="611">
                  <c:v>0.90641483750212692</c:v>
                </c:pt>
                <c:pt idx="612">
                  <c:v>0.89705632125233958</c:v>
                </c:pt>
                <c:pt idx="613">
                  <c:v>0.8959077760762294</c:v>
                </c:pt>
                <c:pt idx="614">
                  <c:v>0.89271737280925645</c:v>
                </c:pt>
                <c:pt idx="615">
                  <c:v>0.88710226305938422</c:v>
                </c:pt>
                <c:pt idx="616">
                  <c:v>0.88289093074697966</c:v>
                </c:pt>
                <c:pt idx="617">
                  <c:v>0.87927514037774368</c:v>
                </c:pt>
                <c:pt idx="618">
                  <c:v>0.87893483069593348</c:v>
                </c:pt>
                <c:pt idx="619">
                  <c:v>0.87778628551982296</c:v>
                </c:pt>
                <c:pt idx="620">
                  <c:v>0.86961885315637233</c:v>
                </c:pt>
                <c:pt idx="621">
                  <c:v>0.8616641143440531</c:v>
                </c:pt>
                <c:pt idx="622">
                  <c:v>0.85681470137825444</c:v>
                </c:pt>
                <c:pt idx="623">
                  <c:v>0.85689977879870693</c:v>
                </c:pt>
                <c:pt idx="624">
                  <c:v>0.85923940786115383</c:v>
                </c:pt>
                <c:pt idx="625">
                  <c:v>0.86255742725880569</c:v>
                </c:pt>
                <c:pt idx="626">
                  <c:v>0.86340820146333186</c:v>
                </c:pt>
                <c:pt idx="627">
                  <c:v>0.86132380466224268</c:v>
                </c:pt>
                <c:pt idx="628">
                  <c:v>0.85966479496341686</c:v>
                </c:pt>
                <c:pt idx="629">
                  <c:v>0.85775055300323311</c:v>
                </c:pt>
                <c:pt idx="630">
                  <c:v>0.85456014973626016</c:v>
                </c:pt>
                <c:pt idx="631">
                  <c:v>0.85387953037263908</c:v>
                </c:pt>
                <c:pt idx="632">
                  <c:v>0.85064658839544005</c:v>
                </c:pt>
                <c:pt idx="633">
                  <c:v>0.84464863025353076</c:v>
                </c:pt>
                <c:pt idx="634">
                  <c:v>0.83788497532754824</c:v>
                </c:pt>
                <c:pt idx="635">
                  <c:v>0.8326952526799386</c:v>
                </c:pt>
                <c:pt idx="636">
                  <c:v>0.83282286881061762</c:v>
                </c:pt>
                <c:pt idx="637">
                  <c:v>0.83192955589586548</c:v>
                </c:pt>
                <c:pt idx="638">
                  <c:v>0.83354602688446477</c:v>
                </c:pt>
                <c:pt idx="639">
                  <c:v>0.83388633656627531</c:v>
                </c:pt>
                <c:pt idx="640">
                  <c:v>0.83592819465713808</c:v>
                </c:pt>
                <c:pt idx="641">
                  <c:v>0.83924621405478994</c:v>
                </c:pt>
                <c:pt idx="642">
                  <c:v>0.84094776246384229</c:v>
                </c:pt>
                <c:pt idx="643">
                  <c:v>0.84256423345244191</c:v>
                </c:pt>
                <c:pt idx="644">
                  <c:v>0.84154330440701031</c:v>
                </c:pt>
                <c:pt idx="645">
                  <c:v>0.84537178832737792</c:v>
                </c:pt>
                <c:pt idx="646">
                  <c:v>0.85324144971924454</c:v>
                </c:pt>
                <c:pt idx="647">
                  <c:v>0.85775055300323311</c:v>
                </c:pt>
                <c:pt idx="648">
                  <c:v>0.86749191764505695</c:v>
                </c:pt>
                <c:pt idx="649">
                  <c:v>0.87089501446316142</c:v>
                </c:pt>
                <c:pt idx="650">
                  <c:v>0.86987408541773026</c:v>
                </c:pt>
                <c:pt idx="651">
                  <c:v>0.87706312744597581</c:v>
                </c:pt>
                <c:pt idx="652">
                  <c:v>0.88225285009358512</c:v>
                </c:pt>
                <c:pt idx="653">
                  <c:v>0.89199421473540941</c:v>
                </c:pt>
                <c:pt idx="654">
                  <c:v>0.90424536328058558</c:v>
                </c:pt>
                <c:pt idx="655">
                  <c:v>0.91194486983154666</c:v>
                </c:pt>
                <c:pt idx="656">
                  <c:v>0.91981453122341328</c:v>
                </c:pt>
                <c:pt idx="657">
                  <c:v>0.92657818614939613</c:v>
                </c:pt>
                <c:pt idx="658">
                  <c:v>0.93219329589926847</c:v>
                </c:pt>
                <c:pt idx="659">
                  <c:v>0.94002041858090857</c:v>
                </c:pt>
                <c:pt idx="660">
                  <c:v>0.94814531223413323</c:v>
                </c:pt>
                <c:pt idx="661">
                  <c:v>0.95473881231921065</c:v>
                </c:pt>
                <c:pt idx="662">
                  <c:v>0.96482048664284503</c:v>
                </c:pt>
                <c:pt idx="663">
                  <c:v>0.97124383188701746</c:v>
                </c:pt>
                <c:pt idx="664">
                  <c:v>0.97141398672792245</c:v>
                </c:pt>
                <c:pt idx="665">
                  <c:v>0.97592309001191102</c:v>
                </c:pt>
                <c:pt idx="666">
                  <c:v>0.98026203845499416</c:v>
                </c:pt>
                <c:pt idx="667">
                  <c:v>0.9844308320571723</c:v>
                </c:pt>
                <c:pt idx="668">
                  <c:v>0.99757529351710061</c:v>
                </c:pt>
                <c:pt idx="669">
                  <c:v>1.0009358516249787</c:v>
                </c:pt>
                <c:pt idx="670">
                  <c:v>1</c:v>
                </c:pt>
                <c:pt idx="671">
                  <c:v>1.0076144291305089</c:v>
                </c:pt>
                <c:pt idx="672">
                  <c:v>1.0075718904202826</c:v>
                </c:pt>
                <c:pt idx="673">
                  <c:v>1.0163774034371278</c:v>
                </c:pt>
                <c:pt idx="674">
                  <c:v>1.0249702229028415</c:v>
                </c:pt>
                <c:pt idx="675">
                  <c:v>1.0308405649140717</c:v>
                </c:pt>
                <c:pt idx="676">
                  <c:v>1.0384124553343543</c:v>
                </c:pt>
                <c:pt idx="677">
                  <c:v>1.0428364811978901</c:v>
                </c:pt>
                <c:pt idx="678">
                  <c:v>1.0452611876807898</c:v>
                </c:pt>
                <c:pt idx="679">
                  <c:v>1.0411349327888377</c:v>
                </c:pt>
                <c:pt idx="680">
                  <c:v>1.0412625489195169</c:v>
                </c:pt>
                <c:pt idx="681">
                  <c:v>1.0372639101582442</c:v>
                </c:pt>
                <c:pt idx="682">
                  <c:v>1.034881742385571</c:v>
                </c:pt>
                <c:pt idx="683">
                  <c:v>1.0341160456014973</c:v>
                </c:pt>
                <c:pt idx="684">
                  <c:v>1.024842606772163</c:v>
                </c:pt>
                <c:pt idx="685">
                  <c:v>1.0105921388463504</c:v>
                </c:pt>
                <c:pt idx="686">
                  <c:v>0.99897907095456884</c:v>
                </c:pt>
                <c:pt idx="687">
                  <c:v>0.98528160626169836</c:v>
                </c:pt>
                <c:pt idx="688">
                  <c:v>0.97081844478475432</c:v>
                </c:pt>
                <c:pt idx="689">
                  <c:v>0.96265101242130335</c:v>
                </c:pt>
                <c:pt idx="690">
                  <c:v>0.94482729283648126</c:v>
                </c:pt>
                <c:pt idx="691">
                  <c:v>0.92389824740513882</c:v>
                </c:pt>
                <c:pt idx="692">
                  <c:v>0.9011825761442912</c:v>
                </c:pt>
                <c:pt idx="693">
                  <c:v>0.87459588225285001</c:v>
                </c:pt>
                <c:pt idx="694">
                  <c:v>0.85039135613408212</c:v>
                </c:pt>
                <c:pt idx="695">
                  <c:v>0.82418751063467743</c:v>
                </c:pt>
                <c:pt idx="696">
                  <c:v>0.79598434575463695</c:v>
                </c:pt>
                <c:pt idx="697">
                  <c:v>0.7740343712778629</c:v>
                </c:pt>
                <c:pt idx="698">
                  <c:v>0.75004253871022653</c:v>
                </c:pt>
                <c:pt idx="699">
                  <c:v>0.72600816743236363</c:v>
                </c:pt>
                <c:pt idx="700">
                  <c:v>0.70482388973966326</c:v>
                </c:pt>
                <c:pt idx="701">
                  <c:v>0.6713884635017866</c:v>
                </c:pt>
                <c:pt idx="702">
                  <c:v>0.63523055980942655</c:v>
                </c:pt>
                <c:pt idx="703">
                  <c:v>0.60468776586693884</c:v>
                </c:pt>
                <c:pt idx="704">
                  <c:v>0.57865407520843959</c:v>
                </c:pt>
                <c:pt idx="705">
                  <c:v>0.55763995235664465</c:v>
                </c:pt>
                <c:pt idx="706">
                  <c:v>0.54122001020929045</c:v>
                </c:pt>
                <c:pt idx="707">
                  <c:v>0.52114173898247407</c:v>
                </c:pt>
                <c:pt idx="708">
                  <c:v>0.49676705802280069</c:v>
                </c:pt>
                <c:pt idx="709">
                  <c:v>0.4770290964777949</c:v>
                </c:pt>
                <c:pt idx="710">
                  <c:v>0.45818444784754125</c:v>
                </c:pt>
                <c:pt idx="711">
                  <c:v>0.43797856049004597</c:v>
                </c:pt>
                <c:pt idx="712">
                  <c:v>0.42279224093925483</c:v>
                </c:pt>
                <c:pt idx="713">
                  <c:v>0.40773353751914249</c:v>
                </c:pt>
                <c:pt idx="714">
                  <c:v>0.38910158244002041</c:v>
                </c:pt>
                <c:pt idx="715">
                  <c:v>0.373745108048324</c:v>
                </c:pt>
                <c:pt idx="716">
                  <c:v>0.35421984005444951</c:v>
                </c:pt>
                <c:pt idx="717">
                  <c:v>0.33490726561170658</c:v>
                </c:pt>
                <c:pt idx="718">
                  <c:v>0.32261357835630433</c:v>
                </c:pt>
                <c:pt idx="719">
                  <c:v>0.30959673302705454</c:v>
                </c:pt>
                <c:pt idx="720">
                  <c:v>0.30330100391356135</c:v>
                </c:pt>
                <c:pt idx="721">
                  <c:v>0.295048494129658</c:v>
                </c:pt>
                <c:pt idx="722">
                  <c:v>0.28237195848221874</c:v>
                </c:pt>
                <c:pt idx="723">
                  <c:v>0.27058873574953207</c:v>
                </c:pt>
                <c:pt idx="724">
                  <c:v>0.25786966139186657</c:v>
                </c:pt>
                <c:pt idx="725">
                  <c:v>0.24817083546026891</c:v>
                </c:pt>
                <c:pt idx="726">
                  <c:v>0.2426833418410754</c:v>
                </c:pt>
                <c:pt idx="727">
                  <c:v>0.24004594180704433</c:v>
                </c:pt>
                <c:pt idx="728">
                  <c:v>0.23540922239237713</c:v>
                </c:pt>
                <c:pt idx="729">
                  <c:v>0.22915603198911003</c:v>
                </c:pt>
                <c:pt idx="730">
                  <c:v>0.2195848221881912</c:v>
                </c:pt>
                <c:pt idx="731">
                  <c:v>0.21520333503488182</c:v>
                </c:pt>
                <c:pt idx="732">
                  <c:v>0.21052407690998814</c:v>
                </c:pt>
                <c:pt idx="733">
                  <c:v>0.20307980262038461</c:v>
                </c:pt>
                <c:pt idx="734">
                  <c:v>0.20120809937042711</c:v>
                </c:pt>
                <c:pt idx="735">
                  <c:v>0.1923600476433554</c:v>
                </c:pt>
                <c:pt idx="736">
                  <c:v>0.18708524757529343</c:v>
                </c:pt>
                <c:pt idx="737">
                  <c:v>0.1847456185128466</c:v>
                </c:pt>
                <c:pt idx="738">
                  <c:v>0.17989620554704788</c:v>
                </c:pt>
                <c:pt idx="739">
                  <c:v>0.17998128296750041</c:v>
                </c:pt>
                <c:pt idx="740">
                  <c:v>0.17645057001871695</c:v>
                </c:pt>
                <c:pt idx="741">
                  <c:v>0.16679428279734557</c:v>
                </c:pt>
                <c:pt idx="742">
                  <c:v>0.16045601497362594</c:v>
                </c:pt>
                <c:pt idx="743">
                  <c:v>0.15441551812149057</c:v>
                </c:pt>
                <c:pt idx="744">
                  <c:v>0.14633316317849243</c:v>
                </c:pt>
                <c:pt idx="745">
                  <c:v>0.14437638250808241</c:v>
                </c:pt>
                <c:pt idx="746">
                  <c:v>0.14254721796835118</c:v>
                </c:pt>
                <c:pt idx="747">
                  <c:v>0.14080313084907267</c:v>
                </c:pt>
                <c:pt idx="748">
                  <c:v>0.14271737280925645</c:v>
                </c:pt>
                <c:pt idx="749">
                  <c:v>0.14207929215586185</c:v>
                </c:pt>
                <c:pt idx="750">
                  <c:v>0.13995235664454655</c:v>
                </c:pt>
                <c:pt idx="751">
                  <c:v>0.13548579207078443</c:v>
                </c:pt>
                <c:pt idx="752">
                  <c:v>0.12961545005955413</c:v>
                </c:pt>
                <c:pt idx="753">
                  <c:v>0.1259145822698656</c:v>
                </c:pt>
                <c:pt idx="754">
                  <c:v>0.12519142419601828</c:v>
                </c:pt>
                <c:pt idx="755">
                  <c:v>0.12314956610515571</c:v>
                </c:pt>
                <c:pt idx="756">
                  <c:v>0.12144801769610347</c:v>
                </c:pt>
                <c:pt idx="757">
                  <c:v>0.11681129828143608</c:v>
                </c:pt>
                <c:pt idx="758">
                  <c:v>0.10936702399183254</c:v>
                </c:pt>
                <c:pt idx="759">
                  <c:v>0.10451761102603363</c:v>
                </c:pt>
                <c:pt idx="760">
                  <c:v>0.1004338948443083</c:v>
                </c:pt>
                <c:pt idx="761">
                  <c:v>0.10051897226476082</c:v>
                </c:pt>
                <c:pt idx="762">
                  <c:v>9.8009188361408928E-2</c:v>
                </c:pt>
                <c:pt idx="763">
                  <c:v>9.3755317338778343E-2</c:v>
                </c:pt>
                <c:pt idx="764">
                  <c:v>8.6991662412795656E-2</c:v>
                </c:pt>
                <c:pt idx="765">
                  <c:v>8.0823549429981295E-2</c:v>
                </c:pt>
                <c:pt idx="766">
                  <c:v>8.1759401054959949E-2</c:v>
                </c:pt>
                <c:pt idx="767">
                  <c:v>8.3546026884464913E-2</c:v>
                </c:pt>
                <c:pt idx="768">
                  <c:v>8.4439339799217292E-2</c:v>
                </c:pt>
                <c:pt idx="769">
                  <c:v>8.2780330100391333E-2</c:v>
                </c:pt>
                <c:pt idx="770">
                  <c:v>7.5506210651693051E-2</c:v>
                </c:pt>
                <c:pt idx="771">
                  <c:v>6.2702058873574995E-2</c:v>
                </c:pt>
                <c:pt idx="772">
                  <c:v>5.5427939424876525E-2</c:v>
                </c:pt>
                <c:pt idx="773">
                  <c:v>5.7980262038454883E-2</c:v>
                </c:pt>
                <c:pt idx="774">
                  <c:v>5.674663944189217E-2</c:v>
                </c:pt>
                <c:pt idx="775">
                  <c:v>5.8533265271396941E-2</c:v>
                </c:pt>
                <c:pt idx="776">
                  <c:v>5.9171345924791528E-2</c:v>
                </c:pt>
                <c:pt idx="777">
                  <c:v>5.1769610345414253E-2</c:v>
                </c:pt>
                <c:pt idx="778">
                  <c:v>5.1003913561340868E-2</c:v>
                </c:pt>
                <c:pt idx="779">
                  <c:v>5.006806193636202E-2</c:v>
                </c:pt>
                <c:pt idx="780">
                  <c:v>5.0238216777267281E-2</c:v>
                </c:pt>
                <c:pt idx="781">
                  <c:v>4.8323974817083511E-2</c:v>
                </c:pt>
                <c:pt idx="782">
                  <c:v>4.8323974817083511E-2</c:v>
                </c:pt>
                <c:pt idx="783">
                  <c:v>4.9642674834098961E-2</c:v>
                </c:pt>
                <c:pt idx="784">
                  <c:v>4.5771652203505153E-2</c:v>
                </c:pt>
                <c:pt idx="785">
                  <c:v>4.5346265101242095E-2</c:v>
                </c:pt>
                <c:pt idx="786">
                  <c:v>4.4750723158073775E-2</c:v>
                </c:pt>
                <c:pt idx="787">
                  <c:v>4.215586183426915E-2</c:v>
                </c:pt>
                <c:pt idx="788">
                  <c:v>4.1900629572911352E-2</c:v>
                </c:pt>
                <c:pt idx="789">
                  <c:v>3.756168112982803E-2</c:v>
                </c:pt>
                <c:pt idx="790">
                  <c:v>3.2244342351539786E-2</c:v>
                </c:pt>
                <c:pt idx="791">
                  <c:v>3.0840564914071809E-2</c:v>
                </c:pt>
                <c:pt idx="792">
                  <c:v>2.6799387442572743E-2</c:v>
                </c:pt>
                <c:pt idx="793">
                  <c:v>2.5863535817593899E-2</c:v>
                </c:pt>
                <c:pt idx="794">
                  <c:v>2.7565084226646136E-2</c:v>
                </c:pt>
                <c:pt idx="795">
                  <c:v>2.7735239067551397E-2</c:v>
                </c:pt>
                <c:pt idx="796">
                  <c:v>3.0500255232261284E-2</c:v>
                </c:pt>
                <c:pt idx="797">
                  <c:v>3.3052577845839641E-2</c:v>
                </c:pt>
                <c:pt idx="798">
                  <c:v>3.1436106857240131E-2</c:v>
                </c:pt>
                <c:pt idx="799">
                  <c:v>2.9436787476603634E-2</c:v>
                </c:pt>
                <c:pt idx="800">
                  <c:v>2.356644546537353E-2</c:v>
                </c:pt>
                <c:pt idx="801">
                  <c:v>1.8972264760932413E-2</c:v>
                </c:pt>
                <c:pt idx="802">
                  <c:v>1.7483409903011705E-2</c:v>
                </c:pt>
                <c:pt idx="803">
                  <c:v>1.735579377233271E-2</c:v>
                </c:pt>
                <c:pt idx="804">
                  <c:v>1.7653564743916966E-2</c:v>
                </c:pt>
                <c:pt idx="805">
                  <c:v>1.9057342181384947E-2</c:v>
                </c:pt>
                <c:pt idx="806">
                  <c:v>1.8206567976858826E-2</c:v>
                </c:pt>
                <c:pt idx="807">
                  <c:v>1.4718393738301817E-2</c:v>
                </c:pt>
                <c:pt idx="808">
                  <c:v>1.4463161476944021E-2</c:v>
                </c:pt>
                <c:pt idx="809">
                  <c:v>1.3654925982644169E-2</c:v>
                </c:pt>
                <c:pt idx="810">
                  <c:v>1.2336225965628724E-2</c:v>
                </c:pt>
                <c:pt idx="811">
                  <c:v>1.0847371107708016E-2</c:v>
                </c:pt>
                <c:pt idx="812">
                  <c:v>5.1897226476092474E-3</c:v>
                </c:pt>
                <c:pt idx="813">
                  <c:v>4.1687936021778662E-3</c:v>
                </c:pt>
                <c:pt idx="814">
                  <c:v>4.8068742555724556E-3</c:v>
                </c:pt>
                <c:pt idx="815">
                  <c:v>3.3180193976517476E-3</c:v>
                </c:pt>
                <c:pt idx="816">
                  <c:v>7.061425897566748E-3</c:v>
                </c:pt>
                <c:pt idx="817">
                  <c:v>7.5293517100560748E-3</c:v>
                </c:pt>
                <c:pt idx="818">
                  <c:v>6.2957291134931636E-3</c:v>
                </c:pt>
                <c:pt idx="819">
                  <c:v>4.5516419942146589E-3</c:v>
                </c:pt>
                <c:pt idx="820">
                  <c:v>0</c:v>
                </c:pt>
                <c:pt idx="821">
                  <c:v>-6.7211162157564163E-3</c:v>
                </c:pt>
                <c:pt idx="822">
                  <c:v>-1.3995235664454694E-2</c:v>
                </c:pt>
                <c:pt idx="823">
                  <c:v>-1.4590777607623015E-2</c:v>
                </c:pt>
                <c:pt idx="824">
                  <c:v>-1.6292326016675254E-2</c:v>
                </c:pt>
                <c:pt idx="825">
                  <c:v>-1.5228858261017605E-2</c:v>
                </c:pt>
                <c:pt idx="826">
                  <c:v>-9.2309001191085063E-3</c:v>
                </c:pt>
                <c:pt idx="827">
                  <c:v>-9.1883614088820453E-3</c:v>
                </c:pt>
                <c:pt idx="828">
                  <c:v>-7.4868129998298073E-3</c:v>
                </c:pt>
                <c:pt idx="829">
                  <c:v>-6.4658839543986196E-3</c:v>
                </c:pt>
                <c:pt idx="830">
                  <c:v>-1.1017525948613278E-2</c:v>
                </c:pt>
                <c:pt idx="831">
                  <c:v>-1.2804151778118051E-2</c:v>
                </c:pt>
                <c:pt idx="832">
                  <c:v>-1.3569848562191634E-2</c:v>
                </c:pt>
                <c:pt idx="833">
                  <c:v>-1.3952696954228426E-2</c:v>
                </c:pt>
                <c:pt idx="834">
                  <c:v>-1.6164709885996258E-2</c:v>
                </c:pt>
                <c:pt idx="835">
                  <c:v>-1.8759571209800881E-2</c:v>
                </c:pt>
                <c:pt idx="836">
                  <c:v>-2.3098519652884203E-2</c:v>
                </c:pt>
                <c:pt idx="837">
                  <c:v>-2.2673132550621145E-2</c:v>
                </c:pt>
                <c:pt idx="838">
                  <c:v>-2.1524587374510767E-2</c:v>
                </c:pt>
                <c:pt idx="839">
                  <c:v>-2.4544835800578646E-2</c:v>
                </c:pt>
                <c:pt idx="840">
                  <c:v>-2.1354432533605701E-2</c:v>
                </c:pt>
                <c:pt idx="841">
                  <c:v>-2.2885826101752674E-2</c:v>
                </c:pt>
                <c:pt idx="842">
                  <c:v>-2.4332142249447117E-2</c:v>
                </c:pt>
                <c:pt idx="843">
                  <c:v>-2.1184277692700437E-2</c:v>
                </c:pt>
                <c:pt idx="844">
                  <c:v>-2.3736600306278794E-2</c:v>
                </c:pt>
                <c:pt idx="845">
                  <c:v>-2.2800748681299946E-2</c:v>
                </c:pt>
                <c:pt idx="846">
                  <c:v>-2.1992513187000289E-2</c:v>
                </c:pt>
                <c:pt idx="847">
                  <c:v>-2.2375361579036888E-2</c:v>
                </c:pt>
                <c:pt idx="848">
                  <c:v>-2.156712608473723E-2</c:v>
                </c:pt>
                <c:pt idx="849">
                  <c:v>-2.318359707333674E-2</c:v>
                </c:pt>
                <c:pt idx="850">
                  <c:v>-2.956440360728263E-2</c:v>
                </c:pt>
                <c:pt idx="851">
                  <c:v>-3.4839203675344606E-2</c:v>
                </c:pt>
                <c:pt idx="852">
                  <c:v>-4.1773013442232554E-2</c:v>
                </c:pt>
                <c:pt idx="853">
                  <c:v>-4.6324655436447211E-2</c:v>
                </c:pt>
                <c:pt idx="854">
                  <c:v>-4.3687255402416317E-2</c:v>
                </c:pt>
                <c:pt idx="855">
                  <c:v>-3.9390845669559263E-2</c:v>
                </c:pt>
                <c:pt idx="856">
                  <c:v>-3.364811978900796E-2</c:v>
                </c:pt>
                <c:pt idx="857">
                  <c:v>-3.2797345584481843E-2</c:v>
                </c:pt>
                <c:pt idx="858">
                  <c:v>-3.6540752084396846E-2</c:v>
                </c:pt>
                <c:pt idx="859">
                  <c:v>-3.7051216607112435E-2</c:v>
                </c:pt>
                <c:pt idx="860">
                  <c:v>-4.1475242470648294E-2</c:v>
                </c:pt>
                <c:pt idx="861">
                  <c:v>-4.0496852135443372E-2</c:v>
                </c:pt>
                <c:pt idx="862">
                  <c:v>-3.9007997277522667E-2</c:v>
                </c:pt>
                <c:pt idx="863">
                  <c:v>-4.1007316658158967E-2</c:v>
                </c:pt>
                <c:pt idx="864">
                  <c:v>-4.215586183426915E-2</c:v>
                </c:pt>
                <c:pt idx="865">
                  <c:v>-4.692019737961553E-2</c:v>
                </c:pt>
                <c:pt idx="866">
                  <c:v>-4.8962055470478105E-2</c:v>
                </c:pt>
                <c:pt idx="867">
                  <c:v>-4.9642674834099149E-2</c:v>
                </c:pt>
                <c:pt idx="868">
                  <c:v>-5.0195678067041012E-2</c:v>
                </c:pt>
                <c:pt idx="869">
                  <c:v>-4.8706823209120308E-2</c:v>
                </c:pt>
                <c:pt idx="870">
                  <c:v>-4.7983665135273183E-2</c:v>
                </c:pt>
                <c:pt idx="871">
                  <c:v>-4.9940445805683215E-2</c:v>
                </c:pt>
                <c:pt idx="872">
                  <c:v>-5.3981623277182283E-2</c:v>
                </c:pt>
                <c:pt idx="873">
                  <c:v>-5.6959332993023699E-2</c:v>
                </c:pt>
                <c:pt idx="874">
                  <c:v>-5.5938403947592315E-2</c:v>
                </c:pt>
                <c:pt idx="875">
                  <c:v>-5.5257784583971459E-2</c:v>
                </c:pt>
                <c:pt idx="876">
                  <c:v>-5.313084907265616E-2</c:v>
                </c:pt>
                <c:pt idx="877">
                  <c:v>-4.4538029606942441E-2</c:v>
                </c:pt>
                <c:pt idx="878">
                  <c:v>-4.053939084566964E-2</c:v>
                </c:pt>
                <c:pt idx="879">
                  <c:v>-4.3985026374000383E-2</c:v>
                </c:pt>
                <c:pt idx="880">
                  <c:v>-4.6579887697805009E-2</c:v>
                </c:pt>
                <c:pt idx="881">
                  <c:v>-5.2960694231750899E-2</c:v>
                </c:pt>
                <c:pt idx="882">
                  <c:v>-6.2616981453122458E-2</c:v>
                </c:pt>
                <c:pt idx="883">
                  <c:v>-6.2999829845159061E-2</c:v>
                </c:pt>
                <c:pt idx="884">
                  <c:v>-6.0915433044070225E-2</c:v>
                </c:pt>
                <c:pt idx="885">
                  <c:v>-6.0532584652033435E-2</c:v>
                </c:pt>
                <c:pt idx="886">
                  <c:v>-6.1553513697464819E-2</c:v>
                </c:pt>
                <c:pt idx="887">
                  <c:v>-6.1510974987238357E-2</c:v>
                </c:pt>
                <c:pt idx="888">
                  <c:v>-6.4063297600816707E-2</c:v>
                </c:pt>
                <c:pt idx="889">
                  <c:v>-6.1851284669048878E-2</c:v>
                </c:pt>
                <c:pt idx="890">
                  <c:v>-5.772502977709728E-2</c:v>
                </c:pt>
                <c:pt idx="891">
                  <c:v>-5.6448868470308104E-2</c:v>
                </c:pt>
                <c:pt idx="892">
                  <c:v>-5.4917474902160937E-2</c:v>
                </c:pt>
                <c:pt idx="893">
                  <c:v>-5.6406329760081642E-2</c:v>
                </c:pt>
                <c:pt idx="894">
                  <c:v>-5.9511655606602057E-2</c:v>
                </c:pt>
                <c:pt idx="895">
                  <c:v>-6.3127445975838054E-2</c:v>
                </c:pt>
                <c:pt idx="896">
                  <c:v>-6.6402926663263542E-2</c:v>
                </c:pt>
                <c:pt idx="897">
                  <c:v>-6.8912710566615631E-2</c:v>
                </c:pt>
                <c:pt idx="898">
                  <c:v>-6.5339458907605896E-2</c:v>
                </c:pt>
                <c:pt idx="899">
                  <c:v>-6.1766207248596348E-2</c:v>
                </c:pt>
                <c:pt idx="900">
                  <c:v>-5.9171345924791528E-2</c:v>
                </c:pt>
                <c:pt idx="901">
                  <c:v>-5.8448187850944404E-2</c:v>
                </c:pt>
                <c:pt idx="902">
                  <c:v>-5.904372979411273E-2</c:v>
                </c:pt>
                <c:pt idx="903">
                  <c:v>-6.1213204015654291E-2</c:v>
                </c:pt>
                <c:pt idx="904">
                  <c:v>-6.6402926663263542E-2</c:v>
                </c:pt>
                <c:pt idx="905">
                  <c:v>-7.0784413816573133E-2</c:v>
                </c:pt>
                <c:pt idx="906">
                  <c:v>-7.4144971924451339E-2</c:v>
                </c:pt>
                <c:pt idx="907">
                  <c:v>-7.5889059043729848E-2</c:v>
                </c:pt>
                <c:pt idx="908">
                  <c:v>-7.2145652543814845E-2</c:v>
                </c:pt>
                <c:pt idx="909">
                  <c:v>-6.2787136294027532E-2</c:v>
                </c:pt>
                <c:pt idx="910">
                  <c:v>-5.7469797515739288E-2</c:v>
                </c:pt>
                <c:pt idx="911">
                  <c:v>-5.8065339458907614E-2</c:v>
                </c:pt>
                <c:pt idx="912">
                  <c:v>-5.6619023311213171E-2</c:v>
                </c:pt>
                <c:pt idx="913">
                  <c:v>-5.8235494299812875E-2</c:v>
                </c:pt>
                <c:pt idx="914">
                  <c:v>-6.1128126595201754E-2</c:v>
                </c:pt>
                <c:pt idx="915">
                  <c:v>-5.8490726561170672E-2</c:v>
                </c:pt>
                <c:pt idx="916">
                  <c:v>-6.0362429811128174E-2</c:v>
                </c:pt>
                <c:pt idx="917">
                  <c:v>-6.6445465373489998E-2</c:v>
                </c:pt>
                <c:pt idx="918">
                  <c:v>-7.1209800918836191E-2</c:v>
                </c:pt>
                <c:pt idx="919">
                  <c:v>-7.6569678407350697E-2</c:v>
                </c:pt>
                <c:pt idx="920">
                  <c:v>-7.980262038454991E-2</c:v>
                </c:pt>
                <c:pt idx="921">
                  <c:v>-7.9164539731155323E-2</c:v>
                </c:pt>
                <c:pt idx="922">
                  <c:v>-7.6527139697124436E-2</c:v>
                </c:pt>
                <c:pt idx="923">
                  <c:v>-7.6356984856219168E-2</c:v>
                </c:pt>
                <c:pt idx="924">
                  <c:v>-7.8654075208439728E-2</c:v>
                </c:pt>
                <c:pt idx="925">
                  <c:v>-8.0993704270886549E-2</c:v>
                </c:pt>
                <c:pt idx="926">
                  <c:v>-8.3588565594691175E-2</c:v>
                </c:pt>
                <c:pt idx="927">
                  <c:v>-8.5417730134422415E-2</c:v>
                </c:pt>
                <c:pt idx="928">
                  <c:v>-8.307810107197558E-2</c:v>
                </c:pt>
                <c:pt idx="929">
                  <c:v>-8.0100391356134171E-2</c:v>
                </c:pt>
                <c:pt idx="930">
                  <c:v>-8.2014633316317934E-2</c:v>
                </c:pt>
                <c:pt idx="931">
                  <c:v>-8.2695252679938797E-2</c:v>
                </c:pt>
                <c:pt idx="932">
                  <c:v>-8.3205717202654392E-2</c:v>
                </c:pt>
                <c:pt idx="933">
                  <c:v>-8.3035562361749318E-2</c:v>
                </c:pt>
                <c:pt idx="934">
                  <c:v>-8.1334013952697085E-2</c:v>
                </c:pt>
                <c:pt idx="935">
                  <c:v>-7.8356304236855662E-2</c:v>
                </c:pt>
                <c:pt idx="936">
                  <c:v>-8.0823549429981295E-2</c:v>
                </c:pt>
                <c:pt idx="937">
                  <c:v>-8.1376552662923346E-2</c:v>
                </c:pt>
                <c:pt idx="938">
                  <c:v>-8.5205036583290886E-2</c:v>
                </c:pt>
                <c:pt idx="939">
                  <c:v>-8.6225965628722256E-2</c:v>
                </c:pt>
                <c:pt idx="940">
                  <c:v>-8.5843117236685473E-2</c:v>
                </c:pt>
                <c:pt idx="941">
                  <c:v>-8.2950484941296587E-2</c:v>
                </c:pt>
                <c:pt idx="942">
                  <c:v>-7.9249617151608054E-2</c:v>
                </c:pt>
                <c:pt idx="943">
                  <c:v>-7.7845839714139872E-2</c:v>
                </c:pt>
                <c:pt idx="944">
                  <c:v>-7.4995746128977456E-2</c:v>
                </c:pt>
                <c:pt idx="945">
                  <c:v>-7.5421133231240514E-2</c:v>
                </c:pt>
                <c:pt idx="946">
                  <c:v>-8.1163859111791817E-2</c:v>
                </c:pt>
                <c:pt idx="947">
                  <c:v>-8.4184107537859501E-2</c:v>
                </c:pt>
                <c:pt idx="948">
                  <c:v>-8.7374510804832453E-2</c:v>
                </c:pt>
                <c:pt idx="949">
                  <c:v>-9.0437297941126399E-2</c:v>
                </c:pt>
                <c:pt idx="950">
                  <c:v>-9.022460438999487E-2</c:v>
                </c:pt>
                <c:pt idx="951">
                  <c:v>-9.0267143100221325E-2</c:v>
                </c:pt>
                <c:pt idx="952">
                  <c:v>-9.2138846350178633E-2</c:v>
                </c:pt>
                <c:pt idx="953">
                  <c:v>-8.9288752765016216E-2</c:v>
                </c:pt>
                <c:pt idx="954">
                  <c:v>-8.4524417219670023E-2</c:v>
                </c:pt>
                <c:pt idx="955">
                  <c:v>-8.209971073677047E-2</c:v>
                </c:pt>
                <c:pt idx="956">
                  <c:v>-8.1801939765186404E-2</c:v>
                </c:pt>
                <c:pt idx="957">
                  <c:v>-8.4439339799217292E-2</c:v>
                </c:pt>
                <c:pt idx="958">
                  <c:v>-8.9416368895695209E-2</c:v>
                </c:pt>
                <c:pt idx="959">
                  <c:v>-8.9969372128637065E-2</c:v>
                </c:pt>
                <c:pt idx="960">
                  <c:v>-8.945890760592147E-2</c:v>
                </c:pt>
                <c:pt idx="961">
                  <c:v>-8.8097668878679564E-2</c:v>
                </c:pt>
                <c:pt idx="962">
                  <c:v>-8.7374510804832453E-2</c:v>
                </c:pt>
                <c:pt idx="963">
                  <c:v>-8.4609494640122559E-2</c:v>
                </c:pt>
                <c:pt idx="964">
                  <c:v>-8.3120639782201855E-2</c:v>
                </c:pt>
                <c:pt idx="965">
                  <c:v>-8.1759401054960143E-2</c:v>
                </c:pt>
                <c:pt idx="966">
                  <c:v>-8.4737110770801552E-2</c:v>
                </c:pt>
                <c:pt idx="967">
                  <c:v>-8.6183426918495801E-2</c:v>
                </c:pt>
                <c:pt idx="968">
                  <c:v>-9.001191083886334E-2</c:v>
                </c:pt>
                <c:pt idx="969">
                  <c:v>-9.2989620554704749E-2</c:v>
                </c:pt>
                <c:pt idx="970">
                  <c:v>-9.0267143100221325E-2</c:v>
                </c:pt>
                <c:pt idx="971">
                  <c:v>-9.2649310872894422E-2</c:v>
                </c:pt>
                <c:pt idx="972">
                  <c:v>-8.7884975327548034E-2</c:v>
                </c:pt>
                <c:pt idx="973">
                  <c:v>-8.4013952696954233E-2</c:v>
                </c:pt>
                <c:pt idx="974">
                  <c:v>-8.7629743066190244E-2</c:v>
                </c:pt>
                <c:pt idx="975">
                  <c:v>-8.9884294708184542E-2</c:v>
                </c:pt>
                <c:pt idx="976">
                  <c:v>-9.1288072145652516E-2</c:v>
                </c:pt>
                <c:pt idx="977">
                  <c:v>-9.737110770801434E-2</c:v>
                </c:pt>
                <c:pt idx="978">
                  <c:v>-0.10171005615109747</c:v>
                </c:pt>
                <c:pt idx="979">
                  <c:v>-9.9072656117066588E-2</c:v>
                </c:pt>
                <c:pt idx="980">
                  <c:v>-0.10413476263399703</c:v>
                </c:pt>
                <c:pt idx="981">
                  <c:v>-0.10932448528160628</c:v>
                </c:pt>
                <c:pt idx="982">
                  <c:v>-0.10596392717372807</c:v>
                </c:pt>
                <c:pt idx="983">
                  <c:v>-0.10417730134422329</c:v>
                </c:pt>
                <c:pt idx="984">
                  <c:v>-0.10179513357155021</c:v>
                </c:pt>
                <c:pt idx="985">
                  <c:v>-9.5159094776246511E-2</c:v>
                </c:pt>
                <c:pt idx="986">
                  <c:v>-8.9629062446826738E-2</c:v>
                </c:pt>
                <c:pt idx="987">
                  <c:v>-8.8267823719584831E-2</c:v>
                </c:pt>
                <c:pt idx="988">
                  <c:v>-9.0564914071805391E-2</c:v>
                </c:pt>
                <c:pt idx="989">
                  <c:v>-9.1883614088820842E-2</c:v>
                </c:pt>
                <c:pt idx="990">
                  <c:v>-9.6520333503488223E-2</c:v>
                </c:pt>
                <c:pt idx="991">
                  <c:v>-0.10183767228177647</c:v>
                </c:pt>
                <c:pt idx="992">
                  <c:v>-0.10226305938403953</c:v>
                </c:pt>
                <c:pt idx="993">
                  <c:v>-0.10609154330440707</c:v>
                </c:pt>
                <c:pt idx="994">
                  <c:v>-0.1081759401054961</c:v>
                </c:pt>
                <c:pt idx="995">
                  <c:v>-0.10689977879870691</c:v>
                </c:pt>
                <c:pt idx="996">
                  <c:v>-0.10413476263399703</c:v>
                </c:pt>
                <c:pt idx="997">
                  <c:v>-9.8392036753445725E-2</c:v>
                </c:pt>
                <c:pt idx="998">
                  <c:v>-9.507401735579378E-2</c:v>
                </c:pt>
                <c:pt idx="999">
                  <c:v>-9.5456865747830577E-2</c:v>
                </c:pt>
                <c:pt idx="1000">
                  <c:v>-9.8817423855708783E-2</c:v>
                </c:pt>
                <c:pt idx="1001">
                  <c:v>-0.10490045941807041</c:v>
                </c:pt>
                <c:pt idx="1002">
                  <c:v>-0.10630423685553859</c:v>
                </c:pt>
                <c:pt idx="1003">
                  <c:v>-0.10375191424196023</c:v>
                </c:pt>
                <c:pt idx="1004">
                  <c:v>-0.10281606261698158</c:v>
                </c:pt>
                <c:pt idx="1005">
                  <c:v>-0.10111451420792934</c:v>
                </c:pt>
                <c:pt idx="1006">
                  <c:v>-0.10022120129317677</c:v>
                </c:pt>
                <c:pt idx="1007">
                  <c:v>-0.10251829164539733</c:v>
                </c:pt>
                <c:pt idx="1008">
                  <c:v>-9.8945039986387581E-2</c:v>
                </c:pt>
                <c:pt idx="1009">
                  <c:v>-9.8987578696614051E-2</c:v>
                </c:pt>
                <c:pt idx="1010">
                  <c:v>-0.10239067551471852</c:v>
                </c:pt>
                <c:pt idx="1011">
                  <c:v>-0.10149736259996595</c:v>
                </c:pt>
                <c:pt idx="1012">
                  <c:v>-0.10694231750893318</c:v>
                </c:pt>
                <c:pt idx="1013">
                  <c:v>-0.11038795303726393</c:v>
                </c:pt>
                <c:pt idx="1014">
                  <c:v>-0.10953717883273781</c:v>
                </c:pt>
                <c:pt idx="1015">
                  <c:v>-0.10860132720775915</c:v>
                </c:pt>
                <c:pt idx="1016">
                  <c:v>-0.11298281436106855</c:v>
                </c:pt>
                <c:pt idx="1017">
                  <c:v>-0.1139186659860474</c:v>
                </c:pt>
                <c:pt idx="1018">
                  <c:v>-0.11476944019057352</c:v>
                </c:pt>
                <c:pt idx="1019">
                  <c:v>-0.11698145312234134</c:v>
                </c:pt>
                <c:pt idx="1020">
                  <c:v>-0.11859792411094104</c:v>
                </c:pt>
                <c:pt idx="1021">
                  <c:v>-0.11710906925302034</c:v>
                </c:pt>
                <c:pt idx="1022">
                  <c:v>-0.11323804662242654</c:v>
                </c:pt>
                <c:pt idx="1023">
                  <c:v>-0.11442913050876299</c:v>
                </c:pt>
                <c:pt idx="1024">
                  <c:v>-0.11430151437808418</c:v>
                </c:pt>
                <c:pt idx="1025">
                  <c:v>-0.1175344563552834</c:v>
                </c:pt>
                <c:pt idx="1026">
                  <c:v>-0.12387272417900302</c:v>
                </c:pt>
                <c:pt idx="1027">
                  <c:v>-0.12285179513357164</c:v>
                </c:pt>
                <c:pt idx="1028">
                  <c:v>-0.12697805002552323</c:v>
                </c:pt>
                <c:pt idx="1029">
                  <c:v>-0.12268164029266639</c:v>
                </c:pt>
                <c:pt idx="1030">
                  <c:v>-0.11562021439509963</c:v>
                </c:pt>
                <c:pt idx="1031">
                  <c:v>-0.1196613918665987</c:v>
                </c:pt>
                <c:pt idx="1032">
                  <c:v>-0.11438659179853672</c:v>
                </c:pt>
                <c:pt idx="1033">
                  <c:v>-0.1116641143440531</c:v>
                </c:pt>
                <c:pt idx="1034">
                  <c:v>-0.1194061596052409</c:v>
                </c:pt>
                <c:pt idx="1035">
                  <c:v>-0.12149055640632973</c:v>
                </c:pt>
                <c:pt idx="1036">
                  <c:v>-0.11638591117917302</c:v>
                </c:pt>
                <c:pt idx="1037">
                  <c:v>-0.11557767568487337</c:v>
                </c:pt>
                <c:pt idx="1038">
                  <c:v>-0.11106857240088477</c:v>
                </c:pt>
                <c:pt idx="1039">
                  <c:v>-0.1059213884635018</c:v>
                </c:pt>
                <c:pt idx="1040">
                  <c:v>-0.10702739492938572</c:v>
                </c:pt>
                <c:pt idx="1041">
                  <c:v>-0.11047303045771666</c:v>
                </c:pt>
                <c:pt idx="1042">
                  <c:v>-0.10830355623617489</c:v>
                </c:pt>
                <c:pt idx="1043">
                  <c:v>-0.11255742725880549</c:v>
                </c:pt>
                <c:pt idx="1044">
                  <c:v>-0.11447166921898926</c:v>
                </c:pt>
                <c:pt idx="1045">
                  <c:v>-0.11804492087799899</c:v>
                </c:pt>
                <c:pt idx="1046">
                  <c:v>-0.12323464352560844</c:v>
                </c:pt>
                <c:pt idx="1047">
                  <c:v>-0.12285179513357164</c:v>
                </c:pt>
                <c:pt idx="1048">
                  <c:v>-0.12297941126425044</c:v>
                </c:pt>
                <c:pt idx="1049">
                  <c:v>-0.12629743066190238</c:v>
                </c:pt>
                <c:pt idx="1050">
                  <c:v>-0.1251488854857922</c:v>
                </c:pt>
                <c:pt idx="1051">
                  <c:v>-0.13059384039475924</c:v>
                </c:pt>
                <c:pt idx="1052">
                  <c:v>-0.13620895014463175</c:v>
                </c:pt>
                <c:pt idx="1053">
                  <c:v>-0.14067551471839387</c:v>
                </c:pt>
                <c:pt idx="1054">
                  <c:v>-0.14318529862174575</c:v>
                </c:pt>
                <c:pt idx="1055">
                  <c:v>-0.14548238897396631</c:v>
                </c:pt>
                <c:pt idx="1056">
                  <c:v>-0.14378084056491408</c:v>
                </c:pt>
                <c:pt idx="1057">
                  <c:v>-0.14097328568997794</c:v>
                </c:pt>
                <c:pt idx="1058">
                  <c:v>-0.13782542113323126</c:v>
                </c:pt>
                <c:pt idx="1059">
                  <c:v>-0.13514548238897409</c:v>
                </c:pt>
                <c:pt idx="1060">
                  <c:v>-0.13344393397992185</c:v>
                </c:pt>
                <c:pt idx="1061">
                  <c:v>-0.12612727582099711</c:v>
                </c:pt>
                <c:pt idx="1062">
                  <c:v>-0.12497873064488695</c:v>
                </c:pt>
                <c:pt idx="1063">
                  <c:v>-0.11868300153139358</c:v>
                </c:pt>
                <c:pt idx="1064">
                  <c:v>-0.1155351369746469</c:v>
                </c:pt>
                <c:pt idx="1065">
                  <c:v>-0.11583290794623116</c:v>
                </c:pt>
                <c:pt idx="1066">
                  <c:v>-0.11847030798026205</c:v>
                </c:pt>
                <c:pt idx="1067">
                  <c:v>-0.12289433384379791</c:v>
                </c:pt>
                <c:pt idx="1068">
                  <c:v>-0.12400034030968182</c:v>
                </c:pt>
                <c:pt idx="1069">
                  <c:v>-0.12982814361068584</c:v>
                </c:pt>
                <c:pt idx="1070">
                  <c:v>-0.12846690488344395</c:v>
                </c:pt>
                <c:pt idx="1071">
                  <c:v>-0.12485111451420794</c:v>
                </c:pt>
                <c:pt idx="1072">
                  <c:v>-0.12565935000850781</c:v>
                </c:pt>
                <c:pt idx="1073">
                  <c:v>-0.12731835970733377</c:v>
                </c:pt>
                <c:pt idx="1074">
                  <c:v>-0.12795644036072837</c:v>
                </c:pt>
                <c:pt idx="1075">
                  <c:v>-0.13408201463331645</c:v>
                </c:pt>
                <c:pt idx="1076">
                  <c:v>-0.14173898247405151</c:v>
                </c:pt>
                <c:pt idx="1077">
                  <c:v>-0.14258975667857765</c:v>
                </c:pt>
                <c:pt idx="1078">
                  <c:v>-0.14178152118427778</c:v>
                </c:pt>
                <c:pt idx="1079">
                  <c:v>-0.14288752765016169</c:v>
                </c:pt>
                <c:pt idx="1080">
                  <c:v>-0.14127105666156201</c:v>
                </c:pt>
                <c:pt idx="1081">
                  <c:v>-0.13944189212183095</c:v>
                </c:pt>
                <c:pt idx="1082">
                  <c:v>-0.13914412115024671</c:v>
                </c:pt>
                <c:pt idx="1083">
                  <c:v>-0.14037774374680961</c:v>
                </c:pt>
                <c:pt idx="1084">
                  <c:v>-0.14161136634337251</c:v>
                </c:pt>
                <c:pt idx="1085">
                  <c:v>-0.14382337927514036</c:v>
                </c:pt>
                <c:pt idx="1086">
                  <c:v>-0.14816232771822369</c:v>
                </c:pt>
                <c:pt idx="1087">
                  <c:v>-0.14999149225795472</c:v>
                </c:pt>
                <c:pt idx="1088">
                  <c:v>-0.14458907605921395</c:v>
                </c:pt>
                <c:pt idx="1089">
                  <c:v>-0.14237706312744611</c:v>
                </c:pt>
                <c:pt idx="1090">
                  <c:v>-0.14267483409903017</c:v>
                </c:pt>
                <c:pt idx="1091">
                  <c:v>-0.14258975667857765</c:v>
                </c:pt>
                <c:pt idx="1092">
                  <c:v>-0.14395099540581935</c:v>
                </c:pt>
                <c:pt idx="1093">
                  <c:v>-0.14875786966139201</c:v>
                </c:pt>
                <c:pt idx="1094">
                  <c:v>-0.1490131019227498</c:v>
                </c:pt>
                <c:pt idx="1095">
                  <c:v>-0.1446316147694402</c:v>
                </c:pt>
                <c:pt idx="1096">
                  <c:v>-0.14731155351369757</c:v>
                </c:pt>
                <c:pt idx="1097">
                  <c:v>-0.1490131019227498</c:v>
                </c:pt>
                <c:pt idx="1098">
                  <c:v>-0.14561000510464533</c:v>
                </c:pt>
                <c:pt idx="1099">
                  <c:v>-0.1548834439339799</c:v>
                </c:pt>
                <c:pt idx="1100">
                  <c:v>-0.15841415688276336</c:v>
                </c:pt>
                <c:pt idx="1101">
                  <c:v>-0.152246043899949</c:v>
                </c:pt>
                <c:pt idx="1102">
                  <c:v>-0.15509613748511142</c:v>
                </c:pt>
                <c:pt idx="1103">
                  <c:v>-0.14909817934320233</c:v>
                </c:pt>
                <c:pt idx="1104">
                  <c:v>-0.14501446316147701</c:v>
                </c:pt>
                <c:pt idx="1105">
                  <c:v>-0.15041687936021778</c:v>
                </c:pt>
                <c:pt idx="1106">
                  <c:v>-0.15662753105325861</c:v>
                </c:pt>
                <c:pt idx="1107">
                  <c:v>-0.15939254721796847</c:v>
                </c:pt>
                <c:pt idx="1108">
                  <c:v>-0.15896716011570541</c:v>
                </c:pt>
                <c:pt idx="1109">
                  <c:v>-0.1595201633486473</c:v>
                </c:pt>
                <c:pt idx="1110">
                  <c:v>-0.15552152458737448</c:v>
                </c:pt>
                <c:pt idx="1111">
                  <c:v>-0.15135273098519664</c:v>
                </c:pt>
                <c:pt idx="1112">
                  <c:v>-0.14956610515569166</c:v>
                </c:pt>
                <c:pt idx="1113">
                  <c:v>-0.14629062446826618</c:v>
                </c:pt>
                <c:pt idx="1114">
                  <c:v>-0.1491407180534286</c:v>
                </c:pt>
                <c:pt idx="1115">
                  <c:v>-0.15122511485451762</c:v>
                </c:pt>
                <c:pt idx="1116">
                  <c:v>-0.16211502467245192</c:v>
                </c:pt>
                <c:pt idx="1117">
                  <c:v>-0.16407180534286214</c:v>
                </c:pt>
                <c:pt idx="1118">
                  <c:v>-0.15930746979751575</c:v>
                </c:pt>
                <c:pt idx="1119">
                  <c:v>-0.15866938914412118</c:v>
                </c:pt>
                <c:pt idx="1120">
                  <c:v>-0.15007656967840743</c:v>
                </c:pt>
                <c:pt idx="1121">
                  <c:v>-0.15020418580908626</c:v>
                </c:pt>
                <c:pt idx="1122">
                  <c:v>-0.15513867619533789</c:v>
                </c:pt>
                <c:pt idx="1123">
                  <c:v>-0.15262889229198581</c:v>
                </c:pt>
                <c:pt idx="1124">
                  <c:v>-0.15381997617832224</c:v>
                </c:pt>
                <c:pt idx="1125">
                  <c:v>-0.15326697294538039</c:v>
                </c:pt>
                <c:pt idx="1126">
                  <c:v>-0.15245873745108054</c:v>
                </c:pt>
                <c:pt idx="1127">
                  <c:v>-0.16271056661562022</c:v>
                </c:pt>
                <c:pt idx="1128">
                  <c:v>-0.17109069253020262</c:v>
                </c:pt>
                <c:pt idx="1129">
                  <c:v>-0.17751403777437477</c:v>
                </c:pt>
                <c:pt idx="1130">
                  <c:v>-0.17938574102433227</c:v>
                </c:pt>
                <c:pt idx="1131">
                  <c:v>-0.17274970222902838</c:v>
                </c:pt>
                <c:pt idx="1132">
                  <c:v>-0.16798536668368222</c:v>
                </c:pt>
                <c:pt idx="1133">
                  <c:v>-0.16662412795644049</c:v>
                </c:pt>
                <c:pt idx="1134">
                  <c:v>-0.16292326016675177</c:v>
                </c:pt>
                <c:pt idx="1135">
                  <c:v>-0.16790028926322967</c:v>
                </c:pt>
                <c:pt idx="1136">
                  <c:v>-0.17466394418921216</c:v>
                </c:pt>
                <c:pt idx="1137">
                  <c:v>-0.17559979581419102</c:v>
                </c:pt>
                <c:pt idx="1138">
                  <c:v>-0.17138846350178669</c:v>
                </c:pt>
                <c:pt idx="1139">
                  <c:v>-0.17326016675174419</c:v>
                </c:pt>
                <c:pt idx="1140">
                  <c:v>-0.17462140547898589</c:v>
                </c:pt>
                <c:pt idx="1141">
                  <c:v>-0.17291985706993365</c:v>
                </c:pt>
                <c:pt idx="1142">
                  <c:v>-0.18023651522885839</c:v>
                </c:pt>
                <c:pt idx="1143">
                  <c:v>-0.18406499914922594</c:v>
                </c:pt>
                <c:pt idx="1144">
                  <c:v>-0.18478815722307307</c:v>
                </c:pt>
                <c:pt idx="1145">
                  <c:v>-0.1858516249787307</c:v>
                </c:pt>
                <c:pt idx="1146">
                  <c:v>-0.180746979751574</c:v>
                </c:pt>
                <c:pt idx="1147">
                  <c:v>-0.17513187000170169</c:v>
                </c:pt>
                <c:pt idx="1148">
                  <c:v>-0.17185638931427602</c:v>
                </c:pt>
                <c:pt idx="1149">
                  <c:v>-0.16683682150757204</c:v>
                </c:pt>
                <c:pt idx="1150">
                  <c:v>-0.16700697634847708</c:v>
                </c:pt>
                <c:pt idx="1151">
                  <c:v>-0.16598604730304592</c:v>
                </c:pt>
                <c:pt idx="1152">
                  <c:v>-0.16704951505870355</c:v>
                </c:pt>
                <c:pt idx="1153">
                  <c:v>-0.17245193125744435</c:v>
                </c:pt>
                <c:pt idx="1154">
                  <c:v>-0.1781095797175431</c:v>
                </c:pt>
                <c:pt idx="1155">
                  <c:v>-0.18610685724008849</c:v>
                </c:pt>
                <c:pt idx="1156">
                  <c:v>-0.19418921218308663</c:v>
                </c:pt>
                <c:pt idx="1157">
                  <c:v>-0.19652884124553346</c:v>
                </c:pt>
                <c:pt idx="1158">
                  <c:v>-0.19138165730815049</c:v>
                </c:pt>
                <c:pt idx="1159">
                  <c:v>-0.1846180023821678</c:v>
                </c:pt>
                <c:pt idx="1160">
                  <c:v>-0.1762378764675856</c:v>
                </c:pt>
                <c:pt idx="1161">
                  <c:v>-0.17092053768929735</c:v>
                </c:pt>
                <c:pt idx="1162">
                  <c:v>-0.17338778288242299</c:v>
                </c:pt>
                <c:pt idx="1163">
                  <c:v>-0.18223583460949469</c:v>
                </c:pt>
                <c:pt idx="1164">
                  <c:v>-0.18980772502977725</c:v>
                </c:pt>
                <c:pt idx="1165">
                  <c:v>-0.19729453802960703</c:v>
                </c:pt>
                <c:pt idx="1166">
                  <c:v>-0.20295218648970562</c:v>
                </c:pt>
                <c:pt idx="1167">
                  <c:v>-0.19027565084226655</c:v>
                </c:pt>
                <c:pt idx="1168">
                  <c:v>-0.18002382167772688</c:v>
                </c:pt>
                <c:pt idx="1169">
                  <c:v>-0.1730049344903864</c:v>
                </c:pt>
                <c:pt idx="1170">
                  <c:v>-0.16560319891100911</c:v>
                </c:pt>
                <c:pt idx="1171">
                  <c:v>-0.17075038284839208</c:v>
                </c:pt>
                <c:pt idx="1172">
                  <c:v>-0.18215075718904217</c:v>
                </c:pt>
                <c:pt idx="1173">
                  <c:v>-0.19176450570018727</c:v>
                </c:pt>
                <c:pt idx="1174">
                  <c:v>-0.2001020929045432</c:v>
                </c:pt>
                <c:pt idx="1175">
                  <c:v>-0.20482388973966312</c:v>
                </c:pt>
                <c:pt idx="1176">
                  <c:v>-0.20592989620554703</c:v>
                </c:pt>
                <c:pt idx="1177">
                  <c:v>-0.20082525097839032</c:v>
                </c:pt>
                <c:pt idx="1178">
                  <c:v>-0.18797856049004599</c:v>
                </c:pt>
                <c:pt idx="1179">
                  <c:v>-0.18334184107537863</c:v>
                </c:pt>
                <c:pt idx="1180">
                  <c:v>-0.17491917645057015</c:v>
                </c:pt>
                <c:pt idx="1181">
                  <c:v>-0.17879019908116395</c:v>
                </c:pt>
                <c:pt idx="1182">
                  <c:v>-0.19397651863195511</c:v>
                </c:pt>
                <c:pt idx="1183">
                  <c:v>-0.19163688956950828</c:v>
                </c:pt>
                <c:pt idx="1184">
                  <c:v>-0.19827292836481197</c:v>
                </c:pt>
                <c:pt idx="1185">
                  <c:v>-0.19793261868300163</c:v>
                </c:pt>
                <c:pt idx="1186">
                  <c:v>-0.19529521864897054</c:v>
                </c:pt>
                <c:pt idx="1187">
                  <c:v>-0.19963416709205387</c:v>
                </c:pt>
                <c:pt idx="1188">
                  <c:v>-0.20044240258635371</c:v>
                </c:pt>
                <c:pt idx="1189">
                  <c:v>-0.20533435426237889</c:v>
                </c:pt>
                <c:pt idx="1190">
                  <c:v>-0.20695082525097841</c:v>
                </c:pt>
                <c:pt idx="1191">
                  <c:v>-0.20507912200102091</c:v>
                </c:pt>
                <c:pt idx="1192">
                  <c:v>-0.20180364131359543</c:v>
                </c:pt>
                <c:pt idx="1193">
                  <c:v>-0.19891100901820655</c:v>
                </c:pt>
                <c:pt idx="1194">
                  <c:v>-0.1969967670580228</c:v>
                </c:pt>
                <c:pt idx="1195">
                  <c:v>-0.21039646077930915</c:v>
                </c:pt>
                <c:pt idx="1196">
                  <c:v>-0.22281776416539062</c:v>
                </c:pt>
                <c:pt idx="1197">
                  <c:v>-0.22217968351199602</c:v>
                </c:pt>
                <c:pt idx="1198">
                  <c:v>-0.22409392547217979</c:v>
                </c:pt>
                <c:pt idx="1199">
                  <c:v>-0.2135868640462821</c:v>
                </c:pt>
                <c:pt idx="1200">
                  <c:v>-0.20580228007486823</c:v>
                </c:pt>
                <c:pt idx="1201">
                  <c:v>-0.20465373489875785</c:v>
                </c:pt>
                <c:pt idx="1202">
                  <c:v>-0.2013357155011061</c:v>
                </c:pt>
                <c:pt idx="1203">
                  <c:v>-0.20656797685894163</c:v>
                </c:pt>
                <c:pt idx="1204">
                  <c:v>-0.20797175429640979</c:v>
                </c:pt>
                <c:pt idx="1205">
                  <c:v>-0.20644036072826283</c:v>
                </c:pt>
                <c:pt idx="1206">
                  <c:v>-0.21243831887017192</c:v>
                </c:pt>
                <c:pt idx="1207">
                  <c:v>-0.21320401565424552</c:v>
                </c:pt>
                <c:pt idx="1208">
                  <c:v>-0.21290624468266126</c:v>
                </c:pt>
                <c:pt idx="1209">
                  <c:v>-0.21584141568827639</c:v>
                </c:pt>
                <c:pt idx="1210">
                  <c:v>-0.21413986727922416</c:v>
                </c:pt>
                <c:pt idx="1211">
                  <c:v>-0.21384209630764009</c:v>
                </c:pt>
                <c:pt idx="1212">
                  <c:v>-0.21784073506891269</c:v>
                </c:pt>
                <c:pt idx="1213">
                  <c:v>-0.21541602858601333</c:v>
                </c:pt>
                <c:pt idx="1214">
                  <c:v>-0.21818104475072322</c:v>
                </c:pt>
                <c:pt idx="1215">
                  <c:v>-0.231070273949294</c:v>
                </c:pt>
                <c:pt idx="1216">
                  <c:v>-0.23847200952867109</c:v>
                </c:pt>
                <c:pt idx="1217">
                  <c:v>-0.24600136123872735</c:v>
                </c:pt>
                <c:pt idx="1218">
                  <c:v>-0.2517866258295049</c:v>
                </c:pt>
                <c:pt idx="1219">
                  <c:v>-0.24302365152288594</c:v>
                </c:pt>
                <c:pt idx="1220">
                  <c:v>-0.23481368044920881</c:v>
                </c:pt>
                <c:pt idx="1221">
                  <c:v>-0.23298451590947777</c:v>
                </c:pt>
                <c:pt idx="1222">
                  <c:v>-0.2291985706993365</c:v>
                </c:pt>
                <c:pt idx="1223">
                  <c:v>-0.22213714480176974</c:v>
                </c:pt>
                <c:pt idx="1224">
                  <c:v>-0.21120469627360902</c:v>
                </c:pt>
                <c:pt idx="1225">
                  <c:v>-0.21439509954058195</c:v>
                </c:pt>
                <c:pt idx="1226">
                  <c:v>-0.20920537689297269</c:v>
                </c:pt>
                <c:pt idx="1227">
                  <c:v>-0.20644036072826283</c:v>
                </c:pt>
                <c:pt idx="1228">
                  <c:v>-0.21001361238727256</c:v>
                </c:pt>
                <c:pt idx="1229">
                  <c:v>-0.21388463501786636</c:v>
                </c:pt>
                <c:pt idx="1230">
                  <c:v>-0.20814190913731506</c:v>
                </c:pt>
                <c:pt idx="1231">
                  <c:v>-0.20763144461459926</c:v>
                </c:pt>
                <c:pt idx="1232">
                  <c:v>-0.21716011570529184</c:v>
                </c:pt>
                <c:pt idx="1233">
                  <c:v>-0.22162668027905397</c:v>
                </c:pt>
                <c:pt idx="1234">
                  <c:v>-0.21541602858601333</c:v>
                </c:pt>
                <c:pt idx="1235">
                  <c:v>-0.22188191254041176</c:v>
                </c:pt>
                <c:pt idx="1236">
                  <c:v>-0.22247745448358008</c:v>
                </c:pt>
                <c:pt idx="1237">
                  <c:v>-0.21856389314276001</c:v>
                </c:pt>
                <c:pt idx="1238">
                  <c:v>-0.22681640292666341</c:v>
                </c:pt>
                <c:pt idx="1239">
                  <c:v>-0.22860302875616817</c:v>
                </c:pt>
                <c:pt idx="1240">
                  <c:v>-0.23166581589246213</c:v>
                </c:pt>
                <c:pt idx="1241">
                  <c:v>-0.23842947081844482</c:v>
                </c:pt>
                <c:pt idx="1242">
                  <c:v>-0.23200612557427266</c:v>
                </c:pt>
                <c:pt idx="1243">
                  <c:v>-0.24008848051727077</c:v>
                </c:pt>
                <c:pt idx="1244">
                  <c:v>-0.24540581929555902</c:v>
                </c:pt>
                <c:pt idx="1245">
                  <c:v>-0.24370427088650679</c:v>
                </c:pt>
                <c:pt idx="1246">
                  <c:v>-0.24617151607963261</c:v>
                </c:pt>
                <c:pt idx="1247">
                  <c:v>-0.25199931938063647</c:v>
                </c:pt>
                <c:pt idx="1248">
                  <c:v>-0.25097839033520508</c:v>
                </c:pt>
                <c:pt idx="1249">
                  <c:v>-0.25646588395439857</c:v>
                </c:pt>
                <c:pt idx="1250">
                  <c:v>-0.26518631955079131</c:v>
                </c:pt>
                <c:pt idx="1251">
                  <c:v>-0.26586693891441215</c:v>
                </c:pt>
                <c:pt idx="1252">
                  <c:v>-0.26348477114173907</c:v>
                </c:pt>
                <c:pt idx="1253">
                  <c:v>-0.26446316147694415</c:v>
                </c:pt>
                <c:pt idx="1254">
                  <c:v>-0.25518972264760942</c:v>
                </c:pt>
                <c:pt idx="1255">
                  <c:v>-0.24638420963076413</c:v>
                </c:pt>
                <c:pt idx="1256">
                  <c:v>-0.2465543644716692</c:v>
                </c:pt>
                <c:pt idx="1257">
                  <c:v>-0.24714990641483753</c:v>
                </c:pt>
                <c:pt idx="1258">
                  <c:v>-0.25229709035222053</c:v>
                </c:pt>
                <c:pt idx="1259">
                  <c:v>-0.25574272588055147</c:v>
                </c:pt>
                <c:pt idx="1260">
                  <c:v>-0.26059213884635019</c:v>
                </c:pt>
                <c:pt idx="1261">
                  <c:v>-0.25000000000000017</c:v>
                </c:pt>
                <c:pt idx="1262">
                  <c:v>-0.24315126765356473</c:v>
                </c:pt>
                <c:pt idx="1263">
                  <c:v>-0.24076909988089165</c:v>
                </c:pt>
                <c:pt idx="1264">
                  <c:v>-0.24757529351710059</c:v>
                </c:pt>
                <c:pt idx="1265">
                  <c:v>-0.26084737110770817</c:v>
                </c:pt>
                <c:pt idx="1266">
                  <c:v>-0.26484600986898077</c:v>
                </c:pt>
                <c:pt idx="1267">
                  <c:v>-0.25229709035222053</c:v>
                </c:pt>
                <c:pt idx="1268">
                  <c:v>-0.24710736770461125</c:v>
                </c:pt>
                <c:pt idx="1269">
                  <c:v>-0.24689467415347974</c:v>
                </c:pt>
                <c:pt idx="1270">
                  <c:v>-0.24574612897736955</c:v>
                </c:pt>
                <c:pt idx="1271">
                  <c:v>-0.25348817423855713</c:v>
                </c:pt>
                <c:pt idx="1272">
                  <c:v>-0.26301684532924974</c:v>
                </c:pt>
                <c:pt idx="1273">
                  <c:v>-0.2544240258635358</c:v>
                </c:pt>
                <c:pt idx="1274">
                  <c:v>-0.25123362259656284</c:v>
                </c:pt>
                <c:pt idx="1275">
                  <c:v>-0.2626765356474392</c:v>
                </c:pt>
                <c:pt idx="1276">
                  <c:v>-0.26271907435766545</c:v>
                </c:pt>
                <c:pt idx="1277">
                  <c:v>-0.26688786795984354</c:v>
                </c:pt>
                <c:pt idx="1278">
                  <c:v>-0.27879870682320917</c:v>
                </c:pt>
                <c:pt idx="1279">
                  <c:v>-0.2840309681810449</c:v>
                </c:pt>
                <c:pt idx="1280">
                  <c:v>-0.28739152628892289</c:v>
                </c:pt>
                <c:pt idx="1281">
                  <c:v>-0.28517951335715508</c:v>
                </c:pt>
                <c:pt idx="1282">
                  <c:v>-0.26641994214735421</c:v>
                </c:pt>
                <c:pt idx="1283">
                  <c:v>-0.24357665475582779</c:v>
                </c:pt>
                <c:pt idx="1284">
                  <c:v>-0.23736600306278716</c:v>
                </c:pt>
                <c:pt idx="1285">
                  <c:v>-0.23549429981282965</c:v>
                </c:pt>
                <c:pt idx="1286">
                  <c:v>-0.25021269355113168</c:v>
                </c:pt>
                <c:pt idx="1287">
                  <c:v>-0.26297430661902343</c:v>
                </c:pt>
                <c:pt idx="1288">
                  <c:v>-0.26548409052237537</c:v>
                </c:pt>
                <c:pt idx="1289">
                  <c:v>-0.27373660030627872</c:v>
                </c:pt>
                <c:pt idx="1290">
                  <c:v>-0.25689127105666165</c:v>
                </c:pt>
                <c:pt idx="1291">
                  <c:v>-0.23923770631274466</c:v>
                </c:pt>
                <c:pt idx="1292">
                  <c:v>-0.23668538369916631</c:v>
                </c:pt>
                <c:pt idx="1293">
                  <c:v>-0.25144631614769442</c:v>
                </c:pt>
                <c:pt idx="1294">
                  <c:v>-0.26369746469287059</c:v>
                </c:pt>
                <c:pt idx="1295">
                  <c:v>-0.29122001020929045</c:v>
                </c:pt>
                <c:pt idx="1296">
                  <c:v>-0.30912880721456543</c:v>
                </c:pt>
                <c:pt idx="1297">
                  <c:v>-0.30751233622596569</c:v>
                </c:pt>
                <c:pt idx="1298">
                  <c:v>-0.28883784243661736</c:v>
                </c:pt>
                <c:pt idx="1299">
                  <c:v>-0.26697294538029609</c:v>
                </c:pt>
                <c:pt idx="1300">
                  <c:v>-0.27471499064148386</c:v>
                </c:pt>
                <c:pt idx="1301">
                  <c:v>-0.27386421643695774</c:v>
                </c:pt>
                <c:pt idx="1302">
                  <c:v>-0.28254211332312418</c:v>
                </c:pt>
                <c:pt idx="1303">
                  <c:v>-0.31185128466904882</c:v>
                </c:pt>
                <c:pt idx="1304">
                  <c:v>-0.30789518461800247</c:v>
                </c:pt>
                <c:pt idx="1305">
                  <c:v>-0.28739152628892289</c:v>
                </c:pt>
                <c:pt idx="1306">
                  <c:v>-0.28301003913561351</c:v>
                </c:pt>
                <c:pt idx="1307">
                  <c:v>-0.25957120980091897</c:v>
                </c:pt>
                <c:pt idx="1308">
                  <c:v>-0.25225455164199423</c:v>
                </c:pt>
                <c:pt idx="1309">
                  <c:v>-0.2544240258635358</c:v>
                </c:pt>
                <c:pt idx="1310">
                  <c:v>-0.25463671941466731</c:v>
                </c:pt>
                <c:pt idx="1311">
                  <c:v>-0.25195678067041016</c:v>
                </c:pt>
                <c:pt idx="1312">
                  <c:v>-0.25501956780670415</c:v>
                </c:pt>
                <c:pt idx="1313">
                  <c:v>-0.25518972264760942</c:v>
                </c:pt>
                <c:pt idx="1314">
                  <c:v>-0.25655096137485112</c:v>
                </c:pt>
                <c:pt idx="1315">
                  <c:v>-0.26054960013612388</c:v>
                </c:pt>
                <c:pt idx="1316">
                  <c:v>-0.26522885826101755</c:v>
                </c:pt>
                <c:pt idx="1317">
                  <c:v>-0.26148545176110277</c:v>
                </c:pt>
                <c:pt idx="1318">
                  <c:v>-0.27305598094265787</c:v>
                </c:pt>
                <c:pt idx="1319">
                  <c:v>-0.29321932958992697</c:v>
                </c:pt>
                <c:pt idx="1320">
                  <c:v>-0.29019908116385928</c:v>
                </c:pt>
                <c:pt idx="1321">
                  <c:v>-0.28688106176620731</c:v>
                </c:pt>
                <c:pt idx="1322">
                  <c:v>-0.28437127786285521</c:v>
                </c:pt>
                <c:pt idx="1323">
                  <c:v>-0.26875957120980104</c:v>
                </c:pt>
                <c:pt idx="1324">
                  <c:v>-0.2671431002212013</c:v>
                </c:pt>
                <c:pt idx="1325">
                  <c:v>-0.27684192615279918</c:v>
                </c:pt>
                <c:pt idx="1326">
                  <c:v>-0.28747660370937567</c:v>
                </c:pt>
                <c:pt idx="1327">
                  <c:v>-0.29019908116385928</c:v>
                </c:pt>
                <c:pt idx="1328">
                  <c:v>-0.30376892972605068</c:v>
                </c:pt>
                <c:pt idx="1329">
                  <c:v>-0.31699846860643199</c:v>
                </c:pt>
                <c:pt idx="1330">
                  <c:v>-0.31874255572571053</c:v>
                </c:pt>
                <c:pt idx="1331">
                  <c:v>-0.3240173557937725</c:v>
                </c:pt>
                <c:pt idx="1332">
                  <c:v>-0.3286115364982134</c:v>
                </c:pt>
                <c:pt idx="1333">
                  <c:v>-0.32006125574272598</c:v>
                </c:pt>
                <c:pt idx="1334">
                  <c:v>-0.30980942657818628</c:v>
                </c:pt>
                <c:pt idx="1335">
                  <c:v>-0.30249276841926154</c:v>
                </c:pt>
                <c:pt idx="1336">
                  <c:v>-0.29402756508422678</c:v>
                </c:pt>
                <c:pt idx="1337">
                  <c:v>-0.28109579717542976</c:v>
                </c:pt>
                <c:pt idx="1338">
                  <c:v>-0.27058873574953207</c:v>
                </c:pt>
                <c:pt idx="1339">
                  <c:v>-0.26676025182916452</c:v>
                </c:pt>
                <c:pt idx="1340">
                  <c:v>-0.25799727752254553</c:v>
                </c:pt>
                <c:pt idx="1341">
                  <c:v>-0.25944359367024</c:v>
                </c:pt>
                <c:pt idx="1342">
                  <c:v>-0.26344223243151277</c:v>
                </c:pt>
                <c:pt idx="1343">
                  <c:v>-0.255700187170325</c:v>
                </c:pt>
                <c:pt idx="1344">
                  <c:v>-0.2537008677896887</c:v>
                </c:pt>
                <c:pt idx="1345">
                  <c:v>-0.24876637740343724</c:v>
                </c:pt>
                <c:pt idx="1346">
                  <c:v>-0.2355793772332824</c:v>
                </c:pt>
                <c:pt idx="1347">
                  <c:v>-0.23434575463671947</c:v>
                </c:pt>
                <c:pt idx="1348">
                  <c:v>-0.23800408371618176</c:v>
                </c:pt>
                <c:pt idx="1349">
                  <c:v>-0.24238557086949133</c:v>
                </c:pt>
                <c:pt idx="1350">
                  <c:v>-0.25382848392036766</c:v>
                </c:pt>
                <c:pt idx="1351">
                  <c:v>-0.25969882593159777</c:v>
                </c:pt>
                <c:pt idx="1352">
                  <c:v>-0.26233622596562889</c:v>
                </c:pt>
                <c:pt idx="1353">
                  <c:v>-0.26795133571550117</c:v>
                </c:pt>
                <c:pt idx="1354">
                  <c:v>-0.29364471669219</c:v>
                </c:pt>
                <c:pt idx="1355">
                  <c:v>-0.30245022970903523</c:v>
                </c:pt>
                <c:pt idx="1356">
                  <c:v>-0.32452782031648808</c:v>
                </c:pt>
                <c:pt idx="1357">
                  <c:v>-0.33320571720265452</c:v>
                </c:pt>
                <c:pt idx="1358">
                  <c:v>-0.31393568147013784</c:v>
                </c:pt>
                <c:pt idx="1359">
                  <c:v>-0.3026203845499405</c:v>
                </c:pt>
                <c:pt idx="1360">
                  <c:v>-0.28335034881742382</c:v>
                </c:pt>
                <c:pt idx="1361">
                  <c:v>-0.24723498383529025</c:v>
                </c:pt>
                <c:pt idx="1362">
                  <c:v>-0.26322953888038125</c:v>
                </c:pt>
                <c:pt idx="1363">
                  <c:v>-0.28101071975497705</c:v>
                </c:pt>
                <c:pt idx="1364">
                  <c:v>-0.27773523906755154</c:v>
                </c:pt>
                <c:pt idx="1365">
                  <c:v>-0.27246043899948957</c:v>
                </c:pt>
                <c:pt idx="1366">
                  <c:v>-0.26157052918155527</c:v>
                </c:pt>
                <c:pt idx="1367">
                  <c:v>-0.23383529011400389</c:v>
                </c:pt>
                <c:pt idx="1368">
                  <c:v>-0.22681640292666341</c:v>
                </c:pt>
                <c:pt idx="1369">
                  <c:v>-0.25591288072145651</c:v>
                </c:pt>
                <c:pt idx="1370">
                  <c:v>-0.28590267143100223</c:v>
                </c:pt>
                <c:pt idx="1371">
                  <c:v>-0.30504509103283989</c:v>
                </c:pt>
                <c:pt idx="1372">
                  <c:v>-0.31376552662923257</c:v>
                </c:pt>
                <c:pt idx="1373">
                  <c:v>-0.30602348136804497</c:v>
                </c:pt>
                <c:pt idx="1374">
                  <c:v>-0.28492428109579726</c:v>
                </c:pt>
                <c:pt idx="1375">
                  <c:v>-0.28798706823209125</c:v>
                </c:pt>
                <c:pt idx="1376">
                  <c:v>-0.30113152969201984</c:v>
                </c:pt>
                <c:pt idx="1377">
                  <c:v>-0.30393908456695595</c:v>
                </c:pt>
                <c:pt idx="1378">
                  <c:v>-0.29955759741364657</c:v>
                </c:pt>
                <c:pt idx="1379">
                  <c:v>-0.29394248766377407</c:v>
                </c:pt>
                <c:pt idx="1380">
                  <c:v>-0.27713969712438324</c:v>
                </c:pt>
                <c:pt idx="1381">
                  <c:v>-0.27960694231750904</c:v>
                </c:pt>
                <c:pt idx="1382">
                  <c:v>-0.28449889399353423</c:v>
                </c:pt>
                <c:pt idx="1383">
                  <c:v>-0.30500255232261364</c:v>
                </c:pt>
                <c:pt idx="1384">
                  <c:v>-0.31789178152118441</c:v>
                </c:pt>
                <c:pt idx="1385">
                  <c:v>-0.33388633656627537</c:v>
                </c:pt>
                <c:pt idx="1386">
                  <c:v>-0.3394589076059214</c:v>
                </c:pt>
                <c:pt idx="1387">
                  <c:v>-0.32622936872554031</c:v>
                </c:pt>
                <c:pt idx="1388">
                  <c:v>-0.31742385570869508</c:v>
                </c:pt>
                <c:pt idx="1389">
                  <c:v>-0.29321932958992697</c:v>
                </c:pt>
                <c:pt idx="1390">
                  <c:v>-0.29292155861834268</c:v>
                </c:pt>
                <c:pt idx="1391">
                  <c:v>-0.28301003913561351</c:v>
                </c:pt>
                <c:pt idx="1392">
                  <c:v>-0.32903692360047648</c:v>
                </c:pt>
                <c:pt idx="1393">
                  <c:v>-0.32065679768589428</c:v>
                </c:pt>
                <c:pt idx="1394">
                  <c:v>-0.31852986217457896</c:v>
                </c:pt>
                <c:pt idx="1395">
                  <c:v>-0.30729964267483417</c:v>
                </c:pt>
                <c:pt idx="1396">
                  <c:v>-0.2892632295388804</c:v>
                </c:pt>
                <c:pt idx="1397">
                  <c:v>-0.27616130678917827</c:v>
                </c:pt>
                <c:pt idx="1398">
                  <c:v>-0.28454143270376048</c:v>
                </c:pt>
                <c:pt idx="1399">
                  <c:v>-0.28305257784583976</c:v>
                </c:pt>
                <c:pt idx="1400">
                  <c:v>-0.26374000340309683</c:v>
                </c:pt>
                <c:pt idx="1401">
                  <c:v>-0.24281095797175439</c:v>
                </c:pt>
                <c:pt idx="1402">
                  <c:v>-0.21903181895524934</c:v>
                </c:pt>
                <c:pt idx="1403">
                  <c:v>-0.20018717032499572</c:v>
                </c:pt>
                <c:pt idx="1404">
                  <c:v>-0.21864897056321256</c:v>
                </c:pt>
                <c:pt idx="1405">
                  <c:v>-0.24072656117066538</c:v>
                </c:pt>
                <c:pt idx="1406">
                  <c:v>-0.27063127445975854</c:v>
                </c:pt>
                <c:pt idx="1407">
                  <c:v>-0.29896205547047827</c:v>
                </c:pt>
                <c:pt idx="1408">
                  <c:v>-0.28751914241960191</c:v>
                </c:pt>
                <c:pt idx="1409">
                  <c:v>-0.29402756508422678</c:v>
                </c:pt>
                <c:pt idx="1410">
                  <c:v>-0.30917134592479167</c:v>
                </c:pt>
                <c:pt idx="1411">
                  <c:v>-0.2937723328228688</c:v>
                </c:pt>
                <c:pt idx="1412">
                  <c:v>-0.31023481368044931</c:v>
                </c:pt>
                <c:pt idx="1413">
                  <c:v>-0.34779649481027736</c:v>
                </c:pt>
                <c:pt idx="1414">
                  <c:v>-0.34464863025353087</c:v>
                </c:pt>
                <c:pt idx="1415">
                  <c:v>-0.33979921728773194</c:v>
                </c:pt>
                <c:pt idx="1416">
                  <c:v>-0.35119959162838182</c:v>
                </c:pt>
                <c:pt idx="1417">
                  <c:v>-0.36940615960524087</c:v>
                </c:pt>
                <c:pt idx="1418">
                  <c:v>-0.35149736259996611</c:v>
                </c:pt>
                <c:pt idx="1419">
                  <c:v>-0.30985196528841252</c:v>
                </c:pt>
                <c:pt idx="1420">
                  <c:v>-0.31253190403266989</c:v>
                </c:pt>
                <c:pt idx="1421">
                  <c:v>-0.26969542283477971</c:v>
                </c:pt>
                <c:pt idx="1422">
                  <c:v>-0.26871703249957474</c:v>
                </c:pt>
                <c:pt idx="1423">
                  <c:v>-0.2905393908456696</c:v>
                </c:pt>
                <c:pt idx="1424">
                  <c:v>-0.36936362089501457</c:v>
                </c:pt>
                <c:pt idx="1425">
                  <c:v>-0.37838182746299137</c:v>
                </c:pt>
                <c:pt idx="1426">
                  <c:v>-0.35864386591798536</c:v>
                </c:pt>
                <c:pt idx="1427">
                  <c:v>-0.3609834949804322</c:v>
                </c:pt>
                <c:pt idx="1428">
                  <c:v>-0.31197890079972784</c:v>
                </c:pt>
                <c:pt idx="1429">
                  <c:v>-0.26544155181214907</c:v>
                </c:pt>
                <c:pt idx="1430">
                  <c:v>-0.28458397141398678</c:v>
                </c:pt>
                <c:pt idx="1431">
                  <c:v>-0.29619703930576835</c:v>
                </c:pt>
                <c:pt idx="1432">
                  <c:v>-0.28581759401054968</c:v>
                </c:pt>
                <c:pt idx="1433">
                  <c:v>-0.31380806533945904</c:v>
                </c:pt>
                <c:pt idx="1434">
                  <c:v>-0.30257784583971425</c:v>
                </c:pt>
                <c:pt idx="1435">
                  <c:v>-0.27752254551642003</c:v>
                </c:pt>
                <c:pt idx="1436">
                  <c:v>-0.255700187170325</c:v>
                </c:pt>
                <c:pt idx="1437">
                  <c:v>-0.2639101582440021</c:v>
                </c:pt>
                <c:pt idx="1438">
                  <c:v>-0.2956440360728263</c:v>
                </c:pt>
                <c:pt idx="1439">
                  <c:v>-0.29781351029436787</c:v>
                </c:pt>
                <c:pt idx="1440">
                  <c:v>-0.29798366513527313</c:v>
                </c:pt>
                <c:pt idx="1441">
                  <c:v>-0.27909647779479324</c:v>
                </c:pt>
                <c:pt idx="1442">
                  <c:v>-0.28164880040837159</c:v>
                </c:pt>
                <c:pt idx="1443">
                  <c:v>-0.26556916794282809</c:v>
                </c:pt>
                <c:pt idx="1444">
                  <c:v>-0.23281436106857251</c:v>
                </c:pt>
                <c:pt idx="1445">
                  <c:v>-0.23426067721626695</c:v>
                </c:pt>
                <c:pt idx="1446">
                  <c:v>-0.23085758039816248</c:v>
                </c:pt>
                <c:pt idx="1447">
                  <c:v>-0.23855708694912381</c:v>
                </c:pt>
                <c:pt idx="1448">
                  <c:v>-0.29245363280585335</c:v>
                </c:pt>
                <c:pt idx="1449">
                  <c:v>-0.28118087459588231</c:v>
                </c:pt>
                <c:pt idx="1450">
                  <c:v>-0.26063467755657665</c:v>
                </c:pt>
                <c:pt idx="1451">
                  <c:v>-0.30023821677726742</c:v>
                </c:pt>
                <c:pt idx="1452">
                  <c:v>-0.26467585502807567</c:v>
                </c:pt>
                <c:pt idx="1453">
                  <c:v>-0.266547558278033</c:v>
                </c:pt>
                <c:pt idx="1454">
                  <c:v>-0.33694912370256935</c:v>
                </c:pt>
                <c:pt idx="1455">
                  <c:v>-0.32529351710056165</c:v>
                </c:pt>
                <c:pt idx="1456">
                  <c:v>-0.26561170665305434</c:v>
                </c:pt>
                <c:pt idx="1457">
                  <c:v>-0.23638761272758224</c:v>
                </c:pt>
                <c:pt idx="1458">
                  <c:v>-0.20788667687595727</c:v>
                </c:pt>
                <c:pt idx="1459">
                  <c:v>-0.21660711247234998</c:v>
                </c:pt>
                <c:pt idx="1460">
                  <c:v>-0.23562191594350865</c:v>
                </c:pt>
                <c:pt idx="1461">
                  <c:v>-0.24196018376722828</c:v>
                </c:pt>
                <c:pt idx="1462">
                  <c:v>-0.29942998128296755</c:v>
                </c:pt>
                <c:pt idx="1463">
                  <c:v>-0.27237536157903702</c:v>
                </c:pt>
                <c:pt idx="1464">
                  <c:v>-0.26676025182916452</c:v>
                </c:pt>
                <c:pt idx="1465">
                  <c:v>-0.27773523906755154</c:v>
                </c:pt>
                <c:pt idx="1466">
                  <c:v>-0.25319040326697306</c:v>
                </c:pt>
                <c:pt idx="1467">
                  <c:v>-0.24974476773864215</c:v>
                </c:pt>
                <c:pt idx="1468">
                  <c:v>-0.25855028075548758</c:v>
                </c:pt>
                <c:pt idx="1469">
                  <c:v>-0.27012080993704274</c:v>
                </c:pt>
                <c:pt idx="1470">
                  <c:v>-0.2854347456185129</c:v>
                </c:pt>
                <c:pt idx="1471">
                  <c:v>-0.29011400374340651</c:v>
                </c:pt>
                <c:pt idx="1472">
                  <c:v>-0.32588905904372978</c:v>
                </c:pt>
                <c:pt idx="1473">
                  <c:v>-0.3337161817253701</c:v>
                </c:pt>
                <c:pt idx="1474">
                  <c:v>-0.2961545005955421</c:v>
                </c:pt>
                <c:pt idx="1475">
                  <c:v>-0.31031989110090186</c:v>
                </c:pt>
                <c:pt idx="1476">
                  <c:v>-0.29475072315807394</c:v>
                </c:pt>
                <c:pt idx="1477">
                  <c:v>-0.28628551982303901</c:v>
                </c:pt>
                <c:pt idx="1478">
                  <c:v>-0.24817083546026891</c:v>
                </c:pt>
                <c:pt idx="1479">
                  <c:v>-0.27050365832907952</c:v>
                </c:pt>
                <c:pt idx="1480">
                  <c:v>-0.28586013272077593</c:v>
                </c:pt>
                <c:pt idx="1481">
                  <c:v>-0.32367704611196196</c:v>
                </c:pt>
                <c:pt idx="1482">
                  <c:v>-0.34256423345244186</c:v>
                </c:pt>
                <c:pt idx="1483">
                  <c:v>-0.31457376212353244</c:v>
                </c:pt>
                <c:pt idx="1484">
                  <c:v>-0.25655096137485112</c:v>
                </c:pt>
                <c:pt idx="1485">
                  <c:v>-0.2220946060915433</c:v>
                </c:pt>
                <c:pt idx="1486">
                  <c:v>-0.17504679258124894</c:v>
                </c:pt>
                <c:pt idx="1487">
                  <c:v>-0.28084056491407194</c:v>
                </c:pt>
                <c:pt idx="1488">
                  <c:v>-0.38144461459928541</c:v>
                </c:pt>
                <c:pt idx="1489">
                  <c:v>-0.38752765016164714</c:v>
                </c:pt>
                <c:pt idx="1490">
                  <c:v>-0.39671601157052927</c:v>
                </c:pt>
                <c:pt idx="1491">
                  <c:v>-0.37314956610515587</c:v>
                </c:pt>
                <c:pt idx="1492">
                  <c:v>-0.298791900629573</c:v>
                </c:pt>
                <c:pt idx="1493">
                  <c:v>-0.26803641313595372</c:v>
                </c:pt>
                <c:pt idx="1494">
                  <c:v>-0.28458397141398678</c:v>
                </c:pt>
                <c:pt idx="1495">
                  <c:v>-0.25731665815892468</c:v>
                </c:pt>
                <c:pt idx="1496">
                  <c:v>-0.17904543134252177</c:v>
                </c:pt>
                <c:pt idx="1497">
                  <c:v>-0.18610685724008849</c:v>
                </c:pt>
                <c:pt idx="1498">
                  <c:v>-0.14105836311043046</c:v>
                </c:pt>
                <c:pt idx="1499">
                  <c:v>-0.13221031138335895</c:v>
                </c:pt>
                <c:pt idx="1500">
                  <c:v>-0.18874425727411959</c:v>
                </c:pt>
                <c:pt idx="1501">
                  <c:v>-0.16615620214395097</c:v>
                </c:pt>
                <c:pt idx="1502">
                  <c:v>-0.18759571209800921</c:v>
                </c:pt>
                <c:pt idx="1503">
                  <c:v>-0.19380636379104985</c:v>
                </c:pt>
                <c:pt idx="1504">
                  <c:v>-9.6094946401225165E-2</c:v>
                </c:pt>
                <c:pt idx="1505">
                  <c:v>-2.3013442232431475E-2</c:v>
                </c:pt>
                <c:pt idx="1506">
                  <c:v>3.6668368215075645E-2</c:v>
                </c:pt>
                <c:pt idx="1507">
                  <c:v>9.2266462480857625E-2</c:v>
                </c:pt>
                <c:pt idx="1508">
                  <c:v>5.8873574953207462E-2</c:v>
                </c:pt>
                <c:pt idx="1509">
                  <c:v>2.5991151948272891E-2</c:v>
                </c:pt>
                <c:pt idx="1510">
                  <c:v>4.6920197379615336E-2</c:v>
                </c:pt>
                <c:pt idx="1511">
                  <c:v>3.1904032669729458E-2</c:v>
                </c:pt>
                <c:pt idx="1512">
                  <c:v>-1.5526629232601669E-2</c:v>
                </c:pt>
                <c:pt idx="1513">
                  <c:v>-2.9436787476603828E-2</c:v>
                </c:pt>
                <c:pt idx="1514">
                  <c:v>-5.5725710396460786E-2</c:v>
                </c:pt>
                <c:pt idx="1515">
                  <c:v>-0.17006976348477124</c:v>
                </c:pt>
                <c:pt idx="1516">
                  <c:v>-0.14820486642844993</c:v>
                </c:pt>
                <c:pt idx="1517">
                  <c:v>-9.7115875446656549E-2</c:v>
                </c:pt>
                <c:pt idx="1518">
                  <c:v>-8.7034201123021918E-2</c:v>
                </c:pt>
                <c:pt idx="1519">
                  <c:v>-3.4669048834439345E-2</c:v>
                </c:pt>
                <c:pt idx="1520">
                  <c:v>1.2506380806533986E-2</c:v>
                </c:pt>
                <c:pt idx="1521">
                  <c:v>5.1046452271567129E-2</c:v>
                </c:pt>
                <c:pt idx="1522">
                  <c:v>-0.11285519823038974</c:v>
                </c:pt>
                <c:pt idx="1523">
                  <c:v>-0.19469967670580243</c:v>
                </c:pt>
                <c:pt idx="1524">
                  <c:v>-0.3013867619533776</c:v>
                </c:pt>
                <c:pt idx="1525">
                  <c:v>-0.42602518291645403</c:v>
                </c:pt>
                <c:pt idx="1526">
                  <c:v>-0.48421813850604062</c:v>
                </c:pt>
                <c:pt idx="1527">
                  <c:v>-0.3799557597413647</c:v>
                </c:pt>
                <c:pt idx="1528">
                  <c:v>-0.34868980772502994</c:v>
                </c:pt>
                <c:pt idx="1529">
                  <c:v>-0.2608048323974817</c:v>
                </c:pt>
                <c:pt idx="1530">
                  <c:v>-0.1632635698485623</c:v>
                </c:pt>
                <c:pt idx="1531">
                  <c:v>-8.5843117236685473E-2</c:v>
                </c:pt>
                <c:pt idx="1532">
                  <c:v>-0.12085247575293515</c:v>
                </c:pt>
                <c:pt idx="1533">
                  <c:v>-0.21077930917134594</c:v>
                </c:pt>
                <c:pt idx="1534">
                  <c:v>-0.27029096477794801</c:v>
                </c:pt>
                <c:pt idx="1535">
                  <c:v>-0.30542793942487667</c:v>
                </c:pt>
                <c:pt idx="1536">
                  <c:v>-0.44180704441041357</c:v>
                </c:pt>
                <c:pt idx="1537">
                  <c:v>-0.38833588565594701</c:v>
                </c:pt>
                <c:pt idx="1538">
                  <c:v>-0.29534626510124223</c:v>
                </c:pt>
                <c:pt idx="1539">
                  <c:v>-0.32614429130508776</c:v>
                </c:pt>
                <c:pt idx="1540">
                  <c:v>-0.40637229879190073</c:v>
                </c:pt>
                <c:pt idx="1541">
                  <c:v>-0.28232941977199266</c:v>
                </c:pt>
                <c:pt idx="1542">
                  <c:v>-0.30636379104985551</c:v>
                </c:pt>
                <c:pt idx="1543">
                  <c:v>-0.42457886676875967</c:v>
                </c:pt>
                <c:pt idx="1544">
                  <c:v>-0.31406329760081686</c:v>
                </c:pt>
                <c:pt idx="1545">
                  <c:v>-0.24753275480687431</c:v>
                </c:pt>
                <c:pt idx="1546">
                  <c:v>-0.29755827803301005</c:v>
                </c:pt>
                <c:pt idx="1547">
                  <c:v>-0.19644376382508091</c:v>
                </c:pt>
                <c:pt idx="1548">
                  <c:v>-0.10681470137825419</c:v>
                </c:pt>
                <c:pt idx="1549">
                  <c:v>1.9908116385911067E-2</c:v>
                </c:pt>
                <c:pt idx="1550">
                  <c:v>-4.6452271567126203E-2</c:v>
                </c:pt>
                <c:pt idx="1551">
                  <c:v>-0.11838523055980951</c:v>
                </c:pt>
                <c:pt idx="1552">
                  <c:v>-4.3814871533095122E-2</c:v>
                </c:pt>
                <c:pt idx="1553">
                  <c:v>5.9128807214565652E-3</c:v>
                </c:pt>
                <c:pt idx="1554">
                  <c:v>0.23068742555725702</c:v>
                </c:pt>
                <c:pt idx="1555">
                  <c:v>0.37663774034371283</c:v>
                </c:pt>
                <c:pt idx="1556">
                  <c:v>0.39071805342862009</c:v>
                </c:pt>
                <c:pt idx="1557">
                  <c:v>0.39254721796835113</c:v>
                </c:pt>
                <c:pt idx="1558">
                  <c:v>0.13084907265611703</c:v>
                </c:pt>
                <c:pt idx="1559">
                  <c:v>6.8955249276841893E-2</c:v>
                </c:pt>
                <c:pt idx="1560">
                  <c:v>0.22724179002892628</c:v>
                </c:pt>
                <c:pt idx="1561">
                  <c:v>0.37672281776416539</c:v>
                </c:pt>
                <c:pt idx="1562">
                  <c:v>0.50442402586353574</c:v>
                </c:pt>
                <c:pt idx="1563">
                  <c:v>0.61217457886676874</c:v>
                </c:pt>
                <c:pt idx="1564">
                  <c:v>0.13837842436617312</c:v>
                </c:pt>
                <c:pt idx="1565">
                  <c:v>-0.38497532754806879</c:v>
                </c:pt>
                <c:pt idx="1566">
                  <c:v>-0.51454823889739676</c:v>
                </c:pt>
                <c:pt idx="1567">
                  <c:v>-0.78756168112982827</c:v>
                </c:pt>
                <c:pt idx="1568">
                  <c:v>-0.56066020078271228</c:v>
                </c:pt>
                <c:pt idx="1569">
                  <c:v>7.0529181555215134E-2</c:v>
                </c:pt>
                <c:pt idx="1570">
                  <c:v>0.42236685383699174</c:v>
                </c:pt>
                <c:pt idx="1571">
                  <c:v>0.62314956610515582</c:v>
                </c:pt>
                <c:pt idx="1572">
                  <c:v>0.78845499404458042</c:v>
                </c:pt>
                <c:pt idx="1573">
                  <c:v>0.35375191424196017</c:v>
                </c:pt>
                <c:pt idx="1574">
                  <c:v>0.18181044750723163</c:v>
                </c:pt>
                <c:pt idx="1575">
                  <c:v>6.5296920197379621E-2</c:v>
                </c:pt>
                <c:pt idx="1576">
                  <c:v>9.23090011910839E-2</c:v>
                </c:pt>
                <c:pt idx="1577">
                  <c:v>-0.15203335034881749</c:v>
                </c:pt>
                <c:pt idx="1578">
                  <c:v>-0.26416539050535992</c:v>
                </c:pt>
                <c:pt idx="1579">
                  <c:v>8.9161136634337224E-2</c:v>
                </c:pt>
                <c:pt idx="1580">
                  <c:v>0.20869491237025692</c:v>
                </c:pt>
                <c:pt idx="1581">
                  <c:v>0.68095967330270546</c:v>
                </c:pt>
                <c:pt idx="1582">
                  <c:v>1.0675514718393739</c:v>
                </c:pt>
                <c:pt idx="1583">
                  <c:v>0.74268334184107554</c:v>
                </c:pt>
                <c:pt idx="1584">
                  <c:v>0.11030287561681119</c:v>
                </c:pt>
                <c:pt idx="1585">
                  <c:v>-3.5222052067381396E-2</c:v>
                </c:pt>
                <c:pt idx="1586">
                  <c:v>-2.8245703590267186E-2</c:v>
                </c:pt>
                <c:pt idx="1587">
                  <c:v>-0.10528330781010721</c:v>
                </c:pt>
                <c:pt idx="1588">
                  <c:v>4.0879700527479974E-2</c:v>
                </c:pt>
                <c:pt idx="1589">
                  <c:v>0.5332227326867448</c:v>
                </c:pt>
                <c:pt idx="1590">
                  <c:v>0.29079462310702742</c:v>
                </c:pt>
                <c:pt idx="1591">
                  <c:v>0.2633146163008338</c:v>
                </c:pt>
                <c:pt idx="1592">
                  <c:v>0.38693210821847884</c:v>
                </c:pt>
                <c:pt idx="1593">
                  <c:v>7.1677726731325511E-2</c:v>
                </c:pt>
                <c:pt idx="1594">
                  <c:v>-0.1703675344563553</c:v>
                </c:pt>
                <c:pt idx="1595">
                  <c:v>-0.31108558788497542</c:v>
                </c:pt>
                <c:pt idx="1596">
                  <c:v>-0.39752424706482903</c:v>
                </c:pt>
                <c:pt idx="1597">
                  <c:v>-0.30972434915773356</c:v>
                </c:pt>
                <c:pt idx="1598">
                  <c:v>-0.26195337757359205</c:v>
                </c:pt>
                <c:pt idx="1599">
                  <c:v>8.8480517270715202E-3</c:v>
                </c:pt>
                <c:pt idx="1600">
                  <c:v>0.12331972094606097</c:v>
                </c:pt>
                <c:pt idx="1601">
                  <c:v>-0.33218478815722313</c:v>
                </c:pt>
                <c:pt idx="1602">
                  <c:v>7.5250978390335246E-2</c:v>
                </c:pt>
                <c:pt idx="1603">
                  <c:v>1.4335545346265025E-2</c:v>
                </c:pt>
                <c:pt idx="1604">
                  <c:v>-0.28203164880040843</c:v>
                </c:pt>
                <c:pt idx="1605">
                  <c:v>-0.1235324144971925</c:v>
                </c:pt>
                <c:pt idx="1606">
                  <c:v>1.5966904883443933</c:v>
                </c:pt>
                <c:pt idx="1607">
                  <c:v>1.4166666666666667</c:v>
                </c:pt>
                <c:pt idx="1608">
                  <c:v>1.9074783052577851</c:v>
                </c:pt>
                <c:pt idx="1609">
                  <c:v>3.1060064658839548</c:v>
                </c:pt>
                <c:pt idx="1610">
                  <c:v>1.8698315467075042</c:v>
                </c:pt>
                <c:pt idx="1611">
                  <c:v>0.93070444104134775</c:v>
                </c:pt>
                <c:pt idx="1612">
                  <c:v>1.3319720946060918</c:v>
                </c:pt>
                <c:pt idx="1613">
                  <c:v>1.4480602348136806</c:v>
                </c:pt>
                <c:pt idx="1614">
                  <c:v>1.1151097498723841</c:v>
                </c:pt>
                <c:pt idx="1615">
                  <c:v>1.405011060064659</c:v>
                </c:pt>
                <c:pt idx="1616">
                  <c:v>2.7191168963757022</c:v>
                </c:pt>
                <c:pt idx="1617">
                  <c:v>2.0572996426748342</c:v>
                </c:pt>
                <c:pt idx="1618">
                  <c:v>1.7485962225625322</c:v>
                </c:pt>
                <c:pt idx="1619">
                  <c:v>-1.0925259486132382</c:v>
                </c:pt>
                <c:pt idx="1620">
                  <c:v>2.5296920197379622</c:v>
                </c:pt>
                <c:pt idx="1621">
                  <c:v>1.46188531563723</c:v>
                </c:pt>
                <c:pt idx="1622">
                  <c:v>0.63671941466734727</c:v>
                </c:pt>
                <c:pt idx="1623">
                  <c:v>0.52854347456185113</c:v>
                </c:pt>
                <c:pt idx="1624">
                  <c:v>0.22234983835290109</c:v>
                </c:pt>
                <c:pt idx="1625">
                  <c:v>0.24264080313084915</c:v>
                </c:pt>
                <c:pt idx="1626">
                  <c:v>7.0444104134762597E-2</c:v>
                </c:pt>
                <c:pt idx="1627">
                  <c:v>0</c:v>
                </c:pt>
                <c:pt idx="1628">
                  <c:v>1.0129317679087972</c:v>
                </c:pt>
                <c:pt idx="1629">
                  <c:v>0.50119108388633671</c:v>
                </c:pt>
                <c:pt idx="1630">
                  <c:v>1.1414837502126938</c:v>
                </c:pt>
                <c:pt idx="1631">
                  <c:v>1.2370682320912032</c:v>
                </c:pt>
                <c:pt idx="1632">
                  <c:v>0.84639271737280952</c:v>
                </c:pt>
                <c:pt idx="1633">
                  <c:v>1.0399438489025015</c:v>
                </c:pt>
                <c:pt idx="1634">
                  <c:v>0.74425727411944875</c:v>
                </c:pt>
                <c:pt idx="1635">
                  <c:v>1.7999829845159094</c:v>
                </c:pt>
                <c:pt idx="1636">
                  <c:v>1.694104134762634</c:v>
                </c:pt>
                <c:pt idx="1637">
                  <c:v>2.1094946401225116</c:v>
                </c:pt>
                <c:pt idx="1638">
                  <c:v>0</c:v>
                </c:pt>
                <c:pt idx="1639">
                  <c:v>0</c:v>
                </c:pt>
                <c:pt idx="1640">
                  <c:v>1.5916709205376895</c:v>
                </c:pt>
                <c:pt idx="1641">
                  <c:v>6.7634847711417398</c:v>
                </c:pt>
                <c:pt idx="1642">
                  <c:v>1.1793432023141059</c:v>
                </c:pt>
                <c:pt idx="1643">
                  <c:v>-0.27981963586864056</c:v>
                </c:pt>
                <c:pt idx="1644">
                  <c:v>0.84337246894674156</c:v>
                </c:pt>
                <c:pt idx="1645">
                  <c:v>1.1519908116385913</c:v>
                </c:pt>
                <c:pt idx="1646">
                  <c:v>2.0997107367704615</c:v>
                </c:pt>
                <c:pt idx="1647">
                  <c:v>0.68108728943338437</c:v>
                </c:pt>
                <c:pt idx="1648">
                  <c:v>1.1348051727071637</c:v>
                </c:pt>
                <c:pt idx="1649">
                  <c:v>2.1244257274119454</c:v>
                </c:pt>
                <c:pt idx="1650">
                  <c:v>-0.87653564743916967</c:v>
                </c:pt>
                <c:pt idx="1651">
                  <c:v>0</c:v>
                </c:pt>
                <c:pt idx="1652">
                  <c:v>-1.2135792070784415</c:v>
                </c:pt>
                <c:pt idx="1653">
                  <c:v>1.1661562021439511</c:v>
                </c:pt>
                <c:pt idx="1654">
                  <c:v>1.7269014803471161</c:v>
                </c:pt>
                <c:pt idx="1655">
                  <c:v>0.82427258805513037</c:v>
                </c:pt>
                <c:pt idx="1656">
                  <c:v>0.76956780670410074</c:v>
                </c:pt>
                <c:pt idx="1657">
                  <c:v>0.91585843117236676</c:v>
                </c:pt>
                <c:pt idx="1658">
                  <c:v>0.5330525778458397</c:v>
                </c:pt>
                <c:pt idx="1659">
                  <c:v>-5.1259145822698665E-2</c:v>
                </c:pt>
                <c:pt idx="1660">
                  <c:v>-0.37676535647439174</c:v>
                </c:pt>
                <c:pt idx="1661">
                  <c:v>-1.0434064999149228</c:v>
                </c:pt>
                <c:pt idx="1662">
                  <c:v>-1.3632805853326528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302-4CEB-9EDD-2D8A058D2100}"/>
            </c:ext>
          </c:extLst>
        </c:ser>
        <c:ser>
          <c:idx val="1"/>
          <c:order val="1"/>
          <c:tx>
            <c:strRef>
              <c:f>Abs!$MD$2</c:f>
              <c:strCache>
                <c:ptCount val="1"/>
                <c:pt idx="0">
                  <c:v>5180IR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Abs!$MD$3:$MD$1668</c:f>
              <c:numCache>
                <c:formatCode>General</c:formatCode>
                <c:ptCount val="1666"/>
                <c:pt idx="0">
                  <c:v>-0.83258300506471605</c:v>
                </c:pt>
                <c:pt idx="1">
                  <c:v>-0.83258300506471605</c:v>
                </c:pt>
                <c:pt idx="2">
                  <c:v>-0.83258300506471605</c:v>
                </c:pt>
                <c:pt idx="3">
                  <c:v>-0.83258300506471605</c:v>
                </c:pt>
                <c:pt idx="4">
                  <c:v>-0.83258300506471605</c:v>
                </c:pt>
                <c:pt idx="5">
                  <c:v>-0.83258300506471605</c:v>
                </c:pt>
                <c:pt idx="6">
                  <c:v>-0.83258300506471605</c:v>
                </c:pt>
                <c:pt idx="7">
                  <c:v>-0.83258300506471605</c:v>
                </c:pt>
                <c:pt idx="8">
                  <c:v>-0.83258300506471605</c:v>
                </c:pt>
                <c:pt idx="9">
                  <c:v>-0.83258300506471605</c:v>
                </c:pt>
                <c:pt idx="10">
                  <c:v>-0.11873944850872263</c:v>
                </c:pt>
                <c:pt idx="11">
                  <c:v>1.4553554680172576</c:v>
                </c:pt>
                <c:pt idx="12">
                  <c:v>0.57478897017445141</c:v>
                </c:pt>
                <c:pt idx="13">
                  <c:v>0.86053273307071843</c:v>
                </c:pt>
                <c:pt idx="14">
                  <c:v>1.1659163383980495</c:v>
                </c:pt>
                <c:pt idx="15">
                  <c:v>1.2028700056274624</c:v>
                </c:pt>
                <c:pt idx="16">
                  <c:v>1.0074282498593135</c:v>
                </c:pt>
                <c:pt idx="17">
                  <c:v>0.75381729506659167</c:v>
                </c:pt>
                <c:pt idx="18">
                  <c:v>0.58865128493716001</c:v>
                </c:pt>
                <c:pt idx="19">
                  <c:v>0.55593697242543616</c:v>
                </c:pt>
                <c:pt idx="20">
                  <c:v>0.54049896829863076</c:v>
                </c:pt>
                <c:pt idx="21">
                  <c:v>0.61065466141436886</c:v>
                </c:pt>
                <c:pt idx="22">
                  <c:v>0.64130557118739462</c:v>
                </c:pt>
                <c:pt idx="23">
                  <c:v>0.68591258675670608</c:v>
                </c:pt>
                <c:pt idx="24">
                  <c:v>0.76582254736447208</c:v>
                </c:pt>
                <c:pt idx="25">
                  <c:v>0.81545676233352093</c:v>
                </c:pt>
                <c:pt idx="26">
                  <c:v>0.91131119864940924</c:v>
                </c:pt>
                <c:pt idx="27">
                  <c:v>1.0486775464265619</c:v>
                </c:pt>
                <c:pt idx="28">
                  <c:v>1.0837553929844308</c:v>
                </c:pt>
                <c:pt idx="29">
                  <c:v>1.0610579628587509</c:v>
                </c:pt>
                <c:pt idx="30">
                  <c:v>0.99506659163383993</c:v>
                </c:pt>
                <c:pt idx="31">
                  <c:v>0.936053273307072</c:v>
                </c:pt>
                <c:pt idx="32">
                  <c:v>0.87962858750703454</c:v>
                </c:pt>
                <c:pt idx="33">
                  <c:v>0.94068655036578508</c:v>
                </c:pt>
                <c:pt idx="34">
                  <c:v>1.0642468580003754</c:v>
                </c:pt>
                <c:pt idx="35">
                  <c:v>1.2351341211780156</c:v>
                </c:pt>
                <c:pt idx="36">
                  <c:v>1.0649971862689929</c:v>
                </c:pt>
                <c:pt idx="37">
                  <c:v>0.98838867004314401</c:v>
                </c:pt>
                <c:pt idx="38">
                  <c:v>0.9802288501219284</c:v>
                </c:pt>
                <c:pt idx="39">
                  <c:v>1.0514912774338776</c:v>
                </c:pt>
                <c:pt idx="40">
                  <c:v>1.1893640967923469</c:v>
                </c:pt>
                <c:pt idx="41">
                  <c:v>1.2985368598761962</c:v>
                </c:pt>
                <c:pt idx="42">
                  <c:v>1.1931157381354345</c:v>
                </c:pt>
                <c:pt idx="43">
                  <c:v>1.0678109172763086</c:v>
                </c:pt>
                <c:pt idx="44">
                  <c:v>1.1051397486400303</c:v>
                </c:pt>
                <c:pt idx="45">
                  <c:v>1.1312136559744892</c:v>
                </c:pt>
                <c:pt idx="46">
                  <c:v>1.0458638154192461</c:v>
                </c:pt>
                <c:pt idx="47">
                  <c:v>1.1636653535921968</c:v>
                </c:pt>
                <c:pt idx="48">
                  <c:v>1.2739636090789725</c:v>
                </c:pt>
                <c:pt idx="49">
                  <c:v>1.2259425998874511</c:v>
                </c:pt>
                <c:pt idx="50">
                  <c:v>1.1610392046520357</c:v>
                </c:pt>
                <c:pt idx="51">
                  <c:v>0.95794410054398815</c:v>
                </c:pt>
                <c:pt idx="52">
                  <c:v>0.92249108985181016</c:v>
                </c:pt>
                <c:pt idx="53">
                  <c:v>0.99110861001688244</c:v>
                </c:pt>
                <c:pt idx="54">
                  <c:v>1.0961358094166198</c:v>
                </c:pt>
                <c:pt idx="55">
                  <c:v>1.271337460138811</c:v>
                </c:pt>
                <c:pt idx="56">
                  <c:v>1.3621271806415312</c:v>
                </c:pt>
                <c:pt idx="57">
                  <c:v>1.2527668354905275</c:v>
                </c:pt>
                <c:pt idx="58">
                  <c:v>1.1876758581879576</c:v>
                </c:pt>
                <c:pt idx="59">
                  <c:v>1.1790470830988558</c:v>
                </c:pt>
                <c:pt idx="60">
                  <c:v>1.2734008628775091</c:v>
                </c:pt>
                <c:pt idx="61">
                  <c:v>1.4169011442506099</c:v>
                </c:pt>
                <c:pt idx="62">
                  <c:v>1.3825736259613584</c:v>
                </c:pt>
                <c:pt idx="63">
                  <c:v>1.4290939786156449</c:v>
                </c:pt>
                <c:pt idx="64">
                  <c:v>1.3628775089101486</c:v>
                </c:pt>
                <c:pt idx="65">
                  <c:v>1.3688801350590889</c:v>
                </c:pt>
                <c:pt idx="66">
                  <c:v>1.2182517351341215</c:v>
                </c:pt>
                <c:pt idx="67">
                  <c:v>1.0927593322078413</c:v>
                </c:pt>
                <c:pt idx="68">
                  <c:v>1.0274620146314013</c:v>
                </c:pt>
                <c:pt idx="69">
                  <c:v>1.0501782029637967</c:v>
                </c:pt>
                <c:pt idx="70">
                  <c:v>1.1314012380416436</c:v>
                </c:pt>
                <c:pt idx="71">
                  <c:v>1.3142937535171639</c:v>
                </c:pt>
                <c:pt idx="72">
                  <c:v>1.2951603826674172</c:v>
                </c:pt>
                <c:pt idx="73">
                  <c:v>1.155411742637404</c:v>
                </c:pt>
                <c:pt idx="74">
                  <c:v>1.192365409866817</c:v>
                </c:pt>
                <c:pt idx="75">
                  <c:v>1.1329018945788785</c:v>
                </c:pt>
                <c:pt idx="76">
                  <c:v>1.2218157944100547</c:v>
                </c:pt>
                <c:pt idx="77">
                  <c:v>1.1964922153442135</c:v>
                </c:pt>
                <c:pt idx="78">
                  <c:v>1.1940536484712063</c:v>
                </c:pt>
                <c:pt idx="79">
                  <c:v>1.1767960982930035</c:v>
                </c:pt>
                <c:pt idx="80">
                  <c:v>1.0717501406865506</c:v>
                </c:pt>
                <c:pt idx="81">
                  <c:v>1.1432189082723694</c:v>
                </c:pt>
                <c:pt idx="82">
                  <c:v>1.1021384355655601</c:v>
                </c:pt>
                <c:pt idx="83">
                  <c:v>1.1060776589758021</c:v>
                </c:pt>
                <c:pt idx="84">
                  <c:v>1.1685424873382109</c:v>
                </c:pt>
                <c:pt idx="85">
                  <c:v>1.1880510223222664</c:v>
                </c:pt>
                <c:pt idx="86">
                  <c:v>1.2645845057212532</c:v>
                </c:pt>
                <c:pt idx="87">
                  <c:v>1.3414931532545491</c:v>
                </c:pt>
                <c:pt idx="88">
                  <c:v>1.2542674920277623</c:v>
                </c:pt>
                <c:pt idx="89">
                  <c:v>1.2221909585443635</c:v>
                </c:pt>
                <c:pt idx="90">
                  <c:v>1.146970549615457</c:v>
                </c:pt>
                <c:pt idx="91">
                  <c:v>1.0805664978428062</c:v>
                </c:pt>
                <c:pt idx="92">
                  <c:v>1.0935096604764587</c:v>
                </c:pt>
                <c:pt idx="93">
                  <c:v>1.1439692365409868</c:v>
                </c:pt>
                <c:pt idx="94">
                  <c:v>1.172106546614144</c:v>
                </c:pt>
                <c:pt idx="95">
                  <c:v>1.231945226036391</c:v>
                </c:pt>
                <c:pt idx="96">
                  <c:v>1.176045770024386</c:v>
                </c:pt>
                <c:pt idx="97">
                  <c:v>1.1790470830988558</c:v>
                </c:pt>
                <c:pt idx="98">
                  <c:v>1.1835490527105612</c:v>
                </c:pt>
                <c:pt idx="99">
                  <c:v>1.1525980116300882</c:v>
                </c:pt>
                <c:pt idx="100">
                  <c:v>1.2306321515663106</c:v>
                </c:pt>
                <c:pt idx="101">
                  <c:v>1.1807353217032455</c:v>
                </c:pt>
                <c:pt idx="102">
                  <c:v>1.1075783155130374</c:v>
                </c:pt>
                <c:pt idx="103">
                  <c:v>1.0995122866253988</c:v>
                </c:pt>
                <c:pt idx="104">
                  <c:v>1.0619958731945227</c:v>
                </c:pt>
                <c:pt idx="105">
                  <c:v>1.099699868692553</c:v>
                </c:pt>
                <c:pt idx="106">
                  <c:v>1.1494091164884641</c:v>
                </c:pt>
                <c:pt idx="107">
                  <c:v>1.2385105983867943</c:v>
                </c:pt>
                <c:pt idx="108">
                  <c:v>1.3285499906208971</c:v>
                </c:pt>
                <c:pt idx="109">
                  <c:v>1.3625023447758398</c:v>
                </c:pt>
                <c:pt idx="110">
                  <c:v>1.3638154192459202</c:v>
                </c:pt>
                <c:pt idx="111">
                  <c:v>1.2857812793096983</c:v>
                </c:pt>
                <c:pt idx="112">
                  <c:v>1.2272556743575316</c:v>
                </c:pt>
                <c:pt idx="113">
                  <c:v>1.2038079159632342</c:v>
                </c:pt>
                <c:pt idx="114">
                  <c:v>1.2180641530669671</c:v>
                </c:pt>
                <c:pt idx="115">
                  <c:v>1.2640217595197902</c:v>
                </c:pt>
                <c:pt idx="116">
                  <c:v>1.3007878446820489</c:v>
                </c:pt>
                <c:pt idx="117">
                  <c:v>1.287657099981242</c:v>
                </c:pt>
                <c:pt idx="118">
                  <c:v>1.3002250984805854</c:v>
                </c:pt>
                <c:pt idx="119">
                  <c:v>1.3253610954792725</c:v>
                </c:pt>
                <c:pt idx="120">
                  <c:v>1.2719002063402742</c:v>
                </c:pt>
                <c:pt idx="121">
                  <c:v>1.2587694616394673</c:v>
                </c:pt>
                <c:pt idx="122">
                  <c:v>1.2552054023635346</c:v>
                </c:pt>
                <c:pt idx="123">
                  <c:v>1.2658975801913339</c:v>
                </c:pt>
                <c:pt idx="124">
                  <c:v>1.2694616394672671</c:v>
                </c:pt>
                <c:pt idx="125">
                  <c:v>1.2531419996248361</c:v>
                </c:pt>
                <c:pt idx="126">
                  <c:v>1.2703995498030394</c:v>
                </c:pt>
                <c:pt idx="127">
                  <c:v>1.3152316638529358</c:v>
                </c:pt>
                <c:pt idx="128">
                  <c:v>1.3754455074094918</c:v>
                </c:pt>
                <c:pt idx="129">
                  <c:v>1.4101481898330526</c:v>
                </c:pt>
                <c:pt idx="130">
                  <c:v>1.4251547552054025</c:v>
                </c:pt>
                <c:pt idx="131">
                  <c:v>1.4692365409866819</c:v>
                </c:pt>
                <c:pt idx="132">
                  <c:v>1.4864940911648852</c:v>
                </c:pt>
                <c:pt idx="133">
                  <c:v>1.4581691990245735</c:v>
                </c:pt>
                <c:pt idx="134">
                  <c:v>1.471112361658226</c:v>
                </c:pt>
                <c:pt idx="135">
                  <c:v>1.406959294691428</c:v>
                </c:pt>
                <c:pt idx="136">
                  <c:v>1.428343650347027</c:v>
                </c:pt>
                <c:pt idx="137">
                  <c:v>1.4437253798536862</c:v>
                </c:pt>
                <c:pt idx="138">
                  <c:v>1.4746764209341592</c:v>
                </c:pt>
                <c:pt idx="139">
                  <c:v>1.535265428625024</c:v>
                </c:pt>
                <c:pt idx="140">
                  <c:v>1.5412680547739639</c:v>
                </c:pt>
                <c:pt idx="141">
                  <c:v>1.5000000000000002</c:v>
                </c:pt>
                <c:pt idx="142">
                  <c:v>1.4838679422247236</c:v>
                </c:pt>
                <c:pt idx="143">
                  <c:v>1.4604201838304263</c:v>
                </c:pt>
                <c:pt idx="144">
                  <c:v>1.5088163571562563</c:v>
                </c:pt>
                <c:pt idx="145">
                  <c:v>1.5594635152879388</c:v>
                </c:pt>
                <c:pt idx="146">
                  <c:v>1.5609641718251737</c:v>
                </c:pt>
                <c:pt idx="147">
                  <c:v>1.5656537235040335</c:v>
                </c:pt>
                <c:pt idx="148">
                  <c:v>1.6284937160007507</c:v>
                </c:pt>
                <c:pt idx="149">
                  <c:v>1.6382479834927786</c:v>
                </c:pt>
                <c:pt idx="150">
                  <c:v>1.6768898893265807</c:v>
                </c:pt>
                <c:pt idx="151">
                  <c:v>1.6485649971862695</c:v>
                </c:pt>
                <c:pt idx="152">
                  <c:v>1.552147814668918</c:v>
                </c:pt>
                <c:pt idx="153">
                  <c:v>1.5870380791596326</c:v>
                </c:pt>
                <c:pt idx="154">
                  <c:v>1.6129244044269371</c:v>
                </c:pt>
                <c:pt idx="155">
                  <c:v>1.6963984243106363</c:v>
                </c:pt>
                <c:pt idx="156">
                  <c:v>1.7012755580566499</c:v>
                </c:pt>
                <c:pt idx="157">
                  <c:v>1.6457512661789537</c:v>
                </c:pt>
                <c:pt idx="158">
                  <c:v>1.6251172387919717</c:v>
                </c:pt>
                <c:pt idx="159">
                  <c:v>1.6438754455074096</c:v>
                </c:pt>
                <c:pt idx="160">
                  <c:v>1.6669480397673984</c:v>
                </c:pt>
                <c:pt idx="161">
                  <c:v>1.6813918589382857</c:v>
                </c:pt>
                <c:pt idx="162">
                  <c:v>1.6798912024010508</c:v>
                </c:pt>
                <c:pt idx="163">
                  <c:v>1.6708872631776404</c:v>
                </c:pt>
                <c:pt idx="164">
                  <c:v>1.6918964546989312</c:v>
                </c:pt>
                <c:pt idx="165">
                  <c:v>1.7007128118551869</c:v>
                </c:pt>
                <c:pt idx="166">
                  <c:v>1.712155317951604</c:v>
                </c:pt>
                <c:pt idx="167">
                  <c:v>1.7314762708685052</c:v>
                </c:pt>
                <c:pt idx="168">
                  <c:v>1.7519227161883328</c:v>
                </c:pt>
                <c:pt idx="169">
                  <c:v>1.7556743575314204</c:v>
                </c:pt>
                <c:pt idx="170">
                  <c:v>1.7380416432189085</c:v>
                </c:pt>
                <c:pt idx="171">
                  <c:v>1.7365409866816737</c:v>
                </c:pt>
                <c:pt idx="172">
                  <c:v>1.6920840367660854</c:v>
                </c:pt>
                <c:pt idx="173">
                  <c:v>1.6722003376477212</c:v>
                </c:pt>
                <c:pt idx="174">
                  <c:v>1.6322453573438382</c:v>
                </c:pt>
                <c:pt idx="175">
                  <c:v>1.6675107859688618</c:v>
                </c:pt>
                <c:pt idx="176">
                  <c:v>1.6858938285499907</c:v>
                </c:pt>
                <c:pt idx="177">
                  <c:v>1.6999624835865694</c:v>
                </c:pt>
                <c:pt idx="178">
                  <c:v>1.7010879759894957</c:v>
                </c:pt>
                <c:pt idx="179">
                  <c:v>1.682892515475521</c:v>
                </c:pt>
                <c:pt idx="180">
                  <c:v>1.7170324516976183</c:v>
                </c:pt>
                <c:pt idx="181">
                  <c:v>1.7721815794410056</c:v>
                </c:pt>
                <c:pt idx="182">
                  <c:v>1.7982554867754645</c:v>
                </c:pt>
                <c:pt idx="183">
                  <c:v>1.8042581129244049</c:v>
                </c:pt>
                <c:pt idx="184">
                  <c:v>1.8286437816544741</c:v>
                </c:pt>
                <c:pt idx="185">
                  <c:v>1.8479647345713752</c:v>
                </c:pt>
                <c:pt idx="186">
                  <c:v>1.8731007315700623</c:v>
                </c:pt>
                <c:pt idx="187">
                  <c:v>1.9213093228287381</c:v>
                </c:pt>
                <c:pt idx="188">
                  <c:v>1.862596135809417</c:v>
                </c:pt>
                <c:pt idx="189">
                  <c:v>1.9004877133746017</c:v>
                </c:pt>
                <c:pt idx="190">
                  <c:v>1.9049896829863067</c:v>
                </c:pt>
                <c:pt idx="191">
                  <c:v>1.9321890827236923</c:v>
                </c:pt>
                <c:pt idx="192">
                  <c:v>2.0126617895329213</c:v>
                </c:pt>
                <c:pt idx="193">
                  <c:v>2.0113487150628404</c:v>
                </c:pt>
                <c:pt idx="194">
                  <c:v>1.9854623897955361</c:v>
                </c:pt>
                <c:pt idx="195">
                  <c:v>1.9507597073719753</c:v>
                </c:pt>
                <c:pt idx="196">
                  <c:v>1.8894203714124933</c:v>
                </c:pt>
                <c:pt idx="197">
                  <c:v>1.8920465203526546</c:v>
                </c:pt>
                <c:pt idx="198">
                  <c:v>1.9093040705308575</c:v>
                </c:pt>
                <c:pt idx="199">
                  <c:v>1.9350028137310076</c:v>
                </c:pt>
                <c:pt idx="200">
                  <c:v>1.9244982179703627</c:v>
                </c:pt>
                <c:pt idx="201">
                  <c:v>1.9207465766272751</c:v>
                </c:pt>
                <c:pt idx="202">
                  <c:v>1.9147439504783348</c:v>
                </c:pt>
                <c:pt idx="203">
                  <c:v>1.8781654473832305</c:v>
                </c:pt>
                <c:pt idx="204">
                  <c:v>1.9074282498593138</c:v>
                </c:pt>
                <c:pt idx="205">
                  <c:v>1.8950478334271248</c:v>
                </c:pt>
                <c:pt idx="206">
                  <c:v>1.8826674169949356</c:v>
                </c:pt>
                <c:pt idx="207">
                  <c:v>1.8338960795347969</c:v>
                </c:pt>
                <c:pt idx="208">
                  <c:v>1.794503845432377</c:v>
                </c:pt>
                <c:pt idx="209">
                  <c:v>1.7836240855374228</c:v>
                </c:pt>
                <c:pt idx="210">
                  <c:v>1.7976927405740015</c:v>
                </c:pt>
                <c:pt idx="211">
                  <c:v>1.8316450947289442</c:v>
                </c:pt>
                <c:pt idx="212">
                  <c:v>1.8368973926092669</c:v>
                </c:pt>
                <c:pt idx="213">
                  <c:v>1.827518289251548</c:v>
                </c:pt>
                <c:pt idx="214">
                  <c:v>1.824141812042769</c:v>
                </c:pt>
                <c:pt idx="215">
                  <c:v>1.7791221159257178</c:v>
                </c:pt>
                <c:pt idx="216">
                  <c:v>1.7659913712249113</c:v>
                </c:pt>
                <c:pt idx="217">
                  <c:v>1.7408553742262243</c:v>
                </c:pt>
                <c:pt idx="218">
                  <c:v>1.7264115550553369</c:v>
                </c:pt>
                <c:pt idx="219">
                  <c:v>1.6832676796098298</c:v>
                </c:pt>
                <c:pt idx="220">
                  <c:v>1.6543800412680552</c:v>
                </c:pt>
                <c:pt idx="221">
                  <c:v>1.6354342524854626</c:v>
                </c:pt>
                <c:pt idx="222">
                  <c:v>1.622115925717502</c:v>
                </c:pt>
                <c:pt idx="223">
                  <c:v>1.6138623147627089</c:v>
                </c:pt>
                <c:pt idx="224">
                  <c:v>1.5966047645845061</c:v>
                </c:pt>
                <c:pt idx="225">
                  <c:v>1.583849184018008</c:v>
                </c:pt>
                <c:pt idx="226">
                  <c:v>1.5823485274807731</c:v>
                </c:pt>
                <c:pt idx="227">
                  <c:v>1.5647158131682612</c:v>
                </c:pt>
                <c:pt idx="228">
                  <c:v>1.5467079347214412</c:v>
                </c:pt>
                <c:pt idx="229">
                  <c:v>1.5303882948790097</c:v>
                </c:pt>
                <c:pt idx="230">
                  <c:v>1.5211967735884453</c:v>
                </c:pt>
                <c:pt idx="231">
                  <c:v>1.5148189833051964</c:v>
                </c:pt>
                <c:pt idx="232">
                  <c:v>1.5213843556555997</c:v>
                </c:pt>
                <c:pt idx="233">
                  <c:v>1.4968111048583757</c:v>
                </c:pt>
                <c:pt idx="234">
                  <c:v>1.5181954605139751</c:v>
                </c:pt>
                <c:pt idx="235">
                  <c:v>1.5429562933783536</c:v>
                </c:pt>
                <c:pt idx="236">
                  <c:v>1.5489589195272935</c:v>
                </c:pt>
                <c:pt idx="237">
                  <c:v>1.5422059651097357</c:v>
                </c:pt>
                <c:pt idx="238">
                  <c:v>1.5172575501782033</c:v>
                </c:pt>
                <c:pt idx="239">
                  <c:v>1.5052522978803231</c:v>
                </c:pt>
                <c:pt idx="240">
                  <c:v>1.502250984805853</c:v>
                </c:pt>
                <c:pt idx="241">
                  <c:v>1.4864940911648852</c:v>
                </c:pt>
                <c:pt idx="242">
                  <c:v>1.4681110485837559</c:v>
                </c:pt>
                <c:pt idx="243">
                  <c:v>1.4780528981429377</c:v>
                </c:pt>
                <c:pt idx="244">
                  <c:v>1.4906208966422814</c:v>
                </c:pt>
                <c:pt idx="245">
                  <c:v>1.4966235227912212</c:v>
                </c:pt>
                <c:pt idx="246">
                  <c:v>1.51969611705121</c:v>
                </c:pt>
                <c:pt idx="247">
                  <c:v>1.4951228662539864</c:v>
                </c:pt>
                <c:pt idx="248">
                  <c:v>1.5144438191708876</c:v>
                </c:pt>
                <c:pt idx="249">
                  <c:v>1.5264490714687677</c:v>
                </c:pt>
                <c:pt idx="250">
                  <c:v>1.5356405927593326</c:v>
                </c:pt>
                <c:pt idx="251">
                  <c:v>1.5266366535359222</c:v>
                </c:pt>
                <c:pt idx="252">
                  <c:v>1.5020634027386985</c:v>
                </c:pt>
                <c:pt idx="253">
                  <c:v>1.4833051960232606</c:v>
                </c:pt>
                <c:pt idx="254">
                  <c:v>1.4758019133370854</c:v>
                </c:pt>
                <c:pt idx="255">
                  <c:v>1.4688613768523733</c:v>
                </c:pt>
                <c:pt idx="256">
                  <c:v>1.4728006002626153</c:v>
                </c:pt>
                <c:pt idx="257">
                  <c:v>1.4758019133370854</c:v>
                </c:pt>
                <c:pt idx="258">
                  <c:v>1.4776777340086289</c:v>
                </c:pt>
                <c:pt idx="259">
                  <c:v>1.4797411367473272</c:v>
                </c:pt>
                <c:pt idx="260">
                  <c:v>1.4669855561808296</c:v>
                </c:pt>
                <c:pt idx="261">
                  <c:v>1.46829863065091</c:v>
                </c:pt>
                <c:pt idx="262">
                  <c:v>1.4621084224348155</c:v>
                </c:pt>
                <c:pt idx="263">
                  <c:v>1.462858750703433</c:v>
                </c:pt>
                <c:pt idx="264">
                  <c:v>1.4454136184580757</c:v>
                </c:pt>
                <c:pt idx="265">
                  <c:v>1.4294691427499535</c:v>
                </c:pt>
                <c:pt idx="266">
                  <c:v>1.4140874132432943</c:v>
                </c:pt>
                <c:pt idx="267">
                  <c:v>1.4255299193397115</c:v>
                </c:pt>
                <c:pt idx="268">
                  <c:v>1.4395985743762898</c:v>
                </c:pt>
                <c:pt idx="269">
                  <c:v>1.4606077658975805</c:v>
                </c:pt>
                <c:pt idx="270">
                  <c:v>1.4660476458450573</c:v>
                </c:pt>
                <c:pt idx="271">
                  <c:v>1.4514162446070158</c:v>
                </c:pt>
                <c:pt idx="272">
                  <c:v>1.4502907522040895</c:v>
                </c:pt>
                <c:pt idx="273">
                  <c:v>1.4416619771149881</c:v>
                </c:pt>
                <c:pt idx="274">
                  <c:v>1.4251547552054025</c:v>
                </c:pt>
                <c:pt idx="275">
                  <c:v>1.4118364284374416</c:v>
                </c:pt>
                <c:pt idx="276">
                  <c:v>1.3934533858563123</c:v>
                </c:pt>
                <c:pt idx="277">
                  <c:v>1.4048958919527297</c:v>
                </c:pt>
                <c:pt idx="278">
                  <c:v>1.4279684862127182</c:v>
                </c:pt>
                <c:pt idx="279">
                  <c:v>1.4200900393922344</c:v>
                </c:pt>
                <c:pt idx="280">
                  <c:v>1.4251547552054025</c:v>
                </c:pt>
                <c:pt idx="281">
                  <c:v>1.407522040892891</c:v>
                </c:pt>
                <c:pt idx="282">
                  <c:v>1.4071468767585824</c:v>
                </c:pt>
                <c:pt idx="283">
                  <c:v>1.4067717126242736</c:v>
                </c:pt>
                <c:pt idx="284">
                  <c:v>1.4007690864753333</c:v>
                </c:pt>
                <c:pt idx="285">
                  <c:v>1.3923278934533863</c:v>
                </c:pt>
                <c:pt idx="286">
                  <c:v>1.3859501031701371</c:v>
                </c:pt>
                <c:pt idx="287">
                  <c:v>1.3889514162446073</c:v>
                </c:pt>
                <c:pt idx="288">
                  <c:v>1.3904520727818421</c:v>
                </c:pt>
                <c:pt idx="289">
                  <c:v>1.3900769086475335</c:v>
                </c:pt>
                <c:pt idx="290">
                  <c:v>1.3797598949540424</c:v>
                </c:pt>
                <c:pt idx="291">
                  <c:v>1.3812605514912777</c:v>
                </c:pt>
                <c:pt idx="292">
                  <c:v>1.3906396548489965</c:v>
                </c:pt>
                <c:pt idx="293">
                  <c:v>1.4007690864753333</c:v>
                </c:pt>
                <c:pt idx="294">
                  <c:v>1.4084599512286629</c:v>
                </c:pt>
                <c:pt idx="295">
                  <c:v>1.3925154755205407</c:v>
                </c:pt>
                <c:pt idx="296">
                  <c:v>1.3898893265803791</c:v>
                </c:pt>
                <c:pt idx="297">
                  <c:v>1.3850121928343655</c:v>
                </c:pt>
                <c:pt idx="298">
                  <c:v>1.3955167885950108</c:v>
                </c:pt>
                <c:pt idx="299">
                  <c:v>1.4050834740198839</c:v>
                </c:pt>
                <c:pt idx="300">
                  <c:v>1.3870755955730634</c:v>
                </c:pt>
                <c:pt idx="301">
                  <c:v>1.3778840742824989</c:v>
                </c:pt>
                <c:pt idx="302">
                  <c:v>1.3701932095291693</c:v>
                </c:pt>
                <c:pt idx="303">
                  <c:v>1.3649409116488469</c:v>
                </c:pt>
                <c:pt idx="304">
                  <c:v>1.3724441943350221</c:v>
                </c:pt>
                <c:pt idx="305">
                  <c:v>1.3643781654473834</c:v>
                </c:pt>
                <c:pt idx="306">
                  <c:v>1.3621271806415312</c:v>
                </c:pt>
                <c:pt idx="307">
                  <c:v>1.3486212718064154</c:v>
                </c:pt>
                <c:pt idx="308">
                  <c:v>1.3407428249859317</c:v>
                </c:pt>
                <c:pt idx="309">
                  <c:v>1.3379290939786157</c:v>
                </c:pt>
                <c:pt idx="310">
                  <c:v>1.3396173325830054</c:v>
                </c:pt>
                <c:pt idx="311">
                  <c:v>1.3452447945976367</c:v>
                </c:pt>
                <c:pt idx="312">
                  <c:v>1.338304258112925</c:v>
                </c:pt>
                <c:pt idx="313">
                  <c:v>1.3362408553742264</c:v>
                </c:pt>
                <c:pt idx="314">
                  <c:v>1.3304258112924405</c:v>
                </c:pt>
                <c:pt idx="315">
                  <c:v>1.3247983492778093</c:v>
                </c:pt>
                <c:pt idx="316">
                  <c:v>1.3249859313449637</c:v>
                </c:pt>
                <c:pt idx="317">
                  <c:v>1.3186081410617148</c:v>
                </c:pt>
                <c:pt idx="318">
                  <c:v>1.3201087975989501</c:v>
                </c:pt>
                <c:pt idx="319">
                  <c:v>1.3150440817857814</c:v>
                </c:pt>
                <c:pt idx="320">
                  <c:v>1.3032264115550556</c:v>
                </c:pt>
                <c:pt idx="321">
                  <c:v>1.2979741136747331</c:v>
                </c:pt>
                <c:pt idx="322">
                  <c:v>1.2985368598761962</c:v>
                </c:pt>
                <c:pt idx="323">
                  <c:v>1.291596323391484</c:v>
                </c:pt>
                <c:pt idx="324">
                  <c:v>1.2814668917651473</c:v>
                </c:pt>
                <c:pt idx="325">
                  <c:v>1.2649596698555621</c:v>
                </c:pt>
                <c:pt idx="326">
                  <c:v>1.2456387169386609</c:v>
                </c:pt>
                <c:pt idx="327">
                  <c:v>1.2445132245357349</c:v>
                </c:pt>
                <c:pt idx="328">
                  <c:v>1.2432001500656538</c:v>
                </c:pt>
                <c:pt idx="329">
                  <c:v>1.2418870755955733</c:v>
                </c:pt>
                <c:pt idx="330">
                  <c:v>1.2396360907897206</c:v>
                </c:pt>
                <c:pt idx="331">
                  <c:v>1.2265053460889142</c:v>
                </c:pt>
                <c:pt idx="332">
                  <c:v>1.2246295254173702</c:v>
                </c:pt>
                <c:pt idx="333">
                  <c:v>1.2193772275370478</c:v>
                </c:pt>
                <c:pt idx="334">
                  <c:v>1.2073719752391674</c:v>
                </c:pt>
                <c:pt idx="335">
                  <c:v>1.1936784843368975</c:v>
                </c:pt>
                <c:pt idx="336">
                  <c:v>1.1848621271806419</c:v>
                </c:pt>
                <c:pt idx="337">
                  <c:v>1.1844869630463331</c:v>
                </c:pt>
                <c:pt idx="338">
                  <c:v>1.1852372913149505</c:v>
                </c:pt>
                <c:pt idx="339">
                  <c:v>1.1805477396360911</c:v>
                </c:pt>
                <c:pt idx="340">
                  <c:v>1.1781091727630841</c:v>
                </c:pt>
                <c:pt idx="341">
                  <c:v>1.1655411742637407</c:v>
                </c:pt>
                <c:pt idx="342">
                  <c:v>1.1482836240855376</c:v>
                </c:pt>
                <c:pt idx="343">
                  <c:v>1.1387169386606644</c:v>
                </c:pt>
                <c:pt idx="344">
                  <c:v>1.1233352091540052</c:v>
                </c:pt>
                <c:pt idx="345">
                  <c:v>1.1130181954605143</c:v>
                </c:pt>
                <c:pt idx="346">
                  <c:v>1.1143312699305947</c:v>
                </c:pt>
                <c:pt idx="347">
                  <c:v>1.107953479647346</c:v>
                </c:pt>
                <c:pt idx="348">
                  <c:v>1.0993247045582444</c:v>
                </c:pt>
                <c:pt idx="349">
                  <c:v>1.0966985556180833</c:v>
                </c:pt>
                <c:pt idx="350">
                  <c:v>1.0824423185143504</c:v>
                </c:pt>
                <c:pt idx="351">
                  <c:v>1.0766272744325645</c:v>
                </c:pt>
                <c:pt idx="352">
                  <c:v>1.0668730069405368</c:v>
                </c:pt>
                <c:pt idx="353">
                  <c:v>1.0591821421872072</c:v>
                </c:pt>
                <c:pt idx="354">
                  <c:v>1.0535546801725757</c:v>
                </c:pt>
                <c:pt idx="355">
                  <c:v>1.0417370099418497</c:v>
                </c:pt>
                <c:pt idx="356">
                  <c:v>1.0395422997561432</c:v>
                </c:pt>
                <c:pt idx="357">
                  <c:v>1.0270868504970925</c:v>
                </c:pt>
                <c:pt idx="358">
                  <c:v>1.0202401050459577</c:v>
                </c:pt>
                <c:pt idx="359">
                  <c:v>1.0135621834552617</c:v>
                </c:pt>
                <c:pt idx="360">
                  <c:v>0.99748640030013147</c:v>
                </c:pt>
                <c:pt idx="361">
                  <c:v>0.98925154755205402</c:v>
                </c:pt>
                <c:pt idx="362">
                  <c:v>0.97837178765709987</c:v>
                </c:pt>
                <c:pt idx="363">
                  <c:v>0.97445132245357347</c:v>
                </c:pt>
                <c:pt idx="364">
                  <c:v>0.96882386043894231</c:v>
                </c:pt>
                <c:pt idx="365">
                  <c:v>0.96794222472331681</c:v>
                </c:pt>
                <c:pt idx="366">
                  <c:v>0.95756893640967944</c:v>
                </c:pt>
                <c:pt idx="367">
                  <c:v>0.9468767585818797</c:v>
                </c:pt>
                <c:pt idx="368">
                  <c:v>0.94130557118739444</c:v>
                </c:pt>
                <c:pt idx="369">
                  <c:v>0.92785593697242563</c:v>
                </c:pt>
                <c:pt idx="370">
                  <c:v>0.92787469517914101</c:v>
                </c:pt>
                <c:pt idx="371">
                  <c:v>0.91761395610579644</c:v>
                </c:pt>
                <c:pt idx="372">
                  <c:v>0.9164697054961547</c:v>
                </c:pt>
                <c:pt idx="373">
                  <c:v>0.91842055899456021</c:v>
                </c:pt>
                <c:pt idx="374">
                  <c:v>0.91193021947101882</c:v>
                </c:pt>
                <c:pt idx="375">
                  <c:v>0.90977302569874319</c:v>
                </c:pt>
                <c:pt idx="376">
                  <c:v>0.90093791033577197</c:v>
                </c:pt>
                <c:pt idx="377">
                  <c:v>0.89240292628024775</c:v>
                </c:pt>
                <c:pt idx="378">
                  <c:v>0.88583755392984431</c:v>
                </c:pt>
                <c:pt idx="379">
                  <c:v>0.87411367473269563</c:v>
                </c:pt>
                <c:pt idx="380">
                  <c:v>0.86963046332770599</c:v>
                </c:pt>
                <c:pt idx="381">
                  <c:v>0.85888201087975991</c:v>
                </c:pt>
                <c:pt idx="382">
                  <c:v>0.84751453761020457</c:v>
                </c:pt>
                <c:pt idx="383">
                  <c:v>0.84162446070155705</c:v>
                </c:pt>
                <c:pt idx="384">
                  <c:v>0.82695554305008456</c:v>
                </c:pt>
                <c:pt idx="385">
                  <c:v>0.82125304820859135</c:v>
                </c:pt>
                <c:pt idx="386">
                  <c:v>0.81406865503657855</c:v>
                </c:pt>
                <c:pt idx="387">
                  <c:v>0.81142374788970184</c:v>
                </c:pt>
                <c:pt idx="388">
                  <c:v>0.81042956293378354</c:v>
                </c:pt>
                <c:pt idx="389">
                  <c:v>0.80275745638716955</c:v>
                </c:pt>
                <c:pt idx="390">
                  <c:v>0.79570437066216482</c:v>
                </c:pt>
                <c:pt idx="391">
                  <c:v>0.7914837741511912</c:v>
                </c:pt>
                <c:pt idx="392">
                  <c:v>0.78600637779028337</c:v>
                </c:pt>
                <c:pt idx="393">
                  <c:v>0.77687113111986505</c:v>
                </c:pt>
                <c:pt idx="394">
                  <c:v>0.76676045770024392</c:v>
                </c:pt>
                <c:pt idx="395">
                  <c:v>0.75421121740761599</c:v>
                </c:pt>
                <c:pt idx="396">
                  <c:v>0.74528231101106746</c:v>
                </c:pt>
                <c:pt idx="397">
                  <c:v>0.73974864003001328</c:v>
                </c:pt>
                <c:pt idx="398">
                  <c:v>0.73582817482648666</c:v>
                </c:pt>
                <c:pt idx="399">
                  <c:v>0.72847495779403504</c:v>
                </c:pt>
                <c:pt idx="400">
                  <c:v>0.72230350778465591</c:v>
                </c:pt>
                <c:pt idx="401">
                  <c:v>0.72684299380979189</c:v>
                </c:pt>
                <c:pt idx="402">
                  <c:v>0.72065278559369739</c:v>
                </c:pt>
                <c:pt idx="403">
                  <c:v>0.71691990245732518</c:v>
                </c:pt>
                <c:pt idx="404">
                  <c:v>0.71708872631776421</c:v>
                </c:pt>
                <c:pt idx="405">
                  <c:v>0.70896642280997935</c:v>
                </c:pt>
                <c:pt idx="406">
                  <c:v>0.71014818983305206</c:v>
                </c:pt>
                <c:pt idx="407">
                  <c:v>0.70652785593697254</c:v>
                </c:pt>
                <c:pt idx="408">
                  <c:v>0.7022322265991372</c:v>
                </c:pt>
                <c:pt idx="409">
                  <c:v>0.69726130181954604</c:v>
                </c:pt>
                <c:pt idx="410">
                  <c:v>0.68615644344400684</c:v>
                </c:pt>
                <c:pt idx="411">
                  <c:v>0.68458075407990993</c:v>
                </c:pt>
                <c:pt idx="412">
                  <c:v>0.67681485649971873</c:v>
                </c:pt>
                <c:pt idx="413">
                  <c:v>0.67323203901706996</c:v>
                </c:pt>
                <c:pt idx="414">
                  <c:v>0.67492027762145945</c:v>
                </c:pt>
                <c:pt idx="415">
                  <c:v>0.67364471956480965</c:v>
                </c:pt>
                <c:pt idx="416">
                  <c:v>0.6743950478334273</c:v>
                </c:pt>
                <c:pt idx="417">
                  <c:v>0.677039954980304</c:v>
                </c:pt>
                <c:pt idx="418">
                  <c:v>0.67051209904333153</c:v>
                </c:pt>
                <c:pt idx="419">
                  <c:v>0.66473457137497671</c:v>
                </c:pt>
                <c:pt idx="420">
                  <c:v>0.652841868317389</c:v>
                </c:pt>
                <c:pt idx="421">
                  <c:v>0.64667041830800986</c:v>
                </c:pt>
                <c:pt idx="422">
                  <c:v>0.64638904520727836</c:v>
                </c:pt>
                <c:pt idx="423">
                  <c:v>0.64376289626711691</c:v>
                </c:pt>
                <c:pt idx="424">
                  <c:v>0.63950478334271244</c:v>
                </c:pt>
                <c:pt idx="425">
                  <c:v>0.63455261676983687</c:v>
                </c:pt>
                <c:pt idx="426">
                  <c:v>0.62961920840367658</c:v>
                </c:pt>
                <c:pt idx="427">
                  <c:v>0.62524854623897963</c:v>
                </c:pt>
                <c:pt idx="428">
                  <c:v>0.62928156068279884</c:v>
                </c:pt>
                <c:pt idx="429">
                  <c:v>0.6260551491277434</c:v>
                </c:pt>
                <c:pt idx="430">
                  <c:v>0.62796848621271806</c:v>
                </c:pt>
                <c:pt idx="431">
                  <c:v>0.62571750140686555</c:v>
                </c:pt>
                <c:pt idx="432">
                  <c:v>0.62541737009941845</c:v>
                </c:pt>
                <c:pt idx="433">
                  <c:v>0.627236916150816</c:v>
                </c:pt>
                <c:pt idx="434">
                  <c:v>0.62374788970174455</c:v>
                </c:pt>
                <c:pt idx="435">
                  <c:v>0.62926280247608324</c:v>
                </c:pt>
                <c:pt idx="436">
                  <c:v>0.63080097542674929</c:v>
                </c:pt>
                <c:pt idx="437">
                  <c:v>0.63141999624835876</c:v>
                </c:pt>
                <c:pt idx="438">
                  <c:v>0.633145751266179</c:v>
                </c:pt>
                <c:pt idx="439">
                  <c:v>0.63273307071843932</c:v>
                </c:pt>
                <c:pt idx="440">
                  <c:v>0.63492778090414559</c:v>
                </c:pt>
                <c:pt idx="441">
                  <c:v>0.63665353592196594</c:v>
                </c:pt>
                <c:pt idx="442">
                  <c:v>0.63916713562183469</c:v>
                </c:pt>
                <c:pt idx="443">
                  <c:v>0.64156818608141064</c:v>
                </c:pt>
                <c:pt idx="444">
                  <c:v>0.64081785781279321</c:v>
                </c:pt>
                <c:pt idx="445">
                  <c:v>0.64235603076345915</c:v>
                </c:pt>
                <c:pt idx="446">
                  <c:v>0.63813543425248542</c:v>
                </c:pt>
                <c:pt idx="447">
                  <c:v>0.63759144625773778</c:v>
                </c:pt>
                <c:pt idx="448">
                  <c:v>0.63764772087788424</c:v>
                </c:pt>
                <c:pt idx="449">
                  <c:v>0.63942975051585083</c:v>
                </c:pt>
                <c:pt idx="450">
                  <c:v>0.6414181204276872</c:v>
                </c:pt>
                <c:pt idx="451">
                  <c:v>0.64676420934158707</c:v>
                </c:pt>
                <c:pt idx="452">
                  <c:v>0.65374226223972987</c:v>
                </c:pt>
                <c:pt idx="453">
                  <c:v>0.65796285875070359</c:v>
                </c:pt>
                <c:pt idx="454">
                  <c:v>0.66469705496154574</c:v>
                </c:pt>
                <c:pt idx="455">
                  <c:v>0.66582254736447199</c:v>
                </c:pt>
                <c:pt idx="456">
                  <c:v>0.67266929281560695</c:v>
                </c:pt>
                <c:pt idx="457">
                  <c:v>0.67792159069592961</c:v>
                </c:pt>
                <c:pt idx="458">
                  <c:v>0.68300506471581324</c:v>
                </c:pt>
                <c:pt idx="459">
                  <c:v>0.69028324892140325</c:v>
                </c:pt>
                <c:pt idx="460">
                  <c:v>0.68420558994560121</c:v>
                </c:pt>
                <c:pt idx="461">
                  <c:v>0.68334271243669109</c:v>
                </c:pt>
                <c:pt idx="462">
                  <c:v>0.68247983492778086</c:v>
                </c:pt>
                <c:pt idx="463">
                  <c:v>0.6838304258112925</c:v>
                </c:pt>
                <c:pt idx="464">
                  <c:v>0.69275933220784103</c:v>
                </c:pt>
                <c:pt idx="465">
                  <c:v>0.69649221534421324</c:v>
                </c:pt>
                <c:pt idx="466">
                  <c:v>0.70176327143125128</c:v>
                </c:pt>
                <c:pt idx="467">
                  <c:v>0.7064715813168263</c:v>
                </c:pt>
                <c:pt idx="468">
                  <c:v>0.70898518101669494</c:v>
                </c:pt>
                <c:pt idx="469">
                  <c:v>0.7157006190208216</c:v>
                </c:pt>
                <c:pt idx="470">
                  <c:v>0.71872069030200714</c:v>
                </c:pt>
                <c:pt idx="471">
                  <c:v>0.72192834365034697</c:v>
                </c:pt>
                <c:pt idx="472">
                  <c:v>0.72836240855374235</c:v>
                </c:pt>
                <c:pt idx="473">
                  <c:v>0.73911086100168832</c:v>
                </c:pt>
                <c:pt idx="474">
                  <c:v>0.7488838867004316</c:v>
                </c:pt>
                <c:pt idx="475">
                  <c:v>0.75340461451885199</c:v>
                </c:pt>
                <c:pt idx="476">
                  <c:v>0.75334833989870575</c:v>
                </c:pt>
                <c:pt idx="477">
                  <c:v>0.75347964734571382</c:v>
                </c:pt>
                <c:pt idx="478">
                  <c:v>0.7555618082911274</c:v>
                </c:pt>
                <c:pt idx="479">
                  <c:v>0.76565372350403316</c:v>
                </c:pt>
                <c:pt idx="480">
                  <c:v>0.77315700619020833</c:v>
                </c:pt>
                <c:pt idx="481">
                  <c:v>0.77891577565184777</c:v>
                </c:pt>
                <c:pt idx="482">
                  <c:v>0.78364284374413817</c:v>
                </c:pt>
                <c:pt idx="483">
                  <c:v>0.78561245544925906</c:v>
                </c:pt>
                <c:pt idx="484">
                  <c:v>0.79165259801163013</c:v>
                </c:pt>
                <c:pt idx="485">
                  <c:v>0.79908084787094358</c:v>
                </c:pt>
                <c:pt idx="486">
                  <c:v>0.80393922341024215</c:v>
                </c:pt>
                <c:pt idx="487">
                  <c:v>0.80872256612267879</c:v>
                </c:pt>
                <c:pt idx="488">
                  <c:v>0.81159257175014077</c:v>
                </c:pt>
                <c:pt idx="489">
                  <c:v>0.81369349090226983</c:v>
                </c:pt>
                <c:pt idx="490">
                  <c:v>0.81538172950665933</c:v>
                </c:pt>
                <c:pt idx="491">
                  <c:v>0.82033389607953489</c:v>
                </c:pt>
                <c:pt idx="492">
                  <c:v>0.82590508347402003</c:v>
                </c:pt>
                <c:pt idx="493">
                  <c:v>0.83057587694616408</c:v>
                </c:pt>
                <c:pt idx="494">
                  <c:v>0.8401050459576066</c:v>
                </c:pt>
                <c:pt idx="495">
                  <c:v>0.84730819733633467</c:v>
                </c:pt>
                <c:pt idx="496">
                  <c:v>0.85280435190395798</c:v>
                </c:pt>
                <c:pt idx="497">
                  <c:v>0.85492402926280264</c:v>
                </c:pt>
                <c:pt idx="498">
                  <c:v>0.8516225848808856</c:v>
                </c:pt>
                <c:pt idx="499">
                  <c:v>0.85409866816732338</c:v>
                </c:pt>
                <c:pt idx="500">
                  <c:v>0.86083286437816553</c:v>
                </c:pt>
                <c:pt idx="501">
                  <c:v>0.86574751453761023</c:v>
                </c:pt>
                <c:pt idx="502">
                  <c:v>0.87593322078409319</c:v>
                </c:pt>
                <c:pt idx="503">
                  <c:v>0.88411179891202418</c:v>
                </c:pt>
                <c:pt idx="504">
                  <c:v>0.8928343650347027</c:v>
                </c:pt>
                <c:pt idx="505">
                  <c:v>0.90339523541549438</c:v>
                </c:pt>
                <c:pt idx="506">
                  <c:v>0.91087975989495429</c:v>
                </c:pt>
                <c:pt idx="507">
                  <c:v>0.91442506096417198</c:v>
                </c:pt>
                <c:pt idx="508">
                  <c:v>0.91260551491277442</c:v>
                </c:pt>
                <c:pt idx="509">
                  <c:v>0.91660101294316287</c:v>
                </c:pt>
                <c:pt idx="510">
                  <c:v>0.92326017632714319</c:v>
                </c:pt>
                <c:pt idx="511">
                  <c:v>0.93023822922528621</c:v>
                </c:pt>
                <c:pt idx="512">
                  <c:v>0.93770399549803052</c:v>
                </c:pt>
                <c:pt idx="513">
                  <c:v>0.94094916525980121</c:v>
                </c:pt>
                <c:pt idx="514">
                  <c:v>0.94391296192084029</c:v>
                </c:pt>
                <c:pt idx="515">
                  <c:v>0.94655786906771733</c:v>
                </c:pt>
                <c:pt idx="516">
                  <c:v>0.95349840555242937</c:v>
                </c:pt>
                <c:pt idx="517">
                  <c:v>0.95938848246107677</c:v>
                </c:pt>
                <c:pt idx="518">
                  <c:v>0.96867379478521864</c:v>
                </c:pt>
                <c:pt idx="519">
                  <c:v>0.97587694616394693</c:v>
                </c:pt>
                <c:pt idx="520">
                  <c:v>0.9816919902457325</c:v>
                </c:pt>
                <c:pt idx="521">
                  <c:v>0.98994560120052522</c:v>
                </c:pt>
                <c:pt idx="522">
                  <c:v>0.99182142187206923</c:v>
                </c:pt>
                <c:pt idx="523">
                  <c:v>0.99591071093603478</c:v>
                </c:pt>
                <c:pt idx="524">
                  <c:v>1.0016132057775278</c:v>
                </c:pt>
                <c:pt idx="525">
                  <c:v>1.0070906021384358</c:v>
                </c:pt>
                <c:pt idx="526">
                  <c:v>1.0165634965297319</c:v>
                </c:pt>
                <c:pt idx="527">
                  <c:v>1.0241980866629152</c:v>
                </c:pt>
                <c:pt idx="528">
                  <c:v>1.0313074470080663</c:v>
                </c:pt>
                <c:pt idx="529">
                  <c:v>1.0335959482273496</c:v>
                </c:pt>
                <c:pt idx="530">
                  <c:v>1.037084974676421</c:v>
                </c:pt>
                <c:pt idx="531">
                  <c:v>1.0419245920090041</c:v>
                </c:pt>
                <c:pt idx="532">
                  <c:v>1.0464265616207091</c:v>
                </c:pt>
                <c:pt idx="533">
                  <c:v>1.0541174263740387</c:v>
                </c:pt>
                <c:pt idx="534">
                  <c:v>1.0664978428062282</c:v>
                </c:pt>
                <c:pt idx="535">
                  <c:v>1.0728756330894769</c:v>
                </c:pt>
                <c:pt idx="536">
                  <c:v>1.0794410054398802</c:v>
                </c:pt>
                <c:pt idx="537">
                  <c:v>1.0875070343275184</c:v>
                </c:pt>
                <c:pt idx="538">
                  <c:v>1.0886325267304446</c:v>
                </c:pt>
                <c:pt idx="539">
                  <c:v>1.0936972425436131</c:v>
                </c:pt>
                <c:pt idx="540">
                  <c:v>1.0936972425436131</c:v>
                </c:pt>
                <c:pt idx="541">
                  <c:v>1.0936972425436131</c:v>
                </c:pt>
                <c:pt idx="542">
                  <c:v>1.0981992121553181</c:v>
                </c:pt>
                <c:pt idx="543">
                  <c:v>1.1021384355655601</c:v>
                </c:pt>
                <c:pt idx="544">
                  <c:v>1.1102044644531985</c:v>
                </c:pt>
                <c:pt idx="545">
                  <c:v>1.1139561057962861</c:v>
                </c:pt>
                <c:pt idx="546">
                  <c:v>1.1141436878634403</c:v>
                </c:pt>
                <c:pt idx="547">
                  <c:v>1.1227724629525422</c:v>
                </c:pt>
                <c:pt idx="548">
                  <c:v>1.1302757456387174</c:v>
                </c:pt>
                <c:pt idx="549">
                  <c:v>1.1398424310635906</c:v>
                </c:pt>
                <c:pt idx="550">
                  <c:v>1.1486587882198462</c:v>
                </c:pt>
                <c:pt idx="551">
                  <c:v>1.1520352654286252</c:v>
                </c:pt>
                <c:pt idx="552">
                  <c:v>1.1561620709060214</c:v>
                </c:pt>
                <c:pt idx="553">
                  <c:v>1.1606640405177269</c:v>
                </c:pt>
                <c:pt idx="554">
                  <c:v>1.1651660101294321</c:v>
                </c:pt>
                <c:pt idx="555">
                  <c:v>1.1642280997936598</c:v>
                </c:pt>
                <c:pt idx="556">
                  <c:v>1.1642280997936598</c:v>
                </c:pt>
                <c:pt idx="557">
                  <c:v>1.1655411742637407</c:v>
                </c:pt>
                <c:pt idx="558">
                  <c:v>1.1704183080097545</c:v>
                </c:pt>
                <c:pt idx="559">
                  <c:v>1.1775464265616209</c:v>
                </c:pt>
                <c:pt idx="560">
                  <c:v>1.1822359782404803</c:v>
                </c:pt>
                <c:pt idx="561">
                  <c:v>1.1822359782404803</c:v>
                </c:pt>
                <c:pt idx="562">
                  <c:v>1.1820483961733259</c:v>
                </c:pt>
                <c:pt idx="563">
                  <c:v>1.1861752016507223</c:v>
                </c:pt>
                <c:pt idx="564">
                  <c:v>1.1912399174638908</c:v>
                </c:pt>
                <c:pt idx="565">
                  <c:v>1.1968673794785221</c:v>
                </c:pt>
                <c:pt idx="566">
                  <c:v>1.1996811104858378</c:v>
                </c:pt>
                <c:pt idx="567">
                  <c:v>1.1972425436128309</c:v>
                </c:pt>
                <c:pt idx="568">
                  <c:v>1.192365409866817</c:v>
                </c:pt>
                <c:pt idx="569">
                  <c:v>1.1888013505908839</c:v>
                </c:pt>
                <c:pt idx="570">
                  <c:v>1.1893640967923469</c:v>
                </c:pt>
                <c:pt idx="571">
                  <c:v>1.1938660664040519</c:v>
                </c:pt>
                <c:pt idx="572">
                  <c:v>1.1985556180829118</c:v>
                </c:pt>
                <c:pt idx="573">
                  <c:v>1.1970549615456765</c:v>
                </c:pt>
                <c:pt idx="574">
                  <c:v>1.1946163946726698</c:v>
                </c:pt>
                <c:pt idx="575">
                  <c:v>1.1948039767398242</c:v>
                </c:pt>
                <c:pt idx="576">
                  <c:v>1.1904895891952729</c:v>
                </c:pt>
                <c:pt idx="577">
                  <c:v>1.1970549615456765</c:v>
                </c:pt>
                <c:pt idx="578">
                  <c:v>1.1966797974113677</c:v>
                </c:pt>
                <c:pt idx="579">
                  <c:v>1.1933033202025889</c:v>
                </c:pt>
                <c:pt idx="580">
                  <c:v>1.1961170512099046</c:v>
                </c:pt>
                <c:pt idx="581">
                  <c:v>1.1904895891952729</c:v>
                </c:pt>
                <c:pt idx="582">
                  <c:v>1.1858000375164137</c:v>
                </c:pt>
                <c:pt idx="583">
                  <c:v>1.1848621271806419</c:v>
                </c:pt>
                <c:pt idx="584">
                  <c:v>1.1773588444944667</c:v>
                </c:pt>
                <c:pt idx="585">
                  <c:v>1.176045770024386</c:v>
                </c:pt>
                <c:pt idx="586">
                  <c:v>1.183361470643407</c:v>
                </c:pt>
                <c:pt idx="587">
                  <c:v>1.1811104858375543</c:v>
                </c:pt>
                <c:pt idx="588">
                  <c:v>1.1816732320390173</c:v>
                </c:pt>
                <c:pt idx="589">
                  <c:v>1.179984993434628</c:v>
                </c:pt>
                <c:pt idx="590">
                  <c:v>1.1700431438754457</c:v>
                </c:pt>
                <c:pt idx="591">
                  <c:v>1.1646032639279689</c:v>
                </c:pt>
                <c:pt idx="592">
                  <c:v>1.1576627274432567</c:v>
                </c:pt>
                <c:pt idx="593">
                  <c:v>1.1529731757643973</c:v>
                </c:pt>
                <c:pt idx="594">
                  <c:v>1.1479084599512288</c:v>
                </c:pt>
                <c:pt idx="595">
                  <c:v>1.146407803413994</c:v>
                </c:pt>
                <c:pt idx="596">
                  <c:v>1.1443444006752956</c:v>
                </c:pt>
                <c:pt idx="597">
                  <c:v>1.1428437441380608</c:v>
                </c:pt>
                <c:pt idx="598">
                  <c:v>1.1357156255861942</c:v>
                </c:pt>
                <c:pt idx="599">
                  <c:v>1.123147627086851</c:v>
                </c:pt>
                <c:pt idx="600">
                  <c:v>1.1169574188707563</c:v>
                </c:pt>
                <c:pt idx="601">
                  <c:v>1.1017632714312515</c:v>
                </c:pt>
                <c:pt idx="602">
                  <c:v>1.0921965860063778</c:v>
                </c:pt>
                <c:pt idx="603">
                  <c:v>1.0816919902457329</c:v>
                </c:pt>
                <c:pt idx="604">
                  <c:v>1.0663102607390738</c:v>
                </c:pt>
                <c:pt idx="605">
                  <c:v>1.0584318139185898</c:v>
                </c:pt>
                <c:pt idx="606">
                  <c:v>1.0503657850309511</c:v>
                </c:pt>
                <c:pt idx="607">
                  <c:v>1.046801725755018</c:v>
                </c:pt>
                <c:pt idx="608">
                  <c:v>1.0378915775651847</c:v>
                </c:pt>
                <c:pt idx="609">
                  <c:v>1.0297505158506846</c:v>
                </c:pt>
                <c:pt idx="610">
                  <c:v>1.0238416807353217</c:v>
                </c:pt>
                <c:pt idx="611">
                  <c:v>1.0141812042768712</c:v>
                </c:pt>
                <c:pt idx="612">
                  <c:v>1.0084974676420937</c:v>
                </c:pt>
                <c:pt idx="613">
                  <c:v>1.0020446445319828</c:v>
                </c:pt>
                <c:pt idx="614">
                  <c:v>0.99332207840930409</c:v>
                </c:pt>
                <c:pt idx="615">
                  <c:v>0.98467454511348718</c:v>
                </c:pt>
                <c:pt idx="616">
                  <c:v>0.979947477021197</c:v>
                </c:pt>
                <c:pt idx="617">
                  <c:v>0.97450759707371981</c:v>
                </c:pt>
                <c:pt idx="618">
                  <c:v>0.96732320390170701</c:v>
                </c:pt>
                <c:pt idx="619">
                  <c:v>0.96417182517351363</c:v>
                </c:pt>
                <c:pt idx="620">
                  <c:v>0.95740011254924029</c:v>
                </c:pt>
                <c:pt idx="621">
                  <c:v>0.94850872256612273</c:v>
                </c:pt>
                <c:pt idx="622">
                  <c:v>0.941661977114988</c:v>
                </c:pt>
                <c:pt idx="623">
                  <c:v>0.93475895704370671</c:v>
                </c:pt>
                <c:pt idx="624">
                  <c:v>0.9288688801350593</c:v>
                </c:pt>
                <c:pt idx="625">
                  <c:v>0.92459200900393934</c:v>
                </c:pt>
                <c:pt idx="626">
                  <c:v>0.92322265991371233</c:v>
                </c:pt>
                <c:pt idx="627">
                  <c:v>0.91881448133558441</c:v>
                </c:pt>
                <c:pt idx="628">
                  <c:v>0.91658225473644728</c:v>
                </c:pt>
                <c:pt idx="629">
                  <c:v>0.91540048771337468</c:v>
                </c:pt>
                <c:pt idx="630">
                  <c:v>0.91176139561057978</c:v>
                </c:pt>
                <c:pt idx="631">
                  <c:v>0.90883511536297146</c:v>
                </c:pt>
                <c:pt idx="632">
                  <c:v>0.90579628587507055</c:v>
                </c:pt>
                <c:pt idx="633">
                  <c:v>0.90350778465578696</c:v>
                </c:pt>
                <c:pt idx="634">
                  <c:v>0.9030763459013319</c:v>
                </c:pt>
                <c:pt idx="635">
                  <c:v>0.9008066028887638</c:v>
                </c:pt>
                <c:pt idx="636">
                  <c:v>0.90033764772087799</c:v>
                </c:pt>
                <c:pt idx="637">
                  <c:v>0.89968111048583765</c:v>
                </c:pt>
                <c:pt idx="638">
                  <c:v>0.89386606640405197</c:v>
                </c:pt>
                <c:pt idx="639">
                  <c:v>0.8908647533295817</c:v>
                </c:pt>
                <c:pt idx="640">
                  <c:v>0.88810729694241242</c:v>
                </c:pt>
                <c:pt idx="641">
                  <c:v>0.88506846745451151</c:v>
                </c:pt>
                <c:pt idx="642">
                  <c:v>0.88486212718064161</c:v>
                </c:pt>
                <c:pt idx="643">
                  <c:v>0.8874320015006566</c:v>
                </c:pt>
                <c:pt idx="644">
                  <c:v>0.8896079534796475</c:v>
                </c:pt>
                <c:pt idx="645">
                  <c:v>0.88808853873569704</c:v>
                </c:pt>
                <c:pt idx="646">
                  <c:v>0.88812605514912779</c:v>
                </c:pt>
                <c:pt idx="647">
                  <c:v>0.8895891952729319</c:v>
                </c:pt>
                <c:pt idx="648">
                  <c:v>0.89437253798536875</c:v>
                </c:pt>
                <c:pt idx="649">
                  <c:v>0.90202588632526737</c:v>
                </c:pt>
                <c:pt idx="650">
                  <c:v>0.90789720502719939</c:v>
                </c:pt>
                <c:pt idx="651">
                  <c:v>0.91249296567248184</c:v>
                </c:pt>
                <c:pt idx="652">
                  <c:v>0.91737009941849557</c:v>
                </c:pt>
                <c:pt idx="653">
                  <c:v>0.92123429000187596</c:v>
                </c:pt>
                <c:pt idx="654">
                  <c:v>0.93044456949915599</c:v>
                </c:pt>
                <c:pt idx="655">
                  <c:v>0.93806040142562397</c:v>
                </c:pt>
                <c:pt idx="656">
                  <c:v>0.93851059838679418</c:v>
                </c:pt>
                <c:pt idx="657">
                  <c:v>0.94119302194710186</c:v>
                </c:pt>
                <c:pt idx="658">
                  <c:v>0.94179328456199607</c:v>
                </c:pt>
                <c:pt idx="659">
                  <c:v>0.94623897955355485</c:v>
                </c:pt>
                <c:pt idx="660">
                  <c:v>0.95302945038454334</c:v>
                </c:pt>
                <c:pt idx="661">
                  <c:v>0.96336522228474986</c:v>
                </c:pt>
                <c:pt idx="662">
                  <c:v>0.97163759144625772</c:v>
                </c:pt>
                <c:pt idx="663">
                  <c:v>0.9758019133370851</c:v>
                </c:pt>
                <c:pt idx="664">
                  <c:v>0.98165447383230187</c:v>
                </c:pt>
                <c:pt idx="665">
                  <c:v>0.98262990058150479</c:v>
                </c:pt>
                <c:pt idx="666">
                  <c:v>0.9882198461827052</c:v>
                </c:pt>
                <c:pt idx="667">
                  <c:v>0.98865128493716026</c:v>
                </c:pt>
                <c:pt idx="668">
                  <c:v>0.99221534421309343</c:v>
                </c:pt>
                <c:pt idx="669">
                  <c:v>0.99707371975239167</c:v>
                </c:pt>
                <c:pt idx="670">
                  <c:v>1</c:v>
                </c:pt>
                <c:pt idx="671">
                  <c:v>1.0063777902832491</c:v>
                </c:pt>
                <c:pt idx="672">
                  <c:v>1.007353217032452</c:v>
                </c:pt>
                <c:pt idx="673">
                  <c:v>1.0080472706809231</c:v>
                </c:pt>
                <c:pt idx="674">
                  <c:v>1.0078596886137687</c:v>
                </c:pt>
                <c:pt idx="675">
                  <c:v>1.0073157006190208</c:v>
                </c:pt>
                <c:pt idx="676">
                  <c:v>1.010185706246483</c:v>
                </c:pt>
                <c:pt idx="677">
                  <c:v>1.0103357719002066</c:v>
                </c:pt>
                <c:pt idx="678">
                  <c:v>1.0115738135434253</c:v>
                </c:pt>
                <c:pt idx="679">
                  <c:v>1.0125117238791974</c:v>
                </c:pt>
                <c:pt idx="680">
                  <c:v>1.0067904708309889</c:v>
                </c:pt>
                <c:pt idx="681">
                  <c:v>0.99814293753517191</c:v>
                </c:pt>
                <c:pt idx="682">
                  <c:v>0.98942037141249317</c:v>
                </c:pt>
                <c:pt idx="683">
                  <c:v>0.9764959669855563</c:v>
                </c:pt>
                <c:pt idx="684">
                  <c:v>0.96225848808853887</c:v>
                </c:pt>
                <c:pt idx="685">
                  <c:v>0.95252297880322656</c:v>
                </c:pt>
                <c:pt idx="686">
                  <c:v>0.93464640780341413</c:v>
                </c:pt>
                <c:pt idx="687">
                  <c:v>0.91536297129994393</c:v>
                </c:pt>
                <c:pt idx="688">
                  <c:v>0.89782404802100924</c:v>
                </c:pt>
                <c:pt idx="689">
                  <c:v>0.87557681485649985</c:v>
                </c:pt>
                <c:pt idx="690">
                  <c:v>0.85432376664790866</c:v>
                </c:pt>
                <c:pt idx="691">
                  <c:v>0.83657850309510418</c:v>
                </c:pt>
                <c:pt idx="692">
                  <c:v>0.81262427311948982</c:v>
                </c:pt>
                <c:pt idx="693">
                  <c:v>0.78735696867379479</c:v>
                </c:pt>
                <c:pt idx="694">
                  <c:v>0.75983867942224737</c:v>
                </c:pt>
                <c:pt idx="695">
                  <c:v>0.73218908272369176</c:v>
                </c:pt>
                <c:pt idx="696">
                  <c:v>0.70478334271243681</c:v>
                </c:pt>
                <c:pt idx="697">
                  <c:v>0.6799849934346277</c:v>
                </c:pt>
                <c:pt idx="698">
                  <c:v>0.6558806978052899</c:v>
                </c:pt>
                <c:pt idx="699">
                  <c:v>0.62753704745826311</c:v>
                </c:pt>
                <c:pt idx="700">
                  <c:v>0.59975614331269944</c:v>
                </c:pt>
                <c:pt idx="701">
                  <c:v>0.57281935846933041</c:v>
                </c:pt>
                <c:pt idx="702">
                  <c:v>0.54616394672669311</c:v>
                </c:pt>
                <c:pt idx="703">
                  <c:v>0.52153442130932282</c:v>
                </c:pt>
                <c:pt idx="704">
                  <c:v>0.49992496717313828</c:v>
                </c:pt>
                <c:pt idx="705">
                  <c:v>0.47454511348715056</c:v>
                </c:pt>
                <c:pt idx="706">
                  <c:v>0.45158506846745461</c:v>
                </c:pt>
                <c:pt idx="707">
                  <c:v>0.42905646220221344</c:v>
                </c:pt>
                <c:pt idx="708">
                  <c:v>0.4075595573063216</c:v>
                </c:pt>
                <c:pt idx="709">
                  <c:v>0.39163383980491479</c:v>
                </c:pt>
                <c:pt idx="710">
                  <c:v>0.37578315513036953</c:v>
                </c:pt>
                <c:pt idx="711">
                  <c:v>0.35925717501406867</c:v>
                </c:pt>
                <c:pt idx="712">
                  <c:v>0.34211217407615824</c:v>
                </c:pt>
                <c:pt idx="713">
                  <c:v>0.32256612267867185</c:v>
                </c:pt>
                <c:pt idx="714">
                  <c:v>0.30707184393172021</c:v>
                </c:pt>
                <c:pt idx="715">
                  <c:v>0.29501031701369346</c:v>
                </c:pt>
                <c:pt idx="716">
                  <c:v>0.2833989870568373</c:v>
                </c:pt>
                <c:pt idx="717">
                  <c:v>0.27250046895516783</c:v>
                </c:pt>
                <c:pt idx="718">
                  <c:v>0.26163946726692933</c:v>
                </c:pt>
                <c:pt idx="719">
                  <c:v>0.24897767773400858</c:v>
                </c:pt>
                <c:pt idx="720">
                  <c:v>0.23929844306884268</c:v>
                </c:pt>
                <c:pt idx="721">
                  <c:v>0.23138247983492785</c:v>
                </c:pt>
                <c:pt idx="722">
                  <c:v>0.22202213468392418</c:v>
                </c:pt>
                <c:pt idx="723">
                  <c:v>0.21782029637966605</c:v>
                </c:pt>
                <c:pt idx="724">
                  <c:v>0.21178015381729501</c:v>
                </c:pt>
                <c:pt idx="725">
                  <c:v>0.20455824423185132</c:v>
                </c:pt>
                <c:pt idx="726">
                  <c:v>0.20018758206715437</c:v>
                </c:pt>
                <c:pt idx="727">
                  <c:v>0.19264678296754825</c:v>
                </c:pt>
                <c:pt idx="728">
                  <c:v>0.1873382104670793</c:v>
                </c:pt>
                <c:pt idx="729">
                  <c:v>0.18262990058150433</c:v>
                </c:pt>
                <c:pt idx="730">
                  <c:v>0.17758394297505156</c:v>
                </c:pt>
                <c:pt idx="731">
                  <c:v>0.17250046895516788</c:v>
                </c:pt>
                <c:pt idx="732">
                  <c:v>0.16771712624273111</c:v>
                </c:pt>
                <c:pt idx="733">
                  <c:v>0.16377790283248914</c:v>
                </c:pt>
                <c:pt idx="734">
                  <c:v>0.16015756893640962</c:v>
                </c:pt>
                <c:pt idx="735">
                  <c:v>0.15576814856499713</c:v>
                </c:pt>
                <c:pt idx="736">
                  <c:v>0.15167885950103172</c:v>
                </c:pt>
                <c:pt idx="737">
                  <c:v>0.14689551678859492</c:v>
                </c:pt>
                <c:pt idx="738">
                  <c:v>0.14093040705308571</c:v>
                </c:pt>
                <c:pt idx="739">
                  <c:v>0.13791033577190018</c:v>
                </c:pt>
                <c:pt idx="740">
                  <c:v>0.13265803789157748</c:v>
                </c:pt>
                <c:pt idx="741">
                  <c:v>0.128006002626149</c:v>
                </c:pt>
                <c:pt idx="742">
                  <c:v>0.12391671356218338</c:v>
                </c:pt>
                <c:pt idx="743">
                  <c:v>0.12072781842055907</c:v>
                </c:pt>
                <c:pt idx="744">
                  <c:v>0.11787657099981234</c:v>
                </c:pt>
                <c:pt idx="745">
                  <c:v>0.115719377227537</c:v>
                </c:pt>
                <c:pt idx="746">
                  <c:v>0.11256799849934339</c:v>
                </c:pt>
                <c:pt idx="747">
                  <c:v>0.10680922903770389</c:v>
                </c:pt>
                <c:pt idx="748">
                  <c:v>0.10459576064528228</c:v>
                </c:pt>
                <c:pt idx="749">
                  <c:v>9.9962483586569145E-2</c:v>
                </c:pt>
                <c:pt idx="750">
                  <c:v>9.6473457137497623E-2</c:v>
                </c:pt>
                <c:pt idx="751">
                  <c:v>9.5873194522603636E-2</c:v>
                </c:pt>
                <c:pt idx="752">
                  <c:v>9.073344588257358E-2</c:v>
                </c:pt>
                <c:pt idx="753">
                  <c:v>8.7900956668542418E-2</c:v>
                </c:pt>
                <c:pt idx="754">
                  <c:v>8.6869255299193343E-2</c:v>
                </c:pt>
                <c:pt idx="755">
                  <c:v>8.3980491465015919E-2</c:v>
                </c:pt>
                <c:pt idx="756">
                  <c:v>8.1654473832301566E-2</c:v>
                </c:pt>
                <c:pt idx="757">
                  <c:v>7.9722378540611497E-2</c:v>
                </c:pt>
                <c:pt idx="758">
                  <c:v>7.6383417745263527E-2</c:v>
                </c:pt>
                <c:pt idx="759">
                  <c:v>7.4413806040142541E-2</c:v>
                </c:pt>
                <c:pt idx="760">
                  <c:v>7.4770211967735811E-2</c:v>
                </c:pt>
                <c:pt idx="761">
                  <c:v>7.4038641905833716E-2</c:v>
                </c:pt>
                <c:pt idx="762">
                  <c:v>7.2688051022322189E-2</c:v>
                </c:pt>
                <c:pt idx="763">
                  <c:v>6.9630463327705852E-2</c:v>
                </c:pt>
                <c:pt idx="764">
                  <c:v>6.5616207090602063E-2</c:v>
                </c:pt>
                <c:pt idx="765">
                  <c:v>6.3871693866066351E-2</c:v>
                </c:pt>
                <c:pt idx="766">
                  <c:v>6.372162821234291E-2</c:v>
                </c:pt>
                <c:pt idx="767">
                  <c:v>6.4040517726505361E-2</c:v>
                </c:pt>
                <c:pt idx="768">
                  <c:v>6.2127180641530645E-2</c:v>
                </c:pt>
                <c:pt idx="769">
                  <c:v>5.9744888388670037E-2</c:v>
                </c:pt>
                <c:pt idx="770">
                  <c:v>5.5167885950103163E-2</c:v>
                </c:pt>
                <c:pt idx="771">
                  <c:v>5.1247420746576552E-2</c:v>
                </c:pt>
                <c:pt idx="772">
                  <c:v>5.0234477583942928E-2</c:v>
                </c:pt>
                <c:pt idx="773">
                  <c:v>4.826486587882195E-2</c:v>
                </c:pt>
                <c:pt idx="774">
                  <c:v>4.7101857062464773E-2</c:v>
                </c:pt>
                <c:pt idx="775">
                  <c:v>4.5151003564059246E-2</c:v>
                </c:pt>
                <c:pt idx="776">
                  <c:v>4.4363158882010895E-2</c:v>
                </c:pt>
                <c:pt idx="777">
                  <c:v>4.3537797786531524E-2</c:v>
                </c:pt>
                <c:pt idx="778">
                  <c:v>4.1849559182142185E-2</c:v>
                </c:pt>
                <c:pt idx="779">
                  <c:v>4.1249296567248094E-2</c:v>
                </c:pt>
                <c:pt idx="780">
                  <c:v>3.8229225286062575E-2</c:v>
                </c:pt>
                <c:pt idx="781">
                  <c:v>3.5678109172763053E-2</c:v>
                </c:pt>
                <c:pt idx="782">
                  <c:v>3.520915400487705E-2</c:v>
                </c:pt>
                <c:pt idx="783">
                  <c:v>3.64284374413806E-2</c:v>
                </c:pt>
                <c:pt idx="784">
                  <c:v>3.545301069217778E-2</c:v>
                </c:pt>
                <c:pt idx="785">
                  <c:v>3.4833989870568335E-2</c:v>
                </c:pt>
                <c:pt idx="786">
                  <c:v>3.3126993059463435E-2</c:v>
                </c:pt>
                <c:pt idx="787">
                  <c:v>2.9825548677546374E-2</c:v>
                </c:pt>
                <c:pt idx="788">
                  <c:v>2.9131495029075204E-2</c:v>
                </c:pt>
                <c:pt idx="789">
                  <c:v>2.8287375726880483E-2</c:v>
                </c:pt>
                <c:pt idx="790">
                  <c:v>2.8775089101481837E-2</c:v>
                </c:pt>
                <c:pt idx="791">
                  <c:v>2.8868880135059016E-2</c:v>
                </c:pt>
                <c:pt idx="792">
                  <c:v>2.7668354905271034E-2</c:v>
                </c:pt>
                <c:pt idx="793">
                  <c:v>2.9281560682798649E-2</c:v>
                </c:pt>
                <c:pt idx="794">
                  <c:v>2.7462014631401216E-2</c:v>
                </c:pt>
                <c:pt idx="795">
                  <c:v>2.560495216657287E-2</c:v>
                </c:pt>
                <c:pt idx="796">
                  <c:v>2.4760832864378149E-2</c:v>
                </c:pt>
                <c:pt idx="797">
                  <c:v>2.0634027386981724E-2</c:v>
                </c:pt>
                <c:pt idx="798">
                  <c:v>1.9302194710185645E-2</c:v>
                </c:pt>
                <c:pt idx="799">
                  <c:v>1.7707747139373488E-2</c:v>
                </c:pt>
                <c:pt idx="800">
                  <c:v>1.7201275558056572E-2</c:v>
                </c:pt>
                <c:pt idx="801">
                  <c:v>1.8870755955730557E-2</c:v>
                </c:pt>
                <c:pt idx="802">
                  <c:v>1.5625586193959869E-2</c:v>
                </c:pt>
                <c:pt idx="803">
                  <c:v>1.4950290752204049E-2</c:v>
                </c:pt>
                <c:pt idx="804">
                  <c:v>1.4687675858187966E-2</c:v>
                </c:pt>
                <c:pt idx="805">
                  <c:v>1.1161132995685531E-2</c:v>
                </c:pt>
                <c:pt idx="806">
                  <c:v>1.277433877321325E-2</c:v>
                </c:pt>
                <c:pt idx="807">
                  <c:v>1.3862314762708598E-2</c:v>
                </c:pt>
                <c:pt idx="808">
                  <c:v>1.3768523729131418E-2</c:v>
                </c:pt>
                <c:pt idx="809">
                  <c:v>1.3618458075407971E-2</c:v>
                </c:pt>
                <c:pt idx="810">
                  <c:v>1.3036953667229333E-2</c:v>
                </c:pt>
                <c:pt idx="811">
                  <c:v>1.2005252297880253E-2</c:v>
                </c:pt>
                <c:pt idx="812">
                  <c:v>8.4974676420933766E-3</c:v>
                </c:pt>
                <c:pt idx="813">
                  <c:v>8.141061714500011E-3</c:v>
                </c:pt>
                <c:pt idx="814">
                  <c:v>6.3215156631025787E-3</c:v>
                </c:pt>
                <c:pt idx="815">
                  <c:v>4.1455636841117808E-3</c:v>
                </c:pt>
                <c:pt idx="816">
                  <c:v>4.164321890827237E-3</c:v>
                </c:pt>
                <c:pt idx="817">
                  <c:v>3.3202025886325155E-3</c:v>
                </c:pt>
                <c:pt idx="818">
                  <c:v>2.851247420746513E-3</c:v>
                </c:pt>
                <c:pt idx="819">
                  <c:v>1.9508534984055254E-3</c:v>
                </c:pt>
                <c:pt idx="820">
                  <c:v>0</c:v>
                </c:pt>
                <c:pt idx="821">
                  <c:v>-4.8771337460145941E-4</c:v>
                </c:pt>
                <c:pt idx="822">
                  <c:v>-2.4198086662915279E-3</c:v>
                </c:pt>
                <c:pt idx="823">
                  <c:v>-3.4890264490715223E-3</c:v>
                </c:pt>
                <c:pt idx="824">
                  <c:v>-4.0517726505347046E-3</c:v>
                </c:pt>
                <c:pt idx="825">
                  <c:v>-5.4398799474770481E-3</c:v>
                </c:pt>
                <c:pt idx="826">
                  <c:v>-4.9896829863065022E-3</c:v>
                </c:pt>
                <c:pt idx="827">
                  <c:v>-3.1326205214781563E-3</c:v>
                </c:pt>
                <c:pt idx="828">
                  <c:v>-1.5944475708122633E-3</c:v>
                </c:pt>
                <c:pt idx="829">
                  <c:v>-2.0071281185518957E-3</c:v>
                </c:pt>
                <c:pt idx="830">
                  <c:v>-3.0013130744701673E-3</c:v>
                </c:pt>
                <c:pt idx="831">
                  <c:v>-5.1209904333145949E-3</c:v>
                </c:pt>
                <c:pt idx="832">
                  <c:v>-8.1035453010693051E-3</c:v>
                </c:pt>
                <c:pt idx="833">
                  <c:v>-8.9851810166948366E-3</c:v>
                </c:pt>
                <c:pt idx="834">
                  <c:v>-8.0847870943538489E-3</c:v>
                </c:pt>
                <c:pt idx="835">
                  <c:v>-6.6216469705496789E-3</c:v>
                </c:pt>
                <c:pt idx="836">
                  <c:v>-6.0026261489402304E-3</c:v>
                </c:pt>
                <c:pt idx="837">
                  <c:v>-8.4599512286625683E-3</c:v>
                </c:pt>
                <c:pt idx="838">
                  <c:v>-1.1311198649409184E-2</c:v>
                </c:pt>
                <c:pt idx="839">
                  <c:v>-1.2943162633652257E-2</c:v>
                </c:pt>
                <c:pt idx="840">
                  <c:v>-1.6169574188707594E-2</c:v>
                </c:pt>
                <c:pt idx="841">
                  <c:v>-1.5269180266366606E-2</c:v>
                </c:pt>
                <c:pt idx="842">
                  <c:v>-1.3787281935846978E-2</c:v>
                </c:pt>
                <c:pt idx="843">
                  <c:v>-1.5400487713374699E-2</c:v>
                </c:pt>
                <c:pt idx="844">
                  <c:v>-1.4481335584318151E-2</c:v>
                </c:pt>
                <c:pt idx="845">
                  <c:v>-1.4781466891765146E-2</c:v>
                </c:pt>
                <c:pt idx="846">
                  <c:v>-1.5513036953667231E-2</c:v>
                </c:pt>
                <c:pt idx="847">
                  <c:v>-1.5569311573813601E-2</c:v>
                </c:pt>
                <c:pt idx="848">
                  <c:v>-1.5963233914837779E-2</c:v>
                </c:pt>
                <c:pt idx="849">
                  <c:v>-1.5081598199212246E-2</c:v>
                </c:pt>
                <c:pt idx="850">
                  <c:v>-1.5081598199212246E-2</c:v>
                </c:pt>
                <c:pt idx="851">
                  <c:v>-1.568186081410624E-2</c:v>
                </c:pt>
                <c:pt idx="852">
                  <c:v>-1.4218720690302068E-2</c:v>
                </c:pt>
                <c:pt idx="853">
                  <c:v>-1.3468392421684527E-2</c:v>
                </c:pt>
                <c:pt idx="854">
                  <c:v>-1.6132057775276681E-2</c:v>
                </c:pt>
                <c:pt idx="855">
                  <c:v>-1.7520165072219127E-2</c:v>
                </c:pt>
                <c:pt idx="856">
                  <c:v>-1.9639842431063658E-2</c:v>
                </c:pt>
                <c:pt idx="857">
                  <c:v>-2.2960045019696174E-2</c:v>
                </c:pt>
                <c:pt idx="858">
                  <c:v>-2.2303507784655813E-2</c:v>
                </c:pt>
                <c:pt idx="859">
                  <c:v>-2.0277621459388565E-2</c:v>
                </c:pt>
                <c:pt idx="860">
                  <c:v>-1.954605139748648E-2</c:v>
                </c:pt>
                <c:pt idx="861">
                  <c:v>-1.9996248358656921E-2</c:v>
                </c:pt>
                <c:pt idx="862">
                  <c:v>-2.0802851247420834E-2</c:v>
                </c:pt>
                <c:pt idx="863">
                  <c:v>-2.1046707934721458E-2</c:v>
                </c:pt>
                <c:pt idx="864">
                  <c:v>-2.301631963984244E-2</c:v>
                </c:pt>
                <c:pt idx="865">
                  <c:v>-2.1872069030200725E-2</c:v>
                </c:pt>
                <c:pt idx="866">
                  <c:v>-2.1628212342900098E-2</c:v>
                </c:pt>
                <c:pt idx="867">
                  <c:v>-2.3766647908459983E-2</c:v>
                </c:pt>
                <c:pt idx="868">
                  <c:v>-2.3991746389045256E-2</c:v>
                </c:pt>
                <c:pt idx="869">
                  <c:v>-2.4892140311386243E-2</c:v>
                </c:pt>
                <c:pt idx="870">
                  <c:v>-2.3991746389045256E-2</c:v>
                </c:pt>
                <c:pt idx="871">
                  <c:v>-2.3729131495029174E-2</c:v>
                </c:pt>
                <c:pt idx="872">
                  <c:v>-2.2584880885387456E-2</c:v>
                </c:pt>
                <c:pt idx="873">
                  <c:v>-2.4366910523353973E-2</c:v>
                </c:pt>
                <c:pt idx="874">
                  <c:v>-2.6299005815044147E-2</c:v>
                </c:pt>
                <c:pt idx="875">
                  <c:v>-2.5567435753142062E-2</c:v>
                </c:pt>
                <c:pt idx="876">
                  <c:v>-2.6186456574751511E-2</c:v>
                </c:pt>
                <c:pt idx="877">
                  <c:v>-2.6486587882198508E-2</c:v>
                </c:pt>
                <c:pt idx="878">
                  <c:v>-2.740574001125495E-2</c:v>
                </c:pt>
                <c:pt idx="879">
                  <c:v>-2.8850121928343665E-2</c:v>
                </c:pt>
                <c:pt idx="880">
                  <c:v>-3.2264115550553467E-2</c:v>
                </c:pt>
                <c:pt idx="881">
                  <c:v>-3.3689739260926721E-2</c:v>
                </c:pt>
                <c:pt idx="882">
                  <c:v>-3.4346276495967082E-2</c:v>
                </c:pt>
                <c:pt idx="883">
                  <c:v>-3.4965297317576534E-2</c:v>
                </c:pt>
                <c:pt idx="884">
                  <c:v>-3.1532545488651378E-2</c:v>
                </c:pt>
                <c:pt idx="885">
                  <c:v>-3.0144438191708933E-2</c:v>
                </c:pt>
                <c:pt idx="886">
                  <c:v>-2.8700056274620217E-2</c:v>
                </c:pt>
                <c:pt idx="887">
                  <c:v>-2.7293190770962313E-2</c:v>
                </c:pt>
                <c:pt idx="888">
                  <c:v>-2.8643781654473847E-2</c:v>
                </c:pt>
                <c:pt idx="889">
                  <c:v>-2.9956856124554572E-2</c:v>
                </c:pt>
                <c:pt idx="890">
                  <c:v>-3.0932282873757284E-2</c:v>
                </c:pt>
                <c:pt idx="891">
                  <c:v>-3.232039017069973E-2</c:v>
                </c:pt>
                <c:pt idx="892">
                  <c:v>-3.2845619958731996E-2</c:v>
                </c:pt>
                <c:pt idx="893">
                  <c:v>-3.4233727255674445E-2</c:v>
                </c:pt>
                <c:pt idx="894">
                  <c:v>-3.4965297317576534E-2</c:v>
                </c:pt>
                <c:pt idx="895">
                  <c:v>-3.5302945038454339E-2</c:v>
                </c:pt>
                <c:pt idx="896">
                  <c:v>-3.7666479084599601E-2</c:v>
                </c:pt>
                <c:pt idx="897">
                  <c:v>-3.7497655224160591E-2</c:v>
                </c:pt>
                <c:pt idx="898">
                  <c:v>-3.7291314950290776E-2</c:v>
                </c:pt>
                <c:pt idx="899">
                  <c:v>-3.59594822734947E-2</c:v>
                </c:pt>
                <c:pt idx="900">
                  <c:v>-3.3670981054211263E-2</c:v>
                </c:pt>
                <c:pt idx="901">
                  <c:v>-3.3464640780341448E-2</c:v>
                </c:pt>
                <c:pt idx="902">
                  <c:v>-3.5040330144438255E-2</c:v>
                </c:pt>
                <c:pt idx="903">
                  <c:v>-3.6916150815982055E-2</c:v>
                </c:pt>
                <c:pt idx="904">
                  <c:v>-4.1324329394110022E-2</c:v>
                </c:pt>
                <c:pt idx="905">
                  <c:v>-4.2318514350028189E-2</c:v>
                </c:pt>
                <c:pt idx="906">
                  <c:v>-4.1980866629150279E-2</c:v>
                </c:pt>
                <c:pt idx="907">
                  <c:v>-4.2881260551491371E-2</c:v>
                </c:pt>
                <c:pt idx="908">
                  <c:v>-4.076158319264684E-2</c:v>
                </c:pt>
                <c:pt idx="909">
                  <c:v>-4.0161320577752846E-2</c:v>
                </c:pt>
                <c:pt idx="910">
                  <c:v>-3.9260926655411754E-2</c:v>
                </c:pt>
                <c:pt idx="911">
                  <c:v>-3.8829487900956666E-2</c:v>
                </c:pt>
                <c:pt idx="912">
                  <c:v>-3.929844306884267E-2</c:v>
                </c:pt>
                <c:pt idx="913">
                  <c:v>-3.8942037141249303E-2</c:v>
                </c:pt>
                <c:pt idx="914">
                  <c:v>-3.8754455074094946E-2</c:v>
                </c:pt>
                <c:pt idx="915">
                  <c:v>-3.7703995498030406E-2</c:v>
                </c:pt>
                <c:pt idx="916">
                  <c:v>-3.6822359782404876E-2</c:v>
                </c:pt>
                <c:pt idx="917">
                  <c:v>-3.8942037141249303E-2</c:v>
                </c:pt>
                <c:pt idx="918">
                  <c:v>-4.0574001125492483E-2</c:v>
                </c:pt>
                <c:pt idx="919">
                  <c:v>-4.1361845807540834E-2</c:v>
                </c:pt>
                <c:pt idx="920">
                  <c:v>-4.2562371037328919E-2</c:v>
                </c:pt>
                <c:pt idx="921">
                  <c:v>-4.1530669667979837E-2</c:v>
                </c:pt>
                <c:pt idx="922">
                  <c:v>-4.0217595197899116E-2</c:v>
                </c:pt>
                <c:pt idx="923">
                  <c:v>-3.8679422247233225E-2</c:v>
                </c:pt>
                <c:pt idx="924">
                  <c:v>-3.7947852185331137E-2</c:v>
                </c:pt>
                <c:pt idx="925">
                  <c:v>-3.9260926655411754E-2</c:v>
                </c:pt>
                <c:pt idx="926">
                  <c:v>-4.0649033952354204E-2</c:v>
                </c:pt>
                <c:pt idx="927">
                  <c:v>-4.2205965109735552E-2</c:v>
                </c:pt>
                <c:pt idx="928">
                  <c:v>-4.2074657662727458E-2</c:v>
                </c:pt>
                <c:pt idx="929">
                  <c:v>-4.1268054773963656E-2</c:v>
                </c:pt>
                <c:pt idx="930">
                  <c:v>-4.0330144438191752E-2</c:v>
                </c:pt>
                <c:pt idx="931">
                  <c:v>-3.9598574376289664E-2</c:v>
                </c:pt>
                <c:pt idx="932">
                  <c:v>-4.2374788970174458E-2</c:v>
                </c:pt>
                <c:pt idx="933">
                  <c:v>-4.2187206903020094E-2</c:v>
                </c:pt>
                <c:pt idx="934">
                  <c:v>-4.269367848433691E-2</c:v>
                </c:pt>
                <c:pt idx="935">
                  <c:v>-4.3519039579816177E-2</c:v>
                </c:pt>
                <c:pt idx="936">
                  <c:v>-4.3444006752954449E-2</c:v>
                </c:pt>
                <c:pt idx="937">
                  <c:v>-4.5394860251359977E-2</c:v>
                </c:pt>
                <c:pt idx="938">
                  <c:v>-4.6801725755017877E-2</c:v>
                </c:pt>
                <c:pt idx="939">
                  <c:v>-4.6520352654286341E-2</c:v>
                </c:pt>
                <c:pt idx="940">
                  <c:v>-4.6557869067717153E-2</c:v>
                </c:pt>
                <c:pt idx="941">
                  <c:v>-4.6707934721440698E-2</c:v>
                </c:pt>
                <c:pt idx="942">
                  <c:v>-4.766460326392806E-2</c:v>
                </c:pt>
                <c:pt idx="943">
                  <c:v>-4.9559182142187214E-2</c:v>
                </c:pt>
                <c:pt idx="944">
                  <c:v>-5.042205965109739E-2</c:v>
                </c:pt>
                <c:pt idx="945">
                  <c:v>-5.2429187769649291E-2</c:v>
                </c:pt>
                <c:pt idx="946">
                  <c:v>-5.2898142937535184E-2</c:v>
                </c:pt>
                <c:pt idx="947">
                  <c:v>-5.1753892327893472E-2</c:v>
                </c:pt>
                <c:pt idx="948">
                  <c:v>-5.1847683361470651E-2</c:v>
                </c:pt>
                <c:pt idx="949">
                  <c:v>-4.9390358281748314E-2</c:v>
                </c:pt>
                <c:pt idx="950">
                  <c:v>-4.773963609078978E-2</c:v>
                </c:pt>
                <c:pt idx="951">
                  <c:v>-4.7627086850497144E-2</c:v>
                </c:pt>
                <c:pt idx="952">
                  <c:v>-4.7401988369911871E-2</c:v>
                </c:pt>
                <c:pt idx="953">
                  <c:v>-4.854623897955359E-2</c:v>
                </c:pt>
                <c:pt idx="954">
                  <c:v>-4.854623897955359E-2</c:v>
                </c:pt>
                <c:pt idx="955">
                  <c:v>-4.8264865878822054E-2</c:v>
                </c:pt>
                <c:pt idx="956">
                  <c:v>-4.9521665728756402E-2</c:v>
                </c:pt>
                <c:pt idx="957">
                  <c:v>-4.7983492778090511E-2</c:v>
                </c:pt>
                <c:pt idx="958">
                  <c:v>-4.9240292628024762E-2</c:v>
                </c:pt>
                <c:pt idx="959">
                  <c:v>-5.0515850684674575E-2</c:v>
                </c:pt>
                <c:pt idx="960">
                  <c:v>-4.984055524291886E-2</c:v>
                </c:pt>
                <c:pt idx="961">
                  <c:v>-4.9652973175764496E-2</c:v>
                </c:pt>
                <c:pt idx="962">
                  <c:v>-5.042205965109739E-2</c:v>
                </c:pt>
                <c:pt idx="963">
                  <c:v>-4.8452447945976411E-2</c:v>
                </c:pt>
                <c:pt idx="964">
                  <c:v>-4.9990620896642302E-2</c:v>
                </c:pt>
                <c:pt idx="965">
                  <c:v>-5.0759707371975299E-2</c:v>
                </c:pt>
                <c:pt idx="966">
                  <c:v>-5.1791408741324381E-2</c:v>
                </c:pt>
                <c:pt idx="967">
                  <c:v>-5.3273307071844009E-2</c:v>
                </c:pt>
                <c:pt idx="968">
                  <c:v>-5.552429187769653E-2</c:v>
                </c:pt>
                <c:pt idx="969">
                  <c:v>-5.7175014068655057E-2</c:v>
                </c:pt>
                <c:pt idx="970">
                  <c:v>-5.7231288688801431E-2</c:v>
                </c:pt>
                <c:pt idx="971">
                  <c:v>-5.4586381541924626E-2</c:v>
                </c:pt>
                <c:pt idx="972">
                  <c:v>-5.0534608891390026E-2</c:v>
                </c:pt>
                <c:pt idx="973">
                  <c:v>-4.920277621459395E-2</c:v>
                </c:pt>
                <c:pt idx="974">
                  <c:v>-4.7983492778090511E-2</c:v>
                </c:pt>
                <c:pt idx="975">
                  <c:v>-5.212905646220229E-2</c:v>
                </c:pt>
                <c:pt idx="976">
                  <c:v>-5.5486775464265718E-2</c:v>
                </c:pt>
                <c:pt idx="977">
                  <c:v>-5.65184768336148E-2</c:v>
                </c:pt>
                <c:pt idx="978">
                  <c:v>-5.8169199024573334E-2</c:v>
                </c:pt>
                <c:pt idx="979">
                  <c:v>-5.8788219846182779E-2</c:v>
                </c:pt>
                <c:pt idx="980">
                  <c:v>-5.7550178202963882E-2</c:v>
                </c:pt>
                <c:pt idx="981">
                  <c:v>-5.6668542487338248E-2</c:v>
                </c:pt>
                <c:pt idx="982">
                  <c:v>-5.4811480022509899E-2</c:v>
                </c:pt>
                <c:pt idx="983">
                  <c:v>-5.2673044456950015E-2</c:v>
                </c:pt>
                <c:pt idx="984">
                  <c:v>-5.0534608891390026E-2</c:v>
                </c:pt>
                <c:pt idx="985">
                  <c:v>-5.212905646220229E-2</c:v>
                </c:pt>
                <c:pt idx="986">
                  <c:v>-5.2616769836803648E-2</c:v>
                </c:pt>
                <c:pt idx="987">
                  <c:v>-5.3836053273307087E-2</c:v>
                </c:pt>
                <c:pt idx="988">
                  <c:v>-5.7006190208216158E-2</c:v>
                </c:pt>
                <c:pt idx="989">
                  <c:v>-5.8581879572312964E-2</c:v>
                </c:pt>
                <c:pt idx="990">
                  <c:v>-5.8882010879759958E-2</c:v>
                </c:pt>
                <c:pt idx="991">
                  <c:v>-5.7531419996248424E-2</c:v>
                </c:pt>
                <c:pt idx="992">
                  <c:v>-5.6462202213468433E-2</c:v>
                </c:pt>
                <c:pt idx="993">
                  <c:v>-5.569311573813554E-2</c:v>
                </c:pt>
                <c:pt idx="994">
                  <c:v>-5.6199587319452349E-2</c:v>
                </c:pt>
                <c:pt idx="995">
                  <c:v>-5.9951228662539956E-2</c:v>
                </c:pt>
                <c:pt idx="996">
                  <c:v>-6.0889138998311852E-2</c:v>
                </c:pt>
                <c:pt idx="997">
                  <c:v>-5.9894954042393582E-2</c:v>
                </c:pt>
                <c:pt idx="998">
                  <c:v>-6.1433126993059479E-2</c:v>
                </c:pt>
                <c:pt idx="999">
                  <c:v>-6.0401425623710397E-2</c:v>
                </c:pt>
                <c:pt idx="1000">
                  <c:v>-5.9894954042393582E-2</c:v>
                </c:pt>
                <c:pt idx="1001">
                  <c:v>-6.1583192646783025E-2</c:v>
                </c:pt>
                <c:pt idx="1002">
                  <c:v>-5.9538548114800319E-2</c:v>
                </c:pt>
                <c:pt idx="1003">
                  <c:v>-6.3984243106359098E-2</c:v>
                </c:pt>
                <c:pt idx="1004">
                  <c:v>-6.640405177265063E-2</c:v>
                </c:pt>
                <c:pt idx="1005">
                  <c:v>-6.8186081410617244E-2</c:v>
                </c:pt>
                <c:pt idx="1006">
                  <c:v>-7.0324516976177129E-2</c:v>
                </c:pt>
                <c:pt idx="1007">
                  <c:v>-6.8223597824048063E-2</c:v>
                </c:pt>
                <c:pt idx="1008">
                  <c:v>-6.7135621834552711E-2</c:v>
                </c:pt>
                <c:pt idx="1009">
                  <c:v>-6.7754642656162156E-2</c:v>
                </c:pt>
                <c:pt idx="1010">
                  <c:v>-6.9274057400112596E-2</c:v>
                </c:pt>
                <c:pt idx="1011">
                  <c:v>-6.9086475332958239E-2</c:v>
                </c:pt>
                <c:pt idx="1012">
                  <c:v>-6.7923466516601055E-2</c:v>
                </c:pt>
                <c:pt idx="1013">
                  <c:v>-6.689176514725198E-2</c:v>
                </c:pt>
                <c:pt idx="1014">
                  <c:v>-6.2389795535546834E-2</c:v>
                </c:pt>
                <c:pt idx="1015">
                  <c:v>-6.2220971675107935E-2</c:v>
                </c:pt>
                <c:pt idx="1016">
                  <c:v>-6.47908459951229E-2</c:v>
                </c:pt>
                <c:pt idx="1017">
                  <c:v>-6.6854248733821064E-2</c:v>
                </c:pt>
                <c:pt idx="1018">
                  <c:v>-6.940536484712069E-2</c:v>
                </c:pt>
                <c:pt idx="1019">
                  <c:v>-6.9424123053836148E-2</c:v>
                </c:pt>
                <c:pt idx="1020">
                  <c:v>-6.7398236728568789E-2</c:v>
                </c:pt>
                <c:pt idx="1021">
                  <c:v>-6.4190583380228913E-2</c:v>
                </c:pt>
                <c:pt idx="1022">
                  <c:v>-6.1508159819921304E-2</c:v>
                </c:pt>
                <c:pt idx="1023">
                  <c:v>-5.9932470455824498E-2</c:v>
                </c:pt>
                <c:pt idx="1024">
                  <c:v>-6.1620709060213941E-2</c:v>
                </c:pt>
                <c:pt idx="1025">
                  <c:v>-6.3046332770587202E-2</c:v>
                </c:pt>
                <c:pt idx="1026">
                  <c:v>-6.5222284749577988E-2</c:v>
                </c:pt>
                <c:pt idx="1027">
                  <c:v>-7.0043143875445593E-2</c:v>
                </c:pt>
                <c:pt idx="1028">
                  <c:v>-6.9968111048583762E-2</c:v>
                </c:pt>
                <c:pt idx="1029">
                  <c:v>-6.9705496154567684E-2</c:v>
                </c:pt>
                <c:pt idx="1030">
                  <c:v>-6.8673794785218609E-2</c:v>
                </c:pt>
                <c:pt idx="1031">
                  <c:v>-6.8617520165072235E-2</c:v>
                </c:pt>
                <c:pt idx="1032">
                  <c:v>-6.7792159069592975E-2</c:v>
                </c:pt>
                <c:pt idx="1033">
                  <c:v>-6.8598761958356874E-2</c:v>
                </c:pt>
                <c:pt idx="1034">
                  <c:v>-7.0249484149315408E-2</c:v>
                </c:pt>
                <c:pt idx="1035">
                  <c:v>-6.9442881260551495E-2</c:v>
                </c:pt>
                <c:pt idx="1036">
                  <c:v>-6.8598761958356874E-2</c:v>
                </c:pt>
                <c:pt idx="1037">
                  <c:v>-7.0455824423185223E-2</c:v>
                </c:pt>
                <c:pt idx="1038">
                  <c:v>-6.8317388857625241E-2</c:v>
                </c:pt>
                <c:pt idx="1039">
                  <c:v>-6.9142749953104501E-2</c:v>
                </c:pt>
                <c:pt idx="1040">
                  <c:v>-7.0849746764209409E-2</c:v>
                </c:pt>
                <c:pt idx="1041">
                  <c:v>-6.964922153442131E-2</c:v>
                </c:pt>
                <c:pt idx="1042">
                  <c:v>-6.9311573813543512E-2</c:v>
                </c:pt>
                <c:pt idx="1043">
                  <c:v>-7.0455824423185223E-2</c:v>
                </c:pt>
                <c:pt idx="1044">
                  <c:v>-6.882386043894205E-2</c:v>
                </c:pt>
                <c:pt idx="1045">
                  <c:v>-7.3457137497655284E-2</c:v>
                </c:pt>
                <c:pt idx="1046">
                  <c:v>-7.8972050271994054E-2</c:v>
                </c:pt>
                <c:pt idx="1047">
                  <c:v>-8.0228850121928416E-2</c:v>
                </c:pt>
                <c:pt idx="1048">
                  <c:v>-7.8390545863815525E-2</c:v>
                </c:pt>
                <c:pt idx="1049">
                  <c:v>-7.7471393734758975E-2</c:v>
                </c:pt>
                <c:pt idx="1050">
                  <c:v>-7.3232039017070011E-2</c:v>
                </c:pt>
                <c:pt idx="1051">
                  <c:v>-7.1825173513412222E-2</c:v>
                </c:pt>
                <c:pt idx="1052">
                  <c:v>-7.475145376102045E-2</c:v>
                </c:pt>
                <c:pt idx="1053">
                  <c:v>-7.5051585068467555E-2</c:v>
                </c:pt>
                <c:pt idx="1054">
                  <c:v>-7.5014068655036639E-2</c:v>
                </c:pt>
                <c:pt idx="1055">
                  <c:v>-7.7302569874320076E-2</c:v>
                </c:pt>
                <c:pt idx="1056">
                  <c:v>-7.5764396923654179E-2</c:v>
                </c:pt>
                <c:pt idx="1057">
                  <c:v>-7.6158319264678351E-2</c:v>
                </c:pt>
                <c:pt idx="1058">
                  <c:v>-7.6908647533295904E-2</c:v>
                </c:pt>
                <c:pt idx="1059">
                  <c:v>-7.4413806040142652E-2</c:v>
                </c:pt>
                <c:pt idx="1060">
                  <c:v>-7.2481710748452471E-2</c:v>
                </c:pt>
                <c:pt idx="1061">
                  <c:v>-7.0962296004502046E-2</c:v>
                </c:pt>
                <c:pt idx="1062">
                  <c:v>-7.2669292815606829E-2</c:v>
                </c:pt>
                <c:pt idx="1063">
                  <c:v>-7.3475895704370742E-2</c:v>
                </c:pt>
                <c:pt idx="1064">
                  <c:v>-7.2594259988745108E-2</c:v>
                </c:pt>
                <c:pt idx="1065">
                  <c:v>-7.4132432939411005E-2</c:v>
                </c:pt>
                <c:pt idx="1066">
                  <c:v>-7.351341211780156E-2</c:v>
                </c:pt>
                <c:pt idx="1067">
                  <c:v>-7.3138247983492832E-2</c:v>
                </c:pt>
                <c:pt idx="1068">
                  <c:v>-7.7902832489214063E-2</c:v>
                </c:pt>
                <c:pt idx="1069">
                  <c:v>-7.9666103920465234E-2</c:v>
                </c:pt>
                <c:pt idx="1070">
                  <c:v>-8.1860814106171492E-2</c:v>
                </c:pt>
                <c:pt idx="1071">
                  <c:v>-8.1373100731570128E-2</c:v>
                </c:pt>
                <c:pt idx="1072">
                  <c:v>-8.0247608328643874E-2</c:v>
                </c:pt>
                <c:pt idx="1073">
                  <c:v>-8.1992121553179587E-2</c:v>
                </c:pt>
                <c:pt idx="1074">
                  <c:v>-8.2742449821797126E-2</c:v>
                </c:pt>
                <c:pt idx="1075">
                  <c:v>-8.3136372162821298E-2</c:v>
                </c:pt>
                <c:pt idx="1076">
                  <c:v>-8.4486963046332825E-2</c:v>
                </c:pt>
                <c:pt idx="1077">
                  <c:v>-8.5087225661226826E-2</c:v>
                </c:pt>
                <c:pt idx="1078">
                  <c:v>-8.2761208028512584E-2</c:v>
                </c:pt>
                <c:pt idx="1079">
                  <c:v>-8.1541924592009041E-2</c:v>
                </c:pt>
                <c:pt idx="1080">
                  <c:v>-8.2235978240480304E-2</c:v>
                </c:pt>
                <c:pt idx="1081">
                  <c:v>-8.3398987056837376E-2</c:v>
                </c:pt>
                <c:pt idx="1082">
                  <c:v>-8.2611142374789032E-2</c:v>
                </c:pt>
                <c:pt idx="1083">
                  <c:v>-8.6175201650722275E-2</c:v>
                </c:pt>
                <c:pt idx="1084">
                  <c:v>-8.6512849371600184E-2</c:v>
                </c:pt>
                <c:pt idx="1085">
                  <c:v>-8.4787094353779832E-2</c:v>
                </c:pt>
                <c:pt idx="1086">
                  <c:v>-8.3492778090414665E-2</c:v>
                </c:pt>
                <c:pt idx="1087">
                  <c:v>-8.3680360157569023E-2</c:v>
                </c:pt>
                <c:pt idx="1088">
                  <c:v>-8.4130557118739471E-2</c:v>
                </c:pt>
                <c:pt idx="1089">
                  <c:v>-8.5424873382104735E-2</c:v>
                </c:pt>
                <c:pt idx="1090">
                  <c:v>-8.6644156818608167E-2</c:v>
                </c:pt>
                <c:pt idx="1091">
                  <c:v>-8.6963046332770619E-2</c:v>
                </c:pt>
                <c:pt idx="1092">
                  <c:v>-8.8013505908835166E-2</c:v>
                </c:pt>
                <c:pt idx="1093">
                  <c:v>-8.8707559557306331E-2</c:v>
                </c:pt>
                <c:pt idx="1094">
                  <c:v>-9.1277433877321415E-2</c:v>
                </c:pt>
                <c:pt idx="1095">
                  <c:v>-9.2402926280247669E-2</c:v>
                </c:pt>
                <c:pt idx="1096">
                  <c:v>-9.1933971112361665E-2</c:v>
                </c:pt>
                <c:pt idx="1097">
                  <c:v>-9.1802663665353681E-2</c:v>
                </c:pt>
                <c:pt idx="1098">
                  <c:v>-8.9420371412493066E-2</c:v>
                </c:pt>
                <c:pt idx="1099">
                  <c:v>-8.9514162446070245E-2</c:v>
                </c:pt>
                <c:pt idx="1100">
                  <c:v>-8.9045207278184241E-2</c:v>
                </c:pt>
                <c:pt idx="1101">
                  <c:v>-8.6644156818608167E-2</c:v>
                </c:pt>
                <c:pt idx="1102">
                  <c:v>-8.797598949540425E-2</c:v>
                </c:pt>
                <c:pt idx="1103">
                  <c:v>-8.8219846182704981E-2</c:v>
                </c:pt>
                <c:pt idx="1104">
                  <c:v>-8.7413243293941165E-2</c:v>
                </c:pt>
                <c:pt idx="1105">
                  <c:v>-8.8013505908835166E-2</c:v>
                </c:pt>
                <c:pt idx="1106">
                  <c:v>-9.1108610016882405E-2</c:v>
                </c:pt>
                <c:pt idx="1107">
                  <c:v>-9.3322078409304121E-2</c:v>
                </c:pt>
                <c:pt idx="1108">
                  <c:v>-9.6229600450197003E-2</c:v>
                </c:pt>
                <c:pt idx="1109">
                  <c:v>-9.8780716563496629E-2</c:v>
                </c:pt>
                <c:pt idx="1110">
                  <c:v>-0.10071281185518668</c:v>
                </c:pt>
                <c:pt idx="1111">
                  <c:v>-0.10035640592759343</c:v>
                </c:pt>
                <c:pt idx="1112">
                  <c:v>-9.9737385105983983E-2</c:v>
                </c:pt>
                <c:pt idx="1113">
                  <c:v>-0.10045019696117061</c:v>
                </c:pt>
                <c:pt idx="1114">
                  <c:v>-9.8987056837366444E-2</c:v>
                </c:pt>
                <c:pt idx="1115">
                  <c:v>-9.6623522791221175E-2</c:v>
                </c:pt>
                <c:pt idx="1116">
                  <c:v>-9.48227349465392E-2</c:v>
                </c:pt>
                <c:pt idx="1117">
                  <c:v>-9.3378353029450481E-2</c:v>
                </c:pt>
                <c:pt idx="1118">
                  <c:v>-9.1971487525792581E-2</c:v>
                </c:pt>
                <c:pt idx="1119">
                  <c:v>-8.9983117613956151E-2</c:v>
                </c:pt>
                <c:pt idx="1120">
                  <c:v>-9.2365409866816753E-2</c:v>
                </c:pt>
                <c:pt idx="1121">
                  <c:v>-9.1858938285499944E-2</c:v>
                </c:pt>
                <c:pt idx="1122">
                  <c:v>-9.3359594822735037E-2</c:v>
                </c:pt>
                <c:pt idx="1123">
                  <c:v>-9.5835678109172831E-2</c:v>
                </c:pt>
                <c:pt idx="1124">
                  <c:v>-9.9249671731382522E-2</c:v>
                </c:pt>
                <c:pt idx="1125">
                  <c:v>-0.10213843556555995</c:v>
                </c:pt>
                <c:pt idx="1126">
                  <c:v>-0.10407053085725013</c:v>
                </c:pt>
                <c:pt idx="1127">
                  <c:v>-0.10583380228850128</c:v>
                </c:pt>
                <c:pt idx="1128">
                  <c:v>-0.10418308009754276</c:v>
                </c:pt>
                <c:pt idx="1129">
                  <c:v>-0.1001125492402927</c:v>
                </c:pt>
                <c:pt idx="1130">
                  <c:v>-9.7824048021009261E-2</c:v>
                </c:pt>
                <c:pt idx="1131">
                  <c:v>-9.8668167323203992E-2</c:v>
                </c:pt>
                <c:pt idx="1132">
                  <c:v>-9.7861564434440176E-2</c:v>
                </c:pt>
                <c:pt idx="1133">
                  <c:v>-9.7655224160570361E-2</c:v>
                </c:pt>
                <c:pt idx="1134">
                  <c:v>-0.10131307447008069</c:v>
                </c:pt>
                <c:pt idx="1135">
                  <c:v>-9.9005815044081902E-2</c:v>
                </c:pt>
                <c:pt idx="1136">
                  <c:v>-0.10060026261489405</c:v>
                </c:pt>
                <c:pt idx="1137">
                  <c:v>-0.10180078784468215</c:v>
                </c:pt>
                <c:pt idx="1138">
                  <c:v>-0.10071281185518668</c:v>
                </c:pt>
                <c:pt idx="1139">
                  <c:v>-0.10298255486775466</c:v>
                </c:pt>
                <c:pt idx="1140">
                  <c:v>-9.7373851059838715E-2</c:v>
                </c:pt>
                <c:pt idx="1141">
                  <c:v>-9.774901519414754E-2</c:v>
                </c:pt>
                <c:pt idx="1142">
                  <c:v>-0.10204464453198277</c:v>
                </c:pt>
                <c:pt idx="1143">
                  <c:v>-0.1030575876946165</c:v>
                </c:pt>
                <c:pt idx="1144">
                  <c:v>-0.10677171262427319</c:v>
                </c:pt>
                <c:pt idx="1145">
                  <c:v>-0.11050459576064534</c:v>
                </c:pt>
                <c:pt idx="1146">
                  <c:v>-0.10787844682048399</c:v>
                </c:pt>
                <c:pt idx="1147">
                  <c:v>-0.10658413055711882</c:v>
                </c:pt>
                <c:pt idx="1148">
                  <c:v>-0.10690302007128127</c:v>
                </c:pt>
                <c:pt idx="1149">
                  <c:v>-0.106509097730257</c:v>
                </c:pt>
                <c:pt idx="1150">
                  <c:v>-0.10780341399362227</c:v>
                </c:pt>
                <c:pt idx="1151">
                  <c:v>-0.11208028512474214</c:v>
                </c:pt>
                <c:pt idx="1152">
                  <c:v>-0.11412492965672484</c:v>
                </c:pt>
                <c:pt idx="1153">
                  <c:v>-0.11029825548677552</c:v>
                </c:pt>
                <c:pt idx="1154">
                  <c:v>-0.10647158131682619</c:v>
                </c:pt>
                <c:pt idx="1155">
                  <c:v>-0.10425811292440448</c:v>
                </c:pt>
                <c:pt idx="1156">
                  <c:v>-0.10339523541549431</c:v>
                </c:pt>
                <c:pt idx="1157">
                  <c:v>-0.1068092290377041</c:v>
                </c:pt>
                <c:pt idx="1158">
                  <c:v>-0.10941661977114998</c:v>
                </c:pt>
                <c:pt idx="1159">
                  <c:v>-0.10827236916150827</c:v>
                </c:pt>
                <c:pt idx="1160">
                  <c:v>-0.10532733070718447</c:v>
                </c:pt>
                <c:pt idx="1161">
                  <c:v>-9.9024573250797249E-2</c:v>
                </c:pt>
                <c:pt idx="1162">
                  <c:v>-9.8912024010504612E-2</c:v>
                </c:pt>
                <c:pt idx="1163">
                  <c:v>-0.10118176702307269</c:v>
                </c:pt>
                <c:pt idx="1164">
                  <c:v>-0.10232601763271441</c:v>
                </c:pt>
                <c:pt idx="1165">
                  <c:v>-0.10330144438191712</c:v>
                </c:pt>
                <c:pt idx="1166">
                  <c:v>-0.10755955730632154</c:v>
                </c:pt>
                <c:pt idx="1167">
                  <c:v>-0.10960420183830434</c:v>
                </c:pt>
                <c:pt idx="1168">
                  <c:v>-0.10911648846370289</c:v>
                </c:pt>
                <c:pt idx="1169">
                  <c:v>-0.11204276871131123</c:v>
                </c:pt>
                <c:pt idx="1170">
                  <c:v>-0.11078596886137687</c:v>
                </c:pt>
                <c:pt idx="1171">
                  <c:v>-0.10883511536297134</c:v>
                </c:pt>
                <c:pt idx="1172">
                  <c:v>-0.10971675107859698</c:v>
                </c:pt>
                <c:pt idx="1173">
                  <c:v>-0.11048583755392988</c:v>
                </c:pt>
                <c:pt idx="1174">
                  <c:v>-0.1130369536672295</c:v>
                </c:pt>
                <c:pt idx="1175">
                  <c:v>-0.11500656537235047</c:v>
                </c:pt>
                <c:pt idx="1176">
                  <c:v>-0.11217407615831933</c:v>
                </c:pt>
                <c:pt idx="1177">
                  <c:v>-0.10988557493903589</c:v>
                </c:pt>
                <c:pt idx="1178">
                  <c:v>-0.1116676045770025</c:v>
                </c:pt>
                <c:pt idx="1179">
                  <c:v>-0.11093603451510042</c:v>
                </c:pt>
                <c:pt idx="1180">
                  <c:v>-0.11037328831363724</c:v>
                </c:pt>
                <c:pt idx="1181">
                  <c:v>-0.11421872069030202</c:v>
                </c:pt>
                <c:pt idx="1182">
                  <c:v>-0.11789532920652791</c:v>
                </c:pt>
                <c:pt idx="1183">
                  <c:v>-0.11645094728943919</c:v>
                </c:pt>
                <c:pt idx="1184">
                  <c:v>-0.12095291690114435</c:v>
                </c:pt>
                <c:pt idx="1185">
                  <c:v>-0.12534233727255686</c:v>
                </c:pt>
                <c:pt idx="1186">
                  <c:v>-0.12451697617707759</c:v>
                </c:pt>
                <c:pt idx="1187">
                  <c:v>-0.12211592571750152</c:v>
                </c:pt>
                <c:pt idx="1188">
                  <c:v>-0.12018383042581135</c:v>
                </c:pt>
                <c:pt idx="1189">
                  <c:v>-0.11808291127368227</c:v>
                </c:pt>
                <c:pt idx="1190">
                  <c:v>-0.11646970549615465</c:v>
                </c:pt>
                <c:pt idx="1191">
                  <c:v>-0.11797036203338963</c:v>
                </c:pt>
                <c:pt idx="1192">
                  <c:v>-0.11888951416244618</c:v>
                </c:pt>
                <c:pt idx="1193">
                  <c:v>-0.117257550178203</c:v>
                </c:pt>
                <c:pt idx="1194">
                  <c:v>-0.11588820108797601</c:v>
                </c:pt>
                <c:pt idx="1195">
                  <c:v>-0.11624460701556938</c:v>
                </c:pt>
                <c:pt idx="1196">
                  <c:v>-0.11648846370287011</c:v>
                </c:pt>
                <c:pt idx="1197">
                  <c:v>-0.11663852935659355</c:v>
                </c:pt>
                <c:pt idx="1198">
                  <c:v>-0.11661977114987809</c:v>
                </c:pt>
                <c:pt idx="1199">
                  <c:v>-0.11600075032826865</c:v>
                </c:pt>
                <c:pt idx="1200">
                  <c:v>-0.11553179516038276</c:v>
                </c:pt>
                <c:pt idx="1201">
                  <c:v>-0.1163196398424311</c:v>
                </c:pt>
                <c:pt idx="1202">
                  <c:v>-0.11853310823485282</c:v>
                </c:pt>
                <c:pt idx="1203">
                  <c:v>-0.12048396173325834</c:v>
                </c:pt>
                <c:pt idx="1204">
                  <c:v>-0.12376664790846005</c:v>
                </c:pt>
                <c:pt idx="1205">
                  <c:v>-0.12320390170699687</c:v>
                </c:pt>
                <c:pt idx="1206">
                  <c:v>-0.1212718064153068</c:v>
                </c:pt>
                <c:pt idx="1207">
                  <c:v>-0.12573625961358104</c:v>
                </c:pt>
                <c:pt idx="1208">
                  <c:v>-0.12395422997561441</c:v>
                </c:pt>
                <c:pt idx="1209">
                  <c:v>-0.12070906021384362</c:v>
                </c:pt>
                <c:pt idx="1210">
                  <c:v>-0.12346651660101304</c:v>
                </c:pt>
                <c:pt idx="1211">
                  <c:v>-0.12091540048771343</c:v>
                </c:pt>
                <c:pt idx="1212">
                  <c:v>-0.11905833802288508</c:v>
                </c:pt>
                <c:pt idx="1213">
                  <c:v>-0.12367285687488287</c:v>
                </c:pt>
                <c:pt idx="1214">
                  <c:v>-0.12339148377415123</c:v>
                </c:pt>
                <c:pt idx="1215">
                  <c:v>-0.1212718064153068</c:v>
                </c:pt>
                <c:pt idx="1216">
                  <c:v>-0.12018383042581135</c:v>
                </c:pt>
                <c:pt idx="1217">
                  <c:v>-0.11903957981616962</c:v>
                </c:pt>
                <c:pt idx="1218">
                  <c:v>-0.12462952541737012</c:v>
                </c:pt>
                <c:pt idx="1219">
                  <c:v>-0.12854999062089673</c:v>
                </c:pt>
                <c:pt idx="1220">
                  <c:v>-0.12982554867754653</c:v>
                </c:pt>
                <c:pt idx="1221">
                  <c:v>-0.12680547739636103</c:v>
                </c:pt>
                <c:pt idx="1222">
                  <c:v>-0.12731194897767784</c:v>
                </c:pt>
                <c:pt idx="1223">
                  <c:v>-0.1256237103732884</c:v>
                </c:pt>
                <c:pt idx="1224">
                  <c:v>-0.12986306509097736</c:v>
                </c:pt>
                <c:pt idx="1225">
                  <c:v>-0.13535921965860068</c:v>
                </c:pt>
                <c:pt idx="1226">
                  <c:v>-0.13233914837741514</c:v>
                </c:pt>
                <c:pt idx="1227">
                  <c:v>-0.13492778090414567</c:v>
                </c:pt>
                <c:pt idx="1228">
                  <c:v>-0.13115738135434263</c:v>
                </c:pt>
                <c:pt idx="1229">
                  <c:v>-0.1297129994372539</c:v>
                </c:pt>
                <c:pt idx="1230">
                  <c:v>-0.13020071281185527</c:v>
                </c:pt>
                <c:pt idx="1231">
                  <c:v>-0.1302194710185707</c:v>
                </c:pt>
                <c:pt idx="1232">
                  <c:v>-0.13323954229975624</c:v>
                </c:pt>
                <c:pt idx="1233">
                  <c:v>-0.13119489776777343</c:v>
                </c:pt>
                <c:pt idx="1234">
                  <c:v>-0.13164509472894398</c:v>
                </c:pt>
                <c:pt idx="1235">
                  <c:v>-0.13766647908459956</c:v>
                </c:pt>
                <c:pt idx="1236">
                  <c:v>-0.13432751828925157</c:v>
                </c:pt>
                <c:pt idx="1237">
                  <c:v>-0.12939410992309144</c:v>
                </c:pt>
                <c:pt idx="1238">
                  <c:v>-0.13275182892515477</c:v>
                </c:pt>
                <c:pt idx="1239">
                  <c:v>-0.13511536297130003</c:v>
                </c:pt>
                <c:pt idx="1240">
                  <c:v>-0.1392234102419809</c:v>
                </c:pt>
                <c:pt idx="1241">
                  <c:v>-0.14856499718626912</c:v>
                </c:pt>
                <c:pt idx="1242">
                  <c:v>-0.15312324141812053</c:v>
                </c:pt>
                <c:pt idx="1243">
                  <c:v>-0.14779591071093612</c:v>
                </c:pt>
                <c:pt idx="1244">
                  <c:v>-0.14841493153254556</c:v>
                </c:pt>
                <c:pt idx="1245">
                  <c:v>-0.15012192834365046</c:v>
                </c:pt>
                <c:pt idx="1246">
                  <c:v>-0.1477208778840744</c:v>
                </c:pt>
                <c:pt idx="1247">
                  <c:v>-0.14640780341399368</c:v>
                </c:pt>
                <c:pt idx="1248">
                  <c:v>-0.14586381541924595</c:v>
                </c:pt>
                <c:pt idx="1249">
                  <c:v>-0.14280622772462961</c:v>
                </c:pt>
                <c:pt idx="1250">
                  <c:v>-0.13929844306884273</c:v>
                </c:pt>
                <c:pt idx="1251">
                  <c:v>-0.15297317576439698</c:v>
                </c:pt>
                <c:pt idx="1252">
                  <c:v>-0.1589382854999063</c:v>
                </c:pt>
                <c:pt idx="1253">
                  <c:v>-0.16049521665728764</c:v>
                </c:pt>
                <c:pt idx="1254">
                  <c:v>-0.16064528231101119</c:v>
                </c:pt>
                <c:pt idx="1255">
                  <c:v>-0.15284186831738888</c:v>
                </c:pt>
                <c:pt idx="1256">
                  <c:v>-0.14458825736259623</c:v>
                </c:pt>
                <c:pt idx="1257">
                  <c:v>-0.14597636465953859</c:v>
                </c:pt>
                <c:pt idx="1258">
                  <c:v>-0.13931720127555808</c:v>
                </c:pt>
                <c:pt idx="1259">
                  <c:v>-0.14535734383792911</c:v>
                </c:pt>
                <c:pt idx="1260">
                  <c:v>-0.14766460326392802</c:v>
                </c:pt>
                <c:pt idx="1261">
                  <c:v>-0.15276683549052716</c:v>
                </c:pt>
                <c:pt idx="1262">
                  <c:v>-0.15702494841493156</c:v>
                </c:pt>
                <c:pt idx="1263">
                  <c:v>-0.16051397486400309</c:v>
                </c:pt>
                <c:pt idx="1264">
                  <c:v>-0.15987619583567819</c:v>
                </c:pt>
                <c:pt idx="1265">
                  <c:v>-0.15998874507597083</c:v>
                </c:pt>
                <c:pt idx="1266">
                  <c:v>-0.15818795723128876</c:v>
                </c:pt>
                <c:pt idx="1267">
                  <c:v>-0.15768148564997195</c:v>
                </c:pt>
                <c:pt idx="1268">
                  <c:v>-0.1561995873194523</c:v>
                </c:pt>
                <c:pt idx="1269">
                  <c:v>-0.15591821421872076</c:v>
                </c:pt>
                <c:pt idx="1270">
                  <c:v>-0.15432376664790851</c:v>
                </c:pt>
                <c:pt idx="1271">
                  <c:v>-0.15057212530482089</c:v>
                </c:pt>
                <c:pt idx="1272">
                  <c:v>-0.14867754642656164</c:v>
                </c:pt>
                <c:pt idx="1273">
                  <c:v>-0.15385481148002261</c:v>
                </c:pt>
                <c:pt idx="1274">
                  <c:v>-0.15344213093228298</c:v>
                </c:pt>
                <c:pt idx="1275">
                  <c:v>-0.15329206527855943</c:v>
                </c:pt>
                <c:pt idx="1276">
                  <c:v>-0.15931344963421501</c:v>
                </c:pt>
                <c:pt idx="1277">
                  <c:v>-0.1597448883886701</c:v>
                </c:pt>
                <c:pt idx="1278">
                  <c:v>-0.15702494841493156</c:v>
                </c:pt>
                <c:pt idx="1279">
                  <c:v>-0.15830050647158139</c:v>
                </c:pt>
                <c:pt idx="1280">
                  <c:v>-0.16355280435190406</c:v>
                </c:pt>
                <c:pt idx="1281">
                  <c:v>-0.16623522791221168</c:v>
                </c:pt>
                <c:pt idx="1282">
                  <c:v>-0.16192084036766088</c:v>
                </c:pt>
                <c:pt idx="1283">
                  <c:v>-0.16357156255861943</c:v>
                </c:pt>
                <c:pt idx="1284">
                  <c:v>-0.16282123429000198</c:v>
                </c:pt>
                <c:pt idx="1285">
                  <c:v>-0.16171450009379107</c:v>
                </c:pt>
                <c:pt idx="1286">
                  <c:v>-0.16092665541174273</c:v>
                </c:pt>
                <c:pt idx="1287">
                  <c:v>-0.1667792159069594</c:v>
                </c:pt>
                <c:pt idx="1288">
                  <c:v>-0.16430313262052151</c:v>
                </c:pt>
                <c:pt idx="1289">
                  <c:v>-0.15801913337084986</c:v>
                </c:pt>
                <c:pt idx="1290">
                  <c:v>-0.17146876758581892</c:v>
                </c:pt>
                <c:pt idx="1291">
                  <c:v>-0.17413243293941108</c:v>
                </c:pt>
                <c:pt idx="1292">
                  <c:v>-0.16979928718814494</c:v>
                </c:pt>
                <c:pt idx="1293">
                  <c:v>-0.1667792159069594</c:v>
                </c:pt>
                <c:pt idx="1294">
                  <c:v>-0.15976364659538556</c:v>
                </c:pt>
                <c:pt idx="1295">
                  <c:v>-0.15396736072031525</c:v>
                </c:pt>
                <c:pt idx="1296">
                  <c:v>-0.15439879947477034</c:v>
                </c:pt>
                <c:pt idx="1297">
                  <c:v>-0.15726880510223229</c:v>
                </c:pt>
                <c:pt idx="1298">
                  <c:v>-0.16480960420183843</c:v>
                </c:pt>
                <c:pt idx="1299">
                  <c:v>-0.16152691802663671</c:v>
                </c:pt>
                <c:pt idx="1300">
                  <c:v>-0.1566685424873383</c:v>
                </c:pt>
                <c:pt idx="1301">
                  <c:v>-0.16143312699305953</c:v>
                </c:pt>
                <c:pt idx="1302">
                  <c:v>-0.16147064340649045</c:v>
                </c:pt>
                <c:pt idx="1303">
                  <c:v>-0.15966985556180838</c:v>
                </c:pt>
                <c:pt idx="1304">
                  <c:v>-0.16454698930782224</c:v>
                </c:pt>
                <c:pt idx="1305">
                  <c:v>-0.16293378353029461</c:v>
                </c:pt>
                <c:pt idx="1306">
                  <c:v>-0.15496154567623341</c:v>
                </c:pt>
                <c:pt idx="1307">
                  <c:v>-0.15732507972237858</c:v>
                </c:pt>
                <c:pt idx="1308">
                  <c:v>-0.16027011817670236</c:v>
                </c:pt>
                <c:pt idx="1309">
                  <c:v>-0.15580566497842813</c:v>
                </c:pt>
                <c:pt idx="1310">
                  <c:v>-0.16565372350403304</c:v>
                </c:pt>
                <c:pt idx="1311">
                  <c:v>-0.17235040330144444</c:v>
                </c:pt>
                <c:pt idx="1312">
                  <c:v>-0.17008066028887647</c:v>
                </c:pt>
                <c:pt idx="1313">
                  <c:v>-0.17557681485649979</c:v>
                </c:pt>
                <c:pt idx="1314">
                  <c:v>-0.17690864753329585</c:v>
                </c:pt>
                <c:pt idx="1315">
                  <c:v>-0.17582067154380052</c:v>
                </c:pt>
                <c:pt idx="1316">
                  <c:v>-0.17268805102232235</c:v>
                </c:pt>
                <c:pt idx="1317">
                  <c:v>-0.17315700619020824</c:v>
                </c:pt>
                <c:pt idx="1318">
                  <c:v>-0.1712624273119491</c:v>
                </c:pt>
                <c:pt idx="1319">
                  <c:v>-0.17379478521853317</c:v>
                </c:pt>
                <c:pt idx="1320">
                  <c:v>-0.1757831551303696</c:v>
                </c:pt>
                <c:pt idx="1321">
                  <c:v>-0.18443068842618651</c:v>
                </c:pt>
                <c:pt idx="1322">
                  <c:v>-0.18761958356781094</c:v>
                </c:pt>
                <c:pt idx="1323">
                  <c:v>-0.18101669480397684</c:v>
                </c:pt>
                <c:pt idx="1324">
                  <c:v>-0.17987244419433512</c:v>
                </c:pt>
                <c:pt idx="1325">
                  <c:v>-0.17409491652598016</c:v>
                </c:pt>
                <c:pt idx="1326">
                  <c:v>-0.16736072031513793</c:v>
                </c:pt>
                <c:pt idx="1327">
                  <c:v>-0.16336522228474962</c:v>
                </c:pt>
                <c:pt idx="1328">
                  <c:v>-0.16931157381354348</c:v>
                </c:pt>
                <c:pt idx="1329">
                  <c:v>-0.16933033202025893</c:v>
                </c:pt>
                <c:pt idx="1330">
                  <c:v>-0.17086850497092482</c:v>
                </c:pt>
                <c:pt idx="1331">
                  <c:v>-0.17145000937910346</c:v>
                </c:pt>
                <c:pt idx="1332">
                  <c:v>-0.16426561620709071</c:v>
                </c:pt>
                <c:pt idx="1333">
                  <c:v>-0.16126430313262063</c:v>
                </c:pt>
                <c:pt idx="1334">
                  <c:v>-0.16747326955543057</c:v>
                </c:pt>
                <c:pt idx="1335">
                  <c:v>-0.1703245169761772</c:v>
                </c:pt>
                <c:pt idx="1336">
                  <c:v>-0.17135621834552628</c:v>
                </c:pt>
                <c:pt idx="1337">
                  <c:v>-0.18291127368223609</c:v>
                </c:pt>
                <c:pt idx="1338">
                  <c:v>-0.18204839617332591</c:v>
                </c:pt>
                <c:pt idx="1339">
                  <c:v>-0.17009941849559193</c:v>
                </c:pt>
                <c:pt idx="1340">
                  <c:v>-0.16458450572125316</c:v>
                </c:pt>
                <c:pt idx="1341">
                  <c:v>-0.16745451134871511</c:v>
                </c:pt>
                <c:pt idx="1342">
                  <c:v>-0.16871131119864949</c:v>
                </c:pt>
                <c:pt idx="1343">
                  <c:v>-0.18004126805477402</c:v>
                </c:pt>
                <c:pt idx="1344">
                  <c:v>-0.18861376852372921</c:v>
                </c:pt>
                <c:pt idx="1345">
                  <c:v>-0.18964546989307829</c:v>
                </c:pt>
                <c:pt idx="1346">
                  <c:v>-0.17732132808103548</c:v>
                </c:pt>
                <c:pt idx="1347">
                  <c:v>-0.17703995498030395</c:v>
                </c:pt>
                <c:pt idx="1348">
                  <c:v>-0.17186268992684309</c:v>
                </c:pt>
                <c:pt idx="1349">
                  <c:v>-0.16642280997936604</c:v>
                </c:pt>
                <c:pt idx="1350">
                  <c:v>-0.16936784843368985</c:v>
                </c:pt>
                <c:pt idx="1351">
                  <c:v>-0.15424873382104679</c:v>
                </c:pt>
                <c:pt idx="1352">
                  <c:v>-0.15032826861752027</c:v>
                </c:pt>
                <c:pt idx="1353">
                  <c:v>-0.14892140311386237</c:v>
                </c:pt>
                <c:pt idx="1354">
                  <c:v>-0.16942412305383611</c:v>
                </c:pt>
                <c:pt idx="1355">
                  <c:v>-0.17452635528043525</c:v>
                </c:pt>
                <c:pt idx="1356">
                  <c:v>-0.18897017445132247</c:v>
                </c:pt>
                <c:pt idx="1357">
                  <c:v>-0.19546051397486405</c:v>
                </c:pt>
                <c:pt idx="1358">
                  <c:v>-0.19392234102419817</c:v>
                </c:pt>
                <c:pt idx="1359">
                  <c:v>-0.19240292628024774</c:v>
                </c:pt>
                <c:pt idx="1360">
                  <c:v>-0.19546051397486405</c:v>
                </c:pt>
                <c:pt idx="1361">
                  <c:v>-0.20050647158131693</c:v>
                </c:pt>
                <c:pt idx="1362">
                  <c:v>-0.2009003939223411</c:v>
                </c:pt>
                <c:pt idx="1363">
                  <c:v>-0.19039579816169583</c:v>
                </c:pt>
                <c:pt idx="1364">
                  <c:v>-0.19643594072406689</c:v>
                </c:pt>
                <c:pt idx="1365">
                  <c:v>-0.19722378540611524</c:v>
                </c:pt>
                <c:pt idx="1366">
                  <c:v>-0.19733633464640787</c:v>
                </c:pt>
                <c:pt idx="1367">
                  <c:v>-0.20326392796848627</c:v>
                </c:pt>
                <c:pt idx="1368">
                  <c:v>-0.20305758769461646</c:v>
                </c:pt>
                <c:pt idx="1369">
                  <c:v>-0.19679234665166015</c:v>
                </c:pt>
                <c:pt idx="1370">
                  <c:v>-0.18722566122678677</c:v>
                </c:pt>
                <c:pt idx="1371">
                  <c:v>-0.18782592384168076</c:v>
                </c:pt>
                <c:pt idx="1372">
                  <c:v>-0.17597073719752396</c:v>
                </c:pt>
                <c:pt idx="1373">
                  <c:v>-0.17308197336334652</c:v>
                </c:pt>
                <c:pt idx="1374">
                  <c:v>-0.16310260739073351</c:v>
                </c:pt>
                <c:pt idx="1375">
                  <c:v>-0.16197711498780726</c:v>
                </c:pt>
                <c:pt idx="1376">
                  <c:v>-0.16831738885762529</c:v>
                </c:pt>
                <c:pt idx="1377">
                  <c:v>-0.16366535359219669</c:v>
                </c:pt>
                <c:pt idx="1378">
                  <c:v>-0.17073719752391683</c:v>
                </c:pt>
                <c:pt idx="1379">
                  <c:v>-0.17970362033389611</c:v>
                </c:pt>
                <c:pt idx="1380">
                  <c:v>-0.17914087413243301</c:v>
                </c:pt>
                <c:pt idx="1381">
                  <c:v>-0.18820108797598958</c:v>
                </c:pt>
                <c:pt idx="1382">
                  <c:v>-0.19347214406302762</c:v>
                </c:pt>
                <c:pt idx="1383">
                  <c:v>-0.17974113674732703</c:v>
                </c:pt>
                <c:pt idx="1384">
                  <c:v>-0.1664415681860815</c:v>
                </c:pt>
                <c:pt idx="1385">
                  <c:v>-0.1530482085912587</c:v>
                </c:pt>
                <c:pt idx="1386">
                  <c:v>-0.15824423185143513</c:v>
                </c:pt>
                <c:pt idx="1387">
                  <c:v>-0.16923654098668175</c:v>
                </c:pt>
                <c:pt idx="1388">
                  <c:v>-0.18156068279872456</c:v>
                </c:pt>
                <c:pt idx="1389">
                  <c:v>-0.19568561245544933</c:v>
                </c:pt>
                <c:pt idx="1390">
                  <c:v>-0.18324892140311388</c:v>
                </c:pt>
                <c:pt idx="1391">
                  <c:v>-0.18441193021947105</c:v>
                </c:pt>
                <c:pt idx="1392">
                  <c:v>-0.18293003188895143</c:v>
                </c:pt>
                <c:pt idx="1393">
                  <c:v>-0.17628962671168641</c:v>
                </c:pt>
                <c:pt idx="1394">
                  <c:v>-0.16957418870755966</c:v>
                </c:pt>
                <c:pt idx="1395">
                  <c:v>-0.17505158506846752</c:v>
                </c:pt>
                <c:pt idx="1396">
                  <c:v>-0.18099793659726138</c:v>
                </c:pt>
                <c:pt idx="1397">
                  <c:v>-0.18452447945976369</c:v>
                </c:pt>
                <c:pt idx="1398">
                  <c:v>-0.18362408553742271</c:v>
                </c:pt>
                <c:pt idx="1399">
                  <c:v>-0.19739260926655425</c:v>
                </c:pt>
                <c:pt idx="1400">
                  <c:v>-0.20667792159069598</c:v>
                </c:pt>
                <c:pt idx="1401">
                  <c:v>-0.21226786719189655</c:v>
                </c:pt>
                <c:pt idx="1402">
                  <c:v>-0.21924592009003951</c:v>
                </c:pt>
                <c:pt idx="1403">
                  <c:v>-0.22905646220221351</c:v>
                </c:pt>
                <c:pt idx="1404">
                  <c:v>-0.21626336522228479</c:v>
                </c:pt>
                <c:pt idx="1405">
                  <c:v>-0.20350778465578701</c:v>
                </c:pt>
                <c:pt idx="1406">
                  <c:v>-0.19330332020258872</c:v>
                </c:pt>
                <c:pt idx="1407">
                  <c:v>-0.18848246107672112</c:v>
                </c:pt>
                <c:pt idx="1408">
                  <c:v>-0.19037703995498037</c:v>
                </c:pt>
                <c:pt idx="1409">
                  <c:v>-0.18435565559932479</c:v>
                </c:pt>
                <c:pt idx="1410">
                  <c:v>-0.17795910710936039</c:v>
                </c:pt>
                <c:pt idx="1411">
                  <c:v>-0.19456012005252307</c:v>
                </c:pt>
                <c:pt idx="1412">
                  <c:v>-0.20530857250046908</c:v>
                </c:pt>
                <c:pt idx="1413">
                  <c:v>-0.21888951416244615</c:v>
                </c:pt>
                <c:pt idx="1414">
                  <c:v>-0.2089289063965486</c:v>
                </c:pt>
                <c:pt idx="1415">
                  <c:v>-0.20630275745638724</c:v>
                </c:pt>
                <c:pt idx="1416">
                  <c:v>-0.21012943162633657</c:v>
                </c:pt>
                <c:pt idx="1417">
                  <c:v>-0.19968111048583767</c:v>
                </c:pt>
                <c:pt idx="1418">
                  <c:v>-0.20986681673232049</c:v>
                </c:pt>
                <c:pt idx="1419">
                  <c:v>-0.225604952166573</c:v>
                </c:pt>
                <c:pt idx="1420">
                  <c:v>-0.22562371037328835</c:v>
                </c:pt>
                <c:pt idx="1421">
                  <c:v>-0.22727443256424698</c:v>
                </c:pt>
                <c:pt idx="1422">
                  <c:v>-0.21221159257175018</c:v>
                </c:pt>
                <c:pt idx="1423">
                  <c:v>-0.20553367098105424</c:v>
                </c:pt>
                <c:pt idx="1424">
                  <c:v>-0.2119489776777341</c:v>
                </c:pt>
                <c:pt idx="1425">
                  <c:v>-0.20639654848996442</c:v>
                </c:pt>
                <c:pt idx="1426">
                  <c:v>-0.20981054211217412</c:v>
                </c:pt>
                <c:pt idx="1427">
                  <c:v>-0.21260551491277438</c:v>
                </c:pt>
                <c:pt idx="1428">
                  <c:v>-0.19519789908084798</c:v>
                </c:pt>
                <c:pt idx="1429">
                  <c:v>-0.1906208966422811</c:v>
                </c:pt>
                <c:pt idx="1430">
                  <c:v>-0.18523729131495034</c:v>
                </c:pt>
                <c:pt idx="1431">
                  <c:v>-0.18996435940724074</c:v>
                </c:pt>
                <c:pt idx="1432">
                  <c:v>-0.19309697992871891</c:v>
                </c:pt>
                <c:pt idx="1433">
                  <c:v>-0.20401425623710381</c:v>
                </c:pt>
                <c:pt idx="1434">
                  <c:v>-0.18377415119114615</c:v>
                </c:pt>
                <c:pt idx="1435">
                  <c:v>-0.16940536484712065</c:v>
                </c:pt>
                <c:pt idx="1436">
                  <c:v>-0.15921965860063783</c:v>
                </c:pt>
                <c:pt idx="1437">
                  <c:v>-0.17165634965297327</c:v>
                </c:pt>
                <c:pt idx="1438">
                  <c:v>-0.19150253235790665</c:v>
                </c:pt>
                <c:pt idx="1439">
                  <c:v>-0.2069592946914276</c:v>
                </c:pt>
                <c:pt idx="1440">
                  <c:v>-0.21810166948039778</c:v>
                </c:pt>
                <c:pt idx="1441">
                  <c:v>-0.19594822734946543</c:v>
                </c:pt>
                <c:pt idx="1442">
                  <c:v>-0.1896829863065092</c:v>
                </c:pt>
                <c:pt idx="1443">
                  <c:v>-0.18574376289626715</c:v>
                </c:pt>
                <c:pt idx="1444">
                  <c:v>-0.18848246107672112</c:v>
                </c:pt>
                <c:pt idx="1445">
                  <c:v>-0.20572125304820871</c:v>
                </c:pt>
                <c:pt idx="1446">
                  <c:v>-0.21213655974488846</c:v>
                </c:pt>
                <c:pt idx="1447">
                  <c:v>-0.19454136184580761</c:v>
                </c:pt>
                <c:pt idx="1448">
                  <c:v>-0.17762145938848248</c:v>
                </c:pt>
                <c:pt idx="1449">
                  <c:v>-0.18242356030763462</c:v>
                </c:pt>
                <c:pt idx="1450">
                  <c:v>-0.19304070530857254</c:v>
                </c:pt>
                <c:pt idx="1451">
                  <c:v>-0.20189457887825929</c:v>
                </c:pt>
                <c:pt idx="1452">
                  <c:v>-0.21223035077846564</c:v>
                </c:pt>
                <c:pt idx="1453">
                  <c:v>-0.21172387919714883</c:v>
                </c:pt>
                <c:pt idx="1454">
                  <c:v>-0.17992871881448139</c:v>
                </c:pt>
                <c:pt idx="1455">
                  <c:v>-0.16964922153442138</c:v>
                </c:pt>
                <c:pt idx="1456">
                  <c:v>-0.1689176514725193</c:v>
                </c:pt>
                <c:pt idx="1457">
                  <c:v>-0.17069968111048592</c:v>
                </c:pt>
                <c:pt idx="1458">
                  <c:v>-0.19043331457512666</c:v>
                </c:pt>
                <c:pt idx="1459">
                  <c:v>-0.21012943162633657</c:v>
                </c:pt>
                <c:pt idx="1460">
                  <c:v>-0.20266366535359229</c:v>
                </c:pt>
                <c:pt idx="1461">
                  <c:v>-0.22821234290001888</c:v>
                </c:pt>
                <c:pt idx="1462">
                  <c:v>-0.23965484899643605</c:v>
                </c:pt>
                <c:pt idx="1463">
                  <c:v>-0.25621834552616785</c:v>
                </c:pt>
                <c:pt idx="1464">
                  <c:v>-0.2779028324892141</c:v>
                </c:pt>
                <c:pt idx="1465">
                  <c:v>-0.29675483023822929</c:v>
                </c:pt>
                <c:pt idx="1466">
                  <c:v>-0.26711686362783726</c:v>
                </c:pt>
                <c:pt idx="1467">
                  <c:v>-0.26163946726692944</c:v>
                </c:pt>
                <c:pt idx="1468">
                  <c:v>-0.24372537985368611</c:v>
                </c:pt>
                <c:pt idx="1469">
                  <c:v>-0.22539861189270319</c:v>
                </c:pt>
                <c:pt idx="1470">
                  <c:v>-0.23260176327143128</c:v>
                </c:pt>
                <c:pt idx="1471">
                  <c:v>-0.27349465391108624</c:v>
                </c:pt>
                <c:pt idx="1472">
                  <c:v>-0.30523353967360733</c:v>
                </c:pt>
                <c:pt idx="1473">
                  <c:v>-0.30360157568936424</c:v>
                </c:pt>
                <c:pt idx="1474">
                  <c:v>-0.2842055899456013</c:v>
                </c:pt>
                <c:pt idx="1475">
                  <c:v>-0.25366722941286818</c:v>
                </c:pt>
                <c:pt idx="1476">
                  <c:v>-0.18769461639467278</c:v>
                </c:pt>
                <c:pt idx="1477">
                  <c:v>-0.1457887825923842</c:v>
                </c:pt>
                <c:pt idx="1478">
                  <c:v>-0.11712624273119492</c:v>
                </c:pt>
                <c:pt idx="1479">
                  <c:v>-0.15029075220408936</c:v>
                </c:pt>
                <c:pt idx="1480">
                  <c:v>-0.1720690302007129</c:v>
                </c:pt>
                <c:pt idx="1481">
                  <c:v>-0.203807915963234</c:v>
                </c:pt>
                <c:pt idx="1482">
                  <c:v>-0.22579253423372736</c:v>
                </c:pt>
                <c:pt idx="1483">
                  <c:v>-0.19688613768523733</c:v>
                </c:pt>
                <c:pt idx="1484">
                  <c:v>-0.1677171262427313</c:v>
                </c:pt>
                <c:pt idx="1485">
                  <c:v>-0.10474582629900583</c:v>
                </c:pt>
                <c:pt idx="1486">
                  <c:v>-9.048958919527296E-2</c:v>
                </c:pt>
                <c:pt idx="1487">
                  <c:v>-0.11069217782779969</c:v>
                </c:pt>
                <c:pt idx="1488">
                  <c:v>-0.18611892703057598</c:v>
                </c:pt>
                <c:pt idx="1489">
                  <c:v>-0.19906208966422823</c:v>
                </c:pt>
                <c:pt idx="1490">
                  <c:v>-0.23520915400487719</c:v>
                </c:pt>
                <c:pt idx="1491">
                  <c:v>-0.24138060401425632</c:v>
                </c:pt>
                <c:pt idx="1492">
                  <c:v>-0.23252673044456956</c:v>
                </c:pt>
                <c:pt idx="1493">
                  <c:v>-0.23888576252110305</c:v>
                </c:pt>
                <c:pt idx="1494">
                  <c:v>-0.26676045770024392</c:v>
                </c:pt>
                <c:pt idx="1495">
                  <c:v>-0.27859688613768535</c:v>
                </c:pt>
                <c:pt idx="1496">
                  <c:v>-0.26706058900769092</c:v>
                </c:pt>
                <c:pt idx="1497">
                  <c:v>-0.28626899268429945</c:v>
                </c:pt>
                <c:pt idx="1498">
                  <c:v>-0.26355280435190404</c:v>
                </c:pt>
                <c:pt idx="1499">
                  <c:v>-0.27824048021009201</c:v>
                </c:pt>
                <c:pt idx="1500">
                  <c:v>-0.23209529169011447</c:v>
                </c:pt>
                <c:pt idx="1501">
                  <c:v>-0.27660851622584892</c:v>
                </c:pt>
                <c:pt idx="1502">
                  <c:v>-0.27658975801913349</c:v>
                </c:pt>
                <c:pt idx="1503">
                  <c:v>-0.25854436315888207</c:v>
                </c:pt>
                <c:pt idx="1504">
                  <c:v>-0.26115175389232798</c:v>
                </c:pt>
                <c:pt idx="1505">
                  <c:v>-0.26364659538548119</c:v>
                </c:pt>
                <c:pt idx="1506">
                  <c:v>-0.22009003939223423</c:v>
                </c:pt>
                <c:pt idx="1507">
                  <c:v>-0.22037141249296577</c:v>
                </c:pt>
                <c:pt idx="1508">
                  <c:v>-0.19184018007878456</c:v>
                </c:pt>
                <c:pt idx="1509">
                  <c:v>-0.22727443256424698</c:v>
                </c:pt>
                <c:pt idx="1510">
                  <c:v>-0.26010129431626344</c:v>
                </c:pt>
                <c:pt idx="1511">
                  <c:v>-0.27610204464453209</c:v>
                </c:pt>
                <c:pt idx="1512">
                  <c:v>-0.27191896454698944</c:v>
                </c:pt>
                <c:pt idx="1513">
                  <c:v>-0.25616207090602144</c:v>
                </c:pt>
                <c:pt idx="1514">
                  <c:v>-0.20577752766835497</c:v>
                </c:pt>
                <c:pt idx="1515">
                  <c:v>-0.21810166948039778</c:v>
                </c:pt>
                <c:pt idx="1516">
                  <c:v>-0.19388482461076725</c:v>
                </c:pt>
                <c:pt idx="1517">
                  <c:v>-0.21470643406490345</c:v>
                </c:pt>
                <c:pt idx="1518">
                  <c:v>-0.23477771525042218</c:v>
                </c:pt>
                <c:pt idx="1519">
                  <c:v>-0.21063590320765338</c:v>
                </c:pt>
                <c:pt idx="1520">
                  <c:v>-0.24925905083474023</c:v>
                </c:pt>
                <c:pt idx="1521">
                  <c:v>-0.26844869630463336</c:v>
                </c:pt>
                <c:pt idx="1522">
                  <c:v>-0.20979178390545877</c:v>
                </c:pt>
                <c:pt idx="1523">
                  <c:v>-0.16420934158694434</c:v>
                </c:pt>
                <c:pt idx="1524">
                  <c:v>-0.14115550553367107</c:v>
                </c:pt>
                <c:pt idx="1525">
                  <c:v>-0.19107109360345156</c:v>
                </c:pt>
                <c:pt idx="1526">
                  <c:v>-0.25181016694803987</c:v>
                </c:pt>
                <c:pt idx="1527">
                  <c:v>-0.3033952354154944</c:v>
                </c:pt>
                <c:pt idx="1528">
                  <c:v>-0.36158319264678312</c:v>
                </c:pt>
                <c:pt idx="1529">
                  <c:v>-0.35591821421872077</c:v>
                </c:pt>
                <c:pt idx="1530">
                  <c:v>-0.30513974864003013</c:v>
                </c:pt>
                <c:pt idx="1531">
                  <c:v>-0.29969986869255311</c:v>
                </c:pt>
                <c:pt idx="1532">
                  <c:v>-0.28559369724254363</c:v>
                </c:pt>
                <c:pt idx="1533">
                  <c:v>-0.30879759894954056</c:v>
                </c:pt>
                <c:pt idx="1534">
                  <c:v>-0.35008441193021955</c:v>
                </c:pt>
                <c:pt idx="1535">
                  <c:v>-0.39765522416057036</c:v>
                </c:pt>
                <c:pt idx="1536">
                  <c:v>-0.43412117801538186</c:v>
                </c:pt>
                <c:pt idx="1537">
                  <c:v>-0.49799287188144831</c:v>
                </c:pt>
                <c:pt idx="1538">
                  <c:v>-0.50172575501782035</c:v>
                </c:pt>
                <c:pt idx="1539">
                  <c:v>-0.44483211404989692</c:v>
                </c:pt>
                <c:pt idx="1540">
                  <c:v>-0.43138247983492795</c:v>
                </c:pt>
                <c:pt idx="1541">
                  <c:v>-0.43791033577190031</c:v>
                </c:pt>
                <c:pt idx="1542">
                  <c:v>-0.39176514725192285</c:v>
                </c:pt>
                <c:pt idx="1543">
                  <c:v>-0.30679047083098865</c:v>
                </c:pt>
                <c:pt idx="1544">
                  <c:v>-0.25115362971299948</c:v>
                </c:pt>
                <c:pt idx="1545">
                  <c:v>-0.24704558244231864</c:v>
                </c:pt>
                <c:pt idx="1546">
                  <c:v>-0.22886888013505916</c:v>
                </c:pt>
                <c:pt idx="1547">
                  <c:v>-0.21052335396736074</c:v>
                </c:pt>
                <c:pt idx="1548">
                  <c:v>-0.27523916713562191</c:v>
                </c:pt>
                <c:pt idx="1549">
                  <c:v>-0.33207653348339911</c:v>
                </c:pt>
                <c:pt idx="1550">
                  <c:v>-0.26118927030575889</c:v>
                </c:pt>
                <c:pt idx="1551">
                  <c:v>-0.21232414181204282</c:v>
                </c:pt>
                <c:pt idx="1552">
                  <c:v>-0.26192084036766095</c:v>
                </c:pt>
                <c:pt idx="1553">
                  <c:v>-0.2113111986494092</c:v>
                </c:pt>
                <c:pt idx="1554">
                  <c:v>-0.11365597448883895</c:v>
                </c:pt>
                <c:pt idx="1555">
                  <c:v>-6.4490714687675907E-2</c:v>
                </c:pt>
                <c:pt idx="1556">
                  <c:v>-0.10778465578690681</c:v>
                </c:pt>
                <c:pt idx="1557">
                  <c:v>-0.13924216844869636</c:v>
                </c:pt>
                <c:pt idx="1558">
                  <c:v>-0.16208966422809989</c:v>
                </c:pt>
                <c:pt idx="1559">
                  <c:v>-0.24652035265428637</c:v>
                </c:pt>
                <c:pt idx="1560">
                  <c:v>-0.30091915212905651</c:v>
                </c:pt>
                <c:pt idx="1561">
                  <c:v>-0.24004877133746022</c:v>
                </c:pt>
                <c:pt idx="1562">
                  <c:v>-0.28165447383230169</c:v>
                </c:pt>
                <c:pt idx="1563">
                  <c:v>-0.25248546238979558</c:v>
                </c:pt>
                <c:pt idx="1564">
                  <c:v>-0.30444569499155888</c:v>
                </c:pt>
                <c:pt idx="1565">
                  <c:v>-0.32826861752016523</c:v>
                </c:pt>
                <c:pt idx="1566">
                  <c:v>-0.3281935846933034</c:v>
                </c:pt>
                <c:pt idx="1567">
                  <c:v>-0.27334458825736269</c:v>
                </c:pt>
                <c:pt idx="1568">
                  <c:v>-0.25520540236353412</c:v>
                </c:pt>
                <c:pt idx="1569">
                  <c:v>-0.15212905646220226</c:v>
                </c:pt>
                <c:pt idx="1570">
                  <c:v>-0.18022885012192838</c:v>
                </c:pt>
                <c:pt idx="1571">
                  <c:v>-0.27865316075783164</c:v>
                </c:pt>
                <c:pt idx="1572">
                  <c:v>-0.30502719939973749</c:v>
                </c:pt>
                <c:pt idx="1573">
                  <c:v>-0.30225098480585261</c:v>
                </c:pt>
                <c:pt idx="1574">
                  <c:v>-0.21620709060213852</c:v>
                </c:pt>
                <c:pt idx="1575">
                  <c:v>-0.13374601388107304</c:v>
                </c:pt>
                <c:pt idx="1576">
                  <c:v>-0.1441755768148566</c:v>
                </c:pt>
                <c:pt idx="1577">
                  <c:v>-0.139054586381542</c:v>
                </c:pt>
                <c:pt idx="1578">
                  <c:v>-0.13430876008253612</c:v>
                </c:pt>
                <c:pt idx="1579">
                  <c:v>-0.2015944475708123</c:v>
                </c:pt>
                <c:pt idx="1580">
                  <c:v>-6.7754642656162156E-2</c:v>
                </c:pt>
                <c:pt idx="1581">
                  <c:v>2.9018945788782568E-2</c:v>
                </c:pt>
                <c:pt idx="1582">
                  <c:v>-6.8148564997186328E-2</c:v>
                </c:pt>
                <c:pt idx="1583">
                  <c:v>-0.11074845244794607</c:v>
                </c:pt>
                <c:pt idx="1584">
                  <c:v>-0.19876195835678112</c:v>
                </c:pt>
                <c:pt idx="1585">
                  <c:v>-0.25597448883886709</c:v>
                </c:pt>
                <c:pt idx="1586">
                  <c:v>-0.23552804351903964</c:v>
                </c:pt>
                <c:pt idx="1587">
                  <c:v>-0.21256799849934355</c:v>
                </c:pt>
                <c:pt idx="1588">
                  <c:v>-0.30782217220033775</c:v>
                </c:pt>
                <c:pt idx="1589">
                  <c:v>-0.254342524854624</c:v>
                </c:pt>
                <c:pt idx="1590">
                  <c:v>-0.42858750703432763</c:v>
                </c:pt>
                <c:pt idx="1591">
                  <c:v>-0.45055336709810551</c:v>
                </c:pt>
                <c:pt idx="1592">
                  <c:v>-0.50964171825173521</c:v>
                </c:pt>
                <c:pt idx="1593">
                  <c:v>-0.38287375726880518</c:v>
                </c:pt>
                <c:pt idx="1594">
                  <c:v>-0.39118364284374424</c:v>
                </c:pt>
                <c:pt idx="1595">
                  <c:v>-0.34914650159444766</c:v>
                </c:pt>
                <c:pt idx="1596">
                  <c:v>-0.23029450384543251</c:v>
                </c:pt>
                <c:pt idx="1597">
                  <c:v>-8.1973363346464129E-2</c:v>
                </c:pt>
                <c:pt idx="1598">
                  <c:v>-3.6409679234665246E-2</c:v>
                </c:pt>
                <c:pt idx="1599">
                  <c:v>-1.2774338773213354E-2</c:v>
                </c:pt>
                <c:pt idx="1600">
                  <c:v>-0.23258300506471594</c:v>
                </c:pt>
                <c:pt idx="1601">
                  <c:v>-0.39928718814481345</c:v>
                </c:pt>
                <c:pt idx="1602">
                  <c:v>-0.43496529731757655</c:v>
                </c:pt>
                <c:pt idx="1603">
                  <c:v>-0.58321140498968316</c:v>
                </c:pt>
                <c:pt idx="1604">
                  <c:v>-0.60347026824235628</c:v>
                </c:pt>
                <c:pt idx="1605">
                  <c:v>-0.45175389232789354</c:v>
                </c:pt>
                <c:pt idx="1606">
                  <c:v>-0.62487338210467092</c:v>
                </c:pt>
                <c:pt idx="1607">
                  <c:v>-0.56946163946726702</c:v>
                </c:pt>
                <c:pt idx="1608">
                  <c:v>-0.52260363909210295</c:v>
                </c:pt>
                <c:pt idx="1609">
                  <c:v>-0.35079722378540618</c:v>
                </c:pt>
                <c:pt idx="1610">
                  <c:v>-0.35319827424498229</c:v>
                </c:pt>
                <c:pt idx="1611">
                  <c:v>-0.42836240855374241</c:v>
                </c:pt>
                <c:pt idx="1612">
                  <c:v>-0.46711686362783728</c:v>
                </c:pt>
                <c:pt idx="1613">
                  <c:v>-0.44865878821984634</c:v>
                </c:pt>
                <c:pt idx="1614">
                  <c:v>-0.55852560495216674</c:v>
                </c:pt>
                <c:pt idx="1615">
                  <c:v>-0.63757268805102252</c:v>
                </c:pt>
                <c:pt idx="1616">
                  <c:v>-0.65291127368223612</c:v>
                </c:pt>
                <c:pt idx="1617">
                  <c:v>-0.76869255299193417</c:v>
                </c:pt>
                <c:pt idx="1618">
                  <c:v>-0.71158319264678316</c:v>
                </c:pt>
                <c:pt idx="1619">
                  <c:v>-0.66005252297880335</c:v>
                </c:pt>
                <c:pt idx="1620">
                  <c:v>-0.32149690489589211</c:v>
                </c:pt>
                <c:pt idx="1621">
                  <c:v>-0.149634214969049</c:v>
                </c:pt>
                <c:pt idx="1622">
                  <c:v>-7.1843931720127572E-3</c:v>
                </c:pt>
                <c:pt idx="1623">
                  <c:v>0.47889701744513236</c:v>
                </c:pt>
                <c:pt idx="1624">
                  <c:v>1.0055524291877698</c:v>
                </c:pt>
                <c:pt idx="1625">
                  <c:v>0.2821234290001875</c:v>
                </c:pt>
                <c:pt idx="1626">
                  <c:v>0.27409491652598011</c:v>
                </c:pt>
                <c:pt idx="1627">
                  <c:v>0.25164134308760072</c:v>
                </c:pt>
                <c:pt idx="1628">
                  <c:v>9.3622209716751004E-2</c:v>
                </c:pt>
                <c:pt idx="1629">
                  <c:v>-4.1849559182142185E-2</c:v>
                </c:pt>
                <c:pt idx="1630">
                  <c:v>-0.15972613018195464</c:v>
                </c:pt>
                <c:pt idx="1631">
                  <c:v>-0.33665353592196595</c:v>
                </c:pt>
                <c:pt idx="1632">
                  <c:v>-0.59675483023822939</c:v>
                </c:pt>
                <c:pt idx="1633">
                  <c:v>-0.71472144063027587</c:v>
                </c:pt>
                <c:pt idx="1634">
                  <c:v>-0.77476833614706453</c:v>
                </c:pt>
                <c:pt idx="1635">
                  <c:v>-0.66333520915400512</c:v>
                </c:pt>
                <c:pt idx="1636">
                  <c:v>-0.5619020821609455</c:v>
                </c:pt>
                <c:pt idx="1637">
                  <c:v>-0.43459013318326778</c:v>
                </c:pt>
                <c:pt idx="1638">
                  <c:v>-0.32207840930407061</c:v>
                </c:pt>
                <c:pt idx="1639">
                  <c:v>-0.43220784093040721</c:v>
                </c:pt>
                <c:pt idx="1640">
                  <c:v>-0.64436315888201101</c:v>
                </c:pt>
                <c:pt idx="1641">
                  <c:v>-0.6791690114425063</c:v>
                </c:pt>
                <c:pt idx="1642">
                  <c:v>-0.74030763459013338</c:v>
                </c:pt>
                <c:pt idx="1643">
                  <c:v>-0.75897017445132264</c:v>
                </c:pt>
                <c:pt idx="1644">
                  <c:v>-0.67195085349840566</c:v>
                </c:pt>
                <c:pt idx="1645">
                  <c:v>-0.5572875633089478</c:v>
                </c:pt>
                <c:pt idx="1646">
                  <c:v>-0.59547927218157959</c:v>
                </c:pt>
                <c:pt idx="1647">
                  <c:v>-0.65830238229225302</c:v>
                </c:pt>
                <c:pt idx="1648">
                  <c:v>-0.75295441755768167</c:v>
                </c:pt>
                <c:pt idx="1649">
                  <c:v>-0.74099606077658986</c:v>
                </c:pt>
                <c:pt idx="1650">
                  <c:v>-0.6759707371975241</c:v>
                </c:pt>
                <c:pt idx="1651">
                  <c:v>-0.40558994560120065</c:v>
                </c:pt>
                <c:pt idx="1652">
                  <c:v>-0.36375914462577391</c:v>
                </c:pt>
                <c:pt idx="1653">
                  <c:v>-1.5006565372350836E-3</c:v>
                </c:pt>
                <c:pt idx="1654">
                  <c:v>-0.23858563121365606</c:v>
                </c:pt>
                <c:pt idx="1655">
                  <c:v>-0.23173888576252122</c:v>
                </c:pt>
                <c:pt idx="1656">
                  <c:v>-0.14648283624085548</c:v>
                </c:pt>
                <c:pt idx="1657">
                  <c:v>-3.490902269743016E-2</c:v>
                </c:pt>
                <c:pt idx="1658">
                  <c:v>-0.17205027199399744</c:v>
                </c:pt>
                <c:pt idx="1659">
                  <c:v>-0.11339335959482276</c:v>
                </c:pt>
                <c:pt idx="1660">
                  <c:v>-0.11241793284562004</c:v>
                </c:pt>
                <c:pt idx="1661">
                  <c:v>-0.19697992871881462</c:v>
                </c:pt>
                <c:pt idx="1662">
                  <c:v>-0.631982742449822</c:v>
                </c:pt>
                <c:pt idx="1663">
                  <c:v>-0.83445882573625985</c:v>
                </c:pt>
                <c:pt idx="1664">
                  <c:v>-0.83445882573625985</c:v>
                </c:pt>
                <c:pt idx="1665">
                  <c:v>-0.83445882573625985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302-4CEB-9EDD-2D8A058D2100}"/>
            </c:ext>
          </c:extLst>
        </c:ser>
        <c:ser>
          <c:idx val="2"/>
          <c:order val="2"/>
          <c:tx>
            <c:strRef>
              <c:f>Abs!$ME$2</c:f>
              <c:strCache>
                <c:ptCount val="1"/>
                <c:pt idx="0">
                  <c:v>5180L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Abs!$ME$3:$ME$1668</c:f>
              <c:numCache>
                <c:formatCode>General</c:formatCode>
                <c:ptCount val="1666"/>
                <c:pt idx="0">
                  <c:v>-1.8534632638605679</c:v>
                </c:pt>
                <c:pt idx="1">
                  <c:v>-1.8534632638605679</c:v>
                </c:pt>
                <c:pt idx="2">
                  <c:v>-1.8534632638605679</c:v>
                </c:pt>
                <c:pt idx="3">
                  <c:v>-1.8534632638605679</c:v>
                </c:pt>
                <c:pt idx="4">
                  <c:v>-1.8534632638605679</c:v>
                </c:pt>
                <c:pt idx="5">
                  <c:v>-1.8534632638605679</c:v>
                </c:pt>
                <c:pt idx="6">
                  <c:v>-1.8534632638605679</c:v>
                </c:pt>
                <c:pt idx="7">
                  <c:v>-1.8534632638605679</c:v>
                </c:pt>
                <c:pt idx="8">
                  <c:v>-1.8534632638605679</c:v>
                </c:pt>
                <c:pt idx="9">
                  <c:v>-1.8534632638605679</c:v>
                </c:pt>
                <c:pt idx="10">
                  <c:v>-1.0754684582197513</c:v>
                </c:pt>
                <c:pt idx="11">
                  <c:v>-0.47764493764622551</c:v>
                </c:pt>
                <c:pt idx="12">
                  <c:v>-1.1337225525338597</c:v>
                </c:pt>
                <c:pt idx="13">
                  <c:v>-1.6932301616261347</c:v>
                </c:pt>
                <c:pt idx="14">
                  <c:v>-2.2623366030608071E-2</c:v>
                </c:pt>
                <c:pt idx="15">
                  <c:v>0.58058769237373631</c:v>
                </c:pt>
                <c:pt idx="16">
                  <c:v>0.53851767584622967</c:v>
                </c:pt>
                <c:pt idx="17">
                  <c:v>1.42992981175814</c:v>
                </c:pt>
                <c:pt idx="18">
                  <c:v>1.1757925690613666</c:v>
                </c:pt>
                <c:pt idx="19">
                  <c:v>1.2732404644873252</c:v>
                </c:pt>
                <c:pt idx="20">
                  <c:v>1.4835905471248578</c:v>
                </c:pt>
                <c:pt idx="21">
                  <c:v>0.64476593187233044</c:v>
                </c:pt>
                <c:pt idx="22">
                  <c:v>0.73319882375668066</c:v>
                </c:pt>
                <c:pt idx="23">
                  <c:v>0.28174032496941348</c:v>
                </c:pt>
                <c:pt idx="24">
                  <c:v>0.46510978986456014</c:v>
                </c:pt>
                <c:pt idx="25">
                  <c:v>0.79845027796260903</c:v>
                </c:pt>
                <c:pt idx="26">
                  <c:v>1.0030050011805363</c:v>
                </c:pt>
                <c:pt idx="27">
                  <c:v>1.5982098778681662</c:v>
                </c:pt>
                <c:pt idx="28">
                  <c:v>0.99527785528772894</c:v>
                </c:pt>
                <c:pt idx="29">
                  <c:v>0.81175814033355487</c:v>
                </c:pt>
                <c:pt idx="30">
                  <c:v>1.3007147609950844</c:v>
                </c:pt>
                <c:pt idx="31">
                  <c:v>1.5930584472729614</c:v>
                </c:pt>
                <c:pt idx="32">
                  <c:v>-0.65573418618128743</c:v>
                </c:pt>
                <c:pt idx="33">
                  <c:v>1.6080834531756421</c:v>
                </c:pt>
                <c:pt idx="34">
                  <c:v>0.85189637038785992</c:v>
                </c:pt>
                <c:pt idx="35">
                  <c:v>0.66472772542874903</c:v>
                </c:pt>
                <c:pt idx="36">
                  <c:v>0.6733134430874238</c:v>
                </c:pt>
                <c:pt idx="37">
                  <c:v>0.71752988902959935</c:v>
                </c:pt>
                <c:pt idx="38">
                  <c:v>0.89160531455923075</c:v>
                </c:pt>
                <c:pt idx="39">
                  <c:v>0.56620661529545613</c:v>
                </c:pt>
                <c:pt idx="40">
                  <c:v>0.41960548627358396</c:v>
                </c:pt>
                <c:pt idx="41">
                  <c:v>0.46017300221082219</c:v>
                </c:pt>
                <c:pt idx="42">
                  <c:v>0.4715490781085665</c:v>
                </c:pt>
                <c:pt idx="43">
                  <c:v>0.72890596492734316</c:v>
                </c:pt>
                <c:pt idx="44">
                  <c:v>0.8456717250853204</c:v>
                </c:pt>
                <c:pt idx="45">
                  <c:v>0.76389276438644294</c:v>
                </c:pt>
                <c:pt idx="46">
                  <c:v>0.53594196054862753</c:v>
                </c:pt>
                <c:pt idx="47">
                  <c:v>0.462534074566958</c:v>
                </c:pt>
                <c:pt idx="48">
                  <c:v>0.73105239434201219</c:v>
                </c:pt>
                <c:pt idx="49">
                  <c:v>0.96608641524823446</c:v>
                </c:pt>
                <c:pt idx="50">
                  <c:v>1.0948721801283565</c:v>
                </c:pt>
                <c:pt idx="51">
                  <c:v>0.85511601450986263</c:v>
                </c:pt>
                <c:pt idx="52">
                  <c:v>0.90019103221790553</c:v>
                </c:pt>
                <c:pt idx="53">
                  <c:v>0.74457489965442492</c:v>
                </c:pt>
                <c:pt idx="54">
                  <c:v>0.76882955204018089</c:v>
                </c:pt>
                <c:pt idx="55">
                  <c:v>0.64927343364313472</c:v>
                </c:pt>
                <c:pt idx="56">
                  <c:v>0.53143445877782325</c:v>
                </c:pt>
                <c:pt idx="57">
                  <c:v>0.76217562085470814</c:v>
                </c:pt>
                <c:pt idx="58">
                  <c:v>0.93088497284766791</c:v>
                </c:pt>
                <c:pt idx="59">
                  <c:v>0.80467492326514856</c:v>
                </c:pt>
                <c:pt idx="60">
                  <c:v>0.66644486896048427</c:v>
                </c:pt>
                <c:pt idx="61">
                  <c:v>0.60655948829122752</c:v>
                </c:pt>
                <c:pt idx="62">
                  <c:v>0.8194852862263623</c:v>
                </c:pt>
                <c:pt idx="63">
                  <c:v>1.1985447208568547</c:v>
                </c:pt>
                <c:pt idx="64">
                  <c:v>1.1489622013780074</c:v>
                </c:pt>
                <c:pt idx="65">
                  <c:v>0.92401639872072783</c:v>
                </c:pt>
                <c:pt idx="66">
                  <c:v>0.90341067633990868</c:v>
                </c:pt>
                <c:pt idx="67">
                  <c:v>0.92423104166219472</c:v>
                </c:pt>
                <c:pt idx="68">
                  <c:v>1.0328403700444309</c:v>
                </c:pt>
                <c:pt idx="69">
                  <c:v>0.92551889931099629</c:v>
                </c:pt>
                <c:pt idx="70">
                  <c:v>0.8604820880465347</c:v>
                </c:pt>
                <c:pt idx="71">
                  <c:v>0.90040567515937242</c:v>
                </c:pt>
                <c:pt idx="72">
                  <c:v>0.88387816866642333</c:v>
                </c:pt>
                <c:pt idx="73">
                  <c:v>0.98046749232651464</c:v>
                </c:pt>
                <c:pt idx="74">
                  <c:v>0.9334606881452705</c:v>
                </c:pt>
                <c:pt idx="75">
                  <c:v>0.99205821116572579</c:v>
                </c:pt>
                <c:pt idx="76">
                  <c:v>1.0324110841614971</c:v>
                </c:pt>
                <c:pt idx="77">
                  <c:v>0.88216102513468853</c:v>
                </c:pt>
                <c:pt idx="78">
                  <c:v>0.91907961106698988</c:v>
                </c:pt>
                <c:pt idx="79">
                  <c:v>1.1360836248899953</c:v>
                </c:pt>
                <c:pt idx="80">
                  <c:v>1.3945137264161067</c:v>
                </c:pt>
                <c:pt idx="81">
                  <c:v>1.182875786129773</c:v>
                </c:pt>
                <c:pt idx="82">
                  <c:v>1.0296207259224281</c:v>
                </c:pt>
                <c:pt idx="83">
                  <c:v>0.92165532636459258</c:v>
                </c:pt>
                <c:pt idx="84">
                  <c:v>0.9572860546480928</c:v>
                </c:pt>
                <c:pt idx="85">
                  <c:v>0.88130245336882074</c:v>
                </c:pt>
                <c:pt idx="86">
                  <c:v>0.82721243211916973</c:v>
                </c:pt>
                <c:pt idx="87">
                  <c:v>0.85339887097812783</c:v>
                </c:pt>
                <c:pt idx="88">
                  <c:v>0.87464852218334799</c:v>
                </c:pt>
                <c:pt idx="89">
                  <c:v>0.84953529803172412</c:v>
                </c:pt>
                <c:pt idx="90">
                  <c:v>0.80338706561634698</c:v>
                </c:pt>
                <c:pt idx="91">
                  <c:v>0.70915881431239147</c:v>
                </c:pt>
                <c:pt idx="92">
                  <c:v>0.57264590353946199</c:v>
                </c:pt>
                <c:pt idx="93">
                  <c:v>0.68383094721930071</c:v>
                </c:pt>
                <c:pt idx="94">
                  <c:v>0.72890596492734316</c:v>
                </c:pt>
                <c:pt idx="95">
                  <c:v>0.79973813561141061</c:v>
                </c:pt>
                <c:pt idx="96">
                  <c:v>1.022966794736955</c:v>
                </c:pt>
                <c:pt idx="97">
                  <c:v>1.0611732383180579</c:v>
                </c:pt>
                <c:pt idx="98">
                  <c:v>1.2401854515014272</c:v>
                </c:pt>
                <c:pt idx="99">
                  <c:v>1.4507501770804265</c:v>
                </c:pt>
                <c:pt idx="100">
                  <c:v>1.4642726823928394</c:v>
                </c:pt>
                <c:pt idx="101">
                  <c:v>1.2708793921311894</c:v>
                </c:pt>
                <c:pt idx="102">
                  <c:v>1.136942196655863</c:v>
                </c:pt>
                <c:pt idx="103">
                  <c:v>0.94011461933074325</c:v>
                </c:pt>
                <c:pt idx="104">
                  <c:v>0.90942067870098087</c:v>
                </c:pt>
                <c:pt idx="105">
                  <c:v>0.90598639163751082</c:v>
                </c:pt>
                <c:pt idx="106">
                  <c:v>1.0409968018201718</c:v>
                </c:pt>
                <c:pt idx="107">
                  <c:v>1.1906029320225804</c:v>
                </c:pt>
                <c:pt idx="108">
                  <c:v>1.3670394299083475</c:v>
                </c:pt>
                <c:pt idx="109">
                  <c:v>1.2554251003455752</c:v>
                </c:pt>
                <c:pt idx="110">
                  <c:v>1.1659189937538903</c:v>
                </c:pt>
                <c:pt idx="111">
                  <c:v>1.1470304149048058</c:v>
                </c:pt>
                <c:pt idx="112">
                  <c:v>1.1929640043787157</c:v>
                </c:pt>
                <c:pt idx="113">
                  <c:v>1.2689476056579878</c:v>
                </c:pt>
                <c:pt idx="114">
                  <c:v>1.5151430595204876</c:v>
                </c:pt>
                <c:pt idx="115">
                  <c:v>1.6739788362059715</c:v>
                </c:pt>
                <c:pt idx="116">
                  <c:v>1.7686363733928607</c:v>
                </c:pt>
                <c:pt idx="117">
                  <c:v>1.9158814312391339</c:v>
                </c:pt>
                <c:pt idx="118">
                  <c:v>1.4844491188907252</c:v>
                </c:pt>
                <c:pt idx="119">
                  <c:v>1.3387065616347205</c:v>
                </c:pt>
                <c:pt idx="120">
                  <c:v>1.3344137028053831</c:v>
                </c:pt>
                <c:pt idx="121">
                  <c:v>1.4101826611431885</c:v>
                </c:pt>
                <c:pt idx="122">
                  <c:v>1.4664191118075083</c:v>
                </c:pt>
                <c:pt idx="123">
                  <c:v>1.3994505140698446</c:v>
                </c:pt>
                <c:pt idx="124">
                  <c:v>1.2807529674386657</c:v>
                </c:pt>
                <c:pt idx="125">
                  <c:v>1.1538989890317455</c:v>
                </c:pt>
                <c:pt idx="126">
                  <c:v>1.1144046878018414</c:v>
                </c:pt>
                <c:pt idx="127">
                  <c:v>1.045718946532443</c:v>
                </c:pt>
                <c:pt idx="128">
                  <c:v>1.0993796818991608</c:v>
                </c:pt>
                <c:pt idx="129">
                  <c:v>1.2103500826375322</c:v>
                </c:pt>
                <c:pt idx="130">
                  <c:v>1.3095151215952261</c:v>
                </c:pt>
                <c:pt idx="131">
                  <c:v>1.4136169482066578</c:v>
                </c:pt>
                <c:pt idx="132">
                  <c:v>1.4097533752602547</c:v>
                </c:pt>
                <c:pt idx="133">
                  <c:v>1.3363454892785851</c:v>
                </c:pt>
                <c:pt idx="134">
                  <c:v>1.3047929768829549</c:v>
                </c:pt>
                <c:pt idx="135">
                  <c:v>1.2921290433364097</c:v>
                </c:pt>
                <c:pt idx="136">
                  <c:v>1.3447165639957932</c:v>
                </c:pt>
                <c:pt idx="137">
                  <c:v>1.4445255317778876</c:v>
                </c:pt>
                <c:pt idx="138">
                  <c:v>1.4962544806714033</c:v>
                </c:pt>
                <c:pt idx="139">
                  <c:v>1.4065337311382515</c:v>
                </c:pt>
                <c:pt idx="140">
                  <c:v>1.4535405353194961</c:v>
                </c:pt>
                <c:pt idx="141">
                  <c:v>1.4840198330077916</c:v>
                </c:pt>
                <c:pt idx="142">
                  <c:v>1.6205327437807207</c:v>
                </c:pt>
                <c:pt idx="143">
                  <c:v>1.6525145420592844</c:v>
                </c:pt>
                <c:pt idx="144">
                  <c:v>1.5735259395994761</c:v>
                </c:pt>
                <c:pt idx="145">
                  <c:v>1.4861662624224601</c:v>
                </c:pt>
                <c:pt idx="146">
                  <c:v>1.3425701345811243</c:v>
                </c:pt>
                <c:pt idx="147">
                  <c:v>1.425422309987336</c:v>
                </c:pt>
                <c:pt idx="148">
                  <c:v>1.5123527012814182</c:v>
                </c:pt>
                <c:pt idx="149">
                  <c:v>1.6516559702934166</c:v>
                </c:pt>
                <c:pt idx="150">
                  <c:v>1.8250874669986479</c:v>
                </c:pt>
                <c:pt idx="151">
                  <c:v>1.695872416235592</c:v>
                </c:pt>
                <c:pt idx="152">
                  <c:v>1.6231084590783231</c:v>
                </c:pt>
                <c:pt idx="153">
                  <c:v>1.5771748696044128</c:v>
                </c:pt>
                <c:pt idx="154">
                  <c:v>1.5346755671939725</c:v>
                </c:pt>
                <c:pt idx="155">
                  <c:v>1.6327673914443321</c:v>
                </c:pt>
                <c:pt idx="156">
                  <c:v>1.6945845585867907</c:v>
                </c:pt>
                <c:pt idx="157">
                  <c:v>1.7445963639485715</c:v>
                </c:pt>
                <c:pt idx="158">
                  <c:v>1.7598360127927191</c:v>
                </c:pt>
                <c:pt idx="159">
                  <c:v>1.7398742192363004</c:v>
                </c:pt>
                <c:pt idx="160">
                  <c:v>1.7396595762948335</c:v>
                </c:pt>
                <c:pt idx="161">
                  <c:v>1.7070338491918691</c:v>
                </c:pt>
                <c:pt idx="162">
                  <c:v>1.7615531563244542</c:v>
                </c:pt>
                <c:pt idx="163">
                  <c:v>1.7656313722123247</c:v>
                </c:pt>
                <c:pt idx="164">
                  <c:v>1.8815385606044346</c:v>
                </c:pt>
                <c:pt idx="165">
                  <c:v>1.8152138916911715</c:v>
                </c:pt>
                <c:pt idx="166">
                  <c:v>1.7943935263688851</c:v>
                </c:pt>
                <c:pt idx="167">
                  <c:v>1.8697331988237567</c:v>
                </c:pt>
                <c:pt idx="168">
                  <c:v>1.8437614029062654</c:v>
                </c:pt>
                <c:pt idx="169">
                  <c:v>2.1011182897250422</c:v>
                </c:pt>
                <c:pt idx="170">
                  <c:v>2.0500332696559274</c:v>
                </c:pt>
                <c:pt idx="171">
                  <c:v>2.0573311296658008</c:v>
                </c:pt>
                <c:pt idx="172">
                  <c:v>2.0013093219429479</c:v>
                </c:pt>
                <c:pt idx="173">
                  <c:v>1.8808946317800337</c:v>
                </c:pt>
                <c:pt idx="174">
                  <c:v>1.9145935735903323</c:v>
                </c:pt>
                <c:pt idx="175">
                  <c:v>1.8094185322715661</c:v>
                </c:pt>
                <c:pt idx="176">
                  <c:v>1.8929146365021785</c:v>
                </c:pt>
                <c:pt idx="177">
                  <c:v>1.9163107171220675</c:v>
                </c:pt>
                <c:pt idx="178">
                  <c:v>1.9341260812638177</c:v>
                </c:pt>
                <c:pt idx="179">
                  <c:v>2.0208418296164332</c:v>
                </c:pt>
                <c:pt idx="180">
                  <c:v>2.0049582519478846</c:v>
                </c:pt>
                <c:pt idx="181">
                  <c:v>2.0214857584408334</c:v>
                </c:pt>
                <c:pt idx="182">
                  <c:v>2.0390864796411168</c:v>
                </c:pt>
                <c:pt idx="183">
                  <c:v>2.0133293266650925</c:v>
                </c:pt>
                <c:pt idx="184">
                  <c:v>2.1000450750177078</c:v>
                </c:pt>
                <c:pt idx="185">
                  <c:v>2.1588572409796307</c:v>
                </c:pt>
                <c:pt idx="186">
                  <c:v>2.1702333168773742</c:v>
                </c:pt>
                <c:pt idx="187">
                  <c:v>2.0433793384704542</c:v>
                </c:pt>
                <c:pt idx="188">
                  <c:v>1.9504389448152999</c:v>
                </c:pt>
                <c:pt idx="189">
                  <c:v>1.9266135783124771</c:v>
                </c:pt>
                <c:pt idx="190">
                  <c:v>1.9431410848054262</c:v>
                </c:pt>
                <c:pt idx="191">
                  <c:v>2.0167636137285627</c:v>
                </c:pt>
                <c:pt idx="192">
                  <c:v>2.0963961450127711</c:v>
                </c:pt>
                <c:pt idx="193">
                  <c:v>2.1642233145163021</c:v>
                </c:pt>
                <c:pt idx="194">
                  <c:v>2.2990190817574958</c:v>
                </c:pt>
                <c:pt idx="195">
                  <c:v>2.4305952048766875</c:v>
                </c:pt>
                <c:pt idx="196">
                  <c:v>2.4533473566721753</c:v>
                </c:pt>
                <c:pt idx="197">
                  <c:v>2.4464787825452361</c:v>
                </c:pt>
                <c:pt idx="198">
                  <c:v>2.3312155229775269</c:v>
                </c:pt>
                <c:pt idx="199">
                  <c:v>2.1618622421601663</c:v>
                </c:pt>
                <c:pt idx="200">
                  <c:v>2.1075575779690485</c:v>
                </c:pt>
                <c:pt idx="201">
                  <c:v>2.0156903990212283</c:v>
                </c:pt>
                <c:pt idx="202">
                  <c:v>1.9798450277962607</c:v>
                </c:pt>
                <c:pt idx="203">
                  <c:v>2.0863079267638285</c:v>
                </c:pt>
                <c:pt idx="204">
                  <c:v>1.9800596707377276</c:v>
                </c:pt>
                <c:pt idx="205">
                  <c:v>2.1054111485543796</c:v>
                </c:pt>
                <c:pt idx="206">
                  <c:v>2.1064843632617141</c:v>
                </c:pt>
                <c:pt idx="207">
                  <c:v>1.9394921548004893</c:v>
                </c:pt>
                <c:pt idx="208">
                  <c:v>1.9109446435853954</c:v>
                </c:pt>
                <c:pt idx="209">
                  <c:v>2.0086071819528213</c:v>
                </c:pt>
                <c:pt idx="210">
                  <c:v>2.2037176157462057</c:v>
                </c:pt>
                <c:pt idx="211">
                  <c:v>2.3428062418167372</c:v>
                </c:pt>
                <c:pt idx="212">
                  <c:v>2.4172873425057411</c:v>
                </c:pt>
                <c:pt idx="213">
                  <c:v>2.2702569276009359</c:v>
                </c:pt>
                <c:pt idx="214">
                  <c:v>2.3018094399965654</c:v>
                </c:pt>
                <c:pt idx="215">
                  <c:v>2.2998776535233634</c:v>
                </c:pt>
                <c:pt idx="216">
                  <c:v>2.1086307926763825</c:v>
                </c:pt>
                <c:pt idx="217">
                  <c:v>1.986284316040267</c:v>
                </c:pt>
                <c:pt idx="218">
                  <c:v>1.8459078323209339</c:v>
                </c:pt>
                <c:pt idx="219">
                  <c:v>1.8502006911502713</c:v>
                </c:pt>
                <c:pt idx="220">
                  <c:v>1.8813239176629677</c:v>
                </c:pt>
                <c:pt idx="221">
                  <c:v>1.8909828500289767</c:v>
                </c:pt>
                <c:pt idx="222">
                  <c:v>1.933482152439417</c:v>
                </c:pt>
                <c:pt idx="223">
                  <c:v>1.9339114383223508</c:v>
                </c:pt>
                <c:pt idx="224">
                  <c:v>1.9210328618343386</c:v>
                </c:pt>
                <c:pt idx="225">
                  <c:v>1.8798214170726995</c:v>
                </c:pt>
                <c:pt idx="226">
                  <c:v>1.8222971087595783</c:v>
                </c:pt>
                <c:pt idx="227">
                  <c:v>1.7405181480607008</c:v>
                </c:pt>
                <c:pt idx="228">
                  <c:v>1.7212002833286828</c:v>
                </c:pt>
                <c:pt idx="229">
                  <c:v>1.7368692180557641</c:v>
                </c:pt>
                <c:pt idx="230">
                  <c:v>1.718839210972547</c:v>
                </c:pt>
                <c:pt idx="231">
                  <c:v>1.7411620768851015</c:v>
                </c:pt>
                <c:pt idx="232">
                  <c:v>1.7510356521925774</c:v>
                </c:pt>
                <c:pt idx="233">
                  <c:v>1.7564017257292495</c:v>
                </c:pt>
                <c:pt idx="234">
                  <c:v>1.8338878275987895</c:v>
                </c:pt>
                <c:pt idx="235">
                  <c:v>1.8377514005451927</c:v>
                </c:pt>
                <c:pt idx="236">
                  <c:v>1.7853785228272765</c:v>
                </c:pt>
                <c:pt idx="237">
                  <c:v>1.707248492133336</c:v>
                </c:pt>
                <c:pt idx="238">
                  <c:v>1.6430702526347418</c:v>
                </c:pt>
                <c:pt idx="239">
                  <c:v>1.667539547961965</c:v>
                </c:pt>
                <c:pt idx="240">
                  <c:v>1.7465281504217731</c:v>
                </c:pt>
                <c:pt idx="241">
                  <c:v>1.7806563781150055</c:v>
                </c:pt>
                <c:pt idx="242">
                  <c:v>1.7782953057588702</c:v>
                </c:pt>
                <c:pt idx="243">
                  <c:v>1.7888128098907465</c:v>
                </c:pt>
                <c:pt idx="244">
                  <c:v>1.7658460151537916</c:v>
                </c:pt>
                <c:pt idx="245">
                  <c:v>1.783232093412608</c:v>
                </c:pt>
                <c:pt idx="246">
                  <c:v>1.808130674622765</c:v>
                </c:pt>
                <c:pt idx="247">
                  <c:v>1.8366781858378585</c:v>
                </c:pt>
                <c:pt idx="248">
                  <c:v>1.8046963875592952</c:v>
                </c:pt>
                <c:pt idx="249">
                  <c:v>1.8068428169739637</c:v>
                </c:pt>
                <c:pt idx="250">
                  <c:v>1.7362252892313634</c:v>
                </c:pt>
                <c:pt idx="251">
                  <c:v>1.7508210092511105</c:v>
                </c:pt>
                <c:pt idx="252">
                  <c:v>1.7613385133829873</c:v>
                </c:pt>
                <c:pt idx="253">
                  <c:v>1.752323509841379</c:v>
                </c:pt>
                <c:pt idx="254">
                  <c:v>1.7362252892313634</c:v>
                </c:pt>
                <c:pt idx="255">
                  <c:v>1.7070338491918691</c:v>
                </c:pt>
                <c:pt idx="256">
                  <c:v>1.6975895597673269</c:v>
                </c:pt>
                <c:pt idx="257">
                  <c:v>1.7454549357144389</c:v>
                </c:pt>
                <c:pt idx="258">
                  <c:v>1.7626263710317884</c:v>
                </c:pt>
                <c:pt idx="259">
                  <c:v>1.7819442357638071</c:v>
                </c:pt>
                <c:pt idx="260">
                  <c:v>1.8016913863787587</c:v>
                </c:pt>
                <c:pt idx="261">
                  <c:v>1.7383717186460326</c:v>
                </c:pt>
                <c:pt idx="262">
                  <c:v>1.7151902809676103</c:v>
                </c:pt>
                <c:pt idx="263">
                  <c:v>1.6759106226791731</c:v>
                </c:pt>
                <c:pt idx="264">
                  <c:v>1.6735495503230378</c:v>
                </c:pt>
                <c:pt idx="265">
                  <c:v>1.6750520509133058</c:v>
                </c:pt>
                <c:pt idx="266">
                  <c:v>1.642640966751808</c:v>
                </c:pt>
                <c:pt idx="267">
                  <c:v>1.6956577732941254</c:v>
                </c:pt>
                <c:pt idx="268">
                  <c:v>1.6864281268110495</c:v>
                </c:pt>
                <c:pt idx="269">
                  <c:v>1.7132584944944087</c:v>
                </c:pt>
                <c:pt idx="270">
                  <c:v>1.6771984803279743</c:v>
                </c:pt>
                <c:pt idx="271">
                  <c:v>1.6563781150056882</c:v>
                </c:pt>
                <c:pt idx="272">
                  <c:v>1.6621734744252934</c:v>
                </c:pt>
                <c:pt idx="273">
                  <c:v>1.6617441885423598</c:v>
                </c:pt>
                <c:pt idx="274">
                  <c:v>1.6548756144154197</c:v>
                </c:pt>
                <c:pt idx="275">
                  <c:v>1.6716177638498357</c:v>
                </c:pt>
                <c:pt idx="276">
                  <c:v>1.7081070638992037</c:v>
                </c:pt>
                <c:pt idx="277">
                  <c:v>1.7714267316319301</c:v>
                </c:pt>
                <c:pt idx="278">
                  <c:v>1.8053403163836956</c:v>
                </c:pt>
                <c:pt idx="279">
                  <c:v>1.7898860245980808</c:v>
                </c:pt>
                <c:pt idx="280">
                  <c:v>1.7465281504217731</c:v>
                </c:pt>
                <c:pt idx="281">
                  <c:v>1.7407327910021677</c:v>
                </c:pt>
                <c:pt idx="282">
                  <c:v>1.7111120650797396</c:v>
                </c:pt>
                <c:pt idx="283">
                  <c:v>1.7166927815578781</c:v>
                </c:pt>
                <c:pt idx="284">
                  <c:v>1.7415913627680351</c:v>
                </c:pt>
                <c:pt idx="285">
                  <c:v>1.7585481551439179</c:v>
                </c:pt>
                <c:pt idx="286">
                  <c:v>1.7518942239584452</c:v>
                </c:pt>
                <c:pt idx="287">
                  <c:v>1.7495331516023094</c:v>
                </c:pt>
                <c:pt idx="288">
                  <c:v>1.703599562128399</c:v>
                </c:pt>
                <c:pt idx="289">
                  <c:v>1.7089656356650711</c:v>
                </c:pt>
                <c:pt idx="290">
                  <c:v>1.6954431303526585</c:v>
                </c:pt>
                <c:pt idx="291">
                  <c:v>1.7111120650797396</c:v>
                </c:pt>
                <c:pt idx="292">
                  <c:v>1.7302152868702914</c:v>
                </c:pt>
                <c:pt idx="293">
                  <c:v>1.7287127862800229</c:v>
                </c:pt>
                <c:pt idx="294">
                  <c:v>1.7628410139732553</c:v>
                </c:pt>
                <c:pt idx="295">
                  <c:v>1.7396595762948335</c:v>
                </c:pt>
                <c:pt idx="296">
                  <c:v>1.7280688574556224</c:v>
                </c:pt>
                <c:pt idx="297">
                  <c:v>1.7274249286312218</c:v>
                </c:pt>
                <c:pt idx="298">
                  <c:v>1.7194831397969477</c:v>
                </c:pt>
                <c:pt idx="299">
                  <c:v>1.7488892227779089</c:v>
                </c:pt>
                <c:pt idx="300">
                  <c:v>1.7394449333533666</c:v>
                </c:pt>
                <c:pt idx="301">
                  <c:v>1.7546845821975141</c:v>
                </c:pt>
                <c:pt idx="302">
                  <c:v>1.7267809998068213</c:v>
                </c:pt>
                <c:pt idx="303">
                  <c:v>1.7302152868702914</c:v>
                </c:pt>
                <c:pt idx="304">
                  <c:v>1.7027409903625317</c:v>
                </c:pt>
                <c:pt idx="305">
                  <c:v>1.659383116186224</c:v>
                </c:pt>
                <c:pt idx="306">
                  <c:v>1.6359870355663353</c:v>
                </c:pt>
                <c:pt idx="307">
                  <c:v>1.6286891755564616</c:v>
                </c:pt>
                <c:pt idx="308">
                  <c:v>1.6499388267616819</c:v>
                </c:pt>
                <c:pt idx="309">
                  <c:v>1.6422116808688745</c:v>
                </c:pt>
                <c:pt idx="310">
                  <c:v>1.646289896756745</c:v>
                </c:pt>
                <c:pt idx="311">
                  <c:v>1.6443581102835434</c:v>
                </c:pt>
                <c:pt idx="312">
                  <c:v>1.6645345467814288</c:v>
                </c:pt>
                <c:pt idx="313">
                  <c:v>1.6771984803279743</c:v>
                </c:pt>
                <c:pt idx="314">
                  <c:v>1.664963832664363</c:v>
                </c:pt>
                <c:pt idx="315">
                  <c:v>1.6306209620296637</c:v>
                </c:pt>
                <c:pt idx="316">
                  <c:v>1.606580952585374</c:v>
                </c:pt>
                <c:pt idx="317">
                  <c:v>1.5909120178582925</c:v>
                </c:pt>
                <c:pt idx="318">
                  <c:v>1.5677305801798707</c:v>
                </c:pt>
                <c:pt idx="319">
                  <c:v>1.5664427225310695</c:v>
                </c:pt>
                <c:pt idx="320">
                  <c:v>1.5625791495846659</c:v>
                </c:pt>
                <c:pt idx="321">
                  <c:v>1.5709502243018738</c:v>
                </c:pt>
                <c:pt idx="322">
                  <c:v>1.5679452231213376</c:v>
                </c:pt>
                <c:pt idx="323">
                  <c:v>1.5688037948872049</c:v>
                </c:pt>
                <c:pt idx="324">
                  <c:v>1.5715941531262743</c:v>
                </c:pt>
                <c:pt idx="325">
                  <c:v>1.5436905707355815</c:v>
                </c:pt>
                <c:pt idx="326">
                  <c:v>1.5063426989203459</c:v>
                </c:pt>
                <c:pt idx="327">
                  <c:v>1.4801562600613878</c:v>
                </c:pt>
                <c:pt idx="328">
                  <c:v>1.4565455365000319</c:v>
                </c:pt>
                <c:pt idx="329">
                  <c:v>1.471570542402713</c:v>
                </c:pt>
                <c:pt idx="330">
                  <c:v>1.488312691837129</c:v>
                </c:pt>
                <c:pt idx="331">
                  <c:v>1.4857369765395263</c:v>
                </c:pt>
                <c:pt idx="332">
                  <c:v>1.4666337547489752</c:v>
                </c:pt>
                <c:pt idx="333">
                  <c:v>1.4606237523879024</c:v>
                </c:pt>
                <c:pt idx="334">
                  <c:v>1.4616969670952371</c:v>
                </c:pt>
                <c:pt idx="335">
                  <c:v>1.4655605400416405</c:v>
                </c:pt>
                <c:pt idx="336">
                  <c:v>1.4814441177101889</c:v>
                </c:pt>
                <c:pt idx="337">
                  <c:v>1.4666337547489752</c:v>
                </c:pt>
                <c:pt idx="338">
                  <c:v>1.4477451758998903</c:v>
                </c:pt>
                <c:pt idx="339">
                  <c:v>1.4191976646847968</c:v>
                </c:pt>
                <c:pt idx="340">
                  <c:v>1.3949430122990405</c:v>
                </c:pt>
                <c:pt idx="341">
                  <c:v>1.379703363454893</c:v>
                </c:pt>
                <c:pt idx="342">
                  <c:v>1.3902208675867693</c:v>
                </c:pt>
                <c:pt idx="343">
                  <c:v>1.374122646976754</c:v>
                </c:pt>
                <c:pt idx="344">
                  <c:v>1.3751958616840887</c:v>
                </c:pt>
                <c:pt idx="345">
                  <c:v>1.3618879993131427</c:v>
                </c:pt>
                <c:pt idx="346">
                  <c:v>1.3391358475176542</c:v>
                </c:pt>
                <c:pt idx="347">
                  <c:v>1.3397797763420547</c:v>
                </c:pt>
                <c:pt idx="348">
                  <c:v>1.3384919186932536</c:v>
                </c:pt>
                <c:pt idx="349">
                  <c:v>1.331837987507781</c:v>
                </c:pt>
                <c:pt idx="350">
                  <c:v>1.3286183433857777</c:v>
                </c:pt>
                <c:pt idx="351">
                  <c:v>1.3125201227757624</c:v>
                </c:pt>
                <c:pt idx="352">
                  <c:v>1.2923436862778765</c:v>
                </c:pt>
                <c:pt idx="353">
                  <c:v>1.3005001180536175</c:v>
                </c:pt>
                <c:pt idx="354">
                  <c:v>1.2908411856876085</c:v>
                </c:pt>
                <c:pt idx="355">
                  <c:v>1.2936315439266781</c:v>
                </c:pt>
                <c:pt idx="356">
                  <c:v>1.2927729721608106</c:v>
                </c:pt>
                <c:pt idx="357">
                  <c:v>1.2779626091995964</c:v>
                </c:pt>
                <c:pt idx="358">
                  <c:v>1.2766747515507952</c:v>
                </c:pt>
                <c:pt idx="359">
                  <c:v>1.2766747515507952</c:v>
                </c:pt>
                <c:pt idx="360">
                  <c:v>1.233960806198888</c:v>
                </c:pt>
                <c:pt idx="361">
                  <c:v>1.2075597243984633</c:v>
                </c:pt>
                <c:pt idx="362">
                  <c:v>1.1813732855395052</c:v>
                </c:pt>
                <c:pt idx="363">
                  <c:v>1.1757925690613666</c:v>
                </c:pt>
                <c:pt idx="364">
                  <c:v>1.2067011526325957</c:v>
                </c:pt>
                <c:pt idx="365">
                  <c:v>1.218935800296207</c:v>
                </c:pt>
                <c:pt idx="366">
                  <c:v>1.2114232973448669</c:v>
                </c:pt>
                <c:pt idx="367">
                  <c:v>1.2004765073300563</c:v>
                </c:pt>
                <c:pt idx="368">
                  <c:v>1.1674214943441585</c:v>
                </c:pt>
                <c:pt idx="369">
                  <c:v>1.1549722037390802</c:v>
                </c:pt>
                <c:pt idx="370">
                  <c:v>1.1493914872609412</c:v>
                </c:pt>
                <c:pt idx="371">
                  <c:v>1.1384446972461311</c:v>
                </c:pt>
                <c:pt idx="372">
                  <c:v>1.1339371954753268</c:v>
                </c:pt>
                <c:pt idx="373">
                  <c:v>1.1238489772263835</c:v>
                </c:pt>
                <c:pt idx="374">
                  <c:v>1.1257807636995858</c:v>
                </c:pt>
                <c:pt idx="375">
                  <c:v>1.1107557577969045</c:v>
                </c:pt>
                <c:pt idx="376">
                  <c:v>1.0976625383674254</c:v>
                </c:pt>
                <c:pt idx="377">
                  <c:v>1.0753396724548712</c:v>
                </c:pt>
                <c:pt idx="378">
                  <c:v>1.041640730644573</c:v>
                </c:pt>
                <c:pt idx="379">
                  <c:v>1.0255425100345577</c:v>
                </c:pt>
                <c:pt idx="380">
                  <c:v>1.0180300070832169</c:v>
                </c:pt>
                <c:pt idx="381">
                  <c:v>1.0154542917856144</c:v>
                </c:pt>
                <c:pt idx="382">
                  <c:v>1.0216789370881538</c:v>
                </c:pt>
                <c:pt idx="383">
                  <c:v>1.0154542917856144</c:v>
                </c:pt>
                <c:pt idx="384">
                  <c:v>1.0068685741269396</c:v>
                </c:pt>
                <c:pt idx="385">
                  <c:v>1.0040782158878705</c:v>
                </c:pt>
                <c:pt idx="386">
                  <c:v>0.98948249586812309</c:v>
                </c:pt>
                <c:pt idx="387">
                  <c:v>0.9697353452531714</c:v>
                </c:pt>
                <c:pt idx="388">
                  <c:v>0.96007641288716228</c:v>
                </c:pt>
                <c:pt idx="389">
                  <c:v>0.9450514069844812</c:v>
                </c:pt>
                <c:pt idx="390">
                  <c:v>0.93968533344780958</c:v>
                </c:pt>
                <c:pt idx="391">
                  <c:v>0.92852390049153211</c:v>
                </c:pt>
                <c:pt idx="392">
                  <c:v>0.91156710811564934</c:v>
                </c:pt>
                <c:pt idx="393">
                  <c:v>0.90190817574964033</c:v>
                </c:pt>
                <c:pt idx="394">
                  <c:v>0.90598639163751082</c:v>
                </c:pt>
                <c:pt idx="395">
                  <c:v>0.91650389576938773</c:v>
                </c:pt>
                <c:pt idx="396">
                  <c:v>0.91221103694005035</c:v>
                </c:pt>
                <c:pt idx="397">
                  <c:v>0.90126424692523976</c:v>
                </c:pt>
                <c:pt idx="398">
                  <c:v>0.88301959690055598</c:v>
                </c:pt>
                <c:pt idx="399">
                  <c:v>0.87099959217841116</c:v>
                </c:pt>
                <c:pt idx="400">
                  <c:v>0.86670673334907378</c:v>
                </c:pt>
                <c:pt idx="401">
                  <c:v>0.86026744510506792</c:v>
                </c:pt>
                <c:pt idx="402">
                  <c:v>0.85017922685612468</c:v>
                </c:pt>
                <c:pt idx="403">
                  <c:v>0.83772993625104619</c:v>
                </c:pt>
                <c:pt idx="404">
                  <c:v>0.81669492798729337</c:v>
                </c:pt>
                <c:pt idx="405">
                  <c:v>0.81047028268475385</c:v>
                </c:pt>
                <c:pt idx="406">
                  <c:v>0.79952349266994371</c:v>
                </c:pt>
                <c:pt idx="407">
                  <c:v>0.79394277619180476</c:v>
                </c:pt>
                <c:pt idx="408">
                  <c:v>0.78728884500633201</c:v>
                </c:pt>
                <c:pt idx="409">
                  <c:v>0.77505419734272041</c:v>
                </c:pt>
                <c:pt idx="410">
                  <c:v>0.76625383674257874</c:v>
                </c:pt>
                <c:pt idx="411">
                  <c:v>0.76153169203030768</c:v>
                </c:pt>
                <c:pt idx="412">
                  <c:v>0.75852669084977131</c:v>
                </c:pt>
                <c:pt idx="413">
                  <c:v>0.74929704436669597</c:v>
                </c:pt>
                <c:pt idx="414">
                  <c:v>0.72826203610294271</c:v>
                </c:pt>
                <c:pt idx="415">
                  <c:v>0.71066131490265938</c:v>
                </c:pt>
                <c:pt idx="416">
                  <c:v>0.69885595312198145</c:v>
                </c:pt>
                <c:pt idx="417">
                  <c:v>0.68790916310717132</c:v>
                </c:pt>
                <c:pt idx="418">
                  <c:v>0.69542166605851141</c:v>
                </c:pt>
                <c:pt idx="419">
                  <c:v>0.69542166605851141</c:v>
                </c:pt>
                <c:pt idx="420">
                  <c:v>0.69327523664384294</c:v>
                </c:pt>
                <c:pt idx="421">
                  <c:v>0.69048487840477346</c:v>
                </c:pt>
                <c:pt idx="422">
                  <c:v>0.68511880486810184</c:v>
                </c:pt>
                <c:pt idx="423">
                  <c:v>0.6816845178046318</c:v>
                </c:pt>
                <c:pt idx="424">
                  <c:v>0.6733134430874238</c:v>
                </c:pt>
                <c:pt idx="425">
                  <c:v>0.6660155830775506</c:v>
                </c:pt>
                <c:pt idx="426">
                  <c:v>0.65506879306274002</c:v>
                </c:pt>
                <c:pt idx="427">
                  <c:v>0.64240485951619464</c:v>
                </c:pt>
                <c:pt idx="428">
                  <c:v>0.64540986069673101</c:v>
                </c:pt>
                <c:pt idx="429">
                  <c:v>0.6439073601064631</c:v>
                </c:pt>
                <c:pt idx="430">
                  <c:v>0.64176093069179407</c:v>
                </c:pt>
                <c:pt idx="431">
                  <c:v>0.64283414539912831</c:v>
                </c:pt>
                <c:pt idx="432">
                  <c:v>0.6439073601064631</c:v>
                </c:pt>
                <c:pt idx="433">
                  <c:v>0.63875592951125781</c:v>
                </c:pt>
                <c:pt idx="434">
                  <c:v>0.63982914421859249</c:v>
                </c:pt>
                <c:pt idx="435">
                  <c:v>0.6396145012771256</c:v>
                </c:pt>
                <c:pt idx="436">
                  <c:v>0.62544806714031187</c:v>
                </c:pt>
                <c:pt idx="437">
                  <c:v>0.6250187812573782</c:v>
                </c:pt>
                <c:pt idx="438">
                  <c:v>0.62265770890124295</c:v>
                </c:pt>
                <c:pt idx="439">
                  <c:v>0.61278413359376649</c:v>
                </c:pt>
                <c:pt idx="440">
                  <c:v>0.61729163536457077</c:v>
                </c:pt>
                <c:pt idx="441">
                  <c:v>0.61471592006696862</c:v>
                </c:pt>
                <c:pt idx="442">
                  <c:v>0.60591555946682696</c:v>
                </c:pt>
                <c:pt idx="443">
                  <c:v>0.60419841593509171</c:v>
                </c:pt>
                <c:pt idx="444">
                  <c:v>0.59389555474468214</c:v>
                </c:pt>
                <c:pt idx="445">
                  <c:v>0.59003198179827843</c:v>
                </c:pt>
                <c:pt idx="446">
                  <c:v>0.58938805297387797</c:v>
                </c:pt>
                <c:pt idx="447">
                  <c:v>0.59174912533001367</c:v>
                </c:pt>
                <c:pt idx="448">
                  <c:v>0.59432484062761581</c:v>
                </c:pt>
                <c:pt idx="449">
                  <c:v>0.59131983944707955</c:v>
                </c:pt>
                <c:pt idx="450">
                  <c:v>0.59453948356908271</c:v>
                </c:pt>
                <c:pt idx="451">
                  <c:v>0.58767090944214317</c:v>
                </c:pt>
                <c:pt idx="452">
                  <c:v>0.582304835905471</c:v>
                </c:pt>
                <c:pt idx="453">
                  <c:v>0.57994376354933574</c:v>
                </c:pt>
                <c:pt idx="454">
                  <c:v>0.57307518942239566</c:v>
                </c:pt>
                <c:pt idx="455">
                  <c:v>0.57264590353946199</c:v>
                </c:pt>
                <c:pt idx="456">
                  <c:v>0.57543626177853147</c:v>
                </c:pt>
                <c:pt idx="457">
                  <c:v>0.58037304943226942</c:v>
                </c:pt>
                <c:pt idx="458">
                  <c:v>0.582948764729872</c:v>
                </c:pt>
                <c:pt idx="459">
                  <c:v>0.58209019296400422</c:v>
                </c:pt>
                <c:pt idx="460">
                  <c:v>0.58123162119813676</c:v>
                </c:pt>
                <c:pt idx="461">
                  <c:v>0.57393376118826311</c:v>
                </c:pt>
                <c:pt idx="462">
                  <c:v>0.57178733177359464</c:v>
                </c:pt>
                <c:pt idx="463">
                  <c:v>0.57972912060786885</c:v>
                </c:pt>
                <c:pt idx="464">
                  <c:v>0.57092876000772719</c:v>
                </c:pt>
                <c:pt idx="465">
                  <c:v>0.56878233059305827</c:v>
                </c:pt>
                <c:pt idx="466">
                  <c:v>0.56513340058812145</c:v>
                </c:pt>
                <c:pt idx="467">
                  <c:v>0.56556268647105512</c:v>
                </c:pt>
                <c:pt idx="468">
                  <c:v>0.57393376118826311</c:v>
                </c:pt>
                <c:pt idx="469">
                  <c:v>0.57865590590053462</c:v>
                </c:pt>
                <c:pt idx="470">
                  <c:v>0.58251947884693789</c:v>
                </c:pt>
                <c:pt idx="471">
                  <c:v>0.58058769237373631</c:v>
                </c:pt>
                <c:pt idx="472">
                  <c:v>0.57994376354933574</c:v>
                </c:pt>
                <c:pt idx="473">
                  <c:v>0.58359269355427257</c:v>
                </c:pt>
                <c:pt idx="474">
                  <c:v>0.58530983708600737</c:v>
                </c:pt>
                <c:pt idx="475">
                  <c:v>0.58166090708107054</c:v>
                </c:pt>
                <c:pt idx="476">
                  <c:v>0.58251947884693789</c:v>
                </c:pt>
                <c:pt idx="477">
                  <c:v>0.57629483354439892</c:v>
                </c:pt>
                <c:pt idx="478">
                  <c:v>0.58037304943226942</c:v>
                </c:pt>
                <c:pt idx="479">
                  <c:v>0.58080233531520309</c:v>
                </c:pt>
                <c:pt idx="480">
                  <c:v>0.58359269355427257</c:v>
                </c:pt>
                <c:pt idx="481">
                  <c:v>0.59217841121294745</c:v>
                </c:pt>
                <c:pt idx="482">
                  <c:v>0.59239305415441423</c:v>
                </c:pt>
                <c:pt idx="483">
                  <c:v>0.60162270063748957</c:v>
                </c:pt>
                <c:pt idx="484">
                  <c:v>0.60012020004722122</c:v>
                </c:pt>
                <c:pt idx="485">
                  <c:v>0.59647127004228484</c:v>
                </c:pt>
                <c:pt idx="486">
                  <c:v>0.59368091180321536</c:v>
                </c:pt>
                <c:pt idx="487">
                  <c:v>0.59647127004228484</c:v>
                </c:pt>
                <c:pt idx="488">
                  <c:v>0.60226662946189014</c:v>
                </c:pt>
                <c:pt idx="489">
                  <c:v>0.60741806005709487</c:v>
                </c:pt>
                <c:pt idx="490">
                  <c:v>0.61128163300349858</c:v>
                </c:pt>
                <c:pt idx="491">
                  <c:v>0.60870591770589599</c:v>
                </c:pt>
                <c:pt idx="492">
                  <c:v>0.60827663182296232</c:v>
                </c:pt>
                <c:pt idx="493">
                  <c:v>0.60376913005215804</c:v>
                </c:pt>
                <c:pt idx="494">
                  <c:v>0.60634484534976063</c:v>
                </c:pt>
                <c:pt idx="495">
                  <c:v>0.609349846530297</c:v>
                </c:pt>
                <c:pt idx="496">
                  <c:v>0.61428663418403495</c:v>
                </c:pt>
                <c:pt idx="497">
                  <c:v>0.6168623494816371</c:v>
                </c:pt>
                <c:pt idx="498">
                  <c:v>0.61879413595483923</c:v>
                </c:pt>
                <c:pt idx="499">
                  <c:v>0.61772092124750499</c:v>
                </c:pt>
                <c:pt idx="500">
                  <c:v>0.6192234218377729</c:v>
                </c:pt>
                <c:pt idx="501">
                  <c:v>0.62523342419884509</c:v>
                </c:pt>
                <c:pt idx="502">
                  <c:v>0.6250187812573782</c:v>
                </c:pt>
                <c:pt idx="503">
                  <c:v>0.63017021185258304</c:v>
                </c:pt>
                <c:pt idx="504">
                  <c:v>0.63038485479404982</c:v>
                </c:pt>
                <c:pt idx="505">
                  <c:v>0.6331752130331193</c:v>
                </c:pt>
                <c:pt idx="506">
                  <c:v>0.63618021421365567</c:v>
                </c:pt>
                <c:pt idx="507">
                  <c:v>0.63253128420871874</c:v>
                </c:pt>
                <c:pt idx="508">
                  <c:v>0.62888235420378191</c:v>
                </c:pt>
                <c:pt idx="509">
                  <c:v>0.63038485479404982</c:v>
                </c:pt>
                <c:pt idx="510">
                  <c:v>0.6314580695013845</c:v>
                </c:pt>
                <c:pt idx="511">
                  <c:v>0.64025843010152617</c:v>
                </c:pt>
                <c:pt idx="512">
                  <c:v>0.64605378952113157</c:v>
                </c:pt>
                <c:pt idx="513">
                  <c:v>0.64820021893580049</c:v>
                </c:pt>
                <c:pt idx="514">
                  <c:v>0.65356629247247211</c:v>
                </c:pt>
                <c:pt idx="515">
                  <c:v>0.65270772070660465</c:v>
                </c:pt>
                <c:pt idx="516">
                  <c:v>0.65013200540900207</c:v>
                </c:pt>
                <c:pt idx="517">
                  <c:v>0.64820021893580049</c:v>
                </c:pt>
                <c:pt idx="518">
                  <c:v>0.64519521775526412</c:v>
                </c:pt>
                <c:pt idx="519">
                  <c:v>0.6479855759943336</c:v>
                </c:pt>
                <c:pt idx="520">
                  <c:v>0.65292236364807155</c:v>
                </c:pt>
                <c:pt idx="521">
                  <c:v>0.65399557835540578</c:v>
                </c:pt>
                <c:pt idx="522">
                  <c:v>0.65764450836034261</c:v>
                </c:pt>
                <c:pt idx="523">
                  <c:v>0.66043486659941164</c:v>
                </c:pt>
                <c:pt idx="524">
                  <c:v>0.66537165425315004</c:v>
                </c:pt>
                <c:pt idx="525">
                  <c:v>0.66794736955075218</c:v>
                </c:pt>
                <c:pt idx="526">
                  <c:v>0.67116701367275533</c:v>
                </c:pt>
                <c:pt idx="527">
                  <c:v>0.67245487132155646</c:v>
                </c:pt>
                <c:pt idx="528">
                  <c:v>0.679967374272897</c:v>
                </c:pt>
                <c:pt idx="529">
                  <c:v>0.68619201957543607</c:v>
                </c:pt>
                <c:pt idx="530">
                  <c:v>0.68898237781450555</c:v>
                </c:pt>
                <c:pt idx="531">
                  <c:v>0.68619201957543607</c:v>
                </c:pt>
                <c:pt idx="532">
                  <c:v>0.68061130309729756</c:v>
                </c:pt>
                <c:pt idx="533">
                  <c:v>0.68554809075103551</c:v>
                </c:pt>
                <c:pt idx="534">
                  <c:v>0.69520702311704452</c:v>
                </c:pt>
                <c:pt idx="535">
                  <c:v>0.69864131018051456</c:v>
                </c:pt>
                <c:pt idx="536">
                  <c:v>0.69670952370731298</c:v>
                </c:pt>
                <c:pt idx="537">
                  <c:v>0.6962802378243792</c:v>
                </c:pt>
                <c:pt idx="538">
                  <c:v>0.69069952134624024</c:v>
                </c:pt>
                <c:pt idx="539">
                  <c:v>0.70078773959518348</c:v>
                </c:pt>
                <c:pt idx="540">
                  <c:v>0.70894417137092458</c:v>
                </c:pt>
                <c:pt idx="541">
                  <c:v>0.70722702783918934</c:v>
                </c:pt>
                <c:pt idx="542">
                  <c:v>0.71388095902466253</c:v>
                </c:pt>
                <c:pt idx="543">
                  <c:v>0.71323703020026197</c:v>
                </c:pt>
                <c:pt idx="544">
                  <c:v>0.71473953079052988</c:v>
                </c:pt>
                <c:pt idx="545">
                  <c:v>0.71924703256133415</c:v>
                </c:pt>
                <c:pt idx="546">
                  <c:v>0.72010560432720161</c:v>
                </c:pt>
                <c:pt idx="547">
                  <c:v>0.72117881903453585</c:v>
                </c:pt>
                <c:pt idx="548">
                  <c:v>0.73062310845907841</c:v>
                </c:pt>
                <c:pt idx="549">
                  <c:v>0.74393097083002435</c:v>
                </c:pt>
                <c:pt idx="550">
                  <c:v>0.74607740024469282</c:v>
                </c:pt>
                <c:pt idx="551">
                  <c:v>0.7505849020154971</c:v>
                </c:pt>
                <c:pt idx="552">
                  <c:v>0.75122883083989755</c:v>
                </c:pt>
                <c:pt idx="553">
                  <c:v>0.74908240142522908</c:v>
                </c:pt>
                <c:pt idx="554">
                  <c:v>0.75595097555216872</c:v>
                </c:pt>
                <c:pt idx="555">
                  <c:v>0.76346347850350926</c:v>
                </c:pt>
                <c:pt idx="556">
                  <c:v>0.76475133615231083</c:v>
                </c:pt>
                <c:pt idx="557">
                  <c:v>0.76196097791324136</c:v>
                </c:pt>
                <c:pt idx="558">
                  <c:v>0.7645366932108435</c:v>
                </c:pt>
                <c:pt idx="559">
                  <c:v>0.76389276438644294</c:v>
                </c:pt>
                <c:pt idx="560">
                  <c:v>0.75852669084977131</c:v>
                </c:pt>
                <c:pt idx="561">
                  <c:v>0.76603919380111185</c:v>
                </c:pt>
                <c:pt idx="562">
                  <c:v>0.77011740968898246</c:v>
                </c:pt>
                <c:pt idx="563">
                  <c:v>0.77290776792805149</c:v>
                </c:pt>
                <c:pt idx="564">
                  <c:v>0.77870312734765723</c:v>
                </c:pt>
                <c:pt idx="565">
                  <c:v>0.77977634205499147</c:v>
                </c:pt>
                <c:pt idx="566">
                  <c:v>0.7726931249865846</c:v>
                </c:pt>
                <c:pt idx="567">
                  <c:v>0.77677134087445521</c:v>
                </c:pt>
                <c:pt idx="568">
                  <c:v>0.77720062675738888</c:v>
                </c:pt>
                <c:pt idx="569">
                  <c:v>0.77505419734272041</c:v>
                </c:pt>
                <c:pt idx="570">
                  <c:v>0.77827384146472356</c:v>
                </c:pt>
                <c:pt idx="571">
                  <c:v>0.77720062675738888</c:v>
                </c:pt>
                <c:pt idx="572">
                  <c:v>0.77870312734765723</c:v>
                </c:pt>
                <c:pt idx="573">
                  <c:v>0.77977634205499147</c:v>
                </c:pt>
                <c:pt idx="574">
                  <c:v>0.78149348558672627</c:v>
                </c:pt>
                <c:pt idx="575">
                  <c:v>0.78406920088432885</c:v>
                </c:pt>
                <c:pt idx="576">
                  <c:v>0.78535705853312998</c:v>
                </c:pt>
                <c:pt idx="577">
                  <c:v>0.78621563029899733</c:v>
                </c:pt>
                <c:pt idx="578">
                  <c:v>0.77977634205499147</c:v>
                </c:pt>
                <c:pt idx="579">
                  <c:v>0.76882955204018089</c:v>
                </c:pt>
                <c:pt idx="580">
                  <c:v>0.76367812144497615</c:v>
                </c:pt>
                <c:pt idx="581">
                  <c:v>0.76625383674257874</c:v>
                </c:pt>
                <c:pt idx="582">
                  <c:v>0.77011740968898246</c:v>
                </c:pt>
                <c:pt idx="583">
                  <c:v>0.76711240850844609</c:v>
                </c:pt>
                <c:pt idx="584">
                  <c:v>0.76475133615231083</c:v>
                </c:pt>
                <c:pt idx="585">
                  <c:v>0.76002919144003922</c:v>
                </c:pt>
                <c:pt idx="586">
                  <c:v>0.76088776320590712</c:v>
                </c:pt>
                <c:pt idx="587">
                  <c:v>0.76711240850844609</c:v>
                </c:pt>
                <c:pt idx="588">
                  <c:v>0.76882955204018089</c:v>
                </c:pt>
                <c:pt idx="589">
                  <c:v>0.7645366932108435</c:v>
                </c:pt>
                <c:pt idx="590">
                  <c:v>0.75530704672776816</c:v>
                </c:pt>
                <c:pt idx="591">
                  <c:v>0.74951168730816287</c:v>
                </c:pt>
                <c:pt idx="592">
                  <c:v>0.74843847260082863</c:v>
                </c:pt>
                <c:pt idx="593">
                  <c:v>0.74865311554229541</c:v>
                </c:pt>
                <c:pt idx="594">
                  <c:v>0.75380454613750025</c:v>
                </c:pt>
                <c:pt idx="595">
                  <c:v>0.75487776084483449</c:v>
                </c:pt>
                <c:pt idx="596">
                  <c:v>0.7529459743716328</c:v>
                </c:pt>
                <c:pt idx="597">
                  <c:v>0.75144347378136445</c:v>
                </c:pt>
                <c:pt idx="598">
                  <c:v>0.74715061495202706</c:v>
                </c:pt>
                <c:pt idx="599">
                  <c:v>0.74457489965442492</c:v>
                </c:pt>
                <c:pt idx="600">
                  <c:v>0.74092596964948798</c:v>
                </c:pt>
                <c:pt idx="601">
                  <c:v>0.73684775376161749</c:v>
                </c:pt>
                <c:pt idx="602">
                  <c:v>0.72954989375174373</c:v>
                </c:pt>
                <c:pt idx="603">
                  <c:v>0.72375453433213843</c:v>
                </c:pt>
                <c:pt idx="604">
                  <c:v>0.72032024726866839</c:v>
                </c:pt>
                <c:pt idx="605">
                  <c:v>0.71516881667346366</c:v>
                </c:pt>
                <c:pt idx="606">
                  <c:v>0.71538345961493044</c:v>
                </c:pt>
                <c:pt idx="607">
                  <c:v>0.71538345961493044</c:v>
                </c:pt>
                <c:pt idx="608">
                  <c:v>0.71173452960999362</c:v>
                </c:pt>
                <c:pt idx="609">
                  <c:v>0.7061538131318551</c:v>
                </c:pt>
                <c:pt idx="610">
                  <c:v>0.70314881195131884</c:v>
                </c:pt>
                <c:pt idx="611">
                  <c:v>0.6997145248878488</c:v>
                </c:pt>
                <c:pt idx="612">
                  <c:v>0.70100238253665037</c:v>
                </c:pt>
                <c:pt idx="613">
                  <c:v>0.70765631372212301</c:v>
                </c:pt>
                <c:pt idx="614">
                  <c:v>0.70765631372212301</c:v>
                </c:pt>
                <c:pt idx="615">
                  <c:v>0.7061538131318551</c:v>
                </c:pt>
                <c:pt idx="616">
                  <c:v>0.69778273841464722</c:v>
                </c:pt>
                <c:pt idx="617">
                  <c:v>0.68941166369743923</c:v>
                </c:pt>
                <c:pt idx="618">
                  <c:v>0.68533344780956862</c:v>
                </c:pt>
                <c:pt idx="619">
                  <c:v>0.68898237781450555</c:v>
                </c:pt>
                <c:pt idx="620">
                  <c:v>0.69112880722917447</c:v>
                </c:pt>
                <c:pt idx="621">
                  <c:v>0.69778273841464722</c:v>
                </c:pt>
                <c:pt idx="622">
                  <c:v>0.69735345253171344</c:v>
                </c:pt>
                <c:pt idx="623">
                  <c:v>0.68898237781450555</c:v>
                </c:pt>
                <c:pt idx="624">
                  <c:v>0.69306059370237605</c:v>
                </c:pt>
                <c:pt idx="625">
                  <c:v>0.6816845178046318</c:v>
                </c:pt>
                <c:pt idx="626">
                  <c:v>0.67717701603382752</c:v>
                </c:pt>
                <c:pt idx="627">
                  <c:v>0.67739165897529441</c:v>
                </c:pt>
                <c:pt idx="628">
                  <c:v>0.67095237073128855</c:v>
                </c:pt>
                <c:pt idx="629">
                  <c:v>0.68039666015583078</c:v>
                </c:pt>
                <c:pt idx="630">
                  <c:v>0.69069952134624024</c:v>
                </c:pt>
                <c:pt idx="631">
                  <c:v>0.69434845135117718</c:v>
                </c:pt>
                <c:pt idx="632">
                  <c:v>0.69670952370731298</c:v>
                </c:pt>
                <c:pt idx="633">
                  <c:v>0.69821202429758089</c:v>
                </c:pt>
                <c:pt idx="634">
                  <c:v>0.69821202429758089</c:v>
                </c:pt>
                <c:pt idx="635">
                  <c:v>0.7005730966537167</c:v>
                </c:pt>
                <c:pt idx="636">
                  <c:v>0.70980274313679204</c:v>
                </c:pt>
                <c:pt idx="637">
                  <c:v>0.7143102449075962</c:v>
                </c:pt>
                <c:pt idx="638">
                  <c:v>0.71903238961986737</c:v>
                </c:pt>
                <c:pt idx="639">
                  <c:v>0.72633024962974102</c:v>
                </c:pt>
                <c:pt idx="640">
                  <c:v>0.73040846551761163</c:v>
                </c:pt>
                <c:pt idx="641">
                  <c:v>0.73577453905428325</c:v>
                </c:pt>
                <c:pt idx="642">
                  <c:v>0.74049668376655431</c:v>
                </c:pt>
                <c:pt idx="643">
                  <c:v>0.74736525789349384</c:v>
                </c:pt>
                <c:pt idx="644">
                  <c:v>0.75230204554723235</c:v>
                </c:pt>
                <c:pt idx="645">
                  <c:v>0.76217562085470814</c:v>
                </c:pt>
                <c:pt idx="646">
                  <c:v>0.77312241086951827</c:v>
                </c:pt>
                <c:pt idx="647">
                  <c:v>0.78321062911846151</c:v>
                </c:pt>
                <c:pt idx="648">
                  <c:v>0.78643027324046466</c:v>
                </c:pt>
                <c:pt idx="649">
                  <c:v>0.78814741677219946</c:v>
                </c:pt>
                <c:pt idx="650">
                  <c:v>0.79716242031380791</c:v>
                </c:pt>
                <c:pt idx="651">
                  <c:v>0.80767992444568437</c:v>
                </c:pt>
                <c:pt idx="652">
                  <c:v>0.8276417180021034</c:v>
                </c:pt>
                <c:pt idx="653">
                  <c:v>0.84588636802678729</c:v>
                </c:pt>
                <c:pt idx="654">
                  <c:v>0.86091137392946837</c:v>
                </c:pt>
                <c:pt idx="655">
                  <c:v>0.87679495159801646</c:v>
                </c:pt>
                <c:pt idx="656">
                  <c:v>0.88924424220309495</c:v>
                </c:pt>
                <c:pt idx="657">
                  <c:v>0.90019103221790553</c:v>
                </c:pt>
                <c:pt idx="658">
                  <c:v>0.9087767498765803</c:v>
                </c:pt>
                <c:pt idx="659">
                  <c:v>0.9171478245937883</c:v>
                </c:pt>
                <c:pt idx="660">
                  <c:v>0.92401639872072783</c:v>
                </c:pt>
                <c:pt idx="661">
                  <c:v>0.93324604520380317</c:v>
                </c:pt>
                <c:pt idx="662">
                  <c:v>0.94032926227221003</c:v>
                </c:pt>
                <c:pt idx="663">
                  <c:v>0.94440747816008064</c:v>
                </c:pt>
                <c:pt idx="664">
                  <c:v>0.95084676640408694</c:v>
                </c:pt>
                <c:pt idx="665">
                  <c:v>0.9590031981798276</c:v>
                </c:pt>
                <c:pt idx="666">
                  <c:v>0.96673034407263503</c:v>
                </c:pt>
                <c:pt idx="667">
                  <c:v>0.97553070467277669</c:v>
                </c:pt>
                <c:pt idx="668">
                  <c:v>0.98819463821932207</c:v>
                </c:pt>
                <c:pt idx="669">
                  <c:v>0.99506321234626205</c:v>
                </c:pt>
                <c:pt idx="670">
                  <c:v>1</c:v>
                </c:pt>
                <c:pt idx="671">
                  <c:v>0.99935607117559944</c:v>
                </c:pt>
                <c:pt idx="672">
                  <c:v>0.99763892764386419</c:v>
                </c:pt>
                <c:pt idx="673">
                  <c:v>0.99549249822919572</c:v>
                </c:pt>
                <c:pt idx="674">
                  <c:v>0.99699499881946363</c:v>
                </c:pt>
                <c:pt idx="675">
                  <c:v>0.99592178411212939</c:v>
                </c:pt>
                <c:pt idx="676">
                  <c:v>0.99978535705853311</c:v>
                </c:pt>
                <c:pt idx="677">
                  <c:v>1.0023610723561354</c:v>
                </c:pt>
                <c:pt idx="678">
                  <c:v>0.99785357058533108</c:v>
                </c:pt>
                <c:pt idx="679">
                  <c:v>0.99570714117066261</c:v>
                </c:pt>
                <c:pt idx="680">
                  <c:v>0.98626285174612038</c:v>
                </c:pt>
                <c:pt idx="681">
                  <c:v>0.973598918199575</c:v>
                </c:pt>
                <c:pt idx="682">
                  <c:v>0.95964712700422861</c:v>
                </c:pt>
                <c:pt idx="683">
                  <c:v>0.94483676404301431</c:v>
                </c:pt>
                <c:pt idx="684">
                  <c:v>0.93431925991113796</c:v>
                </c:pt>
                <c:pt idx="685">
                  <c:v>0.9212260404816589</c:v>
                </c:pt>
                <c:pt idx="686">
                  <c:v>0.91199639399858357</c:v>
                </c:pt>
                <c:pt idx="687">
                  <c:v>0.90126424692523976</c:v>
                </c:pt>
                <c:pt idx="688">
                  <c:v>0.88623924102255913</c:v>
                </c:pt>
                <c:pt idx="689">
                  <c:v>0.86091137392946837</c:v>
                </c:pt>
                <c:pt idx="690">
                  <c:v>0.83622743566077828</c:v>
                </c:pt>
                <c:pt idx="691">
                  <c:v>0.81004099680182018</c:v>
                </c:pt>
                <c:pt idx="692">
                  <c:v>0.78127884264525937</c:v>
                </c:pt>
                <c:pt idx="693">
                  <c:v>0.75852669084977131</c:v>
                </c:pt>
                <c:pt idx="694">
                  <c:v>0.72761810727854215</c:v>
                </c:pt>
                <c:pt idx="695">
                  <c:v>0.697997381356114</c:v>
                </c:pt>
                <c:pt idx="696">
                  <c:v>0.6677327266092854</c:v>
                </c:pt>
                <c:pt idx="697">
                  <c:v>0.63596557127218878</c:v>
                </c:pt>
                <c:pt idx="698">
                  <c:v>0.60956448947176389</c:v>
                </c:pt>
                <c:pt idx="699">
                  <c:v>0.58852948120801052</c:v>
                </c:pt>
                <c:pt idx="700">
                  <c:v>0.56706518706132358</c:v>
                </c:pt>
                <c:pt idx="701">
                  <c:v>0.54753267938783812</c:v>
                </c:pt>
                <c:pt idx="702">
                  <c:v>0.5256390993582174</c:v>
                </c:pt>
                <c:pt idx="703">
                  <c:v>0.49902337461632568</c:v>
                </c:pt>
                <c:pt idx="704">
                  <c:v>0.47326622164030124</c:v>
                </c:pt>
                <c:pt idx="705">
                  <c:v>0.45115799866921369</c:v>
                </c:pt>
                <c:pt idx="706">
                  <c:v>0.43033763334692726</c:v>
                </c:pt>
                <c:pt idx="707">
                  <c:v>0.40737083860997231</c:v>
                </c:pt>
                <c:pt idx="708">
                  <c:v>0.38440404387301741</c:v>
                </c:pt>
                <c:pt idx="709">
                  <c:v>0.36229582090192985</c:v>
                </c:pt>
                <c:pt idx="710">
                  <c:v>0.34340724205284501</c:v>
                </c:pt>
                <c:pt idx="711">
                  <c:v>0.32580652085256168</c:v>
                </c:pt>
                <c:pt idx="712">
                  <c:v>0.31078151494988104</c:v>
                </c:pt>
                <c:pt idx="713">
                  <c:v>0.29682972375453415</c:v>
                </c:pt>
                <c:pt idx="714">
                  <c:v>0.28401554014896219</c:v>
                </c:pt>
                <c:pt idx="715">
                  <c:v>0.26918371289360155</c:v>
                </c:pt>
                <c:pt idx="716">
                  <c:v>0.25667002940608302</c:v>
                </c:pt>
                <c:pt idx="717">
                  <c:v>0.2467105969220203</c:v>
                </c:pt>
                <c:pt idx="718">
                  <c:v>0.23756680761553156</c:v>
                </c:pt>
                <c:pt idx="719">
                  <c:v>0.2325870913735002</c:v>
                </c:pt>
                <c:pt idx="720">
                  <c:v>0.22556826718753356</c:v>
                </c:pt>
                <c:pt idx="721">
                  <c:v>0.21565176329176403</c:v>
                </c:pt>
                <c:pt idx="722">
                  <c:v>0.20719483139796949</c:v>
                </c:pt>
                <c:pt idx="723">
                  <c:v>0.19938182832857546</c:v>
                </c:pt>
                <c:pt idx="724">
                  <c:v>0.19204103973040856</c:v>
                </c:pt>
                <c:pt idx="725">
                  <c:v>0.18407778660198748</c:v>
                </c:pt>
                <c:pt idx="726">
                  <c:v>0.17789606988774162</c:v>
                </c:pt>
                <c:pt idx="727">
                  <c:v>0.17199338899740288</c:v>
                </c:pt>
                <c:pt idx="728">
                  <c:v>0.16752881581489182</c:v>
                </c:pt>
                <c:pt idx="729">
                  <c:v>0.16613363669535733</c:v>
                </c:pt>
                <c:pt idx="730">
                  <c:v>0.15628152568202802</c:v>
                </c:pt>
                <c:pt idx="731">
                  <c:v>0.15188134538195719</c:v>
                </c:pt>
                <c:pt idx="732">
                  <c:v>0.14548498572624427</c:v>
                </c:pt>
                <c:pt idx="733">
                  <c:v>0.14050526948421294</c:v>
                </c:pt>
                <c:pt idx="734">
                  <c:v>0.13971109060078554</c:v>
                </c:pt>
                <c:pt idx="735">
                  <c:v>0.13413037412264706</c:v>
                </c:pt>
                <c:pt idx="736">
                  <c:v>0.13103951576552414</c:v>
                </c:pt>
                <c:pt idx="737">
                  <c:v>0.12427826310931754</c:v>
                </c:pt>
                <c:pt idx="738">
                  <c:v>0.11618622421601667</c:v>
                </c:pt>
                <c:pt idx="739">
                  <c:v>0.11339586597694744</c:v>
                </c:pt>
                <c:pt idx="740">
                  <c:v>0.11311683015304035</c:v>
                </c:pt>
                <c:pt idx="741">
                  <c:v>0.11120650797398532</c:v>
                </c:pt>
                <c:pt idx="742">
                  <c:v>0.1129021872115735</c:v>
                </c:pt>
                <c:pt idx="743">
                  <c:v>0.10918886432419662</c:v>
                </c:pt>
                <c:pt idx="744">
                  <c:v>0.10399450514069843</c:v>
                </c:pt>
                <c:pt idx="745">
                  <c:v>0.10249200455043027</c:v>
                </c:pt>
                <c:pt idx="746">
                  <c:v>9.5966859129837573E-2</c:v>
                </c:pt>
                <c:pt idx="747">
                  <c:v>9.1652536006353341E-2</c:v>
                </c:pt>
                <c:pt idx="748">
                  <c:v>8.9913928180471739E-2</c:v>
                </c:pt>
                <c:pt idx="749">
                  <c:v>8.5900105175041194E-2</c:v>
                </c:pt>
                <c:pt idx="750">
                  <c:v>8.5985962351628031E-2</c:v>
                </c:pt>
                <c:pt idx="751">
                  <c:v>8.5943033763334606E-2</c:v>
                </c:pt>
                <c:pt idx="752">
                  <c:v>8.3367318465732212E-2</c:v>
                </c:pt>
                <c:pt idx="753">
                  <c:v>8.0018888578849034E-2</c:v>
                </c:pt>
                <c:pt idx="754">
                  <c:v>7.6756315868552694E-2</c:v>
                </c:pt>
                <c:pt idx="755">
                  <c:v>7.5275279572431353E-2</c:v>
                </c:pt>
                <c:pt idx="756">
                  <c:v>7.5597243984631621E-2</c:v>
                </c:pt>
                <c:pt idx="757">
                  <c:v>7.3407885981669502E-2</c:v>
                </c:pt>
                <c:pt idx="758">
                  <c:v>7.2785421451415561E-2</c:v>
                </c:pt>
                <c:pt idx="759">
                  <c:v>6.9265277211358944E-2</c:v>
                </c:pt>
                <c:pt idx="760">
                  <c:v>6.2267917319538901E-2</c:v>
                </c:pt>
                <c:pt idx="761">
                  <c:v>6.0958595376590999E-2</c:v>
                </c:pt>
                <c:pt idx="762">
                  <c:v>5.8661915902895455E-2</c:v>
                </c:pt>
                <c:pt idx="763">
                  <c:v>5.6858915194573853E-2</c:v>
                </c:pt>
                <c:pt idx="764">
                  <c:v>5.503445019210542E-2</c:v>
                </c:pt>
                <c:pt idx="765">
                  <c:v>5.3274378072076994E-2</c:v>
                </c:pt>
                <c:pt idx="766">
                  <c:v>5.0269376891540908E-2</c:v>
                </c:pt>
                <c:pt idx="767">
                  <c:v>5.0054733950074065E-2</c:v>
                </c:pt>
                <c:pt idx="768">
                  <c:v>5.0913305715941451E-2</c:v>
                </c:pt>
                <c:pt idx="769">
                  <c:v>5.1085020069115118E-2</c:v>
                </c:pt>
                <c:pt idx="770">
                  <c:v>4.876687630127275E-2</c:v>
                </c:pt>
                <c:pt idx="771">
                  <c:v>4.6255553886110364E-2</c:v>
                </c:pt>
                <c:pt idx="772">
                  <c:v>4.0631908819678465E-2</c:v>
                </c:pt>
                <c:pt idx="773">
                  <c:v>4.0073837171864524E-2</c:v>
                </c:pt>
                <c:pt idx="774">
                  <c:v>4.2756873940200578E-2</c:v>
                </c:pt>
                <c:pt idx="775">
                  <c:v>4.0138230054304766E-2</c:v>
                </c:pt>
                <c:pt idx="776">
                  <c:v>4.1061194702612158E-2</c:v>
                </c:pt>
                <c:pt idx="777">
                  <c:v>3.9451372641610576E-2</c:v>
                </c:pt>
                <c:pt idx="778">
                  <c:v>3.3162334456631311E-2</c:v>
                </c:pt>
                <c:pt idx="779">
                  <c:v>2.7087939213118899E-2</c:v>
                </c:pt>
                <c:pt idx="780">
                  <c:v>2.459808109210334E-2</c:v>
                </c:pt>
                <c:pt idx="781">
                  <c:v>2.2773616089634911E-2</c:v>
                </c:pt>
                <c:pt idx="782">
                  <c:v>2.2151151559380959E-2</c:v>
                </c:pt>
                <c:pt idx="783">
                  <c:v>2.1915044323767525E-2</c:v>
                </c:pt>
                <c:pt idx="784">
                  <c:v>1.9790079203245412E-2</c:v>
                </c:pt>
                <c:pt idx="785">
                  <c:v>1.6033827727575129E-2</c:v>
                </c:pt>
                <c:pt idx="786">
                  <c:v>1.5304041726587756E-2</c:v>
                </c:pt>
                <c:pt idx="787">
                  <c:v>1.7257292493936437E-2</c:v>
                </c:pt>
                <c:pt idx="788">
                  <c:v>1.9854472085685419E-2</c:v>
                </c:pt>
                <c:pt idx="789">
                  <c:v>2.3288759149155434E-2</c:v>
                </c:pt>
                <c:pt idx="790">
                  <c:v>2.0713043851553044E-2</c:v>
                </c:pt>
                <c:pt idx="791">
                  <c:v>1.9253471849578298E-2</c:v>
                </c:pt>
                <c:pt idx="792">
                  <c:v>1.4853291549507474E-2</c:v>
                </c:pt>
                <c:pt idx="793">
                  <c:v>1.2492219193371927E-2</c:v>
                </c:pt>
                <c:pt idx="794">
                  <c:v>1.2685397840691946E-2</c:v>
                </c:pt>
                <c:pt idx="795">
                  <c:v>1.3393719547532729E-2</c:v>
                </c:pt>
                <c:pt idx="796">
                  <c:v>1.3823005430466421E-2</c:v>
                </c:pt>
                <c:pt idx="797">
                  <c:v>1.2964433664599036E-2</c:v>
                </c:pt>
                <c:pt idx="798">
                  <c:v>1.2277576251904843E-2</c:v>
                </c:pt>
                <c:pt idx="799">
                  <c:v>1.2277576251904843E-2</c:v>
                </c:pt>
                <c:pt idx="800">
                  <c:v>1.352250531241274E-2</c:v>
                </c:pt>
                <c:pt idx="801">
                  <c:v>1.1182897250424022E-2</c:v>
                </c:pt>
                <c:pt idx="802">
                  <c:v>6.5036811264461078E-3</c:v>
                </c:pt>
                <c:pt idx="803">
                  <c:v>5.1514305952047859E-3</c:v>
                </c:pt>
                <c:pt idx="804">
                  <c:v>3.0050011805360854E-3</c:v>
                </c:pt>
                <c:pt idx="805">
                  <c:v>3.6060014166434452E-3</c:v>
                </c:pt>
                <c:pt idx="806">
                  <c:v>6.3319667732726782E-3</c:v>
                </c:pt>
                <c:pt idx="807">
                  <c:v>7.4481100689003264E-3</c:v>
                </c:pt>
                <c:pt idx="808">
                  <c:v>7.9847174225674417E-3</c:v>
                </c:pt>
                <c:pt idx="809">
                  <c:v>3.3269655927365928E-3</c:v>
                </c:pt>
                <c:pt idx="810">
                  <c:v>2.5757152976023929E-3</c:v>
                </c:pt>
                <c:pt idx="811">
                  <c:v>1.8030007083216035E-3</c:v>
                </c:pt>
                <c:pt idx="812">
                  <c:v>-1.1805361780678925E-3</c:v>
                </c:pt>
                <c:pt idx="813">
                  <c:v>2.4898581210157974E-3</c:v>
                </c:pt>
                <c:pt idx="814">
                  <c:v>2.876215415656073E-3</c:v>
                </c:pt>
                <c:pt idx="815">
                  <c:v>-1.2878576488013155E-3</c:v>
                </c:pt>
                <c:pt idx="816">
                  <c:v>-2.1464294146684621E-4</c:v>
                </c:pt>
                <c:pt idx="817">
                  <c:v>-2.9191440039494899E-3</c:v>
                </c:pt>
                <c:pt idx="818">
                  <c:v>-3.1123226512695082E-3</c:v>
                </c:pt>
                <c:pt idx="819">
                  <c:v>-2.3396080619889573E-3</c:v>
                </c:pt>
                <c:pt idx="820">
                  <c:v>0</c:v>
                </c:pt>
                <c:pt idx="821">
                  <c:v>-4.3572517117774073E-3</c:v>
                </c:pt>
                <c:pt idx="822">
                  <c:v>-6.6324668913263583E-3</c:v>
                </c:pt>
                <c:pt idx="823">
                  <c:v>-7.2334671274334799E-3</c:v>
                </c:pt>
                <c:pt idx="824">
                  <c:v>-1.1955611839704573E-2</c:v>
                </c:pt>
                <c:pt idx="825">
                  <c:v>-1.0667754190903496E-2</c:v>
                </c:pt>
                <c:pt idx="826">
                  <c:v>-9.8521110133292893E-3</c:v>
                </c:pt>
                <c:pt idx="827">
                  <c:v>-8.9935392474619052E-3</c:v>
                </c:pt>
                <c:pt idx="828">
                  <c:v>-1.0217004013822976E-2</c:v>
                </c:pt>
                <c:pt idx="829">
                  <c:v>-1.0388718366996405E-2</c:v>
                </c:pt>
                <c:pt idx="830">
                  <c:v>-9.1652536006353348E-3</c:v>
                </c:pt>
                <c:pt idx="831">
                  <c:v>-9.8091824250358724E-3</c:v>
                </c:pt>
                <c:pt idx="832">
                  <c:v>-6.8471098327932047E-3</c:v>
                </c:pt>
                <c:pt idx="833">
                  <c:v>-3.9708944171371312E-3</c:v>
                </c:pt>
                <c:pt idx="834">
                  <c:v>-5.6880379488721397E-3</c:v>
                </c:pt>
                <c:pt idx="835">
                  <c:v>-9.7662538367426933E-3</c:v>
                </c:pt>
                <c:pt idx="836">
                  <c:v>-1.4252291313400113E-2</c:v>
                </c:pt>
                <c:pt idx="837">
                  <c:v>-1.8459292966150918E-2</c:v>
                </c:pt>
                <c:pt idx="838">
                  <c:v>-2.0391079439352533E-2</c:v>
                </c:pt>
                <c:pt idx="839">
                  <c:v>-1.8566614436884343E-2</c:v>
                </c:pt>
                <c:pt idx="840">
                  <c:v>-1.753632831784329E-2</c:v>
                </c:pt>
                <c:pt idx="841">
                  <c:v>-1.6033827727575129E-2</c:v>
                </c:pt>
                <c:pt idx="842">
                  <c:v>-1.292150507630562E-2</c:v>
                </c:pt>
                <c:pt idx="843">
                  <c:v>-1.5346970314881173E-2</c:v>
                </c:pt>
                <c:pt idx="844">
                  <c:v>-1.768657837687013E-2</c:v>
                </c:pt>
                <c:pt idx="845">
                  <c:v>-2.1142329734486733E-2</c:v>
                </c:pt>
                <c:pt idx="846">
                  <c:v>-2.2644830324754658E-2</c:v>
                </c:pt>
                <c:pt idx="847">
                  <c:v>-2.2709223207194904E-2</c:v>
                </c:pt>
                <c:pt idx="848">
                  <c:v>-2.1185258322780152E-2</c:v>
                </c:pt>
                <c:pt idx="849">
                  <c:v>-2.1292579793513573E-2</c:v>
                </c:pt>
                <c:pt idx="850">
                  <c:v>-2.6486938977011779E-2</c:v>
                </c:pt>
                <c:pt idx="851">
                  <c:v>-2.7517225096052828E-2</c:v>
                </c:pt>
                <c:pt idx="852">
                  <c:v>-3.0050011805361806E-2</c:v>
                </c:pt>
                <c:pt idx="853">
                  <c:v>-2.9706583099014708E-2</c:v>
                </c:pt>
                <c:pt idx="854">
                  <c:v>-3.1509583807336553E-2</c:v>
                </c:pt>
                <c:pt idx="855">
                  <c:v>-3.0736869218055761E-2</c:v>
                </c:pt>
                <c:pt idx="856">
                  <c:v>-2.6680117624332034E-2</c:v>
                </c:pt>
                <c:pt idx="857">
                  <c:v>-2.5113224151623866E-2</c:v>
                </c:pt>
                <c:pt idx="858">
                  <c:v>-2.1636008499860433E-2</c:v>
                </c:pt>
                <c:pt idx="859">
                  <c:v>-2.2816544677928326E-2</c:v>
                </c:pt>
                <c:pt idx="860">
                  <c:v>-2.5950331623344661E-2</c:v>
                </c:pt>
                <c:pt idx="861">
                  <c:v>-2.844018974436022E-2</c:v>
                </c:pt>
                <c:pt idx="862">
                  <c:v>-2.8075296743866534E-2</c:v>
                </c:pt>
                <c:pt idx="863">
                  <c:v>-2.7452832213612586E-2</c:v>
                </c:pt>
                <c:pt idx="864">
                  <c:v>-2.7667475155079432E-2</c:v>
                </c:pt>
                <c:pt idx="865">
                  <c:v>-2.8204082508746786E-2</c:v>
                </c:pt>
                <c:pt idx="866">
                  <c:v>-2.9320225804374433E-2</c:v>
                </c:pt>
                <c:pt idx="867">
                  <c:v>-3.2239369808323926E-2</c:v>
                </c:pt>
                <c:pt idx="868">
                  <c:v>-3.5416085342033436E-2</c:v>
                </c:pt>
                <c:pt idx="869">
                  <c:v>-3.5373156753740261E-2</c:v>
                </c:pt>
                <c:pt idx="870">
                  <c:v>-3.2561334220524193E-2</c:v>
                </c:pt>
                <c:pt idx="871">
                  <c:v>-3.0586619159028921E-2</c:v>
                </c:pt>
                <c:pt idx="872">
                  <c:v>-2.9577797334134695E-2</c:v>
                </c:pt>
                <c:pt idx="873">
                  <c:v>-2.8247011097039965E-2</c:v>
                </c:pt>
                <c:pt idx="874">
                  <c:v>-3.380626328103209E-2</c:v>
                </c:pt>
                <c:pt idx="875">
                  <c:v>-3.6553692931807914E-2</c:v>
                </c:pt>
                <c:pt idx="876">
                  <c:v>-3.6703942990834751E-2</c:v>
                </c:pt>
                <c:pt idx="877">
                  <c:v>-3.6296121402047653E-2</c:v>
                </c:pt>
                <c:pt idx="878">
                  <c:v>-3.3741870398591847E-2</c:v>
                </c:pt>
                <c:pt idx="879">
                  <c:v>-3.0092940393655222E-2</c:v>
                </c:pt>
                <c:pt idx="880">
                  <c:v>-2.9942690334628382E-2</c:v>
                </c:pt>
                <c:pt idx="881">
                  <c:v>-3.2496941338084187E-2</c:v>
                </c:pt>
                <c:pt idx="882">
                  <c:v>-3.6618085814247921E-2</c:v>
                </c:pt>
                <c:pt idx="883">
                  <c:v>-4.0825087466998727E-2</c:v>
                </c:pt>
                <c:pt idx="884">
                  <c:v>-4.1361694820665838E-2</c:v>
                </c:pt>
                <c:pt idx="885">
                  <c:v>-4.0030908583571348E-2</c:v>
                </c:pt>
                <c:pt idx="886">
                  <c:v>-4.0417265878211622E-2</c:v>
                </c:pt>
                <c:pt idx="887">
                  <c:v>-3.8206443581102915E-2</c:v>
                </c:pt>
                <c:pt idx="888">
                  <c:v>-3.7455193285968712E-2</c:v>
                </c:pt>
                <c:pt idx="889">
                  <c:v>-3.6339049990341064E-2</c:v>
                </c:pt>
                <c:pt idx="890">
                  <c:v>-3.3634548927858422E-2</c:v>
                </c:pt>
                <c:pt idx="891">
                  <c:v>-3.3870656163472096E-2</c:v>
                </c:pt>
                <c:pt idx="892">
                  <c:v>-3.7820086286462398E-2</c:v>
                </c:pt>
                <c:pt idx="893">
                  <c:v>-3.831376505183634E-2</c:v>
                </c:pt>
                <c:pt idx="894">
                  <c:v>-4.1576337762132688E-2</c:v>
                </c:pt>
                <c:pt idx="895">
                  <c:v>-4.4001803000708238E-2</c:v>
                </c:pt>
                <c:pt idx="896">
                  <c:v>-4.183390929189295E-2</c:v>
                </c:pt>
                <c:pt idx="897">
                  <c:v>-4.1211444761639002E-2</c:v>
                </c:pt>
                <c:pt idx="898">
                  <c:v>-4.1855373586039538E-2</c:v>
                </c:pt>
                <c:pt idx="899">
                  <c:v>-4.447401747193535E-2</c:v>
                </c:pt>
                <c:pt idx="900">
                  <c:v>-4.8509304771512489E-2</c:v>
                </c:pt>
                <c:pt idx="901">
                  <c:v>-5.1364055893021968E-2</c:v>
                </c:pt>
                <c:pt idx="902">
                  <c:v>-5.0033269655927477E-2</c:v>
                </c:pt>
                <c:pt idx="903">
                  <c:v>-4.8165876065165626E-2</c:v>
                </c:pt>
                <c:pt idx="904">
                  <c:v>-4.4645731825109017E-2</c:v>
                </c:pt>
                <c:pt idx="905">
                  <c:v>-4.2112945115799799E-2</c:v>
                </c:pt>
                <c:pt idx="906">
                  <c:v>-4.5203803472922723E-2</c:v>
                </c:pt>
                <c:pt idx="907">
                  <c:v>-4.4452553177788762E-2</c:v>
                </c:pt>
                <c:pt idx="908">
                  <c:v>-4.5117946296336128E-2</c:v>
                </c:pt>
                <c:pt idx="909">
                  <c:v>-4.6534589710017456E-2</c:v>
                </c:pt>
                <c:pt idx="910">
                  <c:v>-4.4731589001695611E-2</c:v>
                </c:pt>
                <c:pt idx="911">
                  <c:v>-4.4388160295348755E-2</c:v>
                </c:pt>
                <c:pt idx="912">
                  <c:v>-4.3915945824121644E-2</c:v>
                </c:pt>
                <c:pt idx="913">
                  <c:v>-4.4645731825109017E-2</c:v>
                </c:pt>
                <c:pt idx="914">
                  <c:v>-4.1898302174332956E-2</c:v>
                </c:pt>
                <c:pt idx="915">
                  <c:v>-4.0825087466998727E-2</c:v>
                </c:pt>
                <c:pt idx="916">
                  <c:v>-4.0932408937732145E-2</c:v>
                </c:pt>
                <c:pt idx="917">
                  <c:v>-3.919380111185055E-2</c:v>
                </c:pt>
                <c:pt idx="918">
                  <c:v>-4.095387323187874E-2</c:v>
                </c:pt>
                <c:pt idx="919">
                  <c:v>-4.3851552941681401E-2</c:v>
                </c:pt>
                <c:pt idx="920">
                  <c:v>-4.2048552233359793E-2</c:v>
                </c:pt>
                <c:pt idx="921">
                  <c:v>-4.3701302882654801E-2</c:v>
                </c:pt>
                <c:pt idx="922">
                  <c:v>-4.5568696473416409E-2</c:v>
                </c:pt>
                <c:pt idx="923">
                  <c:v>-4.670630406319088E-2</c:v>
                </c:pt>
                <c:pt idx="924">
                  <c:v>-4.9925948185193816E-2</c:v>
                </c:pt>
                <c:pt idx="925">
                  <c:v>-4.9367876537380111E-2</c:v>
                </c:pt>
                <c:pt idx="926">
                  <c:v>-4.5461375002682984E-2</c:v>
                </c:pt>
                <c:pt idx="927">
                  <c:v>-4.2907123999227179E-2</c:v>
                </c:pt>
                <c:pt idx="928">
                  <c:v>-4.3486659941187951E-2</c:v>
                </c:pt>
                <c:pt idx="929">
                  <c:v>-4.2713945351907159E-2</c:v>
                </c:pt>
                <c:pt idx="930">
                  <c:v>-4.5976518062203507E-2</c:v>
                </c:pt>
                <c:pt idx="931">
                  <c:v>-4.8466376183219306E-2</c:v>
                </c:pt>
                <c:pt idx="932">
                  <c:v>-4.5418446414389566E-2</c:v>
                </c:pt>
                <c:pt idx="933">
                  <c:v>-4.3293481293867696E-2</c:v>
                </c:pt>
                <c:pt idx="934">
                  <c:v>-4.0009444289424517E-2</c:v>
                </c:pt>
                <c:pt idx="935">
                  <c:v>-3.8335229345982928E-2</c:v>
                </c:pt>
                <c:pt idx="936">
                  <c:v>-3.9730408465517668E-2</c:v>
                </c:pt>
                <c:pt idx="937">
                  <c:v>-4.3336409882161114E-2</c:v>
                </c:pt>
                <c:pt idx="938">
                  <c:v>-4.5354053531949559E-2</c:v>
                </c:pt>
                <c:pt idx="939">
                  <c:v>-4.5761875120736664E-2</c:v>
                </c:pt>
                <c:pt idx="940">
                  <c:v>-4.8831269183712993E-2</c:v>
                </c:pt>
                <c:pt idx="941">
                  <c:v>-4.8165876065165626E-2</c:v>
                </c:pt>
                <c:pt idx="942">
                  <c:v>-4.9582519478846954E-2</c:v>
                </c:pt>
                <c:pt idx="943">
                  <c:v>-5.5871557663826218E-2</c:v>
                </c:pt>
                <c:pt idx="944">
                  <c:v>-5.4154414132091211E-2</c:v>
                </c:pt>
                <c:pt idx="945">
                  <c:v>-5.3016806542316969E-2</c:v>
                </c:pt>
                <c:pt idx="946">
                  <c:v>-5.8254094314108593E-2</c:v>
                </c:pt>
                <c:pt idx="947">
                  <c:v>-5.340316383695725E-2</c:v>
                </c:pt>
                <c:pt idx="948">
                  <c:v>-5.552812895747912E-2</c:v>
                </c:pt>
                <c:pt idx="949">
                  <c:v>-5.9778059198523345E-2</c:v>
                </c:pt>
                <c:pt idx="950">
                  <c:v>-5.752430831312122E-2</c:v>
                </c:pt>
                <c:pt idx="951">
                  <c:v>-5.6837450900427022E-2</c:v>
                </c:pt>
                <c:pt idx="952">
                  <c:v>-5.6923308077013859E-2</c:v>
                </c:pt>
                <c:pt idx="953">
                  <c:v>-5.5206164545278852E-2</c:v>
                </c:pt>
                <c:pt idx="954">
                  <c:v>-5.6064736311146474E-2</c:v>
                </c:pt>
                <c:pt idx="955">
                  <c:v>-5.8533130138015442E-2</c:v>
                </c:pt>
                <c:pt idx="956">
                  <c:v>-6.0464916611217299E-2</c:v>
                </c:pt>
                <c:pt idx="957">
                  <c:v>-6.4929489793728132E-2</c:v>
                </c:pt>
                <c:pt idx="958">
                  <c:v>-6.0958595376590999E-2</c:v>
                </c:pt>
                <c:pt idx="959">
                  <c:v>-5.8168237137521756E-2</c:v>
                </c:pt>
                <c:pt idx="960">
                  <c:v>-5.5313486016012277E-2</c:v>
                </c:pt>
                <c:pt idx="961">
                  <c:v>-4.6577518298310867E-2</c:v>
                </c:pt>
                <c:pt idx="962">
                  <c:v>-4.9045912125179843E-2</c:v>
                </c:pt>
                <c:pt idx="963">
                  <c:v>-5.2501663482796446E-2</c:v>
                </c:pt>
                <c:pt idx="964">
                  <c:v>-5.1213805833995131E-2</c:v>
                </c:pt>
                <c:pt idx="965">
                  <c:v>-5.2694842130116465E-2</c:v>
                </c:pt>
                <c:pt idx="966">
                  <c:v>-5.3510485307690668E-2</c:v>
                </c:pt>
                <c:pt idx="967">
                  <c:v>-5.3059735130610151E-2</c:v>
                </c:pt>
                <c:pt idx="968">
                  <c:v>-5.4905664427225408E-2</c:v>
                </c:pt>
                <c:pt idx="969">
                  <c:v>-5.9499023374616253E-2</c:v>
                </c:pt>
                <c:pt idx="970">
                  <c:v>-6.1344952671231509E-2</c:v>
                </c:pt>
                <c:pt idx="971">
                  <c:v>-5.8747773079482292E-2</c:v>
                </c:pt>
                <c:pt idx="972">
                  <c:v>-5.6322307840906735E-2</c:v>
                </c:pt>
                <c:pt idx="973">
                  <c:v>-5.3810985425744348E-2</c:v>
                </c:pt>
                <c:pt idx="974">
                  <c:v>-5.2694842130116465E-2</c:v>
                </c:pt>
                <c:pt idx="975">
                  <c:v>-5.280216360084989E-2</c:v>
                </c:pt>
                <c:pt idx="976">
                  <c:v>-5.1449913069608805E-2</c:v>
                </c:pt>
                <c:pt idx="977">
                  <c:v>-4.9067376419326431E-2</c:v>
                </c:pt>
                <c:pt idx="978">
                  <c:v>-4.5804803709030083E-2</c:v>
                </c:pt>
                <c:pt idx="979">
                  <c:v>-4.2177337998239806E-2</c:v>
                </c:pt>
                <c:pt idx="980">
                  <c:v>-4.4624267530962186E-2</c:v>
                </c:pt>
                <c:pt idx="981">
                  <c:v>-4.9904483891047222E-2</c:v>
                </c:pt>
                <c:pt idx="982">
                  <c:v>-5.4884200133078584E-2</c:v>
                </c:pt>
                <c:pt idx="983">
                  <c:v>-5.8876558844362305E-2</c:v>
                </c:pt>
                <c:pt idx="984">
                  <c:v>-5.9026808903389141E-2</c:v>
                </c:pt>
                <c:pt idx="985">
                  <c:v>-6.2761596084912843E-2</c:v>
                </c:pt>
                <c:pt idx="986">
                  <c:v>-6.2504024555152568E-2</c:v>
                </c:pt>
                <c:pt idx="987">
                  <c:v>-6.5444632853248655E-2</c:v>
                </c:pt>
                <c:pt idx="988">
                  <c:v>-6.8750134151838421E-2</c:v>
                </c:pt>
                <c:pt idx="989">
                  <c:v>-6.8900384210865265E-2</c:v>
                </c:pt>
                <c:pt idx="990">
                  <c:v>-6.4865096911288125E-2</c:v>
                </c:pt>
                <c:pt idx="991">
                  <c:v>-6.1302024082938091E-2</c:v>
                </c:pt>
                <c:pt idx="992">
                  <c:v>-6.2439631672712333E-2</c:v>
                </c:pt>
                <c:pt idx="993">
                  <c:v>-5.9391701903882828E-2</c:v>
                </c:pt>
                <c:pt idx="994">
                  <c:v>-5.9627809139496502E-2</c:v>
                </c:pt>
                <c:pt idx="995">
                  <c:v>-6.1387881259524692E-2</c:v>
                </c:pt>
                <c:pt idx="996">
                  <c:v>-5.8254094314108593E-2</c:v>
                </c:pt>
                <c:pt idx="997">
                  <c:v>-6.1087381141471248E-2</c:v>
                </c:pt>
                <c:pt idx="998">
                  <c:v>-6.2525488849299163E-2</c:v>
                </c:pt>
                <c:pt idx="999">
                  <c:v>-6.3942132262980497E-2</c:v>
                </c:pt>
                <c:pt idx="1000">
                  <c:v>-6.6002704501062603E-2</c:v>
                </c:pt>
                <c:pt idx="1001">
                  <c:v>-6.5337311382515237E-2</c:v>
                </c:pt>
                <c:pt idx="1002">
                  <c:v>-6.6796883384489969E-2</c:v>
                </c:pt>
                <c:pt idx="1003">
                  <c:v>-6.8857455622571839E-2</c:v>
                </c:pt>
                <c:pt idx="1004">
                  <c:v>-6.9136491446478696E-2</c:v>
                </c:pt>
                <c:pt idx="1005">
                  <c:v>-6.8814527034278428E-2</c:v>
                </c:pt>
                <c:pt idx="1006">
                  <c:v>-6.6367597501556047E-2</c:v>
                </c:pt>
                <c:pt idx="1007">
                  <c:v>-6.4435811028354426E-2</c:v>
                </c:pt>
                <c:pt idx="1008">
                  <c:v>-6.3362596321019954E-2</c:v>
                </c:pt>
                <c:pt idx="1009">
                  <c:v>-6.4714846852261282E-2</c:v>
                </c:pt>
                <c:pt idx="1010">
                  <c:v>-6.6346133207409452E-2</c:v>
                </c:pt>
                <c:pt idx="1011">
                  <c:v>-6.4564596793234438E-2</c:v>
                </c:pt>
                <c:pt idx="1012">
                  <c:v>-6.2654274614179412E-2</c:v>
                </c:pt>
                <c:pt idx="1013">
                  <c:v>-5.8876558844362305E-2</c:v>
                </c:pt>
                <c:pt idx="1014">
                  <c:v>-5.7545772607267807E-2</c:v>
                </c:pt>
                <c:pt idx="1015">
                  <c:v>-5.8297022902401768E-2</c:v>
                </c:pt>
                <c:pt idx="1016">
                  <c:v>-5.7889201313614906E-2</c:v>
                </c:pt>
                <c:pt idx="1017">
                  <c:v>-5.9241451844855991E-2</c:v>
                </c:pt>
                <c:pt idx="1018">
                  <c:v>-6.1774238554165202E-2</c:v>
                </c:pt>
                <c:pt idx="1019">
                  <c:v>-6.3105024791259692E-2</c:v>
                </c:pt>
                <c:pt idx="1020">
                  <c:v>-6.8878919916718434E-2</c:v>
                </c:pt>
                <c:pt idx="1021">
                  <c:v>-6.9200884328918938E-2</c:v>
                </c:pt>
                <c:pt idx="1022">
                  <c:v>-6.6389061795702878E-2</c:v>
                </c:pt>
                <c:pt idx="1023">
                  <c:v>-6.7569597973770532E-2</c:v>
                </c:pt>
                <c:pt idx="1024">
                  <c:v>-6.3255274850286536E-2</c:v>
                </c:pt>
                <c:pt idx="1025">
                  <c:v>-5.9649273433643089E-2</c:v>
                </c:pt>
                <c:pt idx="1026">
                  <c:v>-6.7161776384983662E-2</c:v>
                </c:pt>
                <c:pt idx="1027">
                  <c:v>-6.2568417437592574E-2</c:v>
                </c:pt>
                <c:pt idx="1028">
                  <c:v>-6.1967417201485221E-2</c:v>
                </c:pt>
                <c:pt idx="1029">
                  <c:v>-6.4500203910794432E-2</c:v>
                </c:pt>
                <c:pt idx="1030">
                  <c:v>-6.5358775676661818E-2</c:v>
                </c:pt>
                <c:pt idx="1031">
                  <c:v>-6.9050634269892094E-2</c:v>
                </c:pt>
                <c:pt idx="1032">
                  <c:v>-7.0359956212840011E-2</c:v>
                </c:pt>
                <c:pt idx="1033">
                  <c:v>-7.3472278864109508E-2</c:v>
                </c:pt>
                <c:pt idx="1034">
                  <c:v>-7.5618708278778216E-2</c:v>
                </c:pt>
                <c:pt idx="1035">
                  <c:v>-7.9138852518834818E-2</c:v>
                </c:pt>
                <c:pt idx="1036">
                  <c:v>-7.9954495696409028E-2</c:v>
                </c:pt>
                <c:pt idx="1037">
                  <c:v>-8.1113567580330101E-2</c:v>
                </c:pt>
                <c:pt idx="1038">
                  <c:v>-8.169310352229063E-2</c:v>
                </c:pt>
                <c:pt idx="1039">
                  <c:v>-7.5339672454871359E-2</c:v>
                </c:pt>
                <c:pt idx="1040">
                  <c:v>-7.357960033484294E-2</c:v>
                </c:pt>
                <c:pt idx="1041">
                  <c:v>-7.1197063684560802E-2</c:v>
                </c:pt>
                <c:pt idx="1042">
                  <c:v>-7.070338491918686E-2</c:v>
                </c:pt>
                <c:pt idx="1043">
                  <c:v>-7.315031445190924E-2</c:v>
                </c:pt>
                <c:pt idx="1044">
                  <c:v>-7.579042263195164E-2</c:v>
                </c:pt>
                <c:pt idx="1045">
                  <c:v>-8.3410247054025638E-2</c:v>
                </c:pt>
                <c:pt idx="1046">
                  <c:v>-8.8711927708257268E-2</c:v>
                </c:pt>
                <c:pt idx="1047">
                  <c:v>-8.7209427117989333E-2</c:v>
                </c:pt>
                <c:pt idx="1048">
                  <c:v>-8.8132391766296725E-2</c:v>
                </c:pt>
                <c:pt idx="1049">
                  <c:v>-8.5685462233574344E-2</c:v>
                </c:pt>
                <c:pt idx="1050">
                  <c:v>-8.2079460816931141E-2</c:v>
                </c:pt>
                <c:pt idx="1051">
                  <c:v>-8.3624889995492488E-2</c:v>
                </c:pt>
                <c:pt idx="1052">
                  <c:v>-8.3560497113052482E-2</c:v>
                </c:pt>
                <c:pt idx="1053">
                  <c:v>-8.4998604820880397E-2</c:v>
                </c:pt>
                <c:pt idx="1054">
                  <c:v>-8.4419068878919867E-2</c:v>
                </c:pt>
                <c:pt idx="1055">
                  <c:v>-8.1306746227650356E-2</c:v>
                </c:pt>
                <c:pt idx="1056">
                  <c:v>-8.3775140054519318E-2</c:v>
                </c:pt>
                <c:pt idx="1057">
                  <c:v>-7.9117388224688237E-2</c:v>
                </c:pt>
                <c:pt idx="1058">
                  <c:v>-7.4309386335830313E-2</c:v>
                </c:pt>
                <c:pt idx="1059">
                  <c:v>-7.3493743158256339E-2</c:v>
                </c:pt>
                <c:pt idx="1060">
                  <c:v>-6.9372598682092362E-2</c:v>
                </c:pt>
                <c:pt idx="1061">
                  <c:v>-7.5253815278284522E-2</c:v>
                </c:pt>
                <c:pt idx="1062">
                  <c:v>-7.8688102341754537E-2</c:v>
                </c:pt>
                <c:pt idx="1063">
                  <c:v>-8.2036532228637729E-2</c:v>
                </c:pt>
                <c:pt idx="1064">
                  <c:v>-8.8132391766296725E-2</c:v>
                </c:pt>
                <c:pt idx="1065">
                  <c:v>-8.9184142179484366E-2</c:v>
                </c:pt>
                <c:pt idx="1066">
                  <c:v>-8.8347034707763575E-2</c:v>
                </c:pt>
                <c:pt idx="1067">
                  <c:v>-8.8003606001416712E-2</c:v>
                </c:pt>
                <c:pt idx="1068">
                  <c:v>-8.8067998883856718E-2</c:v>
                </c:pt>
                <c:pt idx="1069">
                  <c:v>-9.0944214299512799E-2</c:v>
                </c:pt>
                <c:pt idx="1070">
                  <c:v>-8.7595784412629607E-2</c:v>
                </c:pt>
                <c:pt idx="1071">
                  <c:v>-9.0858357122925962E-2</c:v>
                </c:pt>
                <c:pt idx="1072">
                  <c:v>-9.3026250831741486E-2</c:v>
                </c:pt>
                <c:pt idx="1073">
                  <c:v>-9.3004786537594669E-2</c:v>
                </c:pt>
                <c:pt idx="1074">
                  <c:v>-9.0514928416579099E-2</c:v>
                </c:pt>
                <c:pt idx="1075">
                  <c:v>-8.5663997939427763E-2</c:v>
                </c:pt>
                <c:pt idx="1076">
                  <c:v>-8.7316748588722765E-2</c:v>
                </c:pt>
                <c:pt idx="1077">
                  <c:v>-8.2573139582304847E-2</c:v>
                </c:pt>
                <c:pt idx="1078">
                  <c:v>-8.4998604820880397E-2</c:v>
                </c:pt>
                <c:pt idx="1079">
                  <c:v>-9.4485822833715996E-2</c:v>
                </c:pt>
                <c:pt idx="1080">
                  <c:v>-9.3090643714181492E-2</c:v>
                </c:pt>
                <c:pt idx="1081">
                  <c:v>-9.0471999828285687E-2</c:v>
                </c:pt>
                <c:pt idx="1082">
                  <c:v>-9.2596964948807564E-2</c:v>
                </c:pt>
                <c:pt idx="1083">
                  <c:v>-9.3992144068342304E-2</c:v>
                </c:pt>
                <c:pt idx="1084">
                  <c:v>-9.5494644658610461E-2</c:v>
                </c:pt>
                <c:pt idx="1085">
                  <c:v>-9.6610787954238109E-2</c:v>
                </c:pt>
                <c:pt idx="1086">
                  <c:v>-9.7898645603039416E-2</c:v>
                </c:pt>
                <c:pt idx="1087">
                  <c:v>-9.0321749769258844E-2</c:v>
                </c:pt>
                <c:pt idx="1088">
                  <c:v>-9.1652536006353341E-2</c:v>
                </c:pt>
                <c:pt idx="1089">
                  <c:v>-9.2317929124900708E-2</c:v>
                </c:pt>
                <c:pt idx="1090">
                  <c:v>-9.5644894717637305E-2</c:v>
                </c:pt>
                <c:pt idx="1091">
                  <c:v>-0.10019532507673497</c:v>
                </c:pt>
                <c:pt idx="1092">
                  <c:v>-0.1013973255489492</c:v>
                </c:pt>
                <c:pt idx="1093">
                  <c:v>-0.10201979007920316</c:v>
                </c:pt>
                <c:pt idx="1094">
                  <c:v>-0.10169782566700289</c:v>
                </c:pt>
                <c:pt idx="1095">
                  <c:v>-9.5580501835197049E-2</c:v>
                </c:pt>
                <c:pt idx="1096">
                  <c:v>-9.2124750477580453E-2</c:v>
                </c:pt>
                <c:pt idx="1097">
                  <c:v>-8.7381141471162771E-2</c:v>
                </c:pt>
                <c:pt idx="1098">
                  <c:v>-8.8411427590203581E-2</c:v>
                </c:pt>
                <c:pt idx="1099">
                  <c:v>-9.3176500890768094E-2</c:v>
                </c:pt>
                <c:pt idx="1100">
                  <c:v>-9.5687823305930481E-2</c:v>
                </c:pt>
                <c:pt idx="1101">
                  <c:v>-0.10006653931185472</c:v>
                </c:pt>
                <c:pt idx="1102">
                  <c:v>-0.10045289660649499</c:v>
                </c:pt>
                <c:pt idx="1103">
                  <c:v>-9.9851896370387869E-2</c:v>
                </c:pt>
                <c:pt idx="1104">
                  <c:v>-0.10023825366502814</c:v>
                </c:pt>
                <c:pt idx="1105">
                  <c:v>-0.10277104037433736</c:v>
                </c:pt>
                <c:pt idx="1106">
                  <c:v>-0.10678486337976767</c:v>
                </c:pt>
                <c:pt idx="1107">
                  <c:v>-0.10882397132370294</c:v>
                </c:pt>
                <c:pt idx="1108">
                  <c:v>-0.10895275708858319</c:v>
                </c:pt>
                <c:pt idx="1109">
                  <c:v>-0.10345789778703131</c:v>
                </c:pt>
                <c:pt idx="1110">
                  <c:v>-9.989482495868128E-2</c:v>
                </c:pt>
                <c:pt idx="1111">
                  <c:v>-9.7555216896692332E-2</c:v>
                </c:pt>
                <c:pt idx="1112">
                  <c:v>-9.7190323896198638E-2</c:v>
                </c:pt>
                <c:pt idx="1113">
                  <c:v>-0.10779368520466213</c:v>
                </c:pt>
                <c:pt idx="1114">
                  <c:v>-0.1120650797398527</c:v>
                </c:pt>
                <c:pt idx="1115">
                  <c:v>-0.11051965056129136</c:v>
                </c:pt>
                <c:pt idx="1116">
                  <c:v>-0.10416621949387185</c:v>
                </c:pt>
                <c:pt idx="1117">
                  <c:v>-9.7898645603039416E-2</c:v>
                </c:pt>
                <c:pt idx="1118">
                  <c:v>-9.5580501835197049E-2</c:v>
                </c:pt>
                <c:pt idx="1119">
                  <c:v>-9.6417609306917854E-2</c:v>
                </c:pt>
                <c:pt idx="1120">
                  <c:v>-0.10890982850028978</c:v>
                </c:pt>
                <c:pt idx="1121">
                  <c:v>-0.11451200927257509</c:v>
                </c:pt>
                <c:pt idx="1122">
                  <c:v>-0.11356758033012086</c:v>
                </c:pt>
                <c:pt idx="1123">
                  <c:v>-0.11543497392088271</c:v>
                </c:pt>
                <c:pt idx="1124">
                  <c:v>-0.111571400974479</c:v>
                </c:pt>
                <c:pt idx="1125">
                  <c:v>-0.11139968662130534</c:v>
                </c:pt>
                <c:pt idx="1126">
                  <c:v>-0.11391100903646773</c:v>
                </c:pt>
                <c:pt idx="1127">
                  <c:v>-0.11054111485543795</c:v>
                </c:pt>
                <c:pt idx="1128">
                  <c:v>-0.10856639979394268</c:v>
                </c:pt>
                <c:pt idx="1129">
                  <c:v>-0.10790100667539555</c:v>
                </c:pt>
                <c:pt idx="1130">
                  <c:v>-0.10826589967588923</c:v>
                </c:pt>
                <c:pt idx="1131">
                  <c:v>-0.10822297108759582</c:v>
                </c:pt>
                <c:pt idx="1132">
                  <c:v>-0.10682779196806108</c:v>
                </c:pt>
                <c:pt idx="1133">
                  <c:v>-0.10399450514069843</c:v>
                </c:pt>
                <c:pt idx="1134">
                  <c:v>-0.10384425508167158</c:v>
                </c:pt>
                <c:pt idx="1135">
                  <c:v>-9.8757217368906802E-2</c:v>
                </c:pt>
                <c:pt idx="1136">
                  <c:v>-0.10315739766897764</c:v>
                </c:pt>
                <c:pt idx="1137">
                  <c:v>-0.10652729185000741</c:v>
                </c:pt>
                <c:pt idx="1138">
                  <c:v>-0.10764343514563529</c:v>
                </c:pt>
                <c:pt idx="1139">
                  <c:v>-0.11792483204189827</c:v>
                </c:pt>
                <c:pt idx="1140">
                  <c:v>-0.11468372362574851</c:v>
                </c:pt>
                <c:pt idx="1141">
                  <c:v>-0.11348172315353403</c:v>
                </c:pt>
                <c:pt idx="1142">
                  <c:v>-0.10972547167786398</c:v>
                </c:pt>
                <c:pt idx="1143">
                  <c:v>-0.10938204297151689</c:v>
                </c:pt>
                <c:pt idx="1144">
                  <c:v>-0.11118504367983849</c:v>
                </c:pt>
                <c:pt idx="1145">
                  <c:v>-0.11320268732962718</c:v>
                </c:pt>
                <c:pt idx="1146">
                  <c:v>-0.11843997510141879</c:v>
                </c:pt>
                <c:pt idx="1147">
                  <c:v>-0.121917190753182</c:v>
                </c:pt>
                <c:pt idx="1148">
                  <c:v>-0.12120886904634144</c:v>
                </c:pt>
                <c:pt idx="1149">
                  <c:v>-0.12030736869218064</c:v>
                </c:pt>
                <c:pt idx="1150">
                  <c:v>-0.11904097533752592</c:v>
                </c:pt>
                <c:pt idx="1151">
                  <c:v>-0.11936293974972642</c:v>
                </c:pt>
                <c:pt idx="1152">
                  <c:v>-0.1185043679838588</c:v>
                </c:pt>
                <c:pt idx="1153">
                  <c:v>-0.11828972504239196</c:v>
                </c:pt>
                <c:pt idx="1154">
                  <c:v>-0.11270900856425324</c:v>
                </c:pt>
                <c:pt idx="1155">
                  <c:v>-0.11054111485543795</c:v>
                </c:pt>
                <c:pt idx="1156">
                  <c:v>-0.10461696967095238</c:v>
                </c:pt>
                <c:pt idx="1157">
                  <c:v>-0.10193393290261656</c:v>
                </c:pt>
                <c:pt idx="1158">
                  <c:v>-0.1063770417909808</c:v>
                </c:pt>
                <c:pt idx="1159">
                  <c:v>-0.10908154285346321</c:v>
                </c:pt>
                <c:pt idx="1160">
                  <c:v>-0.11139968662130534</c:v>
                </c:pt>
                <c:pt idx="1161">
                  <c:v>-0.11657258151065696</c:v>
                </c:pt>
                <c:pt idx="1162">
                  <c:v>-0.12202451222391542</c:v>
                </c:pt>
                <c:pt idx="1163">
                  <c:v>-0.12773401446693414</c:v>
                </c:pt>
                <c:pt idx="1164">
                  <c:v>-0.13196248041383155</c:v>
                </c:pt>
                <c:pt idx="1165">
                  <c:v>-0.13123269441284416</c:v>
                </c:pt>
                <c:pt idx="1166">
                  <c:v>-0.12842087187962833</c:v>
                </c:pt>
                <c:pt idx="1167">
                  <c:v>-0.12307626263710306</c:v>
                </c:pt>
                <c:pt idx="1168">
                  <c:v>-0.12419240593273094</c:v>
                </c:pt>
                <c:pt idx="1169">
                  <c:v>-0.11886926098435249</c:v>
                </c:pt>
                <c:pt idx="1170">
                  <c:v>-0.12030736869218064</c:v>
                </c:pt>
                <c:pt idx="1171">
                  <c:v>-0.11584279550966958</c:v>
                </c:pt>
                <c:pt idx="1172">
                  <c:v>-0.11683015304041722</c:v>
                </c:pt>
                <c:pt idx="1173">
                  <c:v>-0.12657494258301308</c:v>
                </c:pt>
                <c:pt idx="1174">
                  <c:v>-0.13393719547532681</c:v>
                </c:pt>
                <c:pt idx="1175">
                  <c:v>-0.14093455536714686</c:v>
                </c:pt>
                <c:pt idx="1176">
                  <c:v>-0.13711391100903655</c:v>
                </c:pt>
                <c:pt idx="1177">
                  <c:v>-0.12874283629182862</c:v>
                </c:pt>
                <c:pt idx="1178">
                  <c:v>-0.12376312004979725</c:v>
                </c:pt>
                <c:pt idx="1179">
                  <c:v>-0.12275429822490279</c:v>
                </c:pt>
                <c:pt idx="1180">
                  <c:v>-0.12687544270106677</c:v>
                </c:pt>
                <c:pt idx="1181">
                  <c:v>-0.12721887140741386</c:v>
                </c:pt>
                <c:pt idx="1182">
                  <c:v>-0.12779840734937439</c:v>
                </c:pt>
                <c:pt idx="1183">
                  <c:v>-0.12526562064006516</c:v>
                </c:pt>
                <c:pt idx="1184">
                  <c:v>-0.12067226169267434</c:v>
                </c:pt>
                <c:pt idx="1185">
                  <c:v>-0.12303333404880988</c:v>
                </c:pt>
                <c:pt idx="1186">
                  <c:v>-0.12348408422589016</c:v>
                </c:pt>
                <c:pt idx="1187">
                  <c:v>-0.12159522634098173</c:v>
                </c:pt>
                <c:pt idx="1188">
                  <c:v>-0.12429972740346437</c:v>
                </c:pt>
                <c:pt idx="1189">
                  <c:v>-0.1245358346390778</c:v>
                </c:pt>
                <c:pt idx="1190">
                  <c:v>-0.13430208847582051</c:v>
                </c:pt>
                <c:pt idx="1191">
                  <c:v>-0.13438794565240733</c:v>
                </c:pt>
                <c:pt idx="1192">
                  <c:v>-0.13580458906608867</c:v>
                </c:pt>
                <c:pt idx="1193">
                  <c:v>-0.1364485178904892</c:v>
                </c:pt>
                <c:pt idx="1194">
                  <c:v>-0.13445233853484734</c:v>
                </c:pt>
                <c:pt idx="1195">
                  <c:v>-0.13376548112215339</c:v>
                </c:pt>
                <c:pt idx="1196">
                  <c:v>-0.13722123247976997</c:v>
                </c:pt>
                <c:pt idx="1197">
                  <c:v>-0.13642705359634236</c:v>
                </c:pt>
                <c:pt idx="1198">
                  <c:v>-0.14168580566228081</c:v>
                </c:pt>
                <c:pt idx="1199">
                  <c:v>-0.14048380519006634</c:v>
                </c:pt>
                <c:pt idx="1200">
                  <c:v>-0.1469016291399256</c:v>
                </c:pt>
                <c:pt idx="1201">
                  <c:v>-0.15014273755607538</c:v>
                </c:pt>
                <c:pt idx="1202">
                  <c:v>-0.15115155938096983</c:v>
                </c:pt>
                <c:pt idx="1203">
                  <c:v>-0.15353409603125195</c:v>
                </c:pt>
                <c:pt idx="1204">
                  <c:v>-0.15553027538689382</c:v>
                </c:pt>
                <c:pt idx="1205">
                  <c:v>-0.15482195368005328</c:v>
                </c:pt>
                <c:pt idx="1206">
                  <c:v>-0.1520101311468372</c:v>
                </c:pt>
                <c:pt idx="1207">
                  <c:v>-0.15104423791023641</c:v>
                </c:pt>
                <c:pt idx="1208">
                  <c:v>-0.14655820043357876</c:v>
                </c:pt>
                <c:pt idx="1209">
                  <c:v>-0.14552791431453771</c:v>
                </c:pt>
                <c:pt idx="1210">
                  <c:v>-0.14537766425551085</c:v>
                </c:pt>
                <c:pt idx="1211">
                  <c:v>-0.14548498572624427</c:v>
                </c:pt>
                <c:pt idx="1212">
                  <c:v>-0.15331945308978512</c:v>
                </c:pt>
                <c:pt idx="1213">
                  <c:v>-0.14625770031552507</c:v>
                </c:pt>
                <c:pt idx="1214">
                  <c:v>-0.1442829852540298</c:v>
                </c:pt>
                <c:pt idx="1215">
                  <c:v>-0.14114919830861369</c:v>
                </c:pt>
                <c:pt idx="1216">
                  <c:v>-0.13636266071390235</c:v>
                </c:pt>
                <c:pt idx="1217">
                  <c:v>-0.14278048466376186</c:v>
                </c:pt>
                <c:pt idx="1218">
                  <c:v>-0.1481036296121401</c:v>
                </c:pt>
                <c:pt idx="1219">
                  <c:v>-0.14488398549013715</c:v>
                </c:pt>
                <c:pt idx="1220">
                  <c:v>-0.1437678421945095</c:v>
                </c:pt>
                <c:pt idx="1221">
                  <c:v>-0.14357466354718926</c:v>
                </c:pt>
                <c:pt idx="1222">
                  <c:v>-0.14026916224859948</c:v>
                </c:pt>
                <c:pt idx="1223">
                  <c:v>-0.14202923436862769</c:v>
                </c:pt>
                <c:pt idx="1224">
                  <c:v>-0.1520315954409838</c:v>
                </c:pt>
                <c:pt idx="1225">
                  <c:v>-0.15862113374401673</c:v>
                </c:pt>
                <c:pt idx="1226">
                  <c:v>-0.15782695486058937</c:v>
                </c:pt>
                <c:pt idx="1227">
                  <c:v>-0.16488870763484942</c:v>
                </c:pt>
                <c:pt idx="1228">
                  <c:v>-0.16598338663633047</c:v>
                </c:pt>
                <c:pt idx="1229">
                  <c:v>-0.17126360299641552</c:v>
                </c:pt>
                <c:pt idx="1230">
                  <c:v>-0.16372963575092836</c:v>
                </c:pt>
                <c:pt idx="1231">
                  <c:v>-0.16244177810212704</c:v>
                </c:pt>
                <c:pt idx="1232">
                  <c:v>-0.16424477881044888</c:v>
                </c:pt>
                <c:pt idx="1233">
                  <c:v>-0.15477902509175986</c:v>
                </c:pt>
                <c:pt idx="1234">
                  <c:v>-0.1591792053918307</c:v>
                </c:pt>
                <c:pt idx="1235">
                  <c:v>-0.1532121316190517</c:v>
                </c:pt>
                <c:pt idx="1236">
                  <c:v>-0.15471463220931986</c:v>
                </c:pt>
                <c:pt idx="1237">
                  <c:v>-0.15359848891369196</c:v>
                </c:pt>
                <c:pt idx="1238">
                  <c:v>-0.14986370173216851</c:v>
                </c:pt>
                <c:pt idx="1239">
                  <c:v>-0.15967288415720438</c:v>
                </c:pt>
                <c:pt idx="1240">
                  <c:v>-0.1523750241473309</c:v>
                </c:pt>
                <c:pt idx="1241">
                  <c:v>-0.14074137671982659</c:v>
                </c:pt>
                <c:pt idx="1242">
                  <c:v>-0.15138766661658326</c:v>
                </c:pt>
                <c:pt idx="1243">
                  <c:v>-0.15370581038442541</c:v>
                </c:pt>
                <c:pt idx="1244">
                  <c:v>-0.1519457382643972</c:v>
                </c:pt>
                <c:pt idx="1245">
                  <c:v>-0.1617334563952865</c:v>
                </c:pt>
                <c:pt idx="1246">
                  <c:v>-0.16950353087638709</c:v>
                </c:pt>
                <c:pt idx="1247">
                  <c:v>-0.16667024404902442</c:v>
                </c:pt>
                <c:pt idx="1248">
                  <c:v>-0.16654145828414441</c:v>
                </c:pt>
                <c:pt idx="1249">
                  <c:v>-0.17160703170276237</c:v>
                </c:pt>
                <c:pt idx="1250">
                  <c:v>-0.17952735624289004</c:v>
                </c:pt>
                <c:pt idx="1251">
                  <c:v>-0.18102985683315798</c:v>
                </c:pt>
                <c:pt idx="1252">
                  <c:v>-0.18691107342935037</c:v>
                </c:pt>
                <c:pt idx="1253">
                  <c:v>-0.18457146536736141</c:v>
                </c:pt>
                <c:pt idx="1254">
                  <c:v>-0.18251089312927954</c:v>
                </c:pt>
                <c:pt idx="1255">
                  <c:v>-0.18281139324733298</c:v>
                </c:pt>
                <c:pt idx="1256">
                  <c:v>-0.18590225160445589</c:v>
                </c:pt>
                <c:pt idx="1257">
                  <c:v>-0.19294254008456937</c:v>
                </c:pt>
                <c:pt idx="1258">
                  <c:v>-0.19380111185043675</c:v>
                </c:pt>
                <c:pt idx="1259">
                  <c:v>-0.18684668054691012</c:v>
                </c:pt>
                <c:pt idx="1260">
                  <c:v>-0.17495546158964556</c:v>
                </c:pt>
                <c:pt idx="1261">
                  <c:v>-0.16218420657236676</c:v>
                </c:pt>
                <c:pt idx="1262">
                  <c:v>-0.16242031380798044</c:v>
                </c:pt>
                <c:pt idx="1263">
                  <c:v>-0.17044795981884131</c:v>
                </c:pt>
                <c:pt idx="1264">
                  <c:v>-0.18002103500826375</c:v>
                </c:pt>
                <c:pt idx="1265">
                  <c:v>-0.1866535018995901</c:v>
                </c:pt>
                <c:pt idx="1266">
                  <c:v>-0.20266586533301839</c:v>
                </c:pt>
                <c:pt idx="1267">
                  <c:v>-0.20532743780720764</c:v>
                </c:pt>
                <c:pt idx="1268">
                  <c:v>-0.21178819034536056</c:v>
                </c:pt>
                <c:pt idx="1269">
                  <c:v>-0.2158234776449377</c:v>
                </c:pt>
                <c:pt idx="1270">
                  <c:v>-0.21217454764000082</c:v>
                </c:pt>
                <c:pt idx="1271">
                  <c:v>-0.20101311468372363</c:v>
                </c:pt>
                <c:pt idx="1272">
                  <c:v>-0.18837064543132487</c:v>
                </c:pt>
                <c:pt idx="1273">
                  <c:v>-0.17456910429500527</c:v>
                </c:pt>
                <c:pt idx="1274">
                  <c:v>-0.19109661078795434</c:v>
                </c:pt>
                <c:pt idx="1275">
                  <c:v>-0.18978728884500642</c:v>
                </c:pt>
                <c:pt idx="1276">
                  <c:v>-0.19966086415248233</c:v>
                </c:pt>
                <c:pt idx="1277">
                  <c:v>-0.19581875550022543</c:v>
                </c:pt>
                <c:pt idx="1278">
                  <c:v>-0.19358646890896991</c:v>
                </c:pt>
                <c:pt idx="1279">
                  <c:v>-0.19098928931722067</c:v>
                </c:pt>
                <c:pt idx="1280">
                  <c:v>-0.18566614436884246</c:v>
                </c:pt>
                <c:pt idx="1281">
                  <c:v>-0.17823949859408872</c:v>
                </c:pt>
                <c:pt idx="1282">
                  <c:v>-0.18581639442786932</c:v>
                </c:pt>
                <c:pt idx="1283">
                  <c:v>-0.17242267488033658</c:v>
                </c:pt>
                <c:pt idx="1284">
                  <c:v>-0.16705660134366471</c:v>
                </c:pt>
                <c:pt idx="1285">
                  <c:v>-0.17658674794479373</c:v>
                </c:pt>
                <c:pt idx="1286">
                  <c:v>-0.18867114554937855</c:v>
                </c:pt>
                <c:pt idx="1287">
                  <c:v>-0.18712571637081721</c:v>
                </c:pt>
                <c:pt idx="1288">
                  <c:v>-0.18525832278005536</c:v>
                </c:pt>
                <c:pt idx="1289">
                  <c:v>-0.18912189572645907</c:v>
                </c:pt>
                <c:pt idx="1290">
                  <c:v>-0.17877610594775584</c:v>
                </c:pt>
                <c:pt idx="1291">
                  <c:v>-0.17817510571164871</c:v>
                </c:pt>
                <c:pt idx="1292">
                  <c:v>-0.18298310760050665</c:v>
                </c:pt>
                <c:pt idx="1293">
                  <c:v>-0.1897014316684196</c:v>
                </c:pt>
                <c:pt idx="1294">
                  <c:v>-0.19993989997638917</c:v>
                </c:pt>
                <c:pt idx="1295">
                  <c:v>-0.21129451157998663</c:v>
                </c:pt>
                <c:pt idx="1296">
                  <c:v>-0.21271115499366794</c:v>
                </c:pt>
                <c:pt idx="1297">
                  <c:v>-0.21721865676447219</c:v>
                </c:pt>
                <c:pt idx="1298">
                  <c:v>-0.20410397304084657</c:v>
                </c:pt>
                <c:pt idx="1299">
                  <c:v>-0.19307132584944939</c:v>
                </c:pt>
                <c:pt idx="1300">
                  <c:v>-0.18948678872695277</c:v>
                </c:pt>
                <c:pt idx="1301">
                  <c:v>-0.18433535813174773</c:v>
                </c:pt>
                <c:pt idx="1302">
                  <c:v>-0.18051471377363745</c:v>
                </c:pt>
                <c:pt idx="1303">
                  <c:v>-0.18165232136341192</c:v>
                </c:pt>
                <c:pt idx="1304">
                  <c:v>-0.17463349717744528</c:v>
                </c:pt>
                <c:pt idx="1305">
                  <c:v>-0.16557556504754337</c:v>
                </c:pt>
                <c:pt idx="1306">
                  <c:v>-0.15565906115177408</c:v>
                </c:pt>
                <c:pt idx="1307">
                  <c:v>-0.15121595226340984</c:v>
                </c:pt>
                <c:pt idx="1308">
                  <c:v>-0.15329798879563852</c:v>
                </c:pt>
                <c:pt idx="1309">
                  <c:v>-0.16231299233724703</c:v>
                </c:pt>
                <c:pt idx="1310">
                  <c:v>-0.17654381935650054</c:v>
                </c:pt>
                <c:pt idx="1311">
                  <c:v>-0.20584258086672816</c:v>
                </c:pt>
                <c:pt idx="1312">
                  <c:v>-0.21380583399514902</c:v>
                </c:pt>
                <c:pt idx="1313">
                  <c:v>-0.21485758440833666</c:v>
                </c:pt>
                <c:pt idx="1314">
                  <c:v>-0.21809869282448641</c:v>
                </c:pt>
                <c:pt idx="1315">
                  <c:v>-0.20210779368520471</c:v>
                </c:pt>
                <c:pt idx="1316">
                  <c:v>-0.18008542789070375</c:v>
                </c:pt>
                <c:pt idx="1317">
                  <c:v>-0.18309042907124007</c:v>
                </c:pt>
                <c:pt idx="1318">
                  <c:v>-0.17536328317843267</c:v>
                </c:pt>
                <c:pt idx="1319">
                  <c:v>-0.17798192706432847</c:v>
                </c:pt>
                <c:pt idx="1320">
                  <c:v>-0.17304513941059052</c:v>
                </c:pt>
                <c:pt idx="1321">
                  <c:v>-0.16744295863830522</c:v>
                </c:pt>
                <c:pt idx="1322">
                  <c:v>-0.17139238876129553</c:v>
                </c:pt>
                <c:pt idx="1323">
                  <c:v>-0.18712571637081721</c:v>
                </c:pt>
                <c:pt idx="1324">
                  <c:v>-0.18974436025671301</c:v>
                </c:pt>
                <c:pt idx="1325">
                  <c:v>-0.20530597351306104</c:v>
                </c:pt>
                <c:pt idx="1326">
                  <c:v>-0.20610015239648841</c:v>
                </c:pt>
                <c:pt idx="1327">
                  <c:v>-0.20380347292279288</c:v>
                </c:pt>
                <c:pt idx="1328">
                  <c:v>-0.192341539848462</c:v>
                </c:pt>
                <c:pt idx="1329">
                  <c:v>-0.19749297044366704</c:v>
                </c:pt>
                <c:pt idx="1330">
                  <c:v>-0.20577818798428815</c:v>
                </c:pt>
                <c:pt idx="1331">
                  <c:v>-0.2188070145313272</c:v>
                </c:pt>
                <c:pt idx="1332">
                  <c:v>-0.21863530017815352</c:v>
                </c:pt>
                <c:pt idx="1333">
                  <c:v>-0.21869969306059378</c:v>
                </c:pt>
                <c:pt idx="1334">
                  <c:v>-0.22327158771383801</c:v>
                </c:pt>
                <c:pt idx="1335">
                  <c:v>-0.2188928717079138</c:v>
                </c:pt>
                <c:pt idx="1336">
                  <c:v>-0.22043830088647537</c:v>
                </c:pt>
                <c:pt idx="1337">
                  <c:v>-0.23793170061602523</c:v>
                </c:pt>
                <c:pt idx="1338">
                  <c:v>-0.24911459786644927</c:v>
                </c:pt>
                <c:pt idx="1339">
                  <c:v>-0.25059563416257058</c:v>
                </c:pt>
                <c:pt idx="1340">
                  <c:v>-0.23205048401983308</c:v>
                </c:pt>
                <c:pt idx="1341">
                  <c:v>-0.22378673077335853</c:v>
                </c:pt>
                <c:pt idx="1342">
                  <c:v>-0.22773616089634885</c:v>
                </c:pt>
                <c:pt idx="1343">
                  <c:v>-0.2146214771727232</c:v>
                </c:pt>
                <c:pt idx="1344">
                  <c:v>-0.21082229710875952</c:v>
                </c:pt>
                <c:pt idx="1345">
                  <c:v>-0.22979673313443097</c:v>
                </c:pt>
                <c:pt idx="1346">
                  <c:v>-0.21071497563802608</c:v>
                </c:pt>
                <c:pt idx="1347">
                  <c:v>-0.20292343686277867</c:v>
                </c:pt>
                <c:pt idx="1348">
                  <c:v>-0.20721629569211605</c:v>
                </c:pt>
                <c:pt idx="1349">
                  <c:v>-0.20333125845156577</c:v>
                </c:pt>
                <c:pt idx="1350">
                  <c:v>-0.19678464873682625</c:v>
                </c:pt>
                <c:pt idx="1351">
                  <c:v>-0.19691343450170651</c:v>
                </c:pt>
                <c:pt idx="1352">
                  <c:v>-0.17742385541651454</c:v>
                </c:pt>
                <c:pt idx="1353">
                  <c:v>-0.17049088840713472</c:v>
                </c:pt>
                <c:pt idx="1354">
                  <c:v>-0.17280903217497684</c:v>
                </c:pt>
                <c:pt idx="1355">
                  <c:v>-0.16308570692652782</c:v>
                </c:pt>
                <c:pt idx="1356">
                  <c:v>-0.14954173731996825</c:v>
                </c:pt>
                <c:pt idx="1357">
                  <c:v>-0.1523535598531843</c:v>
                </c:pt>
                <c:pt idx="1358">
                  <c:v>-0.14005451930713264</c:v>
                </c:pt>
                <c:pt idx="1359">
                  <c:v>-0.13294983794457918</c:v>
                </c:pt>
                <c:pt idx="1360">
                  <c:v>-0.15168816673463695</c:v>
                </c:pt>
                <c:pt idx="1361">
                  <c:v>-0.18064349953851769</c:v>
                </c:pt>
                <c:pt idx="1362">
                  <c:v>-0.18543003713322878</c:v>
                </c:pt>
                <c:pt idx="1363">
                  <c:v>-0.18465732254394823</c:v>
                </c:pt>
                <c:pt idx="1364">
                  <c:v>-0.19654854150121281</c:v>
                </c:pt>
                <c:pt idx="1365">
                  <c:v>-0.20431861598231341</c:v>
                </c:pt>
                <c:pt idx="1366">
                  <c:v>-0.23039773337053807</c:v>
                </c:pt>
                <c:pt idx="1367">
                  <c:v>-0.24915752645474243</c:v>
                </c:pt>
                <c:pt idx="1368">
                  <c:v>-0.24965120522011638</c:v>
                </c:pt>
                <c:pt idx="1369">
                  <c:v>-0.25486702869776118</c:v>
                </c:pt>
                <c:pt idx="1370">
                  <c:v>-0.21711133529373877</c:v>
                </c:pt>
                <c:pt idx="1371">
                  <c:v>-0.21129451157998663</c:v>
                </c:pt>
                <c:pt idx="1372">
                  <c:v>-0.2184635858249801</c:v>
                </c:pt>
                <c:pt idx="1373">
                  <c:v>-0.22462383824507934</c:v>
                </c:pt>
                <c:pt idx="1374">
                  <c:v>-0.2184635858249801</c:v>
                </c:pt>
                <c:pt idx="1375">
                  <c:v>-0.22196226577089012</c:v>
                </c:pt>
                <c:pt idx="1376">
                  <c:v>-0.21155208310974688</c:v>
                </c:pt>
                <c:pt idx="1377">
                  <c:v>-0.20745240292772973</c:v>
                </c:pt>
                <c:pt idx="1378">
                  <c:v>-0.21741183541179246</c:v>
                </c:pt>
                <c:pt idx="1379">
                  <c:v>-0.23490523514134232</c:v>
                </c:pt>
                <c:pt idx="1380">
                  <c:v>-0.23889759385262604</c:v>
                </c:pt>
                <c:pt idx="1381">
                  <c:v>-0.25920281611539198</c:v>
                </c:pt>
                <c:pt idx="1382">
                  <c:v>-0.25433042134409406</c:v>
                </c:pt>
                <c:pt idx="1383">
                  <c:v>-0.23634334284917047</c:v>
                </c:pt>
                <c:pt idx="1384">
                  <c:v>-0.23355298461010102</c:v>
                </c:pt>
                <c:pt idx="1385">
                  <c:v>-0.22303548047822436</c:v>
                </c:pt>
                <c:pt idx="1386">
                  <c:v>-0.20618600957307526</c:v>
                </c:pt>
                <c:pt idx="1387">
                  <c:v>-0.20813926034042368</c:v>
                </c:pt>
                <c:pt idx="1388">
                  <c:v>-0.20558500933696788</c:v>
                </c:pt>
                <c:pt idx="1389">
                  <c:v>-0.22683466054218804</c:v>
                </c:pt>
                <c:pt idx="1390">
                  <c:v>-0.25501727875678798</c:v>
                </c:pt>
                <c:pt idx="1391">
                  <c:v>-0.28981089956856776</c:v>
                </c:pt>
                <c:pt idx="1392">
                  <c:v>-0.29670093798965413</c:v>
                </c:pt>
                <c:pt idx="1393">
                  <c:v>-0.28219107514649372</c:v>
                </c:pt>
                <c:pt idx="1394">
                  <c:v>-0.2649767112408507</c:v>
                </c:pt>
                <c:pt idx="1395">
                  <c:v>-0.23967030844190684</c:v>
                </c:pt>
                <c:pt idx="1396">
                  <c:v>-0.20592843804331498</c:v>
                </c:pt>
                <c:pt idx="1397">
                  <c:v>-0.21191697611024057</c:v>
                </c:pt>
                <c:pt idx="1398">
                  <c:v>-0.23063384060615175</c:v>
                </c:pt>
                <c:pt idx="1399">
                  <c:v>-0.24231041662194946</c:v>
                </c:pt>
                <c:pt idx="1400">
                  <c:v>-0.26585674730086495</c:v>
                </c:pt>
                <c:pt idx="1401">
                  <c:v>-0.28339307561870825</c:v>
                </c:pt>
                <c:pt idx="1402">
                  <c:v>-0.28240571808796061</c:v>
                </c:pt>
                <c:pt idx="1403">
                  <c:v>-0.27233896413316444</c:v>
                </c:pt>
                <c:pt idx="1404">
                  <c:v>-0.26252978170812857</c:v>
                </c:pt>
                <c:pt idx="1405">
                  <c:v>-0.2545450642855609</c:v>
                </c:pt>
                <c:pt idx="1406">
                  <c:v>-0.21876408594303379</c:v>
                </c:pt>
                <c:pt idx="1407">
                  <c:v>-0.1837343578956406</c:v>
                </c:pt>
                <c:pt idx="1408">
                  <c:v>-0.16628388675438416</c:v>
                </c:pt>
                <c:pt idx="1409">
                  <c:v>-0.19146150378844778</c:v>
                </c:pt>
                <c:pt idx="1410">
                  <c:v>-0.24052888020777446</c:v>
                </c:pt>
                <c:pt idx="1411">
                  <c:v>-0.27710403743372897</c:v>
                </c:pt>
                <c:pt idx="1412">
                  <c:v>-0.29506965163450594</c:v>
                </c:pt>
                <c:pt idx="1413">
                  <c:v>-0.32205026937689141</c:v>
                </c:pt>
                <c:pt idx="1414">
                  <c:v>-0.31121080083281449</c:v>
                </c:pt>
                <c:pt idx="1415">
                  <c:v>-0.30708965635665075</c:v>
                </c:pt>
                <c:pt idx="1416">
                  <c:v>-0.29738779540234805</c:v>
                </c:pt>
                <c:pt idx="1417">
                  <c:v>-0.25967503058661912</c:v>
                </c:pt>
                <c:pt idx="1418">
                  <c:v>-0.25950331623344569</c:v>
                </c:pt>
                <c:pt idx="1419">
                  <c:v>-0.27463564360685999</c:v>
                </c:pt>
                <c:pt idx="1420">
                  <c:v>-0.24387731009465763</c:v>
                </c:pt>
                <c:pt idx="1421">
                  <c:v>-0.29264418639593037</c:v>
                </c:pt>
                <c:pt idx="1422">
                  <c:v>-0.29264418639593037</c:v>
                </c:pt>
                <c:pt idx="1423">
                  <c:v>-0.23014016184077782</c:v>
                </c:pt>
                <c:pt idx="1424">
                  <c:v>-0.20934126081263818</c:v>
                </c:pt>
                <c:pt idx="1425">
                  <c:v>-0.23265148425594021</c:v>
                </c:pt>
                <c:pt idx="1426">
                  <c:v>-0.21301165511172163</c:v>
                </c:pt>
                <c:pt idx="1427">
                  <c:v>-0.22093197965184908</c:v>
                </c:pt>
                <c:pt idx="1428">
                  <c:v>-0.22535362424606672</c:v>
                </c:pt>
                <c:pt idx="1429">
                  <c:v>-0.18141621412779849</c:v>
                </c:pt>
                <c:pt idx="1430">
                  <c:v>-0.12831355040889492</c:v>
                </c:pt>
                <c:pt idx="1431">
                  <c:v>-0.18070789242095769</c:v>
                </c:pt>
                <c:pt idx="1432">
                  <c:v>-0.17553499753160609</c:v>
                </c:pt>
                <c:pt idx="1433">
                  <c:v>-0.21333361952392191</c:v>
                </c:pt>
                <c:pt idx="1434">
                  <c:v>-0.25714224387731011</c:v>
                </c:pt>
                <c:pt idx="1435">
                  <c:v>-0.25289231363626613</c:v>
                </c:pt>
                <c:pt idx="1436">
                  <c:v>-0.24037863014874761</c:v>
                </c:pt>
                <c:pt idx="1437">
                  <c:v>-0.25177617034063826</c:v>
                </c:pt>
                <c:pt idx="1438">
                  <c:v>-0.23593552126038339</c:v>
                </c:pt>
                <c:pt idx="1439">
                  <c:v>-0.24610959668591292</c:v>
                </c:pt>
                <c:pt idx="1440">
                  <c:v>-0.28071003885037238</c:v>
                </c:pt>
                <c:pt idx="1441">
                  <c:v>-0.24756916868788767</c:v>
                </c:pt>
                <c:pt idx="1442">
                  <c:v>-0.18695400201764353</c:v>
                </c:pt>
                <c:pt idx="1443">
                  <c:v>-0.17270171070424342</c:v>
                </c:pt>
                <c:pt idx="1444">
                  <c:v>-0.15548734679860041</c:v>
                </c:pt>
                <c:pt idx="1445">
                  <c:v>-0.1275193715254673</c:v>
                </c:pt>
                <c:pt idx="1446">
                  <c:v>-0.11562815256820273</c:v>
                </c:pt>
                <c:pt idx="1447">
                  <c:v>-0.16482431475240941</c:v>
                </c:pt>
                <c:pt idx="1448">
                  <c:v>-0.17965614200777005</c:v>
                </c:pt>
                <c:pt idx="1449">
                  <c:v>-0.1777028912404216</c:v>
                </c:pt>
                <c:pt idx="1450">
                  <c:v>-0.17291635364571029</c:v>
                </c:pt>
                <c:pt idx="1451">
                  <c:v>-0.21350533387709533</c:v>
                </c:pt>
                <c:pt idx="1452">
                  <c:v>-0.25218399192942537</c:v>
                </c:pt>
                <c:pt idx="1453">
                  <c:v>-0.27096524930777655</c:v>
                </c:pt>
                <c:pt idx="1454">
                  <c:v>-0.28139689626306635</c:v>
                </c:pt>
                <c:pt idx="1455">
                  <c:v>-0.29994204640580385</c:v>
                </c:pt>
                <c:pt idx="1456">
                  <c:v>-0.23194316254909966</c:v>
                </c:pt>
                <c:pt idx="1457">
                  <c:v>-0.1961621842065723</c:v>
                </c:pt>
                <c:pt idx="1458">
                  <c:v>-0.1888643241966988</c:v>
                </c:pt>
                <c:pt idx="1459">
                  <c:v>-0.15937238403915094</c:v>
                </c:pt>
                <c:pt idx="1460">
                  <c:v>-0.21217454764000082</c:v>
                </c:pt>
                <c:pt idx="1461">
                  <c:v>-0.2819120393225869</c:v>
                </c:pt>
                <c:pt idx="1462">
                  <c:v>-0.27420635772392632</c:v>
                </c:pt>
                <c:pt idx="1463">
                  <c:v>-0.27285410719268499</c:v>
                </c:pt>
                <c:pt idx="1464">
                  <c:v>-0.31121080083281449</c:v>
                </c:pt>
                <c:pt idx="1465">
                  <c:v>-0.2836935757367619</c:v>
                </c:pt>
                <c:pt idx="1466">
                  <c:v>-0.24939363369035611</c:v>
                </c:pt>
                <c:pt idx="1467">
                  <c:v>-0.25973942346905909</c:v>
                </c:pt>
                <c:pt idx="1468">
                  <c:v>-0.25986820923393933</c:v>
                </c:pt>
                <c:pt idx="1469">
                  <c:v>-0.27882118096546399</c:v>
                </c:pt>
                <c:pt idx="1470">
                  <c:v>-0.31303526583528291</c:v>
                </c:pt>
                <c:pt idx="1471">
                  <c:v>-0.33563716757174439</c:v>
                </c:pt>
                <c:pt idx="1472">
                  <c:v>-0.37541050462555547</c:v>
                </c:pt>
                <c:pt idx="1473">
                  <c:v>-0.34946017300221083</c:v>
                </c:pt>
                <c:pt idx="1474">
                  <c:v>-0.34591856446800739</c:v>
                </c:pt>
                <c:pt idx="1475">
                  <c:v>-0.31352894460065683</c:v>
                </c:pt>
                <c:pt idx="1476">
                  <c:v>-0.30228165446779282</c:v>
                </c:pt>
                <c:pt idx="1477">
                  <c:v>-0.32340251990813274</c:v>
                </c:pt>
                <c:pt idx="1478">
                  <c:v>-0.39580158406490801</c:v>
                </c:pt>
                <c:pt idx="1479">
                  <c:v>-0.41709416385842157</c:v>
                </c:pt>
                <c:pt idx="1480">
                  <c:v>-0.49361437249136059</c:v>
                </c:pt>
                <c:pt idx="1481">
                  <c:v>-0.52823627894996672</c:v>
                </c:pt>
                <c:pt idx="1482">
                  <c:v>-0.55238360986498947</c:v>
                </c:pt>
                <c:pt idx="1483">
                  <c:v>-0.5265835283006719</c:v>
                </c:pt>
                <c:pt idx="1484">
                  <c:v>-0.47410332911202208</c:v>
                </c:pt>
                <c:pt idx="1485">
                  <c:v>-0.47159200669685969</c:v>
                </c:pt>
                <c:pt idx="1486">
                  <c:v>-0.40539612354847704</c:v>
                </c:pt>
                <c:pt idx="1487">
                  <c:v>-0.36261778531412986</c:v>
                </c:pt>
                <c:pt idx="1488">
                  <c:v>-0.33814848998690678</c:v>
                </c:pt>
                <c:pt idx="1489">
                  <c:v>-0.40172572924939359</c:v>
                </c:pt>
                <c:pt idx="1490">
                  <c:v>-0.51194487969263125</c:v>
                </c:pt>
                <c:pt idx="1491">
                  <c:v>-0.53787374702182911</c:v>
                </c:pt>
                <c:pt idx="1492">
                  <c:v>-0.58105990684496334</c:v>
                </c:pt>
                <c:pt idx="1493">
                  <c:v>-0.55553886110455264</c:v>
                </c:pt>
                <c:pt idx="1494">
                  <c:v>-0.38912618858528825</c:v>
                </c:pt>
                <c:pt idx="1495">
                  <c:v>-0.28779325591877902</c:v>
                </c:pt>
                <c:pt idx="1496">
                  <c:v>-0.24050741591362762</c:v>
                </c:pt>
                <c:pt idx="1497">
                  <c:v>-0.17366760394084449</c:v>
                </c:pt>
                <c:pt idx="1498">
                  <c:v>-0.20485522333598052</c:v>
                </c:pt>
                <c:pt idx="1499">
                  <c:v>-0.22346476636115828</c:v>
                </c:pt>
                <c:pt idx="1500">
                  <c:v>-0.27133014230827024</c:v>
                </c:pt>
                <c:pt idx="1501">
                  <c:v>-0.27332632166391208</c:v>
                </c:pt>
                <c:pt idx="1502">
                  <c:v>-0.25984674493979254</c:v>
                </c:pt>
                <c:pt idx="1503">
                  <c:v>-0.28341453991285503</c:v>
                </c:pt>
                <c:pt idx="1504">
                  <c:v>-0.33862070445813391</c:v>
                </c:pt>
                <c:pt idx="1505">
                  <c:v>-0.35325935306617429</c:v>
                </c:pt>
                <c:pt idx="1506">
                  <c:v>-0.42615209598832349</c:v>
                </c:pt>
                <c:pt idx="1507">
                  <c:v>-0.51469230934340715</c:v>
                </c:pt>
                <c:pt idx="1508">
                  <c:v>-0.55150357380497528</c:v>
                </c:pt>
                <c:pt idx="1509">
                  <c:v>-0.58191847861083079</c:v>
                </c:pt>
                <c:pt idx="1510">
                  <c:v>-0.61868681448410578</c:v>
                </c:pt>
                <c:pt idx="1511">
                  <c:v>-0.50250059026808913</c:v>
                </c:pt>
                <c:pt idx="1512">
                  <c:v>-0.50241473309150231</c:v>
                </c:pt>
                <c:pt idx="1513">
                  <c:v>-0.37345725385820683</c:v>
                </c:pt>
                <c:pt idx="1514">
                  <c:v>-0.21927922900255431</c:v>
                </c:pt>
                <c:pt idx="1515">
                  <c:v>-0.21391315546588244</c:v>
                </c:pt>
                <c:pt idx="1516">
                  <c:v>-0.20650797398527551</c:v>
                </c:pt>
                <c:pt idx="1517">
                  <c:v>-0.18663203760544328</c:v>
                </c:pt>
                <c:pt idx="1518">
                  <c:v>-0.23911223679409313</c:v>
                </c:pt>
                <c:pt idx="1519">
                  <c:v>-0.26424692523986359</c:v>
                </c:pt>
                <c:pt idx="1520">
                  <c:v>-0.32125609049346404</c:v>
                </c:pt>
                <c:pt idx="1521">
                  <c:v>-0.42482130975122878</c:v>
                </c:pt>
                <c:pt idx="1522">
                  <c:v>-0.54706046491661131</c:v>
                </c:pt>
                <c:pt idx="1523">
                  <c:v>-0.62087617248706761</c:v>
                </c:pt>
                <c:pt idx="1524">
                  <c:v>-0.44890424778381161</c:v>
                </c:pt>
                <c:pt idx="1525">
                  <c:v>-0.38777393805404714</c:v>
                </c:pt>
                <c:pt idx="1526">
                  <c:v>-0.30092940393655149</c:v>
                </c:pt>
                <c:pt idx="1527">
                  <c:v>-0.27637425143274158</c:v>
                </c:pt>
                <c:pt idx="1528">
                  <c:v>-0.233424198845221</c:v>
                </c:pt>
                <c:pt idx="1529">
                  <c:v>-0.31646955289875295</c:v>
                </c:pt>
                <c:pt idx="1530">
                  <c:v>-0.33844899010496049</c:v>
                </c:pt>
                <c:pt idx="1531">
                  <c:v>-0.29189293610079642</c:v>
                </c:pt>
                <c:pt idx="1532">
                  <c:v>-0.14220094872180133</c:v>
                </c:pt>
                <c:pt idx="1533">
                  <c:v>-0.23612869990770363</c:v>
                </c:pt>
                <c:pt idx="1534">
                  <c:v>-0.24602373950932635</c:v>
                </c:pt>
                <c:pt idx="1535">
                  <c:v>-0.18139474983365164</c:v>
                </c:pt>
                <c:pt idx="1536">
                  <c:v>-0.15239648844147749</c:v>
                </c:pt>
                <c:pt idx="1537">
                  <c:v>-0.20150679344909733</c:v>
                </c:pt>
                <c:pt idx="1538">
                  <c:v>-0.17323831805791054</c:v>
                </c:pt>
                <c:pt idx="1539">
                  <c:v>-0.28341453991285503</c:v>
                </c:pt>
                <c:pt idx="1540">
                  <c:v>-0.43458756358797146</c:v>
                </c:pt>
                <c:pt idx="1541">
                  <c:v>-0.47481165081886284</c:v>
                </c:pt>
                <c:pt idx="1542">
                  <c:v>-0.63141514091309114</c:v>
                </c:pt>
                <c:pt idx="1543">
                  <c:v>-0.69432698705703055</c:v>
                </c:pt>
                <c:pt idx="1544">
                  <c:v>-0.6649852969585095</c:v>
                </c:pt>
                <c:pt idx="1545">
                  <c:v>-0.68325141127734024</c:v>
                </c:pt>
                <c:pt idx="1546">
                  <c:v>-0.64472300328403698</c:v>
                </c:pt>
                <c:pt idx="1547">
                  <c:v>-0.45800510850200693</c:v>
                </c:pt>
                <c:pt idx="1548">
                  <c:v>-0.26207903153104806</c:v>
                </c:pt>
                <c:pt idx="1549">
                  <c:v>-0.3834166863422695</c:v>
                </c:pt>
                <c:pt idx="1550">
                  <c:v>-0.2906694713344351</c:v>
                </c:pt>
                <c:pt idx="1551">
                  <c:v>-0.49498808731674854</c:v>
                </c:pt>
                <c:pt idx="1552">
                  <c:v>-0.58951683873875793</c:v>
                </c:pt>
                <c:pt idx="1553">
                  <c:v>-0.70484449118890724</c:v>
                </c:pt>
                <c:pt idx="1554">
                  <c:v>-0.62918285432183563</c:v>
                </c:pt>
                <c:pt idx="1555">
                  <c:v>-0.49769258837923114</c:v>
                </c:pt>
                <c:pt idx="1556">
                  <c:v>-0.5087896284530683</c:v>
                </c:pt>
                <c:pt idx="1557">
                  <c:v>-0.63019167614672977</c:v>
                </c:pt>
                <c:pt idx="1558">
                  <c:v>-0.58073794243276311</c:v>
                </c:pt>
                <c:pt idx="1559">
                  <c:v>-0.70183949000837109</c:v>
                </c:pt>
                <c:pt idx="1560">
                  <c:v>-0.8564897293352508</c:v>
                </c:pt>
                <c:pt idx="1561">
                  <c:v>-0.95700701882418582</c:v>
                </c:pt>
                <c:pt idx="1562">
                  <c:v>-0.92551889931099618</c:v>
                </c:pt>
                <c:pt idx="1563">
                  <c:v>-1.01412350554852</c:v>
                </c:pt>
                <c:pt idx="1564">
                  <c:v>-1.0601858807873101</c:v>
                </c:pt>
                <c:pt idx="1565">
                  <c:v>-0.93670179656142005</c:v>
                </c:pt>
                <c:pt idx="1566">
                  <c:v>-0.77956169911352469</c:v>
                </c:pt>
                <c:pt idx="1567">
                  <c:v>-0.57732511966343991</c:v>
                </c:pt>
                <c:pt idx="1568">
                  <c:v>-0.18761939513619091</c:v>
                </c:pt>
                <c:pt idx="1569">
                  <c:v>-0.1270900856425336</c:v>
                </c:pt>
                <c:pt idx="1570">
                  <c:v>-0.28107493185086607</c:v>
                </c:pt>
                <c:pt idx="1571">
                  <c:v>-0.23679409302625076</c:v>
                </c:pt>
                <c:pt idx="1572">
                  <c:v>-0.39668162012492225</c:v>
                </c:pt>
                <c:pt idx="1573">
                  <c:v>-0.57146536736139431</c:v>
                </c:pt>
                <c:pt idx="1574">
                  <c:v>-0.34943870870806426</c:v>
                </c:pt>
                <c:pt idx="1575">
                  <c:v>-4.4838910472429036E-2</c:v>
                </c:pt>
                <c:pt idx="1576">
                  <c:v>-0.12429972740346437</c:v>
                </c:pt>
                <c:pt idx="1577">
                  <c:v>7.4244993453390307E-2</c:v>
                </c:pt>
                <c:pt idx="1578">
                  <c:v>0.37839404151194472</c:v>
                </c:pt>
                <c:pt idx="1579">
                  <c:v>1.2187211573547401</c:v>
                </c:pt>
                <c:pt idx="1580">
                  <c:v>0.90255210457404089</c:v>
                </c:pt>
                <c:pt idx="1581">
                  <c:v>1.1148339736847752</c:v>
                </c:pt>
                <c:pt idx="1582">
                  <c:v>1.1508939878512097</c:v>
                </c:pt>
                <c:pt idx="1583">
                  <c:v>0.40415119448796916</c:v>
                </c:pt>
                <c:pt idx="1584">
                  <c:v>-0.55551739681040579</c:v>
                </c:pt>
                <c:pt idx="1585">
                  <c:v>-0.66281740324969407</c:v>
                </c:pt>
                <c:pt idx="1586">
                  <c:v>-0.69194445040674846</c:v>
                </c:pt>
                <c:pt idx="1587">
                  <c:v>-0.75846229796733133</c:v>
                </c:pt>
                <c:pt idx="1588">
                  <c:v>-0.88965206379188222</c:v>
                </c:pt>
                <c:pt idx="1589">
                  <c:v>-1.0101740754255295</c:v>
                </c:pt>
                <c:pt idx="1590">
                  <c:v>-0.93760329691558086</c:v>
                </c:pt>
                <c:pt idx="1591">
                  <c:v>-1.0648007040288481</c:v>
                </c:pt>
                <c:pt idx="1592">
                  <c:v>-1.1577196333898558</c:v>
                </c:pt>
                <c:pt idx="1593">
                  <c:v>-1.0819936036403441</c:v>
                </c:pt>
                <c:pt idx="1594">
                  <c:v>-1.0646289896756744</c:v>
                </c:pt>
                <c:pt idx="1595">
                  <c:v>-1.1671209942261047</c:v>
                </c:pt>
                <c:pt idx="1596">
                  <c:v>-1.1899160746098865</c:v>
                </c:pt>
                <c:pt idx="1597">
                  <c:v>-1.0505054841271544</c:v>
                </c:pt>
                <c:pt idx="1598">
                  <c:v>-0.94582412157376194</c:v>
                </c:pt>
                <c:pt idx="1599">
                  <c:v>-1.0134795767241194</c:v>
                </c:pt>
                <c:pt idx="1600">
                  <c:v>-0.89239949344265812</c:v>
                </c:pt>
                <c:pt idx="1601">
                  <c:v>-0.83161261241924056</c:v>
                </c:pt>
                <c:pt idx="1602">
                  <c:v>-0.9540234819377964</c:v>
                </c:pt>
                <c:pt idx="1603">
                  <c:v>-1.0140591126660801</c:v>
                </c:pt>
                <c:pt idx="1604">
                  <c:v>-0.60606580952585387</c:v>
                </c:pt>
                <c:pt idx="1605">
                  <c:v>0.35177831677005295</c:v>
                </c:pt>
                <c:pt idx="1606">
                  <c:v>-1.8556096932752366</c:v>
                </c:pt>
                <c:pt idx="1607">
                  <c:v>-1.8556096932752366</c:v>
                </c:pt>
                <c:pt idx="1608">
                  <c:v>-1.8556096932752366</c:v>
                </c:pt>
                <c:pt idx="1609">
                  <c:v>-1.8556096932752366</c:v>
                </c:pt>
                <c:pt idx="1610">
                  <c:v>-1.8556096932752366</c:v>
                </c:pt>
                <c:pt idx="1611">
                  <c:v>-1.2579364227607375</c:v>
                </c:pt>
                <c:pt idx="1612">
                  <c:v>-1.1316405160016312</c:v>
                </c:pt>
                <c:pt idx="1613">
                  <c:v>-1.16546824357681</c:v>
                </c:pt>
                <c:pt idx="1614">
                  <c:v>-0.46702011204361543</c:v>
                </c:pt>
                <c:pt idx="1615">
                  <c:v>-0.44851789048917129</c:v>
                </c:pt>
                <c:pt idx="1616">
                  <c:v>-0.74438172100710465</c:v>
                </c:pt>
                <c:pt idx="1617">
                  <c:v>-1.0200905793212989</c:v>
                </c:pt>
                <c:pt idx="1618">
                  <c:v>-0.79860052802163595</c:v>
                </c:pt>
                <c:pt idx="1619">
                  <c:v>-1.1420936272510678</c:v>
                </c:pt>
                <c:pt idx="1620">
                  <c:v>-1.3877524737599003</c:v>
                </c:pt>
                <c:pt idx="1621">
                  <c:v>-1.6317156410311446</c:v>
                </c:pt>
                <c:pt idx="1622">
                  <c:v>-1.7190259503316234</c:v>
                </c:pt>
                <c:pt idx="1623">
                  <c:v>-1.6972139346197601</c:v>
                </c:pt>
                <c:pt idx="1624">
                  <c:v>-1.4339436347635708</c:v>
                </c:pt>
                <c:pt idx="1625">
                  <c:v>-1.0297709759814548</c:v>
                </c:pt>
                <c:pt idx="1626">
                  <c:v>-0.99669449870141014</c:v>
                </c:pt>
                <c:pt idx="1627">
                  <c:v>-1.3397153834596149</c:v>
                </c:pt>
                <c:pt idx="1628">
                  <c:v>-1.4022838008972076</c:v>
                </c:pt>
                <c:pt idx="1629">
                  <c:v>-1.4860374766575801</c:v>
                </c:pt>
                <c:pt idx="1630">
                  <c:v>-1.2597179591749126</c:v>
                </c:pt>
                <c:pt idx="1631">
                  <c:v>-0.93829015432827478</c:v>
                </c:pt>
                <c:pt idx="1632">
                  <c:v>-0.37427289703578104</c:v>
                </c:pt>
                <c:pt idx="1633">
                  <c:v>-0.36017085578140751</c:v>
                </c:pt>
                <c:pt idx="1634">
                  <c:v>-0.34767863658803583</c:v>
                </c:pt>
                <c:pt idx="1635">
                  <c:v>-0.87825452359999134</c:v>
                </c:pt>
                <c:pt idx="1636">
                  <c:v>-0.27394878619416602</c:v>
                </c:pt>
                <c:pt idx="1637">
                  <c:v>-0.59348773315589509</c:v>
                </c:pt>
                <c:pt idx="1638">
                  <c:v>4.0996801820172152E-2</c:v>
                </c:pt>
                <c:pt idx="1639">
                  <c:v>-1.8556096932752366</c:v>
                </c:pt>
                <c:pt idx="1640">
                  <c:v>-1.1171306531584706</c:v>
                </c:pt>
                <c:pt idx="1641">
                  <c:v>0.19483139796947779</c:v>
                </c:pt>
                <c:pt idx="1642">
                  <c:v>-1.176178926356007</c:v>
                </c:pt>
                <c:pt idx="1643">
                  <c:v>-1.7992981175814031</c:v>
                </c:pt>
                <c:pt idx="1644">
                  <c:v>-2.0096310287836183</c:v>
                </c:pt>
                <c:pt idx="1645">
                  <c:v>-2.038008972074953</c:v>
                </c:pt>
                <c:pt idx="1646">
                  <c:v>-1.9116014509862844</c:v>
                </c:pt>
                <c:pt idx="1647">
                  <c:v>-1.3022601901736461</c:v>
                </c:pt>
                <c:pt idx="1648">
                  <c:v>-0.35212174547640007</c:v>
                </c:pt>
                <c:pt idx="1649">
                  <c:v>-1.2456159179205391</c:v>
                </c:pt>
                <c:pt idx="1650">
                  <c:v>-1.4730730429929813</c:v>
                </c:pt>
                <c:pt idx="1651">
                  <c:v>-1.3673399300264009</c:v>
                </c:pt>
                <c:pt idx="1652">
                  <c:v>-1.9921183111893366</c:v>
                </c:pt>
                <c:pt idx="1653">
                  <c:v>-1.9271222820837537</c:v>
                </c:pt>
                <c:pt idx="1654">
                  <c:v>-1.6253192813754318</c:v>
                </c:pt>
                <c:pt idx="1655">
                  <c:v>-1.2516473845757581</c:v>
                </c:pt>
                <c:pt idx="1656">
                  <c:v>-1.1341089098285002</c:v>
                </c:pt>
                <c:pt idx="1657">
                  <c:v>-1.1633647427504348</c:v>
                </c:pt>
                <c:pt idx="1658">
                  <c:v>-1.8556096932752366</c:v>
                </c:pt>
                <c:pt idx="1659">
                  <c:v>-1.8556096932752366</c:v>
                </c:pt>
                <c:pt idx="1660">
                  <c:v>-1.8556096932752366</c:v>
                </c:pt>
                <c:pt idx="1661">
                  <c:v>-1.8556096932752366</c:v>
                </c:pt>
                <c:pt idx="1662">
                  <c:v>-1.8556096932752366</c:v>
                </c:pt>
                <c:pt idx="1663">
                  <c:v>-1.8556096932752366</c:v>
                </c:pt>
                <c:pt idx="1664">
                  <c:v>-1.8556096932752366</c:v>
                </c:pt>
                <c:pt idx="1665">
                  <c:v>-1.8556096932752366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302-4CEB-9EDD-2D8A058D21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750"/>
          <c:min val="66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1.5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1800" b="1" dirty="0" err="1"/>
              <a:t>Dunaliella</a:t>
            </a:r>
            <a:r>
              <a:rPr lang="fr-BE" sz="1800" b="1" baseline="0" dirty="0"/>
              <a:t> </a:t>
            </a:r>
            <a:r>
              <a:rPr lang="fr-BE" sz="1800" b="1" baseline="0" dirty="0" err="1"/>
              <a:t>sp</a:t>
            </a:r>
            <a:r>
              <a:rPr lang="fr-BE" sz="1800" b="1" baseline="0" dirty="0"/>
              <a:t>.</a:t>
            </a:r>
            <a:endParaRPr lang="fr-BE" sz="1800" b="1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Abs!$LW$2</c:f>
              <c:strCache>
                <c:ptCount val="1"/>
                <c:pt idx="0">
                  <c:v>5172D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Abs!$LW$3:$LW$1668</c:f>
              <c:numCache>
                <c:formatCode>General</c:formatCode>
                <c:ptCount val="1666"/>
                <c:pt idx="0">
                  <c:v>-2.4279171644763045</c:v>
                </c:pt>
                <c:pt idx="1">
                  <c:v>-2.4279171644763045</c:v>
                </c:pt>
                <c:pt idx="2">
                  <c:v>-2.4279171644763045</c:v>
                </c:pt>
                <c:pt idx="3">
                  <c:v>-2.4279171644763045</c:v>
                </c:pt>
                <c:pt idx="4">
                  <c:v>-2.4279171644763045</c:v>
                </c:pt>
                <c:pt idx="5">
                  <c:v>-2.4279171644763045</c:v>
                </c:pt>
                <c:pt idx="6">
                  <c:v>-2.4279171644763045</c:v>
                </c:pt>
                <c:pt idx="7">
                  <c:v>-2.4279171644763045</c:v>
                </c:pt>
                <c:pt idx="8">
                  <c:v>-2.4279171644763045</c:v>
                </c:pt>
                <c:pt idx="9">
                  <c:v>-2.4279171644763045</c:v>
                </c:pt>
                <c:pt idx="10">
                  <c:v>-2.579129828753485</c:v>
                </c:pt>
                <c:pt idx="11">
                  <c:v>-2.8731780167264036</c:v>
                </c:pt>
                <c:pt idx="12">
                  <c:v>-2.4468725607327757</c:v>
                </c:pt>
                <c:pt idx="13">
                  <c:v>-2.6631819992035046</c:v>
                </c:pt>
                <c:pt idx="14">
                  <c:v>-2.4669952210274788</c:v>
                </c:pt>
                <c:pt idx="15">
                  <c:v>-2.3885185185185187</c:v>
                </c:pt>
                <c:pt idx="16">
                  <c:v>-2.3123536439665471</c:v>
                </c:pt>
                <c:pt idx="17">
                  <c:v>-2.2931322182397449</c:v>
                </c:pt>
                <c:pt idx="18">
                  <c:v>-2.3258562325766627</c:v>
                </c:pt>
                <c:pt idx="19">
                  <c:v>-2.3955615292712067</c:v>
                </c:pt>
                <c:pt idx="20">
                  <c:v>-2.3640641178813224</c:v>
                </c:pt>
                <c:pt idx="21">
                  <c:v>-2.3431859816806053</c:v>
                </c:pt>
                <c:pt idx="22">
                  <c:v>-2.2964934289127834</c:v>
                </c:pt>
                <c:pt idx="23">
                  <c:v>-2.2001792114695342</c:v>
                </c:pt>
                <c:pt idx="24">
                  <c:v>-2.1890880127439267</c:v>
                </c:pt>
                <c:pt idx="25">
                  <c:v>-2.1441059338908803</c:v>
                </c:pt>
                <c:pt idx="26">
                  <c:v>-2.1160294703305458</c:v>
                </c:pt>
                <c:pt idx="27">
                  <c:v>-2.0988450816407802</c:v>
                </c:pt>
                <c:pt idx="28">
                  <c:v>-2.087873357228196</c:v>
                </c:pt>
                <c:pt idx="29">
                  <c:v>-2.0810035842293906</c:v>
                </c:pt>
                <c:pt idx="30">
                  <c:v>-2.0357427319792909</c:v>
                </c:pt>
                <c:pt idx="31">
                  <c:v>-1.976662684189566</c:v>
                </c:pt>
                <c:pt idx="32">
                  <c:v>-1.9209279171644762</c:v>
                </c:pt>
                <c:pt idx="33">
                  <c:v>-1.8846077260055756</c:v>
                </c:pt>
                <c:pt idx="34">
                  <c:v>-1.8797291915571486</c:v>
                </c:pt>
                <c:pt idx="35">
                  <c:v>-1.8368578255675028</c:v>
                </c:pt>
                <c:pt idx="36">
                  <c:v>-1.7986459577857425</c:v>
                </c:pt>
                <c:pt idx="37">
                  <c:v>-1.7573675826363997</c:v>
                </c:pt>
                <c:pt idx="38">
                  <c:v>-1.6825965750696934</c:v>
                </c:pt>
                <c:pt idx="39">
                  <c:v>-1.6786539227399442</c:v>
                </c:pt>
                <c:pt idx="40">
                  <c:v>-1.6468339307048985</c:v>
                </c:pt>
                <c:pt idx="41">
                  <c:v>-1.7026085225009955</c:v>
                </c:pt>
                <c:pt idx="42">
                  <c:v>-1.6828753484667465</c:v>
                </c:pt>
                <c:pt idx="43">
                  <c:v>-1.6783353245718837</c:v>
                </c:pt>
                <c:pt idx="44">
                  <c:v>-1.6808641975308642</c:v>
                </c:pt>
                <c:pt idx="45">
                  <c:v>-1.6858223815213063</c:v>
                </c:pt>
                <c:pt idx="46">
                  <c:v>-1.6431103146156909</c:v>
                </c:pt>
                <c:pt idx="47">
                  <c:v>-1.559299084030267</c:v>
                </c:pt>
                <c:pt idx="48">
                  <c:v>-1.517901234567901</c:v>
                </c:pt>
                <c:pt idx="49">
                  <c:v>-1.5629231381919553</c:v>
                </c:pt>
                <c:pt idx="50">
                  <c:v>-1.6027279968140182</c:v>
                </c:pt>
                <c:pt idx="51">
                  <c:v>-1.6010354440461965</c:v>
                </c:pt>
                <c:pt idx="52">
                  <c:v>-1.5332138590203104</c:v>
                </c:pt>
                <c:pt idx="53">
                  <c:v>-1.4802469135802467</c:v>
                </c:pt>
                <c:pt idx="54">
                  <c:v>-1.4378136200716847</c:v>
                </c:pt>
                <c:pt idx="55">
                  <c:v>-1.4578653922739946</c:v>
                </c:pt>
                <c:pt idx="56">
                  <c:v>-1.4485862206292313</c:v>
                </c:pt>
                <c:pt idx="57">
                  <c:v>-1.442552767821585</c:v>
                </c:pt>
                <c:pt idx="58">
                  <c:v>-1.4044006371963362</c:v>
                </c:pt>
                <c:pt idx="59">
                  <c:v>-1.3519912385503783</c:v>
                </c:pt>
                <c:pt idx="60">
                  <c:v>-1.3538430904022301</c:v>
                </c:pt>
                <c:pt idx="61">
                  <c:v>-1.2782755874153722</c:v>
                </c:pt>
                <c:pt idx="62">
                  <c:v>-1.2484866587017125</c:v>
                </c:pt>
                <c:pt idx="63">
                  <c:v>-1.2116487455197134</c:v>
                </c:pt>
                <c:pt idx="64">
                  <c:v>-1.1996216646754281</c:v>
                </c:pt>
                <c:pt idx="65">
                  <c:v>-1.267821585025886</c:v>
                </c:pt>
                <c:pt idx="66">
                  <c:v>-1.2379530067702109</c:v>
                </c:pt>
                <c:pt idx="67">
                  <c:v>-1.2405615292712067</c:v>
                </c:pt>
                <c:pt idx="68">
                  <c:v>-1.1976503385105537</c:v>
                </c:pt>
                <c:pt idx="69">
                  <c:v>-1.1636798088410991</c:v>
                </c:pt>
                <c:pt idx="70">
                  <c:v>-1.1762246117084825</c:v>
                </c:pt>
                <c:pt idx="71">
                  <c:v>-1.1768219832735962</c:v>
                </c:pt>
                <c:pt idx="72">
                  <c:v>-1.1936479490242931</c:v>
                </c:pt>
                <c:pt idx="73">
                  <c:v>-1.1828554360812424</c:v>
                </c:pt>
                <c:pt idx="74">
                  <c:v>-1.1495619275189168</c:v>
                </c:pt>
                <c:pt idx="75">
                  <c:v>-1.1299681401831938</c:v>
                </c:pt>
                <c:pt idx="76">
                  <c:v>-1.087773795300677</c:v>
                </c:pt>
                <c:pt idx="77">
                  <c:v>-1.0752489048187972</c:v>
                </c:pt>
                <c:pt idx="78">
                  <c:v>-1.0960772600557547</c:v>
                </c:pt>
                <c:pt idx="79">
                  <c:v>-1.1005774591796096</c:v>
                </c:pt>
                <c:pt idx="80">
                  <c:v>-1.1179211469534049</c:v>
                </c:pt>
                <c:pt idx="81">
                  <c:v>-1.0949024293110312</c:v>
                </c:pt>
                <c:pt idx="82">
                  <c:v>-1.0621863799283153</c:v>
                </c:pt>
                <c:pt idx="83">
                  <c:v>-1.0359219434488252</c:v>
                </c:pt>
                <c:pt idx="84">
                  <c:v>-1.0001592990840302</c:v>
                </c:pt>
                <c:pt idx="85">
                  <c:v>-0.91174830744723212</c:v>
                </c:pt>
                <c:pt idx="86">
                  <c:v>-0.88424930306650729</c:v>
                </c:pt>
                <c:pt idx="87">
                  <c:v>-0.87307845479888491</c:v>
                </c:pt>
                <c:pt idx="88">
                  <c:v>-0.85806451612903223</c:v>
                </c:pt>
                <c:pt idx="89">
                  <c:v>-0.89281162883313414</c:v>
                </c:pt>
                <c:pt idx="90">
                  <c:v>-0.90543608124253283</c:v>
                </c:pt>
                <c:pt idx="91">
                  <c:v>-0.86545201115093584</c:v>
                </c:pt>
                <c:pt idx="92">
                  <c:v>-0.84313022700119455</c:v>
                </c:pt>
                <c:pt idx="93">
                  <c:v>-0.78056551174830724</c:v>
                </c:pt>
                <c:pt idx="94">
                  <c:v>-0.80360414177618478</c:v>
                </c:pt>
                <c:pt idx="95">
                  <c:v>-0.85997610513739531</c:v>
                </c:pt>
                <c:pt idx="96">
                  <c:v>-0.85607327757865392</c:v>
                </c:pt>
                <c:pt idx="97">
                  <c:v>-0.86021505376344076</c:v>
                </c:pt>
                <c:pt idx="98">
                  <c:v>-0.81439665471923528</c:v>
                </c:pt>
                <c:pt idx="99">
                  <c:v>-0.7856431700517722</c:v>
                </c:pt>
                <c:pt idx="100">
                  <c:v>-0.73166069295101555</c:v>
                </c:pt>
                <c:pt idx="101">
                  <c:v>-0.69175627240143356</c:v>
                </c:pt>
                <c:pt idx="102">
                  <c:v>-0.68277578653922721</c:v>
                </c:pt>
                <c:pt idx="103">
                  <c:v>-0.69301075268817203</c:v>
                </c:pt>
                <c:pt idx="104">
                  <c:v>-0.67540820390282752</c:v>
                </c:pt>
                <c:pt idx="105">
                  <c:v>-0.70161290322580638</c:v>
                </c:pt>
                <c:pt idx="106">
                  <c:v>-0.69528076463560329</c:v>
                </c:pt>
                <c:pt idx="107">
                  <c:v>-0.70061728395061706</c:v>
                </c:pt>
                <c:pt idx="108">
                  <c:v>-0.66985264834727187</c:v>
                </c:pt>
                <c:pt idx="109">
                  <c:v>-0.62692154520111487</c:v>
                </c:pt>
                <c:pt idx="110">
                  <c:v>-0.60346475507765807</c:v>
                </c:pt>
                <c:pt idx="111">
                  <c:v>-0.55145360414177613</c:v>
                </c:pt>
                <c:pt idx="112">
                  <c:v>-0.58936678614097948</c:v>
                </c:pt>
                <c:pt idx="113">
                  <c:v>-0.59583831142970911</c:v>
                </c:pt>
                <c:pt idx="114">
                  <c:v>-0.57542811628833113</c:v>
                </c:pt>
                <c:pt idx="115">
                  <c:v>-0.56503385105535631</c:v>
                </c:pt>
                <c:pt idx="116">
                  <c:v>-0.52716049382716046</c:v>
                </c:pt>
                <c:pt idx="117">
                  <c:v>-0.51007566706491425</c:v>
                </c:pt>
                <c:pt idx="118">
                  <c:v>-0.52186379928315407</c:v>
                </c:pt>
                <c:pt idx="119">
                  <c:v>-0.49028275587415371</c:v>
                </c:pt>
                <c:pt idx="120">
                  <c:v>-0.45529669454400623</c:v>
                </c:pt>
                <c:pt idx="121">
                  <c:v>-0.43110314615690942</c:v>
                </c:pt>
                <c:pt idx="122">
                  <c:v>-0.38630027877339695</c:v>
                </c:pt>
                <c:pt idx="123">
                  <c:v>-0.41358024691358025</c:v>
                </c:pt>
                <c:pt idx="124">
                  <c:v>-0.38271604938271592</c:v>
                </c:pt>
                <c:pt idx="125">
                  <c:v>-0.33313420947829553</c:v>
                </c:pt>
                <c:pt idx="126">
                  <c:v>-0.25288729589804859</c:v>
                </c:pt>
                <c:pt idx="127">
                  <c:v>-0.24014336917562734</c:v>
                </c:pt>
                <c:pt idx="128">
                  <c:v>-0.24313022700119449</c:v>
                </c:pt>
                <c:pt idx="129">
                  <c:v>-0.24093986459577857</c:v>
                </c:pt>
                <c:pt idx="130">
                  <c:v>-0.24233373158104327</c:v>
                </c:pt>
                <c:pt idx="131">
                  <c:v>-0.20111509358821184</c:v>
                </c:pt>
                <c:pt idx="132">
                  <c:v>-0.19295101553166066</c:v>
                </c:pt>
                <c:pt idx="133">
                  <c:v>-0.21804062126642759</c:v>
                </c:pt>
                <c:pt idx="134">
                  <c:v>-0.19434488251692536</c:v>
                </c:pt>
                <c:pt idx="135">
                  <c:v>-0.15969733174034259</c:v>
                </c:pt>
                <c:pt idx="136">
                  <c:v>-0.110911987256073</c:v>
                </c:pt>
                <c:pt idx="137">
                  <c:v>1.2146555157307835E-2</c:v>
                </c:pt>
                <c:pt idx="138">
                  <c:v>-9.7570688968536528E-3</c:v>
                </c:pt>
                <c:pt idx="139">
                  <c:v>-5.575467941059167E-3</c:v>
                </c:pt>
                <c:pt idx="140">
                  <c:v>1.4536041417762015E-2</c:v>
                </c:pt>
                <c:pt idx="141">
                  <c:v>-3.2457188371166831E-2</c:v>
                </c:pt>
                <c:pt idx="142">
                  <c:v>9.1596973317406606E-3</c:v>
                </c:pt>
                <c:pt idx="143">
                  <c:v>3.305455993628071E-2</c:v>
                </c:pt>
                <c:pt idx="144">
                  <c:v>-3.5842293906810513E-3</c:v>
                </c:pt>
                <c:pt idx="145">
                  <c:v>6.0334528076463549E-2</c:v>
                </c:pt>
                <c:pt idx="146">
                  <c:v>6.3719633612106794E-2</c:v>
                </c:pt>
                <c:pt idx="147">
                  <c:v>5.9737156511350115E-2</c:v>
                </c:pt>
                <c:pt idx="148">
                  <c:v>5.436081242532876E-2</c:v>
                </c:pt>
                <c:pt idx="149">
                  <c:v>7.7260055754679743E-2</c:v>
                </c:pt>
                <c:pt idx="150">
                  <c:v>0.1216646754281166</c:v>
                </c:pt>
                <c:pt idx="151">
                  <c:v>0.21127041019514156</c:v>
                </c:pt>
                <c:pt idx="152">
                  <c:v>0.246714456391876</c:v>
                </c:pt>
                <c:pt idx="153">
                  <c:v>0.24253285543608152</c:v>
                </c:pt>
                <c:pt idx="154">
                  <c:v>0.2369573874950219</c:v>
                </c:pt>
                <c:pt idx="155">
                  <c:v>0.22182397451214689</c:v>
                </c:pt>
                <c:pt idx="156">
                  <c:v>0.21843886897650366</c:v>
                </c:pt>
                <c:pt idx="157">
                  <c:v>0.24771007566706504</c:v>
                </c:pt>
                <c:pt idx="158">
                  <c:v>0.28136200716845877</c:v>
                </c:pt>
                <c:pt idx="159">
                  <c:v>0.29729191557148543</c:v>
                </c:pt>
                <c:pt idx="160">
                  <c:v>0.31461569095977726</c:v>
                </c:pt>
                <c:pt idx="161">
                  <c:v>0.33512544802867406</c:v>
                </c:pt>
                <c:pt idx="162">
                  <c:v>0.31999203504579865</c:v>
                </c:pt>
                <c:pt idx="163">
                  <c:v>0.30067702110712868</c:v>
                </c:pt>
                <c:pt idx="164">
                  <c:v>0.31839904420549614</c:v>
                </c:pt>
                <c:pt idx="165">
                  <c:v>0.27359617682198323</c:v>
                </c:pt>
                <c:pt idx="166">
                  <c:v>0.32994822779769012</c:v>
                </c:pt>
                <c:pt idx="167">
                  <c:v>0.3251692552767822</c:v>
                </c:pt>
                <c:pt idx="168">
                  <c:v>0.34687375547590626</c:v>
                </c:pt>
                <c:pt idx="169">
                  <c:v>0.38948626045400242</c:v>
                </c:pt>
                <c:pt idx="170">
                  <c:v>0.36101154918359224</c:v>
                </c:pt>
                <c:pt idx="171">
                  <c:v>0.33990442054958198</c:v>
                </c:pt>
                <c:pt idx="172">
                  <c:v>0.31581043409000414</c:v>
                </c:pt>
                <c:pt idx="173">
                  <c:v>0.28375149342891293</c:v>
                </c:pt>
                <c:pt idx="174">
                  <c:v>0.34249303066507397</c:v>
                </c:pt>
                <c:pt idx="175">
                  <c:v>0.37017124651533245</c:v>
                </c:pt>
                <c:pt idx="176">
                  <c:v>0.43946634806849888</c:v>
                </c:pt>
                <c:pt idx="177">
                  <c:v>0.46057347670250909</c:v>
                </c:pt>
                <c:pt idx="178">
                  <c:v>0.48028673835125468</c:v>
                </c:pt>
                <c:pt idx="179">
                  <c:v>0.49342891278375156</c:v>
                </c:pt>
                <c:pt idx="180">
                  <c:v>0.50258861011549172</c:v>
                </c:pt>
                <c:pt idx="181">
                  <c:v>0.51473516527279961</c:v>
                </c:pt>
                <c:pt idx="182">
                  <c:v>0.49840700915969727</c:v>
                </c:pt>
                <c:pt idx="183">
                  <c:v>0.46097172441258472</c:v>
                </c:pt>
                <c:pt idx="184">
                  <c:v>0.43130227001194771</c:v>
                </c:pt>
                <c:pt idx="185">
                  <c:v>0.42114695340501795</c:v>
                </c:pt>
                <c:pt idx="186">
                  <c:v>0.46077260055754693</c:v>
                </c:pt>
                <c:pt idx="187">
                  <c:v>0.51075268817204289</c:v>
                </c:pt>
                <c:pt idx="188">
                  <c:v>0.55376344086021512</c:v>
                </c:pt>
                <c:pt idx="189">
                  <c:v>0.54161688570290722</c:v>
                </c:pt>
                <c:pt idx="190">
                  <c:v>0.5141377937076862</c:v>
                </c:pt>
                <c:pt idx="191">
                  <c:v>0.54241338112305848</c:v>
                </c:pt>
                <c:pt idx="192">
                  <c:v>0.5471923536439669</c:v>
                </c:pt>
                <c:pt idx="193">
                  <c:v>0.60613301473516534</c:v>
                </c:pt>
                <c:pt idx="194">
                  <c:v>0.57208283552369599</c:v>
                </c:pt>
                <c:pt idx="195">
                  <c:v>0.55834328952608525</c:v>
                </c:pt>
                <c:pt idx="196">
                  <c:v>0.5131421744324971</c:v>
                </c:pt>
                <c:pt idx="197">
                  <c:v>0.51672640382317814</c:v>
                </c:pt>
                <c:pt idx="198">
                  <c:v>0.55515730784548023</c:v>
                </c:pt>
                <c:pt idx="199">
                  <c:v>0.57745917960971738</c:v>
                </c:pt>
                <c:pt idx="200">
                  <c:v>0.58403026682596604</c:v>
                </c:pt>
                <c:pt idx="201">
                  <c:v>0.55734767025089615</c:v>
                </c:pt>
                <c:pt idx="202">
                  <c:v>0.5471923536439669</c:v>
                </c:pt>
                <c:pt idx="203">
                  <c:v>0.56889685384309052</c:v>
                </c:pt>
                <c:pt idx="204">
                  <c:v>0.60533651931501409</c:v>
                </c:pt>
                <c:pt idx="205">
                  <c:v>0.63898845081640776</c:v>
                </c:pt>
                <c:pt idx="206">
                  <c:v>0.6049382716049384</c:v>
                </c:pt>
                <c:pt idx="207">
                  <c:v>0.59876543209876543</c:v>
                </c:pt>
                <c:pt idx="208">
                  <c:v>0.57188371166865815</c:v>
                </c:pt>
                <c:pt idx="209">
                  <c:v>0.57228195937873383</c:v>
                </c:pt>
                <c:pt idx="210">
                  <c:v>0.62704101951413771</c:v>
                </c:pt>
                <c:pt idx="211">
                  <c:v>0.63520509757068888</c:v>
                </c:pt>
                <c:pt idx="212">
                  <c:v>0.67463162086818007</c:v>
                </c:pt>
                <c:pt idx="213">
                  <c:v>0.64615690959776984</c:v>
                </c:pt>
                <c:pt idx="214">
                  <c:v>0.56929510155316621</c:v>
                </c:pt>
                <c:pt idx="215">
                  <c:v>0.52708084428514568</c:v>
                </c:pt>
                <c:pt idx="216">
                  <c:v>0.50736758263640014</c:v>
                </c:pt>
                <c:pt idx="217">
                  <c:v>0.5633213859020314</c:v>
                </c:pt>
                <c:pt idx="218">
                  <c:v>0.61529271206690594</c:v>
                </c:pt>
                <c:pt idx="219">
                  <c:v>0.61091198725607321</c:v>
                </c:pt>
                <c:pt idx="220">
                  <c:v>0.60673038630027876</c:v>
                </c:pt>
                <c:pt idx="221">
                  <c:v>0.58542413381123071</c:v>
                </c:pt>
                <c:pt idx="222">
                  <c:v>0.57745917960971738</c:v>
                </c:pt>
                <c:pt idx="223">
                  <c:v>0.60215053763440862</c:v>
                </c:pt>
                <c:pt idx="224">
                  <c:v>0.58442851453604161</c:v>
                </c:pt>
                <c:pt idx="225">
                  <c:v>0.59717244125846292</c:v>
                </c:pt>
                <c:pt idx="226">
                  <c:v>0.65292712066905634</c:v>
                </c:pt>
                <c:pt idx="227">
                  <c:v>0.66228594185583434</c:v>
                </c:pt>
                <c:pt idx="228">
                  <c:v>0.7114695340501791</c:v>
                </c:pt>
                <c:pt idx="229">
                  <c:v>0.691756272401434</c:v>
                </c:pt>
                <c:pt idx="230">
                  <c:v>0.69573874950219072</c:v>
                </c:pt>
                <c:pt idx="231">
                  <c:v>0.67443249701314223</c:v>
                </c:pt>
                <c:pt idx="232">
                  <c:v>0.70609318996415782</c:v>
                </c:pt>
                <c:pt idx="233">
                  <c:v>0.68697729988052569</c:v>
                </c:pt>
                <c:pt idx="234">
                  <c:v>0.63819195539625651</c:v>
                </c:pt>
                <c:pt idx="235">
                  <c:v>0.61867781760254881</c:v>
                </c:pt>
                <c:pt idx="236">
                  <c:v>0.61628833134209504</c:v>
                </c:pt>
                <c:pt idx="237">
                  <c:v>0.63620071684587842</c:v>
                </c:pt>
                <c:pt idx="238">
                  <c:v>0.64356829948227834</c:v>
                </c:pt>
                <c:pt idx="239">
                  <c:v>0.66148944643568308</c:v>
                </c:pt>
                <c:pt idx="240">
                  <c:v>0.64894464356829962</c:v>
                </c:pt>
                <c:pt idx="241">
                  <c:v>0.65392273994424543</c:v>
                </c:pt>
                <c:pt idx="242">
                  <c:v>0.65850258861011546</c:v>
                </c:pt>
                <c:pt idx="243">
                  <c:v>0.61688570290720846</c:v>
                </c:pt>
                <c:pt idx="244">
                  <c:v>0.63042612504978102</c:v>
                </c:pt>
                <c:pt idx="245">
                  <c:v>0.65432098765432101</c:v>
                </c:pt>
                <c:pt idx="246">
                  <c:v>0.67602548785344518</c:v>
                </c:pt>
                <c:pt idx="247">
                  <c:v>0.71744324970131435</c:v>
                </c:pt>
                <c:pt idx="248">
                  <c:v>0.75925925925925919</c:v>
                </c:pt>
                <c:pt idx="249">
                  <c:v>0.77976901632815643</c:v>
                </c:pt>
                <c:pt idx="250">
                  <c:v>0.79052170450019921</c:v>
                </c:pt>
                <c:pt idx="251">
                  <c:v>0.80465949820788563</c:v>
                </c:pt>
                <c:pt idx="252">
                  <c:v>0.78255675029868588</c:v>
                </c:pt>
                <c:pt idx="253">
                  <c:v>0.77518916766228596</c:v>
                </c:pt>
                <c:pt idx="254">
                  <c:v>0.78474711270410225</c:v>
                </c:pt>
                <c:pt idx="255">
                  <c:v>0.77439267224213471</c:v>
                </c:pt>
                <c:pt idx="256">
                  <c:v>0.7777777777777779</c:v>
                </c:pt>
                <c:pt idx="257">
                  <c:v>0.82098765432098786</c:v>
                </c:pt>
                <c:pt idx="258">
                  <c:v>0.83412982875348485</c:v>
                </c:pt>
                <c:pt idx="259">
                  <c:v>0.85025886101154935</c:v>
                </c:pt>
                <c:pt idx="260">
                  <c:v>0.85862206292313825</c:v>
                </c:pt>
                <c:pt idx="261">
                  <c:v>0.84070091596973351</c:v>
                </c:pt>
                <c:pt idx="262">
                  <c:v>0.85324571883711697</c:v>
                </c:pt>
                <c:pt idx="263">
                  <c:v>0.8645957785742735</c:v>
                </c:pt>
                <c:pt idx="264">
                  <c:v>0.85842293906810052</c:v>
                </c:pt>
                <c:pt idx="265">
                  <c:v>0.85065710872162492</c:v>
                </c:pt>
                <c:pt idx="266">
                  <c:v>0.83592194344882509</c:v>
                </c:pt>
                <c:pt idx="267">
                  <c:v>0.87534846674631628</c:v>
                </c:pt>
                <c:pt idx="268">
                  <c:v>0.89984070091596968</c:v>
                </c:pt>
                <c:pt idx="269">
                  <c:v>0.94603743528474726</c:v>
                </c:pt>
                <c:pt idx="270">
                  <c:v>0.96037435284747108</c:v>
                </c:pt>
                <c:pt idx="271">
                  <c:v>0.97152528872958988</c:v>
                </c:pt>
                <c:pt idx="272">
                  <c:v>0.99024293110314632</c:v>
                </c:pt>
                <c:pt idx="273">
                  <c:v>1.0306650736758265</c:v>
                </c:pt>
                <c:pt idx="274">
                  <c:v>1.044802867383513</c:v>
                </c:pt>
                <c:pt idx="275">
                  <c:v>1.0374352847471131</c:v>
                </c:pt>
                <c:pt idx="276">
                  <c:v>1.0023894862604541</c:v>
                </c:pt>
                <c:pt idx="277">
                  <c:v>0.97729988052568728</c:v>
                </c:pt>
                <c:pt idx="278">
                  <c:v>1.0215053763440862</c:v>
                </c:pt>
                <c:pt idx="279">
                  <c:v>1.0266825965750699</c:v>
                </c:pt>
                <c:pt idx="280">
                  <c:v>1.0302668259657508</c:v>
                </c:pt>
                <c:pt idx="281">
                  <c:v>1.0137395459976108</c:v>
                </c:pt>
                <c:pt idx="282">
                  <c:v>0.96973317403424952</c:v>
                </c:pt>
                <c:pt idx="283">
                  <c:v>1.0077658303464756</c:v>
                </c:pt>
                <c:pt idx="284">
                  <c:v>1.0284747112704102</c:v>
                </c:pt>
                <c:pt idx="285">
                  <c:v>1.0557546794105934</c:v>
                </c:pt>
                <c:pt idx="286">
                  <c:v>1.0786539227399445</c:v>
                </c:pt>
                <c:pt idx="287">
                  <c:v>1.0925925925925926</c:v>
                </c:pt>
                <c:pt idx="288">
                  <c:v>1.0925925925925926</c:v>
                </c:pt>
                <c:pt idx="289">
                  <c:v>1.1383910792512946</c:v>
                </c:pt>
                <c:pt idx="290">
                  <c:v>1.1447630426125051</c:v>
                </c:pt>
                <c:pt idx="291">
                  <c:v>1.1485463958582238</c:v>
                </c:pt>
                <c:pt idx="292">
                  <c:v>1.1405814416567104</c:v>
                </c:pt>
                <c:pt idx="293">
                  <c:v>1.0975706889685388</c:v>
                </c:pt>
                <c:pt idx="294">
                  <c:v>1.0667064914376745</c:v>
                </c:pt>
                <c:pt idx="295">
                  <c:v>1.0800477897252092</c:v>
                </c:pt>
                <c:pt idx="296">
                  <c:v>1.0714854639585822</c:v>
                </c:pt>
                <c:pt idx="297">
                  <c:v>1.0818399044205498</c:v>
                </c:pt>
                <c:pt idx="298">
                  <c:v>1.1238550378335326</c:v>
                </c:pt>
                <c:pt idx="299">
                  <c:v>1.1290322580645165</c:v>
                </c:pt>
                <c:pt idx="300">
                  <c:v>1.1509358821186779</c:v>
                </c:pt>
                <c:pt idx="301">
                  <c:v>1.1590999601752292</c:v>
                </c:pt>
                <c:pt idx="302">
                  <c:v>1.1955396256471527</c:v>
                </c:pt>
                <c:pt idx="303">
                  <c:v>1.1407805655117482</c:v>
                </c:pt>
                <c:pt idx="304">
                  <c:v>1.1573078454798889</c:v>
                </c:pt>
                <c:pt idx="305">
                  <c:v>1.1318199920350458</c:v>
                </c:pt>
                <c:pt idx="306">
                  <c:v>1.1085225009956192</c:v>
                </c:pt>
                <c:pt idx="307">
                  <c:v>1.1224611708482679</c:v>
                </c:pt>
                <c:pt idx="308">
                  <c:v>1.1290322580645165</c:v>
                </c:pt>
                <c:pt idx="309">
                  <c:v>1.1573078454798889</c:v>
                </c:pt>
                <c:pt idx="310">
                  <c:v>1.1712465153325371</c:v>
                </c:pt>
                <c:pt idx="311">
                  <c:v>1.1957387495021905</c:v>
                </c:pt>
                <c:pt idx="312">
                  <c:v>1.1967343687773795</c:v>
                </c:pt>
                <c:pt idx="313">
                  <c:v>1.179609717244126</c:v>
                </c:pt>
                <c:pt idx="314">
                  <c:v>1.1648745519713262</c:v>
                </c:pt>
                <c:pt idx="315">
                  <c:v>1.1352050975706891</c:v>
                </c:pt>
                <c:pt idx="316">
                  <c:v>1.1162883313420948</c:v>
                </c:pt>
                <c:pt idx="317">
                  <c:v>1.1061330147351656</c:v>
                </c:pt>
                <c:pt idx="318">
                  <c:v>1.1121067303863004</c:v>
                </c:pt>
                <c:pt idx="319">
                  <c:v>1.1135005973715655</c:v>
                </c:pt>
                <c:pt idx="320">
                  <c:v>1.1226602947033058</c:v>
                </c:pt>
                <c:pt idx="321">
                  <c:v>1.1519315013938671</c:v>
                </c:pt>
                <c:pt idx="322">
                  <c:v>1.1734368777379534</c:v>
                </c:pt>
                <c:pt idx="323">
                  <c:v>1.184388689765034</c:v>
                </c:pt>
                <c:pt idx="324">
                  <c:v>1.1517323775388293</c:v>
                </c:pt>
                <c:pt idx="325">
                  <c:v>1.1322182397451215</c:v>
                </c:pt>
                <c:pt idx="326">
                  <c:v>1.1186778176025489</c:v>
                </c:pt>
                <c:pt idx="327">
                  <c:v>1.1107128634010357</c:v>
                </c:pt>
                <c:pt idx="328">
                  <c:v>1.1457586618876945</c:v>
                </c:pt>
                <c:pt idx="329">
                  <c:v>1.1441656710473915</c:v>
                </c:pt>
                <c:pt idx="330">
                  <c:v>1.1415770609319</c:v>
                </c:pt>
                <c:pt idx="331">
                  <c:v>1.1585025886101157</c:v>
                </c:pt>
                <c:pt idx="332">
                  <c:v>1.1266427718040624</c:v>
                </c:pt>
                <c:pt idx="333">
                  <c:v>1.1194743130227003</c:v>
                </c:pt>
                <c:pt idx="334">
                  <c:v>1.115093588211868</c:v>
                </c:pt>
                <c:pt idx="335">
                  <c:v>1.1226602947033058</c:v>
                </c:pt>
                <c:pt idx="336">
                  <c:v>1.1276383910792513</c:v>
                </c:pt>
                <c:pt idx="337">
                  <c:v>1.1144962166467545</c:v>
                </c:pt>
                <c:pt idx="338">
                  <c:v>1.1017522899243333</c:v>
                </c:pt>
                <c:pt idx="339">
                  <c:v>1.0939864595778577</c:v>
                </c:pt>
                <c:pt idx="340">
                  <c:v>1.096774193548387</c:v>
                </c:pt>
                <c:pt idx="341">
                  <c:v>1.0961768219832737</c:v>
                </c:pt>
                <c:pt idx="342">
                  <c:v>1.1029470330545601</c:v>
                </c:pt>
                <c:pt idx="343">
                  <c:v>1.1029470330545601</c:v>
                </c:pt>
                <c:pt idx="344">
                  <c:v>1.1001592990840303</c:v>
                </c:pt>
                <c:pt idx="345">
                  <c:v>1.0953803265631223</c:v>
                </c:pt>
                <c:pt idx="346">
                  <c:v>1.0762644364794902</c:v>
                </c:pt>
                <c:pt idx="347">
                  <c:v>1.0557546794105934</c:v>
                </c:pt>
                <c:pt idx="348">
                  <c:v>1.0563520509757069</c:v>
                </c:pt>
                <c:pt idx="349">
                  <c:v>1.0547590601354044</c:v>
                </c:pt>
                <c:pt idx="350">
                  <c:v>1.0517722023098368</c:v>
                </c:pt>
                <c:pt idx="351">
                  <c:v>1.027479091995221</c:v>
                </c:pt>
                <c:pt idx="352">
                  <c:v>1.0001991238550378</c:v>
                </c:pt>
                <c:pt idx="353">
                  <c:v>0.98785344484269222</c:v>
                </c:pt>
                <c:pt idx="354">
                  <c:v>0.97968936678614105</c:v>
                </c:pt>
                <c:pt idx="355">
                  <c:v>0.9838709677419355</c:v>
                </c:pt>
                <c:pt idx="356">
                  <c:v>0.98367184388689766</c:v>
                </c:pt>
                <c:pt idx="357">
                  <c:v>0.97132616487455203</c:v>
                </c:pt>
                <c:pt idx="358">
                  <c:v>0.98486658701712504</c:v>
                </c:pt>
                <c:pt idx="359">
                  <c:v>0.98984468339307075</c:v>
                </c:pt>
                <c:pt idx="360">
                  <c:v>0.9930306650736761</c:v>
                </c:pt>
                <c:pt idx="361">
                  <c:v>0.98407009159697334</c:v>
                </c:pt>
                <c:pt idx="362">
                  <c:v>0.96873755475906054</c:v>
                </c:pt>
                <c:pt idx="363">
                  <c:v>0.9412584627638394</c:v>
                </c:pt>
                <c:pt idx="364">
                  <c:v>0.93150139386698527</c:v>
                </c:pt>
                <c:pt idx="365">
                  <c:v>0.93050577459179629</c:v>
                </c:pt>
                <c:pt idx="366">
                  <c:v>0.9438470728793309</c:v>
                </c:pt>
                <c:pt idx="367">
                  <c:v>0.95101553166069308</c:v>
                </c:pt>
                <c:pt idx="368">
                  <c:v>0.95280764635603377</c:v>
                </c:pt>
                <c:pt idx="369">
                  <c:v>0.92592592592592615</c:v>
                </c:pt>
                <c:pt idx="370">
                  <c:v>0.89227399442453237</c:v>
                </c:pt>
                <c:pt idx="371">
                  <c:v>0.87753882915173265</c:v>
                </c:pt>
                <c:pt idx="372">
                  <c:v>0.85941855834328951</c:v>
                </c:pt>
                <c:pt idx="373">
                  <c:v>0.87634408602150571</c:v>
                </c:pt>
                <c:pt idx="374">
                  <c:v>0.86240541616885713</c:v>
                </c:pt>
                <c:pt idx="375">
                  <c:v>0.85822381521306268</c:v>
                </c:pt>
                <c:pt idx="376">
                  <c:v>0.83213859020310665</c:v>
                </c:pt>
                <c:pt idx="377">
                  <c:v>0.82516925527678242</c:v>
                </c:pt>
                <c:pt idx="378">
                  <c:v>0.83273596176822007</c:v>
                </c:pt>
                <c:pt idx="379">
                  <c:v>0.84986061330147367</c:v>
                </c:pt>
                <c:pt idx="380">
                  <c:v>0.880724810832338</c:v>
                </c:pt>
                <c:pt idx="381">
                  <c:v>0.8866985264834728</c:v>
                </c:pt>
                <c:pt idx="382">
                  <c:v>0.87674233373158139</c:v>
                </c:pt>
                <c:pt idx="383">
                  <c:v>0.84906411788132241</c:v>
                </c:pt>
                <c:pt idx="384">
                  <c:v>0.83353245718837132</c:v>
                </c:pt>
                <c:pt idx="385">
                  <c:v>0.82815611310235004</c:v>
                </c:pt>
                <c:pt idx="386">
                  <c:v>0.81342094782955021</c:v>
                </c:pt>
                <c:pt idx="387">
                  <c:v>0.82158502588610138</c:v>
                </c:pt>
                <c:pt idx="388">
                  <c:v>0.82815611310235004</c:v>
                </c:pt>
                <c:pt idx="389">
                  <c:v>0.83890880127439271</c:v>
                </c:pt>
                <c:pt idx="390">
                  <c:v>0.83592194344882509</c:v>
                </c:pt>
                <c:pt idx="391">
                  <c:v>0.8393070489844684</c:v>
                </c:pt>
                <c:pt idx="392">
                  <c:v>0.82497013142174458</c:v>
                </c:pt>
                <c:pt idx="393">
                  <c:v>0.81182795698924726</c:v>
                </c:pt>
                <c:pt idx="394">
                  <c:v>0.82357626443647947</c:v>
                </c:pt>
                <c:pt idx="395">
                  <c:v>0.81501393866985272</c:v>
                </c:pt>
                <c:pt idx="396">
                  <c:v>0.8040621266427721</c:v>
                </c:pt>
                <c:pt idx="397">
                  <c:v>0.79350856232576683</c:v>
                </c:pt>
                <c:pt idx="398">
                  <c:v>0.78414974113898883</c:v>
                </c:pt>
                <c:pt idx="399">
                  <c:v>0.76523297491039444</c:v>
                </c:pt>
                <c:pt idx="400">
                  <c:v>0.75866188769414578</c:v>
                </c:pt>
                <c:pt idx="401">
                  <c:v>0.73755475906013557</c:v>
                </c:pt>
                <c:pt idx="402">
                  <c:v>0.7182397451214656</c:v>
                </c:pt>
                <c:pt idx="403">
                  <c:v>0.72779769016328189</c:v>
                </c:pt>
                <c:pt idx="404">
                  <c:v>0.74671445639187572</c:v>
                </c:pt>
                <c:pt idx="405">
                  <c:v>0.74751095181202698</c:v>
                </c:pt>
                <c:pt idx="406">
                  <c:v>0.74512146555157333</c:v>
                </c:pt>
                <c:pt idx="407">
                  <c:v>0.71784149741139003</c:v>
                </c:pt>
                <c:pt idx="408">
                  <c:v>0.68837116686579081</c:v>
                </c:pt>
                <c:pt idx="409">
                  <c:v>0.68996415770609332</c:v>
                </c:pt>
                <c:pt idx="410">
                  <c:v>0.68717642373556342</c:v>
                </c:pt>
                <c:pt idx="411">
                  <c:v>0.69215452011150969</c:v>
                </c:pt>
                <c:pt idx="412">
                  <c:v>0.69135802469135799</c:v>
                </c:pt>
                <c:pt idx="413">
                  <c:v>0.67761847869374758</c:v>
                </c:pt>
                <c:pt idx="414">
                  <c:v>0.69016328156113105</c:v>
                </c:pt>
                <c:pt idx="415">
                  <c:v>0.69673436877737971</c:v>
                </c:pt>
                <c:pt idx="416">
                  <c:v>0.69772998805256881</c:v>
                </c:pt>
                <c:pt idx="417">
                  <c:v>0.70191158900836326</c:v>
                </c:pt>
                <c:pt idx="418">
                  <c:v>0.67264038231780188</c:v>
                </c:pt>
                <c:pt idx="419">
                  <c:v>0.66507367582636412</c:v>
                </c:pt>
                <c:pt idx="420">
                  <c:v>0.66786140979689401</c:v>
                </c:pt>
                <c:pt idx="421">
                  <c:v>0.67761847869374758</c:v>
                </c:pt>
                <c:pt idx="422">
                  <c:v>0.68518518518518534</c:v>
                </c:pt>
                <c:pt idx="423">
                  <c:v>0.69733174034249323</c:v>
                </c:pt>
                <c:pt idx="424">
                  <c:v>0.70370370370370405</c:v>
                </c:pt>
                <c:pt idx="425">
                  <c:v>0.70430107526881747</c:v>
                </c:pt>
                <c:pt idx="426">
                  <c:v>0.70350457984866621</c:v>
                </c:pt>
                <c:pt idx="427">
                  <c:v>0.68120270808442873</c:v>
                </c:pt>
                <c:pt idx="428">
                  <c:v>0.66168857029072092</c:v>
                </c:pt>
                <c:pt idx="429">
                  <c:v>0.64715252887295893</c:v>
                </c:pt>
                <c:pt idx="430">
                  <c:v>0.65969733174034284</c:v>
                </c:pt>
                <c:pt idx="431">
                  <c:v>0.65730784547988863</c:v>
                </c:pt>
                <c:pt idx="432">
                  <c:v>0.66328156113102343</c:v>
                </c:pt>
                <c:pt idx="433">
                  <c:v>0.67025089605734767</c:v>
                </c:pt>
                <c:pt idx="434">
                  <c:v>0.65073675826363997</c:v>
                </c:pt>
                <c:pt idx="435">
                  <c:v>0.65511748307447226</c:v>
                </c:pt>
                <c:pt idx="436">
                  <c:v>0.66069295101553183</c:v>
                </c:pt>
                <c:pt idx="437">
                  <c:v>0.64695340501792109</c:v>
                </c:pt>
                <c:pt idx="438">
                  <c:v>0.65989645559538068</c:v>
                </c:pt>
                <c:pt idx="439">
                  <c:v>0.659498207885305</c:v>
                </c:pt>
                <c:pt idx="440">
                  <c:v>0.66288331342094775</c:v>
                </c:pt>
                <c:pt idx="441">
                  <c:v>0.66089207487056967</c:v>
                </c:pt>
                <c:pt idx="442">
                  <c:v>0.64436479490242959</c:v>
                </c:pt>
                <c:pt idx="443">
                  <c:v>0.63281561131023512</c:v>
                </c:pt>
                <c:pt idx="444">
                  <c:v>0.63241736360015954</c:v>
                </c:pt>
                <c:pt idx="445">
                  <c:v>0.63799283154121866</c:v>
                </c:pt>
                <c:pt idx="446">
                  <c:v>0.65193150139386724</c:v>
                </c:pt>
                <c:pt idx="447">
                  <c:v>0.65232974910394292</c:v>
                </c:pt>
                <c:pt idx="448">
                  <c:v>0.64137793707686197</c:v>
                </c:pt>
                <c:pt idx="449">
                  <c:v>0.64277180406212664</c:v>
                </c:pt>
                <c:pt idx="450">
                  <c:v>0.64038231780167287</c:v>
                </c:pt>
                <c:pt idx="451">
                  <c:v>0.65153325368379167</c:v>
                </c:pt>
                <c:pt idx="452">
                  <c:v>0.66487455197132639</c:v>
                </c:pt>
                <c:pt idx="453">
                  <c:v>0.67463162086818007</c:v>
                </c:pt>
                <c:pt idx="454">
                  <c:v>0.67582636399840734</c:v>
                </c:pt>
                <c:pt idx="455">
                  <c:v>0.66825965750696958</c:v>
                </c:pt>
                <c:pt idx="456">
                  <c:v>0.65531660692951055</c:v>
                </c:pt>
                <c:pt idx="457">
                  <c:v>0.63938669852648378</c:v>
                </c:pt>
                <c:pt idx="458">
                  <c:v>0.63839107925129435</c:v>
                </c:pt>
                <c:pt idx="459">
                  <c:v>0.64555953803265642</c:v>
                </c:pt>
                <c:pt idx="460">
                  <c:v>0.66746316208681833</c:v>
                </c:pt>
                <c:pt idx="461">
                  <c:v>0.68956590999601763</c:v>
                </c:pt>
                <c:pt idx="462">
                  <c:v>0.70330545599362804</c:v>
                </c:pt>
                <c:pt idx="463">
                  <c:v>0.7088809239346876</c:v>
                </c:pt>
                <c:pt idx="464">
                  <c:v>0.70688968538430907</c:v>
                </c:pt>
                <c:pt idx="465">
                  <c:v>0.70828355236957419</c:v>
                </c:pt>
                <c:pt idx="466">
                  <c:v>0.70609318996415782</c:v>
                </c:pt>
                <c:pt idx="467">
                  <c:v>0.7031063321385902</c:v>
                </c:pt>
                <c:pt idx="468">
                  <c:v>0.6961369972122663</c:v>
                </c:pt>
                <c:pt idx="469">
                  <c:v>0.69733174034249323</c:v>
                </c:pt>
                <c:pt idx="470">
                  <c:v>0.69892473118279563</c:v>
                </c:pt>
                <c:pt idx="471">
                  <c:v>0.70270808442851451</c:v>
                </c:pt>
                <c:pt idx="472">
                  <c:v>0.70230983671843894</c:v>
                </c:pt>
                <c:pt idx="473">
                  <c:v>0.68757467144563955</c:v>
                </c:pt>
                <c:pt idx="474">
                  <c:v>0.69553962564715288</c:v>
                </c:pt>
                <c:pt idx="475">
                  <c:v>0.70230983671843894</c:v>
                </c:pt>
                <c:pt idx="476">
                  <c:v>0.69334926324173651</c:v>
                </c:pt>
                <c:pt idx="477">
                  <c:v>0.70230983671843894</c:v>
                </c:pt>
                <c:pt idx="478">
                  <c:v>0.69454400637196334</c:v>
                </c:pt>
                <c:pt idx="479">
                  <c:v>0.69673436877737971</c:v>
                </c:pt>
                <c:pt idx="480">
                  <c:v>0.70927917164476317</c:v>
                </c:pt>
                <c:pt idx="481">
                  <c:v>0.71465551573078456</c:v>
                </c:pt>
                <c:pt idx="482">
                  <c:v>0.71704500199123877</c:v>
                </c:pt>
                <c:pt idx="483">
                  <c:v>0.71166865790521738</c:v>
                </c:pt>
                <c:pt idx="484">
                  <c:v>0.70669056152927123</c:v>
                </c:pt>
                <c:pt idx="485">
                  <c:v>0.70430107526881747</c:v>
                </c:pt>
                <c:pt idx="486">
                  <c:v>0.70649143767423339</c:v>
                </c:pt>
                <c:pt idx="487">
                  <c:v>0.71784149741139003</c:v>
                </c:pt>
                <c:pt idx="488">
                  <c:v>0.73078454798884906</c:v>
                </c:pt>
                <c:pt idx="489">
                  <c:v>0.73237753882915202</c:v>
                </c:pt>
                <c:pt idx="490">
                  <c:v>0.73277578653922759</c:v>
                </c:pt>
                <c:pt idx="491">
                  <c:v>0.7250099561927521</c:v>
                </c:pt>
                <c:pt idx="492">
                  <c:v>0.71903624054161686</c:v>
                </c:pt>
                <c:pt idx="493">
                  <c:v>0.71863799283154128</c:v>
                </c:pt>
                <c:pt idx="494">
                  <c:v>0.72580645161290336</c:v>
                </c:pt>
                <c:pt idx="495">
                  <c:v>0.7421346077260057</c:v>
                </c:pt>
                <c:pt idx="496">
                  <c:v>0.74930306650736778</c:v>
                </c:pt>
                <c:pt idx="497">
                  <c:v>0.75607327757865428</c:v>
                </c:pt>
                <c:pt idx="498">
                  <c:v>0.75507765830346474</c:v>
                </c:pt>
                <c:pt idx="499">
                  <c:v>0.74830744723217868</c:v>
                </c:pt>
                <c:pt idx="500">
                  <c:v>0.75009956192751903</c:v>
                </c:pt>
                <c:pt idx="501">
                  <c:v>0.74990043807248119</c:v>
                </c:pt>
                <c:pt idx="502">
                  <c:v>0.74671445639187572</c:v>
                </c:pt>
                <c:pt idx="503">
                  <c:v>0.73914774990043808</c:v>
                </c:pt>
                <c:pt idx="504">
                  <c:v>0.73775388291517341</c:v>
                </c:pt>
                <c:pt idx="505">
                  <c:v>0.74352847471127037</c:v>
                </c:pt>
                <c:pt idx="506">
                  <c:v>0.74910394265232993</c:v>
                </c:pt>
                <c:pt idx="507">
                  <c:v>0.76622859418558353</c:v>
                </c:pt>
                <c:pt idx="508">
                  <c:v>0.77737953006770233</c:v>
                </c:pt>
                <c:pt idx="509">
                  <c:v>0.78872958980485885</c:v>
                </c:pt>
                <c:pt idx="510">
                  <c:v>0.80645161290322587</c:v>
                </c:pt>
                <c:pt idx="511">
                  <c:v>0.79868578255675038</c:v>
                </c:pt>
                <c:pt idx="512">
                  <c:v>0.79171644763042603</c:v>
                </c:pt>
                <c:pt idx="513">
                  <c:v>0.77837514934289131</c:v>
                </c:pt>
                <c:pt idx="514">
                  <c:v>0.78056551174830768</c:v>
                </c:pt>
                <c:pt idx="515">
                  <c:v>0.79549980087614491</c:v>
                </c:pt>
                <c:pt idx="516">
                  <c:v>0.79788928713659912</c:v>
                </c:pt>
                <c:pt idx="517">
                  <c:v>0.80326563122262051</c:v>
                </c:pt>
                <c:pt idx="518">
                  <c:v>0.78972520908004795</c:v>
                </c:pt>
                <c:pt idx="519">
                  <c:v>0.78136200716845894</c:v>
                </c:pt>
                <c:pt idx="520">
                  <c:v>0.78634010354440476</c:v>
                </c:pt>
                <c:pt idx="521">
                  <c:v>0.78733572281959374</c:v>
                </c:pt>
                <c:pt idx="522">
                  <c:v>0.79549980087614491</c:v>
                </c:pt>
                <c:pt idx="523">
                  <c:v>0.78753484667463158</c:v>
                </c:pt>
                <c:pt idx="524">
                  <c:v>0.77937076861808041</c:v>
                </c:pt>
                <c:pt idx="525">
                  <c:v>0.77080844285145367</c:v>
                </c:pt>
                <c:pt idx="526">
                  <c:v>0.76483472720031886</c:v>
                </c:pt>
                <c:pt idx="527">
                  <c:v>0.76722421346077263</c:v>
                </c:pt>
                <c:pt idx="528">
                  <c:v>0.78395061728395099</c:v>
                </c:pt>
                <c:pt idx="529">
                  <c:v>0.79908403026682595</c:v>
                </c:pt>
                <c:pt idx="530">
                  <c:v>0.81023496614894475</c:v>
                </c:pt>
                <c:pt idx="531">
                  <c:v>0.81720430107526909</c:v>
                </c:pt>
                <c:pt idx="532">
                  <c:v>0.81381919553962578</c:v>
                </c:pt>
                <c:pt idx="533">
                  <c:v>0.81142970927917157</c:v>
                </c:pt>
                <c:pt idx="534">
                  <c:v>0.81222620469932327</c:v>
                </c:pt>
                <c:pt idx="535">
                  <c:v>0.82516925527678242</c:v>
                </c:pt>
                <c:pt idx="536">
                  <c:v>0.8279569892473122</c:v>
                </c:pt>
                <c:pt idx="537">
                  <c:v>0.83253683791318234</c:v>
                </c:pt>
                <c:pt idx="538">
                  <c:v>0.83014735165272813</c:v>
                </c:pt>
                <c:pt idx="539">
                  <c:v>0.81620868180007999</c:v>
                </c:pt>
                <c:pt idx="540">
                  <c:v>0.81740342493030682</c:v>
                </c:pt>
                <c:pt idx="541">
                  <c:v>0.81640780565511784</c:v>
                </c:pt>
                <c:pt idx="542">
                  <c:v>0.81541218637992829</c:v>
                </c:pt>
                <c:pt idx="543">
                  <c:v>0.82058940661091229</c:v>
                </c:pt>
                <c:pt idx="544">
                  <c:v>0.81680605336519341</c:v>
                </c:pt>
                <c:pt idx="545">
                  <c:v>0.81123058542413384</c:v>
                </c:pt>
                <c:pt idx="546">
                  <c:v>0.82178414974113911</c:v>
                </c:pt>
                <c:pt idx="547">
                  <c:v>0.8279569892473122</c:v>
                </c:pt>
                <c:pt idx="548">
                  <c:v>0.83472720031859826</c:v>
                </c:pt>
                <c:pt idx="549">
                  <c:v>0.84149741138988476</c:v>
                </c:pt>
                <c:pt idx="550">
                  <c:v>0.82437275985663117</c:v>
                </c:pt>
                <c:pt idx="551">
                  <c:v>0.81162883313420942</c:v>
                </c:pt>
                <c:pt idx="552">
                  <c:v>0.80266825965750699</c:v>
                </c:pt>
                <c:pt idx="553">
                  <c:v>0.79450418160095582</c:v>
                </c:pt>
                <c:pt idx="554">
                  <c:v>0.8050577459179612</c:v>
                </c:pt>
                <c:pt idx="555">
                  <c:v>0.82556750298685799</c:v>
                </c:pt>
                <c:pt idx="556">
                  <c:v>0.83612106730386337</c:v>
                </c:pt>
                <c:pt idx="557">
                  <c:v>0.84687375547590604</c:v>
                </c:pt>
                <c:pt idx="558">
                  <c:v>0.84169653524492249</c:v>
                </c:pt>
                <c:pt idx="559">
                  <c:v>0.82954998008761471</c:v>
                </c:pt>
                <c:pt idx="560">
                  <c:v>0.82198327359617696</c:v>
                </c:pt>
                <c:pt idx="561">
                  <c:v>0.82258064516129037</c:v>
                </c:pt>
                <c:pt idx="562">
                  <c:v>0.83412982875348485</c:v>
                </c:pt>
                <c:pt idx="563">
                  <c:v>0.83632019115890122</c:v>
                </c:pt>
                <c:pt idx="564">
                  <c:v>0.84249303066507375</c:v>
                </c:pt>
                <c:pt idx="565">
                  <c:v>0.83990442054958181</c:v>
                </c:pt>
                <c:pt idx="566">
                  <c:v>0.83910792512943055</c:v>
                </c:pt>
                <c:pt idx="567">
                  <c:v>0.84428514536041455</c:v>
                </c:pt>
                <c:pt idx="568">
                  <c:v>0.83572281959378725</c:v>
                </c:pt>
                <c:pt idx="569">
                  <c:v>0.8323377140581445</c:v>
                </c:pt>
                <c:pt idx="570">
                  <c:v>0.82337714058144162</c:v>
                </c:pt>
                <c:pt idx="571">
                  <c:v>0.80963759458383133</c:v>
                </c:pt>
                <c:pt idx="572">
                  <c:v>0.81043409000398259</c:v>
                </c:pt>
                <c:pt idx="573">
                  <c:v>0.82138590203106354</c:v>
                </c:pt>
                <c:pt idx="574">
                  <c:v>0.82855436081242562</c:v>
                </c:pt>
                <c:pt idx="575">
                  <c:v>0.82337714058144162</c:v>
                </c:pt>
                <c:pt idx="576">
                  <c:v>0.82158502588610138</c:v>
                </c:pt>
                <c:pt idx="577">
                  <c:v>0.81381919553962578</c:v>
                </c:pt>
                <c:pt idx="578">
                  <c:v>0.80904022301871792</c:v>
                </c:pt>
                <c:pt idx="579">
                  <c:v>0.8178016726403825</c:v>
                </c:pt>
                <c:pt idx="580">
                  <c:v>0.81979291119076059</c:v>
                </c:pt>
                <c:pt idx="581">
                  <c:v>0.81581043409000387</c:v>
                </c:pt>
                <c:pt idx="582">
                  <c:v>0.81023496614894475</c:v>
                </c:pt>
                <c:pt idx="583">
                  <c:v>0.811031461569096</c:v>
                </c:pt>
                <c:pt idx="584">
                  <c:v>0.80366387893269609</c:v>
                </c:pt>
                <c:pt idx="585">
                  <c:v>0.78952608522501011</c:v>
                </c:pt>
                <c:pt idx="586">
                  <c:v>0.77658303464755107</c:v>
                </c:pt>
                <c:pt idx="587">
                  <c:v>0.76821983273596206</c:v>
                </c:pt>
                <c:pt idx="588">
                  <c:v>0.76184786937475124</c:v>
                </c:pt>
                <c:pt idx="589">
                  <c:v>0.76423735563520545</c:v>
                </c:pt>
                <c:pt idx="590">
                  <c:v>0.76861808044603774</c:v>
                </c:pt>
                <c:pt idx="591">
                  <c:v>0.77757865392274006</c:v>
                </c:pt>
                <c:pt idx="592">
                  <c:v>0.78295499800876145</c:v>
                </c:pt>
                <c:pt idx="593">
                  <c:v>0.78056551174830768</c:v>
                </c:pt>
                <c:pt idx="594">
                  <c:v>0.77897252090800484</c:v>
                </c:pt>
                <c:pt idx="595">
                  <c:v>0.76304261250497807</c:v>
                </c:pt>
                <c:pt idx="596">
                  <c:v>0.75686977299880553</c:v>
                </c:pt>
                <c:pt idx="597">
                  <c:v>0.74970131421744335</c:v>
                </c:pt>
                <c:pt idx="598">
                  <c:v>0.75009956192751903</c:v>
                </c:pt>
                <c:pt idx="599">
                  <c:v>0.74870569494225436</c:v>
                </c:pt>
                <c:pt idx="600">
                  <c:v>0.74711270410195141</c:v>
                </c:pt>
                <c:pt idx="601">
                  <c:v>0.74651533253683799</c:v>
                </c:pt>
                <c:pt idx="602">
                  <c:v>0.73516527279968136</c:v>
                </c:pt>
                <c:pt idx="603">
                  <c:v>0.72859418558343314</c:v>
                </c:pt>
                <c:pt idx="604">
                  <c:v>0.71206690561529307</c:v>
                </c:pt>
                <c:pt idx="605">
                  <c:v>0.7078853046594985</c:v>
                </c:pt>
                <c:pt idx="606">
                  <c:v>0.72043010752688197</c:v>
                </c:pt>
                <c:pt idx="607">
                  <c:v>0.73257666268418986</c:v>
                </c:pt>
                <c:pt idx="608">
                  <c:v>0.73974512146555194</c:v>
                </c:pt>
                <c:pt idx="609">
                  <c:v>0.73337315810434112</c:v>
                </c:pt>
                <c:pt idx="610">
                  <c:v>0.71704500199123877</c:v>
                </c:pt>
                <c:pt idx="611">
                  <c:v>0.70489844683393088</c:v>
                </c:pt>
                <c:pt idx="612">
                  <c:v>0.71266427718040648</c:v>
                </c:pt>
                <c:pt idx="613">
                  <c:v>0.70529669454400656</c:v>
                </c:pt>
                <c:pt idx="614">
                  <c:v>0.70489844683393088</c:v>
                </c:pt>
                <c:pt idx="615">
                  <c:v>0.70350457984866621</c:v>
                </c:pt>
                <c:pt idx="616">
                  <c:v>0.69155714854639616</c:v>
                </c:pt>
                <c:pt idx="617">
                  <c:v>0.69633612106730414</c:v>
                </c:pt>
                <c:pt idx="618">
                  <c:v>0.68936678614097979</c:v>
                </c:pt>
                <c:pt idx="619">
                  <c:v>0.69036240541616889</c:v>
                </c:pt>
                <c:pt idx="620">
                  <c:v>0.68936678614097979</c:v>
                </c:pt>
                <c:pt idx="621">
                  <c:v>0.6909597769812823</c:v>
                </c:pt>
                <c:pt idx="622">
                  <c:v>0.69932297889287132</c:v>
                </c:pt>
                <c:pt idx="623">
                  <c:v>0.69315013938669867</c:v>
                </c:pt>
                <c:pt idx="624">
                  <c:v>0.70091596973317427</c:v>
                </c:pt>
                <c:pt idx="625">
                  <c:v>0.70350457984866621</c:v>
                </c:pt>
                <c:pt idx="626">
                  <c:v>0.70430107526881747</c:v>
                </c:pt>
                <c:pt idx="627">
                  <c:v>0.71604938271604968</c:v>
                </c:pt>
                <c:pt idx="628">
                  <c:v>0.71326164874551989</c:v>
                </c:pt>
                <c:pt idx="629">
                  <c:v>0.71943448825169254</c:v>
                </c:pt>
                <c:pt idx="630">
                  <c:v>0.72202309836718448</c:v>
                </c:pt>
                <c:pt idx="631">
                  <c:v>0.7283950617283953</c:v>
                </c:pt>
                <c:pt idx="632">
                  <c:v>0.7343687773795301</c:v>
                </c:pt>
                <c:pt idx="633">
                  <c:v>0.74412584627638423</c:v>
                </c:pt>
                <c:pt idx="634">
                  <c:v>0.75248904818797324</c:v>
                </c:pt>
                <c:pt idx="635">
                  <c:v>0.75089605734767029</c:v>
                </c:pt>
                <c:pt idx="636">
                  <c:v>0.76204699322978908</c:v>
                </c:pt>
                <c:pt idx="637">
                  <c:v>0.76802070888092422</c:v>
                </c:pt>
                <c:pt idx="638">
                  <c:v>0.77618478693747539</c:v>
                </c:pt>
                <c:pt idx="639">
                  <c:v>0.78534448426921566</c:v>
                </c:pt>
                <c:pt idx="640">
                  <c:v>0.79350856232576683</c:v>
                </c:pt>
                <c:pt idx="641">
                  <c:v>0.80306650736758267</c:v>
                </c:pt>
                <c:pt idx="642">
                  <c:v>0.80744723217841496</c:v>
                </c:pt>
                <c:pt idx="643">
                  <c:v>0.8279569892473122</c:v>
                </c:pt>
                <c:pt idx="644">
                  <c:v>0.84309040223018716</c:v>
                </c:pt>
                <c:pt idx="645">
                  <c:v>0.85125448028673834</c:v>
                </c:pt>
                <c:pt idx="646">
                  <c:v>0.86658701712465158</c:v>
                </c:pt>
                <c:pt idx="647">
                  <c:v>0.86957387495021921</c:v>
                </c:pt>
                <c:pt idx="648">
                  <c:v>0.880724810832338</c:v>
                </c:pt>
                <c:pt idx="649">
                  <c:v>0.8968538430904025</c:v>
                </c:pt>
                <c:pt idx="650">
                  <c:v>0.90223018717642389</c:v>
                </c:pt>
                <c:pt idx="651">
                  <c:v>0.91895659099960181</c:v>
                </c:pt>
                <c:pt idx="652">
                  <c:v>0.93647949024293142</c:v>
                </c:pt>
                <c:pt idx="653">
                  <c:v>0.9472321784149742</c:v>
                </c:pt>
                <c:pt idx="654">
                  <c:v>0.96575069693349291</c:v>
                </c:pt>
                <c:pt idx="655">
                  <c:v>0.97212266029470329</c:v>
                </c:pt>
                <c:pt idx="656">
                  <c:v>0.96037435284747108</c:v>
                </c:pt>
                <c:pt idx="657">
                  <c:v>0.97172441258462761</c:v>
                </c:pt>
                <c:pt idx="658">
                  <c:v>0.98267622461170867</c:v>
                </c:pt>
                <c:pt idx="659">
                  <c:v>0.98267622461170867</c:v>
                </c:pt>
                <c:pt idx="660">
                  <c:v>0.9940262843488652</c:v>
                </c:pt>
                <c:pt idx="661">
                  <c:v>0.98725607327757869</c:v>
                </c:pt>
                <c:pt idx="662">
                  <c:v>0.99860613301473533</c:v>
                </c:pt>
                <c:pt idx="663">
                  <c:v>1.0137395459976108</c:v>
                </c:pt>
                <c:pt idx="664">
                  <c:v>1.0236957387495023</c:v>
                </c:pt>
                <c:pt idx="665">
                  <c:v>1.032258064516129</c:v>
                </c:pt>
                <c:pt idx="666">
                  <c:v>1.020310633213859</c:v>
                </c:pt>
                <c:pt idx="667">
                  <c:v>1.0131421744324973</c:v>
                </c:pt>
                <c:pt idx="668">
                  <c:v>1.0073675826363999</c:v>
                </c:pt>
                <c:pt idx="669">
                  <c:v>1.0011947431302273</c:v>
                </c:pt>
                <c:pt idx="670">
                  <c:v>1</c:v>
                </c:pt>
                <c:pt idx="671">
                  <c:v>1.0041816009557945</c:v>
                </c:pt>
                <c:pt idx="672">
                  <c:v>1.0051772202309839</c:v>
                </c:pt>
                <c:pt idx="673">
                  <c:v>1.0079649542015134</c:v>
                </c:pt>
                <c:pt idx="674">
                  <c:v>1.0049780963759463</c:v>
                </c:pt>
                <c:pt idx="675">
                  <c:v>1</c:v>
                </c:pt>
                <c:pt idx="676">
                  <c:v>0.99601752289924328</c:v>
                </c:pt>
                <c:pt idx="677">
                  <c:v>0.98207885304659515</c:v>
                </c:pt>
                <c:pt idx="678">
                  <c:v>0.96515332536837939</c:v>
                </c:pt>
                <c:pt idx="679">
                  <c:v>0.9438470728793309</c:v>
                </c:pt>
                <c:pt idx="680">
                  <c:v>0.92811628833134208</c:v>
                </c:pt>
                <c:pt idx="681">
                  <c:v>0.91776184786937498</c:v>
                </c:pt>
                <c:pt idx="682">
                  <c:v>0.91517323775388293</c:v>
                </c:pt>
                <c:pt idx="683">
                  <c:v>0.9149741138988452</c:v>
                </c:pt>
                <c:pt idx="684">
                  <c:v>0.91517323775388293</c:v>
                </c:pt>
                <c:pt idx="685">
                  <c:v>0.90023894862604581</c:v>
                </c:pt>
                <c:pt idx="686">
                  <c:v>0.87893269613699732</c:v>
                </c:pt>
                <c:pt idx="687">
                  <c:v>0.85085623257666276</c:v>
                </c:pt>
                <c:pt idx="688">
                  <c:v>0.82039028275587444</c:v>
                </c:pt>
                <c:pt idx="689">
                  <c:v>0.80864197530864224</c:v>
                </c:pt>
                <c:pt idx="690">
                  <c:v>0.78773397052966942</c:v>
                </c:pt>
                <c:pt idx="691">
                  <c:v>0.76742333731581036</c:v>
                </c:pt>
                <c:pt idx="692">
                  <c:v>0.74392672242134639</c:v>
                </c:pt>
                <c:pt idx="693">
                  <c:v>0.72242134607726016</c:v>
                </c:pt>
                <c:pt idx="694">
                  <c:v>0.69992035045798517</c:v>
                </c:pt>
                <c:pt idx="695">
                  <c:v>0.67881322182397452</c:v>
                </c:pt>
                <c:pt idx="696">
                  <c:v>0.66308243727598559</c:v>
                </c:pt>
                <c:pt idx="697">
                  <c:v>0.63639984070091615</c:v>
                </c:pt>
                <c:pt idx="698">
                  <c:v>0.62007168458781392</c:v>
                </c:pt>
                <c:pt idx="699">
                  <c:v>0.6049382716049384</c:v>
                </c:pt>
                <c:pt idx="700">
                  <c:v>0.58462763839107945</c:v>
                </c:pt>
                <c:pt idx="701">
                  <c:v>0.56013540422142594</c:v>
                </c:pt>
                <c:pt idx="702">
                  <c:v>0.54121863799283165</c:v>
                </c:pt>
                <c:pt idx="703">
                  <c:v>0.52270011947431294</c:v>
                </c:pt>
                <c:pt idx="704">
                  <c:v>0.49601752289924356</c:v>
                </c:pt>
                <c:pt idx="705">
                  <c:v>0.48068498606133031</c:v>
                </c:pt>
                <c:pt idx="706">
                  <c:v>0.45718837116686584</c:v>
                </c:pt>
                <c:pt idx="707">
                  <c:v>0.43349263241736363</c:v>
                </c:pt>
                <c:pt idx="708">
                  <c:v>0.42433293508562342</c:v>
                </c:pt>
                <c:pt idx="709">
                  <c:v>0.40760653126244545</c:v>
                </c:pt>
                <c:pt idx="710">
                  <c:v>0.38868976503385116</c:v>
                </c:pt>
                <c:pt idx="711">
                  <c:v>0.37953006770211095</c:v>
                </c:pt>
                <c:pt idx="712">
                  <c:v>0.36818000796495437</c:v>
                </c:pt>
                <c:pt idx="713">
                  <c:v>0.35822381521306246</c:v>
                </c:pt>
                <c:pt idx="714">
                  <c:v>0.35045798486658736</c:v>
                </c:pt>
                <c:pt idx="715">
                  <c:v>0.33671843886897657</c:v>
                </c:pt>
                <c:pt idx="716">
                  <c:v>0.32158502588610111</c:v>
                </c:pt>
                <c:pt idx="717">
                  <c:v>0.30963759458383111</c:v>
                </c:pt>
                <c:pt idx="718">
                  <c:v>0.2994822779769018</c:v>
                </c:pt>
                <c:pt idx="719">
                  <c:v>0.29091995221027506</c:v>
                </c:pt>
                <c:pt idx="720">
                  <c:v>0.28315412186379951</c:v>
                </c:pt>
                <c:pt idx="721">
                  <c:v>0.27439267224213493</c:v>
                </c:pt>
                <c:pt idx="722">
                  <c:v>0.27041019514137821</c:v>
                </c:pt>
                <c:pt idx="723">
                  <c:v>0.26622859418558376</c:v>
                </c:pt>
                <c:pt idx="724">
                  <c:v>0.26304261250497835</c:v>
                </c:pt>
                <c:pt idx="725">
                  <c:v>0.25886101154918384</c:v>
                </c:pt>
                <c:pt idx="726">
                  <c:v>0.25348466746316206</c:v>
                </c:pt>
                <c:pt idx="727">
                  <c:v>0.25089605734767051</c:v>
                </c:pt>
                <c:pt idx="728">
                  <c:v>0.24293110314615712</c:v>
                </c:pt>
                <c:pt idx="729">
                  <c:v>0.23217841497411398</c:v>
                </c:pt>
                <c:pt idx="730">
                  <c:v>0.2208283552369574</c:v>
                </c:pt>
                <c:pt idx="731">
                  <c:v>0.20848267622461175</c:v>
                </c:pt>
                <c:pt idx="732">
                  <c:v>0.20310633213859039</c:v>
                </c:pt>
                <c:pt idx="733">
                  <c:v>0.20888092393468738</c:v>
                </c:pt>
                <c:pt idx="734">
                  <c:v>0.2148546395858226</c:v>
                </c:pt>
                <c:pt idx="735">
                  <c:v>0.22003185981680615</c:v>
                </c:pt>
                <c:pt idx="736">
                  <c:v>0.22500995619275188</c:v>
                </c:pt>
                <c:pt idx="737">
                  <c:v>0.223815213062525</c:v>
                </c:pt>
                <c:pt idx="738">
                  <c:v>0.21983273596176833</c:v>
                </c:pt>
                <c:pt idx="739">
                  <c:v>0.21784149741139022</c:v>
                </c:pt>
                <c:pt idx="740">
                  <c:v>0.20848267622461175</c:v>
                </c:pt>
                <c:pt idx="741">
                  <c:v>0.19753086419753077</c:v>
                </c:pt>
                <c:pt idx="742">
                  <c:v>0.18996415770609351</c:v>
                </c:pt>
                <c:pt idx="743">
                  <c:v>0.18239745121465578</c:v>
                </c:pt>
                <c:pt idx="744">
                  <c:v>0.17801672640382349</c:v>
                </c:pt>
                <c:pt idx="745">
                  <c:v>0.17602548785344491</c:v>
                </c:pt>
                <c:pt idx="746">
                  <c:v>0.17562724014336931</c:v>
                </c:pt>
                <c:pt idx="747">
                  <c:v>0.17443249701314242</c:v>
                </c:pt>
                <c:pt idx="748">
                  <c:v>0.16865790521704502</c:v>
                </c:pt>
                <c:pt idx="749">
                  <c:v>0.16646754281162907</c:v>
                </c:pt>
                <c:pt idx="750">
                  <c:v>0.16228594185583459</c:v>
                </c:pt>
                <c:pt idx="751">
                  <c:v>0.15790521704500229</c:v>
                </c:pt>
                <c:pt idx="752">
                  <c:v>0.15551573078454811</c:v>
                </c:pt>
                <c:pt idx="753">
                  <c:v>0.15193150139386705</c:v>
                </c:pt>
                <c:pt idx="754">
                  <c:v>0.14934289127837508</c:v>
                </c:pt>
                <c:pt idx="755">
                  <c:v>0.14735165272799694</c:v>
                </c:pt>
                <c:pt idx="756">
                  <c:v>0.14555953803265664</c:v>
                </c:pt>
                <c:pt idx="757">
                  <c:v>0.1377937076861811</c:v>
                </c:pt>
                <c:pt idx="758">
                  <c:v>0.13181999203504588</c:v>
                </c:pt>
                <c:pt idx="759">
                  <c:v>0.1262445240939867</c:v>
                </c:pt>
                <c:pt idx="760">
                  <c:v>0.12604540023894889</c:v>
                </c:pt>
                <c:pt idx="761">
                  <c:v>0.12982875348466777</c:v>
                </c:pt>
                <c:pt idx="762">
                  <c:v>0.12724014336917577</c:v>
                </c:pt>
                <c:pt idx="763">
                  <c:v>0.12385503783353252</c:v>
                </c:pt>
                <c:pt idx="764">
                  <c:v>0.11270410195141375</c:v>
                </c:pt>
                <c:pt idx="765">
                  <c:v>0.10394265232974916</c:v>
                </c:pt>
                <c:pt idx="766">
                  <c:v>9.8964555953803421E-2</c:v>
                </c:pt>
                <c:pt idx="767">
                  <c:v>9.3389088012744259E-2</c:v>
                </c:pt>
                <c:pt idx="768">
                  <c:v>9.3189964157706001E-2</c:v>
                </c:pt>
                <c:pt idx="769">
                  <c:v>9.2592592592592574E-2</c:v>
                </c:pt>
                <c:pt idx="770">
                  <c:v>9.7371565113500924E-2</c:v>
                </c:pt>
                <c:pt idx="771">
                  <c:v>9.6774193548387052E-2</c:v>
                </c:pt>
                <c:pt idx="772">
                  <c:v>9.0800477897252263E-2</c:v>
                </c:pt>
                <c:pt idx="773">
                  <c:v>8.8012743926722453E-2</c:v>
                </c:pt>
                <c:pt idx="774">
                  <c:v>8.0047789725209109E-2</c:v>
                </c:pt>
                <c:pt idx="775">
                  <c:v>7.586618876941463E-2</c:v>
                </c:pt>
                <c:pt idx="776">
                  <c:v>7.8454798884906612E-2</c:v>
                </c:pt>
                <c:pt idx="777">
                  <c:v>7.6264436479490244E-2</c:v>
                </c:pt>
                <c:pt idx="778">
                  <c:v>7.407407407407432E-2</c:v>
                </c:pt>
                <c:pt idx="779">
                  <c:v>7.3476702508960878E-2</c:v>
                </c:pt>
                <c:pt idx="780">
                  <c:v>6.9494225408204213E-2</c:v>
                </c:pt>
                <c:pt idx="781">
                  <c:v>6.7702110712863459E-2</c:v>
                </c:pt>
                <c:pt idx="782">
                  <c:v>6.3918757467144607E-2</c:v>
                </c:pt>
                <c:pt idx="783">
                  <c:v>6.073277578653917E-2</c:v>
                </c:pt>
                <c:pt idx="784">
                  <c:v>6.1728395061728676E-2</c:v>
                </c:pt>
                <c:pt idx="785">
                  <c:v>6.3122262046993352E-2</c:v>
                </c:pt>
                <c:pt idx="786">
                  <c:v>6.4516129032258035E-2</c:v>
                </c:pt>
                <c:pt idx="787">
                  <c:v>6.5710872162485348E-2</c:v>
                </c:pt>
                <c:pt idx="788">
                  <c:v>5.9737156511350115E-2</c:v>
                </c:pt>
                <c:pt idx="789">
                  <c:v>5.6551174830744684E-2</c:v>
                </c:pt>
                <c:pt idx="790">
                  <c:v>5.3365193150139704E-2</c:v>
                </c:pt>
                <c:pt idx="791">
                  <c:v>5.0776583034647708E-2</c:v>
                </c:pt>
                <c:pt idx="792">
                  <c:v>5.5555555555555629E-2</c:v>
                </c:pt>
                <c:pt idx="793">
                  <c:v>5.436081242532876E-2</c:v>
                </c:pt>
                <c:pt idx="794">
                  <c:v>5.2966945440063633E-2</c:v>
                </c:pt>
                <c:pt idx="795">
                  <c:v>4.9780963759458653E-2</c:v>
                </c:pt>
                <c:pt idx="796">
                  <c:v>4.7590601354042278E-2</c:v>
                </c:pt>
                <c:pt idx="797">
                  <c:v>3.9625647152528934E-2</c:v>
                </c:pt>
                <c:pt idx="798">
                  <c:v>3.7037037037036938E-2</c:v>
                </c:pt>
                <c:pt idx="799">
                  <c:v>3.1660692951015583E-2</c:v>
                </c:pt>
                <c:pt idx="800">
                  <c:v>2.6881720430107663E-2</c:v>
                </c:pt>
                <c:pt idx="801">
                  <c:v>2.6483472720032038E-2</c:v>
                </c:pt>
                <c:pt idx="802">
                  <c:v>2.1704500199124118E-2</c:v>
                </c:pt>
                <c:pt idx="803">
                  <c:v>2.4890481879729105E-2</c:v>
                </c:pt>
                <c:pt idx="804">
                  <c:v>2.4093986459577856E-2</c:v>
                </c:pt>
                <c:pt idx="805">
                  <c:v>2.3098367184388801E-2</c:v>
                </c:pt>
                <c:pt idx="806">
                  <c:v>2.7877339705296721E-2</c:v>
                </c:pt>
                <c:pt idx="807">
                  <c:v>2.4691358024691294E-2</c:v>
                </c:pt>
                <c:pt idx="808">
                  <c:v>2.6483472720032038E-2</c:v>
                </c:pt>
                <c:pt idx="809">
                  <c:v>2.7678215850258907E-2</c:v>
                </c:pt>
                <c:pt idx="810">
                  <c:v>2.3496614894464422E-2</c:v>
                </c:pt>
                <c:pt idx="811">
                  <c:v>2.1505376344086308E-2</c:v>
                </c:pt>
                <c:pt idx="812">
                  <c:v>1.6527279968140133E-2</c:v>
                </c:pt>
                <c:pt idx="813">
                  <c:v>1.4137793707686393E-2</c:v>
                </c:pt>
                <c:pt idx="814">
                  <c:v>1.0155316606929719E-2</c:v>
                </c:pt>
                <c:pt idx="815">
                  <c:v>2.9868578255676163E-3</c:v>
                </c:pt>
                <c:pt idx="816">
                  <c:v>-3.982477100756232E-4</c:v>
                </c:pt>
                <c:pt idx="817">
                  <c:v>-4.5798486658701091E-3</c:v>
                </c:pt>
                <c:pt idx="818">
                  <c:v>-8.7614496216645958E-3</c:v>
                </c:pt>
                <c:pt idx="819">
                  <c:v>-4.7789725209079212E-3</c:v>
                </c:pt>
                <c:pt idx="820">
                  <c:v>0</c:v>
                </c:pt>
                <c:pt idx="821">
                  <c:v>-5.9737156511343486E-4</c:v>
                </c:pt>
                <c:pt idx="822">
                  <c:v>0</c:v>
                </c:pt>
                <c:pt idx="823">
                  <c:v>2.3894862604541814E-3</c:v>
                </c:pt>
                <c:pt idx="824">
                  <c:v>5.9737156511343486E-4</c:v>
                </c:pt>
                <c:pt idx="825">
                  <c:v>2.588610115491993E-3</c:v>
                </c:pt>
                <c:pt idx="826">
                  <c:v>3.982477100756232E-4</c:v>
                </c:pt>
                <c:pt idx="827">
                  <c:v>-3.9824771007566746E-3</c:v>
                </c:pt>
                <c:pt idx="828">
                  <c:v>-9.3588211867780303E-3</c:v>
                </c:pt>
                <c:pt idx="829">
                  <c:v>-1.6328156113102319E-2</c:v>
                </c:pt>
                <c:pt idx="830">
                  <c:v>-1.0155316606929277E-2</c:v>
                </c:pt>
                <c:pt idx="831">
                  <c:v>-1.0354440461967087E-2</c:v>
                </c:pt>
                <c:pt idx="832">
                  <c:v>-1.4735165272799385E-2</c:v>
                </c:pt>
                <c:pt idx="833">
                  <c:v>-1.5133412982875452E-2</c:v>
                </c:pt>
                <c:pt idx="834">
                  <c:v>-2.0908004778972429E-2</c:v>
                </c:pt>
                <c:pt idx="835">
                  <c:v>-2.5487853444842539E-2</c:v>
                </c:pt>
                <c:pt idx="836">
                  <c:v>-2.8275587415372342E-2</c:v>
                </c:pt>
                <c:pt idx="837">
                  <c:v>-2.9470330545599215E-2</c:v>
                </c:pt>
                <c:pt idx="838">
                  <c:v>-3.1461569095977769E-2</c:v>
                </c:pt>
                <c:pt idx="839">
                  <c:v>-3.3851055356431514E-2</c:v>
                </c:pt>
                <c:pt idx="840">
                  <c:v>-2.887295898048578E-2</c:v>
                </c:pt>
                <c:pt idx="841">
                  <c:v>-3.046594982078827E-2</c:v>
                </c:pt>
                <c:pt idx="842">
                  <c:v>-3.4846674631620569E-2</c:v>
                </c:pt>
                <c:pt idx="843">
                  <c:v>-3.3452807646355887E-2</c:v>
                </c:pt>
                <c:pt idx="844">
                  <c:v>-3.4249303066507135E-2</c:v>
                </c:pt>
                <c:pt idx="845">
                  <c:v>-3.6638789326961317E-2</c:v>
                </c:pt>
                <c:pt idx="846">
                  <c:v>-3.3452807646355887E-2</c:v>
                </c:pt>
                <c:pt idx="847">
                  <c:v>-3.4846674631620569E-2</c:v>
                </c:pt>
                <c:pt idx="848">
                  <c:v>-3.8829151732377241E-2</c:v>
                </c:pt>
                <c:pt idx="849">
                  <c:v>-3.8430904022301621E-2</c:v>
                </c:pt>
                <c:pt idx="850">
                  <c:v>-3.5643170051772255E-2</c:v>
                </c:pt>
                <c:pt idx="851">
                  <c:v>-3.6439665471923503E-2</c:v>
                </c:pt>
                <c:pt idx="852">
                  <c:v>-3.8032656312226E-2</c:v>
                </c:pt>
                <c:pt idx="853">
                  <c:v>-3.7435284747112559E-2</c:v>
                </c:pt>
                <c:pt idx="854">
                  <c:v>-4.4404619673436854E-2</c:v>
                </c:pt>
                <c:pt idx="855">
                  <c:v>-4.8984468339306961E-2</c:v>
                </c:pt>
                <c:pt idx="856">
                  <c:v>-4.8785344484269147E-2</c:v>
                </c:pt>
                <c:pt idx="857">
                  <c:v>-4.9183592194344775E-2</c:v>
                </c:pt>
                <c:pt idx="858">
                  <c:v>-4.9980087614496023E-2</c:v>
                </c:pt>
                <c:pt idx="859">
                  <c:v>-5.0975706889685078E-2</c:v>
                </c:pt>
                <c:pt idx="860">
                  <c:v>-4.9183592194344775E-2</c:v>
                </c:pt>
                <c:pt idx="861">
                  <c:v>-5.2966945440063633E-2</c:v>
                </c:pt>
                <c:pt idx="862">
                  <c:v>-5.3962564715252695E-2</c:v>
                </c:pt>
                <c:pt idx="863">
                  <c:v>-5.5356431700517815E-2</c:v>
                </c:pt>
                <c:pt idx="864">
                  <c:v>-6.2724014336917294E-2</c:v>
                </c:pt>
                <c:pt idx="865">
                  <c:v>-6.4117881322182407E-2</c:v>
                </c:pt>
                <c:pt idx="866">
                  <c:v>-6.5710872162484904E-2</c:v>
                </c:pt>
                <c:pt idx="867">
                  <c:v>-6.3321385902031166E-2</c:v>
                </c:pt>
                <c:pt idx="868">
                  <c:v>-5.6152927120669063E-2</c:v>
                </c:pt>
                <c:pt idx="869">
                  <c:v>-5.4759060135403943E-2</c:v>
                </c:pt>
                <c:pt idx="870">
                  <c:v>-5.1772202309836764E-2</c:v>
                </c:pt>
                <c:pt idx="871">
                  <c:v>-5.5754679410593443E-2</c:v>
                </c:pt>
                <c:pt idx="872">
                  <c:v>-6.2325766626841667E-2</c:v>
                </c:pt>
                <c:pt idx="873">
                  <c:v>-6.3918757467144607E-2</c:v>
                </c:pt>
                <c:pt idx="874">
                  <c:v>-6.6308243727598346E-2</c:v>
                </c:pt>
                <c:pt idx="875">
                  <c:v>-6.2724014336917294E-2</c:v>
                </c:pt>
                <c:pt idx="876">
                  <c:v>-6.2923138191955094E-2</c:v>
                </c:pt>
                <c:pt idx="877">
                  <c:v>-6.7502986857825659E-2</c:v>
                </c:pt>
                <c:pt idx="878">
                  <c:v>-6.5909996017522718E-2</c:v>
                </c:pt>
                <c:pt idx="879">
                  <c:v>-7.0091596973317197E-2</c:v>
                </c:pt>
                <c:pt idx="880">
                  <c:v>-6.8896853843090328E-2</c:v>
                </c:pt>
                <c:pt idx="881">
                  <c:v>-6.4914376742333663E-2</c:v>
                </c:pt>
                <c:pt idx="882">
                  <c:v>-6.252489048187948E-2</c:v>
                </c:pt>
                <c:pt idx="883">
                  <c:v>-6.2923138191955094E-2</c:v>
                </c:pt>
                <c:pt idx="884">
                  <c:v>-6.6905615292711773E-2</c:v>
                </c:pt>
                <c:pt idx="885">
                  <c:v>-7.3277578653922634E-2</c:v>
                </c:pt>
                <c:pt idx="886">
                  <c:v>-7.8853046594981796E-2</c:v>
                </c:pt>
                <c:pt idx="887">
                  <c:v>-8.2437275985662847E-2</c:v>
                </c:pt>
                <c:pt idx="888">
                  <c:v>-8.1043409000398164E-2</c:v>
                </c:pt>
                <c:pt idx="889">
                  <c:v>-7.5069693349262931E-2</c:v>
                </c:pt>
                <c:pt idx="890">
                  <c:v>-7.3675826363998248E-2</c:v>
                </c:pt>
                <c:pt idx="891">
                  <c:v>-7.3874950219036062E-2</c:v>
                </c:pt>
                <c:pt idx="892">
                  <c:v>-7.8056551174830555E-2</c:v>
                </c:pt>
                <c:pt idx="893">
                  <c:v>-8.1441656710473792E-2</c:v>
                </c:pt>
                <c:pt idx="894">
                  <c:v>-8.2238152130625033E-2</c:v>
                </c:pt>
                <c:pt idx="895">
                  <c:v>-8.5225009956192657E-2</c:v>
                </c:pt>
                <c:pt idx="896">
                  <c:v>-8.6021505376343899E-2</c:v>
                </c:pt>
                <c:pt idx="897">
                  <c:v>-9.0203106332138391E-2</c:v>
                </c:pt>
                <c:pt idx="898">
                  <c:v>-9.1596973317403504E-2</c:v>
                </c:pt>
                <c:pt idx="899">
                  <c:v>-9.4583831142970684E-2</c:v>
                </c:pt>
                <c:pt idx="900">
                  <c:v>-9.7371565113500494E-2</c:v>
                </c:pt>
                <c:pt idx="901">
                  <c:v>-9.4583831142970684E-2</c:v>
                </c:pt>
                <c:pt idx="902">
                  <c:v>-9.7371565113500494E-2</c:v>
                </c:pt>
                <c:pt idx="903">
                  <c:v>-9.4583831142970684E-2</c:v>
                </c:pt>
                <c:pt idx="904">
                  <c:v>-9.3787335722819443E-2</c:v>
                </c:pt>
                <c:pt idx="905">
                  <c:v>-9.3588211867781629E-2</c:v>
                </c:pt>
                <c:pt idx="906">
                  <c:v>-9.2990840302668187E-2</c:v>
                </c:pt>
                <c:pt idx="907">
                  <c:v>-9.6176821983273625E-2</c:v>
                </c:pt>
                <c:pt idx="908">
                  <c:v>-9.5579450418160183E-2</c:v>
                </c:pt>
                <c:pt idx="909">
                  <c:v>-9.8566308243727363E-2</c:v>
                </c:pt>
                <c:pt idx="910">
                  <c:v>-0.10234966148944623</c:v>
                </c:pt>
                <c:pt idx="911">
                  <c:v>-0.10414177618478697</c:v>
                </c:pt>
                <c:pt idx="912">
                  <c:v>-0.10792512943050583</c:v>
                </c:pt>
                <c:pt idx="913">
                  <c:v>-0.11389884508164062</c:v>
                </c:pt>
                <c:pt idx="914">
                  <c:v>-0.11688570290720823</c:v>
                </c:pt>
                <c:pt idx="915">
                  <c:v>-0.11549183592194312</c:v>
                </c:pt>
                <c:pt idx="916">
                  <c:v>-0.11628833134209481</c:v>
                </c:pt>
                <c:pt idx="917">
                  <c:v>-0.11648745519713262</c:v>
                </c:pt>
                <c:pt idx="918">
                  <c:v>-0.11369972122660281</c:v>
                </c:pt>
                <c:pt idx="919">
                  <c:v>-0.11907606531262417</c:v>
                </c:pt>
                <c:pt idx="920">
                  <c:v>-0.12046993229788928</c:v>
                </c:pt>
                <c:pt idx="921">
                  <c:v>-0.12046993229788928</c:v>
                </c:pt>
                <c:pt idx="922">
                  <c:v>-0.1222620469932296</c:v>
                </c:pt>
                <c:pt idx="923">
                  <c:v>-0.1206690561529271</c:v>
                </c:pt>
                <c:pt idx="924">
                  <c:v>-0.11847869374751073</c:v>
                </c:pt>
                <c:pt idx="925">
                  <c:v>-0.11887694145758636</c:v>
                </c:pt>
                <c:pt idx="926">
                  <c:v>-0.11250497809637594</c:v>
                </c:pt>
                <c:pt idx="927">
                  <c:v>-0.10951812027080832</c:v>
                </c:pt>
                <c:pt idx="928">
                  <c:v>-0.10951812027080832</c:v>
                </c:pt>
                <c:pt idx="929">
                  <c:v>-0.11150935882118689</c:v>
                </c:pt>
                <c:pt idx="930">
                  <c:v>-0.11947431302269979</c:v>
                </c:pt>
                <c:pt idx="931">
                  <c:v>-0.12325766626841865</c:v>
                </c:pt>
                <c:pt idx="932">
                  <c:v>-0.12246117084826741</c:v>
                </c:pt>
                <c:pt idx="933">
                  <c:v>-0.12027080844285147</c:v>
                </c:pt>
                <c:pt idx="934">
                  <c:v>-0.11648745519713262</c:v>
                </c:pt>
                <c:pt idx="935">
                  <c:v>-0.11708482676224605</c:v>
                </c:pt>
                <c:pt idx="936">
                  <c:v>-0.11529271206690531</c:v>
                </c:pt>
                <c:pt idx="937">
                  <c:v>-0.12186379928315397</c:v>
                </c:pt>
                <c:pt idx="938">
                  <c:v>-0.12843488649940263</c:v>
                </c:pt>
                <c:pt idx="939">
                  <c:v>-0.13221823974512151</c:v>
                </c:pt>
                <c:pt idx="940">
                  <c:v>-0.13639984070091599</c:v>
                </c:pt>
                <c:pt idx="941">
                  <c:v>-0.1365989645559538</c:v>
                </c:pt>
                <c:pt idx="942">
                  <c:v>-0.13301473516527273</c:v>
                </c:pt>
                <c:pt idx="943">
                  <c:v>-0.13281561131023492</c:v>
                </c:pt>
                <c:pt idx="944">
                  <c:v>-0.13321385902031055</c:v>
                </c:pt>
                <c:pt idx="945">
                  <c:v>-0.1294305057745917</c:v>
                </c:pt>
                <c:pt idx="946">
                  <c:v>-0.13042612504978077</c:v>
                </c:pt>
                <c:pt idx="947">
                  <c:v>-0.12962962962962951</c:v>
                </c:pt>
                <c:pt idx="948">
                  <c:v>-0.12743926722421314</c:v>
                </c:pt>
                <c:pt idx="949">
                  <c:v>-0.13241736360015932</c:v>
                </c:pt>
                <c:pt idx="950">
                  <c:v>-0.13181999203504588</c:v>
                </c:pt>
                <c:pt idx="951">
                  <c:v>-0.13620071684587817</c:v>
                </c:pt>
                <c:pt idx="952">
                  <c:v>-0.14137793707686172</c:v>
                </c:pt>
                <c:pt idx="953">
                  <c:v>-0.14396654719235372</c:v>
                </c:pt>
                <c:pt idx="954">
                  <c:v>-0.14854639585822382</c:v>
                </c:pt>
                <c:pt idx="955">
                  <c:v>-0.14755077658303431</c:v>
                </c:pt>
                <c:pt idx="956">
                  <c:v>-0.14536041417761839</c:v>
                </c:pt>
                <c:pt idx="957">
                  <c:v>-0.1455595380326562</c:v>
                </c:pt>
                <c:pt idx="958">
                  <c:v>-0.14277180406212639</c:v>
                </c:pt>
                <c:pt idx="959">
                  <c:v>-0.14615690959776964</c:v>
                </c:pt>
                <c:pt idx="960">
                  <c:v>-0.151533253683791</c:v>
                </c:pt>
                <c:pt idx="961">
                  <c:v>-0.15392273994424518</c:v>
                </c:pt>
                <c:pt idx="962">
                  <c:v>-0.15571485463958593</c:v>
                </c:pt>
                <c:pt idx="963">
                  <c:v>-0.15770609318996404</c:v>
                </c:pt>
                <c:pt idx="964">
                  <c:v>-0.15491835921943423</c:v>
                </c:pt>
                <c:pt idx="965">
                  <c:v>-0.15870171246515311</c:v>
                </c:pt>
                <c:pt idx="966">
                  <c:v>-0.15949820788530433</c:v>
                </c:pt>
                <c:pt idx="967">
                  <c:v>-0.15531660692950985</c:v>
                </c:pt>
                <c:pt idx="968">
                  <c:v>-0.15571485463958593</c:v>
                </c:pt>
                <c:pt idx="969">
                  <c:v>-0.15252887295898049</c:v>
                </c:pt>
                <c:pt idx="970">
                  <c:v>-0.15352449223416956</c:v>
                </c:pt>
                <c:pt idx="971">
                  <c:v>-0.16029470330545603</c:v>
                </c:pt>
                <c:pt idx="972">
                  <c:v>-0.16367980884109928</c:v>
                </c:pt>
                <c:pt idx="973">
                  <c:v>-0.16407805655117488</c:v>
                </c:pt>
                <c:pt idx="974">
                  <c:v>-0.16089207487056947</c:v>
                </c:pt>
                <c:pt idx="975">
                  <c:v>-0.1630824372759854</c:v>
                </c:pt>
                <c:pt idx="976">
                  <c:v>-0.1642771804062127</c:v>
                </c:pt>
                <c:pt idx="977">
                  <c:v>-0.16925527678215843</c:v>
                </c:pt>
                <c:pt idx="978">
                  <c:v>-0.17781760254878523</c:v>
                </c:pt>
                <c:pt idx="979">
                  <c:v>-0.17801672640382304</c:v>
                </c:pt>
                <c:pt idx="980">
                  <c:v>-0.17403424930306635</c:v>
                </c:pt>
                <c:pt idx="981">
                  <c:v>-0.17801672640382304</c:v>
                </c:pt>
                <c:pt idx="982">
                  <c:v>-0.17323775388291512</c:v>
                </c:pt>
                <c:pt idx="983">
                  <c:v>-0.17343687773795294</c:v>
                </c:pt>
                <c:pt idx="984">
                  <c:v>-0.17522899243329323</c:v>
                </c:pt>
                <c:pt idx="985">
                  <c:v>-0.17323775388291512</c:v>
                </c:pt>
                <c:pt idx="986">
                  <c:v>-0.17702110712863398</c:v>
                </c:pt>
                <c:pt idx="987">
                  <c:v>-0.1774193548387096</c:v>
                </c:pt>
                <c:pt idx="988">
                  <c:v>-0.17841497411389864</c:v>
                </c:pt>
                <c:pt idx="989">
                  <c:v>-0.1818000796495419</c:v>
                </c:pt>
                <c:pt idx="990">
                  <c:v>-0.18359219434488219</c:v>
                </c:pt>
                <c:pt idx="991">
                  <c:v>-0.18160095579450408</c:v>
                </c:pt>
                <c:pt idx="992">
                  <c:v>-0.18936678614097963</c:v>
                </c:pt>
                <c:pt idx="993">
                  <c:v>-0.19514137793707659</c:v>
                </c:pt>
                <c:pt idx="994">
                  <c:v>-0.19872560732775765</c:v>
                </c:pt>
                <c:pt idx="995">
                  <c:v>-0.20549581839904413</c:v>
                </c:pt>
                <c:pt idx="996">
                  <c:v>-0.20230983671843869</c:v>
                </c:pt>
                <c:pt idx="997">
                  <c:v>-0.19394663480684973</c:v>
                </c:pt>
                <c:pt idx="998">
                  <c:v>-0.18677817602548763</c:v>
                </c:pt>
                <c:pt idx="999">
                  <c:v>-0.18199920350457971</c:v>
                </c:pt>
                <c:pt idx="1000">
                  <c:v>-0.18558343289526075</c:v>
                </c:pt>
                <c:pt idx="1001">
                  <c:v>-0.19215452011150944</c:v>
                </c:pt>
                <c:pt idx="1002">
                  <c:v>-0.19573874950219003</c:v>
                </c:pt>
                <c:pt idx="1003">
                  <c:v>-0.2050975706889685</c:v>
                </c:pt>
                <c:pt idx="1004">
                  <c:v>-0.20629231381919538</c:v>
                </c:pt>
                <c:pt idx="1005">
                  <c:v>-0.2050975706889685</c:v>
                </c:pt>
                <c:pt idx="1006">
                  <c:v>-0.20848267622461175</c:v>
                </c:pt>
                <c:pt idx="1007">
                  <c:v>-0.20011947431302277</c:v>
                </c:pt>
                <c:pt idx="1008">
                  <c:v>-0.20151334129828746</c:v>
                </c:pt>
                <c:pt idx="1009">
                  <c:v>-0.19852648347271984</c:v>
                </c:pt>
                <c:pt idx="1010">
                  <c:v>-0.19474313022700099</c:v>
                </c:pt>
                <c:pt idx="1011">
                  <c:v>-0.19553962564715222</c:v>
                </c:pt>
                <c:pt idx="1012">
                  <c:v>-0.1935483870967741</c:v>
                </c:pt>
                <c:pt idx="1013">
                  <c:v>-0.20171246515332528</c:v>
                </c:pt>
                <c:pt idx="1014">
                  <c:v>-0.20908004778972519</c:v>
                </c:pt>
                <c:pt idx="1015">
                  <c:v>-0.2110712863401033</c:v>
                </c:pt>
                <c:pt idx="1016">
                  <c:v>-0.21724412584627634</c:v>
                </c:pt>
                <c:pt idx="1017">
                  <c:v>-0.21823974512146541</c:v>
                </c:pt>
                <c:pt idx="1018">
                  <c:v>-0.21903624054161663</c:v>
                </c:pt>
                <c:pt idx="1019">
                  <c:v>-0.22321784149741114</c:v>
                </c:pt>
                <c:pt idx="1020">
                  <c:v>-0.21963361210673008</c:v>
                </c:pt>
                <c:pt idx="1021">
                  <c:v>-0.21286340103544404</c:v>
                </c:pt>
                <c:pt idx="1022">
                  <c:v>-0.21186778176025498</c:v>
                </c:pt>
                <c:pt idx="1023">
                  <c:v>-0.21306252489048186</c:v>
                </c:pt>
                <c:pt idx="1024">
                  <c:v>-0.21744324970131415</c:v>
                </c:pt>
                <c:pt idx="1025">
                  <c:v>-0.22560732775786532</c:v>
                </c:pt>
                <c:pt idx="1026">
                  <c:v>-0.22819593787335732</c:v>
                </c:pt>
                <c:pt idx="1027">
                  <c:v>-0.22500995619275188</c:v>
                </c:pt>
                <c:pt idx="1028">
                  <c:v>-0.22500995619275188</c:v>
                </c:pt>
                <c:pt idx="1029">
                  <c:v>-0.22341696535244895</c:v>
                </c:pt>
                <c:pt idx="1030">
                  <c:v>-0.2226204699322977</c:v>
                </c:pt>
                <c:pt idx="1031">
                  <c:v>-0.21923536439665445</c:v>
                </c:pt>
                <c:pt idx="1032">
                  <c:v>-0.22341696535244895</c:v>
                </c:pt>
                <c:pt idx="1033">
                  <c:v>-0.22620469932297874</c:v>
                </c:pt>
                <c:pt idx="1034">
                  <c:v>-0.22779769016328125</c:v>
                </c:pt>
                <c:pt idx="1035">
                  <c:v>-0.22899243329350855</c:v>
                </c:pt>
                <c:pt idx="1036">
                  <c:v>-0.22839506172839513</c:v>
                </c:pt>
                <c:pt idx="1037">
                  <c:v>-0.23098367184388666</c:v>
                </c:pt>
                <c:pt idx="1038">
                  <c:v>-0.23456790123456772</c:v>
                </c:pt>
                <c:pt idx="1039">
                  <c:v>-0.24034249303066516</c:v>
                </c:pt>
                <c:pt idx="1040">
                  <c:v>-0.24651533253683774</c:v>
                </c:pt>
                <c:pt idx="1041">
                  <c:v>-0.24970131421744318</c:v>
                </c:pt>
                <c:pt idx="1042">
                  <c:v>-0.24771007566706463</c:v>
                </c:pt>
                <c:pt idx="1043">
                  <c:v>-0.24352847471127012</c:v>
                </c:pt>
                <c:pt idx="1044">
                  <c:v>-0.23974512146555127</c:v>
                </c:pt>
                <c:pt idx="1045">
                  <c:v>-0.23516527279968116</c:v>
                </c:pt>
                <c:pt idx="1046">
                  <c:v>-0.23496614894464335</c:v>
                </c:pt>
                <c:pt idx="1047">
                  <c:v>-0.23994424532058908</c:v>
                </c:pt>
                <c:pt idx="1048">
                  <c:v>-0.24512146555157308</c:v>
                </c:pt>
                <c:pt idx="1049">
                  <c:v>-0.24910394265232974</c:v>
                </c:pt>
                <c:pt idx="1050">
                  <c:v>-0.25925925925925902</c:v>
                </c:pt>
                <c:pt idx="1051">
                  <c:v>-0.26284348864994006</c:v>
                </c:pt>
                <c:pt idx="1052">
                  <c:v>-0.26762246117084798</c:v>
                </c:pt>
                <c:pt idx="1053">
                  <c:v>-0.27041019514137776</c:v>
                </c:pt>
                <c:pt idx="1054">
                  <c:v>-0.2706093189964156</c:v>
                </c:pt>
                <c:pt idx="1055">
                  <c:v>-0.25945838311429681</c:v>
                </c:pt>
                <c:pt idx="1056">
                  <c:v>-0.25746714456391873</c:v>
                </c:pt>
                <c:pt idx="1057">
                  <c:v>-0.2544802867383511</c:v>
                </c:pt>
                <c:pt idx="1058">
                  <c:v>-0.2485065710872163</c:v>
                </c:pt>
                <c:pt idx="1059">
                  <c:v>-0.25049780963759444</c:v>
                </c:pt>
                <c:pt idx="1060">
                  <c:v>-0.2502986857825566</c:v>
                </c:pt>
                <c:pt idx="1061">
                  <c:v>-0.24551971326164868</c:v>
                </c:pt>
                <c:pt idx="1062">
                  <c:v>-0.24392672242134575</c:v>
                </c:pt>
                <c:pt idx="1063">
                  <c:v>-0.24014336917562734</c:v>
                </c:pt>
                <c:pt idx="1064">
                  <c:v>-0.23934687375547564</c:v>
                </c:pt>
                <c:pt idx="1065">
                  <c:v>-0.24253285543608108</c:v>
                </c:pt>
                <c:pt idx="1066">
                  <c:v>-0.25109518120270785</c:v>
                </c:pt>
                <c:pt idx="1067">
                  <c:v>-0.26423735563520517</c:v>
                </c:pt>
                <c:pt idx="1068">
                  <c:v>-0.27518916766228574</c:v>
                </c:pt>
                <c:pt idx="1069">
                  <c:v>-0.2835523695738747</c:v>
                </c:pt>
                <c:pt idx="1070">
                  <c:v>-0.28872958980485869</c:v>
                </c:pt>
                <c:pt idx="1071">
                  <c:v>-0.28773397052966915</c:v>
                </c:pt>
                <c:pt idx="1072">
                  <c:v>-0.28554360812425322</c:v>
                </c:pt>
                <c:pt idx="1073">
                  <c:v>-0.28195937873357219</c:v>
                </c:pt>
                <c:pt idx="1074">
                  <c:v>-0.27817602548785331</c:v>
                </c:pt>
                <c:pt idx="1075">
                  <c:v>-0.27638391079251301</c:v>
                </c:pt>
                <c:pt idx="1076">
                  <c:v>-0.28056551174830752</c:v>
                </c:pt>
                <c:pt idx="1077">
                  <c:v>-0.28594185583432885</c:v>
                </c:pt>
                <c:pt idx="1078">
                  <c:v>-0.28952608522500989</c:v>
                </c:pt>
                <c:pt idx="1079">
                  <c:v>-0.29569892473118253</c:v>
                </c:pt>
                <c:pt idx="1080">
                  <c:v>-0.28992433293508552</c:v>
                </c:pt>
                <c:pt idx="1081">
                  <c:v>-0.28056551174830752</c:v>
                </c:pt>
                <c:pt idx="1082">
                  <c:v>-0.2817602548785344</c:v>
                </c:pt>
                <c:pt idx="1083">
                  <c:v>-0.28195937873357219</c:v>
                </c:pt>
                <c:pt idx="1084">
                  <c:v>-0.29091995221027461</c:v>
                </c:pt>
                <c:pt idx="1085">
                  <c:v>-0.29888490641178794</c:v>
                </c:pt>
                <c:pt idx="1086">
                  <c:v>-0.30346475507765808</c:v>
                </c:pt>
                <c:pt idx="1087">
                  <c:v>-0.3072481083233769</c:v>
                </c:pt>
                <c:pt idx="1088">
                  <c:v>-0.29729191557148543</c:v>
                </c:pt>
                <c:pt idx="1089">
                  <c:v>-0.30027877339705306</c:v>
                </c:pt>
                <c:pt idx="1090">
                  <c:v>-0.30127439267224215</c:v>
                </c:pt>
                <c:pt idx="1091">
                  <c:v>-0.2996814018319392</c:v>
                </c:pt>
                <c:pt idx="1092">
                  <c:v>-0.3072481083233769</c:v>
                </c:pt>
                <c:pt idx="1093">
                  <c:v>-0.30923934687375548</c:v>
                </c:pt>
                <c:pt idx="1094">
                  <c:v>-0.31302270011947436</c:v>
                </c:pt>
                <c:pt idx="1095">
                  <c:v>-0.31023496614894452</c:v>
                </c:pt>
                <c:pt idx="1096">
                  <c:v>-0.30884109916367986</c:v>
                </c:pt>
                <c:pt idx="1097">
                  <c:v>-0.30744723217841474</c:v>
                </c:pt>
                <c:pt idx="1098">
                  <c:v>-0.30007964954201483</c:v>
                </c:pt>
                <c:pt idx="1099">
                  <c:v>-0.30366387893269586</c:v>
                </c:pt>
                <c:pt idx="1100">
                  <c:v>-0.31461569095977682</c:v>
                </c:pt>
                <c:pt idx="1101">
                  <c:v>-0.31262445240939873</c:v>
                </c:pt>
                <c:pt idx="1102">
                  <c:v>-0.3158104340900037</c:v>
                </c:pt>
                <c:pt idx="1103">
                  <c:v>-0.32178414974113895</c:v>
                </c:pt>
                <c:pt idx="1104">
                  <c:v>-0.32138590203106332</c:v>
                </c:pt>
                <c:pt idx="1105">
                  <c:v>-0.32417363600159266</c:v>
                </c:pt>
                <c:pt idx="1106">
                  <c:v>-0.32915173237753886</c:v>
                </c:pt>
                <c:pt idx="1107">
                  <c:v>-0.33154121863799257</c:v>
                </c:pt>
                <c:pt idx="1108">
                  <c:v>-0.33313420947829553</c:v>
                </c:pt>
                <c:pt idx="1109">
                  <c:v>-0.32835523695738761</c:v>
                </c:pt>
                <c:pt idx="1110">
                  <c:v>-0.32716049382716028</c:v>
                </c:pt>
                <c:pt idx="1111">
                  <c:v>-0.32616487455197124</c:v>
                </c:pt>
                <c:pt idx="1112">
                  <c:v>-0.32138590203106332</c:v>
                </c:pt>
                <c:pt idx="1113">
                  <c:v>-0.3251692552767822</c:v>
                </c:pt>
                <c:pt idx="1114">
                  <c:v>-0.33074472321784132</c:v>
                </c:pt>
                <c:pt idx="1115">
                  <c:v>-0.32576662684189561</c:v>
                </c:pt>
                <c:pt idx="1116">
                  <c:v>-0.32656312226204687</c:v>
                </c:pt>
                <c:pt idx="1117">
                  <c:v>-0.33174034249303042</c:v>
                </c:pt>
                <c:pt idx="1118">
                  <c:v>-0.33213859020310604</c:v>
                </c:pt>
                <c:pt idx="1119">
                  <c:v>-0.34149741138988449</c:v>
                </c:pt>
                <c:pt idx="1120">
                  <c:v>-0.35125448028673817</c:v>
                </c:pt>
                <c:pt idx="1121">
                  <c:v>-0.35364396654719232</c:v>
                </c:pt>
                <c:pt idx="1122">
                  <c:v>-0.36519315013938675</c:v>
                </c:pt>
                <c:pt idx="1123">
                  <c:v>-0.36917562724014341</c:v>
                </c:pt>
                <c:pt idx="1124">
                  <c:v>-0.36061330147351661</c:v>
                </c:pt>
                <c:pt idx="1125">
                  <c:v>-0.35583432895260825</c:v>
                </c:pt>
                <c:pt idx="1126">
                  <c:v>-0.34547988849064115</c:v>
                </c:pt>
                <c:pt idx="1127">
                  <c:v>-0.32735961768219812</c:v>
                </c:pt>
                <c:pt idx="1128">
                  <c:v>-0.32994822779769012</c:v>
                </c:pt>
                <c:pt idx="1129">
                  <c:v>-0.3412982875348467</c:v>
                </c:pt>
                <c:pt idx="1130">
                  <c:v>-0.35205097570688937</c:v>
                </c:pt>
                <c:pt idx="1131">
                  <c:v>-0.3574273197929112</c:v>
                </c:pt>
                <c:pt idx="1132">
                  <c:v>-0.36539227399442453</c:v>
                </c:pt>
                <c:pt idx="1133">
                  <c:v>-0.36977299880525683</c:v>
                </c:pt>
                <c:pt idx="1134">
                  <c:v>-0.37196336121067275</c:v>
                </c:pt>
                <c:pt idx="1135">
                  <c:v>-0.37733970529669458</c:v>
                </c:pt>
                <c:pt idx="1136">
                  <c:v>-0.38072481083233778</c:v>
                </c:pt>
                <c:pt idx="1137">
                  <c:v>-0.37435284747112696</c:v>
                </c:pt>
                <c:pt idx="1138">
                  <c:v>-0.36977299880525683</c:v>
                </c:pt>
                <c:pt idx="1139">
                  <c:v>-0.3649940262843489</c:v>
                </c:pt>
                <c:pt idx="1140">
                  <c:v>-0.36200716845878128</c:v>
                </c:pt>
                <c:pt idx="1141">
                  <c:v>-0.37176423735563496</c:v>
                </c:pt>
                <c:pt idx="1142">
                  <c:v>-0.37773795300677021</c:v>
                </c:pt>
                <c:pt idx="1143">
                  <c:v>-0.38351254480286717</c:v>
                </c:pt>
                <c:pt idx="1144">
                  <c:v>-0.38311429709279154</c:v>
                </c:pt>
                <c:pt idx="1145">
                  <c:v>-0.38410991636798059</c:v>
                </c:pt>
                <c:pt idx="1146">
                  <c:v>-0.38152130625248903</c:v>
                </c:pt>
                <c:pt idx="1147">
                  <c:v>-0.3667861409796892</c:v>
                </c:pt>
                <c:pt idx="1148">
                  <c:v>-0.3649940262843489</c:v>
                </c:pt>
                <c:pt idx="1149">
                  <c:v>-0.35822381521306246</c:v>
                </c:pt>
                <c:pt idx="1150">
                  <c:v>-0.35643170051772211</c:v>
                </c:pt>
                <c:pt idx="1151">
                  <c:v>-0.36001592990840275</c:v>
                </c:pt>
                <c:pt idx="1152">
                  <c:v>-0.36260454002389475</c:v>
                </c:pt>
                <c:pt idx="1153">
                  <c:v>-0.36379928315412158</c:v>
                </c:pt>
                <c:pt idx="1154">
                  <c:v>-0.36758263639984046</c:v>
                </c:pt>
                <c:pt idx="1155">
                  <c:v>-0.36977299880525683</c:v>
                </c:pt>
                <c:pt idx="1156">
                  <c:v>-0.37017124651533245</c:v>
                </c:pt>
                <c:pt idx="1157">
                  <c:v>-0.37216248506571059</c:v>
                </c:pt>
                <c:pt idx="1158">
                  <c:v>-0.3693747510951812</c:v>
                </c:pt>
                <c:pt idx="1159">
                  <c:v>-0.37017124651533245</c:v>
                </c:pt>
                <c:pt idx="1160">
                  <c:v>-0.37395459976105133</c:v>
                </c:pt>
                <c:pt idx="1161">
                  <c:v>-0.37873357228195925</c:v>
                </c:pt>
                <c:pt idx="1162">
                  <c:v>-0.375348466746316</c:v>
                </c:pt>
                <c:pt idx="1163">
                  <c:v>-0.375348466746316</c:v>
                </c:pt>
                <c:pt idx="1164">
                  <c:v>-0.36997212266029467</c:v>
                </c:pt>
                <c:pt idx="1165">
                  <c:v>-0.37136598964555934</c:v>
                </c:pt>
                <c:pt idx="1166">
                  <c:v>-0.37614496216646726</c:v>
                </c:pt>
                <c:pt idx="1167">
                  <c:v>-0.38450816407805666</c:v>
                </c:pt>
                <c:pt idx="1168">
                  <c:v>-0.39964157706093167</c:v>
                </c:pt>
                <c:pt idx="1169">
                  <c:v>-0.40223018717642367</c:v>
                </c:pt>
                <c:pt idx="1170">
                  <c:v>-0.407606531262445</c:v>
                </c:pt>
                <c:pt idx="1171">
                  <c:v>-0.41158900836320167</c:v>
                </c:pt>
                <c:pt idx="1172">
                  <c:v>-0.40362405416168834</c:v>
                </c:pt>
                <c:pt idx="1173">
                  <c:v>-0.40322580645161271</c:v>
                </c:pt>
                <c:pt idx="1174">
                  <c:v>-0.39685384309040234</c:v>
                </c:pt>
                <c:pt idx="1175">
                  <c:v>-0.40163281561131026</c:v>
                </c:pt>
                <c:pt idx="1176">
                  <c:v>-0.40223018717642367</c:v>
                </c:pt>
                <c:pt idx="1177">
                  <c:v>-0.40282755874153708</c:v>
                </c:pt>
                <c:pt idx="1178">
                  <c:v>-0.40123456790123463</c:v>
                </c:pt>
                <c:pt idx="1179">
                  <c:v>-0.40023894862604509</c:v>
                </c:pt>
                <c:pt idx="1180">
                  <c:v>-0.40123456790123463</c:v>
                </c:pt>
                <c:pt idx="1181">
                  <c:v>-0.40601354042214255</c:v>
                </c:pt>
                <c:pt idx="1182">
                  <c:v>-0.41517323775388276</c:v>
                </c:pt>
                <c:pt idx="1183">
                  <c:v>-0.42413381123058513</c:v>
                </c:pt>
                <c:pt idx="1184">
                  <c:v>-0.42911190760653134</c:v>
                </c:pt>
                <c:pt idx="1185">
                  <c:v>-0.43389088012743926</c:v>
                </c:pt>
                <c:pt idx="1186">
                  <c:v>-0.43847072879330934</c:v>
                </c:pt>
                <c:pt idx="1187">
                  <c:v>-0.43866985264834718</c:v>
                </c:pt>
                <c:pt idx="1188">
                  <c:v>-0.43428912783751489</c:v>
                </c:pt>
                <c:pt idx="1189">
                  <c:v>-0.43882915173237735</c:v>
                </c:pt>
                <c:pt idx="1190">
                  <c:v>-0.44524093986459562</c:v>
                </c:pt>
                <c:pt idx="1191">
                  <c:v>-0.44908403026682581</c:v>
                </c:pt>
                <c:pt idx="1192">
                  <c:v>-0.45183193946634798</c:v>
                </c:pt>
                <c:pt idx="1193">
                  <c:v>-0.45350457984866566</c:v>
                </c:pt>
                <c:pt idx="1194">
                  <c:v>-0.45774591796097169</c:v>
                </c:pt>
                <c:pt idx="1195">
                  <c:v>-0.45657108721624851</c:v>
                </c:pt>
                <c:pt idx="1196">
                  <c:v>-0.46007566706491437</c:v>
                </c:pt>
                <c:pt idx="1197">
                  <c:v>-0.46499402628434877</c:v>
                </c:pt>
                <c:pt idx="1198">
                  <c:v>-0.47297889287136585</c:v>
                </c:pt>
                <c:pt idx="1199">
                  <c:v>-0.46724412584627623</c:v>
                </c:pt>
                <c:pt idx="1200">
                  <c:v>-0.47037037037037038</c:v>
                </c:pt>
                <c:pt idx="1201">
                  <c:v>-0.47375547590601336</c:v>
                </c:pt>
                <c:pt idx="1202">
                  <c:v>-0.47158502588610113</c:v>
                </c:pt>
                <c:pt idx="1203">
                  <c:v>-0.47534846674631609</c:v>
                </c:pt>
                <c:pt idx="1204">
                  <c:v>-0.48181999203504561</c:v>
                </c:pt>
                <c:pt idx="1205">
                  <c:v>-0.48114297092791697</c:v>
                </c:pt>
                <c:pt idx="1206">
                  <c:v>-0.48620071684587796</c:v>
                </c:pt>
                <c:pt idx="1207">
                  <c:v>-0.48677817602548767</c:v>
                </c:pt>
                <c:pt idx="1208">
                  <c:v>-0.47702110712863405</c:v>
                </c:pt>
                <c:pt idx="1209">
                  <c:v>-0.47793707686180786</c:v>
                </c:pt>
                <c:pt idx="1210">
                  <c:v>-0.47560732775786518</c:v>
                </c:pt>
                <c:pt idx="1211">
                  <c:v>-0.46624850657108718</c:v>
                </c:pt>
                <c:pt idx="1212">
                  <c:v>-0.46800079649542009</c:v>
                </c:pt>
                <c:pt idx="1213">
                  <c:v>-0.47628434886499388</c:v>
                </c:pt>
                <c:pt idx="1214">
                  <c:v>-0.47349661489446426</c:v>
                </c:pt>
                <c:pt idx="1215">
                  <c:v>-0.47745917960971723</c:v>
                </c:pt>
                <c:pt idx="1216">
                  <c:v>-0.48195937873357214</c:v>
                </c:pt>
                <c:pt idx="1217">
                  <c:v>-0.48422939068100351</c:v>
                </c:pt>
                <c:pt idx="1218">
                  <c:v>-0.48988450816407791</c:v>
                </c:pt>
                <c:pt idx="1219">
                  <c:v>-0.49404619673436867</c:v>
                </c:pt>
                <c:pt idx="1220">
                  <c:v>-0.49502190362405407</c:v>
                </c:pt>
                <c:pt idx="1221">
                  <c:v>-0.50752688172043015</c:v>
                </c:pt>
                <c:pt idx="1222">
                  <c:v>-0.51736360015929894</c:v>
                </c:pt>
                <c:pt idx="1223">
                  <c:v>-0.51993229788928708</c:v>
                </c:pt>
                <c:pt idx="1224">
                  <c:v>-0.53150139386698514</c:v>
                </c:pt>
                <c:pt idx="1225">
                  <c:v>-0.53249701314217446</c:v>
                </c:pt>
                <c:pt idx="1226">
                  <c:v>-0.52558741537236142</c:v>
                </c:pt>
                <c:pt idx="1227">
                  <c:v>-0.52433293508562306</c:v>
                </c:pt>
                <c:pt idx="1228">
                  <c:v>-0.53452807646356015</c:v>
                </c:pt>
                <c:pt idx="1229">
                  <c:v>-0.53265631222620469</c:v>
                </c:pt>
                <c:pt idx="1230">
                  <c:v>-0.53478693747510953</c:v>
                </c:pt>
                <c:pt idx="1231">
                  <c:v>-0.54093986459577836</c:v>
                </c:pt>
                <c:pt idx="1232">
                  <c:v>-0.54313022700119451</c:v>
                </c:pt>
                <c:pt idx="1233">
                  <c:v>-0.54127837514934274</c:v>
                </c:pt>
                <c:pt idx="1234">
                  <c:v>-0.54068100358422932</c:v>
                </c:pt>
                <c:pt idx="1235">
                  <c:v>-0.53918757467144551</c:v>
                </c:pt>
                <c:pt idx="1236">
                  <c:v>-0.5351851851851851</c:v>
                </c:pt>
                <c:pt idx="1237">
                  <c:v>-0.53241736360015923</c:v>
                </c:pt>
                <c:pt idx="1238">
                  <c:v>-0.54432497013142167</c:v>
                </c:pt>
                <c:pt idx="1239">
                  <c:v>-0.54998008761449602</c:v>
                </c:pt>
                <c:pt idx="1240">
                  <c:v>-0.55523695738749501</c:v>
                </c:pt>
                <c:pt idx="1241">
                  <c:v>-0.56818000796495405</c:v>
                </c:pt>
                <c:pt idx="1242">
                  <c:v>-0.568916766228594</c:v>
                </c:pt>
                <c:pt idx="1243">
                  <c:v>-0.56664675428116285</c:v>
                </c:pt>
                <c:pt idx="1244">
                  <c:v>-0.57489048187972902</c:v>
                </c:pt>
                <c:pt idx="1245">
                  <c:v>-0.57120669056152906</c:v>
                </c:pt>
                <c:pt idx="1246">
                  <c:v>-0.57720031859816801</c:v>
                </c:pt>
                <c:pt idx="1247">
                  <c:v>-0.59054161688570272</c:v>
                </c:pt>
                <c:pt idx="1248">
                  <c:v>-0.59778972520908003</c:v>
                </c:pt>
                <c:pt idx="1249">
                  <c:v>-0.60653126244524092</c:v>
                </c:pt>
                <c:pt idx="1250">
                  <c:v>-0.62319792911190752</c:v>
                </c:pt>
                <c:pt idx="1251">
                  <c:v>-0.61435682994822771</c:v>
                </c:pt>
                <c:pt idx="1252">
                  <c:v>-0.61451612903225794</c:v>
                </c:pt>
                <c:pt idx="1253">
                  <c:v>-0.60597371565113489</c:v>
                </c:pt>
                <c:pt idx="1254">
                  <c:v>-0.59498207885304655</c:v>
                </c:pt>
                <c:pt idx="1255">
                  <c:v>-0.5801274392672241</c:v>
                </c:pt>
                <c:pt idx="1256">
                  <c:v>-0.57403424930306646</c:v>
                </c:pt>
                <c:pt idx="1257">
                  <c:v>-0.58004778972520887</c:v>
                </c:pt>
                <c:pt idx="1258">
                  <c:v>-0.59050179211469533</c:v>
                </c:pt>
                <c:pt idx="1259">
                  <c:v>-0.59747112704101935</c:v>
                </c:pt>
                <c:pt idx="1260">
                  <c:v>-0.60515730784547972</c:v>
                </c:pt>
                <c:pt idx="1261">
                  <c:v>-0.60611310234966143</c:v>
                </c:pt>
                <c:pt idx="1262">
                  <c:v>-0.60933890880127417</c:v>
                </c:pt>
                <c:pt idx="1263">
                  <c:v>-0.61622859418558329</c:v>
                </c:pt>
                <c:pt idx="1264">
                  <c:v>-0.63080446037435267</c:v>
                </c:pt>
                <c:pt idx="1265">
                  <c:v>-0.63132218239745108</c:v>
                </c:pt>
                <c:pt idx="1266">
                  <c:v>-0.64394663480684977</c:v>
                </c:pt>
                <c:pt idx="1267">
                  <c:v>-0.63705694942254076</c:v>
                </c:pt>
                <c:pt idx="1268">
                  <c:v>-0.63189964157706091</c:v>
                </c:pt>
                <c:pt idx="1269">
                  <c:v>-0.63010752688172034</c:v>
                </c:pt>
                <c:pt idx="1270">
                  <c:v>-0.63707686180804446</c:v>
                </c:pt>
                <c:pt idx="1271">
                  <c:v>-0.64135802469135805</c:v>
                </c:pt>
                <c:pt idx="1272">
                  <c:v>-0.65814416567104728</c:v>
                </c:pt>
                <c:pt idx="1273">
                  <c:v>-0.6612106730386299</c:v>
                </c:pt>
                <c:pt idx="1274">
                  <c:v>-0.6563520509757067</c:v>
                </c:pt>
                <c:pt idx="1275">
                  <c:v>-0.63892871365989645</c:v>
                </c:pt>
                <c:pt idx="1276">
                  <c:v>-0.642094782954998</c:v>
                </c:pt>
                <c:pt idx="1277">
                  <c:v>-0.64709279171644762</c:v>
                </c:pt>
                <c:pt idx="1278">
                  <c:v>-0.66614894464356822</c:v>
                </c:pt>
                <c:pt idx="1279">
                  <c:v>-0.68367184388689761</c:v>
                </c:pt>
                <c:pt idx="1280">
                  <c:v>-0.68886897650338508</c:v>
                </c:pt>
                <c:pt idx="1281">
                  <c:v>-0.68596176821983268</c:v>
                </c:pt>
                <c:pt idx="1282">
                  <c:v>-0.67988849064117873</c:v>
                </c:pt>
                <c:pt idx="1283">
                  <c:v>-0.68355236957387477</c:v>
                </c:pt>
                <c:pt idx="1284">
                  <c:v>-0.69585822381521312</c:v>
                </c:pt>
                <c:pt idx="1285">
                  <c:v>-0.70195141377937065</c:v>
                </c:pt>
                <c:pt idx="1286">
                  <c:v>-0.7080047789725209</c:v>
                </c:pt>
                <c:pt idx="1287">
                  <c:v>-0.70812425328554351</c:v>
                </c:pt>
                <c:pt idx="1288">
                  <c:v>-0.70850258861011539</c:v>
                </c:pt>
                <c:pt idx="1289">
                  <c:v>-0.70690959776981277</c:v>
                </c:pt>
                <c:pt idx="1290">
                  <c:v>-0.70919952210274773</c:v>
                </c:pt>
                <c:pt idx="1291">
                  <c:v>-0.71037435284747097</c:v>
                </c:pt>
                <c:pt idx="1292">
                  <c:v>-0.72650338510553547</c:v>
                </c:pt>
                <c:pt idx="1293">
                  <c:v>-0.72678215850258854</c:v>
                </c:pt>
                <c:pt idx="1294">
                  <c:v>-0.73211867781760243</c:v>
                </c:pt>
                <c:pt idx="1295">
                  <c:v>-0.72881322182397446</c:v>
                </c:pt>
                <c:pt idx="1296">
                  <c:v>-0.71417761847869377</c:v>
                </c:pt>
                <c:pt idx="1297">
                  <c:v>-0.70386300278773384</c:v>
                </c:pt>
                <c:pt idx="1298">
                  <c:v>-0.70919952210274773</c:v>
                </c:pt>
                <c:pt idx="1299">
                  <c:v>-0.71304261250497791</c:v>
                </c:pt>
                <c:pt idx="1300">
                  <c:v>-0.72128634010354431</c:v>
                </c:pt>
                <c:pt idx="1301">
                  <c:v>-0.72931103146156895</c:v>
                </c:pt>
                <c:pt idx="1302">
                  <c:v>-0.73709677419354824</c:v>
                </c:pt>
                <c:pt idx="1303">
                  <c:v>-0.73530465949820789</c:v>
                </c:pt>
                <c:pt idx="1304">
                  <c:v>-0.75414177618478673</c:v>
                </c:pt>
                <c:pt idx="1305">
                  <c:v>-0.77572680207088807</c:v>
                </c:pt>
                <c:pt idx="1306">
                  <c:v>-0.77367582636399823</c:v>
                </c:pt>
                <c:pt idx="1307">
                  <c:v>-0.76278375149342881</c:v>
                </c:pt>
                <c:pt idx="1308">
                  <c:v>-0.74751095181202698</c:v>
                </c:pt>
                <c:pt idx="1309">
                  <c:v>-0.72634408602150524</c:v>
                </c:pt>
                <c:pt idx="1310">
                  <c:v>-0.72958980485862202</c:v>
                </c:pt>
                <c:pt idx="1311">
                  <c:v>-0.73998407009159695</c:v>
                </c:pt>
                <c:pt idx="1312">
                  <c:v>-0.76360015929908398</c:v>
                </c:pt>
                <c:pt idx="1313">
                  <c:v>-0.77335722819593777</c:v>
                </c:pt>
                <c:pt idx="1314">
                  <c:v>-0.76897650338510548</c:v>
                </c:pt>
                <c:pt idx="1315">
                  <c:v>-0.7778574273197929</c:v>
                </c:pt>
                <c:pt idx="1316">
                  <c:v>-0.77409398645957772</c:v>
                </c:pt>
                <c:pt idx="1317">
                  <c:v>-0.78243727598566304</c:v>
                </c:pt>
                <c:pt idx="1318">
                  <c:v>-0.79532058940661077</c:v>
                </c:pt>
                <c:pt idx="1319">
                  <c:v>-0.79318996415770593</c:v>
                </c:pt>
                <c:pt idx="1320">
                  <c:v>-0.786121067303863</c:v>
                </c:pt>
                <c:pt idx="1321">
                  <c:v>-0.77813620071684575</c:v>
                </c:pt>
                <c:pt idx="1322">
                  <c:v>-0.77025089605734753</c:v>
                </c:pt>
                <c:pt idx="1323">
                  <c:v>-0.77602548785344483</c:v>
                </c:pt>
                <c:pt idx="1324">
                  <c:v>-0.78482676224611703</c:v>
                </c:pt>
                <c:pt idx="1325">
                  <c:v>-0.79633612106730378</c:v>
                </c:pt>
                <c:pt idx="1326">
                  <c:v>-0.79908403026682595</c:v>
                </c:pt>
                <c:pt idx="1327">
                  <c:v>-0.79504181600955781</c:v>
                </c:pt>
                <c:pt idx="1328">
                  <c:v>-0.80346475507765824</c:v>
                </c:pt>
                <c:pt idx="1329">
                  <c:v>-0.80362405416168847</c:v>
                </c:pt>
                <c:pt idx="1330">
                  <c:v>-0.80589406610911984</c:v>
                </c:pt>
                <c:pt idx="1331">
                  <c:v>-0.81065312624452412</c:v>
                </c:pt>
                <c:pt idx="1332">
                  <c:v>-0.80157307845479886</c:v>
                </c:pt>
                <c:pt idx="1333">
                  <c:v>-0.79761051373954583</c:v>
                </c:pt>
                <c:pt idx="1334">
                  <c:v>-0.81152927120669049</c:v>
                </c:pt>
                <c:pt idx="1335">
                  <c:v>-0.81435682994822767</c:v>
                </c:pt>
                <c:pt idx="1336">
                  <c:v>-0.81234567901234567</c:v>
                </c:pt>
                <c:pt idx="1337">
                  <c:v>-0.81746316208681791</c:v>
                </c:pt>
                <c:pt idx="1338">
                  <c:v>-0.81915571485463956</c:v>
                </c:pt>
                <c:pt idx="1339">
                  <c:v>-0.81957387495021883</c:v>
                </c:pt>
                <c:pt idx="1340">
                  <c:v>-0.8286340103544404</c:v>
                </c:pt>
                <c:pt idx="1341">
                  <c:v>-0.82994822779769006</c:v>
                </c:pt>
                <c:pt idx="1342">
                  <c:v>-0.8300876144962166</c:v>
                </c:pt>
                <c:pt idx="1343">
                  <c:v>-0.81095181202708078</c:v>
                </c:pt>
                <c:pt idx="1344">
                  <c:v>-0.82289924332935083</c:v>
                </c:pt>
                <c:pt idx="1345">
                  <c:v>-0.83793309438470709</c:v>
                </c:pt>
                <c:pt idx="1346">
                  <c:v>-0.85105535643170038</c:v>
                </c:pt>
                <c:pt idx="1347">
                  <c:v>-0.86403823178016725</c:v>
                </c:pt>
                <c:pt idx="1348">
                  <c:v>-0.85587415372361608</c:v>
                </c:pt>
                <c:pt idx="1349">
                  <c:v>-0.8423337315810433</c:v>
                </c:pt>
                <c:pt idx="1350">
                  <c:v>-0.86001592990840292</c:v>
                </c:pt>
                <c:pt idx="1351">
                  <c:v>-0.87461170848267611</c:v>
                </c:pt>
                <c:pt idx="1352">
                  <c:v>-0.90025886101154906</c:v>
                </c:pt>
                <c:pt idx="1353">
                  <c:v>-0.93018717642373538</c:v>
                </c:pt>
                <c:pt idx="1354">
                  <c:v>-0.93498606133014717</c:v>
                </c:pt>
                <c:pt idx="1355">
                  <c:v>-0.93789326961369957</c:v>
                </c:pt>
                <c:pt idx="1356">
                  <c:v>-0.9409398645957785</c:v>
                </c:pt>
                <c:pt idx="1357">
                  <c:v>-0.94364794902429316</c:v>
                </c:pt>
                <c:pt idx="1358">
                  <c:v>-0.93588211867781756</c:v>
                </c:pt>
                <c:pt idx="1359">
                  <c:v>-0.92166467542811625</c:v>
                </c:pt>
                <c:pt idx="1360">
                  <c:v>-0.90742731979291114</c:v>
                </c:pt>
                <c:pt idx="1361">
                  <c:v>-0.90457984866587005</c:v>
                </c:pt>
                <c:pt idx="1362">
                  <c:v>-0.88962564715252868</c:v>
                </c:pt>
                <c:pt idx="1363">
                  <c:v>-0.90083632019115878</c:v>
                </c:pt>
                <c:pt idx="1364">
                  <c:v>-0.89332935085623255</c:v>
                </c:pt>
                <c:pt idx="1365">
                  <c:v>-0.91083233771405803</c:v>
                </c:pt>
                <c:pt idx="1366">
                  <c:v>-0.90997610513739524</c:v>
                </c:pt>
                <c:pt idx="1367">
                  <c:v>-0.9077658303464754</c:v>
                </c:pt>
                <c:pt idx="1368">
                  <c:v>-0.92001194743130221</c:v>
                </c:pt>
                <c:pt idx="1369">
                  <c:v>-0.9335921943448825</c:v>
                </c:pt>
                <c:pt idx="1370">
                  <c:v>-0.95075667064914371</c:v>
                </c:pt>
                <c:pt idx="1371">
                  <c:v>-0.97295898048586216</c:v>
                </c:pt>
                <c:pt idx="1372">
                  <c:v>-0.99356829948227787</c:v>
                </c:pt>
                <c:pt idx="1373">
                  <c:v>-0.97781760254878525</c:v>
                </c:pt>
                <c:pt idx="1374">
                  <c:v>-0.98156113102349651</c:v>
                </c:pt>
                <c:pt idx="1375">
                  <c:v>-0.98428912783751477</c:v>
                </c:pt>
                <c:pt idx="1376">
                  <c:v>-0.99265232974910378</c:v>
                </c:pt>
                <c:pt idx="1377">
                  <c:v>-1.0094782954998009</c:v>
                </c:pt>
                <c:pt idx="1378">
                  <c:v>-1.0210075667064913</c:v>
                </c:pt>
                <c:pt idx="1379">
                  <c:v>-1.0108124253285542</c:v>
                </c:pt>
                <c:pt idx="1380">
                  <c:v>-1.0028275587415372</c:v>
                </c:pt>
                <c:pt idx="1381">
                  <c:v>-1.0101154918359219</c:v>
                </c:pt>
                <c:pt idx="1382">
                  <c:v>-1.023596176821983</c:v>
                </c:pt>
                <c:pt idx="1383">
                  <c:v>-1.0238749502190361</c:v>
                </c:pt>
                <c:pt idx="1384">
                  <c:v>-1.0365392273994425</c:v>
                </c:pt>
                <c:pt idx="1385">
                  <c:v>-1.0344086021505376</c:v>
                </c:pt>
                <c:pt idx="1386">
                  <c:v>-1.0275388291517324</c:v>
                </c:pt>
                <c:pt idx="1387">
                  <c:v>-1.0269215452011151</c:v>
                </c:pt>
                <c:pt idx="1388">
                  <c:v>-1.0147949024293108</c:v>
                </c:pt>
                <c:pt idx="1389">
                  <c:v>-1.0254878534448426</c:v>
                </c:pt>
                <c:pt idx="1390">
                  <c:v>-1.05384309040223</c:v>
                </c:pt>
                <c:pt idx="1391">
                  <c:v>-1.063241736360016</c:v>
                </c:pt>
                <c:pt idx="1392">
                  <c:v>-1.0604938271604938</c:v>
                </c:pt>
                <c:pt idx="1393">
                  <c:v>-1.0728195937873357</c:v>
                </c:pt>
                <c:pt idx="1394">
                  <c:v>-1.0391079251294304</c:v>
                </c:pt>
                <c:pt idx="1395">
                  <c:v>-0.9956590999601751</c:v>
                </c:pt>
                <c:pt idx="1396">
                  <c:v>-0.96969334926324169</c:v>
                </c:pt>
                <c:pt idx="1397">
                  <c:v>-0.97700119474313007</c:v>
                </c:pt>
                <c:pt idx="1398">
                  <c:v>-1.0103743528474709</c:v>
                </c:pt>
                <c:pt idx="1399">
                  <c:v>-1.0326762246117083</c:v>
                </c:pt>
                <c:pt idx="1400">
                  <c:v>-1.0750696933492632</c:v>
                </c:pt>
                <c:pt idx="1401">
                  <c:v>-1.0632019115890083</c:v>
                </c:pt>
                <c:pt idx="1402">
                  <c:v>-1.0664874551971324</c:v>
                </c:pt>
                <c:pt idx="1403">
                  <c:v>-1.0808641975308642</c:v>
                </c:pt>
                <c:pt idx="1404">
                  <c:v>-1.0954400637196335</c:v>
                </c:pt>
                <c:pt idx="1405">
                  <c:v>-1.10826363998407</c:v>
                </c:pt>
                <c:pt idx="1406">
                  <c:v>-1.1334129828753483</c:v>
                </c:pt>
                <c:pt idx="1407">
                  <c:v>-1.1498008761449621</c:v>
                </c:pt>
                <c:pt idx="1408">
                  <c:v>-1.1541019514137794</c:v>
                </c:pt>
                <c:pt idx="1409">
                  <c:v>-1.1484667463162086</c:v>
                </c:pt>
                <c:pt idx="1410">
                  <c:v>-1.1496614894464356</c:v>
                </c:pt>
                <c:pt idx="1411">
                  <c:v>-1.132716049382716</c:v>
                </c:pt>
                <c:pt idx="1412">
                  <c:v>-1.1108920748705693</c:v>
                </c:pt>
                <c:pt idx="1413">
                  <c:v>-1.112485065710872</c:v>
                </c:pt>
                <c:pt idx="1414">
                  <c:v>-1.1232974910394264</c:v>
                </c:pt>
                <c:pt idx="1415">
                  <c:v>-1.135005973715651</c:v>
                </c:pt>
                <c:pt idx="1416">
                  <c:v>-1.1521903624054162</c:v>
                </c:pt>
                <c:pt idx="1417">
                  <c:v>-1.1709080047789724</c:v>
                </c:pt>
                <c:pt idx="1418">
                  <c:v>-1.1999402628434888</c:v>
                </c:pt>
                <c:pt idx="1419">
                  <c:v>-1.2183193946634807</c:v>
                </c:pt>
                <c:pt idx="1420">
                  <c:v>-1.2320788530465949</c:v>
                </c:pt>
                <c:pt idx="1421">
                  <c:v>-1.2390282755874151</c:v>
                </c:pt>
                <c:pt idx="1422">
                  <c:v>-1.2364994026284348</c:v>
                </c:pt>
                <c:pt idx="1423">
                  <c:v>-1.2321983273596178</c:v>
                </c:pt>
                <c:pt idx="1424">
                  <c:v>-1.226383910792513</c:v>
                </c:pt>
                <c:pt idx="1425">
                  <c:v>-1.2412982875348466</c:v>
                </c:pt>
                <c:pt idx="1426">
                  <c:v>-1.2450816407805654</c:v>
                </c:pt>
                <c:pt idx="1427">
                  <c:v>-1.2554360812425327</c:v>
                </c:pt>
                <c:pt idx="1428">
                  <c:v>-1.2747510951812027</c:v>
                </c:pt>
                <c:pt idx="1429">
                  <c:v>-1.270310633213859</c:v>
                </c:pt>
                <c:pt idx="1430">
                  <c:v>-1.2718637992831541</c:v>
                </c:pt>
                <c:pt idx="1431">
                  <c:v>-1.2855834328952609</c:v>
                </c:pt>
                <c:pt idx="1432">
                  <c:v>-1.2676821983273594</c:v>
                </c:pt>
                <c:pt idx="1433">
                  <c:v>-1.2960971724412584</c:v>
                </c:pt>
                <c:pt idx="1434">
                  <c:v>-1.3076861808044604</c:v>
                </c:pt>
                <c:pt idx="1435">
                  <c:v>-1.3414575866188769</c:v>
                </c:pt>
                <c:pt idx="1436">
                  <c:v>-1.3601752289924331</c:v>
                </c:pt>
                <c:pt idx="1437">
                  <c:v>-1.3592393468737554</c:v>
                </c:pt>
                <c:pt idx="1438">
                  <c:v>-1.3630227001194744</c:v>
                </c:pt>
                <c:pt idx="1439">
                  <c:v>-1.3685981680605337</c:v>
                </c:pt>
                <c:pt idx="1440">
                  <c:v>-1.3772799681401831</c:v>
                </c:pt>
                <c:pt idx="1441">
                  <c:v>-1.4004978096375944</c:v>
                </c:pt>
                <c:pt idx="1442">
                  <c:v>-1.412305854241338</c:v>
                </c:pt>
                <c:pt idx="1443">
                  <c:v>-1.3976503385105536</c:v>
                </c:pt>
                <c:pt idx="1444">
                  <c:v>-1.3954201513341298</c:v>
                </c:pt>
                <c:pt idx="1445">
                  <c:v>-1.3890681003584229</c:v>
                </c:pt>
                <c:pt idx="1446">
                  <c:v>-1.4034050179211468</c:v>
                </c:pt>
                <c:pt idx="1447">
                  <c:v>-1.4413978494623656</c:v>
                </c:pt>
                <c:pt idx="1448">
                  <c:v>-1.4448028673835125</c:v>
                </c:pt>
                <c:pt idx="1449">
                  <c:v>-1.4360215053763439</c:v>
                </c:pt>
                <c:pt idx="1450">
                  <c:v>-1.4238550378335324</c:v>
                </c:pt>
                <c:pt idx="1451">
                  <c:v>-1.3940262843488649</c:v>
                </c:pt>
                <c:pt idx="1452">
                  <c:v>-1.4067104739147749</c:v>
                </c:pt>
                <c:pt idx="1453">
                  <c:v>-1.4303265631222619</c:v>
                </c:pt>
                <c:pt idx="1454">
                  <c:v>-1.4477100756670649</c:v>
                </c:pt>
                <c:pt idx="1455">
                  <c:v>-1.4835921943448824</c:v>
                </c:pt>
                <c:pt idx="1456">
                  <c:v>-1.4775786539227398</c:v>
                </c:pt>
                <c:pt idx="1457">
                  <c:v>-1.4713261648745519</c:v>
                </c:pt>
                <c:pt idx="1458">
                  <c:v>-1.4863401035444046</c:v>
                </c:pt>
                <c:pt idx="1459">
                  <c:v>-1.5033253683791317</c:v>
                </c:pt>
                <c:pt idx="1460">
                  <c:v>-1.5248904818797291</c:v>
                </c:pt>
                <c:pt idx="1461">
                  <c:v>-1.5520111509358823</c:v>
                </c:pt>
                <c:pt idx="1462">
                  <c:v>-1.5723018717642372</c:v>
                </c:pt>
                <c:pt idx="1463">
                  <c:v>-1.575089605734767</c:v>
                </c:pt>
                <c:pt idx="1464">
                  <c:v>-1.5804062126642771</c:v>
                </c:pt>
                <c:pt idx="1465">
                  <c:v>-1.6110115491835921</c:v>
                </c:pt>
                <c:pt idx="1466">
                  <c:v>-1.6343090402230185</c:v>
                </c:pt>
                <c:pt idx="1467">
                  <c:v>-1.6273994424532059</c:v>
                </c:pt>
                <c:pt idx="1468">
                  <c:v>-1.6402827558741537</c:v>
                </c:pt>
                <c:pt idx="1469">
                  <c:v>-1.6259657506969334</c:v>
                </c:pt>
                <c:pt idx="1470">
                  <c:v>-1.6046993229788928</c:v>
                </c:pt>
                <c:pt idx="1471">
                  <c:v>-1.5976304261250498</c:v>
                </c:pt>
                <c:pt idx="1472">
                  <c:v>-1.598805256869773</c:v>
                </c:pt>
                <c:pt idx="1473">
                  <c:v>-1.6148745519713259</c:v>
                </c:pt>
                <c:pt idx="1474">
                  <c:v>-1.647411389884508</c:v>
                </c:pt>
                <c:pt idx="1475">
                  <c:v>-1.6678215850258862</c:v>
                </c:pt>
                <c:pt idx="1476">
                  <c:v>-1.6696136997212265</c:v>
                </c:pt>
                <c:pt idx="1477">
                  <c:v>-1.663241736360016</c:v>
                </c:pt>
                <c:pt idx="1478">
                  <c:v>-1.6842493030665071</c:v>
                </c:pt>
                <c:pt idx="1479">
                  <c:v>-1.6916567104739146</c:v>
                </c:pt>
                <c:pt idx="1480">
                  <c:v>-1.704301075268817</c:v>
                </c:pt>
                <c:pt idx="1481">
                  <c:v>-1.7288132218239745</c:v>
                </c:pt>
                <c:pt idx="1482">
                  <c:v>-1.7446634806849859</c:v>
                </c:pt>
                <c:pt idx="1483">
                  <c:v>-1.729490242931103</c:v>
                </c:pt>
                <c:pt idx="1484">
                  <c:v>-1.7196535244922342</c:v>
                </c:pt>
                <c:pt idx="1485">
                  <c:v>-1.713958582238152</c:v>
                </c:pt>
                <c:pt idx="1486">
                  <c:v>-1.7165073675826363</c:v>
                </c:pt>
                <c:pt idx="1487">
                  <c:v>-1.7083831142970929</c:v>
                </c:pt>
                <c:pt idx="1488">
                  <c:v>-1.7385105535643171</c:v>
                </c:pt>
                <c:pt idx="1489">
                  <c:v>-1.780227001194743</c:v>
                </c:pt>
                <c:pt idx="1490">
                  <c:v>-1.8153723616089208</c:v>
                </c:pt>
                <c:pt idx="1491">
                  <c:v>-1.8278972520908006</c:v>
                </c:pt>
                <c:pt idx="1492">
                  <c:v>-1.834090003982477</c:v>
                </c:pt>
                <c:pt idx="1493">
                  <c:v>-1.8378534448426922</c:v>
                </c:pt>
                <c:pt idx="1494">
                  <c:v>-1.8577857427319793</c:v>
                </c:pt>
                <c:pt idx="1495">
                  <c:v>-1.8905615292712066</c:v>
                </c:pt>
                <c:pt idx="1496">
                  <c:v>-1.8978693747510951</c:v>
                </c:pt>
                <c:pt idx="1497">
                  <c:v>-1.9047590601354041</c:v>
                </c:pt>
                <c:pt idx="1498">
                  <c:v>-1.9053365193150138</c:v>
                </c:pt>
                <c:pt idx="1499">
                  <c:v>-1.8794105933890881</c:v>
                </c:pt>
                <c:pt idx="1500">
                  <c:v>-1.8689765033851053</c:v>
                </c:pt>
                <c:pt idx="1501">
                  <c:v>-1.8844882516925527</c:v>
                </c:pt>
                <c:pt idx="1502">
                  <c:v>-1.9166268418956589</c:v>
                </c:pt>
                <c:pt idx="1503">
                  <c:v>-1.941258462763839</c:v>
                </c:pt>
                <c:pt idx="1504">
                  <c:v>-2.005057745917961</c:v>
                </c:pt>
                <c:pt idx="1505">
                  <c:v>-2.0338908801274393</c:v>
                </c:pt>
                <c:pt idx="1506">
                  <c:v>-2.0446236559139788</c:v>
                </c:pt>
                <c:pt idx="1507">
                  <c:v>-2.0699721226602947</c:v>
                </c:pt>
                <c:pt idx="1508">
                  <c:v>-2.0347869374751091</c:v>
                </c:pt>
                <c:pt idx="1509">
                  <c:v>-1.9776981282357626</c:v>
                </c:pt>
                <c:pt idx="1510">
                  <c:v>-1.9888888888888889</c:v>
                </c:pt>
                <c:pt idx="1511">
                  <c:v>-1.9969534050179212</c:v>
                </c:pt>
                <c:pt idx="1512">
                  <c:v>-1.9947033054559935</c:v>
                </c:pt>
                <c:pt idx="1513">
                  <c:v>-1.985463958582238</c:v>
                </c:pt>
                <c:pt idx="1514">
                  <c:v>-2.0168458781362006</c:v>
                </c:pt>
                <c:pt idx="1515">
                  <c:v>-2.0334528076463561</c:v>
                </c:pt>
                <c:pt idx="1516">
                  <c:v>-2.0454599761051373</c:v>
                </c:pt>
                <c:pt idx="1517">
                  <c:v>-2.0796296296296295</c:v>
                </c:pt>
                <c:pt idx="1518">
                  <c:v>-2.1119076065312625</c:v>
                </c:pt>
                <c:pt idx="1519">
                  <c:v>-2.109697331740342</c:v>
                </c:pt>
                <c:pt idx="1520">
                  <c:v>-2.1142174432497014</c:v>
                </c:pt>
                <c:pt idx="1521">
                  <c:v>-2.1150537634408599</c:v>
                </c:pt>
                <c:pt idx="1522">
                  <c:v>-2.1325965750696931</c:v>
                </c:pt>
                <c:pt idx="1523">
                  <c:v>-2.1467941059338909</c:v>
                </c:pt>
                <c:pt idx="1524">
                  <c:v>-2.1851851851851851</c:v>
                </c:pt>
                <c:pt idx="1525">
                  <c:v>-2.2257268020708878</c:v>
                </c:pt>
                <c:pt idx="1526">
                  <c:v>-2.2526821983273595</c:v>
                </c:pt>
                <c:pt idx="1527">
                  <c:v>-2.2269215452011153</c:v>
                </c:pt>
                <c:pt idx="1528">
                  <c:v>-2.2300079649542015</c:v>
                </c:pt>
                <c:pt idx="1529">
                  <c:v>-2.2381720430107528</c:v>
                </c:pt>
                <c:pt idx="1530">
                  <c:v>-2.2413500597371563</c:v>
                </c:pt>
                <c:pt idx="1531">
                  <c:v>-2.2640760653126244</c:v>
                </c:pt>
                <c:pt idx="1532">
                  <c:v>-2.2917483074472322</c:v>
                </c:pt>
                <c:pt idx="1533">
                  <c:v>-2.2853126244524091</c:v>
                </c:pt>
                <c:pt idx="1534">
                  <c:v>-2.2653245718837116</c:v>
                </c:pt>
                <c:pt idx="1535">
                  <c:v>-2.2430147351652727</c:v>
                </c:pt>
                <c:pt idx="1536">
                  <c:v>-2.2728255675029869</c:v>
                </c:pt>
                <c:pt idx="1537">
                  <c:v>-2.3232895260852251</c:v>
                </c:pt>
                <c:pt idx="1538">
                  <c:v>-2.3214834727200317</c:v>
                </c:pt>
                <c:pt idx="1539">
                  <c:v>-2.3528634010354441</c:v>
                </c:pt>
                <c:pt idx="1540">
                  <c:v>-2.3691278375149341</c:v>
                </c:pt>
                <c:pt idx="1541">
                  <c:v>-2.3640561529271205</c:v>
                </c:pt>
                <c:pt idx="1542">
                  <c:v>-2.3810892074870571</c:v>
                </c:pt>
                <c:pt idx="1543">
                  <c:v>-2.4236156909597772</c:v>
                </c:pt>
                <c:pt idx="1544">
                  <c:v>-2.4386907606531265</c:v>
                </c:pt>
                <c:pt idx="1545">
                  <c:v>-2.4550637196336118</c:v>
                </c:pt>
                <c:pt idx="1546">
                  <c:v>-2.448854241338112</c:v>
                </c:pt>
                <c:pt idx="1547">
                  <c:v>-2.4351519315013941</c:v>
                </c:pt>
                <c:pt idx="1548">
                  <c:v>-2.4391127041019511</c:v>
                </c:pt>
                <c:pt idx="1549">
                  <c:v>-2.4975906013540423</c:v>
                </c:pt>
                <c:pt idx="1550">
                  <c:v>-2.5044544006371963</c:v>
                </c:pt>
                <c:pt idx="1551">
                  <c:v>-2.5991895659099962</c:v>
                </c:pt>
                <c:pt idx="1552">
                  <c:v>-2.6255197132616486</c:v>
                </c:pt>
                <c:pt idx="1553">
                  <c:v>-2.6198745519713262</c:v>
                </c:pt>
                <c:pt idx="1554">
                  <c:v>-2.599964157706093</c:v>
                </c:pt>
                <c:pt idx="1555">
                  <c:v>-2.5799422540820389</c:v>
                </c:pt>
                <c:pt idx="1556">
                  <c:v>-2.6037216248506572</c:v>
                </c:pt>
                <c:pt idx="1557">
                  <c:v>-2.6431103146156909</c:v>
                </c:pt>
                <c:pt idx="1558">
                  <c:v>-2.6375547590601354</c:v>
                </c:pt>
                <c:pt idx="1559">
                  <c:v>-2.7009757068896856</c:v>
                </c:pt>
                <c:pt idx="1560">
                  <c:v>-2.7632019115890087</c:v>
                </c:pt>
                <c:pt idx="1561">
                  <c:v>-2.7699920350457985</c:v>
                </c:pt>
                <c:pt idx="1562">
                  <c:v>-2.7940860215053762</c:v>
                </c:pt>
                <c:pt idx="1563">
                  <c:v>-2.8964555953803264</c:v>
                </c:pt>
                <c:pt idx="1564">
                  <c:v>-2.8393070489844683</c:v>
                </c:pt>
                <c:pt idx="1565">
                  <c:v>-2.829131819992035</c:v>
                </c:pt>
                <c:pt idx="1566">
                  <c:v>-2.8419753086419752</c:v>
                </c:pt>
                <c:pt idx="1567">
                  <c:v>-2.8445639187574669</c:v>
                </c:pt>
                <c:pt idx="1568">
                  <c:v>-2.8734966148944641</c:v>
                </c:pt>
                <c:pt idx="1569">
                  <c:v>-2.9011150935882117</c:v>
                </c:pt>
                <c:pt idx="1570">
                  <c:v>-2.8570091596973319</c:v>
                </c:pt>
                <c:pt idx="1571">
                  <c:v>-2.8406810035842294</c:v>
                </c:pt>
                <c:pt idx="1572">
                  <c:v>-2.8803265631222619</c:v>
                </c:pt>
                <c:pt idx="1573">
                  <c:v>-2.8634607726005576</c:v>
                </c:pt>
                <c:pt idx="1574">
                  <c:v>-2.9022899243329352</c:v>
                </c:pt>
                <c:pt idx="1575">
                  <c:v>-3.0025089605734769</c:v>
                </c:pt>
                <c:pt idx="1576">
                  <c:v>-3.0191756272401435</c:v>
                </c:pt>
                <c:pt idx="1577">
                  <c:v>-3.0751692552767822</c:v>
                </c:pt>
                <c:pt idx="1578">
                  <c:v>-3.1716049382716047</c:v>
                </c:pt>
                <c:pt idx="1579">
                  <c:v>-3.2045400238948623</c:v>
                </c:pt>
                <c:pt idx="1580">
                  <c:v>-3.1789326961369975</c:v>
                </c:pt>
                <c:pt idx="1581">
                  <c:v>-3.2314018319394662</c:v>
                </c:pt>
                <c:pt idx="1582">
                  <c:v>-3.174751095181203</c:v>
                </c:pt>
                <c:pt idx="1583">
                  <c:v>-3.1306451612903223</c:v>
                </c:pt>
                <c:pt idx="1584">
                  <c:v>-3.188530465949821</c:v>
                </c:pt>
                <c:pt idx="1585">
                  <c:v>-3.1633612106730382</c:v>
                </c:pt>
                <c:pt idx="1586">
                  <c:v>-3.1167662285941855</c:v>
                </c:pt>
                <c:pt idx="1587">
                  <c:v>-3.1608124253285541</c:v>
                </c:pt>
                <c:pt idx="1588">
                  <c:v>-3.1812027080844283</c:v>
                </c:pt>
                <c:pt idx="1589">
                  <c:v>-3.0979689366786145</c:v>
                </c:pt>
                <c:pt idx="1590">
                  <c:v>-3.1406610911987256</c:v>
                </c:pt>
                <c:pt idx="1591">
                  <c:v>-3.1754082039028275</c:v>
                </c:pt>
                <c:pt idx="1592">
                  <c:v>-3.2327558741537237</c:v>
                </c:pt>
                <c:pt idx="1593">
                  <c:v>-3.2580446037435289</c:v>
                </c:pt>
                <c:pt idx="1594">
                  <c:v>-3.4113898845081643</c:v>
                </c:pt>
                <c:pt idx="1595">
                  <c:v>-3.5221425726802069</c:v>
                </c:pt>
                <c:pt idx="1596">
                  <c:v>-3.6698128235762644</c:v>
                </c:pt>
                <c:pt idx="1597">
                  <c:v>-3.7906610911987255</c:v>
                </c:pt>
                <c:pt idx="1598">
                  <c:v>-3.7840501792114698</c:v>
                </c:pt>
                <c:pt idx="1599">
                  <c:v>-3.7580446037435284</c:v>
                </c:pt>
                <c:pt idx="1600">
                  <c:v>-3.7392273994424534</c:v>
                </c:pt>
                <c:pt idx="1601">
                  <c:v>-3.513799283154122</c:v>
                </c:pt>
                <c:pt idx="1602">
                  <c:v>-3.5475906013540426</c:v>
                </c:pt>
                <c:pt idx="1603">
                  <c:v>-3.6323377140581443</c:v>
                </c:pt>
                <c:pt idx="1604">
                  <c:v>-3.7524293110314613</c:v>
                </c:pt>
                <c:pt idx="1605">
                  <c:v>-3.633731581043409</c:v>
                </c:pt>
                <c:pt idx="1606">
                  <c:v>-3.8478096375945836</c:v>
                </c:pt>
                <c:pt idx="1607">
                  <c:v>-3.7033851055356433</c:v>
                </c:pt>
                <c:pt idx="1608">
                  <c:v>-3.5282556750298686</c:v>
                </c:pt>
                <c:pt idx="1609">
                  <c:v>-3.5309239346873755</c:v>
                </c:pt>
                <c:pt idx="1610">
                  <c:v>-3.58552369573875</c:v>
                </c:pt>
                <c:pt idx="1611">
                  <c:v>-3.6095380326563125</c:v>
                </c:pt>
                <c:pt idx="1612">
                  <c:v>-3.8111310234966145</c:v>
                </c:pt>
                <c:pt idx="1613">
                  <c:v>-3.9313221823974516</c:v>
                </c:pt>
                <c:pt idx="1614">
                  <c:v>-3.9014934289127838</c:v>
                </c:pt>
                <c:pt idx="1615">
                  <c:v>-3.8067702110712864</c:v>
                </c:pt>
                <c:pt idx="1616">
                  <c:v>-3.8048785344484268</c:v>
                </c:pt>
                <c:pt idx="1617">
                  <c:v>-3.8840302668259654</c:v>
                </c:pt>
                <c:pt idx="1618">
                  <c:v>-3.8204699322978892</c:v>
                </c:pt>
                <c:pt idx="1619">
                  <c:v>-3.941358024691358</c:v>
                </c:pt>
                <c:pt idx="1620">
                  <c:v>-3.8938868976503382</c:v>
                </c:pt>
                <c:pt idx="1621">
                  <c:v>-3.4799681401831943</c:v>
                </c:pt>
                <c:pt idx="1622">
                  <c:v>-3.3559338908801273</c:v>
                </c:pt>
                <c:pt idx="1623">
                  <c:v>-3.438530465949821</c:v>
                </c:pt>
                <c:pt idx="1624">
                  <c:v>-3.5352648347272004</c:v>
                </c:pt>
                <c:pt idx="1625">
                  <c:v>-3.9019713261648743</c:v>
                </c:pt>
                <c:pt idx="1626">
                  <c:v>-4.3334328952608523</c:v>
                </c:pt>
                <c:pt idx="1627">
                  <c:v>-5.3556352050975713</c:v>
                </c:pt>
                <c:pt idx="1628">
                  <c:v>-6.2761847869374749</c:v>
                </c:pt>
                <c:pt idx="1629">
                  <c:v>-5.3620071684587813</c:v>
                </c:pt>
                <c:pt idx="1630">
                  <c:v>-4.5898048586220623</c:v>
                </c:pt>
                <c:pt idx="1631">
                  <c:v>-4.3228395061728389</c:v>
                </c:pt>
                <c:pt idx="1632">
                  <c:v>-3.8907208283552372</c:v>
                </c:pt>
                <c:pt idx="1633">
                  <c:v>-3.7821585025886102</c:v>
                </c:pt>
                <c:pt idx="1634">
                  <c:v>-3.9357427319792913</c:v>
                </c:pt>
                <c:pt idx="1635">
                  <c:v>-3.9268219832735962</c:v>
                </c:pt>
                <c:pt idx="1636">
                  <c:v>-4.3884508164078051</c:v>
                </c:pt>
                <c:pt idx="1637">
                  <c:v>-4.3873954599761049</c:v>
                </c:pt>
                <c:pt idx="1638">
                  <c:v>-4.3513739545997616</c:v>
                </c:pt>
                <c:pt idx="1639">
                  <c:v>-4.0663082437275984</c:v>
                </c:pt>
                <c:pt idx="1640">
                  <c:v>-3.9482875348466746</c:v>
                </c:pt>
                <c:pt idx="1641">
                  <c:v>-3.6731581043409003</c:v>
                </c:pt>
                <c:pt idx="1642">
                  <c:v>-3.6539028275587415</c:v>
                </c:pt>
                <c:pt idx="1643">
                  <c:v>-3.6589804858622061</c:v>
                </c:pt>
                <c:pt idx="1644">
                  <c:v>-3.7120469932297886</c:v>
                </c:pt>
                <c:pt idx="1645">
                  <c:v>-3.9503385105535642</c:v>
                </c:pt>
                <c:pt idx="1646">
                  <c:v>-4.1115890083632021</c:v>
                </c:pt>
                <c:pt idx="1647">
                  <c:v>-4.1263839107925131</c:v>
                </c:pt>
                <c:pt idx="1648">
                  <c:v>-4.1096973317403425</c:v>
                </c:pt>
                <c:pt idx="1649">
                  <c:v>-4.2026881720430111</c:v>
                </c:pt>
                <c:pt idx="1650">
                  <c:v>-4.2050378335324572</c:v>
                </c:pt>
                <c:pt idx="1651">
                  <c:v>-4.4571883711668656</c:v>
                </c:pt>
                <c:pt idx="1652">
                  <c:v>-4.8996415770609323</c:v>
                </c:pt>
                <c:pt idx="1653">
                  <c:v>-6.752688172043011</c:v>
                </c:pt>
                <c:pt idx="1654">
                  <c:v>-6.7393468737554763</c:v>
                </c:pt>
                <c:pt idx="1655">
                  <c:v>-6.7381521306252496</c:v>
                </c:pt>
                <c:pt idx="1656">
                  <c:v>-6.716049382716049</c:v>
                </c:pt>
                <c:pt idx="1657">
                  <c:v>-6.2982875348466756</c:v>
                </c:pt>
                <c:pt idx="1658">
                  <c:v>-5.000995619275189</c:v>
                </c:pt>
                <c:pt idx="1659">
                  <c:v>-4.3208482676224609</c:v>
                </c:pt>
                <c:pt idx="1660">
                  <c:v>-4.2955396256471525</c:v>
                </c:pt>
                <c:pt idx="1661">
                  <c:v>-4.3463361210673037</c:v>
                </c:pt>
                <c:pt idx="1662">
                  <c:v>-3.1696535244922339</c:v>
                </c:pt>
                <c:pt idx="1663">
                  <c:v>-2.4299084030266824</c:v>
                </c:pt>
                <c:pt idx="1664">
                  <c:v>-2.4299084030266824</c:v>
                </c:pt>
                <c:pt idx="1665">
                  <c:v>-2.4299084030266824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E86-474F-B7D2-71B176872037}"/>
            </c:ext>
          </c:extLst>
        </c:ser>
        <c:ser>
          <c:idx val="1"/>
          <c:order val="1"/>
          <c:tx>
            <c:strRef>
              <c:f>Abs!$LX$2</c:f>
              <c:strCache>
                <c:ptCount val="1"/>
                <c:pt idx="0">
                  <c:v>5172IR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Abs!$LX$3:$LX$1668</c:f>
              <c:numCache>
                <c:formatCode>General</c:formatCode>
                <c:ptCount val="1666"/>
                <c:pt idx="0">
                  <c:v>-1.7488275657797301</c:v>
                </c:pt>
                <c:pt idx="1">
                  <c:v>-1.7488275657797301</c:v>
                </c:pt>
                <c:pt idx="2">
                  <c:v>-1.7488275657797301</c:v>
                </c:pt>
                <c:pt idx="3">
                  <c:v>-1.7488275657797301</c:v>
                </c:pt>
                <c:pt idx="4">
                  <c:v>-1.7488275657797301</c:v>
                </c:pt>
                <c:pt idx="5">
                  <c:v>-1.7488275657797301</c:v>
                </c:pt>
                <c:pt idx="6">
                  <c:v>-1.7488275657797301</c:v>
                </c:pt>
                <c:pt idx="7">
                  <c:v>-1.7488275657797301</c:v>
                </c:pt>
                <c:pt idx="8">
                  <c:v>-1.7488275657797301</c:v>
                </c:pt>
                <c:pt idx="9">
                  <c:v>-1.7488275657797301</c:v>
                </c:pt>
                <c:pt idx="10">
                  <c:v>-1.7515846374092903</c:v>
                </c:pt>
                <c:pt idx="11">
                  <c:v>1.4000592387816555</c:v>
                </c:pt>
                <c:pt idx="12">
                  <c:v>1.7850125882411016</c:v>
                </c:pt>
                <c:pt idx="13">
                  <c:v>1.8490398380806632</c:v>
                </c:pt>
                <c:pt idx="14">
                  <c:v>1.5496865281137384</c:v>
                </c:pt>
                <c:pt idx="15">
                  <c:v>1.5689884978032282</c:v>
                </c:pt>
                <c:pt idx="16">
                  <c:v>1.5859209162264893</c:v>
                </c:pt>
                <c:pt idx="17">
                  <c:v>2.2557634397985877</c:v>
                </c:pt>
                <c:pt idx="18">
                  <c:v>1.9572987115564988</c:v>
                </c:pt>
                <c:pt idx="19">
                  <c:v>2.3665893271461713</c:v>
                </c:pt>
                <c:pt idx="20">
                  <c:v>2.1018907044478445</c:v>
                </c:pt>
                <c:pt idx="21">
                  <c:v>2.0505997926642636</c:v>
                </c:pt>
                <c:pt idx="22">
                  <c:v>1.8905069852396699</c:v>
                </c:pt>
                <c:pt idx="23">
                  <c:v>1.8256405193266525</c:v>
                </c:pt>
                <c:pt idx="24">
                  <c:v>2.0330749864244453</c:v>
                </c:pt>
                <c:pt idx="25">
                  <c:v>2.7002517648220361</c:v>
                </c:pt>
                <c:pt idx="26">
                  <c:v>3.2548748580737517</c:v>
                </c:pt>
                <c:pt idx="27">
                  <c:v>3.6191933652564541</c:v>
                </c:pt>
                <c:pt idx="28">
                  <c:v>2.8071777657106183</c:v>
                </c:pt>
                <c:pt idx="29">
                  <c:v>2.0709384410327294</c:v>
                </c:pt>
                <c:pt idx="30">
                  <c:v>2.1841832452979215</c:v>
                </c:pt>
                <c:pt idx="31">
                  <c:v>2.0260156982771385</c:v>
                </c:pt>
                <c:pt idx="32">
                  <c:v>2.3239867700054293</c:v>
                </c:pt>
                <c:pt idx="33">
                  <c:v>2.2548254924223725</c:v>
                </c:pt>
                <c:pt idx="34">
                  <c:v>2.3496569087229098</c:v>
                </c:pt>
                <c:pt idx="35">
                  <c:v>2.3360319889420937</c:v>
                </c:pt>
                <c:pt idx="36">
                  <c:v>2.0736535518586168</c:v>
                </c:pt>
                <c:pt idx="37">
                  <c:v>1.8881867996248209</c:v>
                </c:pt>
                <c:pt idx="38">
                  <c:v>1.5268302315249047</c:v>
                </c:pt>
                <c:pt idx="39">
                  <c:v>1.9185960408747593</c:v>
                </c:pt>
                <c:pt idx="40">
                  <c:v>2.340672360171792</c:v>
                </c:pt>
                <c:pt idx="41">
                  <c:v>2.7914794885718508</c:v>
                </c:pt>
                <c:pt idx="42">
                  <c:v>2.6838130029125731</c:v>
                </c:pt>
                <c:pt idx="43">
                  <c:v>2.3157427062250084</c:v>
                </c:pt>
                <c:pt idx="44">
                  <c:v>2.0866860838228756</c:v>
                </c:pt>
                <c:pt idx="45">
                  <c:v>2.0672853828306264</c:v>
                </c:pt>
                <c:pt idx="46">
                  <c:v>2.0227081996346938</c:v>
                </c:pt>
                <c:pt idx="47">
                  <c:v>2.0051340277434955</c:v>
                </c:pt>
                <c:pt idx="48">
                  <c:v>1.926346448141383</c:v>
                </c:pt>
                <c:pt idx="49">
                  <c:v>1.9093646640667419</c:v>
                </c:pt>
                <c:pt idx="50">
                  <c:v>1.9282223428938146</c:v>
                </c:pt>
                <c:pt idx="51">
                  <c:v>1.9842523572098534</c:v>
                </c:pt>
                <c:pt idx="52">
                  <c:v>2.1378782643036978</c:v>
                </c:pt>
                <c:pt idx="53">
                  <c:v>2.2942686478748082</c:v>
                </c:pt>
                <c:pt idx="54">
                  <c:v>2.2842474206447156</c:v>
                </c:pt>
                <c:pt idx="55">
                  <c:v>2.2242187885669149</c:v>
                </c:pt>
                <c:pt idx="56">
                  <c:v>2.1343239374043539</c:v>
                </c:pt>
                <c:pt idx="57">
                  <c:v>2.0443303549390337</c:v>
                </c:pt>
                <c:pt idx="58">
                  <c:v>2.0893024633460033</c:v>
                </c:pt>
                <c:pt idx="59">
                  <c:v>2.0170311497260203</c:v>
                </c:pt>
                <c:pt idx="60">
                  <c:v>2.0815026904280001</c:v>
                </c:pt>
                <c:pt idx="61">
                  <c:v>2.155304339240756</c:v>
                </c:pt>
                <c:pt idx="62">
                  <c:v>2.2744236560201405</c:v>
                </c:pt>
                <c:pt idx="63">
                  <c:v>2.1800365305820208</c:v>
                </c:pt>
                <c:pt idx="64">
                  <c:v>2.0943377597867401</c:v>
                </c:pt>
                <c:pt idx="65">
                  <c:v>1.7718813249740826</c:v>
                </c:pt>
                <c:pt idx="66">
                  <c:v>1.7444340228069308</c:v>
                </c:pt>
                <c:pt idx="67">
                  <c:v>1.6726070000493656</c:v>
                </c:pt>
                <c:pt idx="68">
                  <c:v>1.7869378486449126</c:v>
                </c:pt>
                <c:pt idx="69">
                  <c:v>1.966678185318655</c:v>
                </c:pt>
                <c:pt idx="70">
                  <c:v>2.0340129338006609</c:v>
                </c:pt>
                <c:pt idx="71">
                  <c:v>2.2337957249345903</c:v>
                </c:pt>
                <c:pt idx="72">
                  <c:v>2.2404107222194791</c:v>
                </c:pt>
                <c:pt idx="73">
                  <c:v>2.2379424396504906</c:v>
                </c:pt>
                <c:pt idx="74">
                  <c:v>2.0825887347583554</c:v>
                </c:pt>
                <c:pt idx="75">
                  <c:v>1.9094633953695019</c:v>
                </c:pt>
                <c:pt idx="76">
                  <c:v>1.8890753813496568</c:v>
                </c:pt>
                <c:pt idx="77">
                  <c:v>1.9016636224514982</c:v>
                </c:pt>
                <c:pt idx="78">
                  <c:v>1.8432640568692302</c:v>
                </c:pt>
                <c:pt idx="79">
                  <c:v>1.8297378683911734</c:v>
                </c:pt>
                <c:pt idx="80">
                  <c:v>1.8282075331984005</c:v>
                </c:pt>
                <c:pt idx="81">
                  <c:v>1.8412400651626595</c:v>
                </c:pt>
                <c:pt idx="82">
                  <c:v>1.9435750604729227</c:v>
                </c:pt>
                <c:pt idx="83">
                  <c:v>2.114330848595547</c:v>
                </c:pt>
                <c:pt idx="84">
                  <c:v>2.0896973885570418</c:v>
                </c:pt>
                <c:pt idx="85">
                  <c:v>2.140840203386484</c:v>
                </c:pt>
                <c:pt idx="86">
                  <c:v>1.9742311299797599</c:v>
                </c:pt>
                <c:pt idx="87">
                  <c:v>1.9835118724391567</c:v>
                </c:pt>
                <c:pt idx="88">
                  <c:v>2.0308041664609759</c:v>
                </c:pt>
                <c:pt idx="89">
                  <c:v>2.1019894357506046</c:v>
                </c:pt>
                <c:pt idx="90">
                  <c:v>2.0948314163005377</c:v>
                </c:pt>
                <c:pt idx="91">
                  <c:v>2.1094436491089499</c:v>
                </c:pt>
                <c:pt idx="92">
                  <c:v>2.0364812163696495</c:v>
                </c:pt>
                <c:pt idx="93">
                  <c:v>1.9094633953695019</c:v>
                </c:pt>
                <c:pt idx="94">
                  <c:v>1.9936811966233892</c:v>
                </c:pt>
                <c:pt idx="95">
                  <c:v>1.994619143999605</c:v>
                </c:pt>
                <c:pt idx="96">
                  <c:v>2.0752332527027688</c:v>
                </c:pt>
                <c:pt idx="97">
                  <c:v>1.9639630744927676</c:v>
                </c:pt>
                <c:pt idx="98">
                  <c:v>1.8455842424840794</c:v>
                </c:pt>
                <c:pt idx="99">
                  <c:v>1.8874463148541243</c:v>
                </c:pt>
                <c:pt idx="100">
                  <c:v>1.8709581872932812</c:v>
                </c:pt>
                <c:pt idx="101">
                  <c:v>1.9403169274818581</c:v>
                </c:pt>
                <c:pt idx="102">
                  <c:v>1.9535469220516362</c:v>
                </c:pt>
                <c:pt idx="103">
                  <c:v>1.9104507083970972</c:v>
                </c:pt>
                <c:pt idx="104">
                  <c:v>2.0271017426074929</c:v>
                </c:pt>
                <c:pt idx="105">
                  <c:v>2.0303598755985579</c:v>
                </c:pt>
                <c:pt idx="106">
                  <c:v>2.0666436293626891</c:v>
                </c:pt>
                <c:pt idx="107">
                  <c:v>2.0308041664609759</c:v>
                </c:pt>
                <c:pt idx="108">
                  <c:v>1.8757466554771189</c:v>
                </c:pt>
                <c:pt idx="109">
                  <c:v>1.8114232117292786</c:v>
                </c:pt>
                <c:pt idx="110">
                  <c:v>1.8798933701930194</c:v>
                </c:pt>
                <c:pt idx="111">
                  <c:v>1.956854420694081</c:v>
                </c:pt>
                <c:pt idx="112">
                  <c:v>2.0560300143160384</c:v>
                </c:pt>
                <c:pt idx="113">
                  <c:v>2.0758256405193265</c:v>
                </c:pt>
                <c:pt idx="114">
                  <c:v>2.0443303549390337</c:v>
                </c:pt>
                <c:pt idx="115">
                  <c:v>1.9933356370637307</c:v>
                </c:pt>
                <c:pt idx="116">
                  <c:v>1.9753665399614948</c:v>
                </c:pt>
                <c:pt idx="117">
                  <c:v>1.8866070987806682</c:v>
                </c:pt>
                <c:pt idx="118">
                  <c:v>1.8886804561386186</c:v>
                </c:pt>
                <c:pt idx="119">
                  <c:v>1.8670583008342791</c:v>
                </c:pt>
                <c:pt idx="120">
                  <c:v>1.8933701930196967</c:v>
                </c:pt>
                <c:pt idx="121">
                  <c:v>1.8471639433282319</c:v>
                </c:pt>
                <c:pt idx="122">
                  <c:v>1.8266278323542477</c:v>
                </c:pt>
                <c:pt idx="123">
                  <c:v>1.7590462556153426</c:v>
                </c:pt>
                <c:pt idx="124">
                  <c:v>1.7571209952115316</c:v>
                </c:pt>
                <c:pt idx="125">
                  <c:v>1.8429678629609514</c:v>
                </c:pt>
                <c:pt idx="126">
                  <c:v>1.8697734116601665</c:v>
                </c:pt>
                <c:pt idx="127">
                  <c:v>1.9529051685836993</c:v>
                </c:pt>
                <c:pt idx="128">
                  <c:v>1.9639137088413878</c:v>
                </c:pt>
                <c:pt idx="129">
                  <c:v>1.9824258281088014</c:v>
                </c:pt>
                <c:pt idx="130">
                  <c:v>1.9760082934294314</c:v>
                </c:pt>
                <c:pt idx="131">
                  <c:v>1.9491040134274569</c:v>
                </c:pt>
                <c:pt idx="132">
                  <c:v>1.8935676556252157</c:v>
                </c:pt>
                <c:pt idx="133">
                  <c:v>1.8802882954040576</c:v>
                </c:pt>
                <c:pt idx="134">
                  <c:v>1.9116848496815915</c:v>
                </c:pt>
                <c:pt idx="135">
                  <c:v>1.910253245791578</c:v>
                </c:pt>
                <c:pt idx="136">
                  <c:v>1.984104260255714</c:v>
                </c:pt>
                <c:pt idx="137">
                  <c:v>1.9244705533889517</c:v>
                </c:pt>
                <c:pt idx="138">
                  <c:v>1.9528558029323195</c:v>
                </c:pt>
                <c:pt idx="139">
                  <c:v>1.9371575257935525</c:v>
                </c:pt>
                <c:pt idx="140">
                  <c:v>1.9514735646936858</c:v>
                </c:pt>
                <c:pt idx="141">
                  <c:v>1.913511378782643</c:v>
                </c:pt>
                <c:pt idx="142">
                  <c:v>1.8837438910006414</c:v>
                </c:pt>
                <c:pt idx="143">
                  <c:v>1.8411906995112799</c:v>
                </c:pt>
                <c:pt idx="144">
                  <c:v>1.8374882756577973</c:v>
                </c:pt>
                <c:pt idx="145">
                  <c:v>1.8667127412746209</c:v>
                </c:pt>
                <c:pt idx="146">
                  <c:v>1.8439551759885469</c:v>
                </c:pt>
                <c:pt idx="147">
                  <c:v>1.910894999259515</c:v>
                </c:pt>
                <c:pt idx="148">
                  <c:v>1.9251616725082683</c:v>
                </c:pt>
                <c:pt idx="149">
                  <c:v>1.9179049217554422</c:v>
                </c:pt>
                <c:pt idx="150">
                  <c:v>1.8983561238090536</c:v>
                </c:pt>
                <c:pt idx="151">
                  <c:v>1.8543219627782985</c:v>
                </c:pt>
                <c:pt idx="152">
                  <c:v>1.8348225304832892</c:v>
                </c:pt>
                <c:pt idx="153">
                  <c:v>1.8165078738213949</c:v>
                </c:pt>
                <c:pt idx="154">
                  <c:v>1.8541738658241596</c:v>
                </c:pt>
                <c:pt idx="155">
                  <c:v>1.8788073258626645</c:v>
                </c:pt>
                <c:pt idx="156">
                  <c:v>1.8750555363578019</c:v>
                </c:pt>
                <c:pt idx="157">
                  <c:v>1.9171150713333662</c:v>
                </c:pt>
                <c:pt idx="158">
                  <c:v>1.9377005479587301</c:v>
                </c:pt>
                <c:pt idx="159">
                  <c:v>1.9234832403613564</c:v>
                </c:pt>
                <c:pt idx="160">
                  <c:v>1.9758108308239124</c:v>
                </c:pt>
                <c:pt idx="161">
                  <c:v>1.9681097892086683</c:v>
                </c:pt>
                <c:pt idx="162">
                  <c:v>1.9421434565829094</c:v>
                </c:pt>
                <c:pt idx="163">
                  <c:v>1.9001826529101051</c:v>
                </c:pt>
                <c:pt idx="164">
                  <c:v>1.8620230043935428</c:v>
                </c:pt>
                <c:pt idx="165">
                  <c:v>1.8624179296045811</c:v>
                </c:pt>
                <c:pt idx="166">
                  <c:v>1.9152885422323143</c:v>
                </c:pt>
                <c:pt idx="167">
                  <c:v>1.9141037665992</c:v>
                </c:pt>
                <c:pt idx="168">
                  <c:v>1.9073406723601716</c:v>
                </c:pt>
                <c:pt idx="169">
                  <c:v>1.8875450461568837</c:v>
                </c:pt>
                <c:pt idx="170">
                  <c:v>1.8755985585229795</c:v>
                </c:pt>
                <c:pt idx="171">
                  <c:v>1.9054647776077402</c:v>
                </c:pt>
                <c:pt idx="172">
                  <c:v>1.9049217554425626</c:v>
                </c:pt>
                <c:pt idx="173">
                  <c:v>1.8905563508910499</c:v>
                </c:pt>
                <c:pt idx="174">
                  <c:v>1.8887298217899986</c:v>
                </c:pt>
                <c:pt idx="175">
                  <c:v>1.8546675223379572</c:v>
                </c:pt>
                <c:pt idx="176">
                  <c:v>1.8702177025225848</c:v>
                </c:pt>
                <c:pt idx="177">
                  <c:v>1.8632077800266571</c:v>
                </c:pt>
                <c:pt idx="178">
                  <c:v>1.8889766500468974</c:v>
                </c:pt>
                <c:pt idx="179">
                  <c:v>1.910944364910895</c:v>
                </c:pt>
                <c:pt idx="180">
                  <c:v>1.9035395172039296</c:v>
                </c:pt>
                <c:pt idx="181">
                  <c:v>1.8834476970923628</c:v>
                </c:pt>
                <c:pt idx="182">
                  <c:v>1.8468183837685734</c:v>
                </c:pt>
                <c:pt idx="183">
                  <c:v>1.8324036135656807</c:v>
                </c:pt>
                <c:pt idx="184">
                  <c:v>1.8424742064471538</c:v>
                </c:pt>
                <c:pt idx="185">
                  <c:v>1.8621711013476823</c:v>
                </c:pt>
                <c:pt idx="186">
                  <c:v>1.8810781458261341</c:v>
                </c:pt>
                <c:pt idx="187">
                  <c:v>1.8757960211284983</c:v>
                </c:pt>
                <c:pt idx="188">
                  <c:v>1.8891247470010364</c:v>
                </c:pt>
                <c:pt idx="189">
                  <c:v>1.9031445919928913</c:v>
                </c:pt>
                <c:pt idx="190">
                  <c:v>1.9111911931677938</c:v>
                </c:pt>
                <c:pt idx="191">
                  <c:v>1.8965295947080019</c:v>
                </c:pt>
                <c:pt idx="192">
                  <c:v>1.8502246137137779</c:v>
                </c:pt>
                <c:pt idx="193">
                  <c:v>1.8210001480969538</c:v>
                </c:pt>
                <c:pt idx="194">
                  <c:v>1.8232216024090435</c:v>
                </c:pt>
                <c:pt idx="195">
                  <c:v>1.8248506689045758</c:v>
                </c:pt>
                <c:pt idx="196">
                  <c:v>1.8347237991805299</c:v>
                </c:pt>
                <c:pt idx="197">
                  <c:v>1.8454855111813198</c:v>
                </c:pt>
                <c:pt idx="198">
                  <c:v>1.8611344226687068</c:v>
                </c:pt>
                <c:pt idx="199">
                  <c:v>1.9005775781211434</c:v>
                </c:pt>
                <c:pt idx="200">
                  <c:v>1.932319691958335</c:v>
                </c:pt>
                <c:pt idx="201">
                  <c:v>1.9182504813151005</c:v>
                </c:pt>
                <c:pt idx="202">
                  <c:v>1.9032433232956507</c:v>
                </c:pt>
                <c:pt idx="203">
                  <c:v>1.8791035197709434</c:v>
                </c:pt>
                <c:pt idx="204">
                  <c:v>1.8493853976403214</c:v>
                </c:pt>
                <c:pt idx="205">
                  <c:v>1.8519524115120698</c:v>
                </c:pt>
                <c:pt idx="206">
                  <c:v>1.8588142370538576</c:v>
                </c:pt>
                <c:pt idx="207">
                  <c:v>1.8379819321715949</c:v>
                </c:pt>
                <c:pt idx="208">
                  <c:v>1.8398578269240262</c:v>
                </c:pt>
                <c:pt idx="209">
                  <c:v>1.8045120205361107</c:v>
                </c:pt>
                <c:pt idx="210">
                  <c:v>1.8086587352520114</c:v>
                </c:pt>
                <c:pt idx="211">
                  <c:v>1.8462753616033962</c:v>
                </c:pt>
                <c:pt idx="212">
                  <c:v>1.8334402922446562</c:v>
                </c:pt>
                <c:pt idx="213">
                  <c:v>1.8148294416744826</c:v>
                </c:pt>
                <c:pt idx="214">
                  <c:v>1.7925655329022065</c:v>
                </c:pt>
                <c:pt idx="215">
                  <c:v>1.7708446462951077</c:v>
                </c:pt>
                <c:pt idx="216">
                  <c:v>1.7715851310658044</c:v>
                </c:pt>
                <c:pt idx="217">
                  <c:v>1.7705978180382089</c:v>
                </c:pt>
                <c:pt idx="218">
                  <c:v>1.7480377153576541</c:v>
                </c:pt>
                <c:pt idx="219">
                  <c:v>1.7440390975958926</c:v>
                </c:pt>
                <c:pt idx="220">
                  <c:v>1.7609715160191537</c:v>
                </c:pt>
                <c:pt idx="221">
                  <c:v>1.774448338845831</c:v>
                </c:pt>
                <c:pt idx="222">
                  <c:v>1.7996248210495138</c:v>
                </c:pt>
                <c:pt idx="223">
                  <c:v>1.794342696351878</c:v>
                </c:pt>
                <c:pt idx="224">
                  <c:v>1.7968603445722464</c:v>
                </c:pt>
                <c:pt idx="225">
                  <c:v>1.8060917213802634</c:v>
                </c:pt>
                <c:pt idx="226">
                  <c:v>1.787727699066989</c:v>
                </c:pt>
                <c:pt idx="227">
                  <c:v>1.7965641506639676</c:v>
                </c:pt>
                <c:pt idx="228">
                  <c:v>1.7371772720541048</c:v>
                </c:pt>
                <c:pt idx="229">
                  <c:v>1.7340178703657991</c:v>
                </c:pt>
                <c:pt idx="230">
                  <c:v>1.6961050501061359</c:v>
                </c:pt>
                <c:pt idx="231">
                  <c:v>1.6933899392802485</c:v>
                </c:pt>
                <c:pt idx="232">
                  <c:v>1.7039541886755194</c:v>
                </c:pt>
                <c:pt idx="233">
                  <c:v>1.6789258034259762</c:v>
                </c:pt>
                <c:pt idx="234">
                  <c:v>1.67596386434319</c:v>
                </c:pt>
                <c:pt idx="235">
                  <c:v>1.6710272992052131</c:v>
                </c:pt>
                <c:pt idx="236">
                  <c:v>1.6482697339191388</c:v>
                </c:pt>
                <c:pt idx="237">
                  <c:v>1.651429135607444</c:v>
                </c:pt>
                <c:pt idx="238">
                  <c:v>1.6664362936268944</c:v>
                </c:pt>
                <c:pt idx="239">
                  <c:v>1.6616478254430567</c:v>
                </c:pt>
                <c:pt idx="240">
                  <c:v>1.6936367675371473</c:v>
                </c:pt>
                <c:pt idx="241">
                  <c:v>1.7009922495927332</c:v>
                </c:pt>
                <c:pt idx="242">
                  <c:v>1.7044478451893172</c:v>
                </c:pt>
                <c:pt idx="243">
                  <c:v>1.7216764575208567</c:v>
                </c:pt>
                <c:pt idx="244">
                  <c:v>1.6896381497753863</c:v>
                </c:pt>
                <c:pt idx="245">
                  <c:v>1.7050402330058743</c:v>
                </c:pt>
                <c:pt idx="246">
                  <c:v>1.6983265044182254</c:v>
                </c:pt>
                <c:pt idx="247">
                  <c:v>1.691563410179197</c:v>
                </c:pt>
                <c:pt idx="248">
                  <c:v>1.7069654934096852</c:v>
                </c:pt>
                <c:pt idx="249">
                  <c:v>1.6736930443797204</c:v>
                </c:pt>
                <c:pt idx="250">
                  <c:v>1.6840598311694721</c:v>
                </c:pt>
                <c:pt idx="251">
                  <c:v>1.6956607592437181</c:v>
                </c:pt>
                <c:pt idx="252">
                  <c:v>1.6964999753171741</c:v>
                </c:pt>
                <c:pt idx="253">
                  <c:v>1.6810485264353059</c:v>
                </c:pt>
                <c:pt idx="254">
                  <c:v>1.64807227131362</c:v>
                </c:pt>
                <c:pt idx="255">
                  <c:v>1.6298563459544846</c:v>
                </c:pt>
                <c:pt idx="256">
                  <c:v>1.6372118280100707</c:v>
                </c:pt>
                <c:pt idx="257">
                  <c:v>1.662881966727551</c:v>
                </c:pt>
                <c:pt idx="258">
                  <c:v>1.6693488670583005</c:v>
                </c:pt>
                <c:pt idx="259">
                  <c:v>1.6466900330749863</c:v>
                </c:pt>
                <c:pt idx="260">
                  <c:v>1.6260551907982423</c:v>
                </c:pt>
                <c:pt idx="261">
                  <c:v>1.6123809053660463</c:v>
                </c:pt>
                <c:pt idx="262">
                  <c:v>1.6316828750555361</c:v>
                </c:pt>
                <c:pt idx="263">
                  <c:v>1.639828207533198</c:v>
                </c:pt>
                <c:pt idx="264">
                  <c:v>1.6403712296983757</c:v>
                </c:pt>
                <c:pt idx="265">
                  <c:v>1.6378042158266277</c:v>
                </c:pt>
                <c:pt idx="266">
                  <c:v>1.6359776867255764</c:v>
                </c:pt>
                <c:pt idx="267">
                  <c:v>1.6421483931480476</c:v>
                </c:pt>
                <c:pt idx="268">
                  <c:v>1.6347929110924615</c:v>
                </c:pt>
                <c:pt idx="269">
                  <c:v>1.6150960161919337</c:v>
                </c:pt>
                <c:pt idx="270">
                  <c:v>1.6129239275312235</c:v>
                </c:pt>
                <c:pt idx="271">
                  <c:v>1.6157377696598707</c:v>
                </c:pt>
                <c:pt idx="272">
                  <c:v>1.6229451547613167</c:v>
                </c:pt>
                <c:pt idx="273">
                  <c:v>1.6285728390186109</c:v>
                </c:pt>
                <c:pt idx="274">
                  <c:v>1.6249691464678875</c:v>
                </c:pt>
                <c:pt idx="275">
                  <c:v>1.6243767586513305</c:v>
                </c:pt>
                <c:pt idx="276">
                  <c:v>1.6356321271659175</c:v>
                </c:pt>
                <c:pt idx="277">
                  <c:v>1.6426420496618452</c:v>
                </c:pt>
                <c:pt idx="278">
                  <c:v>1.6397788418818184</c:v>
                </c:pt>
                <c:pt idx="279">
                  <c:v>1.6328676506886508</c:v>
                </c:pt>
                <c:pt idx="280">
                  <c:v>1.626746309917559</c:v>
                </c:pt>
                <c:pt idx="281">
                  <c:v>1.6194401935133533</c:v>
                </c:pt>
                <c:pt idx="282">
                  <c:v>1.6010761712000787</c:v>
                </c:pt>
                <c:pt idx="283">
                  <c:v>1.5949548304289873</c:v>
                </c:pt>
                <c:pt idx="284">
                  <c:v>1.586661400997186</c:v>
                </c:pt>
                <c:pt idx="285">
                  <c:v>1.5776768524460678</c:v>
                </c:pt>
                <c:pt idx="286">
                  <c:v>1.6028039689983706</c:v>
                </c:pt>
                <c:pt idx="287">
                  <c:v>1.6146517253295154</c:v>
                </c:pt>
                <c:pt idx="288">
                  <c:v>1.6167744483388455</c:v>
                </c:pt>
                <c:pt idx="289">
                  <c:v>1.6112454953843114</c:v>
                </c:pt>
                <c:pt idx="290">
                  <c:v>1.6048279607049414</c:v>
                </c:pt>
                <c:pt idx="291">
                  <c:v>1.5955472182455446</c:v>
                </c:pt>
                <c:pt idx="292">
                  <c:v>1.5923384509058593</c:v>
                </c:pt>
                <c:pt idx="293">
                  <c:v>1.5763439798588141</c:v>
                </c:pt>
                <c:pt idx="294">
                  <c:v>1.5602014118576295</c:v>
                </c:pt>
                <c:pt idx="295">
                  <c:v>1.546922051636471</c:v>
                </c:pt>
                <c:pt idx="296">
                  <c:v>1.5400108604433034</c:v>
                </c:pt>
                <c:pt idx="297">
                  <c:v>1.5450461568840397</c:v>
                </c:pt>
                <c:pt idx="298">
                  <c:v>1.5634595448486941</c:v>
                </c:pt>
                <c:pt idx="299">
                  <c:v>1.5756528607394971</c:v>
                </c:pt>
                <c:pt idx="300">
                  <c:v>1.5719998025373942</c:v>
                </c:pt>
                <c:pt idx="301">
                  <c:v>1.5441575751592043</c:v>
                </c:pt>
                <c:pt idx="302">
                  <c:v>1.5238189267907387</c:v>
                </c:pt>
                <c:pt idx="303">
                  <c:v>1.5160191538727354</c:v>
                </c:pt>
                <c:pt idx="304">
                  <c:v>1.5292985140938933</c:v>
                </c:pt>
                <c:pt idx="305">
                  <c:v>1.5266821345707655</c:v>
                </c:pt>
                <c:pt idx="306">
                  <c:v>1.5180925112306856</c:v>
                </c:pt>
                <c:pt idx="307">
                  <c:v>1.5104902009182009</c:v>
                </c:pt>
                <c:pt idx="308">
                  <c:v>1.4944957298711554</c:v>
                </c:pt>
                <c:pt idx="309">
                  <c:v>1.4877326356321272</c:v>
                </c:pt>
                <c:pt idx="310">
                  <c:v>1.4791923779434268</c:v>
                </c:pt>
                <c:pt idx="311">
                  <c:v>1.4521400009873129</c:v>
                </c:pt>
                <c:pt idx="312">
                  <c:v>1.4474502641062346</c:v>
                </c:pt>
                <c:pt idx="313">
                  <c:v>1.429382435701239</c:v>
                </c:pt>
                <c:pt idx="314">
                  <c:v>1.4262723996643134</c:v>
                </c:pt>
                <c:pt idx="315">
                  <c:v>1.4154613220121437</c:v>
                </c:pt>
                <c:pt idx="316">
                  <c:v>1.4104260255714072</c:v>
                </c:pt>
                <c:pt idx="317">
                  <c:v>1.4051439008737718</c:v>
                </c:pt>
                <c:pt idx="318">
                  <c:v>1.3981833440292242</c:v>
                </c:pt>
                <c:pt idx="319">
                  <c:v>1.3811521943032035</c:v>
                </c:pt>
                <c:pt idx="320">
                  <c:v>1.3730068618255415</c:v>
                </c:pt>
                <c:pt idx="321">
                  <c:v>1.3685145875499827</c:v>
                </c:pt>
                <c:pt idx="322">
                  <c:v>1.3751789504862517</c:v>
                </c:pt>
                <c:pt idx="323">
                  <c:v>1.3648121636964998</c:v>
                </c:pt>
                <c:pt idx="324">
                  <c:v>1.3517796317322404</c:v>
                </c:pt>
                <c:pt idx="325">
                  <c:v>1.3266525151799378</c:v>
                </c:pt>
                <c:pt idx="326">
                  <c:v>1.2870612627733622</c:v>
                </c:pt>
                <c:pt idx="327">
                  <c:v>1.2795576837636373</c:v>
                </c:pt>
                <c:pt idx="328">
                  <c:v>1.2659327639828206</c:v>
                </c:pt>
                <c:pt idx="329">
                  <c:v>1.2588734758355133</c:v>
                </c:pt>
                <c:pt idx="330">
                  <c:v>1.2479143012292047</c:v>
                </c:pt>
                <c:pt idx="331">
                  <c:v>1.2377449770449718</c:v>
                </c:pt>
                <c:pt idx="332">
                  <c:v>1.2196771486399762</c:v>
                </c:pt>
                <c:pt idx="333">
                  <c:v>1.2188872982178998</c:v>
                </c:pt>
                <c:pt idx="334">
                  <c:v>1.2200720738510145</c:v>
                </c:pt>
                <c:pt idx="335">
                  <c:v>1.2005726415560054</c:v>
                </c:pt>
                <c:pt idx="336">
                  <c:v>1.179987164930641</c:v>
                </c:pt>
                <c:pt idx="337">
                  <c:v>1.1631534778101398</c:v>
                </c:pt>
                <c:pt idx="338">
                  <c:v>1.1415313225058004</c:v>
                </c:pt>
                <c:pt idx="339">
                  <c:v>1.1212420397887146</c:v>
                </c:pt>
                <c:pt idx="340">
                  <c:v>1.1122081255862173</c:v>
                </c:pt>
                <c:pt idx="341">
                  <c:v>1.1007059288147307</c:v>
                </c:pt>
                <c:pt idx="342">
                  <c:v>1.0983363775485016</c:v>
                </c:pt>
                <c:pt idx="343">
                  <c:v>1.1006565631633507</c:v>
                </c:pt>
                <c:pt idx="344">
                  <c:v>1.0808115713086832</c:v>
                </c:pt>
                <c:pt idx="345">
                  <c:v>1.0477365848842375</c:v>
                </c:pt>
                <c:pt idx="346">
                  <c:v>1.0295206595251025</c:v>
                </c:pt>
                <c:pt idx="347">
                  <c:v>1.0062694377252306</c:v>
                </c:pt>
                <c:pt idx="348">
                  <c:v>1.0052821246976353</c:v>
                </c:pt>
                <c:pt idx="349">
                  <c:v>1.0139211136890951</c:v>
                </c:pt>
                <c:pt idx="350">
                  <c:v>0.98282075331983998</c:v>
                </c:pt>
                <c:pt idx="351">
                  <c:v>0.97082490003455579</c:v>
                </c:pt>
                <c:pt idx="352">
                  <c:v>0.94500666436293601</c:v>
                </c:pt>
                <c:pt idx="353">
                  <c:v>0.9349854371328431</c:v>
                </c:pt>
                <c:pt idx="354">
                  <c:v>0.93908278619736363</c:v>
                </c:pt>
                <c:pt idx="355">
                  <c:v>0.91973145085649388</c:v>
                </c:pt>
                <c:pt idx="356">
                  <c:v>0.9123266031495284</c:v>
                </c:pt>
                <c:pt idx="357">
                  <c:v>0.90230537591943505</c:v>
                </c:pt>
                <c:pt idx="358">
                  <c:v>0.88512612923927547</c:v>
                </c:pt>
                <c:pt idx="359">
                  <c:v>0.89139556696450606</c:v>
                </c:pt>
                <c:pt idx="360">
                  <c:v>0.89026015698277128</c:v>
                </c:pt>
                <c:pt idx="361">
                  <c:v>0.88236165276200818</c:v>
                </c:pt>
                <c:pt idx="362">
                  <c:v>0.88650836747790862</c:v>
                </c:pt>
                <c:pt idx="363">
                  <c:v>0.87347583551364949</c:v>
                </c:pt>
                <c:pt idx="364">
                  <c:v>0.86350397393493605</c:v>
                </c:pt>
                <c:pt idx="365">
                  <c:v>0.84770696549340974</c:v>
                </c:pt>
                <c:pt idx="366">
                  <c:v>0.83353902354741582</c:v>
                </c:pt>
                <c:pt idx="367">
                  <c:v>0.83793256652021519</c:v>
                </c:pt>
                <c:pt idx="368">
                  <c:v>0.82193809547316987</c:v>
                </c:pt>
                <c:pt idx="369">
                  <c:v>0.81779138075726898</c:v>
                </c:pt>
                <c:pt idx="370">
                  <c:v>0.81458261341758387</c:v>
                </c:pt>
                <c:pt idx="371">
                  <c:v>0.80199437231574255</c:v>
                </c:pt>
                <c:pt idx="372">
                  <c:v>0.80308041664609742</c:v>
                </c:pt>
                <c:pt idx="373">
                  <c:v>0.79202251073702912</c:v>
                </c:pt>
                <c:pt idx="374">
                  <c:v>0.7732635632127165</c:v>
                </c:pt>
                <c:pt idx="375">
                  <c:v>0.77005479587303149</c:v>
                </c:pt>
                <c:pt idx="376">
                  <c:v>0.76274867946882541</c:v>
                </c:pt>
                <c:pt idx="377">
                  <c:v>0.76304487337710425</c:v>
                </c:pt>
                <c:pt idx="378">
                  <c:v>0.76403218640469961</c:v>
                </c:pt>
                <c:pt idx="379">
                  <c:v>0.75440588438564449</c:v>
                </c:pt>
                <c:pt idx="380">
                  <c:v>0.75080219183492125</c:v>
                </c:pt>
                <c:pt idx="381">
                  <c:v>0.75485017524806231</c:v>
                </c:pt>
                <c:pt idx="382">
                  <c:v>0.74759342449523614</c:v>
                </c:pt>
                <c:pt idx="383">
                  <c:v>0.74823517796317329</c:v>
                </c:pt>
                <c:pt idx="384">
                  <c:v>0.73811521943032044</c:v>
                </c:pt>
                <c:pt idx="385">
                  <c:v>0.73189514735646921</c:v>
                </c:pt>
                <c:pt idx="386">
                  <c:v>0.7316483190995704</c:v>
                </c:pt>
                <c:pt idx="387">
                  <c:v>0.72547761267709909</c:v>
                </c:pt>
                <c:pt idx="388">
                  <c:v>0.72054104753912218</c:v>
                </c:pt>
                <c:pt idx="389">
                  <c:v>0.7114577676852446</c:v>
                </c:pt>
                <c:pt idx="390">
                  <c:v>0.71126030507972526</c:v>
                </c:pt>
                <c:pt idx="391">
                  <c:v>0.72207138273189519</c:v>
                </c:pt>
                <c:pt idx="392">
                  <c:v>0.72819272350298647</c:v>
                </c:pt>
                <c:pt idx="393">
                  <c:v>0.71856642148393135</c:v>
                </c:pt>
                <c:pt idx="394">
                  <c:v>0.7069654934096854</c:v>
                </c:pt>
                <c:pt idx="395">
                  <c:v>0.69250135755541276</c:v>
                </c:pt>
                <c:pt idx="396">
                  <c:v>0.68608382287604264</c:v>
                </c:pt>
                <c:pt idx="397">
                  <c:v>0.68628128548156198</c:v>
                </c:pt>
                <c:pt idx="398">
                  <c:v>0.68939132151848759</c:v>
                </c:pt>
                <c:pt idx="399">
                  <c:v>0.68766352372019557</c:v>
                </c:pt>
                <c:pt idx="400">
                  <c:v>0.69516710272992055</c:v>
                </c:pt>
                <c:pt idx="401">
                  <c:v>0.69669743792269312</c:v>
                </c:pt>
                <c:pt idx="402">
                  <c:v>0.67897516907735589</c:v>
                </c:pt>
                <c:pt idx="403">
                  <c:v>0.6808016981784073</c:v>
                </c:pt>
                <c:pt idx="404">
                  <c:v>0.67803722170114045</c:v>
                </c:pt>
                <c:pt idx="405">
                  <c:v>0.66885521054450314</c:v>
                </c:pt>
                <c:pt idx="406">
                  <c:v>0.6650540553882609</c:v>
                </c:pt>
                <c:pt idx="407">
                  <c:v>0.64333316878116209</c:v>
                </c:pt>
                <c:pt idx="408">
                  <c:v>0.64313570617564275</c:v>
                </c:pt>
                <c:pt idx="409">
                  <c:v>0.65063928518536818</c:v>
                </c:pt>
                <c:pt idx="410">
                  <c:v>0.65774793898405481</c:v>
                </c:pt>
                <c:pt idx="411">
                  <c:v>0.65774793898405481</c:v>
                </c:pt>
                <c:pt idx="412">
                  <c:v>0.65794540158957371</c:v>
                </c:pt>
                <c:pt idx="413">
                  <c:v>0.65345312731401495</c:v>
                </c:pt>
                <c:pt idx="414">
                  <c:v>0.64955324085501287</c:v>
                </c:pt>
                <c:pt idx="415">
                  <c:v>0.65177469516710251</c:v>
                </c:pt>
                <c:pt idx="416">
                  <c:v>0.64150663968011068</c:v>
                </c:pt>
                <c:pt idx="417">
                  <c:v>0.64116108012045192</c:v>
                </c:pt>
                <c:pt idx="418">
                  <c:v>0.63938391667078054</c:v>
                </c:pt>
                <c:pt idx="419">
                  <c:v>0.64254331835908562</c:v>
                </c:pt>
                <c:pt idx="420">
                  <c:v>0.64219775879942731</c:v>
                </c:pt>
                <c:pt idx="421">
                  <c:v>0.63592832107419661</c:v>
                </c:pt>
                <c:pt idx="422">
                  <c:v>0.63331194155106874</c:v>
                </c:pt>
                <c:pt idx="423">
                  <c:v>0.62245149824751933</c:v>
                </c:pt>
                <c:pt idx="424">
                  <c:v>0.61712000789850407</c:v>
                </c:pt>
                <c:pt idx="425">
                  <c:v>0.61647825443056703</c:v>
                </c:pt>
                <c:pt idx="426">
                  <c:v>0.60778989978772779</c:v>
                </c:pt>
                <c:pt idx="427">
                  <c:v>0.60329762551216848</c:v>
                </c:pt>
                <c:pt idx="428">
                  <c:v>0.60240904378733251</c:v>
                </c:pt>
                <c:pt idx="429">
                  <c:v>0.59189416004344186</c:v>
                </c:pt>
                <c:pt idx="430">
                  <c:v>0.59228908525447976</c:v>
                </c:pt>
                <c:pt idx="431">
                  <c:v>0.59989139556696458</c:v>
                </c:pt>
                <c:pt idx="432">
                  <c:v>0.60690131806289183</c:v>
                </c:pt>
                <c:pt idx="433">
                  <c:v>0.61682381399022579</c:v>
                </c:pt>
                <c:pt idx="434">
                  <c:v>0.61168978624672943</c:v>
                </c:pt>
                <c:pt idx="435">
                  <c:v>0.59766994125487494</c:v>
                </c:pt>
                <c:pt idx="436">
                  <c:v>0.59347386088759446</c:v>
                </c:pt>
                <c:pt idx="437">
                  <c:v>0.59184479439206195</c:v>
                </c:pt>
                <c:pt idx="438">
                  <c:v>0.60280396899837085</c:v>
                </c:pt>
                <c:pt idx="439">
                  <c:v>0.60601273633805586</c:v>
                </c:pt>
                <c:pt idx="440">
                  <c:v>0.59021572789652943</c:v>
                </c:pt>
                <c:pt idx="441">
                  <c:v>0.5848348718961347</c:v>
                </c:pt>
                <c:pt idx="442">
                  <c:v>0.575356666831219</c:v>
                </c:pt>
                <c:pt idx="443">
                  <c:v>0.57357950338154706</c:v>
                </c:pt>
                <c:pt idx="444">
                  <c:v>0.58019450066643607</c:v>
                </c:pt>
                <c:pt idx="445">
                  <c:v>0.58996889963963062</c:v>
                </c:pt>
                <c:pt idx="446">
                  <c:v>0.58893222096065567</c:v>
                </c:pt>
                <c:pt idx="447">
                  <c:v>0.59085748136446659</c:v>
                </c:pt>
                <c:pt idx="448">
                  <c:v>0.59085748136446659</c:v>
                </c:pt>
                <c:pt idx="449">
                  <c:v>0.57417189119810419</c:v>
                </c:pt>
                <c:pt idx="450">
                  <c:v>0.5833539023547416</c:v>
                </c:pt>
                <c:pt idx="451">
                  <c:v>0.58128054499679138</c:v>
                </c:pt>
                <c:pt idx="452">
                  <c:v>0.58256405193266514</c:v>
                </c:pt>
                <c:pt idx="453">
                  <c:v>0.59105494396998548</c:v>
                </c:pt>
                <c:pt idx="454">
                  <c:v>0.58967270573135222</c:v>
                </c:pt>
                <c:pt idx="455">
                  <c:v>0.58039196327195541</c:v>
                </c:pt>
                <c:pt idx="456">
                  <c:v>0.57935528459298014</c:v>
                </c:pt>
                <c:pt idx="457">
                  <c:v>0.5713086834180775</c:v>
                </c:pt>
                <c:pt idx="458">
                  <c:v>0.57116058646393852</c:v>
                </c:pt>
                <c:pt idx="459">
                  <c:v>0.5800464037122971</c:v>
                </c:pt>
                <c:pt idx="460">
                  <c:v>0.57905909068470174</c:v>
                </c:pt>
                <c:pt idx="461">
                  <c:v>0.58152737325369019</c:v>
                </c:pt>
                <c:pt idx="462">
                  <c:v>0.5801451350150566</c:v>
                </c:pt>
                <c:pt idx="463">
                  <c:v>0.57456681640914253</c:v>
                </c:pt>
                <c:pt idx="464">
                  <c:v>0.57496174162018077</c:v>
                </c:pt>
                <c:pt idx="465">
                  <c:v>0.57955274719849947</c:v>
                </c:pt>
                <c:pt idx="466">
                  <c:v>0.58552599101545133</c:v>
                </c:pt>
                <c:pt idx="467">
                  <c:v>0.58888285530927575</c:v>
                </c:pt>
                <c:pt idx="468">
                  <c:v>0.59273337611689791</c:v>
                </c:pt>
                <c:pt idx="469">
                  <c:v>0.58597028187786948</c:v>
                </c:pt>
                <c:pt idx="470">
                  <c:v>0.58676013229994561</c:v>
                </c:pt>
                <c:pt idx="471">
                  <c:v>0.5863158414375278</c:v>
                </c:pt>
                <c:pt idx="472">
                  <c:v>0.58597028187786948</c:v>
                </c:pt>
                <c:pt idx="473">
                  <c:v>0.59890408253936911</c:v>
                </c:pt>
                <c:pt idx="474">
                  <c:v>0.59243718220861907</c:v>
                </c:pt>
                <c:pt idx="475">
                  <c:v>0.5959915091079625</c:v>
                </c:pt>
                <c:pt idx="476">
                  <c:v>0.58996889963963062</c:v>
                </c:pt>
                <c:pt idx="477">
                  <c:v>0.57900972503332182</c:v>
                </c:pt>
                <c:pt idx="478">
                  <c:v>0.58088561978575315</c:v>
                </c:pt>
                <c:pt idx="479">
                  <c:v>0.57560349508811781</c:v>
                </c:pt>
                <c:pt idx="480">
                  <c:v>0.57891099373056232</c:v>
                </c:pt>
                <c:pt idx="481">
                  <c:v>0.58488423754751417</c:v>
                </c:pt>
                <c:pt idx="482">
                  <c:v>0.58764871402478147</c:v>
                </c:pt>
                <c:pt idx="483">
                  <c:v>0.59258527916275849</c:v>
                </c:pt>
                <c:pt idx="484">
                  <c:v>0.59056128745618774</c:v>
                </c:pt>
                <c:pt idx="485">
                  <c:v>0.59006763094239012</c:v>
                </c:pt>
                <c:pt idx="486">
                  <c:v>0.59372068914449327</c:v>
                </c:pt>
                <c:pt idx="487">
                  <c:v>0.59174606308930255</c:v>
                </c:pt>
                <c:pt idx="488">
                  <c:v>0.59702818778693778</c:v>
                </c:pt>
                <c:pt idx="489">
                  <c:v>0.60403811028286503</c:v>
                </c:pt>
                <c:pt idx="490">
                  <c:v>0.60063188033766113</c:v>
                </c:pt>
                <c:pt idx="491">
                  <c:v>0.60117490250283834</c:v>
                </c:pt>
                <c:pt idx="492">
                  <c:v>0.59806486646591317</c:v>
                </c:pt>
                <c:pt idx="493">
                  <c:v>0.58409438712543815</c:v>
                </c:pt>
                <c:pt idx="494">
                  <c:v>0.58794490793306031</c:v>
                </c:pt>
                <c:pt idx="495">
                  <c:v>0.5944118082638099</c:v>
                </c:pt>
                <c:pt idx="496">
                  <c:v>0.59994076121834405</c:v>
                </c:pt>
                <c:pt idx="497">
                  <c:v>0.60053314903490163</c:v>
                </c:pt>
                <c:pt idx="498">
                  <c:v>0.59732438169521662</c:v>
                </c:pt>
                <c:pt idx="499">
                  <c:v>0.58518043145579302</c:v>
                </c:pt>
                <c:pt idx="500">
                  <c:v>0.57614651725329502</c:v>
                </c:pt>
                <c:pt idx="501">
                  <c:v>0.58088561978575315</c:v>
                </c:pt>
                <c:pt idx="502">
                  <c:v>0.58473614059337531</c:v>
                </c:pt>
                <c:pt idx="503">
                  <c:v>0.58789554228168039</c:v>
                </c:pt>
                <c:pt idx="504">
                  <c:v>0.5848348718961347</c:v>
                </c:pt>
                <c:pt idx="505">
                  <c:v>0.58695759490546495</c:v>
                </c:pt>
                <c:pt idx="506">
                  <c:v>0.58700696055684443</c:v>
                </c:pt>
                <c:pt idx="507">
                  <c:v>0.58414375277681763</c:v>
                </c:pt>
                <c:pt idx="508">
                  <c:v>0.58996889963963062</c:v>
                </c:pt>
                <c:pt idx="509">
                  <c:v>0.5912030409241249</c:v>
                </c:pt>
                <c:pt idx="510">
                  <c:v>0.59426371130967048</c:v>
                </c:pt>
                <c:pt idx="511">
                  <c:v>0.59386878609863269</c:v>
                </c:pt>
                <c:pt idx="512">
                  <c:v>0.59298020437379673</c:v>
                </c:pt>
                <c:pt idx="513">
                  <c:v>0.58443994668509647</c:v>
                </c:pt>
                <c:pt idx="514">
                  <c:v>0.57905909068470174</c:v>
                </c:pt>
                <c:pt idx="515">
                  <c:v>0.58221849237300682</c:v>
                </c:pt>
                <c:pt idx="516">
                  <c:v>0.57915782198746113</c:v>
                </c:pt>
                <c:pt idx="517">
                  <c:v>0.58044132892333489</c:v>
                </c:pt>
                <c:pt idx="518">
                  <c:v>0.58424248407957757</c:v>
                </c:pt>
                <c:pt idx="519">
                  <c:v>0.58824110184133871</c:v>
                </c:pt>
                <c:pt idx="520">
                  <c:v>0.59332576393345504</c:v>
                </c:pt>
                <c:pt idx="521">
                  <c:v>0.59801550081453325</c:v>
                </c:pt>
                <c:pt idx="522">
                  <c:v>0.59194352569482145</c:v>
                </c:pt>
                <c:pt idx="523">
                  <c:v>0.58197166411610801</c:v>
                </c:pt>
                <c:pt idx="524">
                  <c:v>0.57027200473910256</c:v>
                </c:pt>
                <c:pt idx="525">
                  <c:v>0.56647084958286043</c:v>
                </c:pt>
                <c:pt idx="526">
                  <c:v>0.56913659475736778</c:v>
                </c:pt>
                <c:pt idx="527">
                  <c:v>0.57219726514291347</c:v>
                </c:pt>
                <c:pt idx="528">
                  <c:v>0.56948215431702609</c:v>
                </c:pt>
                <c:pt idx="529">
                  <c:v>0.56948215431702609</c:v>
                </c:pt>
                <c:pt idx="530">
                  <c:v>0.57091375820703971</c:v>
                </c:pt>
                <c:pt idx="531">
                  <c:v>0.57752875549192872</c:v>
                </c:pt>
                <c:pt idx="532">
                  <c:v>0.578565434170904</c:v>
                </c:pt>
                <c:pt idx="533">
                  <c:v>0.57441871945500311</c:v>
                </c:pt>
                <c:pt idx="534">
                  <c:v>0.57061756429876087</c:v>
                </c:pt>
                <c:pt idx="535">
                  <c:v>0.56647084958286043</c:v>
                </c:pt>
                <c:pt idx="536">
                  <c:v>0.57274028730809112</c:v>
                </c:pt>
                <c:pt idx="537">
                  <c:v>0.57293774991361002</c:v>
                </c:pt>
                <c:pt idx="538">
                  <c:v>0.57629461420743444</c:v>
                </c:pt>
                <c:pt idx="539">
                  <c:v>0.57698573332675107</c:v>
                </c:pt>
                <c:pt idx="540">
                  <c:v>0.57905909068470174</c:v>
                </c:pt>
                <c:pt idx="541">
                  <c:v>0.58745125141926258</c:v>
                </c:pt>
                <c:pt idx="542">
                  <c:v>0.59169669743792253</c:v>
                </c:pt>
                <c:pt idx="543">
                  <c:v>0.59263464481413852</c:v>
                </c:pt>
                <c:pt idx="544">
                  <c:v>0.58819173618995912</c:v>
                </c:pt>
                <c:pt idx="545">
                  <c:v>0.58661203534580619</c:v>
                </c:pt>
                <c:pt idx="546">
                  <c:v>0.57609715160191555</c:v>
                </c:pt>
                <c:pt idx="547">
                  <c:v>0.57639334551019383</c:v>
                </c:pt>
                <c:pt idx="548">
                  <c:v>0.57836797156538466</c:v>
                </c:pt>
                <c:pt idx="549">
                  <c:v>0.57422125684948422</c:v>
                </c:pt>
                <c:pt idx="550">
                  <c:v>0.57945401589573953</c:v>
                </c:pt>
                <c:pt idx="551">
                  <c:v>0.58088561978575315</c:v>
                </c:pt>
                <c:pt idx="552">
                  <c:v>0.58157673890506978</c:v>
                </c:pt>
                <c:pt idx="553">
                  <c:v>0.58211976107024743</c:v>
                </c:pt>
                <c:pt idx="554">
                  <c:v>0.5863158414375278</c:v>
                </c:pt>
                <c:pt idx="555">
                  <c:v>0.5987559855852298</c:v>
                </c:pt>
                <c:pt idx="556">
                  <c:v>0.59855852297971091</c:v>
                </c:pt>
                <c:pt idx="557">
                  <c:v>0.59495483042898756</c:v>
                </c:pt>
                <c:pt idx="558">
                  <c:v>0.59204225699758084</c:v>
                </c:pt>
                <c:pt idx="559">
                  <c:v>0.58562472231821072</c:v>
                </c:pt>
                <c:pt idx="560">
                  <c:v>0.58360073061164053</c:v>
                </c:pt>
                <c:pt idx="561">
                  <c:v>0.5862171101347684</c:v>
                </c:pt>
                <c:pt idx="562">
                  <c:v>0.58246532062990564</c:v>
                </c:pt>
                <c:pt idx="563">
                  <c:v>0.58098435108851254</c:v>
                </c:pt>
                <c:pt idx="564">
                  <c:v>0.58118181369403143</c:v>
                </c:pt>
                <c:pt idx="565">
                  <c:v>0.58286024584094398</c:v>
                </c:pt>
                <c:pt idx="566">
                  <c:v>0.57979957545539829</c:v>
                </c:pt>
                <c:pt idx="567">
                  <c:v>0.57683763637261209</c:v>
                </c:pt>
                <c:pt idx="568">
                  <c:v>0.57510983857432019</c:v>
                </c:pt>
                <c:pt idx="569">
                  <c:v>0.57713383028089038</c:v>
                </c:pt>
                <c:pt idx="570">
                  <c:v>0.57589968899639621</c:v>
                </c:pt>
                <c:pt idx="571">
                  <c:v>0.57594905464777613</c:v>
                </c:pt>
                <c:pt idx="572">
                  <c:v>0.58216912672162691</c:v>
                </c:pt>
                <c:pt idx="573">
                  <c:v>0.58078688848299365</c:v>
                </c:pt>
                <c:pt idx="574">
                  <c:v>0.58597028187786948</c:v>
                </c:pt>
                <c:pt idx="575">
                  <c:v>0.58276151453818448</c:v>
                </c:pt>
                <c:pt idx="576">
                  <c:v>0.57639334551019383</c:v>
                </c:pt>
                <c:pt idx="577">
                  <c:v>0.57283901861085051</c:v>
                </c:pt>
                <c:pt idx="578">
                  <c:v>0.56548353655526495</c:v>
                </c:pt>
                <c:pt idx="579">
                  <c:v>0.56143555314212346</c:v>
                </c:pt>
                <c:pt idx="580">
                  <c:v>0.5555610406279311</c:v>
                </c:pt>
                <c:pt idx="581">
                  <c:v>0.55620279409586815</c:v>
                </c:pt>
                <c:pt idx="582">
                  <c:v>0.55941156143555315</c:v>
                </c:pt>
                <c:pt idx="583">
                  <c:v>0.56533543960112564</c:v>
                </c:pt>
                <c:pt idx="584">
                  <c:v>0.57012390778496314</c:v>
                </c:pt>
                <c:pt idx="585">
                  <c:v>0.56281779138075716</c:v>
                </c:pt>
                <c:pt idx="586">
                  <c:v>0.56479241743594799</c:v>
                </c:pt>
                <c:pt idx="587">
                  <c:v>0.56336081354593481</c:v>
                </c:pt>
                <c:pt idx="588">
                  <c:v>0.55783186059140066</c:v>
                </c:pt>
                <c:pt idx="589">
                  <c:v>0.56508861134422672</c:v>
                </c:pt>
                <c:pt idx="590">
                  <c:v>0.56429876092215026</c:v>
                </c:pt>
                <c:pt idx="591">
                  <c:v>0.55857234536209721</c:v>
                </c:pt>
                <c:pt idx="592">
                  <c:v>0.56020141185762928</c:v>
                </c:pt>
                <c:pt idx="593">
                  <c:v>0.55881917361899602</c:v>
                </c:pt>
                <c:pt idx="594">
                  <c:v>0.55590660018758931</c:v>
                </c:pt>
                <c:pt idx="595">
                  <c:v>0.56118872488522464</c:v>
                </c:pt>
                <c:pt idx="596">
                  <c:v>0.56202794095868114</c:v>
                </c:pt>
                <c:pt idx="597">
                  <c:v>0.55995458360073036</c:v>
                </c:pt>
                <c:pt idx="598">
                  <c:v>0.5630152539862765</c:v>
                </c:pt>
                <c:pt idx="599">
                  <c:v>0.57323394382188875</c:v>
                </c:pt>
                <c:pt idx="600">
                  <c:v>0.58705632620822434</c:v>
                </c:pt>
                <c:pt idx="601">
                  <c:v>0.59831169472281198</c:v>
                </c:pt>
                <c:pt idx="602">
                  <c:v>0.60635829589771417</c:v>
                </c:pt>
                <c:pt idx="603">
                  <c:v>0.60497605765908091</c:v>
                </c:pt>
                <c:pt idx="604">
                  <c:v>0.6096164288887792</c:v>
                </c:pt>
                <c:pt idx="605">
                  <c:v>0.6177123957150612</c:v>
                </c:pt>
                <c:pt idx="606">
                  <c:v>0.6315347781013968</c:v>
                </c:pt>
                <c:pt idx="607">
                  <c:v>0.6451596978822135</c:v>
                </c:pt>
                <c:pt idx="608">
                  <c:v>0.65241644863503956</c:v>
                </c:pt>
                <c:pt idx="609">
                  <c:v>0.66016685590166335</c:v>
                </c:pt>
                <c:pt idx="610">
                  <c:v>0.65661252900232003</c:v>
                </c:pt>
                <c:pt idx="611">
                  <c:v>0.662388310213753</c:v>
                </c:pt>
                <c:pt idx="612">
                  <c:v>0.66796662881966717</c:v>
                </c:pt>
                <c:pt idx="613">
                  <c:v>0.67695117737078514</c:v>
                </c:pt>
                <c:pt idx="614">
                  <c:v>0.69077355975712074</c:v>
                </c:pt>
                <c:pt idx="615">
                  <c:v>0.69684553487683254</c:v>
                </c:pt>
                <c:pt idx="616">
                  <c:v>0.70568198647381164</c:v>
                </c:pt>
                <c:pt idx="617">
                  <c:v>0.71530828849286676</c:v>
                </c:pt>
                <c:pt idx="618">
                  <c:v>0.72172582317223688</c:v>
                </c:pt>
                <c:pt idx="619">
                  <c:v>0.73268499777854568</c:v>
                </c:pt>
                <c:pt idx="620">
                  <c:v>0.74132398677000544</c:v>
                </c:pt>
                <c:pt idx="621">
                  <c:v>0.75095028878906056</c:v>
                </c:pt>
                <c:pt idx="622">
                  <c:v>0.7563311447894554</c:v>
                </c:pt>
                <c:pt idx="623">
                  <c:v>0.75810830823912723</c:v>
                </c:pt>
                <c:pt idx="624">
                  <c:v>0.75568939132151824</c:v>
                </c:pt>
                <c:pt idx="625">
                  <c:v>0.7514439453028583</c:v>
                </c:pt>
                <c:pt idx="626">
                  <c:v>0.75011107271560462</c:v>
                </c:pt>
                <c:pt idx="627">
                  <c:v>0.7500617070642247</c:v>
                </c:pt>
                <c:pt idx="628">
                  <c:v>0.75262872093597255</c:v>
                </c:pt>
                <c:pt idx="629">
                  <c:v>0.75420842178012515</c:v>
                </c:pt>
                <c:pt idx="630">
                  <c:v>0.75830577084464612</c:v>
                </c:pt>
                <c:pt idx="631">
                  <c:v>0.76225502295502778</c:v>
                </c:pt>
                <c:pt idx="632">
                  <c:v>0.76121834427605284</c:v>
                </c:pt>
                <c:pt idx="633">
                  <c:v>0.76116897862467292</c:v>
                </c:pt>
                <c:pt idx="634">
                  <c:v>0.76664856592782749</c:v>
                </c:pt>
                <c:pt idx="635">
                  <c:v>0.76763587895542296</c:v>
                </c:pt>
                <c:pt idx="636">
                  <c:v>0.77889124747001015</c:v>
                </c:pt>
                <c:pt idx="637">
                  <c:v>0.78525941649800068</c:v>
                </c:pt>
                <c:pt idx="638">
                  <c:v>0.79019598163597771</c:v>
                </c:pt>
                <c:pt idx="639">
                  <c:v>0.79730463543466445</c:v>
                </c:pt>
                <c:pt idx="640">
                  <c:v>0.80238929752678079</c:v>
                </c:pt>
                <c:pt idx="641">
                  <c:v>0.80594362442612411</c:v>
                </c:pt>
                <c:pt idx="642">
                  <c:v>0.80974477958236635</c:v>
                </c:pt>
                <c:pt idx="643">
                  <c:v>0.81127511477513936</c:v>
                </c:pt>
                <c:pt idx="644">
                  <c:v>0.82475193760181664</c:v>
                </c:pt>
                <c:pt idx="645">
                  <c:v>0.84109196820852028</c:v>
                </c:pt>
                <c:pt idx="646">
                  <c:v>0.86009774398973171</c:v>
                </c:pt>
                <c:pt idx="647">
                  <c:v>0.88043639235819726</c:v>
                </c:pt>
                <c:pt idx="648">
                  <c:v>0.88359579404650235</c:v>
                </c:pt>
                <c:pt idx="649">
                  <c:v>0.8877425087624029</c:v>
                </c:pt>
                <c:pt idx="650">
                  <c:v>0.89282717085451924</c:v>
                </c:pt>
                <c:pt idx="651">
                  <c:v>0.8979611985980156</c:v>
                </c:pt>
                <c:pt idx="652">
                  <c:v>0.90852544799328616</c:v>
                </c:pt>
                <c:pt idx="653">
                  <c:v>0.92012637606753211</c:v>
                </c:pt>
                <c:pt idx="654">
                  <c:v>0.93444241496766545</c:v>
                </c:pt>
                <c:pt idx="655">
                  <c:v>0.95260897467542083</c:v>
                </c:pt>
                <c:pt idx="656">
                  <c:v>0.96608579750209811</c:v>
                </c:pt>
                <c:pt idx="657">
                  <c:v>0.96993631830971982</c:v>
                </c:pt>
                <c:pt idx="658">
                  <c:v>0.9705287061262774</c:v>
                </c:pt>
                <c:pt idx="659">
                  <c:v>0.96939329614454262</c:v>
                </c:pt>
                <c:pt idx="660">
                  <c:v>0.9693439304931627</c:v>
                </c:pt>
                <c:pt idx="661">
                  <c:v>0.97526780865873508</c:v>
                </c:pt>
                <c:pt idx="662">
                  <c:v>0.98232709680604224</c:v>
                </c:pt>
                <c:pt idx="663">
                  <c:v>0.99368119662338938</c:v>
                </c:pt>
                <c:pt idx="664">
                  <c:v>0.99901268697240464</c:v>
                </c:pt>
                <c:pt idx="665">
                  <c:v>1.0027644764772667</c:v>
                </c:pt>
                <c:pt idx="666">
                  <c:v>1.0006911191193166</c:v>
                </c:pt>
                <c:pt idx="667">
                  <c:v>0.99476724095374425</c:v>
                </c:pt>
                <c:pt idx="668">
                  <c:v>0.99086735449474261</c:v>
                </c:pt>
                <c:pt idx="669">
                  <c:v>0.99516216616478248</c:v>
                </c:pt>
                <c:pt idx="670">
                  <c:v>1</c:v>
                </c:pt>
                <c:pt idx="671">
                  <c:v>1.0019746260551907</c:v>
                </c:pt>
                <c:pt idx="672">
                  <c:v>1.0071580194500667</c:v>
                </c:pt>
                <c:pt idx="673">
                  <c:v>1.0132299945697785</c:v>
                </c:pt>
                <c:pt idx="674">
                  <c:v>1.0175741718911979</c:v>
                </c:pt>
                <c:pt idx="675">
                  <c:v>1.0175741718911979</c:v>
                </c:pt>
                <c:pt idx="676">
                  <c:v>1.0163893962580834</c:v>
                </c:pt>
                <c:pt idx="677">
                  <c:v>1.0059238781655724</c:v>
                </c:pt>
                <c:pt idx="678">
                  <c:v>1.0011354099817349</c:v>
                </c:pt>
                <c:pt idx="679">
                  <c:v>1.0004936565137976</c:v>
                </c:pt>
                <c:pt idx="680">
                  <c:v>0.99629757614651726</c:v>
                </c:pt>
                <c:pt idx="681">
                  <c:v>1.0016784321469121</c:v>
                </c:pt>
                <c:pt idx="682">
                  <c:v>1.0020239917065703</c:v>
                </c:pt>
                <c:pt idx="683">
                  <c:v>1.0003455595596582</c:v>
                </c:pt>
                <c:pt idx="684">
                  <c:v>1.0017771634496715</c:v>
                </c:pt>
                <c:pt idx="685">
                  <c:v>0.99323690576097157</c:v>
                </c:pt>
                <c:pt idx="686">
                  <c:v>0.98632571456780382</c:v>
                </c:pt>
                <c:pt idx="687">
                  <c:v>0.9801056424939526</c:v>
                </c:pt>
                <c:pt idx="688">
                  <c:v>0.97018314656661864</c:v>
                </c:pt>
                <c:pt idx="689">
                  <c:v>0.96223527669447595</c:v>
                </c:pt>
                <c:pt idx="690">
                  <c:v>0.9463889026015696</c:v>
                </c:pt>
                <c:pt idx="691">
                  <c:v>0.92254529298514065</c:v>
                </c:pt>
                <c:pt idx="692">
                  <c:v>0.89894851162561096</c:v>
                </c:pt>
                <c:pt idx="693">
                  <c:v>0.86567606259564578</c:v>
                </c:pt>
                <c:pt idx="694">
                  <c:v>0.83615540307054326</c:v>
                </c:pt>
                <c:pt idx="695">
                  <c:v>0.80826381004097325</c:v>
                </c:pt>
                <c:pt idx="696">
                  <c:v>0.77459643579997028</c:v>
                </c:pt>
                <c:pt idx="697">
                  <c:v>0.75307301179839081</c:v>
                </c:pt>
                <c:pt idx="698">
                  <c:v>0.72705731352125169</c:v>
                </c:pt>
                <c:pt idx="699">
                  <c:v>0.69867206397788395</c:v>
                </c:pt>
                <c:pt idx="700">
                  <c:v>0.67152095571901049</c:v>
                </c:pt>
                <c:pt idx="701">
                  <c:v>0.63879152885422341</c:v>
                </c:pt>
                <c:pt idx="702">
                  <c:v>0.60986325714567802</c:v>
                </c:pt>
                <c:pt idx="703">
                  <c:v>0.58730315446512327</c:v>
                </c:pt>
                <c:pt idx="704">
                  <c:v>0.56637211828010048</c:v>
                </c:pt>
                <c:pt idx="705">
                  <c:v>0.54869921508614317</c:v>
                </c:pt>
                <c:pt idx="706">
                  <c:v>0.52179493508416863</c:v>
                </c:pt>
                <c:pt idx="707">
                  <c:v>0.49484128943081401</c:v>
                </c:pt>
                <c:pt idx="708">
                  <c:v>0.47252801500715808</c:v>
                </c:pt>
                <c:pt idx="709">
                  <c:v>0.45056030014316045</c:v>
                </c:pt>
                <c:pt idx="710">
                  <c:v>0.43328232216024098</c:v>
                </c:pt>
                <c:pt idx="711">
                  <c:v>0.41817643283803119</c:v>
                </c:pt>
                <c:pt idx="712">
                  <c:v>0.39986177617613683</c:v>
                </c:pt>
                <c:pt idx="713">
                  <c:v>0.384805252505307</c:v>
                </c:pt>
                <c:pt idx="714">
                  <c:v>0.36856395320136237</c:v>
                </c:pt>
                <c:pt idx="715">
                  <c:v>0.35464283951226738</c:v>
                </c:pt>
                <c:pt idx="716">
                  <c:v>0.34496717184183229</c:v>
                </c:pt>
                <c:pt idx="717">
                  <c:v>0.33065113294169901</c:v>
                </c:pt>
                <c:pt idx="718">
                  <c:v>0.31603890013328734</c:v>
                </c:pt>
                <c:pt idx="719">
                  <c:v>0.30374685293972437</c:v>
                </c:pt>
                <c:pt idx="720">
                  <c:v>0.2946635730858469</c:v>
                </c:pt>
                <c:pt idx="721">
                  <c:v>0.28686380016784313</c:v>
                </c:pt>
                <c:pt idx="722">
                  <c:v>0.28158167547020785</c:v>
                </c:pt>
                <c:pt idx="723">
                  <c:v>0.27585525991015436</c:v>
                </c:pt>
                <c:pt idx="724">
                  <c:v>0.2637113096707312</c:v>
                </c:pt>
                <c:pt idx="725">
                  <c:v>0.24890161425680021</c:v>
                </c:pt>
                <c:pt idx="726">
                  <c:v>0.23996643135706167</c:v>
                </c:pt>
                <c:pt idx="727">
                  <c:v>0.22935281631041113</c:v>
                </c:pt>
                <c:pt idx="728">
                  <c:v>0.22377449770449728</c:v>
                </c:pt>
                <c:pt idx="729">
                  <c:v>0.22244162511724336</c:v>
                </c:pt>
                <c:pt idx="730">
                  <c:v>0.21543170262131611</c:v>
                </c:pt>
                <c:pt idx="731">
                  <c:v>0.21246976353852992</c:v>
                </c:pt>
                <c:pt idx="732">
                  <c:v>0.20881670533642688</c:v>
                </c:pt>
                <c:pt idx="733">
                  <c:v>0.20047391025324571</c:v>
                </c:pt>
                <c:pt idx="734">
                  <c:v>0.19701831465666184</c:v>
                </c:pt>
                <c:pt idx="735">
                  <c:v>0.18887298217899978</c:v>
                </c:pt>
                <c:pt idx="736">
                  <c:v>0.17934541146270433</c:v>
                </c:pt>
                <c:pt idx="737">
                  <c:v>0.17465567458162617</c:v>
                </c:pt>
                <c:pt idx="738">
                  <c:v>0.1740632867650688</c:v>
                </c:pt>
                <c:pt idx="739">
                  <c:v>0.17366836155403076</c:v>
                </c:pt>
                <c:pt idx="740">
                  <c:v>0.16522683516809017</c:v>
                </c:pt>
                <c:pt idx="741">
                  <c:v>0.16068519524115119</c:v>
                </c:pt>
                <c:pt idx="742">
                  <c:v>0.15752579355284588</c:v>
                </c:pt>
                <c:pt idx="743">
                  <c:v>0.15387273535074306</c:v>
                </c:pt>
                <c:pt idx="744">
                  <c:v>0.1534284444883251</c:v>
                </c:pt>
                <c:pt idx="745">
                  <c:v>0.15036777410277921</c:v>
                </c:pt>
                <c:pt idx="746">
                  <c:v>0.14187688206545887</c:v>
                </c:pt>
                <c:pt idx="747">
                  <c:v>0.13442266870711367</c:v>
                </c:pt>
                <c:pt idx="748">
                  <c:v>0.1321518487436443</c:v>
                </c:pt>
                <c:pt idx="749">
                  <c:v>0.12820259663326269</c:v>
                </c:pt>
                <c:pt idx="750">
                  <c:v>0.1254381201559954</c:v>
                </c:pt>
                <c:pt idx="751">
                  <c:v>0.11985980155008152</c:v>
                </c:pt>
                <c:pt idx="752">
                  <c:v>0.11689786246729533</c:v>
                </c:pt>
                <c:pt idx="753">
                  <c:v>0.11566372118280108</c:v>
                </c:pt>
                <c:pt idx="754">
                  <c:v>0.11373846077899001</c:v>
                </c:pt>
                <c:pt idx="755">
                  <c:v>0.11191193167793861</c:v>
                </c:pt>
                <c:pt idx="756">
                  <c:v>0.11289924470553402</c:v>
                </c:pt>
                <c:pt idx="757">
                  <c:v>0.11102334995310266</c:v>
                </c:pt>
                <c:pt idx="758">
                  <c:v>0.10816014217307592</c:v>
                </c:pt>
                <c:pt idx="759">
                  <c:v>0.11018413387964666</c:v>
                </c:pt>
                <c:pt idx="760">
                  <c:v>0.10549439699856851</c:v>
                </c:pt>
                <c:pt idx="761">
                  <c:v>0.10470454657649202</c:v>
                </c:pt>
                <c:pt idx="762">
                  <c:v>9.9916078392654428E-2</c:v>
                </c:pt>
                <c:pt idx="763">
                  <c:v>9.3251715456385484E-2</c:v>
                </c:pt>
                <c:pt idx="764">
                  <c:v>9.1326455052574404E-2</c:v>
                </c:pt>
                <c:pt idx="765">
                  <c:v>9.1474552006713811E-2</c:v>
                </c:pt>
                <c:pt idx="766">
                  <c:v>9.7595892777805324E-2</c:v>
                </c:pt>
                <c:pt idx="767">
                  <c:v>0.10213753270474407</c:v>
                </c:pt>
                <c:pt idx="768">
                  <c:v>9.8287011897121926E-2</c:v>
                </c:pt>
                <c:pt idx="769">
                  <c:v>9.3054252850866354E-2</c:v>
                </c:pt>
                <c:pt idx="770">
                  <c:v>8.2095078244557515E-2</c:v>
                </c:pt>
                <c:pt idx="771">
                  <c:v>7.6072468776225449E-2</c:v>
                </c:pt>
                <c:pt idx="772">
                  <c:v>7.4048477069654922E-2</c:v>
                </c:pt>
                <c:pt idx="773">
                  <c:v>7.0494150170311576E-2</c:v>
                </c:pt>
                <c:pt idx="774">
                  <c:v>6.7680308041664555E-2</c:v>
                </c:pt>
                <c:pt idx="775">
                  <c:v>5.7264155600533141E-2</c:v>
                </c:pt>
                <c:pt idx="776">
                  <c:v>5.1833933948758446E-2</c:v>
                </c:pt>
                <c:pt idx="777">
                  <c:v>4.6848003159401727E-2</c:v>
                </c:pt>
                <c:pt idx="778">
                  <c:v>5.1290911783581021E-2</c:v>
                </c:pt>
                <c:pt idx="779">
                  <c:v>5.7807177765710566E-2</c:v>
                </c:pt>
                <c:pt idx="780">
                  <c:v>6.0966579454015887E-2</c:v>
                </c:pt>
                <c:pt idx="781">
                  <c:v>5.7955274719849965E-2</c:v>
                </c:pt>
                <c:pt idx="782">
                  <c:v>5.6721133435355717E-2</c:v>
                </c:pt>
                <c:pt idx="783">
                  <c:v>5.4351582169126667E-2</c:v>
                </c:pt>
                <c:pt idx="784">
                  <c:v>5.1093449178061898E-2</c:v>
                </c:pt>
                <c:pt idx="785">
                  <c:v>5.459841042602552E-2</c:v>
                </c:pt>
                <c:pt idx="786">
                  <c:v>5.0402330058745073E-2</c:v>
                </c:pt>
                <c:pt idx="787">
                  <c:v>4.7094831416300574E-2</c:v>
                </c:pt>
                <c:pt idx="788">
                  <c:v>4.9563113985289071E-2</c:v>
                </c:pt>
                <c:pt idx="789">
                  <c:v>4.1862072370045009E-2</c:v>
                </c:pt>
                <c:pt idx="790">
                  <c:v>3.9838080663474482E-2</c:v>
                </c:pt>
                <c:pt idx="791">
                  <c:v>3.8455842424840833E-2</c:v>
                </c:pt>
                <c:pt idx="792">
                  <c:v>3.0310509947178793E-2</c:v>
                </c:pt>
                <c:pt idx="793">
                  <c:v>3.7419163745865715E-2</c:v>
                </c:pt>
                <c:pt idx="794">
                  <c:v>3.9393789801056511E-2</c:v>
                </c:pt>
                <c:pt idx="795">
                  <c:v>3.9146961544157657E-2</c:v>
                </c:pt>
                <c:pt idx="796">
                  <c:v>3.9640618057955358E-2</c:v>
                </c:pt>
                <c:pt idx="797">
                  <c:v>3.2087673396850466E-2</c:v>
                </c:pt>
                <c:pt idx="798">
                  <c:v>2.8878906057165421E-2</c:v>
                </c:pt>
                <c:pt idx="799">
                  <c:v>2.9619390827861969E-2</c:v>
                </c:pt>
                <c:pt idx="800">
                  <c:v>3.0804166460976494E-2</c:v>
                </c:pt>
                <c:pt idx="801">
                  <c:v>3.1742113837192165E-2</c:v>
                </c:pt>
                <c:pt idx="802">
                  <c:v>3.0458606901318193E-2</c:v>
                </c:pt>
                <c:pt idx="803">
                  <c:v>2.4189169176087277E-2</c:v>
                </c:pt>
                <c:pt idx="804">
                  <c:v>1.9499432295009129E-2</c:v>
                </c:pt>
                <c:pt idx="805">
                  <c:v>1.5698277138766932E-2</c:v>
                </c:pt>
                <c:pt idx="806">
                  <c:v>1.5599545836007259E-2</c:v>
                </c:pt>
                <c:pt idx="807">
                  <c:v>1.6784321469121784E-2</c:v>
                </c:pt>
                <c:pt idx="808">
                  <c:v>1.485906106531071E-2</c:v>
                </c:pt>
                <c:pt idx="809">
                  <c:v>1.5500814533247809E-2</c:v>
                </c:pt>
                <c:pt idx="810">
                  <c:v>1.6488127560843207E-2</c:v>
                </c:pt>
                <c:pt idx="811">
                  <c:v>1.0811077652169664E-2</c:v>
                </c:pt>
                <c:pt idx="812">
                  <c:v>1.0218689835612514E-2</c:v>
                </c:pt>
                <c:pt idx="813">
                  <c:v>8.6389889914597409E-3</c:v>
                </c:pt>
                <c:pt idx="814">
                  <c:v>8.836451596978866E-3</c:v>
                </c:pt>
                <c:pt idx="815">
                  <c:v>1.352618847805701E-2</c:v>
                </c:pt>
                <c:pt idx="816">
                  <c:v>1.2242681542183038E-2</c:v>
                </c:pt>
                <c:pt idx="817">
                  <c:v>9.8731302759539896E-3</c:v>
                </c:pt>
                <c:pt idx="818">
                  <c:v>3.3568642938244463E-3</c:v>
                </c:pt>
                <c:pt idx="819">
                  <c:v>-1.2835069358739738E-3</c:v>
                </c:pt>
                <c:pt idx="820">
                  <c:v>0</c:v>
                </c:pt>
                <c:pt idx="821">
                  <c:v>-1.1847756331145236E-3</c:v>
                </c:pt>
                <c:pt idx="822">
                  <c:v>-3.0113047341659219E-3</c:v>
                </c:pt>
                <c:pt idx="823">
                  <c:v>-4.9859307893567201E-3</c:v>
                </c:pt>
                <c:pt idx="824">
                  <c:v>-8.6389889914597409E-3</c:v>
                </c:pt>
                <c:pt idx="825">
                  <c:v>-6.1707064224712435E-3</c:v>
                </c:pt>
                <c:pt idx="826">
                  <c:v>-3.1100360369253721E-3</c:v>
                </c:pt>
                <c:pt idx="827">
                  <c:v>-3.1100360369253721E-3</c:v>
                </c:pt>
                <c:pt idx="828">
                  <c:v>-4.5416399269387455E-3</c:v>
                </c:pt>
                <c:pt idx="829">
                  <c:v>-9.4288394135360158E-3</c:v>
                </c:pt>
                <c:pt idx="830">
                  <c:v>-1.3921113689095035E-2</c:v>
                </c:pt>
                <c:pt idx="831">
                  <c:v>-1.451350150565241E-2</c:v>
                </c:pt>
                <c:pt idx="832">
                  <c:v>-1.500715801945011E-2</c:v>
                </c:pt>
                <c:pt idx="833">
                  <c:v>-1.7031149726020631E-2</c:v>
                </c:pt>
                <c:pt idx="834">
                  <c:v>-1.6586858863602658E-2</c:v>
                </c:pt>
                <c:pt idx="835">
                  <c:v>-2.1276595744680802E-2</c:v>
                </c:pt>
                <c:pt idx="836">
                  <c:v>-2.43866317816064E-2</c:v>
                </c:pt>
                <c:pt idx="837">
                  <c:v>-2.413980352470755E-2</c:v>
                </c:pt>
                <c:pt idx="838">
                  <c:v>-2.6410623488176924E-2</c:v>
                </c:pt>
                <c:pt idx="839">
                  <c:v>-2.8533346497506894E-2</c:v>
                </c:pt>
                <c:pt idx="840">
                  <c:v>-3.0310509947178793E-2</c:v>
                </c:pt>
                <c:pt idx="841">
                  <c:v>-3.5395172039294966E-2</c:v>
                </c:pt>
                <c:pt idx="842">
                  <c:v>-3.9986177617613659E-2</c:v>
                </c:pt>
                <c:pt idx="843">
                  <c:v>-3.6678678975168938E-2</c:v>
                </c:pt>
                <c:pt idx="844">
                  <c:v>-3.2630695562027891E-2</c:v>
                </c:pt>
                <c:pt idx="845">
                  <c:v>-2.4979019598163548E-2</c:v>
                </c:pt>
                <c:pt idx="846">
                  <c:v>-2.265883398331445E-2</c:v>
                </c:pt>
                <c:pt idx="847">
                  <c:v>-2.5768870020239823E-2</c:v>
                </c:pt>
                <c:pt idx="848">
                  <c:v>-2.7348570864392598E-2</c:v>
                </c:pt>
                <c:pt idx="849">
                  <c:v>-3.3272449029964991E-2</c:v>
                </c:pt>
                <c:pt idx="850">
                  <c:v>-3.6629313323789214E-2</c:v>
                </c:pt>
                <c:pt idx="851">
                  <c:v>-3.4753418571358087E-2</c:v>
                </c:pt>
                <c:pt idx="852">
                  <c:v>-3.825837981932171E-2</c:v>
                </c:pt>
                <c:pt idx="853">
                  <c:v>-3.8307745470701433E-2</c:v>
                </c:pt>
                <c:pt idx="854">
                  <c:v>-4.0183640223132783E-2</c:v>
                </c:pt>
                <c:pt idx="855">
                  <c:v>-3.9986177617613659E-2</c:v>
                </c:pt>
                <c:pt idx="856">
                  <c:v>-3.9048230241397988E-2</c:v>
                </c:pt>
                <c:pt idx="857">
                  <c:v>-4.2405094535222433E-2</c:v>
                </c:pt>
                <c:pt idx="858">
                  <c:v>-4.6848003159401727E-2</c:v>
                </c:pt>
                <c:pt idx="859">
                  <c:v>-4.4725280150071531E-2</c:v>
                </c:pt>
                <c:pt idx="860">
                  <c:v>-4.8230241398035154E-2</c:v>
                </c:pt>
                <c:pt idx="861">
                  <c:v>-4.8230241398035154E-2</c:v>
                </c:pt>
                <c:pt idx="862">
                  <c:v>-4.640371229698375E-2</c:v>
                </c:pt>
                <c:pt idx="863">
                  <c:v>-5.1142814829441621E-2</c:v>
                </c:pt>
                <c:pt idx="864">
                  <c:v>-5.3561731747050395E-2</c:v>
                </c:pt>
                <c:pt idx="865">
                  <c:v>-5.6918596040874618E-2</c:v>
                </c:pt>
                <c:pt idx="866">
                  <c:v>-5.7955274719849965E-2</c:v>
                </c:pt>
                <c:pt idx="867">
                  <c:v>-6.3237399417485254E-2</c:v>
                </c:pt>
                <c:pt idx="868">
                  <c:v>-6.5755047637853489E-2</c:v>
                </c:pt>
                <c:pt idx="869">
                  <c:v>-6.6495532408550037E-2</c:v>
                </c:pt>
                <c:pt idx="870">
                  <c:v>-6.5557585032334359E-2</c:v>
                </c:pt>
                <c:pt idx="871">
                  <c:v>-6.0571654242977641E-2</c:v>
                </c:pt>
                <c:pt idx="872">
                  <c:v>-5.9683072518141915E-2</c:v>
                </c:pt>
                <c:pt idx="873">
                  <c:v>-6.0127363380559663E-2</c:v>
                </c:pt>
                <c:pt idx="874">
                  <c:v>-6.1558967270573035E-2</c:v>
                </c:pt>
                <c:pt idx="875">
                  <c:v>-6.1114676408155065E-2</c:v>
                </c:pt>
                <c:pt idx="876">
                  <c:v>-6.1756429876092159E-2</c:v>
                </c:pt>
                <c:pt idx="877">
                  <c:v>-5.9436244261243061E-2</c:v>
                </c:pt>
                <c:pt idx="878">
                  <c:v>-5.8054006022609413E-2</c:v>
                </c:pt>
                <c:pt idx="879">
                  <c:v>-6.2990571160586414E-2</c:v>
                </c:pt>
                <c:pt idx="880">
                  <c:v>-6.2200720738510136E-2</c:v>
                </c:pt>
                <c:pt idx="881">
                  <c:v>-6.1953892481611289E-2</c:v>
                </c:pt>
                <c:pt idx="882">
                  <c:v>-6.5014562867156928E-2</c:v>
                </c:pt>
                <c:pt idx="883">
                  <c:v>-6.6051241546132053E-2</c:v>
                </c:pt>
                <c:pt idx="884">
                  <c:v>-6.8716986720639681E-2</c:v>
                </c:pt>
                <c:pt idx="885">
                  <c:v>-7.0395418867551907E-2</c:v>
                </c:pt>
                <c:pt idx="886">
                  <c:v>-7.2518141876882103E-2</c:v>
                </c:pt>
                <c:pt idx="887">
                  <c:v>-7.0395418867551907E-2</c:v>
                </c:pt>
                <c:pt idx="888">
                  <c:v>-6.9408105839956505E-2</c:v>
                </c:pt>
                <c:pt idx="889">
                  <c:v>-7.0543515821691299E-2</c:v>
                </c:pt>
                <c:pt idx="890">
                  <c:v>-7.0592881473071023E-2</c:v>
                </c:pt>
                <c:pt idx="891">
                  <c:v>-7.2468776225502157E-2</c:v>
                </c:pt>
                <c:pt idx="892">
                  <c:v>-7.3702917509996399E-2</c:v>
                </c:pt>
                <c:pt idx="893">
                  <c:v>-7.4492767932072892E-2</c:v>
                </c:pt>
                <c:pt idx="894">
                  <c:v>-7.000049365651366E-2</c:v>
                </c:pt>
                <c:pt idx="895">
                  <c:v>-6.7779039344424002E-2</c:v>
                </c:pt>
                <c:pt idx="896">
                  <c:v>-7.0049859307893605E-2</c:v>
                </c:pt>
                <c:pt idx="897">
                  <c:v>-6.837142716098138E-2</c:v>
                </c:pt>
                <c:pt idx="898">
                  <c:v>-7.1037172335489007E-2</c:v>
                </c:pt>
                <c:pt idx="899">
                  <c:v>-7.1185269289628178E-2</c:v>
                </c:pt>
                <c:pt idx="900">
                  <c:v>-6.7680308041664555E-2</c:v>
                </c:pt>
                <c:pt idx="901">
                  <c:v>-6.7927136298563409E-2</c:v>
                </c:pt>
                <c:pt idx="902">
                  <c:v>-6.6446166757170314E-2</c:v>
                </c:pt>
                <c:pt idx="903">
                  <c:v>-6.7976501949943133E-2</c:v>
                </c:pt>
                <c:pt idx="904">
                  <c:v>-7.1432097546527032E-2</c:v>
                </c:pt>
                <c:pt idx="905">
                  <c:v>-7.49864244458706E-2</c:v>
                </c:pt>
                <c:pt idx="906">
                  <c:v>-8.2292540850076409E-2</c:v>
                </c:pt>
                <c:pt idx="907">
                  <c:v>-8.7772128153230836E-2</c:v>
                </c:pt>
                <c:pt idx="908">
                  <c:v>-9.0980895492915881E-2</c:v>
                </c:pt>
                <c:pt idx="909">
                  <c:v>-9.256059633706866E-2</c:v>
                </c:pt>
                <c:pt idx="910">
                  <c:v>-8.8759441180826237E-2</c:v>
                </c:pt>
                <c:pt idx="911">
                  <c:v>-8.8216419015648806E-2</c:v>
                </c:pt>
                <c:pt idx="912">
                  <c:v>-8.5649405143900861E-2</c:v>
                </c:pt>
                <c:pt idx="913">
                  <c:v>-8.120649651972156E-2</c:v>
                </c:pt>
                <c:pt idx="914">
                  <c:v>-7.6171200078984896E-2</c:v>
                </c:pt>
                <c:pt idx="915">
                  <c:v>-7.4196574023794093E-2</c:v>
                </c:pt>
                <c:pt idx="916">
                  <c:v>-7.3702917509996399E-2</c:v>
                </c:pt>
                <c:pt idx="917">
                  <c:v>-7.8293923088315093E-2</c:v>
                </c:pt>
                <c:pt idx="918">
                  <c:v>-8.1700153033519268E-2</c:v>
                </c:pt>
                <c:pt idx="919">
                  <c:v>-8.1058399565582168E-2</c:v>
                </c:pt>
                <c:pt idx="920">
                  <c:v>-7.8738213950733063E-2</c:v>
                </c:pt>
                <c:pt idx="921">
                  <c:v>-7.4838327491731194E-2</c:v>
                </c:pt>
                <c:pt idx="922">
                  <c:v>-7.43446709779335E-2</c:v>
                </c:pt>
                <c:pt idx="923">
                  <c:v>-7.6319297033124303E-2</c:v>
                </c:pt>
                <c:pt idx="924">
                  <c:v>-8.2736831712494394E-2</c:v>
                </c:pt>
                <c:pt idx="925">
                  <c:v>-9.0882164190156434E-2</c:v>
                </c:pt>
                <c:pt idx="926">
                  <c:v>-8.9796119859801585E-2</c:v>
                </c:pt>
                <c:pt idx="927">
                  <c:v>-8.801895641012969E-2</c:v>
                </c:pt>
                <c:pt idx="928">
                  <c:v>-8.6439255565977133E-2</c:v>
                </c:pt>
                <c:pt idx="929">
                  <c:v>-7.839265439107454E-2</c:v>
                </c:pt>
                <c:pt idx="930">
                  <c:v>-8.2045712593177569E-2</c:v>
                </c:pt>
                <c:pt idx="931">
                  <c:v>-8.7574665547711941E-2</c:v>
                </c:pt>
                <c:pt idx="932">
                  <c:v>-8.5896233400799715E-2</c:v>
                </c:pt>
                <c:pt idx="933">
                  <c:v>-8.7031643382534288E-2</c:v>
                </c:pt>
                <c:pt idx="934">
                  <c:v>-8.7772128153230836E-2</c:v>
                </c:pt>
                <c:pt idx="935">
                  <c:v>-8.3181122574912364E-2</c:v>
                </c:pt>
                <c:pt idx="936">
                  <c:v>-8.3033025620772971E-2</c:v>
                </c:pt>
                <c:pt idx="937">
                  <c:v>-8.2884928666633786E-2</c:v>
                </c:pt>
                <c:pt idx="938">
                  <c:v>-8.673544947425571E-2</c:v>
                </c:pt>
                <c:pt idx="939">
                  <c:v>-9.3844103272942625E-2</c:v>
                </c:pt>
                <c:pt idx="940">
                  <c:v>-9.6904773658488277E-2</c:v>
                </c:pt>
                <c:pt idx="941">
                  <c:v>-0.10184133879646527</c:v>
                </c:pt>
                <c:pt idx="942">
                  <c:v>-9.270869329120783E-2</c:v>
                </c:pt>
                <c:pt idx="943">
                  <c:v>-8.5698770795280585E-2</c:v>
                </c:pt>
                <c:pt idx="944">
                  <c:v>-8.3329219529051535E-2</c:v>
                </c:pt>
                <c:pt idx="945">
                  <c:v>-8.293429431801351E-2</c:v>
                </c:pt>
                <c:pt idx="946">
                  <c:v>-8.6932912079774841E-2</c:v>
                </c:pt>
                <c:pt idx="947">
                  <c:v>-8.8759441180826237E-2</c:v>
                </c:pt>
                <c:pt idx="948">
                  <c:v>-8.3921607345608912E-2</c:v>
                </c:pt>
                <c:pt idx="949">
                  <c:v>-8.2341906501456147E-2</c:v>
                </c:pt>
                <c:pt idx="950">
                  <c:v>-8.6439255565977133E-2</c:v>
                </c:pt>
                <c:pt idx="951">
                  <c:v>-9.1128992447055288E-2</c:v>
                </c:pt>
                <c:pt idx="952">
                  <c:v>-0.1041615244113146</c:v>
                </c:pt>
                <c:pt idx="953">
                  <c:v>-0.10672853828306254</c:v>
                </c:pt>
                <c:pt idx="954">
                  <c:v>-0.10337167398923831</c:v>
                </c:pt>
                <c:pt idx="955">
                  <c:v>-0.10233499531026297</c:v>
                </c:pt>
                <c:pt idx="956">
                  <c:v>-0.10139704793404752</c:v>
                </c:pt>
                <c:pt idx="957">
                  <c:v>-0.10065656316335098</c:v>
                </c:pt>
                <c:pt idx="958">
                  <c:v>-0.10529693439304917</c:v>
                </c:pt>
                <c:pt idx="959">
                  <c:v>-0.10268055486992149</c:v>
                </c:pt>
                <c:pt idx="960">
                  <c:v>-9.942242187885672E-2</c:v>
                </c:pt>
                <c:pt idx="961">
                  <c:v>-9.3942834575702072E-2</c:v>
                </c:pt>
                <c:pt idx="962">
                  <c:v>-9.2264402428790082E-2</c:v>
                </c:pt>
                <c:pt idx="963">
                  <c:v>-9.4288394135360609E-2</c:v>
                </c:pt>
                <c:pt idx="964">
                  <c:v>-9.4239028483980872E-2</c:v>
                </c:pt>
                <c:pt idx="965">
                  <c:v>-9.6904773658488277E-2</c:v>
                </c:pt>
                <c:pt idx="966">
                  <c:v>-0.10001480969541388</c:v>
                </c:pt>
                <c:pt idx="967">
                  <c:v>-9.8484474502641042E-2</c:v>
                </c:pt>
                <c:pt idx="968">
                  <c:v>-9.7892086686083679E-2</c:v>
                </c:pt>
                <c:pt idx="969">
                  <c:v>-0.10129831663128784</c:v>
                </c:pt>
                <c:pt idx="970">
                  <c:v>-0.10401342745717519</c:v>
                </c:pt>
                <c:pt idx="971">
                  <c:v>-0.10327294268647864</c:v>
                </c:pt>
                <c:pt idx="972">
                  <c:v>-0.10110085402576872</c:v>
                </c:pt>
                <c:pt idx="973">
                  <c:v>-0.10065656316335098</c:v>
                </c:pt>
                <c:pt idx="974">
                  <c:v>-0.10184133879646527</c:v>
                </c:pt>
                <c:pt idx="975">
                  <c:v>-0.10806141087031647</c:v>
                </c:pt>
                <c:pt idx="976">
                  <c:v>-0.11166510342103954</c:v>
                </c:pt>
                <c:pt idx="977">
                  <c:v>-0.11556498988004141</c:v>
                </c:pt>
                <c:pt idx="978">
                  <c:v>-0.120353458063879</c:v>
                </c:pt>
                <c:pt idx="979">
                  <c:v>-0.11956360764180272</c:v>
                </c:pt>
                <c:pt idx="980">
                  <c:v>-0.12385841931184285</c:v>
                </c:pt>
                <c:pt idx="981">
                  <c:v>-0.12257491237596865</c:v>
                </c:pt>
                <c:pt idx="982">
                  <c:v>-0.11507133336624371</c:v>
                </c:pt>
                <c:pt idx="983">
                  <c:v>-0.11176383472379921</c:v>
                </c:pt>
                <c:pt idx="984">
                  <c:v>-0.10682726958582221</c:v>
                </c:pt>
                <c:pt idx="985">
                  <c:v>-0.10588932220960655</c:v>
                </c:pt>
                <c:pt idx="986">
                  <c:v>-0.10816014217307592</c:v>
                </c:pt>
                <c:pt idx="987">
                  <c:v>-0.10776521696203767</c:v>
                </c:pt>
                <c:pt idx="988">
                  <c:v>-0.10746902305375909</c:v>
                </c:pt>
                <c:pt idx="989">
                  <c:v>-0.10919682085205104</c:v>
                </c:pt>
                <c:pt idx="990">
                  <c:v>-0.11181320037517893</c:v>
                </c:pt>
                <c:pt idx="991">
                  <c:v>-0.12005726415560043</c:v>
                </c:pt>
                <c:pt idx="992">
                  <c:v>-0.11793454114627046</c:v>
                </c:pt>
                <c:pt idx="993">
                  <c:v>-0.12089648022905665</c:v>
                </c:pt>
                <c:pt idx="994">
                  <c:v>-0.11921804808214442</c:v>
                </c:pt>
                <c:pt idx="995">
                  <c:v>-0.11418275164140776</c:v>
                </c:pt>
                <c:pt idx="996">
                  <c:v>-0.11492323641210431</c:v>
                </c:pt>
                <c:pt idx="997">
                  <c:v>-0.11546625857728196</c:v>
                </c:pt>
                <c:pt idx="998">
                  <c:v>-0.11289924470553378</c:v>
                </c:pt>
                <c:pt idx="999">
                  <c:v>-0.11176383472379921</c:v>
                </c:pt>
                <c:pt idx="1000">
                  <c:v>-0.11275114775139461</c:v>
                </c:pt>
                <c:pt idx="1001">
                  <c:v>-0.11033223083378584</c:v>
                </c:pt>
                <c:pt idx="1002">
                  <c:v>-0.10825887347583536</c:v>
                </c:pt>
                <c:pt idx="1003">
                  <c:v>-0.10707409784272107</c:v>
                </c:pt>
                <c:pt idx="1004">
                  <c:v>-0.1045070839709729</c:v>
                </c:pt>
                <c:pt idx="1005">
                  <c:v>-9.8188280594362479E-2</c:v>
                </c:pt>
                <c:pt idx="1006">
                  <c:v>-0.10194007009922494</c:v>
                </c:pt>
                <c:pt idx="1007">
                  <c:v>-0.10440835266821344</c:v>
                </c:pt>
                <c:pt idx="1008">
                  <c:v>-0.10149577923680697</c:v>
                </c:pt>
                <c:pt idx="1009">
                  <c:v>-0.10040973490645212</c:v>
                </c:pt>
                <c:pt idx="1010">
                  <c:v>-9.5374438465715458E-2</c:v>
                </c:pt>
                <c:pt idx="1011">
                  <c:v>-9.1721380263612429E-2</c:v>
                </c:pt>
                <c:pt idx="1012">
                  <c:v>-9.5621266722614298E-2</c:v>
                </c:pt>
                <c:pt idx="1013">
                  <c:v>-9.9274324924717328E-2</c:v>
                </c:pt>
                <c:pt idx="1014">
                  <c:v>-0.10480327787925146</c:v>
                </c:pt>
                <c:pt idx="1015">
                  <c:v>-0.10119958532852839</c:v>
                </c:pt>
                <c:pt idx="1016">
                  <c:v>-9.6460482796070529E-2</c:v>
                </c:pt>
                <c:pt idx="1017">
                  <c:v>-9.9471787530236444E-2</c:v>
                </c:pt>
                <c:pt idx="1018">
                  <c:v>-9.9669250135755574E-2</c:v>
                </c:pt>
                <c:pt idx="1019">
                  <c:v>-0.10292738312682034</c:v>
                </c:pt>
                <c:pt idx="1020">
                  <c:v>-0.10776521696203767</c:v>
                </c:pt>
                <c:pt idx="1021">
                  <c:v>-0.10761712000789848</c:v>
                </c:pt>
                <c:pt idx="1022">
                  <c:v>-0.10213753270474407</c:v>
                </c:pt>
                <c:pt idx="1023">
                  <c:v>-9.9570518832995891E-2</c:v>
                </c:pt>
                <c:pt idx="1024">
                  <c:v>-9.9027496667818474E-2</c:v>
                </c:pt>
                <c:pt idx="1025">
                  <c:v>-9.2461865034308977E-2</c:v>
                </c:pt>
                <c:pt idx="1026">
                  <c:v>-9.1573283309473258E-2</c:v>
                </c:pt>
                <c:pt idx="1027">
                  <c:v>-9.1573283309473258E-2</c:v>
                </c:pt>
                <c:pt idx="1028">
                  <c:v>-9.4584588043639173E-2</c:v>
                </c:pt>
                <c:pt idx="1029">
                  <c:v>-9.5275707162955997E-2</c:v>
                </c:pt>
                <c:pt idx="1030">
                  <c:v>-9.6954139309868223E-2</c:v>
                </c:pt>
                <c:pt idx="1031">
                  <c:v>-9.6312385841931122E-2</c:v>
                </c:pt>
                <c:pt idx="1032">
                  <c:v>-9.4041565878461755E-2</c:v>
                </c:pt>
                <c:pt idx="1033">
                  <c:v>-9.0141679419459886E-2</c:v>
                </c:pt>
                <c:pt idx="1034">
                  <c:v>-9.1869477217751835E-2</c:v>
                </c:pt>
                <c:pt idx="1035">
                  <c:v>-9.6954139309868223E-2</c:v>
                </c:pt>
                <c:pt idx="1036">
                  <c:v>-8.8759441180826237E-2</c:v>
                </c:pt>
                <c:pt idx="1037">
                  <c:v>-8.7920225107370228E-2</c:v>
                </c:pt>
                <c:pt idx="1038">
                  <c:v>-8.0712840005923867E-2</c:v>
                </c:pt>
                <c:pt idx="1039">
                  <c:v>-7.81458261341757E-2</c:v>
                </c:pt>
                <c:pt idx="1040">
                  <c:v>-8.5057017327343484E-2</c:v>
                </c:pt>
                <c:pt idx="1041">
                  <c:v>-9.2609961988448383E-2</c:v>
                </c:pt>
                <c:pt idx="1042">
                  <c:v>-9.7003504961247947E-2</c:v>
                </c:pt>
                <c:pt idx="1043">
                  <c:v>-0.10060719751197102</c:v>
                </c:pt>
                <c:pt idx="1044">
                  <c:v>-9.5670632373994022E-2</c:v>
                </c:pt>
                <c:pt idx="1045">
                  <c:v>-9.3992200227082032E-2</c:v>
                </c:pt>
                <c:pt idx="1046">
                  <c:v>-9.7892086686083679E-2</c:v>
                </c:pt>
                <c:pt idx="1047">
                  <c:v>-0.10060719751197102</c:v>
                </c:pt>
                <c:pt idx="1048">
                  <c:v>-0.10411215875993486</c:v>
                </c:pt>
                <c:pt idx="1049">
                  <c:v>-0.10263118921854177</c:v>
                </c:pt>
                <c:pt idx="1050">
                  <c:v>-9.7349064520906248E-2</c:v>
                </c:pt>
                <c:pt idx="1051">
                  <c:v>-9.28074245939675E-2</c:v>
                </c:pt>
                <c:pt idx="1052">
                  <c:v>-9.0684701584637303E-2</c:v>
                </c:pt>
                <c:pt idx="1053">
                  <c:v>-9.3301081107765207E-2</c:v>
                </c:pt>
                <c:pt idx="1054">
                  <c:v>-9.8632571456780227E-2</c:v>
                </c:pt>
                <c:pt idx="1055">
                  <c:v>-0.10179197314508555</c:v>
                </c:pt>
                <c:pt idx="1056">
                  <c:v>-0.10327294268647864</c:v>
                </c:pt>
                <c:pt idx="1057">
                  <c:v>-0.10505010613615032</c:v>
                </c:pt>
                <c:pt idx="1058">
                  <c:v>-0.10396406180579547</c:v>
                </c:pt>
                <c:pt idx="1059">
                  <c:v>-0.10129831663128784</c:v>
                </c:pt>
                <c:pt idx="1060">
                  <c:v>-9.8188280594362479E-2</c:v>
                </c:pt>
                <c:pt idx="1061">
                  <c:v>-9.6361751493310846E-2</c:v>
                </c:pt>
                <c:pt idx="1062">
                  <c:v>-0.10159451053956642</c:v>
                </c:pt>
                <c:pt idx="1063">
                  <c:v>-9.8879399713679081E-2</c:v>
                </c:pt>
                <c:pt idx="1064">
                  <c:v>-0.10396406180579547</c:v>
                </c:pt>
                <c:pt idx="1065">
                  <c:v>-9.9767981438515022E-2</c:v>
                </c:pt>
                <c:pt idx="1066">
                  <c:v>-9.6509848447450253E-2</c:v>
                </c:pt>
                <c:pt idx="1067">
                  <c:v>-0.10194007009922494</c:v>
                </c:pt>
                <c:pt idx="1068">
                  <c:v>-0.10282865182406067</c:v>
                </c:pt>
                <c:pt idx="1069">
                  <c:v>-0.10899935824653191</c:v>
                </c:pt>
                <c:pt idx="1070">
                  <c:v>-0.11610801204521883</c:v>
                </c:pt>
                <c:pt idx="1071">
                  <c:v>-0.11472577380658541</c:v>
                </c:pt>
                <c:pt idx="1072">
                  <c:v>-0.11719405637557391</c:v>
                </c:pt>
                <c:pt idx="1073">
                  <c:v>-0.12242681542182947</c:v>
                </c:pt>
                <c:pt idx="1074">
                  <c:v>-0.1249444636421977</c:v>
                </c:pt>
                <c:pt idx="1075">
                  <c:v>-0.12756084316532559</c:v>
                </c:pt>
                <c:pt idx="1076">
                  <c:v>-0.13412647479883485</c:v>
                </c:pt>
                <c:pt idx="1077">
                  <c:v>-0.12968356617465557</c:v>
                </c:pt>
                <c:pt idx="1078">
                  <c:v>-0.12400651626598203</c:v>
                </c:pt>
                <c:pt idx="1079">
                  <c:v>-0.12227871846769008</c:v>
                </c:pt>
                <c:pt idx="1080">
                  <c:v>-0.12010662980698016</c:v>
                </c:pt>
                <c:pt idx="1081">
                  <c:v>-0.1191686824307647</c:v>
                </c:pt>
                <c:pt idx="1082">
                  <c:v>-0.12316730019252603</c:v>
                </c:pt>
                <c:pt idx="1083">
                  <c:v>-0.12933800661499728</c:v>
                </c:pt>
                <c:pt idx="1084">
                  <c:v>-0.13027595399121294</c:v>
                </c:pt>
                <c:pt idx="1085">
                  <c:v>-0.13274423656020143</c:v>
                </c:pt>
                <c:pt idx="1086">
                  <c:v>-0.13679221997334248</c:v>
                </c:pt>
                <c:pt idx="1087">
                  <c:v>-0.13876684602853329</c:v>
                </c:pt>
                <c:pt idx="1088">
                  <c:v>-0.14054400947820495</c:v>
                </c:pt>
                <c:pt idx="1089">
                  <c:v>-0.14434516463444738</c:v>
                </c:pt>
                <c:pt idx="1090">
                  <c:v>-0.14883743891000639</c:v>
                </c:pt>
                <c:pt idx="1091">
                  <c:v>-0.1602409043787332</c:v>
                </c:pt>
                <c:pt idx="1092">
                  <c:v>-0.16601668559016622</c:v>
                </c:pt>
                <c:pt idx="1093">
                  <c:v>-0.16764575208569871</c:v>
                </c:pt>
                <c:pt idx="1094">
                  <c:v>-0.17307597373747341</c:v>
                </c:pt>
                <c:pt idx="1095">
                  <c:v>-0.16344967171841826</c:v>
                </c:pt>
                <c:pt idx="1096">
                  <c:v>-0.16576985733326735</c:v>
                </c:pt>
                <c:pt idx="1097">
                  <c:v>-0.16710272992052128</c:v>
                </c:pt>
                <c:pt idx="1098">
                  <c:v>-0.16344967171841826</c:v>
                </c:pt>
                <c:pt idx="1099">
                  <c:v>-0.1665103421039639</c:v>
                </c:pt>
                <c:pt idx="1100">
                  <c:v>-0.17016340030606691</c:v>
                </c:pt>
                <c:pt idx="1101">
                  <c:v>-0.1706076911684849</c:v>
                </c:pt>
                <c:pt idx="1102">
                  <c:v>-0.18057955274719834</c:v>
                </c:pt>
                <c:pt idx="1103">
                  <c:v>-0.19079824258281086</c:v>
                </c:pt>
                <c:pt idx="1104">
                  <c:v>-0.19287159994076111</c:v>
                </c:pt>
                <c:pt idx="1105">
                  <c:v>-0.19341462210593852</c:v>
                </c:pt>
                <c:pt idx="1106">
                  <c:v>-0.19173618995902653</c:v>
                </c:pt>
                <c:pt idx="1107">
                  <c:v>-0.18344276052722508</c:v>
                </c:pt>
                <c:pt idx="1108">
                  <c:v>-0.18166559707755342</c:v>
                </c:pt>
                <c:pt idx="1109">
                  <c:v>-0.17870365799476723</c:v>
                </c:pt>
                <c:pt idx="1110">
                  <c:v>-0.17500123414128446</c:v>
                </c:pt>
                <c:pt idx="1111">
                  <c:v>-0.17677839759095615</c:v>
                </c:pt>
                <c:pt idx="1112">
                  <c:v>-0.17559362195784162</c:v>
                </c:pt>
                <c:pt idx="1113">
                  <c:v>-0.16261045564496227</c:v>
                </c:pt>
                <c:pt idx="1114">
                  <c:v>-0.16843560250777498</c:v>
                </c:pt>
                <c:pt idx="1115">
                  <c:v>-0.16907735597571208</c:v>
                </c:pt>
                <c:pt idx="1116">
                  <c:v>-0.17811127017820985</c:v>
                </c:pt>
                <c:pt idx="1117">
                  <c:v>-0.18640469961001127</c:v>
                </c:pt>
                <c:pt idx="1118">
                  <c:v>-0.19050204867453227</c:v>
                </c:pt>
                <c:pt idx="1119">
                  <c:v>-0.19568544206940813</c:v>
                </c:pt>
                <c:pt idx="1120">
                  <c:v>-0.18581231179345414</c:v>
                </c:pt>
                <c:pt idx="1121">
                  <c:v>-0.18951473564693688</c:v>
                </c:pt>
                <c:pt idx="1122">
                  <c:v>-0.19543861381250927</c:v>
                </c:pt>
                <c:pt idx="1123">
                  <c:v>-0.1904033173717726</c:v>
                </c:pt>
                <c:pt idx="1124">
                  <c:v>-0.18971219825245578</c:v>
                </c:pt>
                <c:pt idx="1125">
                  <c:v>-0.19153872735350741</c:v>
                </c:pt>
                <c:pt idx="1126">
                  <c:v>-0.18433134225206105</c:v>
                </c:pt>
                <c:pt idx="1127">
                  <c:v>-0.19050204867453227</c:v>
                </c:pt>
                <c:pt idx="1128">
                  <c:v>-0.19331589080317907</c:v>
                </c:pt>
                <c:pt idx="1129">
                  <c:v>-0.19780816507873811</c:v>
                </c:pt>
                <c:pt idx="1130">
                  <c:v>-0.19682085205114269</c:v>
                </c:pt>
                <c:pt idx="1131">
                  <c:v>-0.19213111517006456</c:v>
                </c:pt>
                <c:pt idx="1132">
                  <c:v>-0.19790689638149778</c:v>
                </c:pt>
                <c:pt idx="1133">
                  <c:v>-0.19770943377597866</c:v>
                </c:pt>
                <c:pt idx="1134">
                  <c:v>-0.19790689638149778</c:v>
                </c:pt>
                <c:pt idx="1135">
                  <c:v>-0.21360517352026448</c:v>
                </c:pt>
                <c:pt idx="1136">
                  <c:v>-0.22140494643826822</c:v>
                </c:pt>
                <c:pt idx="1137">
                  <c:v>-0.21799871649306404</c:v>
                </c:pt>
                <c:pt idx="1138">
                  <c:v>-0.20723700449227411</c:v>
                </c:pt>
                <c:pt idx="1139">
                  <c:v>-0.19914103766599203</c:v>
                </c:pt>
                <c:pt idx="1140">
                  <c:v>-0.1987954781063335</c:v>
                </c:pt>
                <c:pt idx="1141">
                  <c:v>-0.20264599891395566</c:v>
                </c:pt>
                <c:pt idx="1142">
                  <c:v>-0.21617218739201266</c:v>
                </c:pt>
                <c:pt idx="1143">
                  <c:v>-0.22352766944759819</c:v>
                </c:pt>
                <c:pt idx="1144">
                  <c:v>-0.22639087722762494</c:v>
                </c:pt>
                <c:pt idx="1145">
                  <c:v>-0.22189860295206593</c:v>
                </c:pt>
                <c:pt idx="1146">
                  <c:v>-0.20817495186848978</c:v>
                </c:pt>
                <c:pt idx="1147">
                  <c:v>-0.20659525102433723</c:v>
                </c:pt>
                <c:pt idx="1148">
                  <c:v>-0.20402823715258905</c:v>
                </c:pt>
                <c:pt idx="1149">
                  <c:v>-0.20333711803327248</c:v>
                </c:pt>
                <c:pt idx="1150">
                  <c:v>-0.21414819568544191</c:v>
                </c:pt>
                <c:pt idx="1151">
                  <c:v>-0.22249099076862308</c:v>
                </c:pt>
                <c:pt idx="1152">
                  <c:v>-0.22535419854864983</c:v>
                </c:pt>
                <c:pt idx="1153">
                  <c:v>-0.22486054203485212</c:v>
                </c:pt>
                <c:pt idx="1154">
                  <c:v>-0.22066446166757167</c:v>
                </c:pt>
                <c:pt idx="1155">
                  <c:v>-0.22160240904378734</c:v>
                </c:pt>
                <c:pt idx="1156">
                  <c:v>-0.22155304339240739</c:v>
                </c:pt>
                <c:pt idx="1157">
                  <c:v>-0.22179987164930626</c:v>
                </c:pt>
                <c:pt idx="1158">
                  <c:v>-0.21785061953892465</c:v>
                </c:pt>
                <c:pt idx="1159">
                  <c:v>-0.21553043392407556</c:v>
                </c:pt>
                <c:pt idx="1160">
                  <c:v>-0.21385200177716332</c:v>
                </c:pt>
                <c:pt idx="1161">
                  <c:v>-0.2123216665843905</c:v>
                </c:pt>
                <c:pt idx="1162">
                  <c:v>-0.22189860295206593</c:v>
                </c:pt>
                <c:pt idx="1163">
                  <c:v>-0.22797057807177748</c:v>
                </c:pt>
                <c:pt idx="1164">
                  <c:v>-0.22214543120896477</c:v>
                </c:pt>
                <c:pt idx="1165">
                  <c:v>-0.2213555807868885</c:v>
                </c:pt>
                <c:pt idx="1166">
                  <c:v>-0.21740632867650692</c:v>
                </c:pt>
                <c:pt idx="1167">
                  <c:v>-0.20881670533642688</c:v>
                </c:pt>
                <c:pt idx="1168">
                  <c:v>-0.20496618452880475</c:v>
                </c:pt>
                <c:pt idx="1169">
                  <c:v>-0.21074196574023796</c:v>
                </c:pt>
                <c:pt idx="1170">
                  <c:v>-0.2171101347682281</c:v>
                </c:pt>
                <c:pt idx="1171">
                  <c:v>-0.23004393542972795</c:v>
                </c:pt>
                <c:pt idx="1172">
                  <c:v>-0.24213852001777161</c:v>
                </c:pt>
                <c:pt idx="1173">
                  <c:v>-0.23892975267808655</c:v>
                </c:pt>
                <c:pt idx="1174">
                  <c:v>-0.23754751443945291</c:v>
                </c:pt>
                <c:pt idx="1175">
                  <c:v>-0.22979710717282911</c:v>
                </c:pt>
                <c:pt idx="1176">
                  <c:v>-0.23063632324628511</c:v>
                </c:pt>
                <c:pt idx="1177">
                  <c:v>-0.224663079429333</c:v>
                </c:pt>
                <c:pt idx="1178">
                  <c:v>-0.22214543120896477</c:v>
                </c:pt>
                <c:pt idx="1179">
                  <c:v>-0.21696203781408893</c:v>
                </c:pt>
                <c:pt idx="1180">
                  <c:v>-0.21256849484128937</c:v>
                </c:pt>
                <c:pt idx="1181">
                  <c:v>-0.21651774695167095</c:v>
                </c:pt>
                <c:pt idx="1182">
                  <c:v>-0.23019203238386715</c:v>
                </c:pt>
                <c:pt idx="1183">
                  <c:v>-0.22737819025522035</c:v>
                </c:pt>
                <c:pt idx="1184">
                  <c:v>-0.22979710717282911</c:v>
                </c:pt>
                <c:pt idx="1185">
                  <c:v>-0.22846423458557519</c:v>
                </c:pt>
                <c:pt idx="1186">
                  <c:v>-0.2286616971910943</c:v>
                </c:pt>
                <c:pt idx="1187">
                  <c:v>-0.23828799921014945</c:v>
                </c:pt>
                <c:pt idx="1188">
                  <c:v>-0.24747001036678662</c:v>
                </c:pt>
                <c:pt idx="1189">
                  <c:v>-0.24677889124747002</c:v>
                </c:pt>
                <c:pt idx="1190">
                  <c:v>-0.24702571950436888</c:v>
                </c:pt>
                <c:pt idx="1191">
                  <c:v>-0.24559411561435548</c:v>
                </c:pt>
                <c:pt idx="1192">
                  <c:v>-0.2261440489707261</c:v>
                </c:pt>
                <c:pt idx="1193">
                  <c:v>-0.21834427605272236</c:v>
                </c:pt>
                <c:pt idx="1194">
                  <c:v>-0.220565730364812</c:v>
                </c:pt>
                <c:pt idx="1195">
                  <c:v>-0.22105938687860971</c:v>
                </c:pt>
                <c:pt idx="1196">
                  <c:v>-0.23878165572394716</c:v>
                </c:pt>
                <c:pt idx="1197">
                  <c:v>-0.25472676111961295</c:v>
                </c:pt>
                <c:pt idx="1198">
                  <c:v>-0.26227970578071763</c:v>
                </c:pt>
                <c:pt idx="1199">
                  <c:v>-0.25536851458754983</c:v>
                </c:pt>
                <c:pt idx="1200">
                  <c:v>-0.25018512119267394</c:v>
                </c:pt>
                <c:pt idx="1201">
                  <c:v>-0.23764624574221258</c:v>
                </c:pt>
                <c:pt idx="1202">
                  <c:v>-0.23019203238386715</c:v>
                </c:pt>
                <c:pt idx="1203">
                  <c:v>-0.24406378042158267</c:v>
                </c:pt>
                <c:pt idx="1204">
                  <c:v>-0.25408500765167585</c:v>
                </c:pt>
                <c:pt idx="1205">
                  <c:v>-0.26553783877178261</c:v>
                </c:pt>
                <c:pt idx="1206">
                  <c:v>-0.27388063385496353</c:v>
                </c:pt>
                <c:pt idx="1207">
                  <c:v>-0.2672162709186946</c:v>
                </c:pt>
                <c:pt idx="1208">
                  <c:v>-0.26548847312040263</c:v>
                </c:pt>
                <c:pt idx="1209">
                  <c:v>-0.26534037616626349</c:v>
                </c:pt>
                <c:pt idx="1210">
                  <c:v>-0.26588339833144092</c:v>
                </c:pt>
                <c:pt idx="1211">
                  <c:v>-0.27457175297428038</c:v>
                </c:pt>
                <c:pt idx="1212">
                  <c:v>-0.26751246482697338</c:v>
                </c:pt>
                <c:pt idx="1213">
                  <c:v>-0.2617366836155402</c:v>
                </c:pt>
                <c:pt idx="1214">
                  <c:v>-0.25699758108308229</c:v>
                </c:pt>
                <c:pt idx="1215">
                  <c:v>-0.25763933455101939</c:v>
                </c:pt>
                <c:pt idx="1216">
                  <c:v>-0.26933899392802479</c:v>
                </c:pt>
                <c:pt idx="1217">
                  <c:v>-0.28103865330503019</c:v>
                </c:pt>
                <c:pt idx="1218">
                  <c:v>-0.28153230981882787</c:v>
                </c:pt>
                <c:pt idx="1219">
                  <c:v>-0.28997383620476874</c:v>
                </c:pt>
                <c:pt idx="1220">
                  <c:v>-0.28533346497507028</c:v>
                </c:pt>
                <c:pt idx="1221">
                  <c:v>-0.28612331539714658</c:v>
                </c:pt>
                <c:pt idx="1222">
                  <c:v>-0.29180036530582015</c:v>
                </c:pt>
                <c:pt idx="1223">
                  <c:v>-0.29397245396653005</c:v>
                </c:pt>
                <c:pt idx="1224">
                  <c:v>-0.28306264501160094</c:v>
                </c:pt>
                <c:pt idx="1225">
                  <c:v>-0.28163104112158754</c:v>
                </c:pt>
                <c:pt idx="1226">
                  <c:v>-0.26761119612973283</c:v>
                </c:pt>
                <c:pt idx="1227">
                  <c:v>-0.27195537345115267</c:v>
                </c:pt>
                <c:pt idx="1228">
                  <c:v>-0.26593276398282062</c:v>
                </c:pt>
                <c:pt idx="1229">
                  <c:v>-0.278076714222244</c:v>
                </c:pt>
                <c:pt idx="1230">
                  <c:v>-0.27481858123117919</c:v>
                </c:pt>
                <c:pt idx="1231">
                  <c:v>-0.27881719899294055</c:v>
                </c:pt>
                <c:pt idx="1232">
                  <c:v>-0.28404995803919636</c:v>
                </c:pt>
                <c:pt idx="1233">
                  <c:v>-0.287110628424742</c:v>
                </c:pt>
                <c:pt idx="1234">
                  <c:v>-0.28844350101199567</c:v>
                </c:pt>
                <c:pt idx="1235">
                  <c:v>-0.28424742064471525</c:v>
                </c:pt>
                <c:pt idx="1236">
                  <c:v>-0.26879597176284736</c:v>
                </c:pt>
                <c:pt idx="1237">
                  <c:v>-0.25763933455101939</c:v>
                </c:pt>
                <c:pt idx="1238">
                  <c:v>-0.25788616280791826</c:v>
                </c:pt>
                <c:pt idx="1239">
                  <c:v>-0.27027694130424046</c:v>
                </c:pt>
                <c:pt idx="1240">
                  <c:v>-0.27141235128597507</c:v>
                </c:pt>
                <c:pt idx="1241">
                  <c:v>-0.29313323789307383</c:v>
                </c:pt>
                <c:pt idx="1242">
                  <c:v>-0.29955077257244389</c:v>
                </c:pt>
                <c:pt idx="1243">
                  <c:v>-0.286271412351286</c:v>
                </c:pt>
                <c:pt idx="1244">
                  <c:v>-0.2739299995063435</c:v>
                </c:pt>
                <c:pt idx="1245">
                  <c:v>-0.27792861726810481</c:v>
                </c:pt>
                <c:pt idx="1246">
                  <c:v>-0.27916275855259909</c:v>
                </c:pt>
                <c:pt idx="1247">
                  <c:v>-0.28607394974576683</c:v>
                </c:pt>
                <c:pt idx="1248">
                  <c:v>-0.30167349558177414</c:v>
                </c:pt>
                <c:pt idx="1249">
                  <c:v>-0.3088808806832205</c:v>
                </c:pt>
                <c:pt idx="1250">
                  <c:v>-0.28666633756232401</c:v>
                </c:pt>
                <c:pt idx="1251">
                  <c:v>-0.27694130424050939</c:v>
                </c:pt>
                <c:pt idx="1252">
                  <c:v>-0.27314014908426698</c:v>
                </c:pt>
                <c:pt idx="1253">
                  <c:v>-0.27081996346941789</c:v>
                </c:pt>
                <c:pt idx="1254">
                  <c:v>-0.27891593029570022</c:v>
                </c:pt>
                <c:pt idx="1255">
                  <c:v>-0.29421928222342891</c:v>
                </c:pt>
                <c:pt idx="1256">
                  <c:v>-0.29757614651725312</c:v>
                </c:pt>
                <c:pt idx="1257">
                  <c:v>-0.27309078343288729</c:v>
                </c:pt>
                <c:pt idx="1258">
                  <c:v>-0.28686380016784313</c:v>
                </c:pt>
                <c:pt idx="1259">
                  <c:v>-0.27866910203880135</c:v>
                </c:pt>
                <c:pt idx="1260">
                  <c:v>-0.28671570321370371</c:v>
                </c:pt>
                <c:pt idx="1261">
                  <c:v>-0.30443797205904116</c:v>
                </c:pt>
                <c:pt idx="1262">
                  <c:v>-0.3226045317667966</c:v>
                </c:pt>
                <c:pt idx="1263">
                  <c:v>-0.32823221602409042</c:v>
                </c:pt>
                <c:pt idx="1264">
                  <c:v>-0.33015747642790128</c:v>
                </c:pt>
                <c:pt idx="1265">
                  <c:v>-0.32912079774892616</c:v>
                </c:pt>
                <c:pt idx="1266">
                  <c:v>-0.31594016883052767</c:v>
                </c:pt>
                <c:pt idx="1267">
                  <c:v>-0.30705435158216909</c:v>
                </c:pt>
                <c:pt idx="1268">
                  <c:v>-0.28582712148886802</c:v>
                </c:pt>
                <c:pt idx="1269">
                  <c:v>-0.28972700794786987</c:v>
                </c:pt>
                <c:pt idx="1270">
                  <c:v>-0.28153230981882787</c:v>
                </c:pt>
                <c:pt idx="1271">
                  <c:v>-0.28612331539714658</c:v>
                </c:pt>
                <c:pt idx="1272">
                  <c:v>-0.30833785851804307</c:v>
                </c:pt>
                <c:pt idx="1273">
                  <c:v>-0.29797107172829135</c:v>
                </c:pt>
                <c:pt idx="1274">
                  <c:v>-0.29234338747099753</c:v>
                </c:pt>
                <c:pt idx="1275">
                  <c:v>-0.28790047884681824</c:v>
                </c:pt>
                <c:pt idx="1276">
                  <c:v>-0.28933208273683164</c:v>
                </c:pt>
                <c:pt idx="1277">
                  <c:v>-0.28370439847953782</c:v>
                </c:pt>
                <c:pt idx="1278">
                  <c:v>-0.2925408500765167</c:v>
                </c:pt>
                <c:pt idx="1279">
                  <c:v>-0.30591894160043431</c:v>
                </c:pt>
                <c:pt idx="1280">
                  <c:v>-0.30483289727007945</c:v>
                </c:pt>
                <c:pt idx="1281">
                  <c:v>-0.30754800809596677</c:v>
                </c:pt>
                <c:pt idx="1282">
                  <c:v>-0.31850718270227563</c:v>
                </c:pt>
                <c:pt idx="1283">
                  <c:v>-0.30976946240805642</c:v>
                </c:pt>
                <c:pt idx="1284">
                  <c:v>-0.29703312435207568</c:v>
                </c:pt>
                <c:pt idx="1285">
                  <c:v>-0.29234338747099753</c:v>
                </c:pt>
                <c:pt idx="1286">
                  <c:v>-0.2940218196179098</c:v>
                </c:pt>
                <c:pt idx="1287">
                  <c:v>-0.30591894160043431</c:v>
                </c:pt>
                <c:pt idx="1288">
                  <c:v>-0.32897270079478697</c:v>
                </c:pt>
                <c:pt idx="1289">
                  <c:v>-0.33810534630004441</c:v>
                </c:pt>
                <c:pt idx="1290">
                  <c:v>-0.32625758996889964</c:v>
                </c:pt>
                <c:pt idx="1291">
                  <c:v>-0.31342252061015946</c:v>
                </c:pt>
                <c:pt idx="1292">
                  <c:v>-0.30384558424248403</c:v>
                </c:pt>
                <c:pt idx="1293">
                  <c:v>-0.30359875598558517</c:v>
                </c:pt>
                <c:pt idx="1294">
                  <c:v>-0.30769610505010597</c:v>
                </c:pt>
                <c:pt idx="1295">
                  <c:v>-0.31613763143604678</c:v>
                </c:pt>
                <c:pt idx="1296">
                  <c:v>-0.31924766747297217</c:v>
                </c:pt>
                <c:pt idx="1297">
                  <c:v>-0.31668065360122422</c:v>
                </c:pt>
                <c:pt idx="1298">
                  <c:v>-0.31850718270227563</c:v>
                </c:pt>
                <c:pt idx="1299">
                  <c:v>-0.31934639877573184</c:v>
                </c:pt>
                <c:pt idx="1300">
                  <c:v>-0.33173717727205404</c:v>
                </c:pt>
                <c:pt idx="1301">
                  <c:v>-0.33642691415313219</c:v>
                </c:pt>
                <c:pt idx="1302">
                  <c:v>-0.333464975070346</c:v>
                </c:pt>
                <c:pt idx="1303">
                  <c:v>-0.34062299452041267</c:v>
                </c:pt>
                <c:pt idx="1304">
                  <c:v>-0.33371180332724487</c:v>
                </c:pt>
                <c:pt idx="1305">
                  <c:v>-0.32334501653749315</c:v>
                </c:pt>
                <c:pt idx="1306">
                  <c:v>-0.31722367576640165</c:v>
                </c:pt>
                <c:pt idx="1307">
                  <c:v>-0.30774547070148589</c:v>
                </c:pt>
                <c:pt idx="1308">
                  <c:v>-0.28804857580095766</c:v>
                </c:pt>
                <c:pt idx="1309">
                  <c:v>-0.28987510490200907</c:v>
                </c:pt>
                <c:pt idx="1310">
                  <c:v>-0.29086241792960443</c:v>
                </c:pt>
                <c:pt idx="1311">
                  <c:v>-0.31376808016981778</c:v>
                </c:pt>
                <c:pt idx="1312">
                  <c:v>-0.3296638199141036</c:v>
                </c:pt>
                <c:pt idx="1313">
                  <c:v>-0.33524213852001766</c:v>
                </c:pt>
                <c:pt idx="1314">
                  <c:v>-0.32457915782198743</c:v>
                </c:pt>
                <c:pt idx="1315">
                  <c:v>-0.31297822974774148</c:v>
                </c:pt>
                <c:pt idx="1316">
                  <c:v>-0.31060867848151241</c:v>
                </c:pt>
                <c:pt idx="1317">
                  <c:v>-0.31125043194944951</c:v>
                </c:pt>
                <c:pt idx="1318">
                  <c:v>-0.31707557881226223</c:v>
                </c:pt>
                <c:pt idx="1319">
                  <c:v>-0.30542528508663658</c:v>
                </c:pt>
                <c:pt idx="1320">
                  <c:v>-0.28888779187441366</c:v>
                </c:pt>
                <c:pt idx="1321">
                  <c:v>-0.28217406328676498</c:v>
                </c:pt>
                <c:pt idx="1322">
                  <c:v>-0.29708249000345544</c:v>
                </c:pt>
                <c:pt idx="1323">
                  <c:v>-0.32132102483092262</c:v>
                </c:pt>
                <c:pt idx="1324">
                  <c:v>-0.33978377844695645</c:v>
                </c:pt>
                <c:pt idx="1325">
                  <c:v>-0.35982623290714322</c:v>
                </c:pt>
                <c:pt idx="1326">
                  <c:v>-0.35622254035641993</c:v>
                </c:pt>
                <c:pt idx="1327">
                  <c:v>-0.35439601125536851</c:v>
                </c:pt>
                <c:pt idx="1328">
                  <c:v>-0.36012242681542178</c:v>
                </c:pt>
                <c:pt idx="1329">
                  <c:v>-0.38515081206496504</c:v>
                </c:pt>
                <c:pt idx="1330">
                  <c:v>-0.39477711408402022</c:v>
                </c:pt>
                <c:pt idx="1331">
                  <c:v>-0.38485461815668648</c:v>
                </c:pt>
                <c:pt idx="1332">
                  <c:v>-0.39319741323986762</c:v>
                </c:pt>
                <c:pt idx="1333">
                  <c:v>-0.37557387569728962</c:v>
                </c:pt>
                <c:pt idx="1334">
                  <c:v>-0.33499531026311885</c:v>
                </c:pt>
                <c:pt idx="1335">
                  <c:v>-0.3418571358049069</c:v>
                </c:pt>
                <c:pt idx="1336">
                  <c:v>-0.33874709976798129</c:v>
                </c:pt>
                <c:pt idx="1337">
                  <c:v>-0.33070049859307893</c:v>
                </c:pt>
                <c:pt idx="1338">
                  <c:v>-0.33450165374932112</c:v>
                </c:pt>
                <c:pt idx="1339">
                  <c:v>-0.35543268993434363</c:v>
                </c:pt>
                <c:pt idx="1340">
                  <c:v>-0.37779533000937932</c:v>
                </c:pt>
                <c:pt idx="1341">
                  <c:v>-0.38919879547810632</c:v>
                </c:pt>
                <c:pt idx="1342">
                  <c:v>-0.40154020832304882</c:v>
                </c:pt>
                <c:pt idx="1343">
                  <c:v>-0.389692451991904</c:v>
                </c:pt>
                <c:pt idx="1344">
                  <c:v>-0.33642691415313219</c:v>
                </c:pt>
                <c:pt idx="1345">
                  <c:v>-0.30814039591252396</c:v>
                </c:pt>
                <c:pt idx="1346">
                  <c:v>-0.29214592486547841</c:v>
                </c:pt>
                <c:pt idx="1347">
                  <c:v>-0.29693439304931624</c:v>
                </c:pt>
                <c:pt idx="1348">
                  <c:v>-0.3074492767932071</c:v>
                </c:pt>
                <c:pt idx="1349">
                  <c:v>-0.32206150960161922</c:v>
                </c:pt>
                <c:pt idx="1350">
                  <c:v>-0.36185022461371374</c:v>
                </c:pt>
                <c:pt idx="1351">
                  <c:v>-0.37433973441279539</c:v>
                </c:pt>
                <c:pt idx="1352">
                  <c:v>-0.3705385792565532</c:v>
                </c:pt>
                <c:pt idx="1353">
                  <c:v>-0.40553882608481012</c:v>
                </c:pt>
                <c:pt idx="1354">
                  <c:v>-0.39862763489164232</c:v>
                </c:pt>
                <c:pt idx="1355">
                  <c:v>-0.38258379819321708</c:v>
                </c:pt>
                <c:pt idx="1356">
                  <c:v>-0.38431159599150905</c:v>
                </c:pt>
                <c:pt idx="1357">
                  <c:v>-0.3904329367626006</c:v>
                </c:pt>
                <c:pt idx="1358">
                  <c:v>-0.39255565977193052</c:v>
                </c:pt>
                <c:pt idx="1359">
                  <c:v>-0.37512958483487191</c:v>
                </c:pt>
                <c:pt idx="1360">
                  <c:v>-0.37685738263316382</c:v>
                </c:pt>
                <c:pt idx="1361">
                  <c:v>-0.37651182307350534</c:v>
                </c:pt>
                <c:pt idx="1362">
                  <c:v>-0.32635632127165909</c:v>
                </c:pt>
                <c:pt idx="1363">
                  <c:v>-0.36347929110924598</c:v>
                </c:pt>
                <c:pt idx="1364">
                  <c:v>-0.37582070395418848</c:v>
                </c:pt>
                <c:pt idx="1365">
                  <c:v>-0.3644172384854617</c:v>
                </c:pt>
                <c:pt idx="1366">
                  <c:v>-0.38510144641358535</c:v>
                </c:pt>
                <c:pt idx="1367">
                  <c:v>-0.41156143555314195</c:v>
                </c:pt>
                <c:pt idx="1368">
                  <c:v>-0.41274621118625648</c:v>
                </c:pt>
                <c:pt idx="1369">
                  <c:v>-0.41457274028730789</c:v>
                </c:pt>
                <c:pt idx="1370">
                  <c:v>-0.44320481808757445</c:v>
                </c:pt>
                <c:pt idx="1371">
                  <c:v>-0.42790146615984581</c:v>
                </c:pt>
                <c:pt idx="1372">
                  <c:v>-0.40603248259860786</c:v>
                </c:pt>
                <c:pt idx="1373">
                  <c:v>-0.40267561830478338</c:v>
                </c:pt>
                <c:pt idx="1374">
                  <c:v>-0.41047539122278714</c:v>
                </c:pt>
                <c:pt idx="1375">
                  <c:v>-0.38529890901910446</c:v>
                </c:pt>
                <c:pt idx="1376">
                  <c:v>-0.35775287554919272</c:v>
                </c:pt>
                <c:pt idx="1377">
                  <c:v>-0.34802784222737815</c:v>
                </c:pt>
                <c:pt idx="1378">
                  <c:v>-0.32823221602409042</c:v>
                </c:pt>
                <c:pt idx="1379">
                  <c:v>-0.3142123710322357</c:v>
                </c:pt>
                <c:pt idx="1380">
                  <c:v>-0.34027743496075413</c:v>
                </c:pt>
                <c:pt idx="1381">
                  <c:v>-0.37152589228414862</c:v>
                </c:pt>
                <c:pt idx="1382">
                  <c:v>-0.34072172582317212</c:v>
                </c:pt>
                <c:pt idx="1383">
                  <c:v>-0.32270326306955605</c:v>
                </c:pt>
                <c:pt idx="1384">
                  <c:v>-0.30636323246285224</c:v>
                </c:pt>
                <c:pt idx="1385">
                  <c:v>-0.28755491928715998</c:v>
                </c:pt>
                <c:pt idx="1386">
                  <c:v>-0.2739299995063435</c:v>
                </c:pt>
                <c:pt idx="1387">
                  <c:v>-0.28735745668164081</c:v>
                </c:pt>
                <c:pt idx="1388">
                  <c:v>-0.31174408846324725</c:v>
                </c:pt>
                <c:pt idx="1389">
                  <c:v>-0.30261144295798981</c:v>
                </c:pt>
                <c:pt idx="1390">
                  <c:v>-0.31875401095917449</c:v>
                </c:pt>
                <c:pt idx="1391">
                  <c:v>-0.34634941008046594</c:v>
                </c:pt>
                <c:pt idx="1392">
                  <c:v>-0.38529890901910446</c:v>
                </c:pt>
                <c:pt idx="1393">
                  <c:v>-0.36752727452238726</c:v>
                </c:pt>
                <c:pt idx="1394">
                  <c:v>-0.38431159599150905</c:v>
                </c:pt>
                <c:pt idx="1395">
                  <c:v>-0.37216764575208572</c:v>
                </c:pt>
                <c:pt idx="1396">
                  <c:v>-0.34091918842869123</c:v>
                </c:pt>
                <c:pt idx="1397">
                  <c:v>-0.37113096707311033</c:v>
                </c:pt>
                <c:pt idx="1398">
                  <c:v>-0.40544009478205045</c:v>
                </c:pt>
                <c:pt idx="1399">
                  <c:v>-0.41422718072764958</c:v>
                </c:pt>
                <c:pt idx="1400">
                  <c:v>-0.43140642740780966</c:v>
                </c:pt>
                <c:pt idx="1401">
                  <c:v>-0.43895937206891428</c:v>
                </c:pt>
                <c:pt idx="1402">
                  <c:v>-0.38534827467048416</c:v>
                </c:pt>
                <c:pt idx="1403">
                  <c:v>-0.33948758453867783</c:v>
                </c:pt>
                <c:pt idx="1404">
                  <c:v>-0.30972009675667672</c:v>
                </c:pt>
                <c:pt idx="1405">
                  <c:v>-0.28582712148886802</c:v>
                </c:pt>
                <c:pt idx="1406">
                  <c:v>-0.28251962284642329</c:v>
                </c:pt>
                <c:pt idx="1407">
                  <c:v>-0.30759737374734653</c:v>
                </c:pt>
                <c:pt idx="1408">
                  <c:v>-0.32902206644616672</c:v>
                </c:pt>
                <c:pt idx="1409">
                  <c:v>-0.32650441822579851</c:v>
                </c:pt>
                <c:pt idx="1410">
                  <c:v>-0.33223083378585178</c:v>
                </c:pt>
                <c:pt idx="1411">
                  <c:v>-0.33771042108900617</c:v>
                </c:pt>
                <c:pt idx="1412">
                  <c:v>-0.35375425778743141</c:v>
                </c:pt>
                <c:pt idx="1413">
                  <c:v>-0.37108160142173063</c:v>
                </c:pt>
                <c:pt idx="1414">
                  <c:v>-0.39961494791923774</c:v>
                </c:pt>
                <c:pt idx="1415">
                  <c:v>-0.39388853235918447</c:v>
                </c:pt>
                <c:pt idx="1416">
                  <c:v>-0.38845831070740977</c:v>
                </c:pt>
                <c:pt idx="1417">
                  <c:v>-0.41003110036036916</c:v>
                </c:pt>
                <c:pt idx="1418">
                  <c:v>-0.3937898010564248</c:v>
                </c:pt>
                <c:pt idx="1419">
                  <c:v>-0.358987016833687</c:v>
                </c:pt>
                <c:pt idx="1420">
                  <c:v>-0.39719603100162898</c:v>
                </c:pt>
                <c:pt idx="1421">
                  <c:v>-0.35113787826430354</c:v>
                </c:pt>
                <c:pt idx="1422">
                  <c:v>-0.33884583107074095</c:v>
                </c:pt>
                <c:pt idx="1423">
                  <c:v>-0.36086291158611833</c:v>
                </c:pt>
                <c:pt idx="1424">
                  <c:v>-0.39704793404748956</c:v>
                </c:pt>
                <c:pt idx="1425">
                  <c:v>-0.3795724934590512</c:v>
                </c:pt>
                <c:pt idx="1426">
                  <c:v>-0.36268944068716974</c:v>
                </c:pt>
                <c:pt idx="1427">
                  <c:v>-0.3644172384854617</c:v>
                </c:pt>
                <c:pt idx="1428">
                  <c:v>-0.33287258725378865</c:v>
                </c:pt>
                <c:pt idx="1429">
                  <c:v>-0.29698375870069599</c:v>
                </c:pt>
                <c:pt idx="1430">
                  <c:v>-0.31781606358295877</c:v>
                </c:pt>
                <c:pt idx="1431">
                  <c:v>-0.37907883694525346</c:v>
                </c:pt>
                <c:pt idx="1432">
                  <c:v>-0.35671619687021761</c:v>
                </c:pt>
                <c:pt idx="1433">
                  <c:v>-0.43303549390334189</c:v>
                </c:pt>
                <c:pt idx="1434">
                  <c:v>-0.46467887643777439</c:v>
                </c:pt>
                <c:pt idx="1435">
                  <c:v>-0.44759836106037404</c:v>
                </c:pt>
                <c:pt idx="1436">
                  <c:v>-0.40257688700202393</c:v>
                </c:pt>
                <c:pt idx="1437">
                  <c:v>-0.40267561830478338</c:v>
                </c:pt>
                <c:pt idx="1438">
                  <c:v>-0.44014414770202881</c:v>
                </c:pt>
                <c:pt idx="1439">
                  <c:v>-0.48407957743002406</c:v>
                </c:pt>
                <c:pt idx="1440">
                  <c:v>-0.50876240311990906</c:v>
                </c:pt>
                <c:pt idx="1441">
                  <c:v>-0.49015155254973586</c:v>
                </c:pt>
                <c:pt idx="1442">
                  <c:v>-0.42558128054499667</c:v>
                </c:pt>
                <c:pt idx="1443">
                  <c:v>-0.29703312435207568</c:v>
                </c:pt>
                <c:pt idx="1444">
                  <c:v>-0.1699659377005478</c:v>
                </c:pt>
                <c:pt idx="1445">
                  <c:v>-0.20215234240015795</c:v>
                </c:pt>
                <c:pt idx="1446">
                  <c:v>-0.24776620427506543</c:v>
                </c:pt>
                <c:pt idx="1447">
                  <c:v>-0.26213160882657843</c:v>
                </c:pt>
                <c:pt idx="1448">
                  <c:v>-0.30384558424248403</c:v>
                </c:pt>
                <c:pt idx="1449">
                  <c:v>-0.31974132398676985</c:v>
                </c:pt>
                <c:pt idx="1450">
                  <c:v>-0.31974132398676985</c:v>
                </c:pt>
                <c:pt idx="1451">
                  <c:v>-0.3835217455694328</c:v>
                </c:pt>
                <c:pt idx="1452">
                  <c:v>-0.41704102285629641</c:v>
                </c:pt>
                <c:pt idx="1453">
                  <c:v>-0.4848200622007206</c:v>
                </c:pt>
                <c:pt idx="1454">
                  <c:v>-0.48314163005380839</c:v>
                </c:pt>
                <c:pt idx="1455">
                  <c:v>-0.40929061558967261</c:v>
                </c:pt>
                <c:pt idx="1456">
                  <c:v>-0.33010811077652158</c:v>
                </c:pt>
                <c:pt idx="1457">
                  <c:v>-0.26005825146862793</c:v>
                </c:pt>
                <c:pt idx="1458">
                  <c:v>-0.23813990225601028</c:v>
                </c:pt>
                <c:pt idx="1459">
                  <c:v>-0.29505849829688491</c:v>
                </c:pt>
                <c:pt idx="1460">
                  <c:v>-0.32872587253788815</c:v>
                </c:pt>
                <c:pt idx="1461">
                  <c:v>-0.34837340178703646</c:v>
                </c:pt>
                <c:pt idx="1462">
                  <c:v>-0.40149084267166885</c:v>
                </c:pt>
                <c:pt idx="1463">
                  <c:v>-0.44463642197758785</c:v>
                </c:pt>
                <c:pt idx="1464">
                  <c:v>-0.39319741323986762</c:v>
                </c:pt>
                <c:pt idx="1465">
                  <c:v>-0.41047539122278714</c:v>
                </c:pt>
                <c:pt idx="1466">
                  <c:v>-0.37819025522041755</c:v>
                </c:pt>
                <c:pt idx="1467">
                  <c:v>-0.32556647084958279</c:v>
                </c:pt>
                <c:pt idx="1468">
                  <c:v>-0.20111566372118281</c:v>
                </c:pt>
                <c:pt idx="1469">
                  <c:v>-0.22540356420002955</c:v>
                </c:pt>
                <c:pt idx="1470">
                  <c:v>-0.28439551759885462</c:v>
                </c:pt>
                <c:pt idx="1471">
                  <c:v>-0.29392308831515035</c:v>
                </c:pt>
                <c:pt idx="1472">
                  <c:v>-0.34708989485116248</c:v>
                </c:pt>
                <c:pt idx="1473">
                  <c:v>-0.41245001727797792</c:v>
                </c:pt>
                <c:pt idx="1474">
                  <c:v>-0.44034161030754793</c:v>
                </c:pt>
                <c:pt idx="1475">
                  <c:v>-0.43273929999506333</c:v>
                </c:pt>
                <c:pt idx="1476">
                  <c:v>-0.47746458014513488</c:v>
                </c:pt>
                <c:pt idx="1477">
                  <c:v>-0.47721775188823601</c:v>
                </c:pt>
                <c:pt idx="1478">
                  <c:v>-0.41412844942489013</c:v>
                </c:pt>
                <c:pt idx="1479">
                  <c:v>-0.39986177617613661</c:v>
                </c:pt>
                <c:pt idx="1480">
                  <c:v>-0.41511576245248555</c:v>
                </c:pt>
                <c:pt idx="1481">
                  <c:v>-0.42074344670977915</c:v>
                </c:pt>
                <c:pt idx="1482">
                  <c:v>-0.42760527225156719</c:v>
                </c:pt>
                <c:pt idx="1483">
                  <c:v>-0.43491138865577328</c:v>
                </c:pt>
                <c:pt idx="1484">
                  <c:v>-0.39694920274473011</c:v>
                </c:pt>
                <c:pt idx="1485">
                  <c:v>-0.34773164831909958</c:v>
                </c:pt>
                <c:pt idx="1486">
                  <c:v>-0.36703361800858958</c:v>
                </c:pt>
                <c:pt idx="1487">
                  <c:v>-0.45416399269388352</c:v>
                </c:pt>
                <c:pt idx="1488">
                  <c:v>-0.46897368810781453</c:v>
                </c:pt>
                <c:pt idx="1489">
                  <c:v>-0.43782396208717972</c:v>
                </c:pt>
                <c:pt idx="1490">
                  <c:v>-0.5156735943130768</c:v>
                </c:pt>
                <c:pt idx="1491">
                  <c:v>-0.47864935577824941</c:v>
                </c:pt>
                <c:pt idx="1492">
                  <c:v>-0.41407908377351021</c:v>
                </c:pt>
                <c:pt idx="1493">
                  <c:v>-0.39250629412055082</c:v>
                </c:pt>
                <c:pt idx="1494">
                  <c:v>-0.38031297822974774</c:v>
                </c:pt>
                <c:pt idx="1495">
                  <c:v>-0.414375277681789</c:v>
                </c:pt>
                <c:pt idx="1496">
                  <c:v>-0.4130917707459148</c:v>
                </c:pt>
                <c:pt idx="1497">
                  <c:v>-0.49612479636668799</c:v>
                </c:pt>
                <c:pt idx="1498">
                  <c:v>-0.51922792121242023</c:v>
                </c:pt>
                <c:pt idx="1499">
                  <c:v>-0.56859357259219012</c:v>
                </c:pt>
                <c:pt idx="1500">
                  <c:v>-0.61800858962334004</c:v>
                </c:pt>
                <c:pt idx="1501">
                  <c:v>-0.66149972848891736</c:v>
                </c:pt>
                <c:pt idx="1502">
                  <c:v>-0.64308634052426306</c:v>
                </c:pt>
                <c:pt idx="1503">
                  <c:v>-0.64037122969837568</c:v>
                </c:pt>
                <c:pt idx="1504">
                  <c:v>-0.54810682726958559</c:v>
                </c:pt>
                <c:pt idx="1505">
                  <c:v>-0.45515130572147894</c:v>
                </c:pt>
                <c:pt idx="1506">
                  <c:v>-0.40879695907587493</c:v>
                </c:pt>
                <c:pt idx="1507">
                  <c:v>-0.35799970380609158</c:v>
                </c:pt>
                <c:pt idx="1508">
                  <c:v>-0.2671669052673149</c:v>
                </c:pt>
                <c:pt idx="1509">
                  <c:v>-0.37611689786246727</c:v>
                </c:pt>
                <c:pt idx="1510">
                  <c:v>-0.33015747642790128</c:v>
                </c:pt>
                <c:pt idx="1511">
                  <c:v>-0.36352865676062596</c:v>
                </c:pt>
                <c:pt idx="1512">
                  <c:v>-0.42301426667324876</c:v>
                </c:pt>
                <c:pt idx="1513">
                  <c:v>-0.55333958631584146</c:v>
                </c:pt>
                <c:pt idx="1514">
                  <c:v>-0.5851310658044131</c:v>
                </c:pt>
                <c:pt idx="1515">
                  <c:v>-0.59648516562176013</c:v>
                </c:pt>
                <c:pt idx="1516">
                  <c:v>-0.52307844202004239</c:v>
                </c:pt>
                <c:pt idx="1517">
                  <c:v>-0.47420644715407007</c:v>
                </c:pt>
                <c:pt idx="1518">
                  <c:v>-0.44256306461963757</c:v>
                </c:pt>
                <c:pt idx="1519">
                  <c:v>-0.36807029668756469</c:v>
                </c:pt>
                <c:pt idx="1520">
                  <c:v>-0.43678728340820439</c:v>
                </c:pt>
                <c:pt idx="1521">
                  <c:v>-0.50698523967023734</c:v>
                </c:pt>
                <c:pt idx="1522">
                  <c:v>-0.43140642740780966</c:v>
                </c:pt>
                <c:pt idx="1523">
                  <c:v>-0.36767537147652646</c:v>
                </c:pt>
                <c:pt idx="1524">
                  <c:v>-0.42212568494841279</c:v>
                </c:pt>
                <c:pt idx="1525">
                  <c:v>-0.47721775188823601</c:v>
                </c:pt>
                <c:pt idx="1526">
                  <c:v>-0.54771190205854758</c:v>
                </c:pt>
                <c:pt idx="1527">
                  <c:v>-0.50881176877128875</c:v>
                </c:pt>
                <c:pt idx="1528">
                  <c:v>-0.3657501110727156</c:v>
                </c:pt>
                <c:pt idx="1529">
                  <c:v>-0.35044675914498691</c:v>
                </c:pt>
                <c:pt idx="1530">
                  <c:v>-0.26208224317519868</c:v>
                </c:pt>
                <c:pt idx="1531">
                  <c:v>-0.2178999851903046</c:v>
                </c:pt>
                <c:pt idx="1532">
                  <c:v>-0.25092560596337049</c:v>
                </c:pt>
                <c:pt idx="1533">
                  <c:v>-0.25887347583551368</c:v>
                </c:pt>
                <c:pt idx="1534">
                  <c:v>-0.30428987510490202</c:v>
                </c:pt>
                <c:pt idx="1535">
                  <c:v>-0.43525694821543154</c:v>
                </c:pt>
                <c:pt idx="1536">
                  <c:v>-0.40198449918546658</c:v>
                </c:pt>
                <c:pt idx="1537">
                  <c:v>-0.48985535864145707</c:v>
                </c:pt>
                <c:pt idx="1538">
                  <c:v>-0.51058893222096047</c:v>
                </c:pt>
                <c:pt idx="1539">
                  <c:v>-0.49819815372463822</c:v>
                </c:pt>
                <c:pt idx="1540">
                  <c:v>-0.5773806585377893</c:v>
                </c:pt>
                <c:pt idx="1541">
                  <c:v>-0.69018117194056361</c:v>
                </c:pt>
                <c:pt idx="1542">
                  <c:v>-0.68460285333464954</c:v>
                </c:pt>
                <c:pt idx="1543">
                  <c:v>-0.62052623784370831</c:v>
                </c:pt>
                <c:pt idx="1544">
                  <c:v>-0.4437478402527521</c:v>
                </c:pt>
                <c:pt idx="1545">
                  <c:v>-0.2261440489707261</c:v>
                </c:pt>
                <c:pt idx="1546">
                  <c:v>-0.20294219282223422</c:v>
                </c:pt>
                <c:pt idx="1547">
                  <c:v>-0.14898553586414556</c:v>
                </c:pt>
                <c:pt idx="1548">
                  <c:v>-7.4196574023794093E-2</c:v>
                </c:pt>
                <c:pt idx="1549">
                  <c:v>-0.24120057264155592</c:v>
                </c:pt>
                <c:pt idx="1550">
                  <c:v>-0.31954386138125074</c:v>
                </c:pt>
                <c:pt idx="1551">
                  <c:v>-9.9027496667818474E-2</c:v>
                </c:pt>
                <c:pt idx="1552">
                  <c:v>-0.19746260551907979</c:v>
                </c:pt>
                <c:pt idx="1553">
                  <c:v>-0.30182159253591351</c:v>
                </c:pt>
                <c:pt idx="1554">
                  <c:v>-0.19958532852840977</c:v>
                </c:pt>
                <c:pt idx="1555">
                  <c:v>-0.38490398380806623</c:v>
                </c:pt>
                <c:pt idx="1556">
                  <c:v>-0.55294466110480311</c:v>
                </c:pt>
                <c:pt idx="1557">
                  <c:v>-0.4336278817198993</c:v>
                </c:pt>
                <c:pt idx="1558">
                  <c:v>-0.47203435849336017</c:v>
                </c:pt>
                <c:pt idx="1559">
                  <c:v>-0.32759046255615332</c:v>
                </c:pt>
                <c:pt idx="1560">
                  <c:v>-2.5670138717479476E-3</c:v>
                </c:pt>
                <c:pt idx="1561">
                  <c:v>0.12736338055980648</c:v>
                </c:pt>
                <c:pt idx="1562">
                  <c:v>0.10485264353063142</c:v>
                </c:pt>
                <c:pt idx="1563">
                  <c:v>0.18275164140790848</c:v>
                </c:pt>
                <c:pt idx="1564">
                  <c:v>-0.14636915634101791</c:v>
                </c:pt>
                <c:pt idx="1565">
                  <c:v>-0.88329960013822373</c:v>
                </c:pt>
                <c:pt idx="1566">
                  <c:v>-1.0416152441131459</c:v>
                </c:pt>
                <c:pt idx="1567">
                  <c:v>-1.2842721034704052</c:v>
                </c:pt>
                <c:pt idx="1568">
                  <c:v>-0.96396307449276775</c:v>
                </c:pt>
                <c:pt idx="1569">
                  <c:v>-0.57224663079429317</c:v>
                </c:pt>
                <c:pt idx="1570">
                  <c:v>-0.36342992545786629</c:v>
                </c:pt>
                <c:pt idx="1571">
                  <c:v>-3.4555955965838964E-2</c:v>
                </c:pt>
                <c:pt idx="1572">
                  <c:v>-8.0021720886607042E-2</c:v>
                </c:pt>
                <c:pt idx="1573">
                  <c:v>-0.57308584686774944</c:v>
                </c:pt>
                <c:pt idx="1574">
                  <c:v>-0.55669645060966566</c:v>
                </c:pt>
                <c:pt idx="1575">
                  <c:v>-0.63622451498247501</c:v>
                </c:pt>
                <c:pt idx="1576">
                  <c:v>-0.88917411265241619</c:v>
                </c:pt>
                <c:pt idx="1577">
                  <c:v>-0.69788221355580771</c:v>
                </c:pt>
                <c:pt idx="1578">
                  <c:v>-0.20299155847361394</c:v>
                </c:pt>
                <c:pt idx="1579">
                  <c:v>0.58942587747445341</c:v>
                </c:pt>
                <c:pt idx="1580">
                  <c:v>1.5642987609221499</c:v>
                </c:pt>
                <c:pt idx="1581">
                  <c:v>2.8317124944463634</c:v>
                </c:pt>
                <c:pt idx="1582">
                  <c:v>2.7726218097447792</c:v>
                </c:pt>
                <c:pt idx="1583">
                  <c:v>2.255615342844449</c:v>
                </c:pt>
                <c:pt idx="1584">
                  <c:v>1.3078442020042451</c:v>
                </c:pt>
                <c:pt idx="1585">
                  <c:v>0.84356025077750874</c:v>
                </c:pt>
                <c:pt idx="1586">
                  <c:v>0.67161968702177044</c:v>
                </c:pt>
                <c:pt idx="1587">
                  <c:v>0.71032235770350982</c:v>
                </c:pt>
                <c:pt idx="1588">
                  <c:v>0.7426074937058792</c:v>
                </c:pt>
                <c:pt idx="1589">
                  <c:v>0.92155797995754529</c:v>
                </c:pt>
                <c:pt idx="1590">
                  <c:v>1.6198844843757711</c:v>
                </c:pt>
                <c:pt idx="1591">
                  <c:v>1.7009922495927332</c:v>
                </c:pt>
                <c:pt idx="1592">
                  <c:v>1.6531569334057359</c:v>
                </c:pt>
                <c:pt idx="1593">
                  <c:v>1.638988991459742</c:v>
                </c:pt>
                <c:pt idx="1594">
                  <c:v>1.6471343239374041</c:v>
                </c:pt>
                <c:pt idx="1595">
                  <c:v>1.9482154317026212</c:v>
                </c:pt>
                <c:pt idx="1596">
                  <c:v>2.4714419706768025</c:v>
                </c:pt>
                <c:pt idx="1597">
                  <c:v>3.3540998173470893</c:v>
                </c:pt>
                <c:pt idx="1598">
                  <c:v>3.9598163597768665</c:v>
                </c:pt>
                <c:pt idx="1599">
                  <c:v>2.3405242632176524</c:v>
                </c:pt>
                <c:pt idx="1600">
                  <c:v>1.6289183985782691</c:v>
                </c:pt>
                <c:pt idx="1601">
                  <c:v>0.99220022708199629</c:v>
                </c:pt>
                <c:pt idx="1602">
                  <c:v>0.44404403416103094</c:v>
                </c:pt>
                <c:pt idx="1603">
                  <c:v>0.40850076516759654</c:v>
                </c:pt>
                <c:pt idx="1604">
                  <c:v>0.73693044379720563</c:v>
                </c:pt>
                <c:pt idx="1605">
                  <c:v>0.11393592338450913</c:v>
                </c:pt>
                <c:pt idx="1606">
                  <c:v>1.0035049612479634</c:v>
                </c:pt>
                <c:pt idx="1607">
                  <c:v>1.0711852692896282</c:v>
                </c:pt>
                <c:pt idx="1608">
                  <c:v>0.2342400157970084</c:v>
                </c:pt>
                <c:pt idx="1609">
                  <c:v>0.6972898257392508</c:v>
                </c:pt>
                <c:pt idx="1610">
                  <c:v>1.1411363972947621</c:v>
                </c:pt>
                <c:pt idx="1611">
                  <c:v>0.89105000740484785</c:v>
                </c:pt>
                <c:pt idx="1612">
                  <c:v>4.2229352816310408</c:v>
                </c:pt>
                <c:pt idx="1613">
                  <c:v>4.1883793256652018</c:v>
                </c:pt>
                <c:pt idx="1614">
                  <c:v>0.78659228908525447</c:v>
                </c:pt>
                <c:pt idx="1615">
                  <c:v>-0.27965641506639677</c:v>
                </c:pt>
                <c:pt idx="1616">
                  <c:v>-0.30675815767389053</c:v>
                </c:pt>
                <c:pt idx="1617">
                  <c:v>-0.96460482796070479</c:v>
                </c:pt>
                <c:pt idx="1618">
                  <c:v>3.2729426864787567E-2</c:v>
                </c:pt>
                <c:pt idx="1619">
                  <c:v>1.7897023251221797</c:v>
                </c:pt>
                <c:pt idx="1620">
                  <c:v>1.5081206496519721</c:v>
                </c:pt>
                <c:pt idx="1621">
                  <c:v>1.1680406772967367</c:v>
                </c:pt>
                <c:pt idx="1622">
                  <c:v>1.8922347830379618</c:v>
                </c:pt>
                <c:pt idx="1623">
                  <c:v>2.7214296292639575</c:v>
                </c:pt>
                <c:pt idx="1624">
                  <c:v>0.67862960951769757</c:v>
                </c:pt>
                <c:pt idx="1625">
                  <c:v>0.55659771930690638</c:v>
                </c:pt>
                <c:pt idx="1626">
                  <c:v>0.20881670533642688</c:v>
                </c:pt>
                <c:pt idx="1627">
                  <c:v>-1.1487880732586264</c:v>
                </c:pt>
                <c:pt idx="1628">
                  <c:v>-0.35390235474157083</c:v>
                </c:pt>
                <c:pt idx="1629">
                  <c:v>1.360714814631979</c:v>
                </c:pt>
                <c:pt idx="1630">
                  <c:v>0.82524559411561438</c:v>
                </c:pt>
                <c:pt idx="1631">
                  <c:v>-5.6967961692254564E-2</c:v>
                </c:pt>
                <c:pt idx="1632">
                  <c:v>1.0699017623537539</c:v>
                </c:pt>
                <c:pt idx="1633">
                  <c:v>1.0468973688107814</c:v>
                </c:pt>
                <c:pt idx="1634">
                  <c:v>0.86750259169669719</c:v>
                </c:pt>
                <c:pt idx="1635">
                  <c:v>2.3459544848694271</c:v>
                </c:pt>
                <c:pt idx="1636">
                  <c:v>1.160290270030113</c:v>
                </c:pt>
                <c:pt idx="1637">
                  <c:v>0.46660413684158569</c:v>
                </c:pt>
                <c:pt idx="1638">
                  <c:v>0.73085846867749438</c:v>
                </c:pt>
                <c:pt idx="1639">
                  <c:v>1.2231821098879396</c:v>
                </c:pt>
                <c:pt idx="1640">
                  <c:v>0.74650738016488127</c:v>
                </c:pt>
                <c:pt idx="1641">
                  <c:v>0.94703065606950676</c:v>
                </c:pt>
                <c:pt idx="1642">
                  <c:v>4.3187046453077942</c:v>
                </c:pt>
                <c:pt idx="1643">
                  <c:v>6.4206940810583983</c:v>
                </c:pt>
                <c:pt idx="1644">
                  <c:v>4.3591844794392056</c:v>
                </c:pt>
                <c:pt idx="1645">
                  <c:v>3.2790640272498388</c:v>
                </c:pt>
                <c:pt idx="1646">
                  <c:v>1.8665646443204815</c:v>
                </c:pt>
                <c:pt idx="1647">
                  <c:v>0.84370834773164816</c:v>
                </c:pt>
                <c:pt idx="1648">
                  <c:v>0.65720491681887716</c:v>
                </c:pt>
                <c:pt idx="1649">
                  <c:v>0.59347386088759446</c:v>
                </c:pt>
                <c:pt idx="1650">
                  <c:v>2.2363627388063385</c:v>
                </c:pt>
                <c:pt idx="1651">
                  <c:v>-1.5625660265587202</c:v>
                </c:pt>
                <c:pt idx="1652">
                  <c:v>-1.6797995754553978</c:v>
                </c:pt>
                <c:pt idx="1653">
                  <c:v>2.9581872932813345</c:v>
                </c:pt>
                <c:pt idx="1654">
                  <c:v>0</c:v>
                </c:pt>
                <c:pt idx="1655">
                  <c:v>0</c:v>
                </c:pt>
                <c:pt idx="1656">
                  <c:v>-0.61840351483437805</c:v>
                </c:pt>
                <c:pt idx="1657">
                  <c:v>2.0206348422767437</c:v>
                </c:pt>
                <c:pt idx="1658">
                  <c:v>0.10850570173273444</c:v>
                </c:pt>
                <c:pt idx="1659">
                  <c:v>-0.58824110184133871</c:v>
                </c:pt>
                <c:pt idx="1660">
                  <c:v>-0.99955570913758196</c:v>
                </c:pt>
                <c:pt idx="1661">
                  <c:v>-1.8389001332872585</c:v>
                </c:pt>
                <c:pt idx="1662">
                  <c:v>-1.9410475391222786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E86-474F-B7D2-71B176872037}"/>
            </c:ext>
          </c:extLst>
        </c:ser>
        <c:ser>
          <c:idx val="2"/>
          <c:order val="2"/>
          <c:tx>
            <c:strRef>
              <c:f>Abs!$LY$2</c:f>
              <c:strCache>
                <c:ptCount val="1"/>
                <c:pt idx="0">
                  <c:v>5172L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Abs!$LY$3:$LY$1668</c:f>
              <c:numCache>
                <c:formatCode>General</c:formatCode>
                <c:ptCount val="1666"/>
                <c:pt idx="0">
                  <c:v>-2.0737700432331856</c:v>
                </c:pt>
                <c:pt idx="1">
                  <c:v>-2.0737700432331856</c:v>
                </c:pt>
                <c:pt idx="2">
                  <c:v>-2.0737700432331856</c:v>
                </c:pt>
                <c:pt idx="3">
                  <c:v>-2.0737700432331856</c:v>
                </c:pt>
                <c:pt idx="4">
                  <c:v>-2.0737700432331856</c:v>
                </c:pt>
                <c:pt idx="5">
                  <c:v>-2.0737700432331856</c:v>
                </c:pt>
                <c:pt idx="6">
                  <c:v>-2.0737700432331856</c:v>
                </c:pt>
                <c:pt idx="7">
                  <c:v>-2.0737700432331856</c:v>
                </c:pt>
                <c:pt idx="8">
                  <c:v>-2.0737700432331856</c:v>
                </c:pt>
                <c:pt idx="9">
                  <c:v>-2.0737700432331856</c:v>
                </c:pt>
                <c:pt idx="10">
                  <c:v>-0.21928528429923927</c:v>
                </c:pt>
                <c:pt idx="11">
                  <c:v>4.3471788978273951</c:v>
                </c:pt>
                <c:pt idx="12">
                  <c:v>1.0678049581349534</c:v>
                </c:pt>
                <c:pt idx="13">
                  <c:v>0.78449077874459605</c:v>
                </c:pt>
                <c:pt idx="14">
                  <c:v>1.3181743556066325</c:v>
                </c:pt>
                <c:pt idx="15">
                  <c:v>1.3738849668910418</c:v>
                </c:pt>
                <c:pt idx="16">
                  <c:v>1.3711486893230449</c:v>
                </c:pt>
                <c:pt idx="17">
                  <c:v>1.3116072894434412</c:v>
                </c:pt>
                <c:pt idx="18">
                  <c:v>1.0432331855743449</c:v>
                </c:pt>
                <c:pt idx="19">
                  <c:v>0.93038909867016939</c:v>
                </c:pt>
                <c:pt idx="20">
                  <c:v>0.72308871011875453</c:v>
                </c:pt>
                <c:pt idx="21">
                  <c:v>0.65200021890220561</c:v>
                </c:pt>
                <c:pt idx="22">
                  <c:v>0.92584687790729514</c:v>
                </c:pt>
                <c:pt idx="23">
                  <c:v>1.146883379850052</c:v>
                </c:pt>
                <c:pt idx="24">
                  <c:v>1.3759645378427188</c:v>
                </c:pt>
                <c:pt idx="25">
                  <c:v>1.3574673014830627</c:v>
                </c:pt>
                <c:pt idx="26">
                  <c:v>1.4190335467629838</c:v>
                </c:pt>
                <c:pt idx="27">
                  <c:v>1.6437913861982159</c:v>
                </c:pt>
                <c:pt idx="28">
                  <c:v>1.6206424779729656</c:v>
                </c:pt>
                <c:pt idx="29">
                  <c:v>1.6972035243255073</c:v>
                </c:pt>
                <c:pt idx="30">
                  <c:v>1.7587150440540686</c:v>
                </c:pt>
                <c:pt idx="31">
                  <c:v>1.985935533300498</c:v>
                </c:pt>
                <c:pt idx="32">
                  <c:v>2.0901877086411647</c:v>
                </c:pt>
                <c:pt idx="33">
                  <c:v>2.3069556175778474</c:v>
                </c:pt>
                <c:pt idx="34">
                  <c:v>2.3773874021780768</c:v>
                </c:pt>
                <c:pt idx="35">
                  <c:v>2.3907404367098994</c:v>
                </c:pt>
                <c:pt idx="36">
                  <c:v>2.3616811689377775</c:v>
                </c:pt>
                <c:pt idx="37">
                  <c:v>1.9315383352487279</c:v>
                </c:pt>
                <c:pt idx="38">
                  <c:v>1.5470913369452197</c:v>
                </c:pt>
                <c:pt idx="39">
                  <c:v>1.5146390849887814</c:v>
                </c:pt>
                <c:pt idx="40">
                  <c:v>1.6155530016964923</c:v>
                </c:pt>
                <c:pt idx="41">
                  <c:v>1.8298582608219778</c:v>
                </c:pt>
                <c:pt idx="42">
                  <c:v>1.9586822087232529</c:v>
                </c:pt>
                <c:pt idx="43">
                  <c:v>1.8828325945383901</c:v>
                </c:pt>
                <c:pt idx="44">
                  <c:v>1.7976249110709792</c:v>
                </c:pt>
                <c:pt idx="45">
                  <c:v>1.7493569747715207</c:v>
                </c:pt>
                <c:pt idx="46">
                  <c:v>1.8943249603239753</c:v>
                </c:pt>
                <c:pt idx="47">
                  <c:v>1.9476823728999073</c:v>
                </c:pt>
                <c:pt idx="48">
                  <c:v>2.4250533574125757</c:v>
                </c:pt>
                <c:pt idx="49">
                  <c:v>2.0667104471077544</c:v>
                </c:pt>
                <c:pt idx="50">
                  <c:v>1.9738411864499532</c:v>
                </c:pt>
                <c:pt idx="51">
                  <c:v>1.7661029934876591</c:v>
                </c:pt>
                <c:pt idx="52">
                  <c:v>1.6148962950801731</c:v>
                </c:pt>
                <c:pt idx="53">
                  <c:v>1.7998139331253762</c:v>
                </c:pt>
                <c:pt idx="54">
                  <c:v>1.9483390795162259</c:v>
                </c:pt>
                <c:pt idx="55">
                  <c:v>1.9170360641383462</c:v>
                </c:pt>
                <c:pt idx="56">
                  <c:v>2.0166365676134186</c:v>
                </c:pt>
                <c:pt idx="57">
                  <c:v>1.9472445684890274</c:v>
                </c:pt>
                <c:pt idx="58">
                  <c:v>1.9331801017895256</c:v>
                </c:pt>
                <c:pt idx="59">
                  <c:v>1.9891096152793739</c:v>
                </c:pt>
                <c:pt idx="60">
                  <c:v>1.9865922399168172</c:v>
                </c:pt>
                <c:pt idx="61">
                  <c:v>1.936682537076561</c:v>
                </c:pt>
                <c:pt idx="62">
                  <c:v>1.9057078750068406</c:v>
                </c:pt>
                <c:pt idx="63">
                  <c:v>1.926613035626334</c:v>
                </c:pt>
                <c:pt idx="64">
                  <c:v>1.9186778306791439</c:v>
                </c:pt>
                <c:pt idx="65">
                  <c:v>2.0487604662616978</c:v>
                </c:pt>
                <c:pt idx="66">
                  <c:v>1.9200459694631427</c:v>
                </c:pt>
                <c:pt idx="67">
                  <c:v>1.8463853773326768</c:v>
                </c:pt>
                <c:pt idx="68">
                  <c:v>1.8886335029825423</c:v>
                </c:pt>
                <c:pt idx="69">
                  <c:v>1.8826684178843105</c:v>
                </c:pt>
                <c:pt idx="70">
                  <c:v>2.0684069391999125</c:v>
                </c:pt>
                <c:pt idx="71">
                  <c:v>2.1032123898648281</c:v>
                </c:pt>
                <c:pt idx="72">
                  <c:v>1.9406227767744761</c:v>
                </c:pt>
                <c:pt idx="73">
                  <c:v>1.8055601160181689</c:v>
                </c:pt>
                <c:pt idx="74">
                  <c:v>1.7062332402998961</c:v>
                </c:pt>
                <c:pt idx="75">
                  <c:v>1.7784162425436438</c:v>
                </c:pt>
                <c:pt idx="76">
                  <c:v>1.8268483554971813</c:v>
                </c:pt>
                <c:pt idx="77">
                  <c:v>1.8313905762600555</c:v>
                </c:pt>
                <c:pt idx="78">
                  <c:v>1.7374268045750563</c:v>
                </c:pt>
                <c:pt idx="79">
                  <c:v>1.6891041427242381</c:v>
                </c:pt>
                <c:pt idx="80">
                  <c:v>1.6814972910852077</c:v>
                </c:pt>
                <c:pt idx="81">
                  <c:v>1.7517648990313577</c:v>
                </c:pt>
                <c:pt idx="82">
                  <c:v>1.8301866141301371</c:v>
                </c:pt>
                <c:pt idx="83">
                  <c:v>1.9006183987303671</c:v>
                </c:pt>
                <c:pt idx="84">
                  <c:v>1.9821594702566629</c:v>
                </c:pt>
                <c:pt idx="85">
                  <c:v>1.9871394954304165</c:v>
                </c:pt>
                <c:pt idx="86">
                  <c:v>1.9897663218956931</c:v>
                </c:pt>
                <c:pt idx="87">
                  <c:v>2.0596508509823233</c:v>
                </c:pt>
                <c:pt idx="88">
                  <c:v>1.9901494007552127</c:v>
                </c:pt>
                <c:pt idx="89">
                  <c:v>1.9174738685492254</c:v>
                </c:pt>
                <c:pt idx="90">
                  <c:v>1.8751162917966397</c:v>
                </c:pt>
                <c:pt idx="91">
                  <c:v>1.7956000656706614</c:v>
                </c:pt>
                <c:pt idx="92">
                  <c:v>1.8023860340392928</c:v>
                </c:pt>
                <c:pt idx="93">
                  <c:v>1.7969134789032999</c:v>
                </c:pt>
                <c:pt idx="94">
                  <c:v>1.8153012641602364</c:v>
                </c:pt>
                <c:pt idx="95">
                  <c:v>1.8862803042740657</c:v>
                </c:pt>
                <c:pt idx="96">
                  <c:v>1.9007825753844467</c:v>
                </c:pt>
                <c:pt idx="97">
                  <c:v>1.9302249220160894</c:v>
                </c:pt>
                <c:pt idx="98">
                  <c:v>1.8290921031029386</c:v>
                </c:pt>
                <c:pt idx="99">
                  <c:v>1.8213210748098287</c:v>
                </c:pt>
                <c:pt idx="100">
                  <c:v>1.9759207574016306</c:v>
                </c:pt>
                <c:pt idx="101">
                  <c:v>1.9778908772505883</c:v>
                </c:pt>
                <c:pt idx="102">
                  <c:v>1.963224429486127</c:v>
                </c:pt>
                <c:pt idx="103">
                  <c:v>1.877852569364636</c:v>
                </c:pt>
                <c:pt idx="104">
                  <c:v>1.8270125321512616</c:v>
                </c:pt>
                <c:pt idx="105">
                  <c:v>1.9069665626881194</c:v>
                </c:pt>
                <c:pt idx="106">
                  <c:v>1.8958025502106934</c:v>
                </c:pt>
                <c:pt idx="107">
                  <c:v>1.9130958244404308</c:v>
                </c:pt>
                <c:pt idx="108">
                  <c:v>1.9647020193728451</c:v>
                </c:pt>
                <c:pt idx="109">
                  <c:v>2.0407705357631478</c:v>
                </c:pt>
                <c:pt idx="110">
                  <c:v>2.1186997208996883</c:v>
                </c:pt>
                <c:pt idx="111">
                  <c:v>2.0964811470475562</c:v>
                </c:pt>
                <c:pt idx="112">
                  <c:v>2.03119356427516</c:v>
                </c:pt>
                <c:pt idx="113">
                  <c:v>1.9825425491161826</c:v>
                </c:pt>
                <c:pt idx="114">
                  <c:v>1.9999999999999998</c:v>
                </c:pt>
                <c:pt idx="115">
                  <c:v>1.9713785366387566</c:v>
                </c:pt>
                <c:pt idx="116">
                  <c:v>1.9987413123187217</c:v>
                </c:pt>
                <c:pt idx="117">
                  <c:v>1.952169868111421</c:v>
                </c:pt>
                <c:pt idx="118">
                  <c:v>2.0343676462540361</c:v>
                </c:pt>
                <c:pt idx="119">
                  <c:v>2.0412630657253876</c:v>
                </c:pt>
                <c:pt idx="120">
                  <c:v>2.0236414381874899</c:v>
                </c:pt>
                <c:pt idx="121">
                  <c:v>2.0016417665407982</c:v>
                </c:pt>
                <c:pt idx="122">
                  <c:v>2.0351885295244347</c:v>
                </c:pt>
                <c:pt idx="123">
                  <c:v>2.0688994691621518</c:v>
                </c:pt>
                <c:pt idx="124">
                  <c:v>2.0875608821758878</c:v>
                </c:pt>
                <c:pt idx="125">
                  <c:v>2.01559678213758</c:v>
                </c:pt>
                <c:pt idx="126">
                  <c:v>1.9838012367974607</c:v>
                </c:pt>
                <c:pt idx="127">
                  <c:v>1.9804082526131452</c:v>
                </c:pt>
                <c:pt idx="128">
                  <c:v>2.0056914573414328</c:v>
                </c:pt>
                <c:pt idx="129">
                  <c:v>2.0215071416844528</c:v>
                </c:pt>
                <c:pt idx="130">
                  <c:v>2.0498549772888963</c:v>
                </c:pt>
                <c:pt idx="131">
                  <c:v>2.0450391287692224</c:v>
                </c:pt>
                <c:pt idx="132">
                  <c:v>2.0332731352268376</c:v>
                </c:pt>
                <c:pt idx="133">
                  <c:v>2.0514420182783342</c:v>
                </c:pt>
                <c:pt idx="134">
                  <c:v>2.0918842007333227</c:v>
                </c:pt>
                <c:pt idx="135">
                  <c:v>2.073386964373666</c:v>
                </c:pt>
                <c:pt idx="136">
                  <c:v>2.0959886170853168</c:v>
                </c:pt>
                <c:pt idx="137">
                  <c:v>2.0656706616319158</c:v>
                </c:pt>
                <c:pt idx="138">
                  <c:v>2.0876156077272481</c:v>
                </c:pt>
                <c:pt idx="139">
                  <c:v>2.1229135883544026</c:v>
                </c:pt>
                <c:pt idx="140">
                  <c:v>2.147813714223171</c:v>
                </c:pt>
                <c:pt idx="141">
                  <c:v>2.0818694248344554</c:v>
                </c:pt>
                <c:pt idx="142">
                  <c:v>2.0711432167679087</c:v>
                </c:pt>
                <c:pt idx="143">
                  <c:v>2.0580090844415255</c:v>
                </c:pt>
                <c:pt idx="144">
                  <c:v>2.0174574508838177</c:v>
                </c:pt>
                <c:pt idx="145">
                  <c:v>2.0199748262463744</c:v>
                </c:pt>
                <c:pt idx="146">
                  <c:v>2.0666009960050347</c:v>
                </c:pt>
                <c:pt idx="147">
                  <c:v>2.097411481420675</c:v>
                </c:pt>
                <c:pt idx="148">
                  <c:v>2.1860121490724018</c:v>
                </c:pt>
                <c:pt idx="149">
                  <c:v>2.2858862803042741</c:v>
                </c:pt>
                <c:pt idx="150">
                  <c:v>2.2800306463087616</c:v>
                </c:pt>
                <c:pt idx="151">
                  <c:v>2.254747441580474</c:v>
                </c:pt>
                <c:pt idx="152">
                  <c:v>2.2397526405078527</c:v>
                </c:pt>
                <c:pt idx="153">
                  <c:v>2.2003502435287032</c:v>
                </c:pt>
                <c:pt idx="154">
                  <c:v>2.2248125649865917</c:v>
                </c:pt>
                <c:pt idx="155">
                  <c:v>2.2114595304547691</c:v>
                </c:pt>
                <c:pt idx="156">
                  <c:v>2.165380616209708</c:v>
                </c:pt>
                <c:pt idx="157">
                  <c:v>2.1405352158922999</c:v>
                </c:pt>
                <c:pt idx="158">
                  <c:v>2.1469928309527715</c:v>
                </c:pt>
                <c:pt idx="159">
                  <c:v>2.1443660044874955</c:v>
                </c:pt>
                <c:pt idx="160">
                  <c:v>2.1664751272369065</c:v>
                </c:pt>
                <c:pt idx="161">
                  <c:v>2.1454057899633341</c:v>
                </c:pt>
                <c:pt idx="162">
                  <c:v>2.0860832922891697</c:v>
                </c:pt>
                <c:pt idx="163">
                  <c:v>2.0818694248344554</c:v>
                </c:pt>
                <c:pt idx="164">
                  <c:v>2.083565916926613</c:v>
                </c:pt>
                <c:pt idx="165">
                  <c:v>2.1125157335960156</c:v>
                </c:pt>
                <c:pt idx="166">
                  <c:v>2.1356099162699063</c:v>
                </c:pt>
                <c:pt idx="167">
                  <c:v>2.1589777267005963</c:v>
                </c:pt>
                <c:pt idx="168">
                  <c:v>2.1594155311114762</c:v>
                </c:pt>
                <c:pt idx="169">
                  <c:v>2.1239533738302412</c:v>
                </c:pt>
                <c:pt idx="170">
                  <c:v>2.0895310020248452</c:v>
                </c:pt>
                <c:pt idx="171">
                  <c:v>2.096973677009796</c:v>
                </c:pt>
                <c:pt idx="172">
                  <c:v>2.0811032671154162</c:v>
                </c:pt>
                <c:pt idx="173">
                  <c:v>2.0846604279538119</c:v>
                </c:pt>
                <c:pt idx="174">
                  <c:v>2.0576260055820064</c:v>
                </c:pt>
                <c:pt idx="175">
                  <c:v>2.03896459256827</c:v>
                </c:pt>
                <c:pt idx="176">
                  <c:v>2.0389098670169101</c:v>
                </c:pt>
                <c:pt idx="177">
                  <c:v>2.0382531604005911</c:v>
                </c:pt>
                <c:pt idx="178">
                  <c:v>2.0318502708914794</c:v>
                </c:pt>
                <c:pt idx="179">
                  <c:v>2.0192086685273352</c:v>
                </c:pt>
                <c:pt idx="180">
                  <c:v>2.0326164286105182</c:v>
                </c:pt>
                <c:pt idx="181">
                  <c:v>2.0638647184370384</c:v>
                </c:pt>
                <c:pt idx="182">
                  <c:v>2.0674218792754333</c:v>
                </c:pt>
                <c:pt idx="183">
                  <c:v>2.059103595468724</c:v>
                </c:pt>
                <c:pt idx="184">
                  <c:v>2.0579543588901661</c:v>
                </c:pt>
                <c:pt idx="185">
                  <c:v>2.0614567941772015</c:v>
                </c:pt>
                <c:pt idx="186">
                  <c:v>2.0923767306955616</c:v>
                </c:pt>
                <c:pt idx="187">
                  <c:v>2.1156898155748918</c:v>
                </c:pt>
                <c:pt idx="188">
                  <c:v>2.1251026104088</c:v>
                </c:pt>
                <c:pt idx="189">
                  <c:v>2.1415750013681389</c:v>
                </c:pt>
                <c:pt idx="190">
                  <c:v>2.1501669129316476</c:v>
                </c:pt>
                <c:pt idx="191">
                  <c:v>2.1246648059979201</c:v>
                </c:pt>
                <c:pt idx="192">
                  <c:v>2.1206151151972858</c:v>
                </c:pt>
                <c:pt idx="193">
                  <c:v>2.0971378536638756</c:v>
                </c:pt>
                <c:pt idx="194">
                  <c:v>2.1016800744267496</c:v>
                </c:pt>
                <c:pt idx="195">
                  <c:v>2.1275105346686369</c:v>
                </c:pt>
                <c:pt idx="196">
                  <c:v>2.1316696765719918</c:v>
                </c:pt>
                <c:pt idx="197">
                  <c:v>2.1231324905598425</c:v>
                </c:pt>
                <c:pt idx="198">
                  <c:v>2.0814316204235754</c:v>
                </c:pt>
                <c:pt idx="199">
                  <c:v>2.0272533245772455</c:v>
                </c:pt>
                <c:pt idx="200">
                  <c:v>2.0339845673945165</c:v>
                </c:pt>
                <c:pt idx="201">
                  <c:v>2.0227658293657309</c:v>
                </c:pt>
                <c:pt idx="202">
                  <c:v>2.0280194822962838</c:v>
                </c:pt>
                <c:pt idx="203">
                  <c:v>2.0397307502873092</c:v>
                </c:pt>
                <c:pt idx="204">
                  <c:v>2.0400591035954685</c:v>
                </c:pt>
                <c:pt idx="205">
                  <c:v>2.0605811853554421</c:v>
                </c:pt>
                <c:pt idx="206">
                  <c:v>2.0942921249931596</c:v>
                </c:pt>
                <c:pt idx="207">
                  <c:v>2.0910633174629236</c:v>
                </c:pt>
                <c:pt idx="208">
                  <c:v>2.1043069008920265</c:v>
                </c:pt>
                <c:pt idx="209">
                  <c:v>2.0721282766923879</c:v>
                </c:pt>
                <c:pt idx="210">
                  <c:v>2.0552180813221694</c:v>
                </c:pt>
                <c:pt idx="211">
                  <c:v>2.0128057790182234</c:v>
                </c:pt>
                <c:pt idx="212">
                  <c:v>1.9959503091993651</c:v>
                </c:pt>
                <c:pt idx="213">
                  <c:v>1.9788759371750668</c:v>
                </c:pt>
                <c:pt idx="214">
                  <c:v>1.9659607070541232</c:v>
                </c:pt>
                <c:pt idx="215">
                  <c:v>1.9764680129152299</c:v>
                </c:pt>
                <c:pt idx="216">
                  <c:v>1.9466973129754281</c:v>
                </c:pt>
                <c:pt idx="217">
                  <c:v>1.9714332621901163</c:v>
                </c:pt>
                <c:pt idx="218">
                  <c:v>1.9705576533683578</c:v>
                </c:pt>
                <c:pt idx="219">
                  <c:v>1.958353855415093</c:v>
                </c:pt>
                <c:pt idx="220">
                  <c:v>1.9248618179828163</c:v>
                </c:pt>
                <c:pt idx="221">
                  <c:v>1.9104689979751546</c:v>
                </c:pt>
                <c:pt idx="222">
                  <c:v>1.8736934274612815</c:v>
                </c:pt>
                <c:pt idx="223">
                  <c:v>1.9125485689268316</c:v>
                </c:pt>
                <c:pt idx="224">
                  <c:v>1.9280906255130521</c:v>
                </c:pt>
                <c:pt idx="225">
                  <c:v>1.9638264105510859</c:v>
                </c:pt>
                <c:pt idx="226">
                  <c:v>1.9786570349696275</c:v>
                </c:pt>
                <c:pt idx="227">
                  <c:v>1.9401302468122366</c:v>
                </c:pt>
                <c:pt idx="228">
                  <c:v>1.918075849614185</c:v>
                </c:pt>
                <c:pt idx="229">
                  <c:v>1.8786734526350355</c:v>
                </c:pt>
                <c:pt idx="230">
                  <c:v>1.8833798500519894</c:v>
                </c:pt>
                <c:pt idx="231">
                  <c:v>1.8812455535489521</c:v>
                </c:pt>
                <c:pt idx="232">
                  <c:v>1.8767580583374375</c:v>
                </c:pt>
                <c:pt idx="233">
                  <c:v>1.8696437366606469</c:v>
                </c:pt>
                <c:pt idx="234">
                  <c:v>1.89049417172878</c:v>
                </c:pt>
                <c:pt idx="235">
                  <c:v>1.9036830296065232</c:v>
                </c:pt>
                <c:pt idx="236">
                  <c:v>1.9150112187380288</c:v>
                </c:pt>
                <c:pt idx="237">
                  <c:v>1.8974443167514912</c:v>
                </c:pt>
                <c:pt idx="238">
                  <c:v>1.8828873200897498</c:v>
                </c:pt>
                <c:pt idx="239">
                  <c:v>1.9047775406337217</c:v>
                </c:pt>
                <c:pt idx="240">
                  <c:v>1.9049964428391617</c:v>
                </c:pt>
                <c:pt idx="241">
                  <c:v>1.9116182345537129</c:v>
                </c:pt>
                <c:pt idx="242">
                  <c:v>1.8828873200897498</c:v>
                </c:pt>
                <c:pt idx="243">
                  <c:v>1.8785092759809552</c:v>
                </c:pt>
                <c:pt idx="244">
                  <c:v>1.8690964811470476</c:v>
                </c:pt>
                <c:pt idx="245">
                  <c:v>1.8556887210638644</c:v>
                </c:pt>
                <c:pt idx="246">
                  <c:v>1.8572210365019428</c:v>
                </c:pt>
                <c:pt idx="247">
                  <c:v>1.8420073332238822</c:v>
                </c:pt>
                <c:pt idx="248">
                  <c:v>1.8407486455426041</c:v>
                </c:pt>
                <c:pt idx="249">
                  <c:v>1.856290702128824</c:v>
                </c:pt>
                <c:pt idx="250">
                  <c:v>1.8357138948174903</c:v>
                </c:pt>
                <c:pt idx="251">
                  <c:v>1.8242762545832647</c:v>
                </c:pt>
                <c:pt idx="252">
                  <c:v>1.8219230558747881</c:v>
                </c:pt>
                <c:pt idx="253">
                  <c:v>1.8307885951950966</c:v>
                </c:pt>
                <c:pt idx="254">
                  <c:v>1.8578230175669017</c:v>
                </c:pt>
                <c:pt idx="255">
                  <c:v>1.8732008974990424</c:v>
                </c:pt>
                <c:pt idx="256">
                  <c:v>1.8725441908827232</c:v>
                </c:pt>
                <c:pt idx="257">
                  <c:v>1.8690417555956873</c:v>
                </c:pt>
                <c:pt idx="258">
                  <c:v>1.8556339955125047</c:v>
                </c:pt>
                <c:pt idx="259">
                  <c:v>1.8653751436545722</c:v>
                </c:pt>
                <c:pt idx="260">
                  <c:v>1.856181251026104</c:v>
                </c:pt>
                <c:pt idx="261">
                  <c:v>1.8268483554971813</c:v>
                </c:pt>
                <c:pt idx="262">
                  <c:v>1.832594538389974</c:v>
                </c:pt>
                <c:pt idx="263">
                  <c:v>1.8329776172494936</c:v>
                </c:pt>
                <c:pt idx="264">
                  <c:v>1.8444699830350788</c:v>
                </c:pt>
                <c:pt idx="265">
                  <c:v>1.8417337054670826</c:v>
                </c:pt>
                <c:pt idx="266">
                  <c:v>1.8368084058446887</c:v>
                </c:pt>
                <c:pt idx="267">
                  <c:v>1.8384501723854865</c:v>
                </c:pt>
                <c:pt idx="268">
                  <c:v>1.8313358507086959</c:v>
                </c:pt>
                <c:pt idx="269">
                  <c:v>1.822634488042467</c:v>
                </c:pt>
                <c:pt idx="270">
                  <c:v>1.815793794122476</c:v>
                </c:pt>
                <c:pt idx="271">
                  <c:v>1.792316532589066</c:v>
                </c:pt>
                <c:pt idx="272">
                  <c:v>1.783560444371477</c:v>
                </c:pt>
                <c:pt idx="273">
                  <c:v>1.7860778197340337</c:v>
                </c:pt>
                <c:pt idx="274">
                  <c:v>1.7738740217807696</c:v>
                </c:pt>
                <c:pt idx="275">
                  <c:v>1.7721775296886115</c:v>
                </c:pt>
                <c:pt idx="276">
                  <c:v>1.7742023750889289</c:v>
                </c:pt>
                <c:pt idx="277">
                  <c:v>1.7977343621736985</c:v>
                </c:pt>
                <c:pt idx="278">
                  <c:v>1.817873365074153</c:v>
                </c:pt>
                <c:pt idx="279">
                  <c:v>1.8174355606632737</c:v>
                </c:pt>
                <c:pt idx="280">
                  <c:v>1.8111968478082414</c:v>
                </c:pt>
                <c:pt idx="281">
                  <c:v>1.7870081541071525</c:v>
                </c:pt>
                <c:pt idx="282">
                  <c:v>1.7854211131177145</c:v>
                </c:pt>
                <c:pt idx="283">
                  <c:v>1.7911125704591475</c:v>
                </c:pt>
                <c:pt idx="284">
                  <c:v>1.7901275105346683</c:v>
                </c:pt>
                <c:pt idx="285">
                  <c:v>1.7996497564712965</c:v>
                </c:pt>
                <c:pt idx="286">
                  <c:v>1.7846002298473156</c:v>
                </c:pt>
                <c:pt idx="287">
                  <c:v>1.7986099709954577</c:v>
                </c:pt>
                <c:pt idx="288">
                  <c:v>1.8091172768565644</c:v>
                </c:pt>
                <c:pt idx="289">
                  <c:v>1.8209379959503091</c:v>
                </c:pt>
                <c:pt idx="290">
                  <c:v>1.8437585508673999</c:v>
                </c:pt>
                <c:pt idx="291">
                  <c:v>1.837465112461008</c:v>
                </c:pt>
                <c:pt idx="292">
                  <c:v>1.8096098068188036</c:v>
                </c:pt>
                <c:pt idx="293">
                  <c:v>1.7954906145679419</c:v>
                </c:pt>
                <c:pt idx="294">
                  <c:v>1.7741476495375692</c:v>
                </c:pt>
                <c:pt idx="295">
                  <c:v>1.7567996497564715</c:v>
                </c:pt>
                <c:pt idx="296">
                  <c:v>1.75789416078367</c:v>
                </c:pt>
                <c:pt idx="297">
                  <c:v>1.7597001039785474</c:v>
                </c:pt>
                <c:pt idx="298">
                  <c:v>1.762436381546544</c:v>
                </c:pt>
                <c:pt idx="299">
                  <c:v>1.7672522300662179</c:v>
                </c:pt>
                <c:pt idx="300">
                  <c:v>1.7723964318940515</c:v>
                </c:pt>
                <c:pt idx="301">
                  <c:v>1.7712471953154927</c:v>
                </c:pt>
                <c:pt idx="302">
                  <c:v>1.7653915613199802</c:v>
                </c:pt>
                <c:pt idx="303">
                  <c:v>1.7454714606249657</c:v>
                </c:pt>
                <c:pt idx="304">
                  <c:v>1.7318995238877031</c:v>
                </c:pt>
                <c:pt idx="305">
                  <c:v>1.7138948174902859</c:v>
                </c:pt>
                <c:pt idx="306">
                  <c:v>1.7123077765008479</c:v>
                </c:pt>
                <c:pt idx="307">
                  <c:v>1.7010890384720623</c:v>
                </c:pt>
                <c:pt idx="308">
                  <c:v>1.6842335686532039</c:v>
                </c:pt>
                <c:pt idx="309">
                  <c:v>1.6642040168554697</c:v>
                </c:pt>
                <c:pt idx="310">
                  <c:v>1.6477863514474906</c:v>
                </c:pt>
                <c:pt idx="311">
                  <c:v>1.6313686860395118</c:v>
                </c:pt>
                <c:pt idx="312">
                  <c:v>1.6206972035243252</c:v>
                </c:pt>
                <c:pt idx="313">
                  <c:v>1.6091501121873804</c:v>
                </c:pt>
                <c:pt idx="314">
                  <c:v>1.5916379357522028</c:v>
                </c:pt>
                <c:pt idx="315">
                  <c:v>1.5890658348382858</c:v>
                </c:pt>
                <c:pt idx="316">
                  <c:v>1.5855633995512504</c:v>
                </c:pt>
                <c:pt idx="317">
                  <c:v>1.5811306298910961</c:v>
                </c:pt>
                <c:pt idx="318">
                  <c:v>1.5811853554424558</c:v>
                </c:pt>
                <c:pt idx="319">
                  <c:v>1.5608821758879219</c:v>
                </c:pt>
                <c:pt idx="320">
                  <c:v>1.5409620751929076</c:v>
                </c:pt>
                <c:pt idx="321">
                  <c:v>1.525967274120287</c:v>
                </c:pt>
                <c:pt idx="322">
                  <c:v>1.519564384611175</c:v>
                </c:pt>
                <c:pt idx="323">
                  <c:v>1.5112461008044653</c:v>
                </c:pt>
                <c:pt idx="324">
                  <c:v>1.4955945931155255</c:v>
                </c:pt>
                <c:pt idx="325">
                  <c:v>1.4648935588026049</c:v>
                </c:pt>
                <c:pt idx="326">
                  <c:v>1.4477644612269469</c:v>
                </c:pt>
                <c:pt idx="327">
                  <c:v>1.4348492311060033</c:v>
                </c:pt>
                <c:pt idx="328">
                  <c:v>1.4332074645652055</c:v>
                </c:pt>
                <c:pt idx="329">
                  <c:v>1.4168445247085861</c:v>
                </c:pt>
                <c:pt idx="330">
                  <c:v>1.3963771684999726</c:v>
                </c:pt>
                <c:pt idx="331">
                  <c:v>1.3914518688775788</c:v>
                </c:pt>
                <c:pt idx="332">
                  <c:v>1.3775515788321566</c:v>
                </c:pt>
                <c:pt idx="333">
                  <c:v>1.3796311497838343</c:v>
                </c:pt>
                <c:pt idx="334">
                  <c:v>1.3562086138017839</c:v>
                </c:pt>
                <c:pt idx="335">
                  <c:v>1.3459749356974768</c:v>
                </c:pt>
                <c:pt idx="336">
                  <c:v>1.3437859136430799</c:v>
                </c:pt>
                <c:pt idx="337">
                  <c:v>1.3190499644283917</c:v>
                </c:pt>
                <c:pt idx="338">
                  <c:v>1.3032890056367319</c:v>
                </c:pt>
                <c:pt idx="339">
                  <c:v>1.2634488042467025</c:v>
                </c:pt>
                <c:pt idx="340">
                  <c:v>1.2353198708476989</c:v>
                </c:pt>
                <c:pt idx="341">
                  <c:v>1.2263448804246699</c:v>
                </c:pt>
                <c:pt idx="342">
                  <c:v>1.217205713347562</c:v>
                </c:pt>
                <c:pt idx="343">
                  <c:v>1.2201061675696385</c:v>
                </c:pt>
                <c:pt idx="344">
                  <c:v>1.2155092212554039</c:v>
                </c:pt>
                <c:pt idx="345">
                  <c:v>1.217315164450282</c:v>
                </c:pt>
                <c:pt idx="346">
                  <c:v>1.2169320855907624</c:v>
                </c:pt>
                <c:pt idx="347">
                  <c:v>1.1891315054999181</c:v>
                </c:pt>
                <c:pt idx="348">
                  <c:v>1.168062168226345</c:v>
                </c:pt>
                <c:pt idx="349">
                  <c:v>1.1398785092759811</c:v>
                </c:pt>
                <c:pt idx="350">
                  <c:v>1.1220927050840039</c:v>
                </c:pt>
                <c:pt idx="351">
                  <c:v>1.1166748754993707</c:v>
                </c:pt>
                <c:pt idx="352">
                  <c:v>1.1128988124555357</c:v>
                </c:pt>
                <c:pt idx="353">
                  <c:v>1.115033108958573</c:v>
                </c:pt>
                <c:pt idx="354">
                  <c:v>1.1062222951896243</c:v>
                </c:pt>
                <c:pt idx="355">
                  <c:v>1.0933070650686807</c:v>
                </c:pt>
                <c:pt idx="356">
                  <c:v>1.0660537404914356</c:v>
                </c:pt>
                <c:pt idx="357">
                  <c:v>1.0603075575986429</c:v>
                </c:pt>
                <c:pt idx="358">
                  <c:v>1.0736058665791055</c:v>
                </c:pt>
                <c:pt idx="359">
                  <c:v>1.0663820937995949</c:v>
                </c:pt>
                <c:pt idx="360">
                  <c:v>1.0554917090789693</c:v>
                </c:pt>
                <c:pt idx="361">
                  <c:v>1.0373228260274725</c:v>
                </c:pt>
                <c:pt idx="362">
                  <c:v>1.019482296284135</c:v>
                </c:pt>
                <c:pt idx="363">
                  <c:v>1.0140097411481421</c:v>
                </c:pt>
                <c:pt idx="364">
                  <c:v>1.0131888578777433</c:v>
                </c:pt>
                <c:pt idx="365">
                  <c:v>1.0037213374924754</c:v>
                </c:pt>
                <c:pt idx="366">
                  <c:v>0.99091555847425161</c:v>
                </c:pt>
                <c:pt idx="367">
                  <c:v>0.9706671044710774</c:v>
                </c:pt>
                <c:pt idx="368">
                  <c:v>0.94779182400262685</c:v>
                </c:pt>
                <c:pt idx="369">
                  <c:v>0.93629945821704164</c:v>
                </c:pt>
                <c:pt idx="370">
                  <c:v>0.93799595030919969</c:v>
                </c:pt>
                <c:pt idx="371">
                  <c:v>0.93504077053576284</c:v>
                </c:pt>
                <c:pt idx="372">
                  <c:v>0.9344935150221636</c:v>
                </c:pt>
                <c:pt idx="373">
                  <c:v>0.92661303562633379</c:v>
                </c:pt>
                <c:pt idx="374">
                  <c:v>0.91265802002955199</c:v>
                </c:pt>
                <c:pt idx="375">
                  <c:v>0.91336945219723087</c:v>
                </c:pt>
                <c:pt idx="376">
                  <c:v>0.91003119356427509</c:v>
                </c:pt>
                <c:pt idx="377">
                  <c:v>0.91134460679691354</c:v>
                </c:pt>
                <c:pt idx="378">
                  <c:v>0.91035954687243503</c:v>
                </c:pt>
                <c:pt idx="379">
                  <c:v>0.91479231653258919</c:v>
                </c:pt>
                <c:pt idx="380">
                  <c:v>0.92300114923657839</c:v>
                </c:pt>
                <c:pt idx="381">
                  <c:v>0.91583210200842802</c:v>
                </c:pt>
                <c:pt idx="382">
                  <c:v>0.90860832922891677</c:v>
                </c:pt>
                <c:pt idx="383">
                  <c:v>0.89268319378317729</c:v>
                </c:pt>
                <c:pt idx="384">
                  <c:v>0.88316094784654964</c:v>
                </c:pt>
                <c:pt idx="385">
                  <c:v>0.88130027910031206</c:v>
                </c:pt>
                <c:pt idx="386">
                  <c:v>0.86542986920593223</c:v>
                </c:pt>
                <c:pt idx="387">
                  <c:v>0.85738521315602267</c:v>
                </c:pt>
                <c:pt idx="388">
                  <c:v>0.85136540250643045</c:v>
                </c:pt>
                <c:pt idx="389">
                  <c:v>0.84468888524051899</c:v>
                </c:pt>
                <c:pt idx="390">
                  <c:v>0.85344497345810744</c:v>
                </c:pt>
                <c:pt idx="391">
                  <c:v>0.84917638045203292</c:v>
                </c:pt>
                <c:pt idx="392">
                  <c:v>0.83188310622229533</c:v>
                </c:pt>
                <c:pt idx="393">
                  <c:v>0.82843539648661968</c:v>
                </c:pt>
                <c:pt idx="394">
                  <c:v>0.81924150385815131</c:v>
                </c:pt>
                <c:pt idx="395">
                  <c:v>0.81557489191703636</c:v>
                </c:pt>
                <c:pt idx="396">
                  <c:v>0.81880369944727205</c:v>
                </c:pt>
                <c:pt idx="397">
                  <c:v>0.81294806545175946</c:v>
                </c:pt>
                <c:pt idx="398">
                  <c:v>0.8207190937448694</c:v>
                </c:pt>
                <c:pt idx="399">
                  <c:v>0.82153997701526826</c:v>
                </c:pt>
                <c:pt idx="400">
                  <c:v>0.82537076561046352</c:v>
                </c:pt>
                <c:pt idx="401">
                  <c:v>0.82761451321622082</c:v>
                </c:pt>
                <c:pt idx="402">
                  <c:v>0.82400262682646541</c:v>
                </c:pt>
                <c:pt idx="403">
                  <c:v>0.82077381929622906</c:v>
                </c:pt>
                <c:pt idx="404">
                  <c:v>0.81070431784600228</c:v>
                </c:pt>
                <c:pt idx="405">
                  <c:v>0.81229135883544024</c:v>
                </c:pt>
                <c:pt idx="406">
                  <c:v>0.81070431784600228</c:v>
                </c:pt>
                <c:pt idx="407">
                  <c:v>0.79844579434137786</c:v>
                </c:pt>
                <c:pt idx="408">
                  <c:v>0.80950035571608381</c:v>
                </c:pt>
                <c:pt idx="409">
                  <c:v>0.78996333388058904</c:v>
                </c:pt>
                <c:pt idx="410">
                  <c:v>0.77885404695452276</c:v>
                </c:pt>
                <c:pt idx="411">
                  <c:v>0.77053576314781358</c:v>
                </c:pt>
                <c:pt idx="412">
                  <c:v>0.7546106277020741</c:v>
                </c:pt>
                <c:pt idx="413">
                  <c:v>0.75772998412958992</c:v>
                </c:pt>
                <c:pt idx="414">
                  <c:v>0.76276473485470364</c:v>
                </c:pt>
                <c:pt idx="415">
                  <c:v>0.77321731516445014</c:v>
                </c:pt>
                <c:pt idx="416">
                  <c:v>0.77644612269468583</c:v>
                </c:pt>
                <c:pt idx="417">
                  <c:v>0.78295846330651764</c:v>
                </c:pt>
                <c:pt idx="418">
                  <c:v>0.78290373775515798</c:v>
                </c:pt>
                <c:pt idx="419">
                  <c:v>0.77759535927324464</c:v>
                </c:pt>
                <c:pt idx="420">
                  <c:v>0.77682920155420543</c:v>
                </c:pt>
                <c:pt idx="421">
                  <c:v>0.77157554862365241</c:v>
                </c:pt>
                <c:pt idx="422">
                  <c:v>0.76790893668253679</c:v>
                </c:pt>
                <c:pt idx="423">
                  <c:v>0.76249110709790402</c:v>
                </c:pt>
                <c:pt idx="424">
                  <c:v>0.74711322716576389</c:v>
                </c:pt>
                <c:pt idx="425">
                  <c:v>0.73523778252065897</c:v>
                </c:pt>
                <c:pt idx="426">
                  <c:v>0.72894434411426712</c:v>
                </c:pt>
                <c:pt idx="427">
                  <c:v>0.72664587095714961</c:v>
                </c:pt>
                <c:pt idx="428">
                  <c:v>0.72834236304930766</c:v>
                </c:pt>
                <c:pt idx="429">
                  <c:v>0.7322826027472229</c:v>
                </c:pt>
                <c:pt idx="430">
                  <c:v>0.72763093088162878</c:v>
                </c:pt>
                <c:pt idx="431">
                  <c:v>0.72265090570787471</c:v>
                </c:pt>
                <c:pt idx="432">
                  <c:v>0.71630274175012321</c:v>
                </c:pt>
                <c:pt idx="433">
                  <c:v>0.70628796585125597</c:v>
                </c:pt>
                <c:pt idx="434">
                  <c:v>0.7077108301866144</c:v>
                </c:pt>
                <c:pt idx="435">
                  <c:v>0.71526295627428438</c:v>
                </c:pt>
                <c:pt idx="436">
                  <c:v>0.7250588299677122</c:v>
                </c:pt>
                <c:pt idx="437">
                  <c:v>0.724292672248673</c:v>
                </c:pt>
                <c:pt idx="438">
                  <c:v>0.7275214797789088</c:v>
                </c:pt>
                <c:pt idx="439">
                  <c:v>0.72609861544355037</c:v>
                </c:pt>
                <c:pt idx="440">
                  <c:v>0.72286980791331468</c:v>
                </c:pt>
                <c:pt idx="441">
                  <c:v>0.71876539156131969</c:v>
                </c:pt>
                <c:pt idx="442">
                  <c:v>0.71039238220325085</c:v>
                </c:pt>
                <c:pt idx="443">
                  <c:v>0.70803918349477368</c:v>
                </c:pt>
                <c:pt idx="444">
                  <c:v>0.70973567558693162</c:v>
                </c:pt>
                <c:pt idx="445">
                  <c:v>0.71176052098724896</c:v>
                </c:pt>
                <c:pt idx="446">
                  <c:v>0.70218354949926109</c:v>
                </c:pt>
                <c:pt idx="447">
                  <c:v>0.70836753680293363</c:v>
                </c:pt>
                <c:pt idx="448">
                  <c:v>0.7083128112515733</c:v>
                </c:pt>
                <c:pt idx="449">
                  <c:v>0.70497455261861752</c:v>
                </c:pt>
                <c:pt idx="450">
                  <c:v>0.70251190280742104</c:v>
                </c:pt>
                <c:pt idx="451">
                  <c:v>0.69517867892519036</c:v>
                </c:pt>
                <c:pt idx="452">
                  <c:v>0.69796968204454679</c:v>
                </c:pt>
                <c:pt idx="453">
                  <c:v>0.70431784600229841</c:v>
                </c:pt>
                <c:pt idx="454">
                  <c:v>0.71312865977124706</c:v>
                </c:pt>
                <c:pt idx="455">
                  <c:v>0.71345701307940701</c:v>
                </c:pt>
                <c:pt idx="456">
                  <c:v>0.70519345482405749</c:v>
                </c:pt>
                <c:pt idx="457">
                  <c:v>0.70415366934821866</c:v>
                </c:pt>
                <c:pt idx="458">
                  <c:v>0.70054178295846337</c:v>
                </c:pt>
                <c:pt idx="459">
                  <c:v>0.70087013626662265</c:v>
                </c:pt>
                <c:pt idx="460">
                  <c:v>0.7113227165763697</c:v>
                </c:pt>
                <c:pt idx="461">
                  <c:v>0.71367591528484631</c:v>
                </c:pt>
                <c:pt idx="462">
                  <c:v>0.71290975756580777</c:v>
                </c:pt>
                <c:pt idx="463">
                  <c:v>0.70891479231653287</c:v>
                </c:pt>
                <c:pt idx="464">
                  <c:v>0.70174574508838183</c:v>
                </c:pt>
                <c:pt idx="465">
                  <c:v>0.6959448366442289</c:v>
                </c:pt>
                <c:pt idx="466">
                  <c:v>0.69813385869862643</c:v>
                </c:pt>
                <c:pt idx="467">
                  <c:v>0.70174574508838183</c:v>
                </c:pt>
                <c:pt idx="468">
                  <c:v>0.70240245170470106</c:v>
                </c:pt>
                <c:pt idx="469">
                  <c:v>0.69900946752038495</c:v>
                </c:pt>
                <c:pt idx="470">
                  <c:v>0.69293493131943307</c:v>
                </c:pt>
                <c:pt idx="471">
                  <c:v>0.68746237618344008</c:v>
                </c:pt>
                <c:pt idx="472">
                  <c:v>0.689979751545997</c:v>
                </c:pt>
                <c:pt idx="473">
                  <c:v>0.69829803535270607</c:v>
                </c:pt>
                <c:pt idx="474">
                  <c:v>0.69922836972582492</c:v>
                </c:pt>
                <c:pt idx="475">
                  <c:v>0.69517867892519036</c:v>
                </c:pt>
                <c:pt idx="476">
                  <c:v>0.68614896295080163</c:v>
                </c:pt>
                <c:pt idx="477">
                  <c:v>0.68423356865320428</c:v>
                </c:pt>
                <c:pt idx="478">
                  <c:v>0.68554698188584273</c:v>
                </c:pt>
                <c:pt idx="479">
                  <c:v>0.69162151808679462</c:v>
                </c:pt>
                <c:pt idx="480">
                  <c:v>0.69162151808679462</c:v>
                </c:pt>
                <c:pt idx="481">
                  <c:v>0.68757182728616006</c:v>
                </c:pt>
                <c:pt idx="482">
                  <c:v>0.68653204181032124</c:v>
                </c:pt>
                <c:pt idx="483">
                  <c:v>0.68669621846440088</c:v>
                </c:pt>
                <c:pt idx="484">
                  <c:v>0.69151206698407475</c:v>
                </c:pt>
                <c:pt idx="485">
                  <c:v>0.69567120888742928</c:v>
                </c:pt>
                <c:pt idx="486">
                  <c:v>0.69676571991462832</c:v>
                </c:pt>
                <c:pt idx="487">
                  <c:v>0.69463142341159112</c:v>
                </c:pt>
                <c:pt idx="488">
                  <c:v>0.68549225633448241</c:v>
                </c:pt>
                <c:pt idx="489">
                  <c:v>0.68220872325288706</c:v>
                </c:pt>
                <c:pt idx="490">
                  <c:v>0.68220872325288706</c:v>
                </c:pt>
                <c:pt idx="491">
                  <c:v>0.68089531002024861</c:v>
                </c:pt>
                <c:pt idx="492">
                  <c:v>0.68521862857768279</c:v>
                </c:pt>
                <c:pt idx="493">
                  <c:v>0.682591802112406</c:v>
                </c:pt>
                <c:pt idx="494">
                  <c:v>0.68374103869096481</c:v>
                </c:pt>
                <c:pt idx="495">
                  <c:v>0.68357686203688517</c:v>
                </c:pt>
                <c:pt idx="496">
                  <c:v>0.68302960652328593</c:v>
                </c:pt>
                <c:pt idx="497">
                  <c:v>0.68532807968040277</c:v>
                </c:pt>
                <c:pt idx="498">
                  <c:v>0.6776117769386526</c:v>
                </c:pt>
                <c:pt idx="499">
                  <c:v>0.67991025009576944</c:v>
                </c:pt>
                <c:pt idx="500">
                  <c:v>0.68138783998248753</c:v>
                </c:pt>
                <c:pt idx="501">
                  <c:v>0.67777595359273224</c:v>
                </c:pt>
                <c:pt idx="502">
                  <c:v>0.68209927215016708</c:v>
                </c:pt>
                <c:pt idx="503">
                  <c:v>0.67257702621353888</c:v>
                </c:pt>
                <c:pt idx="504">
                  <c:v>0.67268647731625886</c:v>
                </c:pt>
                <c:pt idx="505">
                  <c:v>0.66327368248235119</c:v>
                </c:pt>
                <c:pt idx="506">
                  <c:v>0.65440814316204243</c:v>
                </c:pt>
                <c:pt idx="507">
                  <c:v>0.65785585289771786</c:v>
                </c:pt>
                <c:pt idx="508">
                  <c:v>0.64855250916652984</c:v>
                </c:pt>
                <c:pt idx="509">
                  <c:v>0.66113938597931388</c:v>
                </c:pt>
                <c:pt idx="510">
                  <c:v>0.66918404202922344</c:v>
                </c:pt>
                <c:pt idx="511">
                  <c:v>0.66611941115306728</c:v>
                </c:pt>
                <c:pt idx="512">
                  <c:v>0.67416406720297684</c:v>
                </c:pt>
                <c:pt idx="513">
                  <c:v>0.66803480545066463</c:v>
                </c:pt>
                <c:pt idx="514">
                  <c:v>0.66781590324522533</c:v>
                </c:pt>
                <c:pt idx="515">
                  <c:v>0.66425874240682969</c:v>
                </c:pt>
                <c:pt idx="516">
                  <c:v>0.65977124719531521</c:v>
                </c:pt>
                <c:pt idx="517">
                  <c:v>0.65719914628139864</c:v>
                </c:pt>
                <c:pt idx="518">
                  <c:v>0.65944289388715582</c:v>
                </c:pt>
                <c:pt idx="519">
                  <c:v>0.66097520932523424</c:v>
                </c:pt>
                <c:pt idx="520">
                  <c:v>0.65550265418924092</c:v>
                </c:pt>
                <c:pt idx="521">
                  <c:v>0.65386088764844286</c:v>
                </c:pt>
                <c:pt idx="522">
                  <c:v>0.65112461008044642</c:v>
                </c:pt>
                <c:pt idx="523">
                  <c:v>0.65030372681004756</c:v>
                </c:pt>
                <c:pt idx="524">
                  <c:v>0.65178131669676564</c:v>
                </c:pt>
                <c:pt idx="525">
                  <c:v>0.65090570787500679</c:v>
                </c:pt>
                <c:pt idx="526">
                  <c:v>0.64931866688556872</c:v>
                </c:pt>
                <c:pt idx="527">
                  <c:v>0.65325890658348373</c:v>
                </c:pt>
                <c:pt idx="528">
                  <c:v>0.65594045860012051</c:v>
                </c:pt>
                <c:pt idx="529">
                  <c:v>0.64975647129644831</c:v>
                </c:pt>
                <c:pt idx="530">
                  <c:v>0.64795052810157061</c:v>
                </c:pt>
                <c:pt idx="531">
                  <c:v>0.64214961965741801</c:v>
                </c:pt>
                <c:pt idx="532">
                  <c:v>0.63924916543534194</c:v>
                </c:pt>
                <c:pt idx="533">
                  <c:v>0.64647293821485252</c:v>
                </c:pt>
                <c:pt idx="534">
                  <c:v>0.64953756909100868</c:v>
                </c:pt>
                <c:pt idx="535">
                  <c:v>0.64570678049581343</c:v>
                </c:pt>
                <c:pt idx="536">
                  <c:v>0.64483117167405457</c:v>
                </c:pt>
                <c:pt idx="537">
                  <c:v>0.64838833251244987</c:v>
                </c:pt>
                <c:pt idx="538">
                  <c:v>0.64204016855469803</c:v>
                </c:pt>
                <c:pt idx="539">
                  <c:v>0.64559732939309378</c:v>
                </c:pt>
                <c:pt idx="540">
                  <c:v>0.64401028840365571</c:v>
                </c:pt>
                <c:pt idx="541">
                  <c:v>0.63706014338094463</c:v>
                </c:pt>
                <c:pt idx="542">
                  <c:v>0.63574673014830618</c:v>
                </c:pt>
                <c:pt idx="543">
                  <c:v>0.62797570185519624</c:v>
                </c:pt>
                <c:pt idx="544">
                  <c:v>0.62430908991408096</c:v>
                </c:pt>
                <c:pt idx="545">
                  <c:v>0.62255787227056325</c:v>
                </c:pt>
                <c:pt idx="546">
                  <c:v>0.63426914026158809</c:v>
                </c:pt>
                <c:pt idx="547">
                  <c:v>0.65035845236140755</c:v>
                </c:pt>
                <c:pt idx="548">
                  <c:v>0.65429869205932245</c:v>
                </c:pt>
                <c:pt idx="549">
                  <c:v>0.65435341761068244</c:v>
                </c:pt>
                <c:pt idx="550">
                  <c:v>0.65156241449132601</c:v>
                </c:pt>
                <c:pt idx="551">
                  <c:v>0.64537842718765381</c:v>
                </c:pt>
                <c:pt idx="552">
                  <c:v>0.64729382148525139</c:v>
                </c:pt>
                <c:pt idx="553">
                  <c:v>0.64909976468012909</c:v>
                </c:pt>
                <c:pt idx="554">
                  <c:v>0.64592568270125328</c:v>
                </c:pt>
                <c:pt idx="555">
                  <c:v>0.64346303289005646</c:v>
                </c:pt>
                <c:pt idx="556">
                  <c:v>0.64231379631149765</c:v>
                </c:pt>
                <c:pt idx="557">
                  <c:v>0.64663711486893227</c:v>
                </c:pt>
                <c:pt idx="558">
                  <c:v>0.64094565752749955</c:v>
                </c:pt>
                <c:pt idx="559">
                  <c:v>0.64110983418157919</c:v>
                </c:pt>
                <c:pt idx="560">
                  <c:v>0.64132873638701915</c:v>
                </c:pt>
                <c:pt idx="561">
                  <c:v>0.63738849668910424</c:v>
                </c:pt>
                <c:pt idx="562">
                  <c:v>0.6324631970667105</c:v>
                </c:pt>
                <c:pt idx="563">
                  <c:v>0.62748317189295677</c:v>
                </c:pt>
                <c:pt idx="564">
                  <c:v>0.61927433918896724</c:v>
                </c:pt>
                <c:pt idx="565">
                  <c:v>0.61938379029168722</c:v>
                </c:pt>
                <c:pt idx="566">
                  <c:v>0.62392601105456136</c:v>
                </c:pt>
                <c:pt idx="567">
                  <c:v>0.62939856619055434</c:v>
                </c:pt>
                <c:pt idx="568">
                  <c:v>0.62688119082799754</c:v>
                </c:pt>
                <c:pt idx="569">
                  <c:v>0.62244842116784327</c:v>
                </c:pt>
                <c:pt idx="570">
                  <c:v>0.61954796694576686</c:v>
                </c:pt>
                <c:pt idx="571">
                  <c:v>0.61560772724785184</c:v>
                </c:pt>
                <c:pt idx="572">
                  <c:v>0.62135391014064456</c:v>
                </c:pt>
                <c:pt idx="573">
                  <c:v>0.62064247797296568</c:v>
                </c:pt>
                <c:pt idx="574">
                  <c:v>0.62529414983855947</c:v>
                </c:pt>
                <c:pt idx="575">
                  <c:v>0.63700541782958464</c:v>
                </c:pt>
                <c:pt idx="576">
                  <c:v>0.63733377113774425</c:v>
                </c:pt>
                <c:pt idx="577">
                  <c:v>0.6458709571498934</c:v>
                </c:pt>
                <c:pt idx="578">
                  <c:v>0.63875663547310235</c:v>
                </c:pt>
                <c:pt idx="579">
                  <c:v>0.62512997318447983</c:v>
                </c:pt>
                <c:pt idx="580">
                  <c:v>0.62244842116784327</c:v>
                </c:pt>
                <c:pt idx="581">
                  <c:v>0.61133913424177733</c:v>
                </c:pt>
                <c:pt idx="582">
                  <c:v>0.61166748754993694</c:v>
                </c:pt>
                <c:pt idx="583">
                  <c:v>0.61232419416625616</c:v>
                </c:pt>
                <c:pt idx="584">
                  <c:v>0.60947846549553997</c:v>
                </c:pt>
                <c:pt idx="585">
                  <c:v>0.60717999233842279</c:v>
                </c:pt>
                <c:pt idx="586">
                  <c:v>0.60219996716466928</c:v>
                </c:pt>
                <c:pt idx="587">
                  <c:v>0.59689158868275594</c:v>
                </c:pt>
                <c:pt idx="588">
                  <c:v>0.60116018168883056</c:v>
                </c:pt>
                <c:pt idx="589">
                  <c:v>0.60947846549553997</c:v>
                </c:pt>
                <c:pt idx="590">
                  <c:v>0.61084660427953807</c:v>
                </c:pt>
                <c:pt idx="591">
                  <c:v>0.6164833360696107</c:v>
                </c:pt>
                <c:pt idx="592">
                  <c:v>0.60898593553330038</c:v>
                </c:pt>
                <c:pt idx="593">
                  <c:v>0.60756307119794239</c:v>
                </c:pt>
                <c:pt idx="594">
                  <c:v>0.61309035188529537</c:v>
                </c:pt>
                <c:pt idx="595">
                  <c:v>0.60920483773874001</c:v>
                </c:pt>
                <c:pt idx="596">
                  <c:v>0.60652328572210357</c:v>
                </c:pt>
                <c:pt idx="597">
                  <c:v>0.60323975264050778</c:v>
                </c:pt>
                <c:pt idx="598">
                  <c:v>0.60510042138674547</c:v>
                </c:pt>
                <c:pt idx="599">
                  <c:v>0.61347343074481464</c:v>
                </c:pt>
                <c:pt idx="600">
                  <c:v>0.62726426968751714</c:v>
                </c:pt>
                <c:pt idx="601">
                  <c:v>0.63804520330542347</c:v>
                </c:pt>
                <c:pt idx="602">
                  <c:v>0.64483117167405457</c:v>
                </c:pt>
                <c:pt idx="603">
                  <c:v>0.64581623159853341</c:v>
                </c:pt>
                <c:pt idx="604">
                  <c:v>0.63924916543534194</c:v>
                </c:pt>
                <c:pt idx="605">
                  <c:v>0.64094565752749955</c:v>
                </c:pt>
                <c:pt idx="606">
                  <c:v>0.64461226946861494</c:v>
                </c:pt>
                <c:pt idx="607">
                  <c:v>0.65347780878892359</c:v>
                </c:pt>
                <c:pt idx="608">
                  <c:v>0.6696218464401027</c:v>
                </c:pt>
                <c:pt idx="609">
                  <c:v>0.67224867290537949</c:v>
                </c:pt>
                <c:pt idx="610">
                  <c:v>0.6863678651562416</c:v>
                </c:pt>
                <c:pt idx="611">
                  <c:v>0.69906419307174528</c:v>
                </c:pt>
                <c:pt idx="612">
                  <c:v>0.70760137908389442</c:v>
                </c:pt>
                <c:pt idx="613">
                  <c:v>0.72401904449187338</c:v>
                </c:pt>
                <c:pt idx="614">
                  <c:v>0.7300388551414656</c:v>
                </c:pt>
                <c:pt idx="615">
                  <c:v>0.73222787719586258</c:v>
                </c:pt>
                <c:pt idx="616">
                  <c:v>0.74246155530016966</c:v>
                </c:pt>
                <c:pt idx="617">
                  <c:v>0.74919279811744088</c:v>
                </c:pt>
                <c:pt idx="618">
                  <c:v>0.75373501888031502</c:v>
                </c:pt>
                <c:pt idx="619">
                  <c:v>0.76758058337437751</c:v>
                </c:pt>
                <c:pt idx="620">
                  <c:v>0.76834674109341661</c:v>
                </c:pt>
                <c:pt idx="621">
                  <c:v>0.77108301866141282</c:v>
                </c:pt>
                <c:pt idx="622">
                  <c:v>0.76960542877469473</c:v>
                </c:pt>
                <c:pt idx="623">
                  <c:v>0.77425710064028885</c:v>
                </c:pt>
                <c:pt idx="624">
                  <c:v>0.78624199638811365</c:v>
                </c:pt>
                <c:pt idx="625">
                  <c:v>0.78334154216603724</c:v>
                </c:pt>
                <c:pt idx="626">
                  <c:v>0.78646089859355306</c:v>
                </c:pt>
                <c:pt idx="627">
                  <c:v>0.7745854539484488</c:v>
                </c:pt>
                <c:pt idx="628">
                  <c:v>0.76303836261150326</c:v>
                </c:pt>
                <c:pt idx="629">
                  <c:v>0.77015268428829398</c:v>
                </c:pt>
                <c:pt idx="630">
                  <c:v>0.77124719531549313</c:v>
                </c:pt>
                <c:pt idx="631">
                  <c:v>0.77737645706780467</c:v>
                </c:pt>
                <c:pt idx="632">
                  <c:v>0.78700815410715286</c:v>
                </c:pt>
                <c:pt idx="633">
                  <c:v>0.78875937175067057</c:v>
                </c:pt>
                <c:pt idx="634">
                  <c:v>0.79445082909210285</c:v>
                </c:pt>
                <c:pt idx="635">
                  <c:v>0.79499808460570209</c:v>
                </c:pt>
                <c:pt idx="636">
                  <c:v>0.78936135281562947</c:v>
                </c:pt>
                <c:pt idx="637">
                  <c:v>0.7986099709954575</c:v>
                </c:pt>
                <c:pt idx="638">
                  <c:v>0.79981393312537596</c:v>
                </c:pt>
                <c:pt idx="639">
                  <c:v>0.80900782575384422</c:v>
                </c:pt>
                <c:pt idx="640">
                  <c:v>0.82635582553494202</c:v>
                </c:pt>
                <c:pt idx="641">
                  <c:v>0.83396267717397232</c:v>
                </c:pt>
                <c:pt idx="642">
                  <c:v>0.84436053193235916</c:v>
                </c:pt>
                <c:pt idx="643">
                  <c:v>0.84764406501395517</c:v>
                </c:pt>
                <c:pt idx="644">
                  <c:v>0.84638537733267638</c:v>
                </c:pt>
                <c:pt idx="645">
                  <c:v>0.84999726372243178</c:v>
                </c:pt>
                <c:pt idx="646">
                  <c:v>0.86510151589777295</c:v>
                </c:pt>
                <c:pt idx="647">
                  <c:v>0.8814644557543917</c:v>
                </c:pt>
                <c:pt idx="648">
                  <c:v>0.89717068899469177</c:v>
                </c:pt>
                <c:pt idx="649">
                  <c:v>0.90182236086028589</c:v>
                </c:pt>
                <c:pt idx="650">
                  <c:v>0.90745909265035851</c:v>
                </c:pt>
                <c:pt idx="651">
                  <c:v>0.91479231653258919</c:v>
                </c:pt>
                <c:pt idx="652">
                  <c:v>0.9291304109888906</c:v>
                </c:pt>
                <c:pt idx="653">
                  <c:v>0.94133420894215536</c:v>
                </c:pt>
                <c:pt idx="654">
                  <c:v>0.94872215837574569</c:v>
                </c:pt>
                <c:pt idx="655">
                  <c:v>0.9544683412685383</c:v>
                </c:pt>
                <c:pt idx="656">
                  <c:v>0.96410003830788593</c:v>
                </c:pt>
                <c:pt idx="657">
                  <c:v>0.97696054287746925</c:v>
                </c:pt>
                <c:pt idx="658">
                  <c:v>0.98790565314945522</c:v>
                </c:pt>
                <c:pt idx="659">
                  <c:v>0.99945274448640076</c:v>
                </c:pt>
                <c:pt idx="660">
                  <c:v>1.0007114321676789</c:v>
                </c:pt>
                <c:pt idx="661">
                  <c:v>1.0054178295846332</c:v>
                </c:pt>
                <c:pt idx="662">
                  <c:v>1.0130246812236636</c:v>
                </c:pt>
                <c:pt idx="663">
                  <c:v>1.0183877852569365</c:v>
                </c:pt>
                <c:pt idx="664">
                  <c:v>1.0215071416844523</c:v>
                </c:pt>
                <c:pt idx="665">
                  <c:v>1.025556832485087</c:v>
                </c:pt>
                <c:pt idx="666">
                  <c:v>1.0260493624473266</c:v>
                </c:pt>
                <c:pt idx="667">
                  <c:v>1.0228205549170908</c:v>
                </c:pt>
                <c:pt idx="668">
                  <c:v>1.0156515076889399</c:v>
                </c:pt>
                <c:pt idx="669">
                  <c:v>1.006183987303672</c:v>
                </c:pt>
                <c:pt idx="670">
                  <c:v>1</c:v>
                </c:pt>
                <c:pt idx="671">
                  <c:v>0.99742789908608342</c:v>
                </c:pt>
                <c:pt idx="672">
                  <c:v>1.004104416351995</c:v>
                </c:pt>
                <c:pt idx="673">
                  <c:v>1.012532151261424</c:v>
                </c:pt>
                <c:pt idx="674">
                  <c:v>1.0206315328626938</c:v>
                </c:pt>
                <c:pt idx="675">
                  <c:v>1.02336781043069</c:v>
                </c:pt>
                <c:pt idx="676">
                  <c:v>1.0153231543807806</c:v>
                </c:pt>
                <c:pt idx="677">
                  <c:v>1.0134077600831826</c:v>
                </c:pt>
                <c:pt idx="678">
                  <c:v>1.0096864225907078</c:v>
                </c:pt>
                <c:pt idx="679">
                  <c:v>1.0053083784819135</c:v>
                </c:pt>
                <c:pt idx="680">
                  <c:v>1.0050347507251138</c:v>
                </c:pt>
                <c:pt idx="681">
                  <c:v>0.99660701581568456</c:v>
                </c:pt>
                <c:pt idx="682">
                  <c:v>0.98571663109505825</c:v>
                </c:pt>
                <c:pt idx="683">
                  <c:v>0.98434849231106014</c:v>
                </c:pt>
                <c:pt idx="684">
                  <c:v>0.98593553330049821</c:v>
                </c:pt>
                <c:pt idx="685">
                  <c:v>0.97898538827778714</c:v>
                </c:pt>
                <c:pt idx="686">
                  <c:v>0.9765774640179502</c:v>
                </c:pt>
                <c:pt idx="687">
                  <c:v>0.97011984895747816</c:v>
                </c:pt>
                <c:pt idx="688">
                  <c:v>0.95435889016581832</c:v>
                </c:pt>
                <c:pt idx="689">
                  <c:v>0.94735401959174759</c:v>
                </c:pt>
                <c:pt idx="690">
                  <c:v>0.92902095988617062</c:v>
                </c:pt>
                <c:pt idx="691">
                  <c:v>0.90061839873036742</c:v>
                </c:pt>
                <c:pt idx="692">
                  <c:v>0.87309144639632219</c:v>
                </c:pt>
                <c:pt idx="693">
                  <c:v>0.83626115033108928</c:v>
                </c:pt>
                <c:pt idx="694">
                  <c:v>0.80058009084441506</c:v>
                </c:pt>
                <c:pt idx="695">
                  <c:v>0.77639139714332617</c:v>
                </c:pt>
                <c:pt idx="696">
                  <c:v>0.75565041317791293</c:v>
                </c:pt>
                <c:pt idx="697">
                  <c:v>0.73299403491490178</c:v>
                </c:pt>
                <c:pt idx="698">
                  <c:v>0.71176052098724896</c:v>
                </c:pt>
                <c:pt idx="699">
                  <c:v>0.67892519017129094</c:v>
                </c:pt>
                <c:pt idx="700">
                  <c:v>0.64302522847917687</c:v>
                </c:pt>
                <c:pt idx="701">
                  <c:v>0.61462266732337334</c:v>
                </c:pt>
                <c:pt idx="702">
                  <c:v>0.58791659825972764</c:v>
                </c:pt>
                <c:pt idx="703">
                  <c:v>0.57128003064630861</c:v>
                </c:pt>
                <c:pt idx="704">
                  <c:v>0.55573797406008851</c:v>
                </c:pt>
                <c:pt idx="705">
                  <c:v>0.53964866196026906</c:v>
                </c:pt>
                <c:pt idx="706">
                  <c:v>0.51764899031357747</c:v>
                </c:pt>
                <c:pt idx="707">
                  <c:v>0.4924205111366497</c:v>
                </c:pt>
                <c:pt idx="708">
                  <c:v>0.46773928747332122</c:v>
                </c:pt>
                <c:pt idx="709">
                  <c:v>0.44513763476167034</c:v>
                </c:pt>
                <c:pt idx="710">
                  <c:v>0.4299239314836098</c:v>
                </c:pt>
                <c:pt idx="711">
                  <c:v>0.41071526295627431</c:v>
                </c:pt>
                <c:pt idx="712">
                  <c:v>0.39396924424013569</c:v>
                </c:pt>
                <c:pt idx="713">
                  <c:v>0.37530783122639944</c:v>
                </c:pt>
                <c:pt idx="714">
                  <c:v>0.36064138346193847</c:v>
                </c:pt>
                <c:pt idx="715">
                  <c:v>0.35259672741202858</c:v>
                </c:pt>
                <c:pt idx="716">
                  <c:v>0.33935314398292565</c:v>
                </c:pt>
                <c:pt idx="717">
                  <c:v>0.32786077819734044</c:v>
                </c:pt>
                <c:pt idx="718">
                  <c:v>0.31215454495704031</c:v>
                </c:pt>
                <c:pt idx="719">
                  <c:v>0.29590105620314128</c:v>
                </c:pt>
                <c:pt idx="720">
                  <c:v>0.28298582608219763</c:v>
                </c:pt>
                <c:pt idx="721">
                  <c:v>0.27384665900508931</c:v>
                </c:pt>
                <c:pt idx="722">
                  <c:v>0.27417501231324892</c:v>
                </c:pt>
                <c:pt idx="723">
                  <c:v>0.27532424889180768</c:v>
                </c:pt>
                <c:pt idx="724">
                  <c:v>0.27242379466973127</c:v>
                </c:pt>
                <c:pt idx="725">
                  <c:v>0.26563782630110011</c:v>
                </c:pt>
                <c:pt idx="726">
                  <c:v>0.25688173808351111</c:v>
                </c:pt>
                <c:pt idx="727">
                  <c:v>0.24429486127072736</c:v>
                </c:pt>
                <c:pt idx="728">
                  <c:v>0.24227001587040975</c:v>
                </c:pt>
                <c:pt idx="729">
                  <c:v>0.2432003502435286</c:v>
                </c:pt>
                <c:pt idx="730">
                  <c:v>0.23783724621025557</c:v>
                </c:pt>
                <c:pt idx="731">
                  <c:v>0.23811087396705519</c:v>
                </c:pt>
                <c:pt idx="732">
                  <c:v>0.22749411700322877</c:v>
                </c:pt>
                <c:pt idx="733">
                  <c:v>0.21753406665572159</c:v>
                </c:pt>
                <c:pt idx="734">
                  <c:v>0.20877797843813287</c:v>
                </c:pt>
                <c:pt idx="735">
                  <c:v>0.20024079242598375</c:v>
                </c:pt>
                <c:pt idx="736">
                  <c:v>0.19690253379302802</c:v>
                </c:pt>
                <c:pt idx="737">
                  <c:v>0.18995238877031695</c:v>
                </c:pt>
                <c:pt idx="738">
                  <c:v>0.18431565698024399</c:v>
                </c:pt>
                <c:pt idx="739">
                  <c:v>0.1757784709680949</c:v>
                </c:pt>
                <c:pt idx="740">
                  <c:v>0.17052481803754185</c:v>
                </c:pt>
                <c:pt idx="741">
                  <c:v>0.16888305149674382</c:v>
                </c:pt>
                <c:pt idx="742">
                  <c:v>0.1686094237399442</c:v>
                </c:pt>
                <c:pt idx="743">
                  <c:v>0.16275378974443161</c:v>
                </c:pt>
                <c:pt idx="744">
                  <c:v>0.15782849012203784</c:v>
                </c:pt>
                <c:pt idx="745">
                  <c:v>0.15279373939692442</c:v>
                </c:pt>
                <c:pt idx="746">
                  <c:v>0.14217698243309804</c:v>
                </c:pt>
                <c:pt idx="747">
                  <c:v>0.13697805505390465</c:v>
                </c:pt>
                <c:pt idx="748">
                  <c:v>0.13353034531822897</c:v>
                </c:pt>
                <c:pt idx="749">
                  <c:v>0.12882394790127513</c:v>
                </c:pt>
                <c:pt idx="750">
                  <c:v>0.12920702676079471</c:v>
                </c:pt>
                <c:pt idx="751">
                  <c:v>0.12997318447983361</c:v>
                </c:pt>
                <c:pt idx="752">
                  <c:v>0.12482898265200019</c:v>
                </c:pt>
                <c:pt idx="753">
                  <c:v>0.12127182181360484</c:v>
                </c:pt>
                <c:pt idx="754">
                  <c:v>0.11793356318064911</c:v>
                </c:pt>
                <c:pt idx="755">
                  <c:v>0.11634652219121108</c:v>
                </c:pt>
                <c:pt idx="756">
                  <c:v>0.11596344333169149</c:v>
                </c:pt>
                <c:pt idx="757">
                  <c:v>0.11448585344497342</c:v>
                </c:pt>
                <c:pt idx="758">
                  <c:v>0.11202320363377655</c:v>
                </c:pt>
                <c:pt idx="759">
                  <c:v>0.1087396705521808</c:v>
                </c:pt>
                <c:pt idx="760">
                  <c:v>0.10857549389810116</c:v>
                </c:pt>
                <c:pt idx="761">
                  <c:v>0.10813768948722158</c:v>
                </c:pt>
                <c:pt idx="762">
                  <c:v>0.10474470530290587</c:v>
                </c:pt>
                <c:pt idx="763">
                  <c:v>9.5879165982597159E-2</c:v>
                </c:pt>
                <c:pt idx="764">
                  <c:v>9.0461336397964151E-2</c:v>
                </c:pt>
                <c:pt idx="765">
                  <c:v>9.1063317462923371E-2</c:v>
                </c:pt>
                <c:pt idx="766">
                  <c:v>9.0734964154763773E-2</c:v>
                </c:pt>
                <c:pt idx="767">
                  <c:v>9.5988617085317127E-2</c:v>
                </c:pt>
                <c:pt idx="768">
                  <c:v>9.713785366387559E-2</c:v>
                </c:pt>
                <c:pt idx="769">
                  <c:v>8.630219449460956E-2</c:v>
                </c:pt>
                <c:pt idx="770">
                  <c:v>8.0446560499096972E-2</c:v>
                </c:pt>
                <c:pt idx="771">
                  <c:v>7.6615771903901994E-2</c:v>
                </c:pt>
                <c:pt idx="772">
                  <c:v>7.3441689925025921E-2</c:v>
                </c:pt>
                <c:pt idx="773">
                  <c:v>7.2949159962786669E-2</c:v>
                </c:pt>
                <c:pt idx="774">
                  <c:v>7.3660592130465857E-2</c:v>
                </c:pt>
                <c:pt idx="775">
                  <c:v>7.032233349750984E-2</c:v>
                </c:pt>
                <c:pt idx="776">
                  <c:v>6.8297488097192535E-2</c:v>
                </c:pt>
                <c:pt idx="777">
                  <c:v>6.9063645816231714E-2</c:v>
                </c:pt>
                <c:pt idx="778">
                  <c:v>7.0814863459749397E-2</c:v>
                </c:pt>
                <c:pt idx="779">
                  <c:v>7.0212882394790177E-2</c:v>
                </c:pt>
                <c:pt idx="780">
                  <c:v>6.4247797296557607E-2</c:v>
                </c:pt>
                <c:pt idx="781">
                  <c:v>5.8939418814644567E-2</c:v>
                </c:pt>
                <c:pt idx="782">
                  <c:v>5.3904668089531142E-2</c:v>
                </c:pt>
                <c:pt idx="783">
                  <c:v>5.1660920483773895E-2</c:v>
                </c:pt>
                <c:pt idx="784">
                  <c:v>5.2043999343293484E-2</c:v>
                </c:pt>
                <c:pt idx="785">
                  <c:v>5.0073879494335859E-2</c:v>
                </c:pt>
                <c:pt idx="786">
                  <c:v>4.2795381163465186E-2</c:v>
                </c:pt>
                <c:pt idx="787">
                  <c:v>4.0223280249548639E-2</c:v>
                </c:pt>
                <c:pt idx="788">
                  <c:v>4.1591419033546739E-2</c:v>
                </c:pt>
                <c:pt idx="789">
                  <c:v>4.0278005800908324E-2</c:v>
                </c:pt>
                <c:pt idx="790">
                  <c:v>4.0332731352268308E-2</c:v>
                </c:pt>
                <c:pt idx="791">
                  <c:v>4.2959557817545138E-2</c:v>
                </c:pt>
                <c:pt idx="792">
                  <c:v>3.4422371805396035E-2</c:v>
                </c:pt>
                <c:pt idx="793">
                  <c:v>2.9223444426202654E-2</c:v>
                </c:pt>
                <c:pt idx="794">
                  <c:v>2.9934876593881544E-2</c:v>
                </c:pt>
                <c:pt idx="795">
                  <c:v>2.8785640015323081E-2</c:v>
                </c:pt>
                <c:pt idx="796">
                  <c:v>3.0701034312920723E-2</c:v>
                </c:pt>
                <c:pt idx="797">
                  <c:v>3.2452251956438409E-2</c:v>
                </c:pt>
                <c:pt idx="798">
                  <c:v>3.0591583210200755E-2</c:v>
                </c:pt>
                <c:pt idx="799">
                  <c:v>2.5064302522847769E-2</c:v>
                </c:pt>
                <c:pt idx="800">
                  <c:v>2.0303179554533961E-2</c:v>
                </c:pt>
                <c:pt idx="801">
                  <c:v>2.1452416133092424E-2</c:v>
                </c:pt>
                <c:pt idx="802">
                  <c:v>1.6581842062058649E-2</c:v>
                </c:pt>
                <c:pt idx="803">
                  <c:v>1.0343129207026775E-2</c:v>
                </c:pt>
                <c:pt idx="804">
                  <c:v>4.6516718655941411E-3</c:v>
                </c:pt>
                <c:pt idx="805">
                  <c:v>8.7560882175884353E-4</c:v>
                </c:pt>
                <c:pt idx="806">
                  <c:v>2.5173753625568648E-3</c:v>
                </c:pt>
                <c:pt idx="807">
                  <c:v>4.2138674547145677E-3</c:v>
                </c:pt>
                <c:pt idx="808">
                  <c:v>7.716302741750245E-3</c:v>
                </c:pt>
                <c:pt idx="809">
                  <c:v>5.5820062387129691E-3</c:v>
                </c:pt>
                <c:pt idx="810">
                  <c:v>7.3879494335906412E-3</c:v>
                </c:pt>
                <c:pt idx="811">
                  <c:v>1.2203797953264432E-2</c:v>
                </c:pt>
                <c:pt idx="812">
                  <c:v>1.2641602364143701E-2</c:v>
                </c:pt>
                <c:pt idx="813">
                  <c:v>1.357193673726253E-2</c:v>
                </c:pt>
                <c:pt idx="814">
                  <c:v>4.8158485196737912E-3</c:v>
                </c:pt>
                <c:pt idx="815">
                  <c:v>-6.3481639577518435E-3</c:v>
                </c:pt>
                <c:pt idx="816">
                  <c:v>-9.8505992447875217E-3</c:v>
                </c:pt>
                <c:pt idx="817">
                  <c:v>-1.1382914682865574E-2</c:v>
                </c:pt>
                <c:pt idx="818">
                  <c:v>-6.4576150604718132E-3</c:v>
                </c:pt>
                <c:pt idx="819">
                  <c:v>2.3531987084769112E-3</c:v>
                </c:pt>
                <c:pt idx="820">
                  <c:v>0</c:v>
                </c:pt>
                <c:pt idx="821">
                  <c:v>-2.1890220543963493E-4</c:v>
                </c:pt>
                <c:pt idx="822">
                  <c:v>-7.6068516390302762E-3</c:v>
                </c:pt>
                <c:pt idx="823">
                  <c:v>-1.4994801072620917E-2</c:v>
                </c:pt>
                <c:pt idx="824">
                  <c:v>-1.805943194877702E-2</c:v>
                </c:pt>
                <c:pt idx="825">
                  <c:v>-2.2601652711651193E-2</c:v>
                </c:pt>
                <c:pt idx="826">
                  <c:v>-2.0248454003173978E-2</c:v>
                </c:pt>
                <c:pt idx="827">
                  <c:v>-1.9920100695014372E-2</c:v>
                </c:pt>
                <c:pt idx="828">
                  <c:v>-1.6910195370218255E-2</c:v>
                </c:pt>
                <c:pt idx="829">
                  <c:v>-1.8606687462376259E-2</c:v>
                </c:pt>
                <c:pt idx="830">
                  <c:v>-2.5119028074207753E-2</c:v>
                </c:pt>
                <c:pt idx="831">
                  <c:v>-2.7253324577245028E-2</c:v>
                </c:pt>
                <c:pt idx="832">
                  <c:v>-3.371093963771684E-2</c:v>
                </c:pt>
                <c:pt idx="833">
                  <c:v>-3.3820390740436815E-2</c:v>
                </c:pt>
                <c:pt idx="834">
                  <c:v>-2.7745854539484589E-2</c:v>
                </c:pt>
                <c:pt idx="835">
                  <c:v>-2.5775734690526964E-2</c:v>
                </c:pt>
                <c:pt idx="836">
                  <c:v>-3.2506977507798393E-2</c:v>
                </c:pt>
                <c:pt idx="837">
                  <c:v>-3.8034258195151383E-2</c:v>
                </c:pt>
                <c:pt idx="838">
                  <c:v>-4.3342636677064422E-2</c:v>
                </c:pt>
                <c:pt idx="839">
                  <c:v>-4.9909702840256205E-2</c:v>
                </c:pt>
                <c:pt idx="840">
                  <c:v>-4.7009248618179754E-2</c:v>
                </c:pt>
                <c:pt idx="841">
                  <c:v>-3.9949652492748719E-2</c:v>
                </c:pt>
                <c:pt idx="842">
                  <c:v>-3.8307885951950997E-2</c:v>
                </c:pt>
                <c:pt idx="843">
                  <c:v>-3.6556668308433314E-2</c:v>
                </c:pt>
                <c:pt idx="844">
                  <c:v>-3.3820390740436815E-2</c:v>
                </c:pt>
                <c:pt idx="845">
                  <c:v>-4.1098889071307487E-2</c:v>
                </c:pt>
                <c:pt idx="846">
                  <c:v>-4.0989437968587512E-2</c:v>
                </c:pt>
                <c:pt idx="847">
                  <c:v>-4.3123734471624792E-2</c:v>
                </c:pt>
                <c:pt idx="848">
                  <c:v>-4.5750560936901323E-2</c:v>
                </c:pt>
                <c:pt idx="849">
                  <c:v>-4.695452306681977E-2</c:v>
                </c:pt>
                <c:pt idx="850">
                  <c:v>-4.8213210748098201E-2</c:v>
                </c:pt>
                <c:pt idx="851">
                  <c:v>-5.2864882613692342E-2</c:v>
                </c:pt>
                <c:pt idx="852">
                  <c:v>-5.2919608165052326E-2</c:v>
                </c:pt>
                <c:pt idx="853">
                  <c:v>-5.4178295846330757E-2</c:v>
                </c:pt>
                <c:pt idx="854">
                  <c:v>-5.9048869917364535E-2</c:v>
                </c:pt>
                <c:pt idx="855">
                  <c:v>-6.0362283150002652E-2</c:v>
                </c:pt>
                <c:pt idx="856">
                  <c:v>-5.8282712198325357E-2</c:v>
                </c:pt>
                <c:pt idx="857">
                  <c:v>-5.9267772122804173E-2</c:v>
                </c:pt>
                <c:pt idx="858">
                  <c:v>-5.494445356536963E-2</c:v>
                </c:pt>
                <c:pt idx="859">
                  <c:v>-5.237235265145309E-2</c:v>
                </c:pt>
                <c:pt idx="860">
                  <c:v>-5.6531494554807674E-2</c:v>
                </c:pt>
                <c:pt idx="861">
                  <c:v>-5.5710611284408809E-2</c:v>
                </c:pt>
                <c:pt idx="862">
                  <c:v>-5.4999179116729621E-2</c:v>
                </c:pt>
                <c:pt idx="863">
                  <c:v>-5.6257866798008052E-2</c:v>
                </c:pt>
                <c:pt idx="864">
                  <c:v>-5.6476769003447683E-2</c:v>
                </c:pt>
                <c:pt idx="865">
                  <c:v>-5.8994144366004551E-2</c:v>
                </c:pt>
                <c:pt idx="866">
                  <c:v>-6.0526459804082604E-2</c:v>
                </c:pt>
                <c:pt idx="867">
                  <c:v>-6.4959229464236809E-2</c:v>
                </c:pt>
                <c:pt idx="868">
                  <c:v>-6.9829803535270588E-2</c:v>
                </c:pt>
                <c:pt idx="869">
                  <c:v>-6.7367153724073703E-2</c:v>
                </c:pt>
                <c:pt idx="870">
                  <c:v>-6.7202977069994049E-2</c:v>
                </c:pt>
                <c:pt idx="871">
                  <c:v>-6.8735292508072102E-2</c:v>
                </c:pt>
                <c:pt idx="872">
                  <c:v>-6.7202977069994049E-2</c:v>
                </c:pt>
                <c:pt idx="873">
                  <c:v>-6.9993980189350533E-2</c:v>
                </c:pt>
                <c:pt idx="874">
                  <c:v>-7.3934219887265479E-2</c:v>
                </c:pt>
                <c:pt idx="875">
                  <c:v>-7.6615771903901994E-2</c:v>
                </c:pt>
                <c:pt idx="876">
                  <c:v>-7.5959065287582783E-2</c:v>
                </c:pt>
                <c:pt idx="877">
                  <c:v>-7.4426749849504731E-2</c:v>
                </c:pt>
                <c:pt idx="878">
                  <c:v>-7.4536200952224713E-2</c:v>
                </c:pt>
                <c:pt idx="879">
                  <c:v>-7.8695342855579289E-2</c:v>
                </c:pt>
                <c:pt idx="880">
                  <c:v>-8.5426585672850719E-2</c:v>
                </c:pt>
                <c:pt idx="881">
                  <c:v>-9.2869260657801045E-2</c:v>
                </c:pt>
                <c:pt idx="882">
                  <c:v>-9.9709954577792442E-2</c:v>
                </c:pt>
                <c:pt idx="883">
                  <c:v>-9.7302030317955548E-2</c:v>
                </c:pt>
                <c:pt idx="884">
                  <c:v>-9.2540907349641446E-2</c:v>
                </c:pt>
                <c:pt idx="885">
                  <c:v>-9.3580692825480233E-2</c:v>
                </c:pt>
                <c:pt idx="886">
                  <c:v>-9.1118043014283362E-2</c:v>
                </c:pt>
                <c:pt idx="887">
                  <c:v>-8.8929020959886099E-2</c:v>
                </c:pt>
                <c:pt idx="888">
                  <c:v>-8.9531002024845319E-2</c:v>
                </c:pt>
                <c:pt idx="889">
                  <c:v>-8.8983746511246076E-2</c:v>
                </c:pt>
                <c:pt idx="890">
                  <c:v>-8.9859355333004931E-2</c:v>
                </c:pt>
                <c:pt idx="891">
                  <c:v>-8.8491216549006824E-2</c:v>
                </c:pt>
                <c:pt idx="892">
                  <c:v>-8.9859355333004931E-2</c:v>
                </c:pt>
                <c:pt idx="893">
                  <c:v>-8.8983746511246076E-2</c:v>
                </c:pt>
                <c:pt idx="894">
                  <c:v>-8.668527335412915E-2</c:v>
                </c:pt>
                <c:pt idx="895">
                  <c:v>-9.0516061949324128E-2</c:v>
                </c:pt>
                <c:pt idx="896">
                  <c:v>-9.1720024079242582E-2</c:v>
                </c:pt>
                <c:pt idx="897">
                  <c:v>-8.920264871668572E-2</c:v>
                </c:pt>
                <c:pt idx="898">
                  <c:v>-9.1282219668363002E-2</c:v>
                </c:pt>
                <c:pt idx="899">
                  <c:v>-9.2376730695561793E-2</c:v>
                </c:pt>
                <c:pt idx="900">
                  <c:v>-9.5660263777157528E-2</c:v>
                </c:pt>
                <c:pt idx="901">
                  <c:v>-9.593389153395715E-2</c:v>
                </c:pt>
                <c:pt idx="902">
                  <c:v>-9.6262244842116748E-2</c:v>
                </c:pt>
                <c:pt idx="903">
                  <c:v>-9.6590598150276361E-2</c:v>
                </c:pt>
                <c:pt idx="904">
                  <c:v>-9.7958736934274759E-2</c:v>
                </c:pt>
                <c:pt idx="905">
                  <c:v>-0.10184425108082973</c:v>
                </c:pt>
                <c:pt idx="906">
                  <c:v>-0.1073715317681827</c:v>
                </c:pt>
                <c:pt idx="907">
                  <c:v>-0.11246100804465611</c:v>
                </c:pt>
                <c:pt idx="908">
                  <c:v>-0.11273463580145573</c:v>
                </c:pt>
                <c:pt idx="909">
                  <c:v>-0.11016253488753888</c:v>
                </c:pt>
                <c:pt idx="910">
                  <c:v>-0.103978547583867</c:v>
                </c:pt>
                <c:pt idx="911">
                  <c:v>-0.10102336781043056</c:v>
                </c:pt>
                <c:pt idx="912">
                  <c:v>-0.10069501450227125</c:v>
                </c:pt>
                <c:pt idx="913">
                  <c:v>-0.10282931100530823</c:v>
                </c:pt>
                <c:pt idx="914">
                  <c:v>-0.10490888195698582</c:v>
                </c:pt>
                <c:pt idx="915">
                  <c:v>-0.10666009960050352</c:v>
                </c:pt>
                <c:pt idx="916">
                  <c:v>-0.10769988507634201</c:v>
                </c:pt>
                <c:pt idx="917">
                  <c:v>-0.10835659169266122</c:v>
                </c:pt>
                <c:pt idx="918">
                  <c:v>-0.11070979040113843</c:v>
                </c:pt>
                <c:pt idx="919">
                  <c:v>-0.11092869260657806</c:v>
                </c:pt>
                <c:pt idx="920">
                  <c:v>-0.10605811853554428</c:v>
                </c:pt>
                <c:pt idx="921">
                  <c:v>-0.10332184096754779</c:v>
                </c:pt>
                <c:pt idx="922">
                  <c:v>-9.8834345756033601E-2</c:v>
                </c:pt>
                <c:pt idx="923">
                  <c:v>-9.4073222787719485E-2</c:v>
                </c:pt>
                <c:pt idx="924">
                  <c:v>-9.1665298527882591E-2</c:v>
                </c:pt>
                <c:pt idx="925">
                  <c:v>-9.9217424615552885E-2</c:v>
                </c:pt>
                <c:pt idx="926">
                  <c:v>-0.10282931100530823</c:v>
                </c:pt>
                <c:pt idx="927">
                  <c:v>-0.10797351283314192</c:v>
                </c:pt>
                <c:pt idx="928">
                  <c:v>-0.1114759481201773</c:v>
                </c:pt>
                <c:pt idx="929">
                  <c:v>-0.1032671154161878</c:v>
                </c:pt>
                <c:pt idx="930">
                  <c:v>-0.10228205549170899</c:v>
                </c:pt>
                <c:pt idx="931">
                  <c:v>-9.7520932523395179E-2</c:v>
                </c:pt>
                <c:pt idx="932">
                  <c:v>-9.4675203852678719E-2</c:v>
                </c:pt>
                <c:pt idx="933">
                  <c:v>-9.533191046899793E-2</c:v>
                </c:pt>
                <c:pt idx="934">
                  <c:v>-9.4675203852678719E-2</c:v>
                </c:pt>
                <c:pt idx="935">
                  <c:v>-0.1009139167077109</c:v>
                </c:pt>
                <c:pt idx="936">
                  <c:v>-0.10780933617906198</c:v>
                </c:pt>
                <c:pt idx="937">
                  <c:v>-0.11257045914737578</c:v>
                </c:pt>
                <c:pt idx="938">
                  <c:v>-0.11563509002353188</c:v>
                </c:pt>
                <c:pt idx="939">
                  <c:v>-0.12066984074864562</c:v>
                </c:pt>
                <c:pt idx="940">
                  <c:v>-0.11612761998577145</c:v>
                </c:pt>
                <c:pt idx="941">
                  <c:v>-0.12324194166256217</c:v>
                </c:pt>
                <c:pt idx="942">
                  <c:v>-0.12630657253871827</c:v>
                </c:pt>
                <c:pt idx="943">
                  <c:v>-0.12625184698735828</c:v>
                </c:pt>
                <c:pt idx="944">
                  <c:v>-0.1269085536036775</c:v>
                </c:pt>
                <c:pt idx="945">
                  <c:v>-0.12805779018223595</c:v>
                </c:pt>
                <c:pt idx="946">
                  <c:v>-0.13019208668527324</c:v>
                </c:pt>
                <c:pt idx="947">
                  <c:v>-0.1275652602199967</c:v>
                </c:pt>
                <c:pt idx="948">
                  <c:v>-0.12991845892847362</c:v>
                </c:pt>
                <c:pt idx="949">
                  <c:v>-0.12948065451759433</c:v>
                </c:pt>
                <c:pt idx="950">
                  <c:v>-0.12504788485743984</c:v>
                </c:pt>
                <c:pt idx="951">
                  <c:v>-0.12942592896623437</c:v>
                </c:pt>
                <c:pt idx="952">
                  <c:v>-0.12855032014447551</c:v>
                </c:pt>
                <c:pt idx="953">
                  <c:v>-0.12411755048432101</c:v>
                </c:pt>
                <c:pt idx="954">
                  <c:v>-0.12548568926831941</c:v>
                </c:pt>
                <c:pt idx="955">
                  <c:v>-0.12439117824112063</c:v>
                </c:pt>
                <c:pt idx="956">
                  <c:v>-0.12592349367919867</c:v>
                </c:pt>
                <c:pt idx="957">
                  <c:v>-0.12521206151151978</c:v>
                </c:pt>
                <c:pt idx="958">
                  <c:v>-0.12477425710064022</c:v>
                </c:pt>
                <c:pt idx="959">
                  <c:v>-0.12543096371695941</c:v>
                </c:pt>
                <c:pt idx="960">
                  <c:v>-0.12367974607344173</c:v>
                </c:pt>
                <c:pt idx="961">
                  <c:v>-0.12767471132271666</c:v>
                </c:pt>
                <c:pt idx="962">
                  <c:v>-0.13555519071854658</c:v>
                </c:pt>
                <c:pt idx="963">
                  <c:v>-0.1302468122366332</c:v>
                </c:pt>
                <c:pt idx="964">
                  <c:v>-0.13265473649647011</c:v>
                </c:pt>
                <c:pt idx="965">
                  <c:v>-0.13123187216111204</c:v>
                </c:pt>
                <c:pt idx="966">
                  <c:v>-0.12630657253871827</c:v>
                </c:pt>
                <c:pt idx="967">
                  <c:v>-0.12805779018223595</c:v>
                </c:pt>
                <c:pt idx="968">
                  <c:v>-0.13243583429103048</c:v>
                </c:pt>
                <c:pt idx="969">
                  <c:v>-0.13101296995567238</c:v>
                </c:pt>
                <c:pt idx="970">
                  <c:v>-0.13095824440431242</c:v>
                </c:pt>
                <c:pt idx="971">
                  <c:v>-0.12778416242543633</c:v>
                </c:pt>
                <c:pt idx="972">
                  <c:v>-0.1231324905598425</c:v>
                </c:pt>
                <c:pt idx="973">
                  <c:v>-0.12274941170032291</c:v>
                </c:pt>
                <c:pt idx="974">
                  <c:v>-0.11995840858096643</c:v>
                </c:pt>
                <c:pt idx="975">
                  <c:v>-0.12789361352815631</c:v>
                </c:pt>
                <c:pt idx="976">
                  <c:v>-0.1337492475236689</c:v>
                </c:pt>
                <c:pt idx="977">
                  <c:v>-0.13900290045422195</c:v>
                </c:pt>
                <c:pt idx="978">
                  <c:v>-0.14748536091501108</c:v>
                </c:pt>
                <c:pt idx="979">
                  <c:v>-0.14901767635308913</c:v>
                </c:pt>
                <c:pt idx="980">
                  <c:v>-0.14688337985005184</c:v>
                </c:pt>
                <c:pt idx="981">
                  <c:v>-0.1498385596234883</c:v>
                </c:pt>
                <c:pt idx="982">
                  <c:v>-0.14781371422317069</c:v>
                </c:pt>
                <c:pt idx="983">
                  <c:v>-0.14256006129261761</c:v>
                </c:pt>
                <c:pt idx="984">
                  <c:v>-0.13829146828654307</c:v>
                </c:pt>
                <c:pt idx="985">
                  <c:v>-0.13708750615662463</c:v>
                </c:pt>
                <c:pt idx="986">
                  <c:v>-0.13402287528046852</c:v>
                </c:pt>
                <c:pt idx="987">
                  <c:v>-0.13697805505390465</c:v>
                </c:pt>
                <c:pt idx="988">
                  <c:v>-0.14420182783341534</c:v>
                </c:pt>
                <c:pt idx="989">
                  <c:v>-0.1446943577956549</c:v>
                </c:pt>
                <c:pt idx="990">
                  <c:v>-0.13938597931374155</c:v>
                </c:pt>
                <c:pt idx="991">
                  <c:v>-0.13686860395118466</c:v>
                </c:pt>
                <c:pt idx="992">
                  <c:v>-0.1378536638756635</c:v>
                </c:pt>
                <c:pt idx="993">
                  <c:v>-0.13402287528046852</c:v>
                </c:pt>
                <c:pt idx="994">
                  <c:v>-0.14283368904941723</c:v>
                </c:pt>
                <c:pt idx="995">
                  <c:v>-0.14890822525036945</c:v>
                </c:pt>
                <c:pt idx="996">
                  <c:v>-0.14409237673069566</c:v>
                </c:pt>
                <c:pt idx="997">
                  <c:v>-0.14518688775789415</c:v>
                </c:pt>
                <c:pt idx="998">
                  <c:v>-0.14458490669293492</c:v>
                </c:pt>
                <c:pt idx="999">
                  <c:v>-0.14146555026541882</c:v>
                </c:pt>
                <c:pt idx="1000">
                  <c:v>-0.14463963224429491</c:v>
                </c:pt>
                <c:pt idx="1001">
                  <c:v>-0.14951020631532869</c:v>
                </c:pt>
                <c:pt idx="1002">
                  <c:v>-0.14732118426093144</c:v>
                </c:pt>
                <c:pt idx="1003">
                  <c:v>-0.15016691293164788</c:v>
                </c:pt>
                <c:pt idx="1004">
                  <c:v>-0.15312209270508403</c:v>
                </c:pt>
                <c:pt idx="1005">
                  <c:v>-0.15180867947244561</c:v>
                </c:pt>
                <c:pt idx="1006">
                  <c:v>-0.15071416844524713</c:v>
                </c:pt>
                <c:pt idx="1007">
                  <c:v>-0.15104252175340674</c:v>
                </c:pt>
                <c:pt idx="1008">
                  <c:v>-0.14754008646637107</c:v>
                </c:pt>
                <c:pt idx="1009">
                  <c:v>-0.1456794177201334</c:v>
                </c:pt>
                <c:pt idx="1010">
                  <c:v>-0.1494554807639687</c:v>
                </c:pt>
                <c:pt idx="1011">
                  <c:v>-0.15076889399660712</c:v>
                </c:pt>
                <c:pt idx="1012">
                  <c:v>-0.15219175833196519</c:v>
                </c:pt>
                <c:pt idx="1013">
                  <c:v>-0.15684343019755934</c:v>
                </c:pt>
                <c:pt idx="1014">
                  <c:v>-0.1539429759754829</c:v>
                </c:pt>
                <c:pt idx="1015">
                  <c:v>-0.14578886882285338</c:v>
                </c:pt>
                <c:pt idx="1016">
                  <c:v>-0.14294314015213691</c:v>
                </c:pt>
                <c:pt idx="1017">
                  <c:v>-0.1405352158923</c:v>
                </c:pt>
                <c:pt idx="1018">
                  <c:v>-0.14573414327149339</c:v>
                </c:pt>
                <c:pt idx="1019">
                  <c:v>-0.14535106441197379</c:v>
                </c:pt>
                <c:pt idx="1020">
                  <c:v>-0.14141082471405886</c:v>
                </c:pt>
                <c:pt idx="1021">
                  <c:v>-0.13265473649647011</c:v>
                </c:pt>
                <c:pt idx="1022">
                  <c:v>-0.12636129809007826</c:v>
                </c:pt>
                <c:pt idx="1023">
                  <c:v>-0.12636129809007826</c:v>
                </c:pt>
                <c:pt idx="1024">
                  <c:v>-0.12384392272752139</c:v>
                </c:pt>
                <c:pt idx="1025">
                  <c:v>-0.12641602364143822</c:v>
                </c:pt>
                <c:pt idx="1026">
                  <c:v>-0.12570459147375904</c:v>
                </c:pt>
                <c:pt idx="1027">
                  <c:v>-0.12329666721392214</c:v>
                </c:pt>
                <c:pt idx="1028">
                  <c:v>-0.12050566409456566</c:v>
                </c:pt>
                <c:pt idx="1029">
                  <c:v>-0.12263996059760295</c:v>
                </c:pt>
                <c:pt idx="1030">
                  <c:v>-0.1255404148196794</c:v>
                </c:pt>
                <c:pt idx="1031">
                  <c:v>-0.12838614349039557</c:v>
                </c:pt>
                <c:pt idx="1032">
                  <c:v>-0.13320199201006935</c:v>
                </c:pt>
                <c:pt idx="1033">
                  <c:v>-0.13730640836206426</c:v>
                </c:pt>
                <c:pt idx="1034">
                  <c:v>-0.13632134843758545</c:v>
                </c:pt>
                <c:pt idx="1035">
                  <c:v>-0.12630657253871827</c:v>
                </c:pt>
                <c:pt idx="1036">
                  <c:v>-0.11924697641328723</c:v>
                </c:pt>
                <c:pt idx="1037">
                  <c:v>-0.1193564275160072</c:v>
                </c:pt>
                <c:pt idx="1038">
                  <c:v>-0.11087396705521808</c:v>
                </c:pt>
                <c:pt idx="1039">
                  <c:v>-0.11196847808241656</c:v>
                </c:pt>
                <c:pt idx="1040">
                  <c:v>-0.12116237071088487</c:v>
                </c:pt>
                <c:pt idx="1041">
                  <c:v>-0.12214743063536368</c:v>
                </c:pt>
                <c:pt idx="1042">
                  <c:v>-0.12816724128495594</c:v>
                </c:pt>
                <c:pt idx="1043">
                  <c:v>-0.12953538006895432</c:v>
                </c:pt>
                <c:pt idx="1044">
                  <c:v>-0.13199802988015091</c:v>
                </c:pt>
                <c:pt idx="1045">
                  <c:v>-0.1333661686641493</c:v>
                </c:pt>
                <c:pt idx="1046">
                  <c:v>-0.13998796037870076</c:v>
                </c:pt>
                <c:pt idx="1047">
                  <c:v>-0.14195808022765841</c:v>
                </c:pt>
                <c:pt idx="1048">
                  <c:v>-0.13632134843758545</c:v>
                </c:pt>
                <c:pt idx="1049">
                  <c:v>-0.13933125376238156</c:v>
                </c:pt>
                <c:pt idx="1050">
                  <c:v>-0.13353034531822897</c:v>
                </c:pt>
                <c:pt idx="1051">
                  <c:v>-0.1302468122366332</c:v>
                </c:pt>
                <c:pt idx="1052">
                  <c:v>-0.13632134843758545</c:v>
                </c:pt>
                <c:pt idx="1053">
                  <c:v>-0.13883872380014231</c:v>
                </c:pt>
                <c:pt idx="1054">
                  <c:v>-0.13976905817326113</c:v>
                </c:pt>
                <c:pt idx="1055">
                  <c:v>-0.14130137361133918</c:v>
                </c:pt>
                <c:pt idx="1056">
                  <c:v>-0.14102774585453956</c:v>
                </c:pt>
                <c:pt idx="1057">
                  <c:v>-0.15345044601324362</c:v>
                </c:pt>
                <c:pt idx="1058">
                  <c:v>-0.15547529141356095</c:v>
                </c:pt>
                <c:pt idx="1059">
                  <c:v>-0.16122147430635356</c:v>
                </c:pt>
                <c:pt idx="1060">
                  <c:v>-0.16072894434411431</c:v>
                </c:pt>
                <c:pt idx="1061">
                  <c:v>-0.15224648388332518</c:v>
                </c:pt>
                <c:pt idx="1062">
                  <c:v>-0.14403765117933567</c:v>
                </c:pt>
                <c:pt idx="1063">
                  <c:v>-0.14359984676845611</c:v>
                </c:pt>
                <c:pt idx="1064">
                  <c:v>-0.14496798555245452</c:v>
                </c:pt>
                <c:pt idx="1065">
                  <c:v>-0.14890822525036945</c:v>
                </c:pt>
                <c:pt idx="1066">
                  <c:v>-0.14803261642861062</c:v>
                </c:pt>
                <c:pt idx="1067">
                  <c:v>-0.14447545559021496</c:v>
                </c:pt>
                <c:pt idx="1068">
                  <c:v>-0.14677392874733219</c:v>
                </c:pt>
                <c:pt idx="1069">
                  <c:v>-0.14617194768237296</c:v>
                </c:pt>
                <c:pt idx="1070">
                  <c:v>-0.15990806107371544</c:v>
                </c:pt>
                <c:pt idx="1071">
                  <c:v>-0.1727138400919388</c:v>
                </c:pt>
                <c:pt idx="1072">
                  <c:v>-0.1757784709680949</c:v>
                </c:pt>
                <c:pt idx="1073">
                  <c:v>-0.17698243309801334</c:v>
                </c:pt>
                <c:pt idx="1074">
                  <c:v>-0.1815793794122475</c:v>
                </c:pt>
                <c:pt idx="1075">
                  <c:v>-0.18409675477480436</c:v>
                </c:pt>
                <c:pt idx="1076">
                  <c:v>-0.1856837957642424</c:v>
                </c:pt>
                <c:pt idx="1077">
                  <c:v>-0.19301701964647305</c:v>
                </c:pt>
                <c:pt idx="1078">
                  <c:v>-0.18508181469928317</c:v>
                </c:pt>
                <c:pt idx="1079">
                  <c:v>-0.17501231324905603</c:v>
                </c:pt>
                <c:pt idx="1080">
                  <c:v>-0.17369890001641761</c:v>
                </c:pt>
                <c:pt idx="1081">
                  <c:v>-0.16565424396650807</c:v>
                </c:pt>
                <c:pt idx="1082">
                  <c:v>-0.17238548678377918</c:v>
                </c:pt>
                <c:pt idx="1083">
                  <c:v>-0.1768182564439337</c:v>
                </c:pt>
                <c:pt idx="1084">
                  <c:v>-0.17736551195753295</c:v>
                </c:pt>
                <c:pt idx="1085">
                  <c:v>-0.18311169485032555</c:v>
                </c:pt>
                <c:pt idx="1086">
                  <c:v>-0.18617632572648166</c:v>
                </c:pt>
                <c:pt idx="1087">
                  <c:v>-0.18825589667815895</c:v>
                </c:pt>
                <c:pt idx="1088">
                  <c:v>-0.19504186504679036</c:v>
                </c:pt>
                <c:pt idx="1089">
                  <c:v>-0.19843484923110608</c:v>
                </c:pt>
                <c:pt idx="1090">
                  <c:v>-0.20439993432933834</c:v>
                </c:pt>
                <c:pt idx="1091">
                  <c:v>-0.20308652109669992</c:v>
                </c:pt>
                <c:pt idx="1092">
                  <c:v>-0.20182783341542179</c:v>
                </c:pt>
                <c:pt idx="1093">
                  <c:v>-0.20790236961637401</c:v>
                </c:pt>
                <c:pt idx="1094">
                  <c:v>-0.20450938543205829</c:v>
                </c:pt>
                <c:pt idx="1095">
                  <c:v>-0.20188255896678148</c:v>
                </c:pt>
                <c:pt idx="1096">
                  <c:v>-0.20571334756197676</c:v>
                </c:pt>
                <c:pt idx="1097">
                  <c:v>-0.20768346741093408</c:v>
                </c:pt>
                <c:pt idx="1098">
                  <c:v>-0.20773819296229407</c:v>
                </c:pt>
                <c:pt idx="1099">
                  <c:v>-0.21140480490340938</c:v>
                </c:pt>
                <c:pt idx="1100">
                  <c:v>-0.21009139167077096</c:v>
                </c:pt>
                <c:pt idx="1101">
                  <c:v>-0.20740983965413445</c:v>
                </c:pt>
                <c:pt idx="1102">
                  <c:v>-0.20702676079461485</c:v>
                </c:pt>
                <c:pt idx="1103">
                  <c:v>-0.20609642642149634</c:v>
                </c:pt>
                <c:pt idx="1104">
                  <c:v>-0.21550922125540428</c:v>
                </c:pt>
                <c:pt idx="1105">
                  <c:v>-0.22185738521315612</c:v>
                </c:pt>
                <c:pt idx="1106">
                  <c:v>-0.22234991517539537</c:v>
                </c:pt>
                <c:pt idx="1107">
                  <c:v>-0.22076287418595736</c:v>
                </c:pt>
                <c:pt idx="1108">
                  <c:v>-0.22273299403491498</c:v>
                </c:pt>
                <c:pt idx="1109">
                  <c:v>-0.22163848300771619</c:v>
                </c:pt>
                <c:pt idx="1110">
                  <c:v>-0.22213101296995574</c:v>
                </c:pt>
                <c:pt idx="1111">
                  <c:v>-0.2287528046845072</c:v>
                </c:pt>
                <c:pt idx="1112">
                  <c:v>-0.24068297488097204</c:v>
                </c:pt>
                <c:pt idx="1113">
                  <c:v>-0.24166803480545054</c:v>
                </c:pt>
                <c:pt idx="1114">
                  <c:v>-0.24221529031905006</c:v>
                </c:pt>
                <c:pt idx="1115">
                  <c:v>-0.23822032506977514</c:v>
                </c:pt>
                <c:pt idx="1116">
                  <c:v>-0.23230996552290256</c:v>
                </c:pt>
                <c:pt idx="1117">
                  <c:v>-0.23302139769058178</c:v>
                </c:pt>
                <c:pt idx="1118">
                  <c:v>-0.23209106331746293</c:v>
                </c:pt>
                <c:pt idx="1119">
                  <c:v>-0.23893175723745402</c:v>
                </c:pt>
                <c:pt idx="1120">
                  <c:v>-0.24117550484321129</c:v>
                </c:pt>
                <c:pt idx="1121">
                  <c:v>-0.24243419252448972</c:v>
                </c:pt>
                <c:pt idx="1122">
                  <c:v>-0.24029989602145244</c:v>
                </c:pt>
                <c:pt idx="1123">
                  <c:v>-0.24538937229792585</c:v>
                </c:pt>
                <c:pt idx="1124">
                  <c:v>-0.24599135336288508</c:v>
                </c:pt>
                <c:pt idx="1125">
                  <c:v>-0.24998631861216</c:v>
                </c:pt>
                <c:pt idx="1126">
                  <c:v>-0.26109560553822564</c:v>
                </c:pt>
                <c:pt idx="1127">
                  <c:v>-0.26509057078750059</c:v>
                </c:pt>
                <c:pt idx="1128">
                  <c:v>-0.26695123953373823</c:v>
                </c:pt>
                <c:pt idx="1129">
                  <c:v>-0.27056312592349357</c:v>
                </c:pt>
                <c:pt idx="1130">
                  <c:v>-0.2697969682044547</c:v>
                </c:pt>
                <c:pt idx="1131">
                  <c:v>-0.26777212280413709</c:v>
                </c:pt>
                <c:pt idx="1132">
                  <c:v>-0.27182181360477203</c:v>
                </c:pt>
                <c:pt idx="1133">
                  <c:v>-0.27395611010780929</c:v>
                </c:pt>
                <c:pt idx="1134">
                  <c:v>-0.26886663383133591</c:v>
                </c:pt>
                <c:pt idx="1135">
                  <c:v>-0.26448858972254136</c:v>
                </c:pt>
                <c:pt idx="1136">
                  <c:v>-0.25874240682974875</c:v>
                </c:pt>
                <c:pt idx="1137">
                  <c:v>-0.25797624911070988</c:v>
                </c:pt>
                <c:pt idx="1138">
                  <c:v>-0.26640398402013898</c:v>
                </c:pt>
                <c:pt idx="1139">
                  <c:v>-0.26897608493405584</c:v>
                </c:pt>
                <c:pt idx="1140">
                  <c:v>-0.27138400919389277</c:v>
                </c:pt>
                <c:pt idx="1141">
                  <c:v>-0.26924971269085546</c:v>
                </c:pt>
                <c:pt idx="1142">
                  <c:v>-0.26946861489629509</c:v>
                </c:pt>
                <c:pt idx="1143">
                  <c:v>-0.26290154873310362</c:v>
                </c:pt>
                <c:pt idx="1144">
                  <c:v>-0.26919498713949547</c:v>
                </c:pt>
                <c:pt idx="1145">
                  <c:v>-0.2788266841788431</c:v>
                </c:pt>
                <c:pt idx="1146">
                  <c:v>-0.27767744760028462</c:v>
                </c:pt>
                <c:pt idx="1147">
                  <c:v>-0.27931921414108235</c:v>
                </c:pt>
                <c:pt idx="1148">
                  <c:v>-0.27877195862748311</c:v>
                </c:pt>
                <c:pt idx="1149">
                  <c:v>-0.26957806599901507</c:v>
                </c:pt>
                <c:pt idx="1150">
                  <c:v>-0.26607563071197937</c:v>
                </c:pt>
                <c:pt idx="1151">
                  <c:v>-0.26804575056093705</c:v>
                </c:pt>
                <c:pt idx="1152">
                  <c:v>-0.27143873474525243</c:v>
                </c:pt>
                <c:pt idx="1153">
                  <c:v>-0.28517484813659494</c:v>
                </c:pt>
                <c:pt idx="1154">
                  <c:v>-0.2907568543753079</c:v>
                </c:pt>
                <c:pt idx="1155">
                  <c:v>-0.29978657034969625</c:v>
                </c:pt>
                <c:pt idx="1156">
                  <c:v>-0.30186614130137351</c:v>
                </c:pt>
                <c:pt idx="1157">
                  <c:v>-0.30285120122585235</c:v>
                </c:pt>
                <c:pt idx="1158">
                  <c:v>-0.30482132107480997</c:v>
                </c:pt>
                <c:pt idx="1159">
                  <c:v>-0.3023586712636131</c:v>
                </c:pt>
                <c:pt idx="1160">
                  <c:v>-0.29300060198106481</c:v>
                </c:pt>
                <c:pt idx="1161">
                  <c:v>-0.28024954851420114</c:v>
                </c:pt>
                <c:pt idx="1162">
                  <c:v>-0.27116510698845281</c:v>
                </c:pt>
                <c:pt idx="1163">
                  <c:v>-0.27132928364253278</c:v>
                </c:pt>
                <c:pt idx="1164">
                  <c:v>-0.27302577573469045</c:v>
                </c:pt>
                <c:pt idx="1165">
                  <c:v>-0.28413506266075644</c:v>
                </c:pt>
                <c:pt idx="1166">
                  <c:v>-0.29852788266841779</c:v>
                </c:pt>
                <c:pt idx="1167">
                  <c:v>-0.29584633065178129</c:v>
                </c:pt>
                <c:pt idx="1168">
                  <c:v>-0.29234389536474592</c:v>
                </c:pt>
                <c:pt idx="1169">
                  <c:v>-0.29239862091610558</c:v>
                </c:pt>
                <c:pt idx="1170">
                  <c:v>-0.28977179445082907</c:v>
                </c:pt>
                <c:pt idx="1171">
                  <c:v>-0.29513489848410213</c:v>
                </c:pt>
                <c:pt idx="1172">
                  <c:v>-0.30536857658840921</c:v>
                </c:pt>
                <c:pt idx="1173">
                  <c:v>-0.30564220434520883</c:v>
                </c:pt>
                <c:pt idx="1174">
                  <c:v>-0.3060800087560881</c:v>
                </c:pt>
                <c:pt idx="1175">
                  <c:v>-0.28906036228314985</c:v>
                </c:pt>
                <c:pt idx="1176">
                  <c:v>-0.28993597110490904</c:v>
                </c:pt>
                <c:pt idx="1177">
                  <c:v>-0.2845728670716357</c:v>
                </c:pt>
                <c:pt idx="1178">
                  <c:v>-0.28862255787227059</c:v>
                </c:pt>
                <c:pt idx="1179">
                  <c:v>-0.3006621791714551</c:v>
                </c:pt>
                <c:pt idx="1180">
                  <c:v>-0.30263229902041272</c:v>
                </c:pt>
                <c:pt idx="1181">
                  <c:v>-0.30093580692825472</c:v>
                </c:pt>
                <c:pt idx="1182">
                  <c:v>-0.30586110655064846</c:v>
                </c:pt>
                <c:pt idx="1183">
                  <c:v>-0.30925409073496418</c:v>
                </c:pt>
                <c:pt idx="1184">
                  <c:v>-0.31647786351447488</c:v>
                </c:pt>
                <c:pt idx="1185">
                  <c:v>-0.32769660154326047</c:v>
                </c:pt>
                <c:pt idx="1186">
                  <c:v>-0.32550757948886322</c:v>
                </c:pt>
                <c:pt idx="1187">
                  <c:v>-0.32304492967766663</c:v>
                </c:pt>
                <c:pt idx="1188">
                  <c:v>-0.31483609697367715</c:v>
                </c:pt>
                <c:pt idx="1189">
                  <c:v>-0.29327422973786477</c:v>
                </c:pt>
                <c:pt idx="1190">
                  <c:v>-0.29562742844634166</c:v>
                </c:pt>
                <c:pt idx="1191">
                  <c:v>-0.30006019810649587</c:v>
                </c:pt>
                <c:pt idx="1192">
                  <c:v>-0.29754282274393901</c:v>
                </c:pt>
                <c:pt idx="1193">
                  <c:v>-0.30706506868056693</c:v>
                </c:pt>
                <c:pt idx="1194">
                  <c:v>-0.31303015377879917</c:v>
                </c:pt>
                <c:pt idx="1195">
                  <c:v>-0.31565698024407601</c:v>
                </c:pt>
                <c:pt idx="1196">
                  <c:v>-0.32468669621846435</c:v>
                </c:pt>
                <c:pt idx="1197">
                  <c:v>-0.32205986975318784</c:v>
                </c:pt>
                <c:pt idx="1198">
                  <c:v>-0.31784600229847326</c:v>
                </c:pt>
                <c:pt idx="1199">
                  <c:v>-0.32933836808405847</c:v>
                </c:pt>
                <c:pt idx="1200">
                  <c:v>-0.33502982542549115</c:v>
                </c:pt>
                <c:pt idx="1201">
                  <c:v>-0.3344825699118919</c:v>
                </c:pt>
                <c:pt idx="1202">
                  <c:v>-0.33442784436053191</c:v>
                </c:pt>
                <c:pt idx="1203">
                  <c:v>-0.32282602747222672</c:v>
                </c:pt>
                <c:pt idx="1204">
                  <c:v>-0.30903518852952455</c:v>
                </c:pt>
                <c:pt idx="1205">
                  <c:v>-0.29809007825753853</c:v>
                </c:pt>
                <c:pt idx="1206">
                  <c:v>-0.29228916981338593</c:v>
                </c:pt>
                <c:pt idx="1207">
                  <c:v>-0.30985607179992342</c:v>
                </c:pt>
                <c:pt idx="1208">
                  <c:v>-0.31111475948120182</c:v>
                </c:pt>
                <c:pt idx="1209">
                  <c:v>-0.31937831773655134</c:v>
                </c:pt>
                <c:pt idx="1210">
                  <c:v>-0.33251245006293428</c:v>
                </c:pt>
                <c:pt idx="1211">
                  <c:v>-0.31281125157335954</c:v>
                </c:pt>
                <c:pt idx="1212">
                  <c:v>-0.31406993925463794</c:v>
                </c:pt>
                <c:pt idx="1213">
                  <c:v>-0.32654736496470199</c:v>
                </c:pt>
                <c:pt idx="1214">
                  <c:v>-0.32698516937558159</c:v>
                </c:pt>
                <c:pt idx="1215">
                  <c:v>-0.32901001477589892</c:v>
                </c:pt>
                <c:pt idx="1216">
                  <c:v>-0.34389536474579985</c:v>
                </c:pt>
                <c:pt idx="1217">
                  <c:v>-0.34602966124883711</c:v>
                </c:pt>
                <c:pt idx="1218">
                  <c:v>-0.34236304930772177</c:v>
                </c:pt>
                <c:pt idx="1219">
                  <c:v>-0.34373118809171987</c:v>
                </c:pt>
                <c:pt idx="1220">
                  <c:v>-0.33601488534996993</c:v>
                </c:pt>
                <c:pt idx="1221">
                  <c:v>-0.3256170305915832</c:v>
                </c:pt>
                <c:pt idx="1222">
                  <c:v>-0.32977617249493779</c:v>
                </c:pt>
                <c:pt idx="1223">
                  <c:v>-0.33825863295572689</c:v>
                </c:pt>
                <c:pt idx="1224">
                  <c:v>-0.357740929239862</c:v>
                </c:pt>
                <c:pt idx="1225">
                  <c:v>-0.38050675860559285</c:v>
                </c:pt>
                <c:pt idx="1226">
                  <c:v>-0.38685492256334469</c:v>
                </c:pt>
                <c:pt idx="1227">
                  <c:v>-0.4062277677447601</c:v>
                </c:pt>
                <c:pt idx="1228">
                  <c:v>-0.4062277677447601</c:v>
                </c:pt>
                <c:pt idx="1229">
                  <c:v>-0.39927762272204903</c:v>
                </c:pt>
                <c:pt idx="1230">
                  <c:v>-0.38296940841678973</c:v>
                </c:pt>
                <c:pt idx="1231">
                  <c:v>-0.36113391342417772</c:v>
                </c:pt>
                <c:pt idx="1232">
                  <c:v>-0.35812400809938161</c:v>
                </c:pt>
                <c:pt idx="1233">
                  <c:v>-0.34400481584851983</c:v>
                </c:pt>
                <c:pt idx="1234">
                  <c:v>-0.34783560444371481</c:v>
                </c:pt>
                <c:pt idx="1235">
                  <c:v>-0.36441744650577346</c:v>
                </c:pt>
                <c:pt idx="1236">
                  <c:v>-0.3590543424725004</c:v>
                </c:pt>
                <c:pt idx="1237">
                  <c:v>-0.35538773053138506</c:v>
                </c:pt>
                <c:pt idx="1238">
                  <c:v>-0.35724839927762275</c:v>
                </c:pt>
                <c:pt idx="1239">
                  <c:v>-0.35314398292562782</c:v>
                </c:pt>
                <c:pt idx="1240">
                  <c:v>-0.35314398292562782</c:v>
                </c:pt>
                <c:pt idx="1241">
                  <c:v>-0.36359656323537459</c:v>
                </c:pt>
                <c:pt idx="1242">
                  <c:v>-0.38477535161166737</c:v>
                </c:pt>
                <c:pt idx="1243">
                  <c:v>-0.39013845564494071</c:v>
                </c:pt>
                <c:pt idx="1244">
                  <c:v>-0.39183494773709843</c:v>
                </c:pt>
                <c:pt idx="1245">
                  <c:v>-0.39172549663437845</c:v>
                </c:pt>
                <c:pt idx="1246">
                  <c:v>-0.36408909319761384</c:v>
                </c:pt>
                <c:pt idx="1247">
                  <c:v>-0.34225359820500184</c:v>
                </c:pt>
                <c:pt idx="1248">
                  <c:v>-0.34964154763859245</c:v>
                </c:pt>
                <c:pt idx="1249">
                  <c:v>-0.34865648771411367</c:v>
                </c:pt>
                <c:pt idx="1250">
                  <c:v>-0.36036775570513885</c:v>
                </c:pt>
                <c:pt idx="1251">
                  <c:v>-0.40551633557708094</c:v>
                </c:pt>
                <c:pt idx="1252">
                  <c:v>-0.39894926941388947</c:v>
                </c:pt>
                <c:pt idx="1253">
                  <c:v>-0.39982487823564827</c:v>
                </c:pt>
                <c:pt idx="1254">
                  <c:v>-0.40360094127948326</c:v>
                </c:pt>
                <c:pt idx="1255">
                  <c:v>-0.38783998248782348</c:v>
                </c:pt>
                <c:pt idx="1256">
                  <c:v>-0.3984020139002899</c:v>
                </c:pt>
                <c:pt idx="1257">
                  <c:v>-0.39993432933836798</c:v>
                </c:pt>
                <c:pt idx="1258">
                  <c:v>-0.3751436545723198</c:v>
                </c:pt>
                <c:pt idx="1259">
                  <c:v>-0.401466644776446</c:v>
                </c:pt>
                <c:pt idx="1260">
                  <c:v>-0.41120779291851356</c:v>
                </c:pt>
                <c:pt idx="1261">
                  <c:v>-0.4080884364909978</c:v>
                </c:pt>
                <c:pt idx="1262">
                  <c:v>-0.41832211459530461</c:v>
                </c:pt>
                <c:pt idx="1263">
                  <c:v>-0.42379466973129759</c:v>
                </c:pt>
                <c:pt idx="1264">
                  <c:v>-0.39982487823564827</c:v>
                </c:pt>
                <c:pt idx="1265">
                  <c:v>-0.40168554698188597</c:v>
                </c:pt>
                <c:pt idx="1266">
                  <c:v>-0.4120286761889127</c:v>
                </c:pt>
                <c:pt idx="1267">
                  <c:v>-0.41367044272971043</c:v>
                </c:pt>
                <c:pt idx="1268">
                  <c:v>-0.43129207026760791</c:v>
                </c:pt>
                <c:pt idx="1269">
                  <c:v>-0.44179937612871462</c:v>
                </c:pt>
                <c:pt idx="1270">
                  <c:v>-0.441471022820555</c:v>
                </c:pt>
                <c:pt idx="1271">
                  <c:v>-0.43419252448968432</c:v>
                </c:pt>
                <c:pt idx="1272">
                  <c:v>-0.41224757839435233</c:v>
                </c:pt>
                <c:pt idx="1273">
                  <c:v>-0.40617304219340011</c:v>
                </c:pt>
                <c:pt idx="1274">
                  <c:v>-0.40119301701964638</c:v>
                </c:pt>
                <c:pt idx="1275">
                  <c:v>-0.38362611503310895</c:v>
                </c:pt>
                <c:pt idx="1276">
                  <c:v>-0.39676024735949217</c:v>
                </c:pt>
                <c:pt idx="1277">
                  <c:v>-0.4121928528429924</c:v>
                </c:pt>
                <c:pt idx="1278">
                  <c:v>-0.41700870136266616</c:v>
                </c:pt>
                <c:pt idx="1279">
                  <c:v>-0.42144147102282065</c:v>
                </c:pt>
                <c:pt idx="1280">
                  <c:v>-0.43419252448968432</c:v>
                </c:pt>
                <c:pt idx="1281">
                  <c:v>-0.43873474525255851</c:v>
                </c:pt>
                <c:pt idx="1282">
                  <c:v>-0.4505007387949434</c:v>
                </c:pt>
                <c:pt idx="1283">
                  <c:v>-0.46949050511683893</c:v>
                </c:pt>
                <c:pt idx="1284">
                  <c:v>-0.46998303507907846</c:v>
                </c:pt>
                <c:pt idx="1285">
                  <c:v>-0.46938105401411928</c:v>
                </c:pt>
                <c:pt idx="1286">
                  <c:v>-0.44913260001094496</c:v>
                </c:pt>
                <c:pt idx="1287">
                  <c:v>-0.4371477042631205</c:v>
                </c:pt>
                <c:pt idx="1288">
                  <c:v>-0.43484923110600326</c:v>
                </c:pt>
                <c:pt idx="1289">
                  <c:v>-0.41706342691402615</c:v>
                </c:pt>
                <c:pt idx="1290">
                  <c:v>-0.42330213976905801</c:v>
                </c:pt>
                <c:pt idx="1291">
                  <c:v>-0.4103321840967547</c:v>
                </c:pt>
                <c:pt idx="1292">
                  <c:v>-0.39238220325069767</c:v>
                </c:pt>
                <c:pt idx="1293">
                  <c:v>-0.40518798226892133</c:v>
                </c:pt>
                <c:pt idx="1294">
                  <c:v>-0.39763585618125102</c:v>
                </c:pt>
                <c:pt idx="1295">
                  <c:v>-0.38127291632463201</c:v>
                </c:pt>
                <c:pt idx="1296">
                  <c:v>-0.35949214688337999</c:v>
                </c:pt>
                <c:pt idx="1297">
                  <c:v>-0.32474142176982435</c:v>
                </c:pt>
                <c:pt idx="1298">
                  <c:v>-0.32211459530454783</c:v>
                </c:pt>
                <c:pt idx="1299">
                  <c:v>-0.33634323865812954</c:v>
                </c:pt>
                <c:pt idx="1300">
                  <c:v>-0.35172111859026978</c:v>
                </c:pt>
                <c:pt idx="1301">
                  <c:v>-0.39183494773709843</c:v>
                </c:pt>
                <c:pt idx="1302">
                  <c:v>-0.42948612707273021</c:v>
                </c:pt>
                <c:pt idx="1303">
                  <c:v>-0.44179937612871462</c:v>
                </c:pt>
                <c:pt idx="1304">
                  <c:v>-0.45121217096262256</c:v>
                </c:pt>
                <c:pt idx="1305">
                  <c:v>-0.46620697203524319</c:v>
                </c:pt>
                <c:pt idx="1306">
                  <c:v>-0.47540086466371151</c:v>
                </c:pt>
                <c:pt idx="1307">
                  <c:v>-0.45132162206534221</c:v>
                </c:pt>
                <c:pt idx="1308">
                  <c:v>-0.44978930662726418</c:v>
                </c:pt>
                <c:pt idx="1309">
                  <c:v>-0.42625731954249446</c:v>
                </c:pt>
                <c:pt idx="1310">
                  <c:v>-0.42461555300169646</c:v>
                </c:pt>
                <c:pt idx="1311">
                  <c:v>-0.42040168554698187</c:v>
                </c:pt>
                <c:pt idx="1312">
                  <c:v>-0.43495868220872319</c:v>
                </c:pt>
                <c:pt idx="1313">
                  <c:v>-0.46390849887812624</c:v>
                </c:pt>
                <c:pt idx="1314">
                  <c:v>-0.48114704755650411</c:v>
                </c:pt>
                <c:pt idx="1315">
                  <c:v>-0.48787829037377556</c:v>
                </c:pt>
                <c:pt idx="1316">
                  <c:v>-0.50418650467903459</c:v>
                </c:pt>
                <c:pt idx="1317">
                  <c:v>-0.47906747660482685</c:v>
                </c:pt>
                <c:pt idx="1318">
                  <c:v>-0.45734143271493449</c:v>
                </c:pt>
                <c:pt idx="1319">
                  <c:v>-0.4651671865594047</c:v>
                </c:pt>
                <c:pt idx="1320">
                  <c:v>-0.45564494062277677</c:v>
                </c:pt>
                <c:pt idx="1321">
                  <c:v>-0.45816231598533363</c:v>
                </c:pt>
                <c:pt idx="1322">
                  <c:v>-0.48497783615169909</c:v>
                </c:pt>
                <c:pt idx="1323">
                  <c:v>-0.48142067531330374</c:v>
                </c:pt>
                <c:pt idx="1324">
                  <c:v>-0.48185847972418333</c:v>
                </c:pt>
                <c:pt idx="1325">
                  <c:v>-0.48787829037377556</c:v>
                </c:pt>
                <c:pt idx="1326">
                  <c:v>-0.48032616428610525</c:v>
                </c:pt>
                <c:pt idx="1327">
                  <c:v>-0.45400317408197877</c:v>
                </c:pt>
                <c:pt idx="1328">
                  <c:v>-0.4367098998522409</c:v>
                </c:pt>
                <c:pt idx="1329">
                  <c:v>-0.42242653094729921</c:v>
                </c:pt>
                <c:pt idx="1330">
                  <c:v>-0.41750123132490574</c:v>
                </c:pt>
                <c:pt idx="1331">
                  <c:v>-0.4309637169594483</c:v>
                </c:pt>
                <c:pt idx="1332">
                  <c:v>-0.44366004487495198</c:v>
                </c:pt>
                <c:pt idx="1333">
                  <c:v>-0.43079954030536866</c:v>
                </c:pt>
                <c:pt idx="1334">
                  <c:v>-0.43172987467848745</c:v>
                </c:pt>
                <c:pt idx="1335">
                  <c:v>-0.41766540797898538</c:v>
                </c:pt>
                <c:pt idx="1336">
                  <c:v>-0.42122256881738074</c:v>
                </c:pt>
                <c:pt idx="1337">
                  <c:v>-0.45580911727685641</c:v>
                </c:pt>
                <c:pt idx="1338">
                  <c:v>-0.49619657418048468</c:v>
                </c:pt>
                <c:pt idx="1339">
                  <c:v>-0.49192798117441044</c:v>
                </c:pt>
                <c:pt idx="1340">
                  <c:v>-0.4754555902150715</c:v>
                </c:pt>
                <c:pt idx="1341">
                  <c:v>-0.4897389591200132</c:v>
                </c:pt>
                <c:pt idx="1342">
                  <c:v>-0.48952005691457329</c:v>
                </c:pt>
                <c:pt idx="1343">
                  <c:v>-0.50916652985278832</c:v>
                </c:pt>
                <c:pt idx="1344">
                  <c:v>-0.54227548842554596</c:v>
                </c:pt>
                <c:pt idx="1345">
                  <c:v>-0.52711651069884535</c:v>
                </c:pt>
                <c:pt idx="1346">
                  <c:v>-0.4719531549280358</c:v>
                </c:pt>
                <c:pt idx="1347">
                  <c:v>-0.44677940130246807</c:v>
                </c:pt>
                <c:pt idx="1348">
                  <c:v>-0.4223170798445795</c:v>
                </c:pt>
                <c:pt idx="1349">
                  <c:v>-0.41246648059979202</c:v>
                </c:pt>
                <c:pt idx="1350">
                  <c:v>-0.4282274393914518</c:v>
                </c:pt>
                <c:pt idx="1351">
                  <c:v>-0.39604881519181301</c:v>
                </c:pt>
                <c:pt idx="1352">
                  <c:v>-0.38526788157390696</c:v>
                </c:pt>
                <c:pt idx="1353">
                  <c:v>-0.36999945274448642</c:v>
                </c:pt>
                <c:pt idx="1354">
                  <c:v>-0.38751162917966386</c:v>
                </c:pt>
                <c:pt idx="1355">
                  <c:v>-0.38258632955727045</c:v>
                </c:pt>
                <c:pt idx="1356">
                  <c:v>-0.39987960378700826</c:v>
                </c:pt>
                <c:pt idx="1357">
                  <c:v>-0.42149619657418036</c:v>
                </c:pt>
                <c:pt idx="1358">
                  <c:v>-0.43649099764680127</c:v>
                </c:pt>
                <c:pt idx="1359">
                  <c:v>-0.43216767908936671</c:v>
                </c:pt>
                <c:pt idx="1360">
                  <c:v>-0.43884419635527816</c:v>
                </c:pt>
                <c:pt idx="1361">
                  <c:v>-0.44754555902150722</c:v>
                </c:pt>
                <c:pt idx="1362">
                  <c:v>-0.41350626607563079</c:v>
                </c:pt>
                <c:pt idx="1363">
                  <c:v>-0.39342198872653644</c:v>
                </c:pt>
                <c:pt idx="1364">
                  <c:v>-0.42417774859081719</c:v>
                </c:pt>
                <c:pt idx="1365">
                  <c:v>-0.4505007387949434</c:v>
                </c:pt>
                <c:pt idx="1366">
                  <c:v>-0.46018716138565097</c:v>
                </c:pt>
                <c:pt idx="1367">
                  <c:v>-0.48207738192962296</c:v>
                </c:pt>
                <c:pt idx="1368">
                  <c:v>-0.48858972254145472</c:v>
                </c:pt>
                <c:pt idx="1369">
                  <c:v>-0.48771411371969559</c:v>
                </c:pt>
                <c:pt idx="1370">
                  <c:v>-0.47611229683139067</c:v>
                </c:pt>
                <c:pt idx="1371">
                  <c:v>-0.52832047282876382</c:v>
                </c:pt>
                <c:pt idx="1372">
                  <c:v>-0.50517156460351342</c:v>
                </c:pt>
                <c:pt idx="1373">
                  <c:v>-0.51086302194494604</c:v>
                </c:pt>
                <c:pt idx="1374">
                  <c:v>-0.50199748262463728</c:v>
                </c:pt>
                <c:pt idx="1375">
                  <c:v>-0.48585344497345823</c:v>
                </c:pt>
                <c:pt idx="1376">
                  <c:v>-0.46981885842499854</c:v>
                </c:pt>
                <c:pt idx="1377">
                  <c:v>-0.46210255568324859</c:v>
                </c:pt>
                <c:pt idx="1378">
                  <c:v>-0.44513763476167034</c:v>
                </c:pt>
                <c:pt idx="1379">
                  <c:v>-0.43878947080391817</c:v>
                </c:pt>
                <c:pt idx="1380">
                  <c:v>-0.4412521206151151</c:v>
                </c:pt>
                <c:pt idx="1381">
                  <c:v>-0.44278443605319312</c:v>
                </c:pt>
                <c:pt idx="1382">
                  <c:v>-0.45690362830405518</c:v>
                </c:pt>
                <c:pt idx="1383">
                  <c:v>-0.46330651781316701</c:v>
                </c:pt>
                <c:pt idx="1384">
                  <c:v>-0.4767142778963499</c:v>
                </c:pt>
                <c:pt idx="1385">
                  <c:v>-0.51234061183166413</c:v>
                </c:pt>
                <c:pt idx="1386">
                  <c:v>-0.55814589831992567</c:v>
                </c:pt>
                <c:pt idx="1387">
                  <c:v>-0.56449406227767751</c:v>
                </c:pt>
                <c:pt idx="1388">
                  <c:v>-0.56837957642423254</c:v>
                </c:pt>
                <c:pt idx="1389">
                  <c:v>-0.5597876648607234</c:v>
                </c:pt>
                <c:pt idx="1390">
                  <c:v>-0.5160619493241394</c:v>
                </c:pt>
                <c:pt idx="1391">
                  <c:v>-0.48568926831937831</c:v>
                </c:pt>
                <c:pt idx="1392">
                  <c:v>-0.47726153340994915</c:v>
                </c:pt>
                <c:pt idx="1393">
                  <c:v>-0.46620697203524319</c:v>
                </c:pt>
                <c:pt idx="1394">
                  <c:v>-0.4531822908115799</c:v>
                </c:pt>
                <c:pt idx="1395">
                  <c:v>-0.45323701636293989</c:v>
                </c:pt>
                <c:pt idx="1396">
                  <c:v>-0.45039128769222342</c:v>
                </c:pt>
                <c:pt idx="1397">
                  <c:v>-0.45055546434630334</c:v>
                </c:pt>
                <c:pt idx="1398">
                  <c:v>-0.45126689651398227</c:v>
                </c:pt>
                <c:pt idx="1399">
                  <c:v>-0.46883379850052004</c:v>
                </c:pt>
                <c:pt idx="1400">
                  <c:v>-0.49997263722432</c:v>
                </c:pt>
                <c:pt idx="1401">
                  <c:v>-0.51398237837246208</c:v>
                </c:pt>
                <c:pt idx="1402">
                  <c:v>-0.50692278224703102</c:v>
                </c:pt>
                <c:pt idx="1403">
                  <c:v>-0.46845071964100043</c:v>
                </c:pt>
                <c:pt idx="1404">
                  <c:v>-0.41553111147594812</c:v>
                </c:pt>
                <c:pt idx="1405">
                  <c:v>-0.38121819077327201</c:v>
                </c:pt>
                <c:pt idx="1406">
                  <c:v>-0.38931757237454157</c:v>
                </c:pt>
                <c:pt idx="1407">
                  <c:v>-0.44103321840967546</c:v>
                </c:pt>
                <c:pt idx="1408">
                  <c:v>-0.49800251737536266</c:v>
                </c:pt>
                <c:pt idx="1409">
                  <c:v>-0.55278279428665233</c:v>
                </c:pt>
                <c:pt idx="1410">
                  <c:v>-0.54884255458873743</c:v>
                </c:pt>
                <c:pt idx="1411">
                  <c:v>-0.54254911618234558</c:v>
                </c:pt>
                <c:pt idx="1412">
                  <c:v>-0.51901712909757558</c:v>
                </c:pt>
                <c:pt idx="1413">
                  <c:v>-0.50757948886335025</c:v>
                </c:pt>
                <c:pt idx="1414">
                  <c:v>-0.49034094018497243</c:v>
                </c:pt>
                <c:pt idx="1415">
                  <c:v>-0.49181853007169052</c:v>
                </c:pt>
                <c:pt idx="1416">
                  <c:v>-0.51940020795709507</c:v>
                </c:pt>
                <c:pt idx="1417">
                  <c:v>-0.50894762764734869</c:v>
                </c:pt>
                <c:pt idx="1418">
                  <c:v>-0.49351502216384818</c:v>
                </c:pt>
                <c:pt idx="1419">
                  <c:v>-0.48590817052481794</c:v>
                </c:pt>
                <c:pt idx="1420">
                  <c:v>-0.46122694686148974</c:v>
                </c:pt>
                <c:pt idx="1421">
                  <c:v>-0.43687407650632087</c:v>
                </c:pt>
                <c:pt idx="1422">
                  <c:v>-0.39489957861325453</c:v>
                </c:pt>
                <c:pt idx="1423">
                  <c:v>-0.38203907404367088</c:v>
                </c:pt>
                <c:pt idx="1424">
                  <c:v>-0.41180977398347279</c:v>
                </c:pt>
                <c:pt idx="1425">
                  <c:v>-0.42932195041865057</c:v>
                </c:pt>
                <c:pt idx="1426">
                  <c:v>-0.49159962786625083</c:v>
                </c:pt>
                <c:pt idx="1427">
                  <c:v>-0.52339517320637008</c:v>
                </c:pt>
                <c:pt idx="1428">
                  <c:v>-0.47386854922563343</c:v>
                </c:pt>
                <c:pt idx="1429">
                  <c:v>-0.44716248016198767</c:v>
                </c:pt>
                <c:pt idx="1430">
                  <c:v>-0.38455644940622774</c:v>
                </c:pt>
                <c:pt idx="1431">
                  <c:v>-0.41323263831883117</c:v>
                </c:pt>
                <c:pt idx="1432">
                  <c:v>-0.44814754008646646</c:v>
                </c:pt>
                <c:pt idx="1433">
                  <c:v>-0.54588737481530125</c:v>
                </c:pt>
                <c:pt idx="1434">
                  <c:v>-0.58310074974005355</c:v>
                </c:pt>
                <c:pt idx="1435">
                  <c:v>-0.58906583483828601</c:v>
                </c:pt>
                <c:pt idx="1436">
                  <c:v>-0.53368357686203682</c:v>
                </c:pt>
                <c:pt idx="1437">
                  <c:v>-0.51414655502654172</c:v>
                </c:pt>
                <c:pt idx="1438">
                  <c:v>-0.51688283259453827</c:v>
                </c:pt>
                <c:pt idx="1439">
                  <c:v>-0.50391287692223496</c:v>
                </c:pt>
                <c:pt idx="1440">
                  <c:v>-0.52164395556285237</c:v>
                </c:pt>
                <c:pt idx="1441">
                  <c:v>-0.50068406939199916</c:v>
                </c:pt>
                <c:pt idx="1442">
                  <c:v>-0.48098287090242448</c:v>
                </c:pt>
                <c:pt idx="1443">
                  <c:v>-0.45033656214086343</c:v>
                </c:pt>
                <c:pt idx="1444">
                  <c:v>-0.37585508673999901</c:v>
                </c:pt>
                <c:pt idx="1445">
                  <c:v>-0.3135226837410387</c:v>
                </c:pt>
                <c:pt idx="1446">
                  <c:v>-0.34345756033492025</c:v>
                </c:pt>
                <c:pt idx="1447">
                  <c:v>-0.30520439993432924</c:v>
                </c:pt>
                <c:pt idx="1448">
                  <c:v>-0.2899906966562687</c:v>
                </c:pt>
                <c:pt idx="1449">
                  <c:v>-0.32058227986646975</c:v>
                </c:pt>
                <c:pt idx="1450">
                  <c:v>-0.31773655119575328</c:v>
                </c:pt>
                <c:pt idx="1451">
                  <c:v>-0.36359656323537459</c:v>
                </c:pt>
                <c:pt idx="1452">
                  <c:v>-0.42587424068297486</c:v>
                </c:pt>
                <c:pt idx="1453">
                  <c:v>-0.47879384884802723</c:v>
                </c:pt>
                <c:pt idx="1454">
                  <c:v>-0.48514201280577907</c:v>
                </c:pt>
                <c:pt idx="1455">
                  <c:v>-0.51961911016253481</c:v>
                </c:pt>
                <c:pt idx="1456">
                  <c:v>-0.4767142778963499</c:v>
                </c:pt>
                <c:pt idx="1457">
                  <c:v>-0.45000820883270409</c:v>
                </c:pt>
                <c:pt idx="1458">
                  <c:v>-0.48142067531330374</c:v>
                </c:pt>
                <c:pt idx="1459">
                  <c:v>-0.50385815137087497</c:v>
                </c:pt>
                <c:pt idx="1460">
                  <c:v>-0.527225961801565</c:v>
                </c:pt>
                <c:pt idx="1461">
                  <c:v>-0.55114102774585461</c:v>
                </c:pt>
                <c:pt idx="1462">
                  <c:v>-0.56837957642423254</c:v>
                </c:pt>
                <c:pt idx="1463">
                  <c:v>-0.59683686313139594</c:v>
                </c:pt>
                <c:pt idx="1464">
                  <c:v>-0.61845345591856837</c:v>
                </c:pt>
                <c:pt idx="1465">
                  <c:v>-0.59618015651507672</c:v>
                </c:pt>
                <c:pt idx="1466">
                  <c:v>-0.58091172768565658</c:v>
                </c:pt>
                <c:pt idx="1467">
                  <c:v>-0.58523504624309075</c:v>
                </c:pt>
                <c:pt idx="1468">
                  <c:v>-0.55130520439993425</c:v>
                </c:pt>
                <c:pt idx="1469">
                  <c:v>-0.54977288896185628</c:v>
                </c:pt>
                <c:pt idx="1470">
                  <c:v>-0.53609150112187376</c:v>
                </c:pt>
                <c:pt idx="1471">
                  <c:v>-0.51814152027581672</c:v>
                </c:pt>
                <c:pt idx="1472">
                  <c:v>-0.56766814425655332</c:v>
                </c:pt>
                <c:pt idx="1473">
                  <c:v>-0.56432988562359754</c:v>
                </c:pt>
                <c:pt idx="1474">
                  <c:v>-0.52175340666557202</c:v>
                </c:pt>
                <c:pt idx="1475">
                  <c:v>-0.65407978985388282</c:v>
                </c:pt>
                <c:pt idx="1476">
                  <c:v>-0.66704974552618612</c:v>
                </c:pt>
                <c:pt idx="1477">
                  <c:v>-0.63771684999726386</c:v>
                </c:pt>
                <c:pt idx="1478">
                  <c:v>-0.62600558200623868</c:v>
                </c:pt>
                <c:pt idx="1479">
                  <c:v>-0.6403984020139003</c:v>
                </c:pt>
                <c:pt idx="1480">
                  <c:v>-0.58819022601652726</c:v>
                </c:pt>
                <c:pt idx="1481">
                  <c:v>-0.53313632134843758</c:v>
                </c:pt>
                <c:pt idx="1482">
                  <c:v>-0.5138729272697421</c:v>
                </c:pt>
                <c:pt idx="1483">
                  <c:v>-0.46856017074372008</c:v>
                </c:pt>
                <c:pt idx="1484">
                  <c:v>-0.36901439282000759</c:v>
                </c:pt>
                <c:pt idx="1485">
                  <c:v>-0.37985005198927391</c:v>
                </c:pt>
                <c:pt idx="1486">
                  <c:v>-0.33349750998741307</c:v>
                </c:pt>
                <c:pt idx="1487">
                  <c:v>-0.45701307940677488</c:v>
                </c:pt>
                <c:pt idx="1488">
                  <c:v>-0.58485196738357148</c:v>
                </c:pt>
                <c:pt idx="1489">
                  <c:v>-0.64964702019372833</c:v>
                </c:pt>
                <c:pt idx="1490">
                  <c:v>-0.66776117769386534</c:v>
                </c:pt>
                <c:pt idx="1491">
                  <c:v>-0.72981995293602586</c:v>
                </c:pt>
                <c:pt idx="1492">
                  <c:v>-0.57160838395446822</c:v>
                </c:pt>
                <c:pt idx="1493">
                  <c:v>-0.4938433754720078</c:v>
                </c:pt>
                <c:pt idx="1494">
                  <c:v>-0.51239533738302412</c:v>
                </c:pt>
                <c:pt idx="1495">
                  <c:v>-0.43676462540360089</c:v>
                </c:pt>
                <c:pt idx="1496">
                  <c:v>-0.47228150823619541</c:v>
                </c:pt>
                <c:pt idx="1497">
                  <c:v>-0.66371148689323045</c:v>
                </c:pt>
                <c:pt idx="1498">
                  <c:v>-0.63492584687790732</c:v>
                </c:pt>
                <c:pt idx="1499">
                  <c:v>-0.73168062168226355</c:v>
                </c:pt>
                <c:pt idx="1500">
                  <c:v>-0.6472390959338914</c:v>
                </c:pt>
                <c:pt idx="1501">
                  <c:v>-0.66956712088874304</c:v>
                </c:pt>
                <c:pt idx="1502">
                  <c:v>-0.63339353143982935</c:v>
                </c:pt>
                <c:pt idx="1503">
                  <c:v>-0.61845345591856837</c:v>
                </c:pt>
                <c:pt idx="1504">
                  <c:v>-0.72801400974114816</c:v>
                </c:pt>
                <c:pt idx="1505">
                  <c:v>-0.88835987522574289</c:v>
                </c:pt>
                <c:pt idx="1506">
                  <c:v>-0.90713073934219879</c:v>
                </c:pt>
                <c:pt idx="1507">
                  <c:v>-0.89903135774092924</c:v>
                </c:pt>
                <c:pt idx="1508">
                  <c:v>-0.77091884200733318</c:v>
                </c:pt>
                <c:pt idx="1509">
                  <c:v>-0.70163629398566185</c:v>
                </c:pt>
                <c:pt idx="1510">
                  <c:v>-0.45389372297925906</c:v>
                </c:pt>
                <c:pt idx="1511">
                  <c:v>-0.49094292124993166</c:v>
                </c:pt>
                <c:pt idx="1512">
                  <c:v>-0.50467903464127417</c:v>
                </c:pt>
                <c:pt idx="1513">
                  <c:v>-0.49181853007169052</c:v>
                </c:pt>
                <c:pt idx="1514">
                  <c:v>-0.42614786843977448</c:v>
                </c:pt>
                <c:pt idx="1515">
                  <c:v>-0.62770207409839662</c:v>
                </c:pt>
                <c:pt idx="1516">
                  <c:v>-0.58534449734581073</c:v>
                </c:pt>
                <c:pt idx="1517">
                  <c:v>-0.73972527773217323</c:v>
                </c:pt>
                <c:pt idx="1518">
                  <c:v>-0.95140371039238225</c:v>
                </c:pt>
                <c:pt idx="1519">
                  <c:v>-0.9790401138291468</c:v>
                </c:pt>
                <c:pt idx="1520">
                  <c:v>-0.99573140699392548</c:v>
                </c:pt>
                <c:pt idx="1521">
                  <c:v>-1.0356263339353142</c:v>
                </c:pt>
                <c:pt idx="1522">
                  <c:v>-0.79981393312537619</c:v>
                </c:pt>
                <c:pt idx="1523">
                  <c:v>-0.74787938488480277</c:v>
                </c:pt>
                <c:pt idx="1524">
                  <c:v>-0.82942045641109829</c:v>
                </c:pt>
                <c:pt idx="1525">
                  <c:v>-0.9960050347507251</c:v>
                </c:pt>
                <c:pt idx="1526">
                  <c:v>-1.0311388387238001</c:v>
                </c:pt>
                <c:pt idx="1527">
                  <c:v>-1.0933617906200404</c:v>
                </c:pt>
                <c:pt idx="1528">
                  <c:v>-1.0157609587916598</c:v>
                </c:pt>
                <c:pt idx="1529">
                  <c:v>-0.80063481639577527</c:v>
                </c:pt>
                <c:pt idx="1530">
                  <c:v>-0.58184206205877542</c:v>
                </c:pt>
                <c:pt idx="1531">
                  <c:v>-0.50139550155967805</c:v>
                </c:pt>
                <c:pt idx="1532">
                  <c:v>-0.50812674437694949</c:v>
                </c:pt>
                <c:pt idx="1533">
                  <c:v>-0.5294697094073223</c:v>
                </c:pt>
                <c:pt idx="1534">
                  <c:v>-0.59585180320691722</c:v>
                </c:pt>
                <c:pt idx="1535">
                  <c:v>-0.77847096809500349</c:v>
                </c:pt>
                <c:pt idx="1536">
                  <c:v>-0.74574508838176545</c:v>
                </c:pt>
                <c:pt idx="1537">
                  <c:v>-0.70070595961254301</c:v>
                </c:pt>
                <c:pt idx="1538">
                  <c:v>-0.73408854594210038</c:v>
                </c:pt>
                <c:pt idx="1539">
                  <c:v>-0.65391561319980285</c:v>
                </c:pt>
                <c:pt idx="1540">
                  <c:v>-0.58375745635637266</c:v>
                </c:pt>
                <c:pt idx="1541">
                  <c:v>-0.76779948557981725</c:v>
                </c:pt>
                <c:pt idx="1542">
                  <c:v>-0.93345372954632511</c:v>
                </c:pt>
                <c:pt idx="1543">
                  <c:v>-1.0415914190335467</c:v>
                </c:pt>
                <c:pt idx="1544">
                  <c:v>-1.1374158594647841</c:v>
                </c:pt>
                <c:pt idx="1545">
                  <c:v>-1.0816505226290154</c:v>
                </c:pt>
                <c:pt idx="1546">
                  <c:v>-0.91752859410058552</c:v>
                </c:pt>
                <c:pt idx="1547">
                  <c:v>-0.66053740491435431</c:v>
                </c:pt>
                <c:pt idx="1548">
                  <c:v>-0.575001368138784</c:v>
                </c:pt>
                <c:pt idx="1549">
                  <c:v>-0.6646418212663493</c:v>
                </c:pt>
                <c:pt idx="1550">
                  <c:v>-0.72582498768675097</c:v>
                </c:pt>
                <c:pt idx="1551">
                  <c:v>-0.76013790838942696</c:v>
                </c:pt>
                <c:pt idx="1552">
                  <c:v>-0.97094073222787713</c:v>
                </c:pt>
                <c:pt idx="1553">
                  <c:v>-1.0022437476057571</c:v>
                </c:pt>
                <c:pt idx="1554">
                  <c:v>-1.2600010945110272</c:v>
                </c:pt>
                <c:pt idx="1555">
                  <c:v>-1.5135445739615825</c:v>
                </c:pt>
                <c:pt idx="1556">
                  <c:v>-1.4300881081376895</c:v>
                </c:pt>
                <c:pt idx="1557">
                  <c:v>-1.3694521972308871</c:v>
                </c:pt>
                <c:pt idx="1558">
                  <c:v>-1.3516663930389097</c:v>
                </c:pt>
                <c:pt idx="1559">
                  <c:v>-1.1411371969572595</c:v>
                </c:pt>
                <c:pt idx="1560">
                  <c:v>-1.1248837082033603</c:v>
                </c:pt>
                <c:pt idx="1561">
                  <c:v>-1.2210365019427571</c:v>
                </c:pt>
                <c:pt idx="1562">
                  <c:v>-1.257155365840311</c:v>
                </c:pt>
                <c:pt idx="1563">
                  <c:v>-1.0355168828325945</c:v>
                </c:pt>
                <c:pt idx="1564">
                  <c:v>-0.92836425326985172</c:v>
                </c:pt>
                <c:pt idx="1565">
                  <c:v>-0.67328845838121798</c:v>
                </c:pt>
                <c:pt idx="1566">
                  <c:v>-0.43835166639303891</c:v>
                </c:pt>
                <c:pt idx="1567">
                  <c:v>-0.15919662890603625</c:v>
                </c:pt>
                <c:pt idx="1568">
                  <c:v>0.20396212991845905</c:v>
                </c:pt>
                <c:pt idx="1569">
                  <c:v>0.31948776883927099</c:v>
                </c:pt>
                <c:pt idx="1570">
                  <c:v>5.1223116072894322E-2</c:v>
                </c:pt>
                <c:pt idx="1571">
                  <c:v>-0.13385869862638855</c:v>
                </c:pt>
                <c:pt idx="1572">
                  <c:v>-0.49937065615936077</c:v>
                </c:pt>
                <c:pt idx="1573">
                  <c:v>-0.95764242324741422</c:v>
                </c:pt>
                <c:pt idx="1574">
                  <c:v>-1.2146883379850051</c:v>
                </c:pt>
                <c:pt idx="1575">
                  <c:v>-0.94948831609478457</c:v>
                </c:pt>
                <c:pt idx="1576">
                  <c:v>-0.74935697477152075</c:v>
                </c:pt>
                <c:pt idx="1577">
                  <c:v>-0.74744158047392328</c:v>
                </c:pt>
                <c:pt idx="1578">
                  <c:v>-0.52760904066108461</c:v>
                </c:pt>
                <c:pt idx="1579">
                  <c:v>-0.6739451649975372</c:v>
                </c:pt>
                <c:pt idx="1580">
                  <c:v>-1.1387292726974223</c:v>
                </c:pt>
                <c:pt idx="1581">
                  <c:v>-1.4810375964537841</c:v>
                </c:pt>
                <c:pt idx="1582">
                  <c:v>-1.7204509385432056</c:v>
                </c:pt>
                <c:pt idx="1583">
                  <c:v>-1.6731242817271383</c:v>
                </c:pt>
                <c:pt idx="1584">
                  <c:v>-1.5613637607398894</c:v>
                </c:pt>
                <c:pt idx="1585">
                  <c:v>-1.2911946587861873</c:v>
                </c:pt>
                <c:pt idx="1586">
                  <c:v>-0.94625950856454877</c:v>
                </c:pt>
                <c:pt idx="1587">
                  <c:v>-0.73228260274722268</c:v>
                </c:pt>
                <c:pt idx="1588">
                  <c:v>-0.77918240026268271</c:v>
                </c:pt>
                <c:pt idx="1589">
                  <c:v>-0.53576314781371415</c:v>
                </c:pt>
                <c:pt idx="1590">
                  <c:v>-0.70634269140261596</c:v>
                </c:pt>
                <c:pt idx="1591">
                  <c:v>-0.63279155037487012</c:v>
                </c:pt>
                <c:pt idx="1592">
                  <c:v>-1.0962075192907568</c:v>
                </c:pt>
                <c:pt idx="1593">
                  <c:v>-1.0674766048267936</c:v>
                </c:pt>
                <c:pt idx="1594">
                  <c:v>-1.2451704700924862</c:v>
                </c:pt>
                <c:pt idx="1595">
                  <c:v>-1.6244732665681607</c:v>
                </c:pt>
                <c:pt idx="1596">
                  <c:v>-1.4755650413177912</c:v>
                </c:pt>
                <c:pt idx="1597">
                  <c:v>-0.97384118644995343</c:v>
                </c:pt>
                <c:pt idx="1598">
                  <c:v>-0.79051058939418806</c:v>
                </c:pt>
                <c:pt idx="1599">
                  <c:v>-0.42149619657418036</c:v>
                </c:pt>
                <c:pt idx="1600">
                  <c:v>0.23586712636129822</c:v>
                </c:pt>
                <c:pt idx="1601">
                  <c:v>7.6451595249822049E-2</c:v>
                </c:pt>
                <c:pt idx="1602">
                  <c:v>-0.22103650194275698</c:v>
                </c:pt>
                <c:pt idx="1603">
                  <c:v>-0.92956821539977019</c:v>
                </c:pt>
                <c:pt idx="1604">
                  <c:v>-1.2008427734909428</c:v>
                </c:pt>
                <c:pt idx="1605">
                  <c:v>-1.6107864061730424</c:v>
                </c:pt>
                <c:pt idx="1606">
                  <c:v>-1.7089093197613967</c:v>
                </c:pt>
                <c:pt idx="1607">
                  <c:v>-1.5666338313358508</c:v>
                </c:pt>
                <c:pt idx="1608">
                  <c:v>-1.2959010562031412</c:v>
                </c:pt>
                <c:pt idx="1609">
                  <c:v>-1.0793520494718984</c:v>
                </c:pt>
                <c:pt idx="1610">
                  <c:v>-1.3364526897608493</c:v>
                </c:pt>
                <c:pt idx="1611">
                  <c:v>-1.7409128221966834</c:v>
                </c:pt>
                <c:pt idx="1612">
                  <c:v>-1.9994089640453128</c:v>
                </c:pt>
                <c:pt idx="1613">
                  <c:v>-2.2485743993870737</c:v>
                </c:pt>
                <c:pt idx="1614">
                  <c:v>-2.4646472938214852</c:v>
                </c:pt>
                <c:pt idx="1615">
                  <c:v>-2.2138619821594703</c:v>
                </c:pt>
                <c:pt idx="1616">
                  <c:v>-2.1003124828982651</c:v>
                </c:pt>
                <c:pt idx="1617">
                  <c:v>-2.1017840529743337</c:v>
                </c:pt>
                <c:pt idx="1618">
                  <c:v>-1.6285174848136594</c:v>
                </c:pt>
                <c:pt idx="1619">
                  <c:v>-1.5758769769605427</c:v>
                </c:pt>
                <c:pt idx="1620">
                  <c:v>-1.5542275488425548</c:v>
                </c:pt>
                <c:pt idx="1621">
                  <c:v>-1.1402615881355005</c:v>
                </c:pt>
                <c:pt idx="1622">
                  <c:v>-0.54205658622010633</c:v>
                </c:pt>
                <c:pt idx="1623">
                  <c:v>-0.29535380068954203</c:v>
                </c:pt>
                <c:pt idx="1624">
                  <c:v>0.39074043670989994</c:v>
                </c:pt>
                <c:pt idx="1625">
                  <c:v>-0.43993870738247698</c:v>
                </c:pt>
                <c:pt idx="1626">
                  <c:v>-0.66513435122858855</c:v>
                </c:pt>
                <c:pt idx="1627">
                  <c:v>-8.6466371148689214E-2</c:v>
                </c:pt>
                <c:pt idx="1628">
                  <c:v>-0.17140042685930068</c:v>
                </c:pt>
                <c:pt idx="1629">
                  <c:v>-0.58769769605428768</c:v>
                </c:pt>
                <c:pt idx="1630">
                  <c:v>-0.6660099600503474</c:v>
                </c:pt>
                <c:pt idx="1631">
                  <c:v>-1.3326219011656542</c:v>
                </c:pt>
                <c:pt idx="1632">
                  <c:v>-1.9412138127291632</c:v>
                </c:pt>
                <c:pt idx="1633">
                  <c:v>-2.1995184151480327</c:v>
                </c:pt>
                <c:pt idx="1634">
                  <c:v>-1.5376238165599518</c:v>
                </c:pt>
                <c:pt idx="1635">
                  <c:v>-1.5498604498440323</c:v>
                </c:pt>
                <c:pt idx="1636">
                  <c:v>-1.0506211350079353</c:v>
                </c:pt>
                <c:pt idx="1637">
                  <c:v>-0.71039238220325063</c:v>
                </c:pt>
                <c:pt idx="1638">
                  <c:v>-0.58950363924916538</c:v>
                </c:pt>
                <c:pt idx="1639">
                  <c:v>-1.1213812729163246</c:v>
                </c:pt>
                <c:pt idx="1640">
                  <c:v>-1.4918732556230505</c:v>
                </c:pt>
                <c:pt idx="1641">
                  <c:v>-1.483554971816341</c:v>
                </c:pt>
                <c:pt idx="1642">
                  <c:v>-1.8332293547857494</c:v>
                </c:pt>
                <c:pt idx="1643">
                  <c:v>-2.0286532041810323</c:v>
                </c:pt>
                <c:pt idx="1644">
                  <c:v>-1.7361954796694576</c:v>
                </c:pt>
                <c:pt idx="1645">
                  <c:v>-1.3973622284244513</c:v>
                </c:pt>
                <c:pt idx="1646">
                  <c:v>-1.246100804465605</c:v>
                </c:pt>
                <c:pt idx="1647">
                  <c:v>-1.3068461664751272</c:v>
                </c:pt>
                <c:pt idx="1648">
                  <c:v>-1.5004651671865592</c:v>
                </c:pt>
                <c:pt idx="1649">
                  <c:v>-1.5003009905324796</c:v>
                </c:pt>
                <c:pt idx="1650">
                  <c:v>-1.8042248125649865</c:v>
                </c:pt>
                <c:pt idx="1651">
                  <c:v>-1.6640781480873419</c:v>
                </c:pt>
                <c:pt idx="1652">
                  <c:v>-0.93186668855688715</c:v>
                </c:pt>
                <c:pt idx="1653">
                  <c:v>-0.38324303617358935</c:v>
                </c:pt>
                <c:pt idx="1654">
                  <c:v>0.79439610354074319</c:v>
                </c:pt>
                <c:pt idx="1655">
                  <c:v>1.5266239807366062</c:v>
                </c:pt>
                <c:pt idx="1656">
                  <c:v>3.1881464455754394</c:v>
                </c:pt>
                <c:pt idx="1657">
                  <c:v>2.5215345044601323</c:v>
                </c:pt>
                <c:pt idx="1658">
                  <c:v>0.8091172768565642</c:v>
                </c:pt>
                <c:pt idx="1659">
                  <c:v>-1.1634652219121109</c:v>
                </c:pt>
                <c:pt idx="1660">
                  <c:v>-1.9784654955398675</c:v>
                </c:pt>
                <c:pt idx="1661">
                  <c:v>-2.1998194056805125</c:v>
                </c:pt>
                <c:pt idx="1662">
                  <c:v>-2.1246385377332677</c:v>
                </c:pt>
                <c:pt idx="1663">
                  <c:v>-2.0792425983691785</c:v>
                </c:pt>
                <c:pt idx="1664">
                  <c:v>-2.0792425983691785</c:v>
                </c:pt>
                <c:pt idx="1665">
                  <c:v>-2.0792425983691785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E86-474F-B7D2-71B1768720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1000"/>
          <c:min val="4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2.5"/>
          <c:min val="-0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 err="1"/>
              <a:t>Dunaliella</a:t>
            </a:r>
            <a:r>
              <a:rPr lang="fr-BE" baseline="0" dirty="0"/>
              <a:t> </a:t>
            </a:r>
            <a:r>
              <a:rPr lang="fr-BE" baseline="0" dirty="0" err="1"/>
              <a:t>sp</a:t>
            </a:r>
            <a:r>
              <a:rPr lang="fr-BE" baseline="0" dirty="0"/>
              <a:t>.</a:t>
            </a:r>
            <a:endParaRPr lang="fr-BE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Abs!$LW$2</c:f>
              <c:strCache>
                <c:ptCount val="1"/>
                <c:pt idx="0">
                  <c:v>5172D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Abs!$LW$3:$LW$1668</c:f>
              <c:numCache>
                <c:formatCode>General</c:formatCode>
                <c:ptCount val="1666"/>
                <c:pt idx="0">
                  <c:v>-2.4279171644763045</c:v>
                </c:pt>
                <c:pt idx="1">
                  <c:v>-2.4279171644763045</c:v>
                </c:pt>
                <c:pt idx="2">
                  <c:v>-2.4279171644763045</c:v>
                </c:pt>
                <c:pt idx="3">
                  <c:v>-2.4279171644763045</c:v>
                </c:pt>
                <c:pt idx="4">
                  <c:v>-2.4279171644763045</c:v>
                </c:pt>
                <c:pt idx="5">
                  <c:v>-2.4279171644763045</c:v>
                </c:pt>
                <c:pt idx="6">
                  <c:v>-2.4279171644763045</c:v>
                </c:pt>
                <c:pt idx="7">
                  <c:v>-2.4279171644763045</c:v>
                </c:pt>
                <c:pt idx="8">
                  <c:v>-2.4279171644763045</c:v>
                </c:pt>
                <c:pt idx="9">
                  <c:v>-2.4279171644763045</c:v>
                </c:pt>
                <c:pt idx="10">
                  <c:v>-2.579129828753485</c:v>
                </c:pt>
                <c:pt idx="11">
                  <c:v>-2.8731780167264036</c:v>
                </c:pt>
                <c:pt idx="12">
                  <c:v>-2.4468725607327757</c:v>
                </c:pt>
                <c:pt idx="13">
                  <c:v>-2.6631819992035046</c:v>
                </c:pt>
                <c:pt idx="14">
                  <c:v>-2.4669952210274788</c:v>
                </c:pt>
                <c:pt idx="15">
                  <c:v>-2.3885185185185187</c:v>
                </c:pt>
                <c:pt idx="16">
                  <c:v>-2.3123536439665471</c:v>
                </c:pt>
                <c:pt idx="17">
                  <c:v>-2.2931322182397449</c:v>
                </c:pt>
                <c:pt idx="18">
                  <c:v>-2.3258562325766627</c:v>
                </c:pt>
                <c:pt idx="19">
                  <c:v>-2.3955615292712067</c:v>
                </c:pt>
                <c:pt idx="20">
                  <c:v>-2.3640641178813224</c:v>
                </c:pt>
                <c:pt idx="21">
                  <c:v>-2.3431859816806053</c:v>
                </c:pt>
                <c:pt idx="22">
                  <c:v>-2.2964934289127834</c:v>
                </c:pt>
                <c:pt idx="23">
                  <c:v>-2.2001792114695342</c:v>
                </c:pt>
                <c:pt idx="24">
                  <c:v>-2.1890880127439267</c:v>
                </c:pt>
                <c:pt idx="25">
                  <c:v>-2.1441059338908803</c:v>
                </c:pt>
                <c:pt idx="26">
                  <c:v>-2.1160294703305458</c:v>
                </c:pt>
                <c:pt idx="27">
                  <c:v>-2.0988450816407802</c:v>
                </c:pt>
                <c:pt idx="28">
                  <c:v>-2.087873357228196</c:v>
                </c:pt>
                <c:pt idx="29">
                  <c:v>-2.0810035842293906</c:v>
                </c:pt>
                <c:pt idx="30">
                  <c:v>-2.0357427319792909</c:v>
                </c:pt>
                <c:pt idx="31">
                  <c:v>-1.976662684189566</c:v>
                </c:pt>
                <c:pt idx="32">
                  <c:v>-1.9209279171644762</c:v>
                </c:pt>
                <c:pt idx="33">
                  <c:v>-1.8846077260055756</c:v>
                </c:pt>
                <c:pt idx="34">
                  <c:v>-1.8797291915571486</c:v>
                </c:pt>
                <c:pt idx="35">
                  <c:v>-1.8368578255675028</c:v>
                </c:pt>
                <c:pt idx="36">
                  <c:v>-1.7986459577857425</c:v>
                </c:pt>
                <c:pt idx="37">
                  <c:v>-1.7573675826363997</c:v>
                </c:pt>
                <c:pt idx="38">
                  <c:v>-1.6825965750696934</c:v>
                </c:pt>
                <c:pt idx="39">
                  <c:v>-1.6786539227399442</c:v>
                </c:pt>
                <c:pt idx="40">
                  <c:v>-1.6468339307048985</c:v>
                </c:pt>
                <c:pt idx="41">
                  <c:v>-1.7026085225009955</c:v>
                </c:pt>
                <c:pt idx="42">
                  <c:v>-1.6828753484667465</c:v>
                </c:pt>
                <c:pt idx="43">
                  <c:v>-1.6783353245718837</c:v>
                </c:pt>
                <c:pt idx="44">
                  <c:v>-1.6808641975308642</c:v>
                </c:pt>
                <c:pt idx="45">
                  <c:v>-1.6858223815213063</c:v>
                </c:pt>
                <c:pt idx="46">
                  <c:v>-1.6431103146156909</c:v>
                </c:pt>
                <c:pt idx="47">
                  <c:v>-1.559299084030267</c:v>
                </c:pt>
                <c:pt idx="48">
                  <c:v>-1.517901234567901</c:v>
                </c:pt>
                <c:pt idx="49">
                  <c:v>-1.5629231381919553</c:v>
                </c:pt>
                <c:pt idx="50">
                  <c:v>-1.6027279968140182</c:v>
                </c:pt>
                <c:pt idx="51">
                  <c:v>-1.6010354440461965</c:v>
                </c:pt>
                <c:pt idx="52">
                  <c:v>-1.5332138590203104</c:v>
                </c:pt>
                <c:pt idx="53">
                  <c:v>-1.4802469135802467</c:v>
                </c:pt>
                <c:pt idx="54">
                  <c:v>-1.4378136200716847</c:v>
                </c:pt>
                <c:pt idx="55">
                  <c:v>-1.4578653922739946</c:v>
                </c:pt>
                <c:pt idx="56">
                  <c:v>-1.4485862206292313</c:v>
                </c:pt>
                <c:pt idx="57">
                  <c:v>-1.442552767821585</c:v>
                </c:pt>
                <c:pt idx="58">
                  <c:v>-1.4044006371963362</c:v>
                </c:pt>
                <c:pt idx="59">
                  <c:v>-1.3519912385503783</c:v>
                </c:pt>
                <c:pt idx="60">
                  <c:v>-1.3538430904022301</c:v>
                </c:pt>
                <c:pt idx="61">
                  <c:v>-1.2782755874153722</c:v>
                </c:pt>
                <c:pt idx="62">
                  <c:v>-1.2484866587017125</c:v>
                </c:pt>
                <c:pt idx="63">
                  <c:v>-1.2116487455197134</c:v>
                </c:pt>
                <c:pt idx="64">
                  <c:v>-1.1996216646754281</c:v>
                </c:pt>
                <c:pt idx="65">
                  <c:v>-1.267821585025886</c:v>
                </c:pt>
                <c:pt idx="66">
                  <c:v>-1.2379530067702109</c:v>
                </c:pt>
                <c:pt idx="67">
                  <c:v>-1.2405615292712067</c:v>
                </c:pt>
                <c:pt idx="68">
                  <c:v>-1.1976503385105537</c:v>
                </c:pt>
                <c:pt idx="69">
                  <c:v>-1.1636798088410991</c:v>
                </c:pt>
                <c:pt idx="70">
                  <c:v>-1.1762246117084825</c:v>
                </c:pt>
                <c:pt idx="71">
                  <c:v>-1.1768219832735962</c:v>
                </c:pt>
                <c:pt idx="72">
                  <c:v>-1.1936479490242931</c:v>
                </c:pt>
                <c:pt idx="73">
                  <c:v>-1.1828554360812424</c:v>
                </c:pt>
                <c:pt idx="74">
                  <c:v>-1.1495619275189168</c:v>
                </c:pt>
                <c:pt idx="75">
                  <c:v>-1.1299681401831938</c:v>
                </c:pt>
                <c:pt idx="76">
                  <c:v>-1.087773795300677</c:v>
                </c:pt>
                <c:pt idx="77">
                  <c:v>-1.0752489048187972</c:v>
                </c:pt>
                <c:pt idx="78">
                  <c:v>-1.0960772600557547</c:v>
                </c:pt>
                <c:pt idx="79">
                  <c:v>-1.1005774591796096</c:v>
                </c:pt>
                <c:pt idx="80">
                  <c:v>-1.1179211469534049</c:v>
                </c:pt>
                <c:pt idx="81">
                  <c:v>-1.0949024293110312</c:v>
                </c:pt>
                <c:pt idx="82">
                  <c:v>-1.0621863799283153</c:v>
                </c:pt>
                <c:pt idx="83">
                  <c:v>-1.0359219434488252</c:v>
                </c:pt>
                <c:pt idx="84">
                  <c:v>-1.0001592990840302</c:v>
                </c:pt>
                <c:pt idx="85">
                  <c:v>-0.91174830744723212</c:v>
                </c:pt>
                <c:pt idx="86">
                  <c:v>-0.88424930306650729</c:v>
                </c:pt>
                <c:pt idx="87">
                  <c:v>-0.87307845479888491</c:v>
                </c:pt>
                <c:pt idx="88">
                  <c:v>-0.85806451612903223</c:v>
                </c:pt>
                <c:pt idx="89">
                  <c:v>-0.89281162883313414</c:v>
                </c:pt>
                <c:pt idx="90">
                  <c:v>-0.90543608124253283</c:v>
                </c:pt>
                <c:pt idx="91">
                  <c:v>-0.86545201115093584</c:v>
                </c:pt>
                <c:pt idx="92">
                  <c:v>-0.84313022700119455</c:v>
                </c:pt>
                <c:pt idx="93">
                  <c:v>-0.78056551174830724</c:v>
                </c:pt>
                <c:pt idx="94">
                  <c:v>-0.80360414177618478</c:v>
                </c:pt>
                <c:pt idx="95">
                  <c:v>-0.85997610513739531</c:v>
                </c:pt>
                <c:pt idx="96">
                  <c:v>-0.85607327757865392</c:v>
                </c:pt>
                <c:pt idx="97">
                  <c:v>-0.86021505376344076</c:v>
                </c:pt>
                <c:pt idx="98">
                  <c:v>-0.81439665471923528</c:v>
                </c:pt>
                <c:pt idx="99">
                  <c:v>-0.7856431700517722</c:v>
                </c:pt>
                <c:pt idx="100">
                  <c:v>-0.73166069295101555</c:v>
                </c:pt>
                <c:pt idx="101">
                  <c:v>-0.69175627240143356</c:v>
                </c:pt>
                <c:pt idx="102">
                  <c:v>-0.68277578653922721</c:v>
                </c:pt>
                <c:pt idx="103">
                  <c:v>-0.69301075268817203</c:v>
                </c:pt>
                <c:pt idx="104">
                  <c:v>-0.67540820390282752</c:v>
                </c:pt>
                <c:pt idx="105">
                  <c:v>-0.70161290322580638</c:v>
                </c:pt>
                <c:pt idx="106">
                  <c:v>-0.69528076463560329</c:v>
                </c:pt>
                <c:pt idx="107">
                  <c:v>-0.70061728395061706</c:v>
                </c:pt>
                <c:pt idx="108">
                  <c:v>-0.66985264834727187</c:v>
                </c:pt>
                <c:pt idx="109">
                  <c:v>-0.62692154520111487</c:v>
                </c:pt>
                <c:pt idx="110">
                  <c:v>-0.60346475507765807</c:v>
                </c:pt>
                <c:pt idx="111">
                  <c:v>-0.55145360414177613</c:v>
                </c:pt>
                <c:pt idx="112">
                  <c:v>-0.58936678614097948</c:v>
                </c:pt>
                <c:pt idx="113">
                  <c:v>-0.59583831142970911</c:v>
                </c:pt>
                <c:pt idx="114">
                  <c:v>-0.57542811628833113</c:v>
                </c:pt>
                <c:pt idx="115">
                  <c:v>-0.56503385105535631</c:v>
                </c:pt>
                <c:pt idx="116">
                  <c:v>-0.52716049382716046</c:v>
                </c:pt>
                <c:pt idx="117">
                  <c:v>-0.51007566706491425</c:v>
                </c:pt>
                <c:pt idx="118">
                  <c:v>-0.52186379928315407</c:v>
                </c:pt>
                <c:pt idx="119">
                  <c:v>-0.49028275587415371</c:v>
                </c:pt>
                <c:pt idx="120">
                  <c:v>-0.45529669454400623</c:v>
                </c:pt>
                <c:pt idx="121">
                  <c:v>-0.43110314615690942</c:v>
                </c:pt>
                <c:pt idx="122">
                  <c:v>-0.38630027877339695</c:v>
                </c:pt>
                <c:pt idx="123">
                  <c:v>-0.41358024691358025</c:v>
                </c:pt>
                <c:pt idx="124">
                  <c:v>-0.38271604938271592</c:v>
                </c:pt>
                <c:pt idx="125">
                  <c:v>-0.33313420947829553</c:v>
                </c:pt>
                <c:pt idx="126">
                  <c:v>-0.25288729589804859</c:v>
                </c:pt>
                <c:pt idx="127">
                  <c:v>-0.24014336917562734</c:v>
                </c:pt>
                <c:pt idx="128">
                  <c:v>-0.24313022700119449</c:v>
                </c:pt>
                <c:pt idx="129">
                  <c:v>-0.24093986459577857</c:v>
                </c:pt>
                <c:pt idx="130">
                  <c:v>-0.24233373158104327</c:v>
                </c:pt>
                <c:pt idx="131">
                  <c:v>-0.20111509358821184</c:v>
                </c:pt>
                <c:pt idx="132">
                  <c:v>-0.19295101553166066</c:v>
                </c:pt>
                <c:pt idx="133">
                  <c:v>-0.21804062126642759</c:v>
                </c:pt>
                <c:pt idx="134">
                  <c:v>-0.19434488251692536</c:v>
                </c:pt>
                <c:pt idx="135">
                  <c:v>-0.15969733174034259</c:v>
                </c:pt>
                <c:pt idx="136">
                  <c:v>-0.110911987256073</c:v>
                </c:pt>
                <c:pt idx="137">
                  <c:v>1.2146555157307835E-2</c:v>
                </c:pt>
                <c:pt idx="138">
                  <c:v>-9.7570688968536528E-3</c:v>
                </c:pt>
                <c:pt idx="139">
                  <c:v>-5.575467941059167E-3</c:v>
                </c:pt>
                <c:pt idx="140">
                  <c:v>1.4536041417762015E-2</c:v>
                </c:pt>
                <c:pt idx="141">
                  <c:v>-3.2457188371166831E-2</c:v>
                </c:pt>
                <c:pt idx="142">
                  <c:v>9.1596973317406606E-3</c:v>
                </c:pt>
                <c:pt idx="143">
                  <c:v>3.305455993628071E-2</c:v>
                </c:pt>
                <c:pt idx="144">
                  <c:v>-3.5842293906810513E-3</c:v>
                </c:pt>
                <c:pt idx="145">
                  <c:v>6.0334528076463549E-2</c:v>
                </c:pt>
                <c:pt idx="146">
                  <c:v>6.3719633612106794E-2</c:v>
                </c:pt>
                <c:pt idx="147">
                  <c:v>5.9737156511350115E-2</c:v>
                </c:pt>
                <c:pt idx="148">
                  <c:v>5.436081242532876E-2</c:v>
                </c:pt>
                <c:pt idx="149">
                  <c:v>7.7260055754679743E-2</c:v>
                </c:pt>
                <c:pt idx="150">
                  <c:v>0.1216646754281166</c:v>
                </c:pt>
                <c:pt idx="151">
                  <c:v>0.21127041019514156</c:v>
                </c:pt>
                <c:pt idx="152">
                  <c:v>0.246714456391876</c:v>
                </c:pt>
                <c:pt idx="153">
                  <c:v>0.24253285543608152</c:v>
                </c:pt>
                <c:pt idx="154">
                  <c:v>0.2369573874950219</c:v>
                </c:pt>
                <c:pt idx="155">
                  <c:v>0.22182397451214689</c:v>
                </c:pt>
                <c:pt idx="156">
                  <c:v>0.21843886897650366</c:v>
                </c:pt>
                <c:pt idx="157">
                  <c:v>0.24771007566706504</c:v>
                </c:pt>
                <c:pt idx="158">
                  <c:v>0.28136200716845877</c:v>
                </c:pt>
                <c:pt idx="159">
                  <c:v>0.29729191557148543</c:v>
                </c:pt>
                <c:pt idx="160">
                  <c:v>0.31461569095977726</c:v>
                </c:pt>
                <c:pt idx="161">
                  <c:v>0.33512544802867406</c:v>
                </c:pt>
                <c:pt idx="162">
                  <c:v>0.31999203504579865</c:v>
                </c:pt>
                <c:pt idx="163">
                  <c:v>0.30067702110712868</c:v>
                </c:pt>
                <c:pt idx="164">
                  <c:v>0.31839904420549614</c:v>
                </c:pt>
                <c:pt idx="165">
                  <c:v>0.27359617682198323</c:v>
                </c:pt>
                <c:pt idx="166">
                  <c:v>0.32994822779769012</c:v>
                </c:pt>
                <c:pt idx="167">
                  <c:v>0.3251692552767822</c:v>
                </c:pt>
                <c:pt idx="168">
                  <c:v>0.34687375547590626</c:v>
                </c:pt>
                <c:pt idx="169">
                  <c:v>0.38948626045400242</c:v>
                </c:pt>
                <c:pt idx="170">
                  <c:v>0.36101154918359224</c:v>
                </c:pt>
                <c:pt idx="171">
                  <c:v>0.33990442054958198</c:v>
                </c:pt>
                <c:pt idx="172">
                  <c:v>0.31581043409000414</c:v>
                </c:pt>
                <c:pt idx="173">
                  <c:v>0.28375149342891293</c:v>
                </c:pt>
                <c:pt idx="174">
                  <c:v>0.34249303066507397</c:v>
                </c:pt>
                <c:pt idx="175">
                  <c:v>0.37017124651533245</c:v>
                </c:pt>
                <c:pt idx="176">
                  <c:v>0.43946634806849888</c:v>
                </c:pt>
                <c:pt idx="177">
                  <c:v>0.46057347670250909</c:v>
                </c:pt>
                <c:pt idx="178">
                  <c:v>0.48028673835125468</c:v>
                </c:pt>
                <c:pt idx="179">
                  <c:v>0.49342891278375156</c:v>
                </c:pt>
                <c:pt idx="180">
                  <c:v>0.50258861011549172</c:v>
                </c:pt>
                <c:pt idx="181">
                  <c:v>0.51473516527279961</c:v>
                </c:pt>
                <c:pt idx="182">
                  <c:v>0.49840700915969727</c:v>
                </c:pt>
                <c:pt idx="183">
                  <c:v>0.46097172441258472</c:v>
                </c:pt>
                <c:pt idx="184">
                  <c:v>0.43130227001194771</c:v>
                </c:pt>
                <c:pt idx="185">
                  <c:v>0.42114695340501795</c:v>
                </c:pt>
                <c:pt idx="186">
                  <c:v>0.46077260055754693</c:v>
                </c:pt>
                <c:pt idx="187">
                  <c:v>0.51075268817204289</c:v>
                </c:pt>
                <c:pt idx="188">
                  <c:v>0.55376344086021512</c:v>
                </c:pt>
                <c:pt idx="189">
                  <c:v>0.54161688570290722</c:v>
                </c:pt>
                <c:pt idx="190">
                  <c:v>0.5141377937076862</c:v>
                </c:pt>
                <c:pt idx="191">
                  <c:v>0.54241338112305848</c:v>
                </c:pt>
                <c:pt idx="192">
                  <c:v>0.5471923536439669</c:v>
                </c:pt>
                <c:pt idx="193">
                  <c:v>0.60613301473516534</c:v>
                </c:pt>
                <c:pt idx="194">
                  <c:v>0.57208283552369599</c:v>
                </c:pt>
                <c:pt idx="195">
                  <c:v>0.55834328952608525</c:v>
                </c:pt>
                <c:pt idx="196">
                  <c:v>0.5131421744324971</c:v>
                </c:pt>
                <c:pt idx="197">
                  <c:v>0.51672640382317814</c:v>
                </c:pt>
                <c:pt idx="198">
                  <c:v>0.55515730784548023</c:v>
                </c:pt>
                <c:pt idx="199">
                  <c:v>0.57745917960971738</c:v>
                </c:pt>
                <c:pt idx="200">
                  <c:v>0.58403026682596604</c:v>
                </c:pt>
                <c:pt idx="201">
                  <c:v>0.55734767025089615</c:v>
                </c:pt>
                <c:pt idx="202">
                  <c:v>0.5471923536439669</c:v>
                </c:pt>
                <c:pt idx="203">
                  <c:v>0.56889685384309052</c:v>
                </c:pt>
                <c:pt idx="204">
                  <c:v>0.60533651931501409</c:v>
                </c:pt>
                <c:pt idx="205">
                  <c:v>0.63898845081640776</c:v>
                </c:pt>
                <c:pt idx="206">
                  <c:v>0.6049382716049384</c:v>
                </c:pt>
                <c:pt idx="207">
                  <c:v>0.59876543209876543</c:v>
                </c:pt>
                <c:pt idx="208">
                  <c:v>0.57188371166865815</c:v>
                </c:pt>
                <c:pt idx="209">
                  <c:v>0.57228195937873383</c:v>
                </c:pt>
                <c:pt idx="210">
                  <c:v>0.62704101951413771</c:v>
                </c:pt>
                <c:pt idx="211">
                  <c:v>0.63520509757068888</c:v>
                </c:pt>
                <c:pt idx="212">
                  <c:v>0.67463162086818007</c:v>
                </c:pt>
                <c:pt idx="213">
                  <c:v>0.64615690959776984</c:v>
                </c:pt>
                <c:pt idx="214">
                  <c:v>0.56929510155316621</c:v>
                </c:pt>
                <c:pt idx="215">
                  <c:v>0.52708084428514568</c:v>
                </c:pt>
                <c:pt idx="216">
                  <c:v>0.50736758263640014</c:v>
                </c:pt>
                <c:pt idx="217">
                  <c:v>0.5633213859020314</c:v>
                </c:pt>
                <c:pt idx="218">
                  <c:v>0.61529271206690594</c:v>
                </c:pt>
                <c:pt idx="219">
                  <c:v>0.61091198725607321</c:v>
                </c:pt>
                <c:pt idx="220">
                  <c:v>0.60673038630027876</c:v>
                </c:pt>
                <c:pt idx="221">
                  <c:v>0.58542413381123071</c:v>
                </c:pt>
                <c:pt idx="222">
                  <c:v>0.57745917960971738</c:v>
                </c:pt>
                <c:pt idx="223">
                  <c:v>0.60215053763440862</c:v>
                </c:pt>
                <c:pt idx="224">
                  <c:v>0.58442851453604161</c:v>
                </c:pt>
                <c:pt idx="225">
                  <c:v>0.59717244125846292</c:v>
                </c:pt>
                <c:pt idx="226">
                  <c:v>0.65292712066905634</c:v>
                </c:pt>
                <c:pt idx="227">
                  <c:v>0.66228594185583434</c:v>
                </c:pt>
                <c:pt idx="228">
                  <c:v>0.7114695340501791</c:v>
                </c:pt>
                <c:pt idx="229">
                  <c:v>0.691756272401434</c:v>
                </c:pt>
                <c:pt idx="230">
                  <c:v>0.69573874950219072</c:v>
                </c:pt>
                <c:pt idx="231">
                  <c:v>0.67443249701314223</c:v>
                </c:pt>
                <c:pt idx="232">
                  <c:v>0.70609318996415782</c:v>
                </c:pt>
                <c:pt idx="233">
                  <c:v>0.68697729988052569</c:v>
                </c:pt>
                <c:pt idx="234">
                  <c:v>0.63819195539625651</c:v>
                </c:pt>
                <c:pt idx="235">
                  <c:v>0.61867781760254881</c:v>
                </c:pt>
                <c:pt idx="236">
                  <c:v>0.61628833134209504</c:v>
                </c:pt>
                <c:pt idx="237">
                  <c:v>0.63620071684587842</c:v>
                </c:pt>
                <c:pt idx="238">
                  <c:v>0.64356829948227834</c:v>
                </c:pt>
                <c:pt idx="239">
                  <c:v>0.66148944643568308</c:v>
                </c:pt>
                <c:pt idx="240">
                  <c:v>0.64894464356829962</c:v>
                </c:pt>
                <c:pt idx="241">
                  <c:v>0.65392273994424543</c:v>
                </c:pt>
                <c:pt idx="242">
                  <c:v>0.65850258861011546</c:v>
                </c:pt>
                <c:pt idx="243">
                  <c:v>0.61688570290720846</c:v>
                </c:pt>
                <c:pt idx="244">
                  <c:v>0.63042612504978102</c:v>
                </c:pt>
                <c:pt idx="245">
                  <c:v>0.65432098765432101</c:v>
                </c:pt>
                <c:pt idx="246">
                  <c:v>0.67602548785344518</c:v>
                </c:pt>
                <c:pt idx="247">
                  <c:v>0.71744324970131435</c:v>
                </c:pt>
                <c:pt idx="248">
                  <c:v>0.75925925925925919</c:v>
                </c:pt>
                <c:pt idx="249">
                  <c:v>0.77976901632815643</c:v>
                </c:pt>
                <c:pt idx="250">
                  <c:v>0.79052170450019921</c:v>
                </c:pt>
                <c:pt idx="251">
                  <c:v>0.80465949820788563</c:v>
                </c:pt>
                <c:pt idx="252">
                  <c:v>0.78255675029868588</c:v>
                </c:pt>
                <c:pt idx="253">
                  <c:v>0.77518916766228596</c:v>
                </c:pt>
                <c:pt idx="254">
                  <c:v>0.78474711270410225</c:v>
                </c:pt>
                <c:pt idx="255">
                  <c:v>0.77439267224213471</c:v>
                </c:pt>
                <c:pt idx="256">
                  <c:v>0.7777777777777779</c:v>
                </c:pt>
                <c:pt idx="257">
                  <c:v>0.82098765432098786</c:v>
                </c:pt>
                <c:pt idx="258">
                  <c:v>0.83412982875348485</c:v>
                </c:pt>
                <c:pt idx="259">
                  <c:v>0.85025886101154935</c:v>
                </c:pt>
                <c:pt idx="260">
                  <c:v>0.85862206292313825</c:v>
                </c:pt>
                <c:pt idx="261">
                  <c:v>0.84070091596973351</c:v>
                </c:pt>
                <c:pt idx="262">
                  <c:v>0.85324571883711697</c:v>
                </c:pt>
                <c:pt idx="263">
                  <c:v>0.8645957785742735</c:v>
                </c:pt>
                <c:pt idx="264">
                  <c:v>0.85842293906810052</c:v>
                </c:pt>
                <c:pt idx="265">
                  <c:v>0.85065710872162492</c:v>
                </c:pt>
                <c:pt idx="266">
                  <c:v>0.83592194344882509</c:v>
                </c:pt>
                <c:pt idx="267">
                  <c:v>0.87534846674631628</c:v>
                </c:pt>
                <c:pt idx="268">
                  <c:v>0.89984070091596968</c:v>
                </c:pt>
                <c:pt idx="269">
                  <c:v>0.94603743528474726</c:v>
                </c:pt>
                <c:pt idx="270">
                  <c:v>0.96037435284747108</c:v>
                </c:pt>
                <c:pt idx="271">
                  <c:v>0.97152528872958988</c:v>
                </c:pt>
                <c:pt idx="272">
                  <c:v>0.99024293110314632</c:v>
                </c:pt>
                <c:pt idx="273">
                  <c:v>1.0306650736758265</c:v>
                </c:pt>
                <c:pt idx="274">
                  <c:v>1.044802867383513</c:v>
                </c:pt>
                <c:pt idx="275">
                  <c:v>1.0374352847471131</c:v>
                </c:pt>
                <c:pt idx="276">
                  <c:v>1.0023894862604541</c:v>
                </c:pt>
                <c:pt idx="277">
                  <c:v>0.97729988052568728</c:v>
                </c:pt>
                <c:pt idx="278">
                  <c:v>1.0215053763440862</c:v>
                </c:pt>
                <c:pt idx="279">
                  <c:v>1.0266825965750699</c:v>
                </c:pt>
                <c:pt idx="280">
                  <c:v>1.0302668259657508</c:v>
                </c:pt>
                <c:pt idx="281">
                  <c:v>1.0137395459976108</c:v>
                </c:pt>
                <c:pt idx="282">
                  <c:v>0.96973317403424952</c:v>
                </c:pt>
                <c:pt idx="283">
                  <c:v>1.0077658303464756</c:v>
                </c:pt>
                <c:pt idx="284">
                  <c:v>1.0284747112704102</c:v>
                </c:pt>
                <c:pt idx="285">
                  <c:v>1.0557546794105934</c:v>
                </c:pt>
                <c:pt idx="286">
                  <c:v>1.0786539227399445</c:v>
                </c:pt>
                <c:pt idx="287">
                  <c:v>1.0925925925925926</c:v>
                </c:pt>
                <c:pt idx="288">
                  <c:v>1.0925925925925926</c:v>
                </c:pt>
                <c:pt idx="289">
                  <c:v>1.1383910792512946</c:v>
                </c:pt>
                <c:pt idx="290">
                  <c:v>1.1447630426125051</c:v>
                </c:pt>
                <c:pt idx="291">
                  <c:v>1.1485463958582238</c:v>
                </c:pt>
                <c:pt idx="292">
                  <c:v>1.1405814416567104</c:v>
                </c:pt>
                <c:pt idx="293">
                  <c:v>1.0975706889685388</c:v>
                </c:pt>
                <c:pt idx="294">
                  <c:v>1.0667064914376745</c:v>
                </c:pt>
                <c:pt idx="295">
                  <c:v>1.0800477897252092</c:v>
                </c:pt>
                <c:pt idx="296">
                  <c:v>1.0714854639585822</c:v>
                </c:pt>
                <c:pt idx="297">
                  <c:v>1.0818399044205498</c:v>
                </c:pt>
                <c:pt idx="298">
                  <c:v>1.1238550378335326</c:v>
                </c:pt>
                <c:pt idx="299">
                  <c:v>1.1290322580645165</c:v>
                </c:pt>
                <c:pt idx="300">
                  <c:v>1.1509358821186779</c:v>
                </c:pt>
                <c:pt idx="301">
                  <c:v>1.1590999601752292</c:v>
                </c:pt>
                <c:pt idx="302">
                  <c:v>1.1955396256471527</c:v>
                </c:pt>
                <c:pt idx="303">
                  <c:v>1.1407805655117482</c:v>
                </c:pt>
                <c:pt idx="304">
                  <c:v>1.1573078454798889</c:v>
                </c:pt>
                <c:pt idx="305">
                  <c:v>1.1318199920350458</c:v>
                </c:pt>
                <c:pt idx="306">
                  <c:v>1.1085225009956192</c:v>
                </c:pt>
                <c:pt idx="307">
                  <c:v>1.1224611708482679</c:v>
                </c:pt>
                <c:pt idx="308">
                  <c:v>1.1290322580645165</c:v>
                </c:pt>
                <c:pt idx="309">
                  <c:v>1.1573078454798889</c:v>
                </c:pt>
                <c:pt idx="310">
                  <c:v>1.1712465153325371</c:v>
                </c:pt>
                <c:pt idx="311">
                  <c:v>1.1957387495021905</c:v>
                </c:pt>
                <c:pt idx="312">
                  <c:v>1.1967343687773795</c:v>
                </c:pt>
                <c:pt idx="313">
                  <c:v>1.179609717244126</c:v>
                </c:pt>
                <c:pt idx="314">
                  <c:v>1.1648745519713262</c:v>
                </c:pt>
                <c:pt idx="315">
                  <c:v>1.1352050975706891</c:v>
                </c:pt>
                <c:pt idx="316">
                  <c:v>1.1162883313420948</c:v>
                </c:pt>
                <c:pt idx="317">
                  <c:v>1.1061330147351656</c:v>
                </c:pt>
                <c:pt idx="318">
                  <c:v>1.1121067303863004</c:v>
                </c:pt>
                <c:pt idx="319">
                  <c:v>1.1135005973715655</c:v>
                </c:pt>
                <c:pt idx="320">
                  <c:v>1.1226602947033058</c:v>
                </c:pt>
                <c:pt idx="321">
                  <c:v>1.1519315013938671</c:v>
                </c:pt>
                <c:pt idx="322">
                  <c:v>1.1734368777379534</c:v>
                </c:pt>
                <c:pt idx="323">
                  <c:v>1.184388689765034</c:v>
                </c:pt>
                <c:pt idx="324">
                  <c:v>1.1517323775388293</c:v>
                </c:pt>
                <c:pt idx="325">
                  <c:v>1.1322182397451215</c:v>
                </c:pt>
                <c:pt idx="326">
                  <c:v>1.1186778176025489</c:v>
                </c:pt>
                <c:pt idx="327">
                  <c:v>1.1107128634010357</c:v>
                </c:pt>
                <c:pt idx="328">
                  <c:v>1.1457586618876945</c:v>
                </c:pt>
                <c:pt idx="329">
                  <c:v>1.1441656710473915</c:v>
                </c:pt>
                <c:pt idx="330">
                  <c:v>1.1415770609319</c:v>
                </c:pt>
                <c:pt idx="331">
                  <c:v>1.1585025886101157</c:v>
                </c:pt>
                <c:pt idx="332">
                  <c:v>1.1266427718040624</c:v>
                </c:pt>
                <c:pt idx="333">
                  <c:v>1.1194743130227003</c:v>
                </c:pt>
                <c:pt idx="334">
                  <c:v>1.115093588211868</c:v>
                </c:pt>
                <c:pt idx="335">
                  <c:v>1.1226602947033058</c:v>
                </c:pt>
                <c:pt idx="336">
                  <c:v>1.1276383910792513</c:v>
                </c:pt>
                <c:pt idx="337">
                  <c:v>1.1144962166467545</c:v>
                </c:pt>
                <c:pt idx="338">
                  <c:v>1.1017522899243333</c:v>
                </c:pt>
                <c:pt idx="339">
                  <c:v>1.0939864595778577</c:v>
                </c:pt>
                <c:pt idx="340">
                  <c:v>1.096774193548387</c:v>
                </c:pt>
                <c:pt idx="341">
                  <c:v>1.0961768219832737</c:v>
                </c:pt>
                <c:pt idx="342">
                  <c:v>1.1029470330545601</c:v>
                </c:pt>
                <c:pt idx="343">
                  <c:v>1.1029470330545601</c:v>
                </c:pt>
                <c:pt idx="344">
                  <c:v>1.1001592990840303</c:v>
                </c:pt>
                <c:pt idx="345">
                  <c:v>1.0953803265631223</c:v>
                </c:pt>
                <c:pt idx="346">
                  <c:v>1.0762644364794902</c:v>
                </c:pt>
                <c:pt idx="347">
                  <c:v>1.0557546794105934</c:v>
                </c:pt>
                <c:pt idx="348">
                  <c:v>1.0563520509757069</c:v>
                </c:pt>
                <c:pt idx="349">
                  <c:v>1.0547590601354044</c:v>
                </c:pt>
                <c:pt idx="350">
                  <c:v>1.0517722023098368</c:v>
                </c:pt>
                <c:pt idx="351">
                  <c:v>1.027479091995221</c:v>
                </c:pt>
                <c:pt idx="352">
                  <c:v>1.0001991238550378</c:v>
                </c:pt>
                <c:pt idx="353">
                  <c:v>0.98785344484269222</c:v>
                </c:pt>
                <c:pt idx="354">
                  <c:v>0.97968936678614105</c:v>
                </c:pt>
                <c:pt idx="355">
                  <c:v>0.9838709677419355</c:v>
                </c:pt>
                <c:pt idx="356">
                  <c:v>0.98367184388689766</c:v>
                </c:pt>
                <c:pt idx="357">
                  <c:v>0.97132616487455203</c:v>
                </c:pt>
                <c:pt idx="358">
                  <c:v>0.98486658701712504</c:v>
                </c:pt>
                <c:pt idx="359">
                  <c:v>0.98984468339307075</c:v>
                </c:pt>
                <c:pt idx="360">
                  <c:v>0.9930306650736761</c:v>
                </c:pt>
                <c:pt idx="361">
                  <c:v>0.98407009159697334</c:v>
                </c:pt>
                <c:pt idx="362">
                  <c:v>0.96873755475906054</c:v>
                </c:pt>
                <c:pt idx="363">
                  <c:v>0.9412584627638394</c:v>
                </c:pt>
                <c:pt idx="364">
                  <c:v>0.93150139386698527</c:v>
                </c:pt>
                <c:pt idx="365">
                  <c:v>0.93050577459179629</c:v>
                </c:pt>
                <c:pt idx="366">
                  <c:v>0.9438470728793309</c:v>
                </c:pt>
                <c:pt idx="367">
                  <c:v>0.95101553166069308</c:v>
                </c:pt>
                <c:pt idx="368">
                  <c:v>0.95280764635603377</c:v>
                </c:pt>
                <c:pt idx="369">
                  <c:v>0.92592592592592615</c:v>
                </c:pt>
                <c:pt idx="370">
                  <c:v>0.89227399442453237</c:v>
                </c:pt>
                <c:pt idx="371">
                  <c:v>0.87753882915173265</c:v>
                </c:pt>
                <c:pt idx="372">
                  <c:v>0.85941855834328951</c:v>
                </c:pt>
                <c:pt idx="373">
                  <c:v>0.87634408602150571</c:v>
                </c:pt>
                <c:pt idx="374">
                  <c:v>0.86240541616885713</c:v>
                </c:pt>
                <c:pt idx="375">
                  <c:v>0.85822381521306268</c:v>
                </c:pt>
                <c:pt idx="376">
                  <c:v>0.83213859020310665</c:v>
                </c:pt>
                <c:pt idx="377">
                  <c:v>0.82516925527678242</c:v>
                </c:pt>
                <c:pt idx="378">
                  <c:v>0.83273596176822007</c:v>
                </c:pt>
                <c:pt idx="379">
                  <c:v>0.84986061330147367</c:v>
                </c:pt>
                <c:pt idx="380">
                  <c:v>0.880724810832338</c:v>
                </c:pt>
                <c:pt idx="381">
                  <c:v>0.8866985264834728</c:v>
                </c:pt>
                <c:pt idx="382">
                  <c:v>0.87674233373158139</c:v>
                </c:pt>
                <c:pt idx="383">
                  <c:v>0.84906411788132241</c:v>
                </c:pt>
                <c:pt idx="384">
                  <c:v>0.83353245718837132</c:v>
                </c:pt>
                <c:pt idx="385">
                  <c:v>0.82815611310235004</c:v>
                </c:pt>
                <c:pt idx="386">
                  <c:v>0.81342094782955021</c:v>
                </c:pt>
                <c:pt idx="387">
                  <c:v>0.82158502588610138</c:v>
                </c:pt>
                <c:pt idx="388">
                  <c:v>0.82815611310235004</c:v>
                </c:pt>
                <c:pt idx="389">
                  <c:v>0.83890880127439271</c:v>
                </c:pt>
                <c:pt idx="390">
                  <c:v>0.83592194344882509</c:v>
                </c:pt>
                <c:pt idx="391">
                  <c:v>0.8393070489844684</c:v>
                </c:pt>
                <c:pt idx="392">
                  <c:v>0.82497013142174458</c:v>
                </c:pt>
                <c:pt idx="393">
                  <c:v>0.81182795698924726</c:v>
                </c:pt>
                <c:pt idx="394">
                  <c:v>0.82357626443647947</c:v>
                </c:pt>
                <c:pt idx="395">
                  <c:v>0.81501393866985272</c:v>
                </c:pt>
                <c:pt idx="396">
                  <c:v>0.8040621266427721</c:v>
                </c:pt>
                <c:pt idx="397">
                  <c:v>0.79350856232576683</c:v>
                </c:pt>
                <c:pt idx="398">
                  <c:v>0.78414974113898883</c:v>
                </c:pt>
                <c:pt idx="399">
                  <c:v>0.76523297491039444</c:v>
                </c:pt>
                <c:pt idx="400">
                  <c:v>0.75866188769414578</c:v>
                </c:pt>
                <c:pt idx="401">
                  <c:v>0.73755475906013557</c:v>
                </c:pt>
                <c:pt idx="402">
                  <c:v>0.7182397451214656</c:v>
                </c:pt>
                <c:pt idx="403">
                  <c:v>0.72779769016328189</c:v>
                </c:pt>
                <c:pt idx="404">
                  <c:v>0.74671445639187572</c:v>
                </c:pt>
                <c:pt idx="405">
                  <c:v>0.74751095181202698</c:v>
                </c:pt>
                <c:pt idx="406">
                  <c:v>0.74512146555157333</c:v>
                </c:pt>
                <c:pt idx="407">
                  <c:v>0.71784149741139003</c:v>
                </c:pt>
                <c:pt idx="408">
                  <c:v>0.68837116686579081</c:v>
                </c:pt>
                <c:pt idx="409">
                  <c:v>0.68996415770609332</c:v>
                </c:pt>
                <c:pt idx="410">
                  <c:v>0.68717642373556342</c:v>
                </c:pt>
                <c:pt idx="411">
                  <c:v>0.69215452011150969</c:v>
                </c:pt>
                <c:pt idx="412">
                  <c:v>0.69135802469135799</c:v>
                </c:pt>
                <c:pt idx="413">
                  <c:v>0.67761847869374758</c:v>
                </c:pt>
                <c:pt idx="414">
                  <c:v>0.69016328156113105</c:v>
                </c:pt>
                <c:pt idx="415">
                  <c:v>0.69673436877737971</c:v>
                </c:pt>
                <c:pt idx="416">
                  <c:v>0.69772998805256881</c:v>
                </c:pt>
                <c:pt idx="417">
                  <c:v>0.70191158900836326</c:v>
                </c:pt>
                <c:pt idx="418">
                  <c:v>0.67264038231780188</c:v>
                </c:pt>
                <c:pt idx="419">
                  <c:v>0.66507367582636412</c:v>
                </c:pt>
                <c:pt idx="420">
                  <c:v>0.66786140979689401</c:v>
                </c:pt>
                <c:pt idx="421">
                  <c:v>0.67761847869374758</c:v>
                </c:pt>
                <c:pt idx="422">
                  <c:v>0.68518518518518534</c:v>
                </c:pt>
                <c:pt idx="423">
                  <c:v>0.69733174034249323</c:v>
                </c:pt>
                <c:pt idx="424">
                  <c:v>0.70370370370370405</c:v>
                </c:pt>
                <c:pt idx="425">
                  <c:v>0.70430107526881747</c:v>
                </c:pt>
                <c:pt idx="426">
                  <c:v>0.70350457984866621</c:v>
                </c:pt>
                <c:pt idx="427">
                  <c:v>0.68120270808442873</c:v>
                </c:pt>
                <c:pt idx="428">
                  <c:v>0.66168857029072092</c:v>
                </c:pt>
                <c:pt idx="429">
                  <c:v>0.64715252887295893</c:v>
                </c:pt>
                <c:pt idx="430">
                  <c:v>0.65969733174034284</c:v>
                </c:pt>
                <c:pt idx="431">
                  <c:v>0.65730784547988863</c:v>
                </c:pt>
                <c:pt idx="432">
                  <c:v>0.66328156113102343</c:v>
                </c:pt>
                <c:pt idx="433">
                  <c:v>0.67025089605734767</c:v>
                </c:pt>
                <c:pt idx="434">
                  <c:v>0.65073675826363997</c:v>
                </c:pt>
                <c:pt idx="435">
                  <c:v>0.65511748307447226</c:v>
                </c:pt>
                <c:pt idx="436">
                  <c:v>0.66069295101553183</c:v>
                </c:pt>
                <c:pt idx="437">
                  <c:v>0.64695340501792109</c:v>
                </c:pt>
                <c:pt idx="438">
                  <c:v>0.65989645559538068</c:v>
                </c:pt>
                <c:pt idx="439">
                  <c:v>0.659498207885305</c:v>
                </c:pt>
                <c:pt idx="440">
                  <c:v>0.66288331342094775</c:v>
                </c:pt>
                <c:pt idx="441">
                  <c:v>0.66089207487056967</c:v>
                </c:pt>
                <c:pt idx="442">
                  <c:v>0.64436479490242959</c:v>
                </c:pt>
                <c:pt idx="443">
                  <c:v>0.63281561131023512</c:v>
                </c:pt>
                <c:pt idx="444">
                  <c:v>0.63241736360015954</c:v>
                </c:pt>
                <c:pt idx="445">
                  <c:v>0.63799283154121866</c:v>
                </c:pt>
                <c:pt idx="446">
                  <c:v>0.65193150139386724</c:v>
                </c:pt>
                <c:pt idx="447">
                  <c:v>0.65232974910394292</c:v>
                </c:pt>
                <c:pt idx="448">
                  <c:v>0.64137793707686197</c:v>
                </c:pt>
                <c:pt idx="449">
                  <c:v>0.64277180406212664</c:v>
                </c:pt>
                <c:pt idx="450">
                  <c:v>0.64038231780167287</c:v>
                </c:pt>
                <c:pt idx="451">
                  <c:v>0.65153325368379167</c:v>
                </c:pt>
                <c:pt idx="452">
                  <c:v>0.66487455197132639</c:v>
                </c:pt>
                <c:pt idx="453">
                  <c:v>0.67463162086818007</c:v>
                </c:pt>
                <c:pt idx="454">
                  <c:v>0.67582636399840734</c:v>
                </c:pt>
                <c:pt idx="455">
                  <c:v>0.66825965750696958</c:v>
                </c:pt>
                <c:pt idx="456">
                  <c:v>0.65531660692951055</c:v>
                </c:pt>
                <c:pt idx="457">
                  <c:v>0.63938669852648378</c:v>
                </c:pt>
                <c:pt idx="458">
                  <c:v>0.63839107925129435</c:v>
                </c:pt>
                <c:pt idx="459">
                  <c:v>0.64555953803265642</c:v>
                </c:pt>
                <c:pt idx="460">
                  <c:v>0.66746316208681833</c:v>
                </c:pt>
                <c:pt idx="461">
                  <c:v>0.68956590999601763</c:v>
                </c:pt>
                <c:pt idx="462">
                  <c:v>0.70330545599362804</c:v>
                </c:pt>
                <c:pt idx="463">
                  <c:v>0.7088809239346876</c:v>
                </c:pt>
                <c:pt idx="464">
                  <c:v>0.70688968538430907</c:v>
                </c:pt>
                <c:pt idx="465">
                  <c:v>0.70828355236957419</c:v>
                </c:pt>
                <c:pt idx="466">
                  <c:v>0.70609318996415782</c:v>
                </c:pt>
                <c:pt idx="467">
                  <c:v>0.7031063321385902</c:v>
                </c:pt>
                <c:pt idx="468">
                  <c:v>0.6961369972122663</c:v>
                </c:pt>
                <c:pt idx="469">
                  <c:v>0.69733174034249323</c:v>
                </c:pt>
                <c:pt idx="470">
                  <c:v>0.69892473118279563</c:v>
                </c:pt>
                <c:pt idx="471">
                  <c:v>0.70270808442851451</c:v>
                </c:pt>
                <c:pt idx="472">
                  <c:v>0.70230983671843894</c:v>
                </c:pt>
                <c:pt idx="473">
                  <c:v>0.68757467144563955</c:v>
                </c:pt>
                <c:pt idx="474">
                  <c:v>0.69553962564715288</c:v>
                </c:pt>
                <c:pt idx="475">
                  <c:v>0.70230983671843894</c:v>
                </c:pt>
                <c:pt idx="476">
                  <c:v>0.69334926324173651</c:v>
                </c:pt>
                <c:pt idx="477">
                  <c:v>0.70230983671843894</c:v>
                </c:pt>
                <c:pt idx="478">
                  <c:v>0.69454400637196334</c:v>
                </c:pt>
                <c:pt idx="479">
                  <c:v>0.69673436877737971</c:v>
                </c:pt>
                <c:pt idx="480">
                  <c:v>0.70927917164476317</c:v>
                </c:pt>
                <c:pt idx="481">
                  <c:v>0.71465551573078456</c:v>
                </c:pt>
                <c:pt idx="482">
                  <c:v>0.71704500199123877</c:v>
                </c:pt>
                <c:pt idx="483">
                  <c:v>0.71166865790521738</c:v>
                </c:pt>
                <c:pt idx="484">
                  <c:v>0.70669056152927123</c:v>
                </c:pt>
                <c:pt idx="485">
                  <c:v>0.70430107526881747</c:v>
                </c:pt>
                <c:pt idx="486">
                  <c:v>0.70649143767423339</c:v>
                </c:pt>
                <c:pt idx="487">
                  <c:v>0.71784149741139003</c:v>
                </c:pt>
                <c:pt idx="488">
                  <c:v>0.73078454798884906</c:v>
                </c:pt>
                <c:pt idx="489">
                  <c:v>0.73237753882915202</c:v>
                </c:pt>
                <c:pt idx="490">
                  <c:v>0.73277578653922759</c:v>
                </c:pt>
                <c:pt idx="491">
                  <c:v>0.7250099561927521</c:v>
                </c:pt>
                <c:pt idx="492">
                  <c:v>0.71903624054161686</c:v>
                </c:pt>
                <c:pt idx="493">
                  <c:v>0.71863799283154128</c:v>
                </c:pt>
                <c:pt idx="494">
                  <c:v>0.72580645161290336</c:v>
                </c:pt>
                <c:pt idx="495">
                  <c:v>0.7421346077260057</c:v>
                </c:pt>
                <c:pt idx="496">
                  <c:v>0.74930306650736778</c:v>
                </c:pt>
                <c:pt idx="497">
                  <c:v>0.75607327757865428</c:v>
                </c:pt>
                <c:pt idx="498">
                  <c:v>0.75507765830346474</c:v>
                </c:pt>
                <c:pt idx="499">
                  <c:v>0.74830744723217868</c:v>
                </c:pt>
                <c:pt idx="500">
                  <c:v>0.75009956192751903</c:v>
                </c:pt>
                <c:pt idx="501">
                  <c:v>0.74990043807248119</c:v>
                </c:pt>
                <c:pt idx="502">
                  <c:v>0.74671445639187572</c:v>
                </c:pt>
                <c:pt idx="503">
                  <c:v>0.73914774990043808</c:v>
                </c:pt>
                <c:pt idx="504">
                  <c:v>0.73775388291517341</c:v>
                </c:pt>
                <c:pt idx="505">
                  <c:v>0.74352847471127037</c:v>
                </c:pt>
                <c:pt idx="506">
                  <c:v>0.74910394265232993</c:v>
                </c:pt>
                <c:pt idx="507">
                  <c:v>0.76622859418558353</c:v>
                </c:pt>
                <c:pt idx="508">
                  <c:v>0.77737953006770233</c:v>
                </c:pt>
                <c:pt idx="509">
                  <c:v>0.78872958980485885</c:v>
                </c:pt>
                <c:pt idx="510">
                  <c:v>0.80645161290322587</c:v>
                </c:pt>
                <c:pt idx="511">
                  <c:v>0.79868578255675038</c:v>
                </c:pt>
                <c:pt idx="512">
                  <c:v>0.79171644763042603</c:v>
                </c:pt>
                <c:pt idx="513">
                  <c:v>0.77837514934289131</c:v>
                </c:pt>
                <c:pt idx="514">
                  <c:v>0.78056551174830768</c:v>
                </c:pt>
                <c:pt idx="515">
                  <c:v>0.79549980087614491</c:v>
                </c:pt>
                <c:pt idx="516">
                  <c:v>0.79788928713659912</c:v>
                </c:pt>
                <c:pt idx="517">
                  <c:v>0.80326563122262051</c:v>
                </c:pt>
                <c:pt idx="518">
                  <c:v>0.78972520908004795</c:v>
                </c:pt>
                <c:pt idx="519">
                  <c:v>0.78136200716845894</c:v>
                </c:pt>
                <c:pt idx="520">
                  <c:v>0.78634010354440476</c:v>
                </c:pt>
                <c:pt idx="521">
                  <c:v>0.78733572281959374</c:v>
                </c:pt>
                <c:pt idx="522">
                  <c:v>0.79549980087614491</c:v>
                </c:pt>
                <c:pt idx="523">
                  <c:v>0.78753484667463158</c:v>
                </c:pt>
                <c:pt idx="524">
                  <c:v>0.77937076861808041</c:v>
                </c:pt>
                <c:pt idx="525">
                  <c:v>0.77080844285145367</c:v>
                </c:pt>
                <c:pt idx="526">
                  <c:v>0.76483472720031886</c:v>
                </c:pt>
                <c:pt idx="527">
                  <c:v>0.76722421346077263</c:v>
                </c:pt>
                <c:pt idx="528">
                  <c:v>0.78395061728395099</c:v>
                </c:pt>
                <c:pt idx="529">
                  <c:v>0.79908403026682595</c:v>
                </c:pt>
                <c:pt idx="530">
                  <c:v>0.81023496614894475</c:v>
                </c:pt>
                <c:pt idx="531">
                  <c:v>0.81720430107526909</c:v>
                </c:pt>
                <c:pt idx="532">
                  <c:v>0.81381919553962578</c:v>
                </c:pt>
                <c:pt idx="533">
                  <c:v>0.81142970927917157</c:v>
                </c:pt>
                <c:pt idx="534">
                  <c:v>0.81222620469932327</c:v>
                </c:pt>
                <c:pt idx="535">
                  <c:v>0.82516925527678242</c:v>
                </c:pt>
                <c:pt idx="536">
                  <c:v>0.8279569892473122</c:v>
                </c:pt>
                <c:pt idx="537">
                  <c:v>0.83253683791318234</c:v>
                </c:pt>
                <c:pt idx="538">
                  <c:v>0.83014735165272813</c:v>
                </c:pt>
                <c:pt idx="539">
                  <c:v>0.81620868180007999</c:v>
                </c:pt>
                <c:pt idx="540">
                  <c:v>0.81740342493030682</c:v>
                </c:pt>
                <c:pt idx="541">
                  <c:v>0.81640780565511784</c:v>
                </c:pt>
                <c:pt idx="542">
                  <c:v>0.81541218637992829</c:v>
                </c:pt>
                <c:pt idx="543">
                  <c:v>0.82058940661091229</c:v>
                </c:pt>
                <c:pt idx="544">
                  <c:v>0.81680605336519341</c:v>
                </c:pt>
                <c:pt idx="545">
                  <c:v>0.81123058542413384</c:v>
                </c:pt>
                <c:pt idx="546">
                  <c:v>0.82178414974113911</c:v>
                </c:pt>
                <c:pt idx="547">
                  <c:v>0.8279569892473122</c:v>
                </c:pt>
                <c:pt idx="548">
                  <c:v>0.83472720031859826</c:v>
                </c:pt>
                <c:pt idx="549">
                  <c:v>0.84149741138988476</c:v>
                </c:pt>
                <c:pt idx="550">
                  <c:v>0.82437275985663117</c:v>
                </c:pt>
                <c:pt idx="551">
                  <c:v>0.81162883313420942</c:v>
                </c:pt>
                <c:pt idx="552">
                  <c:v>0.80266825965750699</c:v>
                </c:pt>
                <c:pt idx="553">
                  <c:v>0.79450418160095582</c:v>
                </c:pt>
                <c:pt idx="554">
                  <c:v>0.8050577459179612</c:v>
                </c:pt>
                <c:pt idx="555">
                  <c:v>0.82556750298685799</c:v>
                </c:pt>
                <c:pt idx="556">
                  <c:v>0.83612106730386337</c:v>
                </c:pt>
                <c:pt idx="557">
                  <c:v>0.84687375547590604</c:v>
                </c:pt>
                <c:pt idx="558">
                  <c:v>0.84169653524492249</c:v>
                </c:pt>
                <c:pt idx="559">
                  <c:v>0.82954998008761471</c:v>
                </c:pt>
                <c:pt idx="560">
                  <c:v>0.82198327359617696</c:v>
                </c:pt>
                <c:pt idx="561">
                  <c:v>0.82258064516129037</c:v>
                </c:pt>
                <c:pt idx="562">
                  <c:v>0.83412982875348485</c:v>
                </c:pt>
                <c:pt idx="563">
                  <c:v>0.83632019115890122</c:v>
                </c:pt>
                <c:pt idx="564">
                  <c:v>0.84249303066507375</c:v>
                </c:pt>
                <c:pt idx="565">
                  <c:v>0.83990442054958181</c:v>
                </c:pt>
                <c:pt idx="566">
                  <c:v>0.83910792512943055</c:v>
                </c:pt>
                <c:pt idx="567">
                  <c:v>0.84428514536041455</c:v>
                </c:pt>
                <c:pt idx="568">
                  <c:v>0.83572281959378725</c:v>
                </c:pt>
                <c:pt idx="569">
                  <c:v>0.8323377140581445</c:v>
                </c:pt>
                <c:pt idx="570">
                  <c:v>0.82337714058144162</c:v>
                </c:pt>
                <c:pt idx="571">
                  <c:v>0.80963759458383133</c:v>
                </c:pt>
                <c:pt idx="572">
                  <c:v>0.81043409000398259</c:v>
                </c:pt>
                <c:pt idx="573">
                  <c:v>0.82138590203106354</c:v>
                </c:pt>
                <c:pt idx="574">
                  <c:v>0.82855436081242562</c:v>
                </c:pt>
                <c:pt idx="575">
                  <c:v>0.82337714058144162</c:v>
                </c:pt>
                <c:pt idx="576">
                  <c:v>0.82158502588610138</c:v>
                </c:pt>
                <c:pt idx="577">
                  <c:v>0.81381919553962578</c:v>
                </c:pt>
                <c:pt idx="578">
                  <c:v>0.80904022301871792</c:v>
                </c:pt>
                <c:pt idx="579">
                  <c:v>0.8178016726403825</c:v>
                </c:pt>
                <c:pt idx="580">
                  <c:v>0.81979291119076059</c:v>
                </c:pt>
                <c:pt idx="581">
                  <c:v>0.81581043409000387</c:v>
                </c:pt>
                <c:pt idx="582">
                  <c:v>0.81023496614894475</c:v>
                </c:pt>
                <c:pt idx="583">
                  <c:v>0.811031461569096</c:v>
                </c:pt>
                <c:pt idx="584">
                  <c:v>0.80366387893269609</c:v>
                </c:pt>
                <c:pt idx="585">
                  <c:v>0.78952608522501011</c:v>
                </c:pt>
                <c:pt idx="586">
                  <c:v>0.77658303464755107</c:v>
                </c:pt>
                <c:pt idx="587">
                  <c:v>0.76821983273596206</c:v>
                </c:pt>
                <c:pt idx="588">
                  <c:v>0.76184786937475124</c:v>
                </c:pt>
                <c:pt idx="589">
                  <c:v>0.76423735563520545</c:v>
                </c:pt>
                <c:pt idx="590">
                  <c:v>0.76861808044603774</c:v>
                </c:pt>
                <c:pt idx="591">
                  <c:v>0.77757865392274006</c:v>
                </c:pt>
                <c:pt idx="592">
                  <c:v>0.78295499800876145</c:v>
                </c:pt>
                <c:pt idx="593">
                  <c:v>0.78056551174830768</c:v>
                </c:pt>
                <c:pt idx="594">
                  <c:v>0.77897252090800484</c:v>
                </c:pt>
                <c:pt idx="595">
                  <c:v>0.76304261250497807</c:v>
                </c:pt>
                <c:pt idx="596">
                  <c:v>0.75686977299880553</c:v>
                </c:pt>
                <c:pt idx="597">
                  <c:v>0.74970131421744335</c:v>
                </c:pt>
                <c:pt idx="598">
                  <c:v>0.75009956192751903</c:v>
                </c:pt>
                <c:pt idx="599">
                  <c:v>0.74870569494225436</c:v>
                </c:pt>
                <c:pt idx="600">
                  <c:v>0.74711270410195141</c:v>
                </c:pt>
                <c:pt idx="601">
                  <c:v>0.74651533253683799</c:v>
                </c:pt>
                <c:pt idx="602">
                  <c:v>0.73516527279968136</c:v>
                </c:pt>
                <c:pt idx="603">
                  <c:v>0.72859418558343314</c:v>
                </c:pt>
                <c:pt idx="604">
                  <c:v>0.71206690561529307</c:v>
                </c:pt>
                <c:pt idx="605">
                  <c:v>0.7078853046594985</c:v>
                </c:pt>
                <c:pt idx="606">
                  <c:v>0.72043010752688197</c:v>
                </c:pt>
                <c:pt idx="607">
                  <c:v>0.73257666268418986</c:v>
                </c:pt>
                <c:pt idx="608">
                  <c:v>0.73974512146555194</c:v>
                </c:pt>
                <c:pt idx="609">
                  <c:v>0.73337315810434112</c:v>
                </c:pt>
                <c:pt idx="610">
                  <c:v>0.71704500199123877</c:v>
                </c:pt>
                <c:pt idx="611">
                  <c:v>0.70489844683393088</c:v>
                </c:pt>
                <c:pt idx="612">
                  <c:v>0.71266427718040648</c:v>
                </c:pt>
                <c:pt idx="613">
                  <c:v>0.70529669454400656</c:v>
                </c:pt>
                <c:pt idx="614">
                  <c:v>0.70489844683393088</c:v>
                </c:pt>
                <c:pt idx="615">
                  <c:v>0.70350457984866621</c:v>
                </c:pt>
                <c:pt idx="616">
                  <c:v>0.69155714854639616</c:v>
                </c:pt>
                <c:pt idx="617">
                  <c:v>0.69633612106730414</c:v>
                </c:pt>
                <c:pt idx="618">
                  <c:v>0.68936678614097979</c:v>
                </c:pt>
                <c:pt idx="619">
                  <c:v>0.69036240541616889</c:v>
                </c:pt>
                <c:pt idx="620">
                  <c:v>0.68936678614097979</c:v>
                </c:pt>
                <c:pt idx="621">
                  <c:v>0.6909597769812823</c:v>
                </c:pt>
                <c:pt idx="622">
                  <c:v>0.69932297889287132</c:v>
                </c:pt>
                <c:pt idx="623">
                  <c:v>0.69315013938669867</c:v>
                </c:pt>
                <c:pt idx="624">
                  <c:v>0.70091596973317427</c:v>
                </c:pt>
                <c:pt idx="625">
                  <c:v>0.70350457984866621</c:v>
                </c:pt>
                <c:pt idx="626">
                  <c:v>0.70430107526881747</c:v>
                </c:pt>
                <c:pt idx="627">
                  <c:v>0.71604938271604968</c:v>
                </c:pt>
                <c:pt idx="628">
                  <c:v>0.71326164874551989</c:v>
                </c:pt>
                <c:pt idx="629">
                  <c:v>0.71943448825169254</c:v>
                </c:pt>
                <c:pt idx="630">
                  <c:v>0.72202309836718448</c:v>
                </c:pt>
                <c:pt idx="631">
                  <c:v>0.7283950617283953</c:v>
                </c:pt>
                <c:pt idx="632">
                  <c:v>0.7343687773795301</c:v>
                </c:pt>
                <c:pt idx="633">
                  <c:v>0.74412584627638423</c:v>
                </c:pt>
                <c:pt idx="634">
                  <c:v>0.75248904818797324</c:v>
                </c:pt>
                <c:pt idx="635">
                  <c:v>0.75089605734767029</c:v>
                </c:pt>
                <c:pt idx="636">
                  <c:v>0.76204699322978908</c:v>
                </c:pt>
                <c:pt idx="637">
                  <c:v>0.76802070888092422</c:v>
                </c:pt>
                <c:pt idx="638">
                  <c:v>0.77618478693747539</c:v>
                </c:pt>
                <c:pt idx="639">
                  <c:v>0.78534448426921566</c:v>
                </c:pt>
                <c:pt idx="640">
                  <c:v>0.79350856232576683</c:v>
                </c:pt>
                <c:pt idx="641">
                  <c:v>0.80306650736758267</c:v>
                </c:pt>
                <c:pt idx="642">
                  <c:v>0.80744723217841496</c:v>
                </c:pt>
                <c:pt idx="643">
                  <c:v>0.8279569892473122</c:v>
                </c:pt>
                <c:pt idx="644">
                  <c:v>0.84309040223018716</c:v>
                </c:pt>
                <c:pt idx="645">
                  <c:v>0.85125448028673834</c:v>
                </c:pt>
                <c:pt idx="646">
                  <c:v>0.86658701712465158</c:v>
                </c:pt>
                <c:pt idx="647">
                  <c:v>0.86957387495021921</c:v>
                </c:pt>
                <c:pt idx="648">
                  <c:v>0.880724810832338</c:v>
                </c:pt>
                <c:pt idx="649">
                  <c:v>0.8968538430904025</c:v>
                </c:pt>
                <c:pt idx="650">
                  <c:v>0.90223018717642389</c:v>
                </c:pt>
                <c:pt idx="651">
                  <c:v>0.91895659099960181</c:v>
                </c:pt>
                <c:pt idx="652">
                  <c:v>0.93647949024293142</c:v>
                </c:pt>
                <c:pt idx="653">
                  <c:v>0.9472321784149742</c:v>
                </c:pt>
                <c:pt idx="654">
                  <c:v>0.96575069693349291</c:v>
                </c:pt>
                <c:pt idx="655">
                  <c:v>0.97212266029470329</c:v>
                </c:pt>
                <c:pt idx="656">
                  <c:v>0.96037435284747108</c:v>
                </c:pt>
                <c:pt idx="657">
                  <c:v>0.97172441258462761</c:v>
                </c:pt>
                <c:pt idx="658">
                  <c:v>0.98267622461170867</c:v>
                </c:pt>
                <c:pt idx="659">
                  <c:v>0.98267622461170867</c:v>
                </c:pt>
                <c:pt idx="660">
                  <c:v>0.9940262843488652</c:v>
                </c:pt>
                <c:pt idx="661">
                  <c:v>0.98725607327757869</c:v>
                </c:pt>
                <c:pt idx="662">
                  <c:v>0.99860613301473533</c:v>
                </c:pt>
                <c:pt idx="663">
                  <c:v>1.0137395459976108</c:v>
                </c:pt>
                <c:pt idx="664">
                  <c:v>1.0236957387495023</c:v>
                </c:pt>
                <c:pt idx="665">
                  <c:v>1.032258064516129</c:v>
                </c:pt>
                <c:pt idx="666">
                  <c:v>1.020310633213859</c:v>
                </c:pt>
                <c:pt idx="667">
                  <c:v>1.0131421744324973</c:v>
                </c:pt>
                <c:pt idx="668">
                  <c:v>1.0073675826363999</c:v>
                </c:pt>
                <c:pt idx="669">
                  <c:v>1.0011947431302273</c:v>
                </c:pt>
                <c:pt idx="670">
                  <c:v>1</c:v>
                </c:pt>
                <c:pt idx="671">
                  <c:v>1.0041816009557945</c:v>
                </c:pt>
                <c:pt idx="672">
                  <c:v>1.0051772202309839</c:v>
                </c:pt>
                <c:pt idx="673">
                  <c:v>1.0079649542015134</c:v>
                </c:pt>
                <c:pt idx="674">
                  <c:v>1.0049780963759463</c:v>
                </c:pt>
                <c:pt idx="675">
                  <c:v>1</c:v>
                </c:pt>
                <c:pt idx="676">
                  <c:v>0.99601752289924328</c:v>
                </c:pt>
                <c:pt idx="677">
                  <c:v>0.98207885304659515</c:v>
                </c:pt>
                <c:pt idx="678">
                  <c:v>0.96515332536837939</c:v>
                </c:pt>
                <c:pt idx="679">
                  <c:v>0.9438470728793309</c:v>
                </c:pt>
                <c:pt idx="680">
                  <c:v>0.92811628833134208</c:v>
                </c:pt>
                <c:pt idx="681">
                  <c:v>0.91776184786937498</c:v>
                </c:pt>
                <c:pt idx="682">
                  <c:v>0.91517323775388293</c:v>
                </c:pt>
                <c:pt idx="683">
                  <c:v>0.9149741138988452</c:v>
                </c:pt>
                <c:pt idx="684">
                  <c:v>0.91517323775388293</c:v>
                </c:pt>
                <c:pt idx="685">
                  <c:v>0.90023894862604581</c:v>
                </c:pt>
                <c:pt idx="686">
                  <c:v>0.87893269613699732</c:v>
                </c:pt>
                <c:pt idx="687">
                  <c:v>0.85085623257666276</c:v>
                </c:pt>
                <c:pt idx="688">
                  <c:v>0.82039028275587444</c:v>
                </c:pt>
                <c:pt idx="689">
                  <c:v>0.80864197530864224</c:v>
                </c:pt>
                <c:pt idx="690">
                  <c:v>0.78773397052966942</c:v>
                </c:pt>
                <c:pt idx="691">
                  <c:v>0.76742333731581036</c:v>
                </c:pt>
                <c:pt idx="692">
                  <c:v>0.74392672242134639</c:v>
                </c:pt>
                <c:pt idx="693">
                  <c:v>0.72242134607726016</c:v>
                </c:pt>
                <c:pt idx="694">
                  <c:v>0.69992035045798517</c:v>
                </c:pt>
                <c:pt idx="695">
                  <c:v>0.67881322182397452</c:v>
                </c:pt>
                <c:pt idx="696">
                  <c:v>0.66308243727598559</c:v>
                </c:pt>
                <c:pt idx="697">
                  <c:v>0.63639984070091615</c:v>
                </c:pt>
                <c:pt idx="698">
                  <c:v>0.62007168458781392</c:v>
                </c:pt>
                <c:pt idx="699">
                  <c:v>0.6049382716049384</c:v>
                </c:pt>
                <c:pt idx="700">
                  <c:v>0.58462763839107945</c:v>
                </c:pt>
                <c:pt idx="701">
                  <c:v>0.56013540422142594</c:v>
                </c:pt>
                <c:pt idx="702">
                  <c:v>0.54121863799283165</c:v>
                </c:pt>
                <c:pt idx="703">
                  <c:v>0.52270011947431294</c:v>
                </c:pt>
                <c:pt idx="704">
                  <c:v>0.49601752289924356</c:v>
                </c:pt>
                <c:pt idx="705">
                  <c:v>0.48068498606133031</c:v>
                </c:pt>
                <c:pt idx="706">
                  <c:v>0.45718837116686584</c:v>
                </c:pt>
                <c:pt idx="707">
                  <c:v>0.43349263241736363</c:v>
                </c:pt>
                <c:pt idx="708">
                  <c:v>0.42433293508562342</c:v>
                </c:pt>
                <c:pt idx="709">
                  <c:v>0.40760653126244545</c:v>
                </c:pt>
                <c:pt idx="710">
                  <c:v>0.38868976503385116</c:v>
                </c:pt>
                <c:pt idx="711">
                  <c:v>0.37953006770211095</c:v>
                </c:pt>
                <c:pt idx="712">
                  <c:v>0.36818000796495437</c:v>
                </c:pt>
                <c:pt idx="713">
                  <c:v>0.35822381521306246</c:v>
                </c:pt>
                <c:pt idx="714">
                  <c:v>0.35045798486658736</c:v>
                </c:pt>
                <c:pt idx="715">
                  <c:v>0.33671843886897657</c:v>
                </c:pt>
                <c:pt idx="716">
                  <c:v>0.32158502588610111</c:v>
                </c:pt>
                <c:pt idx="717">
                  <c:v>0.30963759458383111</c:v>
                </c:pt>
                <c:pt idx="718">
                  <c:v>0.2994822779769018</c:v>
                </c:pt>
                <c:pt idx="719">
                  <c:v>0.29091995221027506</c:v>
                </c:pt>
                <c:pt idx="720">
                  <c:v>0.28315412186379951</c:v>
                </c:pt>
                <c:pt idx="721">
                  <c:v>0.27439267224213493</c:v>
                </c:pt>
                <c:pt idx="722">
                  <c:v>0.27041019514137821</c:v>
                </c:pt>
                <c:pt idx="723">
                  <c:v>0.26622859418558376</c:v>
                </c:pt>
                <c:pt idx="724">
                  <c:v>0.26304261250497835</c:v>
                </c:pt>
                <c:pt idx="725">
                  <c:v>0.25886101154918384</c:v>
                </c:pt>
                <c:pt idx="726">
                  <c:v>0.25348466746316206</c:v>
                </c:pt>
                <c:pt idx="727">
                  <c:v>0.25089605734767051</c:v>
                </c:pt>
                <c:pt idx="728">
                  <c:v>0.24293110314615712</c:v>
                </c:pt>
                <c:pt idx="729">
                  <c:v>0.23217841497411398</c:v>
                </c:pt>
                <c:pt idx="730">
                  <c:v>0.2208283552369574</c:v>
                </c:pt>
                <c:pt idx="731">
                  <c:v>0.20848267622461175</c:v>
                </c:pt>
                <c:pt idx="732">
                  <c:v>0.20310633213859039</c:v>
                </c:pt>
                <c:pt idx="733">
                  <c:v>0.20888092393468738</c:v>
                </c:pt>
                <c:pt idx="734">
                  <c:v>0.2148546395858226</c:v>
                </c:pt>
                <c:pt idx="735">
                  <c:v>0.22003185981680615</c:v>
                </c:pt>
                <c:pt idx="736">
                  <c:v>0.22500995619275188</c:v>
                </c:pt>
                <c:pt idx="737">
                  <c:v>0.223815213062525</c:v>
                </c:pt>
                <c:pt idx="738">
                  <c:v>0.21983273596176833</c:v>
                </c:pt>
                <c:pt idx="739">
                  <c:v>0.21784149741139022</c:v>
                </c:pt>
                <c:pt idx="740">
                  <c:v>0.20848267622461175</c:v>
                </c:pt>
                <c:pt idx="741">
                  <c:v>0.19753086419753077</c:v>
                </c:pt>
                <c:pt idx="742">
                  <c:v>0.18996415770609351</c:v>
                </c:pt>
                <c:pt idx="743">
                  <c:v>0.18239745121465578</c:v>
                </c:pt>
                <c:pt idx="744">
                  <c:v>0.17801672640382349</c:v>
                </c:pt>
                <c:pt idx="745">
                  <c:v>0.17602548785344491</c:v>
                </c:pt>
                <c:pt idx="746">
                  <c:v>0.17562724014336931</c:v>
                </c:pt>
                <c:pt idx="747">
                  <c:v>0.17443249701314242</c:v>
                </c:pt>
                <c:pt idx="748">
                  <c:v>0.16865790521704502</c:v>
                </c:pt>
                <c:pt idx="749">
                  <c:v>0.16646754281162907</c:v>
                </c:pt>
                <c:pt idx="750">
                  <c:v>0.16228594185583459</c:v>
                </c:pt>
                <c:pt idx="751">
                  <c:v>0.15790521704500229</c:v>
                </c:pt>
                <c:pt idx="752">
                  <c:v>0.15551573078454811</c:v>
                </c:pt>
                <c:pt idx="753">
                  <c:v>0.15193150139386705</c:v>
                </c:pt>
                <c:pt idx="754">
                  <c:v>0.14934289127837508</c:v>
                </c:pt>
                <c:pt idx="755">
                  <c:v>0.14735165272799694</c:v>
                </c:pt>
                <c:pt idx="756">
                  <c:v>0.14555953803265664</c:v>
                </c:pt>
                <c:pt idx="757">
                  <c:v>0.1377937076861811</c:v>
                </c:pt>
                <c:pt idx="758">
                  <c:v>0.13181999203504588</c:v>
                </c:pt>
                <c:pt idx="759">
                  <c:v>0.1262445240939867</c:v>
                </c:pt>
                <c:pt idx="760">
                  <c:v>0.12604540023894889</c:v>
                </c:pt>
                <c:pt idx="761">
                  <c:v>0.12982875348466777</c:v>
                </c:pt>
                <c:pt idx="762">
                  <c:v>0.12724014336917577</c:v>
                </c:pt>
                <c:pt idx="763">
                  <c:v>0.12385503783353252</c:v>
                </c:pt>
                <c:pt idx="764">
                  <c:v>0.11270410195141375</c:v>
                </c:pt>
                <c:pt idx="765">
                  <c:v>0.10394265232974916</c:v>
                </c:pt>
                <c:pt idx="766">
                  <c:v>9.8964555953803421E-2</c:v>
                </c:pt>
                <c:pt idx="767">
                  <c:v>9.3389088012744259E-2</c:v>
                </c:pt>
                <c:pt idx="768">
                  <c:v>9.3189964157706001E-2</c:v>
                </c:pt>
                <c:pt idx="769">
                  <c:v>9.2592592592592574E-2</c:v>
                </c:pt>
                <c:pt idx="770">
                  <c:v>9.7371565113500924E-2</c:v>
                </c:pt>
                <c:pt idx="771">
                  <c:v>9.6774193548387052E-2</c:v>
                </c:pt>
                <c:pt idx="772">
                  <c:v>9.0800477897252263E-2</c:v>
                </c:pt>
                <c:pt idx="773">
                  <c:v>8.8012743926722453E-2</c:v>
                </c:pt>
                <c:pt idx="774">
                  <c:v>8.0047789725209109E-2</c:v>
                </c:pt>
                <c:pt idx="775">
                  <c:v>7.586618876941463E-2</c:v>
                </c:pt>
                <c:pt idx="776">
                  <c:v>7.8454798884906612E-2</c:v>
                </c:pt>
                <c:pt idx="777">
                  <c:v>7.6264436479490244E-2</c:v>
                </c:pt>
                <c:pt idx="778">
                  <c:v>7.407407407407432E-2</c:v>
                </c:pt>
                <c:pt idx="779">
                  <c:v>7.3476702508960878E-2</c:v>
                </c:pt>
                <c:pt idx="780">
                  <c:v>6.9494225408204213E-2</c:v>
                </c:pt>
                <c:pt idx="781">
                  <c:v>6.7702110712863459E-2</c:v>
                </c:pt>
                <c:pt idx="782">
                  <c:v>6.3918757467144607E-2</c:v>
                </c:pt>
                <c:pt idx="783">
                  <c:v>6.073277578653917E-2</c:v>
                </c:pt>
                <c:pt idx="784">
                  <c:v>6.1728395061728676E-2</c:v>
                </c:pt>
                <c:pt idx="785">
                  <c:v>6.3122262046993352E-2</c:v>
                </c:pt>
                <c:pt idx="786">
                  <c:v>6.4516129032258035E-2</c:v>
                </c:pt>
                <c:pt idx="787">
                  <c:v>6.5710872162485348E-2</c:v>
                </c:pt>
                <c:pt idx="788">
                  <c:v>5.9737156511350115E-2</c:v>
                </c:pt>
                <c:pt idx="789">
                  <c:v>5.6551174830744684E-2</c:v>
                </c:pt>
                <c:pt idx="790">
                  <c:v>5.3365193150139704E-2</c:v>
                </c:pt>
                <c:pt idx="791">
                  <c:v>5.0776583034647708E-2</c:v>
                </c:pt>
                <c:pt idx="792">
                  <c:v>5.5555555555555629E-2</c:v>
                </c:pt>
                <c:pt idx="793">
                  <c:v>5.436081242532876E-2</c:v>
                </c:pt>
                <c:pt idx="794">
                  <c:v>5.2966945440063633E-2</c:v>
                </c:pt>
                <c:pt idx="795">
                  <c:v>4.9780963759458653E-2</c:v>
                </c:pt>
                <c:pt idx="796">
                  <c:v>4.7590601354042278E-2</c:v>
                </c:pt>
                <c:pt idx="797">
                  <c:v>3.9625647152528934E-2</c:v>
                </c:pt>
                <c:pt idx="798">
                  <c:v>3.7037037037036938E-2</c:v>
                </c:pt>
                <c:pt idx="799">
                  <c:v>3.1660692951015583E-2</c:v>
                </c:pt>
                <c:pt idx="800">
                  <c:v>2.6881720430107663E-2</c:v>
                </c:pt>
                <c:pt idx="801">
                  <c:v>2.6483472720032038E-2</c:v>
                </c:pt>
                <c:pt idx="802">
                  <c:v>2.1704500199124118E-2</c:v>
                </c:pt>
                <c:pt idx="803">
                  <c:v>2.4890481879729105E-2</c:v>
                </c:pt>
                <c:pt idx="804">
                  <c:v>2.4093986459577856E-2</c:v>
                </c:pt>
                <c:pt idx="805">
                  <c:v>2.3098367184388801E-2</c:v>
                </c:pt>
                <c:pt idx="806">
                  <c:v>2.7877339705296721E-2</c:v>
                </c:pt>
                <c:pt idx="807">
                  <c:v>2.4691358024691294E-2</c:v>
                </c:pt>
                <c:pt idx="808">
                  <c:v>2.6483472720032038E-2</c:v>
                </c:pt>
                <c:pt idx="809">
                  <c:v>2.7678215850258907E-2</c:v>
                </c:pt>
                <c:pt idx="810">
                  <c:v>2.3496614894464422E-2</c:v>
                </c:pt>
                <c:pt idx="811">
                  <c:v>2.1505376344086308E-2</c:v>
                </c:pt>
                <c:pt idx="812">
                  <c:v>1.6527279968140133E-2</c:v>
                </c:pt>
                <c:pt idx="813">
                  <c:v>1.4137793707686393E-2</c:v>
                </c:pt>
                <c:pt idx="814">
                  <c:v>1.0155316606929719E-2</c:v>
                </c:pt>
                <c:pt idx="815">
                  <c:v>2.9868578255676163E-3</c:v>
                </c:pt>
                <c:pt idx="816">
                  <c:v>-3.982477100756232E-4</c:v>
                </c:pt>
                <c:pt idx="817">
                  <c:v>-4.5798486658701091E-3</c:v>
                </c:pt>
                <c:pt idx="818">
                  <c:v>-8.7614496216645958E-3</c:v>
                </c:pt>
                <c:pt idx="819">
                  <c:v>-4.7789725209079212E-3</c:v>
                </c:pt>
                <c:pt idx="820">
                  <c:v>0</c:v>
                </c:pt>
                <c:pt idx="821">
                  <c:v>-5.9737156511343486E-4</c:v>
                </c:pt>
                <c:pt idx="822">
                  <c:v>0</c:v>
                </c:pt>
                <c:pt idx="823">
                  <c:v>2.3894862604541814E-3</c:v>
                </c:pt>
                <c:pt idx="824">
                  <c:v>5.9737156511343486E-4</c:v>
                </c:pt>
                <c:pt idx="825">
                  <c:v>2.588610115491993E-3</c:v>
                </c:pt>
                <c:pt idx="826">
                  <c:v>3.982477100756232E-4</c:v>
                </c:pt>
                <c:pt idx="827">
                  <c:v>-3.9824771007566746E-3</c:v>
                </c:pt>
                <c:pt idx="828">
                  <c:v>-9.3588211867780303E-3</c:v>
                </c:pt>
                <c:pt idx="829">
                  <c:v>-1.6328156113102319E-2</c:v>
                </c:pt>
                <c:pt idx="830">
                  <c:v>-1.0155316606929277E-2</c:v>
                </c:pt>
                <c:pt idx="831">
                  <c:v>-1.0354440461967087E-2</c:v>
                </c:pt>
                <c:pt idx="832">
                  <c:v>-1.4735165272799385E-2</c:v>
                </c:pt>
                <c:pt idx="833">
                  <c:v>-1.5133412982875452E-2</c:v>
                </c:pt>
                <c:pt idx="834">
                  <c:v>-2.0908004778972429E-2</c:v>
                </c:pt>
                <c:pt idx="835">
                  <c:v>-2.5487853444842539E-2</c:v>
                </c:pt>
                <c:pt idx="836">
                  <c:v>-2.8275587415372342E-2</c:v>
                </c:pt>
                <c:pt idx="837">
                  <c:v>-2.9470330545599215E-2</c:v>
                </c:pt>
                <c:pt idx="838">
                  <c:v>-3.1461569095977769E-2</c:v>
                </c:pt>
                <c:pt idx="839">
                  <c:v>-3.3851055356431514E-2</c:v>
                </c:pt>
                <c:pt idx="840">
                  <c:v>-2.887295898048578E-2</c:v>
                </c:pt>
                <c:pt idx="841">
                  <c:v>-3.046594982078827E-2</c:v>
                </c:pt>
                <c:pt idx="842">
                  <c:v>-3.4846674631620569E-2</c:v>
                </c:pt>
                <c:pt idx="843">
                  <c:v>-3.3452807646355887E-2</c:v>
                </c:pt>
                <c:pt idx="844">
                  <c:v>-3.4249303066507135E-2</c:v>
                </c:pt>
                <c:pt idx="845">
                  <c:v>-3.6638789326961317E-2</c:v>
                </c:pt>
                <c:pt idx="846">
                  <c:v>-3.3452807646355887E-2</c:v>
                </c:pt>
                <c:pt idx="847">
                  <c:v>-3.4846674631620569E-2</c:v>
                </c:pt>
                <c:pt idx="848">
                  <c:v>-3.8829151732377241E-2</c:v>
                </c:pt>
                <c:pt idx="849">
                  <c:v>-3.8430904022301621E-2</c:v>
                </c:pt>
                <c:pt idx="850">
                  <c:v>-3.5643170051772255E-2</c:v>
                </c:pt>
                <c:pt idx="851">
                  <c:v>-3.6439665471923503E-2</c:v>
                </c:pt>
                <c:pt idx="852">
                  <c:v>-3.8032656312226E-2</c:v>
                </c:pt>
                <c:pt idx="853">
                  <c:v>-3.7435284747112559E-2</c:v>
                </c:pt>
                <c:pt idx="854">
                  <c:v>-4.4404619673436854E-2</c:v>
                </c:pt>
                <c:pt idx="855">
                  <c:v>-4.8984468339306961E-2</c:v>
                </c:pt>
                <c:pt idx="856">
                  <c:v>-4.8785344484269147E-2</c:v>
                </c:pt>
                <c:pt idx="857">
                  <c:v>-4.9183592194344775E-2</c:v>
                </c:pt>
                <c:pt idx="858">
                  <c:v>-4.9980087614496023E-2</c:v>
                </c:pt>
                <c:pt idx="859">
                  <c:v>-5.0975706889685078E-2</c:v>
                </c:pt>
                <c:pt idx="860">
                  <c:v>-4.9183592194344775E-2</c:v>
                </c:pt>
                <c:pt idx="861">
                  <c:v>-5.2966945440063633E-2</c:v>
                </c:pt>
                <c:pt idx="862">
                  <c:v>-5.3962564715252695E-2</c:v>
                </c:pt>
                <c:pt idx="863">
                  <c:v>-5.5356431700517815E-2</c:v>
                </c:pt>
                <c:pt idx="864">
                  <c:v>-6.2724014336917294E-2</c:v>
                </c:pt>
                <c:pt idx="865">
                  <c:v>-6.4117881322182407E-2</c:v>
                </c:pt>
                <c:pt idx="866">
                  <c:v>-6.5710872162484904E-2</c:v>
                </c:pt>
                <c:pt idx="867">
                  <c:v>-6.3321385902031166E-2</c:v>
                </c:pt>
                <c:pt idx="868">
                  <c:v>-5.6152927120669063E-2</c:v>
                </c:pt>
                <c:pt idx="869">
                  <c:v>-5.4759060135403943E-2</c:v>
                </c:pt>
                <c:pt idx="870">
                  <c:v>-5.1772202309836764E-2</c:v>
                </c:pt>
                <c:pt idx="871">
                  <c:v>-5.5754679410593443E-2</c:v>
                </c:pt>
                <c:pt idx="872">
                  <c:v>-6.2325766626841667E-2</c:v>
                </c:pt>
                <c:pt idx="873">
                  <c:v>-6.3918757467144607E-2</c:v>
                </c:pt>
                <c:pt idx="874">
                  <c:v>-6.6308243727598346E-2</c:v>
                </c:pt>
                <c:pt idx="875">
                  <c:v>-6.2724014336917294E-2</c:v>
                </c:pt>
                <c:pt idx="876">
                  <c:v>-6.2923138191955094E-2</c:v>
                </c:pt>
                <c:pt idx="877">
                  <c:v>-6.7502986857825659E-2</c:v>
                </c:pt>
                <c:pt idx="878">
                  <c:v>-6.5909996017522718E-2</c:v>
                </c:pt>
                <c:pt idx="879">
                  <c:v>-7.0091596973317197E-2</c:v>
                </c:pt>
                <c:pt idx="880">
                  <c:v>-6.8896853843090328E-2</c:v>
                </c:pt>
                <c:pt idx="881">
                  <c:v>-6.4914376742333663E-2</c:v>
                </c:pt>
                <c:pt idx="882">
                  <c:v>-6.252489048187948E-2</c:v>
                </c:pt>
                <c:pt idx="883">
                  <c:v>-6.2923138191955094E-2</c:v>
                </c:pt>
                <c:pt idx="884">
                  <c:v>-6.6905615292711773E-2</c:v>
                </c:pt>
                <c:pt idx="885">
                  <c:v>-7.3277578653922634E-2</c:v>
                </c:pt>
                <c:pt idx="886">
                  <c:v>-7.8853046594981796E-2</c:v>
                </c:pt>
                <c:pt idx="887">
                  <c:v>-8.2437275985662847E-2</c:v>
                </c:pt>
                <c:pt idx="888">
                  <c:v>-8.1043409000398164E-2</c:v>
                </c:pt>
                <c:pt idx="889">
                  <c:v>-7.5069693349262931E-2</c:v>
                </c:pt>
                <c:pt idx="890">
                  <c:v>-7.3675826363998248E-2</c:v>
                </c:pt>
                <c:pt idx="891">
                  <c:v>-7.3874950219036062E-2</c:v>
                </c:pt>
                <c:pt idx="892">
                  <c:v>-7.8056551174830555E-2</c:v>
                </c:pt>
                <c:pt idx="893">
                  <c:v>-8.1441656710473792E-2</c:v>
                </c:pt>
                <c:pt idx="894">
                  <c:v>-8.2238152130625033E-2</c:v>
                </c:pt>
                <c:pt idx="895">
                  <c:v>-8.5225009956192657E-2</c:v>
                </c:pt>
                <c:pt idx="896">
                  <c:v>-8.6021505376343899E-2</c:v>
                </c:pt>
                <c:pt idx="897">
                  <c:v>-9.0203106332138391E-2</c:v>
                </c:pt>
                <c:pt idx="898">
                  <c:v>-9.1596973317403504E-2</c:v>
                </c:pt>
                <c:pt idx="899">
                  <c:v>-9.4583831142970684E-2</c:v>
                </c:pt>
                <c:pt idx="900">
                  <c:v>-9.7371565113500494E-2</c:v>
                </c:pt>
                <c:pt idx="901">
                  <c:v>-9.4583831142970684E-2</c:v>
                </c:pt>
                <c:pt idx="902">
                  <c:v>-9.7371565113500494E-2</c:v>
                </c:pt>
                <c:pt idx="903">
                  <c:v>-9.4583831142970684E-2</c:v>
                </c:pt>
                <c:pt idx="904">
                  <c:v>-9.3787335722819443E-2</c:v>
                </c:pt>
                <c:pt idx="905">
                  <c:v>-9.3588211867781629E-2</c:v>
                </c:pt>
                <c:pt idx="906">
                  <c:v>-9.2990840302668187E-2</c:v>
                </c:pt>
                <c:pt idx="907">
                  <c:v>-9.6176821983273625E-2</c:v>
                </c:pt>
                <c:pt idx="908">
                  <c:v>-9.5579450418160183E-2</c:v>
                </c:pt>
                <c:pt idx="909">
                  <c:v>-9.8566308243727363E-2</c:v>
                </c:pt>
                <c:pt idx="910">
                  <c:v>-0.10234966148944623</c:v>
                </c:pt>
                <c:pt idx="911">
                  <c:v>-0.10414177618478697</c:v>
                </c:pt>
                <c:pt idx="912">
                  <c:v>-0.10792512943050583</c:v>
                </c:pt>
                <c:pt idx="913">
                  <c:v>-0.11389884508164062</c:v>
                </c:pt>
                <c:pt idx="914">
                  <c:v>-0.11688570290720823</c:v>
                </c:pt>
                <c:pt idx="915">
                  <c:v>-0.11549183592194312</c:v>
                </c:pt>
                <c:pt idx="916">
                  <c:v>-0.11628833134209481</c:v>
                </c:pt>
                <c:pt idx="917">
                  <c:v>-0.11648745519713262</c:v>
                </c:pt>
                <c:pt idx="918">
                  <c:v>-0.11369972122660281</c:v>
                </c:pt>
                <c:pt idx="919">
                  <c:v>-0.11907606531262417</c:v>
                </c:pt>
                <c:pt idx="920">
                  <c:v>-0.12046993229788928</c:v>
                </c:pt>
                <c:pt idx="921">
                  <c:v>-0.12046993229788928</c:v>
                </c:pt>
                <c:pt idx="922">
                  <c:v>-0.1222620469932296</c:v>
                </c:pt>
                <c:pt idx="923">
                  <c:v>-0.1206690561529271</c:v>
                </c:pt>
                <c:pt idx="924">
                  <c:v>-0.11847869374751073</c:v>
                </c:pt>
                <c:pt idx="925">
                  <c:v>-0.11887694145758636</c:v>
                </c:pt>
                <c:pt idx="926">
                  <c:v>-0.11250497809637594</c:v>
                </c:pt>
                <c:pt idx="927">
                  <c:v>-0.10951812027080832</c:v>
                </c:pt>
                <c:pt idx="928">
                  <c:v>-0.10951812027080832</c:v>
                </c:pt>
                <c:pt idx="929">
                  <c:v>-0.11150935882118689</c:v>
                </c:pt>
                <c:pt idx="930">
                  <c:v>-0.11947431302269979</c:v>
                </c:pt>
                <c:pt idx="931">
                  <c:v>-0.12325766626841865</c:v>
                </c:pt>
                <c:pt idx="932">
                  <c:v>-0.12246117084826741</c:v>
                </c:pt>
                <c:pt idx="933">
                  <c:v>-0.12027080844285147</c:v>
                </c:pt>
                <c:pt idx="934">
                  <c:v>-0.11648745519713262</c:v>
                </c:pt>
                <c:pt idx="935">
                  <c:v>-0.11708482676224605</c:v>
                </c:pt>
                <c:pt idx="936">
                  <c:v>-0.11529271206690531</c:v>
                </c:pt>
                <c:pt idx="937">
                  <c:v>-0.12186379928315397</c:v>
                </c:pt>
                <c:pt idx="938">
                  <c:v>-0.12843488649940263</c:v>
                </c:pt>
                <c:pt idx="939">
                  <c:v>-0.13221823974512151</c:v>
                </c:pt>
                <c:pt idx="940">
                  <c:v>-0.13639984070091599</c:v>
                </c:pt>
                <c:pt idx="941">
                  <c:v>-0.1365989645559538</c:v>
                </c:pt>
                <c:pt idx="942">
                  <c:v>-0.13301473516527273</c:v>
                </c:pt>
                <c:pt idx="943">
                  <c:v>-0.13281561131023492</c:v>
                </c:pt>
                <c:pt idx="944">
                  <c:v>-0.13321385902031055</c:v>
                </c:pt>
                <c:pt idx="945">
                  <c:v>-0.1294305057745917</c:v>
                </c:pt>
                <c:pt idx="946">
                  <c:v>-0.13042612504978077</c:v>
                </c:pt>
                <c:pt idx="947">
                  <c:v>-0.12962962962962951</c:v>
                </c:pt>
                <c:pt idx="948">
                  <c:v>-0.12743926722421314</c:v>
                </c:pt>
                <c:pt idx="949">
                  <c:v>-0.13241736360015932</c:v>
                </c:pt>
                <c:pt idx="950">
                  <c:v>-0.13181999203504588</c:v>
                </c:pt>
                <c:pt idx="951">
                  <c:v>-0.13620071684587817</c:v>
                </c:pt>
                <c:pt idx="952">
                  <c:v>-0.14137793707686172</c:v>
                </c:pt>
                <c:pt idx="953">
                  <c:v>-0.14396654719235372</c:v>
                </c:pt>
                <c:pt idx="954">
                  <c:v>-0.14854639585822382</c:v>
                </c:pt>
                <c:pt idx="955">
                  <c:v>-0.14755077658303431</c:v>
                </c:pt>
                <c:pt idx="956">
                  <c:v>-0.14536041417761839</c:v>
                </c:pt>
                <c:pt idx="957">
                  <c:v>-0.1455595380326562</c:v>
                </c:pt>
                <c:pt idx="958">
                  <c:v>-0.14277180406212639</c:v>
                </c:pt>
                <c:pt idx="959">
                  <c:v>-0.14615690959776964</c:v>
                </c:pt>
                <c:pt idx="960">
                  <c:v>-0.151533253683791</c:v>
                </c:pt>
                <c:pt idx="961">
                  <c:v>-0.15392273994424518</c:v>
                </c:pt>
                <c:pt idx="962">
                  <c:v>-0.15571485463958593</c:v>
                </c:pt>
                <c:pt idx="963">
                  <c:v>-0.15770609318996404</c:v>
                </c:pt>
                <c:pt idx="964">
                  <c:v>-0.15491835921943423</c:v>
                </c:pt>
                <c:pt idx="965">
                  <c:v>-0.15870171246515311</c:v>
                </c:pt>
                <c:pt idx="966">
                  <c:v>-0.15949820788530433</c:v>
                </c:pt>
                <c:pt idx="967">
                  <c:v>-0.15531660692950985</c:v>
                </c:pt>
                <c:pt idx="968">
                  <c:v>-0.15571485463958593</c:v>
                </c:pt>
                <c:pt idx="969">
                  <c:v>-0.15252887295898049</c:v>
                </c:pt>
                <c:pt idx="970">
                  <c:v>-0.15352449223416956</c:v>
                </c:pt>
                <c:pt idx="971">
                  <c:v>-0.16029470330545603</c:v>
                </c:pt>
                <c:pt idx="972">
                  <c:v>-0.16367980884109928</c:v>
                </c:pt>
                <c:pt idx="973">
                  <c:v>-0.16407805655117488</c:v>
                </c:pt>
                <c:pt idx="974">
                  <c:v>-0.16089207487056947</c:v>
                </c:pt>
                <c:pt idx="975">
                  <c:v>-0.1630824372759854</c:v>
                </c:pt>
                <c:pt idx="976">
                  <c:v>-0.1642771804062127</c:v>
                </c:pt>
                <c:pt idx="977">
                  <c:v>-0.16925527678215843</c:v>
                </c:pt>
                <c:pt idx="978">
                  <c:v>-0.17781760254878523</c:v>
                </c:pt>
                <c:pt idx="979">
                  <c:v>-0.17801672640382304</c:v>
                </c:pt>
                <c:pt idx="980">
                  <c:v>-0.17403424930306635</c:v>
                </c:pt>
                <c:pt idx="981">
                  <c:v>-0.17801672640382304</c:v>
                </c:pt>
                <c:pt idx="982">
                  <c:v>-0.17323775388291512</c:v>
                </c:pt>
                <c:pt idx="983">
                  <c:v>-0.17343687773795294</c:v>
                </c:pt>
                <c:pt idx="984">
                  <c:v>-0.17522899243329323</c:v>
                </c:pt>
                <c:pt idx="985">
                  <c:v>-0.17323775388291512</c:v>
                </c:pt>
                <c:pt idx="986">
                  <c:v>-0.17702110712863398</c:v>
                </c:pt>
                <c:pt idx="987">
                  <c:v>-0.1774193548387096</c:v>
                </c:pt>
                <c:pt idx="988">
                  <c:v>-0.17841497411389864</c:v>
                </c:pt>
                <c:pt idx="989">
                  <c:v>-0.1818000796495419</c:v>
                </c:pt>
                <c:pt idx="990">
                  <c:v>-0.18359219434488219</c:v>
                </c:pt>
                <c:pt idx="991">
                  <c:v>-0.18160095579450408</c:v>
                </c:pt>
                <c:pt idx="992">
                  <c:v>-0.18936678614097963</c:v>
                </c:pt>
                <c:pt idx="993">
                  <c:v>-0.19514137793707659</c:v>
                </c:pt>
                <c:pt idx="994">
                  <c:v>-0.19872560732775765</c:v>
                </c:pt>
                <c:pt idx="995">
                  <c:v>-0.20549581839904413</c:v>
                </c:pt>
                <c:pt idx="996">
                  <c:v>-0.20230983671843869</c:v>
                </c:pt>
                <c:pt idx="997">
                  <c:v>-0.19394663480684973</c:v>
                </c:pt>
                <c:pt idx="998">
                  <c:v>-0.18677817602548763</c:v>
                </c:pt>
                <c:pt idx="999">
                  <c:v>-0.18199920350457971</c:v>
                </c:pt>
                <c:pt idx="1000">
                  <c:v>-0.18558343289526075</c:v>
                </c:pt>
                <c:pt idx="1001">
                  <c:v>-0.19215452011150944</c:v>
                </c:pt>
                <c:pt idx="1002">
                  <c:v>-0.19573874950219003</c:v>
                </c:pt>
                <c:pt idx="1003">
                  <c:v>-0.2050975706889685</c:v>
                </c:pt>
                <c:pt idx="1004">
                  <c:v>-0.20629231381919538</c:v>
                </c:pt>
                <c:pt idx="1005">
                  <c:v>-0.2050975706889685</c:v>
                </c:pt>
                <c:pt idx="1006">
                  <c:v>-0.20848267622461175</c:v>
                </c:pt>
                <c:pt idx="1007">
                  <c:v>-0.20011947431302277</c:v>
                </c:pt>
                <c:pt idx="1008">
                  <c:v>-0.20151334129828746</c:v>
                </c:pt>
                <c:pt idx="1009">
                  <c:v>-0.19852648347271984</c:v>
                </c:pt>
                <c:pt idx="1010">
                  <c:v>-0.19474313022700099</c:v>
                </c:pt>
                <c:pt idx="1011">
                  <c:v>-0.19553962564715222</c:v>
                </c:pt>
                <c:pt idx="1012">
                  <c:v>-0.1935483870967741</c:v>
                </c:pt>
                <c:pt idx="1013">
                  <c:v>-0.20171246515332528</c:v>
                </c:pt>
                <c:pt idx="1014">
                  <c:v>-0.20908004778972519</c:v>
                </c:pt>
                <c:pt idx="1015">
                  <c:v>-0.2110712863401033</c:v>
                </c:pt>
                <c:pt idx="1016">
                  <c:v>-0.21724412584627634</c:v>
                </c:pt>
                <c:pt idx="1017">
                  <c:v>-0.21823974512146541</c:v>
                </c:pt>
                <c:pt idx="1018">
                  <c:v>-0.21903624054161663</c:v>
                </c:pt>
                <c:pt idx="1019">
                  <c:v>-0.22321784149741114</c:v>
                </c:pt>
                <c:pt idx="1020">
                  <c:v>-0.21963361210673008</c:v>
                </c:pt>
                <c:pt idx="1021">
                  <c:v>-0.21286340103544404</c:v>
                </c:pt>
                <c:pt idx="1022">
                  <c:v>-0.21186778176025498</c:v>
                </c:pt>
                <c:pt idx="1023">
                  <c:v>-0.21306252489048186</c:v>
                </c:pt>
                <c:pt idx="1024">
                  <c:v>-0.21744324970131415</c:v>
                </c:pt>
                <c:pt idx="1025">
                  <c:v>-0.22560732775786532</c:v>
                </c:pt>
                <c:pt idx="1026">
                  <c:v>-0.22819593787335732</c:v>
                </c:pt>
                <c:pt idx="1027">
                  <c:v>-0.22500995619275188</c:v>
                </c:pt>
                <c:pt idx="1028">
                  <c:v>-0.22500995619275188</c:v>
                </c:pt>
                <c:pt idx="1029">
                  <c:v>-0.22341696535244895</c:v>
                </c:pt>
                <c:pt idx="1030">
                  <c:v>-0.2226204699322977</c:v>
                </c:pt>
                <c:pt idx="1031">
                  <c:v>-0.21923536439665445</c:v>
                </c:pt>
                <c:pt idx="1032">
                  <c:v>-0.22341696535244895</c:v>
                </c:pt>
                <c:pt idx="1033">
                  <c:v>-0.22620469932297874</c:v>
                </c:pt>
                <c:pt idx="1034">
                  <c:v>-0.22779769016328125</c:v>
                </c:pt>
                <c:pt idx="1035">
                  <c:v>-0.22899243329350855</c:v>
                </c:pt>
                <c:pt idx="1036">
                  <c:v>-0.22839506172839513</c:v>
                </c:pt>
                <c:pt idx="1037">
                  <c:v>-0.23098367184388666</c:v>
                </c:pt>
                <c:pt idx="1038">
                  <c:v>-0.23456790123456772</c:v>
                </c:pt>
                <c:pt idx="1039">
                  <c:v>-0.24034249303066516</c:v>
                </c:pt>
                <c:pt idx="1040">
                  <c:v>-0.24651533253683774</c:v>
                </c:pt>
                <c:pt idx="1041">
                  <c:v>-0.24970131421744318</c:v>
                </c:pt>
                <c:pt idx="1042">
                  <c:v>-0.24771007566706463</c:v>
                </c:pt>
                <c:pt idx="1043">
                  <c:v>-0.24352847471127012</c:v>
                </c:pt>
                <c:pt idx="1044">
                  <c:v>-0.23974512146555127</c:v>
                </c:pt>
                <c:pt idx="1045">
                  <c:v>-0.23516527279968116</c:v>
                </c:pt>
                <c:pt idx="1046">
                  <c:v>-0.23496614894464335</c:v>
                </c:pt>
                <c:pt idx="1047">
                  <c:v>-0.23994424532058908</c:v>
                </c:pt>
                <c:pt idx="1048">
                  <c:v>-0.24512146555157308</c:v>
                </c:pt>
                <c:pt idx="1049">
                  <c:v>-0.24910394265232974</c:v>
                </c:pt>
                <c:pt idx="1050">
                  <c:v>-0.25925925925925902</c:v>
                </c:pt>
                <c:pt idx="1051">
                  <c:v>-0.26284348864994006</c:v>
                </c:pt>
                <c:pt idx="1052">
                  <c:v>-0.26762246117084798</c:v>
                </c:pt>
                <c:pt idx="1053">
                  <c:v>-0.27041019514137776</c:v>
                </c:pt>
                <c:pt idx="1054">
                  <c:v>-0.2706093189964156</c:v>
                </c:pt>
                <c:pt idx="1055">
                  <c:v>-0.25945838311429681</c:v>
                </c:pt>
                <c:pt idx="1056">
                  <c:v>-0.25746714456391873</c:v>
                </c:pt>
                <c:pt idx="1057">
                  <c:v>-0.2544802867383511</c:v>
                </c:pt>
                <c:pt idx="1058">
                  <c:v>-0.2485065710872163</c:v>
                </c:pt>
                <c:pt idx="1059">
                  <c:v>-0.25049780963759444</c:v>
                </c:pt>
                <c:pt idx="1060">
                  <c:v>-0.2502986857825566</c:v>
                </c:pt>
                <c:pt idx="1061">
                  <c:v>-0.24551971326164868</c:v>
                </c:pt>
                <c:pt idx="1062">
                  <c:v>-0.24392672242134575</c:v>
                </c:pt>
                <c:pt idx="1063">
                  <c:v>-0.24014336917562734</c:v>
                </c:pt>
                <c:pt idx="1064">
                  <c:v>-0.23934687375547564</c:v>
                </c:pt>
                <c:pt idx="1065">
                  <c:v>-0.24253285543608108</c:v>
                </c:pt>
                <c:pt idx="1066">
                  <c:v>-0.25109518120270785</c:v>
                </c:pt>
                <c:pt idx="1067">
                  <c:v>-0.26423735563520517</c:v>
                </c:pt>
                <c:pt idx="1068">
                  <c:v>-0.27518916766228574</c:v>
                </c:pt>
                <c:pt idx="1069">
                  <c:v>-0.2835523695738747</c:v>
                </c:pt>
                <c:pt idx="1070">
                  <c:v>-0.28872958980485869</c:v>
                </c:pt>
                <c:pt idx="1071">
                  <c:v>-0.28773397052966915</c:v>
                </c:pt>
                <c:pt idx="1072">
                  <c:v>-0.28554360812425322</c:v>
                </c:pt>
                <c:pt idx="1073">
                  <c:v>-0.28195937873357219</c:v>
                </c:pt>
                <c:pt idx="1074">
                  <c:v>-0.27817602548785331</c:v>
                </c:pt>
                <c:pt idx="1075">
                  <c:v>-0.27638391079251301</c:v>
                </c:pt>
                <c:pt idx="1076">
                  <c:v>-0.28056551174830752</c:v>
                </c:pt>
                <c:pt idx="1077">
                  <c:v>-0.28594185583432885</c:v>
                </c:pt>
                <c:pt idx="1078">
                  <c:v>-0.28952608522500989</c:v>
                </c:pt>
                <c:pt idx="1079">
                  <c:v>-0.29569892473118253</c:v>
                </c:pt>
                <c:pt idx="1080">
                  <c:v>-0.28992433293508552</c:v>
                </c:pt>
                <c:pt idx="1081">
                  <c:v>-0.28056551174830752</c:v>
                </c:pt>
                <c:pt idx="1082">
                  <c:v>-0.2817602548785344</c:v>
                </c:pt>
                <c:pt idx="1083">
                  <c:v>-0.28195937873357219</c:v>
                </c:pt>
                <c:pt idx="1084">
                  <c:v>-0.29091995221027461</c:v>
                </c:pt>
                <c:pt idx="1085">
                  <c:v>-0.29888490641178794</c:v>
                </c:pt>
                <c:pt idx="1086">
                  <c:v>-0.30346475507765808</c:v>
                </c:pt>
                <c:pt idx="1087">
                  <c:v>-0.3072481083233769</c:v>
                </c:pt>
                <c:pt idx="1088">
                  <c:v>-0.29729191557148543</c:v>
                </c:pt>
                <c:pt idx="1089">
                  <c:v>-0.30027877339705306</c:v>
                </c:pt>
                <c:pt idx="1090">
                  <c:v>-0.30127439267224215</c:v>
                </c:pt>
                <c:pt idx="1091">
                  <c:v>-0.2996814018319392</c:v>
                </c:pt>
                <c:pt idx="1092">
                  <c:v>-0.3072481083233769</c:v>
                </c:pt>
                <c:pt idx="1093">
                  <c:v>-0.30923934687375548</c:v>
                </c:pt>
                <c:pt idx="1094">
                  <c:v>-0.31302270011947436</c:v>
                </c:pt>
                <c:pt idx="1095">
                  <c:v>-0.31023496614894452</c:v>
                </c:pt>
                <c:pt idx="1096">
                  <c:v>-0.30884109916367986</c:v>
                </c:pt>
                <c:pt idx="1097">
                  <c:v>-0.30744723217841474</c:v>
                </c:pt>
                <c:pt idx="1098">
                  <c:v>-0.30007964954201483</c:v>
                </c:pt>
                <c:pt idx="1099">
                  <c:v>-0.30366387893269586</c:v>
                </c:pt>
                <c:pt idx="1100">
                  <c:v>-0.31461569095977682</c:v>
                </c:pt>
                <c:pt idx="1101">
                  <c:v>-0.31262445240939873</c:v>
                </c:pt>
                <c:pt idx="1102">
                  <c:v>-0.3158104340900037</c:v>
                </c:pt>
                <c:pt idx="1103">
                  <c:v>-0.32178414974113895</c:v>
                </c:pt>
                <c:pt idx="1104">
                  <c:v>-0.32138590203106332</c:v>
                </c:pt>
                <c:pt idx="1105">
                  <c:v>-0.32417363600159266</c:v>
                </c:pt>
                <c:pt idx="1106">
                  <c:v>-0.32915173237753886</c:v>
                </c:pt>
                <c:pt idx="1107">
                  <c:v>-0.33154121863799257</c:v>
                </c:pt>
                <c:pt idx="1108">
                  <c:v>-0.33313420947829553</c:v>
                </c:pt>
                <c:pt idx="1109">
                  <c:v>-0.32835523695738761</c:v>
                </c:pt>
                <c:pt idx="1110">
                  <c:v>-0.32716049382716028</c:v>
                </c:pt>
                <c:pt idx="1111">
                  <c:v>-0.32616487455197124</c:v>
                </c:pt>
                <c:pt idx="1112">
                  <c:v>-0.32138590203106332</c:v>
                </c:pt>
                <c:pt idx="1113">
                  <c:v>-0.3251692552767822</c:v>
                </c:pt>
                <c:pt idx="1114">
                  <c:v>-0.33074472321784132</c:v>
                </c:pt>
                <c:pt idx="1115">
                  <c:v>-0.32576662684189561</c:v>
                </c:pt>
                <c:pt idx="1116">
                  <c:v>-0.32656312226204687</c:v>
                </c:pt>
                <c:pt idx="1117">
                  <c:v>-0.33174034249303042</c:v>
                </c:pt>
                <c:pt idx="1118">
                  <c:v>-0.33213859020310604</c:v>
                </c:pt>
                <c:pt idx="1119">
                  <c:v>-0.34149741138988449</c:v>
                </c:pt>
                <c:pt idx="1120">
                  <c:v>-0.35125448028673817</c:v>
                </c:pt>
                <c:pt idx="1121">
                  <c:v>-0.35364396654719232</c:v>
                </c:pt>
                <c:pt idx="1122">
                  <c:v>-0.36519315013938675</c:v>
                </c:pt>
                <c:pt idx="1123">
                  <c:v>-0.36917562724014341</c:v>
                </c:pt>
                <c:pt idx="1124">
                  <c:v>-0.36061330147351661</c:v>
                </c:pt>
                <c:pt idx="1125">
                  <c:v>-0.35583432895260825</c:v>
                </c:pt>
                <c:pt idx="1126">
                  <c:v>-0.34547988849064115</c:v>
                </c:pt>
                <c:pt idx="1127">
                  <c:v>-0.32735961768219812</c:v>
                </c:pt>
                <c:pt idx="1128">
                  <c:v>-0.32994822779769012</c:v>
                </c:pt>
                <c:pt idx="1129">
                  <c:v>-0.3412982875348467</c:v>
                </c:pt>
                <c:pt idx="1130">
                  <c:v>-0.35205097570688937</c:v>
                </c:pt>
                <c:pt idx="1131">
                  <c:v>-0.3574273197929112</c:v>
                </c:pt>
                <c:pt idx="1132">
                  <c:v>-0.36539227399442453</c:v>
                </c:pt>
                <c:pt idx="1133">
                  <c:v>-0.36977299880525683</c:v>
                </c:pt>
                <c:pt idx="1134">
                  <c:v>-0.37196336121067275</c:v>
                </c:pt>
                <c:pt idx="1135">
                  <c:v>-0.37733970529669458</c:v>
                </c:pt>
                <c:pt idx="1136">
                  <c:v>-0.38072481083233778</c:v>
                </c:pt>
                <c:pt idx="1137">
                  <c:v>-0.37435284747112696</c:v>
                </c:pt>
                <c:pt idx="1138">
                  <c:v>-0.36977299880525683</c:v>
                </c:pt>
                <c:pt idx="1139">
                  <c:v>-0.3649940262843489</c:v>
                </c:pt>
                <c:pt idx="1140">
                  <c:v>-0.36200716845878128</c:v>
                </c:pt>
                <c:pt idx="1141">
                  <c:v>-0.37176423735563496</c:v>
                </c:pt>
                <c:pt idx="1142">
                  <c:v>-0.37773795300677021</c:v>
                </c:pt>
                <c:pt idx="1143">
                  <c:v>-0.38351254480286717</c:v>
                </c:pt>
                <c:pt idx="1144">
                  <c:v>-0.38311429709279154</c:v>
                </c:pt>
                <c:pt idx="1145">
                  <c:v>-0.38410991636798059</c:v>
                </c:pt>
                <c:pt idx="1146">
                  <c:v>-0.38152130625248903</c:v>
                </c:pt>
                <c:pt idx="1147">
                  <c:v>-0.3667861409796892</c:v>
                </c:pt>
                <c:pt idx="1148">
                  <c:v>-0.3649940262843489</c:v>
                </c:pt>
                <c:pt idx="1149">
                  <c:v>-0.35822381521306246</c:v>
                </c:pt>
                <c:pt idx="1150">
                  <c:v>-0.35643170051772211</c:v>
                </c:pt>
                <c:pt idx="1151">
                  <c:v>-0.36001592990840275</c:v>
                </c:pt>
                <c:pt idx="1152">
                  <c:v>-0.36260454002389475</c:v>
                </c:pt>
                <c:pt idx="1153">
                  <c:v>-0.36379928315412158</c:v>
                </c:pt>
                <c:pt idx="1154">
                  <c:v>-0.36758263639984046</c:v>
                </c:pt>
                <c:pt idx="1155">
                  <c:v>-0.36977299880525683</c:v>
                </c:pt>
                <c:pt idx="1156">
                  <c:v>-0.37017124651533245</c:v>
                </c:pt>
                <c:pt idx="1157">
                  <c:v>-0.37216248506571059</c:v>
                </c:pt>
                <c:pt idx="1158">
                  <c:v>-0.3693747510951812</c:v>
                </c:pt>
                <c:pt idx="1159">
                  <c:v>-0.37017124651533245</c:v>
                </c:pt>
                <c:pt idx="1160">
                  <c:v>-0.37395459976105133</c:v>
                </c:pt>
                <c:pt idx="1161">
                  <c:v>-0.37873357228195925</c:v>
                </c:pt>
                <c:pt idx="1162">
                  <c:v>-0.375348466746316</c:v>
                </c:pt>
                <c:pt idx="1163">
                  <c:v>-0.375348466746316</c:v>
                </c:pt>
                <c:pt idx="1164">
                  <c:v>-0.36997212266029467</c:v>
                </c:pt>
                <c:pt idx="1165">
                  <c:v>-0.37136598964555934</c:v>
                </c:pt>
                <c:pt idx="1166">
                  <c:v>-0.37614496216646726</c:v>
                </c:pt>
                <c:pt idx="1167">
                  <c:v>-0.38450816407805666</c:v>
                </c:pt>
                <c:pt idx="1168">
                  <c:v>-0.39964157706093167</c:v>
                </c:pt>
                <c:pt idx="1169">
                  <c:v>-0.40223018717642367</c:v>
                </c:pt>
                <c:pt idx="1170">
                  <c:v>-0.407606531262445</c:v>
                </c:pt>
                <c:pt idx="1171">
                  <c:v>-0.41158900836320167</c:v>
                </c:pt>
                <c:pt idx="1172">
                  <c:v>-0.40362405416168834</c:v>
                </c:pt>
                <c:pt idx="1173">
                  <c:v>-0.40322580645161271</c:v>
                </c:pt>
                <c:pt idx="1174">
                  <c:v>-0.39685384309040234</c:v>
                </c:pt>
                <c:pt idx="1175">
                  <c:v>-0.40163281561131026</c:v>
                </c:pt>
                <c:pt idx="1176">
                  <c:v>-0.40223018717642367</c:v>
                </c:pt>
                <c:pt idx="1177">
                  <c:v>-0.40282755874153708</c:v>
                </c:pt>
                <c:pt idx="1178">
                  <c:v>-0.40123456790123463</c:v>
                </c:pt>
                <c:pt idx="1179">
                  <c:v>-0.40023894862604509</c:v>
                </c:pt>
                <c:pt idx="1180">
                  <c:v>-0.40123456790123463</c:v>
                </c:pt>
                <c:pt idx="1181">
                  <c:v>-0.40601354042214255</c:v>
                </c:pt>
                <c:pt idx="1182">
                  <c:v>-0.41517323775388276</c:v>
                </c:pt>
                <c:pt idx="1183">
                  <c:v>-0.42413381123058513</c:v>
                </c:pt>
                <c:pt idx="1184">
                  <c:v>-0.42911190760653134</c:v>
                </c:pt>
                <c:pt idx="1185">
                  <c:v>-0.43389088012743926</c:v>
                </c:pt>
                <c:pt idx="1186">
                  <c:v>-0.43847072879330934</c:v>
                </c:pt>
                <c:pt idx="1187">
                  <c:v>-0.43866985264834718</c:v>
                </c:pt>
                <c:pt idx="1188">
                  <c:v>-0.43428912783751489</c:v>
                </c:pt>
                <c:pt idx="1189">
                  <c:v>-0.43882915173237735</c:v>
                </c:pt>
                <c:pt idx="1190">
                  <c:v>-0.44524093986459562</c:v>
                </c:pt>
                <c:pt idx="1191">
                  <c:v>-0.44908403026682581</c:v>
                </c:pt>
                <c:pt idx="1192">
                  <c:v>-0.45183193946634798</c:v>
                </c:pt>
                <c:pt idx="1193">
                  <c:v>-0.45350457984866566</c:v>
                </c:pt>
                <c:pt idx="1194">
                  <c:v>-0.45774591796097169</c:v>
                </c:pt>
                <c:pt idx="1195">
                  <c:v>-0.45657108721624851</c:v>
                </c:pt>
                <c:pt idx="1196">
                  <c:v>-0.46007566706491437</c:v>
                </c:pt>
                <c:pt idx="1197">
                  <c:v>-0.46499402628434877</c:v>
                </c:pt>
                <c:pt idx="1198">
                  <c:v>-0.47297889287136585</c:v>
                </c:pt>
                <c:pt idx="1199">
                  <c:v>-0.46724412584627623</c:v>
                </c:pt>
                <c:pt idx="1200">
                  <c:v>-0.47037037037037038</c:v>
                </c:pt>
                <c:pt idx="1201">
                  <c:v>-0.47375547590601336</c:v>
                </c:pt>
                <c:pt idx="1202">
                  <c:v>-0.47158502588610113</c:v>
                </c:pt>
                <c:pt idx="1203">
                  <c:v>-0.47534846674631609</c:v>
                </c:pt>
                <c:pt idx="1204">
                  <c:v>-0.48181999203504561</c:v>
                </c:pt>
                <c:pt idx="1205">
                  <c:v>-0.48114297092791697</c:v>
                </c:pt>
                <c:pt idx="1206">
                  <c:v>-0.48620071684587796</c:v>
                </c:pt>
                <c:pt idx="1207">
                  <c:v>-0.48677817602548767</c:v>
                </c:pt>
                <c:pt idx="1208">
                  <c:v>-0.47702110712863405</c:v>
                </c:pt>
                <c:pt idx="1209">
                  <c:v>-0.47793707686180786</c:v>
                </c:pt>
                <c:pt idx="1210">
                  <c:v>-0.47560732775786518</c:v>
                </c:pt>
                <c:pt idx="1211">
                  <c:v>-0.46624850657108718</c:v>
                </c:pt>
                <c:pt idx="1212">
                  <c:v>-0.46800079649542009</c:v>
                </c:pt>
                <c:pt idx="1213">
                  <c:v>-0.47628434886499388</c:v>
                </c:pt>
                <c:pt idx="1214">
                  <c:v>-0.47349661489446426</c:v>
                </c:pt>
                <c:pt idx="1215">
                  <c:v>-0.47745917960971723</c:v>
                </c:pt>
                <c:pt idx="1216">
                  <c:v>-0.48195937873357214</c:v>
                </c:pt>
                <c:pt idx="1217">
                  <c:v>-0.48422939068100351</c:v>
                </c:pt>
                <c:pt idx="1218">
                  <c:v>-0.48988450816407791</c:v>
                </c:pt>
                <c:pt idx="1219">
                  <c:v>-0.49404619673436867</c:v>
                </c:pt>
                <c:pt idx="1220">
                  <c:v>-0.49502190362405407</c:v>
                </c:pt>
                <c:pt idx="1221">
                  <c:v>-0.50752688172043015</c:v>
                </c:pt>
                <c:pt idx="1222">
                  <c:v>-0.51736360015929894</c:v>
                </c:pt>
                <c:pt idx="1223">
                  <c:v>-0.51993229788928708</c:v>
                </c:pt>
                <c:pt idx="1224">
                  <c:v>-0.53150139386698514</c:v>
                </c:pt>
                <c:pt idx="1225">
                  <c:v>-0.53249701314217446</c:v>
                </c:pt>
                <c:pt idx="1226">
                  <c:v>-0.52558741537236142</c:v>
                </c:pt>
                <c:pt idx="1227">
                  <c:v>-0.52433293508562306</c:v>
                </c:pt>
                <c:pt idx="1228">
                  <c:v>-0.53452807646356015</c:v>
                </c:pt>
                <c:pt idx="1229">
                  <c:v>-0.53265631222620469</c:v>
                </c:pt>
                <c:pt idx="1230">
                  <c:v>-0.53478693747510953</c:v>
                </c:pt>
                <c:pt idx="1231">
                  <c:v>-0.54093986459577836</c:v>
                </c:pt>
                <c:pt idx="1232">
                  <c:v>-0.54313022700119451</c:v>
                </c:pt>
                <c:pt idx="1233">
                  <c:v>-0.54127837514934274</c:v>
                </c:pt>
                <c:pt idx="1234">
                  <c:v>-0.54068100358422932</c:v>
                </c:pt>
                <c:pt idx="1235">
                  <c:v>-0.53918757467144551</c:v>
                </c:pt>
                <c:pt idx="1236">
                  <c:v>-0.5351851851851851</c:v>
                </c:pt>
                <c:pt idx="1237">
                  <c:v>-0.53241736360015923</c:v>
                </c:pt>
                <c:pt idx="1238">
                  <c:v>-0.54432497013142167</c:v>
                </c:pt>
                <c:pt idx="1239">
                  <c:v>-0.54998008761449602</c:v>
                </c:pt>
                <c:pt idx="1240">
                  <c:v>-0.55523695738749501</c:v>
                </c:pt>
                <c:pt idx="1241">
                  <c:v>-0.56818000796495405</c:v>
                </c:pt>
                <c:pt idx="1242">
                  <c:v>-0.568916766228594</c:v>
                </c:pt>
                <c:pt idx="1243">
                  <c:v>-0.56664675428116285</c:v>
                </c:pt>
                <c:pt idx="1244">
                  <c:v>-0.57489048187972902</c:v>
                </c:pt>
                <c:pt idx="1245">
                  <c:v>-0.57120669056152906</c:v>
                </c:pt>
                <c:pt idx="1246">
                  <c:v>-0.57720031859816801</c:v>
                </c:pt>
                <c:pt idx="1247">
                  <c:v>-0.59054161688570272</c:v>
                </c:pt>
                <c:pt idx="1248">
                  <c:v>-0.59778972520908003</c:v>
                </c:pt>
                <c:pt idx="1249">
                  <c:v>-0.60653126244524092</c:v>
                </c:pt>
                <c:pt idx="1250">
                  <c:v>-0.62319792911190752</c:v>
                </c:pt>
                <c:pt idx="1251">
                  <c:v>-0.61435682994822771</c:v>
                </c:pt>
                <c:pt idx="1252">
                  <c:v>-0.61451612903225794</c:v>
                </c:pt>
                <c:pt idx="1253">
                  <c:v>-0.60597371565113489</c:v>
                </c:pt>
                <c:pt idx="1254">
                  <c:v>-0.59498207885304655</c:v>
                </c:pt>
                <c:pt idx="1255">
                  <c:v>-0.5801274392672241</c:v>
                </c:pt>
                <c:pt idx="1256">
                  <c:v>-0.57403424930306646</c:v>
                </c:pt>
                <c:pt idx="1257">
                  <c:v>-0.58004778972520887</c:v>
                </c:pt>
                <c:pt idx="1258">
                  <c:v>-0.59050179211469533</c:v>
                </c:pt>
                <c:pt idx="1259">
                  <c:v>-0.59747112704101935</c:v>
                </c:pt>
                <c:pt idx="1260">
                  <c:v>-0.60515730784547972</c:v>
                </c:pt>
                <c:pt idx="1261">
                  <c:v>-0.60611310234966143</c:v>
                </c:pt>
                <c:pt idx="1262">
                  <c:v>-0.60933890880127417</c:v>
                </c:pt>
                <c:pt idx="1263">
                  <c:v>-0.61622859418558329</c:v>
                </c:pt>
                <c:pt idx="1264">
                  <c:v>-0.63080446037435267</c:v>
                </c:pt>
                <c:pt idx="1265">
                  <c:v>-0.63132218239745108</c:v>
                </c:pt>
                <c:pt idx="1266">
                  <c:v>-0.64394663480684977</c:v>
                </c:pt>
                <c:pt idx="1267">
                  <c:v>-0.63705694942254076</c:v>
                </c:pt>
                <c:pt idx="1268">
                  <c:v>-0.63189964157706091</c:v>
                </c:pt>
                <c:pt idx="1269">
                  <c:v>-0.63010752688172034</c:v>
                </c:pt>
                <c:pt idx="1270">
                  <c:v>-0.63707686180804446</c:v>
                </c:pt>
                <c:pt idx="1271">
                  <c:v>-0.64135802469135805</c:v>
                </c:pt>
                <c:pt idx="1272">
                  <c:v>-0.65814416567104728</c:v>
                </c:pt>
                <c:pt idx="1273">
                  <c:v>-0.6612106730386299</c:v>
                </c:pt>
                <c:pt idx="1274">
                  <c:v>-0.6563520509757067</c:v>
                </c:pt>
                <c:pt idx="1275">
                  <c:v>-0.63892871365989645</c:v>
                </c:pt>
                <c:pt idx="1276">
                  <c:v>-0.642094782954998</c:v>
                </c:pt>
                <c:pt idx="1277">
                  <c:v>-0.64709279171644762</c:v>
                </c:pt>
                <c:pt idx="1278">
                  <c:v>-0.66614894464356822</c:v>
                </c:pt>
                <c:pt idx="1279">
                  <c:v>-0.68367184388689761</c:v>
                </c:pt>
                <c:pt idx="1280">
                  <c:v>-0.68886897650338508</c:v>
                </c:pt>
                <c:pt idx="1281">
                  <c:v>-0.68596176821983268</c:v>
                </c:pt>
                <c:pt idx="1282">
                  <c:v>-0.67988849064117873</c:v>
                </c:pt>
                <c:pt idx="1283">
                  <c:v>-0.68355236957387477</c:v>
                </c:pt>
                <c:pt idx="1284">
                  <c:v>-0.69585822381521312</c:v>
                </c:pt>
                <c:pt idx="1285">
                  <c:v>-0.70195141377937065</c:v>
                </c:pt>
                <c:pt idx="1286">
                  <c:v>-0.7080047789725209</c:v>
                </c:pt>
                <c:pt idx="1287">
                  <c:v>-0.70812425328554351</c:v>
                </c:pt>
                <c:pt idx="1288">
                  <c:v>-0.70850258861011539</c:v>
                </c:pt>
                <c:pt idx="1289">
                  <c:v>-0.70690959776981277</c:v>
                </c:pt>
                <c:pt idx="1290">
                  <c:v>-0.70919952210274773</c:v>
                </c:pt>
                <c:pt idx="1291">
                  <c:v>-0.71037435284747097</c:v>
                </c:pt>
                <c:pt idx="1292">
                  <c:v>-0.72650338510553547</c:v>
                </c:pt>
                <c:pt idx="1293">
                  <c:v>-0.72678215850258854</c:v>
                </c:pt>
                <c:pt idx="1294">
                  <c:v>-0.73211867781760243</c:v>
                </c:pt>
                <c:pt idx="1295">
                  <c:v>-0.72881322182397446</c:v>
                </c:pt>
                <c:pt idx="1296">
                  <c:v>-0.71417761847869377</c:v>
                </c:pt>
                <c:pt idx="1297">
                  <c:v>-0.70386300278773384</c:v>
                </c:pt>
                <c:pt idx="1298">
                  <c:v>-0.70919952210274773</c:v>
                </c:pt>
                <c:pt idx="1299">
                  <c:v>-0.71304261250497791</c:v>
                </c:pt>
                <c:pt idx="1300">
                  <c:v>-0.72128634010354431</c:v>
                </c:pt>
                <c:pt idx="1301">
                  <c:v>-0.72931103146156895</c:v>
                </c:pt>
                <c:pt idx="1302">
                  <c:v>-0.73709677419354824</c:v>
                </c:pt>
                <c:pt idx="1303">
                  <c:v>-0.73530465949820789</c:v>
                </c:pt>
                <c:pt idx="1304">
                  <c:v>-0.75414177618478673</c:v>
                </c:pt>
                <c:pt idx="1305">
                  <c:v>-0.77572680207088807</c:v>
                </c:pt>
                <c:pt idx="1306">
                  <c:v>-0.77367582636399823</c:v>
                </c:pt>
                <c:pt idx="1307">
                  <c:v>-0.76278375149342881</c:v>
                </c:pt>
                <c:pt idx="1308">
                  <c:v>-0.74751095181202698</c:v>
                </c:pt>
                <c:pt idx="1309">
                  <c:v>-0.72634408602150524</c:v>
                </c:pt>
                <c:pt idx="1310">
                  <c:v>-0.72958980485862202</c:v>
                </c:pt>
                <c:pt idx="1311">
                  <c:v>-0.73998407009159695</c:v>
                </c:pt>
                <c:pt idx="1312">
                  <c:v>-0.76360015929908398</c:v>
                </c:pt>
                <c:pt idx="1313">
                  <c:v>-0.77335722819593777</c:v>
                </c:pt>
                <c:pt idx="1314">
                  <c:v>-0.76897650338510548</c:v>
                </c:pt>
                <c:pt idx="1315">
                  <c:v>-0.7778574273197929</c:v>
                </c:pt>
                <c:pt idx="1316">
                  <c:v>-0.77409398645957772</c:v>
                </c:pt>
                <c:pt idx="1317">
                  <c:v>-0.78243727598566304</c:v>
                </c:pt>
                <c:pt idx="1318">
                  <c:v>-0.79532058940661077</c:v>
                </c:pt>
                <c:pt idx="1319">
                  <c:v>-0.79318996415770593</c:v>
                </c:pt>
                <c:pt idx="1320">
                  <c:v>-0.786121067303863</c:v>
                </c:pt>
                <c:pt idx="1321">
                  <c:v>-0.77813620071684575</c:v>
                </c:pt>
                <c:pt idx="1322">
                  <c:v>-0.77025089605734753</c:v>
                </c:pt>
                <c:pt idx="1323">
                  <c:v>-0.77602548785344483</c:v>
                </c:pt>
                <c:pt idx="1324">
                  <c:v>-0.78482676224611703</c:v>
                </c:pt>
                <c:pt idx="1325">
                  <c:v>-0.79633612106730378</c:v>
                </c:pt>
                <c:pt idx="1326">
                  <c:v>-0.79908403026682595</c:v>
                </c:pt>
                <c:pt idx="1327">
                  <c:v>-0.79504181600955781</c:v>
                </c:pt>
                <c:pt idx="1328">
                  <c:v>-0.80346475507765824</c:v>
                </c:pt>
                <c:pt idx="1329">
                  <c:v>-0.80362405416168847</c:v>
                </c:pt>
                <c:pt idx="1330">
                  <c:v>-0.80589406610911984</c:v>
                </c:pt>
                <c:pt idx="1331">
                  <c:v>-0.81065312624452412</c:v>
                </c:pt>
                <c:pt idx="1332">
                  <c:v>-0.80157307845479886</c:v>
                </c:pt>
                <c:pt idx="1333">
                  <c:v>-0.79761051373954583</c:v>
                </c:pt>
                <c:pt idx="1334">
                  <c:v>-0.81152927120669049</c:v>
                </c:pt>
                <c:pt idx="1335">
                  <c:v>-0.81435682994822767</c:v>
                </c:pt>
                <c:pt idx="1336">
                  <c:v>-0.81234567901234567</c:v>
                </c:pt>
                <c:pt idx="1337">
                  <c:v>-0.81746316208681791</c:v>
                </c:pt>
                <c:pt idx="1338">
                  <c:v>-0.81915571485463956</c:v>
                </c:pt>
                <c:pt idx="1339">
                  <c:v>-0.81957387495021883</c:v>
                </c:pt>
                <c:pt idx="1340">
                  <c:v>-0.8286340103544404</c:v>
                </c:pt>
                <c:pt idx="1341">
                  <c:v>-0.82994822779769006</c:v>
                </c:pt>
                <c:pt idx="1342">
                  <c:v>-0.8300876144962166</c:v>
                </c:pt>
                <c:pt idx="1343">
                  <c:v>-0.81095181202708078</c:v>
                </c:pt>
                <c:pt idx="1344">
                  <c:v>-0.82289924332935083</c:v>
                </c:pt>
                <c:pt idx="1345">
                  <c:v>-0.83793309438470709</c:v>
                </c:pt>
                <c:pt idx="1346">
                  <c:v>-0.85105535643170038</c:v>
                </c:pt>
                <c:pt idx="1347">
                  <c:v>-0.86403823178016725</c:v>
                </c:pt>
                <c:pt idx="1348">
                  <c:v>-0.85587415372361608</c:v>
                </c:pt>
                <c:pt idx="1349">
                  <c:v>-0.8423337315810433</c:v>
                </c:pt>
                <c:pt idx="1350">
                  <c:v>-0.86001592990840292</c:v>
                </c:pt>
                <c:pt idx="1351">
                  <c:v>-0.87461170848267611</c:v>
                </c:pt>
                <c:pt idx="1352">
                  <c:v>-0.90025886101154906</c:v>
                </c:pt>
                <c:pt idx="1353">
                  <c:v>-0.93018717642373538</c:v>
                </c:pt>
                <c:pt idx="1354">
                  <c:v>-0.93498606133014717</c:v>
                </c:pt>
                <c:pt idx="1355">
                  <c:v>-0.93789326961369957</c:v>
                </c:pt>
                <c:pt idx="1356">
                  <c:v>-0.9409398645957785</c:v>
                </c:pt>
                <c:pt idx="1357">
                  <c:v>-0.94364794902429316</c:v>
                </c:pt>
                <c:pt idx="1358">
                  <c:v>-0.93588211867781756</c:v>
                </c:pt>
                <c:pt idx="1359">
                  <c:v>-0.92166467542811625</c:v>
                </c:pt>
                <c:pt idx="1360">
                  <c:v>-0.90742731979291114</c:v>
                </c:pt>
                <c:pt idx="1361">
                  <c:v>-0.90457984866587005</c:v>
                </c:pt>
                <c:pt idx="1362">
                  <c:v>-0.88962564715252868</c:v>
                </c:pt>
                <c:pt idx="1363">
                  <c:v>-0.90083632019115878</c:v>
                </c:pt>
                <c:pt idx="1364">
                  <c:v>-0.89332935085623255</c:v>
                </c:pt>
                <c:pt idx="1365">
                  <c:v>-0.91083233771405803</c:v>
                </c:pt>
                <c:pt idx="1366">
                  <c:v>-0.90997610513739524</c:v>
                </c:pt>
                <c:pt idx="1367">
                  <c:v>-0.9077658303464754</c:v>
                </c:pt>
                <c:pt idx="1368">
                  <c:v>-0.92001194743130221</c:v>
                </c:pt>
                <c:pt idx="1369">
                  <c:v>-0.9335921943448825</c:v>
                </c:pt>
                <c:pt idx="1370">
                  <c:v>-0.95075667064914371</c:v>
                </c:pt>
                <c:pt idx="1371">
                  <c:v>-0.97295898048586216</c:v>
                </c:pt>
                <c:pt idx="1372">
                  <c:v>-0.99356829948227787</c:v>
                </c:pt>
                <c:pt idx="1373">
                  <c:v>-0.97781760254878525</c:v>
                </c:pt>
                <c:pt idx="1374">
                  <c:v>-0.98156113102349651</c:v>
                </c:pt>
                <c:pt idx="1375">
                  <c:v>-0.98428912783751477</c:v>
                </c:pt>
                <c:pt idx="1376">
                  <c:v>-0.99265232974910378</c:v>
                </c:pt>
                <c:pt idx="1377">
                  <c:v>-1.0094782954998009</c:v>
                </c:pt>
                <c:pt idx="1378">
                  <c:v>-1.0210075667064913</c:v>
                </c:pt>
                <c:pt idx="1379">
                  <c:v>-1.0108124253285542</c:v>
                </c:pt>
                <c:pt idx="1380">
                  <c:v>-1.0028275587415372</c:v>
                </c:pt>
                <c:pt idx="1381">
                  <c:v>-1.0101154918359219</c:v>
                </c:pt>
                <c:pt idx="1382">
                  <c:v>-1.023596176821983</c:v>
                </c:pt>
                <c:pt idx="1383">
                  <c:v>-1.0238749502190361</c:v>
                </c:pt>
                <c:pt idx="1384">
                  <c:v>-1.0365392273994425</c:v>
                </c:pt>
                <c:pt idx="1385">
                  <c:v>-1.0344086021505376</c:v>
                </c:pt>
                <c:pt idx="1386">
                  <c:v>-1.0275388291517324</c:v>
                </c:pt>
                <c:pt idx="1387">
                  <c:v>-1.0269215452011151</c:v>
                </c:pt>
                <c:pt idx="1388">
                  <c:v>-1.0147949024293108</c:v>
                </c:pt>
                <c:pt idx="1389">
                  <c:v>-1.0254878534448426</c:v>
                </c:pt>
                <c:pt idx="1390">
                  <c:v>-1.05384309040223</c:v>
                </c:pt>
                <c:pt idx="1391">
                  <c:v>-1.063241736360016</c:v>
                </c:pt>
                <c:pt idx="1392">
                  <c:v>-1.0604938271604938</c:v>
                </c:pt>
                <c:pt idx="1393">
                  <c:v>-1.0728195937873357</c:v>
                </c:pt>
                <c:pt idx="1394">
                  <c:v>-1.0391079251294304</c:v>
                </c:pt>
                <c:pt idx="1395">
                  <c:v>-0.9956590999601751</c:v>
                </c:pt>
                <c:pt idx="1396">
                  <c:v>-0.96969334926324169</c:v>
                </c:pt>
                <c:pt idx="1397">
                  <c:v>-0.97700119474313007</c:v>
                </c:pt>
                <c:pt idx="1398">
                  <c:v>-1.0103743528474709</c:v>
                </c:pt>
                <c:pt idx="1399">
                  <c:v>-1.0326762246117083</c:v>
                </c:pt>
                <c:pt idx="1400">
                  <c:v>-1.0750696933492632</c:v>
                </c:pt>
                <c:pt idx="1401">
                  <c:v>-1.0632019115890083</c:v>
                </c:pt>
                <c:pt idx="1402">
                  <c:v>-1.0664874551971324</c:v>
                </c:pt>
                <c:pt idx="1403">
                  <c:v>-1.0808641975308642</c:v>
                </c:pt>
                <c:pt idx="1404">
                  <c:v>-1.0954400637196335</c:v>
                </c:pt>
                <c:pt idx="1405">
                  <c:v>-1.10826363998407</c:v>
                </c:pt>
                <c:pt idx="1406">
                  <c:v>-1.1334129828753483</c:v>
                </c:pt>
                <c:pt idx="1407">
                  <c:v>-1.1498008761449621</c:v>
                </c:pt>
                <c:pt idx="1408">
                  <c:v>-1.1541019514137794</c:v>
                </c:pt>
                <c:pt idx="1409">
                  <c:v>-1.1484667463162086</c:v>
                </c:pt>
                <c:pt idx="1410">
                  <c:v>-1.1496614894464356</c:v>
                </c:pt>
                <c:pt idx="1411">
                  <c:v>-1.132716049382716</c:v>
                </c:pt>
                <c:pt idx="1412">
                  <c:v>-1.1108920748705693</c:v>
                </c:pt>
                <c:pt idx="1413">
                  <c:v>-1.112485065710872</c:v>
                </c:pt>
                <c:pt idx="1414">
                  <c:v>-1.1232974910394264</c:v>
                </c:pt>
                <c:pt idx="1415">
                  <c:v>-1.135005973715651</c:v>
                </c:pt>
                <c:pt idx="1416">
                  <c:v>-1.1521903624054162</c:v>
                </c:pt>
                <c:pt idx="1417">
                  <c:v>-1.1709080047789724</c:v>
                </c:pt>
                <c:pt idx="1418">
                  <c:v>-1.1999402628434888</c:v>
                </c:pt>
                <c:pt idx="1419">
                  <c:v>-1.2183193946634807</c:v>
                </c:pt>
                <c:pt idx="1420">
                  <c:v>-1.2320788530465949</c:v>
                </c:pt>
                <c:pt idx="1421">
                  <c:v>-1.2390282755874151</c:v>
                </c:pt>
                <c:pt idx="1422">
                  <c:v>-1.2364994026284348</c:v>
                </c:pt>
                <c:pt idx="1423">
                  <c:v>-1.2321983273596178</c:v>
                </c:pt>
                <c:pt idx="1424">
                  <c:v>-1.226383910792513</c:v>
                </c:pt>
                <c:pt idx="1425">
                  <c:v>-1.2412982875348466</c:v>
                </c:pt>
                <c:pt idx="1426">
                  <c:v>-1.2450816407805654</c:v>
                </c:pt>
                <c:pt idx="1427">
                  <c:v>-1.2554360812425327</c:v>
                </c:pt>
                <c:pt idx="1428">
                  <c:v>-1.2747510951812027</c:v>
                </c:pt>
                <c:pt idx="1429">
                  <c:v>-1.270310633213859</c:v>
                </c:pt>
                <c:pt idx="1430">
                  <c:v>-1.2718637992831541</c:v>
                </c:pt>
                <c:pt idx="1431">
                  <c:v>-1.2855834328952609</c:v>
                </c:pt>
                <c:pt idx="1432">
                  <c:v>-1.2676821983273594</c:v>
                </c:pt>
                <c:pt idx="1433">
                  <c:v>-1.2960971724412584</c:v>
                </c:pt>
                <c:pt idx="1434">
                  <c:v>-1.3076861808044604</c:v>
                </c:pt>
                <c:pt idx="1435">
                  <c:v>-1.3414575866188769</c:v>
                </c:pt>
                <c:pt idx="1436">
                  <c:v>-1.3601752289924331</c:v>
                </c:pt>
                <c:pt idx="1437">
                  <c:v>-1.3592393468737554</c:v>
                </c:pt>
                <c:pt idx="1438">
                  <c:v>-1.3630227001194744</c:v>
                </c:pt>
                <c:pt idx="1439">
                  <c:v>-1.3685981680605337</c:v>
                </c:pt>
                <c:pt idx="1440">
                  <c:v>-1.3772799681401831</c:v>
                </c:pt>
                <c:pt idx="1441">
                  <c:v>-1.4004978096375944</c:v>
                </c:pt>
                <c:pt idx="1442">
                  <c:v>-1.412305854241338</c:v>
                </c:pt>
                <c:pt idx="1443">
                  <c:v>-1.3976503385105536</c:v>
                </c:pt>
                <c:pt idx="1444">
                  <c:v>-1.3954201513341298</c:v>
                </c:pt>
                <c:pt idx="1445">
                  <c:v>-1.3890681003584229</c:v>
                </c:pt>
                <c:pt idx="1446">
                  <c:v>-1.4034050179211468</c:v>
                </c:pt>
                <c:pt idx="1447">
                  <c:v>-1.4413978494623656</c:v>
                </c:pt>
                <c:pt idx="1448">
                  <c:v>-1.4448028673835125</c:v>
                </c:pt>
                <c:pt idx="1449">
                  <c:v>-1.4360215053763439</c:v>
                </c:pt>
                <c:pt idx="1450">
                  <c:v>-1.4238550378335324</c:v>
                </c:pt>
                <c:pt idx="1451">
                  <c:v>-1.3940262843488649</c:v>
                </c:pt>
                <c:pt idx="1452">
                  <c:v>-1.4067104739147749</c:v>
                </c:pt>
                <c:pt idx="1453">
                  <c:v>-1.4303265631222619</c:v>
                </c:pt>
                <c:pt idx="1454">
                  <c:v>-1.4477100756670649</c:v>
                </c:pt>
                <c:pt idx="1455">
                  <c:v>-1.4835921943448824</c:v>
                </c:pt>
                <c:pt idx="1456">
                  <c:v>-1.4775786539227398</c:v>
                </c:pt>
                <c:pt idx="1457">
                  <c:v>-1.4713261648745519</c:v>
                </c:pt>
                <c:pt idx="1458">
                  <c:v>-1.4863401035444046</c:v>
                </c:pt>
                <c:pt idx="1459">
                  <c:v>-1.5033253683791317</c:v>
                </c:pt>
                <c:pt idx="1460">
                  <c:v>-1.5248904818797291</c:v>
                </c:pt>
                <c:pt idx="1461">
                  <c:v>-1.5520111509358823</c:v>
                </c:pt>
                <c:pt idx="1462">
                  <c:v>-1.5723018717642372</c:v>
                </c:pt>
                <c:pt idx="1463">
                  <c:v>-1.575089605734767</c:v>
                </c:pt>
                <c:pt idx="1464">
                  <c:v>-1.5804062126642771</c:v>
                </c:pt>
                <c:pt idx="1465">
                  <c:v>-1.6110115491835921</c:v>
                </c:pt>
                <c:pt idx="1466">
                  <c:v>-1.6343090402230185</c:v>
                </c:pt>
                <c:pt idx="1467">
                  <c:v>-1.6273994424532059</c:v>
                </c:pt>
                <c:pt idx="1468">
                  <c:v>-1.6402827558741537</c:v>
                </c:pt>
                <c:pt idx="1469">
                  <c:v>-1.6259657506969334</c:v>
                </c:pt>
                <c:pt idx="1470">
                  <c:v>-1.6046993229788928</c:v>
                </c:pt>
                <c:pt idx="1471">
                  <c:v>-1.5976304261250498</c:v>
                </c:pt>
                <c:pt idx="1472">
                  <c:v>-1.598805256869773</c:v>
                </c:pt>
                <c:pt idx="1473">
                  <c:v>-1.6148745519713259</c:v>
                </c:pt>
                <c:pt idx="1474">
                  <c:v>-1.647411389884508</c:v>
                </c:pt>
                <c:pt idx="1475">
                  <c:v>-1.6678215850258862</c:v>
                </c:pt>
                <c:pt idx="1476">
                  <c:v>-1.6696136997212265</c:v>
                </c:pt>
                <c:pt idx="1477">
                  <c:v>-1.663241736360016</c:v>
                </c:pt>
                <c:pt idx="1478">
                  <c:v>-1.6842493030665071</c:v>
                </c:pt>
                <c:pt idx="1479">
                  <c:v>-1.6916567104739146</c:v>
                </c:pt>
                <c:pt idx="1480">
                  <c:v>-1.704301075268817</c:v>
                </c:pt>
                <c:pt idx="1481">
                  <c:v>-1.7288132218239745</c:v>
                </c:pt>
                <c:pt idx="1482">
                  <c:v>-1.7446634806849859</c:v>
                </c:pt>
                <c:pt idx="1483">
                  <c:v>-1.729490242931103</c:v>
                </c:pt>
                <c:pt idx="1484">
                  <c:v>-1.7196535244922342</c:v>
                </c:pt>
                <c:pt idx="1485">
                  <c:v>-1.713958582238152</c:v>
                </c:pt>
                <c:pt idx="1486">
                  <c:v>-1.7165073675826363</c:v>
                </c:pt>
                <c:pt idx="1487">
                  <c:v>-1.7083831142970929</c:v>
                </c:pt>
                <c:pt idx="1488">
                  <c:v>-1.7385105535643171</c:v>
                </c:pt>
                <c:pt idx="1489">
                  <c:v>-1.780227001194743</c:v>
                </c:pt>
                <c:pt idx="1490">
                  <c:v>-1.8153723616089208</c:v>
                </c:pt>
                <c:pt idx="1491">
                  <c:v>-1.8278972520908006</c:v>
                </c:pt>
                <c:pt idx="1492">
                  <c:v>-1.834090003982477</c:v>
                </c:pt>
                <c:pt idx="1493">
                  <c:v>-1.8378534448426922</c:v>
                </c:pt>
                <c:pt idx="1494">
                  <c:v>-1.8577857427319793</c:v>
                </c:pt>
                <c:pt idx="1495">
                  <c:v>-1.8905615292712066</c:v>
                </c:pt>
                <c:pt idx="1496">
                  <c:v>-1.8978693747510951</c:v>
                </c:pt>
                <c:pt idx="1497">
                  <c:v>-1.9047590601354041</c:v>
                </c:pt>
                <c:pt idx="1498">
                  <c:v>-1.9053365193150138</c:v>
                </c:pt>
                <c:pt idx="1499">
                  <c:v>-1.8794105933890881</c:v>
                </c:pt>
                <c:pt idx="1500">
                  <c:v>-1.8689765033851053</c:v>
                </c:pt>
                <c:pt idx="1501">
                  <c:v>-1.8844882516925527</c:v>
                </c:pt>
                <c:pt idx="1502">
                  <c:v>-1.9166268418956589</c:v>
                </c:pt>
                <c:pt idx="1503">
                  <c:v>-1.941258462763839</c:v>
                </c:pt>
                <c:pt idx="1504">
                  <c:v>-2.005057745917961</c:v>
                </c:pt>
                <c:pt idx="1505">
                  <c:v>-2.0338908801274393</c:v>
                </c:pt>
                <c:pt idx="1506">
                  <c:v>-2.0446236559139788</c:v>
                </c:pt>
                <c:pt idx="1507">
                  <c:v>-2.0699721226602947</c:v>
                </c:pt>
                <c:pt idx="1508">
                  <c:v>-2.0347869374751091</c:v>
                </c:pt>
                <c:pt idx="1509">
                  <c:v>-1.9776981282357626</c:v>
                </c:pt>
                <c:pt idx="1510">
                  <c:v>-1.9888888888888889</c:v>
                </c:pt>
                <c:pt idx="1511">
                  <c:v>-1.9969534050179212</c:v>
                </c:pt>
                <c:pt idx="1512">
                  <c:v>-1.9947033054559935</c:v>
                </c:pt>
                <c:pt idx="1513">
                  <c:v>-1.985463958582238</c:v>
                </c:pt>
                <c:pt idx="1514">
                  <c:v>-2.0168458781362006</c:v>
                </c:pt>
                <c:pt idx="1515">
                  <c:v>-2.0334528076463561</c:v>
                </c:pt>
                <c:pt idx="1516">
                  <c:v>-2.0454599761051373</c:v>
                </c:pt>
                <c:pt idx="1517">
                  <c:v>-2.0796296296296295</c:v>
                </c:pt>
                <c:pt idx="1518">
                  <c:v>-2.1119076065312625</c:v>
                </c:pt>
                <c:pt idx="1519">
                  <c:v>-2.109697331740342</c:v>
                </c:pt>
                <c:pt idx="1520">
                  <c:v>-2.1142174432497014</c:v>
                </c:pt>
                <c:pt idx="1521">
                  <c:v>-2.1150537634408599</c:v>
                </c:pt>
                <c:pt idx="1522">
                  <c:v>-2.1325965750696931</c:v>
                </c:pt>
                <c:pt idx="1523">
                  <c:v>-2.1467941059338909</c:v>
                </c:pt>
                <c:pt idx="1524">
                  <c:v>-2.1851851851851851</c:v>
                </c:pt>
                <c:pt idx="1525">
                  <c:v>-2.2257268020708878</c:v>
                </c:pt>
                <c:pt idx="1526">
                  <c:v>-2.2526821983273595</c:v>
                </c:pt>
                <c:pt idx="1527">
                  <c:v>-2.2269215452011153</c:v>
                </c:pt>
                <c:pt idx="1528">
                  <c:v>-2.2300079649542015</c:v>
                </c:pt>
                <c:pt idx="1529">
                  <c:v>-2.2381720430107528</c:v>
                </c:pt>
                <c:pt idx="1530">
                  <c:v>-2.2413500597371563</c:v>
                </c:pt>
                <c:pt idx="1531">
                  <c:v>-2.2640760653126244</c:v>
                </c:pt>
                <c:pt idx="1532">
                  <c:v>-2.2917483074472322</c:v>
                </c:pt>
                <c:pt idx="1533">
                  <c:v>-2.2853126244524091</c:v>
                </c:pt>
                <c:pt idx="1534">
                  <c:v>-2.2653245718837116</c:v>
                </c:pt>
                <c:pt idx="1535">
                  <c:v>-2.2430147351652727</c:v>
                </c:pt>
                <c:pt idx="1536">
                  <c:v>-2.2728255675029869</c:v>
                </c:pt>
                <c:pt idx="1537">
                  <c:v>-2.3232895260852251</c:v>
                </c:pt>
                <c:pt idx="1538">
                  <c:v>-2.3214834727200317</c:v>
                </c:pt>
                <c:pt idx="1539">
                  <c:v>-2.3528634010354441</c:v>
                </c:pt>
                <c:pt idx="1540">
                  <c:v>-2.3691278375149341</c:v>
                </c:pt>
                <c:pt idx="1541">
                  <c:v>-2.3640561529271205</c:v>
                </c:pt>
                <c:pt idx="1542">
                  <c:v>-2.3810892074870571</c:v>
                </c:pt>
                <c:pt idx="1543">
                  <c:v>-2.4236156909597772</c:v>
                </c:pt>
                <c:pt idx="1544">
                  <c:v>-2.4386907606531265</c:v>
                </c:pt>
                <c:pt idx="1545">
                  <c:v>-2.4550637196336118</c:v>
                </c:pt>
                <c:pt idx="1546">
                  <c:v>-2.448854241338112</c:v>
                </c:pt>
                <c:pt idx="1547">
                  <c:v>-2.4351519315013941</c:v>
                </c:pt>
                <c:pt idx="1548">
                  <c:v>-2.4391127041019511</c:v>
                </c:pt>
                <c:pt idx="1549">
                  <c:v>-2.4975906013540423</c:v>
                </c:pt>
                <c:pt idx="1550">
                  <c:v>-2.5044544006371963</c:v>
                </c:pt>
                <c:pt idx="1551">
                  <c:v>-2.5991895659099962</c:v>
                </c:pt>
                <c:pt idx="1552">
                  <c:v>-2.6255197132616486</c:v>
                </c:pt>
                <c:pt idx="1553">
                  <c:v>-2.6198745519713262</c:v>
                </c:pt>
                <c:pt idx="1554">
                  <c:v>-2.599964157706093</c:v>
                </c:pt>
                <c:pt idx="1555">
                  <c:v>-2.5799422540820389</c:v>
                </c:pt>
                <c:pt idx="1556">
                  <c:v>-2.6037216248506572</c:v>
                </c:pt>
                <c:pt idx="1557">
                  <c:v>-2.6431103146156909</c:v>
                </c:pt>
                <c:pt idx="1558">
                  <c:v>-2.6375547590601354</c:v>
                </c:pt>
                <c:pt idx="1559">
                  <c:v>-2.7009757068896856</c:v>
                </c:pt>
                <c:pt idx="1560">
                  <c:v>-2.7632019115890087</c:v>
                </c:pt>
                <c:pt idx="1561">
                  <c:v>-2.7699920350457985</c:v>
                </c:pt>
                <c:pt idx="1562">
                  <c:v>-2.7940860215053762</c:v>
                </c:pt>
                <c:pt idx="1563">
                  <c:v>-2.8964555953803264</c:v>
                </c:pt>
                <c:pt idx="1564">
                  <c:v>-2.8393070489844683</c:v>
                </c:pt>
                <c:pt idx="1565">
                  <c:v>-2.829131819992035</c:v>
                </c:pt>
                <c:pt idx="1566">
                  <c:v>-2.8419753086419752</c:v>
                </c:pt>
                <c:pt idx="1567">
                  <c:v>-2.8445639187574669</c:v>
                </c:pt>
                <c:pt idx="1568">
                  <c:v>-2.8734966148944641</c:v>
                </c:pt>
                <c:pt idx="1569">
                  <c:v>-2.9011150935882117</c:v>
                </c:pt>
                <c:pt idx="1570">
                  <c:v>-2.8570091596973319</c:v>
                </c:pt>
                <c:pt idx="1571">
                  <c:v>-2.8406810035842294</c:v>
                </c:pt>
                <c:pt idx="1572">
                  <c:v>-2.8803265631222619</c:v>
                </c:pt>
                <c:pt idx="1573">
                  <c:v>-2.8634607726005576</c:v>
                </c:pt>
                <c:pt idx="1574">
                  <c:v>-2.9022899243329352</c:v>
                </c:pt>
                <c:pt idx="1575">
                  <c:v>-3.0025089605734769</c:v>
                </c:pt>
                <c:pt idx="1576">
                  <c:v>-3.0191756272401435</c:v>
                </c:pt>
                <c:pt idx="1577">
                  <c:v>-3.0751692552767822</c:v>
                </c:pt>
                <c:pt idx="1578">
                  <c:v>-3.1716049382716047</c:v>
                </c:pt>
                <c:pt idx="1579">
                  <c:v>-3.2045400238948623</c:v>
                </c:pt>
                <c:pt idx="1580">
                  <c:v>-3.1789326961369975</c:v>
                </c:pt>
                <c:pt idx="1581">
                  <c:v>-3.2314018319394662</c:v>
                </c:pt>
                <c:pt idx="1582">
                  <c:v>-3.174751095181203</c:v>
                </c:pt>
                <c:pt idx="1583">
                  <c:v>-3.1306451612903223</c:v>
                </c:pt>
                <c:pt idx="1584">
                  <c:v>-3.188530465949821</c:v>
                </c:pt>
                <c:pt idx="1585">
                  <c:v>-3.1633612106730382</c:v>
                </c:pt>
                <c:pt idx="1586">
                  <c:v>-3.1167662285941855</c:v>
                </c:pt>
                <c:pt idx="1587">
                  <c:v>-3.1608124253285541</c:v>
                </c:pt>
                <c:pt idx="1588">
                  <c:v>-3.1812027080844283</c:v>
                </c:pt>
                <c:pt idx="1589">
                  <c:v>-3.0979689366786145</c:v>
                </c:pt>
                <c:pt idx="1590">
                  <c:v>-3.1406610911987256</c:v>
                </c:pt>
                <c:pt idx="1591">
                  <c:v>-3.1754082039028275</c:v>
                </c:pt>
                <c:pt idx="1592">
                  <c:v>-3.2327558741537237</c:v>
                </c:pt>
                <c:pt idx="1593">
                  <c:v>-3.2580446037435289</c:v>
                </c:pt>
                <c:pt idx="1594">
                  <c:v>-3.4113898845081643</c:v>
                </c:pt>
                <c:pt idx="1595">
                  <c:v>-3.5221425726802069</c:v>
                </c:pt>
                <c:pt idx="1596">
                  <c:v>-3.6698128235762644</c:v>
                </c:pt>
                <c:pt idx="1597">
                  <c:v>-3.7906610911987255</c:v>
                </c:pt>
                <c:pt idx="1598">
                  <c:v>-3.7840501792114698</c:v>
                </c:pt>
                <c:pt idx="1599">
                  <c:v>-3.7580446037435284</c:v>
                </c:pt>
                <c:pt idx="1600">
                  <c:v>-3.7392273994424534</c:v>
                </c:pt>
                <c:pt idx="1601">
                  <c:v>-3.513799283154122</c:v>
                </c:pt>
                <c:pt idx="1602">
                  <c:v>-3.5475906013540426</c:v>
                </c:pt>
                <c:pt idx="1603">
                  <c:v>-3.6323377140581443</c:v>
                </c:pt>
                <c:pt idx="1604">
                  <c:v>-3.7524293110314613</c:v>
                </c:pt>
                <c:pt idx="1605">
                  <c:v>-3.633731581043409</c:v>
                </c:pt>
                <c:pt idx="1606">
                  <c:v>-3.8478096375945836</c:v>
                </c:pt>
                <c:pt idx="1607">
                  <c:v>-3.7033851055356433</c:v>
                </c:pt>
                <c:pt idx="1608">
                  <c:v>-3.5282556750298686</c:v>
                </c:pt>
                <c:pt idx="1609">
                  <c:v>-3.5309239346873755</c:v>
                </c:pt>
                <c:pt idx="1610">
                  <c:v>-3.58552369573875</c:v>
                </c:pt>
                <c:pt idx="1611">
                  <c:v>-3.6095380326563125</c:v>
                </c:pt>
                <c:pt idx="1612">
                  <c:v>-3.8111310234966145</c:v>
                </c:pt>
                <c:pt idx="1613">
                  <c:v>-3.9313221823974516</c:v>
                </c:pt>
                <c:pt idx="1614">
                  <c:v>-3.9014934289127838</c:v>
                </c:pt>
                <c:pt idx="1615">
                  <c:v>-3.8067702110712864</c:v>
                </c:pt>
                <c:pt idx="1616">
                  <c:v>-3.8048785344484268</c:v>
                </c:pt>
                <c:pt idx="1617">
                  <c:v>-3.8840302668259654</c:v>
                </c:pt>
                <c:pt idx="1618">
                  <c:v>-3.8204699322978892</c:v>
                </c:pt>
                <c:pt idx="1619">
                  <c:v>-3.941358024691358</c:v>
                </c:pt>
                <c:pt idx="1620">
                  <c:v>-3.8938868976503382</c:v>
                </c:pt>
                <c:pt idx="1621">
                  <c:v>-3.4799681401831943</c:v>
                </c:pt>
                <c:pt idx="1622">
                  <c:v>-3.3559338908801273</c:v>
                </c:pt>
                <c:pt idx="1623">
                  <c:v>-3.438530465949821</c:v>
                </c:pt>
                <c:pt idx="1624">
                  <c:v>-3.5352648347272004</c:v>
                </c:pt>
                <c:pt idx="1625">
                  <c:v>-3.9019713261648743</c:v>
                </c:pt>
                <c:pt idx="1626">
                  <c:v>-4.3334328952608523</c:v>
                </c:pt>
                <c:pt idx="1627">
                  <c:v>-5.3556352050975713</c:v>
                </c:pt>
                <c:pt idx="1628">
                  <c:v>-6.2761847869374749</c:v>
                </c:pt>
                <c:pt idx="1629">
                  <c:v>-5.3620071684587813</c:v>
                </c:pt>
                <c:pt idx="1630">
                  <c:v>-4.5898048586220623</c:v>
                </c:pt>
                <c:pt idx="1631">
                  <c:v>-4.3228395061728389</c:v>
                </c:pt>
                <c:pt idx="1632">
                  <c:v>-3.8907208283552372</c:v>
                </c:pt>
                <c:pt idx="1633">
                  <c:v>-3.7821585025886102</c:v>
                </c:pt>
                <c:pt idx="1634">
                  <c:v>-3.9357427319792913</c:v>
                </c:pt>
                <c:pt idx="1635">
                  <c:v>-3.9268219832735962</c:v>
                </c:pt>
                <c:pt idx="1636">
                  <c:v>-4.3884508164078051</c:v>
                </c:pt>
                <c:pt idx="1637">
                  <c:v>-4.3873954599761049</c:v>
                </c:pt>
                <c:pt idx="1638">
                  <c:v>-4.3513739545997616</c:v>
                </c:pt>
                <c:pt idx="1639">
                  <c:v>-4.0663082437275984</c:v>
                </c:pt>
                <c:pt idx="1640">
                  <c:v>-3.9482875348466746</c:v>
                </c:pt>
                <c:pt idx="1641">
                  <c:v>-3.6731581043409003</c:v>
                </c:pt>
                <c:pt idx="1642">
                  <c:v>-3.6539028275587415</c:v>
                </c:pt>
                <c:pt idx="1643">
                  <c:v>-3.6589804858622061</c:v>
                </c:pt>
                <c:pt idx="1644">
                  <c:v>-3.7120469932297886</c:v>
                </c:pt>
                <c:pt idx="1645">
                  <c:v>-3.9503385105535642</c:v>
                </c:pt>
                <c:pt idx="1646">
                  <c:v>-4.1115890083632021</c:v>
                </c:pt>
                <c:pt idx="1647">
                  <c:v>-4.1263839107925131</c:v>
                </c:pt>
                <c:pt idx="1648">
                  <c:v>-4.1096973317403425</c:v>
                </c:pt>
                <c:pt idx="1649">
                  <c:v>-4.2026881720430111</c:v>
                </c:pt>
                <c:pt idx="1650">
                  <c:v>-4.2050378335324572</c:v>
                </c:pt>
                <c:pt idx="1651">
                  <c:v>-4.4571883711668656</c:v>
                </c:pt>
                <c:pt idx="1652">
                  <c:v>-4.8996415770609323</c:v>
                </c:pt>
                <c:pt idx="1653">
                  <c:v>-6.752688172043011</c:v>
                </c:pt>
                <c:pt idx="1654">
                  <c:v>-6.7393468737554763</c:v>
                </c:pt>
                <c:pt idx="1655">
                  <c:v>-6.7381521306252496</c:v>
                </c:pt>
                <c:pt idx="1656">
                  <c:v>-6.716049382716049</c:v>
                </c:pt>
                <c:pt idx="1657">
                  <c:v>-6.2982875348466756</c:v>
                </c:pt>
                <c:pt idx="1658">
                  <c:v>-5.000995619275189</c:v>
                </c:pt>
                <c:pt idx="1659">
                  <c:v>-4.3208482676224609</c:v>
                </c:pt>
                <c:pt idx="1660">
                  <c:v>-4.2955396256471525</c:v>
                </c:pt>
                <c:pt idx="1661">
                  <c:v>-4.3463361210673037</c:v>
                </c:pt>
                <c:pt idx="1662">
                  <c:v>-3.1696535244922339</c:v>
                </c:pt>
                <c:pt idx="1663">
                  <c:v>-2.4299084030266824</c:v>
                </c:pt>
                <c:pt idx="1664">
                  <c:v>-2.4299084030266824</c:v>
                </c:pt>
                <c:pt idx="1665">
                  <c:v>-2.4299084030266824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585-4FA5-93B0-E5B1BDD660F8}"/>
            </c:ext>
          </c:extLst>
        </c:ser>
        <c:ser>
          <c:idx val="1"/>
          <c:order val="1"/>
          <c:tx>
            <c:strRef>
              <c:f>Abs!$LX$2</c:f>
              <c:strCache>
                <c:ptCount val="1"/>
                <c:pt idx="0">
                  <c:v>5172IR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Abs!$LX$3:$LX$1668</c:f>
              <c:numCache>
                <c:formatCode>General</c:formatCode>
                <c:ptCount val="1666"/>
                <c:pt idx="0">
                  <c:v>-1.7488275657797301</c:v>
                </c:pt>
                <c:pt idx="1">
                  <c:v>-1.7488275657797301</c:v>
                </c:pt>
                <c:pt idx="2">
                  <c:v>-1.7488275657797301</c:v>
                </c:pt>
                <c:pt idx="3">
                  <c:v>-1.7488275657797301</c:v>
                </c:pt>
                <c:pt idx="4">
                  <c:v>-1.7488275657797301</c:v>
                </c:pt>
                <c:pt idx="5">
                  <c:v>-1.7488275657797301</c:v>
                </c:pt>
                <c:pt idx="6">
                  <c:v>-1.7488275657797301</c:v>
                </c:pt>
                <c:pt idx="7">
                  <c:v>-1.7488275657797301</c:v>
                </c:pt>
                <c:pt idx="8">
                  <c:v>-1.7488275657797301</c:v>
                </c:pt>
                <c:pt idx="9">
                  <c:v>-1.7488275657797301</c:v>
                </c:pt>
                <c:pt idx="10">
                  <c:v>-1.7515846374092903</c:v>
                </c:pt>
                <c:pt idx="11">
                  <c:v>1.4000592387816555</c:v>
                </c:pt>
                <c:pt idx="12">
                  <c:v>1.7850125882411016</c:v>
                </c:pt>
                <c:pt idx="13">
                  <c:v>1.8490398380806632</c:v>
                </c:pt>
                <c:pt idx="14">
                  <c:v>1.5496865281137384</c:v>
                </c:pt>
                <c:pt idx="15">
                  <c:v>1.5689884978032282</c:v>
                </c:pt>
                <c:pt idx="16">
                  <c:v>1.5859209162264893</c:v>
                </c:pt>
                <c:pt idx="17">
                  <c:v>2.2557634397985877</c:v>
                </c:pt>
                <c:pt idx="18">
                  <c:v>1.9572987115564988</c:v>
                </c:pt>
                <c:pt idx="19">
                  <c:v>2.3665893271461713</c:v>
                </c:pt>
                <c:pt idx="20">
                  <c:v>2.1018907044478445</c:v>
                </c:pt>
                <c:pt idx="21">
                  <c:v>2.0505997926642636</c:v>
                </c:pt>
                <c:pt idx="22">
                  <c:v>1.8905069852396699</c:v>
                </c:pt>
                <c:pt idx="23">
                  <c:v>1.8256405193266525</c:v>
                </c:pt>
                <c:pt idx="24">
                  <c:v>2.0330749864244453</c:v>
                </c:pt>
                <c:pt idx="25">
                  <c:v>2.7002517648220361</c:v>
                </c:pt>
                <c:pt idx="26">
                  <c:v>3.2548748580737517</c:v>
                </c:pt>
                <c:pt idx="27">
                  <c:v>3.6191933652564541</c:v>
                </c:pt>
                <c:pt idx="28">
                  <c:v>2.8071777657106183</c:v>
                </c:pt>
                <c:pt idx="29">
                  <c:v>2.0709384410327294</c:v>
                </c:pt>
                <c:pt idx="30">
                  <c:v>2.1841832452979215</c:v>
                </c:pt>
                <c:pt idx="31">
                  <c:v>2.0260156982771385</c:v>
                </c:pt>
                <c:pt idx="32">
                  <c:v>2.3239867700054293</c:v>
                </c:pt>
                <c:pt idx="33">
                  <c:v>2.2548254924223725</c:v>
                </c:pt>
                <c:pt idx="34">
                  <c:v>2.3496569087229098</c:v>
                </c:pt>
                <c:pt idx="35">
                  <c:v>2.3360319889420937</c:v>
                </c:pt>
                <c:pt idx="36">
                  <c:v>2.0736535518586168</c:v>
                </c:pt>
                <c:pt idx="37">
                  <c:v>1.8881867996248209</c:v>
                </c:pt>
                <c:pt idx="38">
                  <c:v>1.5268302315249047</c:v>
                </c:pt>
                <c:pt idx="39">
                  <c:v>1.9185960408747593</c:v>
                </c:pt>
                <c:pt idx="40">
                  <c:v>2.340672360171792</c:v>
                </c:pt>
                <c:pt idx="41">
                  <c:v>2.7914794885718508</c:v>
                </c:pt>
                <c:pt idx="42">
                  <c:v>2.6838130029125731</c:v>
                </c:pt>
                <c:pt idx="43">
                  <c:v>2.3157427062250084</c:v>
                </c:pt>
                <c:pt idx="44">
                  <c:v>2.0866860838228756</c:v>
                </c:pt>
                <c:pt idx="45">
                  <c:v>2.0672853828306264</c:v>
                </c:pt>
                <c:pt idx="46">
                  <c:v>2.0227081996346938</c:v>
                </c:pt>
                <c:pt idx="47">
                  <c:v>2.0051340277434955</c:v>
                </c:pt>
                <c:pt idx="48">
                  <c:v>1.926346448141383</c:v>
                </c:pt>
                <c:pt idx="49">
                  <c:v>1.9093646640667419</c:v>
                </c:pt>
                <c:pt idx="50">
                  <c:v>1.9282223428938146</c:v>
                </c:pt>
                <c:pt idx="51">
                  <c:v>1.9842523572098534</c:v>
                </c:pt>
                <c:pt idx="52">
                  <c:v>2.1378782643036978</c:v>
                </c:pt>
                <c:pt idx="53">
                  <c:v>2.2942686478748082</c:v>
                </c:pt>
                <c:pt idx="54">
                  <c:v>2.2842474206447156</c:v>
                </c:pt>
                <c:pt idx="55">
                  <c:v>2.2242187885669149</c:v>
                </c:pt>
                <c:pt idx="56">
                  <c:v>2.1343239374043539</c:v>
                </c:pt>
                <c:pt idx="57">
                  <c:v>2.0443303549390337</c:v>
                </c:pt>
                <c:pt idx="58">
                  <c:v>2.0893024633460033</c:v>
                </c:pt>
                <c:pt idx="59">
                  <c:v>2.0170311497260203</c:v>
                </c:pt>
                <c:pt idx="60">
                  <c:v>2.0815026904280001</c:v>
                </c:pt>
                <c:pt idx="61">
                  <c:v>2.155304339240756</c:v>
                </c:pt>
                <c:pt idx="62">
                  <c:v>2.2744236560201405</c:v>
                </c:pt>
                <c:pt idx="63">
                  <c:v>2.1800365305820208</c:v>
                </c:pt>
                <c:pt idx="64">
                  <c:v>2.0943377597867401</c:v>
                </c:pt>
                <c:pt idx="65">
                  <c:v>1.7718813249740826</c:v>
                </c:pt>
                <c:pt idx="66">
                  <c:v>1.7444340228069308</c:v>
                </c:pt>
                <c:pt idx="67">
                  <c:v>1.6726070000493656</c:v>
                </c:pt>
                <c:pt idx="68">
                  <c:v>1.7869378486449126</c:v>
                </c:pt>
                <c:pt idx="69">
                  <c:v>1.966678185318655</c:v>
                </c:pt>
                <c:pt idx="70">
                  <c:v>2.0340129338006609</c:v>
                </c:pt>
                <c:pt idx="71">
                  <c:v>2.2337957249345903</c:v>
                </c:pt>
                <c:pt idx="72">
                  <c:v>2.2404107222194791</c:v>
                </c:pt>
                <c:pt idx="73">
                  <c:v>2.2379424396504906</c:v>
                </c:pt>
                <c:pt idx="74">
                  <c:v>2.0825887347583554</c:v>
                </c:pt>
                <c:pt idx="75">
                  <c:v>1.9094633953695019</c:v>
                </c:pt>
                <c:pt idx="76">
                  <c:v>1.8890753813496568</c:v>
                </c:pt>
                <c:pt idx="77">
                  <c:v>1.9016636224514982</c:v>
                </c:pt>
                <c:pt idx="78">
                  <c:v>1.8432640568692302</c:v>
                </c:pt>
                <c:pt idx="79">
                  <c:v>1.8297378683911734</c:v>
                </c:pt>
                <c:pt idx="80">
                  <c:v>1.8282075331984005</c:v>
                </c:pt>
                <c:pt idx="81">
                  <c:v>1.8412400651626595</c:v>
                </c:pt>
                <c:pt idx="82">
                  <c:v>1.9435750604729227</c:v>
                </c:pt>
                <c:pt idx="83">
                  <c:v>2.114330848595547</c:v>
                </c:pt>
                <c:pt idx="84">
                  <c:v>2.0896973885570418</c:v>
                </c:pt>
                <c:pt idx="85">
                  <c:v>2.140840203386484</c:v>
                </c:pt>
                <c:pt idx="86">
                  <c:v>1.9742311299797599</c:v>
                </c:pt>
                <c:pt idx="87">
                  <c:v>1.9835118724391567</c:v>
                </c:pt>
                <c:pt idx="88">
                  <c:v>2.0308041664609759</c:v>
                </c:pt>
                <c:pt idx="89">
                  <c:v>2.1019894357506046</c:v>
                </c:pt>
                <c:pt idx="90">
                  <c:v>2.0948314163005377</c:v>
                </c:pt>
                <c:pt idx="91">
                  <c:v>2.1094436491089499</c:v>
                </c:pt>
                <c:pt idx="92">
                  <c:v>2.0364812163696495</c:v>
                </c:pt>
                <c:pt idx="93">
                  <c:v>1.9094633953695019</c:v>
                </c:pt>
                <c:pt idx="94">
                  <c:v>1.9936811966233892</c:v>
                </c:pt>
                <c:pt idx="95">
                  <c:v>1.994619143999605</c:v>
                </c:pt>
                <c:pt idx="96">
                  <c:v>2.0752332527027688</c:v>
                </c:pt>
                <c:pt idx="97">
                  <c:v>1.9639630744927676</c:v>
                </c:pt>
                <c:pt idx="98">
                  <c:v>1.8455842424840794</c:v>
                </c:pt>
                <c:pt idx="99">
                  <c:v>1.8874463148541243</c:v>
                </c:pt>
                <c:pt idx="100">
                  <c:v>1.8709581872932812</c:v>
                </c:pt>
                <c:pt idx="101">
                  <c:v>1.9403169274818581</c:v>
                </c:pt>
                <c:pt idx="102">
                  <c:v>1.9535469220516362</c:v>
                </c:pt>
                <c:pt idx="103">
                  <c:v>1.9104507083970972</c:v>
                </c:pt>
                <c:pt idx="104">
                  <c:v>2.0271017426074929</c:v>
                </c:pt>
                <c:pt idx="105">
                  <c:v>2.0303598755985579</c:v>
                </c:pt>
                <c:pt idx="106">
                  <c:v>2.0666436293626891</c:v>
                </c:pt>
                <c:pt idx="107">
                  <c:v>2.0308041664609759</c:v>
                </c:pt>
                <c:pt idx="108">
                  <c:v>1.8757466554771189</c:v>
                </c:pt>
                <c:pt idx="109">
                  <c:v>1.8114232117292786</c:v>
                </c:pt>
                <c:pt idx="110">
                  <c:v>1.8798933701930194</c:v>
                </c:pt>
                <c:pt idx="111">
                  <c:v>1.956854420694081</c:v>
                </c:pt>
                <c:pt idx="112">
                  <c:v>2.0560300143160384</c:v>
                </c:pt>
                <c:pt idx="113">
                  <c:v>2.0758256405193265</c:v>
                </c:pt>
                <c:pt idx="114">
                  <c:v>2.0443303549390337</c:v>
                </c:pt>
                <c:pt idx="115">
                  <c:v>1.9933356370637307</c:v>
                </c:pt>
                <c:pt idx="116">
                  <c:v>1.9753665399614948</c:v>
                </c:pt>
                <c:pt idx="117">
                  <c:v>1.8866070987806682</c:v>
                </c:pt>
                <c:pt idx="118">
                  <c:v>1.8886804561386186</c:v>
                </c:pt>
                <c:pt idx="119">
                  <c:v>1.8670583008342791</c:v>
                </c:pt>
                <c:pt idx="120">
                  <c:v>1.8933701930196967</c:v>
                </c:pt>
                <c:pt idx="121">
                  <c:v>1.8471639433282319</c:v>
                </c:pt>
                <c:pt idx="122">
                  <c:v>1.8266278323542477</c:v>
                </c:pt>
                <c:pt idx="123">
                  <c:v>1.7590462556153426</c:v>
                </c:pt>
                <c:pt idx="124">
                  <c:v>1.7571209952115316</c:v>
                </c:pt>
                <c:pt idx="125">
                  <c:v>1.8429678629609514</c:v>
                </c:pt>
                <c:pt idx="126">
                  <c:v>1.8697734116601665</c:v>
                </c:pt>
                <c:pt idx="127">
                  <c:v>1.9529051685836993</c:v>
                </c:pt>
                <c:pt idx="128">
                  <c:v>1.9639137088413878</c:v>
                </c:pt>
                <c:pt idx="129">
                  <c:v>1.9824258281088014</c:v>
                </c:pt>
                <c:pt idx="130">
                  <c:v>1.9760082934294314</c:v>
                </c:pt>
                <c:pt idx="131">
                  <c:v>1.9491040134274569</c:v>
                </c:pt>
                <c:pt idx="132">
                  <c:v>1.8935676556252157</c:v>
                </c:pt>
                <c:pt idx="133">
                  <c:v>1.8802882954040576</c:v>
                </c:pt>
                <c:pt idx="134">
                  <c:v>1.9116848496815915</c:v>
                </c:pt>
                <c:pt idx="135">
                  <c:v>1.910253245791578</c:v>
                </c:pt>
                <c:pt idx="136">
                  <c:v>1.984104260255714</c:v>
                </c:pt>
                <c:pt idx="137">
                  <c:v>1.9244705533889517</c:v>
                </c:pt>
                <c:pt idx="138">
                  <c:v>1.9528558029323195</c:v>
                </c:pt>
                <c:pt idx="139">
                  <c:v>1.9371575257935525</c:v>
                </c:pt>
                <c:pt idx="140">
                  <c:v>1.9514735646936858</c:v>
                </c:pt>
                <c:pt idx="141">
                  <c:v>1.913511378782643</c:v>
                </c:pt>
                <c:pt idx="142">
                  <c:v>1.8837438910006414</c:v>
                </c:pt>
                <c:pt idx="143">
                  <c:v>1.8411906995112799</c:v>
                </c:pt>
                <c:pt idx="144">
                  <c:v>1.8374882756577973</c:v>
                </c:pt>
                <c:pt idx="145">
                  <c:v>1.8667127412746209</c:v>
                </c:pt>
                <c:pt idx="146">
                  <c:v>1.8439551759885469</c:v>
                </c:pt>
                <c:pt idx="147">
                  <c:v>1.910894999259515</c:v>
                </c:pt>
                <c:pt idx="148">
                  <c:v>1.9251616725082683</c:v>
                </c:pt>
                <c:pt idx="149">
                  <c:v>1.9179049217554422</c:v>
                </c:pt>
                <c:pt idx="150">
                  <c:v>1.8983561238090536</c:v>
                </c:pt>
                <c:pt idx="151">
                  <c:v>1.8543219627782985</c:v>
                </c:pt>
                <c:pt idx="152">
                  <c:v>1.8348225304832892</c:v>
                </c:pt>
                <c:pt idx="153">
                  <c:v>1.8165078738213949</c:v>
                </c:pt>
                <c:pt idx="154">
                  <c:v>1.8541738658241596</c:v>
                </c:pt>
                <c:pt idx="155">
                  <c:v>1.8788073258626645</c:v>
                </c:pt>
                <c:pt idx="156">
                  <c:v>1.8750555363578019</c:v>
                </c:pt>
                <c:pt idx="157">
                  <c:v>1.9171150713333662</c:v>
                </c:pt>
                <c:pt idx="158">
                  <c:v>1.9377005479587301</c:v>
                </c:pt>
                <c:pt idx="159">
                  <c:v>1.9234832403613564</c:v>
                </c:pt>
                <c:pt idx="160">
                  <c:v>1.9758108308239124</c:v>
                </c:pt>
                <c:pt idx="161">
                  <c:v>1.9681097892086683</c:v>
                </c:pt>
                <c:pt idx="162">
                  <c:v>1.9421434565829094</c:v>
                </c:pt>
                <c:pt idx="163">
                  <c:v>1.9001826529101051</c:v>
                </c:pt>
                <c:pt idx="164">
                  <c:v>1.8620230043935428</c:v>
                </c:pt>
                <c:pt idx="165">
                  <c:v>1.8624179296045811</c:v>
                </c:pt>
                <c:pt idx="166">
                  <c:v>1.9152885422323143</c:v>
                </c:pt>
                <c:pt idx="167">
                  <c:v>1.9141037665992</c:v>
                </c:pt>
                <c:pt idx="168">
                  <c:v>1.9073406723601716</c:v>
                </c:pt>
                <c:pt idx="169">
                  <c:v>1.8875450461568837</c:v>
                </c:pt>
                <c:pt idx="170">
                  <c:v>1.8755985585229795</c:v>
                </c:pt>
                <c:pt idx="171">
                  <c:v>1.9054647776077402</c:v>
                </c:pt>
                <c:pt idx="172">
                  <c:v>1.9049217554425626</c:v>
                </c:pt>
                <c:pt idx="173">
                  <c:v>1.8905563508910499</c:v>
                </c:pt>
                <c:pt idx="174">
                  <c:v>1.8887298217899986</c:v>
                </c:pt>
                <c:pt idx="175">
                  <c:v>1.8546675223379572</c:v>
                </c:pt>
                <c:pt idx="176">
                  <c:v>1.8702177025225848</c:v>
                </c:pt>
                <c:pt idx="177">
                  <c:v>1.8632077800266571</c:v>
                </c:pt>
                <c:pt idx="178">
                  <c:v>1.8889766500468974</c:v>
                </c:pt>
                <c:pt idx="179">
                  <c:v>1.910944364910895</c:v>
                </c:pt>
                <c:pt idx="180">
                  <c:v>1.9035395172039296</c:v>
                </c:pt>
                <c:pt idx="181">
                  <c:v>1.8834476970923628</c:v>
                </c:pt>
                <c:pt idx="182">
                  <c:v>1.8468183837685734</c:v>
                </c:pt>
                <c:pt idx="183">
                  <c:v>1.8324036135656807</c:v>
                </c:pt>
                <c:pt idx="184">
                  <c:v>1.8424742064471538</c:v>
                </c:pt>
                <c:pt idx="185">
                  <c:v>1.8621711013476823</c:v>
                </c:pt>
                <c:pt idx="186">
                  <c:v>1.8810781458261341</c:v>
                </c:pt>
                <c:pt idx="187">
                  <c:v>1.8757960211284983</c:v>
                </c:pt>
                <c:pt idx="188">
                  <c:v>1.8891247470010364</c:v>
                </c:pt>
                <c:pt idx="189">
                  <c:v>1.9031445919928913</c:v>
                </c:pt>
                <c:pt idx="190">
                  <c:v>1.9111911931677938</c:v>
                </c:pt>
                <c:pt idx="191">
                  <c:v>1.8965295947080019</c:v>
                </c:pt>
                <c:pt idx="192">
                  <c:v>1.8502246137137779</c:v>
                </c:pt>
                <c:pt idx="193">
                  <c:v>1.8210001480969538</c:v>
                </c:pt>
                <c:pt idx="194">
                  <c:v>1.8232216024090435</c:v>
                </c:pt>
                <c:pt idx="195">
                  <c:v>1.8248506689045758</c:v>
                </c:pt>
                <c:pt idx="196">
                  <c:v>1.8347237991805299</c:v>
                </c:pt>
                <c:pt idx="197">
                  <c:v>1.8454855111813198</c:v>
                </c:pt>
                <c:pt idx="198">
                  <c:v>1.8611344226687068</c:v>
                </c:pt>
                <c:pt idx="199">
                  <c:v>1.9005775781211434</c:v>
                </c:pt>
                <c:pt idx="200">
                  <c:v>1.932319691958335</c:v>
                </c:pt>
                <c:pt idx="201">
                  <c:v>1.9182504813151005</c:v>
                </c:pt>
                <c:pt idx="202">
                  <c:v>1.9032433232956507</c:v>
                </c:pt>
                <c:pt idx="203">
                  <c:v>1.8791035197709434</c:v>
                </c:pt>
                <c:pt idx="204">
                  <c:v>1.8493853976403214</c:v>
                </c:pt>
                <c:pt idx="205">
                  <c:v>1.8519524115120698</c:v>
                </c:pt>
                <c:pt idx="206">
                  <c:v>1.8588142370538576</c:v>
                </c:pt>
                <c:pt idx="207">
                  <c:v>1.8379819321715949</c:v>
                </c:pt>
                <c:pt idx="208">
                  <c:v>1.8398578269240262</c:v>
                </c:pt>
                <c:pt idx="209">
                  <c:v>1.8045120205361107</c:v>
                </c:pt>
                <c:pt idx="210">
                  <c:v>1.8086587352520114</c:v>
                </c:pt>
                <c:pt idx="211">
                  <c:v>1.8462753616033962</c:v>
                </c:pt>
                <c:pt idx="212">
                  <c:v>1.8334402922446562</c:v>
                </c:pt>
                <c:pt idx="213">
                  <c:v>1.8148294416744826</c:v>
                </c:pt>
                <c:pt idx="214">
                  <c:v>1.7925655329022065</c:v>
                </c:pt>
                <c:pt idx="215">
                  <c:v>1.7708446462951077</c:v>
                </c:pt>
                <c:pt idx="216">
                  <c:v>1.7715851310658044</c:v>
                </c:pt>
                <c:pt idx="217">
                  <c:v>1.7705978180382089</c:v>
                </c:pt>
                <c:pt idx="218">
                  <c:v>1.7480377153576541</c:v>
                </c:pt>
                <c:pt idx="219">
                  <c:v>1.7440390975958926</c:v>
                </c:pt>
                <c:pt idx="220">
                  <c:v>1.7609715160191537</c:v>
                </c:pt>
                <c:pt idx="221">
                  <c:v>1.774448338845831</c:v>
                </c:pt>
                <c:pt idx="222">
                  <c:v>1.7996248210495138</c:v>
                </c:pt>
                <c:pt idx="223">
                  <c:v>1.794342696351878</c:v>
                </c:pt>
                <c:pt idx="224">
                  <c:v>1.7968603445722464</c:v>
                </c:pt>
                <c:pt idx="225">
                  <c:v>1.8060917213802634</c:v>
                </c:pt>
                <c:pt idx="226">
                  <c:v>1.787727699066989</c:v>
                </c:pt>
                <c:pt idx="227">
                  <c:v>1.7965641506639676</c:v>
                </c:pt>
                <c:pt idx="228">
                  <c:v>1.7371772720541048</c:v>
                </c:pt>
                <c:pt idx="229">
                  <c:v>1.7340178703657991</c:v>
                </c:pt>
                <c:pt idx="230">
                  <c:v>1.6961050501061359</c:v>
                </c:pt>
                <c:pt idx="231">
                  <c:v>1.6933899392802485</c:v>
                </c:pt>
                <c:pt idx="232">
                  <c:v>1.7039541886755194</c:v>
                </c:pt>
                <c:pt idx="233">
                  <c:v>1.6789258034259762</c:v>
                </c:pt>
                <c:pt idx="234">
                  <c:v>1.67596386434319</c:v>
                </c:pt>
                <c:pt idx="235">
                  <c:v>1.6710272992052131</c:v>
                </c:pt>
                <c:pt idx="236">
                  <c:v>1.6482697339191388</c:v>
                </c:pt>
                <c:pt idx="237">
                  <c:v>1.651429135607444</c:v>
                </c:pt>
                <c:pt idx="238">
                  <c:v>1.6664362936268944</c:v>
                </c:pt>
                <c:pt idx="239">
                  <c:v>1.6616478254430567</c:v>
                </c:pt>
                <c:pt idx="240">
                  <c:v>1.6936367675371473</c:v>
                </c:pt>
                <c:pt idx="241">
                  <c:v>1.7009922495927332</c:v>
                </c:pt>
                <c:pt idx="242">
                  <c:v>1.7044478451893172</c:v>
                </c:pt>
                <c:pt idx="243">
                  <c:v>1.7216764575208567</c:v>
                </c:pt>
                <c:pt idx="244">
                  <c:v>1.6896381497753863</c:v>
                </c:pt>
                <c:pt idx="245">
                  <c:v>1.7050402330058743</c:v>
                </c:pt>
                <c:pt idx="246">
                  <c:v>1.6983265044182254</c:v>
                </c:pt>
                <c:pt idx="247">
                  <c:v>1.691563410179197</c:v>
                </c:pt>
                <c:pt idx="248">
                  <c:v>1.7069654934096852</c:v>
                </c:pt>
                <c:pt idx="249">
                  <c:v>1.6736930443797204</c:v>
                </c:pt>
                <c:pt idx="250">
                  <c:v>1.6840598311694721</c:v>
                </c:pt>
                <c:pt idx="251">
                  <c:v>1.6956607592437181</c:v>
                </c:pt>
                <c:pt idx="252">
                  <c:v>1.6964999753171741</c:v>
                </c:pt>
                <c:pt idx="253">
                  <c:v>1.6810485264353059</c:v>
                </c:pt>
                <c:pt idx="254">
                  <c:v>1.64807227131362</c:v>
                </c:pt>
                <c:pt idx="255">
                  <c:v>1.6298563459544846</c:v>
                </c:pt>
                <c:pt idx="256">
                  <c:v>1.6372118280100707</c:v>
                </c:pt>
                <c:pt idx="257">
                  <c:v>1.662881966727551</c:v>
                </c:pt>
                <c:pt idx="258">
                  <c:v>1.6693488670583005</c:v>
                </c:pt>
                <c:pt idx="259">
                  <c:v>1.6466900330749863</c:v>
                </c:pt>
                <c:pt idx="260">
                  <c:v>1.6260551907982423</c:v>
                </c:pt>
                <c:pt idx="261">
                  <c:v>1.6123809053660463</c:v>
                </c:pt>
                <c:pt idx="262">
                  <c:v>1.6316828750555361</c:v>
                </c:pt>
                <c:pt idx="263">
                  <c:v>1.639828207533198</c:v>
                </c:pt>
                <c:pt idx="264">
                  <c:v>1.6403712296983757</c:v>
                </c:pt>
                <c:pt idx="265">
                  <c:v>1.6378042158266277</c:v>
                </c:pt>
                <c:pt idx="266">
                  <c:v>1.6359776867255764</c:v>
                </c:pt>
                <c:pt idx="267">
                  <c:v>1.6421483931480476</c:v>
                </c:pt>
                <c:pt idx="268">
                  <c:v>1.6347929110924615</c:v>
                </c:pt>
                <c:pt idx="269">
                  <c:v>1.6150960161919337</c:v>
                </c:pt>
                <c:pt idx="270">
                  <c:v>1.6129239275312235</c:v>
                </c:pt>
                <c:pt idx="271">
                  <c:v>1.6157377696598707</c:v>
                </c:pt>
                <c:pt idx="272">
                  <c:v>1.6229451547613167</c:v>
                </c:pt>
                <c:pt idx="273">
                  <c:v>1.6285728390186109</c:v>
                </c:pt>
                <c:pt idx="274">
                  <c:v>1.6249691464678875</c:v>
                </c:pt>
                <c:pt idx="275">
                  <c:v>1.6243767586513305</c:v>
                </c:pt>
                <c:pt idx="276">
                  <c:v>1.6356321271659175</c:v>
                </c:pt>
                <c:pt idx="277">
                  <c:v>1.6426420496618452</c:v>
                </c:pt>
                <c:pt idx="278">
                  <c:v>1.6397788418818184</c:v>
                </c:pt>
                <c:pt idx="279">
                  <c:v>1.6328676506886508</c:v>
                </c:pt>
                <c:pt idx="280">
                  <c:v>1.626746309917559</c:v>
                </c:pt>
                <c:pt idx="281">
                  <c:v>1.6194401935133533</c:v>
                </c:pt>
                <c:pt idx="282">
                  <c:v>1.6010761712000787</c:v>
                </c:pt>
                <c:pt idx="283">
                  <c:v>1.5949548304289873</c:v>
                </c:pt>
                <c:pt idx="284">
                  <c:v>1.586661400997186</c:v>
                </c:pt>
                <c:pt idx="285">
                  <c:v>1.5776768524460678</c:v>
                </c:pt>
                <c:pt idx="286">
                  <c:v>1.6028039689983706</c:v>
                </c:pt>
                <c:pt idx="287">
                  <c:v>1.6146517253295154</c:v>
                </c:pt>
                <c:pt idx="288">
                  <c:v>1.6167744483388455</c:v>
                </c:pt>
                <c:pt idx="289">
                  <c:v>1.6112454953843114</c:v>
                </c:pt>
                <c:pt idx="290">
                  <c:v>1.6048279607049414</c:v>
                </c:pt>
                <c:pt idx="291">
                  <c:v>1.5955472182455446</c:v>
                </c:pt>
                <c:pt idx="292">
                  <c:v>1.5923384509058593</c:v>
                </c:pt>
                <c:pt idx="293">
                  <c:v>1.5763439798588141</c:v>
                </c:pt>
                <c:pt idx="294">
                  <c:v>1.5602014118576295</c:v>
                </c:pt>
                <c:pt idx="295">
                  <c:v>1.546922051636471</c:v>
                </c:pt>
                <c:pt idx="296">
                  <c:v>1.5400108604433034</c:v>
                </c:pt>
                <c:pt idx="297">
                  <c:v>1.5450461568840397</c:v>
                </c:pt>
                <c:pt idx="298">
                  <c:v>1.5634595448486941</c:v>
                </c:pt>
                <c:pt idx="299">
                  <c:v>1.5756528607394971</c:v>
                </c:pt>
                <c:pt idx="300">
                  <c:v>1.5719998025373942</c:v>
                </c:pt>
                <c:pt idx="301">
                  <c:v>1.5441575751592043</c:v>
                </c:pt>
                <c:pt idx="302">
                  <c:v>1.5238189267907387</c:v>
                </c:pt>
                <c:pt idx="303">
                  <c:v>1.5160191538727354</c:v>
                </c:pt>
                <c:pt idx="304">
                  <c:v>1.5292985140938933</c:v>
                </c:pt>
                <c:pt idx="305">
                  <c:v>1.5266821345707655</c:v>
                </c:pt>
                <c:pt idx="306">
                  <c:v>1.5180925112306856</c:v>
                </c:pt>
                <c:pt idx="307">
                  <c:v>1.5104902009182009</c:v>
                </c:pt>
                <c:pt idx="308">
                  <c:v>1.4944957298711554</c:v>
                </c:pt>
                <c:pt idx="309">
                  <c:v>1.4877326356321272</c:v>
                </c:pt>
                <c:pt idx="310">
                  <c:v>1.4791923779434268</c:v>
                </c:pt>
                <c:pt idx="311">
                  <c:v>1.4521400009873129</c:v>
                </c:pt>
                <c:pt idx="312">
                  <c:v>1.4474502641062346</c:v>
                </c:pt>
                <c:pt idx="313">
                  <c:v>1.429382435701239</c:v>
                </c:pt>
                <c:pt idx="314">
                  <c:v>1.4262723996643134</c:v>
                </c:pt>
                <c:pt idx="315">
                  <c:v>1.4154613220121437</c:v>
                </c:pt>
                <c:pt idx="316">
                  <c:v>1.4104260255714072</c:v>
                </c:pt>
                <c:pt idx="317">
                  <c:v>1.4051439008737718</c:v>
                </c:pt>
                <c:pt idx="318">
                  <c:v>1.3981833440292242</c:v>
                </c:pt>
                <c:pt idx="319">
                  <c:v>1.3811521943032035</c:v>
                </c:pt>
                <c:pt idx="320">
                  <c:v>1.3730068618255415</c:v>
                </c:pt>
                <c:pt idx="321">
                  <c:v>1.3685145875499827</c:v>
                </c:pt>
                <c:pt idx="322">
                  <c:v>1.3751789504862517</c:v>
                </c:pt>
                <c:pt idx="323">
                  <c:v>1.3648121636964998</c:v>
                </c:pt>
                <c:pt idx="324">
                  <c:v>1.3517796317322404</c:v>
                </c:pt>
                <c:pt idx="325">
                  <c:v>1.3266525151799378</c:v>
                </c:pt>
                <c:pt idx="326">
                  <c:v>1.2870612627733622</c:v>
                </c:pt>
                <c:pt idx="327">
                  <c:v>1.2795576837636373</c:v>
                </c:pt>
                <c:pt idx="328">
                  <c:v>1.2659327639828206</c:v>
                </c:pt>
                <c:pt idx="329">
                  <c:v>1.2588734758355133</c:v>
                </c:pt>
                <c:pt idx="330">
                  <c:v>1.2479143012292047</c:v>
                </c:pt>
                <c:pt idx="331">
                  <c:v>1.2377449770449718</c:v>
                </c:pt>
                <c:pt idx="332">
                  <c:v>1.2196771486399762</c:v>
                </c:pt>
                <c:pt idx="333">
                  <c:v>1.2188872982178998</c:v>
                </c:pt>
                <c:pt idx="334">
                  <c:v>1.2200720738510145</c:v>
                </c:pt>
                <c:pt idx="335">
                  <c:v>1.2005726415560054</c:v>
                </c:pt>
                <c:pt idx="336">
                  <c:v>1.179987164930641</c:v>
                </c:pt>
                <c:pt idx="337">
                  <c:v>1.1631534778101398</c:v>
                </c:pt>
                <c:pt idx="338">
                  <c:v>1.1415313225058004</c:v>
                </c:pt>
                <c:pt idx="339">
                  <c:v>1.1212420397887146</c:v>
                </c:pt>
                <c:pt idx="340">
                  <c:v>1.1122081255862173</c:v>
                </c:pt>
                <c:pt idx="341">
                  <c:v>1.1007059288147307</c:v>
                </c:pt>
                <c:pt idx="342">
                  <c:v>1.0983363775485016</c:v>
                </c:pt>
                <c:pt idx="343">
                  <c:v>1.1006565631633507</c:v>
                </c:pt>
                <c:pt idx="344">
                  <c:v>1.0808115713086832</c:v>
                </c:pt>
                <c:pt idx="345">
                  <c:v>1.0477365848842375</c:v>
                </c:pt>
                <c:pt idx="346">
                  <c:v>1.0295206595251025</c:v>
                </c:pt>
                <c:pt idx="347">
                  <c:v>1.0062694377252306</c:v>
                </c:pt>
                <c:pt idx="348">
                  <c:v>1.0052821246976353</c:v>
                </c:pt>
                <c:pt idx="349">
                  <c:v>1.0139211136890951</c:v>
                </c:pt>
                <c:pt idx="350">
                  <c:v>0.98282075331983998</c:v>
                </c:pt>
                <c:pt idx="351">
                  <c:v>0.97082490003455579</c:v>
                </c:pt>
                <c:pt idx="352">
                  <c:v>0.94500666436293601</c:v>
                </c:pt>
                <c:pt idx="353">
                  <c:v>0.9349854371328431</c:v>
                </c:pt>
                <c:pt idx="354">
                  <c:v>0.93908278619736363</c:v>
                </c:pt>
                <c:pt idx="355">
                  <c:v>0.91973145085649388</c:v>
                </c:pt>
                <c:pt idx="356">
                  <c:v>0.9123266031495284</c:v>
                </c:pt>
                <c:pt idx="357">
                  <c:v>0.90230537591943505</c:v>
                </c:pt>
                <c:pt idx="358">
                  <c:v>0.88512612923927547</c:v>
                </c:pt>
                <c:pt idx="359">
                  <c:v>0.89139556696450606</c:v>
                </c:pt>
                <c:pt idx="360">
                  <c:v>0.89026015698277128</c:v>
                </c:pt>
                <c:pt idx="361">
                  <c:v>0.88236165276200818</c:v>
                </c:pt>
                <c:pt idx="362">
                  <c:v>0.88650836747790862</c:v>
                </c:pt>
                <c:pt idx="363">
                  <c:v>0.87347583551364949</c:v>
                </c:pt>
                <c:pt idx="364">
                  <c:v>0.86350397393493605</c:v>
                </c:pt>
                <c:pt idx="365">
                  <c:v>0.84770696549340974</c:v>
                </c:pt>
                <c:pt idx="366">
                  <c:v>0.83353902354741582</c:v>
                </c:pt>
                <c:pt idx="367">
                  <c:v>0.83793256652021519</c:v>
                </c:pt>
                <c:pt idx="368">
                  <c:v>0.82193809547316987</c:v>
                </c:pt>
                <c:pt idx="369">
                  <c:v>0.81779138075726898</c:v>
                </c:pt>
                <c:pt idx="370">
                  <c:v>0.81458261341758387</c:v>
                </c:pt>
                <c:pt idx="371">
                  <c:v>0.80199437231574255</c:v>
                </c:pt>
                <c:pt idx="372">
                  <c:v>0.80308041664609742</c:v>
                </c:pt>
                <c:pt idx="373">
                  <c:v>0.79202251073702912</c:v>
                </c:pt>
                <c:pt idx="374">
                  <c:v>0.7732635632127165</c:v>
                </c:pt>
                <c:pt idx="375">
                  <c:v>0.77005479587303149</c:v>
                </c:pt>
                <c:pt idx="376">
                  <c:v>0.76274867946882541</c:v>
                </c:pt>
                <c:pt idx="377">
                  <c:v>0.76304487337710425</c:v>
                </c:pt>
                <c:pt idx="378">
                  <c:v>0.76403218640469961</c:v>
                </c:pt>
                <c:pt idx="379">
                  <c:v>0.75440588438564449</c:v>
                </c:pt>
                <c:pt idx="380">
                  <c:v>0.75080219183492125</c:v>
                </c:pt>
                <c:pt idx="381">
                  <c:v>0.75485017524806231</c:v>
                </c:pt>
                <c:pt idx="382">
                  <c:v>0.74759342449523614</c:v>
                </c:pt>
                <c:pt idx="383">
                  <c:v>0.74823517796317329</c:v>
                </c:pt>
                <c:pt idx="384">
                  <c:v>0.73811521943032044</c:v>
                </c:pt>
                <c:pt idx="385">
                  <c:v>0.73189514735646921</c:v>
                </c:pt>
                <c:pt idx="386">
                  <c:v>0.7316483190995704</c:v>
                </c:pt>
                <c:pt idx="387">
                  <c:v>0.72547761267709909</c:v>
                </c:pt>
                <c:pt idx="388">
                  <c:v>0.72054104753912218</c:v>
                </c:pt>
                <c:pt idx="389">
                  <c:v>0.7114577676852446</c:v>
                </c:pt>
                <c:pt idx="390">
                  <c:v>0.71126030507972526</c:v>
                </c:pt>
                <c:pt idx="391">
                  <c:v>0.72207138273189519</c:v>
                </c:pt>
                <c:pt idx="392">
                  <c:v>0.72819272350298647</c:v>
                </c:pt>
                <c:pt idx="393">
                  <c:v>0.71856642148393135</c:v>
                </c:pt>
                <c:pt idx="394">
                  <c:v>0.7069654934096854</c:v>
                </c:pt>
                <c:pt idx="395">
                  <c:v>0.69250135755541276</c:v>
                </c:pt>
                <c:pt idx="396">
                  <c:v>0.68608382287604264</c:v>
                </c:pt>
                <c:pt idx="397">
                  <c:v>0.68628128548156198</c:v>
                </c:pt>
                <c:pt idx="398">
                  <c:v>0.68939132151848759</c:v>
                </c:pt>
                <c:pt idx="399">
                  <c:v>0.68766352372019557</c:v>
                </c:pt>
                <c:pt idx="400">
                  <c:v>0.69516710272992055</c:v>
                </c:pt>
                <c:pt idx="401">
                  <c:v>0.69669743792269312</c:v>
                </c:pt>
                <c:pt idx="402">
                  <c:v>0.67897516907735589</c:v>
                </c:pt>
                <c:pt idx="403">
                  <c:v>0.6808016981784073</c:v>
                </c:pt>
                <c:pt idx="404">
                  <c:v>0.67803722170114045</c:v>
                </c:pt>
                <c:pt idx="405">
                  <c:v>0.66885521054450314</c:v>
                </c:pt>
                <c:pt idx="406">
                  <c:v>0.6650540553882609</c:v>
                </c:pt>
                <c:pt idx="407">
                  <c:v>0.64333316878116209</c:v>
                </c:pt>
                <c:pt idx="408">
                  <c:v>0.64313570617564275</c:v>
                </c:pt>
                <c:pt idx="409">
                  <c:v>0.65063928518536818</c:v>
                </c:pt>
                <c:pt idx="410">
                  <c:v>0.65774793898405481</c:v>
                </c:pt>
                <c:pt idx="411">
                  <c:v>0.65774793898405481</c:v>
                </c:pt>
                <c:pt idx="412">
                  <c:v>0.65794540158957371</c:v>
                </c:pt>
                <c:pt idx="413">
                  <c:v>0.65345312731401495</c:v>
                </c:pt>
                <c:pt idx="414">
                  <c:v>0.64955324085501287</c:v>
                </c:pt>
                <c:pt idx="415">
                  <c:v>0.65177469516710251</c:v>
                </c:pt>
                <c:pt idx="416">
                  <c:v>0.64150663968011068</c:v>
                </c:pt>
                <c:pt idx="417">
                  <c:v>0.64116108012045192</c:v>
                </c:pt>
                <c:pt idx="418">
                  <c:v>0.63938391667078054</c:v>
                </c:pt>
                <c:pt idx="419">
                  <c:v>0.64254331835908562</c:v>
                </c:pt>
                <c:pt idx="420">
                  <c:v>0.64219775879942731</c:v>
                </c:pt>
                <c:pt idx="421">
                  <c:v>0.63592832107419661</c:v>
                </c:pt>
                <c:pt idx="422">
                  <c:v>0.63331194155106874</c:v>
                </c:pt>
                <c:pt idx="423">
                  <c:v>0.62245149824751933</c:v>
                </c:pt>
                <c:pt idx="424">
                  <c:v>0.61712000789850407</c:v>
                </c:pt>
                <c:pt idx="425">
                  <c:v>0.61647825443056703</c:v>
                </c:pt>
                <c:pt idx="426">
                  <c:v>0.60778989978772779</c:v>
                </c:pt>
                <c:pt idx="427">
                  <c:v>0.60329762551216848</c:v>
                </c:pt>
                <c:pt idx="428">
                  <c:v>0.60240904378733251</c:v>
                </c:pt>
                <c:pt idx="429">
                  <c:v>0.59189416004344186</c:v>
                </c:pt>
                <c:pt idx="430">
                  <c:v>0.59228908525447976</c:v>
                </c:pt>
                <c:pt idx="431">
                  <c:v>0.59989139556696458</c:v>
                </c:pt>
                <c:pt idx="432">
                  <c:v>0.60690131806289183</c:v>
                </c:pt>
                <c:pt idx="433">
                  <c:v>0.61682381399022579</c:v>
                </c:pt>
                <c:pt idx="434">
                  <c:v>0.61168978624672943</c:v>
                </c:pt>
                <c:pt idx="435">
                  <c:v>0.59766994125487494</c:v>
                </c:pt>
                <c:pt idx="436">
                  <c:v>0.59347386088759446</c:v>
                </c:pt>
                <c:pt idx="437">
                  <c:v>0.59184479439206195</c:v>
                </c:pt>
                <c:pt idx="438">
                  <c:v>0.60280396899837085</c:v>
                </c:pt>
                <c:pt idx="439">
                  <c:v>0.60601273633805586</c:v>
                </c:pt>
                <c:pt idx="440">
                  <c:v>0.59021572789652943</c:v>
                </c:pt>
                <c:pt idx="441">
                  <c:v>0.5848348718961347</c:v>
                </c:pt>
                <c:pt idx="442">
                  <c:v>0.575356666831219</c:v>
                </c:pt>
                <c:pt idx="443">
                  <c:v>0.57357950338154706</c:v>
                </c:pt>
                <c:pt idx="444">
                  <c:v>0.58019450066643607</c:v>
                </c:pt>
                <c:pt idx="445">
                  <c:v>0.58996889963963062</c:v>
                </c:pt>
                <c:pt idx="446">
                  <c:v>0.58893222096065567</c:v>
                </c:pt>
                <c:pt idx="447">
                  <c:v>0.59085748136446659</c:v>
                </c:pt>
                <c:pt idx="448">
                  <c:v>0.59085748136446659</c:v>
                </c:pt>
                <c:pt idx="449">
                  <c:v>0.57417189119810419</c:v>
                </c:pt>
                <c:pt idx="450">
                  <c:v>0.5833539023547416</c:v>
                </c:pt>
                <c:pt idx="451">
                  <c:v>0.58128054499679138</c:v>
                </c:pt>
                <c:pt idx="452">
                  <c:v>0.58256405193266514</c:v>
                </c:pt>
                <c:pt idx="453">
                  <c:v>0.59105494396998548</c:v>
                </c:pt>
                <c:pt idx="454">
                  <c:v>0.58967270573135222</c:v>
                </c:pt>
                <c:pt idx="455">
                  <c:v>0.58039196327195541</c:v>
                </c:pt>
                <c:pt idx="456">
                  <c:v>0.57935528459298014</c:v>
                </c:pt>
                <c:pt idx="457">
                  <c:v>0.5713086834180775</c:v>
                </c:pt>
                <c:pt idx="458">
                  <c:v>0.57116058646393852</c:v>
                </c:pt>
                <c:pt idx="459">
                  <c:v>0.5800464037122971</c:v>
                </c:pt>
                <c:pt idx="460">
                  <c:v>0.57905909068470174</c:v>
                </c:pt>
                <c:pt idx="461">
                  <c:v>0.58152737325369019</c:v>
                </c:pt>
                <c:pt idx="462">
                  <c:v>0.5801451350150566</c:v>
                </c:pt>
                <c:pt idx="463">
                  <c:v>0.57456681640914253</c:v>
                </c:pt>
                <c:pt idx="464">
                  <c:v>0.57496174162018077</c:v>
                </c:pt>
                <c:pt idx="465">
                  <c:v>0.57955274719849947</c:v>
                </c:pt>
                <c:pt idx="466">
                  <c:v>0.58552599101545133</c:v>
                </c:pt>
                <c:pt idx="467">
                  <c:v>0.58888285530927575</c:v>
                </c:pt>
                <c:pt idx="468">
                  <c:v>0.59273337611689791</c:v>
                </c:pt>
                <c:pt idx="469">
                  <c:v>0.58597028187786948</c:v>
                </c:pt>
                <c:pt idx="470">
                  <c:v>0.58676013229994561</c:v>
                </c:pt>
                <c:pt idx="471">
                  <c:v>0.5863158414375278</c:v>
                </c:pt>
                <c:pt idx="472">
                  <c:v>0.58597028187786948</c:v>
                </c:pt>
                <c:pt idx="473">
                  <c:v>0.59890408253936911</c:v>
                </c:pt>
                <c:pt idx="474">
                  <c:v>0.59243718220861907</c:v>
                </c:pt>
                <c:pt idx="475">
                  <c:v>0.5959915091079625</c:v>
                </c:pt>
                <c:pt idx="476">
                  <c:v>0.58996889963963062</c:v>
                </c:pt>
                <c:pt idx="477">
                  <c:v>0.57900972503332182</c:v>
                </c:pt>
                <c:pt idx="478">
                  <c:v>0.58088561978575315</c:v>
                </c:pt>
                <c:pt idx="479">
                  <c:v>0.57560349508811781</c:v>
                </c:pt>
                <c:pt idx="480">
                  <c:v>0.57891099373056232</c:v>
                </c:pt>
                <c:pt idx="481">
                  <c:v>0.58488423754751417</c:v>
                </c:pt>
                <c:pt idx="482">
                  <c:v>0.58764871402478147</c:v>
                </c:pt>
                <c:pt idx="483">
                  <c:v>0.59258527916275849</c:v>
                </c:pt>
                <c:pt idx="484">
                  <c:v>0.59056128745618774</c:v>
                </c:pt>
                <c:pt idx="485">
                  <c:v>0.59006763094239012</c:v>
                </c:pt>
                <c:pt idx="486">
                  <c:v>0.59372068914449327</c:v>
                </c:pt>
                <c:pt idx="487">
                  <c:v>0.59174606308930255</c:v>
                </c:pt>
                <c:pt idx="488">
                  <c:v>0.59702818778693778</c:v>
                </c:pt>
                <c:pt idx="489">
                  <c:v>0.60403811028286503</c:v>
                </c:pt>
                <c:pt idx="490">
                  <c:v>0.60063188033766113</c:v>
                </c:pt>
                <c:pt idx="491">
                  <c:v>0.60117490250283834</c:v>
                </c:pt>
                <c:pt idx="492">
                  <c:v>0.59806486646591317</c:v>
                </c:pt>
                <c:pt idx="493">
                  <c:v>0.58409438712543815</c:v>
                </c:pt>
                <c:pt idx="494">
                  <c:v>0.58794490793306031</c:v>
                </c:pt>
                <c:pt idx="495">
                  <c:v>0.5944118082638099</c:v>
                </c:pt>
                <c:pt idx="496">
                  <c:v>0.59994076121834405</c:v>
                </c:pt>
                <c:pt idx="497">
                  <c:v>0.60053314903490163</c:v>
                </c:pt>
                <c:pt idx="498">
                  <c:v>0.59732438169521662</c:v>
                </c:pt>
                <c:pt idx="499">
                  <c:v>0.58518043145579302</c:v>
                </c:pt>
                <c:pt idx="500">
                  <c:v>0.57614651725329502</c:v>
                </c:pt>
                <c:pt idx="501">
                  <c:v>0.58088561978575315</c:v>
                </c:pt>
                <c:pt idx="502">
                  <c:v>0.58473614059337531</c:v>
                </c:pt>
                <c:pt idx="503">
                  <c:v>0.58789554228168039</c:v>
                </c:pt>
                <c:pt idx="504">
                  <c:v>0.5848348718961347</c:v>
                </c:pt>
                <c:pt idx="505">
                  <c:v>0.58695759490546495</c:v>
                </c:pt>
                <c:pt idx="506">
                  <c:v>0.58700696055684443</c:v>
                </c:pt>
                <c:pt idx="507">
                  <c:v>0.58414375277681763</c:v>
                </c:pt>
                <c:pt idx="508">
                  <c:v>0.58996889963963062</c:v>
                </c:pt>
                <c:pt idx="509">
                  <c:v>0.5912030409241249</c:v>
                </c:pt>
                <c:pt idx="510">
                  <c:v>0.59426371130967048</c:v>
                </c:pt>
                <c:pt idx="511">
                  <c:v>0.59386878609863269</c:v>
                </c:pt>
                <c:pt idx="512">
                  <c:v>0.59298020437379673</c:v>
                </c:pt>
                <c:pt idx="513">
                  <c:v>0.58443994668509647</c:v>
                </c:pt>
                <c:pt idx="514">
                  <c:v>0.57905909068470174</c:v>
                </c:pt>
                <c:pt idx="515">
                  <c:v>0.58221849237300682</c:v>
                </c:pt>
                <c:pt idx="516">
                  <c:v>0.57915782198746113</c:v>
                </c:pt>
                <c:pt idx="517">
                  <c:v>0.58044132892333489</c:v>
                </c:pt>
                <c:pt idx="518">
                  <c:v>0.58424248407957757</c:v>
                </c:pt>
                <c:pt idx="519">
                  <c:v>0.58824110184133871</c:v>
                </c:pt>
                <c:pt idx="520">
                  <c:v>0.59332576393345504</c:v>
                </c:pt>
                <c:pt idx="521">
                  <c:v>0.59801550081453325</c:v>
                </c:pt>
                <c:pt idx="522">
                  <c:v>0.59194352569482145</c:v>
                </c:pt>
                <c:pt idx="523">
                  <c:v>0.58197166411610801</c:v>
                </c:pt>
                <c:pt idx="524">
                  <c:v>0.57027200473910256</c:v>
                </c:pt>
                <c:pt idx="525">
                  <c:v>0.56647084958286043</c:v>
                </c:pt>
                <c:pt idx="526">
                  <c:v>0.56913659475736778</c:v>
                </c:pt>
                <c:pt idx="527">
                  <c:v>0.57219726514291347</c:v>
                </c:pt>
                <c:pt idx="528">
                  <c:v>0.56948215431702609</c:v>
                </c:pt>
                <c:pt idx="529">
                  <c:v>0.56948215431702609</c:v>
                </c:pt>
                <c:pt idx="530">
                  <c:v>0.57091375820703971</c:v>
                </c:pt>
                <c:pt idx="531">
                  <c:v>0.57752875549192872</c:v>
                </c:pt>
                <c:pt idx="532">
                  <c:v>0.578565434170904</c:v>
                </c:pt>
                <c:pt idx="533">
                  <c:v>0.57441871945500311</c:v>
                </c:pt>
                <c:pt idx="534">
                  <c:v>0.57061756429876087</c:v>
                </c:pt>
                <c:pt idx="535">
                  <c:v>0.56647084958286043</c:v>
                </c:pt>
                <c:pt idx="536">
                  <c:v>0.57274028730809112</c:v>
                </c:pt>
                <c:pt idx="537">
                  <c:v>0.57293774991361002</c:v>
                </c:pt>
                <c:pt idx="538">
                  <c:v>0.57629461420743444</c:v>
                </c:pt>
                <c:pt idx="539">
                  <c:v>0.57698573332675107</c:v>
                </c:pt>
                <c:pt idx="540">
                  <c:v>0.57905909068470174</c:v>
                </c:pt>
                <c:pt idx="541">
                  <c:v>0.58745125141926258</c:v>
                </c:pt>
                <c:pt idx="542">
                  <c:v>0.59169669743792253</c:v>
                </c:pt>
                <c:pt idx="543">
                  <c:v>0.59263464481413852</c:v>
                </c:pt>
                <c:pt idx="544">
                  <c:v>0.58819173618995912</c:v>
                </c:pt>
                <c:pt idx="545">
                  <c:v>0.58661203534580619</c:v>
                </c:pt>
                <c:pt idx="546">
                  <c:v>0.57609715160191555</c:v>
                </c:pt>
                <c:pt idx="547">
                  <c:v>0.57639334551019383</c:v>
                </c:pt>
                <c:pt idx="548">
                  <c:v>0.57836797156538466</c:v>
                </c:pt>
                <c:pt idx="549">
                  <c:v>0.57422125684948422</c:v>
                </c:pt>
                <c:pt idx="550">
                  <c:v>0.57945401589573953</c:v>
                </c:pt>
                <c:pt idx="551">
                  <c:v>0.58088561978575315</c:v>
                </c:pt>
                <c:pt idx="552">
                  <c:v>0.58157673890506978</c:v>
                </c:pt>
                <c:pt idx="553">
                  <c:v>0.58211976107024743</c:v>
                </c:pt>
                <c:pt idx="554">
                  <c:v>0.5863158414375278</c:v>
                </c:pt>
                <c:pt idx="555">
                  <c:v>0.5987559855852298</c:v>
                </c:pt>
                <c:pt idx="556">
                  <c:v>0.59855852297971091</c:v>
                </c:pt>
                <c:pt idx="557">
                  <c:v>0.59495483042898756</c:v>
                </c:pt>
                <c:pt idx="558">
                  <c:v>0.59204225699758084</c:v>
                </c:pt>
                <c:pt idx="559">
                  <c:v>0.58562472231821072</c:v>
                </c:pt>
                <c:pt idx="560">
                  <c:v>0.58360073061164053</c:v>
                </c:pt>
                <c:pt idx="561">
                  <c:v>0.5862171101347684</c:v>
                </c:pt>
                <c:pt idx="562">
                  <c:v>0.58246532062990564</c:v>
                </c:pt>
                <c:pt idx="563">
                  <c:v>0.58098435108851254</c:v>
                </c:pt>
                <c:pt idx="564">
                  <c:v>0.58118181369403143</c:v>
                </c:pt>
                <c:pt idx="565">
                  <c:v>0.58286024584094398</c:v>
                </c:pt>
                <c:pt idx="566">
                  <c:v>0.57979957545539829</c:v>
                </c:pt>
                <c:pt idx="567">
                  <c:v>0.57683763637261209</c:v>
                </c:pt>
                <c:pt idx="568">
                  <c:v>0.57510983857432019</c:v>
                </c:pt>
                <c:pt idx="569">
                  <c:v>0.57713383028089038</c:v>
                </c:pt>
                <c:pt idx="570">
                  <c:v>0.57589968899639621</c:v>
                </c:pt>
                <c:pt idx="571">
                  <c:v>0.57594905464777613</c:v>
                </c:pt>
                <c:pt idx="572">
                  <c:v>0.58216912672162691</c:v>
                </c:pt>
                <c:pt idx="573">
                  <c:v>0.58078688848299365</c:v>
                </c:pt>
                <c:pt idx="574">
                  <c:v>0.58597028187786948</c:v>
                </c:pt>
                <c:pt idx="575">
                  <c:v>0.58276151453818448</c:v>
                </c:pt>
                <c:pt idx="576">
                  <c:v>0.57639334551019383</c:v>
                </c:pt>
                <c:pt idx="577">
                  <c:v>0.57283901861085051</c:v>
                </c:pt>
                <c:pt idx="578">
                  <c:v>0.56548353655526495</c:v>
                </c:pt>
                <c:pt idx="579">
                  <c:v>0.56143555314212346</c:v>
                </c:pt>
                <c:pt idx="580">
                  <c:v>0.5555610406279311</c:v>
                </c:pt>
                <c:pt idx="581">
                  <c:v>0.55620279409586815</c:v>
                </c:pt>
                <c:pt idx="582">
                  <c:v>0.55941156143555315</c:v>
                </c:pt>
                <c:pt idx="583">
                  <c:v>0.56533543960112564</c:v>
                </c:pt>
                <c:pt idx="584">
                  <c:v>0.57012390778496314</c:v>
                </c:pt>
                <c:pt idx="585">
                  <c:v>0.56281779138075716</c:v>
                </c:pt>
                <c:pt idx="586">
                  <c:v>0.56479241743594799</c:v>
                </c:pt>
                <c:pt idx="587">
                  <c:v>0.56336081354593481</c:v>
                </c:pt>
                <c:pt idx="588">
                  <c:v>0.55783186059140066</c:v>
                </c:pt>
                <c:pt idx="589">
                  <c:v>0.56508861134422672</c:v>
                </c:pt>
                <c:pt idx="590">
                  <c:v>0.56429876092215026</c:v>
                </c:pt>
                <c:pt idx="591">
                  <c:v>0.55857234536209721</c:v>
                </c:pt>
                <c:pt idx="592">
                  <c:v>0.56020141185762928</c:v>
                </c:pt>
                <c:pt idx="593">
                  <c:v>0.55881917361899602</c:v>
                </c:pt>
                <c:pt idx="594">
                  <c:v>0.55590660018758931</c:v>
                </c:pt>
                <c:pt idx="595">
                  <c:v>0.56118872488522464</c:v>
                </c:pt>
                <c:pt idx="596">
                  <c:v>0.56202794095868114</c:v>
                </c:pt>
                <c:pt idx="597">
                  <c:v>0.55995458360073036</c:v>
                </c:pt>
                <c:pt idx="598">
                  <c:v>0.5630152539862765</c:v>
                </c:pt>
                <c:pt idx="599">
                  <c:v>0.57323394382188875</c:v>
                </c:pt>
                <c:pt idx="600">
                  <c:v>0.58705632620822434</c:v>
                </c:pt>
                <c:pt idx="601">
                  <c:v>0.59831169472281198</c:v>
                </c:pt>
                <c:pt idx="602">
                  <c:v>0.60635829589771417</c:v>
                </c:pt>
                <c:pt idx="603">
                  <c:v>0.60497605765908091</c:v>
                </c:pt>
                <c:pt idx="604">
                  <c:v>0.6096164288887792</c:v>
                </c:pt>
                <c:pt idx="605">
                  <c:v>0.6177123957150612</c:v>
                </c:pt>
                <c:pt idx="606">
                  <c:v>0.6315347781013968</c:v>
                </c:pt>
                <c:pt idx="607">
                  <c:v>0.6451596978822135</c:v>
                </c:pt>
                <c:pt idx="608">
                  <c:v>0.65241644863503956</c:v>
                </c:pt>
                <c:pt idx="609">
                  <c:v>0.66016685590166335</c:v>
                </c:pt>
                <c:pt idx="610">
                  <c:v>0.65661252900232003</c:v>
                </c:pt>
                <c:pt idx="611">
                  <c:v>0.662388310213753</c:v>
                </c:pt>
                <c:pt idx="612">
                  <c:v>0.66796662881966717</c:v>
                </c:pt>
                <c:pt idx="613">
                  <c:v>0.67695117737078514</c:v>
                </c:pt>
                <c:pt idx="614">
                  <c:v>0.69077355975712074</c:v>
                </c:pt>
                <c:pt idx="615">
                  <c:v>0.69684553487683254</c:v>
                </c:pt>
                <c:pt idx="616">
                  <c:v>0.70568198647381164</c:v>
                </c:pt>
                <c:pt idx="617">
                  <c:v>0.71530828849286676</c:v>
                </c:pt>
                <c:pt idx="618">
                  <c:v>0.72172582317223688</c:v>
                </c:pt>
                <c:pt idx="619">
                  <c:v>0.73268499777854568</c:v>
                </c:pt>
                <c:pt idx="620">
                  <c:v>0.74132398677000544</c:v>
                </c:pt>
                <c:pt idx="621">
                  <c:v>0.75095028878906056</c:v>
                </c:pt>
                <c:pt idx="622">
                  <c:v>0.7563311447894554</c:v>
                </c:pt>
                <c:pt idx="623">
                  <c:v>0.75810830823912723</c:v>
                </c:pt>
                <c:pt idx="624">
                  <c:v>0.75568939132151824</c:v>
                </c:pt>
                <c:pt idx="625">
                  <c:v>0.7514439453028583</c:v>
                </c:pt>
                <c:pt idx="626">
                  <c:v>0.75011107271560462</c:v>
                </c:pt>
                <c:pt idx="627">
                  <c:v>0.7500617070642247</c:v>
                </c:pt>
                <c:pt idx="628">
                  <c:v>0.75262872093597255</c:v>
                </c:pt>
                <c:pt idx="629">
                  <c:v>0.75420842178012515</c:v>
                </c:pt>
                <c:pt idx="630">
                  <c:v>0.75830577084464612</c:v>
                </c:pt>
                <c:pt idx="631">
                  <c:v>0.76225502295502778</c:v>
                </c:pt>
                <c:pt idx="632">
                  <c:v>0.76121834427605284</c:v>
                </c:pt>
                <c:pt idx="633">
                  <c:v>0.76116897862467292</c:v>
                </c:pt>
                <c:pt idx="634">
                  <c:v>0.76664856592782749</c:v>
                </c:pt>
                <c:pt idx="635">
                  <c:v>0.76763587895542296</c:v>
                </c:pt>
                <c:pt idx="636">
                  <c:v>0.77889124747001015</c:v>
                </c:pt>
                <c:pt idx="637">
                  <c:v>0.78525941649800068</c:v>
                </c:pt>
                <c:pt idx="638">
                  <c:v>0.79019598163597771</c:v>
                </c:pt>
                <c:pt idx="639">
                  <c:v>0.79730463543466445</c:v>
                </c:pt>
                <c:pt idx="640">
                  <c:v>0.80238929752678079</c:v>
                </c:pt>
                <c:pt idx="641">
                  <c:v>0.80594362442612411</c:v>
                </c:pt>
                <c:pt idx="642">
                  <c:v>0.80974477958236635</c:v>
                </c:pt>
                <c:pt idx="643">
                  <c:v>0.81127511477513936</c:v>
                </c:pt>
                <c:pt idx="644">
                  <c:v>0.82475193760181664</c:v>
                </c:pt>
                <c:pt idx="645">
                  <c:v>0.84109196820852028</c:v>
                </c:pt>
                <c:pt idx="646">
                  <c:v>0.86009774398973171</c:v>
                </c:pt>
                <c:pt idx="647">
                  <c:v>0.88043639235819726</c:v>
                </c:pt>
                <c:pt idx="648">
                  <c:v>0.88359579404650235</c:v>
                </c:pt>
                <c:pt idx="649">
                  <c:v>0.8877425087624029</c:v>
                </c:pt>
                <c:pt idx="650">
                  <c:v>0.89282717085451924</c:v>
                </c:pt>
                <c:pt idx="651">
                  <c:v>0.8979611985980156</c:v>
                </c:pt>
                <c:pt idx="652">
                  <c:v>0.90852544799328616</c:v>
                </c:pt>
                <c:pt idx="653">
                  <c:v>0.92012637606753211</c:v>
                </c:pt>
                <c:pt idx="654">
                  <c:v>0.93444241496766545</c:v>
                </c:pt>
                <c:pt idx="655">
                  <c:v>0.95260897467542083</c:v>
                </c:pt>
                <c:pt idx="656">
                  <c:v>0.96608579750209811</c:v>
                </c:pt>
                <c:pt idx="657">
                  <c:v>0.96993631830971982</c:v>
                </c:pt>
                <c:pt idx="658">
                  <c:v>0.9705287061262774</c:v>
                </c:pt>
                <c:pt idx="659">
                  <c:v>0.96939329614454262</c:v>
                </c:pt>
                <c:pt idx="660">
                  <c:v>0.9693439304931627</c:v>
                </c:pt>
                <c:pt idx="661">
                  <c:v>0.97526780865873508</c:v>
                </c:pt>
                <c:pt idx="662">
                  <c:v>0.98232709680604224</c:v>
                </c:pt>
                <c:pt idx="663">
                  <c:v>0.99368119662338938</c:v>
                </c:pt>
                <c:pt idx="664">
                  <c:v>0.99901268697240464</c:v>
                </c:pt>
                <c:pt idx="665">
                  <c:v>1.0027644764772667</c:v>
                </c:pt>
                <c:pt idx="666">
                  <c:v>1.0006911191193166</c:v>
                </c:pt>
                <c:pt idx="667">
                  <c:v>0.99476724095374425</c:v>
                </c:pt>
                <c:pt idx="668">
                  <c:v>0.99086735449474261</c:v>
                </c:pt>
                <c:pt idx="669">
                  <c:v>0.99516216616478248</c:v>
                </c:pt>
                <c:pt idx="670">
                  <c:v>1</c:v>
                </c:pt>
                <c:pt idx="671">
                  <c:v>1.0019746260551907</c:v>
                </c:pt>
                <c:pt idx="672">
                  <c:v>1.0071580194500667</c:v>
                </c:pt>
                <c:pt idx="673">
                  <c:v>1.0132299945697785</c:v>
                </c:pt>
                <c:pt idx="674">
                  <c:v>1.0175741718911979</c:v>
                </c:pt>
                <c:pt idx="675">
                  <c:v>1.0175741718911979</c:v>
                </c:pt>
                <c:pt idx="676">
                  <c:v>1.0163893962580834</c:v>
                </c:pt>
                <c:pt idx="677">
                  <c:v>1.0059238781655724</c:v>
                </c:pt>
                <c:pt idx="678">
                  <c:v>1.0011354099817349</c:v>
                </c:pt>
                <c:pt idx="679">
                  <c:v>1.0004936565137976</c:v>
                </c:pt>
                <c:pt idx="680">
                  <c:v>0.99629757614651726</c:v>
                </c:pt>
                <c:pt idx="681">
                  <c:v>1.0016784321469121</c:v>
                </c:pt>
                <c:pt idx="682">
                  <c:v>1.0020239917065703</c:v>
                </c:pt>
                <c:pt idx="683">
                  <c:v>1.0003455595596582</c:v>
                </c:pt>
                <c:pt idx="684">
                  <c:v>1.0017771634496715</c:v>
                </c:pt>
                <c:pt idx="685">
                  <c:v>0.99323690576097157</c:v>
                </c:pt>
                <c:pt idx="686">
                  <c:v>0.98632571456780382</c:v>
                </c:pt>
                <c:pt idx="687">
                  <c:v>0.9801056424939526</c:v>
                </c:pt>
                <c:pt idx="688">
                  <c:v>0.97018314656661864</c:v>
                </c:pt>
                <c:pt idx="689">
                  <c:v>0.96223527669447595</c:v>
                </c:pt>
                <c:pt idx="690">
                  <c:v>0.9463889026015696</c:v>
                </c:pt>
                <c:pt idx="691">
                  <c:v>0.92254529298514065</c:v>
                </c:pt>
                <c:pt idx="692">
                  <c:v>0.89894851162561096</c:v>
                </c:pt>
                <c:pt idx="693">
                  <c:v>0.86567606259564578</c:v>
                </c:pt>
                <c:pt idx="694">
                  <c:v>0.83615540307054326</c:v>
                </c:pt>
                <c:pt idx="695">
                  <c:v>0.80826381004097325</c:v>
                </c:pt>
                <c:pt idx="696">
                  <c:v>0.77459643579997028</c:v>
                </c:pt>
                <c:pt idx="697">
                  <c:v>0.75307301179839081</c:v>
                </c:pt>
                <c:pt idx="698">
                  <c:v>0.72705731352125169</c:v>
                </c:pt>
                <c:pt idx="699">
                  <c:v>0.69867206397788395</c:v>
                </c:pt>
                <c:pt idx="700">
                  <c:v>0.67152095571901049</c:v>
                </c:pt>
                <c:pt idx="701">
                  <c:v>0.63879152885422341</c:v>
                </c:pt>
                <c:pt idx="702">
                  <c:v>0.60986325714567802</c:v>
                </c:pt>
                <c:pt idx="703">
                  <c:v>0.58730315446512327</c:v>
                </c:pt>
                <c:pt idx="704">
                  <c:v>0.56637211828010048</c:v>
                </c:pt>
                <c:pt idx="705">
                  <c:v>0.54869921508614317</c:v>
                </c:pt>
                <c:pt idx="706">
                  <c:v>0.52179493508416863</c:v>
                </c:pt>
                <c:pt idx="707">
                  <c:v>0.49484128943081401</c:v>
                </c:pt>
                <c:pt idx="708">
                  <c:v>0.47252801500715808</c:v>
                </c:pt>
                <c:pt idx="709">
                  <c:v>0.45056030014316045</c:v>
                </c:pt>
                <c:pt idx="710">
                  <c:v>0.43328232216024098</c:v>
                </c:pt>
                <c:pt idx="711">
                  <c:v>0.41817643283803119</c:v>
                </c:pt>
                <c:pt idx="712">
                  <c:v>0.39986177617613683</c:v>
                </c:pt>
                <c:pt idx="713">
                  <c:v>0.384805252505307</c:v>
                </c:pt>
                <c:pt idx="714">
                  <c:v>0.36856395320136237</c:v>
                </c:pt>
                <c:pt idx="715">
                  <c:v>0.35464283951226738</c:v>
                </c:pt>
                <c:pt idx="716">
                  <c:v>0.34496717184183229</c:v>
                </c:pt>
                <c:pt idx="717">
                  <c:v>0.33065113294169901</c:v>
                </c:pt>
                <c:pt idx="718">
                  <c:v>0.31603890013328734</c:v>
                </c:pt>
                <c:pt idx="719">
                  <c:v>0.30374685293972437</c:v>
                </c:pt>
                <c:pt idx="720">
                  <c:v>0.2946635730858469</c:v>
                </c:pt>
                <c:pt idx="721">
                  <c:v>0.28686380016784313</c:v>
                </c:pt>
                <c:pt idx="722">
                  <c:v>0.28158167547020785</c:v>
                </c:pt>
                <c:pt idx="723">
                  <c:v>0.27585525991015436</c:v>
                </c:pt>
                <c:pt idx="724">
                  <c:v>0.2637113096707312</c:v>
                </c:pt>
                <c:pt idx="725">
                  <c:v>0.24890161425680021</c:v>
                </c:pt>
                <c:pt idx="726">
                  <c:v>0.23996643135706167</c:v>
                </c:pt>
                <c:pt idx="727">
                  <c:v>0.22935281631041113</c:v>
                </c:pt>
                <c:pt idx="728">
                  <c:v>0.22377449770449728</c:v>
                </c:pt>
                <c:pt idx="729">
                  <c:v>0.22244162511724336</c:v>
                </c:pt>
                <c:pt idx="730">
                  <c:v>0.21543170262131611</c:v>
                </c:pt>
                <c:pt idx="731">
                  <c:v>0.21246976353852992</c:v>
                </c:pt>
                <c:pt idx="732">
                  <c:v>0.20881670533642688</c:v>
                </c:pt>
                <c:pt idx="733">
                  <c:v>0.20047391025324571</c:v>
                </c:pt>
                <c:pt idx="734">
                  <c:v>0.19701831465666184</c:v>
                </c:pt>
                <c:pt idx="735">
                  <c:v>0.18887298217899978</c:v>
                </c:pt>
                <c:pt idx="736">
                  <c:v>0.17934541146270433</c:v>
                </c:pt>
                <c:pt idx="737">
                  <c:v>0.17465567458162617</c:v>
                </c:pt>
                <c:pt idx="738">
                  <c:v>0.1740632867650688</c:v>
                </c:pt>
                <c:pt idx="739">
                  <c:v>0.17366836155403076</c:v>
                </c:pt>
                <c:pt idx="740">
                  <c:v>0.16522683516809017</c:v>
                </c:pt>
                <c:pt idx="741">
                  <c:v>0.16068519524115119</c:v>
                </c:pt>
                <c:pt idx="742">
                  <c:v>0.15752579355284588</c:v>
                </c:pt>
                <c:pt idx="743">
                  <c:v>0.15387273535074306</c:v>
                </c:pt>
                <c:pt idx="744">
                  <c:v>0.1534284444883251</c:v>
                </c:pt>
                <c:pt idx="745">
                  <c:v>0.15036777410277921</c:v>
                </c:pt>
                <c:pt idx="746">
                  <c:v>0.14187688206545887</c:v>
                </c:pt>
                <c:pt idx="747">
                  <c:v>0.13442266870711367</c:v>
                </c:pt>
                <c:pt idx="748">
                  <c:v>0.1321518487436443</c:v>
                </c:pt>
                <c:pt idx="749">
                  <c:v>0.12820259663326269</c:v>
                </c:pt>
                <c:pt idx="750">
                  <c:v>0.1254381201559954</c:v>
                </c:pt>
                <c:pt idx="751">
                  <c:v>0.11985980155008152</c:v>
                </c:pt>
                <c:pt idx="752">
                  <c:v>0.11689786246729533</c:v>
                </c:pt>
                <c:pt idx="753">
                  <c:v>0.11566372118280108</c:v>
                </c:pt>
                <c:pt idx="754">
                  <c:v>0.11373846077899001</c:v>
                </c:pt>
                <c:pt idx="755">
                  <c:v>0.11191193167793861</c:v>
                </c:pt>
                <c:pt idx="756">
                  <c:v>0.11289924470553402</c:v>
                </c:pt>
                <c:pt idx="757">
                  <c:v>0.11102334995310266</c:v>
                </c:pt>
                <c:pt idx="758">
                  <c:v>0.10816014217307592</c:v>
                </c:pt>
                <c:pt idx="759">
                  <c:v>0.11018413387964666</c:v>
                </c:pt>
                <c:pt idx="760">
                  <c:v>0.10549439699856851</c:v>
                </c:pt>
                <c:pt idx="761">
                  <c:v>0.10470454657649202</c:v>
                </c:pt>
                <c:pt idx="762">
                  <c:v>9.9916078392654428E-2</c:v>
                </c:pt>
                <c:pt idx="763">
                  <c:v>9.3251715456385484E-2</c:v>
                </c:pt>
                <c:pt idx="764">
                  <c:v>9.1326455052574404E-2</c:v>
                </c:pt>
                <c:pt idx="765">
                  <c:v>9.1474552006713811E-2</c:v>
                </c:pt>
                <c:pt idx="766">
                  <c:v>9.7595892777805324E-2</c:v>
                </c:pt>
                <c:pt idx="767">
                  <c:v>0.10213753270474407</c:v>
                </c:pt>
                <c:pt idx="768">
                  <c:v>9.8287011897121926E-2</c:v>
                </c:pt>
                <c:pt idx="769">
                  <c:v>9.3054252850866354E-2</c:v>
                </c:pt>
                <c:pt idx="770">
                  <c:v>8.2095078244557515E-2</c:v>
                </c:pt>
                <c:pt idx="771">
                  <c:v>7.6072468776225449E-2</c:v>
                </c:pt>
                <c:pt idx="772">
                  <c:v>7.4048477069654922E-2</c:v>
                </c:pt>
                <c:pt idx="773">
                  <c:v>7.0494150170311576E-2</c:v>
                </c:pt>
                <c:pt idx="774">
                  <c:v>6.7680308041664555E-2</c:v>
                </c:pt>
                <c:pt idx="775">
                  <c:v>5.7264155600533141E-2</c:v>
                </c:pt>
                <c:pt idx="776">
                  <c:v>5.1833933948758446E-2</c:v>
                </c:pt>
                <c:pt idx="777">
                  <c:v>4.6848003159401727E-2</c:v>
                </c:pt>
                <c:pt idx="778">
                  <c:v>5.1290911783581021E-2</c:v>
                </c:pt>
                <c:pt idx="779">
                  <c:v>5.7807177765710566E-2</c:v>
                </c:pt>
                <c:pt idx="780">
                  <c:v>6.0966579454015887E-2</c:v>
                </c:pt>
                <c:pt idx="781">
                  <c:v>5.7955274719849965E-2</c:v>
                </c:pt>
                <c:pt idx="782">
                  <c:v>5.6721133435355717E-2</c:v>
                </c:pt>
                <c:pt idx="783">
                  <c:v>5.4351582169126667E-2</c:v>
                </c:pt>
                <c:pt idx="784">
                  <c:v>5.1093449178061898E-2</c:v>
                </c:pt>
                <c:pt idx="785">
                  <c:v>5.459841042602552E-2</c:v>
                </c:pt>
                <c:pt idx="786">
                  <c:v>5.0402330058745073E-2</c:v>
                </c:pt>
                <c:pt idx="787">
                  <c:v>4.7094831416300574E-2</c:v>
                </c:pt>
                <c:pt idx="788">
                  <c:v>4.9563113985289071E-2</c:v>
                </c:pt>
                <c:pt idx="789">
                  <c:v>4.1862072370045009E-2</c:v>
                </c:pt>
                <c:pt idx="790">
                  <c:v>3.9838080663474482E-2</c:v>
                </c:pt>
                <c:pt idx="791">
                  <c:v>3.8455842424840833E-2</c:v>
                </c:pt>
                <c:pt idx="792">
                  <c:v>3.0310509947178793E-2</c:v>
                </c:pt>
                <c:pt idx="793">
                  <c:v>3.7419163745865715E-2</c:v>
                </c:pt>
                <c:pt idx="794">
                  <c:v>3.9393789801056511E-2</c:v>
                </c:pt>
                <c:pt idx="795">
                  <c:v>3.9146961544157657E-2</c:v>
                </c:pt>
                <c:pt idx="796">
                  <c:v>3.9640618057955358E-2</c:v>
                </c:pt>
                <c:pt idx="797">
                  <c:v>3.2087673396850466E-2</c:v>
                </c:pt>
                <c:pt idx="798">
                  <c:v>2.8878906057165421E-2</c:v>
                </c:pt>
                <c:pt idx="799">
                  <c:v>2.9619390827861969E-2</c:v>
                </c:pt>
                <c:pt idx="800">
                  <c:v>3.0804166460976494E-2</c:v>
                </c:pt>
                <c:pt idx="801">
                  <c:v>3.1742113837192165E-2</c:v>
                </c:pt>
                <c:pt idx="802">
                  <c:v>3.0458606901318193E-2</c:v>
                </c:pt>
                <c:pt idx="803">
                  <c:v>2.4189169176087277E-2</c:v>
                </c:pt>
                <c:pt idx="804">
                  <c:v>1.9499432295009129E-2</c:v>
                </c:pt>
                <c:pt idx="805">
                  <c:v>1.5698277138766932E-2</c:v>
                </c:pt>
                <c:pt idx="806">
                  <c:v>1.5599545836007259E-2</c:v>
                </c:pt>
                <c:pt idx="807">
                  <c:v>1.6784321469121784E-2</c:v>
                </c:pt>
                <c:pt idx="808">
                  <c:v>1.485906106531071E-2</c:v>
                </c:pt>
                <c:pt idx="809">
                  <c:v>1.5500814533247809E-2</c:v>
                </c:pt>
                <c:pt idx="810">
                  <c:v>1.6488127560843207E-2</c:v>
                </c:pt>
                <c:pt idx="811">
                  <c:v>1.0811077652169664E-2</c:v>
                </c:pt>
                <c:pt idx="812">
                  <c:v>1.0218689835612514E-2</c:v>
                </c:pt>
                <c:pt idx="813">
                  <c:v>8.6389889914597409E-3</c:v>
                </c:pt>
                <c:pt idx="814">
                  <c:v>8.836451596978866E-3</c:v>
                </c:pt>
                <c:pt idx="815">
                  <c:v>1.352618847805701E-2</c:v>
                </c:pt>
                <c:pt idx="816">
                  <c:v>1.2242681542183038E-2</c:v>
                </c:pt>
                <c:pt idx="817">
                  <c:v>9.8731302759539896E-3</c:v>
                </c:pt>
                <c:pt idx="818">
                  <c:v>3.3568642938244463E-3</c:v>
                </c:pt>
                <c:pt idx="819">
                  <c:v>-1.2835069358739738E-3</c:v>
                </c:pt>
                <c:pt idx="820">
                  <c:v>0</c:v>
                </c:pt>
                <c:pt idx="821">
                  <c:v>-1.1847756331145236E-3</c:v>
                </c:pt>
                <c:pt idx="822">
                  <c:v>-3.0113047341659219E-3</c:v>
                </c:pt>
                <c:pt idx="823">
                  <c:v>-4.9859307893567201E-3</c:v>
                </c:pt>
                <c:pt idx="824">
                  <c:v>-8.6389889914597409E-3</c:v>
                </c:pt>
                <c:pt idx="825">
                  <c:v>-6.1707064224712435E-3</c:v>
                </c:pt>
                <c:pt idx="826">
                  <c:v>-3.1100360369253721E-3</c:v>
                </c:pt>
                <c:pt idx="827">
                  <c:v>-3.1100360369253721E-3</c:v>
                </c:pt>
                <c:pt idx="828">
                  <c:v>-4.5416399269387455E-3</c:v>
                </c:pt>
                <c:pt idx="829">
                  <c:v>-9.4288394135360158E-3</c:v>
                </c:pt>
                <c:pt idx="830">
                  <c:v>-1.3921113689095035E-2</c:v>
                </c:pt>
                <c:pt idx="831">
                  <c:v>-1.451350150565241E-2</c:v>
                </c:pt>
                <c:pt idx="832">
                  <c:v>-1.500715801945011E-2</c:v>
                </c:pt>
                <c:pt idx="833">
                  <c:v>-1.7031149726020631E-2</c:v>
                </c:pt>
                <c:pt idx="834">
                  <c:v>-1.6586858863602658E-2</c:v>
                </c:pt>
                <c:pt idx="835">
                  <c:v>-2.1276595744680802E-2</c:v>
                </c:pt>
                <c:pt idx="836">
                  <c:v>-2.43866317816064E-2</c:v>
                </c:pt>
                <c:pt idx="837">
                  <c:v>-2.413980352470755E-2</c:v>
                </c:pt>
                <c:pt idx="838">
                  <c:v>-2.6410623488176924E-2</c:v>
                </c:pt>
                <c:pt idx="839">
                  <c:v>-2.8533346497506894E-2</c:v>
                </c:pt>
                <c:pt idx="840">
                  <c:v>-3.0310509947178793E-2</c:v>
                </c:pt>
                <c:pt idx="841">
                  <c:v>-3.5395172039294966E-2</c:v>
                </c:pt>
                <c:pt idx="842">
                  <c:v>-3.9986177617613659E-2</c:v>
                </c:pt>
                <c:pt idx="843">
                  <c:v>-3.6678678975168938E-2</c:v>
                </c:pt>
                <c:pt idx="844">
                  <c:v>-3.2630695562027891E-2</c:v>
                </c:pt>
                <c:pt idx="845">
                  <c:v>-2.4979019598163548E-2</c:v>
                </c:pt>
                <c:pt idx="846">
                  <c:v>-2.265883398331445E-2</c:v>
                </c:pt>
                <c:pt idx="847">
                  <c:v>-2.5768870020239823E-2</c:v>
                </c:pt>
                <c:pt idx="848">
                  <c:v>-2.7348570864392598E-2</c:v>
                </c:pt>
                <c:pt idx="849">
                  <c:v>-3.3272449029964991E-2</c:v>
                </c:pt>
                <c:pt idx="850">
                  <c:v>-3.6629313323789214E-2</c:v>
                </c:pt>
                <c:pt idx="851">
                  <c:v>-3.4753418571358087E-2</c:v>
                </c:pt>
                <c:pt idx="852">
                  <c:v>-3.825837981932171E-2</c:v>
                </c:pt>
                <c:pt idx="853">
                  <c:v>-3.8307745470701433E-2</c:v>
                </c:pt>
                <c:pt idx="854">
                  <c:v>-4.0183640223132783E-2</c:v>
                </c:pt>
                <c:pt idx="855">
                  <c:v>-3.9986177617613659E-2</c:v>
                </c:pt>
                <c:pt idx="856">
                  <c:v>-3.9048230241397988E-2</c:v>
                </c:pt>
                <c:pt idx="857">
                  <c:v>-4.2405094535222433E-2</c:v>
                </c:pt>
                <c:pt idx="858">
                  <c:v>-4.6848003159401727E-2</c:v>
                </c:pt>
                <c:pt idx="859">
                  <c:v>-4.4725280150071531E-2</c:v>
                </c:pt>
                <c:pt idx="860">
                  <c:v>-4.8230241398035154E-2</c:v>
                </c:pt>
                <c:pt idx="861">
                  <c:v>-4.8230241398035154E-2</c:v>
                </c:pt>
                <c:pt idx="862">
                  <c:v>-4.640371229698375E-2</c:v>
                </c:pt>
                <c:pt idx="863">
                  <c:v>-5.1142814829441621E-2</c:v>
                </c:pt>
                <c:pt idx="864">
                  <c:v>-5.3561731747050395E-2</c:v>
                </c:pt>
                <c:pt idx="865">
                  <c:v>-5.6918596040874618E-2</c:v>
                </c:pt>
                <c:pt idx="866">
                  <c:v>-5.7955274719849965E-2</c:v>
                </c:pt>
                <c:pt idx="867">
                  <c:v>-6.3237399417485254E-2</c:v>
                </c:pt>
                <c:pt idx="868">
                  <c:v>-6.5755047637853489E-2</c:v>
                </c:pt>
                <c:pt idx="869">
                  <c:v>-6.6495532408550037E-2</c:v>
                </c:pt>
                <c:pt idx="870">
                  <c:v>-6.5557585032334359E-2</c:v>
                </c:pt>
                <c:pt idx="871">
                  <c:v>-6.0571654242977641E-2</c:v>
                </c:pt>
                <c:pt idx="872">
                  <c:v>-5.9683072518141915E-2</c:v>
                </c:pt>
                <c:pt idx="873">
                  <c:v>-6.0127363380559663E-2</c:v>
                </c:pt>
                <c:pt idx="874">
                  <c:v>-6.1558967270573035E-2</c:v>
                </c:pt>
                <c:pt idx="875">
                  <c:v>-6.1114676408155065E-2</c:v>
                </c:pt>
                <c:pt idx="876">
                  <c:v>-6.1756429876092159E-2</c:v>
                </c:pt>
                <c:pt idx="877">
                  <c:v>-5.9436244261243061E-2</c:v>
                </c:pt>
                <c:pt idx="878">
                  <c:v>-5.8054006022609413E-2</c:v>
                </c:pt>
                <c:pt idx="879">
                  <c:v>-6.2990571160586414E-2</c:v>
                </c:pt>
                <c:pt idx="880">
                  <c:v>-6.2200720738510136E-2</c:v>
                </c:pt>
                <c:pt idx="881">
                  <c:v>-6.1953892481611289E-2</c:v>
                </c:pt>
                <c:pt idx="882">
                  <c:v>-6.5014562867156928E-2</c:v>
                </c:pt>
                <c:pt idx="883">
                  <c:v>-6.6051241546132053E-2</c:v>
                </c:pt>
                <c:pt idx="884">
                  <c:v>-6.8716986720639681E-2</c:v>
                </c:pt>
                <c:pt idx="885">
                  <c:v>-7.0395418867551907E-2</c:v>
                </c:pt>
                <c:pt idx="886">
                  <c:v>-7.2518141876882103E-2</c:v>
                </c:pt>
                <c:pt idx="887">
                  <c:v>-7.0395418867551907E-2</c:v>
                </c:pt>
                <c:pt idx="888">
                  <c:v>-6.9408105839956505E-2</c:v>
                </c:pt>
                <c:pt idx="889">
                  <c:v>-7.0543515821691299E-2</c:v>
                </c:pt>
                <c:pt idx="890">
                  <c:v>-7.0592881473071023E-2</c:v>
                </c:pt>
                <c:pt idx="891">
                  <c:v>-7.2468776225502157E-2</c:v>
                </c:pt>
                <c:pt idx="892">
                  <c:v>-7.3702917509996399E-2</c:v>
                </c:pt>
                <c:pt idx="893">
                  <c:v>-7.4492767932072892E-2</c:v>
                </c:pt>
                <c:pt idx="894">
                  <c:v>-7.000049365651366E-2</c:v>
                </c:pt>
                <c:pt idx="895">
                  <c:v>-6.7779039344424002E-2</c:v>
                </c:pt>
                <c:pt idx="896">
                  <c:v>-7.0049859307893605E-2</c:v>
                </c:pt>
                <c:pt idx="897">
                  <c:v>-6.837142716098138E-2</c:v>
                </c:pt>
                <c:pt idx="898">
                  <c:v>-7.1037172335489007E-2</c:v>
                </c:pt>
                <c:pt idx="899">
                  <c:v>-7.1185269289628178E-2</c:v>
                </c:pt>
                <c:pt idx="900">
                  <c:v>-6.7680308041664555E-2</c:v>
                </c:pt>
                <c:pt idx="901">
                  <c:v>-6.7927136298563409E-2</c:v>
                </c:pt>
                <c:pt idx="902">
                  <c:v>-6.6446166757170314E-2</c:v>
                </c:pt>
                <c:pt idx="903">
                  <c:v>-6.7976501949943133E-2</c:v>
                </c:pt>
                <c:pt idx="904">
                  <c:v>-7.1432097546527032E-2</c:v>
                </c:pt>
                <c:pt idx="905">
                  <c:v>-7.49864244458706E-2</c:v>
                </c:pt>
                <c:pt idx="906">
                  <c:v>-8.2292540850076409E-2</c:v>
                </c:pt>
                <c:pt idx="907">
                  <c:v>-8.7772128153230836E-2</c:v>
                </c:pt>
                <c:pt idx="908">
                  <c:v>-9.0980895492915881E-2</c:v>
                </c:pt>
                <c:pt idx="909">
                  <c:v>-9.256059633706866E-2</c:v>
                </c:pt>
                <c:pt idx="910">
                  <c:v>-8.8759441180826237E-2</c:v>
                </c:pt>
                <c:pt idx="911">
                  <c:v>-8.8216419015648806E-2</c:v>
                </c:pt>
                <c:pt idx="912">
                  <c:v>-8.5649405143900861E-2</c:v>
                </c:pt>
                <c:pt idx="913">
                  <c:v>-8.120649651972156E-2</c:v>
                </c:pt>
                <c:pt idx="914">
                  <c:v>-7.6171200078984896E-2</c:v>
                </c:pt>
                <c:pt idx="915">
                  <c:v>-7.4196574023794093E-2</c:v>
                </c:pt>
                <c:pt idx="916">
                  <c:v>-7.3702917509996399E-2</c:v>
                </c:pt>
                <c:pt idx="917">
                  <c:v>-7.8293923088315093E-2</c:v>
                </c:pt>
                <c:pt idx="918">
                  <c:v>-8.1700153033519268E-2</c:v>
                </c:pt>
                <c:pt idx="919">
                  <c:v>-8.1058399565582168E-2</c:v>
                </c:pt>
                <c:pt idx="920">
                  <c:v>-7.8738213950733063E-2</c:v>
                </c:pt>
                <c:pt idx="921">
                  <c:v>-7.4838327491731194E-2</c:v>
                </c:pt>
                <c:pt idx="922">
                  <c:v>-7.43446709779335E-2</c:v>
                </c:pt>
                <c:pt idx="923">
                  <c:v>-7.6319297033124303E-2</c:v>
                </c:pt>
                <c:pt idx="924">
                  <c:v>-8.2736831712494394E-2</c:v>
                </c:pt>
                <c:pt idx="925">
                  <c:v>-9.0882164190156434E-2</c:v>
                </c:pt>
                <c:pt idx="926">
                  <c:v>-8.9796119859801585E-2</c:v>
                </c:pt>
                <c:pt idx="927">
                  <c:v>-8.801895641012969E-2</c:v>
                </c:pt>
                <c:pt idx="928">
                  <c:v>-8.6439255565977133E-2</c:v>
                </c:pt>
                <c:pt idx="929">
                  <c:v>-7.839265439107454E-2</c:v>
                </c:pt>
                <c:pt idx="930">
                  <c:v>-8.2045712593177569E-2</c:v>
                </c:pt>
                <c:pt idx="931">
                  <c:v>-8.7574665547711941E-2</c:v>
                </c:pt>
                <c:pt idx="932">
                  <c:v>-8.5896233400799715E-2</c:v>
                </c:pt>
                <c:pt idx="933">
                  <c:v>-8.7031643382534288E-2</c:v>
                </c:pt>
                <c:pt idx="934">
                  <c:v>-8.7772128153230836E-2</c:v>
                </c:pt>
                <c:pt idx="935">
                  <c:v>-8.3181122574912364E-2</c:v>
                </c:pt>
                <c:pt idx="936">
                  <c:v>-8.3033025620772971E-2</c:v>
                </c:pt>
                <c:pt idx="937">
                  <c:v>-8.2884928666633786E-2</c:v>
                </c:pt>
                <c:pt idx="938">
                  <c:v>-8.673544947425571E-2</c:v>
                </c:pt>
                <c:pt idx="939">
                  <c:v>-9.3844103272942625E-2</c:v>
                </c:pt>
                <c:pt idx="940">
                  <c:v>-9.6904773658488277E-2</c:v>
                </c:pt>
                <c:pt idx="941">
                  <c:v>-0.10184133879646527</c:v>
                </c:pt>
                <c:pt idx="942">
                  <c:v>-9.270869329120783E-2</c:v>
                </c:pt>
                <c:pt idx="943">
                  <c:v>-8.5698770795280585E-2</c:v>
                </c:pt>
                <c:pt idx="944">
                  <c:v>-8.3329219529051535E-2</c:v>
                </c:pt>
                <c:pt idx="945">
                  <c:v>-8.293429431801351E-2</c:v>
                </c:pt>
                <c:pt idx="946">
                  <c:v>-8.6932912079774841E-2</c:v>
                </c:pt>
                <c:pt idx="947">
                  <c:v>-8.8759441180826237E-2</c:v>
                </c:pt>
                <c:pt idx="948">
                  <c:v>-8.3921607345608912E-2</c:v>
                </c:pt>
                <c:pt idx="949">
                  <c:v>-8.2341906501456147E-2</c:v>
                </c:pt>
                <c:pt idx="950">
                  <c:v>-8.6439255565977133E-2</c:v>
                </c:pt>
                <c:pt idx="951">
                  <c:v>-9.1128992447055288E-2</c:v>
                </c:pt>
                <c:pt idx="952">
                  <c:v>-0.1041615244113146</c:v>
                </c:pt>
                <c:pt idx="953">
                  <c:v>-0.10672853828306254</c:v>
                </c:pt>
                <c:pt idx="954">
                  <c:v>-0.10337167398923831</c:v>
                </c:pt>
                <c:pt idx="955">
                  <c:v>-0.10233499531026297</c:v>
                </c:pt>
                <c:pt idx="956">
                  <c:v>-0.10139704793404752</c:v>
                </c:pt>
                <c:pt idx="957">
                  <c:v>-0.10065656316335098</c:v>
                </c:pt>
                <c:pt idx="958">
                  <c:v>-0.10529693439304917</c:v>
                </c:pt>
                <c:pt idx="959">
                  <c:v>-0.10268055486992149</c:v>
                </c:pt>
                <c:pt idx="960">
                  <c:v>-9.942242187885672E-2</c:v>
                </c:pt>
                <c:pt idx="961">
                  <c:v>-9.3942834575702072E-2</c:v>
                </c:pt>
                <c:pt idx="962">
                  <c:v>-9.2264402428790082E-2</c:v>
                </c:pt>
                <c:pt idx="963">
                  <c:v>-9.4288394135360609E-2</c:v>
                </c:pt>
                <c:pt idx="964">
                  <c:v>-9.4239028483980872E-2</c:v>
                </c:pt>
                <c:pt idx="965">
                  <c:v>-9.6904773658488277E-2</c:v>
                </c:pt>
                <c:pt idx="966">
                  <c:v>-0.10001480969541388</c:v>
                </c:pt>
                <c:pt idx="967">
                  <c:v>-9.8484474502641042E-2</c:v>
                </c:pt>
                <c:pt idx="968">
                  <c:v>-9.7892086686083679E-2</c:v>
                </c:pt>
                <c:pt idx="969">
                  <c:v>-0.10129831663128784</c:v>
                </c:pt>
                <c:pt idx="970">
                  <c:v>-0.10401342745717519</c:v>
                </c:pt>
                <c:pt idx="971">
                  <c:v>-0.10327294268647864</c:v>
                </c:pt>
                <c:pt idx="972">
                  <c:v>-0.10110085402576872</c:v>
                </c:pt>
                <c:pt idx="973">
                  <c:v>-0.10065656316335098</c:v>
                </c:pt>
                <c:pt idx="974">
                  <c:v>-0.10184133879646527</c:v>
                </c:pt>
                <c:pt idx="975">
                  <c:v>-0.10806141087031647</c:v>
                </c:pt>
                <c:pt idx="976">
                  <c:v>-0.11166510342103954</c:v>
                </c:pt>
                <c:pt idx="977">
                  <c:v>-0.11556498988004141</c:v>
                </c:pt>
                <c:pt idx="978">
                  <c:v>-0.120353458063879</c:v>
                </c:pt>
                <c:pt idx="979">
                  <c:v>-0.11956360764180272</c:v>
                </c:pt>
                <c:pt idx="980">
                  <c:v>-0.12385841931184285</c:v>
                </c:pt>
                <c:pt idx="981">
                  <c:v>-0.12257491237596865</c:v>
                </c:pt>
                <c:pt idx="982">
                  <c:v>-0.11507133336624371</c:v>
                </c:pt>
                <c:pt idx="983">
                  <c:v>-0.11176383472379921</c:v>
                </c:pt>
                <c:pt idx="984">
                  <c:v>-0.10682726958582221</c:v>
                </c:pt>
                <c:pt idx="985">
                  <c:v>-0.10588932220960655</c:v>
                </c:pt>
                <c:pt idx="986">
                  <c:v>-0.10816014217307592</c:v>
                </c:pt>
                <c:pt idx="987">
                  <c:v>-0.10776521696203767</c:v>
                </c:pt>
                <c:pt idx="988">
                  <c:v>-0.10746902305375909</c:v>
                </c:pt>
                <c:pt idx="989">
                  <c:v>-0.10919682085205104</c:v>
                </c:pt>
                <c:pt idx="990">
                  <c:v>-0.11181320037517893</c:v>
                </c:pt>
                <c:pt idx="991">
                  <c:v>-0.12005726415560043</c:v>
                </c:pt>
                <c:pt idx="992">
                  <c:v>-0.11793454114627046</c:v>
                </c:pt>
                <c:pt idx="993">
                  <c:v>-0.12089648022905665</c:v>
                </c:pt>
                <c:pt idx="994">
                  <c:v>-0.11921804808214442</c:v>
                </c:pt>
                <c:pt idx="995">
                  <c:v>-0.11418275164140776</c:v>
                </c:pt>
                <c:pt idx="996">
                  <c:v>-0.11492323641210431</c:v>
                </c:pt>
                <c:pt idx="997">
                  <c:v>-0.11546625857728196</c:v>
                </c:pt>
                <c:pt idx="998">
                  <c:v>-0.11289924470553378</c:v>
                </c:pt>
                <c:pt idx="999">
                  <c:v>-0.11176383472379921</c:v>
                </c:pt>
                <c:pt idx="1000">
                  <c:v>-0.11275114775139461</c:v>
                </c:pt>
                <c:pt idx="1001">
                  <c:v>-0.11033223083378584</c:v>
                </c:pt>
                <c:pt idx="1002">
                  <c:v>-0.10825887347583536</c:v>
                </c:pt>
                <c:pt idx="1003">
                  <c:v>-0.10707409784272107</c:v>
                </c:pt>
                <c:pt idx="1004">
                  <c:v>-0.1045070839709729</c:v>
                </c:pt>
                <c:pt idx="1005">
                  <c:v>-9.8188280594362479E-2</c:v>
                </c:pt>
                <c:pt idx="1006">
                  <c:v>-0.10194007009922494</c:v>
                </c:pt>
                <c:pt idx="1007">
                  <c:v>-0.10440835266821344</c:v>
                </c:pt>
                <c:pt idx="1008">
                  <c:v>-0.10149577923680697</c:v>
                </c:pt>
                <c:pt idx="1009">
                  <c:v>-0.10040973490645212</c:v>
                </c:pt>
                <c:pt idx="1010">
                  <c:v>-9.5374438465715458E-2</c:v>
                </c:pt>
                <c:pt idx="1011">
                  <c:v>-9.1721380263612429E-2</c:v>
                </c:pt>
                <c:pt idx="1012">
                  <c:v>-9.5621266722614298E-2</c:v>
                </c:pt>
                <c:pt idx="1013">
                  <c:v>-9.9274324924717328E-2</c:v>
                </c:pt>
                <c:pt idx="1014">
                  <c:v>-0.10480327787925146</c:v>
                </c:pt>
                <c:pt idx="1015">
                  <c:v>-0.10119958532852839</c:v>
                </c:pt>
                <c:pt idx="1016">
                  <c:v>-9.6460482796070529E-2</c:v>
                </c:pt>
                <c:pt idx="1017">
                  <c:v>-9.9471787530236444E-2</c:v>
                </c:pt>
                <c:pt idx="1018">
                  <c:v>-9.9669250135755574E-2</c:v>
                </c:pt>
                <c:pt idx="1019">
                  <c:v>-0.10292738312682034</c:v>
                </c:pt>
                <c:pt idx="1020">
                  <c:v>-0.10776521696203767</c:v>
                </c:pt>
                <c:pt idx="1021">
                  <c:v>-0.10761712000789848</c:v>
                </c:pt>
                <c:pt idx="1022">
                  <c:v>-0.10213753270474407</c:v>
                </c:pt>
                <c:pt idx="1023">
                  <c:v>-9.9570518832995891E-2</c:v>
                </c:pt>
                <c:pt idx="1024">
                  <c:v>-9.9027496667818474E-2</c:v>
                </c:pt>
                <c:pt idx="1025">
                  <c:v>-9.2461865034308977E-2</c:v>
                </c:pt>
                <c:pt idx="1026">
                  <c:v>-9.1573283309473258E-2</c:v>
                </c:pt>
                <c:pt idx="1027">
                  <c:v>-9.1573283309473258E-2</c:v>
                </c:pt>
                <c:pt idx="1028">
                  <c:v>-9.4584588043639173E-2</c:v>
                </c:pt>
                <c:pt idx="1029">
                  <c:v>-9.5275707162955997E-2</c:v>
                </c:pt>
                <c:pt idx="1030">
                  <c:v>-9.6954139309868223E-2</c:v>
                </c:pt>
                <c:pt idx="1031">
                  <c:v>-9.6312385841931122E-2</c:v>
                </c:pt>
                <c:pt idx="1032">
                  <c:v>-9.4041565878461755E-2</c:v>
                </c:pt>
                <c:pt idx="1033">
                  <c:v>-9.0141679419459886E-2</c:v>
                </c:pt>
                <c:pt idx="1034">
                  <c:v>-9.1869477217751835E-2</c:v>
                </c:pt>
                <c:pt idx="1035">
                  <c:v>-9.6954139309868223E-2</c:v>
                </c:pt>
                <c:pt idx="1036">
                  <c:v>-8.8759441180826237E-2</c:v>
                </c:pt>
                <c:pt idx="1037">
                  <c:v>-8.7920225107370228E-2</c:v>
                </c:pt>
                <c:pt idx="1038">
                  <c:v>-8.0712840005923867E-2</c:v>
                </c:pt>
                <c:pt idx="1039">
                  <c:v>-7.81458261341757E-2</c:v>
                </c:pt>
                <c:pt idx="1040">
                  <c:v>-8.5057017327343484E-2</c:v>
                </c:pt>
                <c:pt idx="1041">
                  <c:v>-9.2609961988448383E-2</c:v>
                </c:pt>
                <c:pt idx="1042">
                  <c:v>-9.7003504961247947E-2</c:v>
                </c:pt>
                <c:pt idx="1043">
                  <c:v>-0.10060719751197102</c:v>
                </c:pt>
                <c:pt idx="1044">
                  <c:v>-9.5670632373994022E-2</c:v>
                </c:pt>
                <c:pt idx="1045">
                  <c:v>-9.3992200227082032E-2</c:v>
                </c:pt>
                <c:pt idx="1046">
                  <c:v>-9.7892086686083679E-2</c:v>
                </c:pt>
                <c:pt idx="1047">
                  <c:v>-0.10060719751197102</c:v>
                </c:pt>
                <c:pt idx="1048">
                  <c:v>-0.10411215875993486</c:v>
                </c:pt>
                <c:pt idx="1049">
                  <c:v>-0.10263118921854177</c:v>
                </c:pt>
                <c:pt idx="1050">
                  <c:v>-9.7349064520906248E-2</c:v>
                </c:pt>
                <c:pt idx="1051">
                  <c:v>-9.28074245939675E-2</c:v>
                </c:pt>
                <c:pt idx="1052">
                  <c:v>-9.0684701584637303E-2</c:v>
                </c:pt>
                <c:pt idx="1053">
                  <c:v>-9.3301081107765207E-2</c:v>
                </c:pt>
                <c:pt idx="1054">
                  <c:v>-9.8632571456780227E-2</c:v>
                </c:pt>
                <c:pt idx="1055">
                  <c:v>-0.10179197314508555</c:v>
                </c:pt>
                <c:pt idx="1056">
                  <c:v>-0.10327294268647864</c:v>
                </c:pt>
                <c:pt idx="1057">
                  <c:v>-0.10505010613615032</c:v>
                </c:pt>
                <c:pt idx="1058">
                  <c:v>-0.10396406180579547</c:v>
                </c:pt>
                <c:pt idx="1059">
                  <c:v>-0.10129831663128784</c:v>
                </c:pt>
                <c:pt idx="1060">
                  <c:v>-9.8188280594362479E-2</c:v>
                </c:pt>
                <c:pt idx="1061">
                  <c:v>-9.6361751493310846E-2</c:v>
                </c:pt>
                <c:pt idx="1062">
                  <c:v>-0.10159451053956642</c:v>
                </c:pt>
                <c:pt idx="1063">
                  <c:v>-9.8879399713679081E-2</c:v>
                </c:pt>
                <c:pt idx="1064">
                  <c:v>-0.10396406180579547</c:v>
                </c:pt>
                <c:pt idx="1065">
                  <c:v>-9.9767981438515022E-2</c:v>
                </c:pt>
                <c:pt idx="1066">
                  <c:v>-9.6509848447450253E-2</c:v>
                </c:pt>
                <c:pt idx="1067">
                  <c:v>-0.10194007009922494</c:v>
                </c:pt>
                <c:pt idx="1068">
                  <c:v>-0.10282865182406067</c:v>
                </c:pt>
                <c:pt idx="1069">
                  <c:v>-0.10899935824653191</c:v>
                </c:pt>
                <c:pt idx="1070">
                  <c:v>-0.11610801204521883</c:v>
                </c:pt>
                <c:pt idx="1071">
                  <c:v>-0.11472577380658541</c:v>
                </c:pt>
                <c:pt idx="1072">
                  <c:v>-0.11719405637557391</c:v>
                </c:pt>
                <c:pt idx="1073">
                  <c:v>-0.12242681542182947</c:v>
                </c:pt>
                <c:pt idx="1074">
                  <c:v>-0.1249444636421977</c:v>
                </c:pt>
                <c:pt idx="1075">
                  <c:v>-0.12756084316532559</c:v>
                </c:pt>
                <c:pt idx="1076">
                  <c:v>-0.13412647479883485</c:v>
                </c:pt>
                <c:pt idx="1077">
                  <c:v>-0.12968356617465557</c:v>
                </c:pt>
                <c:pt idx="1078">
                  <c:v>-0.12400651626598203</c:v>
                </c:pt>
                <c:pt idx="1079">
                  <c:v>-0.12227871846769008</c:v>
                </c:pt>
                <c:pt idx="1080">
                  <c:v>-0.12010662980698016</c:v>
                </c:pt>
                <c:pt idx="1081">
                  <c:v>-0.1191686824307647</c:v>
                </c:pt>
                <c:pt idx="1082">
                  <c:v>-0.12316730019252603</c:v>
                </c:pt>
                <c:pt idx="1083">
                  <c:v>-0.12933800661499728</c:v>
                </c:pt>
                <c:pt idx="1084">
                  <c:v>-0.13027595399121294</c:v>
                </c:pt>
                <c:pt idx="1085">
                  <c:v>-0.13274423656020143</c:v>
                </c:pt>
                <c:pt idx="1086">
                  <c:v>-0.13679221997334248</c:v>
                </c:pt>
                <c:pt idx="1087">
                  <c:v>-0.13876684602853329</c:v>
                </c:pt>
                <c:pt idx="1088">
                  <c:v>-0.14054400947820495</c:v>
                </c:pt>
                <c:pt idx="1089">
                  <c:v>-0.14434516463444738</c:v>
                </c:pt>
                <c:pt idx="1090">
                  <c:v>-0.14883743891000639</c:v>
                </c:pt>
                <c:pt idx="1091">
                  <c:v>-0.1602409043787332</c:v>
                </c:pt>
                <c:pt idx="1092">
                  <c:v>-0.16601668559016622</c:v>
                </c:pt>
                <c:pt idx="1093">
                  <c:v>-0.16764575208569871</c:v>
                </c:pt>
                <c:pt idx="1094">
                  <c:v>-0.17307597373747341</c:v>
                </c:pt>
                <c:pt idx="1095">
                  <c:v>-0.16344967171841826</c:v>
                </c:pt>
                <c:pt idx="1096">
                  <c:v>-0.16576985733326735</c:v>
                </c:pt>
                <c:pt idx="1097">
                  <c:v>-0.16710272992052128</c:v>
                </c:pt>
                <c:pt idx="1098">
                  <c:v>-0.16344967171841826</c:v>
                </c:pt>
                <c:pt idx="1099">
                  <c:v>-0.1665103421039639</c:v>
                </c:pt>
                <c:pt idx="1100">
                  <c:v>-0.17016340030606691</c:v>
                </c:pt>
                <c:pt idx="1101">
                  <c:v>-0.1706076911684849</c:v>
                </c:pt>
                <c:pt idx="1102">
                  <c:v>-0.18057955274719834</c:v>
                </c:pt>
                <c:pt idx="1103">
                  <c:v>-0.19079824258281086</c:v>
                </c:pt>
                <c:pt idx="1104">
                  <c:v>-0.19287159994076111</c:v>
                </c:pt>
                <c:pt idx="1105">
                  <c:v>-0.19341462210593852</c:v>
                </c:pt>
                <c:pt idx="1106">
                  <c:v>-0.19173618995902653</c:v>
                </c:pt>
                <c:pt idx="1107">
                  <c:v>-0.18344276052722508</c:v>
                </c:pt>
                <c:pt idx="1108">
                  <c:v>-0.18166559707755342</c:v>
                </c:pt>
                <c:pt idx="1109">
                  <c:v>-0.17870365799476723</c:v>
                </c:pt>
                <c:pt idx="1110">
                  <c:v>-0.17500123414128446</c:v>
                </c:pt>
                <c:pt idx="1111">
                  <c:v>-0.17677839759095615</c:v>
                </c:pt>
                <c:pt idx="1112">
                  <c:v>-0.17559362195784162</c:v>
                </c:pt>
                <c:pt idx="1113">
                  <c:v>-0.16261045564496227</c:v>
                </c:pt>
                <c:pt idx="1114">
                  <c:v>-0.16843560250777498</c:v>
                </c:pt>
                <c:pt idx="1115">
                  <c:v>-0.16907735597571208</c:v>
                </c:pt>
                <c:pt idx="1116">
                  <c:v>-0.17811127017820985</c:v>
                </c:pt>
                <c:pt idx="1117">
                  <c:v>-0.18640469961001127</c:v>
                </c:pt>
                <c:pt idx="1118">
                  <c:v>-0.19050204867453227</c:v>
                </c:pt>
                <c:pt idx="1119">
                  <c:v>-0.19568544206940813</c:v>
                </c:pt>
                <c:pt idx="1120">
                  <c:v>-0.18581231179345414</c:v>
                </c:pt>
                <c:pt idx="1121">
                  <c:v>-0.18951473564693688</c:v>
                </c:pt>
                <c:pt idx="1122">
                  <c:v>-0.19543861381250927</c:v>
                </c:pt>
                <c:pt idx="1123">
                  <c:v>-0.1904033173717726</c:v>
                </c:pt>
                <c:pt idx="1124">
                  <c:v>-0.18971219825245578</c:v>
                </c:pt>
                <c:pt idx="1125">
                  <c:v>-0.19153872735350741</c:v>
                </c:pt>
                <c:pt idx="1126">
                  <c:v>-0.18433134225206105</c:v>
                </c:pt>
                <c:pt idx="1127">
                  <c:v>-0.19050204867453227</c:v>
                </c:pt>
                <c:pt idx="1128">
                  <c:v>-0.19331589080317907</c:v>
                </c:pt>
                <c:pt idx="1129">
                  <c:v>-0.19780816507873811</c:v>
                </c:pt>
                <c:pt idx="1130">
                  <c:v>-0.19682085205114269</c:v>
                </c:pt>
                <c:pt idx="1131">
                  <c:v>-0.19213111517006456</c:v>
                </c:pt>
                <c:pt idx="1132">
                  <c:v>-0.19790689638149778</c:v>
                </c:pt>
                <c:pt idx="1133">
                  <c:v>-0.19770943377597866</c:v>
                </c:pt>
                <c:pt idx="1134">
                  <c:v>-0.19790689638149778</c:v>
                </c:pt>
                <c:pt idx="1135">
                  <c:v>-0.21360517352026448</c:v>
                </c:pt>
                <c:pt idx="1136">
                  <c:v>-0.22140494643826822</c:v>
                </c:pt>
                <c:pt idx="1137">
                  <c:v>-0.21799871649306404</c:v>
                </c:pt>
                <c:pt idx="1138">
                  <c:v>-0.20723700449227411</c:v>
                </c:pt>
                <c:pt idx="1139">
                  <c:v>-0.19914103766599203</c:v>
                </c:pt>
                <c:pt idx="1140">
                  <c:v>-0.1987954781063335</c:v>
                </c:pt>
                <c:pt idx="1141">
                  <c:v>-0.20264599891395566</c:v>
                </c:pt>
                <c:pt idx="1142">
                  <c:v>-0.21617218739201266</c:v>
                </c:pt>
                <c:pt idx="1143">
                  <c:v>-0.22352766944759819</c:v>
                </c:pt>
                <c:pt idx="1144">
                  <c:v>-0.22639087722762494</c:v>
                </c:pt>
                <c:pt idx="1145">
                  <c:v>-0.22189860295206593</c:v>
                </c:pt>
                <c:pt idx="1146">
                  <c:v>-0.20817495186848978</c:v>
                </c:pt>
                <c:pt idx="1147">
                  <c:v>-0.20659525102433723</c:v>
                </c:pt>
                <c:pt idx="1148">
                  <c:v>-0.20402823715258905</c:v>
                </c:pt>
                <c:pt idx="1149">
                  <c:v>-0.20333711803327248</c:v>
                </c:pt>
                <c:pt idx="1150">
                  <c:v>-0.21414819568544191</c:v>
                </c:pt>
                <c:pt idx="1151">
                  <c:v>-0.22249099076862308</c:v>
                </c:pt>
                <c:pt idx="1152">
                  <c:v>-0.22535419854864983</c:v>
                </c:pt>
                <c:pt idx="1153">
                  <c:v>-0.22486054203485212</c:v>
                </c:pt>
                <c:pt idx="1154">
                  <c:v>-0.22066446166757167</c:v>
                </c:pt>
                <c:pt idx="1155">
                  <c:v>-0.22160240904378734</c:v>
                </c:pt>
                <c:pt idx="1156">
                  <c:v>-0.22155304339240739</c:v>
                </c:pt>
                <c:pt idx="1157">
                  <c:v>-0.22179987164930626</c:v>
                </c:pt>
                <c:pt idx="1158">
                  <c:v>-0.21785061953892465</c:v>
                </c:pt>
                <c:pt idx="1159">
                  <c:v>-0.21553043392407556</c:v>
                </c:pt>
                <c:pt idx="1160">
                  <c:v>-0.21385200177716332</c:v>
                </c:pt>
                <c:pt idx="1161">
                  <c:v>-0.2123216665843905</c:v>
                </c:pt>
                <c:pt idx="1162">
                  <c:v>-0.22189860295206593</c:v>
                </c:pt>
                <c:pt idx="1163">
                  <c:v>-0.22797057807177748</c:v>
                </c:pt>
                <c:pt idx="1164">
                  <c:v>-0.22214543120896477</c:v>
                </c:pt>
                <c:pt idx="1165">
                  <c:v>-0.2213555807868885</c:v>
                </c:pt>
                <c:pt idx="1166">
                  <c:v>-0.21740632867650692</c:v>
                </c:pt>
                <c:pt idx="1167">
                  <c:v>-0.20881670533642688</c:v>
                </c:pt>
                <c:pt idx="1168">
                  <c:v>-0.20496618452880475</c:v>
                </c:pt>
                <c:pt idx="1169">
                  <c:v>-0.21074196574023796</c:v>
                </c:pt>
                <c:pt idx="1170">
                  <c:v>-0.2171101347682281</c:v>
                </c:pt>
                <c:pt idx="1171">
                  <c:v>-0.23004393542972795</c:v>
                </c:pt>
                <c:pt idx="1172">
                  <c:v>-0.24213852001777161</c:v>
                </c:pt>
                <c:pt idx="1173">
                  <c:v>-0.23892975267808655</c:v>
                </c:pt>
                <c:pt idx="1174">
                  <c:v>-0.23754751443945291</c:v>
                </c:pt>
                <c:pt idx="1175">
                  <c:v>-0.22979710717282911</c:v>
                </c:pt>
                <c:pt idx="1176">
                  <c:v>-0.23063632324628511</c:v>
                </c:pt>
                <c:pt idx="1177">
                  <c:v>-0.224663079429333</c:v>
                </c:pt>
                <c:pt idx="1178">
                  <c:v>-0.22214543120896477</c:v>
                </c:pt>
                <c:pt idx="1179">
                  <c:v>-0.21696203781408893</c:v>
                </c:pt>
                <c:pt idx="1180">
                  <c:v>-0.21256849484128937</c:v>
                </c:pt>
                <c:pt idx="1181">
                  <c:v>-0.21651774695167095</c:v>
                </c:pt>
                <c:pt idx="1182">
                  <c:v>-0.23019203238386715</c:v>
                </c:pt>
                <c:pt idx="1183">
                  <c:v>-0.22737819025522035</c:v>
                </c:pt>
                <c:pt idx="1184">
                  <c:v>-0.22979710717282911</c:v>
                </c:pt>
                <c:pt idx="1185">
                  <c:v>-0.22846423458557519</c:v>
                </c:pt>
                <c:pt idx="1186">
                  <c:v>-0.2286616971910943</c:v>
                </c:pt>
                <c:pt idx="1187">
                  <c:v>-0.23828799921014945</c:v>
                </c:pt>
                <c:pt idx="1188">
                  <c:v>-0.24747001036678662</c:v>
                </c:pt>
                <c:pt idx="1189">
                  <c:v>-0.24677889124747002</c:v>
                </c:pt>
                <c:pt idx="1190">
                  <c:v>-0.24702571950436888</c:v>
                </c:pt>
                <c:pt idx="1191">
                  <c:v>-0.24559411561435548</c:v>
                </c:pt>
                <c:pt idx="1192">
                  <c:v>-0.2261440489707261</c:v>
                </c:pt>
                <c:pt idx="1193">
                  <c:v>-0.21834427605272236</c:v>
                </c:pt>
                <c:pt idx="1194">
                  <c:v>-0.220565730364812</c:v>
                </c:pt>
                <c:pt idx="1195">
                  <c:v>-0.22105938687860971</c:v>
                </c:pt>
                <c:pt idx="1196">
                  <c:v>-0.23878165572394716</c:v>
                </c:pt>
                <c:pt idx="1197">
                  <c:v>-0.25472676111961295</c:v>
                </c:pt>
                <c:pt idx="1198">
                  <c:v>-0.26227970578071763</c:v>
                </c:pt>
                <c:pt idx="1199">
                  <c:v>-0.25536851458754983</c:v>
                </c:pt>
                <c:pt idx="1200">
                  <c:v>-0.25018512119267394</c:v>
                </c:pt>
                <c:pt idx="1201">
                  <c:v>-0.23764624574221258</c:v>
                </c:pt>
                <c:pt idx="1202">
                  <c:v>-0.23019203238386715</c:v>
                </c:pt>
                <c:pt idx="1203">
                  <c:v>-0.24406378042158267</c:v>
                </c:pt>
                <c:pt idx="1204">
                  <c:v>-0.25408500765167585</c:v>
                </c:pt>
                <c:pt idx="1205">
                  <c:v>-0.26553783877178261</c:v>
                </c:pt>
                <c:pt idx="1206">
                  <c:v>-0.27388063385496353</c:v>
                </c:pt>
                <c:pt idx="1207">
                  <c:v>-0.2672162709186946</c:v>
                </c:pt>
                <c:pt idx="1208">
                  <c:v>-0.26548847312040263</c:v>
                </c:pt>
                <c:pt idx="1209">
                  <c:v>-0.26534037616626349</c:v>
                </c:pt>
                <c:pt idx="1210">
                  <c:v>-0.26588339833144092</c:v>
                </c:pt>
                <c:pt idx="1211">
                  <c:v>-0.27457175297428038</c:v>
                </c:pt>
                <c:pt idx="1212">
                  <c:v>-0.26751246482697338</c:v>
                </c:pt>
                <c:pt idx="1213">
                  <c:v>-0.2617366836155402</c:v>
                </c:pt>
                <c:pt idx="1214">
                  <c:v>-0.25699758108308229</c:v>
                </c:pt>
                <c:pt idx="1215">
                  <c:v>-0.25763933455101939</c:v>
                </c:pt>
                <c:pt idx="1216">
                  <c:v>-0.26933899392802479</c:v>
                </c:pt>
                <c:pt idx="1217">
                  <c:v>-0.28103865330503019</c:v>
                </c:pt>
                <c:pt idx="1218">
                  <c:v>-0.28153230981882787</c:v>
                </c:pt>
                <c:pt idx="1219">
                  <c:v>-0.28997383620476874</c:v>
                </c:pt>
                <c:pt idx="1220">
                  <c:v>-0.28533346497507028</c:v>
                </c:pt>
                <c:pt idx="1221">
                  <c:v>-0.28612331539714658</c:v>
                </c:pt>
                <c:pt idx="1222">
                  <c:v>-0.29180036530582015</c:v>
                </c:pt>
                <c:pt idx="1223">
                  <c:v>-0.29397245396653005</c:v>
                </c:pt>
                <c:pt idx="1224">
                  <c:v>-0.28306264501160094</c:v>
                </c:pt>
                <c:pt idx="1225">
                  <c:v>-0.28163104112158754</c:v>
                </c:pt>
                <c:pt idx="1226">
                  <c:v>-0.26761119612973283</c:v>
                </c:pt>
                <c:pt idx="1227">
                  <c:v>-0.27195537345115267</c:v>
                </c:pt>
                <c:pt idx="1228">
                  <c:v>-0.26593276398282062</c:v>
                </c:pt>
                <c:pt idx="1229">
                  <c:v>-0.278076714222244</c:v>
                </c:pt>
                <c:pt idx="1230">
                  <c:v>-0.27481858123117919</c:v>
                </c:pt>
                <c:pt idx="1231">
                  <c:v>-0.27881719899294055</c:v>
                </c:pt>
                <c:pt idx="1232">
                  <c:v>-0.28404995803919636</c:v>
                </c:pt>
                <c:pt idx="1233">
                  <c:v>-0.287110628424742</c:v>
                </c:pt>
                <c:pt idx="1234">
                  <c:v>-0.28844350101199567</c:v>
                </c:pt>
                <c:pt idx="1235">
                  <c:v>-0.28424742064471525</c:v>
                </c:pt>
                <c:pt idx="1236">
                  <c:v>-0.26879597176284736</c:v>
                </c:pt>
                <c:pt idx="1237">
                  <c:v>-0.25763933455101939</c:v>
                </c:pt>
                <c:pt idx="1238">
                  <c:v>-0.25788616280791826</c:v>
                </c:pt>
                <c:pt idx="1239">
                  <c:v>-0.27027694130424046</c:v>
                </c:pt>
                <c:pt idx="1240">
                  <c:v>-0.27141235128597507</c:v>
                </c:pt>
                <c:pt idx="1241">
                  <c:v>-0.29313323789307383</c:v>
                </c:pt>
                <c:pt idx="1242">
                  <c:v>-0.29955077257244389</c:v>
                </c:pt>
                <c:pt idx="1243">
                  <c:v>-0.286271412351286</c:v>
                </c:pt>
                <c:pt idx="1244">
                  <c:v>-0.2739299995063435</c:v>
                </c:pt>
                <c:pt idx="1245">
                  <c:v>-0.27792861726810481</c:v>
                </c:pt>
                <c:pt idx="1246">
                  <c:v>-0.27916275855259909</c:v>
                </c:pt>
                <c:pt idx="1247">
                  <c:v>-0.28607394974576683</c:v>
                </c:pt>
                <c:pt idx="1248">
                  <c:v>-0.30167349558177414</c:v>
                </c:pt>
                <c:pt idx="1249">
                  <c:v>-0.3088808806832205</c:v>
                </c:pt>
                <c:pt idx="1250">
                  <c:v>-0.28666633756232401</c:v>
                </c:pt>
                <c:pt idx="1251">
                  <c:v>-0.27694130424050939</c:v>
                </c:pt>
                <c:pt idx="1252">
                  <c:v>-0.27314014908426698</c:v>
                </c:pt>
                <c:pt idx="1253">
                  <c:v>-0.27081996346941789</c:v>
                </c:pt>
                <c:pt idx="1254">
                  <c:v>-0.27891593029570022</c:v>
                </c:pt>
                <c:pt idx="1255">
                  <c:v>-0.29421928222342891</c:v>
                </c:pt>
                <c:pt idx="1256">
                  <c:v>-0.29757614651725312</c:v>
                </c:pt>
                <c:pt idx="1257">
                  <c:v>-0.27309078343288729</c:v>
                </c:pt>
                <c:pt idx="1258">
                  <c:v>-0.28686380016784313</c:v>
                </c:pt>
                <c:pt idx="1259">
                  <c:v>-0.27866910203880135</c:v>
                </c:pt>
                <c:pt idx="1260">
                  <c:v>-0.28671570321370371</c:v>
                </c:pt>
                <c:pt idx="1261">
                  <c:v>-0.30443797205904116</c:v>
                </c:pt>
                <c:pt idx="1262">
                  <c:v>-0.3226045317667966</c:v>
                </c:pt>
                <c:pt idx="1263">
                  <c:v>-0.32823221602409042</c:v>
                </c:pt>
                <c:pt idx="1264">
                  <c:v>-0.33015747642790128</c:v>
                </c:pt>
                <c:pt idx="1265">
                  <c:v>-0.32912079774892616</c:v>
                </c:pt>
                <c:pt idx="1266">
                  <c:v>-0.31594016883052767</c:v>
                </c:pt>
                <c:pt idx="1267">
                  <c:v>-0.30705435158216909</c:v>
                </c:pt>
                <c:pt idx="1268">
                  <c:v>-0.28582712148886802</c:v>
                </c:pt>
                <c:pt idx="1269">
                  <c:v>-0.28972700794786987</c:v>
                </c:pt>
                <c:pt idx="1270">
                  <c:v>-0.28153230981882787</c:v>
                </c:pt>
                <c:pt idx="1271">
                  <c:v>-0.28612331539714658</c:v>
                </c:pt>
                <c:pt idx="1272">
                  <c:v>-0.30833785851804307</c:v>
                </c:pt>
                <c:pt idx="1273">
                  <c:v>-0.29797107172829135</c:v>
                </c:pt>
                <c:pt idx="1274">
                  <c:v>-0.29234338747099753</c:v>
                </c:pt>
                <c:pt idx="1275">
                  <c:v>-0.28790047884681824</c:v>
                </c:pt>
                <c:pt idx="1276">
                  <c:v>-0.28933208273683164</c:v>
                </c:pt>
                <c:pt idx="1277">
                  <c:v>-0.28370439847953782</c:v>
                </c:pt>
                <c:pt idx="1278">
                  <c:v>-0.2925408500765167</c:v>
                </c:pt>
                <c:pt idx="1279">
                  <c:v>-0.30591894160043431</c:v>
                </c:pt>
                <c:pt idx="1280">
                  <c:v>-0.30483289727007945</c:v>
                </c:pt>
                <c:pt idx="1281">
                  <c:v>-0.30754800809596677</c:v>
                </c:pt>
                <c:pt idx="1282">
                  <c:v>-0.31850718270227563</c:v>
                </c:pt>
                <c:pt idx="1283">
                  <c:v>-0.30976946240805642</c:v>
                </c:pt>
                <c:pt idx="1284">
                  <c:v>-0.29703312435207568</c:v>
                </c:pt>
                <c:pt idx="1285">
                  <c:v>-0.29234338747099753</c:v>
                </c:pt>
                <c:pt idx="1286">
                  <c:v>-0.2940218196179098</c:v>
                </c:pt>
                <c:pt idx="1287">
                  <c:v>-0.30591894160043431</c:v>
                </c:pt>
                <c:pt idx="1288">
                  <c:v>-0.32897270079478697</c:v>
                </c:pt>
                <c:pt idx="1289">
                  <c:v>-0.33810534630004441</c:v>
                </c:pt>
                <c:pt idx="1290">
                  <c:v>-0.32625758996889964</c:v>
                </c:pt>
                <c:pt idx="1291">
                  <c:v>-0.31342252061015946</c:v>
                </c:pt>
                <c:pt idx="1292">
                  <c:v>-0.30384558424248403</c:v>
                </c:pt>
                <c:pt idx="1293">
                  <c:v>-0.30359875598558517</c:v>
                </c:pt>
                <c:pt idx="1294">
                  <c:v>-0.30769610505010597</c:v>
                </c:pt>
                <c:pt idx="1295">
                  <c:v>-0.31613763143604678</c:v>
                </c:pt>
                <c:pt idx="1296">
                  <c:v>-0.31924766747297217</c:v>
                </c:pt>
                <c:pt idx="1297">
                  <c:v>-0.31668065360122422</c:v>
                </c:pt>
                <c:pt idx="1298">
                  <c:v>-0.31850718270227563</c:v>
                </c:pt>
                <c:pt idx="1299">
                  <c:v>-0.31934639877573184</c:v>
                </c:pt>
                <c:pt idx="1300">
                  <c:v>-0.33173717727205404</c:v>
                </c:pt>
                <c:pt idx="1301">
                  <c:v>-0.33642691415313219</c:v>
                </c:pt>
                <c:pt idx="1302">
                  <c:v>-0.333464975070346</c:v>
                </c:pt>
                <c:pt idx="1303">
                  <c:v>-0.34062299452041267</c:v>
                </c:pt>
                <c:pt idx="1304">
                  <c:v>-0.33371180332724487</c:v>
                </c:pt>
                <c:pt idx="1305">
                  <c:v>-0.32334501653749315</c:v>
                </c:pt>
                <c:pt idx="1306">
                  <c:v>-0.31722367576640165</c:v>
                </c:pt>
                <c:pt idx="1307">
                  <c:v>-0.30774547070148589</c:v>
                </c:pt>
                <c:pt idx="1308">
                  <c:v>-0.28804857580095766</c:v>
                </c:pt>
                <c:pt idx="1309">
                  <c:v>-0.28987510490200907</c:v>
                </c:pt>
                <c:pt idx="1310">
                  <c:v>-0.29086241792960443</c:v>
                </c:pt>
                <c:pt idx="1311">
                  <c:v>-0.31376808016981778</c:v>
                </c:pt>
                <c:pt idx="1312">
                  <c:v>-0.3296638199141036</c:v>
                </c:pt>
                <c:pt idx="1313">
                  <c:v>-0.33524213852001766</c:v>
                </c:pt>
                <c:pt idx="1314">
                  <c:v>-0.32457915782198743</c:v>
                </c:pt>
                <c:pt idx="1315">
                  <c:v>-0.31297822974774148</c:v>
                </c:pt>
                <c:pt idx="1316">
                  <c:v>-0.31060867848151241</c:v>
                </c:pt>
                <c:pt idx="1317">
                  <c:v>-0.31125043194944951</c:v>
                </c:pt>
                <c:pt idx="1318">
                  <c:v>-0.31707557881226223</c:v>
                </c:pt>
                <c:pt idx="1319">
                  <c:v>-0.30542528508663658</c:v>
                </c:pt>
                <c:pt idx="1320">
                  <c:v>-0.28888779187441366</c:v>
                </c:pt>
                <c:pt idx="1321">
                  <c:v>-0.28217406328676498</c:v>
                </c:pt>
                <c:pt idx="1322">
                  <c:v>-0.29708249000345544</c:v>
                </c:pt>
                <c:pt idx="1323">
                  <c:v>-0.32132102483092262</c:v>
                </c:pt>
                <c:pt idx="1324">
                  <c:v>-0.33978377844695645</c:v>
                </c:pt>
                <c:pt idx="1325">
                  <c:v>-0.35982623290714322</c:v>
                </c:pt>
                <c:pt idx="1326">
                  <c:v>-0.35622254035641993</c:v>
                </c:pt>
                <c:pt idx="1327">
                  <c:v>-0.35439601125536851</c:v>
                </c:pt>
                <c:pt idx="1328">
                  <c:v>-0.36012242681542178</c:v>
                </c:pt>
                <c:pt idx="1329">
                  <c:v>-0.38515081206496504</c:v>
                </c:pt>
                <c:pt idx="1330">
                  <c:v>-0.39477711408402022</c:v>
                </c:pt>
                <c:pt idx="1331">
                  <c:v>-0.38485461815668648</c:v>
                </c:pt>
                <c:pt idx="1332">
                  <c:v>-0.39319741323986762</c:v>
                </c:pt>
                <c:pt idx="1333">
                  <c:v>-0.37557387569728962</c:v>
                </c:pt>
                <c:pt idx="1334">
                  <c:v>-0.33499531026311885</c:v>
                </c:pt>
                <c:pt idx="1335">
                  <c:v>-0.3418571358049069</c:v>
                </c:pt>
                <c:pt idx="1336">
                  <c:v>-0.33874709976798129</c:v>
                </c:pt>
                <c:pt idx="1337">
                  <c:v>-0.33070049859307893</c:v>
                </c:pt>
                <c:pt idx="1338">
                  <c:v>-0.33450165374932112</c:v>
                </c:pt>
                <c:pt idx="1339">
                  <c:v>-0.35543268993434363</c:v>
                </c:pt>
                <c:pt idx="1340">
                  <c:v>-0.37779533000937932</c:v>
                </c:pt>
                <c:pt idx="1341">
                  <c:v>-0.38919879547810632</c:v>
                </c:pt>
                <c:pt idx="1342">
                  <c:v>-0.40154020832304882</c:v>
                </c:pt>
                <c:pt idx="1343">
                  <c:v>-0.389692451991904</c:v>
                </c:pt>
                <c:pt idx="1344">
                  <c:v>-0.33642691415313219</c:v>
                </c:pt>
                <c:pt idx="1345">
                  <c:v>-0.30814039591252396</c:v>
                </c:pt>
                <c:pt idx="1346">
                  <c:v>-0.29214592486547841</c:v>
                </c:pt>
                <c:pt idx="1347">
                  <c:v>-0.29693439304931624</c:v>
                </c:pt>
                <c:pt idx="1348">
                  <c:v>-0.3074492767932071</c:v>
                </c:pt>
                <c:pt idx="1349">
                  <c:v>-0.32206150960161922</c:v>
                </c:pt>
                <c:pt idx="1350">
                  <c:v>-0.36185022461371374</c:v>
                </c:pt>
                <c:pt idx="1351">
                  <c:v>-0.37433973441279539</c:v>
                </c:pt>
                <c:pt idx="1352">
                  <c:v>-0.3705385792565532</c:v>
                </c:pt>
                <c:pt idx="1353">
                  <c:v>-0.40553882608481012</c:v>
                </c:pt>
                <c:pt idx="1354">
                  <c:v>-0.39862763489164232</c:v>
                </c:pt>
                <c:pt idx="1355">
                  <c:v>-0.38258379819321708</c:v>
                </c:pt>
                <c:pt idx="1356">
                  <c:v>-0.38431159599150905</c:v>
                </c:pt>
                <c:pt idx="1357">
                  <c:v>-0.3904329367626006</c:v>
                </c:pt>
                <c:pt idx="1358">
                  <c:v>-0.39255565977193052</c:v>
                </c:pt>
                <c:pt idx="1359">
                  <c:v>-0.37512958483487191</c:v>
                </c:pt>
                <c:pt idx="1360">
                  <c:v>-0.37685738263316382</c:v>
                </c:pt>
                <c:pt idx="1361">
                  <c:v>-0.37651182307350534</c:v>
                </c:pt>
                <c:pt idx="1362">
                  <c:v>-0.32635632127165909</c:v>
                </c:pt>
                <c:pt idx="1363">
                  <c:v>-0.36347929110924598</c:v>
                </c:pt>
                <c:pt idx="1364">
                  <c:v>-0.37582070395418848</c:v>
                </c:pt>
                <c:pt idx="1365">
                  <c:v>-0.3644172384854617</c:v>
                </c:pt>
                <c:pt idx="1366">
                  <c:v>-0.38510144641358535</c:v>
                </c:pt>
                <c:pt idx="1367">
                  <c:v>-0.41156143555314195</c:v>
                </c:pt>
                <c:pt idx="1368">
                  <c:v>-0.41274621118625648</c:v>
                </c:pt>
                <c:pt idx="1369">
                  <c:v>-0.41457274028730789</c:v>
                </c:pt>
                <c:pt idx="1370">
                  <c:v>-0.44320481808757445</c:v>
                </c:pt>
                <c:pt idx="1371">
                  <c:v>-0.42790146615984581</c:v>
                </c:pt>
                <c:pt idx="1372">
                  <c:v>-0.40603248259860786</c:v>
                </c:pt>
                <c:pt idx="1373">
                  <c:v>-0.40267561830478338</c:v>
                </c:pt>
                <c:pt idx="1374">
                  <c:v>-0.41047539122278714</c:v>
                </c:pt>
                <c:pt idx="1375">
                  <c:v>-0.38529890901910446</c:v>
                </c:pt>
                <c:pt idx="1376">
                  <c:v>-0.35775287554919272</c:v>
                </c:pt>
                <c:pt idx="1377">
                  <c:v>-0.34802784222737815</c:v>
                </c:pt>
                <c:pt idx="1378">
                  <c:v>-0.32823221602409042</c:v>
                </c:pt>
                <c:pt idx="1379">
                  <c:v>-0.3142123710322357</c:v>
                </c:pt>
                <c:pt idx="1380">
                  <c:v>-0.34027743496075413</c:v>
                </c:pt>
                <c:pt idx="1381">
                  <c:v>-0.37152589228414862</c:v>
                </c:pt>
                <c:pt idx="1382">
                  <c:v>-0.34072172582317212</c:v>
                </c:pt>
                <c:pt idx="1383">
                  <c:v>-0.32270326306955605</c:v>
                </c:pt>
                <c:pt idx="1384">
                  <c:v>-0.30636323246285224</c:v>
                </c:pt>
                <c:pt idx="1385">
                  <c:v>-0.28755491928715998</c:v>
                </c:pt>
                <c:pt idx="1386">
                  <c:v>-0.2739299995063435</c:v>
                </c:pt>
                <c:pt idx="1387">
                  <c:v>-0.28735745668164081</c:v>
                </c:pt>
                <c:pt idx="1388">
                  <c:v>-0.31174408846324725</c:v>
                </c:pt>
                <c:pt idx="1389">
                  <c:v>-0.30261144295798981</c:v>
                </c:pt>
                <c:pt idx="1390">
                  <c:v>-0.31875401095917449</c:v>
                </c:pt>
                <c:pt idx="1391">
                  <c:v>-0.34634941008046594</c:v>
                </c:pt>
                <c:pt idx="1392">
                  <c:v>-0.38529890901910446</c:v>
                </c:pt>
                <c:pt idx="1393">
                  <c:v>-0.36752727452238726</c:v>
                </c:pt>
                <c:pt idx="1394">
                  <c:v>-0.38431159599150905</c:v>
                </c:pt>
                <c:pt idx="1395">
                  <c:v>-0.37216764575208572</c:v>
                </c:pt>
                <c:pt idx="1396">
                  <c:v>-0.34091918842869123</c:v>
                </c:pt>
                <c:pt idx="1397">
                  <c:v>-0.37113096707311033</c:v>
                </c:pt>
                <c:pt idx="1398">
                  <c:v>-0.40544009478205045</c:v>
                </c:pt>
                <c:pt idx="1399">
                  <c:v>-0.41422718072764958</c:v>
                </c:pt>
                <c:pt idx="1400">
                  <c:v>-0.43140642740780966</c:v>
                </c:pt>
                <c:pt idx="1401">
                  <c:v>-0.43895937206891428</c:v>
                </c:pt>
                <c:pt idx="1402">
                  <c:v>-0.38534827467048416</c:v>
                </c:pt>
                <c:pt idx="1403">
                  <c:v>-0.33948758453867783</c:v>
                </c:pt>
                <c:pt idx="1404">
                  <c:v>-0.30972009675667672</c:v>
                </c:pt>
                <c:pt idx="1405">
                  <c:v>-0.28582712148886802</c:v>
                </c:pt>
                <c:pt idx="1406">
                  <c:v>-0.28251962284642329</c:v>
                </c:pt>
                <c:pt idx="1407">
                  <c:v>-0.30759737374734653</c:v>
                </c:pt>
                <c:pt idx="1408">
                  <c:v>-0.32902206644616672</c:v>
                </c:pt>
                <c:pt idx="1409">
                  <c:v>-0.32650441822579851</c:v>
                </c:pt>
                <c:pt idx="1410">
                  <c:v>-0.33223083378585178</c:v>
                </c:pt>
                <c:pt idx="1411">
                  <c:v>-0.33771042108900617</c:v>
                </c:pt>
                <c:pt idx="1412">
                  <c:v>-0.35375425778743141</c:v>
                </c:pt>
                <c:pt idx="1413">
                  <c:v>-0.37108160142173063</c:v>
                </c:pt>
                <c:pt idx="1414">
                  <c:v>-0.39961494791923774</c:v>
                </c:pt>
                <c:pt idx="1415">
                  <c:v>-0.39388853235918447</c:v>
                </c:pt>
                <c:pt idx="1416">
                  <c:v>-0.38845831070740977</c:v>
                </c:pt>
                <c:pt idx="1417">
                  <c:v>-0.41003110036036916</c:v>
                </c:pt>
                <c:pt idx="1418">
                  <c:v>-0.3937898010564248</c:v>
                </c:pt>
                <c:pt idx="1419">
                  <c:v>-0.358987016833687</c:v>
                </c:pt>
                <c:pt idx="1420">
                  <c:v>-0.39719603100162898</c:v>
                </c:pt>
                <c:pt idx="1421">
                  <c:v>-0.35113787826430354</c:v>
                </c:pt>
                <c:pt idx="1422">
                  <c:v>-0.33884583107074095</c:v>
                </c:pt>
                <c:pt idx="1423">
                  <c:v>-0.36086291158611833</c:v>
                </c:pt>
                <c:pt idx="1424">
                  <c:v>-0.39704793404748956</c:v>
                </c:pt>
                <c:pt idx="1425">
                  <c:v>-0.3795724934590512</c:v>
                </c:pt>
                <c:pt idx="1426">
                  <c:v>-0.36268944068716974</c:v>
                </c:pt>
                <c:pt idx="1427">
                  <c:v>-0.3644172384854617</c:v>
                </c:pt>
                <c:pt idx="1428">
                  <c:v>-0.33287258725378865</c:v>
                </c:pt>
                <c:pt idx="1429">
                  <c:v>-0.29698375870069599</c:v>
                </c:pt>
                <c:pt idx="1430">
                  <c:v>-0.31781606358295877</c:v>
                </c:pt>
                <c:pt idx="1431">
                  <c:v>-0.37907883694525346</c:v>
                </c:pt>
                <c:pt idx="1432">
                  <c:v>-0.35671619687021761</c:v>
                </c:pt>
                <c:pt idx="1433">
                  <c:v>-0.43303549390334189</c:v>
                </c:pt>
                <c:pt idx="1434">
                  <c:v>-0.46467887643777439</c:v>
                </c:pt>
                <c:pt idx="1435">
                  <c:v>-0.44759836106037404</c:v>
                </c:pt>
                <c:pt idx="1436">
                  <c:v>-0.40257688700202393</c:v>
                </c:pt>
                <c:pt idx="1437">
                  <c:v>-0.40267561830478338</c:v>
                </c:pt>
                <c:pt idx="1438">
                  <c:v>-0.44014414770202881</c:v>
                </c:pt>
                <c:pt idx="1439">
                  <c:v>-0.48407957743002406</c:v>
                </c:pt>
                <c:pt idx="1440">
                  <c:v>-0.50876240311990906</c:v>
                </c:pt>
                <c:pt idx="1441">
                  <c:v>-0.49015155254973586</c:v>
                </c:pt>
                <c:pt idx="1442">
                  <c:v>-0.42558128054499667</c:v>
                </c:pt>
                <c:pt idx="1443">
                  <c:v>-0.29703312435207568</c:v>
                </c:pt>
                <c:pt idx="1444">
                  <c:v>-0.1699659377005478</c:v>
                </c:pt>
                <c:pt idx="1445">
                  <c:v>-0.20215234240015795</c:v>
                </c:pt>
                <c:pt idx="1446">
                  <c:v>-0.24776620427506543</c:v>
                </c:pt>
                <c:pt idx="1447">
                  <c:v>-0.26213160882657843</c:v>
                </c:pt>
                <c:pt idx="1448">
                  <c:v>-0.30384558424248403</c:v>
                </c:pt>
                <c:pt idx="1449">
                  <c:v>-0.31974132398676985</c:v>
                </c:pt>
                <c:pt idx="1450">
                  <c:v>-0.31974132398676985</c:v>
                </c:pt>
                <c:pt idx="1451">
                  <c:v>-0.3835217455694328</c:v>
                </c:pt>
                <c:pt idx="1452">
                  <c:v>-0.41704102285629641</c:v>
                </c:pt>
                <c:pt idx="1453">
                  <c:v>-0.4848200622007206</c:v>
                </c:pt>
                <c:pt idx="1454">
                  <c:v>-0.48314163005380839</c:v>
                </c:pt>
                <c:pt idx="1455">
                  <c:v>-0.40929061558967261</c:v>
                </c:pt>
                <c:pt idx="1456">
                  <c:v>-0.33010811077652158</c:v>
                </c:pt>
                <c:pt idx="1457">
                  <c:v>-0.26005825146862793</c:v>
                </c:pt>
                <c:pt idx="1458">
                  <c:v>-0.23813990225601028</c:v>
                </c:pt>
                <c:pt idx="1459">
                  <c:v>-0.29505849829688491</c:v>
                </c:pt>
                <c:pt idx="1460">
                  <c:v>-0.32872587253788815</c:v>
                </c:pt>
                <c:pt idx="1461">
                  <c:v>-0.34837340178703646</c:v>
                </c:pt>
                <c:pt idx="1462">
                  <c:v>-0.40149084267166885</c:v>
                </c:pt>
                <c:pt idx="1463">
                  <c:v>-0.44463642197758785</c:v>
                </c:pt>
                <c:pt idx="1464">
                  <c:v>-0.39319741323986762</c:v>
                </c:pt>
                <c:pt idx="1465">
                  <c:v>-0.41047539122278714</c:v>
                </c:pt>
                <c:pt idx="1466">
                  <c:v>-0.37819025522041755</c:v>
                </c:pt>
                <c:pt idx="1467">
                  <c:v>-0.32556647084958279</c:v>
                </c:pt>
                <c:pt idx="1468">
                  <c:v>-0.20111566372118281</c:v>
                </c:pt>
                <c:pt idx="1469">
                  <c:v>-0.22540356420002955</c:v>
                </c:pt>
                <c:pt idx="1470">
                  <c:v>-0.28439551759885462</c:v>
                </c:pt>
                <c:pt idx="1471">
                  <c:v>-0.29392308831515035</c:v>
                </c:pt>
                <c:pt idx="1472">
                  <c:v>-0.34708989485116248</c:v>
                </c:pt>
                <c:pt idx="1473">
                  <c:v>-0.41245001727797792</c:v>
                </c:pt>
                <c:pt idx="1474">
                  <c:v>-0.44034161030754793</c:v>
                </c:pt>
                <c:pt idx="1475">
                  <c:v>-0.43273929999506333</c:v>
                </c:pt>
                <c:pt idx="1476">
                  <c:v>-0.47746458014513488</c:v>
                </c:pt>
                <c:pt idx="1477">
                  <c:v>-0.47721775188823601</c:v>
                </c:pt>
                <c:pt idx="1478">
                  <c:v>-0.41412844942489013</c:v>
                </c:pt>
                <c:pt idx="1479">
                  <c:v>-0.39986177617613661</c:v>
                </c:pt>
                <c:pt idx="1480">
                  <c:v>-0.41511576245248555</c:v>
                </c:pt>
                <c:pt idx="1481">
                  <c:v>-0.42074344670977915</c:v>
                </c:pt>
                <c:pt idx="1482">
                  <c:v>-0.42760527225156719</c:v>
                </c:pt>
                <c:pt idx="1483">
                  <c:v>-0.43491138865577328</c:v>
                </c:pt>
                <c:pt idx="1484">
                  <c:v>-0.39694920274473011</c:v>
                </c:pt>
                <c:pt idx="1485">
                  <c:v>-0.34773164831909958</c:v>
                </c:pt>
                <c:pt idx="1486">
                  <c:v>-0.36703361800858958</c:v>
                </c:pt>
                <c:pt idx="1487">
                  <c:v>-0.45416399269388352</c:v>
                </c:pt>
                <c:pt idx="1488">
                  <c:v>-0.46897368810781453</c:v>
                </c:pt>
                <c:pt idx="1489">
                  <c:v>-0.43782396208717972</c:v>
                </c:pt>
                <c:pt idx="1490">
                  <c:v>-0.5156735943130768</c:v>
                </c:pt>
                <c:pt idx="1491">
                  <c:v>-0.47864935577824941</c:v>
                </c:pt>
                <c:pt idx="1492">
                  <c:v>-0.41407908377351021</c:v>
                </c:pt>
                <c:pt idx="1493">
                  <c:v>-0.39250629412055082</c:v>
                </c:pt>
                <c:pt idx="1494">
                  <c:v>-0.38031297822974774</c:v>
                </c:pt>
                <c:pt idx="1495">
                  <c:v>-0.414375277681789</c:v>
                </c:pt>
                <c:pt idx="1496">
                  <c:v>-0.4130917707459148</c:v>
                </c:pt>
                <c:pt idx="1497">
                  <c:v>-0.49612479636668799</c:v>
                </c:pt>
                <c:pt idx="1498">
                  <c:v>-0.51922792121242023</c:v>
                </c:pt>
                <c:pt idx="1499">
                  <c:v>-0.56859357259219012</c:v>
                </c:pt>
                <c:pt idx="1500">
                  <c:v>-0.61800858962334004</c:v>
                </c:pt>
                <c:pt idx="1501">
                  <c:v>-0.66149972848891736</c:v>
                </c:pt>
                <c:pt idx="1502">
                  <c:v>-0.64308634052426306</c:v>
                </c:pt>
                <c:pt idx="1503">
                  <c:v>-0.64037122969837568</c:v>
                </c:pt>
                <c:pt idx="1504">
                  <c:v>-0.54810682726958559</c:v>
                </c:pt>
                <c:pt idx="1505">
                  <c:v>-0.45515130572147894</c:v>
                </c:pt>
                <c:pt idx="1506">
                  <c:v>-0.40879695907587493</c:v>
                </c:pt>
                <c:pt idx="1507">
                  <c:v>-0.35799970380609158</c:v>
                </c:pt>
                <c:pt idx="1508">
                  <c:v>-0.2671669052673149</c:v>
                </c:pt>
                <c:pt idx="1509">
                  <c:v>-0.37611689786246727</c:v>
                </c:pt>
                <c:pt idx="1510">
                  <c:v>-0.33015747642790128</c:v>
                </c:pt>
                <c:pt idx="1511">
                  <c:v>-0.36352865676062596</c:v>
                </c:pt>
                <c:pt idx="1512">
                  <c:v>-0.42301426667324876</c:v>
                </c:pt>
                <c:pt idx="1513">
                  <c:v>-0.55333958631584146</c:v>
                </c:pt>
                <c:pt idx="1514">
                  <c:v>-0.5851310658044131</c:v>
                </c:pt>
                <c:pt idx="1515">
                  <c:v>-0.59648516562176013</c:v>
                </c:pt>
                <c:pt idx="1516">
                  <c:v>-0.52307844202004239</c:v>
                </c:pt>
                <c:pt idx="1517">
                  <c:v>-0.47420644715407007</c:v>
                </c:pt>
                <c:pt idx="1518">
                  <c:v>-0.44256306461963757</c:v>
                </c:pt>
                <c:pt idx="1519">
                  <c:v>-0.36807029668756469</c:v>
                </c:pt>
                <c:pt idx="1520">
                  <c:v>-0.43678728340820439</c:v>
                </c:pt>
                <c:pt idx="1521">
                  <c:v>-0.50698523967023734</c:v>
                </c:pt>
                <c:pt idx="1522">
                  <c:v>-0.43140642740780966</c:v>
                </c:pt>
                <c:pt idx="1523">
                  <c:v>-0.36767537147652646</c:v>
                </c:pt>
                <c:pt idx="1524">
                  <c:v>-0.42212568494841279</c:v>
                </c:pt>
                <c:pt idx="1525">
                  <c:v>-0.47721775188823601</c:v>
                </c:pt>
                <c:pt idx="1526">
                  <c:v>-0.54771190205854758</c:v>
                </c:pt>
                <c:pt idx="1527">
                  <c:v>-0.50881176877128875</c:v>
                </c:pt>
                <c:pt idx="1528">
                  <c:v>-0.3657501110727156</c:v>
                </c:pt>
                <c:pt idx="1529">
                  <c:v>-0.35044675914498691</c:v>
                </c:pt>
                <c:pt idx="1530">
                  <c:v>-0.26208224317519868</c:v>
                </c:pt>
                <c:pt idx="1531">
                  <c:v>-0.2178999851903046</c:v>
                </c:pt>
                <c:pt idx="1532">
                  <c:v>-0.25092560596337049</c:v>
                </c:pt>
                <c:pt idx="1533">
                  <c:v>-0.25887347583551368</c:v>
                </c:pt>
                <c:pt idx="1534">
                  <c:v>-0.30428987510490202</c:v>
                </c:pt>
                <c:pt idx="1535">
                  <c:v>-0.43525694821543154</c:v>
                </c:pt>
                <c:pt idx="1536">
                  <c:v>-0.40198449918546658</c:v>
                </c:pt>
                <c:pt idx="1537">
                  <c:v>-0.48985535864145707</c:v>
                </c:pt>
                <c:pt idx="1538">
                  <c:v>-0.51058893222096047</c:v>
                </c:pt>
                <c:pt idx="1539">
                  <c:v>-0.49819815372463822</c:v>
                </c:pt>
                <c:pt idx="1540">
                  <c:v>-0.5773806585377893</c:v>
                </c:pt>
                <c:pt idx="1541">
                  <c:v>-0.69018117194056361</c:v>
                </c:pt>
                <c:pt idx="1542">
                  <c:v>-0.68460285333464954</c:v>
                </c:pt>
                <c:pt idx="1543">
                  <c:v>-0.62052623784370831</c:v>
                </c:pt>
                <c:pt idx="1544">
                  <c:v>-0.4437478402527521</c:v>
                </c:pt>
                <c:pt idx="1545">
                  <c:v>-0.2261440489707261</c:v>
                </c:pt>
                <c:pt idx="1546">
                  <c:v>-0.20294219282223422</c:v>
                </c:pt>
                <c:pt idx="1547">
                  <c:v>-0.14898553586414556</c:v>
                </c:pt>
                <c:pt idx="1548">
                  <c:v>-7.4196574023794093E-2</c:v>
                </c:pt>
                <c:pt idx="1549">
                  <c:v>-0.24120057264155592</c:v>
                </c:pt>
                <c:pt idx="1550">
                  <c:v>-0.31954386138125074</c:v>
                </c:pt>
                <c:pt idx="1551">
                  <c:v>-9.9027496667818474E-2</c:v>
                </c:pt>
                <c:pt idx="1552">
                  <c:v>-0.19746260551907979</c:v>
                </c:pt>
                <c:pt idx="1553">
                  <c:v>-0.30182159253591351</c:v>
                </c:pt>
                <c:pt idx="1554">
                  <c:v>-0.19958532852840977</c:v>
                </c:pt>
                <c:pt idx="1555">
                  <c:v>-0.38490398380806623</c:v>
                </c:pt>
                <c:pt idx="1556">
                  <c:v>-0.55294466110480311</c:v>
                </c:pt>
                <c:pt idx="1557">
                  <c:v>-0.4336278817198993</c:v>
                </c:pt>
                <c:pt idx="1558">
                  <c:v>-0.47203435849336017</c:v>
                </c:pt>
                <c:pt idx="1559">
                  <c:v>-0.32759046255615332</c:v>
                </c:pt>
                <c:pt idx="1560">
                  <c:v>-2.5670138717479476E-3</c:v>
                </c:pt>
                <c:pt idx="1561">
                  <c:v>0.12736338055980648</c:v>
                </c:pt>
                <c:pt idx="1562">
                  <c:v>0.10485264353063142</c:v>
                </c:pt>
                <c:pt idx="1563">
                  <c:v>0.18275164140790848</c:v>
                </c:pt>
                <c:pt idx="1564">
                  <c:v>-0.14636915634101791</c:v>
                </c:pt>
                <c:pt idx="1565">
                  <c:v>-0.88329960013822373</c:v>
                </c:pt>
                <c:pt idx="1566">
                  <c:v>-1.0416152441131459</c:v>
                </c:pt>
                <c:pt idx="1567">
                  <c:v>-1.2842721034704052</c:v>
                </c:pt>
                <c:pt idx="1568">
                  <c:v>-0.96396307449276775</c:v>
                </c:pt>
                <c:pt idx="1569">
                  <c:v>-0.57224663079429317</c:v>
                </c:pt>
                <c:pt idx="1570">
                  <c:v>-0.36342992545786629</c:v>
                </c:pt>
                <c:pt idx="1571">
                  <c:v>-3.4555955965838964E-2</c:v>
                </c:pt>
                <c:pt idx="1572">
                  <c:v>-8.0021720886607042E-2</c:v>
                </c:pt>
                <c:pt idx="1573">
                  <c:v>-0.57308584686774944</c:v>
                </c:pt>
                <c:pt idx="1574">
                  <c:v>-0.55669645060966566</c:v>
                </c:pt>
                <c:pt idx="1575">
                  <c:v>-0.63622451498247501</c:v>
                </c:pt>
                <c:pt idx="1576">
                  <c:v>-0.88917411265241619</c:v>
                </c:pt>
                <c:pt idx="1577">
                  <c:v>-0.69788221355580771</c:v>
                </c:pt>
                <c:pt idx="1578">
                  <c:v>-0.20299155847361394</c:v>
                </c:pt>
                <c:pt idx="1579">
                  <c:v>0.58942587747445341</c:v>
                </c:pt>
                <c:pt idx="1580">
                  <c:v>1.5642987609221499</c:v>
                </c:pt>
                <c:pt idx="1581">
                  <c:v>2.8317124944463634</c:v>
                </c:pt>
                <c:pt idx="1582">
                  <c:v>2.7726218097447792</c:v>
                </c:pt>
                <c:pt idx="1583">
                  <c:v>2.255615342844449</c:v>
                </c:pt>
                <c:pt idx="1584">
                  <c:v>1.3078442020042451</c:v>
                </c:pt>
                <c:pt idx="1585">
                  <c:v>0.84356025077750874</c:v>
                </c:pt>
                <c:pt idx="1586">
                  <c:v>0.67161968702177044</c:v>
                </c:pt>
                <c:pt idx="1587">
                  <c:v>0.71032235770350982</c:v>
                </c:pt>
                <c:pt idx="1588">
                  <c:v>0.7426074937058792</c:v>
                </c:pt>
                <c:pt idx="1589">
                  <c:v>0.92155797995754529</c:v>
                </c:pt>
                <c:pt idx="1590">
                  <c:v>1.6198844843757711</c:v>
                </c:pt>
                <c:pt idx="1591">
                  <c:v>1.7009922495927332</c:v>
                </c:pt>
                <c:pt idx="1592">
                  <c:v>1.6531569334057359</c:v>
                </c:pt>
                <c:pt idx="1593">
                  <c:v>1.638988991459742</c:v>
                </c:pt>
                <c:pt idx="1594">
                  <c:v>1.6471343239374041</c:v>
                </c:pt>
                <c:pt idx="1595">
                  <c:v>1.9482154317026212</c:v>
                </c:pt>
                <c:pt idx="1596">
                  <c:v>2.4714419706768025</c:v>
                </c:pt>
                <c:pt idx="1597">
                  <c:v>3.3540998173470893</c:v>
                </c:pt>
                <c:pt idx="1598">
                  <c:v>3.9598163597768665</c:v>
                </c:pt>
                <c:pt idx="1599">
                  <c:v>2.3405242632176524</c:v>
                </c:pt>
                <c:pt idx="1600">
                  <c:v>1.6289183985782691</c:v>
                </c:pt>
                <c:pt idx="1601">
                  <c:v>0.99220022708199629</c:v>
                </c:pt>
                <c:pt idx="1602">
                  <c:v>0.44404403416103094</c:v>
                </c:pt>
                <c:pt idx="1603">
                  <c:v>0.40850076516759654</c:v>
                </c:pt>
                <c:pt idx="1604">
                  <c:v>0.73693044379720563</c:v>
                </c:pt>
                <c:pt idx="1605">
                  <c:v>0.11393592338450913</c:v>
                </c:pt>
                <c:pt idx="1606">
                  <c:v>1.0035049612479634</c:v>
                </c:pt>
                <c:pt idx="1607">
                  <c:v>1.0711852692896282</c:v>
                </c:pt>
                <c:pt idx="1608">
                  <c:v>0.2342400157970084</c:v>
                </c:pt>
                <c:pt idx="1609">
                  <c:v>0.6972898257392508</c:v>
                </c:pt>
                <c:pt idx="1610">
                  <c:v>1.1411363972947621</c:v>
                </c:pt>
                <c:pt idx="1611">
                  <c:v>0.89105000740484785</c:v>
                </c:pt>
                <c:pt idx="1612">
                  <c:v>4.2229352816310408</c:v>
                </c:pt>
                <c:pt idx="1613">
                  <c:v>4.1883793256652018</c:v>
                </c:pt>
                <c:pt idx="1614">
                  <c:v>0.78659228908525447</c:v>
                </c:pt>
                <c:pt idx="1615">
                  <c:v>-0.27965641506639677</c:v>
                </c:pt>
                <c:pt idx="1616">
                  <c:v>-0.30675815767389053</c:v>
                </c:pt>
                <c:pt idx="1617">
                  <c:v>-0.96460482796070479</c:v>
                </c:pt>
                <c:pt idx="1618">
                  <c:v>3.2729426864787567E-2</c:v>
                </c:pt>
                <c:pt idx="1619">
                  <c:v>1.7897023251221797</c:v>
                </c:pt>
                <c:pt idx="1620">
                  <c:v>1.5081206496519721</c:v>
                </c:pt>
                <c:pt idx="1621">
                  <c:v>1.1680406772967367</c:v>
                </c:pt>
                <c:pt idx="1622">
                  <c:v>1.8922347830379618</c:v>
                </c:pt>
                <c:pt idx="1623">
                  <c:v>2.7214296292639575</c:v>
                </c:pt>
                <c:pt idx="1624">
                  <c:v>0.67862960951769757</c:v>
                </c:pt>
                <c:pt idx="1625">
                  <c:v>0.55659771930690638</c:v>
                </c:pt>
                <c:pt idx="1626">
                  <c:v>0.20881670533642688</c:v>
                </c:pt>
                <c:pt idx="1627">
                  <c:v>-1.1487880732586264</c:v>
                </c:pt>
                <c:pt idx="1628">
                  <c:v>-0.35390235474157083</c:v>
                </c:pt>
                <c:pt idx="1629">
                  <c:v>1.360714814631979</c:v>
                </c:pt>
                <c:pt idx="1630">
                  <c:v>0.82524559411561438</c:v>
                </c:pt>
                <c:pt idx="1631">
                  <c:v>-5.6967961692254564E-2</c:v>
                </c:pt>
                <c:pt idx="1632">
                  <c:v>1.0699017623537539</c:v>
                </c:pt>
                <c:pt idx="1633">
                  <c:v>1.0468973688107814</c:v>
                </c:pt>
                <c:pt idx="1634">
                  <c:v>0.86750259169669719</c:v>
                </c:pt>
                <c:pt idx="1635">
                  <c:v>2.3459544848694271</c:v>
                </c:pt>
                <c:pt idx="1636">
                  <c:v>1.160290270030113</c:v>
                </c:pt>
                <c:pt idx="1637">
                  <c:v>0.46660413684158569</c:v>
                </c:pt>
                <c:pt idx="1638">
                  <c:v>0.73085846867749438</c:v>
                </c:pt>
                <c:pt idx="1639">
                  <c:v>1.2231821098879396</c:v>
                </c:pt>
                <c:pt idx="1640">
                  <c:v>0.74650738016488127</c:v>
                </c:pt>
                <c:pt idx="1641">
                  <c:v>0.94703065606950676</c:v>
                </c:pt>
                <c:pt idx="1642">
                  <c:v>4.3187046453077942</c:v>
                </c:pt>
                <c:pt idx="1643">
                  <c:v>6.4206940810583983</c:v>
                </c:pt>
                <c:pt idx="1644">
                  <c:v>4.3591844794392056</c:v>
                </c:pt>
                <c:pt idx="1645">
                  <c:v>3.2790640272498388</c:v>
                </c:pt>
                <c:pt idx="1646">
                  <c:v>1.8665646443204815</c:v>
                </c:pt>
                <c:pt idx="1647">
                  <c:v>0.84370834773164816</c:v>
                </c:pt>
                <c:pt idx="1648">
                  <c:v>0.65720491681887716</c:v>
                </c:pt>
                <c:pt idx="1649">
                  <c:v>0.59347386088759446</c:v>
                </c:pt>
                <c:pt idx="1650">
                  <c:v>2.2363627388063385</c:v>
                </c:pt>
                <c:pt idx="1651">
                  <c:v>-1.5625660265587202</c:v>
                </c:pt>
                <c:pt idx="1652">
                  <c:v>-1.6797995754553978</c:v>
                </c:pt>
                <c:pt idx="1653">
                  <c:v>2.9581872932813345</c:v>
                </c:pt>
                <c:pt idx="1654">
                  <c:v>0</c:v>
                </c:pt>
                <c:pt idx="1655">
                  <c:v>0</c:v>
                </c:pt>
                <c:pt idx="1656">
                  <c:v>-0.61840351483437805</c:v>
                </c:pt>
                <c:pt idx="1657">
                  <c:v>2.0206348422767437</c:v>
                </c:pt>
                <c:pt idx="1658">
                  <c:v>0.10850570173273444</c:v>
                </c:pt>
                <c:pt idx="1659">
                  <c:v>-0.58824110184133871</c:v>
                </c:pt>
                <c:pt idx="1660">
                  <c:v>-0.99955570913758196</c:v>
                </c:pt>
                <c:pt idx="1661">
                  <c:v>-1.8389001332872585</c:v>
                </c:pt>
                <c:pt idx="1662">
                  <c:v>-1.9410475391222786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585-4FA5-93B0-E5B1BDD660F8}"/>
            </c:ext>
          </c:extLst>
        </c:ser>
        <c:ser>
          <c:idx val="2"/>
          <c:order val="2"/>
          <c:tx>
            <c:strRef>
              <c:f>Abs!$LY$2</c:f>
              <c:strCache>
                <c:ptCount val="1"/>
                <c:pt idx="0">
                  <c:v>5172L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Abs!$LY$3:$LY$1668</c:f>
              <c:numCache>
                <c:formatCode>General</c:formatCode>
                <c:ptCount val="1666"/>
                <c:pt idx="0">
                  <c:v>-2.0737700432331856</c:v>
                </c:pt>
                <c:pt idx="1">
                  <c:v>-2.0737700432331856</c:v>
                </c:pt>
                <c:pt idx="2">
                  <c:v>-2.0737700432331856</c:v>
                </c:pt>
                <c:pt idx="3">
                  <c:v>-2.0737700432331856</c:v>
                </c:pt>
                <c:pt idx="4">
                  <c:v>-2.0737700432331856</c:v>
                </c:pt>
                <c:pt idx="5">
                  <c:v>-2.0737700432331856</c:v>
                </c:pt>
                <c:pt idx="6">
                  <c:v>-2.0737700432331856</c:v>
                </c:pt>
                <c:pt idx="7">
                  <c:v>-2.0737700432331856</c:v>
                </c:pt>
                <c:pt idx="8">
                  <c:v>-2.0737700432331856</c:v>
                </c:pt>
                <c:pt idx="9">
                  <c:v>-2.0737700432331856</c:v>
                </c:pt>
                <c:pt idx="10">
                  <c:v>-0.21928528429923927</c:v>
                </c:pt>
                <c:pt idx="11">
                  <c:v>4.3471788978273951</c:v>
                </c:pt>
                <c:pt idx="12">
                  <c:v>1.0678049581349534</c:v>
                </c:pt>
                <c:pt idx="13">
                  <c:v>0.78449077874459605</c:v>
                </c:pt>
                <c:pt idx="14">
                  <c:v>1.3181743556066325</c:v>
                </c:pt>
                <c:pt idx="15">
                  <c:v>1.3738849668910418</c:v>
                </c:pt>
                <c:pt idx="16">
                  <c:v>1.3711486893230449</c:v>
                </c:pt>
                <c:pt idx="17">
                  <c:v>1.3116072894434412</c:v>
                </c:pt>
                <c:pt idx="18">
                  <c:v>1.0432331855743449</c:v>
                </c:pt>
                <c:pt idx="19">
                  <c:v>0.93038909867016939</c:v>
                </c:pt>
                <c:pt idx="20">
                  <c:v>0.72308871011875453</c:v>
                </c:pt>
                <c:pt idx="21">
                  <c:v>0.65200021890220561</c:v>
                </c:pt>
                <c:pt idx="22">
                  <c:v>0.92584687790729514</c:v>
                </c:pt>
                <c:pt idx="23">
                  <c:v>1.146883379850052</c:v>
                </c:pt>
                <c:pt idx="24">
                  <c:v>1.3759645378427188</c:v>
                </c:pt>
                <c:pt idx="25">
                  <c:v>1.3574673014830627</c:v>
                </c:pt>
                <c:pt idx="26">
                  <c:v>1.4190335467629838</c:v>
                </c:pt>
                <c:pt idx="27">
                  <c:v>1.6437913861982159</c:v>
                </c:pt>
                <c:pt idx="28">
                  <c:v>1.6206424779729656</c:v>
                </c:pt>
                <c:pt idx="29">
                  <c:v>1.6972035243255073</c:v>
                </c:pt>
                <c:pt idx="30">
                  <c:v>1.7587150440540686</c:v>
                </c:pt>
                <c:pt idx="31">
                  <c:v>1.985935533300498</c:v>
                </c:pt>
                <c:pt idx="32">
                  <c:v>2.0901877086411647</c:v>
                </c:pt>
                <c:pt idx="33">
                  <c:v>2.3069556175778474</c:v>
                </c:pt>
                <c:pt idx="34">
                  <c:v>2.3773874021780768</c:v>
                </c:pt>
                <c:pt idx="35">
                  <c:v>2.3907404367098994</c:v>
                </c:pt>
                <c:pt idx="36">
                  <c:v>2.3616811689377775</c:v>
                </c:pt>
                <c:pt idx="37">
                  <c:v>1.9315383352487279</c:v>
                </c:pt>
                <c:pt idx="38">
                  <c:v>1.5470913369452197</c:v>
                </c:pt>
                <c:pt idx="39">
                  <c:v>1.5146390849887814</c:v>
                </c:pt>
                <c:pt idx="40">
                  <c:v>1.6155530016964923</c:v>
                </c:pt>
                <c:pt idx="41">
                  <c:v>1.8298582608219778</c:v>
                </c:pt>
                <c:pt idx="42">
                  <c:v>1.9586822087232529</c:v>
                </c:pt>
                <c:pt idx="43">
                  <c:v>1.8828325945383901</c:v>
                </c:pt>
                <c:pt idx="44">
                  <c:v>1.7976249110709792</c:v>
                </c:pt>
                <c:pt idx="45">
                  <c:v>1.7493569747715207</c:v>
                </c:pt>
                <c:pt idx="46">
                  <c:v>1.8943249603239753</c:v>
                </c:pt>
                <c:pt idx="47">
                  <c:v>1.9476823728999073</c:v>
                </c:pt>
                <c:pt idx="48">
                  <c:v>2.4250533574125757</c:v>
                </c:pt>
                <c:pt idx="49">
                  <c:v>2.0667104471077544</c:v>
                </c:pt>
                <c:pt idx="50">
                  <c:v>1.9738411864499532</c:v>
                </c:pt>
                <c:pt idx="51">
                  <c:v>1.7661029934876591</c:v>
                </c:pt>
                <c:pt idx="52">
                  <c:v>1.6148962950801731</c:v>
                </c:pt>
                <c:pt idx="53">
                  <c:v>1.7998139331253762</c:v>
                </c:pt>
                <c:pt idx="54">
                  <c:v>1.9483390795162259</c:v>
                </c:pt>
                <c:pt idx="55">
                  <c:v>1.9170360641383462</c:v>
                </c:pt>
                <c:pt idx="56">
                  <c:v>2.0166365676134186</c:v>
                </c:pt>
                <c:pt idx="57">
                  <c:v>1.9472445684890274</c:v>
                </c:pt>
                <c:pt idx="58">
                  <c:v>1.9331801017895256</c:v>
                </c:pt>
                <c:pt idx="59">
                  <c:v>1.9891096152793739</c:v>
                </c:pt>
                <c:pt idx="60">
                  <c:v>1.9865922399168172</c:v>
                </c:pt>
                <c:pt idx="61">
                  <c:v>1.936682537076561</c:v>
                </c:pt>
                <c:pt idx="62">
                  <c:v>1.9057078750068406</c:v>
                </c:pt>
                <c:pt idx="63">
                  <c:v>1.926613035626334</c:v>
                </c:pt>
                <c:pt idx="64">
                  <c:v>1.9186778306791439</c:v>
                </c:pt>
                <c:pt idx="65">
                  <c:v>2.0487604662616978</c:v>
                </c:pt>
                <c:pt idx="66">
                  <c:v>1.9200459694631427</c:v>
                </c:pt>
                <c:pt idx="67">
                  <c:v>1.8463853773326768</c:v>
                </c:pt>
                <c:pt idx="68">
                  <c:v>1.8886335029825423</c:v>
                </c:pt>
                <c:pt idx="69">
                  <c:v>1.8826684178843105</c:v>
                </c:pt>
                <c:pt idx="70">
                  <c:v>2.0684069391999125</c:v>
                </c:pt>
                <c:pt idx="71">
                  <c:v>2.1032123898648281</c:v>
                </c:pt>
                <c:pt idx="72">
                  <c:v>1.9406227767744761</c:v>
                </c:pt>
                <c:pt idx="73">
                  <c:v>1.8055601160181689</c:v>
                </c:pt>
                <c:pt idx="74">
                  <c:v>1.7062332402998961</c:v>
                </c:pt>
                <c:pt idx="75">
                  <c:v>1.7784162425436438</c:v>
                </c:pt>
                <c:pt idx="76">
                  <c:v>1.8268483554971813</c:v>
                </c:pt>
                <c:pt idx="77">
                  <c:v>1.8313905762600555</c:v>
                </c:pt>
                <c:pt idx="78">
                  <c:v>1.7374268045750563</c:v>
                </c:pt>
                <c:pt idx="79">
                  <c:v>1.6891041427242381</c:v>
                </c:pt>
                <c:pt idx="80">
                  <c:v>1.6814972910852077</c:v>
                </c:pt>
                <c:pt idx="81">
                  <c:v>1.7517648990313577</c:v>
                </c:pt>
                <c:pt idx="82">
                  <c:v>1.8301866141301371</c:v>
                </c:pt>
                <c:pt idx="83">
                  <c:v>1.9006183987303671</c:v>
                </c:pt>
                <c:pt idx="84">
                  <c:v>1.9821594702566629</c:v>
                </c:pt>
                <c:pt idx="85">
                  <c:v>1.9871394954304165</c:v>
                </c:pt>
                <c:pt idx="86">
                  <c:v>1.9897663218956931</c:v>
                </c:pt>
                <c:pt idx="87">
                  <c:v>2.0596508509823233</c:v>
                </c:pt>
                <c:pt idx="88">
                  <c:v>1.9901494007552127</c:v>
                </c:pt>
                <c:pt idx="89">
                  <c:v>1.9174738685492254</c:v>
                </c:pt>
                <c:pt idx="90">
                  <c:v>1.8751162917966397</c:v>
                </c:pt>
                <c:pt idx="91">
                  <c:v>1.7956000656706614</c:v>
                </c:pt>
                <c:pt idx="92">
                  <c:v>1.8023860340392928</c:v>
                </c:pt>
                <c:pt idx="93">
                  <c:v>1.7969134789032999</c:v>
                </c:pt>
                <c:pt idx="94">
                  <c:v>1.8153012641602364</c:v>
                </c:pt>
                <c:pt idx="95">
                  <c:v>1.8862803042740657</c:v>
                </c:pt>
                <c:pt idx="96">
                  <c:v>1.9007825753844467</c:v>
                </c:pt>
                <c:pt idx="97">
                  <c:v>1.9302249220160894</c:v>
                </c:pt>
                <c:pt idx="98">
                  <c:v>1.8290921031029386</c:v>
                </c:pt>
                <c:pt idx="99">
                  <c:v>1.8213210748098287</c:v>
                </c:pt>
                <c:pt idx="100">
                  <c:v>1.9759207574016306</c:v>
                </c:pt>
                <c:pt idx="101">
                  <c:v>1.9778908772505883</c:v>
                </c:pt>
                <c:pt idx="102">
                  <c:v>1.963224429486127</c:v>
                </c:pt>
                <c:pt idx="103">
                  <c:v>1.877852569364636</c:v>
                </c:pt>
                <c:pt idx="104">
                  <c:v>1.8270125321512616</c:v>
                </c:pt>
                <c:pt idx="105">
                  <c:v>1.9069665626881194</c:v>
                </c:pt>
                <c:pt idx="106">
                  <c:v>1.8958025502106934</c:v>
                </c:pt>
                <c:pt idx="107">
                  <c:v>1.9130958244404308</c:v>
                </c:pt>
                <c:pt idx="108">
                  <c:v>1.9647020193728451</c:v>
                </c:pt>
                <c:pt idx="109">
                  <c:v>2.0407705357631478</c:v>
                </c:pt>
                <c:pt idx="110">
                  <c:v>2.1186997208996883</c:v>
                </c:pt>
                <c:pt idx="111">
                  <c:v>2.0964811470475562</c:v>
                </c:pt>
                <c:pt idx="112">
                  <c:v>2.03119356427516</c:v>
                </c:pt>
                <c:pt idx="113">
                  <c:v>1.9825425491161826</c:v>
                </c:pt>
                <c:pt idx="114">
                  <c:v>1.9999999999999998</c:v>
                </c:pt>
                <c:pt idx="115">
                  <c:v>1.9713785366387566</c:v>
                </c:pt>
                <c:pt idx="116">
                  <c:v>1.9987413123187217</c:v>
                </c:pt>
                <c:pt idx="117">
                  <c:v>1.952169868111421</c:v>
                </c:pt>
                <c:pt idx="118">
                  <c:v>2.0343676462540361</c:v>
                </c:pt>
                <c:pt idx="119">
                  <c:v>2.0412630657253876</c:v>
                </c:pt>
                <c:pt idx="120">
                  <c:v>2.0236414381874899</c:v>
                </c:pt>
                <c:pt idx="121">
                  <c:v>2.0016417665407982</c:v>
                </c:pt>
                <c:pt idx="122">
                  <c:v>2.0351885295244347</c:v>
                </c:pt>
                <c:pt idx="123">
                  <c:v>2.0688994691621518</c:v>
                </c:pt>
                <c:pt idx="124">
                  <c:v>2.0875608821758878</c:v>
                </c:pt>
                <c:pt idx="125">
                  <c:v>2.01559678213758</c:v>
                </c:pt>
                <c:pt idx="126">
                  <c:v>1.9838012367974607</c:v>
                </c:pt>
                <c:pt idx="127">
                  <c:v>1.9804082526131452</c:v>
                </c:pt>
                <c:pt idx="128">
                  <c:v>2.0056914573414328</c:v>
                </c:pt>
                <c:pt idx="129">
                  <c:v>2.0215071416844528</c:v>
                </c:pt>
                <c:pt idx="130">
                  <c:v>2.0498549772888963</c:v>
                </c:pt>
                <c:pt idx="131">
                  <c:v>2.0450391287692224</c:v>
                </c:pt>
                <c:pt idx="132">
                  <c:v>2.0332731352268376</c:v>
                </c:pt>
                <c:pt idx="133">
                  <c:v>2.0514420182783342</c:v>
                </c:pt>
                <c:pt idx="134">
                  <c:v>2.0918842007333227</c:v>
                </c:pt>
                <c:pt idx="135">
                  <c:v>2.073386964373666</c:v>
                </c:pt>
                <c:pt idx="136">
                  <c:v>2.0959886170853168</c:v>
                </c:pt>
                <c:pt idx="137">
                  <c:v>2.0656706616319158</c:v>
                </c:pt>
                <c:pt idx="138">
                  <c:v>2.0876156077272481</c:v>
                </c:pt>
                <c:pt idx="139">
                  <c:v>2.1229135883544026</c:v>
                </c:pt>
                <c:pt idx="140">
                  <c:v>2.147813714223171</c:v>
                </c:pt>
                <c:pt idx="141">
                  <c:v>2.0818694248344554</c:v>
                </c:pt>
                <c:pt idx="142">
                  <c:v>2.0711432167679087</c:v>
                </c:pt>
                <c:pt idx="143">
                  <c:v>2.0580090844415255</c:v>
                </c:pt>
                <c:pt idx="144">
                  <c:v>2.0174574508838177</c:v>
                </c:pt>
                <c:pt idx="145">
                  <c:v>2.0199748262463744</c:v>
                </c:pt>
                <c:pt idx="146">
                  <c:v>2.0666009960050347</c:v>
                </c:pt>
                <c:pt idx="147">
                  <c:v>2.097411481420675</c:v>
                </c:pt>
                <c:pt idx="148">
                  <c:v>2.1860121490724018</c:v>
                </c:pt>
                <c:pt idx="149">
                  <c:v>2.2858862803042741</c:v>
                </c:pt>
                <c:pt idx="150">
                  <c:v>2.2800306463087616</c:v>
                </c:pt>
                <c:pt idx="151">
                  <c:v>2.254747441580474</c:v>
                </c:pt>
                <c:pt idx="152">
                  <c:v>2.2397526405078527</c:v>
                </c:pt>
                <c:pt idx="153">
                  <c:v>2.2003502435287032</c:v>
                </c:pt>
                <c:pt idx="154">
                  <c:v>2.2248125649865917</c:v>
                </c:pt>
                <c:pt idx="155">
                  <c:v>2.2114595304547691</c:v>
                </c:pt>
                <c:pt idx="156">
                  <c:v>2.165380616209708</c:v>
                </c:pt>
                <c:pt idx="157">
                  <c:v>2.1405352158922999</c:v>
                </c:pt>
                <c:pt idx="158">
                  <c:v>2.1469928309527715</c:v>
                </c:pt>
                <c:pt idx="159">
                  <c:v>2.1443660044874955</c:v>
                </c:pt>
                <c:pt idx="160">
                  <c:v>2.1664751272369065</c:v>
                </c:pt>
                <c:pt idx="161">
                  <c:v>2.1454057899633341</c:v>
                </c:pt>
                <c:pt idx="162">
                  <c:v>2.0860832922891697</c:v>
                </c:pt>
                <c:pt idx="163">
                  <c:v>2.0818694248344554</c:v>
                </c:pt>
                <c:pt idx="164">
                  <c:v>2.083565916926613</c:v>
                </c:pt>
                <c:pt idx="165">
                  <c:v>2.1125157335960156</c:v>
                </c:pt>
                <c:pt idx="166">
                  <c:v>2.1356099162699063</c:v>
                </c:pt>
                <c:pt idx="167">
                  <c:v>2.1589777267005963</c:v>
                </c:pt>
                <c:pt idx="168">
                  <c:v>2.1594155311114762</c:v>
                </c:pt>
                <c:pt idx="169">
                  <c:v>2.1239533738302412</c:v>
                </c:pt>
                <c:pt idx="170">
                  <c:v>2.0895310020248452</c:v>
                </c:pt>
                <c:pt idx="171">
                  <c:v>2.096973677009796</c:v>
                </c:pt>
                <c:pt idx="172">
                  <c:v>2.0811032671154162</c:v>
                </c:pt>
                <c:pt idx="173">
                  <c:v>2.0846604279538119</c:v>
                </c:pt>
                <c:pt idx="174">
                  <c:v>2.0576260055820064</c:v>
                </c:pt>
                <c:pt idx="175">
                  <c:v>2.03896459256827</c:v>
                </c:pt>
                <c:pt idx="176">
                  <c:v>2.0389098670169101</c:v>
                </c:pt>
                <c:pt idx="177">
                  <c:v>2.0382531604005911</c:v>
                </c:pt>
                <c:pt idx="178">
                  <c:v>2.0318502708914794</c:v>
                </c:pt>
                <c:pt idx="179">
                  <c:v>2.0192086685273352</c:v>
                </c:pt>
                <c:pt idx="180">
                  <c:v>2.0326164286105182</c:v>
                </c:pt>
                <c:pt idx="181">
                  <c:v>2.0638647184370384</c:v>
                </c:pt>
                <c:pt idx="182">
                  <c:v>2.0674218792754333</c:v>
                </c:pt>
                <c:pt idx="183">
                  <c:v>2.059103595468724</c:v>
                </c:pt>
                <c:pt idx="184">
                  <c:v>2.0579543588901661</c:v>
                </c:pt>
                <c:pt idx="185">
                  <c:v>2.0614567941772015</c:v>
                </c:pt>
                <c:pt idx="186">
                  <c:v>2.0923767306955616</c:v>
                </c:pt>
                <c:pt idx="187">
                  <c:v>2.1156898155748918</c:v>
                </c:pt>
                <c:pt idx="188">
                  <c:v>2.1251026104088</c:v>
                </c:pt>
                <c:pt idx="189">
                  <c:v>2.1415750013681389</c:v>
                </c:pt>
                <c:pt idx="190">
                  <c:v>2.1501669129316476</c:v>
                </c:pt>
                <c:pt idx="191">
                  <c:v>2.1246648059979201</c:v>
                </c:pt>
                <c:pt idx="192">
                  <c:v>2.1206151151972858</c:v>
                </c:pt>
                <c:pt idx="193">
                  <c:v>2.0971378536638756</c:v>
                </c:pt>
                <c:pt idx="194">
                  <c:v>2.1016800744267496</c:v>
                </c:pt>
                <c:pt idx="195">
                  <c:v>2.1275105346686369</c:v>
                </c:pt>
                <c:pt idx="196">
                  <c:v>2.1316696765719918</c:v>
                </c:pt>
                <c:pt idx="197">
                  <c:v>2.1231324905598425</c:v>
                </c:pt>
                <c:pt idx="198">
                  <c:v>2.0814316204235754</c:v>
                </c:pt>
                <c:pt idx="199">
                  <c:v>2.0272533245772455</c:v>
                </c:pt>
                <c:pt idx="200">
                  <c:v>2.0339845673945165</c:v>
                </c:pt>
                <c:pt idx="201">
                  <c:v>2.0227658293657309</c:v>
                </c:pt>
                <c:pt idx="202">
                  <c:v>2.0280194822962838</c:v>
                </c:pt>
                <c:pt idx="203">
                  <c:v>2.0397307502873092</c:v>
                </c:pt>
                <c:pt idx="204">
                  <c:v>2.0400591035954685</c:v>
                </c:pt>
                <c:pt idx="205">
                  <c:v>2.0605811853554421</c:v>
                </c:pt>
                <c:pt idx="206">
                  <c:v>2.0942921249931596</c:v>
                </c:pt>
                <c:pt idx="207">
                  <c:v>2.0910633174629236</c:v>
                </c:pt>
                <c:pt idx="208">
                  <c:v>2.1043069008920265</c:v>
                </c:pt>
                <c:pt idx="209">
                  <c:v>2.0721282766923879</c:v>
                </c:pt>
                <c:pt idx="210">
                  <c:v>2.0552180813221694</c:v>
                </c:pt>
                <c:pt idx="211">
                  <c:v>2.0128057790182234</c:v>
                </c:pt>
                <c:pt idx="212">
                  <c:v>1.9959503091993651</c:v>
                </c:pt>
                <c:pt idx="213">
                  <c:v>1.9788759371750668</c:v>
                </c:pt>
                <c:pt idx="214">
                  <c:v>1.9659607070541232</c:v>
                </c:pt>
                <c:pt idx="215">
                  <c:v>1.9764680129152299</c:v>
                </c:pt>
                <c:pt idx="216">
                  <c:v>1.9466973129754281</c:v>
                </c:pt>
                <c:pt idx="217">
                  <c:v>1.9714332621901163</c:v>
                </c:pt>
                <c:pt idx="218">
                  <c:v>1.9705576533683578</c:v>
                </c:pt>
                <c:pt idx="219">
                  <c:v>1.958353855415093</c:v>
                </c:pt>
                <c:pt idx="220">
                  <c:v>1.9248618179828163</c:v>
                </c:pt>
                <c:pt idx="221">
                  <c:v>1.9104689979751546</c:v>
                </c:pt>
                <c:pt idx="222">
                  <c:v>1.8736934274612815</c:v>
                </c:pt>
                <c:pt idx="223">
                  <c:v>1.9125485689268316</c:v>
                </c:pt>
                <c:pt idx="224">
                  <c:v>1.9280906255130521</c:v>
                </c:pt>
                <c:pt idx="225">
                  <c:v>1.9638264105510859</c:v>
                </c:pt>
                <c:pt idx="226">
                  <c:v>1.9786570349696275</c:v>
                </c:pt>
                <c:pt idx="227">
                  <c:v>1.9401302468122366</c:v>
                </c:pt>
                <c:pt idx="228">
                  <c:v>1.918075849614185</c:v>
                </c:pt>
                <c:pt idx="229">
                  <c:v>1.8786734526350355</c:v>
                </c:pt>
                <c:pt idx="230">
                  <c:v>1.8833798500519894</c:v>
                </c:pt>
                <c:pt idx="231">
                  <c:v>1.8812455535489521</c:v>
                </c:pt>
                <c:pt idx="232">
                  <c:v>1.8767580583374375</c:v>
                </c:pt>
                <c:pt idx="233">
                  <c:v>1.8696437366606469</c:v>
                </c:pt>
                <c:pt idx="234">
                  <c:v>1.89049417172878</c:v>
                </c:pt>
                <c:pt idx="235">
                  <c:v>1.9036830296065232</c:v>
                </c:pt>
                <c:pt idx="236">
                  <c:v>1.9150112187380288</c:v>
                </c:pt>
                <c:pt idx="237">
                  <c:v>1.8974443167514912</c:v>
                </c:pt>
                <c:pt idx="238">
                  <c:v>1.8828873200897498</c:v>
                </c:pt>
                <c:pt idx="239">
                  <c:v>1.9047775406337217</c:v>
                </c:pt>
                <c:pt idx="240">
                  <c:v>1.9049964428391617</c:v>
                </c:pt>
                <c:pt idx="241">
                  <c:v>1.9116182345537129</c:v>
                </c:pt>
                <c:pt idx="242">
                  <c:v>1.8828873200897498</c:v>
                </c:pt>
                <c:pt idx="243">
                  <c:v>1.8785092759809552</c:v>
                </c:pt>
                <c:pt idx="244">
                  <c:v>1.8690964811470476</c:v>
                </c:pt>
                <c:pt idx="245">
                  <c:v>1.8556887210638644</c:v>
                </c:pt>
                <c:pt idx="246">
                  <c:v>1.8572210365019428</c:v>
                </c:pt>
                <c:pt idx="247">
                  <c:v>1.8420073332238822</c:v>
                </c:pt>
                <c:pt idx="248">
                  <c:v>1.8407486455426041</c:v>
                </c:pt>
                <c:pt idx="249">
                  <c:v>1.856290702128824</c:v>
                </c:pt>
                <c:pt idx="250">
                  <c:v>1.8357138948174903</c:v>
                </c:pt>
                <c:pt idx="251">
                  <c:v>1.8242762545832647</c:v>
                </c:pt>
                <c:pt idx="252">
                  <c:v>1.8219230558747881</c:v>
                </c:pt>
                <c:pt idx="253">
                  <c:v>1.8307885951950966</c:v>
                </c:pt>
                <c:pt idx="254">
                  <c:v>1.8578230175669017</c:v>
                </c:pt>
                <c:pt idx="255">
                  <c:v>1.8732008974990424</c:v>
                </c:pt>
                <c:pt idx="256">
                  <c:v>1.8725441908827232</c:v>
                </c:pt>
                <c:pt idx="257">
                  <c:v>1.8690417555956873</c:v>
                </c:pt>
                <c:pt idx="258">
                  <c:v>1.8556339955125047</c:v>
                </c:pt>
                <c:pt idx="259">
                  <c:v>1.8653751436545722</c:v>
                </c:pt>
                <c:pt idx="260">
                  <c:v>1.856181251026104</c:v>
                </c:pt>
                <c:pt idx="261">
                  <c:v>1.8268483554971813</c:v>
                </c:pt>
                <c:pt idx="262">
                  <c:v>1.832594538389974</c:v>
                </c:pt>
                <c:pt idx="263">
                  <c:v>1.8329776172494936</c:v>
                </c:pt>
                <c:pt idx="264">
                  <c:v>1.8444699830350788</c:v>
                </c:pt>
                <c:pt idx="265">
                  <c:v>1.8417337054670826</c:v>
                </c:pt>
                <c:pt idx="266">
                  <c:v>1.8368084058446887</c:v>
                </c:pt>
                <c:pt idx="267">
                  <c:v>1.8384501723854865</c:v>
                </c:pt>
                <c:pt idx="268">
                  <c:v>1.8313358507086959</c:v>
                </c:pt>
                <c:pt idx="269">
                  <c:v>1.822634488042467</c:v>
                </c:pt>
                <c:pt idx="270">
                  <c:v>1.815793794122476</c:v>
                </c:pt>
                <c:pt idx="271">
                  <c:v>1.792316532589066</c:v>
                </c:pt>
                <c:pt idx="272">
                  <c:v>1.783560444371477</c:v>
                </c:pt>
                <c:pt idx="273">
                  <c:v>1.7860778197340337</c:v>
                </c:pt>
                <c:pt idx="274">
                  <c:v>1.7738740217807696</c:v>
                </c:pt>
                <c:pt idx="275">
                  <c:v>1.7721775296886115</c:v>
                </c:pt>
                <c:pt idx="276">
                  <c:v>1.7742023750889289</c:v>
                </c:pt>
                <c:pt idx="277">
                  <c:v>1.7977343621736985</c:v>
                </c:pt>
                <c:pt idx="278">
                  <c:v>1.817873365074153</c:v>
                </c:pt>
                <c:pt idx="279">
                  <c:v>1.8174355606632737</c:v>
                </c:pt>
                <c:pt idx="280">
                  <c:v>1.8111968478082414</c:v>
                </c:pt>
                <c:pt idx="281">
                  <c:v>1.7870081541071525</c:v>
                </c:pt>
                <c:pt idx="282">
                  <c:v>1.7854211131177145</c:v>
                </c:pt>
                <c:pt idx="283">
                  <c:v>1.7911125704591475</c:v>
                </c:pt>
                <c:pt idx="284">
                  <c:v>1.7901275105346683</c:v>
                </c:pt>
                <c:pt idx="285">
                  <c:v>1.7996497564712965</c:v>
                </c:pt>
                <c:pt idx="286">
                  <c:v>1.7846002298473156</c:v>
                </c:pt>
                <c:pt idx="287">
                  <c:v>1.7986099709954577</c:v>
                </c:pt>
                <c:pt idx="288">
                  <c:v>1.8091172768565644</c:v>
                </c:pt>
                <c:pt idx="289">
                  <c:v>1.8209379959503091</c:v>
                </c:pt>
                <c:pt idx="290">
                  <c:v>1.8437585508673999</c:v>
                </c:pt>
                <c:pt idx="291">
                  <c:v>1.837465112461008</c:v>
                </c:pt>
                <c:pt idx="292">
                  <c:v>1.8096098068188036</c:v>
                </c:pt>
                <c:pt idx="293">
                  <c:v>1.7954906145679419</c:v>
                </c:pt>
                <c:pt idx="294">
                  <c:v>1.7741476495375692</c:v>
                </c:pt>
                <c:pt idx="295">
                  <c:v>1.7567996497564715</c:v>
                </c:pt>
                <c:pt idx="296">
                  <c:v>1.75789416078367</c:v>
                </c:pt>
                <c:pt idx="297">
                  <c:v>1.7597001039785474</c:v>
                </c:pt>
                <c:pt idx="298">
                  <c:v>1.762436381546544</c:v>
                </c:pt>
                <c:pt idx="299">
                  <c:v>1.7672522300662179</c:v>
                </c:pt>
                <c:pt idx="300">
                  <c:v>1.7723964318940515</c:v>
                </c:pt>
                <c:pt idx="301">
                  <c:v>1.7712471953154927</c:v>
                </c:pt>
                <c:pt idx="302">
                  <c:v>1.7653915613199802</c:v>
                </c:pt>
                <c:pt idx="303">
                  <c:v>1.7454714606249657</c:v>
                </c:pt>
                <c:pt idx="304">
                  <c:v>1.7318995238877031</c:v>
                </c:pt>
                <c:pt idx="305">
                  <c:v>1.7138948174902859</c:v>
                </c:pt>
                <c:pt idx="306">
                  <c:v>1.7123077765008479</c:v>
                </c:pt>
                <c:pt idx="307">
                  <c:v>1.7010890384720623</c:v>
                </c:pt>
                <c:pt idx="308">
                  <c:v>1.6842335686532039</c:v>
                </c:pt>
                <c:pt idx="309">
                  <c:v>1.6642040168554697</c:v>
                </c:pt>
                <c:pt idx="310">
                  <c:v>1.6477863514474906</c:v>
                </c:pt>
                <c:pt idx="311">
                  <c:v>1.6313686860395118</c:v>
                </c:pt>
                <c:pt idx="312">
                  <c:v>1.6206972035243252</c:v>
                </c:pt>
                <c:pt idx="313">
                  <c:v>1.6091501121873804</c:v>
                </c:pt>
                <c:pt idx="314">
                  <c:v>1.5916379357522028</c:v>
                </c:pt>
                <c:pt idx="315">
                  <c:v>1.5890658348382858</c:v>
                </c:pt>
                <c:pt idx="316">
                  <c:v>1.5855633995512504</c:v>
                </c:pt>
                <c:pt idx="317">
                  <c:v>1.5811306298910961</c:v>
                </c:pt>
                <c:pt idx="318">
                  <c:v>1.5811853554424558</c:v>
                </c:pt>
                <c:pt idx="319">
                  <c:v>1.5608821758879219</c:v>
                </c:pt>
                <c:pt idx="320">
                  <c:v>1.5409620751929076</c:v>
                </c:pt>
                <c:pt idx="321">
                  <c:v>1.525967274120287</c:v>
                </c:pt>
                <c:pt idx="322">
                  <c:v>1.519564384611175</c:v>
                </c:pt>
                <c:pt idx="323">
                  <c:v>1.5112461008044653</c:v>
                </c:pt>
                <c:pt idx="324">
                  <c:v>1.4955945931155255</c:v>
                </c:pt>
                <c:pt idx="325">
                  <c:v>1.4648935588026049</c:v>
                </c:pt>
                <c:pt idx="326">
                  <c:v>1.4477644612269469</c:v>
                </c:pt>
                <c:pt idx="327">
                  <c:v>1.4348492311060033</c:v>
                </c:pt>
                <c:pt idx="328">
                  <c:v>1.4332074645652055</c:v>
                </c:pt>
                <c:pt idx="329">
                  <c:v>1.4168445247085861</c:v>
                </c:pt>
                <c:pt idx="330">
                  <c:v>1.3963771684999726</c:v>
                </c:pt>
                <c:pt idx="331">
                  <c:v>1.3914518688775788</c:v>
                </c:pt>
                <c:pt idx="332">
                  <c:v>1.3775515788321566</c:v>
                </c:pt>
                <c:pt idx="333">
                  <c:v>1.3796311497838343</c:v>
                </c:pt>
                <c:pt idx="334">
                  <c:v>1.3562086138017839</c:v>
                </c:pt>
                <c:pt idx="335">
                  <c:v>1.3459749356974768</c:v>
                </c:pt>
                <c:pt idx="336">
                  <c:v>1.3437859136430799</c:v>
                </c:pt>
                <c:pt idx="337">
                  <c:v>1.3190499644283917</c:v>
                </c:pt>
                <c:pt idx="338">
                  <c:v>1.3032890056367319</c:v>
                </c:pt>
                <c:pt idx="339">
                  <c:v>1.2634488042467025</c:v>
                </c:pt>
                <c:pt idx="340">
                  <c:v>1.2353198708476989</c:v>
                </c:pt>
                <c:pt idx="341">
                  <c:v>1.2263448804246699</c:v>
                </c:pt>
                <c:pt idx="342">
                  <c:v>1.217205713347562</c:v>
                </c:pt>
                <c:pt idx="343">
                  <c:v>1.2201061675696385</c:v>
                </c:pt>
                <c:pt idx="344">
                  <c:v>1.2155092212554039</c:v>
                </c:pt>
                <c:pt idx="345">
                  <c:v>1.217315164450282</c:v>
                </c:pt>
                <c:pt idx="346">
                  <c:v>1.2169320855907624</c:v>
                </c:pt>
                <c:pt idx="347">
                  <c:v>1.1891315054999181</c:v>
                </c:pt>
                <c:pt idx="348">
                  <c:v>1.168062168226345</c:v>
                </c:pt>
                <c:pt idx="349">
                  <c:v>1.1398785092759811</c:v>
                </c:pt>
                <c:pt idx="350">
                  <c:v>1.1220927050840039</c:v>
                </c:pt>
                <c:pt idx="351">
                  <c:v>1.1166748754993707</c:v>
                </c:pt>
                <c:pt idx="352">
                  <c:v>1.1128988124555357</c:v>
                </c:pt>
                <c:pt idx="353">
                  <c:v>1.115033108958573</c:v>
                </c:pt>
                <c:pt idx="354">
                  <c:v>1.1062222951896243</c:v>
                </c:pt>
                <c:pt idx="355">
                  <c:v>1.0933070650686807</c:v>
                </c:pt>
                <c:pt idx="356">
                  <c:v>1.0660537404914356</c:v>
                </c:pt>
                <c:pt idx="357">
                  <c:v>1.0603075575986429</c:v>
                </c:pt>
                <c:pt idx="358">
                  <c:v>1.0736058665791055</c:v>
                </c:pt>
                <c:pt idx="359">
                  <c:v>1.0663820937995949</c:v>
                </c:pt>
                <c:pt idx="360">
                  <c:v>1.0554917090789693</c:v>
                </c:pt>
                <c:pt idx="361">
                  <c:v>1.0373228260274725</c:v>
                </c:pt>
                <c:pt idx="362">
                  <c:v>1.019482296284135</c:v>
                </c:pt>
                <c:pt idx="363">
                  <c:v>1.0140097411481421</c:v>
                </c:pt>
                <c:pt idx="364">
                  <c:v>1.0131888578777433</c:v>
                </c:pt>
                <c:pt idx="365">
                  <c:v>1.0037213374924754</c:v>
                </c:pt>
                <c:pt idx="366">
                  <c:v>0.99091555847425161</c:v>
                </c:pt>
                <c:pt idx="367">
                  <c:v>0.9706671044710774</c:v>
                </c:pt>
                <c:pt idx="368">
                  <c:v>0.94779182400262685</c:v>
                </c:pt>
                <c:pt idx="369">
                  <c:v>0.93629945821704164</c:v>
                </c:pt>
                <c:pt idx="370">
                  <c:v>0.93799595030919969</c:v>
                </c:pt>
                <c:pt idx="371">
                  <c:v>0.93504077053576284</c:v>
                </c:pt>
                <c:pt idx="372">
                  <c:v>0.9344935150221636</c:v>
                </c:pt>
                <c:pt idx="373">
                  <c:v>0.92661303562633379</c:v>
                </c:pt>
                <c:pt idx="374">
                  <c:v>0.91265802002955199</c:v>
                </c:pt>
                <c:pt idx="375">
                  <c:v>0.91336945219723087</c:v>
                </c:pt>
                <c:pt idx="376">
                  <c:v>0.91003119356427509</c:v>
                </c:pt>
                <c:pt idx="377">
                  <c:v>0.91134460679691354</c:v>
                </c:pt>
                <c:pt idx="378">
                  <c:v>0.91035954687243503</c:v>
                </c:pt>
                <c:pt idx="379">
                  <c:v>0.91479231653258919</c:v>
                </c:pt>
                <c:pt idx="380">
                  <c:v>0.92300114923657839</c:v>
                </c:pt>
                <c:pt idx="381">
                  <c:v>0.91583210200842802</c:v>
                </c:pt>
                <c:pt idx="382">
                  <c:v>0.90860832922891677</c:v>
                </c:pt>
                <c:pt idx="383">
                  <c:v>0.89268319378317729</c:v>
                </c:pt>
                <c:pt idx="384">
                  <c:v>0.88316094784654964</c:v>
                </c:pt>
                <c:pt idx="385">
                  <c:v>0.88130027910031206</c:v>
                </c:pt>
                <c:pt idx="386">
                  <c:v>0.86542986920593223</c:v>
                </c:pt>
                <c:pt idx="387">
                  <c:v>0.85738521315602267</c:v>
                </c:pt>
                <c:pt idx="388">
                  <c:v>0.85136540250643045</c:v>
                </c:pt>
                <c:pt idx="389">
                  <c:v>0.84468888524051899</c:v>
                </c:pt>
                <c:pt idx="390">
                  <c:v>0.85344497345810744</c:v>
                </c:pt>
                <c:pt idx="391">
                  <c:v>0.84917638045203292</c:v>
                </c:pt>
                <c:pt idx="392">
                  <c:v>0.83188310622229533</c:v>
                </c:pt>
                <c:pt idx="393">
                  <c:v>0.82843539648661968</c:v>
                </c:pt>
                <c:pt idx="394">
                  <c:v>0.81924150385815131</c:v>
                </c:pt>
                <c:pt idx="395">
                  <c:v>0.81557489191703636</c:v>
                </c:pt>
                <c:pt idx="396">
                  <c:v>0.81880369944727205</c:v>
                </c:pt>
                <c:pt idx="397">
                  <c:v>0.81294806545175946</c:v>
                </c:pt>
                <c:pt idx="398">
                  <c:v>0.8207190937448694</c:v>
                </c:pt>
                <c:pt idx="399">
                  <c:v>0.82153997701526826</c:v>
                </c:pt>
                <c:pt idx="400">
                  <c:v>0.82537076561046352</c:v>
                </c:pt>
                <c:pt idx="401">
                  <c:v>0.82761451321622082</c:v>
                </c:pt>
                <c:pt idx="402">
                  <c:v>0.82400262682646541</c:v>
                </c:pt>
                <c:pt idx="403">
                  <c:v>0.82077381929622906</c:v>
                </c:pt>
                <c:pt idx="404">
                  <c:v>0.81070431784600228</c:v>
                </c:pt>
                <c:pt idx="405">
                  <c:v>0.81229135883544024</c:v>
                </c:pt>
                <c:pt idx="406">
                  <c:v>0.81070431784600228</c:v>
                </c:pt>
                <c:pt idx="407">
                  <c:v>0.79844579434137786</c:v>
                </c:pt>
                <c:pt idx="408">
                  <c:v>0.80950035571608381</c:v>
                </c:pt>
                <c:pt idx="409">
                  <c:v>0.78996333388058904</c:v>
                </c:pt>
                <c:pt idx="410">
                  <c:v>0.77885404695452276</c:v>
                </c:pt>
                <c:pt idx="411">
                  <c:v>0.77053576314781358</c:v>
                </c:pt>
                <c:pt idx="412">
                  <c:v>0.7546106277020741</c:v>
                </c:pt>
                <c:pt idx="413">
                  <c:v>0.75772998412958992</c:v>
                </c:pt>
                <c:pt idx="414">
                  <c:v>0.76276473485470364</c:v>
                </c:pt>
                <c:pt idx="415">
                  <c:v>0.77321731516445014</c:v>
                </c:pt>
                <c:pt idx="416">
                  <c:v>0.77644612269468583</c:v>
                </c:pt>
                <c:pt idx="417">
                  <c:v>0.78295846330651764</c:v>
                </c:pt>
                <c:pt idx="418">
                  <c:v>0.78290373775515798</c:v>
                </c:pt>
                <c:pt idx="419">
                  <c:v>0.77759535927324464</c:v>
                </c:pt>
                <c:pt idx="420">
                  <c:v>0.77682920155420543</c:v>
                </c:pt>
                <c:pt idx="421">
                  <c:v>0.77157554862365241</c:v>
                </c:pt>
                <c:pt idx="422">
                  <c:v>0.76790893668253679</c:v>
                </c:pt>
                <c:pt idx="423">
                  <c:v>0.76249110709790402</c:v>
                </c:pt>
                <c:pt idx="424">
                  <c:v>0.74711322716576389</c:v>
                </c:pt>
                <c:pt idx="425">
                  <c:v>0.73523778252065897</c:v>
                </c:pt>
                <c:pt idx="426">
                  <c:v>0.72894434411426712</c:v>
                </c:pt>
                <c:pt idx="427">
                  <c:v>0.72664587095714961</c:v>
                </c:pt>
                <c:pt idx="428">
                  <c:v>0.72834236304930766</c:v>
                </c:pt>
                <c:pt idx="429">
                  <c:v>0.7322826027472229</c:v>
                </c:pt>
                <c:pt idx="430">
                  <c:v>0.72763093088162878</c:v>
                </c:pt>
                <c:pt idx="431">
                  <c:v>0.72265090570787471</c:v>
                </c:pt>
                <c:pt idx="432">
                  <c:v>0.71630274175012321</c:v>
                </c:pt>
                <c:pt idx="433">
                  <c:v>0.70628796585125597</c:v>
                </c:pt>
                <c:pt idx="434">
                  <c:v>0.7077108301866144</c:v>
                </c:pt>
                <c:pt idx="435">
                  <c:v>0.71526295627428438</c:v>
                </c:pt>
                <c:pt idx="436">
                  <c:v>0.7250588299677122</c:v>
                </c:pt>
                <c:pt idx="437">
                  <c:v>0.724292672248673</c:v>
                </c:pt>
                <c:pt idx="438">
                  <c:v>0.7275214797789088</c:v>
                </c:pt>
                <c:pt idx="439">
                  <c:v>0.72609861544355037</c:v>
                </c:pt>
                <c:pt idx="440">
                  <c:v>0.72286980791331468</c:v>
                </c:pt>
                <c:pt idx="441">
                  <c:v>0.71876539156131969</c:v>
                </c:pt>
                <c:pt idx="442">
                  <c:v>0.71039238220325085</c:v>
                </c:pt>
                <c:pt idx="443">
                  <c:v>0.70803918349477368</c:v>
                </c:pt>
                <c:pt idx="444">
                  <c:v>0.70973567558693162</c:v>
                </c:pt>
                <c:pt idx="445">
                  <c:v>0.71176052098724896</c:v>
                </c:pt>
                <c:pt idx="446">
                  <c:v>0.70218354949926109</c:v>
                </c:pt>
                <c:pt idx="447">
                  <c:v>0.70836753680293363</c:v>
                </c:pt>
                <c:pt idx="448">
                  <c:v>0.7083128112515733</c:v>
                </c:pt>
                <c:pt idx="449">
                  <c:v>0.70497455261861752</c:v>
                </c:pt>
                <c:pt idx="450">
                  <c:v>0.70251190280742104</c:v>
                </c:pt>
                <c:pt idx="451">
                  <c:v>0.69517867892519036</c:v>
                </c:pt>
                <c:pt idx="452">
                  <c:v>0.69796968204454679</c:v>
                </c:pt>
                <c:pt idx="453">
                  <c:v>0.70431784600229841</c:v>
                </c:pt>
                <c:pt idx="454">
                  <c:v>0.71312865977124706</c:v>
                </c:pt>
                <c:pt idx="455">
                  <c:v>0.71345701307940701</c:v>
                </c:pt>
                <c:pt idx="456">
                  <c:v>0.70519345482405749</c:v>
                </c:pt>
                <c:pt idx="457">
                  <c:v>0.70415366934821866</c:v>
                </c:pt>
                <c:pt idx="458">
                  <c:v>0.70054178295846337</c:v>
                </c:pt>
                <c:pt idx="459">
                  <c:v>0.70087013626662265</c:v>
                </c:pt>
                <c:pt idx="460">
                  <c:v>0.7113227165763697</c:v>
                </c:pt>
                <c:pt idx="461">
                  <c:v>0.71367591528484631</c:v>
                </c:pt>
                <c:pt idx="462">
                  <c:v>0.71290975756580777</c:v>
                </c:pt>
                <c:pt idx="463">
                  <c:v>0.70891479231653287</c:v>
                </c:pt>
                <c:pt idx="464">
                  <c:v>0.70174574508838183</c:v>
                </c:pt>
                <c:pt idx="465">
                  <c:v>0.6959448366442289</c:v>
                </c:pt>
                <c:pt idx="466">
                  <c:v>0.69813385869862643</c:v>
                </c:pt>
                <c:pt idx="467">
                  <c:v>0.70174574508838183</c:v>
                </c:pt>
                <c:pt idx="468">
                  <c:v>0.70240245170470106</c:v>
                </c:pt>
                <c:pt idx="469">
                  <c:v>0.69900946752038495</c:v>
                </c:pt>
                <c:pt idx="470">
                  <c:v>0.69293493131943307</c:v>
                </c:pt>
                <c:pt idx="471">
                  <c:v>0.68746237618344008</c:v>
                </c:pt>
                <c:pt idx="472">
                  <c:v>0.689979751545997</c:v>
                </c:pt>
                <c:pt idx="473">
                  <c:v>0.69829803535270607</c:v>
                </c:pt>
                <c:pt idx="474">
                  <c:v>0.69922836972582492</c:v>
                </c:pt>
                <c:pt idx="475">
                  <c:v>0.69517867892519036</c:v>
                </c:pt>
                <c:pt idx="476">
                  <c:v>0.68614896295080163</c:v>
                </c:pt>
                <c:pt idx="477">
                  <c:v>0.68423356865320428</c:v>
                </c:pt>
                <c:pt idx="478">
                  <c:v>0.68554698188584273</c:v>
                </c:pt>
                <c:pt idx="479">
                  <c:v>0.69162151808679462</c:v>
                </c:pt>
                <c:pt idx="480">
                  <c:v>0.69162151808679462</c:v>
                </c:pt>
                <c:pt idx="481">
                  <c:v>0.68757182728616006</c:v>
                </c:pt>
                <c:pt idx="482">
                  <c:v>0.68653204181032124</c:v>
                </c:pt>
                <c:pt idx="483">
                  <c:v>0.68669621846440088</c:v>
                </c:pt>
                <c:pt idx="484">
                  <c:v>0.69151206698407475</c:v>
                </c:pt>
                <c:pt idx="485">
                  <c:v>0.69567120888742928</c:v>
                </c:pt>
                <c:pt idx="486">
                  <c:v>0.69676571991462832</c:v>
                </c:pt>
                <c:pt idx="487">
                  <c:v>0.69463142341159112</c:v>
                </c:pt>
                <c:pt idx="488">
                  <c:v>0.68549225633448241</c:v>
                </c:pt>
                <c:pt idx="489">
                  <c:v>0.68220872325288706</c:v>
                </c:pt>
                <c:pt idx="490">
                  <c:v>0.68220872325288706</c:v>
                </c:pt>
                <c:pt idx="491">
                  <c:v>0.68089531002024861</c:v>
                </c:pt>
                <c:pt idx="492">
                  <c:v>0.68521862857768279</c:v>
                </c:pt>
                <c:pt idx="493">
                  <c:v>0.682591802112406</c:v>
                </c:pt>
                <c:pt idx="494">
                  <c:v>0.68374103869096481</c:v>
                </c:pt>
                <c:pt idx="495">
                  <c:v>0.68357686203688517</c:v>
                </c:pt>
                <c:pt idx="496">
                  <c:v>0.68302960652328593</c:v>
                </c:pt>
                <c:pt idx="497">
                  <c:v>0.68532807968040277</c:v>
                </c:pt>
                <c:pt idx="498">
                  <c:v>0.6776117769386526</c:v>
                </c:pt>
                <c:pt idx="499">
                  <c:v>0.67991025009576944</c:v>
                </c:pt>
                <c:pt idx="500">
                  <c:v>0.68138783998248753</c:v>
                </c:pt>
                <c:pt idx="501">
                  <c:v>0.67777595359273224</c:v>
                </c:pt>
                <c:pt idx="502">
                  <c:v>0.68209927215016708</c:v>
                </c:pt>
                <c:pt idx="503">
                  <c:v>0.67257702621353888</c:v>
                </c:pt>
                <c:pt idx="504">
                  <c:v>0.67268647731625886</c:v>
                </c:pt>
                <c:pt idx="505">
                  <c:v>0.66327368248235119</c:v>
                </c:pt>
                <c:pt idx="506">
                  <c:v>0.65440814316204243</c:v>
                </c:pt>
                <c:pt idx="507">
                  <c:v>0.65785585289771786</c:v>
                </c:pt>
                <c:pt idx="508">
                  <c:v>0.64855250916652984</c:v>
                </c:pt>
                <c:pt idx="509">
                  <c:v>0.66113938597931388</c:v>
                </c:pt>
                <c:pt idx="510">
                  <c:v>0.66918404202922344</c:v>
                </c:pt>
                <c:pt idx="511">
                  <c:v>0.66611941115306728</c:v>
                </c:pt>
                <c:pt idx="512">
                  <c:v>0.67416406720297684</c:v>
                </c:pt>
                <c:pt idx="513">
                  <c:v>0.66803480545066463</c:v>
                </c:pt>
                <c:pt idx="514">
                  <c:v>0.66781590324522533</c:v>
                </c:pt>
                <c:pt idx="515">
                  <c:v>0.66425874240682969</c:v>
                </c:pt>
                <c:pt idx="516">
                  <c:v>0.65977124719531521</c:v>
                </c:pt>
                <c:pt idx="517">
                  <c:v>0.65719914628139864</c:v>
                </c:pt>
                <c:pt idx="518">
                  <c:v>0.65944289388715582</c:v>
                </c:pt>
                <c:pt idx="519">
                  <c:v>0.66097520932523424</c:v>
                </c:pt>
                <c:pt idx="520">
                  <c:v>0.65550265418924092</c:v>
                </c:pt>
                <c:pt idx="521">
                  <c:v>0.65386088764844286</c:v>
                </c:pt>
                <c:pt idx="522">
                  <c:v>0.65112461008044642</c:v>
                </c:pt>
                <c:pt idx="523">
                  <c:v>0.65030372681004756</c:v>
                </c:pt>
                <c:pt idx="524">
                  <c:v>0.65178131669676564</c:v>
                </c:pt>
                <c:pt idx="525">
                  <c:v>0.65090570787500679</c:v>
                </c:pt>
                <c:pt idx="526">
                  <c:v>0.64931866688556872</c:v>
                </c:pt>
                <c:pt idx="527">
                  <c:v>0.65325890658348373</c:v>
                </c:pt>
                <c:pt idx="528">
                  <c:v>0.65594045860012051</c:v>
                </c:pt>
                <c:pt idx="529">
                  <c:v>0.64975647129644831</c:v>
                </c:pt>
                <c:pt idx="530">
                  <c:v>0.64795052810157061</c:v>
                </c:pt>
                <c:pt idx="531">
                  <c:v>0.64214961965741801</c:v>
                </c:pt>
                <c:pt idx="532">
                  <c:v>0.63924916543534194</c:v>
                </c:pt>
                <c:pt idx="533">
                  <c:v>0.64647293821485252</c:v>
                </c:pt>
                <c:pt idx="534">
                  <c:v>0.64953756909100868</c:v>
                </c:pt>
                <c:pt idx="535">
                  <c:v>0.64570678049581343</c:v>
                </c:pt>
                <c:pt idx="536">
                  <c:v>0.64483117167405457</c:v>
                </c:pt>
                <c:pt idx="537">
                  <c:v>0.64838833251244987</c:v>
                </c:pt>
                <c:pt idx="538">
                  <c:v>0.64204016855469803</c:v>
                </c:pt>
                <c:pt idx="539">
                  <c:v>0.64559732939309378</c:v>
                </c:pt>
                <c:pt idx="540">
                  <c:v>0.64401028840365571</c:v>
                </c:pt>
                <c:pt idx="541">
                  <c:v>0.63706014338094463</c:v>
                </c:pt>
                <c:pt idx="542">
                  <c:v>0.63574673014830618</c:v>
                </c:pt>
                <c:pt idx="543">
                  <c:v>0.62797570185519624</c:v>
                </c:pt>
                <c:pt idx="544">
                  <c:v>0.62430908991408096</c:v>
                </c:pt>
                <c:pt idx="545">
                  <c:v>0.62255787227056325</c:v>
                </c:pt>
                <c:pt idx="546">
                  <c:v>0.63426914026158809</c:v>
                </c:pt>
                <c:pt idx="547">
                  <c:v>0.65035845236140755</c:v>
                </c:pt>
                <c:pt idx="548">
                  <c:v>0.65429869205932245</c:v>
                </c:pt>
                <c:pt idx="549">
                  <c:v>0.65435341761068244</c:v>
                </c:pt>
                <c:pt idx="550">
                  <c:v>0.65156241449132601</c:v>
                </c:pt>
                <c:pt idx="551">
                  <c:v>0.64537842718765381</c:v>
                </c:pt>
                <c:pt idx="552">
                  <c:v>0.64729382148525139</c:v>
                </c:pt>
                <c:pt idx="553">
                  <c:v>0.64909976468012909</c:v>
                </c:pt>
                <c:pt idx="554">
                  <c:v>0.64592568270125328</c:v>
                </c:pt>
                <c:pt idx="555">
                  <c:v>0.64346303289005646</c:v>
                </c:pt>
                <c:pt idx="556">
                  <c:v>0.64231379631149765</c:v>
                </c:pt>
                <c:pt idx="557">
                  <c:v>0.64663711486893227</c:v>
                </c:pt>
                <c:pt idx="558">
                  <c:v>0.64094565752749955</c:v>
                </c:pt>
                <c:pt idx="559">
                  <c:v>0.64110983418157919</c:v>
                </c:pt>
                <c:pt idx="560">
                  <c:v>0.64132873638701915</c:v>
                </c:pt>
                <c:pt idx="561">
                  <c:v>0.63738849668910424</c:v>
                </c:pt>
                <c:pt idx="562">
                  <c:v>0.6324631970667105</c:v>
                </c:pt>
                <c:pt idx="563">
                  <c:v>0.62748317189295677</c:v>
                </c:pt>
                <c:pt idx="564">
                  <c:v>0.61927433918896724</c:v>
                </c:pt>
                <c:pt idx="565">
                  <c:v>0.61938379029168722</c:v>
                </c:pt>
                <c:pt idx="566">
                  <c:v>0.62392601105456136</c:v>
                </c:pt>
                <c:pt idx="567">
                  <c:v>0.62939856619055434</c:v>
                </c:pt>
                <c:pt idx="568">
                  <c:v>0.62688119082799754</c:v>
                </c:pt>
                <c:pt idx="569">
                  <c:v>0.62244842116784327</c:v>
                </c:pt>
                <c:pt idx="570">
                  <c:v>0.61954796694576686</c:v>
                </c:pt>
                <c:pt idx="571">
                  <c:v>0.61560772724785184</c:v>
                </c:pt>
                <c:pt idx="572">
                  <c:v>0.62135391014064456</c:v>
                </c:pt>
                <c:pt idx="573">
                  <c:v>0.62064247797296568</c:v>
                </c:pt>
                <c:pt idx="574">
                  <c:v>0.62529414983855947</c:v>
                </c:pt>
                <c:pt idx="575">
                  <c:v>0.63700541782958464</c:v>
                </c:pt>
                <c:pt idx="576">
                  <c:v>0.63733377113774425</c:v>
                </c:pt>
                <c:pt idx="577">
                  <c:v>0.6458709571498934</c:v>
                </c:pt>
                <c:pt idx="578">
                  <c:v>0.63875663547310235</c:v>
                </c:pt>
                <c:pt idx="579">
                  <c:v>0.62512997318447983</c:v>
                </c:pt>
                <c:pt idx="580">
                  <c:v>0.62244842116784327</c:v>
                </c:pt>
                <c:pt idx="581">
                  <c:v>0.61133913424177733</c:v>
                </c:pt>
                <c:pt idx="582">
                  <c:v>0.61166748754993694</c:v>
                </c:pt>
                <c:pt idx="583">
                  <c:v>0.61232419416625616</c:v>
                </c:pt>
                <c:pt idx="584">
                  <c:v>0.60947846549553997</c:v>
                </c:pt>
                <c:pt idx="585">
                  <c:v>0.60717999233842279</c:v>
                </c:pt>
                <c:pt idx="586">
                  <c:v>0.60219996716466928</c:v>
                </c:pt>
                <c:pt idx="587">
                  <c:v>0.59689158868275594</c:v>
                </c:pt>
                <c:pt idx="588">
                  <c:v>0.60116018168883056</c:v>
                </c:pt>
                <c:pt idx="589">
                  <c:v>0.60947846549553997</c:v>
                </c:pt>
                <c:pt idx="590">
                  <c:v>0.61084660427953807</c:v>
                </c:pt>
                <c:pt idx="591">
                  <c:v>0.6164833360696107</c:v>
                </c:pt>
                <c:pt idx="592">
                  <c:v>0.60898593553330038</c:v>
                </c:pt>
                <c:pt idx="593">
                  <c:v>0.60756307119794239</c:v>
                </c:pt>
                <c:pt idx="594">
                  <c:v>0.61309035188529537</c:v>
                </c:pt>
                <c:pt idx="595">
                  <c:v>0.60920483773874001</c:v>
                </c:pt>
                <c:pt idx="596">
                  <c:v>0.60652328572210357</c:v>
                </c:pt>
                <c:pt idx="597">
                  <c:v>0.60323975264050778</c:v>
                </c:pt>
                <c:pt idx="598">
                  <c:v>0.60510042138674547</c:v>
                </c:pt>
                <c:pt idx="599">
                  <c:v>0.61347343074481464</c:v>
                </c:pt>
                <c:pt idx="600">
                  <c:v>0.62726426968751714</c:v>
                </c:pt>
                <c:pt idx="601">
                  <c:v>0.63804520330542347</c:v>
                </c:pt>
                <c:pt idx="602">
                  <c:v>0.64483117167405457</c:v>
                </c:pt>
                <c:pt idx="603">
                  <c:v>0.64581623159853341</c:v>
                </c:pt>
                <c:pt idx="604">
                  <c:v>0.63924916543534194</c:v>
                </c:pt>
                <c:pt idx="605">
                  <c:v>0.64094565752749955</c:v>
                </c:pt>
                <c:pt idx="606">
                  <c:v>0.64461226946861494</c:v>
                </c:pt>
                <c:pt idx="607">
                  <c:v>0.65347780878892359</c:v>
                </c:pt>
                <c:pt idx="608">
                  <c:v>0.6696218464401027</c:v>
                </c:pt>
                <c:pt idx="609">
                  <c:v>0.67224867290537949</c:v>
                </c:pt>
                <c:pt idx="610">
                  <c:v>0.6863678651562416</c:v>
                </c:pt>
                <c:pt idx="611">
                  <c:v>0.69906419307174528</c:v>
                </c:pt>
                <c:pt idx="612">
                  <c:v>0.70760137908389442</c:v>
                </c:pt>
                <c:pt idx="613">
                  <c:v>0.72401904449187338</c:v>
                </c:pt>
                <c:pt idx="614">
                  <c:v>0.7300388551414656</c:v>
                </c:pt>
                <c:pt idx="615">
                  <c:v>0.73222787719586258</c:v>
                </c:pt>
                <c:pt idx="616">
                  <c:v>0.74246155530016966</c:v>
                </c:pt>
                <c:pt idx="617">
                  <c:v>0.74919279811744088</c:v>
                </c:pt>
                <c:pt idx="618">
                  <c:v>0.75373501888031502</c:v>
                </c:pt>
                <c:pt idx="619">
                  <c:v>0.76758058337437751</c:v>
                </c:pt>
                <c:pt idx="620">
                  <c:v>0.76834674109341661</c:v>
                </c:pt>
                <c:pt idx="621">
                  <c:v>0.77108301866141282</c:v>
                </c:pt>
                <c:pt idx="622">
                  <c:v>0.76960542877469473</c:v>
                </c:pt>
                <c:pt idx="623">
                  <c:v>0.77425710064028885</c:v>
                </c:pt>
                <c:pt idx="624">
                  <c:v>0.78624199638811365</c:v>
                </c:pt>
                <c:pt idx="625">
                  <c:v>0.78334154216603724</c:v>
                </c:pt>
                <c:pt idx="626">
                  <c:v>0.78646089859355306</c:v>
                </c:pt>
                <c:pt idx="627">
                  <c:v>0.7745854539484488</c:v>
                </c:pt>
                <c:pt idx="628">
                  <c:v>0.76303836261150326</c:v>
                </c:pt>
                <c:pt idx="629">
                  <c:v>0.77015268428829398</c:v>
                </c:pt>
                <c:pt idx="630">
                  <c:v>0.77124719531549313</c:v>
                </c:pt>
                <c:pt idx="631">
                  <c:v>0.77737645706780467</c:v>
                </c:pt>
                <c:pt idx="632">
                  <c:v>0.78700815410715286</c:v>
                </c:pt>
                <c:pt idx="633">
                  <c:v>0.78875937175067057</c:v>
                </c:pt>
                <c:pt idx="634">
                  <c:v>0.79445082909210285</c:v>
                </c:pt>
                <c:pt idx="635">
                  <c:v>0.79499808460570209</c:v>
                </c:pt>
                <c:pt idx="636">
                  <c:v>0.78936135281562947</c:v>
                </c:pt>
                <c:pt idx="637">
                  <c:v>0.7986099709954575</c:v>
                </c:pt>
                <c:pt idx="638">
                  <c:v>0.79981393312537596</c:v>
                </c:pt>
                <c:pt idx="639">
                  <c:v>0.80900782575384422</c:v>
                </c:pt>
                <c:pt idx="640">
                  <c:v>0.82635582553494202</c:v>
                </c:pt>
                <c:pt idx="641">
                  <c:v>0.83396267717397232</c:v>
                </c:pt>
                <c:pt idx="642">
                  <c:v>0.84436053193235916</c:v>
                </c:pt>
                <c:pt idx="643">
                  <c:v>0.84764406501395517</c:v>
                </c:pt>
                <c:pt idx="644">
                  <c:v>0.84638537733267638</c:v>
                </c:pt>
                <c:pt idx="645">
                  <c:v>0.84999726372243178</c:v>
                </c:pt>
                <c:pt idx="646">
                  <c:v>0.86510151589777295</c:v>
                </c:pt>
                <c:pt idx="647">
                  <c:v>0.8814644557543917</c:v>
                </c:pt>
                <c:pt idx="648">
                  <c:v>0.89717068899469177</c:v>
                </c:pt>
                <c:pt idx="649">
                  <c:v>0.90182236086028589</c:v>
                </c:pt>
                <c:pt idx="650">
                  <c:v>0.90745909265035851</c:v>
                </c:pt>
                <c:pt idx="651">
                  <c:v>0.91479231653258919</c:v>
                </c:pt>
                <c:pt idx="652">
                  <c:v>0.9291304109888906</c:v>
                </c:pt>
                <c:pt idx="653">
                  <c:v>0.94133420894215536</c:v>
                </c:pt>
                <c:pt idx="654">
                  <c:v>0.94872215837574569</c:v>
                </c:pt>
                <c:pt idx="655">
                  <c:v>0.9544683412685383</c:v>
                </c:pt>
                <c:pt idx="656">
                  <c:v>0.96410003830788593</c:v>
                </c:pt>
                <c:pt idx="657">
                  <c:v>0.97696054287746925</c:v>
                </c:pt>
                <c:pt idx="658">
                  <c:v>0.98790565314945522</c:v>
                </c:pt>
                <c:pt idx="659">
                  <c:v>0.99945274448640076</c:v>
                </c:pt>
                <c:pt idx="660">
                  <c:v>1.0007114321676789</c:v>
                </c:pt>
                <c:pt idx="661">
                  <c:v>1.0054178295846332</c:v>
                </c:pt>
                <c:pt idx="662">
                  <c:v>1.0130246812236636</c:v>
                </c:pt>
                <c:pt idx="663">
                  <c:v>1.0183877852569365</c:v>
                </c:pt>
                <c:pt idx="664">
                  <c:v>1.0215071416844523</c:v>
                </c:pt>
                <c:pt idx="665">
                  <c:v>1.025556832485087</c:v>
                </c:pt>
                <c:pt idx="666">
                  <c:v>1.0260493624473266</c:v>
                </c:pt>
                <c:pt idx="667">
                  <c:v>1.0228205549170908</c:v>
                </c:pt>
                <c:pt idx="668">
                  <c:v>1.0156515076889399</c:v>
                </c:pt>
                <c:pt idx="669">
                  <c:v>1.006183987303672</c:v>
                </c:pt>
                <c:pt idx="670">
                  <c:v>1</c:v>
                </c:pt>
                <c:pt idx="671">
                  <c:v>0.99742789908608342</c:v>
                </c:pt>
                <c:pt idx="672">
                  <c:v>1.004104416351995</c:v>
                </c:pt>
                <c:pt idx="673">
                  <c:v>1.012532151261424</c:v>
                </c:pt>
                <c:pt idx="674">
                  <c:v>1.0206315328626938</c:v>
                </c:pt>
                <c:pt idx="675">
                  <c:v>1.02336781043069</c:v>
                </c:pt>
                <c:pt idx="676">
                  <c:v>1.0153231543807806</c:v>
                </c:pt>
                <c:pt idx="677">
                  <c:v>1.0134077600831826</c:v>
                </c:pt>
                <c:pt idx="678">
                  <c:v>1.0096864225907078</c:v>
                </c:pt>
                <c:pt idx="679">
                  <c:v>1.0053083784819135</c:v>
                </c:pt>
                <c:pt idx="680">
                  <c:v>1.0050347507251138</c:v>
                </c:pt>
                <c:pt idx="681">
                  <c:v>0.99660701581568456</c:v>
                </c:pt>
                <c:pt idx="682">
                  <c:v>0.98571663109505825</c:v>
                </c:pt>
                <c:pt idx="683">
                  <c:v>0.98434849231106014</c:v>
                </c:pt>
                <c:pt idx="684">
                  <c:v>0.98593553330049821</c:v>
                </c:pt>
                <c:pt idx="685">
                  <c:v>0.97898538827778714</c:v>
                </c:pt>
                <c:pt idx="686">
                  <c:v>0.9765774640179502</c:v>
                </c:pt>
                <c:pt idx="687">
                  <c:v>0.97011984895747816</c:v>
                </c:pt>
                <c:pt idx="688">
                  <c:v>0.95435889016581832</c:v>
                </c:pt>
                <c:pt idx="689">
                  <c:v>0.94735401959174759</c:v>
                </c:pt>
                <c:pt idx="690">
                  <c:v>0.92902095988617062</c:v>
                </c:pt>
                <c:pt idx="691">
                  <c:v>0.90061839873036742</c:v>
                </c:pt>
                <c:pt idx="692">
                  <c:v>0.87309144639632219</c:v>
                </c:pt>
                <c:pt idx="693">
                  <c:v>0.83626115033108928</c:v>
                </c:pt>
                <c:pt idx="694">
                  <c:v>0.80058009084441506</c:v>
                </c:pt>
                <c:pt idx="695">
                  <c:v>0.77639139714332617</c:v>
                </c:pt>
                <c:pt idx="696">
                  <c:v>0.75565041317791293</c:v>
                </c:pt>
                <c:pt idx="697">
                  <c:v>0.73299403491490178</c:v>
                </c:pt>
                <c:pt idx="698">
                  <c:v>0.71176052098724896</c:v>
                </c:pt>
                <c:pt idx="699">
                  <c:v>0.67892519017129094</c:v>
                </c:pt>
                <c:pt idx="700">
                  <c:v>0.64302522847917687</c:v>
                </c:pt>
                <c:pt idx="701">
                  <c:v>0.61462266732337334</c:v>
                </c:pt>
                <c:pt idx="702">
                  <c:v>0.58791659825972764</c:v>
                </c:pt>
                <c:pt idx="703">
                  <c:v>0.57128003064630861</c:v>
                </c:pt>
                <c:pt idx="704">
                  <c:v>0.55573797406008851</c:v>
                </c:pt>
                <c:pt idx="705">
                  <c:v>0.53964866196026906</c:v>
                </c:pt>
                <c:pt idx="706">
                  <c:v>0.51764899031357747</c:v>
                </c:pt>
                <c:pt idx="707">
                  <c:v>0.4924205111366497</c:v>
                </c:pt>
                <c:pt idx="708">
                  <c:v>0.46773928747332122</c:v>
                </c:pt>
                <c:pt idx="709">
                  <c:v>0.44513763476167034</c:v>
                </c:pt>
                <c:pt idx="710">
                  <c:v>0.4299239314836098</c:v>
                </c:pt>
                <c:pt idx="711">
                  <c:v>0.41071526295627431</c:v>
                </c:pt>
                <c:pt idx="712">
                  <c:v>0.39396924424013569</c:v>
                </c:pt>
                <c:pt idx="713">
                  <c:v>0.37530783122639944</c:v>
                </c:pt>
                <c:pt idx="714">
                  <c:v>0.36064138346193847</c:v>
                </c:pt>
                <c:pt idx="715">
                  <c:v>0.35259672741202858</c:v>
                </c:pt>
                <c:pt idx="716">
                  <c:v>0.33935314398292565</c:v>
                </c:pt>
                <c:pt idx="717">
                  <c:v>0.32786077819734044</c:v>
                </c:pt>
                <c:pt idx="718">
                  <c:v>0.31215454495704031</c:v>
                </c:pt>
                <c:pt idx="719">
                  <c:v>0.29590105620314128</c:v>
                </c:pt>
                <c:pt idx="720">
                  <c:v>0.28298582608219763</c:v>
                </c:pt>
                <c:pt idx="721">
                  <c:v>0.27384665900508931</c:v>
                </c:pt>
                <c:pt idx="722">
                  <c:v>0.27417501231324892</c:v>
                </c:pt>
                <c:pt idx="723">
                  <c:v>0.27532424889180768</c:v>
                </c:pt>
                <c:pt idx="724">
                  <c:v>0.27242379466973127</c:v>
                </c:pt>
                <c:pt idx="725">
                  <c:v>0.26563782630110011</c:v>
                </c:pt>
                <c:pt idx="726">
                  <c:v>0.25688173808351111</c:v>
                </c:pt>
                <c:pt idx="727">
                  <c:v>0.24429486127072736</c:v>
                </c:pt>
                <c:pt idx="728">
                  <c:v>0.24227001587040975</c:v>
                </c:pt>
                <c:pt idx="729">
                  <c:v>0.2432003502435286</c:v>
                </c:pt>
                <c:pt idx="730">
                  <c:v>0.23783724621025557</c:v>
                </c:pt>
                <c:pt idx="731">
                  <c:v>0.23811087396705519</c:v>
                </c:pt>
                <c:pt idx="732">
                  <c:v>0.22749411700322877</c:v>
                </c:pt>
                <c:pt idx="733">
                  <c:v>0.21753406665572159</c:v>
                </c:pt>
                <c:pt idx="734">
                  <c:v>0.20877797843813287</c:v>
                </c:pt>
                <c:pt idx="735">
                  <c:v>0.20024079242598375</c:v>
                </c:pt>
                <c:pt idx="736">
                  <c:v>0.19690253379302802</c:v>
                </c:pt>
                <c:pt idx="737">
                  <c:v>0.18995238877031695</c:v>
                </c:pt>
                <c:pt idx="738">
                  <c:v>0.18431565698024399</c:v>
                </c:pt>
                <c:pt idx="739">
                  <c:v>0.1757784709680949</c:v>
                </c:pt>
                <c:pt idx="740">
                  <c:v>0.17052481803754185</c:v>
                </c:pt>
                <c:pt idx="741">
                  <c:v>0.16888305149674382</c:v>
                </c:pt>
                <c:pt idx="742">
                  <c:v>0.1686094237399442</c:v>
                </c:pt>
                <c:pt idx="743">
                  <c:v>0.16275378974443161</c:v>
                </c:pt>
                <c:pt idx="744">
                  <c:v>0.15782849012203784</c:v>
                </c:pt>
                <c:pt idx="745">
                  <c:v>0.15279373939692442</c:v>
                </c:pt>
                <c:pt idx="746">
                  <c:v>0.14217698243309804</c:v>
                </c:pt>
                <c:pt idx="747">
                  <c:v>0.13697805505390465</c:v>
                </c:pt>
                <c:pt idx="748">
                  <c:v>0.13353034531822897</c:v>
                </c:pt>
                <c:pt idx="749">
                  <c:v>0.12882394790127513</c:v>
                </c:pt>
                <c:pt idx="750">
                  <c:v>0.12920702676079471</c:v>
                </c:pt>
                <c:pt idx="751">
                  <c:v>0.12997318447983361</c:v>
                </c:pt>
                <c:pt idx="752">
                  <c:v>0.12482898265200019</c:v>
                </c:pt>
                <c:pt idx="753">
                  <c:v>0.12127182181360484</c:v>
                </c:pt>
                <c:pt idx="754">
                  <c:v>0.11793356318064911</c:v>
                </c:pt>
                <c:pt idx="755">
                  <c:v>0.11634652219121108</c:v>
                </c:pt>
                <c:pt idx="756">
                  <c:v>0.11596344333169149</c:v>
                </c:pt>
                <c:pt idx="757">
                  <c:v>0.11448585344497342</c:v>
                </c:pt>
                <c:pt idx="758">
                  <c:v>0.11202320363377655</c:v>
                </c:pt>
                <c:pt idx="759">
                  <c:v>0.1087396705521808</c:v>
                </c:pt>
                <c:pt idx="760">
                  <c:v>0.10857549389810116</c:v>
                </c:pt>
                <c:pt idx="761">
                  <c:v>0.10813768948722158</c:v>
                </c:pt>
                <c:pt idx="762">
                  <c:v>0.10474470530290587</c:v>
                </c:pt>
                <c:pt idx="763">
                  <c:v>9.5879165982597159E-2</c:v>
                </c:pt>
                <c:pt idx="764">
                  <c:v>9.0461336397964151E-2</c:v>
                </c:pt>
                <c:pt idx="765">
                  <c:v>9.1063317462923371E-2</c:v>
                </c:pt>
                <c:pt idx="766">
                  <c:v>9.0734964154763773E-2</c:v>
                </c:pt>
                <c:pt idx="767">
                  <c:v>9.5988617085317127E-2</c:v>
                </c:pt>
                <c:pt idx="768">
                  <c:v>9.713785366387559E-2</c:v>
                </c:pt>
                <c:pt idx="769">
                  <c:v>8.630219449460956E-2</c:v>
                </c:pt>
                <c:pt idx="770">
                  <c:v>8.0446560499096972E-2</c:v>
                </c:pt>
                <c:pt idx="771">
                  <c:v>7.6615771903901994E-2</c:v>
                </c:pt>
                <c:pt idx="772">
                  <c:v>7.3441689925025921E-2</c:v>
                </c:pt>
                <c:pt idx="773">
                  <c:v>7.2949159962786669E-2</c:v>
                </c:pt>
                <c:pt idx="774">
                  <c:v>7.3660592130465857E-2</c:v>
                </c:pt>
                <c:pt idx="775">
                  <c:v>7.032233349750984E-2</c:v>
                </c:pt>
                <c:pt idx="776">
                  <c:v>6.8297488097192535E-2</c:v>
                </c:pt>
                <c:pt idx="777">
                  <c:v>6.9063645816231714E-2</c:v>
                </c:pt>
                <c:pt idx="778">
                  <c:v>7.0814863459749397E-2</c:v>
                </c:pt>
                <c:pt idx="779">
                  <c:v>7.0212882394790177E-2</c:v>
                </c:pt>
                <c:pt idx="780">
                  <c:v>6.4247797296557607E-2</c:v>
                </c:pt>
                <c:pt idx="781">
                  <c:v>5.8939418814644567E-2</c:v>
                </c:pt>
                <c:pt idx="782">
                  <c:v>5.3904668089531142E-2</c:v>
                </c:pt>
                <c:pt idx="783">
                  <c:v>5.1660920483773895E-2</c:v>
                </c:pt>
                <c:pt idx="784">
                  <c:v>5.2043999343293484E-2</c:v>
                </c:pt>
                <c:pt idx="785">
                  <c:v>5.0073879494335859E-2</c:v>
                </c:pt>
                <c:pt idx="786">
                  <c:v>4.2795381163465186E-2</c:v>
                </c:pt>
                <c:pt idx="787">
                  <c:v>4.0223280249548639E-2</c:v>
                </c:pt>
                <c:pt idx="788">
                  <c:v>4.1591419033546739E-2</c:v>
                </c:pt>
                <c:pt idx="789">
                  <c:v>4.0278005800908324E-2</c:v>
                </c:pt>
                <c:pt idx="790">
                  <c:v>4.0332731352268308E-2</c:v>
                </c:pt>
                <c:pt idx="791">
                  <c:v>4.2959557817545138E-2</c:v>
                </c:pt>
                <c:pt idx="792">
                  <c:v>3.4422371805396035E-2</c:v>
                </c:pt>
                <c:pt idx="793">
                  <c:v>2.9223444426202654E-2</c:v>
                </c:pt>
                <c:pt idx="794">
                  <c:v>2.9934876593881544E-2</c:v>
                </c:pt>
                <c:pt idx="795">
                  <c:v>2.8785640015323081E-2</c:v>
                </c:pt>
                <c:pt idx="796">
                  <c:v>3.0701034312920723E-2</c:v>
                </c:pt>
                <c:pt idx="797">
                  <c:v>3.2452251956438409E-2</c:v>
                </c:pt>
                <c:pt idx="798">
                  <c:v>3.0591583210200755E-2</c:v>
                </c:pt>
                <c:pt idx="799">
                  <c:v>2.5064302522847769E-2</c:v>
                </c:pt>
                <c:pt idx="800">
                  <c:v>2.0303179554533961E-2</c:v>
                </c:pt>
                <c:pt idx="801">
                  <c:v>2.1452416133092424E-2</c:v>
                </c:pt>
                <c:pt idx="802">
                  <c:v>1.6581842062058649E-2</c:v>
                </c:pt>
                <c:pt idx="803">
                  <c:v>1.0343129207026775E-2</c:v>
                </c:pt>
                <c:pt idx="804">
                  <c:v>4.6516718655941411E-3</c:v>
                </c:pt>
                <c:pt idx="805">
                  <c:v>8.7560882175884353E-4</c:v>
                </c:pt>
                <c:pt idx="806">
                  <c:v>2.5173753625568648E-3</c:v>
                </c:pt>
                <c:pt idx="807">
                  <c:v>4.2138674547145677E-3</c:v>
                </c:pt>
                <c:pt idx="808">
                  <c:v>7.716302741750245E-3</c:v>
                </c:pt>
                <c:pt idx="809">
                  <c:v>5.5820062387129691E-3</c:v>
                </c:pt>
                <c:pt idx="810">
                  <c:v>7.3879494335906412E-3</c:v>
                </c:pt>
                <c:pt idx="811">
                  <c:v>1.2203797953264432E-2</c:v>
                </c:pt>
                <c:pt idx="812">
                  <c:v>1.2641602364143701E-2</c:v>
                </c:pt>
                <c:pt idx="813">
                  <c:v>1.357193673726253E-2</c:v>
                </c:pt>
                <c:pt idx="814">
                  <c:v>4.8158485196737912E-3</c:v>
                </c:pt>
                <c:pt idx="815">
                  <c:v>-6.3481639577518435E-3</c:v>
                </c:pt>
                <c:pt idx="816">
                  <c:v>-9.8505992447875217E-3</c:v>
                </c:pt>
                <c:pt idx="817">
                  <c:v>-1.1382914682865574E-2</c:v>
                </c:pt>
                <c:pt idx="818">
                  <c:v>-6.4576150604718132E-3</c:v>
                </c:pt>
                <c:pt idx="819">
                  <c:v>2.3531987084769112E-3</c:v>
                </c:pt>
                <c:pt idx="820">
                  <c:v>0</c:v>
                </c:pt>
                <c:pt idx="821">
                  <c:v>-2.1890220543963493E-4</c:v>
                </c:pt>
                <c:pt idx="822">
                  <c:v>-7.6068516390302762E-3</c:v>
                </c:pt>
                <c:pt idx="823">
                  <c:v>-1.4994801072620917E-2</c:v>
                </c:pt>
                <c:pt idx="824">
                  <c:v>-1.805943194877702E-2</c:v>
                </c:pt>
                <c:pt idx="825">
                  <c:v>-2.2601652711651193E-2</c:v>
                </c:pt>
                <c:pt idx="826">
                  <c:v>-2.0248454003173978E-2</c:v>
                </c:pt>
                <c:pt idx="827">
                  <c:v>-1.9920100695014372E-2</c:v>
                </c:pt>
                <c:pt idx="828">
                  <c:v>-1.6910195370218255E-2</c:v>
                </c:pt>
                <c:pt idx="829">
                  <c:v>-1.8606687462376259E-2</c:v>
                </c:pt>
                <c:pt idx="830">
                  <c:v>-2.5119028074207753E-2</c:v>
                </c:pt>
                <c:pt idx="831">
                  <c:v>-2.7253324577245028E-2</c:v>
                </c:pt>
                <c:pt idx="832">
                  <c:v>-3.371093963771684E-2</c:v>
                </c:pt>
                <c:pt idx="833">
                  <c:v>-3.3820390740436815E-2</c:v>
                </c:pt>
                <c:pt idx="834">
                  <c:v>-2.7745854539484589E-2</c:v>
                </c:pt>
                <c:pt idx="835">
                  <c:v>-2.5775734690526964E-2</c:v>
                </c:pt>
                <c:pt idx="836">
                  <c:v>-3.2506977507798393E-2</c:v>
                </c:pt>
                <c:pt idx="837">
                  <c:v>-3.8034258195151383E-2</c:v>
                </c:pt>
                <c:pt idx="838">
                  <c:v>-4.3342636677064422E-2</c:v>
                </c:pt>
                <c:pt idx="839">
                  <c:v>-4.9909702840256205E-2</c:v>
                </c:pt>
                <c:pt idx="840">
                  <c:v>-4.7009248618179754E-2</c:v>
                </c:pt>
                <c:pt idx="841">
                  <c:v>-3.9949652492748719E-2</c:v>
                </c:pt>
                <c:pt idx="842">
                  <c:v>-3.8307885951950997E-2</c:v>
                </c:pt>
                <c:pt idx="843">
                  <c:v>-3.6556668308433314E-2</c:v>
                </c:pt>
                <c:pt idx="844">
                  <c:v>-3.3820390740436815E-2</c:v>
                </c:pt>
                <c:pt idx="845">
                  <c:v>-4.1098889071307487E-2</c:v>
                </c:pt>
                <c:pt idx="846">
                  <c:v>-4.0989437968587512E-2</c:v>
                </c:pt>
                <c:pt idx="847">
                  <c:v>-4.3123734471624792E-2</c:v>
                </c:pt>
                <c:pt idx="848">
                  <c:v>-4.5750560936901323E-2</c:v>
                </c:pt>
                <c:pt idx="849">
                  <c:v>-4.695452306681977E-2</c:v>
                </c:pt>
                <c:pt idx="850">
                  <c:v>-4.8213210748098201E-2</c:v>
                </c:pt>
                <c:pt idx="851">
                  <c:v>-5.2864882613692342E-2</c:v>
                </c:pt>
                <c:pt idx="852">
                  <c:v>-5.2919608165052326E-2</c:v>
                </c:pt>
                <c:pt idx="853">
                  <c:v>-5.4178295846330757E-2</c:v>
                </c:pt>
                <c:pt idx="854">
                  <c:v>-5.9048869917364535E-2</c:v>
                </c:pt>
                <c:pt idx="855">
                  <c:v>-6.0362283150002652E-2</c:v>
                </c:pt>
                <c:pt idx="856">
                  <c:v>-5.8282712198325357E-2</c:v>
                </c:pt>
                <c:pt idx="857">
                  <c:v>-5.9267772122804173E-2</c:v>
                </c:pt>
                <c:pt idx="858">
                  <c:v>-5.494445356536963E-2</c:v>
                </c:pt>
                <c:pt idx="859">
                  <c:v>-5.237235265145309E-2</c:v>
                </c:pt>
                <c:pt idx="860">
                  <c:v>-5.6531494554807674E-2</c:v>
                </c:pt>
                <c:pt idx="861">
                  <c:v>-5.5710611284408809E-2</c:v>
                </c:pt>
                <c:pt idx="862">
                  <c:v>-5.4999179116729621E-2</c:v>
                </c:pt>
                <c:pt idx="863">
                  <c:v>-5.6257866798008052E-2</c:v>
                </c:pt>
                <c:pt idx="864">
                  <c:v>-5.6476769003447683E-2</c:v>
                </c:pt>
                <c:pt idx="865">
                  <c:v>-5.8994144366004551E-2</c:v>
                </c:pt>
                <c:pt idx="866">
                  <c:v>-6.0526459804082604E-2</c:v>
                </c:pt>
                <c:pt idx="867">
                  <c:v>-6.4959229464236809E-2</c:v>
                </c:pt>
                <c:pt idx="868">
                  <c:v>-6.9829803535270588E-2</c:v>
                </c:pt>
                <c:pt idx="869">
                  <c:v>-6.7367153724073703E-2</c:v>
                </c:pt>
                <c:pt idx="870">
                  <c:v>-6.7202977069994049E-2</c:v>
                </c:pt>
                <c:pt idx="871">
                  <c:v>-6.8735292508072102E-2</c:v>
                </c:pt>
                <c:pt idx="872">
                  <c:v>-6.7202977069994049E-2</c:v>
                </c:pt>
                <c:pt idx="873">
                  <c:v>-6.9993980189350533E-2</c:v>
                </c:pt>
                <c:pt idx="874">
                  <c:v>-7.3934219887265479E-2</c:v>
                </c:pt>
                <c:pt idx="875">
                  <c:v>-7.6615771903901994E-2</c:v>
                </c:pt>
                <c:pt idx="876">
                  <c:v>-7.5959065287582783E-2</c:v>
                </c:pt>
                <c:pt idx="877">
                  <c:v>-7.4426749849504731E-2</c:v>
                </c:pt>
                <c:pt idx="878">
                  <c:v>-7.4536200952224713E-2</c:v>
                </c:pt>
                <c:pt idx="879">
                  <c:v>-7.8695342855579289E-2</c:v>
                </c:pt>
                <c:pt idx="880">
                  <c:v>-8.5426585672850719E-2</c:v>
                </c:pt>
                <c:pt idx="881">
                  <c:v>-9.2869260657801045E-2</c:v>
                </c:pt>
                <c:pt idx="882">
                  <c:v>-9.9709954577792442E-2</c:v>
                </c:pt>
                <c:pt idx="883">
                  <c:v>-9.7302030317955548E-2</c:v>
                </c:pt>
                <c:pt idx="884">
                  <c:v>-9.2540907349641446E-2</c:v>
                </c:pt>
                <c:pt idx="885">
                  <c:v>-9.3580692825480233E-2</c:v>
                </c:pt>
                <c:pt idx="886">
                  <c:v>-9.1118043014283362E-2</c:v>
                </c:pt>
                <c:pt idx="887">
                  <c:v>-8.8929020959886099E-2</c:v>
                </c:pt>
                <c:pt idx="888">
                  <c:v>-8.9531002024845319E-2</c:v>
                </c:pt>
                <c:pt idx="889">
                  <c:v>-8.8983746511246076E-2</c:v>
                </c:pt>
                <c:pt idx="890">
                  <c:v>-8.9859355333004931E-2</c:v>
                </c:pt>
                <c:pt idx="891">
                  <c:v>-8.8491216549006824E-2</c:v>
                </c:pt>
                <c:pt idx="892">
                  <c:v>-8.9859355333004931E-2</c:v>
                </c:pt>
                <c:pt idx="893">
                  <c:v>-8.8983746511246076E-2</c:v>
                </c:pt>
                <c:pt idx="894">
                  <c:v>-8.668527335412915E-2</c:v>
                </c:pt>
                <c:pt idx="895">
                  <c:v>-9.0516061949324128E-2</c:v>
                </c:pt>
                <c:pt idx="896">
                  <c:v>-9.1720024079242582E-2</c:v>
                </c:pt>
                <c:pt idx="897">
                  <c:v>-8.920264871668572E-2</c:v>
                </c:pt>
                <c:pt idx="898">
                  <c:v>-9.1282219668363002E-2</c:v>
                </c:pt>
                <c:pt idx="899">
                  <c:v>-9.2376730695561793E-2</c:v>
                </c:pt>
                <c:pt idx="900">
                  <c:v>-9.5660263777157528E-2</c:v>
                </c:pt>
                <c:pt idx="901">
                  <c:v>-9.593389153395715E-2</c:v>
                </c:pt>
                <c:pt idx="902">
                  <c:v>-9.6262244842116748E-2</c:v>
                </c:pt>
                <c:pt idx="903">
                  <c:v>-9.6590598150276361E-2</c:v>
                </c:pt>
                <c:pt idx="904">
                  <c:v>-9.7958736934274759E-2</c:v>
                </c:pt>
                <c:pt idx="905">
                  <c:v>-0.10184425108082973</c:v>
                </c:pt>
                <c:pt idx="906">
                  <c:v>-0.1073715317681827</c:v>
                </c:pt>
                <c:pt idx="907">
                  <c:v>-0.11246100804465611</c:v>
                </c:pt>
                <c:pt idx="908">
                  <c:v>-0.11273463580145573</c:v>
                </c:pt>
                <c:pt idx="909">
                  <c:v>-0.11016253488753888</c:v>
                </c:pt>
                <c:pt idx="910">
                  <c:v>-0.103978547583867</c:v>
                </c:pt>
                <c:pt idx="911">
                  <c:v>-0.10102336781043056</c:v>
                </c:pt>
                <c:pt idx="912">
                  <c:v>-0.10069501450227125</c:v>
                </c:pt>
                <c:pt idx="913">
                  <c:v>-0.10282931100530823</c:v>
                </c:pt>
                <c:pt idx="914">
                  <c:v>-0.10490888195698582</c:v>
                </c:pt>
                <c:pt idx="915">
                  <c:v>-0.10666009960050352</c:v>
                </c:pt>
                <c:pt idx="916">
                  <c:v>-0.10769988507634201</c:v>
                </c:pt>
                <c:pt idx="917">
                  <c:v>-0.10835659169266122</c:v>
                </c:pt>
                <c:pt idx="918">
                  <c:v>-0.11070979040113843</c:v>
                </c:pt>
                <c:pt idx="919">
                  <c:v>-0.11092869260657806</c:v>
                </c:pt>
                <c:pt idx="920">
                  <c:v>-0.10605811853554428</c:v>
                </c:pt>
                <c:pt idx="921">
                  <c:v>-0.10332184096754779</c:v>
                </c:pt>
                <c:pt idx="922">
                  <c:v>-9.8834345756033601E-2</c:v>
                </c:pt>
                <c:pt idx="923">
                  <c:v>-9.4073222787719485E-2</c:v>
                </c:pt>
                <c:pt idx="924">
                  <c:v>-9.1665298527882591E-2</c:v>
                </c:pt>
                <c:pt idx="925">
                  <c:v>-9.9217424615552885E-2</c:v>
                </c:pt>
                <c:pt idx="926">
                  <c:v>-0.10282931100530823</c:v>
                </c:pt>
                <c:pt idx="927">
                  <c:v>-0.10797351283314192</c:v>
                </c:pt>
                <c:pt idx="928">
                  <c:v>-0.1114759481201773</c:v>
                </c:pt>
                <c:pt idx="929">
                  <c:v>-0.1032671154161878</c:v>
                </c:pt>
                <c:pt idx="930">
                  <c:v>-0.10228205549170899</c:v>
                </c:pt>
                <c:pt idx="931">
                  <c:v>-9.7520932523395179E-2</c:v>
                </c:pt>
                <c:pt idx="932">
                  <c:v>-9.4675203852678719E-2</c:v>
                </c:pt>
                <c:pt idx="933">
                  <c:v>-9.533191046899793E-2</c:v>
                </c:pt>
                <c:pt idx="934">
                  <c:v>-9.4675203852678719E-2</c:v>
                </c:pt>
                <c:pt idx="935">
                  <c:v>-0.1009139167077109</c:v>
                </c:pt>
                <c:pt idx="936">
                  <c:v>-0.10780933617906198</c:v>
                </c:pt>
                <c:pt idx="937">
                  <c:v>-0.11257045914737578</c:v>
                </c:pt>
                <c:pt idx="938">
                  <c:v>-0.11563509002353188</c:v>
                </c:pt>
                <c:pt idx="939">
                  <c:v>-0.12066984074864562</c:v>
                </c:pt>
                <c:pt idx="940">
                  <c:v>-0.11612761998577145</c:v>
                </c:pt>
                <c:pt idx="941">
                  <c:v>-0.12324194166256217</c:v>
                </c:pt>
                <c:pt idx="942">
                  <c:v>-0.12630657253871827</c:v>
                </c:pt>
                <c:pt idx="943">
                  <c:v>-0.12625184698735828</c:v>
                </c:pt>
                <c:pt idx="944">
                  <c:v>-0.1269085536036775</c:v>
                </c:pt>
                <c:pt idx="945">
                  <c:v>-0.12805779018223595</c:v>
                </c:pt>
                <c:pt idx="946">
                  <c:v>-0.13019208668527324</c:v>
                </c:pt>
                <c:pt idx="947">
                  <c:v>-0.1275652602199967</c:v>
                </c:pt>
                <c:pt idx="948">
                  <c:v>-0.12991845892847362</c:v>
                </c:pt>
                <c:pt idx="949">
                  <c:v>-0.12948065451759433</c:v>
                </c:pt>
                <c:pt idx="950">
                  <c:v>-0.12504788485743984</c:v>
                </c:pt>
                <c:pt idx="951">
                  <c:v>-0.12942592896623437</c:v>
                </c:pt>
                <c:pt idx="952">
                  <c:v>-0.12855032014447551</c:v>
                </c:pt>
                <c:pt idx="953">
                  <c:v>-0.12411755048432101</c:v>
                </c:pt>
                <c:pt idx="954">
                  <c:v>-0.12548568926831941</c:v>
                </c:pt>
                <c:pt idx="955">
                  <c:v>-0.12439117824112063</c:v>
                </c:pt>
                <c:pt idx="956">
                  <c:v>-0.12592349367919867</c:v>
                </c:pt>
                <c:pt idx="957">
                  <c:v>-0.12521206151151978</c:v>
                </c:pt>
                <c:pt idx="958">
                  <c:v>-0.12477425710064022</c:v>
                </c:pt>
                <c:pt idx="959">
                  <c:v>-0.12543096371695941</c:v>
                </c:pt>
                <c:pt idx="960">
                  <c:v>-0.12367974607344173</c:v>
                </c:pt>
                <c:pt idx="961">
                  <c:v>-0.12767471132271666</c:v>
                </c:pt>
                <c:pt idx="962">
                  <c:v>-0.13555519071854658</c:v>
                </c:pt>
                <c:pt idx="963">
                  <c:v>-0.1302468122366332</c:v>
                </c:pt>
                <c:pt idx="964">
                  <c:v>-0.13265473649647011</c:v>
                </c:pt>
                <c:pt idx="965">
                  <c:v>-0.13123187216111204</c:v>
                </c:pt>
                <c:pt idx="966">
                  <c:v>-0.12630657253871827</c:v>
                </c:pt>
                <c:pt idx="967">
                  <c:v>-0.12805779018223595</c:v>
                </c:pt>
                <c:pt idx="968">
                  <c:v>-0.13243583429103048</c:v>
                </c:pt>
                <c:pt idx="969">
                  <c:v>-0.13101296995567238</c:v>
                </c:pt>
                <c:pt idx="970">
                  <c:v>-0.13095824440431242</c:v>
                </c:pt>
                <c:pt idx="971">
                  <c:v>-0.12778416242543633</c:v>
                </c:pt>
                <c:pt idx="972">
                  <c:v>-0.1231324905598425</c:v>
                </c:pt>
                <c:pt idx="973">
                  <c:v>-0.12274941170032291</c:v>
                </c:pt>
                <c:pt idx="974">
                  <c:v>-0.11995840858096643</c:v>
                </c:pt>
                <c:pt idx="975">
                  <c:v>-0.12789361352815631</c:v>
                </c:pt>
                <c:pt idx="976">
                  <c:v>-0.1337492475236689</c:v>
                </c:pt>
                <c:pt idx="977">
                  <c:v>-0.13900290045422195</c:v>
                </c:pt>
                <c:pt idx="978">
                  <c:v>-0.14748536091501108</c:v>
                </c:pt>
                <c:pt idx="979">
                  <c:v>-0.14901767635308913</c:v>
                </c:pt>
                <c:pt idx="980">
                  <c:v>-0.14688337985005184</c:v>
                </c:pt>
                <c:pt idx="981">
                  <c:v>-0.1498385596234883</c:v>
                </c:pt>
                <c:pt idx="982">
                  <c:v>-0.14781371422317069</c:v>
                </c:pt>
                <c:pt idx="983">
                  <c:v>-0.14256006129261761</c:v>
                </c:pt>
                <c:pt idx="984">
                  <c:v>-0.13829146828654307</c:v>
                </c:pt>
                <c:pt idx="985">
                  <c:v>-0.13708750615662463</c:v>
                </c:pt>
                <c:pt idx="986">
                  <c:v>-0.13402287528046852</c:v>
                </c:pt>
                <c:pt idx="987">
                  <c:v>-0.13697805505390465</c:v>
                </c:pt>
                <c:pt idx="988">
                  <c:v>-0.14420182783341534</c:v>
                </c:pt>
                <c:pt idx="989">
                  <c:v>-0.1446943577956549</c:v>
                </c:pt>
                <c:pt idx="990">
                  <c:v>-0.13938597931374155</c:v>
                </c:pt>
                <c:pt idx="991">
                  <c:v>-0.13686860395118466</c:v>
                </c:pt>
                <c:pt idx="992">
                  <c:v>-0.1378536638756635</c:v>
                </c:pt>
                <c:pt idx="993">
                  <c:v>-0.13402287528046852</c:v>
                </c:pt>
                <c:pt idx="994">
                  <c:v>-0.14283368904941723</c:v>
                </c:pt>
                <c:pt idx="995">
                  <c:v>-0.14890822525036945</c:v>
                </c:pt>
                <c:pt idx="996">
                  <c:v>-0.14409237673069566</c:v>
                </c:pt>
                <c:pt idx="997">
                  <c:v>-0.14518688775789415</c:v>
                </c:pt>
                <c:pt idx="998">
                  <c:v>-0.14458490669293492</c:v>
                </c:pt>
                <c:pt idx="999">
                  <c:v>-0.14146555026541882</c:v>
                </c:pt>
                <c:pt idx="1000">
                  <c:v>-0.14463963224429491</c:v>
                </c:pt>
                <c:pt idx="1001">
                  <c:v>-0.14951020631532869</c:v>
                </c:pt>
                <c:pt idx="1002">
                  <c:v>-0.14732118426093144</c:v>
                </c:pt>
                <c:pt idx="1003">
                  <c:v>-0.15016691293164788</c:v>
                </c:pt>
                <c:pt idx="1004">
                  <c:v>-0.15312209270508403</c:v>
                </c:pt>
                <c:pt idx="1005">
                  <c:v>-0.15180867947244561</c:v>
                </c:pt>
                <c:pt idx="1006">
                  <c:v>-0.15071416844524713</c:v>
                </c:pt>
                <c:pt idx="1007">
                  <c:v>-0.15104252175340674</c:v>
                </c:pt>
                <c:pt idx="1008">
                  <c:v>-0.14754008646637107</c:v>
                </c:pt>
                <c:pt idx="1009">
                  <c:v>-0.1456794177201334</c:v>
                </c:pt>
                <c:pt idx="1010">
                  <c:v>-0.1494554807639687</c:v>
                </c:pt>
                <c:pt idx="1011">
                  <c:v>-0.15076889399660712</c:v>
                </c:pt>
                <c:pt idx="1012">
                  <c:v>-0.15219175833196519</c:v>
                </c:pt>
                <c:pt idx="1013">
                  <c:v>-0.15684343019755934</c:v>
                </c:pt>
                <c:pt idx="1014">
                  <c:v>-0.1539429759754829</c:v>
                </c:pt>
                <c:pt idx="1015">
                  <c:v>-0.14578886882285338</c:v>
                </c:pt>
                <c:pt idx="1016">
                  <c:v>-0.14294314015213691</c:v>
                </c:pt>
                <c:pt idx="1017">
                  <c:v>-0.1405352158923</c:v>
                </c:pt>
                <c:pt idx="1018">
                  <c:v>-0.14573414327149339</c:v>
                </c:pt>
                <c:pt idx="1019">
                  <c:v>-0.14535106441197379</c:v>
                </c:pt>
                <c:pt idx="1020">
                  <c:v>-0.14141082471405886</c:v>
                </c:pt>
                <c:pt idx="1021">
                  <c:v>-0.13265473649647011</c:v>
                </c:pt>
                <c:pt idx="1022">
                  <c:v>-0.12636129809007826</c:v>
                </c:pt>
                <c:pt idx="1023">
                  <c:v>-0.12636129809007826</c:v>
                </c:pt>
                <c:pt idx="1024">
                  <c:v>-0.12384392272752139</c:v>
                </c:pt>
                <c:pt idx="1025">
                  <c:v>-0.12641602364143822</c:v>
                </c:pt>
                <c:pt idx="1026">
                  <c:v>-0.12570459147375904</c:v>
                </c:pt>
                <c:pt idx="1027">
                  <c:v>-0.12329666721392214</c:v>
                </c:pt>
                <c:pt idx="1028">
                  <c:v>-0.12050566409456566</c:v>
                </c:pt>
                <c:pt idx="1029">
                  <c:v>-0.12263996059760295</c:v>
                </c:pt>
                <c:pt idx="1030">
                  <c:v>-0.1255404148196794</c:v>
                </c:pt>
                <c:pt idx="1031">
                  <c:v>-0.12838614349039557</c:v>
                </c:pt>
                <c:pt idx="1032">
                  <c:v>-0.13320199201006935</c:v>
                </c:pt>
                <c:pt idx="1033">
                  <c:v>-0.13730640836206426</c:v>
                </c:pt>
                <c:pt idx="1034">
                  <c:v>-0.13632134843758545</c:v>
                </c:pt>
                <c:pt idx="1035">
                  <c:v>-0.12630657253871827</c:v>
                </c:pt>
                <c:pt idx="1036">
                  <c:v>-0.11924697641328723</c:v>
                </c:pt>
                <c:pt idx="1037">
                  <c:v>-0.1193564275160072</c:v>
                </c:pt>
                <c:pt idx="1038">
                  <c:v>-0.11087396705521808</c:v>
                </c:pt>
                <c:pt idx="1039">
                  <c:v>-0.11196847808241656</c:v>
                </c:pt>
                <c:pt idx="1040">
                  <c:v>-0.12116237071088487</c:v>
                </c:pt>
                <c:pt idx="1041">
                  <c:v>-0.12214743063536368</c:v>
                </c:pt>
                <c:pt idx="1042">
                  <c:v>-0.12816724128495594</c:v>
                </c:pt>
                <c:pt idx="1043">
                  <c:v>-0.12953538006895432</c:v>
                </c:pt>
                <c:pt idx="1044">
                  <c:v>-0.13199802988015091</c:v>
                </c:pt>
                <c:pt idx="1045">
                  <c:v>-0.1333661686641493</c:v>
                </c:pt>
                <c:pt idx="1046">
                  <c:v>-0.13998796037870076</c:v>
                </c:pt>
                <c:pt idx="1047">
                  <c:v>-0.14195808022765841</c:v>
                </c:pt>
                <c:pt idx="1048">
                  <c:v>-0.13632134843758545</c:v>
                </c:pt>
                <c:pt idx="1049">
                  <c:v>-0.13933125376238156</c:v>
                </c:pt>
                <c:pt idx="1050">
                  <c:v>-0.13353034531822897</c:v>
                </c:pt>
                <c:pt idx="1051">
                  <c:v>-0.1302468122366332</c:v>
                </c:pt>
                <c:pt idx="1052">
                  <c:v>-0.13632134843758545</c:v>
                </c:pt>
                <c:pt idx="1053">
                  <c:v>-0.13883872380014231</c:v>
                </c:pt>
                <c:pt idx="1054">
                  <c:v>-0.13976905817326113</c:v>
                </c:pt>
                <c:pt idx="1055">
                  <c:v>-0.14130137361133918</c:v>
                </c:pt>
                <c:pt idx="1056">
                  <c:v>-0.14102774585453956</c:v>
                </c:pt>
                <c:pt idx="1057">
                  <c:v>-0.15345044601324362</c:v>
                </c:pt>
                <c:pt idx="1058">
                  <c:v>-0.15547529141356095</c:v>
                </c:pt>
                <c:pt idx="1059">
                  <c:v>-0.16122147430635356</c:v>
                </c:pt>
                <c:pt idx="1060">
                  <c:v>-0.16072894434411431</c:v>
                </c:pt>
                <c:pt idx="1061">
                  <c:v>-0.15224648388332518</c:v>
                </c:pt>
                <c:pt idx="1062">
                  <c:v>-0.14403765117933567</c:v>
                </c:pt>
                <c:pt idx="1063">
                  <c:v>-0.14359984676845611</c:v>
                </c:pt>
                <c:pt idx="1064">
                  <c:v>-0.14496798555245452</c:v>
                </c:pt>
                <c:pt idx="1065">
                  <c:v>-0.14890822525036945</c:v>
                </c:pt>
                <c:pt idx="1066">
                  <c:v>-0.14803261642861062</c:v>
                </c:pt>
                <c:pt idx="1067">
                  <c:v>-0.14447545559021496</c:v>
                </c:pt>
                <c:pt idx="1068">
                  <c:v>-0.14677392874733219</c:v>
                </c:pt>
                <c:pt idx="1069">
                  <c:v>-0.14617194768237296</c:v>
                </c:pt>
                <c:pt idx="1070">
                  <c:v>-0.15990806107371544</c:v>
                </c:pt>
                <c:pt idx="1071">
                  <c:v>-0.1727138400919388</c:v>
                </c:pt>
                <c:pt idx="1072">
                  <c:v>-0.1757784709680949</c:v>
                </c:pt>
                <c:pt idx="1073">
                  <c:v>-0.17698243309801334</c:v>
                </c:pt>
                <c:pt idx="1074">
                  <c:v>-0.1815793794122475</c:v>
                </c:pt>
                <c:pt idx="1075">
                  <c:v>-0.18409675477480436</c:v>
                </c:pt>
                <c:pt idx="1076">
                  <c:v>-0.1856837957642424</c:v>
                </c:pt>
                <c:pt idx="1077">
                  <c:v>-0.19301701964647305</c:v>
                </c:pt>
                <c:pt idx="1078">
                  <c:v>-0.18508181469928317</c:v>
                </c:pt>
                <c:pt idx="1079">
                  <c:v>-0.17501231324905603</c:v>
                </c:pt>
                <c:pt idx="1080">
                  <c:v>-0.17369890001641761</c:v>
                </c:pt>
                <c:pt idx="1081">
                  <c:v>-0.16565424396650807</c:v>
                </c:pt>
                <c:pt idx="1082">
                  <c:v>-0.17238548678377918</c:v>
                </c:pt>
                <c:pt idx="1083">
                  <c:v>-0.1768182564439337</c:v>
                </c:pt>
                <c:pt idx="1084">
                  <c:v>-0.17736551195753295</c:v>
                </c:pt>
                <c:pt idx="1085">
                  <c:v>-0.18311169485032555</c:v>
                </c:pt>
                <c:pt idx="1086">
                  <c:v>-0.18617632572648166</c:v>
                </c:pt>
                <c:pt idx="1087">
                  <c:v>-0.18825589667815895</c:v>
                </c:pt>
                <c:pt idx="1088">
                  <c:v>-0.19504186504679036</c:v>
                </c:pt>
                <c:pt idx="1089">
                  <c:v>-0.19843484923110608</c:v>
                </c:pt>
                <c:pt idx="1090">
                  <c:v>-0.20439993432933834</c:v>
                </c:pt>
                <c:pt idx="1091">
                  <c:v>-0.20308652109669992</c:v>
                </c:pt>
                <c:pt idx="1092">
                  <c:v>-0.20182783341542179</c:v>
                </c:pt>
                <c:pt idx="1093">
                  <c:v>-0.20790236961637401</c:v>
                </c:pt>
                <c:pt idx="1094">
                  <c:v>-0.20450938543205829</c:v>
                </c:pt>
                <c:pt idx="1095">
                  <c:v>-0.20188255896678148</c:v>
                </c:pt>
                <c:pt idx="1096">
                  <c:v>-0.20571334756197676</c:v>
                </c:pt>
                <c:pt idx="1097">
                  <c:v>-0.20768346741093408</c:v>
                </c:pt>
                <c:pt idx="1098">
                  <c:v>-0.20773819296229407</c:v>
                </c:pt>
                <c:pt idx="1099">
                  <c:v>-0.21140480490340938</c:v>
                </c:pt>
                <c:pt idx="1100">
                  <c:v>-0.21009139167077096</c:v>
                </c:pt>
                <c:pt idx="1101">
                  <c:v>-0.20740983965413445</c:v>
                </c:pt>
                <c:pt idx="1102">
                  <c:v>-0.20702676079461485</c:v>
                </c:pt>
                <c:pt idx="1103">
                  <c:v>-0.20609642642149634</c:v>
                </c:pt>
                <c:pt idx="1104">
                  <c:v>-0.21550922125540428</c:v>
                </c:pt>
                <c:pt idx="1105">
                  <c:v>-0.22185738521315612</c:v>
                </c:pt>
                <c:pt idx="1106">
                  <c:v>-0.22234991517539537</c:v>
                </c:pt>
                <c:pt idx="1107">
                  <c:v>-0.22076287418595736</c:v>
                </c:pt>
                <c:pt idx="1108">
                  <c:v>-0.22273299403491498</c:v>
                </c:pt>
                <c:pt idx="1109">
                  <c:v>-0.22163848300771619</c:v>
                </c:pt>
                <c:pt idx="1110">
                  <c:v>-0.22213101296995574</c:v>
                </c:pt>
                <c:pt idx="1111">
                  <c:v>-0.2287528046845072</c:v>
                </c:pt>
                <c:pt idx="1112">
                  <c:v>-0.24068297488097204</c:v>
                </c:pt>
                <c:pt idx="1113">
                  <c:v>-0.24166803480545054</c:v>
                </c:pt>
                <c:pt idx="1114">
                  <c:v>-0.24221529031905006</c:v>
                </c:pt>
                <c:pt idx="1115">
                  <c:v>-0.23822032506977514</c:v>
                </c:pt>
                <c:pt idx="1116">
                  <c:v>-0.23230996552290256</c:v>
                </c:pt>
                <c:pt idx="1117">
                  <c:v>-0.23302139769058178</c:v>
                </c:pt>
                <c:pt idx="1118">
                  <c:v>-0.23209106331746293</c:v>
                </c:pt>
                <c:pt idx="1119">
                  <c:v>-0.23893175723745402</c:v>
                </c:pt>
                <c:pt idx="1120">
                  <c:v>-0.24117550484321129</c:v>
                </c:pt>
                <c:pt idx="1121">
                  <c:v>-0.24243419252448972</c:v>
                </c:pt>
                <c:pt idx="1122">
                  <c:v>-0.24029989602145244</c:v>
                </c:pt>
                <c:pt idx="1123">
                  <c:v>-0.24538937229792585</c:v>
                </c:pt>
                <c:pt idx="1124">
                  <c:v>-0.24599135336288508</c:v>
                </c:pt>
                <c:pt idx="1125">
                  <c:v>-0.24998631861216</c:v>
                </c:pt>
                <c:pt idx="1126">
                  <c:v>-0.26109560553822564</c:v>
                </c:pt>
                <c:pt idx="1127">
                  <c:v>-0.26509057078750059</c:v>
                </c:pt>
                <c:pt idx="1128">
                  <c:v>-0.26695123953373823</c:v>
                </c:pt>
                <c:pt idx="1129">
                  <c:v>-0.27056312592349357</c:v>
                </c:pt>
                <c:pt idx="1130">
                  <c:v>-0.2697969682044547</c:v>
                </c:pt>
                <c:pt idx="1131">
                  <c:v>-0.26777212280413709</c:v>
                </c:pt>
                <c:pt idx="1132">
                  <c:v>-0.27182181360477203</c:v>
                </c:pt>
                <c:pt idx="1133">
                  <c:v>-0.27395611010780929</c:v>
                </c:pt>
                <c:pt idx="1134">
                  <c:v>-0.26886663383133591</c:v>
                </c:pt>
                <c:pt idx="1135">
                  <c:v>-0.26448858972254136</c:v>
                </c:pt>
                <c:pt idx="1136">
                  <c:v>-0.25874240682974875</c:v>
                </c:pt>
                <c:pt idx="1137">
                  <c:v>-0.25797624911070988</c:v>
                </c:pt>
                <c:pt idx="1138">
                  <c:v>-0.26640398402013898</c:v>
                </c:pt>
                <c:pt idx="1139">
                  <c:v>-0.26897608493405584</c:v>
                </c:pt>
                <c:pt idx="1140">
                  <c:v>-0.27138400919389277</c:v>
                </c:pt>
                <c:pt idx="1141">
                  <c:v>-0.26924971269085546</c:v>
                </c:pt>
                <c:pt idx="1142">
                  <c:v>-0.26946861489629509</c:v>
                </c:pt>
                <c:pt idx="1143">
                  <c:v>-0.26290154873310362</c:v>
                </c:pt>
                <c:pt idx="1144">
                  <c:v>-0.26919498713949547</c:v>
                </c:pt>
                <c:pt idx="1145">
                  <c:v>-0.2788266841788431</c:v>
                </c:pt>
                <c:pt idx="1146">
                  <c:v>-0.27767744760028462</c:v>
                </c:pt>
                <c:pt idx="1147">
                  <c:v>-0.27931921414108235</c:v>
                </c:pt>
                <c:pt idx="1148">
                  <c:v>-0.27877195862748311</c:v>
                </c:pt>
                <c:pt idx="1149">
                  <c:v>-0.26957806599901507</c:v>
                </c:pt>
                <c:pt idx="1150">
                  <c:v>-0.26607563071197937</c:v>
                </c:pt>
                <c:pt idx="1151">
                  <c:v>-0.26804575056093705</c:v>
                </c:pt>
                <c:pt idx="1152">
                  <c:v>-0.27143873474525243</c:v>
                </c:pt>
                <c:pt idx="1153">
                  <c:v>-0.28517484813659494</c:v>
                </c:pt>
                <c:pt idx="1154">
                  <c:v>-0.2907568543753079</c:v>
                </c:pt>
                <c:pt idx="1155">
                  <c:v>-0.29978657034969625</c:v>
                </c:pt>
                <c:pt idx="1156">
                  <c:v>-0.30186614130137351</c:v>
                </c:pt>
                <c:pt idx="1157">
                  <c:v>-0.30285120122585235</c:v>
                </c:pt>
                <c:pt idx="1158">
                  <c:v>-0.30482132107480997</c:v>
                </c:pt>
                <c:pt idx="1159">
                  <c:v>-0.3023586712636131</c:v>
                </c:pt>
                <c:pt idx="1160">
                  <c:v>-0.29300060198106481</c:v>
                </c:pt>
                <c:pt idx="1161">
                  <c:v>-0.28024954851420114</c:v>
                </c:pt>
                <c:pt idx="1162">
                  <c:v>-0.27116510698845281</c:v>
                </c:pt>
                <c:pt idx="1163">
                  <c:v>-0.27132928364253278</c:v>
                </c:pt>
                <c:pt idx="1164">
                  <c:v>-0.27302577573469045</c:v>
                </c:pt>
                <c:pt idx="1165">
                  <c:v>-0.28413506266075644</c:v>
                </c:pt>
                <c:pt idx="1166">
                  <c:v>-0.29852788266841779</c:v>
                </c:pt>
                <c:pt idx="1167">
                  <c:v>-0.29584633065178129</c:v>
                </c:pt>
                <c:pt idx="1168">
                  <c:v>-0.29234389536474592</c:v>
                </c:pt>
                <c:pt idx="1169">
                  <c:v>-0.29239862091610558</c:v>
                </c:pt>
                <c:pt idx="1170">
                  <c:v>-0.28977179445082907</c:v>
                </c:pt>
                <c:pt idx="1171">
                  <c:v>-0.29513489848410213</c:v>
                </c:pt>
                <c:pt idx="1172">
                  <c:v>-0.30536857658840921</c:v>
                </c:pt>
                <c:pt idx="1173">
                  <c:v>-0.30564220434520883</c:v>
                </c:pt>
                <c:pt idx="1174">
                  <c:v>-0.3060800087560881</c:v>
                </c:pt>
                <c:pt idx="1175">
                  <c:v>-0.28906036228314985</c:v>
                </c:pt>
                <c:pt idx="1176">
                  <c:v>-0.28993597110490904</c:v>
                </c:pt>
                <c:pt idx="1177">
                  <c:v>-0.2845728670716357</c:v>
                </c:pt>
                <c:pt idx="1178">
                  <c:v>-0.28862255787227059</c:v>
                </c:pt>
                <c:pt idx="1179">
                  <c:v>-0.3006621791714551</c:v>
                </c:pt>
                <c:pt idx="1180">
                  <c:v>-0.30263229902041272</c:v>
                </c:pt>
                <c:pt idx="1181">
                  <c:v>-0.30093580692825472</c:v>
                </c:pt>
                <c:pt idx="1182">
                  <c:v>-0.30586110655064846</c:v>
                </c:pt>
                <c:pt idx="1183">
                  <c:v>-0.30925409073496418</c:v>
                </c:pt>
                <c:pt idx="1184">
                  <c:v>-0.31647786351447488</c:v>
                </c:pt>
                <c:pt idx="1185">
                  <c:v>-0.32769660154326047</c:v>
                </c:pt>
                <c:pt idx="1186">
                  <c:v>-0.32550757948886322</c:v>
                </c:pt>
                <c:pt idx="1187">
                  <c:v>-0.32304492967766663</c:v>
                </c:pt>
                <c:pt idx="1188">
                  <c:v>-0.31483609697367715</c:v>
                </c:pt>
                <c:pt idx="1189">
                  <c:v>-0.29327422973786477</c:v>
                </c:pt>
                <c:pt idx="1190">
                  <c:v>-0.29562742844634166</c:v>
                </c:pt>
                <c:pt idx="1191">
                  <c:v>-0.30006019810649587</c:v>
                </c:pt>
                <c:pt idx="1192">
                  <c:v>-0.29754282274393901</c:v>
                </c:pt>
                <c:pt idx="1193">
                  <c:v>-0.30706506868056693</c:v>
                </c:pt>
                <c:pt idx="1194">
                  <c:v>-0.31303015377879917</c:v>
                </c:pt>
                <c:pt idx="1195">
                  <c:v>-0.31565698024407601</c:v>
                </c:pt>
                <c:pt idx="1196">
                  <c:v>-0.32468669621846435</c:v>
                </c:pt>
                <c:pt idx="1197">
                  <c:v>-0.32205986975318784</c:v>
                </c:pt>
                <c:pt idx="1198">
                  <c:v>-0.31784600229847326</c:v>
                </c:pt>
                <c:pt idx="1199">
                  <c:v>-0.32933836808405847</c:v>
                </c:pt>
                <c:pt idx="1200">
                  <c:v>-0.33502982542549115</c:v>
                </c:pt>
                <c:pt idx="1201">
                  <c:v>-0.3344825699118919</c:v>
                </c:pt>
                <c:pt idx="1202">
                  <c:v>-0.33442784436053191</c:v>
                </c:pt>
                <c:pt idx="1203">
                  <c:v>-0.32282602747222672</c:v>
                </c:pt>
                <c:pt idx="1204">
                  <c:v>-0.30903518852952455</c:v>
                </c:pt>
                <c:pt idx="1205">
                  <c:v>-0.29809007825753853</c:v>
                </c:pt>
                <c:pt idx="1206">
                  <c:v>-0.29228916981338593</c:v>
                </c:pt>
                <c:pt idx="1207">
                  <c:v>-0.30985607179992342</c:v>
                </c:pt>
                <c:pt idx="1208">
                  <c:v>-0.31111475948120182</c:v>
                </c:pt>
                <c:pt idx="1209">
                  <c:v>-0.31937831773655134</c:v>
                </c:pt>
                <c:pt idx="1210">
                  <c:v>-0.33251245006293428</c:v>
                </c:pt>
                <c:pt idx="1211">
                  <c:v>-0.31281125157335954</c:v>
                </c:pt>
                <c:pt idx="1212">
                  <c:v>-0.31406993925463794</c:v>
                </c:pt>
                <c:pt idx="1213">
                  <c:v>-0.32654736496470199</c:v>
                </c:pt>
                <c:pt idx="1214">
                  <c:v>-0.32698516937558159</c:v>
                </c:pt>
                <c:pt idx="1215">
                  <c:v>-0.32901001477589892</c:v>
                </c:pt>
                <c:pt idx="1216">
                  <c:v>-0.34389536474579985</c:v>
                </c:pt>
                <c:pt idx="1217">
                  <c:v>-0.34602966124883711</c:v>
                </c:pt>
                <c:pt idx="1218">
                  <c:v>-0.34236304930772177</c:v>
                </c:pt>
                <c:pt idx="1219">
                  <c:v>-0.34373118809171987</c:v>
                </c:pt>
                <c:pt idx="1220">
                  <c:v>-0.33601488534996993</c:v>
                </c:pt>
                <c:pt idx="1221">
                  <c:v>-0.3256170305915832</c:v>
                </c:pt>
                <c:pt idx="1222">
                  <c:v>-0.32977617249493779</c:v>
                </c:pt>
                <c:pt idx="1223">
                  <c:v>-0.33825863295572689</c:v>
                </c:pt>
                <c:pt idx="1224">
                  <c:v>-0.357740929239862</c:v>
                </c:pt>
                <c:pt idx="1225">
                  <c:v>-0.38050675860559285</c:v>
                </c:pt>
                <c:pt idx="1226">
                  <c:v>-0.38685492256334469</c:v>
                </c:pt>
                <c:pt idx="1227">
                  <c:v>-0.4062277677447601</c:v>
                </c:pt>
                <c:pt idx="1228">
                  <c:v>-0.4062277677447601</c:v>
                </c:pt>
                <c:pt idx="1229">
                  <c:v>-0.39927762272204903</c:v>
                </c:pt>
                <c:pt idx="1230">
                  <c:v>-0.38296940841678973</c:v>
                </c:pt>
                <c:pt idx="1231">
                  <c:v>-0.36113391342417772</c:v>
                </c:pt>
                <c:pt idx="1232">
                  <c:v>-0.35812400809938161</c:v>
                </c:pt>
                <c:pt idx="1233">
                  <c:v>-0.34400481584851983</c:v>
                </c:pt>
                <c:pt idx="1234">
                  <c:v>-0.34783560444371481</c:v>
                </c:pt>
                <c:pt idx="1235">
                  <c:v>-0.36441744650577346</c:v>
                </c:pt>
                <c:pt idx="1236">
                  <c:v>-0.3590543424725004</c:v>
                </c:pt>
                <c:pt idx="1237">
                  <c:v>-0.35538773053138506</c:v>
                </c:pt>
                <c:pt idx="1238">
                  <c:v>-0.35724839927762275</c:v>
                </c:pt>
                <c:pt idx="1239">
                  <c:v>-0.35314398292562782</c:v>
                </c:pt>
                <c:pt idx="1240">
                  <c:v>-0.35314398292562782</c:v>
                </c:pt>
                <c:pt idx="1241">
                  <c:v>-0.36359656323537459</c:v>
                </c:pt>
                <c:pt idx="1242">
                  <c:v>-0.38477535161166737</c:v>
                </c:pt>
                <c:pt idx="1243">
                  <c:v>-0.39013845564494071</c:v>
                </c:pt>
                <c:pt idx="1244">
                  <c:v>-0.39183494773709843</c:v>
                </c:pt>
                <c:pt idx="1245">
                  <c:v>-0.39172549663437845</c:v>
                </c:pt>
                <c:pt idx="1246">
                  <c:v>-0.36408909319761384</c:v>
                </c:pt>
                <c:pt idx="1247">
                  <c:v>-0.34225359820500184</c:v>
                </c:pt>
                <c:pt idx="1248">
                  <c:v>-0.34964154763859245</c:v>
                </c:pt>
                <c:pt idx="1249">
                  <c:v>-0.34865648771411367</c:v>
                </c:pt>
                <c:pt idx="1250">
                  <c:v>-0.36036775570513885</c:v>
                </c:pt>
                <c:pt idx="1251">
                  <c:v>-0.40551633557708094</c:v>
                </c:pt>
                <c:pt idx="1252">
                  <c:v>-0.39894926941388947</c:v>
                </c:pt>
                <c:pt idx="1253">
                  <c:v>-0.39982487823564827</c:v>
                </c:pt>
                <c:pt idx="1254">
                  <c:v>-0.40360094127948326</c:v>
                </c:pt>
                <c:pt idx="1255">
                  <c:v>-0.38783998248782348</c:v>
                </c:pt>
                <c:pt idx="1256">
                  <c:v>-0.3984020139002899</c:v>
                </c:pt>
                <c:pt idx="1257">
                  <c:v>-0.39993432933836798</c:v>
                </c:pt>
                <c:pt idx="1258">
                  <c:v>-0.3751436545723198</c:v>
                </c:pt>
                <c:pt idx="1259">
                  <c:v>-0.401466644776446</c:v>
                </c:pt>
                <c:pt idx="1260">
                  <c:v>-0.41120779291851356</c:v>
                </c:pt>
                <c:pt idx="1261">
                  <c:v>-0.4080884364909978</c:v>
                </c:pt>
                <c:pt idx="1262">
                  <c:v>-0.41832211459530461</c:v>
                </c:pt>
                <c:pt idx="1263">
                  <c:v>-0.42379466973129759</c:v>
                </c:pt>
                <c:pt idx="1264">
                  <c:v>-0.39982487823564827</c:v>
                </c:pt>
                <c:pt idx="1265">
                  <c:v>-0.40168554698188597</c:v>
                </c:pt>
                <c:pt idx="1266">
                  <c:v>-0.4120286761889127</c:v>
                </c:pt>
                <c:pt idx="1267">
                  <c:v>-0.41367044272971043</c:v>
                </c:pt>
                <c:pt idx="1268">
                  <c:v>-0.43129207026760791</c:v>
                </c:pt>
                <c:pt idx="1269">
                  <c:v>-0.44179937612871462</c:v>
                </c:pt>
                <c:pt idx="1270">
                  <c:v>-0.441471022820555</c:v>
                </c:pt>
                <c:pt idx="1271">
                  <c:v>-0.43419252448968432</c:v>
                </c:pt>
                <c:pt idx="1272">
                  <c:v>-0.41224757839435233</c:v>
                </c:pt>
                <c:pt idx="1273">
                  <c:v>-0.40617304219340011</c:v>
                </c:pt>
                <c:pt idx="1274">
                  <c:v>-0.40119301701964638</c:v>
                </c:pt>
                <c:pt idx="1275">
                  <c:v>-0.38362611503310895</c:v>
                </c:pt>
                <c:pt idx="1276">
                  <c:v>-0.39676024735949217</c:v>
                </c:pt>
                <c:pt idx="1277">
                  <c:v>-0.4121928528429924</c:v>
                </c:pt>
                <c:pt idx="1278">
                  <c:v>-0.41700870136266616</c:v>
                </c:pt>
                <c:pt idx="1279">
                  <c:v>-0.42144147102282065</c:v>
                </c:pt>
                <c:pt idx="1280">
                  <c:v>-0.43419252448968432</c:v>
                </c:pt>
                <c:pt idx="1281">
                  <c:v>-0.43873474525255851</c:v>
                </c:pt>
                <c:pt idx="1282">
                  <c:v>-0.4505007387949434</c:v>
                </c:pt>
                <c:pt idx="1283">
                  <c:v>-0.46949050511683893</c:v>
                </c:pt>
                <c:pt idx="1284">
                  <c:v>-0.46998303507907846</c:v>
                </c:pt>
                <c:pt idx="1285">
                  <c:v>-0.46938105401411928</c:v>
                </c:pt>
                <c:pt idx="1286">
                  <c:v>-0.44913260001094496</c:v>
                </c:pt>
                <c:pt idx="1287">
                  <c:v>-0.4371477042631205</c:v>
                </c:pt>
                <c:pt idx="1288">
                  <c:v>-0.43484923110600326</c:v>
                </c:pt>
                <c:pt idx="1289">
                  <c:v>-0.41706342691402615</c:v>
                </c:pt>
                <c:pt idx="1290">
                  <c:v>-0.42330213976905801</c:v>
                </c:pt>
                <c:pt idx="1291">
                  <c:v>-0.4103321840967547</c:v>
                </c:pt>
                <c:pt idx="1292">
                  <c:v>-0.39238220325069767</c:v>
                </c:pt>
                <c:pt idx="1293">
                  <c:v>-0.40518798226892133</c:v>
                </c:pt>
                <c:pt idx="1294">
                  <c:v>-0.39763585618125102</c:v>
                </c:pt>
                <c:pt idx="1295">
                  <c:v>-0.38127291632463201</c:v>
                </c:pt>
                <c:pt idx="1296">
                  <c:v>-0.35949214688337999</c:v>
                </c:pt>
                <c:pt idx="1297">
                  <c:v>-0.32474142176982435</c:v>
                </c:pt>
                <c:pt idx="1298">
                  <c:v>-0.32211459530454783</c:v>
                </c:pt>
                <c:pt idx="1299">
                  <c:v>-0.33634323865812954</c:v>
                </c:pt>
                <c:pt idx="1300">
                  <c:v>-0.35172111859026978</c:v>
                </c:pt>
                <c:pt idx="1301">
                  <c:v>-0.39183494773709843</c:v>
                </c:pt>
                <c:pt idx="1302">
                  <c:v>-0.42948612707273021</c:v>
                </c:pt>
                <c:pt idx="1303">
                  <c:v>-0.44179937612871462</c:v>
                </c:pt>
                <c:pt idx="1304">
                  <c:v>-0.45121217096262256</c:v>
                </c:pt>
                <c:pt idx="1305">
                  <c:v>-0.46620697203524319</c:v>
                </c:pt>
                <c:pt idx="1306">
                  <c:v>-0.47540086466371151</c:v>
                </c:pt>
                <c:pt idx="1307">
                  <c:v>-0.45132162206534221</c:v>
                </c:pt>
                <c:pt idx="1308">
                  <c:v>-0.44978930662726418</c:v>
                </c:pt>
                <c:pt idx="1309">
                  <c:v>-0.42625731954249446</c:v>
                </c:pt>
                <c:pt idx="1310">
                  <c:v>-0.42461555300169646</c:v>
                </c:pt>
                <c:pt idx="1311">
                  <c:v>-0.42040168554698187</c:v>
                </c:pt>
                <c:pt idx="1312">
                  <c:v>-0.43495868220872319</c:v>
                </c:pt>
                <c:pt idx="1313">
                  <c:v>-0.46390849887812624</c:v>
                </c:pt>
                <c:pt idx="1314">
                  <c:v>-0.48114704755650411</c:v>
                </c:pt>
                <c:pt idx="1315">
                  <c:v>-0.48787829037377556</c:v>
                </c:pt>
                <c:pt idx="1316">
                  <c:v>-0.50418650467903459</c:v>
                </c:pt>
                <c:pt idx="1317">
                  <c:v>-0.47906747660482685</c:v>
                </c:pt>
                <c:pt idx="1318">
                  <c:v>-0.45734143271493449</c:v>
                </c:pt>
                <c:pt idx="1319">
                  <c:v>-0.4651671865594047</c:v>
                </c:pt>
                <c:pt idx="1320">
                  <c:v>-0.45564494062277677</c:v>
                </c:pt>
                <c:pt idx="1321">
                  <c:v>-0.45816231598533363</c:v>
                </c:pt>
                <c:pt idx="1322">
                  <c:v>-0.48497783615169909</c:v>
                </c:pt>
                <c:pt idx="1323">
                  <c:v>-0.48142067531330374</c:v>
                </c:pt>
                <c:pt idx="1324">
                  <c:v>-0.48185847972418333</c:v>
                </c:pt>
                <c:pt idx="1325">
                  <c:v>-0.48787829037377556</c:v>
                </c:pt>
                <c:pt idx="1326">
                  <c:v>-0.48032616428610525</c:v>
                </c:pt>
                <c:pt idx="1327">
                  <c:v>-0.45400317408197877</c:v>
                </c:pt>
                <c:pt idx="1328">
                  <c:v>-0.4367098998522409</c:v>
                </c:pt>
                <c:pt idx="1329">
                  <c:v>-0.42242653094729921</c:v>
                </c:pt>
                <c:pt idx="1330">
                  <c:v>-0.41750123132490574</c:v>
                </c:pt>
                <c:pt idx="1331">
                  <c:v>-0.4309637169594483</c:v>
                </c:pt>
                <c:pt idx="1332">
                  <c:v>-0.44366004487495198</c:v>
                </c:pt>
                <c:pt idx="1333">
                  <c:v>-0.43079954030536866</c:v>
                </c:pt>
                <c:pt idx="1334">
                  <c:v>-0.43172987467848745</c:v>
                </c:pt>
                <c:pt idx="1335">
                  <c:v>-0.41766540797898538</c:v>
                </c:pt>
                <c:pt idx="1336">
                  <c:v>-0.42122256881738074</c:v>
                </c:pt>
                <c:pt idx="1337">
                  <c:v>-0.45580911727685641</c:v>
                </c:pt>
                <c:pt idx="1338">
                  <c:v>-0.49619657418048468</c:v>
                </c:pt>
                <c:pt idx="1339">
                  <c:v>-0.49192798117441044</c:v>
                </c:pt>
                <c:pt idx="1340">
                  <c:v>-0.4754555902150715</c:v>
                </c:pt>
                <c:pt idx="1341">
                  <c:v>-0.4897389591200132</c:v>
                </c:pt>
                <c:pt idx="1342">
                  <c:v>-0.48952005691457329</c:v>
                </c:pt>
                <c:pt idx="1343">
                  <c:v>-0.50916652985278832</c:v>
                </c:pt>
                <c:pt idx="1344">
                  <c:v>-0.54227548842554596</c:v>
                </c:pt>
                <c:pt idx="1345">
                  <c:v>-0.52711651069884535</c:v>
                </c:pt>
                <c:pt idx="1346">
                  <c:v>-0.4719531549280358</c:v>
                </c:pt>
                <c:pt idx="1347">
                  <c:v>-0.44677940130246807</c:v>
                </c:pt>
                <c:pt idx="1348">
                  <c:v>-0.4223170798445795</c:v>
                </c:pt>
                <c:pt idx="1349">
                  <c:v>-0.41246648059979202</c:v>
                </c:pt>
                <c:pt idx="1350">
                  <c:v>-0.4282274393914518</c:v>
                </c:pt>
                <c:pt idx="1351">
                  <c:v>-0.39604881519181301</c:v>
                </c:pt>
                <c:pt idx="1352">
                  <c:v>-0.38526788157390696</c:v>
                </c:pt>
                <c:pt idx="1353">
                  <c:v>-0.36999945274448642</c:v>
                </c:pt>
                <c:pt idx="1354">
                  <c:v>-0.38751162917966386</c:v>
                </c:pt>
                <c:pt idx="1355">
                  <c:v>-0.38258632955727045</c:v>
                </c:pt>
                <c:pt idx="1356">
                  <c:v>-0.39987960378700826</c:v>
                </c:pt>
                <c:pt idx="1357">
                  <c:v>-0.42149619657418036</c:v>
                </c:pt>
                <c:pt idx="1358">
                  <c:v>-0.43649099764680127</c:v>
                </c:pt>
                <c:pt idx="1359">
                  <c:v>-0.43216767908936671</c:v>
                </c:pt>
                <c:pt idx="1360">
                  <c:v>-0.43884419635527816</c:v>
                </c:pt>
                <c:pt idx="1361">
                  <c:v>-0.44754555902150722</c:v>
                </c:pt>
                <c:pt idx="1362">
                  <c:v>-0.41350626607563079</c:v>
                </c:pt>
                <c:pt idx="1363">
                  <c:v>-0.39342198872653644</c:v>
                </c:pt>
                <c:pt idx="1364">
                  <c:v>-0.42417774859081719</c:v>
                </c:pt>
                <c:pt idx="1365">
                  <c:v>-0.4505007387949434</c:v>
                </c:pt>
                <c:pt idx="1366">
                  <c:v>-0.46018716138565097</c:v>
                </c:pt>
                <c:pt idx="1367">
                  <c:v>-0.48207738192962296</c:v>
                </c:pt>
                <c:pt idx="1368">
                  <c:v>-0.48858972254145472</c:v>
                </c:pt>
                <c:pt idx="1369">
                  <c:v>-0.48771411371969559</c:v>
                </c:pt>
                <c:pt idx="1370">
                  <c:v>-0.47611229683139067</c:v>
                </c:pt>
                <c:pt idx="1371">
                  <c:v>-0.52832047282876382</c:v>
                </c:pt>
                <c:pt idx="1372">
                  <c:v>-0.50517156460351342</c:v>
                </c:pt>
                <c:pt idx="1373">
                  <c:v>-0.51086302194494604</c:v>
                </c:pt>
                <c:pt idx="1374">
                  <c:v>-0.50199748262463728</c:v>
                </c:pt>
                <c:pt idx="1375">
                  <c:v>-0.48585344497345823</c:v>
                </c:pt>
                <c:pt idx="1376">
                  <c:v>-0.46981885842499854</c:v>
                </c:pt>
                <c:pt idx="1377">
                  <c:v>-0.46210255568324859</c:v>
                </c:pt>
                <c:pt idx="1378">
                  <c:v>-0.44513763476167034</c:v>
                </c:pt>
                <c:pt idx="1379">
                  <c:v>-0.43878947080391817</c:v>
                </c:pt>
                <c:pt idx="1380">
                  <c:v>-0.4412521206151151</c:v>
                </c:pt>
                <c:pt idx="1381">
                  <c:v>-0.44278443605319312</c:v>
                </c:pt>
                <c:pt idx="1382">
                  <c:v>-0.45690362830405518</c:v>
                </c:pt>
                <c:pt idx="1383">
                  <c:v>-0.46330651781316701</c:v>
                </c:pt>
                <c:pt idx="1384">
                  <c:v>-0.4767142778963499</c:v>
                </c:pt>
                <c:pt idx="1385">
                  <c:v>-0.51234061183166413</c:v>
                </c:pt>
                <c:pt idx="1386">
                  <c:v>-0.55814589831992567</c:v>
                </c:pt>
                <c:pt idx="1387">
                  <c:v>-0.56449406227767751</c:v>
                </c:pt>
                <c:pt idx="1388">
                  <c:v>-0.56837957642423254</c:v>
                </c:pt>
                <c:pt idx="1389">
                  <c:v>-0.5597876648607234</c:v>
                </c:pt>
                <c:pt idx="1390">
                  <c:v>-0.5160619493241394</c:v>
                </c:pt>
                <c:pt idx="1391">
                  <c:v>-0.48568926831937831</c:v>
                </c:pt>
                <c:pt idx="1392">
                  <c:v>-0.47726153340994915</c:v>
                </c:pt>
                <c:pt idx="1393">
                  <c:v>-0.46620697203524319</c:v>
                </c:pt>
                <c:pt idx="1394">
                  <c:v>-0.4531822908115799</c:v>
                </c:pt>
                <c:pt idx="1395">
                  <c:v>-0.45323701636293989</c:v>
                </c:pt>
                <c:pt idx="1396">
                  <c:v>-0.45039128769222342</c:v>
                </c:pt>
                <c:pt idx="1397">
                  <c:v>-0.45055546434630334</c:v>
                </c:pt>
                <c:pt idx="1398">
                  <c:v>-0.45126689651398227</c:v>
                </c:pt>
                <c:pt idx="1399">
                  <c:v>-0.46883379850052004</c:v>
                </c:pt>
                <c:pt idx="1400">
                  <c:v>-0.49997263722432</c:v>
                </c:pt>
                <c:pt idx="1401">
                  <c:v>-0.51398237837246208</c:v>
                </c:pt>
                <c:pt idx="1402">
                  <c:v>-0.50692278224703102</c:v>
                </c:pt>
                <c:pt idx="1403">
                  <c:v>-0.46845071964100043</c:v>
                </c:pt>
                <c:pt idx="1404">
                  <c:v>-0.41553111147594812</c:v>
                </c:pt>
                <c:pt idx="1405">
                  <c:v>-0.38121819077327201</c:v>
                </c:pt>
                <c:pt idx="1406">
                  <c:v>-0.38931757237454157</c:v>
                </c:pt>
                <c:pt idx="1407">
                  <c:v>-0.44103321840967546</c:v>
                </c:pt>
                <c:pt idx="1408">
                  <c:v>-0.49800251737536266</c:v>
                </c:pt>
                <c:pt idx="1409">
                  <c:v>-0.55278279428665233</c:v>
                </c:pt>
                <c:pt idx="1410">
                  <c:v>-0.54884255458873743</c:v>
                </c:pt>
                <c:pt idx="1411">
                  <c:v>-0.54254911618234558</c:v>
                </c:pt>
                <c:pt idx="1412">
                  <c:v>-0.51901712909757558</c:v>
                </c:pt>
                <c:pt idx="1413">
                  <c:v>-0.50757948886335025</c:v>
                </c:pt>
                <c:pt idx="1414">
                  <c:v>-0.49034094018497243</c:v>
                </c:pt>
                <c:pt idx="1415">
                  <c:v>-0.49181853007169052</c:v>
                </c:pt>
                <c:pt idx="1416">
                  <c:v>-0.51940020795709507</c:v>
                </c:pt>
                <c:pt idx="1417">
                  <c:v>-0.50894762764734869</c:v>
                </c:pt>
                <c:pt idx="1418">
                  <c:v>-0.49351502216384818</c:v>
                </c:pt>
                <c:pt idx="1419">
                  <c:v>-0.48590817052481794</c:v>
                </c:pt>
                <c:pt idx="1420">
                  <c:v>-0.46122694686148974</c:v>
                </c:pt>
                <c:pt idx="1421">
                  <c:v>-0.43687407650632087</c:v>
                </c:pt>
                <c:pt idx="1422">
                  <c:v>-0.39489957861325453</c:v>
                </c:pt>
                <c:pt idx="1423">
                  <c:v>-0.38203907404367088</c:v>
                </c:pt>
                <c:pt idx="1424">
                  <c:v>-0.41180977398347279</c:v>
                </c:pt>
                <c:pt idx="1425">
                  <c:v>-0.42932195041865057</c:v>
                </c:pt>
                <c:pt idx="1426">
                  <c:v>-0.49159962786625083</c:v>
                </c:pt>
                <c:pt idx="1427">
                  <c:v>-0.52339517320637008</c:v>
                </c:pt>
                <c:pt idx="1428">
                  <c:v>-0.47386854922563343</c:v>
                </c:pt>
                <c:pt idx="1429">
                  <c:v>-0.44716248016198767</c:v>
                </c:pt>
                <c:pt idx="1430">
                  <c:v>-0.38455644940622774</c:v>
                </c:pt>
                <c:pt idx="1431">
                  <c:v>-0.41323263831883117</c:v>
                </c:pt>
                <c:pt idx="1432">
                  <c:v>-0.44814754008646646</c:v>
                </c:pt>
                <c:pt idx="1433">
                  <c:v>-0.54588737481530125</c:v>
                </c:pt>
                <c:pt idx="1434">
                  <c:v>-0.58310074974005355</c:v>
                </c:pt>
                <c:pt idx="1435">
                  <c:v>-0.58906583483828601</c:v>
                </c:pt>
                <c:pt idx="1436">
                  <c:v>-0.53368357686203682</c:v>
                </c:pt>
                <c:pt idx="1437">
                  <c:v>-0.51414655502654172</c:v>
                </c:pt>
                <c:pt idx="1438">
                  <c:v>-0.51688283259453827</c:v>
                </c:pt>
                <c:pt idx="1439">
                  <c:v>-0.50391287692223496</c:v>
                </c:pt>
                <c:pt idx="1440">
                  <c:v>-0.52164395556285237</c:v>
                </c:pt>
                <c:pt idx="1441">
                  <c:v>-0.50068406939199916</c:v>
                </c:pt>
                <c:pt idx="1442">
                  <c:v>-0.48098287090242448</c:v>
                </c:pt>
                <c:pt idx="1443">
                  <c:v>-0.45033656214086343</c:v>
                </c:pt>
                <c:pt idx="1444">
                  <c:v>-0.37585508673999901</c:v>
                </c:pt>
                <c:pt idx="1445">
                  <c:v>-0.3135226837410387</c:v>
                </c:pt>
                <c:pt idx="1446">
                  <c:v>-0.34345756033492025</c:v>
                </c:pt>
                <c:pt idx="1447">
                  <c:v>-0.30520439993432924</c:v>
                </c:pt>
                <c:pt idx="1448">
                  <c:v>-0.2899906966562687</c:v>
                </c:pt>
                <c:pt idx="1449">
                  <c:v>-0.32058227986646975</c:v>
                </c:pt>
                <c:pt idx="1450">
                  <c:v>-0.31773655119575328</c:v>
                </c:pt>
                <c:pt idx="1451">
                  <c:v>-0.36359656323537459</c:v>
                </c:pt>
                <c:pt idx="1452">
                  <c:v>-0.42587424068297486</c:v>
                </c:pt>
                <c:pt idx="1453">
                  <c:v>-0.47879384884802723</c:v>
                </c:pt>
                <c:pt idx="1454">
                  <c:v>-0.48514201280577907</c:v>
                </c:pt>
                <c:pt idx="1455">
                  <c:v>-0.51961911016253481</c:v>
                </c:pt>
                <c:pt idx="1456">
                  <c:v>-0.4767142778963499</c:v>
                </c:pt>
                <c:pt idx="1457">
                  <c:v>-0.45000820883270409</c:v>
                </c:pt>
                <c:pt idx="1458">
                  <c:v>-0.48142067531330374</c:v>
                </c:pt>
                <c:pt idx="1459">
                  <c:v>-0.50385815137087497</c:v>
                </c:pt>
                <c:pt idx="1460">
                  <c:v>-0.527225961801565</c:v>
                </c:pt>
                <c:pt idx="1461">
                  <c:v>-0.55114102774585461</c:v>
                </c:pt>
                <c:pt idx="1462">
                  <c:v>-0.56837957642423254</c:v>
                </c:pt>
                <c:pt idx="1463">
                  <c:v>-0.59683686313139594</c:v>
                </c:pt>
                <c:pt idx="1464">
                  <c:v>-0.61845345591856837</c:v>
                </c:pt>
                <c:pt idx="1465">
                  <c:v>-0.59618015651507672</c:v>
                </c:pt>
                <c:pt idx="1466">
                  <c:v>-0.58091172768565658</c:v>
                </c:pt>
                <c:pt idx="1467">
                  <c:v>-0.58523504624309075</c:v>
                </c:pt>
                <c:pt idx="1468">
                  <c:v>-0.55130520439993425</c:v>
                </c:pt>
                <c:pt idx="1469">
                  <c:v>-0.54977288896185628</c:v>
                </c:pt>
                <c:pt idx="1470">
                  <c:v>-0.53609150112187376</c:v>
                </c:pt>
                <c:pt idx="1471">
                  <c:v>-0.51814152027581672</c:v>
                </c:pt>
                <c:pt idx="1472">
                  <c:v>-0.56766814425655332</c:v>
                </c:pt>
                <c:pt idx="1473">
                  <c:v>-0.56432988562359754</c:v>
                </c:pt>
                <c:pt idx="1474">
                  <c:v>-0.52175340666557202</c:v>
                </c:pt>
                <c:pt idx="1475">
                  <c:v>-0.65407978985388282</c:v>
                </c:pt>
                <c:pt idx="1476">
                  <c:v>-0.66704974552618612</c:v>
                </c:pt>
                <c:pt idx="1477">
                  <c:v>-0.63771684999726386</c:v>
                </c:pt>
                <c:pt idx="1478">
                  <c:v>-0.62600558200623868</c:v>
                </c:pt>
                <c:pt idx="1479">
                  <c:v>-0.6403984020139003</c:v>
                </c:pt>
                <c:pt idx="1480">
                  <c:v>-0.58819022601652726</c:v>
                </c:pt>
                <c:pt idx="1481">
                  <c:v>-0.53313632134843758</c:v>
                </c:pt>
                <c:pt idx="1482">
                  <c:v>-0.5138729272697421</c:v>
                </c:pt>
                <c:pt idx="1483">
                  <c:v>-0.46856017074372008</c:v>
                </c:pt>
                <c:pt idx="1484">
                  <c:v>-0.36901439282000759</c:v>
                </c:pt>
                <c:pt idx="1485">
                  <c:v>-0.37985005198927391</c:v>
                </c:pt>
                <c:pt idx="1486">
                  <c:v>-0.33349750998741307</c:v>
                </c:pt>
                <c:pt idx="1487">
                  <c:v>-0.45701307940677488</c:v>
                </c:pt>
                <c:pt idx="1488">
                  <c:v>-0.58485196738357148</c:v>
                </c:pt>
                <c:pt idx="1489">
                  <c:v>-0.64964702019372833</c:v>
                </c:pt>
                <c:pt idx="1490">
                  <c:v>-0.66776117769386534</c:v>
                </c:pt>
                <c:pt idx="1491">
                  <c:v>-0.72981995293602586</c:v>
                </c:pt>
                <c:pt idx="1492">
                  <c:v>-0.57160838395446822</c:v>
                </c:pt>
                <c:pt idx="1493">
                  <c:v>-0.4938433754720078</c:v>
                </c:pt>
                <c:pt idx="1494">
                  <c:v>-0.51239533738302412</c:v>
                </c:pt>
                <c:pt idx="1495">
                  <c:v>-0.43676462540360089</c:v>
                </c:pt>
                <c:pt idx="1496">
                  <c:v>-0.47228150823619541</c:v>
                </c:pt>
                <c:pt idx="1497">
                  <c:v>-0.66371148689323045</c:v>
                </c:pt>
                <c:pt idx="1498">
                  <c:v>-0.63492584687790732</c:v>
                </c:pt>
                <c:pt idx="1499">
                  <c:v>-0.73168062168226355</c:v>
                </c:pt>
                <c:pt idx="1500">
                  <c:v>-0.6472390959338914</c:v>
                </c:pt>
                <c:pt idx="1501">
                  <c:v>-0.66956712088874304</c:v>
                </c:pt>
                <c:pt idx="1502">
                  <c:v>-0.63339353143982935</c:v>
                </c:pt>
                <c:pt idx="1503">
                  <c:v>-0.61845345591856837</c:v>
                </c:pt>
                <c:pt idx="1504">
                  <c:v>-0.72801400974114816</c:v>
                </c:pt>
                <c:pt idx="1505">
                  <c:v>-0.88835987522574289</c:v>
                </c:pt>
                <c:pt idx="1506">
                  <c:v>-0.90713073934219879</c:v>
                </c:pt>
                <c:pt idx="1507">
                  <c:v>-0.89903135774092924</c:v>
                </c:pt>
                <c:pt idx="1508">
                  <c:v>-0.77091884200733318</c:v>
                </c:pt>
                <c:pt idx="1509">
                  <c:v>-0.70163629398566185</c:v>
                </c:pt>
                <c:pt idx="1510">
                  <c:v>-0.45389372297925906</c:v>
                </c:pt>
                <c:pt idx="1511">
                  <c:v>-0.49094292124993166</c:v>
                </c:pt>
                <c:pt idx="1512">
                  <c:v>-0.50467903464127417</c:v>
                </c:pt>
                <c:pt idx="1513">
                  <c:v>-0.49181853007169052</c:v>
                </c:pt>
                <c:pt idx="1514">
                  <c:v>-0.42614786843977448</c:v>
                </c:pt>
                <c:pt idx="1515">
                  <c:v>-0.62770207409839662</c:v>
                </c:pt>
                <c:pt idx="1516">
                  <c:v>-0.58534449734581073</c:v>
                </c:pt>
                <c:pt idx="1517">
                  <c:v>-0.73972527773217323</c:v>
                </c:pt>
                <c:pt idx="1518">
                  <c:v>-0.95140371039238225</c:v>
                </c:pt>
                <c:pt idx="1519">
                  <c:v>-0.9790401138291468</c:v>
                </c:pt>
                <c:pt idx="1520">
                  <c:v>-0.99573140699392548</c:v>
                </c:pt>
                <c:pt idx="1521">
                  <c:v>-1.0356263339353142</c:v>
                </c:pt>
                <c:pt idx="1522">
                  <c:v>-0.79981393312537619</c:v>
                </c:pt>
                <c:pt idx="1523">
                  <c:v>-0.74787938488480277</c:v>
                </c:pt>
                <c:pt idx="1524">
                  <c:v>-0.82942045641109829</c:v>
                </c:pt>
                <c:pt idx="1525">
                  <c:v>-0.9960050347507251</c:v>
                </c:pt>
                <c:pt idx="1526">
                  <c:v>-1.0311388387238001</c:v>
                </c:pt>
                <c:pt idx="1527">
                  <c:v>-1.0933617906200404</c:v>
                </c:pt>
                <c:pt idx="1528">
                  <c:v>-1.0157609587916598</c:v>
                </c:pt>
                <c:pt idx="1529">
                  <c:v>-0.80063481639577527</c:v>
                </c:pt>
                <c:pt idx="1530">
                  <c:v>-0.58184206205877542</c:v>
                </c:pt>
                <c:pt idx="1531">
                  <c:v>-0.50139550155967805</c:v>
                </c:pt>
                <c:pt idx="1532">
                  <c:v>-0.50812674437694949</c:v>
                </c:pt>
                <c:pt idx="1533">
                  <c:v>-0.5294697094073223</c:v>
                </c:pt>
                <c:pt idx="1534">
                  <c:v>-0.59585180320691722</c:v>
                </c:pt>
                <c:pt idx="1535">
                  <c:v>-0.77847096809500349</c:v>
                </c:pt>
                <c:pt idx="1536">
                  <c:v>-0.74574508838176545</c:v>
                </c:pt>
                <c:pt idx="1537">
                  <c:v>-0.70070595961254301</c:v>
                </c:pt>
                <c:pt idx="1538">
                  <c:v>-0.73408854594210038</c:v>
                </c:pt>
                <c:pt idx="1539">
                  <c:v>-0.65391561319980285</c:v>
                </c:pt>
                <c:pt idx="1540">
                  <c:v>-0.58375745635637266</c:v>
                </c:pt>
                <c:pt idx="1541">
                  <c:v>-0.76779948557981725</c:v>
                </c:pt>
                <c:pt idx="1542">
                  <c:v>-0.93345372954632511</c:v>
                </c:pt>
                <c:pt idx="1543">
                  <c:v>-1.0415914190335467</c:v>
                </c:pt>
                <c:pt idx="1544">
                  <c:v>-1.1374158594647841</c:v>
                </c:pt>
                <c:pt idx="1545">
                  <c:v>-1.0816505226290154</c:v>
                </c:pt>
                <c:pt idx="1546">
                  <c:v>-0.91752859410058552</c:v>
                </c:pt>
                <c:pt idx="1547">
                  <c:v>-0.66053740491435431</c:v>
                </c:pt>
                <c:pt idx="1548">
                  <c:v>-0.575001368138784</c:v>
                </c:pt>
                <c:pt idx="1549">
                  <c:v>-0.6646418212663493</c:v>
                </c:pt>
                <c:pt idx="1550">
                  <c:v>-0.72582498768675097</c:v>
                </c:pt>
                <c:pt idx="1551">
                  <c:v>-0.76013790838942696</c:v>
                </c:pt>
                <c:pt idx="1552">
                  <c:v>-0.97094073222787713</c:v>
                </c:pt>
                <c:pt idx="1553">
                  <c:v>-1.0022437476057571</c:v>
                </c:pt>
                <c:pt idx="1554">
                  <c:v>-1.2600010945110272</c:v>
                </c:pt>
                <c:pt idx="1555">
                  <c:v>-1.5135445739615825</c:v>
                </c:pt>
                <c:pt idx="1556">
                  <c:v>-1.4300881081376895</c:v>
                </c:pt>
                <c:pt idx="1557">
                  <c:v>-1.3694521972308871</c:v>
                </c:pt>
                <c:pt idx="1558">
                  <c:v>-1.3516663930389097</c:v>
                </c:pt>
                <c:pt idx="1559">
                  <c:v>-1.1411371969572595</c:v>
                </c:pt>
                <c:pt idx="1560">
                  <c:v>-1.1248837082033603</c:v>
                </c:pt>
                <c:pt idx="1561">
                  <c:v>-1.2210365019427571</c:v>
                </c:pt>
                <c:pt idx="1562">
                  <c:v>-1.257155365840311</c:v>
                </c:pt>
                <c:pt idx="1563">
                  <c:v>-1.0355168828325945</c:v>
                </c:pt>
                <c:pt idx="1564">
                  <c:v>-0.92836425326985172</c:v>
                </c:pt>
                <c:pt idx="1565">
                  <c:v>-0.67328845838121798</c:v>
                </c:pt>
                <c:pt idx="1566">
                  <c:v>-0.43835166639303891</c:v>
                </c:pt>
                <c:pt idx="1567">
                  <c:v>-0.15919662890603625</c:v>
                </c:pt>
                <c:pt idx="1568">
                  <c:v>0.20396212991845905</c:v>
                </c:pt>
                <c:pt idx="1569">
                  <c:v>0.31948776883927099</c:v>
                </c:pt>
                <c:pt idx="1570">
                  <c:v>5.1223116072894322E-2</c:v>
                </c:pt>
                <c:pt idx="1571">
                  <c:v>-0.13385869862638855</c:v>
                </c:pt>
                <c:pt idx="1572">
                  <c:v>-0.49937065615936077</c:v>
                </c:pt>
                <c:pt idx="1573">
                  <c:v>-0.95764242324741422</c:v>
                </c:pt>
                <c:pt idx="1574">
                  <c:v>-1.2146883379850051</c:v>
                </c:pt>
                <c:pt idx="1575">
                  <c:v>-0.94948831609478457</c:v>
                </c:pt>
                <c:pt idx="1576">
                  <c:v>-0.74935697477152075</c:v>
                </c:pt>
                <c:pt idx="1577">
                  <c:v>-0.74744158047392328</c:v>
                </c:pt>
                <c:pt idx="1578">
                  <c:v>-0.52760904066108461</c:v>
                </c:pt>
                <c:pt idx="1579">
                  <c:v>-0.6739451649975372</c:v>
                </c:pt>
                <c:pt idx="1580">
                  <c:v>-1.1387292726974223</c:v>
                </c:pt>
                <c:pt idx="1581">
                  <c:v>-1.4810375964537841</c:v>
                </c:pt>
                <c:pt idx="1582">
                  <c:v>-1.7204509385432056</c:v>
                </c:pt>
                <c:pt idx="1583">
                  <c:v>-1.6731242817271383</c:v>
                </c:pt>
                <c:pt idx="1584">
                  <c:v>-1.5613637607398894</c:v>
                </c:pt>
                <c:pt idx="1585">
                  <c:v>-1.2911946587861873</c:v>
                </c:pt>
                <c:pt idx="1586">
                  <c:v>-0.94625950856454877</c:v>
                </c:pt>
                <c:pt idx="1587">
                  <c:v>-0.73228260274722268</c:v>
                </c:pt>
                <c:pt idx="1588">
                  <c:v>-0.77918240026268271</c:v>
                </c:pt>
                <c:pt idx="1589">
                  <c:v>-0.53576314781371415</c:v>
                </c:pt>
                <c:pt idx="1590">
                  <c:v>-0.70634269140261596</c:v>
                </c:pt>
                <c:pt idx="1591">
                  <c:v>-0.63279155037487012</c:v>
                </c:pt>
                <c:pt idx="1592">
                  <c:v>-1.0962075192907568</c:v>
                </c:pt>
                <c:pt idx="1593">
                  <c:v>-1.0674766048267936</c:v>
                </c:pt>
                <c:pt idx="1594">
                  <c:v>-1.2451704700924862</c:v>
                </c:pt>
                <c:pt idx="1595">
                  <c:v>-1.6244732665681607</c:v>
                </c:pt>
                <c:pt idx="1596">
                  <c:v>-1.4755650413177912</c:v>
                </c:pt>
                <c:pt idx="1597">
                  <c:v>-0.97384118644995343</c:v>
                </c:pt>
                <c:pt idx="1598">
                  <c:v>-0.79051058939418806</c:v>
                </c:pt>
                <c:pt idx="1599">
                  <c:v>-0.42149619657418036</c:v>
                </c:pt>
                <c:pt idx="1600">
                  <c:v>0.23586712636129822</c:v>
                </c:pt>
                <c:pt idx="1601">
                  <c:v>7.6451595249822049E-2</c:v>
                </c:pt>
                <c:pt idx="1602">
                  <c:v>-0.22103650194275698</c:v>
                </c:pt>
                <c:pt idx="1603">
                  <c:v>-0.92956821539977019</c:v>
                </c:pt>
                <c:pt idx="1604">
                  <c:v>-1.2008427734909428</c:v>
                </c:pt>
                <c:pt idx="1605">
                  <c:v>-1.6107864061730424</c:v>
                </c:pt>
                <c:pt idx="1606">
                  <c:v>-1.7089093197613967</c:v>
                </c:pt>
                <c:pt idx="1607">
                  <c:v>-1.5666338313358508</c:v>
                </c:pt>
                <c:pt idx="1608">
                  <c:v>-1.2959010562031412</c:v>
                </c:pt>
                <c:pt idx="1609">
                  <c:v>-1.0793520494718984</c:v>
                </c:pt>
                <c:pt idx="1610">
                  <c:v>-1.3364526897608493</c:v>
                </c:pt>
                <c:pt idx="1611">
                  <c:v>-1.7409128221966834</c:v>
                </c:pt>
                <c:pt idx="1612">
                  <c:v>-1.9994089640453128</c:v>
                </c:pt>
                <c:pt idx="1613">
                  <c:v>-2.2485743993870737</c:v>
                </c:pt>
                <c:pt idx="1614">
                  <c:v>-2.4646472938214852</c:v>
                </c:pt>
                <c:pt idx="1615">
                  <c:v>-2.2138619821594703</c:v>
                </c:pt>
                <c:pt idx="1616">
                  <c:v>-2.1003124828982651</c:v>
                </c:pt>
                <c:pt idx="1617">
                  <c:v>-2.1017840529743337</c:v>
                </c:pt>
                <c:pt idx="1618">
                  <c:v>-1.6285174848136594</c:v>
                </c:pt>
                <c:pt idx="1619">
                  <c:v>-1.5758769769605427</c:v>
                </c:pt>
                <c:pt idx="1620">
                  <c:v>-1.5542275488425548</c:v>
                </c:pt>
                <c:pt idx="1621">
                  <c:v>-1.1402615881355005</c:v>
                </c:pt>
                <c:pt idx="1622">
                  <c:v>-0.54205658622010633</c:v>
                </c:pt>
                <c:pt idx="1623">
                  <c:v>-0.29535380068954203</c:v>
                </c:pt>
                <c:pt idx="1624">
                  <c:v>0.39074043670989994</c:v>
                </c:pt>
                <c:pt idx="1625">
                  <c:v>-0.43993870738247698</c:v>
                </c:pt>
                <c:pt idx="1626">
                  <c:v>-0.66513435122858855</c:v>
                </c:pt>
                <c:pt idx="1627">
                  <c:v>-8.6466371148689214E-2</c:v>
                </c:pt>
                <c:pt idx="1628">
                  <c:v>-0.17140042685930068</c:v>
                </c:pt>
                <c:pt idx="1629">
                  <c:v>-0.58769769605428768</c:v>
                </c:pt>
                <c:pt idx="1630">
                  <c:v>-0.6660099600503474</c:v>
                </c:pt>
                <c:pt idx="1631">
                  <c:v>-1.3326219011656542</c:v>
                </c:pt>
                <c:pt idx="1632">
                  <c:v>-1.9412138127291632</c:v>
                </c:pt>
                <c:pt idx="1633">
                  <c:v>-2.1995184151480327</c:v>
                </c:pt>
                <c:pt idx="1634">
                  <c:v>-1.5376238165599518</c:v>
                </c:pt>
                <c:pt idx="1635">
                  <c:v>-1.5498604498440323</c:v>
                </c:pt>
                <c:pt idx="1636">
                  <c:v>-1.0506211350079353</c:v>
                </c:pt>
                <c:pt idx="1637">
                  <c:v>-0.71039238220325063</c:v>
                </c:pt>
                <c:pt idx="1638">
                  <c:v>-0.58950363924916538</c:v>
                </c:pt>
                <c:pt idx="1639">
                  <c:v>-1.1213812729163246</c:v>
                </c:pt>
                <c:pt idx="1640">
                  <c:v>-1.4918732556230505</c:v>
                </c:pt>
                <c:pt idx="1641">
                  <c:v>-1.483554971816341</c:v>
                </c:pt>
                <c:pt idx="1642">
                  <c:v>-1.8332293547857494</c:v>
                </c:pt>
                <c:pt idx="1643">
                  <c:v>-2.0286532041810323</c:v>
                </c:pt>
                <c:pt idx="1644">
                  <c:v>-1.7361954796694576</c:v>
                </c:pt>
                <c:pt idx="1645">
                  <c:v>-1.3973622284244513</c:v>
                </c:pt>
                <c:pt idx="1646">
                  <c:v>-1.246100804465605</c:v>
                </c:pt>
                <c:pt idx="1647">
                  <c:v>-1.3068461664751272</c:v>
                </c:pt>
                <c:pt idx="1648">
                  <c:v>-1.5004651671865592</c:v>
                </c:pt>
                <c:pt idx="1649">
                  <c:v>-1.5003009905324796</c:v>
                </c:pt>
                <c:pt idx="1650">
                  <c:v>-1.8042248125649865</c:v>
                </c:pt>
                <c:pt idx="1651">
                  <c:v>-1.6640781480873419</c:v>
                </c:pt>
                <c:pt idx="1652">
                  <c:v>-0.93186668855688715</c:v>
                </c:pt>
                <c:pt idx="1653">
                  <c:v>-0.38324303617358935</c:v>
                </c:pt>
                <c:pt idx="1654">
                  <c:v>0.79439610354074319</c:v>
                </c:pt>
                <c:pt idx="1655">
                  <c:v>1.5266239807366062</c:v>
                </c:pt>
                <c:pt idx="1656">
                  <c:v>3.1881464455754394</c:v>
                </c:pt>
                <c:pt idx="1657">
                  <c:v>2.5215345044601323</c:v>
                </c:pt>
                <c:pt idx="1658">
                  <c:v>0.8091172768565642</c:v>
                </c:pt>
                <c:pt idx="1659">
                  <c:v>-1.1634652219121109</c:v>
                </c:pt>
                <c:pt idx="1660">
                  <c:v>-1.9784654955398675</c:v>
                </c:pt>
                <c:pt idx="1661">
                  <c:v>-2.1998194056805125</c:v>
                </c:pt>
                <c:pt idx="1662">
                  <c:v>-2.1246385377332677</c:v>
                </c:pt>
                <c:pt idx="1663">
                  <c:v>-2.0792425983691785</c:v>
                </c:pt>
                <c:pt idx="1664">
                  <c:v>-2.0792425983691785</c:v>
                </c:pt>
                <c:pt idx="1665">
                  <c:v>-2.0792425983691785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585-4FA5-93B0-E5B1BDD66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750"/>
          <c:min val="66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1.2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 err="1"/>
              <a:t>Dunaliella</a:t>
            </a:r>
            <a:r>
              <a:rPr lang="fr-BE" baseline="0" dirty="0"/>
              <a:t> </a:t>
            </a:r>
            <a:r>
              <a:rPr lang="fr-BE" baseline="0" dirty="0" err="1"/>
              <a:t>sp</a:t>
            </a:r>
            <a:r>
              <a:rPr lang="fr-BE" baseline="0" dirty="0"/>
              <a:t>.</a:t>
            </a:r>
            <a:endParaRPr lang="fr-BE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Abs!$LW$2</c:f>
              <c:strCache>
                <c:ptCount val="1"/>
                <c:pt idx="0">
                  <c:v>5172D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Abs!$LW$3:$LW$1668</c:f>
              <c:numCache>
                <c:formatCode>General</c:formatCode>
                <c:ptCount val="1666"/>
                <c:pt idx="0">
                  <c:v>-2.4279171644763045</c:v>
                </c:pt>
                <c:pt idx="1">
                  <c:v>-2.4279171644763045</c:v>
                </c:pt>
                <c:pt idx="2">
                  <c:v>-2.4279171644763045</c:v>
                </c:pt>
                <c:pt idx="3">
                  <c:v>-2.4279171644763045</c:v>
                </c:pt>
                <c:pt idx="4">
                  <c:v>-2.4279171644763045</c:v>
                </c:pt>
                <c:pt idx="5">
                  <c:v>-2.4279171644763045</c:v>
                </c:pt>
                <c:pt idx="6">
                  <c:v>-2.4279171644763045</c:v>
                </c:pt>
                <c:pt idx="7">
                  <c:v>-2.4279171644763045</c:v>
                </c:pt>
                <c:pt idx="8">
                  <c:v>-2.4279171644763045</c:v>
                </c:pt>
                <c:pt idx="9">
                  <c:v>-2.4279171644763045</c:v>
                </c:pt>
                <c:pt idx="10">
                  <c:v>-2.579129828753485</c:v>
                </c:pt>
                <c:pt idx="11">
                  <c:v>-2.8731780167264036</c:v>
                </c:pt>
                <c:pt idx="12">
                  <c:v>-2.4468725607327757</c:v>
                </c:pt>
                <c:pt idx="13">
                  <c:v>-2.6631819992035046</c:v>
                </c:pt>
                <c:pt idx="14">
                  <c:v>-2.4669952210274788</c:v>
                </c:pt>
                <c:pt idx="15">
                  <c:v>-2.3885185185185187</c:v>
                </c:pt>
                <c:pt idx="16">
                  <c:v>-2.3123536439665471</c:v>
                </c:pt>
                <c:pt idx="17">
                  <c:v>-2.2931322182397449</c:v>
                </c:pt>
                <c:pt idx="18">
                  <c:v>-2.3258562325766627</c:v>
                </c:pt>
                <c:pt idx="19">
                  <c:v>-2.3955615292712067</c:v>
                </c:pt>
                <c:pt idx="20">
                  <c:v>-2.3640641178813224</c:v>
                </c:pt>
                <c:pt idx="21">
                  <c:v>-2.3431859816806053</c:v>
                </c:pt>
                <c:pt idx="22">
                  <c:v>-2.2964934289127834</c:v>
                </c:pt>
                <c:pt idx="23">
                  <c:v>-2.2001792114695342</c:v>
                </c:pt>
                <c:pt idx="24">
                  <c:v>-2.1890880127439267</c:v>
                </c:pt>
                <c:pt idx="25">
                  <c:v>-2.1441059338908803</c:v>
                </c:pt>
                <c:pt idx="26">
                  <c:v>-2.1160294703305458</c:v>
                </c:pt>
                <c:pt idx="27">
                  <c:v>-2.0988450816407802</c:v>
                </c:pt>
                <c:pt idx="28">
                  <c:v>-2.087873357228196</c:v>
                </c:pt>
                <c:pt idx="29">
                  <c:v>-2.0810035842293906</c:v>
                </c:pt>
                <c:pt idx="30">
                  <c:v>-2.0357427319792909</c:v>
                </c:pt>
                <c:pt idx="31">
                  <c:v>-1.976662684189566</c:v>
                </c:pt>
                <c:pt idx="32">
                  <c:v>-1.9209279171644762</c:v>
                </c:pt>
                <c:pt idx="33">
                  <c:v>-1.8846077260055756</c:v>
                </c:pt>
                <c:pt idx="34">
                  <c:v>-1.8797291915571486</c:v>
                </c:pt>
                <c:pt idx="35">
                  <c:v>-1.8368578255675028</c:v>
                </c:pt>
                <c:pt idx="36">
                  <c:v>-1.7986459577857425</c:v>
                </c:pt>
                <c:pt idx="37">
                  <c:v>-1.7573675826363997</c:v>
                </c:pt>
                <c:pt idx="38">
                  <c:v>-1.6825965750696934</c:v>
                </c:pt>
                <c:pt idx="39">
                  <c:v>-1.6786539227399442</c:v>
                </c:pt>
                <c:pt idx="40">
                  <c:v>-1.6468339307048985</c:v>
                </c:pt>
                <c:pt idx="41">
                  <c:v>-1.7026085225009955</c:v>
                </c:pt>
                <c:pt idx="42">
                  <c:v>-1.6828753484667465</c:v>
                </c:pt>
                <c:pt idx="43">
                  <c:v>-1.6783353245718837</c:v>
                </c:pt>
                <c:pt idx="44">
                  <c:v>-1.6808641975308642</c:v>
                </c:pt>
                <c:pt idx="45">
                  <c:v>-1.6858223815213063</c:v>
                </c:pt>
                <c:pt idx="46">
                  <c:v>-1.6431103146156909</c:v>
                </c:pt>
                <c:pt idx="47">
                  <c:v>-1.559299084030267</c:v>
                </c:pt>
                <c:pt idx="48">
                  <c:v>-1.517901234567901</c:v>
                </c:pt>
                <c:pt idx="49">
                  <c:v>-1.5629231381919553</c:v>
                </c:pt>
                <c:pt idx="50">
                  <c:v>-1.6027279968140182</c:v>
                </c:pt>
                <c:pt idx="51">
                  <c:v>-1.6010354440461965</c:v>
                </c:pt>
                <c:pt idx="52">
                  <c:v>-1.5332138590203104</c:v>
                </c:pt>
                <c:pt idx="53">
                  <c:v>-1.4802469135802467</c:v>
                </c:pt>
                <c:pt idx="54">
                  <c:v>-1.4378136200716847</c:v>
                </c:pt>
                <c:pt idx="55">
                  <c:v>-1.4578653922739946</c:v>
                </c:pt>
                <c:pt idx="56">
                  <c:v>-1.4485862206292313</c:v>
                </c:pt>
                <c:pt idx="57">
                  <c:v>-1.442552767821585</c:v>
                </c:pt>
                <c:pt idx="58">
                  <c:v>-1.4044006371963362</c:v>
                </c:pt>
                <c:pt idx="59">
                  <c:v>-1.3519912385503783</c:v>
                </c:pt>
                <c:pt idx="60">
                  <c:v>-1.3538430904022301</c:v>
                </c:pt>
                <c:pt idx="61">
                  <c:v>-1.2782755874153722</c:v>
                </c:pt>
                <c:pt idx="62">
                  <c:v>-1.2484866587017125</c:v>
                </c:pt>
                <c:pt idx="63">
                  <c:v>-1.2116487455197134</c:v>
                </c:pt>
                <c:pt idx="64">
                  <c:v>-1.1996216646754281</c:v>
                </c:pt>
                <c:pt idx="65">
                  <c:v>-1.267821585025886</c:v>
                </c:pt>
                <c:pt idx="66">
                  <c:v>-1.2379530067702109</c:v>
                </c:pt>
                <c:pt idx="67">
                  <c:v>-1.2405615292712067</c:v>
                </c:pt>
                <c:pt idx="68">
                  <c:v>-1.1976503385105537</c:v>
                </c:pt>
                <c:pt idx="69">
                  <c:v>-1.1636798088410991</c:v>
                </c:pt>
                <c:pt idx="70">
                  <c:v>-1.1762246117084825</c:v>
                </c:pt>
                <c:pt idx="71">
                  <c:v>-1.1768219832735962</c:v>
                </c:pt>
                <c:pt idx="72">
                  <c:v>-1.1936479490242931</c:v>
                </c:pt>
                <c:pt idx="73">
                  <c:v>-1.1828554360812424</c:v>
                </c:pt>
                <c:pt idx="74">
                  <c:v>-1.1495619275189168</c:v>
                </c:pt>
                <c:pt idx="75">
                  <c:v>-1.1299681401831938</c:v>
                </c:pt>
                <c:pt idx="76">
                  <c:v>-1.087773795300677</c:v>
                </c:pt>
                <c:pt idx="77">
                  <c:v>-1.0752489048187972</c:v>
                </c:pt>
                <c:pt idx="78">
                  <c:v>-1.0960772600557547</c:v>
                </c:pt>
                <c:pt idx="79">
                  <c:v>-1.1005774591796096</c:v>
                </c:pt>
                <c:pt idx="80">
                  <c:v>-1.1179211469534049</c:v>
                </c:pt>
                <c:pt idx="81">
                  <c:v>-1.0949024293110312</c:v>
                </c:pt>
                <c:pt idx="82">
                  <c:v>-1.0621863799283153</c:v>
                </c:pt>
                <c:pt idx="83">
                  <c:v>-1.0359219434488252</c:v>
                </c:pt>
                <c:pt idx="84">
                  <c:v>-1.0001592990840302</c:v>
                </c:pt>
                <c:pt idx="85">
                  <c:v>-0.91174830744723212</c:v>
                </c:pt>
                <c:pt idx="86">
                  <c:v>-0.88424930306650729</c:v>
                </c:pt>
                <c:pt idx="87">
                  <c:v>-0.87307845479888491</c:v>
                </c:pt>
                <c:pt idx="88">
                  <c:v>-0.85806451612903223</c:v>
                </c:pt>
                <c:pt idx="89">
                  <c:v>-0.89281162883313414</c:v>
                </c:pt>
                <c:pt idx="90">
                  <c:v>-0.90543608124253283</c:v>
                </c:pt>
                <c:pt idx="91">
                  <c:v>-0.86545201115093584</c:v>
                </c:pt>
                <c:pt idx="92">
                  <c:v>-0.84313022700119455</c:v>
                </c:pt>
                <c:pt idx="93">
                  <c:v>-0.78056551174830724</c:v>
                </c:pt>
                <c:pt idx="94">
                  <c:v>-0.80360414177618478</c:v>
                </c:pt>
                <c:pt idx="95">
                  <c:v>-0.85997610513739531</c:v>
                </c:pt>
                <c:pt idx="96">
                  <c:v>-0.85607327757865392</c:v>
                </c:pt>
                <c:pt idx="97">
                  <c:v>-0.86021505376344076</c:v>
                </c:pt>
                <c:pt idx="98">
                  <c:v>-0.81439665471923528</c:v>
                </c:pt>
                <c:pt idx="99">
                  <c:v>-0.7856431700517722</c:v>
                </c:pt>
                <c:pt idx="100">
                  <c:v>-0.73166069295101555</c:v>
                </c:pt>
                <c:pt idx="101">
                  <c:v>-0.69175627240143356</c:v>
                </c:pt>
                <c:pt idx="102">
                  <c:v>-0.68277578653922721</c:v>
                </c:pt>
                <c:pt idx="103">
                  <c:v>-0.69301075268817203</c:v>
                </c:pt>
                <c:pt idx="104">
                  <c:v>-0.67540820390282752</c:v>
                </c:pt>
                <c:pt idx="105">
                  <c:v>-0.70161290322580638</c:v>
                </c:pt>
                <c:pt idx="106">
                  <c:v>-0.69528076463560329</c:v>
                </c:pt>
                <c:pt idx="107">
                  <c:v>-0.70061728395061706</c:v>
                </c:pt>
                <c:pt idx="108">
                  <c:v>-0.66985264834727187</c:v>
                </c:pt>
                <c:pt idx="109">
                  <c:v>-0.62692154520111487</c:v>
                </c:pt>
                <c:pt idx="110">
                  <c:v>-0.60346475507765807</c:v>
                </c:pt>
                <c:pt idx="111">
                  <c:v>-0.55145360414177613</c:v>
                </c:pt>
                <c:pt idx="112">
                  <c:v>-0.58936678614097948</c:v>
                </c:pt>
                <c:pt idx="113">
                  <c:v>-0.59583831142970911</c:v>
                </c:pt>
                <c:pt idx="114">
                  <c:v>-0.57542811628833113</c:v>
                </c:pt>
                <c:pt idx="115">
                  <c:v>-0.56503385105535631</c:v>
                </c:pt>
                <c:pt idx="116">
                  <c:v>-0.52716049382716046</c:v>
                </c:pt>
                <c:pt idx="117">
                  <c:v>-0.51007566706491425</c:v>
                </c:pt>
                <c:pt idx="118">
                  <c:v>-0.52186379928315407</c:v>
                </c:pt>
                <c:pt idx="119">
                  <c:v>-0.49028275587415371</c:v>
                </c:pt>
                <c:pt idx="120">
                  <c:v>-0.45529669454400623</c:v>
                </c:pt>
                <c:pt idx="121">
                  <c:v>-0.43110314615690942</c:v>
                </c:pt>
                <c:pt idx="122">
                  <c:v>-0.38630027877339695</c:v>
                </c:pt>
                <c:pt idx="123">
                  <c:v>-0.41358024691358025</c:v>
                </c:pt>
                <c:pt idx="124">
                  <c:v>-0.38271604938271592</c:v>
                </c:pt>
                <c:pt idx="125">
                  <c:v>-0.33313420947829553</c:v>
                </c:pt>
                <c:pt idx="126">
                  <c:v>-0.25288729589804859</c:v>
                </c:pt>
                <c:pt idx="127">
                  <c:v>-0.24014336917562734</c:v>
                </c:pt>
                <c:pt idx="128">
                  <c:v>-0.24313022700119449</c:v>
                </c:pt>
                <c:pt idx="129">
                  <c:v>-0.24093986459577857</c:v>
                </c:pt>
                <c:pt idx="130">
                  <c:v>-0.24233373158104327</c:v>
                </c:pt>
                <c:pt idx="131">
                  <c:v>-0.20111509358821184</c:v>
                </c:pt>
                <c:pt idx="132">
                  <c:v>-0.19295101553166066</c:v>
                </c:pt>
                <c:pt idx="133">
                  <c:v>-0.21804062126642759</c:v>
                </c:pt>
                <c:pt idx="134">
                  <c:v>-0.19434488251692536</c:v>
                </c:pt>
                <c:pt idx="135">
                  <c:v>-0.15969733174034259</c:v>
                </c:pt>
                <c:pt idx="136">
                  <c:v>-0.110911987256073</c:v>
                </c:pt>
                <c:pt idx="137">
                  <c:v>1.2146555157307835E-2</c:v>
                </c:pt>
                <c:pt idx="138">
                  <c:v>-9.7570688968536528E-3</c:v>
                </c:pt>
                <c:pt idx="139">
                  <c:v>-5.575467941059167E-3</c:v>
                </c:pt>
                <c:pt idx="140">
                  <c:v>1.4536041417762015E-2</c:v>
                </c:pt>
                <c:pt idx="141">
                  <c:v>-3.2457188371166831E-2</c:v>
                </c:pt>
                <c:pt idx="142">
                  <c:v>9.1596973317406606E-3</c:v>
                </c:pt>
                <c:pt idx="143">
                  <c:v>3.305455993628071E-2</c:v>
                </c:pt>
                <c:pt idx="144">
                  <c:v>-3.5842293906810513E-3</c:v>
                </c:pt>
                <c:pt idx="145">
                  <c:v>6.0334528076463549E-2</c:v>
                </c:pt>
                <c:pt idx="146">
                  <c:v>6.3719633612106794E-2</c:v>
                </c:pt>
                <c:pt idx="147">
                  <c:v>5.9737156511350115E-2</c:v>
                </c:pt>
                <c:pt idx="148">
                  <c:v>5.436081242532876E-2</c:v>
                </c:pt>
                <c:pt idx="149">
                  <c:v>7.7260055754679743E-2</c:v>
                </c:pt>
                <c:pt idx="150">
                  <c:v>0.1216646754281166</c:v>
                </c:pt>
                <c:pt idx="151">
                  <c:v>0.21127041019514156</c:v>
                </c:pt>
                <c:pt idx="152">
                  <c:v>0.246714456391876</c:v>
                </c:pt>
                <c:pt idx="153">
                  <c:v>0.24253285543608152</c:v>
                </c:pt>
                <c:pt idx="154">
                  <c:v>0.2369573874950219</c:v>
                </c:pt>
                <c:pt idx="155">
                  <c:v>0.22182397451214689</c:v>
                </c:pt>
                <c:pt idx="156">
                  <c:v>0.21843886897650366</c:v>
                </c:pt>
                <c:pt idx="157">
                  <c:v>0.24771007566706504</c:v>
                </c:pt>
                <c:pt idx="158">
                  <c:v>0.28136200716845877</c:v>
                </c:pt>
                <c:pt idx="159">
                  <c:v>0.29729191557148543</c:v>
                </c:pt>
                <c:pt idx="160">
                  <c:v>0.31461569095977726</c:v>
                </c:pt>
                <c:pt idx="161">
                  <c:v>0.33512544802867406</c:v>
                </c:pt>
                <c:pt idx="162">
                  <c:v>0.31999203504579865</c:v>
                </c:pt>
                <c:pt idx="163">
                  <c:v>0.30067702110712868</c:v>
                </c:pt>
                <c:pt idx="164">
                  <c:v>0.31839904420549614</c:v>
                </c:pt>
                <c:pt idx="165">
                  <c:v>0.27359617682198323</c:v>
                </c:pt>
                <c:pt idx="166">
                  <c:v>0.32994822779769012</c:v>
                </c:pt>
                <c:pt idx="167">
                  <c:v>0.3251692552767822</c:v>
                </c:pt>
                <c:pt idx="168">
                  <c:v>0.34687375547590626</c:v>
                </c:pt>
                <c:pt idx="169">
                  <c:v>0.38948626045400242</c:v>
                </c:pt>
                <c:pt idx="170">
                  <c:v>0.36101154918359224</c:v>
                </c:pt>
                <c:pt idx="171">
                  <c:v>0.33990442054958198</c:v>
                </c:pt>
                <c:pt idx="172">
                  <c:v>0.31581043409000414</c:v>
                </c:pt>
                <c:pt idx="173">
                  <c:v>0.28375149342891293</c:v>
                </c:pt>
                <c:pt idx="174">
                  <c:v>0.34249303066507397</c:v>
                </c:pt>
                <c:pt idx="175">
                  <c:v>0.37017124651533245</c:v>
                </c:pt>
                <c:pt idx="176">
                  <c:v>0.43946634806849888</c:v>
                </c:pt>
                <c:pt idx="177">
                  <c:v>0.46057347670250909</c:v>
                </c:pt>
                <c:pt idx="178">
                  <c:v>0.48028673835125468</c:v>
                </c:pt>
                <c:pt idx="179">
                  <c:v>0.49342891278375156</c:v>
                </c:pt>
                <c:pt idx="180">
                  <c:v>0.50258861011549172</c:v>
                </c:pt>
                <c:pt idx="181">
                  <c:v>0.51473516527279961</c:v>
                </c:pt>
                <c:pt idx="182">
                  <c:v>0.49840700915969727</c:v>
                </c:pt>
                <c:pt idx="183">
                  <c:v>0.46097172441258472</c:v>
                </c:pt>
                <c:pt idx="184">
                  <c:v>0.43130227001194771</c:v>
                </c:pt>
                <c:pt idx="185">
                  <c:v>0.42114695340501795</c:v>
                </c:pt>
                <c:pt idx="186">
                  <c:v>0.46077260055754693</c:v>
                </c:pt>
                <c:pt idx="187">
                  <c:v>0.51075268817204289</c:v>
                </c:pt>
                <c:pt idx="188">
                  <c:v>0.55376344086021512</c:v>
                </c:pt>
                <c:pt idx="189">
                  <c:v>0.54161688570290722</c:v>
                </c:pt>
                <c:pt idx="190">
                  <c:v>0.5141377937076862</c:v>
                </c:pt>
                <c:pt idx="191">
                  <c:v>0.54241338112305848</c:v>
                </c:pt>
                <c:pt idx="192">
                  <c:v>0.5471923536439669</c:v>
                </c:pt>
                <c:pt idx="193">
                  <c:v>0.60613301473516534</c:v>
                </c:pt>
                <c:pt idx="194">
                  <c:v>0.57208283552369599</c:v>
                </c:pt>
                <c:pt idx="195">
                  <c:v>0.55834328952608525</c:v>
                </c:pt>
                <c:pt idx="196">
                  <c:v>0.5131421744324971</c:v>
                </c:pt>
                <c:pt idx="197">
                  <c:v>0.51672640382317814</c:v>
                </c:pt>
                <c:pt idx="198">
                  <c:v>0.55515730784548023</c:v>
                </c:pt>
                <c:pt idx="199">
                  <c:v>0.57745917960971738</c:v>
                </c:pt>
                <c:pt idx="200">
                  <c:v>0.58403026682596604</c:v>
                </c:pt>
                <c:pt idx="201">
                  <c:v>0.55734767025089615</c:v>
                </c:pt>
                <c:pt idx="202">
                  <c:v>0.5471923536439669</c:v>
                </c:pt>
                <c:pt idx="203">
                  <c:v>0.56889685384309052</c:v>
                </c:pt>
                <c:pt idx="204">
                  <c:v>0.60533651931501409</c:v>
                </c:pt>
                <c:pt idx="205">
                  <c:v>0.63898845081640776</c:v>
                </c:pt>
                <c:pt idx="206">
                  <c:v>0.6049382716049384</c:v>
                </c:pt>
                <c:pt idx="207">
                  <c:v>0.59876543209876543</c:v>
                </c:pt>
                <c:pt idx="208">
                  <c:v>0.57188371166865815</c:v>
                </c:pt>
                <c:pt idx="209">
                  <c:v>0.57228195937873383</c:v>
                </c:pt>
                <c:pt idx="210">
                  <c:v>0.62704101951413771</c:v>
                </c:pt>
                <c:pt idx="211">
                  <c:v>0.63520509757068888</c:v>
                </c:pt>
                <c:pt idx="212">
                  <c:v>0.67463162086818007</c:v>
                </c:pt>
                <c:pt idx="213">
                  <c:v>0.64615690959776984</c:v>
                </c:pt>
                <c:pt idx="214">
                  <c:v>0.56929510155316621</c:v>
                </c:pt>
                <c:pt idx="215">
                  <c:v>0.52708084428514568</c:v>
                </c:pt>
                <c:pt idx="216">
                  <c:v>0.50736758263640014</c:v>
                </c:pt>
                <c:pt idx="217">
                  <c:v>0.5633213859020314</c:v>
                </c:pt>
                <c:pt idx="218">
                  <c:v>0.61529271206690594</c:v>
                </c:pt>
                <c:pt idx="219">
                  <c:v>0.61091198725607321</c:v>
                </c:pt>
                <c:pt idx="220">
                  <c:v>0.60673038630027876</c:v>
                </c:pt>
                <c:pt idx="221">
                  <c:v>0.58542413381123071</c:v>
                </c:pt>
                <c:pt idx="222">
                  <c:v>0.57745917960971738</c:v>
                </c:pt>
                <c:pt idx="223">
                  <c:v>0.60215053763440862</c:v>
                </c:pt>
                <c:pt idx="224">
                  <c:v>0.58442851453604161</c:v>
                </c:pt>
                <c:pt idx="225">
                  <c:v>0.59717244125846292</c:v>
                </c:pt>
                <c:pt idx="226">
                  <c:v>0.65292712066905634</c:v>
                </c:pt>
                <c:pt idx="227">
                  <c:v>0.66228594185583434</c:v>
                </c:pt>
                <c:pt idx="228">
                  <c:v>0.7114695340501791</c:v>
                </c:pt>
                <c:pt idx="229">
                  <c:v>0.691756272401434</c:v>
                </c:pt>
                <c:pt idx="230">
                  <c:v>0.69573874950219072</c:v>
                </c:pt>
                <c:pt idx="231">
                  <c:v>0.67443249701314223</c:v>
                </c:pt>
                <c:pt idx="232">
                  <c:v>0.70609318996415782</c:v>
                </c:pt>
                <c:pt idx="233">
                  <c:v>0.68697729988052569</c:v>
                </c:pt>
                <c:pt idx="234">
                  <c:v>0.63819195539625651</c:v>
                </c:pt>
                <c:pt idx="235">
                  <c:v>0.61867781760254881</c:v>
                </c:pt>
                <c:pt idx="236">
                  <c:v>0.61628833134209504</c:v>
                </c:pt>
                <c:pt idx="237">
                  <c:v>0.63620071684587842</c:v>
                </c:pt>
                <c:pt idx="238">
                  <c:v>0.64356829948227834</c:v>
                </c:pt>
                <c:pt idx="239">
                  <c:v>0.66148944643568308</c:v>
                </c:pt>
                <c:pt idx="240">
                  <c:v>0.64894464356829962</c:v>
                </c:pt>
                <c:pt idx="241">
                  <c:v>0.65392273994424543</c:v>
                </c:pt>
                <c:pt idx="242">
                  <c:v>0.65850258861011546</c:v>
                </c:pt>
                <c:pt idx="243">
                  <c:v>0.61688570290720846</c:v>
                </c:pt>
                <c:pt idx="244">
                  <c:v>0.63042612504978102</c:v>
                </c:pt>
                <c:pt idx="245">
                  <c:v>0.65432098765432101</c:v>
                </c:pt>
                <c:pt idx="246">
                  <c:v>0.67602548785344518</c:v>
                </c:pt>
                <c:pt idx="247">
                  <c:v>0.71744324970131435</c:v>
                </c:pt>
                <c:pt idx="248">
                  <c:v>0.75925925925925919</c:v>
                </c:pt>
                <c:pt idx="249">
                  <c:v>0.77976901632815643</c:v>
                </c:pt>
                <c:pt idx="250">
                  <c:v>0.79052170450019921</c:v>
                </c:pt>
                <c:pt idx="251">
                  <c:v>0.80465949820788563</c:v>
                </c:pt>
                <c:pt idx="252">
                  <c:v>0.78255675029868588</c:v>
                </c:pt>
                <c:pt idx="253">
                  <c:v>0.77518916766228596</c:v>
                </c:pt>
                <c:pt idx="254">
                  <c:v>0.78474711270410225</c:v>
                </c:pt>
                <c:pt idx="255">
                  <c:v>0.77439267224213471</c:v>
                </c:pt>
                <c:pt idx="256">
                  <c:v>0.7777777777777779</c:v>
                </c:pt>
                <c:pt idx="257">
                  <c:v>0.82098765432098786</c:v>
                </c:pt>
                <c:pt idx="258">
                  <c:v>0.83412982875348485</c:v>
                </c:pt>
                <c:pt idx="259">
                  <c:v>0.85025886101154935</c:v>
                </c:pt>
                <c:pt idx="260">
                  <c:v>0.85862206292313825</c:v>
                </c:pt>
                <c:pt idx="261">
                  <c:v>0.84070091596973351</c:v>
                </c:pt>
                <c:pt idx="262">
                  <c:v>0.85324571883711697</c:v>
                </c:pt>
                <c:pt idx="263">
                  <c:v>0.8645957785742735</c:v>
                </c:pt>
                <c:pt idx="264">
                  <c:v>0.85842293906810052</c:v>
                </c:pt>
                <c:pt idx="265">
                  <c:v>0.85065710872162492</c:v>
                </c:pt>
                <c:pt idx="266">
                  <c:v>0.83592194344882509</c:v>
                </c:pt>
                <c:pt idx="267">
                  <c:v>0.87534846674631628</c:v>
                </c:pt>
                <c:pt idx="268">
                  <c:v>0.89984070091596968</c:v>
                </c:pt>
                <c:pt idx="269">
                  <c:v>0.94603743528474726</c:v>
                </c:pt>
                <c:pt idx="270">
                  <c:v>0.96037435284747108</c:v>
                </c:pt>
                <c:pt idx="271">
                  <c:v>0.97152528872958988</c:v>
                </c:pt>
                <c:pt idx="272">
                  <c:v>0.99024293110314632</c:v>
                </c:pt>
                <c:pt idx="273">
                  <c:v>1.0306650736758265</c:v>
                </c:pt>
                <c:pt idx="274">
                  <c:v>1.044802867383513</c:v>
                </c:pt>
                <c:pt idx="275">
                  <c:v>1.0374352847471131</c:v>
                </c:pt>
                <c:pt idx="276">
                  <c:v>1.0023894862604541</c:v>
                </c:pt>
                <c:pt idx="277">
                  <c:v>0.97729988052568728</c:v>
                </c:pt>
                <c:pt idx="278">
                  <c:v>1.0215053763440862</c:v>
                </c:pt>
                <c:pt idx="279">
                  <c:v>1.0266825965750699</c:v>
                </c:pt>
                <c:pt idx="280">
                  <c:v>1.0302668259657508</c:v>
                </c:pt>
                <c:pt idx="281">
                  <c:v>1.0137395459976108</c:v>
                </c:pt>
                <c:pt idx="282">
                  <c:v>0.96973317403424952</c:v>
                </c:pt>
                <c:pt idx="283">
                  <c:v>1.0077658303464756</c:v>
                </c:pt>
                <c:pt idx="284">
                  <c:v>1.0284747112704102</c:v>
                </c:pt>
                <c:pt idx="285">
                  <c:v>1.0557546794105934</c:v>
                </c:pt>
                <c:pt idx="286">
                  <c:v>1.0786539227399445</c:v>
                </c:pt>
                <c:pt idx="287">
                  <c:v>1.0925925925925926</c:v>
                </c:pt>
                <c:pt idx="288">
                  <c:v>1.0925925925925926</c:v>
                </c:pt>
                <c:pt idx="289">
                  <c:v>1.1383910792512946</c:v>
                </c:pt>
                <c:pt idx="290">
                  <c:v>1.1447630426125051</c:v>
                </c:pt>
                <c:pt idx="291">
                  <c:v>1.1485463958582238</c:v>
                </c:pt>
                <c:pt idx="292">
                  <c:v>1.1405814416567104</c:v>
                </c:pt>
                <c:pt idx="293">
                  <c:v>1.0975706889685388</c:v>
                </c:pt>
                <c:pt idx="294">
                  <c:v>1.0667064914376745</c:v>
                </c:pt>
                <c:pt idx="295">
                  <c:v>1.0800477897252092</c:v>
                </c:pt>
                <c:pt idx="296">
                  <c:v>1.0714854639585822</c:v>
                </c:pt>
                <c:pt idx="297">
                  <c:v>1.0818399044205498</c:v>
                </c:pt>
                <c:pt idx="298">
                  <c:v>1.1238550378335326</c:v>
                </c:pt>
                <c:pt idx="299">
                  <c:v>1.1290322580645165</c:v>
                </c:pt>
                <c:pt idx="300">
                  <c:v>1.1509358821186779</c:v>
                </c:pt>
                <c:pt idx="301">
                  <c:v>1.1590999601752292</c:v>
                </c:pt>
                <c:pt idx="302">
                  <c:v>1.1955396256471527</c:v>
                </c:pt>
                <c:pt idx="303">
                  <c:v>1.1407805655117482</c:v>
                </c:pt>
                <c:pt idx="304">
                  <c:v>1.1573078454798889</c:v>
                </c:pt>
                <c:pt idx="305">
                  <c:v>1.1318199920350458</c:v>
                </c:pt>
                <c:pt idx="306">
                  <c:v>1.1085225009956192</c:v>
                </c:pt>
                <c:pt idx="307">
                  <c:v>1.1224611708482679</c:v>
                </c:pt>
                <c:pt idx="308">
                  <c:v>1.1290322580645165</c:v>
                </c:pt>
                <c:pt idx="309">
                  <c:v>1.1573078454798889</c:v>
                </c:pt>
                <c:pt idx="310">
                  <c:v>1.1712465153325371</c:v>
                </c:pt>
                <c:pt idx="311">
                  <c:v>1.1957387495021905</c:v>
                </c:pt>
                <c:pt idx="312">
                  <c:v>1.1967343687773795</c:v>
                </c:pt>
                <c:pt idx="313">
                  <c:v>1.179609717244126</c:v>
                </c:pt>
                <c:pt idx="314">
                  <c:v>1.1648745519713262</c:v>
                </c:pt>
                <c:pt idx="315">
                  <c:v>1.1352050975706891</c:v>
                </c:pt>
                <c:pt idx="316">
                  <c:v>1.1162883313420948</c:v>
                </c:pt>
                <c:pt idx="317">
                  <c:v>1.1061330147351656</c:v>
                </c:pt>
                <c:pt idx="318">
                  <c:v>1.1121067303863004</c:v>
                </c:pt>
                <c:pt idx="319">
                  <c:v>1.1135005973715655</c:v>
                </c:pt>
                <c:pt idx="320">
                  <c:v>1.1226602947033058</c:v>
                </c:pt>
                <c:pt idx="321">
                  <c:v>1.1519315013938671</c:v>
                </c:pt>
                <c:pt idx="322">
                  <c:v>1.1734368777379534</c:v>
                </c:pt>
                <c:pt idx="323">
                  <c:v>1.184388689765034</c:v>
                </c:pt>
                <c:pt idx="324">
                  <c:v>1.1517323775388293</c:v>
                </c:pt>
                <c:pt idx="325">
                  <c:v>1.1322182397451215</c:v>
                </c:pt>
                <c:pt idx="326">
                  <c:v>1.1186778176025489</c:v>
                </c:pt>
                <c:pt idx="327">
                  <c:v>1.1107128634010357</c:v>
                </c:pt>
                <c:pt idx="328">
                  <c:v>1.1457586618876945</c:v>
                </c:pt>
                <c:pt idx="329">
                  <c:v>1.1441656710473915</c:v>
                </c:pt>
                <c:pt idx="330">
                  <c:v>1.1415770609319</c:v>
                </c:pt>
                <c:pt idx="331">
                  <c:v>1.1585025886101157</c:v>
                </c:pt>
                <c:pt idx="332">
                  <c:v>1.1266427718040624</c:v>
                </c:pt>
                <c:pt idx="333">
                  <c:v>1.1194743130227003</c:v>
                </c:pt>
                <c:pt idx="334">
                  <c:v>1.115093588211868</c:v>
                </c:pt>
                <c:pt idx="335">
                  <c:v>1.1226602947033058</c:v>
                </c:pt>
                <c:pt idx="336">
                  <c:v>1.1276383910792513</c:v>
                </c:pt>
                <c:pt idx="337">
                  <c:v>1.1144962166467545</c:v>
                </c:pt>
                <c:pt idx="338">
                  <c:v>1.1017522899243333</c:v>
                </c:pt>
                <c:pt idx="339">
                  <c:v>1.0939864595778577</c:v>
                </c:pt>
                <c:pt idx="340">
                  <c:v>1.096774193548387</c:v>
                </c:pt>
                <c:pt idx="341">
                  <c:v>1.0961768219832737</c:v>
                </c:pt>
                <c:pt idx="342">
                  <c:v>1.1029470330545601</c:v>
                </c:pt>
                <c:pt idx="343">
                  <c:v>1.1029470330545601</c:v>
                </c:pt>
                <c:pt idx="344">
                  <c:v>1.1001592990840303</c:v>
                </c:pt>
                <c:pt idx="345">
                  <c:v>1.0953803265631223</c:v>
                </c:pt>
                <c:pt idx="346">
                  <c:v>1.0762644364794902</c:v>
                </c:pt>
                <c:pt idx="347">
                  <c:v>1.0557546794105934</c:v>
                </c:pt>
                <c:pt idx="348">
                  <c:v>1.0563520509757069</c:v>
                </c:pt>
                <c:pt idx="349">
                  <c:v>1.0547590601354044</c:v>
                </c:pt>
                <c:pt idx="350">
                  <c:v>1.0517722023098368</c:v>
                </c:pt>
                <c:pt idx="351">
                  <c:v>1.027479091995221</c:v>
                </c:pt>
                <c:pt idx="352">
                  <c:v>1.0001991238550378</c:v>
                </c:pt>
                <c:pt idx="353">
                  <c:v>0.98785344484269222</c:v>
                </c:pt>
                <c:pt idx="354">
                  <c:v>0.97968936678614105</c:v>
                </c:pt>
                <c:pt idx="355">
                  <c:v>0.9838709677419355</c:v>
                </c:pt>
                <c:pt idx="356">
                  <c:v>0.98367184388689766</c:v>
                </c:pt>
                <c:pt idx="357">
                  <c:v>0.97132616487455203</c:v>
                </c:pt>
                <c:pt idx="358">
                  <c:v>0.98486658701712504</c:v>
                </c:pt>
                <c:pt idx="359">
                  <c:v>0.98984468339307075</c:v>
                </c:pt>
                <c:pt idx="360">
                  <c:v>0.9930306650736761</c:v>
                </c:pt>
                <c:pt idx="361">
                  <c:v>0.98407009159697334</c:v>
                </c:pt>
                <c:pt idx="362">
                  <c:v>0.96873755475906054</c:v>
                </c:pt>
                <c:pt idx="363">
                  <c:v>0.9412584627638394</c:v>
                </c:pt>
                <c:pt idx="364">
                  <c:v>0.93150139386698527</c:v>
                </c:pt>
                <c:pt idx="365">
                  <c:v>0.93050577459179629</c:v>
                </c:pt>
                <c:pt idx="366">
                  <c:v>0.9438470728793309</c:v>
                </c:pt>
                <c:pt idx="367">
                  <c:v>0.95101553166069308</c:v>
                </c:pt>
                <c:pt idx="368">
                  <c:v>0.95280764635603377</c:v>
                </c:pt>
                <c:pt idx="369">
                  <c:v>0.92592592592592615</c:v>
                </c:pt>
                <c:pt idx="370">
                  <c:v>0.89227399442453237</c:v>
                </c:pt>
                <c:pt idx="371">
                  <c:v>0.87753882915173265</c:v>
                </c:pt>
                <c:pt idx="372">
                  <c:v>0.85941855834328951</c:v>
                </c:pt>
                <c:pt idx="373">
                  <c:v>0.87634408602150571</c:v>
                </c:pt>
                <c:pt idx="374">
                  <c:v>0.86240541616885713</c:v>
                </c:pt>
                <c:pt idx="375">
                  <c:v>0.85822381521306268</c:v>
                </c:pt>
                <c:pt idx="376">
                  <c:v>0.83213859020310665</c:v>
                </c:pt>
                <c:pt idx="377">
                  <c:v>0.82516925527678242</c:v>
                </c:pt>
                <c:pt idx="378">
                  <c:v>0.83273596176822007</c:v>
                </c:pt>
                <c:pt idx="379">
                  <c:v>0.84986061330147367</c:v>
                </c:pt>
                <c:pt idx="380">
                  <c:v>0.880724810832338</c:v>
                </c:pt>
                <c:pt idx="381">
                  <c:v>0.8866985264834728</c:v>
                </c:pt>
                <c:pt idx="382">
                  <c:v>0.87674233373158139</c:v>
                </c:pt>
                <c:pt idx="383">
                  <c:v>0.84906411788132241</c:v>
                </c:pt>
                <c:pt idx="384">
                  <c:v>0.83353245718837132</c:v>
                </c:pt>
                <c:pt idx="385">
                  <c:v>0.82815611310235004</c:v>
                </c:pt>
                <c:pt idx="386">
                  <c:v>0.81342094782955021</c:v>
                </c:pt>
                <c:pt idx="387">
                  <c:v>0.82158502588610138</c:v>
                </c:pt>
                <c:pt idx="388">
                  <c:v>0.82815611310235004</c:v>
                </c:pt>
                <c:pt idx="389">
                  <c:v>0.83890880127439271</c:v>
                </c:pt>
                <c:pt idx="390">
                  <c:v>0.83592194344882509</c:v>
                </c:pt>
                <c:pt idx="391">
                  <c:v>0.8393070489844684</c:v>
                </c:pt>
                <c:pt idx="392">
                  <c:v>0.82497013142174458</c:v>
                </c:pt>
                <c:pt idx="393">
                  <c:v>0.81182795698924726</c:v>
                </c:pt>
                <c:pt idx="394">
                  <c:v>0.82357626443647947</c:v>
                </c:pt>
                <c:pt idx="395">
                  <c:v>0.81501393866985272</c:v>
                </c:pt>
                <c:pt idx="396">
                  <c:v>0.8040621266427721</c:v>
                </c:pt>
                <c:pt idx="397">
                  <c:v>0.79350856232576683</c:v>
                </c:pt>
                <c:pt idx="398">
                  <c:v>0.78414974113898883</c:v>
                </c:pt>
                <c:pt idx="399">
                  <c:v>0.76523297491039444</c:v>
                </c:pt>
                <c:pt idx="400">
                  <c:v>0.75866188769414578</c:v>
                </c:pt>
                <c:pt idx="401">
                  <c:v>0.73755475906013557</c:v>
                </c:pt>
                <c:pt idx="402">
                  <c:v>0.7182397451214656</c:v>
                </c:pt>
                <c:pt idx="403">
                  <c:v>0.72779769016328189</c:v>
                </c:pt>
                <c:pt idx="404">
                  <c:v>0.74671445639187572</c:v>
                </c:pt>
                <c:pt idx="405">
                  <c:v>0.74751095181202698</c:v>
                </c:pt>
                <c:pt idx="406">
                  <c:v>0.74512146555157333</c:v>
                </c:pt>
                <c:pt idx="407">
                  <c:v>0.71784149741139003</c:v>
                </c:pt>
                <c:pt idx="408">
                  <c:v>0.68837116686579081</c:v>
                </c:pt>
                <c:pt idx="409">
                  <c:v>0.68996415770609332</c:v>
                </c:pt>
                <c:pt idx="410">
                  <c:v>0.68717642373556342</c:v>
                </c:pt>
                <c:pt idx="411">
                  <c:v>0.69215452011150969</c:v>
                </c:pt>
                <c:pt idx="412">
                  <c:v>0.69135802469135799</c:v>
                </c:pt>
                <c:pt idx="413">
                  <c:v>0.67761847869374758</c:v>
                </c:pt>
                <c:pt idx="414">
                  <c:v>0.69016328156113105</c:v>
                </c:pt>
                <c:pt idx="415">
                  <c:v>0.69673436877737971</c:v>
                </c:pt>
                <c:pt idx="416">
                  <c:v>0.69772998805256881</c:v>
                </c:pt>
                <c:pt idx="417">
                  <c:v>0.70191158900836326</c:v>
                </c:pt>
                <c:pt idx="418">
                  <c:v>0.67264038231780188</c:v>
                </c:pt>
                <c:pt idx="419">
                  <c:v>0.66507367582636412</c:v>
                </c:pt>
                <c:pt idx="420">
                  <c:v>0.66786140979689401</c:v>
                </c:pt>
                <c:pt idx="421">
                  <c:v>0.67761847869374758</c:v>
                </c:pt>
                <c:pt idx="422">
                  <c:v>0.68518518518518534</c:v>
                </c:pt>
                <c:pt idx="423">
                  <c:v>0.69733174034249323</c:v>
                </c:pt>
                <c:pt idx="424">
                  <c:v>0.70370370370370405</c:v>
                </c:pt>
                <c:pt idx="425">
                  <c:v>0.70430107526881747</c:v>
                </c:pt>
                <c:pt idx="426">
                  <c:v>0.70350457984866621</c:v>
                </c:pt>
                <c:pt idx="427">
                  <c:v>0.68120270808442873</c:v>
                </c:pt>
                <c:pt idx="428">
                  <c:v>0.66168857029072092</c:v>
                </c:pt>
                <c:pt idx="429">
                  <c:v>0.64715252887295893</c:v>
                </c:pt>
                <c:pt idx="430">
                  <c:v>0.65969733174034284</c:v>
                </c:pt>
                <c:pt idx="431">
                  <c:v>0.65730784547988863</c:v>
                </c:pt>
                <c:pt idx="432">
                  <c:v>0.66328156113102343</c:v>
                </c:pt>
                <c:pt idx="433">
                  <c:v>0.67025089605734767</c:v>
                </c:pt>
                <c:pt idx="434">
                  <c:v>0.65073675826363997</c:v>
                </c:pt>
                <c:pt idx="435">
                  <c:v>0.65511748307447226</c:v>
                </c:pt>
                <c:pt idx="436">
                  <c:v>0.66069295101553183</c:v>
                </c:pt>
                <c:pt idx="437">
                  <c:v>0.64695340501792109</c:v>
                </c:pt>
                <c:pt idx="438">
                  <c:v>0.65989645559538068</c:v>
                </c:pt>
                <c:pt idx="439">
                  <c:v>0.659498207885305</c:v>
                </c:pt>
                <c:pt idx="440">
                  <c:v>0.66288331342094775</c:v>
                </c:pt>
                <c:pt idx="441">
                  <c:v>0.66089207487056967</c:v>
                </c:pt>
                <c:pt idx="442">
                  <c:v>0.64436479490242959</c:v>
                </c:pt>
                <c:pt idx="443">
                  <c:v>0.63281561131023512</c:v>
                </c:pt>
                <c:pt idx="444">
                  <c:v>0.63241736360015954</c:v>
                </c:pt>
                <c:pt idx="445">
                  <c:v>0.63799283154121866</c:v>
                </c:pt>
                <c:pt idx="446">
                  <c:v>0.65193150139386724</c:v>
                </c:pt>
                <c:pt idx="447">
                  <c:v>0.65232974910394292</c:v>
                </c:pt>
                <c:pt idx="448">
                  <c:v>0.64137793707686197</c:v>
                </c:pt>
                <c:pt idx="449">
                  <c:v>0.64277180406212664</c:v>
                </c:pt>
                <c:pt idx="450">
                  <c:v>0.64038231780167287</c:v>
                </c:pt>
                <c:pt idx="451">
                  <c:v>0.65153325368379167</c:v>
                </c:pt>
                <c:pt idx="452">
                  <c:v>0.66487455197132639</c:v>
                </c:pt>
                <c:pt idx="453">
                  <c:v>0.67463162086818007</c:v>
                </c:pt>
                <c:pt idx="454">
                  <c:v>0.67582636399840734</c:v>
                </c:pt>
                <c:pt idx="455">
                  <c:v>0.66825965750696958</c:v>
                </c:pt>
                <c:pt idx="456">
                  <c:v>0.65531660692951055</c:v>
                </c:pt>
                <c:pt idx="457">
                  <c:v>0.63938669852648378</c:v>
                </c:pt>
                <c:pt idx="458">
                  <c:v>0.63839107925129435</c:v>
                </c:pt>
                <c:pt idx="459">
                  <c:v>0.64555953803265642</c:v>
                </c:pt>
                <c:pt idx="460">
                  <c:v>0.66746316208681833</c:v>
                </c:pt>
                <c:pt idx="461">
                  <c:v>0.68956590999601763</c:v>
                </c:pt>
                <c:pt idx="462">
                  <c:v>0.70330545599362804</c:v>
                </c:pt>
                <c:pt idx="463">
                  <c:v>0.7088809239346876</c:v>
                </c:pt>
                <c:pt idx="464">
                  <c:v>0.70688968538430907</c:v>
                </c:pt>
                <c:pt idx="465">
                  <c:v>0.70828355236957419</c:v>
                </c:pt>
                <c:pt idx="466">
                  <c:v>0.70609318996415782</c:v>
                </c:pt>
                <c:pt idx="467">
                  <c:v>0.7031063321385902</c:v>
                </c:pt>
                <c:pt idx="468">
                  <c:v>0.6961369972122663</c:v>
                </c:pt>
                <c:pt idx="469">
                  <c:v>0.69733174034249323</c:v>
                </c:pt>
                <c:pt idx="470">
                  <c:v>0.69892473118279563</c:v>
                </c:pt>
                <c:pt idx="471">
                  <c:v>0.70270808442851451</c:v>
                </c:pt>
                <c:pt idx="472">
                  <c:v>0.70230983671843894</c:v>
                </c:pt>
                <c:pt idx="473">
                  <c:v>0.68757467144563955</c:v>
                </c:pt>
                <c:pt idx="474">
                  <c:v>0.69553962564715288</c:v>
                </c:pt>
                <c:pt idx="475">
                  <c:v>0.70230983671843894</c:v>
                </c:pt>
                <c:pt idx="476">
                  <c:v>0.69334926324173651</c:v>
                </c:pt>
                <c:pt idx="477">
                  <c:v>0.70230983671843894</c:v>
                </c:pt>
                <c:pt idx="478">
                  <c:v>0.69454400637196334</c:v>
                </c:pt>
                <c:pt idx="479">
                  <c:v>0.69673436877737971</c:v>
                </c:pt>
                <c:pt idx="480">
                  <c:v>0.70927917164476317</c:v>
                </c:pt>
                <c:pt idx="481">
                  <c:v>0.71465551573078456</c:v>
                </c:pt>
                <c:pt idx="482">
                  <c:v>0.71704500199123877</c:v>
                </c:pt>
                <c:pt idx="483">
                  <c:v>0.71166865790521738</c:v>
                </c:pt>
                <c:pt idx="484">
                  <c:v>0.70669056152927123</c:v>
                </c:pt>
                <c:pt idx="485">
                  <c:v>0.70430107526881747</c:v>
                </c:pt>
                <c:pt idx="486">
                  <c:v>0.70649143767423339</c:v>
                </c:pt>
                <c:pt idx="487">
                  <c:v>0.71784149741139003</c:v>
                </c:pt>
                <c:pt idx="488">
                  <c:v>0.73078454798884906</c:v>
                </c:pt>
                <c:pt idx="489">
                  <c:v>0.73237753882915202</c:v>
                </c:pt>
                <c:pt idx="490">
                  <c:v>0.73277578653922759</c:v>
                </c:pt>
                <c:pt idx="491">
                  <c:v>0.7250099561927521</c:v>
                </c:pt>
                <c:pt idx="492">
                  <c:v>0.71903624054161686</c:v>
                </c:pt>
                <c:pt idx="493">
                  <c:v>0.71863799283154128</c:v>
                </c:pt>
                <c:pt idx="494">
                  <c:v>0.72580645161290336</c:v>
                </c:pt>
                <c:pt idx="495">
                  <c:v>0.7421346077260057</c:v>
                </c:pt>
                <c:pt idx="496">
                  <c:v>0.74930306650736778</c:v>
                </c:pt>
                <c:pt idx="497">
                  <c:v>0.75607327757865428</c:v>
                </c:pt>
                <c:pt idx="498">
                  <c:v>0.75507765830346474</c:v>
                </c:pt>
                <c:pt idx="499">
                  <c:v>0.74830744723217868</c:v>
                </c:pt>
                <c:pt idx="500">
                  <c:v>0.75009956192751903</c:v>
                </c:pt>
                <c:pt idx="501">
                  <c:v>0.74990043807248119</c:v>
                </c:pt>
                <c:pt idx="502">
                  <c:v>0.74671445639187572</c:v>
                </c:pt>
                <c:pt idx="503">
                  <c:v>0.73914774990043808</c:v>
                </c:pt>
                <c:pt idx="504">
                  <c:v>0.73775388291517341</c:v>
                </c:pt>
                <c:pt idx="505">
                  <c:v>0.74352847471127037</c:v>
                </c:pt>
                <c:pt idx="506">
                  <c:v>0.74910394265232993</c:v>
                </c:pt>
                <c:pt idx="507">
                  <c:v>0.76622859418558353</c:v>
                </c:pt>
                <c:pt idx="508">
                  <c:v>0.77737953006770233</c:v>
                </c:pt>
                <c:pt idx="509">
                  <c:v>0.78872958980485885</c:v>
                </c:pt>
                <c:pt idx="510">
                  <c:v>0.80645161290322587</c:v>
                </c:pt>
                <c:pt idx="511">
                  <c:v>0.79868578255675038</c:v>
                </c:pt>
                <c:pt idx="512">
                  <c:v>0.79171644763042603</c:v>
                </c:pt>
                <c:pt idx="513">
                  <c:v>0.77837514934289131</c:v>
                </c:pt>
                <c:pt idx="514">
                  <c:v>0.78056551174830768</c:v>
                </c:pt>
                <c:pt idx="515">
                  <c:v>0.79549980087614491</c:v>
                </c:pt>
                <c:pt idx="516">
                  <c:v>0.79788928713659912</c:v>
                </c:pt>
                <c:pt idx="517">
                  <c:v>0.80326563122262051</c:v>
                </c:pt>
                <c:pt idx="518">
                  <c:v>0.78972520908004795</c:v>
                </c:pt>
                <c:pt idx="519">
                  <c:v>0.78136200716845894</c:v>
                </c:pt>
                <c:pt idx="520">
                  <c:v>0.78634010354440476</c:v>
                </c:pt>
                <c:pt idx="521">
                  <c:v>0.78733572281959374</c:v>
                </c:pt>
                <c:pt idx="522">
                  <c:v>0.79549980087614491</c:v>
                </c:pt>
                <c:pt idx="523">
                  <c:v>0.78753484667463158</c:v>
                </c:pt>
                <c:pt idx="524">
                  <c:v>0.77937076861808041</c:v>
                </c:pt>
                <c:pt idx="525">
                  <c:v>0.77080844285145367</c:v>
                </c:pt>
                <c:pt idx="526">
                  <c:v>0.76483472720031886</c:v>
                </c:pt>
                <c:pt idx="527">
                  <c:v>0.76722421346077263</c:v>
                </c:pt>
                <c:pt idx="528">
                  <c:v>0.78395061728395099</c:v>
                </c:pt>
                <c:pt idx="529">
                  <c:v>0.79908403026682595</c:v>
                </c:pt>
                <c:pt idx="530">
                  <c:v>0.81023496614894475</c:v>
                </c:pt>
                <c:pt idx="531">
                  <c:v>0.81720430107526909</c:v>
                </c:pt>
                <c:pt idx="532">
                  <c:v>0.81381919553962578</c:v>
                </c:pt>
                <c:pt idx="533">
                  <c:v>0.81142970927917157</c:v>
                </c:pt>
                <c:pt idx="534">
                  <c:v>0.81222620469932327</c:v>
                </c:pt>
                <c:pt idx="535">
                  <c:v>0.82516925527678242</c:v>
                </c:pt>
                <c:pt idx="536">
                  <c:v>0.8279569892473122</c:v>
                </c:pt>
                <c:pt idx="537">
                  <c:v>0.83253683791318234</c:v>
                </c:pt>
                <c:pt idx="538">
                  <c:v>0.83014735165272813</c:v>
                </c:pt>
                <c:pt idx="539">
                  <c:v>0.81620868180007999</c:v>
                </c:pt>
                <c:pt idx="540">
                  <c:v>0.81740342493030682</c:v>
                </c:pt>
                <c:pt idx="541">
                  <c:v>0.81640780565511784</c:v>
                </c:pt>
                <c:pt idx="542">
                  <c:v>0.81541218637992829</c:v>
                </c:pt>
                <c:pt idx="543">
                  <c:v>0.82058940661091229</c:v>
                </c:pt>
                <c:pt idx="544">
                  <c:v>0.81680605336519341</c:v>
                </c:pt>
                <c:pt idx="545">
                  <c:v>0.81123058542413384</c:v>
                </c:pt>
                <c:pt idx="546">
                  <c:v>0.82178414974113911</c:v>
                </c:pt>
                <c:pt idx="547">
                  <c:v>0.8279569892473122</c:v>
                </c:pt>
                <c:pt idx="548">
                  <c:v>0.83472720031859826</c:v>
                </c:pt>
                <c:pt idx="549">
                  <c:v>0.84149741138988476</c:v>
                </c:pt>
                <c:pt idx="550">
                  <c:v>0.82437275985663117</c:v>
                </c:pt>
                <c:pt idx="551">
                  <c:v>0.81162883313420942</c:v>
                </c:pt>
                <c:pt idx="552">
                  <c:v>0.80266825965750699</c:v>
                </c:pt>
                <c:pt idx="553">
                  <c:v>0.79450418160095582</c:v>
                </c:pt>
                <c:pt idx="554">
                  <c:v>0.8050577459179612</c:v>
                </c:pt>
                <c:pt idx="555">
                  <c:v>0.82556750298685799</c:v>
                </c:pt>
                <c:pt idx="556">
                  <c:v>0.83612106730386337</c:v>
                </c:pt>
                <c:pt idx="557">
                  <c:v>0.84687375547590604</c:v>
                </c:pt>
                <c:pt idx="558">
                  <c:v>0.84169653524492249</c:v>
                </c:pt>
                <c:pt idx="559">
                  <c:v>0.82954998008761471</c:v>
                </c:pt>
                <c:pt idx="560">
                  <c:v>0.82198327359617696</c:v>
                </c:pt>
                <c:pt idx="561">
                  <c:v>0.82258064516129037</c:v>
                </c:pt>
                <c:pt idx="562">
                  <c:v>0.83412982875348485</c:v>
                </c:pt>
                <c:pt idx="563">
                  <c:v>0.83632019115890122</c:v>
                </c:pt>
                <c:pt idx="564">
                  <c:v>0.84249303066507375</c:v>
                </c:pt>
                <c:pt idx="565">
                  <c:v>0.83990442054958181</c:v>
                </c:pt>
                <c:pt idx="566">
                  <c:v>0.83910792512943055</c:v>
                </c:pt>
                <c:pt idx="567">
                  <c:v>0.84428514536041455</c:v>
                </c:pt>
                <c:pt idx="568">
                  <c:v>0.83572281959378725</c:v>
                </c:pt>
                <c:pt idx="569">
                  <c:v>0.8323377140581445</c:v>
                </c:pt>
                <c:pt idx="570">
                  <c:v>0.82337714058144162</c:v>
                </c:pt>
                <c:pt idx="571">
                  <c:v>0.80963759458383133</c:v>
                </c:pt>
                <c:pt idx="572">
                  <c:v>0.81043409000398259</c:v>
                </c:pt>
                <c:pt idx="573">
                  <c:v>0.82138590203106354</c:v>
                </c:pt>
                <c:pt idx="574">
                  <c:v>0.82855436081242562</c:v>
                </c:pt>
                <c:pt idx="575">
                  <c:v>0.82337714058144162</c:v>
                </c:pt>
                <c:pt idx="576">
                  <c:v>0.82158502588610138</c:v>
                </c:pt>
                <c:pt idx="577">
                  <c:v>0.81381919553962578</c:v>
                </c:pt>
                <c:pt idx="578">
                  <c:v>0.80904022301871792</c:v>
                </c:pt>
                <c:pt idx="579">
                  <c:v>0.8178016726403825</c:v>
                </c:pt>
                <c:pt idx="580">
                  <c:v>0.81979291119076059</c:v>
                </c:pt>
                <c:pt idx="581">
                  <c:v>0.81581043409000387</c:v>
                </c:pt>
                <c:pt idx="582">
                  <c:v>0.81023496614894475</c:v>
                </c:pt>
                <c:pt idx="583">
                  <c:v>0.811031461569096</c:v>
                </c:pt>
                <c:pt idx="584">
                  <c:v>0.80366387893269609</c:v>
                </c:pt>
                <c:pt idx="585">
                  <c:v>0.78952608522501011</c:v>
                </c:pt>
                <c:pt idx="586">
                  <c:v>0.77658303464755107</c:v>
                </c:pt>
                <c:pt idx="587">
                  <c:v>0.76821983273596206</c:v>
                </c:pt>
                <c:pt idx="588">
                  <c:v>0.76184786937475124</c:v>
                </c:pt>
                <c:pt idx="589">
                  <c:v>0.76423735563520545</c:v>
                </c:pt>
                <c:pt idx="590">
                  <c:v>0.76861808044603774</c:v>
                </c:pt>
                <c:pt idx="591">
                  <c:v>0.77757865392274006</c:v>
                </c:pt>
                <c:pt idx="592">
                  <c:v>0.78295499800876145</c:v>
                </c:pt>
                <c:pt idx="593">
                  <c:v>0.78056551174830768</c:v>
                </c:pt>
                <c:pt idx="594">
                  <c:v>0.77897252090800484</c:v>
                </c:pt>
                <c:pt idx="595">
                  <c:v>0.76304261250497807</c:v>
                </c:pt>
                <c:pt idx="596">
                  <c:v>0.75686977299880553</c:v>
                </c:pt>
                <c:pt idx="597">
                  <c:v>0.74970131421744335</c:v>
                </c:pt>
                <c:pt idx="598">
                  <c:v>0.75009956192751903</c:v>
                </c:pt>
                <c:pt idx="599">
                  <c:v>0.74870569494225436</c:v>
                </c:pt>
                <c:pt idx="600">
                  <c:v>0.74711270410195141</c:v>
                </c:pt>
                <c:pt idx="601">
                  <c:v>0.74651533253683799</c:v>
                </c:pt>
                <c:pt idx="602">
                  <c:v>0.73516527279968136</c:v>
                </c:pt>
                <c:pt idx="603">
                  <c:v>0.72859418558343314</c:v>
                </c:pt>
                <c:pt idx="604">
                  <c:v>0.71206690561529307</c:v>
                </c:pt>
                <c:pt idx="605">
                  <c:v>0.7078853046594985</c:v>
                </c:pt>
                <c:pt idx="606">
                  <c:v>0.72043010752688197</c:v>
                </c:pt>
                <c:pt idx="607">
                  <c:v>0.73257666268418986</c:v>
                </c:pt>
                <c:pt idx="608">
                  <c:v>0.73974512146555194</c:v>
                </c:pt>
                <c:pt idx="609">
                  <c:v>0.73337315810434112</c:v>
                </c:pt>
                <c:pt idx="610">
                  <c:v>0.71704500199123877</c:v>
                </c:pt>
                <c:pt idx="611">
                  <c:v>0.70489844683393088</c:v>
                </c:pt>
                <c:pt idx="612">
                  <c:v>0.71266427718040648</c:v>
                </c:pt>
                <c:pt idx="613">
                  <c:v>0.70529669454400656</c:v>
                </c:pt>
                <c:pt idx="614">
                  <c:v>0.70489844683393088</c:v>
                </c:pt>
                <c:pt idx="615">
                  <c:v>0.70350457984866621</c:v>
                </c:pt>
                <c:pt idx="616">
                  <c:v>0.69155714854639616</c:v>
                </c:pt>
                <c:pt idx="617">
                  <c:v>0.69633612106730414</c:v>
                </c:pt>
                <c:pt idx="618">
                  <c:v>0.68936678614097979</c:v>
                </c:pt>
                <c:pt idx="619">
                  <c:v>0.69036240541616889</c:v>
                </c:pt>
                <c:pt idx="620">
                  <c:v>0.68936678614097979</c:v>
                </c:pt>
                <c:pt idx="621">
                  <c:v>0.6909597769812823</c:v>
                </c:pt>
                <c:pt idx="622">
                  <c:v>0.69932297889287132</c:v>
                </c:pt>
                <c:pt idx="623">
                  <c:v>0.69315013938669867</c:v>
                </c:pt>
                <c:pt idx="624">
                  <c:v>0.70091596973317427</c:v>
                </c:pt>
                <c:pt idx="625">
                  <c:v>0.70350457984866621</c:v>
                </c:pt>
                <c:pt idx="626">
                  <c:v>0.70430107526881747</c:v>
                </c:pt>
                <c:pt idx="627">
                  <c:v>0.71604938271604968</c:v>
                </c:pt>
                <c:pt idx="628">
                  <c:v>0.71326164874551989</c:v>
                </c:pt>
                <c:pt idx="629">
                  <c:v>0.71943448825169254</c:v>
                </c:pt>
                <c:pt idx="630">
                  <c:v>0.72202309836718448</c:v>
                </c:pt>
                <c:pt idx="631">
                  <c:v>0.7283950617283953</c:v>
                </c:pt>
                <c:pt idx="632">
                  <c:v>0.7343687773795301</c:v>
                </c:pt>
                <c:pt idx="633">
                  <c:v>0.74412584627638423</c:v>
                </c:pt>
                <c:pt idx="634">
                  <c:v>0.75248904818797324</c:v>
                </c:pt>
                <c:pt idx="635">
                  <c:v>0.75089605734767029</c:v>
                </c:pt>
                <c:pt idx="636">
                  <c:v>0.76204699322978908</c:v>
                </c:pt>
                <c:pt idx="637">
                  <c:v>0.76802070888092422</c:v>
                </c:pt>
                <c:pt idx="638">
                  <c:v>0.77618478693747539</c:v>
                </c:pt>
                <c:pt idx="639">
                  <c:v>0.78534448426921566</c:v>
                </c:pt>
                <c:pt idx="640">
                  <c:v>0.79350856232576683</c:v>
                </c:pt>
                <c:pt idx="641">
                  <c:v>0.80306650736758267</c:v>
                </c:pt>
                <c:pt idx="642">
                  <c:v>0.80744723217841496</c:v>
                </c:pt>
                <c:pt idx="643">
                  <c:v>0.8279569892473122</c:v>
                </c:pt>
                <c:pt idx="644">
                  <c:v>0.84309040223018716</c:v>
                </c:pt>
                <c:pt idx="645">
                  <c:v>0.85125448028673834</c:v>
                </c:pt>
                <c:pt idx="646">
                  <c:v>0.86658701712465158</c:v>
                </c:pt>
                <c:pt idx="647">
                  <c:v>0.86957387495021921</c:v>
                </c:pt>
                <c:pt idx="648">
                  <c:v>0.880724810832338</c:v>
                </c:pt>
                <c:pt idx="649">
                  <c:v>0.8968538430904025</c:v>
                </c:pt>
                <c:pt idx="650">
                  <c:v>0.90223018717642389</c:v>
                </c:pt>
                <c:pt idx="651">
                  <c:v>0.91895659099960181</c:v>
                </c:pt>
                <c:pt idx="652">
                  <c:v>0.93647949024293142</c:v>
                </c:pt>
                <c:pt idx="653">
                  <c:v>0.9472321784149742</c:v>
                </c:pt>
                <c:pt idx="654">
                  <c:v>0.96575069693349291</c:v>
                </c:pt>
                <c:pt idx="655">
                  <c:v>0.97212266029470329</c:v>
                </c:pt>
                <c:pt idx="656">
                  <c:v>0.96037435284747108</c:v>
                </c:pt>
                <c:pt idx="657">
                  <c:v>0.97172441258462761</c:v>
                </c:pt>
                <c:pt idx="658">
                  <c:v>0.98267622461170867</c:v>
                </c:pt>
                <c:pt idx="659">
                  <c:v>0.98267622461170867</c:v>
                </c:pt>
                <c:pt idx="660">
                  <c:v>0.9940262843488652</c:v>
                </c:pt>
                <c:pt idx="661">
                  <c:v>0.98725607327757869</c:v>
                </c:pt>
                <c:pt idx="662">
                  <c:v>0.99860613301473533</c:v>
                </c:pt>
                <c:pt idx="663">
                  <c:v>1.0137395459976108</c:v>
                </c:pt>
                <c:pt idx="664">
                  <c:v>1.0236957387495023</c:v>
                </c:pt>
                <c:pt idx="665">
                  <c:v>1.032258064516129</c:v>
                </c:pt>
                <c:pt idx="666">
                  <c:v>1.020310633213859</c:v>
                </c:pt>
                <c:pt idx="667">
                  <c:v>1.0131421744324973</c:v>
                </c:pt>
                <c:pt idx="668">
                  <c:v>1.0073675826363999</c:v>
                </c:pt>
                <c:pt idx="669">
                  <c:v>1.0011947431302273</c:v>
                </c:pt>
                <c:pt idx="670">
                  <c:v>1</c:v>
                </c:pt>
                <c:pt idx="671">
                  <c:v>1.0041816009557945</c:v>
                </c:pt>
                <c:pt idx="672">
                  <c:v>1.0051772202309839</c:v>
                </c:pt>
                <c:pt idx="673">
                  <c:v>1.0079649542015134</c:v>
                </c:pt>
                <c:pt idx="674">
                  <c:v>1.0049780963759463</c:v>
                </c:pt>
                <c:pt idx="675">
                  <c:v>1</c:v>
                </c:pt>
                <c:pt idx="676">
                  <c:v>0.99601752289924328</c:v>
                </c:pt>
                <c:pt idx="677">
                  <c:v>0.98207885304659515</c:v>
                </c:pt>
                <c:pt idx="678">
                  <c:v>0.96515332536837939</c:v>
                </c:pt>
                <c:pt idx="679">
                  <c:v>0.9438470728793309</c:v>
                </c:pt>
                <c:pt idx="680">
                  <c:v>0.92811628833134208</c:v>
                </c:pt>
                <c:pt idx="681">
                  <c:v>0.91776184786937498</c:v>
                </c:pt>
                <c:pt idx="682">
                  <c:v>0.91517323775388293</c:v>
                </c:pt>
                <c:pt idx="683">
                  <c:v>0.9149741138988452</c:v>
                </c:pt>
                <c:pt idx="684">
                  <c:v>0.91517323775388293</c:v>
                </c:pt>
                <c:pt idx="685">
                  <c:v>0.90023894862604581</c:v>
                </c:pt>
                <c:pt idx="686">
                  <c:v>0.87893269613699732</c:v>
                </c:pt>
                <c:pt idx="687">
                  <c:v>0.85085623257666276</c:v>
                </c:pt>
                <c:pt idx="688">
                  <c:v>0.82039028275587444</c:v>
                </c:pt>
                <c:pt idx="689">
                  <c:v>0.80864197530864224</c:v>
                </c:pt>
                <c:pt idx="690">
                  <c:v>0.78773397052966942</c:v>
                </c:pt>
                <c:pt idx="691">
                  <c:v>0.76742333731581036</c:v>
                </c:pt>
                <c:pt idx="692">
                  <c:v>0.74392672242134639</c:v>
                </c:pt>
                <c:pt idx="693">
                  <c:v>0.72242134607726016</c:v>
                </c:pt>
                <c:pt idx="694">
                  <c:v>0.69992035045798517</c:v>
                </c:pt>
                <c:pt idx="695">
                  <c:v>0.67881322182397452</c:v>
                </c:pt>
                <c:pt idx="696">
                  <c:v>0.66308243727598559</c:v>
                </c:pt>
                <c:pt idx="697">
                  <c:v>0.63639984070091615</c:v>
                </c:pt>
                <c:pt idx="698">
                  <c:v>0.62007168458781392</c:v>
                </c:pt>
                <c:pt idx="699">
                  <c:v>0.6049382716049384</c:v>
                </c:pt>
                <c:pt idx="700">
                  <c:v>0.58462763839107945</c:v>
                </c:pt>
                <c:pt idx="701">
                  <c:v>0.56013540422142594</c:v>
                </c:pt>
                <c:pt idx="702">
                  <c:v>0.54121863799283165</c:v>
                </c:pt>
                <c:pt idx="703">
                  <c:v>0.52270011947431294</c:v>
                </c:pt>
                <c:pt idx="704">
                  <c:v>0.49601752289924356</c:v>
                </c:pt>
                <c:pt idx="705">
                  <c:v>0.48068498606133031</c:v>
                </c:pt>
                <c:pt idx="706">
                  <c:v>0.45718837116686584</c:v>
                </c:pt>
                <c:pt idx="707">
                  <c:v>0.43349263241736363</c:v>
                </c:pt>
                <c:pt idx="708">
                  <c:v>0.42433293508562342</c:v>
                </c:pt>
                <c:pt idx="709">
                  <c:v>0.40760653126244545</c:v>
                </c:pt>
                <c:pt idx="710">
                  <c:v>0.38868976503385116</c:v>
                </c:pt>
                <c:pt idx="711">
                  <c:v>0.37953006770211095</c:v>
                </c:pt>
                <c:pt idx="712">
                  <c:v>0.36818000796495437</c:v>
                </c:pt>
                <c:pt idx="713">
                  <c:v>0.35822381521306246</c:v>
                </c:pt>
                <c:pt idx="714">
                  <c:v>0.35045798486658736</c:v>
                </c:pt>
                <c:pt idx="715">
                  <c:v>0.33671843886897657</c:v>
                </c:pt>
                <c:pt idx="716">
                  <c:v>0.32158502588610111</c:v>
                </c:pt>
                <c:pt idx="717">
                  <c:v>0.30963759458383111</c:v>
                </c:pt>
                <c:pt idx="718">
                  <c:v>0.2994822779769018</c:v>
                </c:pt>
                <c:pt idx="719">
                  <c:v>0.29091995221027506</c:v>
                </c:pt>
                <c:pt idx="720">
                  <c:v>0.28315412186379951</c:v>
                </c:pt>
                <c:pt idx="721">
                  <c:v>0.27439267224213493</c:v>
                </c:pt>
                <c:pt idx="722">
                  <c:v>0.27041019514137821</c:v>
                </c:pt>
                <c:pt idx="723">
                  <c:v>0.26622859418558376</c:v>
                </c:pt>
                <c:pt idx="724">
                  <c:v>0.26304261250497835</c:v>
                </c:pt>
                <c:pt idx="725">
                  <c:v>0.25886101154918384</c:v>
                </c:pt>
                <c:pt idx="726">
                  <c:v>0.25348466746316206</c:v>
                </c:pt>
                <c:pt idx="727">
                  <c:v>0.25089605734767051</c:v>
                </c:pt>
                <c:pt idx="728">
                  <c:v>0.24293110314615712</c:v>
                </c:pt>
                <c:pt idx="729">
                  <c:v>0.23217841497411398</c:v>
                </c:pt>
                <c:pt idx="730">
                  <c:v>0.2208283552369574</c:v>
                </c:pt>
                <c:pt idx="731">
                  <c:v>0.20848267622461175</c:v>
                </c:pt>
                <c:pt idx="732">
                  <c:v>0.20310633213859039</c:v>
                </c:pt>
                <c:pt idx="733">
                  <c:v>0.20888092393468738</c:v>
                </c:pt>
                <c:pt idx="734">
                  <c:v>0.2148546395858226</c:v>
                </c:pt>
                <c:pt idx="735">
                  <c:v>0.22003185981680615</c:v>
                </c:pt>
                <c:pt idx="736">
                  <c:v>0.22500995619275188</c:v>
                </c:pt>
                <c:pt idx="737">
                  <c:v>0.223815213062525</c:v>
                </c:pt>
                <c:pt idx="738">
                  <c:v>0.21983273596176833</c:v>
                </c:pt>
                <c:pt idx="739">
                  <c:v>0.21784149741139022</c:v>
                </c:pt>
                <c:pt idx="740">
                  <c:v>0.20848267622461175</c:v>
                </c:pt>
                <c:pt idx="741">
                  <c:v>0.19753086419753077</c:v>
                </c:pt>
                <c:pt idx="742">
                  <c:v>0.18996415770609351</c:v>
                </c:pt>
                <c:pt idx="743">
                  <c:v>0.18239745121465578</c:v>
                </c:pt>
                <c:pt idx="744">
                  <c:v>0.17801672640382349</c:v>
                </c:pt>
                <c:pt idx="745">
                  <c:v>0.17602548785344491</c:v>
                </c:pt>
                <c:pt idx="746">
                  <c:v>0.17562724014336931</c:v>
                </c:pt>
                <c:pt idx="747">
                  <c:v>0.17443249701314242</c:v>
                </c:pt>
                <c:pt idx="748">
                  <c:v>0.16865790521704502</c:v>
                </c:pt>
                <c:pt idx="749">
                  <c:v>0.16646754281162907</c:v>
                </c:pt>
                <c:pt idx="750">
                  <c:v>0.16228594185583459</c:v>
                </c:pt>
                <c:pt idx="751">
                  <c:v>0.15790521704500229</c:v>
                </c:pt>
                <c:pt idx="752">
                  <c:v>0.15551573078454811</c:v>
                </c:pt>
                <c:pt idx="753">
                  <c:v>0.15193150139386705</c:v>
                </c:pt>
                <c:pt idx="754">
                  <c:v>0.14934289127837508</c:v>
                </c:pt>
                <c:pt idx="755">
                  <c:v>0.14735165272799694</c:v>
                </c:pt>
                <c:pt idx="756">
                  <c:v>0.14555953803265664</c:v>
                </c:pt>
                <c:pt idx="757">
                  <c:v>0.1377937076861811</c:v>
                </c:pt>
                <c:pt idx="758">
                  <c:v>0.13181999203504588</c:v>
                </c:pt>
                <c:pt idx="759">
                  <c:v>0.1262445240939867</c:v>
                </c:pt>
                <c:pt idx="760">
                  <c:v>0.12604540023894889</c:v>
                </c:pt>
                <c:pt idx="761">
                  <c:v>0.12982875348466777</c:v>
                </c:pt>
                <c:pt idx="762">
                  <c:v>0.12724014336917577</c:v>
                </c:pt>
                <c:pt idx="763">
                  <c:v>0.12385503783353252</c:v>
                </c:pt>
                <c:pt idx="764">
                  <c:v>0.11270410195141375</c:v>
                </c:pt>
                <c:pt idx="765">
                  <c:v>0.10394265232974916</c:v>
                </c:pt>
                <c:pt idx="766">
                  <c:v>9.8964555953803421E-2</c:v>
                </c:pt>
                <c:pt idx="767">
                  <c:v>9.3389088012744259E-2</c:v>
                </c:pt>
                <c:pt idx="768">
                  <c:v>9.3189964157706001E-2</c:v>
                </c:pt>
                <c:pt idx="769">
                  <c:v>9.2592592592592574E-2</c:v>
                </c:pt>
                <c:pt idx="770">
                  <c:v>9.7371565113500924E-2</c:v>
                </c:pt>
                <c:pt idx="771">
                  <c:v>9.6774193548387052E-2</c:v>
                </c:pt>
                <c:pt idx="772">
                  <c:v>9.0800477897252263E-2</c:v>
                </c:pt>
                <c:pt idx="773">
                  <c:v>8.8012743926722453E-2</c:v>
                </c:pt>
                <c:pt idx="774">
                  <c:v>8.0047789725209109E-2</c:v>
                </c:pt>
                <c:pt idx="775">
                  <c:v>7.586618876941463E-2</c:v>
                </c:pt>
                <c:pt idx="776">
                  <c:v>7.8454798884906612E-2</c:v>
                </c:pt>
                <c:pt idx="777">
                  <c:v>7.6264436479490244E-2</c:v>
                </c:pt>
                <c:pt idx="778">
                  <c:v>7.407407407407432E-2</c:v>
                </c:pt>
                <c:pt idx="779">
                  <c:v>7.3476702508960878E-2</c:v>
                </c:pt>
                <c:pt idx="780">
                  <c:v>6.9494225408204213E-2</c:v>
                </c:pt>
                <c:pt idx="781">
                  <c:v>6.7702110712863459E-2</c:v>
                </c:pt>
                <c:pt idx="782">
                  <c:v>6.3918757467144607E-2</c:v>
                </c:pt>
                <c:pt idx="783">
                  <c:v>6.073277578653917E-2</c:v>
                </c:pt>
                <c:pt idx="784">
                  <c:v>6.1728395061728676E-2</c:v>
                </c:pt>
                <c:pt idx="785">
                  <c:v>6.3122262046993352E-2</c:v>
                </c:pt>
                <c:pt idx="786">
                  <c:v>6.4516129032258035E-2</c:v>
                </c:pt>
                <c:pt idx="787">
                  <c:v>6.5710872162485348E-2</c:v>
                </c:pt>
                <c:pt idx="788">
                  <c:v>5.9737156511350115E-2</c:v>
                </c:pt>
                <c:pt idx="789">
                  <c:v>5.6551174830744684E-2</c:v>
                </c:pt>
                <c:pt idx="790">
                  <c:v>5.3365193150139704E-2</c:v>
                </c:pt>
                <c:pt idx="791">
                  <c:v>5.0776583034647708E-2</c:v>
                </c:pt>
                <c:pt idx="792">
                  <c:v>5.5555555555555629E-2</c:v>
                </c:pt>
                <c:pt idx="793">
                  <c:v>5.436081242532876E-2</c:v>
                </c:pt>
                <c:pt idx="794">
                  <c:v>5.2966945440063633E-2</c:v>
                </c:pt>
                <c:pt idx="795">
                  <c:v>4.9780963759458653E-2</c:v>
                </c:pt>
                <c:pt idx="796">
                  <c:v>4.7590601354042278E-2</c:v>
                </c:pt>
                <c:pt idx="797">
                  <c:v>3.9625647152528934E-2</c:v>
                </c:pt>
                <c:pt idx="798">
                  <c:v>3.7037037037036938E-2</c:v>
                </c:pt>
                <c:pt idx="799">
                  <c:v>3.1660692951015583E-2</c:v>
                </c:pt>
                <c:pt idx="800">
                  <c:v>2.6881720430107663E-2</c:v>
                </c:pt>
                <c:pt idx="801">
                  <c:v>2.6483472720032038E-2</c:v>
                </c:pt>
                <c:pt idx="802">
                  <c:v>2.1704500199124118E-2</c:v>
                </c:pt>
                <c:pt idx="803">
                  <c:v>2.4890481879729105E-2</c:v>
                </c:pt>
                <c:pt idx="804">
                  <c:v>2.4093986459577856E-2</c:v>
                </c:pt>
                <c:pt idx="805">
                  <c:v>2.3098367184388801E-2</c:v>
                </c:pt>
                <c:pt idx="806">
                  <c:v>2.7877339705296721E-2</c:v>
                </c:pt>
                <c:pt idx="807">
                  <c:v>2.4691358024691294E-2</c:v>
                </c:pt>
                <c:pt idx="808">
                  <c:v>2.6483472720032038E-2</c:v>
                </c:pt>
                <c:pt idx="809">
                  <c:v>2.7678215850258907E-2</c:v>
                </c:pt>
                <c:pt idx="810">
                  <c:v>2.3496614894464422E-2</c:v>
                </c:pt>
                <c:pt idx="811">
                  <c:v>2.1505376344086308E-2</c:v>
                </c:pt>
                <c:pt idx="812">
                  <c:v>1.6527279968140133E-2</c:v>
                </c:pt>
                <c:pt idx="813">
                  <c:v>1.4137793707686393E-2</c:v>
                </c:pt>
                <c:pt idx="814">
                  <c:v>1.0155316606929719E-2</c:v>
                </c:pt>
                <c:pt idx="815">
                  <c:v>2.9868578255676163E-3</c:v>
                </c:pt>
                <c:pt idx="816">
                  <c:v>-3.982477100756232E-4</c:v>
                </c:pt>
                <c:pt idx="817">
                  <c:v>-4.5798486658701091E-3</c:v>
                </c:pt>
                <c:pt idx="818">
                  <c:v>-8.7614496216645958E-3</c:v>
                </c:pt>
                <c:pt idx="819">
                  <c:v>-4.7789725209079212E-3</c:v>
                </c:pt>
                <c:pt idx="820">
                  <c:v>0</c:v>
                </c:pt>
                <c:pt idx="821">
                  <c:v>-5.9737156511343486E-4</c:v>
                </c:pt>
                <c:pt idx="822">
                  <c:v>0</c:v>
                </c:pt>
                <c:pt idx="823">
                  <c:v>2.3894862604541814E-3</c:v>
                </c:pt>
                <c:pt idx="824">
                  <c:v>5.9737156511343486E-4</c:v>
                </c:pt>
                <c:pt idx="825">
                  <c:v>2.588610115491993E-3</c:v>
                </c:pt>
                <c:pt idx="826">
                  <c:v>3.982477100756232E-4</c:v>
                </c:pt>
                <c:pt idx="827">
                  <c:v>-3.9824771007566746E-3</c:v>
                </c:pt>
                <c:pt idx="828">
                  <c:v>-9.3588211867780303E-3</c:v>
                </c:pt>
                <c:pt idx="829">
                  <c:v>-1.6328156113102319E-2</c:v>
                </c:pt>
                <c:pt idx="830">
                  <c:v>-1.0155316606929277E-2</c:v>
                </c:pt>
                <c:pt idx="831">
                  <c:v>-1.0354440461967087E-2</c:v>
                </c:pt>
                <c:pt idx="832">
                  <c:v>-1.4735165272799385E-2</c:v>
                </c:pt>
                <c:pt idx="833">
                  <c:v>-1.5133412982875452E-2</c:v>
                </c:pt>
                <c:pt idx="834">
                  <c:v>-2.0908004778972429E-2</c:v>
                </c:pt>
                <c:pt idx="835">
                  <c:v>-2.5487853444842539E-2</c:v>
                </c:pt>
                <c:pt idx="836">
                  <c:v>-2.8275587415372342E-2</c:v>
                </c:pt>
                <c:pt idx="837">
                  <c:v>-2.9470330545599215E-2</c:v>
                </c:pt>
                <c:pt idx="838">
                  <c:v>-3.1461569095977769E-2</c:v>
                </c:pt>
                <c:pt idx="839">
                  <c:v>-3.3851055356431514E-2</c:v>
                </c:pt>
                <c:pt idx="840">
                  <c:v>-2.887295898048578E-2</c:v>
                </c:pt>
                <c:pt idx="841">
                  <c:v>-3.046594982078827E-2</c:v>
                </c:pt>
                <c:pt idx="842">
                  <c:v>-3.4846674631620569E-2</c:v>
                </c:pt>
                <c:pt idx="843">
                  <c:v>-3.3452807646355887E-2</c:v>
                </c:pt>
                <c:pt idx="844">
                  <c:v>-3.4249303066507135E-2</c:v>
                </c:pt>
                <c:pt idx="845">
                  <c:v>-3.6638789326961317E-2</c:v>
                </c:pt>
                <c:pt idx="846">
                  <c:v>-3.3452807646355887E-2</c:v>
                </c:pt>
                <c:pt idx="847">
                  <c:v>-3.4846674631620569E-2</c:v>
                </c:pt>
                <c:pt idx="848">
                  <c:v>-3.8829151732377241E-2</c:v>
                </c:pt>
                <c:pt idx="849">
                  <c:v>-3.8430904022301621E-2</c:v>
                </c:pt>
                <c:pt idx="850">
                  <c:v>-3.5643170051772255E-2</c:v>
                </c:pt>
                <c:pt idx="851">
                  <c:v>-3.6439665471923503E-2</c:v>
                </c:pt>
                <c:pt idx="852">
                  <c:v>-3.8032656312226E-2</c:v>
                </c:pt>
                <c:pt idx="853">
                  <c:v>-3.7435284747112559E-2</c:v>
                </c:pt>
                <c:pt idx="854">
                  <c:v>-4.4404619673436854E-2</c:v>
                </c:pt>
                <c:pt idx="855">
                  <c:v>-4.8984468339306961E-2</c:v>
                </c:pt>
                <c:pt idx="856">
                  <c:v>-4.8785344484269147E-2</c:v>
                </c:pt>
                <c:pt idx="857">
                  <c:v>-4.9183592194344775E-2</c:v>
                </c:pt>
                <c:pt idx="858">
                  <c:v>-4.9980087614496023E-2</c:v>
                </c:pt>
                <c:pt idx="859">
                  <c:v>-5.0975706889685078E-2</c:v>
                </c:pt>
                <c:pt idx="860">
                  <c:v>-4.9183592194344775E-2</c:v>
                </c:pt>
                <c:pt idx="861">
                  <c:v>-5.2966945440063633E-2</c:v>
                </c:pt>
                <c:pt idx="862">
                  <c:v>-5.3962564715252695E-2</c:v>
                </c:pt>
                <c:pt idx="863">
                  <c:v>-5.5356431700517815E-2</c:v>
                </c:pt>
                <c:pt idx="864">
                  <c:v>-6.2724014336917294E-2</c:v>
                </c:pt>
                <c:pt idx="865">
                  <c:v>-6.4117881322182407E-2</c:v>
                </c:pt>
                <c:pt idx="866">
                  <c:v>-6.5710872162484904E-2</c:v>
                </c:pt>
                <c:pt idx="867">
                  <c:v>-6.3321385902031166E-2</c:v>
                </c:pt>
                <c:pt idx="868">
                  <c:v>-5.6152927120669063E-2</c:v>
                </c:pt>
                <c:pt idx="869">
                  <c:v>-5.4759060135403943E-2</c:v>
                </c:pt>
                <c:pt idx="870">
                  <c:v>-5.1772202309836764E-2</c:v>
                </c:pt>
                <c:pt idx="871">
                  <c:v>-5.5754679410593443E-2</c:v>
                </c:pt>
                <c:pt idx="872">
                  <c:v>-6.2325766626841667E-2</c:v>
                </c:pt>
                <c:pt idx="873">
                  <c:v>-6.3918757467144607E-2</c:v>
                </c:pt>
                <c:pt idx="874">
                  <c:v>-6.6308243727598346E-2</c:v>
                </c:pt>
                <c:pt idx="875">
                  <c:v>-6.2724014336917294E-2</c:v>
                </c:pt>
                <c:pt idx="876">
                  <c:v>-6.2923138191955094E-2</c:v>
                </c:pt>
                <c:pt idx="877">
                  <c:v>-6.7502986857825659E-2</c:v>
                </c:pt>
                <c:pt idx="878">
                  <c:v>-6.5909996017522718E-2</c:v>
                </c:pt>
                <c:pt idx="879">
                  <c:v>-7.0091596973317197E-2</c:v>
                </c:pt>
                <c:pt idx="880">
                  <c:v>-6.8896853843090328E-2</c:v>
                </c:pt>
                <c:pt idx="881">
                  <c:v>-6.4914376742333663E-2</c:v>
                </c:pt>
                <c:pt idx="882">
                  <c:v>-6.252489048187948E-2</c:v>
                </c:pt>
                <c:pt idx="883">
                  <c:v>-6.2923138191955094E-2</c:v>
                </c:pt>
                <c:pt idx="884">
                  <c:v>-6.6905615292711773E-2</c:v>
                </c:pt>
                <c:pt idx="885">
                  <c:v>-7.3277578653922634E-2</c:v>
                </c:pt>
                <c:pt idx="886">
                  <c:v>-7.8853046594981796E-2</c:v>
                </c:pt>
                <c:pt idx="887">
                  <c:v>-8.2437275985662847E-2</c:v>
                </c:pt>
                <c:pt idx="888">
                  <c:v>-8.1043409000398164E-2</c:v>
                </c:pt>
                <c:pt idx="889">
                  <c:v>-7.5069693349262931E-2</c:v>
                </c:pt>
                <c:pt idx="890">
                  <c:v>-7.3675826363998248E-2</c:v>
                </c:pt>
                <c:pt idx="891">
                  <c:v>-7.3874950219036062E-2</c:v>
                </c:pt>
                <c:pt idx="892">
                  <c:v>-7.8056551174830555E-2</c:v>
                </c:pt>
                <c:pt idx="893">
                  <c:v>-8.1441656710473792E-2</c:v>
                </c:pt>
                <c:pt idx="894">
                  <c:v>-8.2238152130625033E-2</c:v>
                </c:pt>
                <c:pt idx="895">
                  <c:v>-8.5225009956192657E-2</c:v>
                </c:pt>
                <c:pt idx="896">
                  <c:v>-8.6021505376343899E-2</c:v>
                </c:pt>
                <c:pt idx="897">
                  <c:v>-9.0203106332138391E-2</c:v>
                </c:pt>
                <c:pt idx="898">
                  <c:v>-9.1596973317403504E-2</c:v>
                </c:pt>
                <c:pt idx="899">
                  <c:v>-9.4583831142970684E-2</c:v>
                </c:pt>
                <c:pt idx="900">
                  <c:v>-9.7371565113500494E-2</c:v>
                </c:pt>
                <c:pt idx="901">
                  <c:v>-9.4583831142970684E-2</c:v>
                </c:pt>
                <c:pt idx="902">
                  <c:v>-9.7371565113500494E-2</c:v>
                </c:pt>
                <c:pt idx="903">
                  <c:v>-9.4583831142970684E-2</c:v>
                </c:pt>
                <c:pt idx="904">
                  <c:v>-9.3787335722819443E-2</c:v>
                </c:pt>
                <c:pt idx="905">
                  <c:v>-9.3588211867781629E-2</c:v>
                </c:pt>
                <c:pt idx="906">
                  <c:v>-9.2990840302668187E-2</c:v>
                </c:pt>
                <c:pt idx="907">
                  <c:v>-9.6176821983273625E-2</c:v>
                </c:pt>
                <c:pt idx="908">
                  <c:v>-9.5579450418160183E-2</c:v>
                </c:pt>
                <c:pt idx="909">
                  <c:v>-9.8566308243727363E-2</c:v>
                </c:pt>
                <c:pt idx="910">
                  <c:v>-0.10234966148944623</c:v>
                </c:pt>
                <c:pt idx="911">
                  <c:v>-0.10414177618478697</c:v>
                </c:pt>
                <c:pt idx="912">
                  <c:v>-0.10792512943050583</c:v>
                </c:pt>
                <c:pt idx="913">
                  <c:v>-0.11389884508164062</c:v>
                </c:pt>
                <c:pt idx="914">
                  <c:v>-0.11688570290720823</c:v>
                </c:pt>
                <c:pt idx="915">
                  <c:v>-0.11549183592194312</c:v>
                </c:pt>
                <c:pt idx="916">
                  <c:v>-0.11628833134209481</c:v>
                </c:pt>
                <c:pt idx="917">
                  <c:v>-0.11648745519713262</c:v>
                </c:pt>
                <c:pt idx="918">
                  <c:v>-0.11369972122660281</c:v>
                </c:pt>
                <c:pt idx="919">
                  <c:v>-0.11907606531262417</c:v>
                </c:pt>
                <c:pt idx="920">
                  <c:v>-0.12046993229788928</c:v>
                </c:pt>
                <c:pt idx="921">
                  <c:v>-0.12046993229788928</c:v>
                </c:pt>
                <c:pt idx="922">
                  <c:v>-0.1222620469932296</c:v>
                </c:pt>
                <c:pt idx="923">
                  <c:v>-0.1206690561529271</c:v>
                </c:pt>
                <c:pt idx="924">
                  <c:v>-0.11847869374751073</c:v>
                </c:pt>
                <c:pt idx="925">
                  <c:v>-0.11887694145758636</c:v>
                </c:pt>
                <c:pt idx="926">
                  <c:v>-0.11250497809637594</c:v>
                </c:pt>
                <c:pt idx="927">
                  <c:v>-0.10951812027080832</c:v>
                </c:pt>
                <c:pt idx="928">
                  <c:v>-0.10951812027080832</c:v>
                </c:pt>
                <c:pt idx="929">
                  <c:v>-0.11150935882118689</c:v>
                </c:pt>
                <c:pt idx="930">
                  <c:v>-0.11947431302269979</c:v>
                </c:pt>
                <c:pt idx="931">
                  <c:v>-0.12325766626841865</c:v>
                </c:pt>
                <c:pt idx="932">
                  <c:v>-0.12246117084826741</c:v>
                </c:pt>
                <c:pt idx="933">
                  <c:v>-0.12027080844285147</c:v>
                </c:pt>
                <c:pt idx="934">
                  <c:v>-0.11648745519713262</c:v>
                </c:pt>
                <c:pt idx="935">
                  <c:v>-0.11708482676224605</c:v>
                </c:pt>
                <c:pt idx="936">
                  <c:v>-0.11529271206690531</c:v>
                </c:pt>
                <c:pt idx="937">
                  <c:v>-0.12186379928315397</c:v>
                </c:pt>
                <c:pt idx="938">
                  <c:v>-0.12843488649940263</c:v>
                </c:pt>
                <c:pt idx="939">
                  <c:v>-0.13221823974512151</c:v>
                </c:pt>
                <c:pt idx="940">
                  <c:v>-0.13639984070091599</c:v>
                </c:pt>
                <c:pt idx="941">
                  <c:v>-0.1365989645559538</c:v>
                </c:pt>
                <c:pt idx="942">
                  <c:v>-0.13301473516527273</c:v>
                </c:pt>
                <c:pt idx="943">
                  <c:v>-0.13281561131023492</c:v>
                </c:pt>
                <c:pt idx="944">
                  <c:v>-0.13321385902031055</c:v>
                </c:pt>
                <c:pt idx="945">
                  <c:v>-0.1294305057745917</c:v>
                </c:pt>
                <c:pt idx="946">
                  <c:v>-0.13042612504978077</c:v>
                </c:pt>
                <c:pt idx="947">
                  <c:v>-0.12962962962962951</c:v>
                </c:pt>
                <c:pt idx="948">
                  <c:v>-0.12743926722421314</c:v>
                </c:pt>
                <c:pt idx="949">
                  <c:v>-0.13241736360015932</c:v>
                </c:pt>
                <c:pt idx="950">
                  <c:v>-0.13181999203504588</c:v>
                </c:pt>
                <c:pt idx="951">
                  <c:v>-0.13620071684587817</c:v>
                </c:pt>
                <c:pt idx="952">
                  <c:v>-0.14137793707686172</c:v>
                </c:pt>
                <c:pt idx="953">
                  <c:v>-0.14396654719235372</c:v>
                </c:pt>
                <c:pt idx="954">
                  <c:v>-0.14854639585822382</c:v>
                </c:pt>
                <c:pt idx="955">
                  <c:v>-0.14755077658303431</c:v>
                </c:pt>
                <c:pt idx="956">
                  <c:v>-0.14536041417761839</c:v>
                </c:pt>
                <c:pt idx="957">
                  <c:v>-0.1455595380326562</c:v>
                </c:pt>
                <c:pt idx="958">
                  <c:v>-0.14277180406212639</c:v>
                </c:pt>
                <c:pt idx="959">
                  <c:v>-0.14615690959776964</c:v>
                </c:pt>
                <c:pt idx="960">
                  <c:v>-0.151533253683791</c:v>
                </c:pt>
                <c:pt idx="961">
                  <c:v>-0.15392273994424518</c:v>
                </c:pt>
                <c:pt idx="962">
                  <c:v>-0.15571485463958593</c:v>
                </c:pt>
                <c:pt idx="963">
                  <c:v>-0.15770609318996404</c:v>
                </c:pt>
                <c:pt idx="964">
                  <c:v>-0.15491835921943423</c:v>
                </c:pt>
                <c:pt idx="965">
                  <c:v>-0.15870171246515311</c:v>
                </c:pt>
                <c:pt idx="966">
                  <c:v>-0.15949820788530433</c:v>
                </c:pt>
                <c:pt idx="967">
                  <c:v>-0.15531660692950985</c:v>
                </c:pt>
                <c:pt idx="968">
                  <c:v>-0.15571485463958593</c:v>
                </c:pt>
                <c:pt idx="969">
                  <c:v>-0.15252887295898049</c:v>
                </c:pt>
                <c:pt idx="970">
                  <c:v>-0.15352449223416956</c:v>
                </c:pt>
                <c:pt idx="971">
                  <c:v>-0.16029470330545603</c:v>
                </c:pt>
                <c:pt idx="972">
                  <c:v>-0.16367980884109928</c:v>
                </c:pt>
                <c:pt idx="973">
                  <c:v>-0.16407805655117488</c:v>
                </c:pt>
                <c:pt idx="974">
                  <c:v>-0.16089207487056947</c:v>
                </c:pt>
                <c:pt idx="975">
                  <c:v>-0.1630824372759854</c:v>
                </c:pt>
                <c:pt idx="976">
                  <c:v>-0.1642771804062127</c:v>
                </c:pt>
                <c:pt idx="977">
                  <c:v>-0.16925527678215843</c:v>
                </c:pt>
                <c:pt idx="978">
                  <c:v>-0.17781760254878523</c:v>
                </c:pt>
                <c:pt idx="979">
                  <c:v>-0.17801672640382304</c:v>
                </c:pt>
                <c:pt idx="980">
                  <c:v>-0.17403424930306635</c:v>
                </c:pt>
                <c:pt idx="981">
                  <c:v>-0.17801672640382304</c:v>
                </c:pt>
                <c:pt idx="982">
                  <c:v>-0.17323775388291512</c:v>
                </c:pt>
                <c:pt idx="983">
                  <c:v>-0.17343687773795294</c:v>
                </c:pt>
                <c:pt idx="984">
                  <c:v>-0.17522899243329323</c:v>
                </c:pt>
                <c:pt idx="985">
                  <c:v>-0.17323775388291512</c:v>
                </c:pt>
                <c:pt idx="986">
                  <c:v>-0.17702110712863398</c:v>
                </c:pt>
                <c:pt idx="987">
                  <c:v>-0.1774193548387096</c:v>
                </c:pt>
                <c:pt idx="988">
                  <c:v>-0.17841497411389864</c:v>
                </c:pt>
                <c:pt idx="989">
                  <c:v>-0.1818000796495419</c:v>
                </c:pt>
                <c:pt idx="990">
                  <c:v>-0.18359219434488219</c:v>
                </c:pt>
                <c:pt idx="991">
                  <c:v>-0.18160095579450408</c:v>
                </c:pt>
                <c:pt idx="992">
                  <c:v>-0.18936678614097963</c:v>
                </c:pt>
                <c:pt idx="993">
                  <c:v>-0.19514137793707659</c:v>
                </c:pt>
                <c:pt idx="994">
                  <c:v>-0.19872560732775765</c:v>
                </c:pt>
                <c:pt idx="995">
                  <c:v>-0.20549581839904413</c:v>
                </c:pt>
                <c:pt idx="996">
                  <c:v>-0.20230983671843869</c:v>
                </c:pt>
                <c:pt idx="997">
                  <c:v>-0.19394663480684973</c:v>
                </c:pt>
                <c:pt idx="998">
                  <c:v>-0.18677817602548763</c:v>
                </c:pt>
                <c:pt idx="999">
                  <c:v>-0.18199920350457971</c:v>
                </c:pt>
                <c:pt idx="1000">
                  <c:v>-0.18558343289526075</c:v>
                </c:pt>
                <c:pt idx="1001">
                  <c:v>-0.19215452011150944</c:v>
                </c:pt>
                <c:pt idx="1002">
                  <c:v>-0.19573874950219003</c:v>
                </c:pt>
                <c:pt idx="1003">
                  <c:v>-0.2050975706889685</c:v>
                </c:pt>
                <c:pt idx="1004">
                  <c:v>-0.20629231381919538</c:v>
                </c:pt>
                <c:pt idx="1005">
                  <c:v>-0.2050975706889685</c:v>
                </c:pt>
                <c:pt idx="1006">
                  <c:v>-0.20848267622461175</c:v>
                </c:pt>
                <c:pt idx="1007">
                  <c:v>-0.20011947431302277</c:v>
                </c:pt>
                <c:pt idx="1008">
                  <c:v>-0.20151334129828746</c:v>
                </c:pt>
                <c:pt idx="1009">
                  <c:v>-0.19852648347271984</c:v>
                </c:pt>
                <c:pt idx="1010">
                  <c:v>-0.19474313022700099</c:v>
                </c:pt>
                <c:pt idx="1011">
                  <c:v>-0.19553962564715222</c:v>
                </c:pt>
                <c:pt idx="1012">
                  <c:v>-0.1935483870967741</c:v>
                </c:pt>
                <c:pt idx="1013">
                  <c:v>-0.20171246515332528</c:v>
                </c:pt>
                <c:pt idx="1014">
                  <c:v>-0.20908004778972519</c:v>
                </c:pt>
                <c:pt idx="1015">
                  <c:v>-0.2110712863401033</c:v>
                </c:pt>
                <c:pt idx="1016">
                  <c:v>-0.21724412584627634</c:v>
                </c:pt>
                <c:pt idx="1017">
                  <c:v>-0.21823974512146541</c:v>
                </c:pt>
                <c:pt idx="1018">
                  <c:v>-0.21903624054161663</c:v>
                </c:pt>
                <c:pt idx="1019">
                  <c:v>-0.22321784149741114</c:v>
                </c:pt>
                <c:pt idx="1020">
                  <c:v>-0.21963361210673008</c:v>
                </c:pt>
                <c:pt idx="1021">
                  <c:v>-0.21286340103544404</c:v>
                </c:pt>
                <c:pt idx="1022">
                  <c:v>-0.21186778176025498</c:v>
                </c:pt>
                <c:pt idx="1023">
                  <c:v>-0.21306252489048186</c:v>
                </c:pt>
                <c:pt idx="1024">
                  <c:v>-0.21744324970131415</c:v>
                </c:pt>
                <c:pt idx="1025">
                  <c:v>-0.22560732775786532</c:v>
                </c:pt>
                <c:pt idx="1026">
                  <c:v>-0.22819593787335732</c:v>
                </c:pt>
                <c:pt idx="1027">
                  <c:v>-0.22500995619275188</c:v>
                </c:pt>
                <c:pt idx="1028">
                  <c:v>-0.22500995619275188</c:v>
                </c:pt>
                <c:pt idx="1029">
                  <c:v>-0.22341696535244895</c:v>
                </c:pt>
                <c:pt idx="1030">
                  <c:v>-0.2226204699322977</c:v>
                </c:pt>
                <c:pt idx="1031">
                  <c:v>-0.21923536439665445</c:v>
                </c:pt>
                <c:pt idx="1032">
                  <c:v>-0.22341696535244895</c:v>
                </c:pt>
                <c:pt idx="1033">
                  <c:v>-0.22620469932297874</c:v>
                </c:pt>
                <c:pt idx="1034">
                  <c:v>-0.22779769016328125</c:v>
                </c:pt>
                <c:pt idx="1035">
                  <c:v>-0.22899243329350855</c:v>
                </c:pt>
                <c:pt idx="1036">
                  <c:v>-0.22839506172839513</c:v>
                </c:pt>
                <c:pt idx="1037">
                  <c:v>-0.23098367184388666</c:v>
                </c:pt>
                <c:pt idx="1038">
                  <c:v>-0.23456790123456772</c:v>
                </c:pt>
                <c:pt idx="1039">
                  <c:v>-0.24034249303066516</c:v>
                </c:pt>
                <c:pt idx="1040">
                  <c:v>-0.24651533253683774</c:v>
                </c:pt>
                <c:pt idx="1041">
                  <c:v>-0.24970131421744318</c:v>
                </c:pt>
                <c:pt idx="1042">
                  <c:v>-0.24771007566706463</c:v>
                </c:pt>
                <c:pt idx="1043">
                  <c:v>-0.24352847471127012</c:v>
                </c:pt>
                <c:pt idx="1044">
                  <c:v>-0.23974512146555127</c:v>
                </c:pt>
                <c:pt idx="1045">
                  <c:v>-0.23516527279968116</c:v>
                </c:pt>
                <c:pt idx="1046">
                  <c:v>-0.23496614894464335</c:v>
                </c:pt>
                <c:pt idx="1047">
                  <c:v>-0.23994424532058908</c:v>
                </c:pt>
                <c:pt idx="1048">
                  <c:v>-0.24512146555157308</c:v>
                </c:pt>
                <c:pt idx="1049">
                  <c:v>-0.24910394265232974</c:v>
                </c:pt>
                <c:pt idx="1050">
                  <c:v>-0.25925925925925902</c:v>
                </c:pt>
                <c:pt idx="1051">
                  <c:v>-0.26284348864994006</c:v>
                </c:pt>
                <c:pt idx="1052">
                  <c:v>-0.26762246117084798</c:v>
                </c:pt>
                <c:pt idx="1053">
                  <c:v>-0.27041019514137776</c:v>
                </c:pt>
                <c:pt idx="1054">
                  <c:v>-0.2706093189964156</c:v>
                </c:pt>
                <c:pt idx="1055">
                  <c:v>-0.25945838311429681</c:v>
                </c:pt>
                <c:pt idx="1056">
                  <c:v>-0.25746714456391873</c:v>
                </c:pt>
                <c:pt idx="1057">
                  <c:v>-0.2544802867383511</c:v>
                </c:pt>
                <c:pt idx="1058">
                  <c:v>-0.2485065710872163</c:v>
                </c:pt>
                <c:pt idx="1059">
                  <c:v>-0.25049780963759444</c:v>
                </c:pt>
                <c:pt idx="1060">
                  <c:v>-0.2502986857825566</c:v>
                </c:pt>
                <c:pt idx="1061">
                  <c:v>-0.24551971326164868</c:v>
                </c:pt>
                <c:pt idx="1062">
                  <c:v>-0.24392672242134575</c:v>
                </c:pt>
                <c:pt idx="1063">
                  <c:v>-0.24014336917562734</c:v>
                </c:pt>
                <c:pt idx="1064">
                  <c:v>-0.23934687375547564</c:v>
                </c:pt>
                <c:pt idx="1065">
                  <c:v>-0.24253285543608108</c:v>
                </c:pt>
                <c:pt idx="1066">
                  <c:v>-0.25109518120270785</c:v>
                </c:pt>
                <c:pt idx="1067">
                  <c:v>-0.26423735563520517</c:v>
                </c:pt>
                <c:pt idx="1068">
                  <c:v>-0.27518916766228574</c:v>
                </c:pt>
                <c:pt idx="1069">
                  <c:v>-0.2835523695738747</c:v>
                </c:pt>
                <c:pt idx="1070">
                  <c:v>-0.28872958980485869</c:v>
                </c:pt>
                <c:pt idx="1071">
                  <c:v>-0.28773397052966915</c:v>
                </c:pt>
                <c:pt idx="1072">
                  <c:v>-0.28554360812425322</c:v>
                </c:pt>
                <c:pt idx="1073">
                  <c:v>-0.28195937873357219</c:v>
                </c:pt>
                <c:pt idx="1074">
                  <c:v>-0.27817602548785331</c:v>
                </c:pt>
                <c:pt idx="1075">
                  <c:v>-0.27638391079251301</c:v>
                </c:pt>
                <c:pt idx="1076">
                  <c:v>-0.28056551174830752</c:v>
                </c:pt>
                <c:pt idx="1077">
                  <c:v>-0.28594185583432885</c:v>
                </c:pt>
                <c:pt idx="1078">
                  <c:v>-0.28952608522500989</c:v>
                </c:pt>
                <c:pt idx="1079">
                  <c:v>-0.29569892473118253</c:v>
                </c:pt>
                <c:pt idx="1080">
                  <c:v>-0.28992433293508552</c:v>
                </c:pt>
                <c:pt idx="1081">
                  <c:v>-0.28056551174830752</c:v>
                </c:pt>
                <c:pt idx="1082">
                  <c:v>-0.2817602548785344</c:v>
                </c:pt>
                <c:pt idx="1083">
                  <c:v>-0.28195937873357219</c:v>
                </c:pt>
                <c:pt idx="1084">
                  <c:v>-0.29091995221027461</c:v>
                </c:pt>
                <c:pt idx="1085">
                  <c:v>-0.29888490641178794</c:v>
                </c:pt>
                <c:pt idx="1086">
                  <c:v>-0.30346475507765808</c:v>
                </c:pt>
                <c:pt idx="1087">
                  <c:v>-0.3072481083233769</c:v>
                </c:pt>
                <c:pt idx="1088">
                  <c:v>-0.29729191557148543</c:v>
                </c:pt>
                <c:pt idx="1089">
                  <c:v>-0.30027877339705306</c:v>
                </c:pt>
                <c:pt idx="1090">
                  <c:v>-0.30127439267224215</c:v>
                </c:pt>
                <c:pt idx="1091">
                  <c:v>-0.2996814018319392</c:v>
                </c:pt>
                <c:pt idx="1092">
                  <c:v>-0.3072481083233769</c:v>
                </c:pt>
                <c:pt idx="1093">
                  <c:v>-0.30923934687375548</c:v>
                </c:pt>
                <c:pt idx="1094">
                  <c:v>-0.31302270011947436</c:v>
                </c:pt>
                <c:pt idx="1095">
                  <c:v>-0.31023496614894452</c:v>
                </c:pt>
                <c:pt idx="1096">
                  <c:v>-0.30884109916367986</c:v>
                </c:pt>
                <c:pt idx="1097">
                  <c:v>-0.30744723217841474</c:v>
                </c:pt>
                <c:pt idx="1098">
                  <c:v>-0.30007964954201483</c:v>
                </c:pt>
                <c:pt idx="1099">
                  <c:v>-0.30366387893269586</c:v>
                </c:pt>
                <c:pt idx="1100">
                  <c:v>-0.31461569095977682</c:v>
                </c:pt>
                <c:pt idx="1101">
                  <c:v>-0.31262445240939873</c:v>
                </c:pt>
                <c:pt idx="1102">
                  <c:v>-0.3158104340900037</c:v>
                </c:pt>
                <c:pt idx="1103">
                  <c:v>-0.32178414974113895</c:v>
                </c:pt>
                <c:pt idx="1104">
                  <c:v>-0.32138590203106332</c:v>
                </c:pt>
                <c:pt idx="1105">
                  <c:v>-0.32417363600159266</c:v>
                </c:pt>
                <c:pt idx="1106">
                  <c:v>-0.32915173237753886</c:v>
                </c:pt>
                <c:pt idx="1107">
                  <c:v>-0.33154121863799257</c:v>
                </c:pt>
                <c:pt idx="1108">
                  <c:v>-0.33313420947829553</c:v>
                </c:pt>
                <c:pt idx="1109">
                  <c:v>-0.32835523695738761</c:v>
                </c:pt>
                <c:pt idx="1110">
                  <c:v>-0.32716049382716028</c:v>
                </c:pt>
                <c:pt idx="1111">
                  <c:v>-0.32616487455197124</c:v>
                </c:pt>
                <c:pt idx="1112">
                  <c:v>-0.32138590203106332</c:v>
                </c:pt>
                <c:pt idx="1113">
                  <c:v>-0.3251692552767822</c:v>
                </c:pt>
                <c:pt idx="1114">
                  <c:v>-0.33074472321784132</c:v>
                </c:pt>
                <c:pt idx="1115">
                  <c:v>-0.32576662684189561</c:v>
                </c:pt>
                <c:pt idx="1116">
                  <c:v>-0.32656312226204687</c:v>
                </c:pt>
                <c:pt idx="1117">
                  <c:v>-0.33174034249303042</c:v>
                </c:pt>
                <c:pt idx="1118">
                  <c:v>-0.33213859020310604</c:v>
                </c:pt>
                <c:pt idx="1119">
                  <c:v>-0.34149741138988449</c:v>
                </c:pt>
                <c:pt idx="1120">
                  <c:v>-0.35125448028673817</c:v>
                </c:pt>
                <c:pt idx="1121">
                  <c:v>-0.35364396654719232</c:v>
                </c:pt>
                <c:pt idx="1122">
                  <c:v>-0.36519315013938675</c:v>
                </c:pt>
                <c:pt idx="1123">
                  <c:v>-0.36917562724014341</c:v>
                </c:pt>
                <c:pt idx="1124">
                  <c:v>-0.36061330147351661</c:v>
                </c:pt>
                <c:pt idx="1125">
                  <c:v>-0.35583432895260825</c:v>
                </c:pt>
                <c:pt idx="1126">
                  <c:v>-0.34547988849064115</c:v>
                </c:pt>
                <c:pt idx="1127">
                  <c:v>-0.32735961768219812</c:v>
                </c:pt>
                <c:pt idx="1128">
                  <c:v>-0.32994822779769012</c:v>
                </c:pt>
                <c:pt idx="1129">
                  <c:v>-0.3412982875348467</c:v>
                </c:pt>
                <c:pt idx="1130">
                  <c:v>-0.35205097570688937</c:v>
                </c:pt>
                <c:pt idx="1131">
                  <c:v>-0.3574273197929112</c:v>
                </c:pt>
                <c:pt idx="1132">
                  <c:v>-0.36539227399442453</c:v>
                </c:pt>
                <c:pt idx="1133">
                  <c:v>-0.36977299880525683</c:v>
                </c:pt>
                <c:pt idx="1134">
                  <c:v>-0.37196336121067275</c:v>
                </c:pt>
                <c:pt idx="1135">
                  <c:v>-0.37733970529669458</c:v>
                </c:pt>
                <c:pt idx="1136">
                  <c:v>-0.38072481083233778</c:v>
                </c:pt>
                <c:pt idx="1137">
                  <c:v>-0.37435284747112696</c:v>
                </c:pt>
                <c:pt idx="1138">
                  <c:v>-0.36977299880525683</c:v>
                </c:pt>
                <c:pt idx="1139">
                  <c:v>-0.3649940262843489</c:v>
                </c:pt>
                <c:pt idx="1140">
                  <c:v>-0.36200716845878128</c:v>
                </c:pt>
                <c:pt idx="1141">
                  <c:v>-0.37176423735563496</c:v>
                </c:pt>
                <c:pt idx="1142">
                  <c:v>-0.37773795300677021</c:v>
                </c:pt>
                <c:pt idx="1143">
                  <c:v>-0.38351254480286717</c:v>
                </c:pt>
                <c:pt idx="1144">
                  <c:v>-0.38311429709279154</c:v>
                </c:pt>
                <c:pt idx="1145">
                  <c:v>-0.38410991636798059</c:v>
                </c:pt>
                <c:pt idx="1146">
                  <c:v>-0.38152130625248903</c:v>
                </c:pt>
                <c:pt idx="1147">
                  <c:v>-0.3667861409796892</c:v>
                </c:pt>
                <c:pt idx="1148">
                  <c:v>-0.3649940262843489</c:v>
                </c:pt>
                <c:pt idx="1149">
                  <c:v>-0.35822381521306246</c:v>
                </c:pt>
                <c:pt idx="1150">
                  <c:v>-0.35643170051772211</c:v>
                </c:pt>
                <c:pt idx="1151">
                  <c:v>-0.36001592990840275</c:v>
                </c:pt>
                <c:pt idx="1152">
                  <c:v>-0.36260454002389475</c:v>
                </c:pt>
                <c:pt idx="1153">
                  <c:v>-0.36379928315412158</c:v>
                </c:pt>
                <c:pt idx="1154">
                  <c:v>-0.36758263639984046</c:v>
                </c:pt>
                <c:pt idx="1155">
                  <c:v>-0.36977299880525683</c:v>
                </c:pt>
                <c:pt idx="1156">
                  <c:v>-0.37017124651533245</c:v>
                </c:pt>
                <c:pt idx="1157">
                  <c:v>-0.37216248506571059</c:v>
                </c:pt>
                <c:pt idx="1158">
                  <c:v>-0.3693747510951812</c:v>
                </c:pt>
                <c:pt idx="1159">
                  <c:v>-0.37017124651533245</c:v>
                </c:pt>
                <c:pt idx="1160">
                  <c:v>-0.37395459976105133</c:v>
                </c:pt>
                <c:pt idx="1161">
                  <c:v>-0.37873357228195925</c:v>
                </c:pt>
                <c:pt idx="1162">
                  <c:v>-0.375348466746316</c:v>
                </c:pt>
                <c:pt idx="1163">
                  <c:v>-0.375348466746316</c:v>
                </c:pt>
                <c:pt idx="1164">
                  <c:v>-0.36997212266029467</c:v>
                </c:pt>
                <c:pt idx="1165">
                  <c:v>-0.37136598964555934</c:v>
                </c:pt>
                <c:pt idx="1166">
                  <c:v>-0.37614496216646726</c:v>
                </c:pt>
                <c:pt idx="1167">
                  <c:v>-0.38450816407805666</c:v>
                </c:pt>
                <c:pt idx="1168">
                  <c:v>-0.39964157706093167</c:v>
                </c:pt>
                <c:pt idx="1169">
                  <c:v>-0.40223018717642367</c:v>
                </c:pt>
                <c:pt idx="1170">
                  <c:v>-0.407606531262445</c:v>
                </c:pt>
                <c:pt idx="1171">
                  <c:v>-0.41158900836320167</c:v>
                </c:pt>
                <c:pt idx="1172">
                  <c:v>-0.40362405416168834</c:v>
                </c:pt>
                <c:pt idx="1173">
                  <c:v>-0.40322580645161271</c:v>
                </c:pt>
                <c:pt idx="1174">
                  <c:v>-0.39685384309040234</c:v>
                </c:pt>
                <c:pt idx="1175">
                  <c:v>-0.40163281561131026</c:v>
                </c:pt>
                <c:pt idx="1176">
                  <c:v>-0.40223018717642367</c:v>
                </c:pt>
                <c:pt idx="1177">
                  <c:v>-0.40282755874153708</c:v>
                </c:pt>
                <c:pt idx="1178">
                  <c:v>-0.40123456790123463</c:v>
                </c:pt>
                <c:pt idx="1179">
                  <c:v>-0.40023894862604509</c:v>
                </c:pt>
                <c:pt idx="1180">
                  <c:v>-0.40123456790123463</c:v>
                </c:pt>
                <c:pt idx="1181">
                  <c:v>-0.40601354042214255</c:v>
                </c:pt>
                <c:pt idx="1182">
                  <c:v>-0.41517323775388276</c:v>
                </c:pt>
                <c:pt idx="1183">
                  <c:v>-0.42413381123058513</c:v>
                </c:pt>
                <c:pt idx="1184">
                  <c:v>-0.42911190760653134</c:v>
                </c:pt>
                <c:pt idx="1185">
                  <c:v>-0.43389088012743926</c:v>
                </c:pt>
                <c:pt idx="1186">
                  <c:v>-0.43847072879330934</c:v>
                </c:pt>
                <c:pt idx="1187">
                  <c:v>-0.43866985264834718</c:v>
                </c:pt>
                <c:pt idx="1188">
                  <c:v>-0.43428912783751489</c:v>
                </c:pt>
                <c:pt idx="1189">
                  <c:v>-0.43882915173237735</c:v>
                </c:pt>
                <c:pt idx="1190">
                  <c:v>-0.44524093986459562</c:v>
                </c:pt>
                <c:pt idx="1191">
                  <c:v>-0.44908403026682581</c:v>
                </c:pt>
                <c:pt idx="1192">
                  <c:v>-0.45183193946634798</c:v>
                </c:pt>
                <c:pt idx="1193">
                  <c:v>-0.45350457984866566</c:v>
                </c:pt>
                <c:pt idx="1194">
                  <c:v>-0.45774591796097169</c:v>
                </c:pt>
                <c:pt idx="1195">
                  <c:v>-0.45657108721624851</c:v>
                </c:pt>
                <c:pt idx="1196">
                  <c:v>-0.46007566706491437</c:v>
                </c:pt>
                <c:pt idx="1197">
                  <c:v>-0.46499402628434877</c:v>
                </c:pt>
                <c:pt idx="1198">
                  <c:v>-0.47297889287136585</c:v>
                </c:pt>
                <c:pt idx="1199">
                  <c:v>-0.46724412584627623</c:v>
                </c:pt>
                <c:pt idx="1200">
                  <c:v>-0.47037037037037038</c:v>
                </c:pt>
                <c:pt idx="1201">
                  <c:v>-0.47375547590601336</c:v>
                </c:pt>
                <c:pt idx="1202">
                  <c:v>-0.47158502588610113</c:v>
                </c:pt>
                <c:pt idx="1203">
                  <c:v>-0.47534846674631609</c:v>
                </c:pt>
                <c:pt idx="1204">
                  <c:v>-0.48181999203504561</c:v>
                </c:pt>
                <c:pt idx="1205">
                  <c:v>-0.48114297092791697</c:v>
                </c:pt>
                <c:pt idx="1206">
                  <c:v>-0.48620071684587796</c:v>
                </c:pt>
                <c:pt idx="1207">
                  <c:v>-0.48677817602548767</c:v>
                </c:pt>
                <c:pt idx="1208">
                  <c:v>-0.47702110712863405</c:v>
                </c:pt>
                <c:pt idx="1209">
                  <c:v>-0.47793707686180786</c:v>
                </c:pt>
                <c:pt idx="1210">
                  <c:v>-0.47560732775786518</c:v>
                </c:pt>
                <c:pt idx="1211">
                  <c:v>-0.46624850657108718</c:v>
                </c:pt>
                <c:pt idx="1212">
                  <c:v>-0.46800079649542009</c:v>
                </c:pt>
                <c:pt idx="1213">
                  <c:v>-0.47628434886499388</c:v>
                </c:pt>
                <c:pt idx="1214">
                  <c:v>-0.47349661489446426</c:v>
                </c:pt>
                <c:pt idx="1215">
                  <c:v>-0.47745917960971723</c:v>
                </c:pt>
                <c:pt idx="1216">
                  <c:v>-0.48195937873357214</c:v>
                </c:pt>
                <c:pt idx="1217">
                  <c:v>-0.48422939068100351</c:v>
                </c:pt>
                <c:pt idx="1218">
                  <c:v>-0.48988450816407791</c:v>
                </c:pt>
                <c:pt idx="1219">
                  <c:v>-0.49404619673436867</c:v>
                </c:pt>
                <c:pt idx="1220">
                  <c:v>-0.49502190362405407</c:v>
                </c:pt>
                <c:pt idx="1221">
                  <c:v>-0.50752688172043015</c:v>
                </c:pt>
                <c:pt idx="1222">
                  <c:v>-0.51736360015929894</c:v>
                </c:pt>
                <c:pt idx="1223">
                  <c:v>-0.51993229788928708</c:v>
                </c:pt>
                <c:pt idx="1224">
                  <c:v>-0.53150139386698514</c:v>
                </c:pt>
                <c:pt idx="1225">
                  <c:v>-0.53249701314217446</c:v>
                </c:pt>
                <c:pt idx="1226">
                  <c:v>-0.52558741537236142</c:v>
                </c:pt>
                <c:pt idx="1227">
                  <c:v>-0.52433293508562306</c:v>
                </c:pt>
                <c:pt idx="1228">
                  <c:v>-0.53452807646356015</c:v>
                </c:pt>
                <c:pt idx="1229">
                  <c:v>-0.53265631222620469</c:v>
                </c:pt>
                <c:pt idx="1230">
                  <c:v>-0.53478693747510953</c:v>
                </c:pt>
                <c:pt idx="1231">
                  <c:v>-0.54093986459577836</c:v>
                </c:pt>
                <c:pt idx="1232">
                  <c:v>-0.54313022700119451</c:v>
                </c:pt>
                <c:pt idx="1233">
                  <c:v>-0.54127837514934274</c:v>
                </c:pt>
                <c:pt idx="1234">
                  <c:v>-0.54068100358422932</c:v>
                </c:pt>
                <c:pt idx="1235">
                  <c:v>-0.53918757467144551</c:v>
                </c:pt>
                <c:pt idx="1236">
                  <c:v>-0.5351851851851851</c:v>
                </c:pt>
                <c:pt idx="1237">
                  <c:v>-0.53241736360015923</c:v>
                </c:pt>
                <c:pt idx="1238">
                  <c:v>-0.54432497013142167</c:v>
                </c:pt>
                <c:pt idx="1239">
                  <c:v>-0.54998008761449602</c:v>
                </c:pt>
                <c:pt idx="1240">
                  <c:v>-0.55523695738749501</c:v>
                </c:pt>
                <c:pt idx="1241">
                  <c:v>-0.56818000796495405</c:v>
                </c:pt>
                <c:pt idx="1242">
                  <c:v>-0.568916766228594</c:v>
                </c:pt>
                <c:pt idx="1243">
                  <c:v>-0.56664675428116285</c:v>
                </c:pt>
                <c:pt idx="1244">
                  <c:v>-0.57489048187972902</c:v>
                </c:pt>
                <c:pt idx="1245">
                  <c:v>-0.57120669056152906</c:v>
                </c:pt>
                <c:pt idx="1246">
                  <c:v>-0.57720031859816801</c:v>
                </c:pt>
                <c:pt idx="1247">
                  <c:v>-0.59054161688570272</c:v>
                </c:pt>
                <c:pt idx="1248">
                  <c:v>-0.59778972520908003</c:v>
                </c:pt>
                <c:pt idx="1249">
                  <c:v>-0.60653126244524092</c:v>
                </c:pt>
                <c:pt idx="1250">
                  <c:v>-0.62319792911190752</c:v>
                </c:pt>
                <c:pt idx="1251">
                  <c:v>-0.61435682994822771</c:v>
                </c:pt>
                <c:pt idx="1252">
                  <c:v>-0.61451612903225794</c:v>
                </c:pt>
                <c:pt idx="1253">
                  <c:v>-0.60597371565113489</c:v>
                </c:pt>
                <c:pt idx="1254">
                  <c:v>-0.59498207885304655</c:v>
                </c:pt>
                <c:pt idx="1255">
                  <c:v>-0.5801274392672241</c:v>
                </c:pt>
                <c:pt idx="1256">
                  <c:v>-0.57403424930306646</c:v>
                </c:pt>
                <c:pt idx="1257">
                  <c:v>-0.58004778972520887</c:v>
                </c:pt>
                <c:pt idx="1258">
                  <c:v>-0.59050179211469533</c:v>
                </c:pt>
                <c:pt idx="1259">
                  <c:v>-0.59747112704101935</c:v>
                </c:pt>
                <c:pt idx="1260">
                  <c:v>-0.60515730784547972</c:v>
                </c:pt>
                <c:pt idx="1261">
                  <c:v>-0.60611310234966143</c:v>
                </c:pt>
                <c:pt idx="1262">
                  <c:v>-0.60933890880127417</c:v>
                </c:pt>
                <c:pt idx="1263">
                  <c:v>-0.61622859418558329</c:v>
                </c:pt>
                <c:pt idx="1264">
                  <c:v>-0.63080446037435267</c:v>
                </c:pt>
                <c:pt idx="1265">
                  <c:v>-0.63132218239745108</c:v>
                </c:pt>
                <c:pt idx="1266">
                  <c:v>-0.64394663480684977</c:v>
                </c:pt>
                <c:pt idx="1267">
                  <c:v>-0.63705694942254076</c:v>
                </c:pt>
                <c:pt idx="1268">
                  <c:v>-0.63189964157706091</c:v>
                </c:pt>
                <c:pt idx="1269">
                  <c:v>-0.63010752688172034</c:v>
                </c:pt>
                <c:pt idx="1270">
                  <c:v>-0.63707686180804446</c:v>
                </c:pt>
                <c:pt idx="1271">
                  <c:v>-0.64135802469135805</c:v>
                </c:pt>
                <c:pt idx="1272">
                  <c:v>-0.65814416567104728</c:v>
                </c:pt>
                <c:pt idx="1273">
                  <c:v>-0.6612106730386299</c:v>
                </c:pt>
                <c:pt idx="1274">
                  <c:v>-0.6563520509757067</c:v>
                </c:pt>
                <c:pt idx="1275">
                  <c:v>-0.63892871365989645</c:v>
                </c:pt>
                <c:pt idx="1276">
                  <c:v>-0.642094782954998</c:v>
                </c:pt>
                <c:pt idx="1277">
                  <c:v>-0.64709279171644762</c:v>
                </c:pt>
                <c:pt idx="1278">
                  <c:v>-0.66614894464356822</c:v>
                </c:pt>
                <c:pt idx="1279">
                  <c:v>-0.68367184388689761</c:v>
                </c:pt>
                <c:pt idx="1280">
                  <c:v>-0.68886897650338508</c:v>
                </c:pt>
                <c:pt idx="1281">
                  <c:v>-0.68596176821983268</c:v>
                </c:pt>
                <c:pt idx="1282">
                  <c:v>-0.67988849064117873</c:v>
                </c:pt>
                <c:pt idx="1283">
                  <c:v>-0.68355236957387477</c:v>
                </c:pt>
                <c:pt idx="1284">
                  <c:v>-0.69585822381521312</c:v>
                </c:pt>
                <c:pt idx="1285">
                  <c:v>-0.70195141377937065</c:v>
                </c:pt>
                <c:pt idx="1286">
                  <c:v>-0.7080047789725209</c:v>
                </c:pt>
                <c:pt idx="1287">
                  <c:v>-0.70812425328554351</c:v>
                </c:pt>
                <c:pt idx="1288">
                  <c:v>-0.70850258861011539</c:v>
                </c:pt>
                <c:pt idx="1289">
                  <c:v>-0.70690959776981277</c:v>
                </c:pt>
                <c:pt idx="1290">
                  <c:v>-0.70919952210274773</c:v>
                </c:pt>
                <c:pt idx="1291">
                  <c:v>-0.71037435284747097</c:v>
                </c:pt>
                <c:pt idx="1292">
                  <c:v>-0.72650338510553547</c:v>
                </c:pt>
                <c:pt idx="1293">
                  <c:v>-0.72678215850258854</c:v>
                </c:pt>
                <c:pt idx="1294">
                  <c:v>-0.73211867781760243</c:v>
                </c:pt>
                <c:pt idx="1295">
                  <c:v>-0.72881322182397446</c:v>
                </c:pt>
                <c:pt idx="1296">
                  <c:v>-0.71417761847869377</c:v>
                </c:pt>
                <c:pt idx="1297">
                  <c:v>-0.70386300278773384</c:v>
                </c:pt>
                <c:pt idx="1298">
                  <c:v>-0.70919952210274773</c:v>
                </c:pt>
                <c:pt idx="1299">
                  <c:v>-0.71304261250497791</c:v>
                </c:pt>
                <c:pt idx="1300">
                  <c:v>-0.72128634010354431</c:v>
                </c:pt>
                <c:pt idx="1301">
                  <c:v>-0.72931103146156895</c:v>
                </c:pt>
                <c:pt idx="1302">
                  <c:v>-0.73709677419354824</c:v>
                </c:pt>
                <c:pt idx="1303">
                  <c:v>-0.73530465949820789</c:v>
                </c:pt>
                <c:pt idx="1304">
                  <c:v>-0.75414177618478673</c:v>
                </c:pt>
                <c:pt idx="1305">
                  <c:v>-0.77572680207088807</c:v>
                </c:pt>
                <c:pt idx="1306">
                  <c:v>-0.77367582636399823</c:v>
                </c:pt>
                <c:pt idx="1307">
                  <c:v>-0.76278375149342881</c:v>
                </c:pt>
                <c:pt idx="1308">
                  <c:v>-0.74751095181202698</c:v>
                </c:pt>
                <c:pt idx="1309">
                  <c:v>-0.72634408602150524</c:v>
                </c:pt>
                <c:pt idx="1310">
                  <c:v>-0.72958980485862202</c:v>
                </c:pt>
                <c:pt idx="1311">
                  <c:v>-0.73998407009159695</c:v>
                </c:pt>
                <c:pt idx="1312">
                  <c:v>-0.76360015929908398</c:v>
                </c:pt>
                <c:pt idx="1313">
                  <c:v>-0.77335722819593777</c:v>
                </c:pt>
                <c:pt idx="1314">
                  <c:v>-0.76897650338510548</c:v>
                </c:pt>
                <c:pt idx="1315">
                  <c:v>-0.7778574273197929</c:v>
                </c:pt>
                <c:pt idx="1316">
                  <c:v>-0.77409398645957772</c:v>
                </c:pt>
                <c:pt idx="1317">
                  <c:v>-0.78243727598566304</c:v>
                </c:pt>
                <c:pt idx="1318">
                  <c:v>-0.79532058940661077</c:v>
                </c:pt>
                <c:pt idx="1319">
                  <c:v>-0.79318996415770593</c:v>
                </c:pt>
                <c:pt idx="1320">
                  <c:v>-0.786121067303863</c:v>
                </c:pt>
                <c:pt idx="1321">
                  <c:v>-0.77813620071684575</c:v>
                </c:pt>
                <c:pt idx="1322">
                  <c:v>-0.77025089605734753</c:v>
                </c:pt>
                <c:pt idx="1323">
                  <c:v>-0.77602548785344483</c:v>
                </c:pt>
                <c:pt idx="1324">
                  <c:v>-0.78482676224611703</c:v>
                </c:pt>
                <c:pt idx="1325">
                  <c:v>-0.79633612106730378</c:v>
                </c:pt>
                <c:pt idx="1326">
                  <c:v>-0.79908403026682595</c:v>
                </c:pt>
                <c:pt idx="1327">
                  <c:v>-0.79504181600955781</c:v>
                </c:pt>
                <c:pt idx="1328">
                  <c:v>-0.80346475507765824</c:v>
                </c:pt>
                <c:pt idx="1329">
                  <c:v>-0.80362405416168847</c:v>
                </c:pt>
                <c:pt idx="1330">
                  <c:v>-0.80589406610911984</c:v>
                </c:pt>
                <c:pt idx="1331">
                  <c:v>-0.81065312624452412</c:v>
                </c:pt>
                <c:pt idx="1332">
                  <c:v>-0.80157307845479886</c:v>
                </c:pt>
                <c:pt idx="1333">
                  <c:v>-0.79761051373954583</c:v>
                </c:pt>
                <c:pt idx="1334">
                  <c:v>-0.81152927120669049</c:v>
                </c:pt>
                <c:pt idx="1335">
                  <c:v>-0.81435682994822767</c:v>
                </c:pt>
                <c:pt idx="1336">
                  <c:v>-0.81234567901234567</c:v>
                </c:pt>
                <c:pt idx="1337">
                  <c:v>-0.81746316208681791</c:v>
                </c:pt>
                <c:pt idx="1338">
                  <c:v>-0.81915571485463956</c:v>
                </c:pt>
                <c:pt idx="1339">
                  <c:v>-0.81957387495021883</c:v>
                </c:pt>
                <c:pt idx="1340">
                  <c:v>-0.8286340103544404</c:v>
                </c:pt>
                <c:pt idx="1341">
                  <c:v>-0.82994822779769006</c:v>
                </c:pt>
                <c:pt idx="1342">
                  <c:v>-0.8300876144962166</c:v>
                </c:pt>
                <c:pt idx="1343">
                  <c:v>-0.81095181202708078</c:v>
                </c:pt>
                <c:pt idx="1344">
                  <c:v>-0.82289924332935083</c:v>
                </c:pt>
                <c:pt idx="1345">
                  <c:v>-0.83793309438470709</c:v>
                </c:pt>
                <c:pt idx="1346">
                  <c:v>-0.85105535643170038</c:v>
                </c:pt>
                <c:pt idx="1347">
                  <c:v>-0.86403823178016725</c:v>
                </c:pt>
                <c:pt idx="1348">
                  <c:v>-0.85587415372361608</c:v>
                </c:pt>
                <c:pt idx="1349">
                  <c:v>-0.8423337315810433</c:v>
                </c:pt>
                <c:pt idx="1350">
                  <c:v>-0.86001592990840292</c:v>
                </c:pt>
                <c:pt idx="1351">
                  <c:v>-0.87461170848267611</c:v>
                </c:pt>
                <c:pt idx="1352">
                  <c:v>-0.90025886101154906</c:v>
                </c:pt>
                <c:pt idx="1353">
                  <c:v>-0.93018717642373538</c:v>
                </c:pt>
                <c:pt idx="1354">
                  <c:v>-0.93498606133014717</c:v>
                </c:pt>
                <c:pt idx="1355">
                  <c:v>-0.93789326961369957</c:v>
                </c:pt>
                <c:pt idx="1356">
                  <c:v>-0.9409398645957785</c:v>
                </c:pt>
                <c:pt idx="1357">
                  <c:v>-0.94364794902429316</c:v>
                </c:pt>
                <c:pt idx="1358">
                  <c:v>-0.93588211867781756</c:v>
                </c:pt>
                <c:pt idx="1359">
                  <c:v>-0.92166467542811625</c:v>
                </c:pt>
                <c:pt idx="1360">
                  <c:v>-0.90742731979291114</c:v>
                </c:pt>
                <c:pt idx="1361">
                  <c:v>-0.90457984866587005</c:v>
                </c:pt>
                <c:pt idx="1362">
                  <c:v>-0.88962564715252868</c:v>
                </c:pt>
                <c:pt idx="1363">
                  <c:v>-0.90083632019115878</c:v>
                </c:pt>
                <c:pt idx="1364">
                  <c:v>-0.89332935085623255</c:v>
                </c:pt>
                <c:pt idx="1365">
                  <c:v>-0.91083233771405803</c:v>
                </c:pt>
                <c:pt idx="1366">
                  <c:v>-0.90997610513739524</c:v>
                </c:pt>
                <c:pt idx="1367">
                  <c:v>-0.9077658303464754</c:v>
                </c:pt>
                <c:pt idx="1368">
                  <c:v>-0.92001194743130221</c:v>
                </c:pt>
                <c:pt idx="1369">
                  <c:v>-0.9335921943448825</c:v>
                </c:pt>
                <c:pt idx="1370">
                  <c:v>-0.95075667064914371</c:v>
                </c:pt>
                <c:pt idx="1371">
                  <c:v>-0.97295898048586216</c:v>
                </c:pt>
                <c:pt idx="1372">
                  <c:v>-0.99356829948227787</c:v>
                </c:pt>
                <c:pt idx="1373">
                  <c:v>-0.97781760254878525</c:v>
                </c:pt>
                <c:pt idx="1374">
                  <c:v>-0.98156113102349651</c:v>
                </c:pt>
                <c:pt idx="1375">
                  <c:v>-0.98428912783751477</c:v>
                </c:pt>
                <c:pt idx="1376">
                  <c:v>-0.99265232974910378</c:v>
                </c:pt>
                <c:pt idx="1377">
                  <c:v>-1.0094782954998009</c:v>
                </c:pt>
                <c:pt idx="1378">
                  <c:v>-1.0210075667064913</c:v>
                </c:pt>
                <c:pt idx="1379">
                  <c:v>-1.0108124253285542</c:v>
                </c:pt>
                <c:pt idx="1380">
                  <c:v>-1.0028275587415372</c:v>
                </c:pt>
                <c:pt idx="1381">
                  <c:v>-1.0101154918359219</c:v>
                </c:pt>
                <c:pt idx="1382">
                  <c:v>-1.023596176821983</c:v>
                </c:pt>
                <c:pt idx="1383">
                  <c:v>-1.0238749502190361</c:v>
                </c:pt>
                <c:pt idx="1384">
                  <c:v>-1.0365392273994425</c:v>
                </c:pt>
                <c:pt idx="1385">
                  <c:v>-1.0344086021505376</c:v>
                </c:pt>
                <c:pt idx="1386">
                  <c:v>-1.0275388291517324</c:v>
                </c:pt>
                <c:pt idx="1387">
                  <c:v>-1.0269215452011151</c:v>
                </c:pt>
                <c:pt idx="1388">
                  <c:v>-1.0147949024293108</c:v>
                </c:pt>
                <c:pt idx="1389">
                  <c:v>-1.0254878534448426</c:v>
                </c:pt>
                <c:pt idx="1390">
                  <c:v>-1.05384309040223</c:v>
                </c:pt>
                <c:pt idx="1391">
                  <c:v>-1.063241736360016</c:v>
                </c:pt>
                <c:pt idx="1392">
                  <c:v>-1.0604938271604938</c:v>
                </c:pt>
                <c:pt idx="1393">
                  <c:v>-1.0728195937873357</c:v>
                </c:pt>
                <c:pt idx="1394">
                  <c:v>-1.0391079251294304</c:v>
                </c:pt>
                <c:pt idx="1395">
                  <c:v>-0.9956590999601751</c:v>
                </c:pt>
                <c:pt idx="1396">
                  <c:v>-0.96969334926324169</c:v>
                </c:pt>
                <c:pt idx="1397">
                  <c:v>-0.97700119474313007</c:v>
                </c:pt>
                <c:pt idx="1398">
                  <c:v>-1.0103743528474709</c:v>
                </c:pt>
                <c:pt idx="1399">
                  <c:v>-1.0326762246117083</c:v>
                </c:pt>
                <c:pt idx="1400">
                  <c:v>-1.0750696933492632</c:v>
                </c:pt>
                <c:pt idx="1401">
                  <c:v>-1.0632019115890083</c:v>
                </c:pt>
                <c:pt idx="1402">
                  <c:v>-1.0664874551971324</c:v>
                </c:pt>
                <c:pt idx="1403">
                  <c:v>-1.0808641975308642</c:v>
                </c:pt>
                <c:pt idx="1404">
                  <c:v>-1.0954400637196335</c:v>
                </c:pt>
                <c:pt idx="1405">
                  <c:v>-1.10826363998407</c:v>
                </c:pt>
                <c:pt idx="1406">
                  <c:v>-1.1334129828753483</c:v>
                </c:pt>
                <c:pt idx="1407">
                  <c:v>-1.1498008761449621</c:v>
                </c:pt>
                <c:pt idx="1408">
                  <c:v>-1.1541019514137794</c:v>
                </c:pt>
                <c:pt idx="1409">
                  <c:v>-1.1484667463162086</c:v>
                </c:pt>
                <c:pt idx="1410">
                  <c:v>-1.1496614894464356</c:v>
                </c:pt>
                <c:pt idx="1411">
                  <c:v>-1.132716049382716</c:v>
                </c:pt>
                <c:pt idx="1412">
                  <c:v>-1.1108920748705693</c:v>
                </c:pt>
                <c:pt idx="1413">
                  <c:v>-1.112485065710872</c:v>
                </c:pt>
                <c:pt idx="1414">
                  <c:v>-1.1232974910394264</c:v>
                </c:pt>
                <c:pt idx="1415">
                  <c:v>-1.135005973715651</c:v>
                </c:pt>
                <c:pt idx="1416">
                  <c:v>-1.1521903624054162</c:v>
                </c:pt>
                <c:pt idx="1417">
                  <c:v>-1.1709080047789724</c:v>
                </c:pt>
                <c:pt idx="1418">
                  <c:v>-1.1999402628434888</c:v>
                </c:pt>
                <c:pt idx="1419">
                  <c:v>-1.2183193946634807</c:v>
                </c:pt>
                <c:pt idx="1420">
                  <c:v>-1.2320788530465949</c:v>
                </c:pt>
                <c:pt idx="1421">
                  <c:v>-1.2390282755874151</c:v>
                </c:pt>
                <c:pt idx="1422">
                  <c:v>-1.2364994026284348</c:v>
                </c:pt>
                <c:pt idx="1423">
                  <c:v>-1.2321983273596178</c:v>
                </c:pt>
                <c:pt idx="1424">
                  <c:v>-1.226383910792513</c:v>
                </c:pt>
                <c:pt idx="1425">
                  <c:v>-1.2412982875348466</c:v>
                </c:pt>
                <c:pt idx="1426">
                  <c:v>-1.2450816407805654</c:v>
                </c:pt>
                <c:pt idx="1427">
                  <c:v>-1.2554360812425327</c:v>
                </c:pt>
                <c:pt idx="1428">
                  <c:v>-1.2747510951812027</c:v>
                </c:pt>
                <c:pt idx="1429">
                  <c:v>-1.270310633213859</c:v>
                </c:pt>
                <c:pt idx="1430">
                  <c:v>-1.2718637992831541</c:v>
                </c:pt>
                <c:pt idx="1431">
                  <c:v>-1.2855834328952609</c:v>
                </c:pt>
                <c:pt idx="1432">
                  <c:v>-1.2676821983273594</c:v>
                </c:pt>
                <c:pt idx="1433">
                  <c:v>-1.2960971724412584</c:v>
                </c:pt>
                <c:pt idx="1434">
                  <c:v>-1.3076861808044604</c:v>
                </c:pt>
                <c:pt idx="1435">
                  <c:v>-1.3414575866188769</c:v>
                </c:pt>
                <c:pt idx="1436">
                  <c:v>-1.3601752289924331</c:v>
                </c:pt>
                <c:pt idx="1437">
                  <c:v>-1.3592393468737554</c:v>
                </c:pt>
                <c:pt idx="1438">
                  <c:v>-1.3630227001194744</c:v>
                </c:pt>
                <c:pt idx="1439">
                  <c:v>-1.3685981680605337</c:v>
                </c:pt>
                <c:pt idx="1440">
                  <c:v>-1.3772799681401831</c:v>
                </c:pt>
                <c:pt idx="1441">
                  <c:v>-1.4004978096375944</c:v>
                </c:pt>
                <c:pt idx="1442">
                  <c:v>-1.412305854241338</c:v>
                </c:pt>
                <c:pt idx="1443">
                  <c:v>-1.3976503385105536</c:v>
                </c:pt>
                <c:pt idx="1444">
                  <c:v>-1.3954201513341298</c:v>
                </c:pt>
                <c:pt idx="1445">
                  <c:v>-1.3890681003584229</c:v>
                </c:pt>
                <c:pt idx="1446">
                  <c:v>-1.4034050179211468</c:v>
                </c:pt>
                <c:pt idx="1447">
                  <c:v>-1.4413978494623656</c:v>
                </c:pt>
                <c:pt idx="1448">
                  <c:v>-1.4448028673835125</c:v>
                </c:pt>
                <c:pt idx="1449">
                  <c:v>-1.4360215053763439</c:v>
                </c:pt>
                <c:pt idx="1450">
                  <c:v>-1.4238550378335324</c:v>
                </c:pt>
                <c:pt idx="1451">
                  <c:v>-1.3940262843488649</c:v>
                </c:pt>
                <c:pt idx="1452">
                  <c:v>-1.4067104739147749</c:v>
                </c:pt>
                <c:pt idx="1453">
                  <c:v>-1.4303265631222619</c:v>
                </c:pt>
                <c:pt idx="1454">
                  <c:v>-1.4477100756670649</c:v>
                </c:pt>
                <c:pt idx="1455">
                  <c:v>-1.4835921943448824</c:v>
                </c:pt>
                <c:pt idx="1456">
                  <c:v>-1.4775786539227398</c:v>
                </c:pt>
                <c:pt idx="1457">
                  <c:v>-1.4713261648745519</c:v>
                </c:pt>
                <c:pt idx="1458">
                  <c:v>-1.4863401035444046</c:v>
                </c:pt>
                <c:pt idx="1459">
                  <c:v>-1.5033253683791317</c:v>
                </c:pt>
                <c:pt idx="1460">
                  <c:v>-1.5248904818797291</c:v>
                </c:pt>
                <c:pt idx="1461">
                  <c:v>-1.5520111509358823</c:v>
                </c:pt>
                <c:pt idx="1462">
                  <c:v>-1.5723018717642372</c:v>
                </c:pt>
                <c:pt idx="1463">
                  <c:v>-1.575089605734767</c:v>
                </c:pt>
                <c:pt idx="1464">
                  <c:v>-1.5804062126642771</c:v>
                </c:pt>
                <c:pt idx="1465">
                  <c:v>-1.6110115491835921</c:v>
                </c:pt>
                <c:pt idx="1466">
                  <c:v>-1.6343090402230185</c:v>
                </c:pt>
                <c:pt idx="1467">
                  <c:v>-1.6273994424532059</c:v>
                </c:pt>
                <c:pt idx="1468">
                  <c:v>-1.6402827558741537</c:v>
                </c:pt>
                <c:pt idx="1469">
                  <c:v>-1.6259657506969334</c:v>
                </c:pt>
                <c:pt idx="1470">
                  <c:v>-1.6046993229788928</c:v>
                </c:pt>
                <c:pt idx="1471">
                  <c:v>-1.5976304261250498</c:v>
                </c:pt>
                <c:pt idx="1472">
                  <c:v>-1.598805256869773</c:v>
                </c:pt>
                <c:pt idx="1473">
                  <c:v>-1.6148745519713259</c:v>
                </c:pt>
                <c:pt idx="1474">
                  <c:v>-1.647411389884508</c:v>
                </c:pt>
                <c:pt idx="1475">
                  <c:v>-1.6678215850258862</c:v>
                </c:pt>
                <c:pt idx="1476">
                  <c:v>-1.6696136997212265</c:v>
                </c:pt>
                <c:pt idx="1477">
                  <c:v>-1.663241736360016</c:v>
                </c:pt>
                <c:pt idx="1478">
                  <c:v>-1.6842493030665071</c:v>
                </c:pt>
                <c:pt idx="1479">
                  <c:v>-1.6916567104739146</c:v>
                </c:pt>
                <c:pt idx="1480">
                  <c:v>-1.704301075268817</c:v>
                </c:pt>
                <c:pt idx="1481">
                  <c:v>-1.7288132218239745</c:v>
                </c:pt>
                <c:pt idx="1482">
                  <c:v>-1.7446634806849859</c:v>
                </c:pt>
                <c:pt idx="1483">
                  <c:v>-1.729490242931103</c:v>
                </c:pt>
                <c:pt idx="1484">
                  <c:v>-1.7196535244922342</c:v>
                </c:pt>
                <c:pt idx="1485">
                  <c:v>-1.713958582238152</c:v>
                </c:pt>
                <c:pt idx="1486">
                  <c:v>-1.7165073675826363</c:v>
                </c:pt>
                <c:pt idx="1487">
                  <c:v>-1.7083831142970929</c:v>
                </c:pt>
                <c:pt idx="1488">
                  <c:v>-1.7385105535643171</c:v>
                </c:pt>
                <c:pt idx="1489">
                  <c:v>-1.780227001194743</c:v>
                </c:pt>
                <c:pt idx="1490">
                  <c:v>-1.8153723616089208</c:v>
                </c:pt>
                <c:pt idx="1491">
                  <c:v>-1.8278972520908006</c:v>
                </c:pt>
                <c:pt idx="1492">
                  <c:v>-1.834090003982477</c:v>
                </c:pt>
                <c:pt idx="1493">
                  <c:v>-1.8378534448426922</c:v>
                </c:pt>
                <c:pt idx="1494">
                  <c:v>-1.8577857427319793</c:v>
                </c:pt>
                <c:pt idx="1495">
                  <c:v>-1.8905615292712066</c:v>
                </c:pt>
                <c:pt idx="1496">
                  <c:v>-1.8978693747510951</c:v>
                </c:pt>
                <c:pt idx="1497">
                  <c:v>-1.9047590601354041</c:v>
                </c:pt>
                <c:pt idx="1498">
                  <c:v>-1.9053365193150138</c:v>
                </c:pt>
                <c:pt idx="1499">
                  <c:v>-1.8794105933890881</c:v>
                </c:pt>
                <c:pt idx="1500">
                  <c:v>-1.8689765033851053</c:v>
                </c:pt>
                <c:pt idx="1501">
                  <c:v>-1.8844882516925527</c:v>
                </c:pt>
                <c:pt idx="1502">
                  <c:v>-1.9166268418956589</c:v>
                </c:pt>
                <c:pt idx="1503">
                  <c:v>-1.941258462763839</c:v>
                </c:pt>
                <c:pt idx="1504">
                  <c:v>-2.005057745917961</c:v>
                </c:pt>
                <c:pt idx="1505">
                  <c:v>-2.0338908801274393</c:v>
                </c:pt>
                <c:pt idx="1506">
                  <c:v>-2.0446236559139788</c:v>
                </c:pt>
                <c:pt idx="1507">
                  <c:v>-2.0699721226602947</c:v>
                </c:pt>
                <c:pt idx="1508">
                  <c:v>-2.0347869374751091</c:v>
                </c:pt>
                <c:pt idx="1509">
                  <c:v>-1.9776981282357626</c:v>
                </c:pt>
                <c:pt idx="1510">
                  <c:v>-1.9888888888888889</c:v>
                </c:pt>
                <c:pt idx="1511">
                  <c:v>-1.9969534050179212</c:v>
                </c:pt>
                <c:pt idx="1512">
                  <c:v>-1.9947033054559935</c:v>
                </c:pt>
                <c:pt idx="1513">
                  <c:v>-1.985463958582238</c:v>
                </c:pt>
                <c:pt idx="1514">
                  <c:v>-2.0168458781362006</c:v>
                </c:pt>
                <c:pt idx="1515">
                  <c:v>-2.0334528076463561</c:v>
                </c:pt>
                <c:pt idx="1516">
                  <c:v>-2.0454599761051373</c:v>
                </c:pt>
                <c:pt idx="1517">
                  <c:v>-2.0796296296296295</c:v>
                </c:pt>
                <c:pt idx="1518">
                  <c:v>-2.1119076065312625</c:v>
                </c:pt>
                <c:pt idx="1519">
                  <c:v>-2.109697331740342</c:v>
                </c:pt>
                <c:pt idx="1520">
                  <c:v>-2.1142174432497014</c:v>
                </c:pt>
                <c:pt idx="1521">
                  <c:v>-2.1150537634408599</c:v>
                </c:pt>
                <c:pt idx="1522">
                  <c:v>-2.1325965750696931</c:v>
                </c:pt>
                <c:pt idx="1523">
                  <c:v>-2.1467941059338909</c:v>
                </c:pt>
                <c:pt idx="1524">
                  <c:v>-2.1851851851851851</c:v>
                </c:pt>
                <c:pt idx="1525">
                  <c:v>-2.2257268020708878</c:v>
                </c:pt>
                <c:pt idx="1526">
                  <c:v>-2.2526821983273595</c:v>
                </c:pt>
                <c:pt idx="1527">
                  <c:v>-2.2269215452011153</c:v>
                </c:pt>
                <c:pt idx="1528">
                  <c:v>-2.2300079649542015</c:v>
                </c:pt>
                <c:pt idx="1529">
                  <c:v>-2.2381720430107528</c:v>
                </c:pt>
                <c:pt idx="1530">
                  <c:v>-2.2413500597371563</c:v>
                </c:pt>
                <c:pt idx="1531">
                  <c:v>-2.2640760653126244</c:v>
                </c:pt>
                <c:pt idx="1532">
                  <c:v>-2.2917483074472322</c:v>
                </c:pt>
                <c:pt idx="1533">
                  <c:v>-2.2853126244524091</c:v>
                </c:pt>
                <c:pt idx="1534">
                  <c:v>-2.2653245718837116</c:v>
                </c:pt>
                <c:pt idx="1535">
                  <c:v>-2.2430147351652727</c:v>
                </c:pt>
                <c:pt idx="1536">
                  <c:v>-2.2728255675029869</c:v>
                </c:pt>
                <c:pt idx="1537">
                  <c:v>-2.3232895260852251</c:v>
                </c:pt>
                <c:pt idx="1538">
                  <c:v>-2.3214834727200317</c:v>
                </c:pt>
                <c:pt idx="1539">
                  <c:v>-2.3528634010354441</c:v>
                </c:pt>
                <c:pt idx="1540">
                  <c:v>-2.3691278375149341</c:v>
                </c:pt>
                <c:pt idx="1541">
                  <c:v>-2.3640561529271205</c:v>
                </c:pt>
                <c:pt idx="1542">
                  <c:v>-2.3810892074870571</c:v>
                </c:pt>
                <c:pt idx="1543">
                  <c:v>-2.4236156909597772</c:v>
                </c:pt>
                <c:pt idx="1544">
                  <c:v>-2.4386907606531265</c:v>
                </c:pt>
                <c:pt idx="1545">
                  <c:v>-2.4550637196336118</c:v>
                </c:pt>
                <c:pt idx="1546">
                  <c:v>-2.448854241338112</c:v>
                </c:pt>
                <c:pt idx="1547">
                  <c:v>-2.4351519315013941</c:v>
                </c:pt>
                <c:pt idx="1548">
                  <c:v>-2.4391127041019511</c:v>
                </c:pt>
                <c:pt idx="1549">
                  <c:v>-2.4975906013540423</c:v>
                </c:pt>
                <c:pt idx="1550">
                  <c:v>-2.5044544006371963</c:v>
                </c:pt>
                <c:pt idx="1551">
                  <c:v>-2.5991895659099962</c:v>
                </c:pt>
                <c:pt idx="1552">
                  <c:v>-2.6255197132616486</c:v>
                </c:pt>
                <c:pt idx="1553">
                  <c:v>-2.6198745519713262</c:v>
                </c:pt>
                <c:pt idx="1554">
                  <c:v>-2.599964157706093</c:v>
                </c:pt>
                <c:pt idx="1555">
                  <c:v>-2.5799422540820389</c:v>
                </c:pt>
                <c:pt idx="1556">
                  <c:v>-2.6037216248506572</c:v>
                </c:pt>
                <c:pt idx="1557">
                  <c:v>-2.6431103146156909</c:v>
                </c:pt>
                <c:pt idx="1558">
                  <c:v>-2.6375547590601354</c:v>
                </c:pt>
                <c:pt idx="1559">
                  <c:v>-2.7009757068896856</c:v>
                </c:pt>
                <c:pt idx="1560">
                  <c:v>-2.7632019115890087</c:v>
                </c:pt>
                <c:pt idx="1561">
                  <c:v>-2.7699920350457985</c:v>
                </c:pt>
                <c:pt idx="1562">
                  <c:v>-2.7940860215053762</c:v>
                </c:pt>
                <c:pt idx="1563">
                  <c:v>-2.8964555953803264</c:v>
                </c:pt>
                <c:pt idx="1564">
                  <c:v>-2.8393070489844683</c:v>
                </c:pt>
                <c:pt idx="1565">
                  <c:v>-2.829131819992035</c:v>
                </c:pt>
                <c:pt idx="1566">
                  <c:v>-2.8419753086419752</c:v>
                </c:pt>
                <c:pt idx="1567">
                  <c:v>-2.8445639187574669</c:v>
                </c:pt>
                <c:pt idx="1568">
                  <c:v>-2.8734966148944641</c:v>
                </c:pt>
                <c:pt idx="1569">
                  <c:v>-2.9011150935882117</c:v>
                </c:pt>
                <c:pt idx="1570">
                  <c:v>-2.8570091596973319</c:v>
                </c:pt>
                <c:pt idx="1571">
                  <c:v>-2.8406810035842294</c:v>
                </c:pt>
                <c:pt idx="1572">
                  <c:v>-2.8803265631222619</c:v>
                </c:pt>
                <c:pt idx="1573">
                  <c:v>-2.8634607726005576</c:v>
                </c:pt>
                <c:pt idx="1574">
                  <c:v>-2.9022899243329352</c:v>
                </c:pt>
                <c:pt idx="1575">
                  <c:v>-3.0025089605734769</c:v>
                </c:pt>
                <c:pt idx="1576">
                  <c:v>-3.0191756272401435</c:v>
                </c:pt>
                <c:pt idx="1577">
                  <c:v>-3.0751692552767822</c:v>
                </c:pt>
                <c:pt idx="1578">
                  <c:v>-3.1716049382716047</c:v>
                </c:pt>
                <c:pt idx="1579">
                  <c:v>-3.2045400238948623</c:v>
                </c:pt>
                <c:pt idx="1580">
                  <c:v>-3.1789326961369975</c:v>
                </c:pt>
                <c:pt idx="1581">
                  <c:v>-3.2314018319394662</c:v>
                </c:pt>
                <c:pt idx="1582">
                  <c:v>-3.174751095181203</c:v>
                </c:pt>
                <c:pt idx="1583">
                  <c:v>-3.1306451612903223</c:v>
                </c:pt>
                <c:pt idx="1584">
                  <c:v>-3.188530465949821</c:v>
                </c:pt>
                <c:pt idx="1585">
                  <c:v>-3.1633612106730382</c:v>
                </c:pt>
                <c:pt idx="1586">
                  <c:v>-3.1167662285941855</c:v>
                </c:pt>
                <c:pt idx="1587">
                  <c:v>-3.1608124253285541</c:v>
                </c:pt>
                <c:pt idx="1588">
                  <c:v>-3.1812027080844283</c:v>
                </c:pt>
                <c:pt idx="1589">
                  <c:v>-3.0979689366786145</c:v>
                </c:pt>
                <c:pt idx="1590">
                  <c:v>-3.1406610911987256</c:v>
                </c:pt>
                <c:pt idx="1591">
                  <c:v>-3.1754082039028275</c:v>
                </c:pt>
                <c:pt idx="1592">
                  <c:v>-3.2327558741537237</c:v>
                </c:pt>
                <c:pt idx="1593">
                  <c:v>-3.2580446037435289</c:v>
                </c:pt>
                <c:pt idx="1594">
                  <c:v>-3.4113898845081643</c:v>
                </c:pt>
                <c:pt idx="1595">
                  <c:v>-3.5221425726802069</c:v>
                </c:pt>
                <c:pt idx="1596">
                  <c:v>-3.6698128235762644</c:v>
                </c:pt>
                <c:pt idx="1597">
                  <c:v>-3.7906610911987255</c:v>
                </c:pt>
                <c:pt idx="1598">
                  <c:v>-3.7840501792114698</c:v>
                </c:pt>
                <c:pt idx="1599">
                  <c:v>-3.7580446037435284</c:v>
                </c:pt>
                <c:pt idx="1600">
                  <c:v>-3.7392273994424534</c:v>
                </c:pt>
                <c:pt idx="1601">
                  <c:v>-3.513799283154122</c:v>
                </c:pt>
                <c:pt idx="1602">
                  <c:v>-3.5475906013540426</c:v>
                </c:pt>
                <c:pt idx="1603">
                  <c:v>-3.6323377140581443</c:v>
                </c:pt>
                <c:pt idx="1604">
                  <c:v>-3.7524293110314613</c:v>
                </c:pt>
                <c:pt idx="1605">
                  <c:v>-3.633731581043409</c:v>
                </c:pt>
                <c:pt idx="1606">
                  <c:v>-3.8478096375945836</c:v>
                </c:pt>
                <c:pt idx="1607">
                  <c:v>-3.7033851055356433</c:v>
                </c:pt>
                <c:pt idx="1608">
                  <c:v>-3.5282556750298686</c:v>
                </c:pt>
                <c:pt idx="1609">
                  <c:v>-3.5309239346873755</c:v>
                </c:pt>
                <c:pt idx="1610">
                  <c:v>-3.58552369573875</c:v>
                </c:pt>
                <c:pt idx="1611">
                  <c:v>-3.6095380326563125</c:v>
                </c:pt>
                <c:pt idx="1612">
                  <c:v>-3.8111310234966145</c:v>
                </c:pt>
                <c:pt idx="1613">
                  <c:v>-3.9313221823974516</c:v>
                </c:pt>
                <c:pt idx="1614">
                  <c:v>-3.9014934289127838</c:v>
                </c:pt>
                <c:pt idx="1615">
                  <c:v>-3.8067702110712864</c:v>
                </c:pt>
                <c:pt idx="1616">
                  <c:v>-3.8048785344484268</c:v>
                </c:pt>
                <c:pt idx="1617">
                  <c:v>-3.8840302668259654</c:v>
                </c:pt>
                <c:pt idx="1618">
                  <c:v>-3.8204699322978892</c:v>
                </c:pt>
                <c:pt idx="1619">
                  <c:v>-3.941358024691358</c:v>
                </c:pt>
                <c:pt idx="1620">
                  <c:v>-3.8938868976503382</c:v>
                </c:pt>
                <c:pt idx="1621">
                  <c:v>-3.4799681401831943</c:v>
                </c:pt>
                <c:pt idx="1622">
                  <c:v>-3.3559338908801273</c:v>
                </c:pt>
                <c:pt idx="1623">
                  <c:v>-3.438530465949821</c:v>
                </c:pt>
                <c:pt idx="1624">
                  <c:v>-3.5352648347272004</c:v>
                </c:pt>
                <c:pt idx="1625">
                  <c:v>-3.9019713261648743</c:v>
                </c:pt>
                <c:pt idx="1626">
                  <c:v>-4.3334328952608523</c:v>
                </c:pt>
                <c:pt idx="1627">
                  <c:v>-5.3556352050975713</c:v>
                </c:pt>
                <c:pt idx="1628">
                  <c:v>-6.2761847869374749</c:v>
                </c:pt>
                <c:pt idx="1629">
                  <c:v>-5.3620071684587813</c:v>
                </c:pt>
                <c:pt idx="1630">
                  <c:v>-4.5898048586220623</c:v>
                </c:pt>
                <c:pt idx="1631">
                  <c:v>-4.3228395061728389</c:v>
                </c:pt>
                <c:pt idx="1632">
                  <c:v>-3.8907208283552372</c:v>
                </c:pt>
                <c:pt idx="1633">
                  <c:v>-3.7821585025886102</c:v>
                </c:pt>
                <c:pt idx="1634">
                  <c:v>-3.9357427319792913</c:v>
                </c:pt>
                <c:pt idx="1635">
                  <c:v>-3.9268219832735962</c:v>
                </c:pt>
                <c:pt idx="1636">
                  <c:v>-4.3884508164078051</c:v>
                </c:pt>
                <c:pt idx="1637">
                  <c:v>-4.3873954599761049</c:v>
                </c:pt>
                <c:pt idx="1638">
                  <c:v>-4.3513739545997616</c:v>
                </c:pt>
                <c:pt idx="1639">
                  <c:v>-4.0663082437275984</c:v>
                </c:pt>
                <c:pt idx="1640">
                  <c:v>-3.9482875348466746</c:v>
                </c:pt>
                <c:pt idx="1641">
                  <c:v>-3.6731581043409003</c:v>
                </c:pt>
                <c:pt idx="1642">
                  <c:v>-3.6539028275587415</c:v>
                </c:pt>
                <c:pt idx="1643">
                  <c:v>-3.6589804858622061</c:v>
                </c:pt>
                <c:pt idx="1644">
                  <c:v>-3.7120469932297886</c:v>
                </c:pt>
                <c:pt idx="1645">
                  <c:v>-3.9503385105535642</c:v>
                </c:pt>
                <c:pt idx="1646">
                  <c:v>-4.1115890083632021</c:v>
                </c:pt>
                <c:pt idx="1647">
                  <c:v>-4.1263839107925131</c:v>
                </c:pt>
                <c:pt idx="1648">
                  <c:v>-4.1096973317403425</c:v>
                </c:pt>
                <c:pt idx="1649">
                  <c:v>-4.2026881720430111</c:v>
                </c:pt>
                <c:pt idx="1650">
                  <c:v>-4.2050378335324572</c:v>
                </c:pt>
                <c:pt idx="1651">
                  <c:v>-4.4571883711668656</c:v>
                </c:pt>
                <c:pt idx="1652">
                  <c:v>-4.8996415770609323</c:v>
                </c:pt>
                <c:pt idx="1653">
                  <c:v>-6.752688172043011</c:v>
                </c:pt>
                <c:pt idx="1654">
                  <c:v>-6.7393468737554763</c:v>
                </c:pt>
                <c:pt idx="1655">
                  <c:v>-6.7381521306252496</c:v>
                </c:pt>
                <c:pt idx="1656">
                  <c:v>-6.716049382716049</c:v>
                </c:pt>
                <c:pt idx="1657">
                  <c:v>-6.2982875348466756</c:v>
                </c:pt>
                <c:pt idx="1658">
                  <c:v>-5.000995619275189</c:v>
                </c:pt>
                <c:pt idx="1659">
                  <c:v>-4.3208482676224609</c:v>
                </c:pt>
                <c:pt idx="1660">
                  <c:v>-4.2955396256471525</c:v>
                </c:pt>
                <c:pt idx="1661">
                  <c:v>-4.3463361210673037</c:v>
                </c:pt>
                <c:pt idx="1662">
                  <c:v>-3.1696535244922339</c:v>
                </c:pt>
                <c:pt idx="1663">
                  <c:v>-2.4299084030266824</c:v>
                </c:pt>
                <c:pt idx="1664">
                  <c:v>-2.4299084030266824</c:v>
                </c:pt>
                <c:pt idx="1665">
                  <c:v>-2.4299084030266824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E0-45F9-A203-3B2492D7C937}"/>
            </c:ext>
          </c:extLst>
        </c:ser>
        <c:ser>
          <c:idx val="1"/>
          <c:order val="1"/>
          <c:tx>
            <c:strRef>
              <c:f>Abs!$LX$2</c:f>
              <c:strCache>
                <c:ptCount val="1"/>
                <c:pt idx="0">
                  <c:v>5172IR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Abs!$LX$3:$LX$1668</c:f>
              <c:numCache>
                <c:formatCode>General</c:formatCode>
                <c:ptCount val="1666"/>
                <c:pt idx="0">
                  <c:v>-1.7488275657797301</c:v>
                </c:pt>
                <c:pt idx="1">
                  <c:v>-1.7488275657797301</c:v>
                </c:pt>
                <c:pt idx="2">
                  <c:v>-1.7488275657797301</c:v>
                </c:pt>
                <c:pt idx="3">
                  <c:v>-1.7488275657797301</c:v>
                </c:pt>
                <c:pt idx="4">
                  <c:v>-1.7488275657797301</c:v>
                </c:pt>
                <c:pt idx="5">
                  <c:v>-1.7488275657797301</c:v>
                </c:pt>
                <c:pt idx="6">
                  <c:v>-1.7488275657797301</c:v>
                </c:pt>
                <c:pt idx="7">
                  <c:v>-1.7488275657797301</c:v>
                </c:pt>
                <c:pt idx="8">
                  <c:v>-1.7488275657797301</c:v>
                </c:pt>
                <c:pt idx="9">
                  <c:v>-1.7488275657797301</c:v>
                </c:pt>
                <c:pt idx="10">
                  <c:v>-1.7515846374092903</c:v>
                </c:pt>
                <c:pt idx="11">
                  <c:v>1.4000592387816555</c:v>
                </c:pt>
                <c:pt idx="12">
                  <c:v>1.7850125882411016</c:v>
                </c:pt>
                <c:pt idx="13">
                  <c:v>1.8490398380806632</c:v>
                </c:pt>
                <c:pt idx="14">
                  <c:v>1.5496865281137384</c:v>
                </c:pt>
                <c:pt idx="15">
                  <c:v>1.5689884978032282</c:v>
                </c:pt>
                <c:pt idx="16">
                  <c:v>1.5859209162264893</c:v>
                </c:pt>
                <c:pt idx="17">
                  <c:v>2.2557634397985877</c:v>
                </c:pt>
                <c:pt idx="18">
                  <c:v>1.9572987115564988</c:v>
                </c:pt>
                <c:pt idx="19">
                  <c:v>2.3665893271461713</c:v>
                </c:pt>
                <c:pt idx="20">
                  <c:v>2.1018907044478445</c:v>
                </c:pt>
                <c:pt idx="21">
                  <c:v>2.0505997926642636</c:v>
                </c:pt>
                <c:pt idx="22">
                  <c:v>1.8905069852396699</c:v>
                </c:pt>
                <c:pt idx="23">
                  <c:v>1.8256405193266525</c:v>
                </c:pt>
                <c:pt idx="24">
                  <c:v>2.0330749864244453</c:v>
                </c:pt>
                <c:pt idx="25">
                  <c:v>2.7002517648220361</c:v>
                </c:pt>
                <c:pt idx="26">
                  <c:v>3.2548748580737517</c:v>
                </c:pt>
                <c:pt idx="27">
                  <c:v>3.6191933652564541</c:v>
                </c:pt>
                <c:pt idx="28">
                  <c:v>2.8071777657106183</c:v>
                </c:pt>
                <c:pt idx="29">
                  <c:v>2.0709384410327294</c:v>
                </c:pt>
                <c:pt idx="30">
                  <c:v>2.1841832452979215</c:v>
                </c:pt>
                <c:pt idx="31">
                  <c:v>2.0260156982771385</c:v>
                </c:pt>
                <c:pt idx="32">
                  <c:v>2.3239867700054293</c:v>
                </c:pt>
                <c:pt idx="33">
                  <c:v>2.2548254924223725</c:v>
                </c:pt>
                <c:pt idx="34">
                  <c:v>2.3496569087229098</c:v>
                </c:pt>
                <c:pt idx="35">
                  <c:v>2.3360319889420937</c:v>
                </c:pt>
                <c:pt idx="36">
                  <c:v>2.0736535518586168</c:v>
                </c:pt>
                <c:pt idx="37">
                  <c:v>1.8881867996248209</c:v>
                </c:pt>
                <c:pt idx="38">
                  <c:v>1.5268302315249047</c:v>
                </c:pt>
                <c:pt idx="39">
                  <c:v>1.9185960408747593</c:v>
                </c:pt>
                <c:pt idx="40">
                  <c:v>2.340672360171792</c:v>
                </c:pt>
                <c:pt idx="41">
                  <c:v>2.7914794885718508</c:v>
                </c:pt>
                <c:pt idx="42">
                  <c:v>2.6838130029125731</c:v>
                </c:pt>
                <c:pt idx="43">
                  <c:v>2.3157427062250084</c:v>
                </c:pt>
                <c:pt idx="44">
                  <c:v>2.0866860838228756</c:v>
                </c:pt>
                <c:pt idx="45">
                  <c:v>2.0672853828306264</c:v>
                </c:pt>
                <c:pt idx="46">
                  <c:v>2.0227081996346938</c:v>
                </c:pt>
                <c:pt idx="47">
                  <c:v>2.0051340277434955</c:v>
                </c:pt>
                <c:pt idx="48">
                  <c:v>1.926346448141383</c:v>
                </c:pt>
                <c:pt idx="49">
                  <c:v>1.9093646640667419</c:v>
                </c:pt>
                <c:pt idx="50">
                  <c:v>1.9282223428938146</c:v>
                </c:pt>
                <c:pt idx="51">
                  <c:v>1.9842523572098534</c:v>
                </c:pt>
                <c:pt idx="52">
                  <c:v>2.1378782643036978</c:v>
                </c:pt>
                <c:pt idx="53">
                  <c:v>2.2942686478748082</c:v>
                </c:pt>
                <c:pt idx="54">
                  <c:v>2.2842474206447156</c:v>
                </c:pt>
                <c:pt idx="55">
                  <c:v>2.2242187885669149</c:v>
                </c:pt>
                <c:pt idx="56">
                  <c:v>2.1343239374043539</c:v>
                </c:pt>
                <c:pt idx="57">
                  <c:v>2.0443303549390337</c:v>
                </c:pt>
                <c:pt idx="58">
                  <c:v>2.0893024633460033</c:v>
                </c:pt>
                <c:pt idx="59">
                  <c:v>2.0170311497260203</c:v>
                </c:pt>
                <c:pt idx="60">
                  <c:v>2.0815026904280001</c:v>
                </c:pt>
                <c:pt idx="61">
                  <c:v>2.155304339240756</c:v>
                </c:pt>
                <c:pt idx="62">
                  <c:v>2.2744236560201405</c:v>
                </c:pt>
                <c:pt idx="63">
                  <c:v>2.1800365305820208</c:v>
                </c:pt>
                <c:pt idx="64">
                  <c:v>2.0943377597867401</c:v>
                </c:pt>
                <c:pt idx="65">
                  <c:v>1.7718813249740826</c:v>
                </c:pt>
                <c:pt idx="66">
                  <c:v>1.7444340228069308</c:v>
                </c:pt>
                <c:pt idx="67">
                  <c:v>1.6726070000493656</c:v>
                </c:pt>
                <c:pt idx="68">
                  <c:v>1.7869378486449126</c:v>
                </c:pt>
                <c:pt idx="69">
                  <c:v>1.966678185318655</c:v>
                </c:pt>
                <c:pt idx="70">
                  <c:v>2.0340129338006609</c:v>
                </c:pt>
                <c:pt idx="71">
                  <c:v>2.2337957249345903</c:v>
                </c:pt>
                <c:pt idx="72">
                  <c:v>2.2404107222194791</c:v>
                </c:pt>
                <c:pt idx="73">
                  <c:v>2.2379424396504906</c:v>
                </c:pt>
                <c:pt idx="74">
                  <c:v>2.0825887347583554</c:v>
                </c:pt>
                <c:pt idx="75">
                  <c:v>1.9094633953695019</c:v>
                </c:pt>
                <c:pt idx="76">
                  <c:v>1.8890753813496568</c:v>
                </c:pt>
                <c:pt idx="77">
                  <c:v>1.9016636224514982</c:v>
                </c:pt>
                <c:pt idx="78">
                  <c:v>1.8432640568692302</c:v>
                </c:pt>
                <c:pt idx="79">
                  <c:v>1.8297378683911734</c:v>
                </c:pt>
                <c:pt idx="80">
                  <c:v>1.8282075331984005</c:v>
                </c:pt>
                <c:pt idx="81">
                  <c:v>1.8412400651626595</c:v>
                </c:pt>
                <c:pt idx="82">
                  <c:v>1.9435750604729227</c:v>
                </c:pt>
                <c:pt idx="83">
                  <c:v>2.114330848595547</c:v>
                </c:pt>
                <c:pt idx="84">
                  <c:v>2.0896973885570418</c:v>
                </c:pt>
                <c:pt idx="85">
                  <c:v>2.140840203386484</c:v>
                </c:pt>
                <c:pt idx="86">
                  <c:v>1.9742311299797599</c:v>
                </c:pt>
                <c:pt idx="87">
                  <c:v>1.9835118724391567</c:v>
                </c:pt>
                <c:pt idx="88">
                  <c:v>2.0308041664609759</c:v>
                </c:pt>
                <c:pt idx="89">
                  <c:v>2.1019894357506046</c:v>
                </c:pt>
                <c:pt idx="90">
                  <c:v>2.0948314163005377</c:v>
                </c:pt>
                <c:pt idx="91">
                  <c:v>2.1094436491089499</c:v>
                </c:pt>
                <c:pt idx="92">
                  <c:v>2.0364812163696495</c:v>
                </c:pt>
                <c:pt idx="93">
                  <c:v>1.9094633953695019</c:v>
                </c:pt>
                <c:pt idx="94">
                  <c:v>1.9936811966233892</c:v>
                </c:pt>
                <c:pt idx="95">
                  <c:v>1.994619143999605</c:v>
                </c:pt>
                <c:pt idx="96">
                  <c:v>2.0752332527027688</c:v>
                </c:pt>
                <c:pt idx="97">
                  <c:v>1.9639630744927676</c:v>
                </c:pt>
                <c:pt idx="98">
                  <c:v>1.8455842424840794</c:v>
                </c:pt>
                <c:pt idx="99">
                  <c:v>1.8874463148541243</c:v>
                </c:pt>
                <c:pt idx="100">
                  <c:v>1.8709581872932812</c:v>
                </c:pt>
                <c:pt idx="101">
                  <c:v>1.9403169274818581</c:v>
                </c:pt>
                <c:pt idx="102">
                  <c:v>1.9535469220516362</c:v>
                </c:pt>
                <c:pt idx="103">
                  <c:v>1.9104507083970972</c:v>
                </c:pt>
                <c:pt idx="104">
                  <c:v>2.0271017426074929</c:v>
                </c:pt>
                <c:pt idx="105">
                  <c:v>2.0303598755985579</c:v>
                </c:pt>
                <c:pt idx="106">
                  <c:v>2.0666436293626891</c:v>
                </c:pt>
                <c:pt idx="107">
                  <c:v>2.0308041664609759</c:v>
                </c:pt>
                <c:pt idx="108">
                  <c:v>1.8757466554771189</c:v>
                </c:pt>
                <c:pt idx="109">
                  <c:v>1.8114232117292786</c:v>
                </c:pt>
                <c:pt idx="110">
                  <c:v>1.8798933701930194</c:v>
                </c:pt>
                <c:pt idx="111">
                  <c:v>1.956854420694081</c:v>
                </c:pt>
                <c:pt idx="112">
                  <c:v>2.0560300143160384</c:v>
                </c:pt>
                <c:pt idx="113">
                  <c:v>2.0758256405193265</c:v>
                </c:pt>
                <c:pt idx="114">
                  <c:v>2.0443303549390337</c:v>
                </c:pt>
                <c:pt idx="115">
                  <c:v>1.9933356370637307</c:v>
                </c:pt>
                <c:pt idx="116">
                  <c:v>1.9753665399614948</c:v>
                </c:pt>
                <c:pt idx="117">
                  <c:v>1.8866070987806682</c:v>
                </c:pt>
                <c:pt idx="118">
                  <c:v>1.8886804561386186</c:v>
                </c:pt>
                <c:pt idx="119">
                  <c:v>1.8670583008342791</c:v>
                </c:pt>
                <c:pt idx="120">
                  <c:v>1.8933701930196967</c:v>
                </c:pt>
                <c:pt idx="121">
                  <c:v>1.8471639433282319</c:v>
                </c:pt>
                <c:pt idx="122">
                  <c:v>1.8266278323542477</c:v>
                </c:pt>
                <c:pt idx="123">
                  <c:v>1.7590462556153426</c:v>
                </c:pt>
                <c:pt idx="124">
                  <c:v>1.7571209952115316</c:v>
                </c:pt>
                <c:pt idx="125">
                  <c:v>1.8429678629609514</c:v>
                </c:pt>
                <c:pt idx="126">
                  <c:v>1.8697734116601665</c:v>
                </c:pt>
                <c:pt idx="127">
                  <c:v>1.9529051685836993</c:v>
                </c:pt>
                <c:pt idx="128">
                  <c:v>1.9639137088413878</c:v>
                </c:pt>
                <c:pt idx="129">
                  <c:v>1.9824258281088014</c:v>
                </c:pt>
                <c:pt idx="130">
                  <c:v>1.9760082934294314</c:v>
                </c:pt>
                <c:pt idx="131">
                  <c:v>1.9491040134274569</c:v>
                </c:pt>
                <c:pt idx="132">
                  <c:v>1.8935676556252157</c:v>
                </c:pt>
                <c:pt idx="133">
                  <c:v>1.8802882954040576</c:v>
                </c:pt>
                <c:pt idx="134">
                  <c:v>1.9116848496815915</c:v>
                </c:pt>
                <c:pt idx="135">
                  <c:v>1.910253245791578</c:v>
                </c:pt>
                <c:pt idx="136">
                  <c:v>1.984104260255714</c:v>
                </c:pt>
                <c:pt idx="137">
                  <c:v>1.9244705533889517</c:v>
                </c:pt>
                <c:pt idx="138">
                  <c:v>1.9528558029323195</c:v>
                </c:pt>
                <c:pt idx="139">
                  <c:v>1.9371575257935525</c:v>
                </c:pt>
                <c:pt idx="140">
                  <c:v>1.9514735646936858</c:v>
                </c:pt>
                <c:pt idx="141">
                  <c:v>1.913511378782643</c:v>
                </c:pt>
                <c:pt idx="142">
                  <c:v>1.8837438910006414</c:v>
                </c:pt>
                <c:pt idx="143">
                  <c:v>1.8411906995112799</c:v>
                </c:pt>
                <c:pt idx="144">
                  <c:v>1.8374882756577973</c:v>
                </c:pt>
                <c:pt idx="145">
                  <c:v>1.8667127412746209</c:v>
                </c:pt>
                <c:pt idx="146">
                  <c:v>1.8439551759885469</c:v>
                </c:pt>
                <c:pt idx="147">
                  <c:v>1.910894999259515</c:v>
                </c:pt>
                <c:pt idx="148">
                  <c:v>1.9251616725082683</c:v>
                </c:pt>
                <c:pt idx="149">
                  <c:v>1.9179049217554422</c:v>
                </c:pt>
                <c:pt idx="150">
                  <c:v>1.8983561238090536</c:v>
                </c:pt>
                <c:pt idx="151">
                  <c:v>1.8543219627782985</c:v>
                </c:pt>
                <c:pt idx="152">
                  <c:v>1.8348225304832892</c:v>
                </c:pt>
                <c:pt idx="153">
                  <c:v>1.8165078738213949</c:v>
                </c:pt>
                <c:pt idx="154">
                  <c:v>1.8541738658241596</c:v>
                </c:pt>
                <c:pt idx="155">
                  <c:v>1.8788073258626645</c:v>
                </c:pt>
                <c:pt idx="156">
                  <c:v>1.8750555363578019</c:v>
                </c:pt>
                <c:pt idx="157">
                  <c:v>1.9171150713333662</c:v>
                </c:pt>
                <c:pt idx="158">
                  <c:v>1.9377005479587301</c:v>
                </c:pt>
                <c:pt idx="159">
                  <c:v>1.9234832403613564</c:v>
                </c:pt>
                <c:pt idx="160">
                  <c:v>1.9758108308239124</c:v>
                </c:pt>
                <c:pt idx="161">
                  <c:v>1.9681097892086683</c:v>
                </c:pt>
                <c:pt idx="162">
                  <c:v>1.9421434565829094</c:v>
                </c:pt>
                <c:pt idx="163">
                  <c:v>1.9001826529101051</c:v>
                </c:pt>
                <c:pt idx="164">
                  <c:v>1.8620230043935428</c:v>
                </c:pt>
                <c:pt idx="165">
                  <c:v>1.8624179296045811</c:v>
                </c:pt>
                <c:pt idx="166">
                  <c:v>1.9152885422323143</c:v>
                </c:pt>
                <c:pt idx="167">
                  <c:v>1.9141037665992</c:v>
                </c:pt>
                <c:pt idx="168">
                  <c:v>1.9073406723601716</c:v>
                </c:pt>
                <c:pt idx="169">
                  <c:v>1.8875450461568837</c:v>
                </c:pt>
                <c:pt idx="170">
                  <c:v>1.8755985585229795</c:v>
                </c:pt>
                <c:pt idx="171">
                  <c:v>1.9054647776077402</c:v>
                </c:pt>
                <c:pt idx="172">
                  <c:v>1.9049217554425626</c:v>
                </c:pt>
                <c:pt idx="173">
                  <c:v>1.8905563508910499</c:v>
                </c:pt>
                <c:pt idx="174">
                  <c:v>1.8887298217899986</c:v>
                </c:pt>
                <c:pt idx="175">
                  <c:v>1.8546675223379572</c:v>
                </c:pt>
                <c:pt idx="176">
                  <c:v>1.8702177025225848</c:v>
                </c:pt>
                <c:pt idx="177">
                  <c:v>1.8632077800266571</c:v>
                </c:pt>
                <c:pt idx="178">
                  <c:v>1.8889766500468974</c:v>
                </c:pt>
                <c:pt idx="179">
                  <c:v>1.910944364910895</c:v>
                </c:pt>
                <c:pt idx="180">
                  <c:v>1.9035395172039296</c:v>
                </c:pt>
                <c:pt idx="181">
                  <c:v>1.8834476970923628</c:v>
                </c:pt>
                <c:pt idx="182">
                  <c:v>1.8468183837685734</c:v>
                </c:pt>
                <c:pt idx="183">
                  <c:v>1.8324036135656807</c:v>
                </c:pt>
                <c:pt idx="184">
                  <c:v>1.8424742064471538</c:v>
                </c:pt>
                <c:pt idx="185">
                  <c:v>1.8621711013476823</c:v>
                </c:pt>
                <c:pt idx="186">
                  <c:v>1.8810781458261341</c:v>
                </c:pt>
                <c:pt idx="187">
                  <c:v>1.8757960211284983</c:v>
                </c:pt>
                <c:pt idx="188">
                  <c:v>1.8891247470010364</c:v>
                </c:pt>
                <c:pt idx="189">
                  <c:v>1.9031445919928913</c:v>
                </c:pt>
                <c:pt idx="190">
                  <c:v>1.9111911931677938</c:v>
                </c:pt>
                <c:pt idx="191">
                  <c:v>1.8965295947080019</c:v>
                </c:pt>
                <c:pt idx="192">
                  <c:v>1.8502246137137779</c:v>
                </c:pt>
                <c:pt idx="193">
                  <c:v>1.8210001480969538</c:v>
                </c:pt>
                <c:pt idx="194">
                  <c:v>1.8232216024090435</c:v>
                </c:pt>
                <c:pt idx="195">
                  <c:v>1.8248506689045758</c:v>
                </c:pt>
                <c:pt idx="196">
                  <c:v>1.8347237991805299</c:v>
                </c:pt>
                <c:pt idx="197">
                  <c:v>1.8454855111813198</c:v>
                </c:pt>
                <c:pt idx="198">
                  <c:v>1.8611344226687068</c:v>
                </c:pt>
                <c:pt idx="199">
                  <c:v>1.9005775781211434</c:v>
                </c:pt>
                <c:pt idx="200">
                  <c:v>1.932319691958335</c:v>
                </c:pt>
                <c:pt idx="201">
                  <c:v>1.9182504813151005</c:v>
                </c:pt>
                <c:pt idx="202">
                  <c:v>1.9032433232956507</c:v>
                </c:pt>
                <c:pt idx="203">
                  <c:v>1.8791035197709434</c:v>
                </c:pt>
                <c:pt idx="204">
                  <c:v>1.8493853976403214</c:v>
                </c:pt>
                <c:pt idx="205">
                  <c:v>1.8519524115120698</c:v>
                </c:pt>
                <c:pt idx="206">
                  <c:v>1.8588142370538576</c:v>
                </c:pt>
                <c:pt idx="207">
                  <c:v>1.8379819321715949</c:v>
                </c:pt>
                <c:pt idx="208">
                  <c:v>1.8398578269240262</c:v>
                </c:pt>
                <c:pt idx="209">
                  <c:v>1.8045120205361107</c:v>
                </c:pt>
                <c:pt idx="210">
                  <c:v>1.8086587352520114</c:v>
                </c:pt>
                <c:pt idx="211">
                  <c:v>1.8462753616033962</c:v>
                </c:pt>
                <c:pt idx="212">
                  <c:v>1.8334402922446562</c:v>
                </c:pt>
                <c:pt idx="213">
                  <c:v>1.8148294416744826</c:v>
                </c:pt>
                <c:pt idx="214">
                  <c:v>1.7925655329022065</c:v>
                </c:pt>
                <c:pt idx="215">
                  <c:v>1.7708446462951077</c:v>
                </c:pt>
                <c:pt idx="216">
                  <c:v>1.7715851310658044</c:v>
                </c:pt>
                <c:pt idx="217">
                  <c:v>1.7705978180382089</c:v>
                </c:pt>
                <c:pt idx="218">
                  <c:v>1.7480377153576541</c:v>
                </c:pt>
                <c:pt idx="219">
                  <c:v>1.7440390975958926</c:v>
                </c:pt>
                <c:pt idx="220">
                  <c:v>1.7609715160191537</c:v>
                </c:pt>
                <c:pt idx="221">
                  <c:v>1.774448338845831</c:v>
                </c:pt>
                <c:pt idx="222">
                  <c:v>1.7996248210495138</c:v>
                </c:pt>
                <c:pt idx="223">
                  <c:v>1.794342696351878</c:v>
                </c:pt>
                <c:pt idx="224">
                  <c:v>1.7968603445722464</c:v>
                </c:pt>
                <c:pt idx="225">
                  <c:v>1.8060917213802634</c:v>
                </c:pt>
                <c:pt idx="226">
                  <c:v>1.787727699066989</c:v>
                </c:pt>
                <c:pt idx="227">
                  <c:v>1.7965641506639676</c:v>
                </c:pt>
                <c:pt idx="228">
                  <c:v>1.7371772720541048</c:v>
                </c:pt>
                <c:pt idx="229">
                  <c:v>1.7340178703657991</c:v>
                </c:pt>
                <c:pt idx="230">
                  <c:v>1.6961050501061359</c:v>
                </c:pt>
                <c:pt idx="231">
                  <c:v>1.6933899392802485</c:v>
                </c:pt>
                <c:pt idx="232">
                  <c:v>1.7039541886755194</c:v>
                </c:pt>
                <c:pt idx="233">
                  <c:v>1.6789258034259762</c:v>
                </c:pt>
                <c:pt idx="234">
                  <c:v>1.67596386434319</c:v>
                </c:pt>
                <c:pt idx="235">
                  <c:v>1.6710272992052131</c:v>
                </c:pt>
                <c:pt idx="236">
                  <c:v>1.6482697339191388</c:v>
                </c:pt>
                <c:pt idx="237">
                  <c:v>1.651429135607444</c:v>
                </c:pt>
                <c:pt idx="238">
                  <c:v>1.6664362936268944</c:v>
                </c:pt>
                <c:pt idx="239">
                  <c:v>1.6616478254430567</c:v>
                </c:pt>
                <c:pt idx="240">
                  <c:v>1.6936367675371473</c:v>
                </c:pt>
                <c:pt idx="241">
                  <c:v>1.7009922495927332</c:v>
                </c:pt>
                <c:pt idx="242">
                  <c:v>1.7044478451893172</c:v>
                </c:pt>
                <c:pt idx="243">
                  <c:v>1.7216764575208567</c:v>
                </c:pt>
                <c:pt idx="244">
                  <c:v>1.6896381497753863</c:v>
                </c:pt>
                <c:pt idx="245">
                  <c:v>1.7050402330058743</c:v>
                </c:pt>
                <c:pt idx="246">
                  <c:v>1.6983265044182254</c:v>
                </c:pt>
                <c:pt idx="247">
                  <c:v>1.691563410179197</c:v>
                </c:pt>
                <c:pt idx="248">
                  <c:v>1.7069654934096852</c:v>
                </c:pt>
                <c:pt idx="249">
                  <c:v>1.6736930443797204</c:v>
                </c:pt>
                <c:pt idx="250">
                  <c:v>1.6840598311694721</c:v>
                </c:pt>
                <c:pt idx="251">
                  <c:v>1.6956607592437181</c:v>
                </c:pt>
                <c:pt idx="252">
                  <c:v>1.6964999753171741</c:v>
                </c:pt>
                <c:pt idx="253">
                  <c:v>1.6810485264353059</c:v>
                </c:pt>
                <c:pt idx="254">
                  <c:v>1.64807227131362</c:v>
                </c:pt>
                <c:pt idx="255">
                  <c:v>1.6298563459544846</c:v>
                </c:pt>
                <c:pt idx="256">
                  <c:v>1.6372118280100707</c:v>
                </c:pt>
                <c:pt idx="257">
                  <c:v>1.662881966727551</c:v>
                </c:pt>
                <c:pt idx="258">
                  <c:v>1.6693488670583005</c:v>
                </c:pt>
                <c:pt idx="259">
                  <c:v>1.6466900330749863</c:v>
                </c:pt>
                <c:pt idx="260">
                  <c:v>1.6260551907982423</c:v>
                </c:pt>
                <c:pt idx="261">
                  <c:v>1.6123809053660463</c:v>
                </c:pt>
                <c:pt idx="262">
                  <c:v>1.6316828750555361</c:v>
                </c:pt>
                <c:pt idx="263">
                  <c:v>1.639828207533198</c:v>
                </c:pt>
                <c:pt idx="264">
                  <c:v>1.6403712296983757</c:v>
                </c:pt>
                <c:pt idx="265">
                  <c:v>1.6378042158266277</c:v>
                </c:pt>
                <c:pt idx="266">
                  <c:v>1.6359776867255764</c:v>
                </c:pt>
                <c:pt idx="267">
                  <c:v>1.6421483931480476</c:v>
                </c:pt>
                <c:pt idx="268">
                  <c:v>1.6347929110924615</c:v>
                </c:pt>
                <c:pt idx="269">
                  <c:v>1.6150960161919337</c:v>
                </c:pt>
                <c:pt idx="270">
                  <c:v>1.6129239275312235</c:v>
                </c:pt>
                <c:pt idx="271">
                  <c:v>1.6157377696598707</c:v>
                </c:pt>
                <c:pt idx="272">
                  <c:v>1.6229451547613167</c:v>
                </c:pt>
                <c:pt idx="273">
                  <c:v>1.6285728390186109</c:v>
                </c:pt>
                <c:pt idx="274">
                  <c:v>1.6249691464678875</c:v>
                </c:pt>
                <c:pt idx="275">
                  <c:v>1.6243767586513305</c:v>
                </c:pt>
                <c:pt idx="276">
                  <c:v>1.6356321271659175</c:v>
                </c:pt>
                <c:pt idx="277">
                  <c:v>1.6426420496618452</c:v>
                </c:pt>
                <c:pt idx="278">
                  <c:v>1.6397788418818184</c:v>
                </c:pt>
                <c:pt idx="279">
                  <c:v>1.6328676506886508</c:v>
                </c:pt>
                <c:pt idx="280">
                  <c:v>1.626746309917559</c:v>
                </c:pt>
                <c:pt idx="281">
                  <c:v>1.6194401935133533</c:v>
                </c:pt>
                <c:pt idx="282">
                  <c:v>1.6010761712000787</c:v>
                </c:pt>
                <c:pt idx="283">
                  <c:v>1.5949548304289873</c:v>
                </c:pt>
                <c:pt idx="284">
                  <c:v>1.586661400997186</c:v>
                </c:pt>
                <c:pt idx="285">
                  <c:v>1.5776768524460678</c:v>
                </c:pt>
                <c:pt idx="286">
                  <c:v>1.6028039689983706</c:v>
                </c:pt>
                <c:pt idx="287">
                  <c:v>1.6146517253295154</c:v>
                </c:pt>
                <c:pt idx="288">
                  <c:v>1.6167744483388455</c:v>
                </c:pt>
                <c:pt idx="289">
                  <c:v>1.6112454953843114</c:v>
                </c:pt>
                <c:pt idx="290">
                  <c:v>1.6048279607049414</c:v>
                </c:pt>
                <c:pt idx="291">
                  <c:v>1.5955472182455446</c:v>
                </c:pt>
                <c:pt idx="292">
                  <c:v>1.5923384509058593</c:v>
                </c:pt>
                <c:pt idx="293">
                  <c:v>1.5763439798588141</c:v>
                </c:pt>
                <c:pt idx="294">
                  <c:v>1.5602014118576295</c:v>
                </c:pt>
                <c:pt idx="295">
                  <c:v>1.546922051636471</c:v>
                </c:pt>
                <c:pt idx="296">
                  <c:v>1.5400108604433034</c:v>
                </c:pt>
                <c:pt idx="297">
                  <c:v>1.5450461568840397</c:v>
                </c:pt>
                <c:pt idx="298">
                  <c:v>1.5634595448486941</c:v>
                </c:pt>
                <c:pt idx="299">
                  <c:v>1.5756528607394971</c:v>
                </c:pt>
                <c:pt idx="300">
                  <c:v>1.5719998025373942</c:v>
                </c:pt>
                <c:pt idx="301">
                  <c:v>1.5441575751592043</c:v>
                </c:pt>
                <c:pt idx="302">
                  <c:v>1.5238189267907387</c:v>
                </c:pt>
                <c:pt idx="303">
                  <c:v>1.5160191538727354</c:v>
                </c:pt>
                <c:pt idx="304">
                  <c:v>1.5292985140938933</c:v>
                </c:pt>
                <c:pt idx="305">
                  <c:v>1.5266821345707655</c:v>
                </c:pt>
                <c:pt idx="306">
                  <c:v>1.5180925112306856</c:v>
                </c:pt>
                <c:pt idx="307">
                  <c:v>1.5104902009182009</c:v>
                </c:pt>
                <c:pt idx="308">
                  <c:v>1.4944957298711554</c:v>
                </c:pt>
                <c:pt idx="309">
                  <c:v>1.4877326356321272</c:v>
                </c:pt>
                <c:pt idx="310">
                  <c:v>1.4791923779434268</c:v>
                </c:pt>
                <c:pt idx="311">
                  <c:v>1.4521400009873129</c:v>
                </c:pt>
                <c:pt idx="312">
                  <c:v>1.4474502641062346</c:v>
                </c:pt>
                <c:pt idx="313">
                  <c:v>1.429382435701239</c:v>
                </c:pt>
                <c:pt idx="314">
                  <c:v>1.4262723996643134</c:v>
                </c:pt>
                <c:pt idx="315">
                  <c:v>1.4154613220121437</c:v>
                </c:pt>
                <c:pt idx="316">
                  <c:v>1.4104260255714072</c:v>
                </c:pt>
                <c:pt idx="317">
                  <c:v>1.4051439008737718</c:v>
                </c:pt>
                <c:pt idx="318">
                  <c:v>1.3981833440292242</c:v>
                </c:pt>
                <c:pt idx="319">
                  <c:v>1.3811521943032035</c:v>
                </c:pt>
                <c:pt idx="320">
                  <c:v>1.3730068618255415</c:v>
                </c:pt>
                <c:pt idx="321">
                  <c:v>1.3685145875499827</c:v>
                </c:pt>
                <c:pt idx="322">
                  <c:v>1.3751789504862517</c:v>
                </c:pt>
                <c:pt idx="323">
                  <c:v>1.3648121636964998</c:v>
                </c:pt>
                <c:pt idx="324">
                  <c:v>1.3517796317322404</c:v>
                </c:pt>
                <c:pt idx="325">
                  <c:v>1.3266525151799378</c:v>
                </c:pt>
                <c:pt idx="326">
                  <c:v>1.2870612627733622</c:v>
                </c:pt>
                <c:pt idx="327">
                  <c:v>1.2795576837636373</c:v>
                </c:pt>
                <c:pt idx="328">
                  <c:v>1.2659327639828206</c:v>
                </c:pt>
                <c:pt idx="329">
                  <c:v>1.2588734758355133</c:v>
                </c:pt>
                <c:pt idx="330">
                  <c:v>1.2479143012292047</c:v>
                </c:pt>
                <c:pt idx="331">
                  <c:v>1.2377449770449718</c:v>
                </c:pt>
                <c:pt idx="332">
                  <c:v>1.2196771486399762</c:v>
                </c:pt>
                <c:pt idx="333">
                  <c:v>1.2188872982178998</c:v>
                </c:pt>
                <c:pt idx="334">
                  <c:v>1.2200720738510145</c:v>
                </c:pt>
                <c:pt idx="335">
                  <c:v>1.2005726415560054</c:v>
                </c:pt>
                <c:pt idx="336">
                  <c:v>1.179987164930641</c:v>
                </c:pt>
                <c:pt idx="337">
                  <c:v>1.1631534778101398</c:v>
                </c:pt>
                <c:pt idx="338">
                  <c:v>1.1415313225058004</c:v>
                </c:pt>
                <c:pt idx="339">
                  <c:v>1.1212420397887146</c:v>
                </c:pt>
                <c:pt idx="340">
                  <c:v>1.1122081255862173</c:v>
                </c:pt>
                <c:pt idx="341">
                  <c:v>1.1007059288147307</c:v>
                </c:pt>
                <c:pt idx="342">
                  <c:v>1.0983363775485016</c:v>
                </c:pt>
                <c:pt idx="343">
                  <c:v>1.1006565631633507</c:v>
                </c:pt>
                <c:pt idx="344">
                  <c:v>1.0808115713086832</c:v>
                </c:pt>
                <c:pt idx="345">
                  <c:v>1.0477365848842375</c:v>
                </c:pt>
                <c:pt idx="346">
                  <c:v>1.0295206595251025</c:v>
                </c:pt>
                <c:pt idx="347">
                  <c:v>1.0062694377252306</c:v>
                </c:pt>
                <c:pt idx="348">
                  <c:v>1.0052821246976353</c:v>
                </c:pt>
                <c:pt idx="349">
                  <c:v>1.0139211136890951</c:v>
                </c:pt>
                <c:pt idx="350">
                  <c:v>0.98282075331983998</c:v>
                </c:pt>
                <c:pt idx="351">
                  <c:v>0.97082490003455579</c:v>
                </c:pt>
                <c:pt idx="352">
                  <c:v>0.94500666436293601</c:v>
                </c:pt>
                <c:pt idx="353">
                  <c:v>0.9349854371328431</c:v>
                </c:pt>
                <c:pt idx="354">
                  <c:v>0.93908278619736363</c:v>
                </c:pt>
                <c:pt idx="355">
                  <c:v>0.91973145085649388</c:v>
                </c:pt>
                <c:pt idx="356">
                  <c:v>0.9123266031495284</c:v>
                </c:pt>
                <c:pt idx="357">
                  <c:v>0.90230537591943505</c:v>
                </c:pt>
                <c:pt idx="358">
                  <c:v>0.88512612923927547</c:v>
                </c:pt>
                <c:pt idx="359">
                  <c:v>0.89139556696450606</c:v>
                </c:pt>
                <c:pt idx="360">
                  <c:v>0.89026015698277128</c:v>
                </c:pt>
                <c:pt idx="361">
                  <c:v>0.88236165276200818</c:v>
                </c:pt>
                <c:pt idx="362">
                  <c:v>0.88650836747790862</c:v>
                </c:pt>
                <c:pt idx="363">
                  <c:v>0.87347583551364949</c:v>
                </c:pt>
                <c:pt idx="364">
                  <c:v>0.86350397393493605</c:v>
                </c:pt>
                <c:pt idx="365">
                  <c:v>0.84770696549340974</c:v>
                </c:pt>
                <c:pt idx="366">
                  <c:v>0.83353902354741582</c:v>
                </c:pt>
                <c:pt idx="367">
                  <c:v>0.83793256652021519</c:v>
                </c:pt>
                <c:pt idx="368">
                  <c:v>0.82193809547316987</c:v>
                </c:pt>
                <c:pt idx="369">
                  <c:v>0.81779138075726898</c:v>
                </c:pt>
                <c:pt idx="370">
                  <c:v>0.81458261341758387</c:v>
                </c:pt>
                <c:pt idx="371">
                  <c:v>0.80199437231574255</c:v>
                </c:pt>
                <c:pt idx="372">
                  <c:v>0.80308041664609742</c:v>
                </c:pt>
                <c:pt idx="373">
                  <c:v>0.79202251073702912</c:v>
                </c:pt>
                <c:pt idx="374">
                  <c:v>0.7732635632127165</c:v>
                </c:pt>
                <c:pt idx="375">
                  <c:v>0.77005479587303149</c:v>
                </c:pt>
                <c:pt idx="376">
                  <c:v>0.76274867946882541</c:v>
                </c:pt>
                <c:pt idx="377">
                  <c:v>0.76304487337710425</c:v>
                </c:pt>
                <c:pt idx="378">
                  <c:v>0.76403218640469961</c:v>
                </c:pt>
                <c:pt idx="379">
                  <c:v>0.75440588438564449</c:v>
                </c:pt>
                <c:pt idx="380">
                  <c:v>0.75080219183492125</c:v>
                </c:pt>
                <c:pt idx="381">
                  <c:v>0.75485017524806231</c:v>
                </c:pt>
                <c:pt idx="382">
                  <c:v>0.74759342449523614</c:v>
                </c:pt>
                <c:pt idx="383">
                  <c:v>0.74823517796317329</c:v>
                </c:pt>
                <c:pt idx="384">
                  <c:v>0.73811521943032044</c:v>
                </c:pt>
                <c:pt idx="385">
                  <c:v>0.73189514735646921</c:v>
                </c:pt>
                <c:pt idx="386">
                  <c:v>0.7316483190995704</c:v>
                </c:pt>
                <c:pt idx="387">
                  <c:v>0.72547761267709909</c:v>
                </c:pt>
                <c:pt idx="388">
                  <c:v>0.72054104753912218</c:v>
                </c:pt>
                <c:pt idx="389">
                  <c:v>0.7114577676852446</c:v>
                </c:pt>
                <c:pt idx="390">
                  <c:v>0.71126030507972526</c:v>
                </c:pt>
                <c:pt idx="391">
                  <c:v>0.72207138273189519</c:v>
                </c:pt>
                <c:pt idx="392">
                  <c:v>0.72819272350298647</c:v>
                </c:pt>
                <c:pt idx="393">
                  <c:v>0.71856642148393135</c:v>
                </c:pt>
                <c:pt idx="394">
                  <c:v>0.7069654934096854</c:v>
                </c:pt>
                <c:pt idx="395">
                  <c:v>0.69250135755541276</c:v>
                </c:pt>
                <c:pt idx="396">
                  <c:v>0.68608382287604264</c:v>
                </c:pt>
                <c:pt idx="397">
                  <c:v>0.68628128548156198</c:v>
                </c:pt>
                <c:pt idx="398">
                  <c:v>0.68939132151848759</c:v>
                </c:pt>
                <c:pt idx="399">
                  <c:v>0.68766352372019557</c:v>
                </c:pt>
                <c:pt idx="400">
                  <c:v>0.69516710272992055</c:v>
                </c:pt>
                <c:pt idx="401">
                  <c:v>0.69669743792269312</c:v>
                </c:pt>
                <c:pt idx="402">
                  <c:v>0.67897516907735589</c:v>
                </c:pt>
                <c:pt idx="403">
                  <c:v>0.6808016981784073</c:v>
                </c:pt>
                <c:pt idx="404">
                  <c:v>0.67803722170114045</c:v>
                </c:pt>
                <c:pt idx="405">
                  <c:v>0.66885521054450314</c:v>
                </c:pt>
                <c:pt idx="406">
                  <c:v>0.6650540553882609</c:v>
                </c:pt>
                <c:pt idx="407">
                  <c:v>0.64333316878116209</c:v>
                </c:pt>
                <c:pt idx="408">
                  <c:v>0.64313570617564275</c:v>
                </c:pt>
                <c:pt idx="409">
                  <c:v>0.65063928518536818</c:v>
                </c:pt>
                <c:pt idx="410">
                  <c:v>0.65774793898405481</c:v>
                </c:pt>
                <c:pt idx="411">
                  <c:v>0.65774793898405481</c:v>
                </c:pt>
                <c:pt idx="412">
                  <c:v>0.65794540158957371</c:v>
                </c:pt>
                <c:pt idx="413">
                  <c:v>0.65345312731401495</c:v>
                </c:pt>
                <c:pt idx="414">
                  <c:v>0.64955324085501287</c:v>
                </c:pt>
                <c:pt idx="415">
                  <c:v>0.65177469516710251</c:v>
                </c:pt>
                <c:pt idx="416">
                  <c:v>0.64150663968011068</c:v>
                </c:pt>
                <c:pt idx="417">
                  <c:v>0.64116108012045192</c:v>
                </c:pt>
                <c:pt idx="418">
                  <c:v>0.63938391667078054</c:v>
                </c:pt>
                <c:pt idx="419">
                  <c:v>0.64254331835908562</c:v>
                </c:pt>
                <c:pt idx="420">
                  <c:v>0.64219775879942731</c:v>
                </c:pt>
                <c:pt idx="421">
                  <c:v>0.63592832107419661</c:v>
                </c:pt>
                <c:pt idx="422">
                  <c:v>0.63331194155106874</c:v>
                </c:pt>
                <c:pt idx="423">
                  <c:v>0.62245149824751933</c:v>
                </c:pt>
                <c:pt idx="424">
                  <c:v>0.61712000789850407</c:v>
                </c:pt>
                <c:pt idx="425">
                  <c:v>0.61647825443056703</c:v>
                </c:pt>
                <c:pt idx="426">
                  <c:v>0.60778989978772779</c:v>
                </c:pt>
                <c:pt idx="427">
                  <c:v>0.60329762551216848</c:v>
                </c:pt>
                <c:pt idx="428">
                  <c:v>0.60240904378733251</c:v>
                </c:pt>
                <c:pt idx="429">
                  <c:v>0.59189416004344186</c:v>
                </c:pt>
                <c:pt idx="430">
                  <c:v>0.59228908525447976</c:v>
                </c:pt>
                <c:pt idx="431">
                  <c:v>0.59989139556696458</c:v>
                </c:pt>
                <c:pt idx="432">
                  <c:v>0.60690131806289183</c:v>
                </c:pt>
                <c:pt idx="433">
                  <c:v>0.61682381399022579</c:v>
                </c:pt>
                <c:pt idx="434">
                  <c:v>0.61168978624672943</c:v>
                </c:pt>
                <c:pt idx="435">
                  <c:v>0.59766994125487494</c:v>
                </c:pt>
                <c:pt idx="436">
                  <c:v>0.59347386088759446</c:v>
                </c:pt>
                <c:pt idx="437">
                  <c:v>0.59184479439206195</c:v>
                </c:pt>
                <c:pt idx="438">
                  <c:v>0.60280396899837085</c:v>
                </c:pt>
                <c:pt idx="439">
                  <c:v>0.60601273633805586</c:v>
                </c:pt>
                <c:pt idx="440">
                  <c:v>0.59021572789652943</c:v>
                </c:pt>
                <c:pt idx="441">
                  <c:v>0.5848348718961347</c:v>
                </c:pt>
                <c:pt idx="442">
                  <c:v>0.575356666831219</c:v>
                </c:pt>
                <c:pt idx="443">
                  <c:v>0.57357950338154706</c:v>
                </c:pt>
                <c:pt idx="444">
                  <c:v>0.58019450066643607</c:v>
                </c:pt>
                <c:pt idx="445">
                  <c:v>0.58996889963963062</c:v>
                </c:pt>
                <c:pt idx="446">
                  <c:v>0.58893222096065567</c:v>
                </c:pt>
                <c:pt idx="447">
                  <c:v>0.59085748136446659</c:v>
                </c:pt>
                <c:pt idx="448">
                  <c:v>0.59085748136446659</c:v>
                </c:pt>
                <c:pt idx="449">
                  <c:v>0.57417189119810419</c:v>
                </c:pt>
                <c:pt idx="450">
                  <c:v>0.5833539023547416</c:v>
                </c:pt>
                <c:pt idx="451">
                  <c:v>0.58128054499679138</c:v>
                </c:pt>
                <c:pt idx="452">
                  <c:v>0.58256405193266514</c:v>
                </c:pt>
                <c:pt idx="453">
                  <c:v>0.59105494396998548</c:v>
                </c:pt>
                <c:pt idx="454">
                  <c:v>0.58967270573135222</c:v>
                </c:pt>
                <c:pt idx="455">
                  <c:v>0.58039196327195541</c:v>
                </c:pt>
                <c:pt idx="456">
                  <c:v>0.57935528459298014</c:v>
                </c:pt>
                <c:pt idx="457">
                  <c:v>0.5713086834180775</c:v>
                </c:pt>
                <c:pt idx="458">
                  <c:v>0.57116058646393852</c:v>
                </c:pt>
                <c:pt idx="459">
                  <c:v>0.5800464037122971</c:v>
                </c:pt>
                <c:pt idx="460">
                  <c:v>0.57905909068470174</c:v>
                </c:pt>
                <c:pt idx="461">
                  <c:v>0.58152737325369019</c:v>
                </c:pt>
                <c:pt idx="462">
                  <c:v>0.5801451350150566</c:v>
                </c:pt>
                <c:pt idx="463">
                  <c:v>0.57456681640914253</c:v>
                </c:pt>
                <c:pt idx="464">
                  <c:v>0.57496174162018077</c:v>
                </c:pt>
                <c:pt idx="465">
                  <c:v>0.57955274719849947</c:v>
                </c:pt>
                <c:pt idx="466">
                  <c:v>0.58552599101545133</c:v>
                </c:pt>
                <c:pt idx="467">
                  <c:v>0.58888285530927575</c:v>
                </c:pt>
                <c:pt idx="468">
                  <c:v>0.59273337611689791</c:v>
                </c:pt>
                <c:pt idx="469">
                  <c:v>0.58597028187786948</c:v>
                </c:pt>
                <c:pt idx="470">
                  <c:v>0.58676013229994561</c:v>
                </c:pt>
                <c:pt idx="471">
                  <c:v>0.5863158414375278</c:v>
                </c:pt>
                <c:pt idx="472">
                  <c:v>0.58597028187786948</c:v>
                </c:pt>
                <c:pt idx="473">
                  <c:v>0.59890408253936911</c:v>
                </c:pt>
                <c:pt idx="474">
                  <c:v>0.59243718220861907</c:v>
                </c:pt>
                <c:pt idx="475">
                  <c:v>0.5959915091079625</c:v>
                </c:pt>
                <c:pt idx="476">
                  <c:v>0.58996889963963062</c:v>
                </c:pt>
                <c:pt idx="477">
                  <c:v>0.57900972503332182</c:v>
                </c:pt>
                <c:pt idx="478">
                  <c:v>0.58088561978575315</c:v>
                </c:pt>
                <c:pt idx="479">
                  <c:v>0.57560349508811781</c:v>
                </c:pt>
                <c:pt idx="480">
                  <c:v>0.57891099373056232</c:v>
                </c:pt>
                <c:pt idx="481">
                  <c:v>0.58488423754751417</c:v>
                </c:pt>
                <c:pt idx="482">
                  <c:v>0.58764871402478147</c:v>
                </c:pt>
                <c:pt idx="483">
                  <c:v>0.59258527916275849</c:v>
                </c:pt>
                <c:pt idx="484">
                  <c:v>0.59056128745618774</c:v>
                </c:pt>
                <c:pt idx="485">
                  <c:v>0.59006763094239012</c:v>
                </c:pt>
                <c:pt idx="486">
                  <c:v>0.59372068914449327</c:v>
                </c:pt>
                <c:pt idx="487">
                  <c:v>0.59174606308930255</c:v>
                </c:pt>
                <c:pt idx="488">
                  <c:v>0.59702818778693778</c:v>
                </c:pt>
                <c:pt idx="489">
                  <c:v>0.60403811028286503</c:v>
                </c:pt>
                <c:pt idx="490">
                  <c:v>0.60063188033766113</c:v>
                </c:pt>
                <c:pt idx="491">
                  <c:v>0.60117490250283834</c:v>
                </c:pt>
                <c:pt idx="492">
                  <c:v>0.59806486646591317</c:v>
                </c:pt>
                <c:pt idx="493">
                  <c:v>0.58409438712543815</c:v>
                </c:pt>
                <c:pt idx="494">
                  <c:v>0.58794490793306031</c:v>
                </c:pt>
                <c:pt idx="495">
                  <c:v>0.5944118082638099</c:v>
                </c:pt>
                <c:pt idx="496">
                  <c:v>0.59994076121834405</c:v>
                </c:pt>
                <c:pt idx="497">
                  <c:v>0.60053314903490163</c:v>
                </c:pt>
                <c:pt idx="498">
                  <c:v>0.59732438169521662</c:v>
                </c:pt>
                <c:pt idx="499">
                  <c:v>0.58518043145579302</c:v>
                </c:pt>
                <c:pt idx="500">
                  <c:v>0.57614651725329502</c:v>
                </c:pt>
                <c:pt idx="501">
                  <c:v>0.58088561978575315</c:v>
                </c:pt>
                <c:pt idx="502">
                  <c:v>0.58473614059337531</c:v>
                </c:pt>
                <c:pt idx="503">
                  <c:v>0.58789554228168039</c:v>
                </c:pt>
                <c:pt idx="504">
                  <c:v>0.5848348718961347</c:v>
                </c:pt>
                <c:pt idx="505">
                  <c:v>0.58695759490546495</c:v>
                </c:pt>
                <c:pt idx="506">
                  <c:v>0.58700696055684443</c:v>
                </c:pt>
                <c:pt idx="507">
                  <c:v>0.58414375277681763</c:v>
                </c:pt>
                <c:pt idx="508">
                  <c:v>0.58996889963963062</c:v>
                </c:pt>
                <c:pt idx="509">
                  <c:v>0.5912030409241249</c:v>
                </c:pt>
                <c:pt idx="510">
                  <c:v>0.59426371130967048</c:v>
                </c:pt>
                <c:pt idx="511">
                  <c:v>0.59386878609863269</c:v>
                </c:pt>
                <c:pt idx="512">
                  <c:v>0.59298020437379673</c:v>
                </c:pt>
                <c:pt idx="513">
                  <c:v>0.58443994668509647</c:v>
                </c:pt>
                <c:pt idx="514">
                  <c:v>0.57905909068470174</c:v>
                </c:pt>
                <c:pt idx="515">
                  <c:v>0.58221849237300682</c:v>
                </c:pt>
                <c:pt idx="516">
                  <c:v>0.57915782198746113</c:v>
                </c:pt>
                <c:pt idx="517">
                  <c:v>0.58044132892333489</c:v>
                </c:pt>
                <c:pt idx="518">
                  <c:v>0.58424248407957757</c:v>
                </c:pt>
                <c:pt idx="519">
                  <c:v>0.58824110184133871</c:v>
                </c:pt>
                <c:pt idx="520">
                  <c:v>0.59332576393345504</c:v>
                </c:pt>
                <c:pt idx="521">
                  <c:v>0.59801550081453325</c:v>
                </c:pt>
                <c:pt idx="522">
                  <c:v>0.59194352569482145</c:v>
                </c:pt>
                <c:pt idx="523">
                  <c:v>0.58197166411610801</c:v>
                </c:pt>
                <c:pt idx="524">
                  <c:v>0.57027200473910256</c:v>
                </c:pt>
                <c:pt idx="525">
                  <c:v>0.56647084958286043</c:v>
                </c:pt>
                <c:pt idx="526">
                  <c:v>0.56913659475736778</c:v>
                </c:pt>
                <c:pt idx="527">
                  <c:v>0.57219726514291347</c:v>
                </c:pt>
                <c:pt idx="528">
                  <c:v>0.56948215431702609</c:v>
                </c:pt>
                <c:pt idx="529">
                  <c:v>0.56948215431702609</c:v>
                </c:pt>
                <c:pt idx="530">
                  <c:v>0.57091375820703971</c:v>
                </c:pt>
                <c:pt idx="531">
                  <c:v>0.57752875549192872</c:v>
                </c:pt>
                <c:pt idx="532">
                  <c:v>0.578565434170904</c:v>
                </c:pt>
                <c:pt idx="533">
                  <c:v>0.57441871945500311</c:v>
                </c:pt>
                <c:pt idx="534">
                  <c:v>0.57061756429876087</c:v>
                </c:pt>
                <c:pt idx="535">
                  <c:v>0.56647084958286043</c:v>
                </c:pt>
                <c:pt idx="536">
                  <c:v>0.57274028730809112</c:v>
                </c:pt>
                <c:pt idx="537">
                  <c:v>0.57293774991361002</c:v>
                </c:pt>
                <c:pt idx="538">
                  <c:v>0.57629461420743444</c:v>
                </c:pt>
                <c:pt idx="539">
                  <c:v>0.57698573332675107</c:v>
                </c:pt>
                <c:pt idx="540">
                  <c:v>0.57905909068470174</c:v>
                </c:pt>
                <c:pt idx="541">
                  <c:v>0.58745125141926258</c:v>
                </c:pt>
                <c:pt idx="542">
                  <c:v>0.59169669743792253</c:v>
                </c:pt>
                <c:pt idx="543">
                  <c:v>0.59263464481413852</c:v>
                </c:pt>
                <c:pt idx="544">
                  <c:v>0.58819173618995912</c:v>
                </c:pt>
                <c:pt idx="545">
                  <c:v>0.58661203534580619</c:v>
                </c:pt>
                <c:pt idx="546">
                  <c:v>0.57609715160191555</c:v>
                </c:pt>
                <c:pt idx="547">
                  <c:v>0.57639334551019383</c:v>
                </c:pt>
                <c:pt idx="548">
                  <c:v>0.57836797156538466</c:v>
                </c:pt>
                <c:pt idx="549">
                  <c:v>0.57422125684948422</c:v>
                </c:pt>
                <c:pt idx="550">
                  <c:v>0.57945401589573953</c:v>
                </c:pt>
                <c:pt idx="551">
                  <c:v>0.58088561978575315</c:v>
                </c:pt>
                <c:pt idx="552">
                  <c:v>0.58157673890506978</c:v>
                </c:pt>
                <c:pt idx="553">
                  <c:v>0.58211976107024743</c:v>
                </c:pt>
                <c:pt idx="554">
                  <c:v>0.5863158414375278</c:v>
                </c:pt>
                <c:pt idx="555">
                  <c:v>0.5987559855852298</c:v>
                </c:pt>
                <c:pt idx="556">
                  <c:v>0.59855852297971091</c:v>
                </c:pt>
                <c:pt idx="557">
                  <c:v>0.59495483042898756</c:v>
                </c:pt>
                <c:pt idx="558">
                  <c:v>0.59204225699758084</c:v>
                </c:pt>
                <c:pt idx="559">
                  <c:v>0.58562472231821072</c:v>
                </c:pt>
                <c:pt idx="560">
                  <c:v>0.58360073061164053</c:v>
                </c:pt>
                <c:pt idx="561">
                  <c:v>0.5862171101347684</c:v>
                </c:pt>
                <c:pt idx="562">
                  <c:v>0.58246532062990564</c:v>
                </c:pt>
                <c:pt idx="563">
                  <c:v>0.58098435108851254</c:v>
                </c:pt>
                <c:pt idx="564">
                  <c:v>0.58118181369403143</c:v>
                </c:pt>
                <c:pt idx="565">
                  <c:v>0.58286024584094398</c:v>
                </c:pt>
                <c:pt idx="566">
                  <c:v>0.57979957545539829</c:v>
                </c:pt>
                <c:pt idx="567">
                  <c:v>0.57683763637261209</c:v>
                </c:pt>
                <c:pt idx="568">
                  <c:v>0.57510983857432019</c:v>
                </c:pt>
                <c:pt idx="569">
                  <c:v>0.57713383028089038</c:v>
                </c:pt>
                <c:pt idx="570">
                  <c:v>0.57589968899639621</c:v>
                </c:pt>
                <c:pt idx="571">
                  <c:v>0.57594905464777613</c:v>
                </c:pt>
                <c:pt idx="572">
                  <c:v>0.58216912672162691</c:v>
                </c:pt>
                <c:pt idx="573">
                  <c:v>0.58078688848299365</c:v>
                </c:pt>
                <c:pt idx="574">
                  <c:v>0.58597028187786948</c:v>
                </c:pt>
                <c:pt idx="575">
                  <c:v>0.58276151453818448</c:v>
                </c:pt>
                <c:pt idx="576">
                  <c:v>0.57639334551019383</c:v>
                </c:pt>
                <c:pt idx="577">
                  <c:v>0.57283901861085051</c:v>
                </c:pt>
                <c:pt idx="578">
                  <c:v>0.56548353655526495</c:v>
                </c:pt>
                <c:pt idx="579">
                  <c:v>0.56143555314212346</c:v>
                </c:pt>
                <c:pt idx="580">
                  <c:v>0.5555610406279311</c:v>
                </c:pt>
                <c:pt idx="581">
                  <c:v>0.55620279409586815</c:v>
                </c:pt>
                <c:pt idx="582">
                  <c:v>0.55941156143555315</c:v>
                </c:pt>
                <c:pt idx="583">
                  <c:v>0.56533543960112564</c:v>
                </c:pt>
                <c:pt idx="584">
                  <c:v>0.57012390778496314</c:v>
                </c:pt>
                <c:pt idx="585">
                  <c:v>0.56281779138075716</c:v>
                </c:pt>
                <c:pt idx="586">
                  <c:v>0.56479241743594799</c:v>
                </c:pt>
                <c:pt idx="587">
                  <c:v>0.56336081354593481</c:v>
                </c:pt>
                <c:pt idx="588">
                  <c:v>0.55783186059140066</c:v>
                </c:pt>
                <c:pt idx="589">
                  <c:v>0.56508861134422672</c:v>
                </c:pt>
                <c:pt idx="590">
                  <c:v>0.56429876092215026</c:v>
                </c:pt>
                <c:pt idx="591">
                  <c:v>0.55857234536209721</c:v>
                </c:pt>
                <c:pt idx="592">
                  <c:v>0.56020141185762928</c:v>
                </c:pt>
                <c:pt idx="593">
                  <c:v>0.55881917361899602</c:v>
                </c:pt>
                <c:pt idx="594">
                  <c:v>0.55590660018758931</c:v>
                </c:pt>
                <c:pt idx="595">
                  <c:v>0.56118872488522464</c:v>
                </c:pt>
                <c:pt idx="596">
                  <c:v>0.56202794095868114</c:v>
                </c:pt>
                <c:pt idx="597">
                  <c:v>0.55995458360073036</c:v>
                </c:pt>
                <c:pt idx="598">
                  <c:v>0.5630152539862765</c:v>
                </c:pt>
                <c:pt idx="599">
                  <c:v>0.57323394382188875</c:v>
                </c:pt>
                <c:pt idx="600">
                  <c:v>0.58705632620822434</c:v>
                </c:pt>
                <c:pt idx="601">
                  <c:v>0.59831169472281198</c:v>
                </c:pt>
                <c:pt idx="602">
                  <c:v>0.60635829589771417</c:v>
                </c:pt>
                <c:pt idx="603">
                  <c:v>0.60497605765908091</c:v>
                </c:pt>
                <c:pt idx="604">
                  <c:v>0.6096164288887792</c:v>
                </c:pt>
                <c:pt idx="605">
                  <c:v>0.6177123957150612</c:v>
                </c:pt>
                <c:pt idx="606">
                  <c:v>0.6315347781013968</c:v>
                </c:pt>
                <c:pt idx="607">
                  <c:v>0.6451596978822135</c:v>
                </c:pt>
                <c:pt idx="608">
                  <c:v>0.65241644863503956</c:v>
                </c:pt>
                <c:pt idx="609">
                  <c:v>0.66016685590166335</c:v>
                </c:pt>
                <c:pt idx="610">
                  <c:v>0.65661252900232003</c:v>
                </c:pt>
                <c:pt idx="611">
                  <c:v>0.662388310213753</c:v>
                </c:pt>
                <c:pt idx="612">
                  <c:v>0.66796662881966717</c:v>
                </c:pt>
                <c:pt idx="613">
                  <c:v>0.67695117737078514</c:v>
                </c:pt>
                <c:pt idx="614">
                  <c:v>0.69077355975712074</c:v>
                </c:pt>
                <c:pt idx="615">
                  <c:v>0.69684553487683254</c:v>
                </c:pt>
                <c:pt idx="616">
                  <c:v>0.70568198647381164</c:v>
                </c:pt>
                <c:pt idx="617">
                  <c:v>0.71530828849286676</c:v>
                </c:pt>
                <c:pt idx="618">
                  <c:v>0.72172582317223688</c:v>
                </c:pt>
                <c:pt idx="619">
                  <c:v>0.73268499777854568</c:v>
                </c:pt>
                <c:pt idx="620">
                  <c:v>0.74132398677000544</c:v>
                </c:pt>
                <c:pt idx="621">
                  <c:v>0.75095028878906056</c:v>
                </c:pt>
                <c:pt idx="622">
                  <c:v>0.7563311447894554</c:v>
                </c:pt>
                <c:pt idx="623">
                  <c:v>0.75810830823912723</c:v>
                </c:pt>
                <c:pt idx="624">
                  <c:v>0.75568939132151824</c:v>
                </c:pt>
                <c:pt idx="625">
                  <c:v>0.7514439453028583</c:v>
                </c:pt>
                <c:pt idx="626">
                  <c:v>0.75011107271560462</c:v>
                </c:pt>
                <c:pt idx="627">
                  <c:v>0.7500617070642247</c:v>
                </c:pt>
                <c:pt idx="628">
                  <c:v>0.75262872093597255</c:v>
                </c:pt>
                <c:pt idx="629">
                  <c:v>0.75420842178012515</c:v>
                </c:pt>
                <c:pt idx="630">
                  <c:v>0.75830577084464612</c:v>
                </c:pt>
                <c:pt idx="631">
                  <c:v>0.76225502295502778</c:v>
                </c:pt>
                <c:pt idx="632">
                  <c:v>0.76121834427605284</c:v>
                </c:pt>
                <c:pt idx="633">
                  <c:v>0.76116897862467292</c:v>
                </c:pt>
                <c:pt idx="634">
                  <c:v>0.76664856592782749</c:v>
                </c:pt>
                <c:pt idx="635">
                  <c:v>0.76763587895542296</c:v>
                </c:pt>
                <c:pt idx="636">
                  <c:v>0.77889124747001015</c:v>
                </c:pt>
                <c:pt idx="637">
                  <c:v>0.78525941649800068</c:v>
                </c:pt>
                <c:pt idx="638">
                  <c:v>0.79019598163597771</c:v>
                </c:pt>
                <c:pt idx="639">
                  <c:v>0.79730463543466445</c:v>
                </c:pt>
                <c:pt idx="640">
                  <c:v>0.80238929752678079</c:v>
                </c:pt>
                <c:pt idx="641">
                  <c:v>0.80594362442612411</c:v>
                </c:pt>
                <c:pt idx="642">
                  <c:v>0.80974477958236635</c:v>
                </c:pt>
                <c:pt idx="643">
                  <c:v>0.81127511477513936</c:v>
                </c:pt>
                <c:pt idx="644">
                  <c:v>0.82475193760181664</c:v>
                </c:pt>
                <c:pt idx="645">
                  <c:v>0.84109196820852028</c:v>
                </c:pt>
                <c:pt idx="646">
                  <c:v>0.86009774398973171</c:v>
                </c:pt>
                <c:pt idx="647">
                  <c:v>0.88043639235819726</c:v>
                </c:pt>
                <c:pt idx="648">
                  <c:v>0.88359579404650235</c:v>
                </c:pt>
                <c:pt idx="649">
                  <c:v>0.8877425087624029</c:v>
                </c:pt>
                <c:pt idx="650">
                  <c:v>0.89282717085451924</c:v>
                </c:pt>
                <c:pt idx="651">
                  <c:v>0.8979611985980156</c:v>
                </c:pt>
                <c:pt idx="652">
                  <c:v>0.90852544799328616</c:v>
                </c:pt>
                <c:pt idx="653">
                  <c:v>0.92012637606753211</c:v>
                </c:pt>
                <c:pt idx="654">
                  <c:v>0.93444241496766545</c:v>
                </c:pt>
                <c:pt idx="655">
                  <c:v>0.95260897467542083</c:v>
                </c:pt>
                <c:pt idx="656">
                  <c:v>0.96608579750209811</c:v>
                </c:pt>
                <c:pt idx="657">
                  <c:v>0.96993631830971982</c:v>
                </c:pt>
                <c:pt idx="658">
                  <c:v>0.9705287061262774</c:v>
                </c:pt>
                <c:pt idx="659">
                  <c:v>0.96939329614454262</c:v>
                </c:pt>
                <c:pt idx="660">
                  <c:v>0.9693439304931627</c:v>
                </c:pt>
                <c:pt idx="661">
                  <c:v>0.97526780865873508</c:v>
                </c:pt>
                <c:pt idx="662">
                  <c:v>0.98232709680604224</c:v>
                </c:pt>
                <c:pt idx="663">
                  <c:v>0.99368119662338938</c:v>
                </c:pt>
                <c:pt idx="664">
                  <c:v>0.99901268697240464</c:v>
                </c:pt>
                <c:pt idx="665">
                  <c:v>1.0027644764772667</c:v>
                </c:pt>
                <c:pt idx="666">
                  <c:v>1.0006911191193166</c:v>
                </c:pt>
                <c:pt idx="667">
                  <c:v>0.99476724095374425</c:v>
                </c:pt>
                <c:pt idx="668">
                  <c:v>0.99086735449474261</c:v>
                </c:pt>
                <c:pt idx="669">
                  <c:v>0.99516216616478248</c:v>
                </c:pt>
                <c:pt idx="670">
                  <c:v>1</c:v>
                </c:pt>
                <c:pt idx="671">
                  <c:v>1.0019746260551907</c:v>
                </c:pt>
                <c:pt idx="672">
                  <c:v>1.0071580194500667</c:v>
                </c:pt>
                <c:pt idx="673">
                  <c:v>1.0132299945697785</c:v>
                </c:pt>
                <c:pt idx="674">
                  <c:v>1.0175741718911979</c:v>
                </c:pt>
                <c:pt idx="675">
                  <c:v>1.0175741718911979</c:v>
                </c:pt>
                <c:pt idx="676">
                  <c:v>1.0163893962580834</c:v>
                </c:pt>
                <c:pt idx="677">
                  <c:v>1.0059238781655724</c:v>
                </c:pt>
                <c:pt idx="678">
                  <c:v>1.0011354099817349</c:v>
                </c:pt>
                <c:pt idx="679">
                  <c:v>1.0004936565137976</c:v>
                </c:pt>
                <c:pt idx="680">
                  <c:v>0.99629757614651726</c:v>
                </c:pt>
                <c:pt idx="681">
                  <c:v>1.0016784321469121</c:v>
                </c:pt>
                <c:pt idx="682">
                  <c:v>1.0020239917065703</c:v>
                </c:pt>
                <c:pt idx="683">
                  <c:v>1.0003455595596582</c:v>
                </c:pt>
                <c:pt idx="684">
                  <c:v>1.0017771634496715</c:v>
                </c:pt>
                <c:pt idx="685">
                  <c:v>0.99323690576097157</c:v>
                </c:pt>
                <c:pt idx="686">
                  <c:v>0.98632571456780382</c:v>
                </c:pt>
                <c:pt idx="687">
                  <c:v>0.9801056424939526</c:v>
                </c:pt>
                <c:pt idx="688">
                  <c:v>0.97018314656661864</c:v>
                </c:pt>
                <c:pt idx="689">
                  <c:v>0.96223527669447595</c:v>
                </c:pt>
                <c:pt idx="690">
                  <c:v>0.9463889026015696</c:v>
                </c:pt>
                <c:pt idx="691">
                  <c:v>0.92254529298514065</c:v>
                </c:pt>
                <c:pt idx="692">
                  <c:v>0.89894851162561096</c:v>
                </c:pt>
                <c:pt idx="693">
                  <c:v>0.86567606259564578</c:v>
                </c:pt>
                <c:pt idx="694">
                  <c:v>0.83615540307054326</c:v>
                </c:pt>
                <c:pt idx="695">
                  <c:v>0.80826381004097325</c:v>
                </c:pt>
                <c:pt idx="696">
                  <c:v>0.77459643579997028</c:v>
                </c:pt>
                <c:pt idx="697">
                  <c:v>0.75307301179839081</c:v>
                </c:pt>
                <c:pt idx="698">
                  <c:v>0.72705731352125169</c:v>
                </c:pt>
                <c:pt idx="699">
                  <c:v>0.69867206397788395</c:v>
                </c:pt>
                <c:pt idx="700">
                  <c:v>0.67152095571901049</c:v>
                </c:pt>
                <c:pt idx="701">
                  <c:v>0.63879152885422341</c:v>
                </c:pt>
                <c:pt idx="702">
                  <c:v>0.60986325714567802</c:v>
                </c:pt>
                <c:pt idx="703">
                  <c:v>0.58730315446512327</c:v>
                </c:pt>
                <c:pt idx="704">
                  <c:v>0.56637211828010048</c:v>
                </c:pt>
                <c:pt idx="705">
                  <c:v>0.54869921508614317</c:v>
                </c:pt>
                <c:pt idx="706">
                  <c:v>0.52179493508416863</c:v>
                </c:pt>
                <c:pt idx="707">
                  <c:v>0.49484128943081401</c:v>
                </c:pt>
                <c:pt idx="708">
                  <c:v>0.47252801500715808</c:v>
                </c:pt>
                <c:pt idx="709">
                  <c:v>0.45056030014316045</c:v>
                </c:pt>
                <c:pt idx="710">
                  <c:v>0.43328232216024098</c:v>
                </c:pt>
                <c:pt idx="711">
                  <c:v>0.41817643283803119</c:v>
                </c:pt>
                <c:pt idx="712">
                  <c:v>0.39986177617613683</c:v>
                </c:pt>
                <c:pt idx="713">
                  <c:v>0.384805252505307</c:v>
                </c:pt>
                <c:pt idx="714">
                  <c:v>0.36856395320136237</c:v>
                </c:pt>
                <c:pt idx="715">
                  <c:v>0.35464283951226738</c:v>
                </c:pt>
                <c:pt idx="716">
                  <c:v>0.34496717184183229</c:v>
                </c:pt>
                <c:pt idx="717">
                  <c:v>0.33065113294169901</c:v>
                </c:pt>
                <c:pt idx="718">
                  <c:v>0.31603890013328734</c:v>
                </c:pt>
                <c:pt idx="719">
                  <c:v>0.30374685293972437</c:v>
                </c:pt>
                <c:pt idx="720">
                  <c:v>0.2946635730858469</c:v>
                </c:pt>
                <c:pt idx="721">
                  <c:v>0.28686380016784313</c:v>
                </c:pt>
                <c:pt idx="722">
                  <c:v>0.28158167547020785</c:v>
                </c:pt>
                <c:pt idx="723">
                  <c:v>0.27585525991015436</c:v>
                </c:pt>
                <c:pt idx="724">
                  <c:v>0.2637113096707312</c:v>
                </c:pt>
                <c:pt idx="725">
                  <c:v>0.24890161425680021</c:v>
                </c:pt>
                <c:pt idx="726">
                  <c:v>0.23996643135706167</c:v>
                </c:pt>
                <c:pt idx="727">
                  <c:v>0.22935281631041113</c:v>
                </c:pt>
                <c:pt idx="728">
                  <c:v>0.22377449770449728</c:v>
                </c:pt>
                <c:pt idx="729">
                  <c:v>0.22244162511724336</c:v>
                </c:pt>
                <c:pt idx="730">
                  <c:v>0.21543170262131611</c:v>
                </c:pt>
                <c:pt idx="731">
                  <c:v>0.21246976353852992</c:v>
                </c:pt>
                <c:pt idx="732">
                  <c:v>0.20881670533642688</c:v>
                </c:pt>
                <c:pt idx="733">
                  <c:v>0.20047391025324571</c:v>
                </c:pt>
                <c:pt idx="734">
                  <c:v>0.19701831465666184</c:v>
                </c:pt>
                <c:pt idx="735">
                  <c:v>0.18887298217899978</c:v>
                </c:pt>
                <c:pt idx="736">
                  <c:v>0.17934541146270433</c:v>
                </c:pt>
                <c:pt idx="737">
                  <c:v>0.17465567458162617</c:v>
                </c:pt>
                <c:pt idx="738">
                  <c:v>0.1740632867650688</c:v>
                </c:pt>
                <c:pt idx="739">
                  <c:v>0.17366836155403076</c:v>
                </c:pt>
                <c:pt idx="740">
                  <c:v>0.16522683516809017</c:v>
                </c:pt>
                <c:pt idx="741">
                  <c:v>0.16068519524115119</c:v>
                </c:pt>
                <c:pt idx="742">
                  <c:v>0.15752579355284588</c:v>
                </c:pt>
                <c:pt idx="743">
                  <c:v>0.15387273535074306</c:v>
                </c:pt>
                <c:pt idx="744">
                  <c:v>0.1534284444883251</c:v>
                </c:pt>
                <c:pt idx="745">
                  <c:v>0.15036777410277921</c:v>
                </c:pt>
                <c:pt idx="746">
                  <c:v>0.14187688206545887</c:v>
                </c:pt>
                <c:pt idx="747">
                  <c:v>0.13442266870711367</c:v>
                </c:pt>
                <c:pt idx="748">
                  <c:v>0.1321518487436443</c:v>
                </c:pt>
                <c:pt idx="749">
                  <c:v>0.12820259663326269</c:v>
                </c:pt>
                <c:pt idx="750">
                  <c:v>0.1254381201559954</c:v>
                </c:pt>
                <c:pt idx="751">
                  <c:v>0.11985980155008152</c:v>
                </c:pt>
                <c:pt idx="752">
                  <c:v>0.11689786246729533</c:v>
                </c:pt>
                <c:pt idx="753">
                  <c:v>0.11566372118280108</c:v>
                </c:pt>
                <c:pt idx="754">
                  <c:v>0.11373846077899001</c:v>
                </c:pt>
                <c:pt idx="755">
                  <c:v>0.11191193167793861</c:v>
                </c:pt>
                <c:pt idx="756">
                  <c:v>0.11289924470553402</c:v>
                </c:pt>
                <c:pt idx="757">
                  <c:v>0.11102334995310266</c:v>
                </c:pt>
                <c:pt idx="758">
                  <c:v>0.10816014217307592</c:v>
                </c:pt>
                <c:pt idx="759">
                  <c:v>0.11018413387964666</c:v>
                </c:pt>
                <c:pt idx="760">
                  <c:v>0.10549439699856851</c:v>
                </c:pt>
                <c:pt idx="761">
                  <c:v>0.10470454657649202</c:v>
                </c:pt>
                <c:pt idx="762">
                  <c:v>9.9916078392654428E-2</c:v>
                </c:pt>
                <c:pt idx="763">
                  <c:v>9.3251715456385484E-2</c:v>
                </c:pt>
                <c:pt idx="764">
                  <c:v>9.1326455052574404E-2</c:v>
                </c:pt>
                <c:pt idx="765">
                  <c:v>9.1474552006713811E-2</c:v>
                </c:pt>
                <c:pt idx="766">
                  <c:v>9.7595892777805324E-2</c:v>
                </c:pt>
                <c:pt idx="767">
                  <c:v>0.10213753270474407</c:v>
                </c:pt>
                <c:pt idx="768">
                  <c:v>9.8287011897121926E-2</c:v>
                </c:pt>
                <c:pt idx="769">
                  <c:v>9.3054252850866354E-2</c:v>
                </c:pt>
                <c:pt idx="770">
                  <c:v>8.2095078244557515E-2</c:v>
                </c:pt>
                <c:pt idx="771">
                  <c:v>7.6072468776225449E-2</c:v>
                </c:pt>
                <c:pt idx="772">
                  <c:v>7.4048477069654922E-2</c:v>
                </c:pt>
                <c:pt idx="773">
                  <c:v>7.0494150170311576E-2</c:v>
                </c:pt>
                <c:pt idx="774">
                  <c:v>6.7680308041664555E-2</c:v>
                </c:pt>
                <c:pt idx="775">
                  <c:v>5.7264155600533141E-2</c:v>
                </c:pt>
                <c:pt idx="776">
                  <c:v>5.1833933948758446E-2</c:v>
                </c:pt>
                <c:pt idx="777">
                  <c:v>4.6848003159401727E-2</c:v>
                </c:pt>
                <c:pt idx="778">
                  <c:v>5.1290911783581021E-2</c:v>
                </c:pt>
                <c:pt idx="779">
                  <c:v>5.7807177765710566E-2</c:v>
                </c:pt>
                <c:pt idx="780">
                  <c:v>6.0966579454015887E-2</c:v>
                </c:pt>
                <c:pt idx="781">
                  <c:v>5.7955274719849965E-2</c:v>
                </c:pt>
                <c:pt idx="782">
                  <c:v>5.6721133435355717E-2</c:v>
                </c:pt>
                <c:pt idx="783">
                  <c:v>5.4351582169126667E-2</c:v>
                </c:pt>
                <c:pt idx="784">
                  <c:v>5.1093449178061898E-2</c:v>
                </c:pt>
                <c:pt idx="785">
                  <c:v>5.459841042602552E-2</c:v>
                </c:pt>
                <c:pt idx="786">
                  <c:v>5.0402330058745073E-2</c:v>
                </c:pt>
                <c:pt idx="787">
                  <c:v>4.7094831416300574E-2</c:v>
                </c:pt>
                <c:pt idx="788">
                  <c:v>4.9563113985289071E-2</c:v>
                </c:pt>
                <c:pt idx="789">
                  <c:v>4.1862072370045009E-2</c:v>
                </c:pt>
                <c:pt idx="790">
                  <c:v>3.9838080663474482E-2</c:v>
                </c:pt>
                <c:pt idx="791">
                  <c:v>3.8455842424840833E-2</c:v>
                </c:pt>
                <c:pt idx="792">
                  <c:v>3.0310509947178793E-2</c:v>
                </c:pt>
                <c:pt idx="793">
                  <c:v>3.7419163745865715E-2</c:v>
                </c:pt>
                <c:pt idx="794">
                  <c:v>3.9393789801056511E-2</c:v>
                </c:pt>
                <c:pt idx="795">
                  <c:v>3.9146961544157657E-2</c:v>
                </c:pt>
                <c:pt idx="796">
                  <c:v>3.9640618057955358E-2</c:v>
                </c:pt>
                <c:pt idx="797">
                  <c:v>3.2087673396850466E-2</c:v>
                </c:pt>
                <c:pt idx="798">
                  <c:v>2.8878906057165421E-2</c:v>
                </c:pt>
                <c:pt idx="799">
                  <c:v>2.9619390827861969E-2</c:v>
                </c:pt>
                <c:pt idx="800">
                  <c:v>3.0804166460976494E-2</c:v>
                </c:pt>
                <c:pt idx="801">
                  <c:v>3.1742113837192165E-2</c:v>
                </c:pt>
                <c:pt idx="802">
                  <c:v>3.0458606901318193E-2</c:v>
                </c:pt>
                <c:pt idx="803">
                  <c:v>2.4189169176087277E-2</c:v>
                </c:pt>
                <c:pt idx="804">
                  <c:v>1.9499432295009129E-2</c:v>
                </c:pt>
                <c:pt idx="805">
                  <c:v>1.5698277138766932E-2</c:v>
                </c:pt>
                <c:pt idx="806">
                  <c:v>1.5599545836007259E-2</c:v>
                </c:pt>
                <c:pt idx="807">
                  <c:v>1.6784321469121784E-2</c:v>
                </c:pt>
                <c:pt idx="808">
                  <c:v>1.485906106531071E-2</c:v>
                </c:pt>
                <c:pt idx="809">
                  <c:v>1.5500814533247809E-2</c:v>
                </c:pt>
                <c:pt idx="810">
                  <c:v>1.6488127560843207E-2</c:v>
                </c:pt>
                <c:pt idx="811">
                  <c:v>1.0811077652169664E-2</c:v>
                </c:pt>
                <c:pt idx="812">
                  <c:v>1.0218689835612514E-2</c:v>
                </c:pt>
                <c:pt idx="813">
                  <c:v>8.6389889914597409E-3</c:v>
                </c:pt>
                <c:pt idx="814">
                  <c:v>8.836451596978866E-3</c:v>
                </c:pt>
                <c:pt idx="815">
                  <c:v>1.352618847805701E-2</c:v>
                </c:pt>
                <c:pt idx="816">
                  <c:v>1.2242681542183038E-2</c:v>
                </c:pt>
                <c:pt idx="817">
                  <c:v>9.8731302759539896E-3</c:v>
                </c:pt>
                <c:pt idx="818">
                  <c:v>3.3568642938244463E-3</c:v>
                </c:pt>
                <c:pt idx="819">
                  <c:v>-1.2835069358739738E-3</c:v>
                </c:pt>
                <c:pt idx="820">
                  <c:v>0</c:v>
                </c:pt>
                <c:pt idx="821">
                  <c:v>-1.1847756331145236E-3</c:v>
                </c:pt>
                <c:pt idx="822">
                  <c:v>-3.0113047341659219E-3</c:v>
                </c:pt>
                <c:pt idx="823">
                  <c:v>-4.9859307893567201E-3</c:v>
                </c:pt>
                <c:pt idx="824">
                  <c:v>-8.6389889914597409E-3</c:v>
                </c:pt>
                <c:pt idx="825">
                  <c:v>-6.1707064224712435E-3</c:v>
                </c:pt>
                <c:pt idx="826">
                  <c:v>-3.1100360369253721E-3</c:v>
                </c:pt>
                <c:pt idx="827">
                  <c:v>-3.1100360369253721E-3</c:v>
                </c:pt>
                <c:pt idx="828">
                  <c:v>-4.5416399269387455E-3</c:v>
                </c:pt>
                <c:pt idx="829">
                  <c:v>-9.4288394135360158E-3</c:v>
                </c:pt>
                <c:pt idx="830">
                  <c:v>-1.3921113689095035E-2</c:v>
                </c:pt>
                <c:pt idx="831">
                  <c:v>-1.451350150565241E-2</c:v>
                </c:pt>
                <c:pt idx="832">
                  <c:v>-1.500715801945011E-2</c:v>
                </c:pt>
                <c:pt idx="833">
                  <c:v>-1.7031149726020631E-2</c:v>
                </c:pt>
                <c:pt idx="834">
                  <c:v>-1.6586858863602658E-2</c:v>
                </c:pt>
                <c:pt idx="835">
                  <c:v>-2.1276595744680802E-2</c:v>
                </c:pt>
                <c:pt idx="836">
                  <c:v>-2.43866317816064E-2</c:v>
                </c:pt>
                <c:pt idx="837">
                  <c:v>-2.413980352470755E-2</c:v>
                </c:pt>
                <c:pt idx="838">
                  <c:v>-2.6410623488176924E-2</c:v>
                </c:pt>
                <c:pt idx="839">
                  <c:v>-2.8533346497506894E-2</c:v>
                </c:pt>
                <c:pt idx="840">
                  <c:v>-3.0310509947178793E-2</c:v>
                </c:pt>
                <c:pt idx="841">
                  <c:v>-3.5395172039294966E-2</c:v>
                </c:pt>
                <c:pt idx="842">
                  <c:v>-3.9986177617613659E-2</c:v>
                </c:pt>
                <c:pt idx="843">
                  <c:v>-3.6678678975168938E-2</c:v>
                </c:pt>
                <c:pt idx="844">
                  <c:v>-3.2630695562027891E-2</c:v>
                </c:pt>
                <c:pt idx="845">
                  <c:v>-2.4979019598163548E-2</c:v>
                </c:pt>
                <c:pt idx="846">
                  <c:v>-2.265883398331445E-2</c:v>
                </c:pt>
                <c:pt idx="847">
                  <c:v>-2.5768870020239823E-2</c:v>
                </c:pt>
                <c:pt idx="848">
                  <c:v>-2.7348570864392598E-2</c:v>
                </c:pt>
                <c:pt idx="849">
                  <c:v>-3.3272449029964991E-2</c:v>
                </c:pt>
                <c:pt idx="850">
                  <c:v>-3.6629313323789214E-2</c:v>
                </c:pt>
                <c:pt idx="851">
                  <c:v>-3.4753418571358087E-2</c:v>
                </c:pt>
                <c:pt idx="852">
                  <c:v>-3.825837981932171E-2</c:v>
                </c:pt>
                <c:pt idx="853">
                  <c:v>-3.8307745470701433E-2</c:v>
                </c:pt>
                <c:pt idx="854">
                  <c:v>-4.0183640223132783E-2</c:v>
                </c:pt>
                <c:pt idx="855">
                  <c:v>-3.9986177617613659E-2</c:v>
                </c:pt>
                <c:pt idx="856">
                  <c:v>-3.9048230241397988E-2</c:v>
                </c:pt>
                <c:pt idx="857">
                  <c:v>-4.2405094535222433E-2</c:v>
                </c:pt>
                <c:pt idx="858">
                  <c:v>-4.6848003159401727E-2</c:v>
                </c:pt>
                <c:pt idx="859">
                  <c:v>-4.4725280150071531E-2</c:v>
                </c:pt>
                <c:pt idx="860">
                  <c:v>-4.8230241398035154E-2</c:v>
                </c:pt>
                <c:pt idx="861">
                  <c:v>-4.8230241398035154E-2</c:v>
                </c:pt>
                <c:pt idx="862">
                  <c:v>-4.640371229698375E-2</c:v>
                </c:pt>
                <c:pt idx="863">
                  <c:v>-5.1142814829441621E-2</c:v>
                </c:pt>
                <c:pt idx="864">
                  <c:v>-5.3561731747050395E-2</c:v>
                </c:pt>
                <c:pt idx="865">
                  <c:v>-5.6918596040874618E-2</c:v>
                </c:pt>
                <c:pt idx="866">
                  <c:v>-5.7955274719849965E-2</c:v>
                </c:pt>
                <c:pt idx="867">
                  <c:v>-6.3237399417485254E-2</c:v>
                </c:pt>
                <c:pt idx="868">
                  <c:v>-6.5755047637853489E-2</c:v>
                </c:pt>
                <c:pt idx="869">
                  <c:v>-6.6495532408550037E-2</c:v>
                </c:pt>
                <c:pt idx="870">
                  <c:v>-6.5557585032334359E-2</c:v>
                </c:pt>
                <c:pt idx="871">
                  <c:v>-6.0571654242977641E-2</c:v>
                </c:pt>
                <c:pt idx="872">
                  <c:v>-5.9683072518141915E-2</c:v>
                </c:pt>
                <c:pt idx="873">
                  <c:v>-6.0127363380559663E-2</c:v>
                </c:pt>
                <c:pt idx="874">
                  <c:v>-6.1558967270573035E-2</c:v>
                </c:pt>
                <c:pt idx="875">
                  <c:v>-6.1114676408155065E-2</c:v>
                </c:pt>
                <c:pt idx="876">
                  <c:v>-6.1756429876092159E-2</c:v>
                </c:pt>
                <c:pt idx="877">
                  <c:v>-5.9436244261243061E-2</c:v>
                </c:pt>
                <c:pt idx="878">
                  <c:v>-5.8054006022609413E-2</c:v>
                </c:pt>
                <c:pt idx="879">
                  <c:v>-6.2990571160586414E-2</c:v>
                </c:pt>
                <c:pt idx="880">
                  <c:v>-6.2200720738510136E-2</c:v>
                </c:pt>
                <c:pt idx="881">
                  <c:v>-6.1953892481611289E-2</c:v>
                </c:pt>
                <c:pt idx="882">
                  <c:v>-6.5014562867156928E-2</c:v>
                </c:pt>
                <c:pt idx="883">
                  <c:v>-6.6051241546132053E-2</c:v>
                </c:pt>
                <c:pt idx="884">
                  <c:v>-6.8716986720639681E-2</c:v>
                </c:pt>
                <c:pt idx="885">
                  <c:v>-7.0395418867551907E-2</c:v>
                </c:pt>
                <c:pt idx="886">
                  <c:v>-7.2518141876882103E-2</c:v>
                </c:pt>
                <c:pt idx="887">
                  <c:v>-7.0395418867551907E-2</c:v>
                </c:pt>
                <c:pt idx="888">
                  <c:v>-6.9408105839956505E-2</c:v>
                </c:pt>
                <c:pt idx="889">
                  <c:v>-7.0543515821691299E-2</c:v>
                </c:pt>
                <c:pt idx="890">
                  <c:v>-7.0592881473071023E-2</c:v>
                </c:pt>
                <c:pt idx="891">
                  <c:v>-7.2468776225502157E-2</c:v>
                </c:pt>
                <c:pt idx="892">
                  <c:v>-7.3702917509996399E-2</c:v>
                </c:pt>
                <c:pt idx="893">
                  <c:v>-7.4492767932072892E-2</c:v>
                </c:pt>
                <c:pt idx="894">
                  <c:v>-7.000049365651366E-2</c:v>
                </c:pt>
                <c:pt idx="895">
                  <c:v>-6.7779039344424002E-2</c:v>
                </c:pt>
                <c:pt idx="896">
                  <c:v>-7.0049859307893605E-2</c:v>
                </c:pt>
                <c:pt idx="897">
                  <c:v>-6.837142716098138E-2</c:v>
                </c:pt>
                <c:pt idx="898">
                  <c:v>-7.1037172335489007E-2</c:v>
                </c:pt>
                <c:pt idx="899">
                  <c:v>-7.1185269289628178E-2</c:v>
                </c:pt>
                <c:pt idx="900">
                  <c:v>-6.7680308041664555E-2</c:v>
                </c:pt>
                <c:pt idx="901">
                  <c:v>-6.7927136298563409E-2</c:v>
                </c:pt>
                <c:pt idx="902">
                  <c:v>-6.6446166757170314E-2</c:v>
                </c:pt>
                <c:pt idx="903">
                  <c:v>-6.7976501949943133E-2</c:v>
                </c:pt>
                <c:pt idx="904">
                  <c:v>-7.1432097546527032E-2</c:v>
                </c:pt>
                <c:pt idx="905">
                  <c:v>-7.49864244458706E-2</c:v>
                </c:pt>
                <c:pt idx="906">
                  <c:v>-8.2292540850076409E-2</c:v>
                </c:pt>
                <c:pt idx="907">
                  <c:v>-8.7772128153230836E-2</c:v>
                </c:pt>
                <c:pt idx="908">
                  <c:v>-9.0980895492915881E-2</c:v>
                </c:pt>
                <c:pt idx="909">
                  <c:v>-9.256059633706866E-2</c:v>
                </c:pt>
                <c:pt idx="910">
                  <c:v>-8.8759441180826237E-2</c:v>
                </c:pt>
                <c:pt idx="911">
                  <c:v>-8.8216419015648806E-2</c:v>
                </c:pt>
                <c:pt idx="912">
                  <c:v>-8.5649405143900861E-2</c:v>
                </c:pt>
                <c:pt idx="913">
                  <c:v>-8.120649651972156E-2</c:v>
                </c:pt>
                <c:pt idx="914">
                  <c:v>-7.6171200078984896E-2</c:v>
                </c:pt>
                <c:pt idx="915">
                  <c:v>-7.4196574023794093E-2</c:v>
                </c:pt>
                <c:pt idx="916">
                  <c:v>-7.3702917509996399E-2</c:v>
                </c:pt>
                <c:pt idx="917">
                  <c:v>-7.8293923088315093E-2</c:v>
                </c:pt>
                <c:pt idx="918">
                  <c:v>-8.1700153033519268E-2</c:v>
                </c:pt>
                <c:pt idx="919">
                  <c:v>-8.1058399565582168E-2</c:v>
                </c:pt>
                <c:pt idx="920">
                  <c:v>-7.8738213950733063E-2</c:v>
                </c:pt>
                <c:pt idx="921">
                  <c:v>-7.4838327491731194E-2</c:v>
                </c:pt>
                <c:pt idx="922">
                  <c:v>-7.43446709779335E-2</c:v>
                </c:pt>
                <c:pt idx="923">
                  <c:v>-7.6319297033124303E-2</c:v>
                </c:pt>
                <c:pt idx="924">
                  <c:v>-8.2736831712494394E-2</c:v>
                </c:pt>
                <c:pt idx="925">
                  <c:v>-9.0882164190156434E-2</c:v>
                </c:pt>
                <c:pt idx="926">
                  <c:v>-8.9796119859801585E-2</c:v>
                </c:pt>
                <c:pt idx="927">
                  <c:v>-8.801895641012969E-2</c:v>
                </c:pt>
                <c:pt idx="928">
                  <c:v>-8.6439255565977133E-2</c:v>
                </c:pt>
                <c:pt idx="929">
                  <c:v>-7.839265439107454E-2</c:v>
                </c:pt>
                <c:pt idx="930">
                  <c:v>-8.2045712593177569E-2</c:v>
                </c:pt>
                <c:pt idx="931">
                  <c:v>-8.7574665547711941E-2</c:v>
                </c:pt>
                <c:pt idx="932">
                  <c:v>-8.5896233400799715E-2</c:v>
                </c:pt>
                <c:pt idx="933">
                  <c:v>-8.7031643382534288E-2</c:v>
                </c:pt>
                <c:pt idx="934">
                  <c:v>-8.7772128153230836E-2</c:v>
                </c:pt>
                <c:pt idx="935">
                  <c:v>-8.3181122574912364E-2</c:v>
                </c:pt>
                <c:pt idx="936">
                  <c:v>-8.3033025620772971E-2</c:v>
                </c:pt>
                <c:pt idx="937">
                  <c:v>-8.2884928666633786E-2</c:v>
                </c:pt>
                <c:pt idx="938">
                  <c:v>-8.673544947425571E-2</c:v>
                </c:pt>
                <c:pt idx="939">
                  <c:v>-9.3844103272942625E-2</c:v>
                </c:pt>
                <c:pt idx="940">
                  <c:v>-9.6904773658488277E-2</c:v>
                </c:pt>
                <c:pt idx="941">
                  <c:v>-0.10184133879646527</c:v>
                </c:pt>
                <c:pt idx="942">
                  <c:v>-9.270869329120783E-2</c:v>
                </c:pt>
                <c:pt idx="943">
                  <c:v>-8.5698770795280585E-2</c:v>
                </c:pt>
                <c:pt idx="944">
                  <c:v>-8.3329219529051535E-2</c:v>
                </c:pt>
                <c:pt idx="945">
                  <c:v>-8.293429431801351E-2</c:v>
                </c:pt>
                <c:pt idx="946">
                  <c:v>-8.6932912079774841E-2</c:v>
                </c:pt>
                <c:pt idx="947">
                  <c:v>-8.8759441180826237E-2</c:v>
                </c:pt>
                <c:pt idx="948">
                  <c:v>-8.3921607345608912E-2</c:v>
                </c:pt>
                <c:pt idx="949">
                  <c:v>-8.2341906501456147E-2</c:v>
                </c:pt>
                <c:pt idx="950">
                  <c:v>-8.6439255565977133E-2</c:v>
                </c:pt>
                <c:pt idx="951">
                  <c:v>-9.1128992447055288E-2</c:v>
                </c:pt>
                <c:pt idx="952">
                  <c:v>-0.1041615244113146</c:v>
                </c:pt>
                <c:pt idx="953">
                  <c:v>-0.10672853828306254</c:v>
                </c:pt>
                <c:pt idx="954">
                  <c:v>-0.10337167398923831</c:v>
                </c:pt>
                <c:pt idx="955">
                  <c:v>-0.10233499531026297</c:v>
                </c:pt>
                <c:pt idx="956">
                  <c:v>-0.10139704793404752</c:v>
                </c:pt>
                <c:pt idx="957">
                  <c:v>-0.10065656316335098</c:v>
                </c:pt>
                <c:pt idx="958">
                  <c:v>-0.10529693439304917</c:v>
                </c:pt>
                <c:pt idx="959">
                  <c:v>-0.10268055486992149</c:v>
                </c:pt>
                <c:pt idx="960">
                  <c:v>-9.942242187885672E-2</c:v>
                </c:pt>
                <c:pt idx="961">
                  <c:v>-9.3942834575702072E-2</c:v>
                </c:pt>
                <c:pt idx="962">
                  <c:v>-9.2264402428790082E-2</c:v>
                </c:pt>
                <c:pt idx="963">
                  <c:v>-9.4288394135360609E-2</c:v>
                </c:pt>
                <c:pt idx="964">
                  <c:v>-9.4239028483980872E-2</c:v>
                </c:pt>
                <c:pt idx="965">
                  <c:v>-9.6904773658488277E-2</c:v>
                </c:pt>
                <c:pt idx="966">
                  <c:v>-0.10001480969541388</c:v>
                </c:pt>
                <c:pt idx="967">
                  <c:v>-9.8484474502641042E-2</c:v>
                </c:pt>
                <c:pt idx="968">
                  <c:v>-9.7892086686083679E-2</c:v>
                </c:pt>
                <c:pt idx="969">
                  <c:v>-0.10129831663128784</c:v>
                </c:pt>
                <c:pt idx="970">
                  <c:v>-0.10401342745717519</c:v>
                </c:pt>
                <c:pt idx="971">
                  <c:v>-0.10327294268647864</c:v>
                </c:pt>
                <c:pt idx="972">
                  <c:v>-0.10110085402576872</c:v>
                </c:pt>
                <c:pt idx="973">
                  <c:v>-0.10065656316335098</c:v>
                </c:pt>
                <c:pt idx="974">
                  <c:v>-0.10184133879646527</c:v>
                </c:pt>
                <c:pt idx="975">
                  <c:v>-0.10806141087031647</c:v>
                </c:pt>
                <c:pt idx="976">
                  <c:v>-0.11166510342103954</c:v>
                </c:pt>
                <c:pt idx="977">
                  <c:v>-0.11556498988004141</c:v>
                </c:pt>
                <c:pt idx="978">
                  <c:v>-0.120353458063879</c:v>
                </c:pt>
                <c:pt idx="979">
                  <c:v>-0.11956360764180272</c:v>
                </c:pt>
                <c:pt idx="980">
                  <c:v>-0.12385841931184285</c:v>
                </c:pt>
                <c:pt idx="981">
                  <c:v>-0.12257491237596865</c:v>
                </c:pt>
                <c:pt idx="982">
                  <c:v>-0.11507133336624371</c:v>
                </c:pt>
                <c:pt idx="983">
                  <c:v>-0.11176383472379921</c:v>
                </c:pt>
                <c:pt idx="984">
                  <c:v>-0.10682726958582221</c:v>
                </c:pt>
                <c:pt idx="985">
                  <c:v>-0.10588932220960655</c:v>
                </c:pt>
                <c:pt idx="986">
                  <c:v>-0.10816014217307592</c:v>
                </c:pt>
                <c:pt idx="987">
                  <c:v>-0.10776521696203767</c:v>
                </c:pt>
                <c:pt idx="988">
                  <c:v>-0.10746902305375909</c:v>
                </c:pt>
                <c:pt idx="989">
                  <c:v>-0.10919682085205104</c:v>
                </c:pt>
                <c:pt idx="990">
                  <c:v>-0.11181320037517893</c:v>
                </c:pt>
                <c:pt idx="991">
                  <c:v>-0.12005726415560043</c:v>
                </c:pt>
                <c:pt idx="992">
                  <c:v>-0.11793454114627046</c:v>
                </c:pt>
                <c:pt idx="993">
                  <c:v>-0.12089648022905665</c:v>
                </c:pt>
                <c:pt idx="994">
                  <c:v>-0.11921804808214442</c:v>
                </c:pt>
                <c:pt idx="995">
                  <c:v>-0.11418275164140776</c:v>
                </c:pt>
                <c:pt idx="996">
                  <c:v>-0.11492323641210431</c:v>
                </c:pt>
                <c:pt idx="997">
                  <c:v>-0.11546625857728196</c:v>
                </c:pt>
                <c:pt idx="998">
                  <c:v>-0.11289924470553378</c:v>
                </c:pt>
                <c:pt idx="999">
                  <c:v>-0.11176383472379921</c:v>
                </c:pt>
                <c:pt idx="1000">
                  <c:v>-0.11275114775139461</c:v>
                </c:pt>
                <c:pt idx="1001">
                  <c:v>-0.11033223083378584</c:v>
                </c:pt>
                <c:pt idx="1002">
                  <c:v>-0.10825887347583536</c:v>
                </c:pt>
                <c:pt idx="1003">
                  <c:v>-0.10707409784272107</c:v>
                </c:pt>
                <c:pt idx="1004">
                  <c:v>-0.1045070839709729</c:v>
                </c:pt>
                <c:pt idx="1005">
                  <c:v>-9.8188280594362479E-2</c:v>
                </c:pt>
                <c:pt idx="1006">
                  <c:v>-0.10194007009922494</c:v>
                </c:pt>
                <c:pt idx="1007">
                  <c:v>-0.10440835266821344</c:v>
                </c:pt>
                <c:pt idx="1008">
                  <c:v>-0.10149577923680697</c:v>
                </c:pt>
                <c:pt idx="1009">
                  <c:v>-0.10040973490645212</c:v>
                </c:pt>
                <c:pt idx="1010">
                  <c:v>-9.5374438465715458E-2</c:v>
                </c:pt>
                <c:pt idx="1011">
                  <c:v>-9.1721380263612429E-2</c:v>
                </c:pt>
                <c:pt idx="1012">
                  <c:v>-9.5621266722614298E-2</c:v>
                </c:pt>
                <c:pt idx="1013">
                  <c:v>-9.9274324924717328E-2</c:v>
                </c:pt>
                <c:pt idx="1014">
                  <c:v>-0.10480327787925146</c:v>
                </c:pt>
                <c:pt idx="1015">
                  <c:v>-0.10119958532852839</c:v>
                </c:pt>
                <c:pt idx="1016">
                  <c:v>-9.6460482796070529E-2</c:v>
                </c:pt>
                <c:pt idx="1017">
                  <c:v>-9.9471787530236444E-2</c:v>
                </c:pt>
                <c:pt idx="1018">
                  <c:v>-9.9669250135755574E-2</c:v>
                </c:pt>
                <c:pt idx="1019">
                  <c:v>-0.10292738312682034</c:v>
                </c:pt>
                <c:pt idx="1020">
                  <c:v>-0.10776521696203767</c:v>
                </c:pt>
                <c:pt idx="1021">
                  <c:v>-0.10761712000789848</c:v>
                </c:pt>
                <c:pt idx="1022">
                  <c:v>-0.10213753270474407</c:v>
                </c:pt>
                <c:pt idx="1023">
                  <c:v>-9.9570518832995891E-2</c:v>
                </c:pt>
                <c:pt idx="1024">
                  <c:v>-9.9027496667818474E-2</c:v>
                </c:pt>
                <c:pt idx="1025">
                  <c:v>-9.2461865034308977E-2</c:v>
                </c:pt>
                <c:pt idx="1026">
                  <c:v>-9.1573283309473258E-2</c:v>
                </c:pt>
                <c:pt idx="1027">
                  <c:v>-9.1573283309473258E-2</c:v>
                </c:pt>
                <c:pt idx="1028">
                  <c:v>-9.4584588043639173E-2</c:v>
                </c:pt>
                <c:pt idx="1029">
                  <c:v>-9.5275707162955997E-2</c:v>
                </c:pt>
                <c:pt idx="1030">
                  <c:v>-9.6954139309868223E-2</c:v>
                </c:pt>
                <c:pt idx="1031">
                  <c:v>-9.6312385841931122E-2</c:v>
                </c:pt>
                <c:pt idx="1032">
                  <c:v>-9.4041565878461755E-2</c:v>
                </c:pt>
                <c:pt idx="1033">
                  <c:v>-9.0141679419459886E-2</c:v>
                </c:pt>
                <c:pt idx="1034">
                  <c:v>-9.1869477217751835E-2</c:v>
                </c:pt>
                <c:pt idx="1035">
                  <c:v>-9.6954139309868223E-2</c:v>
                </c:pt>
                <c:pt idx="1036">
                  <c:v>-8.8759441180826237E-2</c:v>
                </c:pt>
                <c:pt idx="1037">
                  <c:v>-8.7920225107370228E-2</c:v>
                </c:pt>
                <c:pt idx="1038">
                  <c:v>-8.0712840005923867E-2</c:v>
                </c:pt>
                <c:pt idx="1039">
                  <c:v>-7.81458261341757E-2</c:v>
                </c:pt>
                <c:pt idx="1040">
                  <c:v>-8.5057017327343484E-2</c:v>
                </c:pt>
                <c:pt idx="1041">
                  <c:v>-9.2609961988448383E-2</c:v>
                </c:pt>
                <c:pt idx="1042">
                  <c:v>-9.7003504961247947E-2</c:v>
                </c:pt>
                <c:pt idx="1043">
                  <c:v>-0.10060719751197102</c:v>
                </c:pt>
                <c:pt idx="1044">
                  <c:v>-9.5670632373994022E-2</c:v>
                </c:pt>
                <c:pt idx="1045">
                  <c:v>-9.3992200227082032E-2</c:v>
                </c:pt>
                <c:pt idx="1046">
                  <c:v>-9.7892086686083679E-2</c:v>
                </c:pt>
                <c:pt idx="1047">
                  <c:v>-0.10060719751197102</c:v>
                </c:pt>
                <c:pt idx="1048">
                  <c:v>-0.10411215875993486</c:v>
                </c:pt>
                <c:pt idx="1049">
                  <c:v>-0.10263118921854177</c:v>
                </c:pt>
                <c:pt idx="1050">
                  <c:v>-9.7349064520906248E-2</c:v>
                </c:pt>
                <c:pt idx="1051">
                  <c:v>-9.28074245939675E-2</c:v>
                </c:pt>
                <c:pt idx="1052">
                  <c:v>-9.0684701584637303E-2</c:v>
                </c:pt>
                <c:pt idx="1053">
                  <c:v>-9.3301081107765207E-2</c:v>
                </c:pt>
                <c:pt idx="1054">
                  <c:v>-9.8632571456780227E-2</c:v>
                </c:pt>
                <c:pt idx="1055">
                  <c:v>-0.10179197314508555</c:v>
                </c:pt>
                <c:pt idx="1056">
                  <c:v>-0.10327294268647864</c:v>
                </c:pt>
                <c:pt idx="1057">
                  <c:v>-0.10505010613615032</c:v>
                </c:pt>
                <c:pt idx="1058">
                  <c:v>-0.10396406180579547</c:v>
                </c:pt>
                <c:pt idx="1059">
                  <c:v>-0.10129831663128784</c:v>
                </c:pt>
                <c:pt idx="1060">
                  <c:v>-9.8188280594362479E-2</c:v>
                </c:pt>
                <c:pt idx="1061">
                  <c:v>-9.6361751493310846E-2</c:v>
                </c:pt>
                <c:pt idx="1062">
                  <c:v>-0.10159451053956642</c:v>
                </c:pt>
                <c:pt idx="1063">
                  <c:v>-9.8879399713679081E-2</c:v>
                </c:pt>
                <c:pt idx="1064">
                  <c:v>-0.10396406180579547</c:v>
                </c:pt>
                <c:pt idx="1065">
                  <c:v>-9.9767981438515022E-2</c:v>
                </c:pt>
                <c:pt idx="1066">
                  <c:v>-9.6509848447450253E-2</c:v>
                </c:pt>
                <c:pt idx="1067">
                  <c:v>-0.10194007009922494</c:v>
                </c:pt>
                <c:pt idx="1068">
                  <c:v>-0.10282865182406067</c:v>
                </c:pt>
                <c:pt idx="1069">
                  <c:v>-0.10899935824653191</c:v>
                </c:pt>
                <c:pt idx="1070">
                  <c:v>-0.11610801204521883</c:v>
                </c:pt>
                <c:pt idx="1071">
                  <c:v>-0.11472577380658541</c:v>
                </c:pt>
                <c:pt idx="1072">
                  <c:v>-0.11719405637557391</c:v>
                </c:pt>
                <c:pt idx="1073">
                  <c:v>-0.12242681542182947</c:v>
                </c:pt>
                <c:pt idx="1074">
                  <c:v>-0.1249444636421977</c:v>
                </c:pt>
                <c:pt idx="1075">
                  <c:v>-0.12756084316532559</c:v>
                </c:pt>
                <c:pt idx="1076">
                  <c:v>-0.13412647479883485</c:v>
                </c:pt>
                <c:pt idx="1077">
                  <c:v>-0.12968356617465557</c:v>
                </c:pt>
                <c:pt idx="1078">
                  <c:v>-0.12400651626598203</c:v>
                </c:pt>
                <c:pt idx="1079">
                  <c:v>-0.12227871846769008</c:v>
                </c:pt>
                <c:pt idx="1080">
                  <c:v>-0.12010662980698016</c:v>
                </c:pt>
                <c:pt idx="1081">
                  <c:v>-0.1191686824307647</c:v>
                </c:pt>
                <c:pt idx="1082">
                  <c:v>-0.12316730019252603</c:v>
                </c:pt>
                <c:pt idx="1083">
                  <c:v>-0.12933800661499728</c:v>
                </c:pt>
                <c:pt idx="1084">
                  <c:v>-0.13027595399121294</c:v>
                </c:pt>
                <c:pt idx="1085">
                  <c:v>-0.13274423656020143</c:v>
                </c:pt>
                <c:pt idx="1086">
                  <c:v>-0.13679221997334248</c:v>
                </c:pt>
                <c:pt idx="1087">
                  <c:v>-0.13876684602853329</c:v>
                </c:pt>
                <c:pt idx="1088">
                  <c:v>-0.14054400947820495</c:v>
                </c:pt>
                <c:pt idx="1089">
                  <c:v>-0.14434516463444738</c:v>
                </c:pt>
                <c:pt idx="1090">
                  <c:v>-0.14883743891000639</c:v>
                </c:pt>
                <c:pt idx="1091">
                  <c:v>-0.1602409043787332</c:v>
                </c:pt>
                <c:pt idx="1092">
                  <c:v>-0.16601668559016622</c:v>
                </c:pt>
                <c:pt idx="1093">
                  <c:v>-0.16764575208569871</c:v>
                </c:pt>
                <c:pt idx="1094">
                  <c:v>-0.17307597373747341</c:v>
                </c:pt>
                <c:pt idx="1095">
                  <c:v>-0.16344967171841826</c:v>
                </c:pt>
                <c:pt idx="1096">
                  <c:v>-0.16576985733326735</c:v>
                </c:pt>
                <c:pt idx="1097">
                  <c:v>-0.16710272992052128</c:v>
                </c:pt>
                <c:pt idx="1098">
                  <c:v>-0.16344967171841826</c:v>
                </c:pt>
                <c:pt idx="1099">
                  <c:v>-0.1665103421039639</c:v>
                </c:pt>
                <c:pt idx="1100">
                  <c:v>-0.17016340030606691</c:v>
                </c:pt>
                <c:pt idx="1101">
                  <c:v>-0.1706076911684849</c:v>
                </c:pt>
                <c:pt idx="1102">
                  <c:v>-0.18057955274719834</c:v>
                </c:pt>
                <c:pt idx="1103">
                  <c:v>-0.19079824258281086</c:v>
                </c:pt>
                <c:pt idx="1104">
                  <c:v>-0.19287159994076111</c:v>
                </c:pt>
                <c:pt idx="1105">
                  <c:v>-0.19341462210593852</c:v>
                </c:pt>
                <c:pt idx="1106">
                  <c:v>-0.19173618995902653</c:v>
                </c:pt>
                <c:pt idx="1107">
                  <c:v>-0.18344276052722508</c:v>
                </c:pt>
                <c:pt idx="1108">
                  <c:v>-0.18166559707755342</c:v>
                </c:pt>
                <c:pt idx="1109">
                  <c:v>-0.17870365799476723</c:v>
                </c:pt>
                <c:pt idx="1110">
                  <c:v>-0.17500123414128446</c:v>
                </c:pt>
                <c:pt idx="1111">
                  <c:v>-0.17677839759095615</c:v>
                </c:pt>
                <c:pt idx="1112">
                  <c:v>-0.17559362195784162</c:v>
                </c:pt>
                <c:pt idx="1113">
                  <c:v>-0.16261045564496227</c:v>
                </c:pt>
                <c:pt idx="1114">
                  <c:v>-0.16843560250777498</c:v>
                </c:pt>
                <c:pt idx="1115">
                  <c:v>-0.16907735597571208</c:v>
                </c:pt>
                <c:pt idx="1116">
                  <c:v>-0.17811127017820985</c:v>
                </c:pt>
                <c:pt idx="1117">
                  <c:v>-0.18640469961001127</c:v>
                </c:pt>
                <c:pt idx="1118">
                  <c:v>-0.19050204867453227</c:v>
                </c:pt>
                <c:pt idx="1119">
                  <c:v>-0.19568544206940813</c:v>
                </c:pt>
                <c:pt idx="1120">
                  <c:v>-0.18581231179345414</c:v>
                </c:pt>
                <c:pt idx="1121">
                  <c:v>-0.18951473564693688</c:v>
                </c:pt>
                <c:pt idx="1122">
                  <c:v>-0.19543861381250927</c:v>
                </c:pt>
                <c:pt idx="1123">
                  <c:v>-0.1904033173717726</c:v>
                </c:pt>
                <c:pt idx="1124">
                  <c:v>-0.18971219825245578</c:v>
                </c:pt>
                <c:pt idx="1125">
                  <c:v>-0.19153872735350741</c:v>
                </c:pt>
                <c:pt idx="1126">
                  <c:v>-0.18433134225206105</c:v>
                </c:pt>
                <c:pt idx="1127">
                  <c:v>-0.19050204867453227</c:v>
                </c:pt>
                <c:pt idx="1128">
                  <c:v>-0.19331589080317907</c:v>
                </c:pt>
                <c:pt idx="1129">
                  <c:v>-0.19780816507873811</c:v>
                </c:pt>
                <c:pt idx="1130">
                  <c:v>-0.19682085205114269</c:v>
                </c:pt>
                <c:pt idx="1131">
                  <c:v>-0.19213111517006456</c:v>
                </c:pt>
                <c:pt idx="1132">
                  <c:v>-0.19790689638149778</c:v>
                </c:pt>
                <c:pt idx="1133">
                  <c:v>-0.19770943377597866</c:v>
                </c:pt>
                <c:pt idx="1134">
                  <c:v>-0.19790689638149778</c:v>
                </c:pt>
                <c:pt idx="1135">
                  <c:v>-0.21360517352026448</c:v>
                </c:pt>
                <c:pt idx="1136">
                  <c:v>-0.22140494643826822</c:v>
                </c:pt>
                <c:pt idx="1137">
                  <c:v>-0.21799871649306404</c:v>
                </c:pt>
                <c:pt idx="1138">
                  <c:v>-0.20723700449227411</c:v>
                </c:pt>
                <c:pt idx="1139">
                  <c:v>-0.19914103766599203</c:v>
                </c:pt>
                <c:pt idx="1140">
                  <c:v>-0.1987954781063335</c:v>
                </c:pt>
                <c:pt idx="1141">
                  <c:v>-0.20264599891395566</c:v>
                </c:pt>
                <c:pt idx="1142">
                  <c:v>-0.21617218739201266</c:v>
                </c:pt>
                <c:pt idx="1143">
                  <c:v>-0.22352766944759819</c:v>
                </c:pt>
                <c:pt idx="1144">
                  <c:v>-0.22639087722762494</c:v>
                </c:pt>
                <c:pt idx="1145">
                  <c:v>-0.22189860295206593</c:v>
                </c:pt>
                <c:pt idx="1146">
                  <c:v>-0.20817495186848978</c:v>
                </c:pt>
                <c:pt idx="1147">
                  <c:v>-0.20659525102433723</c:v>
                </c:pt>
                <c:pt idx="1148">
                  <c:v>-0.20402823715258905</c:v>
                </c:pt>
                <c:pt idx="1149">
                  <c:v>-0.20333711803327248</c:v>
                </c:pt>
                <c:pt idx="1150">
                  <c:v>-0.21414819568544191</c:v>
                </c:pt>
                <c:pt idx="1151">
                  <c:v>-0.22249099076862308</c:v>
                </c:pt>
                <c:pt idx="1152">
                  <c:v>-0.22535419854864983</c:v>
                </c:pt>
                <c:pt idx="1153">
                  <c:v>-0.22486054203485212</c:v>
                </c:pt>
                <c:pt idx="1154">
                  <c:v>-0.22066446166757167</c:v>
                </c:pt>
                <c:pt idx="1155">
                  <c:v>-0.22160240904378734</c:v>
                </c:pt>
                <c:pt idx="1156">
                  <c:v>-0.22155304339240739</c:v>
                </c:pt>
                <c:pt idx="1157">
                  <c:v>-0.22179987164930626</c:v>
                </c:pt>
                <c:pt idx="1158">
                  <c:v>-0.21785061953892465</c:v>
                </c:pt>
                <c:pt idx="1159">
                  <c:v>-0.21553043392407556</c:v>
                </c:pt>
                <c:pt idx="1160">
                  <c:v>-0.21385200177716332</c:v>
                </c:pt>
                <c:pt idx="1161">
                  <c:v>-0.2123216665843905</c:v>
                </c:pt>
                <c:pt idx="1162">
                  <c:v>-0.22189860295206593</c:v>
                </c:pt>
                <c:pt idx="1163">
                  <c:v>-0.22797057807177748</c:v>
                </c:pt>
                <c:pt idx="1164">
                  <c:v>-0.22214543120896477</c:v>
                </c:pt>
                <c:pt idx="1165">
                  <c:v>-0.2213555807868885</c:v>
                </c:pt>
                <c:pt idx="1166">
                  <c:v>-0.21740632867650692</c:v>
                </c:pt>
                <c:pt idx="1167">
                  <c:v>-0.20881670533642688</c:v>
                </c:pt>
                <c:pt idx="1168">
                  <c:v>-0.20496618452880475</c:v>
                </c:pt>
                <c:pt idx="1169">
                  <c:v>-0.21074196574023796</c:v>
                </c:pt>
                <c:pt idx="1170">
                  <c:v>-0.2171101347682281</c:v>
                </c:pt>
                <c:pt idx="1171">
                  <c:v>-0.23004393542972795</c:v>
                </c:pt>
                <c:pt idx="1172">
                  <c:v>-0.24213852001777161</c:v>
                </c:pt>
                <c:pt idx="1173">
                  <c:v>-0.23892975267808655</c:v>
                </c:pt>
                <c:pt idx="1174">
                  <c:v>-0.23754751443945291</c:v>
                </c:pt>
                <c:pt idx="1175">
                  <c:v>-0.22979710717282911</c:v>
                </c:pt>
                <c:pt idx="1176">
                  <c:v>-0.23063632324628511</c:v>
                </c:pt>
                <c:pt idx="1177">
                  <c:v>-0.224663079429333</c:v>
                </c:pt>
                <c:pt idx="1178">
                  <c:v>-0.22214543120896477</c:v>
                </c:pt>
                <c:pt idx="1179">
                  <c:v>-0.21696203781408893</c:v>
                </c:pt>
                <c:pt idx="1180">
                  <c:v>-0.21256849484128937</c:v>
                </c:pt>
                <c:pt idx="1181">
                  <c:v>-0.21651774695167095</c:v>
                </c:pt>
                <c:pt idx="1182">
                  <c:v>-0.23019203238386715</c:v>
                </c:pt>
                <c:pt idx="1183">
                  <c:v>-0.22737819025522035</c:v>
                </c:pt>
                <c:pt idx="1184">
                  <c:v>-0.22979710717282911</c:v>
                </c:pt>
                <c:pt idx="1185">
                  <c:v>-0.22846423458557519</c:v>
                </c:pt>
                <c:pt idx="1186">
                  <c:v>-0.2286616971910943</c:v>
                </c:pt>
                <c:pt idx="1187">
                  <c:v>-0.23828799921014945</c:v>
                </c:pt>
                <c:pt idx="1188">
                  <c:v>-0.24747001036678662</c:v>
                </c:pt>
                <c:pt idx="1189">
                  <c:v>-0.24677889124747002</c:v>
                </c:pt>
                <c:pt idx="1190">
                  <c:v>-0.24702571950436888</c:v>
                </c:pt>
                <c:pt idx="1191">
                  <c:v>-0.24559411561435548</c:v>
                </c:pt>
                <c:pt idx="1192">
                  <c:v>-0.2261440489707261</c:v>
                </c:pt>
                <c:pt idx="1193">
                  <c:v>-0.21834427605272236</c:v>
                </c:pt>
                <c:pt idx="1194">
                  <c:v>-0.220565730364812</c:v>
                </c:pt>
                <c:pt idx="1195">
                  <c:v>-0.22105938687860971</c:v>
                </c:pt>
                <c:pt idx="1196">
                  <c:v>-0.23878165572394716</c:v>
                </c:pt>
                <c:pt idx="1197">
                  <c:v>-0.25472676111961295</c:v>
                </c:pt>
                <c:pt idx="1198">
                  <c:v>-0.26227970578071763</c:v>
                </c:pt>
                <c:pt idx="1199">
                  <c:v>-0.25536851458754983</c:v>
                </c:pt>
                <c:pt idx="1200">
                  <c:v>-0.25018512119267394</c:v>
                </c:pt>
                <c:pt idx="1201">
                  <c:v>-0.23764624574221258</c:v>
                </c:pt>
                <c:pt idx="1202">
                  <c:v>-0.23019203238386715</c:v>
                </c:pt>
                <c:pt idx="1203">
                  <c:v>-0.24406378042158267</c:v>
                </c:pt>
                <c:pt idx="1204">
                  <c:v>-0.25408500765167585</c:v>
                </c:pt>
                <c:pt idx="1205">
                  <c:v>-0.26553783877178261</c:v>
                </c:pt>
                <c:pt idx="1206">
                  <c:v>-0.27388063385496353</c:v>
                </c:pt>
                <c:pt idx="1207">
                  <c:v>-0.2672162709186946</c:v>
                </c:pt>
                <c:pt idx="1208">
                  <c:v>-0.26548847312040263</c:v>
                </c:pt>
                <c:pt idx="1209">
                  <c:v>-0.26534037616626349</c:v>
                </c:pt>
                <c:pt idx="1210">
                  <c:v>-0.26588339833144092</c:v>
                </c:pt>
                <c:pt idx="1211">
                  <c:v>-0.27457175297428038</c:v>
                </c:pt>
                <c:pt idx="1212">
                  <c:v>-0.26751246482697338</c:v>
                </c:pt>
                <c:pt idx="1213">
                  <c:v>-0.2617366836155402</c:v>
                </c:pt>
                <c:pt idx="1214">
                  <c:v>-0.25699758108308229</c:v>
                </c:pt>
                <c:pt idx="1215">
                  <c:v>-0.25763933455101939</c:v>
                </c:pt>
                <c:pt idx="1216">
                  <c:v>-0.26933899392802479</c:v>
                </c:pt>
                <c:pt idx="1217">
                  <c:v>-0.28103865330503019</c:v>
                </c:pt>
                <c:pt idx="1218">
                  <c:v>-0.28153230981882787</c:v>
                </c:pt>
                <c:pt idx="1219">
                  <c:v>-0.28997383620476874</c:v>
                </c:pt>
                <c:pt idx="1220">
                  <c:v>-0.28533346497507028</c:v>
                </c:pt>
                <c:pt idx="1221">
                  <c:v>-0.28612331539714658</c:v>
                </c:pt>
                <c:pt idx="1222">
                  <c:v>-0.29180036530582015</c:v>
                </c:pt>
                <c:pt idx="1223">
                  <c:v>-0.29397245396653005</c:v>
                </c:pt>
                <c:pt idx="1224">
                  <c:v>-0.28306264501160094</c:v>
                </c:pt>
                <c:pt idx="1225">
                  <c:v>-0.28163104112158754</c:v>
                </c:pt>
                <c:pt idx="1226">
                  <c:v>-0.26761119612973283</c:v>
                </c:pt>
                <c:pt idx="1227">
                  <c:v>-0.27195537345115267</c:v>
                </c:pt>
                <c:pt idx="1228">
                  <c:v>-0.26593276398282062</c:v>
                </c:pt>
                <c:pt idx="1229">
                  <c:v>-0.278076714222244</c:v>
                </c:pt>
                <c:pt idx="1230">
                  <c:v>-0.27481858123117919</c:v>
                </c:pt>
                <c:pt idx="1231">
                  <c:v>-0.27881719899294055</c:v>
                </c:pt>
                <c:pt idx="1232">
                  <c:v>-0.28404995803919636</c:v>
                </c:pt>
                <c:pt idx="1233">
                  <c:v>-0.287110628424742</c:v>
                </c:pt>
                <c:pt idx="1234">
                  <c:v>-0.28844350101199567</c:v>
                </c:pt>
                <c:pt idx="1235">
                  <c:v>-0.28424742064471525</c:v>
                </c:pt>
                <c:pt idx="1236">
                  <c:v>-0.26879597176284736</c:v>
                </c:pt>
                <c:pt idx="1237">
                  <c:v>-0.25763933455101939</c:v>
                </c:pt>
                <c:pt idx="1238">
                  <c:v>-0.25788616280791826</c:v>
                </c:pt>
                <c:pt idx="1239">
                  <c:v>-0.27027694130424046</c:v>
                </c:pt>
                <c:pt idx="1240">
                  <c:v>-0.27141235128597507</c:v>
                </c:pt>
                <c:pt idx="1241">
                  <c:v>-0.29313323789307383</c:v>
                </c:pt>
                <c:pt idx="1242">
                  <c:v>-0.29955077257244389</c:v>
                </c:pt>
                <c:pt idx="1243">
                  <c:v>-0.286271412351286</c:v>
                </c:pt>
                <c:pt idx="1244">
                  <c:v>-0.2739299995063435</c:v>
                </c:pt>
                <c:pt idx="1245">
                  <c:v>-0.27792861726810481</c:v>
                </c:pt>
                <c:pt idx="1246">
                  <c:v>-0.27916275855259909</c:v>
                </c:pt>
                <c:pt idx="1247">
                  <c:v>-0.28607394974576683</c:v>
                </c:pt>
                <c:pt idx="1248">
                  <c:v>-0.30167349558177414</c:v>
                </c:pt>
                <c:pt idx="1249">
                  <c:v>-0.3088808806832205</c:v>
                </c:pt>
                <c:pt idx="1250">
                  <c:v>-0.28666633756232401</c:v>
                </c:pt>
                <c:pt idx="1251">
                  <c:v>-0.27694130424050939</c:v>
                </c:pt>
                <c:pt idx="1252">
                  <c:v>-0.27314014908426698</c:v>
                </c:pt>
                <c:pt idx="1253">
                  <c:v>-0.27081996346941789</c:v>
                </c:pt>
                <c:pt idx="1254">
                  <c:v>-0.27891593029570022</c:v>
                </c:pt>
                <c:pt idx="1255">
                  <c:v>-0.29421928222342891</c:v>
                </c:pt>
                <c:pt idx="1256">
                  <c:v>-0.29757614651725312</c:v>
                </c:pt>
                <c:pt idx="1257">
                  <c:v>-0.27309078343288729</c:v>
                </c:pt>
                <c:pt idx="1258">
                  <c:v>-0.28686380016784313</c:v>
                </c:pt>
                <c:pt idx="1259">
                  <c:v>-0.27866910203880135</c:v>
                </c:pt>
                <c:pt idx="1260">
                  <c:v>-0.28671570321370371</c:v>
                </c:pt>
                <c:pt idx="1261">
                  <c:v>-0.30443797205904116</c:v>
                </c:pt>
                <c:pt idx="1262">
                  <c:v>-0.3226045317667966</c:v>
                </c:pt>
                <c:pt idx="1263">
                  <c:v>-0.32823221602409042</c:v>
                </c:pt>
                <c:pt idx="1264">
                  <c:v>-0.33015747642790128</c:v>
                </c:pt>
                <c:pt idx="1265">
                  <c:v>-0.32912079774892616</c:v>
                </c:pt>
                <c:pt idx="1266">
                  <c:v>-0.31594016883052767</c:v>
                </c:pt>
                <c:pt idx="1267">
                  <c:v>-0.30705435158216909</c:v>
                </c:pt>
                <c:pt idx="1268">
                  <c:v>-0.28582712148886802</c:v>
                </c:pt>
                <c:pt idx="1269">
                  <c:v>-0.28972700794786987</c:v>
                </c:pt>
                <c:pt idx="1270">
                  <c:v>-0.28153230981882787</c:v>
                </c:pt>
                <c:pt idx="1271">
                  <c:v>-0.28612331539714658</c:v>
                </c:pt>
                <c:pt idx="1272">
                  <c:v>-0.30833785851804307</c:v>
                </c:pt>
                <c:pt idx="1273">
                  <c:v>-0.29797107172829135</c:v>
                </c:pt>
                <c:pt idx="1274">
                  <c:v>-0.29234338747099753</c:v>
                </c:pt>
                <c:pt idx="1275">
                  <c:v>-0.28790047884681824</c:v>
                </c:pt>
                <c:pt idx="1276">
                  <c:v>-0.28933208273683164</c:v>
                </c:pt>
                <c:pt idx="1277">
                  <c:v>-0.28370439847953782</c:v>
                </c:pt>
                <c:pt idx="1278">
                  <c:v>-0.2925408500765167</c:v>
                </c:pt>
                <c:pt idx="1279">
                  <c:v>-0.30591894160043431</c:v>
                </c:pt>
                <c:pt idx="1280">
                  <c:v>-0.30483289727007945</c:v>
                </c:pt>
                <c:pt idx="1281">
                  <c:v>-0.30754800809596677</c:v>
                </c:pt>
                <c:pt idx="1282">
                  <c:v>-0.31850718270227563</c:v>
                </c:pt>
                <c:pt idx="1283">
                  <c:v>-0.30976946240805642</c:v>
                </c:pt>
                <c:pt idx="1284">
                  <c:v>-0.29703312435207568</c:v>
                </c:pt>
                <c:pt idx="1285">
                  <c:v>-0.29234338747099753</c:v>
                </c:pt>
                <c:pt idx="1286">
                  <c:v>-0.2940218196179098</c:v>
                </c:pt>
                <c:pt idx="1287">
                  <c:v>-0.30591894160043431</c:v>
                </c:pt>
                <c:pt idx="1288">
                  <c:v>-0.32897270079478697</c:v>
                </c:pt>
                <c:pt idx="1289">
                  <c:v>-0.33810534630004441</c:v>
                </c:pt>
                <c:pt idx="1290">
                  <c:v>-0.32625758996889964</c:v>
                </c:pt>
                <c:pt idx="1291">
                  <c:v>-0.31342252061015946</c:v>
                </c:pt>
                <c:pt idx="1292">
                  <c:v>-0.30384558424248403</c:v>
                </c:pt>
                <c:pt idx="1293">
                  <c:v>-0.30359875598558517</c:v>
                </c:pt>
                <c:pt idx="1294">
                  <c:v>-0.30769610505010597</c:v>
                </c:pt>
                <c:pt idx="1295">
                  <c:v>-0.31613763143604678</c:v>
                </c:pt>
                <c:pt idx="1296">
                  <c:v>-0.31924766747297217</c:v>
                </c:pt>
                <c:pt idx="1297">
                  <c:v>-0.31668065360122422</c:v>
                </c:pt>
                <c:pt idx="1298">
                  <c:v>-0.31850718270227563</c:v>
                </c:pt>
                <c:pt idx="1299">
                  <c:v>-0.31934639877573184</c:v>
                </c:pt>
                <c:pt idx="1300">
                  <c:v>-0.33173717727205404</c:v>
                </c:pt>
                <c:pt idx="1301">
                  <c:v>-0.33642691415313219</c:v>
                </c:pt>
                <c:pt idx="1302">
                  <c:v>-0.333464975070346</c:v>
                </c:pt>
                <c:pt idx="1303">
                  <c:v>-0.34062299452041267</c:v>
                </c:pt>
                <c:pt idx="1304">
                  <c:v>-0.33371180332724487</c:v>
                </c:pt>
                <c:pt idx="1305">
                  <c:v>-0.32334501653749315</c:v>
                </c:pt>
                <c:pt idx="1306">
                  <c:v>-0.31722367576640165</c:v>
                </c:pt>
                <c:pt idx="1307">
                  <c:v>-0.30774547070148589</c:v>
                </c:pt>
                <c:pt idx="1308">
                  <c:v>-0.28804857580095766</c:v>
                </c:pt>
                <c:pt idx="1309">
                  <c:v>-0.28987510490200907</c:v>
                </c:pt>
                <c:pt idx="1310">
                  <c:v>-0.29086241792960443</c:v>
                </c:pt>
                <c:pt idx="1311">
                  <c:v>-0.31376808016981778</c:v>
                </c:pt>
                <c:pt idx="1312">
                  <c:v>-0.3296638199141036</c:v>
                </c:pt>
                <c:pt idx="1313">
                  <c:v>-0.33524213852001766</c:v>
                </c:pt>
                <c:pt idx="1314">
                  <c:v>-0.32457915782198743</c:v>
                </c:pt>
                <c:pt idx="1315">
                  <c:v>-0.31297822974774148</c:v>
                </c:pt>
                <c:pt idx="1316">
                  <c:v>-0.31060867848151241</c:v>
                </c:pt>
                <c:pt idx="1317">
                  <c:v>-0.31125043194944951</c:v>
                </c:pt>
                <c:pt idx="1318">
                  <c:v>-0.31707557881226223</c:v>
                </c:pt>
                <c:pt idx="1319">
                  <c:v>-0.30542528508663658</c:v>
                </c:pt>
                <c:pt idx="1320">
                  <c:v>-0.28888779187441366</c:v>
                </c:pt>
                <c:pt idx="1321">
                  <c:v>-0.28217406328676498</c:v>
                </c:pt>
                <c:pt idx="1322">
                  <c:v>-0.29708249000345544</c:v>
                </c:pt>
                <c:pt idx="1323">
                  <c:v>-0.32132102483092262</c:v>
                </c:pt>
                <c:pt idx="1324">
                  <c:v>-0.33978377844695645</c:v>
                </c:pt>
                <c:pt idx="1325">
                  <c:v>-0.35982623290714322</c:v>
                </c:pt>
                <c:pt idx="1326">
                  <c:v>-0.35622254035641993</c:v>
                </c:pt>
                <c:pt idx="1327">
                  <c:v>-0.35439601125536851</c:v>
                </c:pt>
                <c:pt idx="1328">
                  <c:v>-0.36012242681542178</c:v>
                </c:pt>
                <c:pt idx="1329">
                  <c:v>-0.38515081206496504</c:v>
                </c:pt>
                <c:pt idx="1330">
                  <c:v>-0.39477711408402022</c:v>
                </c:pt>
                <c:pt idx="1331">
                  <c:v>-0.38485461815668648</c:v>
                </c:pt>
                <c:pt idx="1332">
                  <c:v>-0.39319741323986762</c:v>
                </c:pt>
                <c:pt idx="1333">
                  <c:v>-0.37557387569728962</c:v>
                </c:pt>
                <c:pt idx="1334">
                  <c:v>-0.33499531026311885</c:v>
                </c:pt>
                <c:pt idx="1335">
                  <c:v>-0.3418571358049069</c:v>
                </c:pt>
                <c:pt idx="1336">
                  <c:v>-0.33874709976798129</c:v>
                </c:pt>
                <c:pt idx="1337">
                  <c:v>-0.33070049859307893</c:v>
                </c:pt>
                <c:pt idx="1338">
                  <c:v>-0.33450165374932112</c:v>
                </c:pt>
                <c:pt idx="1339">
                  <c:v>-0.35543268993434363</c:v>
                </c:pt>
                <c:pt idx="1340">
                  <c:v>-0.37779533000937932</c:v>
                </c:pt>
                <c:pt idx="1341">
                  <c:v>-0.38919879547810632</c:v>
                </c:pt>
                <c:pt idx="1342">
                  <c:v>-0.40154020832304882</c:v>
                </c:pt>
                <c:pt idx="1343">
                  <c:v>-0.389692451991904</c:v>
                </c:pt>
                <c:pt idx="1344">
                  <c:v>-0.33642691415313219</c:v>
                </c:pt>
                <c:pt idx="1345">
                  <c:v>-0.30814039591252396</c:v>
                </c:pt>
                <c:pt idx="1346">
                  <c:v>-0.29214592486547841</c:v>
                </c:pt>
                <c:pt idx="1347">
                  <c:v>-0.29693439304931624</c:v>
                </c:pt>
                <c:pt idx="1348">
                  <c:v>-0.3074492767932071</c:v>
                </c:pt>
                <c:pt idx="1349">
                  <c:v>-0.32206150960161922</c:v>
                </c:pt>
                <c:pt idx="1350">
                  <c:v>-0.36185022461371374</c:v>
                </c:pt>
                <c:pt idx="1351">
                  <c:v>-0.37433973441279539</c:v>
                </c:pt>
                <c:pt idx="1352">
                  <c:v>-0.3705385792565532</c:v>
                </c:pt>
                <c:pt idx="1353">
                  <c:v>-0.40553882608481012</c:v>
                </c:pt>
                <c:pt idx="1354">
                  <c:v>-0.39862763489164232</c:v>
                </c:pt>
                <c:pt idx="1355">
                  <c:v>-0.38258379819321708</c:v>
                </c:pt>
                <c:pt idx="1356">
                  <c:v>-0.38431159599150905</c:v>
                </c:pt>
                <c:pt idx="1357">
                  <c:v>-0.3904329367626006</c:v>
                </c:pt>
                <c:pt idx="1358">
                  <c:v>-0.39255565977193052</c:v>
                </c:pt>
                <c:pt idx="1359">
                  <c:v>-0.37512958483487191</c:v>
                </c:pt>
                <c:pt idx="1360">
                  <c:v>-0.37685738263316382</c:v>
                </c:pt>
                <c:pt idx="1361">
                  <c:v>-0.37651182307350534</c:v>
                </c:pt>
                <c:pt idx="1362">
                  <c:v>-0.32635632127165909</c:v>
                </c:pt>
                <c:pt idx="1363">
                  <c:v>-0.36347929110924598</c:v>
                </c:pt>
                <c:pt idx="1364">
                  <c:v>-0.37582070395418848</c:v>
                </c:pt>
                <c:pt idx="1365">
                  <c:v>-0.3644172384854617</c:v>
                </c:pt>
                <c:pt idx="1366">
                  <c:v>-0.38510144641358535</c:v>
                </c:pt>
                <c:pt idx="1367">
                  <c:v>-0.41156143555314195</c:v>
                </c:pt>
                <c:pt idx="1368">
                  <c:v>-0.41274621118625648</c:v>
                </c:pt>
                <c:pt idx="1369">
                  <c:v>-0.41457274028730789</c:v>
                </c:pt>
                <c:pt idx="1370">
                  <c:v>-0.44320481808757445</c:v>
                </c:pt>
                <c:pt idx="1371">
                  <c:v>-0.42790146615984581</c:v>
                </c:pt>
                <c:pt idx="1372">
                  <c:v>-0.40603248259860786</c:v>
                </c:pt>
                <c:pt idx="1373">
                  <c:v>-0.40267561830478338</c:v>
                </c:pt>
                <c:pt idx="1374">
                  <c:v>-0.41047539122278714</c:v>
                </c:pt>
                <c:pt idx="1375">
                  <c:v>-0.38529890901910446</c:v>
                </c:pt>
                <c:pt idx="1376">
                  <c:v>-0.35775287554919272</c:v>
                </c:pt>
                <c:pt idx="1377">
                  <c:v>-0.34802784222737815</c:v>
                </c:pt>
                <c:pt idx="1378">
                  <c:v>-0.32823221602409042</c:v>
                </c:pt>
                <c:pt idx="1379">
                  <c:v>-0.3142123710322357</c:v>
                </c:pt>
                <c:pt idx="1380">
                  <c:v>-0.34027743496075413</c:v>
                </c:pt>
                <c:pt idx="1381">
                  <c:v>-0.37152589228414862</c:v>
                </c:pt>
                <c:pt idx="1382">
                  <c:v>-0.34072172582317212</c:v>
                </c:pt>
                <c:pt idx="1383">
                  <c:v>-0.32270326306955605</c:v>
                </c:pt>
                <c:pt idx="1384">
                  <c:v>-0.30636323246285224</c:v>
                </c:pt>
                <c:pt idx="1385">
                  <c:v>-0.28755491928715998</c:v>
                </c:pt>
                <c:pt idx="1386">
                  <c:v>-0.2739299995063435</c:v>
                </c:pt>
                <c:pt idx="1387">
                  <c:v>-0.28735745668164081</c:v>
                </c:pt>
                <c:pt idx="1388">
                  <c:v>-0.31174408846324725</c:v>
                </c:pt>
                <c:pt idx="1389">
                  <c:v>-0.30261144295798981</c:v>
                </c:pt>
                <c:pt idx="1390">
                  <c:v>-0.31875401095917449</c:v>
                </c:pt>
                <c:pt idx="1391">
                  <c:v>-0.34634941008046594</c:v>
                </c:pt>
                <c:pt idx="1392">
                  <c:v>-0.38529890901910446</c:v>
                </c:pt>
                <c:pt idx="1393">
                  <c:v>-0.36752727452238726</c:v>
                </c:pt>
                <c:pt idx="1394">
                  <c:v>-0.38431159599150905</c:v>
                </c:pt>
                <c:pt idx="1395">
                  <c:v>-0.37216764575208572</c:v>
                </c:pt>
                <c:pt idx="1396">
                  <c:v>-0.34091918842869123</c:v>
                </c:pt>
                <c:pt idx="1397">
                  <c:v>-0.37113096707311033</c:v>
                </c:pt>
                <c:pt idx="1398">
                  <c:v>-0.40544009478205045</c:v>
                </c:pt>
                <c:pt idx="1399">
                  <c:v>-0.41422718072764958</c:v>
                </c:pt>
                <c:pt idx="1400">
                  <c:v>-0.43140642740780966</c:v>
                </c:pt>
                <c:pt idx="1401">
                  <c:v>-0.43895937206891428</c:v>
                </c:pt>
                <c:pt idx="1402">
                  <c:v>-0.38534827467048416</c:v>
                </c:pt>
                <c:pt idx="1403">
                  <c:v>-0.33948758453867783</c:v>
                </c:pt>
                <c:pt idx="1404">
                  <c:v>-0.30972009675667672</c:v>
                </c:pt>
                <c:pt idx="1405">
                  <c:v>-0.28582712148886802</c:v>
                </c:pt>
                <c:pt idx="1406">
                  <c:v>-0.28251962284642329</c:v>
                </c:pt>
                <c:pt idx="1407">
                  <c:v>-0.30759737374734653</c:v>
                </c:pt>
                <c:pt idx="1408">
                  <c:v>-0.32902206644616672</c:v>
                </c:pt>
                <c:pt idx="1409">
                  <c:v>-0.32650441822579851</c:v>
                </c:pt>
                <c:pt idx="1410">
                  <c:v>-0.33223083378585178</c:v>
                </c:pt>
                <c:pt idx="1411">
                  <c:v>-0.33771042108900617</c:v>
                </c:pt>
                <c:pt idx="1412">
                  <c:v>-0.35375425778743141</c:v>
                </c:pt>
                <c:pt idx="1413">
                  <c:v>-0.37108160142173063</c:v>
                </c:pt>
                <c:pt idx="1414">
                  <c:v>-0.39961494791923774</c:v>
                </c:pt>
                <c:pt idx="1415">
                  <c:v>-0.39388853235918447</c:v>
                </c:pt>
                <c:pt idx="1416">
                  <c:v>-0.38845831070740977</c:v>
                </c:pt>
                <c:pt idx="1417">
                  <c:v>-0.41003110036036916</c:v>
                </c:pt>
                <c:pt idx="1418">
                  <c:v>-0.3937898010564248</c:v>
                </c:pt>
                <c:pt idx="1419">
                  <c:v>-0.358987016833687</c:v>
                </c:pt>
                <c:pt idx="1420">
                  <c:v>-0.39719603100162898</c:v>
                </c:pt>
                <c:pt idx="1421">
                  <c:v>-0.35113787826430354</c:v>
                </c:pt>
                <c:pt idx="1422">
                  <c:v>-0.33884583107074095</c:v>
                </c:pt>
                <c:pt idx="1423">
                  <c:v>-0.36086291158611833</c:v>
                </c:pt>
                <c:pt idx="1424">
                  <c:v>-0.39704793404748956</c:v>
                </c:pt>
                <c:pt idx="1425">
                  <c:v>-0.3795724934590512</c:v>
                </c:pt>
                <c:pt idx="1426">
                  <c:v>-0.36268944068716974</c:v>
                </c:pt>
                <c:pt idx="1427">
                  <c:v>-0.3644172384854617</c:v>
                </c:pt>
                <c:pt idx="1428">
                  <c:v>-0.33287258725378865</c:v>
                </c:pt>
                <c:pt idx="1429">
                  <c:v>-0.29698375870069599</c:v>
                </c:pt>
                <c:pt idx="1430">
                  <c:v>-0.31781606358295877</c:v>
                </c:pt>
                <c:pt idx="1431">
                  <c:v>-0.37907883694525346</c:v>
                </c:pt>
                <c:pt idx="1432">
                  <c:v>-0.35671619687021761</c:v>
                </c:pt>
                <c:pt idx="1433">
                  <c:v>-0.43303549390334189</c:v>
                </c:pt>
                <c:pt idx="1434">
                  <c:v>-0.46467887643777439</c:v>
                </c:pt>
                <c:pt idx="1435">
                  <c:v>-0.44759836106037404</c:v>
                </c:pt>
                <c:pt idx="1436">
                  <c:v>-0.40257688700202393</c:v>
                </c:pt>
                <c:pt idx="1437">
                  <c:v>-0.40267561830478338</c:v>
                </c:pt>
                <c:pt idx="1438">
                  <c:v>-0.44014414770202881</c:v>
                </c:pt>
                <c:pt idx="1439">
                  <c:v>-0.48407957743002406</c:v>
                </c:pt>
                <c:pt idx="1440">
                  <c:v>-0.50876240311990906</c:v>
                </c:pt>
                <c:pt idx="1441">
                  <c:v>-0.49015155254973586</c:v>
                </c:pt>
                <c:pt idx="1442">
                  <c:v>-0.42558128054499667</c:v>
                </c:pt>
                <c:pt idx="1443">
                  <c:v>-0.29703312435207568</c:v>
                </c:pt>
                <c:pt idx="1444">
                  <c:v>-0.1699659377005478</c:v>
                </c:pt>
                <c:pt idx="1445">
                  <c:v>-0.20215234240015795</c:v>
                </c:pt>
                <c:pt idx="1446">
                  <c:v>-0.24776620427506543</c:v>
                </c:pt>
                <c:pt idx="1447">
                  <c:v>-0.26213160882657843</c:v>
                </c:pt>
                <c:pt idx="1448">
                  <c:v>-0.30384558424248403</c:v>
                </c:pt>
                <c:pt idx="1449">
                  <c:v>-0.31974132398676985</c:v>
                </c:pt>
                <c:pt idx="1450">
                  <c:v>-0.31974132398676985</c:v>
                </c:pt>
                <c:pt idx="1451">
                  <c:v>-0.3835217455694328</c:v>
                </c:pt>
                <c:pt idx="1452">
                  <c:v>-0.41704102285629641</c:v>
                </c:pt>
                <c:pt idx="1453">
                  <c:v>-0.4848200622007206</c:v>
                </c:pt>
                <c:pt idx="1454">
                  <c:v>-0.48314163005380839</c:v>
                </c:pt>
                <c:pt idx="1455">
                  <c:v>-0.40929061558967261</c:v>
                </c:pt>
                <c:pt idx="1456">
                  <c:v>-0.33010811077652158</c:v>
                </c:pt>
                <c:pt idx="1457">
                  <c:v>-0.26005825146862793</c:v>
                </c:pt>
                <c:pt idx="1458">
                  <c:v>-0.23813990225601028</c:v>
                </c:pt>
                <c:pt idx="1459">
                  <c:v>-0.29505849829688491</c:v>
                </c:pt>
                <c:pt idx="1460">
                  <c:v>-0.32872587253788815</c:v>
                </c:pt>
                <c:pt idx="1461">
                  <c:v>-0.34837340178703646</c:v>
                </c:pt>
                <c:pt idx="1462">
                  <c:v>-0.40149084267166885</c:v>
                </c:pt>
                <c:pt idx="1463">
                  <c:v>-0.44463642197758785</c:v>
                </c:pt>
                <c:pt idx="1464">
                  <c:v>-0.39319741323986762</c:v>
                </c:pt>
                <c:pt idx="1465">
                  <c:v>-0.41047539122278714</c:v>
                </c:pt>
                <c:pt idx="1466">
                  <c:v>-0.37819025522041755</c:v>
                </c:pt>
                <c:pt idx="1467">
                  <c:v>-0.32556647084958279</c:v>
                </c:pt>
                <c:pt idx="1468">
                  <c:v>-0.20111566372118281</c:v>
                </c:pt>
                <c:pt idx="1469">
                  <c:v>-0.22540356420002955</c:v>
                </c:pt>
                <c:pt idx="1470">
                  <c:v>-0.28439551759885462</c:v>
                </c:pt>
                <c:pt idx="1471">
                  <c:v>-0.29392308831515035</c:v>
                </c:pt>
                <c:pt idx="1472">
                  <c:v>-0.34708989485116248</c:v>
                </c:pt>
                <c:pt idx="1473">
                  <c:v>-0.41245001727797792</c:v>
                </c:pt>
                <c:pt idx="1474">
                  <c:v>-0.44034161030754793</c:v>
                </c:pt>
                <c:pt idx="1475">
                  <c:v>-0.43273929999506333</c:v>
                </c:pt>
                <c:pt idx="1476">
                  <c:v>-0.47746458014513488</c:v>
                </c:pt>
                <c:pt idx="1477">
                  <c:v>-0.47721775188823601</c:v>
                </c:pt>
                <c:pt idx="1478">
                  <c:v>-0.41412844942489013</c:v>
                </c:pt>
                <c:pt idx="1479">
                  <c:v>-0.39986177617613661</c:v>
                </c:pt>
                <c:pt idx="1480">
                  <c:v>-0.41511576245248555</c:v>
                </c:pt>
                <c:pt idx="1481">
                  <c:v>-0.42074344670977915</c:v>
                </c:pt>
                <c:pt idx="1482">
                  <c:v>-0.42760527225156719</c:v>
                </c:pt>
                <c:pt idx="1483">
                  <c:v>-0.43491138865577328</c:v>
                </c:pt>
                <c:pt idx="1484">
                  <c:v>-0.39694920274473011</c:v>
                </c:pt>
                <c:pt idx="1485">
                  <c:v>-0.34773164831909958</c:v>
                </c:pt>
                <c:pt idx="1486">
                  <c:v>-0.36703361800858958</c:v>
                </c:pt>
                <c:pt idx="1487">
                  <c:v>-0.45416399269388352</c:v>
                </c:pt>
                <c:pt idx="1488">
                  <c:v>-0.46897368810781453</c:v>
                </c:pt>
                <c:pt idx="1489">
                  <c:v>-0.43782396208717972</c:v>
                </c:pt>
                <c:pt idx="1490">
                  <c:v>-0.5156735943130768</c:v>
                </c:pt>
                <c:pt idx="1491">
                  <c:v>-0.47864935577824941</c:v>
                </c:pt>
                <c:pt idx="1492">
                  <c:v>-0.41407908377351021</c:v>
                </c:pt>
                <c:pt idx="1493">
                  <c:v>-0.39250629412055082</c:v>
                </c:pt>
                <c:pt idx="1494">
                  <c:v>-0.38031297822974774</c:v>
                </c:pt>
                <c:pt idx="1495">
                  <c:v>-0.414375277681789</c:v>
                </c:pt>
                <c:pt idx="1496">
                  <c:v>-0.4130917707459148</c:v>
                </c:pt>
                <c:pt idx="1497">
                  <c:v>-0.49612479636668799</c:v>
                </c:pt>
                <c:pt idx="1498">
                  <c:v>-0.51922792121242023</c:v>
                </c:pt>
                <c:pt idx="1499">
                  <c:v>-0.56859357259219012</c:v>
                </c:pt>
                <c:pt idx="1500">
                  <c:v>-0.61800858962334004</c:v>
                </c:pt>
                <c:pt idx="1501">
                  <c:v>-0.66149972848891736</c:v>
                </c:pt>
                <c:pt idx="1502">
                  <c:v>-0.64308634052426306</c:v>
                </c:pt>
                <c:pt idx="1503">
                  <c:v>-0.64037122969837568</c:v>
                </c:pt>
                <c:pt idx="1504">
                  <c:v>-0.54810682726958559</c:v>
                </c:pt>
                <c:pt idx="1505">
                  <c:v>-0.45515130572147894</c:v>
                </c:pt>
                <c:pt idx="1506">
                  <c:v>-0.40879695907587493</c:v>
                </c:pt>
                <c:pt idx="1507">
                  <c:v>-0.35799970380609158</c:v>
                </c:pt>
                <c:pt idx="1508">
                  <c:v>-0.2671669052673149</c:v>
                </c:pt>
                <c:pt idx="1509">
                  <c:v>-0.37611689786246727</c:v>
                </c:pt>
                <c:pt idx="1510">
                  <c:v>-0.33015747642790128</c:v>
                </c:pt>
                <c:pt idx="1511">
                  <c:v>-0.36352865676062596</c:v>
                </c:pt>
                <c:pt idx="1512">
                  <c:v>-0.42301426667324876</c:v>
                </c:pt>
                <c:pt idx="1513">
                  <c:v>-0.55333958631584146</c:v>
                </c:pt>
                <c:pt idx="1514">
                  <c:v>-0.5851310658044131</c:v>
                </c:pt>
                <c:pt idx="1515">
                  <c:v>-0.59648516562176013</c:v>
                </c:pt>
                <c:pt idx="1516">
                  <c:v>-0.52307844202004239</c:v>
                </c:pt>
                <c:pt idx="1517">
                  <c:v>-0.47420644715407007</c:v>
                </c:pt>
                <c:pt idx="1518">
                  <c:v>-0.44256306461963757</c:v>
                </c:pt>
                <c:pt idx="1519">
                  <c:v>-0.36807029668756469</c:v>
                </c:pt>
                <c:pt idx="1520">
                  <c:v>-0.43678728340820439</c:v>
                </c:pt>
                <c:pt idx="1521">
                  <c:v>-0.50698523967023734</c:v>
                </c:pt>
                <c:pt idx="1522">
                  <c:v>-0.43140642740780966</c:v>
                </c:pt>
                <c:pt idx="1523">
                  <c:v>-0.36767537147652646</c:v>
                </c:pt>
                <c:pt idx="1524">
                  <c:v>-0.42212568494841279</c:v>
                </c:pt>
                <c:pt idx="1525">
                  <c:v>-0.47721775188823601</c:v>
                </c:pt>
                <c:pt idx="1526">
                  <c:v>-0.54771190205854758</c:v>
                </c:pt>
                <c:pt idx="1527">
                  <c:v>-0.50881176877128875</c:v>
                </c:pt>
                <c:pt idx="1528">
                  <c:v>-0.3657501110727156</c:v>
                </c:pt>
                <c:pt idx="1529">
                  <c:v>-0.35044675914498691</c:v>
                </c:pt>
                <c:pt idx="1530">
                  <c:v>-0.26208224317519868</c:v>
                </c:pt>
                <c:pt idx="1531">
                  <c:v>-0.2178999851903046</c:v>
                </c:pt>
                <c:pt idx="1532">
                  <c:v>-0.25092560596337049</c:v>
                </c:pt>
                <c:pt idx="1533">
                  <c:v>-0.25887347583551368</c:v>
                </c:pt>
                <c:pt idx="1534">
                  <c:v>-0.30428987510490202</c:v>
                </c:pt>
                <c:pt idx="1535">
                  <c:v>-0.43525694821543154</c:v>
                </c:pt>
                <c:pt idx="1536">
                  <c:v>-0.40198449918546658</c:v>
                </c:pt>
                <c:pt idx="1537">
                  <c:v>-0.48985535864145707</c:v>
                </c:pt>
                <c:pt idx="1538">
                  <c:v>-0.51058893222096047</c:v>
                </c:pt>
                <c:pt idx="1539">
                  <c:v>-0.49819815372463822</c:v>
                </c:pt>
                <c:pt idx="1540">
                  <c:v>-0.5773806585377893</c:v>
                </c:pt>
                <c:pt idx="1541">
                  <c:v>-0.69018117194056361</c:v>
                </c:pt>
                <c:pt idx="1542">
                  <c:v>-0.68460285333464954</c:v>
                </c:pt>
                <c:pt idx="1543">
                  <c:v>-0.62052623784370831</c:v>
                </c:pt>
                <c:pt idx="1544">
                  <c:v>-0.4437478402527521</c:v>
                </c:pt>
                <c:pt idx="1545">
                  <c:v>-0.2261440489707261</c:v>
                </c:pt>
                <c:pt idx="1546">
                  <c:v>-0.20294219282223422</c:v>
                </c:pt>
                <c:pt idx="1547">
                  <c:v>-0.14898553586414556</c:v>
                </c:pt>
                <c:pt idx="1548">
                  <c:v>-7.4196574023794093E-2</c:v>
                </c:pt>
                <c:pt idx="1549">
                  <c:v>-0.24120057264155592</c:v>
                </c:pt>
                <c:pt idx="1550">
                  <c:v>-0.31954386138125074</c:v>
                </c:pt>
                <c:pt idx="1551">
                  <c:v>-9.9027496667818474E-2</c:v>
                </c:pt>
                <c:pt idx="1552">
                  <c:v>-0.19746260551907979</c:v>
                </c:pt>
                <c:pt idx="1553">
                  <c:v>-0.30182159253591351</c:v>
                </c:pt>
                <c:pt idx="1554">
                  <c:v>-0.19958532852840977</c:v>
                </c:pt>
                <c:pt idx="1555">
                  <c:v>-0.38490398380806623</c:v>
                </c:pt>
                <c:pt idx="1556">
                  <c:v>-0.55294466110480311</c:v>
                </c:pt>
                <c:pt idx="1557">
                  <c:v>-0.4336278817198993</c:v>
                </c:pt>
                <c:pt idx="1558">
                  <c:v>-0.47203435849336017</c:v>
                </c:pt>
                <c:pt idx="1559">
                  <c:v>-0.32759046255615332</c:v>
                </c:pt>
                <c:pt idx="1560">
                  <c:v>-2.5670138717479476E-3</c:v>
                </c:pt>
                <c:pt idx="1561">
                  <c:v>0.12736338055980648</c:v>
                </c:pt>
                <c:pt idx="1562">
                  <c:v>0.10485264353063142</c:v>
                </c:pt>
                <c:pt idx="1563">
                  <c:v>0.18275164140790848</c:v>
                </c:pt>
                <c:pt idx="1564">
                  <c:v>-0.14636915634101791</c:v>
                </c:pt>
                <c:pt idx="1565">
                  <c:v>-0.88329960013822373</c:v>
                </c:pt>
                <c:pt idx="1566">
                  <c:v>-1.0416152441131459</c:v>
                </c:pt>
                <c:pt idx="1567">
                  <c:v>-1.2842721034704052</c:v>
                </c:pt>
                <c:pt idx="1568">
                  <c:v>-0.96396307449276775</c:v>
                </c:pt>
                <c:pt idx="1569">
                  <c:v>-0.57224663079429317</c:v>
                </c:pt>
                <c:pt idx="1570">
                  <c:v>-0.36342992545786629</c:v>
                </c:pt>
                <c:pt idx="1571">
                  <c:v>-3.4555955965838964E-2</c:v>
                </c:pt>
                <c:pt idx="1572">
                  <c:v>-8.0021720886607042E-2</c:v>
                </c:pt>
                <c:pt idx="1573">
                  <c:v>-0.57308584686774944</c:v>
                </c:pt>
                <c:pt idx="1574">
                  <c:v>-0.55669645060966566</c:v>
                </c:pt>
                <c:pt idx="1575">
                  <c:v>-0.63622451498247501</c:v>
                </c:pt>
                <c:pt idx="1576">
                  <c:v>-0.88917411265241619</c:v>
                </c:pt>
                <c:pt idx="1577">
                  <c:v>-0.69788221355580771</c:v>
                </c:pt>
                <c:pt idx="1578">
                  <c:v>-0.20299155847361394</c:v>
                </c:pt>
                <c:pt idx="1579">
                  <c:v>0.58942587747445341</c:v>
                </c:pt>
                <c:pt idx="1580">
                  <c:v>1.5642987609221499</c:v>
                </c:pt>
                <c:pt idx="1581">
                  <c:v>2.8317124944463634</c:v>
                </c:pt>
                <c:pt idx="1582">
                  <c:v>2.7726218097447792</c:v>
                </c:pt>
                <c:pt idx="1583">
                  <c:v>2.255615342844449</c:v>
                </c:pt>
                <c:pt idx="1584">
                  <c:v>1.3078442020042451</c:v>
                </c:pt>
                <c:pt idx="1585">
                  <c:v>0.84356025077750874</c:v>
                </c:pt>
                <c:pt idx="1586">
                  <c:v>0.67161968702177044</c:v>
                </c:pt>
                <c:pt idx="1587">
                  <c:v>0.71032235770350982</c:v>
                </c:pt>
                <c:pt idx="1588">
                  <c:v>0.7426074937058792</c:v>
                </c:pt>
                <c:pt idx="1589">
                  <c:v>0.92155797995754529</c:v>
                </c:pt>
                <c:pt idx="1590">
                  <c:v>1.6198844843757711</c:v>
                </c:pt>
                <c:pt idx="1591">
                  <c:v>1.7009922495927332</c:v>
                </c:pt>
                <c:pt idx="1592">
                  <c:v>1.6531569334057359</c:v>
                </c:pt>
                <c:pt idx="1593">
                  <c:v>1.638988991459742</c:v>
                </c:pt>
                <c:pt idx="1594">
                  <c:v>1.6471343239374041</c:v>
                </c:pt>
                <c:pt idx="1595">
                  <c:v>1.9482154317026212</c:v>
                </c:pt>
                <c:pt idx="1596">
                  <c:v>2.4714419706768025</c:v>
                </c:pt>
                <c:pt idx="1597">
                  <c:v>3.3540998173470893</c:v>
                </c:pt>
                <c:pt idx="1598">
                  <c:v>3.9598163597768665</c:v>
                </c:pt>
                <c:pt idx="1599">
                  <c:v>2.3405242632176524</c:v>
                </c:pt>
                <c:pt idx="1600">
                  <c:v>1.6289183985782691</c:v>
                </c:pt>
                <c:pt idx="1601">
                  <c:v>0.99220022708199629</c:v>
                </c:pt>
                <c:pt idx="1602">
                  <c:v>0.44404403416103094</c:v>
                </c:pt>
                <c:pt idx="1603">
                  <c:v>0.40850076516759654</c:v>
                </c:pt>
                <c:pt idx="1604">
                  <c:v>0.73693044379720563</c:v>
                </c:pt>
                <c:pt idx="1605">
                  <c:v>0.11393592338450913</c:v>
                </c:pt>
                <c:pt idx="1606">
                  <c:v>1.0035049612479634</c:v>
                </c:pt>
                <c:pt idx="1607">
                  <c:v>1.0711852692896282</c:v>
                </c:pt>
                <c:pt idx="1608">
                  <c:v>0.2342400157970084</c:v>
                </c:pt>
                <c:pt idx="1609">
                  <c:v>0.6972898257392508</c:v>
                </c:pt>
                <c:pt idx="1610">
                  <c:v>1.1411363972947621</c:v>
                </c:pt>
                <c:pt idx="1611">
                  <c:v>0.89105000740484785</c:v>
                </c:pt>
                <c:pt idx="1612">
                  <c:v>4.2229352816310408</c:v>
                </c:pt>
                <c:pt idx="1613">
                  <c:v>4.1883793256652018</c:v>
                </c:pt>
                <c:pt idx="1614">
                  <c:v>0.78659228908525447</c:v>
                </c:pt>
                <c:pt idx="1615">
                  <c:v>-0.27965641506639677</c:v>
                </c:pt>
                <c:pt idx="1616">
                  <c:v>-0.30675815767389053</c:v>
                </c:pt>
                <c:pt idx="1617">
                  <c:v>-0.96460482796070479</c:v>
                </c:pt>
                <c:pt idx="1618">
                  <c:v>3.2729426864787567E-2</c:v>
                </c:pt>
                <c:pt idx="1619">
                  <c:v>1.7897023251221797</c:v>
                </c:pt>
                <c:pt idx="1620">
                  <c:v>1.5081206496519721</c:v>
                </c:pt>
                <c:pt idx="1621">
                  <c:v>1.1680406772967367</c:v>
                </c:pt>
                <c:pt idx="1622">
                  <c:v>1.8922347830379618</c:v>
                </c:pt>
                <c:pt idx="1623">
                  <c:v>2.7214296292639575</c:v>
                </c:pt>
                <c:pt idx="1624">
                  <c:v>0.67862960951769757</c:v>
                </c:pt>
                <c:pt idx="1625">
                  <c:v>0.55659771930690638</c:v>
                </c:pt>
                <c:pt idx="1626">
                  <c:v>0.20881670533642688</c:v>
                </c:pt>
                <c:pt idx="1627">
                  <c:v>-1.1487880732586264</c:v>
                </c:pt>
                <c:pt idx="1628">
                  <c:v>-0.35390235474157083</c:v>
                </c:pt>
                <c:pt idx="1629">
                  <c:v>1.360714814631979</c:v>
                </c:pt>
                <c:pt idx="1630">
                  <c:v>0.82524559411561438</c:v>
                </c:pt>
                <c:pt idx="1631">
                  <c:v>-5.6967961692254564E-2</c:v>
                </c:pt>
                <c:pt idx="1632">
                  <c:v>1.0699017623537539</c:v>
                </c:pt>
                <c:pt idx="1633">
                  <c:v>1.0468973688107814</c:v>
                </c:pt>
                <c:pt idx="1634">
                  <c:v>0.86750259169669719</c:v>
                </c:pt>
                <c:pt idx="1635">
                  <c:v>2.3459544848694271</c:v>
                </c:pt>
                <c:pt idx="1636">
                  <c:v>1.160290270030113</c:v>
                </c:pt>
                <c:pt idx="1637">
                  <c:v>0.46660413684158569</c:v>
                </c:pt>
                <c:pt idx="1638">
                  <c:v>0.73085846867749438</c:v>
                </c:pt>
                <c:pt idx="1639">
                  <c:v>1.2231821098879396</c:v>
                </c:pt>
                <c:pt idx="1640">
                  <c:v>0.74650738016488127</c:v>
                </c:pt>
                <c:pt idx="1641">
                  <c:v>0.94703065606950676</c:v>
                </c:pt>
                <c:pt idx="1642">
                  <c:v>4.3187046453077942</c:v>
                </c:pt>
                <c:pt idx="1643">
                  <c:v>6.4206940810583983</c:v>
                </c:pt>
                <c:pt idx="1644">
                  <c:v>4.3591844794392056</c:v>
                </c:pt>
                <c:pt idx="1645">
                  <c:v>3.2790640272498388</c:v>
                </c:pt>
                <c:pt idx="1646">
                  <c:v>1.8665646443204815</c:v>
                </c:pt>
                <c:pt idx="1647">
                  <c:v>0.84370834773164816</c:v>
                </c:pt>
                <c:pt idx="1648">
                  <c:v>0.65720491681887716</c:v>
                </c:pt>
                <c:pt idx="1649">
                  <c:v>0.59347386088759446</c:v>
                </c:pt>
                <c:pt idx="1650">
                  <c:v>2.2363627388063385</c:v>
                </c:pt>
                <c:pt idx="1651">
                  <c:v>-1.5625660265587202</c:v>
                </c:pt>
                <c:pt idx="1652">
                  <c:v>-1.6797995754553978</c:v>
                </c:pt>
                <c:pt idx="1653">
                  <c:v>2.9581872932813345</c:v>
                </c:pt>
                <c:pt idx="1654">
                  <c:v>0</c:v>
                </c:pt>
                <c:pt idx="1655">
                  <c:v>0</c:v>
                </c:pt>
                <c:pt idx="1656">
                  <c:v>-0.61840351483437805</c:v>
                </c:pt>
                <c:pt idx="1657">
                  <c:v>2.0206348422767437</c:v>
                </c:pt>
                <c:pt idx="1658">
                  <c:v>0.10850570173273444</c:v>
                </c:pt>
                <c:pt idx="1659">
                  <c:v>-0.58824110184133871</c:v>
                </c:pt>
                <c:pt idx="1660">
                  <c:v>-0.99955570913758196</c:v>
                </c:pt>
                <c:pt idx="1661">
                  <c:v>-1.8389001332872585</c:v>
                </c:pt>
                <c:pt idx="1662">
                  <c:v>-1.9410475391222786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AE0-45F9-A203-3B2492D7C937}"/>
            </c:ext>
          </c:extLst>
        </c:ser>
        <c:ser>
          <c:idx val="2"/>
          <c:order val="2"/>
          <c:tx>
            <c:strRef>
              <c:f>Abs!$LY$2</c:f>
              <c:strCache>
                <c:ptCount val="1"/>
                <c:pt idx="0">
                  <c:v>5172L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Abs!$LY$3:$LY$1668</c:f>
              <c:numCache>
                <c:formatCode>General</c:formatCode>
                <c:ptCount val="1666"/>
                <c:pt idx="0">
                  <c:v>-2.0737700432331856</c:v>
                </c:pt>
                <c:pt idx="1">
                  <c:v>-2.0737700432331856</c:v>
                </c:pt>
                <c:pt idx="2">
                  <c:v>-2.0737700432331856</c:v>
                </c:pt>
                <c:pt idx="3">
                  <c:v>-2.0737700432331856</c:v>
                </c:pt>
                <c:pt idx="4">
                  <c:v>-2.0737700432331856</c:v>
                </c:pt>
                <c:pt idx="5">
                  <c:v>-2.0737700432331856</c:v>
                </c:pt>
                <c:pt idx="6">
                  <c:v>-2.0737700432331856</c:v>
                </c:pt>
                <c:pt idx="7">
                  <c:v>-2.0737700432331856</c:v>
                </c:pt>
                <c:pt idx="8">
                  <c:v>-2.0737700432331856</c:v>
                </c:pt>
                <c:pt idx="9">
                  <c:v>-2.0737700432331856</c:v>
                </c:pt>
                <c:pt idx="10">
                  <c:v>-0.21928528429923927</c:v>
                </c:pt>
                <c:pt idx="11">
                  <c:v>4.3471788978273951</c:v>
                </c:pt>
                <c:pt idx="12">
                  <c:v>1.0678049581349534</c:v>
                </c:pt>
                <c:pt idx="13">
                  <c:v>0.78449077874459605</c:v>
                </c:pt>
                <c:pt idx="14">
                  <c:v>1.3181743556066325</c:v>
                </c:pt>
                <c:pt idx="15">
                  <c:v>1.3738849668910418</c:v>
                </c:pt>
                <c:pt idx="16">
                  <c:v>1.3711486893230449</c:v>
                </c:pt>
                <c:pt idx="17">
                  <c:v>1.3116072894434412</c:v>
                </c:pt>
                <c:pt idx="18">
                  <c:v>1.0432331855743449</c:v>
                </c:pt>
                <c:pt idx="19">
                  <c:v>0.93038909867016939</c:v>
                </c:pt>
                <c:pt idx="20">
                  <c:v>0.72308871011875453</c:v>
                </c:pt>
                <c:pt idx="21">
                  <c:v>0.65200021890220561</c:v>
                </c:pt>
                <c:pt idx="22">
                  <c:v>0.92584687790729514</c:v>
                </c:pt>
                <c:pt idx="23">
                  <c:v>1.146883379850052</c:v>
                </c:pt>
                <c:pt idx="24">
                  <c:v>1.3759645378427188</c:v>
                </c:pt>
                <c:pt idx="25">
                  <c:v>1.3574673014830627</c:v>
                </c:pt>
                <c:pt idx="26">
                  <c:v>1.4190335467629838</c:v>
                </c:pt>
                <c:pt idx="27">
                  <c:v>1.6437913861982159</c:v>
                </c:pt>
                <c:pt idx="28">
                  <c:v>1.6206424779729656</c:v>
                </c:pt>
                <c:pt idx="29">
                  <c:v>1.6972035243255073</c:v>
                </c:pt>
                <c:pt idx="30">
                  <c:v>1.7587150440540686</c:v>
                </c:pt>
                <c:pt idx="31">
                  <c:v>1.985935533300498</c:v>
                </c:pt>
                <c:pt idx="32">
                  <c:v>2.0901877086411647</c:v>
                </c:pt>
                <c:pt idx="33">
                  <c:v>2.3069556175778474</c:v>
                </c:pt>
                <c:pt idx="34">
                  <c:v>2.3773874021780768</c:v>
                </c:pt>
                <c:pt idx="35">
                  <c:v>2.3907404367098994</c:v>
                </c:pt>
                <c:pt idx="36">
                  <c:v>2.3616811689377775</c:v>
                </c:pt>
                <c:pt idx="37">
                  <c:v>1.9315383352487279</c:v>
                </c:pt>
                <c:pt idx="38">
                  <c:v>1.5470913369452197</c:v>
                </c:pt>
                <c:pt idx="39">
                  <c:v>1.5146390849887814</c:v>
                </c:pt>
                <c:pt idx="40">
                  <c:v>1.6155530016964923</c:v>
                </c:pt>
                <c:pt idx="41">
                  <c:v>1.8298582608219778</c:v>
                </c:pt>
                <c:pt idx="42">
                  <c:v>1.9586822087232529</c:v>
                </c:pt>
                <c:pt idx="43">
                  <c:v>1.8828325945383901</c:v>
                </c:pt>
                <c:pt idx="44">
                  <c:v>1.7976249110709792</c:v>
                </c:pt>
                <c:pt idx="45">
                  <c:v>1.7493569747715207</c:v>
                </c:pt>
                <c:pt idx="46">
                  <c:v>1.8943249603239753</c:v>
                </c:pt>
                <c:pt idx="47">
                  <c:v>1.9476823728999073</c:v>
                </c:pt>
                <c:pt idx="48">
                  <c:v>2.4250533574125757</c:v>
                </c:pt>
                <c:pt idx="49">
                  <c:v>2.0667104471077544</c:v>
                </c:pt>
                <c:pt idx="50">
                  <c:v>1.9738411864499532</c:v>
                </c:pt>
                <c:pt idx="51">
                  <c:v>1.7661029934876591</c:v>
                </c:pt>
                <c:pt idx="52">
                  <c:v>1.6148962950801731</c:v>
                </c:pt>
                <c:pt idx="53">
                  <c:v>1.7998139331253762</c:v>
                </c:pt>
                <c:pt idx="54">
                  <c:v>1.9483390795162259</c:v>
                </c:pt>
                <c:pt idx="55">
                  <c:v>1.9170360641383462</c:v>
                </c:pt>
                <c:pt idx="56">
                  <c:v>2.0166365676134186</c:v>
                </c:pt>
                <c:pt idx="57">
                  <c:v>1.9472445684890274</c:v>
                </c:pt>
                <c:pt idx="58">
                  <c:v>1.9331801017895256</c:v>
                </c:pt>
                <c:pt idx="59">
                  <c:v>1.9891096152793739</c:v>
                </c:pt>
                <c:pt idx="60">
                  <c:v>1.9865922399168172</c:v>
                </c:pt>
                <c:pt idx="61">
                  <c:v>1.936682537076561</c:v>
                </c:pt>
                <c:pt idx="62">
                  <c:v>1.9057078750068406</c:v>
                </c:pt>
                <c:pt idx="63">
                  <c:v>1.926613035626334</c:v>
                </c:pt>
                <c:pt idx="64">
                  <c:v>1.9186778306791439</c:v>
                </c:pt>
                <c:pt idx="65">
                  <c:v>2.0487604662616978</c:v>
                </c:pt>
                <c:pt idx="66">
                  <c:v>1.9200459694631427</c:v>
                </c:pt>
                <c:pt idx="67">
                  <c:v>1.8463853773326768</c:v>
                </c:pt>
                <c:pt idx="68">
                  <c:v>1.8886335029825423</c:v>
                </c:pt>
                <c:pt idx="69">
                  <c:v>1.8826684178843105</c:v>
                </c:pt>
                <c:pt idx="70">
                  <c:v>2.0684069391999125</c:v>
                </c:pt>
                <c:pt idx="71">
                  <c:v>2.1032123898648281</c:v>
                </c:pt>
                <c:pt idx="72">
                  <c:v>1.9406227767744761</c:v>
                </c:pt>
                <c:pt idx="73">
                  <c:v>1.8055601160181689</c:v>
                </c:pt>
                <c:pt idx="74">
                  <c:v>1.7062332402998961</c:v>
                </c:pt>
                <c:pt idx="75">
                  <c:v>1.7784162425436438</c:v>
                </c:pt>
                <c:pt idx="76">
                  <c:v>1.8268483554971813</c:v>
                </c:pt>
                <c:pt idx="77">
                  <c:v>1.8313905762600555</c:v>
                </c:pt>
                <c:pt idx="78">
                  <c:v>1.7374268045750563</c:v>
                </c:pt>
                <c:pt idx="79">
                  <c:v>1.6891041427242381</c:v>
                </c:pt>
                <c:pt idx="80">
                  <c:v>1.6814972910852077</c:v>
                </c:pt>
                <c:pt idx="81">
                  <c:v>1.7517648990313577</c:v>
                </c:pt>
                <c:pt idx="82">
                  <c:v>1.8301866141301371</c:v>
                </c:pt>
                <c:pt idx="83">
                  <c:v>1.9006183987303671</c:v>
                </c:pt>
                <c:pt idx="84">
                  <c:v>1.9821594702566629</c:v>
                </c:pt>
                <c:pt idx="85">
                  <c:v>1.9871394954304165</c:v>
                </c:pt>
                <c:pt idx="86">
                  <c:v>1.9897663218956931</c:v>
                </c:pt>
                <c:pt idx="87">
                  <c:v>2.0596508509823233</c:v>
                </c:pt>
                <c:pt idx="88">
                  <c:v>1.9901494007552127</c:v>
                </c:pt>
                <c:pt idx="89">
                  <c:v>1.9174738685492254</c:v>
                </c:pt>
                <c:pt idx="90">
                  <c:v>1.8751162917966397</c:v>
                </c:pt>
                <c:pt idx="91">
                  <c:v>1.7956000656706614</c:v>
                </c:pt>
                <c:pt idx="92">
                  <c:v>1.8023860340392928</c:v>
                </c:pt>
                <c:pt idx="93">
                  <c:v>1.7969134789032999</c:v>
                </c:pt>
                <c:pt idx="94">
                  <c:v>1.8153012641602364</c:v>
                </c:pt>
                <c:pt idx="95">
                  <c:v>1.8862803042740657</c:v>
                </c:pt>
                <c:pt idx="96">
                  <c:v>1.9007825753844467</c:v>
                </c:pt>
                <c:pt idx="97">
                  <c:v>1.9302249220160894</c:v>
                </c:pt>
                <c:pt idx="98">
                  <c:v>1.8290921031029386</c:v>
                </c:pt>
                <c:pt idx="99">
                  <c:v>1.8213210748098287</c:v>
                </c:pt>
                <c:pt idx="100">
                  <c:v>1.9759207574016306</c:v>
                </c:pt>
                <c:pt idx="101">
                  <c:v>1.9778908772505883</c:v>
                </c:pt>
                <c:pt idx="102">
                  <c:v>1.963224429486127</c:v>
                </c:pt>
                <c:pt idx="103">
                  <c:v>1.877852569364636</c:v>
                </c:pt>
                <c:pt idx="104">
                  <c:v>1.8270125321512616</c:v>
                </c:pt>
                <c:pt idx="105">
                  <c:v>1.9069665626881194</c:v>
                </c:pt>
                <c:pt idx="106">
                  <c:v>1.8958025502106934</c:v>
                </c:pt>
                <c:pt idx="107">
                  <c:v>1.9130958244404308</c:v>
                </c:pt>
                <c:pt idx="108">
                  <c:v>1.9647020193728451</c:v>
                </c:pt>
                <c:pt idx="109">
                  <c:v>2.0407705357631478</c:v>
                </c:pt>
                <c:pt idx="110">
                  <c:v>2.1186997208996883</c:v>
                </c:pt>
                <c:pt idx="111">
                  <c:v>2.0964811470475562</c:v>
                </c:pt>
                <c:pt idx="112">
                  <c:v>2.03119356427516</c:v>
                </c:pt>
                <c:pt idx="113">
                  <c:v>1.9825425491161826</c:v>
                </c:pt>
                <c:pt idx="114">
                  <c:v>1.9999999999999998</c:v>
                </c:pt>
                <c:pt idx="115">
                  <c:v>1.9713785366387566</c:v>
                </c:pt>
                <c:pt idx="116">
                  <c:v>1.9987413123187217</c:v>
                </c:pt>
                <c:pt idx="117">
                  <c:v>1.952169868111421</c:v>
                </c:pt>
                <c:pt idx="118">
                  <c:v>2.0343676462540361</c:v>
                </c:pt>
                <c:pt idx="119">
                  <c:v>2.0412630657253876</c:v>
                </c:pt>
                <c:pt idx="120">
                  <c:v>2.0236414381874899</c:v>
                </c:pt>
                <c:pt idx="121">
                  <c:v>2.0016417665407982</c:v>
                </c:pt>
                <c:pt idx="122">
                  <c:v>2.0351885295244347</c:v>
                </c:pt>
                <c:pt idx="123">
                  <c:v>2.0688994691621518</c:v>
                </c:pt>
                <c:pt idx="124">
                  <c:v>2.0875608821758878</c:v>
                </c:pt>
                <c:pt idx="125">
                  <c:v>2.01559678213758</c:v>
                </c:pt>
                <c:pt idx="126">
                  <c:v>1.9838012367974607</c:v>
                </c:pt>
                <c:pt idx="127">
                  <c:v>1.9804082526131452</c:v>
                </c:pt>
                <c:pt idx="128">
                  <c:v>2.0056914573414328</c:v>
                </c:pt>
                <c:pt idx="129">
                  <c:v>2.0215071416844528</c:v>
                </c:pt>
                <c:pt idx="130">
                  <c:v>2.0498549772888963</c:v>
                </c:pt>
                <c:pt idx="131">
                  <c:v>2.0450391287692224</c:v>
                </c:pt>
                <c:pt idx="132">
                  <c:v>2.0332731352268376</c:v>
                </c:pt>
                <c:pt idx="133">
                  <c:v>2.0514420182783342</c:v>
                </c:pt>
                <c:pt idx="134">
                  <c:v>2.0918842007333227</c:v>
                </c:pt>
                <c:pt idx="135">
                  <c:v>2.073386964373666</c:v>
                </c:pt>
                <c:pt idx="136">
                  <c:v>2.0959886170853168</c:v>
                </c:pt>
                <c:pt idx="137">
                  <c:v>2.0656706616319158</c:v>
                </c:pt>
                <c:pt idx="138">
                  <c:v>2.0876156077272481</c:v>
                </c:pt>
                <c:pt idx="139">
                  <c:v>2.1229135883544026</c:v>
                </c:pt>
                <c:pt idx="140">
                  <c:v>2.147813714223171</c:v>
                </c:pt>
                <c:pt idx="141">
                  <c:v>2.0818694248344554</c:v>
                </c:pt>
                <c:pt idx="142">
                  <c:v>2.0711432167679087</c:v>
                </c:pt>
                <c:pt idx="143">
                  <c:v>2.0580090844415255</c:v>
                </c:pt>
                <c:pt idx="144">
                  <c:v>2.0174574508838177</c:v>
                </c:pt>
                <c:pt idx="145">
                  <c:v>2.0199748262463744</c:v>
                </c:pt>
                <c:pt idx="146">
                  <c:v>2.0666009960050347</c:v>
                </c:pt>
                <c:pt idx="147">
                  <c:v>2.097411481420675</c:v>
                </c:pt>
                <c:pt idx="148">
                  <c:v>2.1860121490724018</c:v>
                </c:pt>
                <c:pt idx="149">
                  <c:v>2.2858862803042741</c:v>
                </c:pt>
                <c:pt idx="150">
                  <c:v>2.2800306463087616</c:v>
                </c:pt>
                <c:pt idx="151">
                  <c:v>2.254747441580474</c:v>
                </c:pt>
                <c:pt idx="152">
                  <c:v>2.2397526405078527</c:v>
                </c:pt>
                <c:pt idx="153">
                  <c:v>2.2003502435287032</c:v>
                </c:pt>
                <c:pt idx="154">
                  <c:v>2.2248125649865917</c:v>
                </c:pt>
                <c:pt idx="155">
                  <c:v>2.2114595304547691</c:v>
                </c:pt>
                <c:pt idx="156">
                  <c:v>2.165380616209708</c:v>
                </c:pt>
                <c:pt idx="157">
                  <c:v>2.1405352158922999</c:v>
                </c:pt>
                <c:pt idx="158">
                  <c:v>2.1469928309527715</c:v>
                </c:pt>
                <c:pt idx="159">
                  <c:v>2.1443660044874955</c:v>
                </c:pt>
                <c:pt idx="160">
                  <c:v>2.1664751272369065</c:v>
                </c:pt>
                <c:pt idx="161">
                  <c:v>2.1454057899633341</c:v>
                </c:pt>
                <c:pt idx="162">
                  <c:v>2.0860832922891697</c:v>
                </c:pt>
                <c:pt idx="163">
                  <c:v>2.0818694248344554</c:v>
                </c:pt>
                <c:pt idx="164">
                  <c:v>2.083565916926613</c:v>
                </c:pt>
                <c:pt idx="165">
                  <c:v>2.1125157335960156</c:v>
                </c:pt>
                <c:pt idx="166">
                  <c:v>2.1356099162699063</c:v>
                </c:pt>
                <c:pt idx="167">
                  <c:v>2.1589777267005963</c:v>
                </c:pt>
                <c:pt idx="168">
                  <c:v>2.1594155311114762</c:v>
                </c:pt>
                <c:pt idx="169">
                  <c:v>2.1239533738302412</c:v>
                </c:pt>
                <c:pt idx="170">
                  <c:v>2.0895310020248452</c:v>
                </c:pt>
                <c:pt idx="171">
                  <c:v>2.096973677009796</c:v>
                </c:pt>
                <c:pt idx="172">
                  <c:v>2.0811032671154162</c:v>
                </c:pt>
                <c:pt idx="173">
                  <c:v>2.0846604279538119</c:v>
                </c:pt>
                <c:pt idx="174">
                  <c:v>2.0576260055820064</c:v>
                </c:pt>
                <c:pt idx="175">
                  <c:v>2.03896459256827</c:v>
                </c:pt>
                <c:pt idx="176">
                  <c:v>2.0389098670169101</c:v>
                </c:pt>
                <c:pt idx="177">
                  <c:v>2.0382531604005911</c:v>
                </c:pt>
                <c:pt idx="178">
                  <c:v>2.0318502708914794</c:v>
                </c:pt>
                <c:pt idx="179">
                  <c:v>2.0192086685273352</c:v>
                </c:pt>
                <c:pt idx="180">
                  <c:v>2.0326164286105182</c:v>
                </c:pt>
                <c:pt idx="181">
                  <c:v>2.0638647184370384</c:v>
                </c:pt>
                <c:pt idx="182">
                  <c:v>2.0674218792754333</c:v>
                </c:pt>
                <c:pt idx="183">
                  <c:v>2.059103595468724</c:v>
                </c:pt>
                <c:pt idx="184">
                  <c:v>2.0579543588901661</c:v>
                </c:pt>
                <c:pt idx="185">
                  <c:v>2.0614567941772015</c:v>
                </c:pt>
                <c:pt idx="186">
                  <c:v>2.0923767306955616</c:v>
                </c:pt>
                <c:pt idx="187">
                  <c:v>2.1156898155748918</c:v>
                </c:pt>
                <c:pt idx="188">
                  <c:v>2.1251026104088</c:v>
                </c:pt>
                <c:pt idx="189">
                  <c:v>2.1415750013681389</c:v>
                </c:pt>
                <c:pt idx="190">
                  <c:v>2.1501669129316476</c:v>
                </c:pt>
                <c:pt idx="191">
                  <c:v>2.1246648059979201</c:v>
                </c:pt>
                <c:pt idx="192">
                  <c:v>2.1206151151972858</c:v>
                </c:pt>
                <c:pt idx="193">
                  <c:v>2.0971378536638756</c:v>
                </c:pt>
                <c:pt idx="194">
                  <c:v>2.1016800744267496</c:v>
                </c:pt>
                <c:pt idx="195">
                  <c:v>2.1275105346686369</c:v>
                </c:pt>
                <c:pt idx="196">
                  <c:v>2.1316696765719918</c:v>
                </c:pt>
                <c:pt idx="197">
                  <c:v>2.1231324905598425</c:v>
                </c:pt>
                <c:pt idx="198">
                  <c:v>2.0814316204235754</c:v>
                </c:pt>
                <c:pt idx="199">
                  <c:v>2.0272533245772455</c:v>
                </c:pt>
                <c:pt idx="200">
                  <c:v>2.0339845673945165</c:v>
                </c:pt>
                <c:pt idx="201">
                  <c:v>2.0227658293657309</c:v>
                </c:pt>
                <c:pt idx="202">
                  <c:v>2.0280194822962838</c:v>
                </c:pt>
                <c:pt idx="203">
                  <c:v>2.0397307502873092</c:v>
                </c:pt>
                <c:pt idx="204">
                  <c:v>2.0400591035954685</c:v>
                </c:pt>
                <c:pt idx="205">
                  <c:v>2.0605811853554421</c:v>
                </c:pt>
                <c:pt idx="206">
                  <c:v>2.0942921249931596</c:v>
                </c:pt>
                <c:pt idx="207">
                  <c:v>2.0910633174629236</c:v>
                </c:pt>
                <c:pt idx="208">
                  <c:v>2.1043069008920265</c:v>
                </c:pt>
                <c:pt idx="209">
                  <c:v>2.0721282766923879</c:v>
                </c:pt>
                <c:pt idx="210">
                  <c:v>2.0552180813221694</c:v>
                </c:pt>
                <c:pt idx="211">
                  <c:v>2.0128057790182234</c:v>
                </c:pt>
                <c:pt idx="212">
                  <c:v>1.9959503091993651</c:v>
                </c:pt>
                <c:pt idx="213">
                  <c:v>1.9788759371750668</c:v>
                </c:pt>
                <c:pt idx="214">
                  <c:v>1.9659607070541232</c:v>
                </c:pt>
                <c:pt idx="215">
                  <c:v>1.9764680129152299</c:v>
                </c:pt>
                <c:pt idx="216">
                  <c:v>1.9466973129754281</c:v>
                </c:pt>
                <c:pt idx="217">
                  <c:v>1.9714332621901163</c:v>
                </c:pt>
                <c:pt idx="218">
                  <c:v>1.9705576533683578</c:v>
                </c:pt>
                <c:pt idx="219">
                  <c:v>1.958353855415093</c:v>
                </c:pt>
                <c:pt idx="220">
                  <c:v>1.9248618179828163</c:v>
                </c:pt>
                <c:pt idx="221">
                  <c:v>1.9104689979751546</c:v>
                </c:pt>
                <c:pt idx="222">
                  <c:v>1.8736934274612815</c:v>
                </c:pt>
                <c:pt idx="223">
                  <c:v>1.9125485689268316</c:v>
                </c:pt>
                <c:pt idx="224">
                  <c:v>1.9280906255130521</c:v>
                </c:pt>
                <c:pt idx="225">
                  <c:v>1.9638264105510859</c:v>
                </c:pt>
                <c:pt idx="226">
                  <c:v>1.9786570349696275</c:v>
                </c:pt>
                <c:pt idx="227">
                  <c:v>1.9401302468122366</c:v>
                </c:pt>
                <c:pt idx="228">
                  <c:v>1.918075849614185</c:v>
                </c:pt>
                <c:pt idx="229">
                  <c:v>1.8786734526350355</c:v>
                </c:pt>
                <c:pt idx="230">
                  <c:v>1.8833798500519894</c:v>
                </c:pt>
                <c:pt idx="231">
                  <c:v>1.8812455535489521</c:v>
                </c:pt>
                <c:pt idx="232">
                  <c:v>1.8767580583374375</c:v>
                </c:pt>
                <c:pt idx="233">
                  <c:v>1.8696437366606469</c:v>
                </c:pt>
                <c:pt idx="234">
                  <c:v>1.89049417172878</c:v>
                </c:pt>
                <c:pt idx="235">
                  <c:v>1.9036830296065232</c:v>
                </c:pt>
                <c:pt idx="236">
                  <c:v>1.9150112187380288</c:v>
                </c:pt>
                <c:pt idx="237">
                  <c:v>1.8974443167514912</c:v>
                </c:pt>
                <c:pt idx="238">
                  <c:v>1.8828873200897498</c:v>
                </c:pt>
                <c:pt idx="239">
                  <c:v>1.9047775406337217</c:v>
                </c:pt>
                <c:pt idx="240">
                  <c:v>1.9049964428391617</c:v>
                </c:pt>
                <c:pt idx="241">
                  <c:v>1.9116182345537129</c:v>
                </c:pt>
                <c:pt idx="242">
                  <c:v>1.8828873200897498</c:v>
                </c:pt>
                <c:pt idx="243">
                  <c:v>1.8785092759809552</c:v>
                </c:pt>
                <c:pt idx="244">
                  <c:v>1.8690964811470476</c:v>
                </c:pt>
                <c:pt idx="245">
                  <c:v>1.8556887210638644</c:v>
                </c:pt>
                <c:pt idx="246">
                  <c:v>1.8572210365019428</c:v>
                </c:pt>
                <c:pt idx="247">
                  <c:v>1.8420073332238822</c:v>
                </c:pt>
                <c:pt idx="248">
                  <c:v>1.8407486455426041</c:v>
                </c:pt>
                <c:pt idx="249">
                  <c:v>1.856290702128824</c:v>
                </c:pt>
                <c:pt idx="250">
                  <c:v>1.8357138948174903</c:v>
                </c:pt>
                <c:pt idx="251">
                  <c:v>1.8242762545832647</c:v>
                </c:pt>
                <c:pt idx="252">
                  <c:v>1.8219230558747881</c:v>
                </c:pt>
                <c:pt idx="253">
                  <c:v>1.8307885951950966</c:v>
                </c:pt>
                <c:pt idx="254">
                  <c:v>1.8578230175669017</c:v>
                </c:pt>
                <c:pt idx="255">
                  <c:v>1.8732008974990424</c:v>
                </c:pt>
                <c:pt idx="256">
                  <c:v>1.8725441908827232</c:v>
                </c:pt>
                <c:pt idx="257">
                  <c:v>1.8690417555956873</c:v>
                </c:pt>
                <c:pt idx="258">
                  <c:v>1.8556339955125047</c:v>
                </c:pt>
                <c:pt idx="259">
                  <c:v>1.8653751436545722</c:v>
                </c:pt>
                <c:pt idx="260">
                  <c:v>1.856181251026104</c:v>
                </c:pt>
                <c:pt idx="261">
                  <c:v>1.8268483554971813</c:v>
                </c:pt>
                <c:pt idx="262">
                  <c:v>1.832594538389974</c:v>
                </c:pt>
                <c:pt idx="263">
                  <c:v>1.8329776172494936</c:v>
                </c:pt>
                <c:pt idx="264">
                  <c:v>1.8444699830350788</c:v>
                </c:pt>
                <c:pt idx="265">
                  <c:v>1.8417337054670826</c:v>
                </c:pt>
                <c:pt idx="266">
                  <c:v>1.8368084058446887</c:v>
                </c:pt>
                <c:pt idx="267">
                  <c:v>1.8384501723854865</c:v>
                </c:pt>
                <c:pt idx="268">
                  <c:v>1.8313358507086959</c:v>
                </c:pt>
                <c:pt idx="269">
                  <c:v>1.822634488042467</c:v>
                </c:pt>
                <c:pt idx="270">
                  <c:v>1.815793794122476</c:v>
                </c:pt>
                <c:pt idx="271">
                  <c:v>1.792316532589066</c:v>
                </c:pt>
                <c:pt idx="272">
                  <c:v>1.783560444371477</c:v>
                </c:pt>
                <c:pt idx="273">
                  <c:v>1.7860778197340337</c:v>
                </c:pt>
                <c:pt idx="274">
                  <c:v>1.7738740217807696</c:v>
                </c:pt>
                <c:pt idx="275">
                  <c:v>1.7721775296886115</c:v>
                </c:pt>
                <c:pt idx="276">
                  <c:v>1.7742023750889289</c:v>
                </c:pt>
                <c:pt idx="277">
                  <c:v>1.7977343621736985</c:v>
                </c:pt>
                <c:pt idx="278">
                  <c:v>1.817873365074153</c:v>
                </c:pt>
                <c:pt idx="279">
                  <c:v>1.8174355606632737</c:v>
                </c:pt>
                <c:pt idx="280">
                  <c:v>1.8111968478082414</c:v>
                </c:pt>
                <c:pt idx="281">
                  <c:v>1.7870081541071525</c:v>
                </c:pt>
                <c:pt idx="282">
                  <c:v>1.7854211131177145</c:v>
                </c:pt>
                <c:pt idx="283">
                  <c:v>1.7911125704591475</c:v>
                </c:pt>
                <c:pt idx="284">
                  <c:v>1.7901275105346683</c:v>
                </c:pt>
                <c:pt idx="285">
                  <c:v>1.7996497564712965</c:v>
                </c:pt>
                <c:pt idx="286">
                  <c:v>1.7846002298473156</c:v>
                </c:pt>
                <c:pt idx="287">
                  <c:v>1.7986099709954577</c:v>
                </c:pt>
                <c:pt idx="288">
                  <c:v>1.8091172768565644</c:v>
                </c:pt>
                <c:pt idx="289">
                  <c:v>1.8209379959503091</c:v>
                </c:pt>
                <c:pt idx="290">
                  <c:v>1.8437585508673999</c:v>
                </c:pt>
                <c:pt idx="291">
                  <c:v>1.837465112461008</c:v>
                </c:pt>
                <c:pt idx="292">
                  <c:v>1.8096098068188036</c:v>
                </c:pt>
                <c:pt idx="293">
                  <c:v>1.7954906145679419</c:v>
                </c:pt>
                <c:pt idx="294">
                  <c:v>1.7741476495375692</c:v>
                </c:pt>
                <c:pt idx="295">
                  <c:v>1.7567996497564715</c:v>
                </c:pt>
                <c:pt idx="296">
                  <c:v>1.75789416078367</c:v>
                </c:pt>
                <c:pt idx="297">
                  <c:v>1.7597001039785474</c:v>
                </c:pt>
                <c:pt idx="298">
                  <c:v>1.762436381546544</c:v>
                </c:pt>
                <c:pt idx="299">
                  <c:v>1.7672522300662179</c:v>
                </c:pt>
                <c:pt idx="300">
                  <c:v>1.7723964318940515</c:v>
                </c:pt>
                <c:pt idx="301">
                  <c:v>1.7712471953154927</c:v>
                </c:pt>
                <c:pt idx="302">
                  <c:v>1.7653915613199802</c:v>
                </c:pt>
                <c:pt idx="303">
                  <c:v>1.7454714606249657</c:v>
                </c:pt>
                <c:pt idx="304">
                  <c:v>1.7318995238877031</c:v>
                </c:pt>
                <c:pt idx="305">
                  <c:v>1.7138948174902859</c:v>
                </c:pt>
                <c:pt idx="306">
                  <c:v>1.7123077765008479</c:v>
                </c:pt>
                <c:pt idx="307">
                  <c:v>1.7010890384720623</c:v>
                </c:pt>
                <c:pt idx="308">
                  <c:v>1.6842335686532039</c:v>
                </c:pt>
                <c:pt idx="309">
                  <c:v>1.6642040168554697</c:v>
                </c:pt>
                <c:pt idx="310">
                  <c:v>1.6477863514474906</c:v>
                </c:pt>
                <c:pt idx="311">
                  <c:v>1.6313686860395118</c:v>
                </c:pt>
                <c:pt idx="312">
                  <c:v>1.6206972035243252</c:v>
                </c:pt>
                <c:pt idx="313">
                  <c:v>1.6091501121873804</c:v>
                </c:pt>
                <c:pt idx="314">
                  <c:v>1.5916379357522028</c:v>
                </c:pt>
                <c:pt idx="315">
                  <c:v>1.5890658348382858</c:v>
                </c:pt>
                <c:pt idx="316">
                  <c:v>1.5855633995512504</c:v>
                </c:pt>
                <c:pt idx="317">
                  <c:v>1.5811306298910961</c:v>
                </c:pt>
                <c:pt idx="318">
                  <c:v>1.5811853554424558</c:v>
                </c:pt>
                <c:pt idx="319">
                  <c:v>1.5608821758879219</c:v>
                </c:pt>
                <c:pt idx="320">
                  <c:v>1.5409620751929076</c:v>
                </c:pt>
                <c:pt idx="321">
                  <c:v>1.525967274120287</c:v>
                </c:pt>
                <c:pt idx="322">
                  <c:v>1.519564384611175</c:v>
                </c:pt>
                <c:pt idx="323">
                  <c:v>1.5112461008044653</c:v>
                </c:pt>
                <c:pt idx="324">
                  <c:v>1.4955945931155255</c:v>
                </c:pt>
                <c:pt idx="325">
                  <c:v>1.4648935588026049</c:v>
                </c:pt>
                <c:pt idx="326">
                  <c:v>1.4477644612269469</c:v>
                </c:pt>
                <c:pt idx="327">
                  <c:v>1.4348492311060033</c:v>
                </c:pt>
                <c:pt idx="328">
                  <c:v>1.4332074645652055</c:v>
                </c:pt>
                <c:pt idx="329">
                  <c:v>1.4168445247085861</c:v>
                </c:pt>
                <c:pt idx="330">
                  <c:v>1.3963771684999726</c:v>
                </c:pt>
                <c:pt idx="331">
                  <c:v>1.3914518688775788</c:v>
                </c:pt>
                <c:pt idx="332">
                  <c:v>1.3775515788321566</c:v>
                </c:pt>
                <c:pt idx="333">
                  <c:v>1.3796311497838343</c:v>
                </c:pt>
                <c:pt idx="334">
                  <c:v>1.3562086138017839</c:v>
                </c:pt>
                <c:pt idx="335">
                  <c:v>1.3459749356974768</c:v>
                </c:pt>
                <c:pt idx="336">
                  <c:v>1.3437859136430799</c:v>
                </c:pt>
                <c:pt idx="337">
                  <c:v>1.3190499644283917</c:v>
                </c:pt>
                <c:pt idx="338">
                  <c:v>1.3032890056367319</c:v>
                </c:pt>
                <c:pt idx="339">
                  <c:v>1.2634488042467025</c:v>
                </c:pt>
                <c:pt idx="340">
                  <c:v>1.2353198708476989</c:v>
                </c:pt>
                <c:pt idx="341">
                  <c:v>1.2263448804246699</c:v>
                </c:pt>
                <c:pt idx="342">
                  <c:v>1.217205713347562</c:v>
                </c:pt>
                <c:pt idx="343">
                  <c:v>1.2201061675696385</c:v>
                </c:pt>
                <c:pt idx="344">
                  <c:v>1.2155092212554039</c:v>
                </c:pt>
                <c:pt idx="345">
                  <c:v>1.217315164450282</c:v>
                </c:pt>
                <c:pt idx="346">
                  <c:v>1.2169320855907624</c:v>
                </c:pt>
                <c:pt idx="347">
                  <c:v>1.1891315054999181</c:v>
                </c:pt>
                <c:pt idx="348">
                  <c:v>1.168062168226345</c:v>
                </c:pt>
                <c:pt idx="349">
                  <c:v>1.1398785092759811</c:v>
                </c:pt>
                <c:pt idx="350">
                  <c:v>1.1220927050840039</c:v>
                </c:pt>
                <c:pt idx="351">
                  <c:v>1.1166748754993707</c:v>
                </c:pt>
                <c:pt idx="352">
                  <c:v>1.1128988124555357</c:v>
                </c:pt>
                <c:pt idx="353">
                  <c:v>1.115033108958573</c:v>
                </c:pt>
                <c:pt idx="354">
                  <c:v>1.1062222951896243</c:v>
                </c:pt>
                <c:pt idx="355">
                  <c:v>1.0933070650686807</c:v>
                </c:pt>
                <c:pt idx="356">
                  <c:v>1.0660537404914356</c:v>
                </c:pt>
                <c:pt idx="357">
                  <c:v>1.0603075575986429</c:v>
                </c:pt>
                <c:pt idx="358">
                  <c:v>1.0736058665791055</c:v>
                </c:pt>
                <c:pt idx="359">
                  <c:v>1.0663820937995949</c:v>
                </c:pt>
                <c:pt idx="360">
                  <c:v>1.0554917090789693</c:v>
                </c:pt>
                <c:pt idx="361">
                  <c:v>1.0373228260274725</c:v>
                </c:pt>
                <c:pt idx="362">
                  <c:v>1.019482296284135</c:v>
                </c:pt>
                <c:pt idx="363">
                  <c:v>1.0140097411481421</c:v>
                </c:pt>
                <c:pt idx="364">
                  <c:v>1.0131888578777433</c:v>
                </c:pt>
                <c:pt idx="365">
                  <c:v>1.0037213374924754</c:v>
                </c:pt>
                <c:pt idx="366">
                  <c:v>0.99091555847425161</c:v>
                </c:pt>
                <c:pt idx="367">
                  <c:v>0.9706671044710774</c:v>
                </c:pt>
                <c:pt idx="368">
                  <c:v>0.94779182400262685</c:v>
                </c:pt>
                <c:pt idx="369">
                  <c:v>0.93629945821704164</c:v>
                </c:pt>
                <c:pt idx="370">
                  <c:v>0.93799595030919969</c:v>
                </c:pt>
                <c:pt idx="371">
                  <c:v>0.93504077053576284</c:v>
                </c:pt>
                <c:pt idx="372">
                  <c:v>0.9344935150221636</c:v>
                </c:pt>
                <c:pt idx="373">
                  <c:v>0.92661303562633379</c:v>
                </c:pt>
                <c:pt idx="374">
                  <c:v>0.91265802002955199</c:v>
                </c:pt>
                <c:pt idx="375">
                  <c:v>0.91336945219723087</c:v>
                </c:pt>
                <c:pt idx="376">
                  <c:v>0.91003119356427509</c:v>
                </c:pt>
                <c:pt idx="377">
                  <c:v>0.91134460679691354</c:v>
                </c:pt>
                <c:pt idx="378">
                  <c:v>0.91035954687243503</c:v>
                </c:pt>
                <c:pt idx="379">
                  <c:v>0.91479231653258919</c:v>
                </c:pt>
                <c:pt idx="380">
                  <c:v>0.92300114923657839</c:v>
                </c:pt>
                <c:pt idx="381">
                  <c:v>0.91583210200842802</c:v>
                </c:pt>
                <c:pt idx="382">
                  <c:v>0.90860832922891677</c:v>
                </c:pt>
                <c:pt idx="383">
                  <c:v>0.89268319378317729</c:v>
                </c:pt>
                <c:pt idx="384">
                  <c:v>0.88316094784654964</c:v>
                </c:pt>
                <c:pt idx="385">
                  <c:v>0.88130027910031206</c:v>
                </c:pt>
                <c:pt idx="386">
                  <c:v>0.86542986920593223</c:v>
                </c:pt>
                <c:pt idx="387">
                  <c:v>0.85738521315602267</c:v>
                </c:pt>
                <c:pt idx="388">
                  <c:v>0.85136540250643045</c:v>
                </c:pt>
                <c:pt idx="389">
                  <c:v>0.84468888524051899</c:v>
                </c:pt>
                <c:pt idx="390">
                  <c:v>0.85344497345810744</c:v>
                </c:pt>
                <c:pt idx="391">
                  <c:v>0.84917638045203292</c:v>
                </c:pt>
                <c:pt idx="392">
                  <c:v>0.83188310622229533</c:v>
                </c:pt>
                <c:pt idx="393">
                  <c:v>0.82843539648661968</c:v>
                </c:pt>
                <c:pt idx="394">
                  <c:v>0.81924150385815131</c:v>
                </c:pt>
                <c:pt idx="395">
                  <c:v>0.81557489191703636</c:v>
                </c:pt>
                <c:pt idx="396">
                  <c:v>0.81880369944727205</c:v>
                </c:pt>
                <c:pt idx="397">
                  <c:v>0.81294806545175946</c:v>
                </c:pt>
                <c:pt idx="398">
                  <c:v>0.8207190937448694</c:v>
                </c:pt>
                <c:pt idx="399">
                  <c:v>0.82153997701526826</c:v>
                </c:pt>
                <c:pt idx="400">
                  <c:v>0.82537076561046352</c:v>
                </c:pt>
                <c:pt idx="401">
                  <c:v>0.82761451321622082</c:v>
                </c:pt>
                <c:pt idx="402">
                  <c:v>0.82400262682646541</c:v>
                </c:pt>
                <c:pt idx="403">
                  <c:v>0.82077381929622906</c:v>
                </c:pt>
                <c:pt idx="404">
                  <c:v>0.81070431784600228</c:v>
                </c:pt>
                <c:pt idx="405">
                  <c:v>0.81229135883544024</c:v>
                </c:pt>
                <c:pt idx="406">
                  <c:v>0.81070431784600228</c:v>
                </c:pt>
                <c:pt idx="407">
                  <c:v>0.79844579434137786</c:v>
                </c:pt>
                <c:pt idx="408">
                  <c:v>0.80950035571608381</c:v>
                </c:pt>
                <c:pt idx="409">
                  <c:v>0.78996333388058904</c:v>
                </c:pt>
                <c:pt idx="410">
                  <c:v>0.77885404695452276</c:v>
                </c:pt>
                <c:pt idx="411">
                  <c:v>0.77053576314781358</c:v>
                </c:pt>
                <c:pt idx="412">
                  <c:v>0.7546106277020741</c:v>
                </c:pt>
                <c:pt idx="413">
                  <c:v>0.75772998412958992</c:v>
                </c:pt>
                <c:pt idx="414">
                  <c:v>0.76276473485470364</c:v>
                </c:pt>
                <c:pt idx="415">
                  <c:v>0.77321731516445014</c:v>
                </c:pt>
                <c:pt idx="416">
                  <c:v>0.77644612269468583</c:v>
                </c:pt>
                <c:pt idx="417">
                  <c:v>0.78295846330651764</c:v>
                </c:pt>
                <c:pt idx="418">
                  <c:v>0.78290373775515798</c:v>
                </c:pt>
                <c:pt idx="419">
                  <c:v>0.77759535927324464</c:v>
                </c:pt>
                <c:pt idx="420">
                  <c:v>0.77682920155420543</c:v>
                </c:pt>
                <c:pt idx="421">
                  <c:v>0.77157554862365241</c:v>
                </c:pt>
                <c:pt idx="422">
                  <c:v>0.76790893668253679</c:v>
                </c:pt>
                <c:pt idx="423">
                  <c:v>0.76249110709790402</c:v>
                </c:pt>
                <c:pt idx="424">
                  <c:v>0.74711322716576389</c:v>
                </c:pt>
                <c:pt idx="425">
                  <c:v>0.73523778252065897</c:v>
                </c:pt>
                <c:pt idx="426">
                  <c:v>0.72894434411426712</c:v>
                </c:pt>
                <c:pt idx="427">
                  <c:v>0.72664587095714961</c:v>
                </c:pt>
                <c:pt idx="428">
                  <c:v>0.72834236304930766</c:v>
                </c:pt>
                <c:pt idx="429">
                  <c:v>0.7322826027472229</c:v>
                </c:pt>
                <c:pt idx="430">
                  <c:v>0.72763093088162878</c:v>
                </c:pt>
                <c:pt idx="431">
                  <c:v>0.72265090570787471</c:v>
                </c:pt>
                <c:pt idx="432">
                  <c:v>0.71630274175012321</c:v>
                </c:pt>
                <c:pt idx="433">
                  <c:v>0.70628796585125597</c:v>
                </c:pt>
                <c:pt idx="434">
                  <c:v>0.7077108301866144</c:v>
                </c:pt>
                <c:pt idx="435">
                  <c:v>0.71526295627428438</c:v>
                </c:pt>
                <c:pt idx="436">
                  <c:v>0.7250588299677122</c:v>
                </c:pt>
                <c:pt idx="437">
                  <c:v>0.724292672248673</c:v>
                </c:pt>
                <c:pt idx="438">
                  <c:v>0.7275214797789088</c:v>
                </c:pt>
                <c:pt idx="439">
                  <c:v>0.72609861544355037</c:v>
                </c:pt>
                <c:pt idx="440">
                  <c:v>0.72286980791331468</c:v>
                </c:pt>
                <c:pt idx="441">
                  <c:v>0.71876539156131969</c:v>
                </c:pt>
                <c:pt idx="442">
                  <c:v>0.71039238220325085</c:v>
                </c:pt>
                <c:pt idx="443">
                  <c:v>0.70803918349477368</c:v>
                </c:pt>
                <c:pt idx="444">
                  <c:v>0.70973567558693162</c:v>
                </c:pt>
                <c:pt idx="445">
                  <c:v>0.71176052098724896</c:v>
                </c:pt>
                <c:pt idx="446">
                  <c:v>0.70218354949926109</c:v>
                </c:pt>
                <c:pt idx="447">
                  <c:v>0.70836753680293363</c:v>
                </c:pt>
                <c:pt idx="448">
                  <c:v>0.7083128112515733</c:v>
                </c:pt>
                <c:pt idx="449">
                  <c:v>0.70497455261861752</c:v>
                </c:pt>
                <c:pt idx="450">
                  <c:v>0.70251190280742104</c:v>
                </c:pt>
                <c:pt idx="451">
                  <c:v>0.69517867892519036</c:v>
                </c:pt>
                <c:pt idx="452">
                  <c:v>0.69796968204454679</c:v>
                </c:pt>
                <c:pt idx="453">
                  <c:v>0.70431784600229841</c:v>
                </c:pt>
                <c:pt idx="454">
                  <c:v>0.71312865977124706</c:v>
                </c:pt>
                <c:pt idx="455">
                  <c:v>0.71345701307940701</c:v>
                </c:pt>
                <c:pt idx="456">
                  <c:v>0.70519345482405749</c:v>
                </c:pt>
                <c:pt idx="457">
                  <c:v>0.70415366934821866</c:v>
                </c:pt>
                <c:pt idx="458">
                  <c:v>0.70054178295846337</c:v>
                </c:pt>
                <c:pt idx="459">
                  <c:v>0.70087013626662265</c:v>
                </c:pt>
                <c:pt idx="460">
                  <c:v>0.7113227165763697</c:v>
                </c:pt>
                <c:pt idx="461">
                  <c:v>0.71367591528484631</c:v>
                </c:pt>
                <c:pt idx="462">
                  <c:v>0.71290975756580777</c:v>
                </c:pt>
                <c:pt idx="463">
                  <c:v>0.70891479231653287</c:v>
                </c:pt>
                <c:pt idx="464">
                  <c:v>0.70174574508838183</c:v>
                </c:pt>
                <c:pt idx="465">
                  <c:v>0.6959448366442289</c:v>
                </c:pt>
                <c:pt idx="466">
                  <c:v>0.69813385869862643</c:v>
                </c:pt>
                <c:pt idx="467">
                  <c:v>0.70174574508838183</c:v>
                </c:pt>
                <c:pt idx="468">
                  <c:v>0.70240245170470106</c:v>
                </c:pt>
                <c:pt idx="469">
                  <c:v>0.69900946752038495</c:v>
                </c:pt>
                <c:pt idx="470">
                  <c:v>0.69293493131943307</c:v>
                </c:pt>
                <c:pt idx="471">
                  <c:v>0.68746237618344008</c:v>
                </c:pt>
                <c:pt idx="472">
                  <c:v>0.689979751545997</c:v>
                </c:pt>
                <c:pt idx="473">
                  <c:v>0.69829803535270607</c:v>
                </c:pt>
                <c:pt idx="474">
                  <c:v>0.69922836972582492</c:v>
                </c:pt>
                <c:pt idx="475">
                  <c:v>0.69517867892519036</c:v>
                </c:pt>
                <c:pt idx="476">
                  <c:v>0.68614896295080163</c:v>
                </c:pt>
                <c:pt idx="477">
                  <c:v>0.68423356865320428</c:v>
                </c:pt>
                <c:pt idx="478">
                  <c:v>0.68554698188584273</c:v>
                </c:pt>
                <c:pt idx="479">
                  <c:v>0.69162151808679462</c:v>
                </c:pt>
                <c:pt idx="480">
                  <c:v>0.69162151808679462</c:v>
                </c:pt>
                <c:pt idx="481">
                  <c:v>0.68757182728616006</c:v>
                </c:pt>
                <c:pt idx="482">
                  <c:v>0.68653204181032124</c:v>
                </c:pt>
                <c:pt idx="483">
                  <c:v>0.68669621846440088</c:v>
                </c:pt>
                <c:pt idx="484">
                  <c:v>0.69151206698407475</c:v>
                </c:pt>
                <c:pt idx="485">
                  <c:v>0.69567120888742928</c:v>
                </c:pt>
                <c:pt idx="486">
                  <c:v>0.69676571991462832</c:v>
                </c:pt>
                <c:pt idx="487">
                  <c:v>0.69463142341159112</c:v>
                </c:pt>
                <c:pt idx="488">
                  <c:v>0.68549225633448241</c:v>
                </c:pt>
                <c:pt idx="489">
                  <c:v>0.68220872325288706</c:v>
                </c:pt>
                <c:pt idx="490">
                  <c:v>0.68220872325288706</c:v>
                </c:pt>
                <c:pt idx="491">
                  <c:v>0.68089531002024861</c:v>
                </c:pt>
                <c:pt idx="492">
                  <c:v>0.68521862857768279</c:v>
                </c:pt>
                <c:pt idx="493">
                  <c:v>0.682591802112406</c:v>
                </c:pt>
                <c:pt idx="494">
                  <c:v>0.68374103869096481</c:v>
                </c:pt>
                <c:pt idx="495">
                  <c:v>0.68357686203688517</c:v>
                </c:pt>
                <c:pt idx="496">
                  <c:v>0.68302960652328593</c:v>
                </c:pt>
                <c:pt idx="497">
                  <c:v>0.68532807968040277</c:v>
                </c:pt>
                <c:pt idx="498">
                  <c:v>0.6776117769386526</c:v>
                </c:pt>
                <c:pt idx="499">
                  <c:v>0.67991025009576944</c:v>
                </c:pt>
                <c:pt idx="500">
                  <c:v>0.68138783998248753</c:v>
                </c:pt>
                <c:pt idx="501">
                  <c:v>0.67777595359273224</c:v>
                </c:pt>
                <c:pt idx="502">
                  <c:v>0.68209927215016708</c:v>
                </c:pt>
                <c:pt idx="503">
                  <c:v>0.67257702621353888</c:v>
                </c:pt>
                <c:pt idx="504">
                  <c:v>0.67268647731625886</c:v>
                </c:pt>
                <c:pt idx="505">
                  <c:v>0.66327368248235119</c:v>
                </c:pt>
                <c:pt idx="506">
                  <c:v>0.65440814316204243</c:v>
                </c:pt>
                <c:pt idx="507">
                  <c:v>0.65785585289771786</c:v>
                </c:pt>
                <c:pt idx="508">
                  <c:v>0.64855250916652984</c:v>
                </c:pt>
                <c:pt idx="509">
                  <c:v>0.66113938597931388</c:v>
                </c:pt>
                <c:pt idx="510">
                  <c:v>0.66918404202922344</c:v>
                </c:pt>
                <c:pt idx="511">
                  <c:v>0.66611941115306728</c:v>
                </c:pt>
                <c:pt idx="512">
                  <c:v>0.67416406720297684</c:v>
                </c:pt>
                <c:pt idx="513">
                  <c:v>0.66803480545066463</c:v>
                </c:pt>
                <c:pt idx="514">
                  <c:v>0.66781590324522533</c:v>
                </c:pt>
                <c:pt idx="515">
                  <c:v>0.66425874240682969</c:v>
                </c:pt>
                <c:pt idx="516">
                  <c:v>0.65977124719531521</c:v>
                </c:pt>
                <c:pt idx="517">
                  <c:v>0.65719914628139864</c:v>
                </c:pt>
                <c:pt idx="518">
                  <c:v>0.65944289388715582</c:v>
                </c:pt>
                <c:pt idx="519">
                  <c:v>0.66097520932523424</c:v>
                </c:pt>
                <c:pt idx="520">
                  <c:v>0.65550265418924092</c:v>
                </c:pt>
                <c:pt idx="521">
                  <c:v>0.65386088764844286</c:v>
                </c:pt>
                <c:pt idx="522">
                  <c:v>0.65112461008044642</c:v>
                </c:pt>
                <c:pt idx="523">
                  <c:v>0.65030372681004756</c:v>
                </c:pt>
                <c:pt idx="524">
                  <c:v>0.65178131669676564</c:v>
                </c:pt>
                <c:pt idx="525">
                  <c:v>0.65090570787500679</c:v>
                </c:pt>
                <c:pt idx="526">
                  <c:v>0.64931866688556872</c:v>
                </c:pt>
                <c:pt idx="527">
                  <c:v>0.65325890658348373</c:v>
                </c:pt>
                <c:pt idx="528">
                  <c:v>0.65594045860012051</c:v>
                </c:pt>
                <c:pt idx="529">
                  <c:v>0.64975647129644831</c:v>
                </c:pt>
                <c:pt idx="530">
                  <c:v>0.64795052810157061</c:v>
                </c:pt>
                <c:pt idx="531">
                  <c:v>0.64214961965741801</c:v>
                </c:pt>
                <c:pt idx="532">
                  <c:v>0.63924916543534194</c:v>
                </c:pt>
                <c:pt idx="533">
                  <c:v>0.64647293821485252</c:v>
                </c:pt>
                <c:pt idx="534">
                  <c:v>0.64953756909100868</c:v>
                </c:pt>
                <c:pt idx="535">
                  <c:v>0.64570678049581343</c:v>
                </c:pt>
                <c:pt idx="536">
                  <c:v>0.64483117167405457</c:v>
                </c:pt>
                <c:pt idx="537">
                  <c:v>0.64838833251244987</c:v>
                </c:pt>
                <c:pt idx="538">
                  <c:v>0.64204016855469803</c:v>
                </c:pt>
                <c:pt idx="539">
                  <c:v>0.64559732939309378</c:v>
                </c:pt>
                <c:pt idx="540">
                  <c:v>0.64401028840365571</c:v>
                </c:pt>
                <c:pt idx="541">
                  <c:v>0.63706014338094463</c:v>
                </c:pt>
                <c:pt idx="542">
                  <c:v>0.63574673014830618</c:v>
                </c:pt>
                <c:pt idx="543">
                  <c:v>0.62797570185519624</c:v>
                </c:pt>
                <c:pt idx="544">
                  <c:v>0.62430908991408096</c:v>
                </c:pt>
                <c:pt idx="545">
                  <c:v>0.62255787227056325</c:v>
                </c:pt>
                <c:pt idx="546">
                  <c:v>0.63426914026158809</c:v>
                </c:pt>
                <c:pt idx="547">
                  <c:v>0.65035845236140755</c:v>
                </c:pt>
                <c:pt idx="548">
                  <c:v>0.65429869205932245</c:v>
                </c:pt>
                <c:pt idx="549">
                  <c:v>0.65435341761068244</c:v>
                </c:pt>
                <c:pt idx="550">
                  <c:v>0.65156241449132601</c:v>
                </c:pt>
                <c:pt idx="551">
                  <c:v>0.64537842718765381</c:v>
                </c:pt>
                <c:pt idx="552">
                  <c:v>0.64729382148525139</c:v>
                </c:pt>
                <c:pt idx="553">
                  <c:v>0.64909976468012909</c:v>
                </c:pt>
                <c:pt idx="554">
                  <c:v>0.64592568270125328</c:v>
                </c:pt>
                <c:pt idx="555">
                  <c:v>0.64346303289005646</c:v>
                </c:pt>
                <c:pt idx="556">
                  <c:v>0.64231379631149765</c:v>
                </c:pt>
                <c:pt idx="557">
                  <c:v>0.64663711486893227</c:v>
                </c:pt>
                <c:pt idx="558">
                  <c:v>0.64094565752749955</c:v>
                </c:pt>
                <c:pt idx="559">
                  <c:v>0.64110983418157919</c:v>
                </c:pt>
                <c:pt idx="560">
                  <c:v>0.64132873638701915</c:v>
                </c:pt>
                <c:pt idx="561">
                  <c:v>0.63738849668910424</c:v>
                </c:pt>
                <c:pt idx="562">
                  <c:v>0.6324631970667105</c:v>
                </c:pt>
                <c:pt idx="563">
                  <c:v>0.62748317189295677</c:v>
                </c:pt>
                <c:pt idx="564">
                  <c:v>0.61927433918896724</c:v>
                </c:pt>
                <c:pt idx="565">
                  <c:v>0.61938379029168722</c:v>
                </c:pt>
                <c:pt idx="566">
                  <c:v>0.62392601105456136</c:v>
                </c:pt>
                <c:pt idx="567">
                  <c:v>0.62939856619055434</c:v>
                </c:pt>
                <c:pt idx="568">
                  <c:v>0.62688119082799754</c:v>
                </c:pt>
                <c:pt idx="569">
                  <c:v>0.62244842116784327</c:v>
                </c:pt>
                <c:pt idx="570">
                  <c:v>0.61954796694576686</c:v>
                </c:pt>
                <c:pt idx="571">
                  <c:v>0.61560772724785184</c:v>
                </c:pt>
                <c:pt idx="572">
                  <c:v>0.62135391014064456</c:v>
                </c:pt>
                <c:pt idx="573">
                  <c:v>0.62064247797296568</c:v>
                </c:pt>
                <c:pt idx="574">
                  <c:v>0.62529414983855947</c:v>
                </c:pt>
                <c:pt idx="575">
                  <c:v>0.63700541782958464</c:v>
                </c:pt>
                <c:pt idx="576">
                  <c:v>0.63733377113774425</c:v>
                </c:pt>
                <c:pt idx="577">
                  <c:v>0.6458709571498934</c:v>
                </c:pt>
                <c:pt idx="578">
                  <c:v>0.63875663547310235</c:v>
                </c:pt>
                <c:pt idx="579">
                  <c:v>0.62512997318447983</c:v>
                </c:pt>
                <c:pt idx="580">
                  <c:v>0.62244842116784327</c:v>
                </c:pt>
                <c:pt idx="581">
                  <c:v>0.61133913424177733</c:v>
                </c:pt>
                <c:pt idx="582">
                  <c:v>0.61166748754993694</c:v>
                </c:pt>
                <c:pt idx="583">
                  <c:v>0.61232419416625616</c:v>
                </c:pt>
                <c:pt idx="584">
                  <c:v>0.60947846549553997</c:v>
                </c:pt>
                <c:pt idx="585">
                  <c:v>0.60717999233842279</c:v>
                </c:pt>
                <c:pt idx="586">
                  <c:v>0.60219996716466928</c:v>
                </c:pt>
                <c:pt idx="587">
                  <c:v>0.59689158868275594</c:v>
                </c:pt>
                <c:pt idx="588">
                  <c:v>0.60116018168883056</c:v>
                </c:pt>
                <c:pt idx="589">
                  <c:v>0.60947846549553997</c:v>
                </c:pt>
                <c:pt idx="590">
                  <c:v>0.61084660427953807</c:v>
                </c:pt>
                <c:pt idx="591">
                  <c:v>0.6164833360696107</c:v>
                </c:pt>
                <c:pt idx="592">
                  <c:v>0.60898593553330038</c:v>
                </c:pt>
                <c:pt idx="593">
                  <c:v>0.60756307119794239</c:v>
                </c:pt>
                <c:pt idx="594">
                  <c:v>0.61309035188529537</c:v>
                </c:pt>
                <c:pt idx="595">
                  <c:v>0.60920483773874001</c:v>
                </c:pt>
                <c:pt idx="596">
                  <c:v>0.60652328572210357</c:v>
                </c:pt>
                <c:pt idx="597">
                  <c:v>0.60323975264050778</c:v>
                </c:pt>
                <c:pt idx="598">
                  <c:v>0.60510042138674547</c:v>
                </c:pt>
                <c:pt idx="599">
                  <c:v>0.61347343074481464</c:v>
                </c:pt>
                <c:pt idx="600">
                  <c:v>0.62726426968751714</c:v>
                </c:pt>
                <c:pt idx="601">
                  <c:v>0.63804520330542347</c:v>
                </c:pt>
                <c:pt idx="602">
                  <c:v>0.64483117167405457</c:v>
                </c:pt>
                <c:pt idx="603">
                  <c:v>0.64581623159853341</c:v>
                </c:pt>
                <c:pt idx="604">
                  <c:v>0.63924916543534194</c:v>
                </c:pt>
                <c:pt idx="605">
                  <c:v>0.64094565752749955</c:v>
                </c:pt>
                <c:pt idx="606">
                  <c:v>0.64461226946861494</c:v>
                </c:pt>
                <c:pt idx="607">
                  <c:v>0.65347780878892359</c:v>
                </c:pt>
                <c:pt idx="608">
                  <c:v>0.6696218464401027</c:v>
                </c:pt>
                <c:pt idx="609">
                  <c:v>0.67224867290537949</c:v>
                </c:pt>
                <c:pt idx="610">
                  <c:v>0.6863678651562416</c:v>
                </c:pt>
                <c:pt idx="611">
                  <c:v>0.69906419307174528</c:v>
                </c:pt>
                <c:pt idx="612">
                  <c:v>0.70760137908389442</c:v>
                </c:pt>
                <c:pt idx="613">
                  <c:v>0.72401904449187338</c:v>
                </c:pt>
                <c:pt idx="614">
                  <c:v>0.7300388551414656</c:v>
                </c:pt>
                <c:pt idx="615">
                  <c:v>0.73222787719586258</c:v>
                </c:pt>
                <c:pt idx="616">
                  <c:v>0.74246155530016966</c:v>
                </c:pt>
                <c:pt idx="617">
                  <c:v>0.74919279811744088</c:v>
                </c:pt>
                <c:pt idx="618">
                  <c:v>0.75373501888031502</c:v>
                </c:pt>
                <c:pt idx="619">
                  <c:v>0.76758058337437751</c:v>
                </c:pt>
                <c:pt idx="620">
                  <c:v>0.76834674109341661</c:v>
                </c:pt>
                <c:pt idx="621">
                  <c:v>0.77108301866141282</c:v>
                </c:pt>
                <c:pt idx="622">
                  <c:v>0.76960542877469473</c:v>
                </c:pt>
                <c:pt idx="623">
                  <c:v>0.77425710064028885</c:v>
                </c:pt>
                <c:pt idx="624">
                  <c:v>0.78624199638811365</c:v>
                </c:pt>
                <c:pt idx="625">
                  <c:v>0.78334154216603724</c:v>
                </c:pt>
                <c:pt idx="626">
                  <c:v>0.78646089859355306</c:v>
                </c:pt>
                <c:pt idx="627">
                  <c:v>0.7745854539484488</c:v>
                </c:pt>
                <c:pt idx="628">
                  <c:v>0.76303836261150326</c:v>
                </c:pt>
                <c:pt idx="629">
                  <c:v>0.77015268428829398</c:v>
                </c:pt>
                <c:pt idx="630">
                  <c:v>0.77124719531549313</c:v>
                </c:pt>
                <c:pt idx="631">
                  <c:v>0.77737645706780467</c:v>
                </c:pt>
                <c:pt idx="632">
                  <c:v>0.78700815410715286</c:v>
                </c:pt>
                <c:pt idx="633">
                  <c:v>0.78875937175067057</c:v>
                </c:pt>
                <c:pt idx="634">
                  <c:v>0.79445082909210285</c:v>
                </c:pt>
                <c:pt idx="635">
                  <c:v>0.79499808460570209</c:v>
                </c:pt>
                <c:pt idx="636">
                  <c:v>0.78936135281562947</c:v>
                </c:pt>
                <c:pt idx="637">
                  <c:v>0.7986099709954575</c:v>
                </c:pt>
                <c:pt idx="638">
                  <c:v>0.79981393312537596</c:v>
                </c:pt>
                <c:pt idx="639">
                  <c:v>0.80900782575384422</c:v>
                </c:pt>
                <c:pt idx="640">
                  <c:v>0.82635582553494202</c:v>
                </c:pt>
                <c:pt idx="641">
                  <c:v>0.83396267717397232</c:v>
                </c:pt>
                <c:pt idx="642">
                  <c:v>0.84436053193235916</c:v>
                </c:pt>
                <c:pt idx="643">
                  <c:v>0.84764406501395517</c:v>
                </c:pt>
                <c:pt idx="644">
                  <c:v>0.84638537733267638</c:v>
                </c:pt>
                <c:pt idx="645">
                  <c:v>0.84999726372243178</c:v>
                </c:pt>
                <c:pt idx="646">
                  <c:v>0.86510151589777295</c:v>
                </c:pt>
                <c:pt idx="647">
                  <c:v>0.8814644557543917</c:v>
                </c:pt>
                <c:pt idx="648">
                  <c:v>0.89717068899469177</c:v>
                </c:pt>
                <c:pt idx="649">
                  <c:v>0.90182236086028589</c:v>
                </c:pt>
                <c:pt idx="650">
                  <c:v>0.90745909265035851</c:v>
                </c:pt>
                <c:pt idx="651">
                  <c:v>0.91479231653258919</c:v>
                </c:pt>
                <c:pt idx="652">
                  <c:v>0.9291304109888906</c:v>
                </c:pt>
                <c:pt idx="653">
                  <c:v>0.94133420894215536</c:v>
                </c:pt>
                <c:pt idx="654">
                  <c:v>0.94872215837574569</c:v>
                </c:pt>
                <c:pt idx="655">
                  <c:v>0.9544683412685383</c:v>
                </c:pt>
                <c:pt idx="656">
                  <c:v>0.96410003830788593</c:v>
                </c:pt>
                <c:pt idx="657">
                  <c:v>0.97696054287746925</c:v>
                </c:pt>
                <c:pt idx="658">
                  <c:v>0.98790565314945522</c:v>
                </c:pt>
                <c:pt idx="659">
                  <c:v>0.99945274448640076</c:v>
                </c:pt>
                <c:pt idx="660">
                  <c:v>1.0007114321676789</c:v>
                </c:pt>
                <c:pt idx="661">
                  <c:v>1.0054178295846332</c:v>
                </c:pt>
                <c:pt idx="662">
                  <c:v>1.0130246812236636</c:v>
                </c:pt>
                <c:pt idx="663">
                  <c:v>1.0183877852569365</c:v>
                </c:pt>
                <c:pt idx="664">
                  <c:v>1.0215071416844523</c:v>
                </c:pt>
                <c:pt idx="665">
                  <c:v>1.025556832485087</c:v>
                </c:pt>
                <c:pt idx="666">
                  <c:v>1.0260493624473266</c:v>
                </c:pt>
                <c:pt idx="667">
                  <c:v>1.0228205549170908</c:v>
                </c:pt>
                <c:pt idx="668">
                  <c:v>1.0156515076889399</c:v>
                </c:pt>
                <c:pt idx="669">
                  <c:v>1.006183987303672</c:v>
                </c:pt>
                <c:pt idx="670">
                  <c:v>1</c:v>
                </c:pt>
                <c:pt idx="671">
                  <c:v>0.99742789908608342</c:v>
                </c:pt>
                <c:pt idx="672">
                  <c:v>1.004104416351995</c:v>
                </c:pt>
                <c:pt idx="673">
                  <c:v>1.012532151261424</c:v>
                </c:pt>
                <c:pt idx="674">
                  <c:v>1.0206315328626938</c:v>
                </c:pt>
                <c:pt idx="675">
                  <c:v>1.02336781043069</c:v>
                </c:pt>
                <c:pt idx="676">
                  <c:v>1.0153231543807806</c:v>
                </c:pt>
                <c:pt idx="677">
                  <c:v>1.0134077600831826</c:v>
                </c:pt>
                <c:pt idx="678">
                  <c:v>1.0096864225907078</c:v>
                </c:pt>
                <c:pt idx="679">
                  <c:v>1.0053083784819135</c:v>
                </c:pt>
                <c:pt idx="680">
                  <c:v>1.0050347507251138</c:v>
                </c:pt>
                <c:pt idx="681">
                  <c:v>0.99660701581568456</c:v>
                </c:pt>
                <c:pt idx="682">
                  <c:v>0.98571663109505825</c:v>
                </c:pt>
                <c:pt idx="683">
                  <c:v>0.98434849231106014</c:v>
                </c:pt>
                <c:pt idx="684">
                  <c:v>0.98593553330049821</c:v>
                </c:pt>
                <c:pt idx="685">
                  <c:v>0.97898538827778714</c:v>
                </c:pt>
                <c:pt idx="686">
                  <c:v>0.9765774640179502</c:v>
                </c:pt>
                <c:pt idx="687">
                  <c:v>0.97011984895747816</c:v>
                </c:pt>
                <c:pt idx="688">
                  <c:v>0.95435889016581832</c:v>
                </c:pt>
                <c:pt idx="689">
                  <c:v>0.94735401959174759</c:v>
                </c:pt>
                <c:pt idx="690">
                  <c:v>0.92902095988617062</c:v>
                </c:pt>
                <c:pt idx="691">
                  <c:v>0.90061839873036742</c:v>
                </c:pt>
                <c:pt idx="692">
                  <c:v>0.87309144639632219</c:v>
                </c:pt>
                <c:pt idx="693">
                  <c:v>0.83626115033108928</c:v>
                </c:pt>
                <c:pt idx="694">
                  <c:v>0.80058009084441506</c:v>
                </c:pt>
                <c:pt idx="695">
                  <c:v>0.77639139714332617</c:v>
                </c:pt>
                <c:pt idx="696">
                  <c:v>0.75565041317791293</c:v>
                </c:pt>
                <c:pt idx="697">
                  <c:v>0.73299403491490178</c:v>
                </c:pt>
                <c:pt idx="698">
                  <c:v>0.71176052098724896</c:v>
                </c:pt>
                <c:pt idx="699">
                  <c:v>0.67892519017129094</c:v>
                </c:pt>
                <c:pt idx="700">
                  <c:v>0.64302522847917687</c:v>
                </c:pt>
                <c:pt idx="701">
                  <c:v>0.61462266732337334</c:v>
                </c:pt>
                <c:pt idx="702">
                  <c:v>0.58791659825972764</c:v>
                </c:pt>
                <c:pt idx="703">
                  <c:v>0.57128003064630861</c:v>
                </c:pt>
                <c:pt idx="704">
                  <c:v>0.55573797406008851</c:v>
                </c:pt>
                <c:pt idx="705">
                  <c:v>0.53964866196026906</c:v>
                </c:pt>
                <c:pt idx="706">
                  <c:v>0.51764899031357747</c:v>
                </c:pt>
                <c:pt idx="707">
                  <c:v>0.4924205111366497</c:v>
                </c:pt>
                <c:pt idx="708">
                  <c:v>0.46773928747332122</c:v>
                </c:pt>
                <c:pt idx="709">
                  <c:v>0.44513763476167034</c:v>
                </c:pt>
                <c:pt idx="710">
                  <c:v>0.4299239314836098</c:v>
                </c:pt>
                <c:pt idx="711">
                  <c:v>0.41071526295627431</c:v>
                </c:pt>
                <c:pt idx="712">
                  <c:v>0.39396924424013569</c:v>
                </c:pt>
                <c:pt idx="713">
                  <c:v>0.37530783122639944</c:v>
                </c:pt>
                <c:pt idx="714">
                  <c:v>0.36064138346193847</c:v>
                </c:pt>
                <c:pt idx="715">
                  <c:v>0.35259672741202858</c:v>
                </c:pt>
                <c:pt idx="716">
                  <c:v>0.33935314398292565</c:v>
                </c:pt>
                <c:pt idx="717">
                  <c:v>0.32786077819734044</c:v>
                </c:pt>
                <c:pt idx="718">
                  <c:v>0.31215454495704031</c:v>
                </c:pt>
                <c:pt idx="719">
                  <c:v>0.29590105620314128</c:v>
                </c:pt>
                <c:pt idx="720">
                  <c:v>0.28298582608219763</c:v>
                </c:pt>
                <c:pt idx="721">
                  <c:v>0.27384665900508931</c:v>
                </c:pt>
                <c:pt idx="722">
                  <c:v>0.27417501231324892</c:v>
                </c:pt>
                <c:pt idx="723">
                  <c:v>0.27532424889180768</c:v>
                </c:pt>
                <c:pt idx="724">
                  <c:v>0.27242379466973127</c:v>
                </c:pt>
                <c:pt idx="725">
                  <c:v>0.26563782630110011</c:v>
                </c:pt>
                <c:pt idx="726">
                  <c:v>0.25688173808351111</c:v>
                </c:pt>
                <c:pt idx="727">
                  <c:v>0.24429486127072736</c:v>
                </c:pt>
                <c:pt idx="728">
                  <c:v>0.24227001587040975</c:v>
                </c:pt>
                <c:pt idx="729">
                  <c:v>0.2432003502435286</c:v>
                </c:pt>
                <c:pt idx="730">
                  <c:v>0.23783724621025557</c:v>
                </c:pt>
                <c:pt idx="731">
                  <c:v>0.23811087396705519</c:v>
                </c:pt>
                <c:pt idx="732">
                  <c:v>0.22749411700322877</c:v>
                </c:pt>
                <c:pt idx="733">
                  <c:v>0.21753406665572159</c:v>
                </c:pt>
                <c:pt idx="734">
                  <c:v>0.20877797843813287</c:v>
                </c:pt>
                <c:pt idx="735">
                  <c:v>0.20024079242598375</c:v>
                </c:pt>
                <c:pt idx="736">
                  <c:v>0.19690253379302802</c:v>
                </c:pt>
                <c:pt idx="737">
                  <c:v>0.18995238877031695</c:v>
                </c:pt>
                <c:pt idx="738">
                  <c:v>0.18431565698024399</c:v>
                </c:pt>
                <c:pt idx="739">
                  <c:v>0.1757784709680949</c:v>
                </c:pt>
                <c:pt idx="740">
                  <c:v>0.17052481803754185</c:v>
                </c:pt>
                <c:pt idx="741">
                  <c:v>0.16888305149674382</c:v>
                </c:pt>
                <c:pt idx="742">
                  <c:v>0.1686094237399442</c:v>
                </c:pt>
                <c:pt idx="743">
                  <c:v>0.16275378974443161</c:v>
                </c:pt>
                <c:pt idx="744">
                  <c:v>0.15782849012203784</c:v>
                </c:pt>
                <c:pt idx="745">
                  <c:v>0.15279373939692442</c:v>
                </c:pt>
                <c:pt idx="746">
                  <c:v>0.14217698243309804</c:v>
                </c:pt>
                <c:pt idx="747">
                  <c:v>0.13697805505390465</c:v>
                </c:pt>
                <c:pt idx="748">
                  <c:v>0.13353034531822897</c:v>
                </c:pt>
                <c:pt idx="749">
                  <c:v>0.12882394790127513</c:v>
                </c:pt>
                <c:pt idx="750">
                  <c:v>0.12920702676079471</c:v>
                </c:pt>
                <c:pt idx="751">
                  <c:v>0.12997318447983361</c:v>
                </c:pt>
                <c:pt idx="752">
                  <c:v>0.12482898265200019</c:v>
                </c:pt>
                <c:pt idx="753">
                  <c:v>0.12127182181360484</c:v>
                </c:pt>
                <c:pt idx="754">
                  <c:v>0.11793356318064911</c:v>
                </c:pt>
                <c:pt idx="755">
                  <c:v>0.11634652219121108</c:v>
                </c:pt>
                <c:pt idx="756">
                  <c:v>0.11596344333169149</c:v>
                </c:pt>
                <c:pt idx="757">
                  <c:v>0.11448585344497342</c:v>
                </c:pt>
                <c:pt idx="758">
                  <c:v>0.11202320363377655</c:v>
                </c:pt>
                <c:pt idx="759">
                  <c:v>0.1087396705521808</c:v>
                </c:pt>
                <c:pt idx="760">
                  <c:v>0.10857549389810116</c:v>
                </c:pt>
                <c:pt idx="761">
                  <c:v>0.10813768948722158</c:v>
                </c:pt>
                <c:pt idx="762">
                  <c:v>0.10474470530290587</c:v>
                </c:pt>
                <c:pt idx="763">
                  <c:v>9.5879165982597159E-2</c:v>
                </c:pt>
                <c:pt idx="764">
                  <c:v>9.0461336397964151E-2</c:v>
                </c:pt>
                <c:pt idx="765">
                  <c:v>9.1063317462923371E-2</c:v>
                </c:pt>
                <c:pt idx="766">
                  <c:v>9.0734964154763773E-2</c:v>
                </c:pt>
                <c:pt idx="767">
                  <c:v>9.5988617085317127E-2</c:v>
                </c:pt>
                <c:pt idx="768">
                  <c:v>9.713785366387559E-2</c:v>
                </c:pt>
                <c:pt idx="769">
                  <c:v>8.630219449460956E-2</c:v>
                </c:pt>
                <c:pt idx="770">
                  <c:v>8.0446560499096972E-2</c:v>
                </c:pt>
                <c:pt idx="771">
                  <c:v>7.6615771903901994E-2</c:v>
                </c:pt>
                <c:pt idx="772">
                  <c:v>7.3441689925025921E-2</c:v>
                </c:pt>
                <c:pt idx="773">
                  <c:v>7.2949159962786669E-2</c:v>
                </c:pt>
                <c:pt idx="774">
                  <c:v>7.3660592130465857E-2</c:v>
                </c:pt>
                <c:pt idx="775">
                  <c:v>7.032233349750984E-2</c:v>
                </c:pt>
                <c:pt idx="776">
                  <c:v>6.8297488097192535E-2</c:v>
                </c:pt>
                <c:pt idx="777">
                  <c:v>6.9063645816231714E-2</c:v>
                </c:pt>
                <c:pt idx="778">
                  <c:v>7.0814863459749397E-2</c:v>
                </c:pt>
                <c:pt idx="779">
                  <c:v>7.0212882394790177E-2</c:v>
                </c:pt>
                <c:pt idx="780">
                  <c:v>6.4247797296557607E-2</c:v>
                </c:pt>
                <c:pt idx="781">
                  <c:v>5.8939418814644567E-2</c:v>
                </c:pt>
                <c:pt idx="782">
                  <c:v>5.3904668089531142E-2</c:v>
                </c:pt>
                <c:pt idx="783">
                  <c:v>5.1660920483773895E-2</c:v>
                </c:pt>
                <c:pt idx="784">
                  <c:v>5.2043999343293484E-2</c:v>
                </c:pt>
                <c:pt idx="785">
                  <c:v>5.0073879494335859E-2</c:v>
                </c:pt>
                <c:pt idx="786">
                  <c:v>4.2795381163465186E-2</c:v>
                </c:pt>
                <c:pt idx="787">
                  <c:v>4.0223280249548639E-2</c:v>
                </c:pt>
                <c:pt idx="788">
                  <c:v>4.1591419033546739E-2</c:v>
                </c:pt>
                <c:pt idx="789">
                  <c:v>4.0278005800908324E-2</c:v>
                </c:pt>
                <c:pt idx="790">
                  <c:v>4.0332731352268308E-2</c:v>
                </c:pt>
                <c:pt idx="791">
                  <c:v>4.2959557817545138E-2</c:v>
                </c:pt>
                <c:pt idx="792">
                  <c:v>3.4422371805396035E-2</c:v>
                </c:pt>
                <c:pt idx="793">
                  <c:v>2.9223444426202654E-2</c:v>
                </c:pt>
                <c:pt idx="794">
                  <c:v>2.9934876593881544E-2</c:v>
                </c:pt>
                <c:pt idx="795">
                  <c:v>2.8785640015323081E-2</c:v>
                </c:pt>
                <c:pt idx="796">
                  <c:v>3.0701034312920723E-2</c:v>
                </c:pt>
                <c:pt idx="797">
                  <c:v>3.2452251956438409E-2</c:v>
                </c:pt>
                <c:pt idx="798">
                  <c:v>3.0591583210200755E-2</c:v>
                </c:pt>
                <c:pt idx="799">
                  <c:v>2.5064302522847769E-2</c:v>
                </c:pt>
                <c:pt idx="800">
                  <c:v>2.0303179554533961E-2</c:v>
                </c:pt>
                <c:pt idx="801">
                  <c:v>2.1452416133092424E-2</c:v>
                </c:pt>
                <c:pt idx="802">
                  <c:v>1.6581842062058649E-2</c:v>
                </c:pt>
                <c:pt idx="803">
                  <c:v>1.0343129207026775E-2</c:v>
                </c:pt>
                <c:pt idx="804">
                  <c:v>4.6516718655941411E-3</c:v>
                </c:pt>
                <c:pt idx="805">
                  <c:v>8.7560882175884353E-4</c:v>
                </c:pt>
                <c:pt idx="806">
                  <c:v>2.5173753625568648E-3</c:v>
                </c:pt>
                <c:pt idx="807">
                  <c:v>4.2138674547145677E-3</c:v>
                </c:pt>
                <c:pt idx="808">
                  <c:v>7.716302741750245E-3</c:v>
                </c:pt>
                <c:pt idx="809">
                  <c:v>5.5820062387129691E-3</c:v>
                </c:pt>
                <c:pt idx="810">
                  <c:v>7.3879494335906412E-3</c:v>
                </c:pt>
                <c:pt idx="811">
                  <c:v>1.2203797953264432E-2</c:v>
                </c:pt>
                <c:pt idx="812">
                  <c:v>1.2641602364143701E-2</c:v>
                </c:pt>
                <c:pt idx="813">
                  <c:v>1.357193673726253E-2</c:v>
                </c:pt>
                <c:pt idx="814">
                  <c:v>4.8158485196737912E-3</c:v>
                </c:pt>
                <c:pt idx="815">
                  <c:v>-6.3481639577518435E-3</c:v>
                </c:pt>
                <c:pt idx="816">
                  <c:v>-9.8505992447875217E-3</c:v>
                </c:pt>
                <c:pt idx="817">
                  <c:v>-1.1382914682865574E-2</c:v>
                </c:pt>
                <c:pt idx="818">
                  <c:v>-6.4576150604718132E-3</c:v>
                </c:pt>
                <c:pt idx="819">
                  <c:v>2.3531987084769112E-3</c:v>
                </c:pt>
                <c:pt idx="820">
                  <c:v>0</c:v>
                </c:pt>
                <c:pt idx="821">
                  <c:v>-2.1890220543963493E-4</c:v>
                </c:pt>
                <c:pt idx="822">
                  <c:v>-7.6068516390302762E-3</c:v>
                </c:pt>
                <c:pt idx="823">
                  <c:v>-1.4994801072620917E-2</c:v>
                </c:pt>
                <c:pt idx="824">
                  <c:v>-1.805943194877702E-2</c:v>
                </c:pt>
                <c:pt idx="825">
                  <c:v>-2.2601652711651193E-2</c:v>
                </c:pt>
                <c:pt idx="826">
                  <c:v>-2.0248454003173978E-2</c:v>
                </c:pt>
                <c:pt idx="827">
                  <c:v>-1.9920100695014372E-2</c:v>
                </c:pt>
                <c:pt idx="828">
                  <c:v>-1.6910195370218255E-2</c:v>
                </c:pt>
                <c:pt idx="829">
                  <c:v>-1.8606687462376259E-2</c:v>
                </c:pt>
                <c:pt idx="830">
                  <c:v>-2.5119028074207753E-2</c:v>
                </c:pt>
                <c:pt idx="831">
                  <c:v>-2.7253324577245028E-2</c:v>
                </c:pt>
                <c:pt idx="832">
                  <c:v>-3.371093963771684E-2</c:v>
                </c:pt>
                <c:pt idx="833">
                  <c:v>-3.3820390740436815E-2</c:v>
                </c:pt>
                <c:pt idx="834">
                  <c:v>-2.7745854539484589E-2</c:v>
                </c:pt>
                <c:pt idx="835">
                  <c:v>-2.5775734690526964E-2</c:v>
                </c:pt>
                <c:pt idx="836">
                  <c:v>-3.2506977507798393E-2</c:v>
                </c:pt>
                <c:pt idx="837">
                  <c:v>-3.8034258195151383E-2</c:v>
                </c:pt>
                <c:pt idx="838">
                  <c:v>-4.3342636677064422E-2</c:v>
                </c:pt>
                <c:pt idx="839">
                  <c:v>-4.9909702840256205E-2</c:v>
                </c:pt>
                <c:pt idx="840">
                  <c:v>-4.7009248618179754E-2</c:v>
                </c:pt>
                <c:pt idx="841">
                  <c:v>-3.9949652492748719E-2</c:v>
                </c:pt>
                <c:pt idx="842">
                  <c:v>-3.8307885951950997E-2</c:v>
                </c:pt>
                <c:pt idx="843">
                  <c:v>-3.6556668308433314E-2</c:v>
                </c:pt>
                <c:pt idx="844">
                  <c:v>-3.3820390740436815E-2</c:v>
                </c:pt>
                <c:pt idx="845">
                  <c:v>-4.1098889071307487E-2</c:v>
                </c:pt>
                <c:pt idx="846">
                  <c:v>-4.0989437968587512E-2</c:v>
                </c:pt>
                <c:pt idx="847">
                  <c:v>-4.3123734471624792E-2</c:v>
                </c:pt>
                <c:pt idx="848">
                  <c:v>-4.5750560936901323E-2</c:v>
                </c:pt>
                <c:pt idx="849">
                  <c:v>-4.695452306681977E-2</c:v>
                </c:pt>
                <c:pt idx="850">
                  <c:v>-4.8213210748098201E-2</c:v>
                </c:pt>
                <c:pt idx="851">
                  <c:v>-5.2864882613692342E-2</c:v>
                </c:pt>
                <c:pt idx="852">
                  <c:v>-5.2919608165052326E-2</c:v>
                </c:pt>
                <c:pt idx="853">
                  <c:v>-5.4178295846330757E-2</c:v>
                </c:pt>
                <c:pt idx="854">
                  <c:v>-5.9048869917364535E-2</c:v>
                </c:pt>
                <c:pt idx="855">
                  <c:v>-6.0362283150002652E-2</c:v>
                </c:pt>
                <c:pt idx="856">
                  <c:v>-5.8282712198325357E-2</c:v>
                </c:pt>
                <c:pt idx="857">
                  <c:v>-5.9267772122804173E-2</c:v>
                </c:pt>
                <c:pt idx="858">
                  <c:v>-5.494445356536963E-2</c:v>
                </c:pt>
                <c:pt idx="859">
                  <c:v>-5.237235265145309E-2</c:v>
                </c:pt>
                <c:pt idx="860">
                  <c:v>-5.6531494554807674E-2</c:v>
                </c:pt>
                <c:pt idx="861">
                  <c:v>-5.5710611284408809E-2</c:v>
                </c:pt>
                <c:pt idx="862">
                  <c:v>-5.4999179116729621E-2</c:v>
                </c:pt>
                <c:pt idx="863">
                  <c:v>-5.6257866798008052E-2</c:v>
                </c:pt>
                <c:pt idx="864">
                  <c:v>-5.6476769003447683E-2</c:v>
                </c:pt>
                <c:pt idx="865">
                  <c:v>-5.8994144366004551E-2</c:v>
                </c:pt>
                <c:pt idx="866">
                  <c:v>-6.0526459804082604E-2</c:v>
                </c:pt>
                <c:pt idx="867">
                  <c:v>-6.4959229464236809E-2</c:v>
                </c:pt>
                <c:pt idx="868">
                  <c:v>-6.9829803535270588E-2</c:v>
                </c:pt>
                <c:pt idx="869">
                  <c:v>-6.7367153724073703E-2</c:v>
                </c:pt>
                <c:pt idx="870">
                  <c:v>-6.7202977069994049E-2</c:v>
                </c:pt>
                <c:pt idx="871">
                  <c:v>-6.8735292508072102E-2</c:v>
                </c:pt>
                <c:pt idx="872">
                  <c:v>-6.7202977069994049E-2</c:v>
                </c:pt>
                <c:pt idx="873">
                  <c:v>-6.9993980189350533E-2</c:v>
                </c:pt>
                <c:pt idx="874">
                  <c:v>-7.3934219887265479E-2</c:v>
                </c:pt>
                <c:pt idx="875">
                  <c:v>-7.6615771903901994E-2</c:v>
                </c:pt>
                <c:pt idx="876">
                  <c:v>-7.5959065287582783E-2</c:v>
                </c:pt>
                <c:pt idx="877">
                  <c:v>-7.4426749849504731E-2</c:v>
                </c:pt>
                <c:pt idx="878">
                  <c:v>-7.4536200952224713E-2</c:v>
                </c:pt>
                <c:pt idx="879">
                  <c:v>-7.8695342855579289E-2</c:v>
                </c:pt>
                <c:pt idx="880">
                  <c:v>-8.5426585672850719E-2</c:v>
                </c:pt>
                <c:pt idx="881">
                  <c:v>-9.2869260657801045E-2</c:v>
                </c:pt>
                <c:pt idx="882">
                  <c:v>-9.9709954577792442E-2</c:v>
                </c:pt>
                <c:pt idx="883">
                  <c:v>-9.7302030317955548E-2</c:v>
                </c:pt>
                <c:pt idx="884">
                  <c:v>-9.2540907349641446E-2</c:v>
                </c:pt>
                <c:pt idx="885">
                  <c:v>-9.3580692825480233E-2</c:v>
                </c:pt>
                <c:pt idx="886">
                  <c:v>-9.1118043014283362E-2</c:v>
                </c:pt>
                <c:pt idx="887">
                  <c:v>-8.8929020959886099E-2</c:v>
                </c:pt>
                <c:pt idx="888">
                  <c:v>-8.9531002024845319E-2</c:v>
                </c:pt>
                <c:pt idx="889">
                  <c:v>-8.8983746511246076E-2</c:v>
                </c:pt>
                <c:pt idx="890">
                  <c:v>-8.9859355333004931E-2</c:v>
                </c:pt>
                <c:pt idx="891">
                  <c:v>-8.8491216549006824E-2</c:v>
                </c:pt>
                <c:pt idx="892">
                  <c:v>-8.9859355333004931E-2</c:v>
                </c:pt>
                <c:pt idx="893">
                  <c:v>-8.8983746511246076E-2</c:v>
                </c:pt>
                <c:pt idx="894">
                  <c:v>-8.668527335412915E-2</c:v>
                </c:pt>
                <c:pt idx="895">
                  <c:v>-9.0516061949324128E-2</c:v>
                </c:pt>
                <c:pt idx="896">
                  <c:v>-9.1720024079242582E-2</c:v>
                </c:pt>
                <c:pt idx="897">
                  <c:v>-8.920264871668572E-2</c:v>
                </c:pt>
                <c:pt idx="898">
                  <c:v>-9.1282219668363002E-2</c:v>
                </c:pt>
                <c:pt idx="899">
                  <c:v>-9.2376730695561793E-2</c:v>
                </c:pt>
                <c:pt idx="900">
                  <c:v>-9.5660263777157528E-2</c:v>
                </c:pt>
                <c:pt idx="901">
                  <c:v>-9.593389153395715E-2</c:v>
                </c:pt>
                <c:pt idx="902">
                  <c:v>-9.6262244842116748E-2</c:v>
                </c:pt>
                <c:pt idx="903">
                  <c:v>-9.6590598150276361E-2</c:v>
                </c:pt>
                <c:pt idx="904">
                  <c:v>-9.7958736934274759E-2</c:v>
                </c:pt>
                <c:pt idx="905">
                  <c:v>-0.10184425108082973</c:v>
                </c:pt>
                <c:pt idx="906">
                  <c:v>-0.1073715317681827</c:v>
                </c:pt>
                <c:pt idx="907">
                  <c:v>-0.11246100804465611</c:v>
                </c:pt>
                <c:pt idx="908">
                  <c:v>-0.11273463580145573</c:v>
                </c:pt>
                <c:pt idx="909">
                  <c:v>-0.11016253488753888</c:v>
                </c:pt>
                <c:pt idx="910">
                  <c:v>-0.103978547583867</c:v>
                </c:pt>
                <c:pt idx="911">
                  <c:v>-0.10102336781043056</c:v>
                </c:pt>
                <c:pt idx="912">
                  <c:v>-0.10069501450227125</c:v>
                </c:pt>
                <c:pt idx="913">
                  <c:v>-0.10282931100530823</c:v>
                </c:pt>
                <c:pt idx="914">
                  <c:v>-0.10490888195698582</c:v>
                </c:pt>
                <c:pt idx="915">
                  <c:v>-0.10666009960050352</c:v>
                </c:pt>
                <c:pt idx="916">
                  <c:v>-0.10769988507634201</c:v>
                </c:pt>
                <c:pt idx="917">
                  <c:v>-0.10835659169266122</c:v>
                </c:pt>
                <c:pt idx="918">
                  <c:v>-0.11070979040113843</c:v>
                </c:pt>
                <c:pt idx="919">
                  <c:v>-0.11092869260657806</c:v>
                </c:pt>
                <c:pt idx="920">
                  <c:v>-0.10605811853554428</c:v>
                </c:pt>
                <c:pt idx="921">
                  <c:v>-0.10332184096754779</c:v>
                </c:pt>
                <c:pt idx="922">
                  <c:v>-9.8834345756033601E-2</c:v>
                </c:pt>
                <c:pt idx="923">
                  <c:v>-9.4073222787719485E-2</c:v>
                </c:pt>
                <c:pt idx="924">
                  <c:v>-9.1665298527882591E-2</c:v>
                </c:pt>
                <c:pt idx="925">
                  <c:v>-9.9217424615552885E-2</c:v>
                </c:pt>
                <c:pt idx="926">
                  <c:v>-0.10282931100530823</c:v>
                </c:pt>
                <c:pt idx="927">
                  <c:v>-0.10797351283314192</c:v>
                </c:pt>
                <c:pt idx="928">
                  <c:v>-0.1114759481201773</c:v>
                </c:pt>
                <c:pt idx="929">
                  <c:v>-0.1032671154161878</c:v>
                </c:pt>
                <c:pt idx="930">
                  <c:v>-0.10228205549170899</c:v>
                </c:pt>
                <c:pt idx="931">
                  <c:v>-9.7520932523395179E-2</c:v>
                </c:pt>
                <c:pt idx="932">
                  <c:v>-9.4675203852678719E-2</c:v>
                </c:pt>
                <c:pt idx="933">
                  <c:v>-9.533191046899793E-2</c:v>
                </c:pt>
                <c:pt idx="934">
                  <c:v>-9.4675203852678719E-2</c:v>
                </c:pt>
                <c:pt idx="935">
                  <c:v>-0.1009139167077109</c:v>
                </c:pt>
                <c:pt idx="936">
                  <c:v>-0.10780933617906198</c:v>
                </c:pt>
                <c:pt idx="937">
                  <c:v>-0.11257045914737578</c:v>
                </c:pt>
                <c:pt idx="938">
                  <c:v>-0.11563509002353188</c:v>
                </c:pt>
                <c:pt idx="939">
                  <c:v>-0.12066984074864562</c:v>
                </c:pt>
                <c:pt idx="940">
                  <c:v>-0.11612761998577145</c:v>
                </c:pt>
                <c:pt idx="941">
                  <c:v>-0.12324194166256217</c:v>
                </c:pt>
                <c:pt idx="942">
                  <c:v>-0.12630657253871827</c:v>
                </c:pt>
                <c:pt idx="943">
                  <c:v>-0.12625184698735828</c:v>
                </c:pt>
                <c:pt idx="944">
                  <c:v>-0.1269085536036775</c:v>
                </c:pt>
                <c:pt idx="945">
                  <c:v>-0.12805779018223595</c:v>
                </c:pt>
                <c:pt idx="946">
                  <c:v>-0.13019208668527324</c:v>
                </c:pt>
                <c:pt idx="947">
                  <c:v>-0.1275652602199967</c:v>
                </c:pt>
                <c:pt idx="948">
                  <c:v>-0.12991845892847362</c:v>
                </c:pt>
                <c:pt idx="949">
                  <c:v>-0.12948065451759433</c:v>
                </c:pt>
                <c:pt idx="950">
                  <c:v>-0.12504788485743984</c:v>
                </c:pt>
                <c:pt idx="951">
                  <c:v>-0.12942592896623437</c:v>
                </c:pt>
                <c:pt idx="952">
                  <c:v>-0.12855032014447551</c:v>
                </c:pt>
                <c:pt idx="953">
                  <c:v>-0.12411755048432101</c:v>
                </c:pt>
                <c:pt idx="954">
                  <c:v>-0.12548568926831941</c:v>
                </c:pt>
                <c:pt idx="955">
                  <c:v>-0.12439117824112063</c:v>
                </c:pt>
                <c:pt idx="956">
                  <c:v>-0.12592349367919867</c:v>
                </c:pt>
                <c:pt idx="957">
                  <c:v>-0.12521206151151978</c:v>
                </c:pt>
                <c:pt idx="958">
                  <c:v>-0.12477425710064022</c:v>
                </c:pt>
                <c:pt idx="959">
                  <c:v>-0.12543096371695941</c:v>
                </c:pt>
                <c:pt idx="960">
                  <c:v>-0.12367974607344173</c:v>
                </c:pt>
                <c:pt idx="961">
                  <c:v>-0.12767471132271666</c:v>
                </c:pt>
                <c:pt idx="962">
                  <c:v>-0.13555519071854658</c:v>
                </c:pt>
                <c:pt idx="963">
                  <c:v>-0.1302468122366332</c:v>
                </c:pt>
                <c:pt idx="964">
                  <c:v>-0.13265473649647011</c:v>
                </c:pt>
                <c:pt idx="965">
                  <c:v>-0.13123187216111204</c:v>
                </c:pt>
                <c:pt idx="966">
                  <c:v>-0.12630657253871827</c:v>
                </c:pt>
                <c:pt idx="967">
                  <c:v>-0.12805779018223595</c:v>
                </c:pt>
                <c:pt idx="968">
                  <c:v>-0.13243583429103048</c:v>
                </c:pt>
                <c:pt idx="969">
                  <c:v>-0.13101296995567238</c:v>
                </c:pt>
                <c:pt idx="970">
                  <c:v>-0.13095824440431242</c:v>
                </c:pt>
                <c:pt idx="971">
                  <c:v>-0.12778416242543633</c:v>
                </c:pt>
                <c:pt idx="972">
                  <c:v>-0.1231324905598425</c:v>
                </c:pt>
                <c:pt idx="973">
                  <c:v>-0.12274941170032291</c:v>
                </c:pt>
                <c:pt idx="974">
                  <c:v>-0.11995840858096643</c:v>
                </c:pt>
                <c:pt idx="975">
                  <c:v>-0.12789361352815631</c:v>
                </c:pt>
                <c:pt idx="976">
                  <c:v>-0.1337492475236689</c:v>
                </c:pt>
                <c:pt idx="977">
                  <c:v>-0.13900290045422195</c:v>
                </c:pt>
                <c:pt idx="978">
                  <c:v>-0.14748536091501108</c:v>
                </c:pt>
                <c:pt idx="979">
                  <c:v>-0.14901767635308913</c:v>
                </c:pt>
                <c:pt idx="980">
                  <c:v>-0.14688337985005184</c:v>
                </c:pt>
                <c:pt idx="981">
                  <c:v>-0.1498385596234883</c:v>
                </c:pt>
                <c:pt idx="982">
                  <c:v>-0.14781371422317069</c:v>
                </c:pt>
                <c:pt idx="983">
                  <c:v>-0.14256006129261761</c:v>
                </c:pt>
                <c:pt idx="984">
                  <c:v>-0.13829146828654307</c:v>
                </c:pt>
                <c:pt idx="985">
                  <c:v>-0.13708750615662463</c:v>
                </c:pt>
                <c:pt idx="986">
                  <c:v>-0.13402287528046852</c:v>
                </c:pt>
                <c:pt idx="987">
                  <c:v>-0.13697805505390465</c:v>
                </c:pt>
                <c:pt idx="988">
                  <c:v>-0.14420182783341534</c:v>
                </c:pt>
                <c:pt idx="989">
                  <c:v>-0.1446943577956549</c:v>
                </c:pt>
                <c:pt idx="990">
                  <c:v>-0.13938597931374155</c:v>
                </c:pt>
                <c:pt idx="991">
                  <c:v>-0.13686860395118466</c:v>
                </c:pt>
                <c:pt idx="992">
                  <c:v>-0.1378536638756635</c:v>
                </c:pt>
                <c:pt idx="993">
                  <c:v>-0.13402287528046852</c:v>
                </c:pt>
                <c:pt idx="994">
                  <c:v>-0.14283368904941723</c:v>
                </c:pt>
                <c:pt idx="995">
                  <c:v>-0.14890822525036945</c:v>
                </c:pt>
                <c:pt idx="996">
                  <c:v>-0.14409237673069566</c:v>
                </c:pt>
                <c:pt idx="997">
                  <c:v>-0.14518688775789415</c:v>
                </c:pt>
                <c:pt idx="998">
                  <c:v>-0.14458490669293492</c:v>
                </c:pt>
                <c:pt idx="999">
                  <c:v>-0.14146555026541882</c:v>
                </c:pt>
                <c:pt idx="1000">
                  <c:v>-0.14463963224429491</c:v>
                </c:pt>
                <c:pt idx="1001">
                  <c:v>-0.14951020631532869</c:v>
                </c:pt>
                <c:pt idx="1002">
                  <c:v>-0.14732118426093144</c:v>
                </c:pt>
                <c:pt idx="1003">
                  <c:v>-0.15016691293164788</c:v>
                </c:pt>
                <c:pt idx="1004">
                  <c:v>-0.15312209270508403</c:v>
                </c:pt>
                <c:pt idx="1005">
                  <c:v>-0.15180867947244561</c:v>
                </c:pt>
                <c:pt idx="1006">
                  <c:v>-0.15071416844524713</c:v>
                </c:pt>
                <c:pt idx="1007">
                  <c:v>-0.15104252175340674</c:v>
                </c:pt>
                <c:pt idx="1008">
                  <c:v>-0.14754008646637107</c:v>
                </c:pt>
                <c:pt idx="1009">
                  <c:v>-0.1456794177201334</c:v>
                </c:pt>
                <c:pt idx="1010">
                  <c:v>-0.1494554807639687</c:v>
                </c:pt>
                <c:pt idx="1011">
                  <c:v>-0.15076889399660712</c:v>
                </c:pt>
                <c:pt idx="1012">
                  <c:v>-0.15219175833196519</c:v>
                </c:pt>
                <c:pt idx="1013">
                  <c:v>-0.15684343019755934</c:v>
                </c:pt>
                <c:pt idx="1014">
                  <c:v>-0.1539429759754829</c:v>
                </c:pt>
                <c:pt idx="1015">
                  <c:v>-0.14578886882285338</c:v>
                </c:pt>
                <c:pt idx="1016">
                  <c:v>-0.14294314015213691</c:v>
                </c:pt>
                <c:pt idx="1017">
                  <c:v>-0.1405352158923</c:v>
                </c:pt>
                <c:pt idx="1018">
                  <c:v>-0.14573414327149339</c:v>
                </c:pt>
                <c:pt idx="1019">
                  <c:v>-0.14535106441197379</c:v>
                </c:pt>
                <c:pt idx="1020">
                  <c:v>-0.14141082471405886</c:v>
                </c:pt>
                <c:pt idx="1021">
                  <c:v>-0.13265473649647011</c:v>
                </c:pt>
                <c:pt idx="1022">
                  <c:v>-0.12636129809007826</c:v>
                </c:pt>
                <c:pt idx="1023">
                  <c:v>-0.12636129809007826</c:v>
                </c:pt>
                <c:pt idx="1024">
                  <c:v>-0.12384392272752139</c:v>
                </c:pt>
                <c:pt idx="1025">
                  <c:v>-0.12641602364143822</c:v>
                </c:pt>
                <c:pt idx="1026">
                  <c:v>-0.12570459147375904</c:v>
                </c:pt>
                <c:pt idx="1027">
                  <c:v>-0.12329666721392214</c:v>
                </c:pt>
                <c:pt idx="1028">
                  <c:v>-0.12050566409456566</c:v>
                </c:pt>
                <c:pt idx="1029">
                  <c:v>-0.12263996059760295</c:v>
                </c:pt>
                <c:pt idx="1030">
                  <c:v>-0.1255404148196794</c:v>
                </c:pt>
                <c:pt idx="1031">
                  <c:v>-0.12838614349039557</c:v>
                </c:pt>
                <c:pt idx="1032">
                  <c:v>-0.13320199201006935</c:v>
                </c:pt>
                <c:pt idx="1033">
                  <c:v>-0.13730640836206426</c:v>
                </c:pt>
                <c:pt idx="1034">
                  <c:v>-0.13632134843758545</c:v>
                </c:pt>
                <c:pt idx="1035">
                  <c:v>-0.12630657253871827</c:v>
                </c:pt>
                <c:pt idx="1036">
                  <c:v>-0.11924697641328723</c:v>
                </c:pt>
                <c:pt idx="1037">
                  <c:v>-0.1193564275160072</c:v>
                </c:pt>
                <c:pt idx="1038">
                  <c:v>-0.11087396705521808</c:v>
                </c:pt>
                <c:pt idx="1039">
                  <c:v>-0.11196847808241656</c:v>
                </c:pt>
                <c:pt idx="1040">
                  <c:v>-0.12116237071088487</c:v>
                </c:pt>
                <c:pt idx="1041">
                  <c:v>-0.12214743063536368</c:v>
                </c:pt>
                <c:pt idx="1042">
                  <c:v>-0.12816724128495594</c:v>
                </c:pt>
                <c:pt idx="1043">
                  <c:v>-0.12953538006895432</c:v>
                </c:pt>
                <c:pt idx="1044">
                  <c:v>-0.13199802988015091</c:v>
                </c:pt>
                <c:pt idx="1045">
                  <c:v>-0.1333661686641493</c:v>
                </c:pt>
                <c:pt idx="1046">
                  <c:v>-0.13998796037870076</c:v>
                </c:pt>
                <c:pt idx="1047">
                  <c:v>-0.14195808022765841</c:v>
                </c:pt>
                <c:pt idx="1048">
                  <c:v>-0.13632134843758545</c:v>
                </c:pt>
                <c:pt idx="1049">
                  <c:v>-0.13933125376238156</c:v>
                </c:pt>
                <c:pt idx="1050">
                  <c:v>-0.13353034531822897</c:v>
                </c:pt>
                <c:pt idx="1051">
                  <c:v>-0.1302468122366332</c:v>
                </c:pt>
                <c:pt idx="1052">
                  <c:v>-0.13632134843758545</c:v>
                </c:pt>
                <c:pt idx="1053">
                  <c:v>-0.13883872380014231</c:v>
                </c:pt>
                <c:pt idx="1054">
                  <c:v>-0.13976905817326113</c:v>
                </c:pt>
                <c:pt idx="1055">
                  <c:v>-0.14130137361133918</c:v>
                </c:pt>
                <c:pt idx="1056">
                  <c:v>-0.14102774585453956</c:v>
                </c:pt>
                <c:pt idx="1057">
                  <c:v>-0.15345044601324362</c:v>
                </c:pt>
                <c:pt idx="1058">
                  <c:v>-0.15547529141356095</c:v>
                </c:pt>
                <c:pt idx="1059">
                  <c:v>-0.16122147430635356</c:v>
                </c:pt>
                <c:pt idx="1060">
                  <c:v>-0.16072894434411431</c:v>
                </c:pt>
                <c:pt idx="1061">
                  <c:v>-0.15224648388332518</c:v>
                </c:pt>
                <c:pt idx="1062">
                  <c:v>-0.14403765117933567</c:v>
                </c:pt>
                <c:pt idx="1063">
                  <c:v>-0.14359984676845611</c:v>
                </c:pt>
                <c:pt idx="1064">
                  <c:v>-0.14496798555245452</c:v>
                </c:pt>
                <c:pt idx="1065">
                  <c:v>-0.14890822525036945</c:v>
                </c:pt>
                <c:pt idx="1066">
                  <c:v>-0.14803261642861062</c:v>
                </c:pt>
                <c:pt idx="1067">
                  <c:v>-0.14447545559021496</c:v>
                </c:pt>
                <c:pt idx="1068">
                  <c:v>-0.14677392874733219</c:v>
                </c:pt>
                <c:pt idx="1069">
                  <c:v>-0.14617194768237296</c:v>
                </c:pt>
                <c:pt idx="1070">
                  <c:v>-0.15990806107371544</c:v>
                </c:pt>
                <c:pt idx="1071">
                  <c:v>-0.1727138400919388</c:v>
                </c:pt>
                <c:pt idx="1072">
                  <c:v>-0.1757784709680949</c:v>
                </c:pt>
                <c:pt idx="1073">
                  <c:v>-0.17698243309801334</c:v>
                </c:pt>
                <c:pt idx="1074">
                  <c:v>-0.1815793794122475</c:v>
                </c:pt>
                <c:pt idx="1075">
                  <c:v>-0.18409675477480436</c:v>
                </c:pt>
                <c:pt idx="1076">
                  <c:v>-0.1856837957642424</c:v>
                </c:pt>
                <c:pt idx="1077">
                  <c:v>-0.19301701964647305</c:v>
                </c:pt>
                <c:pt idx="1078">
                  <c:v>-0.18508181469928317</c:v>
                </c:pt>
                <c:pt idx="1079">
                  <c:v>-0.17501231324905603</c:v>
                </c:pt>
                <c:pt idx="1080">
                  <c:v>-0.17369890001641761</c:v>
                </c:pt>
                <c:pt idx="1081">
                  <c:v>-0.16565424396650807</c:v>
                </c:pt>
                <c:pt idx="1082">
                  <c:v>-0.17238548678377918</c:v>
                </c:pt>
                <c:pt idx="1083">
                  <c:v>-0.1768182564439337</c:v>
                </c:pt>
                <c:pt idx="1084">
                  <c:v>-0.17736551195753295</c:v>
                </c:pt>
                <c:pt idx="1085">
                  <c:v>-0.18311169485032555</c:v>
                </c:pt>
                <c:pt idx="1086">
                  <c:v>-0.18617632572648166</c:v>
                </c:pt>
                <c:pt idx="1087">
                  <c:v>-0.18825589667815895</c:v>
                </c:pt>
                <c:pt idx="1088">
                  <c:v>-0.19504186504679036</c:v>
                </c:pt>
                <c:pt idx="1089">
                  <c:v>-0.19843484923110608</c:v>
                </c:pt>
                <c:pt idx="1090">
                  <c:v>-0.20439993432933834</c:v>
                </c:pt>
                <c:pt idx="1091">
                  <c:v>-0.20308652109669992</c:v>
                </c:pt>
                <c:pt idx="1092">
                  <c:v>-0.20182783341542179</c:v>
                </c:pt>
                <c:pt idx="1093">
                  <c:v>-0.20790236961637401</c:v>
                </c:pt>
                <c:pt idx="1094">
                  <c:v>-0.20450938543205829</c:v>
                </c:pt>
                <c:pt idx="1095">
                  <c:v>-0.20188255896678148</c:v>
                </c:pt>
                <c:pt idx="1096">
                  <c:v>-0.20571334756197676</c:v>
                </c:pt>
                <c:pt idx="1097">
                  <c:v>-0.20768346741093408</c:v>
                </c:pt>
                <c:pt idx="1098">
                  <c:v>-0.20773819296229407</c:v>
                </c:pt>
                <c:pt idx="1099">
                  <c:v>-0.21140480490340938</c:v>
                </c:pt>
                <c:pt idx="1100">
                  <c:v>-0.21009139167077096</c:v>
                </c:pt>
                <c:pt idx="1101">
                  <c:v>-0.20740983965413445</c:v>
                </c:pt>
                <c:pt idx="1102">
                  <c:v>-0.20702676079461485</c:v>
                </c:pt>
                <c:pt idx="1103">
                  <c:v>-0.20609642642149634</c:v>
                </c:pt>
                <c:pt idx="1104">
                  <c:v>-0.21550922125540428</c:v>
                </c:pt>
                <c:pt idx="1105">
                  <c:v>-0.22185738521315612</c:v>
                </c:pt>
                <c:pt idx="1106">
                  <c:v>-0.22234991517539537</c:v>
                </c:pt>
                <c:pt idx="1107">
                  <c:v>-0.22076287418595736</c:v>
                </c:pt>
                <c:pt idx="1108">
                  <c:v>-0.22273299403491498</c:v>
                </c:pt>
                <c:pt idx="1109">
                  <c:v>-0.22163848300771619</c:v>
                </c:pt>
                <c:pt idx="1110">
                  <c:v>-0.22213101296995574</c:v>
                </c:pt>
                <c:pt idx="1111">
                  <c:v>-0.2287528046845072</c:v>
                </c:pt>
                <c:pt idx="1112">
                  <c:v>-0.24068297488097204</c:v>
                </c:pt>
                <c:pt idx="1113">
                  <c:v>-0.24166803480545054</c:v>
                </c:pt>
                <c:pt idx="1114">
                  <c:v>-0.24221529031905006</c:v>
                </c:pt>
                <c:pt idx="1115">
                  <c:v>-0.23822032506977514</c:v>
                </c:pt>
                <c:pt idx="1116">
                  <c:v>-0.23230996552290256</c:v>
                </c:pt>
                <c:pt idx="1117">
                  <c:v>-0.23302139769058178</c:v>
                </c:pt>
                <c:pt idx="1118">
                  <c:v>-0.23209106331746293</c:v>
                </c:pt>
                <c:pt idx="1119">
                  <c:v>-0.23893175723745402</c:v>
                </c:pt>
                <c:pt idx="1120">
                  <c:v>-0.24117550484321129</c:v>
                </c:pt>
                <c:pt idx="1121">
                  <c:v>-0.24243419252448972</c:v>
                </c:pt>
                <c:pt idx="1122">
                  <c:v>-0.24029989602145244</c:v>
                </c:pt>
                <c:pt idx="1123">
                  <c:v>-0.24538937229792585</c:v>
                </c:pt>
                <c:pt idx="1124">
                  <c:v>-0.24599135336288508</c:v>
                </c:pt>
                <c:pt idx="1125">
                  <c:v>-0.24998631861216</c:v>
                </c:pt>
                <c:pt idx="1126">
                  <c:v>-0.26109560553822564</c:v>
                </c:pt>
                <c:pt idx="1127">
                  <c:v>-0.26509057078750059</c:v>
                </c:pt>
                <c:pt idx="1128">
                  <c:v>-0.26695123953373823</c:v>
                </c:pt>
                <c:pt idx="1129">
                  <c:v>-0.27056312592349357</c:v>
                </c:pt>
                <c:pt idx="1130">
                  <c:v>-0.2697969682044547</c:v>
                </c:pt>
                <c:pt idx="1131">
                  <c:v>-0.26777212280413709</c:v>
                </c:pt>
                <c:pt idx="1132">
                  <c:v>-0.27182181360477203</c:v>
                </c:pt>
                <c:pt idx="1133">
                  <c:v>-0.27395611010780929</c:v>
                </c:pt>
                <c:pt idx="1134">
                  <c:v>-0.26886663383133591</c:v>
                </c:pt>
                <c:pt idx="1135">
                  <c:v>-0.26448858972254136</c:v>
                </c:pt>
                <c:pt idx="1136">
                  <c:v>-0.25874240682974875</c:v>
                </c:pt>
                <c:pt idx="1137">
                  <c:v>-0.25797624911070988</c:v>
                </c:pt>
                <c:pt idx="1138">
                  <c:v>-0.26640398402013898</c:v>
                </c:pt>
                <c:pt idx="1139">
                  <c:v>-0.26897608493405584</c:v>
                </c:pt>
                <c:pt idx="1140">
                  <c:v>-0.27138400919389277</c:v>
                </c:pt>
                <c:pt idx="1141">
                  <c:v>-0.26924971269085546</c:v>
                </c:pt>
                <c:pt idx="1142">
                  <c:v>-0.26946861489629509</c:v>
                </c:pt>
                <c:pt idx="1143">
                  <c:v>-0.26290154873310362</c:v>
                </c:pt>
                <c:pt idx="1144">
                  <c:v>-0.26919498713949547</c:v>
                </c:pt>
                <c:pt idx="1145">
                  <c:v>-0.2788266841788431</c:v>
                </c:pt>
                <c:pt idx="1146">
                  <c:v>-0.27767744760028462</c:v>
                </c:pt>
                <c:pt idx="1147">
                  <c:v>-0.27931921414108235</c:v>
                </c:pt>
                <c:pt idx="1148">
                  <c:v>-0.27877195862748311</c:v>
                </c:pt>
                <c:pt idx="1149">
                  <c:v>-0.26957806599901507</c:v>
                </c:pt>
                <c:pt idx="1150">
                  <c:v>-0.26607563071197937</c:v>
                </c:pt>
                <c:pt idx="1151">
                  <c:v>-0.26804575056093705</c:v>
                </c:pt>
                <c:pt idx="1152">
                  <c:v>-0.27143873474525243</c:v>
                </c:pt>
                <c:pt idx="1153">
                  <c:v>-0.28517484813659494</c:v>
                </c:pt>
                <c:pt idx="1154">
                  <c:v>-0.2907568543753079</c:v>
                </c:pt>
                <c:pt idx="1155">
                  <c:v>-0.29978657034969625</c:v>
                </c:pt>
                <c:pt idx="1156">
                  <c:v>-0.30186614130137351</c:v>
                </c:pt>
                <c:pt idx="1157">
                  <c:v>-0.30285120122585235</c:v>
                </c:pt>
                <c:pt idx="1158">
                  <c:v>-0.30482132107480997</c:v>
                </c:pt>
                <c:pt idx="1159">
                  <c:v>-0.3023586712636131</c:v>
                </c:pt>
                <c:pt idx="1160">
                  <c:v>-0.29300060198106481</c:v>
                </c:pt>
                <c:pt idx="1161">
                  <c:v>-0.28024954851420114</c:v>
                </c:pt>
                <c:pt idx="1162">
                  <c:v>-0.27116510698845281</c:v>
                </c:pt>
                <c:pt idx="1163">
                  <c:v>-0.27132928364253278</c:v>
                </c:pt>
                <c:pt idx="1164">
                  <c:v>-0.27302577573469045</c:v>
                </c:pt>
                <c:pt idx="1165">
                  <c:v>-0.28413506266075644</c:v>
                </c:pt>
                <c:pt idx="1166">
                  <c:v>-0.29852788266841779</c:v>
                </c:pt>
                <c:pt idx="1167">
                  <c:v>-0.29584633065178129</c:v>
                </c:pt>
                <c:pt idx="1168">
                  <c:v>-0.29234389536474592</c:v>
                </c:pt>
                <c:pt idx="1169">
                  <c:v>-0.29239862091610558</c:v>
                </c:pt>
                <c:pt idx="1170">
                  <c:v>-0.28977179445082907</c:v>
                </c:pt>
                <c:pt idx="1171">
                  <c:v>-0.29513489848410213</c:v>
                </c:pt>
                <c:pt idx="1172">
                  <c:v>-0.30536857658840921</c:v>
                </c:pt>
                <c:pt idx="1173">
                  <c:v>-0.30564220434520883</c:v>
                </c:pt>
                <c:pt idx="1174">
                  <c:v>-0.3060800087560881</c:v>
                </c:pt>
                <c:pt idx="1175">
                  <c:v>-0.28906036228314985</c:v>
                </c:pt>
                <c:pt idx="1176">
                  <c:v>-0.28993597110490904</c:v>
                </c:pt>
                <c:pt idx="1177">
                  <c:v>-0.2845728670716357</c:v>
                </c:pt>
                <c:pt idx="1178">
                  <c:v>-0.28862255787227059</c:v>
                </c:pt>
                <c:pt idx="1179">
                  <c:v>-0.3006621791714551</c:v>
                </c:pt>
                <c:pt idx="1180">
                  <c:v>-0.30263229902041272</c:v>
                </c:pt>
                <c:pt idx="1181">
                  <c:v>-0.30093580692825472</c:v>
                </c:pt>
                <c:pt idx="1182">
                  <c:v>-0.30586110655064846</c:v>
                </c:pt>
                <c:pt idx="1183">
                  <c:v>-0.30925409073496418</c:v>
                </c:pt>
                <c:pt idx="1184">
                  <c:v>-0.31647786351447488</c:v>
                </c:pt>
                <c:pt idx="1185">
                  <c:v>-0.32769660154326047</c:v>
                </c:pt>
                <c:pt idx="1186">
                  <c:v>-0.32550757948886322</c:v>
                </c:pt>
                <c:pt idx="1187">
                  <c:v>-0.32304492967766663</c:v>
                </c:pt>
                <c:pt idx="1188">
                  <c:v>-0.31483609697367715</c:v>
                </c:pt>
                <c:pt idx="1189">
                  <c:v>-0.29327422973786477</c:v>
                </c:pt>
                <c:pt idx="1190">
                  <c:v>-0.29562742844634166</c:v>
                </c:pt>
                <c:pt idx="1191">
                  <c:v>-0.30006019810649587</c:v>
                </c:pt>
                <c:pt idx="1192">
                  <c:v>-0.29754282274393901</c:v>
                </c:pt>
                <c:pt idx="1193">
                  <c:v>-0.30706506868056693</c:v>
                </c:pt>
                <c:pt idx="1194">
                  <c:v>-0.31303015377879917</c:v>
                </c:pt>
                <c:pt idx="1195">
                  <c:v>-0.31565698024407601</c:v>
                </c:pt>
                <c:pt idx="1196">
                  <c:v>-0.32468669621846435</c:v>
                </c:pt>
                <c:pt idx="1197">
                  <c:v>-0.32205986975318784</c:v>
                </c:pt>
                <c:pt idx="1198">
                  <c:v>-0.31784600229847326</c:v>
                </c:pt>
                <c:pt idx="1199">
                  <c:v>-0.32933836808405847</c:v>
                </c:pt>
                <c:pt idx="1200">
                  <c:v>-0.33502982542549115</c:v>
                </c:pt>
                <c:pt idx="1201">
                  <c:v>-0.3344825699118919</c:v>
                </c:pt>
                <c:pt idx="1202">
                  <c:v>-0.33442784436053191</c:v>
                </c:pt>
                <c:pt idx="1203">
                  <c:v>-0.32282602747222672</c:v>
                </c:pt>
                <c:pt idx="1204">
                  <c:v>-0.30903518852952455</c:v>
                </c:pt>
                <c:pt idx="1205">
                  <c:v>-0.29809007825753853</c:v>
                </c:pt>
                <c:pt idx="1206">
                  <c:v>-0.29228916981338593</c:v>
                </c:pt>
                <c:pt idx="1207">
                  <c:v>-0.30985607179992342</c:v>
                </c:pt>
                <c:pt idx="1208">
                  <c:v>-0.31111475948120182</c:v>
                </c:pt>
                <c:pt idx="1209">
                  <c:v>-0.31937831773655134</c:v>
                </c:pt>
                <c:pt idx="1210">
                  <c:v>-0.33251245006293428</c:v>
                </c:pt>
                <c:pt idx="1211">
                  <c:v>-0.31281125157335954</c:v>
                </c:pt>
                <c:pt idx="1212">
                  <c:v>-0.31406993925463794</c:v>
                </c:pt>
                <c:pt idx="1213">
                  <c:v>-0.32654736496470199</c:v>
                </c:pt>
                <c:pt idx="1214">
                  <c:v>-0.32698516937558159</c:v>
                </c:pt>
                <c:pt idx="1215">
                  <c:v>-0.32901001477589892</c:v>
                </c:pt>
                <c:pt idx="1216">
                  <c:v>-0.34389536474579985</c:v>
                </c:pt>
                <c:pt idx="1217">
                  <c:v>-0.34602966124883711</c:v>
                </c:pt>
                <c:pt idx="1218">
                  <c:v>-0.34236304930772177</c:v>
                </c:pt>
                <c:pt idx="1219">
                  <c:v>-0.34373118809171987</c:v>
                </c:pt>
                <c:pt idx="1220">
                  <c:v>-0.33601488534996993</c:v>
                </c:pt>
                <c:pt idx="1221">
                  <c:v>-0.3256170305915832</c:v>
                </c:pt>
                <c:pt idx="1222">
                  <c:v>-0.32977617249493779</c:v>
                </c:pt>
                <c:pt idx="1223">
                  <c:v>-0.33825863295572689</c:v>
                </c:pt>
                <c:pt idx="1224">
                  <c:v>-0.357740929239862</c:v>
                </c:pt>
                <c:pt idx="1225">
                  <c:v>-0.38050675860559285</c:v>
                </c:pt>
                <c:pt idx="1226">
                  <c:v>-0.38685492256334469</c:v>
                </c:pt>
                <c:pt idx="1227">
                  <c:v>-0.4062277677447601</c:v>
                </c:pt>
                <c:pt idx="1228">
                  <c:v>-0.4062277677447601</c:v>
                </c:pt>
                <c:pt idx="1229">
                  <c:v>-0.39927762272204903</c:v>
                </c:pt>
                <c:pt idx="1230">
                  <c:v>-0.38296940841678973</c:v>
                </c:pt>
                <c:pt idx="1231">
                  <c:v>-0.36113391342417772</c:v>
                </c:pt>
                <c:pt idx="1232">
                  <c:v>-0.35812400809938161</c:v>
                </c:pt>
                <c:pt idx="1233">
                  <c:v>-0.34400481584851983</c:v>
                </c:pt>
                <c:pt idx="1234">
                  <c:v>-0.34783560444371481</c:v>
                </c:pt>
                <c:pt idx="1235">
                  <c:v>-0.36441744650577346</c:v>
                </c:pt>
                <c:pt idx="1236">
                  <c:v>-0.3590543424725004</c:v>
                </c:pt>
                <c:pt idx="1237">
                  <c:v>-0.35538773053138506</c:v>
                </c:pt>
                <c:pt idx="1238">
                  <c:v>-0.35724839927762275</c:v>
                </c:pt>
                <c:pt idx="1239">
                  <c:v>-0.35314398292562782</c:v>
                </c:pt>
                <c:pt idx="1240">
                  <c:v>-0.35314398292562782</c:v>
                </c:pt>
                <c:pt idx="1241">
                  <c:v>-0.36359656323537459</c:v>
                </c:pt>
                <c:pt idx="1242">
                  <c:v>-0.38477535161166737</c:v>
                </c:pt>
                <c:pt idx="1243">
                  <c:v>-0.39013845564494071</c:v>
                </c:pt>
                <c:pt idx="1244">
                  <c:v>-0.39183494773709843</c:v>
                </c:pt>
                <c:pt idx="1245">
                  <c:v>-0.39172549663437845</c:v>
                </c:pt>
                <c:pt idx="1246">
                  <c:v>-0.36408909319761384</c:v>
                </c:pt>
                <c:pt idx="1247">
                  <c:v>-0.34225359820500184</c:v>
                </c:pt>
                <c:pt idx="1248">
                  <c:v>-0.34964154763859245</c:v>
                </c:pt>
                <c:pt idx="1249">
                  <c:v>-0.34865648771411367</c:v>
                </c:pt>
                <c:pt idx="1250">
                  <c:v>-0.36036775570513885</c:v>
                </c:pt>
                <c:pt idx="1251">
                  <c:v>-0.40551633557708094</c:v>
                </c:pt>
                <c:pt idx="1252">
                  <c:v>-0.39894926941388947</c:v>
                </c:pt>
                <c:pt idx="1253">
                  <c:v>-0.39982487823564827</c:v>
                </c:pt>
                <c:pt idx="1254">
                  <c:v>-0.40360094127948326</c:v>
                </c:pt>
                <c:pt idx="1255">
                  <c:v>-0.38783998248782348</c:v>
                </c:pt>
                <c:pt idx="1256">
                  <c:v>-0.3984020139002899</c:v>
                </c:pt>
                <c:pt idx="1257">
                  <c:v>-0.39993432933836798</c:v>
                </c:pt>
                <c:pt idx="1258">
                  <c:v>-0.3751436545723198</c:v>
                </c:pt>
                <c:pt idx="1259">
                  <c:v>-0.401466644776446</c:v>
                </c:pt>
                <c:pt idx="1260">
                  <c:v>-0.41120779291851356</c:v>
                </c:pt>
                <c:pt idx="1261">
                  <c:v>-0.4080884364909978</c:v>
                </c:pt>
                <c:pt idx="1262">
                  <c:v>-0.41832211459530461</c:v>
                </c:pt>
                <c:pt idx="1263">
                  <c:v>-0.42379466973129759</c:v>
                </c:pt>
                <c:pt idx="1264">
                  <c:v>-0.39982487823564827</c:v>
                </c:pt>
                <c:pt idx="1265">
                  <c:v>-0.40168554698188597</c:v>
                </c:pt>
                <c:pt idx="1266">
                  <c:v>-0.4120286761889127</c:v>
                </c:pt>
                <c:pt idx="1267">
                  <c:v>-0.41367044272971043</c:v>
                </c:pt>
                <c:pt idx="1268">
                  <c:v>-0.43129207026760791</c:v>
                </c:pt>
                <c:pt idx="1269">
                  <c:v>-0.44179937612871462</c:v>
                </c:pt>
                <c:pt idx="1270">
                  <c:v>-0.441471022820555</c:v>
                </c:pt>
                <c:pt idx="1271">
                  <c:v>-0.43419252448968432</c:v>
                </c:pt>
                <c:pt idx="1272">
                  <c:v>-0.41224757839435233</c:v>
                </c:pt>
                <c:pt idx="1273">
                  <c:v>-0.40617304219340011</c:v>
                </c:pt>
                <c:pt idx="1274">
                  <c:v>-0.40119301701964638</c:v>
                </c:pt>
                <c:pt idx="1275">
                  <c:v>-0.38362611503310895</c:v>
                </c:pt>
                <c:pt idx="1276">
                  <c:v>-0.39676024735949217</c:v>
                </c:pt>
                <c:pt idx="1277">
                  <c:v>-0.4121928528429924</c:v>
                </c:pt>
                <c:pt idx="1278">
                  <c:v>-0.41700870136266616</c:v>
                </c:pt>
                <c:pt idx="1279">
                  <c:v>-0.42144147102282065</c:v>
                </c:pt>
                <c:pt idx="1280">
                  <c:v>-0.43419252448968432</c:v>
                </c:pt>
                <c:pt idx="1281">
                  <c:v>-0.43873474525255851</c:v>
                </c:pt>
                <c:pt idx="1282">
                  <c:v>-0.4505007387949434</c:v>
                </c:pt>
                <c:pt idx="1283">
                  <c:v>-0.46949050511683893</c:v>
                </c:pt>
                <c:pt idx="1284">
                  <c:v>-0.46998303507907846</c:v>
                </c:pt>
                <c:pt idx="1285">
                  <c:v>-0.46938105401411928</c:v>
                </c:pt>
                <c:pt idx="1286">
                  <c:v>-0.44913260001094496</c:v>
                </c:pt>
                <c:pt idx="1287">
                  <c:v>-0.4371477042631205</c:v>
                </c:pt>
                <c:pt idx="1288">
                  <c:v>-0.43484923110600326</c:v>
                </c:pt>
                <c:pt idx="1289">
                  <c:v>-0.41706342691402615</c:v>
                </c:pt>
                <c:pt idx="1290">
                  <c:v>-0.42330213976905801</c:v>
                </c:pt>
                <c:pt idx="1291">
                  <c:v>-0.4103321840967547</c:v>
                </c:pt>
                <c:pt idx="1292">
                  <c:v>-0.39238220325069767</c:v>
                </c:pt>
                <c:pt idx="1293">
                  <c:v>-0.40518798226892133</c:v>
                </c:pt>
                <c:pt idx="1294">
                  <c:v>-0.39763585618125102</c:v>
                </c:pt>
                <c:pt idx="1295">
                  <c:v>-0.38127291632463201</c:v>
                </c:pt>
                <c:pt idx="1296">
                  <c:v>-0.35949214688337999</c:v>
                </c:pt>
                <c:pt idx="1297">
                  <c:v>-0.32474142176982435</c:v>
                </c:pt>
                <c:pt idx="1298">
                  <c:v>-0.32211459530454783</c:v>
                </c:pt>
                <c:pt idx="1299">
                  <c:v>-0.33634323865812954</c:v>
                </c:pt>
                <c:pt idx="1300">
                  <c:v>-0.35172111859026978</c:v>
                </c:pt>
                <c:pt idx="1301">
                  <c:v>-0.39183494773709843</c:v>
                </c:pt>
                <c:pt idx="1302">
                  <c:v>-0.42948612707273021</c:v>
                </c:pt>
                <c:pt idx="1303">
                  <c:v>-0.44179937612871462</c:v>
                </c:pt>
                <c:pt idx="1304">
                  <c:v>-0.45121217096262256</c:v>
                </c:pt>
                <c:pt idx="1305">
                  <c:v>-0.46620697203524319</c:v>
                </c:pt>
                <c:pt idx="1306">
                  <c:v>-0.47540086466371151</c:v>
                </c:pt>
                <c:pt idx="1307">
                  <c:v>-0.45132162206534221</c:v>
                </c:pt>
                <c:pt idx="1308">
                  <c:v>-0.44978930662726418</c:v>
                </c:pt>
                <c:pt idx="1309">
                  <c:v>-0.42625731954249446</c:v>
                </c:pt>
                <c:pt idx="1310">
                  <c:v>-0.42461555300169646</c:v>
                </c:pt>
                <c:pt idx="1311">
                  <c:v>-0.42040168554698187</c:v>
                </c:pt>
                <c:pt idx="1312">
                  <c:v>-0.43495868220872319</c:v>
                </c:pt>
                <c:pt idx="1313">
                  <c:v>-0.46390849887812624</c:v>
                </c:pt>
                <c:pt idx="1314">
                  <c:v>-0.48114704755650411</c:v>
                </c:pt>
                <c:pt idx="1315">
                  <c:v>-0.48787829037377556</c:v>
                </c:pt>
                <c:pt idx="1316">
                  <c:v>-0.50418650467903459</c:v>
                </c:pt>
                <c:pt idx="1317">
                  <c:v>-0.47906747660482685</c:v>
                </c:pt>
                <c:pt idx="1318">
                  <c:v>-0.45734143271493449</c:v>
                </c:pt>
                <c:pt idx="1319">
                  <c:v>-0.4651671865594047</c:v>
                </c:pt>
                <c:pt idx="1320">
                  <c:v>-0.45564494062277677</c:v>
                </c:pt>
                <c:pt idx="1321">
                  <c:v>-0.45816231598533363</c:v>
                </c:pt>
                <c:pt idx="1322">
                  <c:v>-0.48497783615169909</c:v>
                </c:pt>
                <c:pt idx="1323">
                  <c:v>-0.48142067531330374</c:v>
                </c:pt>
                <c:pt idx="1324">
                  <c:v>-0.48185847972418333</c:v>
                </c:pt>
                <c:pt idx="1325">
                  <c:v>-0.48787829037377556</c:v>
                </c:pt>
                <c:pt idx="1326">
                  <c:v>-0.48032616428610525</c:v>
                </c:pt>
                <c:pt idx="1327">
                  <c:v>-0.45400317408197877</c:v>
                </c:pt>
                <c:pt idx="1328">
                  <c:v>-0.4367098998522409</c:v>
                </c:pt>
                <c:pt idx="1329">
                  <c:v>-0.42242653094729921</c:v>
                </c:pt>
                <c:pt idx="1330">
                  <c:v>-0.41750123132490574</c:v>
                </c:pt>
                <c:pt idx="1331">
                  <c:v>-0.4309637169594483</c:v>
                </c:pt>
                <c:pt idx="1332">
                  <c:v>-0.44366004487495198</c:v>
                </c:pt>
                <c:pt idx="1333">
                  <c:v>-0.43079954030536866</c:v>
                </c:pt>
                <c:pt idx="1334">
                  <c:v>-0.43172987467848745</c:v>
                </c:pt>
                <c:pt idx="1335">
                  <c:v>-0.41766540797898538</c:v>
                </c:pt>
                <c:pt idx="1336">
                  <c:v>-0.42122256881738074</c:v>
                </c:pt>
                <c:pt idx="1337">
                  <c:v>-0.45580911727685641</c:v>
                </c:pt>
                <c:pt idx="1338">
                  <c:v>-0.49619657418048468</c:v>
                </c:pt>
                <c:pt idx="1339">
                  <c:v>-0.49192798117441044</c:v>
                </c:pt>
                <c:pt idx="1340">
                  <c:v>-0.4754555902150715</c:v>
                </c:pt>
                <c:pt idx="1341">
                  <c:v>-0.4897389591200132</c:v>
                </c:pt>
                <c:pt idx="1342">
                  <c:v>-0.48952005691457329</c:v>
                </c:pt>
                <c:pt idx="1343">
                  <c:v>-0.50916652985278832</c:v>
                </c:pt>
                <c:pt idx="1344">
                  <c:v>-0.54227548842554596</c:v>
                </c:pt>
                <c:pt idx="1345">
                  <c:v>-0.52711651069884535</c:v>
                </c:pt>
                <c:pt idx="1346">
                  <c:v>-0.4719531549280358</c:v>
                </c:pt>
                <c:pt idx="1347">
                  <c:v>-0.44677940130246807</c:v>
                </c:pt>
                <c:pt idx="1348">
                  <c:v>-0.4223170798445795</c:v>
                </c:pt>
                <c:pt idx="1349">
                  <c:v>-0.41246648059979202</c:v>
                </c:pt>
                <c:pt idx="1350">
                  <c:v>-0.4282274393914518</c:v>
                </c:pt>
                <c:pt idx="1351">
                  <c:v>-0.39604881519181301</c:v>
                </c:pt>
                <c:pt idx="1352">
                  <c:v>-0.38526788157390696</c:v>
                </c:pt>
                <c:pt idx="1353">
                  <c:v>-0.36999945274448642</c:v>
                </c:pt>
                <c:pt idx="1354">
                  <c:v>-0.38751162917966386</c:v>
                </c:pt>
                <c:pt idx="1355">
                  <c:v>-0.38258632955727045</c:v>
                </c:pt>
                <c:pt idx="1356">
                  <c:v>-0.39987960378700826</c:v>
                </c:pt>
                <c:pt idx="1357">
                  <c:v>-0.42149619657418036</c:v>
                </c:pt>
                <c:pt idx="1358">
                  <c:v>-0.43649099764680127</c:v>
                </c:pt>
                <c:pt idx="1359">
                  <c:v>-0.43216767908936671</c:v>
                </c:pt>
                <c:pt idx="1360">
                  <c:v>-0.43884419635527816</c:v>
                </c:pt>
                <c:pt idx="1361">
                  <c:v>-0.44754555902150722</c:v>
                </c:pt>
                <c:pt idx="1362">
                  <c:v>-0.41350626607563079</c:v>
                </c:pt>
                <c:pt idx="1363">
                  <c:v>-0.39342198872653644</c:v>
                </c:pt>
                <c:pt idx="1364">
                  <c:v>-0.42417774859081719</c:v>
                </c:pt>
                <c:pt idx="1365">
                  <c:v>-0.4505007387949434</c:v>
                </c:pt>
                <c:pt idx="1366">
                  <c:v>-0.46018716138565097</c:v>
                </c:pt>
                <c:pt idx="1367">
                  <c:v>-0.48207738192962296</c:v>
                </c:pt>
                <c:pt idx="1368">
                  <c:v>-0.48858972254145472</c:v>
                </c:pt>
                <c:pt idx="1369">
                  <c:v>-0.48771411371969559</c:v>
                </c:pt>
                <c:pt idx="1370">
                  <c:v>-0.47611229683139067</c:v>
                </c:pt>
                <c:pt idx="1371">
                  <c:v>-0.52832047282876382</c:v>
                </c:pt>
                <c:pt idx="1372">
                  <c:v>-0.50517156460351342</c:v>
                </c:pt>
                <c:pt idx="1373">
                  <c:v>-0.51086302194494604</c:v>
                </c:pt>
                <c:pt idx="1374">
                  <c:v>-0.50199748262463728</c:v>
                </c:pt>
                <c:pt idx="1375">
                  <c:v>-0.48585344497345823</c:v>
                </c:pt>
                <c:pt idx="1376">
                  <c:v>-0.46981885842499854</c:v>
                </c:pt>
                <c:pt idx="1377">
                  <c:v>-0.46210255568324859</c:v>
                </c:pt>
                <c:pt idx="1378">
                  <c:v>-0.44513763476167034</c:v>
                </c:pt>
                <c:pt idx="1379">
                  <c:v>-0.43878947080391817</c:v>
                </c:pt>
                <c:pt idx="1380">
                  <c:v>-0.4412521206151151</c:v>
                </c:pt>
                <c:pt idx="1381">
                  <c:v>-0.44278443605319312</c:v>
                </c:pt>
                <c:pt idx="1382">
                  <c:v>-0.45690362830405518</c:v>
                </c:pt>
                <c:pt idx="1383">
                  <c:v>-0.46330651781316701</c:v>
                </c:pt>
                <c:pt idx="1384">
                  <c:v>-0.4767142778963499</c:v>
                </c:pt>
                <c:pt idx="1385">
                  <c:v>-0.51234061183166413</c:v>
                </c:pt>
                <c:pt idx="1386">
                  <c:v>-0.55814589831992567</c:v>
                </c:pt>
                <c:pt idx="1387">
                  <c:v>-0.56449406227767751</c:v>
                </c:pt>
                <c:pt idx="1388">
                  <c:v>-0.56837957642423254</c:v>
                </c:pt>
                <c:pt idx="1389">
                  <c:v>-0.5597876648607234</c:v>
                </c:pt>
                <c:pt idx="1390">
                  <c:v>-0.5160619493241394</c:v>
                </c:pt>
                <c:pt idx="1391">
                  <c:v>-0.48568926831937831</c:v>
                </c:pt>
                <c:pt idx="1392">
                  <c:v>-0.47726153340994915</c:v>
                </c:pt>
                <c:pt idx="1393">
                  <c:v>-0.46620697203524319</c:v>
                </c:pt>
                <c:pt idx="1394">
                  <c:v>-0.4531822908115799</c:v>
                </c:pt>
                <c:pt idx="1395">
                  <c:v>-0.45323701636293989</c:v>
                </c:pt>
                <c:pt idx="1396">
                  <c:v>-0.45039128769222342</c:v>
                </c:pt>
                <c:pt idx="1397">
                  <c:v>-0.45055546434630334</c:v>
                </c:pt>
                <c:pt idx="1398">
                  <c:v>-0.45126689651398227</c:v>
                </c:pt>
                <c:pt idx="1399">
                  <c:v>-0.46883379850052004</c:v>
                </c:pt>
                <c:pt idx="1400">
                  <c:v>-0.49997263722432</c:v>
                </c:pt>
                <c:pt idx="1401">
                  <c:v>-0.51398237837246208</c:v>
                </c:pt>
                <c:pt idx="1402">
                  <c:v>-0.50692278224703102</c:v>
                </c:pt>
                <c:pt idx="1403">
                  <c:v>-0.46845071964100043</c:v>
                </c:pt>
                <c:pt idx="1404">
                  <c:v>-0.41553111147594812</c:v>
                </c:pt>
                <c:pt idx="1405">
                  <c:v>-0.38121819077327201</c:v>
                </c:pt>
                <c:pt idx="1406">
                  <c:v>-0.38931757237454157</c:v>
                </c:pt>
                <c:pt idx="1407">
                  <c:v>-0.44103321840967546</c:v>
                </c:pt>
                <c:pt idx="1408">
                  <c:v>-0.49800251737536266</c:v>
                </c:pt>
                <c:pt idx="1409">
                  <c:v>-0.55278279428665233</c:v>
                </c:pt>
                <c:pt idx="1410">
                  <c:v>-0.54884255458873743</c:v>
                </c:pt>
                <c:pt idx="1411">
                  <c:v>-0.54254911618234558</c:v>
                </c:pt>
                <c:pt idx="1412">
                  <c:v>-0.51901712909757558</c:v>
                </c:pt>
                <c:pt idx="1413">
                  <c:v>-0.50757948886335025</c:v>
                </c:pt>
                <c:pt idx="1414">
                  <c:v>-0.49034094018497243</c:v>
                </c:pt>
                <c:pt idx="1415">
                  <c:v>-0.49181853007169052</c:v>
                </c:pt>
                <c:pt idx="1416">
                  <c:v>-0.51940020795709507</c:v>
                </c:pt>
                <c:pt idx="1417">
                  <c:v>-0.50894762764734869</c:v>
                </c:pt>
                <c:pt idx="1418">
                  <c:v>-0.49351502216384818</c:v>
                </c:pt>
                <c:pt idx="1419">
                  <c:v>-0.48590817052481794</c:v>
                </c:pt>
                <c:pt idx="1420">
                  <c:v>-0.46122694686148974</c:v>
                </c:pt>
                <c:pt idx="1421">
                  <c:v>-0.43687407650632087</c:v>
                </c:pt>
                <c:pt idx="1422">
                  <c:v>-0.39489957861325453</c:v>
                </c:pt>
                <c:pt idx="1423">
                  <c:v>-0.38203907404367088</c:v>
                </c:pt>
                <c:pt idx="1424">
                  <c:v>-0.41180977398347279</c:v>
                </c:pt>
                <c:pt idx="1425">
                  <c:v>-0.42932195041865057</c:v>
                </c:pt>
                <c:pt idx="1426">
                  <c:v>-0.49159962786625083</c:v>
                </c:pt>
                <c:pt idx="1427">
                  <c:v>-0.52339517320637008</c:v>
                </c:pt>
                <c:pt idx="1428">
                  <c:v>-0.47386854922563343</c:v>
                </c:pt>
                <c:pt idx="1429">
                  <c:v>-0.44716248016198767</c:v>
                </c:pt>
                <c:pt idx="1430">
                  <c:v>-0.38455644940622774</c:v>
                </c:pt>
                <c:pt idx="1431">
                  <c:v>-0.41323263831883117</c:v>
                </c:pt>
                <c:pt idx="1432">
                  <c:v>-0.44814754008646646</c:v>
                </c:pt>
                <c:pt idx="1433">
                  <c:v>-0.54588737481530125</c:v>
                </c:pt>
                <c:pt idx="1434">
                  <c:v>-0.58310074974005355</c:v>
                </c:pt>
                <c:pt idx="1435">
                  <c:v>-0.58906583483828601</c:v>
                </c:pt>
                <c:pt idx="1436">
                  <c:v>-0.53368357686203682</c:v>
                </c:pt>
                <c:pt idx="1437">
                  <c:v>-0.51414655502654172</c:v>
                </c:pt>
                <c:pt idx="1438">
                  <c:v>-0.51688283259453827</c:v>
                </c:pt>
                <c:pt idx="1439">
                  <c:v>-0.50391287692223496</c:v>
                </c:pt>
                <c:pt idx="1440">
                  <c:v>-0.52164395556285237</c:v>
                </c:pt>
                <c:pt idx="1441">
                  <c:v>-0.50068406939199916</c:v>
                </c:pt>
                <c:pt idx="1442">
                  <c:v>-0.48098287090242448</c:v>
                </c:pt>
                <c:pt idx="1443">
                  <c:v>-0.45033656214086343</c:v>
                </c:pt>
                <c:pt idx="1444">
                  <c:v>-0.37585508673999901</c:v>
                </c:pt>
                <c:pt idx="1445">
                  <c:v>-0.3135226837410387</c:v>
                </c:pt>
                <c:pt idx="1446">
                  <c:v>-0.34345756033492025</c:v>
                </c:pt>
                <c:pt idx="1447">
                  <c:v>-0.30520439993432924</c:v>
                </c:pt>
                <c:pt idx="1448">
                  <c:v>-0.2899906966562687</c:v>
                </c:pt>
                <c:pt idx="1449">
                  <c:v>-0.32058227986646975</c:v>
                </c:pt>
                <c:pt idx="1450">
                  <c:v>-0.31773655119575328</c:v>
                </c:pt>
                <c:pt idx="1451">
                  <c:v>-0.36359656323537459</c:v>
                </c:pt>
                <c:pt idx="1452">
                  <c:v>-0.42587424068297486</c:v>
                </c:pt>
                <c:pt idx="1453">
                  <c:v>-0.47879384884802723</c:v>
                </c:pt>
                <c:pt idx="1454">
                  <c:v>-0.48514201280577907</c:v>
                </c:pt>
                <c:pt idx="1455">
                  <c:v>-0.51961911016253481</c:v>
                </c:pt>
                <c:pt idx="1456">
                  <c:v>-0.4767142778963499</c:v>
                </c:pt>
                <c:pt idx="1457">
                  <c:v>-0.45000820883270409</c:v>
                </c:pt>
                <c:pt idx="1458">
                  <c:v>-0.48142067531330374</c:v>
                </c:pt>
                <c:pt idx="1459">
                  <c:v>-0.50385815137087497</c:v>
                </c:pt>
                <c:pt idx="1460">
                  <c:v>-0.527225961801565</c:v>
                </c:pt>
                <c:pt idx="1461">
                  <c:v>-0.55114102774585461</c:v>
                </c:pt>
                <c:pt idx="1462">
                  <c:v>-0.56837957642423254</c:v>
                </c:pt>
                <c:pt idx="1463">
                  <c:v>-0.59683686313139594</c:v>
                </c:pt>
                <c:pt idx="1464">
                  <c:v>-0.61845345591856837</c:v>
                </c:pt>
                <c:pt idx="1465">
                  <c:v>-0.59618015651507672</c:v>
                </c:pt>
                <c:pt idx="1466">
                  <c:v>-0.58091172768565658</c:v>
                </c:pt>
                <c:pt idx="1467">
                  <c:v>-0.58523504624309075</c:v>
                </c:pt>
                <c:pt idx="1468">
                  <c:v>-0.55130520439993425</c:v>
                </c:pt>
                <c:pt idx="1469">
                  <c:v>-0.54977288896185628</c:v>
                </c:pt>
                <c:pt idx="1470">
                  <c:v>-0.53609150112187376</c:v>
                </c:pt>
                <c:pt idx="1471">
                  <c:v>-0.51814152027581672</c:v>
                </c:pt>
                <c:pt idx="1472">
                  <c:v>-0.56766814425655332</c:v>
                </c:pt>
                <c:pt idx="1473">
                  <c:v>-0.56432988562359754</c:v>
                </c:pt>
                <c:pt idx="1474">
                  <c:v>-0.52175340666557202</c:v>
                </c:pt>
                <c:pt idx="1475">
                  <c:v>-0.65407978985388282</c:v>
                </c:pt>
                <c:pt idx="1476">
                  <c:v>-0.66704974552618612</c:v>
                </c:pt>
                <c:pt idx="1477">
                  <c:v>-0.63771684999726386</c:v>
                </c:pt>
                <c:pt idx="1478">
                  <c:v>-0.62600558200623868</c:v>
                </c:pt>
                <c:pt idx="1479">
                  <c:v>-0.6403984020139003</c:v>
                </c:pt>
                <c:pt idx="1480">
                  <c:v>-0.58819022601652726</c:v>
                </c:pt>
                <c:pt idx="1481">
                  <c:v>-0.53313632134843758</c:v>
                </c:pt>
                <c:pt idx="1482">
                  <c:v>-0.5138729272697421</c:v>
                </c:pt>
                <c:pt idx="1483">
                  <c:v>-0.46856017074372008</c:v>
                </c:pt>
                <c:pt idx="1484">
                  <c:v>-0.36901439282000759</c:v>
                </c:pt>
                <c:pt idx="1485">
                  <c:v>-0.37985005198927391</c:v>
                </c:pt>
                <c:pt idx="1486">
                  <c:v>-0.33349750998741307</c:v>
                </c:pt>
                <c:pt idx="1487">
                  <c:v>-0.45701307940677488</c:v>
                </c:pt>
                <c:pt idx="1488">
                  <c:v>-0.58485196738357148</c:v>
                </c:pt>
                <c:pt idx="1489">
                  <c:v>-0.64964702019372833</c:v>
                </c:pt>
                <c:pt idx="1490">
                  <c:v>-0.66776117769386534</c:v>
                </c:pt>
                <c:pt idx="1491">
                  <c:v>-0.72981995293602586</c:v>
                </c:pt>
                <c:pt idx="1492">
                  <c:v>-0.57160838395446822</c:v>
                </c:pt>
                <c:pt idx="1493">
                  <c:v>-0.4938433754720078</c:v>
                </c:pt>
                <c:pt idx="1494">
                  <c:v>-0.51239533738302412</c:v>
                </c:pt>
                <c:pt idx="1495">
                  <c:v>-0.43676462540360089</c:v>
                </c:pt>
                <c:pt idx="1496">
                  <c:v>-0.47228150823619541</c:v>
                </c:pt>
                <c:pt idx="1497">
                  <c:v>-0.66371148689323045</c:v>
                </c:pt>
                <c:pt idx="1498">
                  <c:v>-0.63492584687790732</c:v>
                </c:pt>
                <c:pt idx="1499">
                  <c:v>-0.73168062168226355</c:v>
                </c:pt>
                <c:pt idx="1500">
                  <c:v>-0.6472390959338914</c:v>
                </c:pt>
                <c:pt idx="1501">
                  <c:v>-0.66956712088874304</c:v>
                </c:pt>
                <c:pt idx="1502">
                  <c:v>-0.63339353143982935</c:v>
                </c:pt>
                <c:pt idx="1503">
                  <c:v>-0.61845345591856837</c:v>
                </c:pt>
                <c:pt idx="1504">
                  <c:v>-0.72801400974114816</c:v>
                </c:pt>
                <c:pt idx="1505">
                  <c:v>-0.88835987522574289</c:v>
                </c:pt>
                <c:pt idx="1506">
                  <c:v>-0.90713073934219879</c:v>
                </c:pt>
                <c:pt idx="1507">
                  <c:v>-0.89903135774092924</c:v>
                </c:pt>
                <c:pt idx="1508">
                  <c:v>-0.77091884200733318</c:v>
                </c:pt>
                <c:pt idx="1509">
                  <c:v>-0.70163629398566185</c:v>
                </c:pt>
                <c:pt idx="1510">
                  <c:v>-0.45389372297925906</c:v>
                </c:pt>
                <c:pt idx="1511">
                  <c:v>-0.49094292124993166</c:v>
                </c:pt>
                <c:pt idx="1512">
                  <c:v>-0.50467903464127417</c:v>
                </c:pt>
                <c:pt idx="1513">
                  <c:v>-0.49181853007169052</c:v>
                </c:pt>
                <c:pt idx="1514">
                  <c:v>-0.42614786843977448</c:v>
                </c:pt>
                <c:pt idx="1515">
                  <c:v>-0.62770207409839662</c:v>
                </c:pt>
                <c:pt idx="1516">
                  <c:v>-0.58534449734581073</c:v>
                </c:pt>
                <c:pt idx="1517">
                  <c:v>-0.73972527773217323</c:v>
                </c:pt>
                <c:pt idx="1518">
                  <c:v>-0.95140371039238225</c:v>
                </c:pt>
                <c:pt idx="1519">
                  <c:v>-0.9790401138291468</c:v>
                </c:pt>
                <c:pt idx="1520">
                  <c:v>-0.99573140699392548</c:v>
                </c:pt>
                <c:pt idx="1521">
                  <c:v>-1.0356263339353142</c:v>
                </c:pt>
                <c:pt idx="1522">
                  <c:v>-0.79981393312537619</c:v>
                </c:pt>
                <c:pt idx="1523">
                  <c:v>-0.74787938488480277</c:v>
                </c:pt>
                <c:pt idx="1524">
                  <c:v>-0.82942045641109829</c:v>
                </c:pt>
                <c:pt idx="1525">
                  <c:v>-0.9960050347507251</c:v>
                </c:pt>
                <c:pt idx="1526">
                  <c:v>-1.0311388387238001</c:v>
                </c:pt>
                <c:pt idx="1527">
                  <c:v>-1.0933617906200404</c:v>
                </c:pt>
                <c:pt idx="1528">
                  <c:v>-1.0157609587916598</c:v>
                </c:pt>
                <c:pt idx="1529">
                  <c:v>-0.80063481639577527</c:v>
                </c:pt>
                <c:pt idx="1530">
                  <c:v>-0.58184206205877542</c:v>
                </c:pt>
                <c:pt idx="1531">
                  <c:v>-0.50139550155967805</c:v>
                </c:pt>
                <c:pt idx="1532">
                  <c:v>-0.50812674437694949</c:v>
                </c:pt>
                <c:pt idx="1533">
                  <c:v>-0.5294697094073223</c:v>
                </c:pt>
                <c:pt idx="1534">
                  <c:v>-0.59585180320691722</c:v>
                </c:pt>
                <c:pt idx="1535">
                  <c:v>-0.77847096809500349</c:v>
                </c:pt>
                <c:pt idx="1536">
                  <c:v>-0.74574508838176545</c:v>
                </c:pt>
                <c:pt idx="1537">
                  <c:v>-0.70070595961254301</c:v>
                </c:pt>
                <c:pt idx="1538">
                  <c:v>-0.73408854594210038</c:v>
                </c:pt>
                <c:pt idx="1539">
                  <c:v>-0.65391561319980285</c:v>
                </c:pt>
                <c:pt idx="1540">
                  <c:v>-0.58375745635637266</c:v>
                </c:pt>
                <c:pt idx="1541">
                  <c:v>-0.76779948557981725</c:v>
                </c:pt>
                <c:pt idx="1542">
                  <c:v>-0.93345372954632511</c:v>
                </c:pt>
                <c:pt idx="1543">
                  <c:v>-1.0415914190335467</c:v>
                </c:pt>
                <c:pt idx="1544">
                  <c:v>-1.1374158594647841</c:v>
                </c:pt>
                <c:pt idx="1545">
                  <c:v>-1.0816505226290154</c:v>
                </c:pt>
                <c:pt idx="1546">
                  <c:v>-0.91752859410058552</c:v>
                </c:pt>
                <c:pt idx="1547">
                  <c:v>-0.66053740491435431</c:v>
                </c:pt>
                <c:pt idx="1548">
                  <c:v>-0.575001368138784</c:v>
                </c:pt>
                <c:pt idx="1549">
                  <c:v>-0.6646418212663493</c:v>
                </c:pt>
                <c:pt idx="1550">
                  <c:v>-0.72582498768675097</c:v>
                </c:pt>
                <c:pt idx="1551">
                  <c:v>-0.76013790838942696</c:v>
                </c:pt>
                <c:pt idx="1552">
                  <c:v>-0.97094073222787713</c:v>
                </c:pt>
                <c:pt idx="1553">
                  <c:v>-1.0022437476057571</c:v>
                </c:pt>
                <c:pt idx="1554">
                  <c:v>-1.2600010945110272</c:v>
                </c:pt>
                <c:pt idx="1555">
                  <c:v>-1.5135445739615825</c:v>
                </c:pt>
                <c:pt idx="1556">
                  <c:v>-1.4300881081376895</c:v>
                </c:pt>
                <c:pt idx="1557">
                  <c:v>-1.3694521972308871</c:v>
                </c:pt>
                <c:pt idx="1558">
                  <c:v>-1.3516663930389097</c:v>
                </c:pt>
                <c:pt idx="1559">
                  <c:v>-1.1411371969572595</c:v>
                </c:pt>
                <c:pt idx="1560">
                  <c:v>-1.1248837082033603</c:v>
                </c:pt>
                <c:pt idx="1561">
                  <c:v>-1.2210365019427571</c:v>
                </c:pt>
                <c:pt idx="1562">
                  <c:v>-1.257155365840311</c:v>
                </c:pt>
                <c:pt idx="1563">
                  <c:v>-1.0355168828325945</c:v>
                </c:pt>
                <c:pt idx="1564">
                  <c:v>-0.92836425326985172</c:v>
                </c:pt>
                <c:pt idx="1565">
                  <c:v>-0.67328845838121798</c:v>
                </c:pt>
                <c:pt idx="1566">
                  <c:v>-0.43835166639303891</c:v>
                </c:pt>
                <c:pt idx="1567">
                  <c:v>-0.15919662890603625</c:v>
                </c:pt>
                <c:pt idx="1568">
                  <c:v>0.20396212991845905</c:v>
                </c:pt>
                <c:pt idx="1569">
                  <c:v>0.31948776883927099</c:v>
                </c:pt>
                <c:pt idx="1570">
                  <c:v>5.1223116072894322E-2</c:v>
                </c:pt>
                <c:pt idx="1571">
                  <c:v>-0.13385869862638855</c:v>
                </c:pt>
                <c:pt idx="1572">
                  <c:v>-0.49937065615936077</c:v>
                </c:pt>
                <c:pt idx="1573">
                  <c:v>-0.95764242324741422</c:v>
                </c:pt>
                <c:pt idx="1574">
                  <c:v>-1.2146883379850051</c:v>
                </c:pt>
                <c:pt idx="1575">
                  <c:v>-0.94948831609478457</c:v>
                </c:pt>
                <c:pt idx="1576">
                  <c:v>-0.74935697477152075</c:v>
                </c:pt>
                <c:pt idx="1577">
                  <c:v>-0.74744158047392328</c:v>
                </c:pt>
                <c:pt idx="1578">
                  <c:v>-0.52760904066108461</c:v>
                </c:pt>
                <c:pt idx="1579">
                  <c:v>-0.6739451649975372</c:v>
                </c:pt>
                <c:pt idx="1580">
                  <c:v>-1.1387292726974223</c:v>
                </c:pt>
                <c:pt idx="1581">
                  <c:v>-1.4810375964537841</c:v>
                </c:pt>
                <c:pt idx="1582">
                  <c:v>-1.7204509385432056</c:v>
                </c:pt>
                <c:pt idx="1583">
                  <c:v>-1.6731242817271383</c:v>
                </c:pt>
                <c:pt idx="1584">
                  <c:v>-1.5613637607398894</c:v>
                </c:pt>
                <c:pt idx="1585">
                  <c:v>-1.2911946587861873</c:v>
                </c:pt>
                <c:pt idx="1586">
                  <c:v>-0.94625950856454877</c:v>
                </c:pt>
                <c:pt idx="1587">
                  <c:v>-0.73228260274722268</c:v>
                </c:pt>
                <c:pt idx="1588">
                  <c:v>-0.77918240026268271</c:v>
                </c:pt>
                <c:pt idx="1589">
                  <c:v>-0.53576314781371415</c:v>
                </c:pt>
                <c:pt idx="1590">
                  <c:v>-0.70634269140261596</c:v>
                </c:pt>
                <c:pt idx="1591">
                  <c:v>-0.63279155037487012</c:v>
                </c:pt>
                <c:pt idx="1592">
                  <c:v>-1.0962075192907568</c:v>
                </c:pt>
                <c:pt idx="1593">
                  <c:v>-1.0674766048267936</c:v>
                </c:pt>
                <c:pt idx="1594">
                  <c:v>-1.2451704700924862</c:v>
                </c:pt>
                <c:pt idx="1595">
                  <c:v>-1.6244732665681607</c:v>
                </c:pt>
                <c:pt idx="1596">
                  <c:v>-1.4755650413177912</c:v>
                </c:pt>
                <c:pt idx="1597">
                  <c:v>-0.97384118644995343</c:v>
                </c:pt>
                <c:pt idx="1598">
                  <c:v>-0.79051058939418806</c:v>
                </c:pt>
                <c:pt idx="1599">
                  <c:v>-0.42149619657418036</c:v>
                </c:pt>
                <c:pt idx="1600">
                  <c:v>0.23586712636129822</c:v>
                </c:pt>
                <c:pt idx="1601">
                  <c:v>7.6451595249822049E-2</c:v>
                </c:pt>
                <c:pt idx="1602">
                  <c:v>-0.22103650194275698</c:v>
                </c:pt>
                <c:pt idx="1603">
                  <c:v>-0.92956821539977019</c:v>
                </c:pt>
                <c:pt idx="1604">
                  <c:v>-1.2008427734909428</c:v>
                </c:pt>
                <c:pt idx="1605">
                  <c:v>-1.6107864061730424</c:v>
                </c:pt>
                <c:pt idx="1606">
                  <c:v>-1.7089093197613967</c:v>
                </c:pt>
                <c:pt idx="1607">
                  <c:v>-1.5666338313358508</c:v>
                </c:pt>
                <c:pt idx="1608">
                  <c:v>-1.2959010562031412</c:v>
                </c:pt>
                <c:pt idx="1609">
                  <c:v>-1.0793520494718984</c:v>
                </c:pt>
                <c:pt idx="1610">
                  <c:v>-1.3364526897608493</c:v>
                </c:pt>
                <c:pt idx="1611">
                  <c:v>-1.7409128221966834</c:v>
                </c:pt>
                <c:pt idx="1612">
                  <c:v>-1.9994089640453128</c:v>
                </c:pt>
                <c:pt idx="1613">
                  <c:v>-2.2485743993870737</c:v>
                </c:pt>
                <c:pt idx="1614">
                  <c:v>-2.4646472938214852</c:v>
                </c:pt>
                <c:pt idx="1615">
                  <c:v>-2.2138619821594703</c:v>
                </c:pt>
                <c:pt idx="1616">
                  <c:v>-2.1003124828982651</c:v>
                </c:pt>
                <c:pt idx="1617">
                  <c:v>-2.1017840529743337</c:v>
                </c:pt>
                <c:pt idx="1618">
                  <c:v>-1.6285174848136594</c:v>
                </c:pt>
                <c:pt idx="1619">
                  <c:v>-1.5758769769605427</c:v>
                </c:pt>
                <c:pt idx="1620">
                  <c:v>-1.5542275488425548</c:v>
                </c:pt>
                <c:pt idx="1621">
                  <c:v>-1.1402615881355005</c:v>
                </c:pt>
                <c:pt idx="1622">
                  <c:v>-0.54205658622010633</c:v>
                </c:pt>
                <c:pt idx="1623">
                  <c:v>-0.29535380068954203</c:v>
                </c:pt>
                <c:pt idx="1624">
                  <c:v>0.39074043670989994</c:v>
                </c:pt>
                <c:pt idx="1625">
                  <c:v>-0.43993870738247698</c:v>
                </c:pt>
                <c:pt idx="1626">
                  <c:v>-0.66513435122858855</c:v>
                </c:pt>
                <c:pt idx="1627">
                  <c:v>-8.6466371148689214E-2</c:v>
                </c:pt>
                <c:pt idx="1628">
                  <c:v>-0.17140042685930068</c:v>
                </c:pt>
                <c:pt idx="1629">
                  <c:v>-0.58769769605428768</c:v>
                </c:pt>
                <c:pt idx="1630">
                  <c:v>-0.6660099600503474</c:v>
                </c:pt>
                <c:pt idx="1631">
                  <c:v>-1.3326219011656542</c:v>
                </c:pt>
                <c:pt idx="1632">
                  <c:v>-1.9412138127291632</c:v>
                </c:pt>
                <c:pt idx="1633">
                  <c:v>-2.1995184151480327</c:v>
                </c:pt>
                <c:pt idx="1634">
                  <c:v>-1.5376238165599518</c:v>
                </c:pt>
                <c:pt idx="1635">
                  <c:v>-1.5498604498440323</c:v>
                </c:pt>
                <c:pt idx="1636">
                  <c:v>-1.0506211350079353</c:v>
                </c:pt>
                <c:pt idx="1637">
                  <c:v>-0.71039238220325063</c:v>
                </c:pt>
                <c:pt idx="1638">
                  <c:v>-0.58950363924916538</c:v>
                </c:pt>
                <c:pt idx="1639">
                  <c:v>-1.1213812729163246</c:v>
                </c:pt>
                <c:pt idx="1640">
                  <c:v>-1.4918732556230505</c:v>
                </c:pt>
                <c:pt idx="1641">
                  <c:v>-1.483554971816341</c:v>
                </c:pt>
                <c:pt idx="1642">
                  <c:v>-1.8332293547857494</c:v>
                </c:pt>
                <c:pt idx="1643">
                  <c:v>-2.0286532041810323</c:v>
                </c:pt>
                <c:pt idx="1644">
                  <c:v>-1.7361954796694576</c:v>
                </c:pt>
                <c:pt idx="1645">
                  <c:v>-1.3973622284244513</c:v>
                </c:pt>
                <c:pt idx="1646">
                  <c:v>-1.246100804465605</c:v>
                </c:pt>
                <c:pt idx="1647">
                  <c:v>-1.3068461664751272</c:v>
                </c:pt>
                <c:pt idx="1648">
                  <c:v>-1.5004651671865592</c:v>
                </c:pt>
                <c:pt idx="1649">
                  <c:v>-1.5003009905324796</c:v>
                </c:pt>
                <c:pt idx="1650">
                  <c:v>-1.8042248125649865</c:v>
                </c:pt>
                <c:pt idx="1651">
                  <c:v>-1.6640781480873419</c:v>
                </c:pt>
                <c:pt idx="1652">
                  <c:v>-0.93186668855688715</c:v>
                </c:pt>
                <c:pt idx="1653">
                  <c:v>-0.38324303617358935</c:v>
                </c:pt>
                <c:pt idx="1654">
                  <c:v>0.79439610354074319</c:v>
                </c:pt>
                <c:pt idx="1655">
                  <c:v>1.5266239807366062</c:v>
                </c:pt>
                <c:pt idx="1656">
                  <c:v>3.1881464455754394</c:v>
                </c:pt>
                <c:pt idx="1657">
                  <c:v>2.5215345044601323</c:v>
                </c:pt>
                <c:pt idx="1658">
                  <c:v>0.8091172768565642</c:v>
                </c:pt>
                <c:pt idx="1659">
                  <c:v>-1.1634652219121109</c:v>
                </c:pt>
                <c:pt idx="1660">
                  <c:v>-1.9784654955398675</c:v>
                </c:pt>
                <c:pt idx="1661">
                  <c:v>-2.1998194056805125</c:v>
                </c:pt>
                <c:pt idx="1662">
                  <c:v>-2.1246385377332677</c:v>
                </c:pt>
                <c:pt idx="1663">
                  <c:v>-2.0792425983691785</c:v>
                </c:pt>
                <c:pt idx="1664">
                  <c:v>-2.0792425983691785</c:v>
                </c:pt>
                <c:pt idx="1665">
                  <c:v>-2.0792425983691785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AE0-45F9-A203-3B2492D7C9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950"/>
          <c:min val="8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0"/>
          <c:min val="-0.3500000000000000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 err="1"/>
              <a:t>Dunaliella</a:t>
            </a:r>
            <a:r>
              <a:rPr lang="fr-BE" baseline="0" dirty="0"/>
              <a:t> </a:t>
            </a:r>
            <a:r>
              <a:rPr lang="fr-BE" baseline="0" dirty="0" err="1"/>
              <a:t>sp</a:t>
            </a:r>
            <a:r>
              <a:rPr lang="fr-BE" baseline="0" dirty="0"/>
              <a:t>.</a:t>
            </a:r>
            <a:endParaRPr lang="fr-BE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Abs!$LW$2</c:f>
              <c:strCache>
                <c:ptCount val="1"/>
                <c:pt idx="0">
                  <c:v>5172D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Abs!$LW$3:$LW$1668</c:f>
              <c:numCache>
                <c:formatCode>General</c:formatCode>
                <c:ptCount val="1666"/>
                <c:pt idx="0">
                  <c:v>-2.4279171644763045</c:v>
                </c:pt>
                <c:pt idx="1">
                  <c:v>-2.4279171644763045</c:v>
                </c:pt>
                <c:pt idx="2">
                  <c:v>-2.4279171644763045</c:v>
                </c:pt>
                <c:pt idx="3">
                  <c:v>-2.4279171644763045</c:v>
                </c:pt>
                <c:pt idx="4">
                  <c:v>-2.4279171644763045</c:v>
                </c:pt>
                <c:pt idx="5">
                  <c:v>-2.4279171644763045</c:v>
                </c:pt>
                <c:pt idx="6">
                  <c:v>-2.4279171644763045</c:v>
                </c:pt>
                <c:pt idx="7">
                  <c:v>-2.4279171644763045</c:v>
                </c:pt>
                <c:pt idx="8">
                  <c:v>-2.4279171644763045</c:v>
                </c:pt>
                <c:pt idx="9">
                  <c:v>-2.4279171644763045</c:v>
                </c:pt>
                <c:pt idx="10">
                  <c:v>-2.579129828753485</c:v>
                </c:pt>
                <c:pt idx="11">
                  <c:v>-2.8731780167264036</c:v>
                </c:pt>
                <c:pt idx="12">
                  <c:v>-2.4468725607327757</c:v>
                </c:pt>
                <c:pt idx="13">
                  <c:v>-2.6631819992035046</c:v>
                </c:pt>
                <c:pt idx="14">
                  <c:v>-2.4669952210274788</c:v>
                </c:pt>
                <c:pt idx="15">
                  <c:v>-2.3885185185185187</c:v>
                </c:pt>
                <c:pt idx="16">
                  <c:v>-2.3123536439665471</c:v>
                </c:pt>
                <c:pt idx="17">
                  <c:v>-2.2931322182397449</c:v>
                </c:pt>
                <c:pt idx="18">
                  <c:v>-2.3258562325766627</c:v>
                </c:pt>
                <c:pt idx="19">
                  <c:v>-2.3955615292712067</c:v>
                </c:pt>
                <c:pt idx="20">
                  <c:v>-2.3640641178813224</c:v>
                </c:pt>
                <c:pt idx="21">
                  <c:v>-2.3431859816806053</c:v>
                </c:pt>
                <c:pt idx="22">
                  <c:v>-2.2964934289127834</c:v>
                </c:pt>
                <c:pt idx="23">
                  <c:v>-2.2001792114695342</c:v>
                </c:pt>
                <c:pt idx="24">
                  <c:v>-2.1890880127439267</c:v>
                </c:pt>
                <c:pt idx="25">
                  <c:v>-2.1441059338908803</c:v>
                </c:pt>
                <c:pt idx="26">
                  <c:v>-2.1160294703305458</c:v>
                </c:pt>
                <c:pt idx="27">
                  <c:v>-2.0988450816407802</c:v>
                </c:pt>
                <c:pt idx="28">
                  <c:v>-2.087873357228196</c:v>
                </c:pt>
                <c:pt idx="29">
                  <c:v>-2.0810035842293906</c:v>
                </c:pt>
                <c:pt idx="30">
                  <c:v>-2.0357427319792909</c:v>
                </c:pt>
                <c:pt idx="31">
                  <c:v>-1.976662684189566</c:v>
                </c:pt>
                <c:pt idx="32">
                  <c:v>-1.9209279171644762</c:v>
                </c:pt>
                <c:pt idx="33">
                  <c:v>-1.8846077260055756</c:v>
                </c:pt>
                <c:pt idx="34">
                  <c:v>-1.8797291915571486</c:v>
                </c:pt>
                <c:pt idx="35">
                  <c:v>-1.8368578255675028</c:v>
                </c:pt>
                <c:pt idx="36">
                  <c:v>-1.7986459577857425</c:v>
                </c:pt>
                <c:pt idx="37">
                  <c:v>-1.7573675826363997</c:v>
                </c:pt>
                <c:pt idx="38">
                  <c:v>-1.6825965750696934</c:v>
                </c:pt>
                <c:pt idx="39">
                  <c:v>-1.6786539227399442</c:v>
                </c:pt>
                <c:pt idx="40">
                  <c:v>-1.6468339307048985</c:v>
                </c:pt>
                <c:pt idx="41">
                  <c:v>-1.7026085225009955</c:v>
                </c:pt>
                <c:pt idx="42">
                  <c:v>-1.6828753484667465</c:v>
                </c:pt>
                <c:pt idx="43">
                  <c:v>-1.6783353245718837</c:v>
                </c:pt>
                <c:pt idx="44">
                  <c:v>-1.6808641975308642</c:v>
                </c:pt>
                <c:pt idx="45">
                  <c:v>-1.6858223815213063</c:v>
                </c:pt>
                <c:pt idx="46">
                  <c:v>-1.6431103146156909</c:v>
                </c:pt>
                <c:pt idx="47">
                  <c:v>-1.559299084030267</c:v>
                </c:pt>
                <c:pt idx="48">
                  <c:v>-1.517901234567901</c:v>
                </c:pt>
                <c:pt idx="49">
                  <c:v>-1.5629231381919553</c:v>
                </c:pt>
                <c:pt idx="50">
                  <c:v>-1.6027279968140182</c:v>
                </c:pt>
                <c:pt idx="51">
                  <c:v>-1.6010354440461965</c:v>
                </c:pt>
                <c:pt idx="52">
                  <c:v>-1.5332138590203104</c:v>
                </c:pt>
                <c:pt idx="53">
                  <c:v>-1.4802469135802467</c:v>
                </c:pt>
                <c:pt idx="54">
                  <c:v>-1.4378136200716847</c:v>
                </c:pt>
                <c:pt idx="55">
                  <c:v>-1.4578653922739946</c:v>
                </c:pt>
                <c:pt idx="56">
                  <c:v>-1.4485862206292313</c:v>
                </c:pt>
                <c:pt idx="57">
                  <c:v>-1.442552767821585</c:v>
                </c:pt>
                <c:pt idx="58">
                  <c:v>-1.4044006371963362</c:v>
                </c:pt>
                <c:pt idx="59">
                  <c:v>-1.3519912385503783</c:v>
                </c:pt>
                <c:pt idx="60">
                  <c:v>-1.3538430904022301</c:v>
                </c:pt>
                <c:pt idx="61">
                  <c:v>-1.2782755874153722</c:v>
                </c:pt>
                <c:pt idx="62">
                  <c:v>-1.2484866587017125</c:v>
                </c:pt>
                <c:pt idx="63">
                  <c:v>-1.2116487455197134</c:v>
                </c:pt>
                <c:pt idx="64">
                  <c:v>-1.1996216646754281</c:v>
                </c:pt>
                <c:pt idx="65">
                  <c:v>-1.267821585025886</c:v>
                </c:pt>
                <c:pt idx="66">
                  <c:v>-1.2379530067702109</c:v>
                </c:pt>
                <c:pt idx="67">
                  <c:v>-1.2405615292712067</c:v>
                </c:pt>
                <c:pt idx="68">
                  <c:v>-1.1976503385105537</c:v>
                </c:pt>
                <c:pt idx="69">
                  <c:v>-1.1636798088410991</c:v>
                </c:pt>
                <c:pt idx="70">
                  <c:v>-1.1762246117084825</c:v>
                </c:pt>
                <c:pt idx="71">
                  <c:v>-1.1768219832735962</c:v>
                </c:pt>
                <c:pt idx="72">
                  <c:v>-1.1936479490242931</c:v>
                </c:pt>
                <c:pt idx="73">
                  <c:v>-1.1828554360812424</c:v>
                </c:pt>
                <c:pt idx="74">
                  <c:v>-1.1495619275189168</c:v>
                </c:pt>
                <c:pt idx="75">
                  <c:v>-1.1299681401831938</c:v>
                </c:pt>
                <c:pt idx="76">
                  <c:v>-1.087773795300677</c:v>
                </c:pt>
                <c:pt idx="77">
                  <c:v>-1.0752489048187972</c:v>
                </c:pt>
                <c:pt idx="78">
                  <c:v>-1.0960772600557547</c:v>
                </c:pt>
                <c:pt idx="79">
                  <c:v>-1.1005774591796096</c:v>
                </c:pt>
                <c:pt idx="80">
                  <c:v>-1.1179211469534049</c:v>
                </c:pt>
                <c:pt idx="81">
                  <c:v>-1.0949024293110312</c:v>
                </c:pt>
                <c:pt idx="82">
                  <c:v>-1.0621863799283153</c:v>
                </c:pt>
                <c:pt idx="83">
                  <c:v>-1.0359219434488252</c:v>
                </c:pt>
                <c:pt idx="84">
                  <c:v>-1.0001592990840302</c:v>
                </c:pt>
                <c:pt idx="85">
                  <c:v>-0.91174830744723212</c:v>
                </c:pt>
                <c:pt idx="86">
                  <c:v>-0.88424930306650729</c:v>
                </c:pt>
                <c:pt idx="87">
                  <c:v>-0.87307845479888491</c:v>
                </c:pt>
                <c:pt idx="88">
                  <c:v>-0.85806451612903223</c:v>
                </c:pt>
                <c:pt idx="89">
                  <c:v>-0.89281162883313414</c:v>
                </c:pt>
                <c:pt idx="90">
                  <c:v>-0.90543608124253283</c:v>
                </c:pt>
                <c:pt idx="91">
                  <c:v>-0.86545201115093584</c:v>
                </c:pt>
                <c:pt idx="92">
                  <c:v>-0.84313022700119455</c:v>
                </c:pt>
                <c:pt idx="93">
                  <c:v>-0.78056551174830724</c:v>
                </c:pt>
                <c:pt idx="94">
                  <c:v>-0.80360414177618478</c:v>
                </c:pt>
                <c:pt idx="95">
                  <c:v>-0.85997610513739531</c:v>
                </c:pt>
                <c:pt idx="96">
                  <c:v>-0.85607327757865392</c:v>
                </c:pt>
                <c:pt idx="97">
                  <c:v>-0.86021505376344076</c:v>
                </c:pt>
                <c:pt idx="98">
                  <c:v>-0.81439665471923528</c:v>
                </c:pt>
                <c:pt idx="99">
                  <c:v>-0.7856431700517722</c:v>
                </c:pt>
                <c:pt idx="100">
                  <c:v>-0.73166069295101555</c:v>
                </c:pt>
                <c:pt idx="101">
                  <c:v>-0.69175627240143356</c:v>
                </c:pt>
                <c:pt idx="102">
                  <c:v>-0.68277578653922721</c:v>
                </c:pt>
                <c:pt idx="103">
                  <c:v>-0.69301075268817203</c:v>
                </c:pt>
                <c:pt idx="104">
                  <c:v>-0.67540820390282752</c:v>
                </c:pt>
                <c:pt idx="105">
                  <c:v>-0.70161290322580638</c:v>
                </c:pt>
                <c:pt idx="106">
                  <c:v>-0.69528076463560329</c:v>
                </c:pt>
                <c:pt idx="107">
                  <c:v>-0.70061728395061706</c:v>
                </c:pt>
                <c:pt idx="108">
                  <c:v>-0.66985264834727187</c:v>
                </c:pt>
                <c:pt idx="109">
                  <c:v>-0.62692154520111487</c:v>
                </c:pt>
                <c:pt idx="110">
                  <c:v>-0.60346475507765807</c:v>
                </c:pt>
                <c:pt idx="111">
                  <c:v>-0.55145360414177613</c:v>
                </c:pt>
                <c:pt idx="112">
                  <c:v>-0.58936678614097948</c:v>
                </c:pt>
                <c:pt idx="113">
                  <c:v>-0.59583831142970911</c:v>
                </c:pt>
                <c:pt idx="114">
                  <c:v>-0.57542811628833113</c:v>
                </c:pt>
                <c:pt idx="115">
                  <c:v>-0.56503385105535631</c:v>
                </c:pt>
                <c:pt idx="116">
                  <c:v>-0.52716049382716046</c:v>
                </c:pt>
                <c:pt idx="117">
                  <c:v>-0.51007566706491425</c:v>
                </c:pt>
                <c:pt idx="118">
                  <c:v>-0.52186379928315407</c:v>
                </c:pt>
                <c:pt idx="119">
                  <c:v>-0.49028275587415371</c:v>
                </c:pt>
                <c:pt idx="120">
                  <c:v>-0.45529669454400623</c:v>
                </c:pt>
                <c:pt idx="121">
                  <c:v>-0.43110314615690942</c:v>
                </c:pt>
                <c:pt idx="122">
                  <c:v>-0.38630027877339695</c:v>
                </c:pt>
                <c:pt idx="123">
                  <c:v>-0.41358024691358025</c:v>
                </c:pt>
                <c:pt idx="124">
                  <c:v>-0.38271604938271592</c:v>
                </c:pt>
                <c:pt idx="125">
                  <c:v>-0.33313420947829553</c:v>
                </c:pt>
                <c:pt idx="126">
                  <c:v>-0.25288729589804859</c:v>
                </c:pt>
                <c:pt idx="127">
                  <c:v>-0.24014336917562734</c:v>
                </c:pt>
                <c:pt idx="128">
                  <c:v>-0.24313022700119449</c:v>
                </c:pt>
                <c:pt idx="129">
                  <c:v>-0.24093986459577857</c:v>
                </c:pt>
                <c:pt idx="130">
                  <c:v>-0.24233373158104327</c:v>
                </c:pt>
                <c:pt idx="131">
                  <c:v>-0.20111509358821184</c:v>
                </c:pt>
                <c:pt idx="132">
                  <c:v>-0.19295101553166066</c:v>
                </c:pt>
                <c:pt idx="133">
                  <c:v>-0.21804062126642759</c:v>
                </c:pt>
                <c:pt idx="134">
                  <c:v>-0.19434488251692536</c:v>
                </c:pt>
                <c:pt idx="135">
                  <c:v>-0.15969733174034259</c:v>
                </c:pt>
                <c:pt idx="136">
                  <c:v>-0.110911987256073</c:v>
                </c:pt>
                <c:pt idx="137">
                  <c:v>1.2146555157307835E-2</c:v>
                </c:pt>
                <c:pt idx="138">
                  <c:v>-9.7570688968536528E-3</c:v>
                </c:pt>
                <c:pt idx="139">
                  <c:v>-5.575467941059167E-3</c:v>
                </c:pt>
                <c:pt idx="140">
                  <c:v>1.4536041417762015E-2</c:v>
                </c:pt>
                <c:pt idx="141">
                  <c:v>-3.2457188371166831E-2</c:v>
                </c:pt>
                <c:pt idx="142">
                  <c:v>9.1596973317406606E-3</c:v>
                </c:pt>
                <c:pt idx="143">
                  <c:v>3.305455993628071E-2</c:v>
                </c:pt>
                <c:pt idx="144">
                  <c:v>-3.5842293906810513E-3</c:v>
                </c:pt>
                <c:pt idx="145">
                  <c:v>6.0334528076463549E-2</c:v>
                </c:pt>
                <c:pt idx="146">
                  <c:v>6.3719633612106794E-2</c:v>
                </c:pt>
                <c:pt idx="147">
                  <c:v>5.9737156511350115E-2</c:v>
                </c:pt>
                <c:pt idx="148">
                  <c:v>5.436081242532876E-2</c:v>
                </c:pt>
                <c:pt idx="149">
                  <c:v>7.7260055754679743E-2</c:v>
                </c:pt>
                <c:pt idx="150">
                  <c:v>0.1216646754281166</c:v>
                </c:pt>
                <c:pt idx="151">
                  <c:v>0.21127041019514156</c:v>
                </c:pt>
                <c:pt idx="152">
                  <c:v>0.246714456391876</c:v>
                </c:pt>
                <c:pt idx="153">
                  <c:v>0.24253285543608152</c:v>
                </c:pt>
                <c:pt idx="154">
                  <c:v>0.2369573874950219</c:v>
                </c:pt>
                <c:pt idx="155">
                  <c:v>0.22182397451214689</c:v>
                </c:pt>
                <c:pt idx="156">
                  <c:v>0.21843886897650366</c:v>
                </c:pt>
                <c:pt idx="157">
                  <c:v>0.24771007566706504</c:v>
                </c:pt>
                <c:pt idx="158">
                  <c:v>0.28136200716845877</c:v>
                </c:pt>
                <c:pt idx="159">
                  <c:v>0.29729191557148543</c:v>
                </c:pt>
                <c:pt idx="160">
                  <c:v>0.31461569095977726</c:v>
                </c:pt>
                <c:pt idx="161">
                  <c:v>0.33512544802867406</c:v>
                </c:pt>
                <c:pt idx="162">
                  <c:v>0.31999203504579865</c:v>
                </c:pt>
                <c:pt idx="163">
                  <c:v>0.30067702110712868</c:v>
                </c:pt>
                <c:pt idx="164">
                  <c:v>0.31839904420549614</c:v>
                </c:pt>
                <c:pt idx="165">
                  <c:v>0.27359617682198323</c:v>
                </c:pt>
                <c:pt idx="166">
                  <c:v>0.32994822779769012</c:v>
                </c:pt>
                <c:pt idx="167">
                  <c:v>0.3251692552767822</c:v>
                </c:pt>
                <c:pt idx="168">
                  <c:v>0.34687375547590626</c:v>
                </c:pt>
                <c:pt idx="169">
                  <c:v>0.38948626045400242</c:v>
                </c:pt>
                <c:pt idx="170">
                  <c:v>0.36101154918359224</c:v>
                </c:pt>
                <c:pt idx="171">
                  <c:v>0.33990442054958198</c:v>
                </c:pt>
                <c:pt idx="172">
                  <c:v>0.31581043409000414</c:v>
                </c:pt>
                <c:pt idx="173">
                  <c:v>0.28375149342891293</c:v>
                </c:pt>
                <c:pt idx="174">
                  <c:v>0.34249303066507397</c:v>
                </c:pt>
                <c:pt idx="175">
                  <c:v>0.37017124651533245</c:v>
                </c:pt>
                <c:pt idx="176">
                  <c:v>0.43946634806849888</c:v>
                </c:pt>
                <c:pt idx="177">
                  <c:v>0.46057347670250909</c:v>
                </c:pt>
                <c:pt idx="178">
                  <c:v>0.48028673835125468</c:v>
                </c:pt>
                <c:pt idx="179">
                  <c:v>0.49342891278375156</c:v>
                </c:pt>
                <c:pt idx="180">
                  <c:v>0.50258861011549172</c:v>
                </c:pt>
                <c:pt idx="181">
                  <c:v>0.51473516527279961</c:v>
                </c:pt>
                <c:pt idx="182">
                  <c:v>0.49840700915969727</c:v>
                </c:pt>
                <c:pt idx="183">
                  <c:v>0.46097172441258472</c:v>
                </c:pt>
                <c:pt idx="184">
                  <c:v>0.43130227001194771</c:v>
                </c:pt>
                <c:pt idx="185">
                  <c:v>0.42114695340501795</c:v>
                </c:pt>
                <c:pt idx="186">
                  <c:v>0.46077260055754693</c:v>
                </c:pt>
                <c:pt idx="187">
                  <c:v>0.51075268817204289</c:v>
                </c:pt>
                <c:pt idx="188">
                  <c:v>0.55376344086021512</c:v>
                </c:pt>
                <c:pt idx="189">
                  <c:v>0.54161688570290722</c:v>
                </c:pt>
                <c:pt idx="190">
                  <c:v>0.5141377937076862</c:v>
                </c:pt>
                <c:pt idx="191">
                  <c:v>0.54241338112305848</c:v>
                </c:pt>
                <c:pt idx="192">
                  <c:v>0.5471923536439669</c:v>
                </c:pt>
                <c:pt idx="193">
                  <c:v>0.60613301473516534</c:v>
                </c:pt>
                <c:pt idx="194">
                  <c:v>0.57208283552369599</c:v>
                </c:pt>
                <c:pt idx="195">
                  <c:v>0.55834328952608525</c:v>
                </c:pt>
                <c:pt idx="196">
                  <c:v>0.5131421744324971</c:v>
                </c:pt>
                <c:pt idx="197">
                  <c:v>0.51672640382317814</c:v>
                </c:pt>
                <c:pt idx="198">
                  <c:v>0.55515730784548023</c:v>
                </c:pt>
                <c:pt idx="199">
                  <c:v>0.57745917960971738</c:v>
                </c:pt>
                <c:pt idx="200">
                  <c:v>0.58403026682596604</c:v>
                </c:pt>
                <c:pt idx="201">
                  <c:v>0.55734767025089615</c:v>
                </c:pt>
                <c:pt idx="202">
                  <c:v>0.5471923536439669</c:v>
                </c:pt>
                <c:pt idx="203">
                  <c:v>0.56889685384309052</c:v>
                </c:pt>
                <c:pt idx="204">
                  <c:v>0.60533651931501409</c:v>
                </c:pt>
                <c:pt idx="205">
                  <c:v>0.63898845081640776</c:v>
                </c:pt>
                <c:pt idx="206">
                  <c:v>0.6049382716049384</c:v>
                </c:pt>
                <c:pt idx="207">
                  <c:v>0.59876543209876543</c:v>
                </c:pt>
                <c:pt idx="208">
                  <c:v>0.57188371166865815</c:v>
                </c:pt>
                <c:pt idx="209">
                  <c:v>0.57228195937873383</c:v>
                </c:pt>
                <c:pt idx="210">
                  <c:v>0.62704101951413771</c:v>
                </c:pt>
                <c:pt idx="211">
                  <c:v>0.63520509757068888</c:v>
                </c:pt>
                <c:pt idx="212">
                  <c:v>0.67463162086818007</c:v>
                </c:pt>
                <c:pt idx="213">
                  <c:v>0.64615690959776984</c:v>
                </c:pt>
                <c:pt idx="214">
                  <c:v>0.56929510155316621</c:v>
                </c:pt>
                <c:pt idx="215">
                  <c:v>0.52708084428514568</c:v>
                </c:pt>
                <c:pt idx="216">
                  <c:v>0.50736758263640014</c:v>
                </c:pt>
                <c:pt idx="217">
                  <c:v>0.5633213859020314</c:v>
                </c:pt>
                <c:pt idx="218">
                  <c:v>0.61529271206690594</c:v>
                </c:pt>
                <c:pt idx="219">
                  <c:v>0.61091198725607321</c:v>
                </c:pt>
                <c:pt idx="220">
                  <c:v>0.60673038630027876</c:v>
                </c:pt>
                <c:pt idx="221">
                  <c:v>0.58542413381123071</c:v>
                </c:pt>
                <c:pt idx="222">
                  <c:v>0.57745917960971738</c:v>
                </c:pt>
                <c:pt idx="223">
                  <c:v>0.60215053763440862</c:v>
                </c:pt>
                <c:pt idx="224">
                  <c:v>0.58442851453604161</c:v>
                </c:pt>
                <c:pt idx="225">
                  <c:v>0.59717244125846292</c:v>
                </c:pt>
                <c:pt idx="226">
                  <c:v>0.65292712066905634</c:v>
                </c:pt>
                <c:pt idx="227">
                  <c:v>0.66228594185583434</c:v>
                </c:pt>
                <c:pt idx="228">
                  <c:v>0.7114695340501791</c:v>
                </c:pt>
                <c:pt idx="229">
                  <c:v>0.691756272401434</c:v>
                </c:pt>
                <c:pt idx="230">
                  <c:v>0.69573874950219072</c:v>
                </c:pt>
                <c:pt idx="231">
                  <c:v>0.67443249701314223</c:v>
                </c:pt>
                <c:pt idx="232">
                  <c:v>0.70609318996415782</c:v>
                </c:pt>
                <c:pt idx="233">
                  <c:v>0.68697729988052569</c:v>
                </c:pt>
                <c:pt idx="234">
                  <c:v>0.63819195539625651</c:v>
                </c:pt>
                <c:pt idx="235">
                  <c:v>0.61867781760254881</c:v>
                </c:pt>
                <c:pt idx="236">
                  <c:v>0.61628833134209504</c:v>
                </c:pt>
                <c:pt idx="237">
                  <c:v>0.63620071684587842</c:v>
                </c:pt>
                <c:pt idx="238">
                  <c:v>0.64356829948227834</c:v>
                </c:pt>
                <c:pt idx="239">
                  <c:v>0.66148944643568308</c:v>
                </c:pt>
                <c:pt idx="240">
                  <c:v>0.64894464356829962</c:v>
                </c:pt>
                <c:pt idx="241">
                  <c:v>0.65392273994424543</c:v>
                </c:pt>
                <c:pt idx="242">
                  <c:v>0.65850258861011546</c:v>
                </c:pt>
                <c:pt idx="243">
                  <c:v>0.61688570290720846</c:v>
                </c:pt>
                <c:pt idx="244">
                  <c:v>0.63042612504978102</c:v>
                </c:pt>
                <c:pt idx="245">
                  <c:v>0.65432098765432101</c:v>
                </c:pt>
                <c:pt idx="246">
                  <c:v>0.67602548785344518</c:v>
                </c:pt>
                <c:pt idx="247">
                  <c:v>0.71744324970131435</c:v>
                </c:pt>
                <c:pt idx="248">
                  <c:v>0.75925925925925919</c:v>
                </c:pt>
                <c:pt idx="249">
                  <c:v>0.77976901632815643</c:v>
                </c:pt>
                <c:pt idx="250">
                  <c:v>0.79052170450019921</c:v>
                </c:pt>
                <c:pt idx="251">
                  <c:v>0.80465949820788563</c:v>
                </c:pt>
                <c:pt idx="252">
                  <c:v>0.78255675029868588</c:v>
                </c:pt>
                <c:pt idx="253">
                  <c:v>0.77518916766228596</c:v>
                </c:pt>
                <c:pt idx="254">
                  <c:v>0.78474711270410225</c:v>
                </c:pt>
                <c:pt idx="255">
                  <c:v>0.77439267224213471</c:v>
                </c:pt>
                <c:pt idx="256">
                  <c:v>0.7777777777777779</c:v>
                </c:pt>
                <c:pt idx="257">
                  <c:v>0.82098765432098786</c:v>
                </c:pt>
                <c:pt idx="258">
                  <c:v>0.83412982875348485</c:v>
                </c:pt>
                <c:pt idx="259">
                  <c:v>0.85025886101154935</c:v>
                </c:pt>
                <c:pt idx="260">
                  <c:v>0.85862206292313825</c:v>
                </c:pt>
                <c:pt idx="261">
                  <c:v>0.84070091596973351</c:v>
                </c:pt>
                <c:pt idx="262">
                  <c:v>0.85324571883711697</c:v>
                </c:pt>
                <c:pt idx="263">
                  <c:v>0.8645957785742735</c:v>
                </c:pt>
                <c:pt idx="264">
                  <c:v>0.85842293906810052</c:v>
                </c:pt>
                <c:pt idx="265">
                  <c:v>0.85065710872162492</c:v>
                </c:pt>
                <c:pt idx="266">
                  <c:v>0.83592194344882509</c:v>
                </c:pt>
                <c:pt idx="267">
                  <c:v>0.87534846674631628</c:v>
                </c:pt>
                <c:pt idx="268">
                  <c:v>0.89984070091596968</c:v>
                </c:pt>
                <c:pt idx="269">
                  <c:v>0.94603743528474726</c:v>
                </c:pt>
                <c:pt idx="270">
                  <c:v>0.96037435284747108</c:v>
                </c:pt>
                <c:pt idx="271">
                  <c:v>0.97152528872958988</c:v>
                </c:pt>
                <c:pt idx="272">
                  <c:v>0.99024293110314632</c:v>
                </c:pt>
                <c:pt idx="273">
                  <c:v>1.0306650736758265</c:v>
                </c:pt>
                <c:pt idx="274">
                  <c:v>1.044802867383513</c:v>
                </c:pt>
                <c:pt idx="275">
                  <c:v>1.0374352847471131</c:v>
                </c:pt>
                <c:pt idx="276">
                  <c:v>1.0023894862604541</c:v>
                </c:pt>
                <c:pt idx="277">
                  <c:v>0.97729988052568728</c:v>
                </c:pt>
                <c:pt idx="278">
                  <c:v>1.0215053763440862</c:v>
                </c:pt>
                <c:pt idx="279">
                  <c:v>1.0266825965750699</c:v>
                </c:pt>
                <c:pt idx="280">
                  <c:v>1.0302668259657508</c:v>
                </c:pt>
                <c:pt idx="281">
                  <c:v>1.0137395459976108</c:v>
                </c:pt>
                <c:pt idx="282">
                  <c:v>0.96973317403424952</c:v>
                </c:pt>
                <c:pt idx="283">
                  <c:v>1.0077658303464756</c:v>
                </c:pt>
                <c:pt idx="284">
                  <c:v>1.0284747112704102</c:v>
                </c:pt>
                <c:pt idx="285">
                  <c:v>1.0557546794105934</c:v>
                </c:pt>
                <c:pt idx="286">
                  <c:v>1.0786539227399445</c:v>
                </c:pt>
                <c:pt idx="287">
                  <c:v>1.0925925925925926</c:v>
                </c:pt>
                <c:pt idx="288">
                  <c:v>1.0925925925925926</c:v>
                </c:pt>
                <c:pt idx="289">
                  <c:v>1.1383910792512946</c:v>
                </c:pt>
                <c:pt idx="290">
                  <c:v>1.1447630426125051</c:v>
                </c:pt>
                <c:pt idx="291">
                  <c:v>1.1485463958582238</c:v>
                </c:pt>
                <c:pt idx="292">
                  <c:v>1.1405814416567104</c:v>
                </c:pt>
                <c:pt idx="293">
                  <c:v>1.0975706889685388</c:v>
                </c:pt>
                <c:pt idx="294">
                  <c:v>1.0667064914376745</c:v>
                </c:pt>
                <c:pt idx="295">
                  <c:v>1.0800477897252092</c:v>
                </c:pt>
                <c:pt idx="296">
                  <c:v>1.0714854639585822</c:v>
                </c:pt>
                <c:pt idx="297">
                  <c:v>1.0818399044205498</c:v>
                </c:pt>
                <c:pt idx="298">
                  <c:v>1.1238550378335326</c:v>
                </c:pt>
                <c:pt idx="299">
                  <c:v>1.1290322580645165</c:v>
                </c:pt>
                <c:pt idx="300">
                  <c:v>1.1509358821186779</c:v>
                </c:pt>
                <c:pt idx="301">
                  <c:v>1.1590999601752292</c:v>
                </c:pt>
                <c:pt idx="302">
                  <c:v>1.1955396256471527</c:v>
                </c:pt>
                <c:pt idx="303">
                  <c:v>1.1407805655117482</c:v>
                </c:pt>
                <c:pt idx="304">
                  <c:v>1.1573078454798889</c:v>
                </c:pt>
                <c:pt idx="305">
                  <c:v>1.1318199920350458</c:v>
                </c:pt>
                <c:pt idx="306">
                  <c:v>1.1085225009956192</c:v>
                </c:pt>
                <c:pt idx="307">
                  <c:v>1.1224611708482679</c:v>
                </c:pt>
                <c:pt idx="308">
                  <c:v>1.1290322580645165</c:v>
                </c:pt>
                <c:pt idx="309">
                  <c:v>1.1573078454798889</c:v>
                </c:pt>
                <c:pt idx="310">
                  <c:v>1.1712465153325371</c:v>
                </c:pt>
                <c:pt idx="311">
                  <c:v>1.1957387495021905</c:v>
                </c:pt>
                <c:pt idx="312">
                  <c:v>1.1967343687773795</c:v>
                </c:pt>
                <c:pt idx="313">
                  <c:v>1.179609717244126</c:v>
                </c:pt>
                <c:pt idx="314">
                  <c:v>1.1648745519713262</c:v>
                </c:pt>
                <c:pt idx="315">
                  <c:v>1.1352050975706891</c:v>
                </c:pt>
                <c:pt idx="316">
                  <c:v>1.1162883313420948</c:v>
                </c:pt>
                <c:pt idx="317">
                  <c:v>1.1061330147351656</c:v>
                </c:pt>
                <c:pt idx="318">
                  <c:v>1.1121067303863004</c:v>
                </c:pt>
                <c:pt idx="319">
                  <c:v>1.1135005973715655</c:v>
                </c:pt>
                <c:pt idx="320">
                  <c:v>1.1226602947033058</c:v>
                </c:pt>
                <c:pt idx="321">
                  <c:v>1.1519315013938671</c:v>
                </c:pt>
                <c:pt idx="322">
                  <c:v>1.1734368777379534</c:v>
                </c:pt>
                <c:pt idx="323">
                  <c:v>1.184388689765034</c:v>
                </c:pt>
                <c:pt idx="324">
                  <c:v>1.1517323775388293</c:v>
                </c:pt>
                <c:pt idx="325">
                  <c:v>1.1322182397451215</c:v>
                </c:pt>
                <c:pt idx="326">
                  <c:v>1.1186778176025489</c:v>
                </c:pt>
                <c:pt idx="327">
                  <c:v>1.1107128634010357</c:v>
                </c:pt>
                <c:pt idx="328">
                  <c:v>1.1457586618876945</c:v>
                </c:pt>
                <c:pt idx="329">
                  <c:v>1.1441656710473915</c:v>
                </c:pt>
                <c:pt idx="330">
                  <c:v>1.1415770609319</c:v>
                </c:pt>
                <c:pt idx="331">
                  <c:v>1.1585025886101157</c:v>
                </c:pt>
                <c:pt idx="332">
                  <c:v>1.1266427718040624</c:v>
                </c:pt>
                <c:pt idx="333">
                  <c:v>1.1194743130227003</c:v>
                </c:pt>
                <c:pt idx="334">
                  <c:v>1.115093588211868</c:v>
                </c:pt>
                <c:pt idx="335">
                  <c:v>1.1226602947033058</c:v>
                </c:pt>
                <c:pt idx="336">
                  <c:v>1.1276383910792513</c:v>
                </c:pt>
                <c:pt idx="337">
                  <c:v>1.1144962166467545</c:v>
                </c:pt>
                <c:pt idx="338">
                  <c:v>1.1017522899243333</c:v>
                </c:pt>
                <c:pt idx="339">
                  <c:v>1.0939864595778577</c:v>
                </c:pt>
                <c:pt idx="340">
                  <c:v>1.096774193548387</c:v>
                </c:pt>
                <c:pt idx="341">
                  <c:v>1.0961768219832737</c:v>
                </c:pt>
                <c:pt idx="342">
                  <c:v>1.1029470330545601</c:v>
                </c:pt>
                <c:pt idx="343">
                  <c:v>1.1029470330545601</c:v>
                </c:pt>
                <c:pt idx="344">
                  <c:v>1.1001592990840303</c:v>
                </c:pt>
                <c:pt idx="345">
                  <c:v>1.0953803265631223</c:v>
                </c:pt>
                <c:pt idx="346">
                  <c:v>1.0762644364794902</c:v>
                </c:pt>
                <c:pt idx="347">
                  <c:v>1.0557546794105934</c:v>
                </c:pt>
                <c:pt idx="348">
                  <c:v>1.0563520509757069</c:v>
                </c:pt>
                <c:pt idx="349">
                  <c:v>1.0547590601354044</c:v>
                </c:pt>
                <c:pt idx="350">
                  <c:v>1.0517722023098368</c:v>
                </c:pt>
                <c:pt idx="351">
                  <c:v>1.027479091995221</c:v>
                </c:pt>
                <c:pt idx="352">
                  <c:v>1.0001991238550378</c:v>
                </c:pt>
                <c:pt idx="353">
                  <c:v>0.98785344484269222</c:v>
                </c:pt>
                <c:pt idx="354">
                  <c:v>0.97968936678614105</c:v>
                </c:pt>
                <c:pt idx="355">
                  <c:v>0.9838709677419355</c:v>
                </c:pt>
                <c:pt idx="356">
                  <c:v>0.98367184388689766</c:v>
                </c:pt>
                <c:pt idx="357">
                  <c:v>0.97132616487455203</c:v>
                </c:pt>
                <c:pt idx="358">
                  <c:v>0.98486658701712504</c:v>
                </c:pt>
                <c:pt idx="359">
                  <c:v>0.98984468339307075</c:v>
                </c:pt>
                <c:pt idx="360">
                  <c:v>0.9930306650736761</c:v>
                </c:pt>
                <c:pt idx="361">
                  <c:v>0.98407009159697334</c:v>
                </c:pt>
                <c:pt idx="362">
                  <c:v>0.96873755475906054</c:v>
                </c:pt>
                <c:pt idx="363">
                  <c:v>0.9412584627638394</c:v>
                </c:pt>
                <c:pt idx="364">
                  <c:v>0.93150139386698527</c:v>
                </c:pt>
                <c:pt idx="365">
                  <c:v>0.93050577459179629</c:v>
                </c:pt>
                <c:pt idx="366">
                  <c:v>0.9438470728793309</c:v>
                </c:pt>
                <c:pt idx="367">
                  <c:v>0.95101553166069308</c:v>
                </c:pt>
                <c:pt idx="368">
                  <c:v>0.95280764635603377</c:v>
                </c:pt>
                <c:pt idx="369">
                  <c:v>0.92592592592592615</c:v>
                </c:pt>
                <c:pt idx="370">
                  <c:v>0.89227399442453237</c:v>
                </c:pt>
                <c:pt idx="371">
                  <c:v>0.87753882915173265</c:v>
                </c:pt>
                <c:pt idx="372">
                  <c:v>0.85941855834328951</c:v>
                </c:pt>
                <c:pt idx="373">
                  <c:v>0.87634408602150571</c:v>
                </c:pt>
                <c:pt idx="374">
                  <c:v>0.86240541616885713</c:v>
                </c:pt>
                <c:pt idx="375">
                  <c:v>0.85822381521306268</c:v>
                </c:pt>
                <c:pt idx="376">
                  <c:v>0.83213859020310665</c:v>
                </c:pt>
                <c:pt idx="377">
                  <c:v>0.82516925527678242</c:v>
                </c:pt>
                <c:pt idx="378">
                  <c:v>0.83273596176822007</c:v>
                </c:pt>
                <c:pt idx="379">
                  <c:v>0.84986061330147367</c:v>
                </c:pt>
                <c:pt idx="380">
                  <c:v>0.880724810832338</c:v>
                </c:pt>
                <c:pt idx="381">
                  <c:v>0.8866985264834728</c:v>
                </c:pt>
                <c:pt idx="382">
                  <c:v>0.87674233373158139</c:v>
                </c:pt>
                <c:pt idx="383">
                  <c:v>0.84906411788132241</c:v>
                </c:pt>
                <c:pt idx="384">
                  <c:v>0.83353245718837132</c:v>
                </c:pt>
                <c:pt idx="385">
                  <c:v>0.82815611310235004</c:v>
                </c:pt>
                <c:pt idx="386">
                  <c:v>0.81342094782955021</c:v>
                </c:pt>
                <c:pt idx="387">
                  <c:v>0.82158502588610138</c:v>
                </c:pt>
                <c:pt idx="388">
                  <c:v>0.82815611310235004</c:v>
                </c:pt>
                <c:pt idx="389">
                  <c:v>0.83890880127439271</c:v>
                </c:pt>
                <c:pt idx="390">
                  <c:v>0.83592194344882509</c:v>
                </c:pt>
                <c:pt idx="391">
                  <c:v>0.8393070489844684</c:v>
                </c:pt>
                <c:pt idx="392">
                  <c:v>0.82497013142174458</c:v>
                </c:pt>
                <c:pt idx="393">
                  <c:v>0.81182795698924726</c:v>
                </c:pt>
                <c:pt idx="394">
                  <c:v>0.82357626443647947</c:v>
                </c:pt>
                <c:pt idx="395">
                  <c:v>0.81501393866985272</c:v>
                </c:pt>
                <c:pt idx="396">
                  <c:v>0.8040621266427721</c:v>
                </c:pt>
                <c:pt idx="397">
                  <c:v>0.79350856232576683</c:v>
                </c:pt>
                <c:pt idx="398">
                  <c:v>0.78414974113898883</c:v>
                </c:pt>
                <c:pt idx="399">
                  <c:v>0.76523297491039444</c:v>
                </c:pt>
                <c:pt idx="400">
                  <c:v>0.75866188769414578</c:v>
                </c:pt>
                <c:pt idx="401">
                  <c:v>0.73755475906013557</c:v>
                </c:pt>
                <c:pt idx="402">
                  <c:v>0.7182397451214656</c:v>
                </c:pt>
                <c:pt idx="403">
                  <c:v>0.72779769016328189</c:v>
                </c:pt>
                <c:pt idx="404">
                  <c:v>0.74671445639187572</c:v>
                </c:pt>
                <c:pt idx="405">
                  <c:v>0.74751095181202698</c:v>
                </c:pt>
                <c:pt idx="406">
                  <c:v>0.74512146555157333</c:v>
                </c:pt>
                <c:pt idx="407">
                  <c:v>0.71784149741139003</c:v>
                </c:pt>
                <c:pt idx="408">
                  <c:v>0.68837116686579081</c:v>
                </c:pt>
                <c:pt idx="409">
                  <c:v>0.68996415770609332</c:v>
                </c:pt>
                <c:pt idx="410">
                  <c:v>0.68717642373556342</c:v>
                </c:pt>
                <c:pt idx="411">
                  <c:v>0.69215452011150969</c:v>
                </c:pt>
                <c:pt idx="412">
                  <c:v>0.69135802469135799</c:v>
                </c:pt>
                <c:pt idx="413">
                  <c:v>0.67761847869374758</c:v>
                </c:pt>
                <c:pt idx="414">
                  <c:v>0.69016328156113105</c:v>
                </c:pt>
                <c:pt idx="415">
                  <c:v>0.69673436877737971</c:v>
                </c:pt>
                <c:pt idx="416">
                  <c:v>0.69772998805256881</c:v>
                </c:pt>
                <c:pt idx="417">
                  <c:v>0.70191158900836326</c:v>
                </c:pt>
                <c:pt idx="418">
                  <c:v>0.67264038231780188</c:v>
                </c:pt>
                <c:pt idx="419">
                  <c:v>0.66507367582636412</c:v>
                </c:pt>
                <c:pt idx="420">
                  <c:v>0.66786140979689401</c:v>
                </c:pt>
                <c:pt idx="421">
                  <c:v>0.67761847869374758</c:v>
                </c:pt>
                <c:pt idx="422">
                  <c:v>0.68518518518518534</c:v>
                </c:pt>
                <c:pt idx="423">
                  <c:v>0.69733174034249323</c:v>
                </c:pt>
                <c:pt idx="424">
                  <c:v>0.70370370370370405</c:v>
                </c:pt>
                <c:pt idx="425">
                  <c:v>0.70430107526881747</c:v>
                </c:pt>
                <c:pt idx="426">
                  <c:v>0.70350457984866621</c:v>
                </c:pt>
                <c:pt idx="427">
                  <c:v>0.68120270808442873</c:v>
                </c:pt>
                <c:pt idx="428">
                  <c:v>0.66168857029072092</c:v>
                </c:pt>
                <c:pt idx="429">
                  <c:v>0.64715252887295893</c:v>
                </c:pt>
                <c:pt idx="430">
                  <c:v>0.65969733174034284</c:v>
                </c:pt>
                <c:pt idx="431">
                  <c:v>0.65730784547988863</c:v>
                </c:pt>
                <c:pt idx="432">
                  <c:v>0.66328156113102343</c:v>
                </c:pt>
                <c:pt idx="433">
                  <c:v>0.67025089605734767</c:v>
                </c:pt>
                <c:pt idx="434">
                  <c:v>0.65073675826363997</c:v>
                </c:pt>
                <c:pt idx="435">
                  <c:v>0.65511748307447226</c:v>
                </c:pt>
                <c:pt idx="436">
                  <c:v>0.66069295101553183</c:v>
                </c:pt>
                <c:pt idx="437">
                  <c:v>0.64695340501792109</c:v>
                </c:pt>
                <c:pt idx="438">
                  <c:v>0.65989645559538068</c:v>
                </c:pt>
                <c:pt idx="439">
                  <c:v>0.659498207885305</c:v>
                </c:pt>
                <c:pt idx="440">
                  <c:v>0.66288331342094775</c:v>
                </c:pt>
                <c:pt idx="441">
                  <c:v>0.66089207487056967</c:v>
                </c:pt>
                <c:pt idx="442">
                  <c:v>0.64436479490242959</c:v>
                </c:pt>
                <c:pt idx="443">
                  <c:v>0.63281561131023512</c:v>
                </c:pt>
                <c:pt idx="444">
                  <c:v>0.63241736360015954</c:v>
                </c:pt>
                <c:pt idx="445">
                  <c:v>0.63799283154121866</c:v>
                </c:pt>
                <c:pt idx="446">
                  <c:v>0.65193150139386724</c:v>
                </c:pt>
                <c:pt idx="447">
                  <c:v>0.65232974910394292</c:v>
                </c:pt>
                <c:pt idx="448">
                  <c:v>0.64137793707686197</c:v>
                </c:pt>
                <c:pt idx="449">
                  <c:v>0.64277180406212664</c:v>
                </c:pt>
                <c:pt idx="450">
                  <c:v>0.64038231780167287</c:v>
                </c:pt>
                <c:pt idx="451">
                  <c:v>0.65153325368379167</c:v>
                </c:pt>
                <c:pt idx="452">
                  <c:v>0.66487455197132639</c:v>
                </c:pt>
                <c:pt idx="453">
                  <c:v>0.67463162086818007</c:v>
                </c:pt>
                <c:pt idx="454">
                  <c:v>0.67582636399840734</c:v>
                </c:pt>
                <c:pt idx="455">
                  <c:v>0.66825965750696958</c:v>
                </c:pt>
                <c:pt idx="456">
                  <c:v>0.65531660692951055</c:v>
                </c:pt>
                <c:pt idx="457">
                  <c:v>0.63938669852648378</c:v>
                </c:pt>
                <c:pt idx="458">
                  <c:v>0.63839107925129435</c:v>
                </c:pt>
                <c:pt idx="459">
                  <c:v>0.64555953803265642</c:v>
                </c:pt>
                <c:pt idx="460">
                  <c:v>0.66746316208681833</c:v>
                </c:pt>
                <c:pt idx="461">
                  <c:v>0.68956590999601763</c:v>
                </c:pt>
                <c:pt idx="462">
                  <c:v>0.70330545599362804</c:v>
                </c:pt>
                <c:pt idx="463">
                  <c:v>0.7088809239346876</c:v>
                </c:pt>
                <c:pt idx="464">
                  <c:v>0.70688968538430907</c:v>
                </c:pt>
                <c:pt idx="465">
                  <c:v>0.70828355236957419</c:v>
                </c:pt>
                <c:pt idx="466">
                  <c:v>0.70609318996415782</c:v>
                </c:pt>
                <c:pt idx="467">
                  <c:v>0.7031063321385902</c:v>
                </c:pt>
                <c:pt idx="468">
                  <c:v>0.6961369972122663</c:v>
                </c:pt>
                <c:pt idx="469">
                  <c:v>0.69733174034249323</c:v>
                </c:pt>
                <c:pt idx="470">
                  <c:v>0.69892473118279563</c:v>
                </c:pt>
                <c:pt idx="471">
                  <c:v>0.70270808442851451</c:v>
                </c:pt>
                <c:pt idx="472">
                  <c:v>0.70230983671843894</c:v>
                </c:pt>
                <c:pt idx="473">
                  <c:v>0.68757467144563955</c:v>
                </c:pt>
                <c:pt idx="474">
                  <c:v>0.69553962564715288</c:v>
                </c:pt>
                <c:pt idx="475">
                  <c:v>0.70230983671843894</c:v>
                </c:pt>
                <c:pt idx="476">
                  <c:v>0.69334926324173651</c:v>
                </c:pt>
                <c:pt idx="477">
                  <c:v>0.70230983671843894</c:v>
                </c:pt>
                <c:pt idx="478">
                  <c:v>0.69454400637196334</c:v>
                </c:pt>
                <c:pt idx="479">
                  <c:v>0.69673436877737971</c:v>
                </c:pt>
                <c:pt idx="480">
                  <c:v>0.70927917164476317</c:v>
                </c:pt>
                <c:pt idx="481">
                  <c:v>0.71465551573078456</c:v>
                </c:pt>
                <c:pt idx="482">
                  <c:v>0.71704500199123877</c:v>
                </c:pt>
                <c:pt idx="483">
                  <c:v>0.71166865790521738</c:v>
                </c:pt>
                <c:pt idx="484">
                  <c:v>0.70669056152927123</c:v>
                </c:pt>
                <c:pt idx="485">
                  <c:v>0.70430107526881747</c:v>
                </c:pt>
                <c:pt idx="486">
                  <c:v>0.70649143767423339</c:v>
                </c:pt>
                <c:pt idx="487">
                  <c:v>0.71784149741139003</c:v>
                </c:pt>
                <c:pt idx="488">
                  <c:v>0.73078454798884906</c:v>
                </c:pt>
                <c:pt idx="489">
                  <c:v>0.73237753882915202</c:v>
                </c:pt>
                <c:pt idx="490">
                  <c:v>0.73277578653922759</c:v>
                </c:pt>
                <c:pt idx="491">
                  <c:v>0.7250099561927521</c:v>
                </c:pt>
                <c:pt idx="492">
                  <c:v>0.71903624054161686</c:v>
                </c:pt>
                <c:pt idx="493">
                  <c:v>0.71863799283154128</c:v>
                </c:pt>
                <c:pt idx="494">
                  <c:v>0.72580645161290336</c:v>
                </c:pt>
                <c:pt idx="495">
                  <c:v>0.7421346077260057</c:v>
                </c:pt>
                <c:pt idx="496">
                  <c:v>0.74930306650736778</c:v>
                </c:pt>
                <c:pt idx="497">
                  <c:v>0.75607327757865428</c:v>
                </c:pt>
                <c:pt idx="498">
                  <c:v>0.75507765830346474</c:v>
                </c:pt>
                <c:pt idx="499">
                  <c:v>0.74830744723217868</c:v>
                </c:pt>
                <c:pt idx="500">
                  <c:v>0.75009956192751903</c:v>
                </c:pt>
                <c:pt idx="501">
                  <c:v>0.74990043807248119</c:v>
                </c:pt>
                <c:pt idx="502">
                  <c:v>0.74671445639187572</c:v>
                </c:pt>
                <c:pt idx="503">
                  <c:v>0.73914774990043808</c:v>
                </c:pt>
                <c:pt idx="504">
                  <c:v>0.73775388291517341</c:v>
                </c:pt>
                <c:pt idx="505">
                  <c:v>0.74352847471127037</c:v>
                </c:pt>
                <c:pt idx="506">
                  <c:v>0.74910394265232993</c:v>
                </c:pt>
                <c:pt idx="507">
                  <c:v>0.76622859418558353</c:v>
                </c:pt>
                <c:pt idx="508">
                  <c:v>0.77737953006770233</c:v>
                </c:pt>
                <c:pt idx="509">
                  <c:v>0.78872958980485885</c:v>
                </c:pt>
                <c:pt idx="510">
                  <c:v>0.80645161290322587</c:v>
                </c:pt>
                <c:pt idx="511">
                  <c:v>0.79868578255675038</c:v>
                </c:pt>
                <c:pt idx="512">
                  <c:v>0.79171644763042603</c:v>
                </c:pt>
                <c:pt idx="513">
                  <c:v>0.77837514934289131</c:v>
                </c:pt>
                <c:pt idx="514">
                  <c:v>0.78056551174830768</c:v>
                </c:pt>
                <c:pt idx="515">
                  <c:v>0.79549980087614491</c:v>
                </c:pt>
                <c:pt idx="516">
                  <c:v>0.79788928713659912</c:v>
                </c:pt>
                <c:pt idx="517">
                  <c:v>0.80326563122262051</c:v>
                </c:pt>
                <c:pt idx="518">
                  <c:v>0.78972520908004795</c:v>
                </c:pt>
                <c:pt idx="519">
                  <c:v>0.78136200716845894</c:v>
                </c:pt>
                <c:pt idx="520">
                  <c:v>0.78634010354440476</c:v>
                </c:pt>
                <c:pt idx="521">
                  <c:v>0.78733572281959374</c:v>
                </c:pt>
                <c:pt idx="522">
                  <c:v>0.79549980087614491</c:v>
                </c:pt>
                <c:pt idx="523">
                  <c:v>0.78753484667463158</c:v>
                </c:pt>
                <c:pt idx="524">
                  <c:v>0.77937076861808041</c:v>
                </c:pt>
                <c:pt idx="525">
                  <c:v>0.77080844285145367</c:v>
                </c:pt>
                <c:pt idx="526">
                  <c:v>0.76483472720031886</c:v>
                </c:pt>
                <c:pt idx="527">
                  <c:v>0.76722421346077263</c:v>
                </c:pt>
                <c:pt idx="528">
                  <c:v>0.78395061728395099</c:v>
                </c:pt>
                <c:pt idx="529">
                  <c:v>0.79908403026682595</c:v>
                </c:pt>
                <c:pt idx="530">
                  <c:v>0.81023496614894475</c:v>
                </c:pt>
                <c:pt idx="531">
                  <c:v>0.81720430107526909</c:v>
                </c:pt>
                <c:pt idx="532">
                  <c:v>0.81381919553962578</c:v>
                </c:pt>
                <c:pt idx="533">
                  <c:v>0.81142970927917157</c:v>
                </c:pt>
                <c:pt idx="534">
                  <c:v>0.81222620469932327</c:v>
                </c:pt>
                <c:pt idx="535">
                  <c:v>0.82516925527678242</c:v>
                </c:pt>
                <c:pt idx="536">
                  <c:v>0.8279569892473122</c:v>
                </c:pt>
                <c:pt idx="537">
                  <c:v>0.83253683791318234</c:v>
                </c:pt>
                <c:pt idx="538">
                  <c:v>0.83014735165272813</c:v>
                </c:pt>
                <c:pt idx="539">
                  <c:v>0.81620868180007999</c:v>
                </c:pt>
                <c:pt idx="540">
                  <c:v>0.81740342493030682</c:v>
                </c:pt>
                <c:pt idx="541">
                  <c:v>0.81640780565511784</c:v>
                </c:pt>
                <c:pt idx="542">
                  <c:v>0.81541218637992829</c:v>
                </c:pt>
                <c:pt idx="543">
                  <c:v>0.82058940661091229</c:v>
                </c:pt>
                <c:pt idx="544">
                  <c:v>0.81680605336519341</c:v>
                </c:pt>
                <c:pt idx="545">
                  <c:v>0.81123058542413384</c:v>
                </c:pt>
                <c:pt idx="546">
                  <c:v>0.82178414974113911</c:v>
                </c:pt>
                <c:pt idx="547">
                  <c:v>0.8279569892473122</c:v>
                </c:pt>
                <c:pt idx="548">
                  <c:v>0.83472720031859826</c:v>
                </c:pt>
                <c:pt idx="549">
                  <c:v>0.84149741138988476</c:v>
                </c:pt>
                <c:pt idx="550">
                  <c:v>0.82437275985663117</c:v>
                </c:pt>
                <c:pt idx="551">
                  <c:v>0.81162883313420942</c:v>
                </c:pt>
                <c:pt idx="552">
                  <c:v>0.80266825965750699</c:v>
                </c:pt>
                <c:pt idx="553">
                  <c:v>0.79450418160095582</c:v>
                </c:pt>
                <c:pt idx="554">
                  <c:v>0.8050577459179612</c:v>
                </c:pt>
                <c:pt idx="555">
                  <c:v>0.82556750298685799</c:v>
                </c:pt>
                <c:pt idx="556">
                  <c:v>0.83612106730386337</c:v>
                </c:pt>
                <c:pt idx="557">
                  <c:v>0.84687375547590604</c:v>
                </c:pt>
                <c:pt idx="558">
                  <c:v>0.84169653524492249</c:v>
                </c:pt>
                <c:pt idx="559">
                  <c:v>0.82954998008761471</c:v>
                </c:pt>
                <c:pt idx="560">
                  <c:v>0.82198327359617696</c:v>
                </c:pt>
                <c:pt idx="561">
                  <c:v>0.82258064516129037</c:v>
                </c:pt>
                <c:pt idx="562">
                  <c:v>0.83412982875348485</c:v>
                </c:pt>
                <c:pt idx="563">
                  <c:v>0.83632019115890122</c:v>
                </c:pt>
                <c:pt idx="564">
                  <c:v>0.84249303066507375</c:v>
                </c:pt>
                <c:pt idx="565">
                  <c:v>0.83990442054958181</c:v>
                </c:pt>
                <c:pt idx="566">
                  <c:v>0.83910792512943055</c:v>
                </c:pt>
                <c:pt idx="567">
                  <c:v>0.84428514536041455</c:v>
                </c:pt>
                <c:pt idx="568">
                  <c:v>0.83572281959378725</c:v>
                </c:pt>
                <c:pt idx="569">
                  <c:v>0.8323377140581445</c:v>
                </c:pt>
                <c:pt idx="570">
                  <c:v>0.82337714058144162</c:v>
                </c:pt>
                <c:pt idx="571">
                  <c:v>0.80963759458383133</c:v>
                </c:pt>
                <c:pt idx="572">
                  <c:v>0.81043409000398259</c:v>
                </c:pt>
                <c:pt idx="573">
                  <c:v>0.82138590203106354</c:v>
                </c:pt>
                <c:pt idx="574">
                  <c:v>0.82855436081242562</c:v>
                </c:pt>
                <c:pt idx="575">
                  <c:v>0.82337714058144162</c:v>
                </c:pt>
                <c:pt idx="576">
                  <c:v>0.82158502588610138</c:v>
                </c:pt>
                <c:pt idx="577">
                  <c:v>0.81381919553962578</c:v>
                </c:pt>
                <c:pt idx="578">
                  <c:v>0.80904022301871792</c:v>
                </c:pt>
                <c:pt idx="579">
                  <c:v>0.8178016726403825</c:v>
                </c:pt>
                <c:pt idx="580">
                  <c:v>0.81979291119076059</c:v>
                </c:pt>
                <c:pt idx="581">
                  <c:v>0.81581043409000387</c:v>
                </c:pt>
                <c:pt idx="582">
                  <c:v>0.81023496614894475</c:v>
                </c:pt>
                <c:pt idx="583">
                  <c:v>0.811031461569096</c:v>
                </c:pt>
                <c:pt idx="584">
                  <c:v>0.80366387893269609</c:v>
                </c:pt>
                <c:pt idx="585">
                  <c:v>0.78952608522501011</c:v>
                </c:pt>
                <c:pt idx="586">
                  <c:v>0.77658303464755107</c:v>
                </c:pt>
                <c:pt idx="587">
                  <c:v>0.76821983273596206</c:v>
                </c:pt>
                <c:pt idx="588">
                  <c:v>0.76184786937475124</c:v>
                </c:pt>
                <c:pt idx="589">
                  <c:v>0.76423735563520545</c:v>
                </c:pt>
                <c:pt idx="590">
                  <c:v>0.76861808044603774</c:v>
                </c:pt>
                <c:pt idx="591">
                  <c:v>0.77757865392274006</c:v>
                </c:pt>
                <c:pt idx="592">
                  <c:v>0.78295499800876145</c:v>
                </c:pt>
                <c:pt idx="593">
                  <c:v>0.78056551174830768</c:v>
                </c:pt>
                <c:pt idx="594">
                  <c:v>0.77897252090800484</c:v>
                </c:pt>
                <c:pt idx="595">
                  <c:v>0.76304261250497807</c:v>
                </c:pt>
                <c:pt idx="596">
                  <c:v>0.75686977299880553</c:v>
                </c:pt>
                <c:pt idx="597">
                  <c:v>0.74970131421744335</c:v>
                </c:pt>
                <c:pt idx="598">
                  <c:v>0.75009956192751903</c:v>
                </c:pt>
                <c:pt idx="599">
                  <c:v>0.74870569494225436</c:v>
                </c:pt>
                <c:pt idx="600">
                  <c:v>0.74711270410195141</c:v>
                </c:pt>
                <c:pt idx="601">
                  <c:v>0.74651533253683799</c:v>
                </c:pt>
                <c:pt idx="602">
                  <c:v>0.73516527279968136</c:v>
                </c:pt>
                <c:pt idx="603">
                  <c:v>0.72859418558343314</c:v>
                </c:pt>
                <c:pt idx="604">
                  <c:v>0.71206690561529307</c:v>
                </c:pt>
                <c:pt idx="605">
                  <c:v>0.7078853046594985</c:v>
                </c:pt>
                <c:pt idx="606">
                  <c:v>0.72043010752688197</c:v>
                </c:pt>
                <c:pt idx="607">
                  <c:v>0.73257666268418986</c:v>
                </c:pt>
                <c:pt idx="608">
                  <c:v>0.73974512146555194</c:v>
                </c:pt>
                <c:pt idx="609">
                  <c:v>0.73337315810434112</c:v>
                </c:pt>
                <c:pt idx="610">
                  <c:v>0.71704500199123877</c:v>
                </c:pt>
                <c:pt idx="611">
                  <c:v>0.70489844683393088</c:v>
                </c:pt>
                <c:pt idx="612">
                  <c:v>0.71266427718040648</c:v>
                </c:pt>
                <c:pt idx="613">
                  <c:v>0.70529669454400656</c:v>
                </c:pt>
                <c:pt idx="614">
                  <c:v>0.70489844683393088</c:v>
                </c:pt>
                <c:pt idx="615">
                  <c:v>0.70350457984866621</c:v>
                </c:pt>
                <c:pt idx="616">
                  <c:v>0.69155714854639616</c:v>
                </c:pt>
                <c:pt idx="617">
                  <c:v>0.69633612106730414</c:v>
                </c:pt>
                <c:pt idx="618">
                  <c:v>0.68936678614097979</c:v>
                </c:pt>
                <c:pt idx="619">
                  <c:v>0.69036240541616889</c:v>
                </c:pt>
                <c:pt idx="620">
                  <c:v>0.68936678614097979</c:v>
                </c:pt>
                <c:pt idx="621">
                  <c:v>0.6909597769812823</c:v>
                </c:pt>
                <c:pt idx="622">
                  <c:v>0.69932297889287132</c:v>
                </c:pt>
                <c:pt idx="623">
                  <c:v>0.69315013938669867</c:v>
                </c:pt>
                <c:pt idx="624">
                  <c:v>0.70091596973317427</c:v>
                </c:pt>
                <c:pt idx="625">
                  <c:v>0.70350457984866621</c:v>
                </c:pt>
                <c:pt idx="626">
                  <c:v>0.70430107526881747</c:v>
                </c:pt>
                <c:pt idx="627">
                  <c:v>0.71604938271604968</c:v>
                </c:pt>
                <c:pt idx="628">
                  <c:v>0.71326164874551989</c:v>
                </c:pt>
                <c:pt idx="629">
                  <c:v>0.71943448825169254</c:v>
                </c:pt>
                <c:pt idx="630">
                  <c:v>0.72202309836718448</c:v>
                </c:pt>
                <c:pt idx="631">
                  <c:v>0.7283950617283953</c:v>
                </c:pt>
                <c:pt idx="632">
                  <c:v>0.7343687773795301</c:v>
                </c:pt>
                <c:pt idx="633">
                  <c:v>0.74412584627638423</c:v>
                </c:pt>
                <c:pt idx="634">
                  <c:v>0.75248904818797324</c:v>
                </c:pt>
                <c:pt idx="635">
                  <c:v>0.75089605734767029</c:v>
                </c:pt>
                <c:pt idx="636">
                  <c:v>0.76204699322978908</c:v>
                </c:pt>
                <c:pt idx="637">
                  <c:v>0.76802070888092422</c:v>
                </c:pt>
                <c:pt idx="638">
                  <c:v>0.77618478693747539</c:v>
                </c:pt>
                <c:pt idx="639">
                  <c:v>0.78534448426921566</c:v>
                </c:pt>
                <c:pt idx="640">
                  <c:v>0.79350856232576683</c:v>
                </c:pt>
                <c:pt idx="641">
                  <c:v>0.80306650736758267</c:v>
                </c:pt>
                <c:pt idx="642">
                  <c:v>0.80744723217841496</c:v>
                </c:pt>
                <c:pt idx="643">
                  <c:v>0.8279569892473122</c:v>
                </c:pt>
                <c:pt idx="644">
                  <c:v>0.84309040223018716</c:v>
                </c:pt>
                <c:pt idx="645">
                  <c:v>0.85125448028673834</c:v>
                </c:pt>
                <c:pt idx="646">
                  <c:v>0.86658701712465158</c:v>
                </c:pt>
                <c:pt idx="647">
                  <c:v>0.86957387495021921</c:v>
                </c:pt>
                <c:pt idx="648">
                  <c:v>0.880724810832338</c:v>
                </c:pt>
                <c:pt idx="649">
                  <c:v>0.8968538430904025</c:v>
                </c:pt>
                <c:pt idx="650">
                  <c:v>0.90223018717642389</c:v>
                </c:pt>
                <c:pt idx="651">
                  <c:v>0.91895659099960181</c:v>
                </c:pt>
                <c:pt idx="652">
                  <c:v>0.93647949024293142</c:v>
                </c:pt>
                <c:pt idx="653">
                  <c:v>0.9472321784149742</c:v>
                </c:pt>
                <c:pt idx="654">
                  <c:v>0.96575069693349291</c:v>
                </c:pt>
                <c:pt idx="655">
                  <c:v>0.97212266029470329</c:v>
                </c:pt>
                <c:pt idx="656">
                  <c:v>0.96037435284747108</c:v>
                </c:pt>
                <c:pt idx="657">
                  <c:v>0.97172441258462761</c:v>
                </c:pt>
                <c:pt idx="658">
                  <c:v>0.98267622461170867</c:v>
                </c:pt>
                <c:pt idx="659">
                  <c:v>0.98267622461170867</c:v>
                </c:pt>
                <c:pt idx="660">
                  <c:v>0.9940262843488652</c:v>
                </c:pt>
                <c:pt idx="661">
                  <c:v>0.98725607327757869</c:v>
                </c:pt>
                <c:pt idx="662">
                  <c:v>0.99860613301473533</c:v>
                </c:pt>
                <c:pt idx="663">
                  <c:v>1.0137395459976108</c:v>
                </c:pt>
                <c:pt idx="664">
                  <c:v>1.0236957387495023</c:v>
                </c:pt>
                <c:pt idx="665">
                  <c:v>1.032258064516129</c:v>
                </c:pt>
                <c:pt idx="666">
                  <c:v>1.020310633213859</c:v>
                </c:pt>
                <c:pt idx="667">
                  <c:v>1.0131421744324973</c:v>
                </c:pt>
                <c:pt idx="668">
                  <c:v>1.0073675826363999</c:v>
                </c:pt>
                <c:pt idx="669">
                  <c:v>1.0011947431302273</c:v>
                </c:pt>
                <c:pt idx="670">
                  <c:v>1</c:v>
                </c:pt>
                <c:pt idx="671">
                  <c:v>1.0041816009557945</c:v>
                </c:pt>
                <c:pt idx="672">
                  <c:v>1.0051772202309839</c:v>
                </c:pt>
                <c:pt idx="673">
                  <c:v>1.0079649542015134</c:v>
                </c:pt>
                <c:pt idx="674">
                  <c:v>1.0049780963759463</c:v>
                </c:pt>
                <c:pt idx="675">
                  <c:v>1</c:v>
                </c:pt>
                <c:pt idx="676">
                  <c:v>0.99601752289924328</c:v>
                </c:pt>
                <c:pt idx="677">
                  <c:v>0.98207885304659515</c:v>
                </c:pt>
                <c:pt idx="678">
                  <c:v>0.96515332536837939</c:v>
                </c:pt>
                <c:pt idx="679">
                  <c:v>0.9438470728793309</c:v>
                </c:pt>
                <c:pt idx="680">
                  <c:v>0.92811628833134208</c:v>
                </c:pt>
                <c:pt idx="681">
                  <c:v>0.91776184786937498</c:v>
                </c:pt>
                <c:pt idx="682">
                  <c:v>0.91517323775388293</c:v>
                </c:pt>
                <c:pt idx="683">
                  <c:v>0.9149741138988452</c:v>
                </c:pt>
                <c:pt idx="684">
                  <c:v>0.91517323775388293</c:v>
                </c:pt>
                <c:pt idx="685">
                  <c:v>0.90023894862604581</c:v>
                </c:pt>
                <c:pt idx="686">
                  <c:v>0.87893269613699732</c:v>
                </c:pt>
                <c:pt idx="687">
                  <c:v>0.85085623257666276</c:v>
                </c:pt>
                <c:pt idx="688">
                  <c:v>0.82039028275587444</c:v>
                </c:pt>
                <c:pt idx="689">
                  <c:v>0.80864197530864224</c:v>
                </c:pt>
                <c:pt idx="690">
                  <c:v>0.78773397052966942</c:v>
                </c:pt>
                <c:pt idx="691">
                  <c:v>0.76742333731581036</c:v>
                </c:pt>
                <c:pt idx="692">
                  <c:v>0.74392672242134639</c:v>
                </c:pt>
                <c:pt idx="693">
                  <c:v>0.72242134607726016</c:v>
                </c:pt>
                <c:pt idx="694">
                  <c:v>0.69992035045798517</c:v>
                </c:pt>
                <c:pt idx="695">
                  <c:v>0.67881322182397452</c:v>
                </c:pt>
                <c:pt idx="696">
                  <c:v>0.66308243727598559</c:v>
                </c:pt>
                <c:pt idx="697">
                  <c:v>0.63639984070091615</c:v>
                </c:pt>
                <c:pt idx="698">
                  <c:v>0.62007168458781392</c:v>
                </c:pt>
                <c:pt idx="699">
                  <c:v>0.6049382716049384</c:v>
                </c:pt>
                <c:pt idx="700">
                  <c:v>0.58462763839107945</c:v>
                </c:pt>
                <c:pt idx="701">
                  <c:v>0.56013540422142594</c:v>
                </c:pt>
                <c:pt idx="702">
                  <c:v>0.54121863799283165</c:v>
                </c:pt>
                <c:pt idx="703">
                  <c:v>0.52270011947431294</c:v>
                </c:pt>
                <c:pt idx="704">
                  <c:v>0.49601752289924356</c:v>
                </c:pt>
                <c:pt idx="705">
                  <c:v>0.48068498606133031</c:v>
                </c:pt>
                <c:pt idx="706">
                  <c:v>0.45718837116686584</c:v>
                </c:pt>
                <c:pt idx="707">
                  <c:v>0.43349263241736363</c:v>
                </c:pt>
                <c:pt idx="708">
                  <c:v>0.42433293508562342</c:v>
                </c:pt>
                <c:pt idx="709">
                  <c:v>0.40760653126244545</c:v>
                </c:pt>
                <c:pt idx="710">
                  <c:v>0.38868976503385116</c:v>
                </c:pt>
                <c:pt idx="711">
                  <c:v>0.37953006770211095</c:v>
                </c:pt>
                <c:pt idx="712">
                  <c:v>0.36818000796495437</c:v>
                </c:pt>
                <c:pt idx="713">
                  <c:v>0.35822381521306246</c:v>
                </c:pt>
                <c:pt idx="714">
                  <c:v>0.35045798486658736</c:v>
                </c:pt>
                <c:pt idx="715">
                  <c:v>0.33671843886897657</c:v>
                </c:pt>
                <c:pt idx="716">
                  <c:v>0.32158502588610111</c:v>
                </c:pt>
                <c:pt idx="717">
                  <c:v>0.30963759458383111</c:v>
                </c:pt>
                <c:pt idx="718">
                  <c:v>0.2994822779769018</c:v>
                </c:pt>
                <c:pt idx="719">
                  <c:v>0.29091995221027506</c:v>
                </c:pt>
                <c:pt idx="720">
                  <c:v>0.28315412186379951</c:v>
                </c:pt>
                <c:pt idx="721">
                  <c:v>0.27439267224213493</c:v>
                </c:pt>
                <c:pt idx="722">
                  <c:v>0.27041019514137821</c:v>
                </c:pt>
                <c:pt idx="723">
                  <c:v>0.26622859418558376</c:v>
                </c:pt>
                <c:pt idx="724">
                  <c:v>0.26304261250497835</c:v>
                </c:pt>
                <c:pt idx="725">
                  <c:v>0.25886101154918384</c:v>
                </c:pt>
                <c:pt idx="726">
                  <c:v>0.25348466746316206</c:v>
                </c:pt>
                <c:pt idx="727">
                  <c:v>0.25089605734767051</c:v>
                </c:pt>
                <c:pt idx="728">
                  <c:v>0.24293110314615712</c:v>
                </c:pt>
                <c:pt idx="729">
                  <c:v>0.23217841497411398</c:v>
                </c:pt>
                <c:pt idx="730">
                  <c:v>0.2208283552369574</c:v>
                </c:pt>
                <c:pt idx="731">
                  <c:v>0.20848267622461175</c:v>
                </c:pt>
                <c:pt idx="732">
                  <c:v>0.20310633213859039</c:v>
                </c:pt>
                <c:pt idx="733">
                  <c:v>0.20888092393468738</c:v>
                </c:pt>
                <c:pt idx="734">
                  <c:v>0.2148546395858226</c:v>
                </c:pt>
                <c:pt idx="735">
                  <c:v>0.22003185981680615</c:v>
                </c:pt>
                <c:pt idx="736">
                  <c:v>0.22500995619275188</c:v>
                </c:pt>
                <c:pt idx="737">
                  <c:v>0.223815213062525</c:v>
                </c:pt>
                <c:pt idx="738">
                  <c:v>0.21983273596176833</c:v>
                </c:pt>
                <c:pt idx="739">
                  <c:v>0.21784149741139022</c:v>
                </c:pt>
                <c:pt idx="740">
                  <c:v>0.20848267622461175</c:v>
                </c:pt>
                <c:pt idx="741">
                  <c:v>0.19753086419753077</c:v>
                </c:pt>
                <c:pt idx="742">
                  <c:v>0.18996415770609351</c:v>
                </c:pt>
                <c:pt idx="743">
                  <c:v>0.18239745121465578</c:v>
                </c:pt>
                <c:pt idx="744">
                  <c:v>0.17801672640382349</c:v>
                </c:pt>
                <c:pt idx="745">
                  <c:v>0.17602548785344491</c:v>
                </c:pt>
                <c:pt idx="746">
                  <c:v>0.17562724014336931</c:v>
                </c:pt>
                <c:pt idx="747">
                  <c:v>0.17443249701314242</c:v>
                </c:pt>
                <c:pt idx="748">
                  <c:v>0.16865790521704502</c:v>
                </c:pt>
                <c:pt idx="749">
                  <c:v>0.16646754281162907</c:v>
                </c:pt>
                <c:pt idx="750">
                  <c:v>0.16228594185583459</c:v>
                </c:pt>
                <c:pt idx="751">
                  <c:v>0.15790521704500229</c:v>
                </c:pt>
                <c:pt idx="752">
                  <c:v>0.15551573078454811</c:v>
                </c:pt>
                <c:pt idx="753">
                  <c:v>0.15193150139386705</c:v>
                </c:pt>
                <c:pt idx="754">
                  <c:v>0.14934289127837508</c:v>
                </c:pt>
                <c:pt idx="755">
                  <c:v>0.14735165272799694</c:v>
                </c:pt>
                <c:pt idx="756">
                  <c:v>0.14555953803265664</c:v>
                </c:pt>
                <c:pt idx="757">
                  <c:v>0.1377937076861811</c:v>
                </c:pt>
                <c:pt idx="758">
                  <c:v>0.13181999203504588</c:v>
                </c:pt>
                <c:pt idx="759">
                  <c:v>0.1262445240939867</c:v>
                </c:pt>
                <c:pt idx="760">
                  <c:v>0.12604540023894889</c:v>
                </c:pt>
                <c:pt idx="761">
                  <c:v>0.12982875348466777</c:v>
                </c:pt>
                <c:pt idx="762">
                  <c:v>0.12724014336917577</c:v>
                </c:pt>
                <c:pt idx="763">
                  <c:v>0.12385503783353252</c:v>
                </c:pt>
                <c:pt idx="764">
                  <c:v>0.11270410195141375</c:v>
                </c:pt>
                <c:pt idx="765">
                  <c:v>0.10394265232974916</c:v>
                </c:pt>
                <c:pt idx="766">
                  <c:v>9.8964555953803421E-2</c:v>
                </c:pt>
                <c:pt idx="767">
                  <c:v>9.3389088012744259E-2</c:v>
                </c:pt>
                <c:pt idx="768">
                  <c:v>9.3189964157706001E-2</c:v>
                </c:pt>
                <c:pt idx="769">
                  <c:v>9.2592592592592574E-2</c:v>
                </c:pt>
                <c:pt idx="770">
                  <c:v>9.7371565113500924E-2</c:v>
                </c:pt>
                <c:pt idx="771">
                  <c:v>9.6774193548387052E-2</c:v>
                </c:pt>
                <c:pt idx="772">
                  <c:v>9.0800477897252263E-2</c:v>
                </c:pt>
                <c:pt idx="773">
                  <c:v>8.8012743926722453E-2</c:v>
                </c:pt>
                <c:pt idx="774">
                  <c:v>8.0047789725209109E-2</c:v>
                </c:pt>
                <c:pt idx="775">
                  <c:v>7.586618876941463E-2</c:v>
                </c:pt>
                <c:pt idx="776">
                  <c:v>7.8454798884906612E-2</c:v>
                </c:pt>
                <c:pt idx="777">
                  <c:v>7.6264436479490244E-2</c:v>
                </c:pt>
                <c:pt idx="778">
                  <c:v>7.407407407407432E-2</c:v>
                </c:pt>
                <c:pt idx="779">
                  <c:v>7.3476702508960878E-2</c:v>
                </c:pt>
                <c:pt idx="780">
                  <c:v>6.9494225408204213E-2</c:v>
                </c:pt>
                <c:pt idx="781">
                  <c:v>6.7702110712863459E-2</c:v>
                </c:pt>
                <c:pt idx="782">
                  <c:v>6.3918757467144607E-2</c:v>
                </c:pt>
                <c:pt idx="783">
                  <c:v>6.073277578653917E-2</c:v>
                </c:pt>
                <c:pt idx="784">
                  <c:v>6.1728395061728676E-2</c:v>
                </c:pt>
                <c:pt idx="785">
                  <c:v>6.3122262046993352E-2</c:v>
                </c:pt>
                <c:pt idx="786">
                  <c:v>6.4516129032258035E-2</c:v>
                </c:pt>
                <c:pt idx="787">
                  <c:v>6.5710872162485348E-2</c:v>
                </c:pt>
                <c:pt idx="788">
                  <c:v>5.9737156511350115E-2</c:v>
                </c:pt>
                <c:pt idx="789">
                  <c:v>5.6551174830744684E-2</c:v>
                </c:pt>
                <c:pt idx="790">
                  <c:v>5.3365193150139704E-2</c:v>
                </c:pt>
                <c:pt idx="791">
                  <c:v>5.0776583034647708E-2</c:v>
                </c:pt>
                <c:pt idx="792">
                  <c:v>5.5555555555555629E-2</c:v>
                </c:pt>
                <c:pt idx="793">
                  <c:v>5.436081242532876E-2</c:v>
                </c:pt>
                <c:pt idx="794">
                  <c:v>5.2966945440063633E-2</c:v>
                </c:pt>
                <c:pt idx="795">
                  <c:v>4.9780963759458653E-2</c:v>
                </c:pt>
                <c:pt idx="796">
                  <c:v>4.7590601354042278E-2</c:v>
                </c:pt>
                <c:pt idx="797">
                  <c:v>3.9625647152528934E-2</c:v>
                </c:pt>
                <c:pt idx="798">
                  <c:v>3.7037037037036938E-2</c:v>
                </c:pt>
                <c:pt idx="799">
                  <c:v>3.1660692951015583E-2</c:v>
                </c:pt>
                <c:pt idx="800">
                  <c:v>2.6881720430107663E-2</c:v>
                </c:pt>
                <c:pt idx="801">
                  <c:v>2.6483472720032038E-2</c:v>
                </c:pt>
                <c:pt idx="802">
                  <c:v>2.1704500199124118E-2</c:v>
                </c:pt>
                <c:pt idx="803">
                  <c:v>2.4890481879729105E-2</c:v>
                </c:pt>
                <c:pt idx="804">
                  <c:v>2.4093986459577856E-2</c:v>
                </c:pt>
                <c:pt idx="805">
                  <c:v>2.3098367184388801E-2</c:v>
                </c:pt>
                <c:pt idx="806">
                  <c:v>2.7877339705296721E-2</c:v>
                </c:pt>
                <c:pt idx="807">
                  <c:v>2.4691358024691294E-2</c:v>
                </c:pt>
                <c:pt idx="808">
                  <c:v>2.6483472720032038E-2</c:v>
                </c:pt>
                <c:pt idx="809">
                  <c:v>2.7678215850258907E-2</c:v>
                </c:pt>
                <c:pt idx="810">
                  <c:v>2.3496614894464422E-2</c:v>
                </c:pt>
                <c:pt idx="811">
                  <c:v>2.1505376344086308E-2</c:v>
                </c:pt>
                <c:pt idx="812">
                  <c:v>1.6527279968140133E-2</c:v>
                </c:pt>
                <c:pt idx="813">
                  <c:v>1.4137793707686393E-2</c:v>
                </c:pt>
                <c:pt idx="814">
                  <c:v>1.0155316606929719E-2</c:v>
                </c:pt>
                <c:pt idx="815">
                  <c:v>2.9868578255676163E-3</c:v>
                </c:pt>
                <c:pt idx="816">
                  <c:v>-3.982477100756232E-4</c:v>
                </c:pt>
                <c:pt idx="817">
                  <c:v>-4.5798486658701091E-3</c:v>
                </c:pt>
                <c:pt idx="818">
                  <c:v>-8.7614496216645958E-3</c:v>
                </c:pt>
                <c:pt idx="819">
                  <c:v>-4.7789725209079212E-3</c:v>
                </c:pt>
                <c:pt idx="820">
                  <c:v>0</c:v>
                </c:pt>
                <c:pt idx="821">
                  <c:v>-5.9737156511343486E-4</c:v>
                </c:pt>
                <c:pt idx="822">
                  <c:v>0</c:v>
                </c:pt>
                <c:pt idx="823">
                  <c:v>2.3894862604541814E-3</c:v>
                </c:pt>
                <c:pt idx="824">
                  <c:v>5.9737156511343486E-4</c:v>
                </c:pt>
                <c:pt idx="825">
                  <c:v>2.588610115491993E-3</c:v>
                </c:pt>
                <c:pt idx="826">
                  <c:v>3.982477100756232E-4</c:v>
                </c:pt>
                <c:pt idx="827">
                  <c:v>-3.9824771007566746E-3</c:v>
                </c:pt>
                <c:pt idx="828">
                  <c:v>-9.3588211867780303E-3</c:v>
                </c:pt>
                <c:pt idx="829">
                  <c:v>-1.6328156113102319E-2</c:v>
                </c:pt>
                <c:pt idx="830">
                  <c:v>-1.0155316606929277E-2</c:v>
                </c:pt>
                <c:pt idx="831">
                  <c:v>-1.0354440461967087E-2</c:v>
                </c:pt>
                <c:pt idx="832">
                  <c:v>-1.4735165272799385E-2</c:v>
                </c:pt>
                <c:pt idx="833">
                  <c:v>-1.5133412982875452E-2</c:v>
                </c:pt>
                <c:pt idx="834">
                  <c:v>-2.0908004778972429E-2</c:v>
                </c:pt>
                <c:pt idx="835">
                  <c:v>-2.5487853444842539E-2</c:v>
                </c:pt>
                <c:pt idx="836">
                  <c:v>-2.8275587415372342E-2</c:v>
                </c:pt>
                <c:pt idx="837">
                  <c:v>-2.9470330545599215E-2</c:v>
                </c:pt>
                <c:pt idx="838">
                  <c:v>-3.1461569095977769E-2</c:v>
                </c:pt>
                <c:pt idx="839">
                  <c:v>-3.3851055356431514E-2</c:v>
                </c:pt>
                <c:pt idx="840">
                  <c:v>-2.887295898048578E-2</c:v>
                </c:pt>
                <c:pt idx="841">
                  <c:v>-3.046594982078827E-2</c:v>
                </c:pt>
                <c:pt idx="842">
                  <c:v>-3.4846674631620569E-2</c:v>
                </c:pt>
                <c:pt idx="843">
                  <c:v>-3.3452807646355887E-2</c:v>
                </c:pt>
                <c:pt idx="844">
                  <c:v>-3.4249303066507135E-2</c:v>
                </c:pt>
                <c:pt idx="845">
                  <c:v>-3.6638789326961317E-2</c:v>
                </c:pt>
                <c:pt idx="846">
                  <c:v>-3.3452807646355887E-2</c:v>
                </c:pt>
                <c:pt idx="847">
                  <c:v>-3.4846674631620569E-2</c:v>
                </c:pt>
                <c:pt idx="848">
                  <c:v>-3.8829151732377241E-2</c:v>
                </c:pt>
                <c:pt idx="849">
                  <c:v>-3.8430904022301621E-2</c:v>
                </c:pt>
                <c:pt idx="850">
                  <c:v>-3.5643170051772255E-2</c:v>
                </c:pt>
                <c:pt idx="851">
                  <c:v>-3.6439665471923503E-2</c:v>
                </c:pt>
                <c:pt idx="852">
                  <c:v>-3.8032656312226E-2</c:v>
                </c:pt>
                <c:pt idx="853">
                  <c:v>-3.7435284747112559E-2</c:v>
                </c:pt>
                <c:pt idx="854">
                  <c:v>-4.4404619673436854E-2</c:v>
                </c:pt>
                <c:pt idx="855">
                  <c:v>-4.8984468339306961E-2</c:v>
                </c:pt>
                <c:pt idx="856">
                  <c:v>-4.8785344484269147E-2</c:v>
                </c:pt>
                <c:pt idx="857">
                  <c:v>-4.9183592194344775E-2</c:v>
                </c:pt>
                <c:pt idx="858">
                  <c:v>-4.9980087614496023E-2</c:v>
                </c:pt>
                <c:pt idx="859">
                  <c:v>-5.0975706889685078E-2</c:v>
                </c:pt>
                <c:pt idx="860">
                  <c:v>-4.9183592194344775E-2</c:v>
                </c:pt>
                <c:pt idx="861">
                  <c:v>-5.2966945440063633E-2</c:v>
                </c:pt>
                <c:pt idx="862">
                  <c:v>-5.3962564715252695E-2</c:v>
                </c:pt>
                <c:pt idx="863">
                  <c:v>-5.5356431700517815E-2</c:v>
                </c:pt>
                <c:pt idx="864">
                  <c:v>-6.2724014336917294E-2</c:v>
                </c:pt>
                <c:pt idx="865">
                  <c:v>-6.4117881322182407E-2</c:v>
                </c:pt>
                <c:pt idx="866">
                  <c:v>-6.5710872162484904E-2</c:v>
                </c:pt>
                <c:pt idx="867">
                  <c:v>-6.3321385902031166E-2</c:v>
                </c:pt>
                <c:pt idx="868">
                  <c:v>-5.6152927120669063E-2</c:v>
                </c:pt>
                <c:pt idx="869">
                  <c:v>-5.4759060135403943E-2</c:v>
                </c:pt>
                <c:pt idx="870">
                  <c:v>-5.1772202309836764E-2</c:v>
                </c:pt>
                <c:pt idx="871">
                  <c:v>-5.5754679410593443E-2</c:v>
                </c:pt>
                <c:pt idx="872">
                  <c:v>-6.2325766626841667E-2</c:v>
                </c:pt>
                <c:pt idx="873">
                  <c:v>-6.3918757467144607E-2</c:v>
                </c:pt>
                <c:pt idx="874">
                  <c:v>-6.6308243727598346E-2</c:v>
                </c:pt>
                <c:pt idx="875">
                  <c:v>-6.2724014336917294E-2</c:v>
                </c:pt>
                <c:pt idx="876">
                  <c:v>-6.2923138191955094E-2</c:v>
                </c:pt>
                <c:pt idx="877">
                  <c:v>-6.7502986857825659E-2</c:v>
                </c:pt>
                <c:pt idx="878">
                  <c:v>-6.5909996017522718E-2</c:v>
                </c:pt>
                <c:pt idx="879">
                  <c:v>-7.0091596973317197E-2</c:v>
                </c:pt>
                <c:pt idx="880">
                  <c:v>-6.8896853843090328E-2</c:v>
                </c:pt>
                <c:pt idx="881">
                  <c:v>-6.4914376742333663E-2</c:v>
                </c:pt>
                <c:pt idx="882">
                  <c:v>-6.252489048187948E-2</c:v>
                </c:pt>
                <c:pt idx="883">
                  <c:v>-6.2923138191955094E-2</c:v>
                </c:pt>
                <c:pt idx="884">
                  <c:v>-6.6905615292711773E-2</c:v>
                </c:pt>
                <c:pt idx="885">
                  <c:v>-7.3277578653922634E-2</c:v>
                </c:pt>
                <c:pt idx="886">
                  <c:v>-7.8853046594981796E-2</c:v>
                </c:pt>
                <c:pt idx="887">
                  <c:v>-8.2437275985662847E-2</c:v>
                </c:pt>
                <c:pt idx="888">
                  <c:v>-8.1043409000398164E-2</c:v>
                </c:pt>
                <c:pt idx="889">
                  <c:v>-7.5069693349262931E-2</c:v>
                </c:pt>
                <c:pt idx="890">
                  <c:v>-7.3675826363998248E-2</c:v>
                </c:pt>
                <c:pt idx="891">
                  <c:v>-7.3874950219036062E-2</c:v>
                </c:pt>
                <c:pt idx="892">
                  <c:v>-7.8056551174830555E-2</c:v>
                </c:pt>
                <c:pt idx="893">
                  <c:v>-8.1441656710473792E-2</c:v>
                </c:pt>
                <c:pt idx="894">
                  <c:v>-8.2238152130625033E-2</c:v>
                </c:pt>
                <c:pt idx="895">
                  <c:v>-8.5225009956192657E-2</c:v>
                </c:pt>
                <c:pt idx="896">
                  <c:v>-8.6021505376343899E-2</c:v>
                </c:pt>
                <c:pt idx="897">
                  <c:v>-9.0203106332138391E-2</c:v>
                </c:pt>
                <c:pt idx="898">
                  <c:v>-9.1596973317403504E-2</c:v>
                </c:pt>
                <c:pt idx="899">
                  <c:v>-9.4583831142970684E-2</c:v>
                </c:pt>
                <c:pt idx="900">
                  <c:v>-9.7371565113500494E-2</c:v>
                </c:pt>
                <c:pt idx="901">
                  <c:v>-9.4583831142970684E-2</c:v>
                </c:pt>
                <c:pt idx="902">
                  <c:v>-9.7371565113500494E-2</c:v>
                </c:pt>
                <c:pt idx="903">
                  <c:v>-9.4583831142970684E-2</c:v>
                </c:pt>
                <c:pt idx="904">
                  <c:v>-9.3787335722819443E-2</c:v>
                </c:pt>
                <c:pt idx="905">
                  <c:v>-9.3588211867781629E-2</c:v>
                </c:pt>
                <c:pt idx="906">
                  <c:v>-9.2990840302668187E-2</c:v>
                </c:pt>
                <c:pt idx="907">
                  <c:v>-9.6176821983273625E-2</c:v>
                </c:pt>
                <c:pt idx="908">
                  <c:v>-9.5579450418160183E-2</c:v>
                </c:pt>
                <c:pt idx="909">
                  <c:v>-9.8566308243727363E-2</c:v>
                </c:pt>
                <c:pt idx="910">
                  <c:v>-0.10234966148944623</c:v>
                </c:pt>
                <c:pt idx="911">
                  <c:v>-0.10414177618478697</c:v>
                </c:pt>
                <c:pt idx="912">
                  <c:v>-0.10792512943050583</c:v>
                </c:pt>
                <c:pt idx="913">
                  <c:v>-0.11389884508164062</c:v>
                </c:pt>
                <c:pt idx="914">
                  <c:v>-0.11688570290720823</c:v>
                </c:pt>
                <c:pt idx="915">
                  <c:v>-0.11549183592194312</c:v>
                </c:pt>
                <c:pt idx="916">
                  <c:v>-0.11628833134209481</c:v>
                </c:pt>
                <c:pt idx="917">
                  <c:v>-0.11648745519713262</c:v>
                </c:pt>
                <c:pt idx="918">
                  <c:v>-0.11369972122660281</c:v>
                </c:pt>
                <c:pt idx="919">
                  <c:v>-0.11907606531262417</c:v>
                </c:pt>
                <c:pt idx="920">
                  <c:v>-0.12046993229788928</c:v>
                </c:pt>
                <c:pt idx="921">
                  <c:v>-0.12046993229788928</c:v>
                </c:pt>
                <c:pt idx="922">
                  <c:v>-0.1222620469932296</c:v>
                </c:pt>
                <c:pt idx="923">
                  <c:v>-0.1206690561529271</c:v>
                </c:pt>
                <c:pt idx="924">
                  <c:v>-0.11847869374751073</c:v>
                </c:pt>
                <c:pt idx="925">
                  <c:v>-0.11887694145758636</c:v>
                </c:pt>
                <c:pt idx="926">
                  <c:v>-0.11250497809637594</c:v>
                </c:pt>
                <c:pt idx="927">
                  <c:v>-0.10951812027080832</c:v>
                </c:pt>
                <c:pt idx="928">
                  <c:v>-0.10951812027080832</c:v>
                </c:pt>
                <c:pt idx="929">
                  <c:v>-0.11150935882118689</c:v>
                </c:pt>
                <c:pt idx="930">
                  <c:v>-0.11947431302269979</c:v>
                </c:pt>
                <c:pt idx="931">
                  <c:v>-0.12325766626841865</c:v>
                </c:pt>
                <c:pt idx="932">
                  <c:v>-0.12246117084826741</c:v>
                </c:pt>
                <c:pt idx="933">
                  <c:v>-0.12027080844285147</c:v>
                </c:pt>
                <c:pt idx="934">
                  <c:v>-0.11648745519713262</c:v>
                </c:pt>
                <c:pt idx="935">
                  <c:v>-0.11708482676224605</c:v>
                </c:pt>
                <c:pt idx="936">
                  <c:v>-0.11529271206690531</c:v>
                </c:pt>
                <c:pt idx="937">
                  <c:v>-0.12186379928315397</c:v>
                </c:pt>
                <c:pt idx="938">
                  <c:v>-0.12843488649940263</c:v>
                </c:pt>
                <c:pt idx="939">
                  <c:v>-0.13221823974512151</c:v>
                </c:pt>
                <c:pt idx="940">
                  <c:v>-0.13639984070091599</c:v>
                </c:pt>
                <c:pt idx="941">
                  <c:v>-0.1365989645559538</c:v>
                </c:pt>
                <c:pt idx="942">
                  <c:v>-0.13301473516527273</c:v>
                </c:pt>
                <c:pt idx="943">
                  <c:v>-0.13281561131023492</c:v>
                </c:pt>
                <c:pt idx="944">
                  <c:v>-0.13321385902031055</c:v>
                </c:pt>
                <c:pt idx="945">
                  <c:v>-0.1294305057745917</c:v>
                </c:pt>
                <c:pt idx="946">
                  <c:v>-0.13042612504978077</c:v>
                </c:pt>
                <c:pt idx="947">
                  <c:v>-0.12962962962962951</c:v>
                </c:pt>
                <c:pt idx="948">
                  <c:v>-0.12743926722421314</c:v>
                </c:pt>
                <c:pt idx="949">
                  <c:v>-0.13241736360015932</c:v>
                </c:pt>
                <c:pt idx="950">
                  <c:v>-0.13181999203504588</c:v>
                </c:pt>
                <c:pt idx="951">
                  <c:v>-0.13620071684587817</c:v>
                </c:pt>
                <c:pt idx="952">
                  <c:v>-0.14137793707686172</c:v>
                </c:pt>
                <c:pt idx="953">
                  <c:v>-0.14396654719235372</c:v>
                </c:pt>
                <c:pt idx="954">
                  <c:v>-0.14854639585822382</c:v>
                </c:pt>
                <c:pt idx="955">
                  <c:v>-0.14755077658303431</c:v>
                </c:pt>
                <c:pt idx="956">
                  <c:v>-0.14536041417761839</c:v>
                </c:pt>
                <c:pt idx="957">
                  <c:v>-0.1455595380326562</c:v>
                </c:pt>
                <c:pt idx="958">
                  <c:v>-0.14277180406212639</c:v>
                </c:pt>
                <c:pt idx="959">
                  <c:v>-0.14615690959776964</c:v>
                </c:pt>
                <c:pt idx="960">
                  <c:v>-0.151533253683791</c:v>
                </c:pt>
                <c:pt idx="961">
                  <c:v>-0.15392273994424518</c:v>
                </c:pt>
                <c:pt idx="962">
                  <c:v>-0.15571485463958593</c:v>
                </c:pt>
                <c:pt idx="963">
                  <c:v>-0.15770609318996404</c:v>
                </c:pt>
                <c:pt idx="964">
                  <c:v>-0.15491835921943423</c:v>
                </c:pt>
                <c:pt idx="965">
                  <c:v>-0.15870171246515311</c:v>
                </c:pt>
                <c:pt idx="966">
                  <c:v>-0.15949820788530433</c:v>
                </c:pt>
                <c:pt idx="967">
                  <c:v>-0.15531660692950985</c:v>
                </c:pt>
                <c:pt idx="968">
                  <c:v>-0.15571485463958593</c:v>
                </c:pt>
                <c:pt idx="969">
                  <c:v>-0.15252887295898049</c:v>
                </c:pt>
                <c:pt idx="970">
                  <c:v>-0.15352449223416956</c:v>
                </c:pt>
                <c:pt idx="971">
                  <c:v>-0.16029470330545603</c:v>
                </c:pt>
                <c:pt idx="972">
                  <c:v>-0.16367980884109928</c:v>
                </c:pt>
                <c:pt idx="973">
                  <c:v>-0.16407805655117488</c:v>
                </c:pt>
                <c:pt idx="974">
                  <c:v>-0.16089207487056947</c:v>
                </c:pt>
                <c:pt idx="975">
                  <c:v>-0.1630824372759854</c:v>
                </c:pt>
                <c:pt idx="976">
                  <c:v>-0.1642771804062127</c:v>
                </c:pt>
                <c:pt idx="977">
                  <c:v>-0.16925527678215843</c:v>
                </c:pt>
                <c:pt idx="978">
                  <c:v>-0.17781760254878523</c:v>
                </c:pt>
                <c:pt idx="979">
                  <c:v>-0.17801672640382304</c:v>
                </c:pt>
                <c:pt idx="980">
                  <c:v>-0.17403424930306635</c:v>
                </c:pt>
                <c:pt idx="981">
                  <c:v>-0.17801672640382304</c:v>
                </c:pt>
                <c:pt idx="982">
                  <c:v>-0.17323775388291512</c:v>
                </c:pt>
                <c:pt idx="983">
                  <c:v>-0.17343687773795294</c:v>
                </c:pt>
                <c:pt idx="984">
                  <c:v>-0.17522899243329323</c:v>
                </c:pt>
                <c:pt idx="985">
                  <c:v>-0.17323775388291512</c:v>
                </c:pt>
                <c:pt idx="986">
                  <c:v>-0.17702110712863398</c:v>
                </c:pt>
                <c:pt idx="987">
                  <c:v>-0.1774193548387096</c:v>
                </c:pt>
                <c:pt idx="988">
                  <c:v>-0.17841497411389864</c:v>
                </c:pt>
                <c:pt idx="989">
                  <c:v>-0.1818000796495419</c:v>
                </c:pt>
                <c:pt idx="990">
                  <c:v>-0.18359219434488219</c:v>
                </c:pt>
                <c:pt idx="991">
                  <c:v>-0.18160095579450408</c:v>
                </c:pt>
                <c:pt idx="992">
                  <c:v>-0.18936678614097963</c:v>
                </c:pt>
                <c:pt idx="993">
                  <c:v>-0.19514137793707659</c:v>
                </c:pt>
                <c:pt idx="994">
                  <c:v>-0.19872560732775765</c:v>
                </c:pt>
                <c:pt idx="995">
                  <c:v>-0.20549581839904413</c:v>
                </c:pt>
                <c:pt idx="996">
                  <c:v>-0.20230983671843869</c:v>
                </c:pt>
                <c:pt idx="997">
                  <c:v>-0.19394663480684973</c:v>
                </c:pt>
                <c:pt idx="998">
                  <c:v>-0.18677817602548763</c:v>
                </c:pt>
                <c:pt idx="999">
                  <c:v>-0.18199920350457971</c:v>
                </c:pt>
                <c:pt idx="1000">
                  <c:v>-0.18558343289526075</c:v>
                </c:pt>
                <c:pt idx="1001">
                  <c:v>-0.19215452011150944</c:v>
                </c:pt>
                <c:pt idx="1002">
                  <c:v>-0.19573874950219003</c:v>
                </c:pt>
                <c:pt idx="1003">
                  <c:v>-0.2050975706889685</c:v>
                </c:pt>
                <c:pt idx="1004">
                  <c:v>-0.20629231381919538</c:v>
                </c:pt>
                <c:pt idx="1005">
                  <c:v>-0.2050975706889685</c:v>
                </c:pt>
                <c:pt idx="1006">
                  <c:v>-0.20848267622461175</c:v>
                </c:pt>
                <c:pt idx="1007">
                  <c:v>-0.20011947431302277</c:v>
                </c:pt>
                <c:pt idx="1008">
                  <c:v>-0.20151334129828746</c:v>
                </c:pt>
                <c:pt idx="1009">
                  <c:v>-0.19852648347271984</c:v>
                </c:pt>
                <c:pt idx="1010">
                  <c:v>-0.19474313022700099</c:v>
                </c:pt>
                <c:pt idx="1011">
                  <c:v>-0.19553962564715222</c:v>
                </c:pt>
                <c:pt idx="1012">
                  <c:v>-0.1935483870967741</c:v>
                </c:pt>
                <c:pt idx="1013">
                  <c:v>-0.20171246515332528</c:v>
                </c:pt>
                <c:pt idx="1014">
                  <c:v>-0.20908004778972519</c:v>
                </c:pt>
                <c:pt idx="1015">
                  <c:v>-0.2110712863401033</c:v>
                </c:pt>
                <c:pt idx="1016">
                  <c:v>-0.21724412584627634</c:v>
                </c:pt>
                <c:pt idx="1017">
                  <c:v>-0.21823974512146541</c:v>
                </c:pt>
                <c:pt idx="1018">
                  <c:v>-0.21903624054161663</c:v>
                </c:pt>
                <c:pt idx="1019">
                  <c:v>-0.22321784149741114</c:v>
                </c:pt>
                <c:pt idx="1020">
                  <c:v>-0.21963361210673008</c:v>
                </c:pt>
                <c:pt idx="1021">
                  <c:v>-0.21286340103544404</c:v>
                </c:pt>
                <c:pt idx="1022">
                  <c:v>-0.21186778176025498</c:v>
                </c:pt>
                <c:pt idx="1023">
                  <c:v>-0.21306252489048186</c:v>
                </c:pt>
                <c:pt idx="1024">
                  <c:v>-0.21744324970131415</c:v>
                </c:pt>
                <c:pt idx="1025">
                  <c:v>-0.22560732775786532</c:v>
                </c:pt>
                <c:pt idx="1026">
                  <c:v>-0.22819593787335732</c:v>
                </c:pt>
                <c:pt idx="1027">
                  <c:v>-0.22500995619275188</c:v>
                </c:pt>
                <c:pt idx="1028">
                  <c:v>-0.22500995619275188</c:v>
                </c:pt>
                <c:pt idx="1029">
                  <c:v>-0.22341696535244895</c:v>
                </c:pt>
                <c:pt idx="1030">
                  <c:v>-0.2226204699322977</c:v>
                </c:pt>
                <c:pt idx="1031">
                  <c:v>-0.21923536439665445</c:v>
                </c:pt>
                <c:pt idx="1032">
                  <c:v>-0.22341696535244895</c:v>
                </c:pt>
                <c:pt idx="1033">
                  <c:v>-0.22620469932297874</c:v>
                </c:pt>
                <c:pt idx="1034">
                  <c:v>-0.22779769016328125</c:v>
                </c:pt>
                <c:pt idx="1035">
                  <c:v>-0.22899243329350855</c:v>
                </c:pt>
                <c:pt idx="1036">
                  <c:v>-0.22839506172839513</c:v>
                </c:pt>
                <c:pt idx="1037">
                  <c:v>-0.23098367184388666</c:v>
                </c:pt>
                <c:pt idx="1038">
                  <c:v>-0.23456790123456772</c:v>
                </c:pt>
                <c:pt idx="1039">
                  <c:v>-0.24034249303066516</c:v>
                </c:pt>
                <c:pt idx="1040">
                  <c:v>-0.24651533253683774</c:v>
                </c:pt>
                <c:pt idx="1041">
                  <c:v>-0.24970131421744318</c:v>
                </c:pt>
                <c:pt idx="1042">
                  <c:v>-0.24771007566706463</c:v>
                </c:pt>
                <c:pt idx="1043">
                  <c:v>-0.24352847471127012</c:v>
                </c:pt>
                <c:pt idx="1044">
                  <c:v>-0.23974512146555127</c:v>
                </c:pt>
                <c:pt idx="1045">
                  <c:v>-0.23516527279968116</c:v>
                </c:pt>
                <c:pt idx="1046">
                  <c:v>-0.23496614894464335</c:v>
                </c:pt>
                <c:pt idx="1047">
                  <c:v>-0.23994424532058908</c:v>
                </c:pt>
                <c:pt idx="1048">
                  <c:v>-0.24512146555157308</c:v>
                </c:pt>
                <c:pt idx="1049">
                  <c:v>-0.24910394265232974</c:v>
                </c:pt>
                <c:pt idx="1050">
                  <c:v>-0.25925925925925902</c:v>
                </c:pt>
                <c:pt idx="1051">
                  <c:v>-0.26284348864994006</c:v>
                </c:pt>
                <c:pt idx="1052">
                  <c:v>-0.26762246117084798</c:v>
                </c:pt>
                <c:pt idx="1053">
                  <c:v>-0.27041019514137776</c:v>
                </c:pt>
                <c:pt idx="1054">
                  <c:v>-0.2706093189964156</c:v>
                </c:pt>
                <c:pt idx="1055">
                  <c:v>-0.25945838311429681</c:v>
                </c:pt>
                <c:pt idx="1056">
                  <c:v>-0.25746714456391873</c:v>
                </c:pt>
                <c:pt idx="1057">
                  <c:v>-0.2544802867383511</c:v>
                </c:pt>
                <c:pt idx="1058">
                  <c:v>-0.2485065710872163</c:v>
                </c:pt>
                <c:pt idx="1059">
                  <c:v>-0.25049780963759444</c:v>
                </c:pt>
                <c:pt idx="1060">
                  <c:v>-0.2502986857825566</c:v>
                </c:pt>
                <c:pt idx="1061">
                  <c:v>-0.24551971326164868</c:v>
                </c:pt>
                <c:pt idx="1062">
                  <c:v>-0.24392672242134575</c:v>
                </c:pt>
                <c:pt idx="1063">
                  <c:v>-0.24014336917562734</c:v>
                </c:pt>
                <c:pt idx="1064">
                  <c:v>-0.23934687375547564</c:v>
                </c:pt>
                <c:pt idx="1065">
                  <c:v>-0.24253285543608108</c:v>
                </c:pt>
                <c:pt idx="1066">
                  <c:v>-0.25109518120270785</c:v>
                </c:pt>
                <c:pt idx="1067">
                  <c:v>-0.26423735563520517</c:v>
                </c:pt>
                <c:pt idx="1068">
                  <c:v>-0.27518916766228574</c:v>
                </c:pt>
                <c:pt idx="1069">
                  <c:v>-0.2835523695738747</c:v>
                </c:pt>
                <c:pt idx="1070">
                  <c:v>-0.28872958980485869</c:v>
                </c:pt>
                <c:pt idx="1071">
                  <c:v>-0.28773397052966915</c:v>
                </c:pt>
                <c:pt idx="1072">
                  <c:v>-0.28554360812425322</c:v>
                </c:pt>
                <c:pt idx="1073">
                  <c:v>-0.28195937873357219</c:v>
                </c:pt>
                <c:pt idx="1074">
                  <c:v>-0.27817602548785331</c:v>
                </c:pt>
                <c:pt idx="1075">
                  <c:v>-0.27638391079251301</c:v>
                </c:pt>
                <c:pt idx="1076">
                  <c:v>-0.28056551174830752</c:v>
                </c:pt>
                <c:pt idx="1077">
                  <c:v>-0.28594185583432885</c:v>
                </c:pt>
                <c:pt idx="1078">
                  <c:v>-0.28952608522500989</c:v>
                </c:pt>
                <c:pt idx="1079">
                  <c:v>-0.29569892473118253</c:v>
                </c:pt>
                <c:pt idx="1080">
                  <c:v>-0.28992433293508552</c:v>
                </c:pt>
                <c:pt idx="1081">
                  <c:v>-0.28056551174830752</c:v>
                </c:pt>
                <c:pt idx="1082">
                  <c:v>-0.2817602548785344</c:v>
                </c:pt>
                <c:pt idx="1083">
                  <c:v>-0.28195937873357219</c:v>
                </c:pt>
                <c:pt idx="1084">
                  <c:v>-0.29091995221027461</c:v>
                </c:pt>
                <c:pt idx="1085">
                  <c:v>-0.29888490641178794</c:v>
                </c:pt>
                <c:pt idx="1086">
                  <c:v>-0.30346475507765808</c:v>
                </c:pt>
                <c:pt idx="1087">
                  <c:v>-0.3072481083233769</c:v>
                </c:pt>
                <c:pt idx="1088">
                  <c:v>-0.29729191557148543</c:v>
                </c:pt>
                <c:pt idx="1089">
                  <c:v>-0.30027877339705306</c:v>
                </c:pt>
                <c:pt idx="1090">
                  <c:v>-0.30127439267224215</c:v>
                </c:pt>
                <c:pt idx="1091">
                  <c:v>-0.2996814018319392</c:v>
                </c:pt>
                <c:pt idx="1092">
                  <c:v>-0.3072481083233769</c:v>
                </c:pt>
                <c:pt idx="1093">
                  <c:v>-0.30923934687375548</c:v>
                </c:pt>
                <c:pt idx="1094">
                  <c:v>-0.31302270011947436</c:v>
                </c:pt>
                <c:pt idx="1095">
                  <c:v>-0.31023496614894452</c:v>
                </c:pt>
                <c:pt idx="1096">
                  <c:v>-0.30884109916367986</c:v>
                </c:pt>
                <c:pt idx="1097">
                  <c:v>-0.30744723217841474</c:v>
                </c:pt>
                <c:pt idx="1098">
                  <c:v>-0.30007964954201483</c:v>
                </c:pt>
                <c:pt idx="1099">
                  <c:v>-0.30366387893269586</c:v>
                </c:pt>
                <c:pt idx="1100">
                  <c:v>-0.31461569095977682</c:v>
                </c:pt>
                <c:pt idx="1101">
                  <c:v>-0.31262445240939873</c:v>
                </c:pt>
                <c:pt idx="1102">
                  <c:v>-0.3158104340900037</c:v>
                </c:pt>
                <c:pt idx="1103">
                  <c:v>-0.32178414974113895</c:v>
                </c:pt>
                <c:pt idx="1104">
                  <c:v>-0.32138590203106332</c:v>
                </c:pt>
                <c:pt idx="1105">
                  <c:v>-0.32417363600159266</c:v>
                </c:pt>
                <c:pt idx="1106">
                  <c:v>-0.32915173237753886</c:v>
                </c:pt>
                <c:pt idx="1107">
                  <c:v>-0.33154121863799257</c:v>
                </c:pt>
                <c:pt idx="1108">
                  <c:v>-0.33313420947829553</c:v>
                </c:pt>
                <c:pt idx="1109">
                  <c:v>-0.32835523695738761</c:v>
                </c:pt>
                <c:pt idx="1110">
                  <c:v>-0.32716049382716028</c:v>
                </c:pt>
                <c:pt idx="1111">
                  <c:v>-0.32616487455197124</c:v>
                </c:pt>
                <c:pt idx="1112">
                  <c:v>-0.32138590203106332</c:v>
                </c:pt>
                <c:pt idx="1113">
                  <c:v>-0.3251692552767822</c:v>
                </c:pt>
                <c:pt idx="1114">
                  <c:v>-0.33074472321784132</c:v>
                </c:pt>
                <c:pt idx="1115">
                  <c:v>-0.32576662684189561</c:v>
                </c:pt>
                <c:pt idx="1116">
                  <c:v>-0.32656312226204687</c:v>
                </c:pt>
                <c:pt idx="1117">
                  <c:v>-0.33174034249303042</c:v>
                </c:pt>
                <c:pt idx="1118">
                  <c:v>-0.33213859020310604</c:v>
                </c:pt>
                <c:pt idx="1119">
                  <c:v>-0.34149741138988449</c:v>
                </c:pt>
                <c:pt idx="1120">
                  <c:v>-0.35125448028673817</c:v>
                </c:pt>
                <c:pt idx="1121">
                  <c:v>-0.35364396654719232</c:v>
                </c:pt>
                <c:pt idx="1122">
                  <c:v>-0.36519315013938675</c:v>
                </c:pt>
                <c:pt idx="1123">
                  <c:v>-0.36917562724014341</c:v>
                </c:pt>
                <c:pt idx="1124">
                  <c:v>-0.36061330147351661</c:v>
                </c:pt>
                <c:pt idx="1125">
                  <c:v>-0.35583432895260825</c:v>
                </c:pt>
                <c:pt idx="1126">
                  <c:v>-0.34547988849064115</c:v>
                </c:pt>
                <c:pt idx="1127">
                  <c:v>-0.32735961768219812</c:v>
                </c:pt>
                <c:pt idx="1128">
                  <c:v>-0.32994822779769012</c:v>
                </c:pt>
                <c:pt idx="1129">
                  <c:v>-0.3412982875348467</c:v>
                </c:pt>
                <c:pt idx="1130">
                  <c:v>-0.35205097570688937</c:v>
                </c:pt>
                <c:pt idx="1131">
                  <c:v>-0.3574273197929112</c:v>
                </c:pt>
                <c:pt idx="1132">
                  <c:v>-0.36539227399442453</c:v>
                </c:pt>
                <c:pt idx="1133">
                  <c:v>-0.36977299880525683</c:v>
                </c:pt>
                <c:pt idx="1134">
                  <c:v>-0.37196336121067275</c:v>
                </c:pt>
                <c:pt idx="1135">
                  <c:v>-0.37733970529669458</c:v>
                </c:pt>
                <c:pt idx="1136">
                  <c:v>-0.38072481083233778</c:v>
                </c:pt>
                <c:pt idx="1137">
                  <c:v>-0.37435284747112696</c:v>
                </c:pt>
                <c:pt idx="1138">
                  <c:v>-0.36977299880525683</c:v>
                </c:pt>
                <c:pt idx="1139">
                  <c:v>-0.3649940262843489</c:v>
                </c:pt>
                <c:pt idx="1140">
                  <c:v>-0.36200716845878128</c:v>
                </c:pt>
                <c:pt idx="1141">
                  <c:v>-0.37176423735563496</c:v>
                </c:pt>
                <c:pt idx="1142">
                  <c:v>-0.37773795300677021</c:v>
                </c:pt>
                <c:pt idx="1143">
                  <c:v>-0.38351254480286717</c:v>
                </c:pt>
                <c:pt idx="1144">
                  <c:v>-0.38311429709279154</c:v>
                </c:pt>
                <c:pt idx="1145">
                  <c:v>-0.38410991636798059</c:v>
                </c:pt>
                <c:pt idx="1146">
                  <c:v>-0.38152130625248903</c:v>
                </c:pt>
                <c:pt idx="1147">
                  <c:v>-0.3667861409796892</c:v>
                </c:pt>
                <c:pt idx="1148">
                  <c:v>-0.3649940262843489</c:v>
                </c:pt>
                <c:pt idx="1149">
                  <c:v>-0.35822381521306246</c:v>
                </c:pt>
                <c:pt idx="1150">
                  <c:v>-0.35643170051772211</c:v>
                </c:pt>
                <c:pt idx="1151">
                  <c:v>-0.36001592990840275</c:v>
                </c:pt>
                <c:pt idx="1152">
                  <c:v>-0.36260454002389475</c:v>
                </c:pt>
                <c:pt idx="1153">
                  <c:v>-0.36379928315412158</c:v>
                </c:pt>
                <c:pt idx="1154">
                  <c:v>-0.36758263639984046</c:v>
                </c:pt>
                <c:pt idx="1155">
                  <c:v>-0.36977299880525683</c:v>
                </c:pt>
                <c:pt idx="1156">
                  <c:v>-0.37017124651533245</c:v>
                </c:pt>
                <c:pt idx="1157">
                  <c:v>-0.37216248506571059</c:v>
                </c:pt>
                <c:pt idx="1158">
                  <c:v>-0.3693747510951812</c:v>
                </c:pt>
                <c:pt idx="1159">
                  <c:v>-0.37017124651533245</c:v>
                </c:pt>
                <c:pt idx="1160">
                  <c:v>-0.37395459976105133</c:v>
                </c:pt>
                <c:pt idx="1161">
                  <c:v>-0.37873357228195925</c:v>
                </c:pt>
                <c:pt idx="1162">
                  <c:v>-0.375348466746316</c:v>
                </c:pt>
                <c:pt idx="1163">
                  <c:v>-0.375348466746316</c:v>
                </c:pt>
                <c:pt idx="1164">
                  <c:v>-0.36997212266029467</c:v>
                </c:pt>
                <c:pt idx="1165">
                  <c:v>-0.37136598964555934</c:v>
                </c:pt>
                <c:pt idx="1166">
                  <c:v>-0.37614496216646726</c:v>
                </c:pt>
                <c:pt idx="1167">
                  <c:v>-0.38450816407805666</c:v>
                </c:pt>
                <c:pt idx="1168">
                  <c:v>-0.39964157706093167</c:v>
                </c:pt>
                <c:pt idx="1169">
                  <c:v>-0.40223018717642367</c:v>
                </c:pt>
                <c:pt idx="1170">
                  <c:v>-0.407606531262445</c:v>
                </c:pt>
                <c:pt idx="1171">
                  <c:v>-0.41158900836320167</c:v>
                </c:pt>
                <c:pt idx="1172">
                  <c:v>-0.40362405416168834</c:v>
                </c:pt>
                <c:pt idx="1173">
                  <c:v>-0.40322580645161271</c:v>
                </c:pt>
                <c:pt idx="1174">
                  <c:v>-0.39685384309040234</c:v>
                </c:pt>
                <c:pt idx="1175">
                  <c:v>-0.40163281561131026</c:v>
                </c:pt>
                <c:pt idx="1176">
                  <c:v>-0.40223018717642367</c:v>
                </c:pt>
                <c:pt idx="1177">
                  <c:v>-0.40282755874153708</c:v>
                </c:pt>
                <c:pt idx="1178">
                  <c:v>-0.40123456790123463</c:v>
                </c:pt>
                <c:pt idx="1179">
                  <c:v>-0.40023894862604509</c:v>
                </c:pt>
                <c:pt idx="1180">
                  <c:v>-0.40123456790123463</c:v>
                </c:pt>
                <c:pt idx="1181">
                  <c:v>-0.40601354042214255</c:v>
                </c:pt>
                <c:pt idx="1182">
                  <c:v>-0.41517323775388276</c:v>
                </c:pt>
                <c:pt idx="1183">
                  <c:v>-0.42413381123058513</c:v>
                </c:pt>
                <c:pt idx="1184">
                  <c:v>-0.42911190760653134</c:v>
                </c:pt>
                <c:pt idx="1185">
                  <c:v>-0.43389088012743926</c:v>
                </c:pt>
                <c:pt idx="1186">
                  <c:v>-0.43847072879330934</c:v>
                </c:pt>
                <c:pt idx="1187">
                  <c:v>-0.43866985264834718</c:v>
                </c:pt>
                <c:pt idx="1188">
                  <c:v>-0.43428912783751489</c:v>
                </c:pt>
                <c:pt idx="1189">
                  <c:v>-0.43882915173237735</c:v>
                </c:pt>
                <c:pt idx="1190">
                  <c:v>-0.44524093986459562</c:v>
                </c:pt>
                <c:pt idx="1191">
                  <c:v>-0.44908403026682581</c:v>
                </c:pt>
                <c:pt idx="1192">
                  <c:v>-0.45183193946634798</c:v>
                </c:pt>
                <c:pt idx="1193">
                  <c:v>-0.45350457984866566</c:v>
                </c:pt>
                <c:pt idx="1194">
                  <c:v>-0.45774591796097169</c:v>
                </c:pt>
                <c:pt idx="1195">
                  <c:v>-0.45657108721624851</c:v>
                </c:pt>
                <c:pt idx="1196">
                  <c:v>-0.46007566706491437</c:v>
                </c:pt>
                <c:pt idx="1197">
                  <c:v>-0.46499402628434877</c:v>
                </c:pt>
                <c:pt idx="1198">
                  <c:v>-0.47297889287136585</c:v>
                </c:pt>
                <c:pt idx="1199">
                  <c:v>-0.46724412584627623</c:v>
                </c:pt>
                <c:pt idx="1200">
                  <c:v>-0.47037037037037038</c:v>
                </c:pt>
                <c:pt idx="1201">
                  <c:v>-0.47375547590601336</c:v>
                </c:pt>
                <c:pt idx="1202">
                  <c:v>-0.47158502588610113</c:v>
                </c:pt>
                <c:pt idx="1203">
                  <c:v>-0.47534846674631609</c:v>
                </c:pt>
                <c:pt idx="1204">
                  <c:v>-0.48181999203504561</c:v>
                </c:pt>
                <c:pt idx="1205">
                  <c:v>-0.48114297092791697</c:v>
                </c:pt>
                <c:pt idx="1206">
                  <c:v>-0.48620071684587796</c:v>
                </c:pt>
                <c:pt idx="1207">
                  <c:v>-0.48677817602548767</c:v>
                </c:pt>
                <c:pt idx="1208">
                  <c:v>-0.47702110712863405</c:v>
                </c:pt>
                <c:pt idx="1209">
                  <c:v>-0.47793707686180786</c:v>
                </c:pt>
                <c:pt idx="1210">
                  <c:v>-0.47560732775786518</c:v>
                </c:pt>
                <c:pt idx="1211">
                  <c:v>-0.46624850657108718</c:v>
                </c:pt>
                <c:pt idx="1212">
                  <c:v>-0.46800079649542009</c:v>
                </c:pt>
                <c:pt idx="1213">
                  <c:v>-0.47628434886499388</c:v>
                </c:pt>
                <c:pt idx="1214">
                  <c:v>-0.47349661489446426</c:v>
                </c:pt>
                <c:pt idx="1215">
                  <c:v>-0.47745917960971723</c:v>
                </c:pt>
                <c:pt idx="1216">
                  <c:v>-0.48195937873357214</c:v>
                </c:pt>
                <c:pt idx="1217">
                  <c:v>-0.48422939068100351</c:v>
                </c:pt>
                <c:pt idx="1218">
                  <c:v>-0.48988450816407791</c:v>
                </c:pt>
                <c:pt idx="1219">
                  <c:v>-0.49404619673436867</c:v>
                </c:pt>
                <c:pt idx="1220">
                  <c:v>-0.49502190362405407</c:v>
                </c:pt>
                <c:pt idx="1221">
                  <c:v>-0.50752688172043015</c:v>
                </c:pt>
                <c:pt idx="1222">
                  <c:v>-0.51736360015929894</c:v>
                </c:pt>
                <c:pt idx="1223">
                  <c:v>-0.51993229788928708</c:v>
                </c:pt>
                <c:pt idx="1224">
                  <c:v>-0.53150139386698514</c:v>
                </c:pt>
                <c:pt idx="1225">
                  <c:v>-0.53249701314217446</c:v>
                </c:pt>
                <c:pt idx="1226">
                  <c:v>-0.52558741537236142</c:v>
                </c:pt>
                <c:pt idx="1227">
                  <c:v>-0.52433293508562306</c:v>
                </c:pt>
                <c:pt idx="1228">
                  <c:v>-0.53452807646356015</c:v>
                </c:pt>
                <c:pt idx="1229">
                  <c:v>-0.53265631222620469</c:v>
                </c:pt>
                <c:pt idx="1230">
                  <c:v>-0.53478693747510953</c:v>
                </c:pt>
                <c:pt idx="1231">
                  <c:v>-0.54093986459577836</c:v>
                </c:pt>
                <c:pt idx="1232">
                  <c:v>-0.54313022700119451</c:v>
                </c:pt>
                <c:pt idx="1233">
                  <c:v>-0.54127837514934274</c:v>
                </c:pt>
                <c:pt idx="1234">
                  <c:v>-0.54068100358422932</c:v>
                </c:pt>
                <c:pt idx="1235">
                  <c:v>-0.53918757467144551</c:v>
                </c:pt>
                <c:pt idx="1236">
                  <c:v>-0.5351851851851851</c:v>
                </c:pt>
                <c:pt idx="1237">
                  <c:v>-0.53241736360015923</c:v>
                </c:pt>
                <c:pt idx="1238">
                  <c:v>-0.54432497013142167</c:v>
                </c:pt>
                <c:pt idx="1239">
                  <c:v>-0.54998008761449602</c:v>
                </c:pt>
                <c:pt idx="1240">
                  <c:v>-0.55523695738749501</c:v>
                </c:pt>
                <c:pt idx="1241">
                  <c:v>-0.56818000796495405</c:v>
                </c:pt>
                <c:pt idx="1242">
                  <c:v>-0.568916766228594</c:v>
                </c:pt>
                <c:pt idx="1243">
                  <c:v>-0.56664675428116285</c:v>
                </c:pt>
                <c:pt idx="1244">
                  <c:v>-0.57489048187972902</c:v>
                </c:pt>
                <c:pt idx="1245">
                  <c:v>-0.57120669056152906</c:v>
                </c:pt>
                <c:pt idx="1246">
                  <c:v>-0.57720031859816801</c:v>
                </c:pt>
                <c:pt idx="1247">
                  <c:v>-0.59054161688570272</c:v>
                </c:pt>
                <c:pt idx="1248">
                  <c:v>-0.59778972520908003</c:v>
                </c:pt>
                <c:pt idx="1249">
                  <c:v>-0.60653126244524092</c:v>
                </c:pt>
                <c:pt idx="1250">
                  <c:v>-0.62319792911190752</c:v>
                </c:pt>
                <c:pt idx="1251">
                  <c:v>-0.61435682994822771</c:v>
                </c:pt>
                <c:pt idx="1252">
                  <c:v>-0.61451612903225794</c:v>
                </c:pt>
                <c:pt idx="1253">
                  <c:v>-0.60597371565113489</c:v>
                </c:pt>
                <c:pt idx="1254">
                  <c:v>-0.59498207885304655</c:v>
                </c:pt>
                <c:pt idx="1255">
                  <c:v>-0.5801274392672241</c:v>
                </c:pt>
                <c:pt idx="1256">
                  <c:v>-0.57403424930306646</c:v>
                </c:pt>
                <c:pt idx="1257">
                  <c:v>-0.58004778972520887</c:v>
                </c:pt>
                <c:pt idx="1258">
                  <c:v>-0.59050179211469533</c:v>
                </c:pt>
                <c:pt idx="1259">
                  <c:v>-0.59747112704101935</c:v>
                </c:pt>
                <c:pt idx="1260">
                  <c:v>-0.60515730784547972</c:v>
                </c:pt>
                <c:pt idx="1261">
                  <c:v>-0.60611310234966143</c:v>
                </c:pt>
                <c:pt idx="1262">
                  <c:v>-0.60933890880127417</c:v>
                </c:pt>
                <c:pt idx="1263">
                  <c:v>-0.61622859418558329</c:v>
                </c:pt>
                <c:pt idx="1264">
                  <c:v>-0.63080446037435267</c:v>
                </c:pt>
                <c:pt idx="1265">
                  <c:v>-0.63132218239745108</c:v>
                </c:pt>
                <c:pt idx="1266">
                  <c:v>-0.64394663480684977</c:v>
                </c:pt>
                <c:pt idx="1267">
                  <c:v>-0.63705694942254076</c:v>
                </c:pt>
                <c:pt idx="1268">
                  <c:v>-0.63189964157706091</c:v>
                </c:pt>
                <c:pt idx="1269">
                  <c:v>-0.63010752688172034</c:v>
                </c:pt>
                <c:pt idx="1270">
                  <c:v>-0.63707686180804446</c:v>
                </c:pt>
                <c:pt idx="1271">
                  <c:v>-0.64135802469135805</c:v>
                </c:pt>
                <c:pt idx="1272">
                  <c:v>-0.65814416567104728</c:v>
                </c:pt>
                <c:pt idx="1273">
                  <c:v>-0.6612106730386299</c:v>
                </c:pt>
                <c:pt idx="1274">
                  <c:v>-0.6563520509757067</c:v>
                </c:pt>
                <c:pt idx="1275">
                  <c:v>-0.63892871365989645</c:v>
                </c:pt>
                <c:pt idx="1276">
                  <c:v>-0.642094782954998</c:v>
                </c:pt>
                <c:pt idx="1277">
                  <c:v>-0.64709279171644762</c:v>
                </c:pt>
                <c:pt idx="1278">
                  <c:v>-0.66614894464356822</c:v>
                </c:pt>
                <c:pt idx="1279">
                  <c:v>-0.68367184388689761</c:v>
                </c:pt>
                <c:pt idx="1280">
                  <c:v>-0.68886897650338508</c:v>
                </c:pt>
                <c:pt idx="1281">
                  <c:v>-0.68596176821983268</c:v>
                </c:pt>
                <c:pt idx="1282">
                  <c:v>-0.67988849064117873</c:v>
                </c:pt>
                <c:pt idx="1283">
                  <c:v>-0.68355236957387477</c:v>
                </c:pt>
                <c:pt idx="1284">
                  <c:v>-0.69585822381521312</c:v>
                </c:pt>
                <c:pt idx="1285">
                  <c:v>-0.70195141377937065</c:v>
                </c:pt>
                <c:pt idx="1286">
                  <c:v>-0.7080047789725209</c:v>
                </c:pt>
                <c:pt idx="1287">
                  <c:v>-0.70812425328554351</c:v>
                </c:pt>
                <c:pt idx="1288">
                  <c:v>-0.70850258861011539</c:v>
                </c:pt>
                <c:pt idx="1289">
                  <c:v>-0.70690959776981277</c:v>
                </c:pt>
                <c:pt idx="1290">
                  <c:v>-0.70919952210274773</c:v>
                </c:pt>
                <c:pt idx="1291">
                  <c:v>-0.71037435284747097</c:v>
                </c:pt>
                <c:pt idx="1292">
                  <c:v>-0.72650338510553547</c:v>
                </c:pt>
                <c:pt idx="1293">
                  <c:v>-0.72678215850258854</c:v>
                </c:pt>
                <c:pt idx="1294">
                  <c:v>-0.73211867781760243</c:v>
                </c:pt>
                <c:pt idx="1295">
                  <c:v>-0.72881322182397446</c:v>
                </c:pt>
                <c:pt idx="1296">
                  <c:v>-0.71417761847869377</c:v>
                </c:pt>
                <c:pt idx="1297">
                  <c:v>-0.70386300278773384</c:v>
                </c:pt>
                <c:pt idx="1298">
                  <c:v>-0.70919952210274773</c:v>
                </c:pt>
                <c:pt idx="1299">
                  <c:v>-0.71304261250497791</c:v>
                </c:pt>
                <c:pt idx="1300">
                  <c:v>-0.72128634010354431</c:v>
                </c:pt>
                <c:pt idx="1301">
                  <c:v>-0.72931103146156895</c:v>
                </c:pt>
                <c:pt idx="1302">
                  <c:v>-0.73709677419354824</c:v>
                </c:pt>
                <c:pt idx="1303">
                  <c:v>-0.73530465949820789</c:v>
                </c:pt>
                <c:pt idx="1304">
                  <c:v>-0.75414177618478673</c:v>
                </c:pt>
                <c:pt idx="1305">
                  <c:v>-0.77572680207088807</c:v>
                </c:pt>
                <c:pt idx="1306">
                  <c:v>-0.77367582636399823</c:v>
                </c:pt>
                <c:pt idx="1307">
                  <c:v>-0.76278375149342881</c:v>
                </c:pt>
                <c:pt idx="1308">
                  <c:v>-0.74751095181202698</c:v>
                </c:pt>
                <c:pt idx="1309">
                  <c:v>-0.72634408602150524</c:v>
                </c:pt>
                <c:pt idx="1310">
                  <c:v>-0.72958980485862202</c:v>
                </c:pt>
                <c:pt idx="1311">
                  <c:v>-0.73998407009159695</c:v>
                </c:pt>
                <c:pt idx="1312">
                  <c:v>-0.76360015929908398</c:v>
                </c:pt>
                <c:pt idx="1313">
                  <c:v>-0.77335722819593777</c:v>
                </c:pt>
                <c:pt idx="1314">
                  <c:v>-0.76897650338510548</c:v>
                </c:pt>
                <c:pt idx="1315">
                  <c:v>-0.7778574273197929</c:v>
                </c:pt>
                <c:pt idx="1316">
                  <c:v>-0.77409398645957772</c:v>
                </c:pt>
                <c:pt idx="1317">
                  <c:v>-0.78243727598566304</c:v>
                </c:pt>
                <c:pt idx="1318">
                  <c:v>-0.79532058940661077</c:v>
                </c:pt>
                <c:pt idx="1319">
                  <c:v>-0.79318996415770593</c:v>
                </c:pt>
                <c:pt idx="1320">
                  <c:v>-0.786121067303863</c:v>
                </c:pt>
                <c:pt idx="1321">
                  <c:v>-0.77813620071684575</c:v>
                </c:pt>
                <c:pt idx="1322">
                  <c:v>-0.77025089605734753</c:v>
                </c:pt>
                <c:pt idx="1323">
                  <c:v>-0.77602548785344483</c:v>
                </c:pt>
                <c:pt idx="1324">
                  <c:v>-0.78482676224611703</c:v>
                </c:pt>
                <c:pt idx="1325">
                  <c:v>-0.79633612106730378</c:v>
                </c:pt>
                <c:pt idx="1326">
                  <c:v>-0.79908403026682595</c:v>
                </c:pt>
                <c:pt idx="1327">
                  <c:v>-0.79504181600955781</c:v>
                </c:pt>
                <c:pt idx="1328">
                  <c:v>-0.80346475507765824</c:v>
                </c:pt>
                <c:pt idx="1329">
                  <c:v>-0.80362405416168847</c:v>
                </c:pt>
                <c:pt idx="1330">
                  <c:v>-0.80589406610911984</c:v>
                </c:pt>
                <c:pt idx="1331">
                  <c:v>-0.81065312624452412</c:v>
                </c:pt>
                <c:pt idx="1332">
                  <c:v>-0.80157307845479886</c:v>
                </c:pt>
                <c:pt idx="1333">
                  <c:v>-0.79761051373954583</c:v>
                </c:pt>
                <c:pt idx="1334">
                  <c:v>-0.81152927120669049</c:v>
                </c:pt>
                <c:pt idx="1335">
                  <c:v>-0.81435682994822767</c:v>
                </c:pt>
                <c:pt idx="1336">
                  <c:v>-0.81234567901234567</c:v>
                </c:pt>
                <c:pt idx="1337">
                  <c:v>-0.81746316208681791</c:v>
                </c:pt>
                <c:pt idx="1338">
                  <c:v>-0.81915571485463956</c:v>
                </c:pt>
                <c:pt idx="1339">
                  <c:v>-0.81957387495021883</c:v>
                </c:pt>
                <c:pt idx="1340">
                  <c:v>-0.8286340103544404</c:v>
                </c:pt>
                <c:pt idx="1341">
                  <c:v>-0.82994822779769006</c:v>
                </c:pt>
                <c:pt idx="1342">
                  <c:v>-0.8300876144962166</c:v>
                </c:pt>
                <c:pt idx="1343">
                  <c:v>-0.81095181202708078</c:v>
                </c:pt>
                <c:pt idx="1344">
                  <c:v>-0.82289924332935083</c:v>
                </c:pt>
                <c:pt idx="1345">
                  <c:v>-0.83793309438470709</c:v>
                </c:pt>
                <c:pt idx="1346">
                  <c:v>-0.85105535643170038</c:v>
                </c:pt>
                <c:pt idx="1347">
                  <c:v>-0.86403823178016725</c:v>
                </c:pt>
                <c:pt idx="1348">
                  <c:v>-0.85587415372361608</c:v>
                </c:pt>
                <c:pt idx="1349">
                  <c:v>-0.8423337315810433</c:v>
                </c:pt>
                <c:pt idx="1350">
                  <c:v>-0.86001592990840292</c:v>
                </c:pt>
                <c:pt idx="1351">
                  <c:v>-0.87461170848267611</c:v>
                </c:pt>
                <c:pt idx="1352">
                  <c:v>-0.90025886101154906</c:v>
                </c:pt>
                <c:pt idx="1353">
                  <c:v>-0.93018717642373538</c:v>
                </c:pt>
                <c:pt idx="1354">
                  <c:v>-0.93498606133014717</c:v>
                </c:pt>
                <c:pt idx="1355">
                  <c:v>-0.93789326961369957</c:v>
                </c:pt>
                <c:pt idx="1356">
                  <c:v>-0.9409398645957785</c:v>
                </c:pt>
                <c:pt idx="1357">
                  <c:v>-0.94364794902429316</c:v>
                </c:pt>
                <c:pt idx="1358">
                  <c:v>-0.93588211867781756</c:v>
                </c:pt>
                <c:pt idx="1359">
                  <c:v>-0.92166467542811625</c:v>
                </c:pt>
                <c:pt idx="1360">
                  <c:v>-0.90742731979291114</c:v>
                </c:pt>
                <c:pt idx="1361">
                  <c:v>-0.90457984866587005</c:v>
                </c:pt>
                <c:pt idx="1362">
                  <c:v>-0.88962564715252868</c:v>
                </c:pt>
                <c:pt idx="1363">
                  <c:v>-0.90083632019115878</c:v>
                </c:pt>
                <c:pt idx="1364">
                  <c:v>-0.89332935085623255</c:v>
                </c:pt>
                <c:pt idx="1365">
                  <c:v>-0.91083233771405803</c:v>
                </c:pt>
                <c:pt idx="1366">
                  <c:v>-0.90997610513739524</c:v>
                </c:pt>
                <c:pt idx="1367">
                  <c:v>-0.9077658303464754</c:v>
                </c:pt>
                <c:pt idx="1368">
                  <c:v>-0.92001194743130221</c:v>
                </c:pt>
                <c:pt idx="1369">
                  <c:v>-0.9335921943448825</c:v>
                </c:pt>
                <c:pt idx="1370">
                  <c:v>-0.95075667064914371</c:v>
                </c:pt>
                <c:pt idx="1371">
                  <c:v>-0.97295898048586216</c:v>
                </c:pt>
                <c:pt idx="1372">
                  <c:v>-0.99356829948227787</c:v>
                </c:pt>
                <c:pt idx="1373">
                  <c:v>-0.97781760254878525</c:v>
                </c:pt>
                <c:pt idx="1374">
                  <c:v>-0.98156113102349651</c:v>
                </c:pt>
                <c:pt idx="1375">
                  <c:v>-0.98428912783751477</c:v>
                </c:pt>
                <c:pt idx="1376">
                  <c:v>-0.99265232974910378</c:v>
                </c:pt>
                <c:pt idx="1377">
                  <c:v>-1.0094782954998009</c:v>
                </c:pt>
                <c:pt idx="1378">
                  <c:v>-1.0210075667064913</c:v>
                </c:pt>
                <c:pt idx="1379">
                  <c:v>-1.0108124253285542</c:v>
                </c:pt>
                <c:pt idx="1380">
                  <c:v>-1.0028275587415372</c:v>
                </c:pt>
                <c:pt idx="1381">
                  <c:v>-1.0101154918359219</c:v>
                </c:pt>
                <c:pt idx="1382">
                  <c:v>-1.023596176821983</c:v>
                </c:pt>
                <c:pt idx="1383">
                  <c:v>-1.0238749502190361</c:v>
                </c:pt>
                <c:pt idx="1384">
                  <c:v>-1.0365392273994425</c:v>
                </c:pt>
                <c:pt idx="1385">
                  <c:v>-1.0344086021505376</c:v>
                </c:pt>
                <c:pt idx="1386">
                  <c:v>-1.0275388291517324</c:v>
                </c:pt>
                <c:pt idx="1387">
                  <c:v>-1.0269215452011151</c:v>
                </c:pt>
                <c:pt idx="1388">
                  <c:v>-1.0147949024293108</c:v>
                </c:pt>
                <c:pt idx="1389">
                  <c:v>-1.0254878534448426</c:v>
                </c:pt>
                <c:pt idx="1390">
                  <c:v>-1.05384309040223</c:v>
                </c:pt>
                <c:pt idx="1391">
                  <c:v>-1.063241736360016</c:v>
                </c:pt>
                <c:pt idx="1392">
                  <c:v>-1.0604938271604938</c:v>
                </c:pt>
                <c:pt idx="1393">
                  <c:v>-1.0728195937873357</c:v>
                </c:pt>
                <c:pt idx="1394">
                  <c:v>-1.0391079251294304</c:v>
                </c:pt>
                <c:pt idx="1395">
                  <c:v>-0.9956590999601751</c:v>
                </c:pt>
                <c:pt idx="1396">
                  <c:v>-0.96969334926324169</c:v>
                </c:pt>
                <c:pt idx="1397">
                  <c:v>-0.97700119474313007</c:v>
                </c:pt>
                <c:pt idx="1398">
                  <c:v>-1.0103743528474709</c:v>
                </c:pt>
                <c:pt idx="1399">
                  <c:v>-1.0326762246117083</c:v>
                </c:pt>
                <c:pt idx="1400">
                  <c:v>-1.0750696933492632</c:v>
                </c:pt>
                <c:pt idx="1401">
                  <c:v>-1.0632019115890083</c:v>
                </c:pt>
                <c:pt idx="1402">
                  <c:v>-1.0664874551971324</c:v>
                </c:pt>
                <c:pt idx="1403">
                  <c:v>-1.0808641975308642</c:v>
                </c:pt>
                <c:pt idx="1404">
                  <c:v>-1.0954400637196335</c:v>
                </c:pt>
                <c:pt idx="1405">
                  <c:v>-1.10826363998407</c:v>
                </c:pt>
                <c:pt idx="1406">
                  <c:v>-1.1334129828753483</c:v>
                </c:pt>
                <c:pt idx="1407">
                  <c:v>-1.1498008761449621</c:v>
                </c:pt>
                <c:pt idx="1408">
                  <c:v>-1.1541019514137794</c:v>
                </c:pt>
                <c:pt idx="1409">
                  <c:v>-1.1484667463162086</c:v>
                </c:pt>
                <c:pt idx="1410">
                  <c:v>-1.1496614894464356</c:v>
                </c:pt>
                <c:pt idx="1411">
                  <c:v>-1.132716049382716</c:v>
                </c:pt>
                <c:pt idx="1412">
                  <c:v>-1.1108920748705693</c:v>
                </c:pt>
                <c:pt idx="1413">
                  <c:v>-1.112485065710872</c:v>
                </c:pt>
                <c:pt idx="1414">
                  <c:v>-1.1232974910394264</c:v>
                </c:pt>
                <c:pt idx="1415">
                  <c:v>-1.135005973715651</c:v>
                </c:pt>
                <c:pt idx="1416">
                  <c:v>-1.1521903624054162</c:v>
                </c:pt>
                <c:pt idx="1417">
                  <c:v>-1.1709080047789724</c:v>
                </c:pt>
                <c:pt idx="1418">
                  <c:v>-1.1999402628434888</c:v>
                </c:pt>
                <c:pt idx="1419">
                  <c:v>-1.2183193946634807</c:v>
                </c:pt>
                <c:pt idx="1420">
                  <c:v>-1.2320788530465949</c:v>
                </c:pt>
                <c:pt idx="1421">
                  <c:v>-1.2390282755874151</c:v>
                </c:pt>
                <c:pt idx="1422">
                  <c:v>-1.2364994026284348</c:v>
                </c:pt>
                <c:pt idx="1423">
                  <c:v>-1.2321983273596178</c:v>
                </c:pt>
                <c:pt idx="1424">
                  <c:v>-1.226383910792513</c:v>
                </c:pt>
                <c:pt idx="1425">
                  <c:v>-1.2412982875348466</c:v>
                </c:pt>
                <c:pt idx="1426">
                  <c:v>-1.2450816407805654</c:v>
                </c:pt>
                <c:pt idx="1427">
                  <c:v>-1.2554360812425327</c:v>
                </c:pt>
                <c:pt idx="1428">
                  <c:v>-1.2747510951812027</c:v>
                </c:pt>
                <c:pt idx="1429">
                  <c:v>-1.270310633213859</c:v>
                </c:pt>
                <c:pt idx="1430">
                  <c:v>-1.2718637992831541</c:v>
                </c:pt>
                <c:pt idx="1431">
                  <c:v>-1.2855834328952609</c:v>
                </c:pt>
                <c:pt idx="1432">
                  <c:v>-1.2676821983273594</c:v>
                </c:pt>
                <c:pt idx="1433">
                  <c:v>-1.2960971724412584</c:v>
                </c:pt>
                <c:pt idx="1434">
                  <c:v>-1.3076861808044604</c:v>
                </c:pt>
                <c:pt idx="1435">
                  <c:v>-1.3414575866188769</c:v>
                </c:pt>
                <c:pt idx="1436">
                  <c:v>-1.3601752289924331</c:v>
                </c:pt>
                <c:pt idx="1437">
                  <c:v>-1.3592393468737554</c:v>
                </c:pt>
                <c:pt idx="1438">
                  <c:v>-1.3630227001194744</c:v>
                </c:pt>
                <c:pt idx="1439">
                  <c:v>-1.3685981680605337</c:v>
                </c:pt>
                <c:pt idx="1440">
                  <c:v>-1.3772799681401831</c:v>
                </c:pt>
                <c:pt idx="1441">
                  <c:v>-1.4004978096375944</c:v>
                </c:pt>
                <c:pt idx="1442">
                  <c:v>-1.412305854241338</c:v>
                </c:pt>
                <c:pt idx="1443">
                  <c:v>-1.3976503385105536</c:v>
                </c:pt>
                <c:pt idx="1444">
                  <c:v>-1.3954201513341298</c:v>
                </c:pt>
                <c:pt idx="1445">
                  <c:v>-1.3890681003584229</c:v>
                </c:pt>
                <c:pt idx="1446">
                  <c:v>-1.4034050179211468</c:v>
                </c:pt>
                <c:pt idx="1447">
                  <c:v>-1.4413978494623656</c:v>
                </c:pt>
                <c:pt idx="1448">
                  <c:v>-1.4448028673835125</c:v>
                </c:pt>
                <c:pt idx="1449">
                  <c:v>-1.4360215053763439</c:v>
                </c:pt>
                <c:pt idx="1450">
                  <c:v>-1.4238550378335324</c:v>
                </c:pt>
                <c:pt idx="1451">
                  <c:v>-1.3940262843488649</c:v>
                </c:pt>
                <c:pt idx="1452">
                  <c:v>-1.4067104739147749</c:v>
                </c:pt>
                <c:pt idx="1453">
                  <c:v>-1.4303265631222619</c:v>
                </c:pt>
                <c:pt idx="1454">
                  <c:v>-1.4477100756670649</c:v>
                </c:pt>
                <c:pt idx="1455">
                  <c:v>-1.4835921943448824</c:v>
                </c:pt>
                <c:pt idx="1456">
                  <c:v>-1.4775786539227398</c:v>
                </c:pt>
                <c:pt idx="1457">
                  <c:v>-1.4713261648745519</c:v>
                </c:pt>
                <c:pt idx="1458">
                  <c:v>-1.4863401035444046</c:v>
                </c:pt>
                <c:pt idx="1459">
                  <c:v>-1.5033253683791317</c:v>
                </c:pt>
                <c:pt idx="1460">
                  <c:v>-1.5248904818797291</c:v>
                </c:pt>
                <c:pt idx="1461">
                  <c:v>-1.5520111509358823</c:v>
                </c:pt>
                <c:pt idx="1462">
                  <c:v>-1.5723018717642372</c:v>
                </c:pt>
                <c:pt idx="1463">
                  <c:v>-1.575089605734767</c:v>
                </c:pt>
                <c:pt idx="1464">
                  <c:v>-1.5804062126642771</c:v>
                </c:pt>
                <c:pt idx="1465">
                  <c:v>-1.6110115491835921</c:v>
                </c:pt>
                <c:pt idx="1466">
                  <c:v>-1.6343090402230185</c:v>
                </c:pt>
                <c:pt idx="1467">
                  <c:v>-1.6273994424532059</c:v>
                </c:pt>
                <c:pt idx="1468">
                  <c:v>-1.6402827558741537</c:v>
                </c:pt>
                <c:pt idx="1469">
                  <c:v>-1.6259657506969334</c:v>
                </c:pt>
                <c:pt idx="1470">
                  <c:v>-1.6046993229788928</c:v>
                </c:pt>
                <c:pt idx="1471">
                  <c:v>-1.5976304261250498</c:v>
                </c:pt>
                <c:pt idx="1472">
                  <c:v>-1.598805256869773</c:v>
                </c:pt>
                <c:pt idx="1473">
                  <c:v>-1.6148745519713259</c:v>
                </c:pt>
                <c:pt idx="1474">
                  <c:v>-1.647411389884508</c:v>
                </c:pt>
                <c:pt idx="1475">
                  <c:v>-1.6678215850258862</c:v>
                </c:pt>
                <c:pt idx="1476">
                  <c:v>-1.6696136997212265</c:v>
                </c:pt>
                <c:pt idx="1477">
                  <c:v>-1.663241736360016</c:v>
                </c:pt>
                <c:pt idx="1478">
                  <c:v>-1.6842493030665071</c:v>
                </c:pt>
                <c:pt idx="1479">
                  <c:v>-1.6916567104739146</c:v>
                </c:pt>
                <c:pt idx="1480">
                  <c:v>-1.704301075268817</c:v>
                </c:pt>
                <c:pt idx="1481">
                  <c:v>-1.7288132218239745</c:v>
                </c:pt>
                <c:pt idx="1482">
                  <c:v>-1.7446634806849859</c:v>
                </c:pt>
                <c:pt idx="1483">
                  <c:v>-1.729490242931103</c:v>
                </c:pt>
                <c:pt idx="1484">
                  <c:v>-1.7196535244922342</c:v>
                </c:pt>
                <c:pt idx="1485">
                  <c:v>-1.713958582238152</c:v>
                </c:pt>
                <c:pt idx="1486">
                  <c:v>-1.7165073675826363</c:v>
                </c:pt>
                <c:pt idx="1487">
                  <c:v>-1.7083831142970929</c:v>
                </c:pt>
                <c:pt idx="1488">
                  <c:v>-1.7385105535643171</c:v>
                </c:pt>
                <c:pt idx="1489">
                  <c:v>-1.780227001194743</c:v>
                </c:pt>
                <c:pt idx="1490">
                  <c:v>-1.8153723616089208</c:v>
                </c:pt>
                <c:pt idx="1491">
                  <c:v>-1.8278972520908006</c:v>
                </c:pt>
                <c:pt idx="1492">
                  <c:v>-1.834090003982477</c:v>
                </c:pt>
                <c:pt idx="1493">
                  <c:v>-1.8378534448426922</c:v>
                </c:pt>
                <c:pt idx="1494">
                  <c:v>-1.8577857427319793</c:v>
                </c:pt>
                <c:pt idx="1495">
                  <c:v>-1.8905615292712066</c:v>
                </c:pt>
                <c:pt idx="1496">
                  <c:v>-1.8978693747510951</c:v>
                </c:pt>
                <c:pt idx="1497">
                  <c:v>-1.9047590601354041</c:v>
                </c:pt>
                <c:pt idx="1498">
                  <c:v>-1.9053365193150138</c:v>
                </c:pt>
                <c:pt idx="1499">
                  <c:v>-1.8794105933890881</c:v>
                </c:pt>
                <c:pt idx="1500">
                  <c:v>-1.8689765033851053</c:v>
                </c:pt>
                <c:pt idx="1501">
                  <c:v>-1.8844882516925527</c:v>
                </c:pt>
                <c:pt idx="1502">
                  <c:v>-1.9166268418956589</c:v>
                </c:pt>
                <c:pt idx="1503">
                  <c:v>-1.941258462763839</c:v>
                </c:pt>
                <c:pt idx="1504">
                  <c:v>-2.005057745917961</c:v>
                </c:pt>
                <c:pt idx="1505">
                  <c:v>-2.0338908801274393</c:v>
                </c:pt>
                <c:pt idx="1506">
                  <c:v>-2.0446236559139788</c:v>
                </c:pt>
                <c:pt idx="1507">
                  <c:v>-2.0699721226602947</c:v>
                </c:pt>
                <c:pt idx="1508">
                  <c:v>-2.0347869374751091</c:v>
                </c:pt>
                <c:pt idx="1509">
                  <c:v>-1.9776981282357626</c:v>
                </c:pt>
                <c:pt idx="1510">
                  <c:v>-1.9888888888888889</c:v>
                </c:pt>
                <c:pt idx="1511">
                  <c:v>-1.9969534050179212</c:v>
                </c:pt>
                <c:pt idx="1512">
                  <c:v>-1.9947033054559935</c:v>
                </c:pt>
                <c:pt idx="1513">
                  <c:v>-1.985463958582238</c:v>
                </c:pt>
                <c:pt idx="1514">
                  <c:v>-2.0168458781362006</c:v>
                </c:pt>
                <c:pt idx="1515">
                  <c:v>-2.0334528076463561</c:v>
                </c:pt>
                <c:pt idx="1516">
                  <c:v>-2.0454599761051373</c:v>
                </c:pt>
                <c:pt idx="1517">
                  <c:v>-2.0796296296296295</c:v>
                </c:pt>
                <c:pt idx="1518">
                  <c:v>-2.1119076065312625</c:v>
                </c:pt>
                <c:pt idx="1519">
                  <c:v>-2.109697331740342</c:v>
                </c:pt>
                <c:pt idx="1520">
                  <c:v>-2.1142174432497014</c:v>
                </c:pt>
                <c:pt idx="1521">
                  <c:v>-2.1150537634408599</c:v>
                </c:pt>
                <c:pt idx="1522">
                  <c:v>-2.1325965750696931</c:v>
                </c:pt>
                <c:pt idx="1523">
                  <c:v>-2.1467941059338909</c:v>
                </c:pt>
                <c:pt idx="1524">
                  <c:v>-2.1851851851851851</c:v>
                </c:pt>
                <c:pt idx="1525">
                  <c:v>-2.2257268020708878</c:v>
                </c:pt>
                <c:pt idx="1526">
                  <c:v>-2.2526821983273595</c:v>
                </c:pt>
                <c:pt idx="1527">
                  <c:v>-2.2269215452011153</c:v>
                </c:pt>
                <c:pt idx="1528">
                  <c:v>-2.2300079649542015</c:v>
                </c:pt>
                <c:pt idx="1529">
                  <c:v>-2.2381720430107528</c:v>
                </c:pt>
                <c:pt idx="1530">
                  <c:v>-2.2413500597371563</c:v>
                </c:pt>
                <c:pt idx="1531">
                  <c:v>-2.2640760653126244</c:v>
                </c:pt>
                <c:pt idx="1532">
                  <c:v>-2.2917483074472322</c:v>
                </c:pt>
                <c:pt idx="1533">
                  <c:v>-2.2853126244524091</c:v>
                </c:pt>
                <c:pt idx="1534">
                  <c:v>-2.2653245718837116</c:v>
                </c:pt>
                <c:pt idx="1535">
                  <c:v>-2.2430147351652727</c:v>
                </c:pt>
                <c:pt idx="1536">
                  <c:v>-2.2728255675029869</c:v>
                </c:pt>
                <c:pt idx="1537">
                  <c:v>-2.3232895260852251</c:v>
                </c:pt>
                <c:pt idx="1538">
                  <c:v>-2.3214834727200317</c:v>
                </c:pt>
                <c:pt idx="1539">
                  <c:v>-2.3528634010354441</c:v>
                </c:pt>
                <c:pt idx="1540">
                  <c:v>-2.3691278375149341</c:v>
                </c:pt>
                <c:pt idx="1541">
                  <c:v>-2.3640561529271205</c:v>
                </c:pt>
                <c:pt idx="1542">
                  <c:v>-2.3810892074870571</c:v>
                </c:pt>
                <c:pt idx="1543">
                  <c:v>-2.4236156909597772</c:v>
                </c:pt>
                <c:pt idx="1544">
                  <c:v>-2.4386907606531265</c:v>
                </c:pt>
                <c:pt idx="1545">
                  <c:v>-2.4550637196336118</c:v>
                </c:pt>
                <c:pt idx="1546">
                  <c:v>-2.448854241338112</c:v>
                </c:pt>
                <c:pt idx="1547">
                  <c:v>-2.4351519315013941</c:v>
                </c:pt>
                <c:pt idx="1548">
                  <c:v>-2.4391127041019511</c:v>
                </c:pt>
                <c:pt idx="1549">
                  <c:v>-2.4975906013540423</c:v>
                </c:pt>
                <c:pt idx="1550">
                  <c:v>-2.5044544006371963</c:v>
                </c:pt>
                <c:pt idx="1551">
                  <c:v>-2.5991895659099962</c:v>
                </c:pt>
                <c:pt idx="1552">
                  <c:v>-2.6255197132616486</c:v>
                </c:pt>
                <c:pt idx="1553">
                  <c:v>-2.6198745519713262</c:v>
                </c:pt>
                <c:pt idx="1554">
                  <c:v>-2.599964157706093</c:v>
                </c:pt>
                <c:pt idx="1555">
                  <c:v>-2.5799422540820389</c:v>
                </c:pt>
                <c:pt idx="1556">
                  <c:v>-2.6037216248506572</c:v>
                </c:pt>
                <c:pt idx="1557">
                  <c:v>-2.6431103146156909</c:v>
                </c:pt>
                <c:pt idx="1558">
                  <c:v>-2.6375547590601354</c:v>
                </c:pt>
                <c:pt idx="1559">
                  <c:v>-2.7009757068896856</c:v>
                </c:pt>
                <c:pt idx="1560">
                  <c:v>-2.7632019115890087</c:v>
                </c:pt>
                <c:pt idx="1561">
                  <c:v>-2.7699920350457985</c:v>
                </c:pt>
                <c:pt idx="1562">
                  <c:v>-2.7940860215053762</c:v>
                </c:pt>
                <c:pt idx="1563">
                  <c:v>-2.8964555953803264</c:v>
                </c:pt>
                <c:pt idx="1564">
                  <c:v>-2.8393070489844683</c:v>
                </c:pt>
                <c:pt idx="1565">
                  <c:v>-2.829131819992035</c:v>
                </c:pt>
                <c:pt idx="1566">
                  <c:v>-2.8419753086419752</c:v>
                </c:pt>
                <c:pt idx="1567">
                  <c:v>-2.8445639187574669</c:v>
                </c:pt>
                <c:pt idx="1568">
                  <c:v>-2.8734966148944641</c:v>
                </c:pt>
                <c:pt idx="1569">
                  <c:v>-2.9011150935882117</c:v>
                </c:pt>
                <c:pt idx="1570">
                  <c:v>-2.8570091596973319</c:v>
                </c:pt>
                <c:pt idx="1571">
                  <c:v>-2.8406810035842294</c:v>
                </c:pt>
                <c:pt idx="1572">
                  <c:v>-2.8803265631222619</c:v>
                </c:pt>
                <c:pt idx="1573">
                  <c:v>-2.8634607726005576</c:v>
                </c:pt>
                <c:pt idx="1574">
                  <c:v>-2.9022899243329352</c:v>
                </c:pt>
                <c:pt idx="1575">
                  <c:v>-3.0025089605734769</c:v>
                </c:pt>
                <c:pt idx="1576">
                  <c:v>-3.0191756272401435</c:v>
                </c:pt>
                <c:pt idx="1577">
                  <c:v>-3.0751692552767822</c:v>
                </c:pt>
                <c:pt idx="1578">
                  <c:v>-3.1716049382716047</c:v>
                </c:pt>
                <c:pt idx="1579">
                  <c:v>-3.2045400238948623</c:v>
                </c:pt>
                <c:pt idx="1580">
                  <c:v>-3.1789326961369975</c:v>
                </c:pt>
                <c:pt idx="1581">
                  <c:v>-3.2314018319394662</c:v>
                </c:pt>
                <c:pt idx="1582">
                  <c:v>-3.174751095181203</c:v>
                </c:pt>
                <c:pt idx="1583">
                  <c:v>-3.1306451612903223</c:v>
                </c:pt>
                <c:pt idx="1584">
                  <c:v>-3.188530465949821</c:v>
                </c:pt>
                <c:pt idx="1585">
                  <c:v>-3.1633612106730382</c:v>
                </c:pt>
                <c:pt idx="1586">
                  <c:v>-3.1167662285941855</c:v>
                </c:pt>
                <c:pt idx="1587">
                  <c:v>-3.1608124253285541</c:v>
                </c:pt>
                <c:pt idx="1588">
                  <c:v>-3.1812027080844283</c:v>
                </c:pt>
                <c:pt idx="1589">
                  <c:v>-3.0979689366786145</c:v>
                </c:pt>
                <c:pt idx="1590">
                  <c:v>-3.1406610911987256</c:v>
                </c:pt>
                <c:pt idx="1591">
                  <c:v>-3.1754082039028275</c:v>
                </c:pt>
                <c:pt idx="1592">
                  <c:v>-3.2327558741537237</c:v>
                </c:pt>
                <c:pt idx="1593">
                  <c:v>-3.2580446037435289</c:v>
                </c:pt>
                <c:pt idx="1594">
                  <c:v>-3.4113898845081643</c:v>
                </c:pt>
                <c:pt idx="1595">
                  <c:v>-3.5221425726802069</c:v>
                </c:pt>
                <c:pt idx="1596">
                  <c:v>-3.6698128235762644</c:v>
                </c:pt>
                <c:pt idx="1597">
                  <c:v>-3.7906610911987255</c:v>
                </c:pt>
                <c:pt idx="1598">
                  <c:v>-3.7840501792114698</c:v>
                </c:pt>
                <c:pt idx="1599">
                  <c:v>-3.7580446037435284</c:v>
                </c:pt>
                <c:pt idx="1600">
                  <c:v>-3.7392273994424534</c:v>
                </c:pt>
                <c:pt idx="1601">
                  <c:v>-3.513799283154122</c:v>
                </c:pt>
                <c:pt idx="1602">
                  <c:v>-3.5475906013540426</c:v>
                </c:pt>
                <c:pt idx="1603">
                  <c:v>-3.6323377140581443</c:v>
                </c:pt>
                <c:pt idx="1604">
                  <c:v>-3.7524293110314613</c:v>
                </c:pt>
                <c:pt idx="1605">
                  <c:v>-3.633731581043409</c:v>
                </c:pt>
                <c:pt idx="1606">
                  <c:v>-3.8478096375945836</c:v>
                </c:pt>
                <c:pt idx="1607">
                  <c:v>-3.7033851055356433</c:v>
                </c:pt>
                <c:pt idx="1608">
                  <c:v>-3.5282556750298686</c:v>
                </c:pt>
                <c:pt idx="1609">
                  <c:v>-3.5309239346873755</c:v>
                </c:pt>
                <c:pt idx="1610">
                  <c:v>-3.58552369573875</c:v>
                </c:pt>
                <c:pt idx="1611">
                  <c:v>-3.6095380326563125</c:v>
                </c:pt>
                <c:pt idx="1612">
                  <c:v>-3.8111310234966145</c:v>
                </c:pt>
                <c:pt idx="1613">
                  <c:v>-3.9313221823974516</c:v>
                </c:pt>
                <c:pt idx="1614">
                  <c:v>-3.9014934289127838</c:v>
                </c:pt>
                <c:pt idx="1615">
                  <c:v>-3.8067702110712864</c:v>
                </c:pt>
                <c:pt idx="1616">
                  <c:v>-3.8048785344484268</c:v>
                </c:pt>
                <c:pt idx="1617">
                  <c:v>-3.8840302668259654</c:v>
                </c:pt>
                <c:pt idx="1618">
                  <c:v>-3.8204699322978892</c:v>
                </c:pt>
                <c:pt idx="1619">
                  <c:v>-3.941358024691358</c:v>
                </c:pt>
                <c:pt idx="1620">
                  <c:v>-3.8938868976503382</c:v>
                </c:pt>
                <c:pt idx="1621">
                  <c:v>-3.4799681401831943</c:v>
                </c:pt>
                <c:pt idx="1622">
                  <c:v>-3.3559338908801273</c:v>
                </c:pt>
                <c:pt idx="1623">
                  <c:v>-3.438530465949821</c:v>
                </c:pt>
                <c:pt idx="1624">
                  <c:v>-3.5352648347272004</c:v>
                </c:pt>
                <c:pt idx="1625">
                  <c:v>-3.9019713261648743</c:v>
                </c:pt>
                <c:pt idx="1626">
                  <c:v>-4.3334328952608523</c:v>
                </c:pt>
                <c:pt idx="1627">
                  <c:v>-5.3556352050975713</c:v>
                </c:pt>
                <c:pt idx="1628">
                  <c:v>-6.2761847869374749</c:v>
                </c:pt>
                <c:pt idx="1629">
                  <c:v>-5.3620071684587813</c:v>
                </c:pt>
                <c:pt idx="1630">
                  <c:v>-4.5898048586220623</c:v>
                </c:pt>
                <c:pt idx="1631">
                  <c:v>-4.3228395061728389</c:v>
                </c:pt>
                <c:pt idx="1632">
                  <c:v>-3.8907208283552372</c:v>
                </c:pt>
                <c:pt idx="1633">
                  <c:v>-3.7821585025886102</c:v>
                </c:pt>
                <c:pt idx="1634">
                  <c:v>-3.9357427319792913</c:v>
                </c:pt>
                <c:pt idx="1635">
                  <c:v>-3.9268219832735962</c:v>
                </c:pt>
                <c:pt idx="1636">
                  <c:v>-4.3884508164078051</c:v>
                </c:pt>
                <c:pt idx="1637">
                  <c:v>-4.3873954599761049</c:v>
                </c:pt>
                <c:pt idx="1638">
                  <c:v>-4.3513739545997616</c:v>
                </c:pt>
                <c:pt idx="1639">
                  <c:v>-4.0663082437275984</c:v>
                </c:pt>
                <c:pt idx="1640">
                  <c:v>-3.9482875348466746</c:v>
                </c:pt>
                <c:pt idx="1641">
                  <c:v>-3.6731581043409003</c:v>
                </c:pt>
                <c:pt idx="1642">
                  <c:v>-3.6539028275587415</c:v>
                </c:pt>
                <c:pt idx="1643">
                  <c:v>-3.6589804858622061</c:v>
                </c:pt>
                <c:pt idx="1644">
                  <c:v>-3.7120469932297886</c:v>
                </c:pt>
                <c:pt idx="1645">
                  <c:v>-3.9503385105535642</c:v>
                </c:pt>
                <c:pt idx="1646">
                  <c:v>-4.1115890083632021</c:v>
                </c:pt>
                <c:pt idx="1647">
                  <c:v>-4.1263839107925131</c:v>
                </c:pt>
                <c:pt idx="1648">
                  <c:v>-4.1096973317403425</c:v>
                </c:pt>
                <c:pt idx="1649">
                  <c:v>-4.2026881720430111</c:v>
                </c:pt>
                <c:pt idx="1650">
                  <c:v>-4.2050378335324572</c:v>
                </c:pt>
                <c:pt idx="1651">
                  <c:v>-4.4571883711668656</c:v>
                </c:pt>
                <c:pt idx="1652">
                  <c:v>-4.8996415770609323</c:v>
                </c:pt>
                <c:pt idx="1653">
                  <c:v>-6.752688172043011</c:v>
                </c:pt>
                <c:pt idx="1654">
                  <c:v>-6.7393468737554763</c:v>
                </c:pt>
                <c:pt idx="1655">
                  <c:v>-6.7381521306252496</c:v>
                </c:pt>
                <c:pt idx="1656">
                  <c:v>-6.716049382716049</c:v>
                </c:pt>
                <c:pt idx="1657">
                  <c:v>-6.2982875348466756</c:v>
                </c:pt>
                <c:pt idx="1658">
                  <c:v>-5.000995619275189</c:v>
                </c:pt>
                <c:pt idx="1659">
                  <c:v>-4.3208482676224609</c:v>
                </c:pt>
                <c:pt idx="1660">
                  <c:v>-4.2955396256471525</c:v>
                </c:pt>
                <c:pt idx="1661">
                  <c:v>-4.3463361210673037</c:v>
                </c:pt>
                <c:pt idx="1662">
                  <c:v>-3.1696535244922339</c:v>
                </c:pt>
                <c:pt idx="1663">
                  <c:v>-2.4299084030266824</c:v>
                </c:pt>
                <c:pt idx="1664">
                  <c:v>-2.4299084030266824</c:v>
                </c:pt>
                <c:pt idx="1665">
                  <c:v>-2.4299084030266824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B4F-4516-BF19-047750CB279D}"/>
            </c:ext>
          </c:extLst>
        </c:ser>
        <c:ser>
          <c:idx val="1"/>
          <c:order val="1"/>
          <c:tx>
            <c:strRef>
              <c:f>Abs!$LX$2</c:f>
              <c:strCache>
                <c:ptCount val="1"/>
                <c:pt idx="0">
                  <c:v>5172IR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Abs!$LX$3:$LX$1668</c:f>
              <c:numCache>
                <c:formatCode>General</c:formatCode>
                <c:ptCount val="1666"/>
                <c:pt idx="0">
                  <c:v>-1.7488275657797301</c:v>
                </c:pt>
                <c:pt idx="1">
                  <c:v>-1.7488275657797301</c:v>
                </c:pt>
                <c:pt idx="2">
                  <c:v>-1.7488275657797301</c:v>
                </c:pt>
                <c:pt idx="3">
                  <c:v>-1.7488275657797301</c:v>
                </c:pt>
                <c:pt idx="4">
                  <c:v>-1.7488275657797301</c:v>
                </c:pt>
                <c:pt idx="5">
                  <c:v>-1.7488275657797301</c:v>
                </c:pt>
                <c:pt idx="6">
                  <c:v>-1.7488275657797301</c:v>
                </c:pt>
                <c:pt idx="7">
                  <c:v>-1.7488275657797301</c:v>
                </c:pt>
                <c:pt idx="8">
                  <c:v>-1.7488275657797301</c:v>
                </c:pt>
                <c:pt idx="9">
                  <c:v>-1.7488275657797301</c:v>
                </c:pt>
                <c:pt idx="10">
                  <c:v>-1.7515846374092903</c:v>
                </c:pt>
                <c:pt idx="11">
                  <c:v>1.4000592387816555</c:v>
                </c:pt>
                <c:pt idx="12">
                  <c:v>1.7850125882411016</c:v>
                </c:pt>
                <c:pt idx="13">
                  <c:v>1.8490398380806632</c:v>
                </c:pt>
                <c:pt idx="14">
                  <c:v>1.5496865281137384</c:v>
                </c:pt>
                <c:pt idx="15">
                  <c:v>1.5689884978032282</c:v>
                </c:pt>
                <c:pt idx="16">
                  <c:v>1.5859209162264893</c:v>
                </c:pt>
                <c:pt idx="17">
                  <c:v>2.2557634397985877</c:v>
                </c:pt>
                <c:pt idx="18">
                  <c:v>1.9572987115564988</c:v>
                </c:pt>
                <c:pt idx="19">
                  <c:v>2.3665893271461713</c:v>
                </c:pt>
                <c:pt idx="20">
                  <c:v>2.1018907044478445</c:v>
                </c:pt>
                <c:pt idx="21">
                  <c:v>2.0505997926642636</c:v>
                </c:pt>
                <c:pt idx="22">
                  <c:v>1.8905069852396699</c:v>
                </c:pt>
                <c:pt idx="23">
                  <c:v>1.8256405193266525</c:v>
                </c:pt>
                <c:pt idx="24">
                  <c:v>2.0330749864244453</c:v>
                </c:pt>
                <c:pt idx="25">
                  <c:v>2.7002517648220361</c:v>
                </c:pt>
                <c:pt idx="26">
                  <c:v>3.2548748580737517</c:v>
                </c:pt>
                <c:pt idx="27">
                  <c:v>3.6191933652564541</c:v>
                </c:pt>
                <c:pt idx="28">
                  <c:v>2.8071777657106183</c:v>
                </c:pt>
                <c:pt idx="29">
                  <c:v>2.0709384410327294</c:v>
                </c:pt>
                <c:pt idx="30">
                  <c:v>2.1841832452979215</c:v>
                </c:pt>
                <c:pt idx="31">
                  <c:v>2.0260156982771385</c:v>
                </c:pt>
                <c:pt idx="32">
                  <c:v>2.3239867700054293</c:v>
                </c:pt>
                <c:pt idx="33">
                  <c:v>2.2548254924223725</c:v>
                </c:pt>
                <c:pt idx="34">
                  <c:v>2.3496569087229098</c:v>
                </c:pt>
                <c:pt idx="35">
                  <c:v>2.3360319889420937</c:v>
                </c:pt>
                <c:pt idx="36">
                  <c:v>2.0736535518586168</c:v>
                </c:pt>
                <c:pt idx="37">
                  <c:v>1.8881867996248209</c:v>
                </c:pt>
                <c:pt idx="38">
                  <c:v>1.5268302315249047</c:v>
                </c:pt>
                <c:pt idx="39">
                  <c:v>1.9185960408747593</c:v>
                </c:pt>
                <c:pt idx="40">
                  <c:v>2.340672360171792</c:v>
                </c:pt>
                <c:pt idx="41">
                  <c:v>2.7914794885718508</c:v>
                </c:pt>
                <c:pt idx="42">
                  <c:v>2.6838130029125731</c:v>
                </c:pt>
                <c:pt idx="43">
                  <c:v>2.3157427062250084</c:v>
                </c:pt>
                <c:pt idx="44">
                  <c:v>2.0866860838228756</c:v>
                </c:pt>
                <c:pt idx="45">
                  <c:v>2.0672853828306264</c:v>
                </c:pt>
                <c:pt idx="46">
                  <c:v>2.0227081996346938</c:v>
                </c:pt>
                <c:pt idx="47">
                  <c:v>2.0051340277434955</c:v>
                </c:pt>
                <c:pt idx="48">
                  <c:v>1.926346448141383</c:v>
                </c:pt>
                <c:pt idx="49">
                  <c:v>1.9093646640667419</c:v>
                </c:pt>
                <c:pt idx="50">
                  <c:v>1.9282223428938146</c:v>
                </c:pt>
                <c:pt idx="51">
                  <c:v>1.9842523572098534</c:v>
                </c:pt>
                <c:pt idx="52">
                  <c:v>2.1378782643036978</c:v>
                </c:pt>
                <c:pt idx="53">
                  <c:v>2.2942686478748082</c:v>
                </c:pt>
                <c:pt idx="54">
                  <c:v>2.2842474206447156</c:v>
                </c:pt>
                <c:pt idx="55">
                  <c:v>2.2242187885669149</c:v>
                </c:pt>
                <c:pt idx="56">
                  <c:v>2.1343239374043539</c:v>
                </c:pt>
                <c:pt idx="57">
                  <c:v>2.0443303549390337</c:v>
                </c:pt>
                <c:pt idx="58">
                  <c:v>2.0893024633460033</c:v>
                </c:pt>
                <c:pt idx="59">
                  <c:v>2.0170311497260203</c:v>
                </c:pt>
                <c:pt idx="60">
                  <c:v>2.0815026904280001</c:v>
                </c:pt>
                <c:pt idx="61">
                  <c:v>2.155304339240756</c:v>
                </c:pt>
                <c:pt idx="62">
                  <c:v>2.2744236560201405</c:v>
                </c:pt>
                <c:pt idx="63">
                  <c:v>2.1800365305820208</c:v>
                </c:pt>
                <c:pt idx="64">
                  <c:v>2.0943377597867401</c:v>
                </c:pt>
                <c:pt idx="65">
                  <c:v>1.7718813249740826</c:v>
                </c:pt>
                <c:pt idx="66">
                  <c:v>1.7444340228069308</c:v>
                </c:pt>
                <c:pt idx="67">
                  <c:v>1.6726070000493656</c:v>
                </c:pt>
                <c:pt idx="68">
                  <c:v>1.7869378486449126</c:v>
                </c:pt>
                <c:pt idx="69">
                  <c:v>1.966678185318655</c:v>
                </c:pt>
                <c:pt idx="70">
                  <c:v>2.0340129338006609</c:v>
                </c:pt>
                <c:pt idx="71">
                  <c:v>2.2337957249345903</c:v>
                </c:pt>
                <c:pt idx="72">
                  <c:v>2.2404107222194791</c:v>
                </c:pt>
                <c:pt idx="73">
                  <c:v>2.2379424396504906</c:v>
                </c:pt>
                <c:pt idx="74">
                  <c:v>2.0825887347583554</c:v>
                </c:pt>
                <c:pt idx="75">
                  <c:v>1.9094633953695019</c:v>
                </c:pt>
                <c:pt idx="76">
                  <c:v>1.8890753813496568</c:v>
                </c:pt>
                <c:pt idx="77">
                  <c:v>1.9016636224514982</c:v>
                </c:pt>
                <c:pt idx="78">
                  <c:v>1.8432640568692302</c:v>
                </c:pt>
                <c:pt idx="79">
                  <c:v>1.8297378683911734</c:v>
                </c:pt>
                <c:pt idx="80">
                  <c:v>1.8282075331984005</c:v>
                </c:pt>
                <c:pt idx="81">
                  <c:v>1.8412400651626595</c:v>
                </c:pt>
                <c:pt idx="82">
                  <c:v>1.9435750604729227</c:v>
                </c:pt>
                <c:pt idx="83">
                  <c:v>2.114330848595547</c:v>
                </c:pt>
                <c:pt idx="84">
                  <c:v>2.0896973885570418</c:v>
                </c:pt>
                <c:pt idx="85">
                  <c:v>2.140840203386484</c:v>
                </c:pt>
                <c:pt idx="86">
                  <c:v>1.9742311299797599</c:v>
                </c:pt>
                <c:pt idx="87">
                  <c:v>1.9835118724391567</c:v>
                </c:pt>
                <c:pt idx="88">
                  <c:v>2.0308041664609759</c:v>
                </c:pt>
                <c:pt idx="89">
                  <c:v>2.1019894357506046</c:v>
                </c:pt>
                <c:pt idx="90">
                  <c:v>2.0948314163005377</c:v>
                </c:pt>
                <c:pt idx="91">
                  <c:v>2.1094436491089499</c:v>
                </c:pt>
                <c:pt idx="92">
                  <c:v>2.0364812163696495</c:v>
                </c:pt>
                <c:pt idx="93">
                  <c:v>1.9094633953695019</c:v>
                </c:pt>
                <c:pt idx="94">
                  <c:v>1.9936811966233892</c:v>
                </c:pt>
                <c:pt idx="95">
                  <c:v>1.994619143999605</c:v>
                </c:pt>
                <c:pt idx="96">
                  <c:v>2.0752332527027688</c:v>
                </c:pt>
                <c:pt idx="97">
                  <c:v>1.9639630744927676</c:v>
                </c:pt>
                <c:pt idx="98">
                  <c:v>1.8455842424840794</c:v>
                </c:pt>
                <c:pt idx="99">
                  <c:v>1.8874463148541243</c:v>
                </c:pt>
                <c:pt idx="100">
                  <c:v>1.8709581872932812</c:v>
                </c:pt>
                <c:pt idx="101">
                  <c:v>1.9403169274818581</c:v>
                </c:pt>
                <c:pt idx="102">
                  <c:v>1.9535469220516362</c:v>
                </c:pt>
                <c:pt idx="103">
                  <c:v>1.9104507083970972</c:v>
                </c:pt>
                <c:pt idx="104">
                  <c:v>2.0271017426074929</c:v>
                </c:pt>
                <c:pt idx="105">
                  <c:v>2.0303598755985579</c:v>
                </c:pt>
                <c:pt idx="106">
                  <c:v>2.0666436293626891</c:v>
                </c:pt>
                <c:pt idx="107">
                  <c:v>2.0308041664609759</c:v>
                </c:pt>
                <c:pt idx="108">
                  <c:v>1.8757466554771189</c:v>
                </c:pt>
                <c:pt idx="109">
                  <c:v>1.8114232117292786</c:v>
                </c:pt>
                <c:pt idx="110">
                  <c:v>1.8798933701930194</c:v>
                </c:pt>
                <c:pt idx="111">
                  <c:v>1.956854420694081</c:v>
                </c:pt>
                <c:pt idx="112">
                  <c:v>2.0560300143160384</c:v>
                </c:pt>
                <c:pt idx="113">
                  <c:v>2.0758256405193265</c:v>
                </c:pt>
                <c:pt idx="114">
                  <c:v>2.0443303549390337</c:v>
                </c:pt>
                <c:pt idx="115">
                  <c:v>1.9933356370637307</c:v>
                </c:pt>
                <c:pt idx="116">
                  <c:v>1.9753665399614948</c:v>
                </c:pt>
                <c:pt idx="117">
                  <c:v>1.8866070987806682</c:v>
                </c:pt>
                <c:pt idx="118">
                  <c:v>1.8886804561386186</c:v>
                </c:pt>
                <c:pt idx="119">
                  <c:v>1.8670583008342791</c:v>
                </c:pt>
                <c:pt idx="120">
                  <c:v>1.8933701930196967</c:v>
                </c:pt>
                <c:pt idx="121">
                  <c:v>1.8471639433282319</c:v>
                </c:pt>
                <c:pt idx="122">
                  <c:v>1.8266278323542477</c:v>
                </c:pt>
                <c:pt idx="123">
                  <c:v>1.7590462556153426</c:v>
                </c:pt>
                <c:pt idx="124">
                  <c:v>1.7571209952115316</c:v>
                </c:pt>
                <c:pt idx="125">
                  <c:v>1.8429678629609514</c:v>
                </c:pt>
                <c:pt idx="126">
                  <c:v>1.8697734116601665</c:v>
                </c:pt>
                <c:pt idx="127">
                  <c:v>1.9529051685836993</c:v>
                </c:pt>
                <c:pt idx="128">
                  <c:v>1.9639137088413878</c:v>
                </c:pt>
                <c:pt idx="129">
                  <c:v>1.9824258281088014</c:v>
                </c:pt>
                <c:pt idx="130">
                  <c:v>1.9760082934294314</c:v>
                </c:pt>
                <c:pt idx="131">
                  <c:v>1.9491040134274569</c:v>
                </c:pt>
                <c:pt idx="132">
                  <c:v>1.8935676556252157</c:v>
                </c:pt>
                <c:pt idx="133">
                  <c:v>1.8802882954040576</c:v>
                </c:pt>
                <c:pt idx="134">
                  <c:v>1.9116848496815915</c:v>
                </c:pt>
                <c:pt idx="135">
                  <c:v>1.910253245791578</c:v>
                </c:pt>
                <c:pt idx="136">
                  <c:v>1.984104260255714</c:v>
                </c:pt>
                <c:pt idx="137">
                  <c:v>1.9244705533889517</c:v>
                </c:pt>
                <c:pt idx="138">
                  <c:v>1.9528558029323195</c:v>
                </c:pt>
                <c:pt idx="139">
                  <c:v>1.9371575257935525</c:v>
                </c:pt>
                <c:pt idx="140">
                  <c:v>1.9514735646936858</c:v>
                </c:pt>
                <c:pt idx="141">
                  <c:v>1.913511378782643</c:v>
                </c:pt>
                <c:pt idx="142">
                  <c:v>1.8837438910006414</c:v>
                </c:pt>
                <c:pt idx="143">
                  <c:v>1.8411906995112799</c:v>
                </c:pt>
                <c:pt idx="144">
                  <c:v>1.8374882756577973</c:v>
                </c:pt>
                <c:pt idx="145">
                  <c:v>1.8667127412746209</c:v>
                </c:pt>
                <c:pt idx="146">
                  <c:v>1.8439551759885469</c:v>
                </c:pt>
                <c:pt idx="147">
                  <c:v>1.910894999259515</c:v>
                </c:pt>
                <c:pt idx="148">
                  <c:v>1.9251616725082683</c:v>
                </c:pt>
                <c:pt idx="149">
                  <c:v>1.9179049217554422</c:v>
                </c:pt>
                <c:pt idx="150">
                  <c:v>1.8983561238090536</c:v>
                </c:pt>
                <c:pt idx="151">
                  <c:v>1.8543219627782985</c:v>
                </c:pt>
                <c:pt idx="152">
                  <c:v>1.8348225304832892</c:v>
                </c:pt>
                <c:pt idx="153">
                  <c:v>1.8165078738213949</c:v>
                </c:pt>
                <c:pt idx="154">
                  <c:v>1.8541738658241596</c:v>
                </c:pt>
                <c:pt idx="155">
                  <c:v>1.8788073258626645</c:v>
                </c:pt>
                <c:pt idx="156">
                  <c:v>1.8750555363578019</c:v>
                </c:pt>
                <c:pt idx="157">
                  <c:v>1.9171150713333662</c:v>
                </c:pt>
                <c:pt idx="158">
                  <c:v>1.9377005479587301</c:v>
                </c:pt>
                <c:pt idx="159">
                  <c:v>1.9234832403613564</c:v>
                </c:pt>
                <c:pt idx="160">
                  <c:v>1.9758108308239124</c:v>
                </c:pt>
                <c:pt idx="161">
                  <c:v>1.9681097892086683</c:v>
                </c:pt>
                <c:pt idx="162">
                  <c:v>1.9421434565829094</c:v>
                </c:pt>
                <c:pt idx="163">
                  <c:v>1.9001826529101051</c:v>
                </c:pt>
                <c:pt idx="164">
                  <c:v>1.8620230043935428</c:v>
                </c:pt>
                <c:pt idx="165">
                  <c:v>1.8624179296045811</c:v>
                </c:pt>
                <c:pt idx="166">
                  <c:v>1.9152885422323143</c:v>
                </c:pt>
                <c:pt idx="167">
                  <c:v>1.9141037665992</c:v>
                </c:pt>
                <c:pt idx="168">
                  <c:v>1.9073406723601716</c:v>
                </c:pt>
                <c:pt idx="169">
                  <c:v>1.8875450461568837</c:v>
                </c:pt>
                <c:pt idx="170">
                  <c:v>1.8755985585229795</c:v>
                </c:pt>
                <c:pt idx="171">
                  <c:v>1.9054647776077402</c:v>
                </c:pt>
                <c:pt idx="172">
                  <c:v>1.9049217554425626</c:v>
                </c:pt>
                <c:pt idx="173">
                  <c:v>1.8905563508910499</c:v>
                </c:pt>
                <c:pt idx="174">
                  <c:v>1.8887298217899986</c:v>
                </c:pt>
                <c:pt idx="175">
                  <c:v>1.8546675223379572</c:v>
                </c:pt>
                <c:pt idx="176">
                  <c:v>1.8702177025225848</c:v>
                </c:pt>
                <c:pt idx="177">
                  <c:v>1.8632077800266571</c:v>
                </c:pt>
                <c:pt idx="178">
                  <c:v>1.8889766500468974</c:v>
                </c:pt>
                <c:pt idx="179">
                  <c:v>1.910944364910895</c:v>
                </c:pt>
                <c:pt idx="180">
                  <c:v>1.9035395172039296</c:v>
                </c:pt>
                <c:pt idx="181">
                  <c:v>1.8834476970923628</c:v>
                </c:pt>
                <c:pt idx="182">
                  <c:v>1.8468183837685734</c:v>
                </c:pt>
                <c:pt idx="183">
                  <c:v>1.8324036135656807</c:v>
                </c:pt>
                <c:pt idx="184">
                  <c:v>1.8424742064471538</c:v>
                </c:pt>
                <c:pt idx="185">
                  <c:v>1.8621711013476823</c:v>
                </c:pt>
                <c:pt idx="186">
                  <c:v>1.8810781458261341</c:v>
                </c:pt>
                <c:pt idx="187">
                  <c:v>1.8757960211284983</c:v>
                </c:pt>
                <c:pt idx="188">
                  <c:v>1.8891247470010364</c:v>
                </c:pt>
                <c:pt idx="189">
                  <c:v>1.9031445919928913</c:v>
                </c:pt>
                <c:pt idx="190">
                  <c:v>1.9111911931677938</c:v>
                </c:pt>
                <c:pt idx="191">
                  <c:v>1.8965295947080019</c:v>
                </c:pt>
                <c:pt idx="192">
                  <c:v>1.8502246137137779</c:v>
                </c:pt>
                <c:pt idx="193">
                  <c:v>1.8210001480969538</c:v>
                </c:pt>
                <c:pt idx="194">
                  <c:v>1.8232216024090435</c:v>
                </c:pt>
                <c:pt idx="195">
                  <c:v>1.8248506689045758</c:v>
                </c:pt>
                <c:pt idx="196">
                  <c:v>1.8347237991805299</c:v>
                </c:pt>
                <c:pt idx="197">
                  <c:v>1.8454855111813198</c:v>
                </c:pt>
                <c:pt idx="198">
                  <c:v>1.8611344226687068</c:v>
                </c:pt>
                <c:pt idx="199">
                  <c:v>1.9005775781211434</c:v>
                </c:pt>
                <c:pt idx="200">
                  <c:v>1.932319691958335</c:v>
                </c:pt>
                <c:pt idx="201">
                  <c:v>1.9182504813151005</c:v>
                </c:pt>
                <c:pt idx="202">
                  <c:v>1.9032433232956507</c:v>
                </c:pt>
                <c:pt idx="203">
                  <c:v>1.8791035197709434</c:v>
                </c:pt>
                <c:pt idx="204">
                  <c:v>1.8493853976403214</c:v>
                </c:pt>
                <c:pt idx="205">
                  <c:v>1.8519524115120698</c:v>
                </c:pt>
                <c:pt idx="206">
                  <c:v>1.8588142370538576</c:v>
                </c:pt>
                <c:pt idx="207">
                  <c:v>1.8379819321715949</c:v>
                </c:pt>
                <c:pt idx="208">
                  <c:v>1.8398578269240262</c:v>
                </c:pt>
                <c:pt idx="209">
                  <c:v>1.8045120205361107</c:v>
                </c:pt>
                <c:pt idx="210">
                  <c:v>1.8086587352520114</c:v>
                </c:pt>
                <c:pt idx="211">
                  <c:v>1.8462753616033962</c:v>
                </c:pt>
                <c:pt idx="212">
                  <c:v>1.8334402922446562</c:v>
                </c:pt>
                <c:pt idx="213">
                  <c:v>1.8148294416744826</c:v>
                </c:pt>
                <c:pt idx="214">
                  <c:v>1.7925655329022065</c:v>
                </c:pt>
                <c:pt idx="215">
                  <c:v>1.7708446462951077</c:v>
                </c:pt>
                <c:pt idx="216">
                  <c:v>1.7715851310658044</c:v>
                </c:pt>
                <c:pt idx="217">
                  <c:v>1.7705978180382089</c:v>
                </c:pt>
                <c:pt idx="218">
                  <c:v>1.7480377153576541</c:v>
                </c:pt>
                <c:pt idx="219">
                  <c:v>1.7440390975958926</c:v>
                </c:pt>
                <c:pt idx="220">
                  <c:v>1.7609715160191537</c:v>
                </c:pt>
                <c:pt idx="221">
                  <c:v>1.774448338845831</c:v>
                </c:pt>
                <c:pt idx="222">
                  <c:v>1.7996248210495138</c:v>
                </c:pt>
                <c:pt idx="223">
                  <c:v>1.794342696351878</c:v>
                </c:pt>
                <c:pt idx="224">
                  <c:v>1.7968603445722464</c:v>
                </c:pt>
                <c:pt idx="225">
                  <c:v>1.8060917213802634</c:v>
                </c:pt>
                <c:pt idx="226">
                  <c:v>1.787727699066989</c:v>
                </c:pt>
                <c:pt idx="227">
                  <c:v>1.7965641506639676</c:v>
                </c:pt>
                <c:pt idx="228">
                  <c:v>1.7371772720541048</c:v>
                </c:pt>
                <c:pt idx="229">
                  <c:v>1.7340178703657991</c:v>
                </c:pt>
                <c:pt idx="230">
                  <c:v>1.6961050501061359</c:v>
                </c:pt>
                <c:pt idx="231">
                  <c:v>1.6933899392802485</c:v>
                </c:pt>
                <c:pt idx="232">
                  <c:v>1.7039541886755194</c:v>
                </c:pt>
                <c:pt idx="233">
                  <c:v>1.6789258034259762</c:v>
                </c:pt>
                <c:pt idx="234">
                  <c:v>1.67596386434319</c:v>
                </c:pt>
                <c:pt idx="235">
                  <c:v>1.6710272992052131</c:v>
                </c:pt>
                <c:pt idx="236">
                  <c:v>1.6482697339191388</c:v>
                </c:pt>
                <c:pt idx="237">
                  <c:v>1.651429135607444</c:v>
                </c:pt>
                <c:pt idx="238">
                  <c:v>1.6664362936268944</c:v>
                </c:pt>
                <c:pt idx="239">
                  <c:v>1.6616478254430567</c:v>
                </c:pt>
                <c:pt idx="240">
                  <c:v>1.6936367675371473</c:v>
                </c:pt>
                <c:pt idx="241">
                  <c:v>1.7009922495927332</c:v>
                </c:pt>
                <c:pt idx="242">
                  <c:v>1.7044478451893172</c:v>
                </c:pt>
                <c:pt idx="243">
                  <c:v>1.7216764575208567</c:v>
                </c:pt>
                <c:pt idx="244">
                  <c:v>1.6896381497753863</c:v>
                </c:pt>
                <c:pt idx="245">
                  <c:v>1.7050402330058743</c:v>
                </c:pt>
                <c:pt idx="246">
                  <c:v>1.6983265044182254</c:v>
                </c:pt>
                <c:pt idx="247">
                  <c:v>1.691563410179197</c:v>
                </c:pt>
                <c:pt idx="248">
                  <c:v>1.7069654934096852</c:v>
                </c:pt>
                <c:pt idx="249">
                  <c:v>1.6736930443797204</c:v>
                </c:pt>
                <c:pt idx="250">
                  <c:v>1.6840598311694721</c:v>
                </c:pt>
                <c:pt idx="251">
                  <c:v>1.6956607592437181</c:v>
                </c:pt>
                <c:pt idx="252">
                  <c:v>1.6964999753171741</c:v>
                </c:pt>
                <c:pt idx="253">
                  <c:v>1.6810485264353059</c:v>
                </c:pt>
                <c:pt idx="254">
                  <c:v>1.64807227131362</c:v>
                </c:pt>
                <c:pt idx="255">
                  <c:v>1.6298563459544846</c:v>
                </c:pt>
                <c:pt idx="256">
                  <c:v>1.6372118280100707</c:v>
                </c:pt>
                <c:pt idx="257">
                  <c:v>1.662881966727551</c:v>
                </c:pt>
                <c:pt idx="258">
                  <c:v>1.6693488670583005</c:v>
                </c:pt>
                <c:pt idx="259">
                  <c:v>1.6466900330749863</c:v>
                </c:pt>
                <c:pt idx="260">
                  <c:v>1.6260551907982423</c:v>
                </c:pt>
                <c:pt idx="261">
                  <c:v>1.6123809053660463</c:v>
                </c:pt>
                <c:pt idx="262">
                  <c:v>1.6316828750555361</c:v>
                </c:pt>
                <c:pt idx="263">
                  <c:v>1.639828207533198</c:v>
                </c:pt>
                <c:pt idx="264">
                  <c:v>1.6403712296983757</c:v>
                </c:pt>
                <c:pt idx="265">
                  <c:v>1.6378042158266277</c:v>
                </c:pt>
                <c:pt idx="266">
                  <c:v>1.6359776867255764</c:v>
                </c:pt>
                <c:pt idx="267">
                  <c:v>1.6421483931480476</c:v>
                </c:pt>
                <c:pt idx="268">
                  <c:v>1.6347929110924615</c:v>
                </c:pt>
                <c:pt idx="269">
                  <c:v>1.6150960161919337</c:v>
                </c:pt>
                <c:pt idx="270">
                  <c:v>1.6129239275312235</c:v>
                </c:pt>
                <c:pt idx="271">
                  <c:v>1.6157377696598707</c:v>
                </c:pt>
                <c:pt idx="272">
                  <c:v>1.6229451547613167</c:v>
                </c:pt>
                <c:pt idx="273">
                  <c:v>1.6285728390186109</c:v>
                </c:pt>
                <c:pt idx="274">
                  <c:v>1.6249691464678875</c:v>
                </c:pt>
                <c:pt idx="275">
                  <c:v>1.6243767586513305</c:v>
                </c:pt>
                <c:pt idx="276">
                  <c:v>1.6356321271659175</c:v>
                </c:pt>
                <c:pt idx="277">
                  <c:v>1.6426420496618452</c:v>
                </c:pt>
                <c:pt idx="278">
                  <c:v>1.6397788418818184</c:v>
                </c:pt>
                <c:pt idx="279">
                  <c:v>1.6328676506886508</c:v>
                </c:pt>
                <c:pt idx="280">
                  <c:v>1.626746309917559</c:v>
                </c:pt>
                <c:pt idx="281">
                  <c:v>1.6194401935133533</c:v>
                </c:pt>
                <c:pt idx="282">
                  <c:v>1.6010761712000787</c:v>
                </c:pt>
                <c:pt idx="283">
                  <c:v>1.5949548304289873</c:v>
                </c:pt>
                <c:pt idx="284">
                  <c:v>1.586661400997186</c:v>
                </c:pt>
                <c:pt idx="285">
                  <c:v>1.5776768524460678</c:v>
                </c:pt>
                <c:pt idx="286">
                  <c:v>1.6028039689983706</c:v>
                </c:pt>
                <c:pt idx="287">
                  <c:v>1.6146517253295154</c:v>
                </c:pt>
                <c:pt idx="288">
                  <c:v>1.6167744483388455</c:v>
                </c:pt>
                <c:pt idx="289">
                  <c:v>1.6112454953843114</c:v>
                </c:pt>
                <c:pt idx="290">
                  <c:v>1.6048279607049414</c:v>
                </c:pt>
                <c:pt idx="291">
                  <c:v>1.5955472182455446</c:v>
                </c:pt>
                <c:pt idx="292">
                  <c:v>1.5923384509058593</c:v>
                </c:pt>
                <c:pt idx="293">
                  <c:v>1.5763439798588141</c:v>
                </c:pt>
                <c:pt idx="294">
                  <c:v>1.5602014118576295</c:v>
                </c:pt>
                <c:pt idx="295">
                  <c:v>1.546922051636471</c:v>
                </c:pt>
                <c:pt idx="296">
                  <c:v>1.5400108604433034</c:v>
                </c:pt>
                <c:pt idx="297">
                  <c:v>1.5450461568840397</c:v>
                </c:pt>
                <c:pt idx="298">
                  <c:v>1.5634595448486941</c:v>
                </c:pt>
                <c:pt idx="299">
                  <c:v>1.5756528607394971</c:v>
                </c:pt>
                <c:pt idx="300">
                  <c:v>1.5719998025373942</c:v>
                </c:pt>
                <c:pt idx="301">
                  <c:v>1.5441575751592043</c:v>
                </c:pt>
                <c:pt idx="302">
                  <c:v>1.5238189267907387</c:v>
                </c:pt>
                <c:pt idx="303">
                  <c:v>1.5160191538727354</c:v>
                </c:pt>
                <c:pt idx="304">
                  <c:v>1.5292985140938933</c:v>
                </c:pt>
                <c:pt idx="305">
                  <c:v>1.5266821345707655</c:v>
                </c:pt>
                <c:pt idx="306">
                  <c:v>1.5180925112306856</c:v>
                </c:pt>
                <c:pt idx="307">
                  <c:v>1.5104902009182009</c:v>
                </c:pt>
                <c:pt idx="308">
                  <c:v>1.4944957298711554</c:v>
                </c:pt>
                <c:pt idx="309">
                  <c:v>1.4877326356321272</c:v>
                </c:pt>
                <c:pt idx="310">
                  <c:v>1.4791923779434268</c:v>
                </c:pt>
                <c:pt idx="311">
                  <c:v>1.4521400009873129</c:v>
                </c:pt>
                <c:pt idx="312">
                  <c:v>1.4474502641062346</c:v>
                </c:pt>
                <c:pt idx="313">
                  <c:v>1.429382435701239</c:v>
                </c:pt>
                <c:pt idx="314">
                  <c:v>1.4262723996643134</c:v>
                </c:pt>
                <c:pt idx="315">
                  <c:v>1.4154613220121437</c:v>
                </c:pt>
                <c:pt idx="316">
                  <c:v>1.4104260255714072</c:v>
                </c:pt>
                <c:pt idx="317">
                  <c:v>1.4051439008737718</c:v>
                </c:pt>
                <c:pt idx="318">
                  <c:v>1.3981833440292242</c:v>
                </c:pt>
                <c:pt idx="319">
                  <c:v>1.3811521943032035</c:v>
                </c:pt>
                <c:pt idx="320">
                  <c:v>1.3730068618255415</c:v>
                </c:pt>
                <c:pt idx="321">
                  <c:v>1.3685145875499827</c:v>
                </c:pt>
                <c:pt idx="322">
                  <c:v>1.3751789504862517</c:v>
                </c:pt>
                <c:pt idx="323">
                  <c:v>1.3648121636964998</c:v>
                </c:pt>
                <c:pt idx="324">
                  <c:v>1.3517796317322404</c:v>
                </c:pt>
                <c:pt idx="325">
                  <c:v>1.3266525151799378</c:v>
                </c:pt>
                <c:pt idx="326">
                  <c:v>1.2870612627733622</c:v>
                </c:pt>
                <c:pt idx="327">
                  <c:v>1.2795576837636373</c:v>
                </c:pt>
                <c:pt idx="328">
                  <c:v>1.2659327639828206</c:v>
                </c:pt>
                <c:pt idx="329">
                  <c:v>1.2588734758355133</c:v>
                </c:pt>
                <c:pt idx="330">
                  <c:v>1.2479143012292047</c:v>
                </c:pt>
                <c:pt idx="331">
                  <c:v>1.2377449770449718</c:v>
                </c:pt>
                <c:pt idx="332">
                  <c:v>1.2196771486399762</c:v>
                </c:pt>
                <c:pt idx="333">
                  <c:v>1.2188872982178998</c:v>
                </c:pt>
                <c:pt idx="334">
                  <c:v>1.2200720738510145</c:v>
                </c:pt>
                <c:pt idx="335">
                  <c:v>1.2005726415560054</c:v>
                </c:pt>
                <c:pt idx="336">
                  <c:v>1.179987164930641</c:v>
                </c:pt>
                <c:pt idx="337">
                  <c:v>1.1631534778101398</c:v>
                </c:pt>
                <c:pt idx="338">
                  <c:v>1.1415313225058004</c:v>
                </c:pt>
                <c:pt idx="339">
                  <c:v>1.1212420397887146</c:v>
                </c:pt>
                <c:pt idx="340">
                  <c:v>1.1122081255862173</c:v>
                </c:pt>
                <c:pt idx="341">
                  <c:v>1.1007059288147307</c:v>
                </c:pt>
                <c:pt idx="342">
                  <c:v>1.0983363775485016</c:v>
                </c:pt>
                <c:pt idx="343">
                  <c:v>1.1006565631633507</c:v>
                </c:pt>
                <c:pt idx="344">
                  <c:v>1.0808115713086832</c:v>
                </c:pt>
                <c:pt idx="345">
                  <c:v>1.0477365848842375</c:v>
                </c:pt>
                <c:pt idx="346">
                  <c:v>1.0295206595251025</c:v>
                </c:pt>
                <c:pt idx="347">
                  <c:v>1.0062694377252306</c:v>
                </c:pt>
                <c:pt idx="348">
                  <c:v>1.0052821246976353</c:v>
                </c:pt>
                <c:pt idx="349">
                  <c:v>1.0139211136890951</c:v>
                </c:pt>
                <c:pt idx="350">
                  <c:v>0.98282075331983998</c:v>
                </c:pt>
                <c:pt idx="351">
                  <c:v>0.97082490003455579</c:v>
                </c:pt>
                <c:pt idx="352">
                  <c:v>0.94500666436293601</c:v>
                </c:pt>
                <c:pt idx="353">
                  <c:v>0.9349854371328431</c:v>
                </c:pt>
                <c:pt idx="354">
                  <c:v>0.93908278619736363</c:v>
                </c:pt>
                <c:pt idx="355">
                  <c:v>0.91973145085649388</c:v>
                </c:pt>
                <c:pt idx="356">
                  <c:v>0.9123266031495284</c:v>
                </c:pt>
                <c:pt idx="357">
                  <c:v>0.90230537591943505</c:v>
                </c:pt>
                <c:pt idx="358">
                  <c:v>0.88512612923927547</c:v>
                </c:pt>
                <c:pt idx="359">
                  <c:v>0.89139556696450606</c:v>
                </c:pt>
                <c:pt idx="360">
                  <c:v>0.89026015698277128</c:v>
                </c:pt>
                <c:pt idx="361">
                  <c:v>0.88236165276200818</c:v>
                </c:pt>
                <c:pt idx="362">
                  <c:v>0.88650836747790862</c:v>
                </c:pt>
                <c:pt idx="363">
                  <c:v>0.87347583551364949</c:v>
                </c:pt>
                <c:pt idx="364">
                  <c:v>0.86350397393493605</c:v>
                </c:pt>
                <c:pt idx="365">
                  <c:v>0.84770696549340974</c:v>
                </c:pt>
                <c:pt idx="366">
                  <c:v>0.83353902354741582</c:v>
                </c:pt>
                <c:pt idx="367">
                  <c:v>0.83793256652021519</c:v>
                </c:pt>
                <c:pt idx="368">
                  <c:v>0.82193809547316987</c:v>
                </c:pt>
                <c:pt idx="369">
                  <c:v>0.81779138075726898</c:v>
                </c:pt>
                <c:pt idx="370">
                  <c:v>0.81458261341758387</c:v>
                </c:pt>
                <c:pt idx="371">
                  <c:v>0.80199437231574255</c:v>
                </c:pt>
                <c:pt idx="372">
                  <c:v>0.80308041664609742</c:v>
                </c:pt>
                <c:pt idx="373">
                  <c:v>0.79202251073702912</c:v>
                </c:pt>
                <c:pt idx="374">
                  <c:v>0.7732635632127165</c:v>
                </c:pt>
                <c:pt idx="375">
                  <c:v>0.77005479587303149</c:v>
                </c:pt>
                <c:pt idx="376">
                  <c:v>0.76274867946882541</c:v>
                </c:pt>
                <c:pt idx="377">
                  <c:v>0.76304487337710425</c:v>
                </c:pt>
                <c:pt idx="378">
                  <c:v>0.76403218640469961</c:v>
                </c:pt>
                <c:pt idx="379">
                  <c:v>0.75440588438564449</c:v>
                </c:pt>
                <c:pt idx="380">
                  <c:v>0.75080219183492125</c:v>
                </c:pt>
                <c:pt idx="381">
                  <c:v>0.75485017524806231</c:v>
                </c:pt>
                <c:pt idx="382">
                  <c:v>0.74759342449523614</c:v>
                </c:pt>
                <c:pt idx="383">
                  <c:v>0.74823517796317329</c:v>
                </c:pt>
                <c:pt idx="384">
                  <c:v>0.73811521943032044</c:v>
                </c:pt>
                <c:pt idx="385">
                  <c:v>0.73189514735646921</c:v>
                </c:pt>
                <c:pt idx="386">
                  <c:v>0.7316483190995704</c:v>
                </c:pt>
                <c:pt idx="387">
                  <c:v>0.72547761267709909</c:v>
                </c:pt>
                <c:pt idx="388">
                  <c:v>0.72054104753912218</c:v>
                </c:pt>
                <c:pt idx="389">
                  <c:v>0.7114577676852446</c:v>
                </c:pt>
                <c:pt idx="390">
                  <c:v>0.71126030507972526</c:v>
                </c:pt>
                <c:pt idx="391">
                  <c:v>0.72207138273189519</c:v>
                </c:pt>
                <c:pt idx="392">
                  <c:v>0.72819272350298647</c:v>
                </c:pt>
                <c:pt idx="393">
                  <c:v>0.71856642148393135</c:v>
                </c:pt>
                <c:pt idx="394">
                  <c:v>0.7069654934096854</c:v>
                </c:pt>
                <c:pt idx="395">
                  <c:v>0.69250135755541276</c:v>
                </c:pt>
                <c:pt idx="396">
                  <c:v>0.68608382287604264</c:v>
                </c:pt>
                <c:pt idx="397">
                  <c:v>0.68628128548156198</c:v>
                </c:pt>
                <c:pt idx="398">
                  <c:v>0.68939132151848759</c:v>
                </c:pt>
                <c:pt idx="399">
                  <c:v>0.68766352372019557</c:v>
                </c:pt>
                <c:pt idx="400">
                  <c:v>0.69516710272992055</c:v>
                </c:pt>
                <c:pt idx="401">
                  <c:v>0.69669743792269312</c:v>
                </c:pt>
                <c:pt idx="402">
                  <c:v>0.67897516907735589</c:v>
                </c:pt>
                <c:pt idx="403">
                  <c:v>0.6808016981784073</c:v>
                </c:pt>
                <c:pt idx="404">
                  <c:v>0.67803722170114045</c:v>
                </c:pt>
                <c:pt idx="405">
                  <c:v>0.66885521054450314</c:v>
                </c:pt>
                <c:pt idx="406">
                  <c:v>0.6650540553882609</c:v>
                </c:pt>
                <c:pt idx="407">
                  <c:v>0.64333316878116209</c:v>
                </c:pt>
                <c:pt idx="408">
                  <c:v>0.64313570617564275</c:v>
                </c:pt>
                <c:pt idx="409">
                  <c:v>0.65063928518536818</c:v>
                </c:pt>
                <c:pt idx="410">
                  <c:v>0.65774793898405481</c:v>
                </c:pt>
                <c:pt idx="411">
                  <c:v>0.65774793898405481</c:v>
                </c:pt>
                <c:pt idx="412">
                  <c:v>0.65794540158957371</c:v>
                </c:pt>
                <c:pt idx="413">
                  <c:v>0.65345312731401495</c:v>
                </c:pt>
                <c:pt idx="414">
                  <c:v>0.64955324085501287</c:v>
                </c:pt>
                <c:pt idx="415">
                  <c:v>0.65177469516710251</c:v>
                </c:pt>
                <c:pt idx="416">
                  <c:v>0.64150663968011068</c:v>
                </c:pt>
                <c:pt idx="417">
                  <c:v>0.64116108012045192</c:v>
                </c:pt>
                <c:pt idx="418">
                  <c:v>0.63938391667078054</c:v>
                </c:pt>
                <c:pt idx="419">
                  <c:v>0.64254331835908562</c:v>
                </c:pt>
                <c:pt idx="420">
                  <c:v>0.64219775879942731</c:v>
                </c:pt>
                <c:pt idx="421">
                  <c:v>0.63592832107419661</c:v>
                </c:pt>
                <c:pt idx="422">
                  <c:v>0.63331194155106874</c:v>
                </c:pt>
                <c:pt idx="423">
                  <c:v>0.62245149824751933</c:v>
                </c:pt>
                <c:pt idx="424">
                  <c:v>0.61712000789850407</c:v>
                </c:pt>
                <c:pt idx="425">
                  <c:v>0.61647825443056703</c:v>
                </c:pt>
                <c:pt idx="426">
                  <c:v>0.60778989978772779</c:v>
                </c:pt>
                <c:pt idx="427">
                  <c:v>0.60329762551216848</c:v>
                </c:pt>
                <c:pt idx="428">
                  <c:v>0.60240904378733251</c:v>
                </c:pt>
                <c:pt idx="429">
                  <c:v>0.59189416004344186</c:v>
                </c:pt>
                <c:pt idx="430">
                  <c:v>0.59228908525447976</c:v>
                </c:pt>
                <c:pt idx="431">
                  <c:v>0.59989139556696458</c:v>
                </c:pt>
                <c:pt idx="432">
                  <c:v>0.60690131806289183</c:v>
                </c:pt>
                <c:pt idx="433">
                  <c:v>0.61682381399022579</c:v>
                </c:pt>
                <c:pt idx="434">
                  <c:v>0.61168978624672943</c:v>
                </c:pt>
                <c:pt idx="435">
                  <c:v>0.59766994125487494</c:v>
                </c:pt>
                <c:pt idx="436">
                  <c:v>0.59347386088759446</c:v>
                </c:pt>
                <c:pt idx="437">
                  <c:v>0.59184479439206195</c:v>
                </c:pt>
                <c:pt idx="438">
                  <c:v>0.60280396899837085</c:v>
                </c:pt>
                <c:pt idx="439">
                  <c:v>0.60601273633805586</c:v>
                </c:pt>
                <c:pt idx="440">
                  <c:v>0.59021572789652943</c:v>
                </c:pt>
                <c:pt idx="441">
                  <c:v>0.5848348718961347</c:v>
                </c:pt>
                <c:pt idx="442">
                  <c:v>0.575356666831219</c:v>
                </c:pt>
                <c:pt idx="443">
                  <c:v>0.57357950338154706</c:v>
                </c:pt>
                <c:pt idx="444">
                  <c:v>0.58019450066643607</c:v>
                </c:pt>
                <c:pt idx="445">
                  <c:v>0.58996889963963062</c:v>
                </c:pt>
                <c:pt idx="446">
                  <c:v>0.58893222096065567</c:v>
                </c:pt>
                <c:pt idx="447">
                  <c:v>0.59085748136446659</c:v>
                </c:pt>
                <c:pt idx="448">
                  <c:v>0.59085748136446659</c:v>
                </c:pt>
                <c:pt idx="449">
                  <c:v>0.57417189119810419</c:v>
                </c:pt>
                <c:pt idx="450">
                  <c:v>0.5833539023547416</c:v>
                </c:pt>
                <c:pt idx="451">
                  <c:v>0.58128054499679138</c:v>
                </c:pt>
                <c:pt idx="452">
                  <c:v>0.58256405193266514</c:v>
                </c:pt>
                <c:pt idx="453">
                  <c:v>0.59105494396998548</c:v>
                </c:pt>
                <c:pt idx="454">
                  <c:v>0.58967270573135222</c:v>
                </c:pt>
                <c:pt idx="455">
                  <c:v>0.58039196327195541</c:v>
                </c:pt>
                <c:pt idx="456">
                  <c:v>0.57935528459298014</c:v>
                </c:pt>
                <c:pt idx="457">
                  <c:v>0.5713086834180775</c:v>
                </c:pt>
                <c:pt idx="458">
                  <c:v>0.57116058646393852</c:v>
                </c:pt>
                <c:pt idx="459">
                  <c:v>0.5800464037122971</c:v>
                </c:pt>
                <c:pt idx="460">
                  <c:v>0.57905909068470174</c:v>
                </c:pt>
                <c:pt idx="461">
                  <c:v>0.58152737325369019</c:v>
                </c:pt>
                <c:pt idx="462">
                  <c:v>0.5801451350150566</c:v>
                </c:pt>
                <c:pt idx="463">
                  <c:v>0.57456681640914253</c:v>
                </c:pt>
                <c:pt idx="464">
                  <c:v>0.57496174162018077</c:v>
                </c:pt>
                <c:pt idx="465">
                  <c:v>0.57955274719849947</c:v>
                </c:pt>
                <c:pt idx="466">
                  <c:v>0.58552599101545133</c:v>
                </c:pt>
                <c:pt idx="467">
                  <c:v>0.58888285530927575</c:v>
                </c:pt>
                <c:pt idx="468">
                  <c:v>0.59273337611689791</c:v>
                </c:pt>
                <c:pt idx="469">
                  <c:v>0.58597028187786948</c:v>
                </c:pt>
                <c:pt idx="470">
                  <c:v>0.58676013229994561</c:v>
                </c:pt>
                <c:pt idx="471">
                  <c:v>0.5863158414375278</c:v>
                </c:pt>
                <c:pt idx="472">
                  <c:v>0.58597028187786948</c:v>
                </c:pt>
                <c:pt idx="473">
                  <c:v>0.59890408253936911</c:v>
                </c:pt>
                <c:pt idx="474">
                  <c:v>0.59243718220861907</c:v>
                </c:pt>
                <c:pt idx="475">
                  <c:v>0.5959915091079625</c:v>
                </c:pt>
                <c:pt idx="476">
                  <c:v>0.58996889963963062</c:v>
                </c:pt>
                <c:pt idx="477">
                  <c:v>0.57900972503332182</c:v>
                </c:pt>
                <c:pt idx="478">
                  <c:v>0.58088561978575315</c:v>
                </c:pt>
                <c:pt idx="479">
                  <c:v>0.57560349508811781</c:v>
                </c:pt>
                <c:pt idx="480">
                  <c:v>0.57891099373056232</c:v>
                </c:pt>
                <c:pt idx="481">
                  <c:v>0.58488423754751417</c:v>
                </c:pt>
                <c:pt idx="482">
                  <c:v>0.58764871402478147</c:v>
                </c:pt>
                <c:pt idx="483">
                  <c:v>0.59258527916275849</c:v>
                </c:pt>
                <c:pt idx="484">
                  <c:v>0.59056128745618774</c:v>
                </c:pt>
                <c:pt idx="485">
                  <c:v>0.59006763094239012</c:v>
                </c:pt>
                <c:pt idx="486">
                  <c:v>0.59372068914449327</c:v>
                </c:pt>
                <c:pt idx="487">
                  <c:v>0.59174606308930255</c:v>
                </c:pt>
                <c:pt idx="488">
                  <c:v>0.59702818778693778</c:v>
                </c:pt>
                <c:pt idx="489">
                  <c:v>0.60403811028286503</c:v>
                </c:pt>
                <c:pt idx="490">
                  <c:v>0.60063188033766113</c:v>
                </c:pt>
                <c:pt idx="491">
                  <c:v>0.60117490250283834</c:v>
                </c:pt>
                <c:pt idx="492">
                  <c:v>0.59806486646591317</c:v>
                </c:pt>
                <c:pt idx="493">
                  <c:v>0.58409438712543815</c:v>
                </c:pt>
                <c:pt idx="494">
                  <c:v>0.58794490793306031</c:v>
                </c:pt>
                <c:pt idx="495">
                  <c:v>0.5944118082638099</c:v>
                </c:pt>
                <c:pt idx="496">
                  <c:v>0.59994076121834405</c:v>
                </c:pt>
                <c:pt idx="497">
                  <c:v>0.60053314903490163</c:v>
                </c:pt>
                <c:pt idx="498">
                  <c:v>0.59732438169521662</c:v>
                </c:pt>
                <c:pt idx="499">
                  <c:v>0.58518043145579302</c:v>
                </c:pt>
                <c:pt idx="500">
                  <c:v>0.57614651725329502</c:v>
                </c:pt>
                <c:pt idx="501">
                  <c:v>0.58088561978575315</c:v>
                </c:pt>
                <c:pt idx="502">
                  <c:v>0.58473614059337531</c:v>
                </c:pt>
                <c:pt idx="503">
                  <c:v>0.58789554228168039</c:v>
                </c:pt>
                <c:pt idx="504">
                  <c:v>0.5848348718961347</c:v>
                </c:pt>
                <c:pt idx="505">
                  <c:v>0.58695759490546495</c:v>
                </c:pt>
                <c:pt idx="506">
                  <c:v>0.58700696055684443</c:v>
                </c:pt>
                <c:pt idx="507">
                  <c:v>0.58414375277681763</c:v>
                </c:pt>
                <c:pt idx="508">
                  <c:v>0.58996889963963062</c:v>
                </c:pt>
                <c:pt idx="509">
                  <c:v>0.5912030409241249</c:v>
                </c:pt>
                <c:pt idx="510">
                  <c:v>0.59426371130967048</c:v>
                </c:pt>
                <c:pt idx="511">
                  <c:v>0.59386878609863269</c:v>
                </c:pt>
                <c:pt idx="512">
                  <c:v>0.59298020437379673</c:v>
                </c:pt>
                <c:pt idx="513">
                  <c:v>0.58443994668509647</c:v>
                </c:pt>
                <c:pt idx="514">
                  <c:v>0.57905909068470174</c:v>
                </c:pt>
                <c:pt idx="515">
                  <c:v>0.58221849237300682</c:v>
                </c:pt>
                <c:pt idx="516">
                  <c:v>0.57915782198746113</c:v>
                </c:pt>
                <c:pt idx="517">
                  <c:v>0.58044132892333489</c:v>
                </c:pt>
                <c:pt idx="518">
                  <c:v>0.58424248407957757</c:v>
                </c:pt>
                <c:pt idx="519">
                  <c:v>0.58824110184133871</c:v>
                </c:pt>
                <c:pt idx="520">
                  <c:v>0.59332576393345504</c:v>
                </c:pt>
                <c:pt idx="521">
                  <c:v>0.59801550081453325</c:v>
                </c:pt>
                <c:pt idx="522">
                  <c:v>0.59194352569482145</c:v>
                </c:pt>
                <c:pt idx="523">
                  <c:v>0.58197166411610801</c:v>
                </c:pt>
                <c:pt idx="524">
                  <c:v>0.57027200473910256</c:v>
                </c:pt>
                <c:pt idx="525">
                  <c:v>0.56647084958286043</c:v>
                </c:pt>
                <c:pt idx="526">
                  <c:v>0.56913659475736778</c:v>
                </c:pt>
                <c:pt idx="527">
                  <c:v>0.57219726514291347</c:v>
                </c:pt>
                <c:pt idx="528">
                  <c:v>0.56948215431702609</c:v>
                </c:pt>
                <c:pt idx="529">
                  <c:v>0.56948215431702609</c:v>
                </c:pt>
                <c:pt idx="530">
                  <c:v>0.57091375820703971</c:v>
                </c:pt>
                <c:pt idx="531">
                  <c:v>0.57752875549192872</c:v>
                </c:pt>
                <c:pt idx="532">
                  <c:v>0.578565434170904</c:v>
                </c:pt>
                <c:pt idx="533">
                  <c:v>0.57441871945500311</c:v>
                </c:pt>
                <c:pt idx="534">
                  <c:v>0.57061756429876087</c:v>
                </c:pt>
                <c:pt idx="535">
                  <c:v>0.56647084958286043</c:v>
                </c:pt>
                <c:pt idx="536">
                  <c:v>0.57274028730809112</c:v>
                </c:pt>
                <c:pt idx="537">
                  <c:v>0.57293774991361002</c:v>
                </c:pt>
                <c:pt idx="538">
                  <c:v>0.57629461420743444</c:v>
                </c:pt>
                <c:pt idx="539">
                  <c:v>0.57698573332675107</c:v>
                </c:pt>
                <c:pt idx="540">
                  <c:v>0.57905909068470174</c:v>
                </c:pt>
                <c:pt idx="541">
                  <c:v>0.58745125141926258</c:v>
                </c:pt>
                <c:pt idx="542">
                  <c:v>0.59169669743792253</c:v>
                </c:pt>
                <c:pt idx="543">
                  <c:v>0.59263464481413852</c:v>
                </c:pt>
                <c:pt idx="544">
                  <c:v>0.58819173618995912</c:v>
                </c:pt>
                <c:pt idx="545">
                  <c:v>0.58661203534580619</c:v>
                </c:pt>
                <c:pt idx="546">
                  <c:v>0.57609715160191555</c:v>
                </c:pt>
                <c:pt idx="547">
                  <c:v>0.57639334551019383</c:v>
                </c:pt>
                <c:pt idx="548">
                  <c:v>0.57836797156538466</c:v>
                </c:pt>
                <c:pt idx="549">
                  <c:v>0.57422125684948422</c:v>
                </c:pt>
                <c:pt idx="550">
                  <c:v>0.57945401589573953</c:v>
                </c:pt>
                <c:pt idx="551">
                  <c:v>0.58088561978575315</c:v>
                </c:pt>
                <c:pt idx="552">
                  <c:v>0.58157673890506978</c:v>
                </c:pt>
                <c:pt idx="553">
                  <c:v>0.58211976107024743</c:v>
                </c:pt>
                <c:pt idx="554">
                  <c:v>0.5863158414375278</c:v>
                </c:pt>
                <c:pt idx="555">
                  <c:v>0.5987559855852298</c:v>
                </c:pt>
                <c:pt idx="556">
                  <c:v>0.59855852297971091</c:v>
                </c:pt>
                <c:pt idx="557">
                  <c:v>0.59495483042898756</c:v>
                </c:pt>
                <c:pt idx="558">
                  <c:v>0.59204225699758084</c:v>
                </c:pt>
                <c:pt idx="559">
                  <c:v>0.58562472231821072</c:v>
                </c:pt>
                <c:pt idx="560">
                  <c:v>0.58360073061164053</c:v>
                </c:pt>
                <c:pt idx="561">
                  <c:v>0.5862171101347684</c:v>
                </c:pt>
                <c:pt idx="562">
                  <c:v>0.58246532062990564</c:v>
                </c:pt>
                <c:pt idx="563">
                  <c:v>0.58098435108851254</c:v>
                </c:pt>
                <c:pt idx="564">
                  <c:v>0.58118181369403143</c:v>
                </c:pt>
                <c:pt idx="565">
                  <c:v>0.58286024584094398</c:v>
                </c:pt>
                <c:pt idx="566">
                  <c:v>0.57979957545539829</c:v>
                </c:pt>
                <c:pt idx="567">
                  <c:v>0.57683763637261209</c:v>
                </c:pt>
                <c:pt idx="568">
                  <c:v>0.57510983857432019</c:v>
                </c:pt>
                <c:pt idx="569">
                  <c:v>0.57713383028089038</c:v>
                </c:pt>
                <c:pt idx="570">
                  <c:v>0.57589968899639621</c:v>
                </c:pt>
                <c:pt idx="571">
                  <c:v>0.57594905464777613</c:v>
                </c:pt>
                <c:pt idx="572">
                  <c:v>0.58216912672162691</c:v>
                </c:pt>
                <c:pt idx="573">
                  <c:v>0.58078688848299365</c:v>
                </c:pt>
                <c:pt idx="574">
                  <c:v>0.58597028187786948</c:v>
                </c:pt>
                <c:pt idx="575">
                  <c:v>0.58276151453818448</c:v>
                </c:pt>
                <c:pt idx="576">
                  <c:v>0.57639334551019383</c:v>
                </c:pt>
                <c:pt idx="577">
                  <c:v>0.57283901861085051</c:v>
                </c:pt>
                <c:pt idx="578">
                  <c:v>0.56548353655526495</c:v>
                </c:pt>
                <c:pt idx="579">
                  <c:v>0.56143555314212346</c:v>
                </c:pt>
                <c:pt idx="580">
                  <c:v>0.5555610406279311</c:v>
                </c:pt>
                <c:pt idx="581">
                  <c:v>0.55620279409586815</c:v>
                </c:pt>
                <c:pt idx="582">
                  <c:v>0.55941156143555315</c:v>
                </c:pt>
                <c:pt idx="583">
                  <c:v>0.56533543960112564</c:v>
                </c:pt>
                <c:pt idx="584">
                  <c:v>0.57012390778496314</c:v>
                </c:pt>
                <c:pt idx="585">
                  <c:v>0.56281779138075716</c:v>
                </c:pt>
                <c:pt idx="586">
                  <c:v>0.56479241743594799</c:v>
                </c:pt>
                <c:pt idx="587">
                  <c:v>0.56336081354593481</c:v>
                </c:pt>
                <c:pt idx="588">
                  <c:v>0.55783186059140066</c:v>
                </c:pt>
                <c:pt idx="589">
                  <c:v>0.56508861134422672</c:v>
                </c:pt>
                <c:pt idx="590">
                  <c:v>0.56429876092215026</c:v>
                </c:pt>
                <c:pt idx="591">
                  <c:v>0.55857234536209721</c:v>
                </c:pt>
                <c:pt idx="592">
                  <c:v>0.56020141185762928</c:v>
                </c:pt>
                <c:pt idx="593">
                  <c:v>0.55881917361899602</c:v>
                </c:pt>
                <c:pt idx="594">
                  <c:v>0.55590660018758931</c:v>
                </c:pt>
                <c:pt idx="595">
                  <c:v>0.56118872488522464</c:v>
                </c:pt>
                <c:pt idx="596">
                  <c:v>0.56202794095868114</c:v>
                </c:pt>
                <c:pt idx="597">
                  <c:v>0.55995458360073036</c:v>
                </c:pt>
                <c:pt idx="598">
                  <c:v>0.5630152539862765</c:v>
                </c:pt>
                <c:pt idx="599">
                  <c:v>0.57323394382188875</c:v>
                </c:pt>
                <c:pt idx="600">
                  <c:v>0.58705632620822434</c:v>
                </c:pt>
                <c:pt idx="601">
                  <c:v>0.59831169472281198</c:v>
                </c:pt>
                <c:pt idx="602">
                  <c:v>0.60635829589771417</c:v>
                </c:pt>
                <c:pt idx="603">
                  <c:v>0.60497605765908091</c:v>
                </c:pt>
                <c:pt idx="604">
                  <c:v>0.6096164288887792</c:v>
                </c:pt>
                <c:pt idx="605">
                  <c:v>0.6177123957150612</c:v>
                </c:pt>
                <c:pt idx="606">
                  <c:v>0.6315347781013968</c:v>
                </c:pt>
                <c:pt idx="607">
                  <c:v>0.6451596978822135</c:v>
                </c:pt>
                <c:pt idx="608">
                  <c:v>0.65241644863503956</c:v>
                </c:pt>
                <c:pt idx="609">
                  <c:v>0.66016685590166335</c:v>
                </c:pt>
                <c:pt idx="610">
                  <c:v>0.65661252900232003</c:v>
                </c:pt>
                <c:pt idx="611">
                  <c:v>0.662388310213753</c:v>
                </c:pt>
                <c:pt idx="612">
                  <c:v>0.66796662881966717</c:v>
                </c:pt>
                <c:pt idx="613">
                  <c:v>0.67695117737078514</c:v>
                </c:pt>
                <c:pt idx="614">
                  <c:v>0.69077355975712074</c:v>
                </c:pt>
                <c:pt idx="615">
                  <c:v>0.69684553487683254</c:v>
                </c:pt>
                <c:pt idx="616">
                  <c:v>0.70568198647381164</c:v>
                </c:pt>
                <c:pt idx="617">
                  <c:v>0.71530828849286676</c:v>
                </c:pt>
                <c:pt idx="618">
                  <c:v>0.72172582317223688</c:v>
                </c:pt>
                <c:pt idx="619">
                  <c:v>0.73268499777854568</c:v>
                </c:pt>
                <c:pt idx="620">
                  <c:v>0.74132398677000544</c:v>
                </c:pt>
                <c:pt idx="621">
                  <c:v>0.75095028878906056</c:v>
                </c:pt>
                <c:pt idx="622">
                  <c:v>0.7563311447894554</c:v>
                </c:pt>
                <c:pt idx="623">
                  <c:v>0.75810830823912723</c:v>
                </c:pt>
                <c:pt idx="624">
                  <c:v>0.75568939132151824</c:v>
                </c:pt>
                <c:pt idx="625">
                  <c:v>0.7514439453028583</c:v>
                </c:pt>
                <c:pt idx="626">
                  <c:v>0.75011107271560462</c:v>
                </c:pt>
                <c:pt idx="627">
                  <c:v>0.7500617070642247</c:v>
                </c:pt>
                <c:pt idx="628">
                  <c:v>0.75262872093597255</c:v>
                </c:pt>
                <c:pt idx="629">
                  <c:v>0.75420842178012515</c:v>
                </c:pt>
                <c:pt idx="630">
                  <c:v>0.75830577084464612</c:v>
                </c:pt>
                <c:pt idx="631">
                  <c:v>0.76225502295502778</c:v>
                </c:pt>
                <c:pt idx="632">
                  <c:v>0.76121834427605284</c:v>
                </c:pt>
                <c:pt idx="633">
                  <c:v>0.76116897862467292</c:v>
                </c:pt>
                <c:pt idx="634">
                  <c:v>0.76664856592782749</c:v>
                </c:pt>
                <c:pt idx="635">
                  <c:v>0.76763587895542296</c:v>
                </c:pt>
                <c:pt idx="636">
                  <c:v>0.77889124747001015</c:v>
                </c:pt>
                <c:pt idx="637">
                  <c:v>0.78525941649800068</c:v>
                </c:pt>
                <c:pt idx="638">
                  <c:v>0.79019598163597771</c:v>
                </c:pt>
                <c:pt idx="639">
                  <c:v>0.79730463543466445</c:v>
                </c:pt>
                <c:pt idx="640">
                  <c:v>0.80238929752678079</c:v>
                </c:pt>
                <c:pt idx="641">
                  <c:v>0.80594362442612411</c:v>
                </c:pt>
                <c:pt idx="642">
                  <c:v>0.80974477958236635</c:v>
                </c:pt>
                <c:pt idx="643">
                  <c:v>0.81127511477513936</c:v>
                </c:pt>
                <c:pt idx="644">
                  <c:v>0.82475193760181664</c:v>
                </c:pt>
                <c:pt idx="645">
                  <c:v>0.84109196820852028</c:v>
                </c:pt>
                <c:pt idx="646">
                  <c:v>0.86009774398973171</c:v>
                </c:pt>
                <c:pt idx="647">
                  <c:v>0.88043639235819726</c:v>
                </c:pt>
                <c:pt idx="648">
                  <c:v>0.88359579404650235</c:v>
                </c:pt>
                <c:pt idx="649">
                  <c:v>0.8877425087624029</c:v>
                </c:pt>
                <c:pt idx="650">
                  <c:v>0.89282717085451924</c:v>
                </c:pt>
                <c:pt idx="651">
                  <c:v>0.8979611985980156</c:v>
                </c:pt>
                <c:pt idx="652">
                  <c:v>0.90852544799328616</c:v>
                </c:pt>
                <c:pt idx="653">
                  <c:v>0.92012637606753211</c:v>
                </c:pt>
                <c:pt idx="654">
                  <c:v>0.93444241496766545</c:v>
                </c:pt>
                <c:pt idx="655">
                  <c:v>0.95260897467542083</c:v>
                </c:pt>
                <c:pt idx="656">
                  <c:v>0.96608579750209811</c:v>
                </c:pt>
                <c:pt idx="657">
                  <c:v>0.96993631830971982</c:v>
                </c:pt>
                <c:pt idx="658">
                  <c:v>0.9705287061262774</c:v>
                </c:pt>
                <c:pt idx="659">
                  <c:v>0.96939329614454262</c:v>
                </c:pt>
                <c:pt idx="660">
                  <c:v>0.9693439304931627</c:v>
                </c:pt>
                <c:pt idx="661">
                  <c:v>0.97526780865873508</c:v>
                </c:pt>
                <c:pt idx="662">
                  <c:v>0.98232709680604224</c:v>
                </c:pt>
                <c:pt idx="663">
                  <c:v>0.99368119662338938</c:v>
                </c:pt>
                <c:pt idx="664">
                  <c:v>0.99901268697240464</c:v>
                </c:pt>
                <c:pt idx="665">
                  <c:v>1.0027644764772667</c:v>
                </c:pt>
                <c:pt idx="666">
                  <c:v>1.0006911191193166</c:v>
                </c:pt>
                <c:pt idx="667">
                  <c:v>0.99476724095374425</c:v>
                </c:pt>
                <c:pt idx="668">
                  <c:v>0.99086735449474261</c:v>
                </c:pt>
                <c:pt idx="669">
                  <c:v>0.99516216616478248</c:v>
                </c:pt>
                <c:pt idx="670">
                  <c:v>1</c:v>
                </c:pt>
                <c:pt idx="671">
                  <c:v>1.0019746260551907</c:v>
                </c:pt>
                <c:pt idx="672">
                  <c:v>1.0071580194500667</c:v>
                </c:pt>
                <c:pt idx="673">
                  <c:v>1.0132299945697785</c:v>
                </c:pt>
                <c:pt idx="674">
                  <c:v>1.0175741718911979</c:v>
                </c:pt>
                <c:pt idx="675">
                  <c:v>1.0175741718911979</c:v>
                </c:pt>
                <c:pt idx="676">
                  <c:v>1.0163893962580834</c:v>
                </c:pt>
                <c:pt idx="677">
                  <c:v>1.0059238781655724</c:v>
                </c:pt>
                <c:pt idx="678">
                  <c:v>1.0011354099817349</c:v>
                </c:pt>
                <c:pt idx="679">
                  <c:v>1.0004936565137976</c:v>
                </c:pt>
                <c:pt idx="680">
                  <c:v>0.99629757614651726</c:v>
                </c:pt>
                <c:pt idx="681">
                  <c:v>1.0016784321469121</c:v>
                </c:pt>
                <c:pt idx="682">
                  <c:v>1.0020239917065703</c:v>
                </c:pt>
                <c:pt idx="683">
                  <c:v>1.0003455595596582</c:v>
                </c:pt>
                <c:pt idx="684">
                  <c:v>1.0017771634496715</c:v>
                </c:pt>
                <c:pt idx="685">
                  <c:v>0.99323690576097157</c:v>
                </c:pt>
                <c:pt idx="686">
                  <c:v>0.98632571456780382</c:v>
                </c:pt>
                <c:pt idx="687">
                  <c:v>0.9801056424939526</c:v>
                </c:pt>
                <c:pt idx="688">
                  <c:v>0.97018314656661864</c:v>
                </c:pt>
                <c:pt idx="689">
                  <c:v>0.96223527669447595</c:v>
                </c:pt>
                <c:pt idx="690">
                  <c:v>0.9463889026015696</c:v>
                </c:pt>
                <c:pt idx="691">
                  <c:v>0.92254529298514065</c:v>
                </c:pt>
                <c:pt idx="692">
                  <c:v>0.89894851162561096</c:v>
                </c:pt>
                <c:pt idx="693">
                  <c:v>0.86567606259564578</c:v>
                </c:pt>
                <c:pt idx="694">
                  <c:v>0.83615540307054326</c:v>
                </c:pt>
                <c:pt idx="695">
                  <c:v>0.80826381004097325</c:v>
                </c:pt>
                <c:pt idx="696">
                  <c:v>0.77459643579997028</c:v>
                </c:pt>
                <c:pt idx="697">
                  <c:v>0.75307301179839081</c:v>
                </c:pt>
                <c:pt idx="698">
                  <c:v>0.72705731352125169</c:v>
                </c:pt>
                <c:pt idx="699">
                  <c:v>0.69867206397788395</c:v>
                </c:pt>
                <c:pt idx="700">
                  <c:v>0.67152095571901049</c:v>
                </c:pt>
                <c:pt idx="701">
                  <c:v>0.63879152885422341</c:v>
                </c:pt>
                <c:pt idx="702">
                  <c:v>0.60986325714567802</c:v>
                </c:pt>
                <c:pt idx="703">
                  <c:v>0.58730315446512327</c:v>
                </c:pt>
                <c:pt idx="704">
                  <c:v>0.56637211828010048</c:v>
                </c:pt>
                <c:pt idx="705">
                  <c:v>0.54869921508614317</c:v>
                </c:pt>
                <c:pt idx="706">
                  <c:v>0.52179493508416863</c:v>
                </c:pt>
                <c:pt idx="707">
                  <c:v>0.49484128943081401</c:v>
                </c:pt>
                <c:pt idx="708">
                  <c:v>0.47252801500715808</c:v>
                </c:pt>
                <c:pt idx="709">
                  <c:v>0.45056030014316045</c:v>
                </c:pt>
                <c:pt idx="710">
                  <c:v>0.43328232216024098</c:v>
                </c:pt>
                <c:pt idx="711">
                  <c:v>0.41817643283803119</c:v>
                </c:pt>
                <c:pt idx="712">
                  <c:v>0.39986177617613683</c:v>
                </c:pt>
                <c:pt idx="713">
                  <c:v>0.384805252505307</c:v>
                </c:pt>
                <c:pt idx="714">
                  <c:v>0.36856395320136237</c:v>
                </c:pt>
                <c:pt idx="715">
                  <c:v>0.35464283951226738</c:v>
                </c:pt>
                <c:pt idx="716">
                  <c:v>0.34496717184183229</c:v>
                </c:pt>
                <c:pt idx="717">
                  <c:v>0.33065113294169901</c:v>
                </c:pt>
                <c:pt idx="718">
                  <c:v>0.31603890013328734</c:v>
                </c:pt>
                <c:pt idx="719">
                  <c:v>0.30374685293972437</c:v>
                </c:pt>
                <c:pt idx="720">
                  <c:v>0.2946635730858469</c:v>
                </c:pt>
                <c:pt idx="721">
                  <c:v>0.28686380016784313</c:v>
                </c:pt>
                <c:pt idx="722">
                  <c:v>0.28158167547020785</c:v>
                </c:pt>
                <c:pt idx="723">
                  <c:v>0.27585525991015436</c:v>
                </c:pt>
                <c:pt idx="724">
                  <c:v>0.2637113096707312</c:v>
                </c:pt>
                <c:pt idx="725">
                  <c:v>0.24890161425680021</c:v>
                </c:pt>
                <c:pt idx="726">
                  <c:v>0.23996643135706167</c:v>
                </c:pt>
                <c:pt idx="727">
                  <c:v>0.22935281631041113</c:v>
                </c:pt>
                <c:pt idx="728">
                  <c:v>0.22377449770449728</c:v>
                </c:pt>
                <c:pt idx="729">
                  <c:v>0.22244162511724336</c:v>
                </c:pt>
                <c:pt idx="730">
                  <c:v>0.21543170262131611</c:v>
                </c:pt>
                <c:pt idx="731">
                  <c:v>0.21246976353852992</c:v>
                </c:pt>
                <c:pt idx="732">
                  <c:v>0.20881670533642688</c:v>
                </c:pt>
                <c:pt idx="733">
                  <c:v>0.20047391025324571</c:v>
                </c:pt>
                <c:pt idx="734">
                  <c:v>0.19701831465666184</c:v>
                </c:pt>
                <c:pt idx="735">
                  <c:v>0.18887298217899978</c:v>
                </c:pt>
                <c:pt idx="736">
                  <c:v>0.17934541146270433</c:v>
                </c:pt>
                <c:pt idx="737">
                  <c:v>0.17465567458162617</c:v>
                </c:pt>
                <c:pt idx="738">
                  <c:v>0.1740632867650688</c:v>
                </c:pt>
                <c:pt idx="739">
                  <c:v>0.17366836155403076</c:v>
                </c:pt>
                <c:pt idx="740">
                  <c:v>0.16522683516809017</c:v>
                </c:pt>
                <c:pt idx="741">
                  <c:v>0.16068519524115119</c:v>
                </c:pt>
                <c:pt idx="742">
                  <c:v>0.15752579355284588</c:v>
                </c:pt>
                <c:pt idx="743">
                  <c:v>0.15387273535074306</c:v>
                </c:pt>
                <c:pt idx="744">
                  <c:v>0.1534284444883251</c:v>
                </c:pt>
                <c:pt idx="745">
                  <c:v>0.15036777410277921</c:v>
                </c:pt>
                <c:pt idx="746">
                  <c:v>0.14187688206545887</c:v>
                </c:pt>
                <c:pt idx="747">
                  <c:v>0.13442266870711367</c:v>
                </c:pt>
                <c:pt idx="748">
                  <c:v>0.1321518487436443</c:v>
                </c:pt>
                <c:pt idx="749">
                  <c:v>0.12820259663326269</c:v>
                </c:pt>
                <c:pt idx="750">
                  <c:v>0.1254381201559954</c:v>
                </c:pt>
                <c:pt idx="751">
                  <c:v>0.11985980155008152</c:v>
                </c:pt>
                <c:pt idx="752">
                  <c:v>0.11689786246729533</c:v>
                </c:pt>
                <c:pt idx="753">
                  <c:v>0.11566372118280108</c:v>
                </c:pt>
                <c:pt idx="754">
                  <c:v>0.11373846077899001</c:v>
                </c:pt>
                <c:pt idx="755">
                  <c:v>0.11191193167793861</c:v>
                </c:pt>
                <c:pt idx="756">
                  <c:v>0.11289924470553402</c:v>
                </c:pt>
                <c:pt idx="757">
                  <c:v>0.11102334995310266</c:v>
                </c:pt>
                <c:pt idx="758">
                  <c:v>0.10816014217307592</c:v>
                </c:pt>
                <c:pt idx="759">
                  <c:v>0.11018413387964666</c:v>
                </c:pt>
                <c:pt idx="760">
                  <c:v>0.10549439699856851</c:v>
                </c:pt>
                <c:pt idx="761">
                  <c:v>0.10470454657649202</c:v>
                </c:pt>
                <c:pt idx="762">
                  <c:v>9.9916078392654428E-2</c:v>
                </c:pt>
                <c:pt idx="763">
                  <c:v>9.3251715456385484E-2</c:v>
                </c:pt>
                <c:pt idx="764">
                  <c:v>9.1326455052574404E-2</c:v>
                </c:pt>
                <c:pt idx="765">
                  <c:v>9.1474552006713811E-2</c:v>
                </c:pt>
                <c:pt idx="766">
                  <c:v>9.7595892777805324E-2</c:v>
                </c:pt>
                <c:pt idx="767">
                  <c:v>0.10213753270474407</c:v>
                </c:pt>
                <c:pt idx="768">
                  <c:v>9.8287011897121926E-2</c:v>
                </c:pt>
                <c:pt idx="769">
                  <c:v>9.3054252850866354E-2</c:v>
                </c:pt>
                <c:pt idx="770">
                  <c:v>8.2095078244557515E-2</c:v>
                </c:pt>
                <c:pt idx="771">
                  <c:v>7.6072468776225449E-2</c:v>
                </c:pt>
                <c:pt idx="772">
                  <c:v>7.4048477069654922E-2</c:v>
                </c:pt>
                <c:pt idx="773">
                  <c:v>7.0494150170311576E-2</c:v>
                </c:pt>
                <c:pt idx="774">
                  <c:v>6.7680308041664555E-2</c:v>
                </c:pt>
                <c:pt idx="775">
                  <c:v>5.7264155600533141E-2</c:v>
                </c:pt>
                <c:pt idx="776">
                  <c:v>5.1833933948758446E-2</c:v>
                </c:pt>
                <c:pt idx="777">
                  <c:v>4.6848003159401727E-2</c:v>
                </c:pt>
                <c:pt idx="778">
                  <c:v>5.1290911783581021E-2</c:v>
                </c:pt>
                <c:pt idx="779">
                  <c:v>5.7807177765710566E-2</c:v>
                </c:pt>
                <c:pt idx="780">
                  <c:v>6.0966579454015887E-2</c:v>
                </c:pt>
                <c:pt idx="781">
                  <c:v>5.7955274719849965E-2</c:v>
                </c:pt>
                <c:pt idx="782">
                  <c:v>5.6721133435355717E-2</c:v>
                </c:pt>
                <c:pt idx="783">
                  <c:v>5.4351582169126667E-2</c:v>
                </c:pt>
                <c:pt idx="784">
                  <c:v>5.1093449178061898E-2</c:v>
                </c:pt>
                <c:pt idx="785">
                  <c:v>5.459841042602552E-2</c:v>
                </c:pt>
                <c:pt idx="786">
                  <c:v>5.0402330058745073E-2</c:v>
                </c:pt>
                <c:pt idx="787">
                  <c:v>4.7094831416300574E-2</c:v>
                </c:pt>
                <c:pt idx="788">
                  <c:v>4.9563113985289071E-2</c:v>
                </c:pt>
                <c:pt idx="789">
                  <c:v>4.1862072370045009E-2</c:v>
                </c:pt>
                <c:pt idx="790">
                  <c:v>3.9838080663474482E-2</c:v>
                </c:pt>
                <c:pt idx="791">
                  <c:v>3.8455842424840833E-2</c:v>
                </c:pt>
                <c:pt idx="792">
                  <c:v>3.0310509947178793E-2</c:v>
                </c:pt>
                <c:pt idx="793">
                  <c:v>3.7419163745865715E-2</c:v>
                </c:pt>
                <c:pt idx="794">
                  <c:v>3.9393789801056511E-2</c:v>
                </c:pt>
                <c:pt idx="795">
                  <c:v>3.9146961544157657E-2</c:v>
                </c:pt>
                <c:pt idx="796">
                  <c:v>3.9640618057955358E-2</c:v>
                </c:pt>
                <c:pt idx="797">
                  <c:v>3.2087673396850466E-2</c:v>
                </c:pt>
                <c:pt idx="798">
                  <c:v>2.8878906057165421E-2</c:v>
                </c:pt>
                <c:pt idx="799">
                  <c:v>2.9619390827861969E-2</c:v>
                </c:pt>
                <c:pt idx="800">
                  <c:v>3.0804166460976494E-2</c:v>
                </c:pt>
                <c:pt idx="801">
                  <c:v>3.1742113837192165E-2</c:v>
                </c:pt>
                <c:pt idx="802">
                  <c:v>3.0458606901318193E-2</c:v>
                </c:pt>
                <c:pt idx="803">
                  <c:v>2.4189169176087277E-2</c:v>
                </c:pt>
                <c:pt idx="804">
                  <c:v>1.9499432295009129E-2</c:v>
                </c:pt>
                <c:pt idx="805">
                  <c:v>1.5698277138766932E-2</c:v>
                </c:pt>
                <c:pt idx="806">
                  <c:v>1.5599545836007259E-2</c:v>
                </c:pt>
                <c:pt idx="807">
                  <c:v>1.6784321469121784E-2</c:v>
                </c:pt>
                <c:pt idx="808">
                  <c:v>1.485906106531071E-2</c:v>
                </c:pt>
                <c:pt idx="809">
                  <c:v>1.5500814533247809E-2</c:v>
                </c:pt>
                <c:pt idx="810">
                  <c:v>1.6488127560843207E-2</c:v>
                </c:pt>
                <c:pt idx="811">
                  <c:v>1.0811077652169664E-2</c:v>
                </c:pt>
                <c:pt idx="812">
                  <c:v>1.0218689835612514E-2</c:v>
                </c:pt>
                <c:pt idx="813">
                  <c:v>8.6389889914597409E-3</c:v>
                </c:pt>
                <c:pt idx="814">
                  <c:v>8.836451596978866E-3</c:v>
                </c:pt>
                <c:pt idx="815">
                  <c:v>1.352618847805701E-2</c:v>
                </c:pt>
                <c:pt idx="816">
                  <c:v>1.2242681542183038E-2</c:v>
                </c:pt>
                <c:pt idx="817">
                  <c:v>9.8731302759539896E-3</c:v>
                </c:pt>
                <c:pt idx="818">
                  <c:v>3.3568642938244463E-3</c:v>
                </c:pt>
                <c:pt idx="819">
                  <c:v>-1.2835069358739738E-3</c:v>
                </c:pt>
                <c:pt idx="820">
                  <c:v>0</c:v>
                </c:pt>
                <c:pt idx="821">
                  <c:v>-1.1847756331145236E-3</c:v>
                </c:pt>
                <c:pt idx="822">
                  <c:v>-3.0113047341659219E-3</c:v>
                </c:pt>
                <c:pt idx="823">
                  <c:v>-4.9859307893567201E-3</c:v>
                </c:pt>
                <c:pt idx="824">
                  <c:v>-8.6389889914597409E-3</c:v>
                </c:pt>
                <c:pt idx="825">
                  <c:v>-6.1707064224712435E-3</c:v>
                </c:pt>
                <c:pt idx="826">
                  <c:v>-3.1100360369253721E-3</c:v>
                </c:pt>
                <c:pt idx="827">
                  <c:v>-3.1100360369253721E-3</c:v>
                </c:pt>
                <c:pt idx="828">
                  <c:v>-4.5416399269387455E-3</c:v>
                </c:pt>
                <c:pt idx="829">
                  <c:v>-9.4288394135360158E-3</c:v>
                </c:pt>
                <c:pt idx="830">
                  <c:v>-1.3921113689095035E-2</c:v>
                </c:pt>
                <c:pt idx="831">
                  <c:v>-1.451350150565241E-2</c:v>
                </c:pt>
                <c:pt idx="832">
                  <c:v>-1.500715801945011E-2</c:v>
                </c:pt>
                <c:pt idx="833">
                  <c:v>-1.7031149726020631E-2</c:v>
                </c:pt>
                <c:pt idx="834">
                  <c:v>-1.6586858863602658E-2</c:v>
                </c:pt>
                <c:pt idx="835">
                  <c:v>-2.1276595744680802E-2</c:v>
                </c:pt>
                <c:pt idx="836">
                  <c:v>-2.43866317816064E-2</c:v>
                </c:pt>
                <c:pt idx="837">
                  <c:v>-2.413980352470755E-2</c:v>
                </c:pt>
                <c:pt idx="838">
                  <c:v>-2.6410623488176924E-2</c:v>
                </c:pt>
                <c:pt idx="839">
                  <c:v>-2.8533346497506894E-2</c:v>
                </c:pt>
                <c:pt idx="840">
                  <c:v>-3.0310509947178793E-2</c:v>
                </c:pt>
                <c:pt idx="841">
                  <c:v>-3.5395172039294966E-2</c:v>
                </c:pt>
                <c:pt idx="842">
                  <c:v>-3.9986177617613659E-2</c:v>
                </c:pt>
                <c:pt idx="843">
                  <c:v>-3.6678678975168938E-2</c:v>
                </c:pt>
                <c:pt idx="844">
                  <c:v>-3.2630695562027891E-2</c:v>
                </c:pt>
                <c:pt idx="845">
                  <c:v>-2.4979019598163548E-2</c:v>
                </c:pt>
                <c:pt idx="846">
                  <c:v>-2.265883398331445E-2</c:v>
                </c:pt>
                <c:pt idx="847">
                  <c:v>-2.5768870020239823E-2</c:v>
                </c:pt>
                <c:pt idx="848">
                  <c:v>-2.7348570864392598E-2</c:v>
                </c:pt>
                <c:pt idx="849">
                  <c:v>-3.3272449029964991E-2</c:v>
                </c:pt>
                <c:pt idx="850">
                  <c:v>-3.6629313323789214E-2</c:v>
                </c:pt>
                <c:pt idx="851">
                  <c:v>-3.4753418571358087E-2</c:v>
                </c:pt>
                <c:pt idx="852">
                  <c:v>-3.825837981932171E-2</c:v>
                </c:pt>
                <c:pt idx="853">
                  <c:v>-3.8307745470701433E-2</c:v>
                </c:pt>
                <c:pt idx="854">
                  <c:v>-4.0183640223132783E-2</c:v>
                </c:pt>
                <c:pt idx="855">
                  <c:v>-3.9986177617613659E-2</c:v>
                </c:pt>
                <c:pt idx="856">
                  <c:v>-3.9048230241397988E-2</c:v>
                </c:pt>
                <c:pt idx="857">
                  <c:v>-4.2405094535222433E-2</c:v>
                </c:pt>
                <c:pt idx="858">
                  <c:v>-4.6848003159401727E-2</c:v>
                </c:pt>
                <c:pt idx="859">
                  <c:v>-4.4725280150071531E-2</c:v>
                </c:pt>
                <c:pt idx="860">
                  <c:v>-4.8230241398035154E-2</c:v>
                </c:pt>
                <c:pt idx="861">
                  <c:v>-4.8230241398035154E-2</c:v>
                </c:pt>
                <c:pt idx="862">
                  <c:v>-4.640371229698375E-2</c:v>
                </c:pt>
                <c:pt idx="863">
                  <c:v>-5.1142814829441621E-2</c:v>
                </c:pt>
                <c:pt idx="864">
                  <c:v>-5.3561731747050395E-2</c:v>
                </c:pt>
                <c:pt idx="865">
                  <c:v>-5.6918596040874618E-2</c:v>
                </c:pt>
                <c:pt idx="866">
                  <c:v>-5.7955274719849965E-2</c:v>
                </c:pt>
                <c:pt idx="867">
                  <c:v>-6.3237399417485254E-2</c:v>
                </c:pt>
                <c:pt idx="868">
                  <c:v>-6.5755047637853489E-2</c:v>
                </c:pt>
                <c:pt idx="869">
                  <c:v>-6.6495532408550037E-2</c:v>
                </c:pt>
                <c:pt idx="870">
                  <c:v>-6.5557585032334359E-2</c:v>
                </c:pt>
                <c:pt idx="871">
                  <c:v>-6.0571654242977641E-2</c:v>
                </c:pt>
                <c:pt idx="872">
                  <c:v>-5.9683072518141915E-2</c:v>
                </c:pt>
                <c:pt idx="873">
                  <c:v>-6.0127363380559663E-2</c:v>
                </c:pt>
                <c:pt idx="874">
                  <c:v>-6.1558967270573035E-2</c:v>
                </c:pt>
                <c:pt idx="875">
                  <c:v>-6.1114676408155065E-2</c:v>
                </c:pt>
                <c:pt idx="876">
                  <c:v>-6.1756429876092159E-2</c:v>
                </c:pt>
                <c:pt idx="877">
                  <c:v>-5.9436244261243061E-2</c:v>
                </c:pt>
                <c:pt idx="878">
                  <c:v>-5.8054006022609413E-2</c:v>
                </c:pt>
                <c:pt idx="879">
                  <c:v>-6.2990571160586414E-2</c:v>
                </c:pt>
                <c:pt idx="880">
                  <c:v>-6.2200720738510136E-2</c:v>
                </c:pt>
                <c:pt idx="881">
                  <c:v>-6.1953892481611289E-2</c:v>
                </c:pt>
                <c:pt idx="882">
                  <c:v>-6.5014562867156928E-2</c:v>
                </c:pt>
                <c:pt idx="883">
                  <c:v>-6.6051241546132053E-2</c:v>
                </c:pt>
                <c:pt idx="884">
                  <c:v>-6.8716986720639681E-2</c:v>
                </c:pt>
                <c:pt idx="885">
                  <c:v>-7.0395418867551907E-2</c:v>
                </c:pt>
                <c:pt idx="886">
                  <c:v>-7.2518141876882103E-2</c:v>
                </c:pt>
                <c:pt idx="887">
                  <c:v>-7.0395418867551907E-2</c:v>
                </c:pt>
                <c:pt idx="888">
                  <c:v>-6.9408105839956505E-2</c:v>
                </c:pt>
                <c:pt idx="889">
                  <c:v>-7.0543515821691299E-2</c:v>
                </c:pt>
                <c:pt idx="890">
                  <c:v>-7.0592881473071023E-2</c:v>
                </c:pt>
                <c:pt idx="891">
                  <c:v>-7.2468776225502157E-2</c:v>
                </c:pt>
                <c:pt idx="892">
                  <c:v>-7.3702917509996399E-2</c:v>
                </c:pt>
                <c:pt idx="893">
                  <c:v>-7.4492767932072892E-2</c:v>
                </c:pt>
                <c:pt idx="894">
                  <c:v>-7.000049365651366E-2</c:v>
                </c:pt>
                <c:pt idx="895">
                  <c:v>-6.7779039344424002E-2</c:v>
                </c:pt>
                <c:pt idx="896">
                  <c:v>-7.0049859307893605E-2</c:v>
                </c:pt>
                <c:pt idx="897">
                  <c:v>-6.837142716098138E-2</c:v>
                </c:pt>
                <c:pt idx="898">
                  <c:v>-7.1037172335489007E-2</c:v>
                </c:pt>
                <c:pt idx="899">
                  <c:v>-7.1185269289628178E-2</c:v>
                </c:pt>
                <c:pt idx="900">
                  <c:v>-6.7680308041664555E-2</c:v>
                </c:pt>
                <c:pt idx="901">
                  <c:v>-6.7927136298563409E-2</c:v>
                </c:pt>
                <c:pt idx="902">
                  <c:v>-6.6446166757170314E-2</c:v>
                </c:pt>
                <c:pt idx="903">
                  <c:v>-6.7976501949943133E-2</c:v>
                </c:pt>
                <c:pt idx="904">
                  <c:v>-7.1432097546527032E-2</c:v>
                </c:pt>
                <c:pt idx="905">
                  <c:v>-7.49864244458706E-2</c:v>
                </c:pt>
                <c:pt idx="906">
                  <c:v>-8.2292540850076409E-2</c:v>
                </c:pt>
                <c:pt idx="907">
                  <c:v>-8.7772128153230836E-2</c:v>
                </c:pt>
                <c:pt idx="908">
                  <c:v>-9.0980895492915881E-2</c:v>
                </c:pt>
                <c:pt idx="909">
                  <c:v>-9.256059633706866E-2</c:v>
                </c:pt>
                <c:pt idx="910">
                  <c:v>-8.8759441180826237E-2</c:v>
                </c:pt>
                <c:pt idx="911">
                  <c:v>-8.8216419015648806E-2</c:v>
                </c:pt>
                <c:pt idx="912">
                  <c:v>-8.5649405143900861E-2</c:v>
                </c:pt>
                <c:pt idx="913">
                  <c:v>-8.120649651972156E-2</c:v>
                </c:pt>
                <c:pt idx="914">
                  <c:v>-7.6171200078984896E-2</c:v>
                </c:pt>
                <c:pt idx="915">
                  <c:v>-7.4196574023794093E-2</c:v>
                </c:pt>
                <c:pt idx="916">
                  <c:v>-7.3702917509996399E-2</c:v>
                </c:pt>
                <c:pt idx="917">
                  <c:v>-7.8293923088315093E-2</c:v>
                </c:pt>
                <c:pt idx="918">
                  <c:v>-8.1700153033519268E-2</c:v>
                </c:pt>
                <c:pt idx="919">
                  <c:v>-8.1058399565582168E-2</c:v>
                </c:pt>
                <c:pt idx="920">
                  <c:v>-7.8738213950733063E-2</c:v>
                </c:pt>
                <c:pt idx="921">
                  <c:v>-7.4838327491731194E-2</c:v>
                </c:pt>
                <c:pt idx="922">
                  <c:v>-7.43446709779335E-2</c:v>
                </c:pt>
                <c:pt idx="923">
                  <c:v>-7.6319297033124303E-2</c:v>
                </c:pt>
                <c:pt idx="924">
                  <c:v>-8.2736831712494394E-2</c:v>
                </c:pt>
                <c:pt idx="925">
                  <c:v>-9.0882164190156434E-2</c:v>
                </c:pt>
                <c:pt idx="926">
                  <c:v>-8.9796119859801585E-2</c:v>
                </c:pt>
                <c:pt idx="927">
                  <c:v>-8.801895641012969E-2</c:v>
                </c:pt>
                <c:pt idx="928">
                  <c:v>-8.6439255565977133E-2</c:v>
                </c:pt>
                <c:pt idx="929">
                  <c:v>-7.839265439107454E-2</c:v>
                </c:pt>
                <c:pt idx="930">
                  <c:v>-8.2045712593177569E-2</c:v>
                </c:pt>
                <c:pt idx="931">
                  <c:v>-8.7574665547711941E-2</c:v>
                </c:pt>
                <c:pt idx="932">
                  <c:v>-8.5896233400799715E-2</c:v>
                </c:pt>
                <c:pt idx="933">
                  <c:v>-8.7031643382534288E-2</c:v>
                </c:pt>
                <c:pt idx="934">
                  <c:v>-8.7772128153230836E-2</c:v>
                </c:pt>
                <c:pt idx="935">
                  <c:v>-8.3181122574912364E-2</c:v>
                </c:pt>
                <c:pt idx="936">
                  <c:v>-8.3033025620772971E-2</c:v>
                </c:pt>
                <c:pt idx="937">
                  <c:v>-8.2884928666633786E-2</c:v>
                </c:pt>
                <c:pt idx="938">
                  <c:v>-8.673544947425571E-2</c:v>
                </c:pt>
                <c:pt idx="939">
                  <c:v>-9.3844103272942625E-2</c:v>
                </c:pt>
                <c:pt idx="940">
                  <c:v>-9.6904773658488277E-2</c:v>
                </c:pt>
                <c:pt idx="941">
                  <c:v>-0.10184133879646527</c:v>
                </c:pt>
                <c:pt idx="942">
                  <c:v>-9.270869329120783E-2</c:v>
                </c:pt>
                <c:pt idx="943">
                  <c:v>-8.5698770795280585E-2</c:v>
                </c:pt>
                <c:pt idx="944">
                  <c:v>-8.3329219529051535E-2</c:v>
                </c:pt>
                <c:pt idx="945">
                  <c:v>-8.293429431801351E-2</c:v>
                </c:pt>
                <c:pt idx="946">
                  <c:v>-8.6932912079774841E-2</c:v>
                </c:pt>
                <c:pt idx="947">
                  <c:v>-8.8759441180826237E-2</c:v>
                </c:pt>
                <c:pt idx="948">
                  <c:v>-8.3921607345608912E-2</c:v>
                </c:pt>
                <c:pt idx="949">
                  <c:v>-8.2341906501456147E-2</c:v>
                </c:pt>
                <c:pt idx="950">
                  <c:v>-8.6439255565977133E-2</c:v>
                </c:pt>
                <c:pt idx="951">
                  <c:v>-9.1128992447055288E-2</c:v>
                </c:pt>
                <c:pt idx="952">
                  <c:v>-0.1041615244113146</c:v>
                </c:pt>
                <c:pt idx="953">
                  <c:v>-0.10672853828306254</c:v>
                </c:pt>
                <c:pt idx="954">
                  <c:v>-0.10337167398923831</c:v>
                </c:pt>
                <c:pt idx="955">
                  <c:v>-0.10233499531026297</c:v>
                </c:pt>
                <c:pt idx="956">
                  <c:v>-0.10139704793404752</c:v>
                </c:pt>
                <c:pt idx="957">
                  <c:v>-0.10065656316335098</c:v>
                </c:pt>
                <c:pt idx="958">
                  <c:v>-0.10529693439304917</c:v>
                </c:pt>
                <c:pt idx="959">
                  <c:v>-0.10268055486992149</c:v>
                </c:pt>
                <c:pt idx="960">
                  <c:v>-9.942242187885672E-2</c:v>
                </c:pt>
                <c:pt idx="961">
                  <c:v>-9.3942834575702072E-2</c:v>
                </c:pt>
                <c:pt idx="962">
                  <c:v>-9.2264402428790082E-2</c:v>
                </c:pt>
                <c:pt idx="963">
                  <c:v>-9.4288394135360609E-2</c:v>
                </c:pt>
                <c:pt idx="964">
                  <c:v>-9.4239028483980872E-2</c:v>
                </c:pt>
                <c:pt idx="965">
                  <c:v>-9.6904773658488277E-2</c:v>
                </c:pt>
                <c:pt idx="966">
                  <c:v>-0.10001480969541388</c:v>
                </c:pt>
                <c:pt idx="967">
                  <c:v>-9.8484474502641042E-2</c:v>
                </c:pt>
                <c:pt idx="968">
                  <c:v>-9.7892086686083679E-2</c:v>
                </c:pt>
                <c:pt idx="969">
                  <c:v>-0.10129831663128784</c:v>
                </c:pt>
                <c:pt idx="970">
                  <c:v>-0.10401342745717519</c:v>
                </c:pt>
                <c:pt idx="971">
                  <c:v>-0.10327294268647864</c:v>
                </c:pt>
                <c:pt idx="972">
                  <c:v>-0.10110085402576872</c:v>
                </c:pt>
                <c:pt idx="973">
                  <c:v>-0.10065656316335098</c:v>
                </c:pt>
                <c:pt idx="974">
                  <c:v>-0.10184133879646527</c:v>
                </c:pt>
                <c:pt idx="975">
                  <c:v>-0.10806141087031647</c:v>
                </c:pt>
                <c:pt idx="976">
                  <c:v>-0.11166510342103954</c:v>
                </c:pt>
                <c:pt idx="977">
                  <c:v>-0.11556498988004141</c:v>
                </c:pt>
                <c:pt idx="978">
                  <c:v>-0.120353458063879</c:v>
                </c:pt>
                <c:pt idx="979">
                  <c:v>-0.11956360764180272</c:v>
                </c:pt>
                <c:pt idx="980">
                  <c:v>-0.12385841931184285</c:v>
                </c:pt>
                <c:pt idx="981">
                  <c:v>-0.12257491237596865</c:v>
                </c:pt>
                <c:pt idx="982">
                  <c:v>-0.11507133336624371</c:v>
                </c:pt>
                <c:pt idx="983">
                  <c:v>-0.11176383472379921</c:v>
                </c:pt>
                <c:pt idx="984">
                  <c:v>-0.10682726958582221</c:v>
                </c:pt>
                <c:pt idx="985">
                  <c:v>-0.10588932220960655</c:v>
                </c:pt>
                <c:pt idx="986">
                  <c:v>-0.10816014217307592</c:v>
                </c:pt>
                <c:pt idx="987">
                  <c:v>-0.10776521696203767</c:v>
                </c:pt>
                <c:pt idx="988">
                  <c:v>-0.10746902305375909</c:v>
                </c:pt>
                <c:pt idx="989">
                  <c:v>-0.10919682085205104</c:v>
                </c:pt>
                <c:pt idx="990">
                  <c:v>-0.11181320037517893</c:v>
                </c:pt>
                <c:pt idx="991">
                  <c:v>-0.12005726415560043</c:v>
                </c:pt>
                <c:pt idx="992">
                  <c:v>-0.11793454114627046</c:v>
                </c:pt>
                <c:pt idx="993">
                  <c:v>-0.12089648022905665</c:v>
                </c:pt>
                <c:pt idx="994">
                  <c:v>-0.11921804808214442</c:v>
                </c:pt>
                <c:pt idx="995">
                  <c:v>-0.11418275164140776</c:v>
                </c:pt>
                <c:pt idx="996">
                  <c:v>-0.11492323641210431</c:v>
                </c:pt>
                <c:pt idx="997">
                  <c:v>-0.11546625857728196</c:v>
                </c:pt>
                <c:pt idx="998">
                  <c:v>-0.11289924470553378</c:v>
                </c:pt>
                <c:pt idx="999">
                  <c:v>-0.11176383472379921</c:v>
                </c:pt>
                <c:pt idx="1000">
                  <c:v>-0.11275114775139461</c:v>
                </c:pt>
                <c:pt idx="1001">
                  <c:v>-0.11033223083378584</c:v>
                </c:pt>
                <c:pt idx="1002">
                  <c:v>-0.10825887347583536</c:v>
                </c:pt>
                <c:pt idx="1003">
                  <c:v>-0.10707409784272107</c:v>
                </c:pt>
                <c:pt idx="1004">
                  <c:v>-0.1045070839709729</c:v>
                </c:pt>
                <c:pt idx="1005">
                  <c:v>-9.8188280594362479E-2</c:v>
                </c:pt>
                <c:pt idx="1006">
                  <c:v>-0.10194007009922494</c:v>
                </c:pt>
                <c:pt idx="1007">
                  <c:v>-0.10440835266821344</c:v>
                </c:pt>
                <c:pt idx="1008">
                  <c:v>-0.10149577923680697</c:v>
                </c:pt>
                <c:pt idx="1009">
                  <c:v>-0.10040973490645212</c:v>
                </c:pt>
                <c:pt idx="1010">
                  <c:v>-9.5374438465715458E-2</c:v>
                </c:pt>
                <c:pt idx="1011">
                  <c:v>-9.1721380263612429E-2</c:v>
                </c:pt>
                <c:pt idx="1012">
                  <c:v>-9.5621266722614298E-2</c:v>
                </c:pt>
                <c:pt idx="1013">
                  <c:v>-9.9274324924717328E-2</c:v>
                </c:pt>
                <c:pt idx="1014">
                  <c:v>-0.10480327787925146</c:v>
                </c:pt>
                <c:pt idx="1015">
                  <c:v>-0.10119958532852839</c:v>
                </c:pt>
                <c:pt idx="1016">
                  <c:v>-9.6460482796070529E-2</c:v>
                </c:pt>
                <c:pt idx="1017">
                  <c:v>-9.9471787530236444E-2</c:v>
                </c:pt>
                <c:pt idx="1018">
                  <c:v>-9.9669250135755574E-2</c:v>
                </c:pt>
                <c:pt idx="1019">
                  <c:v>-0.10292738312682034</c:v>
                </c:pt>
                <c:pt idx="1020">
                  <c:v>-0.10776521696203767</c:v>
                </c:pt>
                <c:pt idx="1021">
                  <c:v>-0.10761712000789848</c:v>
                </c:pt>
                <c:pt idx="1022">
                  <c:v>-0.10213753270474407</c:v>
                </c:pt>
                <c:pt idx="1023">
                  <c:v>-9.9570518832995891E-2</c:v>
                </c:pt>
                <c:pt idx="1024">
                  <c:v>-9.9027496667818474E-2</c:v>
                </c:pt>
                <c:pt idx="1025">
                  <c:v>-9.2461865034308977E-2</c:v>
                </c:pt>
                <c:pt idx="1026">
                  <c:v>-9.1573283309473258E-2</c:v>
                </c:pt>
                <c:pt idx="1027">
                  <c:v>-9.1573283309473258E-2</c:v>
                </c:pt>
                <c:pt idx="1028">
                  <c:v>-9.4584588043639173E-2</c:v>
                </c:pt>
                <c:pt idx="1029">
                  <c:v>-9.5275707162955997E-2</c:v>
                </c:pt>
                <c:pt idx="1030">
                  <c:v>-9.6954139309868223E-2</c:v>
                </c:pt>
                <c:pt idx="1031">
                  <c:v>-9.6312385841931122E-2</c:v>
                </c:pt>
                <c:pt idx="1032">
                  <c:v>-9.4041565878461755E-2</c:v>
                </c:pt>
                <c:pt idx="1033">
                  <c:v>-9.0141679419459886E-2</c:v>
                </c:pt>
                <c:pt idx="1034">
                  <c:v>-9.1869477217751835E-2</c:v>
                </c:pt>
                <c:pt idx="1035">
                  <c:v>-9.6954139309868223E-2</c:v>
                </c:pt>
                <c:pt idx="1036">
                  <c:v>-8.8759441180826237E-2</c:v>
                </c:pt>
                <c:pt idx="1037">
                  <c:v>-8.7920225107370228E-2</c:v>
                </c:pt>
                <c:pt idx="1038">
                  <c:v>-8.0712840005923867E-2</c:v>
                </c:pt>
                <c:pt idx="1039">
                  <c:v>-7.81458261341757E-2</c:v>
                </c:pt>
                <c:pt idx="1040">
                  <c:v>-8.5057017327343484E-2</c:v>
                </c:pt>
                <c:pt idx="1041">
                  <c:v>-9.2609961988448383E-2</c:v>
                </c:pt>
                <c:pt idx="1042">
                  <c:v>-9.7003504961247947E-2</c:v>
                </c:pt>
                <c:pt idx="1043">
                  <c:v>-0.10060719751197102</c:v>
                </c:pt>
                <c:pt idx="1044">
                  <c:v>-9.5670632373994022E-2</c:v>
                </c:pt>
                <c:pt idx="1045">
                  <c:v>-9.3992200227082032E-2</c:v>
                </c:pt>
                <c:pt idx="1046">
                  <c:v>-9.7892086686083679E-2</c:v>
                </c:pt>
                <c:pt idx="1047">
                  <c:v>-0.10060719751197102</c:v>
                </c:pt>
                <c:pt idx="1048">
                  <c:v>-0.10411215875993486</c:v>
                </c:pt>
                <c:pt idx="1049">
                  <c:v>-0.10263118921854177</c:v>
                </c:pt>
                <c:pt idx="1050">
                  <c:v>-9.7349064520906248E-2</c:v>
                </c:pt>
                <c:pt idx="1051">
                  <c:v>-9.28074245939675E-2</c:v>
                </c:pt>
                <c:pt idx="1052">
                  <c:v>-9.0684701584637303E-2</c:v>
                </c:pt>
                <c:pt idx="1053">
                  <c:v>-9.3301081107765207E-2</c:v>
                </c:pt>
                <c:pt idx="1054">
                  <c:v>-9.8632571456780227E-2</c:v>
                </c:pt>
                <c:pt idx="1055">
                  <c:v>-0.10179197314508555</c:v>
                </c:pt>
                <c:pt idx="1056">
                  <c:v>-0.10327294268647864</c:v>
                </c:pt>
                <c:pt idx="1057">
                  <c:v>-0.10505010613615032</c:v>
                </c:pt>
                <c:pt idx="1058">
                  <c:v>-0.10396406180579547</c:v>
                </c:pt>
                <c:pt idx="1059">
                  <c:v>-0.10129831663128784</c:v>
                </c:pt>
                <c:pt idx="1060">
                  <c:v>-9.8188280594362479E-2</c:v>
                </c:pt>
                <c:pt idx="1061">
                  <c:v>-9.6361751493310846E-2</c:v>
                </c:pt>
                <c:pt idx="1062">
                  <c:v>-0.10159451053956642</c:v>
                </c:pt>
                <c:pt idx="1063">
                  <c:v>-9.8879399713679081E-2</c:v>
                </c:pt>
                <c:pt idx="1064">
                  <c:v>-0.10396406180579547</c:v>
                </c:pt>
                <c:pt idx="1065">
                  <c:v>-9.9767981438515022E-2</c:v>
                </c:pt>
                <c:pt idx="1066">
                  <c:v>-9.6509848447450253E-2</c:v>
                </c:pt>
                <c:pt idx="1067">
                  <c:v>-0.10194007009922494</c:v>
                </c:pt>
                <c:pt idx="1068">
                  <c:v>-0.10282865182406067</c:v>
                </c:pt>
                <c:pt idx="1069">
                  <c:v>-0.10899935824653191</c:v>
                </c:pt>
                <c:pt idx="1070">
                  <c:v>-0.11610801204521883</c:v>
                </c:pt>
                <c:pt idx="1071">
                  <c:v>-0.11472577380658541</c:v>
                </c:pt>
                <c:pt idx="1072">
                  <c:v>-0.11719405637557391</c:v>
                </c:pt>
                <c:pt idx="1073">
                  <c:v>-0.12242681542182947</c:v>
                </c:pt>
                <c:pt idx="1074">
                  <c:v>-0.1249444636421977</c:v>
                </c:pt>
                <c:pt idx="1075">
                  <c:v>-0.12756084316532559</c:v>
                </c:pt>
                <c:pt idx="1076">
                  <c:v>-0.13412647479883485</c:v>
                </c:pt>
                <c:pt idx="1077">
                  <c:v>-0.12968356617465557</c:v>
                </c:pt>
                <c:pt idx="1078">
                  <c:v>-0.12400651626598203</c:v>
                </c:pt>
                <c:pt idx="1079">
                  <c:v>-0.12227871846769008</c:v>
                </c:pt>
                <c:pt idx="1080">
                  <c:v>-0.12010662980698016</c:v>
                </c:pt>
                <c:pt idx="1081">
                  <c:v>-0.1191686824307647</c:v>
                </c:pt>
                <c:pt idx="1082">
                  <c:v>-0.12316730019252603</c:v>
                </c:pt>
                <c:pt idx="1083">
                  <c:v>-0.12933800661499728</c:v>
                </c:pt>
                <c:pt idx="1084">
                  <c:v>-0.13027595399121294</c:v>
                </c:pt>
                <c:pt idx="1085">
                  <c:v>-0.13274423656020143</c:v>
                </c:pt>
                <c:pt idx="1086">
                  <c:v>-0.13679221997334248</c:v>
                </c:pt>
                <c:pt idx="1087">
                  <c:v>-0.13876684602853329</c:v>
                </c:pt>
                <c:pt idx="1088">
                  <c:v>-0.14054400947820495</c:v>
                </c:pt>
                <c:pt idx="1089">
                  <c:v>-0.14434516463444738</c:v>
                </c:pt>
                <c:pt idx="1090">
                  <c:v>-0.14883743891000639</c:v>
                </c:pt>
                <c:pt idx="1091">
                  <c:v>-0.1602409043787332</c:v>
                </c:pt>
                <c:pt idx="1092">
                  <c:v>-0.16601668559016622</c:v>
                </c:pt>
                <c:pt idx="1093">
                  <c:v>-0.16764575208569871</c:v>
                </c:pt>
                <c:pt idx="1094">
                  <c:v>-0.17307597373747341</c:v>
                </c:pt>
                <c:pt idx="1095">
                  <c:v>-0.16344967171841826</c:v>
                </c:pt>
                <c:pt idx="1096">
                  <c:v>-0.16576985733326735</c:v>
                </c:pt>
                <c:pt idx="1097">
                  <c:v>-0.16710272992052128</c:v>
                </c:pt>
                <c:pt idx="1098">
                  <c:v>-0.16344967171841826</c:v>
                </c:pt>
                <c:pt idx="1099">
                  <c:v>-0.1665103421039639</c:v>
                </c:pt>
                <c:pt idx="1100">
                  <c:v>-0.17016340030606691</c:v>
                </c:pt>
                <c:pt idx="1101">
                  <c:v>-0.1706076911684849</c:v>
                </c:pt>
                <c:pt idx="1102">
                  <c:v>-0.18057955274719834</c:v>
                </c:pt>
                <c:pt idx="1103">
                  <c:v>-0.19079824258281086</c:v>
                </c:pt>
                <c:pt idx="1104">
                  <c:v>-0.19287159994076111</c:v>
                </c:pt>
                <c:pt idx="1105">
                  <c:v>-0.19341462210593852</c:v>
                </c:pt>
                <c:pt idx="1106">
                  <c:v>-0.19173618995902653</c:v>
                </c:pt>
                <c:pt idx="1107">
                  <c:v>-0.18344276052722508</c:v>
                </c:pt>
                <c:pt idx="1108">
                  <c:v>-0.18166559707755342</c:v>
                </c:pt>
                <c:pt idx="1109">
                  <c:v>-0.17870365799476723</c:v>
                </c:pt>
                <c:pt idx="1110">
                  <c:v>-0.17500123414128446</c:v>
                </c:pt>
                <c:pt idx="1111">
                  <c:v>-0.17677839759095615</c:v>
                </c:pt>
                <c:pt idx="1112">
                  <c:v>-0.17559362195784162</c:v>
                </c:pt>
                <c:pt idx="1113">
                  <c:v>-0.16261045564496227</c:v>
                </c:pt>
                <c:pt idx="1114">
                  <c:v>-0.16843560250777498</c:v>
                </c:pt>
                <c:pt idx="1115">
                  <c:v>-0.16907735597571208</c:v>
                </c:pt>
                <c:pt idx="1116">
                  <c:v>-0.17811127017820985</c:v>
                </c:pt>
                <c:pt idx="1117">
                  <c:v>-0.18640469961001127</c:v>
                </c:pt>
                <c:pt idx="1118">
                  <c:v>-0.19050204867453227</c:v>
                </c:pt>
                <c:pt idx="1119">
                  <c:v>-0.19568544206940813</c:v>
                </c:pt>
                <c:pt idx="1120">
                  <c:v>-0.18581231179345414</c:v>
                </c:pt>
                <c:pt idx="1121">
                  <c:v>-0.18951473564693688</c:v>
                </c:pt>
                <c:pt idx="1122">
                  <c:v>-0.19543861381250927</c:v>
                </c:pt>
                <c:pt idx="1123">
                  <c:v>-0.1904033173717726</c:v>
                </c:pt>
                <c:pt idx="1124">
                  <c:v>-0.18971219825245578</c:v>
                </c:pt>
                <c:pt idx="1125">
                  <c:v>-0.19153872735350741</c:v>
                </c:pt>
                <c:pt idx="1126">
                  <c:v>-0.18433134225206105</c:v>
                </c:pt>
                <c:pt idx="1127">
                  <c:v>-0.19050204867453227</c:v>
                </c:pt>
                <c:pt idx="1128">
                  <c:v>-0.19331589080317907</c:v>
                </c:pt>
                <c:pt idx="1129">
                  <c:v>-0.19780816507873811</c:v>
                </c:pt>
                <c:pt idx="1130">
                  <c:v>-0.19682085205114269</c:v>
                </c:pt>
                <c:pt idx="1131">
                  <c:v>-0.19213111517006456</c:v>
                </c:pt>
                <c:pt idx="1132">
                  <c:v>-0.19790689638149778</c:v>
                </c:pt>
                <c:pt idx="1133">
                  <c:v>-0.19770943377597866</c:v>
                </c:pt>
                <c:pt idx="1134">
                  <c:v>-0.19790689638149778</c:v>
                </c:pt>
                <c:pt idx="1135">
                  <c:v>-0.21360517352026448</c:v>
                </c:pt>
                <c:pt idx="1136">
                  <c:v>-0.22140494643826822</c:v>
                </c:pt>
                <c:pt idx="1137">
                  <c:v>-0.21799871649306404</c:v>
                </c:pt>
                <c:pt idx="1138">
                  <c:v>-0.20723700449227411</c:v>
                </c:pt>
                <c:pt idx="1139">
                  <c:v>-0.19914103766599203</c:v>
                </c:pt>
                <c:pt idx="1140">
                  <c:v>-0.1987954781063335</c:v>
                </c:pt>
                <c:pt idx="1141">
                  <c:v>-0.20264599891395566</c:v>
                </c:pt>
                <c:pt idx="1142">
                  <c:v>-0.21617218739201266</c:v>
                </c:pt>
                <c:pt idx="1143">
                  <c:v>-0.22352766944759819</c:v>
                </c:pt>
                <c:pt idx="1144">
                  <c:v>-0.22639087722762494</c:v>
                </c:pt>
                <c:pt idx="1145">
                  <c:v>-0.22189860295206593</c:v>
                </c:pt>
                <c:pt idx="1146">
                  <c:v>-0.20817495186848978</c:v>
                </c:pt>
                <c:pt idx="1147">
                  <c:v>-0.20659525102433723</c:v>
                </c:pt>
                <c:pt idx="1148">
                  <c:v>-0.20402823715258905</c:v>
                </c:pt>
                <c:pt idx="1149">
                  <c:v>-0.20333711803327248</c:v>
                </c:pt>
                <c:pt idx="1150">
                  <c:v>-0.21414819568544191</c:v>
                </c:pt>
                <c:pt idx="1151">
                  <c:v>-0.22249099076862308</c:v>
                </c:pt>
                <c:pt idx="1152">
                  <c:v>-0.22535419854864983</c:v>
                </c:pt>
                <c:pt idx="1153">
                  <c:v>-0.22486054203485212</c:v>
                </c:pt>
                <c:pt idx="1154">
                  <c:v>-0.22066446166757167</c:v>
                </c:pt>
                <c:pt idx="1155">
                  <c:v>-0.22160240904378734</c:v>
                </c:pt>
                <c:pt idx="1156">
                  <c:v>-0.22155304339240739</c:v>
                </c:pt>
                <c:pt idx="1157">
                  <c:v>-0.22179987164930626</c:v>
                </c:pt>
                <c:pt idx="1158">
                  <c:v>-0.21785061953892465</c:v>
                </c:pt>
                <c:pt idx="1159">
                  <c:v>-0.21553043392407556</c:v>
                </c:pt>
                <c:pt idx="1160">
                  <c:v>-0.21385200177716332</c:v>
                </c:pt>
                <c:pt idx="1161">
                  <c:v>-0.2123216665843905</c:v>
                </c:pt>
                <c:pt idx="1162">
                  <c:v>-0.22189860295206593</c:v>
                </c:pt>
                <c:pt idx="1163">
                  <c:v>-0.22797057807177748</c:v>
                </c:pt>
                <c:pt idx="1164">
                  <c:v>-0.22214543120896477</c:v>
                </c:pt>
                <c:pt idx="1165">
                  <c:v>-0.2213555807868885</c:v>
                </c:pt>
                <c:pt idx="1166">
                  <c:v>-0.21740632867650692</c:v>
                </c:pt>
                <c:pt idx="1167">
                  <c:v>-0.20881670533642688</c:v>
                </c:pt>
                <c:pt idx="1168">
                  <c:v>-0.20496618452880475</c:v>
                </c:pt>
                <c:pt idx="1169">
                  <c:v>-0.21074196574023796</c:v>
                </c:pt>
                <c:pt idx="1170">
                  <c:v>-0.2171101347682281</c:v>
                </c:pt>
                <c:pt idx="1171">
                  <c:v>-0.23004393542972795</c:v>
                </c:pt>
                <c:pt idx="1172">
                  <c:v>-0.24213852001777161</c:v>
                </c:pt>
                <c:pt idx="1173">
                  <c:v>-0.23892975267808655</c:v>
                </c:pt>
                <c:pt idx="1174">
                  <c:v>-0.23754751443945291</c:v>
                </c:pt>
                <c:pt idx="1175">
                  <c:v>-0.22979710717282911</c:v>
                </c:pt>
                <c:pt idx="1176">
                  <c:v>-0.23063632324628511</c:v>
                </c:pt>
                <c:pt idx="1177">
                  <c:v>-0.224663079429333</c:v>
                </c:pt>
                <c:pt idx="1178">
                  <c:v>-0.22214543120896477</c:v>
                </c:pt>
                <c:pt idx="1179">
                  <c:v>-0.21696203781408893</c:v>
                </c:pt>
                <c:pt idx="1180">
                  <c:v>-0.21256849484128937</c:v>
                </c:pt>
                <c:pt idx="1181">
                  <c:v>-0.21651774695167095</c:v>
                </c:pt>
                <c:pt idx="1182">
                  <c:v>-0.23019203238386715</c:v>
                </c:pt>
                <c:pt idx="1183">
                  <c:v>-0.22737819025522035</c:v>
                </c:pt>
                <c:pt idx="1184">
                  <c:v>-0.22979710717282911</c:v>
                </c:pt>
                <c:pt idx="1185">
                  <c:v>-0.22846423458557519</c:v>
                </c:pt>
                <c:pt idx="1186">
                  <c:v>-0.2286616971910943</c:v>
                </c:pt>
                <c:pt idx="1187">
                  <c:v>-0.23828799921014945</c:v>
                </c:pt>
                <c:pt idx="1188">
                  <c:v>-0.24747001036678662</c:v>
                </c:pt>
                <c:pt idx="1189">
                  <c:v>-0.24677889124747002</c:v>
                </c:pt>
                <c:pt idx="1190">
                  <c:v>-0.24702571950436888</c:v>
                </c:pt>
                <c:pt idx="1191">
                  <c:v>-0.24559411561435548</c:v>
                </c:pt>
                <c:pt idx="1192">
                  <c:v>-0.2261440489707261</c:v>
                </c:pt>
                <c:pt idx="1193">
                  <c:v>-0.21834427605272236</c:v>
                </c:pt>
                <c:pt idx="1194">
                  <c:v>-0.220565730364812</c:v>
                </c:pt>
                <c:pt idx="1195">
                  <c:v>-0.22105938687860971</c:v>
                </c:pt>
                <c:pt idx="1196">
                  <c:v>-0.23878165572394716</c:v>
                </c:pt>
                <c:pt idx="1197">
                  <c:v>-0.25472676111961295</c:v>
                </c:pt>
                <c:pt idx="1198">
                  <c:v>-0.26227970578071763</c:v>
                </c:pt>
                <c:pt idx="1199">
                  <c:v>-0.25536851458754983</c:v>
                </c:pt>
                <c:pt idx="1200">
                  <c:v>-0.25018512119267394</c:v>
                </c:pt>
                <c:pt idx="1201">
                  <c:v>-0.23764624574221258</c:v>
                </c:pt>
                <c:pt idx="1202">
                  <c:v>-0.23019203238386715</c:v>
                </c:pt>
                <c:pt idx="1203">
                  <c:v>-0.24406378042158267</c:v>
                </c:pt>
                <c:pt idx="1204">
                  <c:v>-0.25408500765167585</c:v>
                </c:pt>
                <c:pt idx="1205">
                  <c:v>-0.26553783877178261</c:v>
                </c:pt>
                <c:pt idx="1206">
                  <c:v>-0.27388063385496353</c:v>
                </c:pt>
                <c:pt idx="1207">
                  <c:v>-0.2672162709186946</c:v>
                </c:pt>
                <c:pt idx="1208">
                  <c:v>-0.26548847312040263</c:v>
                </c:pt>
                <c:pt idx="1209">
                  <c:v>-0.26534037616626349</c:v>
                </c:pt>
                <c:pt idx="1210">
                  <c:v>-0.26588339833144092</c:v>
                </c:pt>
                <c:pt idx="1211">
                  <c:v>-0.27457175297428038</c:v>
                </c:pt>
                <c:pt idx="1212">
                  <c:v>-0.26751246482697338</c:v>
                </c:pt>
                <c:pt idx="1213">
                  <c:v>-0.2617366836155402</c:v>
                </c:pt>
                <c:pt idx="1214">
                  <c:v>-0.25699758108308229</c:v>
                </c:pt>
                <c:pt idx="1215">
                  <c:v>-0.25763933455101939</c:v>
                </c:pt>
                <c:pt idx="1216">
                  <c:v>-0.26933899392802479</c:v>
                </c:pt>
                <c:pt idx="1217">
                  <c:v>-0.28103865330503019</c:v>
                </c:pt>
                <c:pt idx="1218">
                  <c:v>-0.28153230981882787</c:v>
                </c:pt>
                <c:pt idx="1219">
                  <c:v>-0.28997383620476874</c:v>
                </c:pt>
                <c:pt idx="1220">
                  <c:v>-0.28533346497507028</c:v>
                </c:pt>
                <c:pt idx="1221">
                  <c:v>-0.28612331539714658</c:v>
                </c:pt>
                <c:pt idx="1222">
                  <c:v>-0.29180036530582015</c:v>
                </c:pt>
                <c:pt idx="1223">
                  <c:v>-0.29397245396653005</c:v>
                </c:pt>
                <c:pt idx="1224">
                  <c:v>-0.28306264501160094</c:v>
                </c:pt>
                <c:pt idx="1225">
                  <c:v>-0.28163104112158754</c:v>
                </c:pt>
                <c:pt idx="1226">
                  <c:v>-0.26761119612973283</c:v>
                </c:pt>
                <c:pt idx="1227">
                  <c:v>-0.27195537345115267</c:v>
                </c:pt>
                <c:pt idx="1228">
                  <c:v>-0.26593276398282062</c:v>
                </c:pt>
                <c:pt idx="1229">
                  <c:v>-0.278076714222244</c:v>
                </c:pt>
                <c:pt idx="1230">
                  <c:v>-0.27481858123117919</c:v>
                </c:pt>
                <c:pt idx="1231">
                  <c:v>-0.27881719899294055</c:v>
                </c:pt>
                <c:pt idx="1232">
                  <c:v>-0.28404995803919636</c:v>
                </c:pt>
                <c:pt idx="1233">
                  <c:v>-0.287110628424742</c:v>
                </c:pt>
                <c:pt idx="1234">
                  <c:v>-0.28844350101199567</c:v>
                </c:pt>
                <c:pt idx="1235">
                  <c:v>-0.28424742064471525</c:v>
                </c:pt>
                <c:pt idx="1236">
                  <c:v>-0.26879597176284736</c:v>
                </c:pt>
                <c:pt idx="1237">
                  <c:v>-0.25763933455101939</c:v>
                </c:pt>
                <c:pt idx="1238">
                  <c:v>-0.25788616280791826</c:v>
                </c:pt>
                <c:pt idx="1239">
                  <c:v>-0.27027694130424046</c:v>
                </c:pt>
                <c:pt idx="1240">
                  <c:v>-0.27141235128597507</c:v>
                </c:pt>
                <c:pt idx="1241">
                  <c:v>-0.29313323789307383</c:v>
                </c:pt>
                <c:pt idx="1242">
                  <c:v>-0.29955077257244389</c:v>
                </c:pt>
                <c:pt idx="1243">
                  <c:v>-0.286271412351286</c:v>
                </c:pt>
                <c:pt idx="1244">
                  <c:v>-0.2739299995063435</c:v>
                </c:pt>
                <c:pt idx="1245">
                  <c:v>-0.27792861726810481</c:v>
                </c:pt>
                <c:pt idx="1246">
                  <c:v>-0.27916275855259909</c:v>
                </c:pt>
                <c:pt idx="1247">
                  <c:v>-0.28607394974576683</c:v>
                </c:pt>
                <c:pt idx="1248">
                  <c:v>-0.30167349558177414</c:v>
                </c:pt>
                <c:pt idx="1249">
                  <c:v>-0.3088808806832205</c:v>
                </c:pt>
                <c:pt idx="1250">
                  <c:v>-0.28666633756232401</c:v>
                </c:pt>
                <c:pt idx="1251">
                  <c:v>-0.27694130424050939</c:v>
                </c:pt>
                <c:pt idx="1252">
                  <c:v>-0.27314014908426698</c:v>
                </c:pt>
                <c:pt idx="1253">
                  <c:v>-0.27081996346941789</c:v>
                </c:pt>
                <c:pt idx="1254">
                  <c:v>-0.27891593029570022</c:v>
                </c:pt>
                <c:pt idx="1255">
                  <c:v>-0.29421928222342891</c:v>
                </c:pt>
                <c:pt idx="1256">
                  <c:v>-0.29757614651725312</c:v>
                </c:pt>
                <c:pt idx="1257">
                  <c:v>-0.27309078343288729</c:v>
                </c:pt>
                <c:pt idx="1258">
                  <c:v>-0.28686380016784313</c:v>
                </c:pt>
                <c:pt idx="1259">
                  <c:v>-0.27866910203880135</c:v>
                </c:pt>
                <c:pt idx="1260">
                  <c:v>-0.28671570321370371</c:v>
                </c:pt>
                <c:pt idx="1261">
                  <c:v>-0.30443797205904116</c:v>
                </c:pt>
                <c:pt idx="1262">
                  <c:v>-0.3226045317667966</c:v>
                </c:pt>
                <c:pt idx="1263">
                  <c:v>-0.32823221602409042</c:v>
                </c:pt>
                <c:pt idx="1264">
                  <c:v>-0.33015747642790128</c:v>
                </c:pt>
                <c:pt idx="1265">
                  <c:v>-0.32912079774892616</c:v>
                </c:pt>
                <c:pt idx="1266">
                  <c:v>-0.31594016883052767</c:v>
                </c:pt>
                <c:pt idx="1267">
                  <c:v>-0.30705435158216909</c:v>
                </c:pt>
                <c:pt idx="1268">
                  <c:v>-0.28582712148886802</c:v>
                </c:pt>
                <c:pt idx="1269">
                  <c:v>-0.28972700794786987</c:v>
                </c:pt>
                <c:pt idx="1270">
                  <c:v>-0.28153230981882787</c:v>
                </c:pt>
                <c:pt idx="1271">
                  <c:v>-0.28612331539714658</c:v>
                </c:pt>
                <c:pt idx="1272">
                  <c:v>-0.30833785851804307</c:v>
                </c:pt>
                <c:pt idx="1273">
                  <c:v>-0.29797107172829135</c:v>
                </c:pt>
                <c:pt idx="1274">
                  <c:v>-0.29234338747099753</c:v>
                </c:pt>
                <c:pt idx="1275">
                  <c:v>-0.28790047884681824</c:v>
                </c:pt>
                <c:pt idx="1276">
                  <c:v>-0.28933208273683164</c:v>
                </c:pt>
                <c:pt idx="1277">
                  <c:v>-0.28370439847953782</c:v>
                </c:pt>
                <c:pt idx="1278">
                  <c:v>-0.2925408500765167</c:v>
                </c:pt>
                <c:pt idx="1279">
                  <c:v>-0.30591894160043431</c:v>
                </c:pt>
                <c:pt idx="1280">
                  <c:v>-0.30483289727007945</c:v>
                </c:pt>
                <c:pt idx="1281">
                  <c:v>-0.30754800809596677</c:v>
                </c:pt>
                <c:pt idx="1282">
                  <c:v>-0.31850718270227563</c:v>
                </c:pt>
                <c:pt idx="1283">
                  <c:v>-0.30976946240805642</c:v>
                </c:pt>
                <c:pt idx="1284">
                  <c:v>-0.29703312435207568</c:v>
                </c:pt>
                <c:pt idx="1285">
                  <c:v>-0.29234338747099753</c:v>
                </c:pt>
                <c:pt idx="1286">
                  <c:v>-0.2940218196179098</c:v>
                </c:pt>
                <c:pt idx="1287">
                  <c:v>-0.30591894160043431</c:v>
                </c:pt>
                <c:pt idx="1288">
                  <c:v>-0.32897270079478697</c:v>
                </c:pt>
                <c:pt idx="1289">
                  <c:v>-0.33810534630004441</c:v>
                </c:pt>
                <c:pt idx="1290">
                  <c:v>-0.32625758996889964</c:v>
                </c:pt>
                <c:pt idx="1291">
                  <c:v>-0.31342252061015946</c:v>
                </c:pt>
                <c:pt idx="1292">
                  <c:v>-0.30384558424248403</c:v>
                </c:pt>
                <c:pt idx="1293">
                  <c:v>-0.30359875598558517</c:v>
                </c:pt>
                <c:pt idx="1294">
                  <c:v>-0.30769610505010597</c:v>
                </c:pt>
                <c:pt idx="1295">
                  <c:v>-0.31613763143604678</c:v>
                </c:pt>
                <c:pt idx="1296">
                  <c:v>-0.31924766747297217</c:v>
                </c:pt>
                <c:pt idx="1297">
                  <c:v>-0.31668065360122422</c:v>
                </c:pt>
                <c:pt idx="1298">
                  <c:v>-0.31850718270227563</c:v>
                </c:pt>
                <c:pt idx="1299">
                  <c:v>-0.31934639877573184</c:v>
                </c:pt>
                <c:pt idx="1300">
                  <c:v>-0.33173717727205404</c:v>
                </c:pt>
                <c:pt idx="1301">
                  <c:v>-0.33642691415313219</c:v>
                </c:pt>
                <c:pt idx="1302">
                  <c:v>-0.333464975070346</c:v>
                </c:pt>
                <c:pt idx="1303">
                  <c:v>-0.34062299452041267</c:v>
                </c:pt>
                <c:pt idx="1304">
                  <c:v>-0.33371180332724487</c:v>
                </c:pt>
                <c:pt idx="1305">
                  <c:v>-0.32334501653749315</c:v>
                </c:pt>
                <c:pt idx="1306">
                  <c:v>-0.31722367576640165</c:v>
                </c:pt>
                <c:pt idx="1307">
                  <c:v>-0.30774547070148589</c:v>
                </c:pt>
                <c:pt idx="1308">
                  <c:v>-0.28804857580095766</c:v>
                </c:pt>
                <c:pt idx="1309">
                  <c:v>-0.28987510490200907</c:v>
                </c:pt>
                <c:pt idx="1310">
                  <c:v>-0.29086241792960443</c:v>
                </c:pt>
                <c:pt idx="1311">
                  <c:v>-0.31376808016981778</c:v>
                </c:pt>
                <c:pt idx="1312">
                  <c:v>-0.3296638199141036</c:v>
                </c:pt>
                <c:pt idx="1313">
                  <c:v>-0.33524213852001766</c:v>
                </c:pt>
                <c:pt idx="1314">
                  <c:v>-0.32457915782198743</c:v>
                </c:pt>
                <c:pt idx="1315">
                  <c:v>-0.31297822974774148</c:v>
                </c:pt>
                <c:pt idx="1316">
                  <c:v>-0.31060867848151241</c:v>
                </c:pt>
                <c:pt idx="1317">
                  <c:v>-0.31125043194944951</c:v>
                </c:pt>
                <c:pt idx="1318">
                  <c:v>-0.31707557881226223</c:v>
                </c:pt>
                <c:pt idx="1319">
                  <c:v>-0.30542528508663658</c:v>
                </c:pt>
                <c:pt idx="1320">
                  <c:v>-0.28888779187441366</c:v>
                </c:pt>
                <c:pt idx="1321">
                  <c:v>-0.28217406328676498</c:v>
                </c:pt>
                <c:pt idx="1322">
                  <c:v>-0.29708249000345544</c:v>
                </c:pt>
                <c:pt idx="1323">
                  <c:v>-0.32132102483092262</c:v>
                </c:pt>
                <c:pt idx="1324">
                  <c:v>-0.33978377844695645</c:v>
                </c:pt>
                <c:pt idx="1325">
                  <c:v>-0.35982623290714322</c:v>
                </c:pt>
                <c:pt idx="1326">
                  <c:v>-0.35622254035641993</c:v>
                </c:pt>
                <c:pt idx="1327">
                  <c:v>-0.35439601125536851</c:v>
                </c:pt>
                <c:pt idx="1328">
                  <c:v>-0.36012242681542178</c:v>
                </c:pt>
                <c:pt idx="1329">
                  <c:v>-0.38515081206496504</c:v>
                </c:pt>
                <c:pt idx="1330">
                  <c:v>-0.39477711408402022</c:v>
                </c:pt>
                <c:pt idx="1331">
                  <c:v>-0.38485461815668648</c:v>
                </c:pt>
                <c:pt idx="1332">
                  <c:v>-0.39319741323986762</c:v>
                </c:pt>
                <c:pt idx="1333">
                  <c:v>-0.37557387569728962</c:v>
                </c:pt>
                <c:pt idx="1334">
                  <c:v>-0.33499531026311885</c:v>
                </c:pt>
                <c:pt idx="1335">
                  <c:v>-0.3418571358049069</c:v>
                </c:pt>
                <c:pt idx="1336">
                  <c:v>-0.33874709976798129</c:v>
                </c:pt>
                <c:pt idx="1337">
                  <c:v>-0.33070049859307893</c:v>
                </c:pt>
                <c:pt idx="1338">
                  <c:v>-0.33450165374932112</c:v>
                </c:pt>
                <c:pt idx="1339">
                  <c:v>-0.35543268993434363</c:v>
                </c:pt>
                <c:pt idx="1340">
                  <c:v>-0.37779533000937932</c:v>
                </c:pt>
                <c:pt idx="1341">
                  <c:v>-0.38919879547810632</c:v>
                </c:pt>
                <c:pt idx="1342">
                  <c:v>-0.40154020832304882</c:v>
                </c:pt>
                <c:pt idx="1343">
                  <c:v>-0.389692451991904</c:v>
                </c:pt>
                <c:pt idx="1344">
                  <c:v>-0.33642691415313219</c:v>
                </c:pt>
                <c:pt idx="1345">
                  <c:v>-0.30814039591252396</c:v>
                </c:pt>
                <c:pt idx="1346">
                  <c:v>-0.29214592486547841</c:v>
                </c:pt>
                <c:pt idx="1347">
                  <c:v>-0.29693439304931624</c:v>
                </c:pt>
                <c:pt idx="1348">
                  <c:v>-0.3074492767932071</c:v>
                </c:pt>
                <c:pt idx="1349">
                  <c:v>-0.32206150960161922</c:v>
                </c:pt>
                <c:pt idx="1350">
                  <c:v>-0.36185022461371374</c:v>
                </c:pt>
                <c:pt idx="1351">
                  <c:v>-0.37433973441279539</c:v>
                </c:pt>
                <c:pt idx="1352">
                  <c:v>-0.3705385792565532</c:v>
                </c:pt>
                <c:pt idx="1353">
                  <c:v>-0.40553882608481012</c:v>
                </c:pt>
                <c:pt idx="1354">
                  <c:v>-0.39862763489164232</c:v>
                </c:pt>
                <c:pt idx="1355">
                  <c:v>-0.38258379819321708</c:v>
                </c:pt>
                <c:pt idx="1356">
                  <c:v>-0.38431159599150905</c:v>
                </c:pt>
                <c:pt idx="1357">
                  <c:v>-0.3904329367626006</c:v>
                </c:pt>
                <c:pt idx="1358">
                  <c:v>-0.39255565977193052</c:v>
                </c:pt>
                <c:pt idx="1359">
                  <c:v>-0.37512958483487191</c:v>
                </c:pt>
                <c:pt idx="1360">
                  <c:v>-0.37685738263316382</c:v>
                </c:pt>
                <c:pt idx="1361">
                  <c:v>-0.37651182307350534</c:v>
                </c:pt>
                <c:pt idx="1362">
                  <c:v>-0.32635632127165909</c:v>
                </c:pt>
                <c:pt idx="1363">
                  <c:v>-0.36347929110924598</c:v>
                </c:pt>
                <c:pt idx="1364">
                  <c:v>-0.37582070395418848</c:v>
                </c:pt>
                <c:pt idx="1365">
                  <c:v>-0.3644172384854617</c:v>
                </c:pt>
                <c:pt idx="1366">
                  <c:v>-0.38510144641358535</c:v>
                </c:pt>
                <c:pt idx="1367">
                  <c:v>-0.41156143555314195</c:v>
                </c:pt>
                <c:pt idx="1368">
                  <c:v>-0.41274621118625648</c:v>
                </c:pt>
                <c:pt idx="1369">
                  <c:v>-0.41457274028730789</c:v>
                </c:pt>
                <c:pt idx="1370">
                  <c:v>-0.44320481808757445</c:v>
                </c:pt>
                <c:pt idx="1371">
                  <c:v>-0.42790146615984581</c:v>
                </c:pt>
                <c:pt idx="1372">
                  <c:v>-0.40603248259860786</c:v>
                </c:pt>
                <c:pt idx="1373">
                  <c:v>-0.40267561830478338</c:v>
                </c:pt>
                <c:pt idx="1374">
                  <c:v>-0.41047539122278714</c:v>
                </c:pt>
                <c:pt idx="1375">
                  <c:v>-0.38529890901910446</c:v>
                </c:pt>
                <c:pt idx="1376">
                  <c:v>-0.35775287554919272</c:v>
                </c:pt>
                <c:pt idx="1377">
                  <c:v>-0.34802784222737815</c:v>
                </c:pt>
                <c:pt idx="1378">
                  <c:v>-0.32823221602409042</c:v>
                </c:pt>
                <c:pt idx="1379">
                  <c:v>-0.3142123710322357</c:v>
                </c:pt>
                <c:pt idx="1380">
                  <c:v>-0.34027743496075413</c:v>
                </c:pt>
                <c:pt idx="1381">
                  <c:v>-0.37152589228414862</c:v>
                </c:pt>
                <c:pt idx="1382">
                  <c:v>-0.34072172582317212</c:v>
                </c:pt>
                <c:pt idx="1383">
                  <c:v>-0.32270326306955605</c:v>
                </c:pt>
                <c:pt idx="1384">
                  <c:v>-0.30636323246285224</c:v>
                </c:pt>
                <c:pt idx="1385">
                  <c:v>-0.28755491928715998</c:v>
                </c:pt>
                <c:pt idx="1386">
                  <c:v>-0.2739299995063435</c:v>
                </c:pt>
                <c:pt idx="1387">
                  <c:v>-0.28735745668164081</c:v>
                </c:pt>
                <c:pt idx="1388">
                  <c:v>-0.31174408846324725</c:v>
                </c:pt>
                <c:pt idx="1389">
                  <c:v>-0.30261144295798981</c:v>
                </c:pt>
                <c:pt idx="1390">
                  <c:v>-0.31875401095917449</c:v>
                </c:pt>
                <c:pt idx="1391">
                  <c:v>-0.34634941008046594</c:v>
                </c:pt>
                <c:pt idx="1392">
                  <c:v>-0.38529890901910446</c:v>
                </c:pt>
                <c:pt idx="1393">
                  <c:v>-0.36752727452238726</c:v>
                </c:pt>
                <c:pt idx="1394">
                  <c:v>-0.38431159599150905</c:v>
                </c:pt>
                <c:pt idx="1395">
                  <c:v>-0.37216764575208572</c:v>
                </c:pt>
                <c:pt idx="1396">
                  <c:v>-0.34091918842869123</c:v>
                </c:pt>
                <c:pt idx="1397">
                  <c:v>-0.37113096707311033</c:v>
                </c:pt>
                <c:pt idx="1398">
                  <c:v>-0.40544009478205045</c:v>
                </c:pt>
                <c:pt idx="1399">
                  <c:v>-0.41422718072764958</c:v>
                </c:pt>
                <c:pt idx="1400">
                  <c:v>-0.43140642740780966</c:v>
                </c:pt>
                <c:pt idx="1401">
                  <c:v>-0.43895937206891428</c:v>
                </c:pt>
                <c:pt idx="1402">
                  <c:v>-0.38534827467048416</c:v>
                </c:pt>
                <c:pt idx="1403">
                  <c:v>-0.33948758453867783</c:v>
                </c:pt>
                <c:pt idx="1404">
                  <c:v>-0.30972009675667672</c:v>
                </c:pt>
                <c:pt idx="1405">
                  <c:v>-0.28582712148886802</c:v>
                </c:pt>
                <c:pt idx="1406">
                  <c:v>-0.28251962284642329</c:v>
                </c:pt>
                <c:pt idx="1407">
                  <c:v>-0.30759737374734653</c:v>
                </c:pt>
                <c:pt idx="1408">
                  <c:v>-0.32902206644616672</c:v>
                </c:pt>
                <c:pt idx="1409">
                  <c:v>-0.32650441822579851</c:v>
                </c:pt>
                <c:pt idx="1410">
                  <c:v>-0.33223083378585178</c:v>
                </c:pt>
                <c:pt idx="1411">
                  <c:v>-0.33771042108900617</c:v>
                </c:pt>
                <c:pt idx="1412">
                  <c:v>-0.35375425778743141</c:v>
                </c:pt>
                <c:pt idx="1413">
                  <c:v>-0.37108160142173063</c:v>
                </c:pt>
                <c:pt idx="1414">
                  <c:v>-0.39961494791923774</c:v>
                </c:pt>
                <c:pt idx="1415">
                  <c:v>-0.39388853235918447</c:v>
                </c:pt>
                <c:pt idx="1416">
                  <c:v>-0.38845831070740977</c:v>
                </c:pt>
                <c:pt idx="1417">
                  <c:v>-0.41003110036036916</c:v>
                </c:pt>
                <c:pt idx="1418">
                  <c:v>-0.3937898010564248</c:v>
                </c:pt>
                <c:pt idx="1419">
                  <c:v>-0.358987016833687</c:v>
                </c:pt>
                <c:pt idx="1420">
                  <c:v>-0.39719603100162898</c:v>
                </c:pt>
                <c:pt idx="1421">
                  <c:v>-0.35113787826430354</c:v>
                </c:pt>
                <c:pt idx="1422">
                  <c:v>-0.33884583107074095</c:v>
                </c:pt>
                <c:pt idx="1423">
                  <c:v>-0.36086291158611833</c:v>
                </c:pt>
                <c:pt idx="1424">
                  <c:v>-0.39704793404748956</c:v>
                </c:pt>
                <c:pt idx="1425">
                  <c:v>-0.3795724934590512</c:v>
                </c:pt>
                <c:pt idx="1426">
                  <c:v>-0.36268944068716974</c:v>
                </c:pt>
                <c:pt idx="1427">
                  <c:v>-0.3644172384854617</c:v>
                </c:pt>
                <c:pt idx="1428">
                  <c:v>-0.33287258725378865</c:v>
                </c:pt>
                <c:pt idx="1429">
                  <c:v>-0.29698375870069599</c:v>
                </c:pt>
                <c:pt idx="1430">
                  <c:v>-0.31781606358295877</c:v>
                </c:pt>
                <c:pt idx="1431">
                  <c:v>-0.37907883694525346</c:v>
                </c:pt>
                <c:pt idx="1432">
                  <c:v>-0.35671619687021761</c:v>
                </c:pt>
                <c:pt idx="1433">
                  <c:v>-0.43303549390334189</c:v>
                </c:pt>
                <c:pt idx="1434">
                  <c:v>-0.46467887643777439</c:v>
                </c:pt>
                <c:pt idx="1435">
                  <c:v>-0.44759836106037404</c:v>
                </c:pt>
                <c:pt idx="1436">
                  <c:v>-0.40257688700202393</c:v>
                </c:pt>
                <c:pt idx="1437">
                  <c:v>-0.40267561830478338</c:v>
                </c:pt>
                <c:pt idx="1438">
                  <c:v>-0.44014414770202881</c:v>
                </c:pt>
                <c:pt idx="1439">
                  <c:v>-0.48407957743002406</c:v>
                </c:pt>
                <c:pt idx="1440">
                  <c:v>-0.50876240311990906</c:v>
                </c:pt>
                <c:pt idx="1441">
                  <c:v>-0.49015155254973586</c:v>
                </c:pt>
                <c:pt idx="1442">
                  <c:v>-0.42558128054499667</c:v>
                </c:pt>
                <c:pt idx="1443">
                  <c:v>-0.29703312435207568</c:v>
                </c:pt>
                <c:pt idx="1444">
                  <c:v>-0.1699659377005478</c:v>
                </c:pt>
                <c:pt idx="1445">
                  <c:v>-0.20215234240015795</c:v>
                </c:pt>
                <c:pt idx="1446">
                  <c:v>-0.24776620427506543</c:v>
                </c:pt>
                <c:pt idx="1447">
                  <c:v>-0.26213160882657843</c:v>
                </c:pt>
                <c:pt idx="1448">
                  <c:v>-0.30384558424248403</c:v>
                </c:pt>
                <c:pt idx="1449">
                  <c:v>-0.31974132398676985</c:v>
                </c:pt>
                <c:pt idx="1450">
                  <c:v>-0.31974132398676985</c:v>
                </c:pt>
                <c:pt idx="1451">
                  <c:v>-0.3835217455694328</c:v>
                </c:pt>
                <c:pt idx="1452">
                  <c:v>-0.41704102285629641</c:v>
                </c:pt>
                <c:pt idx="1453">
                  <c:v>-0.4848200622007206</c:v>
                </c:pt>
                <c:pt idx="1454">
                  <c:v>-0.48314163005380839</c:v>
                </c:pt>
                <c:pt idx="1455">
                  <c:v>-0.40929061558967261</c:v>
                </c:pt>
                <c:pt idx="1456">
                  <c:v>-0.33010811077652158</c:v>
                </c:pt>
                <c:pt idx="1457">
                  <c:v>-0.26005825146862793</c:v>
                </c:pt>
                <c:pt idx="1458">
                  <c:v>-0.23813990225601028</c:v>
                </c:pt>
                <c:pt idx="1459">
                  <c:v>-0.29505849829688491</c:v>
                </c:pt>
                <c:pt idx="1460">
                  <c:v>-0.32872587253788815</c:v>
                </c:pt>
                <c:pt idx="1461">
                  <c:v>-0.34837340178703646</c:v>
                </c:pt>
                <c:pt idx="1462">
                  <c:v>-0.40149084267166885</c:v>
                </c:pt>
                <c:pt idx="1463">
                  <c:v>-0.44463642197758785</c:v>
                </c:pt>
                <c:pt idx="1464">
                  <c:v>-0.39319741323986762</c:v>
                </c:pt>
                <c:pt idx="1465">
                  <c:v>-0.41047539122278714</c:v>
                </c:pt>
                <c:pt idx="1466">
                  <c:v>-0.37819025522041755</c:v>
                </c:pt>
                <c:pt idx="1467">
                  <c:v>-0.32556647084958279</c:v>
                </c:pt>
                <c:pt idx="1468">
                  <c:v>-0.20111566372118281</c:v>
                </c:pt>
                <c:pt idx="1469">
                  <c:v>-0.22540356420002955</c:v>
                </c:pt>
                <c:pt idx="1470">
                  <c:v>-0.28439551759885462</c:v>
                </c:pt>
                <c:pt idx="1471">
                  <c:v>-0.29392308831515035</c:v>
                </c:pt>
                <c:pt idx="1472">
                  <c:v>-0.34708989485116248</c:v>
                </c:pt>
                <c:pt idx="1473">
                  <c:v>-0.41245001727797792</c:v>
                </c:pt>
                <c:pt idx="1474">
                  <c:v>-0.44034161030754793</c:v>
                </c:pt>
                <c:pt idx="1475">
                  <c:v>-0.43273929999506333</c:v>
                </c:pt>
                <c:pt idx="1476">
                  <c:v>-0.47746458014513488</c:v>
                </c:pt>
                <c:pt idx="1477">
                  <c:v>-0.47721775188823601</c:v>
                </c:pt>
                <c:pt idx="1478">
                  <c:v>-0.41412844942489013</c:v>
                </c:pt>
                <c:pt idx="1479">
                  <c:v>-0.39986177617613661</c:v>
                </c:pt>
                <c:pt idx="1480">
                  <c:v>-0.41511576245248555</c:v>
                </c:pt>
                <c:pt idx="1481">
                  <c:v>-0.42074344670977915</c:v>
                </c:pt>
                <c:pt idx="1482">
                  <c:v>-0.42760527225156719</c:v>
                </c:pt>
                <c:pt idx="1483">
                  <c:v>-0.43491138865577328</c:v>
                </c:pt>
                <c:pt idx="1484">
                  <c:v>-0.39694920274473011</c:v>
                </c:pt>
                <c:pt idx="1485">
                  <c:v>-0.34773164831909958</c:v>
                </c:pt>
                <c:pt idx="1486">
                  <c:v>-0.36703361800858958</c:v>
                </c:pt>
                <c:pt idx="1487">
                  <c:v>-0.45416399269388352</c:v>
                </c:pt>
                <c:pt idx="1488">
                  <c:v>-0.46897368810781453</c:v>
                </c:pt>
                <c:pt idx="1489">
                  <c:v>-0.43782396208717972</c:v>
                </c:pt>
                <c:pt idx="1490">
                  <c:v>-0.5156735943130768</c:v>
                </c:pt>
                <c:pt idx="1491">
                  <c:v>-0.47864935577824941</c:v>
                </c:pt>
                <c:pt idx="1492">
                  <c:v>-0.41407908377351021</c:v>
                </c:pt>
                <c:pt idx="1493">
                  <c:v>-0.39250629412055082</c:v>
                </c:pt>
                <c:pt idx="1494">
                  <c:v>-0.38031297822974774</c:v>
                </c:pt>
                <c:pt idx="1495">
                  <c:v>-0.414375277681789</c:v>
                </c:pt>
                <c:pt idx="1496">
                  <c:v>-0.4130917707459148</c:v>
                </c:pt>
                <c:pt idx="1497">
                  <c:v>-0.49612479636668799</c:v>
                </c:pt>
                <c:pt idx="1498">
                  <c:v>-0.51922792121242023</c:v>
                </c:pt>
                <c:pt idx="1499">
                  <c:v>-0.56859357259219012</c:v>
                </c:pt>
                <c:pt idx="1500">
                  <c:v>-0.61800858962334004</c:v>
                </c:pt>
                <c:pt idx="1501">
                  <c:v>-0.66149972848891736</c:v>
                </c:pt>
                <c:pt idx="1502">
                  <c:v>-0.64308634052426306</c:v>
                </c:pt>
                <c:pt idx="1503">
                  <c:v>-0.64037122969837568</c:v>
                </c:pt>
                <c:pt idx="1504">
                  <c:v>-0.54810682726958559</c:v>
                </c:pt>
                <c:pt idx="1505">
                  <c:v>-0.45515130572147894</c:v>
                </c:pt>
                <c:pt idx="1506">
                  <c:v>-0.40879695907587493</c:v>
                </c:pt>
                <c:pt idx="1507">
                  <c:v>-0.35799970380609158</c:v>
                </c:pt>
                <c:pt idx="1508">
                  <c:v>-0.2671669052673149</c:v>
                </c:pt>
                <c:pt idx="1509">
                  <c:v>-0.37611689786246727</c:v>
                </c:pt>
                <c:pt idx="1510">
                  <c:v>-0.33015747642790128</c:v>
                </c:pt>
                <c:pt idx="1511">
                  <c:v>-0.36352865676062596</c:v>
                </c:pt>
                <c:pt idx="1512">
                  <c:v>-0.42301426667324876</c:v>
                </c:pt>
                <c:pt idx="1513">
                  <c:v>-0.55333958631584146</c:v>
                </c:pt>
                <c:pt idx="1514">
                  <c:v>-0.5851310658044131</c:v>
                </c:pt>
                <c:pt idx="1515">
                  <c:v>-0.59648516562176013</c:v>
                </c:pt>
                <c:pt idx="1516">
                  <c:v>-0.52307844202004239</c:v>
                </c:pt>
                <c:pt idx="1517">
                  <c:v>-0.47420644715407007</c:v>
                </c:pt>
                <c:pt idx="1518">
                  <c:v>-0.44256306461963757</c:v>
                </c:pt>
                <c:pt idx="1519">
                  <c:v>-0.36807029668756469</c:v>
                </c:pt>
                <c:pt idx="1520">
                  <c:v>-0.43678728340820439</c:v>
                </c:pt>
                <c:pt idx="1521">
                  <c:v>-0.50698523967023734</c:v>
                </c:pt>
                <c:pt idx="1522">
                  <c:v>-0.43140642740780966</c:v>
                </c:pt>
                <c:pt idx="1523">
                  <c:v>-0.36767537147652646</c:v>
                </c:pt>
                <c:pt idx="1524">
                  <c:v>-0.42212568494841279</c:v>
                </c:pt>
                <c:pt idx="1525">
                  <c:v>-0.47721775188823601</c:v>
                </c:pt>
                <c:pt idx="1526">
                  <c:v>-0.54771190205854758</c:v>
                </c:pt>
                <c:pt idx="1527">
                  <c:v>-0.50881176877128875</c:v>
                </c:pt>
                <c:pt idx="1528">
                  <c:v>-0.3657501110727156</c:v>
                </c:pt>
                <c:pt idx="1529">
                  <c:v>-0.35044675914498691</c:v>
                </c:pt>
                <c:pt idx="1530">
                  <c:v>-0.26208224317519868</c:v>
                </c:pt>
                <c:pt idx="1531">
                  <c:v>-0.2178999851903046</c:v>
                </c:pt>
                <c:pt idx="1532">
                  <c:v>-0.25092560596337049</c:v>
                </c:pt>
                <c:pt idx="1533">
                  <c:v>-0.25887347583551368</c:v>
                </c:pt>
                <c:pt idx="1534">
                  <c:v>-0.30428987510490202</c:v>
                </c:pt>
                <c:pt idx="1535">
                  <c:v>-0.43525694821543154</c:v>
                </c:pt>
                <c:pt idx="1536">
                  <c:v>-0.40198449918546658</c:v>
                </c:pt>
                <c:pt idx="1537">
                  <c:v>-0.48985535864145707</c:v>
                </c:pt>
                <c:pt idx="1538">
                  <c:v>-0.51058893222096047</c:v>
                </c:pt>
                <c:pt idx="1539">
                  <c:v>-0.49819815372463822</c:v>
                </c:pt>
                <c:pt idx="1540">
                  <c:v>-0.5773806585377893</c:v>
                </c:pt>
                <c:pt idx="1541">
                  <c:v>-0.69018117194056361</c:v>
                </c:pt>
                <c:pt idx="1542">
                  <c:v>-0.68460285333464954</c:v>
                </c:pt>
                <c:pt idx="1543">
                  <c:v>-0.62052623784370831</c:v>
                </c:pt>
                <c:pt idx="1544">
                  <c:v>-0.4437478402527521</c:v>
                </c:pt>
                <c:pt idx="1545">
                  <c:v>-0.2261440489707261</c:v>
                </c:pt>
                <c:pt idx="1546">
                  <c:v>-0.20294219282223422</c:v>
                </c:pt>
                <c:pt idx="1547">
                  <c:v>-0.14898553586414556</c:v>
                </c:pt>
                <c:pt idx="1548">
                  <c:v>-7.4196574023794093E-2</c:v>
                </c:pt>
                <c:pt idx="1549">
                  <c:v>-0.24120057264155592</c:v>
                </c:pt>
                <c:pt idx="1550">
                  <c:v>-0.31954386138125074</c:v>
                </c:pt>
                <c:pt idx="1551">
                  <c:v>-9.9027496667818474E-2</c:v>
                </c:pt>
                <c:pt idx="1552">
                  <c:v>-0.19746260551907979</c:v>
                </c:pt>
                <c:pt idx="1553">
                  <c:v>-0.30182159253591351</c:v>
                </c:pt>
                <c:pt idx="1554">
                  <c:v>-0.19958532852840977</c:v>
                </c:pt>
                <c:pt idx="1555">
                  <c:v>-0.38490398380806623</c:v>
                </c:pt>
                <c:pt idx="1556">
                  <c:v>-0.55294466110480311</c:v>
                </c:pt>
                <c:pt idx="1557">
                  <c:v>-0.4336278817198993</c:v>
                </c:pt>
                <c:pt idx="1558">
                  <c:v>-0.47203435849336017</c:v>
                </c:pt>
                <c:pt idx="1559">
                  <c:v>-0.32759046255615332</c:v>
                </c:pt>
                <c:pt idx="1560">
                  <c:v>-2.5670138717479476E-3</c:v>
                </c:pt>
                <c:pt idx="1561">
                  <c:v>0.12736338055980648</c:v>
                </c:pt>
                <c:pt idx="1562">
                  <c:v>0.10485264353063142</c:v>
                </c:pt>
                <c:pt idx="1563">
                  <c:v>0.18275164140790848</c:v>
                </c:pt>
                <c:pt idx="1564">
                  <c:v>-0.14636915634101791</c:v>
                </c:pt>
                <c:pt idx="1565">
                  <c:v>-0.88329960013822373</c:v>
                </c:pt>
                <c:pt idx="1566">
                  <c:v>-1.0416152441131459</c:v>
                </c:pt>
                <c:pt idx="1567">
                  <c:v>-1.2842721034704052</c:v>
                </c:pt>
                <c:pt idx="1568">
                  <c:v>-0.96396307449276775</c:v>
                </c:pt>
                <c:pt idx="1569">
                  <c:v>-0.57224663079429317</c:v>
                </c:pt>
                <c:pt idx="1570">
                  <c:v>-0.36342992545786629</c:v>
                </c:pt>
                <c:pt idx="1571">
                  <c:v>-3.4555955965838964E-2</c:v>
                </c:pt>
                <c:pt idx="1572">
                  <c:v>-8.0021720886607042E-2</c:v>
                </c:pt>
                <c:pt idx="1573">
                  <c:v>-0.57308584686774944</c:v>
                </c:pt>
                <c:pt idx="1574">
                  <c:v>-0.55669645060966566</c:v>
                </c:pt>
                <c:pt idx="1575">
                  <c:v>-0.63622451498247501</c:v>
                </c:pt>
                <c:pt idx="1576">
                  <c:v>-0.88917411265241619</c:v>
                </c:pt>
                <c:pt idx="1577">
                  <c:v>-0.69788221355580771</c:v>
                </c:pt>
                <c:pt idx="1578">
                  <c:v>-0.20299155847361394</c:v>
                </c:pt>
                <c:pt idx="1579">
                  <c:v>0.58942587747445341</c:v>
                </c:pt>
                <c:pt idx="1580">
                  <c:v>1.5642987609221499</c:v>
                </c:pt>
                <c:pt idx="1581">
                  <c:v>2.8317124944463634</c:v>
                </c:pt>
                <c:pt idx="1582">
                  <c:v>2.7726218097447792</c:v>
                </c:pt>
                <c:pt idx="1583">
                  <c:v>2.255615342844449</c:v>
                </c:pt>
                <c:pt idx="1584">
                  <c:v>1.3078442020042451</c:v>
                </c:pt>
                <c:pt idx="1585">
                  <c:v>0.84356025077750874</c:v>
                </c:pt>
                <c:pt idx="1586">
                  <c:v>0.67161968702177044</c:v>
                </c:pt>
                <c:pt idx="1587">
                  <c:v>0.71032235770350982</c:v>
                </c:pt>
                <c:pt idx="1588">
                  <c:v>0.7426074937058792</c:v>
                </c:pt>
                <c:pt idx="1589">
                  <c:v>0.92155797995754529</c:v>
                </c:pt>
                <c:pt idx="1590">
                  <c:v>1.6198844843757711</c:v>
                </c:pt>
                <c:pt idx="1591">
                  <c:v>1.7009922495927332</c:v>
                </c:pt>
                <c:pt idx="1592">
                  <c:v>1.6531569334057359</c:v>
                </c:pt>
                <c:pt idx="1593">
                  <c:v>1.638988991459742</c:v>
                </c:pt>
                <c:pt idx="1594">
                  <c:v>1.6471343239374041</c:v>
                </c:pt>
                <c:pt idx="1595">
                  <c:v>1.9482154317026212</c:v>
                </c:pt>
                <c:pt idx="1596">
                  <c:v>2.4714419706768025</c:v>
                </c:pt>
                <c:pt idx="1597">
                  <c:v>3.3540998173470893</c:v>
                </c:pt>
                <c:pt idx="1598">
                  <c:v>3.9598163597768665</c:v>
                </c:pt>
                <c:pt idx="1599">
                  <c:v>2.3405242632176524</c:v>
                </c:pt>
                <c:pt idx="1600">
                  <c:v>1.6289183985782691</c:v>
                </c:pt>
                <c:pt idx="1601">
                  <c:v>0.99220022708199629</c:v>
                </c:pt>
                <c:pt idx="1602">
                  <c:v>0.44404403416103094</c:v>
                </c:pt>
                <c:pt idx="1603">
                  <c:v>0.40850076516759654</c:v>
                </c:pt>
                <c:pt idx="1604">
                  <c:v>0.73693044379720563</c:v>
                </c:pt>
                <c:pt idx="1605">
                  <c:v>0.11393592338450913</c:v>
                </c:pt>
                <c:pt idx="1606">
                  <c:v>1.0035049612479634</c:v>
                </c:pt>
                <c:pt idx="1607">
                  <c:v>1.0711852692896282</c:v>
                </c:pt>
                <c:pt idx="1608">
                  <c:v>0.2342400157970084</c:v>
                </c:pt>
                <c:pt idx="1609">
                  <c:v>0.6972898257392508</c:v>
                </c:pt>
                <c:pt idx="1610">
                  <c:v>1.1411363972947621</c:v>
                </c:pt>
                <c:pt idx="1611">
                  <c:v>0.89105000740484785</c:v>
                </c:pt>
                <c:pt idx="1612">
                  <c:v>4.2229352816310408</c:v>
                </c:pt>
                <c:pt idx="1613">
                  <c:v>4.1883793256652018</c:v>
                </c:pt>
                <c:pt idx="1614">
                  <c:v>0.78659228908525447</c:v>
                </c:pt>
                <c:pt idx="1615">
                  <c:v>-0.27965641506639677</c:v>
                </c:pt>
                <c:pt idx="1616">
                  <c:v>-0.30675815767389053</c:v>
                </c:pt>
                <c:pt idx="1617">
                  <c:v>-0.96460482796070479</c:v>
                </c:pt>
                <c:pt idx="1618">
                  <c:v>3.2729426864787567E-2</c:v>
                </c:pt>
                <c:pt idx="1619">
                  <c:v>1.7897023251221797</c:v>
                </c:pt>
                <c:pt idx="1620">
                  <c:v>1.5081206496519721</c:v>
                </c:pt>
                <c:pt idx="1621">
                  <c:v>1.1680406772967367</c:v>
                </c:pt>
                <c:pt idx="1622">
                  <c:v>1.8922347830379618</c:v>
                </c:pt>
                <c:pt idx="1623">
                  <c:v>2.7214296292639575</c:v>
                </c:pt>
                <c:pt idx="1624">
                  <c:v>0.67862960951769757</c:v>
                </c:pt>
                <c:pt idx="1625">
                  <c:v>0.55659771930690638</c:v>
                </c:pt>
                <c:pt idx="1626">
                  <c:v>0.20881670533642688</c:v>
                </c:pt>
                <c:pt idx="1627">
                  <c:v>-1.1487880732586264</c:v>
                </c:pt>
                <c:pt idx="1628">
                  <c:v>-0.35390235474157083</c:v>
                </c:pt>
                <c:pt idx="1629">
                  <c:v>1.360714814631979</c:v>
                </c:pt>
                <c:pt idx="1630">
                  <c:v>0.82524559411561438</c:v>
                </c:pt>
                <c:pt idx="1631">
                  <c:v>-5.6967961692254564E-2</c:v>
                </c:pt>
                <c:pt idx="1632">
                  <c:v>1.0699017623537539</c:v>
                </c:pt>
                <c:pt idx="1633">
                  <c:v>1.0468973688107814</c:v>
                </c:pt>
                <c:pt idx="1634">
                  <c:v>0.86750259169669719</c:v>
                </c:pt>
                <c:pt idx="1635">
                  <c:v>2.3459544848694271</c:v>
                </c:pt>
                <c:pt idx="1636">
                  <c:v>1.160290270030113</c:v>
                </c:pt>
                <c:pt idx="1637">
                  <c:v>0.46660413684158569</c:v>
                </c:pt>
                <c:pt idx="1638">
                  <c:v>0.73085846867749438</c:v>
                </c:pt>
                <c:pt idx="1639">
                  <c:v>1.2231821098879396</c:v>
                </c:pt>
                <c:pt idx="1640">
                  <c:v>0.74650738016488127</c:v>
                </c:pt>
                <c:pt idx="1641">
                  <c:v>0.94703065606950676</c:v>
                </c:pt>
                <c:pt idx="1642">
                  <c:v>4.3187046453077942</c:v>
                </c:pt>
                <c:pt idx="1643">
                  <c:v>6.4206940810583983</c:v>
                </c:pt>
                <c:pt idx="1644">
                  <c:v>4.3591844794392056</c:v>
                </c:pt>
                <c:pt idx="1645">
                  <c:v>3.2790640272498388</c:v>
                </c:pt>
                <c:pt idx="1646">
                  <c:v>1.8665646443204815</c:v>
                </c:pt>
                <c:pt idx="1647">
                  <c:v>0.84370834773164816</c:v>
                </c:pt>
                <c:pt idx="1648">
                  <c:v>0.65720491681887716</c:v>
                </c:pt>
                <c:pt idx="1649">
                  <c:v>0.59347386088759446</c:v>
                </c:pt>
                <c:pt idx="1650">
                  <c:v>2.2363627388063385</c:v>
                </c:pt>
                <c:pt idx="1651">
                  <c:v>-1.5625660265587202</c:v>
                </c:pt>
                <c:pt idx="1652">
                  <c:v>-1.6797995754553978</c:v>
                </c:pt>
                <c:pt idx="1653">
                  <c:v>2.9581872932813345</c:v>
                </c:pt>
                <c:pt idx="1654">
                  <c:v>0</c:v>
                </c:pt>
                <c:pt idx="1655">
                  <c:v>0</c:v>
                </c:pt>
                <c:pt idx="1656">
                  <c:v>-0.61840351483437805</c:v>
                </c:pt>
                <c:pt idx="1657">
                  <c:v>2.0206348422767437</c:v>
                </c:pt>
                <c:pt idx="1658">
                  <c:v>0.10850570173273444</c:v>
                </c:pt>
                <c:pt idx="1659">
                  <c:v>-0.58824110184133871</c:v>
                </c:pt>
                <c:pt idx="1660">
                  <c:v>-0.99955570913758196</c:v>
                </c:pt>
                <c:pt idx="1661">
                  <c:v>-1.8389001332872585</c:v>
                </c:pt>
                <c:pt idx="1662">
                  <c:v>-1.9410475391222786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B4F-4516-BF19-047750CB279D}"/>
            </c:ext>
          </c:extLst>
        </c:ser>
        <c:ser>
          <c:idx val="2"/>
          <c:order val="2"/>
          <c:tx>
            <c:strRef>
              <c:f>Abs!$LY$2</c:f>
              <c:strCache>
                <c:ptCount val="1"/>
                <c:pt idx="0">
                  <c:v>5172L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Abs!$KH$3:$KH$1668</c:f>
              <c:numCache>
                <c:formatCode>0.00</c:formatCode>
                <c:ptCount val="1666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Abs!$LY$3:$LY$1668</c:f>
              <c:numCache>
                <c:formatCode>General</c:formatCode>
                <c:ptCount val="1666"/>
                <c:pt idx="0">
                  <c:v>-2.0737700432331856</c:v>
                </c:pt>
                <c:pt idx="1">
                  <c:v>-2.0737700432331856</c:v>
                </c:pt>
                <c:pt idx="2">
                  <c:v>-2.0737700432331856</c:v>
                </c:pt>
                <c:pt idx="3">
                  <c:v>-2.0737700432331856</c:v>
                </c:pt>
                <c:pt idx="4">
                  <c:v>-2.0737700432331856</c:v>
                </c:pt>
                <c:pt idx="5">
                  <c:v>-2.0737700432331856</c:v>
                </c:pt>
                <c:pt idx="6">
                  <c:v>-2.0737700432331856</c:v>
                </c:pt>
                <c:pt idx="7">
                  <c:v>-2.0737700432331856</c:v>
                </c:pt>
                <c:pt idx="8">
                  <c:v>-2.0737700432331856</c:v>
                </c:pt>
                <c:pt idx="9">
                  <c:v>-2.0737700432331856</c:v>
                </c:pt>
                <c:pt idx="10">
                  <c:v>-0.21928528429923927</c:v>
                </c:pt>
                <c:pt idx="11">
                  <c:v>4.3471788978273951</c:v>
                </c:pt>
                <c:pt idx="12">
                  <c:v>1.0678049581349534</c:v>
                </c:pt>
                <c:pt idx="13">
                  <c:v>0.78449077874459605</c:v>
                </c:pt>
                <c:pt idx="14">
                  <c:v>1.3181743556066325</c:v>
                </c:pt>
                <c:pt idx="15">
                  <c:v>1.3738849668910418</c:v>
                </c:pt>
                <c:pt idx="16">
                  <c:v>1.3711486893230449</c:v>
                </c:pt>
                <c:pt idx="17">
                  <c:v>1.3116072894434412</c:v>
                </c:pt>
                <c:pt idx="18">
                  <c:v>1.0432331855743449</c:v>
                </c:pt>
                <c:pt idx="19">
                  <c:v>0.93038909867016939</c:v>
                </c:pt>
                <c:pt idx="20">
                  <c:v>0.72308871011875453</c:v>
                </c:pt>
                <c:pt idx="21">
                  <c:v>0.65200021890220561</c:v>
                </c:pt>
                <c:pt idx="22">
                  <c:v>0.92584687790729514</c:v>
                </c:pt>
                <c:pt idx="23">
                  <c:v>1.146883379850052</c:v>
                </c:pt>
                <c:pt idx="24">
                  <c:v>1.3759645378427188</c:v>
                </c:pt>
                <c:pt idx="25">
                  <c:v>1.3574673014830627</c:v>
                </c:pt>
                <c:pt idx="26">
                  <c:v>1.4190335467629838</c:v>
                </c:pt>
                <c:pt idx="27">
                  <c:v>1.6437913861982159</c:v>
                </c:pt>
                <c:pt idx="28">
                  <c:v>1.6206424779729656</c:v>
                </c:pt>
                <c:pt idx="29">
                  <c:v>1.6972035243255073</c:v>
                </c:pt>
                <c:pt idx="30">
                  <c:v>1.7587150440540686</c:v>
                </c:pt>
                <c:pt idx="31">
                  <c:v>1.985935533300498</c:v>
                </c:pt>
                <c:pt idx="32">
                  <c:v>2.0901877086411647</c:v>
                </c:pt>
                <c:pt idx="33">
                  <c:v>2.3069556175778474</c:v>
                </c:pt>
                <c:pt idx="34">
                  <c:v>2.3773874021780768</c:v>
                </c:pt>
                <c:pt idx="35">
                  <c:v>2.3907404367098994</c:v>
                </c:pt>
                <c:pt idx="36">
                  <c:v>2.3616811689377775</c:v>
                </c:pt>
                <c:pt idx="37">
                  <c:v>1.9315383352487279</c:v>
                </c:pt>
                <c:pt idx="38">
                  <c:v>1.5470913369452197</c:v>
                </c:pt>
                <c:pt idx="39">
                  <c:v>1.5146390849887814</c:v>
                </c:pt>
                <c:pt idx="40">
                  <c:v>1.6155530016964923</c:v>
                </c:pt>
                <c:pt idx="41">
                  <c:v>1.8298582608219778</c:v>
                </c:pt>
                <c:pt idx="42">
                  <c:v>1.9586822087232529</c:v>
                </c:pt>
                <c:pt idx="43">
                  <c:v>1.8828325945383901</c:v>
                </c:pt>
                <c:pt idx="44">
                  <c:v>1.7976249110709792</c:v>
                </c:pt>
                <c:pt idx="45">
                  <c:v>1.7493569747715207</c:v>
                </c:pt>
                <c:pt idx="46">
                  <c:v>1.8943249603239753</c:v>
                </c:pt>
                <c:pt idx="47">
                  <c:v>1.9476823728999073</c:v>
                </c:pt>
                <c:pt idx="48">
                  <c:v>2.4250533574125757</c:v>
                </c:pt>
                <c:pt idx="49">
                  <c:v>2.0667104471077544</c:v>
                </c:pt>
                <c:pt idx="50">
                  <c:v>1.9738411864499532</c:v>
                </c:pt>
                <c:pt idx="51">
                  <c:v>1.7661029934876591</c:v>
                </c:pt>
                <c:pt idx="52">
                  <c:v>1.6148962950801731</c:v>
                </c:pt>
                <c:pt idx="53">
                  <c:v>1.7998139331253762</c:v>
                </c:pt>
                <c:pt idx="54">
                  <c:v>1.9483390795162259</c:v>
                </c:pt>
                <c:pt idx="55">
                  <c:v>1.9170360641383462</c:v>
                </c:pt>
                <c:pt idx="56">
                  <c:v>2.0166365676134186</c:v>
                </c:pt>
                <c:pt idx="57">
                  <c:v>1.9472445684890274</c:v>
                </c:pt>
                <c:pt idx="58">
                  <c:v>1.9331801017895256</c:v>
                </c:pt>
                <c:pt idx="59">
                  <c:v>1.9891096152793739</c:v>
                </c:pt>
                <c:pt idx="60">
                  <c:v>1.9865922399168172</c:v>
                </c:pt>
                <c:pt idx="61">
                  <c:v>1.936682537076561</c:v>
                </c:pt>
                <c:pt idx="62">
                  <c:v>1.9057078750068406</c:v>
                </c:pt>
                <c:pt idx="63">
                  <c:v>1.926613035626334</c:v>
                </c:pt>
                <c:pt idx="64">
                  <c:v>1.9186778306791439</c:v>
                </c:pt>
                <c:pt idx="65">
                  <c:v>2.0487604662616978</c:v>
                </c:pt>
                <c:pt idx="66">
                  <c:v>1.9200459694631427</c:v>
                </c:pt>
                <c:pt idx="67">
                  <c:v>1.8463853773326768</c:v>
                </c:pt>
                <c:pt idx="68">
                  <c:v>1.8886335029825423</c:v>
                </c:pt>
                <c:pt idx="69">
                  <c:v>1.8826684178843105</c:v>
                </c:pt>
                <c:pt idx="70">
                  <c:v>2.0684069391999125</c:v>
                </c:pt>
                <c:pt idx="71">
                  <c:v>2.1032123898648281</c:v>
                </c:pt>
                <c:pt idx="72">
                  <c:v>1.9406227767744761</c:v>
                </c:pt>
                <c:pt idx="73">
                  <c:v>1.8055601160181689</c:v>
                </c:pt>
                <c:pt idx="74">
                  <c:v>1.7062332402998961</c:v>
                </c:pt>
                <c:pt idx="75">
                  <c:v>1.7784162425436438</c:v>
                </c:pt>
                <c:pt idx="76">
                  <c:v>1.8268483554971813</c:v>
                </c:pt>
                <c:pt idx="77">
                  <c:v>1.8313905762600555</c:v>
                </c:pt>
                <c:pt idx="78">
                  <c:v>1.7374268045750563</c:v>
                </c:pt>
                <c:pt idx="79">
                  <c:v>1.6891041427242381</c:v>
                </c:pt>
                <c:pt idx="80">
                  <c:v>1.6814972910852077</c:v>
                </c:pt>
                <c:pt idx="81">
                  <c:v>1.7517648990313577</c:v>
                </c:pt>
                <c:pt idx="82">
                  <c:v>1.8301866141301371</c:v>
                </c:pt>
                <c:pt idx="83">
                  <c:v>1.9006183987303671</c:v>
                </c:pt>
                <c:pt idx="84">
                  <c:v>1.9821594702566629</c:v>
                </c:pt>
                <c:pt idx="85">
                  <c:v>1.9871394954304165</c:v>
                </c:pt>
                <c:pt idx="86">
                  <c:v>1.9897663218956931</c:v>
                </c:pt>
                <c:pt idx="87">
                  <c:v>2.0596508509823233</c:v>
                </c:pt>
                <c:pt idx="88">
                  <c:v>1.9901494007552127</c:v>
                </c:pt>
                <c:pt idx="89">
                  <c:v>1.9174738685492254</c:v>
                </c:pt>
                <c:pt idx="90">
                  <c:v>1.8751162917966397</c:v>
                </c:pt>
                <c:pt idx="91">
                  <c:v>1.7956000656706614</c:v>
                </c:pt>
                <c:pt idx="92">
                  <c:v>1.8023860340392928</c:v>
                </c:pt>
                <c:pt idx="93">
                  <c:v>1.7969134789032999</c:v>
                </c:pt>
                <c:pt idx="94">
                  <c:v>1.8153012641602364</c:v>
                </c:pt>
                <c:pt idx="95">
                  <c:v>1.8862803042740657</c:v>
                </c:pt>
                <c:pt idx="96">
                  <c:v>1.9007825753844467</c:v>
                </c:pt>
                <c:pt idx="97">
                  <c:v>1.9302249220160894</c:v>
                </c:pt>
                <c:pt idx="98">
                  <c:v>1.8290921031029386</c:v>
                </c:pt>
                <c:pt idx="99">
                  <c:v>1.8213210748098287</c:v>
                </c:pt>
                <c:pt idx="100">
                  <c:v>1.9759207574016306</c:v>
                </c:pt>
                <c:pt idx="101">
                  <c:v>1.9778908772505883</c:v>
                </c:pt>
                <c:pt idx="102">
                  <c:v>1.963224429486127</c:v>
                </c:pt>
                <c:pt idx="103">
                  <c:v>1.877852569364636</c:v>
                </c:pt>
                <c:pt idx="104">
                  <c:v>1.8270125321512616</c:v>
                </c:pt>
                <c:pt idx="105">
                  <c:v>1.9069665626881194</c:v>
                </c:pt>
                <c:pt idx="106">
                  <c:v>1.8958025502106934</c:v>
                </c:pt>
                <c:pt idx="107">
                  <c:v>1.9130958244404308</c:v>
                </c:pt>
                <c:pt idx="108">
                  <c:v>1.9647020193728451</c:v>
                </c:pt>
                <c:pt idx="109">
                  <c:v>2.0407705357631478</c:v>
                </c:pt>
                <c:pt idx="110">
                  <c:v>2.1186997208996883</c:v>
                </c:pt>
                <c:pt idx="111">
                  <c:v>2.0964811470475562</c:v>
                </c:pt>
                <c:pt idx="112">
                  <c:v>2.03119356427516</c:v>
                </c:pt>
                <c:pt idx="113">
                  <c:v>1.9825425491161826</c:v>
                </c:pt>
                <c:pt idx="114">
                  <c:v>1.9999999999999998</c:v>
                </c:pt>
                <c:pt idx="115">
                  <c:v>1.9713785366387566</c:v>
                </c:pt>
                <c:pt idx="116">
                  <c:v>1.9987413123187217</c:v>
                </c:pt>
                <c:pt idx="117">
                  <c:v>1.952169868111421</c:v>
                </c:pt>
                <c:pt idx="118">
                  <c:v>2.0343676462540361</c:v>
                </c:pt>
                <c:pt idx="119">
                  <c:v>2.0412630657253876</c:v>
                </c:pt>
                <c:pt idx="120">
                  <c:v>2.0236414381874899</c:v>
                </c:pt>
                <c:pt idx="121">
                  <c:v>2.0016417665407982</c:v>
                </c:pt>
                <c:pt idx="122">
                  <c:v>2.0351885295244347</c:v>
                </c:pt>
                <c:pt idx="123">
                  <c:v>2.0688994691621518</c:v>
                </c:pt>
                <c:pt idx="124">
                  <c:v>2.0875608821758878</c:v>
                </c:pt>
                <c:pt idx="125">
                  <c:v>2.01559678213758</c:v>
                </c:pt>
                <c:pt idx="126">
                  <c:v>1.9838012367974607</c:v>
                </c:pt>
                <c:pt idx="127">
                  <c:v>1.9804082526131452</c:v>
                </c:pt>
                <c:pt idx="128">
                  <c:v>2.0056914573414328</c:v>
                </c:pt>
                <c:pt idx="129">
                  <c:v>2.0215071416844528</c:v>
                </c:pt>
                <c:pt idx="130">
                  <c:v>2.0498549772888963</c:v>
                </c:pt>
                <c:pt idx="131">
                  <c:v>2.0450391287692224</c:v>
                </c:pt>
                <c:pt idx="132">
                  <c:v>2.0332731352268376</c:v>
                </c:pt>
                <c:pt idx="133">
                  <c:v>2.0514420182783342</c:v>
                </c:pt>
                <c:pt idx="134">
                  <c:v>2.0918842007333227</c:v>
                </c:pt>
                <c:pt idx="135">
                  <c:v>2.073386964373666</c:v>
                </c:pt>
                <c:pt idx="136">
                  <c:v>2.0959886170853168</c:v>
                </c:pt>
                <c:pt idx="137">
                  <c:v>2.0656706616319158</c:v>
                </c:pt>
                <c:pt idx="138">
                  <c:v>2.0876156077272481</c:v>
                </c:pt>
                <c:pt idx="139">
                  <c:v>2.1229135883544026</c:v>
                </c:pt>
                <c:pt idx="140">
                  <c:v>2.147813714223171</c:v>
                </c:pt>
                <c:pt idx="141">
                  <c:v>2.0818694248344554</c:v>
                </c:pt>
                <c:pt idx="142">
                  <c:v>2.0711432167679087</c:v>
                </c:pt>
                <c:pt idx="143">
                  <c:v>2.0580090844415255</c:v>
                </c:pt>
                <c:pt idx="144">
                  <c:v>2.0174574508838177</c:v>
                </c:pt>
                <c:pt idx="145">
                  <c:v>2.0199748262463744</c:v>
                </c:pt>
                <c:pt idx="146">
                  <c:v>2.0666009960050347</c:v>
                </c:pt>
                <c:pt idx="147">
                  <c:v>2.097411481420675</c:v>
                </c:pt>
                <c:pt idx="148">
                  <c:v>2.1860121490724018</c:v>
                </c:pt>
                <c:pt idx="149">
                  <c:v>2.2858862803042741</c:v>
                </c:pt>
                <c:pt idx="150">
                  <c:v>2.2800306463087616</c:v>
                </c:pt>
                <c:pt idx="151">
                  <c:v>2.254747441580474</c:v>
                </c:pt>
                <c:pt idx="152">
                  <c:v>2.2397526405078527</c:v>
                </c:pt>
                <c:pt idx="153">
                  <c:v>2.2003502435287032</c:v>
                </c:pt>
                <c:pt idx="154">
                  <c:v>2.2248125649865917</c:v>
                </c:pt>
                <c:pt idx="155">
                  <c:v>2.2114595304547691</c:v>
                </c:pt>
                <c:pt idx="156">
                  <c:v>2.165380616209708</c:v>
                </c:pt>
                <c:pt idx="157">
                  <c:v>2.1405352158922999</c:v>
                </c:pt>
                <c:pt idx="158">
                  <c:v>2.1469928309527715</c:v>
                </c:pt>
                <c:pt idx="159">
                  <c:v>2.1443660044874955</c:v>
                </c:pt>
                <c:pt idx="160">
                  <c:v>2.1664751272369065</c:v>
                </c:pt>
                <c:pt idx="161">
                  <c:v>2.1454057899633341</c:v>
                </c:pt>
                <c:pt idx="162">
                  <c:v>2.0860832922891697</c:v>
                </c:pt>
                <c:pt idx="163">
                  <c:v>2.0818694248344554</c:v>
                </c:pt>
                <c:pt idx="164">
                  <c:v>2.083565916926613</c:v>
                </c:pt>
                <c:pt idx="165">
                  <c:v>2.1125157335960156</c:v>
                </c:pt>
                <c:pt idx="166">
                  <c:v>2.1356099162699063</c:v>
                </c:pt>
                <c:pt idx="167">
                  <c:v>2.1589777267005963</c:v>
                </c:pt>
                <c:pt idx="168">
                  <c:v>2.1594155311114762</c:v>
                </c:pt>
                <c:pt idx="169">
                  <c:v>2.1239533738302412</c:v>
                </c:pt>
                <c:pt idx="170">
                  <c:v>2.0895310020248452</c:v>
                </c:pt>
                <c:pt idx="171">
                  <c:v>2.096973677009796</c:v>
                </c:pt>
                <c:pt idx="172">
                  <c:v>2.0811032671154162</c:v>
                </c:pt>
                <c:pt idx="173">
                  <c:v>2.0846604279538119</c:v>
                </c:pt>
                <c:pt idx="174">
                  <c:v>2.0576260055820064</c:v>
                </c:pt>
                <c:pt idx="175">
                  <c:v>2.03896459256827</c:v>
                </c:pt>
                <c:pt idx="176">
                  <c:v>2.0389098670169101</c:v>
                </c:pt>
                <c:pt idx="177">
                  <c:v>2.0382531604005911</c:v>
                </c:pt>
                <c:pt idx="178">
                  <c:v>2.0318502708914794</c:v>
                </c:pt>
                <c:pt idx="179">
                  <c:v>2.0192086685273352</c:v>
                </c:pt>
                <c:pt idx="180">
                  <c:v>2.0326164286105182</c:v>
                </c:pt>
                <c:pt idx="181">
                  <c:v>2.0638647184370384</c:v>
                </c:pt>
                <c:pt idx="182">
                  <c:v>2.0674218792754333</c:v>
                </c:pt>
                <c:pt idx="183">
                  <c:v>2.059103595468724</c:v>
                </c:pt>
                <c:pt idx="184">
                  <c:v>2.0579543588901661</c:v>
                </c:pt>
                <c:pt idx="185">
                  <c:v>2.0614567941772015</c:v>
                </c:pt>
                <c:pt idx="186">
                  <c:v>2.0923767306955616</c:v>
                </c:pt>
                <c:pt idx="187">
                  <c:v>2.1156898155748918</c:v>
                </c:pt>
                <c:pt idx="188">
                  <c:v>2.1251026104088</c:v>
                </c:pt>
                <c:pt idx="189">
                  <c:v>2.1415750013681389</c:v>
                </c:pt>
                <c:pt idx="190">
                  <c:v>2.1501669129316476</c:v>
                </c:pt>
                <c:pt idx="191">
                  <c:v>2.1246648059979201</c:v>
                </c:pt>
                <c:pt idx="192">
                  <c:v>2.1206151151972858</c:v>
                </c:pt>
                <c:pt idx="193">
                  <c:v>2.0971378536638756</c:v>
                </c:pt>
                <c:pt idx="194">
                  <c:v>2.1016800744267496</c:v>
                </c:pt>
                <c:pt idx="195">
                  <c:v>2.1275105346686369</c:v>
                </c:pt>
                <c:pt idx="196">
                  <c:v>2.1316696765719918</c:v>
                </c:pt>
                <c:pt idx="197">
                  <c:v>2.1231324905598425</c:v>
                </c:pt>
                <c:pt idx="198">
                  <c:v>2.0814316204235754</c:v>
                </c:pt>
                <c:pt idx="199">
                  <c:v>2.0272533245772455</c:v>
                </c:pt>
                <c:pt idx="200">
                  <c:v>2.0339845673945165</c:v>
                </c:pt>
                <c:pt idx="201">
                  <c:v>2.0227658293657309</c:v>
                </c:pt>
                <c:pt idx="202">
                  <c:v>2.0280194822962838</c:v>
                </c:pt>
                <c:pt idx="203">
                  <c:v>2.0397307502873092</c:v>
                </c:pt>
                <c:pt idx="204">
                  <c:v>2.0400591035954685</c:v>
                </c:pt>
                <c:pt idx="205">
                  <c:v>2.0605811853554421</c:v>
                </c:pt>
                <c:pt idx="206">
                  <c:v>2.0942921249931596</c:v>
                </c:pt>
                <c:pt idx="207">
                  <c:v>2.0910633174629236</c:v>
                </c:pt>
                <c:pt idx="208">
                  <c:v>2.1043069008920265</c:v>
                </c:pt>
                <c:pt idx="209">
                  <c:v>2.0721282766923879</c:v>
                </c:pt>
                <c:pt idx="210">
                  <c:v>2.0552180813221694</c:v>
                </c:pt>
                <c:pt idx="211">
                  <c:v>2.0128057790182234</c:v>
                </c:pt>
                <c:pt idx="212">
                  <c:v>1.9959503091993651</c:v>
                </c:pt>
                <c:pt idx="213">
                  <c:v>1.9788759371750668</c:v>
                </c:pt>
                <c:pt idx="214">
                  <c:v>1.9659607070541232</c:v>
                </c:pt>
                <c:pt idx="215">
                  <c:v>1.9764680129152299</c:v>
                </c:pt>
                <c:pt idx="216">
                  <c:v>1.9466973129754281</c:v>
                </c:pt>
                <c:pt idx="217">
                  <c:v>1.9714332621901163</c:v>
                </c:pt>
                <c:pt idx="218">
                  <c:v>1.9705576533683578</c:v>
                </c:pt>
                <c:pt idx="219">
                  <c:v>1.958353855415093</c:v>
                </c:pt>
                <c:pt idx="220">
                  <c:v>1.9248618179828163</c:v>
                </c:pt>
                <c:pt idx="221">
                  <c:v>1.9104689979751546</c:v>
                </c:pt>
                <c:pt idx="222">
                  <c:v>1.8736934274612815</c:v>
                </c:pt>
                <c:pt idx="223">
                  <c:v>1.9125485689268316</c:v>
                </c:pt>
                <c:pt idx="224">
                  <c:v>1.9280906255130521</c:v>
                </c:pt>
                <c:pt idx="225">
                  <c:v>1.9638264105510859</c:v>
                </c:pt>
                <c:pt idx="226">
                  <c:v>1.9786570349696275</c:v>
                </c:pt>
                <c:pt idx="227">
                  <c:v>1.9401302468122366</c:v>
                </c:pt>
                <c:pt idx="228">
                  <c:v>1.918075849614185</c:v>
                </c:pt>
                <c:pt idx="229">
                  <c:v>1.8786734526350355</c:v>
                </c:pt>
                <c:pt idx="230">
                  <c:v>1.8833798500519894</c:v>
                </c:pt>
                <c:pt idx="231">
                  <c:v>1.8812455535489521</c:v>
                </c:pt>
                <c:pt idx="232">
                  <c:v>1.8767580583374375</c:v>
                </c:pt>
                <c:pt idx="233">
                  <c:v>1.8696437366606469</c:v>
                </c:pt>
                <c:pt idx="234">
                  <c:v>1.89049417172878</c:v>
                </c:pt>
                <c:pt idx="235">
                  <c:v>1.9036830296065232</c:v>
                </c:pt>
                <c:pt idx="236">
                  <c:v>1.9150112187380288</c:v>
                </c:pt>
                <c:pt idx="237">
                  <c:v>1.8974443167514912</c:v>
                </c:pt>
                <c:pt idx="238">
                  <c:v>1.8828873200897498</c:v>
                </c:pt>
                <c:pt idx="239">
                  <c:v>1.9047775406337217</c:v>
                </c:pt>
                <c:pt idx="240">
                  <c:v>1.9049964428391617</c:v>
                </c:pt>
                <c:pt idx="241">
                  <c:v>1.9116182345537129</c:v>
                </c:pt>
                <c:pt idx="242">
                  <c:v>1.8828873200897498</c:v>
                </c:pt>
                <c:pt idx="243">
                  <c:v>1.8785092759809552</c:v>
                </c:pt>
                <c:pt idx="244">
                  <c:v>1.8690964811470476</c:v>
                </c:pt>
                <c:pt idx="245">
                  <c:v>1.8556887210638644</c:v>
                </c:pt>
                <c:pt idx="246">
                  <c:v>1.8572210365019428</c:v>
                </c:pt>
                <c:pt idx="247">
                  <c:v>1.8420073332238822</c:v>
                </c:pt>
                <c:pt idx="248">
                  <c:v>1.8407486455426041</c:v>
                </c:pt>
                <c:pt idx="249">
                  <c:v>1.856290702128824</c:v>
                </c:pt>
                <c:pt idx="250">
                  <c:v>1.8357138948174903</c:v>
                </c:pt>
                <c:pt idx="251">
                  <c:v>1.8242762545832647</c:v>
                </c:pt>
                <c:pt idx="252">
                  <c:v>1.8219230558747881</c:v>
                </c:pt>
                <c:pt idx="253">
                  <c:v>1.8307885951950966</c:v>
                </c:pt>
                <c:pt idx="254">
                  <c:v>1.8578230175669017</c:v>
                </c:pt>
                <c:pt idx="255">
                  <c:v>1.8732008974990424</c:v>
                </c:pt>
                <c:pt idx="256">
                  <c:v>1.8725441908827232</c:v>
                </c:pt>
                <c:pt idx="257">
                  <c:v>1.8690417555956873</c:v>
                </c:pt>
                <c:pt idx="258">
                  <c:v>1.8556339955125047</c:v>
                </c:pt>
                <c:pt idx="259">
                  <c:v>1.8653751436545722</c:v>
                </c:pt>
                <c:pt idx="260">
                  <c:v>1.856181251026104</c:v>
                </c:pt>
                <c:pt idx="261">
                  <c:v>1.8268483554971813</c:v>
                </c:pt>
                <c:pt idx="262">
                  <c:v>1.832594538389974</c:v>
                </c:pt>
                <c:pt idx="263">
                  <c:v>1.8329776172494936</c:v>
                </c:pt>
                <c:pt idx="264">
                  <c:v>1.8444699830350788</c:v>
                </c:pt>
                <c:pt idx="265">
                  <c:v>1.8417337054670826</c:v>
                </c:pt>
                <c:pt idx="266">
                  <c:v>1.8368084058446887</c:v>
                </c:pt>
                <c:pt idx="267">
                  <c:v>1.8384501723854865</c:v>
                </c:pt>
                <c:pt idx="268">
                  <c:v>1.8313358507086959</c:v>
                </c:pt>
                <c:pt idx="269">
                  <c:v>1.822634488042467</c:v>
                </c:pt>
                <c:pt idx="270">
                  <c:v>1.815793794122476</c:v>
                </c:pt>
                <c:pt idx="271">
                  <c:v>1.792316532589066</c:v>
                </c:pt>
                <c:pt idx="272">
                  <c:v>1.783560444371477</c:v>
                </c:pt>
                <c:pt idx="273">
                  <c:v>1.7860778197340337</c:v>
                </c:pt>
                <c:pt idx="274">
                  <c:v>1.7738740217807696</c:v>
                </c:pt>
                <c:pt idx="275">
                  <c:v>1.7721775296886115</c:v>
                </c:pt>
                <c:pt idx="276">
                  <c:v>1.7742023750889289</c:v>
                </c:pt>
                <c:pt idx="277">
                  <c:v>1.7977343621736985</c:v>
                </c:pt>
                <c:pt idx="278">
                  <c:v>1.817873365074153</c:v>
                </c:pt>
                <c:pt idx="279">
                  <c:v>1.8174355606632737</c:v>
                </c:pt>
                <c:pt idx="280">
                  <c:v>1.8111968478082414</c:v>
                </c:pt>
                <c:pt idx="281">
                  <c:v>1.7870081541071525</c:v>
                </c:pt>
                <c:pt idx="282">
                  <c:v>1.7854211131177145</c:v>
                </c:pt>
                <c:pt idx="283">
                  <c:v>1.7911125704591475</c:v>
                </c:pt>
                <c:pt idx="284">
                  <c:v>1.7901275105346683</c:v>
                </c:pt>
                <c:pt idx="285">
                  <c:v>1.7996497564712965</c:v>
                </c:pt>
                <c:pt idx="286">
                  <c:v>1.7846002298473156</c:v>
                </c:pt>
                <c:pt idx="287">
                  <c:v>1.7986099709954577</c:v>
                </c:pt>
                <c:pt idx="288">
                  <c:v>1.8091172768565644</c:v>
                </c:pt>
                <c:pt idx="289">
                  <c:v>1.8209379959503091</c:v>
                </c:pt>
                <c:pt idx="290">
                  <c:v>1.8437585508673999</c:v>
                </c:pt>
                <c:pt idx="291">
                  <c:v>1.837465112461008</c:v>
                </c:pt>
                <c:pt idx="292">
                  <c:v>1.8096098068188036</c:v>
                </c:pt>
                <c:pt idx="293">
                  <c:v>1.7954906145679419</c:v>
                </c:pt>
                <c:pt idx="294">
                  <c:v>1.7741476495375692</c:v>
                </c:pt>
                <c:pt idx="295">
                  <c:v>1.7567996497564715</c:v>
                </c:pt>
                <c:pt idx="296">
                  <c:v>1.75789416078367</c:v>
                </c:pt>
                <c:pt idx="297">
                  <c:v>1.7597001039785474</c:v>
                </c:pt>
                <c:pt idx="298">
                  <c:v>1.762436381546544</c:v>
                </c:pt>
                <c:pt idx="299">
                  <c:v>1.7672522300662179</c:v>
                </c:pt>
                <c:pt idx="300">
                  <c:v>1.7723964318940515</c:v>
                </c:pt>
                <c:pt idx="301">
                  <c:v>1.7712471953154927</c:v>
                </c:pt>
                <c:pt idx="302">
                  <c:v>1.7653915613199802</c:v>
                </c:pt>
                <c:pt idx="303">
                  <c:v>1.7454714606249657</c:v>
                </c:pt>
                <c:pt idx="304">
                  <c:v>1.7318995238877031</c:v>
                </c:pt>
                <c:pt idx="305">
                  <c:v>1.7138948174902859</c:v>
                </c:pt>
                <c:pt idx="306">
                  <c:v>1.7123077765008479</c:v>
                </c:pt>
                <c:pt idx="307">
                  <c:v>1.7010890384720623</c:v>
                </c:pt>
                <c:pt idx="308">
                  <c:v>1.6842335686532039</c:v>
                </c:pt>
                <c:pt idx="309">
                  <c:v>1.6642040168554697</c:v>
                </c:pt>
                <c:pt idx="310">
                  <c:v>1.6477863514474906</c:v>
                </c:pt>
                <c:pt idx="311">
                  <c:v>1.6313686860395118</c:v>
                </c:pt>
                <c:pt idx="312">
                  <c:v>1.6206972035243252</c:v>
                </c:pt>
                <c:pt idx="313">
                  <c:v>1.6091501121873804</c:v>
                </c:pt>
                <c:pt idx="314">
                  <c:v>1.5916379357522028</c:v>
                </c:pt>
                <c:pt idx="315">
                  <c:v>1.5890658348382858</c:v>
                </c:pt>
                <c:pt idx="316">
                  <c:v>1.5855633995512504</c:v>
                </c:pt>
                <c:pt idx="317">
                  <c:v>1.5811306298910961</c:v>
                </c:pt>
                <c:pt idx="318">
                  <c:v>1.5811853554424558</c:v>
                </c:pt>
                <c:pt idx="319">
                  <c:v>1.5608821758879219</c:v>
                </c:pt>
                <c:pt idx="320">
                  <c:v>1.5409620751929076</c:v>
                </c:pt>
                <c:pt idx="321">
                  <c:v>1.525967274120287</c:v>
                </c:pt>
                <c:pt idx="322">
                  <c:v>1.519564384611175</c:v>
                </c:pt>
                <c:pt idx="323">
                  <c:v>1.5112461008044653</c:v>
                </c:pt>
                <c:pt idx="324">
                  <c:v>1.4955945931155255</c:v>
                </c:pt>
                <c:pt idx="325">
                  <c:v>1.4648935588026049</c:v>
                </c:pt>
                <c:pt idx="326">
                  <c:v>1.4477644612269469</c:v>
                </c:pt>
                <c:pt idx="327">
                  <c:v>1.4348492311060033</c:v>
                </c:pt>
                <c:pt idx="328">
                  <c:v>1.4332074645652055</c:v>
                </c:pt>
                <c:pt idx="329">
                  <c:v>1.4168445247085861</c:v>
                </c:pt>
                <c:pt idx="330">
                  <c:v>1.3963771684999726</c:v>
                </c:pt>
                <c:pt idx="331">
                  <c:v>1.3914518688775788</c:v>
                </c:pt>
                <c:pt idx="332">
                  <c:v>1.3775515788321566</c:v>
                </c:pt>
                <c:pt idx="333">
                  <c:v>1.3796311497838343</c:v>
                </c:pt>
                <c:pt idx="334">
                  <c:v>1.3562086138017839</c:v>
                </c:pt>
                <c:pt idx="335">
                  <c:v>1.3459749356974768</c:v>
                </c:pt>
                <c:pt idx="336">
                  <c:v>1.3437859136430799</c:v>
                </c:pt>
                <c:pt idx="337">
                  <c:v>1.3190499644283917</c:v>
                </c:pt>
                <c:pt idx="338">
                  <c:v>1.3032890056367319</c:v>
                </c:pt>
                <c:pt idx="339">
                  <c:v>1.2634488042467025</c:v>
                </c:pt>
                <c:pt idx="340">
                  <c:v>1.2353198708476989</c:v>
                </c:pt>
                <c:pt idx="341">
                  <c:v>1.2263448804246699</c:v>
                </c:pt>
                <c:pt idx="342">
                  <c:v>1.217205713347562</c:v>
                </c:pt>
                <c:pt idx="343">
                  <c:v>1.2201061675696385</c:v>
                </c:pt>
                <c:pt idx="344">
                  <c:v>1.2155092212554039</c:v>
                </c:pt>
                <c:pt idx="345">
                  <c:v>1.217315164450282</c:v>
                </c:pt>
                <c:pt idx="346">
                  <c:v>1.2169320855907624</c:v>
                </c:pt>
                <c:pt idx="347">
                  <c:v>1.1891315054999181</c:v>
                </c:pt>
                <c:pt idx="348">
                  <c:v>1.168062168226345</c:v>
                </c:pt>
                <c:pt idx="349">
                  <c:v>1.1398785092759811</c:v>
                </c:pt>
                <c:pt idx="350">
                  <c:v>1.1220927050840039</c:v>
                </c:pt>
                <c:pt idx="351">
                  <c:v>1.1166748754993707</c:v>
                </c:pt>
                <c:pt idx="352">
                  <c:v>1.1128988124555357</c:v>
                </c:pt>
                <c:pt idx="353">
                  <c:v>1.115033108958573</c:v>
                </c:pt>
                <c:pt idx="354">
                  <c:v>1.1062222951896243</c:v>
                </c:pt>
                <c:pt idx="355">
                  <c:v>1.0933070650686807</c:v>
                </c:pt>
                <c:pt idx="356">
                  <c:v>1.0660537404914356</c:v>
                </c:pt>
                <c:pt idx="357">
                  <c:v>1.0603075575986429</c:v>
                </c:pt>
                <c:pt idx="358">
                  <c:v>1.0736058665791055</c:v>
                </c:pt>
                <c:pt idx="359">
                  <c:v>1.0663820937995949</c:v>
                </c:pt>
                <c:pt idx="360">
                  <c:v>1.0554917090789693</c:v>
                </c:pt>
                <c:pt idx="361">
                  <c:v>1.0373228260274725</c:v>
                </c:pt>
                <c:pt idx="362">
                  <c:v>1.019482296284135</c:v>
                </c:pt>
                <c:pt idx="363">
                  <c:v>1.0140097411481421</c:v>
                </c:pt>
                <c:pt idx="364">
                  <c:v>1.0131888578777433</c:v>
                </c:pt>
                <c:pt idx="365">
                  <c:v>1.0037213374924754</c:v>
                </c:pt>
                <c:pt idx="366">
                  <c:v>0.99091555847425161</c:v>
                </c:pt>
                <c:pt idx="367">
                  <c:v>0.9706671044710774</c:v>
                </c:pt>
                <c:pt idx="368">
                  <c:v>0.94779182400262685</c:v>
                </c:pt>
                <c:pt idx="369">
                  <c:v>0.93629945821704164</c:v>
                </c:pt>
                <c:pt idx="370">
                  <c:v>0.93799595030919969</c:v>
                </c:pt>
                <c:pt idx="371">
                  <c:v>0.93504077053576284</c:v>
                </c:pt>
                <c:pt idx="372">
                  <c:v>0.9344935150221636</c:v>
                </c:pt>
                <c:pt idx="373">
                  <c:v>0.92661303562633379</c:v>
                </c:pt>
                <c:pt idx="374">
                  <c:v>0.91265802002955199</c:v>
                </c:pt>
                <c:pt idx="375">
                  <c:v>0.91336945219723087</c:v>
                </c:pt>
                <c:pt idx="376">
                  <c:v>0.91003119356427509</c:v>
                </c:pt>
                <c:pt idx="377">
                  <c:v>0.91134460679691354</c:v>
                </c:pt>
                <c:pt idx="378">
                  <c:v>0.91035954687243503</c:v>
                </c:pt>
                <c:pt idx="379">
                  <c:v>0.91479231653258919</c:v>
                </c:pt>
                <c:pt idx="380">
                  <c:v>0.92300114923657839</c:v>
                </c:pt>
                <c:pt idx="381">
                  <c:v>0.91583210200842802</c:v>
                </c:pt>
                <c:pt idx="382">
                  <c:v>0.90860832922891677</c:v>
                </c:pt>
                <c:pt idx="383">
                  <c:v>0.89268319378317729</c:v>
                </c:pt>
                <c:pt idx="384">
                  <c:v>0.88316094784654964</c:v>
                </c:pt>
                <c:pt idx="385">
                  <c:v>0.88130027910031206</c:v>
                </c:pt>
                <c:pt idx="386">
                  <c:v>0.86542986920593223</c:v>
                </c:pt>
                <c:pt idx="387">
                  <c:v>0.85738521315602267</c:v>
                </c:pt>
                <c:pt idx="388">
                  <c:v>0.85136540250643045</c:v>
                </c:pt>
                <c:pt idx="389">
                  <c:v>0.84468888524051899</c:v>
                </c:pt>
                <c:pt idx="390">
                  <c:v>0.85344497345810744</c:v>
                </c:pt>
                <c:pt idx="391">
                  <c:v>0.84917638045203292</c:v>
                </c:pt>
                <c:pt idx="392">
                  <c:v>0.83188310622229533</c:v>
                </c:pt>
                <c:pt idx="393">
                  <c:v>0.82843539648661968</c:v>
                </c:pt>
                <c:pt idx="394">
                  <c:v>0.81924150385815131</c:v>
                </c:pt>
                <c:pt idx="395">
                  <c:v>0.81557489191703636</c:v>
                </c:pt>
                <c:pt idx="396">
                  <c:v>0.81880369944727205</c:v>
                </c:pt>
                <c:pt idx="397">
                  <c:v>0.81294806545175946</c:v>
                </c:pt>
                <c:pt idx="398">
                  <c:v>0.8207190937448694</c:v>
                </c:pt>
                <c:pt idx="399">
                  <c:v>0.82153997701526826</c:v>
                </c:pt>
                <c:pt idx="400">
                  <c:v>0.82537076561046352</c:v>
                </c:pt>
                <c:pt idx="401">
                  <c:v>0.82761451321622082</c:v>
                </c:pt>
                <c:pt idx="402">
                  <c:v>0.82400262682646541</c:v>
                </c:pt>
                <c:pt idx="403">
                  <c:v>0.82077381929622906</c:v>
                </c:pt>
                <c:pt idx="404">
                  <c:v>0.81070431784600228</c:v>
                </c:pt>
                <c:pt idx="405">
                  <c:v>0.81229135883544024</c:v>
                </c:pt>
                <c:pt idx="406">
                  <c:v>0.81070431784600228</c:v>
                </c:pt>
                <c:pt idx="407">
                  <c:v>0.79844579434137786</c:v>
                </c:pt>
                <c:pt idx="408">
                  <c:v>0.80950035571608381</c:v>
                </c:pt>
                <c:pt idx="409">
                  <c:v>0.78996333388058904</c:v>
                </c:pt>
                <c:pt idx="410">
                  <c:v>0.77885404695452276</c:v>
                </c:pt>
                <c:pt idx="411">
                  <c:v>0.77053576314781358</c:v>
                </c:pt>
                <c:pt idx="412">
                  <c:v>0.7546106277020741</c:v>
                </c:pt>
                <c:pt idx="413">
                  <c:v>0.75772998412958992</c:v>
                </c:pt>
                <c:pt idx="414">
                  <c:v>0.76276473485470364</c:v>
                </c:pt>
                <c:pt idx="415">
                  <c:v>0.77321731516445014</c:v>
                </c:pt>
                <c:pt idx="416">
                  <c:v>0.77644612269468583</c:v>
                </c:pt>
                <c:pt idx="417">
                  <c:v>0.78295846330651764</c:v>
                </c:pt>
                <c:pt idx="418">
                  <c:v>0.78290373775515798</c:v>
                </c:pt>
                <c:pt idx="419">
                  <c:v>0.77759535927324464</c:v>
                </c:pt>
                <c:pt idx="420">
                  <c:v>0.77682920155420543</c:v>
                </c:pt>
                <c:pt idx="421">
                  <c:v>0.77157554862365241</c:v>
                </c:pt>
                <c:pt idx="422">
                  <c:v>0.76790893668253679</c:v>
                </c:pt>
                <c:pt idx="423">
                  <c:v>0.76249110709790402</c:v>
                </c:pt>
                <c:pt idx="424">
                  <c:v>0.74711322716576389</c:v>
                </c:pt>
                <c:pt idx="425">
                  <c:v>0.73523778252065897</c:v>
                </c:pt>
                <c:pt idx="426">
                  <c:v>0.72894434411426712</c:v>
                </c:pt>
                <c:pt idx="427">
                  <c:v>0.72664587095714961</c:v>
                </c:pt>
                <c:pt idx="428">
                  <c:v>0.72834236304930766</c:v>
                </c:pt>
                <c:pt idx="429">
                  <c:v>0.7322826027472229</c:v>
                </c:pt>
                <c:pt idx="430">
                  <c:v>0.72763093088162878</c:v>
                </c:pt>
                <c:pt idx="431">
                  <c:v>0.72265090570787471</c:v>
                </c:pt>
                <c:pt idx="432">
                  <c:v>0.71630274175012321</c:v>
                </c:pt>
                <c:pt idx="433">
                  <c:v>0.70628796585125597</c:v>
                </c:pt>
                <c:pt idx="434">
                  <c:v>0.7077108301866144</c:v>
                </c:pt>
                <c:pt idx="435">
                  <c:v>0.71526295627428438</c:v>
                </c:pt>
                <c:pt idx="436">
                  <c:v>0.7250588299677122</c:v>
                </c:pt>
                <c:pt idx="437">
                  <c:v>0.724292672248673</c:v>
                </c:pt>
                <c:pt idx="438">
                  <c:v>0.7275214797789088</c:v>
                </c:pt>
                <c:pt idx="439">
                  <c:v>0.72609861544355037</c:v>
                </c:pt>
                <c:pt idx="440">
                  <c:v>0.72286980791331468</c:v>
                </c:pt>
                <c:pt idx="441">
                  <c:v>0.71876539156131969</c:v>
                </c:pt>
                <c:pt idx="442">
                  <c:v>0.71039238220325085</c:v>
                </c:pt>
                <c:pt idx="443">
                  <c:v>0.70803918349477368</c:v>
                </c:pt>
                <c:pt idx="444">
                  <c:v>0.70973567558693162</c:v>
                </c:pt>
                <c:pt idx="445">
                  <c:v>0.71176052098724896</c:v>
                </c:pt>
                <c:pt idx="446">
                  <c:v>0.70218354949926109</c:v>
                </c:pt>
                <c:pt idx="447">
                  <c:v>0.70836753680293363</c:v>
                </c:pt>
                <c:pt idx="448">
                  <c:v>0.7083128112515733</c:v>
                </c:pt>
                <c:pt idx="449">
                  <c:v>0.70497455261861752</c:v>
                </c:pt>
                <c:pt idx="450">
                  <c:v>0.70251190280742104</c:v>
                </c:pt>
                <c:pt idx="451">
                  <c:v>0.69517867892519036</c:v>
                </c:pt>
                <c:pt idx="452">
                  <c:v>0.69796968204454679</c:v>
                </c:pt>
                <c:pt idx="453">
                  <c:v>0.70431784600229841</c:v>
                </c:pt>
                <c:pt idx="454">
                  <c:v>0.71312865977124706</c:v>
                </c:pt>
                <c:pt idx="455">
                  <c:v>0.71345701307940701</c:v>
                </c:pt>
                <c:pt idx="456">
                  <c:v>0.70519345482405749</c:v>
                </c:pt>
                <c:pt idx="457">
                  <c:v>0.70415366934821866</c:v>
                </c:pt>
                <c:pt idx="458">
                  <c:v>0.70054178295846337</c:v>
                </c:pt>
                <c:pt idx="459">
                  <c:v>0.70087013626662265</c:v>
                </c:pt>
                <c:pt idx="460">
                  <c:v>0.7113227165763697</c:v>
                </c:pt>
                <c:pt idx="461">
                  <c:v>0.71367591528484631</c:v>
                </c:pt>
                <c:pt idx="462">
                  <c:v>0.71290975756580777</c:v>
                </c:pt>
                <c:pt idx="463">
                  <c:v>0.70891479231653287</c:v>
                </c:pt>
                <c:pt idx="464">
                  <c:v>0.70174574508838183</c:v>
                </c:pt>
                <c:pt idx="465">
                  <c:v>0.6959448366442289</c:v>
                </c:pt>
                <c:pt idx="466">
                  <c:v>0.69813385869862643</c:v>
                </c:pt>
                <c:pt idx="467">
                  <c:v>0.70174574508838183</c:v>
                </c:pt>
                <c:pt idx="468">
                  <c:v>0.70240245170470106</c:v>
                </c:pt>
                <c:pt idx="469">
                  <c:v>0.69900946752038495</c:v>
                </c:pt>
                <c:pt idx="470">
                  <c:v>0.69293493131943307</c:v>
                </c:pt>
                <c:pt idx="471">
                  <c:v>0.68746237618344008</c:v>
                </c:pt>
                <c:pt idx="472">
                  <c:v>0.689979751545997</c:v>
                </c:pt>
                <c:pt idx="473">
                  <c:v>0.69829803535270607</c:v>
                </c:pt>
                <c:pt idx="474">
                  <c:v>0.69922836972582492</c:v>
                </c:pt>
                <c:pt idx="475">
                  <c:v>0.69517867892519036</c:v>
                </c:pt>
                <c:pt idx="476">
                  <c:v>0.68614896295080163</c:v>
                </c:pt>
                <c:pt idx="477">
                  <c:v>0.68423356865320428</c:v>
                </c:pt>
                <c:pt idx="478">
                  <c:v>0.68554698188584273</c:v>
                </c:pt>
                <c:pt idx="479">
                  <c:v>0.69162151808679462</c:v>
                </c:pt>
                <c:pt idx="480">
                  <c:v>0.69162151808679462</c:v>
                </c:pt>
                <c:pt idx="481">
                  <c:v>0.68757182728616006</c:v>
                </c:pt>
                <c:pt idx="482">
                  <c:v>0.68653204181032124</c:v>
                </c:pt>
                <c:pt idx="483">
                  <c:v>0.68669621846440088</c:v>
                </c:pt>
                <c:pt idx="484">
                  <c:v>0.69151206698407475</c:v>
                </c:pt>
                <c:pt idx="485">
                  <c:v>0.69567120888742928</c:v>
                </c:pt>
                <c:pt idx="486">
                  <c:v>0.69676571991462832</c:v>
                </c:pt>
                <c:pt idx="487">
                  <c:v>0.69463142341159112</c:v>
                </c:pt>
                <c:pt idx="488">
                  <c:v>0.68549225633448241</c:v>
                </c:pt>
                <c:pt idx="489">
                  <c:v>0.68220872325288706</c:v>
                </c:pt>
                <c:pt idx="490">
                  <c:v>0.68220872325288706</c:v>
                </c:pt>
                <c:pt idx="491">
                  <c:v>0.68089531002024861</c:v>
                </c:pt>
                <c:pt idx="492">
                  <c:v>0.68521862857768279</c:v>
                </c:pt>
                <c:pt idx="493">
                  <c:v>0.682591802112406</c:v>
                </c:pt>
                <c:pt idx="494">
                  <c:v>0.68374103869096481</c:v>
                </c:pt>
                <c:pt idx="495">
                  <c:v>0.68357686203688517</c:v>
                </c:pt>
                <c:pt idx="496">
                  <c:v>0.68302960652328593</c:v>
                </c:pt>
                <c:pt idx="497">
                  <c:v>0.68532807968040277</c:v>
                </c:pt>
                <c:pt idx="498">
                  <c:v>0.6776117769386526</c:v>
                </c:pt>
                <c:pt idx="499">
                  <c:v>0.67991025009576944</c:v>
                </c:pt>
                <c:pt idx="500">
                  <c:v>0.68138783998248753</c:v>
                </c:pt>
                <c:pt idx="501">
                  <c:v>0.67777595359273224</c:v>
                </c:pt>
                <c:pt idx="502">
                  <c:v>0.68209927215016708</c:v>
                </c:pt>
                <c:pt idx="503">
                  <c:v>0.67257702621353888</c:v>
                </c:pt>
                <c:pt idx="504">
                  <c:v>0.67268647731625886</c:v>
                </c:pt>
                <c:pt idx="505">
                  <c:v>0.66327368248235119</c:v>
                </c:pt>
                <c:pt idx="506">
                  <c:v>0.65440814316204243</c:v>
                </c:pt>
                <c:pt idx="507">
                  <c:v>0.65785585289771786</c:v>
                </c:pt>
                <c:pt idx="508">
                  <c:v>0.64855250916652984</c:v>
                </c:pt>
                <c:pt idx="509">
                  <c:v>0.66113938597931388</c:v>
                </c:pt>
                <c:pt idx="510">
                  <c:v>0.66918404202922344</c:v>
                </c:pt>
                <c:pt idx="511">
                  <c:v>0.66611941115306728</c:v>
                </c:pt>
                <c:pt idx="512">
                  <c:v>0.67416406720297684</c:v>
                </c:pt>
                <c:pt idx="513">
                  <c:v>0.66803480545066463</c:v>
                </c:pt>
                <c:pt idx="514">
                  <c:v>0.66781590324522533</c:v>
                </c:pt>
                <c:pt idx="515">
                  <c:v>0.66425874240682969</c:v>
                </c:pt>
                <c:pt idx="516">
                  <c:v>0.65977124719531521</c:v>
                </c:pt>
                <c:pt idx="517">
                  <c:v>0.65719914628139864</c:v>
                </c:pt>
                <c:pt idx="518">
                  <c:v>0.65944289388715582</c:v>
                </c:pt>
                <c:pt idx="519">
                  <c:v>0.66097520932523424</c:v>
                </c:pt>
                <c:pt idx="520">
                  <c:v>0.65550265418924092</c:v>
                </c:pt>
                <c:pt idx="521">
                  <c:v>0.65386088764844286</c:v>
                </c:pt>
                <c:pt idx="522">
                  <c:v>0.65112461008044642</c:v>
                </c:pt>
                <c:pt idx="523">
                  <c:v>0.65030372681004756</c:v>
                </c:pt>
                <c:pt idx="524">
                  <c:v>0.65178131669676564</c:v>
                </c:pt>
                <c:pt idx="525">
                  <c:v>0.65090570787500679</c:v>
                </c:pt>
                <c:pt idx="526">
                  <c:v>0.64931866688556872</c:v>
                </c:pt>
                <c:pt idx="527">
                  <c:v>0.65325890658348373</c:v>
                </c:pt>
                <c:pt idx="528">
                  <c:v>0.65594045860012051</c:v>
                </c:pt>
                <c:pt idx="529">
                  <c:v>0.64975647129644831</c:v>
                </c:pt>
                <c:pt idx="530">
                  <c:v>0.64795052810157061</c:v>
                </c:pt>
                <c:pt idx="531">
                  <c:v>0.64214961965741801</c:v>
                </c:pt>
                <c:pt idx="532">
                  <c:v>0.63924916543534194</c:v>
                </c:pt>
                <c:pt idx="533">
                  <c:v>0.64647293821485252</c:v>
                </c:pt>
                <c:pt idx="534">
                  <c:v>0.64953756909100868</c:v>
                </c:pt>
                <c:pt idx="535">
                  <c:v>0.64570678049581343</c:v>
                </c:pt>
                <c:pt idx="536">
                  <c:v>0.64483117167405457</c:v>
                </c:pt>
                <c:pt idx="537">
                  <c:v>0.64838833251244987</c:v>
                </c:pt>
                <c:pt idx="538">
                  <c:v>0.64204016855469803</c:v>
                </c:pt>
                <c:pt idx="539">
                  <c:v>0.64559732939309378</c:v>
                </c:pt>
                <c:pt idx="540">
                  <c:v>0.64401028840365571</c:v>
                </c:pt>
                <c:pt idx="541">
                  <c:v>0.63706014338094463</c:v>
                </c:pt>
                <c:pt idx="542">
                  <c:v>0.63574673014830618</c:v>
                </c:pt>
                <c:pt idx="543">
                  <c:v>0.62797570185519624</c:v>
                </c:pt>
                <c:pt idx="544">
                  <c:v>0.62430908991408096</c:v>
                </c:pt>
                <c:pt idx="545">
                  <c:v>0.62255787227056325</c:v>
                </c:pt>
                <c:pt idx="546">
                  <c:v>0.63426914026158809</c:v>
                </c:pt>
                <c:pt idx="547">
                  <c:v>0.65035845236140755</c:v>
                </c:pt>
                <c:pt idx="548">
                  <c:v>0.65429869205932245</c:v>
                </c:pt>
                <c:pt idx="549">
                  <c:v>0.65435341761068244</c:v>
                </c:pt>
                <c:pt idx="550">
                  <c:v>0.65156241449132601</c:v>
                </c:pt>
                <c:pt idx="551">
                  <c:v>0.64537842718765381</c:v>
                </c:pt>
                <c:pt idx="552">
                  <c:v>0.64729382148525139</c:v>
                </c:pt>
                <c:pt idx="553">
                  <c:v>0.64909976468012909</c:v>
                </c:pt>
                <c:pt idx="554">
                  <c:v>0.64592568270125328</c:v>
                </c:pt>
                <c:pt idx="555">
                  <c:v>0.64346303289005646</c:v>
                </c:pt>
                <c:pt idx="556">
                  <c:v>0.64231379631149765</c:v>
                </c:pt>
                <c:pt idx="557">
                  <c:v>0.64663711486893227</c:v>
                </c:pt>
                <c:pt idx="558">
                  <c:v>0.64094565752749955</c:v>
                </c:pt>
                <c:pt idx="559">
                  <c:v>0.64110983418157919</c:v>
                </c:pt>
                <c:pt idx="560">
                  <c:v>0.64132873638701915</c:v>
                </c:pt>
                <c:pt idx="561">
                  <c:v>0.63738849668910424</c:v>
                </c:pt>
                <c:pt idx="562">
                  <c:v>0.6324631970667105</c:v>
                </c:pt>
                <c:pt idx="563">
                  <c:v>0.62748317189295677</c:v>
                </c:pt>
                <c:pt idx="564">
                  <c:v>0.61927433918896724</c:v>
                </c:pt>
                <c:pt idx="565">
                  <c:v>0.61938379029168722</c:v>
                </c:pt>
                <c:pt idx="566">
                  <c:v>0.62392601105456136</c:v>
                </c:pt>
                <c:pt idx="567">
                  <c:v>0.62939856619055434</c:v>
                </c:pt>
                <c:pt idx="568">
                  <c:v>0.62688119082799754</c:v>
                </c:pt>
                <c:pt idx="569">
                  <c:v>0.62244842116784327</c:v>
                </c:pt>
                <c:pt idx="570">
                  <c:v>0.61954796694576686</c:v>
                </c:pt>
                <c:pt idx="571">
                  <c:v>0.61560772724785184</c:v>
                </c:pt>
                <c:pt idx="572">
                  <c:v>0.62135391014064456</c:v>
                </c:pt>
                <c:pt idx="573">
                  <c:v>0.62064247797296568</c:v>
                </c:pt>
                <c:pt idx="574">
                  <c:v>0.62529414983855947</c:v>
                </c:pt>
                <c:pt idx="575">
                  <c:v>0.63700541782958464</c:v>
                </c:pt>
                <c:pt idx="576">
                  <c:v>0.63733377113774425</c:v>
                </c:pt>
                <c:pt idx="577">
                  <c:v>0.6458709571498934</c:v>
                </c:pt>
                <c:pt idx="578">
                  <c:v>0.63875663547310235</c:v>
                </c:pt>
                <c:pt idx="579">
                  <c:v>0.62512997318447983</c:v>
                </c:pt>
                <c:pt idx="580">
                  <c:v>0.62244842116784327</c:v>
                </c:pt>
                <c:pt idx="581">
                  <c:v>0.61133913424177733</c:v>
                </c:pt>
                <c:pt idx="582">
                  <c:v>0.61166748754993694</c:v>
                </c:pt>
                <c:pt idx="583">
                  <c:v>0.61232419416625616</c:v>
                </c:pt>
                <c:pt idx="584">
                  <c:v>0.60947846549553997</c:v>
                </c:pt>
                <c:pt idx="585">
                  <c:v>0.60717999233842279</c:v>
                </c:pt>
                <c:pt idx="586">
                  <c:v>0.60219996716466928</c:v>
                </c:pt>
                <c:pt idx="587">
                  <c:v>0.59689158868275594</c:v>
                </c:pt>
                <c:pt idx="588">
                  <c:v>0.60116018168883056</c:v>
                </c:pt>
                <c:pt idx="589">
                  <c:v>0.60947846549553997</c:v>
                </c:pt>
                <c:pt idx="590">
                  <c:v>0.61084660427953807</c:v>
                </c:pt>
                <c:pt idx="591">
                  <c:v>0.6164833360696107</c:v>
                </c:pt>
                <c:pt idx="592">
                  <c:v>0.60898593553330038</c:v>
                </c:pt>
                <c:pt idx="593">
                  <c:v>0.60756307119794239</c:v>
                </c:pt>
                <c:pt idx="594">
                  <c:v>0.61309035188529537</c:v>
                </c:pt>
                <c:pt idx="595">
                  <c:v>0.60920483773874001</c:v>
                </c:pt>
                <c:pt idx="596">
                  <c:v>0.60652328572210357</c:v>
                </c:pt>
                <c:pt idx="597">
                  <c:v>0.60323975264050778</c:v>
                </c:pt>
                <c:pt idx="598">
                  <c:v>0.60510042138674547</c:v>
                </c:pt>
                <c:pt idx="599">
                  <c:v>0.61347343074481464</c:v>
                </c:pt>
                <c:pt idx="600">
                  <c:v>0.62726426968751714</c:v>
                </c:pt>
                <c:pt idx="601">
                  <c:v>0.63804520330542347</c:v>
                </c:pt>
                <c:pt idx="602">
                  <c:v>0.64483117167405457</c:v>
                </c:pt>
                <c:pt idx="603">
                  <c:v>0.64581623159853341</c:v>
                </c:pt>
                <c:pt idx="604">
                  <c:v>0.63924916543534194</c:v>
                </c:pt>
                <c:pt idx="605">
                  <c:v>0.64094565752749955</c:v>
                </c:pt>
                <c:pt idx="606">
                  <c:v>0.64461226946861494</c:v>
                </c:pt>
                <c:pt idx="607">
                  <c:v>0.65347780878892359</c:v>
                </c:pt>
                <c:pt idx="608">
                  <c:v>0.6696218464401027</c:v>
                </c:pt>
                <c:pt idx="609">
                  <c:v>0.67224867290537949</c:v>
                </c:pt>
                <c:pt idx="610">
                  <c:v>0.6863678651562416</c:v>
                </c:pt>
                <c:pt idx="611">
                  <c:v>0.69906419307174528</c:v>
                </c:pt>
                <c:pt idx="612">
                  <c:v>0.70760137908389442</c:v>
                </c:pt>
                <c:pt idx="613">
                  <c:v>0.72401904449187338</c:v>
                </c:pt>
                <c:pt idx="614">
                  <c:v>0.7300388551414656</c:v>
                </c:pt>
                <c:pt idx="615">
                  <c:v>0.73222787719586258</c:v>
                </c:pt>
                <c:pt idx="616">
                  <c:v>0.74246155530016966</c:v>
                </c:pt>
                <c:pt idx="617">
                  <c:v>0.74919279811744088</c:v>
                </c:pt>
                <c:pt idx="618">
                  <c:v>0.75373501888031502</c:v>
                </c:pt>
                <c:pt idx="619">
                  <c:v>0.76758058337437751</c:v>
                </c:pt>
                <c:pt idx="620">
                  <c:v>0.76834674109341661</c:v>
                </c:pt>
                <c:pt idx="621">
                  <c:v>0.77108301866141282</c:v>
                </c:pt>
                <c:pt idx="622">
                  <c:v>0.76960542877469473</c:v>
                </c:pt>
                <c:pt idx="623">
                  <c:v>0.77425710064028885</c:v>
                </c:pt>
                <c:pt idx="624">
                  <c:v>0.78624199638811365</c:v>
                </c:pt>
                <c:pt idx="625">
                  <c:v>0.78334154216603724</c:v>
                </c:pt>
                <c:pt idx="626">
                  <c:v>0.78646089859355306</c:v>
                </c:pt>
                <c:pt idx="627">
                  <c:v>0.7745854539484488</c:v>
                </c:pt>
                <c:pt idx="628">
                  <c:v>0.76303836261150326</c:v>
                </c:pt>
                <c:pt idx="629">
                  <c:v>0.77015268428829398</c:v>
                </c:pt>
                <c:pt idx="630">
                  <c:v>0.77124719531549313</c:v>
                </c:pt>
                <c:pt idx="631">
                  <c:v>0.77737645706780467</c:v>
                </c:pt>
                <c:pt idx="632">
                  <c:v>0.78700815410715286</c:v>
                </c:pt>
                <c:pt idx="633">
                  <c:v>0.78875937175067057</c:v>
                </c:pt>
                <c:pt idx="634">
                  <c:v>0.79445082909210285</c:v>
                </c:pt>
                <c:pt idx="635">
                  <c:v>0.79499808460570209</c:v>
                </c:pt>
                <c:pt idx="636">
                  <c:v>0.78936135281562947</c:v>
                </c:pt>
                <c:pt idx="637">
                  <c:v>0.7986099709954575</c:v>
                </c:pt>
                <c:pt idx="638">
                  <c:v>0.79981393312537596</c:v>
                </c:pt>
                <c:pt idx="639">
                  <c:v>0.80900782575384422</c:v>
                </c:pt>
                <c:pt idx="640">
                  <c:v>0.82635582553494202</c:v>
                </c:pt>
                <c:pt idx="641">
                  <c:v>0.83396267717397232</c:v>
                </c:pt>
                <c:pt idx="642">
                  <c:v>0.84436053193235916</c:v>
                </c:pt>
                <c:pt idx="643">
                  <c:v>0.84764406501395517</c:v>
                </c:pt>
                <c:pt idx="644">
                  <c:v>0.84638537733267638</c:v>
                </c:pt>
                <c:pt idx="645">
                  <c:v>0.84999726372243178</c:v>
                </c:pt>
                <c:pt idx="646">
                  <c:v>0.86510151589777295</c:v>
                </c:pt>
                <c:pt idx="647">
                  <c:v>0.8814644557543917</c:v>
                </c:pt>
                <c:pt idx="648">
                  <c:v>0.89717068899469177</c:v>
                </c:pt>
                <c:pt idx="649">
                  <c:v>0.90182236086028589</c:v>
                </c:pt>
                <c:pt idx="650">
                  <c:v>0.90745909265035851</c:v>
                </c:pt>
                <c:pt idx="651">
                  <c:v>0.91479231653258919</c:v>
                </c:pt>
                <c:pt idx="652">
                  <c:v>0.9291304109888906</c:v>
                </c:pt>
                <c:pt idx="653">
                  <c:v>0.94133420894215536</c:v>
                </c:pt>
                <c:pt idx="654">
                  <c:v>0.94872215837574569</c:v>
                </c:pt>
                <c:pt idx="655">
                  <c:v>0.9544683412685383</c:v>
                </c:pt>
                <c:pt idx="656">
                  <c:v>0.96410003830788593</c:v>
                </c:pt>
                <c:pt idx="657">
                  <c:v>0.97696054287746925</c:v>
                </c:pt>
                <c:pt idx="658">
                  <c:v>0.98790565314945522</c:v>
                </c:pt>
                <c:pt idx="659">
                  <c:v>0.99945274448640076</c:v>
                </c:pt>
                <c:pt idx="660">
                  <c:v>1.0007114321676789</c:v>
                </c:pt>
                <c:pt idx="661">
                  <c:v>1.0054178295846332</c:v>
                </c:pt>
                <c:pt idx="662">
                  <c:v>1.0130246812236636</c:v>
                </c:pt>
                <c:pt idx="663">
                  <c:v>1.0183877852569365</c:v>
                </c:pt>
                <c:pt idx="664">
                  <c:v>1.0215071416844523</c:v>
                </c:pt>
                <c:pt idx="665">
                  <c:v>1.025556832485087</c:v>
                </c:pt>
                <c:pt idx="666">
                  <c:v>1.0260493624473266</c:v>
                </c:pt>
                <c:pt idx="667">
                  <c:v>1.0228205549170908</c:v>
                </c:pt>
                <c:pt idx="668">
                  <c:v>1.0156515076889399</c:v>
                </c:pt>
                <c:pt idx="669">
                  <c:v>1.006183987303672</c:v>
                </c:pt>
                <c:pt idx="670">
                  <c:v>1</c:v>
                </c:pt>
                <c:pt idx="671">
                  <c:v>0.99742789908608342</c:v>
                </c:pt>
                <c:pt idx="672">
                  <c:v>1.004104416351995</c:v>
                </c:pt>
                <c:pt idx="673">
                  <c:v>1.012532151261424</c:v>
                </c:pt>
                <c:pt idx="674">
                  <c:v>1.0206315328626938</c:v>
                </c:pt>
                <c:pt idx="675">
                  <c:v>1.02336781043069</c:v>
                </c:pt>
                <c:pt idx="676">
                  <c:v>1.0153231543807806</c:v>
                </c:pt>
                <c:pt idx="677">
                  <c:v>1.0134077600831826</c:v>
                </c:pt>
                <c:pt idx="678">
                  <c:v>1.0096864225907078</c:v>
                </c:pt>
                <c:pt idx="679">
                  <c:v>1.0053083784819135</c:v>
                </c:pt>
                <c:pt idx="680">
                  <c:v>1.0050347507251138</c:v>
                </c:pt>
                <c:pt idx="681">
                  <c:v>0.99660701581568456</c:v>
                </c:pt>
                <c:pt idx="682">
                  <c:v>0.98571663109505825</c:v>
                </c:pt>
                <c:pt idx="683">
                  <c:v>0.98434849231106014</c:v>
                </c:pt>
                <c:pt idx="684">
                  <c:v>0.98593553330049821</c:v>
                </c:pt>
                <c:pt idx="685">
                  <c:v>0.97898538827778714</c:v>
                </c:pt>
                <c:pt idx="686">
                  <c:v>0.9765774640179502</c:v>
                </c:pt>
                <c:pt idx="687">
                  <c:v>0.97011984895747816</c:v>
                </c:pt>
                <c:pt idx="688">
                  <c:v>0.95435889016581832</c:v>
                </c:pt>
                <c:pt idx="689">
                  <c:v>0.94735401959174759</c:v>
                </c:pt>
                <c:pt idx="690">
                  <c:v>0.92902095988617062</c:v>
                </c:pt>
                <c:pt idx="691">
                  <c:v>0.90061839873036742</c:v>
                </c:pt>
                <c:pt idx="692">
                  <c:v>0.87309144639632219</c:v>
                </c:pt>
                <c:pt idx="693">
                  <c:v>0.83626115033108928</c:v>
                </c:pt>
                <c:pt idx="694">
                  <c:v>0.80058009084441506</c:v>
                </c:pt>
                <c:pt idx="695">
                  <c:v>0.77639139714332617</c:v>
                </c:pt>
                <c:pt idx="696">
                  <c:v>0.75565041317791293</c:v>
                </c:pt>
                <c:pt idx="697">
                  <c:v>0.73299403491490178</c:v>
                </c:pt>
                <c:pt idx="698">
                  <c:v>0.71176052098724896</c:v>
                </c:pt>
                <c:pt idx="699">
                  <c:v>0.67892519017129094</c:v>
                </c:pt>
                <c:pt idx="700">
                  <c:v>0.64302522847917687</c:v>
                </c:pt>
                <c:pt idx="701">
                  <c:v>0.61462266732337334</c:v>
                </c:pt>
                <c:pt idx="702">
                  <c:v>0.58791659825972764</c:v>
                </c:pt>
                <c:pt idx="703">
                  <c:v>0.57128003064630861</c:v>
                </c:pt>
                <c:pt idx="704">
                  <c:v>0.55573797406008851</c:v>
                </c:pt>
                <c:pt idx="705">
                  <c:v>0.53964866196026906</c:v>
                </c:pt>
                <c:pt idx="706">
                  <c:v>0.51764899031357747</c:v>
                </c:pt>
                <c:pt idx="707">
                  <c:v>0.4924205111366497</c:v>
                </c:pt>
                <c:pt idx="708">
                  <c:v>0.46773928747332122</c:v>
                </c:pt>
                <c:pt idx="709">
                  <c:v>0.44513763476167034</c:v>
                </c:pt>
                <c:pt idx="710">
                  <c:v>0.4299239314836098</c:v>
                </c:pt>
                <c:pt idx="711">
                  <c:v>0.41071526295627431</c:v>
                </c:pt>
                <c:pt idx="712">
                  <c:v>0.39396924424013569</c:v>
                </c:pt>
                <c:pt idx="713">
                  <c:v>0.37530783122639944</c:v>
                </c:pt>
                <c:pt idx="714">
                  <c:v>0.36064138346193847</c:v>
                </c:pt>
                <c:pt idx="715">
                  <c:v>0.35259672741202858</c:v>
                </c:pt>
                <c:pt idx="716">
                  <c:v>0.33935314398292565</c:v>
                </c:pt>
                <c:pt idx="717">
                  <c:v>0.32786077819734044</c:v>
                </c:pt>
                <c:pt idx="718">
                  <c:v>0.31215454495704031</c:v>
                </c:pt>
                <c:pt idx="719">
                  <c:v>0.29590105620314128</c:v>
                </c:pt>
                <c:pt idx="720">
                  <c:v>0.28298582608219763</c:v>
                </c:pt>
                <c:pt idx="721">
                  <c:v>0.27384665900508931</c:v>
                </c:pt>
                <c:pt idx="722">
                  <c:v>0.27417501231324892</c:v>
                </c:pt>
                <c:pt idx="723">
                  <c:v>0.27532424889180768</c:v>
                </c:pt>
                <c:pt idx="724">
                  <c:v>0.27242379466973127</c:v>
                </c:pt>
                <c:pt idx="725">
                  <c:v>0.26563782630110011</c:v>
                </c:pt>
                <c:pt idx="726">
                  <c:v>0.25688173808351111</c:v>
                </c:pt>
                <c:pt idx="727">
                  <c:v>0.24429486127072736</c:v>
                </c:pt>
                <c:pt idx="728">
                  <c:v>0.24227001587040975</c:v>
                </c:pt>
                <c:pt idx="729">
                  <c:v>0.2432003502435286</c:v>
                </c:pt>
                <c:pt idx="730">
                  <c:v>0.23783724621025557</c:v>
                </c:pt>
                <c:pt idx="731">
                  <c:v>0.23811087396705519</c:v>
                </c:pt>
                <c:pt idx="732">
                  <c:v>0.22749411700322877</c:v>
                </c:pt>
                <c:pt idx="733">
                  <c:v>0.21753406665572159</c:v>
                </c:pt>
                <c:pt idx="734">
                  <c:v>0.20877797843813287</c:v>
                </c:pt>
                <c:pt idx="735">
                  <c:v>0.20024079242598375</c:v>
                </c:pt>
                <c:pt idx="736">
                  <c:v>0.19690253379302802</c:v>
                </c:pt>
                <c:pt idx="737">
                  <c:v>0.18995238877031695</c:v>
                </c:pt>
                <c:pt idx="738">
                  <c:v>0.18431565698024399</c:v>
                </c:pt>
                <c:pt idx="739">
                  <c:v>0.1757784709680949</c:v>
                </c:pt>
                <c:pt idx="740">
                  <c:v>0.17052481803754185</c:v>
                </c:pt>
                <c:pt idx="741">
                  <c:v>0.16888305149674382</c:v>
                </c:pt>
                <c:pt idx="742">
                  <c:v>0.1686094237399442</c:v>
                </c:pt>
                <c:pt idx="743">
                  <c:v>0.16275378974443161</c:v>
                </c:pt>
                <c:pt idx="744">
                  <c:v>0.15782849012203784</c:v>
                </c:pt>
                <c:pt idx="745">
                  <c:v>0.15279373939692442</c:v>
                </c:pt>
                <c:pt idx="746">
                  <c:v>0.14217698243309804</c:v>
                </c:pt>
                <c:pt idx="747">
                  <c:v>0.13697805505390465</c:v>
                </c:pt>
                <c:pt idx="748">
                  <c:v>0.13353034531822897</c:v>
                </c:pt>
                <c:pt idx="749">
                  <c:v>0.12882394790127513</c:v>
                </c:pt>
                <c:pt idx="750">
                  <c:v>0.12920702676079471</c:v>
                </c:pt>
                <c:pt idx="751">
                  <c:v>0.12997318447983361</c:v>
                </c:pt>
                <c:pt idx="752">
                  <c:v>0.12482898265200019</c:v>
                </c:pt>
                <c:pt idx="753">
                  <c:v>0.12127182181360484</c:v>
                </c:pt>
                <c:pt idx="754">
                  <c:v>0.11793356318064911</c:v>
                </c:pt>
                <c:pt idx="755">
                  <c:v>0.11634652219121108</c:v>
                </c:pt>
                <c:pt idx="756">
                  <c:v>0.11596344333169149</c:v>
                </c:pt>
                <c:pt idx="757">
                  <c:v>0.11448585344497342</c:v>
                </c:pt>
                <c:pt idx="758">
                  <c:v>0.11202320363377655</c:v>
                </c:pt>
                <c:pt idx="759">
                  <c:v>0.1087396705521808</c:v>
                </c:pt>
                <c:pt idx="760">
                  <c:v>0.10857549389810116</c:v>
                </c:pt>
                <c:pt idx="761">
                  <c:v>0.10813768948722158</c:v>
                </c:pt>
                <c:pt idx="762">
                  <c:v>0.10474470530290587</c:v>
                </c:pt>
                <c:pt idx="763">
                  <c:v>9.5879165982597159E-2</c:v>
                </c:pt>
                <c:pt idx="764">
                  <c:v>9.0461336397964151E-2</c:v>
                </c:pt>
                <c:pt idx="765">
                  <c:v>9.1063317462923371E-2</c:v>
                </c:pt>
                <c:pt idx="766">
                  <c:v>9.0734964154763773E-2</c:v>
                </c:pt>
                <c:pt idx="767">
                  <c:v>9.5988617085317127E-2</c:v>
                </c:pt>
                <c:pt idx="768">
                  <c:v>9.713785366387559E-2</c:v>
                </c:pt>
                <c:pt idx="769">
                  <c:v>8.630219449460956E-2</c:v>
                </c:pt>
                <c:pt idx="770">
                  <c:v>8.0446560499096972E-2</c:v>
                </c:pt>
                <c:pt idx="771">
                  <c:v>7.6615771903901994E-2</c:v>
                </c:pt>
                <c:pt idx="772">
                  <c:v>7.3441689925025921E-2</c:v>
                </c:pt>
                <c:pt idx="773">
                  <c:v>7.2949159962786669E-2</c:v>
                </c:pt>
                <c:pt idx="774">
                  <c:v>7.3660592130465857E-2</c:v>
                </c:pt>
                <c:pt idx="775">
                  <c:v>7.032233349750984E-2</c:v>
                </c:pt>
                <c:pt idx="776">
                  <c:v>6.8297488097192535E-2</c:v>
                </c:pt>
                <c:pt idx="777">
                  <c:v>6.9063645816231714E-2</c:v>
                </c:pt>
                <c:pt idx="778">
                  <c:v>7.0814863459749397E-2</c:v>
                </c:pt>
                <c:pt idx="779">
                  <c:v>7.0212882394790177E-2</c:v>
                </c:pt>
                <c:pt idx="780">
                  <c:v>6.4247797296557607E-2</c:v>
                </c:pt>
                <c:pt idx="781">
                  <c:v>5.8939418814644567E-2</c:v>
                </c:pt>
                <c:pt idx="782">
                  <c:v>5.3904668089531142E-2</c:v>
                </c:pt>
                <c:pt idx="783">
                  <c:v>5.1660920483773895E-2</c:v>
                </c:pt>
                <c:pt idx="784">
                  <c:v>5.2043999343293484E-2</c:v>
                </c:pt>
                <c:pt idx="785">
                  <c:v>5.0073879494335859E-2</c:v>
                </c:pt>
                <c:pt idx="786">
                  <c:v>4.2795381163465186E-2</c:v>
                </c:pt>
                <c:pt idx="787">
                  <c:v>4.0223280249548639E-2</c:v>
                </c:pt>
                <c:pt idx="788">
                  <c:v>4.1591419033546739E-2</c:v>
                </c:pt>
                <c:pt idx="789">
                  <c:v>4.0278005800908324E-2</c:v>
                </c:pt>
                <c:pt idx="790">
                  <c:v>4.0332731352268308E-2</c:v>
                </c:pt>
                <c:pt idx="791">
                  <c:v>4.2959557817545138E-2</c:v>
                </c:pt>
                <c:pt idx="792">
                  <c:v>3.4422371805396035E-2</c:v>
                </c:pt>
                <c:pt idx="793">
                  <c:v>2.9223444426202654E-2</c:v>
                </c:pt>
                <c:pt idx="794">
                  <c:v>2.9934876593881544E-2</c:v>
                </c:pt>
                <c:pt idx="795">
                  <c:v>2.8785640015323081E-2</c:v>
                </c:pt>
                <c:pt idx="796">
                  <c:v>3.0701034312920723E-2</c:v>
                </c:pt>
                <c:pt idx="797">
                  <c:v>3.2452251956438409E-2</c:v>
                </c:pt>
                <c:pt idx="798">
                  <c:v>3.0591583210200755E-2</c:v>
                </c:pt>
                <c:pt idx="799">
                  <c:v>2.5064302522847769E-2</c:v>
                </c:pt>
                <c:pt idx="800">
                  <c:v>2.0303179554533961E-2</c:v>
                </c:pt>
                <c:pt idx="801">
                  <c:v>2.1452416133092424E-2</c:v>
                </c:pt>
                <c:pt idx="802">
                  <c:v>1.6581842062058649E-2</c:v>
                </c:pt>
                <c:pt idx="803">
                  <c:v>1.0343129207026775E-2</c:v>
                </c:pt>
                <c:pt idx="804">
                  <c:v>4.6516718655941411E-3</c:v>
                </c:pt>
                <c:pt idx="805">
                  <c:v>8.7560882175884353E-4</c:v>
                </c:pt>
                <c:pt idx="806">
                  <c:v>2.5173753625568648E-3</c:v>
                </c:pt>
                <c:pt idx="807">
                  <c:v>4.2138674547145677E-3</c:v>
                </c:pt>
                <c:pt idx="808">
                  <c:v>7.716302741750245E-3</c:v>
                </c:pt>
                <c:pt idx="809">
                  <c:v>5.5820062387129691E-3</c:v>
                </c:pt>
                <c:pt idx="810">
                  <c:v>7.3879494335906412E-3</c:v>
                </c:pt>
                <c:pt idx="811">
                  <c:v>1.2203797953264432E-2</c:v>
                </c:pt>
                <c:pt idx="812">
                  <c:v>1.2641602364143701E-2</c:v>
                </c:pt>
                <c:pt idx="813">
                  <c:v>1.357193673726253E-2</c:v>
                </c:pt>
                <c:pt idx="814">
                  <c:v>4.8158485196737912E-3</c:v>
                </c:pt>
                <c:pt idx="815">
                  <c:v>-6.3481639577518435E-3</c:v>
                </c:pt>
                <c:pt idx="816">
                  <c:v>-9.8505992447875217E-3</c:v>
                </c:pt>
                <c:pt idx="817">
                  <c:v>-1.1382914682865574E-2</c:v>
                </c:pt>
                <c:pt idx="818">
                  <c:v>-6.4576150604718132E-3</c:v>
                </c:pt>
                <c:pt idx="819">
                  <c:v>2.3531987084769112E-3</c:v>
                </c:pt>
                <c:pt idx="820">
                  <c:v>0</c:v>
                </c:pt>
                <c:pt idx="821">
                  <c:v>-2.1890220543963493E-4</c:v>
                </c:pt>
                <c:pt idx="822">
                  <c:v>-7.6068516390302762E-3</c:v>
                </c:pt>
                <c:pt idx="823">
                  <c:v>-1.4994801072620917E-2</c:v>
                </c:pt>
                <c:pt idx="824">
                  <c:v>-1.805943194877702E-2</c:v>
                </c:pt>
                <c:pt idx="825">
                  <c:v>-2.2601652711651193E-2</c:v>
                </c:pt>
                <c:pt idx="826">
                  <c:v>-2.0248454003173978E-2</c:v>
                </c:pt>
                <c:pt idx="827">
                  <c:v>-1.9920100695014372E-2</c:v>
                </c:pt>
                <c:pt idx="828">
                  <c:v>-1.6910195370218255E-2</c:v>
                </c:pt>
                <c:pt idx="829">
                  <c:v>-1.8606687462376259E-2</c:v>
                </c:pt>
                <c:pt idx="830">
                  <c:v>-2.5119028074207753E-2</c:v>
                </c:pt>
                <c:pt idx="831">
                  <c:v>-2.7253324577245028E-2</c:v>
                </c:pt>
                <c:pt idx="832">
                  <c:v>-3.371093963771684E-2</c:v>
                </c:pt>
                <c:pt idx="833">
                  <c:v>-3.3820390740436815E-2</c:v>
                </c:pt>
                <c:pt idx="834">
                  <c:v>-2.7745854539484589E-2</c:v>
                </c:pt>
                <c:pt idx="835">
                  <c:v>-2.5775734690526964E-2</c:v>
                </c:pt>
                <c:pt idx="836">
                  <c:v>-3.2506977507798393E-2</c:v>
                </c:pt>
                <c:pt idx="837">
                  <c:v>-3.8034258195151383E-2</c:v>
                </c:pt>
                <c:pt idx="838">
                  <c:v>-4.3342636677064422E-2</c:v>
                </c:pt>
                <c:pt idx="839">
                  <c:v>-4.9909702840256205E-2</c:v>
                </c:pt>
                <c:pt idx="840">
                  <c:v>-4.7009248618179754E-2</c:v>
                </c:pt>
                <c:pt idx="841">
                  <c:v>-3.9949652492748719E-2</c:v>
                </c:pt>
                <c:pt idx="842">
                  <c:v>-3.8307885951950997E-2</c:v>
                </c:pt>
                <c:pt idx="843">
                  <c:v>-3.6556668308433314E-2</c:v>
                </c:pt>
                <c:pt idx="844">
                  <c:v>-3.3820390740436815E-2</c:v>
                </c:pt>
                <c:pt idx="845">
                  <c:v>-4.1098889071307487E-2</c:v>
                </c:pt>
                <c:pt idx="846">
                  <c:v>-4.0989437968587512E-2</c:v>
                </c:pt>
                <c:pt idx="847">
                  <c:v>-4.3123734471624792E-2</c:v>
                </c:pt>
                <c:pt idx="848">
                  <c:v>-4.5750560936901323E-2</c:v>
                </c:pt>
                <c:pt idx="849">
                  <c:v>-4.695452306681977E-2</c:v>
                </c:pt>
                <c:pt idx="850">
                  <c:v>-4.8213210748098201E-2</c:v>
                </c:pt>
                <c:pt idx="851">
                  <c:v>-5.2864882613692342E-2</c:v>
                </c:pt>
                <c:pt idx="852">
                  <c:v>-5.2919608165052326E-2</c:v>
                </c:pt>
                <c:pt idx="853">
                  <c:v>-5.4178295846330757E-2</c:v>
                </c:pt>
                <c:pt idx="854">
                  <c:v>-5.9048869917364535E-2</c:v>
                </c:pt>
                <c:pt idx="855">
                  <c:v>-6.0362283150002652E-2</c:v>
                </c:pt>
                <c:pt idx="856">
                  <c:v>-5.8282712198325357E-2</c:v>
                </c:pt>
                <c:pt idx="857">
                  <c:v>-5.9267772122804173E-2</c:v>
                </c:pt>
                <c:pt idx="858">
                  <c:v>-5.494445356536963E-2</c:v>
                </c:pt>
                <c:pt idx="859">
                  <c:v>-5.237235265145309E-2</c:v>
                </c:pt>
                <c:pt idx="860">
                  <c:v>-5.6531494554807674E-2</c:v>
                </c:pt>
                <c:pt idx="861">
                  <c:v>-5.5710611284408809E-2</c:v>
                </c:pt>
                <c:pt idx="862">
                  <c:v>-5.4999179116729621E-2</c:v>
                </c:pt>
                <c:pt idx="863">
                  <c:v>-5.6257866798008052E-2</c:v>
                </c:pt>
                <c:pt idx="864">
                  <c:v>-5.6476769003447683E-2</c:v>
                </c:pt>
                <c:pt idx="865">
                  <c:v>-5.8994144366004551E-2</c:v>
                </c:pt>
                <c:pt idx="866">
                  <c:v>-6.0526459804082604E-2</c:v>
                </c:pt>
                <c:pt idx="867">
                  <c:v>-6.4959229464236809E-2</c:v>
                </c:pt>
                <c:pt idx="868">
                  <c:v>-6.9829803535270588E-2</c:v>
                </c:pt>
                <c:pt idx="869">
                  <c:v>-6.7367153724073703E-2</c:v>
                </c:pt>
                <c:pt idx="870">
                  <c:v>-6.7202977069994049E-2</c:v>
                </c:pt>
                <c:pt idx="871">
                  <c:v>-6.8735292508072102E-2</c:v>
                </c:pt>
                <c:pt idx="872">
                  <c:v>-6.7202977069994049E-2</c:v>
                </c:pt>
                <c:pt idx="873">
                  <c:v>-6.9993980189350533E-2</c:v>
                </c:pt>
                <c:pt idx="874">
                  <c:v>-7.3934219887265479E-2</c:v>
                </c:pt>
                <c:pt idx="875">
                  <c:v>-7.6615771903901994E-2</c:v>
                </c:pt>
                <c:pt idx="876">
                  <c:v>-7.5959065287582783E-2</c:v>
                </c:pt>
                <c:pt idx="877">
                  <c:v>-7.4426749849504731E-2</c:v>
                </c:pt>
                <c:pt idx="878">
                  <c:v>-7.4536200952224713E-2</c:v>
                </c:pt>
                <c:pt idx="879">
                  <c:v>-7.8695342855579289E-2</c:v>
                </c:pt>
                <c:pt idx="880">
                  <c:v>-8.5426585672850719E-2</c:v>
                </c:pt>
                <c:pt idx="881">
                  <c:v>-9.2869260657801045E-2</c:v>
                </c:pt>
                <c:pt idx="882">
                  <c:v>-9.9709954577792442E-2</c:v>
                </c:pt>
                <c:pt idx="883">
                  <c:v>-9.7302030317955548E-2</c:v>
                </c:pt>
                <c:pt idx="884">
                  <c:v>-9.2540907349641446E-2</c:v>
                </c:pt>
                <c:pt idx="885">
                  <c:v>-9.3580692825480233E-2</c:v>
                </c:pt>
                <c:pt idx="886">
                  <c:v>-9.1118043014283362E-2</c:v>
                </c:pt>
                <c:pt idx="887">
                  <c:v>-8.8929020959886099E-2</c:v>
                </c:pt>
                <c:pt idx="888">
                  <c:v>-8.9531002024845319E-2</c:v>
                </c:pt>
                <c:pt idx="889">
                  <c:v>-8.8983746511246076E-2</c:v>
                </c:pt>
                <c:pt idx="890">
                  <c:v>-8.9859355333004931E-2</c:v>
                </c:pt>
                <c:pt idx="891">
                  <c:v>-8.8491216549006824E-2</c:v>
                </c:pt>
                <c:pt idx="892">
                  <c:v>-8.9859355333004931E-2</c:v>
                </c:pt>
                <c:pt idx="893">
                  <c:v>-8.8983746511246076E-2</c:v>
                </c:pt>
                <c:pt idx="894">
                  <c:v>-8.668527335412915E-2</c:v>
                </c:pt>
                <c:pt idx="895">
                  <c:v>-9.0516061949324128E-2</c:v>
                </c:pt>
                <c:pt idx="896">
                  <c:v>-9.1720024079242582E-2</c:v>
                </c:pt>
                <c:pt idx="897">
                  <c:v>-8.920264871668572E-2</c:v>
                </c:pt>
                <c:pt idx="898">
                  <c:v>-9.1282219668363002E-2</c:v>
                </c:pt>
                <c:pt idx="899">
                  <c:v>-9.2376730695561793E-2</c:v>
                </c:pt>
                <c:pt idx="900">
                  <c:v>-9.5660263777157528E-2</c:v>
                </c:pt>
                <c:pt idx="901">
                  <c:v>-9.593389153395715E-2</c:v>
                </c:pt>
                <c:pt idx="902">
                  <c:v>-9.6262244842116748E-2</c:v>
                </c:pt>
                <c:pt idx="903">
                  <c:v>-9.6590598150276361E-2</c:v>
                </c:pt>
                <c:pt idx="904">
                  <c:v>-9.7958736934274759E-2</c:v>
                </c:pt>
                <c:pt idx="905">
                  <c:v>-0.10184425108082973</c:v>
                </c:pt>
                <c:pt idx="906">
                  <c:v>-0.1073715317681827</c:v>
                </c:pt>
                <c:pt idx="907">
                  <c:v>-0.11246100804465611</c:v>
                </c:pt>
                <c:pt idx="908">
                  <c:v>-0.11273463580145573</c:v>
                </c:pt>
                <c:pt idx="909">
                  <c:v>-0.11016253488753888</c:v>
                </c:pt>
                <c:pt idx="910">
                  <c:v>-0.103978547583867</c:v>
                </c:pt>
                <c:pt idx="911">
                  <c:v>-0.10102336781043056</c:v>
                </c:pt>
                <c:pt idx="912">
                  <c:v>-0.10069501450227125</c:v>
                </c:pt>
                <c:pt idx="913">
                  <c:v>-0.10282931100530823</c:v>
                </c:pt>
                <c:pt idx="914">
                  <c:v>-0.10490888195698582</c:v>
                </c:pt>
                <c:pt idx="915">
                  <c:v>-0.10666009960050352</c:v>
                </c:pt>
                <c:pt idx="916">
                  <c:v>-0.10769988507634201</c:v>
                </c:pt>
                <c:pt idx="917">
                  <c:v>-0.10835659169266122</c:v>
                </c:pt>
                <c:pt idx="918">
                  <c:v>-0.11070979040113843</c:v>
                </c:pt>
                <c:pt idx="919">
                  <c:v>-0.11092869260657806</c:v>
                </c:pt>
                <c:pt idx="920">
                  <c:v>-0.10605811853554428</c:v>
                </c:pt>
                <c:pt idx="921">
                  <c:v>-0.10332184096754779</c:v>
                </c:pt>
                <c:pt idx="922">
                  <c:v>-9.8834345756033601E-2</c:v>
                </c:pt>
                <c:pt idx="923">
                  <c:v>-9.4073222787719485E-2</c:v>
                </c:pt>
                <c:pt idx="924">
                  <c:v>-9.1665298527882591E-2</c:v>
                </c:pt>
                <c:pt idx="925">
                  <c:v>-9.9217424615552885E-2</c:v>
                </c:pt>
                <c:pt idx="926">
                  <c:v>-0.10282931100530823</c:v>
                </c:pt>
                <c:pt idx="927">
                  <c:v>-0.10797351283314192</c:v>
                </c:pt>
                <c:pt idx="928">
                  <c:v>-0.1114759481201773</c:v>
                </c:pt>
                <c:pt idx="929">
                  <c:v>-0.1032671154161878</c:v>
                </c:pt>
                <c:pt idx="930">
                  <c:v>-0.10228205549170899</c:v>
                </c:pt>
                <c:pt idx="931">
                  <c:v>-9.7520932523395179E-2</c:v>
                </c:pt>
                <c:pt idx="932">
                  <c:v>-9.4675203852678719E-2</c:v>
                </c:pt>
                <c:pt idx="933">
                  <c:v>-9.533191046899793E-2</c:v>
                </c:pt>
                <c:pt idx="934">
                  <c:v>-9.4675203852678719E-2</c:v>
                </c:pt>
                <c:pt idx="935">
                  <c:v>-0.1009139167077109</c:v>
                </c:pt>
                <c:pt idx="936">
                  <c:v>-0.10780933617906198</c:v>
                </c:pt>
                <c:pt idx="937">
                  <c:v>-0.11257045914737578</c:v>
                </c:pt>
                <c:pt idx="938">
                  <c:v>-0.11563509002353188</c:v>
                </c:pt>
                <c:pt idx="939">
                  <c:v>-0.12066984074864562</c:v>
                </c:pt>
                <c:pt idx="940">
                  <c:v>-0.11612761998577145</c:v>
                </c:pt>
                <c:pt idx="941">
                  <c:v>-0.12324194166256217</c:v>
                </c:pt>
                <c:pt idx="942">
                  <c:v>-0.12630657253871827</c:v>
                </c:pt>
                <c:pt idx="943">
                  <c:v>-0.12625184698735828</c:v>
                </c:pt>
                <c:pt idx="944">
                  <c:v>-0.1269085536036775</c:v>
                </c:pt>
                <c:pt idx="945">
                  <c:v>-0.12805779018223595</c:v>
                </c:pt>
                <c:pt idx="946">
                  <c:v>-0.13019208668527324</c:v>
                </c:pt>
                <c:pt idx="947">
                  <c:v>-0.1275652602199967</c:v>
                </c:pt>
                <c:pt idx="948">
                  <c:v>-0.12991845892847362</c:v>
                </c:pt>
                <c:pt idx="949">
                  <c:v>-0.12948065451759433</c:v>
                </c:pt>
                <c:pt idx="950">
                  <c:v>-0.12504788485743984</c:v>
                </c:pt>
                <c:pt idx="951">
                  <c:v>-0.12942592896623437</c:v>
                </c:pt>
                <c:pt idx="952">
                  <c:v>-0.12855032014447551</c:v>
                </c:pt>
                <c:pt idx="953">
                  <c:v>-0.12411755048432101</c:v>
                </c:pt>
                <c:pt idx="954">
                  <c:v>-0.12548568926831941</c:v>
                </c:pt>
                <c:pt idx="955">
                  <c:v>-0.12439117824112063</c:v>
                </c:pt>
                <c:pt idx="956">
                  <c:v>-0.12592349367919867</c:v>
                </c:pt>
                <c:pt idx="957">
                  <c:v>-0.12521206151151978</c:v>
                </c:pt>
                <c:pt idx="958">
                  <c:v>-0.12477425710064022</c:v>
                </c:pt>
                <c:pt idx="959">
                  <c:v>-0.12543096371695941</c:v>
                </c:pt>
                <c:pt idx="960">
                  <c:v>-0.12367974607344173</c:v>
                </c:pt>
                <c:pt idx="961">
                  <c:v>-0.12767471132271666</c:v>
                </c:pt>
                <c:pt idx="962">
                  <c:v>-0.13555519071854658</c:v>
                </c:pt>
                <c:pt idx="963">
                  <c:v>-0.1302468122366332</c:v>
                </c:pt>
                <c:pt idx="964">
                  <c:v>-0.13265473649647011</c:v>
                </c:pt>
                <c:pt idx="965">
                  <c:v>-0.13123187216111204</c:v>
                </c:pt>
                <c:pt idx="966">
                  <c:v>-0.12630657253871827</c:v>
                </c:pt>
                <c:pt idx="967">
                  <c:v>-0.12805779018223595</c:v>
                </c:pt>
                <c:pt idx="968">
                  <c:v>-0.13243583429103048</c:v>
                </c:pt>
                <c:pt idx="969">
                  <c:v>-0.13101296995567238</c:v>
                </c:pt>
                <c:pt idx="970">
                  <c:v>-0.13095824440431242</c:v>
                </c:pt>
                <c:pt idx="971">
                  <c:v>-0.12778416242543633</c:v>
                </c:pt>
                <c:pt idx="972">
                  <c:v>-0.1231324905598425</c:v>
                </c:pt>
                <c:pt idx="973">
                  <c:v>-0.12274941170032291</c:v>
                </c:pt>
                <c:pt idx="974">
                  <c:v>-0.11995840858096643</c:v>
                </c:pt>
                <c:pt idx="975">
                  <c:v>-0.12789361352815631</c:v>
                </c:pt>
                <c:pt idx="976">
                  <c:v>-0.1337492475236689</c:v>
                </c:pt>
                <c:pt idx="977">
                  <c:v>-0.13900290045422195</c:v>
                </c:pt>
                <c:pt idx="978">
                  <c:v>-0.14748536091501108</c:v>
                </c:pt>
                <c:pt idx="979">
                  <c:v>-0.14901767635308913</c:v>
                </c:pt>
                <c:pt idx="980">
                  <c:v>-0.14688337985005184</c:v>
                </c:pt>
                <c:pt idx="981">
                  <c:v>-0.1498385596234883</c:v>
                </c:pt>
                <c:pt idx="982">
                  <c:v>-0.14781371422317069</c:v>
                </c:pt>
                <c:pt idx="983">
                  <c:v>-0.14256006129261761</c:v>
                </c:pt>
                <c:pt idx="984">
                  <c:v>-0.13829146828654307</c:v>
                </c:pt>
                <c:pt idx="985">
                  <c:v>-0.13708750615662463</c:v>
                </c:pt>
                <c:pt idx="986">
                  <c:v>-0.13402287528046852</c:v>
                </c:pt>
                <c:pt idx="987">
                  <c:v>-0.13697805505390465</c:v>
                </c:pt>
                <c:pt idx="988">
                  <c:v>-0.14420182783341534</c:v>
                </c:pt>
                <c:pt idx="989">
                  <c:v>-0.1446943577956549</c:v>
                </c:pt>
                <c:pt idx="990">
                  <c:v>-0.13938597931374155</c:v>
                </c:pt>
                <c:pt idx="991">
                  <c:v>-0.13686860395118466</c:v>
                </c:pt>
                <c:pt idx="992">
                  <c:v>-0.1378536638756635</c:v>
                </c:pt>
                <c:pt idx="993">
                  <c:v>-0.13402287528046852</c:v>
                </c:pt>
                <c:pt idx="994">
                  <c:v>-0.14283368904941723</c:v>
                </c:pt>
                <c:pt idx="995">
                  <c:v>-0.14890822525036945</c:v>
                </c:pt>
                <c:pt idx="996">
                  <c:v>-0.14409237673069566</c:v>
                </c:pt>
                <c:pt idx="997">
                  <c:v>-0.14518688775789415</c:v>
                </c:pt>
                <c:pt idx="998">
                  <c:v>-0.14458490669293492</c:v>
                </c:pt>
                <c:pt idx="999">
                  <c:v>-0.14146555026541882</c:v>
                </c:pt>
                <c:pt idx="1000">
                  <c:v>-0.14463963224429491</c:v>
                </c:pt>
                <c:pt idx="1001">
                  <c:v>-0.14951020631532869</c:v>
                </c:pt>
                <c:pt idx="1002">
                  <c:v>-0.14732118426093144</c:v>
                </c:pt>
                <c:pt idx="1003">
                  <c:v>-0.15016691293164788</c:v>
                </c:pt>
                <c:pt idx="1004">
                  <c:v>-0.15312209270508403</c:v>
                </c:pt>
                <c:pt idx="1005">
                  <c:v>-0.15180867947244561</c:v>
                </c:pt>
                <c:pt idx="1006">
                  <c:v>-0.15071416844524713</c:v>
                </c:pt>
                <c:pt idx="1007">
                  <c:v>-0.15104252175340674</c:v>
                </c:pt>
                <c:pt idx="1008">
                  <c:v>-0.14754008646637107</c:v>
                </c:pt>
                <c:pt idx="1009">
                  <c:v>-0.1456794177201334</c:v>
                </c:pt>
                <c:pt idx="1010">
                  <c:v>-0.1494554807639687</c:v>
                </c:pt>
                <c:pt idx="1011">
                  <c:v>-0.15076889399660712</c:v>
                </c:pt>
                <c:pt idx="1012">
                  <c:v>-0.15219175833196519</c:v>
                </c:pt>
                <c:pt idx="1013">
                  <c:v>-0.15684343019755934</c:v>
                </c:pt>
                <c:pt idx="1014">
                  <c:v>-0.1539429759754829</c:v>
                </c:pt>
                <c:pt idx="1015">
                  <c:v>-0.14578886882285338</c:v>
                </c:pt>
                <c:pt idx="1016">
                  <c:v>-0.14294314015213691</c:v>
                </c:pt>
                <c:pt idx="1017">
                  <c:v>-0.1405352158923</c:v>
                </c:pt>
                <c:pt idx="1018">
                  <c:v>-0.14573414327149339</c:v>
                </c:pt>
                <c:pt idx="1019">
                  <c:v>-0.14535106441197379</c:v>
                </c:pt>
                <c:pt idx="1020">
                  <c:v>-0.14141082471405886</c:v>
                </c:pt>
                <c:pt idx="1021">
                  <c:v>-0.13265473649647011</c:v>
                </c:pt>
                <c:pt idx="1022">
                  <c:v>-0.12636129809007826</c:v>
                </c:pt>
                <c:pt idx="1023">
                  <c:v>-0.12636129809007826</c:v>
                </c:pt>
                <c:pt idx="1024">
                  <c:v>-0.12384392272752139</c:v>
                </c:pt>
                <c:pt idx="1025">
                  <c:v>-0.12641602364143822</c:v>
                </c:pt>
                <c:pt idx="1026">
                  <c:v>-0.12570459147375904</c:v>
                </c:pt>
                <c:pt idx="1027">
                  <c:v>-0.12329666721392214</c:v>
                </c:pt>
                <c:pt idx="1028">
                  <c:v>-0.12050566409456566</c:v>
                </c:pt>
                <c:pt idx="1029">
                  <c:v>-0.12263996059760295</c:v>
                </c:pt>
                <c:pt idx="1030">
                  <c:v>-0.1255404148196794</c:v>
                </c:pt>
                <c:pt idx="1031">
                  <c:v>-0.12838614349039557</c:v>
                </c:pt>
                <c:pt idx="1032">
                  <c:v>-0.13320199201006935</c:v>
                </c:pt>
                <c:pt idx="1033">
                  <c:v>-0.13730640836206426</c:v>
                </c:pt>
                <c:pt idx="1034">
                  <c:v>-0.13632134843758545</c:v>
                </c:pt>
                <c:pt idx="1035">
                  <c:v>-0.12630657253871827</c:v>
                </c:pt>
                <c:pt idx="1036">
                  <c:v>-0.11924697641328723</c:v>
                </c:pt>
                <c:pt idx="1037">
                  <c:v>-0.1193564275160072</c:v>
                </c:pt>
                <c:pt idx="1038">
                  <c:v>-0.11087396705521808</c:v>
                </c:pt>
                <c:pt idx="1039">
                  <c:v>-0.11196847808241656</c:v>
                </c:pt>
                <c:pt idx="1040">
                  <c:v>-0.12116237071088487</c:v>
                </c:pt>
                <c:pt idx="1041">
                  <c:v>-0.12214743063536368</c:v>
                </c:pt>
                <c:pt idx="1042">
                  <c:v>-0.12816724128495594</c:v>
                </c:pt>
                <c:pt idx="1043">
                  <c:v>-0.12953538006895432</c:v>
                </c:pt>
                <c:pt idx="1044">
                  <c:v>-0.13199802988015091</c:v>
                </c:pt>
                <c:pt idx="1045">
                  <c:v>-0.1333661686641493</c:v>
                </c:pt>
                <c:pt idx="1046">
                  <c:v>-0.13998796037870076</c:v>
                </c:pt>
                <c:pt idx="1047">
                  <c:v>-0.14195808022765841</c:v>
                </c:pt>
                <c:pt idx="1048">
                  <c:v>-0.13632134843758545</c:v>
                </c:pt>
                <c:pt idx="1049">
                  <c:v>-0.13933125376238156</c:v>
                </c:pt>
                <c:pt idx="1050">
                  <c:v>-0.13353034531822897</c:v>
                </c:pt>
                <c:pt idx="1051">
                  <c:v>-0.1302468122366332</c:v>
                </c:pt>
                <c:pt idx="1052">
                  <c:v>-0.13632134843758545</c:v>
                </c:pt>
                <c:pt idx="1053">
                  <c:v>-0.13883872380014231</c:v>
                </c:pt>
                <c:pt idx="1054">
                  <c:v>-0.13976905817326113</c:v>
                </c:pt>
                <c:pt idx="1055">
                  <c:v>-0.14130137361133918</c:v>
                </c:pt>
                <c:pt idx="1056">
                  <c:v>-0.14102774585453956</c:v>
                </c:pt>
                <c:pt idx="1057">
                  <c:v>-0.15345044601324362</c:v>
                </c:pt>
                <c:pt idx="1058">
                  <c:v>-0.15547529141356095</c:v>
                </c:pt>
                <c:pt idx="1059">
                  <c:v>-0.16122147430635356</c:v>
                </c:pt>
                <c:pt idx="1060">
                  <c:v>-0.16072894434411431</c:v>
                </c:pt>
                <c:pt idx="1061">
                  <c:v>-0.15224648388332518</c:v>
                </c:pt>
                <c:pt idx="1062">
                  <c:v>-0.14403765117933567</c:v>
                </c:pt>
                <c:pt idx="1063">
                  <c:v>-0.14359984676845611</c:v>
                </c:pt>
                <c:pt idx="1064">
                  <c:v>-0.14496798555245452</c:v>
                </c:pt>
                <c:pt idx="1065">
                  <c:v>-0.14890822525036945</c:v>
                </c:pt>
                <c:pt idx="1066">
                  <c:v>-0.14803261642861062</c:v>
                </c:pt>
                <c:pt idx="1067">
                  <c:v>-0.14447545559021496</c:v>
                </c:pt>
                <c:pt idx="1068">
                  <c:v>-0.14677392874733219</c:v>
                </c:pt>
                <c:pt idx="1069">
                  <c:v>-0.14617194768237296</c:v>
                </c:pt>
                <c:pt idx="1070">
                  <c:v>-0.15990806107371544</c:v>
                </c:pt>
                <c:pt idx="1071">
                  <c:v>-0.1727138400919388</c:v>
                </c:pt>
                <c:pt idx="1072">
                  <c:v>-0.1757784709680949</c:v>
                </c:pt>
                <c:pt idx="1073">
                  <c:v>-0.17698243309801334</c:v>
                </c:pt>
                <c:pt idx="1074">
                  <c:v>-0.1815793794122475</c:v>
                </c:pt>
                <c:pt idx="1075">
                  <c:v>-0.18409675477480436</c:v>
                </c:pt>
                <c:pt idx="1076">
                  <c:v>-0.1856837957642424</c:v>
                </c:pt>
                <c:pt idx="1077">
                  <c:v>-0.19301701964647305</c:v>
                </c:pt>
                <c:pt idx="1078">
                  <c:v>-0.18508181469928317</c:v>
                </c:pt>
                <c:pt idx="1079">
                  <c:v>-0.17501231324905603</c:v>
                </c:pt>
                <c:pt idx="1080">
                  <c:v>-0.17369890001641761</c:v>
                </c:pt>
                <c:pt idx="1081">
                  <c:v>-0.16565424396650807</c:v>
                </c:pt>
                <c:pt idx="1082">
                  <c:v>-0.17238548678377918</c:v>
                </c:pt>
                <c:pt idx="1083">
                  <c:v>-0.1768182564439337</c:v>
                </c:pt>
                <c:pt idx="1084">
                  <c:v>-0.17736551195753295</c:v>
                </c:pt>
                <c:pt idx="1085">
                  <c:v>-0.18311169485032555</c:v>
                </c:pt>
                <c:pt idx="1086">
                  <c:v>-0.18617632572648166</c:v>
                </c:pt>
                <c:pt idx="1087">
                  <c:v>-0.18825589667815895</c:v>
                </c:pt>
                <c:pt idx="1088">
                  <c:v>-0.19504186504679036</c:v>
                </c:pt>
                <c:pt idx="1089">
                  <c:v>-0.19843484923110608</c:v>
                </c:pt>
                <c:pt idx="1090">
                  <c:v>-0.20439993432933834</c:v>
                </c:pt>
                <c:pt idx="1091">
                  <c:v>-0.20308652109669992</c:v>
                </c:pt>
                <c:pt idx="1092">
                  <c:v>-0.20182783341542179</c:v>
                </c:pt>
                <c:pt idx="1093">
                  <c:v>-0.20790236961637401</c:v>
                </c:pt>
                <c:pt idx="1094">
                  <c:v>-0.20450938543205829</c:v>
                </c:pt>
                <c:pt idx="1095">
                  <c:v>-0.20188255896678148</c:v>
                </c:pt>
                <c:pt idx="1096">
                  <c:v>-0.20571334756197676</c:v>
                </c:pt>
                <c:pt idx="1097">
                  <c:v>-0.20768346741093408</c:v>
                </c:pt>
                <c:pt idx="1098">
                  <c:v>-0.20773819296229407</c:v>
                </c:pt>
                <c:pt idx="1099">
                  <c:v>-0.21140480490340938</c:v>
                </c:pt>
                <c:pt idx="1100">
                  <c:v>-0.21009139167077096</c:v>
                </c:pt>
                <c:pt idx="1101">
                  <c:v>-0.20740983965413445</c:v>
                </c:pt>
                <c:pt idx="1102">
                  <c:v>-0.20702676079461485</c:v>
                </c:pt>
                <c:pt idx="1103">
                  <c:v>-0.20609642642149634</c:v>
                </c:pt>
                <c:pt idx="1104">
                  <c:v>-0.21550922125540428</c:v>
                </c:pt>
                <c:pt idx="1105">
                  <c:v>-0.22185738521315612</c:v>
                </c:pt>
                <c:pt idx="1106">
                  <c:v>-0.22234991517539537</c:v>
                </c:pt>
                <c:pt idx="1107">
                  <c:v>-0.22076287418595736</c:v>
                </c:pt>
                <c:pt idx="1108">
                  <c:v>-0.22273299403491498</c:v>
                </c:pt>
                <c:pt idx="1109">
                  <c:v>-0.22163848300771619</c:v>
                </c:pt>
                <c:pt idx="1110">
                  <c:v>-0.22213101296995574</c:v>
                </c:pt>
                <c:pt idx="1111">
                  <c:v>-0.2287528046845072</c:v>
                </c:pt>
                <c:pt idx="1112">
                  <c:v>-0.24068297488097204</c:v>
                </c:pt>
                <c:pt idx="1113">
                  <c:v>-0.24166803480545054</c:v>
                </c:pt>
                <c:pt idx="1114">
                  <c:v>-0.24221529031905006</c:v>
                </c:pt>
                <c:pt idx="1115">
                  <c:v>-0.23822032506977514</c:v>
                </c:pt>
                <c:pt idx="1116">
                  <c:v>-0.23230996552290256</c:v>
                </c:pt>
                <c:pt idx="1117">
                  <c:v>-0.23302139769058178</c:v>
                </c:pt>
                <c:pt idx="1118">
                  <c:v>-0.23209106331746293</c:v>
                </c:pt>
                <c:pt idx="1119">
                  <c:v>-0.23893175723745402</c:v>
                </c:pt>
                <c:pt idx="1120">
                  <c:v>-0.24117550484321129</c:v>
                </c:pt>
                <c:pt idx="1121">
                  <c:v>-0.24243419252448972</c:v>
                </c:pt>
                <c:pt idx="1122">
                  <c:v>-0.24029989602145244</c:v>
                </c:pt>
                <c:pt idx="1123">
                  <c:v>-0.24538937229792585</c:v>
                </c:pt>
                <c:pt idx="1124">
                  <c:v>-0.24599135336288508</c:v>
                </c:pt>
                <c:pt idx="1125">
                  <c:v>-0.24998631861216</c:v>
                </c:pt>
                <c:pt idx="1126">
                  <c:v>-0.26109560553822564</c:v>
                </c:pt>
                <c:pt idx="1127">
                  <c:v>-0.26509057078750059</c:v>
                </c:pt>
                <c:pt idx="1128">
                  <c:v>-0.26695123953373823</c:v>
                </c:pt>
                <c:pt idx="1129">
                  <c:v>-0.27056312592349357</c:v>
                </c:pt>
                <c:pt idx="1130">
                  <c:v>-0.2697969682044547</c:v>
                </c:pt>
                <c:pt idx="1131">
                  <c:v>-0.26777212280413709</c:v>
                </c:pt>
                <c:pt idx="1132">
                  <c:v>-0.27182181360477203</c:v>
                </c:pt>
                <c:pt idx="1133">
                  <c:v>-0.27395611010780929</c:v>
                </c:pt>
                <c:pt idx="1134">
                  <c:v>-0.26886663383133591</c:v>
                </c:pt>
                <c:pt idx="1135">
                  <c:v>-0.26448858972254136</c:v>
                </c:pt>
                <c:pt idx="1136">
                  <c:v>-0.25874240682974875</c:v>
                </c:pt>
                <c:pt idx="1137">
                  <c:v>-0.25797624911070988</c:v>
                </c:pt>
                <c:pt idx="1138">
                  <c:v>-0.26640398402013898</c:v>
                </c:pt>
                <c:pt idx="1139">
                  <c:v>-0.26897608493405584</c:v>
                </c:pt>
                <c:pt idx="1140">
                  <c:v>-0.27138400919389277</c:v>
                </c:pt>
                <c:pt idx="1141">
                  <c:v>-0.26924971269085546</c:v>
                </c:pt>
                <c:pt idx="1142">
                  <c:v>-0.26946861489629509</c:v>
                </c:pt>
                <c:pt idx="1143">
                  <c:v>-0.26290154873310362</c:v>
                </c:pt>
                <c:pt idx="1144">
                  <c:v>-0.26919498713949547</c:v>
                </c:pt>
                <c:pt idx="1145">
                  <c:v>-0.2788266841788431</c:v>
                </c:pt>
                <c:pt idx="1146">
                  <c:v>-0.27767744760028462</c:v>
                </c:pt>
                <c:pt idx="1147">
                  <c:v>-0.27931921414108235</c:v>
                </c:pt>
                <c:pt idx="1148">
                  <c:v>-0.27877195862748311</c:v>
                </c:pt>
                <c:pt idx="1149">
                  <c:v>-0.26957806599901507</c:v>
                </c:pt>
                <c:pt idx="1150">
                  <c:v>-0.26607563071197937</c:v>
                </c:pt>
                <c:pt idx="1151">
                  <c:v>-0.26804575056093705</c:v>
                </c:pt>
                <c:pt idx="1152">
                  <c:v>-0.27143873474525243</c:v>
                </c:pt>
                <c:pt idx="1153">
                  <c:v>-0.28517484813659494</c:v>
                </c:pt>
                <c:pt idx="1154">
                  <c:v>-0.2907568543753079</c:v>
                </c:pt>
                <c:pt idx="1155">
                  <c:v>-0.29978657034969625</c:v>
                </c:pt>
                <c:pt idx="1156">
                  <c:v>-0.30186614130137351</c:v>
                </c:pt>
                <c:pt idx="1157">
                  <c:v>-0.30285120122585235</c:v>
                </c:pt>
                <c:pt idx="1158">
                  <c:v>-0.30482132107480997</c:v>
                </c:pt>
                <c:pt idx="1159">
                  <c:v>-0.3023586712636131</c:v>
                </c:pt>
                <c:pt idx="1160">
                  <c:v>-0.29300060198106481</c:v>
                </c:pt>
                <c:pt idx="1161">
                  <c:v>-0.28024954851420114</c:v>
                </c:pt>
                <c:pt idx="1162">
                  <c:v>-0.27116510698845281</c:v>
                </c:pt>
                <c:pt idx="1163">
                  <c:v>-0.27132928364253278</c:v>
                </c:pt>
                <c:pt idx="1164">
                  <c:v>-0.27302577573469045</c:v>
                </c:pt>
                <c:pt idx="1165">
                  <c:v>-0.28413506266075644</c:v>
                </c:pt>
                <c:pt idx="1166">
                  <c:v>-0.29852788266841779</c:v>
                </c:pt>
                <c:pt idx="1167">
                  <c:v>-0.29584633065178129</c:v>
                </c:pt>
                <c:pt idx="1168">
                  <c:v>-0.29234389536474592</c:v>
                </c:pt>
                <c:pt idx="1169">
                  <c:v>-0.29239862091610558</c:v>
                </c:pt>
                <c:pt idx="1170">
                  <c:v>-0.28977179445082907</c:v>
                </c:pt>
                <c:pt idx="1171">
                  <c:v>-0.29513489848410213</c:v>
                </c:pt>
                <c:pt idx="1172">
                  <c:v>-0.30536857658840921</c:v>
                </c:pt>
                <c:pt idx="1173">
                  <c:v>-0.30564220434520883</c:v>
                </c:pt>
                <c:pt idx="1174">
                  <c:v>-0.3060800087560881</c:v>
                </c:pt>
                <c:pt idx="1175">
                  <c:v>-0.28906036228314985</c:v>
                </c:pt>
                <c:pt idx="1176">
                  <c:v>-0.28993597110490904</c:v>
                </c:pt>
                <c:pt idx="1177">
                  <c:v>-0.2845728670716357</c:v>
                </c:pt>
                <c:pt idx="1178">
                  <c:v>-0.28862255787227059</c:v>
                </c:pt>
                <c:pt idx="1179">
                  <c:v>-0.3006621791714551</c:v>
                </c:pt>
                <c:pt idx="1180">
                  <c:v>-0.30263229902041272</c:v>
                </c:pt>
                <c:pt idx="1181">
                  <c:v>-0.30093580692825472</c:v>
                </c:pt>
                <c:pt idx="1182">
                  <c:v>-0.30586110655064846</c:v>
                </c:pt>
                <c:pt idx="1183">
                  <c:v>-0.30925409073496418</c:v>
                </c:pt>
                <c:pt idx="1184">
                  <c:v>-0.31647786351447488</c:v>
                </c:pt>
                <c:pt idx="1185">
                  <c:v>-0.32769660154326047</c:v>
                </c:pt>
                <c:pt idx="1186">
                  <c:v>-0.32550757948886322</c:v>
                </c:pt>
                <c:pt idx="1187">
                  <c:v>-0.32304492967766663</c:v>
                </c:pt>
                <c:pt idx="1188">
                  <c:v>-0.31483609697367715</c:v>
                </c:pt>
                <c:pt idx="1189">
                  <c:v>-0.29327422973786477</c:v>
                </c:pt>
                <c:pt idx="1190">
                  <c:v>-0.29562742844634166</c:v>
                </c:pt>
                <c:pt idx="1191">
                  <c:v>-0.30006019810649587</c:v>
                </c:pt>
                <c:pt idx="1192">
                  <c:v>-0.29754282274393901</c:v>
                </c:pt>
                <c:pt idx="1193">
                  <c:v>-0.30706506868056693</c:v>
                </c:pt>
                <c:pt idx="1194">
                  <c:v>-0.31303015377879917</c:v>
                </c:pt>
                <c:pt idx="1195">
                  <c:v>-0.31565698024407601</c:v>
                </c:pt>
                <c:pt idx="1196">
                  <c:v>-0.32468669621846435</c:v>
                </c:pt>
                <c:pt idx="1197">
                  <c:v>-0.32205986975318784</c:v>
                </c:pt>
                <c:pt idx="1198">
                  <c:v>-0.31784600229847326</c:v>
                </c:pt>
                <c:pt idx="1199">
                  <c:v>-0.32933836808405847</c:v>
                </c:pt>
                <c:pt idx="1200">
                  <c:v>-0.33502982542549115</c:v>
                </c:pt>
                <c:pt idx="1201">
                  <c:v>-0.3344825699118919</c:v>
                </c:pt>
                <c:pt idx="1202">
                  <c:v>-0.33442784436053191</c:v>
                </c:pt>
                <c:pt idx="1203">
                  <c:v>-0.32282602747222672</c:v>
                </c:pt>
                <c:pt idx="1204">
                  <c:v>-0.30903518852952455</c:v>
                </c:pt>
                <c:pt idx="1205">
                  <c:v>-0.29809007825753853</c:v>
                </c:pt>
                <c:pt idx="1206">
                  <c:v>-0.29228916981338593</c:v>
                </c:pt>
                <c:pt idx="1207">
                  <c:v>-0.30985607179992342</c:v>
                </c:pt>
                <c:pt idx="1208">
                  <c:v>-0.31111475948120182</c:v>
                </c:pt>
                <c:pt idx="1209">
                  <c:v>-0.31937831773655134</c:v>
                </c:pt>
                <c:pt idx="1210">
                  <c:v>-0.33251245006293428</c:v>
                </c:pt>
                <c:pt idx="1211">
                  <c:v>-0.31281125157335954</c:v>
                </c:pt>
                <c:pt idx="1212">
                  <c:v>-0.31406993925463794</c:v>
                </c:pt>
                <c:pt idx="1213">
                  <c:v>-0.32654736496470199</c:v>
                </c:pt>
                <c:pt idx="1214">
                  <c:v>-0.32698516937558159</c:v>
                </c:pt>
                <c:pt idx="1215">
                  <c:v>-0.32901001477589892</c:v>
                </c:pt>
                <c:pt idx="1216">
                  <c:v>-0.34389536474579985</c:v>
                </c:pt>
                <c:pt idx="1217">
                  <c:v>-0.34602966124883711</c:v>
                </c:pt>
                <c:pt idx="1218">
                  <c:v>-0.34236304930772177</c:v>
                </c:pt>
                <c:pt idx="1219">
                  <c:v>-0.34373118809171987</c:v>
                </c:pt>
                <c:pt idx="1220">
                  <c:v>-0.33601488534996993</c:v>
                </c:pt>
                <c:pt idx="1221">
                  <c:v>-0.3256170305915832</c:v>
                </c:pt>
                <c:pt idx="1222">
                  <c:v>-0.32977617249493779</c:v>
                </c:pt>
                <c:pt idx="1223">
                  <c:v>-0.33825863295572689</c:v>
                </c:pt>
                <c:pt idx="1224">
                  <c:v>-0.357740929239862</c:v>
                </c:pt>
                <c:pt idx="1225">
                  <c:v>-0.38050675860559285</c:v>
                </c:pt>
                <c:pt idx="1226">
                  <c:v>-0.38685492256334469</c:v>
                </c:pt>
                <c:pt idx="1227">
                  <c:v>-0.4062277677447601</c:v>
                </c:pt>
                <c:pt idx="1228">
                  <c:v>-0.4062277677447601</c:v>
                </c:pt>
                <c:pt idx="1229">
                  <c:v>-0.39927762272204903</c:v>
                </c:pt>
                <c:pt idx="1230">
                  <c:v>-0.38296940841678973</c:v>
                </c:pt>
                <c:pt idx="1231">
                  <c:v>-0.36113391342417772</c:v>
                </c:pt>
                <c:pt idx="1232">
                  <c:v>-0.35812400809938161</c:v>
                </c:pt>
                <c:pt idx="1233">
                  <c:v>-0.34400481584851983</c:v>
                </c:pt>
                <c:pt idx="1234">
                  <c:v>-0.34783560444371481</c:v>
                </c:pt>
                <c:pt idx="1235">
                  <c:v>-0.36441744650577346</c:v>
                </c:pt>
                <c:pt idx="1236">
                  <c:v>-0.3590543424725004</c:v>
                </c:pt>
                <c:pt idx="1237">
                  <c:v>-0.35538773053138506</c:v>
                </c:pt>
                <c:pt idx="1238">
                  <c:v>-0.35724839927762275</c:v>
                </c:pt>
                <c:pt idx="1239">
                  <c:v>-0.35314398292562782</c:v>
                </c:pt>
                <c:pt idx="1240">
                  <c:v>-0.35314398292562782</c:v>
                </c:pt>
                <c:pt idx="1241">
                  <c:v>-0.36359656323537459</c:v>
                </c:pt>
                <c:pt idx="1242">
                  <c:v>-0.38477535161166737</c:v>
                </c:pt>
                <c:pt idx="1243">
                  <c:v>-0.39013845564494071</c:v>
                </c:pt>
                <c:pt idx="1244">
                  <c:v>-0.39183494773709843</c:v>
                </c:pt>
                <c:pt idx="1245">
                  <c:v>-0.39172549663437845</c:v>
                </c:pt>
                <c:pt idx="1246">
                  <c:v>-0.36408909319761384</c:v>
                </c:pt>
                <c:pt idx="1247">
                  <c:v>-0.34225359820500184</c:v>
                </c:pt>
                <c:pt idx="1248">
                  <c:v>-0.34964154763859245</c:v>
                </c:pt>
                <c:pt idx="1249">
                  <c:v>-0.34865648771411367</c:v>
                </c:pt>
                <c:pt idx="1250">
                  <c:v>-0.36036775570513885</c:v>
                </c:pt>
                <c:pt idx="1251">
                  <c:v>-0.40551633557708094</c:v>
                </c:pt>
                <c:pt idx="1252">
                  <c:v>-0.39894926941388947</c:v>
                </c:pt>
                <c:pt idx="1253">
                  <c:v>-0.39982487823564827</c:v>
                </c:pt>
                <c:pt idx="1254">
                  <c:v>-0.40360094127948326</c:v>
                </c:pt>
                <c:pt idx="1255">
                  <c:v>-0.38783998248782348</c:v>
                </c:pt>
                <c:pt idx="1256">
                  <c:v>-0.3984020139002899</c:v>
                </c:pt>
                <c:pt idx="1257">
                  <c:v>-0.39993432933836798</c:v>
                </c:pt>
                <c:pt idx="1258">
                  <c:v>-0.3751436545723198</c:v>
                </c:pt>
                <c:pt idx="1259">
                  <c:v>-0.401466644776446</c:v>
                </c:pt>
                <c:pt idx="1260">
                  <c:v>-0.41120779291851356</c:v>
                </c:pt>
                <c:pt idx="1261">
                  <c:v>-0.4080884364909978</c:v>
                </c:pt>
                <c:pt idx="1262">
                  <c:v>-0.41832211459530461</c:v>
                </c:pt>
                <c:pt idx="1263">
                  <c:v>-0.42379466973129759</c:v>
                </c:pt>
                <c:pt idx="1264">
                  <c:v>-0.39982487823564827</c:v>
                </c:pt>
                <c:pt idx="1265">
                  <c:v>-0.40168554698188597</c:v>
                </c:pt>
                <c:pt idx="1266">
                  <c:v>-0.4120286761889127</c:v>
                </c:pt>
                <c:pt idx="1267">
                  <c:v>-0.41367044272971043</c:v>
                </c:pt>
                <c:pt idx="1268">
                  <c:v>-0.43129207026760791</c:v>
                </c:pt>
                <c:pt idx="1269">
                  <c:v>-0.44179937612871462</c:v>
                </c:pt>
                <c:pt idx="1270">
                  <c:v>-0.441471022820555</c:v>
                </c:pt>
                <c:pt idx="1271">
                  <c:v>-0.43419252448968432</c:v>
                </c:pt>
                <c:pt idx="1272">
                  <c:v>-0.41224757839435233</c:v>
                </c:pt>
                <c:pt idx="1273">
                  <c:v>-0.40617304219340011</c:v>
                </c:pt>
                <c:pt idx="1274">
                  <c:v>-0.40119301701964638</c:v>
                </c:pt>
                <c:pt idx="1275">
                  <c:v>-0.38362611503310895</c:v>
                </c:pt>
                <c:pt idx="1276">
                  <c:v>-0.39676024735949217</c:v>
                </c:pt>
                <c:pt idx="1277">
                  <c:v>-0.4121928528429924</c:v>
                </c:pt>
                <c:pt idx="1278">
                  <c:v>-0.41700870136266616</c:v>
                </c:pt>
                <c:pt idx="1279">
                  <c:v>-0.42144147102282065</c:v>
                </c:pt>
                <c:pt idx="1280">
                  <c:v>-0.43419252448968432</c:v>
                </c:pt>
                <c:pt idx="1281">
                  <c:v>-0.43873474525255851</c:v>
                </c:pt>
                <c:pt idx="1282">
                  <c:v>-0.4505007387949434</c:v>
                </c:pt>
                <c:pt idx="1283">
                  <c:v>-0.46949050511683893</c:v>
                </c:pt>
                <c:pt idx="1284">
                  <c:v>-0.46998303507907846</c:v>
                </c:pt>
                <c:pt idx="1285">
                  <c:v>-0.46938105401411928</c:v>
                </c:pt>
                <c:pt idx="1286">
                  <c:v>-0.44913260001094496</c:v>
                </c:pt>
                <c:pt idx="1287">
                  <c:v>-0.4371477042631205</c:v>
                </c:pt>
                <c:pt idx="1288">
                  <c:v>-0.43484923110600326</c:v>
                </c:pt>
                <c:pt idx="1289">
                  <c:v>-0.41706342691402615</c:v>
                </c:pt>
                <c:pt idx="1290">
                  <c:v>-0.42330213976905801</c:v>
                </c:pt>
                <c:pt idx="1291">
                  <c:v>-0.4103321840967547</c:v>
                </c:pt>
                <c:pt idx="1292">
                  <c:v>-0.39238220325069767</c:v>
                </c:pt>
                <c:pt idx="1293">
                  <c:v>-0.40518798226892133</c:v>
                </c:pt>
                <c:pt idx="1294">
                  <c:v>-0.39763585618125102</c:v>
                </c:pt>
                <c:pt idx="1295">
                  <c:v>-0.38127291632463201</c:v>
                </c:pt>
                <c:pt idx="1296">
                  <c:v>-0.35949214688337999</c:v>
                </c:pt>
                <c:pt idx="1297">
                  <c:v>-0.32474142176982435</c:v>
                </c:pt>
                <c:pt idx="1298">
                  <c:v>-0.32211459530454783</c:v>
                </c:pt>
                <c:pt idx="1299">
                  <c:v>-0.33634323865812954</c:v>
                </c:pt>
                <c:pt idx="1300">
                  <c:v>-0.35172111859026978</c:v>
                </c:pt>
                <c:pt idx="1301">
                  <c:v>-0.39183494773709843</c:v>
                </c:pt>
                <c:pt idx="1302">
                  <c:v>-0.42948612707273021</c:v>
                </c:pt>
                <c:pt idx="1303">
                  <c:v>-0.44179937612871462</c:v>
                </c:pt>
                <c:pt idx="1304">
                  <c:v>-0.45121217096262256</c:v>
                </c:pt>
                <c:pt idx="1305">
                  <c:v>-0.46620697203524319</c:v>
                </c:pt>
                <c:pt idx="1306">
                  <c:v>-0.47540086466371151</c:v>
                </c:pt>
                <c:pt idx="1307">
                  <c:v>-0.45132162206534221</c:v>
                </c:pt>
                <c:pt idx="1308">
                  <c:v>-0.44978930662726418</c:v>
                </c:pt>
                <c:pt idx="1309">
                  <c:v>-0.42625731954249446</c:v>
                </c:pt>
                <c:pt idx="1310">
                  <c:v>-0.42461555300169646</c:v>
                </c:pt>
                <c:pt idx="1311">
                  <c:v>-0.42040168554698187</c:v>
                </c:pt>
                <c:pt idx="1312">
                  <c:v>-0.43495868220872319</c:v>
                </c:pt>
                <c:pt idx="1313">
                  <c:v>-0.46390849887812624</c:v>
                </c:pt>
                <c:pt idx="1314">
                  <c:v>-0.48114704755650411</c:v>
                </c:pt>
                <c:pt idx="1315">
                  <c:v>-0.48787829037377556</c:v>
                </c:pt>
                <c:pt idx="1316">
                  <c:v>-0.50418650467903459</c:v>
                </c:pt>
                <c:pt idx="1317">
                  <c:v>-0.47906747660482685</c:v>
                </c:pt>
                <c:pt idx="1318">
                  <c:v>-0.45734143271493449</c:v>
                </c:pt>
                <c:pt idx="1319">
                  <c:v>-0.4651671865594047</c:v>
                </c:pt>
                <c:pt idx="1320">
                  <c:v>-0.45564494062277677</c:v>
                </c:pt>
                <c:pt idx="1321">
                  <c:v>-0.45816231598533363</c:v>
                </c:pt>
                <c:pt idx="1322">
                  <c:v>-0.48497783615169909</c:v>
                </c:pt>
                <c:pt idx="1323">
                  <c:v>-0.48142067531330374</c:v>
                </c:pt>
                <c:pt idx="1324">
                  <c:v>-0.48185847972418333</c:v>
                </c:pt>
                <c:pt idx="1325">
                  <c:v>-0.48787829037377556</c:v>
                </c:pt>
                <c:pt idx="1326">
                  <c:v>-0.48032616428610525</c:v>
                </c:pt>
                <c:pt idx="1327">
                  <c:v>-0.45400317408197877</c:v>
                </c:pt>
                <c:pt idx="1328">
                  <c:v>-0.4367098998522409</c:v>
                </c:pt>
                <c:pt idx="1329">
                  <c:v>-0.42242653094729921</c:v>
                </c:pt>
                <c:pt idx="1330">
                  <c:v>-0.41750123132490574</c:v>
                </c:pt>
                <c:pt idx="1331">
                  <c:v>-0.4309637169594483</c:v>
                </c:pt>
                <c:pt idx="1332">
                  <c:v>-0.44366004487495198</c:v>
                </c:pt>
                <c:pt idx="1333">
                  <c:v>-0.43079954030536866</c:v>
                </c:pt>
                <c:pt idx="1334">
                  <c:v>-0.43172987467848745</c:v>
                </c:pt>
                <c:pt idx="1335">
                  <c:v>-0.41766540797898538</c:v>
                </c:pt>
                <c:pt idx="1336">
                  <c:v>-0.42122256881738074</c:v>
                </c:pt>
                <c:pt idx="1337">
                  <c:v>-0.45580911727685641</c:v>
                </c:pt>
                <c:pt idx="1338">
                  <c:v>-0.49619657418048468</c:v>
                </c:pt>
                <c:pt idx="1339">
                  <c:v>-0.49192798117441044</c:v>
                </c:pt>
                <c:pt idx="1340">
                  <c:v>-0.4754555902150715</c:v>
                </c:pt>
                <c:pt idx="1341">
                  <c:v>-0.4897389591200132</c:v>
                </c:pt>
                <c:pt idx="1342">
                  <c:v>-0.48952005691457329</c:v>
                </c:pt>
                <c:pt idx="1343">
                  <c:v>-0.50916652985278832</c:v>
                </c:pt>
                <c:pt idx="1344">
                  <c:v>-0.54227548842554596</c:v>
                </c:pt>
                <c:pt idx="1345">
                  <c:v>-0.52711651069884535</c:v>
                </c:pt>
                <c:pt idx="1346">
                  <c:v>-0.4719531549280358</c:v>
                </c:pt>
                <c:pt idx="1347">
                  <c:v>-0.44677940130246807</c:v>
                </c:pt>
                <c:pt idx="1348">
                  <c:v>-0.4223170798445795</c:v>
                </c:pt>
                <c:pt idx="1349">
                  <c:v>-0.41246648059979202</c:v>
                </c:pt>
                <c:pt idx="1350">
                  <c:v>-0.4282274393914518</c:v>
                </c:pt>
                <c:pt idx="1351">
                  <c:v>-0.39604881519181301</c:v>
                </c:pt>
                <c:pt idx="1352">
                  <c:v>-0.38526788157390696</c:v>
                </c:pt>
                <c:pt idx="1353">
                  <c:v>-0.36999945274448642</c:v>
                </c:pt>
                <c:pt idx="1354">
                  <c:v>-0.38751162917966386</c:v>
                </c:pt>
                <c:pt idx="1355">
                  <c:v>-0.38258632955727045</c:v>
                </c:pt>
                <c:pt idx="1356">
                  <c:v>-0.39987960378700826</c:v>
                </c:pt>
                <c:pt idx="1357">
                  <c:v>-0.42149619657418036</c:v>
                </c:pt>
                <c:pt idx="1358">
                  <c:v>-0.43649099764680127</c:v>
                </c:pt>
                <c:pt idx="1359">
                  <c:v>-0.43216767908936671</c:v>
                </c:pt>
                <c:pt idx="1360">
                  <c:v>-0.43884419635527816</c:v>
                </c:pt>
                <c:pt idx="1361">
                  <c:v>-0.44754555902150722</c:v>
                </c:pt>
                <c:pt idx="1362">
                  <c:v>-0.41350626607563079</c:v>
                </c:pt>
                <c:pt idx="1363">
                  <c:v>-0.39342198872653644</c:v>
                </c:pt>
                <c:pt idx="1364">
                  <c:v>-0.42417774859081719</c:v>
                </c:pt>
                <c:pt idx="1365">
                  <c:v>-0.4505007387949434</c:v>
                </c:pt>
                <c:pt idx="1366">
                  <c:v>-0.46018716138565097</c:v>
                </c:pt>
                <c:pt idx="1367">
                  <c:v>-0.48207738192962296</c:v>
                </c:pt>
                <c:pt idx="1368">
                  <c:v>-0.48858972254145472</c:v>
                </c:pt>
                <c:pt idx="1369">
                  <c:v>-0.48771411371969559</c:v>
                </c:pt>
                <c:pt idx="1370">
                  <c:v>-0.47611229683139067</c:v>
                </c:pt>
                <c:pt idx="1371">
                  <c:v>-0.52832047282876382</c:v>
                </c:pt>
                <c:pt idx="1372">
                  <c:v>-0.50517156460351342</c:v>
                </c:pt>
                <c:pt idx="1373">
                  <c:v>-0.51086302194494604</c:v>
                </c:pt>
                <c:pt idx="1374">
                  <c:v>-0.50199748262463728</c:v>
                </c:pt>
                <c:pt idx="1375">
                  <c:v>-0.48585344497345823</c:v>
                </c:pt>
                <c:pt idx="1376">
                  <c:v>-0.46981885842499854</c:v>
                </c:pt>
                <c:pt idx="1377">
                  <c:v>-0.46210255568324859</c:v>
                </c:pt>
                <c:pt idx="1378">
                  <c:v>-0.44513763476167034</c:v>
                </c:pt>
                <c:pt idx="1379">
                  <c:v>-0.43878947080391817</c:v>
                </c:pt>
                <c:pt idx="1380">
                  <c:v>-0.4412521206151151</c:v>
                </c:pt>
                <c:pt idx="1381">
                  <c:v>-0.44278443605319312</c:v>
                </c:pt>
                <c:pt idx="1382">
                  <c:v>-0.45690362830405518</c:v>
                </c:pt>
                <c:pt idx="1383">
                  <c:v>-0.46330651781316701</c:v>
                </c:pt>
                <c:pt idx="1384">
                  <c:v>-0.4767142778963499</c:v>
                </c:pt>
                <c:pt idx="1385">
                  <c:v>-0.51234061183166413</c:v>
                </c:pt>
                <c:pt idx="1386">
                  <c:v>-0.55814589831992567</c:v>
                </c:pt>
                <c:pt idx="1387">
                  <c:v>-0.56449406227767751</c:v>
                </c:pt>
                <c:pt idx="1388">
                  <c:v>-0.56837957642423254</c:v>
                </c:pt>
                <c:pt idx="1389">
                  <c:v>-0.5597876648607234</c:v>
                </c:pt>
                <c:pt idx="1390">
                  <c:v>-0.5160619493241394</c:v>
                </c:pt>
                <c:pt idx="1391">
                  <c:v>-0.48568926831937831</c:v>
                </c:pt>
                <c:pt idx="1392">
                  <c:v>-0.47726153340994915</c:v>
                </c:pt>
                <c:pt idx="1393">
                  <c:v>-0.46620697203524319</c:v>
                </c:pt>
                <c:pt idx="1394">
                  <c:v>-0.4531822908115799</c:v>
                </c:pt>
                <c:pt idx="1395">
                  <c:v>-0.45323701636293989</c:v>
                </c:pt>
                <c:pt idx="1396">
                  <c:v>-0.45039128769222342</c:v>
                </c:pt>
                <c:pt idx="1397">
                  <c:v>-0.45055546434630334</c:v>
                </c:pt>
                <c:pt idx="1398">
                  <c:v>-0.45126689651398227</c:v>
                </c:pt>
                <c:pt idx="1399">
                  <c:v>-0.46883379850052004</c:v>
                </c:pt>
                <c:pt idx="1400">
                  <c:v>-0.49997263722432</c:v>
                </c:pt>
                <c:pt idx="1401">
                  <c:v>-0.51398237837246208</c:v>
                </c:pt>
                <c:pt idx="1402">
                  <c:v>-0.50692278224703102</c:v>
                </c:pt>
                <c:pt idx="1403">
                  <c:v>-0.46845071964100043</c:v>
                </c:pt>
                <c:pt idx="1404">
                  <c:v>-0.41553111147594812</c:v>
                </c:pt>
                <c:pt idx="1405">
                  <c:v>-0.38121819077327201</c:v>
                </c:pt>
                <c:pt idx="1406">
                  <c:v>-0.38931757237454157</c:v>
                </c:pt>
                <c:pt idx="1407">
                  <c:v>-0.44103321840967546</c:v>
                </c:pt>
                <c:pt idx="1408">
                  <c:v>-0.49800251737536266</c:v>
                </c:pt>
                <c:pt idx="1409">
                  <c:v>-0.55278279428665233</c:v>
                </c:pt>
                <c:pt idx="1410">
                  <c:v>-0.54884255458873743</c:v>
                </c:pt>
                <c:pt idx="1411">
                  <c:v>-0.54254911618234558</c:v>
                </c:pt>
                <c:pt idx="1412">
                  <c:v>-0.51901712909757558</c:v>
                </c:pt>
                <c:pt idx="1413">
                  <c:v>-0.50757948886335025</c:v>
                </c:pt>
                <c:pt idx="1414">
                  <c:v>-0.49034094018497243</c:v>
                </c:pt>
                <c:pt idx="1415">
                  <c:v>-0.49181853007169052</c:v>
                </c:pt>
                <c:pt idx="1416">
                  <c:v>-0.51940020795709507</c:v>
                </c:pt>
                <c:pt idx="1417">
                  <c:v>-0.50894762764734869</c:v>
                </c:pt>
                <c:pt idx="1418">
                  <c:v>-0.49351502216384818</c:v>
                </c:pt>
                <c:pt idx="1419">
                  <c:v>-0.48590817052481794</c:v>
                </c:pt>
                <c:pt idx="1420">
                  <c:v>-0.46122694686148974</c:v>
                </c:pt>
                <c:pt idx="1421">
                  <c:v>-0.43687407650632087</c:v>
                </c:pt>
                <c:pt idx="1422">
                  <c:v>-0.39489957861325453</c:v>
                </c:pt>
                <c:pt idx="1423">
                  <c:v>-0.38203907404367088</c:v>
                </c:pt>
                <c:pt idx="1424">
                  <c:v>-0.41180977398347279</c:v>
                </c:pt>
                <c:pt idx="1425">
                  <c:v>-0.42932195041865057</c:v>
                </c:pt>
                <c:pt idx="1426">
                  <c:v>-0.49159962786625083</c:v>
                </c:pt>
                <c:pt idx="1427">
                  <c:v>-0.52339517320637008</c:v>
                </c:pt>
                <c:pt idx="1428">
                  <c:v>-0.47386854922563343</c:v>
                </c:pt>
                <c:pt idx="1429">
                  <c:v>-0.44716248016198767</c:v>
                </c:pt>
                <c:pt idx="1430">
                  <c:v>-0.38455644940622774</c:v>
                </c:pt>
                <c:pt idx="1431">
                  <c:v>-0.41323263831883117</c:v>
                </c:pt>
                <c:pt idx="1432">
                  <c:v>-0.44814754008646646</c:v>
                </c:pt>
                <c:pt idx="1433">
                  <c:v>-0.54588737481530125</c:v>
                </c:pt>
                <c:pt idx="1434">
                  <c:v>-0.58310074974005355</c:v>
                </c:pt>
                <c:pt idx="1435">
                  <c:v>-0.58906583483828601</c:v>
                </c:pt>
                <c:pt idx="1436">
                  <c:v>-0.53368357686203682</c:v>
                </c:pt>
                <c:pt idx="1437">
                  <c:v>-0.51414655502654172</c:v>
                </c:pt>
                <c:pt idx="1438">
                  <c:v>-0.51688283259453827</c:v>
                </c:pt>
                <c:pt idx="1439">
                  <c:v>-0.50391287692223496</c:v>
                </c:pt>
                <c:pt idx="1440">
                  <c:v>-0.52164395556285237</c:v>
                </c:pt>
                <c:pt idx="1441">
                  <c:v>-0.50068406939199916</c:v>
                </c:pt>
                <c:pt idx="1442">
                  <c:v>-0.48098287090242448</c:v>
                </c:pt>
                <c:pt idx="1443">
                  <c:v>-0.45033656214086343</c:v>
                </c:pt>
                <c:pt idx="1444">
                  <c:v>-0.37585508673999901</c:v>
                </c:pt>
                <c:pt idx="1445">
                  <c:v>-0.3135226837410387</c:v>
                </c:pt>
                <c:pt idx="1446">
                  <c:v>-0.34345756033492025</c:v>
                </c:pt>
                <c:pt idx="1447">
                  <c:v>-0.30520439993432924</c:v>
                </c:pt>
                <c:pt idx="1448">
                  <c:v>-0.2899906966562687</c:v>
                </c:pt>
                <c:pt idx="1449">
                  <c:v>-0.32058227986646975</c:v>
                </c:pt>
                <c:pt idx="1450">
                  <c:v>-0.31773655119575328</c:v>
                </c:pt>
                <c:pt idx="1451">
                  <c:v>-0.36359656323537459</c:v>
                </c:pt>
                <c:pt idx="1452">
                  <c:v>-0.42587424068297486</c:v>
                </c:pt>
                <c:pt idx="1453">
                  <c:v>-0.47879384884802723</c:v>
                </c:pt>
                <c:pt idx="1454">
                  <c:v>-0.48514201280577907</c:v>
                </c:pt>
                <c:pt idx="1455">
                  <c:v>-0.51961911016253481</c:v>
                </c:pt>
                <c:pt idx="1456">
                  <c:v>-0.4767142778963499</c:v>
                </c:pt>
                <c:pt idx="1457">
                  <c:v>-0.45000820883270409</c:v>
                </c:pt>
                <c:pt idx="1458">
                  <c:v>-0.48142067531330374</c:v>
                </c:pt>
                <c:pt idx="1459">
                  <c:v>-0.50385815137087497</c:v>
                </c:pt>
                <c:pt idx="1460">
                  <c:v>-0.527225961801565</c:v>
                </c:pt>
                <c:pt idx="1461">
                  <c:v>-0.55114102774585461</c:v>
                </c:pt>
                <c:pt idx="1462">
                  <c:v>-0.56837957642423254</c:v>
                </c:pt>
                <c:pt idx="1463">
                  <c:v>-0.59683686313139594</c:v>
                </c:pt>
                <c:pt idx="1464">
                  <c:v>-0.61845345591856837</c:v>
                </c:pt>
                <c:pt idx="1465">
                  <c:v>-0.59618015651507672</c:v>
                </c:pt>
                <c:pt idx="1466">
                  <c:v>-0.58091172768565658</c:v>
                </c:pt>
                <c:pt idx="1467">
                  <c:v>-0.58523504624309075</c:v>
                </c:pt>
                <c:pt idx="1468">
                  <c:v>-0.55130520439993425</c:v>
                </c:pt>
                <c:pt idx="1469">
                  <c:v>-0.54977288896185628</c:v>
                </c:pt>
                <c:pt idx="1470">
                  <c:v>-0.53609150112187376</c:v>
                </c:pt>
                <c:pt idx="1471">
                  <c:v>-0.51814152027581672</c:v>
                </c:pt>
                <c:pt idx="1472">
                  <c:v>-0.56766814425655332</c:v>
                </c:pt>
                <c:pt idx="1473">
                  <c:v>-0.56432988562359754</c:v>
                </c:pt>
                <c:pt idx="1474">
                  <c:v>-0.52175340666557202</c:v>
                </c:pt>
                <c:pt idx="1475">
                  <c:v>-0.65407978985388282</c:v>
                </c:pt>
                <c:pt idx="1476">
                  <c:v>-0.66704974552618612</c:v>
                </c:pt>
                <c:pt idx="1477">
                  <c:v>-0.63771684999726386</c:v>
                </c:pt>
                <c:pt idx="1478">
                  <c:v>-0.62600558200623868</c:v>
                </c:pt>
                <c:pt idx="1479">
                  <c:v>-0.6403984020139003</c:v>
                </c:pt>
                <c:pt idx="1480">
                  <c:v>-0.58819022601652726</c:v>
                </c:pt>
                <c:pt idx="1481">
                  <c:v>-0.53313632134843758</c:v>
                </c:pt>
                <c:pt idx="1482">
                  <c:v>-0.5138729272697421</c:v>
                </c:pt>
                <c:pt idx="1483">
                  <c:v>-0.46856017074372008</c:v>
                </c:pt>
                <c:pt idx="1484">
                  <c:v>-0.36901439282000759</c:v>
                </c:pt>
                <c:pt idx="1485">
                  <c:v>-0.37985005198927391</c:v>
                </c:pt>
                <c:pt idx="1486">
                  <c:v>-0.33349750998741307</c:v>
                </c:pt>
                <c:pt idx="1487">
                  <c:v>-0.45701307940677488</c:v>
                </c:pt>
                <c:pt idx="1488">
                  <c:v>-0.58485196738357148</c:v>
                </c:pt>
                <c:pt idx="1489">
                  <c:v>-0.64964702019372833</c:v>
                </c:pt>
                <c:pt idx="1490">
                  <c:v>-0.66776117769386534</c:v>
                </c:pt>
                <c:pt idx="1491">
                  <c:v>-0.72981995293602586</c:v>
                </c:pt>
                <c:pt idx="1492">
                  <c:v>-0.57160838395446822</c:v>
                </c:pt>
                <c:pt idx="1493">
                  <c:v>-0.4938433754720078</c:v>
                </c:pt>
                <c:pt idx="1494">
                  <c:v>-0.51239533738302412</c:v>
                </c:pt>
                <c:pt idx="1495">
                  <c:v>-0.43676462540360089</c:v>
                </c:pt>
                <c:pt idx="1496">
                  <c:v>-0.47228150823619541</c:v>
                </c:pt>
                <c:pt idx="1497">
                  <c:v>-0.66371148689323045</c:v>
                </c:pt>
                <c:pt idx="1498">
                  <c:v>-0.63492584687790732</c:v>
                </c:pt>
                <c:pt idx="1499">
                  <c:v>-0.73168062168226355</c:v>
                </c:pt>
                <c:pt idx="1500">
                  <c:v>-0.6472390959338914</c:v>
                </c:pt>
                <c:pt idx="1501">
                  <c:v>-0.66956712088874304</c:v>
                </c:pt>
                <c:pt idx="1502">
                  <c:v>-0.63339353143982935</c:v>
                </c:pt>
                <c:pt idx="1503">
                  <c:v>-0.61845345591856837</c:v>
                </c:pt>
                <c:pt idx="1504">
                  <c:v>-0.72801400974114816</c:v>
                </c:pt>
                <c:pt idx="1505">
                  <c:v>-0.88835987522574289</c:v>
                </c:pt>
                <c:pt idx="1506">
                  <c:v>-0.90713073934219879</c:v>
                </c:pt>
                <c:pt idx="1507">
                  <c:v>-0.89903135774092924</c:v>
                </c:pt>
                <c:pt idx="1508">
                  <c:v>-0.77091884200733318</c:v>
                </c:pt>
                <c:pt idx="1509">
                  <c:v>-0.70163629398566185</c:v>
                </c:pt>
                <c:pt idx="1510">
                  <c:v>-0.45389372297925906</c:v>
                </c:pt>
                <c:pt idx="1511">
                  <c:v>-0.49094292124993166</c:v>
                </c:pt>
                <c:pt idx="1512">
                  <c:v>-0.50467903464127417</c:v>
                </c:pt>
                <c:pt idx="1513">
                  <c:v>-0.49181853007169052</c:v>
                </c:pt>
                <c:pt idx="1514">
                  <c:v>-0.42614786843977448</c:v>
                </c:pt>
                <c:pt idx="1515">
                  <c:v>-0.62770207409839662</c:v>
                </c:pt>
                <c:pt idx="1516">
                  <c:v>-0.58534449734581073</c:v>
                </c:pt>
                <c:pt idx="1517">
                  <c:v>-0.73972527773217323</c:v>
                </c:pt>
                <c:pt idx="1518">
                  <c:v>-0.95140371039238225</c:v>
                </c:pt>
                <c:pt idx="1519">
                  <c:v>-0.9790401138291468</c:v>
                </c:pt>
                <c:pt idx="1520">
                  <c:v>-0.99573140699392548</c:v>
                </c:pt>
                <c:pt idx="1521">
                  <c:v>-1.0356263339353142</c:v>
                </c:pt>
                <c:pt idx="1522">
                  <c:v>-0.79981393312537619</c:v>
                </c:pt>
                <c:pt idx="1523">
                  <c:v>-0.74787938488480277</c:v>
                </c:pt>
                <c:pt idx="1524">
                  <c:v>-0.82942045641109829</c:v>
                </c:pt>
                <c:pt idx="1525">
                  <c:v>-0.9960050347507251</c:v>
                </c:pt>
                <c:pt idx="1526">
                  <c:v>-1.0311388387238001</c:v>
                </c:pt>
                <c:pt idx="1527">
                  <c:v>-1.0933617906200404</c:v>
                </c:pt>
                <c:pt idx="1528">
                  <c:v>-1.0157609587916598</c:v>
                </c:pt>
                <c:pt idx="1529">
                  <c:v>-0.80063481639577527</c:v>
                </c:pt>
                <c:pt idx="1530">
                  <c:v>-0.58184206205877542</c:v>
                </c:pt>
                <c:pt idx="1531">
                  <c:v>-0.50139550155967805</c:v>
                </c:pt>
                <c:pt idx="1532">
                  <c:v>-0.50812674437694949</c:v>
                </c:pt>
                <c:pt idx="1533">
                  <c:v>-0.5294697094073223</c:v>
                </c:pt>
                <c:pt idx="1534">
                  <c:v>-0.59585180320691722</c:v>
                </c:pt>
                <c:pt idx="1535">
                  <c:v>-0.77847096809500349</c:v>
                </c:pt>
                <c:pt idx="1536">
                  <c:v>-0.74574508838176545</c:v>
                </c:pt>
                <c:pt idx="1537">
                  <c:v>-0.70070595961254301</c:v>
                </c:pt>
                <c:pt idx="1538">
                  <c:v>-0.73408854594210038</c:v>
                </c:pt>
                <c:pt idx="1539">
                  <c:v>-0.65391561319980285</c:v>
                </c:pt>
                <c:pt idx="1540">
                  <c:v>-0.58375745635637266</c:v>
                </c:pt>
                <c:pt idx="1541">
                  <c:v>-0.76779948557981725</c:v>
                </c:pt>
                <c:pt idx="1542">
                  <c:v>-0.93345372954632511</c:v>
                </c:pt>
                <c:pt idx="1543">
                  <c:v>-1.0415914190335467</c:v>
                </c:pt>
                <c:pt idx="1544">
                  <c:v>-1.1374158594647841</c:v>
                </c:pt>
                <c:pt idx="1545">
                  <c:v>-1.0816505226290154</c:v>
                </c:pt>
                <c:pt idx="1546">
                  <c:v>-0.91752859410058552</c:v>
                </c:pt>
                <c:pt idx="1547">
                  <c:v>-0.66053740491435431</c:v>
                </c:pt>
                <c:pt idx="1548">
                  <c:v>-0.575001368138784</c:v>
                </c:pt>
                <c:pt idx="1549">
                  <c:v>-0.6646418212663493</c:v>
                </c:pt>
                <c:pt idx="1550">
                  <c:v>-0.72582498768675097</c:v>
                </c:pt>
                <c:pt idx="1551">
                  <c:v>-0.76013790838942696</c:v>
                </c:pt>
                <c:pt idx="1552">
                  <c:v>-0.97094073222787713</c:v>
                </c:pt>
                <c:pt idx="1553">
                  <c:v>-1.0022437476057571</c:v>
                </c:pt>
                <c:pt idx="1554">
                  <c:v>-1.2600010945110272</c:v>
                </c:pt>
                <c:pt idx="1555">
                  <c:v>-1.5135445739615825</c:v>
                </c:pt>
                <c:pt idx="1556">
                  <c:v>-1.4300881081376895</c:v>
                </c:pt>
                <c:pt idx="1557">
                  <c:v>-1.3694521972308871</c:v>
                </c:pt>
                <c:pt idx="1558">
                  <c:v>-1.3516663930389097</c:v>
                </c:pt>
                <c:pt idx="1559">
                  <c:v>-1.1411371969572595</c:v>
                </c:pt>
                <c:pt idx="1560">
                  <c:v>-1.1248837082033603</c:v>
                </c:pt>
                <c:pt idx="1561">
                  <c:v>-1.2210365019427571</c:v>
                </c:pt>
                <c:pt idx="1562">
                  <c:v>-1.257155365840311</c:v>
                </c:pt>
                <c:pt idx="1563">
                  <c:v>-1.0355168828325945</c:v>
                </c:pt>
                <c:pt idx="1564">
                  <c:v>-0.92836425326985172</c:v>
                </c:pt>
                <c:pt idx="1565">
                  <c:v>-0.67328845838121798</c:v>
                </c:pt>
                <c:pt idx="1566">
                  <c:v>-0.43835166639303891</c:v>
                </c:pt>
                <c:pt idx="1567">
                  <c:v>-0.15919662890603625</c:v>
                </c:pt>
                <c:pt idx="1568">
                  <c:v>0.20396212991845905</c:v>
                </c:pt>
                <c:pt idx="1569">
                  <c:v>0.31948776883927099</c:v>
                </c:pt>
                <c:pt idx="1570">
                  <c:v>5.1223116072894322E-2</c:v>
                </c:pt>
                <c:pt idx="1571">
                  <c:v>-0.13385869862638855</c:v>
                </c:pt>
                <c:pt idx="1572">
                  <c:v>-0.49937065615936077</c:v>
                </c:pt>
                <c:pt idx="1573">
                  <c:v>-0.95764242324741422</c:v>
                </c:pt>
                <c:pt idx="1574">
                  <c:v>-1.2146883379850051</c:v>
                </c:pt>
                <c:pt idx="1575">
                  <c:v>-0.94948831609478457</c:v>
                </c:pt>
                <c:pt idx="1576">
                  <c:v>-0.74935697477152075</c:v>
                </c:pt>
                <c:pt idx="1577">
                  <c:v>-0.74744158047392328</c:v>
                </c:pt>
                <c:pt idx="1578">
                  <c:v>-0.52760904066108461</c:v>
                </c:pt>
                <c:pt idx="1579">
                  <c:v>-0.6739451649975372</c:v>
                </c:pt>
                <c:pt idx="1580">
                  <c:v>-1.1387292726974223</c:v>
                </c:pt>
                <c:pt idx="1581">
                  <c:v>-1.4810375964537841</c:v>
                </c:pt>
                <c:pt idx="1582">
                  <c:v>-1.7204509385432056</c:v>
                </c:pt>
                <c:pt idx="1583">
                  <c:v>-1.6731242817271383</c:v>
                </c:pt>
                <c:pt idx="1584">
                  <c:v>-1.5613637607398894</c:v>
                </c:pt>
                <c:pt idx="1585">
                  <c:v>-1.2911946587861873</c:v>
                </c:pt>
                <c:pt idx="1586">
                  <c:v>-0.94625950856454877</c:v>
                </c:pt>
                <c:pt idx="1587">
                  <c:v>-0.73228260274722268</c:v>
                </c:pt>
                <c:pt idx="1588">
                  <c:v>-0.77918240026268271</c:v>
                </c:pt>
                <c:pt idx="1589">
                  <c:v>-0.53576314781371415</c:v>
                </c:pt>
                <c:pt idx="1590">
                  <c:v>-0.70634269140261596</c:v>
                </c:pt>
                <c:pt idx="1591">
                  <c:v>-0.63279155037487012</c:v>
                </c:pt>
                <c:pt idx="1592">
                  <c:v>-1.0962075192907568</c:v>
                </c:pt>
                <c:pt idx="1593">
                  <c:v>-1.0674766048267936</c:v>
                </c:pt>
                <c:pt idx="1594">
                  <c:v>-1.2451704700924862</c:v>
                </c:pt>
                <c:pt idx="1595">
                  <c:v>-1.6244732665681607</c:v>
                </c:pt>
                <c:pt idx="1596">
                  <c:v>-1.4755650413177912</c:v>
                </c:pt>
                <c:pt idx="1597">
                  <c:v>-0.97384118644995343</c:v>
                </c:pt>
                <c:pt idx="1598">
                  <c:v>-0.79051058939418806</c:v>
                </c:pt>
                <c:pt idx="1599">
                  <c:v>-0.42149619657418036</c:v>
                </c:pt>
                <c:pt idx="1600">
                  <c:v>0.23586712636129822</c:v>
                </c:pt>
                <c:pt idx="1601">
                  <c:v>7.6451595249822049E-2</c:v>
                </c:pt>
                <c:pt idx="1602">
                  <c:v>-0.22103650194275698</c:v>
                </c:pt>
                <c:pt idx="1603">
                  <c:v>-0.92956821539977019</c:v>
                </c:pt>
                <c:pt idx="1604">
                  <c:v>-1.2008427734909428</c:v>
                </c:pt>
                <c:pt idx="1605">
                  <c:v>-1.6107864061730424</c:v>
                </c:pt>
                <c:pt idx="1606">
                  <c:v>-1.7089093197613967</c:v>
                </c:pt>
                <c:pt idx="1607">
                  <c:v>-1.5666338313358508</c:v>
                </c:pt>
                <c:pt idx="1608">
                  <c:v>-1.2959010562031412</c:v>
                </c:pt>
                <c:pt idx="1609">
                  <c:v>-1.0793520494718984</c:v>
                </c:pt>
                <c:pt idx="1610">
                  <c:v>-1.3364526897608493</c:v>
                </c:pt>
                <c:pt idx="1611">
                  <c:v>-1.7409128221966834</c:v>
                </c:pt>
                <c:pt idx="1612">
                  <c:v>-1.9994089640453128</c:v>
                </c:pt>
                <c:pt idx="1613">
                  <c:v>-2.2485743993870737</c:v>
                </c:pt>
                <c:pt idx="1614">
                  <c:v>-2.4646472938214852</c:v>
                </c:pt>
                <c:pt idx="1615">
                  <c:v>-2.2138619821594703</c:v>
                </c:pt>
                <c:pt idx="1616">
                  <c:v>-2.1003124828982651</c:v>
                </c:pt>
                <c:pt idx="1617">
                  <c:v>-2.1017840529743337</c:v>
                </c:pt>
                <c:pt idx="1618">
                  <c:v>-1.6285174848136594</c:v>
                </c:pt>
                <c:pt idx="1619">
                  <c:v>-1.5758769769605427</c:v>
                </c:pt>
                <c:pt idx="1620">
                  <c:v>-1.5542275488425548</c:v>
                </c:pt>
                <c:pt idx="1621">
                  <c:v>-1.1402615881355005</c:v>
                </c:pt>
                <c:pt idx="1622">
                  <c:v>-0.54205658622010633</c:v>
                </c:pt>
                <c:pt idx="1623">
                  <c:v>-0.29535380068954203</c:v>
                </c:pt>
                <c:pt idx="1624">
                  <c:v>0.39074043670989994</c:v>
                </c:pt>
                <c:pt idx="1625">
                  <c:v>-0.43993870738247698</c:v>
                </c:pt>
                <c:pt idx="1626">
                  <c:v>-0.66513435122858855</c:v>
                </c:pt>
                <c:pt idx="1627">
                  <c:v>-8.6466371148689214E-2</c:v>
                </c:pt>
                <c:pt idx="1628">
                  <c:v>-0.17140042685930068</c:v>
                </c:pt>
                <c:pt idx="1629">
                  <c:v>-0.58769769605428768</c:v>
                </c:pt>
                <c:pt idx="1630">
                  <c:v>-0.6660099600503474</c:v>
                </c:pt>
                <c:pt idx="1631">
                  <c:v>-1.3326219011656542</c:v>
                </c:pt>
                <c:pt idx="1632">
                  <c:v>-1.9412138127291632</c:v>
                </c:pt>
                <c:pt idx="1633">
                  <c:v>-2.1995184151480327</c:v>
                </c:pt>
                <c:pt idx="1634">
                  <c:v>-1.5376238165599518</c:v>
                </c:pt>
                <c:pt idx="1635">
                  <c:v>-1.5498604498440323</c:v>
                </c:pt>
                <c:pt idx="1636">
                  <c:v>-1.0506211350079353</c:v>
                </c:pt>
                <c:pt idx="1637">
                  <c:v>-0.71039238220325063</c:v>
                </c:pt>
                <c:pt idx="1638">
                  <c:v>-0.58950363924916538</c:v>
                </c:pt>
                <c:pt idx="1639">
                  <c:v>-1.1213812729163246</c:v>
                </c:pt>
                <c:pt idx="1640">
                  <c:v>-1.4918732556230505</c:v>
                </c:pt>
                <c:pt idx="1641">
                  <c:v>-1.483554971816341</c:v>
                </c:pt>
                <c:pt idx="1642">
                  <c:v>-1.8332293547857494</c:v>
                </c:pt>
                <c:pt idx="1643">
                  <c:v>-2.0286532041810323</c:v>
                </c:pt>
                <c:pt idx="1644">
                  <c:v>-1.7361954796694576</c:v>
                </c:pt>
                <c:pt idx="1645">
                  <c:v>-1.3973622284244513</c:v>
                </c:pt>
                <c:pt idx="1646">
                  <c:v>-1.246100804465605</c:v>
                </c:pt>
                <c:pt idx="1647">
                  <c:v>-1.3068461664751272</c:v>
                </c:pt>
                <c:pt idx="1648">
                  <c:v>-1.5004651671865592</c:v>
                </c:pt>
                <c:pt idx="1649">
                  <c:v>-1.5003009905324796</c:v>
                </c:pt>
                <c:pt idx="1650">
                  <c:v>-1.8042248125649865</c:v>
                </c:pt>
                <c:pt idx="1651">
                  <c:v>-1.6640781480873419</c:v>
                </c:pt>
                <c:pt idx="1652">
                  <c:v>-0.93186668855688715</c:v>
                </c:pt>
                <c:pt idx="1653">
                  <c:v>-0.38324303617358935</c:v>
                </c:pt>
                <c:pt idx="1654">
                  <c:v>0.79439610354074319</c:v>
                </c:pt>
                <c:pt idx="1655">
                  <c:v>1.5266239807366062</c:v>
                </c:pt>
                <c:pt idx="1656">
                  <c:v>3.1881464455754394</c:v>
                </c:pt>
                <c:pt idx="1657">
                  <c:v>2.5215345044601323</c:v>
                </c:pt>
                <c:pt idx="1658">
                  <c:v>0.8091172768565642</c:v>
                </c:pt>
                <c:pt idx="1659">
                  <c:v>-1.1634652219121109</c:v>
                </c:pt>
                <c:pt idx="1660">
                  <c:v>-1.9784654955398675</c:v>
                </c:pt>
                <c:pt idx="1661">
                  <c:v>-2.1998194056805125</c:v>
                </c:pt>
                <c:pt idx="1662">
                  <c:v>-2.1246385377332677</c:v>
                </c:pt>
                <c:pt idx="1663">
                  <c:v>-2.0792425983691785</c:v>
                </c:pt>
                <c:pt idx="1664">
                  <c:v>-2.0792425983691785</c:v>
                </c:pt>
                <c:pt idx="1665">
                  <c:v>-2.0792425983691785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6B4F-4516-BF19-047750CB27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13406576"/>
        <c:axId val="1313398256"/>
      </c:scatterChart>
      <c:valAx>
        <c:axId val="1313406576"/>
        <c:scaling>
          <c:orientation val="minMax"/>
          <c:max val="750"/>
          <c:min val="5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398256"/>
        <c:crosses val="autoZero"/>
        <c:crossBetween val="midCat"/>
      </c:valAx>
      <c:valAx>
        <c:axId val="1313398256"/>
        <c:scaling>
          <c:orientation val="minMax"/>
          <c:max val="1.2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3134065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877387135768435E-2"/>
          <c:y val="7.4948441146148612E-2"/>
          <c:w val="0.89235103361568902"/>
          <c:h val="0.68482407020553215"/>
        </c:manualLayout>
      </c:layout>
      <c:scatterChart>
        <c:scatterStyle val="lineMarker"/>
        <c:varyColors val="0"/>
        <c:ser>
          <c:idx val="1"/>
          <c:order val="0"/>
          <c:tx>
            <c:strRef>
              <c:f>'Abs spectrum conc'!$C$3</c:f>
              <c:strCache>
                <c:ptCount val="1"/>
                <c:pt idx="0">
                  <c:v>Phaeodactylum tricornutum</c:v>
                </c:pt>
              </c:strCache>
            </c:strRef>
          </c:tx>
          <c:spPr>
            <a:ln w="19050" cap="rnd">
              <a:solidFill>
                <a:schemeClr val="bg1">
                  <a:lumMod val="6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conc'!$Z$4:$Z$250</c:f>
              <c:numCache>
                <c:formatCode>General</c:formatCode>
                <c:ptCount val="247"/>
                <c:pt idx="0">
                  <c:v>2.6882022471910103</c:v>
                </c:pt>
                <c:pt idx="1">
                  <c:v>2.7106741573033695</c:v>
                </c:pt>
                <c:pt idx="2">
                  <c:v>2.7106741573033704</c:v>
                </c:pt>
                <c:pt idx="3">
                  <c:v>2.668539325842695</c:v>
                </c:pt>
                <c:pt idx="4">
                  <c:v>2.6011235955056171</c:v>
                </c:pt>
                <c:pt idx="5">
                  <c:v>2.5084269662921344</c:v>
                </c:pt>
                <c:pt idx="6">
                  <c:v>2.3707865168539315</c:v>
                </c:pt>
                <c:pt idx="7">
                  <c:v>2.25</c:v>
                </c:pt>
                <c:pt idx="8">
                  <c:v>2.1039325842696619</c:v>
                </c:pt>
                <c:pt idx="9">
                  <c:v>1.9269662921348307</c:v>
                </c:pt>
                <c:pt idx="10">
                  <c:v>1.7752808988764037</c:v>
                </c:pt>
                <c:pt idx="11">
                  <c:v>1.6039325842696623</c:v>
                </c:pt>
                <c:pt idx="12">
                  <c:v>1.4550561797752806</c:v>
                </c:pt>
                <c:pt idx="13">
                  <c:v>1.3230337078651677</c:v>
                </c:pt>
                <c:pt idx="14">
                  <c:v>1.2612359550561796</c:v>
                </c:pt>
                <c:pt idx="15">
                  <c:v>1.2134831460674158</c:v>
                </c:pt>
                <c:pt idx="16">
                  <c:v>1.1825842696629212</c:v>
                </c:pt>
                <c:pt idx="17">
                  <c:v>1.1629213483146061</c:v>
                </c:pt>
                <c:pt idx="18">
                  <c:v>1.151685393258427</c:v>
                </c:pt>
                <c:pt idx="19">
                  <c:v>1.143258426966292</c:v>
                </c:pt>
                <c:pt idx="20">
                  <c:v>1.1516853932584263</c:v>
                </c:pt>
                <c:pt idx="21">
                  <c:v>1.1516853932584263</c:v>
                </c:pt>
                <c:pt idx="22">
                  <c:v>1.1601123595505616</c:v>
                </c:pt>
                <c:pt idx="23">
                  <c:v>1.1629213483146068</c:v>
                </c:pt>
                <c:pt idx="24">
                  <c:v>1.1741573033707866</c:v>
                </c:pt>
                <c:pt idx="25">
                  <c:v>1.179775280898876</c:v>
                </c:pt>
                <c:pt idx="26">
                  <c:v>1.179775280898876</c:v>
                </c:pt>
                <c:pt idx="27">
                  <c:v>1.1685393258426962</c:v>
                </c:pt>
                <c:pt idx="28">
                  <c:v>1.1601123595505616</c:v>
                </c:pt>
                <c:pt idx="29">
                  <c:v>1.1292134831460674</c:v>
                </c:pt>
                <c:pt idx="30">
                  <c:v>1.1123595505617978</c:v>
                </c:pt>
                <c:pt idx="31">
                  <c:v>1.092696629213483</c:v>
                </c:pt>
                <c:pt idx="32">
                  <c:v>1.0842696629213484</c:v>
                </c:pt>
                <c:pt idx="33">
                  <c:v>1.0898876404494375</c:v>
                </c:pt>
                <c:pt idx="34">
                  <c:v>1.0955056179775275</c:v>
                </c:pt>
                <c:pt idx="35">
                  <c:v>1.1151685393258424</c:v>
                </c:pt>
                <c:pt idx="36">
                  <c:v>1.143258426966292</c:v>
                </c:pt>
                <c:pt idx="37">
                  <c:v>1.1657303370786514</c:v>
                </c:pt>
                <c:pt idx="38">
                  <c:v>1.202247191011236</c:v>
                </c:pt>
                <c:pt idx="39">
                  <c:v>1.24438202247191</c:v>
                </c:pt>
                <c:pt idx="40">
                  <c:v>1.2780898876404494</c:v>
                </c:pt>
                <c:pt idx="41">
                  <c:v>1.3117977528089886</c:v>
                </c:pt>
                <c:pt idx="42">
                  <c:v>1.345505617977528</c:v>
                </c:pt>
                <c:pt idx="43">
                  <c:v>1.3679775280898876</c:v>
                </c:pt>
                <c:pt idx="44">
                  <c:v>1.3932584269662918</c:v>
                </c:pt>
                <c:pt idx="45">
                  <c:v>1.4185393258426959</c:v>
                </c:pt>
                <c:pt idx="46">
                  <c:v>1.4438202247191008</c:v>
                </c:pt>
                <c:pt idx="47">
                  <c:v>1.4803370786516847</c:v>
                </c:pt>
                <c:pt idx="48">
                  <c:v>1.5280898876404492</c:v>
                </c:pt>
                <c:pt idx="49">
                  <c:v>1.5758426966292129</c:v>
                </c:pt>
                <c:pt idx="50">
                  <c:v>1.6264044943820219</c:v>
                </c:pt>
                <c:pt idx="51">
                  <c:v>1.6741573033707857</c:v>
                </c:pt>
                <c:pt idx="52">
                  <c:v>1.7022471910112351</c:v>
                </c:pt>
                <c:pt idx="53">
                  <c:v>1.7415730337078643</c:v>
                </c:pt>
                <c:pt idx="54">
                  <c:v>1.7612359550561794</c:v>
                </c:pt>
                <c:pt idx="55">
                  <c:v>1.7808988764044935</c:v>
                </c:pt>
                <c:pt idx="56">
                  <c:v>1.8089887640449438</c:v>
                </c:pt>
                <c:pt idx="57">
                  <c:v>1.8455056179775278</c:v>
                </c:pt>
                <c:pt idx="58">
                  <c:v>1.8623595505617974</c:v>
                </c:pt>
                <c:pt idx="59">
                  <c:v>1.8820224719101122</c:v>
                </c:pt>
                <c:pt idx="60">
                  <c:v>1.884831460674157</c:v>
                </c:pt>
                <c:pt idx="61">
                  <c:v>1.8511235955056176</c:v>
                </c:pt>
                <c:pt idx="62">
                  <c:v>1.8146067415730336</c:v>
                </c:pt>
                <c:pt idx="63">
                  <c:v>1.7584269662921346</c:v>
                </c:pt>
                <c:pt idx="64">
                  <c:v>1.7191011235955054</c:v>
                </c:pt>
                <c:pt idx="65">
                  <c:v>1.6853932584269662</c:v>
                </c:pt>
                <c:pt idx="66">
                  <c:v>1.6544943820224713</c:v>
                </c:pt>
                <c:pt idx="67">
                  <c:v>1.6179775280898874</c:v>
                </c:pt>
                <c:pt idx="68">
                  <c:v>1.5730337078651682</c:v>
                </c:pt>
                <c:pt idx="69">
                  <c:v>1.5084269662921348</c:v>
                </c:pt>
                <c:pt idx="70">
                  <c:v>1.4578651685393258</c:v>
                </c:pt>
                <c:pt idx="71">
                  <c:v>1.3932584269662918</c:v>
                </c:pt>
                <c:pt idx="72">
                  <c:v>1.3455056179775273</c:v>
                </c:pt>
                <c:pt idx="73">
                  <c:v>1.3174157303370779</c:v>
                </c:pt>
                <c:pt idx="74">
                  <c:v>1.3089887640449434</c:v>
                </c:pt>
                <c:pt idx="75">
                  <c:v>1.3146067415730334</c:v>
                </c:pt>
                <c:pt idx="76">
                  <c:v>1.3258426966292132</c:v>
                </c:pt>
                <c:pt idx="77">
                  <c:v>1.3258426966292132</c:v>
                </c:pt>
                <c:pt idx="78">
                  <c:v>1.3089887640449434</c:v>
                </c:pt>
                <c:pt idx="79">
                  <c:v>1.2724719101123587</c:v>
                </c:pt>
                <c:pt idx="80">
                  <c:v>1.2134831460674151</c:v>
                </c:pt>
                <c:pt idx="81">
                  <c:v>1.1460674157303365</c:v>
                </c:pt>
                <c:pt idx="82">
                  <c:v>1.078651685393258</c:v>
                </c:pt>
                <c:pt idx="83">
                  <c:v>1.0196629213483144</c:v>
                </c:pt>
                <c:pt idx="84">
                  <c:v>0.94662921348314577</c:v>
                </c:pt>
                <c:pt idx="85">
                  <c:v>0.90168539325842656</c:v>
                </c:pt>
                <c:pt idx="86">
                  <c:v>0.84831460674157289</c:v>
                </c:pt>
                <c:pt idx="87">
                  <c:v>0.82022471910112349</c:v>
                </c:pt>
                <c:pt idx="88">
                  <c:v>0.77247191011235972</c:v>
                </c:pt>
                <c:pt idx="89">
                  <c:v>0.74157303370786498</c:v>
                </c:pt>
                <c:pt idx="90">
                  <c:v>0.71067415730337091</c:v>
                </c:pt>
                <c:pt idx="91">
                  <c:v>0.68539325842696608</c:v>
                </c:pt>
                <c:pt idx="92">
                  <c:v>0.65449438202247201</c:v>
                </c:pt>
                <c:pt idx="93">
                  <c:v>0.6264044943820225</c:v>
                </c:pt>
                <c:pt idx="94">
                  <c:v>0.59269662921348321</c:v>
                </c:pt>
                <c:pt idx="95">
                  <c:v>0.5646067415730337</c:v>
                </c:pt>
                <c:pt idx="96">
                  <c:v>0.53370786516853963</c:v>
                </c:pt>
                <c:pt idx="97">
                  <c:v>0.51123595505618014</c:v>
                </c:pt>
                <c:pt idx="98">
                  <c:v>0.47752808988764073</c:v>
                </c:pt>
                <c:pt idx="99">
                  <c:v>0.44943820224719128</c:v>
                </c:pt>
                <c:pt idx="100">
                  <c:v>0.41573033707865192</c:v>
                </c:pt>
                <c:pt idx="101">
                  <c:v>0.40449438202247218</c:v>
                </c:pt>
                <c:pt idx="102">
                  <c:v>0.36797752808988754</c:v>
                </c:pt>
                <c:pt idx="103">
                  <c:v>0.36235955056179769</c:v>
                </c:pt>
                <c:pt idx="104">
                  <c:v>0.35112359550561789</c:v>
                </c:pt>
                <c:pt idx="105">
                  <c:v>0.34269662921348337</c:v>
                </c:pt>
                <c:pt idx="106">
                  <c:v>0.33707865168539347</c:v>
                </c:pt>
                <c:pt idx="107">
                  <c:v>0.33707865168539347</c:v>
                </c:pt>
                <c:pt idx="108">
                  <c:v>0.33426966292134819</c:v>
                </c:pt>
                <c:pt idx="109">
                  <c:v>0.32865168539325834</c:v>
                </c:pt>
                <c:pt idx="110">
                  <c:v>0.32584269662921367</c:v>
                </c:pt>
                <c:pt idx="111">
                  <c:v>0.31460674157303392</c:v>
                </c:pt>
                <c:pt idx="112">
                  <c:v>0.30337078651685412</c:v>
                </c:pt>
                <c:pt idx="113">
                  <c:v>0.29494382022471899</c:v>
                </c:pt>
                <c:pt idx="114">
                  <c:v>0.28651685393258447</c:v>
                </c:pt>
                <c:pt idx="115">
                  <c:v>0.28932584269662909</c:v>
                </c:pt>
                <c:pt idx="116">
                  <c:v>0.29494382022471899</c:v>
                </c:pt>
                <c:pt idx="117">
                  <c:v>0.30337078651685412</c:v>
                </c:pt>
                <c:pt idx="118">
                  <c:v>0.31741573033707854</c:v>
                </c:pt>
                <c:pt idx="119">
                  <c:v>0.32865168539325834</c:v>
                </c:pt>
                <c:pt idx="120">
                  <c:v>0.33426966292134819</c:v>
                </c:pt>
                <c:pt idx="121">
                  <c:v>0.34269662921348337</c:v>
                </c:pt>
                <c:pt idx="122">
                  <c:v>0.33988764044943809</c:v>
                </c:pt>
                <c:pt idx="123">
                  <c:v>0.34550561797752799</c:v>
                </c:pt>
                <c:pt idx="124">
                  <c:v>0.34550561797752799</c:v>
                </c:pt>
                <c:pt idx="125">
                  <c:v>0.34269662921348337</c:v>
                </c:pt>
                <c:pt idx="126">
                  <c:v>0.33707865168539347</c:v>
                </c:pt>
                <c:pt idx="127">
                  <c:v>0.31741573033707854</c:v>
                </c:pt>
                <c:pt idx="128">
                  <c:v>0.29494382022471899</c:v>
                </c:pt>
                <c:pt idx="129">
                  <c:v>0.28089887640449457</c:v>
                </c:pt>
                <c:pt idx="130">
                  <c:v>0.28370786516853919</c:v>
                </c:pt>
                <c:pt idx="131">
                  <c:v>0.29775280898876422</c:v>
                </c:pt>
                <c:pt idx="132">
                  <c:v>0.33707865168539347</c:v>
                </c:pt>
                <c:pt idx="133">
                  <c:v>0.40730337078651679</c:v>
                </c:pt>
                <c:pt idx="134">
                  <c:v>0.52247191011235983</c:v>
                </c:pt>
                <c:pt idx="135">
                  <c:v>0.64606741573033688</c:v>
                </c:pt>
                <c:pt idx="136">
                  <c:v>0.81460674157303359</c:v>
                </c:pt>
                <c:pt idx="137">
                  <c:v>0.92415730337078617</c:v>
                </c:pt>
                <c:pt idx="138">
                  <c:v>1</c:v>
                </c:pt>
                <c:pt idx="139">
                  <c:v>1.0056179775280898</c:v>
                </c:pt>
                <c:pt idx="140">
                  <c:v>0.94101123595505587</c:v>
                </c:pt>
                <c:pt idx="141">
                  <c:v>0.86797752808988782</c:v>
                </c:pt>
                <c:pt idx="142">
                  <c:v>0.70505617977528101</c:v>
                </c:pt>
                <c:pt idx="143">
                  <c:v>0.5814606741573034</c:v>
                </c:pt>
                <c:pt idx="144">
                  <c:v>0.42977528089887634</c:v>
                </c:pt>
                <c:pt idx="145">
                  <c:v>0.31460674157303392</c:v>
                </c:pt>
                <c:pt idx="146">
                  <c:v>0.22752808988764028</c:v>
                </c:pt>
                <c:pt idx="147">
                  <c:v>0.17696629213483189</c:v>
                </c:pt>
                <c:pt idx="148">
                  <c:v>0.14325842696629254</c:v>
                </c:pt>
                <c:pt idx="149">
                  <c:v>0.11235955056179782</c:v>
                </c:pt>
                <c:pt idx="150">
                  <c:v>9.2696629213482887E-2</c:v>
                </c:pt>
                <c:pt idx="151">
                  <c:v>7.865168539325848E-2</c:v>
                </c:pt>
                <c:pt idx="152">
                  <c:v>6.7415730337078691E-2</c:v>
                </c:pt>
                <c:pt idx="153">
                  <c:v>5.617977528089891E-2</c:v>
                </c:pt>
                <c:pt idx="154">
                  <c:v>4.4943820224719128E-2</c:v>
                </c:pt>
                <c:pt idx="155">
                  <c:v>4.2134831460674496E-2</c:v>
                </c:pt>
                <c:pt idx="156">
                  <c:v>3.6516853932583977E-2</c:v>
                </c:pt>
                <c:pt idx="157">
                  <c:v>3.089887640449409E-2</c:v>
                </c:pt>
                <c:pt idx="158">
                  <c:v>2.2471910112359564E-2</c:v>
                </c:pt>
                <c:pt idx="159">
                  <c:v>1.6853932584269673E-2</c:v>
                </c:pt>
                <c:pt idx="160">
                  <c:v>1.1235955056179782E-2</c:v>
                </c:pt>
                <c:pt idx="161">
                  <c:v>8.4269662921345242E-3</c:v>
                </c:pt>
                <c:pt idx="162">
                  <c:v>5.617977528089891E-3</c:v>
                </c:pt>
                <c:pt idx="163">
                  <c:v>0</c:v>
                </c:pt>
                <c:pt idx="164">
                  <c:v>-2.8089887640452573E-3</c:v>
                </c:pt>
                <c:pt idx="165">
                  <c:v>-5.617977528089891E-3</c:v>
                </c:pt>
                <c:pt idx="166">
                  <c:v>-8.4269662921351487E-3</c:v>
                </c:pt>
                <c:pt idx="167">
                  <c:v>-1.1235955056179782E-2</c:v>
                </c:pt>
                <c:pt idx="168">
                  <c:v>-1.6853932584269673E-2</c:v>
                </c:pt>
                <c:pt idx="169">
                  <c:v>-1.9662921348314932E-2</c:v>
                </c:pt>
                <c:pt idx="170">
                  <c:v>-1.9662921348314932E-2</c:v>
                </c:pt>
                <c:pt idx="171">
                  <c:v>-2.8089887640449455E-2</c:v>
                </c:pt>
                <c:pt idx="172">
                  <c:v>-2.8089887640449455E-2</c:v>
                </c:pt>
                <c:pt idx="173">
                  <c:v>-3.0898876404494714E-2</c:v>
                </c:pt>
                <c:pt idx="174">
                  <c:v>-3.3707865168539346E-2</c:v>
                </c:pt>
                <c:pt idx="175">
                  <c:v>-3.3707865168539346E-2</c:v>
                </c:pt>
                <c:pt idx="176">
                  <c:v>-3.6516853932583977E-2</c:v>
                </c:pt>
                <c:pt idx="177">
                  <c:v>-3.6516853932583977E-2</c:v>
                </c:pt>
                <c:pt idx="178">
                  <c:v>-3.932584269662924E-2</c:v>
                </c:pt>
                <c:pt idx="179">
                  <c:v>-3.932584269662924E-2</c:v>
                </c:pt>
                <c:pt idx="180">
                  <c:v>-3.6516853932584602E-2</c:v>
                </c:pt>
                <c:pt idx="181">
                  <c:v>-4.2134831460674496E-2</c:v>
                </c:pt>
                <c:pt idx="182">
                  <c:v>-3.932584269662924E-2</c:v>
                </c:pt>
                <c:pt idx="183">
                  <c:v>-4.4943820224719128E-2</c:v>
                </c:pt>
                <c:pt idx="184">
                  <c:v>-4.7752808988764384E-2</c:v>
                </c:pt>
                <c:pt idx="185">
                  <c:v>-5.0561797752809022E-2</c:v>
                </c:pt>
                <c:pt idx="186">
                  <c:v>-5.898876404494386E-2</c:v>
                </c:pt>
                <c:pt idx="187">
                  <c:v>-6.1797752808989116E-2</c:v>
                </c:pt>
                <c:pt idx="188">
                  <c:v>-7.0224719101123642E-2</c:v>
                </c:pt>
                <c:pt idx="189">
                  <c:v>-7.3033707865168579E-2</c:v>
                </c:pt>
                <c:pt idx="190">
                  <c:v>-7.8651685393258786E-2</c:v>
                </c:pt>
                <c:pt idx="191">
                  <c:v>-8.1460674157303736E-2</c:v>
                </c:pt>
                <c:pt idx="192">
                  <c:v>-8.7078651685393624E-2</c:v>
                </c:pt>
                <c:pt idx="193">
                  <c:v>-8.7078651685393624E-2</c:v>
                </c:pt>
                <c:pt idx="194">
                  <c:v>-8.9887640449438574E-2</c:v>
                </c:pt>
                <c:pt idx="195">
                  <c:v>-8.9887640449438574E-2</c:v>
                </c:pt>
                <c:pt idx="196">
                  <c:v>-9.2696629213483206E-2</c:v>
                </c:pt>
                <c:pt idx="197">
                  <c:v>-9.5505617977528143E-2</c:v>
                </c:pt>
                <c:pt idx="198">
                  <c:v>-9.8314606741573413E-2</c:v>
                </c:pt>
                <c:pt idx="199">
                  <c:v>-0.1039325842696633</c:v>
                </c:pt>
                <c:pt idx="200">
                  <c:v>-9.8314606741573413E-2</c:v>
                </c:pt>
                <c:pt idx="201">
                  <c:v>-0.10112359550561804</c:v>
                </c:pt>
                <c:pt idx="202">
                  <c:v>-0.10674157303370793</c:v>
                </c:pt>
                <c:pt idx="203">
                  <c:v>-0.10955056179775288</c:v>
                </c:pt>
                <c:pt idx="204">
                  <c:v>-0.10955056179775288</c:v>
                </c:pt>
                <c:pt idx="205">
                  <c:v>-0.11235955056179814</c:v>
                </c:pt>
                <c:pt idx="206">
                  <c:v>-0.12078651685393298</c:v>
                </c:pt>
                <c:pt idx="207">
                  <c:v>-0.12359550561797761</c:v>
                </c:pt>
                <c:pt idx="208">
                  <c:v>-0.12359550561797761</c:v>
                </c:pt>
                <c:pt idx="209">
                  <c:v>-0.13202247191011277</c:v>
                </c:pt>
                <c:pt idx="210">
                  <c:v>-0.13483146067415769</c:v>
                </c:pt>
                <c:pt idx="211">
                  <c:v>-0.13764044943820264</c:v>
                </c:pt>
                <c:pt idx="212">
                  <c:v>-0.14325842696629254</c:v>
                </c:pt>
                <c:pt idx="213">
                  <c:v>-0.14606741573033716</c:v>
                </c:pt>
                <c:pt idx="214">
                  <c:v>-0.15168539325842736</c:v>
                </c:pt>
                <c:pt idx="215">
                  <c:v>-0.15168539325842736</c:v>
                </c:pt>
                <c:pt idx="216">
                  <c:v>-0.15449438202247232</c:v>
                </c:pt>
                <c:pt idx="217">
                  <c:v>-0.16011235955056191</c:v>
                </c:pt>
                <c:pt idx="218">
                  <c:v>-0.16573033707865209</c:v>
                </c:pt>
                <c:pt idx="219">
                  <c:v>-0.16853932584269704</c:v>
                </c:pt>
                <c:pt idx="220">
                  <c:v>-0.17415730337078664</c:v>
                </c:pt>
                <c:pt idx="221">
                  <c:v>-0.17977528089887651</c:v>
                </c:pt>
                <c:pt idx="222">
                  <c:v>-0.18539325842696672</c:v>
                </c:pt>
                <c:pt idx="223">
                  <c:v>-0.19382022471910157</c:v>
                </c:pt>
                <c:pt idx="224">
                  <c:v>-0.20224719101123609</c:v>
                </c:pt>
                <c:pt idx="225">
                  <c:v>-0.20786516853932596</c:v>
                </c:pt>
                <c:pt idx="226">
                  <c:v>-0.21629213483146051</c:v>
                </c:pt>
                <c:pt idx="227">
                  <c:v>-0.22471910112359533</c:v>
                </c:pt>
                <c:pt idx="228">
                  <c:v>-0.24157303370786531</c:v>
                </c:pt>
                <c:pt idx="229">
                  <c:v>-0.24999999999999983</c:v>
                </c:pt>
                <c:pt idx="230">
                  <c:v>-0.26685393258426982</c:v>
                </c:pt>
                <c:pt idx="231">
                  <c:v>-0.28370786516853952</c:v>
                </c:pt>
                <c:pt idx="232">
                  <c:v>-0.30056179775280917</c:v>
                </c:pt>
                <c:pt idx="233">
                  <c:v>-0.30898876404494402</c:v>
                </c:pt>
                <c:pt idx="234">
                  <c:v>-0.32865168539325862</c:v>
                </c:pt>
                <c:pt idx="235">
                  <c:v>-0.33426966292134819</c:v>
                </c:pt>
                <c:pt idx="236">
                  <c:v>-0.33988764044943842</c:v>
                </c:pt>
                <c:pt idx="237">
                  <c:v>-0.34550561797752832</c:v>
                </c:pt>
                <c:pt idx="238">
                  <c:v>-0.34831460674157294</c:v>
                </c:pt>
                <c:pt idx="239">
                  <c:v>-0.34831460674157294</c:v>
                </c:pt>
                <c:pt idx="240">
                  <c:v>-0.34550561797752799</c:v>
                </c:pt>
                <c:pt idx="241">
                  <c:v>-0.34831460674157294</c:v>
                </c:pt>
                <c:pt idx="242">
                  <c:v>-0.34269662921348337</c:v>
                </c:pt>
                <c:pt idx="243">
                  <c:v>-0.34831460674157327</c:v>
                </c:pt>
                <c:pt idx="244">
                  <c:v>-0.34269662921348304</c:v>
                </c:pt>
                <c:pt idx="245">
                  <c:v>-0.33707865168539347</c:v>
                </c:pt>
                <c:pt idx="246">
                  <c:v>-0.33146067415730357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200-4E08-8EFA-94D60107BDBB}"/>
            </c:ext>
          </c:extLst>
        </c:ser>
        <c:ser>
          <c:idx val="2"/>
          <c:order val="1"/>
          <c:tx>
            <c:strRef>
              <c:f>'Abs spectrum conc'!$D$3</c:f>
              <c:strCache>
                <c:ptCount val="1"/>
                <c:pt idx="0">
                  <c:v>Symbiodinium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conc'!$AA$4:$AA$250</c:f>
              <c:numCache>
                <c:formatCode>General</c:formatCode>
                <c:ptCount val="247"/>
                <c:pt idx="0">
                  <c:v>4.6533333333333333</c:v>
                </c:pt>
                <c:pt idx="1">
                  <c:v>4.62</c:v>
                </c:pt>
                <c:pt idx="2">
                  <c:v>4.5333333333333332</c:v>
                </c:pt>
                <c:pt idx="3">
                  <c:v>4.4599999999999991</c:v>
                </c:pt>
                <c:pt idx="4">
                  <c:v>4.3666666666666654</c:v>
                </c:pt>
                <c:pt idx="5">
                  <c:v>4.2733333333333317</c:v>
                </c:pt>
                <c:pt idx="6">
                  <c:v>4.1399999999999988</c:v>
                </c:pt>
                <c:pt idx="7">
                  <c:v>4.0066666666666668</c:v>
                </c:pt>
                <c:pt idx="8">
                  <c:v>3.8866666666666667</c:v>
                </c:pt>
                <c:pt idx="9">
                  <c:v>3.7133333333333329</c:v>
                </c:pt>
                <c:pt idx="10">
                  <c:v>3.5666666666666664</c:v>
                </c:pt>
                <c:pt idx="11">
                  <c:v>3.3799999999999994</c:v>
                </c:pt>
                <c:pt idx="12">
                  <c:v>3.24</c:v>
                </c:pt>
                <c:pt idx="13">
                  <c:v>3.1066666666666669</c:v>
                </c:pt>
                <c:pt idx="14">
                  <c:v>3.0533333333333332</c:v>
                </c:pt>
                <c:pt idx="15">
                  <c:v>3.0133333333333332</c:v>
                </c:pt>
                <c:pt idx="16">
                  <c:v>2.9866666666666668</c:v>
                </c:pt>
                <c:pt idx="17">
                  <c:v>2.96</c:v>
                </c:pt>
                <c:pt idx="18">
                  <c:v>2.9333333333333331</c:v>
                </c:pt>
                <c:pt idx="19">
                  <c:v>2.9000000000000008</c:v>
                </c:pt>
                <c:pt idx="20">
                  <c:v>2.8533333333333331</c:v>
                </c:pt>
                <c:pt idx="21">
                  <c:v>2.7866666666666666</c:v>
                </c:pt>
                <c:pt idx="22">
                  <c:v>2.7133333333333338</c:v>
                </c:pt>
                <c:pt idx="23">
                  <c:v>2.6066666666666669</c:v>
                </c:pt>
                <c:pt idx="24">
                  <c:v>2.5199999999999996</c:v>
                </c:pt>
                <c:pt idx="25">
                  <c:v>2.4266666666666663</c:v>
                </c:pt>
                <c:pt idx="26">
                  <c:v>2.3466666666666662</c:v>
                </c:pt>
                <c:pt idx="27">
                  <c:v>2.246666666666667</c:v>
                </c:pt>
                <c:pt idx="28">
                  <c:v>2.160000000000001</c:v>
                </c:pt>
                <c:pt idx="29">
                  <c:v>2.06</c:v>
                </c:pt>
                <c:pt idx="30">
                  <c:v>1.9866666666666675</c:v>
                </c:pt>
                <c:pt idx="31">
                  <c:v>1.893333333333334</c:v>
                </c:pt>
                <c:pt idx="32">
                  <c:v>1.8533333333333339</c:v>
                </c:pt>
                <c:pt idx="33">
                  <c:v>1.8266666666666658</c:v>
                </c:pt>
                <c:pt idx="34">
                  <c:v>1.8066666666666664</c:v>
                </c:pt>
                <c:pt idx="35">
                  <c:v>1.7866666666666657</c:v>
                </c:pt>
                <c:pt idx="36">
                  <c:v>1.7933333333333332</c:v>
                </c:pt>
                <c:pt idx="37">
                  <c:v>1.7866666666666657</c:v>
                </c:pt>
                <c:pt idx="38">
                  <c:v>1.7933333333333323</c:v>
                </c:pt>
                <c:pt idx="39">
                  <c:v>1.8066666666666664</c:v>
                </c:pt>
                <c:pt idx="40">
                  <c:v>1.8066666666666664</c:v>
                </c:pt>
                <c:pt idx="41">
                  <c:v>1.8133333333333339</c:v>
                </c:pt>
                <c:pt idx="42">
                  <c:v>1.8199999999999998</c:v>
                </c:pt>
                <c:pt idx="43">
                  <c:v>1.8199999999999998</c:v>
                </c:pt>
                <c:pt idx="44">
                  <c:v>1.8199999999999998</c:v>
                </c:pt>
                <c:pt idx="45">
                  <c:v>1.8333333333333333</c:v>
                </c:pt>
                <c:pt idx="46">
                  <c:v>1.8266666666666673</c:v>
                </c:pt>
                <c:pt idx="47">
                  <c:v>1.8466666666666665</c:v>
                </c:pt>
                <c:pt idx="48">
                  <c:v>1.8599999999999999</c:v>
                </c:pt>
                <c:pt idx="49">
                  <c:v>1.8799999999999992</c:v>
                </c:pt>
                <c:pt idx="50">
                  <c:v>1.9133333333333333</c:v>
                </c:pt>
                <c:pt idx="51">
                  <c:v>1.9333333333333325</c:v>
                </c:pt>
                <c:pt idx="52">
                  <c:v>1.94</c:v>
                </c:pt>
                <c:pt idx="53">
                  <c:v>1.9466666666666659</c:v>
                </c:pt>
                <c:pt idx="54">
                  <c:v>1.9533333333333334</c:v>
                </c:pt>
                <c:pt idx="55">
                  <c:v>1.9533333333333334</c:v>
                </c:pt>
                <c:pt idx="56">
                  <c:v>1.98</c:v>
                </c:pt>
                <c:pt idx="57">
                  <c:v>2.0000000000000009</c:v>
                </c:pt>
                <c:pt idx="58">
                  <c:v>2.0133333333333341</c:v>
                </c:pt>
                <c:pt idx="59">
                  <c:v>2.02</c:v>
                </c:pt>
                <c:pt idx="60">
                  <c:v>2.0133333333333341</c:v>
                </c:pt>
                <c:pt idx="61">
                  <c:v>1.9866666666666675</c:v>
                </c:pt>
                <c:pt idx="62">
                  <c:v>1.9600000000000006</c:v>
                </c:pt>
                <c:pt idx="63">
                  <c:v>1.933333333333334</c:v>
                </c:pt>
                <c:pt idx="64">
                  <c:v>1.9200000000000006</c:v>
                </c:pt>
                <c:pt idx="65">
                  <c:v>1.9200000000000006</c:v>
                </c:pt>
                <c:pt idx="66">
                  <c:v>1.9200000000000006</c:v>
                </c:pt>
                <c:pt idx="67">
                  <c:v>1.9066666666666674</c:v>
                </c:pt>
                <c:pt idx="68">
                  <c:v>1.893333333333334</c:v>
                </c:pt>
                <c:pt idx="69">
                  <c:v>1.8666666666666674</c:v>
                </c:pt>
                <c:pt idx="70">
                  <c:v>1.8333333333333333</c:v>
                </c:pt>
                <c:pt idx="71">
                  <c:v>1.7733333333333323</c:v>
                </c:pt>
                <c:pt idx="72">
                  <c:v>1.7133333333333332</c:v>
                </c:pt>
                <c:pt idx="73">
                  <c:v>1.6466666666666665</c:v>
                </c:pt>
                <c:pt idx="74">
                  <c:v>1.593333333333333</c:v>
                </c:pt>
                <c:pt idx="75">
                  <c:v>1.553333333333333</c:v>
                </c:pt>
                <c:pt idx="76">
                  <c:v>1.533333333333333</c:v>
                </c:pt>
                <c:pt idx="77">
                  <c:v>1.513333333333333</c:v>
                </c:pt>
                <c:pt idx="78">
                  <c:v>1.493333333333333</c:v>
                </c:pt>
                <c:pt idx="79">
                  <c:v>1.4533333333333329</c:v>
                </c:pt>
                <c:pt idx="80">
                  <c:v>1.3999999999999995</c:v>
                </c:pt>
                <c:pt idx="81">
                  <c:v>1.3399999999999994</c:v>
                </c:pt>
                <c:pt idx="82">
                  <c:v>1.2799999999999994</c:v>
                </c:pt>
                <c:pt idx="83">
                  <c:v>1.2199999999999995</c:v>
                </c:pt>
                <c:pt idx="84">
                  <c:v>1.1600000000000001</c:v>
                </c:pt>
                <c:pt idx="85">
                  <c:v>1.1200000000000001</c:v>
                </c:pt>
                <c:pt idx="86">
                  <c:v>1.0666666666666667</c:v>
                </c:pt>
                <c:pt idx="87">
                  <c:v>1.04</c:v>
                </c:pt>
                <c:pt idx="88">
                  <c:v>1</c:v>
                </c:pt>
                <c:pt idx="89">
                  <c:v>0.96666666666666667</c:v>
                </c:pt>
                <c:pt idx="90">
                  <c:v>0.93333333333333324</c:v>
                </c:pt>
                <c:pt idx="91">
                  <c:v>0.90666666666666662</c:v>
                </c:pt>
                <c:pt idx="92">
                  <c:v>0.86666666666666659</c:v>
                </c:pt>
                <c:pt idx="93">
                  <c:v>0.83999999999999986</c:v>
                </c:pt>
                <c:pt idx="94">
                  <c:v>0.79333333333333322</c:v>
                </c:pt>
                <c:pt idx="95">
                  <c:v>0.77333333333333321</c:v>
                </c:pt>
                <c:pt idx="96">
                  <c:v>0.72666666666666646</c:v>
                </c:pt>
                <c:pt idx="97">
                  <c:v>0.69999999999999973</c:v>
                </c:pt>
                <c:pt idx="98">
                  <c:v>0.6533333333333331</c:v>
                </c:pt>
                <c:pt idx="99">
                  <c:v>0.61333333333333306</c:v>
                </c:pt>
                <c:pt idx="100">
                  <c:v>0.57999999999999974</c:v>
                </c:pt>
                <c:pt idx="101">
                  <c:v>0.55999999999999972</c:v>
                </c:pt>
                <c:pt idx="102">
                  <c:v>0.51333333333333298</c:v>
                </c:pt>
                <c:pt idx="103">
                  <c:v>0.49999999999999961</c:v>
                </c:pt>
                <c:pt idx="104">
                  <c:v>0.47999999999999959</c:v>
                </c:pt>
                <c:pt idx="105">
                  <c:v>0.47999999999999959</c:v>
                </c:pt>
                <c:pt idx="106">
                  <c:v>0.46666666666666629</c:v>
                </c:pt>
                <c:pt idx="107">
                  <c:v>0.47333333333333294</c:v>
                </c:pt>
                <c:pt idx="108">
                  <c:v>0.45999999999999958</c:v>
                </c:pt>
                <c:pt idx="109">
                  <c:v>0.45999999999999958</c:v>
                </c:pt>
                <c:pt idx="110">
                  <c:v>0.45999999999999958</c:v>
                </c:pt>
                <c:pt idx="111">
                  <c:v>0.45333333333333292</c:v>
                </c:pt>
                <c:pt idx="112">
                  <c:v>0.4333333333333329</c:v>
                </c:pt>
                <c:pt idx="113">
                  <c:v>0.4199999999999996</c:v>
                </c:pt>
                <c:pt idx="114">
                  <c:v>0.40666666666666623</c:v>
                </c:pt>
                <c:pt idx="115">
                  <c:v>0.39999999999999958</c:v>
                </c:pt>
                <c:pt idx="116">
                  <c:v>0.39333333333333287</c:v>
                </c:pt>
                <c:pt idx="117">
                  <c:v>0.39333333333333287</c:v>
                </c:pt>
                <c:pt idx="118">
                  <c:v>0.40666666666666623</c:v>
                </c:pt>
                <c:pt idx="119">
                  <c:v>0.4199999999999996</c:v>
                </c:pt>
                <c:pt idx="120">
                  <c:v>0.41333333333333289</c:v>
                </c:pt>
                <c:pt idx="121">
                  <c:v>0.42666666666666625</c:v>
                </c:pt>
                <c:pt idx="122">
                  <c:v>0.42666666666666625</c:v>
                </c:pt>
                <c:pt idx="123">
                  <c:v>0.42666666666666625</c:v>
                </c:pt>
                <c:pt idx="124">
                  <c:v>0.4333333333333329</c:v>
                </c:pt>
                <c:pt idx="125">
                  <c:v>0.42666666666666625</c:v>
                </c:pt>
                <c:pt idx="126">
                  <c:v>0.42666666666666625</c:v>
                </c:pt>
                <c:pt idx="127">
                  <c:v>0.4199999999999996</c:v>
                </c:pt>
                <c:pt idx="128">
                  <c:v>0.41333333333333289</c:v>
                </c:pt>
                <c:pt idx="129">
                  <c:v>0.4199999999999996</c:v>
                </c:pt>
                <c:pt idx="130">
                  <c:v>0.4199999999999996</c:v>
                </c:pt>
                <c:pt idx="131">
                  <c:v>0.4199999999999996</c:v>
                </c:pt>
                <c:pt idx="132">
                  <c:v>0.44666666666666627</c:v>
                </c:pt>
                <c:pt idx="133">
                  <c:v>0.49999999999999961</c:v>
                </c:pt>
                <c:pt idx="134">
                  <c:v>0.59333333333333305</c:v>
                </c:pt>
                <c:pt idx="135">
                  <c:v>0.71333333333333315</c:v>
                </c:pt>
                <c:pt idx="136">
                  <c:v>0.83999999999999986</c:v>
                </c:pt>
                <c:pt idx="137">
                  <c:v>0.93333333333333324</c:v>
                </c:pt>
                <c:pt idx="138">
                  <c:v>1</c:v>
                </c:pt>
                <c:pt idx="139">
                  <c:v>1</c:v>
                </c:pt>
                <c:pt idx="140">
                  <c:v>0.91999999999999993</c:v>
                </c:pt>
                <c:pt idx="141">
                  <c:v>0.82666666666666655</c:v>
                </c:pt>
                <c:pt idx="142">
                  <c:v>0.6599999999999997</c:v>
                </c:pt>
                <c:pt idx="143">
                  <c:v>0.52666666666666628</c:v>
                </c:pt>
                <c:pt idx="144">
                  <c:v>0.37999999999999956</c:v>
                </c:pt>
                <c:pt idx="145">
                  <c:v>0.27333333333333354</c:v>
                </c:pt>
                <c:pt idx="146">
                  <c:v>0.20000000000000015</c:v>
                </c:pt>
                <c:pt idx="147">
                  <c:v>0.16000000000000011</c:v>
                </c:pt>
                <c:pt idx="148">
                  <c:v>0.13333333333333344</c:v>
                </c:pt>
                <c:pt idx="149">
                  <c:v>0.11333333333333341</c:v>
                </c:pt>
                <c:pt idx="150">
                  <c:v>9.3333333333333407E-2</c:v>
                </c:pt>
                <c:pt idx="151">
                  <c:v>8.0000000000000057E-2</c:v>
                </c:pt>
                <c:pt idx="152">
                  <c:v>7.3333333333333389E-2</c:v>
                </c:pt>
                <c:pt idx="153">
                  <c:v>6.6666666666666721E-2</c:v>
                </c:pt>
                <c:pt idx="154">
                  <c:v>5.3333333333333371E-2</c:v>
                </c:pt>
                <c:pt idx="155">
                  <c:v>5.3333333333333371E-2</c:v>
                </c:pt>
                <c:pt idx="156">
                  <c:v>4.0000000000000029E-2</c:v>
                </c:pt>
                <c:pt idx="157">
                  <c:v>3.3333333333333361E-2</c:v>
                </c:pt>
                <c:pt idx="158">
                  <c:v>2.6666666666666686E-2</c:v>
                </c:pt>
                <c:pt idx="159">
                  <c:v>2.0000000000000014E-2</c:v>
                </c:pt>
                <c:pt idx="160">
                  <c:v>1.3333333333333343E-2</c:v>
                </c:pt>
                <c:pt idx="161">
                  <c:v>6.6666666666666714E-3</c:v>
                </c:pt>
                <c:pt idx="162">
                  <c:v>6.6666666666666714E-3</c:v>
                </c:pt>
                <c:pt idx="163">
                  <c:v>0</c:v>
                </c:pt>
                <c:pt idx="164">
                  <c:v>-6.6666666666666714E-3</c:v>
                </c:pt>
                <c:pt idx="165">
                  <c:v>-6.6666666666666714E-3</c:v>
                </c:pt>
                <c:pt idx="166">
                  <c:v>-6.6666666666666714E-3</c:v>
                </c:pt>
                <c:pt idx="167">
                  <c:v>-2.0000000000000014E-2</c:v>
                </c:pt>
                <c:pt idx="168">
                  <c:v>-2.0000000000000014E-2</c:v>
                </c:pt>
                <c:pt idx="169">
                  <c:v>-2.0000000000000014E-2</c:v>
                </c:pt>
                <c:pt idx="170">
                  <c:v>-2.6666666666666686E-2</c:v>
                </c:pt>
                <c:pt idx="171">
                  <c:v>-3.3333333333333361E-2</c:v>
                </c:pt>
                <c:pt idx="172">
                  <c:v>-3.3333333333333361E-2</c:v>
                </c:pt>
                <c:pt idx="173">
                  <c:v>-4.0000000000000029E-2</c:v>
                </c:pt>
                <c:pt idx="174">
                  <c:v>-4.0000000000000029E-2</c:v>
                </c:pt>
                <c:pt idx="175">
                  <c:v>-4.0000000000000029E-2</c:v>
                </c:pt>
                <c:pt idx="176">
                  <c:v>-4.0000000000000029E-2</c:v>
                </c:pt>
                <c:pt idx="177">
                  <c:v>-4.6666666666666703E-2</c:v>
                </c:pt>
                <c:pt idx="178">
                  <c:v>-4.6666666666666703E-2</c:v>
                </c:pt>
                <c:pt idx="179">
                  <c:v>-5.3333333333333371E-2</c:v>
                </c:pt>
                <c:pt idx="180">
                  <c:v>-4.6666666666666703E-2</c:v>
                </c:pt>
                <c:pt idx="181">
                  <c:v>-5.3333333333333371E-2</c:v>
                </c:pt>
                <c:pt idx="182">
                  <c:v>-6.0000000000000046E-2</c:v>
                </c:pt>
                <c:pt idx="183">
                  <c:v>-6.0000000000000046E-2</c:v>
                </c:pt>
                <c:pt idx="184">
                  <c:v>-6.6666666666666721E-2</c:v>
                </c:pt>
                <c:pt idx="185">
                  <c:v>-6.6666666666666721E-2</c:v>
                </c:pt>
                <c:pt idx="186">
                  <c:v>-7.3333333333333389E-2</c:v>
                </c:pt>
                <c:pt idx="187">
                  <c:v>-7.3333333333333389E-2</c:v>
                </c:pt>
                <c:pt idx="188">
                  <c:v>-8.6666666666666725E-2</c:v>
                </c:pt>
                <c:pt idx="189">
                  <c:v>-8.6666666666666725E-2</c:v>
                </c:pt>
                <c:pt idx="190">
                  <c:v>-9.3333333333333407E-2</c:v>
                </c:pt>
                <c:pt idx="191">
                  <c:v>-9.3333333333333407E-2</c:v>
                </c:pt>
                <c:pt idx="192">
                  <c:v>-0.10666666666666674</c:v>
                </c:pt>
                <c:pt idx="193">
                  <c:v>-0.10000000000000007</c:v>
                </c:pt>
                <c:pt idx="194">
                  <c:v>-0.11333333333333341</c:v>
                </c:pt>
                <c:pt idx="195">
                  <c:v>-0.11333333333333341</c:v>
                </c:pt>
                <c:pt idx="196">
                  <c:v>-0.11333333333333341</c:v>
                </c:pt>
                <c:pt idx="197">
                  <c:v>-0.12000000000000009</c:v>
                </c:pt>
                <c:pt idx="198">
                  <c:v>-0.12666666666666676</c:v>
                </c:pt>
                <c:pt idx="199">
                  <c:v>-0.12000000000000009</c:v>
                </c:pt>
                <c:pt idx="200">
                  <c:v>-0.12666666666666676</c:v>
                </c:pt>
                <c:pt idx="201">
                  <c:v>-0.12666666666666676</c:v>
                </c:pt>
                <c:pt idx="202">
                  <c:v>-0.13333333333333344</c:v>
                </c:pt>
                <c:pt idx="203">
                  <c:v>-0.1400000000000001</c:v>
                </c:pt>
                <c:pt idx="204">
                  <c:v>-0.1400000000000001</c:v>
                </c:pt>
                <c:pt idx="205">
                  <c:v>-0.1400000000000001</c:v>
                </c:pt>
                <c:pt idx="206">
                  <c:v>-0.14666666666666678</c:v>
                </c:pt>
                <c:pt idx="207">
                  <c:v>-0.14666666666666678</c:v>
                </c:pt>
                <c:pt idx="208">
                  <c:v>-0.15333333333333346</c:v>
                </c:pt>
                <c:pt idx="209">
                  <c:v>-0.15333333333333346</c:v>
                </c:pt>
                <c:pt idx="210">
                  <c:v>-0.16000000000000011</c:v>
                </c:pt>
                <c:pt idx="211">
                  <c:v>-0.1666666666666668</c:v>
                </c:pt>
                <c:pt idx="212">
                  <c:v>-0.1666666666666668</c:v>
                </c:pt>
                <c:pt idx="213">
                  <c:v>-0.1666666666666668</c:v>
                </c:pt>
                <c:pt idx="214">
                  <c:v>-0.17333333333333345</c:v>
                </c:pt>
                <c:pt idx="215">
                  <c:v>-0.1666666666666668</c:v>
                </c:pt>
                <c:pt idx="216">
                  <c:v>-0.18000000000000013</c:v>
                </c:pt>
                <c:pt idx="217">
                  <c:v>-0.18666666666666681</c:v>
                </c:pt>
                <c:pt idx="218">
                  <c:v>-0.18666666666666681</c:v>
                </c:pt>
                <c:pt idx="219">
                  <c:v>-0.19333333333333347</c:v>
                </c:pt>
                <c:pt idx="220">
                  <c:v>-0.20000000000000015</c:v>
                </c:pt>
                <c:pt idx="221">
                  <c:v>-0.21333333333333349</c:v>
                </c:pt>
                <c:pt idx="222">
                  <c:v>-0.22666666666666682</c:v>
                </c:pt>
                <c:pt idx="223">
                  <c:v>-0.24000000000000019</c:v>
                </c:pt>
                <c:pt idx="224">
                  <c:v>-0.2533333333333328</c:v>
                </c:pt>
                <c:pt idx="225">
                  <c:v>-0.26666666666666611</c:v>
                </c:pt>
                <c:pt idx="226">
                  <c:v>-0.28666666666666613</c:v>
                </c:pt>
                <c:pt idx="227">
                  <c:v>-0.29999999999999949</c:v>
                </c:pt>
                <c:pt idx="228">
                  <c:v>-0.33333333333333282</c:v>
                </c:pt>
                <c:pt idx="229">
                  <c:v>-0.35333333333333283</c:v>
                </c:pt>
                <c:pt idx="230">
                  <c:v>-0.38666666666666621</c:v>
                </c:pt>
                <c:pt idx="231">
                  <c:v>-0.42666666666666625</c:v>
                </c:pt>
                <c:pt idx="232">
                  <c:v>-0.45999999999999958</c:v>
                </c:pt>
                <c:pt idx="233">
                  <c:v>-0.4866666666666663</c:v>
                </c:pt>
                <c:pt idx="234">
                  <c:v>-0.51999999999999968</c:v>
                </c:pt>
                <c:pt idx="235">
                  <c:v>-0.52666666666666628</c:v>
                </c:pt>
                <c:pt idx="236">
                  <c:v>-0.53333333333333299</c:v>
                </c:pt>
                <c:pt idx="237">
                  <c:v>-0.5399999999999997</c:v>
                </c:pt>
                <c:pt idx="238">
                  <c:v>-0.5466666666666663</c:v>
                </c:pt>
                <c:pt idx="239">
                  <c:v>-0.55333333333333301</c:v>
                </c:pt>
                <c:pt idx="240">
                  <c:v>-0.5399999999999997</c:v>
                </c:pt>
                <c:pt idx="241">
                  <c:v>-0.5399999999999997</c:v>
                </c:pt>
                <c:pt idx="242">
                  <c:v>-0.51999999999999968</c:v>
                </c:pt>
                <c:pt idx="243">
                  <c:v>-0.53333333333333299</c:v>
                </c:pt>
                <c:pt idx="244">
                  <c:v>-0.51999999999999968</c:v>
                </c:pt>
                <c:pt idx="245">
                  <c:v>-0.51333333333333298</c:v>
                </c:pt>
                <c:pt idx="246">
                  <c:v>-0.49333333333333296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200-4E08-8EFA-94D60107BDBB}"/>
            </c:ext>
          </c:extLst>
        </c:ser>
        <c:ser>
          <c:idx val="3"/>
          <c:order val="2"/>
          <c:tx>
            <c:strRef>
              <c:f>'Abs spectrum conc'!$F$3</c:f>
              <c:strCache>
                <c:ptCount val="1"/>
                <c:pt idx="0">
                  <c:v>Tetraselmis convolutae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conc'!$E$4:$E$250</c:f>
              <c:numCache>
                <c:formatCode>General</c:formatCode>
                <c:ptCount val="247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200-4E08-8EFA-94D60107BDBB}"/>
            </c:ext>
          </c:extLst>
        </c:ser>
        <c:ser>
          <c:idx val="4"/>
          <c:order val="3"/>
          <c:tx>
            <c:strRef>
              <c:f>'Abs spectrum conc'!$F$3</c:f>
              <c:strCache>
                <c:ptCount val="1"/>
                <c:pt idx="0">
                  <c:v>Tetraselmis convolutae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conc'!$AC$4:$AC$250</c:f>
              <c:numCache>
                <c:formatCode>General</c:formatCode>
                <c:ptCount val="247"/>
                <c:pt idx="0">
                  <c:v>6.2147239263803709</c:v>
                </c:pt>
                <c:pt idx="1">
                  <c:v>6.1411042944785308</c:v>
                </c:pt>
                <c:pt idx="2">
                  <c:v>6.0490797546012294</c:v>
                </c:pt>
                <c:pt idx="3">
                  <c:v>5.9263803680981617</c:v>
                </c:pt>
                <c:pt idx="4">
                  <c:v>5.7852760736196336</c:v>
                </c:pt>
                <c:pt idx="5">
                  <c:v>5.6625766871165659</c:v>
                </c:pt>
                <c:pt idx="6">
                  <c:v>5.5398773006135</c:v>
                </c:pt>
                <c:pt idx="7">
                  <c:v>5.3926380368098181</c:v>
                </c:pt>
                <c:pt idx="8">
                  <c:v>5.25153374233129</c:v>
                </c:pt>
                <c:pt idx="9">
                  <c:v>5.0858895705521494</c:v>
                </c:pt>
                <c:pt idx="10">
                  <c:v>4.920245398773007</c:v>
                </c:pt>
                <c:pt idx="11">
                  <c:v>4.7423312883435615</c:v>
                </c:pt>
                <c:pt idx="12">
                  <c:v>4.6012269938650325</c:v>
                </c:pt>
                <c:pt idx="13">
                  <c:v>4.4417177914110448</c:v>
                </c:pt>
                <c:pt idx="14">
                  <c:v>4.3865030674846652</c:v>
                </c:pt>
                <c:pt idx="15">
                  <c:v>4.3435582822085905</c:v>
                </c:pt>
                <c:pt idx="16">
                  <c:v>4.3251533742331301</c:v>
                </c:pt>
                <c:pt idx="17">
                  <c:v>4.3190184049079772</c:v>
                </c:pt>
                <c:pt idx="18">
                  <c:v>4.325153374233131</c:v>
                </c:pt>
                <c:pt idx="19">
                  <c:v>4.3312883435582838</c:v>
                </c:pt>
                <c:pt idx="20">
                  <c:v>4.3435582822085905</c:v>
                </c:pt>
                <c:pt idx="21">
                  <c:v>4.3435582822085905</c:v>
                </c:pt>
                <c:pt idx="22">
                  <c:v>4.3435582822085905</c:v>
                </c:pt>
                <c:pt idx="23">
                  <c:v>4.3190184049079772</c:v>
                </c:pt>
                <c:pt idx="24">
                  <c:v>4.2883435582822109</c:v>
                </c:pt>
                <c:pt idx="25">
                  <c:v>4.2147239263803691</c:v>
                </c:pt>
                <c:pt idx="26">
                  <c:v>4.1472392638036828</c:v>
                </c:pt>
                <c:pt idx="27">
                  <c:v>4.0490797546012285</c:v>
                </c:pt>
                <c:pt idx="28">
                  <c:v>3.9815950920245418</c:v>
                </c:pt>
                <c:pt idx="29">
                  <c:v>3.8957055214723946</c:v>
                </c:pt>
                <c:pt idx="30">
                  <c:v>3.8343558282208607</c:v>
                </c:pt>
                <c:pt idx="31">
                  <c:v>3.766871165644174</c:v>
                </c:pt>
                <c:pt idx="32">
                  <c:v>3.7361963190184064</c:v>
                </c:pt>
                <c:pt idx="33">
                  <c:v>3.6993865030674864</c:v>
                </c:pt>
                <c:pt idx="34">
                  <c:v>3.6687116564417188</c:v>
                </c:pt>
                <c:pt idx="35">
                  <c:v>3.6134969325153388</c:v>
                </c:pt>
                <c:pt idx="36">
                  <c:v>3.5398773006134983</c:v>
                </c:pt>
                <c:pt idx="37">
                  <c:v>3.4662576687116577</c:v>
                </c:pt>
                <c:pt idx="38">
                  <c:v>3.3558282208588968</c:v>
                </c:pt>
                <c:pt idx="39">
                  <c:v>3.2699386503067496</c:v>
                </c:pt>
                <c:pt idx="40">
                  <c:v>3.1595092024539886</c:v>
                </c:pt>
                <c:pt idx="41">
                  <c:v>3.0797546012269947</c:v>
                </c:pt>
                <c:pt idx="42">
                  <c:v>2.975460122699388</c:v>
                </c:pt>
                <c:pt idx="43">
                  <c:v>2.9141104294478541</c:v>
                </c:pt>
                <c:pt idx="44">
                  <c:v>2.8343558282208599</c:v>
                </c:pt>
                <c:pt idx="45">
                  <c:v>2.7975460122699398</c:v>
                </c:pt>
                <c:pt idx="46">
                  <c:v>2.7300613496932526</c:v>
                </c:pt>
                <c:pt idx="47">
                  <c:v>2.7116564417177922</c:v>
                </c:pt>
                <c:pt idx="48">
                  <c:v>2.6748466257668722</c:v>
                </c:pt>
                <c:pt idx="49">
                  <c:v>2.6564417177914121</c:v>
                </c:pt>
                <c:pt idx="50">
                  <c:v>2.6319018404907983</c:v>
                </c:pt>
                <c:pt idx="51">
                  <c:v>2.6196319018404917</c:v>
                </c:pt>
                <c:pt idx="52">
                  <c:v>2.5950920245398783</c:v>
                </c:pt>
                <c:pt idx="53">
                  <c:v>2.5766871165644178</c:v>
                </c:pt>
                <c:pt idx="54">
                  <c:v>2.5582822085889578</c:v>
                </c:pt>
                <c:pt idx="55">
                  <c:v>2.5337423312883445</c:v>
                </c:pt>
                <c:pt idx="56">
                  <c:v>2.5337423312883445</c:v>
                </c:pt>
                <c:pt idx="57">
                  <c:v>2.515337423312884</c:v>
                </c:pt>
                <c:pt idx="58">
                  <c:v>2.496932515337424</c:v>
                </c:pt>
                <c:pt idx="59">
                  <c:v>2.478527607361964</c:v>
                </c:pt>
                <c:pt idx="60">
                  <c:v>2.4539877300613502</c:v>
                </c:pt>
                <c:pt idx="61">
                  <c:v>2.4171779141104301</c:v>
                </c:pt>
                <c:pt idx="62">
                  <c:v>2.386503067484663</c:v>
                </c:pt>
                <c:pt idx="63">
                  <c:v>2.3435582822085896</c:v>
                </c:pt>
                <c:pt idx="64">
                  <c:v>2.3128834355828225</c:v>
                </c:pt>
                <c:pt idx="65">
                  <c:v>2.276073619631902</c:v>
                </c:pt>
                <c:pt idx="66">
                  <c:v>2.2576687116564429</c:v>
                </c:pt>
                <c:pt idx="67">
                  <c:v>2.2331288343558291</c:v>
                </c:pt>
                <c:pt idx="68">
                  <c:v>2.2208588957055224</c:v>
                </c:pt>
                <c:pt idx="69">
                  <c:v>2.1963190184049091</c:v>
                </c:pt>
                <c:pt idx="70">
                  <c:v>2.1717791411042953</c:v>
                </c:pt>
                <c:pt idx="71">
                  <c:v>2.1533742331288352</c:v>
                </c:pt>
                <c:pt idx="72">
                  <c:v>2.1288343558282219</c:v>
                </c:pt>
                <c:pt idx="73">
                  <c:v>2.1042944785276081</c:v>
                </c:pt>
                <c:pt idx="74">
                  <c:v>2.0858895705521481</c:v>
                </c:pt>
                <c:pt idx="75">
                  <c:v>2.0552147239263809</c:v>
                </c:pt>
                <c:pt idx="76">
                  <c:v>2.0245398773006142</c:v>
                </c:pt>
                <c:pt idx="77">
                  <c:v>1.9815950920245404</c:v>
                </c:pt>
                <c:pt idx="78">
                  <c:v>1.9263803680981602</c:v>
                </c:pt>
                <c:pt idx="79">
                  <c:v>1.8527607361963194</c:v>
                </c:pt>
                <c:pt idx="80">
                  <c:v>1.7607361963190187</c:v>
                </c:pt>
                <c:pt idx="81">
                  <c:v>1.6748466257668715</c:v>
                </c:pt>
                <c:pt idx="82">
                  <c:v>1.5766871165644172</c:v>
                </c:pt>
                <c:pt idx="83">
                  <c:v>1.4907975460122707</c:v>
                </c:pt>
                <c:pt idx="84">
                  <c:v>1.3926380368098166</c:v>
                </c:pt>
                <c:pt idx="85">
                  <c:v>1.3190184049079758</c:v>
                </c:pt>
                <c:pt idx="86">
                  <c:v>1.2269938650306751</c:v>
                </c:pt>
                <c:pt idx="87">
                  <c:v>1.1779141104294482</c:v>
                </c:pt>
                <c:pt idx="88">
                  <c:v>1.110429447852761</c:v>
                </c:pt>
                <c:pt idx="89">
                  <c:v>1.0674846625766872</c:v>
                </c:pt>
                <c:pt idx="90">
                  <c:v>1.0245398773006136</c:v>
                </c:pt>
                <c:pt idx="91">
                  <c:v>0.99386503067484666</c:v>
                </c:pt>
                <c:pt idx="92">
                  <c:v>0.95092024539877296</c:v>
                </c:pt>
                <c:pt idx="93">
                  <c:v>0.93251533742331283</c:v>
                </c:pt>
                <c:pt idx="94">
                  <c:v>0.90184049079754591</c:v>
                </c:pt>
                <c:pt idx="95">
                  <c:v>0.88343558282208579</c:v>
                </c:pt>
                <c:pt idx="96">
                  <c:v>0.85889570552147221</c:v>
                </c:pt>
                <c:pt idx="97">
                  <c:v>0.84049079754601208</c:v>
                </c:pt>
                <c:pt idx="98">
                  <c:v>0.8159509202453985</c:v>
                </c:pt>
                <c:pt idx="99">
                  <c:v>0.79754601226993838</c:v>
                </c:pt>
                <c:pt idx="100">
                  <c:v>0.7730061349693248</c:v>
                </c:pt>
                <c:pt idx="101">
                  <c:v>0.76687116564417146</c:v>
                </c:pt>
                <c:pt idx="102">
                  <c:v>0.748466257668712</c:v>
                </c:pt>
                <c:pt idx="103">
                  <c:v>0.74233128834355866</c:v>
                </c:pt>
                <c:pt idx="104">
                  <c:v>0.73619631901840521</c:v>
                </c:pt>
                <c:pt idx="105">
                  <c:v>0.73619631901840521</c:v>
                </c:pt>
                <c:pt idx="106">
                  <c:v>0.72392638036809842</c:v>
                </c:pt>
                <c:pt idx="107">
                  <c:v>0.72392638036809842</c:v>
                </c:pt>
                <c:pt idx="108">
                  <c:v>0.70552147239263829</c:v>
                </c:pt>
                <c:pt idx="109">
                  <c:v>0.71165644171779174</c:v>
                </c:pt>
                <c:pt idx="110">
                  <c:v>0.70552147239263829</c:v>
                </c:pt>
                <c:pt idx="111">
                  <c:v>0.69938650306748495</c:v>
                </c:pt>
                <c:pt idx="112">
                  <c:v>0.6932515337423315</c:v>
                </c:pt>
                <c:pt idx="113">
                  <c:v>0.68098159509202483</c:v>
                </c:pt>
                <c:pt idx="114">
                  <c:v>0.67484662576687138</c:v>
                </c:pt>
                <c:pt idx="115">
                  <c:v>0.66871165644171804</c:v>
                </c:pt>
                <c:pt idx="116">
                  <c:v>0.65644171779141125</c:v>
                </c:pt>
                <c:pt idx="117">
                  <c:v>0.64417177914110446</c:v>
                </c:pt>
                <c:pt idx="118">
                  <c:v>0.64417177914110446</c:v>
                </c:pt>
                <c:pt idx="119">
                  <c:v>0.63803680981595112</c:v>
                </c:pt>
                <c:pt idx="120">
                  <c:v>0.62576687116564433</c:v>
                </c:pt>
                <c:pt idx="121">
                  <c:v>0.62576687116564433</c:v>
                </c:pt>
                <c:pt idx="122">
                  <c:v>0.619631901840491</c:v>
                </c:pt>
                <c:pt idx="123">
                  <c:v>0.60736196319018421</c:v>
                </c:pt>
                <c:pt idx="124">
                  <c:v>0.60736196319018421</c:v>
                </c:pt>
                <c:pt idx="125">
                  <c:v>0.60122699386503087</c:v>
                </c:pt>
                <c:pt idx="126">
                  <c:v>0.619631901840491</c:v>
                </c:pt>
                <c:pt idx="127">
                  <c:v>0.65030674846625791</c:v>
                </c:pt>
                <c:pt idx="128">
                  <c:v>0.67484662576687138</c:v>
                </c:pt>
                <c:pt idx="129">
                  <c:v>0.72392638036809842</c:v>
                </c:pt>
                <c:pt idx="130">
                  <c:v>0.77914110429447825</c:v>
                </c:pt>
                <c:pt idx="131">
                  <c:v>0.80981595092024516</c:v>
                </c:pt>
                <c:pt idx="132">
                  <c:v>0.80368098159509171</c:v>
                </c:pt>
                <c:pt idx="133">
                  <c:v>0.79141104294478504</c:v>
                </c:pt>
                <c:pt idx="134">
                  <c:v>0.79754601226993838</c:v>
                </c:pt>
                <c:pt idx="135">
                  <c:v>0.84049079754601208</c:v>
                </c:pt>
                <c:pt idx="136">
                  <c:v>0.88343558282208579</c:v>
                </c:pt>
                <c:pt idx="137">
                  <c:v>0.94478527607361951</c:v>
                </c:pt>
                <c:pt idx="138">
                  <c:v>1</c:v>
                </c:pt>
                <c:pt idx="139">
                  <c:v>1.0490797546012272</c:v>
                </c:pt>
                <c:pt idx="140">
                  <c:v>1.0552147239263805</c:v>
                </c:pt>
                <c:pt idx="141">
                  <c:v>1.0061349693251533</c:v>
                </c:pt>
                <c:pt idx="142">
                  <c:v>0.83435582822085863</c:v>
                </c:pt>
                <c:pt idx="143">
                  <c:v>0.68711656441717817</c:v>
                </c:pt>
                <c:pt idx="144">
                  <c:v>0.51533742331288346</c:v>
                </c:pt>
                <c:pt idx="145">
                  <c:v>0.41104294478527598</c:v>
                </c:pt>
                <c:pt idx="146">
                  <c:v>0.32515337423312862</c:v>
                </c:pt>
                <c:pt idx="147">
                  <c:v>0.27607361963190152</c:v>
                </c:pt>
                <c:pt idx="148">
                  <c:v>0.23312883435582785</c:v>
                </c:pt>
                <c:pt idx="149">
                  <c:v>0.20245398773006096</c:v>
                </c:pt>
                <c:pt idx="150">
                  <c:v>0.16564417177914134</c:v>
                </c:pt>
                <c:pt idx="151">
                  <c:v>0.15337423312883455</c:v>
                </c:pt>
                <c:pt idx="152">
                  <c:v>0.13496932515337443</c:v>
                </c:pt>
                <c:pt idx="153">
                  <c:v>0.12269938650306765</c:v>
                </c:pt>
                <c:pt idx="154">
                  <c:v>9.8159509202454115E-2</c:v>
                </c:pt>
                <c:pt idx="155">
                  <c:v>9.2024539877300734E-2</c:v>
                </c:pt>
                <c:pt idx="156">
                  <c:v>7.9754601226993974E-2</c:v>
                </c:pt>
                <c:pt idx="157">
                  <c:v>6.7484662576687213E-2</c:v>
                </c:pt>
                <c:pt idx="158">
                  <c:v>5.5214723926380445E-2</c:v>
                </c:pt>
                <c:pt idx="159">
                  <c:v>3.6809815950920297E-2</c:v>
                </c:pt>
                <c:pt idx="160">
                  <c:v>3.0674846625766913E-2</c:v>
                </c:pt>
                <c:pt idx="161">
                  <c:v>1.8404907975460148E-2</c:v>
                </c:pt>
                <c:pt idx="162">
                  <c:v>1.2269938650306764E-2</c:v>
                </c:pt>
                <c:pt idx="163">
                  <c:v>0</c:v>
                </c:pt>
                <c:pt idx="164">
                  <c:v>-6.1349693251533822E-3</c:v>
                </c:pt>
                <c:pt idx="165">
                  <c:v>-1.8404907975460148E-2</c:v>
                </c:pt>
                <c:pt idx="166">
                  <c:v>-2.4539877300613529E-2</c:v>
                </c:pt>
                <c:pt idx="167">
                  <c:v>-3.6809815950920297E-2</c:v>
                </c:pt>
                <c:pt idx="168">
                  <c:v>-4.2944785276073677E-2</c:v>
                </c:pt>
                <c:pt idx="169">
                  <c:v>-4.9079754601227057E-2</c:v>
                </c:pt>
                <c:pt idx="170">
                  <c:v>-6.1349693251533825E-2</c:v>
                </c:pt>
                <c:pt idx="171">
                  <c:v>-7.3619631901840593E-2</c:v>
                </c:pt>
                <c:pt idx="172">
                  <c:v>-7.3619631901840593E-2</c:v>
                </c:pt>
                <c:pt idx="173">
                  <c:v>-7.9754601226993974E-2</c:v>
                </c:pt>
                <c:pt idx="174">
                  <c:v>-8.5889570552147354E-2</c:v>
                </c:pt>
                <c:pt idx="175">
                  <c:v>-9.2024539877300734E-2</c:v>
                </c:pt>
                <c:pt idx="176">
                  <c:v>-0.10429447852760751</c:v>
                </c:pt>
                <c:pt idx="177">
                  <c:v>-0.11042944785276089</c:v>
                </c:pt>
                <c:pt idx="178">
                  <c:v>-0.11656441717791427</c:v>
                </c:pt>
                <c:pt idx="179">
                  <c:v>-0.12269938650306765</c:v>
                </c:pt>
                <c:pt idx="180">
                  <c:v>-0.12269938650306765</c:v>
                </c:pt>
                <c:pt idx="181">
                  <c:v>-0.13496932515337443</c:v>
                </c:pt>
                <c:pt idx="182">
                  <c:v>-0.14110429447852779</c:v>
                </c:pt>
                <c:pt idx="183">
                  <c:v>-0.15337423312883455</c:v>
                </c:pt>
                <c:pt idx="184">
                  <c:v>-0.15950920245398795</c:v>
                </c:pt>
                <c:pt idx="185">
                  <c:v>-0.15337423312883455</c:v>
                </c:pt>
                <c:pt idx="186">
                  <c:v>-0.17177914110429471</c:v>
                </c:pt>
                <c:pt idx="187">
                  <c:v>-0.1779141104294481</c:v>
                </c:pt>
                <c:pt idx="188">
                  <c:v>-0.19018404907975486</c:v>
                </c:pt>
                <c:pt idx="189">
                  <c:v>-0.19631901840490823</c:v>
                </c:pt>
                <c:pt idx="190">
                  <c:v>-0.20858895705521502</c:v>
                </c:pt>
                <c:pt idx="191">
                  <c:v>-0.21472392638036839</c:v>
                </c:pt>
                <c:pt idx="192">
                  <c:v>-0.22085889570552178</c:v>
                </c:pt>
                <c:pt idx="193">
                  <c:v>-0.22699386503067515</c:v>
                </c:pt>
                <c:pt idx="194">
                  <c:v>-0.23926380368098193</c:v>
                </c:pt>
                <c:pt idx="195">
                  <c:v>-0.2453987730061353</c:v>
                </c:pt>
                <c:pt idx="196">
                  <c:v>-0.2453987730061353</c:v>
                </c:pt>
                <c:pt idx="197">
                  <c:v>-0.25766871165644206</c:v>
                </c:pt>
                <c:pt idx="198">
                  <c:v>-0.26380368098159512</c:v>
                </c:pt>
                <c:pt idx="199">
                  <c:v>-0.26380368098159512</c:v>
                </c:pt>
                <c:pt idx="200">
                  <c:v>-0.27607361963190186</c:v>
                </c:pt>
                <c:pt idx="201">
                  <c:v>-0.27607361963190186</c:v>
                </c:pt>
                <c:pt idx="202">
                  <c:v>-0.28834355828220865</c:v>
                </c:pt>
                <c:pt idx="203">
                  <c:v>-0.29447852760736204</c:v>
                </c:pt>
                <c:pt idx="204">
                  <c:v>-0.29447852760736204</c:v>
                </c:pt>
                <c:pt idx="205">
                  <c:v>-0.30061349693251543</c:v>
                </c:pt>
                <c:pt idx="206">
                  <c:v>-0.31288343558282217</c:v>
                </c:pt>
                <c:pt idx="207">
                  <c:v>-0.31288343558282217</c:v>
                </c:pt>
                <c:pt idx="208">
                  <c:v>-0.32515337423312896</c:v>
                </c:pt>
                <c:pt idx="209">
                  <c:v>-0.33128834355828229</c:v>
                </c:pt>
                <c:pt idx="210">
                  <c:v>-0.33742331288343569</c:v>
                </c:pt>
                <c:pt idx="211">
                  <c:v>-0.34969325153374248</c:v>
                </c:pt>
                <c:pt idx="212">
                  <c:v>-0.34969325153374248</c:v>
                </c:pt>
                <c:pt idx="213">
                  <c:v>-0.35582822085889587</c:v>
                </c:pt>
                <c:pt idx="214">
                  <c:v>-0.36196319018404921</c:v>
                </c:pt>
                <c:pt idx="215">
                  <c:v>-0.3680981595092026</c:v>
                </c:pt>
                <c:pt idx="216">
                  <c:v>-0.374233128834356</c:v>
                </c:pt>
                <c:pt idx="217">
                  <c:v>-0.38036809815950939</c:v>
                </c:pt>
                <c:pt idx="218">
                  <c:v>-0.39263803680981613</c:v>
                </c:pt>
                <c:pt idx="219">
                  <c:v>-0.39877300613496952</c:v>
                </c:pt>
                <c:pt idx="220">
                  <c:v>-0.41104294478527631</c:v>
                </c:pt>
                <c:pt idx="221">
                  <c:v>-0.41717791411042965</c:v>
                </c:pt>
                <c:pt idx="222">
                  <c:v>-0.43558282208588983</c:v>
                </c:pt>
                <c:pt idx="223">
                  <c:v>-0.44785276073619656</c:v>
                </c:pt>
                <c:pt idx="224">
                  <c:v>-0.46625766871165675</c:v>
                </c:pt>
                <c:pt idx="225">
                  <c:v>-0.48466257668711688</c:v>
                </c:pt>
                <c:pt idx="226">
                  <c:v>-0.503067484662577</c:v>
                </c:pt>
                <c:pt idx="227">
                  <c:v>-0.52147239263803713</c:v>
                </c:pt>
                <c:pt idx="228">
                  <c:v>-0.55214723926380405</c:v>
                </c:pt>
                <c:pt idx="229">
                  <c:v>-0.57668711656441729</c:v>
                </c:pt>
                <c:pt idx="230">
                  <c:v>-0.60736196319018487</c:v>
                </c:pt>
                <c:pt idx="231">
                  <c:v>-0.64417177914110479</c:v>
                </c:pt>
                <c:pt idx="232">
                  <c:v>-0.67484662576687171</c:v>
                </c:pt>
                <c:pt idx="233">
                  <c:v>-0.70552147239263863</c:v>
                </c:pt>
                <c:pt idx="234">
                  <c:v>-0.73619631901840554</c:v>
                </c:pt>
                <c:pt idx="235">
                  <c:v>-0.748466257668712</c:v>
                </c:pt>
                <c:pt idx="236">
                  <c:v>-0.76073619631901879</c:v>
                </c:pt>
                <c:pt idx="237">
                  <c:v>-0.77300613496932558</c:v>
                </c:pt>
                <c:pt idx="238">
                  <c:v>-0.77914110429447891</c:v>
                </c:pt>
                <c:pt idx="239">
                  <c:v>-0.78527607361963225</c:v>
                </c:pt>
                <c:pt idx="240">
                  <c:v>-0.77914110429447891</c:v>
                </c:pt>
                <c:pt idx="241">
                  <c:v>-0.78527607361963225</c:v>
                </c:pt>
                <c:pt idx="242">
                  <c:v>-0.77300613496932591</c:v>
                </c:pt>
                <c:pt idx="243">
                  <c:v>-0.78527607361963259</c:v>
                </c:pt>
                <c:pt idx="244">
                  <c:v>-0.77300613496932591</c:v>
                </c:pt>
                <c:pt idx="245">
                  <c:v>-0.76073619631901912</c:v>
                </c:pt>
                <c:pt idx="246">
                  <c:v>-0.74846625766871233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200-4E08-8EFA-94D60107BDBB}"/>
            </c:ext>
          </c:extLst>
        </c:ser>
        <c:ser>
          <c:idx val="5"/>
          <c:order val="4"/>
          <c:tx>
            <c:strRef>
              <c:f>'Abs spectrum conc'!$H$3</c:f>
              <c:strCache>
                <c:ptCount val="1"/>
                <c:pt idx="0">
                  <c:v>Euglena gracilis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conc'!$AE$4:$AE$250</c:f>
              <c:numCache>
                <c:formatCode>General</c:formatCode>
                <c:ptCount val="247"/>
                <c:pt idx="0">
                  <c:v>1.4846416382252556</c:v>
                </c:pt>
                <c:pt idx="1">
                  <c:v>1.493174061433447</c:v>
                </c:pt>
                <c:pt idx="2">
                  <c:v>1.4897610921501701</c:v>
                </c:pt>
                <c:pt idx="3">
                  <c:v>1.4897610921501701</c:v>
                </c:pt>
                <c:pt idx="4">
                  <c:v>1.465870307167235</c:v>
                </c:pt>
                <c:pt idx="5">
                  <c:v>1.4232081911262795</c:v>
                </c:pt>
                <c:pt idx="6">
                  <c:v>1.3720136518771326</c:v>
                </c:pt>
                <c:pt idx="7">
                  <c:v>1.3327645051194537</c:v>
                </c:pt>
                <c:pt idx="8">
                  <c:v>1.2883959044368598</c:v>
                </c:pt>
                <c:pt idx="9">
                  <c:v>1.2150170648464163</c:v>
                </c:pt>
                <c:pt idx="10">
                  <c:v>1.1416382252559722</c:v>
                </c:pt>
                <c:pt idx="11">
                  <c:v>1.0648464163822522</c:v>
                </c:pt>
                <c:pt idx="12">
                  <c:v>0.99488054607508514</c:v>
                </c:pt>
                <c:pt idx="13">
                  <c:v>0.92320819112627961</c:v>
                </c:pt>
                <c:pt idx="14">
                  <c:v>0.89249146757679154</c:v>
                </c:pt>
                <c:pt idx="15">
                  <c:v>0.87030716723549473</c:v>
                </c:pt>
                <c:pt idx="16">
                  <c:v>0.85836177474402697</c:v>
                </c:pt>
                <c:pt idx="17">
                  <c:v>0.85153583617747419</c:v>
                </c:pt>
                <c:pt idx="18">
                  <c:v>0.84812286689419758</c:v>
                </c:pt>
                <c:pt idx="19">
                  <c:v>0.84812286689419758</c:v>
                </c:pt>
                <c:pt idx="20">
                  <c:v>0.85665529010238861</c:v>
                </c:pt>
                <c:pt idx="21">
                  <c:v>0.86518771331057986</c:v>
                </c:pt>
                <c:pt idx="22">
                  <c:v>0.88054607508532412</c:v>
                </c:pt>
                <c:pt idx="23">
                  <c:v>0.89590443686006804</c:v>
                </c:pt>
                <c:pt idx="24">
                  <c:v>0.91808873720136508</c:v>
                </c:pt>
                <c:pt idx="25">
                  <c:v>0.933447098976109</c:v>
                </c:pt>
                <c:pt idx="26">
                  <c:v>0.94197952218429992</c:v>
                </c:pt>
                <c:pt idx="27">
                  <c:v>0.94027303754266189</c:v>
                </c:pt>
                <c:pt idx="28">
                  <c:v>0.93515358361774736</c:v>
                </c:pt>
                <c:pt idx="29">
                  <c:v>0.91979522184300311</c:v>
                </c:pt>
                <c:pt idx="30">
                  <c:v>0.9078498293515358</c:v>
                </c:pt>
                <c:pt idx="31">
                  <c:v>0.8976109215017064</c:v>
                </c:pt>
                <c:pt idx="32">
                  <c:v>0.8941979522184299</c:v>
                </c:pt>
                <c:pt idx="33">
                  <c:v>0.90443686006825896</c:v>
                </c:pt>
                <c:pt idx="34">
                  <c:v>0.91296928327645022</c:v>
                </c:pt>
                <c:pt idx="35">
                  <c:v>0.92320819112627961</c:v>
                </c:pt>
                <c:pt idx="36">
                  <c:v>0.94368600682593828</c:v>
                </c:pt>
                <c:pt idx="37">
                  <c:v>0.96075085324232057</c:v>
                </c:pt>
                <c:pt idx="38">
                  <c:v>0.98464163822525574</c:v>
                </c:pt>
                <c:pt idx="39">
                  <c:v>1.006825938566553</c:v>
                </c:pt>
                <c:pt idx="40">
                  <c:v>1.0221843003412967</c:v>
                </c:pt>
                <c:pt idx="41">
                  <c:v>1.0341296928327641</c:v>
                </c:pt>
                <c:pt idx="42">
                  <c:v>1.0426621160409555</c:v>
                </c:pt>
                <c:pt idx="43">
                  <c:v>1.0494880546075085</c:v>
                </c:pt>
                <c:pt idx="44">
                  <c:v>1.0529010238907848</c:v>
                </c:pt>
                <c:pt idx="45">
                  <c:v>1.0631399317406138</c:v>
                </c:pt>
                <c:pt idx="46">
                  <c:v>1.0699658703071671</c:v>
                </c:pt>
                <c:pt idx="47">
                  <c:v>1.0904436860068254</c:v>
                </c:pt>
                <c:pt idx="48">
                  <c:v>1.1143344709897607</c:v>
                </c:pt>
                <c:pt idx="49">
                  <c:v>1.1365187713310578</c:v>
                </c:pt>
                <c:pt idx="50">
                  <c:v>1.1655290102389073</c:v>
                </c:pt>
                <c:pt idx="51">
                  <c:v>1.1877133105802045</c:v>
                </c:pt>
                <c:pt idx="52">
                  <c:v>1.2013651877133102</c:v>
                </c:pt>
                <c:pt idx="53">
                  <c:v>1.2184300341296925</c:v>
                </c:pt>
                <c:pt idx="54">
                  <c:v>1.2269624573378837</c:v>
                </c:pt>
                <c:pt idx="55">
                  <c:v>1.2354948805460748</c:v>
                </c:pt>
                <c:pt idx="56">
                  <c:v>1.2508532423208187</c:v>
                </c:pt>
                <c:pt idx="57">
                  <c:v>1.2662116040955629</c:v>
                </c:pt>
                <c:pt idx="58">
                  <c:v>1.2764505119453924</c:v>
                </c:pt>
                <c:pt idx="59">
                  <c:v>1.2798634812286687</c:v>
                </c:pt>
                <c:pt idx="60">
                  <c:v>1.2747440273037538</c:v>
                </c:pt>
                <c:pt idx="61">
                  <c:v>1.2508532423208187</c:v>
                </c:pt>
                <c:pt idx="62">
                  <c:v>1.221843003412969</c:v>
                </c:pt>
                <c:pt idx="63">
                  <c:v>1.1808873720136517</c:v>
                </c:pt>
                <c:pt idx="64">
                  <c:v>1.1433447098976106</c:v>
                </c:pt>
                <c:pt idx="65">
                  <c:v>1.1040955631399316</c:v>
                </c:pt>
                <c:pt idx="66">
                  <c:v>1.0870307167235493</c:v>
                </c:pt>
                <c:pt idx="67">
                  <c:v>1.0682593856655287</c:v>
                </c:pt>
                <c:pt idx="68">
                  <c:v>1.0529010238907848</c:v>
                </c:pt>
                <c:pt idx="69">
                  <c:v>1.0375426621160406</c:v>
                </c:pt>
                <c:pt idx="70">
                  <c:v>1.0255972696245732</c:v>
                </c:pt>
                <c:pt idx="71">
                  <c:v>1.0102389078498291</c:v>
                </c:pt>
                <c:pt idx="72">
                  <c:v>0.99829351535836164</c:v>
                </c:pt>
                <c:pt idx="73">
                  <c:v>0.98634812286689377</c:v>
                </c:pt>
                <c:pt idx="74">
                  <c:v>0.98464163822525574</c:v>
                </c:pt>
                <c:pt idx="75">
                  <c:v>0.98293515358361738</c:v>
                </c:pt>
                <c:pt idx="76">
                  <c:v>0.97952218430034088</c:v>
                </c:pt>
                <c:pt idx="77">
                  <c:v>0.9624573378839586</c:v>
                </c:pt>
                <c:pt idx="78">
                  <c:v>0.93515358361774703</c:v>
                </c:pt>
                <c:pt idx="79">
                  <c:v>0.88566552901023865</c:v>
                </c:pt>
                <c:pt idx="80">
                  <c:v>0.81058020477815673</c:v>
                </c:pt>
                <c:pt idx="81">
                  <c:v>0.73549488054607481</c:v>
                </c:pt>
                <c:pt idx="82">
                  <c:v>0.65529010238907837</c:v>
                </c:pt>
                <c:pt idx="83">
                  <c:v>0.59215017064846398</c:v>
                </c:pt>
                <c:pt idx="84">
                  <c:v>0.50682593856655267</c:v>
                </c:pt>
                <c:pt idx="85">
                  <c:v>0.45733788395904423</c:v>
                </c:pt>
                <c:pt idx="86">
                  <c:v>0.40273037542662099</c:v>
                </c:pt>
                <c:pt idx="87">
                  <c:v>0.37372013651877112</c:v>
                </c:pt>
                <c:pt idx="88">
                  <c:v>0.3395904436860066</c:v>
                </c:pt>
                <c:pt idx="89">
                  <c:v>0.31911262798634787</c:v>
                </c:pt>
                <c:pt idx="90">
                  <c:v>0.30375426621160384</c:v>
                </c:pt>
                <c:pt idx="91">
                  <c:v>0.29180887372013625</c:v>
                </c:pt>
                <c:pt idx="92">
                  <c:v>0.27815699658703064</c:v>
                </c:pt>
                <c:pt idx="93">
                  <c:v>0.26962457337883949</c:v>
                </c:pt>
                <c:pt idx="94">
                  <c:v>0.25938566552901016</c:v>
                </c:pt>
                <c:pt idx="95">
                  <c:v>0.25597269624573371</c:v>
                </c:pt>
                <c:pt idx="96">
                  <c:v>0.24744027303754257</c:v>
                </c:pt>
                <c:pt idx="97">
                  <c:v>0.24232081911262787</c:v>
                </c:pt>
                <c:pt idx="98">
                  <c:v>0.23549488054607498</c:v>
                </c:pt>
                <c:pt idx="99">
                  <c:v>0.23378839590443676</c:v>
                </c:pt>
                <c:pt idx="100">
                  <c:v>0.23378839590443676</c:v>
                </c:pt>
                <c:pt idx="101">
                  <c:v>0.24061433447098965</c:v>
                </c:pt>
                <c:pt idx="102">
                  <c:v>0.24402730375426612</c:v>
                </c:pt>
                <c:pt idx="103">
                  <c:v>0.25426621160409546</c:v>
                </c:pt>
                <c:pt idx="104">
                  <c:v>0.26962457337883949</c:v>
                </c:pt>
                <c:pt idx="105">
                  <c:v>0.28327645051194533</c:v>
                </c:pt>
                <c:pt idx="106">
                  <c:v>0.2935153583617745</c:v>
                </c:pt>
                <c:pt idx="107">
                  <c:v>0.30546075085324209</c:v>
                </c:pt>
                <c:pt idx="108">
                  <c:v>0.31399317406143323</c:v>
                </c:pt>
                <c:pt idx="109">
                  <c:v>0.32081911262798612</c:v>
                </c:pt>
                <c:pt idx="110">
                  <c:v>0.32593856655290082</c:v>
                </c:pt>
                <c:pt idx="111">
                  <c:v>0.32935153583617727</c:v>
                </c:pt>
                <c:pt idx="112">
                  <c:v>0.33276450511945371</c:v>
                </c:pt>
                <c:pt idx="113">
                  <c:v>0.33447098976109191</c:v>
                </c:pt>
                <c:pt idx="114">
                  <c:v>0.34300341296928305</c:v>
                </c:pt>
                <c:pt idx="115">
                  <c:v>0.35494880546075064</c:v>
                </c:pt>
                <c:pt idx="116">
                  <c:v>0.37030716723549467</c:v>
                </c:pt>
                <c:pt idx="117">
                  <c:v>0.38907849829351521</c:v>
                </c:pt>
                <c:pt idx="118">
                  <c:v>0.40784982935153569</c:v>
                </c:pt>
                <c:pt idx="119">
                  <c:v>0.42491467576791792</c:v>
                </c:pt>
                <c:pt idx="120">
                  <c:v>0.4368600682593855</c:v>
                </c:pt>
                <c:pt idx="121">
                  <c:v>0.4470989761092149</c:v>
                </c:pt>
                <c:pt idx="122">
                  <c:v>0.44880546075085309</c:v>
                </c:pt>
                <c:pt idx="123">
                  <c:v>0.44880546075085309</c:v>
                </c:pt>
                <c:pt idx="124">
                  <c:v>0.44368600682593845</c:v>
                </c:pt>
                <c:pt idx="125">
                  <c:v>0.43856655290102375</c:v>
                </c:pt>
                <c:pt idx="126">
                  <c:v>0.43856655290102375</c:v>
                </c:pt>
                <c:pt idx="127">
                  <c:v>0.44880546075085309</c:v>
                </c:pt>
                <c:pt idx="128">
                  <c:v>0.46757679180887363</c:v>
                </c:pt>
                <c:pt idx="129">
                  <c:v>0.50511945392491442</c:v>
                </c:pt>
                <c:pt idx="130">
                  <c:v>0.54948805460750827</c:v>
                </c:pt>
                <c:pt idx="131">
                  <c:v>0.59897610921501687</c:v>
                </c:pt>
                <c:pt idx="132">
                  <c:v>0.65187713310580186</c:v>
                </c:pt>
                <c:pt idx="133">
                  <c:v>0.72013651877133078</c:v>
                </c:pt>
                <c:pt idx="134">
                  <c:v>0.80204778156996559</c:v>
                </c:pt>
                <c:pt idx="135">
                  <c:v>0.87201365187713287</c:v>
                </c:pt>
                <c:pt idx="136">
                  <c:v>0.93686006825938539</c:v>
                </c:pt>
                <c:pt idx="137">
                  <c:v>0.97440273037542646</c:v>
                </c:pt>
                <c:pt idx="138">
                  <c:v>1</c:v>
                </c:pt>
                <c:pt idx="139">
                  <c:v>1.0102389078498293</c:v>
                </c:pt>
                <c:pt idx="140">
                  <c:v>1.006825938566553</c:v>
                </c:pt>
                <c:pt idx="141">
                  <c:v>0.99829351535836164</c:v>
                </c:pt>
                <c:pt idx="142">
                  <c:v>0.95563139931740615</c:v>
                </c:pt>
                <c:pt idx="143">
                  <c:v>0.8976109215017064</c:v>
                </c:pt>
                <c:pt idx="144">
                  <c:v>0.81399317406143323</c:v>
                </c:pt>
                <c:pt idx="145">
                  <c:v>0.73720136518771306</c:v>
                </c:pt>
                <c:pt idx="146">
                  <c:v>0.63651877133105783</c:v>
                </c:pt>
                <c:pt idx="147">
                  <c:v>0.54266211604095538</c:v>
                </c:pt>
                <c:pt idx="148">
                  <c:v>0.44027303754266195</c:v>
                </c:pt>
                <c:pt idx="149">
                  <c:v>0.35324232081911244</c:v>
                </c:pt>
                <c:pt idx="150">
                  <c:v>0.28839590443685981</c:v>
                </c:pt>
                <c:pt idx="151">
                  <c:v>0.22866894197952206</c:v>
                </c:pt>
                <c:pt idx="152">
                  <c:v>0.18259385665528996</c:v>
                </c:pt>
                <c:pt idx="153">
                  <c:v>0.1399317406143343</c:v>
                </c:pt>
                <c:pt idx="154">
                  <c:v>0.11092150170648445</c:v>
                </c:pt>
                <c:pt idx="155">
                  <c:v>8.5324232081911047E-2</c:v>
                </c:pt>
                <c:pt idx="156">
                  <c:v>6.4846416382252511E-2</c:v>
                </c:pt>
                <c:pt idx="157">
                  <c:v>4.9488054607508478E-2</c:v>
                </c:pt>
                <c:pt idx="158">
                  <c:v>3.583617747440266E-2</c:v>
                </c:pt>
                <c:pt idx="159">
                  <c:v>2.5597269624573305E-2</c:v>
                </c:pt>
                <c:pt idx="160">
                  <c:v>1.5358361774744039E-2</c:v>
                </c:pt>
                <c:pt idx="161">
                  <c:v>1.023890784982936E-2</c:v>
                </c:pt>
                <c:pt idx="162">
                  <c:v>5.1194539249146799E-3</c:v>
                </c:pt>
                <c:pt idx="163">
                  <c:v>0</c:v>
                </c:pt>
                <c:pt idx="164">
                  <c:v>-5.1194539249146799E-3</c:v>
                </c:pt>
                <c:pt idx="165">
                  <c:v>-1.023890784982936E-2</c:v>
                </c:pt>
                <c:pt idx="166">
                  <c:v>-1.3651877133105813E-2</c:v>
                </c:pt>
                <c:pt idx="167">
                  <c:v>-1.7064846416382267E-2</c:v>
                </c:pt>
                <c:pt idx="168">
                  <c:v>-2.047781569965872E-2</c:v>
                </c:pt>
                <c:pt idx="169">
                  <c:v>-2.2184300341296946E-2</c:v>
                </c:pt>
                <c:pt idx="170">
                  <c:v>-2.5597269624573399E-2</c:v>
                </c:pt>
                <c:pt idx="171">
                  <c:v>-3.2423208191126304E-2</c:v>
                </c:pt>
                <c:pt idx="172">
                  <c:v>-3.0716723549488078E-2</c:v>
                </c:pt>
                <c:pt idx="173">
                  <c:v>-3.4129692832764534E-2</c:v>
                </c:pt>
                <c:pt idx="174">
                  <c:v>-3.7542662116041077E-2</c:v>
                </c:pt>
                <c:pt idx="175">
                  <c:v>-3.9249146757679307E-2</c:v>
                </c:pt>
                <c:pt idx="176">
                  <c:v>-3.9249146757679307E-2</c:v>
                </c:pt>
                <c:pt idx="177">
                  <c:v>-4.266211604095576E-2</c:v>
                </c:pt>
                <c:pt idx="178">
                  <c:v>-4.4368600682593982E-2</c:v>
                </c:pt>
                <c:pt idx="179">
                  <c:v>-4.9488054607508665E-2</c:v>
                </c:pt>
                <c:pt idx="180">
                  <c:v>-4.7781569965870435E-2</c:v>
                </c:pt>
                <c:pt idx="181">
                  <c:v>-5.1194539249146888E-2</c:v>
                </c:pt>
                <c:pt idx="182">
                  <c:v>-5.2901023890785118E-2</c:v>
                </c:pt>
                <c:pt idx="183">
                  <c:v>-5.4607508532423348E-2</c:v>
                </c:pt>
                <c:pt idx="184">
                  <c:v>-5.80204778156998E-2</c:v>
                </c:pt>
                <c:pt idx="185">
                  <c:v>-5.80204778156998E-2</c:v>
                </c:pt>
                <c:pt idx="186">
                  <c:v>-6.1433447098976253E-2</c:v>
                </c:pt>
                <c:pt idx="187">
                  <c:v>-6.3139931740614483E-2</c:v>
                </c:pt>
                <c:pt idx="188">
                  <c:v>-6.6552901023890929E-2</c:v>
                </c:pt>
                <c:pt idx="189">
                  <c:v>-6.8259385665529068E-2</c:v>
                </c:pt>
                <c:pt idx="190">
                  <c:v>-7.1672354948805514E-2</c:v>
                </c:pt>
                <c:pt idx="191">
                  <c:v>-7.3378839590443737E-2</c:v>
                </c:pt>
                <c:pt idx="192">
                  <c:v>-7.6791808873720196E-2</c:v>
                </c:pt>
                <c:pt idx="193">
                  <c:v>-7.8498293515358419E-2</c:v>
                </c:pt>
                <c:pt idx="194">
                  <c:v>-8.0204778156996642E-2</c:v>
                </c:pt>
                <c:pt idx="195">
                  <c:v>-8.1911262798634879E-2</c:v>
                </c:pt>
                <c:pt idx="196">
                  <c:v>-8.1911262798634879E-2</c:v>
                </c:pt>
                <c:pt idx="197">
                  <c:v>-8.3617747440273102E-2</c:v>
                </c:pt>
                <c:pt idx="198">
                  <c:v>-8.7030716723549548E-2</c:v>
                </c:pt>
                <c:pt idx="199">
                  <c:v>-8.7030716723549548E-2</c:v>
                </c:pt>
                <c:pt idx="200">
                  <c:v>-8.7030716723549548E-2</c:v>
                </c:pt>
                <c:pt idx="201">
                  <c:v>-9.0443686006826007E-2</c:v>
                </c:pt>
                <c:pt idx="202">
                  <c:v>-9.3856655290102467E-2</c:v>
                </c:pt>
                <c:pt idx="203">
                  <c:v>-9.556313993174069E-2</c:v>
                </c:pt>
                <c:pt idx="204">
                  <c:v>-9.7269624573378913E-2</c:v>
                </c:pt>
                <c:pt idx="205">
                  <c:v>-9.7269624573378913E-2</c:v>
                </c:pt>
                <c:pt idx="206">
                  <c:v>-0.1023890784982936</c:v>
                </c:pt>
                <c:pt idx="207">
                  <c:v>-0.10068259385665537</c:v>
                </c:pt>
                <c:pt idx="208">
                  <c:v>-0.1023890784982936</c:v>
                </c:pt>
                <c:pt idx="209">
                  <c:v>-0.10409556313993182</c:v>
                </c:pt>
                <c:pt idx="210">
                  <c:v>-0.10750853242320828</c:v>
                </c:pt>
                <c:pt idx="211">
                  <c:v>-0.1092150170648465</c:v>
                </c:pt>
                <c:pt idx="212">
                  <c:v>-0.11092150170648463</c:v>
                </c:pt>
                <c:pt idx="213">
                  <c:v>-0.11262798634812286</c:v>
                </c:pt>
                <c:pt idx="214">
                  <c:v>-0.11433447098976109</c:v>
                </c:pt>
                <c:pt idx="215">
                  <c:v>-0.11433447098976109</c:v>
                </c:pt>
                <c:pt idx="216">
                  <c:v>-0.11774744027303753</c:v>
                </c:pt>
                <c:pt idx="217">
                  <c:v>-0.11945392491467577</c:v>
                </c:pt>
                <c:pt idx="218">
                  <c:v>-0.12286689419795221</c:v>
                </c:pt>
                <c:pt idx="219">
                  <c:v>-0.12457337883959044</c:v>
                </c:pt>
                <c:pt idx="220">
                  <c:v>-0.12457337883959044</c:v>
                </c:pt>
                <c:pt idx="221">
                  <c:v>-0.12798634812286688</c:v>
                </c:pt>
                <c:pt idx="222">
                  <c:v>-0.13310580204778158</c:v>
                </c:pt>
                <c:pt idx="223">
                  <c:v>-0.13651877133105803</c:v>
                </c:pt>
                <c:pt idx="224">
                  <c:v>-0.14334470989761094</c:v>
                </c:pt>
                <c:pt idx="225">
                  <c:v>-0.14675767918088747</c:v>
                </c:pt>
                <c:pt idx="226">
                  <c:v>-0.15187713310580217</c:v>
                </c:pt>
                <c:pt idx="227">
                  <c:v>-0.15699658703071684</c:v>
                </c:pt>
                <c:pt idx="228">
                  <c:v>-0.16552901023890798</c:v>
                </c:pt>
                <c:pt idx="229">
                  <c:v>-0.17235494880546079</c:v>
                </c:pt>
                <c:pt idx="230">
                  <c:v>-0.18088737201365193</c:v>
                </c:pt>
                <c:pt idx="231">
                  <c:v>-0.19112627986348127</c:v>
                </c:pt>
                <c:pt idx="232">
                  <c:v>-0.20136518771331063</c:v>
                </c:pt>
                <c:pt idx="233">
                  <c:v>-0.20819112627986355</c:v>
                </c:pt>
                <c:pt idx="234">
                  <c:v>-0.21843003412969289</c:v>
                </c:pt>
                <c:pt idx="235">
                  <c:v>-0.22184300341296936</c:v>
                </c:pt>
                <c:pt idx="236">
                  <c:v>-0.22525597269624581</c:v>
                </c:pt>
                <c:pt idx="237">
                  <c:v>-0.22866894197952226</c:v>
                </c:pt>
                <c:pt idx="238">
                  <c:v>-0.23037542662116048</c:v>
                </c:pt>
                <c:pt idx="239">
                  <c:v>-0.23037542662116048</c:v>
                </c:pt>
                <c:pt idx="240">
                  <c:v>-0.23037542662116048</c:v>
                </c:pt>
                <c:pt idx="241">
                  <c:v>-0.23208191126279873</c:v>
                </c:pt>
                <c:pt idx="242">
                  <c:v>-0.22866894197952226</c:v>
                </c:pt>
                <c:pt idx="243">
                  <c:v>-0.23208191126279873</c:v>
                </c:pt>
                <c:pt idx="244">
                  <c:v>-0.22696245733788403</c:v>
                </c:pt>
                <c:pt idx="245">
                  <c:v>-0.22525597269624581</c:v>
                </c:pt>
                <c:pt idx="246">
                  <c:v>-0.22354948805460759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200-4E08-8EFA-94D60107BDBB}"/>
            </c:ext>
          </c:extLst>
        </c:ser>
        <c:ser>
          <c:idx val="6"/>
          <c:order val="5"/>
          <c:tx>
            <c:strRef>
              <c:f>'Abs spectrum conc'!$H$3</c:f>
              <c:strCache>
                <c:ptCount val="1"/>
                <c:pt idx="0">
                  <c:v>Euglena gracilis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conc'!$AE$4:$AE$250</c:f>
              <c:numCache>
                <c:formatCode>General</c:formatCode>
                <c:ptCount val="247"/>
                <c:pt idx="0">
                  <c:v>1.4846416382252556</c:v>
                </c:pt>
                <c:pt idx="1">
                  <c:v>1.493174061433447</c:v>
                </c:pt>
                <c:pt idx="2">
                  <c:v>1.4897610921501701</c:v>
                </c:pt>
                <c:pt idx="3">
                  <c:v>1.4897610921501701</c:v>
                </c:pt>
                <c:pt idx="4">
                  <c:v>1.465870307167235</c:v>
                </c:pt>
                <c:pt idx="5">
                  <c:v>1.4232081911262795</c:v>
                </c:pt>
                <c:pt idx="6">
                  <c:v>1.3720136518771326</c:v>
                </c:pt>
                <c:pt idx="7">
                  <c:v>1.3327645051194537</c:v>
                </c:pt>
                <c:pt idx="8">
                  <c:v>1.2883959044368598</c:v>
                </c:pt>
                <c:pt idx="9">
                  <c:v>1.2150170648464163</c:v>
                </c:pt>
                <c:pt idx="10">
                  <c:v>1.1416382252559722</c:v>
                </c:pt>
                <c:pt idx="11">
                  <c:v>1.0648464163822522</c:v>
                </c:pt>
                <c:pt idx="12">
                  <c:v>0.99488054607508514</c:v>
                </c:pt>
                <c:pt idx="13">
                  <c:v>0.92320819112627961</c:v>
                </c:pt>
                <c:pt idx="14">
                  <c:v>0.89249146757679154</c:v>
                </c:pt>
                <c:pt idx="15">
                  <c:v>0.87030716723549473</c:v>
                </c:pt>
                <c:pt idx="16">
                  <c:v>0.85836177474402697</c:v>
                </c:pt>
                <c:pt idx="17">
                  <c:v>0.85153583617747419</c:v>
                </c:pt>
                <c:pt idx="18">
                  <c:v>0.84812286689419758</c:v>
                </c:pt>
                <c:pt idx="19">
                  <c:v>0.84812286689419758</c:v>
                </c:pt>
                <c:pt idx="20">
                  <c:v>0.85665529010238861</c:v>
                </c:pt>
                <c:pt idx="21">
                  <c:v>0.86518771331057986</c:v>
                </c:pt>
                <c:pt idx="22">
                  <c:v>0.88054607508532412</c:v>
                </c:pt>
                <c:pt idx="23">
                  <c:v>0.89590443686006804</c:v>
                </c:pt>
                <c:pt idx="24">
                  <c:v>0.91808873720136508</c:v>
                </c:pt>
                <c:pt idx="25">
                  <c:v>0.933447098976109</c:v>
                </c:pt>
                <c:pt idx="26">
                  <c:v>0.94197952218429992</c:v>
                </c:pt>
                <c:pt idx="27">
                  <c:v>0.94027303754266189</c:v>
                </c:pt>
                <c:pt idx="28">
                  <c:v>0.93515358361774736</c:v>
                </c:pt>
                <c:pt idx="29">
                  <c:v>0.91979522184300311</c:v>
                </c:pt>
                <c:pt idx="30">
                  <c:v>0.9078498293515358</c:v>
                </c:pt>
                <c:pt idx="31">
                  <c:v>0.8976109215017064</c:v>
                </c:pt>
                <c:pt idx="32">
                  <c:v>0.8941979522184299</c:v>
                </c:pt>
                <c:pt idx="33">
                  <c:v>0.90443686006825896</c:v>
                </c:pt>
                <c:pt idx="34">
                  <c:v>0.91296928327645022</c:v>
                </c:pt>
                <c:pt idx="35">
                  <c:v>0.92320819112627961</c:v>
                </c:pt>
                <c:pt idx="36">
                  <c:v>0.94368600682593828</c:v>
                </c:pt>
                <c:pt idx="37">
                  <c:v>0.96075085324232057</c:v>
                </c:pt>
                <c:pt idx="38">
                  <c:v>0.98464163822525574</c:v>
                </c:pt>
                <c:pt idx="39">
                  <c:v>1.006825938566553</c:v>
                </c:pt>
                <c:pt idx="40">
                  <c:v>1.0221843003412967</c:v>
                </c:pt>
                <c:pt idx="41">
                  <c:v>1.0341296928327641</c:v>
                </c:pt>
                <c:pt idx="42">
                  <c:v>1.0426621160409555</c:v>
                </c:pt>
                <c:pt idx="43">
                  <c:v>1.0494880546075085</c:v>
                </c:pt>
                <c:pt idx="44">
                  <c:v>1.0529010238907848</c:v>
                </c:pt>
                <c:pt idx="45">
                  <c:v>1.0631399317406138</c:v>
                </c:pt>
                <c:pt idx="46">
                  <c:v>1.0699658703071671</c:v>
                </c:pt>
                <c:pt idx="47">
                  <c:v>1.0904436860068254</c:v>
                </c:pt>
                <c:pt idx="48">
                  <c:v>1.1143344709897607</c:v>
                </c:pt>
                <c:pt idx="49">
                  <c:v>1.1365187713310578</c:v>
                </c:pt>
                <c:pt idx="50">
                  <c:v>1.1655290102389073</c:v>
                </c:pt>
                <c:pt idx="51">
                  <c:v>1.1877133105802045</c:v>
                </c:pt>
                <c:pt idx="52">
                  <c:v>1.2013651877133102</c:v>
                </c:pt>
                <c:pt idx="53">
                  <c:v>1.2184300341296925</c:v>
                </c:pt>
                <c:pt idx="54">
                  <c:v>1.2269624573378837</c:v>
                </c:pt>
                <c:pt idx="55">
                  <c:v>1.2354948805460748</c:v>
                </c:pt>
                <c:pt idx="56">
                  <c:v>1.2508532423208187</c:v>
                </c:pt>
                <c:pt idx="57">
                  <c:v>1.2662116040955629</c:v>
                </c:pt>
                <c:pt idx="58">
                  <c:v>1.2764505119453924</c:v>
                </c:pt>
                <c:pt idx="59">
                  <c:v>1.2798634812286687</c:v>
                </c:pt>
                <c:pt idx="60">
                  <c:v>1.2747440273037538</c:v>
                </c:pt>
                <c:pt idx="61">
                  <c:v>1.2508532423208187</c:v>
                </c:pt>
                <c:pt idx="62">
                  <c:v>1.221843003412969</c:v>
                </c:pt>
                <c:pt idx="63">
                  <c:v>1.1808873720136517</c:v>
                </c:pt>
                <c:pt idx="64">
                  <c:v>1.1433447098976106</c:v>
                </c:pt>
                <c:pt idx="65">
                  <c:v>1.1040955631399316</c:v>
                </c:pt>
                <c:pt idx="66">
                  <c:v>1.0870307167235493</c:v>
                </c:pt>
                <c:pt idx="67">
                  <c:v>1.0682593856655287</c:v>
                </c:pt>
                <c:pt idx="68">
                  <c:v>1.0529010238907848</c:v>
                </c:pt>
                <c:pt idx="69">
                  <c:v>1.0375426621160406</c:v>
                </c:pt>
                <c:pt idx="70">
                  <c:v>1.0255972696245732</c:v>
                </c:pt>
                <c:pt idx="71">
                  <c:v>1.0102389078498291</c:v>
                </c:pt>
                <c:pt idx="72">
                  <c:v>0.99829351535836164</c:v>
                </c:pt>
                <c:pt idx="73">
                  <c:v>0.98634812286689377</c:v>
                </c:pt>
                <c:pt idx="74">
                  <c:v>0.98464163822525574</c:v>
                </c:pt>
                <c:pt idx="75">
                  <c:v>0.98293515358361738</c:v>
                </c:pt>
                <c:pt idx="76">
                  <c:v>0.97952218430034088</c:v>
                </c:pt>
                <c:pt idx="77">
                  <c:v>0.9624573378839586</c:v>
                </c:pt>
                <c:pt idx="78">
                  <c:v>0.93515358361774703</c:v>
                </c:pt>
                <c:pt idx="79">
                  <c:v>0.88566552901023865</c:v>
                </c:pt>
                <c:pt idx="80">
                  <c:v>0.81058020477815673</c:v>
                </c:pt>
                <c:pt idx="81">
                  <c:v>0.73549488054607481</c:v>
                </c:pt>
                <c:pt idx="82">
                  <c:v>0.65529010238907837</c:v>
                </c:pt>
                <c:pt idx="83">
                  <c:v>0.59215017064846398</c:v>
                </c:pt>
                <c:pt idx="84">
                  <c:v>0.50682593856655267</c:v>
                </c:pt>
                <c:pt idx="85">
                  <c:v>0.45733788395904423</c:v>
                </c:pt>
                <c:pt idx="86">
                  <c:v>0.40273037542662099</c:v>
                </c:pt>
                <c:pt idx="87">
                  <c:v>0.37372013651877112</c:v>
                </c:pt>
                <c:pt idx="88">
                  <c:v>0.3395904436860066</c:v>
                </c:pt>
                <c:pt idx="89">
                  <c:v>0.31911262798634787</c:v>
                </c:pt>
                <c:pt idx="90">
                  <c:v>0.30375426621160384</c:v>
                </c:pt>
                <c:pt idx="91">
                  <c:v>0.29180887372013625</c:v>
                </c:pt>
                <c:pt idx="92">
                  <c:v>0.27815699658703064</c:v>
                </c:pt>
                <c:pt idx="93">
                  <c:v>0.26962457337883949</c:v>
                </c:pt>
                <c:pt idx="94">
                  <c:v>0.25938566552901016</c:v>
                </c:pt>
                <c:pt idx="95">
                  <c:v>0.25597269624573371</c:v>
                </c:pt>
                <c:pt idx="96">
                  <c:v>0.24744027303754257</c:v>
                </c:pt>
                <c:pt idx="97">
                  <c:v>0.24232081911262787</c:v>
                </c:pt>
                <c:pt idx="98">
                  <c:v>0.23549488054607498</c:v>
                </c:pt>
                <c:pt idx="99">
                  <c:v>0.23378839590443676</c:v>
                </c:pt>
                <c:pt idx="100">
                  <c:v>0.23378839590443676</c:v>
                </c:pt>
                <c:pt idx="101">
                  <c:v>0.24061433447098965</c:v>
                </c:pt>
                <c:pt idx="102">
                  <c:v>0.24402730375426612</c:v>
                </c:pt>
                <c:pt idx="103">
                  <c:v>0.25426621160409546</c:v>
                </c:pt>
                <c:pt idx="104">
                  <c:v>0.26962457337883949</c:v>
                </c:pt>
                <c:pt idx="105">
                  <c:v>0.28327645051194533</c:v>
                </c:pt>
                <c:pt idx="106">
                  <c:v>0.2935153583617745</c:v>
                </c:pt>
                <c:pt idx="107">
                  <c:v>0.30546075085324209</c:v>
                </c:pt>
                <c:pt idx="108">
                  <c:v>0.31399317406143323</c:v>
                </c:pt>
                <c:pt idx="109">
                  <c:v>0.32081911262798612</c:v>
                </c:pt>
                <c:pt idx="110">
                  <c:v>0.32593856655290082</c:v>
                </c:pt>
                <c:pt idx="111">
                  <c:v>0.32935153583617727</c:v>
                </c:pt>
                <c:pt idx="112">
                  <c:v>0.33276450511945371</c:v>
                </c:pt>
                <c:pt idx="113">
                  <c:v>0.33447098976109191</c:v>
                </c:pt>
                <c:pt idx="114">
                  <c:v>0.34300341296928305</c:v>
                </c:pt>
                <c:pt idx="115">
                  <c:v>0.35494880546075064</c:v>
                </c:pt>
                <c:pt idx="116">
                  <c:v>0.37030716723549467</c:v>
                </c:pt>
                <c:pt idx="117">
                  <c:v>0.38907849829351521</c:v>
                </c:pt>
                <c:pt idx="118">
                  <c:v>0.40784982935153569</c:v>
                </c:pt>
                <c:pt idx="119">
                  <c:v>0.42491467576791792</c:v>
                </c:pt>
                <c:pt idx="120">
                  <c:v>0.4368600682593855</c:v>
                </c:pt>
                <c:pt idx="121">
                  <c:v>0.4470989761092149</c:v>
                </c:pt>
                <c:pt idx="122">
                  <c:v>0.44880546075085309</c:v>
                </c:pt>
                <c:pt idx="123">
                  <c:v>0.44880546075085309</c:v>
                </c:pt>
                <c:pt idx="124">
                  <c:v>0.44368600682593845</c:v>
                </c:pt>
                <c:pt idx="125">
                  <c:v>0.43856655290102375</c:v>
                </c:pt>
                <c:pt idx="126">
                  <c:v>0.43856655290102375</c:v>
                </c:pt>
                <c:pt idx="127">
                  <c:v>0.44880546075085309</c:v>
                </c:pt>
                <c:pt idx="128">
                  <c:v>0.46757679180887363</c:v>
                </c:pt>
                <c:pt idx="129">
                  <c:v>0.50511945392491442</c:v>
                </c:pt>
                <c:pt idx="130">
                  <c:v>0.54948805460750827</c:v>
                </c:pt>
                <c:pt idx="131">
                  <c:v>0.59897610921501687</c:v>
                </c:pt>
                <c:pt idx="132">
                  <c:v>0.65187713310580186</c:v>
                </c:pt>
                <c:pt idx="133">
                  <c:v>0.72013651877133078</c:v>
                </c:pt>
                <c:pt idx="134">
                  <c:v>0.80204778156996559</c:v>
                </c:pt>
                <c:pt idx="135">
                  <c:v>0.87201365187713287</c:v>
                </c:pt>
                <c:pt idx="136">
                  <c:v>0.93686006825938539</c:v>
                </c:pt>
                <c:pt idx="137">
                  <c:v>0.97440273037542646</c:v>
                </c:pt>
                <c:pt idx="138">
                  <c:v>1</c:v>
                </c:pt>
                <c:pt idx="139">
                  <c:v>1.0102389078498293</c:v>
                </c:pt>
                <c:pt idx="140">
                  <c:v>1.006825938566553</c:v>
                </c:pt>
                <c:pt idx="141">
                  <c:v>0.99829351535836164</c:v>
                </c:pt>
                <c:pt idx="142">
                  <c:v>0.95563139931740615</c:v>
                </c:pt>
                <c:pt idx="143">
                  <c:v>0.8976109215017064</c:v>
                </c:pt>
                <c:pt idx="144">
                  <c:v>0.81399317406143323</c:v>
                </c:pt>
                <c:pt idx="145">
                  <c:v>0.73720136518771306</c:v>
                </c:pt>
                <c:pt idx="146">
                  <c:v>0.63651877133105783</c:v>
                </c:pt>
                <c:pt idx="147">
                  <c:v>0.54266211604095538</c:v>
                </c:pt>
                <c:pt idx="148">
                  <c:v>0.44027303754266195</c:v>
                </c:pt>
                <c:pt idx="149">
                  <c:v>0.35324232081911244</c:v>
                </c:pt>
                <c:pt idx="150">
                  <c:v>0.28839590443685981</c:v>
                </c:pt>
                <c:pt idx="151">
                  <c:v>0.22866894197952206</c:v>
                </c:pt>
                <c:pt idx="152">
                  <c:v>0.18259385665528996</c:v>
                </c:pt>
                <c:pt idx="153">
                  <c:v>0.1399317406143343</c:v>
                </c:pt>
                <c:pt idx="154">
                  <c:v>0.11092150170648445</c:v>
                </c:pt>
                <c:pt idx="155">
                  <c:v>8.5324232081911047E-2</c:v>
                </c:pt>
                <c:pt idx="156">
                  <c:v>6.4846416382252511E-2</c:v>
                </c:pt>
                <c:pt idx="157">
                  <c:v>4.9488054607508478E-2</c:v>
                </c:pt>
                <c:pt idx="158">
                  <c:v>3.583617747440266E-2</c:v>
                </c:pt>
                <c:pt idx="159">
                  <c:v>2.5597269624573305E-2</c:v>
                </c:pt>
                <c:pt idx="160">
                  <c:v>1.5358361774744039E-2</c:v>
                </c:pt>
                <c:pt idx="161">
                  <c:v>1.023890784982936E-2</c:v>
                </c:pt>
                <c:pt idx="162">
                  <c:v>5.1194539249146799E-3</c:v>
                </c:pt>
                <c:pt idx="163">
                  <c:v>0</c:v>
                </c:pt>
                <c:pt idx="164">
                  <c:v>-5.1194539249146799E-3</c:v>
                </c:pt>
                <c:pt idx="165">
                  <c:v>-1.023890784982936E-2</c:v>
                </c:pt>
                <c:pt idx="166">
                  <c:v>-1.3651877133105813E-2</c:v>
                </c:pt>
                <c:pt idx="167">
                  <c:v>-1.7064846416382267E-2</c:v>
                </c:pt>
                <c:pt idx="168">
                  <c:v>-2.047781569965872E-2</c:v>
                </c:pt>
                <c:pt idx="169">
                  <c:v>-2.2184300341296946E-2</c:v>
                </c:pt>
                <c:pt idx="170">
                  <c:v>-2.5597269624573399E-2</c:v>
                </c:pt>
                <c:pt idx="171">
                  <c:v>-3.2423208191126304E-2</c:v>
                </c:pt>
                <c:pt idx="172">
                  <c:v>-3.0716723549488078E-2</c:v>
                </c:pt>
                <c:pt idx="173">
                  <c:v>-3.4129692832764534E-2</c:v>
                </c:pt>
                <c:pt idx="174">
                  <c:v>-3.7542662116041077E-2</c:v>
                </c:pt>
                <c:pt idx="175">
                  <c:v>-3.9249146757679307E-2</c:v>
                </c:pt>
                <c:pt idx="176">
                  <c:v>-3.9249146757679307E-2</c:v>
                </c:pt>
                <c:pt idx="177">
                  <c:v>-4.266211604095576E-2</c:v>
                </c:pt>
                <c:pt idx="178">
                  <c:v>-4.4368600682593982E-2</c:v>
                </c:pt>
                <c:pt idx="179">
                  <c:v>-4.9488054607508665E-2</c:v>
                </c:pt>
                <c:pt idx="180">
                  <c:v>-4.7781569965870435E-2</c:v>
                </c:pt>
                <c:pt idx="181">
                  <c:v>-5.1194539249146888E-2</c:v>
                </c:pt>
                <c:pt idx="182">
                  <c:v>-5.2901023890785118E-2</c:v>
                </c:pt>
                <c:pt idx="183">
                  <c:v>-5.4607508532423348E-2</c:v>
                </c:pt>
                <c:pt idx="184">
                  <c:v>-5.80204778156998E-2</c:v>
                </c:pt>
                <c:pt idx="185">
                  <c:v>-5.80204778156998E-2</c:v>
                </c:pt>
                <c:pt idx="186">
                  <c:v>-6.1433447098976253E-2</c:v>
                </c:pt>
                <c:pt idx="187">
                  <c:v>-6.3139931740614483E-2</c:v>
                </c:pt>
                <c:pt idx="188">
                  <c:v>-6.6552901023890929E-2</c:v>
                </c:pt>
                <c:pt idx="189">
                  <c:v>-6.8259385665529068E-2</c:v>
                </c:pt>
                <c:pt idx="190">
                  <c:v>-7.1672354948805514E-2</c:v>
                </c:pt>
                <c:pt idx="191">
                  <c:v>-7.3378839590443737E-2</c:v>
                </c:pt>
                <c:pt idx="192">
                  <c:v>-7.6791808873720196E-2</c:v>
                </c:pt>
                <c:pt idx="193">
                  <c:v>-7.8498293515358419E-2</c:v>
                </c:pt>
                <c:pt idx="194">
                  <c:v>-8.0204778156996642E-2</c:v>
                </c:pt>
                <c:pt idx="195">
                  <c:v>-8.1911262798634879E-2</c:v>
                </c:pt>
                <c:pt idx="196">
                  <c:v>-8.1911262798634879E-2</c:v>
                </c:pt>
                <c:pt idx="197">
                  <c:v>-8.3617747440273102E-2</c:v>
                </c:pt>
                <c:pt idx="198">
                  <c:v>-8.7030716723549548E-2</c:v>
                </c:pt>
                <c:pt idx="199">
                  <c:v>-8.7030716723549548E-2</c:v>
                </c:pt>
                <c:pt idx="200">
                  <c:v>-8.7030716723549548E-2</c:v>
                </c:pt>
                <c:pt idx="201">
                  <c:v>-9.0443686006826007E-2</c:v>
                </c:pt>
                <c:pt idx="202">
                  <c:v>-9.3856655290102467E-2</c:v>
                </c:pt>
                <c:pt idx="203">
                  <c:v>-9.556313993174069E-2</c:v>
                </c:pt>
                <c:pt idx="204">
                  <c:v>-9.7269624573378913E-2</c:v>
                </c:pt>
                <c:pt idx="205">
                  <c:v>-9.7269624573378913E-2</c:v>
                </c:pt>
                <c:pt idx="206">
                  <c:v>-0.1023890784982936</c:v>
                </c:pt>
                <c:pt idx="207">
                  <c:v>-0.10068259385665537</c:v>
                </c:pt>
                <c:pt idx="208">
                  <c:v>-0.1023890784982936</c:v>
                </c:pt>
                <c:pt idx="209">
                  <c:v>-0.10409556313993182</c:v>
                </c:pt>
                <c:pt idx="210">
                  <c:v>-0.10750853242320828</c:v>
                </c:pt>
                <c:pt idx="211">
                  <c:v>-0.1092150170648465</c:v>
                </c:pt>
                <c:pt idx="212">
                  <c:v>-0.11092150170648463</c:v>
                </c:pt>
                <c:pt idx="213">
                  <c:v>-0.11262798634812286</c:v>
                </c:pt>
                <c:pt idx="214">
                  <c:v>-0.11433447098976109</c:v>
                </c:pt>
                <c:pt idx="215">
                  <c:v>-0.11433447098976109</c:v>
                </c:pt>
                <c:pt idx="216">
                  <c:v>-0.11774744027303753</c:v>
                </c:pt>
                <c:pt idx="217">
                  <c:v>-0.11945392491467577</c:v>
                </c:pt>
                <c:pt idx="218">
                  <c:v>-0.12286689419795221</c:v>
                </c:pt>
                <c:pt idx="219">
                  <c:v>-0.12457337883959044</c:v>
                </c:pt>
                <c:pt idx="220">
                  <c:v>-0.12457337883959044</c:v>
                </c:pt>
                <c:pt idx="221">
                  <c:v>-0.12798634812286688</c:v>
                </c:pt>
                <c:pt idx="222">
                  <c:v>-0.13310580204778158</c:v>
                </c:pt>
                <c:pt idx="223">
                  <c:v>-0.13651877133105803</c:v>
                </c:pt>
                <c:pt idx="224">
                  <c:v>-0.14334470989761094</c:v>
                </c:pt>
                <c:pt idx="225">
                  <c:v>-0.14675767918088747</c:v>
                </c:pt>
                <c:pt idx="226">
                  <c:v>-0.15187713310580217</c:v>
                </c:pt>
                <c:pt idx="227">
                  <c:v>-0.15699658703071684</c:v>
                </c:pt>
                <c:pt idx="228">
                  <c:v>-0.16552901023890798</c:v>
                </c:pt>
                <c:pt idx="229">
                  <c:v>-0.17235494880546079</c:v>
                </c:pt>
                <c:pt idx="230">
                  <c:v>-0.18088737201365193</c:v>
                </c:pt>
                <c:pt idx="231">
                  <c:v>-0.19112627986348127</c:v>
                </c:pt>
                <c:pt idx="232">
                  <c:v>-0.20136518771331063</c:v>
                </c:pt>
                <c:pt idx="233">
                  <c:v>-0.20819112627986355</c:v>
                </c:pt>
                <c:pt idx="234">
                  <c:v>-0.21843003412969289</c:v>
                </c:pt>
                <c:pt idx="235">
                  <c:v>-0.22184300341296936</c:v>
                </c:pt>
                <c:pt idx="236">
                  <c:v>-0.22525597269624581</c:v>
                </c:pt>
                <c:pt idx="237">
                  <c:v>-0.22866894197952226</c:v>
                </c:pt>
                <c:pt idx="238">
                  <c:v>-0.23037542662116048</c:v>
                </c:pt>
                <c:pt idx="239">
                  <c:v>-0.23037542662116048</c:v>
                </c:pt>
                <c:pt idx="240">
                  <c:v>-0.23037542662116048</c:v>
                </c:pt>
                <c:pt idx="241">
                  <c:v>-0.23208191126279873</c:v>
                </c:pt>
                <c:pt idx="242">
                  <c:v>-0.22866894197952226</c:v>
                </c:pt>
                <c:pt idx="243">
                  <c:v>-0.23208191126279873</c:v>
                </c:pt>
                <c:pt idx="244">
                  <c:v>-0.22696245733788403</c:v>
                </c:pt>
                <c:pt idx="245">
                  <c:v>-0.22525597269624581</c:v>
                </c:pt>
                <c:pt idx="246">
                  <c:v>-0.22354948805460759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E200-4E08-8EFA-94D60107BDBB}"/>
            </c:ext>
          </c:extLst>
        </c:ser>
        <c:ser>
          <c:idx val="7"/>
          <c:order val="6"/>
          <c:tx>
            <c:strRef>
              <c:f>'Abs spectrum conc'!$I$3</c:f>
              <c:strCache>
                <c:ptCount val="1"/>
                <c:pt idx="0">
                  <c:v>Galdieria sulphuraria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conc'!$A$4:$A$250</c:f>
              <c:numCache>
                <c:formatCode>General</c:formatCode>
                <c:ptCount val="247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conc'!$AF$4:$AF$250</c:f>
              <c:numCache>
                <c:formatCode>General</c:formatCode>
                <c:ptCount val="247"/>
                <c:pt idx="0">
                  <c:v>6.775510204081634</c:v>
                </c:pt>
                <c:pt idx="1">
                  <c:v>6.775510204081634</c:v>
                </c:pt>
                <c:pt idx="2">
                  <c:v>6.7687074829931984</c:v>
                </c:pt>
                <c:pt idx="3">
                  <c:v>6.7006802721088441</c:v>
                </c:pt>
                <c:pt idx="4">
                  <c:v>6.5510204081632661</c:v>
                </c:pt>
                <c:pt idx="5">
                  <c:v>6.3809523809523823</c:v>
                </c:pt>
                <c:pt idx="6">
                  <c:v>6.1564625850340136</c:v>
                </c:pt>
                <c:pt idx="7">
                  <c:v>5.9047619047619069</c:v>
                </c:pt>
                <c:pt idx="8">
                  <c:v>5.6258503401360551</c:v>
                </c:pt>
                <c:pt idx="9">
                  <c:v>5.2448979591836737</c:v>
                </c:pt>
                <c:pt idx="10">
                  <c:v>4.8231292517006805</c:v>
                </c:pt>
                <c:pt idx="11">
                  <c:v>4.4285714285714297</c:v>
                </c:pt>
                <c:pt idx="12">
                  <c:v>4.1020408163265314</c:v>
                </c:pt>
                <c:pt idx="13">
                  <c:v>3.768707482993197</c:v>
                </c:pt>
                <c:pt idx="14">
                  <c:v>3.5918367346938784</c:v>
                </c:pt>
                <c:pt idx="15">
                  <c:v>3.4013605442176877</c:v>
                </c:pt>
                <c:pt idx="16">
                  <c:v>3.2380952380952386</c:v>
                </c:pt>
                <c:pt idx="17">
                  <c:v>3.1020408163265314</c:v>
                </c:pt>
                <c:pt idx="18">
                  <c:v>2.9795918367346945</c:v>
                </c:pt>
                <c:pt idx="19">
                  <c:v>2.8979591836734699</c:v>
                </c:pt>
                <c:pt idx="20">
                  <c:v>2.8163265306122454</c:v>
                </c:pt>
                <c:pt idx="21">
                  <c:v>2.7619047619047623</c:v>
                </c:pt>
                <c:pt idx="22">
                  <c:v>2.7006802721088441</c:v>
                </c:pt>
                <c:pt idx="23">
                  <c:v>2.6530612244897962</c:v>
                </c:pt>
                <c:pt idx="24">
                  <c:v>2.6122448979591839</c:v>
                </c:pt>
                <c:pt idx="25">
                  <c:v>2.5782312925170072</c:v>
                </c:pt>
                <c:pt idx="26">
                  <c:v>2.5442176870748301</c:v>
                </c:pt>
                <c:pt idx="27">
                  <c:v>2.4965986394557826</c:v>
                </c:pt>
                <c:pt idx="28">
                  <c:v>2.4557823129251704</c:v>
                </c:pt>
                <c:pt idx="29">
                  <c:v>2.3945578231292517</c:v>
                </c:pt>
                <c:pt idx="30">
                  <c:v>2.3401360544217686</c:v>
                </c:pt>
                <c:pt idx="31">
                  <c:v>2.2653061224489801</c:v>
                </c:pt>
                <c:pt idx="32">
                  <c:v>2.2312925170068034</c:v>
                </c:pt>
                <c:pt idx="33">
                  <c:v>2.1972789115646263</c:v>
                </c:pt>
                <c:pt idx="34">
                  <c:v>2.1700680272108848</c:v>
                </c:pt>
                <c:pt idx="35">
                  <c:v>2.1428571428571432</c:v>
                </c:pt>
                <c:pt idx="36">
                  <c:v>2.1224489795918373</c:v>
                </c:pt>
                <c:pt idx="37">
                  <c:v>2.1156462585034017</c:v>
                </c:pt>
                <c:pt idx="38">
                  <c:v>2.1020408163265309</c:v>
                </c:pt>
                <c:pt idx="39">
                  <c:v>2.1020408163265309</c:v>
                </c:pt>
                <c:pt idx="40">
                  <c:v>2.1020408163265309</c:v>
                </c:pt>
                <c:pt idx="41">
                  <c:v>2.0952380952380958</c:v>
                </c:pt>
                <c:pt idx="42">
                  <c:v>2.0884353741496602</c:v>
                </c:pt>
                <c:pt idx="43">
                  <c:v>2.081632653061225</c:v>
                </c:pt>
                <c:pt idx="44">
                  <c:v>2.0680272108843543</c:v>
                </c:pt>
                <c:pt idx="45">
                  <c:v>2.081632653061225</c:v>
                </c:pt>
                <c:pt idx="46">
                  <c:v>2.1020408163265309</c:v>
                </c:pt>
                <c:pt idx="47">
                  <c:v>2.1360544217687081</c:v>
                </c:pt>
                <c:pt idx="48">
                  <c:v>2.1224489795918373</c:v>
                </c:pt>
                <c:pt idx="49">
                  <c:v>2.1224489795918373</c:v>
                </c:pt>
                <c:pt idx="50">
                  <c:v>2.1428571428571432</c:v>
                </c:pt>
                <c:pt idx="51">
                  <c:v>2.1700680272108848</c:v>
                </c:pt>
                <c:pt idx="52">
                  <c:v>2.1904761904761911</c:v>
                </c:pt>
                <c:pt idx="53">
                  <c:v>2.1972789115646263</c:v>
                </c:pt>
                <c:pt idx="54">
                  <c:v>2.1972789115646263</c:v>
                </c:pt>
                <c:pt idx="55">
                  <c:v>2.1972789115646263</c:v>
                </c:pt>
                <c:pt idx="56">
                  <c:v>2.2176870748299327</c:v>
                </c:pt>
                <c:pt idx="57">
                  <c:v>2.2448979591836742</c:v>
                </c:pt>
                <c:pt idx="58">
                  <c:v>2.2653061224489801</c:v>
                </c:pt>
                <c:pt idx="59">
                  <c:v>2.2789115646258509</c:v>
                </c:pt>
                <c:pt idx="60">
                  <c:v>2.2721088435374157</c:v>
                </c:pt>
                <c:pt idx="61">
                  <c:v>2.2312925170068034</c:v>
                </c:pt>
                <c:pt idx="62">
                  <c:v>2.1632653061224496</c:v>
                </c:pt>
                <c:pt idx="63">
                  <c:v>2.0612244897959187</c:v>
                </c:pt>
                <c:pt idx="64">
                  <c:v>1.9727891156462589</c:v>
                </c:pt>
                <c:pt idx="65">
                  <c:v>1.8911564625850343</c:v>
                </c:pt>
                <c:pt idx="66">
                  <c:v>1.8435374149659867</c:v>
                </c:pt>
                <c:pt idx="67">
                  <c:v>1.8163265306122451</c:v>
                </c:pt>
                <c:pt idx="68">
                  <c:v>1.795918367346939</c:v>
                </c:pt>
                <c:pt idx="69">
                  <c:v>1.7687074829931975</c:v>
                </c:pt>
                <c:pt idx="70">
                  <c:v>1.7346938775510206</c:v>
                </c:pt>
                <c:pt idx="71">
                  <c:v>1.7006802721088436</c:v>
                </c:pt>
                <c:pt idx="72">
                  <c:v>1.6598639455782314</c:v>
                </c:pt>
                <c:pt idx="73">
                  <c:v>1.6122448979591837</c:v>
                </c:pt>
                <c:pt idx="74">
                  <c:v>1.5782312925170068</c:v>
                </c:pt>
                <c:pt idx="75">
                  <c:v>1.5510204081632653</c:v>
                </c:pt>
                <c:pt idx="76">
                  <c:v>1.5374149659863945</c:v>
                </c:pt>
                <c:pt idx="77">
                  <c:v>1.5170068027210883</c:v>
                </c:pt>
                <c:pt idx="78">
                  <c:v>1.5102040816326536</c:v>
                </c:pt>
                <c:pt idx="79">
                  <c:v>1.4897959183673475</c:v>
                </c:pt>
                <c:pt idx="80">
                  <c:v>1.4489795918367352</c:v>
                </c:pt>
                <c:pt idx="81">
                  <c:v>1.4081632653061229</c:v>
                </c:pt>
                <c:pt idx="82">
                  <c:v>1.3537414965986398</c:v>
                </c:pt>
                <c:pt idx="83">
                  <c:v>1.285714285714286</c:v>
                </c:pt>
                <c:pt idx="84">
                  <c:v>1.1972789115646261</c:v>
                </c:pt>
                <c:pt idx="85">
                  <c:v>1.1292517006802723</c:v>
                </c:pt>
                <c:pt idx="86">
                  <c:v>1.0408163265306123</c:v>
                </c:pt>
                <c:pt idx="87">
                  <c:v>0.97959183673469385</c:v>
                </c:pt>
                <c:pt idx="88">
                  <c:v>0.90476190476190466</c:v>
                </c:pt>
                <c:pt idx="89">
                  <c:v>0.86394557823129237</c:v>
                </c:pt>
                <c:pt idx="90">
                  <c:v>0.81632653061224469</c:v>
                </c:pt>
                <c:pt idx="91">
                  <c:v>0.78911564625850317</c:v>
                </c:pt>
                <c:pt idx="92">
                  <c:v>0.75510204081632626</c:v>
                </c:pt>
                <c:pt idx="93">
                  <c:v>0.7414965986394555</c:v>
                </c:pt>
                <c:pt idx="94">
                  <c:v>0.72108843537414935</c:v>
                </c:pt>
                <c:pt idx="95">
                  <c:v>0.72108843537414935</c:v>
                </c:pt>
                <c:pt idx="96">
                  <c:v>0.71428571428571397</c:v>
                </c:pt>
                <c:pt idx="97">
                  <c:v>0.71428571428571397</c:v>
                </c:pt>
                <c:pt idx="98">
                  <c:v>0.72108843537414935</c:v>
                </c:pt>
                <c:pt idx="99">
                  <c:v>0.72789115646258473</c:v>
                </c:pt>
                <c:pt idx="100">
                  <c:v>0.7414965986394555</c:v>
                </c:pt>
                <c:pt idx="101">
                  <c:v>0.75510204081632626</c:v>
                </c:pt>
                <c:pt idx="102">
                  <c:v>0.76190476190476164</c:v>
                </c:pt>
                <c:pt idx="103">
                  <c:v>0.78231292517006779</c:v>
                </c:pt>
                <c:pt idx="104">
                  <c:v>0.80952380952380931</c:v>
                </c:pt>
                <c:pt idx="105">
                  <c:v>0.82993197278911546</c:v>
                </c:pt>
                <c:pt idx="106">
                  <c:v>0.8503401360544216</c:v>
                </c:pt>
                <c:pt idx="107">
                  <c:v>0.87755102040816313</c:v>
                </c:pt>
                <c:pt idx="108">
                  <c:v>0.89795918367346927</c:v>
                </c:pt>
                <c:pt idx="109">
                  <c:v>0.9251700680272108</c:v>
                </c:pt>
                <c:pt idx="110">
                  <c:v>0.95238095238095233</c:v>
                </c:pt>
                <c:pt idx="111">
                  <c:v>0.98639455782312924</c:v>
                </c:pt>
                <c:pt idx="112">
                  <c:v>1.0136054421768708</c:v>
                </c:pt>
                <c:pt idx="113">
                  <c:v>1.0340136054421769</c:v>
                </c:pt>
                <c:pt idx="114">
                  <c:v>1.0680272108843538</c:v>
                </c:pt>
                <c:pt idx="115">
                  <c:v>1.1020408163265307</c:v>
                </c:pt>
                <c:pt idx="116">
                  <c:v>1.1224489795918369</c:v>
                </c:pt>
                <c:pt idx="117">
                  <c:v>1.1564625850340138</c:v>
                </c:pt>
                <c:pt idx="118">
                  <c:v>1.1836734693877553</c:v>
                </c:pt>
                <c:pt idx="119">
                  <c:v>1.2040816326530615</c:v>
                </c:pt>
                <c:pt idx="120">
                  <c:v>1.2176870748299322</c:v>
                </c:pt>
                <c:pt idx="121">
                  <c:v>1.2380952380952384</c:v>
                </c:pt>
                <c:pt idx="122">
                  <c:v>1.231292517006803</c:v>
                </c:pt>
                <c:pt idx="123">
                  <c:v>1.2244897959183676</c:v>
                </c:pt>
                <c:pt idx="124">
                  <c:v>1.2108843537414968</c:v>
                </c:pt>
                <c:pt idx="125">
                  <c:v>1.1768707482993199</c:v>
                </c:pt>
                <c:pt idx="126">
                  <c:v>1.1360544217687076</c:v>
                </c:pt>
                <c:pt idx="127">
                  <c:v>1.0816326530612246</c:v>
                </c:pt>
                <c:pt idx="128">
                  <c:v>1.0340136054421769</c:v>
                </c:pt>
                <c:pt idx="129">
                  <c:v>0.98639455782312924</c:v>
                </c:pt>
                <c:pt idx="130">
                  <c:v>0.94557823129251695</c:v>
                </c:pt>
                <c:pt idx="131">
                  <c:v>0.91156462585034004</c:v>
                </c:pt>
                <c:pt idx="132">
                  <c:v>0.89115646258503389</c:v>
                </c:pt>
                <c:pt idx="133">
                  <c:v>0.89115646258503389</c:v>
                </c:pt>
                <c:pt idx="134">
                  <c:v>0.90476190476190466</c:v>
                </c:pt>
                <c:pt idx="135">
                  <c:v>0.93197278911564618</c:v>
                </c:pt>
                <c:pt idx="136">
                  <c:v>0.95918367346938771</c:v>
                </c:pt>
                <c:pt idx="137">
                  <c:v>0.97959183673469385</c:v>
                </c:pt>
                <c:pt idx="138">
                  <c:v>1</c:v>
                </c:pt>
                <c:pt idx="139">
                  <c:v>1.0136054421768708</c:v>
                </c:pt>
                <c:pt idx="140">
                  <c:v>1.0068027210884354</c:v>
                </c:pt>
                <c:pt idx="141">
                  <c:v>0.98639455782312924</c:v>
                </c:pt>
                <c:pt idx="142">
                  <c:v>0.89795918367346927</c:v>
                </c:pt>
                <c:pt idx="143">
                  <c:v>0.80272108843537393</c:v>
                </c:pt>
                <c:pt idx="144">
                  <c:v>0.67346938775510168</c:v>
                </c:pt>
                <c:pt idx="145">
                  <c:v>0.55782312925170097</c:v>
                </c:pt>
                <c:pt idx="146">
                  <c:v>0.4489795918367348</c:v>
                </c:pt>
                <c:pt idx="147">
                  <c:v>0.37414965986394561</c:v>
                </c:pt>
                <c:pt idx="148">
                  <c:v>0.31292517006802717</c:v>
                </c:pt>
                <c:pt idx="149">
                  <c:v>0.2653061224489795</c:v>
                </c:pt>
                <c:pt idx="150">
                  <c:v>0.21768707482993185</c:v>
                </c:pt>
                <c:pt idx="151">
                  <c:v>0.19047619047619033</c:v>
                </c:pt>
                <c:pt idx="152">
                  <c:v>0.1632653061224488</c:v>
                </c:pt>
                <c:pt idx="153">
                  <c:v>0.14285714285714265</c:v>
                </c:pt>
                <c:pt idx="154">
                  <c:v>0.11564625850340111</c:v>
                </c:pt>
                <c:pt idx="155">
                  <c:v>0.10204081632653035</c:v>
                </c:pt>
                <c:pt idx="156">
                  <c:v>8.1632653061224206E-2</c:v>
                </c:pt>
                <c:pt idx="157">
                  <c:v>6.8027210884353442E-2</c:v>
                </c:pt>
                <c:pt idx="158">
                  <c:v>5.4421768707482679E-2</c:v>
                </c:pt>
                <c:pt idx="159">
                  <c:v>3.4013605442176909E-2</c:v>
                </c:pt>
                <c:pt idx="160">
                  <c:v>2.7210884353741527E-2</c:v>
                </c:pt>
                <c:pt idx="161">
                  <c:v>2.0408163265306145E-2</c:v>
                </c:pt>
                <c:pt idx="162">
                  <c:v>6.8027210884353817E-3</c:v>
                </c:pt>
                <c:pt idx="163">
                  <c:v>0</c:v>
                </c:pt>
                <c:pt idx="164">
                  <c:v>-1.3605442176870385E-2</c:v>
                </c:pt>
                <c:pt idx="165">
                  <c:v>-2.0408163265305767E-2</c:v>
                </c:pt>
                <c:pt idx="166">
                  <c:v>-2.7210884353741149E-2</c:v>
                </c:pt>
                <c:pt idx="167">
                  <c:v>-3.4013605442176534E-2</c:v>
                </c:pt>
                <c:pt idx="168">
                  <c:v>-4.7619047619047297E-2</c:v>
                </c:pt>
                <c:pt idx="169">
                  <c:v>-4.7619047619047297E-2</c:v>
                </c:pt>
                <c:pt idx="170">
                  <c:v>-5.4421768707482679E-2</c:v>
                </c:pt>
                <c:pt idx="171">
                  <c:v>-6.8027210884353442E-2</c:v>
                </c:pt>
                <c:pt idx="172">
                  <c:v>-7.4829931972788824E-2</c:v>
                </c:pt>
                <c:pt idx="173">
                  <c:v>-8.1632653061224206E-2</c:v>
                </c:pt>
                <c:pt idx="174">
                  <c:v>-8.8435374149659587E-2</c:v>
                </c:pt>
                <c:pt idx="175">
                  <c:v>-8.8435374149659587E-2</c:v>
                </c:pt>
                <c:pt idx="176">
                  <c:v>-9.5238095238094969E-2</c:v>
                </c:pt>
                <c:pt idx="177">
                  <c:v>-0.10204081632653035</c:v>
                </c:pt>
                <c:pt idx="178">
                  <c:v>-0.11564625850340111</c:v>
                </c:pt>
                <c:pt idx="179">
                  <c:v>-0.11564625850340111</c:v>
                </c:pt>
                <c:pt idx="180">
                  <c:v>-0.10884353741496573</c:v>
                </c:pt>
                <c:pt idx="181">
                  <c:v>-0.12925170068027186</c:v>
                </c:pt>
                <c:pt idx="182">
                  <c:v>-0.12925170068027186</c:v>
                </c:pt>
                <c:pt idx="183">
                  <c:v>-0.13605442176870727</c:v>
                </c:pt>
                <c:pt idx="184">
                  <c:v>-0.14285714285714265</c:v>
                </c:pt>
                <c:pt idx="185">
                  <c:v>-0.13605442176870727</c:v>
                </c:pt>
                <c:pt idx="186">
                  <c:v>-0.15646258503401342</c:v>
                </c:pt>
                <c:pt idx="187">
                  <c:v>-0.1632653061224488</c:v>
                </c:pt>
                <c:pt idx="188">
                  <c:v>-0.17006802721088418</c:v>
                </c:pt>
                <c:pt idx="189">
                  <c:v>-0.17687074829931956</c:v>
                </c:pt>
                <c:pt idx="190">
                  <c:v>-0.18367346938775495</c:v>
                </c:pt>
                <c:pt idx="191">
                  <c:v>-0.19727891156462571</c:v>
                </c:pt>
                <c:pt idx="192">
                  <c:v>-0.20408163265306109</c:v>
                </c:pt>
                <c:pt idx="193">
                  <c:v>-0.20408163265306109</c:v>
                </c:pt>
                <c:pt idx="194">
                  <c:v>-0.21768707482993185</c:v>
                </c:pt>
                <c:pt idx="195">
                  <c:v>-0.22448979591836724</c:v>
                </c:pt>
                <c:pt idx="196">
                  <c:v>-0.22448979591836724</c:v>
                </c:pt>
                <c:pt idx="197">
                  <c:v>-0.23129251700680262</c:v>
                </c:pt>
                <c:pt idx="198">
                  <c:v>-0.24489795918367338</c:v>
                </c:pt>
                <c:pt idx="199">
                  <c:v>-0.24489795918367338</c:v>
                </c:pt>
                <c:pt idx="200">
                  <c:v>-0.25170068027210873</c:v>
                </c:pt>
                <c:pt idx="201">
                  <c:v>-0.25170068027210873</c:v>
                </c:pt>
                <c:pt idx="202">
                  <c:v>-0.25850340136054412</c:v>
                </c:pt>
                <c:pt idx="203">
                  <c:v>-0.27210884353741488</c:v>
                </c:pt>
                <c:pt idx="204">
                  <c:v>-0.27210884353741488</c:v>
                </c:pt>
                <c:pt idx="205">
                  <c:v>-0.27891156462585026</c:v>
                </c:pt>
                <c:pt idx="206">
                  <c:v>-0.29251700680272102</c:v>
                </c:pt>
                <c:pt idx="207">
                  <c:v>-0.29931972789115641</c:v>
                </c:pt>
                <c:pt idx="208">
                  <c:v>-0.29931972789115641</c:v>
                </c:pt>
                <c:pt idx="209">
                  <c:v>-0.29931972789115641</c:v>
                </c:pt>
                <c:pt idx="210">
                  <c:v>-0.31292517006802717</c:v>
                </c:pt>
                <c:pt idx="211">
                  <c:v>-0.31972789115646255</c:v>
                </c:pt>
                <c:pt idx="212">
                  <c:v>-0.32653061224489793</c:v>
                </c:pt>
                <c:pt idx="213">
                  <c:v>-0.32653061224489793</c:v>
                </c:pt>
                <c:pt idx="214">
                  <c:v>-0.3401360544217687</c:v>
                </c:pt>
                <c:pt idx="215">
                  <c:v>-0.3401360544217687</c:v>
                </c:pt>
                <c:pt idx="216">
                  <c:v>-0.34693877551020408</c:v>
                </c:pt>
                <c:pt idx="217">
                  <c:v>-0.35374149659863946</c:v>
                </c:pt>
                <c:pt idx="218">
                  <c:v>-0.36734693877551022</c:v>
                </c:pt>
                <c:pt idx="219">
                  <c:v>-0.37414965986394561</c:v>
                </c:pt>
                <c:pt idx="220">
                  <c:v>-0.38095238095238099</c:v>
                </c:pt>
                <c:pt idx="221">
                  <c:v>-0.39455782312925175</c:v>
                </c:pt>
                <c:pt idx="222">
                  <c:v>-0.4149659863945579</c:v>
                </c:pt>
                <c:pt idx="223">
                  <c:v>-0.42857142857142866</c:v>
                </c:pt>
                <c:pt idx="224">
                  <c:v>-0.4489795918367348</c:v>
                </c:pt>
                <c:pt idx="225">
                  <c:v>-0.47619047619047633</c:v>
                </c:pt>
                <c:pt idx="226">
                  <c:v>-0.49659863945578248</c:v>
                </c:pt>
                <c:pt idx="227">
                  <c:v>-0.51700680272108868</c:v>
                </c:pt>
                <c:pt idx="228">
                  <c:v>-0.55782312925170097</c:v>
                </c:pt>
                <c:pt idx="229">
                  <c:v>-0.59183673469387788</c:v>
                </c:pt>
                <c:pt idx="230">
                  <c:v>-0.63265306122449017</c:v>
                </c:pt>
                <c:pt idx="231">
                  <c:v>-0.67346938775510201</c:v>
                </c:pt>
                <c:pt idx="232">
                  <c:v>-0.72789115646258506</c:v>
                </c:pt>
                <c:pt idx="233">
                  <c:v>-0.76190476190476197</c:v>
                </c:pt>
                <c:pt idx="234">
                  <c:v>-0.80952380952380965</c:v>
                </c:pt>
                <c:pt idx="235">
                  <c:v>-0.81632653061224469</c:v>
                </c:pt>
                <c:pt idx="236">
                  <c:v>-0.83673469387755084</c:v>
                </c:pt>
                <c:pt idx="237">
                  <c:v>-0.84353741496598622</c:v>
                </c:pt>
                <c:pt idx="238">
                  <c:v>-0.8503401360544216</c:v>
                </c:pt>
                <c:pt idx="239">
                  <c:v>-0.8503401360544216</c:v>
                </c:pt>
                <c:pt idx="240">
                  <c:v>-0.8503401360544216</c:v>
                </c:pt>
                <c:pt idx="241">
                  <c:v>-0.8503401360544216</c:v>
                </c:pt>
                <c:pt idx="242">
                  <c:v>-0.82993197278911579</c:v>
                </c:pt>
                <c:pt idx="243">
                  <c:v>-0.84353741496598655</c:v>
                </c:pt>
                <c:pt idx="244">
                  <c:v>-0.82993197278911579</c:v>
                </c:pt>
                <c:pt idx="245">
                  <c:v>-0.80952380952380965</c:v>
                </c:pt>
                <c:pt idx="246">
                  <c:v>-0.80272108843537426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E200-4E08-8EFA-94D60107BDBB}"/>
            </c:ext>
          </c:extLst>
        </c:ser>
        <c:ser>
          <c:idx val="0"/>
          <c:order val="7"/>
          <c:tx>
            <c:strRef>
              <c:f>'Abs spectrum conc'!$AD$3</c:f>
              <c:strCache>
                <c:ptCount val="1"/>
                <c:pt idx="0">
                  <c:v>Chlamydomonas reinhardtii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'Abs spectrum conc'!$A$4:$A$251</c:f>
              <c:numCache>
                <c:formatCode>General</c:formatCode>
                <c:ptCount val="248"/>
                <c:pt idx="0">
                  <c:v>260</c:v>
                </c:pt>
                <c:pt idx="1">
                  <c:v>263</c:v>
                </c:pt>
                <c:pt idx="2">
                  <c:v>266</c:v>
                </c:pt>
                <c:pt idx="3">
                  <c:v>269</c:v>
                </c:pt>
                <c:pt idx="4">
                  <c:v>272</c:v>
                </c:pt>
                <c:pt idx="5">
                  <c:v>275</c:v>
                </c:pt>
                <c:pt idx="6">
                  <c:v>278</c:v>
                </c:pt>
                <c:pt idx="7">
                  <c:v>281</c:v>
                </c:pt>
                <c:pt idx="8">
                  <c:v>284</c:v>
                </c:pt>
                <c:pt idx="9">
                  <c:v>287</c:v>
                </c:pt>
                <c:pt idx="10">
                  <c:v>290</c:v>
                </c:pt>
                <c:pt idx="11">
                  <c:v>293</c:v>
                </c:pt>
                <c:pt idx="12">
                  <c:v>296</c:v>
                </c:pt>
                <c:pt idx="13">
                  <c:v>299</c:v>
                </c:pt>
                <c:pt idx="14">
                  <c:v>302</c:v>
                </c:pt>
                <c:pt idx="15">
                  <c:v>305</c:v>
                </c:pt>
                <c:pt idx="16">
                  <c:v>308</c:v>
                </c:pt>
                <c:pt idx="17">
                  <c:v>311</c:v>
                </c:pt>
                <c:pt idx="18">
                  <c:v>314</c:v>
                </c:pt>
                <c:pt idx="19">
                  <c:v>317</c:v>
                </c:pt>
                <c:pt idx="20">
                  <c:v>320</c:v>
                </c:pt>
                <c:pt idx="21">
                  <c:v>323</c:v>
                </c:pt>
                <c:pt idx="22">
                  <c:v>326</c:v>
                </c:pt>
                <c:pt idx="23">
                  <c:v>329</c:v>
                </c:pt>
                <c:pt idx="24">
                  <c:v>332</c:v>
                </c:pt>
                <c:pt idx="25">
                  <c:v>335</c:v>
                </c:pt>
                <c:pt idx="26">
                  <c:v>338</c:v>
                </c:pt>
                <c:pt idx="27">
                  <c:v>341</c:v>
                </c:pt>
                <c:pt idx="28">
                  <c:v>344</c:v>
                </c:pt>
                <c:pt idx="29">
                  <c:v>347</c:v>
                </c:pt>
                <c:pt idx="30">
                  <c:v>350</c:v>
                </c:pt>
                <c:pt idx="31">
                  <c:v>353</c:v>
                </c:pt>
                <c:pt idx="32">
                  <c:v>356</c:v>
                </c:pt>
                <c:pt idx="33">
                  <c:v>359</c:v>
                </c:pt>
                <c:pt idx="34">
                  <c:v>362</c:v>
                </c:pt>
                <c:pt idx="35">
                  <c:v>365</c:v>
                </c:pt>
                <c:pt idx="36">
                  <c:v>368</c:v>
                </c:pt>
                <c:pt idx="37">
                  <c:v>371</c:v>
                </c:pt>
                <c:pt idx="38">
                  <c:v>374</c:v>
                </c:pt>
                <c:pt idx="39">
                  <c:v>377</c:v>
                </c:pt>
                <c:pt idx="40">
                  <c:v>380</c:v>
                </c:pt>
                <c:pt idx="41">
                  <c:v>383</c:v>
                </c:pt>
                <c:pt idx="42">
                  <c:v>386</c:v>
                </c:pt>
                <c:pt idx="43">
                  <c:v>389</c:v>
                </c:pt>
                <c:pt idx="44">
                  <c:v>392</c:v>
                </c:pt>
                <c:pt idx="45">
                  <c:v>395</c:v>
                </c:pt>
                <c:pt idx="46">
                  <c:v>398</c:v>
                </c:pt>
                <c:pt idx="47">
                  <c:v>401</c:v>
                </c:pt>
                <c:pt idx="48">
                  <c:v>404</c:v>
                </c:pt>
                <c:pt idx="49">
                  <c:v>407</c:v>
                </c:pt>
                <c:pt idx="50">
                  <c:v>410</c:v>
                </c:pt>
                <c:pt idx="51">
                  <c:v>413</c:v>
                </c:pt>
                <c:pt idx="52">
                  <c:v>416</c:v>
                </c:pt>
                <c:pt idx="53">
                  <c:v>419</c:v>
                </c:pt>
                <c:pt idx="54">
                  <c:v>422</c:v>
                </c:pt>
                <c:pt idx="55">
                  <c:v>425</c:v>
                </c:pt>
                <c:pt idx="56">
                  <c:v>428</c:v>
                </c:pt>
                <c:pt idx="57">
                  <c:v>431</c:v>
                </c:pt>
                <c:pt idx="58">
                  <c:v>434</c:v>
                </c:pt>
                <c:pt idx="59">
                  <c:v>437</c:v>
                </c:pt>
                <c:pt idx="60">
                  <c:v>440</c:v>
                </c:pt>
                <c:pt idx="61">
                  <c:v>443</c:v>
                </c:pt>
                <c:pt idx="62">
                  <c:v>446</c:v>
                </c:pt>
                <c:pt idx="63">
                  <c:v>449</c:v>
                </c:pt>
                <c:pt idx="64">
                  <c:v>452</c:v>
                </c:pt>
                <c:pt idx="65">
                  <c:v>455</c:v>
                </c:pt>
                <c:pt idx="66">
                  <c:v>458</c:v>
                </c:pt>
                <c:pt idx="67">
                  <c:v>461</c:v>
                </c:pt>
                <c:pt idx="68">
                  <c:v>464</c:v>
                </c:pt>
                <c:pt idx="69">
                  <c:v>467</c:v>
                </c:pt>
                <c:pt idx="70">
                  <c:v>470</c:v>
                </c:pt>
                <c:pt idx="71">
                  <c:v>473</c:v>
                </c:pt>
                <c:pt idx="72">
                  <c:v>476</c:v>
                </c:pt>
                <c:pt idx="73">
                  <c:v>479</c:v>
                </c:pt>
                <c:pt idx="74">
                  <c:v>482</c:v>
                </c:pt>
                <c:pt idx="75">
                  <c:v>485</c:v>
                </c:pt>
                <c:pt idx="76">
                  <c:v>488</c:v>
                </c:pt>
                <c:pt idx="77">
                  <c:v>491</c:v>
                </c:pt>
                <c:pt idx="78">
                  <c:v>494</c:v>
                </c:pt>
                <c:pt idx="79">
                  <c:v>497</c:v>
                </c:pt>
                <c:pt idx="80">
                  <c:v>500</c:v>
                </c:pt>
                <c:pt idx="81">
                  <c:v>503</c:v>
                </c:pt>
                <c:pt idx="82">
                  <c:v>506</c:v>
                </c:pt>
                <c:pt idx="83">
                  <c:v>509</c:v>
                </c:pt>
                <c:pt idx="84">
                  <c:v>512</c:v>
                </c:pt>
                <c:pt idx="85">
                  <c:v>515</c:v>
                </c:pt>
                <c:pt idx="86">
                  <c:v>518</c:v>
                </c:pt>
                <c:pt idx="87">
                  <c:v>521</c:v>
                </c:pt>
                <c:pt idx="88">
                  <c:v>524</c:v>
                </c:pt>
                <c:pt idx="89">
                  <c:v>527</c:v>
                </c:pt>
                <c:pt idx="90">
                  <c:v>530</c:v>
                </c:pt>
                <c:pt idx="91">
                  <c:v>533</c:v>
                </c:pt>
                <c:pt idx="92">
                  <c:v>536</c:v>
                </c:pt>
                <c:pt idx="93">
                  <c:v>539</c:v>
                </c:pt>
                <c:pt idx="94">
                  <c:v>542</c:v>
                </c:pt>
                <c:pt idx="95">
                  <c:v>545</c:v>
                </c:pt>
                <c:pt idx="96">
                  <c:v>548</c:v>
                </c:pt>
                <c:pt idx="97">
                  <c:v>551</c:v>
                </c:pt>
                <c:pt idx="98">
                  <c:v>554</c:v>
                </c:pt>
                <c:pt idx="99">
                  <c:v>557</c:v>
                </c:pt>
                <c:pt idx="100">
                  <c:v>560</c:v>
                </c:pt>
                <c:pt idx="101">
                  <c:v>563</c:v>
                </c:pt>
                <c:pt idx="102">
                  <c:v>566</c:v>
                </c:pt>
                <c:pt idx="103">
                  <c:v>569</c:v>
                </c:pt>
                <c:pt idx="104">
                  <c:v>572</c:v>
                </c:pt>
                <c:pt idx="105">
                  <c:v>575</c:v>
                </c:pt>
                <c:pt idx="106">
                  <c:v>578</c:v>
                </c:pt>
                <c:pt idx="107">
                  <c:v>581</c:v>
                </c:pt>
                <c:pt idx="108">
                  <c:v>584</c:v>
                </c:pt>
                <c:pt idx="109">
                  <c:v>587</c:v>
                </c:pt>
                <c:pt idx="110">
                  <c:v>590</c:v>
                </c:pt>
                <c:pt idx="111">
                  <c:v>593</c:v>
                </c:pt>
                <c:pt idx="112">
                  <c:v>596</c:v>
                </c:pt>
                <c:pt idx="113">
                  <c:v>599</c:v>
                </c:pt>
                <c:pt idx="114">
                  <c:v>602</c:v>
                </c:pt>
                <c:pt idx="115">
                  <c:v>605</c:v>
                </c:pt>
                <c:pt idx="116">
                  <c:v>608</c:v>
                </c:pt>
                <c:pt idx="117">
                  <c:v>611</c:v>
                </c:pt>
                <c:pt idx="118">
                  <c:v>614</c:v>
                </c:pt>
                <c:pt idx="119">
                  <c:v>617</c:v>
                </c:pt>
                <c:pt idx="120">
                  <c:v>620</c:v>
                </c:pt>
                <c:pt idx="121">
                  <c:v>623</c:v>
                </c:pt>
                <c:pt idx="122">
                  <c:v>626</c:v>
                </c:pt>
                <c:pt idx="123">
                  <c:v>629</c:v>
                </c:pt>
                <c:pt idx="124">
                  <c:v>632</c:v>
                </c:pt>
                <c:pt idx="125">
                  <c:v>635</c:v>
                </c:pt>
                <c:pt idx="126">
                  <c:v>638</c:v>
                </c:pt>
                <c:pt idx="127">
                  <c:v>641</c:v>
                </c:pt>
                <c:pt idx="128">
                  <c:v>644</c:v>
                </c:pt>
                <c:pt idx="129">
                  <c:v>647</c:v>
                </c:pt>
                <c:pt idx="130">
                  <c:v>650</c:v>
                </c:pt>
                <c:pt idx="131">
                  <c:v>653</c:v>
                </c:pt>
                <c:pt idx="132">
                  <c:v>656</c:v>
                </c:pt>
                <c:pt idx="133">
                  <c:v>659</c:v>
                </c:pt>
                <c:pt idx="134">
                  <c:v>662</c:v>
                </c:pt>
                <c:pt idx="135">
                  <c:v>665</c:v>
                </c:pt>
                <c:pt idx="136">
                  <c:v>668</c:v>
                </c:pt>
                <c:pt idx="137">
                  <c:v>671</c:v>
                </c:pt>
                <c:pt idx="138">
                  <c:v>674</c:v>
                </c:pt>
                <c:pt idx="139">
                  <c:v>677</c:v>
                </c:pt>
                <c:pt idx="140">
                  <c:v>680</c:v>
                </c:pt>
                <c:pt idx="141">
                  <c:v>683</c:v>
                </c:pt>
                <c:pt idx="142">
                  <c:v>686</c:v>
                </c:pt>
                <c:pt idx="143">
                  <c:v>689</c:v>
                </c:pt>
                <c:pt idx="144">
                  <c:v>692</c:v>
                </c:pt>
                <c:pt idx="145">
                  <c:v>695</c:v>
                </c:pt>
                <c:pt idx="146">
                  <c:v>698</c:v>
                </c:pt>
                <c:pt idx="147">
                  <c:v>701</c:v>
                </c:pt>
                <c:pt idx="148">
                  <c:v>704</c:v>
                </c:pt>
                <c:pt idx="149">
                  <c:v>707</c:v>
                </c:pt>
                <c:pt idx="150">
                  <c:v>710</c:v>
                </c:pt>
                <c:pt idx="151">
                  <c:v>713</c:v>
                </c:pt>
                <c:pt idx="152">
                  <c:v>716</c:v>
                </c:pt>
                <c:pt idx="153">
                  <c:v>719</c:v>
                </c:pt>
                <c:pt idx="154">
                  <c:v>722</c:v>
                </c:pt>
                <c:pt idx="155">
                  <c:v>725</c:v>
                </c:pt>
                <c:pt idx="156">
                  <c:v>728</c:v>
                </c:pt>
                <c:pt idx="157">
                  <c:v>731</c:v>
                </c:pt>
                <c:pt idx="158">
                  <c:v>734</c:v>
                </c:pt>
                <c:pt idx="159">
                  <c:v>737</c:v>
                </c:pt>
                <c:pt idx="160">
                  <c:v>740</c:v>
                </c:pt>
                <c:pt idx="161">
                  <c:v>743</c:v>
                </c:pt>
                <c:pt idx="162">
                  <c:v>746</c:v>
                </c:pt>
                <c:pt idx="163">
                  <c:v>749</c:v>
                </c:pt>
                <c:pt idx="164">
                  <c:v>752</c:v>
                </c:pt>
                <c:pt idx="165">
                  <c:v>755</c:v>
                </c:pt>
                <c:pt idx="166">
                  <c:v>758</c:v>
                </c:pt>
                <c:pt idx="167">
                  <c:v>761</c:v>
                </c:pt>
                <c:pt idx="168">
                  <c:v>764</c:v>
                </c:pt>
                <c:pt idx="169">
                  <c:v>767</c:v>
                </c:pt>
                <c:pt idx="170">
                  <c:v>770</c:v>
                </c:pt>
                <c:pt idx="171">
                  <c:v>773</c:v>
                </c:pt>
                <c:pt idx="172">
                  <c:v>776</c:v>
                </c:pt>
                <c:pt idx="173">
                  <c:v>779</c:v>
                </c:pt>
                <c:pt idx="174">
                  <c:v>782</c:v>
                </c:pt>
                <c:pt idx="175">
                  <c:v>785</c:v>
                </c:pt>
                <c:pt idx="176">
                  <c:v>788</c:v>
                </c:pt>
                <c:pt idx="177">
                  <c:v>791</c:v>
                </c:pt>
                <c:pt idx="178">
                  <c:v>794</c:v>
                </c:pt>
                <c:pt idx="179">
                  <c:v>797</c:v>
                </c:pt>
                <c:pt idx="180">
                  <c:v>800</c:v>
                </c:pt>
                <c:pt idx="181">
                  <c:v>803</c:v>
                </c:pt>
                <c:pt idx="182">
                  <c:v>806</c:v>
                </c:pt>
                <c:pt idx="183">
                  <c:v>809</c:v>
                </c:pt>
                <c:pt idx="184">
                  <c:v>812</c:v>
                </c:pt>
                <c:pt idx="185">
                  <c:v>815</c:v>
                </c:pt>
                <c:pt idx="186">
                  <c:v>818</c:v>
                </c:pt>
                <c:pt idx="187">
                  <c:v>821</c:v>
                </c:pt>
                <c:pt idx="188">
                  <c:v>824</c:v>
                </c:pt>
                <c:pt idx="189">
                  <c:v>827</c:v>
                </c:pt>
                <c:pt idx="190">
                  <c:v>830</c:v>
                </c:pt>
                <c:pt idx="191">
                  <c:v>833</c:v>
                </c:pt>
                <c:pt idx="192">
                  <c:v>836</c:v>
                </c:pt>
                <c:pt idx="193">
                  <c:v>839</c:v>
                </c:pt>
                <c:pt idx="194">
                  <c:v>842</c:v>
                </c:pt>
                <c:pt idx="195">
                  <c:v>845</c:v>
                </c:pt>
                <c:pt idx="196">
                  <c:v>848</c:v>
                </c:pt>
                <c:pt idx="197">
                  <c:v>851</c:v>
                </c:pt>
                <c:pt idx="198">
                  <c:v>854</c:v>
                </c:pt>
                <c:pt idx="199">
                  <c:v>857</c:v>
                </c:pt>
                <c:pt idx="200">
                  <c:v>860</c:v>
                </c:pt>
                <c:pt idx="201">
                  <c:v>863</c:v>
                </c:pt>
                <c:pt idx="202">
                  <c:v>866</c:v>
                </c:pt>
                <c:pt idx="203">
                  <c:v>869</c:v>
                </c:pt>
                <c:pt idx="204">
                  <c:v>872</c:v>
                </c:pt>
                <c:pt idx="205">
                  <c:v>875</c:v>
                </c:pt>
                <c:pt idx="206">
                  <c:v>878</c:v>
                </c:pt>
                <c:pt idx="207">
                  <c:v>881</c:v>
                </c:pt>
                <c:pt idx="208">
                  <c:v>884</c:v>
                </c:pt>
                <c:pt idx="209">
                  <c:v>887</c:v>
                </c:pt>
                <c:pt idx="210">
                  <c:v>890</c:v>
                </c:pt>
                <c:pt idx="211">
                  <c:v>893</c:v>
                </c:pt>
                <c:pt idx="212">
                  <c:v>896</c:v>
                </c:pt>
                <c:pt idx="213">
                  <c:v>899</c:v>
                </c:pt>
                <c:pt idx="214">
                  <c:v>902</c:v>
                </c:pt>
                <c:pt idx="215">
                  <c:v>905</c:v>
                </c:pt>
                <c:pt idx="216">
                  <c:v>908</c:v>
                </c:pt>
                <c:pt idx="217">
                  <c:v>911</c:v>
                </c:pt>
                <c:pt idx="218">
                  <c:v>914</c:v>
                </c:pt>
                <c:pt idx="219">
                  <c:v>917</c:v>
                </c:pt>
                <c:pt idx="220">
                  <c:v>920</c:v>
                </c:pt>
                <c:pt idx="221">
                  <c:v>923</c:v>
                </c:pt>
                <c:pt idx="222">
                  <c:v>926</c:v>
                </c:pt>
                <c:pt idx="223">
                  <c:v>929</c:v>
                </c:pt>
                <c:pt idx="224">
                  <c:v>932</c:v>
                </c:pt>
                <c:pt idx="225">
                  <c:v>935</c:v>
                </c:pt>
                <c:pt idx="226">
                  <c:v>938</c:v>
                </c:pt>
                <c:pt idx="227">
                  <c:v>941</c:v>
                </c:pt>
                <c:pt idx="228">
                  <c:v>944</c:v>
                </c:pt>
                <c:pt idx="229">
                  <c:v>947</c:v>
                </c:pt>
                <c:pt idx="230">
                  <c:v>950</c:v>
                </c:pt>
                <c:pt idx="231">
                  <c:v>953</c:v>
                </c:pt>
                <c:pt idx="232">
                  <c:v>956</c:v>
                </c:pt>
                <c:pt idx="233">
                  <c:v>959</c:v>
                </c:pt>
                <c:pt idx="234">
                  <c:v>962</c:v>
                </c:pt>
                <c:pt idx="235">
                  <c:v>965</c:v>
                </c:pt>
                <c:pt idx="236">
                  <c:v>968</c:v>
                </c:pt>
                <c:pt idx="237">
                  <c:v>971</c:v>
                </c:pt>
                <c:pt idx="238">
                  <c:v>974</c:v>
                </c:pt>
                <c:pt idx="239">
                  <c:v>977</c:v>
                </c:pt>
                <c:pt idx="240">
                  <c:v>980</c:v>
                </c:pt>
                <c:pt idx="241">
                  <c:v>983</c:v>
                </c:pt>
                <c:pt idx="242">
                  <c:v>986</c:v>
                </c:pt>
                <c:pt idx="243">
                  <c:v>989</c:v>
                </c:pt>
                <c:pt idx="244">
                  <c:v>992</c:v>
                </c:pt>
                <c:pt idx="245">
                  <c:v>995</c:v>
                </c:pt>
                <c:pt idx="246">
                  <c:v>998</c:v>
                </c:pt>
              </c:numCache>
            </c:numRef>
          </c:xVal>
          <c:yVal>
            <c:numRef>
              <c:f>'Abs spectrum conc'!$AD$4:$AD$250</c:f>
              <c:numCache>
                <c:formatCode>General</c:formatCode>
                <c:ptCount val="247"/>
                <c:pt idx="10">
                  <c:v>1.0420168067226891</c:v>
                </c:pt>
                <c:pt idx="11">
                  <c:v>1.0056022408963587</c:v>
                </c:pt>
                <c:pt idx="12">
                  <c:v>0.97572362278244651</c:v>
                </c:pt>
                <c:pt idx="13">
                  <c:v>0.95704948646125132</c:v>
                </c:pt>
                <c:pt idx="14">
                  <c:v>0.91830065359477131</c:v>
                </c:pt>
                <c:pt idx="15">
                  <c:v>0.88935574229691872</c:v>
                </c:pt>
                <c:pt idx="16">
                  <c:v>0.88562091503267992</c:v>
                </c:pt>
                <c:pt idx="17">
                  <c:v>0.89309056956115795</c:v>
                </c:pt>
                <c:pt idx="18">
                  <c:v>0.92296918767507019</c:v>
                </c:pt>
                <c:pt idx="19">
                  <c:v>0.94117647058823539</c:v>
                </c:pt>
                <c:pt idx="20">
                  <c:v>0.9654528478057891</c:v>
                </c:pt>
                <c:pt idx="21">
                  <c:v>0.94211017740429526</c:v>
                </c:pt>
                <c:pt idx="22">
                  <c:v>0.91923436041083095</c:v>
                </c:pt>
                <c:pt idx="23">
                  <c:v>0.91223155929038291</c:v>
                </c:pt>
                <c:pt idx="24">
                  <c:v>0.89822595704948649</c:v>
                </c:pt>
                <c:pt idx="25">
                  <c:v>0.89589169000933733</c:v>
                </c:pt>
                <c:pt idx="26">
                  <c:v>0.97198879551820749</c:v>
                </c:pt>
                <c:pt idx="27">
                  <c:v>0.9472455648926239</c:v>
                </c:pt>
                <c:pt idx="28">
                  <c:v>0.95471521942110205</c:v>
                </c:pt>
                <c:pt idx="29">
                  <c:v>0.91503267973856228</c:v>
                </c:pt>
                <c:pt idx="30">
                  <c:v>0.95238095238095244</c:v>
                </c:pt>
                <c:pt idx="31">
                  <c:v>0.89915966386554635</c:v>
                </c:pt>
                <c:pt idx="32">
                  <c:v>0.91503267973856228</c:v>
                </c:pt>
                <c:pt idx="33">
                  <c:v>0.87768440709617179</c:v>
                </c:pt>
                <c:pt idx="34">
                  <c:v>0.93417366946778713</c:v>
                </c:pt>
                <c:pt idx="35">
                  <c:v>0.9248366013071897</c:v>
                </c:pt>
                <c:pt idx="36">
                  <c:v>0.98739495798319343</c:v>
                </c:pt>
                <c:pt idx="37">
                  <c:v>0.92717086834733908</c:v>
                </c:pt>
                <c:pt idx="38">
                  <c:v>0.91970121381886105</c:v>
                </c:pt>
                <c:pt idx="39">
                  <c:v>0.92016806722689082</c:v>
                </c:pt>
                <c:pt idx="40">
                  <c:v>0.98366013071895442</c:v>
                </c:pt>
                <c:pt idx="41">
                  <c:v>0.96311858076563972</c:v>
                </c:pt>
                <c:pt idx="42">
                  <c:v>0.93557422969187676</c:v>
                </c:pt>
                <c:pt idx="43">
                  <c:v>0.96918767507002812</c:v>
                </c:pt>
                <c:pt idx="44">
                  <c:v>0.97665732959850615</c:v>
                </c:pt>
                <c:pt idx="45">
                  <c:v>0.98272642390289477</c:v>
                </c:pt>
                <c:pt idx="46">
                  <c:v>1.011204481792717</c:v>
                </c:pt>
                <c:pt idx="47">
                  <c:v>1.0037348272642392</c:v>
                </c:pt>
                <c:pt idx="48">
                  <c:v>0.95891690009337083</c:v>
                </c:pt>
                <c:pt idx="49">
                  <c:v>-0.70354808590102702</c:v>
                </c:pt>
                <c:pt idx="50">
                  <c:v>1.0042016806722691</c:v>
                </c:pt>
                <c:pt idx="51">
                  <c:v>1.0536881419234361</c:v>
                </c:pt>
                <c:pt idx="52">
                  <c:v>1.0438842203548087</c:v>
                </c:pt>
                <c:pt idx="53">
                  <c:v>1.081232492997199</c:v>
                </c:pt>
                <c:pt idx="54">
                  <c:v>1.1414565826330534</c:v>
                </c:pt>
                <c:pt idx="55">
                  <c:v>1.0368814192343607</c:v>
                </c:pt>
                <c:pt idx="56">
                  <c:v>1.0882352941176472</c:v>
                </c:pt>
                <c:pt idx="57">
                  <c:v>1.0704948646125119</c:v>
                </c:pt>
                <c:pt idx="58">
                  <c:v>1.0835667600373484</c:v>
                </c:pt>
                <c:pt idx="59">
                  <c:v>1.0770308123249301</c:v>
                </c:pt>
                <c:pt idx="60">
                  <c:v>1.123249299719888</c:v>
                </c:pt>
                <c:pt idx="61">
                  <c:v>1.0788982259570497</c:v>
                </c:pt>
                <c:pt idx="62">
                  <c:v>1.0887021475256771</c:v>
                </c:pt>
                <c:pt idx="63">
                  <c:v>1.0723622782446314</c:v>
                </c:pt>
                <c:pt idx="64">
                  <c:v>1.0550887021475259</c:v>
                </c:pt>
                <c:pt idx="65">
                  <c:v>1.0620915032679741</c:v>
                </c:pt>
                <c:pt idx="66">
                  <c:v>1.0569561157796454</c:v>
                </c:pt>
                <c:pt idx="67">
                  <c:v>1.0051353874883286</c:v>
                </c:pt>
                <c:pt idx="68">
                  <c:v>1.0210084033613447</c:v>
                </c:pt>
                <c:pt idx="69">
                  <c:v>1.0485527544351074</c:v>
                </c:pt>
                <c:pt idx="70">
                  <c:v>1.0322128851540617</c:v>
                </c:pt>
                <c:pt idx="71">
                  <c:v>0.98366013071895442</c:v>
                </c:pt>
                <c:pt idx="72">
                  <c:v>1.0695611577964519</c:v>
                </c:pt>
                <c:pt idx="73">
                  <c:v>1.0905695611577966</c:v>
                </c:pt>
                <c:pt idx="74">
                  <c:v>1.0196078431372551</c:v>
                </c:pt>
                <c:pt idx="75">
                  <c:v>1.007469654528478</c:v>
                </c:pt>
                <c:pt idx="76">
                  <c:v>1.0088702147525677</c:v>
                </c:pt>
                <c:pt idx="77">
                  <c:v>0.97665732959850615</c:v>
                </c:pt>
                <c:pt idx="78">
                  <c:v>0.9593837535014007</c:v>
                </c:pt>
                <c:pt idx="79">
                  <c:v>0.91923436041083117</c:v>
                </c:pt>
                <c:pt idx="80">
                  <c:v>0.86461251167133535</c:v>
                </c:pt>
                <c:pt idx="81">
                  <c:v>0.81139122315592904</c:v>
                </c:pt>
                <c:pt idx="82">
                  <c:v>0.75163398692810479</c:v>
                </c:pt>
                <c:pt idx="83">
                  <c:v>0.68814192343604119</c:v>
                </c:pt>
                <c:pt idx="84">
                  <c:v>0.61998132586367893</c:v>
                </c:pt>
                <c:pt idx="85">
                  <c:v>0.5550887021475257</c:v>
                </c:pt>
                <c:pt idx="86">
                  <c:v>0.49299719887955185</c:v>
                </c:pt>
                <c:pt idx="87">
                  <c:v>0.44957983193277318</c:v>
                </c:pt>
                <c:pt idx="88">
                  <c:v>0.40056022408963593</c:v>
                </c:pt>
                <c:pt idx="89">
                  <c:v>0.36554621848739494</c:v>
                </c:pt>
                <c:pt idx="90">
                  <c:v>0.3408029878618114</c:v>
                </c:pt>
                <c:pt idx="91">
                  <c:v>0.32306255835667608</c:v>
                </c:pt>
                <c:pt idx="92">
                  <c:v>0.30999066293183947</c:v>
                </c:pt>
                <c:pt idx="93">
                  <c:v>0.30158730158730157</c:v>
                </c:pt>
                <c:pt idx="94">
                  <c:v>0.29411764705882348</c:v>
                </c:pt>
                <c:pt idx="95">
                  <c:v>0.28991596638655465</c:v>
                </c:pt>
                <c:pt idx="96">
                  <c:v>0.28478057889822589</c:v>
                </c:pt>
                <c:pt idx="97">
                  <c:v>0.28057889822595705</c:v>
                </c:pt>
                <c:pt idx="98">
                  <c:v>0.27591036414565834</c:v>
                </c:pt>
                <c:pt idx="99">
                  <c:v>0.27684407096171804</c:v>
                </c:pt>
                <c:pt idx="100">
                  <c:v>0.27591036414565834</c:v>
                </c:pt>
                <c:pt idx="101">
                  <c:v>0.28057889822595705</c:v>
                </c:pt>
                <c:pt idx="102">
                  <c:v>0.288982259570495</c:v>
                </c:pt>
                <c:pt idx="103">
                  <c:v>0.29925303454715224</c:v>
                </c:pt>
                <c:pt idx="104">
                  <c:v>0.31372549019607854</c:v>
                </c:pt>
                <c:pt idx="105">
                  <c:v>0.32492997198879564</c:v>
                </c:pt>
                <c:pt idx="106">
                  <c:v>0.334733893557423</c:v>
                </c:pt>
                <c:pt idx="107">
                  <c:v>0.34453781512605042</c:v>
                </c:pt>
                <c:pt idx="108">
                  <c:v>0.35387488328664801</c:v>
                </c:pt>
                <c:pt idx="109">
                  <c:v>0.36227824463118574</c:v>
                </c:pt>
                <c:pt idx="110">
                  <c:v>0.37441643323996271</c:v>
                </c:pt>
                <c:pt idx="111">
                  <c:v>0.38281979458450038</c:v>
                </c:pt>
                <c:pt idx="112">
                  <c:v>0.39215686274509798</c:v>
                </c:pt>
                <c:pt idx="113">
                  <c:v>0.40242763772175544</c:v>
                </c:pt>
                <c:pt idx="114">
                  <c:v>0.40569561157796463</c:v>
                </c:pt>
                <c:pt idx="115">
                  <c:v>0.41783380018674138</c:v>
                </c:pt>
                <c:pt idx="116">
                  <c:v>0.42390289449112978</c:v>
                </c:pt>
                <c:pt idx="117">
                  <c:v>0.43510737628384688</c:v>
                </c:pt>
                <c:pt idx="118">
                  <c:v>0.44211017740429509</c:v>
                </c:pt>
                <c:pt idx="119">
                  <c:v>0.45471521942110188</c:v>
                </c:pt>
                <c:pt idx="120">
                  <c:v>0.45985060690943041</c:v>
                </c:pt>
                <c:pt idx="121">
                  <c:v>0.46591970121381876</c:v>
                </c:pt>
                <c:pt idx="122">
                  <c:v>0.4663865546218488</c:v>
                </c:pt>
                <c:pt idx="123">
                  <c:v>0.46545284780578894</c:v>
                </c:pt>
                <c:pt idx="124">
                  <c:v>0.46405228758169947</c:v>
                </c:pt>
                <c:pt idx="125">
                  <c:v>0.4724556489262372</c:v>
                </c:pt>
                <c:pt idx="126">
                  <c:v>0.49906629318394025</c:v>
                </c:pt>
                <c:pt idx="127">
                  <c:v>0.54855275443510731</c:v>
                </c:pt>
                <c:pt idx="128">
                  <c:v>0.61391223155929042</c:v>
                </c:pt>
                <c:pt idx="129">
                  <c:v>0.68347338935574231</c:v>
                </c:pt>
                <c:pt idx="130">
                  <c:v>0.74042950513538741</c:v>
                </c:pt>
                <c:pt idx="131">
                  <c:v>0.77217553688141927</c:v>
                </c:pt>
                <c:pt idx="132">
                  <c:v>0.78244631185807667</c:v>
                </c:pt>
                <c:pt idx="133">
                  <c:v>0.81559290382819793</c:v>
                </c:pt>
                <c:pt idx="134">
                  <c:v>0.85434173669467794</c:v>
                </c:pt>
                <c:pt idx="135">
                  <c:v>0.91503267973856217</c:v>
                </c:pt>
                <c:pt idx="136">
                  <c:v>0.9593837535014007</c:v>
                </c:pt>
                <c:pt idx="137">
                  <c:v>0.98739495798319343</c:v>
                </c:pt>
                <c:pt idx="138">
                  <c:v>1</c:v>
                </c:pt>
                <c:pt idx="139">
                  <c:v>1.0354808590102709</c:v>
                </c:pt>
                <c:pt idx="140">
                  <c:v>0.99766573295985062</c:v>
                </c:pt>
                <c:pt idx="141">
                  <c:v>0.97432306255835677</c:v>
                </c:pt>
                <c:pt idx="142">
                  <c:v>0.84967320261437906</c:v>
                </c:pt>
                <c:pt idx="143">
                  <c:v>0.69794584500466861</c:v>
                </c:pt>
                <c:pt idx="144">
                  <c:v>0.52987861811391213</c:v>
                </c:pt>
                <c:pt idx="145">
                  <c:v>0.40989729225023352</c:v>
                </c:pt>
                <c:pt idx="146">
                  <c:v>0.30812324929971996</c:v>
                </c:pt>
                <c:pt idx="147">
                  <c:v>0.2329598506069096</c:v>
                </c:pt>
                <c:pt idx="148">
                  <c:v>0.17086834733893574</c:v>
                </c:pt>
                <c:pt idx="149">
                  <c:v>0.12464985994397766</c:v>
                </c:pt>
                <c:pt idx="150">
                  <c:v>9.3837535014005644E-2</c:v>
                </c:pt>
                <c:pt idx="151">
                  <c:v>7.0028011204481863E-2</c:v>
                </c:pt>
                <c:pt idx="152">
                  <c:v>5.5088702147525731E-2</c:v>
                </c:pt>
                <c:pt idx="153">
                  <c:v>4.2483660130719046E-2</c:v>
                </c:pt>
                <c:pt idx="154">
                  <c:v>3.501400560224098E-2</c:v>
                </c:pt>
                <c:pt idx="155">
                  <c:v>2.7544351073762918E-2</c:v>
                </c:pt>
                <c:pt idx="156">
                  <c:v>2.1475256769374437E-2</c:v>
                </c:pt>
                <c:pt idx="157">
                  <c:v>1.7740429505135404E-2</c:v>
                </c:pt>
                <c:pt idx="158">
                  <c:v>1.3071895424836718E-2</c:v>
                </c:pt>
                <c:pt idx="159">
                  <c:v>9.8039215686275116E-3</c:v>
                </c:pt>
                <c:pt idx="160">
                  <c:v>7.0028011204482377E-3</c:v>
                </c:pt>
                <c:pt idx="161">
                  <c:v>4.6685340802987904E-3</c:v>
                </c:pt>
                <c:pt idx="162">
                  <c:v>2.3342670401494472E-3</c:v>
                </c:pt>
                <c:pt idx="163">
                  <c:v>0</c:v>
                </c:pt>
                <c:pt idx="164">
                  <c:v>-1.4005602240895853E-3</c:v>
                </c:pt>
                <c:pt idx="165">
                  <c:v>-3.2679738562091014E-3</c:v>
                </c:pt>
                <c:pt idx="166">
                  <c:v>-4.6685340802986872E-3</c:v>
                </c:pt>
                <c:pt idx="167">
                  <c:v>-6.5359477124182028E-3</c:v>
                </c:pt>
                <c:pt idx="168">
                  <c:v>-7.9365079365078927E-3</c:v>
                </c:pt>
                <c:pt idx="169">
                  <c:v>-8.8702147525676501E-3</c:v>
                </c:pt>
                <c:pt idx="170">
                  <c:v>-1.0270774976657236E-2</c:v>
                </c:pt>
                <c:pt idx="171">
                  <c:v>-1.2138188608776752E-2</c:v>
                </c:pt>
                <c:pt idx="172">
                  <c:v>-1.2605042016806683E-2</c:v>
                </c:pt>
                <c:pt idx="173">
                  <c:v>-1.4005602240896267E-2</c:v>
                </c:pt>
                <c:pt idx="174">
                  <c:v>-1.4939309056956026E-2</c:v>
                </c:pt>
                <c:pt idx="175">
                  <c:v>-1.5406162464985853E-2</c:v>
                </c:pt>
                <c:pt idx="176">
                  <c:v>-1.6806722689075543E-2</c:v>
                </c:pt>
                <c:pt idx="177">
                  <c:v>-1.7273576097105371E-2</c:v>
                </c:pt>
                <c:pt idx="178">
                  <c:v>-1.8207282913165129E-2</c:v>
                </c:pt>
                <c:pt idx="179">
                  <c:v>-1.9607843137254815E-2</c:v>
                </c:pt>
                <c:pt idx="180">
                  <c:v>-1.9607843137254815E-2</c:v>
                </c:pt>
                <c:pt idx="181">
                  <c:v>-2.1942110177404262E-2</c:v>
                </c:pt>
                <c:pt idx="182">
                  <c:v>-2.2408963585434091E-2</c:v>
                </c:pt>
                <c:pt idx="183">
                  <c:v>-2.2875816993464023E-2</c:v>
                </c:pt>
                <c:pt idx="184">
                  <c:v>-2.4276377217553609E-2</c:v>
                </c:pt>
                <c:pt idx="185">
                  <c:v>-2.4276377217553609E-2</c:v>
                </c:pt>
                <c:pt idx="186">
                  <c:v>-2.5676937441643191E-2</c:v>
                </c:pt>
                <c:pt idx="187">
                  <c:v>-2.7077497665732881E-2</c:v>
                </c:pt>
                <c:pt idx="188">
                  <c:v>-2.8011204481792638E-2</c:v>
                </c:pt>
                <c:pt idx="189">
                  <c:v>-2.8944911297852399E-2</c:v>
                </c:pt>
                <c:pt idx="190">
                  <c:v>-2.9411764705882224E-2</c:v>
                </c:pt>
                <c:pt idx="191">
                  <c:v>-3.0812324929971914E-2</c:v>
                </c:pt>
                <c:pt idx="192">
                  <c:v>-3.1279178338001846E-2</c:v>
                </c:pt>
                <c:pt idx="193">
                  <c:v>-3.2679738562091429E-2</c:v>
                </c:pt>
                <c:pt idx="194">
                  <c:v>-3.3146591970121257E-2</c:v>
                </c:pt>
                <c:pt idx="195">
                  <c:v>-3.4080298786181018E-2</c:v>
                </c:pt>
                <c:pt idx="196">
                  <c:v>-3.4547152194210944E-2</c:v>
                </c:pt>
                <c:pt idx="197">
                  <c:v>-3.5480859010270704E-2</c:v>
                </c:pt>
                <c:pt idx="198">
                  <c:v>-3.6881419234360391E-2</c:v>
                </c:pt>
                <c:pt idx="199">
                  <c:v>-3.6881419234360391E-2</c:v>
                </c:pt>
                <c:pt idx="200">
                  <c:v>-3.7815126050420152E-2</c:v>
                </c:pt>
                <c:pt idx="201">
                  <c:v>-3.828197945844998E-2</c:v>
                </c:pt>
                <c:pt idx="202">
                  <c:v>-3.8748832866479913E-2</c:v>
                </c:pt>
                <c:pt idx="203">
                  <c:v>-4.0149393090569495E-2</c:v>
                </c:pt>
                <c:pt idx="204">
                  <c:v>-4.1083099906629256E-2</c:v>
                </c:pt>
                <c:pt idx="205">
                  <c:v>-4.1083099906629256E-2</c:v>
                </c:pt>
                <c:pt idx="206">
                  <c:v>-4.295051353874877E-2</c:v>
                </c:pt>
                <c:pt idx="207">
                  <c:v>-4.3417366946778703E-2</c:v>
                </c:pt>
                <c:pt idx="208">
                  <c:v>-4.3884220354808524E-2</c:v>
                </c:pt>
                <c:pt idx="209">
                  <c:v>-4.4351073762838457E-2</c:v>
                </c:pt>
                <c:pt idx="210">
                  <c:v>-4.5284780578898114E-2</c:v>
                </c:pt>
                <c:pt idx="211">
                  <c:v>-4.6218487394957972E-2</c:v>
                </c:pt>
                <c:pt idx="212">
                  <c:v>-4.66853408029878E-2</c:v>
                </c:pt>
                <c:pt idx="213">
                  <c:v>-4.7152194211017733E-2</c:v>
                </c:pt>
                <c:pt idx="214">
                  <c:v>-4.8552754435107315E-2</c:v>
                </c:pt>
                <c:pt idx="215">
                  <c:v>-4.8085901027077389E-2</c:v>
                </c:pt>
                <c:pt idx="216">
                  <c:v>-4.9486461251167076E-2</c:v>
                </c:pt>
                <c:pt idx="217">
                  <c:v>-4.9953314659196904E-2</c:v>
                </c:pt>
                <c:pt idx="218">
                  <c:v>-5.135387488328659E-2</c:v>
                </c:pt>
                <c:pt idx="219">
                  <c:v>-5.2287581699346351E-2</c:v>
                </c:pt>
                <c:pt idx="220">
                  <c:v>-5.2754435107376284E-2</c:v>
                </c:pt>
                <c:pt idx="221">
                  <c:v>-5.4154995331465866E-2</c:v>
                </c:pt>
                <c:pt idx="222">
                  <c:v>-5.5555555555555455E-2</c:v>
                </c:pt>
                <c:pt idx="223">
                  <c:v>-5.6956115779645142E-2</c:v>
                </c:pt>
                <c:pt idx="224">
                  <c:v>-5.8356676003734828E-2</c:v>
                </c:pt>
                <c:pt idx="225">
                  <c:v>-6.0224089635854246E-2</c:v>
                </c:pt>
                <c:pt idx="226">
                  <c:v>-6.1624649859943932E-2</c:v>
                </c:pt>
                <c:pt idx="227">
                  <c:v>-6.3025210084033625E-2</c:v>
                </c:pt>
                <c:pt idx="228">
                  <c:v>-6.5359477124182969E-2</c:v>
                </c:pt>
                <c:pt idx="229">
                  <c:v>-6.7693744164332312E-2</c:v>
                </c:pt>
                <c:pt idx="230">
                  <c:v>-7.0494864612511685E-2</c:v>
                </c:pt>
                <c:pt idx="231">
                  <c:v>-7.3762838468720782E-2</c:v>
                </c:pt>
                <c:pt idx="232">
                  <c:v>-7.703081232492999E-2</c:v>
                </c:pt>
                <c:pt idx="233">
                  <c:v>-7.9365079365079333E-2</c:v>
                </c:pt>
                <c:pt idx="234">
                  <c:v>-8.2633053221288541E-2</c:v>
                </c:pt>
                <c:pt idx="235">
                  <c:v>-8.3099906629318362E-2</c:v>
                </c:pt>
                <c:pt idx="236">
                  <c:v>-8.3566760037348198E-2</c:v>
                </c:pt>
                <c:pt idx="237">
                  <c:v>-8.5901027077497541E-2</c:v>
                </c:pt>
                <c:pt idx="238">
                  <c:v>-8.5901027077497541E-2</c:v>
                </c:pt>
                <c:pt idx="239">
                  <c:v>-8.6367880485527473E-2</c:v>
                </c:pt>
                <c:pt idx="240">
                  <c:v>-8.5434173669467706E-2</c:v>
                </c:pt>
                <c:pt idx="241">
                  <c:v>-8.7301587301587227E-2</c:v>
                </c:pt>
                <c:pt idx="242">
                  <c:v>-8.5434173669467706E-2</c:v>
                </c:pt>
                <c:pt idx="243">
                  <c:v>-8.6834733893557406E-2</c:v>
                </c:pt>
                <c:pt idx="244">
                  <c:v>-8.5901027077497541E-2</c:v>
                </c:pt>
                <c:pt idx="245">
                  <c:v>-8.5434173669467706E-2</c:v>
                </c:pt>
                <c:pt idx="246">
                  <c:v>-8.4500466853407952E-2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E200-4E08-8EFA-94D60107BD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44521248"/>
        <c:axId val="1244516256"/>
      </c:scatterChart>
      <c:valAx>
        <c:axId val="1244521248"/>
        <c:scaling>
          <c:orientation val="minMax"/>
          <c:max val="750"/>
          <c:min val="55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100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516256"/>
        <c:crosses val="autoZero"/>
        <c:crossBetween val="midCat"/>
      </c:valAx>
      <c:valAx>
        <c:axId val="1244516256"/>
        <c:scaling>
          <c:orientation val="minMax"/>
          <c:max val="1.5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100"/>
                  <a:t>Relative Absorbance</a:t>
                </a:r>
                <a:r>
                  <a:rPr lang="en-GB" sz="1100" baseline="0"/>
                  <a:t> </a:t>
                </a:r>
                <a:endParaRPr lang="en-GB" sz="11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4452124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4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1"/>
          <c:order val="0"/>
          <c:tx>
            <c:strRef>
              <c:f>'211019 IR Lamp Stellar Vs CCD'!$O$3</c:f>
              <c:strCache>
                <c:ptCount val="1"/>
                <c:pt idx="0">
                  <c:v>4 µE 720 / 15 µE 820 / 210 µE 941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'211019 IR Lamp Stellar Vs CCD'!$M$4:$M$1925</c:f>
              <c:numCache>
                <c:formatCode>0.00</c:formatCode>
                <c:ptCount val="1922"/>
                <c:pt idx="0">
                  <c:v>340</c:v>
                </c:pt>
                <c:pt idx="1">
                  <c:v>340.5</c:v>
                </c:pt>
                <c:pt idx="2">
                  <c:v>341</c:v>
                </c:pt>
                <c:pt idx="3">
                  <c:v>341.5</c:v>
                </c:pt>
                <c:pt idx="4">
                  <c:v>342</c:v>
                </c:pt>
                <c:pt idx="5">
                  <c:v>342.5</c:v>
                </c:pt>
                <c:pt idx="6">
                  <c:v>343</c:v>
                </c:pt>
                <c:pt idx="7">
                  <c:v>343.5</c:v>
                </c:pt>
                <c:pt idx="8">
                  <c:v>344</c:v>
                </c:pt>
                <c:pt idx="9">
                  <c:v>344.5</c:v>
                </c:pt>
                <c:pt idx="10">
                  <c:v>345</c:v>
                </c:pt>
                <c:pt idx="11">
                  <c:v>345.5</c:v>
                </c:pt>
                <c:pt idx="12">
                  <c:v>346</c:v>
                </c:pt>
                <c:pt idx="13">
                  <c:v>346.5</c:v>
                </c:pt>
                <c:pt idx="14">
                  <c:v>347</c:v>
                </c:pt>
                <c:pt idx="15">
                  <c:v>347.5</c:v>
                </c:pt>
                <c:pt idx="16">
                  <c:v>348</c:v>
                </c:pt>
                <c:pt idx="17">
                  <c:v>348.5</c:v>
                </c:pt>
                <c:pt idx="18">
                  <c:v>349</c:v>
                </c:pt>
                <c:pt idx="19">
                  <c:v>349.5</c:v>
                </c:pt>
                <c:pt idx="20">
                  <c:v>350</c:v>
                </c:pt>
                <c:pt idx="21">
                  <c:v>350.5</c:v>
                </c:pt>
                <c:pt idx="22">
                  <c:v>351</c:v>
                </c:pt>
                <c:pt idx="23">
                  <c:v>351.5</c:v>
                </c:pt>
                <c:pt idx="24">
                  <c:v>352</c:v>
                </c:pt>
                <c:pt idx="25">
                  <c:v>352.5</c:v>
                </c:pt>
                <c:pt idx="26">
                  <c:v>353</c:v>
                </c:pt>
                <c:pt idx="27">
                  <c:v>353.5</c:v>
                </c:pt>
                <c:pt idx="28">
                  <c:v>354</c:v>
                </c:pt>
                <c:pt idx="29">
                  <c:v>354.5</c:v>
                </c:pt>
                <c:pt idx="30">
                  <c:v>355</c:v>
                </c:pt>
                <c:pt idx="31">
                  <c:v>355.5</c:v>
                </c:pt>
                <c:pt idx="32">
                  <c:v>356</c:v>
                </c:pt>
                <c:pt idx="33">
                  <c:v>356.5</c:v>
                </c:pt>
                <c:pt idx="34">
                  <c:v>357</c:v>
                </c:pt>
                <c:pt idx="35">
                  <c:v>357.5</c:v>
                </c:pt>
                <c:pt idx="36">
                  <c:v>358</c:v>
                </c:pt>
                <c:pt idx="37">
                  <c:v>358.5</c:v>
                </c:pt>
                <c:pt idx="38">
                  <c:v>359</c:v>
                </c:pt>
                <c:pt idx="39">
                  <c:v>359.5</c:v>
                </c:pt>
                <c:pt idx="40">
                  <c:v>360</c:v>
                </c:pt>
                <c:pt idx="41">
                  <c:v>360.5</c:v>
                </c:pt>
                <c:pt idx="42">
                  <c:v>361</c:v>
                </c:pt>
                <c:pt idx="43">
                  <c:v>361.5</c:v>
                </c:pt>
                <c:pt idx="44">
                  <c:v>362</c:v>
                </c:pt>
                <c:pt idx="45">
                  <c:v>362.5</c:v>
                </c:pt>
                <c:pt idx="46">
                  <c:v>363</c:v>
                </c:pt>
                <c:pt idx="47">
                  <c:v>363.5</c:v>
                </c:pt>
                <c:pt idx="48">
                  <c:v>364</c:v>
                </c:pt>
                <c:pt idx="49">
                  <c:v>364.5</c:v>
                </c:pt>
                <c:pt idx="50">
                  <c:v>365</c:v>
                </c:pt>
                <c:pt idx="51">
                  <c:v>365.5</c:v>
                </c:pt>
                <c:pt idx="52">
                  <c:v>366</c:v>
                </c:pt>
                <c:pt idx="53">
                  <c:v>366.5</c:v>
                </c:pt>
                <c:pt idx="54">
                  <c:v>367</c:v>
                </c:pt>
                <c:pt idx="55">
                  <c:v>367.5</c:v>
                </c:pt>
                <c:pt idx="56">
                  <c:v>368</c:v>
                </c:pt>
                <c:pt idx="57">
                  <c:v>368.5</c:v>
                </c:pt>
                <c:pt idx="58">
                  <c:v>369</c:v>
                </c:pt>
                <c:pt idx="59">
                  <c:v>369.5</c:v>
                </c:pt>
                <c:pt idx="60">
                  <c:v>370</c:v>
                </c:pt>
                <c:pt idx="61">
                  <c:v>370.5</c:v>
                </c:pt>
                <c:pt idx="62">
                  <c:v>371</c:v>
                </c:pt>
                <c:pt idx="63">
                  <c:v>371.5</c:v>
                </c:pt>
                <c:pt idx="64">
                  <c:v>372</c:v>
                </c:pt>
                <c:pt idx="65">
                  <c:v>372.5</c:v>
                </c:pt>
                <c:pt idx="66">
                  <c:v>373</c:v>
                </c:pt>
                <c:pt idx="67">
                  <c:v>373.5</c:v>
                </c:pt>
                <c:pt idx="68">
                  <c:v>374</c:v>
                </c:pt>
                <c:pt idx="69">
                  <c:v>374.5</c:v>
                </c:pt>
                <c:pt idx="70">
                  <c:v>375</c:v>
                </c:pt>
                <c:pt idx="71">
                  <c:v>375.5</c:v>
                </c:pt>
                <c:pt idx="72">
                  <c:v>376</c:v>
                </c:pt>
                <c:pt idx="73">
                  <c:v>376.5</c:v>
                </c:pt>
                <c:pt idx="74">
                  <c:v>377</c:v>
                </c:pt>
                <c:pt idx="75">
                  <c:v>377.5</c:v>
                </c:pt>
                <c:pt idx="76">
                  <c:v>378</c:v>
                </c:pt>
                <c:pt idx="77">
                  <c:v>378.5</c:v>
                </c:pt>
                <c:pt idx="78">
                  <c:v>379</c:v>
                </c:pt>
                <c:pt idx="79">
                  <c:v>379.5</c:v>
                </c:pt>
                <c:pt idx="80">
                  <c:v>380</c:v>
                </c:pt>
                <c:pt idx="81">
                  <c:v>380.5</c:v>
                </c:pt>
                <c:pt idx="82">
                  <c:v>381</c:v>
                </c:pt>
                <c:pt idx="83">
                  <c:v>381.5</c:v>
                </c:pt>
                <c:pt idx="84">
                  <c:v>382</c:v>
                </c:pt>
                <c:pt idx="85">
                  <c:v>382.5</c:v>
                </c:pt>
                <c:pt idx="86">
                  <c:v>383</c:v>
                </c:pt>
                <c:pt idx="87">
                  <c:v>383.5</c:v>
                </c:pt>
                <c:pt idx="88">
                  <c:v>384</c:v>
                </c:pt>
                <c:pt idx="89">
                  <c:v>384.5</c:v>
                </c:pt>
                <c:pt idx="90">
                  <c:v>385</c:v>
                </c:pt>
                <c:pt idx="91">
                  <c:v>385.5</c:v>
                </c:pt>
                <c:pt idx="92">
                  <c:v>386</c:v>
                </c:pt>
                <c:pt idx="93">
                  <c:v>386.5</c:v>
                </c:pt>
                <c:pt idx="94">
                  <c:v>387</c:v>
                </c:pt>
                <c:pt idx="95">
                  <c:v>387.5</c:v>
                </c:pt>
                <c:pt idx="96">
                  <c:v>388</c:v>
                </c:pt>
                <c:pt idx="97">
                  <c:v>388.5</c:v>
                </c:pt>
                <c:pt idx="98">
                  <c:v>389</c:v>
                </c:pt>
                <c:pt idx="99">
                  <c:v>389.5</c:v>
                </c:pt>
                <c:pt idx="100">
                  <c:v>390</c:v>
                </c:pt>
                <c:pt idx="101">
                  <c:v>390.5</c:v>
                </c:pt>
                <c:pt idx="102">
                  <c:v>391</c:v>
                </c:pt>
                <c:pt idx="103">
                  <c:v>391.5</c:v>
                </c:pt>
                <c:pt idx="104">
                  <c:v>392</c:v>
                </c:pt>
                <c:pt idx="105">
                  <c:v>392.5</c:v>
                </c:pt>
                <c:pt idx="106">
                  <c:v>393</c:v>
                </c:pt>
                <c:pt idx="107">
                  <c:v>393.5</c:v>
                </c:pt>
                <c:pt idx="108">
                  <c:v>394</c:v>
                </c:pt>
                <c:pt idx="109">
                  <c:v>394.5</c:v>
                </c:pt>
                <c:pt idx="110">
                  <c:v>395</c:v>
                </c:pt>
                <c:pt idx="111">
                  <c:v>395.5</c:v>
                </c:pt>
                <c:pt idx="112">
                  <c:v>396</c:v>
                </c:pt>
                <c:pt idx="113">
                  <c:v>396.5</c:v>
                </c:pt>
                <c:pt idx="114">
                  <c:v>397</c:v>
                </c:pt>
                <c:pt idx="115">
                  <c:v>397.5</c:v>
                </c:pt>
                <c:pt idx="116">
                  <c:v>398</c:v>
                </c:pt>
                <c:pt idx="117">
                  <c:v>398.5</c:v>
                </c:pt>
                <c:pt idx="118">
                  <c:v>399</c:v>
                </c:pt>
                <c:pt idx="119">
                  <c:v>399.5</c:v>
                </c:pt>
                <c:pt idx="120">
                  <c:v>400</c:v>
                </c:pt>
                <c:pt idx="121">
                  <c:v>400.5</c:v>
                </c:pt>
                <c:pt idx="122">
                  <c:v>401</c:v>
                </c:pt>
                <c:pt idx="123">
                  <c:v>401.5</c:v>
                </c:pt>
                <c:pt idx="124">
                  <c:v>402</c:v>
                </c:pt>
                <c:pt idx="125">
                  <c:v>402.5</c:v>
                </c:pt>
                <c:pt idx="126">
                  <c:v>403</c:v>
                </c:pt>
                <c:pt idx="127">
                  <c:v>403.5</c:v>
                </c:pt>
                <c:pt idx="128">
                  <c:v>404</c:v>
                </c:pt>
                <c:pt idx="129">
                  <c:v>404.5</c:v>
                </c:pt>
                <c:pt idx="130">
                  <c:v>405</c:v>
                </c:pt>
                <c:pt idx="131">
                  <c:v>405.5</c:v>
                </c:pt>
                <c:pt idx="132">
                  <c:v>406</c:v>
                </c:pt>
                <c:pt idx="133">
                  <c:v>406.5</c:v>
                </c:pt>
                <c:pt idx="134">
                  <c:v>407</c:v>
                </c:pt>
                <c:pt idx="135">
                  <c:v>407.5</c:v>
                </c:pt>
                <c:pt idx="136">
                  <c:v>408</c:v>
                </c:pt>
                <c:pt idx="137">
                  <c:v>408.5</c:v>
                </c:pt>
                <c:pt idx="138">
                  <c:v>409</c:v>
                </c:pt>
                <c:pt idx="139">
                  <c:v>409.5</c:v>
                </c:pt>
                <c:pt idx="140">
                  <c:v>410</c:v>
                </c:pt>
                <c:pt idx="141">
                  <c:v>410.5</c:v>
                </c:pt>
                <c:pt idx="142">
                  <c:v>411</c:v>
                </c:pt>
                <c:pt idx="143">
                  <c:v>411.5</c:v>
                </c:pt>
                <c:pt idx="144">
                  <c:v>412</c:v>
                </c:pt>
                <c:pt idx="145">
                  <c:v>412.5</c:v>
                </c:pt>
                <c:pt idx="146">
                  <c:v>413</c:v>
                </c:pt>
                <c:pt idx="147">
                  <c:v>413.5</c:v>
                </c:pt>
                <c:pt idx="148">
                  <c:v>414</c:v>
                </c:pt>
                <c:pt idx="149">
                  <c:v>414.5</c:v>
                </c:pt>
                <c:pt idx="150">
                  <c:v>415</c:v>
                </c:pt>
                <c:pt idx="151">
                  <c:v>415.5</c:v>
                </c:pt>
                <c:pt idx="152">
                  <c:v>416</c:v>
                </c:pt>
                <c:pt idx="153">
                  <c:v>416.5</c:v>
                </c:pt>
                <c:pt idx="154">
                  <c:v>417</c:v>
                </c:pt>
                <c:pt idx="155">
                  <c:v>417.5</c:v>
                </c:pt>
                <c:pt idx="156">
                  <c:v>418</c:v>
                </c:pt>
                <c:pt idx="157">
                  <c:v>418.5</c:v>
                </c:pt>
                <c:pt idx="158">
                  <c:v>419</c:v>
                </c:pt>
                <c:pt idx="159">
                  <c:v>419.5</c:v>
                </c:pt>
                <c:pt idx="160">
                  <c:v>420</c:v>
                </c:pt>
                <c:pt idx="161">
                  <c:v>420.5</c:v>
                </c:pt>
                <c:pt idx="162">
                  <c:v>421</c:v>
                </c:pt>
                <c:pt idx="163">
                  <c:v>421.5</c:v>
                </c:pt>
                <c:pt idx="164">
                  <c:v>422</c:v>
                </c:pt>
                <c:pt idx="165">
                  <c:v>422.5</c:v>
                </c:pt>
                <c:pt idx="166">
                  <c:v>423</c:v>
                </c:pt>
                <c:pt idx="167">
                  <c:v>423.5</c:v>
                </c:pt>
                <c:pt idx="168">
                  <c:v>424</c:v>
                </c:pt>
                <c:pt idx="169">
                  <c:v>424.5</c:v>
                </c:pt>
                <c:pt idx="170">
                  <c:v>425</c:v>
                </c:pt>
                <c:pt idx="171">
                  <c:v>425.5</c:v>
                </c:pt>
                <c:pt idx="172">
                  <c:v>426</c:v>
                </c:pt>
                <c:pt idx="173">
                  <c:v>426.5</c:v>
                </c:pt>
                <c:pt idx="174">
                  <c:v>427</c:v>
                </c:pt>
                <c:pt idx="175">
                  <c:v>427.5</c:v>
                </c:pt>
                <c:pt idx="176">
                  <c:v>428</c:v>
                </c:pt>
                <c:pt idx="177">
                  <c:v>428.5</c:v>
                </c:pt>
                <c:pt idx="178">
                  <c:v>429</c:v>
                </c:pt>
                <c:pt idx="179">
                  <c:v>429.5</c:v>
                </c:pt>
                <c:pt idx="180">
                  <c:v>430</c:v>
                </c:pt>
                <c:pt idx="181">
                  <c:v>430.5</c:v>
                </c:pt>
                <c:pt idx="182">
                  <c:v>431</c:v>
                </c:pt>
                <c:pt idx="183">
                  <c:v>431.5</c:v>
                </c:pt>
                <c:pt idx="184">
                  <c:v>432</c:v>
                </c:pt>
                <c:pt idx="185">
                  <c:v>432.5</c:v>
                </c:pt>
                <c:pt idx="186">
                  <c:v>433</c:v>
                </c:pt>
                <c:pt idx="187">
                  <c:v>433.5</c:v>
                </c:pt>
                <c:pt idx="188">
                  <c:v>434</c:v>
                </c:pt>
                <c:pt idx="189">
                  <c:v>434.5</c:v>
                </c:pt>
                <c:pt idx="190">
                  <c:v>435</c:v>
                </c:pt>
                <c:pt idx="191">
                  <c:v>435.5</c:v>
                </c:pt>
                <c:pt idx="192">
                  <c:v>436</c:v>
                </c:pt>
                <c:pt idx="193">
                  <c:v>436.5</c:v>
                </c:pt>
                <c:pt idx="194">
                  <c:v>437</c:v>
                </c:pt>
                <c:pt idx="195">
                  <c:v>437.5</c:v>
                </c:pt>
                <c:pt idx="196">
                  <c:v>438</c:v>
                </c:pt>
                <c:pt idx="197">
                  <c:v>438.5</c:v>
                </c:pt>
                <c:pt idx="198">
                  <c:v>439</c:v>
                </c:pt>
                <c:pt idx="199">
                  <c:v>439.5</c:v>
                </c:pt>
                <c:pt idx="200">
                  <c:v>440</c:v>
                </c:pt>
                <c:pt idx="201">
                  <c:v>440.5</c:v>
                </c:pt>
                <c:pt idx="202">
                  <c:v>441</c:v>
                </c:pt>
                <c:pt idx="203">
                  <c:v>441.5</c:v>
                </c:pt>
                <c:pt idx="204">
                  <c:v>442</c:v>
                </c:pt>
                <c:pt idx="205">
                  <c:v>442.5</c:v>
                </c:pt>
                <c:pt idx="206">
                  <c:v>443</c:v>
                </c:pt>
                <c:pt idx="207">
                  <c:v>443.5</c:v>
                </c:pt>
                <c:pt idx="208">
                  <c:v>444</c:v>
                </c:pt>
                <c:pt idx="209">
                  <c:v>444.5</c:v>
                </c:pt>
                <c:pt idx="210">
                  <c:v>445</c:v>
                </c:pt>
                <c:pt idx="211">
                  <c:v>445.5</c:v>
                </c:pt>
                <c:pt idx="212">
                  <c:v>446</c:v>
                </c:pt>
                <c:pt idx="213">
                  <c:v>446.5</c:v>
                </c:pt>
                <c:pt idx="214">
                  <c:v>447</c:v>
                </c:pt>
                <c:pt idx="215">
                  <c:v>447.5</c:v>
                </c:pt>
                <c:pt idx="216">
                  <c:v>448</c:v>
                </c:pt>
                <c:pt idx="217">
                  <c:v>448.5</c:v>
                </c:pt>
                <c:pt idx="218">
                  <c:v>449</c:v>
                </c:pt>
                <c:pt idx="219">
                  <c:v>449.5</c:v>
                </c:pt>
                <c:pt idx="220">
                  <c:v>450</c:v>
                </c:pt>
                <c:pt idx="221">
                  <c:v>450.5</c:v>
                </c:pt>
                <c:pt idx="222">
                  <c:v>451</c:v>
                </c:pt>
                <c:pt idx="223">
                  <c:v>451.5</c:v>
                </c:pt>
                <c:pt idx="224">
                  <c:v>452</c:v>
                </c:pt>
                <c:pt idx="225">
                  <c:v>452.5</c:v>
                </c:pt>
                <c:pt idx="226">
                  <c:v>453</c:v>
                </c:pt>
                <c:pt idx="227">
                  <c:v>453.5</c:v>
                </c:pt>
                <c:pt idx="228">
                  <c:v>454</c:v>
                </c:pt>
                <c:pt idx="229">
                  <c:v>454.5</c:v>
                </c:pt>
                <c:pt idx="230">
                  <c:v>455</c:v>
                </c:pt>
                <c:pt idx="231">
                  <c:v>455.5</c:v>
                </c:pt>
                <c:pt idx="232">
                  <c:v>456</c:v>
                </c:pt>
                <c:pt idx="233">
                  <c:v>456.5</c:v>
                </c:pt>
                <c:pt idx="234">
                  <c:v>457</c:v>
                </c:pt>
                <c:pt idx="235">
                  <c:v>457.5</c:v>
                </c:pt>
                <c:pt idx="236">
                  <c:v>458</c:v>
                </c:pt>
                <c:pt idx="237">
                  <c:v>458.5</c:v>
                </c:pt>
                <c:pt idx="238">
                  <c:v>459</c:v>
                </c:pt>
                <c:pt idx="239">
                  <c:v>459.5</c:v>
                </c:pt>
                <c:pt idx="240">
                  <c:v>460</c:v>
                </c:pt>
                <c:pt idx="241">
                  <c:v>460.5</c:v>
                </c:pt>
                <c:pt idx="242">
                  <c:v>461</c:v>
                </c:pt>
                <c:pt idx="243">
                  <c:v>461.5</c:v>
                </c:pt>
                <c:pt idx="244">
                  <c:v>462</c:v>
                </c:pt>
                <c:pt idx="245">
                  <c:v>462.5</c:v>
                </c:pt>
                <c:pt idx="246">
                  <c:v>463</c:v>
                </c:pt>
                <c:pt idx="247">
                  <c:v>463.5</c:v>
                </c:pt>
                <c:pt idx="248">
                  <c:v>464</c:v>
                </c:pt>
                <c:pt idx="249">
                  <c:v>464.5</c:v>
                </c:pt>
                <c:pt idx="250">
                  <c:v>465</c:v>
                </c:pt>
                <c:pt idx="251">
                  <c:v>465.5</c:v>
                </c:pt>
                <c:pt idx="252">
                  <c:v>466</c:v>
                </c:pt>
                <c:pt idx="253">
                  <c:v>466.5</c:v>
                </c:pt>
                <c:pt idx="254">
                  <c:v>467</c:v>
                </c:pt>
                <c:pt idx="255">
                  <c:v>467.5</c:v>
                </c:pt>
                <c:pt idx="256">
                  <c:v>468</c:v>
                </c:pt>
                <c:pt idx="257">
                  <c:v>468.5</c:v>
                </c:pt>
                <c:pt idx="258">
                  <c:v>469</c:v>
                </c:pt>
                <c:pt idx="259">
                  <c:v>469.5</c:v>
                </c:pt>
                <c:pt idx="260">
                  <c:v>470</c:v>
                </c:pt>
                <c:pt idx="261">
                  <c:v>470.5</c:v>
                </c:pt>
                <c:pt idx="262">
                  <c:v>471</c:v>
                </c:pt>
                <c:pt idx="263">
                  <c:v>471.5</c:v>
                </c:pt>
                <c:pt idx="264">
                  <c:v>472</c:v>
                </c:pt>
                <c:pt idx="265">
                  <c:v>472.5</c:v>
                </c:pt>
                <c:pt idx="266">
                  <c:v>473</c:v>
                </c:pt>
                <c:pt idx="267">
                  <c:v>473.5</c:v>
                </c:pt>
                <c:pt idx="268">
                  <c:v>474</c:v>
                </c:pt>
                <c:pt idx="269">
                  <c:v>474.5</c:v>
                </c:pt>
                <c:pt idx="270">
                  <c:v>475</c:v>
                </c:pt>
                <c:pt idx="271">
                  <c:v>475.5</c:v>
                </c:pt>
                <c:pt idx="272">
                  <c:v>476</c:v>
                </c:pt>
                <c:pt idx="273">
                  <c:v>476.5</c:v>
                </c:pt>
                <c:pt idx="274">
                  <c:v>477</c:v>
                </c:pt>
                <c:pt idx="275">
                  <c:v>477.5</c:v>
                </c:pt>
                <c:pt idx="276">
                  <c:v>478</c:v>
                </c:pt>
                <c:pt idx="277">
                  <c:v>478.5</c:v>
                </c:pt>
                <c:pt idx="278">
                  <c:v>479</c:v>
                </c:pt>
                <c:pt idx="279">
                  <c:v>479.5</c:v>
                </c:pt>
                <c:pt idx="280">
                  <c:v>480</c:v>
                </c:pt>
                <c:pt idx="281">
                  <c:v>480.5</c:v>
                </c:pt>
                <c:pt idx="282">
                  <c:v>481</c:v>
                </c:pt>
                <c:pt idx="283">
                  <c:v>481.5</c:v>
                </c:pt>
                <c:pt idx="284">
                  <c:v>482</c:v>
                </c:pt>
                <c:pt idx="285">
                  <c:v>482.5</c:v>
                </c:pt>
                <c:pt idx="286">
                  <c:v>483</c:v>
                </c:pt>
                <c:pt idx="287">
                  <c:v>483.5</c:v>
                </c:pt>
                <c:pt idx="288">
                  <c:v>484</c:v>
                </c:pt>
                <c:pt idx="289">
                  <c:v>484.5</c:v>
                </c:pt>
                <c:pt idx="290">
                  <c:v>485</c:v>
                </c:pt>
                <c:pt idx="291">
                  <c:v>485.5</c:v>
                </c:pt>
                <c:pt idx="292">
                  <c:v>486</c:v>
                </c:pt>
                <c:pt idx="293">
                  <c:v>486.5</c:v>
                </c:pt>
                <c:pt idx="294">
                  <c:v>487</c:v>
                </c:pt>
                <c:pt idx="295">
                  <c:v>487.5</c:v>
                </c:pt>
                <c:pt idx="296">
                  <c:v>488</c:v>
                </c:pt>
                <c:pt idx="297">
                  <c:v>488.5</c:v>
                </c:pt>
                <c:pt idx="298">
                  <c:v>489</c:v>
                </c:pt>
                <c:pt idx="299">
                  <c:v>489.5</c:v>
                </c:pt>
                <c:pt idx="300">
                  <c:v>490</c:v>
                </c:pt>
                <c:pt idx="301">
                  <c:v>490.5</c:v>
                </c:pt>
                <c:pt idx="302">
                  <c:v>491</c:v>
                </c:pt>
                <c:pt idx="303">
                  <c:v>491.5</c:v>
                </c:pt>
                <c:pt idx="304">
                  <c:v>492</c:v>
                </c:pt>
                <c:pt idx="305">
                  <c:v>492.5</c:v>
                </c:pt>
                <c:pt idx="306">
                  <c:v>493</c:v>
                </c:pt>
                <c:pt idx="307">
                  <c:v>493.5</c:v>
                </c:pt>
                <c:pt idx="308">
                  <c:v>494</c:v>
                </c:pt>
                <c:pt idx="309">
                  <c:v>494.5</c:v>
                </c:pt>
                <c:pt idx="310">
                  <c:v>495</c:v>
                </c:pt>
                <c:pt idx="311">
                  <c:v>495.5</c:v>
                </c:pt>
                <c:pt idx="312">
                  <c:v>496</c:v>
                </c:pt>
                <c:pt idx="313">
                  <c:v>496.5</c:v>
                </c:pt>
                <c:pt idx="314">
                  <c:v>497</c:v>
                </c:pt>
                <c:pt idx="315">
                  <c:v>497.5</c:v>
                </c:pt>
                <c:pt idx="316">
                  <c:v>498</c:v>
                </c:pt>
                <c:pt idx="317">
                  <c:v>498.5</c:v>
                </c:pt>
                <c:pt idx="318">
                  <c:v>499</c:v>
                </c:pt>
                <c:pt idx="319">
                  <c:v>499.5</c:v>
                </c:pt>
                <c:pt idx="320">
                  <c:v>500</c:v>
                </c:pt>
                <c:pt idx="321">
                  <c:v>500.5</c:v>
                </c:pt>
                <c:pt idx="322">
                  <c:v>501</c:v>
                </c:pt>
                <c:pt idx="323">
                  <c:v>501.5</c:v>
                </c:pt>
                <c:pt idx="324">
                  <c:v>502</c:v>
                </c:pt>
                <c:pt idx="325">
                  <c:v>502.5</c:v>
                </c:pt>
                <c:pt idx="326">
                  <c:v>503</c:v>
                </c:pt>
                <c:pt idx="327">
                  <c:v>503.5</c:v>
                </c:pt>
                <c:pt idx="328">
                  <c:v>504</c:v>
                </c:pt>
                <c:pt idx="329">
                  <c:v>504.5</c:v>
                </c:pt>
                <c:pt idx="330">
                  <c:v>505</c:v>
                </c:pt>
                <c:pt idx="331">
                  <c:v>505.5</c:v>
                </c:pt>
                <c:pt idx="332">
                  <c:v>506</c:v>
                </c:pt>
                <c:pt idx="333">
                  <c:v>506.5</c:v>
                </c:pt>
                <c:pt idx="334">
                  <c:v>507</c:v>
                </c:pt>
                <c:pt idx="335">
                  <c:v>507.5</c:v>
                </c:pt>
                <c:pt idx="336">
                  <c:v>508</c:v>
                </c:pt>
                <c:pt idx="337">
                  <c:v>508.5</c:v>
                </c:pt>
                <c:pt idx="338">
                  <c:v>509</c:v>
                </c:pt>
                <c:pt idx="339">
                  <c:v>509.5</c:v>
                </c:pt>
                <c:pt idx="340">
                  <c:v>510</c:v>
                </c:pt>
                <c:pt idx="341">
                  <c:v>510.5</c:v>
                </c:pt>
                <c:pt idx="342">
                  <c:v>511</c:v>
                </c:pt>
                <c:pt idx="343">
                  <c:v>511.5</c:v>
                </c:pt>
                <c:pt idx="344">
                  <c:v>512</c:v>
                </c:pt>
                <c:pt idx="345">
                  <c:v>512.5</c:v>
                </c:pt>
                <c:pt idx="346">
                  <c:v>513</c:v>
                </c:pt>
                <c:pt idx="347">
                  <c:v>513.5</c:v>
                </c:pt>
                <c:pt idx="348">
                  <c:v>514</c:v>
                </c:pt>
                <c:pt idx="349">
                  <c:v>514.5</c:v>
                </c:pt>
                <c:pt idx="350">
                  <c:v>515</c:v>
                </c:pt>
                <c:pt idx="351">
                  <c:v>515.5</c:v>
                </c:pt>
                <c:pt idx="352">
                  <c:v>516</c:v>
                </c:pt>
                <c:pt idx="353">
                  <c:v>516.5</c:v>
                </c:pt>
                <c:pt idx="354">
                  <c:v>517</c:v>
                </c:pt>
                <c:pt idx="355">
                  <c:v>517.5</c:v>
                </c:pt>
                <c:pt idx="356">
                  <c:v>518</c:v>
                </c:pt>
                <c:pt idx="357">
                  <c:v>518.5</c:v>
                </c:pt>
                <c:pt idx="358">
                  <c:v>519</c:v>
                </c:pt>
                <c:pt idx="359">
                  <c:v>519.5</c:v>
                </c:pt>
                <c:pt idx="360">
                  <c:v>520</c:v>
                </c:pt>
                <c:pt idx="361">
                  <c:v>520.5</c:v>
                </c:pt>
                <c:pt idx="362">
                  <c:v>521</c:v>
                </c:pt>
                <c:pt idx="363">
                  <c:v>521.5</c:v>
                </c:pt>
                <c:pt idx="364">
                  <c:v>522</c:v>
                </c:pt>
                <c:pt idx="365">
                  <c:v>522.5</c:v>
                </c:pt>
                <c:pt idx="366">
                  <c:v>523</c:v>
                </c:pt>
                <c:pt idx="367">
                  <c:v>523.5</c:v>
                </c:pt>
                <c:pt idx="368">
                  <c:v>524</c:v>
                </c:pt>
                <c:pt idx="369">
                  <c:v>524.5</c:v>
                </c:pt>
                <c:pt idx="370">
                  <c:v>525</c:v>
                </c:pt>
                <c:pt idx="371">
                  <c:v>525.5</c:v>
                </c:pt>
                <c:pt idx="372">
                  <c:v>526</c:v>
                </c:pt>
                <c:pt idx="373">
                  <c:v>526.5</c:v>
                </c:pt>
                <c:pt idx="374">
                  <c:v>527</c:v>
                </c:pt>
                <c:pt idx="375">
                  <c:v>527.5</c:v>
                </c:pt>
                <c:pt idx="376">
                  <c:v>528</c:v>
                </c:pt>
                <c:pt idx="377">
                  <c:v>528.5</c:v>
                </c:pt>
                <c:pt idx="378">
                  <c:v>529</c:v>
                </c:pt>
                <c:pt idx="379">
                  <c:v>529.5</c:v>
                </c:pt>
                <c:pt idx="380">
                  <c:v>530</c:v>
                </c:pt>
                <c:pt idx="381">
                  <c:v>530.5</c:v>
                </c:pt>
                <c:pt idx="382">
                  <c:v>531</c:v>
                </c:pt>
                <c:pt idx="383">
                  <c:v>531.5</c:v>
                </c:pt>
                <c:pt idx="384">
                  <c:v>532</c:v>
                </c:pt>
                <c:pt idx="385">
                  <c:v>532.5</c:v>
                </c:pt>
                <c:pt idx="386">
                  <c:v>533</c:v>
                </c:pt>
                <c:pt idx="387">
                  <c:v>533.5</c:v>
                </c:pt>
                <c:pt idx="388">
                  <c:v>534</c:v>
                </c:pt>
                <c:pt idx="389">
                  <c:v>534.5</c:v>
                </c:pt>
                <c:pt idx="390">
                  <c:v>535</c:v>
                </c:pt>
                <c:pt idx="391">
                  <c:v>535.5</c:v>
                </c:pt>
                <c:pt idx="392">
                  <c:v>536</c:v>
                </c:pt>
                <c:pt idx="393">
                  <c:v>536.5</c:v>
                </c:pt>
                <c:pt idx="394">
                  <c:v>537</c:v>
                </c:pt>
                <c:pt idx="395">
                  <c:v>537.5</c:v>
                </c:pt>
                <c:pt idx="396">
                  <c:v>538</c:v>
                </c:pt>
                <c:pt idx="397">
                  <c:v>538.5</c:v>
                </c:pt>
                <c:pt idx="398">
                  <c:v>539</c:v>
                </c:pt>
                <c:pt idx="399">
                  <c:v>539.5</c:v>
                </c:pt>
                <c:pt idx="400">
                  <c:v>540</c:v>
                </c:pt>
                <c:pt idx="401">
                  <c:v>540.5</c:v>
                </c:pt>
                <c:pt idx="402">
                  <c:v>541</c:v>
                </c:pt>
                <c:pt idx="403">
                  <c:v>541.5</c:v>
                </c:pt>
                <c:pt idx="404">
                  <c:v>542</c:v>
                </c:pt>
                <c:pt idx="405">
                  <c:v>542.5</c:v>
                </c:pt>
                <c:pt idx="406">
                  <c:v>543</c:v>
                </c:pt>
                <c:pt idx="407">
                  <c:v>543.5</c:v>
                </c:pt>
                <c:pt idx="408">
                  <c:v>544</c:v>
                </c:pt>
                <c:pt idx="409">
                  <c:v>544.5</c:v>
                </c:pt>
                <c:pt idx="410">
                  <c:v>545</c:v>
                </c:pt>
                <c:pt idx="411">
                  <c:v>545.5</c:v>
                </c:pt>
                <c:pt idx="412">
                  <c:v>546</c:v>
                </c:pt>
                <c:pt idx="413">
                  <c:v>546.5</c:v>
                </c:pt>
                <c:pt idx="414">
                  <c:v>547</c:v>
                </c:pt>
                <c:pt idx="415">
                  <c:v>547.5</c:v>
                </c:pt>
                <c:pt idx="416">
                  <c:v>548</c:v>
                </c:pt>
                <c:pt idx="417">
                  <c:v>548.5</c:v>
                </c:pt>
                <c:pt idx="418">
                  <c:v>549</c:v>
                </c:pt>
                <c:pt idx="419">
                  <c:v>549.5</c:v>
                </c:pt>
                <c:pt idx="420">
                  <c:v>550</c:v>
                </c:pt>
                <c:pt idx="421">
                  <c:v>550.5</c:v>
                </c:pt>
                <c:pt idx="422">
                  <c:v>551</c:v>
                </c:pt>
                <c:pt idx="423">
                  <c:v>551.5</c:v>
                </c:pt>
                <c:pt idx="424">
                  <c:v>552</c:v>
                </c:pt>
                <c:pt idx="425">
                  <c:v>552.5</c:v>
                </c:pt>
                <c:pt idx="426">
                  <c:v>553</c:v>
                </c:pt>
                <c:pt idx="427">
                  <c:v>553.5</c:v>
                </c:pt>
                <c:pt idx="428">
                  <c:v>554</c:v>
                </c:pt>
                <c:pt idx="429">
                  <c:v>554.5</c:v>
                </c:pt>
                <c:pt idx="430">
                  <c:v>555</c:v>
                </c:pt>
                <c:pt idx="431">
                  <c:v>555.5</c:v>
                </c:pt>
                <c:pt idx="432">
                  <c:v>556</c:v>
                </c:pt>
                <c:pt idx="433">
                  <c:v>556.5</c:v>
                </c:pt>
                <c:pt idx="434">
                  <c:v>557</c:v>
                </c:pt>
                <c:pt idx="435">
                  <c:v>557.5</c:v>
                </c:pt>
                <c:pt idx="436">
                  <c:v>558</c:v>
                </c:pt>
                <c:pt idx="437">
                  <c:v>558.5</c:v>
                </c:pt>
                <c:pt idx="438">
                  <c:v>559</c:v>
                </c:pt>
                <c:pt idx="439">
                  <c:v>559.5</c:v>
                </c:pt>
                <c:pt idx="440">
                  <c:v>560</c:v>
                </c:pt>
                <c:pt idx="441">
                  <c:v>560.5</c:v>
                </c:pt>
                <c:pt idx="442">
                  <c:v>561</c:v>
                </c:pt>
                <c:pt idx="443">
                  <c:v>561.5</c:v>
                </c:pt>
                <c:pt idx="444">
                  <c:v>562</c:v>
                </c:pt>
                <c:pt idx="445">
                  <c:v>562.5</c:v>
                </c:pt>
                <c:pt idx="446">
                  <c:v>563</c:v>
                </c:pt>
                <c:pt idx="447">
                  <c:v>563.5</c:v>
                </c:pt>
                <c:pt idx="448">
                  <c:v>564</c:v>
                </c:pt>
                <c:pt idx="449">
                  <c:v>564.5</c:v>
                </c:pt>
                <c:pt idx="450">
                  <c:v>565</c:v>
                </c:pt>
                <c:pt idx="451">
                  <c:v>565.5</c:v>
                </c:pt>
                <c:pt idx="452">
                  <c:v>566</c:v>
                </c:pt>
                <c:pt idx="453">
                  <c:v>566.5</c:v>
                </c:pt>
                <c:pt idx="454">
                  <c:v>567</c:v>
                </c:pt>
                <c:pt idx="455">
                  <c:v>567.5</c:v>
                </c:pt>
                <c:pt idx="456">
                  <c:v>568</c:v>
                </c:pt>
                <c:pt idx="457">
                  <c:v>568.5</c:v>
                </c:pt>
                <c:pt idx="458">
                  <c:v>569</c:v>
                </c:pt>
                <c:pt idx="459">
                  <c:v>569.5</c:v>
                </c:pt>
                <c:pt idx="460">
                  <c:v>570</c:v>
                </c:pt>
                <c:pt idx="461">
                  <c:v>570.5</c:v>
                </c:pt>
                <c:pt idx="462">
                  <c:v>571</c:v>
                </c:pt>
                <c:pt idx="463">
                  <c:v>571.5</c:v>
                </c:pt>
                <c:pt idx="464">
                  <c:v>572</c:v>
                </c:pt>
                <c:pt idx="465">
                  <c:v>572.5</c:v>
                </c:pt>
                <c:pt idx="466">
                  <c:v>573</c:v>
                </c:pt>
                <c:pt idx="467">
                  <c:v>573.5</c:v>
                </c:pt>
                <c:pt idx="468">
                  <c:v>574</c:v>
                </c:pt>
                <c:pt idx="469">
                  <c:v>574.5</c:v>
                </c:pt>
                <c:pt idx="470">
                  <c:v>575</c:v>
                </c:pt>
                <c:pt idx="471">
                  <c:v>575.5</c:v>
                </c:pt>
                <c:pt idx="472">
                  <c:v>576</c:v>
                </c:pt>
                <c:pt idx="473">
                  <c:v>576.5</c:v>
                </c:pt>
                <c:pt idx="474">
                  <c:v>577</c:v>
                </c:pt>
                <c:pt idx="475">
                  <c:v>577.5</c:v>
                </c:pt>
                <c:pt idx="476">
                  <c:v>578</c:v>
                </c:pt>
                <c:pt idx="477">
                  <c:v>578.5</c:v>
                </c:pt>
                <c:pt idx="478">
                  <c:v>579</c:v>
                </c:pt>
                <c:pt idx="479">
                  <c:v>579.5</c:v>
                </c:pt>
                <c:pt idx="480">
                  <c:v>580</c:v>
                </c:pt>
                <c:pt idx="481">
                  <c:v>580.5</c:v>
                </c:pt>
                <c:pt idx="482">
                  <c:v>581</c:v>
                </c:pt>
                <c:pt idx="483">
                  <c:v>581.5</c:v>
                </c:pt>
                <c:pt idx="484">
                  <c:v>582</c:v>
                </c:pt>
                <c:pt idx="485">
                  <c:v>582.5</c:v>
                </c:pt>
                <c:pt idx="486">
                  <c:v>583</c:v>
                </c:pt>
                <c:pt idx="487">
                  <c:v>583.5</c:v>
                </c:pt>
                <c:pt idx="488">
                  <c:v>584</c:v>
                </c:pt>
                <c:pt idx="489">
                  <c:v>584.5</c:v>
                </c:pt>
                <c:pt idx="490">
                  <c:v>585</c:v>
                </c:pt>
                <c:pt idx="491">
                  <c:v>585.5</c:v>
                </c:pt>
                <c:pt idx="492">
                  <c:v>586</c:v>
                </c:pt>
                <c:pt idx="493">
                  <c:v>586.5</c:v>
                </c:pt>
                <c:pt idx="494">
                  <c:v>587</c:v>
                </c:pt>
                <c:pt idx="495">
                  <c:v>587.5</c:v>
                </c:pt>
                <c:pt idx="496">
                  <c:v>588</c:v>
                </c:pt>
                <c:pt idx="497">
                  <c:v>588.5</c:v>
                </c:pt>
                <c:pt idx="498">
                  <c:v>589</c:v>
                </c:pt>
                <c:pt idx="499">
                  <c:v>589.5</c:v>
                </c:pt>
                <c:pt idx="500">
                  <c:v>590</c:v>
                </c:pt>
                <c:pt idx="501">
                  <c:v>590.5</c:v>
                </c:pt>
                <c:pt idx="502">
                  <c:v>591</c:v>
                </c:pt>
                <c:pt idx="503">
                  <c:v>591.5</c:v>
                </c:pt>
                <c:pt idx="504">
                  <c:v>592</c:v>
                </c:pt>
                <c:pt idx="505">
                  <c:v>592.5</c:v>
                </c:pt>
                <c:pt idx="506">
                  <c:v>593</c:v>
                </c:pt>
                <c:pt idx="507">
                  <c:v>593.5</c:v>
                </c:pt>
                <c:pt idx="508">
                  <c:v>594</c:v>
                </c:pt>
                <c:pt idx="509">
                  <c:v>594.5</c:v>
                </c:pt>
                <c:pt idx="510">
                  <c:v>595</c:v>
                </c:pt>
                <c:pt idx="511">
                  <c:v>595.5</c:v>
                </c:pt>
                <c:pt idx="512">
                  <c:v>596</c:v>
                </c:pt>
                <c:pt idx="513">
                  <c:v>596.5</c:v>
                </c:pt>
                <c:pt idx="514">
                  <c:v>597</c:v>
                </c:pt>
                <c:pt idx="515">
                  <c:v>597.5</c:v>
                </c:pt>
                <c:pt idx="516">
                  <c:v>598</c:v>
                </c:pt>
                <c:pt idx="517">
                  <c:v>598.5</c:v>
                </c:pt>
                <c:pt idx="518">
                  <c:v>599</c:v>
                </c:pt>
                <c:pt idx="519">
                  <c:v>599.5</c:v>
                </c:pt>
                <c:pt idx="520">
                  <c:v>600</c:v>
                </c:pt>
                <c:pt idx="521">
                  <c:v>600.5</c:v>
                </c:pt>
                <c:pt idx="522">
                  <c:v>601</c:v>
                </c:pt>
                <c:pt idx="523">
                  <c:v>601.5</c:v>
                </c:pt>
                <c:pt idx="524">
                  <c:v>602</c:v>
                </c:pt>
                <c:pt idx="525">
                  <c:v>602.5</c:v>
                </c:pt>
                <c:pt idx="526">
                  <c:v>603</c:v>
                </c:pt>
                <c:pt idx="527">
                  <c:v>603.5</c:v>
                </c:pt>
                <c:pt idx="528">
                  <c:v>604</c:v>
                </c:pt>
                <c:pt idx="529">
                  <c:v>604.5</c:v>
                </c:pt>
                <c:pt idx="530">
                  <c:v>605</c:v>
                </c:pt>
                <c:pt idx="531">
                  <c:v>605.5</c:v>
                </c:pt>
                <c:pt idx="532">
                  <c:v>606</c:v>
                </c:pt>
                <c:pt idx="533">
                  <c:v>606.5</c:v>
                </c:pt>
                <c:pt idx="534">
                  <c:v>607</c:v>
                </c:pt>
                <c:pt idx="535">
                  <c:v>607.5</c:v>
                </c:pt>
                <c:pt idx="536">
                  <c:v>608</c:v>
                </c:pt>
                <c:pt idx="537">
                  <c:v>608.5</c:v>
                </c:pt>
                <c:pt idx="538">
                  <c:v>609</c:v>
                </c:pt>
                <c:pt idx="539">
                  <c:v>609.5</c:v>
                </c:pt>
                <c:pt idx="540">
                  <c:v>610</c:v>
                </c:pt>
                <c:pt idx="541">
                  <c:v>610.5</c:v>
                </c:pt>
                <c:pt idx="542">
                  <c:v>611</c:v>
                </c:pt>
                <c:pt idx="543">
                  <c:v>611.5</c:v>
                </c:pt>
                <c:pt idx="544">
                  <c:v>612</c:v>
                </c:pt>
                <c:pt idx="545">
                  <c:v>612.5</c:v>
                </c:pt>
                <c:pt idx="546">
                  <c:v>613</c:v>
                </c:pt>
                <c:pt idx="547">
                  <c:v>613.5</c:v>
                </c:pt>
                <c:pt idx="548">
                  <c:v>614</c:v>
                </c:pt>
                <c:pt idx="549">
                  <c:v>614.5</c:v>
                </c:pt>
                <c:pt idx="550">
                  <c:v>615</c:v>
                </c:pt>
                <c:pt idx="551">
                  <c:v>615.5</c:v>
                </c:pt>
                <c:pt idx="552">
                  <c:v>616</c:v>
                </c:pt>
                <c:pt idx="553">
                  <c:v>616.5</c:v>
                </c:pt>
                <c:pt idx="554">
                  <c:v>617</c:v>
                </c:pt>
                <c:pt idx="555">
                  <c:v>617.5</c:v>
                </c:pt>
                <c:pt idx="556">
                  <c:v>618</c:v>
                </c:pt>
                <c:pt idx="557">
                  <c:v>618.5</c:v>
                </c:pt>
                <c:pt idx="558">
                  <c:v>619</c:v>
                </c:pt>
                <c:pt idx="559">
                  <c:v>619.5</c:v>
                </c:pt>
                <c:pt idx="560">
                  <c:v>620</c:v>
                </c:pt>
                <c:pt idx="561">
                  <c:v>620.5</c:v>
                </c:pt>
                <c:pt idx="562">
                  <c:v>621</c:v>
                </c:pt>
                <c:pt idx="563">
                  <c:v>621.5</c:v>
                </c:pt>
                <c:pt idx="564">
                  <c:v>622</c:v>
                </c:pt>
                <c:pt idx="565">
                  <c:v>622.5</c:v>
                </c:pt>
                <c:pt idx="566">
                  <c:v>623</c:v>
                </c:pt>
                <c:pt idx="567">
                  <c:v>623.5</c:v>
                </c:pt>
                <c:pt idx="568">
                  <c:v>624</c:v>
                </c:pt>
                <c:pt idx="569">
                  <c:v>624.5</c:v>
                </c:pt>
                <c:pt idx="570">
                  <c:v>625</c:v>
                </c:pt>
                <c:pt idx="571">
                  <c:v>625.5</c:v>
                </c:pt>
                <c:pt idx="572">
                  <c:v>626</c:v>
                </c:pt>
                <c:pt idx="573">
                  <c:v>626.5</c:v>
                </c:pt>
                <c:pt idx="574">
                  <c:v>627</c:v>
                </c:pt>
                <c:pt idx="575">
                  <c:v>627.5</c:v>
                </c:pt>
                <c:pt idx="576">
                  <c:v>628</c:v>
                </c:pt>
                <c:pt idx="577">
                  <c:v>628.5</c:v>
                </c:pt>
                <c:pt idx="578">
                  <c:v>629</c:v>
                </c:pt>
                <c:pt idx="579">
                  <c:v>629.5</c:v>
                </c:pt>
                <c:pt idx="580">
                  <c:v>630</c:v>
                </c:pt>
                <c:pt idx="581">
                  <c:v>630.5</c:v>
                </c:pt>
                <c:pt idx="582">
                  <c:v>631</c:v>
                </c:pt>
                <c:pt idx="583">
                  <c:v>631.5</c:v>
                </c:pt>
                <c:pt idx="584">
                  <c:v>632</c:v>
                </c:pt>
                <c:pt idx="585">
                  <c:v>632.5</c:v>
                </c:pt>
                <c:pt idx="586">
                  <c:v>633</c:v>
                </c:pt>
                <c:pt idx="587">
                  <c:v>633.5</c:v>
                </c:pt>
                <c:pt idx="588">
                  <c:v>634</c:v>
                </c:pt>
                <c:pt idx="589">
                  <c:v>634.5</c:v>
                </c:pt>
                <c:pt idx="590">
                  <c:v>635</c:v>
                </c:pt>
                <c:pt idx="591">
                  <c:v>635.5</c:v>
                </c:pt>
                <c:pt idx="592">
                  <c:v>636</c:v>
                </c:pt>
                <c:pt idx="593">
                  <c:v>636.5</c:v>
                </c:pt>
                <c:pt idx="594">
                  <c:v>637</c:v>
                </c:pt>
                <c:pt idx="595">
                  <c:v>637.5</c:v>
                </c:pt>
                <c:pt idx="596">
                  <c:v>638</c:v>
                </c:pt>
                <c:pt idx="597">
                  <c:v>638.5</c:v>
                </c:pt>
                <c:pt idx="598">
                  <c:v>639</c:v>
                </c:pt>
                <c:pt idx="599">
                  <c:v>639.5</c:v>
                </c:pt>
                <c:pt idx="600">
                  <c:v>640</c:v>
                </c:pt>
                <c:pt idx="601">
                  <c:v>640.5</c:v>
                </c:pt>
                <c:pt idx="602">
                  <c:v>641</c:v>
                </c:pt>
                <c:pt idx="603">
                  <c:v>641.5</c:v>
                </c:pt>
                <c:pt idx="604">
                  <c:v>642</c:v>
                </c:pt>
                <c:pt idx="605">
                  <c:v>642.5</c:v>
                </c:pt>
                <c:pt idx="606">
                  <c:v>643</c:v>
                </c:pt>
                <c:pt idx="607">
                  <c:v>643.5</c:v>
                </c:pt>
                <c:pt idx="608">
                  <c:v>644</c:v>
                </c:pt>
                <c:pt idx="609">
                  <c:v>644.5</c:v>
                </c:pt>
                <c:pt idx="610">
                  <c:v>645</c:v>
                </c:pt>
                <c:pt idx="611">
                  <c:v>645.5</c:v>
                </c:pt>
                <c:pt idx="612">
                  <c:v>646</c:v>
                </c:pt>
                <c:pt idx="613">
                  <c:v>646.5</c:v>
                </c:pt>
                <c:pt idx="614">
                  <c:v>647</c:v>
                </c:pt>
                <c:pt idx="615">
                  <c:v>647.5</c:v>
                </c:pt>
                <c:pt idx="616">
                  <c:v>648</c:v>
                </c:pt>
                <c:pt idx="617">
                  <c:v>648.5</c:v>
                </c:pt>
                <c:pt idx="618">
                  <c:v>649</c:v>
                </c:pt>
                <c:pt idx="619">
                  <c:v>649.5</c:v>
                </c:pt>
                <c:pt idx="620">
                  <c:v>650</c:v>
                </c:pt>
                <c:pt idx="621">
                  <c:v>650.5</c:v>
                </c:pt>
                <c:pt idx="622">
                  <c:v>651</c:v>
                </c:pt>
                <c:pt idx="623">
                  <c:v>651.5</c:v>
                </c:pt>
                <c:pt idx="624">
                  <c:v>652</c:v>
                </c:pt>
                <c:pt idx="625">
                  <c:v>652.5</c:v>
                </c:pt>
                <c:pt idx="626">
                  <c:v>653</c:v>
                </c:pt>
                <c:pt idx="627">
                  <c:v>653.5</c:v>
                </c:pt>
                <c:pt idx="628">
                  <c:v>654</c:v>
                </c:pt>
                <c:pt idx="629">
                  <c:v>654.5</c:v>
                </c:pt>
                <c:pt idx="630">
                  <c:v>655</c:v>
                </c:pt>
                <c:pt idx="631">
                  <c:v>655.5</c:v>
                </c:pt>
                <c:pt idx="632">
                  <c:v>656</c:v>
                </c:pt>
                <c:pt idx="633">
                  <c:v>656.5</c:v>
                </c:pt>
                <c:pt idx="634">
                  <c:v>657</c:v>
                </c:pt>
                <c:pt idx="635">
                  <c:v>657.5</c:v>
                </c:pt>
                <c:pt idx="636">
                  <c:v>658</c:v>
                </c:pt>
                <c:pt idx="637">
                  <c:v>658.5</c:v>
                </c:pt>
                <c:pt idx="638">
                  <c:v>659</c:v>
                </c:pt>
                <c:pt idx="639">
                  <c:v>659.5</c:v>
                </c:pt>
                <c:pt idx="640">
                  <c:v>660</c:v>
                </c:pt>
                <c:pt idx="641">
                  <c:v>660.5</c:v>
                </c:pt>
                <c:pt idx="642">
                  <c:v>661</c:v>
                </c:pt>
                <c:pt idx="643">
                  <c:v>661.5</c:v>
                </c:pt>
                <c:pt idx="644">
                  <c:v>662</c:v>
                </c:pt>
                <c:pt idx="645">
                  <c:v>662.5</c:v>
                </c:pt>
                <c:pt idx="646">
                  <c:v>663</c:v>
                </c:pt>
                <c:pt idx="647">
                  <c:v>663.5</c:v>
                </c:pt>
                <c:pt idx="648">
                  <c:v>664</c:v>
                </c:pt>
                <c:pt idx="649">
                  <c:v>664.5</c:v>
                </c:pt>
                <c:pt idx="650">
                  <c:v>665</c:v>
                </c:pt>
                <c:pt idx="651">
                  <c:v>665.5</c:v>
                </c:pt>
                <c:pt idx="652">
                  <c:v>666</c:v>
                </c:pt>
                <c:pt idx="653">
                  <c:v>666.5</c:v>
                </c:pt>
                <c:pt idx="654">
                  <c:v>667</c:v>
                </c:pt>
                <c:pt idx="655">
                  <c:v>667.5</c:v>
                </c:pt>
                <c:pt idx="656">
                  <c:v>668</c:v>
                </c:pt>
                <c:pt idx="657">
                  <c:v>668.5</c:v>
                </c:pt>
                <c:pt idx="658">
                  <c:v>669</c:v>
                </c:pt>
                <c:pt idx="659">
                  <c:v>669.5</c:v>
                </c:pt>
                <c:pt idx="660">
                  <c:v>670</c:v>
                </c:pt>
                <c:pt idx="661">
                  <c:v>670.5</c:v>
                </c:pt>
                <c:pt idx="662">
                  <c:v>671</c:v>
                </c:pt>
                <c:pt idx="663">
                  <c:v>671.5</c:v>
                </c:pt>
                <c:pt idx="664">
                  <c:v>672</c:v>
                </c:pt>
                <c:pt idx="665">
                  <c:v>672.5</c:v>
                </c:pt>
                <c:pt idx="666">
                  <c:v>673</c:v>
                </c:pt>
                <c:pt idx="667">
                  <c:v>673.5</c:v>
                </c:pt>
                <c:pt idx="668">
                  <c:v>674</c:v>
                </c:pt>
                <c:pt idx="669">
                  <c:v>674.5</c:v>
                </c:pt>
                <c:pt idx="670">
                  <c:v>675</c:v>
                </c:pt>
                <c:pt idx="671">
                  <c:v>675.5</c:v>
                </c:pt>
                <c:pt idx="672">
                  <c:v>676</c:v>
                </c:pt>
                <c:pt idx="673">
                  <c:v>676.5</c:v>
                </c:pt>
                <c:pt idx="674">
                  <c:v>677</c:v>
                </c:pt>
                <c:pt idx="675">
                  <c:v>677.5</c:v>
                </c:pt>
                <c:pt idx="676">
                  <c:v>678</c:v>
                </c:pt>
                <c:pt idx="677">
                  <c:v>678.5</c:v>
                </c:pt>
                <c:pt idx="678">
                  <c:v>679</c:v>
                </c:pt>
                <c:pt idx="679">
                  <c:v>679.5</c:v>
                </c:pt>
                <c:pt idx="680">
                  <c:v>680</c:v>
                </c:pt>
                <c:pt idx="681">
                  <c:v>680.5</c:v>
                </c:pt>
                <c:pt idx="682">
                  <c:v>681</c:v>
                </c:pt>
                <c:pt idx="683">
                  <c:v>681.5</c:v>
                </c:pt>
                <c:pt idx="684">
                  <c:v>682</c:v>
                </c:pt>
                <c:pt idx="685">
                  <c:v>682.5</c:v>
                </c:pt>
                <c:pt idx="686">
                  <c:v>683</c:v>
                </c:pt>
                <c:pt idx="687">
                  <c:v>683.5</c:v>
                </c:pt>
                <c:pt idx="688">
                  <c:v>684</c:v>
                </c:pt>
                <c:pt idx="689">
                  <c:v>684.5</c:v>
                </c:pt>
                <c:pt idx="690">
                  <c:v>685</c:v>
                </c:pt>
                <c:pt idx="691">
                  <c:v>685.5</c:v>
                </c:pt>
                <c:pt idx="692">
                  <c:v>686</c:v>
                </c:pt>
                <c:pt idx="693">
                  <c:v>686.5</c:v>
                </c:pt>
                <c:pt idx="694">
                  <c:v>687</c:v>
                </c:pt>
                <c:pt idx="695">
                  <c:v>687.5</c:v>
                </c:pt>
                <c:pt idx="696">
                  <c:v>688</c:v>
                </c:pt>
                <c:pt idx="697">
                  <c:v>688.5</c:v>
                </c:pt>
                <c:pt idx="698">
                  <c:v>689</c:v>
                </c:pt>
                <c:pt idx="699">
                  <c:v>689.5</c:v>
                </c:pt>
                <c:pt idx="700">
                  <c:v>690</c:v>
                </c:pt>
                <c:pt idx="701">
                  <c:v>690.5</c:v>
                </c:pt>
                <c:pt idx="702">
                  <c:v>691</c:v>
                </c:pt>
                <c:pt idx="703">
                  <c:v>691.5</c:v>
                </c:pt>
                <c:pt idx="704">
                  <c:v>692</c:v>
                </c:pt>
                <c:pt idx="705">
                  <c:v>692.5</c:v>
                </c:pt>
                <c:pt idx="706">
                  <c:v>693</c:v>
                </c:pt>
                <c:pt idx="707">
                  <c:v>693.5</c:v>
                </c:pt>
                <c:pt idx="708">
                  <c:v>694</c:v>
                </c:pt>
                <c:pt idx="709">
                  <c:v>694.5</c:v>
                </c:pt>
                <c:pt idx="710">
                  <c:v>695</c:v>
                </c:pt>
                <c:pt idx="711">
                  <c:v>695.5</c:v>
                </c:pt>
                <c:pt idx="712">
                  <c:v>696</c:v>
                </c:pt>
                <c:pt idx="713">
                  <c:v>696.5</c:v>
                </c:pt>
                <c:pt idx="714">
                  <c:v>697</c:v>
                </c:pt>
                <c:pt idx="715">
                  <c:v>697.5</c:v>
                </c:pt>
                <c:pt idx="716">
                  <c:v>698</c:v>
                </c:pt>
                <c:pt idx="717">
                  <c:v>698.5</c:v>
                </c:pt>
                <c:pt idx="718">
                  <c:v>699</c:v>
                </c:pt>
                <c:pt idx="719">
                  <c:v>699.5</c:v>
                </c:pt>
                <c:pt idx="720">
                  <c:v>700</c:v>
                </c:pt>
                <c:pt idx="721">
                  <c:v>700.5</c:v>
                </c:pt>
                <c:pt idx="722">
                  <c:v>701</c:v>
                </c:pt>
                <c:pt idx="723">
                  <c:v>701.5</c:v>
                </c:pt>
                <c:pt idx="724">
                  <c:v>702</c:v>
                </c:pt>
                <c:pt idx="725">
                  <c:v>702.5</c:v>
                </c:pt>
                <c:pt idx="726">
                  <c:v>703</c:v>
                </c:pt>
                <c:pt idx="727">
                  <c:v>703.5</c:v>
                </c:pt>
                <c:pt idx="728">
                  <c:v>704</c:v>
                </c:pt>
                <c:pt idx="729">
                  <c:v>704.5</c:v>
                </c:pt>
                <c:pt idx="730">
                  <c:v>705</c:v>
                </c:pt>
                <c:pt idx="731">
                  <c:v>705.5</c:v>
                </c:pt>
                <c:pt idx="732">
                  <c:v>706</c:v>
                </c:pt>
                <c:pt idx="733">
                  <c:v>706.5</c:v>
                </c:pt>
                <c:pt idx="734">
                  <c:v>707</c:v>
                </c:pt>
                <c:pt idx="735">
                  <c:v>707.5</c:v>
                </c:pt>
                <c:pt idx="736">
                  <c:v>708</c:v>
                </c:pt>
                <c:pt idx="737">
                  <c:v>708.5</c:v>
                </c:pt>
                <c:pt idx="738">
                  <c:v>709</c:v>
                </c:pt>
                <c:pt idx="739">
                  <c:v>709.5</c:v>
                </c:pt>
                <c:pt idx="740">
                  <c:v>710</c:v>
                </c:pt>
                <c:pt idx="741">
                  <c:v>710.5</c:v>
                </c:pt>
                <c:pt idx="742">
                  <c:v>711</c:v>
                </c:pt>
                <c:pt idx="743">
                  <c:v>711.5</c:v>
                </c:pt>
                <c:pt idx="744">
                  <c:v>712</c:v>
                </c:pt>
                <c:pt idx="745">
                  <c:v>712.5</c:v>
                </c:pt>
                <c:pt idx="746">
                  <c:v>713</c:v>
                </c:pt>
                <c:pt idx="747">
                  <c:v>713.5</c:v>
                </c:pt>
                <c:pt idx="748">
                  <c:v>714</c:v>
                </c:pt>
                <c:pt idx="749">
                  <c:v>714.5</c:v>
                </c:pt>
                <c:pt idx="750">
                  <c:v>715</c:v>
                </c:pt>
                <c:pt idx="751">
                  <c:v>715.5</c:v>
                </c:pt>
                <c:pt idx="752">
                  <c:v>716</c:v>
                </c:pt>
                <c:pt idx="753">
                  <c:v>716.5</c:v>
                </c:pt>
                <c:pt idx="754">
                  <c:v>717</c:v>
                </c:pt>
                <c:pt idx="755">
                  <c:v>717.5</c:v>
                </c:pt>
                <c:pt idx="756">
                  <c:v>718</c:v>
                </c:pt>
                <c:pt idx="757">
                  <c:v>718.5</c:v>
                </c:pt>
                <c:pt idx="758">
                  <c:v>719</c:v>
                </c:pt>
                <c:pt idx="759">
                  <c:v>719.5</c:v>
                </c:pt>
                <c:pt idx="760">
                  <c:v>720</c:v>
                </c:pt>
                <c:pt idx="761">
                  <c:v>720.5</c:v>
                </c:pt>
                <c:pt idx="762">
                  <c:v>721</c:v>
                </c:pt>
                <c:pt idx="763">
                  <c:v>721.5</c:v>
                </c:pt>
                <c:pt idx="764">
                  <c:v>722</c:v>
                </c:pt>
                <c:pt idx="765">
                  <c:v>722.5</c:v>
                </c:pt>
                <c:pt idx="766">
                  <c:v>723</c:v>
                </c:pt>
                <c:pt idx="767">
                  <c:v>723.5</c:v>
                </c:pt>
                <c:pt idx="768">
                  <c:v>724</c:v>
                </c:pt>
                <c:pt idx="769">
                  <c:v>724.5</c:v>
                </c:pt>
                <c:pt idx="770">
                  <c:v>725</c:v>
                </c:pt>
                <c:pt idx="771">
                  <c:v>725.5</c:v>
                </c:pt>
                <c:pt idx="772">
                  <c:v>726</c:v>
                </c:pt>
                <c:pt idx="773">
                  <c:v>726.5</c:v>
                </c:pt>
                <c:pt idx="774">
                  <c:v>727</c:v>
                </c:pt>
                <c:pt idx="775">
                  <c:v>727.5</c:v>
                </c:pt>
                <c:pt idx="776">
                  <c:v>728</c:v>
                </c:pt>
                <c:pt idx="777">
                  <c:v>728.5</c:v>
                </c:pt>
                <c:pt idx="778">
                  <c:v>729</c:v>
                </c:pt>
                <c:pt idx="779">
                  <c:v>729.5</c:v>
                </c:pt>
                <c:pt idx="780">
                  <c:v>730</c:v>
                </c:pt>
                <c:pt idx="781">
                  <c:v>730.5</c:v>
                </c:pt>
                <c:pt idx="782">
                  <c:v>731</c:v>
                </c:pt>
                <c:pt idx="783">
                  <c:v>731.5</c:v>
                </c:pt>
                <c:pt idx="784">
                  <c:v>732</c:v>
                </c:pt>
                <c:pt idx="785">
                  <c:v>732.5</c:v>
                </c:pt>
                <c:pt idx="786">
                  <c:v>733</c:v>
                </c:pt>
                <c:pt idx="787">
                  <c:v>733.5</c:v>
                </c:pt>
                <c:pt idx="788">
                  <c:v>734</c:v>
                </c:pt>
                <c:pt idx="789">
                  <c:v>734.5</c:v>
                </c:pt>
                <c:pt idx="790">
                  <c:v>735</c:v>
                </c:pt>
                <c:pt idx="791">
                  <c:v>735.5</c:v>
                </c:pt>
                <c:pt idx="792">
                  <c:v>736</c:v>
                </c:pt>
                <c:pt idx="793">
                  <c:v>736.5</c:v>
                </c:pt>
                <c:pt idx="794">
                  <c:v>737</c:v>
                </c:pt>
                <c:pt idx="795">
                  <c:v>737.5</c:v>
                </c:pt>
                <c:pt idx="796">
                  <c:v>738</c:v>
                </c:pt>
                <c:pt idx="797">
                  <c:v>738.5</c:v>
                </c:pt>
                <c:pt idx="798">
                  <c:v>739</c:v>
                </c:pt>
                <c:pt idx="799">
                  <c:v>739.5</c:v>
                </c:pt>
                <c:pt idx="800">
                  <c:v>740</c:v>
                </c:pt>
                <c:pt idx="801">
                  <c:v>740.5</c:v>
                </c:pt>
                <c:pt idx="802">
                  <c:v>741</c:v>
                </c:pt>
                <c:pt idx="803">
                  <c:v>741.5</c:v>
                </c:pt>
                <c:pt idx="804">
                  <c:v>742</c:v>
                </c:pt>
                <c:pt idx="805">
                  <c:v>742.5</c:v>
                </c:pt>
                <c:pt idx="806">
                  <c:v>743</c:v>
                </c:pt>
                <c:pt idx="807">
                  <c:v>743.5</c:v>
                </c:pt>
                <c:pt idx="808">
                  <c:v>744</c:v>
                </c:pt>
                <c:pt idx="809">
                  <c:v>744.5</c:v>
                </c:pt>
                <c:pt idx="810">
                  <c:v>745</c:v>
                </c:pt>
                <c:pt idx="811">
                  <c:v>745.5</c:v>
                </c:pt>
                <c:pt idx="812">
                  <c:v>746</c:v>
                </c:pt>
                <c:pt idx="813">
                  <c:v>746.5</c:v>
                </c:pt>
                <c:pt idx="814">
                  <c:v>747</c:v>
                </c:pt>
                <c:pt idx="815">
                  <c:v>747.5</c:v>
                </c:pt>
                <c:pt idx="816">
                  <c:v>748</c:v>
                </c:pt>
                <c:pt idx="817">
                  <c:v>748.5</c:v>
                </c:pt>
                <c:pt idx="818">
                  <c:v>749</c:v>
                </c:pt>
                <c:pt idx="819">
                  <c:v>749.5</c:v>
                </c:pt>
                <c:pt idx="820">
                  <c:v>750</c:v>
                </c:pt>
                <c:pt idx="821">
                  <c:v>750.5</c:v>
                </c:pt>
                <c:pt idx="822">
                  <c:v>751</c:v>
                </c:pt>
                <c:pt idx="823">
                  <c:v>751.5</c:v>
                </c:pt>
                <c:pt idx="824">
                  <c:v>752</c:v>
                </c:pt>
                <c:pt idx="825">
                  <c:v>752.5</c:v>
                </c:pt>
                <c:pt idx="826">
                  <c:v>753</c:v>
                </c:pt>
                <c:pt idx="827">
                  <c:v>753.5</c:v>
                </c:pt>
                <c:pt idx="828">
                  <c:v>754</c:v>
                </c:pt>
                <c:pt idx="829">
                  <c:v>754.5</c:v>
                </c:pt>
                <c:pt idx="830">
                  <c:v>755</c:v>
                </c:pt>
                <c:pt idx="831">
                  <c:v>755.5</c:v>
                </c:pt>
                <c:pt idx="832">
                  <c:v>756</c:v>
                </c:pt>
                <c:pt idx="833">
                  <c:v>756.5</c:v>
                </c:pt>
                <c:pt idx="834">
                  <c:v>757</c:v>
                </c:pt>
                <c:pt idx="835">
                  <c:v>757.5</c:v>
                </c:pt>
                <c:pt idx="836">
                  <c:v>758</c:v>
                </c:pt>
                <c:pt idx="837">
                  <c:v>758.5</c:v>
                </c:pt>
                <c:pt idx="838">
                  <c:v>759</c:v>
                </c:pt>
                <c:pt idx="839">
                  <c:v>759.5</c:v>
                </c:pt>
                <c:pt idx="840">
                  <c:v>760</c:v>
                </c:pt>
                <c:pt idx="841">
                  <c:v>760.5</c:v>
                </c:pt>
                <c:pt idx="842">
                  <c:v>761</c:v>
                </c:pt>
                <c:pt idx="843">
                  <c:v>761.5</c:v>
                </c:pt>
                <c:pt idx="844">
                  <c:v>762</c:v>
                </c:pt>
                <c:pt idx="845">
                  <c:v>762.5</c:v>
                </c:pt>
                <c:pt idx="846">
                  <c:v>763</c:v>
                </c:pt>
                <c:pt idx="847">
                  <c:v>763.5</c:v>
                </c:pt>
                <c:pt idx="848">
                  <c:v>764</c:v>
                </c:pt>
                <c:pt idx="849">
                  <c:v>764.5</c:v>
                </c:pt>
                <c:pt idx="850">
                  <c:v>765</c:v>
                </c:pt>
                <c:pt idx="851">
                  <c:v>765.5</c:v>
                </c:pt>
                <c:pt idx="852">
                  <c:v>766</c:v>
                </c:pt>
                <c:pt idx="853">
                  <c:v>766.5</c:v>
                </c:pt>
                <c:pt idx="854">
                  <c:v>767</c:v>
                </c:pt>
                <c:pt idx="855">
                  <c:v>767.5</c:v>
                </c:pt>
                <c:pt idx="856">
                  <c:v>768</c:v>
                </c:pt>
                <c:pt idx="857">
                  <c:v>768.5</c:v>
                </c:pt>
                <c:pt idx="858">
                  <c:v>769</c:v>
                </c:pt>
                <c:pt idx="859">
                  <c:v>769.5</c:v>
                </c:pt>
                <c:pt idx="860">
                  <c:v>770</c:v>
                </c:pt>
                <c:pt idx="861">
                  <c:v>770.5</c:v>
                </c:pt>
                <c:pt idx="862">
                  <c:v>771</c:v>
                </c:pt>
                <c:pt idx="863">
                  <c:v>771.5</c:v>
                </c:pt>
                <c:pt idx="864">
                  <c:v>772</c:v>
                </c:pt>
                <c:pt idx="865">
                  <c:v>772.5</c:v>
                </c:pt>
                <c:pt idx="866">
                  <c:v>773</c:v>
                </c:pt>
                <c:pt idx="867">
                  <c:v>773.5</c:v>
                </c:pt>
                <c:pt idx="868">
                  <c:v>774</c:v>
                </c:pt>
                <c:pt idx="869">
                  <c:v>774.5</c:v>
                </c:pt>
                <c:pt idx="870">
                  <c:v>775</c:v>
                </c:pt>
                <c:pt idx="871">
                  <c:v>775.5</c:v>
                </c:pt>
                <c:pt idx="872">
                  <c:v>776</c:v>
                </c:pt>
                <c:pt idx="873">
                  <c:v>776.5</c:v>
                </c:pt>
                <c:pt idx="874">
                  <c:v>777</c:v>
                </c:pt>
                <c:pt idx="875">
                  <c:v>777.5</c:v>
                </c:pt>
                <c:pt idx="876">
                  <c:v>778</c:v>
                </c:pt>
                <c:pt idx="877">
                  <c:v>778.5</c:v>
                </c:pt>
                <c:pt idx="878">
                  <c:v>779</c:v>
                </c:pt>
                <c:pt idx="879">
                  <c:v>779.5</c:v>
                </c:pt>
                <c:pt idx="880">
                  <c:v>780</c:v>
                </c:pt>
                <c:pt idx="881">
                  <c:v>780.5</c:v>
                </c:pt>
                <c:pt idx="882">
                  <c:v>781</c:v>
                </c:pt>
                <c:pt idx="883">
                  <c:v>781.5</c:v>
                </c:pt>
                <c:pt idx="884">
                  <c:v>782</c:v>
                </c:pt>
                <c:pt idx="885">
                  <c:v>782.5</c:v>
                </c:pt>
                <c:pt idx="886">
                  <c:v>783</c:v>
                </c:pt>
                <c:pt idx="887">
                  <c:v>783.5</c:v>
                </c:pt>
                <c:pt idx="888">
                  <c:v>784</c:v>
                </c:pt>
                <c:pt idx="889">
                  <c:v>784.5</c:v>
                </c:pt>
                <c:pt idx="890">
                  <c:v>785</c:v>
                </c:pt>
                <c:pt idx="891">
                  <c:v>785.5</c:v>
                </c:pt>
                <c:pt idx="892">
                  <c:v>786</c:v>
                </c:pt>
                <c:pt idx="893">
                  <c:v>786.5</c:v>
                </c:pt>
                <c:pt idx="894">
                  <c:v>787</c:v>
                </c:pt>
                <c:pt idx="895">
                  <c:v>787.5</c:v>
                </c:pt>
                <c:pt idx="896">
                  <c:v>788</c:v>
                </c:pt>
                <c:pt idx="897">
                  <c:v>788.5</c:v>
                </c:pt>
                <c:pt idx="898">
                  <c:v>789</c:v>
                </c:pt>
                <c:pt idx="899">
                  <c:v>789.5</c:v>
                </c:pt>
                <c:pt idx="900">
                  <c:v>790</c:v>
                </c:pt>
                <c:pt idx="901">
                  <c:v>790.5</c:v>
                </c:pt>
                <c:pt idx="902">
                  <c:v>791</c:v>
                </c:pt>
                <c:pt idx="903">
                  <c:v>791.5</c:v>
                </c:pt>
                <c:pt idx="904">
                  <c:v>792</c:v>
                </c:pt>
                <c:pt idx="905">
                  <c:v>792.5</c:v>
                </c:pt>
                <c:pt idx="906">
                  <c:v>793</c:v>
                </c:pt>
                <c:pt idx="907">
                  <c:v>793.5</c:v>
                </c:pt>
                <c:pt idx="908">
                  <c:v>794</c:v>
                </c:pt>
                <c:pt idx="909">
                  <c:v>794.5</c:v>
                </c:pt>
                <c:pt idx="910">
                  <c:v>795</c:v>
                </c:pt>
                <c:pt idx="911">
                  <c:v>795.5</c:v>
                </c:pt>
                <c:pt idx="912">
                  <c:v>796</c:v>
                </c:pt>
                <c:pt idx="913">
                  <c:v>796.5</c:v>
                </c:pt>
                <c:pt idx="914">
                  <c:v>797</c:v>
                </c:pt>
                <c:pt idx="915">
                  <c:v>797.5</c:v>
                </c:pt>
                <c:pt idx="916">
                  <c:v>798</c:v>
                </c:pt>
                <c:pt idx="917">
                  <c:v>798.5</c:v>
                </c:pt>
                <c:pt idx="918">
                  <c:v>799</c:v>
                </c:pt>
                <c:pt idx="919">
                  <c:v>799.5</c:v>
                </c:pt>
                <c:pt idx="920">
                  <c:v>800</c:v>
                </c:pt>
                <c:pt idx="921">
                  <c:v>800.5</c:v>
                </c:pt>
                <c:pt idx="922">
                  <c:v>801</c:v>
                </c:pt>
                <c:pt idx="923">
                  <c:v>801.5</c:v>
                </c:pt>
                <c:pt idx="924">
                  <c:v>802</c:v>
                </c:pt>
                <c:pt idx="925">
                  <c:v>802.5</c:v>
                </c:pt>
                <c:pt idx="926">
                  <c:v>803</c:v>
                </c:pt>
                <c:pt idx="927">
                  <c:v>803.5</c:v>
                </c:pt>
                <c:pt idx="928">
                  <c:v>804</c:v>
                </c:pt>
                <c:pt idx="929">
                  <c:v>804.5</c:v>
                </c:pt>
                <c:pt idx="930">
                  <c:v>805</c:v>
                </c:pt>
                <c:pt idx="931">
                  <c:v>805.5</c:v>
                </c:pt>
                <c:pt idx="932">
                  <c:v>806</c:v>
                </c:pt>
                <c:pt idx="933">
                  <c:v>806.5</c:v>
                </c:pt>
                <c:pt idx="934">
                  <c:v>807</c:v>
                </c:pt>
                <c:pt idx="935">
                  <c:v>807.5</c:v>
                </c:pt>
                <c:pt idx="936">
                  <c:v>808</c:v>
                </c:pt>
                <c:pt idx="937">
                  <c:v>808.5</c:v>
                </c:pt>
                <c:pt idx="938">
                  <c:v>809</c:v>
                </c:pt>
                <c:pt idx="939">
                  <c:v>809.5</c:v>
                </c:pt>
                <c:pt idx="940">
                  <c:v>810</c:v>
                </c:pt>
                <c:pt idx="941">
                  <c:v>810.5</c:v>
                </c:pt>
                <c:pt idx="942">
                  <c:v>811</c:v>
                </c:pt>
                <c:pt idx="943">
                  <c:v>811.5</c:v>
                </c:pt>
                <c:pt idx="944">
                  <c:v>812</c:v>
                </c:pt>
                <c:pt idx="945">
                  <c:v>812.5</c:v>
                </c:pt>
                <c:pt idx="946">
                  <c:v>813</c:v>
                </c:pt>
                <c:pt idx="947">
                  <c:v>813.5</c:v>
                </c:pt>
                <c:pt idx="948">
                  <c:v>814</c:v>
                </c:pt>
                <c:pt idx="949">
                  <c:v>814.5</c:v>
                </c:pt>
                <c:pt idx="950">
                  <c:v>815</c:v>
                </c:pt>
                <c:pt idx="951">
                  <c:v>815.5</c:v>
                </c:pt>
                <c:pt idx="952">
                  <c:v>816</c:v>
                </c:pt>
                <c:pt idx="953">
                  <c:v>816.5</c:v>
                </c:pt>
                <c:pt idx="954">
                  <c:v>817</c:v>
                </c:pt>
                <c:pt idx="955">
                  <c:v>817.5</c:v>
                </c:pt>
                <c:pt idx="956">
                  <c:v>818</c:v>
                </c:pt>
                <c:pt idx="957">
                  <c:v>818.5</c:v>
                </c:pt>
                <c:pt idx="958">
                  <c:v>819</c:v>
                </c:pt>
                <c:pt idx="959">
                  <c:v>819.5</c:v>
                </c:pt>
                <c:pt idx="960">
                  <c:v>820</c:v>
                </c:pt>
                <c:pt idx="961">
                  <c:v>820.5</c:v>
                </c:pt>
                <c:pt idx="962">
                  <c:v>821</c:v>
                </c:pt>
                <c:pt idx="963">
                  <c:v>821.5</c:v>
                </c:pt>
                <c:pt idx="964">
                  <c:v>822</c:v>
                </c:pt>
                <c:pt idx="965">
                  <c:v>822.5</c:v>
                </c:pt>
                <c:pt idx="966">
                  <c:v>823</c:v>
                </c:pt>
                <c:pt idx="967">
                  <c:v>823.5</c:v>
                </c:pt>
                <c:pt idx="968">
                  <c:v>824</c:v>
                </c:pt>
                <c:pt idx="969">
                  <c:v>824.5</c:v>
                </c:pt>
                <c:pt idx="970">
                  <c:v>825</c:v>
                </c:pt>
                <c:pt idx="971">
                  <c:v>825.5</c:v>
                </c:pt>
                <c:pt idx="972">
                  <c:v>826</c:v>
                </c:pt>
                <c:pt idx="973">
                  <c:v>826.5</c:v>
                </c:pt>
                <c:pt idx="974">
                  <c:v>827</c:v>
                </c:pt>
                <c:pt idx="975">
                  <c:v>827.5</c:v>
                </c:pt>
                <c:pt idx="976">
                  <c:v>828</c:v>
                </c:pt>
                <c:pt idx="977">
                  <c:v>828.5</c:v>
                </c:pt>
                <c:pt idx="978">
                  <c:v>829</c:v>
                </c:pt>
                <c:pt idx="979">
                  <c:v>829.5</c:v>
                </c:pt>
                <c:pt idx="980">
                  <c:v>830</c:v>
                </c:pt>
                <c:pt idx="981">
                  <c:v>830.5</c:v>
                </c:pt>
                <c:pt idx="982">
                  <c:v>831</c:v>
                </c:pt>
                <c:pt idx="983">
                  <c:v>831.5</c:v>
                </c:pt>
                <c:pt idx="984">
                  <c:v>832</c:v>
                </c:pt>
                <c:pt idx="985">
                  <c:v>832.5</c:v>
                </c:pt>
                <c:pt idx="986">
                  <c:v>833</c:v>
                </c:pt>
                <c:pt idx="987">
                  <c:v>833.5</c:v>
                </c:pt>
                <c:pt idx="988">
                  <c:v>834</c:v>
                </c:pt>
                <c:pt idx="989">
                  <c:v>834.5</c:v>
                </c:pt>
                <c:pt idx="990">
                  <c:v>835</c:v>
                </c:pt>
                <c:pt idx="991">
                  <c:v>835.5</c:v>
                </c:pt>
                <c:pt idx="992">
                  <c:v>836</c:v>
                </c:pt>
                <c:pt idx="993">
                  <c:v>836.5</c:v>
                </c:pt>
                <c:pt idx="994">
                  <c:v>837</c:v>
                </c:pt>
                <c:pt idx="995">
                  <c:v>837.5</c:v>
                </c:pt>
                <c:pt idx="996">
                  <c:v>838</c:v>
                </c:pt>
                <c:pt idx="997">
                  <c:v>838.5</c:v>
                </c:pt>
                <c:pt idx="998">
                  <c:v>839</c:v>
                </c:pt>
                <c:pt idx="999">
                  <c:v>839.5</c:v>
                </c:pt>
                <c:pt idx="1000">
                  <c:v>840</c:v>
                </c:pt>
                <c:pt idx="1001">
                  <c:v>840.5</c:v>
                </c:pt>
                <c:pt idx="1002">
                  <c:v>841</c:v>
                </c:pt>
                <c:pt idx="1003">
                  <c:v>841.5</c:v>
                </c:pt>
                <c:pt idx="1004">
                  <c:v>842</c:v>
                </c:pt>
                <c:pt idx="1005">
                  <c:v>842.5</c:v>
                </c:pt>
                <c:pt idx="1006">
                  <c:v>843</c:v>
                </c:pt>
                <c:pt idx="1007">
                  <c:v>843.5</c:v>
                </c:pt>
                <c:pt idx="1008">
                  <c:v>844</c:v>
                </c:pt>
                <c:pt idx="1009">
                  <c:v>844.5</c:v>
                </c:pt>
                <c:pt idx="1010">
                  <c:v>845</c:v>
                </c:pt>
                <c:pt idx="1011">
                  <c:v>845.5</c:v>
                </c:pt>
                <c:pt idx="1012">
                  <c:v>846</c:v>
                </c:pt>
                <c:pt idx="1013">
                  <c:v>846.5</c:v>
                </c:pt>
                <c:pt idx="1014">
                  <c:v>847</c:v>
                </c:pt>
                <c:pt idx="1015">
                  <c:v>847.5</c:v>
                </c:pt>
                <c:pt idx="1016">
                  <c:v>848</c:v>
                </c:pt>
                <c:pt idx="1017">
                  <c:v>848.5</c:v>
                </c:pt>
                <c:pt idx="1018">
                  <c:v>849</c:v>
                </c:pt>
                <c:pt idx="1019">
                  <c:v>849.5</c:v>
                </c:pt>
                <c:pt idx="1020">
                  <c:v>850</c:v>
                </c:pt>
                <c:pt idx="1021">
                  <c:v>850.5</c:v>
                </c:pt>
                <c:pt idx="1022">
                  <c:v>851</c:v>
                </c:pt>
                <c:pt idx="1023">
                  <c:v>851.5</c:v>
                </c:pt>
                <c:pt idx="1024">
                  <c:v>852</c:v>
                </c:pt>
                <c:pt idx="1025">
                  <c:v>852.5</c:v>
                </c:pt>
                <c:pt idx="1026">
                  <c:v>853</c:v>
                </c:pt>
                <c:pt idx="1027">
                  <c:v>853.5</c:v>
                </c:pt>
                <c:pt idx="1028">
                  <c:v>854</c:v>
                </c:pt>
                <c:pt idx="1029">
                  <c:v>854.5</c:v>
                </c:pt>
                <c:pt idx="1030">
                  <c:v>855</c:v>
                </c:pt>
                <c:pt idx="1031">
                  <c:v>855.5</c:v>
                </c:pt>
                <c:pt idx="1032">
                  <c:v>856</c:v>
                </c:pt>
                <c:pt idx="1033">
                  <c:v>856.5</c:v>
                </c:pt>
                <c:pt idx="1034">
                  <c:v>857</c:v>
                </c:pt>
                <c:pt idx="1035">
                  <c:v>857.5</c:v>
                </c:pt>
                <c:pt idx="1036">
                  <c:v>858</c:v>
                </c:pt>
                <c:pt idx="1037">
                  <c:v>858.5</c:v>
                </c:pt>
                <c:pt idx="1038">
                  <c:v>859</c:v>
                </c:pt>
                <c:pt idx="1039">
                  <c:v>859.5</c:v>
                </c:pt>
                <c:pt idx="1040">
                  <c:v>860</c:v>
                </c:pt>
                <c:pt idx="1041">
                  <c:v>860.5</c:v>
                </c:pt>
                <c:pt idx="1042">
                  <c:v>861</c:v>
                </c:pt>
                <c:pt idx="1043">
                  <c:v>861.5</c:v>
                </c:pt>
                <c:pt idx="1044">
                  <c:v>862</c:v>
                </c:pt>
                <c:pt idx="1045">
                  <c:v>862.5</c:v>
                </c:pt>
                <c:pt idx="1046">
                  <c:v>863</c:v>
                </c:pt>
                <c:pt idx="1047">
                  <c:v>863.5</c:v>
                </c:pt>
                <c:pt idx="1048">
                  <c:v>864</c:v>
                </c:pt>
                <c:pt idx="1049">
                  <c:v>864.5</c:v>
                </c:pt>
                <c:pt idx="1050">
                  <c:v>865</c:v>
                </c:pt>
                <c:pt idx="1051">
                  <c:v>865.5</c:v>
                </c:pt>
                <c:pt idx="1052">
                  <c:v>866</c:v>
                </c:pt>
                <c:pt idx="1053">
                  <c:v>866.5</c:v>
                </c:pt>
                <c:pt idx="1054">
                  <c:v>867</c:v>
                </c:pt>
                <c:pt idx="1055">
                  <c:v>867.5</c:v>
                </c:pt>
                <c:pt idx="1056">
                  <c:v>868</c:v>
                </c:pt>
                <c:pt idx="1057">
                  <c:v>868.5</c:v>
                </c:pt>
                <c:pt idx="1058">
                  <c:v>869</c:v>
                </c:pt>
                <c:pt idx="1059">
                  <c:v>869.5</c:v>
                </c:pt>
                <c:pt idx="1060">
                  <c:v>870</c:v>
                </c:pt>
                <c:pt idx="1061">
                  <c:v>870.5</c:v>
                </c:pt>
                <c:pt idx="1062">
                  <c:v>871</c:v>
                </c:pt>
                <c:pt idx="1063">
                  <c:v>871.5</c:v>
                </c:pt>
                <c:pt idx="1064">
                  <c:v>872</c:v>
                </c:pt>
                <c:pt idx="1065">
                  <c:v>872.5</c:v>
                </c:pt>
                <c:pt idx="1066">
                  <c:v>873</c:v>
                </c:pt>
                <c:pt idx="1067">
                  <c:v>873.5</c:v>
                </c:pt>
                <c:pt idx="1068">
                  <c:v>874</c:v>
                </c:pt>
                <c:pt idx="1069">
                  <c:v>874.5</c:v>
                </c:pt>
                <c:pt idx="1070">
                  <c:v>875</c:v>
                </c:pt>
                <c:pt idx="1071">
                  <c:v>875.5</c:v>
                </c:pt>
                <c:pt idx="1072">
                  <c:v>876</c:v>
                </c:pt>
                <c:pt idx="1073">
                  <c:v>876.5</c:v>
                </c:pt>
                <c:pt idx="1074">
                  <c:v>877</c:v>
                </c:pt>
                <c:pt idx="1075">
                  <c:v>877.5</c:v>
                </c:pt>
                <c:pt idx="1076">
                  <c:v>878</c:v>
                </c:pt>
                <c:pt idx="1077">
                  <c:v>878.5</c:v>
                </c:pt>
                <c:pt idx="1078">
                  <c:v>879</c:v>
                </c:pt>
                <c:pt idx="1079">
                  <c:v>879.5</c:v>
                </c:pt>
                <c:pt idx="1080">
                  <c:v>880</c:v>
                </c:pt>
                <c:pt idx="1081">
                  <c:v>880.5</c:v>
                </c:pt>
                <c:pt idx="1082">
                  <c:v>881</c:v>
                </c:pt>
                <c:pt idx="1083">
                  <c:v>881.5</c:v>
                </c:pt>
                <c:pt idx="1084">
                  <c:v>882</c:v>
                </c:pt>
                <c:pt idx="1085">
                  <c:v>882.5</c:v>
                </c:pt>
                <c:pt idx="1086">
                  <c:v>883</c:v>
                </c:pt>
                <c:pt idx="1087">
                  <c:v>883.5</c:v>
                </c:pt>
                <c:pt idx="1088">
                  <c:v>884</c:v>
                </c:pt>
                <c:pt idx="1089">
                  <c:v>884.5</c:v>
                </c:pt>
                <c:pt idx="1090">
                  <c:v>885</c:v>
                </c:pt>
                <c:pt idx="1091">
                  <c:v>885.5</c:v>
                </c:pt>
                <c:pt idx="1092">
                  <c:v>886</c:v>
                </c:pt>
                <c:pt idx="1093">
                  <c:v>886.5</c:v>
                </c:pt>
                <c:pt idx="1094">
                  <c:v>887</c:v>
                </c:pt>
                <c:pt idx="1095">
                  <c:v>887.5</c:v>
                </c:pt>
                <c:pt idx="1096">
                  <c:v>888</c:v>
                </c:pt>
                <c:pt idx="1097">
                  <c:v>888.5</c:v>
                </c:pt>
                <c:pt idx="1098">
                  <c:v>889</c:v>
                </c:pt>
                <c:pt idx="1099">
                  <c:v>889.5</c:v>
                </c:pt>
                <c:pt idx="1100">
                  <c:v>890</c:v>
                </c:pt>
                <c:pt idx="1101">
                  <c:v>890.5</c:v>
                </c:pt>
                <c:pt idx="1102">
                  <c:v>891</c:v>
                </c:pt>
                <c:pt idx="1103">
                  <c:v>891.5</c:v>
                </c:pt>
                <c:pt idx="1104">
                  <c:v>892</c:v>
                </c:pt>
                <c:pt idx="1105">
                  <c:v>892.5</c:v>
                </c:pt>
                <c:pt idx="1106">
                  <c:v>893</c:v>
                </c:pt>
                <c:pt idx="1107">
                  <c:v>893.5</c:v>
                </c:pt>
                <c:pt idx="1108">
                  <c:v>894</c:v>
                </c:pt>
                <c:pt idx="1109">
                  <c:v>894.5</c:v>
                </c:pt>
                <c:pt idx="1110">
                  <c:v>895</c:v>
                </c:pt>
                <c:pt idx="1111">
                  <c:v>895.5</c:v>
                </c:pt>
                <c:pt idx="1112">
                  <c:v>896</c:v>
                </c:pt>
                <c:pt idx="1113">
                  <c:v>896.5</c:v>
                </c:pt>
                <c:pt idx="1114">
                  <c:v>897</c:v>
                </c:pt>
                <c:pt idx="1115">
                  <c:v>897.5</c:v>
                </c:pt>
                <c:pt idx="1116">
                  <c:v>898</c:v>
                </c:pt>
                <c:pt idx="1117">
                  <c:v>898.5</c:v>
                </c:pt>
                <c:pt idx="1118">
                  <c:v>899</c:v>
                </c:pt>
                <c:pt idx="1119">
                  <c:v>899.5</c:v>
                </c:pt>
                <c:pt idx="1120">
                  <c:v>900</c:v>
                </c:pt>
                <c:pt idx="1121">
                  <c:v>900.5</c:v>
                </c:pt>
                <c:pt idx="1122">
                  <c:v>901</c:v>
                </c:pt>
                <c:pt idx="1123">
                  <c:v>901.5</c:v>
                </c:pt>
                <c:pt idx="1124">
                  <c:v>902</c:v>
                </c:pt>
                <c:pt idx="1125">
                  <c:v>902.5</c:v>
                </c:pt>
                <c:pt idx="1126">
                  <c:v>903</c:v>
                </c:pt>
                <c:pt idx="1127">
                  <c:v>903.5</c:v>
                </c:pt>
                <c:pt idx="1128">
                  <c:v>904</c:v>
                </c:pt>
                <c:pt idx="1129">
                  <c:v>904.5</c:v>
                </c:pt>
                <c:pt idx="1130">
                  <c:v>905</c:v>
                </c:pt>
                <c:pt idx="1131">
                  <c:v>905.5</c:v>
                </c:pt>
                <c:pt idx="1132">
                  <c:v>906</c:v>
                </c:pt>
                <c:pt idx="1133">
                  <c:v>906.5</c:v>
                </c:pt>
                <c:pt idx="1134">
                  <c:v>907</c:v>
                </c:pt>
                <c:pt idx="1135">
                  <c:v>907.5</c:v>
                </c:pt>
                <c:pt idx="1136">
                  <c:v>908</c:v>
                </c:pt>
                <c:pt idx="1137">
                  <c:v>908.5</c:v>
                </c:pt>
                <c:pt idx="1138">
                  <c:v>909</c:v>
                </c:pt>
                <c:pt idx="1139">
                  <c:v>909.5</c:v>
                </c:pt>
                <c:pt idx="1140">
                  <c:v>910</c:v>
                </c:pt>
                <c:pt idx="1141">
                  <c:v>910.5</c:v>
                </c:pt>
                <c:pt idx="1142">
                  <c:v>911</c:v>
                </c:pt>
                <c:pt idx="1143">
                  <c:v>911.5</c:v>
                </c:pt>
                <c:pt idx="1144">
                  <c:v>912</c:v>
                </c:pt>
                <c:pt idx="1145">
                  <c:v>912.5</c:v>
                </c:pt>
                <c:pt idx="1146">
                  <c:v>913</c:v>
                </c:pt>
                <c:pt idx="1147">
                  <c:v>913.5</c:v>
                </c:pt>
                <c:pt idx="1148">
                  <c:v>914</c:v>
                </c:pt>
                <c:pt idx="1149">
                  <c:v>914.5</c:v>
                </c:pt>
                <c:pt idx="1150">
                  <c:v>915</c:v>
                </c:pt>
                <c:pt idx="1151">
                  <c:v>915.5</c:v>
                </c:pt>
                <c:pt idx="1152">
                  <c:v>916</c:v>
                </c:pt>
                <c:pt idx="1153">
                  <c:v>916.5</c:v>
                </c:pt>
                <c:pt idx="1154">
                  <c:v>917</c:v>
                </c:pt>
                <c:pt idx="1155">
                  <c:v>917.5</c:v>
                </c:pt>
                <c:pt idx="1156">
                  <c:v>918</c:v>
                </c:pt>
                <c:pt idx="1157">
                  <c:v>918.5</c:v>
                </c:pt>
                <c:pt idx="1158">
                  <c:v>919</c:v>
                </c:pt>
                <c:pt idx="1159">
                  <c:v>919.5</c:v>
                </c:pt>
                <c:pt idx="1160">
                  <c:v>920</c:v>
                </c:pt>
                <c:pt idx="1161">
                  <c:v>920.5</c:v>
                </c:pt>
                <c:pt idx="1162">
                  <c:v>921</c:v>
                </c:pt>
                <c:pt idx="1163">
                  <c:v>921.5</c:v>
                </c:pt>
                <c:pt idx="1164">
                  <c:v>922</c:v>
                </c:pt>
                <c:pt idx="1165">
                  <c:v>922.5</c:v>
                </c:pt>
                <c:pt idx="1166">
                  <c:v>923</c:v>
                </c:pt>
                <c:pt idx="1167">
                  <c:v>923.5</c:v>
                </c:pt>
                <c:pt idx="1168">
                  <c:v>924</c:v>
                </c:pt>
                <c:pt idx="1169">
                  <c:v>924.5</c:v>
                </c:pt>
                <c:pt idx="1170">
                  <c:v>925</c:v>
                </c:pt>
                <c:pt idx="1171">
                  <c:v>925.5</c:v>
                </c:pt>
                <c:pt idx="1172">
                  <c:v>926</c:v>
                </c:pt>
                <c:pt idx="1173">
                  <c:v>926.5</c:v>
                </c:pt>
                <c:pt idx="1174">
                  <c:v>927</c:v>
                </c:pt>
                <c:pt idx="1175">
                  <c:v>927.5</c:v>
                </c:pt>
                <c:pt idx="1176">
                  <c:v>928</c:v>
                </c:pt>
                <c:pt idx="1177">
                  <c:v>928.5</c:v>
                </c:pt>
                <c:pt idx="1178">
                  <c:v>929</c:v>
                </c:pt>
                <c:pt idx="1179">
                  <c:v>929.5</c:v>
                </c:pt>
                <c:pt idx="1180">
                  <c:v>930</c:v>
                </c:pt>
                <c:pt idx="1181">
                  <c:v>930.5</c:v>
                </c:pt>
                <c:pt idx="1182">
                  <c:v>931</c:v>
                </c:pt>
                <c:pt idx="1183">
                  <c:v>931.5</c:v>
                </c:pt>
                <c:pt idx="1184">
                  <c:v>932</c:v>
                </c:pt>
                <c:pt idx="1185">
                  <c:v>932.5</c:v>
                </c:pt>
                <c:pt idx="1186">
                  <c:v>933</c:v>
                </c:pt>
                <c:pt idx="1187">
                  <c:v>933.5</c:v>
                </c:pt>
                <c:pt idx="1188">
                  <c:v>934</c:v>
                </c:pt>
                <c:pt idx="1189">
                  <c:v>934.5</c:v>
                </c:pt>
                <c:pt idx="1190">
                  <c:v>935</c:v>
                </c:pt>
                <c:pt idx="1191">
                  <c:v>935.5</c:v>
                </c:pt>
                <c:pt idx="1192">
                  <c:v>936</c:v>
                </c:pt>
                <c:pt idx="1193">
                  <c:v>936.5</c:v>
                </c:pt>
                <c:pt idx="1194">
                  <c:v>937</c:v>
                </c:pt>
                <c:pt idx="1195">
                  <c:v>937.5</c:v>
                </c:pt>
                <c:pt idx="1196">
                  <c:v>938</c:v>
                </c:pt>
                <c:pt idx="1197">
                  <c:v>938.5</c:v>
                </c:pt>
                <c:pt idx="1198">
                  <c:v>939</c:v>
                </c:pt>
                <c:pt idx="1199">
                  <c:v>939.5</c:v>
                </c:pt>
                <c:pt idx="1200">
                  <c:v>940</c:v>
                </c:pt>
                <c:pt idx="1201">
                  <c:v>940.5</c:v>
                </c:pt>
                <c:pt idx="1202">
                  <c:v>941</c:v>
                </c:pt>
                <c:pt idx="1203">
                  <c:v>941.5</c:v>
                </c:pt>
                <c:pt idx="1204">
                  <c:v>942</c:v>
                </c:pt>
                <c:pt idx="1205">
                  <c:v>942.5</c:v>
                </c:pt>
                <c:pt idx="1206">
                  <c:v>943</c:v>
                </c:pt>
                <c:pt idx="1207">
                  <c:v>943.5</c:v>
                </c:pt>
                <c:pt idx="1208">
                  <c:v>944</c:v>
                </c:pt>
                <c:pt idx="1209">
                  <c:v>944.5</c:v>
                </c:pt>
                <c:pt idx="1210">
                  <c:v>945</c:v>
                </c:pt>
                <c:pt idx="1211">
                  <c:v>945.5</c:v>
                </c:pt>
                <c:pt idx="1212">
                  <c:v>946</c:v>
                </c:pt>
                <c:pt idx="1213">
                  <c:v>946.5</c:v>
                </c:pt>
                <c:pt idx="1214">
                  <c:v>947</c:v>
                </c:pt>
                <c:pt idx="1215">
                  <c:v>947.5</c:v>
                </c:pt>
                <c:pt idx="1216">
                  <c:v>948</c:v>
                </c:pt>
                <c:pt idx="1217">
                  <c:v>948.5</c:v>
                </c:pt>
                <c:pt idx="1218">
                  <c:v>949</c:v>
                </c:pt>
                <c:pt idx="1219">
                  <c:v>949.5</c:v>
                </c:pt>
                <c:pt idx="1220">
                  <c:v>950</c:v>
                </c:pt>
                <c:pt idx="1221">
                  <c:v>950.5</c:v>
                </c:pt>
                <c:pt idx="1222">
                  <c:v>951</c:v>
                </c:pt>
                <c:pt idx="1223">
                  <c:v>951.5</c:v>
                </c:pt>
                <c:pt idx="1224">
                  <c:v>952</c:v>
                </c:pt>
                <c:pt idx="1225">
                  <c:v>952.5</c:v>
                </c:pt>
                <c:pt idx="1226">
                  <c:v>953</c:v>
                </c:pt>
                <c:pt idx="1227">
                  <c:v>953.5</c:v>
                </c:pt>
                <c:pt idx="1228">
                  <c:v>954</c:v>
                </c:pt>
                <c:pt idx="1229">
                  <c:v>954.5</c:v>
                </c:pt>
                <c:pt idx="1230">
                  <c:v>955</c:v>
                </c:pt>
                <c:pt idx="1231">
                  <c:v>955.5</c:v>
                </c:pt>
                <c:pt idx="1232">
                  <c:v>956</c:v>
                </c:pt>
                <c:pt idx="1233">
                  <c:v>956.5</c:v>
                </c:pt>
                <c:pt idx="1234">
                  <c:v>957</c:v>
                </c:pt>
                <c:pt idx="1235">
                  <c:v>957.5</c:v>
                </c:pt>
                <c:pt idx="1236">
                  <c:v>958</c:v>
                </c:pt>
                <c:pt idx="1237">
                  <c:v>958.5</c:v>
                </c:pt>
                <c:pt idx="1238">
                  <c:v>959</c:v>
                </c:pt>
                <c:pt idx="1239">
                  <c:v>959.5</c:v>
                </c:pt>
                <c:pt idx="1240">
                  <c:v>960</c:v>
                </c:pt>
                <c:pt idx="1241">
                  <c:v>960.5</c:v>
                </c:pt>
                <c:pt idx="1242">
                  <c:v>961</c:v>
                </c:pt>
                <c:pt idx="1243">
                  <c:v>961.5</c:v>
                </c:pt>
                <c:pt idx="1244">
                  <c:v>962</c:v>
                </c:pt>
                <c:pt idx="1245">
                  <c:v>962.5</c:v>
                </c:pt>
                <c:pt idx="1246">
                  <c:v>963</c:v>
                </c:pt>
                <c:pt idx="1247">
                  <c:v>963.5</c:v>
                </c:pt>
                <c:pt idx="1248">
                  <c:v>964</c:v>
                </c:pt>
                <c:pt idx="1249">
                  <c:v>964.5</c:v>
                </c:pt>
                <c:pt idx="1250">
                  <c:v>965</c:v>
                </c:pt>
                <c:pt idx="1251">
                  <c:v>965.5</c:v>
                </c:pt>
                <c:pt idx="1252">
                  <c:v>966</c:v>
                </c:pt>
                <c:pt idx="1253">
                  <c:v>966.5</c:v>
                </c:pt>
                <c:pt idx="1254">
                  <c:v>967</c:v>
                </c:pt>
                <c:pt idx="1255">
                  <c:v>967.5</c:v>
                </c:pt>
                <c:pt idx="1256">
                  <c:v>968</c:v>
                </c:pt>
                <c:pt idx="1257">
                  <c:v>968.5</c:v>
                </c:pt>
                <c:pt idx="1258">
                  <c:v>969</c:v>
                </c:pt>
                <c:pt idx="1259">
                  <c:v>969.5</c:v>
                </c:pt>
                <c:pt idx="1260">
                  <c:v>970</c:v>
                </c:pt>
                <c:pt idx="1261">
                  <c:v>970.5</c:v>
                </c:pt>
                <c:pt idx="1262">
                  <c:v>971</c:v>
                </c:pt>
                <c:pt idx="1263">
                  <c:v>971.5</c:v>
                </c:pt>
                <c:pt idx="1264">
                  <c:v>972</c:v>
                </c:pt>
                <c:pt idx="1265">
                  <c:v>972.5</c:v>
                </c:pt>
                <c:pt idx="1266">
                  <c:v>973</c:v>
                </c:pt>
                <c:pt idx="1267">
                  <c:v>973.5</c:v>
                </c:pt>
                <c:pt idx="1268">
                  <c:v>974</c:v>
                </c:pt>
                <c:pt idx="1269">
                  <c:v>974.5</c:v>
                </c:pt>
                <c:pt idx="1270">
                  <c:v>975</c:v>
                </c:pt>
                <c:pt idx="1271">
                  <c:v>975.5</c:v>
                </c:pt>
                <c:pt idx="1272">
                  <c:v>976</c:v>
                </c:pt>
                <c:pt idx="1273">
                  <c:v>976.5</c:v>
                </c:pt>
                <c:pt idx="1274">
                  <c:v>977</c:v>
                </c:pt>
                <c:pt idx="1275">
                  <c:v>977.5</c:v>
                </c:pt>
                <c:pt idx="1276">
                  <c:v>978</c:v>
                </c:pt>
                <c:pt idx="1277">
                  <c:v>978.5</c:v>
                </c:pt>
                <c:pt idx="1278">
                  <c:v>979</c:v>
                </c:pt>
                <c:pt idx="1279">
                  <c:v>979.5</c:v>
                </c:pt>
                <c:pt idx="1280">
                  <c:v>980</c:v>
                </c:pt>
                <c:pt idx="1281">
                  <c:v>980.5</c:v>
                </c:pt>
                <c:pt idx="1282">
                  <c:v>981</c:v>
                </c:pt>
                <c:pt idx="1283">
                  <c:v>981.5</c:v>
                </c:pt>
                <c:pt idx="1284">
                  <c:v>982</c:v>
                </c:pt>
                <c:pt idx="1285">
                  <c:v>982.5</c:v>
                </c:pt>
                <c:pt idx="1286">
                  <c:v>983</c:v>
                </c:pt>
                <c:pt idx="1287">
                  <c:v>983.5</c:v>
                </c:pt>
                <c:pt idx="1288">
                  <c:v>984</c:v>
                </c:pt>
                <c:pt idx="1289">
                  <c:v>984.5</c:v>
                </c:pt>
                <c:pt idx="1290">
                  <c:v>985</c:v>
                </c:pt>
                <c:pt idx="1291">
                  <c:v>985.5</c:v>
                </c:pt>
                <c:pt idx="1292">
                  <c:v>986</c:v>
                </c:pt>
                <c:pt idx="1293">
                  <c:v>986.5</c:v>
                </c:pt>
                <c:pt idx="1294">
                  <c:v>987</c:v>
                </c:pt>
                <c:pt idx="1295">
                  <c:v>987.5</c:v>
                </c:pt>
                <c:pt idx="1296">
                  <c:v>988</c:v>
                </c:pt>
                <c:pt idx="1297">
                  <c:v>988.5</c:v>
                </c:pt>
                <c:pt idx="1298">
                  <c:v>989</c:v>
                </c:pt>
                <c:pt idx="1299">
                  <c:v>989.5</c:v>
                </c:pt>
                <c:pt idx="1300">
                  <c:v>990</c:v>
                </c:pt>
                <c:pt idx="1301">
                  <c:v>990.5</c:v>
                </c:pt>
                <c:pt idx="1302">
                  <c:v>991</c:v>
                </c:pt>
                <c:pt idx="1303">
                  <c:v>991.5</c:v>
                </c:pt>
                <c:pt idx="1304">
                  <c:v>992</c:v>
                </c:pt>
                <c:pt idx="1305">
                  <c:v>992.5</c:v>
                </c:pt>
                <c:pt idx="1306">
                  <c:v>993</c:v>
                </c:pt>
                <c:pt idx="1307">
                  <c:v>993.5</c:v>
                </c:pt>
                <c:pt idx="1308">
                  <c:v>994</c:v>
                </c:pt>
                <c:pt idx="1309">
                  <c:v>994.5</c:v>
                </c:pt>
                <c:pt idx="1310">
                  <c:v>995</c:v>
                </c:pt>
                <c:pt idx="1311">
                  <c:v>995.5</c:v>
                </c:pt>
                <c:pt idx="1312">
                  <c:v>996</c:v>
                </c:pt>
                <c:pt idx="1313">
                  <c:v>996.5</c:v>
                </c:pt>
                <c:pt idx="1314">
                  <c:v>997</c:v>
                </c:pt>
                <c:pt idx="1315">
                  <c:v>997.5</c:v>
                </c:pt>
                <c:pt idx="1316">
                  <c:v>998</c:v>
                </c:pt>
                <c:pt idx="1317">
                  <c:v>998.5</c:v>
                </c:pt>
                <c:pt idx="1318">
                  <c:v>999</c:v>
                </c:pt>
                <c:pt idx="1319">
                  <c:v>999.5</c:v>
                </c:pt>
                <c:pt idx="1320">
                  <c:v>1000</c:v>
                </c:pt>
                <c:pt idx="1321">
                  <c:v>1000.5</c:v>
                </c:pt>
                <c:pt idx="1322">
                  <c:v>1001</c:v>
                </c:pt>
                <c:pt idx="1323">
                  <c:v>1001.5</c:v>
                </c:pt>
                <c:pt idx="1324">
                  <c:v>1002</c:v>
                </c:pt>
                <c:pt idx="1325">
                  <c:v>1002.5</c:v>
                </c:pt>
                <c:pt idx="1326">
                  <c:v>1003</c:v>
                </c:pt>
                <c:pt idx="1327">
                  <c:v>1003.5</c:v>
                </c:pt>
                <c:pt idx="1328">
                  <c:v>1004</c:v>
                </c:pt>
                <c:pt idx="1329">
                  <c:v>1004.5</c:v>
                </c:pt>
                <c:pt idx="1330">
                  <c:v>1005</c:v>
                </c:pt>
                <c:pt idx="1331">
                  <c:v>1005.5</c:v>
                </c:pt>
                <c:pt idx="1332">
                  <c:v>1006</c:v>
                </c:pt>
                <c:pt idx="1333">
                  <c:v>1006.5</c:v>
                </c:pt>
                <c:pt idx="1334">
                  <c:v>1007</c:v>
                </c:pt>
                <c:pt idx="1335">
                  <c:v>1007.5</c:v>
                </c:pt>
                <c:pt idx="1336">
                  <c:v>1008</c:v>
                </c:pt>
                <c:pt idx="1337">
                  <c:v>1008.5</c:v>
                </c:pt>
                <c:pt idx="1338">
                  <c:v>1009</c:v>
                </c:pt>
                <c:pt idx="1339">
                  <c:v>1009.5</c:v>
                </c:pt>
                <c:pt idx="1340">
                  <c:v>1010</c:v>
                </c:pt>
                <c:pt idx="1341">
                  <c:v>1010.5</c:v>
                </c:pt>
                <c:pt idx="1342">
                  <c:v>1011</c:v>
                </c:pt>
                <c:pt idx="1343">
                  <c:v>1011.5</c:v>
                </c:pt>
                <c:pt idx="1344">
                  <c:v>1012</c:v>
                </c:pt>
                <c:pt idx="1345">
                  <c:v>1012.5</c:v>
                </c:pt>
                <c:pt idx="1346">
                  <c:v>1013</c:v>
                </c:pt>
                <c:pt idx="1347">
                  <c:v>1013.5</c:v>
                </c:pt>
                <c:pt idx="1348">
                  <c:v>1014</c:v>
                </c:pt>
                <c:pt idx="1349">
                  <c:v>1014.5</c:v>
                </c:pt>
                <c:pt idx="1350">
                  <c:v>1015</c:v>
                </c:pt>
                <c:pt idx="1351">
                  <c:v>1015.5</c:v>
                </c:pt>
                <c:pt idx="1352">
                  <c:v>1016</c:v>
                </c:pt>
                <c:pt idx="1353">
                  <c:v>1016.5</c:v>
                </c:pt>
                <c:pt idx="1354">
                  <c:v>1017</c:v>
                </c:pt>
                <c:pt idx="1355">
                  <c:v>1017.5</c:v>
                </c:pt>
                <c:pt idx="1356">
                  <c:v>1018</c:v>
                </c:pt>
                <c:pt idx="1357">
                  <c:v>1018.5</c:v>
                </c:pt>
                <c:pt idx="1358">
                  <c:v>1019</c:v>
                </c:pt>
                <c:pt idx="1359">
                  <c:v>1019.5</c:v>
                </c:pt>
                <c:pt idx="1360">
                  <c:v>1020</c:v>
                </c:pt>
                <c:pt idx="1361">
                  <c:v>1020.5</c:v>
                </c:pt>
                <c:pt idx="1362">
                  <c:v>1021</c:v>
                </c:pt>
                <c:pt idx="1363">
                  <c:v>1021.5</c:v>
                </c:pt>
                <c:pt idx="1364">
                  <c:v>1022</c:v>
                </c:pt>
                <c:pt idx="1365">
                  <c:v>1022.5</c:v>
                </c:pt>
                <c:pt idx="1366">
                  <c:v>1023</c:v>
                </c:pt>
                <c:pt idx="1367">
                  <c:v>1023.5</c:v>
                </c:pt>
                <c:pt idx="1368">
                  <c:v>1024</c:v>
                </c:pt>
                <c:pt idx="1369">
                  <c:v>1024.5</c:v>
                </c:pt>
                <c:pt idx="1370">
                  <c:v>1025</c:v>
                </c:pt>
                <c:pt idx="1371">
                  <c:v>1025.5</c:v>
                </c:pt>
                <c:pt idx="1372">
                  <c:v>1026</c:v>
                </c:pt>
                <c:pt idx="1373">
                  <c:v>1026.5</c:v>
                </c:pt>
                <c:pt idx="1374">
                  <c:v>1027</c:v>
                </c:pt>
                <c:pt idx="1375">
                  <c:v>1027.5</c:v>
                </c:pt>
                <c:pt idx="1376">
                  <c:v>1028</c:v>
                </c:pt>
                <c:pt idx="1377">
                  <c:v>1028.5</c:v>
                </c:pt>
                <c:pt idx="1378">
                  <c:v>1029</c:v>
                </c:pt>
                <c:pt idx="1379">
                  <c:v>1029.5</c:v>
                </c:pt>
                <c:pt idx="1380">
                  <c:v>1030</c:v>
                </c:pt>
                <c:pt idx="1381">
                  <c:v>1030.5</c:v>
                </c:pt>
                <c:pt idx="1382">
                  <c:v>1031</c:v>
                </c:pt>
                <c:pt idx="1383">
                  <c:v>1031.5</c:v>
                </c:pt>
                <c:pt idx="1384">
                  <c:v>1032</c:v>
                </c:pt>
                <c:pt idx="1385">
                  <c:v>1032.5</c:v>
                </c:pt>
                <c:pt idx="1386">
                  <c:v>1033</c:v>
                </c:pt>
                <c:pt idx="1387">
                  <c:v>1033.5</c:v>
                </c:pt>
                <c:pt idx="1388">
                  <c:v>1034</c:v>
                </c:pt>
                <c:pt idx="1389">
                  <c:v>1034.5</c:v>
                </c:pt>
                <c:pt idx="1390">
                  <c:v>1035</c:v>
                </c:pt>
                <c:pt idx="1391">
                  <c:v>1035.5</c:v>
                </c:pt>
                <c:pt idx="1392">
                  <c:v>1036</c:v>
                </c:pt>
                <c:pt idx="1393">
                  <c:v>1036.5</c:v>
                </c:pt>
                <c:pt idx="1394">
                  <c:v>1037</c:v>
                </c:pt>
                <c:pt idx="1395">
                  <c:v>1037.5</c:v>
                </c:pt>
                <c:pt idx="1396">
                  <c:v>1038</c:v>
                </c:pt>
                <c:pt idx="1397">
                  <c:v>1038.5</c:v>
                </c:pt>
                <c:pt idx="1398">
                  <c:v>1039</c:v>
                </c:pt>
                <c:pt idx="1399">
                  <c:v>1039.5</c:v>
                </c:pt>
                <c:pt idx="1400">
                  <c:v>1040</c:v>
                </c:pt>
                <c:pt idx="1401">
                  <c:v>1040.5</c:v>
                </c:pt>
                <c:pt idx="1402">
                  <c:v>1041</c:v>
                </c:pt>
                <c:pt idx="1403">
                  <c:v>1041.5</c:v>
                </c:pt>
                <c:pt idx="1404">
                  <c:v>1042</c:v>
                </c:pt>
                <c:pt idx="1405">
                  <c:v>1042.5</c:v>
                </c:pt>
                <c:pt idx="1406">
                  <c:v>1043</c:v>
                </c:pt>
                <c:pt idx="1407">
                  <c:v>1043.5</c:v>
                </c:pt>
                <c:pt idx="1408">
                  <c:v>1044</c:v>
                </c:pt>
                <c:pt idx="1409">
                  <c:v>1044.5</c:v>
                </c:pt>
                <c:pt idx="1410">
                  <c:v>1045</c:v>
                </c:pt>
                <c:pt idx="1411">
                  <c:v>1045.5</c:v>
                </c:pt>
                <c:pt idx="1412">
                  <c:v>1046</c:v>
                </c:pt>
                <c:pt idx="1413">
                  <c:v>1046.5</c:v>
                </c:pt>
                <c:pt idx="1414">
                  <c:v>1047</c:v>
                </c:pt>
                <c:pt idx="1415">
                  <c:v>1047.5</c:v>
                </c:pt>
                <c:pt idx="1416">
                  <c:v>1048</c:v>
                </c:pt>
                <c:pt idx="1417">
                  <c:v>1048.5</c:v>
                </c:pt>
                <c:pt idx="1418">
                  <c:v>1049</c:v>
                </c:pt>
                <c:pt idx="1419">
                  <c:v>1049.5</c:v>
                </c:pt>
                <c:pt idx="1420">
                  <c:v>1050</c:v>
                </c:pt>
                <c:pt idx="1421">
                  <c:v>1050.5</c:v>
                </c:pt>
                <c:pt idx="1422">
                  <c:v>1051</c:v>
                </c:pt>
                <c:pt idx="1423">
                  <c:v>1051.5</c:v>
                </c:pt>
                <c:pt idx="1424">
                  <c:v>1052</c:v>
                </c:pt>
                <c:pt idx="1425">
                  <c:v>1052.5</c:v>
                </c:pt>
                <c:pt idx="1426">
                  <c:v>1053</c:v>
                </c:pt>
                <c:pt idx="1427">
                  <c:v>1053.5</c:v>
                </c:pt>
                <c:pt idx="1428">
                  <c:v>1054</c:v>
                </c:pt>
                <c:pt idx="1429">
                  <c:v>1054.5</c:v>
                </c:pt>
                <c:pt idx="1430">
                  <c:v>1055</c:v>
                </c:pt>
                <c:pt idx="1431">
                  <c:v>1055.5</c:v>
                </c:pt>
                <c:pt idx="1432">
                  <c:v>1056</c:v>
                </c:pt>
                <c:pt idx="1433">
                  <c:v>1056.5</c:v>
                </c:pt>
                <c:pt idx="1434">
                  <c:v>1057</c:v>
                </c:pt>
                <c:pt idx="1435">
                  <c:v>1057.5</c:v>
                </c:pt>
                <c:pt idx="1436">
                  <c:v>1058</c:v>
                </c:pt>
                <c:pt idx="1437">
                  <c:v>1058.5</c:v>
                </c:pt>
                <c:pt idx="1438">
                  <c:v>1059</c:v>
                </c:pt>
                <c:pt idx="1439">
                  <c:v>1059.5</c:v>
                </c:pt>
                <c:pt idx="1440">
                  <c:v>1060</c:v>
                </c:pt>
                <c:pt idx="1441">
                  <c:v>1060.5</c:v>
                </c:pt>
                <c:pt idx="1442">
                  <c:v>1061</c:v>
                </c:pt>
                <c:pt idx="1443">
                  <c:v>1061.5</c:v>
                </c:pt>
                <c:pt idx="1444">
                  <c:v>1062</c:v>
                </c:pt>
                <c:pt idx="1445">
                  <c:v>1062.5</c:v>
                </c:pt>
                <c:pt idx="1446">
                  <c:v>1063</c:v>
                </c:pt>
                <c:pt idx="1447">
                  <c:v>1063.5</c:v>
                </c:pt>
                <c:pt idx="1448">
                  <c:v>1064</c:v>
                </c:pt>
                <c:pt idx="1449">
                  <c:v>1064.5</c:v>
                </c:pt>
                <c:pt idx="1450">
                  <c:v>1065</c:v>
                </c:pt>
                <c:pt idx="1451">
                  <c:v>1065.5</c:v>
                </c:pt>
                <c:pt idx="1452">
                  <c:v>1066</c:v>
                </c:pt>
                <c:pt idx="1453">
                  <c:v>1066.5</c:v>
                </c:pt>
                <c:pt idx="1454">
                  <c:v>1067</c:v>
                </c:pt>
                <c:pt idx="1455">
                  <c:v>1067.5</c:v>
                </c:pt>
                <c:pt idx="1456">
                  <c:v>1068</c:v>
                </c:pt>
                <c:pt idx="1457">
                  <c:v>1068.5</c:v>
                </c:pt>
                <c:pt idx="1458">
                  <c:v>1069</c:v>
                </c:pt>
                <c:pt idx="1459">
                  <c:v>1069.5</c:v>
                </c:pt>
                <c:pt idx="1460">
                  <c:v>1070</c:v>
                </c:pt>
                <c:pt idx="1461">
                  <c:v>1070.5</c:v>
                </c:pt>
                <c:pt idx="1462">
                  <c:v>1071</c:v>
                </c:pt>
                <c:pt idx="1463">
                  <c:v>1071.5</c:v>
                </c:pt>
                <c:pt idx="1464">
                  <c:v>1072</c:v>
                </c:pt>
                <c:pt idx="1465">
                  <c:v>1072.5</c:v>
                </c:pt>
                <c:pt idx="1466">
                  <c:v>1073</c:v>
                </c:pt>
                <c:pt idx="1467">
                  <c:v>1073.5</c:v>
                </c:pt>
                <c:pt idx="1468">
                  <c:v>1074</c:v>
                </c:pt>
                <c:pt idx="1469">
                  <c:v>1074.5</c:v>
                </c:pt>
                <c:pt idx="1470">
                  <c:v>1075</c:v>
                </c:pt>
                <c:pt idx="1471">
                  <c:v>1075.5</c:v>
                </c:pt>
                <c:pt idx="1472">
                  <c:v>1076</c:v>
                </c:pt>
                <c:pt idx="1473">
                  <c:v>1076.5</c:v>
                </c:pt>
                <c:pt idx="1474">
                  <c:v>1077</c:v>
                </c:pt>
                <c:pt idx="1475">
                  <c:v>1077.5</c:v>
                </c:pt>
                <c:pt idx="1476">
                  <c:v>1078</c:v>
                </c:pt>
                <c:pt idx="1477">
                  <c:v>1078.5</c:v>
                </c:pt>
                <c:pt idx="1478">
                  <c:v>1079</c:v>
                </c:pt>
                <c:pt idx="1479">
                  <c:v>1079.5</c:v>
                </c:pt>
                <c:pt idx="1480">
                  <c:v>1080</c:v>
                </c:pt>
                <c:pt idx="1481">
                  <c:v>1080.5</c:v>
                </c:pt>
                <c:pt idx="1482">
                  <c:v>1081</c:v>
                </c:pt>
                <c:pt idx="1483">
                  <c:v>1081.5</c:v>
                </c:pt>
                <c:pt idx="1484">
                  <c:v>1082</c:v>
                </c:pt>
                <c:pt idx="1485">
                  <c:v>1082.5</c:v>
                </c:pt>
                <c:pt idx="1486">
                  <c:v>1083</c:v>
                </c:pt>
                <c:pt idx="1487">
                  <c:v>1083.5</c:v>
                </c:pt>
                <c:pt idx="1488">
                  <c:v>1084</c:v>
                </c:pt>
                <c:pt idx="1489">
                  <c:v>1084.5</c:v>
                </c:pt>
                <c:pt idx="1490">
                  <c:v>1085</c:v>
                </c:pt>
                <c:pt idx="1491">
                  <c:v>1085.5</c:v>
                </c:pt>
                <c:pt idx="1492">
                  <c:v>1086</c:v>
                </c:pt>
                <c:pt idx="1493">
                  <c:v>1086.5</c:v>
                </c:pt>
                <c:pt idx="1494">
                  <c:v>1087</c:v>
                </c:pt>
                <c:pt idx="1495">
                  <c:v>1087.5</c:v>
                </c:pt>
                <c:pt idx="1496">
                  <c:v>1088</c:v>
                </c:pt>
                <c:pt idx="1497">
                  <c:v>1088.5</c:v>
                </c:pt>
                <c:pt idx="1498">
                  <c:v>1089</c:v>
                </c:pt>
                <c:pt idx="1499">
                  <c:v>1089.5</c:v>
                </c:pt>
                <c:pt idx="1500">
                  <c:v>1090</c:v>
                </c:pt>
                <c:pt idx="1501">
                  <c:v>1090.5</c:v>
                </c:pt>
                <c:pt idx="1502">
                  <c:v>1091</c:v>
                </c:pt>
                <c:pt idx="1503">
                  <c:v>1091.5</c:v>
                </c:pt>
                <c:pt idx="1504">
                  <c:v>1092</c:v>
                </c:pt>
                <c:pt idx="1505">
                  <c:v>1092.5</c:v>
                </c:pt>
                <c:pt idx="1506">
                  <c:v>1093</c:v>
                </c:pt>
                <c:pt idx="1507">
                  <c:v>1093.5</c:v>
                </c:pt>
                <c:pt idx="1508">
                  <c:v>1094</c:v>
                </c:pt>
                <c:pt idx="1509">
                  <c:v>1094.5</c:v>
                </c:pt>
                <c:pt idx="1510">
                  <c:v>1095</c:v>
                </c:pt>
                <c:pt idx="1511">
                  <c:v>1095.5</c:v>
                </c:pt>
                <c:pt idx="1512">
                  <c:v>1096</c:v>
                </c:pt>
                <c:pt idx="1513">
                  <c:v>1096.5</c:v>
                </c:pt>
                <c:pt idx="1514">
                  <c:v>1097</c:v>
                </c:pt>
                <c:pt idx="1515">
                  <c:v>1097.5</c:v>
                </c:pt>
                <c:pt idx="1516">
                  <c:v>1098</c:v>
                </c:pt>
                <c:pt idx="1517">
                  <c:v>1098.5</c:v>
                </c:pt>
                <c:pt idx="1518">
                  <c:v>1099</c:v>
                </c:pt>
                <c:pt idx="1519">
                  <c:v>1099.5</c:v>
                </c:pt>
                <c:pt idx="1520">
                  <c:v>1100</c:v>
                </c:pt>
                <c:pt idx="1521">
                  <c:v>1100.5</c:v>
                </c:pt>
                <c:pt idx="1522">
                  <c:v>1101</c:v>
                </c:pt>
                <c:pt idx="1523">
                  <c:v>1101.5</c:v>
                </c:pt>
                <c:pt idx="1524">
                  <c:v>1102</c:v>
                </c:pt>
                <c:pt idx="1525">
                  <c:v>1102.5</c:v>
                </c:pt>
                <c:pt idx="1526">
                  <c:v>1103</c:v>
                </c:pt>
                <c:pt idx="1527">
                  <c:v>1103.5</c:v>
                </c:pt>
                <c:pt idx="1528">
                  <c:v>1104</c:v>
                </c:pt>
                <c:pt idx="1529">
                  <c:v>1104.5</c:v>
                </c:pt>
                <c:pt idx="1530">
                  <c:v>1105</c:v>
                </c:pt>
                <c:pt idx="1531">
                  <c:v>1105.5</c:v>
                </c:pt>
                <c:pt idx="1532">
                  <c:v>1106</c:v>
                </c:pt>
                <c:pt idx="1533">
                  <c:v>1106.5</c:v>
                </c:pt>
                <c:pt idx="1534">
                  <c:v>1107</c:v>
                </c:pt>
                <c:pt idx="1535">
                  <c:v>1107.5</c:v>
                </c:pt>
                <c:pt idx="1536">
                  <c:v>1108</c:v>
                </c:pt>
                <c:pt idx="1537">
                  <c:v>1108.5</c:v>
                </c:pt>
                <c:pt idx="1538">
                  <c:v>1109</c:v>
                </c:pt>
                <c:pt idx="1539">
                  <c:v>1109.5</c:v>
                </c:pt>
                <c:pt idx="1540">
                  <c:v>1110</c:v>
                </c:pt>
                <c:pt idx="1541">
                  <c:v>1110.5</c:v>
                </c:pt>
                <c:pt idx="1542">
                  <c:v>1111</c:v>
                </c:pt>
                <c:pt idx="1543">
                  <c:v>1111.5</c:v>
                </c:pt>
                <c:pt idx="1544">
                  <c:v>1112</c:v>
                </c:pt>
                <c:pt idx="1545">
                  <c:v>1112.5</c:v>
                </c:pt>
                <c:pt idx="1546">
                  <c:v>1113</c:v>
                </c:pt>
                <c:pt idx="1547">
                  <c:v>1113.5</c:v>
                </c:pt>
                <c:pt idx="1548">
                  <c:v>1114</c:v>
                </c:pt>
                <c:pt idx="1549">
                  <c:v>1114.5</c:v>
                </c:pt>
                <c:pt idx="1550">
                  <c:v>1115</c:v>
                </c:pt>
                <c:pt idx="1551">
                  <c:v>1115.5</c:v>
                </c:pt>
                <c:pt idx="1552">
                  <c:v>1116</c:v>
                </c:pt>
                <c:pt idx="1553">
                  <c:v>1116.5</c:v>
                </c:pt>
                <c:pt idx="1554">
                  <c:v>1117</c:v>
                </c:pt>
                <c:pt idx="1555">
                  <c:v>1117.5</c:v>
                </c:pt>
                <c:pt idx="1556">
                  <c:v>1118</c:v>
                </c:pt>
                <c:pt idx="1557">
                  <c:v>1118.5</c:v>
                </c:pt>
                <c:pt idx="1558">
                  <c:v>1119</c:v>
                </c:pt>
                <c:pt idx="1559">
                  <c:v>1119.5</c:v>
                </c:pt>
                <c:pt idx="1560">
                  <c:v>1120</c:v>
                </c:pt>
                <c:pt idx="1561">
                  <c:v>1120.5</c:v>
                </c:pt>
                <c:pt idx="1562">
                  <c:v>1121</c:v>
                </c:pt>
                <c:pt idx="1563">
                  <c:v>1121.5</c:v>
                </c:pt>
                <c:pt idx="1564">
                  <c:v>1122</c:v>
                </c:pt>
                <c:pt idx="1565">
                  <c:v>1122.5</c:v>
                </c:pt>
                <c:pt idx="1566">
                  <c:v>1123</c:v>
                </c:pt>
                <c:pt idx="1567">
                  <c:v>1123.5</c:v>
                </c:pt>
                <c:pt idx="1568">
                  <c:v>1124</c:v>
                </c:pt>
                <c:pt idx="1569">
                  <c:v>1124.5</c:v>
                </c:pt>
                <c:pt idx="1570">
                  <c:v>1125</c:v>
                </c:pt>
                <c:pt idx="1571">
                  <c:v>1125.5</c:v>
                </c:pt>
                <c:pt idx="1572">
                  <c:v>1126</c:v>
                </c:pt>
                <c:pt idx="1573">
                  <c:v>1126.5</c:v>
                </c:pt>
                <c:pt idx="1574">
                  <c:v>1127</c:v>
                </c:pt>
                <c:pt idx="1575">
                  <c:v>1127.5</c:v>
                </c:pt>
                <c:pt idx="1576">
                  <c:v>1128</c:v>
                </c:pt>
                <c:pt idx="1577">
                  <c:v>1128.5</c:v>
                </c:pt>
                <c:pt idx="1578">
                  <c:v>1129</c:v>
                </c:pt>
                <c:pt idx="1579">
                  <c:v>1129.5</c:v>
                </c:pt>
                <c:pt idx="1580">
                  <c:v>1130</c:v>
                </c:pt>
                <c:pt idx="1581">
                  <c:v>1130.5</c:v>
                </c:pt>
                <c:pt idx="1582">
                  <c:v>1131</c:v>
                </c:pt>
                <c:pt idx="1583">
                  <c:v>1131.5</c:v>
                </c:pt>
                <c:pt idx="1584">
                  <c:v>1132</c:v>
                </c:pt>
                <c:pt idx="1585">
                  <c:v>1132.5</c:v>
                </c:pt>
                <c:pt idx="1586">
                  <c:v>1133</c:v>
                </c:pt>
                <c:pt idx="1587">
                  <c:v>1133.5</c:v>
                </c:pt>
                <c:pt idx="1588">
                  <c:v>1134</c:v>
                </c:pt>
                <c:pt idx="1589">
                  <c:v>1134.5</c:v>
                </c:pt>
                <c:pt idx="1590">
                  <c:v>1135</c:v>
                </c:pt>
                <c:pt idx="1591">
                  <c:v>1135.5</c:v>
                </c:pt>
                <c:pt idx="1592">
                  <c:v>1136</c:v>
                </c:pt>
                <c:pt idx="1593">
                  <c:v>1136.5</c:v>
                </c:pt>
                <c:pt idx="1594">
                  <c:v>1137</c:v>
                </c:pt>
                <c:pt idx="1595">
                  <c:v>1137.5</c:v>
                </c:pt>
                <c:pt idx="1596">
                  <c:v>1138</c:v>
                </c:pt>
                <c:pt idx="1597">
                  <c:v>1138.5</c:v>
                </c:pt>
                <c:pt idx="1598">
                  <c:v>1139</c:v>
                </c:pt>
                <c:pt idx="1599">
                  <c:v>1139.5</c:v>
                </c:pt>
                <c:pt idx="1600">
                  <c:v>1140</c:v>
                </c:pt>
                <c:pt idx="1601">
                  <c:v>1140.5</c:v>
                </c:pt>
                <c:pt idx="1602">
                  <c:v>1141</c:v>
                </c:pt>
                <c:pt idx="1603">
                  <c:v>1141.5</c:v>
                </c:pt>
                <c:pt idx="1604">
                  <c:v>1142</c:v>
                </c:pt>
                <c:pt idx="1605">
                  <c:v>1142.5</c:v>
                </c:pt>
                <c:pt idx="1606">
                  <c:v>1143</c:v>
                </c:pt>
                <c:pt idx="1607">
                  <c:v>1143.5</c:v>
                </c:pt>
                <c:pt idx="1608">
                  <c:v>1144</c:v>
                </c:pt>
                <c:pt idx="1609">
                  <c:v>1144.5</c:v>
                </c:pt>
                <c:pt idx="1610">
                  <c:v>1145</c:v>
                </c:pt>
                <c:pt idx="1611">
                  <c:v>1145.5</c:v>
                </c:pt>
                <c:pt idx="1612">
                  <c:v>1146</c:v>
                </c:pt>
                <c:pt idx="1613">
                  <c:v>1146.5</c:v>
                </c:pt>
                <c:pt idx="1614">
                  <c:v>1147</c:v>
                </c:pt>
                <c:pt idx="1615">
                  <c:v>1147.5</c:v>
                </c:pt>
                <c:pt idx="1616">
                  <c:v>1148</c:v>
                </c:pt>
                <c:pt idx="1617">
                  <c:v>1148.5</c:v>
                </c:pt>
                <c:pt idx="1618">
                  <c:v>1149</c:v>
                </c:pt>
                <c:pt idx="1619">
                  <c:v>1149.5</c:v>
                </c:pt>
                <c:pt idx="1620">
                  <c:v>1150</c:v>
                </c:pt>
                <c:pt idx="1621">
                  <c:v>1150.5</c:v>
                </c:pt>
                <c:pt idx="1622">
                  <c:v>1151</c:v>
                </c:pt>
                <c:pt idx="1623">
                  <c:v>1151.5</c:v>
                </c:pt>
                <c:pt idx="1624">
                  <c:v>1152</c:v>
                </c:pt>
                <c:pt idx="1625">
                  <c:v>1152.5</c:v>
                </c:pt>
                <c:pt idx="1626">
                  <c:v>1153</c:v>
                </c:pt>
                <c:pt idx="1627">
                  <c:v>1153.5</c:v>
                </c:pt>
                <c:pt idx="1628">
                  <c:v>1154</c:v>
                </c:pt>
                <c:pt idx="1629">
                  <c:v>1154.5</c:v>
                </c:pt>
                <c:pt idx="1630">
                  <c:v>1155</c:v>
                </c:pt>
                <c:pt idx="1631">
                  <c:v>1155.5</c:v>
                </c:pt>
                <c:pt idx="1632">
                  <c:v>1156</c:v>
                </c:pt>
                <c:pt idx="1633">
                  <c:v>1156.5</c:v>
                </c:pt>
                <c:pt idx="1634">
                  <c:v>1157</c:v>
                </c:pt>
                <c:pt idx="1635">
                  <c:v>1157.5</c:v>
                </c:pt>
                <c:pt idx="1636">
                  <c:v>1158</c:v>
                </c:pt>
                <c:pt idx="1637">
                  <c:v>1158.5</c:v>
                </c:pt>
                <c:pt idx="1638">
                  <c:v>1159</c:v>
                </c:pt>
                <c:pt idx="1639">
                  <c:v>1159.5</c:v>
                </c:pt>
                <c:pt idx="1640">
                  <c:v>1160</c:v>
                </c:pt>
                <c:pt idx="1641">
                  <c:v>1160.5</c:v>
                </c:pt>
                <c:pt idx="1642">
                  <c:v>1161</c:v>
                </c:pt>
                <c:pt idx="1643">
                  <c:v>1161.5</c:v>
                </c:pt>
                <c:pt idx="1644">
                  <c:v>1162</c:v>
                </c:pt>
                <c:pt idx="1645">
                  <c:v>1162.5</c:v>
                </c:pt>
                <c:pt idx="1646">
                  <c:v>1163</c:v>
                </c:pt>
                <c:pt idx="1647">
                  <c:v>1163.5</c:v>
                </c:pt>
                <c:pt idx="1648">
                  <c:v>1164</c:v>
                </c:pt>
                <c:pt idx="1649">
                  <c:v>1164.5</c:v>
                </c:pt>
                <c:pt idx="1650">
                  <c:v>1165</c:v>
                </c:pt>
                <c:pt idx="1651">
                  <c:v>1165.5</c:v>
                </c:pt>
                <c:pt idx="1652">
                  <c:v>1166</c:v>
                </c:pt>
                <c:pt idx="1653">
                  <c:v>1166.5</c:v>
                </c:pt>
                <c:pt idx="1654">
                  <c:v>1167</c:v>
                </c:pt>
                <c:pt idx="1655">
                  <c:v>1167.5</c:v>
                </c:pt>
                <c:pt idx="1656">
                  <c:v>1168</c:v>
                </c:pt>
                <c:pt idx="1657">
                  <c:v>1168.5</c:v>
                </c:pt>
                <c:pt idx="1658">
                  <c:v>1169</c:v>
                </c:pt>
                <c:pt idx="1659">
                  <c:v>1169.5</c:v>
                </c:pt>
                <c:pt idx="1660">
                  <c:v>1170</c:v>
                </c:pt>
                <c:pt idx="1661">
                  <c:v>1170.5</c:v>
                </c:pt>
                <c:pt idx="1662">
                  <c:v>1171</c:v>
                </c:pt>
                <c:pt idx="1663">
                  <c:v>1171.5</c:v>
                </c:pt>
                <c:pt idx="1664">
                  <c:v>1172</c:v>
                </c:pt>
                <c:pt idx="1665">
                  <c:v>1172.5</c:v>
                </c:pt>
              </c:numCache>
            </c:numRef>
          </c:xVal>
          <c:yVal>
            <c:numRef>
              <c:f>'211019 IR Lamp Stellar Vs CCD'!$O$4:$O$1925</c:f>
              <c:numCache>
                <c:formatCode>General</c:formatCode>
                <c:ptCount val="1922"/>
                <c:pt idx="0">
                  <c:v>4.1174417507782281E-3</c:v>
                </c:pt>
                <c:pt idx="1">
                  <c:v>4.1174417507782281E-3</c:v>
                </c:pt>
                <c:pt idx="2">
                  <c:v>4.1174417507782281E-3</c:v>
                </c:pt>
                <c:pt idx="3">
                  <c:v>4.1174417507782281E-3</c:v>
                </c:pt>
                <c:pt idx="4">
                  <c:v>4.1174417507782281E-3</c:v>
                </c:pt>
                <c:pt idx="5">
                  <c:v>4.1174417507782281E-3</c:v>
                </c:pt>
                <c:pt idx="6">
                  <c:v>4.1174417507782281E-3</c:v>
                </c:pt>
                <c:pt idx="7">
                  <c:v>4.1174417507782281E-3</c:v>
                </c:pt>
                <c:pt idx="8">
                  <c:v>4.1174417507782281E-3</c:v>
                </c:pt>
                <c:pt idx="9">
                  <c:v>6.6013583624186401E-3</c:v>
                </c:pt>
                <c:pt idx="10">
                  <c:v>5.3623243090274502E-3</c:v>
                </c:pt>
                <c:pt idx="11">
                  <c:v>5.1669653806244694E-3</c:v>
                </c:pt>
                <c:pt idx="12">
                  <c:v>7.1541364022262048E-3</c:v>
                </c:pt>
                <c:pt idx="13">
                  <c:v>8.6421092349778326E-3</c:v>
                </c:pt>
                <c:pt idx="14">
                  <c:v>8.017073860956514E-3</c:v>
                </c:pt>
                <c:pt idx="15">
                  <c:v>8.199415149514196E-3</c:v>
                </c:pt>
                <c:pt idx="16">
                  <c:v>7.7567210640505611E-3</c:v>
                </c:pt>
                <c:pt idx="17">
                  <c:v>7.5863597773794924E-3</c:v>
                </c:pt>
                <c:pt idx="18">
                  <c:v>7.2916705971134803E-3</c:v>
                </c:pt>
                <c:pt idx="19">
                  <c:v>7.3354400528252055E-3</c:v>
                </c:pt>
                <c:pt idx="20">
                  <c:v>7.600698047354023E-3</c:v>
                </c:pt>
                <c:pt idx="21">
                  <c:v>6.9679275540043394E-3</c:v>
                </c:pt>
                <c:pt idx="22">
                  <c:v>6.7442694085463632E-3</c:v>
                </c:pt>
                <c:pt idx="23">
                  <c:v>6.5597585133477972E-3</c:v>
                </c:pt>
                <c:pt idx="24">
                  <c:v>7.1946986133383647E-3</c:v>
                </c:pt>
                <c:pt idx="25">
                  <c:v>7.1633808131308365E-3</c:v>
                </c:pt>
                <c:pt idx="26">
                  <c:v>7.4685407037071976E-3</c:v>
                </c:pt>
                <c:pt idx="27">
                  <c:v>7.1311197056881425E-3</c:v>
                </c:pt>
                <c:pt idx="28">
                  <c:v>7.2595038203943025E-3</c:v>
                </c:pt>
                <c:pt idx="29">
                  <c:v>7.3983586454108106E-3</c:v>
                </c:pt>
                <c:pt idx="30">
                  <c:v>7.5205169323648716E-3</c:v>
                </c:pt>
                <c:pt idx="31">
                  <c:v>7.1706442788416185E-3</c:v>
                </c:pt>
                <c:pt idx="32">
                  <c:v>7.0482029997170079E-3</c:v>
                </c:pt>
                <c:pt idx="33">
                  <c:v>7.2554475992830866E-3</c:v>
                </c:pt>
                <c:pt idx="34">
                  <c:v>7.3401565890010376E-3</c:v>
                </c:pt>
                <c:pt idx="35">
                  <c:v>7.4476936138100176E-3</c:v>
                </c:pt>
                <c:pt idx="36">
                  <c:v>8.2248844448636928E-3</c:v>
                </c:pt>
                <c:pt idx="37">
                  <c:v>8.3691161211206493E-3</c:v>
                </c:pt>
                <c:pt idx="38">
                  <c:v>8.2211112159230257E-3</c:v>
                </c:pt>
                <c:pt idx="39">
                  <c:v>7.7413451561173475E-3</c:v>
                </c:pt>
                <c:pt idx="40">
                  <c:v>6.2297896424865582E-3</c:v>
                </c:pt>
                <c:pt idx="41">
                  <c:v>6.8140741439486844E-3</c:v>
                </c:pt>
                <c:pt idx="42">
                  <c:v>7.7543627959626446E-3</c:v>
                </c:pt>
                <c:pt idx="43">
                  <c:v>9.7877558720875397E-3</c:v>
                </c:pt>
                <c:pt idx="44">
                  <c:v>8.9196302235638146E-3</c:v>
                </c:pt>
                <c:pt idx="45">
                  <c:v>7.9352891236675778E-3</c:v>
                </c:pt>
                <c:pt idx="46">
                  <c:v>7.165739081218753E-3</c:v>
                </c:pt>
                <c:pt idx="47">
                  <c:v>6.7268182246957835E-3</c:v>
                </c:pt>
                <c:pt idx="48">
                  <c:v>7.8990661258371859E-3</c:v>
                </c:pt>
                <c:pt idx="49">
                  <c:v>7.6435241958305823E-3</c:v>
                </c:pt>
                <c:pt idx="50">
                  <c:v>7.3520422601641355E-3</c:v>
                </c:pt>
                <c:pt idx="51">
                  <c:v>7.0069804735402317E-3</c:v>
                </c:pt>
                <c:pt idx="52">
                  <c:v>6.1972455428733137E-3</c:v>
                </c:pt>
                <c:pt idx="53">
                  <c:v>6.8603905291953586E-3</c:v>
                </c:pt>
                <c:pt idx="54">
                  <c:v>6.8349212338458636E-3</c:v>
                </c:pt>
                <c:pt idx="55">
                  <c:v>6.9077445524007167E-3</c:v>
                </c:pt>
                <c:pt idx="56">
                  <c:v>6.6027733232713898E-3</c:v>
                </c:pt>
                <c:pt idx="57">
                  <c:v>6.2228091689463258E-3</c:v>
                </c:pt>
                <c:pt idx="58">
                  <c:v>5.9406659749080279E-3</c:v>
                </c:pt>
                <c:pt idx="59">
                  <c:v>5.6189982077162531E-3</c:v>
                </c:pt>
                <c:pt idx="60">
                  <c:v>6.5642863880765968E-3</c:v>
                </c:pt>
                <c:pt idx="61">
                  <c:v>7.3038392604471277E-3</c:v>
                </c:pt>
                <c:pt idx="62">
                  <c:v>8.0924441090463161E-3</c:v>
                </c:pt>
                <c:pt idx="63">
                  <c:v>7.9827374775964539E-3</c:v>
                </c:pt>
                <c:pt idx="64">
                  <c:v>7.0210357513442127E-3</c:v>
                </c:pt>
                <c:pt idx="65">
                  <c:v>7.2778039807565326E-3</c:v>
                </c:pt>
                <c:pt idx="66">
                  <c:v>7.1489482124327897E-3</c:v>
                </c:pt>
                <c:pt idx="67">
                  <c:v>6.8049240637675689E-3</c:v>
                </c:pt>
                <c:pt idx="68">
                  <c:v>6.4309027450240542E-3</c:v>
                </c:pt>
                <c:pt idx="69">
                  <c:v>6.2235638147344592E-3</c:v>
                </c:pt>
                <c:pt idx="70">
                  <c:v>6.5727761531930952E-3</c:v>
                </c:pt>
                <c:pt idx="71">
                  <c:v>6.0881048957645506E-3</c:v>
                </c:pt>
                <c:pt idx="72">
                  <c:v>6.4802377134232621E-3</c:v>
                </c:pt>
                <c:pt idx="73">
                  <c:v>5.9901896047542683E-3</c:v>
                </c:pt>
                <c:pt idx="74">
                  <c:v>6.2290349966984248E-3</c:v>
                </c:pt>
                <c:pt idx="75">
                  <c:v>6.8974625035374019E-3</c:v>
                </c:pt>
                <c:pt idx="76">
                  <c:v>6.8665220262239413E-3</c:v>
                </c:pt>
                <c:pt idx="77">
                  <c:v>7.2484671257428543E-3</c:v>
                </c:pt>
                <c:pt idx="78">
                  <c:v>7.348646354117536E-3</c:v>
                </c:pt>
                <c:pt idx="79">
                  <c:v>7.0901801716819167E-3</c:v>
                </c:pt>
                <c:pt idx="80">
                  <c:v>7.2419583058202057E-3</c:v>
                </c:pt>
                <c:pt idx="81">
                  <c:v>7.1254598622771436E-3</c:v>
                </c:pt>
                <c:pt idx="82">
                  <c:v>7.1307423827940758E-3</c:v>
                </c:pt>
                <c:pt idx="83">
                  <c:v>6.8483161965852274E-3</c:v>
                </c:pt>
                <c:pt idx="84">
                  <c:v>6.4312800679181209E-3</c:v>
                </c:pt>
                <c:pt idx="85">
                  <c:v>6.273842090368833E-3</c:v>
                </c:pt>
                <c:pt idx="86">
                  <c:v>6.1271578153004437E-3</c:v>
                </c:pt>
                <c:pt idx="87">
                  <c:v>7.0864069427412505E-3</c:v>
                </c:pt>
                <c:pt idx="88">
                  <c:v>7.348646354117536E-3</c:v>
                </c:pt>
                <c:pt idx="89">
                  <c:v>7.2576172059239698E-3</c:v>
                </c:pt>
                <c:pt idx="90">
                  <c:v>6.7322894066597491E-3</c:v>
                </c:pt>
                <c:pt idx="91">
                  <c:v>5.9351004622205453E-3</c:v>
                </c:pt>
                <c:pt idx="92">
                  <c:v>6.0587680407508723E-3</c:v>
                </c:pt>
                <c:pt idx="93">
                  <c:v>5.8660503726063575E-3</c:v>
                </c:pt>
                <c:pt idx="94">
                  <c:v>7.045090085840958E-3</c:v>
                </c:pt>
                <c:pt idx="95">
                  <c:v>6.6872936515423075E-3</c:v>
                </c:pt>
                <c:pt idx="96">
                  <c:v>6.5579662296009807E-3</c:v>
                </c:pt>
                <c:pt idx="97">
                  <c:v>5.7224790114140172E-3</c:v>
                </c:pt>
                <c:pt idx="98">
                  <c:v>5.7823790208470895E-3</c:v>
                </c:pt>
                <c:pt idx="99">
                  <c:v>6.6764456183378926E-3</c:v>
                </c:pt>
                <c:pt idx="100">
                  <c:v>7.0103763795868312E-3</c:v>
                </c:pt>
                <c:pt idx="101">
                  <c:v>7.5671163097820963E-3</c:v>
                </c:pt>
                <c:pt idx="102">
                  <c:v>7.0465993774172248E-3</c:v>
                </c:pt>
                <c:pt idx="103">
                  <c:v>7.4149608527497406E-3</c:v>
                </c:pt>
                <c:pt idx="104">
                  <c:v>7.0320724459956609E-3</c:v>
                </c:pt>
                <c:pt idx="105">
                  <c:v>7.0299028393547777E-3</c:v>
                </c:pt>
                <c:pt idx="106">
                  <c:v>6.6463541175360817E-3</c:v>
                </c:pt>
                <c:pt idx="107">
                  <c:v>5.9480237713423261E-3</c:v>
                </c:pt>
                <c:pt idx="108">
                  <c:v>6.5172153570417883E-3</c:v>
                </c:pt>
                <c:pt idx="109">
                  <c:v>6.4442033770399018E-3</c:v>
                </c:pt>
                <c:pt idx="110">
                  <c:v>7.2505424016602212E-3</c:v>
                </c:pt>
                <c:pt idx="111">
                  <c:v>7.1649844354306196E-3</c:v>
                </c:pt>
                <c:pt idx="112">
                  <c:v>7.5812659183095935E-3</c:v>
                </c:pt>
                <c:pt idx="113">
                  <c:v>7.8037920950853696E-3</c:v>
                </c:pt>
                <c:pt idx="114">
                  <c:v>7.3230827280445238E-3</c:v>
                </c:pt>
                <c:pt idx="115">
                  <c:v>7.4114706159796248E-3</c:v>
                </c:pt>
                <c:pt idx="116">
                  <c:v>7.2114894821243281E-3</c:v>
                </c:pt>
                <c:pt idx="117">
                  <c:v>7.651164984435431E-3</c:v>
                </c:pt>
                <c:pt idx="118">
                  <c:v>8.1545137251202715E-3</c:v>
                </c:pt>
                <c:pt idx="119">
                  <c:v>8.0958400150929165E-3</c:v>
                </c:pt>
                <c:pt idx="120">
                  <c:v>7.8037920950853696E-3</c:v>
                </c:pt>
                <c:pt idx="121">
                  <c:v>7.9095368361475332E-3</c:v>
                </c:pt>
                <c:pt idx="122">
                  <c:v>7.886614470332988E-3</c:v>
                </c:pt>
                <c:pt idx="123">
                  <c:v>8.1961135741911145E-3</c:v>
                </c:pt>
                <c:pt idx="124">
                  <c:v>7.7153098764267524E-3</c:v>
                </c:pt>
                <c:pt idx="125">
                  <c:v>7.3766625790019809E-3</c:v>
                </c:pt>
                <c:pt idx="126">
                  <c:v>7.378266201301764E-3</c:v>
                </c:pt>
                <c:pt idx="127">
                  <c:v>6.9551929063295919E-3</c:v>
                </c:pt>
                <c:pt idx="128">
                  <c:v>7.576832374304311E-3</c:v>
                </c:pt>
                <c:pt idx="129">
                  <c:v>7.4516555041977172E-3</c:v>
                </c:pt>
                <c:pt idx="130">
                  <c:v>7.8131308367135176E-3</c:v>
                </c:pt>
                <c:pt idx="131">
                  <c:v>7.7186114517498348E-3</c:v>
                </c:pt>
                <c:pt idx="132">
                  <c:v>7.985284407131402E-3</c:v>
                </c:pt>
                <c:pt idx="133">
                  <c:v>7.8764267521931886E-3</c:v>
                </c:pt>
                <c:pt idx="134">
                  <c:v>7.4692010187718139E-3</c:v>
                </c:pt>
                <c:pt idx="135">
                  <c:v>7.6985190076407882E-3</c:v>
                </c:pt>
                <c:pt idx="136">
                  <c:v>7.6081501745118383E-3</c:v>
                </c:pt>
                <c:pt idx="137">
                  <c:v>7.9616073955287234E-3</c:v>
                </c:pt>
                <c:pt idx="138">
                  <c:v>7.7053108197339872E-3</c:v>
                </c:pt>
                <c:pt idx="139">
                  <c:v>7.7329497217243654E-3</c:v>
                </c:pt>
                <c:pt idx="140">
                  <c:v>7.5375907933213845E-3</c:v>
                </c:pt>
                <c:pt idx="141">
                  <c:v>6.9007640788604852E-3</c:v>
                </c:pt>
                <c:pt idx="142">
                  <c:v>6.9807565324026032E-3</c:v>
                </c:pt>
                <c:pt idx="143">
                  <c:v>6.9941514951419679E-3</c:v>
                </c:pt>
                <c:pt idx="144">
                  <c:v>7.0647108763324216E-3</c:v>
                </c:pt>
                <c:pt idx="145">
                  <c:v>7.1801716819167999E-3</c:v>
                </c:pt>
                <c:pt idx="146">
                  <c:v>7.4839166116404112E-3</c:v>
                </c:pt>
                <c:pt idx="147">
                  <c:v>6.7189887746439015E-3</c:v>
                </c:pt>
                <c:pt idx="148">
                  <c:v>6.6034336383360061E-3</c:v>
                </c:pt>
                <c:pt idx="149">
                  <c:v>7.0166965380624472E-3</c:v>
                </c:pt>
                <c:pt idx="150">
                  <c:v>7.4844825959815113E-3</c:v>
                </c:pt>
                <c:pt idx="151">
                  <c:v>7.6874823129893409E-3</c:v>
                </c:pt>
                <c:pt idx="152">
                  <c:v>7.8613338364305254E-3</c:v>
                </c:pt>
                <c:pt idx="153">
                  <c:v>8.0359400056598442E-3</c:v>
                </c:pt>
                <c:pt idx="154">
                  <c:v>7.486935194792944E-3</c:v>
                </c:pt>
                <c:pt idx="155">
                  <c:v>8.4802377134232613E-3</c:v>
                </c:pt>
                <c:pt idx="156">
                  <c:v>8.0418828412413927E-3</c:v>
                </c:pt>
                <c:pt idx="157">
                  <c:v>7.9284029808508634E-3</c:v>
                </c:pt>
                <c:pt idx="158">
                  <c:v>7.7534194887274787E-3</c:v>
                </c:pt>
                <c:pt idx="159">
                  <c:v>7.5682482784642955E-3</c:v>
                </c:pt>
                <c:pt idx="160">
                  <c:v>7.2539383077068198E-3</c:v>
                </c:pt>
                <c:pt idx="161">
                  <c:v>6.8585039147250259E-3</c:v>
                </c:pt>
                <c:pt idx="162">
                  <c:v>6.2702575228752002E-3</c:v>
                </c:pt>
                <c:pt idx="163">
                  <c:v>6.5207055938119049E-3</c:v>
                </c:pt>
                <c:pt idx="164">
                  <c:v>7.026412602584662E-3</c:v>
                </c:pt>
                <c:pt idx="165">
                  <c:v>7.2950665031600789E-3</c:v>
                </c:pt>
                <c:pt idx="166">
                  <c:v>6.7022922365814544E-3</c:v>
                </c:pt>
                <c:pt idx="167">
                  <c:v>6.2640316951231012E-3</c:v>
                </c:pt>
                <c:pt idx="168">
                  <c:v>5.7201207433261016E-3</c:v>
                </c:pt>
                <c:pt idx="169">
                  <c:v>5.9535892840298088E-3</c:v>
                </c:pt>
                <c:pt idx="170">
                  <c:v>6.1552683709084049E-3</c:v>
                </c:pt>
                <c:pt idx="171">
                  <c:v>6.6637109706631451E-3</c:v>
                </c:pt>
                <c:pt idx="172">
                  <c:v>6.6099424582586547E-3</c:v>
                </c:pt>
                <c:pt idx="173">
                  <c:v>6.3176115460805583E-3</c:v>
                </c:pt>
                <c:pt idx="174">
                  <c:v>6.118479388736912E-3</c:v>
                </c:pt>
                <c:pt idx="175">
                  <c:v>5.8180360343363831E-3</c:v>
                </c:pt>
                <c:pt idx="176">
                  <c:v>6.3155362701631922E-3</c:v>
                </c:pt>
                <c:pt idx="177">
                  <c:v>7.0525422129987733E-3</c:v>
                </c:pt>
                <c:pt idx="178">
                  <c:v>7.5279690595226869E-3</c:v>
                </c:pt>
                <c:pt idx="179">
                  <c:v>7.9116121120648992E-3</c:v>
                </c:pt>
                <c:pt idx="180">
                  <c:v>7.5204226016413545E-3</c:v>
                </c:pt>
                <c:pt idx="181">
                  <c:v>7.5999434015658904E-3</c:v>
                </c:pt>
                <c:pt idx="182">
                  <c:v>7.1679086878596362E-3</c:v>
                </c:pt>
                <c:pt idx="183">
                  <c:v>6.5034430714083578E-3</c:v>
                </c:pt>
                <c:pt idx="184">
                  <c:v>6.6749363267616267E-3</c:v>
                </c:pt>
                <c:pt idx="185">
                  <c:v>7.005093859069899E-3</c:v>
                </c:pt>
                <c:pt idx="186">
                  <c:v>7.494670314121309E-3</c:v>
                </c:pt>
                <c:pt idx="187">
                  <c:v>7.7776624846712574E-3</c:v>
                </c:pt>
                <c:pt idx="188">
                  <c:v>7.7740779171776245E-3</c:v>
                </c:pt>
                <c:pt idx="189">
                  <c:v>7.3436468257711534E-3</c:v>
                </c:pt>
                <c:pt idx="190">
                  <c:v>7.4413734553344024E-3</c:v>
                </c:pt>
                <c:pt idx="191">
                  <c:v>7.7298368078483164E-3</c:v>
                </c:pt>
                <c:pt idx="192">
                  <c:v>7.0146212621450803E-3</c:v>
                </c:pt>
                <c:pt idx="193">
                  <c:v>6.2201679086878597E-3</c:v>
                </c:pt>
                <c:pt idx="194">
                  <c:v>6.0637675690972549E-3</c:v>
                </c:pt>
                <c:pt idx="195">
                  <c:v>5.9694368455806054E-3</c:v>
                </c:pt>
                <c:pt idx="196">
                  <c:v>6.6263560041505522E-3</c:v>
                </c:pt>
                <c:pt idx="197">
                  <c:v>7.1896990849919821E-3</c:v>
                </c:pt>
                <c:pt idx="198">
                  <c:v>7.3791151778134136E-3</c:v>
                </c:pt>
                <c:pt idx="199">
                  <c:v>7.0266955947552116E-3</c:v>
                </c:pt>
                <c:pt idx="200">
                  <c:v>6.792000754645788E-3</c:v>
                </c:pt>
                <c:pt idx="201">
                  <c:v>6.5408923686444678E-3</c:v>
                </c:pt>
                <c:pt idx="202">
                  <c:v>5.9996226771059334E-3</c:v>
                </c:pt>
                <c:pt idx="203">
                  <c:v>6.8422790302801626E-3</c:v>
                </c:pt>
                <c:pt idx="204">
                  <c:v>6.9820771625318367E-3</c:v>
                </c:pt>
                <c:pt idx="205">
                  <c:v>7.4088293557211587E-3</c:v>
                </c:pt>
                <c:pt idx="206">
                  <c:v>7.1314026978586929E-3</c:v>
                </c:pt>
                <c:pt idx="207">
                  <c:v>6.9592491274408077E-3</c:v>
                </c:pt>
                <c:pt idx="208">
                  <c:v>7.457787001226299E-3</c:v>
                </c:pt>
                <c:pt idx="209">
                  <c:v>7.5418356758796337E-3</c:v>
                </c:pt>
                <c:pt idx="210">
                  <c:v>7.629846240920668E-3</c:v>
                </c:pt>
                <c:pt idx="211">
                  <c:v>7.7214413734553343E-3</c:v>
                </c:pt>
                <c:pt idx="212">
                  <c:v>7.2948778417130456E-3</c:v>
                </c:pt>
                <c:pt idx="213">
                  <c:v>7.5818319026506936E-3</c:v>
                </c:pt>
                <c:pt idx="214">
                  <c:v>7.4871238562399774E-3</c:v>
                </c:pt>
                <c:pt idx="215">
                  <c:v>7.6139986793698705E-3</c:v>
                </c:pt>
                <c:pt idx="216">
                  <c:v>7.0929157626638999E-3</c:v>
                </c:pt>
                <c:pt idx="217">
                  <c:v>6.7446467314404299E-3</c:v>
                </c:pt>
                <c:pt idx="218">
                  <c:v>6.7570983869446278E-3</c:v>
                </c:pt>
                <c:pt idx="219">
                  <c:v>6.4441090463163856E-3</c:v>
                </c:pt>
                <c:pt idx="220">
                  <c:v>6.669370814074144E-3</c:v>
                </c:pt>
                <c:pt idx="221">
                  <c:v>7.2988397321007452E-3</c:v>
                </c:pt>
                <c:pt idx="222">
                  <c:v>6.9425525893783606E-3</c:v>
                </c:pt>
                <c:pt idx="223">
                  <c:v>7.3660975379681165E-3</c:v>
                </c:pt>
                <c:pt idx="224">
                  <c:v>7.2307329497217241E-3</c:v>
                </c:pt>
                <c:pt idx="225">
                  <c:v>7.0982926139043483E-3</c:v>
                </c:pt>
                <c:pt idx="226">
                  <c:v>7.5324969342514857E-3</c:v>
                </c:pt>
                <c:pt idx="227">
                  <c:v>8.0056598434109991E-3</c:v>
                </c:pt>
                <c:pt idx="228">
                  <c:v>8.6806905008961419E-3</c:v>
                </c:pt>
                <c:pt idx="229">
                  <c:v>8.8069050089614187E-3</c:v>
                </c:pt>
                <c:pt idx="230">
                  <c:v>8.5530610319781153E-3</c:v>
                </c:pt>
                <c:pt idx="231">
                  <c:v>7.8506744646731439E-3</c:v>
                </c:pt>
                <c:pt idx="232">
                  <c:v>7.1747948306763515E-3</c:v>
                </c:pt>
                <c:pt idx="233">
                  <c:v>7.0730119800018866E-3</c:v>
                </c:pt>
                <c:pt idx="234">
                  <c:v>7.2127157815300444E-3</c:v>
                </c:pt>
                <c:pt idx="235">
                  <c:v>7.5026884256202244E-3</c:v>
                </c:pt>
                <c:pt idx="236">
                  <c:v>8.2099801905480621E-3</c:v>
                </c:pt>
                <c:pt idx="237">
                  <c:v>9.2435619281199879E-3</c:v>
                </c:pt>
                <c:pt idx="238">
                  <c:v>9.1429110461277233E-3</c:v>
                </c:pt>
                <c:pt idx="239">
                  <c:v>8.2866710687670968E-3</c:v>
                </c:pt>
                <c:pt idx="240">
                  <c:v>7.7102160173568527E-3</c:v>
                </c:pt>
                <c:pt idx="241">
                  <c:v>6.7549287803037447E-3</c:v>
                </c:pt>
                <c:pt idx="242">
                  <c:v>6.9100084897651161E-3</c:v>
                </c:pt>
                <c:pt idx="243">
                  <c:v>7.4521271578153001E-3</c:v>
                </c:pt>
                <c:pt idx="244">
                  <c:v>6.9733044052447879E-3</c:v>
                </c:pt>
                <c:pt idx="245">
                  <c:v>7.5998490708423733E-3</c:v>
                </c:pt>
                <c:pt idx="246">
                  <c:v>7.216677671917744E-3</c:v>
                </c:pt>
                <c:pt idx="247">
                  <c:v>7.7753042165833409E-3</c:v>
                </c:pt>
                <c:pt idx="248">
                  <c:v>7.9727384209036887E-3</c:v>
                </c:pt>
                <c:pt idx="249">
                  <c:v>7.441184793887369E-3</c:v>
                </c:pt>
                <c:pt idx="250">
                  <c:v>7.6322988397321007E-3</c:v>
                </c:pt>
                <c:pt idx="251">
                  <c:v>7.0386755966418265E-3</c:v>
                </c:pt>
                <c:pt idx="252">
                  <c:v>7.4225073106310721E-3</c:v>
                </c:pt>
                <c:pt idx="253">
                  <c:v>7.4468446372983679E-3</c:v>
                </c:pt>
                <c:pt idx="254">
                  <c:v>7.6880482973304409E-3</c:v>
                </c:pt>
                <c:pt idx="255">
                  <c:v>7.8543533628902939E-3</c:v>
                </c:pt>
                <c:pt idx="256">
                  <c:v>7.3706254126969153E-3</c:v>
                </c:pt>
                <c:pt idx="257">
                  <c:v>7.1961135741911144E-3</c:v>
                </c:pt>
                <c:pt idx="258">
                  <c:v>6.7687010659371761E-3</c:v>
                </c:pt>
                <c:pt idx="259">
                  <c:v>6.4558060560324501E-3</c:v>
                </c:pt>
                <c:pt idx="260">
                  <c:v>6.5438166210734835E-3</c:v>
                </c:pt>
                <c:pt idx="261">
                  <c:v>6.271766814451467E-3</c:v>
                </c:pt>
                <c:pt idx="262">
                  <c:v>6.8768984058107724E-3</c:v>
                </c:pt>
                <c:pt idx="263">
                  <c:v>7.5105178756721064E-3</c:v>
                </c:pt>
                <c:pt idx="264">
                  <c:v>7.713517592679936E-3</c:v>
                </c:pt>
                <c:pt idx="265">
                  <c:v>8.4261862088482221E-3</c:v>
                </c:pt>
                <c:pt idx="266">
                  <c:v>7.308650127346477E-3</c:v>
                </c:pt>
                <c:pt idx="267">
                  <c:v>6.5607961513064802E-3</c:v>
                </c:pt>
                <c:pt idx="268">
                  <c:v>6.4891048014338272E-3</c:v>
                </c:pt>
                <c:pt idx="269">
                  <c:v>6.5413640222620507E-3</c:v>
                </c:pt>
                <c:pt idx="270">
                  <c:v>6.6815394774077915E-3</c:v>
                </c:pt>
                <c:pt idx="271">
                  <c:v>6.8210546174889159E-3</c:v>
                </c:pt>
                <c:pt idx="272">
                  <c:v>7.0218847278558623E-3</c:v>
                </c:pt>
                <c:pt idx="273">
                  <c:v>7.219790585793793E-3</c:v>
                </c:pt>
                <c:pt idx="274">
                  <c:v>7.864258088859542E-3</c:v>
                </c:pt>
                <c:pt idx="275">
                  <c:v>7.6263560041505522E-3</c:v>
                </c:pt>
                <c:pt idx="276">
                  <c:v>6.798226582397887E-3</c:v>
                </c:pt>
                <c:pt idx="277">
                  <c:v>6.3987359683048773E-3</c:v>
                </c:pt>
                <c:pt idx="278">
                  <c:v>6.4486369210451843E-3</c:v>
                </c:pt>
                <c:pt idx="279">
                  <c:v>7.3145929629280255E-3</c:v>
                </c:pt>
                <c:pt idx="280">
                  <c:v>7.5132534666540896E-3</c:v>
                </c:pt>
                <c:pt idx="281">
                  <c:v>7.9388736911612107E-3</c:v>
                </c:pt>
                <c:pt idx="282">
                  <c:v>7.431280067918121E-3</c:v>
                </c:pt>
                <c:pt idx="283">
                  <c:v>7.2828978398264315E-3</c:v>
                </c:pt>
                <c:pt idx="284">
                  <c:v>7.3902462031883781E-3</c:v>
                </c:pt>
                <c:pt idx="285">
                  <c:v>7.308650127346477E-3</c:v>
                </c:pt>
                <c:pt idx="286">
                  <c:v>6.7132346005093855E-3</c:v>
                </c:pt>
                <c:pt idx="287">
                  <c:v>6.8161494198660504E-3</c:v>
                </c:pt>
                <c:pt idx="288">
                  <c:v>6.5839071785680596E-3</c:v>
                </c:pt>
                <c:pt idx="289">
                  <c:v>6.3666635223092157E-3</c:v>
                </c:pt>
                <c:pt idx="290">
                  <c:v>6.9907555890953684E-3</c:v>
                </c:pt>
                <c:pt idx="291">
                  <c:v>6.8035091029148191E-3</c:v>
                </c:pt>
                <c:pt idx="292">
                  <c:v>7.0436751249882083E-3</c:v>
                </c:pt>
                <c:pt idx="293">
                  <c:v>7.250919724554287E-3</c:v>
                </c:pt>
                <c:pt idx="294">
                  <c:v>7.1860201867748321E-3</c:v>
                </c:pt>
                <c:pt idx="295">
                  <c:v>6.3497783227997361E-3</c:v>
                </c:pt>
                <c:pt idx="296">
                  <c:v>5.6114517498349215E-3</c:v>
                </c:pt>
                <c:pt idx="297">
                  <c:v>5.1331006508819922E-3</c:v>
                </c:pt>
                <c:pt idx="298">
                  <c:v>5.1273464767474771E-3</c:v>
                </c:pt>
                <c:pt idx="299">
                  <c:v>6.2725214602396004E-3</c:v>
                </c:pt>
                <c:pt idx="300">
                  <c:v>6.9994340156589001E-3</c:v>
                </c:pt>
                <c:pt idx="301">
                  <c:v>7.5675879633996792E-3</c:v>
                </c:pt>
                <c:pt idx="302">
                  <c:v>7.2331855485331569E-3</c:v>
                </c:pt>
                <c:pt idx="303">
                  <c:v>7.1374398641637585E-3</c:v>
                </c:pt>
                <c:pt idx="304">
                  <c:v>6.8535987171021604E-3</c:v>
                </c:pt>
                <c:pt idx="305">
                  <c:v>6.2628997264409019E-3</c:v>
                </c:pt>
                <c:pt idx="306">
                  <c:v>6.3755306103197807E-3</c:v>
                </c:pt>
                <c:pt idx="307">
                  <c:v>6.3879822658239787E-3</c:v>
                </c:pt>
                <c:pt idx="308">
                  <c:v>6.7332327138949159E-3</c:v>
                </c:pt>
                <c:pt idx="309">
                  <c:v>6.3078011508348273E-3</c:v>
                </c:pt>
                <c:pt idx="310">
                  <c:v>6.5341005565512688E-3</c:v>
                </c:pt>
                <c:pt idx="311">
                  <c:v>6.4707103103480807E-3</c:v>
                </c:pt>
                <c:pt idx="312">
                  <c:v>6.7489859447221962E-3</c:v>
                </c:pt>
                <c:pt idx="313">
                  <c:v>7.2764833506272992E-3</c:v>
                </c:pt>
                <c:pt idx="314">
                  <c:v>7.3506272993113858E-3</c:v>
                </c:pt>
                <c:pt idx="315">
                  <c:v>7.8435996604093953E-3</c:v>
                </c:pt>
                <c:pt idx="316">
                  <c:v>8.2236581454579755E-3</c:v>
                </c:pt>
                <c:pt idx="317">
                  <c:v>8.1188567116309788E-3</c:v>
                </c:pt>
                <c:pt idx="318">
                  <c:v>7.7042731817753042E-3</c:v>
                </c:pt>
                <c:pt idx="319">
                  <c:v>7.5197622865767382E-3</c:v>
                </c:pt>
                <c:pt idx="320">
                  <c:v>6.2100745212715783E-3</c:v>
                </c:pt>
                <c:pt idx="321">
                  <c:v>5.8939722667672861E-3</c:v>
                </c:pt>
                <c:pt idx="322">
                  <c:v>5.9474577870012261E-3</c:v>
                </c:pt>
                <c:pt idx="323">
                  <c:v>5.6200358456749361E-3</c:v>
                </c:pt>
                <c:pt idx="324">
                  <c:v>6.8812376190925386E-3</c:v>
                </c:pt>
                <c:pt idx="325">
                  <c:v>7.263465710782002E-3</c:v>
                </c:pt>
                <c:pt idx="326">
                  <c:v>7.4938213376096593E-3</c:v>
                </c:pt>
                <c:pt idx="327">
                  <c:v>7.841901707386096E-3</c:v>
                </c:pt>
                <c:pt idx="328">
                  <c:v>7.05659843410999E-3</c:v>
                </c:pt>
                <c:pt idx="329">
                  <c:v>7.5416470144326004E-3</c:v>
                </c:pt>
                <c:pt idx="330">
                  <c:v>7.0531081973398734E-3</c:v>
                </c:pt>
                <c:pt idx="331">
                  <c:v>6.7591736628619939E-3</c:v>
                </c:pt>
                <c:pt idx="332">
                  <c:v>7.418828412413923E-3</c:v>
                </c:pt>
                <c:pt idx="333">
                  <c:v>7.1158381284784451E-3</c:v>
                </c:pt>
                <c:pt idx="334">
                  <c:v>7.1514008112442224E-3</c:v>
                </c:pt>
                <c:pt idx="335">
                  <c:v>6.7038015281577212E-3</c:v>
                </c:pt>
                <c:pt idx="336">
                  <c:v>6.2748797283275161E-3</c:v>
                </c:pt>
                <c:pt idx="337">
                  <c:v>6.4606169229317993E-3</c:v>
                </c:pt>
                <c:pt idx="338">
                  <c:v>6.701065937175738E-3</c:v>
                </c:pt>
                <c:pt idx="339">
                  <c:v>6.7292708235072163E-3</c:v>
                </c:pt>
                <c:pt idx="340">
                  <c:v>5.8336949344401472E-3</c:v>
                </c:pt>
                <c:pt idx="341">
                  <c:v>5.6562588435053298E-3</c:v>
                </c:pt>
                <c:pt idx="342">
                  <c:v>5.3814734459013301E-3</c:v>
                </c:pt>
                <c:pt idx="343">
                  <c:v>5.175077822846901E-3</c:v>
                </c:pt>
                <c:pt idx="344">
                  <c:v>6.1387604942929911E-3</c:v>
                </c:pt>
                <c:pt idx="345">
                  <c:v>6.2129044429770778E-3</c:v>
                </c:pt>
                <c:pt idx="346">
                  <c:v>6.2666729553815682E-3</c:v>
                </c:pt>
                <c:pt idx="347">
                  <c:v>6.258749174606169E-3</c:v>
                </c:pt>
                <c:pt idx="348">
                  <c:v>6.1321573436468255E-3</c:v>
                </c:pt>
                <c:pt idx="349">
                  <c:v>5.8144514668427511E-3</c:v>
                </c:pt>
                <c:pt idx="350">
                  <c:v>5.5466465427789829E-3</c:v>
                </c:pt>
                <c:pt idx="351">
                  <c:v>5.9333081784737288E-3</c:v>
                </c:pt>
                <c:pt idx="352">
                  <c:v>6.2102631827186117E-3</c:v>
                </c:pt>
                <c:pt idx="353">
                  <c:v>6.6477690783888314E-3</c:v>
                </c:pt>
                <c:pt idx="354">
                  <c:v>6.7098386944627868E-3</c:v>
                </c:pt>
                <c:pt idx="355">
                  <c:v>6.4409018017168194E-3</c:v>
                </c:pt>
                <c:pt idx="356">
                  <c:v>7.0020752759173662E-3</c:v>
                </c:pt>
                <c:pt idx="357">
                  <c:v>7.4668427506838974E-3</c:v>
                </c:pt>
                <c:pt idx="358">
                  <c:v>8.2201679086878598E-3</c:v>
                </c:pt>
                <c:pt idx="359">
                  <c:v>8.4793887369116125E-3</c:v>
                </c:pt>
                <c:pt idx="360">
                  <c:v>8.6790868785963596E-3</c:v>
                </c:pt>
                <c:pt idx="361">
                  <c:v>7.9392510140552774E-3</c:v>
                </c:pt>
                <c:pt idx="362">
                  <c:v>7.5322139420809361E-3</c:v>
                </c:pt>
                <c:pt idx="363">
                  <c:v>7.2252617677577586E-3</c:v>
                </c:pt>
                <c:pt idx="364">
                  <c:v>6.7654938213376099E-3</c:v>
                </c:pt>
                <c:pt idx="365">
                  <c:v>7.796717290821621E-3</c:v>
                </c:pt>
                <c:pt idx="366">
                  <c:v>7.6840864069427414E-3</c:v>
                </c:pt>
                <c:pt idx="367">
                  <c:v>7.8881237619092531E-3</c:v>
                </c:pt>
                <c:pt idx="368">
                  <c:v>7.8183190265069327E-3</c:v>
                </c:pt>
                <c:pt idx="369">
                  <c:v>7.6032449768889728E-3</c:v>
                </c:pt>
                <c:pt idx="370">
                  <c:v>7.7354023205357982E-3</c:v>
                </c:pt>
                <c:pt idx="371">
                  <c:v>8.2250731063107253E-3</c:v>
                </c:pt>
                <c:pt idx="372">
                  <c:v>8.4044901424393924E-3</c:v>
                </c:pt>
                <c:pt idx="373">
                  <c:v>8.1464012828978399E-3</c:v>
                </c:pt>
                <c:pt idx="374">
                  <c:v>8.2725214602395996E-3</c:v>
                </c:pt>
                <c:pt idx="375">
                  <c:v>7.8016224884444865E-3</c:v>
                </c:pt>
                <c:pt idx="376">
                  <c:v>7.469767003112914E-3</c:v>
                </c:pt>
                <c:pt idx="377">
                  <c:v>7.9279313272332796E-3</c:v>
                </c:pt>
                <c:pt idx="378">
                  <c:v>7.8499198188850105E-3</c:v>
                </c:pt>
                <c:pt idx="379">
                  <c:v>7.9366097537968121E-3</c:v>
                </c:pt>
                <c:pt idx="380">
                  <c:v>8.7182341288557681E-3</c:v>
                </c:pt>
                <c:pt idx="381">
                  <c:v>8.4358079426469206E-3</c:v>
                </c:pt>
                <c:pt idx="382">
                  <c:v>7.9058579379303832E-3</c:v>
                </c:pt>
                <c:pt idx="383">
                  <c:v>7.6260730119800018E-3</c:v>
                </c:pt>
                <c:pt idx="384">
                  <c:v>6.6572021507404966E-3</c:v>
                </c:pt>
                <c:pt idx="385">
                  <c:v>5.510329214225073E-3</c:v>
                </c:pt>
                <c:pt idx="386">
                  <c:v>5.1986605037260634E-3</c:v>
                </c:pt>
                <c:pt idx="387">
                  <c:v>5.1623431751721535E-3</c:v>
                </c:pt>
                <c:pt idx="388">
                  <c:v>5.1183850580133949E-3</c:v>
                </c:pt>
                <c:pt idx="389">
                  <c:v>5.797754928780304E-3</c:v>
                </c:pt>
                <c:pt idx="390">
                  <c:v>6.5237241769644377E-3</c:v>
                </c:pt>
                <c:pt idx="391">
                  <c:v>5.9564192057353083E-3</c:v>
                </c:pt>
                <c:pt idx="392">
                  <c:v>6.6580511272521462E-3</c:v>
                </c:pt>
                <c:pt idx="393">
                  <c:v>6.9000094330723518E-3</c:v>
                </c:pt>
                <c:pt idx="394">
                  <c:v>7.3078954815583436E-3</c:v>
                </c:pt>
                <c:pt idx="395">
                  <c:v>7.6877653051598905E-3</c:v>
                </c:pt>
                <c:pt idx="396">
                  <c:v>7.2143194038298275E-3</c:v>
                </c:pt>
                <c:pt idx="397">
                  <c:v>6.52589378360532E-3</c:v>
                </c:pt>
                <c:pt idx="398">
                  <c:v>6.3451561173474202E-3</c:v>
                </c:pt>
                <c:pt idx="399">
                  <c:v>6.4758985001414958E-3</c:v>
                </c:pt>
                <c:pt idx="400">
                  <c:v>7.0442411093293083E-3</c:v>
                </c:pt>
                <c:pt idx="401">
                  <c:v>7.5257994528818038E-3</c:v>
                </c:pt>
                <c:pt idx="402">
                  <c:v>6.6871993208187904E-3</c:v>
                </c:pt>
                <c:pt idx="403">
                  <c:v>6.4475049523629842E-3</c:v>
                </c:pt>
                <c:pt idx="404">
                  <c:v>6.0664088293557209E-3</c:v>
                </c:pt>
                <c:pt idx="405">
                  <c:v>6.6675785303273276E-3</c:v>
                </c:pt>
                <c:pt idx="406">
                  <c:v>6.8851995094802373E-3</c:v>
                </c:pt>
                <c:pt idx="407">
                  <c:v>7.5174983492123388E-3</c:v>
                </c:pt>
                <c:pt idx="408">
                  <c:v>7.4476936138100176E-3</c:v>
                </c:pt>
                <c:pt idx="409">
                  <c:v>6.7756815394774076E-3</c:v>
                </c:pt>
                <c:pt idx="410">
                  <c:v>7.1694179794359022E-3</c:v>
                </c:pt>
                <c:pt idx="411">
                  <c:v>7.0757475709838698E-3</c:v>
                </c:pt>
                <c:pt idx="412">
                  <c:v>7.0542401660220735E-3</c:v>
                </c:pt>
                <c:pt idx="413">
                  <c:v>7.9079332138477509E-3</c:v>
                </c:pt>
                <c:pt idx="414">
                  <c:v>8.1431940382982737E-3</c:v>
                </c:pt>
                <c:pt idx="415">
                  <c:v>8.527403075181586E-3</c:v>
                </c:pt>
                <c:pt idx="416">
                  <c:v>8.1154608055843784E-3</c:v>
                </c:pt>
                <c:pt idx="417">
                  <c:v>7.3919441562116783E-3</c:v>
                </c:pt>
                <c:pt idx="418">
                  <c:v>6.8069993396849358E-3</c:v>
                </c:pt>
                <c:pt idx="419">
                  <c:v>6.3436468257711534E-3</c:v>
                </c:pt>
                <c:pt idx="420">
                  <c:v>7.0333930761248935E-3</c:v>
                </c:pt>
                <c:pt idx="421">
                  <c:v>7.2203565701348931E-3</c:v>
                </c:pt>
                <c:pt idx="422">
                  <c:v>7.5427789831148005E-3</c:v>
                </c:pt>
                <c:pt idx="423">
                  <c:v>7.7001226299405713E-3</c:v>
                </c:pt>
                <c:pt idx="424">
                  <c:v>7.0916894632581835E-3</c:v>
                </c:pt>
                <c:pt idx="425">
                  <c:v>6.6192811998868027E-3</c:v>
                </c:pt>
                <c:pt idx="426">
                  <c:v>6.8214319403829826E-3</c:v>
                </c:pt>
                <c:pt idx="427">
                  <c:v>7.0632959154796719E-3</c:v>
                </c:pt>
                <c:pt idx="428">
                  <c:v>7.2525233468540701E-3</c:v>
                </c:pt>
                <c:pt idx="429">
                  <c:v>7.2959154796717295E-3</c:v>
                </c:pt>
                <c:pt idx="430">
                  <c:v>7.0452787472879913E-3</c:v>
                </c:pt>
                <c:pt idx="431">
                  <c:v>6.7735119328365245E-3</c:v>
                </c:pt>
                <c:pt idx="432">
                  <c:v>6.6716347514385434E-3</c:v>
                </c:pt>
                <c:pt idx="433">
                  <c:v>6.8531270634845766E-3</c:v>
                </c:pt>
                <c:pt idx="434">
                  <c:v>6.8348269031223473E-3</c:v>
                </c:pt>
                <c:pt idx="435">
                  <c:v>6.4281671540420719E-3</c:v>
                </c:pt>
                <c:pt idx="436">
                  <c:v>6.4458069993396849E-3</c:v>
                </c:pt>
                <c:pt idx="437">
                  <c:v>6.5113668521837561E-3</c:v>
                </c:pt>
                <c:pt idx="438">
                  <c:v>6.2282803509102914E-3</c:v>
                </c:pt>
                <c:pt idx="439">
                  <c:v>7.3643995849448163E-3</c:v>
                </c:pt>
                <c:pt idx="440">
                  <c:v>7.4462786529572679E-3</c:v>
                </c:pt>
                <c:pt idx="441">
                  <c:v>7.3527025752287518E-3</c:v>
                </c:pt>
                <c:pt idx="442">
                  <c:v>7.893783605320252E-3</c:v>
                </c:pt>
                <c:pt idx="443">
                  <c:v>7.5074049617960574E-3</c:v>
                </c:pt>
                <c:pt idx="444">
                  <c:v>8.2181869634940109E-3</c:v>
                </c:pt>
                <c:pt idx="445">
                  <c:v>7.9526459767946412E-3</c:v>
                </c:pt>
                <c:pt idx="446">
                  <c:v>7.1774360909348175E-3</c:v>
                </c:pt>
                <c:pt idx="447">
                  <c:v>6.7990755589095366E-3</c:v>
                </c:pt>
                <c:pt idx="448">
                  <c:v>6.2258277520988586E-3</c:v>
                </c:pt>
                <c:pt idx="449">
                  <c:v>6.118951042354495E-3</c:v>
                </c:pt>
                <c:pt idx="450">
                  <c:v>6.5209885859824545E-3</c:v>
                </c:pt>
                <c:pt idx="451">
                  <c:v>6.7879445335345722E-3</c:v>
                </c:pt>
                <c:pt idx="452">
                  <c:v>7.2950665031600789E-3</c:v>
                </c:pt>
                <c:pt idx="453">
                  <c:v>7.3977926610697105E-3</c:v>
                </c:pt>
                <c:pt idx="454">
                  <c:v>7.1880011319686819E-3</c:v>
                </c:pt>
                <c:pt idx="455">
                  <c:v>6.9147250259409491E-3</c:v>
                </c:pt>
                <c:pt idx="456">
                  <c:v>5.8483161965852282E-3</c:v>
                </c:pt>
                <c:pt idx="457">
                  <c:v>6.3818507687953968E-3</c:v>
                </c:pt>
                <c:pt idx="458">
                  <c:v>6.6558815206112631E-3</c:v>
                </c:pt>
                <c:pt idx="459">
                  <c:v>6.789453825110839E-3</c:v>
                </c:pt>
                <c:pt idx="460">
                  <c:v>7.2982737477596451E-3</c:v>
                </c:pt>
                <c:pt idx="461">
                  <c:v>6.6738986888029428E-3</c:v>
                </c:pt>
                <c:pt idx="462">
                  <c:v>6.3476087161588529E-3</c:v>
                </c:pt>
                <c:pt idx="463">
                  <c:v>6.89076502216772E-3</c:v>
                </c:pt>
                <c:pt idx="464">
                  <c:v>7.158947269125554E-3</c:v>
                </c:pt>
                <c:pt idx="465">
                  <c:v>7.1553627016319211E-3</c:v>
                </c:pt>
                <c:pt idx="466">
                  <c:v>7.6005093859069896E-3</c:v>
                </c:pt>
                <c:pt idx="467">
                  <c:v>6.5430619752853501E-3</c:v>
                </c:pt>
                <c:pt idx="468">
                  <c:v>6.4433544005282522E-3</c:v>
                </c:pt>
                <c:pt idx="469">
                  <c:v>6.7587020092444109E-3</c:v>
                </c:pt>
                <c:pt idx="470">
                  <c:v>6.4900481086689931E-3</c:v>
                </c:pt>
                <c:pt idx="471">
                  <c:v>6.485897556834261E-3</c:v>
                </c:pt>
                <c:pt idx="472">
                  <c:v>7.0312234694840112E-3</c:v>
                </c:pt>
                <c:pt idx="473">
                  <c:v>7.3940194321290443E-3</c:v>
                </c:pt>
                <c:pt idx="474">
                  <c:v>7.7772851617771907E-3</c:v>
                </c:pt>
                <c:pt idx="475">
                  <c:v>8.1736628619941513E-3</c:v>
                </c:pt>
                <c:pt idx="476">
                  <c:v>7.598151117819074E-3</c:v>
                </c:pt>
                <c:pt idx="477">
                  <c:v>7.1271578153004438E-3</c:v>
                </c:pt>
                <c:pt idx="478">
                  <c:v>6.9888689746250357E-3</c:v>
                </c:pt>
                <c:pt idx="479">
                  <c:v>7.0605603244976887E-3</c:v>
                </c:pt>
                <c:pt idx="480">
                  <c:v>7.6295632487501175E-3</c:v>
                </c:pt>
                <c:pt idx="481">
                  <c:v>8.328836902179039E-3</c:v>
                </c:pt>
                <c:pt idx="482">
                  <c:v>8.5280633902462023E-3</c:v>
                </c:pt>
                <c:pt idx="483">
                  <c:v>8.3055372134704271E-3</c:v>
                </c:pt>
                <c:pt idx="484">
                  <c:v>8.3344024148665225E-3</c:v>
                </c:pt>
                <c:pt idx="485">
                  <c:v>8.2079992453542115E-3</c:v>
                </c:pt>
                <c:pt idx="486">
                  <c:v>7.8412413923214797E-3</c:v>
                </c:pt>
                <c:pt idx="487">
                  <c:v>7.9420809357607768E-3</c:v>
                </c:pt>
                <c:pt idx="488">
                  <c:v>7.9715121214979714E-3</c:v>
                </c:pt>
                <c:pt idx="489">
                  <c:v>7.5963588340722575E-3</c:v>
                </c:pt>
                <c:pt idx="490">
                  <c:v>7.7645505141024432E-3</c:v>
                </c:pt>
                <c:pt idx="491">
                  <c:v>7.5158947269125557E-3</c:v>
                </c:pt>
                <c:pt idx="492">
                  <c:v>6.9774549570795208E-3</c:v>
                </c:pt>
                <c:pt idx="493">
                  <c:v>7.0499009527403072E-3</c:v>
                </c:pt>
                <c:pt idx="494">
                  <c:v>5.8451089519856621E-3</c:v>
                </c:pt>
                <c:pt idx="495">
                  <c:v>6.3178945382511087E-3</c:v>
                </c:pt>
                <c:pt idx="496">
                  <c:v>7.3011036694651445E-3</c:v>
                </c:pt>
                <c:pt idx="497">
                  <c:v>7.9550985756060757E-3</c:v>
                </c:pt>
                <c:pt idx="498">
                  <c:v>8.7346476747476656E-3</c:v>
                </c:pt>
                <c:pt idx="499">
                  <c:v>7.9181209319875486E-3</c:v>
                </c:pt>
                <c:pt idx="500">
                  <c:v>7.2164890104707106E-3</c:v>
                </c:pt>
                <c:pt idx="501">
                  <c:v>6.822186586171116E-3</c:v>
                </c:pt>
                <c:pt idx="502">
                  <c:v>7.0320724459956609E-3</c:v>
                </c:pt>
                <c:pt idx="503">
                  <c:v>7.2073389302895951E-3</c:v>
                </c:pt>
                <c:pt idx="504">
                  <c:v>6.9151023488350158E-3</c:v>
                </c:pt>
                <c:pt idx="505">
                  <c:v>7.0578247335157064E-3</c:v>
                </c:pt>
                <c:pt idx="506">
                  <c:v>7.0806527686067353E-3</c:v>
                </c:pt>
                <c:pt idx="507">
                  <c:v>7.8533157249316109E-3</c:v>
                </c:pt>
                <c:pt idx="508">
                  <c:v>8.0227337043675129E-3</c:v>
                </c:pt>
                <c:pt idx="509">
                  <c:v>7.8435996604093953E-3</c:v>
                </c:pt>
                <c:pt idx="510">
                  <c:v>7.4304310914064713E-3</c:v>
                </c:pt>
                <c:pt idx="511">
                  <c:v>7.0303744929723607E-3</c:v>
                </c:pt>
                <c:pt idx="512">
                  <c:v>6.531647957739836E-3</c:v>
                </c:pt>
                <c:pt idx="513">
                  <c:v>6.1378171870578244E-3</c:v>
                </c:pt>
                <c:pt idx="514">
                  <c:v>6.1193283652485617E-3</c:v>
                </c:pt>
                <c:pt idx="515">
                  <c:v>6.676162626167343E-3</c:v>
                </c:pt>
                <c:pt idx="516">
                  <c:v>6.938024714649561E-3</c:v>
                </c:pt>
                <c:pt idx="517">
                  <c:v>7.7017262522403544E-3</c:v>
                </c:pt>
                <c:pt idx="518">
                  <c:v>7.9911329119894351E-3</c:v>
                </c:pt>
                <c:pt idx="519">
                  <c:v>7.7911517781341384E-3</c:v>
                </c:pt>
                <c:pt idx="520">
                  <c:v>8.0064144891991325E-3</c:v>
                </c:pt>
                <c:pt idx="521">
                  <c:v>7.4176021130082067E-3</c:v>
                </c:pt>
                <c:pt idx="522">
                  <c:v>7.2379020847089899E-3</c:v>
                </c:pt>
                <c:pt idx="523">
                  <c:v>7.4190170738609564E-3</c:v>
                </c:pt>
                <c:pt idx="524">
                  <c:v>7.3459107631355536E-3</c:v>
                </c:pt>
                <c:pt idx="525">
                  <c:v>8.3488350155645694E-3</c:v>
                </c:pt>
                <c:pt idx="526">
                  <c:v>8.5826808791623424E-3</c:v>
                </c:pt>
                <c:pt idx="527">
                  <c:v>8.2245071219696261E-3</c:v>
                </c:pt>
                <c:pt idx="528">
                  <c:v>7.8635977737949257E-3</c:v>
                </c:pt>
                <c:pt idx="529">
                  <c:v>7.6120177341760208E-3</c:v>
                </c:pt>
                <c:pt idx="530">
                  <c:v>7.1855485331572492E-3</c:v>
                </c:pt>
                <c:pt idx="531">
                  <c:v>7.2719554758985004E-3</c:v>
                </c:pt>
                <c:pt idx="532">
                  <c:v>7.0186774832562962E-3</c:v>
                </c:pt>
                <c:pt idx="533">
                  <c:v>6.4298651070653712E-3</c:v>
                </c:pt>
                <c:pt idx="534">
                  <c:v>6.2656353174228843E-3</c:v>
                </c:pt>
                <c:pt idx="535">
                  <c:v>6.8442599754740116E-3</c:v>
                </c:pt>
                <c:pt idx="536">
                  <c:v>7.2736534289217997E-3</c:v>
                </c:pt>
                <c:pt idx="537">
                  <c:v>7.5756060748985946E-3</c:v>
                </c:pt>
                <c:pt idx="538">
                  <c:v>7.8896330534855199E-3</c:v>
                </c:pt>
                <c:pt idx="539">
                  <c:v>7.0455617394585418E-3</c:v>
                </c:pt>
                <c:pt idx="540">
                  <c:v>6.9218941609282139E-3</c:v>
                </c:pt>
                <c:pt idx="541">
                  <c:v>6.4808980284878784E-3</c:v>
                </c:pt>
                <c:pt idx="542">
                  <c:v>6.6467314404301484E-3</c:v>
                </c:pt>
                <c:pt idx="543">
                  <c:v>7.1309310442411091E-3</c:v>
                </c:pt>
                <c:pt idx="544">
                  <c:v>7.5067446467314402E-3</c:v>
                </c:pt>
                <c:pt idx="545">
                  <c:v>8.0273559098198288E-3</c:v>
                </c:pt>
                <c:pt idx="546">
                  <c:v>7.8336949344401472E-3</c:v>
                </c:pt>
                <c:pt idx="547">
                  <c:v>8.1027261579096309E-3</c:v>
                </c:pt>
                <c:pt idx="548">
                  <c:v>7.615319309499104E-3</c:v>
                </c:pt>
                <c:pt idx="549">
                  <c:v>7.0479200075464583E-3</c:v>
                </c:pt>
                <c:pt idx="550">
                  <c:v>6.5300443354400529E-3</c:v>
                </c:pt>
                <c:pt idx="551">
                  <c:v>5.9611357419111404E-3</c:v>
                </c:pt>
                <c:pt idx="552">
                  <c:v>6.120460333930761E-3</c:v>
                </c:pt>
                <c:pt idx="553">
                  <c:v>6.7211583812847846E-3</c:v>
                </c:pt>
                <c:pt idx="554">
                  <c:v>7.3100650881992267E-3</c:v>
                </c:pt>
                <c:pt idx="555">
                  <c:v>7.9299122724271302E-3</c:v>
                </c:pt>
                <c:pt idx="556">
                  <c:v>7.4997641731912087E-3</c:v>
                </c:pt>
                <c:pt idx="557">
                  <c:v>7.6233374209980194E-3</c:v>
                </c:pt>
                <c:pt idx="558">
                  <c:v>7.4210923497783224E-3</c:v>
                </c:pt>
                <c:pt idx="559">
                  <c:v>7.4658994434487315E-3</c:v>
                </c:pt>
                <c:pt idx="560">
                  <c:v>8.2340345250448074E-3</c:v>
                </c:pt>
                <c:pt idx="561">
                  <c:v>7.5531553627016315E-3</c:v>
                </c:pt>
                <c:pt idx="562">
                  <c:v>7.6103197811527214E-3</c:v>
                </c:pt>
                <c:pt idx="563">
                  <c:v>7.2688425620224505E-3</c:v>
                </c:pt>
                <c:pt idx="564">
                  <c:v>7.3147816243750588E-3</c:v>
                </c:pt>
                <c:pt idx="565">
                  <c:v>7.4700499952834636E-3</c:v>
                </c:pt>
                <c:pt idx="566">
                  <c:v>7.2564852372417697E-3</c:v>
                </c:pt>
                <c:pt idx="567">
                  <c:v>7.8224695783416665E-3</c:v>
                </c:pt>
                <c:pt idx="568">
                  <c:v>7.7963399679275543E-3</c:v>
                </c:pt>
                <c:pt idx="569">
                  <c:v>8.0429204792000757E-3</c:v>
                </c:pt>
                <c:pt idx="570">
                  <c:v>8.1463069521743228E-3</c:v>
                </c:pt>
                <c:pt idx="571">
                  <c:v>7.6358834072257336E-3</c:v>
                </c:pt>
                <c:pt idx="572">
                  <c:v>7.2307329497217241E-3</c:v>
                </c:pt>
                <c:pt idx="573">
                  <c:v>7.2272427129516084E-3</c:v>
                </c:pt>
                <c:pt idx="574">
                  <c:v>7.5784359966040941E-3</c:v>
                </c:pt>
                <c:pt idx="575">
                  <c:v>7.0102820488633149E-3</c:v>
                </c:pt>
                <c:pt idx="576">
                  <c:v>7.2118668050183948E-3</c:v>
                </c:pt>
                <c:pt idx="577">
                  <c:v>7.3829827374775961E-3</c:v>
                </c:pt>
                <c:pt idx="578">
                  <c:v>7.3783605320252802E-3</c:v>
                </c:pt>
                <c:pt idx="579">
                  <c:v>7.9545325912649748E-3</c:v>
                </c:pt>
                <c:pt idx="580">
                  <c:v>7.8283180831996979E-3</c:v>
                </c:pt>
                <c:pt idx="581">
                  <c:v>7.3007263465710778E-3</c:v>
                </c:pt>
                <c:pt idx="582">
                  <c:v>6.7587963399679271E-3</c:v>
                </c:pt>
                <c:pt idx="583">
                  <c:v>6.2783699650976327E-3</c:v>
                </c:pt>
                <c:pt idx="584">
                  <c:v>6.660503726063579E-3</c:v>
                </c:pt>
                <c:pt idx="585">
                  <c:v>7.3916611640411278E-3</c:v>
                </c:pt>
                <c:pt idx="586">
                  <c:v>7.2450712196962547E-3</c:v>
                </c:pt>
                <c:pt idx="587">
                  <c:v>7.2505424016602212E-3</c:v>
                </c:pt>
                <c:pt idx="588">
                  <c:v>7.0983869446278654E-3</c:v>
                </c:pt>
                <c:pt idx="589">
                  <c:v>6.8293557211583809E-3</c:v>
                </c:pt>
                <c:pt idx="590">
                  <c:v>7.170927271012169E-3</c:v>
                </c:pt>
                <c:pt idx="591">
                  <c:v>7.6539949061409304E-3</c:v>
                </c:pt>
                <c:pt idx="592">
                  <c:v>7.7336100367889826E-3</c:v>
                </c:pt>
                <c:pt idx="593">
                  <c:v>7.7220073577964343E-3</c:v>
                </c:pt>
                <c:pt idx="594">
                  <c:v>7.6587114423167625E-3</c:v>
                </c:pt>
                <c:pt idx="595">
                  <c:v>7.6296575794736346E-3</c:v>
                </c:pt>
                <c:pt idx="596">
                  <c:v>7.6880482973304409E-3</c:v>
                </c:pt>
                <c:pt idx="597">
                  <c:v>7.855485331572494E-3</c:v>
                </c:pt>
                <c:pt idx="598">
                  <c:v>8.3703424205263648E-3</c:v>
                </c:pt>
                <c:pt idx="599">
                  <c:v>8.3474200547118196E-3</c:v>
                </c:pt>
                <c:pt idx="600">
                  <c:v>7.9449108574662763E-3</c:v>
                </c:pt>
                <c:pt idx="601">
                  <c:v>8.1254598622771436E-3</c:v>
                </c:pt>
                <c:pt idx="602">
                  <c:v>7.8123761909253842E-3</c:v>
                </c:pt>
                <c:pt idx="603">
                  <c:v>7.8345439109517977E-3</c:v>
                </c:pt>
                <c:pt idx="604">
                  <c:v>7.7125742854447692E-3</c:v>
                </c:pt>
                <c:pt idx="605">
                  <c:v>6.8609565135364587E-3</c:v>
                </c:pt>
                <c:pt idx="606">
                  <c:v>6.5271200830110364E-3</c:v>
                </c:pt>
                <c:pt idx="607">
                  <c:v>6.0566927648335062E-3</c:v>
                </c:pt>
                <c:pt idx="608">
                  <c:v>6.4153381756438073E-3</c:v>
                </c:pt>
                <c:pt idx="609">
                  <c:v>6.8498254881614942E-3</c:v>
                </c:pt>
                <c:pt idx="610">
                  <c:v>7.1036694651447976E-3</c:v>
                </c:pt>
                <c:pt idx="611">
                  <c:v>7.3286482407320065E-3</c:v>
                </c:pt>
                <c:pt idx="612">
                  <c:v>6.9684935383454395E-3</c:v>
                </c:pt>
                <c:pt idx="613">
                  <c:v>6.523818507687954E-3</c:v>
                </c:pt>
                <c:pt idx="614">
                  <c:v>6.6842750683897747E-3</c:v>
                </c:pt>
                <c:pt idx="615">
                  <c:v>6.9828318083199701E-3</c:v>
                </c:pt>
                <c:pt idx="616">
                  <c:v>7.3233657202150743E-3</c:v>
                </c:pt>
                <c:pt idx="617">
                  <c:v>7.990000943307235E-3</c:v>
                </c:pt>
                <c:pt idx="618">
                  <c:v>7.3953400622582778E-3</c:v>
                </c:pt>
                <c:pt idx="619">
                  <c:v>7.4196773889255727E-3</c:v>
                </c:pt>
                <c:pt idx="620">
                  <c:v>7.2869540609376473E-3</c:v>
                </c:pt>
                <c:pt idx="621">
                  <c:v>7.6399396283369494E-3</c:v>
                </c:pt>
                <c:pt idx="622">
                  <c:v>8.2552589378360533E-3</c:v>
                </c:pt>
                <c:pt idx="623">
                  <c:v>7.7854919347231395E-3</c:v>
                </c:pt>
                <c:pt idx="624">
                  <c:v>7.6733327044618436E-3</c:v>
                </c:pt>
                <c:pt idx="625">
                  <c:v>6.7766248467125744E-3</c:v>
                </c:pt>
                <c:pt idx="626">
                  <c:v>6.4444863692104514E-3</c:v>
                </c:pt>
                <c:pt idx="627">
                  <c:v>6.8241675313649658E-3</c:v>
                </c:pt>
                <c:pt idx="628">
                  <c:v>6.5681539477407793E-3</c:v>
                </c:pt>
                <c:pt idx="629">
                  <c:v>6.3697764361852656E-3</c:v>
                </c:pt>
                <c:pt idx="630">
                  <c:v>5.9492500707480425E-3</c:v>
                </c:pt>
                <c:pt idx="631">
                  <c:v>5.7760588623714743E-3</c:v>
                </c:pt>
                <c:pt idx="632">
                  <c:v>6.4434487312517684E-3</c:v>
                </c:pt>
                <c:pt idx="633">
                  <c:v>7.2924252429016128E-3</c:v>
                </c:pt>
                <c:pt idx="634">
                  <c:v>7.7586076785208947E-3</c:v>
                </c:pt>
                <c:pt idx="635">
                  <c:v>7.9609470804641071E-3</c:v>
                </c:pt>
                <c:pt idx="636">
                  <c:v>7.5301386661635692E-3</c:v>
                </c:pt>
                <c:pt idx="637">
                  <c:v>6.9863220450900858E-3</c:v>
                </c:pt>
                <c:pt idx="638">
                  <c:v>7.341382888406754E-3</c:v>
                </c:pt>
                <c:pt idx="639">
                  <c:v>7.4378832185642866E-3</c:v>
                </c:pt>
                <c:pt idx="640">
                  <c:v>7.3128950099047262E-3</c:v>
                </c:pt>
                <c:pt idx="641">
                  <c:v>7.9506650316007923E-3</c:v>
                </c:pt>
                <c:pt idx="642">
                  <c:v>7.9318932176209792E-3</c:v>
                </c:pt>
                <c:pt idx="643">
                  <c:v>8.2901613055372143E-3</c:v>
                </c:pt>
                <c:pt idx="644">
                  <c:v>9.2697858692576164E-3</c:v>
                </c:pt>
                <c:pt idx="645">
                  <c:v>9.3293085557966237E-3</c:v>
                </c:pt>
                <c:pt idx="646">
                  <c:v>9.4821243278935957E-3</c:v>
                </c:pt>
                <c:pt idx="647">
                  <c:v>9.4991038581265924E-3</c:v>
                </c:pt>
                <c:pt idx="648">
                  <c:v>9.5538156777662479E-3</c:v>
                </c:pt>
                <c:pt idx="649">
                  <c:v>8.912555419300066E-3</c:v>
                </c:pt>
                <c:pt idx="650">
                  <c:v>8.6414489199132163E-3</c:v>
                </c:pt>
                <c:pt idx="651">
                  <c:v>8.1624375058956707E-3</c:v>
                </c:pt>
                <c:pt idx="652">
                  <c:v>7.7901141401754553E-3</c:v>
                </c:pt>
                <c:pt idx="653">
                  <c:v>8.6570134892934632E-3</c:v>
                </c:pt>
                <c:pt idx="654">
                  <c:v>8.8060560324497682E-3</c:v>
                </c:pt>
                <c:pt idx="655">
                  <c:v>8.97802094142062E-3</c:v>
                </c:pt>
                <c:pt idx="656">
                  <c:v>9.0839543439298186E-3</c:v>
                </c:pt>
                <c:pt idx="657">
                  <c:v>8.8632204509008581E-3</c:v>
                </c:pt>
                <c:pt idx="658">
                  <c:v>9.1924346759739654E-3</c:v>
                </c:pt>
                <c:pt idx="659">
                  <c:v>9.3725120271672489E-3</c:v>
                </c:pt>
                <c:pt idx="660">
                  <c:v>9.49155740024526E-3</c:v>
                </c:pt>
                <c:pt idx="661">
                  <c:v>8.8735024997641729E-3</c:v>
                </c:pt>
                <c:pt idx="662">
                  <c:v>9.1574379775492872E-3</c:v>
                </c:pt>
                <c:pt idx="663">
                  <c:v>9.6990849919818892E-3</c:v>
                </c:pt>
                <c:pt idx="664">
                  <c:v>9.557588906706915E-3</c:v>
                </c:pt>
                <c:pt idx="665">
                  <c:v>1.0468823695877748E-2</c:v>
                </c:pt>
                <c:pt idx="666">
                  <c:v>1.0371663050655599E-2</c:v>
                </c:pt>
                <c:pt idx="667">
                  <c:v>1.0752759173662862E-2</c:v>
                </c:pt>
                <c:pt idx="668">
                  <c:v>1.1671540420715026E-2</c:v>
                </c:pt>
                <c:pt idx="669">
                  <c:v>1.2056409772662957E-2</c:v>
                </c:pt>
                <c:pt idx="670">
                  <c:v>1.2758230355626827E-2</c:v>
                </c:pt>
                <c:pt idx="671">
                  <c:v>1.246674841996038E-2</c:v>
                </c:pt>
                <c:pt idx="672">
                  <c:v>1.1964908970851807E-2</c:v>
                </c:pt>
                <c:pt idx="673">
                  <c:v>1.1903594000565985E-2</c:v>
                </c:pt>
                <c:pt idx="674">
                  <c:v>1.1829072728987831E-2</c:v>
                </c:pt>
                <c:pt idx="675">
                  <c:v>1.1981888501084803E-2</c:v>
                </c:pt>
                <c:pt idx="676">
                  <c:v>1.2229034996698425E-2</c:v>
                </c:pt>
                <c:pt idx="677">
                  <c:v>1.3377983209131214E-2</c:v>
                </c:pt>
                <c:pt idx="678">
                  <c:v>1.4047731346099424E-2</c:v>
                </c:pt>
                <c:pt idx="679">
                  <c:v>1.4887274785397604E-2</c:v>
                </c:pt>
                <c:pt idx="680">
                  <c:v>1.5092915762663899E-2</c:v>
                </c:pt>
                <c:pt idx="681">
                  <c:v>1.4796717290821621E-2</c:v>
                </c:pt>
                <c:pt idx="682">
                  <c:v>1.4775021224412791E-2</c:v>
                </c:pt>
                <c:pt idx="683">
                  <c:v>1.4894821243278936E-2</c:v>
                </c:pt>
                <c:pt idx="684">
                  <c:v>1.5914536364493914E-2</c:v>
                </c:pt>
                <c:pt idx="685">
                  <c:v>1.6097537968116214E-2</c:v>
                </c:pt>
                <c:pt idx="686">
                  <c:v>1.6268276577681352E-2</c:v>
                </c:pt>
                <c:pt idx="687">
                  <c:v>1.6396566361663995E-2</c:v>
                </c:pt>
                <c:pt idx="688">
                  <c:v>1.6402226205074994E-2</c:v>
                </c:pt>
                <c:pt idx="689">
                  <c:v>1.6989906612583719E-2</c:v>
                </c:pt>
                <c:pt idx="690">
                  <c:v>1.7840769738703896E-2</c:v>
                </c:pt>
                <c:pt idx="691">
                  <c:v>1.8610508442599753E-2</c:v>
                </c:pt>
                <c:pt idx="692">
                  <c:v>1.9187812470521648E-2</c:v>
                </c:pt>
                <c:pt idx="693">
                  <c:v>1.9346288086029621E-2</c:v>
                </c:pt>
                <c:pt idx="694">
                  <c:v>1.9073672295066502E-2</c:v>
                </c:pt>
                <c:pt idx="695">
                  <c:v>1.9242524290161305E-2</c:v>
                </c:pt>
                <c:pt idx="696">
                  <c:v>1.9914159041599849E-2</c:v>
                </c:pt>
                <c:pt idx="697">
                  <c:v>2.1314026978586927E-2</c:v>
                </c:pt>
                <c:pt idx="698">
                  <c:v>2.2457315347608715E-2</c:v>
                </c:pt>
                <c:pt idx="699">
                  <c:v>2.3013866616356949E-2</c:v>
                </c:pt>
                <c:pt idx="700">
                  <c:v>2.3560041505518346E-2</c:v>
                </c:pt>
                <c:pt idx="701">
                  <c:v>2.384492029053863E-2</c:v>
                </c:pt>
                <c:pt idx="702">
                  <c:v>2.4409961324403359E-2</c:v>
                </c:pt>
                <c:pt idx="703">
                  <c:v>2.6480520705593813E-2</c:v>
                </c:pt>
                <c:pt idx="704">
                  <c:v>2.8209602867653994E-2</c:v>
                </c:pt>
                <c:pt idx="705">
                  <c:v>2.9487784171304595E-2</c:v>
                </c:pt>
                <c:pt idx="706">
                  <c:v>3.0682011131025377E-2</c:v>
                </c:pt>
                <c:pt idx="707">
                  <c:v>3.2221488538817095E-2</c:v>
                </c:pt>
                <c:pt idx="708">
                  <c:v>3.268748231298934E-2</c:v>
                </c:pt>
                <c:pt idx="709">
                  <c:v>3.3646825771153667E-2</c:v>
                </c:pt>
                <c:pt idx="710">
                  <c:v>3.5830582020564099E-2</c:v>
                </c:pt>
                <c:pt idx="711">
                  <c:v>3.6033393076124895E-2</c:v>
                </c:pt>
                <c:pt idx="712">
                  <c:v>3.663144986322045E-2</c:v>
                </c:pt>
                <c:pt idx="713">
                  <c:v>3.8657673804358077E-2</c:v>
                </c:pt>
                <c:pt idx="714">
                  <c:v>3.9599094425054243E-2</c:v>
                </c:pt>
                <c:pt idx="715">
                  <c:v>4.0738609565135364E-2</c:v>
                </c:pt>
                <c:pt idx="716">
                  <c:v>4.2623337420998018E-2</c:v>
                </c:pt>
                <c:pt idx="717">
                  <c:v>4.2871427223846806E-2</c:v>
                </c:pt>
                <c:pt idx="718">
                  <c:v>4.4097726629563246E-2</c:v>
                </c:pt>
                <c:pt idx="719">
                  <c:v>4.5398547306857842E-2</c:v>
                </c:pt>
                <c:pt idx="720">
                  <c:v>4.6919158569946232E-2</c:v>
                </c:pt>
                <c:pt idx="721">
                  <c:v>4.8409584001509291E-2</c:v>
                </c:pt>
                <c:pt idx="722">
                  <c:v>4.9352891236675786E-2</c:v>
                </c:pt>
                <c:pt idx="723">
                  <c:v>5.0653711913970383E-2</c:v>
                </c:pt>
                <c:pt idx="724">
                  <c:v>5.2281860201867751E-2</c:v>
                </c:pt>
                <c:pt idx="725">
                  <c:v>5.4206206961607398E-2</c:v>
                </c:pt>
                <c:pt idx="726">
                  <c:v>5.6532402603527966E-2</c:v>
                </c:pt>
                <c:pt idx="727">
                  <c:v>5.9419866050372604E-2</c:v>
                </c:pt>
                <c:pt idx="728">
                  <c:v>6.2126214508065276E-2</c:v>
                </c:pt>
                <c:pt idx="729">
                  <c:v>6.449108574662768E-2</c:v>
                </c:pt>
                <c:pt idx="730">
                  <c:v>6.6955947552117728E-2</c:v>
                </c:pt>
                <c:pt idx="731">
                  <c:v>6.8395434392981791E-2</c:v>
                </c:pt>
                <c:pt idx="732">
                  <c:v>7.0512215828695407E-2</c:v>
                </c:pt>
                <c:pt idx="733">
                  <c:v>7.4588246391849827E-2</c:v>
                </c:pt>
                <c:pt idx="734">
                  <c:v>7.7137062541269688E-2</c:v>
                </c:pt>
                <c:pt idx="735">
                  <c:v>8.0230166965380628E-2</c:v>
                </c:pt>
                <c:pt idx="736">
                  <c:v>8.308178473728893E-2</c:v>
                </c:pt>
                <c:pt idx="737">
                  <c:v>8.4559003867559671E-2</c:v>
                </c:pt>
                <c:pt idx="738">
                  <c:v>8.7652108291670597E-2</c:v>
                </c:pt>
                <c:pt idx="739">
                  <c:v>9.1183850580133952E-2</c:v>
                </c:pt>
                <c:pt idx="740">
                  <c:v>9.500047165361758E-2</c:v>
                </c:pt>
                <c:pt idx="741">
                  <c:v>9.9452881803603427E-2</c:v>
                </c:pt>
                <c:pt idx="742">
                  <c:v>0.10313178002075275</c:v>
                </c:pt>
                <c:pt idx="743">
                  <c:v>0.10564097726629564</c:v>
                </c:pt>
                <c:pt idx="744">
                  <c:v>0.1076407886048486</c:v>
                </c:pt>
                <c:pt idx="745">
                  <c:v>0.11014998585039147</c:v>
                </c:pt>
                <c:pt idx="746">
                  <c:v>0.11270634845769267</c:v>
                </c:pt>
                <c:pt idx="747">
                  <c:v>0.11773417602113008</c:v>
                </c:pt>
                <c:pt idx="748">
                  <c:v>0.12220545231581927</c:v>
                </c:pt>
                <c:pt idx="749">
                  <c:v>0.12595038203943024</c:v>
                </c:pt>
                <c:pt idx="750">
                  <c:v>0.13023299688708612</c:v>
                </c:pt>
                <c:pt idx="751">
                  <c:v>0.1349495330629186</c:v>
                </c:pt>
                <c:pt idx="752">
                  <c:v>0.14009999056692765</c:v>
                </c:pt>
                <c:pt idx="753">
                  <c:v>0.14523158192623337</c:v>
                </c:pt>
                <c:pt idx="754">
                  <c:v>0.15128761437600227</c:v>
                </c:pt>
                <c:pt idx="755">
                  <c:v>0.1553910008489765</c:v>
                </c:pt>
                <c:pt idx="756">
                  <c:v>0.15915479671729083</c:v>
                </c:pt>
                <c:pt idx="757">
                  <c:v>0.16445618337892651</c:v>
                </c:pt>
                <c:pt idx="758">
                  <c:v>0.16969153853410054</c:v>
                </c:pt>
                <c:pt idx="759">
                  <c:v>0.17538911423450618</c:v>
                </c:pt>
                <c:pt idx="760">
                  <c:v>0.18029431185737194</c:v>
                </c:pt>
                <c:pt idx="761">
                  <c:v>0.18561456466371096</c:v>
                </c:pt>
                <c:pt idx="762">
                  <c:v>0.18857654938213375</c:v>
                </c:pt>
                <c:pt idx="763">
                  <c:v>0.19167059711347986</c:v>
                </c:pt>
                <c:pt idx="764">
                  <c:v>0.19582114894821243</c:v>
                </c:pt>
                <c:pt idx="765">
                  <c:v>0.19979247240826337</c:v>
                </c:pt>
                <c:pt idx="766">
                  <c:v>0.20511272521460239</c:v>
                </c:pt>
                <c:pt idx="767">
                  <c:v>0.21079143477030468</c:v>
                </c:pt>
                <c:pt idx="768">
                  <c:v>0.21734742005471183</c:v>
                </c:pt>
                <c:pt idx="769">
                  <c:v>0.22247901141401755</c:v>
                </c:pt>
                <c:pt idx="770">
                  <c:v>0.229082162060183</c:v>
                </c:pt>
                <c:pt idx="771">
                  <c:v>0.2347608716158853</c:v>
                </c:pt>
                <c:pt idx="772">
                  <c:v>0.23981699839637771</c:v>
                </c:pt>
                <c:pt idx="773">
                  <c:v>0.24545797566267333</c:v>
                </c:pt>
                <c:pt idx="774">
                  <c:v>0.25158947269125553</c:v>
                </c:pt>
                <c:pt idx="775">
                  <c:v>0.2595887180454674</c:v>
                </c:pt>
                <c:pt idx="776">
                  <c:v>0.26688048297330441</c:v>
                </c:pt>
                <c:pt idx="777">
                  <c:v>0.2743609093481747</c:v>
                </c:pt>
                <c:pt idx="778">
                  <c:v>0.28003961890387702</c:v>
                </c:pt>
                <c:pt idx="779">
                  <c:v>0.28234128855768326</c:v>
                </c:pt>
                <c:pt idx="780">
                  <c:v>0.28673710027355909</c:v>
                </c:pt>
                <c:pt idx="781">
                  <c:v>0.29210451844165647</c:v>
                </c:pt>
                <c:pt idx="782">
                  <c:v>0.29774549570795206</c:v>
                </c:pt>
                <c:pt idx="783">
                  <c:v>0.30554664654277897</c:v>
                </c:pt>
                <c:pt idx="784">
                  <c:v>0.31225356098481277</c:v>
                </c:pt>
                <c:pt idx="785">
                  <c:v>0.31798886897462503</c:v>
                </c:pt>
                <c:pt idx="786">
                  <c:v>0.32500707480426377</c:v>
                </c:pt>
                <c:pt idx="787">
                  <c:v>0.33153476087161587</c:v>
                </c:pt>
                <c:pt idx="788">
                  <c:v>0.33521365908876521</c:v>
                </c:pt>
                <c:pt idx="789">
                  <c:v>0.33977926610697107</c:v>
                </c:pt>
                <c:pt idx="790">
                  <c:v>0.34370342420526367</c:v>
                </c:pt>
                <c:pt idx="791">
                  <c:v>0.34451466842750683</c:v>
                </c:pt>
                <c:pt idx="792">
                  <c:v>0.34590133006320156</c:v>
                </c:pt>
                <c:pt idx="793">
                  <c:v>0.34464673144043012</c:v>
                </c:pt>
                <c:pt idx="794">
                  <c:v>0.34061880954626922</c:v>
                </c:pt>
                <c:pt idx="795">
                  <c:v>0.33504386378643525</c:v>
                </c:pt>
                <c:pt idx="796">
                  <c:v>0.3269031223469484</c:v>
                </c:pt>
                <c:pt idx="797">
                  <c:v>0.31818696349400999</c:v>
                </c:pt>
                <c:pt idx="798">
                  <c:v>0.30703707197434205</c:v>
                </c:pt>
                <c:pt idx="799">
                  <c:v>0.29619847184227904</c:v>
                </c:pt>
                <c:pt idx="800">
                  <c:v>0.28613338364305252</c:v>
                </c:pt>
                <c:pt idx="801">
                  <c:v>0.27549287803037448</c:v>
                </c:pt>
                <c:pt idx="802">
                  <c:v>0.265484388265258</c:v>
                </c:pt>
                <c:pt idx="803">
                  <c:v>0.25461748891614</c:v>
                </c:pt>
                <c:pt idx="804">
                  <c:v>0.24388265257994529</c:v>
                </c:pt>
                <c:pt idx="805">
                  <c:v>0.23192151683803414</c:v>
                </c:pt>
                <c:pt idx="806">
                  <c:v>0.21938496368267144</c:v>
                </c:pt>
                <c:pt idx="807">
                  <c:v>0.2076973870389586</c:v>
                </c:pt>
                <c:pt idx="808">
                  <c:v>0.196368267144609</c:v>
                </c:pt>
                <c:pt idx="809">
                  <c:v>0.18664276955004244</c:v>
                </c:pt>
                <c:pt idx="810">
                  <c:v>0.17656824827846429</c:v>
                </c:pt>
                <c:pt idx="811">
                  <c:v>0.16681445146684276</c:v>
                </c:pt>
                <c:pt idx="812">
                  <c:v>0.15790963116687104</c:v>
                </c:pt>
                <c:pt idx="813">
                  <c:v>0.14963682671446091</c:v>
                </c:pt>
                <c:pt idx="814">
                  <c:v>0.14119422695972078</c:v>
                </c:pt>
                <c:pt idx="815">
                  <c:v>0.13240260352796906</c:v>
                </c:pt>
                <c:pt idx="816">
                  <c:v>0.12342231864918404</c:v>
                </c:pt>
                <c:pt idx="817">
                  <c:v>0.11476275823035563</c:v>
                </c:pt>
                <c:pt idx="818">
                  <c:v>0.10750872559192529</c:v>
                </c:pt>
                <c:pt idx="819">
                  <c:v>0.10223563814734458</c:v>
                </c:pt>
                <c:pt idx="820">
                  <c:v>9.6538062446938966E-2</c:v>
                </c:pt>
                <c:pt idx="821">
                  <c:v>9.1049900952740306E-2</c:v>
                </c:pt>
                <c:pt idx="822">
                  <c:v>8.5107065371191393E-2</c:v>
                </c:pt>
                <c:pt idx="823">
                  <c:v>7.9615130648052077E-2</c:v>
                </c:pt>
                <c:pt idx="824">
                  <c:v>7.5774926893689268E-2</c:v>
                </c:pt>
                <c:pt idx="825">
                  <c:v>7.1957362512970469E-2</c:v>
                </c:pt>
                <c:pt idx="826">
                  <c:v>6.8589755683426096E-2</c:v>
                </c:pt>
                <c:pt idx="827">
                  <c:v>6.5427789831148012E-2</c:v>
                </c:pt>
                <c:pt idx="828">
                  <c:v>6.2088482218658619E-2</c:v>
                </c:pt>
                <c:pt idx="829">
                  <c:v>5.8233185548533156E-2</c:v>
                </c:pt>
                <c:pt idx="830">
                  <c:v>5.5357041788510516E-2</c:v>
                </c:pt>
                <c:pt idx="831">
                  <c:v>5.2020564097726631E-2</c:v>
                </c:pt>
                <c:pt idx="832">
                  <c:v>4.829261390434865E-2</c:v>
                </c:pt>
                <c:pt idx="833">
                  <c:v>4.5640033959060466E-2</c:v>
                </c:pt>
                <c:pt idx="834">
                  <c:v>4.3279879256673898E-2</c:v>
                </c:pt>
                <c:pt idx="835">
                  <c:v>4.1738515234411848E-2</c:v>
                </c:pt>
                <c:pt idx="836">
                  <c:v>4.086972927082351E-2</c:v>
                </c:pt>
                <c:pt idx="837">
                  <c:v>3.9748136968210543E-2</c:v>
                </c:pt>
                <c:pt idx="838">
                  <c:v>3.9974530704650506E-2</c:v>
                </c:pt>
                <c:pt idx="839">
                  <c:v>3.8625601358362419E-2</c:v>
                </c:pt>
                <c:pt idx="840">
                  <c:v>3.6420149042543155E-2</c:v>
                </c:pt>
                <c:pt idx="841">
                  <c:v>3.554004339213282E-2</c:v>
                </c:pt>
                <c:pt idx="842">
                  <c:v>3.3418545420243376E-2</c:v>
                </c:pt>
                <c:pt idx="843">
                  <c:v>3.1594189227431374E-2</c:v>
                </c:pt>
                <c:pt idx="844">
                  <c:v>3.0951797000282992E-2</c:v>
                </c:pt>
                <c:pt idx="845">
                  <c:v>2.9807565324026036E-2</c:v>
                </c:pt>
                <c:pt idx="846">
                  <c:v>2.8481275351381945E-2</c:v>
                </c:pt>
                <c:pt idx="847">
                  <c:v>2.7686067352136592E-2</c:v>
                </c:pt>
                <c:pt idx="848">
                  <c:v>2.688425620224507E-2</c:v>
                </c:pt>
                <c:pt idx="849">
                  <c:v>2.711819639656636E-2</c:v>
                </c:pt>
                <c:pt idx="850">
                  <c:v>2.6630506555985284E-2</c:v>
                </c:pt>
                <c:pt idx="851">
                  <c:v>2.6053202528063389E-2</c:v>
                </c:pt>
                <c:pt idx="852">
                  <c:v>2.6063578907650223E-2</c:v>
                </c:pt>
                <c:pt idx="853">
                  <c:v>2.5115555136307897E-2</c:v>
                </c:pt>
                <c:pt idx="854">
                  <c:v>2.4554287331383831E-2</c:v>
                </c:pt>
                <c:pt idx="855">
                  <c:v>2.43637392698802E-2</c:v>
                </c:pt>
                <c:pt idx="856">
                  <c:v>2.3610036788982172E-2</c:v>
                </c:pt>
                <c:pt idx="857">
                  <c:v>2.3116687104990097E-2</c:v>
                </c:pt>
                <c:pt idx="858">
                  <c:v>2.2771436656919157E-2</c:v>
                </c:pt>
                <c:pt idx="859">
                  <c:v>2.270634845769267E-2</c:v>
                </c:pt>
                <c:pt idx="860">
                  <c:v>2.2759173662861995E-2</c:v>
                </c:pt>
                <c:pt idx="861">
                  <c:v>2.3203471370625412E-2</c:v>
                </c:pt>
                <c:pt idx="862">
                  <c:v>2.3228940665974907E-2</c:v>
                </c:pt>
                <c:pt idx="863">
                  <c:v>2.2610131119705688E-2</c:v>
                </c:pt>
                <c:pt idx="864">
                  <c:v>2.2901613055372135E-2</c:v>
                </c:pt>
                <c:pt idx="865">
                  <c:v>2.2220545231581925E-2</c:v>
                </c:pt>
                <c:pt idx="866">
                  <c:v>2.2593151589472692E-2</c:v>
                </c:pt>
                <c:pt idx="867">
                  <c:v>2.3131780020752758E-2</c:v>
                </c:pt>
                <c:pt idx="868">
                  <c:v>2.2714838222809168E-2</c:v>
                </c:pt>
                <c:pt idx="869">
                  <c:v>2.2950665031600793E-2</c:v>
                </c:pt>
                <c:pt idx="870">
                  <c:v>2.2296009810395246E-2</c:v>
                </c:pt>
                <c:pt idx="871">
                  <c:v>2.2071502688425622E-2</c:v>
                </c:pt>
                <c:pt idx="872">
                  <c:v>2.2778039807565324E-2</c:v>
                </c:pt>
                <c:pt idx="873">
                  <c:v>2.3555324969342515E-2</c:v>
                </c:pt>
                <c:pt idx="874">
                  <c:v>2.398735968304877E-2</c:v>
                </c:pt>
                <c:pt idx="875">
                  <c:v>2.4850485803226109E-2</c:v>
                </c:pt>
                <c:pt idx="876">
                  <c:v>2.5031600792378077E-2</c:v>
                </c:pt>
                <c:pt idx="877">
                  <c:v>2.4866522026223942E-2</c:v>
                </c:pt>
                <c:pt idx="878">
                  <c:v>2.4556173945854166E-2</c:v>
                </c:pt>
                <c:pt idx="879">
                  <c:v>2.4780681067823791E-2</c:v>
                </c:pt>
                <c:pt idx="880">
                  <c:v>2.477313460994246E-2</c:v>
                </c:pt>
                <c:pt idx="881">
                  <c:v>2.530232996887086E-2</c:v>
                </c:pt>
                <c:pt idx="882">
                  <c:v>2.6501273464767473E-2</c:v>
                </c:pt>
                <c:pt idx="883">
                  <c:v>2.7215357041788509E-2</c:v>
                </c:pt>
                <c:pt idx="884">
                  <c:v>2.8311480049051978E-2</c:v>
                </c:pt>
                <c:pt idx="885">
                  <c:v>2.9107631355532498E-2</c:v>
                </c:pt>
                <c:pt idx="886">
                  <c:v>2.9186869163286482E-2</c:v>
                </c:pt>
                <c:pt idx="887">
                  <c:v>2.9905669276483349E-2</c:v>
                </c:pt>
                <c:pt idx="888">
                  <c:v>3.0853693047825675E-2</c:v>
                </c:pt>
                <c:pt idx="889">
                  <c:v>3.0928214319403829E-2</c:v>
                </c:pt>
                <c:pt idx="890">
                  <c:v>3.1599849070842373E-2</c:v>
                </c:pt>
                <c:pt idx="891">
                  <c:v>3.2344118479388735E-2</c:v>
                </c:pt>
                <c:pt idx="892">
                  <c:v>3.2919535892840301E-2</c:v>
                </c:pt>
                <c:pt idx="893">
                  <c:v>3.4010942363927932E-2</c:v>
                </c:pt>
                <c:pt idx="894">
                  <c:v>3.4972172436562587E-2</c:v>
                </c:pt>
                <c:pt idx="895">
                  <c:v>3.554004339213282E-2</c:v>
                </c:pt>
                <c:pt idx="896">
                  <c:v>3.6572021507404961E-2</c:v>
                </c:pt>
                <c:pt idx="897">
                  <c:v>3.7300254692953498E-2</c:v>
                </c:pt>
                <c:pt idx="898">
                  <c:v>3.9249127440807469E-2</c:v>
                </c:pt>
                <c:pt idx="899">
                  <c:v>4.1554570323554384E-2</c:v>
                </c:pt>
                <c:pt idx="900">
                  <c:v>4.1907367229506651E-2</c:v>
                </c:pt>
                <c:pt idx="901">
                  <c:v>4.2246014526931421E-2</c:v>
                </c:pt>
                <c:pt idx="902">
                  <c:v>4.2702575228752003E-2</c:v>
                </c:pt>
                <c:pt idx="903">
                  <c:v>4.3006320158475615E-2</c:v>
                </c:pt>
                <c:pt idx="904">
                  <c:v>4.3696821054617488E-2</c:v>
                </c:pt>
                <c:pt idx="905">
                  <c:v>4.4866522026223939E-2</c:v>
                </c:pt>
                <c:pt idx="906">
                  <c:v>4.6056032449768892E-2</c:v>
                </c:pt>
                <c:pt idx="907">
                  <c:v>4.7605886237147441E-2</c:v>
                </c:pt>
                <c:pt idx="908">
                  <c:v>4.8502028110555609E-2</c:v>
                </c:pt>
                <c:pt idx="909">
                  <c:v>5.0910291481935668E-2</c:v>
                </c:pt>
                <c:pt idx="910">
                  <c:v>5.1513064805207058E-2</c:v>
                </c:pt>
                <c:pt idx="911">
                  <c:v>5.2090368833128953E-2</c:v>
                </c:pt>
                <c:pt idx="912">
                  <c:v>5.293462880860296E-2</c:v>
                </c:pt>
                <c:pt idx="913">
                  <c:v>5.3113857183284596E-2</c:v>
                </c:pt>
                <c:pt idx="914">
                  <c:v>5.3687387982265827E-2</c:v>
                </c:pt>
                <c:pt idx="915">
                  <c:v>5.5137251202716724E-2</c:v>
                </c:pt>
                <c:pt idx="916">
                  <c:v>5.6381473445901331E-2</c:v>
                </c:pt>
                <c:pt idx="917">
                  <c:v>5.7779454768418073E-2</c:v>
                </c:pt>
                <c:pt idx="918">
                  <c:v>6.0146212621450805E-2</c:v>
                </c:pt>
                <c:pt idx="919">
                  <c:v>6.1784737288935007E-2</c:v>
                </c:pt>
                <c:pt idx="920">
                  <c:v>6.3607206867276667E-2</c:v>
                </c:pt>
                <c:pt idx="921">
                  <c:v>6.6400339590604665E-2</c:v>
                </c:pt>
                <c:pt idx="922">
                  <c:v>6.8377511555513637E-2</c:v>
                </c:pt>
                <c:pt idx="923">
                  <c:v>7.0325440996132443E-2</c:v>
                </c:pt>
                <c:pt idx="924">
                  <c:v>7.3085557966229606E-2</c:v>
                </c:pt>
                <c:pt idx="925">
                  <c:v>7.5344778794453351E-2</c:v>
                </c:pt>
                <c:pt idx="926">
                  <c:v>7.733893028959532E-2</c:v>
                </c:pt>
                <c:pt idx="927">
                  <c:v>7.86878596358834E-2</c:v>
                </c:pt>
                <c:pt idx="928">
                  <c:v>7.9707574757098387E-2</c:v>
                </c:pt>
                <c:pt idx="929">
                  <c:v>8.016130553721347E-2</c:v>
                </c:pt>
                <c:pt idx="930">
                  <c:v>8.0996132440335822E-2</c:v>
                </c:pt>
                <c:pt idx="931">
                  <c:v>8.3153476087161587E-2</c:v>
                </c:pt>
                <c:pt idx="932">
                  <c:v>8.5565512687482317E-2</c:v>
                </c:pt>
                <c:pt idx="933">
                  <c:v>8.8585039147250258E-2</c:v>
                </c:pt>
                <c:pt idx="934">
                  <c:v>9.2678049240637675E-2</c:v>
                </c:pt>
                <c:pt idx="935">
                  <c:v>9.6500330157532302E-2</c:v>
                </c:pt>
                <c:pt idx="936">
                  <c:v>9.8490708423733614E-2</c:v>
                </c:pt>
                <c:pt idx="937">
                  <c:v>0.10170738609565136</c:v>
                </c:pt>
                <c:pt idx="938">
                  <c:v>0.10461277237996415</c:v>
                </c:pt>
                <c:pt idx="939">
                  <c:v>0.10682954438260542</c:v>
                </c:pt>
                <c:pt idx="940">
                  <c:v>0.11017828506744647</c:v>
                </c:pt>
                <c:pt idx="941">
                  <c:v>0.112696915385341</c:v>
                </c:pt>
                <c:pt idx="942">
                  <c:v>0.11507404961796057</c:v>
                </c:pt>
                <c:pt idx="943">
                  <c:v>0.11678143571361192</c:v>
                </c:pt>
                <c:pt idx="944">
                  <c:v>0.12018677483256296</c:v>
                </c:pt>
                <c:pt idx="945">
                  <c:v>0.12304499575511745</c:v>
                </c:pt>
                <c:pt idx="946">
                  <c:v>0.12622394113762853</c:v>
                </c:pt>
                <c:pt idx="947">
                  <c:v>0.12962928025657958</c:v>
                </c:pt>
                <c:pt idx="948">
                  <c:v>0.1322328082256391</c:v>
                </c:pt>
                <c:pt idx="949">
                  <c:v>0.13587397415338176</c:v>
                </c:pt>
                <c:pt idx="950">
                  <c:v>0.13944910857466278</c:v>
                </c:pt>
                <c:pt idx="951">
                  <c:v>0.14325063673238372</c:v>
                </c:pt>
                <c:pt idx="952">
                  <c:v>0.14865578718988776</c:v>
                </c:pt>
                <c:pt idx="953">
                  <c:v>0.15254221299877371</c:v>
                </c:pt>
                <c:pt idx="954">
                  <c:v>0.15590038675596643</c:v>
                </c:pt>
                <c:pt idx="955">
                  <c:v>0.15998490708423735</c:v>
                </c:pt>
                <c:pt idx="956">
                  <c:v>0.16495613621356475</c:v>
                </c:pt>
                <c:pt idx="957">
                  <c:v>0.16853127063484577</c:v>
                </c:pt>
                <c:pt idx="958">
                  <c:v>0.17388925573059144</c:v>
                </c:pt>
                <c:pt idx="959">
                  <c:v>0.17994528818036035</c:v>
                </c:pt>
                <c:pt idx="960">
                  <c:v>0.18277520988585982</c:v>
                </c:pt>
                <c:pt idx="961">
                  <c:v>0.18703895858881237</c:v>
                </c:pt>
                <c:pt idx="962">
                  <c:v>0.19318932176209791</c:v>
                </c:pt>
                <c:pt idx="963">
                  <c:v>0.19649089708518064</c:v>
                </c:pt>
                <c:pt idx="964">
                  <c:v>0.20239600037732289</c:v>
                </c:pt>
                <c:pt idx="965">
                  <c:v>0.20668804829733045</c:v>
                </c:pt>
                <c:pt idx="966">
                  <c:v>0.20999905669276483</c:v>
                </c:pt>
                <c:pt idx="967">
                  <c:v>0.21518724648618054</c:v>
                </c:pt>
                <c:pt idx="968">
                  <c:v>0.22037543627959627</c:v>
                </c:pt>
                <c:pt idx="969">
                  <c:v>0.22873313838317139</c:v>
                </c:pt>
                <c:pt idx="970">
                  <c:v>0.23657202150740497</c:v>
                </c:pt>
                <c:pt idx="971">
                  <c:v>0.24317517215357043</c:v>
                </c:pt>
                <c:pt idx="972">
                  <c:v>0.24880671634751439</c:v>
                </c:pt>
                <c:pt idx="973">
                  <c:v>0.25326855956985189</c:v>
                </c:pt>
                <c:pt idx="974">
                  <c:v>0.26079615130648054</c:v>
                </c:pt>
                <c:pt idx="975">
                  <c:v>0.26760682954438259</c:v>
                </c:pt>
                <c:pt idx="976">
                  <c:v>0.27494575983397795</c:v>
                </c:pt>
                <c:pt idx="977">
                  <c:v>0.28319969814168472</c:v>
                </c:pt>
                <c:pt idx="978">
                  <c:v>0.28799169889633053</c:v>
                </c:pt>
                <c:pt idx="979">
                  <c:v>0.29467974719366097</c:v>
                </c:pt>
                <c:pt idx="980">
                  <c:v>0.30276389019903782</c:v>
                </c:pt>
                <c:pt idx="981">
                  <c:v>0.31162154513725121</c:v>
                </c:pt>
                <c:pt idx="982">
                  <c:v>0.32310159418922746</c:v>
                </c:pt>
                <c:pt idx="983">
                  <c:v>0.33260069804735404</c:v>
                </c:pt>
                <c:pt idx="984">
                  <c:v>0.34047731346099425</c:v>
                </c:pt>
                <c:pt idx="985">
                  <c:v>0.34798603905291953</c:v>
                </c:pt>
                <c:pt idx="986">
                  <c:v>0.35394774077917179</c:v>
                </c:pt>
                <c:pt idx="987">
                  <c:v>0.36345627770965006</c:v>
                </c:pt>
                <c:pt idx="988">
                  <c:v>0.37436090934817468</c:v>
                </c:pt>
                <c:pt idx="989">
                  <c:v>0.38472785586265446</c:v>
                </c:pt>
                <c:pt idx="990">
                  <c:v>0.39405716441845107</c:v>
                </c:pt>
                <c:pt idx="991">
                  <c:v>0.39974530704650507</c:v>
                </c:pt>
                <c:pt idx="992">
                  <c:v>0.40600886708801054</c:v>
                </c:pt>
                <c:pt idx="993">
                  <c:v>0.41251768701065938</c:v>
                </c:pt>
                <c:pt idx="994">
                  <c:v>0.42118668050183944</c:v>
                </c:pt>
                <c:pt idx="995">
                  <c:v>0.43046882369587774</c:v>
                </c:pt>
                <c:pt idx="996">
                  <c:v>0.43854353362890292</c:v>
                </c:pt>
                <c:pt idx="997">
                  <c:v>0.44854259032166777</c:v>
                </c:pt>
                <c:pt idx="998">
                  <c:v>0.45339118951042356</c:v>
                </c:pt>
                <c:pt idx="999">
                  <c:v>0.45973021413074239</c:v>
                </c:pt>
                <c:pt idx="1000">
                  <c:v>0.46505046693708141</c:v>
                </c:pt>
                <c:pt idx="1001">
                  <c:v>0.46795585322139421</c:v>
                </c:pt>
                <c:pt idx="1002">
                  <c:v>0.47304971229129328</c:v>
                </c:pt>
                <c:pt idx="1003">
                  <c:v>0.4754362795962645</c:v>
                </c:pt>
                <c:pt idx="1004">
                  <c:v>0.47852089425525896</c:v>
                </c:pt>
                <c:pt idx="1005">
                  <c:v>0.48210546174889163</c:v>
                </c:pt>
                <c:pt idx="1006">
                  <c:v>0.48486935194792946</c:v>
                </c:pt>
                <c:pt idx="1007">
                  <c:v>0.48987831336666354</c:v>
                </c:pt>
                <c:pt idx="1008">
                  <c:v>0.49520799924535419</c:v>
                </c:pt>
                <c:pt idx="1009">
                  <c:v>0.49974530704650505</c:v>
                </c:pt>
                <c:pt idx="1010">
                  <c:v>0.50717856805961703</c:v>
                </c:pt>
                <c:pt idx="1011">
                  <c:v>0.51385718328459584</c:v>
                </c:pt>
                <c:pt idx="1012">
                  <c:v>0.51863975096688997</c:v>
                </c:pt>
                <c:pt idx="1013">
                  <c:v>0.52509197245542871</c:v>
                </c:pt>
                <c:pt idx="1014">
                  <c:v>0.52932742194132631</c:v>
                </c:pt>
                <c:pt idx="1015">
                  <c:v>0.53517592679935855</c:v>
                </c:pt>
                <c:pt idx="1016">
                  <c:v>0.5442788416187152</c:v>
                </c:pt>
                <c:pt idx="1017">
                  <c:v>0.55488161494198662</c:v>
                </c:pt>
                <c:pt idx="1018">
                  <c:v>0.56515423073294968</c:v>
                </c:pt>
                <c:pt idx="1019">
                  <c:v>0.57606829544382609</c:v>
                </c:pt>
                <c:pt idx="1020">
                  <c:v>0.58612395057070088</c:v>
                </c:pt>
                <c:pt idx="1021">
                  <c:v>0.5913215734364683</c:v>
                </c:pt>
                <c:pt idx="1022">
                  <c:v>0.59533062918592583</c:v>
                </c:pt>
                <c:pt idx="1023">
                  <c:v>0.59858503914725025</c:v>
                </c:pt>
                <c:pt idx="1024">
                  <c:v>0.6019243467597396</c:v>
                </c:pt>
                <c:pt idx="1025">
                  <c:v>0.60451844165644752</c:v>
                </c:pt>
                <c:pt idx="1026">
                  <c:v>0.60835770210357509</c:v>
                </c:pt>
                <c:pt idx="1027">
                  <c:v>0.61006508819922645</c:v>
                </c:pt>
                <c:pt idx="1028">
                  <c:v>0.60699933968493536</c:v>
                </c:pt>
                <c:pt idx="1029">
                  <c:v>0.60254692953494948</c:v>
                </c:pt>
                <c:pt idx="1030">
                  <c:v>0.59424582586548436</c:v>
                </c:pt>
                <c:pt idx="1031">
                  <c:v>0.58470898971795116</c:v>
                </c:pt>
                <c:pt idx="1032">
                  <c:v>0.57453070465050471</c:v>
                </c:pt>
                <c:pt idx="1033">
                  <c:v>0.55935289123667575</c:v>
                </c:pt>
                <c:pt idx="1034">
                  <c:v>0.54416564475049523</c:v>
                </c:pt>
                <c:pt idx="1035">
                  <c:v>0.52516743703424207</c:v>
                </c:pt>
                <c:pt idx="1036">
                  <c:v>0.50543344967455905</c:v>
                </c:pt>
                <c:pt idx="1037">
                  <c:v>0.48648240732006415</c:v>
                </c:pt>
                <c:pt idx="1038">
                  <c:v>0.4656636166399396</c:v>
                </c:pt>
                <c:pt idx="1039">
                  <c:v>0.44424110932930855</c:v>
                </c:pt>
                <c:pt idx="1040">
                  <c:v>0.42160173568531273</c:v>
                </c:pt>
                <c:pt idx="1041">
                  <c:v>0.3977926610697104</c:v>
                </c:pt>
                <c:pt idx="1042">
                  <c:v>0.37603999622677103</c:v>
                </c:pt>
                <c:pt idx="1043">
                  <c:v>0.35553249693425149</c:v>
                </c:pt>
                <c:pt idx="1044">
                  <c:v>0.33666635223092162</c:v>
                </c:pt>
                <c:pt idx="1045">
                  <c:v>0.31995094802377133</c:v>
                </c:pt>
                <c:pt idx="1046">
                  <c:v>0.30187718139798131</c:v>
                </c:pt>
                <c:pt idx="1047">
                  <c:v>0.28483161965852277</c:v>
                </c:pt>
                <c:pt idx="1048">
                  <c:v>0.26982360154702384</c:v>
                </c:pt>
                <c:pt idx="1049">
                  <c:v>0.2541552683709084</c:v>
                </c:pt>
                <c:pt idx="1050">
                  <c:v>0.23826054145835299</c:v>
                </c:pt>
                <c:pt idx="1051">
                  <c:v>0.2251580039618904</c:v>
                </c:pt>
                <c:pt idx="1052">
                  <c:v>0.21312140364116594</c:v>
                </c:pt>
                <c:pt idx="1053">
                  <c:v>0.20191491368738798</c:v>
                </c:pt>
                <c:pt idx="1054">
                  <c:v>0.19359494387321952</c:v>
                </c:pt>
                <c:pt idx="1055">
                  <c:v>0.18668050183944912</c:v>
                </c:pt>
                <c:pt idx="1056">
                  <c:v>0.17910574474106217</c:v>
                </c:pt>
                <c:pt idx="1057">
                  <c:v>0.17204037354966512</c:v>
                </c:pt>
                <c:pt idx="1058">
                  <c:v>0.16777662484671257</c:v>
                </c:pt>
                <c:pt idx="1059">
                  <c:v>0.16189982077162532</c:v>
                </c:pt>
                <c:pt idx="1060">
                  <c:v>0.15741911140458448</c:v>
                </c:pt>
                <c:pt idx="1061">
                  <c:v>0.15368361475332515</c:v>
                </c:pt>
                <c:pt idx="1062">
                  <c:v>0.14957079520799924</c:v>
                </c:pt>
                <c:pt idx="1063">
                  <c:v>0.14707103103480804</c:v>
                </c:pt>
                <c:pt idx="1064">
                  <c:v>0.14559947174794829</c:v>
                </c:pt>
                <c:pt idx="1065">
                  <c:v>0.14372229034996697</c:v>
                </c:pt>
                <c:pt idx="1066">
                  <c:v>0.14109989623620414</c:v>
                </c:pt>
                <c:pt idx="1067">
                  <c:v>0.13862843128006791</c:v>
                </c:pt>
                <c:pt idx="1068">
                  <c:v>0.13661918686916327</c:v>
                </c:pt>
                <c:pt idx="1069">
                  <c:v>0.13677011602678993</c:v>
                </c:pt>
                <c:pt idx="1070">
                  <c:v>0.13735496651259316</c:v>
                </c:pt>
                <c:pt idx="1071">
                  <c:v>0.13982643146872936</c:v>
                </c:pt>
                <c:pt idx="1072">
                  <c:v>0.14160928214319404</c:v>
                </c:pt>
                <c:pt idx="1073">
                  <c:v>0.14036411659277426</c:v>
                </c:pt>
                <c:pt idx="1074">
                  <c:v>0.13895858881237619</c:v>
                </c:pt>
                <c:pt idx="1075">
                  <c:v>0.13739269880199981</c:v>
                </c:pt>
                <c:pt idx="1076">
                  <c:v>0.13626073011980003</c:v>
                </c:pt>
                <c:pt idx="1077">
                  <c:v>0.13703424205263653</c:v>
                </c:pt>
                <c:pt idx="1078">
                  <c:v>0.13861899820771625</c:v>
                </c:pt>
                <c:pt idx="1079">
                  <c:v>0.14126969153853411</c:v>
                </c:pt>
                <c:pt idx="1080">
                  <c:v>0.1411093293085558</c:v>
                </c:pt>
                <c:pt idx="1081">
                  <c:v>0.14149608527497406</c:v>
                </c:pt>
                <c:pt idx="1082">
                  <c:v>0.14403358173757191</c:v>
                </c:pt>
                <c:pt idx="1083">
                  <c:v>0.14534477879445334</c:v>
                </c:pt>
                <c:pt idx="1084">
                  <c:v>0.14819356664465616</c:v>
                </c:pt>
                <c:pt idx="1085">
                  <c:v>0.15123101594189228</c:v>
                </c:pt>
                <c:pt idx="1086">
                  <c:v>0.15274030751815867</c:v>
                </c:pt>
                <c:pt idx="1087">
                  <c:v>0.15498537873785492</c:v>
                </c:pt>
                <c:pt idx="1088">
                  <c:v>0.15555136307895481</c:v>
                </c:pt>
                <c:pt idx="1089">
                  <c:v>0.15746627676634281</c:v>
                </c:pt>
                <c:pt idx="1090">
                  <c:v>0.15925856051315915</c:v>
                </c:pt>
                <c:pt idx="1091">
                  <c:v>0.16190925384397697</c:v>
                </c:pt>
                <c:pt idx="1092">
                  <c:v>0.16561645127818131</c:v>
                </c:pt>
                <c:pt idx="1093">
                  <c:v>0.16809734930666917</c:v>
                </c:pt>
                <c:pt idx="1094">
                  <c:v>0.16958777473823225</c:v>
                </c:pt>
                <c:pt idx="1095">
                  <c:v>0.17219130270729177</c:v>
                </c:pt>
                <c:pt idx="1096">
                  <c:v>0.17440807470993303</c:v>
                </c:pt>
                <c:pt idx="1097">
                  <c:v>0.1760022639373644</c:v>
                </c:pt>
                <c:pt idx="1098">
                  <c:v>0.17939816998396377</c:v>
                </c:pt>
                <c:pt idx="1099">
                  <c:v>0.18273747759645317</c:v>
                </c:pt>
                <c:pt idx="1100">
                  <c:v>0.18323743043109142</c:v>
                </c:pt>
                <c:pt idx="1101">
                  <c:v>0.18662390340533913</c:v>
                </c:pt>
                <c:pt idx="1102">
                  <c:v>0.18985001414960853</c:v>
                </c:pt>
                <c:pt idx="1103">
                  <c:v>0.19277426657862465</c:v>
                </c:pt>
                <c:pt idx="1104">
                  <c:v>0.19667955853221394</c:v>
                </c:pt>
                <c:pt idx="1105">
                  <c:v>0.19934911800773511</c:v>
                </c:pt>
                <c:pt idx="1106">
                  <c:v>0.20166022073389303</c:v>
                </c:pt>
                <c:pt idx="1107">
                  <c:v>0.20149042543156306</c:v>
                </c:pt>
                <c:pt idx="1108">
                  <c:v>0.20260352796905953</c:v>
                </c:pt>
                <c:pt idx="1109">
                  <c:v>0.20457504009055749</c:v>
                </c:pt>
                <c:pt idx="1110">
                  <c:v>0.20687670974436373</c:v>
                </c:pt>
                <c:pt idx="1111">
                  <c:v>0.20960286765399491</c:v>
                </c:pt>
                <c:pt idx="1112">
                  <c:v>0.21414017545514574</c:v>
                </c:pt>
                <c:pt idx="1113">
                  <c:v>0.21706442788416186</c:v>
                </c:pt>
                <c:pt idx="1114">
                  <c:v>0.2195075936232431</c:v>
                </c:pt>
                <c:pt idx="1115">
                  <c:v>0.22279030280162249</c:v>
                </c:pt>
                <c:pt idx="1116">
                  <c:v>0.22446938968021884</c:v>
                </c:pt>
                <c:pt idx="1117">
                  <c:v>0.22711064993868502</c:v>
                </c:pt>
                <c:pt idx="1118">
                  <c:v>0.23142156400339592</c:v>
                </c:pt>
                <c:pt idx="1119">
                  <c:v>0.23533628902933684</c:v>
                </c:pt>
                <c:pt idx="1120">
                  <c:v>0.24130742382794076</c:v>
                </c:pt>
                <c:pt idx="1121">
                  <c:v>0.2450617866239034</c:v>
                </c:pt>
                <c:pt idx="1122">
                  <c:v>0.24626921988491651</c:v>
                </c:pt>
                <c:pt idx="1123">
                  <c:v>0.24878785020281105</c:v>
                </c:pt>
                <c:pt idx="1124">
                  <c:v>0.2502782756343741</c:v>
                </c:pt>
                <c:pt idx="1125">
                  <c:v>0.25202339401943213</c:v>
                </c:pt>
                <c:pt idx="1126">
                  <c:v>0.25694745778700123</c:v>
                </c:pt>
                <c:pt idx="1127">
                  <c:v>0.26089991510234883</c:v>
                </c:pt>
                <c:pt idx="1128">
                  <c:v>0.26246580511272521</c:v>
                </c:pt>
                <c:pt idx="1129">
                  <c:v>0.26655032544099611</c:v>
                </c:pt>
                <c:pt idx="1130">
                  <c:v>0.27019149136873882</c:v>
                </c:pt>
                <c:pt idx="1131">
                  <c:v>0.27290821620601829</c:v>
                </c:pt>
                <c:pt idx="1132">
                  <c:v>0.27716253183661921</c:v>
                </c:pt>
                <c:pt idx="1133">
                  <c:v>0.28235072163003488</c:v>
                </c:pt>
                <c:pt idx="1134">
                  <c:v>0.28922743137439866</c:v>
                </c:pt>
                <c:pt idx="1135">
                  <c:v>0.29842467691727198</c:v>
                </c:pt>
                <c:pt idx="1136">
                  <c:v>0.3081596075841902</c:v>
                </c:pt>
                <c:pt idx="1137">
                  <c:v>0.31726252240354685</c:v>
                </c:pt>
                <c:pt idx="1138">
                  <c:v>0.32600698047354021</c:v>
                </c:pt>
                <c:pt idx="1139">
                  <c:v>0.33352513913781717</c:v>
                </c:pt>
                <c:pt idx="1140">
                  <c:v>0.34304310914064712</c:v>
                </c:pt>
                <c:pt idx="1141">
                  <c:v>0.3544288274691067</c:v>
                </c:pt>
                <c:pt idx="1142">
                  <c:v>0.36760682954438262</c:v>
                </c:pt>
                <c:pt idx="1143">
                  <c:v>0.37929440618809546</c:v>
                </c:pt>
                <c:pt idx="1144">
                  <c:v>0.39058579379303837</c:v>
                </c:pt>
                <c:pt idx="1145">
                  <c:v>0.40326384303367607</c:v>
                </c:pt>
                <c:pt idx="1146">
                  <c:v>0.41687576643712859</c:v>
                </c:pt>
                <c:pt idx="1147">
                  <c:v>0.43128950099047259</c:v>
                </c:pt>
                <c:pt idx="1148">
                  <c:v>0.44764644844825957</c:v>
                </c:pt>
                <c:pt idx="1149">
                  <c:v>0.46110744269408549</c:v>
                </c:pt>
                <c:pt idx="1150">
                  <c:v>0.47445524007169138</c:v>
                </c:pt>
                <c:pt idx="1151">
                  <c:v>0.48687859635883407</c:v>
                </c:pt>
                <c:pt idx="1152">
                  <c:v>0.49922648806716347</c:v>
                </c:pt>
                <c:pt idx="1153">
                  <c:v>0.5145929629280257</c:v>
                </c:pt>
                <c:pt idx="1154">
                  <c:v>0.52587491746061688</c:v>
                </c:pt>
                <c:pt idx="1155">
                  <c:v>0.53630789548155833</c:v>
                </c:pt>
                <c:pt idx="1156">
                  <c:v>0.54618432223375157</c:v>
                </c:pt>
                <c:pt idx="1157">
                  <c:v>0.55701348929346284</c:v>
                </c:pt>
                <c:pt idx="1158">
                  <c:v>0.56867276672012079</c:v>
                </c:pt>
                <c:pt idx="1159">
                  <c:v>0.57996415432506365</c:v>
                </c:pt>
                <c:pt idx="1160">
                  <c:v>0.5932553532685596</c:v>
                </c:pt>
                <c:pt idx="1161">
                  <c:v>0.60297141779077446</c:v>
                </c:pt>
                <c:pt idx="1162">
                  <c:v>0.60895198566173003</c:v>
                </c:pt>
                <c:pt idx="1163">
                  <c:v>0.61473445901330059</c:v>
                </c:pt>
                <c:pt idx="1164">
                  <c:v>0.62311102726157908</c:v>
                </c:pt>
                <c:pt idx="1165">
                  <c:v>0.62794076030563151</c:v>
                </c:pt>
                <c:pt idx="1166">
                  <c:v>0.6352419583058202</c:v>
                </c:pt>
                <c:pt idx="1167">
                  <c:v>0.64489199132157349</c:v>
                </c:pt>
                <c:pt idx="1168">
                  <c:v>0.65020281105556077</c:v>
                </c:pt>
                <c:pt idx="1169">
                  <c:v>0.65807942646920103</c:v>
                </c:pt>
                <c:pt idx="1170">
                  <c:v>0.66320158475615509</c:v>
                </c:pt>
                <c:pt idx="1171">
                  <c:v>0.6690123573247807</c:v>
                </c:pt>
                <c:pt idx="1172">
                  <c:v>0.67338930289595322</c:v>
                </c:pt>
                <c:pt idx="1173">
                  <c:v>0.67766248467125745</c:v>
                </c:pt>
                <c:pt idx="1174">
                  <c:v>0.68513347797377611</c:v>
                </c:pt>
                <c:pt idx="1175">
                  <c:v>0.68877464390151877</c:v>
                </c:pt>
                <c:pt idx="1176">
                  <c:v>0.69279313272332799</c:v>
                </c:pt>
                <c:pt idx="1177">
                  <c:v>0.69656636166399399</c:v>
                </c:pt>
                <c:pt idx="1178">
                  <c:v>0.70177341760211298</c:v>
                </c:pt>
                <c:pt idx="1179">
                  <c:v>0.70985756060748983</c:v>
                </c:pt>
                <c:pt idx="1180">
                  <c:v>0.71963022356381479</c:v>
                </c:pt>
                <c:pt idx="1181">
                  <c:v>0.72965757947363452</c:v>
                </c:pt>
                <c:pt idx="1182">
                  <c:v>0.73661918686916328</c:v>
                </c:pt>
                <c:pt idx="1183">
                  <c:v>0.74146778605791908</c:v>
                </c:pt>
                <c:pt idx="1184">
                  <c:v>0.74596736156966326</c:v>
                </c:pt>
                <c:pt idx="1185">
                  <c:v>0.7530893311951703</c:v>
                </c:pt>
                <c:pt idx="1186">
                  <c:v>0.75999434015658895</c:v>
                </c:pt>
                <c:pt idx="1187">
                  <c:v>0.76539005754174139</c:v>
                </c:pt>
                <c:pt idx="1188">
                  <c:v>0.77382322422412975</c:v>
                </c:pt>
                <c:pt idx="1189">
                  <c:v>0.78207716253183657</c:v>
                </c:pt>
                <c:pt idx="1190">
                  <c:v>0.78749174606169225</c:v>
                </c:pt>
                <c:pt idx="1191">
                  <c:v>0.79726440901801721</c:v>
                </c:pt>
                <c:pt idx="1192">
                  <c:v>0.80812187529478352</c:v>
                </c:pt>
                <c:pt idx="1193">
                  <c:v>0.81627204980662205</c:v>
                </c:pt>
                <c:pt idx="1194">
                  <c:v>0.82479011414017545</c:v>
                </c:pt>
                <c:pt idx="1195">
                  <c:v>0.83303461937553058</c:v>
                </c:pt>
                <c:pt idx="1196">
                  <c:v>0.8419017073860956</c:v>
                </c:pt>
                <c:pt idx="1197">
                  <c:v>0.85058013394962739</c:v>
                </c:pt>
                <c:pt idx="1198">
                  <c:v>0.85619281199886799</c:v>
                </c:pt>
                <c:pt idx="1199">
                  <c:v>0.86421092349778328</c:v>
                </c:pt>
                <c:pt idx="1200">
                  <c:v>0.87099330251863027</c:v>
                </c:pt>
                <c:pt idx="1201">
                  <c:v>0.87553061031978119</c:v>
                </c:pt>
                <c:pt idx="1202">
                  <c:v>0.88008678426563536</c:v>
                </c:pt>
                <c:pt idx="1203">
                  <c:v>0.88912366757853034</c:v>
                </c:pt>
                <c:pt idx="1204">
                  <c:v>0.8955758890670692</c:v>
                </c:pt>
                <c:pt idx="1205">
                  <c:v>0.89925478728421848</c:v>
                </c:pt>
                <c:pt idx="1206">
                  <c:v>0.90872559192529012</c:v>
                </c:pt>
                <c:pt idx="1207">
                  <c:v>0.91742288463352517</c:v>
                </c:pt>
                <c:pt idx="1208">
                  <c:v>0.92412036600320724</c:v>
                </c:pt>
                <c:pt idx="1209">
                  <c:v>0.93525139137817193</c:v>
                </c:pt>
                <c:pt idx="1210">
                  <c:v>0.94566550325441001</c:v>
                </c:pt>
                <c:pt idx="1211">
                  <c:v>0.94962739364210924</c:v>
                </c:pt>
                <c:pt idx="1212">
                  <c:v>0.95575889067069142</c:v>
                </c:pt>
                <c:pt idx="1213">
                  <c:v>0.96453164795773982</c:v>
                </c:pt>
                <c:pt idx="1214">
                  <c:v>0.97264409018017173</c:v>
                </c:pt>
                <c:pt idx="1215">
                  <c:v>0.97990755589095369</c:v>
                </c:pt>
                <c:pt idx="1216">
                  <c:v>0.98594472219601925</c:v>
                </c:pt>
                <c:pt idx="1217">
                  <c:v>0.98924629751910198</c:v>
                </c:pt>
                <c:pt idx="1218">
                  <c:v>0.99141590415998493</c:v>
                </c:pt>
                <c:pt idx="1219">
                  <c:v>0.99169889633053487</c:v>
                </c:pt>
                <c:pt idx="1220">
                  <c:v>0.99424582586548438</c:v>
                </c:pt>
                <c:pt idx="1221">
                  <c:v>0.99783039335911705</c:v>
                </c:pt>
                <c:pt idx="1222">
                  <c:v>0.99943401565890011</c:v>
                </c:pt>
                <c:pt idx="1223">
                  <c:v>1</c:v>
                </c:pt>
                <c:pt idx="1224">
                  <c:v>0.99867936987076689</c:v>
                </c:pt>
                <c:pt idx="1225">
                  <c:v>0.99858503914725028</c:v>
                </c:pt>
                <c:pt idx="1226">
                  <c:v>0.99688708612395061</c:v>
                </c:pt>
                <c:pt idx="1227">
                  <c:v>0.99254787284218471</c:v>
                </c:pt>
                <c:pt idx="1228">
                  <c:v>0.9924535421186681</c:v>
                </c:pt>
                <c:pt idx="1229">
                  <c:v>0.98915196679558537</c:v>
                </c:pt>
                <c:pt idx="1230">
                  <c:v>0.98745401377228559</c:v>
                </c:pt>
                <c:pt idx="1231">
                  <c:v>0.98236015470238658</c:v>
                </c:pt>
                <c:pt idx="1232">
                  <c:v>0.97613432695028768</c:v>
                </c:pt>
                <c:pt idx="1233">
                  <c:v>0.97179511366852189</c:v>
                </c:pt>
                <c:pt idx="1234">
                  <c:v>0.96339967927554004</c:v>
                </c:pt>
                <c:pt idx="1235">
                  <c:v>0.95755117441750781</c:v>
                </c:pt>
                <c:pt idx="1236">
                  <c:v>0.95160833883595886</c:v>
                </c:pt>
                <c:pt idx="1237">
                  <c:v>0.93929817941703608</c:v>
                </c:pt>
                <c:pt idx="1238">
                  <c:v>0.92527120083011039</c:v>
                </c:pt>
                <c:pt idx="1239">
                  <c:v>0.91142345061786623</c:v>
                </c:pt>
                <c:pt idx="1240">
                  <c:v>0.89762286576738048</c:v>
                </c:pt>
                <c:pt idx="1241">
                  <c:v>0.88513347797377606</c:v>
                </c:pt>
                <c:pt idx="1242">
                  <c:v>0.87151212149797186</c:v>
                </c:pt>
                <c:pt idx="1243">
                  <c:v>0.8554758985001415</c:v>
                </c:pt>
                <c:pt idx="1244">
                  <c:v>0.83815677766248464</c:v>
                </c:pt>
                <c:pt idx="1245">
                  <c:v>0.8206301292330912</c:v>
                </c:pt>
                <c:pt idx="1246">
                  <c:v>0.80582020564097723</c:v>
                </c:pt>
                <c:pt idx="1247">
                  <c:v>0.78975568342609193</c:v>
                </c:pt>
                <c:pt idx="1248">
                  <c:v>0.76954060937647395</c:v>
                </c:pt>
                <c:pt idx="1249">
                  <c:v>0.74880671634751439</c:v>
                </c:pt>
                <c:pt idx="1250">
                  <c:v>0.72876143760022638</c:v>
                </c:pt>
                <c:pt idx="1251">
                  <c:v>0.70705593811904532</c:v>
                </c:pt>
                <c:pt idx="1252">
                  <c:v>0.68983114800490519</c:v>
                </c:pt>
                <c:pt idx="1253">
                  <c:v>0.67265352325252337</c:v>
                </c:pt>
                <c:pt idx="1254">
                  <c:v>0.6532025280633903</c:v>
                </c:pt>
                <c:pt idx="1255">
                  <c:v>0.63217620979152911</c:v>
                </c:pt>
                <c:pt idx="1256">
                  <c:v>0.60962173379869822</c:v>
                </c:pt>
                <c:pt idx="1257">
                  <c:v>0.58645410810300913</c:v>
                </c:pt>
                <c:pt idx="1258">
                  <c:v>0.56400339590604665</c:v>
                </c:pt>
                <c:pt idx="1259">
                  <c:v>0.54473162909159512</c:v>
                </c:pt>
                <c:pt idx="1260">
                  <c:v>0.52468635034430711</c:v>
                </c:pt>
                <c:pt idx="1261">
                  <c:v>0.50384869351947925</c:v>
                </c:pt>
                <c:pt idx="1262">
                  <c:v>0.48362418639750965</c:v>
                </c:pt>
                <c:pt idx="1263">
                  <c:v>0.46239977360626355</c:v>
                </c:pt>
                <c:pt idx="1264">
                  <c:v>0.44143005376851241</c:v>
                </c:pt>
                <c:pt idx="1265">
                  <c:v>0.42260164135458916</c:v>
                </c:pt>
                <c:pt idx="1266">
                  <c:v>0.40228280350910289</c:v>
                </c:pt>
                <c:pt idx="1267">
                  <c:v>0.38269031223469485</c:v>
                </c:pt>
                <c:pt idx="1268">
                  <c:v>0.36472974247712481</c:v>
                </c:pt>
                <c:pt idx="1269">
                  <c:v>0.34607112536553153</c:v>
                </c:pt>
                <c:pt idx="1270">
                  <c:v>0.32822375247618152</c:v>
                </c:pt>
                <c:pt idx="1271">
                  <c:v>0.31192340345250447</c:v>
                </c:pt>
                <c:pt idx="1272">
                  <c:v>0.29428355815489105</c:v>
                </c:pt>
                <c:pt idx="1273">
                  <c:v>0.27860579190642393</c:v>
                </c:pt>
                <c:pt idx="1274">
                  <c:v>0.26541835675879633</c:v>
                </c:pt>
                <c:pt idx="1275">
                  <c:v>0.25188189793415716</c:v>
                </c:pt>
                <c:pt idx="1276">
                  <c:v>0.23736439958494482</c:v>
                </c:pt>
                <c:pt idx="1277">
                  <c:v>0.22381850768795397</c:v>
                </c:pt>
                <c:pt idx="1278">
                  <c:v>0.20901801716819168</c:v>
                </c:pt>
                <c:pt idx="1279">
                  <c:v>0.19414206206961607</c:v>
                </c:pt>
                <c:pt idx="1280">
                  <c:v>0.18167154042071504</c:v>
                </c:pt>
                <c:pt idx="1281">
                  <c:v>0.16961607395528724</c:v>
                </c:pt>
                <c:pt idx="1282">
                  <c:v>0.1585699462314876</c:v>
                </c:pt>
                <c:pt idx="1283">
                  <c:v>0.14968399207621921</c:v>
                </c:pt>
                <c:pt idx="1284">
                  <c:v>0.14117536081501744</c:v>
                </c:pt>
                <c:pt idx="1285">
                  <c:v>0.13061031978115273</c:v>
                </c:pt>
                <c:pt idx="1286">
                  <c:v>0.1214413734553344</c:v>
                </c:pt>
                <c:pt idx="1287">
                  <c:v>0.11379115177813413</c:v>
                </c:pt>
                <c:pt idx="1288">
                  <c:v>0.10575417413451561</c:v>
                </c:pt>
                <c:pt idx="1289">
                  <c:v>9.8924629751910201E-2</c:v>
                </c:pt>
                <c:pt idx="1290">
                  <c:v>9.3281765871144229E-2</c:v>
                </c:pt>
                <c:pt idx="1291">
                  <c:v>8.753702480898029E-2</c:v>
                </c:pt>
                <c:pt idx="1292">
                  <c:v>8.1708329402886526E-2</c:v>
                </c:pt>
                <c:pt idx="1293">
                  <c:v>7.6797471936609754E-2</c:v>
                </c:pt>
                <c:pt idx="1294">
                  <c:v>7.2608244505235356E-2</c:v>
                </c:pt>
                <c:pt idx="1295">
                  <c:v>6.8472785586265447E-2</c:v>
                </c:pt>
                <c:pt idx="1296">
                  <c:v>6.4021318743514757E-2</c:v>
                </c:pt>
                <c:pt idx="1297">
                  <c:v>6.0390529195358929E-2</c:v>
                </c:pt>
                <c:pt idx="1298">
                  <c:v>5.6364493915668334E-2</c:v>
                </c:pt>
                <c:pt idx="1299">
                  <c:v>5.3103480803697763E-2</c:v>
                </c:pt>
                <c:pt idx="1300">
                  <c:v>5.1011225356098484E-2</c:v>
                </c:pt>
                <c:pt idx="1301">
                  <c:v>4.7831336666352232E-2</c:v>
                </c:pt>
                <c:pt idx="1302">
                  <c:v>4.5138194509951893E-2</c:v>
                </c:pt>
                <c:pt idx="1303">
                  <c:v>4.2381850768795394E-2</c:v>
                </c:pt>
                <c:pt idx="1304">
                  <c:v>3.8811432883690218E-2</c:v>
                </c:pt>
                <c:pt idx="1305">
                  <c:v>3.6259786812564851E-2</c:v>
                </c:pt>
                <c:pt idx="1306">
                  <c:v>3.4720309404773136E-2</c:v>
                </c:pt>
                <c:pt idx="1307">
                  <c:v>3.2479954721252709E-2</c:v>
                </c:pt>
                <c:pt idx="1308">
                  <c:v>3.0836713517592679E-2</c:v>
                </c:pt>
                <c:pt idx="1309">
                  <c:v>2.984152438449203E-2</c:v>
                </c:pt>
                <c:pt idx="1310">
                  <c:v>2.8013394962739364E-2</c:v>
                </c:pt>
                <c:pt idx="1311">
                  <c:v>2.682011131025375E-2</c:v>
                </c:pt>
                <c:pt idx="1312">
                  <c:v>2.679275540043392E-2</c:v>
                </c:pt>
                <c:pt idx="1313">
                  <c:v>2.5653240260352796E-2</c:v>
                </c:pt>
                <c:pt idx="1314">
                  <c:v>2.4293934534477878E-2</c:v>
                </c:pt>
                <c:pt idx="1315">
                  <c:v>2.2837468163380812E-2</c:v>
                </c:pt>
                <c:pt idx="1316">
                  <c:v>2.0924441090463163E-2</c:v>
                </c:pt>
                <c:pt idx="1317">
                  <c:v>1.9271766814451467E-2</c:v>
                </c:pt>
                <c:pt idx="1318">
                  <c:v>1.8874634468446373E-2</c:v>
                </c:pt>
                <c:pt idx="1319">
                  <c:v>1.8145457975662672E-2</c:v>
                </c:pt>
                <c:pt idx="1320">
                  <c:v>1.7942646920101876E-2</c:v>
                </c:pt>
                <c:pt idx="1321">
                  <c:v>1.7836996509763229E-2</c:v>
                </c:pt>
                <c:pt idx="1322">
                  <c:v>1.8125648523724176E-2</c:v>
                </c:pt>
                <c:pt idx="1323">
                  <c:v>1.8056787095557022E-2</c:v>
                </c:pt>
                <c:pt idx="1324">
                  <c:v>1.7175738137911518E-2</c:v>
                </c:pt>
                <c:pt idx="1325">
                  <c:v>1.7094613715687199E-2</c:v>
                </c:pt>
                <c:pt idx="1326">
                  <c:v>1.5950382039430243E-2</c:v>
                </c:pt>
                <c:pt idx="1327">
                  <c:v>1.4700499952834638E-2</c:v>
                </c:pt>
                <c:pt idx="1328">
                  <c:v>1.4390151872464861E-2</c:v>
                </c:pt>
                <c:pt idx="1329">
                  <c:v>1.4217526648429393E-2</c:v>
                </c:pt>
                <c:pt idx="1330">
                  <c:v>1.3675124988208659E-2</c:v>
                </c:pt>
                <c:pt idx="1331">
                  <c:v>1.3684558060560325E-2</c:v>
                </c:pt>
                <c:pt idx="1332">
                  <c:v>1.3234600509385908E-2</c:v>
                </c:pt>
                <c:pt idx="1333">
                  <c:v>1.2589378360532026E-2</c:v>
                </c:pt>
                <c:pt idx="1334">
                  <c:v>1.211206489953778E-2</c:v>
                </c:pt>
                <c:pt idx="1335">
                  <c:v>1.1767757758702009E-2</c:v>
                </c:pt>
                <c:pt idx="1336">
                  <c:v>1.1554570323554381E-2</c:v>
                </c:pt>
                <c:pt idx="1337">
                  <c:v>1.1867748325629658E-2</c:v>
                </c:pt>
                <c:pt idx="1338">
                  <c:v>1.1519667955853222E-2</c:v>
                </c:pt>
                <c:pt idx="1339">
                  <c:v>1.1526271106499387E-2</c:v>
                </c:pt>
                <c:pt idx="1340">
                  <c:v>1.1007452127157815E-2</c:v>
                </c:pt>
                <c:pt idx="1341">
                  <c:v>1.021790397132346E-2</c:v>
                </c:pt>
                <c:pt idx="1342">
                  <c:v>1.0439581171587586E-2</c:v>
                </c:pt>
                <c:pt idx="1343">
                  <c:v>1.0133006320158476E-2</c:v>
                </c:pt>
                <c:pt idx="1344">
                  <c:v>1.0199037826620129E-2</c:v>
                </c:pt>
                <c:pt idx="1345">
                  <c:v>1.0775398547306858E-2</c:v>
                </c:pt>
                <c:pt idx="1346">
                  <c:v>1.0432978020941421E-2</c:v>
                </c:pt>
                <c:pt idx="1347">
                  <c:v>9.6575794736345633E-3</c:v>
                </c:pt>
                <c:pt idx="1348">
                  <c:v>9.2373361003678899E-3</c:v>
                </c:pt>
                <c:pt idx="1349">
                  <c:v>8.6426752193189318E-3</c:v>
                </c:pt>
                <c:pt idx="1350">
                  <c:v>8.0126403169512306E-3</c:v>
                </c:pt>
                <c:pt idx="1351">
                  <c:v>7.8090746156023018E-3</c:v>
                </c:pt>
                <c:pt idx="1352">
                  <c:v>7.8495424959909438E-3</c:v>
                </c:pt>
                <c:pt idx="1353">
                  <c:v>7.8026601264031695E-3</c:v>
                </c:pt>
                <c:pt idx="1354">
                  <c:v>7.9636826714460894E-3</c:v>
                </c:pt>
                <c:pt idx="1355">
                  <c:v>8.2542212998773703E-3</c:v>
                </c:pt>
                <c:pt idx="1356">
                  <c:v>8.5531553627016324E-3</c:v>
                </c:pt>
                <c:pt idx="1357">
                  <c:v>8.6789925478728425E-3</c:v>
                </c:pt>
                <c:pt idx="1358">
                  <c:v>8.5344778794453346E-3</c:v>
                </c:pt>
                <c:pt idx="1359">
                  <c:v>8.8718045467408736E-3</c:v>
                </c:pt>
                <c:pt idx="1360">
                  <c:v>9.5802282803509105E-3</c:v>
                </c:pt>
                <c:pt idx="1361">
                  <c:v>9.2404490142439389E-3</c:v>
                </c:pt>
                <c:pt idx="1362">
                  <c:v>9.2934628808602968E-3</c:v>
                </c:pt>
                <c:pt idx="1363">
                  <c:v>9.8292613904348639E-3</c:v>
                </c:pt>
                <c:pt idx="1364">
                  <c:v>9.7198377511555512E-3</c:v>
                </c:pt>
                <c:pt idx="1365">
                  <c:v>9.6811621545137248E-3</c:v>
                </c:pt>
                <c:pt idx="1366">
                  <c:v>9.8311480049051974E-3</c:v>
                </c:pt>
                <c:pt idx="1367">
                  <c:v>9.2229978303933584E-3</c:v>
                </c:pt>
                <c:pt idx="1368">
                  <c:v>8.8094519384963686E-3</c:v>
                </c:pt>
                <c:pt idx="1369">
                  <c:v>8.4559003867559664E-3</c:v>
                </c:pt>
                <c:pt idx="1370">
                  <c:v>8.1061220639562313E-3</c:v>
                </c:pt>
                <c:pt idx="1371">
                  <c:v>8.6598434109989627E-3</c:v>
                </c:pt>
                <c:pt idx="1372">
                  <c:v>8.5280633902462023E-3</c:v>
                </c:pt>
                <c:pt idx="1373">
                  <c:v>8.1530044335440047E-3</c:v>
                </c:pt>
                <c:pt idx="1374">
                  <c:v>7.803980756532403E-3</c:v>
                </c:pt>
                <c:pt idx="1375">
                  <c:v>7.7487029525516457E-3</c:v>
                </c:pt>
                <c:pt idx="1376">
                  <c:v>7.7735119328365245E-3</c:v>
                </c:pt>
                <c:pt idx="1377">
                  <c:v>7.6110744269408549E-3</c:v>
                </c:pt>
                <c:pt idx="1378">
                  <c:v>7.6526742760116969E-3</c:v>
                </c:pt>
                <c:pt idx="1379">
                  <c:v>7.8896330534855199E-3</c:v>
                </c:pt>
                <c:pt idx="1380">
                  <c:v>7.1157437977549289E-3</c:v>
                </c:pt>
                <c:pt idx="1381">
                  <c:v>7.5313649655692856E-3</c:v>
                </c:pt>
                <c:pt idx="1382">
                  <c:v>7.2495047637015373E-3</c:v>
                </c:pt>
                <c:pt idx="1383">
                  <c:v>7.6526742760116969E-3</c:v>
                </c:pt>
                <c:pt idx="1384">
                  <c:v>8.1013111970568812E-3</c:v>
                </c:pt>
                <c:pt idx="1385">
                  <c:v>8.603244976888972E-3</c:v>
                </c:pt>
                <c:pt idx="1386">
                  <c:v>9.1634751438543528E-3</c:v>
                </c:pt>
                <c:pt idx="1387">
                  <c:v>9.3721347042731822E-3</c:v>
                </c:pt>
                <c:pt idx="1388">
                  <c:v>9.0033959060465997E-3</c:v>
                </c:pt>
                <c:pt idx="1389">
                  <c:v>8.9337798320913119E-3</c:v>
                </c:pt>
                <c:pt idx="1390">
                  <c:v>8.424016602207339E-3</c:v>
                </c:pt>
                <c:pt idx="1391">
                  <c:v>8.1158381284784451E-3</c:v>
                </c:pt>
                <c:pt idx="1392">
                  <c:v>8.7605886237147445E-3</c:v>
                </c:pt>
                <c:pt idx="1393">
                  <c:v>8.5245731534760866E-3</c:v>
                </c:pt>
                <c:pt idx="1394">
                  <c:v>8.2414866522026228E-3</c:v>
                </c:pt>
                <c:pt idx="1395">
                  <c:v>8.6324875011791341E-3</c:v>
                </c:pt>
                <c:pt idx="1396">
                  <c:v>8.3038392604471278E-3</c:v>
                </c:pt>
                <c:pt idx="1397">
                  <c:v>7.9125554193000668E-3</c:v>
                </c:pt>
                <c:pt idx="1398">
                  <c:v>8.0854636355060846E-3</c:v>
                </c:pt>
                <c:pt idx="1399">
                  <c:v>8.1673427035185361E-3</c:v>
                </c:pt>
                <c:pt idx="1400">
                  <c:v>7.6282426186208849E-3</c:v>
                </c:pt>
                <c:pt idx="1401">
                  <c:v>8.5071219696255078E-3</c:v>
                </c:pt>
                <c:pt idx="1402">
                  <c:v>8.3844920290538621E-3</c:v>
                </c:pt>
                <c:pt idx="1403">
                  <c:v>8.6681445146684268E-3</c:v>
                </c:pt>
                <c:pt idx="1404">
                  <c:v>8.3494953306291857E-3</c:v>
                </c:pt>
                <c:pt idx="1405">
                  <c:v>8.0399962267710592E-3</c:v>
                </c:pt>
                <c:pt idx="1406">
                  <c:v>7.7630412225261763E-3</c:v>
                </c:pt>
                <c:pt idx="1407">
                  <c:v>7.8071880011319683E-3</c:v>
                </c:pt>
                <c:pt idx="1408">
                  <c:v>7.8529384020375442E-3</c:v>
                </c:pt>
                <c:pt idx="1409">
                  <c:v>8.1898877464390146E-3</c:v>
                </c:pt>
                <c:pt idx="1410">
                  <c:v>8.8069993396849358E-3</c:v>
                </c:pt>
                <c:pt idx="1411">
                  <c:v>8.3472313932647871E-3</c:v>
                </c:pt>
                <c:pt idx="1412">
                  <c:v>8.5654183567587961E-3</c:v>
                </c:pt>
                <c:pt idx="1413">
                  <c:v>8.8402037543627958E-3</c:v>
                </c:pt>
                <c:pt idx="1414">
                  <c:v>8.3910951797000286E-3</c:v>
                </c:pt>
                <c:pt idx="1415">
                  <c:v>8.5455145740967828E-3</c:v>
                </c:pt>
                <c:pt idx="1416">
                  <c:v>8.8311480049051982E-3</c:v>
                </c:pt>
                <c:pt idx="1417">
                  <c:v>8.0481086689934908E-3</c:v>
                </c:pt>
                <c:pt idx="1418">
                  <c:v>7.9990566927648343E-3</c:v>
                </c:pt>
                <c:pt idx="1419">
                  <c:v>7.9883973210074528E-3</c:v>
                </c:pt>
                <c:pt idx="1420">
                  <c:v>7.4894821243278939E-3</c:v>
                </c:pt>
                <c:pt idx="1421">
                  <c:v>7.6069238751061219E-3</c:v>
                </c:pt>
                <c:pt idx="1422">
                  <c:v>8.0500896141873415E-3</c:v>
                </c:pt>
                <c:pt idx="1423">
                  <c:v>7.8621828129421759E-3</c:v>
                </c:pt>
                <c:pt idx="1424">
                  <c:v>7.5158947269125557E-3</c:v>
                </c:pt>
                <c:pt idx="1425">
                  <c:v>7.3836430525422133E-3</c:v>
                </c:pt>
                <c:pt idx="1426">
                  <c:v>7.1871521554570323E-3</c:v>
                </c:pt>
                <c:pt idx="1427">
                  <c:v>6.7562494104329782E-3</c:v>
                </c:pt>
                <c:pt idx="1428">
                  <c:v>6.6203188378454866E-3</c:v>
                </c:pt>
                <c:pt idx="1429">
                  <c:v>6.6437128572776156E-3</c:v>
                </c:pt>
                <c:pt idx="1430">
                  <c:v>6.8502971417790772E-3</c:v>
                </c:pt>
                <c:pt idx="1431">
                  <c:v>6.5855108008678427E-3</c:v>
                </c:pt>
                <c:pt idx="1432">
                  <c:v>7.6963494009999059E-3</c:v>
                </c:pt>
                <c:pt idx="1433">
                  <c:v>7.9288746344684472E-3</c:v>
                </c:pt>
                <c:pt idx="1434">
                  <c:v>7.7508725591925289E-3</c:v>
                </c:pt>
                <c:pt idx="1435">
                  <c:v>7.9095368361475332E-3</c:v>
                </c:pt>
                <c:pt idx="1436">
                  <c:v>7.7416281482878971E-3</c:v>
                </c:pt>
                <c:pt idx="1437">
                  <c:v>7.4644844825959818E-3</c:v>
                </c:pt>
                <c:pt idx="1438">
                  <c:v>7.6497500235826812E-3</c:v>
                </c:pt>
                <c:pt idx="1439">
                  <c:v>7.3972266767286105E-3</c:v>
                </c:pt>
                <c:pt idx="1440">
                  <c:v>6.9139703801528157E-3</c:v>
                </c:pt>
                <c:pt idx="1441">
                  <c:v>6.5480615036317327E-3</c:v>
                </c:pt>
                <c:pt idx="1442">
                  <c:v>6.2161116875766439E-3</c:v>
                </c:pt>
                <c:pt idx="1443">
                  <c:v>5.9465144797660602E-3</c:v>
                </c:pt>
                <c:pt idx="1444">
                  <c:v>6.4490142439392511E-3</c:v>
                </c:pt>
                <c:pt idx="1445">
                  <c:v>6.8818979341571549E-3</c:v>
                </c:pt>
                <c:pt idx="1446">
                  <c:v>7.2811998868031321E-3</c:v>
                </c:pt>
                <c:pt idx="1447">
                  <c:v>7.7800207527591739E-3</c:v>
                </c:pt>
                <c:pt idx="1448">
                  <c:v>7.9917932270540514E-3</c:v>
                </c:pt>
                <c:pt idx="1449">
                  <c:v>7.9125554193000668E-3</c:v>
                </c:pt>
                <c:pt idx="1450">
                  <c:v>7.8243561928119983E-3</c:v>
                </c:pt>
                <c:pt idx="1451">
                  <c:v>7.7774738232242241E-3</c:v>
                </c:pt>
                <c:pt idx="1452">
                  <c:v>7.2982737477596451E-3</c:v>
                </c:pt>
                <c:pt idx="1453">
                  <c:v>7.2680879162343179E-3</c:v>
                </c:pt>
                <c:pt idx="1454">
                  <c:v>7.9183095934345811E-3</c:v>
                </c:pt>
                <c:pt idx="1455">
                  <c:v>7.7641731912083765E-3</c:v>
                </c:pt>
                <c:pt idx="1456">
                  <c:v>7.3837373832657295E-3</c:v>
                </c:pt>
                <c:pt idx="1457">
                  <c:v>7.203660032072446E-3</c:v>
                </c:pt>
                <c:pt idx="1458">
                  <c:v>7.2730874445806996E-3</c:v>
                </c:pt>
                <c:pt idx="1459">
                  <c:v>7.0136779549099144E-3</c:v>
                </c:pt>
                <c:pt idx="1460">
                  <c:v>7.2127157815300444E-3</c:v>
                </c:pt>
                <c:pt idx="1461">
                  <c:v>7.9909442505424009E-3</c:v>
                </c:pt>
                <c:pt idx="1462">
                  <c:v>7.8846335251391373E-3</c:v>
                </c:pt>
                <c:pt idx="1463">
                  <c:v>7.7963399679275543E-3</c:v>
                </c:pt>
                <c:pt idx="1464">
                  <c:v>7.7588906706914443E-3</c:v>
                </c:pt>
                <c:pt idx="1465">
                  <c:v>7.5596641826242809E-3</c:v>
                </c:pt>
                <c:pt idx="1466">
                  <c:v>7.2207338930289598E-3</c:v>
                </c:pt>
                <c:pt idx="1467">
                  <c:v>7.1933779832091312E-3</c:v>
                </c:pt>
                <c:pt idx="1468">
                  <c:v>7.3083671351759265E-3</c:v>
                </c:pt>
                <c:pt idx="1469">
                  <c:v>7.7159701914913687E-3</c:v>
                </c:pt>
                <c:pt idx="1470">
                  <c:v>8.4948589755683424E-3</c:v>
                </c:pt>
                <c:pt idx="1471">
                  <c:v>8.9686821997924729E-3</c:v>
                </c:pt>
                <c:pt idx="1472">
                  <c:v>9.0149985850391471E-3</c:v>
                </c:pt>
                <c:pt idx="1473">
                  <c:v>8.6310725403263844E-3</c:v>
                </c:pt>
                <c:pt idx="1474">
                  <c:v>7.9688708612395062E-3</c:v>
                </c:pt>
                <c:pt idx="1475">
                  <c:v>7.1799830204697674E-3</c:v>
                </c:pt>
                <c:pt idx="1476">
                  <c:v>7.4867465333459107E-3</c:v>
                </c:pt>
                <c:pt idx="1477">
                  <c:v>7.7575700405622108E-3</c:v>
                </c:pt>
                <c:pt idx="1478">
                  <c:v>8.3233657202150743E-3</c:v>
                </c:pt>
                <c:pt idx="1479">
                  <c:v>8.8863314781624375E-3</c:v>
                </c:pt>
                <c:pt idx="1480">
                  <c:v>9.1880954626921991E-3</c:v>
                </c:pt>
                <c:pt idx="1481">
                  <c:v>8.6910668804829738E-3</c:v>
                </c:pt>
                <c:pt idx="1482">
                  <c:v>8.3245920196207898E-3</c:v>
                </c:pt>
                <c:pt idx="1483">
                  <c:v>8.0623526082445052E-3</c:v>
                </c:pt>
                <c:pt idx="1484">
                  <c:v>7.5613621356475803E-3</c:v>
                </c:pt>
                <c:pt idx="1485">
                  <c:v>6.9814168474672204E-3</c:v>
                </c:pt>
                <c:pt idx="1486">
                  <c:v>6.6650316007923777E-3</c:v>
                </c:pt>
                <c:pt idx="1487">
                  <c:v>6.1733798698236017E-3</c:v>
                </c:pt>
                <c:pt idx="1488">
                  <c:v>6.0880105650410335E-3</c:v>
                </c:pt>
                <c:pt idx="1489">
                  <c:v>6.0621639467974718E-3</c:v>
                </c:pt>
                <c:pt idx="1490">
                  <c:v>6.6173002546929538E-3</c:v>
                </c:pt>
                <c:pt idx="1491">
                  <c:v>7.3509102914819354E-3</c:v>
                </c:pt>
                <c:pt idx="1492">
                  <c:v>7.6668238845391942E-3</c:v>
                </c:pt>
                <c:pt idx="1493">
                  <c:v>7.7235166493727003E-3</c:v>
                </c:pt>
                <c:pt idx="1494">
                  <c:v>7.5918309593434579E-3</c:v>
                </c:pt>
                <c:pt idx="1495">
                  <c:v>7.4438260541458351E-3</c:v>
                </c:pt>
                <c:pt idx="1496">
                  <c:v>7.045090085840958E-3</c:v>
                </c:pt>
                <c:pt idx="1497">
                  <c:v>7.0898971795113671E-3</c:v>
                </c:pt>
                <c:pt idx="1498">
                  <c:v>7.4007169134987262E-3</c:v>
                </c:pt>
                <c:pt idx="1499">
                  <c:v>7.7038015281577213E-3</c:v>
                </c:pt>
                <c:pt idx="1500">
                  <c:v>7.8380341477219135E-3</c:v>
                </c:pt>
                <c:pt idx="1501">
                  <c:v>8.2895953211961134E-3</c:v>
                </c:pt>
                <c:pt idx="1502">
                  <c:v>7.9674559003867565E-3</c:v>
                </c:pt>
                <c:pt idx="1503">
                  <c:v>7.7950193377983208E-3</c:v>
                </c:pt>
                <c:pt idx="1504">
                  <c:v>7.9533062918592592E-3</c:v>
                </c:pt>
                <c:pt idx="1505">
                  <c:v>7.9850014149608524E-3</c:v>
                </c:pt>
                <c:pt idx="1506">
                  <c:v>8.1679086878596353E-3</c:v>
                </c:pt>
                <c:pt idx="1507">
                  <c:v>8.2609187812470522E-3</c:v>
                </c:pt>
                <c:pt idx="1508">
                  <c:v>7.9582114894821247E-3</c:v>
                </c:pt>
                <c:pt idx="1509">
                  <c:v>7.3244976888972736E-3</c:v>
                </c:pt>
                <c:pt idx="1510">
                  <c:v>7.2127157815300444E-3</c:v>
                </c:pt>
                <c:pt idx="1511">
                  <c:v>7.3826054145835302E-3</c:v>
                </c:pt>
                <c:pt idx="1512">
                  <c:v>7.4698613338364302E-3</c:v>
                </c:pt>
                <c:pt idx="1513">
                  <c:v>7.7490802754457124E-3</c:v>
                </c:pt>
                <c:pt idx="1514">
                  <c:v>8.47552117724743E-3</c:v>
                </c:pt>
                <c:pt idx="1515">
                  <c:v>8.4560890482029989E-3</c:v>
                </c:pt>
                <c:pt idx="1516">
                  <c:v>8.4590133006320154E-3</c:v>
                </c:pt>
                <c:pt idx="1517">
                  <c:v>8.4464673144043021E-3</c:v>
                </c:pt>
                <c:pt idx="1518">
                  <c:v>7.8500141496085276E-3</c:v>
                </c:pt>
                <c:pt idx="1519">
                  <c:v>7.6267333270446181E-3</c:v>
                </c:pt>
                <c:pt idx="1520">
                  <c:v>7.6032449768889728E-3</c:v>
                </c:pt>
                <c:pt idx="1521">
                  <c:v>7.2262050749929254E-3</c:v>
                </c:pt>
                <c:pt idx="1522">
                  <c:v>6.8464295821148947E-3</c:v>
                </c:pt>
                <c:pt idx="1523">
                  <c:v>6.7034242052636545E-3</c:v>
                </c:pt>
                <c:pt idx="1524">
                  <c:v>6.4988208659560419E-3</c:v>
                </c:pt>
                <c:pt idx="1525">
                  <c:v>6.1312140364116596E-3</c:v>
                </c:pt>
                <c:pt idx="1526">
                  <c:v>6.821620601830016E-3</c:v>
                </c:pt>
                <c:pt idx="1527">
                  <c:v>7.6681445146684277E-3</c:v>
                </c:pt>
                <c:pt idx="1528">
                  <c:v>7.9970757475709836E-3</c:v>
                </c:pt>
                <c:pt idx="1529">
                  <c:v>7.6529572681822465E-3</c:v>
                </c:pt>
                <c:pt idx="1530">
                  <c:v>7.2414866522026227E-3</c:v>
                </c:pt>
                <c:pt idx="1531">
                  <c:v>6.4956136213564757E-3</c:v>
                </c:pt>
                <c:pt idx="1532">
                  <c:v>5.9900952740307521E-3</c:v>
                </c:pt>
                <c:pt idx="1533">
                  <c:v>5.6805961701726256E-3</c:v>
                </c:pt>
                <c:pt idx="1534">
                  <c:v>5.8373738326572963E-3</c:v>
                </c:pt>
                <c:pt idx="1535">
                  <c:v>6.2078105839071789E-3</c:v>
                </c:pt>
                <c:pt idx="1536">
                  <c:v>6.5725874917460618E-3</c:v>
                </c:pt>
                <c:pt idx="1537">
                  <c:v>6.7836053202528068E-3</c:v>
                </c:pt>
                <c:pt idx="1538">
                  <c:v>7.2468635034430712E-3</c:v>
                </c:pt>
                <c:pt idx="1539">
                  <c:v>7.3208187906801244E-3</c:v>
                </c:pt>
                <c:pt idx="1540">
                  <c:v>6.9491557400245263E-3</c:v>
                </c:pt>
                <c:pt idx="1541">
                  <c:v>6.6824827846429583E-3</c:v>
                </c:pt>
                <c:pt idx="1542">
                  <c:v>6.3144043014809921E-3</c:v>
                </c:pt>
                <c:pt idx="1543">
                  <c:v>6.1613998679369867E-3</c:v>
                </c:pt>
                <c:pt idx="1544">
                  <c:v>6.2712951608338832E-3</c:v>
                </c:pt>
                <c:pt idx="1545">
                  <c:v>6.8149231204603341E-3</c:v>
                </c:pt>
                <c:pt idx="1546">
                  <c:v>7.8685029714177911E-3</c:v>
                </c:pt>
                <c:pt idx="1547">
                  <c:v>8.8956702197905864E-3</c:v>
                </c:pt>
                <c:pt idx="1548">
                  <c:v>8.8455806056032451E-3</c:v>
                </c:pt>
                <c:pt idx="1549">
                  <c:v>9.4491085746627682E-3</c:v>
                </c:pt>
                <c:pt idx="1550">
                  <c:v>8.8652013960947088E-3</c:v>
                </c:pt>
                <c:pt idx="1551">
                  <c:v>7.9099141590415999E-3</c:v>
                </c:pt>
                <c:pt idx="1552">
                  <c:v>7.2765776813508163E-3</c:v>
                </c:pt>
                <c:pt idx="1553">
                  <c:v>7.3385529667012546E-3</c:v>
                </c:pt>
                <c:pt idx="1554">
                  <c:v>7.3757192717668141E-3</c:v>
                </c:pt>
                <c:pt idx="1555">
                  <c:v>7.5222148853881709E-3</c:v>
                </c:pt>
                <c:pt idx="1556">
                  <c:v>7.859541552683709E-3</c:v>
                </c:pt>
                <c:pt idx="1557">
                  <c:v>8.0777285161777197E-3</c:v>
                </c:pt>
                <c:pt idx="1558">
                  <c:v>7.8459579284973109E-3</c:v>
                </c:pt>
                <c:pt idx="1559">
                  <c:v>7.9609470804641071E-3</c:v>
                </c:pt>
                <c:pt idx="1560">
                  <c:v>8.1970568814262804E-3</c:v>
                </c:pt>
                <c:pt idx="1561">
                  <c:v>7.9025563626073016E-3</c:v>
                </c:pt>
                <c:pt idx="1562">
                  <c:v>7.7039901896047546E-3</c:v>
                </c:pt>
                <c:pt idx="1563">
                  <c:v>8.0229223658145454E-3</c:v>
                </c:pt>
                <c:pt idx="1564">
                  <c:v>7.7781341382888404E-3</c:v>
                </c:pt>
                <c:pt idx="1565">
                  <c:v>7.9990566927648343E-3</c:v>
                </c:pt>
                <c:pt idx="1566">
                  <c:v>7.9681162154513728E-3</c:v>
                </c:pt>
                <c:pt idx="1567">
                  <c:v>7.9695311763041225E-3</c:v>
                </c:pt>
                <c:pt idx="1568">
                  <c:v>7.5484388265257994E-3</c:v>
                </c:pt>
                <c:pt idx="1569">
                  <c:v>7.3057258749174604E-3</c:v>
                </c:pt>
                <c:pt idx="1570">
                  <c:v>7.4522214885388172E-3</c:v>
                </c:pt>
                <c:pt idx="1571">
                  <c:v>7.2594094896707853E-3</c:v>
                </c:pt>
                <c:pt idx="1572">
                  <c:v>7.0523535515517408E-3</c:v>
                </c:pt>
                <c:pt idx="1573">
                  <c:v>7.0267899254787287E-3</c:v>
                </c:pt>
                <c:pt idx="1574">
                  <c:v>6.6156023016696536E-3</c:v>
                </c:pt>
                <c:pt idx="1575">
                  <c:v>6.2864824073200643E-3</c:v>
                </c:pt>
                <c:pt idx="1576">
                  <c:v>7.0803697764361849E-3</c:v>
                </c:pt>
                <c:pt idx="1577">
                  <c:v>7.2367701160267897E-3</c:v>
                </c:pt>
                <c:pt idx="1578">
                  <c:v>7.5690972549759461E-3</c:v>
                </c:pt>
                <c:pt idx="1579">
                  <c:v>7.7941703612866712E-3</c:v>
                </c:pt>
                <c:pt idx="1580">
                  <c:v>7.7038958588812375E-3</c:v>
                </c:pt>
                <c:pt idx="1581">
                  <c:v>7.2955381567776627E-3</c:v>
                </c:pt>
                <c:pt idx="1582">
                  <c:v>7.2114894821243281E-3</c:v>
                </c:pt>
                <c:pt idx="1583">
                  <c:v>7.2114894821243281E-3</c:v>
                </c:pt>
                <c:pt idx="1584">
                  <c:v>7.1246108857654939E-3</c:v>
                </c:pt>
                <c:pt idx="1585">
                  <c:v>7.2190359400056596E-3</c:v>
                </c:pt>
                <c:pt idx="1586">
                  <c:v>7.6031506461654557E-3</c:v>
                </c:pt>
                <c:pt idx="1587">
                  <c:v>7.3203471370625415E-3</c:v>
                </c:pt>
                <c:pt idx="1588">
                  <c:v>7.3892085652296951E-3</c:v>
                </c:pt>
                <c:pt idx="1589">
                  <c:v>7.4364682577115369E-3</c:v>
                </c:pt>
                <c:pt idx="1590">
                  <c:v>7.0246203188378455E-3</c:v>
                </c:pt>
                <c:pt idx="1591">
                  <c:v>6.4978775587208751E-3</c:v>
                </c:pt>
                <c:pt idx="1592">
                  <c:v>6.7519101971512119E-3</c:v>
                </c:pt>
                <c:pt idx="1593">
                  <c:v>6.4012828978398262E-3</c:v>
                </c:pt>
                <c:pt idx="1594">
                  <c:v>6.6472030940477314E-3</c:v>
                </c:pt>
                <c:pt idx="1595">
                  <c:v>6.830959343458164E-3</c:v>
                </c:pt>
                <c:pt idx="1596">
                  <c:v>7.2110178285067442E-3</c:v>
                </c:pt>
                <c:pt idx="1597">
                  <c:v>7.4814640128289785E-3</c:v>
                </c:pt>
                <c:pt idx="1598">
                  <c:v>7.5183473257239885E-3</c:v>
                </c:pt>
                <c:pt idx="1599">
                  <c:v>7.8586925761720584E-3</c:v>
                </c:pt>
                <c:pt idx="1600">
                  <c:v>7.9692481841335729E-3</c:v>
                </c:pt>
                <c:pt idx="1601">
                  <c:v>7.5551363078954813E-3</c:v>
                </c:pt>
                <c:pt idx="1602">
                  <c:v>7.8551080086784273E-3</c:v>
                </c:pt>
                <c:pt idx="1603">
                  <c:v>7.863692104518441E-3</c:v>
                </c:pt>
                <c:pt idx="1604">
                  <c:v>7.2768606735213659E-3</c:v>
                </c:pt>
                <c:pt idx="1605">
                  <c:v>8.0140552778039803E-3</c:v>
                </c:pt>
                <c:pt idx="1606">
                  <c:v>8.450429204792E-3</c:v>
                </c:pt>
                <c:pt idx="1607">
                  <c:v>8.1690406565418355E-3</c:v>
                </c:pt>
                <c:pt idx="1608">
                  <c:v>8.1171587586076777E-3</c:v>
                </c:pt>
                <c:pt idx="1609">
                  <c:v>8.3594000565984337E-3</c:v>
                </c:pt>
                <c:pt idx="1610">
                  <c:v>8.2789359494387319E-3</c:v>
                </c:pt>
                <c:pt idx="1611">
                  <c:v>8.2223375153287429E-3</c:v>
                </c:pt>
                <c:pt idx="1612">
                  <c:v>8.4971229129327426E-3</c:v>
                </c:pt>
                <c:pt idx="1613">
                  <c:v>8.9217998302046977E-3</c:v>
                </c:pt>
                <c:pt idx="1614">
                  <c:v>8.940665974908028E-3</c:v>
                </c:pt>
                <c:pt idx="1615">
                  <c:v>9.1884727855862658E-3</c:v>
                </c:pt>
                <c:pt idx="1616">
                  <c:v>9.2535609848127531E-3</c:v>
                </c:pt>
                <c:pt idx="1617">
                  <c:v>9.1376285256107911E-3</c:v>
                </c:pt>
                <c:pt idx="1618">
                  <c:v>8.9337798320913119E-3</c:v>
                </c:pt>
                <c:pt idx="1619">
                  <c:v>8.8736911612112071E-3</c:v>
                </c:pt>
                <c:pt idx="1620">
                  <c:v>8.8552966701254607E-3</c:v>
                </c:pt>
                <c:pt idx="1621">
                  <c:v>9.0370719743420435E-3</c:v>
                </c:pt>
                <c:pt idx="1622">
                  <c:v>8.9176492783699657E-3</c:v>
                </c:pt>
                <c:pt idx="1623">
                  <c:v>8.4702386567304978E-3</c:v>
                </c:pt>
                <c:pt idx="1624">
                  <c:v>8.1212149797188944E-3</c:v>
                </c:pt>
                <c:pt idx="1625">
                  <c:v>7.4744835392887461E-3</c:v>
                </c:pt>
                <c:pt idx="1626">
                  <c:v>7.166210734836336E-3</c:v>
                </c:pt>
                <c:pt idx="1627">
                  <c:v>7.4000565984341099E-3</c:v>
                </c:pt>
                <c:pt idx="1628">
                  <c:v>7.713045939062353E-3</c:v>
                </c:pt>
                <c:pt idx="1629">
                  <c:v>7.5276860673521365E-3</c:v>
                </c:pt>
                <c:pt idx="1630">
                  <c:v>7.4183567587963401E-3</c:v>
                </c:pt>
                <c:pt idx="1631">
                  <c:v>7.49212338458636E-3</c:v>
                </c:pt>
                <c:pt idx="1632">
                  <c:v>7.4101499858503913E-3</c:v>
                </c:pt>
                <c:pt idx="1633">
                  <c:v>7.2697858692576172E-3</c:v>
                </c:pt>
                <c:pt idx="1634">
                  <c:v>8.1739458541647009E-3</c:v>
                </c:pt>
                <c:pt idx="1635">
                  <c:v>8.9270823507216299E-3</c:v>
                </c:pt>
                <c:pt idx="1636">
                  <c:v>9.0792378077539856E-3</c:v>
                </c:pt>
                <c:pt idx="1637">
                  <c:v>9.0792378077539856E-3</c:v>
                </c:pt>
                <c:pt idx="1638">
                  <c:v>9.0346193755306108E-3</c:v>
                </c:pt>
                <c:pt idx="1639">
                  <c:v>8.6675785303273276E-3</c:v>
                </c:pt>
                <c:pt idx="1640">
                  <c:v>8.2433732666729546E-3</c:v>
                </c:pt>
                <c:pt idx="1641">
                  <c:v>8.421941326289973E-3</c:v>
                </c:pt>
                <c:pt idx="1642">
                  <c:v>8.6075841901707383E-3</c:v>
                </c:pt>
                <c:pt idx="1643">
                  <c:v>8.7486086218281287E-3</c:v>
                </c:pt>
                <c:pt idx="1644">
                  <c:v>8.8197339873596833E-3</c:v>
                </c:pt>
                <c:pt idx="1645">
                  <c:v>8.3167625695689078E-3</c:v>
                </c:pt>
                <c:pt idx="1646">
                  <c:v>7.6174889161399872E-3</c:v>
                </c:pt>
                <c:pt idx="1647">
                  <c:v>7.494198660503726E-3</c:v>
                </c:pt>
                <c:pt idx="1648">
                  <c:v>7.1531930949910389E-3</c:v>
                </c:pt>
                <c:pt idx="1649">
                  <c:v>7.1360249033110088E-3</c:v>
                </c:pt>
                <c:pt idx="1650">
                  <c:v>8.1331006508819914E-3</c:v>
                </c:pt>
                <c:pt idx="1651">
                  <c:v>8.7172908216206022E-3</c:v>
                </c:pt>
                <c:pt idx="1652">
                  <c:v>9.0560324497688891E-3</c:v>
                </c:pt>
                <c:pt idx="1653">
                  <c:v>8.7613432695028779E-3</c:v>
                </c:pt>
                <c:pt idx="1654">
                  <c:v>8.6465427789831142E-3</c:v>
                </c:pt>
                <c:pt idx="1655">
                  <c:v>7.6722007357796435E-3</c:v>
                </c:pt>
                <c:pt idx="1656">
                  <c:v>7.545137251202717E-3</c:v>
                </c:pt>
                <c:pt idx="1657">
                  <c:v>7.4891048014338272E-3</c:v>
                </c:pt>
                <c:pt idx="1658">
                  <c:v>8.0313178002075283E-3</c:v>
                </c:pt>
                <c:pt idx="1659">
                  <c:v>8.5694745778700128E-3</c:v>
                </c:pt>
                <c:pt idx="1660">
                  <c:v>8.5215545703235546E-3</c:v>
                </c:pt>
                <c:pt idx="1661">
                  <c:v>7.5625884350532966E-3</c:v>
                </c:pt>
                <c:pt idx="1662">
                  <c:v>5.30657485142911E-3</c:v>
                </c:pt>
                <c:pt idx="1663">
                  <c:v>4.1174417507782281E-3</c:v>
                </c:pt>
                <c:pt idx="1664">
                  <c:v>4.1174417507782281E-3</c:v>
                </c:pt>
                <c:pt idx="1665">
                  <c:v>4.1174417507782281E-3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D7-4966-9211-A7A6C6A3CC9A}"/>
            </c:ext>
          </c:extLst>
        </c:ser>
        <c:ser>
          <c:idx val="0"/>
          <c:order val="1"/>
          <c:tx>
            <c:strRef>
              <c:f>'211019 IR Lamp Stellar Vs CCD'!$Z$3</c:f>
              <c:strCache>
                <c:ptCount val="1"/>
                <c:pt idx="0">
                  <c:v>Trappist</c:v>
                </c:pt>
              </c:strCache>
            </c:strRef>
          </c:tx>
          <c:spPr>
            <a:ln w="19050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'211019 IR Lamp Stellar Vs CCD'!$Y$4:$Y$6601</c:f>
              <c:numCache>
                <c:formatCode>General</c:formatCode>
                <c:ptCount val="6598"/>
                <c:pt idx="0">
                  <c:v>340.3</c:v>
                </c:pt>
                <c:pt idx="1">
                  <c:v>340.4</c:v>
                </c:pt>
                <c:pt idx="2">
                  <c:v>340.5</c:v>
                </c:pt>
                <c:pt idx="3">
                  <c:v>340.6</c:v>
                </c:pt>
                <c:pt idx="4">
                  <c:v>340.7</c:v>
                </c:pt>
                <c:pt idx="5">
                  <c:v>340.8</c:v>
                </c:pt>
                <c:pt idx="6">
                  <c:v>340.9</c:v>
                </c:pt>
                <c:pt idx="7">
                  <c:v>341</c:v>
                </c:pt>
                <c:pt idx="8">
                  <c:v>341.1</c:v>
                </c:pt>
                <c:pt idx="9">
                  <c:v>341.2</c:v>
                </c:pt>
                <c:pt idx="10">
                  <c:v>341.3</c:v>
                </c:pt>
                <c:pt idx="11">
                  <c:v>341.4</c:v>
                </c:pt>
                <c:pt idx="12">
                  <c:v>341.5</c:v>
                </c:pt>
                <c:pt idx="13">
                  <c:v>341.6</c:v>
                </c:pt>
                <c:pt idx="14">
                  <c:v>341.7</c:v>
                </c:pt>
                <c:pt idx="15">
                  <c:v>341.8</c:v>
                </c:pt>
                <c:pt idx="16">
                  <c:v>341.9</c:v>
                </c:pt>
                <c:pt idx="17">
                  <c:v>342</c:v>
                </c:pt>
                <c:pt idx="18">
                  <c:v>342.1</c:v>
                </c:pt>
                <c:pt idx="19">
                  <c:v>342.2</c:v>
                </c:pt>
                <c:pt idx="20">
                  <c:v>342.3</c:v>
                </c:pt>
                <c:pt idx="21">
                  <c:v>342.4</c:v>
                </c:pt>
                <c:pt idx="22">
                  <c:v>342.5</c:v>
                </c:pt>
                <c:pt idx="23">
                  <c:v>342.6</c:v>
                </c:pt>
                <c:pt idx="24">
                  <c:v>342.7</c:v>
                </c:pt>
                <c:pt idx="25">
                  <c:v>342.8</c:v>
                </c:pt>
                <c:pt idx="26">
                  <c:v>342.9</c:v>
                </c:pt>
                <c:pt idx="27">
                  <c:v>343</c:v>
                </c:pt>
                <c:pt idx="28">
                  <c:v>343.1</c:v>
                </c:pt>
                <c:pt idx="29">
                  <c:v>343.2</c:v>
                </c:pt>
                <c:pt idx="30">
                  <c:v>343.3</c:v>
                </c:pt>
                <c:pt idx="31">
                  <c:v>343.4</c:v>
                </c:pt>
                <c:pt idx="32">
                  <c:v>343.5</c:v>
                </c:pt>
                <c:pt idx="33">
                  <c:v>343.6</c:v>
                </c:pt>
                <c:pt idx="34">
                  <c:v>343.7</c:v>
                </c:pt>
                <c:pt idx="35">
                  <c:v>343.8</c:v>
                </c:pt>
                <c:pt idx="36">
                  <c:v>343.9</c:v>
                </c:pt>
                <c:pt idx="37">
                  <c:v>344</c:v>
                </c:pt>
                <c:pt idx="38">
                  <c:v>344.1</c:v>
                </c:pt>
                <c:pt idx="39">
                  <c:v>344.2</c:v>
                </c:pt>
                <c:pt idx="40">
                  <c:v>344.3</c:v>
                </c:pt>
                <c:pt idx="41">
                  <c:v>344.4</c:v>
                </c:pt>
                <c:pt idx="42">
                  <c:v>344.5</c:v>
                </c:pt>
                <c:pt idx="43">
                  <c:v>344.6</c:v>
                </c:pt>
                <c:pt idx="44">
                  <c:v>344.7</c:v>
                </c:pt>
                <c:pt idx="45">
                  <c:v>344.8</c:v>
                </c:pt>
                <c:pt idx="46">
                  <c:v>344.9</c:v>
                </c:pt>
                <c:pt idx="47">
                  <c:v>345</c:v>
                </c:pt>
                <c:pt idx="48">
                  <c:v>345.1</c:v>
                </c:pt>
                <c:pt idx="49">
                  <c:v>345.2</c:v>
                </c:pt>
                <c:pt idx="50">
                  <c:v>345.3</c:v>
                </c:pt>
                <c:pt idx="51">
                  <c:v>345.4</c:v>
                </c:pt>
                <c:pt idx="52">
                  <c:v>345.5</c:v>
                </c:pt>
                <c:pt idx="53">
                  <c:v>345.6</c:v>
                </c:pt>
                <c:pt idx="54">
                  <c:v>345.7</c:v>
                </c:pt>
                <c:pt idx="55">
                  <c:v>345.8</c:v>
                </c:pt>
                <c:pt idx="56">
                  <c:v>345.9</c:v>
                </c:pt>
                <c:pt idx="57">
                  <c:v>346</c:v>
                </c:pt>
                <c:pt idx="58">
                  <c:v>346.1</c:v>
                </c:pt>
                <c:pt idx="59">
                  <c:v>346.2</c:v>
                </c:pt>
                <c:pt idx="60">
                  <c:v>346.3</c:v>
                </c:pt>
                <c:pt idx="61">
                  <c:v>346.4</c:v>
                </c:pt>
                <c:pt idx="62">
                  <c:v>346.5</c:v>
                </c:pt>
                <c:pt idx="63">
                  <c:v>346.6</c:v>
                </c:pt>
                <c:pt idx="64">
                  <c:v>346.7</c:v>
                </c:pt>
                <c:pt idx="65">
                  <c:v>346.8</c:v>
                </c:pt>
                <c:pt idx="66">
                  <c:v>346.9</c:v>
                </c:pt>
                <c:pt idx="67">
                  <c:v>347</c:v>
                </c:pt>
                <c:pt idx="68">
                  <c:v>347.1</c:v>
                </c:pt>
                <c:pt idx="69">
                  <c:v>347.2</c:v>
                </c:pt>
                <c:pt idx="70">
                  <c:v>347.3</c:v>
                </c:pt>
                <c:pt idx="71">
                  <c:v>347.4</c:v>
                </c:pt>
                <c:pt idx="72">
                  <c:v>347.5</c:v>
                </c:pt>
                <c:pt idx="73">
                  <c:v>347.6</c:v>
                </c:pt>
                <c:pt idx="74">
                  <c:v>347.7</c:v>
                </c:pt>
                <c:pt idx="75">
                  <c:v>347.8</c:v>
                </c:pt>
                <c:pt idx="76">
                  <c:v>347.9</c:v>
                </c:pt>
                <c:pt idx="77">
                  <c:v>348</c:v>
                </c:pt>
                <c:pt idx="78">
                  <c:v>348.1</c:v>
                </c:pt>
                <c:pt idx="79">
                  <c:v>348.2</c:v>
                </c:pt>
                <c:pt idx="80">
                  <c:v>348.3</c:v>
                </c:pt>
                <c:pt idx="81">
                  <c:v>348.4</c:v>
                </c:pt>
                <c:pt idx="82">
                  <c:v>348.5</c:v>
                </c:pt>
                <c:pt idx="83">
                  <c:v>348.6</c:v>
                </c:pt>
                <c:pt idx="84">
                  <c:v>348.7</c:v>
                </c:pt>
                <c:pt idx="85">
                  <c:v>348.8</c:v>
                </c:pt>
                <c:pt idx="86">
                  <c:v>348.9</c:v>
                </c:pt>
                <c:pt idx="87">
                  <c:v>349</c:v>
                </c:pt>
                <c:pt idx="88">
                  <c:v>349.1</c:v>
                </c:pt>
                <c:pt idx="89">
                  <c:v>349.2</c:v>
                </c:pt>
                <c:pt idx="90">
                  <c:v>349.3</c:v>
                </c:pt>
                <c:pt idx="91">
                  <c:v>349.4</c:v>
                </c:pt>
                <c:pt idx="92">
                  <c:v>349.5</c:v>
                </c:pt>
                <c:pt idx="93">
                  <c:v>349.6</c:v>
                </c:pt>
                <c:pt idx="94">
                  <c:v>349.7</c:v>
                </c:pt>
                <c:pt idx="95">
                  <c:v>349.8</c:v>
                </c:pt>
                <c:pt idx="96">
                  <c:v>349.9</c:v>
                </c:pt>
                <c:pt idx="97">
                  <c:v>350</c:v>
                </c:pt>
                <c:pt idx="98">
                  <c:v>350.1</c:v>
                </c:pt>
                <c:pt idx="99">
                  <c:v>350.2</c:v>
                </c:pt>
                <c:pt idx="100">
                  <c:v>350.3</c:v>
                </c:pt>
                <c:pt idx="101">
                  <c:v>350.4</c:v>
                </c:pt>
                <c:pt idx="102">
                  <c:v>350.5</c:v>
                </c:pt>
                <c:pt idx="103">
                  <c:v>350.6</c:v>
                </c:pt>
                <c:pt idx="104">
                  <c:v>350.7</c:v>
                </c:pt>
                <c:pt idx="105">
                  <c:v>350.8</c:v>
                </c:pt>
                <c:pt idx="106">
                  <c:v>350.9</c:v>
                </c:pt>
                <c:pt idx="107">
                  <c:v>351</c:v>
                </c:pt>
                <c:pt idx="108">
                  <c:v>351.1</c:v>
                </c:pt>
                <c:pt idx="109">
                  <c:v>351.2</c:v>
                </c:pt>
                <c:pt idx="110">
                  <c:v>351.3</c:v>
                </c:pt>
                <c:pt idx="111">
                  <c:v>351.4</c:v>
                </c:pt>
                <c:pt idx="112">
                  <c:v>351.5</c:v>
                </c:pt>
                <c:pt idx="113">
                  <c:v>351.6</c:v>
                </c:pt>
                <c:pt idx="114">
                  <c:v>351.7</c:v>
                </c:pt>
                <c:pt idx="115">
                  <c:v>351.8</c:v>
                </c:pt>
                <c:pt idx="116">
                  <c:v>351.9</c:v>
                </c:pt>
                <c:pt idx="117">
                  <c:v>352</c:v>
                </c:pt>
                <c:pt idx="118">
                  <c:v>352.1</c:v>
                </c:pt>
                <c:pt idx="119">
                  <c:v>352.2</c:v>
                </c:pt>
                <c:pt idx="120">
                  <c:v>352.3</c:v>
                </c:pt>
                <c:pt idx="121">
                  <c:v>352.4</c:v>
                </c:pt>
                <c:pt idx="122">
                  <c:v>352.5</c:v>
                </c:pt>
                <c:pt idx="123">
                  <c:v>352.6</c:v>
                </c:pt>
                <c:pt idx="124">
                  <c:v>352.7</c:v>
                </c:pt>
                <c:pt idx="125">
                  <c:v>352.8</c:v>
                </c:pt>
                <c:pt idx="126">
                  <c:v>352.9</c:v>
                </c:pt>
                <c:pt idx="127">
                  <c:v>353</c:v>
                </c:pt>
                <c:pt idx="128">
                  <c:v>353.1</c:v>
                </c:pt>
                <c:pt idx="129">
                  <c:v>353.2</c:v>
                </c:pt>
                <c:pt idx="130">
                  <c:v>353.3</c:v>
                </c:pt>
                <c:pt idx="131">
                  <c:v>353.4</c:v>
                </c:pt>
                <c:pt idx="132">
                  <c:v>353.5</c:v>
                </c:pt>
                <c:pt idx="133">
                  <c:v>353.6</c:v>
                </c:pt>
                <c:pt idx="134">
                  <c:v>353.7</c:v>
                </c:pt>
                <c:pt idx="135">
                  <c:v>353.8</c:v>
                </c:pt>
                <c:pt idx="136">
                  <c:v>353.9</c:v>
                </c:pt>
                <c:pt idx="137">
                  <c:v>354</c:v>
                </c:pt>
                <c:pt idx="138">
                  <c:v>354.1</c:v>
                </c:pt>
                <c:pt idx="139">
                  <c:v>354.2</c:v>
                </c:pt>
                <c:pt idx="140">
                  <c:v>354.3</c:v>
                </c:pt>
                <c:pt idx="141">
                  <c:v>354.4</c:v>
                </c:pt>
                <c:pt idx="142">
                  <c:v>354.5</c:v>
                </c:pt>
                <c:pt idx="143">
                  <c:v>354.6</c:v>
                </c:pt>
                <c:pt idx="144">
                  <c:v>354.7</c:v>
                </c:pt>
                <c:pt idx="145">
                  <c:v>354.8</c:v>
                </c:pt>
                <c:pt idx="146">
                  <c:v>354.9</c:v>
                </c:pt>
                <c:pt idx="147">
                  <c:v>355</c:v>
                </c:pt>
                <c:pt idx="148">
                  <c:v>355.1</c:v>
                </c:pt>
                <c:pt idx="149">
                  <c:v>355.2</c:v>
                </c:pt>
                <c:pt idx="150">
                  <c:v>355.3</c:v>
                </c:pt>
                <c:pt idx="151">
                  <c:v>355.4</c:v>
                </c:pt>
                <c:pt idx="152">
                  <c:v>355.5</c:v>
                </c:pt>
                <c:pt idx="153">
                  <c:v>355.6</c:v>
                </c:pt>
                <c:pt idx="154">
                  <c:v>355.7</c:v>
                </c:pt>
                <c:pt idx="155">
                  <c:v>355.8</c:v>
                </c:pt>
                <c:pt idx="156">
                  <c:v>355.9</c:v>
                </c:pt>
                <c:pt idx="157">
                  <c:v>356</c:v>
                </c:pt>
                <c:pt idx="158">
                  <c:v>356.1</c:v>
                </c:pt>
                <c:pt idx="159">
                  <c:v>356.2</c:v>
                </c:pt>
                <c:pt idx="160">
                  <c:v>356.3</c:v>
                </c:pt>
                <c:pt idx="161">
                  <c:v>356.4</c:v>
                </c:pt>
                <c:pt idx="162">
                  <c:v>356.5</c:v>
                </c:pt>
                <c:pt idx="163">
                  <c:v>356.6</c:v>
                </c:pt>
                <c:pt idx="164">
                  <c:v>356.7</c:v>
                </c:pt>
                <c:pt idx="165">
                  <c:v>356.8</c:v>
                </c:pt>
                <c:pt idx="166">
                  <c:v>356.9</c:v>
                </c:pt>
                <c:pt idx="167">
                  <c:v>357</c:v>
                </c:pt>
                <c:pt idx="168">
                  <c:v>357.1</c:v>
                </c:pt>
                <c:pt idx="169">
                  <c:v>357.2</c:v>
                </c:pt>
                <c:pt idx="170">
                  <c:v>357.3</c:v>
                </c:pt>
                <c:pt idx="171">
                  <c:v>357.4</c:v>
                </c:pt>
                <c:pt idx="172">
                  <c:v>357.5</c:v>
                </c:pt>
                <c:pt idx="173">
                  <c:v>357.6</c:v>
                </c:pt>
                <c:pt idx="174">
                  <c:v>357.7</c:v>
                </c:pt>
                <c:pt idx="175">
                  <c:v>357.8</c:v>
                </c:pt>
                <c:pt idx="176">
                  <c:v>357.9</c:v>
                </c:pt>
                <c:pt idx="177">
                  <c:v>358</c:v>
                </c:pt>
                <c:pt idx="178">
                  <c:v>358.1</c:v>
                </c:pt>
                <c:pt idx="179">
                  <c:v>358.2</c:v>
                </c:pt>
                <c:pt idx="180">
                  <c:v>358.3</c:v>
                </c:pt>
                <c:pt idx="181">
                  <c:v>358.4</c:v>
                </c:pt>
                <c:pt idx="182">
                  <c:v>358.5</c:v>
                </c:pt>
                <c:pt idx="183">
                  <c:v>358.6</c:v>
                </c:pt>
                <c:pt idx="184">
                  <c:v>358.7</c:v>
                </c:pt>
                <c:pt idx="185">
                  <c:v>358.8</c:v>
                </c:pt>
                <c:pt idx="186">
                  <c:v>358.9</c:v>
                </c:pt>
                <c:pt idx="187">
                  <c:v>359</c:v>
                </c:pt>
                <c:pt idx="188">
                  <c:v>359.1</c:v>
                </c:pt>
                <c:pt idx="189">
                  <c:v>359.2</c:v>
                </c:pt>
                <c:pt idx="190">
                  <c:v>359.3</c:v>
                </c:pt>
                <c:pt idx="191">
                  <c:v>359.4</c:v>
                </c:pt>
                <c:pt idx="192">
                  <c:v>359.5</c:v>
                </c:pt>
                <c:pt idx="193">
                  <c:v>359.6</c:v>
                </c:pt>
                <c:pt idx="194">
                  <c:v>359.7</c:v>
                </c:pt>
                <c:pt idx="195">
                  <c:v>359.8</c:v>
                </c:pt>
                <c:pt idx="196">
                  <c:v>359.9</c:v>
                </c:pt>
                <c:pt idx="197">
                  <c:v>360</c:v>
                </c:pt>
                <c:pt idx="198">
                  <c:v>360.1</c:v>
                </c:pt>
                <c:pt idx="199">
                  <c:v>360.2</c:v>
                </c:pt>
                <c:pt idx="200">
                  <c:v>360.3</c:v>
                </c:pt>
                <c:pt idx="201">
                  <c:v>360.4</c:v>
                </c:pt>
                <c:pt idx="202">
                  <c:v>360.5</c:v>
                </c:pt>
                <c:pt idx="203">
                  <c:v>360.6</c:v>
                </c:pt>
                <c:pt idx="204">
                  <c:v>360.7</c:v>
                </c:pt>
                <c:pt idx="205">
                  <c:v>360.8</c:v>
                </c:pt>
                <c:pt idx="206">
                  <c:v>360.9</c:v>
                </c:pt>
                <c:pt idx="207">
                  <c:v>361</c:v>
                </c:pt>
                <c:pt idx="208">
                  <c:v>361.1</c:v>
                </c:pt>
                <c:pt idx="209">
                  <c:v>361.2</c:v>
                </c:pt>
                <c:pt idx="210">
                  <c:v>361.3</c:v>
                </c:pt>
                <c:pt idx="211">
                  <c:v>361.4</c:v>
                </c:pt>
                <c:pt idx="212">
                  <c:v>361.5</c:v>
                </c:pt>
                <c:pt idx="213">
                  <c:v>361.6</c:v>
                </c:pt>
                <c:pt idx="214">
                  <c:v>361.7</c:v>
                </c:pt>
                <c:pt idx="215">
                  <c:v>361.8</c:v>
                </c:pt>
                <c:pt idx="216">
                  <c:v>361.9</c:v>
                </c:pt>
                <c:pt idx="217">
                  <c:v>362</c:v>
                </c:pt>
                <c:pt idx="218">
                  <c:v>362.1</c:v>
                </c:pt>
                <c:pt idx="219">
                  <c:v>362.2</c:v>
                </c:pt>
                <c:pt idx="220">
                  <c:v>362.3</c:v>
                </c:pt>
                <c:pt idx="221">
                  <c:v>362.4</c:v>
                </c:pt>
                <c:pt idx="222">
                  <c:v>362.5</c:v>
                </c:pt>
                <c:pt idx="223">
                  <c:v>362.6</c:v>
                </c:pt>
                <c:pt idx="224">
                  <c:v>362.7</c:v>
                </c:pt>
                <c:pt idx="225">
                  <c:v>362.8</c:v>
                </c:pt>
                <c:pt idx="226">
                  <c:v>362.9</c:v>
                </c:pt>
                <c:pt idx="227">
                  <c:v>363</c:v>
                </c:pt>
                <c:pt idx="228">
                  <c:v>363.1</c:v>
                </c:pt>
                <c:pt idx="229">
                  <c:v>363.2</c:v>
                </c:pt>
                <c:pt idx="230">
                  <c:v>363.3</c:v>
                </c:pt>
                <c:pt idx="231">
                  <c:v>363.4</c:v>
                </c:pt>
                <c:pt idx="232">
                  <c:v>363.5</c:v>
                </c:pt>
                <c:pt idx="233">
                  <c:v>363.6</c:v>
                </c:pt>
                <c:pt idx="234">
                  <c:v>363.7</c:v>
                </c:pt>
                <c:pt idx="235">
                  <c:v>363.8</c:v>
                </c:pt>
                <c:pt idx="236">
                  <c:v>363.9</c:v>
                </c:pt>
                <c:pt idx="237">
                  <c:v>364</c:v>
                </c:pt>
                <c:pt idx="238">
                  <c:v>364.1</c:v>
                </c:pt>
                <c:pt idx="239">
                  <c:v>364.2</c:v>
                </c:pt>
                <c:pt idx="240">
                  <c:v>364.3</c:v>
                </c:pt>
                <c:pt idx="241">
                  <c:v>364.4</c:v>
                </c:pt>
                <c:pt idx="242">
                  <c:v>364.5</c:v>
                </c:pt>
                <c:pt idx="243">
                  <c:v>364.6</c:v>
                </c:pt>
                <c:pt idx="244">
                  <c:v>364.7</c:v>
                </c:pt>
                <c:pt idx="245">
                  <c:v>364.8</c:v>
                </c:pt>
                <c:pt idx="246">
                  <c:v>364.9</c:v>
                </c:pt>
                <c:pt idx="247">
                  <c:v>365</c:v>
                </c:pt>
                <c:pt idx="248">
                  <c:v>365.1</c:v>
                </c:pt>
                <c:pt idx="249">
                  <c:v>365.2</c:v>
                </c:pt>
                <c:pt idx="250">
                  <c:v>365.3</c:v>
                </c:pt>
                <c:pt idx="251">
                  <c:v>365.4</c:v>
                </c:pt>
                <c:pt idx="252">
                  <c:v>365.5</c:v>
                </c:pt>
                <c:pt idx="253">
                  <c:v>365.6</c:v>
                </c:pt>
                <c:pt idx="254">
                  <c:v>365.7</c:v>
                </c:pt>
                <c:pt idx="255">
                  <c:v>365.8</c:v>
                </c:pt>
                <c:pt idx="256">
                  <c:v>365.9</c:v>
                </c:pt>
                <c:pt idx="257">
                  <c:v>366</c:v>
                </c:pt>
                <c:pt idx="258">
                  <c:v>366.1</c:v>
                </c:pt>
                <c:pt idx="259">
                  <c:v>366.2</c:v>
                </c:pt>
                <c:pt idx="260">
                  <c:v>366.3</c:v>
                </c:pt>
                <c:pt idx="261">
                  <c:v>366.4</c:v>
                </c:pt>
                <c:pt idx="262">
                  <c:v>366.5</c:v>
                </c:pt>
                <c:pt idx="263">
                  <c:v>366.6</c:v>
                </c:pt>
                <c:pt idx="264">
                  <c:v>366.7</c:v>
                </c:pt>
                <c:pt idx="265">
                  <c:v>366.8</c:v>
                </c:pt>
                <c:pt idx="266">
                  <c:v>366.9</c:v>
                </c:pt>
                <c:pt idx="267">
                  <c:v>367</c:v>
                </c:pt>
                <c:pt idx="268">
                  <c:v>367.1</c:v>
                </c:pt>
                <c:pt idx="269">
                  <c:v>367.2</c:v>
                </c:pt>
                <c:pt idx="270">
                  <c:v>367.3</c:v>
                </c:pt>
                <c:pt idx="271">
                  <c:v>367.4</c:v>
                </c:pt>
                <c:pt idx="272">
                  <c:v>367.5</c:v>
                </c:pt>
                <c:pt idx="273">
                  <c:v>367.6</c:v>
                </c:pt>
                <c:pt idx="274">
                  <c:v>367.7</c:v>
                </c:pt>
                <c:pt idx="275">
                  <c:v>367.8</c:v>
                </c:pt>
                <c:pt idx="276">
                  <c:v>367.9</c:v>
                </c:pt>
                <c:pt idx="277">
                  <c:v>368</c:v>
                </c:pt>
                <c:pt idx="278">
                  <c:v>368.1</c:v>
                </c:pt>
                <c:pt idx="279">
                  <c:v>368.2</c:v>
                </c:pt>
                <c:pt idx="280">
                  <c:v>368.3</c:v>
                </c:pt>
                <c:pt idx="281">
                  <c:v>368.4</c:v>
                </c:pt>
                <c:pt idx="282">
                  <c:v>368.5</c:v>
                </c:pt>
                <c:pt idx="283">
                  <c:v>368.6</c:v>
                </c:pt>
                <c:pt idx="284">
                  <c:v>368.7</c:v>
                </c:pt>
                <c:pt idx="285">
                  <c:v>368.8</c:v>
                </c:pt>
                <c:pt idx="286">
                  <c:v>368.9</c:v>
                </c:pt>
                <c:pt idx="287">
                  <c:v>369</c:v>
                </c:pt>
                <c:pt idx="288">
                  <c:v>369.1</c:v>
                </c:pt>
                <c:pt idx="289">
                  <c:v>369.2</c:v>
                </c:pt>
                <c:pt idx="290">
                  <c:v>369.3</c:v>
                </c:pt>
                <c:pt idx="291">
                  <c:v>369.4</c:v>
                </c:pt>
                <c:pt idx="292">
                  <c:v>369.5</c:v>
                </c:pt>
                <c:pt idx="293">
                  <c:v>369.6</c:v>
                </c:pt>
                <c:pt idx="294">
                  <c:v>369.7</c:v>
                </c:pt>
                <c:pt idx="295">
                  <c:v>369.8</c:v>
                </c:pt>
                <c:pt idx="296">
                  <c:v>369.9</c:v>
                </c:pt>
                <c:pt idx="297">
                  <c:v>370</c:v>
                </c:pt>
                <c:pt idx="298">
                  <c:v>370.1</c:v>
                </c:pt>
                <c:pt idx="299">
                  <c:v>370.2</c:v>
                </c:pt>
                <c:pt idx="300">
                  <c:v>370.3</c:v>
                </c:pt>
                <c:pt idx="301">
                  <c:v>370.4</c:v>
                </c:pt>
                <c:pt idx="302">
                  <c:v>370.5</c:v>
                </c:pt>
                <c:pt idx="303">
                  <c:v>370.6</c:v>
                </c:pt>
                <c:pt idx="304">
                  <c:v>370.7</c:v>
                </c:pt>
                <c:pt idx="305">
                  <c:v>370.8</c:v>
                </c:pt>
                <c:pt idx="306">
                  <c:v>370.9</c:v>
                </c:pt>
                <c:pt idx="307">
                  <c:v>371</c:v>
                </c:pt>
                <c:pt idx="308">
                  <c:v>371.1</c:v>
                </c:pt>
                <c:pt idx="309">
                  <c:v>371.2</c:v>
                </c:pt>
                <c:pt idx="310">
                  <c:v>371.3</c:v>
                </c:pt>
                <c:pt idx="311">
                  <c:v>371.4</c:v>
                </c:pt>
                <c:pt idx="312">
                  <c:v>371.5</c:v>
                </c:pt>
                <c:pt idx="313">
                  <c:v>371.6</c:v>
                </c:pt>
                <c:pt idx="314">
                  <c:v>371.7</c:v>
                </c:pt>
                <c:pt idx="315">
                  <c:v>371.8</c:v>
                </c:pt>
                <c:pt idx="316">
                  <c:v>371.9</c:v>
                </c:pt>
                <c:pt idx="317">
                  <c:v>372</c:v>
                </c:pt>
                <c:pt idx="318">
                  <c:v>372.1</c:v>
                </c:pt>
                <c:pt idx="319">
                  <c:v>372.2</c:v>
                </c:pt>
                <c:pt idx="320">
                  <c:v>372.3</c:v>
                </c:pt>
                <c:pt idx="321">
                  <c:v>372.4</c:v>
                </c:pt>
                <c:pt idx="322">
                  <c:v>372.5</c:v>
                </c:pt>
                <c:pt idx="323">
                  <c:v>372.6</c:v>
                </c:pt>
                <c:pt idx="324">
                  <c:v>372.7</c:v>
                </c:pt>
                <c:pt idx="325">
                  <c:v>372.8</c:v>
                </c:pt>
                <c:pt idx="326">
                  <c:v>372.9</c:v>
                </c:pt>
                <c:pt idx="327">
                  <c:v>373</c:v>
                </c:pt>
                <c:pt idx="328">
                  <c:v>373.1</c:v>
                </c:pt>
                <c:pt idx="329">
                  <c:v>373.2</c:v>
                </c:pt>
                <c:pt idx="330">
                  <c:v>373.3</c:v>
                </c:pt>
                <c:pt idx="331">
                  <c:v>373.4</c:v>
                </c:pt>
                <c:pt idx="332">
                  <c:v>373.5</c:v>
                </c:pt>
                <c:pt idx="333">
                  <c:v>373.6</c:v>
                </c:pt>
                <c:pt idx="334">
                  <c:v>373.7</c:v>
                </c:pt>
                <c:pt idx="335">
                  <c:v>373.8</c:v>
                </c:pt>
                <c:pt idx="336">
                  <c:v>373.9</c:v>
                </c:pt>
                <c:pt idx="337">
                  <c:v>374</c:v>
                </c:pt>
                <c:pt idx="338">
                  <c:v>374.1</c:v>
                </c:pt>
                <c:pt idx="339">
                  <c:v>374.2</c:v>
                </c:pt>
                <c:pt idx="340">
                  <c:v>374.3</c:v>
                </c:pt>
                <c:pt idx="341">
                  <c:v>374.4</c:v>
                </c:pt>
                <c:pt idx="342">
                  <c:v>374.5</c:v>
                </c:pt>
                <c:pt idx="343">
                  <c:v>374.6</c:v>
                </c:pt>
                <c:pt idx="344">
                  <c:v>374.7</c:v>
                </c:pt>
                <c:pt idx="345">
                  <c:v>374.8</c:v>
                </c:pt>
                <c:pt idx="346">
                  <c:v>374.9</c:v>
                </c:pt>
                <c:pt idx="347">
                  <c:v>375</c:v>
                </c:pt>
                <c:pt idx="348">
                  <c:v>375.1</c:v>
                </c:pt>
                <c:pt idx="349">
                  <c:v>375.2</c:v>
                </c:pt>
                <c:pt idx="350">
                  <c:v>375.3</c:v>
                </c:pt>
                <c:pt idx="351">
                  <c:v>375.4</c:v>
                </c:pt>
                <c:pt idx="352">
                  <c:v>375.5</c:v>
                </c:pt>
                <c:pt idx="353">
                  <c:v>375.6</c:v>
                </c:pt>
                <c:pt idx="354">
                  <c:v>375.7</c:v>
                </c:pt>
                <c:pt idx="355">
                  <c:v>375.8</c:v>
                </c:pt>
                <c:pt idx="356">
                  <c:v>375.9</c:v>
                </c:pt>
                <c:pt idx="357">
                  <c:v>376</c:v>
                </c:pt>
                <c:pt idx="358">
                  <c:v>376.1</c:v>
                </c:pt>
                <c:pt idx="359">
                  <c:v>376.2</c:v>
                </c:pt>
                <c:pt idx="360">
                  <c:v>376.3</c:v>
                </c:pt>
                <c:pt idx="361">
                  <c:v>376.4</c:v>
                </c:pt>
                <c:pt idx="362">
                  <c:v>376.5</c:v>
                </c:pt>
                <c:pt idx="363">
                  <c:v>376.6</c:v>
                </c:pt>
                <c:pt idx="364">
                  <c:v>376.7</c:v>
                </c:pt>
                <c:pt idx="365">
                  <c:v>376.8</c:v>
                </c:pt>
                <c:pt idx="366">
                  <c:v>376.9</c:v>
                </c:pt>
                <c:pt idx="367">
                  <c:v>377</c:v>
                </c:pt>
                <c:pt idx="368">
                  <c:v>377.1</c:v>
                </c:pt>
                <c:pt idx="369">
                  <c:v>377.2</c:v>
                </c:pt>
                <c:pt idx="370">
                  <c:v>377.3</c:v>
                </c:pt>
                <c:pt idx="371">
                  <c:v>377.4</c:v>
                </c:pt>
                <c:pt idx="372">
                  <c:v>377.5</c:v>
                </c:pt>
                <c:pt idx="373">
                  <c:v>377.6</c:v>
                </c:pt>
                <c:pt idx="374">
                  <c:v>377.7</c:v>
                </c:pt>
                <c:pt idx="375">
                  <c:v>377.8</c:v>
                </c:pt>
                <c:pt idx="376">
                  <c:v>377.9</c:v>
                </c:pt>
                <c:pt idx="377">
                  <c:v>378</c:v>
                </c:pt>
                <c:pt idx="378">
                  <c:v>378.1</c:v>
                </c:pt>
                <c:pt idx="379">
                  <c:v>378.2</c:v>
                </c:pt>
                <c:pt idx="380">
                  <c:v>378.3</c:v>
                </c:pt>
                <c:pt idx="381">
                  <c:v>378.4</c:v>
                </c:pt>
                <c:pt idx="382">
                  <c:v>378.5</c:v>
                </c:pt>
                <c:pt idx="383">
                  <c:v>378.6</c:v>
                </c:pt>
                <c:pt idx="384">
                  <c:v>378.7</c:v>
                </c:pt>
                <c:pt idx="385">
                  <c:v>378.8</c:v>
                </c:pt>
                <c:pt idx="386">
                  <c:v>378.9</c:v>
                </c:pt>
                <c:pt idx="387">
                  <c:v>379</c:v>
                </c:pt>
                <c:pt idx="388">
                  <c:v>379.1</c:v>
                </c:pt>
                <c:pt idx="389">
                  <c:v>379.2</c:v>
                </c:pt>
                <c:pt idx="390">
                  <c:v>379.3</c:v>
                </c:pt>
                <c:pt idx="391">
                  <c:v>379.4</c:v>
                </c:pt>
                <c:pt idx="392">
                  <c:v>379.5</c:v>
                </c:pt>
                <c:pt idx="393">
                  <c:v>379.6</c:v>
                </c:pt>
                <c:pt idx="394">
                  <c:v>379.7</c:v>
                </c:pt>
                <c:pt idx="395">
                  <c:v>379.8</c:v>
                </c:pt>
                <c:pt idx="396">
                  <c:v>379.9</c:v>
                </c:pt>
                <c:pt idx="397">
                  <c:v>380</c:v>
                </c:pt>
                <c:pt idx="398">
                  <c:v>380.1</c:v>
                </c:pt>
                <c:pt idx="399">
                  <c:v>380.2</c:v>
                </c:pt>
                <c:pt idx="400">
                  <c:v>380.3</c:v>
                </c:pt>
                <c:pt idx="401">
                  <c:v>380.4</c:v>
                </c:pt>
                <c:pt idx="402">
                  <c:v>380.5</c:v>
                </c:pt>
                <c:pt idx="403">
                  <c:v>380.6</c:v>
                </c:pt>
                <c:pt idx="404">
                  <c:v>380.7</c:v>
                </c:pt>
                <c:pt idx="405">
                  <c:v>380.8</c:v>
                </c:pt>
                <c:pt idx="406">
                  <c:v>380.9</c:v>
                </c:pt>
                <c:pt idx="407">
                  <c:v>381</c:v>
                </c:pt>
                <c:pt idx="408">
                  <c:v>381.1</c:v>
                </c:pt>
                <c:pt idx="409">
                  <c:v>381.2</c:v>
                </c:pt>
                <c:pt idx="410">
                  <c:v>381.3</c:v>
                </c:pt>
                <c:pt idx="411">
                  <c:v>381.4</c:v>
                </c:pt>
                <c:pt idx="412">
                  <c:v>381.5</c:v>
                </c:pt>
                <c:pt idx="413">
                  <c:v>381.6</c:v>
                </c:pt>
                <c:pt idx="414">
                  <c:v>381.7</c:v>
                </c:pt>
                <c:pt idx="415">
                  <c:v>381.8</c:v>
                </c:pt>
                <c:pt idx="416">
                  <c:v>381.9</c:v>
                </c:pt>
                <c:pt idx="417">
                  <c:v>382</c:v>
                </c:pt>
                <c:pt idx="418">
                  <c:v>382.1</c:v>
                </c:pt>
                <c:pt idx="419">
                  <c:v>382.2</c:v>
                </c:pt>
                <c:pt idx="420">
                  <c:v>382.3</c:v>
                </c:pt>
                <c:pt idx="421">
                  <c:v>382.4</c:v>
                </c:pt>
                <c:pt idx="422">
                  <c:v>382.5</c:v>
                </c:pt>
                <c:pt idx="423">
                  <c:v>382.6</c:v>
                </c:pt>
                <c:pt idx="424">
                  <c:v>382.7</c:v>
                </c:pt>
                <c:pt idx="425">
                  <c:v>382.8</c:v>
                </c:pt>
                <c:pt idx="426">
                  <c:v>382.9</c:v>
                </c:pt>
                <c:pt idx="427">
                  <c:v>383</c:v>
                </c:pt>
                <c:pt idx="428">
                  <c:v>383.1</c:v>
                </c:pt>
                <c:pt idx="429">
                  <c:v>383.2</c:v>
                </c:pt>
                <c:pt idx="430">
                  <c:v>383.3</c:v>
                </c:pt>
                <c:pt idx="431">
                  <c:v>383.4</c:v>
                </c:pt>
                <c:pt idx="432">
                  <c:v>383.5</c:v>
                </c:pt>
                <c:pt idx="433">
                  <c:v>383.6</c:v>
                </c:pt>
                <c:pt idx="434">
                  <c:v>383.7</c:v>
                </c:pt>
                <c:pt idx="435">
                  <c:v>383.8</c:v>
                </c:pt>
                <c:pt idx="436">
                  <c:v>383.9</c:v>
                </c:pt>
                <c:pt idx="437">
                  <c:v>384</c:v>
                </c:pt>
                <c:pt idx="438">
                  <c:v>384.1</c:v>
                </c:pt>
                <c:pt idx="439">
                  <c:v>384.2</c:v>
                </c:pt>
                <c:pt idx="440">
                  <c:v>384.3</c:v>
                </c:pt>
                <c:pt idx="441">
                  <c:v>384.4</c:v>
                </c:pt>
                <c:pt idx="442">
                  <c:v>384.5</c:v>
                </c:pt>
                <c:pt idx="443">
                  <c:v>384.6</c:v>
                </c:pt>
                <c:pt idx="444">
                  <c:v>384.7</c:v>
                </c:pt>
                <c:pt idx="445">
                  <c:v>384.8</c:v>
                </c:pt>
                <c:pt idx="446">
                  <c:v>384.9</c:v>
                </c:pt>
                <c:pt idx="447">
                  <c:v>385</c:v>
                </c:pt>
                <c:pt idx="448">
                  <c:v>385.1</c:v>
                </c:pt>
                <c:pt idx="449">
                  <c:v>385.2</c:v>
                </c:pt>
                <c:pt idx="450">
                  <c:v>385.3</c:v>
                </c:pt>
                <c:pt idx="451">
                  <c:v>385.4</c:v>
                </c:pt>
                <c:pt idx="452">
                  <c:v>385.5</c:v>
                </c:pt>
                <c:pt idx="453">
                  <c:v>385.6</c:v>
                </c:pt>
                <c:pt idx="454">
                  <c:v>385.7</c:v>
                </c:pt>
                <c:pt idx="455">
                  <c:v>385.8</c:v>
                </c:pt>
                <c:pt idx="456">
                  <c:v>385.9</c:v>
                </c:pt>
                <c:pt idx="457">
                  <c:v>386</c:v>
                </c:pt>
                <c:pt idx="458">
                  <c:v>386.1</c:v>
                </c:pt>
                <c:pt idx="459">
                  <c:v>386.2</c:v>
                </c:pt>
                <c:pt idx="460">
                  <c:v>386.3</c:v>
                </c:pt>
                <c:pt idx="461">
                  <c:v>386.4</c:v>
                </c:pt>
                <c:pt idx="462">
                  <c:v>386.5</c:v>
                </c:pt>
                <c:pt idx="463">
                  <c:v>386.6</c:v>
                </c:pt>
                <c:pt idx="464">
                  <c:v>386.7</c:v>
                </c:pt>
                <c:pt idx="465">
                  <c:v>386.8</c:v>
                </c:pt>
                <c:pt idx="466">
                  <c:v>386.9</c:v>
                </c:pt>
                <c:pt idx="467">
                  <c:v>387</c:v>
                </c:pt>
                <c:pt idx="468">
                  <c:v>387.1</c:v>
                </c:pt>
                <c:pt idx="469">
                  <c:v>387.2</c:v>
                </c:pt>
                <c:pt idx="470">
                  <c:v>387.3</c:v>
                </c:pt>
                <c:pt idx="471">
                  <c:v>387.4</c:v>
                </c:pt>
                <c:pt idx="472">
                  <c:v>387.5</c:v>
                </c:pt>
                <c:pt idx="473">
                  <c:v>387.6</c:v>
                </c:pt>
                <c:pt idx="474">
                  <c:v>387.7</c:v>
                </c:pt>
                <c:pt idx="475">
                  <c:v>387.8</c:v>
                </c:pt>
                <c:pt idx="476">
                  <c:v>387.9</c:v>
                </c:pt>
                <c:pt idx="477">
                  <c:v>388</c:v>
                </c:pt>
                <c:pt idx="478">
                  <c:v>388.1</c:v>
                </c:pt>
                <c:pt idx="479">
                  <c:v>388.2</c:v>
                </c:pt>
                <c:pt idx="480">
                  <c:v>388.3</c:v>
                </c:pt>
                <c:pt idx="481">
                  <c:v>388.4</c:v>
                </c:pt>
                <c:pt idx="482">
                  <c:v>388.5</c:v>
                </c:pt>
                <c:pt idx="483">
                  <c:v>388.6</c:v>
                </c:pt>
                <c:pt idx="484">
                  <c:v>388.7</c:v>
                </c:pt>
                <c:pt idx="485">
                  <c:v>388.8</c:v>
                </c:pt>
                <c:pt idx="486">
                  <c:v>388.9</c:v>
                </c:pt>
                <c:pt idx="487">
                  <c:v>389</c:v>
                </c:pt>
                <c:pt idx="488">
                  <c:v>389.1</c:v>
                </c:pt>
                <c:pt idx="489">
                  <c:v>389.2</c:v>
                </c:pt>
                <c:pt idx="490">
                  <c:v>389.3</c:v>
                </c:pt>
                <c:pt idx="491">
                  <c:v>389.4</c:v>
                </c:pt>
                <c:pt idx="492">
                  <c:v>389.5</c:v>
                </c:pt>
                <c:pt idx="493">
                  <c:v>389.6</c:v>
                </c:pt>
                <c:pt idx="494">
                  <c:v>389.7</c:v>
                </c:pt>
                <c:pt idx="495">
                  <c:v>389.8</c:v>
                </c:pt>
                <c:pt idx="496">
                  <c:v>389.9</c:v>
                </c:pt>
                <c:pt idx="497">
                  <c:v>390</c:v>
                </c:pt>
                <c:pt idx="498">
                  <c:v>390.1</c:v>
                </c:pt>
                <c:pt idx="499">
                  <c:v>390.2</c:v>
                </c:pt>
                <c:pt idx="500">
                  <c:v>390.3</c:v>
                </c:pt>
                <c:pt idx="501">
                  <c:v>390.4</c:v>
                </c:pt>
                <c:pt idx="502">
                  <c:v>390.5</c:v>
                </c:pt>
                <c:pt idx="503">
                  <c:v>390.6</c:v>
                </c:pt>
                <c:pt idx="504">
                  <c:v>390.7</c:v>
                </c:pt>
                <c:pt idx="505">
                  <c:v>390.8</c:v>
                </c:pt>
                <c:pt idx="506">
                  <c:v>390.9</c:v>
                </c:pt>
                <c:pt idx="507">
                  <c:v>391</c:v>
                </c:pt>
                <c:pt idx="508">
                  <c:v>391.1</c:v>
                </c:pt>
                <c:pt idx="509">
                  <c:v>391.2</c:v>
                </c:pt>
                <c:pt idx="510">
                  <c:v>391.3</c:v>
                </c:pt>
                <c:pt idx="511">
                  <c:v>391.4</c:v>
                </c:pt>
                <c:pt idx="512">
                  <c:v>391.5</c:v>
                </c:pt>
                <c:pt idx="513">
                  <c:v>391.6</c:v>
                </c:pt>
                <c:pt idx="514">
                  <c:v>391.7</c:v>
                </c:pt>
                <c:pt idx="515">
                  <c:v>391.8</c:v>
                </c:pt>
                <c:pt idx="516">
                  <c:v>391.9</c:v>
                </c:pt>
                <c:pt idx="517">
                  <c:v>392</c:v>
                </c:pt>
                <c:pt idx="518">
                  <c:v>392.1</c:v>
                </c:pt>
                <c:pt idx="519">
                  <c:v>392.2</c:v>
                </c:pt>
                <c:pt idx="520">
                  <c:v>392.3</c:v>
                </c:pt>
                <c:pt idx="521">
                  <c:v>392.4</c:v>
                </c:pt>
                <c:pt idx="522">
                  <c:v>392.5</c:v>
                </c:pt>
                <c:pt idx="523">
                  <c:v>392.6</c:v>
                </c:pt>
                <c:pt idx="524">
                  <c:v>392.7</c:v>
                </c:pt>
                <c:pt idx="525">
                  <c:v>392.8</c:v>
                </c:pt>
                <c:pt idx="526">
                  <c:v>392.9</c:v>
                </c:pt>
                <c:pt idx="527">
                  <c:v>393</c:v>
                </c:pt>
                <c:pt idx="528">
                  <c:v>393.1</c:v>
                </c:pt>
                <c:pt idx="529">
                  <c:v>393.2</c:v>
                </c:pt>
                <c:pt idx="530">
                  <c:v>393.3</c:v>
                </c:pt>
                <c:pt idx="531">
                  <c:v>393.4</c:v>
                </c:pt>
                <c:pt idx="532">
                  <c:v>393.5</c:v>
                </c:pt>
                <c:pt idx="533">
                  <c:v>393.6</c:v>
                </c:pt>
                <c:pt idx="534">
                  <c:v>393.7</c:v>
                </c:pt>
                <c:pt idx="535">
                  <c:v>393.8</c:v>
                </c:pt>
                <c:pt idx="536">
                  <c:v>393.9</c:v>
                </c:pt>
                <c:pt idx="537">
                  <c:v>394</c:v>
                </c:pt>
                <c:pt idx="538">
                  <c:v>394.1</c:v>
                </c:pt>
                <c:pt idx="539">
                  <c:v>394.2</c:v>
                </c:pt>
                <c:pt idx="540">
                  <c:v>394.3</c:v>
                </c:pt>
                <c:pt idx="541">
                  <c:v>394.4</c:v>
                </c:pt>
                <c:pt idx="542">
                  <c:v>394.5</c:v>
                </c:pt>
                <c:pt idx="543">
                  <c:v>394.6</c:v>
                </c:pt>
                <c:pt idx="544">
                  <c:v>394.7</c:v>
                </c:pt>
                <c:pt idx="545">
                  <c:v>394.8</c:v>
                </c:pt>
                <c:pt idx="546">
                  <c:v>394.9</c:v>
                </c:pt>
                <c:pt idx="547">
                  <c:v>395</c:v>
                </c:pt>
                <c:pt idx="548">
                  <c:v>395.1</c:v>
                </c:pt>
                <c:pt idx="549">
                  <c:v>395.2</c:v>
                </c:pt>
                <c:pt idx="550">
                  <c:v>395.3</c:v>
                </c:pt>
                <c:pt idx="551">
                  <c:v>395.4</c:v>
                </c:pt>
                <c:pt idx="552">
                  <c:v>395.5</c:v>
                </c:pt>
                <c:pt idx="553">
                  <c:v>395.6</c:v>
                </c:pt>
                <c:pt idx="554">
                  <c:v>395.7</c:v>
                </c:pt>
                <c:pt idx="555">
                  <c:v>395.8</c:v>
                </c:pt>
                <c:pt idx="556">
                  <c:v>395.9</c:v>
                </c:pt>
                <c:pt idx="557">
                  <c:v>396</c:v>
                </c:pt>
                <c:pt idx="558">
                  <c:v>396.1</c:v>
                </c:pt>
                <c:pt idx="559">
                  <c:v>396.2</c:v>
                </c:pt>
                <c:pt idx="560">
                  <c:v>396.3</c:v>
                </c:pt>
                <c:pt idx="561">
                  <c:v>396.4</c:v>
                </c:pt>
                <c:pt idx="562">
                  <c:v>396.5</c:v>
                </c:pt>
                <c:pt idx="563">
                  <c:v>396.6</c:v>
                </c:pt>
                <c:pt idx="564">
                  <c:v>396.7</c:v>
                </c:pt>
                <c:pt idx="565">
                  <c:v>396.8</c:v>
                </c:pt>
                <c:pt idx="566">
                  <c:v>396.9</c:v>
                </c:pt>
                <c:pt idx="567">
                  <c:v>397</c:v>
                </c:pt>
                <c:pt idx="568">
                  <c:v>397.1</c:v>
                </c:pt>
                <c:pt idx="569">
                  <c:v>397.2</c:v>
                </c:pt>
                <c:pt idx="570">
                  <c:v>397.3</c:v>
                </c:pt>
                <c:pt idx="571">
                  <c:v>397.4</c:v>
                </c:pt>
                <c:pt idx="572">
                  <c:v>397.5</c:v>
                </c:pt>
                <c:pt idx="573">
                  <c:v>397.6</c:v>
                </c:pt>
                <c:pt idx="574">
                  <c:v>397.7</c:v>
                </c:pt>
                <c:pt idx="575">
                  <c:v>397.8</c:v>
                </c:pt>
                <c:pt idx="576">
                  <c:v>397.9</c:v>
                </c:pt>
                <c:pt idx="577">
                  <c:v>398</c:v>
                </c:pt>
                <c:pt idx="578">
                  <c:v>398.1</c:v>
                </c:pt>
                <c:pt idx="579">
                  <c:v>398.2</c:v>
                </c:pt>
                <c:pt idx="580">
                  <c:v>398.3</c:v>
                </c:pt>
                <c:pt idx="581">
                  <c:v>398.4</c:v>
                </c:pt>
                <c:pt idx="582">
                  <c:v>398.5</c:v>
                </c:pt>
                <c:pt idx="583">
                  <c:v>398.6</c:v>
                </c:pt>
                <c:pt idx="584">
                  <c:v>398.7</c:v>
                </c:pt>
                <c:pt idx="585">
                  <c:v>398.8</c:v>
                </c:pt>
                <c:pt idx="586">
                  <c:v>398.9</c:v>
                </c:pt>
                <c:pt idx="587">
                  <c:v>399</c:v>
                </c:pt>
                <c:pt idx="588">
                  <c:v>399.1</c:v>
                </c:pt>
                <c:pt idx="589">
                  <c:v>399.2</c:v>
                </c:pt>
                <c:pt idx="590">
                  <c:v>399.3</c:v>
                </c:pt>
                <c:pt idx="591">
                  <c:v>399.4</c:v>
                </c:pt>
                <c:pt idx="592">
                  <c:v>399.5</c:v>
                </c:pt>
                <c:pt idx="593">
                  <c:v>399.6</c:v>
                </c:pt>
                <c:pt idx="594">
                  <c:v>399.7</c:v>
                </c:pt>
                <c:pt idx="595">
                  <c:v>399.8</c:v>
                </c:pt>
                <c:pt idx="596">
                  <c:v>399.9</c:v>
                </c:pt>
                <c:pt idx="597">
                  <c:v>400</c:v>
                </c:pt>
                <c:pt idx="598">
                  <c:v>400.1</c:v>
                </c:pt>
                <c:pt idx="599">
                  <c:v>400.2</c:v>
                </c:pt>
                <c:pt idx="600">
                  <c:v>400.3</c:v>
                </c:pt>
                <c:pt idx="601">
                  <c:v>400.4</c:v>
                </c:pt>
                <c:pt idx="602">
                  <c:v>400.5</c:v>
                </c:pt>
                <c:pt idx="603">
                  <c:v>400.6</c:v>
                </c:pt>
                <c:pt idx="604">
                  <c:v>400.7</c:v>
                </c:pt>
                <c:pt idx="605">
                  <c:v>400.8</c:v>
                </c:pt>
                <c:pt idx="606">
                  <c:v>400.9</c:v>
                </c:pt>
                <c:pt idx="607">
                  <c:v>401</c:v>
                </c:pt>
                <c:pt idx="608">
                  <c:v>401.1</c:v>
                </c:pt>
                <c:pt idx="609">
                  <c:v>401.2</c:v>
                </c:pt>
                <c:pt idx="610">
                  <c:v>401.3</c:v>
                </c:pt>
                <c:pt idx="611">
                  <c:v>401.4</c:v>
                </c:pt>
                <c:pt idx="612">
                  <c:v>401.5</c:v>
                </c:pt>
                <c:pt idx="613">
                  <c:v>401.6</c:v>
                </c:pt>
                <c:pt idx="614">
                  <c:v>401.7</c:v>
                </c:pt>
                <c:pt idx="615">
                  <c:v>401.8</c:v>
                </c:pt>
                <c:pt idx="616">
                  <c:v>401.9</c:v>
                </c:pt>
                <c:pt idx="617">
                  <c:v>402</c:v>
                </c:pt>
                <c:pt idx="618">
                  <c:v>402.1</c:v>
                </c:pt>
                <c:pt idx="619">
                  <c:v>402.2</c:v>
                </c:pt>
                <c:pt idx="620">
                  <c:v>402.3</c:v>
                </c:pt>
                <c:pt idx="621">
                  <c:v>402.4</c:v>
                </c:pt>
                <c:pt idx="622">
                  <c:v>402.5</c:v>
                </c:pt>
                <c:pt idx="623">
                  <c:v>402.6</c:v>
                </c:pt>
                <c:pt idx="624">
                  <c:v>402.7</c:v>
                </c:pt>
                <c:pt idx="625">
                  <c:v>402.8</c:v>
                </c:pt>
                <c:pt idx="626">
                  <c:v>402.9</c:v>
                </c:pt>
                <c:pt idx="627">
                  <c:v>403</c:v>
                </c:pt>
                <c:pt idx="628">
                  <c:v>403.1</c:v>
                </c:pt>
                <c:pt idx="629">
                  <c:v>403.2</c:v>
                </c:pt>
                <c:pt idx="630">
                  <c:v>403.3</c:v>
                </c:pt>
                <c:pt idx="631">
                  <c:v>403.4</c:v>
                </c:pt>
                <c:pt idx="632">
                  <c:v>403.5</c:v>
                </c:pt>
                <c:pt idx="633">
                  <c:v>403.6</c:v>
                </c:pt>
                <c:pt idx="634">
                  <c:v>403.7</c:v>
                </c:pt>
                <c:pt idx="635">
                  <c:v>403.8</c:v>
                </c:pt>
                <c:pt idx="636">
                  <c:v>403.9</c:v>
                </c:pt>
                <c:pt idx="637">
                  <c:v>404</c:v>
                </c:pt>
                <c:pt idx="638">
                  <c:v>404.1</c:v>
                </c:pt>
                <c:pt idx="639">
                  <c:v>404.2</c:v>
                </c:pt>
                <c:pt idx="640">
                  <c:v>404.3</c:v>
                </c:pt>
                <c:pt idx="641">
                  <c:v>404.4</c:v>
                </c:pt>
                <c:pt idx="642">
                  <c:v>404.5</c:v>
                </c:pt>
                <c:pt idx="643">
                  <c:v>404.6</c:v>
                </c:pt>
                <c:pt idx="644">
                  <c:v>404.7</c:v>
                </c:pt>
                <c:pt idx="645">
                  <c:v>404.8</c:v>
                </c:pt>
                <c:pt idx="646">
                  <c:v>404.9</c:v>
                </c:pt>
                <c:pt idx="647">
                  <c:v>405</c:v>
                </c:pt>
                <c:pt idx="648">
                  <c:v>405.1</c:v>
                </c:pt>
                <c:pt idx="649">
                  <c:v>405.2</c:v>
                </c:pt>
                <c:pt idx="650">
                  <c:v>405.3</c:v>
                </c:pt>
                <c:pt idx="651">
                  <c:v>405.4</c:v>
                </c:pt>
                <c:pt idx="652">
                  <c:v>405.5</c:v>
                </c:pt>
                <c:pt idx="653">
                  <c:v>405.6</c:v>
                </c:pt>
                <c:pt idx="654">
                  <c:v>405.7</c:v>
                </c:pt>
                <c:pt idx="655">
                  <c:v>405.8</c:v>
                </c:pt>
                <c:pt idx="656">
                  <c:v>405.9</c:v>
                </c:pt>
                <c:pt idx="657">
                  <c:v>406</c:v>
                </c:pt>
                <c:pt idx="658">
                  <c:v>406.1</c:v>
                </c:pt>
                <c:pt idx="659">
                  <c:v>406.2</c:v>
                </c:pt>
                <c:pt idx="660">
                  <c:v>406.3</c:v>
                </c:pt>
                <c:pt idx="661">
                  <c:v>406.4</c:v>
                </c:pt>
                <c:pt idx="662">
                  <c:v>406.5</c:v>
                </c:pt>
                <c:pt idx="663">
                  <c:v>406.6</c:v>
                </c:pt>
                <c:pt idx="664">
                  <c:v>406.7</c:v>
                </c:pt>
                <c:pt idx="665">
                  <c:v>406.8</c:v>
                </c:pt>
                <c:pt idx="666">
                  <c:v>406.9</c:v>
                </c:pt>
                <c:pt idx="667">
                  <c:v>407</c:v>
                </c:pt>
                <c:pt idx="668">
                  <c:v>407.1</c:v>
                </c:pt>
                <c:pt idx="669">
                  <c:v>407.2</c:v>
                </c:pt>
                <c:pt idx="670">
                  <c:v>407.3</c:v>
                </c:pt>
                <c:pt idx="671">
                  <c:v>407.4</c:v>
                </c:pt>
                <c:pt idx="672">
                  <c:v>407.5</c:v>
                </c:pt>
                <c:pt idx="673">
                  <c:v>407.6</c:v>
                </c:pt>
                <c:pt idx="674">
                  <c:v>407.7</c:v>
                </c:pt>
                <c:pt idx="675">
                  <c:v>407.8</c:v>
                </c:pt>
                <c:pt idx="676">
                  <c:v>407.9</c:v>
                </c:pt>
                <c:pt idx="677">
                  <c:v>408</c:v>
                </c:pt>
                <c:pt idx="678">
                  <c:v>408.1</c:v>
                </c:pt>
                <c:pt idx="679">
                  <c:v>408.2</c:v>
                </c:pt>
                <c:pt idx="680">
                  <c:v>408.3</c:v>
                </c:pt>
                <c:pt idx="681">
                  <c:v>408.4</c:v>
                </c:pt>
                <c:pt idx="682">
                  <c:v>408.5</c:v>
                </c:pt>
                <c:pt idx="683">
                  <c:v>408.6</c:v>
                </c:pt>
                <c:pt idx="684">
                  <c:v>408.7</c:v>
                </c:pt>
                <c:pt idx="685">
                  <c:v>408.8</c:v>
                </c:pt>
                <c:pt idx="686">
                  <c:v>408.9</c:v>
                </c:pt>
                <c:pt idx="687">
                  <c:v>409</c:v>
                </c:pt>
                <c:pt idx="688">
                  <c:v>409.1</c:v>
                </c:pt>
                <c:pt idx="689">
                  <c:v>409.2</c:v>
                </c:pt>
                <c:pt idx="690">
                  <c:v>409.3</c:v>
                </c:pt>
                <c:pt idx="691">
                  <c:v>409.4</c:v>
                </c:pt>
                <c:pt idx="692">
                  <c:v>409.5</c:v>
                </c:pt>
                <c:pt idx="693">
                  <c:v>409.6</c:v>
                </c:pt>
                <c:pt idx="694">
                  <c:v>409.7</c:v>
                </c:pt>
                <c:pt idx="695">
                  <c:v>409.8</c:v>
                </c:pt>
                <c:pt idx="696">
                  <c:v>409.9</c:v>
                </c:pt>
                <c:pt idx="697">
                  <c:v>410</c:v>
                </c:pt>
                <c:pt idx="698">
                  <c:v>410.1</c:v>
                </c:pt>
                <c:pt idx="699">
                  <c:v>410.2</c:v>
                </c:pt>
                <c:pt idx="700">
                  <c:v>410.3</c:v>
                </c:pt>
                <c:pt idx="701">
                  <c:v>410.4</c:v>
                </c:pt>
                <c:pt idx="702">
                  <c:v>410.5</c:v>
                </c:pt>
                <c:pt idx="703">
                  <c:v>410.6</c:v>
                </c:pt>
                <c:pt idx="704">
                  <c:v>410.7</c:v>
                </c:pt>
                <c:pt idx="705">
                  <c:v>410.8</c:v>
                </c:pt>
                <c:pt idx="706">
                  <c:v>410.9</c:v>
                </c:pt>
                <c:pt idx="707">
                  <c:v>411</c:v>
                </c:pt>
                <c:pt idx="708">
                  <c:v>411.1</c:v>
                </c:pt>
                <c:pt idx="709">
                  <c:v>411.2</c:v>
                </c:pt>
                <c:pt idx="710">
                  <c:v>411.3</c:v>
                </c:pt>
                <c:pt idx="711">
                  <c:v>411.4</c:v>
                </c:pt>
                <c:pt idx="712">
                  <c:v>411.5</c:v>
                </c:pt>
                <c:pt idx="713">
                  <c:v>411.6</c:v>
                </c:pt>
                <c:pt idx="714">
                  <c:v>411.7</c:v>
                </c:pt>
                <c:pt idx="715">
                  <c:v>411.8</c:v>
                </c:pt>
                <c:pt idx="716">
                  <c:v>411.9</c:v>
                </c:pt>
                <c:pt idx="717">
                  <c:v>412</c:v>
                </c:pt>
                <c:pt idx="718">
                  <c:v>412.1</c:v>
                </c:pt>
                <c:pt idx="719">
                  <c:v>412.2</c:v>
                </c:pt>
                <c:pt idx="720">
                  <c:v>412.3</c:v>
                </c:pt>
                <c:pt idx="721">
                  <c:v>412.4</c:v>
                </c:pt>
                <c:pt idx="722">
                  <c:v>412.5</c:v>
                </c:pt>
                <c:pt idx="723">
                  <c:v>412.6</c:v>
                </c:pt>
                <c:pt idx="724">
                  <c:v>412.7</c:v>
                </c:pt>
                <c:pt idx="725">
                  <c:v>412.8</c:v>
                </c:pt>
                <c:pt idx="726">
                  <c:v>412.9</c:v>
                </c:pt>
                <c:pt idx="727">
                  <c:v>413</c:v>
                </c:pt>
                <c:pt idx="728">
                  <c:v>413.1</c:v>
                </c:pt>
                <c:pt idx="729">
                  <c:v>413.2</c:v>
                </c:pt>
                <c:pt idx="730">
                  <c:v>413.3</c:v>
                </c:pt>
                <c:pt idx="731">
                  <c:v>413.4</c:v>
                </c:pt>
                <c:pt idx="732">
                  <c:v>413.5</c:v>
                </c:pt>
                <c:pt idx="733">
                  <c:v>413.6</c:v>
                </c:pt>
                <c:pt idx="734">
                  <c:v>413.7</c:v>
                </c:pt>
                <c:pt idx="735">
                  <c:v>413.8</c:v>
                </c:pt>
                <c:pt idx="736">
                  <c:v>413.9</c:v>
                </c:pt>
                <c:pt idx="737">
                  <c:v>414</c:v>
                </c:pt>
                <c:pt idx="738">
                  <c:v>414.1</c:v>
                </c:pt>
                <c:pt idx="739">
                  <c:v>414.2</c:v>
                </c:pt>
                <c:pt idx="740">
                  <c:v>414.3</c:v>
                </c:pt>
                <c:pt idx="741">
                  <c:v>414.4</c:v>
                </c:pt>
                <c:pt idx="742">
                  <c:v>414.5</c:v>
                </c:pt>
                <c:pt idx="743">
                  <c:v>414.6</c:v>
                </c:pt>
                <c:pt idx="744">
                  <c:v>414.7</c:v>
                </c:pt>
                <c:pt idx="745">
                  <c:v>414.8</c:v>
                </c:pt>
                <c:pt idx="746">
                  <c:v>414.9</c:v>
                </c:pt>
                <c:pt idx="747">
                  <c:v>415</c:v>
                </c:pt>
                <c:pt idx="748">
                  <c:v>415.1</c:v>
                </c:pt>
                <c:pt idx="749">
                  <c:v>415.2</c:v>
                </c:pt>
                <c:pt idx="750">
                  <c:v>415.3</c:v>
                </c:pt>
                <c:pt idx="751">
                  <c:v>415.4</c:v>
                </c:pt>
                <c:pt idx="752">
                  <c:v>415.5</c:v>
                </c:pt>
                <c:pt idx="753">
                  <c:v>415.6</c:v>
                </c:pt>
                <c:pt idx="754">
                  <c:v>415.7</c:v>
                </c:pt>
                <c:pt idx="755">
                  <c:v>415.8</c:v>
                </c:pt>
                <c:pt idx="756">
                  <c:v>415.9</c:v>
                </c:pt>
                <c:pt idx="757">
                  <c:v>416</c:v>
                </c:pt>
                <c:pt idx="758">
                  <c:v>416.1</c:v>
                </c:pt>
                <c:pt idx="759">
                  <c:v>416.2</c:v>
                </c:pt>
                <c:pt idx="760">
                  <c:v>416.3</c:v>
                </c:pt>
                <c:pt idx="761">
                  <c:v>416.4</c:v>
                </c:pt>
                <c:pt idx="762">
                  <c:v>416.5</c:v>
                </c:pt>
                <c:pt idx="763">
                  <c:v>416.6</c:v>
                </c:pt>
                <c:pt idx="764">
                  <c:v>416.7</c:v>
                </c:pt>
                <c:pt idx="765">
                  <c:v>416.8</c:v>
                </c:pt>
                <c:pt idx="766">
                  <c:v>416.9</c:v>
                </c:pt>
                <c:pt idx="767">
                  <c:v>417</c:v>
                </c:pt>
                <c:pt idx="768">
                  <c:v>417.1</c:v>
                </c:pt>
                <c:pt idx="769">
                  <c:v>417.2</c:v>
                </c:pt>
                <c:pt idx="770">
                  <c:v>417.3</c:v>
                </c:pt>
                <c:pt idx="771">
                  <c:v>417.4</c:v>
                </c:pt>
                <c:pt idx="772">
                  <c:v>417.5</c:v>
                </c:pt>
                <c:pt idx="773">
                  <c:v>417.6</c:v>
                </c:pt>
                <c:pt idx="774">
                  <c:v>417.7</c:v>
                </c:pt>
                <c:pt idx="775">
                  <c:v>417.8</c:v>
                </c:pt>
                <c:pt idx="776">
                  <c:v>417.9</c:v>
                </c:pt>
                <c:pt idx="777">
                  <c:v>418</c:v>
                </c:pt>
                <c:pt idx="778">
                  <c:v>418.1</c:v>
                </c:pt>
                <c:pt idx="779">
                  <c:v>418.2</c:v>
                </c:pt>
                <c:pt idx="780">
                  <c:v>418.3</c:v>
                </c:pt>
                <c:pt idx="781">
                  <c:v>418.4</c:v>
                </c:pt>
                <c:pt idx="782">
                  <c:v>418.5</c:v>
                </c:pt>
                <c:pt idx="783">
                  <c:v>418.6</c:v>
                </c:pt>
                <c:pt idx="784">
                  <c:v>418.7</c:v>
                </c:pt>
                <c:pt idx="785">
                  <c:v>418.8</c:v>
                </c:pt>
                <c:pt idx="786">
                  <c:v>418.9</c:v>
                </c:pt>
                <c:pt idx="787">
                  <c:v>419</c:v>
                </c:pt>
                <c:pt idx="788">
                  <c:v>419.1</c:v>
                </c:pt>
                <c:pt idx="789">
                  <c:v>419.2</c:v>
                </c:pt>
                <c:pt idx="790">
                  <c:v>419.3</c:v>
                </c:pt>
                <c:pt idx="791">
                  <c:v>419.4</c:v>
                </c:pt>
                <c:pt idx="792">
                  <c:v>419.5</c:v>
                </c:pt>
                <c:pt idx="793">
                  <c:v>419.6</c:v>
                </c:pt>
                <c:pt idx="794">
                  <c:v>419.7</c:v>
                </c:pt>
                <c:pt idx="795">
                  <c:v>419.8</c:v>
                </c:pt>
                <c:pt idx="796">
                  <c:v>419.9</c:v>
                </c:pt>
                <c:pt idx="797">
                  <c:v>420</c:v>
                </c:pt>
                <c:pt idx="798">
                  <c:v>420.1</c:v>
                </c:pt>
                <c:pt idx="799">
                  <c:v>420.2</c:v>
                </c:pt>
                <c:pt idx="800">
                  <c:v>420.3</c:v>
                </c:pt>
                <c:pt idx="801">
                  <c:v>420.4</c:v>
                </c:pt>
                <c:pt idx="802">
                  <c:v>420.5</c:v>
                </c:pt>
                <c:pt idx="803">
                  <c:v>420.6</c:v>
                </c:pt>
                <c:pt idx="804">
                  <c:v>420.7</c:v>
                </c:pt>
                <c:pt idx="805">
                  <c:v>420.8</c:v>
                </c:pt>
                <c:pt idx="806">
                  <c:v>420.9</c:v>
                </c:pt>
                <c:pt idx="807">
                  <c:v>421</c:v>
                </c:pt>
                <c:pt idx="808">
                  <c:v>421.1</c:v>
                </c:pt>
                <c:pt idx="809">
                  <c:v>421.2</c:v>
                </c:pt>
                <c:pt idx="810">
                  <c:v>421.3</c:v>
                </c:pt>
                <c:pt idx="811">
                  <c:v>421.4</c:v>
                </c:pt>
                <c:pt idx="812">
                  <c:v>421.5</c:v>
                </c:pt>
                <c:pt idx="813">
                  <c:v>421.6</c:v>
                </c:pt>
                <c:pt idx="814">
                  <c:v>421.7</c:v>
                </c:pt>
                <c:pt idx="815">
                  <c:v>421.8</c:v>
                </c:pt>
                <c:pt idx="816">
                  <c:v>421.9</c:v>
                </c:pt>
                <c:pt idx="817">
                  <c:v>422</c:v>
                </c:pt>
                <c:pt idx="818">
                  <c:v>422.1</c:v>
                </c:pt>
                <c:pt idx="819">
                  <c:v>422.2</c:v>
                </c:pt>
                <c:pt idx="820">
                  <c:v>422.3</c:v>
                </c:pt>
                <c:pt idx="821">
                  <c:v>422.4</c:v>
                </c:pt>
                <c:pt idx="822">
                  <c:v>422.5</c:v>
                </c:pt>
                <c:pt idx="823">
                  <c:v>422.6</c:v>
                </c:pt>
                <c:pt idx="824">
                  <c:v>422.7</c:v>
                </c:pt>
                <c:pt idx="825">
                  <c:v>422.8</c:v>
                </c:pt>
                <c:pt idx="826">
                  <c:v>422.9</c:v>
                </c:pt>
                <c:pt idx="827">
                  <c:v>423</c:v>
                </c:pt>
                <c:pt idx="828">
                  <c:v>423.1</c:v>
                </c:pt>
                <c:pt idx="829">
                  <c:v>423.2</c:v>
                </c:pt>
                <c:pt idx="830">
                  <c:v>423.3</c:v>
                </c:pt>
                <c:pt idx="831">
                  <c:v>423.4</c:v>
                </c:pt>
                <c:pt idx="832">
                  <c:v>423.5</c:v>
                </c:pt>
                <c:pt idx="833">
                  <c:v>423.6</c:v>
                </c:pt>
                <c:pt idx="834">
                  <c:v>423.7</c:v>
                </c:pt>
                <c:pt idx="835">
                  <c:v>423.8</c:v>
                </c:pt>
                <c:pt idx="836">
                  <c:v>423.9</c:v>
                </c:pt>
                <c:pt idx="837">
                  <c:v>424</c:v>
                </c:pt>
                <c:pt idx="838">
                  <c:v>424.1</c:v>
                </c:pt>
                <c:pt idx="839">
                  <c:v>424.2</c:v>
                </c:pt>
                <c:pt idx="840">
                  <c:v>424.3</c:v>
                </c:pt>
                <c:pt idx="841">
                  <c:v>424.4</c:v>
                </c:pt>
                <c:pt idx="842">
                  <c:v>424.5</c:v>
                </c:pt>
                <c:pt idx="843">
                  <c:v>424.6</c:v>
                </c:pt>
                <c:pt idx="844">
                  <c:v>424.7</c:v>
                </c:pt>
                <c:pt idx="845">
                  <c:v>424.8</c:v>
                </c:pt>
                <c:pt idx="846">
                  <c:v>424.9</c:v>
                </c:pt>
                <c:pt idx="847">
                  <c:v>425</c:v>
                </c:pt>
                <c:pt idx="848">
                  <c:v>425.1</c:v>
                </c:pt>
                <c:pt idx="849">
                  <c:v>425.2</c:v>
                </c:pt>
                <c:pt idx="850">
                  <c:v>425.3</c:v>
                </c:pt>
                <c:pt idx="851">
                  <c:v>425.4</c:v>
                </c:pt>
                <c:pt idx="852">
                  <c:v>425.5</c:v>
                </c:pt>
                <c:pt idx="853">
                  <c:v>425.6</c:v>
                </c:pt>
                <c:pt idx="854">
                  <c:v>425.7</c:v>
                </c:pt>
                <c:pt idx="855">
                  <c:v>425.8</c:v>
                </c:pt>
                <c:pt idx="856">
                  <c:v>425.9</c:v>
                </c:pt>
                <c:pt idx="857">
                  <c:v>426</c:v>
                </c:pt>
                <c:pt idx="858">
                  <c:v>426.1</c:v>
                </c:pt>
                <c:pt idx="859">
                  <c:v>426.2</c:v>
                </c:pt>
                <c:pt idx="860">
                  <c:v>426.3</c:v>
                </c:pt>
                <c:pt idx="861">
                  <c:v>426.4</c:v>
                </c:pt>
                <c:pt idx="862">
                  <c:v>426.5</c:v>
                </c:pt>
                <c:pt idx="863">
                  <c:v>426.6</c:v>
                </c:pt>
                <c:pt idx="864">
                  <c:v>426.7</c:v>
                </c:pt>
                <c:pt idx="865">
                  <c:v>426.8</c:v>
                </c:pt>
                <c:pt idx="866">
                  <c:v>426.9</c:v>
                </c:pt>
                <c:pt idx="867">
                  <c:v>427</c:v>
                </c:pt>
                <c:pt idx="868">
                  <c:v>427.1</c:v>
                </c:pt>
                <c:pt idx="869">
                  <c:v>427.2</c:v>
                </c:pt>
                <c:pt idx="870">
                  <c:v>427.3</c:v>
                </c:pt>
                <c:pt idx="871">
                  <c:v>427.4</c:v>
                </c:pt>
                <c:pt idx="872">
                  <c:v>427.5</c:v>
                </c:pt>
                <c:pt idx="873">
                  <c:v>427.6</c:v>
                </c:pt>
                <c:pt idx="874">
                  <c:v>427.7</c:v>
                </c:pt>
                <c:pt idx="875">
                  <c:v>427.8</c:v>
                </c:pt>
                <c:pt idx="876">
                  <c:v>427.9</c:v>
                </c:pt>
                <c:pt idx="877">
                  <c:v>428</c:v>
                </c:pt>
                <c:pt idx="878">
                  <c:v>428.1</c:v>
                </c:pt>
                <c:pt idx="879">
                  <c:v>428.2</c:v>
                </c:pt>
                <c:pt idx="880">
                  <c:v>428.3</c:v>
                </c:pt>
                <c:pt idx="881">
                  <c:v>428.4</c:v>
                </c:pt>
                <c:pt idx="882">
                  <c:v>428.5</c:v>
                </c:pt>
                <c:pt idx="883">
                  <c:v>428.6</c:v>
                </c:pt>
                <c:pt idx="884">
                  <c:v>428.7</c:v>
                </c:pt>
                <c:pt idx="885">
                  <c:v>428.8</c:v>
                </c:pt>
                <c:pt idx="886">
                  <c:v>428.9</c:v>
                </c:pt>
                <c:pt idx="887">
                  <c:v>429</c:v>
                </c:pt>
                <c:pt idx="888">
                  <c:v>429.1</c:v>
                </c:pt>
                <c:pt idx="889">
                  <c:v>429.2</c:v>
                </c:pt>
                <c:pt idx="890">
                  <c:v>429.3</c:v>
                </c:pt>
                <c:pt idx="891">
                  <c:v>429.4</c:v>
                </c:pt>
                <c:pt idx="892">
                  <c:v>429.5</c:v>
                </c:pt>
                <c:pt idx="893">
                  <c:v>429.6</c:v>
                </c:pt>
                <c:pt idx="894">
                  <c:v>429.7</c:v>
                </c:pt>
                <c:pt idx="895">
                  <c:v>429.8</c:v>
                </c:pt>
                <c:pt idx="896">
                  <c:v>429.9</c:v>
                </c:pt>
                <c:pt idx="897">
                  <c:v>430</c:v>
                </c:pt>
                <c:pt idx="898">
                  <c:v>430.1</c:v>
                </c:pt>
                <c:pt idx="899">
                  <c:v>430.2</c:v>
                </c:pt>
                <c:pt idx="900">
                  <c:v>430.3</c:v>
                </c:pt>
                <c:pt idx="901">
                  <c:v>430.4</c:v>
                </c:pt>
                <c:pt idx="902">
                  <c:v>430.5</c:v>
                </c:pt>
                <c:pt idx="903">
                  <c:v>430.6</c:v>
                </c:pt>
                <c:pt idx="904">
                  <c:v>430.7</c:v>
                </c:pt>
                <c:pt idx="905">
                  <c:v>430.8</c:v>
                </c:pt>
                <c:pt idx="906">
                  <c:v>430.9</c:v>
                </c:pt>
                <c:pt idx="907">
                  <c:v>431</c:v>
                </c:pt>
                <c:pt idx="908">
                  <c:v>431.1</c:v>
                </c:pt>
                <c:pt idx="909">
                  <c:v>431.2</c:v>
                </c:pt>
                <c:pt idx="910">
                  <c:v>431.3</c:v>
                </c:pt>
                <c:pt idx="911">
                  <c:v>431.4</c:v>
                </c:pt>
                <c:pt idx="912">
                  <c:v>431.5</c:v>
                </c:pt>
                <c:pt idx="913">
                  <c:v>431.6</c:v>
                </c:pt>
                <c:pt idx="914">
                  <c:v>431.7</c:v>
                </c:pt>
                <c:pt idx="915">
                  <c:v>431.8</c:v>
                </c:pt>
                <c:pt idx="916">
                  <c:v>431.9</c:v>
                </c:pt>
                <c:pt idx="917">
                  <c:v>432</c:v>
                </c:pt>
                <c:pt idx="918">
                  <c:v>432.1</c:v>
                </c:pt>
                <c:pt idx="919">
                  <c:v>432.2</c:v>
                </c:pt>
                <c:pt idx="920">
                  <c:v>432.3</c:v>
                </c:pt>
                <c:pt idx="921">
                  <c:v>432.4</c:v>
                </c:pt>
                <c:pt idx="922">
                  <c:v>432.5</c:v>
                </c:pt>
                <c:pt idx="923">
                  <c:v>432.6</c:v>
                </c:pt>
                <c:pt idx="924">
                  <c:v>432.7</c:v>
                </c:pt>
                <c:pt idx="925">
                  <c:v>432.8</c:v>
                </c:pt>
                <c:pt idx="926">
                  <c:v>432.9</c:v>
                </c:pt>
                <c:pt idx="927">
                  <c:v>433</c:v>
                </c:pt>
                <c:pt idx="928">
                  <c:v>433.1</c:v>
                </c:pt>
                <c:pt idx="929">
                  <c:v>433.2</c:v>
                </c:pt>
                <c:pt idx="930">
                  <c:v>433.3</c:v>
                </c:pt>
                <c:pt idx="931">
                  <c:v>433.4</c:v>
                </c:pt>
                <c:pt idx="932">
                  <c:v>433.5</c:v>
                </c:pt>
                <c:pt idx="933">
                  <c:v>433.6</c:v>
                </c:pt>
                <c:pt idx="934">
                  <c:v>433.7</c:v>
                </c:pt>
                <c:pt idx="935">
                  <c:v>433.8</c:v>
                </c:pt>
                <c:pt idx="936">
                  <c:v>433.9</c:v>
                </c:pt>
                <c:pt idx="937">
                  <c:v>434</c:v>
                </c:pt>
                <c:pt idx="938">
                  <c:v>434.1</c:v>
                </c:pt>
                <c:pt idx="939">
                  <c:v>434.2</c:v>
                </c:pt>
                <c:pt idx="940">
                  <c:v>434.3</c:v>
                </c:pt>
                <c:pt idx="941">
                  <c:v>434.4</c:v>
                </c:pt>
                <c:pt idx="942">
                  <c:v>434.5</c:v>
                </c:pt>
                <c:pt idx="943">
                  <c:v>434.6</c:v>
                </c:pt>
                <c:pt idx="944">
                  <c:v>434.7</c:v>
                </c:pt>
                <c:pt idx="945">
                  <c:v>434.8</c:v>
                </c:pt>
                <c:pt idx="946">
                  <c:v>434.9</c:v>
                </c:pt>
                <c:pt idx="947">
                  <c:v>435</c:v>
                </c:pt>
                <c:pt idx="948">
                  <c:v>435.1</c:v>
                </c:pt>
                <c:pt idx="949">
                  <c:v>435.2</c:v>
                </c:pt>
                <c:pt idx="950">
                  <c:v>435.3</c:v>
                </c:pt>
                <c:pt idx="951">
                  <c:v>435.4</c:v>
                </c:pt>
                <c:pt idx="952">
                  <c:v>435.5</c:v>
                </c:pt>
                <c:pt idx="953">
                  <c:v>435.6</c:v>
                </c:pt>
                <c:pt idx="954">
                  <c:v>435.7</c:v>
                </c:pt>
                <c:pt idx="955">
                  <c:v>435.8</c:v>
                </c:pt>
                <c:pt idx="956">
                  <c:v>435.9</c:v>
                </c:pt>
                <c:pt idx="957">
                  <c:v>436</c:v>
                </c:pt>
                <c:pt idx="958">
                  <c:v>436.1</c:v>
                </c:pt>
                <c:pt idx="959">
                  <c:v>436.2</c:v>
                </c:pt>
                <c:pt idx="960">
                  <c:v>436.3</c:v>
                </c:pt>
                <c:pt idx="961">
                  <c:v>436.4</c:v>
                </c:pt>
                <c:pt idx="962">
                  <c:v>436.5</c:v>
                </c:pt>
                <c:pt idx="963">
                  <c:v>436.6</c:v>
                </c:pt>
                <c:pt idx="964">
                  <c:v>436.7</c:v>
                </c:pt>
                <c:pt idx="965">
                  <c:v>436.8</c:v>
                </c:pt>
                <c:pt idx="966">
                  <c:v>436.9</c:v>
                </c:pt>
                <c:pt idx="967">
                  <c:v>437</c:v>
                </c:pt>
                <c:pt idx="968">
                  <c:v>437.1</c:v>
                </c:pt>
                <c:pt idx="969">
                  <c:v>437.2</c:v>
                </c:pt>
                <c:pt idx="970">
                  <c:v>437.3</c:v>
                </c:pt>
                <c:pt idx="971">
                  <c:v>437.4</c:v>
                </c:pt>
                <c:pt idx="972">
                  <c:v>437.5</c:v>
                </c:pt>
                <c:pt idx="973">
                  <c:v>437.6</c:v>
                </c:pt>
                <c:pt idx="974">
                  <c:v>437.7</c:v>
                </c:pt>
                <c:pt idx="975">
                  <c:v>437.8</c:v>
                </c:pt>
                <c:pt idx="976">
                  <c:v>437.9</c:v>
                </c:pt>
                <c:pt idx="977">
                  <c:v>438</c:v>
                </c:pt>
                <c:pt idx="978">
                  <c:v>438.1</c:v>
                </c:pt>
                <c:pt idx="979">
                  <c:v>438.2</c:v>
                </c:pt>
                <c:pt idx="980">
                  <c:v>438.3</c:v>
                </c:pt>
                <c:pt idx="981">
                  <c:v>438.4</c:v>
                </c:pt>
                <c:pt idx="982">
                  <c:v>438.5</c:v>
                </c:pt>
                <c:pt idx="983">
                  <c:v>438.6</c:v>
                </c:pt>
                <c:pt idx="984">
                  <c:v>438.7</c:v>
                </c:pt>
                <c:pt idx="985">
                  <c:v>438.8</c:v>
                </c:pt>
                <c:pt idx="986">
                  <c:v>438.9</c:v>
                </c:pt>
                <c:pt idx="987">
                  <c:v>439</c:v>
                </c:pt>
                <c:pt idx="988">
                  <c:v>439.1</c:v>
                </c:pt>
                <c:pt idx="989">
                  <c:v>439.2</c:v>
                </c:pt>
                <c:pt idx="990">
                  <c:v>439.3</c:v>
                </c:pt>
                <c:pt idx="991">
                  <c:v>439.4</c:v>
                </c:pt>
                <c:pt idx="992">
                  <c:v>439.5</c:v>
                </c:pt>
                <c:pt idx="993">
                  <c:v>439.6</c:v>
                </c:pt>
                <c:pt idx="994">
                  <c:v>439.7</c:v>
                </c:pt>
                <c:pt idx="995">
                  <c:v>439.8</c:v>
                </c:pt>
                <c:pt idx="996">
                  <c:v>439.9</c:v>
                </c:pt>
                <c:pt idx="997">
                  <c:v>440</c:v>
                </c:pt>
                <c:pt idx="998">
                  <c:v>440.1</c:v>
                </c:pt>
                <c:pt idx="999">
                  <c:v>440.2</c:v>
                </c:pt>
                <c:pt idx="1000">
                  <c:v>440.3</c:v>
                </c:pt>
                <c:pt idx="1001">
                  <c:v>440.4</c:v>
                </c:pt>
                <c:pt idx="1002">
                  <c:v>440.5</c:v>
                </c:pt>
                <c:pt idx="1003">
                  <c:v>440.6</c:v>
                </c:pt>
                <c:pt idx="1004">
                  <c:v>440.7</c:v>
                </c:pt>
                <c:pt idx="1005">
                  <c:v>440.8</c:v>
                </c:pt>
                <c:pt idx="1006">
                  <c:v>440.9</c:v>
                </c:pt>
                <c:pt idx="1007">
                  <c:v>441</c:v>
                </c:pt>
                <c:pt idx="1008">
                  <c:v>441.1</c:v>
                </c:pt>
                <c:pt idx="1009">
                  <c:v>441.2</c:v>
                </c:pt>
                <c:pt idx="1010">
                  <c:v>441.3</c:v>
                </c:pt>
                <c:pt idx="1011">
                  <c:v>441.4</c:v>
                </c:pt>
                <c:pt idx="1012">
                  <c:v>441.5</c:v>
                </c:pt>
                <c:pt idx="1013">
                  <c:v>441.6</c:v>
                </c:pt>
                <c:pt idx="1014">
                  <c:v>441.7</c:v>
                </c:pt>
                <c:pt idx="1015">
                  <c:v>441.8</c:v>
                </c:pt>
                <c:pt idx="1016">
                  <c:v>441.9</c:v>
                </c:pt>
                <c:pt idx="1017">
                  <c:v>442</c:v>
                </c:pt>
                <c:pt idx="1018">
                  <c:v>442.1</c:v>
                </c:pt>
                <c:pt idx="1019">
                  <c:v>442.2</c:v>
                </c:pt>
                <c:pt idx="1020">
                  <c:v>442.3</c:v>
                </c:pt>
                <c:pt idx="1021">
                  <c:v>442.4</c:v>
                </c:pt>
                <c:pt idx="1022">
                  <c:v>442.5</c:v>
                </c:pt>
                <c:pt idx="1023">
                  <c:v>442.6</c:v>
                </c:pt>
                <c:pt idx="1024">
                  <c:v>442.7</c:v>
                </c:pt>
                <c:pt idx="1025">
                  <c:v>442.8</c:v>
                </c:pt>
                <c:pt idx="1026">
                  <c:v>442.9</c:v>
                </c:pt>
                <c:pt idx="1027">
                  <c:v>443</c:v>
                </c:pt>
                <c:pt idx="1028">
                  <c:v>443.1</c:v>
                </c:pt>
                <c:pt idx="1029">
                  <c:v>443.2</c:v>
                </c:pt>
                <c:pt idx="1030">
                  <c:v>443.3</c:v>
                </c:pt>
                <c:pt idx="1031">
                  <c:v>443.4</c:v>
                </c:pt>
                <c:pt idx="1032">
                  <c:v>443.5</c:v>
                </c:pt>
                <c:pt idx="1033">
                  <c:v>443.6</c:v>
                </c:pt>
                <c:pt idx="1034">
                  <c:v>443.7</c:v>
                </c:pt>
                <c:pt idx="1035">
                  <c:v>443.8</c:v>
                </c:pt>
                <c:pt idx="1036">
                  <c:v>443.9</c:v>
                </c:pt>
                <c:pt idx="1037">
                  <c:v>444</c:v>
                </c:pt>
                <c:pt idx="1038">
                  <c:v>444.1</c:v>
                </c:pt>
                <c:pt idx="1039">
                  <c:v>444.2</c:v>
                </c:pt>
                <c:pt idx="1040">
                  <c:v>444.3</c:v>
                </c:pt>
                <c:pt idx="1041">
                  <c:v>444.4</c:v>
                </c:pt>
                <c:pt idx="1042">
                  <c:v>444.5</c:v>
                </c:pt>
                <c:pt idx="1043">
                  <c:v>444.6</c:v>
                </c:pt>
                <c:pt idx="1044">
                  <c:v>444.7</c:v>
                </c:pt>
                <c:pt idx="1045">
                  <c:v>444.8</c:v>
                </c:pt>
                <c:pt idx="1046">
                  <c:v>444.9</c:v>
                </c:pt>
                <c:pt idx="1047">
                  <c:v>445</c:v>
                </c:pt>
                <c:pt idx="1048">
                  <c:v>445.1</c:v>
                </c:pt>
                <c:pt idx="1049">
                  <c:v>445.2</c:v>
                </c:pt>
                <c:pt idx="1050">
                  <c:v>445.3</c:v>
                </c:pt>
                <c:pt idx="1051">
                  <c:v>445.4</c:v>
                </c:pt>
                <c:pt idx="1052">
                  <c:v>445.5</c:v>
                </c:pt>
                <c:pt idx="1053">
                  <c:v>445.6</c:v>
                </c:pt>
                <c:pt idx="1054">
                  <c:v>445.7</c:v>
                </c:pt>
                <c:pt idx="1055">
                  <c:v>445.8</c:v>
                </c:pt>
                <c:pt idx="1056">
                  <c:v>445.9</c:v>
                </c:pt>
                <c:pt idx="1057">
                  <c:v>446</c:v>
                </c:pt>
                <c:pt idx="1058">
                  <c:v>446.1</c:v>
                </c:pt>
                <c:pt idx="1059">
                  <c:v>446.2</c:v>
                </c:pt>
                <c:pt idx="1060">
                  <c:v>446.3</c:v>
                </c:pt>
                <c:pt idx="1061">
                  <c:v>446.4</c:v>
                </c:pt>
                <c:pt idx="1062">
                  <c:v>446.5</c:v>
                </c:pt>
                <c:pt idx="1063">
                  <c:v>446.6</c:v>
                </c:pt>
                <c:pt idx="1064">
                  <c:v>446.7</c:v>
                </c:pt>
                <c:pt idx="1065">
                  <c:v>446.8</c:v>
                </c:pt>
                <c:pt idx="1066">
                  <c:v>446.9</c:v>
                </c:pt>
                <c:pt idx="1067">
                  <c:v>447</c:v>
                </c:pt>
                <c:pt idx="1068">
                  <c:v>447.1</c:v>
                </c:pt>
                <c:pt idx="1069">
                  <c:v>447.2</c:v>
                </c:pt>
                <c:pt idx="1070">
                  <c:v>447.3</c:v>
                </c:pt>
                <c:pt idx="1071">
                  <c:v>447.4</c:v>
                </c:pt>
                <c:pt idx="1072">
                  <c:v>447.5</c:v>
                </c:pt>
                <c:pt idx="1073">
                  <c:v>447.6</c:v>
                </c:pt>
                <c:pt idx="1074">
                  <c:v>447.7</c:v>
                </c:pt>
                <c:pt idx="1075">
                  <c:v>447.8</c:v>
                </c:pt>
                <c:pt idx="1076">
                  <c:v>447.9</c:v>
                </c:pt>
                <c:pt idx="1077">
                  <c:v>448</c:v>
                </c:pt>
                <c:pt idx="1078">
                  <c:v>448.1</c:v>
                </c:pt>
                <c:pt idx="1079">
                  <c:v>448.2</c:v>
                </c:pt>
                <c:pt idx="1080">
                  <c:v>448.3</c:v>
                </c:pt>
                <c:pt idx="1081">
                  <c:v>448.4</c:v>
                </c:pt>
                <c:pt idx="1082">
                  <c:v>448.5</c:v>
                </c:pt>
                <c:pt idx="1083">
                  <c:v>448.6</c:v>
                </c:pt>
                <c:pt idx="1084">
                  <c:v>448.7</c:v>
                </c:pt>
                <c:pt idx="1085">
                  <c:v>448.8</c:v>
                </c:pt>
                <c:pt idx="1086">
                  <c:v>448.9</c:v>
                </c:pt>
                <c:pt idx="1087">
                  <c:v>449</c:v>
                </c:pt>
                <c:pt idx="1088">
                  <c:v>449.1</c:v>
                </c:pt>
                <c:pt idx="1089">
                  <c:v>449.2</c:v>
                </c:pt>
                <c:pt idx="1090">
                  <c:v>449.3</c:v>
                </c:pt>
                <c:pt idx="1091">
                  <c:v>449.4</c:v>
                </c:pt>
                <c:pt idx="1092">
                  <c:v>449.5</c:v>
                </c:pt>
                <c:pt idx="1093">
                  <c:v>449.6</c:v>
                </c:pt>
                <c:pt idx="1094">
                  <c:v>449.7</c:v>
                </c:pt>
                <c:pt idx="1095">
                  <c:v>449.8</c:v>
                </c:pt>
                <c:pt idx="1096">
                  <c:v>449.9</c:v>
                </c:pt>
                <c:pt idx="1097">
                  <c:v>450</c:v>
                </c:pt>
                <c:pt idx="1098">
                  <c:v>450.1</c:v>
                </c:pt>
                <c:pt idx="1099">
                  <c:v>450.2</c:v>
                </c:pt>
                <c:pt idx="1100">
                  <c:v>450.3</c:v>
                </c:pt>
                <c:pt idx="1101">
                  <c:v>450.4</c:v>
                </c:pt>
                <c:pt idx="1102">
                  <c:v>450.5</c:v>
                </c:pt>
                <c:pt idx="1103">
                  <c:v>450.6</c:v>
                </c:pt>
                <c:pt idx="1104">
                  <c:v>450.7</c:v>
                </c:pt>
                <c:pt idx="1105">
                  <c:v>450.8</c:v>
                </c:pt>
                <c:pt idx="1106">
                  <c:v>450.9</c:v>
                </c:pt>
                <c:pt idx="1107">
                  <c:v>451</c:v>
                </c:pt>
                <c:pt idx="1108">
                  <c:v>451.1</c:v>
                </c:pt>
                <c:pt idx="1109">
                  <c:v>451.2</c:v>
                </c:pt>
                <c:pt idx="1110">
                  <c:v>451.3</c:v>
                </c:pt>
                <c:pt idx="1111">
                  <c:v>451.4</c:v>
                </c:pt>
                <c:pt idx="1112">
                  <c:v>451.5</c:v>
                </c:pt>
                <c:pt idx="1113">
                  <c:v>451.6</c:v>
                </c:pt>
                <c:pt idx="1114">
                  <c:v>451.7</c:v>
                </c:pt>
                <c:pt idx="1115">
                  <c:v>451.8</c:v>
                </c:pt>
                <c:pt idx="1116">
                  <c:v>451.9</c:v>
                </c:pt>
                <c:pt idx="1117">
                  <c:v>452</c:v>
                </c:pt>
                <c:pt idx="1118">
                  <c:v>452.1</c:v>
                </c:pt>
                <c:pt idx="1119">
                  <c:v>452.2</c:v>
                </c:pt>
                <c:pt idx="1120">
                  <c:v>452.3</c:v>
                </c:pt>
                <c:pt idx="1121">
                  <c:v>452.4</c:v>
                </c:pt>
                <c:pt idx="1122">
                  <c:v>452.5</c:v>
                </c:pt>
                <c:pt idx="1123">
                  <c:v>452.6</c:v>
                </c:pt>
                <c:pt idx="1124">
                  <c:v>452.7</c:v>
                </c:pt>
                <c:pt idx="1125">
                  <c:v>452.8</c:v>
                </c:pt>
                <c:pt idx="1126">
                  <c:v>452.9</c:v>
                </c:pt>
                <c:pt idx="1127">
                  <c:v>453</c:v>
                </c:pt>
                <c:pt idx="1128">
                  <c:v>453.1</c:v>
                </c:pt>
                <c:pt idx="1129">
                  <c:v>453.2</c:v>
                </c:pt>
                <c:pt idx="1130">
                  <c:v>453.3</c:v>
                </c:pt>
                <c:pt idx="1131">
                  <c:v>453.4</c:v>
                </c:pt>
                <c:pt idx="1132">
                  <c:v>453.5</c:v>
                </c:pt>
                <c:pt idx="1133">
                  <c:v>453.6</c:v>
                </c:pt>
                <c:pt idx="1134">
                  <c:v>453.7</c:v>
                </c:pt>
                <c:pt idx="1135">
                  <c:v>453.8</c:v>
                </c:pt>
                <c:pt idx="1136">
                  <c:v>453.9</c:v>
                </c:pt>
                <c:pt idx="1137">
                  <c:v>454</c:v>
                </c:pt>
                <c:pt idx="1138">
                  <c:v>454.1</c:v>
                </c:pt>
                <c:pt idx="1139">
                  <c:v>454.2</c:v>
                </c:pt>
                <c:pt idx="1140">
                  <c:v>454.3</c:v>
                </c:pt>
                <c:pt idx="1141">
                  <c:v>454.4</c:v>
                </c:pt>
                <c:pt idx="1142">
                  <c:v>454.5</c:v>
                </c:pt>
                <c:pt idx="1143">
                  <c:v>454.6</c:v>
                </c:pt>
                <c:pt idx="1144">
                  <c:v>454.7</c:v>
                </c:pt>
                <c:pt idx="1145">
                  <c:v>454.8</c:v>
                </c:pt>
                <c:pt idx="1146">
                  <c:v>454.9</c:v>
                </c:pt>
                <c:pt idx="1147">
                  <c:v>455</c:v>
                </c:pt>
                <c:pt idx="1148">
                  <c:v>455.1</c:v>
                </c:pt>
                <c:pt idx="1149">
                  <c:v>455.2</c:v>
                </c:pt>
                <c:pt idx="1150">
                  <c:v>455.3</c:v>
                </c:pt>
                <c:pt idx="1151">
                  <c:v>455.4</c:v>
                </c:pt>
                <c:pt idx="1152">
                  <c:v>455.5</c:v>
                </c:pt>
                <c:pt idx="1153">
                  <c:v>455.6</c:v>
                </c:pt>
                <c:pt idx="1154">
                  <c:v>455.7</c:v>
                </c:pt>
                <c:pt idx="1155">
                  <c:v>455.8</c:v>
                </c:pt>
                <c:pt idx="1156">
                  <c:v>455.9</c:v>
                </c:pt>
                <c:pt idx="1157">
                  <c:v>456</c:v>
                </c:pt>
                <c:pt idx="1158">
                  <c:v>456.1</c:v>
                </c:pt>
                <c:pt idx="1159">
                  <c:v>456.2</c:v>
                </c:pt>
                <c:pt idx="1160">
                  <c:v>456.3</c:v>
                </c:pt>
                <c:pt idx="1161">
                  <c:v>456.4</c:v>
                </c:pt>
                <c:pt idx="1162">
                  <c:v>456.5</c:v>
                </c:pt>
                <c:pt idx="1163">
                  <c:v>456.6</c:v>
                </c:pt>
                <c:pt idx="1164">
                  <c:v>456.7</c:v>
                </c:pt>
                <c:pt idx="1165">
                  <c:v>456.8</c:v>
                </c:pt>
                <c:pt idx="1166">
                  <c:v>456.9</c:v>
                </c:pt>
                <c:pt idx="1167">
                  <c:v>457</c:v>
                </c:pt>
                <c:pt idx="1168">
                  <c:v>457.1</c:v>
                </c:pt>
                <c:pt idx="1169">
                  <c:v>457.2</c:v>
                </c:pt>
                <c:pt idx="1170">
                  <c:v>457.3</c:v>
                </c:pt>
                <c:pt idx="1171">
                  <c:v>457.4</c:v>
                </c:pt>
                <c:pt idx="1172">
                  <c:v>457.5</c:v>
                </c:pt>
                <c:pt idx="1173">
                  <c:v>457.6</c:v>
                </c:pt>
                <c:pt idx="1174">
                  <c:v>457.7</c:v>
                </c:pt>
                <c:pt idx="1175">
                  <c:v>457.8</c:v>
                </c:pt>
                <c:pt idx="1176">
                  <c:v>457.9</c:v>
                </c:pt>
                <c:pt idx="1177">
                  <c:v>458</c:v>
                </c:pt>
                <c:pt idx="1178">
                  <c:v>458.1</c:v>
                </c:pt>
                <c:pt idx="1179">
                  <c:v>458.2</c:v>
                </c:pt>
                <c:pt idx="1180">
                  <c:v>458.3</c:v>
                </c:pt>
                <c:pt idx="1181">
                  <c:v>458.4</c:v>
                </c:pt>
                <c:pt idx="1182">
                  <c:v>458.5</c:v>
                </c:pt>
                <c:pt idx="1183">
                  <c:v>458.6</c:v>
                </c:pt>
                <c:pt idx="1184">
                  <c:v>458.7</c:v>
                </c:pt>
                <c:pt idx="1185">
                  <c:v>458.8</c:v>
                </c:pt>
                <c:pt idx="1186">
                  <c:v>458.9</c:v>
                </c:pt>
                <c:pt idx="1187">
                  <c:v>459</c:v>
                </c:pt>
                <c:pt idx="1188">
                  <c:v>459.1</c:v>
                </c:pt>
                <c:pt idx="1189">
                  <c:v>459.2</c:v>
                </c:pt>
                <c:pt idx="1190">
                  <c:v>459.3</c:v>
                </c:pt>
                <c:pt idx="1191">
                  <c:v>459.4</c:v>
                </c:pt>
                <c:pt idx="1192">
                  <c:v>459.5</c:v>
                </c:pt>
                <c:pt idx="1193">
                  <c:v>459.6</c:v>
                </c:pt>
                <c:pt idx="1194">
                  <c:v>459.7</c:v>
                </c:pt>
                <c:pt idx="1195">
                  <c:v>459.8</c:v>
                </c:pt>
                <c:pt idx="1196">
                  <c:v>459.9</c:v>
                </c:pt>
                <c:pt idx="1197">
                  <c:v>460</c:v>
                </c:pt>
                <c:pt idx="1198">
                  <c:v>460.1</c:v>
                </c:pt>
                <c:pt idx="1199">
                  <c:v>460.2</c:v>
                </c:pt>
                <c:pt idx="1200">
                  <c:v>460.3</c:v>
                </c:pt>
                <c:pt idx="1201">
                  <c:v>460.4</c:v>
                </c:pt>
                <c:pt idx="1202">
                  <c:v>460.5</c:v>
                </c:pt>
                <c:pt idx="1203">
                  <c:v>460.6</c:v>
                </c:pt>
                <c:pt idx="1204">
                  <c:v>460.7</c:v>
                </c:pt>
                <c:pt idx="1205">
                  <c:v>460.8</c:v>
                </c:pt>
                <c:pt idx="1206">
                  <c:v>460.9</c:v>
                </c:pt>
                <c:pt idx="1207">
                  <c:v>461</c:v>
                </c:pt>
                <c:pt idx="1208">
                  <c:v>461.1</c:v>
                </c:pt>
                <c:pt idx="1209">
                  <c:v>461.2</c:v>
                </c:pt>
                <c:pt idx="1210">
                  <c:v>461.3</c:v>
                </c:pt>
                <c:pt idx="1211">
                  <c:v>461.4</c:v>
                </c:pt>
                <c:pt idx="1212">
                  <c:v>461.5</c:v>
                </c:pt>
                <c:pt idx="1213">
                  <c:v>461.6</c:v>
                </c:pt>
                <c:pt idx="1214">
                  <c:v>461.7</c:v>
                </c:pt>
                <c:pt idx="1215">
                  <c:v>461.8</c:v>
                </c:pt>
                <c:pt idx="1216">
                  <c:v>461.9</c:v>
                </c:pt>
                <c:pt idx="1217">
                  <c:v>462</c:v>
                </c:pt>
                <c:pt idx="1218">
                  <c:v>462.1</c:v>
                </c:pt>
                <c:pt idx="1219">
                  <c:v>462.2</c:v>
                </c:pt>
                <c:pt idx="1220">
                  <c:v>462.3</c:v>
                </c:pt>
                <c:pt idx="1221">
                  <c:v>462.4</c:v>
                </c:pt>
                <c:pt idx="1222">
                  <c:v>462.5</c:v>
                </c:pt>
                <c:pt idx="1223">
                  <c:v>462.6</c:v>
                </c:pt>
                <c:pt idx="1224">
                  <c:v>462.7</c:v>
                </c:pt>
                <c:pt idx="1225">
                  <c:v>462.8</c:v>
                </c:pt>
                <c:pt idx="1226">
                  <c:v>462.9</c:v>
                </c:pt>
                <c:pt idx="1227">
                  <c:v>463</c:v>
                </c:pt>
                <c:pt idx="1228">
                  <c:v>463.1</c:v>
                </c:pt>
                <c:pt idx="1229">
                  <c:v>463.2</c:v>
                </c:pt>
                <c:pt idx="1230">
                  <c:v>463.3</c:v>
                </c:pt>
                <c:pt idx="1231">
                  <c:v>463.4</c:v>
                </c:pt>
                <c:pt idx="1232">
                  <c:v>463.5</c:v>
                </c:pt>
                <c:pt idx="1233">
                  <c:v>463.6</c:v>
                </c:pt>
                <c:pt idx="1234">
                  <c:v>463.7</c:v>
                </c:pt>
                <c:pt idx="1235">
                  <c:v>463.8</c:v>
                </c:pt>
                <c:pt idx="1236">
                  <c:v>463.9</c:v>
                </c:pt>
                <c:pt idx="1237">
                  <c:v>464</c:v>
                </c:pt>
                <c:pt idx="1238">
                  <c:v>464.1</c:v>
                </c:pt>
                <c:pt idx="1239">
                  <c:v>464.2</c:v>
                </c:pt>
                <c:pt idx="1240">
                  <c:v>464.3</c:v>
                </c:pt>
                <c:pt idx="1241">
                  <c:v>464.4</c:v>
                </c:pt>
                <c:pt idx="1242">
                  <c:v>464.5</c:v>
                </c:pt>
                <c:pt idx="1243">
                  <c:v>464.6</c:v>
                </c:pt>
                <c:pt idx="1244">
                  <c:v>464.7</c:v>
                </c:pt>
                <c:pt idx="1245">
                  <c:v>464.8</c:v>
                </c:pt>
                <c:pt idx="1246">
                  <c:v>464.9</c:v>
                </c:pt>
                <c:pt idx="1247">
                  <c:v>465</c:v>
                </c:pt>
                <c:pt idx="1248">
                  <c:v>465.1</c:v>
                </c:pt>
                <c:pt idx="1249">
                  <c:v>465.2</c:v>
                </c:pt>
                <c:pt idx="1250">
                  <c:v>465.3</c:v>
                </c:pt>
                <c:pt idx="1251">
                  <c:v>465.4</c:v>
                </c:pt>
                <c:pt idx="1252">
                  <c:v>465.5</c:v>
                </c:pt>
                <c:pt idx="1253">
                  <c:v>465.6</c:v>
                </c:pt>
                <c:pt idx="1254">
                  <c:v>465.7</c:v>
                </c:pt>
                <c:pt idx="1255">
                  <c:v>465.8</c:v>
                </c:pt>
                <c:pt idx="1256">
                  <c:v>465.9</c:v>
                </c:pt>
                <c:pt idx="1257">
                  <c:v>466</c:v>
                </c:pt>
                <c:pt idx="1258">
                  <c:v>466.1</c:v>
                </c:pt>
                <c:pt idx="1259">
                  <c:v>466.2</c:v>
                </c:pt>
                <c:pt idx="1260">
                  <c:v>466.3</c:v>
                </c:pt>
                <c:pt idx="1261">
                  <c:v>466.4</c:v>
                </c:pt>
                <c:pt idx="1262">
                  <c:v>466.5</c:v>
                </c:pt>
                <c:pt idx="1263">
                  <c:v>466.6</c:v>
                </c:pt>
                <c:pt idx="1264">
                  <c:v>466.7</c:v>
                </c:pt>
                <c:pt idx="1265">
                  <c:v>466.8</c:v>
                </c:pt>
                <c:pt idx="1266">
                  <c:v>466.9</c:v>
                </c:pt>
                <c:pt idx="1267">
                  <c:v>467</c:v>
                </c:pt>
                <c:pt idx="1268">
                  <c:v>467.1</c:v>
                </c:pt>
                <c:pt idx="1269">
                  <c:v>467.2</c:v>
                </c:pt>
                <c:pt idx="1270">
                  <c:v>467.3</c:v>
                </c:pt>
                <c:pt idx="1271">
                  <c:v>467.4</c:v>
                </c:pt>
                <c:pt idx="1272">
                  <c:v>467.5</c:v>
                </c:pt>
                <c:pt idx="1273">
                  <c:v>467.6</c:v>
                </c:pt>
                <c:pt idx="1274">
                  <c:v>467.7</c:v>
                </c:pt>
                <c:pt idx="1275">
                  <c:v>467.8</c:v>
                </c:pt>
                <c:pt idx="1276">
                  <c:v>467.9</c:v>
                </c:pt>
                <c:pt idx="1277">
                  <c:v>468</c:v>
                </c:pt>
                <c:pt idx="1278">
                  <c:v>468.1</c:v>
                </c:pt>
                <c:pt idx="1279">
                  <c:v>468.2</c:v>
                </c:pt>
                <c:pt idx="1280">
                  <c:v>468.3</c:v>
                </c:pt>
                <c:pt idx="1281">
                  <c:v>468.4</c:v>
                </c:pt>
                <c:pt idx="1282">
                  <c:v>468.5</c:v>
                </c:pt>
                <c:pt idx="1283">
                  <c:v>468.6</c:v>
                </c:pt>
                <c:pt idx="1284">
                  <c:v>468.7</c:v>
                </c:pt>
                <c:pt idx="1285">
                  <c:v>468.8</c:v>
                </c:pt>
                <c:pt idx="1286">
                  <c:v>468.9</c:v>
                </c:pt>
                <c:pt idx="1287">
                  <c:v>469</c:v>
                </c:pt>
                <c:pt idx="1288">
                  <c:v>469.1</c:v>
                </c:pt>
                <c:pt idx="1289">
                  <c:v>469.2</c:v>
                </c:pt>
                <c:pt idx="1290">
                  <c:v>469.3</c:v>
                </c:pt>
                <c:pt idx="1291">
                  <c:v>469.4</c:v>
                </c:pt>
                <c:pt idx="1292">
                  <c:v>469.5</c:v>
                </c:pt>
                <c:pt idx="1293">
                  <c:v>469.6</c:v>
                </c:pt>
                <c:pt idx="1294">
                  <c:v>469.7</c:v>
                </c:pt>
                <c:pt idx="1295">
                  <c:v>469.8</c:v>
                </c:pt>
                <c:pt idx="1296">
                  <c:v>469.9</c:v>
                </c:pt>
                <c:pt idx="1297">
                  <c:v>470</c:v>
                </c:pt>
                <c:pt idx="1298">
                  <c:v>470.1</c:v>
                </c:pt>
                <c:pt idx="1299">
                  <c:v>470.2</c:v>
                </c:pt>
                <c:pt idx="1300">
                  <c:v>470.3</c:v>
                </c:pt>
                <c:pt idx="1301">
                  <c:v>470.4</c:v>
                </c:pt>
                <c:pt idx="1302">
                  <c:v>470.5</c:v>
                </c:pt>
                <c:pt idx="1303">
                  <c:v>470.6</c:v>
                </c:pt>
                <c:pt idx="1304">
                  <c:v>470.7</c:v>
                </c:pt>
                <c:pt idx="1305">
                  <c:v>470.8</c:v>
                </c:pt>
                <c:pt idx="1306">
                  <c:v>470.9</c:v>
                </c:pt>
                <c:pt idx="1307">
                  <c:v>471</c:v>
                </c:pt>
                <c:pt idx="1308">
                  <c:v>471.1</c:v>
                </c:pt>
                <c:pt idx="1309">
                  <c:v>471.2</c:v>
                </c:pt>
                <c:pt idx="1310">
                  <c:v>471.3</c:v>
                </c:pt>
                <c:pt idx="1311">
                  <c:v>471.4</c:v>
                </c:pt>
                <c:pt idx="1312">
                  <c:v>471.5</c:v>
                </c:pt>
                <c:pt idx="1313">
                  <c:v>471.6</c:v>
                </c:pt>
                <c:pt idx="1314">
                  <c:v>471.7</c:v>
                </c:pt>
                <c:pt idx="1315">
                  <c:v>471.8</c:v>
                </c:pt>
                <c:pt idx="1316">
                  <c:v>471.9</c:v>
                </c:pt>
                <c:pt idx="1317">
                  <c:v>472</c:v>
                </c:pt>
                <c:pt idx="1318">
                  <c:v>472.1</c:v>
                </c:pt>
                <c:pt idx="1319">
                  <c:v>472.2</c:v>
                </c:pt>
                <c:pt idx="1320">
                  <c:v>472.3</c:v>
                </c:pt>
                <c:pt idx="1321">
                  <c:v>472.4</c:v>
                </c:pt>
                <c:pt idx="1322">
                  <c:v>472.5</c:v>
                </c:pt>
                <c:pt idx="1323">
                  <c:v>472.6</c:v>
                </c:pt>
                <c:pt idx="1324">
                  <c:v>472.7</c:v>
                </c:pt>
                <c:pt idx="1325">
                  <c:v>472.8</c:v>
                </c:pt>
                <c:pt idx="1326">
                  <c:v>472.9</c:v>
                </c:pt>
                <c:pt idx="1327">
                  <c:v>473</c:v>
                </c:pt>
                <c:pt idx="1328">
                  <c:v>473.1</c:v>
                </c:pt>
                <c:pt idx="1329">
                  <c:v>473.2</c:v>
                </c:pt>
                <c:pt idx="1330">
                  <c:v>473.3</c:v>
                </c:pt>
                <c:pt idx="1331">
                  <c:v>473.4</c:v>
                </c:pt>
                <c:pt idx="1332">
                  <c:v>473.5</c:v>
                </c:pt>
                <c:pt idx="1333">
                  <c:v>473.6</c:v>
                </c:pt>
                <c:pt idx="1334">
                  <c:v>473.7</c:v>
                </c:pt>
                <c:pt idx="1335">
                  <c:v>473.8</c:v>
                </c:pt>
                <c:pt idx="1336">
                  <c:v>473.9</c:v>
                </c:pt>
                <c:pt idx="1337">
                  <c:v>474</c:v>
                </c:pt>
                <c:pt idx="1338">
                  <c:v>474.1</c:v>
                </c:pt>
                <c:pt idx="1339">
                  <c:v>474.2</c:v>
                </c:pt>
                <c:pt idx="1340">
                  <c:v>474.3</c:v>
                </c:pt>
                <c:pt idx="1341">
                  <c:v>474.4</c:v>
                </c:pt>
                <c:pt idx="1342">
                  <c:v>474.5</c:v>
                </c:pt>
                <c:pt idx="1343">
                  <c:v>474.6</c:v>
                </c:pt>
                <c:pt idx="1344">
                  <c:v>474.7</c:v>
                </c:pt>
                <c:pt idx="1345">
                  <c:v>474.8</c:v>
                </c:pt>
                <c:pt idx="1346">
                  <c:v>474.9</c:v>
                </c:pt>
                <c:pt idx="1347">
                  <c:v>475</c:v>
                </c:pt>
                <c:pt idx="1348">
                  <c:v>475.1</c:v>
                </c:pt>
                <c:pt idx="1349">
                  <c:v>475.2</c:v>
                </c:pt>
                <c:pt idx="1350">
                  <c:v>475.3</c:v>
                </c:pt>
                <c:pt idx="1351">
                  <c:v>475.4</c:v>
                </c:pt>
                <c:pt idx="1352">
                  <c:v>475.5</c:v>
                </c:pt>
                <c:pt idx="1353">
                  <c:v>475.6</c:v>
                </c:pt>
                <c:pt idx="1354">
                  <c:v>475.7</c:v>
                </c:pt>
                <c:pt idx="1355">
                  <c:v>475.8</c:v>
                </c:pt>
                <c:pt idx="1356">
                  <c:v>475.9</c:v>
                </c:pt>
                <c:pt idx="1357">
                  <c:v>476</c:v>
                </c:pt>
                <c:pt idx="1358">
                  <c:v>476.1</c:v>
                </c:pt>
                <c:pt idx="1359">
                  <c:v>476.2</c:v>
                </c:pt>
                <c:pt idx="1360">
                  <c:v>476.3</c:v>
                </c:pt>
                <c:pt idx="1361">
                  <c:v>476.4</c:v>
                </c:pt>
                <c:pt idx="1362">
                  <c:v>476.5</c:v>
                </c:pt>
                <c:pt idx="1363">
                  <c:v>476.6</c:v>
                </c:pt>
                <c:pt idx="1364">
                  <c:v>476.7</c:v>
                </c:pt>
                <c:pt idx="1365">
                  <c:v>476.8</c:v>
                </c:pt>
                <c:pt idx="1366">
                  <c:v>476.9</c:v>
                </c:pt>
                <c:pt idx="1367">
                  <c:v>477</c:v>
                </c:pt>
                <c:pt idx="1368">
                  <c:v>477.1</c:v>
                </c:pt>
                <c:pt idx="1369">
                  <c:v>477.2</c:v>
                </c:pt>
                <c:pt idx="1370">
                  <c:v>477.3</c:v>
                </c:pt>
                <c:pt idx="1371">
                  <c:v>477.4</c:v>
                </c:pt>
                <c:pt idx="1372">
                  <c:v>477.5</c:v>
                </c:pt>
                <c:pt idx="1373">
                  <c:v>477.6</c:v>
                </c:pt>
                <c:pt idx="1374">
                  <c:v>477.7</c:v>
                </c:pt>
                <c:pt idx="1375">
                  <c:v>477.8</c:v>
                </c:pt>
                <c:pt idx="1376">
                  <c:v>477.9</c:v>
                </c:pt>
                <c:pt idx="1377">
                  <c:v>478</c:v>
                </c:pt>
                <c:pt idx="1378">
                  <c:v>478.1</c:v>
                </c:pt>
                <c:pt idx="1379">
                  <c:v>478.2</c:v>
                </c:pt>
                <c:pt idx="1380">
                  <c:v>478.3</c:v>
                </c:pt>
                <c:pt idx="1381">
                  <c:v>478.4</c:v>
                </c:pt>
                <c:pt idx="1382">
                  <c:v>478.5</c:v>
                </c:pt>
                <c:pt idx="1383">
                  <c:v>478.6</c:v>
                </c:pt>
                <c:pt idx="1384">
                  <c:v>478.7</c:v>
                </c:pt>
                <c:pt idx="1385">
                  <c:v>478.8</c:v>
                </c:pt>
                <c:pt idx="1386">
                  <c:v>478.9</c:v>
                </c:pt>
                <c:pt idx="1387">
                  <c:v>479</c:v>
                </c:pt>
                <c:pt idx="1388">
                  <c:v>479.1</c:v>
                </c:pt>
                <c:pt idx="1389">
                  <c:v>479.2</c:v>
                </c:pt>
                <c:pt idx="1390">
                  <c:v>479.3</c:v>
                </c:pt>
                <c:pt idx="1391">
                  <c:v>479.4</c:v>
                </c:pt>
                <c:pt idx="1392">
                  <c:v>479.5</c:v>
                </c:pt>
                <c:pt idx="1393">
                  <c:v>479.6</c:v>
                </c:pt>
                <c:pt idx="1394">
                  <c:v>479.7</c:v>
                </c:pt>
                <c:pt idx="1395">
                  <c:v>479.8</c:v>
                </c:pt>
                <c:pt idx="1396">
                  <c:v>479.9</c:v>
                </c:pt>
                <c:pt idx="1397">
                  <c:v>480</c:v>
                </c:pt>
                <c:pt idx="1398">
                  <c:v>480.1</c:v>
                </c:pt>
                <c:pt idx="1399">
                  <c:v>480.2</c:v>
                </c:pt>
                <c:pt idx="1400">
                  <c:v>480.3</c:v>
                </c:pt>
                <c:pt idx="1401">
                  <c:v>480.4</c:v>
                </c:pt>
                <c:pt idx="1402">
                  <c:v>480.5</c:v>
                </c:pt>
                <c:pt idx="1403">
                  <c:v>480.6</c:v>
                </c:pt>
                <c:pt idx="1404">
                  <c:v>480.7</c:v>
                </c:pt>
                <c:pt idx="1405">
                  <c:v>480.8</c:v>
                </c:pt>
                <c:pt idx="1406">
                  <c:v>480.9</c:v>
                </c:pt>
                <c:pt idx="1407">
                  <c:v>481</c:v>
                </c:pt>
                <c:pt idx="1408">
                  <c:v>481.1</c:v>
                </c:pt>
                <c:pt idx="1409">
                  <c:v>481.2</c:v>
                </c:pt>
                <c:pt idx="1410">
                  <c:v>481.3</c:v>
                </c:pt>
                <c:pt idx="1411">
                  <c:v>481.4</c:v>
                </c:pt>
                <c:pt idx="1412">
                  <c:v>481.5</c:v>
                </c:pt>
                <c:pt idx="1413">
                  <c:v>481.6</c:v>
                </c:pt>
                <c:pt idx="1414">
                  <c:v>481.7</c:v>
                </c:pt>
                <c:pt idx="1415">
                  <c:v>481.8</c:v>
                </c:pt>
                <c:pt idx="1416">
                  <c:v>481.9</c:v>
                </c:pt>
                <c:pt idx="1417">
                  <c:v>482</c:v>
                </c:pt>
                <c:pt idx="1418">
                  <c:v>482.1</c:v>
                </c:pt>
                <c:pt idx="1419">
                  <c:v>482.2</c:v>
                </c:pt>
                <c:pt idx="1420">
                  <c:v>482.3</c:v>
                </c:pt>
                <c:pt idx="1421">
                  <c:v>482.4</c:v>
                </c:pt>
                <c:pt idx="1422">
                  <c:v>482.5</c:v>
                </c:pt>
                <c:pt idx="1423">
                  <c:v>482.6</c:v>
                </c:pt>
                <c:pt idx="1424">
                  <c:v>482.7</c:v>
                </c:pt>
                <c:pt idx="1425">
                  <c:v>482.8</c:v>
                </c:pt>
                <c:pt idx="1426">
                  <c:v>482.9</c:v>
                </c:pt>
                <c:pt idx="1427">
                  <c:v>483</c:v>
                </c:pt>
                <c:pt idx="1428">
                  <c:v>483.1</c:v>
                </c:pt>
                <c:pt idx="1429">
                  <c:v>483.2</c:v>
                </c:pt>
                <c:pt idx="1430">
                  <c:v>483.3</c:v>
                </c:pt>
                <c:pt idx="1431">
                  <c:v>483.4</c:v>
                </c:pt>
                <c:pt idx="1432">
                  <c:v>483.5</c:v>
                </c:pt>
                <c:pt idx="1433">
                  <c:v>483.6</c:v>
                </c:pt>
                <c:pt idx="1434">
                  <c:v>483.7</c:v>
                </c:pt>
                <c:pt idx="1435">
                  <c:v>483.8</c:v>
                </c:pt>
                <c:pt idx="1436">
                  <c:v>483.9</c:v>
                </c:pt>
                <c:pt idx="1437">
                  <c:v>484</c:v>
                </c:pt>
                <c:pt idx="1438">
                  <c:v>484.1</c:v>
                </c:pt>
                <c:pt idx="1439">
                  <c:v>484.2</c:v>
                </c:pt>
                <c:pt idx="1440">
                  <c:v>484.3</c:v>
                </c:pt>
                <c:pt idx="1441">
                  <c:v>484.4</c:v>
                </c:pt>
                <c:pt idx="1442">
                  <c:v>484.5</c:v>
                </c:pt>
                <c:pt idx="1443">
                  <c:v>484.6</c:v>
                </c:pt>
                <c:pt idx="1444">
                  <c:v>484.7</c:v>
                </c:pt>
                <c:pt idx="1445">
                  <c:v>484.8</c:v>
                </c:pt>
                <c:pt idx="1446">
                  <c:v>484.9</c:v>
                </c:pt>
                <c:pt idx="1447">
                  <c:v>485</c:v>
                </c:pt>
                <c:pt idx="1448">
                  <c:v>485.1</c:v>
                </c:pt>
                <c:pt idx="1449">
                  <c:v>485.2</c:v>
                </c:pt>
                <c:pt idx="1450">
                  <c:v>485.3</c:v>
                </c:pt>
                <c:pt idx="1451">
                  <c:v>485.4</c:v>
                </c:pt>
                <c:pt idx="1452">
                  <c:v>485.5</c:v>
                </c:pt>
                <c:pt idx="1453">
                  <c:v>485.6</c:v>
                </c:pt>
                <c:pt idx="1454">
                  <c:v>485.7</c:v>
                </c:pt>
                <c:pt idx="1455">
                  <c:v>485.8</c:v>
                </c:pt>
                <c:pt idx="1456">
                  <c:v>485.9</c:v>
                </c:pt>
                <c:pt idx="1457">
                  <c:v>486</c:v>
                </c:pt>
                <c:pt idx="1458">
                  <c:v>486.1</c:v>
                </c:pt>
                <c:pt idx="1459">
                  <c:v>486.2</c:v>
                </c:pt>
                <c:pt idx="1460">
                  <c:v>486.3</c:v>
                </c:pt>
                <c:pt idx="1461">
                  <c:v>486.4</c:v>
                </c:pt>
                <c:pt idx="1462">
                  <c:v>486.5</c:v>
                </c:pt>
                <c:pt idx="1463">
                  <c:v>486.6</c:v>
                </c:pt>
                <c:pt idx="1464">
                  <c:v>486.7</c:v>
                </c:pt>
                <c:pt idx="1465">
                  <c:v>486.8</c:v>
                </c:pt>
                <c:pt idx="1466">
                  <c:v>486.9</c:v>
                </c:pt>
                <c:pt idx="1467">
                  <c:v>487</c:v>
                </c:pt>
                <c:pt idx="1468">
                  <c:v>487.1</c:v>
                </c:pt>
                <c:pt idx="1469">
                  <c:v>487.2</c:v>
                </c:pt>
                <c:pt idx="1470">
                  <c:v>487.3</c:v>
                </c:pt>
                <c:pt idx="1471">
                  <c:v>487.4</c:v>
                </c:pt>
                <c:pt idx="1472">
                  <c:v>487.5</c:v>
                </c:pt>
                <c:pt idx="1473">
                  <c:v>487.6</c:v>
                </c:pt>
                <c:pt idx="1474">
                  <c:v>487.7</c:v>
                </c:pt>
                <c:pt idx="1475">
                  <c:v>487.8</c:v>
                </c:pt>
                <c:pt idx="1476">
                  <c:v>487.9</c:v>
                </c:pt>
                <c:pt idx="1477">
                  <c:v>488</c:v>
                </c:pt>
                <c:pt idx="1478">
                  <c:v>488.1</c:v>
                </c:pt>
                <c:pt idx="1479">
                  <c:v>488.2</c:v>
                </c:pt>
                <c:pt idx="1480">
                  <c:v>488.3</c:v>
                </c:pt>
                <c:pt idx="1481">
                  <c:v>488.4</c:v>
                </c:pt>
                <c:pt idx="1482">
                  <c:v>488.5</c:v>
                </c:pt>
                <c:pt idx="1483">
                  <c:v>488.6</c:v>
                </c:pt>
                <c:pt idx="1484">
                  <c:v>488.7</c:v>
                </c:pt>
                <c:pt idx="1485">
                  <c:v>488.8</c:v>
                </c:pt>
                <c:pt idx="1486">
                  <c:v>488.9</c:v>
                </c:pt>
                <c:pt idx="1487">
                  <c:v>489</c:v>
                </c:pt>
                <c:pt idx="1488">
                  <c:v>489.1</c:v>
                </c:pt>
                <c:pt idx="1489">
                  <c:v>489.2</c:v>
                </c:pt>
                <c:pt idx="1490">
                  <c:v>489.3</c:v>
                </c:pt>
                <c:pt idx="1491">
                  <c:v>489.4</c:v>
                </c:pt>
                <c:pt idx="1492">
                  <c:v>489.5</c:v>
                </c:pt>
                <c:pt idx="1493">
                  <c:v>489.6</c:v>
                </c:pt>
                <c:pt idx="1494">
                  <c:v>489.7</c:v>
                </c:pt>
                <c:pt idx="1495">
                  <c:v>489.8</c:v>
                </c:pt>
                <c:pt idx="1496">
                  <c:v>489.9</c:v>
                </c:pt>
                <c:pt idx="1497">
                  <c:v>490</c:v>
                </c:pt>
                <c:pt idx="1498">
                  <c:v>490.1</c:v>
                </c:pt>
                <c:pt idx="1499">
                  <c:v>490.2</c:v>
                </c:pt>
                <c:pt idx="1500">
                  <c:v>490.3</c:v>
                </c:pt>
                <c:pt idx="1501">
                  <c:v>490.4</c:v>
                </c:pt>
                <c:pt idx="1502">
                  <c:v>490.5</c:v>
                </c:pt>
                <c:pt idx="1503">
                  <c:v>490.6</c:v>
                </c:pt>
                <c:pt idx="1504">
                  <c:v>490.7</c:v>
                </c:pt>
                <c:pt idx="1505">
                  <c:v>490.8</c:v>
                </c:pt>
                <c:pt idx="1506">
                  <c:v>490.9</c:v>
                </c:pt>
                <c:pt idx="1507">
                  <c:v>491</c:v>
                </c:pt>
                <c:pt idx="1508">
                  <c:v>491.1</c:v>
                </c:pt>
                <c:pt idx="1509">
                  <c:v>491.2</c:v>
                </c:pt>
                <c:pt idx="1510">
                  <c:v>491.3</c:v>
                </c:pt>
                <c:pt idx="1511">
                  <c:v>491.4</c:v>
                </c:pt>
                <c:pt idx="1512">
                  <c:v>491.5</c:v>
                </c:pt>
                <c:pt idx="1513">
                  <c:v>491.6</c:v>
                </c:pt>
                <c:pt idx="1514">
                  <c:v>491.7</c:v>
                </c:pt>
                <c:pt idx="1515">
                  <c:v>491.8</c:v>
                </c:pt>
                <c:pt idx="1516">
                  <c:v>491.9</c:v>
                </c:pt>
                <c:pt idx="1517">
                  <c:v>492</c:v>
                </c:pt>
                <c:pt idx="1518">
                  <c:v>492.1</c:v>
                </c:pt>
                <c:pt idx="1519">
                  <c:v>492.2</c:v>
                </c:pt>
                <c:pt idx="1520">
                  <c:v>492.3</c:v>
                </c:pt>
                <c:pt idx="1521">
                  <c:v>492.4</c:v>
                </c:pt>
                <c:pt idx="1522">
                  <c:v>492.5</c:v>
                </c:pt>
                <c:pt idx="1523">
                  <c:v>492.6</c:v>
                </c:pt>
                <c:pt idx="1524">
                  <c:v>492.7</c:v>
                </c:pt>
                <c:pt idx="1525">
                  <c:v>492.8</c:v>
                </c:pt>
                <c:pt idx="1526">
                  <c:v>492.9</c:v>
                </c:pt>
                <c:pt idx="1527">
                  <c:v>493</c:v>
                </c:pt>
                <c:pt idx="1528">
                  <c:v>493.1</c:v>
                </c:pt>
                <c:pt idx="1529">
                  <c:v>493.2</c:v>
                </c:pt>
                <c:pt idx="1530">
                  <c:v>493.3</c:v>
                </c:pt>
                <c:pt idx="1531">
                  <c:v>493.4</c:v>
                </c:pt>
                <c:pt idx="1532">
                  <c:v>493.5</c:v>
                </c:pt>
                <c:pt idx="1533">
                  <c:v>493.6</c:v>
                </c:pt>
                <c:pt idx="1534">
                  <c:v>493.7</c:v>
                </c:pt>
                <c:pt idx="1535">
                  <c:v>493.8</c:v>
                </c:pt>
                <c:pt idx="1536">
                  <c:v>493.9</c:v>
                </c:pt>
                <c:pt idx="1537">
                  <c:v>494</c:v>
                </c:pt>
                <c:pt idx="1538">
                  <c:v>494.1</c:v>
                </c:pt>
                <c:pt idx="1539">
                  <c:v>494.2</c:v>
                </c:pt>
                <c:pt idx="1540">
                  <c:v>494.3</c:v>
                </c:pt>
                <c:pt idx="1541">
                  <c:v>494.4</c:v>
                </c:pt>
                <c:pt idx="1542">
                  <c:v>494.5</c:v>
                </c:pt>
                <c:pt idx="1543">
                  <c:v>494.6</c:v>
                </c:pt>
                <c:pt idx="1544">
                  <c:v>494.7</c:v>
                </c:pt>
                <c:pt idx="1545">
                  <c:v>494.8</c:v>
                </c:pt>
                <c:pt idx="1546">
                  <c:v>494.9</c:v>
                </c:pt>
                <c:pt idx="1547">
                  <c:v>495</c:v>
                </c:pt>
                <c:pt idx="1548">
                  <c:v>495.1</c:v>
                </c:pt>
                <c:pt idx="1549">
                  <c:v>495.2</c:v>
                </c:pt>
                <c:pt idx="1550">
                  <c:v>495.3</c:v>
                </c:pt>
                <c:pt idx="1551">
                  <c:v>495.4</c:v>
                </c:pt>
                <c:pt idx="1552">
                  <c:v>495.5</c:v>
                </c:pt>
                <c:pt idx="1553">
                  <c:v>495.6</c:v>
                </c:pt>
                <c:pt idx="1554">
                  <c:v>495.7</c:v>
                </c:pt>
                <c:pt idx="1555">
                  <c:v>495.8</c:v>
                </c:pt>
                <c:pt idx="1556">
                  <c:v>495.9</c:v>
                </c:pt>
                <c:pt idx="1557">
                  <c:v>496</c:v>
                </c:pt>
                <c:pt idx="1558">
                  <c:v>496.1</c:v>
                </c:pt>
                <c:pt idx="1559">
                  <c:v>496.2</c:v>
                </c:pt>
                <c:pt idx="1560">
                  <c:v>496.3</c:v>
                </c:pt>
                <c:pt idx="1561">
                  <c:v>496.4</c:v>
                </c:pt>
                <c:pt idx="1562">
                  <c:v>496.5</c:v>
                </c:pt>
                <c:pt idx="1563">
                  <c:v>496.6</c:v>
                </c:pt>
                <c:pt idx="1564">
                  <c:v>496.7</c:v>
                </c:pt>
                <c:pt idx="1565">
                  <c:v>496.8</c:v>
                </c:pt>
                <c:pt idx="1566">
                  <c:v>496.9</c:v>
                </c:pt>
                <c:pt idx="1567">
                  <c:v>497</c:v>
                </c:pt>
                <c:pt idx="1568">
                  <c:v>497.1</c:v>
                </c:pt>
                <c:pt idx="1569">
                  <c:v>497.2</c:v>
                </c:pt>
                <c:pt idx="1570">
                  <c:v>497.3</c:v>
                </c:pt>
                <c:pt idx="1571">
                  <c:v>497.4</c:v>
                </c:pt>
                <c:pt idx="1572">
                  <c:v>497.5</c:v>
                </c:pt>
                <c:pt idx="1573">
                  <c:v>497.6</c:v>
                </c:pt>
                <c:pt idx="1574">
                  <c:v>497.7</c:v>
                </c:pt>
                <c:pt idx="1575">
                  <c:v>497.8</c:v>
                </c:pt>
                <c:pt idx="1576">
                  <c:v>497.9</c:v>
                </c:pt>
                <c:pt idx="1577">
                  <c:v>498</c:v>
                </c:pt>
                <c:pt idx="1578">
                  <c:v>498.1</c:v>
                </c:pt>
                <c:pt idx="1579">
                  <c:v>498.2</c:v>
                </c:pt>
                <c:pt idx="1580">
                  <c:v>498.3</c:v>
                </c:pt>
                <c:pt idx="1581">
                  <c:v>498.4</c:v>
                </c:pt>
                <c:pt idx="1582">
                  <c:v>498.5</c:v>
                </c:pt>
                <c:pt idx="1583">
                  <c:v>498.6</c:v>
                </c:pt>
                <c:pt idx="1584">
                  <c:v>498.7</c:v>
                </c:pt>
                <c:pt idx="1585">
                  <c:v>498.8</c:v>
                </c:pt>
                <c:pt idx="1586">
                  <c:v>498.9</c:v>
                </c:pt>
                <c:pt idx="1587">
                  <c:v>499</c:v>
                </c:pt>
                <c:pt idx="1588">
                  <c:v>499.1</c:v>
                </c:pt>
                <c:pt idx="1589">
                  <c:v>499.2</c:v>
                </c:pt>
                <c:pt idx="1590">
                  <c:v>499.3</c:v>
                </c:pt>
                <c:pt idx="1591">
                  <c:v>499.4</c:v>
                </c:pt>
                <c:pt idx="1592">
                  <c:v>499.5</c:v>
                </c:pt>
                <c:pt idx="1593">
                  <c:v>499.6</c:v>
                </c:pt>
                <c:pt idx="1594">
                  <c:v>499.7</c:v>
                </c:pt>
                <c:pt idx="1595">
                  <c:v>499.8</c:v>
                </c:pt>
                <c:pt idx="1596">
                  <c:v>499.9</c:v>
                </c:pt>
                <c:pt idx="1597">
                  <c:v>500</c:v>
                </c:pt>
                <c:pt idx="1598">
                  <c:v>500.1</c:v>
                </c:pt>
                <c:pt idx="1599">
                  <c:v>500.2</c:v>
                </c:pt>
                <c:pt idx="1600">
                  <c:v>500.3</c:v>
                </c:pt>
                <c:pt idx="1601">
                  <c:v>500.4</c:v>
                </c:pt>
                <c:pt idx="1602">
                  <c:v>500.5</c:v>
                </c:pt>
                <c:pt idx="1603">
                  <c:v>500.6</c:v>
                </c:pt>
                <c:pt idx="1604">
                  <c:v>500.7</c:v>
                </c:pt>
                <c:pt idx="1605">
                  <c:v>500.8</c:v>
                </c:pt>
                <c:pt idx="1606">
                  <c:v>500.9</c:v>
                </c:pt>
                <c:pt idx="1607">
                  <c:v>501</c:v>
                </c:pt>
                <c:pt idx="1608">
                  <c:v>501.1</c:v>
                </c:pt>
                <c:pt idx="1609">
                  <c:v>501.2</c:v>
                </c:pt>
                <c:pt idx="1610">
                  <c:v>501.3</c:v>
                </c:pt>
                <c:pt idx="1611">
                  <c:v>501.4</c:v>
                </c:pt>
                <c:pt idx="1612">
                  <c:v>501.5</c:v>
                </c:pt>
                <c:pt idx="1613">
                  <c:v>501.6</c:v>
                </c:pt>
                <c:pt idx="1614">
                  <c:v>501.7</c:v>
                </c:pt>
                <c:pt idx="1615">
                  <c:v>501.8</c:v>
                </c:pt>
                <c:pt idx="1616">
                  <c:v>501.9</c:v>
                </c:pt>
                <c:pt idx="1617">
                  <c:v>502</c:v>
                </c:pt>
                <c:pt idx="1618">
                  <c:v>502.1</c:v>
                </c:pt>
                <c:pt idx="1619">
                  <c:v>502.2</c:v>
                </c:pt>
                <c:pt idx="1620">
                  <c:v>502.3</c:v>
                </c:pt>
                <c:pt idx="1621">
                  <c:v>502.4</c:v>
                </c:pt>
                <c:pt idx="1622">
                  <c:v>502.5</c:v>
                </c:pt>
                <c:pt idx="1623">
                  <c:v>502.6</c:v>
                </c:pt>
                <c:pt idx="1624">
                  <c:v>502.7</c:v>
                </c:pt>
                <c:pt idx="1625">
                  <c:v>502.8</c:v>
                </c:pt>
                <c:pt idx="1626">
                  <c:v>502.9</c:v>
                </c:pt>
                <c:pt idx="1627">
                  <c:v>503</c:v>
                </c:pt>
                <c:pt idx="1628">
                  <c:v>503.1</c:v>
                </c:pt>
                <c:pt idx="1629">
                  <c:v>503.2</c:v>
                </c:pt>
                <c:pt idx="1630">
                  <c:v>503.3</c:v>
                </c:pt>
                <c:pt idx="1631">
                  <c:v>503.4</c:v>
                </c:pt>
                <c:pt idx="1632">
                  <c:v>503.5</c:v>
                </c:pt>
                <c:pt idx="1633">
                  <c:v>503.6</c:v>
                </c:pt>
                <c:pt idx="1634">
                  <c:v>503.7</c:v>
                </c:pt>
                <c:pt idx="1635">
                  <c:v>503.8</c:v>
                </c:pt>
                <c:pt idx="1636">
                  <c:v>503.9</c:v>
                </c:pt>
                <c:pt idx="1637">
                  <c:v>504</c:v>
                </c:pt>
                <c:pt idx="1638">
                  <c:v>504.1</c:v>
                </c:pt>
                <c:pt idx="1639">
                  <c:v>504.2</c:v>
                </c:pt>
                <c:pt idx="1640">
                  <c:v>504.3</c:v>
                </c:pt>
                <c:pt idx="1641">
                  <c:v>504.4</c:v>
                </c:pt>
                <c:pt idx="1642">
                  <c:v>504.5</c:v>
                </c:pt>
                <c:pt idx="1643">
                  <c:v>504.6</c:v>
                </c:pt>
                <c:pt idx="1644">
                  <c:v>504.7</c:v>
                </c:pt>
                <c:pt idx="1645">
                  <c:v>504.8</c:v>
                </c:pt>
                <c:pt idx="1646">
                  <c:v>504.9</c:v>
                </c:pt>
                <c:pt idx="1647">
                  <c:v>505</c:v>
                </c:pt>
                <c:pt idx="1648">
                  <c:v>505.1</c:v>
                </c:pt>
                <c:pt idx="1649">
                  <c:v>505.2</c:v>
                </c:pt>
                <c:pt idx="1650">
                  <c:v>505.3</c:v>
                </c:pt>
                <c:pt idx="1651">
                  <c:v>505.4</c:v>
                </c:pt>
                <c:pt idx="1652">
                  <c:v>505.5</c:v>
                </c:pt>
                <c:pt idx="1653">
                  <c:v>505.6</c:v>
                </c:pt>
                <c:pt idx="1654">
                  <c:v>505.7</c:v>
                </c:pt>
                <c:pt idx="1655">
                  <c:v>505.8</c:v>
                </c:pt>
                <c:pt idx="1656">
                  <c:v>505.9</c:v>
                </c:pt>
                <c:pt idx="1657">
                  <c:v>506</c:v>
                </c:pt>
                <c:pt idx="1658">
                  <c:v>506.1</c:v>
                </c:pt>
                <c:pt idx="1659">
                  <c:v>506.2</c:v>
                </c:pt>
                <c:pt idx="1660">
                  <c:v>506.3</c:v>
                </c:pt>
                <c:pt idx="1661">
                  <c:v>506.4</c:v>
                </c:pt>
                <c:pt idx="1662">
                  <c:v>506.5</c:v>
                </c:pt>
                <c:pt idx="1663">
                  <c:v>506.6</c:v>
                </c:pt>
                <c:pt idx="1664">
                  <c:v>506.7</c:v>
                </c:pt>
                <c:pt idx="1665">
                  <c:v>506.8</c:v>
                </c:pt>
                <c:pt idx="1666">
                  <c:v>506.9</c:v>
                </c:pt>
                <c:pt idx="1667">
                  <c:v>507</c:v>
                </c:pt>
                <c:pt idx="1668">
                  <c:v>507.1</c:v>
                </c:pt>
                <c:pt idx="1669">
                  <c:v>507.2</c:v>
                </c:pt>
                <c:pt idx="1670">
                  <c:v>507.3</c:v>
                </c:pt>
                <c:pt idx="1671">
                  <c:v>507.4</c:v>
                </c:pt>
                <c:pt idx="1672">
                  <c:v>507.5</c:v>
                </c:pt>
                <c:pt idx="1673">
                  <c:v>507.6</c:v>
                </c:pt>
                <c:pt idx="1674">
                  <c:v>507.7</c:v>
                </c:pt>
                <c:pt idx="1675">
                  <c:v>507.8</c:v>
                </c:pt>
                <c:pt idx="1676">
                  <c:v>507.9</c:v>
                </c:pt>
                <c:pt idx="1677">
                  <c:v>508</c:v>
                </c:pt>
                <c:pt idx="1678">
                  <c:v>508.1</c:v>
                </c:pt>
                <c:pt idx="1679">
                  <c:v>508.2</c:v>
                </c:pt>
                <c:pt idx="1680">
                  <c:v>508.3</c:v>
                </c:pt>
                <c:pt idx="1681">
                  <c:v>508.4</c:v>
                </c:pt>
                <c:pt idx="1682">
                  <c:v>508.5</c:v>
                </c:pt>
                <c:pt idx="1683">
                  <c:v>508.6</c:v>
                </c:pt>
                <c:pt idx="1684">
                  <c:v>508.7</c:v>
                </c:pt>
                <c:pt idx="1685">
                  <c:v>508.8</c:v>
                </c:pt>
                <c:pt idx="1686">
                  <c:v>508.9</c:v>
                </c:pt>
                <c:pt idx="1687">
                  <c:v>509</c:v>
                </c:pt>
                <c:pt idx="1688">
                  <c:v>509.1</c:v>
                </c:pt>
                <c:pt idx="1689">
                  <c:v>509.2</c:v>
                </c:pt>
                <c:pt idx="1690">
                  <c:v>509.3</c:v>
                </c:pt>
                <c:pt idx="1691">
                  <c:v>509.4</c:v>
                </c:pt>
                <c:pt idx="1692">
                  <c:v>509.5</c:v>
                </c:pt>
                <c:pt idx="1693">
                  <c:v>509.6</c:v>
                </c:pt>
                <c:pt idx="1694">
                  <c:v>509.7</c:v>
                </c:pt>
                <c:pt idx="1695">
                  <c:v>509.8</c:v>
                </c:pt>
                <c:pt idx="1696">
                  <c:v>509.9</c:v>
                </c:pt>
                <c:pt idx="1697">
                  <c:v>510</c:v>
                </c:pt>
                <c:pt idx="1698">
                  <c:v>510.1</c:v>
                </c:pt>
                <c:pt idx="1699">
                  <c:v>510.2</c:v>
                </c:pt>
                <c:pt idx="1700">
                  <c:v>510.3</c:v>
                </c:pt>
                <c:pt idx="1701">
                  <c:v>510.4</c:v>
                </c:pt>
                <c:pt idx="1702">
                  <c:v>510.5</c:v>
                </c:pt>
                <c:pt idx="1703">
                  <c:v>510.6</c:v>
                </c:pt>
                <c:pt idx="1704">
                  <c:v>510.7</c:v>
                </c:pt>
                <c:pt idx="1705">
                  <c:v>510.8</c:v>
                </c:pt>
                <c:pt idx="1706">
                  <c:v>510.9</c:v>
                </c:pt>
                <c:pt idx="1707">
                  <c:v>511</c:v>
                </c:pt>
                <c:pt idx="1708">
                  <c:v>511.1</c:v>
                </c:pt>
                <c:pt idx="1709">
                  <c:v>511.2</c:v>
                </c:pt>
                <c:pt idx="1710">
                  <c:v>511.3</c:v>
                </c:pt>
                <c:pt idx="1711">
                  <c:v>511.4</c:v>
                </c:pt>
                <c:pt idx="1712">
                  <c:v>511.5</c:v>
                </c:pt>
                <c:pt idx="1713">
                  <c:v>511.6</c:v>
                </c:pt>
                <c:pt idx="1714">
                  <c:v>511.7</c:v>
                </c:pt>
                <c:pt idx="1715">
                  <c:v>511.8</c:v>
                </c:pt>
                <c:pt idx="1716">
                  <c:v>511.9</c:v>
                </c:pt>
                <c:pt idx="1717">
                  <c:v>512</c:v>
                </c:pt>
                <c:pt idx="1718">
                  <c:v>512.1</c:v>
                </c:pt>
                <c:pt idx="1719">
                  <c:v>512.20000000000005</c:v>
                </c:pt>
                <c:pt idx="1720">
                  <c:v>512.29999999999995</c:v>
                </c:pt>
                <c:pt idx="1721">
                  <c:v>512.4</c:v>
                </c:pt>
                <c:pt idx="1722">
                  <c:v>512.5</c:v>
                </c:pt>
                <c:pt idx="1723">
                  <c:v>512.6</c:v>
                </c:pt>
                <c:pt idx="1724">
                  <c:v>512.70000000000005</c:v>
                </c:pt>
                <c:pt idx="1725">
                  <c:v>512.79999999999995</c:v>
                </c:pt>
                <c:pt idx="1726">
                  <c:v>512.9</c:v>
                </c:pt>
                <c:pt idx="1727">
                  <c:v>513</c:v>
                </c:pt>
                <c:pt idx="1728">
                  <c:v>513.1</c:v>
                </c:pt>
                <c:pt idx="1729">
                  <c:v>513.20000000000005</c:v>
                </c:pt>
                <c:pt idx="1730">
                  <c:v>513.29999999999995</c:v>
                </c:pt>
                <c:pt idx="1731">
                  <c:v>513.4</c:v>
                </c:pt>
                <c:pt idx="1732">
                  <c:v>513.5</c:v>
                </c:pt>
                <c:pt idx="1733">
                  <c:v>513.6</c:v>
                </c:pt>
                <c:pt idx="1734">
                  <c:v>513.70000000000005</c:v>
                </c:pt>
                <c:pt idx="1735">
                  <c:v>513.79999999999995</c:v>
                </c:pt>
                <c:pt idx="1736">
                  <c:v>513.9</c:v>
                </c:pt>
                <c:pt idx="1737">
                  <c:v>514</c:v>
                </c:pt>
                <c:pt idx="1738">
                  <c:v>514.1</c:v>
                </c:pt>
                <c:pt idx="1739">
                  <c:v>514.20000000000005</c:v>
                </c:pt>
                <c:pt idx="1740">
                  <c:v>514.29999999999995</c:v>
                </c:pt>
                <c:pt idx="1741">
                  <c:v>514.4</c:v>
                </c:pt>
                <c:pt idx="1742">
                  <c:v>514.5</c:v>
                </c:pt>
                <c:pt idx="1743">
                  <c:v>514.6</c:v>
                </c:pt>
                <c:pt idx="1744">
                  <c:v>514.70000000000005</c:v>
                </c:pt>
                <c:pt idx="1745">
                  <c:v>514.79999999999995</c:v>
                </c:pt>
                <c:pt idx="1746">
                  <c:v>514.9</c:v>
                </c:pt>
                <c:pt idx="1747">
                  <c:v>515</c:v>
                </c:pt>
                <c:pt idx="1748">
                  <c:v>515.1</c:v>
                </c:pt>
                <c:pt idx="1749">
                  <c:v>515.20000000000005</c:v>
                </c:pt>
                <c:pt idx="1750">
                  <c:v>515.29999999999995</c:v>
                </c:pt>
                <c:pt idx="1751">
                  <c:v>515.4</c:v>
                </c:pt>
                <c:pt idx="1752">
                  <c:v>515.5</c:v>
                </c:pt>
                <c:pt idx="1753">
                  <c:v>515.6</c:v>
                </c:pt>
                <c:pt idx="1754">
                  <c:v>515.70000000000005</c:v>
                </c:pt>
                <c:pt idx="1755">
                  <c:v>515.79999999999995</c:v>
                </c:pt>
                <c:pt idx="1756">
                  <c:v>515.9</c:v>
                </c:pt>
                <c:pt idx="1757">
                  <c:v>516</c:v>
                </c:pt>
                <c:pt idx="1758">
                  <c:v>516.1</c:v>
                </c:pt>
                <c:pt idx="1759">
                  <c:v>516.20000000000005</c:v>
                </c:pt>
                <c:pt idx="1760">
                  <c:v>516.29999999999995</c:v>
                </c:pt>
                <c:pt idx="1761">
                  <c:v>516.4</c:v>
                </c:pt>
                <c:pt idx="1762">
                  <c:v>516.5</c:v>
                </c:pt>
                <c:pt idx="1763">
                  <c:v>516.6</c:v>
                </c:pt>
                <c:pt idx="1764">
                  <c:v>516.70000000000005</c:v>
                </c:pt>
                <c:pt idx="1765">
                  <c:v>516.79999999999995</c:v>
                </c:pt>
                <c:pt idx="1766">
                  <c:v>516.9</c:v>
                </c:pt>
                <c:pt idx="1767">
                  <c:v>517</c:v>
                </c:pt>
                <c:pt idx="1768">
                  <c:v>517.1</c:v>
                </c:pt>
                <c:pt idx="1769">
                  <c:v>517.20000000000005</c:v>
                </c:pt>
                <c:pt idx="1770">
                  <c:v>517.29999999999995</c:v>
                </c:pt>
                <c:pt idx="1771">
                  <c:v>517.4</c:v>
                </c:pt>
                <c:pt idx="1772">
                  <c:v>517.5</c:v>
                </c:pt>
                <c:pt idx="1773">
                  <c:v>517.6</c:v>
                </c:pt>
                <c:pt idx="1774">
                  <c:v>517.70000000000005</c:v>
                </c:pt>
                <c:pt idx="1775">
                  <c:v>517.79999999999995</c:v>
                </c:pt>
                <c:pt idx="1776">
                  <c:v>517.9</c:v>
                </c:pt>
                <c:pt idx="1777">
                  <c:v>518</c:v>
                </c:pt>
                <c:pt idx="1778">
                  <c:v>518.1</c:v>
                </c:pt>
                <c:pt idx="1779">
                  <c:v>518.20000000000005</c:v>
                </c:pt>
                <c:pt idx="1780">
                  <c:v>518.29999999999995</c:v>
                </c:pt>
                <c:pt idx="1781">
                  <c:v>518.4</c:v>
                </c:pt>
                <c:pt idx="1782">
                  <c:v>518.5</c:v>
                </c:pt>
                <c:pt idx="1783">
                  <c:v>518.6</c:v>
                </c:pt>
                <c:pt idx="1784">
                  <c:v>518.70000000000005</c:v>
                </c:pt>
                <c:pt idx="1785">
                  <c:v>518.79999999999995</c:v>
                </c:pt>
                <c:pt idx="1786">
                  <c:v>518.9</c:v>
                </c:pt>
                <c:pt idx="1787">
                  <c:v>519</c:v>
                </c:pt>
                <c:pt idx="1788">
                  <c:v>519.1</c:v>
                </c:pt>
                <c:pt idx="1789">
                  <c:v>519.20000000000005</c:v>
                </c:pt>
                <c:pt idx="1790">
                  <c:v>519.29999999999995</c:v>
                </c:pt>
                <c:pt idx="1791">
                  <c:v>519.4</c:v>
                </c:pt>
                <c:pt idx="1792">
                  <c:v>519.5</c:v>
                </c:pt>
                <c:pt idx="1793">
                  <c:v>519.6</c:v>
                </c:pt>
                <c:pt idx="1794">
                  <c:v>519.70000000000005</c:v>
                </c:pt>
                <c:pt idx="1795">
                  <c:v>519.79999999999995</c:v>
                </c:pt>
                <c:pt idx="1796">
                  <c:v>519.9</c:v>
                </c:pt>
                <c:pt idx="1797">
                  <c:v>520</c:v>
                </c:pt>
                <c:pt idx="1798">
                  <c:v>520.1</c:v>
                </c:pt>
                <c:pt idx="1799">
                  <c:v>520.20000000000005</c:v>
                </c:pt>
                <c:pt idx="1800">
                  <c:v>520.29999999999995</c:v>
                </c:pt>
                <c:pt idx="1801">
                  <c:v>520.4</c:v>
                </c:pt>
                <c:pt idx="1802">
                  <c:v>520.5</c:v>
                </c:pt>
                <c:pt idx="1803">
                  <c:v>520.6</c:v>
                </c:pt>
                <c:pt idx="1804">
                  <c:v>520.70000000000005</c:v>
                </c:pt>
                <c:pt idx="1805">
                  <c:v>520.79999999999995</c:v>
                </c:pt>
                <c:pt idx="1806">
                  <c:v>520.9</c:v>
                </c:pt>
                <c:pt idx="1807">
                  <c:v>521</c:v>
                </c:pt>
                <c:pt idx="1808">
                  <c:v>521.1</c:v>
                </c:pt>
                <c:pt idx="1809">
                  <c:v>521.20000000000005</c:v>
                </c:pt>
                <c:pt idx="1810">
                  <c:v>521.29999999999995</c:v>
                </c:pt>
                <c:pt idx="1811">
                  <c:v>521.4</c:v>
                </c:pt>
                <c:pt idx="1812">
                  <c:v>521.5</c:v>
                </c:pt>
                <c:pt idx="1813">
                  <c:v>521.6</c:v>
                </c:pt>
                <c:pt idx="1814">
                  <c:v>521.70000000000005</c:v>
                </c:pt>
                <c:pt idx="1815">
                  <c:v>521.79999999999995</c:v>
                </c:pt>
                <c:pt idx="1816">
                  <c:v>521.9</c:v>
                </c:pt>
                <c:pt idx="1817">
                  <c:v>522</c:v>
                </c:pt>
                <c:pt idx="1818">
                  <c:v>522.1</c:v>
                </c:pt>
                <c:pt idx="1819">
                  <c:v>522.20000000000005</c:v>
                </c:pt>
                <c:pt idx="1820">
                  <c:v>522.29999999999995</c:v>
                </c:pt>
                <c:pt idx="1821">
                  <c:v>522.4</c:v>
                </c:pt>
                <c:pt idx="1822">
                  <c:v>522.5</c:v>
                </c:pt>
                <c:pt idx="1823">
                  <c:v>522.6</c:v>
                </c:pt>
                <c:pt idx="1824">
                  <c:v>522.70000000000005</c:v>
                </c:pt>
                <c:pt idx="1825">
                  <c:v>522.79999999999995</c:v>
                </c:pt>
                <c:pt idx="1826">
                  <c:v>522.9</c:v>
                </c:pt>
                <c:pt idx="1827">
                  <c:v>523</c:v>
                </c:pt>
                <c:pt idx="1828">
                  <c:v>523.1</c:v>
                </c:pt>
                <c:pt idx="1829">
                  <c:v>523.20000000000005</c:v>
                </c:pt>
                <c:pt idx="1830">
                  <c:v>523.29999999999995</c:v>
                </c:pt>
                <c:pt idx="1831">
                  <c:v>523.4</c:v>
                </c:pt>
                <c:pt idx="1832">
                  <c:v>523.5</c:v>
                </c:pt>
                <c:pt idx="1833">
                  <c:v>523.6</c:v>
                </c:pt>
                <c:pt idx="1834">
                  <c:v>523.70000000000005</c:v>
                </c:pt>
                <c:pt idx="1835">
                  <c:v>523.79999999999995</c:v>
                </c:pt>
                <c:pt idx="1836">
                  <c:v>523.9</c:v>
                </c:pt>
                <c:pt idx="1837">
                  <c:v>524</c:v>
                </c:pt>
                <c:pt idx="1838">
                  <c:v>524.1</c:v>
                </c:pt>
                <c:pt idx="1839">
                  <c:v>524.20000000000005</c:v>
                </c:pt>
                <c:pt idx="1840">
                  <c:v>524.29999999999995</c:v>
                </c:pt>
                <c:pt idx="1841">
                  <c:v>524.4</c:v>
                </c:pt>
                <c:pt idx="1842">
                  <c:v>524.5</c:v>
                </c:pt>
                <c:pt idx="1843">
                  <c:v>524.6</c:v>
                </c:pt>
                <c:pt idx="1844">
                  <c:v>524.70000000000005</c:v>
                </c:pt>
                <c:pt idx="1845">
                  <c:v>524.79999999999995</c:v>
                </c:pt>
                <c:pt idx="1846">
                  <c:v>524.9</c:v>
                </c:pt>
                <c:pt idx="1847">
                  <c:v>525</c:v>
                </c:pt>
                <c:pt idx="1848">
                  <c:v>525.1</c:v>
                </c:pt>
                <c:pt idx="1849">
                  <c:v>525.20000000000005</c:v>
                </c:pt>
                <c:pt idx="1850">
                  <c:v>525.29999999999995</c:v>
                </c:pt>
                <c:pt idx="1851">
                  <c:v>525.4</c:v>
                </c:pt>
                <c:pt idx="1852">
                  <c:v>525.5</c:v>
                </c:pt>
                <c:pt idx="1853">
                  <c:v>525.6</c:v>
                </c:pt>
                <c:pt idx="1854">
                  <c:v>525.70000000000005</c:v>
                </c:pt>
                <c:pt idx="1855">
                  <c:v>525.79999999999995</c:v>
                </c:pt>
                <c:pt idx="1856">
                  <c:v>525.9</c:v>
                </c:pt>
                <c:pt idx="1857">
                  <c:v>526</c:v>
                </c:pt>
                <c:pt idx="1858">
                  <c:v>526.1</c:v>
                </c:pt>
                <c:pt idx="1859">
                  <c:v>526.20000000000005</c:v>
                </c:pt>
                <c:pt idx="1860">
                  <c:v>526.29999999999995</c:v>
                </c:pt>
                <c:pt idx="1861">
                  <c:v>526.4</c:v>
                </c:pt>
                <c:pt idx="1862">
                  <c:v>526.5</c:v>
                </c:pt>
                <c:pt idx="1863">
                  <c:v>526.6</c:v>
                </c:pt>
                <c:pt idx="1864">
                  <c:v>526.70000000000005</c:v>
                </c:pt>
                <c:pt idx="1865">
                  <c:v>526.79999999999995</c:v>
                </c:pt>
                <c:pt idx="1866">
                  <c:v>526.9</c:v>
                </c:pt>
                <c:pt idx="1867">
                  <c:v>527</c:v>
                </c:pt>
                <c:pt idx="1868">
                  <c:v>527.1</c:v>
                </c:pt>
                <c:pt idx="1869">
                  <c:v>527.20000000000005</c:v>
                </c:pt>
                <c:pt idx="1870">
                  <c:v>527.29999999999995</c:v>
                </c:pt>
                <c:pt idx="1871">
                  <c:v>527.4</c:v>
                </c:pt>
                <c:pt idx="1872">
                  <c:v>527.5</c:v>
                </c:pt>
                <c:pt idx="1873">
                  <c:v>527.6</c:v>
                </c:pt>
                <c:pt idx="1874">
                  <c:v>527.70000000000005</c:v>
                </c:pt>
                <c:pt idx="1875">
                  <c:v>527.79999999999995</c:v>
                </c:pt>
                <c:pt idx="1876">
                  <c:v>527.9</c:v>
                </c:pt>
                <c:pt idx="1877">
                  <c:v>528</c:v>
                </c:pt>
                <c:pt idx="1878">
                  <c:v>528.1</c:v>
                </c:pt>
                <c:pt idx="1879">
                  <c:v>528.20000000000005</c:v>
                </c:pt>
                <c:pt idx="1880">
                  <c:v>528.29999999999995</c:v>
                </c:pt>
                <c:pt idx="1881">
                  <c:v>528.4</c:v>
                </c:pt>
                <c:pt idx="1882">
                  <c:v>528.5</c:v>
                </c:pt>
                <c:pt idx="1883">
                  <c:v>528.6</c:v>
                </c:pt>
                <c:pt idx="1884">
                  <c:v>528.70000000000005</c:v>
                </c:pt>
                <c:pt idx="1885">
                  <c:v>528.79999999999995</c:v>
                </c:pt>
                <c:pt idx="1886">
                  <c:v>528.9</c:v>
                </c:pt>
                <c:pt idx="1887">
                  <c:v>529</c:v>
                </c:pt>
                <c:pt idx="1888">
                  <c:v>529.1</c:v>
                </c:pt>
                <c:pt idx="1889">
                  <c:v>529.20000000000005</c:v>
                </c:pt>
                <c:pt idx="1890">
                  <c:v>529.29999999999995</c:v>
                </c:pt>
                <c:pt idx="1891">
                  <c:v>529.4</c:v>
                </c:pt>
                <c:pt idx="1892">
                  <c:v>529.5</c:v>
                </c:pt>
                <c:pt idx="1893">
                  <c:v>529.6</c:v>
                </c:pt>
                <c:pt idx="1894">
                  <c:v>529.70000000000005</c:v>
                </c:pt>
                <c:pt idx="1895">
                  <c:v>529.79999999999995</c:v>
                </c:pt>
                <c:pt idx="1896">
                  <c:v>529.9</c:v>
                </c:pt>
                <c:pt idx="1897">
                  <c:v>530</c:v>
                </c:pt>
                <c:pt idx="1898">
                  <c:v>530.1</c:v>
                </c:pt>
                <c:pt idx="1899">
                  <c:v>530.20000000000005</c:v>
                </c:pt>
                <c:pt idx="1900">
                  <c:v>530.29999999999995</c:v>
                </c:pt>
                <c:pt idx="1901">
                  <c:v>530.4</c:v>
                </c:pt>
                <c:pt idx="1902">
                  <c:v>530.5</c:v>
                </c:pt>
                <c:pt idx="1903">
                  <c:v>530.6</c:v>
                </c:pt>
                <c:pt idx="1904">
                  <c:v>530.70000000000005</c:v>
                </c:pt>
                <c:pt idx="1905">
                  <c:v>530.79999999999995</c:v>
                </c:pt>
                <c:pt idx="1906">
                  <c:v>530.9</c:v>
                </c:pt>
                <c:pt idx="1907">
                  <c:v>531</c:v>
                </c:pt>
                <c:pt idx="1908">
                  <c:v>531.1</c:v>
                </c:pt>
                <c:pt idx="1909">
                  <c:v>531.20000000000005</c:v>
                </c:pt>
                <c:pt idx="1910">
                  <c:v>531.29999999999995</c:v>
                </c:pt>
                <c:pt idx="1911">
                  <c:v>531.4</c:v>
                </c:pt>
                <c:pt idx="1912">
                  <c:v>531.5</c:v>
                </c:pt>
                <c:pt idx="1913">
                  <c:v>531.6</c:v>
                </c:pt>
                <c:pt idx="1914">
                  <c:v>531.70000000000005</c:v>
                </c:pt>
                <c:pt idx="1915">
                  <c:v>531.79999999999995</c:v>
                </c:pt>
                <c:pt idx="1916">
                  <c:v>531.9</c:v>
                </c:pt>
                <c:pt idx="1917">
                  <c:v>532</c:v>
                </c:pt>
                <c:pt idx="1918">
                  <c:v>532.1</c:v>
                </c:pt>
                <c:pt idx="1919">
                  <c:v>532.20000000000005</c:v>
                </c:pt>
                <c:pt idx="1920">
                  <c:v>532.29999999999995</c:v>
                </c:pt>
                <c:pt idx="1921">
                  <c:v>532.4</c:v>
                </c:pt>
                <c:pt idx="1922">
                  <c:v>532.5</c:v>
                </c:pt>
                <c:pt idx="1923">
                  <c:v>532.6</c:v>
                </c:pt>
                <c:pt idx="1924">
                  <c:v>532.70000000000005</c:v>
                </c:pt>
                <c:pt idx="1925">
                  <c:v>532.79999999999995</c:v>
                </c:pt>
                <c:pt idx="1926">
                  <c:v>532.9</c:v>
                </c:pt>
                <c:pt idx="1927">
                  <c:v>533</c:v>
                </c:pt>
                <c:pt idx="1928">
                  <c:v>533.1</c:v>
                </c:pt>
                <c:pt idx="1929">
                  <c:v>533.20000000000005</c:v>
                </c:pt>
                <c:pt idx="1930">
                  <c:v>533.29999999999995</c:v>
                </c:pt>
                <c:pt idx="1931">
                  <c:v>533.4</c:v>
                </c:pt>
                <c:pt idx="1932">
                  <c:v>533.5</c:v>
                </c:pt>
                <c:pt idx="1933">
                  <c:v>533.6</c:v>
                </c:pt>
                <c:pt idx="1934">
                  <c:v>533.70000000000005</c:v>
                </c:pt>
                <c:pt idx="1935">
                  <c:v>533.79999999999995</c:v>
                </c:pt>
                <c:pt idx="1936">
                  <c:v>533.9</c:v>
                </c:pt>
                <c:pt idx="1937">
                  <c:v>534</c:v>
                </c:pt>
                <c:pt idx="1938">
                  <c:v>534.1</c:v>
                </c:pt>
                <c:pt idx="1939">
                  <c:v>534.20000000000005</c:v>
                </c:pt>
                <c:pt idx="1940">
                  <c:v>534.29999999999995</c:v>
                </c:pt>
                <c:pt idx="1941">
                  <c:v>534.4</c:v>
                </c:pt>
                <c:pt idx="1942">
                  <c:v>534.5</c:v>
                </c:pt>
                <c:pt idx="1943">
                  <c:v>534.6</c:v>
                </c:pt>
                <c:pt idx="1944">
                  <c:v>534.70000000000005</c:v>
                </c:pt>
                <c:pt idx="1945">
                  <c:v>534.79999999999995</c:v>
                </c:pt>
                <c:pt idx="1946">
                  <c:v>534.9</c:v>
                </c:pt>
                <c:pt idx="1947">
                  <c:v>535</c:v>
                </c:pt>
                <c:pt idx="1948">
                  <c:v>535.1</c:v>
                </c:pt>
                <c:pt idx="1949">
                  <c:v>535.20000000000005</c:v>
                </c:pt>
                <c:pt idx="1950">
                  <c:v>535.29999999999995</c:v>
                </c:pt>
                <c:pt idx="1951">
                  <c:v>535.4</c:v>
                </c:pt>
                <c:pt idx="1952">
                  <c:v>535.5</c:v>
                </c:pt>
                <c:pt idx="1953">
                  <c:v>535.6</c:v>
                </c:pt>
                <c:pt idx="1954">
                  <c:v>535.70000000000005</c:v>
                </c:pt>
                <c:pt idx="1955">
                  <c:v>535.79999999999995</c:v>
                </c:pt>
                <c:pt idx="1956">
                  <c:v>535.9</c:v>
                </c:pt>
                <c:pt idx="1957">
                  <c:v>536</c:v>
                </c:pt>
                <c:pt idx="1958">
                  <c:v>536.1</c:v>
                </c:pt>
                <c:pt idx="1959">
                  <c:v>536.20000000000005</c:v>
                </c:pt>
                <c:pt idx="1960">
                  <c:v>536.29999999999995</c:v>
                </c:pt>
                <c:pt idx="1961">
                  <c:v>536.4</c:v>
                </c:pt>
                <c:pt idx="1962">
                  <c:v>536.5</c:v>
                </c:pt>
                <c:pt idx="1963">
                  <c:v>536.6</c:v>
                </c:pt>
                <c:pt idx="1964">
                  <c:v>536.70000000000005</c:v>
                </c:pt>
                <c:pt idx="1965">
                  <c:v>536.79999999999995</c:v>
                </c:pt>
                <c:pt idx="1966">
                  <c:v>536.9</c:v>
                </c:pt>
                <c:pt idx="1967">
                  <c:v>537</c:v>
                </c:pt>
                <c:pt idx="1968">
                  <c:v>537.1</c:v>
                </c:pt>
                <c:pt idx="1969">
                  <c:v>537.20000000000005</c:v>
                </c:pt>
                <c:pt idx="1970">
                  <c:v>537.29999999999995</c:v>
                </c:pt>
                <c:pt idx="1971">
                  <c:v>537.4</c:v>
                </c:pt>
                <c:pt idx="1972">
                  <c:v>537.5</c:v>
                </c:pt>
                <c:pt idx="1973">
                  <c:v>537.6</c:v>
                </c:pt>
                <c:pt idx="1974">
                  <c:v>537.70000000000005</c:v>
                </c:pt>
                <c:pt idx="1975">
                  <c:v>537.79999999999995</c:v>
                </c:pt>
                <c:pt idx="1976">
                  <c:v>537.9</c:v>
                </c:pt>
                <c:pt idx="1977">
                  <c:v>538</c:v>
                </c:pt>
                <c:pt idx="1978">
                  <c:v>538.1</c:v>
                </c:pt>
                <c:pt idx="1979">
                  <c:v>538.20000000000005</c:v>
                </c:pt>
                <c:pt idx="1980">
                  <c:v>538.29999999999995</c:v>
                </c:pt>
                <c:pt idx="1981">
                  <c:v>538.4</c:v>
                </c:pt>
                <c:pt idx="1982">
                  <c:v>538.5</c:v>
                </c:pt>
                <c:pt idx="1983">
                  <c:v>538.6</c:v>
                </c:pt>
                <c:pt idx="1984">
                  <c:v>538.70000000000005</c:v>
                </c:pt>
                <c:pt idx="1985">
                  <c:v>538.79999999999995</c:v>
                </c:pt>
                <c:pt idx="1986">
                  <c:v>538.9</c:v>
                </c:pt>
                <c:pt idx="1987">
                  <c:v>539</c:v>
                </c:pt>
                <c:pt idx="1988">
                  <c:v>539.1</c:v>
                </c:pt>
                <c:pt idx="1989">
                  <c:v>539.20000000000005</c:v>
                </c:pt>
                <c:pt idx="1990">
                  <c:v>539.29999999999995</c:v>
                </c:pt>
                <c:pt idx="1991">
                  <c:v>539.4</c:v>
                </c:pt>
                <c:pt idx="1992">
                  <c:v>539.5</c:v>
                </c:pt>
                <c:pt idx="1993">
                  <c:v>539.6</c:v>
                </c:pt>
                <c:pt idx="1994">
                  <c:v>539.70000000000005</c:v>
                </c:pt>
                <c:pt idx="1995">
                  <c:v>539.79999999999995</c:v>
                </c:pt>
                <c:pt idx="1996">
                  <c:v>539.9</c:v>
                </c:pt>
                <c:pt idx="1997">
                  <c:v>540</c:v>
                </c:pt>
                <c:pt idx="1998">
                  <c:v>540.1</c:v>
                </c:pt>
                <c:pt idx="1999">
                  <c:v>540.20000000000005</c:v>
                </c:pt>
                <c:pt idx="2000">
                  <c:v>540.29999999999995</c:v>
                </c:pt>
                <c:pt idx="2001">
                  <c:v>540.4</c:v>
                </c:pt>
                <c:pt idx="2002">
                  <c:v>540.5</c:v>
                </c:pt>
                <c:pt idx="2003">
                  <c:v>540.6</c:v>
                </c:pt>
                <c:pt idx="2004">
                  <c:v>540.70000000000005</c:v>
                </c:pt>
                <c:pt idx="2005">
                  <c:v>540.79999999999995</c:v>
                </c:pt>
                <c:pt idx="2006">
                  <c:v>540.9</c:v>
                </c:pt>
                <c:pt idx="2007">
                  <c:v>541</c:v>
                </c:pt>
                <c:pt idx="2008">
                  <c:v>541.1</c:v>
                </c:pt>
                <c:pt idx="2009">
                  <c:v>541.20000000000005</c:v>
                </c:pt>
                <c:pt idx="2010">
                  <c:v>541.29999999999995</c:v>
                </c:pt>
                <c:pt idx="2011">
                  <c:v>541.4</c:v>
                </c:pt>
                <c:pt idx="2012">
                  <c:v>541.5</c:v>
                </c:pt>
                <c:pt idx="2013">
                  <c:v>541.6</c:v>
                </c:pt>
                <c:pt idx="2014">
                  <c:v>541.70000000000005</c:v>
                </c:pt>
                <c:pt idx="2015">
                  <c:v>541.79999999999995</c:v>
                </c:pt>
                <c:pt idx="2016">
                  <c:v>541.9</c:v>
                </c:pt>
                <c:pt idx="2017">
                  <c:v>542</c:v>
                </c:pt>
                <c:pt idx="2018">
                  <c:v>542.1</c:v>
                </c:pt>
                <c:pt idx="2019">
                  <c:v>542.20000000000005</c:v>
                </c:pt>
                <c:pt idx="2020">
                  <c:v>542.29999999999995</c:v>
                </c:pt>
                <c:pt idx="2021">
                  <c:v>542.4</c:v>
                </c:pt>
                <c:pt idx="2022">
                  <c:v>542.5</c:v>
                </c:pt>
                <c:pt idx="2023">
                  <c:v>542.6</c:v>
                </c:pt>
                <c:pt idx="2024">
                  <c:v>542.70000000000005</c:v>
                </c:pt>
                <c:pt idx="2025">
                  <c:v>542.79999999999995</c:v>
                </c:pt>
                <c:pt idx="2026">
                  <c:v>542.9</c:v>
                </c:pt>
                <c:pt idx="2027">
                  <c:v>543</c:v>
                </c:pt>
                <c:pt idx="2028">
                  <c:v>543.1</c:v>
                </c:pt>
                <c:pt idx="2029">
                  <c:v>543.20000000000005</c:v>
                </c:pt>
                <c:pt idx="2030">
                  <c:v>543.29999999999995</c:v>
                </c:pt>
                <c:pt idx="2031">
                  <c:v>543.4</c:v>
                </c:pt>
                <c:pt idx="2032">
                  <c:v>543.5</c:v>
                </c:pt>
                <c:pt idx="2033">
                  <c:v>543.6</c:v>
                </c:pt>
                <c:pt idx="2034">
                  <c:v>543.70000000000005</c:v>
                </c:pt>
                <c:pt idx="2035">
                  <c:v>543.79999999999995</c:v>
                </c:pt>
                <c:pt idx="2036">
                  <c:v>543.9</c:v>
                </c:pt>
                <c:pt idx="2037">
                  <c:v>544</c:v>
                </c:pt>
                <c:pt idx="2038">
                  <c:v>544.1</c:v>
                </c:pt>
                <c:pt idx="2039">
                  <c:v>544.20000000000005</c:v>
                </c:pt>
                <c:pt idx="2040">
                  <c:v>544.29999999999995</c:v>
                </c:pt>
                <c:pt idx="2041">
                  <c:v>544.4</c:v>
                </c:pt>
                <c:pt idx="2042">
                  <c:v>544.5</c:v>
                </c:pt>
                <c:pt idx="2043">
                  <c:v>544.6</c:v>
                </c:pt>
                <c:pt idx="2044">
                  <c:v>544.70000000000005</c:v>
                </c:pt>
                <c:pt idx="2045">
                  <c:v>544.79999999999995</c:v>
                </c:pt>
                <c:pt idx="2046">
                  <c:v>544.9</c:v>
                </c:pt>
                <c:pt idx="2047">
                  <c:v>545</c:v>
                </c:pt>
                <c:pt idx="2048">
                  <c:v>545.1</c:v>
                </c:pt>
                <c:pt idx="2049">
                  <c:v>545.20000000000005</c:v>
                </c:pt>
                <c:pt idx="2050">
                  <c:v>545.29999999999995</c:v>
                </c:pt>
                <c:pt idx="2051">
                  <c:v>545.4</c:v>
                </c:pt>
                <c:pt idx="2052">
                  <c:v>545.5</c:v>
                </c:pt>
                <c:pt idx="2053">
                  <c:v>545.6</c:v>
                </c:pt>
                <c:pt idx="2054">
                  <c:v>545.70000000000005</c:v>
                </c:pt>
                <c:pt idx="2055">
                  <c:v>545.79999999999995</c:v>
                </c:pt>
                <c:pt idx="2056">
                  <c:v>545.9</c:v>
                </c:pt>
                <c:pt idx="2057">
                  <c:v>546</c:v>
                </c:pt>
                <c:pt idx="2058">
                  <c:v>546.1</c:v>
                </c:pt>
                <c:pt idx="2059">
                  <c:v>546.20000000000005</c:v>
                </c:pt>
                <c:pt idx="2060">
                  <c:v>546.29999999999995</c:v>
                </c:pt>
                <c:pt idx="2061">
                  <c:v>546.4</c:v>
                </c:pt>
                <c:pt idx="2062">
                  <c:v>546.5</c:v>
                </c:pt>
                <c:pt idx="2063">
                  <c:v>546.6</c:v>
                </c:pt>
                <c:pt idx="2064">
                  <c:v>546.70000000000005</c:v>
                </c:pt>
                <c:pt idx="2065">
                  <c:v>546.79999999999995</c:v>
                </c:pt>
                <c:pt idx="2066">
                  <c:v>546.9</c:v>
                </c:pt>
                <c:pt idx="2067">
                  <c:v>547</c:v>
                </c:pt>
                <c:pt idx="2068">
                  <c:v>547.1</c:v>
                </c:pt>
                <c:pt idx="2069">
                  <c:v>547.20000000000005</c:v>
                </c:pt>
                <c:pt idx="2070">
                  <c:v>547.29999999999995</c:v>
                </c:pt>
                <c:pt idx="2071">
                  <c:v>547.4</c:v>
                </c:pt>
                <c:pt idx="2072">
                  <c:v>547.5</c:v>
                </c:pt>
                <c:pt idx="2073">
                  <c:v>547.6</c:v>
                </c:pt>
                <c:pt idx="2074">
                  <c:v>547.70000000000005</c:v>
                </c:pt>
                <c:pt idx="2075">
                  <c:v>547.79999999999995</c:v>
                </c:pt>
                <c:pt idx="2076">
                  <c:v>547.9</c:v>
                </c:pt>
                <c:pt idx="2077">
                  <c:v>548</c:v>
                </c:pt>
                <c:pt idx="2078">
                  <c:v>548.1</c:v>
                </c:pt>
                <c:pt idx="2079">
                  <c:v>548.20000000000005</c:v>
                </c:pt>
                <c:pt idx="2080">
                  <c:v>548.29999999999995</c:v>
                </c:pt>
                <c:pt idx="2081">
                  <c:v>548.4</c:v>
                </c:pt>
                <c:pt idx="2082">
                  <c:v>548.5</c:v>
                </c:pt>
                <c:pt idx="2083">
                  <c:v>548.6</c:v>
                </c:pt>
                <c:pt idx="2084">
                  <c:v>548.70000000000005</c:v>
                </c:pt>
                <c:pt idx="2085">
                  <c:v>548.79999999999995</c:v>
                </c:pt>
                <c:pt idx="2086">
                  <c:v>548.9</c:v>
                </c:pt>
                <c:pt idx="2087">
                  <c:v>549</c:v>
                </c:pt>
                <c:pt idx="2088">
                  <c:v>549.1</c:v>
                </c:pt>
                <c:pt idx="2089">
                  <c:v>549.20000000000005</c:v>
                </c:pt>
                <c:pt idx="2090">
                  <c:v>549.29999999999995</c:v>
                </c:pt>
                <c:pt idx="2091">
                  <c:v>549.4</c:v>
                </c:pt>
                <c:pt idx="2092">
                  <c:v>549.5</c:v>
                </c:pt>
                <c:pt idx="2093">
                  <c:v>549.6</c:v>
                </c:pt>
                <c:pt idx="2094">
                  <c:v>549.70000000000005</c:v>
                </c:pt>
                <c:pt idx="2095">
                  <c:v>549.79999999999995</c:v>
                </c:pt>
                <c:pt idx="2096">
                  <c:v>549.9</c:v>
                </c:pt>
                <c:pt idx="2097">
                  <c:v>550</c:v>
                </c:pt>
                <c:pt idx="2098">
                  <c:v>550.1</c:v>
                </c:pt>
                <c:pt idx="2099">
                  <c:v>550.20000000000005</c:v>
                </c:pt>
                <c:pt idx="2100">
                  <c:v>550.29999999999995</c:v>
                </c:pt>
                <c:pt idx="2101">
                  <c:v>550.4</c:v>
                </c:pt>
                <c:pt idx="2102">
                  <c:v>550.5</c:v>
                </c:pt>
                <c:pt idx="2103">
                  <c:v>550.6</c:v>
                </c:pt>
                <c:pt idx="2104">
                  <c:v>550.70000000000005</c:v>
                </c:pt>
                <c:pt idx="2105">
                  <c:v>550.79999999999995</c:v>
                </c:pt>
                <c:pt idx="2106">
                  <c:v>550.9</c:v>
                </c:pt>
                <c:pt idx="2107">
                  <c:v>551</c:v>
                </c:pt>
                <c:pt idx="2108">
                  <c:v>551.1</c:v>
                </c:pt>
                <c:pt idx="2109">
                  <c:v>551.20000000000005</c:v>
                </c:pt>
                <c:pt idx="2110">
                  <c:v>551.29999999999995</c:v>
                </c:pt>
                <c:pt idx="2111">
                  <c:v>551.4</c:v>
                </c:pt>
                <c:pt idx="2112">
                  <c:v>551.5</c:v>
                </c:pt>
                <c:pt idx="2113">
                  <c:v>551.6</c:v>
                </c:pt>
                <c:pt idx="2114">
                  <c:v>551.70000000000005</c:v>
                </c:pt>
                <c:pt idx="2115">
                  <c:v>551.79999999999995</c:v>
                </c:pt>
                <c:pt idx="2116">
                  <c:v>551.9</c:v>
                </c:pt>
                <c:pt idx="2117">
                  <c:v>552</c:v>
                </c:pt>
                <c:pt idx="2118">
                  <c:v>552.1</c:v>
                </c:pt>
                <c:pt idx="2119">
                  <c:v>552.20000000000005</c:v>
                </c:pt>
                <c:pt idx="2120">
                  <c:v>552.29999999999995</c:v>
                </c:pt>
                <c:pt idx="2121">
                  <c:v>552.4</c:v>
                </c:pt>
                <c:pt idx="2122">
                  <c:v>552.5</c:v>
                </c:pt>
                <c:pt idx="2123">
                  <c:v>552.6</c:v>
                </c:pt>
                <c:pt idx="2124">
                  <c:v>552.70000000000005</c:v>
                </c:pt>
                <c:pt idx="2125">
                  <c:v>552.79999999999995</c:v>
                </c:pt>
                <c:pt idx="2126">
                  <c:v>552.9</c:v>
                </c:pt>
                <c:pt idx="2127">
                  <c:v>553</c:v>
                </c:pt>
                <c:pt idx="2128">
                  <c:v>553.1</c:v>
                </c:pt>
                <c:pt idx="2129">
                  <c:v>553.20000000000005</c:v>
                </c:pt>
                <c:pt idx="2130">
                  <c:v>553.29999999999995</c:v>
                </c:pt>
                <c:pt idx="2131">
                  <c:v>553.4</c:v>
                </c:pt>
                <c:pt idx="2132">
                  <c:v>553.5</c:v>
                </c:pt>
                <c:pt idx="2133">
                  <c:v>553.6</c:v>
                </c:pt>
                <c:pt idx="2134">
                  <c:v>553.70000000000005</c:v>
                </c:pt>
                <c:pt idx="2135">
                  <c:v>553.79999999999995</c:v>
                </c:pt>
                <c:pt idx="2136">
                  <c:v>553.9</c:v>
                </c:pt>
                <c:pt idx="2137">
                  <c:v>554</c:v>
                </c:pt>
                <c:pt idx="2138">
                  <c:v>554.1</c:v>
                </c:pt>
                <c:pt idx="2139">
                  <c:v>554.20000000000005</c:v>
                </c:pt>
                <c:pt idx="2140">
                  <c:v>554.29999999999995</c:v>
                </c:pt>
                <c:pt idx="2141">
                  <c:v>554.4</c:v>
                </c:pt>
                <c:pt idx="2142">
                  <c:v>554.5</c:v>
                </c:pt>
                <c:pt idx="2143">
                  <c:v>554.6</c:v>
                </c:pt>
                <c:pt idx="2144">
                  <c:v>554.70000000000005</c:v>
                </c:pt>
                <c:pt idx="2145">
                  <c:v>554.79999999999995</c:v>
                </c:pt>
                <c:pt idx="2146">
                  <c:v>554.9</c:v>
                </c:pt>
                <c:pt idx="2147">
                  <c:v>555</c:v>
                </c:pt>
                <c:pt idx="2148">
                  <c:v>555.1</c:v>
                </c:pt>
                <c:pt idx="2149">
                  <c:v>555.20000000000005</c:v>
                </c:pt>
                <c:pt idx="2150">
                  <c:v>555.29999999999995</c:v>
                </c:pt>
                <c:pt idx="2151">
                  <c:v>555.4</c:v>
                </c:pt>
                <c:pt idx="2152">
                  <c:v>555.5</c:v>
                </c:pt>
                <c:pt idx="2153">
                  <c:v>555.6</c:v>
                </c:pt>
                <c:pt idx="2154">
                  <c:v>555.70000000000005</c:v>
                </c:pt>
                <c:pt idx="2155">
                  <c:v>555.79999999999995</c:v>
                </c:pt>
                <c:pt idx="2156">
                  <c:v>555.9</c:v>
                </c:pt>
                <c:pt idx="2157">
                  <c:v>556</c:v>
                </c:pt>
                <c:pt idx="2158">
                  <c:v>556.1</c:v>
                </c:pt>
                <c:pt idx="2159">
                  <c:v>556.20000000000005</c:v>
                </c:pt>
                <c:pt idx="2160">
                  <c:v>556.29999999999995</c:v>
                </c:pt>
                <c:pt idx="2161">
                  <c:v>556.4</c:v>
                </c:pt>
                <c:pt idx="2162">
                  <c:v>556.5</c:v>
                </c:pt>
                <c:pt idx="2163">
                  <c:v>556.6</c:v>
                </c:pt>
                <c:pt idx="2164">
                  <c:v>556.70000000000005</c:v>
                </c:pt>
                <c:pt idx="2165">
                  <c:v>556.79999999999995</c:v>
                </c:pt>
                <c:pt idx="2166">
                  <c:v>556.9</c:v>
                </c:pt>
                <c:pt idx="2167">
                  <c:v>557</c:v>
                </c:pt>
                <c:pt idx="2168">
                  <c:v>557.1</c:v>
                </c:pt>
                <c:pt idx="2169">
                  <c:v>557.20000000000005</c:v>
                </c:pt>
                <c:pt idx="2170">
                  <c:v>557.29999999999995</c:v>
                </c:pt>
                <c:pt idx="2171">
                  <c:v>557.4</c:v>
                </c:pt>
                <c:pt idx="2172">
                  <c:v>557.5</c:v>
                </c:pt>
                <c:pt idx="2173">
                  <c:v>557.6</c:v>
                </c:pt>
                <c:pt idx="2174">
                  <c:v>557.70000000000005</c:v>
                </c:pt>
                <c:pt idx="2175">
                  <c:v>557.79999999999995</c:v>
                </c:pt>
                <c:pt idx="2176">
                  <c:v>557.9</c:v>
                </c:pt>
                <c:pt idx="2177">
                  <c:v>558</c:v>
                </c:pt>
                <c:pt idx="2178">
                  <c:v>558.1</c:v>
                </c:pt>
                <c:pt idx="2179">
                  <c:v>558.20000000000005</c:v>
                </c:pt>
                <c:pt idx="2180">
                  <c:v>558.29999999999995</c:v>
                </c:pt>
                <c:pt idx="2181">
                  <c:v>558.4</c:v>
                </c:pt>
                <c:pt idx="2182">
                  <c:v>558.5</c:v>
                </c:pt>
                <c:pt idx="2183">
                  <c:v>558.6</c:v>
                </c:pt>
                <c:pt idx="2184">
                  <c:v>558.70000000000005</c:v>
                </c:pt>
                <c:pt idx="2185">
                  <c:v>558.79999999999995</c:v>
                </c:pt>
                <c:pt idx="2186">
                  <c:v>558.9</c:v>
                </c:pt>
                <c:pt idx="2187">
                  <c:v>559</c:v>
                </c:pt>
                <c:pt idx="2188">
                  <c:v>559.1</c:v>
                </c:pt>
                <c:pt idx="2189">
                  <c:v>559.20000000000005</c:v>
                </c:pt>
                <c:pt idx="2190">
                  <c:v>559.29999999999995</c:v>
                </c:pt>
                <c:pt idx="2191">
                  <c:v>559.4</c:v>
                </c:pt>
                <c:pt idx="2192">
                  <c:v>559.5</c:v>
                </c:pt>
                <c:pt idx="2193">
                  <c:v>559.6</c:v>
                </c:pt>
                <c:pt idx="2194">
                  <c:v>559.70000000000005</c:v>
                </c:pt>
                <c:pt idx="2195">
                  <c:v>559.79999999999995</c:v>
                </c:pt>
                <c:pt idx="2196">
                  <c:v>559.9</c:v>
                </c:pt>
                <c:pt idx="2197">
                  <c:v>560</c:v>
                </c:pt>
                <c:pt idx="2198">
                  <c:v>560.1</c:v>
                </c:pt>
                <c:pt idx="2199">
                  <c:v>560.20000000000005</c:v>
                </c:pt>
                <c:pt idx="2200">
                  <c:v>560.29999999999995</c:v>
                </c:pt>
                <c:pt idx="2201">
                  <c:v>560.4</c:v>
                </c:pt>
                <c:pt idx="2202">
                  <c:v>560.5</c:v>
                </c:pt>
                <c:pt idx="2203">
                  <c:v>560.6</c:v>
                </c:pt>
                <c:pt idx="2204">
                  <c:v>560.70000000000005</c:v>
                </c:pt>
                <c:pt idx="2205">
                  <c:v>560.79999999999995</c:v>
                </c:pt>
                <c:pt idx="2206">
                  <c:v>560.9</c:v>
                </c:pt>
                <c:pt idx="2207">
                  <c:v>561</c:v>
                </c:pt>
                <c:pt idx="2208">
                  <c:v>561.1</c:v>
                </c:pt>
                <c:pt idx="2209">
                  <c:v>561.20000000000005</c:v>
                </c:pt>
                <c:pt idx="2210">
                  <c:v>561.29999999999995</c:v>
                </c:pt>
                <c:pt idx="2211">
                  <c:v>561.4</c:v>
                </c:pt>
                <c:pt idx="2212">
                  <c:v>561.5</c:v>
                </c:pt>
                <c:pt idx="2213">
                  <c:v>561.6</c:v>
                </c:pt>
                <c:pt idx="2214">
                  <c:v>561.70000000000005</c:v>
                </c:pt>
                <c:pt idx="2215">
                  <c:v>561.79999999999995</c:v>
                </c:pt>
                <c:pt idx="2216">
                  <c:v>561.9</c:v>
                </c:pt>
                <c:pt idx="2217">
                  <c:v>562</c:v>
                </c:pt>
                <c:pt idx="2218">
                  <c:v>562.1</c:v>
                </c:pt>
                <c:pt idx="2219">
                  <c:v>562.20000000000005</c:v>
                </c:pt>
                <c:pt idx="2220">
                  <c:v>562.29999999999995</c:v>
                </c:pt>
                <c:pt idx="2221">
                  <c:v>562.4</c:v>
                </c:pt>
                <c:pt idx="2222">
                  <c:v>562.5</c:v>
                </c:pt>
                <c:pt idx="2223">
                  <c:v>562.6</c:v>
                </c:pt>
                <c:pt idx="2224">
                  <c:v>562.70000000000005</c:v>
                </c:pt>
                <c:pt idx="2225">
                  <c:v>562.79999999999995</c:v>
                </c:pt>
                <c:pt idx="2226">
                  <c:v>562.9</c:v>
                </c:pt>
                <c:pt idx="2227">
                  <c:v>563</c:v>
                </c:pt>
                <c:pt idx="2228">
                  <c:v>563.1</c:v>
                </c:pt>
                <c:pt idx="2229">
                  <c:v>563.20000000000005</c:v>
                </c:pt>
                <c:pt idx="2230">
                  <c:v>563.29999999999995</c:v>
                </c:pt>
                <c:pt idx="2231">
                  <c:v>563.4</c:v>
                </c:pt>
                <c:pt idx="2232">
                  <c:v>563.5</c:v>
                </c:pt>
                <c:pt idx="2233">
                  <c:v>563.6</c:v>
                </c:pt>
                <c:pt idx="2234">
                  <c:v>563.70000000000005</c:v>
                </c:pt>
                <c:pt idx="2235">
                  <c:v>563.79999999999995</c:v>
                </c:pt>
                <c:pt idx="2236">
                  <c:v>563.9</c:v>
                </c:pt>
                <c:pt idx="2237">
                  <c:v>564</c:v>
                </c:pt>
                <c:pt idx="2238">
                  <c:v>564.1</c:v>
                </c:pt>
                <c:pt idx="2239">
                  <c:v>564.20000000000005</c:v>
                </c:pt>
                <c:pt idx="2240">
                  <c:v>564.29999999999995</c:v>
                </c:pt>
                <c:pt idx="2241">
                  <c:v>564.4</c:v>
                </c:pt>
                <c:pt idx="2242">
                  <c:v>564.5</c:v>
                </c:pt>
                <c:pt idx="2243">
                  <c:v>564.6</c:v>
                </c:pt>
                <c:pt idx="2244">
                  <c:v>564.70000000000005</c:v>
                </c:pt>
                <c:pt idx="2245">
                  <c:v>564.79999999999995</c:v>
                </c:pt>
                <c:pt idx="2246">
                  <c:v>564.9</c:v>
                </c:pt>
                <c:pt idx="2247">
                  <c:v>565</c:v>
                </c:pt>
                <c:pt idx="2248">
                  <c:v>565.1</c:v>
                </c:pt>
                <c:pt idx="2249">
                  <c:v>565.20000000000005</c:v>
                </c:pt>
                <c:pt idx="2250">
                  <c:v>565.29999999999995</c:v>
                </c:pt>
                <c:pt idx="2251">
                  <c:v>565.4</c:v>
                </c:pt>
                <c:pt idx="2252">
                  <c:v>565.5</c:v>
                </c:pt>
                <c:pt idx="2253">
                  <c:v>565.6</c:v>
                </c:pt>
                <c:pt idx="2254">
                  <c:v>565.70000000000005</c:v>
                </c:pt>
                <c:pt idx="2255">
                  <c:v>565.79999999999995</c:v>
                </c:pt>
                <c:pt idx="2256">
                  <c:v>565.9</c:v>
                </c:pt>
                <c:pt idx="2257">
                  <c:v>566</c:v>
                </c:pt>
                <c:pt idx="2258">
                  <c:v>566.1</c:v>
                </c:pt>
                <c:pt idx="2259">
                  <c:v>566.20000000000005</c:v>
                </c:pt>
                <c:pt idx="2260">
                  <c:v>566.29999999999995</c:v>
                </c:pt>
                <c:pt idx="2261">
                  <c:v>566.4</c:v>
                </c:pt>
                <c:pt idx="2262">
                  <c:v>566.5</c:v>
                </c:pt>
                <c:pt idx="2263">
                  <c:v>566.6</c:v>
                </c:pt>
                <c:pt idx="2264">
                  <c:v>566.70000000000005</c:v>
                </c:pt>
                <c:pt idx="2265">
                  <c:v>566.79999999999995</c:v>
                </c:pt>
                <c:pt idx="2266">
                  <c:v>566.9</c:v>
                </c:pt>
                <c:pt idx="2267">
                  <c:v>567</c:v>
                </c:pt>
                <c:pt idx="2268">
                  <c:v>567.1</c:v>
                </c:pt>
                <c:pt idx="2269">
                  <c:v>567.20000000000005</c:v>
                </c:pt>
                <c:pt idx="2270">
                  <c:v>567.29999999999995</c:v>
                </c:pt>
                <c:pt idx="2271">
                  <c:v>567.4</c:v>
                </c:pt>
                <c:pt idx="2272">
                  <c:v>567.5</c:v>
                </c:pt>
                <c:pt idx="2273">
                  <c:v>567.6</c:v>
                </c:pt>
                <c:pt idx="2274">
                  <c:v>567.70000000000005</c:v>
                </c:pt>
                <c:pt idx="2275">
                  <c:v>567.79999999999995</c:v>
                </c:pt>
                <c:pt idx="2276">
                  <c:v>567.9</c:v>
                </c:pt>
                <c:pt idx="2277">
                  <c:v>568</c:v>
                </c:pt>
                <c:pt idx="2278">
                  <c:v>568.1</c:v>
                </c:pt>
                <c:pt idx="2279">
                  <c:v>568.20000000000005</c:v>
                </c:pt>
                <c:pt idx="2280">
                  <c:v>568.29999999999995</c:v>
                </c:pt>
                <c:pt idx="2281">
                  <c:v>568.4</c:v>
                </c:pt>
                <c:pt idx="2282">
                  <c:v>568.5</c:v>
                </c:pt>
                <c:pt idx="2283">
                  <c:v>568.6</c:v>
                </c:pt>
                <c:pt idx="2284">
                  <c:v>568.70000000000005</c:v>
                </c:pt>
                <c:pt idx="2285">
                  <c:v>568.79999999999995</c:v>
                </c:pt>
                <c:pt idx="2286">
                  <c:v>568.9</c:v>
                </c:pt>
                <c:pt idx="2287">
                  <c:v>569</c:v>
                </c:pt>
                <c:pt idx="2288">
                  <c:v>569.1</c:v>
                </c:pt>
                <c:pt idx="2289">
                  <c:v>569.20000000000005</c:v>
                </c:pt>
                <c:pt idx="2290">
                  <c:v>569.29999999999995</c:v>
                </c:pt>
                <c:pt idx="2291">
                  <c:v>569.4</c:v>
                </c:pt>
                <c:pt idx="2292">
                  <c:v>569.5</c:v>
                </c:pt>
                <c:pt idx="2293">
                  <c:v>569.6</c:v>
                </c:pt>
                <c:pt idx="2294">
                  <c:v>569.70000000000005</c:v>
                </c:pt>
                <c:pt idx="2295">
                  <c:v>569.79999999999995</c:v>
                </c:pt>
                <c:pt idx="2296">
                  <c:v>569.9</c:v>
                </c:pt>
                <c:pt idx="2297">
                  <c:v>570</c:v>
                </c:pt>
                <c:pt idx="2298">
                  <c:v>570.1</c:v>
                </c:pt>
                <c:pt idx="2299">
                  <c:v>570.20000000000005</c:v>
                </c:pt>
                <c:pt idx="2300">
                  <c:v>570.29999999999995</c:v>
                </c:pt>
                <c:pt idx="2301">
                  <c:v>570.4</c:v>
                </c:pt>
                <c:pt idx="2302">
                  <c:v>570.5</c:v>
                </c:pt>
                <c:pt idx="2303">
                  <c:v>570.6</c:v>
                </c:pt>
                <c:pt idx="2304">
                  <c:v>570.70000000000005</c:v>
                </c:pt>
                <c:pt idx="2305">
                  <c:v>570.79999999999995</c:v>
                </c:pt>
                <c:pt idx="2306">
                  <c:v>570.9</c:v>
                </c:pt>
                <c:pt idx="2307">
                  <c:v>571</c:v>
                </c:pt>
                <c:pt idx="2308">
                  <c:v>571.1</c:v>
                </c:pt>
                <c:pt idx="2309">
                  <c:v>571.20000000000005</c:v>
                </c:pt>
                <c:pt idx="2310">
                  <c:v>571.29999999999995</c:v>
                </c:pt>
                <c:pt idx="2311">
                  <c:v>571.4</c:v>
                </c:pt>
                <c:pt idx="2312">
                  <c:v>571.5</c:v>
                </c:pt>
                <c:pt idx="2313">
                  <c:v>571.6</c:v>
                </c:pt>
                <c:pt idx="2314">
                  <c:v>571.70000000000005</c:v>
                </c:pt>
                <c:pt idx="2315">
                  <c:v>571.79999999999995</c:v>
                </c:pt>
                <c:pt idx="2316">
                  <c:v>571.9</c:v>
                </c:pt>
                <c:pt idx="2317">
                  <c:v>572</c:v>
                </c:pt>
                <c:pt idx="2318">
                  <c:v>572.1</c:v>
                </c:pt>
                <c:pt idx="2319">
                  <c:v>572.20000000000005</c:v>
                </c:pt>
                <c:pt idx="2320">
                  <c:v>572.29999999999995</c:v>
                </c:pt>
                <c:pt idx="2321">
                  <c:v>572.4</c:v>
                </c:pt>
                <c:pt idx="2322">
                  <c:v>572.5</c:v>
                </c:pt>
                <c:pt idx="2323">
                  <c:v>572.6</c:v>
                </c:pt>
                <c:pt idx="2324">
                  <c:v>572.70000000000005</c:v>
                </c:pt>
                <c:pt idx="2325">
                  <c:v>572.79999999999995</c:v>
                </c:pt>
                <c:pt idx="2326">
                  <c:v>572.9</c:v>
                </c:pt>
                <c:pt idx="2327">
                  <c:v>573</c:v>
                </c:pt>
                <c:pt idx="2328">
                  <c:v>573.1</c:v>
                </c:pt>
                <c:pt idx="2329">
                  <c:v>573.20000000000005</c:v>
                </c:pt>
                <c:pt idx="2330">
                  <c:v>573.29999999999995</c:v>
                </c:pt>
                <c:pt idx="2331">
                  <c:v>573.4</c:v>
                </c:pt>
                <c:pt idx="2332">
                  <c:v>573.5</c:v>
                </c:pt>
                <c:pt idx="2333">
                  <c:v>573.6</c:v>
                </c:pt>
                <c:pt idx="2334">
                  <c:v>573.70000000000005</c:v>
                </c:pt>
                <c:pt idx="2335">
                  <c:v>573.79999999999995</c:v>
                </c:pt>
                <c:pt idx="2336">
                  <c:v>573.9</c:v>
                </c:pt>
                <c:pt idx="2337">
                  <c:v>574</c:v>
                </c:pt>
                <c:pt idx="2338">
                  <c:v>574.1</c:v>
                </c:pt>
                <c:pt idx="2339">
                  <c:v>574.20000000000005</c:v>
                </c:pt>
                <c:pt idx="2340">
                  <c:v>574.29999999999995</c:v>
                </c:pt>
                <c:pt idx="2341">
                  <c:v>574.4</c:v>
                </c:pt>
                <c:pt idx="2342">
                  <c:v>574.5</c:v>
                </c:pt>
                <c:pt idx="2343">
                  <c:v>574.6</c:v>
                </c:pt>
                <c:pt idx="2344">
                  <c:v>574.70000000000005</c:v>
                </c:pt>
                <c:pt idx="2345">
                  <c:v>574.79999999999995</c:v>
                </c:pt>
                <c:pt idx="2346">
                  <c:v>574.9</c:v>
                </c:pt>
                <c:pt idx="2347">
                  <c:v>575</c:v>
                </c:pt>
                <c:pt idx="2348">
                  <c:v>575.1</c:v>
                </c:pt>
                <c:pt idx="2349">
                  <c:v>575.20000000000005</c:v>
                </c:pt>
                <c:pt idx="2350">
                  <c:v>575.29999999999995</c:v>
                </c:pt>
                <c:pt idx="2351">
                  <c:v>575.4</c:v>
                </c:pt>
                <c:pt idx="2352">
                  <c:v>575.5</c:v>
                </c:pt>
                <c:pt idx="2353">
                  <c:v>575.6</c:v>
                </c:pt>
                <c:pt idx="2354">
                  <c:v>575.70000000000005</c:v>
                </c:pt>
                <c:pt idx="2355">
                  <c:v>575.79999999999995</c:v>
                </c:pt>
                <c:pt idx="2356">
                  <c:v>575.9</c:v>
                </c:pt>
                <c:pt idx="2357">
                  <c:v>576</c:v>
                </c:pt>
                <c:pt idx="2358">
                  <c:v>576.1</c:v>
                </c:pt>
                <c:pt idx="2359">
                  <c:v>576.20000000000005</c:v>
                </c:pt>
                <c:pt idx="2360">
                  <c:v>576.29999999999995</c:v>
                </c:pt>
                <c:pt idx="2361">
                  <c:v>576.4</c:v>
                </c:pt>
                <c:pt idx="2362">
                  <c:v>576.5</c:v>
                </c:pt>
                <c:pt idx="2363">
                  <c:v>576.6</c:v>
                </c:pt>
                <c:pt idx="2364">
                  <c:v>576.70000000000005</c:v>
                </c:pt>
                <c:pt idx="2365">
                  <c:v>576.79999999999995</c:v>
                </c:pt>
                <c:pt idx="2366">
                  <c:v>576.9</c:v>
                </c:pt>
                <c:pt idx="2367">
                  <c:v>577</c:v>
                </c:pt>
                <c:pt idx="2368">
                  <c:v>577.1</c:v>
                </c:pt>
                <c:pt idx="2369">
                  <c:v>577.20000000000005</c:v>
                </c:pt>
                <c:pt idx="2370">
                  <c:v>577.29999999999995</c:v>
                </c:pt>
                <c:pt idx="2371">
                  <c:v>577.4</c:v>
                </c:pt>
                <c:pt idx="2372">
                  <c:v>577.5</c:v>
                </c:pt>
                <c:pt idx="2373">
                  <c:v>577.6</c:v>
                </c:pt>
                <c:pt idx="2374">
                  <c:v>577.70000000000005</c:v>
                </c:pt>
                <c:pt idx="2375">
                  <c:v>577.79999999999995</c:v>
                </c:pt>
                <c:pt idx="2376">
                  <c:v>577.9</c:v>
                </c:pt>
                <c:pt idx="2377">
                  <c:v>578</c:v>
                </c:pt>
                <c:pt idx="2378">
                  <c:v>578.1</c:v>
                </c:pt>
                <c:pt idx="2379">
                  <c:v>578.20000000000005</c:v>
                </c:pt>
                <c:pt idx="2380">
                  <c:v>578.29999999999995</c:v>
                </c:pt>
                <c:pt idx="2381">
                  <c:v>578.4</c:v>
                </c:pt>
                <c:pt idx="2382">
                  <c:v>578.5</c:v>
                </c:pt>
                <c:pt idx="2383">
                  <c:v>578.6</c:v>
                </c:pt>
                <c:pt idx="2384">
                  <c:v>578.70000000000005</c:v>
                </c:pt>
                <c:pt idx="2385">
                  <c:v>578.79999999999995</c:v>
                </c:pt>
                <c:pt idx="2386">
                  <c:v>578.9</c:v>
                </c:pt>
                <c:pt idx="2387">
                  <c:v>579</c:v>
                </c:pt>
                <c:pt idx="2388">
                  <c:v>579.1</c:v>
                </c:pt>
                <c:pt idx="2389">
                  <c:v>579.20000000000005</c:v>
                </c:pt>
                <c:pt idx="2390">
                  <c:v>579.29999999999995</c:v>
                </c:pt>
                <c:pt idx="2391">
                  <c:v>579.4</c:v>
                </c:pt>
                <c:pt idx="2392">
                  <c:v>579.5</c:v>
                </c:pt>
                <c:pt idx="2393">
                  <c:v>579.6</c:v>
                </c:pt>
                <c:pt idx="2394">
                  <c:v>579.70000000000005</c:v>
                </c:pt>
                <c:pt idx="2395">
                  <c:v>579.79999999999995</c:v>
                </c:pt>
                <c:pt idx="2396">
                  <c:v>579.9</c:v>
                </c:pt>
                <c:pt idx="2397">
                  <c:v>580</c:v>
                </c:pt>
                <c:pt idx="2398">
                  <c:v>580.1</c:v>
                </c:pt>
                <c:pt idx="2399">
                  <c:v>580.20000000000005</c:v>
                </c:pt>
                <c:pt idx="2400">
                  <c:v>580.29999999999995</c:v>
                </c:pt>
                <c:pt idx="2401">
                  <c:v>580.4</c:v>
                </c:pt>
                <c:pt idx="2402">
                  <c:v>580.5</c:v>
                </c:pt>
                <c:pt idx="2403">
                  <c:v>580.6</c:v>
                </c:pt>
                <c:pt idx="2404">
                  <c:v>580.70000000000005</c:v>
                </c:pt>
                <c:pt idx="2405">
                  <c:v>580.79999999999995</c:v>
                </c:pt>
                <c:pt idx="2406">
                  <c:v>580.9</c:v>
                </c:pt>
                <c:pt idx="2407">
                  <c:v>581</c:v>
                </c:pt>
                <c:pt idx="2408">
                  <c:v>581.1</c:v>
                </c:pt>
                <c:pt idx="2409">
                  <c:v>581.20000000000005</c:v>
                </c:pt>
                <c:pt idx="2410">
                  <c:v>581.29999999999995</c:v>
                </c:pt>
                <c:pt idx="2411">
                  <c:v>581.4</c:v>
                </c:pt>
                <c:pt idx="2412">
                  <c:v>581.5</c:v>
                </c:pt>
                <c:pt idx="2413">
                  <c:v>581.6</c:v>
                </c:pt>
                <c:pt idx="2414">
                  <c:v>581.70000000000005</c:v>
                </c:pt>
                <c:pt idx="2415">
                  <c:v>581.79999999999995</c:v>
                </c:pt>
                <c:pt idx="2416">
                  <c:v>581.9</c:v>
                </c:pt>
                <c:pt idx="2417">
                  <c:v>582</c:v>
                </c:pt>
                <c:pt idx="2418">
                  <c:v>582.1</c:v>
                </c:pt>
                <c:pt idx="2419">
                  <c:v>582.20000000000005</c:v>
                </c:pt>
                <c:pt idx="2420">
                  <c:v>582.29999999999995</c:v>
                </c:pt>
                <c:pt idx="2421">
                  <c:v>582.4</c:v>
                </c:pt>
                <c:pt idx="2422">
                  <c:v>582.5</c:v>
                </c:pt>
                <c:pt idx="2423">
                  <c:v>582.6</c:v>
                </c:pt>
                <c:pt idx="2424">
                  <c:v>582.70000000000005</c:v>
                </c:pt>
                <c:pt idx="2425">
                  <c:v>582.79999999999995</c:v>
                </c:pt>
                <c:pt idx="2426">
                  <c:v>582.9</c:v>
                </c:pt>
                <c:pt idx="2427">
                  <c:v>583</c:v>
                </c:pt>
                <c:pt idx="2428">
                  <c:v>583.1</c:v>
                </c:pt>
                <c:pt idx="2429">
                  <c:v>583.20000000000005</c:v>
                </c:pt>
                <c:pt idx="2430">
                  <c:v>583.29999999999995</c:v>
                </c:pt>
                <c:pt idx="2431">
                  <c:v>583.4</c:v>
                </c:pt>
                <c:pt idx="2432">
                  <c:v>583.5</c:v>
                </c:pt>
                <c:pt idx="2433">
                  <c:v>583.6</c:v>
                </c:pt>
                <c:pt idx="2434">
                  <c:v>583.70000000000005</c:v>
                </c:pt>
                <c:pt idx="2435">
                  <c:v>583.79999999999995</c:v>
                </c:pt>
                <c:pt idx="2436">
                  <c:v>583.9</c:v>
                </c:pt>
                <c:pt idx="2437">
                  <c:v>584</c:v>
                </c:pt>
                <c:pt idx="2438">
                  <c:v>584.1</c:v>
                </c:pt>
                <c:pt idx="2439">
                  <c:v>584.20000000000005</c:v>
                </c:pt>
                <c:pt idx="2440">
                  <c:v>584.29999999999995</c:v>
                </c:pt>
                <c:pt idx="2441">
                  <c:v>584.4</c:v>
                </c:pt>
                <c:pt idx="2442">
                  <c:v>584.5</c:v>
                </c:pt>
                <c:pt idx="2443">
                  <c:v>584.6</c:v>
                </c:pt>
                <c:pt idx="2444">
                  <c:v>584.70000000000005</c:v>
                </c:pt>
                <c:pt idx="2445">
                  <c:v>584.79999999999995</c:v>
                </c:pt>
                <c:pt idx="2446">
                  <c:v>584.9</c:v>
                </c:pt>
                <c:pt idx="2447">
                  <c:v>585</c:v>
                </c:pt>
                <c:pt idx="2448">
                  <c:v>585.1</c:v>
                </c:pt>
                <c:pt idx="2449">
                  <c:v>585.20000000000005</c:v>
                </c:pt>
                <c:pt idx="2450">
                  <c:v>585.29999999999995</c:v>
                </c:pt>
                <c:pt idx="2451">
                  <c:v>585.4</c:v>
                </c:pt>
                <c:pt idx="2452">
                  <c:v>585.5</c:v>
                </c:pt>
                <c:pt idx="2453">
                  <c:v>585.6</c:v>
                </c:pt>
                <c:pt idx="2454">
                  <c:v>585.70000000000005</c:v>
                </c:pt>
                <c:pt idx="2455">
                  <c:v>585.79999999999995</c:v>
                </c:pt>
                <c:pt idx="2456">
                  <c:v>585.9</c:v>
                </c:pt>
                <c:pt idx="2457">
                  <c:v>586</c:v>
                </c:pt>
                <c:pt idx="2458">
                  <c:v>586.1</c:v>
                </c:pt>
                <c:pt idx="2459">
                  <c:v>586.20000000000005</c:v>
                </c:pt>
                <c:pt idx="2460">
                  <c:v>586.29999999999995</c:v>
                </c:pt>
                <c:pt idx="2461">
                  <c:v>586.4</c:v>
                </c:pt>
                <c:pt idx="2462">
                  <c:v>586.5</c:v>
                </c:pt>
                <c:pt idx="2463">
                  <c:v>586.6</c:v>
                </c:pt>
                <c:pt idx="2464">
                  <c:v>586.70000000000005</c:v>
                </c:pt>
                <c:pt idx="2465">
                  <c:v>586.79999999999995</c:v>
                </c:pt>
                <c:pt idx="2466">
                  <c:v>586.9</c:v>
                </c:pt>
                <c:pt idx="2467">
                  <c:v>587</c:v>
                </c:pt>
                <c:pt idx="2468">
                  <c:v>587.1</c:v>
                </c:pt>
                <c:pt idx="2469">
                  <c:v>587.20000000000005</c:v>
                </c:pt>
                <c:pt idx="2470">
                  <c:v>587.29999999999995</c:v>
                </c:pt>
                <c:pt idx="2471">
                  <c:v>587.4</c:v>
                </c:pt>
                <c:pt idx="2472">
                  <c:v>587.5</c:v>
                </c:pt>
                <c:pt idx="2473">
                  <c:v>587.6</c:v>
                </c:pt>
                <c:pt idx="2474">
                  <c:v>587.70000000000005</c:v>
                </c:pt>
                <c:pt idx="2475">
                  <c:v>587.79999999999995</c:v>
                </c:pt>
                <c:pt idx="2476">
                  <c:v>587.9</c:v>
                </c:pt>
                <c:pt idx="2477">
                  <c:v>588</c:v>
                </c:pt>
                <c:pt idx="2478">
                  <c:v>588.1</c:v>
                </c:pt>
                <c:pt idx="2479">
                  <c:v>588.20000000000005</c:v>
                </c:pt>
                <c:pt idx="2480">
                  <c:v>588.29999999999995</c:v>
                </c:pt>
                <c:pt idx="2481">
                  <c:v>588.4</c:v>
                </c:pt>
                <c:pt idx="2482">
                  <c:v>588.5</c:v>
                </c:pt>
                <c:pt idx="2483">
                  <c:v>588.6</c:v>
                </c:pt>
                <c:pt idx="2484">
                  <c:v>588.70000000000005</c:v>
                </c:pt>
                <c:pt idx="2485">
                  <c:v>588.79999999999995</c:v>
                </c:pt>
                <c:pt idx="2486">
                  <c:v>588.9</c:v>
                </c:pt>
                <c:pt idx="2487">
                  <c:v>589</c:v>
                </c:pt>
                <c:pt idx="2488">
                  <c:v>589.1</c:v>
                </c:pt>
                <c:pt idx="2489">
                  <c:v>589.20000000000005</c:v>
                </c:pt>
                <c:pt idx="2490">
                  <c:v>589.29999999999995</c:v>
                </c:pt>
                <c:pt idx="2491">
                  <c:v>589.4</c:v>
                </c:pt>
                <c:pt idx="2492">
                  <c:v>589.5</c:v>
                </c:pt>
                <c:pt idx="2493">
                  <c:v>589.6</c:v>
                </c:pt>
                <c:pt idx="2494">
                  <c:v>589.70000000000005</c:v>
                </c:pt>
                <c:pt idx="2495">
                  <c:v>589.79999999999995</c:v>
                </c:pt>
                <c:pt idx="2496">
                  <c:v>589.9</c:v>
                </c:pt>
                <c:pt idx="2497">
                  <c:v>590</c:v>
                </c:pt>
                <c:pt idx="2498">
                  <c:v>590.1</c:v>
                </c:pt>
                <c:pt idx="2499">
                  <c:v>590.20000000000005</c:v>
                </c:pt>
                <c:pt idx="2500">
                  <c:v>590.29999999999995</c:v>
                </c:pt>
                <c:pt idx="2501">
                  <c:v>590.4</c:v>
                </c:pt>
                <c:pt idx="2502">
                  <c:v>590.5</c:v>
                </c:pt>
                <c:pt idx="2503">
                  <c:v>590.6</c:v>
                </c:pt>
                <c:pt idx="2504">
                  <c:v>590.70000000000005</c:v>
                </c:pt>
                <c:pt idx="2505">
                  <c:v>590.79999999999995</c:v>
                </c:pt>
                <c:pt idx="2506">
                  <c:v>590.9</c:v>
                </c:pt>
                <c:pt idx="2507">
                  <c:v>591</c:v>
                </c:pt>
                <c:pt idx="2508">
                  <c:v>591.1</c:v>
                </c:pt>
                <c:pt idx="2509">
                  <c:v>591.20000000000005</c:v>
                </c:pt>
                <c:pt idx="2510">
                  <c:v>591.29999999999995</c:v>
                </c:pt>
                <c:pt idx="2511">
                  <c:v>591.4</c:v>
                </c:pt>
                <c:pt idx="2512">
                  <c:v>591.5</c:v>
                </c:pt>
                <c:pt idx="2513">
                  <c:v>591.6</c:v>
                </c:pt>
                <c:pt idx="2514">
                  <c:v>591.70000000000005</c:v>
                </c:pt>
                <c:pt idx="2515">
                  <c:v>591.79999999999995</c:v>
                </c:pt>
                <c:pt idx="2516">
                  <c:v>591.9</c:v>
                </c:pt>
                <c:pt idx="2517">
                  <c:v>592</c:v>
                </c:pt>
                <c:pt idx="2518">
                  <c:v>592.1</c:v>
                </c:pt>
                <c:pt idx="2519">
                  <c:v>592.20000000000005</c:v>
                </c:pt>
                <c:pt idx="2520">
                  <c:v>592.29999999999995</c:v>
                </c:pt>
                <c:pt idx="2521">
                  <c:v>592.4</c:v>
                </c:pt>
                <c:pt idx="2522">
                  <c:v>592.5</c:v>
                </c:pt>
                <c:pt idx="2523">
                  <c:v>592.6</c:v>
                </c:pt>
                <c:pt idx="2524">
                  <c:v>592.70000000000005</c:v>
                </c:pt>
                <c:pt idx="2525">
                  <c:v>592.79999999999995</c:v>
                </c:pt>
                <c:pt idx="2526">
                  <c:v>592.9</c:v>
                </c:pt>
                <c:pt idx="2527">
                  <c:v>593</c:v>
                </c:pt>
                <c:pt idx="2528">
                  <c:v>593.1</c:v>
                </c:pt>
                <c:pt idx="2529">
                  <c:v>593.20000000000005</c:v>
                </c:pt>
                <c:pt idx="2530">
                  <c:v>593.29999999999995</c:v>
                </c:pt>
                <c:pt idx="2531">
                  <c:v>593.4</c:v>
                </c:pt>
                <c:pt idx="2532">
                  <c:v>593.5</c:v>
                </c:pt>
                <c:pt idx="2533">
                  <c:v>593.6</c:v>
                </c:pt>
                <c:pt idx="2534">
                  <c:v>593.70000000000005</c:v>
                </c:pt>
                <c:pt idx="2535">
                  <c:v>593.79999999999995</c:v>
                </c:pt>
                <c:pt idx="2536">
                  <c:v>593.9</c:v>
                </c:pt>
                <c:pt idx="2537">
                  <c:v>594</c:v>
                </c:pt>
                <c:pt idx="2538">
                  <c:v>594.1</c:v>
                </c:pt>
                <c:pt idx="2539">
                  <c:v>594.20000000000005</c:v>
                </c:pt>
                <c:pt idx="2540">
                  <c:v>594.29999999999995</c:v>
                </c:pt>
                <c:pt idx="2541">
                  <c:v>594.4</c:v>
                </c:pt>
                <c:pt idx="2542">
                  <c:v>594.5</c:v>
                </c:pt>
                <c:pt idx="2543">
                  <c:v>594.6</c:v>
                </c:pt>
                <c:pt idx="2544">
                  <c:v>594.70000000000005</c:v>
                </c:pt>
                <c:pt idx="2545">
                  <c:v>594.79999999999995</c:v>
                </c:pt>
                <c:pt idx="2546">
                  <c:v>594.9</c:v>
                </c:pt>
                <c:pt idx="2547">
                  <c:v>595</c:v>
                </c:pt>
                <c:pt idx="2548">
                  <c:v>595.1</c:v>
                </c:pt>
                <c:pt idx="2549">
                  <c:v>595.20000000000005</c:v>
                </c:pt>
                <c:pt idx="2550">
                  <c:v>595.29999999999995</c:v>
                </c:pt>
                <c:pt idx="2551">
                  <c:v>595.4</c:v>
                </c:pt>
                <c:pt idx="2552">
                  <c:v>595.5</c:v>
                </c:pt>
                <c:pt idx="2553">
                  <c:v>595.6</c:v>
                </c:pt>
                <c:pt idx="2554">
                  <c:v>595.70000000000005</c:v>
                </c:pt>
                <c:pt idx="2555">
                  <c:v>595.79999999999995</c:v>
                </c:pt>
                <c:pt idx="2556">
                  <c:v>595.9</c:v>
                </c:pt>
                <c:pt idx="2557">
                  <c:v>596</c:v>
                </c:pt>
                <c:pt idx="2558">
                  <c:v>596.1</c:v>
                </c:pt>
                <c:pt idx="2559">
                  <c:v>596.20000000000005</c:v>
                </c:pt>
                <c:pt idx="2560">
                  <c:v>596.29999999999995</c:v>
                </c:pt>
                <c:pt idx="2561">
                  <c:v>596.4</c:v>
                </c:pt>
                <c:pt idx="2562">
                  <c:v>596.5</c:v>
                </c:pt>
                <c:pt idx="2563">
                  <c:v>596.6</c:v>
                </c:pt>
                <c:pt idx="2564">
                  <c:v>596.70000000000005</c:v>
                </c:pt>
                <c:pt idx="2565">
                  <c:v>596.79999999999995</c:v>
                </c:pt>
                <c:pt idx="2566">
                  <c:v>596.9</c:v>
                </c:pt>
                <c:pt idx="2567">
                  <c:v>597</c:v>
                </c:pt>
                <c:pt idx="2568">
                  <c:v>597.1</c:v>
                </c:pt>
                <c:pt idx="2569">
                  <c:v>597.20000000000005</c:v>
                </c:pt>
                <c:pt idx="2570">
                  <c:v>597.29999999999995</c:v>
                </c:pt>
                <c:pt idx="2571">
                  <c:v>597.4</c:v>
                </c:pt>
                <c:pt idx="2572">
                  <c:v>597.5</c:v>
                </c:pt>
                <c:pt idx="2573">
                  <c:v>597.6</c:v>
                </c:pt>
                <c:pt idx="2574">
                  <c:v>597.70000000000005</c:v>
                </c:pt>
                <c:pt idx="2575">
                  <c:v>597.79999999999995</c:v>
                </c:pt>
                <c:pt idx="2576">
                  <c:v>597.9</c:v>
                </c:pt>
                <c:pt idx="2577">
                  <c:v>598</c:v>
                </c:pt>
                <c:pt idx="2578">
                  <c:v>598.1</c:v>
                </c:pt>
                <c:pt idx="2579">
                  <c:v>598.20000000000005</c:v>
                </c:pt>
                <c:pt idx="2580">
                  <c:v>598.29999999999995</c:v>
                </c:pt>
                <c:pt idx="2581">
                  <c:v>598.4</c:v>
                </c:pt>
                <c:pt idx="2582">
                  <c:v>598.5</c:v>
                </c:pt>
                <c:pt idx="2583">
                  <c:v>598.6</c:v>
                </c:pt>
                <c:pt idx="2584">
                  <c:v>598.70000000000005</c:v>
                </c:pt>
                <c:pt idx="2585">
                  <c:v>598.79999999999995</c:v>
                </c:pt>
                <c:pt idx="2586">
                  <c:v>598.9</c:v>
                </c:pt>
                <c:pt idx="2587">
                  <c:v>599</c:v>
                </c:pt>
                <c:pt idx="2588">
                  <c:v>599.1</c:v>
                </c:pt>
                <c:pt idx="2589">
                  <c:v>599.20000000000005</c:v>
                </c:pt>
                <c:pt idx="2590">
                  <c:v>599.29999999999995</c:v>
                </c:pt>
                <c:pt idx="2591">
                  <c:v>599.4</c:v>
                </c:pt>
                <c:pt idx="2592">
                  <c:v>599.5</c:v>
                </c:pt>
                <c:pt idx="2593">
                  <c:v>599.6</c:v>
                </c:pt>
                <c:pt idx="2594">
                  <c:v>599.70000000000005</c:v>
                </c:pt>
                <c:pt idx="2595">
                  <c:v>599.79999999999995</c:v>
                </c:pt>
                <c:pt idx="2596">
                  <c:v>599.9</c:v>
                </c:pt>
                <c:pt idx="2597">
                  <c:v>600</c:v>
                </c:pt>
                <c:pt idx="2598">
                  <c:v>600.1</c:v>
                </c:pt>
                <c:pt idx="2599">
                  <c:v>600.20000000000005</c:v>
                </c:pt>
                <c:pt idx="2600">
                  <c:v>600.29999999999995</c:v>
                </c:pt>
                <c:pt idx="2601">
                  <c:v>600.4</c:v>
                </c:pt>
                <c:pt idx="2602">
                  <c:v>600.5</c:v>
                </c:pt>
                <c:pt idx="2603">
                  <c:v>600.6</c:v>
                </c:pt>
                <c:pt idx="2604">
                  <c:v>600.70000000000005</c:v>
                </c:pt>
                <c:pt idx="2605">
                  <c:v>600.79999999999995</c:v>
                </c:pt>
                <c:pt idx="2606">
                  <c:v>600.9</c:v>
                </c:pt>
                <c:pt idx="2607">
                  <c:v>601</c:v>
                </c:pt>
                <c:pt idx="2608">
                  <c:v>601.1</c:v>
                </c:pt>
                <c:pt idx="2609">
                  <c:v>601.20000000000005</c:v>
                </c:pt>
                <c:pt idx="2610">
                  <c:v>601.29999999999995</c:v>
                </c:pt>
                <c:pt idx="2611">
                  <c:v>601.4</c:v>
                </c:pt>
                <c:pt idx="2612">
                  <c:v>601.5</c:v>
                </c:pt>
                <c:pt idx="2613">
                  <c:v>601.6</c:v>
                </c:pt>
                <c:pt idx="2614">
                  <c:v>601.70000000000005</c:v>
                </c:pt>
                <c:pt idx="2615">
                  <c:v>601.79999999999995</c:v>
                </c:pt>
                <c:pt idx="2616">
                  <c:v>601.9</c:v>
                </c:pt>
                <c:pt idx="2617">
                  <c:v>602</c:v>
                </c:pt>
                <c:pt idx="2618">
                  <c:v>602.1</c:v>
                </c:pt>
                <c:pt idx="2619">
                  <c:v>602.20000000000005</c:v>
                </c:pt>
                <c:pt idx="2620">
                  <c:v>602.29999999999995</c:v>
                </c:pt>
                <c:pt idx="2621">
                  <c:v>602.4</c:v>
                </c:pt>
                <c:pt idx="2622">
                  <c:v>602.5</c:v>
                </c:pt>
                <c:pt idx="2623">
                  <c:v>602.6</c:v>
                </c:pt>
                <c:pt idx="2624">
                  <c:v>602.70000000000005</c:v>
                </c:pt>
                <c:pt idx="2625">
                  <c:v>602.79999999999995</c:v>
                </c:pt>
                <c:pt idx="2626">
                  <c:v>602.9</c:v>
                </c:pt>
                <c:pt idx="2627">
                  <c:v>603</c:v>
                </c:pt>
                <c:pt idx="2628">
                  <c:v>603.1</c:v>
                </c:pt>
                <c:pt idx="2629">
                  <c:v>603.20000000000005</c:v>
                </c:pt>
                <c:pt idx="2630">
                  <c:v>603.29999999999995</c:v>
                </c:pt>
                <c:pt idx="2631">
                  <c:v>603.4</c:v>
                </c:pt>
                <c:pt idx="2632">
                  <c:v>603.5</c:v>
                </c:pt>
                <c:pt idx="2633">
                  <c:v>603.6</c:v>
                </c:pt>
                <c:pt idx="2634">
                  <c:v>603.70000000000005</c:v>
                </c:pt>
                <c:pt idx="2635">
                  <c:v>603.79999999999995</c:v>
                </c:pt>
                <c:pt idx="2636">
                  <c:v>603.9</c:v>
                </c:pt>
                <c:pt idx="2637">
                  <c:v>604</c:v>
                </c:pt>
                <c:pt idx="2638">
                  <c:v>604.1</c:v>
                </c:pt>
                <c:pt idx="2639">
                  <c:v>604.20000000000005</c:v>
                </c:pt>
                <c:pt idx="2640">
                  <c:v>604.29999999999995</c:v>
                </c:pt>
                <c:pt idx="2641">
                  <c:v>604.4</c:v>
                </c:pt>
                <c:pt idx="2642">
                  <c:v>604.5</c:v>
                </c:pt>
                <c:pt idx="2643">
                  <c:v>604.6</c:v>
                </c:pt>
                <c:pt idx="2644">
                  <c:v>604.70000000000005</c:v>
                </c:pt>
                <c:pt idx="2645">
                  <c:v>604.79999999999995</c:v>
                </c:pt>
                <c:pt idx="2646">
                  <c:v>604.9</c:v>
                </c:pt>
                <c:pt idx="2647">
                  <c:v>605</c:v>
                </c:pt>
                <c:pt idx="2648">
                  <c:v>605.1</c:v>
                </c:pt>
                <c:pt idx="2649">
                  <c:v>605.20000000000005</c:v>
                </c:pt>
                <c:pt idx="2650">
                  <c:v>605.29999999999995</c:v>
                </c:pt>
                <c:pt idx="2651">
                  <c:v>605.4</c:v>
                </c:pt>
                <c:pt idx="2652">
                  <c:v>605.5</c:v>
                </c:pt>
                <c:pt idx="2653">
                  <c:v>605.6</c:v>
                </c:pt>
                <c:pt idx="2654">
                  <c:v>605.70000000000005</c:v>
                </c:pt>
                <c:pt idx="2655">
                  <c:v>605.79999999999995</c:v>
                </c:pt>
                <c:pt idx="2656">
                  <c:v>605.9</c:v>
                </c:pt>
                <c:pt idx="2657">
                  <c:v>606</c:v>
                </c:pt>
                <c:pt idx="2658">
                  <c:v>606.1</c:v>
                </c:pt>
                <c:pt idx="2659">
                  <c:v>606.20000000000005</c:v>
                </c:pt>
                <c:pt idx="2660">
                  <c:v>606.29999999999995</c:v>
                </c:pt>
                <c:pt idx="2661">
                  <c:v>606.4</c:v>
                </c:pt>
                <c:pt idx="2662">
                  <c:v>606.5</c:v>
                </c:pt>
                <c:pt idx="2663">
                  <c:v>606.6</c:v>
                </c:pt>
                <c:pt idx="2664">
                  <c:v>606.70000000000005</c:v>
                </c:pt>
                <c:pt idx="2665">
                  <c:v>606.79999999999995</c:v>
                </c:pt>
                <c:pt idx="2666">
                  <c:v>606.9</c:v>
                </c:pt>
                <c:pt idx="2667">
                  <c:v>607</c:v>
                </c:pt>
                <c:pt idx="2668">
                  <c:v>607.1</c:v>
                </c:pt>
                <c:pt idx="2669">
                  <c:v>607.20000000000005</c:v>
                </c:pt>
                <c:pt idx="2670">
                  <c:v>607.29999999999995</c:v>
                </c:pt>
                <c:pt idx="2671">
                  <c:v>607.4</c:v>
                </c:pt>
                <c:pt idx="2672">
                  <c:v>607.5</c:v>
                </c:pt>
                <c:pt idx="2673">
                  <c:v>607.6</c:v>
                </c:pt>
                <c:pt idx="2674">
                  <c:v>607.70000000000005</c:v>
                </c:pt>
                <c:pt idx="2675">
                  <c:v>607.79999999999995</c:v>
                </c:pt>
                <c:pt idx="2676">
                  <c:v>607.9</c:v>
                </c:pt>
                <c:pt idx="2677">
                  <c:v>608</c:v>
                </c:pt>
                <c:pt idx="2678">
                  <c:v>608.1</c:v>
                </c:pt>
                <c:pt idx="2679">
                  <c:v>608.20000000000005</c:v>
                </c:pt>
                <c:pt idx="2680">
                  <c:v>608.29999999999995</c:v>
                </c:pt>
                <c:pt idx="2681">
                  <c:v>608.4</c:v>
                </c:pt>
                <c:pt idx="2682">
                  <c:v>608.5</c:v>
                </c:pt>
                <c:pt idx="2683">
                  <c:v>608.6</c:v>
                </c:pt>
                <c:pt idx="2684">
                  <c:v>608.70000000000005</c:v>
                </c:pt>
                <c:pt idx="2685">
                  <c:v>608.79999999999995</c:v>
                </c:pt>
                <c:pt idx="2686">
                  <c:v>608.9</c:v>
                </c:pt>
                <c:pt idx="2687">
                  <c:v>609</c:v>
                </c:pt>
                <c:pt idx="2688">
                  <c:v>609.1</c:v>
                </c:pt>
                <c:pt idx="2689">
                  <c:v>609.20000000000005</c:v>
                </c:pt>
                <c:pt idx="2690">
                  <c:v>609.29999999999995</c:v>
                </c:pt>
                <c:pt idx="2691">
                  <c:v>609.4</c:v>
                </c:pt>
                <c:pt idx="2692">
                  <c:v>609.5</c:v>
                </c:pt>
                <c:pt idx="2693">
                  <c:v>609.6</c:v>
                </c:pt>
                <c:pt idx="2694">
                  <c:v>609.70000000000005</c:v>
                </c:pt>
                <c:pt idx="2695">
                  <c:v>609.79999999999995</c:v>
                </c:pt>
                <c:pt idx="2696">
                  <c:v>609.9</c:v>
                </c:pt>
                <c:pt idx="2697">
                  <c:v>610</c:v>
                </c:pt>
                <c:pt idx="2698">
                  <c:v>610.1</c:v>
                </c:pt>
                <c:pt idx="2699">
                  <c:v>610.20000000000005</c:v>
                </c:pt>
                <c:pt idx="2700">
                  <c:v>610.29999999999995</c:v>
                </c:pt>
                <c:pt idx="2701">
                  <c:v>610.4</c:v>
                </c:pt>
                <c:pt idx="2702">
                  <c:v>610.5</c:v>
                </c:pt>
                <c:pt idx="2703">
                  <c:v>610.6</c:v>
                </c:pt>
                <c:pt idx="2704">
                  <c:v>610.70000000000005</c:v>
                </c:pt>
                <c:pt idx="2705">
                  <c:v>610.79999999999995</c:v>
                </c:pt>
                <c:pt idx="2706">
                  <c:v>610.9</c:v>
                </c:pt>
                <c:pt idx="2707">
                  <c:v>611</c:v>
                </c:pt>
                <c:pt idx="2708">
                  <c:v>611.1</c:v>
                </c:pt>
                <c:pt idx="2709">
                  <c:v>611.20000000000005</c:v>
                </c:pt>
                <c:pt idx="2710">
                  <c:v>611.29999999999995</c:v>
                </c:pt>
                <c:pt idx="2711">
                  <c:v>611.4</c:v>
                </c:pt>
                <c:pt idx="2712">
                  <c:v>611.5</c:v>
                </c:pt>
                <c:pt idx="2713">
                  <c:v>611.6</c:v>
                </c:pt>
                <c:pt idx="2714">
                  <c:v>611.70000000000005</c:v>
                </c:pt>
                <c:pt idx="2715">
                  <c:v>611.79999999999995</c:v>
                </c:pt>
                <c:pt idx="2716">
                  <c:v>611.9</c:v>
                </c:pt>
                <c:pt idx="2717">
                  <c:v>612</c:v>
                </c:pt>
                <c:pt idx="2718">
                  <c:v>612.1</c:v>
                </c:pt>
                <c:pt idx="2719">
                  <c:v>612.20000000000005</c:v>
                </c:pt>
                <c:pt idx="2720">
                  <c:v>612.29999999999995</c:v>
                </c:pt>
                <c:pt idx="2721">
                  <c:v>612.4</c:v>
                </c:pt>
                <c:pt idx="2722">
                  <c:v>612.5</c:v>
                </c:pt>
                <c:pt idx="2723">
                  <c:v>612.6</c:v>
                </c:pt>
                <c:pt idx="2724">
                  <c:v>612.70000000000005</c:v>
                </c:pt>
                <c:pt idx="2725">
                  <c:v>612.79999999999995</c:v>
                </c:pt>
                <c:pt idx="2726">
                  <c:v>612.9</c:v>
                </c:pt>
                <c:pt idx="2727">
                  <c:v>613</c:v>
                </c:pt>
                <c:pt idx="2728">
                  <c:v>613.1</c:v>
                </c:pt>
                <c:pt idx="2729">
                  <c:v>613.20000000000005</c:v>
                </c:pt>
                <c:pt idx="2730">
                  <c:v>613.29999999999995</c:v>
                </c:pt>
                <c:pt idx="2731">
                  <c:v>613.4</c:v>
                </c:pt>
                <c:pt idx="2732">
                  <c:v>613.5</c:v>
                </c:pt>
                <c:pt idx="2733">
                  <c:v>613.6</c:v>
                </c:pt>
                <c:pt idx="2734">
                  <c:v>613.70000000000005</c:v>
                </c:pt>
                <c:pt idx="2735">
                  <c:v>613.79999999999995</c:v>
                </c:pt>
                <c:pt idx="2736">
                  <c:v>613.9</c:v>
                </c:pt>
                <c:pt idx="2737">
                  <c:v>614</c:v>
                </c:pt>
                <c:pt idx="2738">
                  <c:v>614.1</c:v>
                </c:pt>
                <c:pt idx="2739">
                  <c:v>614.20000000000005</c:v>
                </c:pt>
                <c:pt idx="2740">
                  <c:v>614.29999999999995</c:v>
                </c:pt>
                <c:pt idx="2741">
                  <c:v>614.4</c:v>
                </c:pt>
                <c:pt idx="2742">
                  <c:v>614.5</c:v>
                </c:pt>
                <c:pt idx="2743">
                  <c:v>614.6</c:v>
                </c:pt>
                <c:pt idx="2744">
                  <c:v>614.70000000000005</c:v>
                </c:pt>
                <c:pt idx="2745">
                  <c:v>614.79999999999995</c:v>
                </c:pt>
                <c:pt idx="2746">
                  <c:v>614.9</c:v>
                </c:pt>
                <c:pt idx="2747">
                  <c:v>615</c:v>
                </c:pt>
                <c:pt idx="2748">
                  <c:v>615.1</c:v>
                </c:pt>
                <c:pt idx="2749">
                  <c:v>615.20000000000005</c:v>
                </c:pt>
                <c:pt idx="2750">
                  <c:v>615.29999999999995</c:v>
                </c:pt>
                <c:pt idx="2751">
                  <c:v>615.4</c:v>
                </c:pt>
                <c:pt idx="2752">
                  <c:v>615.5</c:v>
                </c:pt>
                <c:pt idx="2753">
                  <c:v>615.6</c:v>
                </c:pt>
                <c:pt idx="2754">
                  <c:v>615.70000000000005</c:v>
                </c:pt>
                <c:pt idx="2755">
                  <c:v>615.79999999999995</c:v>
                </c:pt>
                <c:pt idx="2756">
                  <c:v>615.9</c:v>
                </c:pt>
                <c:pt idx="2757">
                  <c:v>616</c:v>
                </c:pt>
                <c:pt idx="2758">
                  <c:v>616.1</c:v>
                </c:pt>
                <c:pt idx="2759">
                  <c:v>616.20000000000005</c:v>
                </c:pt>
                <c:pt idx="2760">
                  <c:v>616.29999999999995</c:v>
                </c:pt>
                <c:pt idx="2761">
                  <c:v>616.4</c:v>
                </c:pt>
                <c:pt idx="2762">
                  <c:v>616.5</c:v>
                </c:pt>
                <c:pt idx="2763">
                  <c:v>616.6</c:v>
                </c:pt>
                <c:pt idx="2764">
                  <c:v>616.70000000000005</c:v>
                </c:pt>
                <c:pt idx="2765">
                  <c:v>616.79999999999995</c:v>
                </c:pt>
                <c:pt idx="2766">
                  <c:v>616.9</c:v>
                </c:pt>
                <c:pt idx="2767">
                  <c:v>617</c:v>
                </c:pt>
                <c:pt idx="2768">
                  <c:v>617.1</c:v>
                </c:pt>
                <c:pt idx="2769">
                  <c:v>617.20000000000005</c:v>
                </c:pt>
                <c:pt idx="2770">
                  <c:v>617.29999999999995</c:v>
                </c:pt>
                <c:pt idx="2771">
                  <c:v>617.4</c:v>
                </c:pt>
                <c:pt idx="2772">
                  <c:v>617.5</c:v>
                </c:pt>
                <c:pt idx="2773">
                  <c:v>617.6</c:v>
                </c:pt>
                <c:pt idx="2774">
                  <c:v>617.70000000000005</c:v>
                </c:pt>
                <c:pt idx="2775">
                  <c:v>617.79999999999995</c:v>
                </c:pt>
                <c:pt idx="2776">
                  <c:v>617.9</c:v>
                </c:pt>
                <c:pt idx="2777">
                  <c:v>618</c:v>
                </c:pt>
                <c:pt idx="2778">
                  <c:v>618.1</c:v>
                </c:pt>
                <c:pt idx="2779">
                  <c:v>618.20000000000005</c:v>
                </c:pt>
                <c:pt idx="2780">
                  <c:v>618.29999999999995</c:v>
                </c:pt>
                <c:pt idx="2781">
                  <c:v>618.4</c:v>
                </c:pt>
                <c:pt idx="2782">
                  <c:v>618.5</c:v>
                </c:pt>
                <c:pt idx="2783">
                  <c:v>618.6</c:v>
                </c:pt>
                <c:pt idx="2784">
                  <c:v>618.70000000000005</c:v>
                </c:pt>
                <c:pt idx="2785">
                  <c:v>618.79999999999995</c:v>
                </c:pt>
                <c:pt idx="2786">
                  <c:v>618.9</c:v>
                </c:pt>
                <c:pt idx="2787">
                  <c:v>619</c:v>
                </c:pt>
                <c:pt idx="2788">
                  <c:v>619.1</c:v>
                </c:pt>
                <c:pt idx="2789">
                  <c:v>619.20000000000005</c:v>
                </c:pt>
                <c:pt idx="2790">
                  <c:v>619.29999999999995</c:v>
                </c:pt>
                <c:pt idx="2791">
                  <c:v>619.4</c:v>
                </c:pt>
                <c:pt idx="2792">
                  <c:v>619.5</c:v>
                </c:pt>
                <c:pt idx="2793">
                  <c:v>619.6</c:v>
                </c:pt>
                <c:pt idx="2794">
                  <c:v>619.70000000000005</c:v>
                </c:pt>
                <c:pt idx="2795">
                  <c:v>619.79999999999995</c:v>
                </c:pt>
                <c:pt idx="2796">
                  <c:v>619.9</c:v>
                </c:pt>
                <c:pt idx="2797">
                  <c:v>620</c:v>
                </c:pt>
                <c:pt idx="2798">
                  <c:v>620.1</c:v>
                </c:pt>
                <c:pt idx="2799">
                  <c:v>620.20000000000005</c:v>
                </c:pt>
                <c:pt idx="2800">
                  <c:v>620.29999999999995</c:v>
                </c:pt>
                <c:pt idx="2801">
                  <c:v>620.4</c:v>
                </c:pt>
                <c:pt idx="2802">
                  <c:v>620.5</c:v>
                </c:pt>
                <c:pt idx="2803">
                  <c:v>620.6</c:v>
                </c:pt>
                <c:pt idx="2804">
                  <c:v>620.70000000000005</c:v>
                </c:pt>
                <c:pt idx="2805">
                  <c:v>620.79999999999995</c:v>
                </c:pt>
                <c:pt idx="2806">
                  <c:v>620.9</c:v>
                </c:pt>
                <c:pt idx="2807">
                  <c:v>621</c:v>
                </c:pt>
                <c:pt idx="2808">
                  <c:v>621.1</c:v>
                </c:pt>
                <c:pt idx="2809">
                  <c:v>621.20000000000005</c:v>
                </c:pt>
                <c:pt idx="2810">
                  <c:v>621.29999999999995</c:v>
                </c:pt>
                <c:pt idx="2811">
                  <c:v>621.4</c:v>
                </c:pt>
                <c:pt idx="2812">
                  <c:v>621.5</c:v>
                </c:pt>
                <c:pt idx="2813">
                  <c:v>621.6</c:v>
                </c:pt>
                <c:pt idx="2814">
                  <c:v>621.70000000000005</c:v>
                </c:pt>
                <c:pt idx="2815">
                  <c:v>621.79999999999995</c:v>
                </c:pt>
                <c:pt idx="2816">
                  <c:v>621.9</c:v>
                </c:pt>
                <c:pt idx="2817">
                  <c:v>622</c:v>
                </c:pt>
                <c:pt idx="2818">
                  <c:v>622.1</c:v>
                </c:pt>
                <c:pt idx="2819">
                  <c:v>622.20000000000005</c:v>
                </c:pt>
                <c:pt idx="2820">
                  <c:v>622.29999999999995</c:v>
                </c:pt>
                <c:pt idx="2821">
                  <c:v>622.4</c:v>
                </c:pt>
                <c:pt idx="2822">
                  <c:v>622.5</c:v>
                </c:pt>
                <c:pt idx="2823">
                  <c:v>622.6</c:v>
                </c:pt>
                <c:pt idx="2824">
                  <c:v>622.70000000000005</c:v>
                </c:pt>
                <c:pt idx="2825">
                  <c:v>622.79999999999995</c:v>
                </c:pt>
                <c:pt idx="2826">
                  <c:v>622.9</c:v>
                </c:pt>
                <c:pt idx="2827">
                  <c:v>623</c:v>
                </c:pt>
                <c:pt idx="2828">
                  <c:v>623.1</c:v>
                </c:pt>
                <c:pt idx="2829">
                  <c:v>623.20000000000005</c:v>
                </c:pt>
                <c:pt idx="2830">
                  <c:v>623.29999999999995</c:v>
                </c:pt>
                <c:pt idx="2831">
                  <c:v>623.4</c:v>
                </c:pt>
                <c:pt idx="2832">
                  <c:v>623.5</c:v>
                </c:pt>
                <c:pt idx="2833">
                  <c:v>623.6</c:v>
                </c:pt>
                <c:pt idx="2834">
                  <c:v>623.70000000000005</c:v>
                </c:pt>
                <c:pt idx="2835">
                  <c:v>623.79999999999995</c:v>
                </c:pt>
                <c:pt idx="2836">
                  <c:v>623.9</c:v>
                </c:pt>
                <c:pt idx="2837">
                  <c:v>624</c:v>
                </c:pt>
                <c:pt idx="2838">
                  <c:v>624.1</c:v>
                </c:pt>
                <c:pt idx="2839">
                  <c:v>624.20000000000005</c:v>
                </c:pt>
                <c:pt idx="2840">
                  <c:v>624.29999999999995</c:v>
                </c:pt>
                <c:pt idx="2841">
                  <c:v>624.4</c:v>
                </c:pt>
                <c:pt idx="2842">
                  <c:v>624.5</c:v>
                </c:pt>
                <c:pt idx="2843">
                  <c:v>624.6</c:v>
                </c:pt>
                <c:pt idx="2844">
                  <c:v>624.70000000000005</c:v>
                </c:pt>
                <c:pt idx="2845">
                  <c:v>624.79999999999995</c:v>
                </c:pt>
                <c:pt idx="2846">
                  <c:v>624.9</c:v>
                </c:pt>
                <c:pt idx="2847">
                  <c:v>625</c:v>
                </c:pt>
                <c:pt idx="2848">
                  <c:v>625.1</c:v>
                </c:pt>
                <c:pt idx="2849">
                  <c:v>625.20000000000005</c:v>
                </c:pt>
                <c:pt idx="2850">
                  <c:v>625.29999999999995</c:v>
                </c:pt>
                <c:pt idx="2851">
                  <c:v>625.4</c:v>
                </c:pt>
                <c:pt idx="2852">
                  <c:v>625.5</c:v>
                </c:pt>
                <c:pt idx="2853">
                  <c:v>625.6</c:v>
                </c:pt>
                <c:pt idx="2854">
                  <c:v>625.70000000000005</c:v>
                </c:pt>
                <c:pt idx="2855">
                  <c:v>625.79999999999995</c:v>
                </c:pt>
                <c:pt idx="2856">
                  <c:v>625.9</c:v>
                </c:pt>
                <c:pt idx="2857">
                  <c:v>626</c:v>
                </c:pt>
                <c:pt idx="2858">
                  <c:v>626.1</c:v>
                </c:pt>
                <c:pt idx="2859">
                  <c:v>626.20000000000005</c:v>
                </c:pt>
                <c:pt idx="2860">
                  <c:v>626.29999999999995</c:v>
                </c:pt>
                <c:pt idx="2861">
                  <c:v>626.4</c:v>
                </c:pt>
                <c:pt idx="2862">
                  <c:v>626.5</c:v>
                </c:pt>
                <c:pt idx="2863">
                  <c:v>626.6</c:v>
                </c:pt>
                <c:pt idx="2864">
                  <c:v>626.70000000000005</c:v>
                </c:pt>
                <c:pt idx="2865">
                  <c:v>626.79999999999995</c:v>
                </c:pt>
                <c:pt idx="2866">
                  <c:v>626.9</c:v>
                </c:pt>
                <c:pt idx="2867">
                  <c:v>627</c:v>
                </c:pt>
                <c:pt idx="2868">
                  <c:v>627.1</c:v>
                </c:pt>
                <c:pt idx="2869">
                  <c:v>627.20000000000005</c:v>
                </c:pt>
                <c:pt idx="2870">
                  <c:v>627.29999999999995</c:v>
                </c:pt>
                <c:pt idx="2871">
                  <c:v>627.4</c:v>
                </c:pt>
                <c:pt idx="2872">
                  <c:v>627.5</c:v>
                </c:pt>
                <c:pt idx="2873">
                  <c:v>627.6</c:v>
                </c:pt>
                <c:pt idx="2874">
                  <c:v>627.70000000000005</c:v>
                </c:pt>
                <c:pt idx="2875">
                  <c:v>627.79999999999995</c:v>
                </c:pt>
                <c:pt idx="2876">
                  <c:v>627.9</c:v>
                </c:pt>
                <c:pt idx="2877">
                  <c:v>628</c:v>
                </c:pt>
                <c:pt idx="2878">
                  <c:v>628.1</c:v>
                </c:pt>
                <c:pt idx="2879">
                  <c:v>628.20000000000005</c:v>
                </c:pt>
                <c:pt idx="2880">
                  <c:v>628.29999999999995</c:v>
                </c:pt>
                <c:pt idx="2881">
                  <c:v>628.4</c:v>
                </c:pt>
                <c:pt idx="2882">
                  <c:v>628.5</c:v>
                </c:pt>
                <c:pt idx="2883">
                  <c:v>628.6</c:v>
                </c:pt>
                <c:pt idx="2884">
                  <c:v>628.70000000000005</c:v>
                </c:pt>
                <c:pt idx="2885">
                  <c:v>628.79999999999995</c:v>
                </c:pt>
                <c:pt idx="2886">
                  <c:v>628.9</c:v>
                </c:pt>
                <c:pt idx="2887">
                  <c:v>629</c:v>
                </c:pt>
                <c:pt idx="2888">
                  <c:v>629.1</c:v>
                </c:pt>
                <c:pt idx="2889">
                  <c:v>629.20000000000005</c:v>
                </c:pt>
                <c:pt idx="2890">
                  <c:v>629.29999999999995</c:v>
                </c:pt>
                <c:pt idx="2891">
                  <c:v>629.4</c:v>
                </c:pt>
                <c:pt idx="2892">
                  <c:v>629.5</c:v>
                </c:pt>
                <c:pt idx="2893">
                  <c:v>629.6</c:v>
                </c:pt>
                <c:pt idx="2894">
                  <c:v>629.70000000000005</c:v>
                </c:pt>
                <c:pt idx="2895">
                  <c:v>629.79999999999995</c:v>
                </c:pt>
                <c:pt idx="2896">
                  <c:v>629.9</c:v>
                </c:pt>
                <c:pt idx="2897">
                  <c:v>630</c:v>
                </c:pt>
                <c:pt idx="2898">
                  <c:v>630.1</c:v>
                </c:pt>
                <c:pt idx="2899">
                  <c:v>630.20000000000005</c:v>
                </c:pt>
                <c:pt idx="2900">
                  <c:v>630.29999999999995</c:v>
                </c:pt>
                <c:pt idx="2901">
                  <c:v>630.4</c:v>
                </c:pt>
                <c:pt idx="2902">
                  <c:v>630.5</c:v>
                </c:pt>
                <c:pt idx="2903">
                  <c:v>630.6</c:v>
                </c:pt>
                <c:pt idx="2904">
                  <c:v>630.70000000000005</c:v>
                </c:pt>
                <c:pt idx="2905">
                  <c:v>630.79999999999995</c:v>
                </c:pt>
                <c:pt idx="2906">
                  <c:v>630.9</c:v>
                </c:pt>
                <c:pt idx="2907">
                  <c:v>631</c:v>
                </c:pt>
                <c:pt idx="2908">
                  <c:v>631.1</c:v>
                </c:pt>
                <c:pt idx="2909">
                  <c:v>631.20000000000005</c:v>
                </c:pt>
                <c:pt idx="2910">
                  <c:v>631.29999999999995</c:v>
                </c:pt>
                <c:pt idx="2911">
                  <c:v>631.4</c:v>
                </c:pt>
                <c:pt idx="2912">
                  <c:v>631.5</c:v>
                </c:pt>
                <c:pt idx="2913">
                  <c:v>631.6</c:v>
                </c:pt>
                <c:pt idx="2914">
                  <c:v>631.70000000000005</c:v>
                </c:pt>
                <c:pt idx="2915">
                  <c:v>631.79999999999995</c:v>
                </c:pt>
                <c:pt idx="2916">
                  <c:v>631.9</c:v>
                </c:pt>
                <c:pt idx="2917">
                  <c:v>632</c:v>
                </c:pt>
                <c:pt idx="2918">
                  <c:v>632.1</c:v>
                </c:pt>
                <c:pt idx="2919">
                  <c:v>632.20000000000005</c:v>
                </c:pt>
                <c:pt idx="2920">
                  <c:v>632.29999999999995</c:v>
                </c:pt>
                <c:pt idx="2921">
                  <c:v>632.4</c:v>
                </c:pt>
                <c:pt idx="2922">
                  <c:v>632.5</c:v>
                </c:pt>
                <c:pt idx="2923">
                  <c:v>632.6</c:v>
                </c:pt>
                <c:pt idx="2924">
                  <c:v>632.70000000000005</c:v>
                </c:pt>
                <c:pt idx="2925">
                  <c:v>632.79999999999995</c:v>
                </c:pt>
                <c:pt idx="2926">
                  <c:v>632.9</c:v>
                </c:pt>
                <c:pt idx="2927">
                  <c:v>633</c:v>
                </c:pt>
                <c:pt idx="2928">
                  <c:v>633.1</c:v>
                </c:pt>
                <c:pt idx="2929">
                  <c:v>633.20000000000005</c:v>
                </c:pt>
                <c:pt idx="2930">
                  <c:v>633.29999999999995</c:v>
                </c:pt>
                <c:pt idx="2931">
                  <c:v>633.4</c:v>
                </c:pt>
                <c:pt idx="2932">
                  <c:v>633.5</c:v>
                </c:pt>
                <c:pt idx="2933">
                  <c:v>633.6</c:v>
                </c:pt>
                <c:pt idx="2934">
                  <c:v>633.70000000000005</c:v>
                </c:pt>
                <c:pt idx="2935">
                  <c:v>633.79999999999995</c:v>
                </c:pt>
                <c:pt idx="2936">
                  <c:v>633.9</c:v>
                </c:pt>
                <c:pt idx="2937">
                  <c:v>634</c:v>
                </c:pt>
                <c:pt idx="2938">
                  <c:v>634.1</c:v>
                </c:pt>
                <c:pt idx="2939">
                  <c:v>634.20000000000005</c:v>
                </c:pt>
                <c:pt idx="2940">
                  <c:v>634.29999999999995</c:v>
                </c:pt>
                <c:pt idx="2941">
                  <c:v>634.4</c:v>
                </c:pt>
                <c:pt idx="2942">
                  <c:v>634.5</c:v>
                </c:pt>
                <c:pt idx="2943">
                  <c:v>634.6</c:v>
                </c:pt>
                <c:pt idx="2944">
                  <c:v>634.70000000000005</c:v>
                </c:pt>
                <c:pt idx="2945">
                  <c:v>634.79999999999995</c:v>
                </c:pt>
                <c:pt idx="2946">
                  <c:v>634.9</c:v>
                </c:pt>
                <c:pt idx="2947">
                  <c:v>635</c:v>
                </c:pt>
                <c:pt idx="2948">
                  <c:v>635.1</c:v>
                </c:pt>
                <c:pt idx="2949">
                  <c:v>635.20000000000005</c:v>
                </c:pt>
                <c:pt idx="2950">
                  <c:v>635.29999999999995</c:v>
                </c:pt>
                <c:pt idx="2951">
                  <c:v>635.4</c:v>
                </c:pt>
                <c:pt idx="2952">
                  <c:v>635.5</c:v>
                </c:pt>
                <c:pt idx="2953">
                  <c:v>635.6</c:v>
                </c:pt>
                <c:pt idx="2954">
                  <c:v>635.70000000000005</c:v>
                </c:pt>
                <c:pt idx="2955">
                  <c:v>635.79999999999995</c:v>
                </c:pt>
                <c:pt idx="2956">
                  <c:v>635.9</c:v>
                </c:pt>
                <c:pt idx="2957">
                  <c:v>636</c:v>
                </c:pt>
                <c:pt idx="2958">
                  <c:v>636.1</c:v>
                </c:pt>
                <c:pt idx="2959">
                  <c:v>636.20000000000005</c:v>
                </c:pt>
                <c:pt idx="2960">
                  <c:v>636.29999999999995</c:v>
                </c:pt>
                <c:pt idx="2961">
                  <c:v>636.4</c:v>
                </c:pt>
                <c:pt idx="2962">
                  <c:v>636.5</c:v>
                </c:pt>
                <c:pt idx="2963">
                  <c:v>636.6</c:v>
                </c:pt>
                <c:pt idx="2964">
                  <c:v>636.70000000000005</c:v>
                </c:pt>
                <c:pt idx="2965">
                  <c:v>636.79999999999995</c:v>
                </c:pt>
                <c:pt idx="2966">
                  <c:v>636.9</c:v>
                </c:pt>
                <c:pt idx="2967">
                  <c:v>637</c:v>
                </c:pt>
                <c:pt idx="2968">
                  <c:v>637.1</c:v>
                </c:pt>
                <c:pt idx="2969">
                  <c:v>637.20000000000005</c:v>
                </c:pt>
                <c:pt idx="2970">
                  <c:v>637.29999999999995</c:v>
                </c:pt>
                <c:pt idx="2971">
                  <c:v>637.4</c:v>
                </c:pt>
                <c:pt idx="2972">
                  <c:v>637.5</c:v>
                </c:pt>
                <c:pt idx="2973">
                  <c:v>637.6</c:v>
                </c:pt>
                <c:pt idx="2974">
                  <c:v>637.70000000000005</c:v>
                </c:pt>
                <c:pt idx="2975">
                  <c:v>637.79999999999995</c:v>
                </c:pt>
                <c:pt idx="2976">
                  <c:v>637.9</c:v>
                </c:pt>
                <c:pt idx="2977">
                  <c:v>638</c:v>
                </c:pt>
                <c:pt idx="2978">
                  <c:v>638.1</c:v>
                </c:pt>
                <c:pt idx="2979">
                  <c:v>638.20000000000005</c:v>
                </c:pt>
                <c:pt idx="2980">
                  <c:v>638.29999999999995</c:v>
                </c:pt>
                <c:pt idx="2981">
                  <c:v>638.4</c:v>
                </c:pt>
                <c:pt idx="2982">
                  <c:v>638.5</c:v>
                </c:pt>
                <c:pt idx="2983">
                  <c:v>638.6</c:v>
                </c:pt>
                <c:pt idx="2984">
                  <c:v>638.70000000000005</c:v>
                </c:pt>
                <c:pt idx="2985">
                  <c:v>638.79999999999995</c:v>
                </c:pt>
                <c:pt idx="2986">
                  <c:v>638.9</c:v>
                </c:pt>
                <c:pt idx="2987">
                  <c:v>639</c:v>
                </c:pt>
                <c:pt idx="2988">
                  <c:v>639.1</c:v>
                </c:pt>
                <c:pt idx="2989">
                  <c:v>639.20000000000005</c:v>
                </c:pt>
                <c:pt idx="2990">
                  <c:v>639.29999999999995</c:v>
                </c:pt>
                <c:pt idx="2991">
                  <c:v>639.4</c:v>
                </c:pt>
                <c:pt idx="2992">
                  <c:v>639.5</c:v>
                </c:pt>
                <c:pt idx="2993">
                  <c:v>639.6</c:v>
                </c:pt>
                <c:pt idx="2994">
                  <c:v>639.70000000000005</c:v>
                </c:pt>
                <c:pt idx="2995">
                  <c:v>639.79999999999995</c:v>
                </c:pt>
                <c:pt idx="2996">
                  <c:v>639.9</c:v>
                </c:pt>
                <c:pt idx="2997">
                  <c:v>640</c:v>
                </c:pt>
                <c:pt idx="2998">
                  <c:v>640.1</c:v>
                </c:pt>
                <c:pt idx="2999">
                  <c:v>640.20000000000005</c:v>
                </c:pt>
                <c:pt idx="3000">
                  <c:v>640.29999999999995</c:v>
                </c:pt>
                <c:pt idx="3001">
                  <c:v>640.4</c:v>
                </c:pt>
                <c:pt idx="3002">
                  <c:v>640.5</c:v>
                </c:pt>
                <c:pt idx="3003">
                  <c:v>640.6</c:v>
                </c:pt>
                <c:pt idx="3004">
                  <c:v>640.70000000000005</c:v>
                </c:pt>
                <c:pt idx="3005">
                  <c:v>640.79999999999995</c:v>
                </c:pt>
                <c:pt idx="3006">
                  <c:v>640.9</c:v>
                </c:pt>
                <c:pt idx="3007">
                  <c:v>641</c:v>
                </c:pt>
                <c:pt idx="3008">
                  <c:v>641.1</c:v>
                </c:pt>
                <c:pt idx="3009">
                  <c:v>641.20000000000005</c:v>
                </c:pt>
                <c:pt idx="3010">
                  <c:v>641.29999999999995</c:v>
                </c:pt>
                <c:pt idx="3011">
                  <c:v>641.4</c:v>
                </c:pt>
                <c:pt idx="3012">
                  <c:v>641.5</c:v>
                </c:pt>
                <c:pt idx="3013">
                  <c:v>641.6</c:v>
                </c:pt>
                <c:pt idx="3014">
                  <c:v>641.70000000000005</c:v>
                </c:pt>
                <c:pt idx="3015">
                  <c:v>641.79999999999995</c:v>
                </c:pt>
                <c:pt idx="3016">
                  <c:v>641.9</c:v>
                </c:pt>
                <c:pt idx="3017">
                  <c:v>642</c:v>
                </c:pt>
                <c:pt idx="3018">
                  <c:v>642.1</c:v>
                </c:pt>
                <c:pt idx="3019">
                  <c:v>642.20000000000005</c:v>
                </c:pt>
                <c:pt idx="3020">
                  <c:v>642.29999999999995</c:v>
                </c:pt>
                <c:pt idx="3021">
                  <c:v>642.4</c:v>
                </c:pt>
                <c:pt idx="3022">
                  <c:v>642.5</c:v>
                </c:pt>
                <c:pt idx="3023">
                  <c:v>642.6</c:v>
                </c:pt>
                <c:pt idx="3024">
                  <c:v>642.70000000000005</c:v>
                </c:pt>
                <c:pt idx="3025">
                  <c:v>642.79999999999995</c:v>
                </c:pt>
                <c:pt idx="3026">
                  <c:v>642.9</c:v>
                </c:pt>
                <c:pt idx="3027">
                  <c:v>643</c:v>
                </c:pt>
                <c:pt idx="3028">
                  <c:v>643.1</c:v>
                </c:pt>
                <c:pt idx="3029">
                  <c:v>643.20000000000005</c:v>
                </c:pt>
                <c:pt idx="3030">
                  <c:v>643.29999999999995</c:v>
                </c:pt>
                <c:pt idx="3031">
                  <c:v>643.4</c:v>
                </c:pt>
                <c:pt idx="3032">
                  <c:v>643.5</c:v>
                </c:pt>
                <c:pt idx="3033">
                  <c:v>643.6</c:v>
                </c:pt>
                <c:pt idx="3034">
                  <c:v>643.70000000000005</c:v>
                </c:pt>
                <c:pt idx="3035">
                  <c:v>643.79999999999995</c:v>
                </c:pt>
                <c:pt idx="3036">
                  <c:v>643.9</c:v>
                </c:pt>
                <c:pt idx="3037">
                  <c:v>644</c:v>
                </c:pt>
                <c:pt idx="3038">
                  <c:v>644.1</c:v>
                </c:pt>
                <c:pt idx="3039">
                  <c:v>644.20000000000005</c:v>
                </c:pt>
                <c:pt idx="3040">
                  <c:v>644.29999999999995</c:v>
                </c:pt>
                <c:pt idx="3041">
                  <c:v>644.4</c:v>
                </c:pt>
                <c:pt idx="3042">
                  <c:v>644.5</c:v>
                </c:pt>
                <c:pt idx="3043">
                  <c:v>644.6</c:v>
                </c:pt>
                <c:pt idx="3044">
                  <c:v>644.70000000000005</c:v>
                </c:pt>
                <c:pt idx="3045">
                  <c:v>644.79999999999995</c:v>
                </c:pt>
                <c:pt idx="3046">
                  <c:v>644.9</c:v>
                </c:pt>
                <c:pt idx="3047">
                  <c:v>645</c:v>
                </c:pt>
                <c:pt idx="3048">
                  <c:v>645.1</c:v>
                </c:pt>
                <c:pt idx="3049">
                  <c:v>645.20000000000005</c:v>
                </c:pt>
                <c:pt idx="3050">
                  <c:v>645.29999999999995</c:v>
                </c:pt>
                <c:pt idx="3051">
                  <c:v>645.4</c:v>
                </c:pt>
                <c:pt idx="3052">
                  <c:v>645.5</c:v>
                </c:pt>
                <c:pt idx="3053">
                  <c:v>645.6</c:v>
                </c:pt>
                <c:pt idx="3054">
                  <c:v>645.70000000000005</c:v>
                </c:pt>
                <c:pt idx="3055">
                  <c:v>645.79999999999995</c:v>
                </c:pt>
                <c:pt idx="3056">
                  <c:v>645.9</c:v>
                </c:pt>
                <c:pt idx="3057">
                  <c:v>646</c:v>
                </c:pt>
                <c:pt idx="3058">
                  <c:v>646.1</c:v>
                </c:pt>
                <c:pt idx="3059">
                  <c:v>646.20000000000005</c:v>
                </c:pt>
                <c:pt idx="3060">
                  <c:v>646.29999999999995</c:v>
                </c:pt>
                <c:pt idx="3061">
                  <c:v>646.4</c:v>
                </c:pt>
                <c:pt idx="3062">
                  <c:v>646.5</c:v>
                </c:pt>
                <c:pt idx="3063">
                  <c:v>646.6</c:v>
                </c:pt>
                <c:pt idx="3064">
                  <c:v>646.70000000000005</c:v>
                </c:pt>
                <c:pt idx="3065">
                  <c:v>646.79999999999995</c:v>
                </c:pt>
                <c:pt idx="3066">
                  <c:v>646.9</c:v>
                </c:pt>
                <c:pt idx="3067">
                  <c:v>647</c:v>
                </c:pt>
                <c:pt idx="3068">
                  <c:v>647.1</c:v>
                </c:pt>
                <c:pt idx="3069">
                  <c:v>647.20000000000005</c:v>
                </c:pt>
                <c:pt idx="3070">
                  <c:v>647.29999999999995</c:v>
                </c:pt>
                <c:pt idx="3071">
                  <c:v>647.4</c:v>
                </c:pt>
                <c:pt idx="3072">
                  <c:v>647.5</c:v>
                </c:pt>
                <c:pt idx="3073">
                  <c:v>647.6</c:v>
                </c:pt>
                <c:pt idx="3074">
                  <c:v>647.70000000000005</c:v>
                </c:pt>
                <c:pt idx="3075">
                  <c:v>647.79999999999995</c:v>
                </c:pt>
                <c:pt idx="3076">
                  <c:v>647.9</c:v>
                </c:pt>
                <c:pt idx="3077">
                  <c:v>648</c:v>
                </c:pt>
                <c:pt idx="3078">
                  <c:v>648.1</c:v>
                </c:pt>
                <c:pt idx="3079">
                  <c:v>648.20000000000005</c:v>
                </c:pt>
                <c:pt idx="3080">
                  <c:v>648.29999999999995</c:v>
                </c:pt>
                <c:pt idx="3081">
                  <c:v>648.4</c:v>
                </c:pt>
                <c:pt idx="3082">
                  <c:v>648.5</c:v>
                </c:pt>
                <c:pt idx="3083">
                  <c:v>648.6</c:v>
                </c:pt>
                <c:pt idx="3084">
                  <c:v>648.70000000000005</c:v>
                </c:pt>
                <c:pt idx="3085">
                  <c:v>648.79999999999995</c:v>
                </c:pt>
                <c:pt idx="3086">
                  <c:v>648.9</c:v>
                </c:pt>
                <c:pt idx="3087">
                  <c:v>649</c:v>
                </c:pt>
                <c:pt idx="3088">
                  <c:v>649.1</c:v>
                </c:pt>
                <c:pt idx="3089">
                  <c:v>649.20000000000005</c:v>
                </c:pt>
                <c:pt idx="3090">
                  <c:v>649.29999999999995</c:v>
                </c:pt>
                <c:pt idx="3091">
                  <c:v>649.4</c:v>
                </c:pt>
                <c:pt idx="3092">
                  <c:v>649.5</c:v>
                </c:pt>
                <c:pt idx="3093">
                  <c:v>649.6</c:v>
                </c:pt>
                <c:pt idx="3094">
                  <c:v>649.70000000000005</c:v>
                </c:pt>
                <c:pt idx="3095">
                  <c:v>649.79999999999995</c:v>
                </c:pt>
                <c:pt idx="3096">
                  <c:v>649.9</c:v>
                </c:pt>
                <c:pt idx="3097">
                  <c:v>650</c:v>
                </c:pt>
                <c:pt idx="3098">
                  <c:v>650.1</c:v>
                </c:pt>
                <c:pt idx="3099">
                  <c:v>650.20000000000005</c:v>
                </c:pt>
                <c:pt idx="3100">
                  <c:v>650.29999999999995</c:v>
                </c:pt>
                <c:pt idx="3101">
                  <c:v>650.4</c:v>
                </c:pt>
                <c:pt idx="3102">
                  <c:v>650.5</c:v>
                </c:pt>
                <c:pt idx="3103">
                  <c:v>650.6</c:v>
                </c:pt>
                <c:pt idx="3104">
                  <c:v>650.70000000000005</c:v>
                </c:pt>
                <c:pt idx="3105">
                  <c:v>650.79999999999995</c:v>
                </c:pt>
                <c:pt idx="3106">
                  <c:v>650.9</c:v>
                </c:pt>
                <c:pt idx="3107">
                  <c:v>651</c:v>
                </c:pt>
                <c:pt idx="3108">
                  <c:v>651.1</c:v>
                </c:pt>
                <c:pt idx="3109">
                  <c:v>651.20000000000005</c:v>
                </c:pt>
                <c:pt idx="3110">
                  <c:v>651.29999999999995</c:v>
                </c:pt>
                <c:pt idx="3111">
                  <c:v>651.4</c:v>
                </c:pt>
                <c:pt idx="3112">
                  <c:v>651.5</c:v>
                </c:pt>
                <c:pt idx="3113">
                  <c:v>651.6</c:v>
                </c:pt>
                <c:pt idx="3114">
                  <c:v>651.70000000000005</c:v>
                </c:pt>
                <c:pt idx="3115">
                  <c:v>651.79999999999995</c:v>
                </c:pt>
                <c:pt idx="3116">
                  <c:v>651.9</c:v>
                </c:pt>
                <c:pt idx="3117">
                  <c:v>652</c:v>
                </c:pt>
                <c:pt idx="3118">
                  <c:v>652.1</c:v>
                </c:pt>
                <c:pt idx="3119">
                  <c:v>652.20000000000005</c:v>
                </c:pt>
                <c:pt idx="3120">
                  <c:v>652.29999999999995</c:v>
                </c:pt>
                <c:pt idx="3121">
                  <c:v>652.4</c:v>
                </c:pt>
                <c:pt idx="3122">
                  <c:v>652.5</c:v>
                </c:pt>
                <c:pt idx="3123">
                  <c:v>652.6</c:v>
                </c:pt>
                <c:pt idx="3124">
                  <c:v>652.70000000000005</c:v>
                </c:pt>
                <c:pt idx="3125">
                  <c:v>652.79999999999995</c:v>
                </c:pt>
                <c:pt idx="3126">
                  <c:v>652.9</c:v>
                </c:pt>
                <c:pt idx="3127">
                  <c:v>653</c:v>
                </c:pt>
                <c:pt idx="3128">
                  <c:v>653.1</c:v>
                </c:pt>
                <c:pt idx="3129">
                  <c:v>653.20000000000005</c:v>
                </c:pt>
                <c:pt idx="3130">
                  <c:v>653.29999999999995</c:v>
                </c:pt>
                <c:pt idx="3131">
                  <c:v>653.4</c:v>
                </c:pt>
                <c:pt idx="3132">
                  <c:v>653.5</c:v>
                </c:pt>
                <c:pt idx="3133">
                  <c:v>653.6</c:v>
                </c:pt>
                <c:pt idx="3134">
                  <c:v>653.70000000000005</c:v>
                </c:pt>
                <c:pt idx="3135">
                  <c:v>653.79999999999995</c:v>
                </c:pt>
                <c:pt idx="3136">
                  <c:v>653.9</c:v>
                </c:pt>
                <c:pt idx="3137">
                  <c:v>654</c:v>
                </c:pt>
                <c:pt idx="3138">
                  <c:v>654.1</c:v>
                </c:pt>
                <c:pt idx="3139">
                  <c:v>654.20000000000005</c:v>
                </c:pt>
                <c:pt idx="3140">
                  <c:v>654.29999999999995</c:v>
                </c:pt>
                <c:pt idx="3141">
                  <c:v>654.4</c:v>
                </c:pt>
                <c:pt idx="3142">
                  <c:v>654.5</c:v>
                </c:pt>
                <c:pt idx="3143">
                  <c:v>654.6</c:v>
                </c:pt>
                <c:pt idx="3144">
                  <c:v>654.70000000000005</c:v>
                </c:pt>
                <c:pt idx="3145">
                  <c:v>654.79999999999995</c:v>
                </c:pt>
                <c:pt idx="3146">
                  <c:v>654.9</c:v>
                </c:pt>
                <c:pt idx="3147">
                  <c:v>655</c:v>
                </c:pt>
                <c:pt idx="3148">
                  <c:v>655.1</c:v>
                </c:pt>
                <c:pt idx="3149">
                  <c:v>655.20000000000005</c:v>
                </c:pt>
                <c:pt idx="3150">
                  <c:v>655.29999999999995</c:v>
                </c:pt>
                <c:pt idx="3151">
                  <c:v>655.4</c:v>
                </c:pt>
                <c:pt idx="3152">
                  <c:v>655.5</c:v>
                </c:pt>
                <c:pt idx="3153">
                  <c:v>655.6</c:v>
                </c:pt>
                <c:pt idx="3154">
                  <c:v>655.7</c:v>
                </c:pt>
                <c:pt idx="3155">
                  <c:v>655.8</c:v>
                </c:pt>
                <c:pt idx="3156">
                  <c:v>655.9</c:v>
                </c:pt>
                <c:pt idx="3157">
                  <c:v>656</c:v>
                </c:pt>
                <c:pt idx="3158">
                  <c:v>656.1</c:v>
                </c:pt>
                <c:pt idx="3159">
                  <c:v>656.2</c:v>
                </c:pt>
                <c:pt idx="3160">
                  <c:v>656.3</c:v>
                </c:pt>
                <c:pt idx="3161">
                  <c:v>656.4</c:v>
                </c:pt>
                <c:pt idx="3162">
                  <c:v>656.5</c:v>
                </c:pt>
                <c:pt idx="3163">
                  <c:v>656.6</c:v>
                </c:pt>
                <c:pt idx="3164">
                  <c:v>656.7</c:v>
                </c:pt>
                <c:pt idx="3165">
                  <c:v>656.8</c:v>
                </c:pt>
                <c:pt idx="3166">
                  <c:v>656.9</c:v>
                </c:pt>
                <c:pt idx="3167">
                  <c:v>657</c:v>
                </c:pt>
                <c:pt idx="3168">
                  <c:v>657.1</c:v>
                </c:pt>
                <c:pt idx="3169">
                  <c:v>657.2</c:v>
                </c:pt>
                <c:pt idx="3170">
                  <c:v>657.3</c:v>
                </c:pt>
                <c:pt idx="3171">
                  <c:v>657.4</c:v>
                </c:pt>
                <c:pt idx="3172">
                  <c:v>657.5</c:v>
                </c:pt>
                <c:pt idx="3173">
                  <c:v>657.6</c:v>
                </c:pt>
                <c:pt idx="3174">
                  <c:v>657.7</c:v>
                </c:pt>
                <c:pt idx="3175">
                  <c:v>657.8</c:v>
                </c:pt>
                <c:pt idx="3176">
                  <c:v>657.9</c:v>
                </c:pt>
                <c:pt idx="3177">
                  <c:v>658</c:v>
                </c:pt>
                <c:pt idx="3178">
                  <c:v>658.1</c:v>
                </c:pt>
                <c:pt idx="3179">
                  <c:v>658.2</c:v>
                </c:pt>
                <c:pt idx="3180">
                  <c:v>658.3</c:v>
                </c:pt>
                <c:pt idx="3181">
                  <c:v>658.4</c:v>
                </c:pt>
                <c:pt idx="3182">
                  <c:v>658.5</c:v>
                </c:pt>
                <c:pt idx="3183">
                  <c:v>658.6</c:v>
                </c:pt>
                <c:pt idx="3184">
                  <c:v>658.7</c:v>
                </c:pt>
                <c:pt idx="3185">
                  <c:v>658.8</c:v>
                </c:pt>
                <c:pt idx="3186">
                  <c:v>658.9</c:v>
                </c:pt>
                <c:pt idx="3187">
                  <c:v>659</c:v>
                </c:pt>
                <c:pt idx="3188">
                  <c:v>659.1</c:v>
                </c:pt>
                <c:pt idx="3189">
                  <c:v>659.2</c:v>
                </c:pt>
                <c:pt idx="3190">
                  <c:v>659.3</c:v>
                </c:pt>
                <c:pt idx="3191">
                  <c:v>659.4</c:v>
                </c:pt>
                <c:pt idx="3192">
                  <c:v>659.5</c:v>
                </c:pt>
                <c:pt idx="3193">
                  <c:v>659.6</c:v>
                </c:pt>
                <c:pt idx="3194">
                  <c:v>659.7</c:v>
                </c:pt>
                <c:pt idx="3195">
                  <c:v>659.8</c:v>
                </c:pt>
                <c:pt idx="3196">
                  <c:v>659.9</c:v>
                </c:pt>
                <c:pt idx="3197">
                  <c:v>660</c:v>
                </c:pt>
                <c:pt idx="3198">
                  <c:v>660.1</c:v>
                </c:pt>
                <c:pt idx="3199">
                  <c:v>660.2</c:v>
                </c:pt>
                <c:pt idx="3200">
                  <c:v>660.3</c:v>
                </c:pt>
                <c:pt idx="3201">
                  <c:v>660.4</c:v>
                </c:pt>
                <c:pt idx="3202">
                  <c:v>660.5</c:v>
                </c:pt>
                <c:pt idx="3203">
                  <c:v>660.6</c:v>
                </c:pt>
                <c:pt idx="3204">
                  <c:v>660.7</c:v>
                </c:pt>
                <c:pt idx="3205">
                  <c:v>660.8</c:v>
                </c:pt>
                <c:pt idx="3206">
                  <c:v>660.9</c:v>
                </c:pt>
                <c:pt idx="3207">
                  <c:v>661</c:v>
                </c:pt>
                <c:pt idx="3208">
                  <c:v>661.1</c:v>
                </c:pt>
                <c:pt idx="3209">
                  <c:v>661.2</c:v>
                </c:pt>
                <c:pt idx="3210">
                  <c:v>661.3</c:v>
                </c:pt>
                <c:pt idx="3211">
                  <c:v>661.4</c:v>
                </c:pt>
                <c:pt idx="3212">
                  <c:v>661.5</c:v>
                </c:pt>
                <c:pt idx="3213">
                  <c:v>661.6</c:v>
                </c:pt>
                <c:pt idx="3214">
                  <c:v>661.7</c:v>
                </c:pt>
                <c:pt idx="3215">
                  <c:v>661.8</c:v>
                </c:pt>
                <c:pt idx="3216">
                  <c:v>661.9</c:v>
                </c:pt>
                <c:pt idx="3217">
                  <c:v>662</c:v>
                </c:pt>
                <c:pt idx="3218">
                  <c:v>662.1</c:v>
                </c:pt>
                <c:pt idx="3219">
                  <c:v>662.2</c:v>
                </c:pt>
                <c:pt idx="3220">
                  <c:v>662.3</c:v>
                </c:pt>
                <c:pt idx="3221">
                  <c:v>662.4</c:v>
                </c:pt>
                <c:pt idx="3222">
                  <c:v>662.5</c:v>
                </c:pt>
                <c:pt idx="3223">
                  <c:v>662.6</c:v>
                </c:pt>
                <c:pt idx="3224">
                  <c:v>662.7</c:v>
                </c:pt>
                <c:pt idx="3225">
                  <c:v>662.8</c:v>
                </c:pt>
                <c:pt idx="3226">
                  <c:v>662.9</c:v>
                </c:pt>
                <c:pt idx="3227">
                  <c:v>663</c:v>
                </c:pt>
                <c:pt idx="3228">
                  <c:v>663.1</c:v>
                </c:pt>
                <c:pt idx="3229">
                  <c:v>663.2</c:v>
                </c:pt>
                <c:pt idx="3230">
                  <c:v>663.3</c:v>
                </c:pt>
                <c:pt idx="3231">
                  <c:v>663.4</c:v>
                </c:pt>
                <c:pt idx="3232">
                  <c:v>663.5</c:v>
                </c:pt>
                <c:pt idx="3233">
                  <c:v>663.6</c:v>
                </c:pt>
                <c:pt idx="3234">
                  <c:v>663.7</c:v>
                </c:pt>
                <c:pt idx="3235">
                  <c:v>663.8</c:v>
                </c:pt>
                <c:pt idx="3236">
                  <c:v>663.9</c:v>
                </c:pt>
                <c:pt idx="3237">
                  <c:v>664</c:v>
                </c:pt>
                <c:pt idx="3238">
                  <c:v>664.1</c:v>
                </c:pt>
                <c:pt idx="3239">
                  <c:v>664.2</c:v>
                </c:pt>
                <c:pt idx="3240">
                  <c:v>664.3</c:v>
                </c:pt>
                <c:pt idx="3241">
                  <c:v>664.4</c:v>
                </c:pt>
                <c:pt idx="3242">
                  <c:v>664.5</c:v>
                </c:pt>
                <c:pt idx="3243">
                  <c:v>664.6</c:v>
                </c:pt>
                <c:pt idx="3244">
                  <c:v>664.7</c:v>
                </c:pt>
                <c:pt idx="3245">
                  <c:v>664.8</c:v>
                </c:pt>
                <c:pt idx="3246">
                  <c:v>664.9</c:v>
                </c:pt>
                <c:pt idx="3247">
                  <c:v>665</c:v>
                </c:pt>
                <c:pt idx="3248">
                  <c:v>665.1</c:v>
                </c:pt>
                <c:pt idx="3249">
                  <c:v>665.2</c:v>
                </c:pt>
                <c:pt idx="3250">
                  <c:v>665.3</c:v>
                </c:pt>
                <c:pt idx="3251">
                  <c:v>665.4</c:v>
                </c:pt>
                <c:pt idx="3252">
                  <c:v>665.5</c:v>
                </c:pt>
                <c:pt idx="3253">
                  <c:v>665.6</c:v>
                </c:pt>
                <c:pt idx="3254">
                  <c:v>665.7</c:v>
                </c:pt>
                <c:pt idx="3255">
                  <c:v>665.8</c:v>
                </c:pt>
                <c:pt idx="3256">
                  <c:v>665.9</c:v>
                </c:pt>
                <c:pt idx="3257">
                  <c:v>666</c:v>
                </c:pt>
                <c:pt idx="3258">
                  <c:v>666.1</c:v>
                </c:pt>
                <c:pt idx="3259">
                  <c:v>666.2</c:v>
                </c:pt>
                <c:pt idx="3260">
                  <c:v>666.3</c:v>
                </c:pt>
                <c:pt idx="3261">
                  <c:v>666.4</c:v>
                </c:pt>
                <c:pt idx="3262">
                  <c:v>666.5</c:v>
                </c:pt>
                <c:pt idx="3263">
                  <c:v>666.6</c:v>
                </c:pt>
                <c:pt idx="3264">
                  <c:v>666.7</c:v>
                </c:pt>
                <c:pt idx="3265">
                  <c:v>666.8</c:v>
                </c:pt>
                <c:pt idx="3266">
                  <c:v>666.9</c:v>
                </c:pt>
                <c:pt idx="3267">
                  <c:v>667</c:v>
                </c:pt>
                <c:pt idx="3268">
                  <c:v>667.1</c:v>
                </c:pt>
                <c:pt idx="3269">
                  <c:v>667.2</c:v>
                </c:pt>
                <c:pt idx="3270">
                  <c:v>667.3</c:v>
                </c:pt>
                <c:pt idx="3271">
                  <c:v>667.4</c:v>
                </c:pt>
                <c:pt idx="3272">
                  <c:v>667.5</c:v>
                </c:pt>
                <c:pt idx="3273">
                  <c:v>667.6</c:v>
                </c:pt>
                <c:pt idx="3274">
                  <c:v>667.7</c:v>
                </c:pt>
                <c:pt idx="3275">
                  <c:v>667.8</c:v>
                </c:pt>
                <c:pt idx="3276">
                  <c:v>667.9</c:v>
                </c:pt>
                <c:pt idx="3277">
                  <c:v>668</c:v>
                </c:pt>
                <c:pt idx="3278">
                  <c:v>668.1</c:v>
                </c:pt>
                <c:pt idx="3279">
                  <c:v>668.2</c:v>
                </c:pt>
                <c:pt idx="3280">
                  <c:v>668.3</c:v>
                </c:pt>
                <c:pt idx="3281">
                  <c:v>668.4</c:v>
                </c:pt>
                <c:pt idx="3282">
                  <c:v>668.5</c:v>
                </c:pt>
                <c:pt idx="3283">
                  <c:v>668.6</c:v>
                </c:pt>
                <c:pt idx="3284">
                  <c:v>668.7</c:v>
                </c:pt>
                <c:pt idx="3285">
                  <c:v>668.8</c:v>
                </c:pt>
                <c:pt idx="3286">
                  <c:v>668.9</c:v>
                </c:pt>
                <c:pt idx="3287">
                  <c:v>669</c:v>
                </c:pt>
                <c:pt idx="3288">
                  <c:v>669.1</c:v>
                </c:pt>
                <c:pt idx="3289">
                  <c:v>669.2</c:v>
                </c:pt>
                <c:pt idx="3290">
                  <c:v>669.3</c:v>
                </c:pt>
                <c:pt idx="3291">
                  <c:v>669.4</c:v>
                </c:pt>
                <c:pt idx="3292">
                  <c:v>669.5</c:v>
                </c:pt>
                <c:pt idx="3293">
                  <c:v>669.6</c:v>
                </c:pt>
                <c:pt idx="3294">
                  <c:v>669.7</c:v>
                </c:pt>
                <c:pt idx="3295">
                  <c:v>669.8</c:v>
                </c:pt>
                <c:pt idx="3296">
                  <c:v>669.9</c:v>
                </c:pt>
                <c:pt idx="3297">
                  <c:v>670</c:v>
                </c:pt>
                <c:pt idx="3298">
                  <c:v>670.1</c:v>
                </c:pt>
                <c:pt idx="3299">
                  <c:v>670.2</c:v>
                </c:pt>
                <c:pt idx="3300">
                  <c:v>670.3</c:v>
                </c:pt>
                <c:pt idx="3301">
                  <c:v>670.4</c:v>
                </c:pt>
                <c:pt idx="3302">
                  <c:v>670.5</c:v>
                </c:pt>
                <c:pt idx="3303">
                  <c:v>670.6</c:v>
                </c:pt>
                <c:pt idx="3304">
                  <c:v>670.7</c:v>
                </c:pt>
                <c:pt idx="3305">
                  <c:v>670.8</c:v>
                </c:pt>
                <c:pt idx="3306">
                  <c:v>670.9</c:v>
                </c:pt>
                <c:pt idx="3307">
                  <c:v>671</c:v>
                </c:pt>
                <c:pt idx="3308">
                  <c:v>671.1</c:v>
                </c:pt>
                <c:pt idx="3309">
                  <c:v>671.2</c:v>
                </c:pt>
                <c:pt idx="3310">
                  <c:v>671.3</c:v>
                </c:pt>
                <c:pt idx="3311">
                  <c:v>671.4</c:v>
                </c:pt>
                <c:pt idx="3312">
                  <c:v>671.5</c:v>
                </c:pt>
                <c:pt idx="3313">
                  <c:v>671.6</c:v>
                </c:pt>
                <c:pt idx="3314">
                  <c:v>671.7</c:v>
                </c:pt>
                <c:pt idx="3315">
                  <c:v>671.8</c:v>
                </c:pt>
                <c:pt idx="3316">
                  <c:v>671.9</c:v>
                </c:pt>
                <c:pt idx="3317">
                  <c:v>672</c:v>
                </c:pt>
                <c:pt idx="3318">
                  <c:v>672.1</c:v>
                </c:pt>
                <c:pt idx="3319">
                  <c:v>672.2</c:v>
                </c:pt>
                <c:pt idx="3320">
                  <c:v>672.3</c:v>
                </c:pt>
                <c:pt idx="3321">
                  <c:v>672.4</c:v>
                </c:pt>
                <c:pt idx="3322">
                  <c:v>672.5</c:v>
                </c:pt>
                <c:pt idx="3323">
                  <c:v>672.6</c:v>
                </c:pt>
                <c:pt idx="3324">
                  <c:v>672.7</c:v>
                </c:pt>
                <c:pt idx="3325">
                  <c:v>672.8</c:v>
                </c:pt>
                <c:pt idx="3326">
                  <c:v>672.9</c:v>
                </c:pt>
                <c:pt idx="3327">
                  <c:v>673</c:v>
                </c:pt>
                <c:pt idx="3328">
                  <c:v>673.1</c:v>
                </c:pt>
                <c:pt idx="3329">
                  <c:v>673.2</c:v>
                </c:pt>
                <c:pt idx="3330">
                  <c:v>673.3</c:v>
                </c:pt>
                <c:pt idx="3331">
                  <c:v>673.4</c:v>
                </c:pt>
                <c:pt idx="3332">
                  <c:v>673.5</c:v>
                </c:pt>
                <c:pt idx="3333">
                  <c:v>673.6</c:v>
                </c:pt>
                <c:pt idx="3334">
                  <c:v>673.7</c:v>
                </c:pt>
                <c:pt idx="3335">
                  <c:v>673.8</c:v>
                </c:pt>
                <c:pt idx="3336">
                  <c:v>673.9</c:v>
                </c:pt>
                <c:pt idx="3337">
                  <c:v>674</c:v>
                </c:pt>
                <c:pt idx="3338">
                  <c:v>674.1</c:v>
                </c:pt>
                <c:pt idx="3339">
                  <c:v>674.2</c:v>
                </c:pt>
                <c:pt idx="3340">
                  <c:v>674.3</c:v>
                </c:pt>
                <c:pt idx="3341">
                  <c:v>674.4</c:v>
                </c:pt>
                <c:pt idx="3342">
                  <c:v>674.5</c:v>
                </c:pt>
                <c:pt idx="3343">
                  <c:v>674.6</c:v>
                </c:pt>
                <c:pt idx="3344">
                  <c:v>674.7</c:v>
                </c:pt>
                <c:pt idx="3345">
                  <c:v>674.8</c:v>
                </c:pt>
                <c:pt idx="3346">
                  <c:v>674.9</c:v>
                </c:pt>
                <c:pt idx="3347">
                  <c:v>675</c:v>
                </c:pt>
                <c:pt idx="3348">
                  <c:v>675.1</c:v>
                </c:pt>
                <c:pt idx="3349">
                  <c:v>675.2</c:v>
                </c:pt>
                <c:pt idx="3350">
                  <c:v>675.3</c:v>
                </c:pt>
                <c:pt idx="3351">
                  <c:v>675.4</c:v>
                </c:pt>
                <c:pt idx="3352">
                  <c:v>675.5</c:v>
                </c:pt>
                <c:pt idx="3353">
                  <c:v>675.6</c:v>
                </c:pt>
                <c:pt idx="3354">
                  <c:v>675.7</c:v>
                </c:pt>
                <c:pt idx="3355">
                  <c:v>675.8</c:v>
                </c:pt>
                <c:pt idx="3356">
                  <c:v>675.9</c:v>
                </c:pt>
                <c:pt idx="3357">
                  <c:v>676</c:v>
                </c:pt>
                <c:pt idx="3358">
                  <c:v>676.1</c:v>
                </c:pt>
                <c:pt idx="3359">
                  <c:v>676.2</c:v>
                </c:pt>
                <c:pt idx="3360">
                  <c:v>676.3</c:v>
                </c:pt>
                <c:pt idx="3361">
                  <c:v>676.4</c:v>
                </c:pt>
                <c:pt idx="3362">
                  <c:v>676.5</c:v>
                </c:pt>
                <c:pt idx="3363">
                  <c:v>676.6</c:v>
                </c:pt>
                <c:pt idx="3364">
                  <c:v>676.7</c:v>
                </c:pt>
                <c:pt idx="3365">
                  <c:v>676.8</c:v>
                </c:pt>
                <c:pt idx="3366">
                  <c:v>676.9</c:v>
                </c:pt>
                <c:pt idx="3367">
                  <c:v>677</c:v>
                </c:pt>
                <c:pt idx="3368">
                  <c:v>677.1</c:v>
                </c:pt>
                <c:pt idx="3369">
                  <c:v>677.2</c:v>
                </c:pt>
                <c:pt idx="3370">
                  <c:v>677.3</c:v>
                </c:pt>
                <c:pt idx="3371">
                  <c:v>677.4</c:v>
                </c:pt>
                <c:pt idx="3372">
                  <c:v>677.5</c:v>
                </c:pt>
                <c:pt idx="3373">
                  <c:v>677.6</c:v>
                </c:pt>
                <c:pt idx="3374">
                  <c:v>677.7</c:v>
                </c:pt>
                <c:pt idx="3375">
                  <c:v>677.8</c:v>
                </c:pt>
                <c:pt idx="3376">
                  <c:v>677.9</c:v>
                </c:pt>
                <c:pt idx="3377">
                  <c:v>678</c:v>
                </c:pt>
                <c:pt idx="3378">
                  <c:v>678.1</c:v>
                </c:pt>
                <c:pt idx="3379">
                  <c:v>678.2</c:v>
                </c:pt>
                <c:pt idx="3380">
                  <c:v>678.3</c:v>
                </c:pt>
                <c:pt idx="3381">
                  <c:v>678.4</c:v>
                </c:pt>
                <c:pt idx="3382">
                  <c:v>678.5</c:v>
                </c:pt>
                <c:pt idx="3383">
                  <c:v>678.6</c:v>
                </c:pt>
                <c:pt idx="3384">
                  <c:v>678.7</c:v>
                </c:pt>
                <c:pt idx="3385">
                  <c:v>678.8</c:v>
                </c:pt>
                <c:pt idx="3386">
                  <c:v>678.9</c:v>
                </c:pt>
                <c:pt idx="3387">
                  <c:v>679</c:v>
                </c:pt>
                <c:pt idx="3388">
                  <c:v>679.1</c:v>
                </c:pt>
                <c:pt idx="3389">
                  <c:v>679.2</c:v>
                </c:pt>
                <c:pt idx="3390">
                  <c:v>679.3</c:v>
                </c:pt>
                <c:pt idx="3391">
                  <c:v>679.4</c:v>
                </c:pt>
                <c:pt idx="3392">
                  <c:v>679.5</c:v>
                </c:pt>
                <c:pt idx="3393">
                  <c:v>679.6</c:v>
                </c:pt>
                <c:pt idx="3394">
                  <c:v>679.7</c:v>
                </c:pt>
                <c:pt idx="3395">
                  <c:v>679.8</c:v>
                </c:pt>
                <c:pt idx="3396">
                  <c:v>679.9</c:v>
                </c:pt>
                <c:pt idx="3397">
                  <c:v>680</c:v>
                </c:pt>
                <c:pt idx="3398">
                  <c:v>680.1</c:v>
                </c:pt>
                <c:pt idx="3399">
                  <c:v>680.2</c:v>
                </c:pt>
                <c:pt idx="3400">
                  <c:v>680.3</c:v>
                </c:pt>
                <c:pt idx="3401">
                  <c:v>680.4</c:v>
                </c:pt>
                <c:pt idx="3402">
                  <c:v>680.5</c:v>
                </c:pt>
                <c:pt idx="3403">
                  <c:v>680.6</c:v>
                </c:pt>
                <c:pt idx="3404">
                  <c:v>680.7</c:v>
                </c:pt>
                <c:pt idx="3405">
                  <c:v>680.8</c:v>
                </c:pt>
                <c:pt idx="3406">
                  <c:v>680.9</c:v>
                </c:pt>
                <c:pt idx="3407">
                  <c:v>681</c:v>
                </c:pt>
                <c:pt idx="3408">
                  <c:v>681.1</c:v>
                </c:pt>
                <c:pt idx="3409">
                  <c:v>681.2</c:v>
                </c:pt>
                <c:pt idx="3410">
                  <c:v>681.3</c:v>
                </c:pt>
                <c:pt idx="3411">
                  <c:v>681.4</c:v>
                </c:pt>
                <c:pt idx="3412">
                  <c:v>681.5</c:v>
                </c:pt>
                <c:pt idx="3413">
                  <c:v>681.6</c:v>
                </c:pt>
                <c:pt idx="3414">
                  <c:v>681.7</c:v>
                </c:pt>
                <c:pt idx="3415">
                  <c:v>681.8</c:v>
                </c:pt>
                <c:pt idx="3416">
                  <c:v>681.9</c:v>
                </c:pt>
                <c:pt idx="3417">
                  <c:v>682</c:v>
                </c:pt>
                <c:pt idx="3418">
                  <c:v>682.1</c:v>
                </c:pt>
                <c:pt idx="3419">
                  <c:v>682.2</c:v>
                </c:pt>
                <c:pt idx="3420">
                  <c:v>682.3</c:v>
                </c:pt>
                <c:pt idx="3421">
                  <c:v>682.4</c:v>
                </c:pt>
                <c:pt idx="3422">
                  <c:v>682.5</c:v>
                </c:pt>
                <c:pt idx="3423">
                  <c:v>682.6</c:v>
                </c:pt>
                <c:pt idx="3424">
                  <c:v>682.7</c:v>
                </c:pt>
                <c:pt idx="3425">
                  <c:v>682.8</c:v>
                </c:pt>
                <c:pt idx="3426">
                  <c:v>682.9</c:v>
                </c:pt>
                <c:pt idx="3427">
                  <c:v>683</c:v>
                </c:pt>
                <c:pt idx="3428">
                  <c:v>683.1</c:v>
                </c:pt>
                <c:pt idx="3429">
                  <c:v>683.2</c:v>
                </c:pt>
                <c:pt idx="3430">
                  <c:v>683.3</c:v>
                </c:pt>
                <c:pt idx="3431">
                  <c:v>683.4</c:v>
                </c:pt>
                <c:pt idx="3432">
                  <c:v>683.5</c:v>
                </c:pt>
                <c:pt idx="3433">
                  <c:v>683.6</c:v>
                </c:pt>
                <c:pt idx="3434">
                  <c:v>683.7</c:v>
                </c:pt>
                <c:pt idx="3435">
                  <c:v>683.8</c:v>
                </c:pt>
                <c:pt idx="3436">
                  <c:v>683.9</c:v>
                </c:pt>
                <c:pt idx="3437">
                  <c:v>684</c:v>
                </c:pt>
                <c:pt idx="3438">
                  <c:v>684.1</c:v>
                </c:pt>
                <c:pt idx="3439">
                  <c:v>684.2</c:v>
                </c:pt>
                <c:pt idx="3440">
                  <c:v>684.3</c:v>
                </c:pt>
                <c:pt idx="3441">
                  <c:v>684.4</c:v>
                </c:pt>
                <c:pt idx="3442">
                  <c:v>684.5</c:v>
                </c:pt>
                <c:pt idx="3443">
                  <c:v>684.6</c:v>
                </c:pt>
                <c:pt idx="3444">
                  <c:v>684.7</c:v>
                </c:pt>
                <c:pt idx="3445">
                  <c:v>684.8</c:v>
                </c:pt>
                <c:pt idx="3446">
                  <c:v>684.9</c:v>
                </c:pt>
                <c:pt idx="3447">
                  <c:v>685</c:v>
                </c:pt>
                <c:pt idx="3448">
                  <c:v>685.1</c:v>
                </c:pt>
                <c:pt idx="3449">
                  <c:v>685.2</c:v>
                </c:pt>
                <c:pt idx="3450">
                  <c:v>685.3</c:v>
                </c:pt>
                <c:pt idx="3451">
                  <c:v>685.4</c:v>
                </c:pt>
                <c:pt idx="3452">
                  <c:v>685.5</c:v>
                </c:pt>
                <c:pt idx="3453">
                  <c:v>685.6</c:v>
                </c:pt>
                <c:pt idx="3454">
                  <c:v>685.7</c:v>
                </c:pt>
                <c:pt idx="3455">
                  <c:v>685.8</c:v>
                </c:pt>
                <c:pt idx="3456">
                  <c:v>685.9</c:v>
                </c:pt>
                <c:pt idx="3457">
                  <c:v>686</c:v>
                </c:pt>
                <c:pt idx="3458">
                  <c:v>686.1</c:v>
                </c:pt>
                <c:pt idx="3459">
                  <c:v>686.2</c:v>
                </c:pt>
                <c:pt idx="3460">
                  <c:v>686.3</c:v>
                </c:pt>
                <c:pt idx="3461">
                  <c:v>686.4</c:v>
                </c:pt>
                <c:pt idx="3462">
                  <c:v>686.5</c:v>
                </c:pt>
                <c:pt idx="3463">
                  <c:v>686.6</c:v>
                </c:pt>
                <c:pt idx="3464">
                  <c:v>686.7</c:v>
                </c:pt>
                <c:pt idx="3465">
                  <c:v>686.8</c:v>
                </c:pt>
                <c:pt idx="3466">
                  <c:v>686.9</c:v>
                </c:pt>
                <c:pt idx="3467">
                  <c:v>687</c:v>
                </c:pt>
                <c:pt idx="3468">
                  <c:v>687.1</c:v>
                </c:pt>
                <c:pt idx="3469">
                  <c:v>687.2</c:v>
                </c:pt>
                <c:pt idx="3470">
                  <c:v>687.3</c:v>
                </c:pt>
                <c:pt idx="3471">
                  <c:v>687.4</c:v>
                </c:pt>
                <c:pt idx="3472">
                  <c:v>687.5</c:v>
                </c:pt>
                <c:pt idx="3473">
                  <c:v>687.6</c:v>
                </c:pt>
                <c:pt idx="3474">
                  <c:v>687.7</c:v>
                </c:pt>
                <c:pt idx="3475">
                  <c:v>687.8</c:v>
                </c:pt>
                <c:pt idx="3476">
                  <c:v>687.9</c:v>
                </c:pt>
                <c:pt idx="3477">
                  <c:v>688</c:v>
                </c:pt>
                <c:pt idx="3478">
                  <c:v>688.1</c:v>
                </c:pt>
                <c:pt idx="3479">
                  <c:v>688.2</c:v>
                </c:pt>
                <c:pt idx="3480">
                  <c:v>688.3</c:v>
                </c:pt>
                <c:pt idx="3481">
                  <c:v>688.4</c:v>
                </c:pt>
                <c:pt idx="3482">
                  <c:v>688.5</c:v>
                </c:pt>
                <c:pt idx="3483">
                  <c:v>688.6</c:v>
                </c:pt>
                <c:pt idx="3484">
                  <c:v>688.7</c:v>
                </c:pt>
                <c:pt idx="3485">
                  <c:v>688.8</c:v>
                </c:pt>
                <c:pt idx="3486">
                  <c:v>688.9</c:v>
                </c:pt>
                <c:pt idx="3487">
                  <c:v>689</c:v>
                </c:pt>
                <c:pt idx="3488">
                  <c:v>689.1</c:v>
                </c:pt>
                <c:pt idx="3489">
                  <c:v>689.2</c:v>
                </c:pt>
                <c:pt idx="3490">
                  <c:v>689.3</c:v>
                </c:pt>
                <c:pt idx="3491">
                  <c:v>689.4</c:v>
                </c:pt>
                <c:pt idx="3492">
                  <c:v>689.5</c:v>
                </c:pt>
                <c:pt idx="3493">
                  <c:v>689.6</c:v>
                </c:pt>
                <c:pt idx="3494">
                  <c:v>689.7</c:v>
                </c:pt>
                <c:pt idx="3495">
                  <c:v>689.8</c:v>
                </c:pt>
                <c:pt idx="3496">
                  <c:v>689.9</c:v>
                </c:pt>
                <c:pt idx="3497">
                  <c:v>690</c:v>
                </c:pt>
                <c:pt idx="3498">
                  <c:v>690.1</c:v>
                </c:pt>
                <c:pt idx="3499">
                  <c:v>690.2</c:v>
                </c:pt>
                <c:pt idx="3500">
                  <c:v>690.3</c:v>
                </c:pt>
                <c:pt idx="3501">
                  <c:v>690.4</c:v>
                </c:pt>
                <c:pt idx="3502">
                  <c:v>690.5</c:v>
                </c:pt>
                <c:pt idx="3503">
                  <c:v>690.6</c:v>
                </c:pt>
                <c:pt idx="3504">
                  <c:v>690.7</c:v>
                </c:pt>
                <c:pt idx="3505">
                  <c:v>690.8</c:v>
                </c:pt>
                <c:pt idx="3506">
                  <c:v>690.9</c:v>
                </c:pt>
                <c:pt idx="3507">
                  <c:v>691</c:v>
                </c:pt>
                <c:pt idx="3508">
                  <c:v>691.1</c:v>
                </c:pt>
                <c:pt idx="3509">
                  <c:v>691.2</c:v>
                </c:pt>
                <c:pt idx="3510">
                  <c:v>691.3</c:v>
                </c:pt>
                <c:pt idx="3511">
                  <c:v>691.4</c:v>
                </c:pt>
                <c:pt idx="3512">
                  <c:v>691.5</c:v>
                </c:pt>
                <c:pt idx="3513">
                  <c:v>691.6</c:v>
                </c:pt>
                <c:pt idx="3514">
                  <c:v>691.7</c:v>
                </c:pt>
                <c:pt idx="3515">
                  <c:v>691.8</c:v>
                </c:pt>
                <c:pt idx="3516">
                  <c:v>691.9</c:v>
                </c:pt>
                <c:pt idx="3517">
                  <c:v>692</c:v>
                </c:pt>
                <c:pt idx="3518">
                  <c:v>692.1</c:v>
                </c:pt>
                <c:pt idx="3519">
                  <c:v>692.2</c:v>
                </c:pt>
                <c:pt idx="3520">
                  <c:v>692.3</c:v>
                </c:pt>
                <c:pt idx="3521">
                  <c:v>692.4</c:v>
                </c:pt>
                <c:pt idx="3522">
                  <c:v>692.5</c:v>
                </c:pt>
                <c:pt idx="3523">
                  <c:v>692.6</c:v>
                </c:pt>
                <c:pt idx="3524">
                  <c:v>692.7</c:v>
                </c:pt>
                <c:pt idx="3525">
                  <c:v>692.8</c:v>
                </c:pt>
                <c:pt idx="3526">
                  <c:v>692.9</c:v>
                </c:pt>
                <c:pt idx="3527">
                  <c:v>693</c:v>
                </c:pt>
                <c:pt idx="3528">
                  <c:v>693.1</c:v>
                </c:pt>
                <c:pt idx="3529">
                  <c:v>693.2</c:v>
                </c:pt>
                <c:pt idx="3530">
                  <c:v>693.3</c:v>
                </c:pt>
                <c:pt idx="3531">
                  <c:v>693.4</c:v>
                </c:pt>
                <c:pt idx="3532">
                  <c:v>693.5</c:v>
                </c:pt>
                <c:pt idx="3533">
                  <c:v>693.6</c:v>
                </c:pt>
                <c:pt idx="3534">
                  <c:v>693.7</c:v>
                </c:pt>
                <c:pt idx="3535">
                  <c:v>693.8</c:v>
                </c:pt>
                <c:pt idx="3536">
                  <c:v>693.9</c:v>
                </c:pt>
                <c:pt idx="3537">
                  <c:v>694</c:v>
                </c:pt>
                <c:pt idx="3538">
                  <c:v>694.1</c:v>
                </c:pt>
                <c:pt idx="3539">
                  <c:v>694.2</c:v>
                </c:pt>
                <c:pt idx="3540">
                  <c:v>694.3</c:v>
                </c:pt>
                <c:pt idx="3541">
                  <c:v>694.4</c:v>
                </c:pt>
                <c:pt idx="3542">
                  <c:v>694.5</c:v>
                </c:pt>
                <c:pt idx="3543">
                  <c:v>694.6</c:v>
                </c:pt>
                <c:pt idx="3544">
                  <c:v>694.7</c:v>
                </c:pt>
                <c:pt idx="3545">
                  <c:v>694.8</c:v>
                </c:pt>
                <c:pt idx="3546">
                  <c:v>694.9</c:v>
                </c:pt>
                <c:pt idx="3547">
                  <c:v>695</c:v>
                </c:pt>
                <c:pt idx="3548">
                  <c:v>695.1</c:v>
                </c:pt>
                <c:pt idx="3549">
                  <c:v>695.2</c:v>
                </c:pt>
                <c:pt idx="3550">
                  <c:v>695.3</c:v>
                </c:pt>
                <c:pt idx="3551">
                  <c:v>695.4</c:v>
                </c:pt>
                <c:pt idx="3552">
                  <c:v>695.5</c:v>
                </c:pt>
                <c:pt idx="3553">
                  <c:v>695.6</c:v>
                </c:pt>
                <c:pt idx="3554">
                  <c:v>695.7</c:v>
                </c:pt>
                <c:pt idx="3555">
                  <c:v>695.8</c:v>
                </c:pt>
                <c:pt idx="3556">
                  <c:v>695.9</c:v>
                </c:pt>
                <c:pt idx="3557">
                  <c:v>696</c:v>
                </c:pt>
                <c:pt idx="3558">
                  <c:v>696.1</c:v>
                </c:pt>
                <c:pt idx="3559">
                  <c:v>696.2</c:v>
                </c:pt>
                <c:pt idx="3560">
                  <c:v>696.3</c:v>
                </c:pt>
                <c:pt idx="3561">
                  <c:v>696.4</c:v>
                </c:pt>
                <c:pt idx="3562">
                  <c:v>696.5</c:v>
                </c:pt>
                <c:pt idx="3563">
                  <c:v>696.6</c:v>
                </c:pt>
                <c:pt idx="3564">
                  <c:v>696.7</c:v>
                </c:pt>
                <c:pt idx="3565">
                  <c:v>696.8</c:v>
                </c:pt>
                <c:pt idx="3566">
                  <c:v>696.9</c:v>
                </c:pt>
                <c:pt idx="3567">
                  <c:v>697</c:v>
                </c:pt>
                <c:pt idx="3568">
                  <c:v>697.1</c:v>
                </c:pt>
                <c:pt idx="3569">
                  <c:v>697.2</c:v>
                </c:pt>
                <c:pt idx="3570">
                  <c:v>697.3</c:v>
                </c:pt>
                <c:pt idx="3571">
                  <c:v>697.4</c:v>
                </c:pt>
                <c:pt idx="3572">
                  <c:v>697.5</c:v>
                </c:pt>
                <c:pt idx="3573">
                  <c:v>697.6</c:v>
                </c:pt>
                <c:pt idx="3574">
                  <c:v>697.7</c:v>
                </c:pt>
                <c:pt idx="3575">
                  <c:v>697.8</c:v>
                </c:pt>
                <c:pt idx="3576">
                  <c:v>697.9</c:v>
                </c:pt>
                <c:pt idx="3577">
                  <c:v>698</c:v>
                </c:pt>
                <c:pt idx="3578">
                  <c:v>698.1</c:v>
                </c:pt>
                <c:pt idx="3579">
                  <c:v>698.2</c:v>
                </c:pt>
                <c:pt idx="3580">
                  <c:v>698.3</c:v>
                </c:pt>
                <c:pt idx="3581">
                  <c:v>698.4</c:v>
                </c:pt>
                <c:pt idx="3582">
                  <c:v>698.5</c:v>
                </c:pt>
                <c:pt idx="3583">
                  <c:v>698.6</c:v>
                </c:pt>
                <c:pt idx="3584">
                  <c:v>698.7</c:v>
                </c:pt>
                <c:pt idx="3585">
                  <c:v>698.8</c:v>
                </c:pt>
                <c:pt idx="3586">
                  <c:v>698.9</c:v>
                </c:pt>
                <c:pt idx="3587">
                  <c:v>699</c:v>
                </c:pt>
                <c:pt idx="3588">
                  <c:v>699.1</c:v>
                </c:pt>
                <c:pt idx="3589">
                  <c:v>699.2</c:v>
                </c:pt>
                <c:pt idx="3590">
                  <c:v>699.3</c:v>
                </c:pt>
                <c:pt idx="3591">
                  <c:v>699.4</c:v>
                </c:pt>
                <c:pt idx="3592">
                  <c:v>699.5</c:v>
                </c:pt>
                <c:pt idx="3593">
                  <c:v>699.6</c:v>
                </c:pt>
                <c:pt idx="3594">
                  <c:v>699.7</c:v>
                </c:pt>
                <c:pt idx="3595">
                  <c:v>699.8</c:v>
                </c:pt>
                <c:pt idx="3596">
                  <c:v>699.9</c:v>
                </c:pt>
                <c:pt idx="3597">
                  <c:v>700</c:v>
                </c:pt>
                <c:pt idx="3598">
                  <c:v>700.1</c:v>
                </c:pt>
                <c:pt idx="3599">
                  <c:v>700.2</c:v>
                </c:pt>
                <c:pt idx="3600">
                  <c:v>700.3</c:v>
                </c:pt>
                <c:pt idx="3601">
                  <c:v>700.4</c:v>
                </c:pt>
                <c:pt idx="3602">
                  <c:v>700.5</c:v>
                </c:pt>
                <c:pt idx="3603">
                  <c:v>700.6</c:v>
                </c:pt>
                <c:pt idx="3604">
                  <c:v>700.7</c:v>
                </c:pt>
                <c:pt idx="3605">
                  <c:v>700.8</c:v>
                </c:pt>
                <c:pt idx="3606">
                  <c:v>700.9</c:v>
                </c:pt>
                <c:pt idx="3607">
                  <c:v>701</c:v>
                </c:pt>
                <c:pt idx="3608">
                  <c:v>701.1</c:v>
                </c:pt>
                <c:pt idx="3609">
                  <c:v>701.2</c:v>
                </c:pt>
                <c:pt idx="3610">
                  <c:v>701.3</c:v>
                </c:pt>
                <c:pt idx="3611">
                  <c:v>701.4</c:v>
                </c:pt>
                <c:pt idx="3612">
                  <c:v>701.5</c:v>
                </c:pt>
                <c:pt idx="3613">
                  <c:v>701.6</c:v>
                </c:pt>
                <c:pt idx="3614">
                  <c:v>701.7</c:v>
                </c:pt>
                <c:pt idx="3615">
                  <c:v>701.8</c:v>
                </c:pt>
                <c:pt idx="3616">
                  <c:v>701.9</c:v>
                </c:pt>
                <c:pt idx="3617">
                  <c:v>702</c:v>
                </c:pt>
                <c:pt idx="3618">
                  <c:v>702.1</c:v>
                </c:pt>
                <c:pt idx="3619">
                  <c:v>702.2</c:v>
                </c:pt>
                <c:pt idx="3620">
                  <c:v>702.3</c:v>
                </c:pt>
                <c:pt idx="3621">
                  <c:v>702.4</c:v>
                </c:pt>
                <c:pt idx="3622">
                  <c:v>702.5</c:v>
                </c:pt>
                <c:pt idx="3623">
                  <c:v>702.6</c:v>
                </c:pt>
                <c:pt idx="3624">
                  <c:v>702.7</c:v>
                </c:pt>
                <c:pt idx="3625">
                  <c:v>702.8</c:v>
                </c:pt>
                <c:pt idx="3626">
                  <c:v>702.9</c:v>
                </c:pt>
                <c:pt idx="3627">
                  <c:v>703</c:v>
                </c:pt>
                <c:pt idx="3628">
                  <c:v>703.1</c:v>
                </c:pt>
                <c:pt idx="3629">
                  <c:v>703.2</c:v>
                </c:pt>
                <c:pt idx="3630">
                  <c:v>703.3</c:v>
                </c:pt>
                <c:pt idx="3631">
                  <c:v>703.4</c:v>
                </c:pt>
                <c:pt idx="3632">
                  <c:v>703.5</c:v>
                </c:pt>
                <c:pt idx="3633">
                  <c:v>703.6</c:v>
                </c:pt>
                <c:pt idx="3634">
                  <c:v>703.7</c:v>
                </c:pt>
                <c:pt idx="3635">
                  <c:v>703.8</c:v>
                </c:pt>
                <c:pt idx="3636">
                  <c:v>703.9</c:v>
                </c:pt>
                <c:pt idx="3637">
                  <c:v>704</c:v>
                </c:pt>
                <c:pt idx="3638">
                  <c:v>704.1</c:v>
                </c:pt>
                <c:pt idx="3639">
                  <c:v>704.2</c:v>
                </c:pt>
                <c:pt idx="3640">
                  <c:v>704.3</c:v>
                </c:pt>
                <c:pt idx="3641">
                  <c:v>704.4</c:v>
                </c:pt>
                <c:pt idx="3642">
                  <c:v>704.5</c:v>
                </c:pt>
                <c:pt idx="3643">
                  <c:v>704.6</c:v>
                </c:pt>
                <c:pt idx="3644">
                  <c:v>704.7</c:v>
                </c:pt>
                <c:pt idx="3645">
                  <c:v>704.8</c:v>
                </c:pt>
                <c:pt idx="3646">
                  <c:v>704.9</c:v>
                </c:pt>
                <c:pt idx="3647">
                  <c:v>705</c:v>
                </c:pt>
                <c:pt idx="3648">
                  <c:v>705.1</c:v>
                </c:pt>
                <c:pt idx="3649">
                  <c:v>705.2</c:v>
                </c:pt>
                <c:pt idx="3650">
                  <c:v>705.3</c:v>
                </c:pt>
                <c:pt idx="3651">
                  <c:v>705.4</c:v>
                </c:pt>
                <c:pt idx="3652">
                  <c:v>705.5</c:v>
                </c:pt>
                <c:pt idx="3653">
                  <c:v>705.6</c:v>
                </c:pt>
                <c:pt idx="3654">
                  <c:v>705.7</c:v>
                </c:pt>
                <c:pt idx="3655">
                  <c:v>705.8</c:v>
                </c:pt>
                <c:pt idx="3656">
                  <c:v>705.9</c:v>
                </c:pt>
                <c:pt idx="3657">
                  <c:v>706</c:v>
                </c:pt>
                <c:pt idx="3658">
                  <c:v>706.1</c:v>
                </c:pt>
                <c:pt idx="3659">
                  <c:v>706.2</c:v>
                </c:pt>
                <c:pt idx="3660">
                  <c:v>706.3</c:v>
                </c:pt>
                <c:pt idx="3661">
                  <c:v>706.4</c:v>
                </c:pt>
                <c:pt idx="3662">
                  <c:v>706.5</c:v>
                </c:pt>
                <c:pt idx="3663">
                  <c:v>706.6</c:v>
                </c:pt>
                <c:pt idx="3664">
                  <c:v>706.7</c:v>
                </c:pt>
                <c:pt idx="3665">
                  <c:v>706.8</c:v>
                </c:pt>
                <c:pt idx="3666">
                  <c:v>706.9</c:v>
                </c:pt>
                <c:pt idx="3667">
                  <c:v>707</c:v>
                </c:pt>
                <c:pt idx="3668">
                  <c:v>707.1</c:v>
                </c:pt>
                <c:pt idx="3669">
                  <c:v>707.2</c:v>
                </c:pt>
                <c:pt idx="3670">
                  <c:v>707.3</c:v>
                </c:pt>
                <c:pt idx="3671">
                  <c:v>707.4</c:v>
                </c:pt>
                <c:pt idx="3672">
                  <c:v>707.5</c:v>
                </c:pt>
                <c:pt idx="3673">
                  <c:v>707.6</c:v>
                </c:pt>
                <c:pt idx="3674">
                  <c:v>707.7</c:v>
                </c:pt>
                <c:pt idx="3675">
                  <c:v>707.8</c:v>
                </c:pt>
                <c:pt idx="3676">
                  <c:v>707.9</c:v>
                </c:pt>
                <c:pt idx="3677">
                  <c:v>708</c:v>
                </c:pt>
                <c:pt idx="3678">
                  <c:v>708.1</c:v>
                </c:pt>
                <c:pt idx="3679">
                  <c:v>708.2</c:v>
                </c:pt>
                <c:pt idx="3680">
                  <c:v>708.3</c:v>
                </c:pt>
                <c:pt idx="3681">
                  <c:v>708.4</c:v>
                </c:pt>
                <c:pt idx="3682">
                  <c:v>708.5</c:v>
                </c:pt>
                <c:pt idx="3683">
                  <c:v>708.6</c:v>
                </c:pt>
                <c:pt idx="3684">
                  <c:v>708.7</c:v>
                </c:pt>
                <c:pt idx="3685">
                  <c:v>708.8</c:v>
                </c:pt>
                <c:pt idx="3686">
                  <c:v>708.9</c:v>
                </c:pt>
                <c:pt idx="3687">
                  <c:v>709</c:v>
                </c:pt>
                <c:pt idx="3688">
                  <c:v>709.1</c:v>
                </c:pt>
                <c:pt idx="3689">
                  <c:v>709.2</c:v>
                </c:pt>
                <c:pt idx="3690">
                  <c:v>709.3</c:v>
                </c:pt>
                <c:pt idx="3691">
                  <c:v>709.4</c:v>
                </c:pt>
                <c:pt idx="3692">
                  <c:v>709.5</c:v>
                </c:pt>
                <c:pt idx="3693">
                  <c:v>709.6</c:v>
                </c:pt>
                <c:pt idx="3694">
                  <c:v>709.7</c:v>
                </c:pt>
                <c:pt idx="3695">
                  <c:v>709.8</c:v>
                </c:pt>
                <c:pt idx="3696">
                  <c:v>709.9</c:v>
                </c:pt>
                <c:pt idx="3697">
                  <c:v>710</c:v>
                </c:pt>
                <c:pt idx="3698">
                  <c:v>710.1</c:v>
                </c:pt>
                <c:pt idx="3699">
                  <c:v>710.2</c:v>
                </c:pt>
                <c:pt idx="3700">
                  <c:v>710.3</c:v>
                </c:pt>
                <c:pt idx="3701">
                  <c:v>710.4</c:v>
                </c:pt>
                <c:pt idx="3702">
                  <c:v>710.5</c:v>
                </c:pt>
                <c:pt idx="3703">
                  <c:v>710.6</c:v>
                </c:pt>
                <c:pt idx="3704">
                  <c:v>710.7</c:v>
                </c:pt>
                <c:pt idx="3705">
                  <c:v>710.8</c:v>
                </c:pt>
                <c:pt idx="3706">
                  <c:v>710.9</c:v>
                </c:pt>
                <c:pt idx="3707">
                  <c:v>711</c:v>
                </c:pt>
                <c:pt idx="3708">
                  <c:v>711.1</c:v>
                </c:pt>
                <c:pt idx="3709">
                  <c:v>711.2</c:v>
                </c:pt>
                <c:pt idx="3710">
                  <c:v>711.3</c:v>
                </c:pt>
                <c:pt idx="3711">
                  <c:v>711.4</c:v>
                </c:pt>
                <c:pt idx="3712">
                  <c:v>711.5</c:v>
                </c:pt>
                <c:pt idx="3713">
                  <c:v>711.6</c:v>
                </c:pt>
                <c:pt idx="3714">
                  <c:v>711.7</c:v>
                </c:pt>
                <c:pt idx="3715">
                  <c:v>711.8</c:v>
                </c:pt>
                <c:pt idx="3716">
                  <c:v>711.9</c:v>
                </c:pt>
                <c:pt idx="3717">
                  <c:v>712</c:v>
                </c:pt>
                <c:pt idx="3718">
                  <c:v>712.1</c:v>
                </c:pt>
                <c:pt idx="3719">
                  <c:v>712.2</c:v>
                </c:pt>
                <c:pt idx="3720">
                  <c:v>712.3</c:v>
                </c:pt>
                <c:pt idx="3721">
                  <c:v>712.4</c:v>
                </c:pt>
                <c:pt idx="3722">
                  <c:v>712.5</c:v>
                </c:pt>
                <c:pt idx="3723">
                  <c:v>712.6</c:v>
                </c:pt>
                <c:pt idx="3724">
                  <c:v>712.7</c:v>
                </c:pt>
                <c:pt idx="3725">
                  <c:v>712.8</c:v>
                </c:pt>
                <c:pt idx="3726">
                  <c:v>712.9</c:v>
                </c:pt>
                <c:pt idx="3727">
                  <c:v>713</c:v>
                </c:pt>
                <c:pt idx="3728">
                  <c:v>713.1</c:v>
                </c:pt>
                <c:pt idx="3729">
                  <c:v>713.2</c:v>
                </c:pt>
                <c:pt idx="3730">
                  <c:v>713.3</c:v>
                </c:pt>
                <c:pt idx="3731">
                  <c:v>713.4</c:v>
                </c:pt>
                <c:pt idx="3732">
                  <c:v>713.5</c:v>
                </c:pt>
                <c:pt idx="3733">
                  <c:v>713.6</c:v>
                </c:pt>
                <c:pt idx="3734">
                  <c:v>713.7</c:v>
                </c:pt>
                <c:pt idx="3735">
                  <c:v>713.8</c:v>
                </c:pt>
                <c:pt idx="3736">
                  <c:v>713.9</c:v>
                </c:pt>
                <c:pt idx="3737">
                  <c:v>714</c:v>
                </c:pt>
                <c:pt idx="3738">
                  <c:v>714.1</c:v>
                </c:pt>
                <c:pt idx="3739">
                  <c:v>714.2</c:v>
                </c:pt>
                <c:pt idx="3740">
                  <c:v>714.3</c:v>
                </c:pt>
                <c:pt idx="3741">
                  <c:v>714.4</c:v>
                </c:pt>
                <c:pt idx="3742">
                  <c:v>714.5</c:v>
                </c:pt>
                <c:pt idx="3743">
                  <c:v>714.6</c:v>
                </c:pt>
                <c:pt idx="3744">
                  <c:v>714.7</c:v>
                </c:pt>
                <c:pt idx="3745">
                  <c:v>714.8</c:v>
                </c:pt>
                <c:pt idx="3746">
                  <c:v>714.9</c:v>
                </c:pt>
                <c:pt idx="3747">
                  <c:v>715</c:v>
                </c:pt>
                <c:pt idx="3748">
                  <c:v>715.1</c:v>
                </c:pt>
                <c:pt idx="3749">
                  <c:v>715.2</c:v>
                </c:pt>
                <c:pt idx="3750">
                  <c:v>715.3</c:v>
                </c:pt>
                <c:pt idx="3751">
                  <c:v>715.4</c:v>
                </c:pt>
                <c:pt idx="3752">
                  <c:v>715.5</c:v>
                </c:pt>
                <c:pt idx="3753">
                  <c:v>715.6</c:v>
                </c:pt>
                <c:pt idx="3754">
                  <c:v>715.7</c:v>
                </c:pt>
                <c:pt idx="3755">
                  <c:v>715.8</c:v>
                </c:pt>
                <c:pt idx="3756">
                  <c:v>715.9</c:v>
                </c:pt>
                <c:pt idx="3757">
                  <c:v>716</c:v>
                </c:pt>
                <c:pt idx="3758">
                  <c:v>716.1</c:v>
                </c:pt>
                <c:pt idx="3759">
                  <c:v>716.2</c:v>
                </c:pt>
                <c:pt idx="3760">
                  <c:v>716.3</c:v>
                </c:pt>
                <c:pt idx="3761">
                  <c:v>716.4</c:v>
                </c:pt>
                <c:pt idx="3762">
                  <c:v>716.5</c:v>
                </c:pt>
                <c:pt idx="3763">
                  <c:v>716.6</c:v>
                </c:pt>
                <c:pt idx="3764">
                  <c:v>716.7</c:v>
                </c:pt>
                <c:pt idx="3765">
                  <c:v>716.8</c:v>
                </c:pt>
                <c:pt idx="3766">
                  <c:v>716.9</c:v>
                </c:pt>
                <c:pt idx="3767">
                  <c:v>717</c:v>
                </c:pt>
                <c:pt idx="3768">
                  <c:v>717.1</c:v>
                </c:pt>
                <c:pt idx="3769">
                  <c:v>717.2</c:v>
                </c:pt>
                <c:pt idx="3770">
                  <c:v>717.3</c:v>
                </c:pt>
                <c:pt idx="3771">
                  <c:v>717.4</c:v>
                </c:pt>
                <c:pt idx="3772">
                  <c:v>717.5</c:v>
                </c:pt>
                <c:pt idx="3773">
                  <c:v>717.6</c:v>
                </c:pt>
                <c:pt idx="3774">
                  <c:v>717.7</c:v>
                </c:pt>
                <c:pt idx="3775">
                  <c:v>717.8</c:v>
                </c:pt>
                <c:pt idx="3776">
                  <c:v>717.9</c:v>
                </c:pt>
                <c:pt idx="3777">
                  <c:v>718</c:v>
                </c:pt>
                <c:pt idx="3778">
                  <c:v>718.1</c:v>
                </c:pt>
                <c:pt idx="3779">
                  <c:v>718.2</c:v>
                </c:pt>
                <c:pt idx="3780">
                  <c:v>718.3</c:v>
                </c:pt>
                <c:pt idx="3781">
                  <c:v>718.4</c:v>
                </c:pt>
                <c:pt idx="3782">
                  <c:v>718.5</c:v>
                </c:pt>
                <c:pt idx="3783">
                  <c:v>718.6</c:v>
                </c:pt>
                <c:pt idx="3784">
                  <c:v>718.7</c:v>
                </c:pt>
                <c:pt idx="3785">
                  <c:v>718.8</c:v>
                </c:pt>
                <c:pt idx="3786">
                  <c:v>718.9</c:v>
                </c:pt>
                <c:pt idx="3787">
                  <c:v>719</c:v>
                </c:pt>
                <c:pt idx="3788">
                  <c:v>719.1</c:v>
                </c:pt>
                <c:pt idx="3789">
                  <c:v>719.2</c:v>
                </c:pt>
                <c:pt idx="3790">
                  <c:v>719.3</c:v>
                </c:pt>
                <c:pt idx="3791">
                  <c:v>719.4</c:v>
                </c:pt>
                <c:pt idx="3792">
                  <c:v>719.5</c:v>
                </c:pt>
                <c:pt idx="3793">
                  <c:v>719.6</c:v>
                </c:pt>
                <c:pt idx="3794">
                  <c:v>719.7</c:v>
                </c:pt>
                <c:pt idx="3795">
                  <c:v>719.8</c:v>
                </c:pt>
                <c:pt idx="3796">
                  <c:v>719.9</c:v>
                </c:pt>
                <c:pt idx="3797">
                  <c:v>720</c:v>
                </c:pt>
                <c:pt idx="3798">
                  <c:v>720.1</c:v>
                </c:pt>
                <c:pt idx="3799">
                  <c:v>720.2</c:v>
                </c:pt>
                <c:pt idx="3800">
                  <c:v>720.3</c:v>
                </c:pt>
                <c:pt idx="3801">
                  <c:v>720.4</c:v>
                </c:pt>
                <c:pt idx="3802">
                  <c:v>720.5</c:v>
                </c:pt>
                <c:pt idx="3803">
                  <c:v>720.6</c:v>
                </c:pt>
                <c:pt idx="3804">
                  <c:v>720.7</c:v>
                </c:pt>
                <c:pt idx="3805">
                  <c:v>720.8</c:v>
                </c:pt>
                <c:pt idx="3806">
                  <c:v>720.9</c:v>
                </c:pt>
                <c:pt idx="3807">
                  <c:v>721</c:v>
                </c:pt>
                <c:pt idx="3808">
                  <c:v>721.1</c:v>
                </c:pt>
                <c:pt idx="3809">
                  <c:v>721.2</c:v>
                </c:pt>
                <c:pt idx="3810">
                  <c:v>721.3</c:v>
                </c:pt>
                <c:pt idx="3811">
                  <c:v>721.4</c:v>
                </c:pt>
                <c:pt idx="3812">
                  <c:v>721.5</c:v>
                </c:pt>
                <c:pt idx="3813">
                  <c:v>721.6</c:v>
                </c:pt>
                <c:pt idx="3814">
                  <c:v>721.7</c:v>
                </c:pt>
                <c:pt idx="3815">
                  <c:v>721.8</c:v>
                </c:pt>
                <c:pt idx="3816">
                  <c:v>721.9</c:v>
                </c:pt>
                <c:pt idx="3817">
                  <c:v>722</c:v>
                </c:pt>
                <c:pt idx="3818">
                  <c:v>722.1</c:v>
                </c:pt>
                <c:pt idx="3819">
                  <c:v>722.2</c:v>
                </c:pt>
                <c:pt idx="3820">
                  <c:v>722.3</c:v>
                </c:pt>
                <c:pt idx="3821">
                  <c:v>722.4</c:v>
                </c:pt>
                <c:pt idx="3822">
                  <c:v>722.5</c:v>
                </c:pt>
                <c:pt idx="3823">
                  <c:v>722.6</c:v>
                </c:pt>
                <c:pt idx="3824">
                  <c:v>722.7</c:v>
                </c:pt>
                <c:pt idx="3825">
                  <c:v>722.8</c:v>
                </c:pt>
                <c:pt idx="3826">
                  <c:v>722.9</c:v>
                </c:pt>
                <c:pt idx="3827">
                  <c:v>723</c:v>
                </c:pt>
                <c:pt idx="3828">
                  <c:v>723.1</c:v>
                </c:pt>
                <c:pt idx="3829">
                  <c:v>723.2</c:v>
                </c:pt>
                <c:pt idx="3830">
                  <c:v>723.3</c:v>
                </c:pt>
                <c:pt idx="3831">
                  <c:v>723.4</c:v>
                </c:pt>
                <c:pt idx="3832">
                  <c:v>723.5</c:v>
                </c:pt>
                <c:pt idx="3833">
                  <c:v>723.6</c:v>
                </c:pt>
                <c:pt idx="3834">
                  <c:v>723.7</c:v>
                </c:pt>
                <c:pt idx="3835">
                  <c:v>723.8</c:v>
                </c:pt>
                <c:pt idx="3836">
                  <c:v>723.9</c:v>
                </c:pt>
                <c:pt idx="3837">
                  <c:v>724</c:v>
                </c:pt>
                <c:pt idx="3838">
                  <c:v>724.1</c:v>
                </c:pt>
                <c:pt idx="3839">
                  <c:v>724.2</c:v>
                </c:pt>
                <c:pt idx="3840">
                  <c:v>724.3</c:v>
                </c:pt>
                <c:pt idx="3841">
                  <c:v>724.4</c:v>
                </c:pt>
                <c:pt idx="3842">
                  <c:v>724.5</c:v>
                </c:pt>
                <c:pt idx="3843">
                  <c:v>724.6</c:v>
                </c:pt>
                <c:pt idx="3844">
                  <c:v>724.7</c:v>
                </c:pt>
                <c:pt idx="3845">
                  <c:v>724.8</c:v>
                </c:pt>
                <c:pt idx="3846">
                  <c:v>724.9</c:v>
                </c:pt>
                <c:pt idx="3847">
                  <c:v>725</c:v>
                </c:pt>
                <c:pt idx="3848">
                  <c:v>725.1</c:v>
                </c:pt>
                <c:pt idx="3849">
                  <c:v>725.2</c:v>
                </c:pt>
                <c:pt idx="3850">
                  <c:v>725.3</c:v>
                </c:pt>
                <c:pt idx="3851">
                  <c:v>725.4</c:v>
                </c:pt>
                <c:pt idx="3852">
                  <c:v>725.5</c:v>
                </c:pt>
                <c:pt idx="3853">
                  <c:v>725.6</c:v>
                </c:pt>
                <c:pt idx="3854">
                  <c:v>725.7</c:v>
                </c:pt>
                <c:pt idx="3855">
                  <c:v>725.8</c:v>
                </c:pt>
                <c:pt idx="3856">
                  <c:v>725.9</c:v>
                </c:pt>
                <c:pt idx="3857">
                  <c:v>726</c:v>
                </c:pt>
                <c:pt idx="3858">
                  <c:v>726.1</c:v>
                </c:pt>
                <c:pt idx="3859">
                  <c:v>726.2</c:v>
                </c:pt>
                <c:pt idx="3860">
                  <c:v>726.3</c:v>
                </c:pt>
                <c:pt idx="3861">
                  <c:v>726.4</c:v>
                </c:pt>
                <c:pt idx="3862">
                  <c:v>726.5</c:v>
                </c:pt>
                <c:pt idx="3863">
                  <c:v>726.6</c:v>
                </c:pt>
                <c:pt idx="3864">
                  <c:v>726.7</c:v>
                </c:pt>
                <c:pt idx="3865">
                  <c:v>726.8</c:v>
                </c:pt>
                <c:pt idx="3866">
                  <c:v>726.9</c:v>
                </c:pt>
                <c:pt idx="3867">
                  <c:v>727</c:v>
                </c:pt>
                <c:pt idx="3868">
                  <c:v>727.1</c:v>
                </c:pt>
                <c:pt idx="3869">
                  <c:v>727.2</c:v>
                </c:pt>
                <c:pt idx="3870">
                  <c:v>727.3</c:v>
                </c:pt>
                <c:pt idx="3871">
                  <c:v>727.4</c:v>
                </c:pt>
                <c:pt idx="3872">
                  <c:v>727.5</c:v>
                </c:pt>
                <c:pt idx="3873">
                  <c:v>727.6</c:v>
                </c:pt>
                <c:pt idx="3874">
                  <c:v>727.7</c:v>
                </c:pt>
                <c:pt idx="3875">
                  <c:v>727.8</c:v>
                </c:pt>
                <c:pt idx="3876">
                  <c:v>727.9</c:v>
                </c:pt>
                <c:pt idx="3877">
                  <c:v>728</c:v>
                </c:pt>
                <c:pt idx="3878">
                  <c:v>728.1</c:v>
                </c:pt>
                <c:pt idx="3879">
                  <c:v>728.2</c:v>
                </c:pt>
                <c:pt idx="3880">
                  <c:v>728.3</c:v>
                </c:pt>
                <c:pt idx="3881">
                  <c:v>728.4</c:v>
                </c:pt>
                <c:pt idx="3882">
                  <c:v>728.5</c:v>
                </c:pt>
                <c:pt idx="3883">
                  <c:v>728.6</c:v>
                </c:pt>
                <c:pt idx="3884">
                  <c:v>728.7</c:v>
                </c:pt>
                <c:pt idx="3885">
                  <c:v>728.8</c:v>
                </c:pt>
                <c:pt idx="3886">
                  <c:v>728.9</c:v>
                </c:pt>
                <c:pt idx="3887">
                  <c:v>729</c:v>
                </c:pt>
                <c:pt idx="3888">
                  <c:v>729.1</c:v>
                </c:pt>
                <c:pt idx="3889">
                  <c:v>729.2</c:v>
                </c:pt>
                <c:pt idx="3890">
                  <c:v>729.3</c:v>
                </c:pt>
                <c:pt idx="3891">
                  <c:v>729.4</c:v>
                </c:pt>
                <c:pt idx="3892">
                  <c:v>729.5</c:v>
                </c:pt>
                <c:pt idx="3893">
                  <c:v>729.6</c:v>
                </c:pt>
                <c:pt idx="3894">
                  <c:v>729.7</c:v>
                </c:pt>
                <c:pt idx="3895">
                  <c:v>729.8</c:v>
                </c:pt>
                <c:pt idx="3896">
                  <c:v>729.9</c:v>
                </c:pt>
                <c:pt idx="3897">
                  <c:v>730</c:v>
                </c:pt>
                <c:pt idx="3898">
                  <c:v>730.1</c:v>
                </c:pt>
                <c:pt idx="3899">
                  <c:v>730.2</c:v>
                </c:pt>
                <c:pt idx="3900">
                  <c:v>730.3</c:v>
                </c:pt>
                <c:pt idx="3901">
                  <c:v>730.4</c:v>
                </c:pt>
                <c:pt idx="3902">
                  <c:v>730.5</c:v>
                </c:pt>
                <c:pt idx="3903">
                  <c:v>730.6</c:v>
                </c:pt>
                <c:pt idx="3904">
                  <c:v>730.7</c:v>
                </c:pt>
                <c:pt idx="3905">
                  <c:v>730.8</c:v>
                </c:pt>
                <c:pt idx="3906">
                  <c:v>730.9</c:v>
                </c:pt>
                <c:pt idx="3907">
                  <c:v>731</c:v>
                </c:pt>
                <c:pt idx="3908">
                  <c:v>731.1</c:v>
                </c:pt>
                <c:pt idx="3909">
                  <c:v>731.2</c:v>
                </c:pt>
                <c:pt idx="3910">
                  <c:v>731.3</c:v>
                </c:pt>
                <c:pt idx="3911">
                  <c:v>731.4</c:v>
                </c:pt>
                <c:pt idx="3912">
                  <c:v>731.5</c:v>
                </c:pt>
                <c:pt idx="3913">
                  <c:v>731.6</c:v>
                </c:pt>
                <c:pt idx="3914">
                  <c:v>731.7</c:v>
                </c:pt>
                <c:pt idx="3915">
                  <c:v>731.8</c:v>
                </c:pt>
                <c:pt idx="3916">
                  <c:v>731.9</c:v>
                </c:pt>
                <c:pt idx="3917">
                  <c:v>732</c:v>
                </c:pt>
                <c:pt idx="3918">
                  <c:v>732.1</c:v>
                </c:pt>
                <c:pt idx="3919">
                  <c:v>732.2</c:v>
                </c:pt>
                <c:pt idx="3920">
                  <c:v>732.3</c:v>
                </c:pt>
                <c:pt idx="3921">
                  <c:v>732.4</c:v>
                </c:pt>
                <c:pt idx="3922">
                  <c:v>732.5</c:v>
                </c:pt>
                <c:pt idx="3923">
                  <c:v>732.6</c:v>
                </c:pt>
                <c:pt idx="3924">
                  <c:v>732.7</c:v>
                </c:pt>
                <c:pt idx="3925">
                  <c:v>732.8</c:v>
                </c:pt>
                <c:pt idx="3926">
                  <c:v>732.9</c:v>
                </c:pt>
                <c:pt idx="3927">
                  <c:v>733</c:v>
                </c:pt>
                <c:pt idx="3928">
                  <c:v>733.1</c:v>
                </c:pt>
                <c:pt idx="3929">
                  <c:v>733.2</c:v>
                </c:pt>
                <c:pt idx="3930">
                  <c:v>733.3</c:v>
                </c:pt>
                <c:pt idx="3931">
                  <c:v>733.4</c:v>
                </c:pt>
                <c:pt idx="3932">
                  <c:v>733.5</c:v>
                </c:pt>
                <c:pt idx="3933">
                  <c:v>733.6</c:v>
                </c:pt>
                <c:pt idx="3934">
                  <c:v>733.7</c:v>
                </c:pt>
                <c:pt idx="3935">
                  <c:v>733.8</c:v>
                </c:pt>
                <c:pt idx="3936">
                  <c:v>733.9</c:v>
                </c:pt>
                <c:pt idx="3937">
                  <c:v>734</c:v>
                </c:pt>
                <c:pt idx="3938">
                  <c:v>734.1</c:v>
                </c:pt>
                <c:pt idx="3939">
                  <c:v>734.2</c:v>
                </c:pt>
                <c:pt idx="3940">
                  <c:v>734.3</c:v>
                </c:pt>
                <c:pt idx="3941">
                  <c:v>734.4</c:v>
                </c:pt>
                <c:pt idx="3942">
                  <c:v>734.5</c:v>
                </c:pt>
                <c:pt idx="3943">
                  <c:v>734.6</c:v>
                </c:pt>
                <c:pt idx="3944">
                  <c:v>734.7</c:v>
                </c:pt>
                <c:pt idx="3945">
                  <c:v>734.8</c:v>
                </c:pt>
                <c:pt idx="3946">
                  <c:v>734.9</c:v>
                </c:pt>
                <c:pt idx="3947">
                  <c:v>735</c:v>
                </c:pt>
                <c:pt idx="3948">
                  <c:v>735.1</c:v>
                </c:pt>
                <c:pt idx="3949">
                  <c:v>735.2</c:v>
                </c:pt>
                <c:pt idx="3950">
                  <c:v>735.3</c:v>
                </c:pt>
                <c:pt idx="3951">
                  <c:v>735.4</c:v>
                </c:pt>
                <c:pt idx="3952">
                  <c:v>735.5</c:v>
                </c:pt>
                <c:pt idx="3953">
                  <c:v>735.6</c:v>
                </c:pt>
                <c:pt idx="3954">
                  <c:v>735.7</c:v>
                </c:pt>
                <c:pt idx="3955">
                  <c:v>735.8</c:v>
                </c:pt>
                <c:pt idx="3956">
                  <c:v>735.9</c:v>
                </c:pt>
                <c:pt idx="3957">
                  <c:v>736</c:v>
                </c:pt>
                <c:pt idx="3958">
                  <c:v>736.1</c:v>
                </c:pt>
                <c:pt idx="3959">
                  <c:v>736.2</c:v>
                </c:pt>
                <c:pt idx="3960">
                  <c:v>736.3</c:v>
                </c:pt>
                <c:pt idx="3961">
                  <c:v>736.4</c:v>
                </c:pt>
                <c:pt idx="3962">
                  <c:v>736.5</c:v>
                </c:pt>
                <c:pt idx="3963">
                  <c:v>736.6</c:v>
                </c:pt>
                <c:pt idx="3964">
                  <c:v>736.7</c:v>
                </c:pt>
                <c:pt idx="3965">
                  <c:v>736.8</c:v>
                </c:pt>
                <c:pt idx="3966">
                  <c:v>736.9</c:v>
                </c:pt>
                <c:pt idx="3967">
                  <c:v>737</c:v>
                </c:pt>
                <c:pt idx="3968">
                  <c:v>737.1</c:v>
                </c:pt>
                <c:pt idx="3969">
                  <c:v>737.2</c:v>
                </c:pt>
                <c:pt idx="3970">
                  <c:v>737.3</c:v>
                </c:pt>
                <c:pt idx="3971">
                  <c:v>737.4</c:v>
                </c:pt>
                <c:pt idx="3972">
                  <c:v>737.5</c:v>
                </c:pt>
                <c:pt idx="3973">
                  <c:v>737.6</c:v>
                </c:pt>
                <c:pt idx="3974">
                  <c:v>737.7</c:v>
                </c:pt>
                <c:pt idx="3975">
                  <c:v>737.8</c:v>
                </c:pt>
                <c:pt idx="3976">
                  <c:v>737.9</c:v>
                </c:pt>
                <c:pt idx="3977">
                  <c:v>738</c:v>
                </c:pt>
                <c:pt idx="3978">
                  <c:v>738.1</c:v>
                </c:pt>
                <c:pt idx="3979">
                  <c:v>738.2</c:v>
                </c:pt>
                <c:pt idx="3980">
                  <c:v>738.3</c:v>
                </c:pt>
                <c:pt idx="3981">
                  <c:v>738.4</c:v>
                </c:pt>
                <c:pt idx="3982">
                  <c:v>738.5</c:v>
                </c:pt>
                <c:pt idx="3983">
                  <c:v>738.6</c:v>
                </c:pt>
                <c:pt idx="3984">
                  <c:v>738.7</c:v>
                </c:pt>
                <c:pt idx="3985">
                  <c:v>738.8</c:v>
                </c:pt>
                <c:pt idx="3986">
                  <c:v>738.9</c:v>
                </c:pt>
                <c:pt idx="3987">
                  <c:v>739</c:v>
                </c:pt>
                <c:pt idx="3988">
                  <c:v>739.1</c:v>
                </c:pt>
                <c:pt idx="3989">
                  <c:v>739.2</c:v>
                </c:pt>
                <c:pt idx="3990">
                  <c:v>739.3</c:v>
                </c:pt>
                <c:pt idx="3991">
                  <c:v>739.4</c:v>
                </c:pt>
                <c:pt idx="3992">
                  <c:v>739.5</c:v>
                </c:pt>
                <c:pt idx="3993">
                  <c:v>739.6</c:v>
                </c:pt>
                <c:pt idx="3994">
                  <c:v>739.7</c:v>
                </c:pt>
                <c:pt idx="3995">
                  <c:v>739.8</c:v>
                </c:pt>
                <c:pt idx="3996">
                  <c:v>739.9</c:v>
                </c:pt>
                <c:pt idx="3997">
                  <c:v>740</c:v>
                </c:pt>
                <c:pt idx="3998">
                  <c:v>740.1</c:v>
                </c:pt>
                <c:pt idx="3999">
                  <c:v>740.2</c:v>
                </c:pt>
                <c:pt idx="4000">
                  <c:v>740.3</c:v>
                </c:pt>
                <c:pt idx="4001">
                  <c:v>740.4</c:v>
                </c:pt>
                <c:pt idx="4002">
                  <c:v>740.5</c:v>
                </c:pt>
                <c:pt idx="4003">
                  <c:v>740.6</c:v>
                </c:pt>
                <c:pt idx="4004">
                  <c:v>740.7</c:v>
                </c:pt>
                <c:pt idx="4005">
                  <c:v>740.8</c:v>
                </c:pt>
                <c:pt idx="4006">
                  <c:v>740.9</c:v>
                </c:pt>
                <c:pt idx="4007">
                  <c:v>741</c:v>
                </c:pt>
                <c:pt idx="4008">
                  <c:v>741.1</c:v>
                </c:pt>
                <c:pt idx="4009">
                  <c:v>741.2</c:v>
                </c:pt>
                <c:pt idx="4010">
                  <c:v>741.3</c:v>
                </c:pt>
                <c:pt idx="4011">
                  <c:v>741.4</c:v>
                </c:pt>
                <c:pt idx="4012">
                  <c:v>741.5</c:v>
                </c:pt>
                <c:pt idx="4013">
                  <c:v>741.6</c:v>
                </c:pt>
                <c:pt idx="4014">
                  <c:v>741.7</c:v>
                </c:pt>
                <c:pt idx="4015">
                  <c:v>741.8</c:v>
                </c:pt>
                <c:pt idx="4016">
                  <c:v>741.9</c:v>
                </c:pt>
                <c:pt idx="4017">
                  <c:v>742</c:v>
                </c:pt>
                <c:pt idx="4018">
                  <c:v>742.1</c:v>
                </c:pt>
                <c:pt idx="4019">
                  <c:v>742.2</c:v>
                </c:pt>
                <c:pt idx="4020">
                  <c:v>742.3</c:v>
                </c:pt>
                <c:pt idx="4021">
                  <c:v>742.4</c:v>
                </c:pt>
                <c:pt idx="4022">
                  <c:v>742.5</c:v>
                </c:pt>
                <c:pt idx="4023">
                  <c:v>742.6</c:v>
                </c:pt>
                <c:pt idx="4024">
                  <c:v>742.7</c:v>
                </c:pt>
                <c:pt idx="4025">
                  <c:v>742.8</c:v>
                </c:pt>
                <c:pt idx="4026">
                  <c:v>742.9</c:v>
                </c:pt>
                <c:pt idx="4027">
                  <c:v>743</c:v>
                </c:pt>
                <c:pt idx="4028">
                  <c:v>743.1</c:v>
                </c:pt>
                <c:pt idx="4029">
                  <c:v>743.2</c:v>
                </c:pt>
                <c:pt idx="4030">
                  <c:v>743.3</c:v>
                </c:pt>
                <c:pt idx="4031">
                  <c:v>743.4</c:v>
                </c:pt>
                <c:pt idx="4032">
                  <c:v>743.5</c:v>
                </c:pt>
                <c:pt idx="4033">
                  <c:v>743.6</c:v>
                </c:pt>
                <c:pt idx="4034">
                  <c:v>743.7</c:v>
                </c:pt>
                <c:pt idx="4035">
                  <c:v>743.8</c:v>
                </c:pt>
                <c:pt idx="4036">
                  <c:v>743.9</c:v>
                </c:pt>
                <c:pt idx="4037">
                  <c:v>744</c:v>
                </c:pt>
                <c:pt idx="4038">
                  <c:v>744.1</c:v>
                </c:pt>
                <c:pt idx="4039">
                  <c:v>744.2</c:v>
                </c:pt>
                <c:pt idx="4040">
                  <c:v>744.3</c:v>
                </c:pt>
                <c:pt idx="4041">
                  <c:v>744.4</c:v>
                </c:pt>
                <c:pt idx="4042">
                  <c:v>744.5</c:v>
                </c:pt>
                <c:pt idx="4043">
                  <c:v>744.6</c:v>
                </c:pt>
                <c:pt idx="4044">
                  <c:v>744.7</c:v>
                </c:pt>
                <c:pt idx="4045">
                  <c:v>744.8</c:v>
                </c:pt>
                <c:pt idx="4046">
                  <c:v>744.9</c:v>
                </c:pt>
                <c:pt idx="4047">
                  <c:v>745</c:v>
                </c:pt>
                <c:pt idx="4048">
                  <c:v>745.1</c:v>
                </c:pt>
                <c:pt idx="4049">
                  <c:v>745.2</c:v>
                </c:pt>
                <c:pt idx="4050">
                  <c:v>745.3</c:v>
                </c:pt>
                <c:pt idx="4051">
                  <c:v>745.4</c:v>
                </c:pt>
                <c:pt idx="4052">
                  <c:v>745.5</c:v>
                </c:pt>
                <c:pt idx="4053">
                  <c:v>745.6</c:v>
                </c:pt>
                <c:pt idx="4054">
                  <c:v>745.7</c:v>
                </c:pt>
                <c:pt idx="4055">
                  <c:v>745.8</c:v>
                </c:pt>
                <c:pt idx="4056">
                  <c:v>745.9</c:v>
                </c:pt>
                <c:pt idx="4057">
                  <c:v>746</c:v>
                </c:pt>
                <c:pt idx="4058">
                  <c:v>746.1</c:v>
                </c:pt>
                <c:pt idx="4059">
                  <c:v>746.2</c:v>
                </c:pt>
                <c:pt idx="4060">
                  <c:v>746.3</c:v>
                </c:pt>
                <c:pt idx="4061">
                  <c:v>746.4</c:v>
                </c:pt>
                <c:pt idx="4062">
                  <c:v>746.5</c:v>
                </c:pt>
                <c:pt idx="4063">
                  <c:v>746.6</c:v>
                </c:pt>
                <c:pt idx="4064">
                  <c:v>746.7</c:v>
                </c:pt>
                <c:pt idx="4065">
                  <c:v>746.8</c:v>
                </c:pt>
                <c:pt idx="4066">
                  <c:v>746.9</c:v>
                </c:pt>
                <c:pt idx="4067">
                  <c:v>747</c:v>
                </c:pt>
                <c:pt idx="4068">
                  <c:v>747.1</c:v>
                </c:pt>
                <c:pt idx="4069">
                  <c:v>747.2</c:v>
                </c:pt>
                <c:pt idx="4070">
                  <c:v>747.3</c:v>
                </c:pt>
                <c:pt idx="4071">
                  <c:v>747.4</c:v>
                </c:pt>
                <c:pt idx="4072">
                  <c:v>747.5</c:v>
                </c:pt>
                <c:pt idx="4073">
                  <c:v>747.6</c:v>
                </c:pt>
                <c:pt idx="4074">
                  <c:v>747.7</c:v>
                </c:pt>
                <c:pt idx="4075">
                  <c:v>747.8</c:v>
                </c:pt>
                <c:pt idx="4076">
                  <c:v>747.9</c:v>
                </c:pt>
                <c:pt idx="4077">
                  <c:v>748</c:v>
                </c:pt>
                <c:pt idx="4078">
                  <c:v>748.1</c:v>
                </c:pt>
                <c:pt idx="4079">
                  <c:v>748.2</c:v>
                </c:pt>
                <c:pt idx="4080">
                  <c:v>748.3</c:v>
                </c:pt>
                <c:pt idx="4081">
                  <c:v>748.4</c:v>
                </c:pt>
                <c:pt idx="4082">
                  <c:v>748.5</c:v>
                </c:pt>
                <c:pt idx="4083">
                  <c:v>748.6</c:v>
                </c:pt>
                <c:pt idx="4084">
                  <c:v>748.7</c:v>
                </c:pt>
                <c:pt idx="4085">
                  <c:v>748.8</c:v>
                </c:pt>
                <c:pt idx="4086">
                  <c:v>748.9</c:v>
                </c:pt>
                <c:pt idx="4087">
                  <c:v>749</c:v>
                </c:pt>
                <c:pt idx="4088">
                  <c:v>749.1</c:v>
                </c:pt>
                <c:pt idx="4089">
                  <c:v>749.2</c:v>
                </c:pt>
                <c:pt idx="4090">
                  <c:v>749.3</c:v>
                </c:pt>
                <c:pt idx="4091">
                  <c:v>749.4</c:v>
                </c:pt>
                <c:pt idx="4092">
                  <c:v>749.5</c:v>
                </c:pt>
                <c:pt idx="4093">
                  <c:v>749.6</c:v>
                </c:pt>
                <c:pt idx="4094">
                  <c:v>749.7</c:v>
                </c:pt>
                <c:pt idx="4095">
                  <c:v>749.8</c:v>
                </c:pt>
                <c:pt idx="4096">
                  <c:v>749.9</c:v>
                </c:pt>
                <c:pt idx="4097">
                  <c:v>750</c:v>
                </c:pt>
                <c:pt idx="4098">
                  <c:v>750.1</c:v>
                </c:pt>
                <c:pt idx="4099">
                  <c:v>750.2</c:v>
                </c:pt>
                <c:pt idx="4100">
                  <c:v>750.3</c:v>
                </c:pt>
                <c:pt idx="4101">
                  <c:v>750.4</c:v>
                </c:pt>
                <c:pt idx="4102">
                  <c:v>750.5</c:v>
                </c:pt>
                <c:pt idx="4103">
                  <c:v>750.6</c:v>
                </c:pt>
                <c:pt idx="4104">
                  <c:v>750.7</c:v>
                </c:pt>
                <c:pt idx="4105">
                  <c:v>750.8</c:v>
                </c:pt>
                <c:pt idx="4106">
                  <c:v>750.9</c:v>
                </c:pt>
                <c:pt idx="4107">
                  <c:v>751</c:v>
                </c:pt>
                <c:pt idx="4108">
                  <c:v>751.1</c:v>
                </c:pt>
                <c:pt idx="4109">
                  <c:v>751.2</c:v>
                </c:pt>
                <c:pt idx="4110">
                  <c:v>751.3</c:v>
                </c:pt>
                <c:pt idx="4111">
                  <c:v>751.4</c:v>
                </c:pt>
                <c:pt idx="4112">
                  <c:v>751.5</c:v>
                </c:pt>
                <c:pt idx="4113">
                  <c:v>751.6</c:v>
                </c:pt>
                <c:pt idx="4114">
                  <c:v>751.7</c:v>
                </c:pt>
                <c:pt idx="4115">
                  <c:v>751.8</c:v>
                </c:pt>
                <c:pt idx="4116">
                  <c:v>751.9</c:v>
                </c:pt>
                <c:pt idx="4117">
                  <c:v>752</c:v>
                </c:pt>
                <c:pt idx="4118">
                  <c:v>752.1</c:v>
                </c:pt>
                <c:pt idx="4119">
                  <c:v>752.2</c:v>
                </c:pt>
                <c:pt idx="4120">
                  <c:v>752.3</c:v>
                </c:pt>
                <c:pt idx="4121">
                  <c:v>752.4</c:v>
                </c:pt>
                <c:pt idx="4122">
                  <c:v>752.5</c:v>
                </c:pt>
                <c:pt idx="4123">
                  <c:v>752.6</c:v>
                </c:pt>
                <c:pt idx="4124">
                  <c:v>752.7</c:v>
                </c:pt>
                <c:pt idx="4125">
                  <c:v>752.8</c:v>
                </c:pt>
                <c:pt idx="4126">
                  <c:v>752.9</c:v>
                </c:pt>
                <c:pt idx="4127">
                  <c:v>753</c:v>
                </c:pt>
                <c:pt idx="4128">
                  <c:v>753.1</c:v>
                </c:pt>
                <c:pt idx="4129">
                  <c:v>753.2</c:v>
                </c:pt>
                <c:pt idx="4130">
                  <c:v>753.3</c:v>
                </c:pt>
                <c:pt idx="4131">
                  <c:v>753.4</c:v>
                </c:pt>
                <c:pt idx="4132">
                  <c:v>753.5</c:v>
                </c:pt>
                <c:pt idx="4133">
                  <c:v>753.6</c:v>
                </c:pt>
                <c:pt idx="4134">
                  <c:v>753.7</c:v>
                </c:pt>
                <c:pt idx="4135">
                  <c:v>753.8</c:v>
                </c:pt>
                <c:pt idx="4136">
                  <c:v>753.9</c:v>
                </c:pt>
                <c:pt idx="4137">
                  <c:v>754</c:v>
                </c:pt>
                <c:pt idx="4138">
                  <c:v>754.1</c:v>
                </c:pt>
                <c:pt idx="4139">
                  <c:v>754.2</c:v>
                </c:pt>
                <c:pt idx="4140">
                  <c:v>754.3</c:v>
                </c:pt>
                <c:pt idx="4141">
                  <c:v>754.4</c:v>
                </c:pt>
                <c:pt idx="4142">
                  <c:v>754.5</c:v>
                </c:pt>
                <c:pt idx="4143">
                  <c:v>754.6</c:v>
                </c:pt>
                <c:pt idx="4144">
                  <c:v>754.7</c:v>
                </c:pt>
                <c:pt idx="4145">
                  <c:v>754.8</c:v>
                </c:pt>
                <c:pt idx="4146">
                  <c:v>754.9</c:v>
                </c:pt>
                <c:pt idx="4147">
                  <c:v>755</c:v>
                </c:pt>
                <c:pt idx="4148">
                  <c:v>755.1</c:v>
                </c:pt>
                <c:pt idx="4149">
                  <c:v>755.2</c:v>
                </c:pt>
                <c:pt idx="4150">
                  <c:v>755.3</c:v>
                </c:pt>
                <c:pt idx="4151">
                  <c:v>755.4</c:v>
                </c:pt>
                <c:pt idx="4152">
                  <c:v>755.5</c:v>
                </c:pt>
                <c:pt idx="4153">
                  <c:v>755.6</c:v>
                </c:pt>
                <c:pt idx="4154">
                  <c:v>755.7</c:v>
                </c:pt>
                <c:pt idx="4155">
                  <c:v>755.8</c:v>
                </c:pt>
                <c:pt idx="4156">
                  <c:v>755.9</c:v>
                </c:pt>
                <c:pt idx="4157">
                  <c:v>756</c:v>
                </c:pt>
                <c:pt idx="4158">
                  <c:v>756.1</c:v>
                </c:pt>
                <c:pt idx="4159">
                  <c:v>756.2</c:v>
                </c:pt>
                <c:pt idx="4160">
                  <c:v>756.3</c:v>
                </c:pt>
                <c:pt idx="4161">
                  <c:v>756.4</c:v>
                </c:pt>
                <c:pt idx="4162">
                  <c:v>756.5</c:v>
                </c:pt>
                <c:pt idx="4163">
                  <c:v>756.6</c:v>
                </c:pt>
                <c:pt idx="4164">
                  <c:v>756.7</c:v>
                </c:pt>
                <c:pt idx="4165">
                  <c:v>756.8</c:v>
                </c:pt>
                <c:pt idx="4166">
                  <c:v>756.9</c:v>
                </c:pt>
                <c:pt idx="4167">
                  <c:v>757</c:v>
                </c:pt>
                <c:pt idx="4168">
                  <c:v>757.1</c:v>
                </c:pt>
                <c:pt idx="4169">
                  <c:v>757.2</c:v>
                </c:pt>
                <c:pt idx="4170">
                  <c:v>757.3</c:v>
                </c:pt>
                <c:pt idx="4171">
                  <c:v>757.4</c:v>
                </c:pt>
                <c:pt idx="4172">
                  <c:v>757.5</c:v>
                </c:pt>
                <c:pt idx="4173">
                  <c:v>757.6</c:v>
                </c:pt>
                <c:pt idx="4174">
                  <c:v>757.7</c:v>
                </c:pt>
                <c:pt idx="4175">
                  <c:v>757.8</c:v>
                </c:pt>
                <c:pt idx="4176">
                  <c:v>757.9</c:v>
                </c:pt>
                <c:pt idx="4177">
                  <c:v>758</c:v>
                </c:pt>
                <c:pt idx="4178">
                  <c:v>758.1</c:v>
                </c:pt>
                <c:pt idx="4179">
                  <c:v>758.2</c:v>
                </c:pt>
                <c:pt idx="4180">
                  <c:v>758.3</c:v>
                </c:pt>
                <c:pt idx="4181">
                  <c:v>758.4</c:v>
                </c:pt>
                <c:pt idx="4182">
                  <c:v>758.5</c:v>
                </c:pt>
                <c:pt idx="4183">
                  <c:v>758.6</c:v>
                </c:pt>
                <c:pt idx="4184">
                  <c:v>758.7</c:v>
                </c:pt>
                <c:pt idx="4185">
                  <c:v>758.8</c:v>
                </c:pt>
                <c:pt idx="4186">
                  <c:v>758.9</c:v>
                </c:pt>
                <c:pt idx="4187">
                  <c:v>759</c:v>
                </c:pt>
                <c:pt idx="4188">
                  <c:v>759.1</c:v>
                </c:pt>
                <c:pt idx="4189">
                  <c:v>759.2</c:v>
                </c:pt>
                <c:pt idx="4190">
                  <c:v>759.3</c:v>
                </c:pt>
                <c:pt idx="4191">
                  <c:v>759.4</c:v>
                </c:pt>
                <c:pt idx="4192">
                  <c:v>759.5</c:v>
                </c:pt>
                <c:pt idx="4193">
                  <c:v>759.6</c:v>
                </c:pt>
                <c:pt idx="4194">
                  <c:v>759.7</c:v>
                </c:pt>
                <c:pt idx="4195">
                  <c:v>759.8</c:v>
                </c:pt>
                <c:pt idx="4196">
                  <c:v>759.9</c:v>
                </c:pt>
                <c:pt idx="4197">
                  <c:v>760</c:v>
                </c:pt>
                <c:pt idx="4198">
                  <c:v>760.1</c:v>
                </c:pt>
                <c:pt idx="4199">
                  <c:v>760.2</c:v>
                </c:pt>
                <c:pt idx="4200">
                  <c:v>760.3</c:v>
                </c:pt>
                <c:pt idx="4201">
                  <c:v>760.4</c:v>
                </c:pt>
                <c:pt idx="4202">
                  <c:v>760.5</c:v>
                </c:pt>
                <c:pt idx="4203">
                  <c:v>760.6</c:v>
                </c:pt>
                <c:pt idx="4204">
                  <c:v>760.7</c:v>
                </c:pt>
                <c:pt idx="4205">
                  <c:v>760.8</c:v>
                </c:pt>
                <c:pt idx="4206">
                  <c:v>760.9</c:v>
                </c:pt>
                <c:pt idx="4207">
                  <c:v>761</c:v>
                </c:pt>
                <c:pt idx="4208">
                  <c:v>761.1</c:v>
                </c:pt>
                <c:pt idx="4209">
                  <c:v>761.2</c:v>
                </c:pt>
                <c:pt idx="4210">
                  <c:v>761.3</c:v>
                </c:pt>
                <c:pt idx="4211">
                  <c:v>761.4</c:v>
                </c:pt>
                <c:pt idx="4212">
                  <c:v>761.5</c:v>
                </c:pt>
                <c:pt idx="4213">
                  <c:v>761.6</c:v>
                </c:pt>
                <c:pt idx="4214">
                  <c:v>761.7</c:v>
                </c:pt>
                <c:pt idx="4215">
                  <c:v>761.8</c:v>
                </c:pt>
                <c:pt idx="4216">
                  <c:v>761.9</c:v>
                </c:pt>
                <c:pt idx="4217">
                  <c:v>762</c:v>
                </c:pt>
                <c:pt idx="4218">
                  <c:v>762.1</c:v>
                </c:pt>
                <c:pt idx="4219">
                  <c:v>762.2</c:v>
                </c:pt>
                <c:pt idx="4220">
                  <c:v>762.3</c:v>
                </c:pt>
                <c:pt idx="4221">
                  <c:v>762.4</c:v>
                </c:pt>
                <c:pt idx="4222">
                  <c:v>762.5</c:v>
                </c:pt>
                <c:pt idx="4223">
                  <c:v>762.6</c:v>
                </c:pt>
                <c:pt idx="4224">
                  <c:v>762.7</c:v>
                </c:pt>
                <c:pt idx="4225">
                  <c:v>762.8</c:v>
                </c:pt>
                <c:pt idx="4226">
                  <c:v>762.9</c:v>
                </c:pt>
                <c:pt idx="4227">
                  <c:v>763</c:v>
                </c:pt>
                <c:pt idx="4228">
                  <c:v>763.1</c:v>
                </c:pt>
                <c:pt idx="4229">
                  <c:v>763.2</c:v>
                </c:pt>
                <c:pt idx="4230">
                  <c:v>763.3</c:v>
                </c:pt>
                <c:pt idx="4231">
                  <c:v>763.4</c:v>
                </c:pt>
                <c:pt idx="4232">
                  <c:v>763.5</c:v>
                </c:pt>
                <c:pt idx="4233">
                  <c:v>763.6</c:v>
                </c:pt>
                <c:pt idx="4234">
                  <c:v>763.7</c:v>
                </c:pt>
                <c:pt idx="4235">
                  <c:v>763.8</c:v>
                </c:pt>
                <c:pt idx="4236">
                  <c:v>763.9</c:v>
                </c:pt>
                <c:pt idx="4237">
                  <c:v>764</c:v>
                </c:pt>
                <c:pt idx="4238">
                  <c:v>764.1</c:v>
                </c:pt>
                <c:pt idx="4239">
                  <c:v>764.2</c:v>
                </c:pt>
                <c:pt idx="4240">
                  <c:v>764.3</c:v>
                </c:pt>
                <c:pt idx="4241">
                  <c:v>764.4</c:v>
                </c:pt>
                <c:pt idx="4242">
                  <c:v>764.5</c:v>
                </c:pt>
                <c:pt idx="4243">
                  <c:v>764.6</c:v>
                </c:pt>
                <c:pt idx="4244">
                  <c:v>764.7</c:v>
                </c:pt>
                <c:pt idx="4245">
                  <c:v>764.8</c:v>
                </c:pt>
                <c:pt idx="4246">
                  <c:v>764.9</c:v>
                </c:pt>
                <c:pt idx="4247">
                  <c:v>765</c:v>
                </c:pt>
                <c:pt idx="4248">
                  <c:v>765.1</c:v>
                </c:pt>
                <c:pt idx="4249">
                  <c:v>765.2</c:v>
                </c:pt>
                <c:pt idx="4250">
                  <c:v>765.3</c:v>
                </c:pt>
                <c:pt idx="4251">
                  <c:v>765.4</c:v>
                </c:pt>
                <c:pt idx="4252">
                  <c:v>765.5</c:v>
                </c:pt>
                <c:pt idx="4253">
                  <c:v>765.6</c:v>
                </c:pt>
                <c:pt idx="4254">
                  <c:v>765.7</c:v>
                </c:pt>
                <c:pt idx="4255">
                  <c:v>765.8</c:v>
                </c:pt>
                <c:pt idx="4256">
                  <c:v>765.9</c:v>
                </c:pt>
                <c:pt idx="4257">
                  <c:v>766</c:v>
                </c:pt>
                <c:pt idx="4258">
                  <c:v>766.1</c:v>
                </c:pt>
                <c:pt idx="4259">
                  <c:v>766.2</c:v>
                </c:pt>
                <c:pt idx="4260">
                  <c:v>766.3</c:v>
                </c:pt>
                <c:pt idx="4261">
                  <c:v>766.4</c:v>
                </c:pt>
                <c:pt idx="4262">
                  <c:v>766.5</c:v>
                </c:pt>
                <c:pt idx="4263">
                  <c:v>766.6</c:v>
                </c:pt>
                <c:pt idx="4264">
                  <c:v>766.7</c:v>
                </c:pt>
                <c:pt idx="4265">
                  <c:v>766.8</c:v>
                </c:pt>
                <c:pt idx="4266">
                  <c:v>766.9</c:v>
                </c:pt>
                <c:pt idx="4267">
                  <c:v>767</c:v>
                </c:pt>
                <c:pt idx="4268">
                  <c:v>767.1</c:v>
                </c:pt>
                <c:pt idx="4269">
                  <c:v>767.2</c:v>
                </c:pt>
                <c:pt idx="4270">
                  <c:v>767.3</c:v>
                </c:pt>
                <c:pt idx="4271">
                  <c:v>767.4</c:v>
                </c:pt>
                <c:pt idx="4272">
                  <c:v>767.5</c:v>
                </c:pt>
                <c:pt idx="4273">
                  <c:v>767.6</c:v>
                </c:pt>
                <c:pt idx="4274">
                  <c:v>767.7</c:v>
                </c:pt>
                <c:pt idx="4275">
                  <c:v>767.8</c:v>
                </c:pt>
                <c:pt idx="4276">
                  <c:v>767.9</c:v>
                </c:pt>
                <c:pt idx="4277">
                  <c:v>768</c:v>
                </c:pt>
                <c:pt idx="4278">
                  <c:v>768.1</c:v>
                </c:pt>
                <c:pt idx="4279">
                  <c:v>768.2</c:v>
                </c:pt>
                <c:pt idx="4280">
                  <c:v>768.3</c:v>
                </c:pt>
                <c:pt idx="4281">
                  <c:v>768.4</c:v>
                </c:pt>
                <c:pt idx="4282">
                  <c:v>768.5</c:v>
                </c:pt>
                <c:pt idx="4283">
                  <c:v>768.6</c:v>
                </c:pt>
                <c:pt idx="4284">
                  <c:v>768.7</c:v>
                </c:pt>
                <c:pt idx="4285">
                  <c:v>768.8</c:v>
                </c:pt>
                <c:pt idx="4286">
                  <c:v>768.9</c:v>
                </c:pt>
                <c:pt idx="4287">
                  <c:v>769</c:v>
                </c:pt>
                <c:pt idx="4288">
                  <c:v>769.1</c:v>
                </c:pt>
                <c:pt idx="4289">
                  <c:v>769.2</c:v>
                </c:pt>
                <c:pt idx="4290">
                  <c:v>769.3</c:v>
                </c:pt>
                <c:pt idx="4291">
                  <c:v>769.4</c:v>
                </c:pt>
                <c:pt idx="4292">
                  <c:v>769.5</c:v>
                </c:pt>
                <c:pt idx="4293">
                  <c:v>769.6</c:v>
                </c:pt>
                <c:pt idx="4294">
                  <c:v>769.7</c:v>
                </c:pt>
                <c:pt idx="4295">
                  <c:v>769.8</c:v>
                </c:pt>
                <c:pt idx="4296">
                  <c:v>769.9</c:v>
                </c:pt>
                <c:pt idx="4297">
                  <c:v>770</c:v>
                </c:pt>
                <c:pt idx="4298">
                  <c:v>770.1</c:v>
                </c:pt>
                <c:pt idx="4299">
                  <c:v>770.2</c:v>
                </c:pt>
                <c:pt idx="4300">
                  <c:v>770.3</c:v>
                </c:pt>
                <c:pt idx="4301">
                  <c:v>770.4</c:v>
                </c:pt>
                <c:pt idx="4302">
                  <c:v>770.5</c:v>
                </c:pt>
                <c:pt idx="4303">
                  <c:v>770.6</c:v>
                </c:pt>
                <c:pt idx="4304">
                  <c:v>770.7</c:v>
                </c:pt>
                <c:pt idx="4305">
                  <c:v>770.8</c:v>
                </c:pt>
                <c:pt idx="4306">
                  <c:v>770.9</c:v>
                </c:pt>
                <c:pt idx="4307">
                  <c:v>771</c:v>
                </c:pt>
                <c:pt idx="4308">
                  <c:v>771.1</c:v>
                </c:pt>
                <c:pt idx="4309">
                  <c:v>771.2</c:v>
                </c:pt>
                <c:pt idx="4310">
                  <c:v>771.3</c:v>
                </c:pt>
                <c:pt idx="4311">
                  <c:v>771.4</c:v>
                </c:pt>
                <c:pt idx="4312">
                  <c:v>771.5</c:v>
                </c:pt>
                <c:pt idx="4313">
                  <c:v>771.6</c:v>
                </c:pt>
                <c:pt idx="4314">
                  <c:v>771.7</c:v>
                </c:pt>
                <c:pt idx="4315">
                  <c:v>771.8</c:v>
                </c:pt>
                <c:pt idx="4316">
                  <c:v>771.9</c:v>
                </c:pt>
                <c:pt idx="4317">
                  <c:v>772</c:v>
                </c:pt>
                <c:pt idx="4318">
                  <c:v>772.1</c:v>
                </c:pt>
                <c:pt idx="4319">
                  <c:v>772.2</c:v>
                </c:pt>
                <c:pt idx="4320">
                  <c:v>772.3</c:v>
                </c:pt>
                <c:pt idx="4321">
                  <c:v>772.4</c:v>
                </c:pt>
                <c:pt idx="4322">
                  <c:v>772.5</c:v>
                </c:pt>
                <c:pt idx="4323">
                  <c:v>772.6</c:v>
                </c:pt>
                <c:pt idx="4324">
                  <c:v>772.7</c:v>
                </c:pt>
                <c:pt idx="4325">
                  <c:v>772.8</c:v>
                </c:pt>
                <c:pt idx="4326">
                  <c:v>772.9</c:v>
                </c:pt>
                <c:pt idx="4327">
                  <c:v>773</c:v>
                </c:pt>
                <c:pt idx="4328">
                  <c:v>773.1</c:v>
                </c:pt>
                <c:pt idx="4329">
                  <c:v>773.2</c:v>
                </c:pt>
                <c:pt idx="4330">
                  <c:v>773.3</c:v>
                </c:pt>
                <c:pt idx="4331">
                  <c:v>773.4</c:v>
                </c:pt>
                <c:pt idx="4332">
                  <c:v>773.5</c:v>
                </c:pt>
                <c:pt idx="4333">
                  <c:v>773.6</c:v>
                </c:pt>
                <c:pt idx="4334">
                  <c:v>773.7</c:v>
                </c:pt>
                <c:pt idx="4335">
                  <c:v>773.8</c:v>
                </c:pt>
                <c:pt idx="4336">
                  <c:v>773.9</c:v>
                </c:pt>
                <c:pt idx="4337">
                  <c:v>774</c:v>
                </c:pt>
                <c:pt idx="4338">
                  <c:v>774.1</c:v>
                </c:pt>
                <c:pt idx="4339">
                  <c:v>774.2</c:v>
                </c:pt>
                <c:pt idx="4340">
                  <c:v>774.3</c:v>
                </c:pt>
                <c:pt idx="4341">
                  <c:v>774.4</c:v>
                </c:pt>
                <c:pt idx="4342">
                  <c:v>774.5</c:v>
                </c:pt>
                <c:pt idx="4343">
                  <c:v>774.6</c:v>
                </c:pt>
                <c:pt idx="4344">
                  <c:v>774.7</c:v>
                </c:pt>
                <c:pt idx="4345">
                  <c:v>774.8</c:v>
                </c:pt>
                <c:pt idx="4346">
                  <c:v>774.9</c:v>
                </c:pt>
                <c:pt idx="4347">
                  <c:v>775</c:v>
                </c:pt>
                <c:pt idx="4348">
                  <c:v>775.1</c:v>
                </c:pt>
                <c:pt idx="4349">
                  <c:v>775.2</c:v>
                </c:pt>
                <c:pt idx="4350">
                  <c:v>775.3</c:v>
                </c:pt>
                <c:pt idx="4351">
                  <c:v>775.4</c:v>
                </c:pt>
                <c:pt idx="4352">
                  <c:v>775.5</c:v>
                </c:pt>
                <c:pt idx="4353">
                  <c:v>775.6</c:v>
                </c:pt>
                <c:pt idx="4354">
                  <c:v>775.7</c:v>
                </c:pt>
                <c:pt idx="4355">
                  <c:v>775.8</c:v>
                </c:pt>
                <c:pt idx="4356">
                  <c:v>775.9</c:v>
                </c:pt>
                <c:pt idx="4357">
                  <c:v>776</c:v>
                </c:pt>
                <c:pt idx="4358">
                  <c:v>776.1</c:v>
                </c:pt>
                <c:pt idx="4359">
                  <c:v>776.2</c:v>
                </c:pt>
                <c:pt idx="4360">
                  <c:v>776.3</c:v>
                </c:pt>
                <c:pt idx="4361">
                  <c:v>776.4</c:v>
                </c:pt>
                <c:pt idx="4362">
                  <c:v>776.5</c:v>
                </c:pt>
                <c:pt idx="4363">
                  <c:v>776.6</c:v>
                </c:pt>
                <c:pt idx="4364">
                  <c:v>776.7</c:v>
                </c:pt>
                <c:pt idx="4365">
                  <c:v>776.8</c:v>
                </c:pt>
                <c:pt idx="4366">
                  <c:v>776.9</c:v>
                </c:pt>
                <c:pt idx="4367">
                  <c:v>777</c:v>
                </c:pt>
                <c:pt idx="4368">
                  <c:v>777.1</c:v>
                </c:pt>
                <c:pt idx="4369">
                  <c:v>777.2</c:v>
                </c:pt>
                <c:pt idx="4370">
                  <c:v>777.3</c:v>
                </c:pt>
                <c:pt idx="4371">
                  <c:v>777.4</c:v>
                </c:pt>
                <c:pt idx="4372">
                  <c:v>777.5</c:v>
                </c:pt>
                <c:pt idx="4373">
                  <c:v>777.6</c:v>
                </c:pt>
                <c:pt idx="4374">
                  <c:v>777.7</c:v>
                </c:pt>
                <c:pt idx="4375">
                  <c:v>777.8</c:v>
                </c:pt>
                <c:pt idx="4376">
                  <c:v>777.9</c:v>
                </c:pt>
                <c:pt idx="4377">
                  <c:v>778</c:v>
                </c:pt>
                <c:pt idx="4378">
                  <c:v>778.1</c:v>
                </c:pt>
                <c:pt idx="4379">
                  <c:v>778.2</c:v>
                </c:pt>
                <c:pt idx="4380">
                  <c:v>778.3</c:v>
                </c:pt>
                <c:pt idx="4381">
                  <c:v>778.4</c:v>
                </c:pt>
                <c:pt idx="4382">
                  <c:v>778.5</c:v>
                </c:pt>
                <c:pt idx="4383">
                  <c:v>778.6</c:v>
                </c:pt>
                <c:pt idx="4384">
                  <c:v>778.7</c:v>
                </c:pt>
                <c:pt idx="4385">
                  <c:v>778.8</c:v>
                </c:pt>
                <c:pt idx="4386">
                  <c:v>778.9</c:v>
                </c:pt>
                <c:pt idx="4387">
                  <c:v>779</c:v>
                </c:pt>
                <c:pt idx="4388">
                  <c:v>779.1</c:v>
                </c:pt>
                <c:pt idx="4389">
                  <c:v>779.2</c:v>
                </c:pt>
                <c:pt idx="4390">
                  <c:v>779.3</c:v>
                </c:pt>
                <c:pt idx="4391">
                  <c:v>779.4</c:v>
                </c:pt>
                <c:pt idx="4392">
                  <c:v>779.5</c:v>
                </c:pt>
                <c:pt idx="4393">
                  <c:v>779.6</c:v>
                </c:pt>
                <c:pt idx="4394">
                  <c:v>779.7</c:v>
                </c:pt>
                <c:pt idx="4395">
                  <c:v>779.8</c:v>
                </c:pt>
                <c:pt idx="4396">
                  <c:v>779.9</c:v>
                </c:pt>
                <c:pt idx="4397">
                  <c:v>780</c:v>
                </c:pt>
                <c:pt idx="4398">
                  <c:v>780.1</c:v>
                </c:pt>
                <c:pt idx="4399">
                  <c:v>780.2</c:v>
                </c:pt>
                <c:pt idx="4400">
                  <c:v>780.3</c:v>
                </c:pt>
                <c:pt idx="4401">
                  <c:v>780.4</c:v>
                </c:pt>
                <c:pt idx="4402">
                  <c:v>780.5</c:v>
                </c:pt>
                <c:pt idx="4403">
                  <c:v>780.6</c:v>
                </c:pt>
                <c:pt idx="4404">
                  <c:v>780.7</c:v>
                </c:pt>
                <c:pt idx="4405">
                  <c:v>780.8</c:v>
                </c:pt>
                <c:pt idx="4406">
                  <c:v>780.9</c:v>
                </c:pt>
                <c:pt idx="4407">
                  <c:v>781</c:v>
                </c:pt>
                <c:pt idx="4408">
                  <c:v>781.1</c:v>
                </c:pt>
                <c:pt idx="4409">
                  <c:v>781.2</c:v>
                </c:pt>
                <c:pt idx="4410">
                  <c:v>781.3</c:v>
                </c:pt>
                <c:pt idx="4411">
                  <c:v>781.4</c:v>
                </c:pt>
                <c:pt idx="4412">
                  <c:v>781.5</c:v>
                </c:pt>
                <c:pt idx="4413">
                  <c:v>781.6</c:v>
                </c:pt>
                <c:pt idx="4414">
                  <c:v>781.7</c:v>
                </c:pt>
                <c:pt idx="4415">
                  <c:v>781.8</c:v>
                </c:pt>
                <c:pt idx="4416">
                  <c:v>781.9</c:v>
                </c:pt>
                <c:pt idx="4417">
                  <c:v>782</c:v>
                </c:pt>
                <c:pt idx="4418">
                  <c:v>782.1</c:v>
                </c:pt>
                <c:pt idx="4419">
                  <c:v>782.2</c:v>
                </c:pt>
                <c:pt idx="4420">
                  <c:v>782.3</c:v>
                </c:pt>
                <c:pt idx="4421">
                  <c:v>782.4</c:v>
                </c:pt>
                <c:pt idx="4422">
                  <c:v>782.5</c:v>
                </c:pt>
                <c:pt idx="4423">
                  <c:v>782.6</c:v>
                </c:pt>
                <c:pt idx="4424">
                  <c:v>782.7</c:v>
                </c:pt>
                <c:pt idx="4425">
                  <c:v>782.8</c:v>
                </c:pt>
                <c:pt idx="4426">
                  <c:v>782.9</c:v>
                </c:pt>
                <c:pt idx="4427">
                  <c:v>783</c:v>
                </c:pt>
                <c:pt idx="4428">
                  <c:v>783.1</c:v>
                </c:pt>
                <c:pt idx="4429">
                  <c:v>783.2</c:v>
                </c:pt>
                <c:pt idx="4430">
                  <c:v>783.3</c:v>
                </c:pt>
                <c:pt idx="4431">
                  <c:v>783.4</c:v>
                </c:pt>
                <c:pt idx="4432">
                  <c:v>783.5</c:v>
                </c:pt>
                <c:pt idx="4433">
                  <c:v>783.6</c:v>
                </c:pt>
                <c:pt idx="4434">
                  <c:v>783.7</c:v>
                </c:pt>
                <c:pt idx="4435">
                  <c:v>783.8</c:v>
                </c:pt>
                <c:pt idx="4436">
                  <c:v>783.9</c:v>
                </c:pt>
                <c:pt idx="4437">
                  <c:v>784</c:v>
                </c:pt>
                <c:pt idx="4438">
                  <c:v>784.1</c:v>
                </c:pt>
                <c:pt idx="4439">
                  <c:v>784.2</c:v>
                </c:pt>
                <c:pt idx="4440">
                  <c:v>784.3</c:v>
                </c:pt>
                <c:pt idx="4441">
                  <c:v>784.4</c:v>
                </c:pt>
                <c:pt idx="4442">
                  <c:v>784.5</c:v>
                </c:pt>
                <c:pt idx="4443">
                  <c:v>784.6</c:v>
                </c:pt>
                <c:pt idx="4444">
                  <c:v>784.7</c:v>
                </c:pt>
                <c:pt idx="4445">
                  <c:v>784.8</c:v>
                </c:pt>
                <c:pt idx="4446">
                  <c:v>784.9</c:v>
                </c:pt>
                <c:pt idx="4447">
                  <c:v>785</c:v>
                </c:pt>
                <c:pt idx="4448">
                  <c:v>785.1</c:v>
                </c:pt>
                <c:pt idx="4449">
                  <c:v>785.2</c:v>
                </c:pt>
                <c:pt idx="4450">
                  <c:v>785.3</c:v>
                </c:pt>
                <c:pt idx="4451">
                  <c:v>785.4</c:v>
                </c:pt>
                <c:pt idx="4452">
                  <c:v>785.5</c:v>
                </c:pt>
                <c:pt idx="4453">
                  <c:v>785.6</c:v>
                </c:pt>
                <c:pt idx="4454">
                  <c:v>785.7</c:v>
                </c:pt>
                <c:pt idx="4455">
                  <c:v>785.8</c:v>
                </c:pt>
                <c:pt idx="4456">
                  <c:v>785.9</c:v>
                </c:pt>
                <c:pt idx="4457">
                  <c:v>786</c:v>
                </c:pt>
                <c:pt idx="4458">
                  <c:v>786.1</c:v>
                </c:pt>
                <c:pt idx="4459">
                  <c:v>786.2</c:v>
                </c:pt>
                <c:pt idx="4460">
                  <c:v>786.3</c:v>
                </c:pt>
                <c:pt idx="4461">
                  <c:v>786.4</c:v>
                </c:pt>
                <c:pt idx="4462">
                  <c:v>786.5</c:v>
                </c:pt>
                <c:pt idx="4463">
                  <c:v>786.6</c:v>
                </c:pt>
                <c:pt idx="4464">
                  <c:v>786.7</c:v>
                </c:pt>
                <c:pt idx="4465">
                  <c:v>786.8</c:v>
                </c:pt>
                <c:pt idx="4466">
                  <c:v>786.9</c:v>
                </c:pt>
                <c:pt idx="4467">
                  <c:v>787</c:v>
                </c:pt>
                <c:pt idx="4468">
                  <c:v>787.1</c:v>
                </c:pt>
                <c:pt idx="4469">
                  <c:v>787.2</c:v>
                </c:pt>
                <c:pt idx="4470">
                  <c:v>787.3</c:v>
                </c:pt>
                <c:pt idx="4471">
                  <c:v>787.4</c:v>
                </c:pt>
                <c:pt idx="4472">
                  <c:v>787.5</c:v>
                </c:pt>
                <c:pt idx="4473">
                  <c:v>787.6</c:v>
                </c:pt>
                <c:pt idx="4474">
                  <c:v>787.7</c:v>
                </c:pt>
                <c:pt idx="4475">
                  <c:v>787.8</c:v>
                </c:pt>
                <c:pt idx="4476">
                  <c:v>787.9</c:v>
                </c:pt>
                <c:pt idx="4477">
                  <c:v>788</c:v>
                </c:pt>
                <c:pt idx="4478">
                  <c:v>788.1</c:v>
                </c:pt>
                <c:pt idx="4479">
                  <c:v>788.2</c:v>
                </c:pt>
                <c:pt idx="4480">
                  <c:v>788.3</c:v>
                </c:pt>
                <c:pt idx="4481">
                  <c:v>788.4</c:v>
                </c:pt>
                <c:pt idx="4482">
                  <c:v>788.5</c:v>
                </c:pt>
                <c:pt idx="4483">
                  <c:v>788.6</c:v>
                </c:pt>
                <c:pt idx="4484">
                  <c:v>788.7</c:v>
                </c:pt>
                <c:pt idx="4485">
                  <c:v>788.8</c:v>
                </c:pt>
                <c:pt idx="4486">
                  <c:v>788.9</c:v>
                </c:pt>
                <c:pt idx="4487">
                  <c:v>789</c:v>
                </c:pt>
                <c:pt idx="4488">
                  <c:v>789.1</c:v>
                </c:pt>
                <c:pt idx="4489">
                  <c:v>789.2</c:v>
                </c:pt>
                <c:pt idx="4490">
                  <c:v>789.3</c:v>
                </c:pt>
                <c:pt idx="4491">
                  <c:v>789.4</c:v>
                </c:pt>
                <c:pt idx="4492">
                  <c:v>789.5</c:v>
                </c:pt>
                <c:pt idx="4493">
                  <c:v>789.6</c:v>
                </c:pt>
                <c:pt idx="4494">
                  <c:v>789.7</c:v>
                </c:pt>
                <c:pt idx="4495">
                  <c:v>789.8</c:v>
                </c:pt>
                <c:pt idx="4496">
                  <c:v>789.9</c:v>
                </c:pt>
                <c:pt idx="4497">
                  <c:v>790</c:v>
                </c:pt>
                <c:pt idx="4498">
                  <c:v>790.1</c:v>
                </c:pt>
                <c:pt idx="4499">
                  <c:v>790.2</c:v>
                </c:pt>
                <c:pt idx="4500">
                  <c:v>790.3</c:v>
                </c:pt>
                <c:pt idx="4501">
                  <c:v>790.4</c:v>
                </c:pt>
                <c:pt idx="4502">
                  <c:v>790.5</c:v>
                </c:pt>
                <c:pt idx="4503">
                  <c:v>790.6</c:v>
                </c:pt>
                <c:pt idx="4504">
                  <c:v>790.7</c:v>
                </c:pt>
                <c:pt idx="4505">
                  <c:v>790.8</c:v>
                </c:pt>
                <c:pt idx="4506">
                  <c:v>790.9</c:v>
                </c:pt>
                <c:pt idx="4507">
                  <c:v>791</c:v>
                </c:pt>
                <c:pt idx="4508">
                  <c:v>791.1</c:v>
                </c:pt>
                <c:pt idx="4509">
                  <c:v>791.2</c:v>
                </c:pt>
                <c:pt idx="4510">
                  <c:v>791.3</c:v>
                </c:pt>
                <c:pt idx="4511">
                  <c:v>791.4</c:v>
                </c:pt>
                <c:pt idx="4512">
                  <c:v>791.5</c:v>
                </c:pt>
                <c:pt idx="4513">
                  <c:v>791.6</c:v>
                </c:pt>
                <c:pt idx="4514">
                  <c:v>791.7</c:v>
                </c:pt>
                <c:pt idx="4515">
                  <c:v>791.8</c:v>
                </c:pt>
                <c:pt idx="4516">
                  <c:v>791.9</c:v>
                </c:pt>
                <c:pt idx="4517">
                  <c:v>792</c:v>
                </c:pt>
                <c:pt idx="4518">
                  <c:v>792.1</c:v>
                </c:pt>
                <c:pt idx="4519">
                  <c:v>792.2</c:v>
                </c:pt>
                <c:pt idx="4520">
                  <c:v>792.3</c:v>
                </c:pt>
                <c:pt idx="4521">
                  <c:v>792.4</c:v>
                </c:pt>
                <c:pt idx="4522">
                  <c:v>792.5</c:v>
                </c:pt>
                <c:pt idx="4523">
                  <c:v>792.6</c:v>
                </c:pt>
                <c:pt idx="4524">
                  <c:v>792.7</c:v>
                </c:pt>
                <c:pt idx="4525">
                  <c:v>792.8</c:v>
                </c:pt>
                <c:pt idx="4526">
                  <c:v>792.9</c:v>
                </c:pt>
                <c:pt idx="4527">
                  <c:v>793</c:v>
                </c:pt>
                <c:pt idx="4528">
                  <c:v>793.1</c:v>
                </c:pt>
                <c:pt idx="4529">
                  <c:v>793.2</c:v>
                </c:pt>
                <c:pt idx="4530">
                  <c:v>793.3</c:v>
                </c:pt>
                <c:pt idx="4531">
                  <c:v>793.4</c:v>
                </c:pt>
                <c:pt idx="4532">
                  <c:v>793.5</c:v>
                </c:pt>
                <c:pt idx="4533">
                  <c:v>793.6</c:v>
                </c:pt>
                <c:pt idx="4534">
                  <c:v>793.7</c:v>
                </c:pt>
                <c:pt idx="4535">
                  <c:v>793.8</c:v>
                </c:pt>
                <c:pt idx="4536">
                  <c:v>793.9</c:v>
                </c:pt>
                <c:pt idx="4537">
                  <c:v>794</c:v>
                </c:pt>
                <c:pt idx="4538">
                  <c:v>794.1</c:v>
                </c:pt>
                <c:pt idx="4539">
                  <c:v>794.2</c:v>
                </c:pt>
                <c:pt idx="4540">
                  <c:v>794.3</c:v>
                </c:pt>
                <c:pt idx="4541">
                  <c:v>794.4</c:v>
                </c:pt>
                <c:pt idx="4542">
                  <c:v>794.5</c:v>
                </c:pt>
                <c:pt idx="4543">
                  <c:v>794.6</c:v>
                </c:pt>
                <c:pt idx="4544">
                  <c:v>794.7</c:v>
                </c:pt>
                <c:pt idx="4545">
                  <c:v>794.8</c:v>
                </c:pt>
                <c:pt idx="4546">
                  <c:v>794.9</c:v>
                </c:pt>
                <c:pt idx="4547">
                  <c:v>795</c:v>
                </c:pt>
                <c:pt idx="4548">
                  <c:v>795.1</c:v>
                </c:pt>
                <c:pt idx="4549">
                  <c:v>795.2</c:v>
                </c:pt>
                <c:pt idx="4550">
                  <c:v>795.3</c:v>
                </c:pt>
                <c:pt idx="4551">
                  <c:v>795.4</c:v>
                </c:pt>
                <c:pt idx="4552">
                  <c:v>795.5</c:v>
                </c:pt>
                <c:pt idx="4553">
                  <c:v>795.6</c:v>
                </c:pt>
                <c:pt idx="4554">
                  <c:v>795.7</c:v>
                </c:pt>
                <c:pt idx="4555">
                  <c:v>795.8</c:v>
                </c:pt>
                <c:pt idx="4556">
                  <c:v>795.9</c:v>
                </c:pt>
                <c:pt idx="4557">
                  <c:v>796</c:v>
                </c:pt>
                <c:pt idx="4558">
                  <c:v>796.1</c:v>
                </c:pt>
                <c:pt idx="4559">
                  <c:v>796.2</c:v>
                </c:pt>
                <c:pt idx="4560">
                  <c:v>796.3</c:v>
                </c:pt>
                <c:pt idx="4561">
                  <c:v>796.4</c:v>
                </c:pt>
                <c:pt idx="4562">
                  <c:v>796.5</c:v>
                </c:pt>
                <c:pt idx="4563">
                  <c:v>796.6</c:v>
                </c:pt>
                <c:pt idx="4564">
                  <c:v>796.7</c:v>
                </c:pt>
                <c:pt idx="4565">
                  <c:v>796.8</c:v>
                </c:pt>
                <c:pt idx="4566">
                  <c:v>796.9</c:v>
                </c:pt>
                <c:pt idx="4567">
                  <c:v>797</c:v>
                </c:pt>
                <c:pt idx="4568">
                  <c:v>797.1</c:v>
                </c:pt>
                <c:pt idx="4569">
                  <c:v>797.2</c:v>
                </c:pt>
                <c:pt idx="4570">
                  <c:v>797.3</c:v>
                </c:pt>
                <c:pt idx="4571">
                  <c:v>797.4</c:v>
                </c:pt>
                <c:pt idx="4572">
                  <c:v>797.5</c:v>
                </c:pt>
                <c:pt idx="4573">
                  <c:v>797.6</c:v>
                </c:pt>
                <c:pt idx="4574">
                  <c:v>797.7</c:v>
                </c:pt>
                <c:pt idx="4575">
                  <c:v>797.8</c:v>
                </c:pt>
                <c:pt idx="4576">
                  <c:v>797.9</c:v>
                </c:pt>
                <c:pt idx="4577">
                  <c:v>798</c:v>
                </c:pt>
                <c:pt idx="4578">
                  <c:v>798.1</c:v>
                </c:pt>
                <c:pt idx="4579">
                  <c:v>798.2</c:v>
                </c:pt>
                <c:pt idx="4580">
                  <c:v>798.3</c:v>
                </c:pt>
                <c:pt idx="4581">
                  <c:v>798.4</c:v>
                </c:pt>
                <c:pt idx="4582">
                  <c:v>798.5</c:v>
                </c:pt>
                <c:pt idx="4583">
                  <c:v>798.6</c:v>
                </c:pt>
                <c:pt idx="4584">
                  <c:v>798.7</c:v>
                </c:pt>
                <c:pt idx="4585">
                  <c:v>798.8</c:v>
                </c:pt>
                <c:pt idx="4586">
                  <c:v>798.9</c:v>
                </c:pt>
                <c:pt idx="4587">
                  <c:v>799</c:v>
                </c:pt>
                <c:pt idx="4588">
                  <c:v>799.1</c:v>
                </c:pt>
                <c:pt idx="4589">
                  <c:v>799.2</c:v>
                </c:pt>
                <c:pt idx="4590">
                  <c:v>799.3</c:v>
                </c:pt>
                <c:pt idx="4591">
                  <c:v>799.4</c:v>
                </c:pt>
                <c:pt idx="4592">
                  <c:v>799.5</c:v>
                </c:pt>
                <c:pt idx="4593">
                  <c:v>799.6</c:v>
                </c:pt>
                <c:pt idx="4594">
                  <c:v>799.7</c:v>
                </c:pt>
                <c:pt idx="4595">
                  <c:v>799.8</c:v>
                </c:pt>
                <c:pt idx="4596">
                  <c:v>799.9</c:v>
                </c:pt>
                <c:pt idx="4597">
                  <c:v>800</c:v>
                </c:pt>
                <c:pt idx="4598">
                  <c:v>800.1</c:v>
                </c:pt>
                <c:pt idx="4599">
                  <c:v>800.2</c:v>
                </c:pt>
                <c:pt idx="4600">
                  <c:v>800.3</c:v>
                </c:pt>
                <c:pt idx="4601">
                  <c:v>800.4</c:v>
                </c:pt>
                <c:pt idx="4602">
                  <c:v>800.5</c:v>
                </c:pt>
                <c:pt idx="4603">
                  <c:v>800.6</c:v>
                </c:pt>
                <c:pt idx="4604">
                  <c:v>800.7</c:v>
                </c:pt>
                <c:pt idx="4605">
                  <c:v>800.8</c:v>
                </c:pt>
                <c:pt idx="4606">
                  <c:v>800.9</c:v>
                </c:pt>
                <c:pt idx="4607">
                  <c:v>801</c:v>
                </c:pt>
                <c:pt idx="4608">
                  <c:v>801.1</c:v>
                </c:pt>
                <c:pt idx="4609">
                  <c:v>801.2</c:v>
                </c:pt>
                <c:pt idx="4610">
                  <c:v>801.3</c:v>
                </c:pt>
                <c:pt idx="4611">
                  <c:v>801.4</c:v>
                </c:pt>
                <c:pt idx="4612">
                  <c:v>801.5</c:v>
                </c:pt>
                <c:pt idx="4613">
                  <c:v>801.6</c:v>
                </c:pt>
                <c:pt idx="4614">
                  <c:v>801.7</c:v>
                </c:pt>
                <c:pt idx="4615">
                  <c:v>801.8</c:v>
                </c:pt>
                <c:pt idx="4616">
                  <c:v>801.9</c:v>
                </c:pt>
                <c:pt idx="4617">
                  <c:v>802</c:v>
                </c:pt>
                <c:pt idx="4618">
                  <c:v>802.1</c:v>
                </c:pt>
                <c:pt idx="4619">
                  <c:v>802.2</c:v>
                </c:pt>
                <c:pt idx="4620">
                  <c:v>802.3</c:v>
                </c:pt>
                <c:pt idx="4621">
                  <c:v>802.4</c:v>
                </c:pt>
                <c:pt idx="4622">
                  <c:v>802.5</c:v>
                </c:pt>
                <c:pt idx="4623">
                  <c:v>802.6</c:v>
                </c:pt>
                <c:pt idx="4624">
                  <c:v>802.7</c:v>
                </c:pt>
                <c:pt idx="4625">
                  <c:v>802.8</c:v>
                </c:pt>
                <c:pt idx="4626">
                  <c:v>802.9</c:v>
                </c:pt>
                <c:pt idx="4627">
                  <c:v>803</c:v>
                </c:pt>
                <c:pt idx="4628">
                  <c:v>803.1</c:v>
                </c:pt>
                <c:pt idx="4629">
                  <c:v>803.2</c:v>
                </c:pt>
                <c:pt idx="4630">
                  <c:v>803.3</c:v>
                </c:pt>
                <c:pt idx="4631">
                  <c:v>803.4</c:v>
                </c:pt>
                <c:pt idx="4632">
                  <c:v>803.5</c:v>
                </c:pt>
                <c:pt idx="4633">
                  <c:v>803.6</c:v>
                </c:pt>
                <c:pt idx="4634">
                  <c:v>803.7</c:v>
                </c:pt>
                <c:pt idx="4635">
                  <c:v>803.8</c:v>
                </c:pt>
                <c:pt idx="4636">
                  <c:v>803.9</c:v>
                </c:pt>
                <c:pt idx="4637">
                  <c:v>804</c:v>
                </c:pt>
                <c:pt idx="4638">
                  <c:v>804.1</c:v>
                </c:pt>
                <c:pt idx="4639">
                  <c:v>804.2</c:v>
                </c:pt>
                <c:pt idx="4640">
                  <c:v>804.3</c:v>
                </c:pt>
                <c:pt idx="4641">
                  <c:v>804.4</c:v>
                </c:pt>
                <c:pt idx="4642">
                  <c:v>804.5</c:v>
                </c:pt>
                <c:pt idx="4643">
                  <c:v>804.6</c:v>
                </c:pt>
                <c:pt idx="4644">
                  <c:v>804.7</c:v>
                </c:pt>
                <c:pt idx="4645">
                  <c:v>804.8</c:v>
                </c:pt>
                <c:pt idx="4646">
                  <c:v>804.9</c:v>
                </c:pt>
                <c:pt idx="4647">
                  <c:v>805</c:v>
                </c:pt>
                <c:pt idx="4648">
                  <c:v>805.1</c:v>
                </c:pt>
                <c:pt idx="4649">
                  <c:v>805.2</c:v>
                </c:pt>
                <c:pt idx="4650">
                  <c:v>805.3</c:v>
                </c:pt>
                <c:pt idx="4651">
                  <c:v>805.4</c:v>
                </c:pt>
                <c:pt idx="4652">
                  <c:v>805.5</c:v>
                </c:pt>
                <c:pt idx="4653">
                  <c:v>805.6</c:v>
                </c:pt>
                <c:pt idx="4654">
                  <c:v>805.7</c:v>
                </c:pt>
                <c:pt idx="4655">
                  <c:v>805.8</c:v>
                </c:pt>
                <c:pt idx="4656">
                  <c:v>805.9</c:v>
                </c:pt>
                <c:pt idx="4657">
                  <c:v>806</c:v>
                </c:pt>
                <c:pt idx="4658">
                  <c:v>806.1</c:v>
                </c:pt>
                <c:pt idx="4659">
                  <c:v>806.2</c:v>
                </c:pt>
                <c:pt idx="4660">
                  <c:v>806.3</c:v>
                </c:pt>
                <c:pt idx="4661">
                  <c:v>806.4</c:v>
                </c:pt>
                <c:pt idx="4662">
                  <c:v>806.5</c:v>
                </c:pt>
                <c:pt idx="4663">
                  <c:v>806.6</c:v>
                </c:pt>
                <c:pt idx="4664">
                  <c:v>806.7</c:v>
                </c:pt>
                <c:pt idx="4665">
                  <c:v>806.8</c:v>
                </c:pt>
                <c:pt idx="4666">
                  <c:v>806.9</c:v>
                </c:pt>
                <c:pt idx="4667">
                  <c:v>807</c:v>
                </c:pt>
                <c:pt idx="4668">
                  <c:v>807.1</c:v>
                </c:pt>
                <c:pt idx="4669">
                  <c:v>807.2</c:v>
                </c:pt>
                <c:pt idx="4670">
                  <c:v>807.3</c:v>
                </c:pt>
                <c:pt idx="4671">
                  <c:v>807.4</c:v>
                </c:pt>
                <c:pt idx="4672">
                  <c:v>807.5</c:v>
                </c:pt>
                <c:pt idx="4673">
                  <c:v>807.6</c:v>
                </c:pt>
                <c:pt idx="4674">
                  <c:v>807.7</c:v>
                </c:pt>
                <c:pt idx="4675">
                  <c:v>807.8</c:v>
                </c:pt>
                <c:pt idx="4676">
                  <c:v>807.9</c:v>
                </c:pt>
                <c:pt idx="4677">
                  <c:v>808</c:v>
                </c:pt>
                <c:pt idx="4678">
                  <c:v>808.1</c:v>
                </c:pt>
                <c:pt idx="4679">
                  <c:v>808.2</c:v>
                </c:pt>
                <c:pt idx="4680">
                  <c:v>808.3</c:v>
                </c:pt>
                <c:pt idx="4681">
                  <c:v>808.4</c:v>
                </c:pt>
                <c:pt idx="4682">
                  <c:v>808.5</c:v>
                </c:pt>
                <c:pt idx="4683">
                  <c:v>808.6</c:v>
                </c:pt>
                <c:pt idx="4684">
                  <c:v>808.7</c:v>
                </c:pt>
                <c:pt idx="4685">
                  <c:v>808.8</c:v>
                </c:pt>
                <c:pt idx="4686">
                  <c:v>808.9</c:v>
                </c:pt>
                <c:pt idx="4687">
                  <c:v>809</c:v>
                </c:pt>
                <c:pt idx="4688">
                  <c:v>809.1</c:v>
                </c:pt>
                <c:pt idx="4689">
                  <c:v>809.2</c:v>
                </c:pt>
                <c:pt idx="4690">
                  <c:v>809.3</c:v>
                </c:pt>
                <c:pt idx="4691">
                  <c:v>809.4</c:v>
                </c:pt>
                <c:pt idx="4692">
                  <c:v>809.5</c:v>
                </c:pt>
                <c:pt idx="4693">
                  <c:v>809.6</c:v>
                </c:pt>
                <c:pt idx="4694">
                  <c:v>809.7</c:v>
                </c:pt>
                <c:pt idx="4695">
                  <c:v>809.8</c:v>
                </c:pt>
                <c:pt idx="4696">
                  <c:v>809.9</c:v>
                </c:pt>
                <c:pt idx="4697">
                  <c:v>810</c:v>
                </c:pt>
                <c:pt idx="4698">
                  <c:v>810.1</c:v>
                </c:pt>
                <c:pt idx="4699">
                  <c:v>810.2</c:v>
                </c:pt>
                <c:pt idx="4700">
                  <c:v>810.3</c:v>
                </c:pt>
                <c:pt idx="4701">
                  <c:v>810.4</c:v>
                </c:pt>
                <c:pt idx="4702">
                  <c:v>810.5</c:v>
                </c:pt>
                <c:pt idx="4703">
                  <c:v>810.6</c:v>
                </c:pt>
                <c:pt idx="4704">
                  <c:v>810.7</c:v>
                </c:pt>
                <c:pt idx="4705">
                  <c:v>810.8</c:v>
                </c:pt>
                <c:pt idx="4706">
                  <c:v>810.9</c:v>
                </c:pt>
                <c:pt idx="4707">
                  <c:v>811</c:v>
                </c:pt>
                <c:pt idx="4708">
                  <c:v>811.1</c:v>
                </c:pt>
                <c:pt idx="4709">
                  <c:v>811.2</c:v>
                </c:pt>
                <c:pt idx="4710">
                  <c:v>811.3</c:v>
                </c:pt>
                <c:pt idx="4711">
                  <c:v>811.4</c:v>
                </c:pt>
                <c:pt idx="4712">
                  <c:v>811.5</c:v>
                </c:pt>
                <c:pt idx="4713">
                  <c:v>811.6</c:v>
                </c:pt>
                <c:pt idx="4714">
                  <c:v>811.7</c:v>
                </c:pt>
                <c:pt idx="4715">
                  <c:v>811.8</c:v>
                </c:pt>
                <c:pt idx="4716">
                  <c:v>811.9</c:v>
                </c:pt>
                <c:pt idx="4717">
                  <c:v>812</c:v>
                </c:pt>
                <c:pt idx="4718">
                  <c:v>812.1</c:v>
                </c:pt>
                <c:pt idx="4719">
                  <c:v>812.2</c:v>
                </c:pt>
                <c:pt idx="4720">
                  <c:v>812.3</c:v>
                </c:pt>
                <c:pt idx="4721">
                  <c:v>812.4</c:v>
                </c:pt>
                <c:pt idx="4722">
                  <c:v>812.5</c:v>
                </c:pt>
                <c:pt idx="4723">
                  <c:v>812.6</c:v>
                </c:pt>
                <c:pt idx="4724">
                  <c:v>812.7</c:v>
                </c:pt>
                <c:pt idx="4725">
                  <c:v>812.8</c:v>
                </c:pt>
                <c:pt idx="4726">
                  <c:v>812.9</c:v>
                </c:pt>
                <c:pt idx="4727">
                  <c:v>813</c:v>
                </c:pt>
                <c:pt idx="4728">
                  <c:v>813.1</c:v>
                </c:pt>
                <c:pt idx="4729">
                  <c:v>813.2</c:v>
                </c:pt>
                <c:pt idx="4730">
                  <c:v>813.3</c:v>
                </c:pt>
                <c:pt idx="4731">
                  <c:v>813.4</c:v>
                </c:pt>
                <c:pt idx="4732">
                  <c:v>813.5</c:v>
                </c:pt>
                <c:pt idx="4733">
                  <c:v>813.6</c:v>
                </c:pt>
                <c:pt idx="4734">
                  <c:v>813.7</c:v>
                </c:pt>
                <c:pt idx="4735">
                  <c:v>813.8</c:v>
                </c:pt>
                <c:pt idx="4736">
                  <c:v>813.9</c:v>
                </c:pt>
                <c:pt idx="4737">
                  <c:v>814</c:v>
                </c:pt>
                <c:pt idx="4738">
                  <c:v>814.1</c:v>
                </c:pt>
                <c:pt idx="4739">
                  <c:v>814.2</c:v>
                </c:pt>
                <c:pt idx="4740">
                  <c:v>814.3</c:v>
                </c:pt>
                <c:pt idx="4741">
                  <c:v>814.4</c:v>
                </c:pt>
                <c:pt idx="4742">
                  <c:v>814.5</c:v>
                </c:pt>
                <c:pt idx="4743">
                  <c:v>814.6</c:v>
                </c:pt>
                <c:pt idx="4744">
                  <c:v>814.7</c:v>
                </c:pt>
                <c:pt idx="4745">
                  <c:v>814.8</c:v>
                </c:pt>
                <c:pt idx="4746">
                  <c:v>814.9</c:v>
                </c:pt>
                <c:pt idx="4747">
                  <c:v>815</c:v>
                </c:pt>
                <c:pt idx="4748">
                  <c:v>815.1</c:v>
                </c:pt>
                <c:pt idx="4749">
                  <c:v>815.2</c:v>
                </c:pt>
                <c:pt idx="4750">
                  <c:v>815.3</c:v>
                </c:pt>
                <c:pt idx="4751">
                  <c:v>815.4</c:v>
                </c:pt>
                <c:pt idx="4752">
                  <c:v>815.5</c:v>
                </c:pt>
                <c:pt idx="4753">
                  <c:v>815.6</c:v>
                </c:pt>
                <c:pt idx="4754">
                  <c:v>815.7</c:v>
                </c:pt>
                <c:pt idx="4755">
                  <c:v>815.8</c:v>
                </c:pt>
                <c:pt idx="4756">
                  <c:v>815.9</c:v>
                </c:pt>
                <c:pt idx="4757">
                  <c:v>816</c:v>
                </c:pt>
                <c:pt idx="4758">
                  <c:v>816.1</c:v>
                </c:pt>
                <c:pt idx="4759">
                  <c:v>816.2</c:v>
                </c:pt>
                <c:pt idx="4760">
                  <c:v>816.3</c:v>
                </c:pt>
                <c:pt idx="4761">
                  <c:v>816.4</c:v>
                </c:pt>
                <c:pt idx="4762">
                  <c:v>816.5</c:v>
                </c:pt>
                <c:pt idx="4763">
                  <c:v>816.6</c:v>
                </c:pt>
                <c:pt idx="4764">
                  <c:v>816.7</c:v>
                </c:pt>
                <c:pt idx="4765">
                  <c:v>816.8</c:v>
                </c:pt>
                <c:pt idx="4766">
                  <c:v>816.9</c:v>
                </c:pt>
                <c:pt idx="4767">
                  <c:v>817</c:v>
                </c:pt>
                <c:pt idx="4768">
                  <c:v>817.1</c:v>
                </c:pt>
                <c:pt idx="4769">
                  <c:v>817.2</c:v>
                </c:pt>
                <c:pt idx="4770">
                  <c:v>817.3</c:v>
                </c:pt>
                <c:pt idx="4771">
                  <c:v>817.4</c:v>
                </c:pt>
                <c:pt idx="4772">
                  <c:v>817.5</c:v>
                </c:pt>
                <c:pt idx="4773">
                  <c:v>817.6</c:v>
                </c:pt>
                <c:pt idx="4774">
                  <c:v>817.7</c:v>
                </c:pt>
                <c:pt idx="4775">
                  <c:v>817.8</c:v>
                </c:pt>
                <c:pt idx="4776">
                  <c:v>817.9</c:v>
                </c:pt>
                <c:pt idx="4777">
                  <c:v>818</c:v>
                </c:pt>
                <c:pt idx="4778">
                  <c:v>818.1</c:v>
                </c:pt>
                <c:pt idx="4779">
                  <c:v>818.2</c:v>
                </c:pt>
                <c:pt idx="4780">
                  <c:v>818.3</c:v>
                </c:pt>
                <c:pt idx="4781">
                  <c:v>818.4</c:v>
                </c:pt>
                <c:pt idx="4782">
                  <c:v>818.5</c:v>
                </c:pt>
                <c:pt idx="4783">
                  <c:v>818.6</c:v>
                </c:pt>
                <c:pt idx="4784">
                  <c:v>818.7</c:v>
                </c:pt>
                <c:pt idx="4785">
                  <c:v>818.8</c:v>
                </c:pt>
                <c:pt idx="4786">
                  <c:v>818.9</c:v>
                </c:pt>
                <c:pt idx="4787">
                  <c:v>819</c:v>
                </c:pt>
                <c:pt idx="4788">
                  <c:v>819.1</c:v>
                </c:pt>
                <c:pt idx="4789">
                  <c:v>819.2</c:v>
                </c:pt>
                <c:pt idx="4790">
                  <c:v>819.3</c:v>
                </c:pt>
                <c:pt idx="4791">
                  <c:v>819.4</c:v>
                </c:pt>
                <c:pt idx="4792">
                  <c:v>819.5</c:v>
                </c:pt>
                <c:pt idx="4793">
                  <c:v>819.6</c:v>
                </c:pt>
                <c:pt idx="4794">
                  <c:v>819.7</c:v>
                </c:pt>
                <c:pt idx="4795">
                  <c:v>819.8</c:v>
                </c:pt>
                <c:pt idx="4796">
                  <c:v>819.9</c:v>
                </c:pt>
                <c:pt idx="4797">
                  <c:v>820</c:v>
                </c:pt>
                <c:pt idx="4798">
                  <c:v>820.1</c:v>
                </c:pt>
                <c:pt idx="4799">
                  <c:v>820.2</c:v>
                </c:pt>
                <c:pt idx="4800">
                  <c:v>820.3</c:v>
                </c:pt>
                <c:pt idx="4801">
                  <c:v>820.4</c:v>
                </c:pt>
                <c:pt idx="4802">
                  <c:v>820.5</c:v>
                </c:pt>
                <c:pt idx="4803">
                  <c:v>820.6</c:v>
                </c:pt>
                <c:pt idx="4804">
                  <c:v>820.7</c:v>
                </c:pt>
                <c:pt idx="4805">
                  <c:v>820.8</c:v>
                </c:pt>
                <c:pt idx="4806">
                  <c:v>820.9</c:v>
                </c:pt>
                <c:pt idx="4807">
                  <c:v>821</c:v>
                </c:pt>
                <c:pt idx="4808">
                  <c:v>821.1</c:v>
                </c:pt>
                <c:pt idx="4809">
                  <c:v>821.2</c:v>
                </c:pt>
                <c:pt idx="4810">
                  <c:v>821.3</c:v>
                </c:pt>
                <c:pt idx="4811">
                  <c:v>821.4</c:v>
                </c:pt>
                <c:pt idx="4812">
                  <c:v>821.5</c:v>
                </c:pt>
                <c:pt idx="4813">
                  <c:v>821.6</c:v>
                </c:pt>
                <c:pt idx="4814">
                  <c:v>821.7</c:v>
                </c:pt>
                <c:pt idx="4815">
                  <c:v>821.8</c:v>
                </c:pt>
                <c:pt idx="4816">
                  <c:v>821.9</c:v>
                </c:pt>
                <c:pt idx="4817">
                  <c:v>822</c:v>
                </c:pt>
                <c:pt idx="4818">
                  <c:v>822.1</c:v>
                </c:pt>
                <c:pt idx="4819">
                  <c:v>822.2</c:v>
                </c:pt>
                <c:pt idx="4820">
                  <c:v>822.3</c:v>
                </c:pt>
                <c:pt idx="4821">
                  <c:v>822.4</c:v>
                </c:pt>
                <c:pt idx="4822">
                  <c:v>822.5</c:v>
                </c:pt>
                <c:pt idx="4823">
                  <c:v>822.6</c:v>
                </c:pt>
                <c:pt idx="4824">
                  <c:v>822.7</c:v>
                </c:pt>
                <c:pt idx="4825">
                  <c:v>822.8</c:v>
                </c:pt>
                <c:pt idx="4826">
                  <c:v>822.9</c:v>
                </c:pt>
                <c:pt idx="4827">
                  <c:v>823</c:v>
                </c:pt>
                <c:pt idx="4828">
                  <c:v>823.1</c:v>
                </c:pt>
                <c:pt idx="4829">
                  <c:v>823.2</c:v>
                </c:pt>
                <c:pt idx="4830">
                  <c:v>823.3</c:v>
                </c:pt>
                <c:pt idx="4831">
                  <c:v>823.4</c:v>
                </c:pt>
                <c:pt idx="4832">
                  <c:v>823.5</c:v>
                </c:pt>
                <c:pt idx="4833">
                  <c:v>823.6</c:v>
                </c:pt>
                <c:pt idx="4834">
                  <c:v>823.7</c:v>
                </c:pt>
                <c:pt idx="4835">
                  <c:v>823.8</c:v>
                </c:pt>
                <c:pt idx="4836">
                  <c:v>823.9</c:v>
                </c:pt>
                <c:pt idx="4837">
                  <c:v>824</c:v>
                </c:pt>
                <c:pt idx="4838">
                  <c:v>824.1</c:v>
                </c:pt>
                <c:pt idx="4839">
                  <c:v>824.2</c:v>
                </c:pt>
                <c:pt idx="4840">
                  <c:v>824.3</c:v>
                </c:pt>
                <c:pt idx="4841">
                  <c:v>824.4</c:v>
                </c:pt>
                <c:pt idx="4842">
                  <c:v>824.5</c:v>
                </c:pt>
                <c:pt idx="4843">
                  <c:v>824.6</c:v>
                </c:pt>
                <c:pt idx="4844">
                  <c:v>824.7</c:v>
                </c:pt>
                <c:pt idx="4845">
                  <c:v>824.8</c:v>
                </c:pt>
                <c:pt idx="4846">
                  <c:v>824.9</c:v>
                </c:pt>
                <c:pt idx="4847">
                  <c:v>825</c:v>
                </c:pt>
                <c:pt idx="4848">
                  <c:v>825.1</c:v>
                </c:pt>
                <c:pt idx="4849">
                  <c:v>825.2</c:v>
                </c:pt>
                <c:pt idx="4850">
                  <c:v>825.3</c:v>
                </c:pt>
                <c:pt idx="4851">
                  <c:v>825.4</c:v>
                </c:pt>
                <c:pt idx="4852">
                  <c:v>825.5</c:v>
                </c:pt>
                <c:pt idx="4853">
                  <c:v>825.6</c:v>
                </c:pt>
                <c:pt idx="4854">
                  <c:v>825.7</c:v>
                </c:pt>
                <c:pt idx="4855">
                  <c:v>825.8</c:v>
                </c:pt>
                <c:pt idx="4856">
                  <c:v>825.9</c:v>
                </c:pt>
                <c:pt idx="4857">
                  <c:v>826</c:v>
                </c:pt>
                <c:pt idx="4858">
                  <c:v>826.1</c:v>
                </c:pt>
                <c:pt idx="4859">
                  <c:v>826.2</c:v>
                </c:pt>
                <c:pt idx="4860">
                  <c:v>826.3</c:v>
                </c:pt>
                <c:pt idx="4861">
                  <c:v>826.4</c:v>
                </c:pt>
                <c:pt idx="4862">
                  <c:v>826.5</c:v>
                </c:pt>
                <c:pt idx="4863">
                  <c:v>826.6</c:v>
                </c:pt>
                <c:pt idx="4864">
                  <c:v>826.7</c:v>
                </c:pt>
                <c:pt idx="4865">
                  <c:v>826.8</c:v>
                </c:pt>
                <c:pt idx="4866">
                  <c:v>826.9</c:v>
                </c:pt>
                <c:pt idx="4867">
                  <c:v>827</c:v>
                </c:pt>
                <c:pt idx="4868">
                  <c:v>827.1</c:v>
                </c:pt>
                <c:pt idx="4869">
                  <c:v>827.2</c:v>
                </c:pt>
                <c:pt idx="4870">
                  <c:v>827.3</c:v>
                </c:pt>
                <c:pt idx="4871">
                  <c:v>827.4</c:v>
                </c:pt>
                <c:pt idx="4872">
                  <c:v>827.5</c:v>
                </c:pt>
                <c:pt idx="4873">
                  <c:v>827.6</c:v>
                </c:pt>
                <c:pt idx="4874">
                  <c:v>827.7</c:v>
                </c:pt>
                <c:pt idx="4875">
                  <c:v>827.8</c:v>
                </c:pt>
                <c:pt idx="4876">
                  <c:v>827.9</c:v>
                </c:pt>
                <c:pt idx="4877">
                  <c:v>828</c:v>
                </c:pt>
                <c:pt idx="4878">
                  <c:v>828.1</c:v>
                </c:pt>
                <c:pt idx="4879">
                  <c:v>828.2</c:v>
                </c:pt>
                <c:pt idx="4880">
                  <c:v>828.3</c:v>
                </c:pt>
                <c:pt idx="4881">
                  <c:v>828.4</c:v>
                </c:pt>
                <c:pt idx="4882">
                  <c:v>828.5</c:v>
                </c:pt>
                <c:pt idx="4883">
                  <c:v>828.6</c:v>
                </c:pt>
                <c:pt idx="4884">
                  <c:v>828.7</c:v>
                </c:pt>
                <c:pt idx="4885">
                  <c:v>828.8</c:v>
                </c:pt>
                <c:pt idx="4886">
                  <c:v>828.9</c:v>
                </c:pt>
                <c:pt idx="4887">
                  <c:v>829</c:v>
                </c:pt>
                <c:pt idx="4888">
                  <c:v>829.1</c:v>
                </c:pt>
                <c:pt idx="4889">
                  <c:v>829.2</c:v>
                </c:pt>
                <c:pt idx="4890">
                  <c:v>829.3</c:v>
                </c:pt>
                <c:pt idx="4891">
                  <c:v>829.4</c:v>
                </c:pt>
                <c:pt idx="4892">
                  <c:v>829.5</c:v>
                </c:pt>
                <c:pt idx="4893">
                  <c:v>829.6</c:v>
                </c:pt>
                <c:pt idx="4894">
                  <c:v>829.7</c:v>
                </c:pt>
                <c:pt idx="4895">
                  <c:v>829.8</c:v>
                </c:pt>
                <c:pt idx="4896">
                  <c:v>829.9</c:v>
                </c:pt>
                <c:pt idx="4897">
                  <c:v>830</c:v>
                </c:pt>
                <c:pt idx="4898">
                  <c:v>830.1</c:v>
                </c:pt>
                <c:pt idx="4899">
                  <c:v>830.2</c:v>
                </c:pt>
                <c:pt idx="4900">
                  <c:v>830.3</c:v>
                </c:pt>
                <c:pt idx="4901">
                  <c:v>830.4</c:v>
                </c:pt>
                <c:pt idx="4902">
                  <c:v>830.5</c:v>
                </c:pt>
                <c:pt idx="4903">
                  <c:v>830.6</c:v>
                </c:pt>
                <c:pt idx="4904">
                  <c:v>830.7</c:v>
                </c:pt>
                <c:pt idx="4905">
                  <c:v>830.8</c:v>
                </c:pt>
                <c:pt idx="4906">
                  <c:v>830.9</c:v>
                </c:pt>
                <c:pt idx="4907">
                  <c:v>831</c:v>
                </c:pt>
                <c:pt idx="4908">
                  <c:v>831.1</c:v>
                </c:pt>
                <c:pt idx="4909">
                  <c:v>831.2</c:v>
                </c:pt>
                <c:pt idx="4910">
                  <c:v>831.3</c:v>
                </c:pt>
                <c:pt idx="4911">
                  <c:v>831.4</c:v>
                </c:pt>
                <c:pt idx="4912">
                  <c:v>831.5</c:v>
                </c:pt>
                <c:pt idx="4913">
                  <c:v>831.6</c:v>
                </c:pt>
                <c:pt idx="4914">
                  <c:v>831.7</c:v>
                </c:pt>
                <c:pt idx="4915">
                  <c:v>831.8</c:v>
                </c:pt>
                <c:pt idx="4916">
                  <c:v>831.9</c:v>
                </c:pt>
                <c:pt idx="4917">
                  <c:v>832</c:v>
                </c:pt>
                <c:pt idx="4918">
                  <c:v>832.1</c:v>
                </c:pt>
                <c:pt idx="4919">
                  <c:v>832.2</c:v>
                </c:pt>
                <c:pt idx="4920">
                  <c:v>832.3</c:v>
                </c:pt>
                <c:pt idx="4921">
                  <c:v>832.4</c:v>
                </c:pt>
                <c:pt idx="4922">
                  <c:v>832.5</c:v>
                </c:pt>
                <c:pt idx="4923">
                  <c:v>832.6</c:v>
                </c:pt>
                <c:pt idx="4924">
                  <c:v>832.7</c:v>
                </c:pt>
                <c:pt idx="4925">
                  <c:v>832.8</c:v>
                </c:pt>
                <c:pt idx="4926">
                  <c:v>832.9</c:v>
                </c:pt>
                <c:pt idx="4927">
                  <c:v>833</c:v>
                </c:pt>
                <c:pt idx="4928">
                  <c:v>833.1</c:v>
                </c:pt>
                <c:pt idx="4929">
                  <c:v>833.2</c:v>
                </c:pt>
                <c:pt idx="4930">
                  <c:v>833.3</c:v>
                </c:pt>
                <c:pt idx="4931">
                  <c:v>833.4</c:v>
                </c:pt>
                <c:pt idx="4932">
                  <c:v>833.5</c:v>
                </c:pt>
                <c:pt idx="4933">
                  <c:v>833.6</c:v>
                </c:pt>
                <c:pt idx="4934">
                  <c:v>833.7</c:v>
                </c:pt>
                <c:pt idx="4935">
                  <c:v>833.8</c:v>
                </c:pt>
                <c:pt idx="4936">
                  <c:v>833.9</c:v>
                </c:pt>
                <c:pt idx="4937">
                  <c:v>834</c:v>
                </c:pt>
                <c:pt idx="4938">
                  <c:v>834.1</c:v>
                </c:pt>
                <c:pt idx="4939">
                  <c:v>834.2</c:v>
                </c:pt>
                <c:pt idx="4940">
                  <c:v>834.3</c:v>
                </c:pt>
                <c:pt idx="4941">
                  <c:v>834.4</c:v>
                </c:pt>
                <c:pt idx="4942">
                  <c:v>834.5</c:v>
                </c:pt>
                <c:pt idx="4943">
                  <c:v>834.6</c:v>
                </c:pt>
                <c:pt idx="4944">
                  <c:v>834.7</c:v>
                </c:pt>
                <c:pt idx="4945">
                  <c:v>834.8</c:v>
                </c:pt>
                <c:pt idx="4946">
                  <c:v>834.9</c:v>
                </c:pt>
                <c:pt idx="4947">
                  <c:v>835</c:v>
                </c:pt>
                <c:pt idx="4948">
                  <c:v>835.1</c:v>
                </c:pt>
                <c:pt idx="4949">
                  <c:v>835.2</c:v>
                </c:pt>
                <c:pt idx="4950">
                  <c:v>835.3</c:v>
                </c:pt>
                <c:pt idx="4951">
                  <c:v>835.4</c:v>
                </c:pt>
                <c:pt idx="4952">
                  <c:v>835.5</c:v>
                </c:pt>
                <c:pt idx="4953">
                  <c:v>835.6</c:v>
                </c:pt>
                <c:pt idx="4954">
                  <c:v>835.7</c:v>
                </c:pt>
                <c:pt idx="4955">
                  <c:v>835.8</c:v>
                </c:pt>
                <c:pt idx="4956">
                  <c:v>835.9</c:v>
                </c:pt>
                <c:pt idx="4957">
                  <c:v>836</c:v>
                </c:pt>
                <c:pt idx="4958">
                  <c:v>836.1</c:v>
                </c:pt>
                <c:pt idx="4959">
                  <c:v>836.2</c:v>
                </c:pt>
                <c:pt idx="4960">
                  <c:v>836.3</c:v>
                </c:pt>
                <c:pt idx="4961">
                  <c:v>836.4</c:v>
                </c:pt>
                <c:pt idx="4962">
                  <c:v>836.5</c:v>
                </c:pt>
                <c:pt idx="4963">
                  <c:v>836.6</c:v>
                </c:pt>
                <c:pt idx="4964">
                  <c:v>836.7</c:v>
                </c:pt>
                <c:pt idx="4965">
                  <c:v>836.8</c:v>
                </c:pt>
                <c:pt idx="4966">
                  <c:v>836.9</c:v>
                </c:pt>
                <c:pt idx="4967">
                  <c:v>837</c:v>
                </c:pt>
                <c:pt idx="4968">
                  <c:v>837.1</c:v>
                </c:pt>
                <c:pt idx="4969">
                  <c:v>837.2</c:v>
                </c:pt>
                <c:pt idx="4970">
                  <c:v>837.3</c:v>
                </c:pt>
                <c:pt idx="4971">
                  <c:v>837.4</c:v>
                </c:pt>
                <c:pt idx="4972">
                  <c:v>837.5</c:v>
                </c:pt>
                <c:pt idx="4973">
                  <c:v>837.6</c:v>
                </c:pt>
                <c:pt idx="4974">
                  <c:v>837.7</c:v>
                </c:pt>
                <c:pt idx="4975">
                  <c:v>837.8</c:v>
                </c:pt>
                <c:pt idx="4976">
                  <c:v>837.9</c:v>
                </c:pt>
                <c:pt idx="4977">
                  <c:v>838</c:v>
                </c:pt>
                <c:pt idx="4978">
                  <c:v>838.1</c:v>
                </c:pt>
                <c:pt idx="4979">
                  <c:v>838.2</c:v>
                </c:pt>
                <c:pt idx="4980">
                  <c:v>838.3</c:v>
                </c:pt>
                <c:pt idx="4981">
                  <c:v>838.4</c:v>
                </c:pt>
                <c:pt idx="4982">
                  <c:v>838.5</c:v>
                </c:pt>
                <c:pt idx="4983">
                  <c:v>838.6</c:v>
                </c:pt>
                <c:pt idx="4984">
                  <c:v>838.7</c:v>
                </c:pt>
                <c:pt idx="4985">
                  <c:v>838.8</c:v>
                </c:pt>
                <c:pt idx="4986">
                  <c:v>838.9</c:v>
                </c:pt>
                <c:pt idx="4987">
                  <c:v>839</c:v>
                </c:pt>
                <c:pt idx="4988">
                  <c:v>839.1</c:v>
                </c:pt>
                <c:pt idx="4989">
                  <c:v>839.2</c:v>
                </c:pt>
                <c:pt idx="4990">
                  <c:v>839.3</c:v>
                </c:pt>
                <c:pt idx="4991">
                  <c:v>839.4</c:v>
                </c:pt>
                <c:pt idx="4992">
                  <c:v>839.5</c:v>
                </c:pt>
                <c:pt idx="4993">
                  <c:v>839.6</c:v>
                </c:pt>
                <c:pt idx="4994">
                  <c:v>839.7</c:v>
                </c:pt>
                <c:pt idx="4995">
                  <c:v>839.8</c:v>
                </c:pt>
                <c:pt idx="4996">
                  <c:v>839.9</c:v>
                </c:pt>
                <c:pt idx="4997">
                  <c:v>840</c:v>
                </c:pt>
                <c:pt idx="4998">
                  <c:v>840.1</c:v>
                </c:pt>
                <c:pt idx="4999">
                  <c:v>840.2</c:v>
                </c:pt>
                <c:pt idx="5000">
                  <c:v>840.3</c:v>
                </c:pt>
                <c:pt idx="5001">
                  <c:v>840.4</c:v>
                </c:pt>
                <c:pt idx="5002">
                  <c:v>840.5</c:v>
                </c:pt>
                <c:pt idx="5003">
                  <c:v>840.6</c:v>
                </c:pt>
                <c:pt idx="5004">
                  <c:v>840.7</c:v>
                </c:pt>
                <c:pt idx="5005">
                  <c:v>840.8</c:v>
                </c:pt>
                <c:pt idx="5006">
                  <c:v>840.9</c:v>
                </c:pt>
                <c:pt idx="5007">
                  <c:v>841</c:v>
                </c:pt>
                <c:pt idx="5008">
                  <c:v>841.1</c:v>
                </c:pt>
                <c:pt idx="5009">
                  <c:v>841.2</c:v>
                </c:pt>
                <c:pt idx="5010">
                  <c:v>841.3</c:v>
                </c:pt>
                <c:pt idx="5011">
                  <c:v>841.4</c:v>
                </c:pt>
                <c:pt idx="5012">
                  <c:v>841.5</c:v>
                </c:pt>
                <c:pt idx="5013">
                  <c:v>841.6</c:v>
                </c:pt>
                <c:pt idx="5014">
                  <c:v>841.7</c:v>
                </c:pt>
                <c:pt idx="5015">
                  <c:v>841.8</c:v>
                </c:pt>
                <c:pt idx="5016">
                  <c:v>841.9</c:v>
                </c:pt>
                <c:pt idx="5017">
                  <c:v>842</c:v>
                </c:pt>
                <c:pt idx="5018">
                  <c:v>842.1</c:v>
                </c:pt>
                <c:pt idx="5019">
                  <c:v>842.2</c:v>
                </c:pt>
                <c:pt idx="5020">
                  <c:v>842.3</c:v>
                </c:pt>
                <c:pt idx="5021">
                  <c:v>842.4</c:v>
                </c:pt>
                <c:pt idx="5022">
                  <c:v>842.5</c:v>
                </c:pt>
                <c:pt idx="5023">
                  <c:v>842.6</c:v>
                </c:pt>
                <c:pt idx="5024">
                  <c:v>842.7</c:v>
                </c:pt>
                <c:pt idx="5025">
                  <c:v>842.8</c:v>
                </c:pt>
                <c:pt idx="5026">
                  <c:v>842.9</c:v>
                </c:pt>
                <c:pt idx="5027">
                  <c:v>843</c:v>
                </c:pt>
                <c:pt idx="5028">
                  <c:v>843.1</c:v>
                </c:pt>
                <c:pt idx="5029">
                  <c:v>843.2</c:v>
                </c:pt>
                <c:pt idx="5030">
                  <c:v>843.3</c:v>
                </c:pt>
                <c:pt idx="5031">
                  <c:v>843.4</c:v>
                </c:pt>
                <c:pt idx="5032">
                  <c:v>843.5</c:v>
                </c:pt>
                <c:pt idx="5033">
                  <c:v>843.6</c:v>
                </c:pt>
                <c:pt idx="5034">
                  <c:v>843.7</c:v>
                </c:pt>
                <c:pt idx="5035">
                  <c:v>843.8</c:v>
                </c:pt>
                <c:pt idx="5036">
                  <c:v>843.9</c:v>
                </c:pt>
                <c:pt idx="5037">
                  <c:v>844</c:v>
                </c:pt>
                <c:pt idx="5038">
                  <c:v>844.1</c:v>
                </c:pt>
                <c:pt idx="5039">
                  <c:v>844.2</c:v>
                </c:pt>
                <c:pt idx="5040">
                  <c:v>844.3</c:v>
                </c:pt>
                <c:pt idx="5041">
                  <c:v>844.4</c:v>
                </c:pt>
                <c:pt idx="5042">
                  <c:v>844.5</c:v>
                </c:pt>
                <c:pt idx="5043">
                  <c:v>844.6</c:v>
                </c:pt>
                <c:pt idx="5044">
                  <c:v>844.7</c:v>
                </c:pt>
                <c:pt idx="5045">
                  <c:v>844.8</c:v>
                </c:pt>
                <c:pt idx="5046">
                  <c:v>844.9</c:v>
                </c:pt>
                <c:pt idx="5047">
                  <c:v>845</c:v>
                </c:pt>
                <c:pt idx="5048">
                  <c:v>845.1</c:v>
                </c:pt>
                <c:pt idx="5049">
                  <c:v>845.2</c:v>
                </c:pt>
                <c:pt idx="5050">
                  <c:v>845.3</c:v>
                </c:pt>
                <c:pt idx="5051">
                  <c:v>845.4</c:v>
                </c:pt>
                <c:pt idx="5052">
                  <c:v>845.5</c:v>
                </c:pt>
                <c:pt idx="5053">
                  <c:v>845.6</c:v>
                </c:pt>
                <c:pt idx="5054">
                  <c:v>845.7</c:v>
                </c:pt>
                <c:pt idx="5055">
                  <c:v>845.8</c:v>
                </c:pt>
                <c:pt idx="5056">
                  <c:v>845.9</c:v>
                </c:pt>
                <c:pt idx="5057">
                  <c:v>846</c:v>
                </c:pt>
                <c:pt idx="5058">
                  <c:v>846.1</c:v>
                </c:pt>
                <c:pt idx="5059">
                  <c:v>846.2</c:v>
                </c:pt>
                <c:pt idx="5060">
                  <c:v>846.3</c:v>
                </c:pt>
                <c:pt idx="5061">
                  <c:v>846.4</c:v>
                </c:pt>
                <c:pt idx="5062">
                  <c:v>846.5</c:v>
                </c:pt>
                <c:pt idx="5063">
                  <c:v>846.6</c:v>
                </c:pt>
                <c:pt idx="5064">
                  <c:v>846.7</c:v>
                </c:pt>
                <c:pt idx="5065">
                  <c:v>846.8</c:v>
                </c:pt>
                <c:pt idx="5066">
                  <c:v>846.9</c:v>
                </c:pt>
                <c:pt idx="5067">
                  <c:v>847</c:v>
                </c:pt>
                <c:pt idx="5068">
                  <c:v>847.1</c:v>
                </c:pt>
                <c:pt idx="5069">
                  <c:v>847.2</c:v>
                </c:pt>
                <c:pt idx="5070">
                  <c:v>847.3</c:v>
                </c:pt>
                <c:pt idx="5071">
                  <c:v>847.4</c:v>
                </c:pt>
                <c:pt idx="5072">
                  <c:v>847.5</c:v>
                </c:pt>
                <c:pt idx="5073">
                  <c:v>847.6</c:v>
                </c:pt>
                <c:pt idx="5074">
                  <c:v>847.7</c:v>
                </c:pt>
                <c:pt idx="5075">
                  <c:v>847.8</c:v>
                </c:pt>
                <c:pt idx="5076">
                  <c:v>847.9</c:v>
                </c:pt>
                <c:pt idx="5077">
                  <c:v>848</c:v>
                </c:pt>
                <c:pt idx="5078">
                  <c:v>848.1</c:v>
                </c:pt>
                <c:pt idx="5079">
                  <c:v>848.2</c:v>
                </c:pt>
                <c:pt idx="5080">
                  <c:v>848.3</c:v>
                </c:pt>
                <c:pt idx="5081">
                  <c:v>848.4</c:v>
                </c:pt>
                <c:pt idx="5082">
                  <c:v>848.5</c:v>
                </c:pt>
                <c:pt idx="5083">
                  <c:v>848.6</c:v>
                </c:pt>
                <c:pt idx="5084">
                  <c:v>848.7</c:v>
                </c:pt>
                <c:pt idx="5085">
                  <c:v>848.8</c:v>
                </c:pt>
                <c:pt idx="5086">
                  <c:v>848.9</c:v>
                </c:pt>
                <c:pt idx="5087">
                  <c:v>849</c:v>
                </c:pt>
                <c:pt idx="5088">
                  <c:v>849.1</c:v>
                </c:pt>
                <c:pt idx="5089">
                  <c:v>849.2</c:v>
                </c:pt>
                <c:pt idx="5090">
                  <c:v>849.3</c:v>
                </c:pt>
                <c:pt idx="5091">
                  <c:v>849.4</c:v>
                </c:pt>
                <c:pt idx="5092">
                  <c:v>849.5</c:v>
                </c:pt>
                <c:pt idx="5093">
                  <c:v>849.6</c:v>
                </c:pt>
                <c:pt idx="5094">
                  <c:v>849.7</c:v>
                </c:pt>
                <c:pt idx="5095">
                  <c:v>849.8</c:v>
                </c:pt>
                <c:pt idx="5096">
                  <c:v>849.9</c:v>
                </c:pt>
                <c:pt idx="5097">
                  <c:v>850</c:v>
                </c:pt>
                <c:pt idx="5098">
                  <c:v>850.1</c:v>
                </c:pt>
                <c:pt idx="5099">
                  <c:v>850.2</c:v>
                </c:pt>
                <c:pt idx="5100">
                  <c:v>850.3</c:v>
                </c:pt>
                <c:pt idx="5101">
                  <c:v>850.4</c:v>
                </c:pt>
                <c:pt idx="5102">
                  <c:v>850.5</c:v>
                </c:pt>
                <c:pt idx="5103">
                  <c:v>850.6</c:v>
                </c:pt>
                <c:pt idx="5104">
                  <c:v>850.7</c:v>
                </c:pt>
                <c:pt idx="5105">
                  <c:v>850.8</c:v>
                </c:pt>
                <c:pt idx="5106">
                  <c:v>850.9</c:v>
                </c:pt>
                <c:pt idx="5107">
                  <c:v>851</c:v>
                </c:pt>
                <c:pt idx="5108">
                  <c:v>851.1</c:v>
                </c:pt>
                <c:pt idx="5109">
                  <c:v>851.2</c:v>
                </c:pt>
                <c:pt idx="5110">
                  <c:v>851.3</c:v>
                </c:pt>
                <c:pt idx="5111">
                  <c:v>851.4</c:v>
                </c:pt>
                <c:pt idx="5112">
                  <c:v>851.5</c:v>
                </c:pt>
                <c:pt idx="5113">
                  <c:v>851.6</c:v>
                </c:pt>
                <c:pt idx="5114">
                  <c:v>851.7</c:v>
                </c:pt>
                <c:pt idx="5115">
                  <c:v>851.8</c:v>
                </c:pt>
                <c:pt idx="5116">
                  <c:v>851.9</c:v>
                </c:pt>
                <c:pt idx="5117">
                  <c:v>852</c:v>
                </c:pt>
                <c:pt idx="5118">
                  <c:v>852.1</c:v>
                </c:pt>
                <c:pt idx="5119">
                  <c:v>852.2</c:v>
                </c:pt>
                <c:pt idx="5120">
                  <c:v>852.3</c:v>
                </c:pt>
                <c:pt idx="5121">
                  <c:v>852.4</c:v>
                </c:pt>
                <c:pt idx="5122">
                  <c:v>852.5</c:v>
                </c:pt>
                <c:pt idx="5123">
                  <c:v>852.6</c:v>
                </c:pt>
                <c:pt idx="5124">
                  <c:v>852.7</c:v>
                </c:pt>
                <c:pt idx="5125">
                  <c:v>852.8</c:v>
                </c:pt>
                <c:pt idx="5126">
                  <c:v>852.9</c:v>
                </c:pt>
                <c:pt idx="5127">
                  <c:v>853</c:v>
                </c:pt>
                <c:pt idx="5128">
                  <c:v>853.1</c:v>
                </c:pt>
                <c:pt idx="5129">
                  <c:v>853.2</c:v>
                </c:pt>
                <c:pt idx="5130">
                  <c:v>853.3</c:v>
                </c:pt>
                <c:pt idx="5131">
                  <c:v>853.4</c:v>
                </c:pt>
                <c:pt idx="5132">
                  <c:v>853.5</c:v>
                </c:pt>
                <c:pt idx="5133">
                  <c:v>853.6</c:v>
                </c:pt>
                <c:pt idx="5134">
                  <c:v>853.7</c:v>
                </c:pt>
                <c:pt idx="5135">
                  <c:v>853.8</c:v>
                </c:pt>
                <c:pt idx="5136">
                  <c:v>853.9</c:v>
                </c:pt>
                <c:pt idx="5137">
                  <c:v>854</c:v>
                </c:pt>
                <c:pt idx="5138">
                  <c:v>854.1</c:v>
                </c:pt>
                <c:pt idx="5139">
                  <c:v>854.2</c:v>
                </c:pt>
                <c:pt idx="5140">
                  <c:v>854.3</c:v>
                </c:pt>
                <c:pt idx="5141">
                  <c:v>854.4</c:v>
                </c:pt>
                <c:pt idx="5142">
                  <c:v>854.5</c:v>
                </c:pt>
                <c:pt idx="5143">
                  <c:v>854.6</c:v>
                </c:pt>
                <c:pt idx="5144">
                  <c:v>854.7</c:v>
                </c:pt>
                <c:pt idx="5145">
                  <c:v>854.8</c:v>
                </c:pt>
                <c:pt idx="5146">
                  <c:v>854.9</c:v>
                </c:pt>
                <c:pt idx="5147">
                  <c:v>855</c:v>
                </c:pt>
                <c:pt idx="5148">
                  <c:v>855.1</c:v>
                </c:pt>
                <c:pt idx="5149">
                  <c:v>855.2</c:v>
                </c:pt>
                <c:pt idx="5150">
                  <c:v>855.3</c:v>
                </c:pt>
                <c:pt idx="5151">
                  <c:v>855.4</c:v>
                </c:pt>
                <c:pt idx="5152">
                  <c:v>855.5</c:v>
                </c:pt>
                <c:pt idx="5153">
                  <c:v>855.6</c:v>
                </c:pt>
                <c:pt idx="5154">
                  <c:v>855.7</c:v>
                </c:pt>
                <c:pt idx="5155">
                  <c:v>855.8</c:v>
                </c:pt>
                <c:pt idx="5156">
                  <c:v>855.9</c:v>
                </c:pt>
                <c:pt idx="5157">
                  <c:v>856</c:v>
                </c:pt>
                <c:pt idx="5158">
                  <c:v>856.1</c:v>
                </c:pt>
                <c:pt idx="5159">
                  <c:v>856.2</c:v>
                </c:pt>
                <c:pt idx="5160">
                  <c:v>856.3</c:v>
                </c:pt>
                <c:pt idx="5161">
                  <c:v>856.4</c:v>
                </c:pt>
                <c:pt idx="5162">
                  <c:v>856.5</c:v>
                </c:pt>
                <c:pt idx="5163">
                  <c:v>856.6</c:v>
                </c:pt>
                <c:pt idx="5164">
                  <c:v>856.7</c:v>
                </c:pt>
                <c:pt idx="5165">
                  <c:v>856.8</c:v>
                </c:pt>
                <c:pt idx="5166">
                  <c:v>856.9</c:v>
                </c:pt>
                <c:pt idx="5167">
                  <c:v>857</c:v>
                </c:pt>
                <c:pt idx="5168">
                  <c:v>857.1</c:v>
                </c:pt>
                <c:pt idx="5169">
                  <c:v>857.2</c:v>
                </c:pt>
                <c:pt idx="5170">
                  <c:v>857.3</c:v>
                </c:pt>
                <c:pt idx="5171">
                  <c:v>857.4</c:v>
                </c:pt>
                <c:pt idx="5172">
                  <c:v>857.5</c:v>
                </c:pt>
                <c:pt idx="5173">
                  <c:v>857.6</c:v>
                </c:pt>
                <c:pt idx="5174">
                  <c:v>857.7</c:v>
                </c:pt>
                <c:pt idx="5175">
                  <c:v>857.8</c:v>
                </c:pt>
                <c:pt idx="5176">
                  <c:v>857.9</c:v>
                </c:pt>
                <c:pt idx="5177">
                  <c:v>858</c:v>
                </c:pt>
                <c:pt idx="5178">
                  <c:v>858.1</c:v>
                </c:pt>
                <c:pt idx="5179">
                  <c:v>858.2</c:v>
                </c:pt>
                <c:pt idx="5180">
                  <c:v>858.3</c:v>
                </c:pt>
                <c:pt idx="5181">
                  <c:v>858.4</c:v>
                </c:pt>
                <c:pt idx="5182">
                  <c:v>858.5</c:v>
                </c:pt>
                <c:pt idx="5183">
                  <c:v>858.6</c:v>
                </c:pt>
                <c:pt idx="5184">
                  <c:v>858.7</c:v>
                </c:pt>
                <c:pt idx="5185">
                  <c:v>858.8</c:v>
                </c:pt>
                <c:pt idx="5186">
                  <c:v>858.9</c:v>
                </c:pt>
                <c:pt idx="5187">
                  <c:v>859</c:v>
                </c:pt>
                <c:pt idx="5188">
                  <c:v>859.1</c:v>
                </c:pt>
                <c:pt idx="5189">
                  <c:v>859.2</c:v>
                </c:pt>
                <c:pt idx="5190">
                  <c:v>859.3</c:v>
                </c:pt>
                <c:pt idx="5191">
                  <c:v>859.4</c:v>
                </c:pt>
                <c:pt idx="5192">
                  <c:v>859.5</c:v>
                </c:pt>
                <c:pt idx="5193">
                  <c:v>859.6</c:v>
                </c:pt>
                <c:pt idx="5194">
                  <c:v>859.7</c:v>
                </c:pt>
                <c:pt idx="5195">
                  <c:v>859.8</c:v>
                </c:pt>
                <c:pt idx="5196">
                  <c:v>859.9</c:v>
                </c:pt>
                <c:pt idx="5197">
                  <c:v>860</c:v>
                </c:pt>
                <c:pt idx="5198">
                  <c:v>860.1</c:v>
                </c:pt>
                <c:pt idx="5199">
                  <c:v>860.2</c:v>
                </c:pt>
                <c:pt idx="5200">
                  <c:v>860.3</c:v>
                </c:pt>
                <c:pt idx="5201">
                  <c:v>860.4</c:v>
                </c:pt>
                <c:pt idx="5202">
                  <c:v>860.5</c:v>
                </c:pt>
                <c:pt idx="5203">
                  <c:v>860.6</c:v>
                </c:pt>
                <c:pt idx="5204">
                  <c:v>860.7</c:v>
                </c:pt>
                <c:pt idx="5205">
                  <c:v>860.8</c:v>
                </c:pt>
                <c:pt idx="5206">
                  <c:v>860.9</c:v>
                </c:pt>
                <c:pt idx="5207">
                  <c:v>861</c:v>
                </c:pt>
                <c:pt idx="5208">
                  <c:v>861.1</c:v>
                </c:pt>
                <c:pt idx="5209">
                  <c:v>861.2</c:v>
                </c:pt>
                <c:pt idx="5210">
                  <c:v>861.3</c:v>
                </c:pt>
                <c:pt idx="5211">
                  <c:v>861.4</c:v>
                </c:pt>
                <c:pt idx="5212">
                  <c:v>861.5</c:v>
                </c:pt>
                <c:pt idx="5213">
                  <c:v>861.6</c:v>
                </c:pt>
                <c:pt idx="5214">
                  <c:v>861.7</c:v>
                </c:pt>
                <c:pt idx="5215">
                  <c:v>861.8</c:v>
                </c:pt>
                <c:pt idx="5216">
                  <c:v>861.9</c:v>
                </c:pt>
                <c:pt idx="5217">
                  <c:v>862</c:v>
                </c:pt>
                <c:pt idx="5218">
                  <c:v>862.1</c:v>
                </c:pt>
                <c:pt idx="5219">
                  <c:v>862.2</c:v>
                </c:pt>
                <c:pt idx="5220">
                  <c:v>862.3</c:v>
                </c:pt>
                <c:pt idx="5221">
                  <c:v>862.4</c:v>
                </c:pt>
                <c:pt idx="5222">
                  <c:v>862.5</c:v>
                </c:pt>
                <c:pt idx="5223">
                  <c:v>862.6</c:v>
                </c:pt>
                <c:pt idx="5224">
                  <c:v>862.7</c:v>
                </c:pt>
                <c:pt idx="5225">
                  <c:v>862.8</c:v>
                </c:pt>
                <c:pt idx="5226">
                  <c:v>862.9</c:v>
                </c:pt>
                <c:pt idx="5227">
                  <c:v>863</c:v>
                </c:pt>
                <c:pt idx="5228">
                  <c:v>863.1</c:v>
                </c:pt>
                <c:pt idx="5229">
                  <c:v>863.2</c:v>
                </c:pt>
                <c:pt idx="5230">
                  <c:v>863.3</c:v>
                </c:pt>
                <c:pt idx="5231">
                  <c:v>863.4</c:v>
                </c:pt>
                <c:pt idx="5232">
                  <c:v>863.5</c:v>
                </c:pt>
                <c:pt idx="5233">
                  <c:v>863.6</c:v>
                </c:pt>
                <c:pt idx="5234">
                  <c:v>863.7</c:v>
                </c:pt>
                <c:pt idx="5235">
                  <c:v>863.8</c:v>
                </c:pt>
                <c:pt idx="5236">
                  <c:v>863.9</c:v>
                </c:pt>
                <c:pt idx="5237">
                  <c:v>864</c:v>
                </c:pt>
                <c:pt idx="5238">
                  <c:v>864.1</c:v>
                </c:pt>
                <c:pt idx="5239">
                  <c:v>864.2</c:v>
                </c:pt>
                <c:pt idx="5240">
                  <c:v>864.3</c:v>
                </c:pt>
                <c:pt idx="5241">
                  <c:v>864.4</c:v>
                </c:pt>
                <c:pt idx="5242">
                  <c:v>864.5</c:v>
                </c:pt>
                <c:pt idx="5243">
                  <c:v>864.6</c:v>
                </c:pt>
                <c:pt idx="5244">
                  <c:v>864.7</c:v>
                </c:pt>
                <c:pt idx="5245">
                  <c:v>864.8</c:v>
                </c:pt>
                <c:pt idx="5246">
                  <c:v>864.9</c:v>
                </c:pt>
                <c:pt idx="5247">
                  <c:v>865</c:v>
                </c:pt>
                <c:pt idx="5248">
                  <c:v>865.1</c:v>
                </c:pt>
                <c:pt idx="5249">
                  <c:v>865.2</c:v>
                </c:pt>
                <c:pt idx="5250">
                  <c:v>865.3</c:v>
                </c:pt>
                <c:pt idx="5251">
                  <c:v>865.4</c:v>
                </c:pt>
                <c:pt idx="5252">
                  <c:v>865.5</c:v>
                </c:pt>
                <c:pt idx="5253">
                  <c:v>865.6</c:v>
                </c:pt>
                <c:pt idx="5254">
                  <c:v>865.7</c:v>
                </c:pt>
                <c:pt idx="5255">
                  <c:v>865.8</c:v>
                </c:pt>
                <c:pt idx="5256">
                  <c:v>865.9</c:v>
                </c:pt>
                <c:pt idx="5257">
                  <c:v>866</c:v>
                </c:pt>
                <c:pt idx="5258">
                  <c:v>866.1</c:v>
                </c:pt>
                <c:pt idx="5259">
                  <c:v>866.2</c:v>
                </c:pt>
                <c:pt idx="5260">
                  <c:v>866.3</c:v>
                </c:pt>
                <c:pt idx="5261">
                  <c:v>866.4</c:v>
                </c:pt>
                <c:pt idx="5262">
                  <c:v>866.5</c:v>
                </c:pt>
                <c:pt idx="5263">
                  <c:v>866.6</c:v>
                </c:pt>
                <c:pt idx="5264">
                  <c:v>866.7</c:v>
                </c:pt>
                <c:pt idx="5265">
                  <c:v>866.8</c:v>
                </c:pt>
                <c:pt idx="5266">
                  <c:v>866.9</c:v>
                </c:pt>
                <c:pt idx="5267">
                  <c:v>867</c:v>
                </c:pt>
                <c:pt idx="5268">
                  <c:v>867.1</c:v>
                </c:pt>
                <c:pt idx="5269">
                  <c:v>867.2</c:v>
                </c:pt>
                <c:pt idx="5270">
                  <c:v>867.3</c:v>
                </c:pt>
                <c:pt idx="5271">
                  <c:v>867.4</c:v>
                </c:pt>
                <c:pt idx="5272">
                  <c:v>867.5</c:v>
                </c:pt>
                <c:pt idx="5273">
                  <c:v>867.6</c:v>
                </c:pt>
                <c:pt idx="5274">
                  <c:v>867.7</c:v>
                </c:pt>
                <c:pt idx="5275">
                  <c:v>867.8</c:v>
                </c:pt>
                <c:pt idx="5276">
                  <c:v>867.9</c:v>
                </c:pt>
                <c:pt idx="5277">
                  <c:v>868</c:v>
                </c:pt>
                <c:pt idx="5278">
                  <c:v>868.1</c:v>
                </c:pt>
                <c:pt idx="5279">
                  <c:v>868.2</c:v>
                </c:pt>
                <c:pt idx="5280">
                  <c:v>868.3</c:v>
                </c:pt>
                <c:pt idx="5281">
                  <c:v>868.4</c:v>
                </c:pt>
                <c:pt idx="5282">
                  <c:v>868.5</c:v>
                </c:pt>
                <c:pt idx="5283">
                  <c:v>868.6</c:v>
                </c:pt>
                <c:pt idx="5284">
                  <c:v>868.7</c:v>
                </c:pt>
                <c:pt idx="5285">
                  <c:v>868.8</c:v>
                </c:pt>
                <c:pt idx="5286">
                  <c:v>868.9</c:v>
                </c:pt>
                <c:pt idx="5287">
                  <c:v>869</c:v>
                </c:pt>
                <c:pt idx="5288">
                  <c:v>869.1</c:v>
                </c:pt>
                <c:pt idx="5289">
                  <c:v>869.2</c:v>
                </c:pt>
                <c:pt idx="5290">
                  <c:v>869.3</c:v>
                </c:pt>
                <c:pt idx="5291">
                  <c:v>869.4</c:v>
                </c:pt>
                <c:pt idx="5292">
                  <c:v>869.5</c:v>
                </c:pt>
                <c:pt idx="5293">
                  <c:v>869.6</c:v>
                </c:pt>
                <c:pt idx="5294">
                  <c:v>869.7</c:v>
                </c:pt>
                <c:pt idx="5295">
                  <c:v>869.8</c:v>
                </c:pt>
                <c:pt idx="5296">
                  <c:v>869.9</c:v>
                </c:pt>
                <c:pt idx="5297">
                  <c:v>870</c:v>
                </c:pt>
                <c:pt idx="5298">
                  <c:v>870.1</c:v>
                </c:pt>
                <c:pt idx="5299">
                  <c:v>870.2</c:v>
                </c:pt>
                <c:pt idx="5300">
                  <c:v>870.3</c:v>
                </c:pt>
                <c:pt idx="5301">
                  <c:v>870.4</c:v>
                </c:pt>
                <c:pt idx="5302">
                  <c:v>870.5</c:v>
                </c:pt>
                <c:pt idx="5303">
                  <c:v>870.6</c:v>
                </c:pt>
                <c:pt idx="5304">
                  <c:v>870.7</c:v>
                </c:pt>
                <c:pt idx="5305">
                  <c:v>870.8</c:v>
                </c:pt>
                <c:pt idx="5306">
                  <c:v>870.9</c:v>
                </c:pt>
                <c:pt idx="5307">
                  <c:v>871</c:v>
                </c:pt>
                <c:pt idx="5308">
                  <c:v>871.1</c:v>
                </c:pt>
                <c:pt idx="5309">
                  <c:v>871.2</c:v>
                </c:pt>
                <c:pt idx="5310">
                  <c:v>871.3</c:v>
                </c:pt>
                <c:pt idx="5311">
                  <c:v>871.4</c:v>
                </c:pt>
                <c:pt idx="5312">
                  <c:v>871.5</c:v>
                </c:pt>
                <c:pt idx="5313">
                  <c:v>871.6</c:v>
                </c:pt>
                <c:pt idx="5314">
                  <c:v>871.7</c:v>
                </c:pt>
                <c:pt idx="5315">
                  <c:v>871.8</c:v>
                </c:pt>
                <c:pt idx="5316">
                  <c:v>871.9</c:v>
                </c:pt>
                <c:pt idx="5317">
                  <c:v>872</c:v>
                </c:pt>
                <c:pt idx="5318">
                  <c:v>872.1</c:v>
                </c:pt>
                <c:pt idx="5319">
                  <c:v>872.2</c:v>
                </c:pt>
                <c:pt idx="5320">
                  <c:v>872.3</c:v>
                </c:pt>
                <c:pt idx="5321">
                  <c:v>872.4</c:v>
                </c:pt>
                <c:pt idx="5322">
                  <c:v>872.5</c:v>
                </c:pt>
                <c:pt idx="5323">
                  <c:v>872.6</c:v>
                </c:pt>
                <c:pt idx="5324">
                  <c:v>872.7</c:v>
                </c:pt>
                <c:pt idx="5325">
                  <c:v>872.8</c:v>
                </c:pt>
                <c:pt idx="5326">
                  <c:v>872.9</c:v>
                </c:pt>
                <c:pt idx="5327">
                  <c:v>873</c:v>
                </c:pt>
                <c:pt idx="5328">
                  <c:v>873.1</c:v>
                </c:pt>
                <c:pt idx="5329">
                  <c:v>873.2</c:v>
                </c:pt>
                <c:pt idx="5330">
                  <c:v>873.3</c:v>
                </c:pt>
                <c:pt idx="5331">
                  <c:v>873.4</c:v>
                </c:pt>
                <c:pt idx="5332">
                  <c:v>873.5</c:v>
                </c:pt>
                <c:pt idx="5333">
                  <c:v>873.6</c:v>
                </c:pt>
                <c:pt idx="5334">
                  <c:v>873.7</c:v>
                </c:pt>
                <c:pt idx="5335">
                  <c:v>873.8</c:v>
                </c:pt>
                <c:pt idx="5336">
                  <c:v>873.9</c:v>
                </c:pt>
                <c:pt idx="5337">
                  <c:v>874</c:v>
                </c:pt>
                <c:pt idx="5338">
                  <c:v>874.1</c:v>
                </c:pt>
                <c:pt idx="5339">
                  <c:v>874.2</c:v>
                </c:pt>
                <c:pt idx="5340">
                  <c:v>874.3</c:v>
                </c:pt>
                <c:pt idx="5341">
                  <c:v>874.4</c:v>
                </c:pt>
                <c:pt idx="5342">
                  <c:v>874.5</c:v>
                </c:pt>
                <c:pt idx="5343">
                  <c:v>874.6</c:v>
                </c:pt>
                <c:pt idx="5344">
                  <c:v>874.7</c:v>
                </c:pt>
                <c:pt idx="5345">
                  <c:v>874.8</c:v>
                </c:pt>
                <c:pt idx="5346">
                  <c:v>874.9</c:v>
                </c:pt>
                <c:pt idx="5347">
                  <c:v>875</c:v>
                </c:pt>
                <c:pt idx="5348">
                  <c:v>875.1</c:v>
                </c:pt>
                <c:pt idx="5349">
                  <c:v>875.2</c:v>
                </c:pt>
                <c:pt idx="5350">
                  <c:v>875.3</c:v>
                </c:pt>
                <c:pt idx="5351">
                  <c:v>875.4</c:v>
                </c:pt>
                <c:pt idx="5352">
                  <c:v>875.5</c:v>
                </c:pt>
                <c:pt idx="5353">
                  <c:v>875.6</c:v>
                </c:pt>
                <c:pt idx="5354">
                  <c:v>875.7</c:v>
                </c:pt>
                <c:pt idx="5355">
                  <c:v>875.8</c:v>
                </c:pt>
                <c:pt idx="5356">
                  <c:v>875.9</c:v>
                </c:pt>
                <c:pt idx="5357">
                  <c:v>876</c:v>
                </c:pt>
                <c:pt idx="5358">
                  <c:v>876.1</c:v>
                </c:pt>
                <c:pt idx="5359">
                  <c:v>876.2</c:v>
                </c:pt>
                <c:pt idx="5360">
                  <c:v>876.3</c:v>
                </c:pt>
                <c:pt idx="5361">
                  <c:v>876.4</c:v>
                </c:pt>
                <c:pt idx="5362">
                  <c:v>876.5</c:v>
                </c:pt>
                <c:pt idx="5363">
                  <c:v>876.6</c:v>
                </c:pt>
                <c:pt idx="5364">
                  <c:v>876.7</c:v>
                </c:pt>
                <c:pt idx="5365">
                  <c:v>876.8</c:v>
                </c:pt>
                <c:pt idx="5366">
                  <c:v>876.9</c:v>
                </c:pt>
                <c:pt idx="5367">
                  <c:v>877</c:v>
                </c:pt>
                <c:pt idx="5368">
                  <c:v>877.1</c:v>
                </c:pt>
                <c:pt idx="5369">
                  <c:v>877.2</c:v>
                </c:pt>
                <c:pt idx="5370">
                  <c:v>877.3</c:v>
                </c:pt>
                <c:pt idx="5371">
                  <c:v>877.4</c:v>
                </c:pt>
                <c:pt idx="5372">
                  <c:v>877.5</c:v>
                </c:pt>
                <c:pt idx="5373">
                  <c:v>877.6</c:v>
                </c:pt>
                <c:pt idx="5374">
                  <c:v>877.7</c:v>
                </c:pt>
                <c:pt idx="5375">
                  <c:v>877.8</c:v>
                </c:pt>
                <c:pt idx="5376">
                  <c:v>877.9</c:v>
                </c:pt>
                <c:pt idx="5377">
                  <c:v>878</c:v>
                </c:pt>
                <c:pt idx="5378">
                  <c:v>878.1</c:v>
                </c:pt>
                <c:pt idx="5379">
                  <c:v>878.2</c:v>
                </c:pt>
                <c:pt idx="5380">
                  <c:v>878.3</c:v>
                </c:pt>
                <c:pt idx="5381">
                  <c:v>878.4</c:v>
                </c:pt>
                <c:pt idx="5382">
                  <c:v>878.5</c:v>
                </c:pt>
                <c:pt idx="5383">
                  <c:v>878.6</c:v>
                </c:pt>
                <c:pt idx="5384">
                  <c:v>878.7</c:v>
                </c:pt>
                <c:pt idx="5385">
                  <c:v>878.8</c:v>
                </c:pt>
                <c:pt idx="5386">
                  <c:v>878.9</c:v>
                </c:pt>
                <c:pt idx="5387">
                  <c:v>879</c:v>
                </c:pt>
                <c:pt idx="5388">
                  <c:v>879.1</c:v>
                </c:pt>
                <c:pt idx="5389">
                  <c:v>879.2</c:v>
                </c:pt>
                <c:pt idx="5390">
                  <c:v>879.3</c:v>
                </c:pt>
                <c:pt idx="5391">
                  <c:v>879.4</c:v>
                </c:pt>
                <c:pt idx="5392">
                  <c:v>879.5</c:v>
                </c:pt>
                <c:pt idx="5393">
                  <c:v>879.6</c:v>
                </c:pt>
                <c:pt idx="5394">
                  <c:v>879.7</c:v>
                </c:pt>
                <c:pt idx="5395">
                  <c:v>879.8</c:v>
                </c:pt>
                <c:pt idx="5396">
                  <c:v>879.9</c:v>
                </c:pt>
                <c:pt idx="5397">
                  <c:v>880</c:v>
                </c:pt>
                <c:pt idx="5398">
                  <c:v>880.1</c:v>
                </c:pt>
                <c:pt idx="5399">
                  <c:v>880.2</c:v>
                </c:pt>
                <c:pt idx="5400">
                  <c:v>880.3</c:v>
                </c:pt>
                <c:pt idx="5401">
                  <c:v>880.4</c:v>
                </c:pt>
                <c:pt idx="5402">
                  <c:v>880.5</c:v>
                </c:pt>
                <c:pt idx="5403">
                  <c:v>880.6</c:v>
                </c:pt>
                <c:pt idx="5404">
                  <c:v>880.7</c:v>
                </c:pt>
                <c:pt idx="5405">
                  <c:v>880.8</c:v>
                </c:pt>
                <c:pt idx="5406">
                  <c:v>880.9</c:v>
                </c:pt>
                <c:pt idx="5407">
                  <c:v>881</c:v>
                </c:pt>
                <c:pt idx="5408">
                  <c:v>881.1</c:v>
                </c:pt>
                <c:pt idx="5409">
                  <c:v>881.2</c:v>
                </c:pt>
                <c:pt idx="5410">
                  <c:v>881.3</c:v>
                </c:pt>
                <c:pt idx="5411">
                  <c:v>881.4</c:v>
                </c:pt>
                <c:pt idx="5412">
                  <c:v>881.5</c:v>
                </c:pt>
                <c:pt idx="5413">
                  <c:v>881.6</c:v>
                </c:pt>
                <c:pt idx="5414">
                  <c:v>881.7</c:v>
                </c:pt>
                <c:pt idx="5415">
                  <c:v>881.8</c:v>
                </c:pt>
                <c:pt idx="5416">
                  <c:v>881.9</c:v>
                </c:pt>
                <c:pt idx="5417">
                  <c:v>882</c:v>
                </c:pt>
                <c:pt idx="5418">
                  <c:v>882.1</c:v>
                </c:pt>
                <c:pt idx="5419">
                  <c:v>882.2</c:v>
                </c:pt>
                <c:pt idx="5420">
                  <c:v>882.3</c:v>
                </c:pt>
                <c:pt idx="5421">
                  <c:v>882.4</c:v>
                </c:pt>
                <c:pt idx="5422">
                  <c:v>882.5</c:v>
                </c:pt>
                <c:pt idx="5423">
                  <c:v>882.6</c:v>
                </c:pt>
                <c:pt idx="5424">
                  <c:v>882.7</c:v>
                </c:pt>
                <c:pt idx="5425">
                  <c:v>882.8</c:v>
                </c:pt>
                <c:pt idx="5426">
                  <c:v>882.9</c:v>
                </c:pt>
                <c:pt idx="5427">
                  <c:v>883</c:v>
                </c:pt>
                <c:pt idx="5428">
                  <c:v>883.1</c:v>
                </c:pt>
                <c:pt idx="5429">
                  <c:v>883.2</c:v>
                </c:pt>
                <c:pt idx="5430">
                  <c:v>883.3</c:v>
                </c:pt>
                <c:pt idx="5431">
                  <c:v>883.4</c:v>
                </c:pt>
                <c:pt idx="5432">
                  <c:v>883.5</c:v>
                </c:pt>
                <c:pt idx="5433">
                  <c:v>883.6</c:v>
                </c:pt>
                <c:pt idx="5434">
                  <c:v>883.7</c:v>
                </c:pt>
                <c:pt idx="5435">
                  <c:v>883.8</c:v>
                </c:pt>
                <c:pt idx="5436">
                  <c:v>883.9</c:v>
                </c:pt>
                <c:pt idx="5437">
                  <c:v>884</c:v>
                </c:pt>
                <c:pt idx="5438">
                  <c:v>884.1</c:v>
                </c:pt>
                <c:pt idx="5439">
                  <c:v>884.2</c:v>
                </c:pt>
                <c:pt idx="5440">
                  <c:v>884.3</c:v>
                </c:pt>
                <c:pt idx="5441">
                  <c:v>884.4</c:v>
                </c:pt>
                <c:pt idx="5442">
                  <c:v>884.5</c:v>
                </c:pt>
                <c:pt idx="5443">
                  <c:v>884.6</c:v>
                </c:pt>
                <c:pt idx="5444">
                  <c:v>884.7</c:v>
                </c:pt>
                <c:pt idx="5445">
                  <c:v>884.8</c:v>
                </c:pt>
                <c:pt idx="5446">
                  <c:v>884.9</c:v>
                </c:pt>
                <c:pt idx="5447">
                  <c:v>885</c:v>
                </c:pt>
                <c:pt idx="5448">
                  <c:v>885.1</c:v>
                </c:pt>
                <c:pt idx="5449">
                  <c:v>885.2</c:v>
                </c:pt>
                <c:pt idx="5450">
                  <c:v>885.3</c:v>
                </c:pt>
                <c:pt idx="5451">
                  <c:v>885.4</c:v>
                </c:pt>
                <c:pt idx="5452">
                  <c:v>885.5</c:v>
                </c:pt>
                <c:pt idx="5453">
                  <c:v>885.6</c:v>
                </c:pt>
                <c:pt idx="5454">
                  <c:v>885.7</c:v>
                </c:pt>
                <c:pt idx="5455">
                  <c:v>885.8</c:v>
                </c:pt>
                <c:pt idx="5456">
                  <c:v>885.9</c:v>
                </c:pt>
                <c:pt idx="5457">
                  <c:v>886</c:v>
                </c:pt>
                <c:pt idx="5458">
                  <c:v>886.1</c:v>
                </c:pt>
                <c:pt idx="5459">
                  <c:v>886.2</c:v>
                </c:pt>
                <c:pt idx="5460">
                  <c:v>886.3</c:v>
                </c:pt>
                <c:pt idx="5461">
                  <c:v>886.4</c:v>
                </c:pt>
                <c:pt idx="5462">
                  <c:v>886.5</c:v>
                </c:pt>
                <c:pt idx="5463">
                  <c:v>886.6</c:v>
                </c:pt>
                <c:pt idx="5464">
                  <c:v>886.7</c:v>
                </c:pt>
                <c:pt idx="5465">
                  <c:v>886.8</c:v>
                </c:pt>
                <c:pt idx="5466">
                  <c:v>886.9</c:v>
                </c:pt>
                <c:pt idx="5467">
                  <c:v>887</c:v>
                </c:pt>
                <c:pt idx="5468">
                  <c:v>887.1</c:v>
                </c:pt>
                <c:pt idx="5469">
                  <c:v>887.2</c:v>
                </c:pt>
                <c:pt idx="5470">
                  <c:v>887.3</c:v>
                </c:pt>
                <c:pt idx="5471">
                  <c:v>887.4</c:v>
                </c:pt>
                <c:pt idx="5472">
                  <c:v>887.5</c:v>
                </c:pt>
                <c:pt idx="5473">
                  <c:v>887.6</c:v>
                </c:pt>
                <c:pt idx="5474">
                  <c:v>887.7</c:v>
                </c:pt>
                <c:pt idx="5475">
                  <c:v>887.8</c:v>
                </c:pt>
                <c:pt idx="5476">
                  <c:v>887.9</c:v>
                </c:pt>
                <c:pt idx="5477">
                  <c:v>888</c:v>
                </c:pt>
                <c:pt idx="5478">
                  <c:v>888.1</c:v>
                </c:pt>
                <c:pt idx="5479">
                  <c:v>888.2</c:v>
                </c:pt>
                <c:pt idx="5480">
                  <c:v>888.3</c:v>
                </c:pt>
                <c:pt idx="5481">
                  <c:v>888.4</c:v>
                </c:pt>
                <c:pt idx="5482">
                  <c:v>888.5</c:v>
                </c:pt>
                <c:pt idx="5483">
                  <c:v>888.6</c:v>
                </c:pt>
                <c:pt idx="5484">
                  <c:v>888.7</c:v>
                </c:pt>
                <c:pt idx="5485">
                  <c:v>888.8</c:v>
                </c:pt>
                <c:pt idx="5486">
                  <c:v>888.9</c:v>
                </c:pt>
                <c:pt idx="5487">
                  <c:v>889</c:v>
                </c:pt>
                <c:pt idx="5488">
                  <c:v>889.1</c:v>
                </c:pt>
                <c:pt idx="5489">
                  <c:v>889.2</c:v>
                </c:pt>
                <c:pt idx="5490">
                  <c:v>889.3</c:v>
                </c:pt>
                <c:pt idx="5491">
                  <c:v>889.4</c:v>
                </c:pt>
                <c:pt idx="5492">
                  <c:v>889.5</c:v>
                </c:pt>
                <c:pt idx="5493">
                  <c:v>889.6</c:v>
                </c:pt>
                <c:pt idx="5494">
                  <c:v>889.7</c:v>
                </c:pt>
                <c:pt idx="5495">
                  <c:v>889.8</c:v>
                </c:pt>
                <c:pt idx="5496">
                  <c:v>889.9</c:v>
                </c:pt>
                <c:pt idx="5497">
                  <c:v>890</c:v>
                </c:pt>
                <c:pt idx="5498">
                  <c:v>890.1</c:v>
                </c:pt>
                <c:pt idx="5499">
                  <c:v>890.2</c:v>
                </c:pt>
                <c:pt idx="5500">
                  <c:v>890.3</c:v>
                </c:pt>
                <c:pt idx="5501">
                  <c:v>890.4</c:v>
                </c:pt>
                <c:pt idx="5502">
                  <c:v>890.5</c:v>
                </c:pt>
                <c:pt idx="5503">
                  <c:v>890.6</c:v>
                </c:pt>
                <c:pt idx="5504">
                  <c:v>890.7</c:v>
                </c:pt>
                <c:pt idx="5505">
                  <c:v>890.8</c:v>
                </c:pt>
                <c:pt idx="5506">
                  <c:v>890.9</c:v>
                </c:pt>
                <c:pt idx="5507">
                  <c:v>891</c:v>
                </c:pt>
                <c:pt idx="5508">
                  <c:v>891.1</c:v>
                </c:pt>
                <c:pt idx="5509">
                  <c:v>891.2</c:v>
                </c:pt>
                <c:pt idx="5510">
                  <c:v>891.3</c:v>
                </c:pt>
                <c:pt idx="5511">
                  <c:v>891.4</c:v>
                </c:pt>
                <c:pt idx="5512">
                  <c:v>891.5</c:v>
                </c:pt>
                <c:pt idx="5513">
                  <c:v>891.6</c:v>
                </c:pt>
                <c:pt idx="5514">
                  <c:v>891.7</c:v>
                </c:pt>
                <c:pt idx="5515">
                  <c:v>891.8</c:v>
                </c:pt>
                <c:pt idx="5516">
                  <c:v>891.9</c:v>
                </c:pt>
                <c:pt idx="5517">
                  <c:v>892</c:v>
                </c:pt>
                <c:pt idx="5518">
                  <c:v>892.1</c:v>
                </c:pt>
                <c:pt idx="5519">
                  <c:v>892.2</c:v>
                </c:pt>
                <c:pt idx="5520">
                  <c:v>892.3</c:v>
                </c:pt>
                <c:pt idx="5521">
                  <c:v>892.4</c:v>
                </c:pt>
                <c:pt idx="5522">
                  <c:v>892.5</c:v>
                </c:pt>
                <c:pt idx="5523">
                  <c:v>892.6</c:v>
                </c:pt>
                <c:pt idx="5524">
                  <c:v>892.7</c:v>
                </c:pt>
                <c:pt idx="5525">
                  <c:v>892.8</c:v>
                </c:pt>
                <c:pt idx="5526">
                  <c:v>892.9</c:v>
                </c:pt>
                <c:pt idx="5527">
                  <c:v>893</c:v>
                </c:pt>
                <c:pt idx="5528">
                  <c:v>893.1</c:v>
                </c:pt>
                <c:pt idx="5529">
                  <c:v>893.2</c:v>
                </c:pt>
                <c:pt idx="5530">
                  <c:v>893.3</c:v>
                </c:pt>
                <c:pt idx="5531">
                  <c:v>893.4</c:v>
                </c:pt>
                <c:pt idx="5532">
                  <c:v>893.5</c:v>
                </c:pt>
                <c:pt idx="5533">
                  <c:v>893.6</c:v>
                </c:pt>
                <c:pt idx="5534">
                  <c:v>893.7</c:v>
                </c:pt>
                <c:pt idx="5535">
                  <c:v>893.8</c:v>
                </c:pt>
                <c:pt idx="5536">
                  <c:v>893.9</c:v>
                </c:pt>
                <c:pt idx="5537">
                  <c:v>894</c:v>
                </c:pt>
                <c:pt idx="5538">
                  <c:v>894.1</c:v>
                </c:pt>
                <c:pt idx="5539">
                  <c:v>894.2</c:v>
                </c:pt>
                <c:pt idx="5540">
                  <c:v>894.3</c:v>
                </c:pt>
                <c:pt idx="5541">
                  <c:v>894.4</c:v>
                </c:pt>
                <c:pt idx="5542">
                  <c:v>894.5</c:v>
                </c:pt>
                <c:pt idx="5543">
                  <c:v>894.6</c:v>
                </c:pt>
                <c:pt idx="5544">
                  <c:v>894.7</c:v>
                </c:pt>
                <c:pt idx="5545">
                  <c:v>894.8</c:v>
                </c:pt>
                <c:pt idx="5546">
                  <c:v>894.9</c:v>
                </c:pt>
                <c:pt idx="5547">
                  <c:v>895</c:v>
                </c:pt>
                <c:pt idx="5548">
                  <c:v>895.1</c:v>
                </c:pt>
                <c:pt idx="5549">
                  <c:v>895.2</c:v>
                </c:pt>
                <c:pt idx="5550">
                  <c:v>895.3</c:v>
                </c:pt>
                <c:pt idx="5551">
                  <c:v>895.4</c:v>
                </c:pt>
                <c:pt idx="5552">
                  <c:v>895.5</c:v>
                </c:pt>
                <c:pt idx="5553">
                  <c:v>895.6</c:v>
                </c:pt>
                <c:pt idx="5554">
                  <c:v>895.7</c:v>
                </c:pt>
                <c:pt idx="5555">
                  <c:v>895.8</c:v>
                </c:pt>
                <c:pt idx="5556">
                  <c:v>895.9</c:v>
                </c:pt>
                <c:pt idx="5557">
                  <c:v>896</c:v>
                </c:pt>
                <c:pt idx="5558">
                  <c:v>896.1</c:v>
                </c:pt>
                <c:pt idx="5559">
                  <c:v>896.2</c:v>
                </c:pt>
                <c:pt idx="5560">
                  <c:v>896.3</c:v>
                </c:pt>
                <c:pt idx="5561">
                  <c:v>896.4</c:v>
                </c:pt>
                <c:pt idx="5562">
                  <c:v>896.5</c:v>
                </c:pt>
                <c:pt idx="5563">
                  <c:v>896.6</c:v>
                </c:pt>
                <c:pt idx="5564">
                  <c:v>896.7</c:v>
                </c:pt>
                <c:pt idx="5565">
                  <c:v>896.8</c:v>
                </c:pt>
                <c:pt idx="5566">
                  <c:v>896.9</c:v>
                </c:pt>
                <c:pt idx="5567">
                  <c:v>897</c:v>
                </c:pt>
                <c:pt idx="5568">
                  <c:v>897.1</c:v>
                </c:pt>
                <c:pt idx="5569">
                  <c:v>897.2</c:v>
                </c:pt>
                <c:pt idx="5570">
                  <c:v>897.3</c:v>
                </c:pt>
                <c:pt idx="5571">
                  <c:v>897.4</c:v>
                </c:pt>
                <c:pt idx="5572">
                  <c:v>897.5</c:v>
                </c:pt>
                <c:pt idx="5573">
                  <c:v>897.6</c:v>
                </c:pt>
                <c:pt idx="5574">
                  <c:v>897.7</c:v>
                </c:pt>
                <c:pt idx="5575">
                  <c:v>897.8</c:v>
                </c:pt>
                <c:pt idx="5576">
                  <c:v>897.9</c:v>
                </c:pt>
                <c:pt idx="5577">
                  <c:v>898</c:v>
                </c:pt>
                <c:pt idx="5578">
                  <c:v>898.1</c:v>
                </c:pt>
                <c:pt idx="5579">
                  <c:v>898.2</c:v>
                </c:pt>
                <c:pt idx="5580">
                  <c:v>898.3</c:v>
                </c:pt>
                <c:pt idx="5581">
                  <c:v>898.4</c:v>
                </c:pt>
                <c:pt idx="5582">
                  <c:v>898.5</c:v>
                </c:pt>
                <c:pt idx="5583">
                  <c:v>898.6</c:v>
                </c:pt>
                <c:pt idx="5584">
                  <c:v>898.7</c:v>
                </c:pt>
                <c:pt idx="5585">
                  <c:v>898.8</c:v>
                </c:pt>
                <c:pt idx="5586">
                  <c:v>898.9</c:v>
                </c:pt>
                <c:pt idx="5587">
                  <c:v>899</c:v>
                </c:pt>
                <c:pt idx="5588">
                  <c:v>899.1</c:v>
                </c:pt>
                <c:pt idx="5589">
                  <c:v>899.2</c:v>
                </c:pt>
                <c:pt idx="5590">
                  <c:v>899.3</c:v>
                </c:pt>
                <c:pt idx="5591">
                  <c:v>899.4</c:v>
                </c:pt>
                <c:pt idx="5592">
                  <c:v>899.5</c:v>
                </c:pt>
                <c:pt idx="5593">
                  <c:v>899.6</c:v>
                </c:pt>
                <c:pt idx="5594">
                  <c:v>899.7</c:v>
                </c:pt>
                <c:pt idx="5595">
                  <c:v>899.8</c:v>
                </c:pt>
                <c:pt idx="5596">
                  <c:v>899.9</c:v>
                </c:pt>
                <c:pt idx="5597">
                  <c:v>900</c:v>
                </c:pt>
                <c:pt idx="5598">
                  <c:v>900.1</c:v>
                </c:pt>
                <c:pt idx="5599">
                  <c:v>900.2</c:v>
                </c:pt>
                <c:pt idx="5600">
                  <c:v>900.3</c:v>
                </c:pt>
                <c:pt idx="5601">
                  <c:v>900.4</c:v>
                </c:pt>
                <c:pt idx="5602">
                  <c:v>900.5</c:v>
                </c:pt>
                <c:pt idx="5603">
                  <c:v>900.6</c:v>
                </c:pt>
                <c:pt idx="5604">
                  <c:v>900.7</c:v>
                </c:pt>
                <c:pt idx="5605">
                  <c:v>900.8</c:v>
                </c:pt>
                <c:pt idx="5606">
                  <c:v>900.9</c:v>
                </c:pt>
                <c:pt idx="5607">
                  <c:v>901</c:v>
                </c:pt>
                <c:pt idx="5608">
                  <c:v>901.1</c:v>
                </c:pt>
                <c:pt idx="5609">
                  <c:v>901.2</c:v>
                </c:pt>
                <c:pt idx="5610">
                  <c:v>901.3</c:v>
                </c:pt>
                <c:pt idx="5611">
                  <c:v>901.4</c:v>
                </c:pt>
                <c:pt idx="5612">
                  <c:v>901.5</c:v>
                </c:pt>
                <c:pt idx="5613">
                  <c:v>901.6</c:v>
                </c:pt>
                <c:pt idx="5614">
                  <c:v>901.7</c:v>
                </c:pt>
                <c:pt idx="5615">
                  <c:v>901.8</c:v>
                </c:pt>
                <c:pt idx="5616">
                  <c:v>901.9</c:v>
                </c:pt>
                <c:pt idx="5617">
                  <c:v>902</c:v>
                </c:pt>
                <c:pt idx="5618">
                  <c:v>902.1</c:v>
                </c:pt>
                <c:pt idx="5619">
                  <c:v>902.2</c:v>
                </c:pt>
                <c:pt idx="5620">
                  <c:v>902.3</c:v>
                </c:pt>
                <c:pt idx="5621">
                  <c:v>902.4</c:v>
                </c:pt>
                <c:pt idx="5622">
                  <c:v>902.5</c:v>
                </c:pt>
                <c:pt idx="5623">
                  <c:v>902.6</c:v>
                </c:pt>
                <c:pt idx="5624">
                  <c:v>902.7</c:v>
                </c:pt>
                <c:pt idx="5625">
                  <c:v>902.8</c:v>
                </c:pt>
                <c:pt idx="5626">
                  <c:v>902.9</c:v>
                </c:pt>
                <c:pt idx="5627">
                  <c:v>903</c:v>
                </c:pt>
                <c:pt idx="5628">
                  <c:v>903.1</c:v>
                </c:pt>
                <c:pt idx="5629">
                  <c:v>903.2</c:v>
                </c:pt>
                <c:pt idx="5630">
                  <c:v>903.3</c:v>
                </c:pt>
                <c:pt idx="5631">
                  <c:v>903.4</c:v>
                </c:pt>
                <c:pt idx="5632">
                  <c:v>903.5</c:v>
                </c:pt>
                <c:pt idx="5633">
                  <c:v>903.6</c:v>
                </c:pt>
                <c:pt idx="5634">
                  <c:v>903.7</c:v>
                </c:pt>
                <c:pt idx="5635">
                  <c:v>903.8</c:v>
                </c:pt>
                <c:pt idx="5636">
                  <c:v>903.9</c:v>
                </c:pt>
                <c:pt idx="5637">
                  <c:v>904</c:v>
                </c:pt>
                <c:pt idx="5638">
                  <c:v>904.1</c:v>
                </c:pt>
                <c:pt idx="5639">
                  <c:v>904.2</c:v>
                </c:pt>
                <c:pt idx="5640">
                  <c:v>904.3</c:v>
                </c:pt>
                <c:pt idx="5641">
                  <c:v>904.4</c:v>
                </c:pt>
                <c:pt idx="5642">
                  <c:v>904.5</c:v>
                </c:pt>
                <c:pt idx="5643">
                  <c:v>904.6</c:v>
                </c:pt>
                <c:pt idx="5644">
                  <c:v>904.7</c:v>
                </c:pt>
                <c:pt idx="5645">
                  <c:v>904.8</c:v>
                </c:pt>
                <c:pt idx="5646">
                  <c:v>904.9</c:v>
                </c:pt>
                <c:pt idx="5647">
                  <c:v>905</c:v>
                </c:pt>
                <c:pt idx="5648">
                  <c:v>905.1</c:v>
                </c:pt>
                <c:pt idx="5649">
                  <c:v>905.2</c:v>
                </c:pt>
                <c:pt idx="5650">
                  <c:v>905.3</c:v>
                </c:pt>
                <c:pt idx="5651">
                  <c:v>905.4</c:v>
                </c:pt>
                <c:pt idx="5652">
                  <c:v>905.5</c:v>
                </c:pt>
                <c:pt idx="5653">
                  <c:v>905.6</c:v>
                </c:pt>
                <c:pt idx="5654">
                  <c:v>905.7</c:v>
                </c:pt>
                <c:pt idx="5655">
                  <c:v>905.8</c:v>
                </c:pt>
                <c:pt idx="5656">
                  <c:v>905.9</c:v>
                </c:pt>
                <c:pt idx="5657">
                  <c:v>906</c:v>
                </c:pt>
                <c:pt idx="5658">
                  <c:v>906.1</c:v>
                </c:pt>
                <c:pt idx="5659">
                  <c:v>906.2</c:v>
                </c:pt>
                <c:pt idx="5660">
                  <c:v>906.3</c:v>
                </c:pt>
                <c:pt idx="5661">
                  <c:v>906.4</c:v>
                </c:pt>
                <c:pt idx="5662">
                  <c:v>906.5</c:v>
                </c:pt>
                <c:pt idx="5663">
                  <c:v>906.6</c:v>
                </c:pt>
                <c:pt idx="5664">
                  <c:v>906.7</c:v>
                </c:pt>
                <c:pt idx="5665">
                  <c:v>906.8</c:v>
                </c:pt>
                <c:pt idx="5666">
                  <c:v>906.9</c:v>
                </c:pt>
                <c:pt idx="5667">
                  <c:v>907</c:v>
                </c:pt>
                <c:pt idx="5668">
                  <c:v>907.1</c:v>
                </c:pt>
                <c:pt idx="5669">
                  <c:v>907.2</c:v>
                </c:pt>
                <c:pt idx="5670">
                  <c:v>907.3</c:v>
                </c:pt>
                <c:pt idx="5671">
                  <c:v>907.4</c:v>
                </c:pt>
                <c:pt idx="5672">
                  <c:v>907.5</c:v>
                </c:pt>
                <c:pt idx="5673">
                  <c:v>907.6</c:v>
                </c:pt>
                <c:pt idx="5674">
                  <c:v>907.7</c:v>
                </c:pt>
                <c:pt idx="5675">
                  <c:v>907.8</c:v>
                </c:pt>
                <c:pt idx="5676">
                  <c:v>907.9</c:v>
                </c:pt>
                <c:pt idx="5677">
                  <c:v>908</c:v>
                </c:pt>
                <c:pt idx="5678">
                  <c:v>908.1</c:v>
                </c:pt>
                <c:pt idx="5679">
                  <c:v>908.2</c:v>
                </c:pt>
                <c:pt idx="5680">
                  <c:v>908.3</c:v>
                </c:pt>
                <c:pt idx="5681">
                  <c:v>908.4</c:v>
                </c:pt>
                <c:pt idx="5682">
                  <c:v>908.5</c:v>
                </c:pt>
                <c:pt idx="5683">
                  <c:v>908.6</c:v>
                </c:pt>
                <c:pt idx="5684">
                  <c:v>908.7</c:v>
                </c:pt>
                <c:pt idx="5685">
                  <c:v>908.8</c:v>
                </c:pt>
                <c:pt idx="5686">
                  <c:v>908.9</c:v>
                </c:pt>
                <c:pt idx="5687">
                  <c:v>909</c:v>
                </c:pt>
                <c:pt idx="5688">
                  <c:v>909.1</c:v>
                </c:pt>
                <c:pt idx="5689">
                  <c:v>909.2</c:v>
                </c:pt>
                <c:pt idx="5690">
                  <c:v>909.3</c:v>
                </c:pt>
                <c:pt idx="5691">
                  <c:v>909.4</c:v>
                </c:pt>
                <c:pt idx="5692">
                  <c:v>909.5</c:v>
                </c:pt>
                <c:pt idx="5693">
                  <c:v>909.6</c:v>
                </c:pt>
                <c:pt idx="5694">
                  <c:v>909.7</c:v>
                </c:pt>
                <c:pt idx="5695">
                  <c:v>909.8</c:v>
                </c:pt>
                <c:pt idx="5696">
                  <c:v>909.9</c:v>
                </c:pt>
                <c:pt idx="5697">
                  <c:v>910</c:v>
                </c:pt>
                <c:pt idx="5698">
                  <c:v>910.1</c:v>
                </c:pt>
                <c:pt idx="5699">
                  <c:v>910.2</c:v>
                </c:pt>
                <c:pt idx="5700">
                  <c:v>910.3</c:v>
                </c:pt>
                <c:pt idx="5701">
                  <c:v>910.4</c:v>
                </c:pt>
                <c:pt idx="5702">
                  <c:v>910.5</c:v>
                </c:pt>
                <c:pt idx="5703">
                  <c:v>910.6</c:v>
                </c:pt>
                <c:pt idx="5704">
                  <c:v>910.7</c:v>
                </c:pt>
                <c:pt idx="5705">
                  <c:v>910.8</c:v>
                </c:pt>
                <c:pt idx="5706">
                  <c:v>910.9</c:v>
                </c:pt>
                <c:pt idx="5707">
                  <c:v>911</c:v>
                </c:pt>
                <c:pt idx="5708">
                  <c:v>911.1</c:v>
                </c:pt>
                <c:pt idx="5709">
                  <c:v>911.2</c:v>
                </c:pt>
                <c:pt idx="5710">
                  <c:v>911.3</c:v>
                </c:pt>
                <c:pt idx="5711">
                  <c:v>911.4</c:v>
                </c:pt>
                <c:pt idx="5712">
                  <c:v>911.5</c:v>
                </c:pt>
                <c:pt idx="5713">
                  <c:v>911.6</c:v>
                </c:pt>
                <c:pt idx="5714">
                  <c:v>911.7</c:v>
                </c:pt>
                <c:pt idx="5715">
                  <c:v>911.8</c:v>
                </c:pt>
                <c:pt idx="5716">
                  <c:v>911.9</c:v>
                </c:pt>
                <c:pt idx="5717">
                  <c:v>912</c:v>
                </c:pt>
                <c:pt idx="5718">
                  <c:v>912.1</c:v>
                </c:pt>
                <c:pt idx="5719">
                  <c:v>912.2</c:v>
                </c:pt>
                <c:pt idx="5720">
                  <c:v>912.3</c:v>
                </c:pt>
                <c:pt idx="5721">
                  <c:v>912.4</c:v>
                </c:pt>
                <c:pt idx="5722">
                  <c:v>912.5</c:v>
                </c:pt>
                <c:pt idx="5723">
                  <c:v>912.6</c:v>
                </c:pt>
                <c:pt idx="5724">
                  <c:v>912.7</c:v>
                </c:pt>
                <c:pt idx="5725">
                  <c:v>912.8</c:v>
                </c:pt>
                <c:pt idx="5726">
                  <c:v>912.9</c:v>
                </c:pt>
                <c:pt idx="5727">
                  <c:v>913</c:v>
                </c:pt>
                <c:pt idx="5728">
                  <c:v>913.1</c:v>
                </c:pt>
                <c:pt idx="5729">
                  <c:v>913.2</c:v>
                </c:pt>
                <c:pt idx="5730">
                  <c:v>913.3</c:v>
                </c:pt>
                <c:pt idx="5731">
                  <c:v>913.4</c:v>
                </c:pt>
                <c:pt idx="5732">
                  <c:v>913.5</c:v>
                </c:pt>
                <c:pt idx="5733">
                  <c:v>913.6</c:v>
                </c:pt>
                <c:pt idx="5734">
                  <c:v>913.7</c:v>
                </c:pt>
                <c:pt idx="5735">
                  <c:v>913.8</c:v>
                </c:pt>
                <c:pt idx="5736">
                  <c:v>913.9</c:v>
                </c:pt>
                <c:pt idx="5737">
                  <c:v>914</c:v>
                </c:pt>
                <c:pt idx="5738">
                  <c:v>914.1</c:v>
                </c:pt>
                <c:pt idx="5739">
                  <c:v>914.2</c:v>
                </c:pt>
                <c:pt idx="5740">
                  <c:v>914.3</c:v>
                </c:pt>
                <c:pt idx="5741">
                  <c:v>914.4</c:v>
                </c:pt>
                <c:pt idx="5742">
                  <c:v>914.5</c:v>
                </c:pt>
                <c:pt idx="5743">
                  <c:v>914.6</c:v>
                </c:pt>
                <c:pt idx="5744">
                  <c:v>914.7</c:v>
                </c:pt>
                <c:pt idx="5745">
                  <c:v>914.8</c:v>
                </c:pt>
                <c:pt idx="5746">
                  <c:v>914.9</c:v>
                </c:pt>
                <c:pt idx="5747">
                  <c:v>915</c:v>
                </c:pt>
                <c:pt idx="5748">
                  <c:v>915.1</c:v>
                </c:pt>
                <c:pt idx="5749">
                  <c:v>915.2</c:v>
                </c:pt>
                <c:pt idx="5750">
                  <c:v>915.3</c:v>
                </c:pt>
                <c:pt idx="5751">
                  <c:v>915.4</c:v>
                </c:pt>
                <c:pt idx="5752">
                  <c:v>915.5</c:v>
                </c:pt>
                <c:pt idx="5753">
                  <c:v>915.6</c:v>
                </c:pt>
                <c:pt idx="5754">
                  <c:v>915.7</c:v>
                </c:pt>
                <c:pt idx="5755">
                  <c:v>915.8</c:v>
                </c:pt>
                <c:pt idx="5756">
                  <c:v>915.9</c:v>
                </c:pt>
                <c:pt idx="5757">
                  <c:v>916</c:v>
                </c:pt>
                <c:pt idx="5758">
                  <c:v>916.1</c:v>
                </c:pt>
                <c:pt idx="5759">
                  <c:v>916.2</c:v>
                </c:pt>
                <c:pt idx="5760">
                  <c:v>916.3</c:v>
                </c:pt>
                <c:pt idx="5761">
                  <c:v>916.4</c:v>
                </c:pt>
                <c:pt idx="5762">
                  <c:v>916.5</c:v>
                </c:pt>
                <c:pt idx="5763">
                  <c:v>916.6</c:v>
                </c:pt>
                <c:pt idx="5764">
                  <c:v>916.7</c:v>
                </c:pt>
                <c:pt idx="5765">
                  <c:v>916.8</c:v>
                </c:pt>
                <c:pt idx="5766">
                  <c:v>916.9</c:v>
                </c:pt>
                <c:pt idx="5767">
                  <c:v>917</c:v>
                </c:pt>
                <c:pt idx="5768">
                  <c:v>917.1</c:v>
                </c:pt>
                <c:pt idx="5769">
                  <c:v>917.2</c:v>
                </c:pt>
                <c:pt idx="5770">
                  <c:v>917.3</c:v>
                </c:pt>
                <c:pt idx="5771">
                  <c:v>917.4</c:v>
                </c:pt>
                <c:pt idx="5772">
                  <c:v>917.5</c:v>
                </c:pt>
                <c:pt idx="5773">
                  <c:v>917.6</c:v>
                </c:pt>
                <c:pt idx="5774">
                  <c:v>917.7</c:v>
                </c:pt>
                <c:pt idx="5775">
                  <c:v>917.8</c:v>
                </c:pt>
                <c:pt idx="5776">
                  <c:v>917.9</c:v>
                </c:pt>
                <c:pt idx="5777">
                  <c:v>918</c:v>
                </c:pt>
                <c:pt idx="5778">
                  <c:v>918.1</c:v>
                </c:pt>
                <c:pt idx="5779">
                  <c:v>918.2</c:v>
                </c:pt>
                <c:pt idx="5780">
                  <c:v>918.3</c:v>
                </c:pt>
                <c:pt idx="5781">
                  <c:v>918.4</c:v>
                </c:pt>
                <c:pt idx="5782">
                  <c:v>918.5</c:v>
                </c:pt>
                <c:pt idx="5783">
                  <c:v>918.6</c:v>
                </c:pt>
                <c:pt idx="5784">
                  <c:v>918.7</c:v>
                </c:pt>
                <c:pt idx="5785">
                  <c:v>918.8</c:v>
                </c:pt>
                <c:pt idx="5786">
                  <c:v>918.9</c:v>
                </c:pt>
                <c:pt idx="5787">
                  <c:v>919</c:v>
                </c:pt>
                <c:pt idx="5788">
                  <c:v>919.1</c:v>
                </c:pt>
                <c:pt idx="5789">
                  <c:v>919.2</c:v>
                </c:pt>
                <c:pt idx="5790">
                  <c:v>919.3</c:v>
                </c:pt>
                <c:pt idx="5791">
                  <c:v>919.4</c:v>
                </c:pt>
                <c:pt idx="5792">
                  <c:v>919.5</c:v>
                </c:pt>
                <c:pt idx="5793">
                  <c:v>919.6</c:v>
                </c:pt>
                <c:pt idx="5794">
                  <c:v>919.7</c:v>
                </c:pt>
                <c:pt idx="5795">
                  <c:v>919.8</c:v>
                </c:pt>
                <c:pt idx="5796">
                  <c:v>919.9</c:v>
                </c:pt>
                <c:pt idx="5797">
                  <c:v>920</c:v>
                </c:pt>
                <c:pt idx="5798">
                  <c:v>920.1</c:v>
                </c:pt>
                <c:pt idx="5799">
                  <c:v>920.2</c:v>
                </c:pt>
                <c:pt idx="5800">
                  <c:v>920.3</c:v>
                </c:pt>
                <c:pt idx="5801">
                  <c:v>920.4</c:v>
                </c:pt>
                <c:pt idx="5802">
                  <c:v>920.5</c:v>
                </c:pt>
                <c:pt idx="5803">
                  <c:v>920.6</c:v>
                </c:pt>
                <c:pt idx="5804">
                  <c:v>920.7</c:v>
                </c:pt>
                <c:pt idx="5805">
                  <c:v>920.8</c:v>
                </c:pt>
                <c:pt idx="5806">
                  <c:v>920.9</c:v>
                </c:pt>
                <c:pt idx="5807">
                  <c:v>921</c:v>
                </c:pt>
                <c:pt idx="5808">
                  <c:v>921.1</c:v>
                </c:pt>
                <c:pt idx="5809">
                  <c:v>921.2</c:v>
                </c:pt>
                <c:pt idx="5810">
                  <c:v>921.3</c:v>
                </c:pt>
                <c:pt idx="5811">
                  <c:v>921.4</c:v>
                </c:pt>
                <c:pt idx="5812">
                  <c:v>921.5</c:v>
                </c:pt>
                <c:pt idx="5813">
                  <c:v>921.6</c:v>
                </c:pt>
                <c:pt idx="5814">
                  <c:v>921.7</c:v>
                </c:pt>
                <c:pt idx="5815">
                  <c:v>921.8</c:v>
                </c:pt>
                <c:pt idx="5816">
                  <c:v>921.9</c:v>
                </c:pt>
                <c:pt idx="5817">
                  <c:v>922</c:v>
                </c:pt>
                <c:pt idx="5818">
                  <c:v>922.1</c:v>
                </c:pt>
                <c:pt idx="5819">
                  <c:v>922.2</c:v>
                </c:pt>
                <c:pt idx="5820">
                  <c:v>922.3</c:v>
                </c:pt>
                <c:pt idx="5821">
                  <c:v>922.4</c:v>
                </c:pt>
                <c:pt idx="5822">
                  <c:v>922.5</c:v>
                </c:pt>
                <c:pt idx="5823">
                  <c:v>922.6</c:v>
                </c:pt>
                <c:pt idx="5824">
                  <c:v>922.7</c:v>
                </c:pt>
                <c:pt idx="5825">
                  <c:v>922.8</c:v>
                </c:pt>
                <c:pt idx="5826">
                  <c:v>922.9</c:v>
                </c:pt>
                <c:pt idx="5827">
                  <c:v>923</c:v>
                </c:pt>
                <c:pt idx="5828">
                  <c:v>923.1</c:v>
                </c:pt>
                <c:pt idx="5829">
                  <c:v>923.2</c:v>
                </c:pt>
                <c:pt idx="5830">
                  <c:v>923.3</c:v>
                </c:pt>
                <c:pt idx="5831">
                  <c:v>923.4</c:v>
                </c:pt>
                <c:pt idx="5832">
                  <c:v>923.5</c:v>
                </c:pt>
                <c:pt idx="5833">
                  <c:v>923.6</c:v>
                </c:pt>
                <c:pt idx="5834">
                  <c:v>923.7</c:v>
                </c:pt>
                <c:pt idx="5835">
                  <c:v>923.8</c:v>
                </c:pt>
                <c:pt idx="5836">
                  <c:v>923.9</c:v>
                </c:pt>
                <c:pt idx="5837">
                  <c:v>924</c:v>
                </c:pt>
                <c:pt idx="5838">
                  <c:v>924.1</c:v>
                </c:pt>
                <c:pt idx="5839">
                  <c:v>924.2</c:v>
                </c:pt>
                <c:pt idx="5840">
                  <c:v>924.3</c:v>
                </c:pt>
                <c:pt idx="5841">
                  <c:v>924.4</c:v>
                </c:pt>
                <c:pt idx="5842">
                  <c:v>924.5</c:v>
                </c:pt>
                <c:pt idx="5843">
                  <c:v>924.6</c:v>
                </c:pt>
                <c:pt idx="5844">
                  <c:v>924.7</c:v>
                </c:pt>
                <c:pt idx="5845">
                  <c:v>924.8</c:v>
                </c:pt>
                <c:pt idx="5846">
                  <c:v>924.9</c:v>
                </c:pt>
                <c:pt idx="5847">
                  <c:v>925</c:v>
                </c:pt>
                <c:pt idx="5848">
                  <c:v>925.1</c:v>
                </c:pt>
                <c:pt idx="5849">
                  <c:v>925.2</c:v>
                </c:pt>
                <c:pt idx="5850">
                  <c:v>925.3</c:v>
                </c:pt>
                <c:pt idx="5851">
                  <c:v>925.4</c:v>
                </c:pt>
                <c:pt idx="5852">
                  <c:v>925.5</c:v>
                </c:pt>
                <c:pt idx="5853">
                  <c:v>925.6</c:v>
                </c:pt>
                <c:pt idx="5854">
                  <c:v>925.7</c:v>
                </c:pt>
                <c:pt idx="5855">
                  <c:v>925.8</c:v>
                </c:pt>
                <c:pt idx="5856">
                  <c:v>925.9</c:v>
                </c:pt>
                <c:pt idx="5857">
                  <c:v>926</c:v>
                </c:pt>
                <c:pt idx="5858">
                  <c:v>926.1</c:v>
                </c:pt>
                <c:pt idx="5859">
                  <c:v>926.2</c:v>
                </c:pt>
                <c:pt idx="5860">
                  <c:v>926.3</c:v>
                </c:pt>
                <c:pt idx="5861">
                  <c:v>926.4</c:v>
                </c:pt>
                <c:pt idx="5862">
                  <c:v>926.5</c:v>
                </c:pt>
                <c:pt idx="5863">
                  <c:v>926.6</c:v>
                </c:pt>
                <c:pt idx="5864">
                  <c:v>926.7</c:v>
                </c:pt>
                <c:pt idx="5865">
                  <c:v>926.8</c:v>
                </c:pt>
                <c:pt idx="5866">
                  <c:v>926.9</c:v>
                </c:pt>
                <c:pt idx="5867">
                  <c:v>927</c:v>
                </c:pt>
                <c:pt idx="5868">
                  <c:v>927.1</c:v>
                </c:pt>
                <c:pt idx="5869">
                  <c:v>927.2</c:v>
                </c:pt>
                <c:pt idx="5870">
                  <c:v>927.3</c:v>
                </c:pt>
                <c:pt idx="5871">
                  <c:v>927.4</c:v>
                </c:pt>
                <c:pt idx="5872">
                  <c:v>927.5</c:v>
                </c:pt>
                <c:pt idx="5873">
                  <c:v>927.6</c:v>
                </c:pt>
                <c:pt idx="5874">
                  <c:v>927.7</c:v>
                </c:pt>
                <c:pt idx="5875">
                  <c:v>927.8</c:v>
                </c:pt>
                <c:pt idx="5876">
                  <c:v>927.9</c:v>
                </c:pt>
                <c:pt idx="5877">
                  <c:v>928</c:v>
                </c:pt>
                <c:pt idx="5878">
                  <c:v>928.1</c:v>
                </c:pt>
                <c:pt idx="5879">
                  <c:v>928.2</c:v>
                </c:pt>
                <c:pt idx="5880">
                  <c:v>928.3</c:v>
                </c:pt>
                <c:pt idx="5881">
                  <c:v>928.4</c:v>
                </c:pt>
                <c:pt idx="5882">
                  <c:v>928.5</c:v>
                </c:pt>
                <c:pt idx="5883">
                  <c:v>928.6</c:v>
                </c:pt>
                <c:pt idx="5884">
                  <c:v>928.7</c:v>
                </c:pt>
                <c:pt idx="5885">
                  <c:v>928.8</c:v>
                </c:pt>
                <c:pt idx="5886">
                  <c:v>928.9</c:v>
                </c:pt>
                <c:pt idx="5887">
                  <c:v>929</c:v>
                </c:pt>
                <c:pt idx="5888">
                  <c:v>929.1</c:v>
                </c:pt>
                <c:pt idx="5889">
                  <c:v>929.2</c:v>
                </c:pt>
                <c:pt idx="5890">
                  <c:v>929.3</c:v>
                </c:pt>
                <c:pt idx="5891">
                  <c:v>929.4</c:v>
                </c:pt>
                <c:pt idx="5892">
                  <c:v>929.5</c:v>
                </c:pt>
                <c:pt idx="5893">
                  <c:v>929.6</c:v>
                </c:pt>
                <c:pt idx="5894">
                  <c:v>929.7</c:v>
                </c:pt>
                <c:pt idx="5895">
                  <c:v>929.8</c:v>
                </c:pt>
                <c:pt idx="5896">
                  <c:v>929.9</c:v>
                </c:pt>
                <c:pt idx="5897">
                  <c:v>930</c:v>
                </c:pt>
                <c:pt idx="5898">
                  <c:v>930.1</c:v>
                </c:pt>
                <c:pt idx="5899">
                  <c:v>930.2</c:v>
                </c:pt>
                <c:pt idx="5900">
                  <c:v>930.3</c:v>
                </c:pt>
                <c:pt idx="5901">
                  <c:v>930.4</c:v>
                </c:pt>
                <c:pt idx="5902">
                  <c:v>930.5</c:v>
                </c:pt>
                <c:pt idx="5903">
                  <c:v>930.6</c:v>
                </c:pt>
                <c:pt idx="5904">
                  <c:v>930.7</c:v>
                </c:pt>
                <c:pt idx="5905">
                  <c:v>930.8</c:v>
                </c:pt>
                <c:pt idx="5906">
                  <c:v>930.9</c:v>
                </c:pt>
                <c:pt idx="5907">
                  <c:v>931</c:v>
                </c:pt>
                <c:pt idx="5908">
                  <c:v>931.1</c:v>
                </c:pt>
                <c:pt idx="5909">
                  <c:v>931.2</c:v>
                </c:pt>
                <c:pt idx="5910">
                  <c:v>931.3</c:v>
                </c:pt>
                <c:pt idx="5911">
                  <c:v>931.4</c:v>
                </c:pt>
                <c:pt idx="5912">
                  <c:v>931.5</c:v>
                </c:pt>
                <c:pt idx="5913">
                  <c:v>931.6</c:v>
                </c:pt>
                <c:pt idx="5914">
                  <c:v>931.7</c:v>
                </c:pt>
                <c:pt idx="5915">
                  <c:v>931.8</c:v>
                </c:pt>
                <c:pt idx="5916">
                  <c:v>931.9</c:v>
                </c:pt>
                <c:pt idx="5917">
                  <c:v>932</c:v>
                </c:pt>
                <c:pt idx="5918">
                  <c:v>932.1</c:v>
                </c:pt>
                <c:pt idx="5919">
                  <c:v>932.2</c:v>
                </c:pt>
                <c:pt idx="5920">
                  <c:v>932.3</c:v>
                </c:pt>
                <c:pt idx="5921">
                  <c:v>932.4</c:v>
                </c:pt>
                <c:pt idx="5922">
                  <c:v>932.5</c:v>
                </c:pt>
                <c:pt idx="5923">
                  <c:v>932.6</c:v>
                </c:pt>
                <c:pt idx="5924">
                  <c:v>932.7</c:v>
                </c:pt>
                <c:pt idx="5925">
                  <c:v>932.8</c:v>
                </c:pt>
                <c:pt idx="5926">
                  <c:v>932.9</c:v>
                </c:pt>
                <c:pt idx="5927">
                  <c:v>933</c:v>
                </c:pt>
                <c:pt idx="5928">
                  <c:v>933.1</c:v>
                </c:pt>
                <c:pt idx="5929">
                  <c:v>933.2</c:v>
                </c:pt>
                <c:pt idx="5930">
                  <c:v>933.3</c:v>
                </c:pt>
                <c:pt idx="5931">
                  <c:v>933.4</c:v>
                </c:pt>
                <c:pt idx="5932">
                  <c:v>933.5</c:v>
                </c:pt>
                <c:pt idx="5933">
                  <c:v>933.6</c:v>
                </c:pt>
                <c:pt idx="5934">
                  <c:v>933.7</c:v>
                </c:pt>
                <c:pt idx="5935">
                  <c:v>933.8</c:v>
                </c:pt>
                <c:pt idx="5936">
                  <c:v>933.9</c:v>
                </c:pt>
                <c:pt idx="5937">
                  <c:v>934</c:v>
                </c:pt>
                <c:pt idx="5938">
                  <c:v>934.1</c:v>
                </c:pt>
                <c:pt idx="5939">
                  <c:v>934.2</c:v>
                </c:pt>
                <c:pt idx="5940">
                  <c:v>934.3</c:v>
                </c:pt>
                <c:pt idx="5941">
                  <c:v>934.4</c:v>
                </c:pt>
                <c:pt idx="5942">
                  <c:v>934.5</c:v>
                </c:pt>
                <c:pt idx="5943">
                  <c:v>934.6</c:v>
                </c:pt>
                <c:pt idx="5944">
                  <c:v>934.7</c:v>
                </c:pt>
                <c:pt idx="5945">
                  <c:v>934.8</c:v>
                </c:pt>
                <c:pt idx="5946">
                  <c:v>934.9</c:v>
                </c:pt>
                <c:pt idx="5947">
                  <c:v>935</c:v>
                </c:pt>
                <c:pt idx="5948">
                  <c:v>935.1</c:v>
                </c:pt>
                <c:pt idx="5949">
                  <c:v>935.2</c:v>
                </c:pt>
                <c:pt idx="5950">
                  <c:v>935.3</c:v>
                </c:pt>
                <c:pt idx="5951">
                  <c:v>935.4</c:v>
                </c:pt>
                <c:pt idx="5952">
                  <c:v>935.5</c:v>
                </c:pt>
                <c:pt idx="5953">
                  <c:v>935.6</c:v>
                </c:pt>
                <c:pt idx="5954">
                  <c:v>935.7</c:v>
                </c:pt>
                <c:pt idx="5955">
                  <c:v>935.8</c:v>
                </c:pt>
                <c:pt idx="5956">
                  <c:v>935.9</c:v>
                </c:pt>
                <c:pt idx="5957">
                  <c:v>936</c:v>
                </c:pt>
                <c:pt idx="5958">
                  <c:v>936.1</c:v>
                </c:pt>
                <c:pt idx="5959">
                  <c:v>936.2</c:v>
                </c:pt>
                <c:pt idx="5960">
                  <c:v>936.3</c:v>
                </c:pt>
                <c:pt idx="5961">
                  <c:v>936.4</c:v>
                </c:pt>
                <c:pt idx="5962">
                  <c:v>936.5</c:v>
                </c:pt>
                <c:pt idx="5963">
                  <c:v>936.6</c:v>
                </c:pt>
                <c:pt idx="5964">
                  <c:v>936.7</c:v>
                </c:pt>
                <c:pt idx="5965">
                  <c:v>936.8</c:v>
                </c:pt>
                <c:pt idx="5966">
                  <c:v>936.9</c:v>
                </c:pt>
                <c:pt idx="5967">
                  <c:v>937</c:v>
                </c:pt>
                <c:pt idx="5968">
                  <c:v>937.1</c:v>
                </c:pt>
                <c:pt idx="5969">
                  <c:v>937.2</c:v>
                </c:pt>
                <c:pt idx="5970">
                  <c:v>937.3</c:v>
                </c:pt>
                <c:pt idx="5971">
                  <c:v>937.4</c:v>
                </c:pt>
                <c:pt idx="5972">
                  <c:v>937.5</c:v>
                </c:pt>
                <c:pt idx="5973">
                  <c:v>937.6</c:v>
                </c:pt>
                <c:pt idx="5974">
                  <c:v>937.7</c:v>
                </c:pt>
                <c:pt idx="5975">
                  <c:v>937.8</c:v>
                </c:pt>
                <c:pt idx="5976">
                  <c:v>937.9</c:v>
                </c:pt>
                <c:pt idx="5977">
                  <c:v>938</c:v>
                </c:pt>
                <c:pt idx="5978">
                  <c:v>938.1</c:v>
                </c:pt>
                <c:pt idx="5979">
                  <c:v>938.2</c:v>
                </c:pt>
                <c:pt idx="5980">
                  <c:v>938.3</c:v>
                </c:pt>
                <c:pt idx="5981">
                  <c:v>938.4</c:v>
                </c:pt>
                <c:pt idx="5982">
                  <c:v>938.5</c:v>
                </c:pt>
                <c:pt idx="5983">
                  <c:v>938.6</c:v>
                </c:pt>
                <c:pt idx="5984">
                  <c:v>938.7</c:v>
                </c:pt>
                <c:pt idx="5985">
                  <c:v>938.8</c:v>
                </c:pt>
                <c:pt idx="5986">
                  <c:v>938.9</c:v>
                </c:pt>
                <c:pt idx="5987">
                  <c:v>939</c:v>
                </c:pt>
                <c:pt idx="5988">
                  <c:v>939.1</c:v>
                </c:pt>
                <c:pt idx="5989">
                  <c:v>939.2</c:v>
                </c:pt>
                <c:pt idx="5990">
                  <c:v>939.3</c:v>
                </c:pt>
                <c:pt idx="5991">
                  <c:v>939.4</c:v>
                </c:pt>
                <c:pt idx="5992">
                  <c:v>939.5</c:v>
                </c:pt>
                <c:pt idx="5993">
                  <c:v>939.6</c:v>
                </c:pt>
                <c:pt idx="5994">
                  <c:v>939.7</c:v>
                </c:pt>
                <c:pt idx="5995">
                  <c:v>939.8</c:v>
                </c:pt>
                <c:pt idx="5996">
                  <c:v>939.9</c:v>
                </c:pt>
                <c:pt idx="5997">
                  <c:v>940</c:v>
                </c:pt>
                <c:pt idx="5998">
                  <c:v>940.1</c:v>
                </c:pt>
                <c:pt idx="5999">
                  <c:v>940.2</c:v>
                </c:pt>
                <c:pt idx="6000">
                  <c:v>940.3</c:v>
                </c:pt>
                <c:pt idx="6001">
                  <c:v>940.4</c:v>
                </c:pt>
                <c:pt idx="6002">
                  <c:v>940.5</c:v>
                </c:pt>
                <c:pt idx="6003">
                  <c:v>940.6</c:v>
                </c:pt>
                <c:pt idx="6004">
                  <c:v>940.7</c:v>
                </c:pt>
                <c:pt idx="6005">
                  <c:v>940.8</c:v>
                </c:pt>
                <c:pt idx="6006">
                  <c:v>940.9</c:v>
                </c:pt>
                <c:pt idx="6007">
                  <c:v>941</c:v>
                </c:pt>
                <c:pt idx="6008">
                  <c:v>941.1</c:v>
                </c:pt>
                <c:pt idx="6009">
                  <c:v>941.2</c:v>
                </c:pt>
                <c:pt idx="6010">
                  <c:v>941.3</c:v>
                </c:pt>
                <c:pt idx="6011">
                  <c:v>941.4</c:v>
                </c:pt>
                <c:pt idx="6012">
                  <c:v>941.5</c:v>
                </c:pt>
                <c:pt idx="6013">
                  <c:v>941.6</c:v>
                </c:pt>
                <c:pt idx="6014">
                  <c:v>941.7</c:v>
                </c:pt>
                <c:pt idx="6015">
                  <c:v>941.8</c:v>
                </c:pt>
                <c:pt idx="6016">
                  <c:v>941.9</c:v>
                </c:pt>
                <c:pt idx="6017">
                  <c:v>942</c:v>
                </c:pt>
                <c:pt idx="6018">
                  <c:v>942.1</c:v>
                </c:pt>
                <c:pt idx="6019">
                  <c:v>942.2</c:v>
                </c:pt>
                <c:pt idx="6020">
                  <c:v>942.3</c:v>
                </c:pt>
                <c:pt idx="6021">
                  <c:v>942.4</c:v>
                </c:pt>
                <c:pt idx="6022">
                  <c:v>942.5</c:v>
                </c:pt>
                <c:pt idx="6023">
                  <c:v>942.6</c:v>
                </c:pt>
                <c:pt idx="6024">
                  <c:v>942.7</c:v>
                </c:pt>
                <c:pt idx="6025">
                  <c:v>942.8</c:v>
                </c:pt>
                <c:pt idx="6026">
                  <c:v>942.9</c:v>
                </c:pt>
                <c:pt idx="6027">
                  <c:v>943</c:v>
                </c:pt>
                <c:pt idx="6028">
                  <c:v>943.1</c:v>
                </c:pt>
                <c:pt idx="6029">
                  <c:v>943.2</c:v>
                </c:pt>
                <c:pt idx="6030">
                  <c:v>943.3</c:v>
                </c:pt>
                <c:pt idx="6031">
                  <c:v>943.4</c:v>
                </c:pt>
                <c:pt idx="6032">
                  <c:v>943.5</c:v>
                </c:pt>
                <c:pt idx="6033">
                  <c:v>943.6</c:v>
                </c:pt>
                <c:pt idx="6034">
                  <c:v>943.7</c:v>
                </c:pt>
                <c:pt idx="6035">
                  <c:v>943.8</c:v>
                </c:pt>
                <c:pt idx="6036">
                  <c:v>943.9</c:v>
                </c:pt>
                <c:pt idx="6037">
                  <c:v>944</c:v>
                </c:pt>
                <c:pt idx="6038">
                  <c:v>944.1</c:v>
                </c:pt>
                <c:pt idx="6039">
                  <c:v>944.2</c:v>
                </c:pt>
                <c:pt idx="6040">
                  <c:v>944.3</c:v>
                </c:pt>
                <c:pt idx="6041">
                  <c:v>944.4</c:v>
                </c:pt>
                <c:pt idx="6042">
                  <c:v>944.5</c:v>
                </c:pt>
                <c:pt idx="6043">
                  <c:v>944.6</c:v>
                </c:pt>
                <c:pt idx="6044">
                  <c:v>944.7</c:v>
                </c:pt>
                <c:pt idx="6045">
                  <c:v>944.8</c:v>
                </c:pt>
                <c:pt idx="6046">
                  <c:v>944.9</c:v>
                </c:pt>
                <c:pt idx="6047">
                  <c:v>945</c:v>
                </c:pt>
                <c:pt idx="6048">
                  <c:v>945.1</c:v>
                </c:pt>
                <c:pt idx="6049">
                  <c:v>945.2</c:v>
                </c:pt>
                <c:pt idx="6050">
                  <c:v>945.3</c:v>
                </c:pt>
                <c:pt idx="6051">
                  <c:v>945.4</c:v>
                </c:pt>
                <c:pt idx="6052">
                  <c:v>945.5</c:v>
                </c:pt>
                <c:pt idx="6053">
                  <c:v>945.6</c:v>
                </c:pt>
                <c:pt idx="6054">
                  <c:v>945.7</c:v>
                </c:pt>
                <c:pt idx="6055">
                  <c:v>945.8</c:v>
                </c:pt>
                <c:pt idx="6056">
                  <c:v>945.9</c:v>
                </c:pt>
                <c:pt idx="6057">
                  <c:v>946</c:v>
                </c:pt>
                <c:pt idx="6058">
                  <c:v>946.1</c:v>
                </c:pt>
                <c:pt idx="6059">
                  <c:v>946.2</c:v>
                </c:pt>
                <c:pt idx="6060">
                  <c:v>946.3</c:v>
                </c:pt>
                <c:pt idx="6061">
                  <c:v>946.4</c:v>
                </c:pt>
                <c:pt idx="6062">
                  <c:v>946.5</c:v>
                </c:pt>
                <c:pt idx="6063">
                  <c:v>946.6</c:v>
                </c:pt>
                <c:pt idx="6064">
                  <c:v>946.7</c:v>
                </c:pt>
                <c:pt idx="6065">
                  <c:v>946.8</c:v>
                </c:pt>
                <c:pt idx="6066">
                  <c:v>946.9</c:v>
                </c:pt>
                <c:pt idx="6067">
                  <c:v>947</c:v>
                </c:pt>
                <c:pt idx="6068">
                  <c:v>947.1</c:v>
                </c:pt>
                <c:pt idx="6069">
                  <c:v>947.2</c:v>
                </c:pt>
                <c:pt idx="6070">
                  <c:v>947.3</c:v>
                </c:pt>
                <c:pt idx="6071">
                  <c:v>947.4</c:v>
                </c:pt>
                <c:pt idx="6072">
                  <c:v>947.5</c:v>
                </c:pt>
                <c:pt idx="6073">
                  <c:v>947.6</c:v>
                </c:pt>
                <c:pt idx="6074">
                  <c:v>947.7</c:v>
                </c:pt>
                <c:pt idx="6075">
                  <c:v>947.8</c:v>
                </c:pt>
                <c:pt idx="6076">
                  <c:v>947.9</c:v>
                </c:pt>
                <c:pt idx="6077">
                  <c:v>948</c:v>
                </c:pt>
                <c:pt idx="6078">
                  <c:v>948.1</c:v>
                </c:pt>
                <c:pt idx="6079">
                  <c:v>948.2</c:v>
                </c:pt>
                <c:pt idx="6080">
                  <c:v>948.3</c:v>
                </c:pt>
                <c:pt idx="6081">
                  <c:v>948.4</c:v>
                </c:pt>
                <c:pt idx="6082">
                  <c:v>948.5</c:v>
                </c:pt>
                <c:pt idx="6083">
                  <c:v>948.6</c:v>
                </c:pt>
                <c:pt idx="6084">
                  <c:v>948.7</c:v>
                </c:pt>
                <c:pt idx="6085">
                  <c:v>948.8</c:v>
                </c:pt>
                <c:pt idx="6086">
                  <c:v>948.9</c:v>
                </c:pt>
                <c:pt idx="6087">
                  <c:v>949</c:v>
                </c:pt>
                <c:pt idx="6088">
                  <c:v>949.1</c:v>
                </c:pt>
                <c:pt idx="6089">
                  <c:v>949.2</c:v>
                </c:pt>
                <c:pt idx="6090">
                  <c:v>949.3</c:v>
                </c:pt>
                <c:pt idx="6091">
                  <c:v>949.4</c:v>
                </c:pt>
                <c:pt idx="6092">
                  <c:v>949.5</c:v>
                </c:pt>
                <c:pt idx="6093">
                  <c:v>949.6</c:v>
                </c:pt>
                <c:pt idx="6094">
                  <c:v>949.7</c:v>
                </c:pt>
                <c:pt idx="6095">
                  <c:v>949.8</c:v>
                </c:pt>
                <c:pt idx="6096">
                  <c:v>949.9</c:v>
                </c:pt>
                <c:pt idx="6097">
                  <c:v>950</c:v>
                </c:pt>
                <c:pt idx="6098">
                  <c:v>950.1</c:v>
                </c:pt>
                <c:pt idx="6099">
                  <c:v>950.2</c:v>
                </c:pt>
                <c:pt idx="6100">
                  <c:v>950.3</c:v>
                </c:pt>
                <c:pt idx="6101">
                  <c:v>950.4</c:v>
                </c:pt>
                <c:pt idx="6102">
                  <c:v>950.5</c:v>
                </c:pt>
                <c:pt idx="6103">
                  <c:v>950.6</c:v>
                </c:pt>
                <c:pt idx="6104">
                  <c:v>950.7</c:v>
                </c:pt>
                <c:pt idx="6105">
                  <c:v>950.8</c:v>
                </c:pt>
                <c:pt idx="6106">
                  <c:v>950.9</c:v>
                </c:pt>
                <c:pt idx="6107">
                  <c:v>951</c:v>
                </c:pt>
                <c:pt idx="6108">
                  <c:v>951.1</c:v>
                </c:pt>
                <c:pt idx="6109">
                  <c:v>951.2</c:v>
                </c:pt>
                <c:pt idx="6110">
                  <c:v>951.3</c:v>
                </c:pt>
                <c:pt idx="6111">
                  <c:v>951.4</c:v>
                </c:pt>
                <c:pt idx="6112">
                  <c:v>951.5</c:v>
                </c:pt>
                <c:pt idx="6113">
                  <c:v>951.6</c:v>
                </c:pt>
                <c:pt idx="6114">
                  <c:v>951.7</c:v>
                </c:pt>
                <c:pt idx="6115">
                  <c:v>951.8</c:v>
                </c:pt>
                <c:pt idx="6116">
                  <c:v>951.9</c:v>
                </c:pt>
                <c:pt idx="6117">
                  <c:v>952</c:v>
                </c:pt>
                <c:pt idx="6118">
                  <c:v>952.1</c:v>
                </c:pt>
                <c:pt idx="6119">
                  <c:v>952.2</c:v>
                </c:pt>
                <c:pt idx="6120">
                  <c:v>952.3</c:v>
                </c:pt>
                <c:pt idx="6121">
                  <c:v>952.4</c:v>
                </c:pt>
                <c:pt idx="6122">
                  <c:v>952.5</c:v>
                </c:pt>
                <c:pt idx="6123">
                  <c:v>952.6</c:v>
                </c:pt>
                <c:pt idx="6124">
                  <c:v>952.7</c:v>
                </c:pt>
                <c:pt idx="6125">
                  <c:v>952.8</c:v>
                </c:pt>
                <c:pt idx="6126">
                  <c:v>952.9</c:v>
                </c:pt>
                <c:pt idx="6127">
                  <c:v>953</c:v>
                </c:pt>
                <c:pt idx="6128">
                  <c:v>953.1</c:v>
                </c:pt>
                <c:pt idx="6129">
                  <c:v>953.2</c:v>
                </c:pt>
                <c:pt idx="6130">
                  <c:v>953.3</c:v>
                </c:pt>
                <c:pt idx="6131">
                  <c:v>953.4</c:v>
                </c:pt>
                <c:pt idx="6132">
                  <c:v>953.5</c:v>
                </c:pt>
                <c:pt idx="6133">
                  <c:v>953.6</c:v>
                </c:pt>
                <c:pt idx="6134">
                  <c:v>953.7</c:v>
                </c:pt>
                <c:pt idx="6135">
                  <c:v>953.8</c:v>
                </c:pt>
                <c:pt idx="6136">
                  <c:v>953.9</c:v>
                </c:pt>
                <c:pt idx="6137">
                  <c:v>954</c:v>
                </c:pt>
                <c:pt idx="6138">
                  <c:v>954.1</c:v>
                </c:pt>
                <c:pt idx="6139">
                  <c:v>954.2</c:v>
                </c:pt>
                <c:pt idx="6140">
                  <c:v>954.3</c:v>
                </c:pt>
                <c:pt idx="6141">
                  <c:v>954.4</c:v>
                </c:pt>
                <c:pt idx="6142">
                  <c:v>954.5</c:v>
                </c:pt>
                <c:pt idx="6143">
                  <c:v>954.6</c:v>
                </c:pt>
                <c:pt idx="6144">
                  <c:v>954.7</c:v>
                </c:pt>
                <c:pt idx="6145">
                  <c:v>954.8</c:v>
                </c:pt>
                <c:pt idx="6146">
                  <c:v>954.9</c:v>
                </c:pt>
                <c:pt idx="6147">
                  <c:v>955</c:v>
                </c:pt>
                <c:pt idx="6148">
                  <c:v>955.1</c:v>
                </c:pt>
                <c:pt idx="6149">
                  <c:v>955.2</c:v>
                </c:pt>
                <c:pt idx="6150">
                  <c:v>955.3</c:v>
                </c:pt>
                <c:pt idx="6151">
                  <c:v>955.4</c:v>
                </c:pt>
                <c:pt idx="6152">
                  <c:v>955.5</c:v>
                </c:pt>
                <c:pt idx="6153">
                  <c:v>955.6</c:v>
                </c:pt>
                <c:pt idx="6154">
                  <c:v>955.7</c:v>
                </c:pt>
                <c:pt idx="6155">
                  <c:v>955.8</c:v>
                </c:pt>
                <c:pt idx="6156">
                  <c:v>955.9</c:v>
                </c:pt>
                <c:pt idx="6157">
                  <c:v>956</c:v>
                </c:pt>
                <c:pt idx="6158">
                  <c:v>956.1</c:v>
                </c:pt>
                <c:pt idx="6159">
                  <c:v>956.2</c:v>
                </c:pt>
                <c:pt idx="6160">
                  <c:v>956.3</c:v>
                </c:pt>
                <c:pt idx="6161">
                  <c:v>956.4</c:v>
                </c:pt>
                <c:pt idx="6162">
                  <c:v>956.5</c:v>
                </c:pt>
                <c:pt idx="6163">
                  <c:v>956.6</c:v>
                </c:pt>
                <c:pt idx="6164">
                  <c:v>956.7</c:v>
                </c:pt>
                <c:pt idx="6165">
                  <c:v>956.8</c:v>
                </c:pt>
                <c:pt idx="6166">
                  <c:v>956.9</c:v>
                </c:pt>
                <c:pt idx="6167">
                  <c:v>957</c:v>
                </c:pt>
                <c:pt idx="6168">
                  <c:v>957.1</c:v>
                </c:pt>
                <c:pt idx="6169">
                  <c:v>957.2</c:v>
                </c:pt>
                <c:pt idx="6170">
                  <c:v>957.3</c:v>
                </c:pt>
                <c:pt idx="6171">
                  <c:v>957.4</c:v>
                </c:pt>
                <c:pt idx="6172">
                  <c:v>957.5</c:v>
                </c:pt>
                <c:pt idx="6173">
                  <c:v>957.6</c:v>
                </c:pt>
                <c:pt idx="6174">
                  <c:v>957.7</c:v>
                </c:pt>
                <c:pt idx="6175">
                  <c:v>957.8</c:v>
                </c:pt>
                <c:pt idx="6176">
                  <c:v>957.9</c:v>
                </c:pt>
                <c:pt idx="6177">
                  <c:v>958</c:v>
                </c:pt>
                <c:pt idx="6178">
                  <c:v>958.1</c:v>
                </c:pt>
                <c:pt idx="6179">
                  <c:v>958.2</c:v>
                </c:pt>
                <c:pt idx="6180">
                  <c:v>958.3</c:v>
                </c:pt>
                <c:pt idx="6181">
                  <c:v>958.4</c:v>
                </c:pt>
                <c:pt idx="6182">
                  <c:v>958.5</c:v>
                </c:pt>
                <c:pt idx="6183">
                  <c:v>958.6</c:v>
                </c:pt>
                <c:pt idx="6184">
                  <c:v>958.7</c:v>
                </c:pt>
                <c:pt idx="6185">
                  <c:v>958.8</c:v>
                </c:pt>
                <c:pt idx="6186">
                  <c:v>958.9</c:v>
                </c:pt>
                <c:pt idx="6187">
                  <c:v>959</c:v>
                </c:pt>
                <c:pt idx="6188">
                  <c:v>959.1</c:v>
                </c:pt>
                <c:pt idx="6189">
                  <c:v>959.2</c:v>
                </c:pt>
                <c:pt idx="6190">
                  <c:v>959.3</c:v>
                </c:pt>
                <c:pt idx="6191">
                  <c:v>959.4</c:v>
                </c:pt>
                <c:pt idx="6192">
                  <c:v>959.5</c:v>
                </c:pt>
                <c:pt idx="6193">
                  <c:v>959.6</c:v>
                </c:pt>
                <c:pt idx="6194">
                  <c:v>959.7</c:v>
                </c:pt>
                <c:pt idx="6195">
                  <c:v>959.8</c:v>
                </c:pt>
                <c:pt idx="6196">
                  <c:v>959.9</c:v>
                </c:pt>
                <c:pt idx="6197">
                  <c:v>960</c:v>
                </c:pt>
                <c:pt idx="6198">
                  <c:v>960.1</c:v>
                </c:pt>
                <c:pt idx="6199">
                  <c:v>960.2</c:v>
                </c:pt>
                <c:pt idx="6200">
                  <c:v>960.3</c:v>
                </c:pt>
                <c:pt idx="6201">
                  <c:v>960.4</c:v>
                </c:pt>
                <c:pt idx="6202">
                  <c:v>960.5</c:v>
                </c:pt>
                <c:pt idx="6203">
                  <c:v>960.6</c:v>
                </c:pt>
                <c:pt idx="6204">
                  <c:v>960.7</c:v>
                </c:pt>
                <c:pt idx="6205">
                  <c:v>960.8</c:v>
                </c:pt>
                <c:pt idx="6206">
                  <c:v>960.9</c:v>
                </c:pt>
                <c:pt idx="6207">
                  <c:v>961</c:v>
                </c:pt>
                <c:pt idx="6208">
                  <c:v>961.1</c:v>
                </c:pt>
                <c:pt idx="6209">
                  <c:v>961.2</c:v>
                </c:pt>
                <c:pt idx="6210">
                  <c:v>961.3</c:v>
                </c:pt>
                <c:pt idx="6211">
                  <c:v>961.4</c:v>
                </c:pt>
                <c:pt idx="6212">
                  <c:v>961.5</c:v>
                </c:pt>
                <c:pt idx="6213">
                  <c:v>961.6</c:v>
                </c:pt>
                <c:pt idx="6214">
                  <c:v>961.7</c:v>
                </c:pt>
                <c:pt idx="6215">
                  <c:v>961.8</c:v>
                </c:pt>
                <c:pt idx="6216">
                  <c:v>961.9</c:v>
                </c:pt>
                <c:pt idx="6217">
                  <c:v>962</c:v>
                </c:pt>
                <c:pt idx="6218">
                  <c:v>962.1</c:v>
                </c:pt>
                <c:pt idx="6219">
                  <c:v>962.2</c:v>
                </c:pt>
                <c:pt idx="6220">
                  <c:v>962.3</c:v>
                </c:pt>
                <c:pt idx="6221">
                  <c:v>962.4</c:v>
                </c:pt>
                <c:pt idx="6222">
                  <c:v>962.5</c:v>
                </c:pt>
                <c:pt idx="6223">
                  <c:v>962.6</c:v>
                </c:pt>
                <c:pt idx="6224">
                  <c:v>962.7</c:v>
                </c:pt>
                <c:pt idx="6225">
                  <c:v>962.8</c:v>
                </c:pt>
                <c:pt idx="6226">
                  <c:v>962.9</c:v>
                </c:pt>
                <c:pt idx="6227">
                  <c:v>963</c:v>
                </c:pt>
                <c:pt idx="6228">
                  <c:v>963.1</c:v>
                </c:pt>
                <c:pt idx="6229">
                  <c:v>963.2</c:v>
                </c:pt>
                <c:pt idx="6230">
                  <c:v>963.3</c:v>
                </c:pt>
                <c:pt idx="6231">
                  <c:v>963.4</c:v>
                </c:pt>
                <c:pt idx="6232">
                  <c:v>963.5</c:v>
                </c:pt>
                <c:pt idx="6233">
                  <c:v>963.6</c:v>
                </c:pt>
                <c:pt idx="6234">
                  <c:v>963.7</c:v>
                </c:pt>
                <c:pt idx="6235">
                  <c:v>963.8</c:v>
                </c:pt>
                <c:pt idx="6236">
                  <c:v>963.9</c:v>
                </c:pt>
                <c:pt idx="6237">
                  <c:v>964</c:v>
                </c:pt>
                <c:pt idx="6238">
                  <c:v>964.1</c:v>
                </c:pt>
                <c:pt idx="6239">
                  <c:v>964.2</c:v>
                </c:pt>
                <c:pt idx="6240">
                  <c:v>964.3</c:v>
                </c:pt>
                <c:pt idx="6241">
                  <c:v>964.4</c:v>
                </c:pt>
                <c:pt idx="6242">
                  <c:v>964.5</c:v>
                </c:pt>
                <c:pt idx="6243">
                  <c:v>964.6</c:v>
                </c:pt>
                <c:pt idx="6244">
                  <c:v>964.7</c:v>
                </c:pt>
                <c:pt idx="6245">
                  <c:v>964.8</c:v>
                </c:pt>
                <c:pt idx="6246">
                  <c:v>964.9</c:v>
                </c:pt>
                <c:pt idx="6247">
                  <c:v>965</c:v>
                </c:pt>
                <c:pt idx="6248">
                  <c:v>965.1</c:v>
                </c:pt>
                <c:pt idx="6249">
                  <c:v>965.2</c:v>
                </c:pt>
                <c:pt idx="6250">
                  <c:v>965.3</c:v>
                </c:pt>
                <c:pt idx="6251">
                  <c:v>965.4</c:v>
                </c:pt>
                <c:pt idx="6252">
                  <c:v>965.5</c:v>
                </c:pt>
                <c:pt idx="6253">
                  <c:v>965.6</c:v>
                </c:pt>
                <c:pt idx="6254">
                  <c:v>965.7</c:v>
                </c:pt>
                <c:pt idx="6255">
                  <c:v>965.8</c:v>
                </c:pt>
                <c:pt idx="6256">
                  <c:v>965.9</c:v>
                </c:pt>
                <c:pt idx="6257">
                  <c:v>966</c:v>
                </c:pt>
                <c:pt idx="6258">
                  <c:v>966.1</c:v>
                </c:pt>
                <c:pt idx="6259">
                  <c:v>966.2</c:v>
                </c:pt>
                <c:pt idx="6260">
                  <c:v>966.3</c:v>
                </c:pt>
                <c:pt idx="6261">
                  <c:v>966.4</c:v>
                </c:pt>
                <c:pt idx="6262">
                  <c:v>966.5</c:v>
                </c:pt>
                <c:pt idx="6263">
                  <c:v>966.6</c:v>
                </c:pt>
                <c:pt idx="6264">
                  <c:v>966.7</c:v>
                </c:pt>
                <c:pt idx="6265">
                  <c:v>966.8</c:v>
                </c:pt>
                <c:pt idx="6266">
                  <c:v>966.9</c:v>
                </c:pt>
                <c:pt idx="6267">
                  <c:v>967</c:v>
                </c:pt>
                <c:pt idx="6268">
                  <c:v>967.1</c:v>
                </c:pt>
                <c:pt idx="6269">
                  <c:v>967.2</c:v>
                </c:pt>
                <c:pt idx="6270">
                  <c:v>967.3</c:v>
                </c:pt>
                <c:pt idx="6271">
                  <c:v>967.4</c:v>
                </c:pt>
                <c:pt idx="6272">
                  <c:v>967.5</c:v>
                </c:pt>
                <c:pt idx="6273">
                  <c:v>967.6</c:v>
                </c:pt>
                <c:pt idx="6274">
                  <c:v>967.7</c:v>
                </c:pt>
                <c:pt idx="6275">
                  <c:v>967.8</c:v>
                </c:pt>
                <c:pt idx="6276">
                  <c:v>967.9</c:v>
                </c:pt>
                <c:pt idx="6277">
                  <c:v>968</c:v>
                </c:pt>
                <c:pt idx="6278">
                  <c:v>968.1</c:v>
                </c:pt>
                <c:pt idx="6279">
                  <c:v>968.2</c:v>
                </c:pt>
                <c:pt idx="6280">
                  <c:v>968.3</c:v>
                </c:pt>
                <c:pt idx="6281">
                  <c:v>968.4</c:v>
                </c:pt>
                <c:pt idx="6282">
                  <c:v>968.5</c:v>
                </c:pt>
                <c:pt idx="6283">
                  <c:v>968.6</c:v>
                </c:pt>
                <c:pt idx="6284">
                  <c:v>968.7</c:v>
                </c:pt>
                <c:pt idx="6285">
                  <c:v>968.8</c:v>
                </c:pt>
                <c:pt idx="6286">
                  <c:v>968.9</c:v>
                </c:pt>
                <c:pt idx="6287">
                  <c:v>969</c:v>
                </c:pt>
                <c:pt idx="6288">
                  <c:v>969.1</c:v>
                </c:pt>
                <c:pt idx="6289">
                  <c:v>969.2</c:v>
                </c:pt>
                <c:pt idx="6290">
                  <c:v>969.3</c:v>
                </c:pt>
                <c:pt idx="6291">
                  <c:v>969.4</c:v>
                </c:pt>
                <c:pt idx="6292">
                  <c:v>969.5</c:v>
                </c:pt>
                <c:pt idx="6293">
                  <c:v>969.6</c:v>
                </c:pt>
                <c:pt idx="6294">
                  <c:v>969.7</c:v>
                </c:pt>
                <c:pt idx="6295">
                  <c:v>969.8</c:v>
                </c:pt>
                <c:pt idx="6296">
                  <c:v>969.9</c:v>
                </c:pt>
                <c:pt idx="6297">
                  <c:v>970</c:v>
                </c:pt>
                <c:pt idx="6298">
                  <c:v>970.1</c:v>
                </c:pt>
                <c:pt idx="6299">
                  <c:v>970.2</c:v>
                </c:pt>
                <c:pt idx="6300">
                  <c:v>970.3</c:v>
                </c:pt>
                <c:pt idx="6301">
                  <c:v>970.4</c:v>
                </c:pt>
                <c:pt idx="6302">
                  <c:v>970.5</c:v>
                </c:pt>
                <c:pt idx="6303">
                  <c:v>970.6</c:v>
                </c:pt>
                <c:pt idx="6304">
                  <c:v>970.7</c:v>
                </c:pt>
                <c:pt idx="6305">
                  <c:v>970.8</c:v>
                </c:pt>
                <c:pt idx="6306">
                  <c:v>970.9</c:v>
                </c:pt>
                <c:pt idx="6307">
                  <c:v>971</c:v>
                </c:pt>
                <c:pt idx="6308">
                  <c:v>971.1</c:v>
                </c:pt>
                <c:pt idx="6309">
                  <c:v>971.2</c:v>
                </c:pt>
                <c:pt idx="6310">
                  <c:v>971.3</c:v>
                </c:pt>
                <c:pt idx="6311">
                  <c:v>971.4</c:v>
                </c:pt>
                <c:pt idx="6312">
                  <c:v>971.5</c:v>
                </c:pt>
                <c:pt idx="6313">
                  <c:v>971.6</c:v>
                </c:pt>
                <c:pt idx="6314">
                  <c:v>971.7</c:v>
                </c:pt>
                <c:pt idx="6315">
                  <c:v>971.8</c:v>
                </c:pt>
                <c:pt idx="6316">
                  <c:v>971.9</c:v>
                </c:pt>
                <c:pt idx="6317">
                  <c:v>972</c:v>
                </c:pt>
                <c:pt idx="6318">
                  <c:v>972.1</c:v>
                </c:pt>
                <c:pt idx="6319">
                  <c:v>972.2</c:v>
                </c:pt>
                <c:pt idx="6320">
                  <c:v>972.3</c:v>
                </c:pt>
                <c:pt idx="6321">
                  <c:v>972.4</c:v>
                </c:pt>
                <c:pt idx="6322">
                  <c:v>972.5</c:v>
                </c:pt>
                <c:pt idx="6323">
                  <c:v>972.6</c:v>
                </c:pt>
                <c:pt idx="6324">
                  <c:v>972.7</c:v>
                </c:pt>
                <c:pt idx="6325">
                  <c:v>972.8</c:v>
                </c:pt>
                <c:pt idx="6326">
                  <c:v>972.9</c:v>
                </c:pt>
                <c:pt idx="6327">
                  <c:v>973</c:v>
                </c:pt>
                <c:pt idx="6328">
                  <c:v>973.1</c:v>
                </c:pt>
                <c:pt idx="6329">
                  <c:v>973.2</c:v>
                </c:pt>
                <c:pt idx="6330">
                  <c:v>973.3</c:v>
                </c:pt>
                <c:pt idx="6331">
                  <c:v>973.4</c:v>
                </c:pt>
                <c:pt idx="6332">
                  <c:v>973.5</c:v>
                </c:pt>
                <c:pt idx="6333">
                  <c:v>973.6</c:v>
                </c:pt>
                <c:pt idx="6334">
                  <c:v>973.7</c:v>
                </c:pt>
                <c:pt idx="6335">
                  <c:v>973.8</c:v>
                </c:pt>
                <c:pt idx="6336">
                  <c:v>973.9</c:v>
                </c:pt>
                <c:pt idx="6337">
                  <c:v>974</c:v>
                </c:pt>
                <c:pt idx="6338">
                  <c:v>974.1</c:v>
                </c:pt>
                <c:pt idx="6339">
                  <c:v>974.2</c:v>
                </c:pt>
                <c:pt idx="6340">
                  <c:v>974.3</c:v>
                </c:pt>
                <c:pt idx="6341">
                  <c:v>974.4</c:v>
                </c:pt>
                <c:pt idx="6342">
                  <c:v>974.5</c:v>
                </c:pt>
                <c:pt idx="6343">
                  <c:v>974.6</c:v>
                </c:pt>
                <c:pt idx="6344">
                  <c:v>974.7</c:v>
                </c:pt>
                <c:pt idx="6345">
                  <c:v>974.8</c:v>
                </c:pt>
                <c:pt idx="6346">
                  <c:v>974.9</c:v>
                </c:pt>
                <c:pt idx="6347">
                  <c:v>975</c:v>
                </c:pt>
                <c:pt idx="6348">
                  <c:v>975.1</c:v>
                </c:pt>
                <c:pt idx="6349">
                  <c:v>975.2</c:v>
                </c:pt>
                <c:pt idx="6350">
                  <c:v>975.3</c:v>
                </c:pt>
                <c:pt idx="6351">
                  <c:v>975.4</c:v>
                </c:pt>
                <c:pt idx="6352">
                  <c:v>975.5</c:v>
                </c:pt>
                <c:pt idx="6353">
                  <c:v>975.6</c:v>
                </c:pt>
                <c:pt idx="6354">
                  <c:v>975.7</c:v>
                </c:pt>
                <c:pt idx="6355">
                  <c:v>975.8</c:v>
                </c:pt>
                <c:pt idx="6356">
                  <c:v>975.9</c:v>
                </c:pt>
                <c:pt idx="6357">
                  <c:v>976</c:v>
                </c:pt>
                <c:pt idx="6358">
                  <c:v>976.1</c:v>
                </c:pt>
                <c:pt idx="6359">
                  <c:v>976.2</c:v>
                </c:pt>
                <c:pt idx="6360">
                  <c:v>976.3</c:v>
                </c:pt>
                <c:pt idx="6361">
                  <c:v>976.4</c:v>
                </c:pt>
                <c:pt idx="6362">
                  <c:v>976.5</c:v>
                </c:pt>
                <c:pt idx="6363">
                  <c:v>976.6</c:v>
                </c:pt>
                <c:pt idx="6364">
                  <c:v>976.7</c:v>
                </c:pt>
                <c:pt idx="6365">
                  <c:v>976.8</c:v>
                </c:pt>
                <c:pt idx="6366">
                  <c:v>976.9</c:v>
                </c:pt>
                <c:pt idx="6367">
                  <c:v>977</c:v>
                </c:pt>
                <c:pt idx="6368">
                  <c:v>977.1</c:v>
                </c:pt>
                <c:pt idx="6369">
                  <c:v>977.2</c:v>
                </c:pt>
                <c:pt idx="6370">
                  <c:v>977.3</c:v>
                </c:pt>
                <c:pt idx="6371">
                  <c:v>977.4</c:v>
                </c:pt>
                <c:pt idx="6372">
                  <c:v>977.5</c:v>
                </c:pt>
                <c:pt idx="6373">
                  <c:v>977.6</c:v>
                </c:pt>
                <c:pt idx="6374">
                  <c:v>977.7</c:v>
                </c:pt>
                <c:pt idx="6375">
                  <c:v>977.8</c:v>
                </c:pt>
                <c:pt idx="6376">
                  <c:v>977.9</c:v>
                </c:pt>
                <c:pt idx="6377">
                  <c:v>978</c:v>
                </c:pt>
                <c:pt idx="6378">
                  <c:v>978.1</c:v>
                </c:pt>
                <c:pt idx="6379">
                  <c:v>978.2</c:v>
                </c:pt>
                <c:pt idx="6380">
                  <c:v>978.3</c:v>
                </c:pt>
                <c:pt idx="6381">
                  <c:v>978.4</c:v>
                </c:pt>
                <c:pt idx="6382">
                  <c:v>978.5</c:v>
                </c:pt>
                <c:pt idx="6383">
                  <c:v>978.6</c:v>
                </c:pt>
                <c:pt idx="6384">
                  <c:v>978.7</c:v>
                </c:pt>
                <c:pt idx="6385">
                  <c:v>978.8</c:v>
                </c:pt>
                <c:pt idx="6386">
                  <c:v>978.9</c:v>
                </c:pt>
                <c:pt idx="6387">
                  <c:v>979</c:v>
                </c:pt>
                <c:pt idx="6388">
                  <c:v>979.1</c:v>
                </c:pt>
                <c:pt idx="6389">
                  <c:v>979.2</c:v>
                </c:pt>
                <c:pt idx="6390">
                  <c:v>979.3</c:v>
                </c:pt>
                <c:pt idx="6391">
                  <c:v>979.4</c:v>
                </c:pt>
                <c:pt idx="6392">
                  <c:v>979.5</c:v>
                </c:pt>
                <c:pt idx="6393">
                  <c:v>979.6</c:v>
                </c:pt>
                <c:pt idx="6394">
                  <c:v>979.7</c:v>
                </c:pt>
                <c:pt idx="6395">
                  <c:v>979.8</c:v>
                </c:pt>
                <c:pt idx="6396">
                  <c:v>979.9</c:v>
                </c:pt>
                <c:pt idx="6397">
                  <c:v>980</c:v>
                </c:pt>
                <c:pt idx="6398">
                  <c:v>980.1</c:v>
                </c:pt>
                <c:pt idx="6399">
                  <c:v>980.2</c:v>
                </c:pt>
                <c:pt idx="6400">
                  <c:v>980.3</c:v>
                </c:pt>
                <c:pt idx="6401">
                  <c:v>980.4</c:v>
                </c:pt>
                <c:pt idx="6402">
                  <c:v>980.5</c:v>
                </c:pt>
                <c:pt idx="6403">
                  <c:v>980.6</c:v>
                </c:pt>
                <c:pt idx="6404">
                  <c:v>980.7</c:v>
                </c:pt>
                <c:pt idx="6405">
                  <c:v>980.8</c:v>
                </c:pt>
                <c:pt idx="6406">
                  <c:v>980.9</c:v>
                </c:pt>
                <c:pt idx="6407">
                  <c:v>981</c:v>
                </c:pt>
                <c:pt idx="6408">
                  <c:v>981.1</c:v>
                </c:pt>
                <c:pt idx="6409">
                  <c:v>981.2</c:v>
                </c:pt>
                <c:pt idx="6410">
                  <c:v>981.3</c:v>
                </c:pt>
                <c:pt idx="6411">
                  <c:v>981.4</c:v>
                </c:pt>
                <c:pt idx="6412">
                  <c:v>981.5</c:v>
                </c:pt>
                <c:pt idx="6413">
                  <c:v>981.6</c:v>
                </c:pt>
                <c:pt idx="6414">
                  <c:v>981.7</c:v>
                </c:pt>
                <c:pt idx="6415">
                  <c:v>981.8</c:v>
                </c:pt>
                <c:pt idx="6416">
                  <c:v>981.9</c:v>
                </c:pt>
                <c:pt idx="6417">
                  <c:v>982</c:v>
                </c:pt>
                <c:pt idx="6418">
                  <c:v>982.1</c:v>
                </c:pt>
                <c:pt idx="6419">
                  <c:v>982.2</c:v>
                </c:pt>
                <c:pt idx="6420">
                  <c:v>982.3</c:v>
                </c:pt>
                <c:pt idx="6421">
                  <c:v>982.4</c:v>
                </c:pt>
                <c:pt idx="6422">
                  <c:v>982.5</c:v>
                </c:pt>
                <c:pt idx="6423">
                  <c:v>982.6</c:v>
                </c:pt>
                <c:pt idx="6424">
                  <c:v>982.7</c:v>
                </c:pt>
                <c:pt idx="6425">
                  <c:v>982.8</c:v>
                </c:pt>
                <c:pt idx="6426">
                  <c:v>982.9</c:v>
                </c:pt>
                <c:pt idx="6427">
                  <c:v>983</c:v>
                </c:pt>
                <c:pt idx="6428">
                  <c:v>983.1</c:v>
                </c:pt>
                <c:pt idx="6429">
                  <c:v>983.2</c:v>
                </c:pt>
                <c:pt idx="6430">
                  <c:v>983.3</c:v>
                </c:pt>
                <c:pt idx="6431">
                  <c:v>983.4</c:v>
                </c:pt>
                <c:pt idx="6432">
                  <c:v>983.5</c:v>
                </c:pt>
                <c:pt idx="6433">
                  <c:v>983.6</c:v>
                </c:pt>
                <c:pt idx="6434">
                  <c:v>983.7</c:v>
                </c:pt>
                <c:pt idx="6435">
                  <c:v>983.8</c:v>
                </c:pt>
                <c:pt idx="6436">
                  <c:v>983.9</c:v>
                </c:pt>
                <c:pt idx="6437">
                  <c:v>984</c:v>
                </c:pt>
                <c:pt idx="6438">
                  <c:v>984.1</c:v>
                </c:pt>
                <c:pt idx="6439">
                  <c:v>984.2</c:v>
                </c:pt>
                <c:pt idx="6440">
                  <c:v>984.3</c:v>
                </c:pt>
                <c:pt idx="6441">
                  <c:v>984.4</c:v>
                </c:pt>
                <c:pt idx="6442">
                  <c:v>984.5</c:v>
                </c:pt>
                <c:pt idx="6443">
                  <c:v>984.6</c:v>
                </c:pt>
                <c:pt idx="6444">
                  <c:v>984.7</c:v>
                </c:pt>
                <c:pt idx="6445">
                  <c:v>984.8</c:v>
                </c:pt>
                <c:pt idx="6446">
                  <c:v>984.9</c:v>
                </c:pt>
                <c:pt idx="6447">
                  <c:v>985</c:v>
                </c:pt>
                <c:pt idx="6448">
                  <c:v>985.1</c:v>
                </c:pt>
                <c:pt idx="6449">
                  <c:v>985.2</c:v>
                </c:pt>
                <c:pt idx="6450">
                  <c:v>985.3</c:v>
                </c:pt>
                <c:pt idx="6451">
                  <c:v>985.4</c:v>
                </c:pt>
                <c:pt idx="6452">
                  <c:v>985.5</c:v>
                </c:pt>
                <c:pt idx="6453">
                  <c:v>985.6</c:v>
                </c:pt>
                <c:pt idx="6454">
                  <c:v>985.7</c:v>
                </c:pt>
                <c:pt idx="6455">
                  <c:v>985.8</c:v>
                </c:pt>
                <c:pt idx="6456">
                  <c:v>985.9</c:v>
                </c:pt>
                <c:pt idx="6457">
                  <c:v>986</c:v>
                </c:pt>
                <c:pt idx="6458">
                  <c:v>986.1</c:v>
                </c:pt>
                <c:pt idx="6459">
                  <c:v>986.2</c:v>
                </c:pt>
                <c:pt idx="6460">
                  <c:v>986.3</c:v>
                </c:pt>
                <c:pt idx="6461">
                  <c:v>986.4</c:v>
                </c:pt>
                <c:pt idx="6462">
                  <c:v>986.5</c:v>
                </c:pt>
                <c:pt idx="6463">
                  <c:v>986.6</c:v>
                </c:pt>
                <c:pt idx="6464">
                  <c:v>986.7</c:v>
                </c:pt>
                <c:pt idx="6465">
                  <c:v>986.8</c:v>
                </c:pt>
                <c:pt idx="6466">
                  <c:v>986.9</c:v>
                </c:pt>
                <c:pt idx="6467">
                  <c:v>987</c:v>
                </c:pt>
                <c:pt idx="6468">
                  <c:v>987.1</c:v>
                </c:pt>
                <c:pt idx="6469">
                  <c:v>987.2</c:v>
                </c:pt>
                <c:pt idx="6470">
                  <c:v>987.3</c:v>
                </c:pt>
                <c:pt idx="6471">
                  <c:v>987.4</c:v>
                </c:pt>
                <c:pt idx="6472">
                  <c:v>987.5</c:v>
                </c:pt>
                <c:pt idx="6473">
                  <c:v>987.6</c:v>
                </c:pt>
                <c:pt idx="6474">
                  <c:v>987.7</c:v>
                </c:pt>
                <c:pt idx="6475">
                  <c:v>987.8</c:v>
                </c:pt>
                <c:pt idx="6476">
                  <c:v>987.9</c:v>
                </c:pt>
                <c:pt idx="6477">
                  <c:v>988</c:v>
                </c:pt>
                <c:pt idx="6478">
                  <c:v>988.1</c:v>
                </c:pt>
                <c:pt idx="6479">
                  <c:v>988.2</c:v>
                </c:pt>
                <c:pt idx="6480">
                  <c:v>988.3</c:v>
                </c:pt>
                <c:pt idx="6481">
                  <c:v>988.4</c:v>
                </c:pt>
                <c:pt idx="6482">
                  <c:v>988.5</c:v>
                </c:pt>
                <c:pt idx="6483">
                  <c:v>988.6</c:v>
                </c:pt>
                <c:pt idx="6484">
                  <c:v>988.7</c:v>
                </c:pt>
                <c:pt idx="6485">
                  <c:v>988.8</c:v>
                </c:pt>
                <c:pt idx="6486">
                  <c:v>988.9</c:v>
                </c:pt>
                <c:pt idx="6487">
                  <c:v>989</c:v>
                </c:pt>
                <c:pt idx="6488">
                  <c:v>989.1</c:v>
                </c:pt>
                <c:pt idx="6489">
                  <c:v>989.2</c:v>
                </c:pt>
                <c:pt idx="6490">
                  <c:v>989.3</c:v>
                </c:pt>
                <c:pt idx="6491">
                  <c:v>989.4</c:v>
                </c:pt>
                <c:pt idx="6492">
                  <c:v>989.5</c:v>
                </c:pt>
                <c:pt idx="6493">
                  <c:v>989.6</c:v>
                </c:pt>
                <c:pt idx="6494">
                  <c:v>989.7</c:v>
                </c:pt>
                <c:pt idx="6495">
                  <c:v>989.8</c:v>
                </c:pt>
                <c:pt idx="6496">
                  <c:v>989.9</c:v>
                </c:pt>
                <c:pt idx="6497">
                  <c:v>990</c:v>
                </c:pt>
                <c:pt idx="6498">
                  <c:v>990.1</c:v>
                </c:pt>
                <c:pt idx="6499">
                  <c:v>990.2</c:v>
                </c:pt>
                <c:pt idx="6500">
                  <c:v>990.3</c:v>
                </c:pt>
                <c:pt idx="6501">
                  <c:v>990.4</c:v>
                </c:pt>
                <c:pt idx="6502">
                  <c:v>990.5</c:v>
                </c:pt>
                <c:pt idx="6503">
                  <c:v>990.6</c:v>
                </c:pt>
                <c:pt idx="6504">
                  <c:v>990.7</c:v>
                </c:pt>
                <c:pt idx="6505">
                  <c:v>990.8</c:v>
                </c:pt>
                <c:pt idx="6506">
                  <c:v>990.9</c:v>
                </c:pt>
                <c:pt idx="6507">
                  <c:v>991</c:v>
                </c:pt>
                <c:pt idx="6508">
                  <c:v>991.1</c:v>
                </c:pt>
                <c:pt idx="6509">
                  <c:v>991.2</c:v>
                </c:pt>
                <c:pt idx="6510">
                  <c:v>991.3</c:v>
                </c:pt>
                <c:pt idx="6511">
                  <c:v>991.4</c:v>
                </c:pt>
                <c:pt idx="6512">
                  <c:v>991.5</c:v>
                </c:pt>
                <c:pt idx="6513">
                  <c:v>991.6</c:v>
                </c:pt>
                <c:pt idx="6514">
                  <c:v>991.7</c:v>
                </c:pt>
                <c:pt idx="6515">
                  <c:v>991.8</c:v>
                </c:pt>
                <c:pt idx="6516">
                  <c:v>991.9</c:v>
                </c:pt>
                <c:pt idx="6517">
                  <c:v>992</c:v>
                </c:pt>
                <c:pt idx="6518">
                  <c:v>992.1</c:v>
                </c:pt>
                <c:pt idx="6519">
                  <c:v>992.2</c:v>
                </c:pt>
                <c:pt idx="6520">
                  <c:v>992.3</c:v>
                </c:pt>
                <c:pt idx="6521">
                  <c:v>992.4</c:v>
                </c:pt>
                <c:pt idx="6522">
                  <c:v>992.5</c:v>
                </c:pt>
                <c:pt idx="6523">
                  <c:v>992.6</c:v>
                </c:pt>
                <c:pt idx="6524">
                  <c:v>992.7</c:v>
                </c:pt>
                <c:pt idx="6525">
                  <c:v>992.8</c:v>
                </c:pt>
                <c:pt idx="6526">
                  <c:v>992.9</c:v>
                </c:pt>
                <c:pt idx="6527">
                  <c:v>993</c:v>
                </c:pt>
                <c:pt idx="6528">
                  <c:v>993.1</c:v>
                </c:pt>
                <c:pt idx="6529">
                  <c:v>993.2</c:v>
                </c:pt>
                <c:pt idx="6530">
                  <c:v>993.3</c:v>
                </c:pt>
                <c:pt idx="6531">
                  <c:v>993.4</c:v>
                </c:pt>
                <c:pt idx="6532">
                  <c:v>993.5</c:v>
                </c:pt>
                <c:pt idx="6533">
                  <c:v>993.6</c:v>
                </c:pt>
                <c:pt idx="6534">
                  <c:v>993.7</c:v>
                </c:pt>
                <c:pt idx="6535">
                  <c:v>993.8</c:v>
                </c:pt>
                <c:pt idx="6536">
                  <c:v>993.9</c:v>
                </c:pt>
                <c:pt idx="6537">
                  <c:v>994</c:v>
                </c:pt>
                <c:pt idx="6538">
                  <c:v>994.1</c:v>
                </c:pt>
                <c:pt idx="6539">
                  <c:v>994.2</c:v>
                </c:pt>
                <c:pt idx="6540">
                  <c:v>994.3</c:v>
                </c:pt>
                <c:pt idx="6541">
                  <c:v>994.4</c:v>
                </c:pt>
                <c:pt idx="6542">
                  <c:v>994.5</c:v>
                </c:pt>
                <c:pt idx="6543">
                  <c:v>994.6</c:v>
                </c:pt>
                <c:pt idx="6544">
                  <c:v>994.7</c:v>
                </c:pt>
                <c:pt idx="6545">
                  <c:v>994.8</c:v>
                </c:pt>
                <c:pt idx="6546">
                  <c:v>994.9</c:v>
                </c:pt>
                <c:pt idx="6547">
                  <c:v>995</c:v>
                </c:pt>
                <c:pt idx="6548">
                  <c:v>995.1</c:v>
                </c:pt>
                <c:pt idx="6549">
                  <c:v>995.2</c:v>
                </c:pt>
                <c:pt idx="6550">
                  <c:v>995.3</c:v>
                </c:pt>
                <c:pt idx="6551">
                  <c:v>995.4</c:v>
                </c:pt>
                <c:pt idx="6552">
                  <c:v>995.5</c:v>
                </c:pt>
                <c:pt idx="6553">
                  <c:v>995.6</c:v>
                </c:pt>
                <c:pt idx="6554">
                  <c:v>995.7</c:v>
                </c:pt>
                <c:pt idx="6555">
                  <c:v>995.8</c:v>
                </c:pt>
                <c:pt idx="6556">
                  <c:v>995.9</c:v>
                </c:pt>
                <c:pt idx="6557">
                  <c:v>996</c:v>
                </c:pt>
                <c:pt idx="6558">
                  <c:v>996.1</c:v>
                </c:pt>
                <c:pt idx="6559">
                  <c:v>996.2</c:v>
                </c:pt>
                <c:pt idx="6560">
                  <c:v>996.3</c:v>
                </c:pt>
                <c:pt idx="6561">
                  <c:v>996.4</c:v>
                </c:pt>
                <c:pt idx="6562">
                  <c:v>996.5</c:v>
                </c:pt>
                <c:pt idx="6563">
                  <c:v>996.6</c:v>
                </c:pt>
                <c:pt idx="6564">
                  <c:v>996.7</c:v>
                </c:pt>
                <c:pt idx="6565">
                  <c:v>996.8</c:v>
                </c:pt>
                <c:pt idx="6566">
                  <c:v>996.9</c:v>
                </c:pt>
                <c:pt idx="6567">
                  <c:v>997</c:v>
                </c:pt>
                <c:pt idx="6568">
                  <c:v>997.1</c:v>
                </c:pt>
                <c:pt idx="6569">
                  <c:v>997.2</c:v>
                </c:pt>
                <c:pt idx="6570">
                  <c:v>997.3</c:v>
                </c:pt>
                <c:pt idx="6571">
                  <c:v>997.4</c:v>
                </c:pt>
                <c:pt idx="6572">
                  <c:v>997.5</c:v>
                </c:pt>
                <c:pt idx="6573">
                  <c:v>997.6</c:v>
                </c:pt>
                <c:pt idx="6574">
                  <c:v>997.7</c:v>
                </c:pt>
                <c:pt idx="6575">
                  <c:v>997.8</c:v>
                </c:pt>
                <c:pt idx="6576">
                  <c:v>997.9</c:v>
                </c:pt>
                <c:pt idx="6577">
                  <c:v>998</c:v>
                </c:pt>
                <c:pt idx="6578">
                  <c:v>998.1</c:v>
                </c:pt>
                <c:pt idx="6579">
                  <c:v>998.2</c:v>
                </c:pt>
                <c:pt idx="6580">
                  <c:v>998.3</c:v>
                </c:pt>
                <c:pt idx="6581">
                  <c:v>998.4</c:v>
                </c:pt>
                <c:pt idx="6582">
                  <c:v>998.5</c:v>
                </c:pt>
                <c:pt idx="6583">
                  <c:v>998.6</c:v>
                </c:pt>
                <c:pt idx="6584">
                  <c:v>998.7</c:v>
                </c:pt>
                <c:pt idx="6585">
                  <c:v>998.8</c:v>
                </c:pt>
                <c:pt idx="6586">
                  <c:v>998.9</c:v>
                </c:pt>
                <c:pt idx="6587">
                  <c:v>999</c:v>
                </c:pt>
                <c:pt idx="6588">
                  <c:v>999.1</c:v>
                </c:pt>
                <c:pt idx="6589">
                  <c:v>999.2</c:v>
                </c:pt>
                <c:pt idx="6590">
                  <c:v>999.3</c:v>
                </c:pt>
                <c:pt idx="6591">
                  <c:v>999.4</c:v>
                </c:pt>
                <c:pt idx="6592">
                  <c:v>999.5</c:v>
                </c:pt>
                <c:pt idx="6593">
                  <c:v>999.6</c:v>
                </c:pt>
                <c:pt idx="6594">
                  <c:v>999.7</c:v>
                </c:pt>
                <c:pt idx="6595">
                  <c:v>999.8</c:v>
                </c:pt>
                <c:pt idx="6596">
                  <c:v>999.9</c:v>
                </c:pt>
                <c:pt idx="6597">
                  <c:v>1000</c:v>
                </c:pt>
              </c:numCache>
            </c:numRef>
          </c:xVal>
          <c:yVal>
            <c:numRef>
              <c:f>'211019 IR Lamp Stellar Vs CCD'!$Z$4:$Z$6600</c:f>
              <c:numCache>
                <c:formatCode>General</c:formatCode>
                <c:ptCount val="6597"/>
                <c:pt idx="0">
                  <c:v>8.1790079305117897E-4</c:v>
                </c:pt>
                <c:pt idx="1">
                  <c:v>9.5348971373571719E-4</c:v>
                </c:pt>
                <c:pt idx="2">
                  <c:v>6.0062985306738657E-4</c:v>
                </c:pt>
                <c:pt idx="3">
                  <c:v>6.854988911241669E-5</c:v>
                </c:pt>
                <c:pt idx="4">
                  <c:v>4.5156792995448998E-4</c:v>
                </c:pt>
                <c:pt idx="5">
                  <c:v>4.6575358677687759E-4</c:v>
                </c:pt>
                <c:pt idx="6">
                  <c:v>5.0710996308944766E-4</c:v>
                </c:pt>
                <c:pt idx="7">
                  <c:v>1.8785613443843995E-4</c:v>
                </c:pt>
                <c:pt idx="8">
                  <c:v>1.1659249750341924E-4</c:v>
                </c:pt>
                <c:pt idx="9">
                  <c:v>1.1720232146608942E-4</c:v>
                </c:pt>
                <c:pt idx="10">
                  <c:v>4.1511709998844862E-5</c:v>
                </c:pt>
                <c:pt idx="11">
                  <c:v>6.5471055796251531E-6</c:v>
                </c:pt>
                <c:pt idx="12">
                  <c:v>1.9085131507062706E-6</c:v>
                </c:pt>
                <c:pt idx="13">
                  <c:v>9.72545382507592E-7</c:v>
                </c:pt>
                <c:pt idx="14">
                  <c:v>1.4077978330074485E-5</c:v>
                </c:pt>
                <c:pt idx="15">
                  <c:v>4.1104599767894649E-5</c:v>
                </c:pt>
                <c:pt idx="16">
                  <c:v>1.0466224452941502E-4</c:v>
                </c:pt>
                <c:pt idx="17">
                  <c:v>2.0832199263943766E-4</c:v>
                </c:pt>
                <c:pt idx="18">
                  <c:v>2.7179460721257336E-4</c:v>
                </c:pt>
                <c:pt idx="19">
                  <c:v>2.1140843479258719E-4</c:v>
                </c:pt>
                <c:pt idx="20">
                  <c:v>1.91100179141476E-4</c:v>
                </c:pt>
                <c:pt idx="21">
                  <c:v>4.0782498265747865E-5</c:v>
                </c:pt>
                <c:pt idx="22">
                  <c:v>1.3750690801283473E-5</c:v>
                </c:pt>
                <c:pt idx="23">
                  <c:v>1.4243972294732671E-4</c:v>
                </c:pt>
                <c:pt idx="24">
                  <c:v>2.1862562575032017E-4</c:v>
                </c:pt>
                <c:pt idx="25">
                  <c:v>1.8951556623723694E-4</c:v>
                </c:pt>
                <c:pt idx="26">
                  <c:v>3.2252189930860581E-4</c:v>
                </c:pt>
                <c:pt idx="27">
                  <c:v>3.3076411924331096E-4</c:v>
                </c:pt>
                <c:pt idx="28">
                  <c:v>2.5072035335367543E-4</c:v>
                </c:pt>
                <c:pt idx="29">
                  <c:v>1.1390361697275623E-4</c:v>
                </c:pt>
                <c:pt idx="30">
                  <c:v>3.3490479480666874E-5</c:v>
                </c:pt>
                <c:pt idx="31">
                  <c:v>8.5215099940872801E-6</c:v>
                </c:pt>
                <c:pt idx="32">
                  <c:v>6.9652176881093194E-6</c:v>
                </c:pt>
                <c:pt idx="33">
                  <c:v>3.4396747738505364E-5</c:v>
                </c:pt>
                <c:pt idx="34">
                  <c:v>4.0275145123344802E-5</c:v>
                </c:pt>
                <c:pt idx="35">
                  <c:v>8.0235620992702132E-6</c:v>
                </c:pt>
                <c:pt idx="36">
                  <c:v>1.2188711817396732E-5</c:v>
                </c:pt>
                <c:pt idx="37">
                  <c:v>7.8901113323163101E-6</c:v>
                </c:pt>
                <c:pt idx="38">
                  <c:v>1.328773093488972E-6</c:v>
                </c:pt>
                <c:pt idx="39">
                  <c:v>2.7127552688585776E-7</c:v>
                </c:pt>
                <c:pt idx="40">
                  <c:v>4.2525499950286777E-6</c:v>
                </c:pt>
                <c:pt idx="41">
                  <c:v>5.8878279331900524E-6</c:v>
                </c:pt>
                <c:pt idx="42">
                  <c:v>2.4395846067600314E-6</c:v>
                </c:pt>
                <c:pt idx="43">
                  <c:v>1.4476385168587051E-5</c:v>
                </c:pt>
                <c:pt idx="44">
                  <c:v>3.5319045258120067E-6</c:v>
                </c:pt>
                <c:pt idx="45">
                  <c:v>1.6400041590545609E-5</c:v>
                </c:pt>
                <c:pt idx="46">
                  <c:v>6.2062152627505757E-5</c:v>
                </c:pt>
                <c:pt idx="47">
                  <c:v>4.0592349103327606E-5</c:v>
                </c:pt>
                <c:pt idx="48">
                  <c:v>9.4662563338162166E-5</c:v>
                </c:pt>
                <c:pt idx="49">
                  <c:v>1.4949857812184285E-4</c:v>
                </c:pt>
                <c:pt idx="50">
                  <c:v>5.7489856089150468E-5</c:v>
                </c:pt>
                <c:pt idx="51">
                  <c:v>4.3169064657205906E-6</c:v>
                </c:pt>
                <c:pt idx="52">
                  <c:v>5.4353836600157558E-5</c:v>
                </c:pt>
                <c:pt idx="53">
                  <c:v>8.9779034095014595E-5</c:v>
                </c:pt>
                <c:pt idx="54">
                  <c:v>1.4255585324758258E-4</c:v>
                </c:pt>
                <c:pt idx="55">
                  <c:v>6.8775628774671264E-5</c:v>
                </c:pt>
                <c:pt idx="56">
                  <c:v>1.2216862503434367E-5</c:v>
                </c:pt>
                <c:pt idx="57">
                  <c:v>1.3270044195325895E-5</c:v>
                </c:pt>
                <c:pt idx="58">
                  <c:v>2.9375109326409554E-5</c:v>
                </c:pt>
                <c:pt idx="59">
                  <c:v>6.9280799677975481E-6</c:v>
                </c:pt>
                <c:pt idx="60">
                  <c:v>3.0989763195880336E-6</c:v>
                </c:pt>
                <c:pt idx="61">
                  <c:v>2.0074646888867964E-5</c:v>
                </c:pt>
                <c:pt idx="62">
                  <c:v>4.6242606813676126E-5</c:v>
                </c:pt>
                <c:pt idx="63">
                  <c:v>1.9632160287057808E-5</c:v>
                </c:pt>
                <c:pt idx="64">
                  <c:v>2.4618071733043143E-6</c:v>
                </c:pt>
                <c:pt idx="65">
                  <c:v>1.7027856447427959E-5</c:v>
                </c:pt>
                <c:pt idx="66">
                  <c:v>5.380967598448553E-5</c:v>
                </c:pt>
                <c:pt idx="67">
                  <c:v>1.0317550801316677E-4</c:v>
                </c:pt>
                <c:pt idx="68">
                  <c:v>1.3017650201897632E-4</c:v>
                </c:pt>
                <c:pt idx="69">
                  <c:v>1.2997657768279208E-4</c:v>
                </c:pt>
                <c:pt idx="70">
                  <c:v>3.4206336266531836E-5</c:v>
                </c:pt>
                <c:pt idx="71">
                  <c:v>1.8535743304455144E-5</c:v>
                </c:pt>
                <c:pt idx="72">
                  <c:v>1.6312797393442477E-5</c:v>
                </c:pt>
                <c:pt idx="73">
                  <c:v>4.9020487076748629E-6</c:v>
                </c:pt>
                <c:pt idx="74">
                  <c:v>3.5521573076392971E-6</c:v>
                </c:pt>
                <c:pt idx="75">
                  <c:v>8.8170233564448982E-6</c:v>
                </c:pt>
                <c:pt idx="76">
                  <c:v>6.7593018583171854E-5</c:v>
                </c:pt>
                <c:pt idx="77">
                  <c:v>1.7895220378298207E-4</c:v>
                </c:pt>
                <c:pt idx="78">
                  <c:v>2.9857564327386634E-4</c:v>
                </c:pt>
                <c:pt idx="79">
                  <c:v>3.8385610333390401E-4</c:v>
                </c:pt>
                <c:pt idx="80">
                  <c:v>3.6092406866545227E-4</c:v>
                </c:pt>
                <c:pt idx="81">
                  <c:v>1.2597977028736115E-4</c:v>
                </c:pt>
                <c:pt idx="82">
                  <c:v>3.6660565454253304E-5</c:v>
                </c:pt>
                <c:pt idx="83">
                  <c:v>2.0110474190091301E-4</c:v>
                </c:pt>
                <c:pt idx="84">
                  <c:v>8.9671084748404274E-5</c:v>
                </c:pt>
                <c:pt idx="85">
                  <c:v>2.1999595674034457E-4</c:v>
                </c:pt>
                <c:pt idx="86">
                  <c:v>1.1702378201750942E-4</c:v>
                </c:pt>
                <c:pt idx="87">
                  <c:v>4.4805061360887138E-5</c:v>
                </c:pt>
                <c:pt idx="88">
                  <c:v>7.4456889778280381E-6</c:v>
                </c:pt>
                <c:pt idx="89">
                  <c:v>3.1191936776947931E-6</c:v>
                </c:pt>
                <c:pt idx="90">
                  <c:v>1.3854995852373033E-5</c:v>
                </c:pt>
                <c:pt idx="91">
                  <c:v>2.3303341573702636E-6</c:v>
                </c:pt>
                <c:pt idx="92">
                  <c:v>3.2554149868691391E-5</c:v>
                </c:pt>
                <c:pt idx="93">
                  <c:v>1.0319328261843892E-4</c:v>
                </c:pt>
                <c:pt idx="94">
                  <c:v>1.0364888521057477E-4</c:v>
                </c:pt>
                <c:pt idx="95">
                  <c:v>3.4247863435651196E-5</c:v>
                </c:pt>
                <c:pt idx="96">
                  <c:v>7.9771639393782148E-6</c:v>
                </c:pt>
                <c:pt idx="97">
                  <c:v>8.6653253890829542E-5</c:v>
                </c:pt>
                <c:pt idx="98">
                  <c:v>1.4760511382887553E-4</c:v>
                </c:pt>
                <c:pt idx="99">
                  <c:v>3.0842001940055816E-5</c:v>
                </c:pt>
                <c:pt idx="100">
                  <c:v>7.0565824669054114E-5</c:v>
                </c:pt>
                <c:pt idx="101">
                  <c:v>9.211147957290084E-5</c:v>
                </c:pt>
                <c:pt idx="102">
                  <c:v>4.8428768740537499E-4</c:v>
                </c:pt>
                <c:pt idx="103">
                  <c:v>5.6258163351809154E-4</c:v>
                </c:pt>
                <c:pt idx="104">
                  <c:v>2.1433637797642916E-4</c:v>
                </c:pt>
                <c:pt idx="105">
                  <c:v>1.8355565059929006E-4</c:v>
                </c:pt>
                <c:pt idx="106">
                  <c:v>1.2324562157582222E-4</c:v>
                </c:pt>
                <c:pt idx="107">
                  <c:v>1.7348452387701472E-4</c:v>
                </c:pt>
                <c:pt idx="108">
                  <c:v>1.9335079822143551E-5</c:v>
                </c:pt>
                <c:pt idx="109">
                  <c:v>4.7955494697673461E-5</c:v>
                </c:pt>
                <c:pt idx="110">
                  <c:v>1.179212727067118E-4</c:v>
                </c:pt>
                <c:pt idx="111">
                  <c:v>3.4068220211579054E-5</c:v>
                </c:pt>
                <c:pt idx="112">
                  <c:v>8.2549639856663471E-6</c:v>
                </c:pt>
                <c:pt idx="113">
                  <c:v>2.1354642531102544E-6</c:v>
                </c:pt>
                <c:pt idx="114">
                  <c:v>2.5706212292402083E-5</c:v>
                </c:pt>
                <c:pt idx="115">
                  <c:v>1.0431802397833554E-4</c:v>
                </c:pt>
                <c:pt idx="116">
                  <c:v>1.3758763065924612E-4</c:v>
                </c:pt>
                <c:pt idx="117">
                  <c:v>1.4834774338947518E-4</c:v>
                </c:pt>
                <c:pt idx="118">
                  <c:v>3.864146086503444E-5</c:v>
                </c:pt>
                <c:pt idx="119">
                  <c:v>6.6306547340821211E-5</c:v>
                </c:pt>
                <c:pt idx="120">
                  <c:v>4.1042322752034054E-5</c:v>
                </c:pt>
                <c:pt idx="121">
                  <c:v>2.4670201101502061E-5</c:v>
                </c:pt>
                <c:pt idx="122">
                  <c:v>3.5794080625962212E-6</c:v>
                </c:pt>
                <c:pt idx="123">
                  <c:v>2.881526277694408E-6</c:v>
                </c:pt>
                <c:pt idx="124">
                  <c:v>5.5265119556600595E-6</c:v>
                </c:pt>
                <c:pt idx="125">
                  <c:v>1.9033520237746825E-5</c:v>
                </c:pt>
                <c:pt idx="126">
                  <c:v>3.0762438424703959E-5</c:v>
                </c:pt>
                <c:pt idx="127">
                  <c:v>7.0990765993985861E-5</c:v>
                </c:pt>
                <c:pt idx="128">
                  <c:v>1.4957886300790793E-4</c:v>
                </c:pt>
                <c:pt idx="129">
                  <c:v>5.0398476967266975E-4</c:v>
                </c:pt>
                <c:pt idx="130">
                  <c:v>5.9503776275479398E-4</c:v>
                </c:pt>
                <c:pt idx="131">
                  <c:v>4.1866373403812287E-4</c:v>
                </c:pt>
                <c:pt idx="132">
                  <c:v>8.3493097620096566E-4</c:v>
                </c:pt>
                <c:pt idx="133">
                  <c:v>1.2564888319604357E-3</c:v>
                </c:pt>
                <c:pt idx="134">
                  <c:v>1.4681727161516675E-3</c:v>
                </c:pt>
                <c:pt idx="135">
                  <c:v>1.1632136900540119E-3</c:v>
                </c:pt>
                <c:pt idx="136">
                  <c:v>1.6831245927532851E-3</c:v>
                </c:pt>
                <c:pt idx="137">
                  <c:v>2.0232490769256876E-3</c:v>
                </c:pt>
                <c:pt idx="138">
                  <c:v>1.6379945335416337E-3</c:v>
                </c:pt>
                <c:pt idx="139">
                  <c:v>1.0828613229404624E-3</c:v>
                </c:pt>
                <c:pt idx="140">
                  <c:v>1.5214788593920917E-3</c:v>
                </c:pt>
                <c:pt idx="141">
                  <c:v>1.6780490269331237E-3</c:v>
                </c:pt>
                <c:pt idx="142">
                  <c:v>1.8679273909125598E-3</c:v>
                </c:pt>
                <c:pt idx="143">
                  <c:v>1.6601902700898381E-3</c:v>
                </c:pt>
                <c:pt idx="144">
                  <c:v>1.5059154778916315E-3</c:v>
                </c:pt>
                <c:pt idx="145">
                  <c:v>7.6401869434886724E-4</c:v>
                </c:pt>
                <c:pt idx="146">
                  <c:v>9.4752480153842891E-5</c:v>
                </c:pt>
                <c:pt idx="147">
                  <c:v>5.0935962668510791E-4</c:v>
                </c:pt>
                <c:pt idx="148">
                  <c:v>8.3694270797111687E-4</c:v>
                </c:pt>
                <c:pt idx="149">
                  <c:v>4.5611014146797397E-4</c:v>
                </c:pt>
                <c:pt idx="150">
                  <c:v>7.8023916305382615E-4</c:v>
                </c:pt>
                <c:pt idx="151">
                  <c:v>5.8206458089995268E-4</c:v>
                </c:pt>
                <c:pt idx="152">
                  <c:v>4.2005005107546731E-4</c:v>
                </c:pt>
                <c:pt idx="153">
                  <c:v>9.6999544642894793E-4</c:v>
                </c:pt>
                <c:pt idx="154">
                  <c:v>1.225160665666318E-3</c:v>
                </c:pt>
                <c:pt idx="155">
                  <c:v>9.0593464109224575E-4</c:v>
                </c:pt>
                <c:pt idx="156">
                  <c:v>4.1991298497968889E-4</c:v>
                </c:pt>
                <c:pt idx="157">
                  <c:v>2.9597521975652106E-4</c:v>
                </c:pt>
                <c:pt idx="158">
                  <c:v>5.7010589194343632E-4</c:v>
                </c:pt>
                <c:pt idx="159">
                  <c:v>1.4305805153172612E-4</c:v>
                </c:pt>
                <c:pt idx="160">
                  <c:v>4.2270594852642181E-5</c:v>
                </c:pt>
                <c:pt idx="161">
                  <c:v>2.9206998326688431E-4</c:v>
                </c:pt>
                <c:pt idx="162">
                  <c:v>2.3542424263674433E-4</c:v>
                </c:pt>
                <c:pt idx="163">
                  <c:v>7.0471148221267803E-5</c:v>
                </c:pt>
                <c:pt idx="164">
                  <c:v>1.952847723627333E-5</c:v>
                </c:pt>
                <c:pt idx="165">
                  <c:v>6.4842936642595014E-5</c:v>
                </c:pt>
                <c:pt idx="166">
                  <c:v>1.6229289231317685E-4</c:v>
                </c:pt>
                <c:pt idx="167">
                  <c:v>9.2941730605286695E-5</c:v>
                </c:pt>
                <c:pt idx="168">
                  <c:v>1.7456264834283671E-5</c:v>
                </c:pt>
                <c:pt idx="169">
                  <c:v>5.3181755476526658E-5</c:v>
                </c:pt>
                <c:pt idx="170">
                  <c:v>2.3631116504901512E-5</c:v>
                </c:pt>
                <c:pt idx="171">
                  <c:v>8.4360554616564113E-5</c:v>
                </c:pt>
                <c:pt idx="172">
                  <c:v>6.7959764809217982E-5</c:v>
                </c:pt>
                <c:pt idx="173">
                  <c:v>2.8635086960206396E-5</c:v>
                </c:pt>
                <c:pt idx="174">
                  <c:v>2.1480292064809841E-5</c:v>
                </c:pt>
                <c:pt idx="175">
                  <c:v>9.2660235610997781E-6</c:v>
                </c:pt>
                <c:pt idx="176">
                  <c:v>1.8597059767755616E-6</c:v>
                </c:pt>
                <c:pt idx="177">
                  <c:v>5.1050044336296488E-7</c:v>
                </c:pt>
                <c:pt idx="178">
                  <c:v>5.1610699169656491E-6</c:v>
                </c:pt>
                <c:pt idx="179">
                  <c:v>4.5378628267126688E-6</c:v>
                </c:pt>
                <c:pt idx="180">
                  <c:v>1.8816709881596703E-5</c:v>
                </c:pt>
                <c:pt idx="181">
                  <c:v>4.3555235135588462E-5</c:v>
                </c:pt>
                <c:pt idx="182">
                  <c:v>6.559751367584607E-5</c:v>
                </c:pt>
                <c:pt idx="183">
                  <c:v>3.9108155804501725E-5</c:v>
                </c:pt>
                <c:pt idx="184">
                  <c:v>4.6976732549934021E-5</c:v>
                </c:pt>
                <c:pt idx="185">
                  <c:v>4.1410596181135579E-5</c:v>
                </c:pt>
                <c:pt idx="186">
                  <c:v>3.9711368826744394E-5</c:v>
                </c:pt>
                <c:pt idx="187">
                  <c:v>5.03019984799625E-5</c:v>
                </c:pt>
                <c:pt idx="188">
                  <c:v>4.8551784122055768E-5</c:v>
                </c:pt>
                <c:pt idx="189">
                  <c:v>2.7211458185398243E-5</c:v>
                </c:pt>
                <c:pt idx="190">
                  <c:v>1.0020298358480143E-5</c:v>
                </c:pt>
                <c:pt idx="191">
                  <c:v>1.4908101774632008E-6</c:v>
                </c:pt>
                <c:pt idx="192">
                  <c:v>1.3318743635034952E-6</c:v>
                </c:pt>
                <c:pt idx="193">
                  <c:v>8.6347493025762213E-6</c:v>
                </c:pt>
                <c:pt idx="194">
                  <c:v>2.5341138379099307E-5</c:v>
                </c:pt>
                <c:pt idx="195">
                  <c:v>3.5427479578064203E-5</c:v>
                </c:pt>
                <c:pt idx="196">
                  <c:v>2.3233013777500397E-5</c:v>
                </c:pt>
                <c:pt idx="197">
                  <c:v>7.9107685394828308E-5</c:v>
                </c:pt>
                <c:pt idx="198">
                  <c:v>9.3886271451755241E-5</c:v>
                </c:pt>
                <c:pt idx="199">
                  <c:v>8.3910656142486157E-5</c:v>
                </c:pt>
                <c:pt idx="200">
                  <c:v>3.696929727422093E-5</c:v>
                </c:pt>
                <c:pt idx="201">
                  <c:v>3.0782952087096795E-5</c:v>
                </c:pt>
                <c:pt idx="202">
                  <c:v>1.1863019198452501E-5</c:v>
                </c:pt>
                <c:pt idx="203">
                  <c:v>1.3155331443548728E-6</c:v>
                </c:pt>
                <c:pt idx="204">
                  <c:v>3.0899392101708071E-6</c:v>
                </c:pt>
                <c:pt idx="205">
                  <c:v>1.6701396674953808E-5</c:v>
                </c:pt>
                <c:pt idx="206">
                  <c:v>3.6232344044422293E-5</c:v>
                </c:pt>
                <c:pt idx="207">
                  <c:v>1.2233377705899209E-5</c:v>
                </c:pt>
                <c:pt idx="208">
                  <c:v>2.5074164364644156E-5</c:v>
                </c:pt>
                <c:pt idx="209">
                  <c:v>4.2327001970360496E-5</c:v>
                </c:pt>
                <c:pt idx="210">
                  <c:v>1.1335594833925867E-4</c:v>
                </c:pt>
                <c:pt idx="211">
                  <c:v>8.7318545995205136E-5</c:v>
                </c:pt>
                <c:pt idx="212">
                  <c:v>2.7453025744892567E-4</c:v>
                </c:pt>
                <c:pt idx="213">
                  <c:v>2.1147013733961197E-4</c:v>
                </c:pt>
                <c:pt idx="214">
                  <c:v>1.0445442437713443E-4</c:v>
                </c:pt>
                <c:pt idx="215">
                  <c:v>2.2331964946303073E-4</c:v>
                </c:pt>
                <c:pt idx="216">
                  <c:v>8.258917913208928E-5</c:v>
                </c:pt>
                <c:pt idx="217">
                  <c:v>7.4860874450131852E-6</c:v>
                </c:pt>
                <c:pt idx="218">
                  <c:v>4.9140476266445106E-5</c:v>
                </c:pt>
                <c:pt idx="219">
                  <c:v>2.1867488032754323E-4</c:v>
                </c:pt>
                <c:pt idx="220">
                  <c:v>4.0525758386042405E-4</c:v>
                </c:pt>
                <c:pt idx="221">
                  <c:v>4.3060570094190421E-4</c:v>
                </c:pt>
                <c:pt idx="222">
                  <c:v>3.8153295547743558E-4</c:v>
                </c:pt>
                <c:pt idx="223">
                  <c:v>1.3331788872336244E-4</c:v>
                </c:pt>
                <c:pt idx="224">
                  <c:v>6.3051208969785435E-4</c:v>
                </c:pt>
                <c:pt idx="225">
                  <c:v>7.4787222020089876E-4</c:v>
                </c:pt>
                <c:pt idx="226">
                  <c:v>5.4511557237052173E-4</c:v>
                </c:pt>
                <c:pt idx="227">
                  <c:v>6.1788656025297737E-4</c:v>
                </c:pt>
                <c:pt idx="228">
                  <c:v>3.2047197394047657E-4</c:v>
                </c:pt>
                <c:pt idx="229">
                  <c:v>6.777332108482079E-5</c:v>
                </c:pt>
                <c:pt idx="230">
                  <c:v>7.1192415299509726E-5</c:v>
                </c:pt>
                <c:pt idx="231">
                  <c:v>3.3414421414953548E-4</c:v>
                </c:pt>
                <c:pt idx="232">
                  <c:v>4.9661423364300136E-4</c:v>
                </c:pt>
                <c:pt idx="233">
                  <c:v>1.5626627976660871E-4</c:v>
                </c:pt>
                <c:pt idx="234">
                  <c:v>2.8332087887235027E-4</c:v>
                </c:pt>
                <c:pt idx="235">
                  <c:v>7.4339557626013552E-4</c:v>
                </c:pt>
                <c:pt idx="236">
                  <c:v>8.9134150655860347E-4</c:v>
                </c:pt>
                <c:pt idx="237">
                  <c:v>1.1824508106327472E-3</c:v>
                </c:pt>
                <c:pt idx="238">
                  <c:v>1.2121769363883169E-3</c:v>
                </c:pt>
                <c:pt idx="239">
                  <c:v>9.0045615492665701E-4</c:v>
                </c:pt>
                <c:pt idx="240">
                  <c:v>3.2536452781735875E-4</c:v>
                </c:pt>
                <c:pt idx="241">
                  <c:v>2.0249993496704961E-4</c:v>
                </c:pt>
                <c:pt idx="242">
                  <c:v>6.905975278668385E-4</c:v>
                </c:pt>
                <c:pt idx="243">
                  <c:v>6.6577331365016209E-4</c:v>
                </c:pt>
                <c:pt idx="244">
                  <c:v>3.4676825772678659E-4</c:v>
                </c:pt>
                <c:pt idx="245">
                  <c:v>1.5555661462101481E-4</c:v>
                </c:pt>
                <c:pt idx="246">
                  <c:v>2.2951330952800827E-5</c:v>
                </c:pt>
                <c:pt idx="247">
                  <c:v>7.44996204934923E-5</c:v>
                </c:pt>
                <c:pt idx="248">
                  <c:v>2.7907818497376557E-4</c:v>
                </c:pt>
                <c:pt idx="249">
                  <c:v>6.2508487511791957E-4</c:v>
                </c:pt>
                <c:pt idx="250">
                  <c:v>7.4397819622835243E-4</c:v>
                </c:pt>
                <c:pt idx="251">
                  <c:v>2.3025236616738758E-4</c:v>
                </c:pt>
                <c:pt idx="252">
                  <c:v>3.0075560441879208E-4</c:v>
                </c:pt>
                <c:pt idx="253">
                  <c:v>7.9409347593170285E-4</c:v>
                </c:pt>
                <c:pt idx="254">
                  <c:v>1.3505747984486115E-3</c:v>
                </c:pt>
                <c:pt idx="255">
                  <c:v>1.6488329616788366E-3</c:v>
                </c:pt>
                <c:pt idx="256">
                  <c:v>7.5880677473479791E-4</c:v>
                </c:pt>
                <c:pt idx="257">
                  <c:v>1.6969155845007954E-3</c:v>
                </c:pt>
                <c:pt idx="258">
                  <c:v>1.3675870017187018E-3</c:v>
                </c:pt>
                <c:pt idx="259">
                  <c:v>9.001304040217662E-4</c:v>
                </c:pt>
                <c:pt idx="260">
                  <c:v>9.5735042286134949E-4</c:v>
                </c:pt>
                <c:pt idx="261">
                  <c:v>1.6009127827626443E-3</c:v>
                </c:pt>
                <c:pt idx="262">
                  <c:v>5.7559751139051225E-4</c:v>
                </c:pt>
                <c:pt idx="263">
                  <c:v>1.4635654347081868E-3</c:v>
                </c:pt>
                <c:pt idx="264">
                  <c:v>1.5603904363769034E-3</c:v>
                </c:pt>
                <c:pt idx="265">
                  <c:v>1.8294924796147239E-3</c:v>
                </c:pt>
                <c:pt idx="266">
                  <c:v>1.6051700442167713E-3</c:v>
                </c:pt>
                <c:pt idx="267">
                  <c:v>3.1386654591713961E-4</c:v>
                </c:pt>
                <c:pt idx="268">
                  <c:v>3.3243407682893611E-4</c:v>
                </c:pt>
                <c:pt idx="269">
                  <c:v>5.424459534274428E-4</c:v>
                </c:pt>
                <c:pt idx="270">
                  <c:v>6.8289148971618289E-4</c:v>
                </c:pt>
                <c:pt idx="271">
                  <c:v>1.1663756898127311E-3</c:v>
                </c:pt>
                <c:pt idx="272">
                  <c:v>2.5046971669107922E-4</c:v>
                </c:pt>
                <c:pt idx="273">
                  <c:v>7.2706437975790278E-4</c:v>
                </c:pt>
                <c:pt idx="274">
                  <c:v>5.7496705832038825E-4</c:v>
                </c:pt>
                <c:pt idx="275">
                  <c:v>4.5896552241532073E-4</c:v>
                </c:pt>
                <c:pt idx="276">
                  <c:v>2.159729209508495E-4</c:v>
                </c:pt>
                <c:pt idx="277">
                  <c:v>5.5852024416964829E-5</c:v>
                </c:pt>
                <c:pt idx="278">
                  <c:v>4.2980469264093451E-6</c:v>
                </c:pt>
                <c:pt idx="279">
                  <c:v>6.1207134067942835E-5</c:v>
                </c:pt>
                <c:pt idx="280">
                  <c:v>1.5350728069645181E-4</c:v>
                </c:pt>
                <c:pt idx="281">
                  <c:v>4.3186879246371446E-5</c:v>
                </c:pt>
                <c:pt idx="282">
                  <c:v>2.7267614024602342E-4</c:v>
                </c:pt>
                <c:pt idx="283">
                  <c:v>6.6806180134539159E-4</c:v>
                </c:pt>
                <c:pt idx="284">
                  <c:v>5.982798222904759E-4</c:v>
                </c:pt>
                <c:pt idx="285">
                  <c:v>2.5550184883147857E-4</c:v>
                </c:pt>
                <c:pt idx="286">
                  <c:v>8.3028224536037934E-5</c:v>
                </c:pt>
                <c:pt idx="287">
                  <c:v>5.6771406942235782E-4</c:v>
                </c:pt>
                <c:pt idx="288">
                  <c:v>4.1412989214662232E-4</c:v>
                </c:pt>
                <c:pt idx="289">
                  <c:v>1.1049421715626979E-3</c:v>
                </c:pt>
                <c:pt idx="290">
                  <c:v>7.3112000575399475E-4</c:v>
                </c:pt>
                <c:pt idx="291">
                  <c:v>1.0284943116306356E-3</c:v>
                </c:pt>
                <c:pt idx="292">
                  <c:v>4.8036400188623471E-4</c:v>
                </c:pt>
                <c:pt idx="293">
                  <c:v>9.7853784695487106E-4</c:v>
                </c:pt>
                <c:pt idx="294">
                  <c:v>6.4221226391987562E-4</c:v>
                </c:pt>
                <c:pt idx="295">
                  <c:v>1.0921536505547602E-3</c:v>
                </c:pt>
                <c:pt idx="296">
                  <c:v>9.2635548612752128E-4</c:v>
                </c:pt>
                <c:pt idx="297">
                  <c:v>7.9374332771471818E-4</c:v>
                </c:pt>
                <c:pt idx="298">
                  <c:v>6.8584906089679811E-4</c:v>
                </c:pt>
                <c:pt idx="299">
                  <c:v>4.6147328313119075E-4</c:v>
                </c:pt>
                <c:pt idx="300">
                  <c:v>4.0354775336016042E-4</c:v>
                </c:pt>
                <c:pt idx="301">
                  <c:v>2.4066567186978091E-4</c:v>
                </c:pt>
                <c:pt idx="302">
                  <c:v>6.941182505605435E-5</c:v>
                </c:pt>
                <c:pt idx="303">
                  <c:v>1.7531893731023262E-5</c:v>
                </c:pt>
                <c:pt idx="304">
                  <c:v>9.4786638485797616E-6</c:v>
                </c:pt>
                <c:pt idx="305">
                  <c:v>5.5035791766055799E-5</c:v>
                </c:pt>
                <c:pt idx="306">
                  <c:v>3.2637578752276619E-5</c:v>
                </c:pt>
                <c:pt idx="307">
                  <c:v>6.7664815790610759E-5</c:v>
                </c:pt>
                <c:pt idx="308">
                  <c:v>1.4191658351759304E-4</c:v>
                </c:pt>
                <c:pt idx="309">
                  <c:v>2.2844572998095001E-4</c:v>
                </c:pt>
                <c:pt idx="310">
                  <c:v>2.2873862314447616E-4</c:v>
                </c:pt>
                <c:pt idx="311">
                  <c:v>1.9785778887496092E-4</c:v>
                </c:pt>
                <c:pt idx="312">
                  <c:v>1.4005854387859709E-4</c:v>
                </c:pt>
                <c:pt idx="313">
                  <c:v>1.0137487049923755E-4</c:v>
                </c:pt>
                <c:pt idx="314">
                  <c:v>7.0096985988133209E-5</c:v>
                </c:pt>
                <c:pt idx="315">
                  <c:v>3.7869902137312044E-5</c:v>
                </c:pt>
                <c:pt idx="316">
                  <c:v>1.7123181317279792E-5</c:v>
                </c:pt>
                <c:pt idx="317">
                  <c:v>4.8845613321672277E-6</c:v>
                </c:pt>
                <c:pt idx="318">
                  <c:v>4.4580972244354874E-7</c:v>
                </c:pt>
                <c:pt idx="319">
                  <c:v>4.64151307837228E-6</c:v>
                </c:pt>
                <c:pt idx="320">
                  <c:v>7.7899044317009285E-6</c:v>
                </c:pt>
                <c:pt idx="321">
                  <c:v>8.0840427330016677E-6</c:v>
                </c:pt>
                <c:pt idx="322">
                  <c:v>4.0229681753378784E-5</c:v>
                </c:pt>
                <c:pt idx="323">
                  <c:v>7.7495150472320533E-5</c:v>
                </c:pt>
                <c:pt idx="324">
                  <c:v>1.0616603260215938E-4</c:v>
                </c:pt>
                <c:pt idx="325">
                  <c:v>1.0051682273447756E-4</c:v>
                </c:pt>
                <c:pt idx="326">
                  <c:v>6.8003237003503648E-5</c:v>
                </c:pt>
                <c:pt idx="327">
                  <c:v>1.4602497483601949E-4</c:v>
                </c:pt>
                <c:pt idx="328">
                  <c:v>8.6420171232048075E-5</c:v>
                </c:pt>
                <c:pt idx="329">
                  <c:v>5.009326419348232E-5</c:v>
                </c:pt>
                <c:pt idx="330">
                  <c:v>3.8002287831957263E-5</c:v>
                </c:pt>
                <c:pt idx="331">
                  <c:v>1.4104634171134056E-5</c:v>
                </c:pt>
                <c:pt idx="332">
                  <c:v>1.5414230594622117E-5</c:v>
                </c:pt>
                <c:pt idx="333">
                  <c:v>8.4687848886315608E-6</c:v>
                </c:pt>
                <c:pt idx="334">
                  <c:v>1.162778553702273E-5</c:v>
                </c:pt>
                <c:pt idx="335">
                  <c:v>1.1750231588421654E-6</c:v>
                </c:pt>
                <c:pt idx="336">
                  <c:v>6.544166892100363E-6</c:v>
                </c:pt>
                <c:pt idx="337">
                  <c:v>1.9157655511550785E-5</c:v>
                </c:pt>
                <c:pt idx="338">
                  <c:v>5.3916891236255799E-5</c:v>
                </c:pt>
                <c:pt idx="339">
                  <c:v>6.2360113581522652E-5</c:v>
                </c:pt>
                <c:pt idx="340">
                  <c:v>8.3005862668745651E-5</c:v>
                </c:pt>
                <c:pt idx="341">
                  <c:v>5.4962527395681563E-5</c:v>
                </c:pt>
                <c:pt idx="342">
                  <c:v>3.0494025792048991E-5</c:v>
                </c:pt>
                <c:pt idx="343">
                  <c:v>7.5952270683528765E-6</c:v>
                </c:pt>
                <c:pt idx="344">
                  <c:v>1.9871622151119541E-6</c:v>
                </c:pt>
                <c:pt idx="345">
                  <c:v>1.5850345346992074E-5</c:v>
                </c:pt>
                <c:pt idx="346">
                  <c:v>5.9100441378286554E-6</c:v>
                </c:pt>
                <c:pt idx="347">
                  <c:v>7.8466605708746035E-6</c:v>
                </c:pt>
                <c:pt idx="348">
                  <c:v>3.0402909523294686E-5</c:v>
                </c:pt>
                <c:pt idx="349">
                  <c:v>1.0571256837743279E-4</c:v>
                </c:pt>
                <c:pt idx="350">
                  <c:v>1.8122306225717784E-4</c:v>
                </c:pt>
                <c:pt idx="351">
                  <c:v>1.4053876718421058E-4</c:v>
                </c:pt>
                <c:pt idx="352">
                  <c:v>2.4326159548067572E-4</c:v>
                </c:pt>
                <c:pt idx="353">
                  <c:v>4.1094767734671593E-4</c:v>
                </c:pt>
                <c:pt idx="354">
                  <c:v>4.0410073878632293E-4</c:v>
                </c:pt>
                <c:pt idx="355">
                  <c:v>2.8867549669569614E-4</c:v>
                </c:pt>
                <c:pt idx="356">
                  <c:v>6.5226700848106101E-5</c:v>
                </c:pt>
                <c:pt idx="357">
                  <c:v>1.5973490013795934E-4</c:v>
                </c:pt>
                <c:pt idx="358">
                  <c:v>4.3222445835624227E-4</c:v>
                </c:pt>
                <c:pt idx="359">
                  <c:v>5.9160381752949333E-4</c:v>
                </c:pt>
                <c:pt idx="360">
                  <c:v>5.2919393766119409E-4</c:v>
                </c:pt>
                <c:pt idx="361">
                  <c:v>3.1816957344220652E-4</c:v>
                </c:pt>
                <c:pt idx="362">
                  <c:v>7.5394283950690696E-5</c:v>
                </c:pt>
                <c:pt idx="363">
                  <c:v>4.3978195656618513E-4</c:v>
                </c:pt>
                <c:pt idx="364">
                  <c:v>5.8524976376641863E-4</c:v>
                </c:pt>
                <c:pt idx="365">
                  <c:v>1.4629483222383939E-4</c:v>
                </c:pt>
                <c:pt idx="366">
                  <c:v>3.6053665171022057E-4</c:v>
                </c:pt>
                <c:pt idx="367">
                  <c:v>1.022706396453346E-3</c:v>
                </c:pt>
                <c:pt idx="368">
                  <c:v>1.3090249691106442E-3</c:v>
                </c:pt>
                <c:pt idx="369">
                  <c:v>1.2381790880765431E-3</c:v>
                </c:pt>
                <c:pt idx="370">
                  <c:v>7.7680852588232177E-4</c:v>
                </c:pt>
                <c:pt idx="371">
                  <c:v>1.204966065591177E-3</c:v>
                </c:pt>
                <c:pt idx="372">
                  <c:v>1.5341421571011462E-3</c:v>
                </c:pt>
                <c:pt idx="373">
                  <c:v>7.319222276387532E-4</c:v>
                </c:pt>
                <c:pt idx="374">
                  <c:v>5.1274538871187464E-4</c:v>
                </c:pt>
                <c:pt idx="375">
                  <c:v>1.3654127111117269E-3</c:v>
                </c:pt>
                <c:pt idx="376">
                  <c:v>8.2102394438788196E-4</c:v>
                </c:pt>
                <c:pt idx="377">
                  <c:v>1.2792990205772348E-3</c:v>
                </c:pt>
                <c:pt idx="378">
                  <c:v>1.867426224033544E-3</c:v>
                </c:pt>
                <c:pt idx="379">
                  <c:v>1.8605475176628656E-3</c:v>
                </c:pt>
                <c:pt idx="380">
                  <c:v>1.8134183742587909E-3</c:v>
                </c:pt>
                <c:pt idx="381">
                  <c:v>6.1358048986246479E-4</c:v>
                </c:pt>
                <c:pt idx="382">
                  <c:v>3.380867578387048E-4</c:v>
                </c:pt>
                <c:pt idx="383">
                  <c:v>1.4205082272307681E-3</c:v>
                </c:pt>
                <c:pt idx="384">
                  <c:v>1.402718623716601E-3</c:v>
                </c:pt>
                <c:pt idx="385">
                  <c:v>8.2151272740318222E-4</c:v>
                </c:pt>
                <c:pt idx="386">
                  <c:v>2.5189827456420001E-4</c:v>
                </c:pt>
                <c:pt idx="387">
                  <c:v>1.0003736672411757E-3</c:v>
                </c:pt>
                <c:pt idx="388">
                  <c:v>6.3927558714272389E-4</c:v>
                </c:pt>
                <c:pt idx="389">
                  <c:v>1.6619672176813689E-3</c:v>
                </c:pt>
                <c:pt idx="390">
                  <c:v>1.1907859628443201E-3</c:v>
                </c:pt>
                <c:pt idx="391">
                  <c:v>1.2018800270626982E-3</c:v>
                </c:pt>
                <c:pt idx="392">
                  <c:v>6.2227421904524009E-4</c:v>
                </c:pt>
                <c:pt idx="393">
                  <c:v>1.8919081684435704E-4</c:v>
                </c:pt>
                <c:pt idx="394">
                  <c:v>7.9475794824914034E-4</c:v>
                </c:pt>
                <c:pt idx="395">
                  <c:v>1.3072189267003874E-3</c:v>
                </c:pt>
                <c:pt idx="396">
                  <c:v>5.7387899861572234E-4</c:v>
                </c:pt>
                <c:pt idx="397">
                  <c:v>1.5476487729318455E-4</c:v>
                </c:pt>
                <c:pt idx="398">
                  <c:v>2.5475694232226327E-4</c:v>
                </c:pt>
                <c:pt idx="399">
                  <c:v>9.8020821280586732E-4</c:v>
                </c:pt>
                <c:pt idx="400">
                  <c:v>1.6411448383814439E-3</c:v>
                </c:pt>
                <c:pt idx="401">
                  <c:v>1.9286982332682185E-3</c:v>
                </c:pt>
                <c:pt idx="402">
                  <c:v>1.3225754665124525E-3</c:v>
                </c:pt>
                <c:pt idx="403">
                  <c:v>1.9821719052088129E-3</c:v>
                </c:pt>
                <c:pt idx="404">
                  <c:v>1.1490678587482437E-3</c:v>
                </c:pt>
                <c:pt idx="405">
                  <c:v>1.9662178932689238E-4</c:v>
                </c:pt>
                <c:pt idx="406">
                  <c:v>6.2362578852681355E-4</c:v>
                </c:pt>
                <c:pt idx="407">
                  <c:v>8.1692029587739589E-4</c:v>
                </c:pt>
                <c:pt idx="408">
                  <c:v>1.3342337021557847E-3</c:v>
                </c:pt>
                <c:pt idx="409">
                  <c:v>1.5441146338588702E-3</c:v>
                </c:pt>
                <c:pt idx="410">
                  <c:v>1.5521727901231456E-3</c:v>
                </c:pt>
                <c:pt idx="411">
                  <c:v>6.575525038492471E-4</c:v>
                </c:pt>
                <c:pt idx="412">
                  <c:v>8.571213845195557E-4</c:v>
                </c:pt>
                <c:pt idx="413">
                  <c:v>7.0637075334271525E-4</c:v>
                </c:pt>
                <c:pt idx="414">
                  <c:v>1.8377412075409061E-4</c:v>
                </c:pt>
                <c:pt idx="415">
                  <c:v>5.4857725439912727E-4</c:v>
                </c:pt>
                <c:pt idx="416">
                  <c:v>3.3557210441226233E-4</c:v>
                </c:pt>
                <c:pt idx="417">
                  <c:v>2.8525080617927592E-4</c:v>
                </c:pt>
                <c:pt idx="418">
                  <c:v>7.0106145467814765E-5</c:v>
                </c:pt>
                <c:pt idx="419">
                  <c:v>6.1831043839992805E-5</c:v>
                </c:pt>
                <c:pt idx="420">
                  <c:v>1.4471192746225072E-4</c:v>
                </c:pt>
                <c:pt idx="421">
                  <c:v>9.5458129658057084E-5</c:v>
                </c:pt>
                <c:pt idx="422">
                  <c:v>1.8381644577158215E-5</c:v>
                </c:pt>
                <c:pt idx="423">
                  <c:v>1.4577467583822001E-5</c:v>
                </c:pt>
                <c:pt idx="424">
                  <c:v>2.8615807049352809E-5</c:v>
                </c:pt>
                <c:pt idx="425">
                  <c:v>1.5989594046719459E-4</c:v>
                </c:pt>
                <c:pt idx="426">
                  <c:v>1.7837522430966496E-4</c:v>
                </c:pt>
                <c:pt idx="427">
                  <c:v>3.0831022719454145E-4</c:v>
                </c:pt>
                <c:pt idx="428">
                  <c:v>6.2388184810156701E-4</c:v>
                </c:pt>
                <c:pt idx="429">
                  <c:v>6.8958732218720245E-4</c:v>
                </c:pt>
                <c:pt idx="430">
                  <c:v>3.0939502096316362E-4</c:v>
                </c:pt>
                <c:pt idx="431">
                  <c:v>3.5152473085099743E-4</c:v>
                </c:pt>
                <c:pt idx="432">
                  <c:v>1.2686595285074623E-4</c:v>
                </c:pt>
                <c:pt idx="433">
                  <c:v>3.0362116051977945E-4</c:v>
                </c:pt>
                <c:pt idx="434">
                  <c:v>8.0611151327176069E-4</c:v>
                </c:pt>
                <c:pt idx="435">
                  <c:v>9.197916254300826E-4</c:v>
                </c:pt>
                <c:pt idx="436">
                  <c:v>5.6095837542334027E-4</c:v>
                </c:pt>
                <c:pt idx="437">
                  <c:v>6.7094077441016346E-4</c:v>
                </c:pt>
                <c:pt idx="438">
                  <c:v>3.4898239656164741E-4</c:v>
                </c:pt>
                <c:pt idx="439">
                  <c:v>1.2370947206271374E-4</c:v>
                </c:pt>
                <c:pt idx="440">
                  <c:v>6.8496323937672636E-4</c:v>
                </c:pt>
                <c:pt idx="441">
                  <c:v>9.4737571308522203E-4</c:v>
                </c:pt>
                <c:pt idx="442">
                  <c:v>1.0372144441187104E-3</c:v>
                </c:pt>
                <c:pt idx="443">
                  <c:v>7.5995952923352662E-4</c:v>
                </c:pt>
                <c:pt idx="444">
                  <c:v>8.1156341635036234E-4</c:v>
                </c:pt>
                <c:pt idx="445">
                  <c:v>8.2808952490820691E-4</c:v>
                </c:pt>
                <c:pt idx="446">
                  <c:v>7.3673572131132011E-4</c:v>
                </c:pt>
                <c:pt idx="447">
                  <c:v>6.1614974630648002E-4</c:v>
                </c:pt>
                <c:pt idx="448">
                  <c:v>1.5968091692239466E-4</c:v>
                </c:pt>
                <c:pt idx="449">
                  <c:v>4.0149077464196012E-4</c:v>
                </c:pt>
                <c:pt idx="450">
                  <c:v>4.0997909371402714E-4</c:v>
                </c:pt>
                <c:pt idx="451">
                  <c:v>2.9858722715117017E-4</c:v>
                </c:pt>
                <c:pt idx="452">
                  <c:v>2.0715799955859233E-4</c:v>
                </c:pt>
                <c:pt idx="453">
                  <c:v>9.0905811864149501E-5</c:v>
                </c:pt>
                <c:pt idx="454">
                  <c:v>1.5969019442874796E-5</c:v>
                </c:pt>
                <c:pt idx="455">
                  <c:v>1.7671850452133203E-5</c:v>
                </c:pt>
                <c:pt idx="456">
                  <c:v>2.9125240709849324E-5</c:v>
                </c:pt>
                <c:pt idx="457">
                  <c:v>1.29959794187371E-5</c:v>
                </c:pt>
                <c:pt idx="458">
                  <c:v>1.3689674821730829E-6</c:v>
                </c:pt>
                <c:pt idx="459">
                  <c:v>1.4279215502070012E-5</c:v>
                </c:pt>
                <c:pt idx="460">
                  <c:v>5.1864662225171743E-5</c:v>
                </c:pt>
                <c:pt idx="461">
                  <c:v>1.0277243926297204E-4</c:v>
                </c:pt>
                <c:pt idx="462">
                  <c:v>1.6504182982435763E-4</c:v>
                </c:pt>
                <c:pt idx="463">
                  <c:v>1.7713806042993024E-4</c:v>
                </c:pt>
                <c:pt idx="464">
                  <c:v>2.4257748800578612E-4</c:v>
                </c:pt>
                <c:pt idx="465">
                  <c:v>4.6973353128517564E-4</c:v>
                </c:pt>
                <c:pt idx="466">
                  <c:v>4.6395741706923026E-4</c:v>
                </c:pt>
                <c:pt idx="467">
                  <c:v>6.177801215120906E-4</c:v>
                </c:pt>
                <c:pt idx="468">
                  <c:v>7.5433670361003523E-4</c:v>
                </c:pt>
                <c:pt idx="469">
                  <c:v>7.9482478550047669E-4</c:v>
                </c:pt>
                <c:pt idx="470">
                  <c:v>5.1931798408631291E-4</c:v>
                </c:pt>
                <c:pt idx="471">
                  <c:v>1.6738207334751813E-4</c:v>
                </c:pt>
                <c:pt idx="472">
                  <c:v>4.0265021271948499E-4</c:v>
                </c:pt>
                <c:pt idx="473">
                  <c:v>3.5614872018203134E-4</c:v>
                </c:pt>
                <c:pt idx="474">
                  <c:v>3.0999359789858763E-4</c:v>
                </c:pt>
                <c:pt idx="475">
                  <c:v>2.0108479072453921E-4</c:v>
                </c:pt>
                <c:pt idx="476">
                  <c:v>4.4885318349196838E-5</c:v>
                </c:pt>
                <c:pt idx="477">
                  <c:v>1.9534967137702866E-5</c:v>
                </c:pt>
                <c:pt idx="478">
                  <c:v>1.5882583084509454E-4</c:v>
                </c:pt>
                <c:pt idx="479">
                  <c:v>3.1347779506970467E-4</c:v>
                </c:pt>
                <c:pt idx="480">
                  <c:v>2.7011952582184264E-4</c:v>
                </c:pt>
                <c:pt idx="481">
                  <c:v>2.7783086085618887E-4</c:v>
                </c:pt>
                <c:pt idx="482">
                  <c:v>2.0401372963369378E-4</c:v>
                </c:pt>
                <c:pt idx="483">
                  <c:v>8.0408373781082752E-5</c:v>
                </c:pt>
                <c:pt idx="484">
                  <c:v>1.0902136796765313E-5</c:v>
                </c:pt>
                <c:pt idx="485">
                  <c:v>1.5873684354238584E-5</c:v>
                </c:pt>
                <c:pt idx="486">
                  <c:v>9.5105693123730738E-5</c:v>
                </c:pt>
                <c:pt idx="487">
                  <c:v>1.936619630474184E-4</c:v>
                </c:pt>
                <c:pt idx="488">
                  <c:v>3.0598812368059532E-4</c:v>
                </c:pt>
                <c:pt idx="489">
                  <c:v>5.585144325173071E-4</c:v>
                </c:pt>
                <c:pt idx="490">
                  <c:v>6.3737396206047002E-4</c:v>
                </c:pt>
                <c:pt idx="491">
                  <c:v>4.7591283931424158E-4</c:v>
                </c:pt>
                <c:pt idx="492">
                  <c:v>3.1154423618302482E-4</c:v>
                </c:pt>
                <c:pt idx="493">
                  <c:v>1.2517165552731915E-4</c:v>
                </c:pt>
                <c:pt idx="494">
                  <c:v>2.9783465164733242E-5</c:v>
                </c:pt>
                <c:pt idx="495">
                  <c:v>2.1291467967734514E-4</c:v>
                </c:pt>
                <c:pt idx="496">
                  <c:v>2.305145376065189E-4</c:v>
                </c:pt>
                <c:pt idx="497">
                  <c:v>9.4411259142465747E-5</c:v>
                </c:pt>
                <c:pt idx="498">
                  <c:v>1.8837816356049295E-5</c:v>
                </c:pt>
                <c:pt idx="499">
                  <c:v>1.6531377724978365E-4</c:v>
                </c:pt>
                <c:pt idx="500">
                  <c:v>3.1926136257821289E-4</c:v>
                </c:pt>
                <c:pt idx="501">
                  <c:v>3.4648383157464505E-4</c:v>
                </c:pt>
                <c:pt idx="502">
                  <c:v>8.2265220606505738E-4</c:v>
                </c:pt>
                <c:pt idx="503">
                  <c:v>6.6923292099280217E-4</c:v>
                </c:pt>
                <c:pt idx="504">
                  <c:v>2.2462419982511209E-4</c:v>
                </c:pt>
                <c:pt idx="505">
                  <c:v>1.3713566311546053E-4</c:v>
                </c:pt>
                <c:pt idx="506">
                  <c:v>5.798306267665366E-4</c:v>
                </c:pt>
                <c:pt idx="507">
                  <c:v>8.20881788557526E-4</c:v>
                </c:pt>
                <c:pt idx="508">
                  <c:v>9.7404915875313222E-4</c:v>
                </c:pt>
                <c:pt idx="509">
                  <c:v>1.2992348445616433E-3</c:v>
                </c:pt>
                <c:pt idx="510">
                  <c:v>6.0362934352234312E-4</c:v>
                </c:pt>
                <c:pt idx="511">
                  <c:v>9.1634696281024533E-4</c:v>
                </c:pt>
                <c:pt idx="512">
                  <c:v>9.1919986195209595E-4</c:v>
                </c:pt>
                <c:pt idx="513">
                  <c:v>9.4315686242305973E-4</c:v>
                </c:pt>
                <c:pt idx="514">
                  <c:v>9.9045544106413238E-4</c:v>
                </c:pt>
                <c:pt idx="515">
                  <c:v>7.597681884856678E-4</c:v>
                </c:pt>
                <c:pt idx="516">
                  <c:v>6.4316074849922911E-4</c:v>
                </c:pt>
                <c:pt idx="517">
                  <c:v>3.326863509007104E-4</c:v>
                </c:pt>
                <c:pt idx="518">
                  <c:v>5.7814870786558243E-5</c:v>
                </c:pt>
                <c:pt idx="519">
                  <c:v>9.7619488180251406E-5</c:v>
                </c:pt>
                <c:pt idx="520">
                  <c:v>1.2616157179846439E-4</c:v>
                </c:pt>
                <c:pt idx="521">
                  <c:v>1.631179840617634E-5</c:v>
                </c:pt>
                <c:pt idx="522">
                  <c:v>1.4257834291360463E-4</c:v>
                </c:pt>
                <c:pt idx="523">
                  <c:v>2.719579589362212E-4</c:v>
                </c:pt>
                <c:pt idx="524">
                  <c:v>3.3275698051468732E-4</c:v>
                </c:pt>
                <c:pt idx="525">
                  <c:v>1.8913492088030835E-4</c:v>
                </c:pt>
                <c:pt idx="526">
                  <c:v>9.5726208700557309E-5</c:v>
                </c:pt>
                <c:pt idx="527">
                  <c:v>3.0390811505683269E-4</c:v>
                </c:pt>
                <c:pt idx="528">
                  <c:v>5.5484259580538967E-4</c:v>
                </c:pt>
                <c:pt idx="529">
                  <c:v>1.1390749193005084E-3</c:v>
                </c:pt>
                <c:pt idx="530">
                  <c:v>2.2227247235423668E-3</c:v>
                </c:pt>
                <c:pt idx="531">
                  <c:v>3.4980193791761568E-3</c:v>
                </c:pt>
                <c:pt idx="532">
                  <c:v>4.475502308546141E-3</c:v>
                </c:pt>
                <c:pt idx="533">
                  <c:v>5.4918198511899104E-3</c:v>
                </c:pt>
                <c:pt idx="534">
                  <c:v>5.4714142237229169E-3</c:v>
                </c:pt>
                <c:pt idx="535">
                  <c:v>4.8605327809205096E-3</c:v>
                </c:pt>
                <c:pt idx="536">
                  <c:v>3.8144769999322137E-3</c:v>
                </c:pt>
                <c:pt idx="537">
                  <c:v>2.6078832129641325E-3</c:v>
                </c:pt>
                <c:pt idx="538">
                  <c:v>1.5831577503857849E-3</c:v>
                </c:pt>
                <c:pt idx="539">
                  <c:v>8.2829790683082959E-4</c:v>
                </c:pt>
                <c:pt idx="540">
                  <c:v>3.9895226719062439E-4</c:v>
                </c:pt>
                <c:pt idx="541">
                  <c:v>1.6901225781000611E-4</c:v>
                </c:pt>
                <c:pt idx="542">
                  <c:v>5.4208238216933497E-5</c:v>
                </c:pt>
                <c:pt idx="543">
                  <c:v>6.1949736118202268E-5</c:v>
                </c:pt>
                <c:pt idx="544">
                  <c:v>1.150263687484348E-4</c:v>
                </c:pt>
                <c:pt idx="545">
                  <c:v>1.8921699511414137E-4</c:v>
                </c:pt>
                <c:pt idx="546">
                  <c:v>2.4377806522571499E-4</c:v>
                </c:pt>
                <c:pt idx="547">
                  <c:v>2.6444427095834237E-4</c:v>
                </c:pt>
                <c:pt idx="548">
                  <c:v>4.1219324660372896E-4</c:v>
                </c:pt>
                <c:pt idx="549">
                  <c:v>4.3644359481452799E-4</c:v>
                </c:pt>
                <c:pt idx="550">
                  <c:v>4.8737725124915049E-4</c:v>
                </c:pt>
                <c:pt idx="551">
                  <c:v>4.6712906198134041E-4</c:v>
                </c:pt>
                <c:pt idx="552">
                  <c:v>4.5288563330275641E-4</c:v>
                </c:pt>
                <c:pt idx="553">
                  <c:v>3.7408982469568894E-4</c:v>
                </c:pt>
                <c:pt idx="554">
                  <c:v>2.593297250087383E-4</c:v>
                </c:pt>
                <c:pt idx="555">
                  <c:v>2.0997942381938893E-4</c:v>
                </c:pt>
                <c:pt idx="556">
                  <c:v>1.4825610582492964E-4</c:v>
                </c:pt>
                <c:pt idx="557">
                  <c:v>1.2508262259346297E-4</c:v>
                </c:pt>
                <c:pt idx="558">
                  <c:v>7.7204760443024564E-5</c:v>
                </c:pt>
                <c:pt idx="559">
                  <c:v>3.5371517151495588E-5</c:v>
                </c:pt>
                <c:pt idx="560">
                  <c:v>2.2984396131868151E-5</c:v>
                </c:pt>
                <c:pt idx="561">
                  <c:v>5.9639595231133753E-5</c:v>
                </c:pt>
                <c:pt idx="562">
                  <c:v>1.0577242566847198E-4</c:v>
                </c:pt>
                <c:pt idx="563">
                  <c:v>1.6795144022595549E-4</c:v>
                </c:pt>
                <c:pt idx="564">
                  <c:v>2.3683289948348314E-4</c:v>
                </c:pt>
                <c:pt idx="565">
                  <c:v>3.4062884819422047E-4</c:v>
                </c:pt>
                <c:pt idx="566">
                  <c:v>4.1988147868835229E-4</c:v>
                </c:pt>
                <c:pt idx="567">
                  <c:v>3.2036045187865743E-4</c:v>
                </c:pt>
                <c:pt idx="568">
                  <c:v>5.1190375136632243E-4</c:v>
                </c:pt>
                <c:pt idx="569">
                  <c:v>6.698460858830847E-4</c:v>
                </c:pt>
                <c:pt idx="570">
                  <c:v>7.5204924520382022E-4</c:v>
                </c:pt>
                <c:pt idx="571">
                  <c:v>7.9419376247712756E-4</c:v>
                </c:pt>
                <c:pt idx="572">
                  <c:v>5.1782548315382031E-4</c:v>
                </c:pt>
                <c:pt idx="573">
                  <c:v>8.5231198716134227E-4</c:v>
                </c:pt>
                <c:pt idx="574">
                  <c:v>1.0921237879344201E-3</c:v>
                </c:pt>
                <c:pt idx="575">
                  <c:v>1.1526061665534174E-3</c:v>
                </c:pt>
                <c:pt idx="576">
                  <c:v>1.1967276380829193E-3</c:v>
                </c:pt>
                <c:pt idx="577">
                  <c:v>1.3010670810551159E-3</c:v>
                </c:pt>
                <c:pt idx="578">
                  <c:v>1.1493207645357519E-3</c:v>
                </c:pt>
                <c:pt idx="579">
                  <c:v>1.1059284921480391E-3</c:v>
                </c:pt>
                <c:pt idx="580">
                  <c:v>4.705360778020599E-4</c:v>
                </c:pt>
                <c:pt idx="581">
                  <c:v>1.1411877802310973E-3</c:v>
                </c:pt>
                <c:pt idx="582">
                  <c:v>1.3305704289727322E-3</c:v>
                </c:pt>
                <c:pt idx="583">
                  <c:v>1.3752416137485961E-3</c:v>
                </c:pt>
                <c:pt idx="584">
                  <c:v>1.6318753911612994E-3</c:v>
                </c:pt>
                <c:pt idx="585">
                  <c:v>1.488586146877793E-3</c:v>
                </c:pt>
                <c:pt idx="586">
                  <c:v>1.3120491592004027E-3</c:v>
                </c:pt>
                <c:pt idx="587">
                  <c:v>1.002606298439959E-3</c:v>
                </c:pt>
                <c:pt idx="588">
                  <c:v>4.8036150123076734E-4</c:v>
                </c:pt>
                <c:pt idx="589">
                  <c:v>1.2033224272444457E-3</c:v>
                </c:pt>
                <c:pt idx="590">
                  <c:v>1.5082157567696795E-3</c:v>
                </c:pt>
                <c:pt idx="591">
                  <c:v>1.6478720730333139E-3</c:v>
                </c:pt>
                <c:pt idx="592">
                  <c:v>1.7363417382262958E-3</c:v>
                </c:pt>
                <c:pt idx="593">
                  <c:v>1.1525467546976774E-3</c:v>
                </c:pt>
                <c:pt idx="594">
                  <c:v>1.4990046178358734E-3</c:v>
                </c:pt>
                <c:pt idx="595">
                  <c:v>1.1656067125306521E-3</c:v>
                </c:pt>
                <c:pt idx="596">
                  <c:v>8.933776179901135E-4</c:v>
                </c:pt>
                <c:pt idx="597">
                  <c:v>4.932406982696907E-4</c:v>
                </c:pt>
                <c:pt idx="598">
                  <c:v>1.3079412282780306E-3</c:v>
                </c:pt>
                <c:pt idx="599">
                  <c:v>1.7257808909556553E-3</c:v>
                </c:pt>
                <c:pt idx="600">
                  <c:v>1.682883003426541E-3</c:v>
                </c:pt>
                <c:pt idx="601">
                  <c:v>1.4946248670839486E-3</c:v>
                </c:pt>
                <c:pt idx="602">
                  <c:v>1.7299060075506756E-3</c:v>
                </c:pt>
                <c:pt idx="603">
                  <c:v>1.1416950726837183E-3</c:v>
                </c:pt>
                <c:pt idx="604">
                  <c:v>1.4303644995054127E-3</c:v>
                </c:pt>
                <c:pt idx="605">
                  <c:v>1.7540413327520774E-3</c:v>
                </c:pt>
                <c:pt idx="606">
                  <c:v>1.3597068707973468E-3</c:v>
                </c:pt>
                <c:pt idx="607">
                  <c:v>9.441869356877049E-4</c:v>
                </c:pt>
                <c:pt idx="608">
                  <c:v>1.4002217313347175E-3</c:v>
                </c:pt>
                <c:pt idx="609">
                  <c:v>1.7694708710095882E-3</c:v>
                </c:pt>
                <c:pt idx="610">
                  <c:v>1.635270532521901E-3</c:v>
                </c:pt>
                <c:pt idx="611">
                  <c:v>1.6373890449316185E-3</c:v>
                </c:pt>
                <c:pt idx="612">
                  <c:v>1.5618356400865581E-3</c:v>
                </c:pt>
                <c:pt idx="613">
                  <c:v>1.7815213807891362E-3</c:v>
                </c:pt>
                <c:pt idx="614">
                  <c:v>1.7100628597603025E-3</c:v>
                </c:pt>
                <c:pt idx="615">
                  <c:v>1.5354339783207301E-3</c:v>
                </c:pt>
                <c:pt idx="616">
                  <c:v>1.4460591655684717E-3</c:v>
                </c:pt>
                <c:pt idx="617">
                  <c:v>1.6234159675028103E-3</c:v>
                </c:pt>
                <c:pt idx="618">
                  <c:v>1.3340046137907983E-3</c:v>
                </c:pt>
                <c:pt idx="619">
                  <c:v>9.022308491563086E-4</c:v>
                </c:pt>
                <c:pt idx="620">
                  <c:v>1.4408122848024315E-3</c:v>
                </c:pt>
                <c:pt idx="621">
                  <c:v>1.3295952980307399E-3</c:v>
                </c:pt>
                <c:pt idx="622">
                  <c:v>6.4215499863312035E-4</c:v>
                </c:pt>
                <c:pt idx="623">
                  <c:v>7.5407307327697896E-4</c:v>
                </c:pt>
                <c:pt idx="624">
                  <c:v>1.0723384936515352E-3</c:v>
                </c:pt>
                <c:pt idx="625">
                  <c:v>8.2117030500481055E-4</c:v>
                </c:pt>
                <c:pt idx="626">
                  <c:v>6.1045396879424324E-4</c:v>
                </c:pt>
                <c:pt idx="627">
                  <c:v>3.9127064137772902E-4</c:v>
                </c:pt>
                <c:pt idx="628">
                  <c:v>1.2538016380525053E-4</c:v>
                </c:pt>
                <c:pt idx="629">
                  <c:v>1.6716953081634797E-5</c:v>
                </c:pt>
                <c:pt idx="630">
                  <c:v>1.0062543621515648E-4</c:v>
                </c:pt>
                <c:pt idx="631">
                  <c:v>2.7113455431530046E-5</c:v>
                </c:pt>
                <c:pt idx="632">
                  <c:v>4.7915724239040787E-5</c:v>
                </c:pt>
                <c:pt idx="633">
                  <c:v>6.6122525204261146E-5</c:v>
                </c:pt>
                <c:pt idx="634">
                  <c:v>3.64460810272485E-4</c:v>
                </c:pt>
                <c:pt idx="635">
                  <c:v>6.9121884699828689E-4</c:v>
                </c:pt>
                <c:pt idx="636">
                  <c:v>9.0151287901292217E-4</c:v>
                </c:pt>
                <c:pt idx="637">
                  <c:v>1.041844924736467E-3</c:v>
                </c:pt>
                <c:pt idx="638">
                  <c:v>1.184409592663066E-3</c:v>
                </c:pt>
                <c:pt idx="639">
                  <c:v>1.1760461795034918E-3</c:v>
                </c:pt>
                <c:pt idx="640">
                  <c:v>1.1575673747847967E-3</c:v>
                </c:pt>
                <c:pt idx="641">
                  <c:v>1.1327130623742887E-3</c:v>
                </c:pt>
                <c:pt idx="642">
                  <c:v>2.9076388341480776E-4</c:v>
                </c:pt>
                <c:pt idx="643">
                  <c:v>4.9639458381569917E-4</c:v>
                </c:pt>
                <c:pt idx="644">
                  <c:v>3.0206498362881235E-4</c:v>
                </c:pt>
                <c:pt idx="645">
                  <c:v>4.2232693676272679E-4</c:v>
                </c:pt>
                <c:pt idx="646">
                  <c:v>7.8468815146509911E-4</c:v>
                </c:pt>
                <c:pt idx="647">
                  <c:v>1.28980073228176E-3</c:v>
                </c:pt>
                <c:pt idx="648">
                  <c:v>1.4208158791200467E-3</c:v>
                </c:pt>
                <c:pt idx="649">
                  <c:v>1.384661955909996E-3</c:v>
                </c:pt>
                <c:pt idx="650">
                  <c:v>1.5312710782047735E-3</c:v>
                </c:pt>
                <c:pt idx="651">
                  <c:v>1.4457637877483356E-3</c:v>
                </c:pt>
                <c:pt idx="652">
                  <c:v>1.1849862549922854E-3</c:v>
                </c:pt>
                <c:pt idx="653">
                  <c:v>1.156916140633847E-3</c:v>
                </c:pt>
                <c:pt idx="654">
                  <c:v>1.4207608034644322E-3</c:v>
                </c:pt>
                <c:pt idx="655">
                  <c:v>1.4349945015713673E-3</c:v>
                </c:pt>
                <c:pt idx="656">
                  <c:v>1.346980672558431E-3</c:v>
                </c:pt>
                <c:pt idx="657">
                  <c:v>1.5738137430038285E-3</c:v>
                </c:pt>
                <c:pt idx="658">
                  <c:v>1.5735744861171625E-3</c:v>
                </c:pt>
                <c:pt idx="659">
                  <c:v>1.3543045810007514E-3</c:v>
                </c:pt>
                <c:pt idx="660">
                  <c:v>1.3945062823295577E-3</c:v>
                </c:pt>
                <c:pt idx="661">
                  <c:v>9.9007599781965523E-4</c:v>
                </c:pt>
                <c:pt idx="662">
                  <c:v>6.2144305634093339E-4</c:v>
                </c:pt>
                <c:pt idx="663">
                  <c:v>1.348548968441825E-3</c:v>
                </c:pt>
                <c:pt idx="664">
                  <c:v>1.3621285020677899E-3</c:v>
                </c:pt>
                <c:pt idx="665">
                  <c:v>1.4620203115474162E-3</c:v>
                </c:pt>
                <c:pt idx="666">
                  <c:v>1.3531628648868093E-3</c:v>
                </c:pt>
                <c:pt idx="667">
                  <c:v>1.4555759804692429E-3</c:v>
                </c:pt>
                <c:pt idx="668">
                  <c:v>1.5206522437908965E-3</c:v>
                </c:pt>
                <c:pt idx="669">
                  <c:v>1.2107863224658337E-3</c:v>
                </c:pt>
                <c:pt idx="670">
                  <c:v>6.7512088208709345E-4</c:v>
                </c:pt>
                <c:pt idx="671">
                  <c:v>1.332041391501371E-3</c:v>
                </c:pt>
                <c:pt idx="672">
                  <c:v>1.3406910212400485E-3</c:v>
                </c:pt>
                <c:pt idx="673">
                  <c:v>1.3692049536603501E-3</c:v>
                </c:pt>
                <c:pt idx="674">
                  <c:v>1.1980449669793804E-3</c:v>
                </c:pt>
                <c:pt idx="675">
                  <c:v>1.4253914871997235E-3</c:v>
                </c:pt>
                <c:pt idx="676">
                  <c:v>1.3435422955678936E-3</c:v>
                </c:pt>
                <c:pt idx="677">
                  <c:v>1.0223505857666938E-3</c:v>
                </c:pt>
                <c:pt idx="678">
                  <c:v>1.3425116331247829E-3</c:v>
                </c:pt>
                <c:pt idx="679">
                  <c:v>1.2692479046882976E-3</c:v>
                </c:pt>
                <c:pt idx="680">
                  <c:v>1.217103702901605E-3</c:v>
                </c:pt>
                <c:pt idx="681">
                  <c:v>9.6742818729694726E-4</c:v>
                </c:pt>
                <c:pt idx="682">
                  <c:v>1.3294592153786143E-3</c:v>
                </c:pt>
                <c:pt idx="683">
                  <c:v>1.3722710538524438E-3</c:v>
                </c:pt>
                <c:pt idx="684">
                  <c:v>1.410883731102826E-3</c:v>
                </c:pt>
                <c:pt idx="685">
                  <c:v>1.3689652090418314E-3</c:v>
                </c:pt>
                <c:pt idx="686">
                  <c:v>1.1323019557576432E-3</c:v>
                </c:pt>
                <c:pt idx="687">
                  <c:v>1.3111886429067656E-3</c:v>
                </c:pt>
                <c:pt idx="688">
                  <c:v>1.3432423709516914E-3</c:v>
                </c:pt>
                <c:pt idx="689">
                  <c:v>1.151434579983206E-3</c:v>
                </c:pt>
                <c:pt idx="690">
                  <c:v>1.2658229226454481E-3</c:v>
                </c:pt>
                <c:pt idx="691">
                  <c:v>7.9682932765579636E-4</c:v>
                </c:pt>
                <c:pt idx="692">
                  <c:v>1.2509790432815124E-3</c:v>
                </c:pt>
                <c:pt idx="693">
                  <c:v>1.2063325507353157E-3</c:v>
                </c:pt>
                <c:pt idx="694">
                  <c:v>1.1637563306082547E-3</c:v>
                </c:pt>
                <c:pt idx="695">
                  <c:v>1.2762469705109203E-3</c:v>
                </c:pt>
                <c:pt idx="696">
                  <c:v>1.200484359974804E-3</c:v>
                </c:pt>
                <c:pt idx="697">
                  <c:v>1.1297298182399097E-3</c:v>
                </c:pt>
                <c:pt idx="698">
                  <c:v>8.0741857704127768E-4</c:v>
                </c:pt>
                <c:pt idx="699">
                  <c:v>1.0178056662326013E-3</c:v>
                </c:pt>
                <c:pt idx="700">
                  <c:v>8.9344991082890421E-4</c:v>
                </c:pt>
                <c:pt idx="701">
                  <c:v>1.1027809890140545E-3</c:v>
                </c:pt>
                <c:pt idx="702">
                  <c:v>1.0429204697068135E-3</c:v>
                </c:pt>
                <c:pt idx="703">
                  <c:v>7.8487826364128234E-4</c:v>
                </c:pt>
                <c:pt idx="704">
                  <c:v>9.6391490890559669E-4</c:v>
                </c:pt>
                <c:pt idx="705">
                  <c:v>1.1420853391287903E-3</c:v>
                </c:pt>
                <c:pt idx="706">
                  <c:v>9.6277367087093876E-4</c:v>
                </c:pt>
                <c:pt idx="707">
                  <c:v>1.0728250653381591E-3</c:v>
                </c:pt>
                <c:pt idx="708">
                  <c:v>7.8694822104820772E-4</c:v>
                </c:pt>
                <c:pt idx="709">
                  <c:v>1.009344370758657E-3</c:v>
                </c:pt>
                <c:pt idx="710">
                  <c:v>6.7431985024647332E-4</c:v>
                </c:pt>
                <c:pt idx="711">
                  <c:v>8.09495555951282E-4</c:v>
                </c:pt>
                <c:pt idx="712">
                  <c:v>1.0574238145154785E-3</c:v>
                </c:pt>
                <c:pt idx="713">
                  <c:v>6.9107062133699261E-4</c:v>
                </c:pt>
                <c:pt idx="714">
                  <c:v>9.4997106433045945E-4</c:v>
                </c:pt>
                <c:pt idx="715">
                  <c:v>7.2894203599281149E-4</c:v>
                </c:pt>
                <c:pt idx="716">
                  <c:v>9.5732779371057296E-4</c:v>
                </c:pt>
                <c:pt idx="717">
                  <c:v>8.4563375145918572E-4</c:v>
                </c:pt>
                <c:pt idx="718">
                  <c:v>9.4279364425560713E-4</c:v>
                </c:pt>
                <c:pt idx="719">
                  <c:v>7.824990525893725E-4</c:v>
                </c:pt>
                <c:pt idx="720">
                  <c:v>8.7315604935014955E-4</c:v>
                </c:pt>
                <c:pt idx="721">
                  <c:v>9.6215943008454261E-4</c:v>
                </c:pt>
                <c:pt idx="722">
                  <c:v>7.0082890264845524E-4</c:v>
                </c:pt>
                <c:pt idx="723">
                  <c:v>8.8334415397384961E-4</c:v>
                </c:pt>
                <c:pt idx="724">
                  <c:v>9.1697611743554795E-4</c:v>
                </c:pt>
                <c:pt idx="725">
                  <c:v>9.4278553618080822E-4</c:v>
                </c:pt>
                <c:pt idx="726">
                  <c:v>6.7457847286756922E-4</c:v>
                </c:pt>
                <c:pt idx="727">
                  <c:v>8.7377160770778174E-4</c:v>
                </c:pt>
                <c:pt idx="728">
                  <c:v>9.4060743859565642E-4</c:v>
                </c:pt>
                <c:pt idx="729">
                  <c:v>7.7118462236254405E-4</c:v>
                </c:pt>
                <c:pt idx="730">
                  <c:v>5.774041613479335E-4</c:v>
                </c:pt>
                <c:pt idx="731">
                  <c:v>7.4765329779814468E-4</c:v>
                </c:pt>
                <c:pt idx="732">
                  <c:v>7.1428844098127883E-4</c:v>
                </c:pt>
                <c:pt idx="733">
                  <c:v>6.3745915967576908E-4</c:v>
                </c:pt>
                <c:pt idx="734">
                  <c:v>8.6844347051249886E-4</c:v>
                </c:pt>
                <c:pt idx="735">
                  <c:v>8.0898978637776247E-4</c:v>
                </c:pt>
                <c:pt idx="736">
                  <c:v>7.9838525397284469E-4</c:v>
                </c:pt>
                <c:pt idx="737">
                  <c:v>7.8805921015386048E-4</c:v>
                </c:pt>
                <c:pt idx="738">
                  <c:v>7.7689360308485979E-4</c:v>
                </c:pt>
                <c:pt idx="739">
                  <c:v>6.9360250468122788E-4</c:v>
                </c:pt>
                <c:pt idx="740">
                  <c:v>7.6864943931357688E-4</c:v>
                </c:pt>
                <c:pt idx="741">
                  <c:v>7.0045430617097192E-4</c:v>
                </c:pt>
                <c:pt idx="742">
                  <c:v>5.4970500901039881E-4</c:v>
                </c:pt>
                <c:pt idx="743">
                  <c:v>7.9609526570438246E-4</c:v>
                </c:pt>
                <c:pt idx="744">
                  <c:v>6.9701121002169663E-4</c:v>
                </c:pt>
                <c:pt idx="745">
                  <c:v>7.9260049921042329E-4</c:v>
                </c:pt>
                <c:pt idx="746">
                  <c:v>6.7642797853151337E-4</c:v>
                </c:pt>
                <c:pt idx="747">
                  <c:v>7.5775777720175181E-4</c:v>
                </c:pt>
                <c:pt idx="748">
                  <c:v>6.4167301761235921E-4</c:v>
                </c:pt>
                <c:pt idx="749">
                  <c:v>6.2518471123108388E-4</c:v>
                </c:pt>
                <c:pt idx="750">
                  <c:v>6.7089309575849845E-4</c:v>
                </c:pt>
                <c:pt idx="751">
                  <c:v>6.4858454114085132E-4</c:v>
                </c:pt>
                <c:pt idx="752">
                  <c:v>6.7255386484442882E-4</c:v>
                </c:pt>
                <c:pt idx="753">
                  <c:v>6.6478571307033042E-4</c:v>
                </c:pt>
                <c:pt idx="754">
                  <c:v>6.1084287638344282E-4</c:v>
                </c:pt>
                <c:pt idx="755">
                  <c:v>6.4242111306224902E-4</c:v>
                </c:pt>
                <c:pt idx="756">
                  <c:v>6.4435357522183703E-4</c:v>
                </c:pt>
                <c:pt idx="757">
                  <c:v>6.3680817912802176E-4</c:v>
                </c:pt>
                <c:pt idx="758">
                  <c:v>6.4597675975787221E-4</c:v>
                </c:pt>
                <c:pt idx="759">
                  <c:v>6.4838972160631819E-4</c:v>
                </c:pt>
                <c:pt idx="760">
                  <c:v>6.1351765751341074E-4</c:v>
                </c:pt>
                <c:pt idx="761">
                  <c:v>5.8961148812477343E-4</c:v>
                </c:pt>
                <c:pt idx="762">
                  <c:v>5.7529446889394988E-4</c:v>
                </c:pt>
                <c:pt idx="763">
                  <c:v>5.8949048564010877E-4</c:v>
                </c:pt>
                <c:pt idx="764">
                  <c:v>5.8231485962131717E-4</c:v>
                </c:pt>
                <c:pt idx="765">
                  <c:v>5.6021383670044943E-4</c:v>
                </c:pt>
                <c:pt idx="766">
                  <c:v>5.5181617481058029E-4</c:v>
                </c:pt>
                <c:pt idx="767">
                  <c:v>5.4849642377722727E-4</c:v>
                </c:pt>
                <c:pt idx="768">
                  <c:v>5.56625566279563E-4</c:v>
                </c:pt>
                <c:pt idx="769">
                  <c:v>4.997087041892286E-4</c:v>
                </c:pt>
                <c:pt idx="770">
                  <c:v>3.579996312965643E-4</c:v>
                </c:pt>
                <c:pt idx="771">
                  <c:v>4.4557667128101942E-4</c:v>
                </c:pt>
                <c:pt idx="772">
                  <c:v>4.8625105971453593E-4</c:v>
                </c:pt>
                <c:pt idx="773">
                  <c:v>4.6090144716870245E-4</c:v>
                </c:pt>
                <c:pt idx="774">
                  <c:v>4.6198517425557106E-4</c:v>
                </c:pt>
                <c:pt idx="775">
                  <c:v>4.7789293875055049E-4</c:v>
                </c:pt>
                <c:pt idx="776">
                  <c:v>4.1603523121945139E-4</c:v>
                </c:pt>
                <c:pt idx="777">
                  <c:v>4.585165754013776E-4</c:v>
                </c:pt>
                <c:pt idx="778">
                  <c:v>4.0307456372705181E-4</c:v>
                </c:pt>
                <c:pt idx="779">
                  <c:v>4.4611432794444325E-4</c:v>
                </c:pt>
                <c:pt idx="780">
                  <c:v>4.3879496020807326E-4</c:v>
                </c:pt>
                <c:pt idx="781">
                  <c:v>4.0172912941076366E-4</c:v>
                </c:pt>
                <c:pt idx="782">
                  <c:v>3.9986847022338665E-4</c:v>
                </c:pt>
                <c:pt idx="783">
                  <c:v>3.9505753457559292E-4</c:v>
                </c:pt>
                <c:pt idx="784">
                  <c:v>3.7269558297761126E-4</c:v>
                </c:pt>
                <c:pt idx="785">
                  <c:v>3.3676029617780209E-4</c:v>
                </c:pt>
                <c:pt idx="786">
                  <c:v>3.4143920443838118E-4</c:v>
                </c:pt>
                <c:pt idx="787">
                  <c:v>3.3250159186891084E-4</c:v>
                </c:pt>
                <c:pt idx="788">
                  <c:v>3.2186799042493731E-4</c:v>
                </c:pt>
                <c:pt idx="789">
                  <c:v>2.8652290322418034E-4</c:v>
                </c:pt>
                <c:pt idx="790">
                  <c:v>2.9932804743231282E-4</c:v>
                </c:pt>
                <c:pt idx="791">
                  <c:v>2.9268067776984879E-4</c:v>
                </c:pt>
                <c:pt idx="792">
                  <c:v>2.8914425224112786E-4</c:v>
                </c:pt>
                <c:pt idx="793">
                  <c:v>2.734935044731684E-4</c:v>
                </c:pt>
                <c:pt idx="794">
                  <c:v>2.9379132873219344E-4</c:v>
                </c:pt>
                <c:pt idx="795">
                  <c:v>2.898119739807229E-4</c:v>
                </c:pt>
                <c:pt idx="796">
                  <c:v>2.7575853981556196E-4</c:v>
                </c:pt>
                <c:pt idx="797">
                  <c:v>2.4659674212133928E-4</c:v>
                </c:pt>
                <c:pt idx="798">
                  <c:v>2.5235478369950161E-4</c:v>
                </c:pt>
                <c:pt idx="799">
                  <c:v>2.5871290966672538E-4</c:v>
                </c:pt>
                <c:pt idx="800">
                  <c:v>2.0124578824850183E-4</c:v>
                </c:pt>
                <c:pt idx="801">
                  <c:v>2.3905727520570502E-4</c:v>
                </c:pt>
                <c:pt idx="802">
                  <c:v>2.3998460542137704E-4</c:v>
                </c:pt>
                <c:pt idx="803">
                  <c:v>2.3565053532568399E-4</c:v>
                </c:pt>
                <c:pt idx="804">
                  <c:v>2.331483404246863E-4</c:v>
                </c:pt>
                <c:pt idx="805">
                  <c:v>2.0210740568246642E-4</c:v>
                </c:pt>
                <c:pt idx="806">
                  <c:v>2.1870857056435623E-4</c:v>
                </c:pt>
                <c:pt idx="807">
                  <c:v>2.1996910927532919E-4</c:v>
                </c:pt>
                <c:pt idx="808">
                  <c:v>1.9337215276272917E-4</c:v>
                </c:pt>
                <c:pt idx="809">
                  <c:v>1.8409318019038749E-4</c:v>
                </c:pt>
                <c:pt idx="810">
                  <c:v>1.5209622543398669E-4</c:v>
                </c:pt>
                <c:pt idx="811">
                  <c:v>1.6213491919052657E-4</c:v>
                </c:pt>
                <c:pt idx="812">
                  <c:v>1.5985638405456378E-4</c:v>
                </c:pt>
                <c:pt idx="813">
                  <c:v>1.5700359694344142E-4</c:v>
                </c:pt>
                <c:pt idx="814">
                  <c:v>1.2329663927757148E-4</c:v>
                </c:pt>
                <c:pt idx="815">
                  <c:v>1.4907564407524339E-4</c:v>
                </c:pt>
                <c:pt idx="816">
                  <c:v>1.4139424260403366E-4</c:v>
                </c:pt>
                <c:pt idx="817">
                  <c:v>1.281967627989378E-4</c:v>
                </c:pt>
                <c:pt idx="818">
                  <c:v>1.0618006754240006E-4</c:v>
                </c:pt>
                <c:pt idx="819">
                  <c:v>8.5753065891406959E-5</c:v>
                </c:pt>
                <c:pt idx="820">
                  <c:v>6.720906245888454E-5</c:v>
                </c:pt>
                <c:pt idx="821">
                  <c:v>4.9018641259279263E-5</c:v>
                </c:pt>
                <c:pt idx="822">
                  <c:v>3.4596577266741602E-5</c:v>
                </c:pt>
                <c:pt idx="823">
                  <c:v>2.2186696815532369E-5</c:v>
                </c:pt>
                <c:pt idx="824">
                  <c:v>1.2427157504774639E-5</c:v>
                </c:pt>
                <c:pt idx="825">
                  <c:v>5.3974494923833499E-6</c:v>
                </c:pt>
                <c:pt idx="826">
                  <c:v>1.4091555167124363E-5</c:v>
                </c:pt>
                <c:pt idx="827">
                  <c:v>2.4377234072372071E-5</c:v>
                </c:pt>
                <c:pt idx="828">
                  <c:v>3.7631847872447388E-5</c:v>
                </c:pt>
                <c:pt idx="829">
                  <c:v>5.348615668510041E-5</c:v>
                </c:pt>
                <c:pt idx="830">
                  <c:v>7.2434867917910235E-5</c:v>
                </c:pt>
                <c:pt idx="831">
                  <c:v>9.1312558813738239E-5</c:v>
                </c:pt>
                <c:pt idx="832">
                  <c:v>1.1160721273606083E-4</c:v>
                </c:pt>
                <c:pt idx="833">
                  <c:v>1.3673249136694193E-4</c:v>
                </c:pt>
                <c:pt idx="834">
                  <c:v>1.5591126027586155E-4</c:v>
                </c:pt>
                <c:pt idx="835">
                  <c:v>1.729894419931014E-4</c:v>
                </c:pt>
                <c:pt idx="836">
                  <c:v>1.8395578472887262E-4</c:v>
                </c:pt>
                <c:pt idx="837">
                  <c:v>1.9651410538174262E-4</c:v>
                </c:pt>
                <c:pt idx="838">
                  <c:v>2.0028910215804993E-4</c:v>
                </c:pt>
                <c:pt idx="839">
                  <c:v>2.1765887540854619E-4</c:v>
                </c:pt>
                <c:pt idx="840">
                  <c:v>2.323891452500932E-4</c:v>
                </c:pt>
                <c:pt idx="841">
                  <c:v>2.4903019950253734E-4</c:v>
                </c:pt>
                <c:pt idx="842">
                  <c:v>2.7542258057609045E-4</c:v>
                </c:pt>
                <c:pt idx="843">
                  <c:v>2.9440897727839104E-4</c:v>
                </c:pt>
                <c:pt idx="844">
                  <c:v>3.1135924841318215E-4</c:v>
                </c:pt>
                <c:pt idx="845">
                  <c:v>3.3056714794439185E-4</c:v>
                </c:pt>
                <c:pt idx="846">
                  <c:v>3.5158030975123924E-4</c:v>
                </c:pt>
                <c:pt idx="847">
                  <c:v>3.7150967621958473E-4</c:v>
                </c:pt>
                <c:pt idx="848">
                  <c:v>3.6278765212838427E-4</c:v>
                </c:pt>
                <c:pt idx="849">
                  <c:v>3.0870391762889156E-4</c:v>
                </c:pt>
                <c:pt idx="850">
                  <c:v>2.7590790860306425E-4</c:v>
                </c:pt>
                <c:pt idx="851">
                  <c:v>1.710310151289324E-4</c:v>
                </c:pt>
                <c:pt idx="852">
                  <c:v>4.1165923664092311E-5</c:v>
                </c:pt>
                <c:pt idx="853">
                  <c:v>3.5572402669474103E-5</c:v>
                </c:pt>
                <c:pt idx="854">
                  <c:v>1.791852444046172E-4</c:v>
                </c:pt>
                <c:pt idx="855">
                  <c:v>3.2400944657015986E-4</c:v>
                </c:pt>
                <c:pt idx="856">
                  <c:v>4.2581898522054399E-4</c:v>
                </c:pt>
                <c:pt idx="857">
                  <c:v>4.9873903387376935E-4</c:v>
                </c:pt>
                <c:pt idx="858">
                  <c:v>6.4317473734400773E-4</c:v>
                </c:pt>
                <c:pt idx="859">
                  <c:v>6.8135898364651728E-4</c:v>
                </c:pt>
                <c:pt idx="860">
                  <c:v>7.6649346611314963E-4</c:v>
                </c:pt>
                <c:pt idx="861">
                  <c:v>8.1026070547641853E-4</c:v>
                </c:pt>
                <c:pt idx="862">
                  <c:v>8.5459095394103501E-4</c:v>
                </c:pt>
                <c:pt idx="863">
                  <c:v>8.3575913712665426E-4</c:v>
                </c:pt>
                <c:pt idx="864">
                  <c:v>8.0692332851545483E-4</c:v>
                </c:pt>
                <c:pt idx="865">
                  <c:v>8.8714086607101874E-4</c:v>
                </c:pt>
                <c:pt idx="866">
                  <c:v>8.8515035464161709E-4</c:v>
                </c:pt>
                <c:pt idx="867">
                  <c:v>8.1266614873392023E-4</c:v>
                </c:pt>
                <c:pt idx="868">
                  <c:v>7.9612506084429148E-4</c:v>
                </c:pt>
                <c:pt idx="869">
                  <c:v>6.661889957605405E-4</c:v>
                </c:pt>
                <c:pt idx="870">
                  <c:v>3.5544631689417744E-4</c:v>
                </c:pt>
                <c:pt idx="871">
                  <c:v>3.6180802954193246E-4</c:v>
                </c:pt>
                <c:pt idx="872">
                  <c:v>1.4069115054812336E-4</c:v>
                </c:pt>
                <c:pt idx="873">
                  <c:v>1.6773552754698486E-5</c:v>
                </c:pt>
                <c:pt idx="874">
                  <c:v>1.3829033328918779E-4</c:v>
                </c:pt>
                <c:pt idx="875">
                  <c:v>3.6638700248851214E-4</c:v>
                </c:pt>
                <c:pt idx="876">
                  <c:v>6.2187224669340213E-4</c:v>
                </c:pt>
                <c:pt idx="877">
                  <c:v>7.9518604620620046E-4</c:v>
                </c:pt>
                <c:pt idx="878">
                  <c:v>8.7742357561896981E-4</c:v>
                </c:pt>
                <c:pt idx="879">
                  <c:v>1.070057943370236E-3</c:v>
                </c:pt>
                <c:pt idx="880">
                  <c:v>1.0393237813145016E-3</c:v>
                </c:pt>
                <c:pt idx="881">
                  <c:v>7.2561297259425995E-4</c:v>
                </c:pt>
                <c:pt idx="882">
                  <c:v>1.0360359984434302E-3</c:v>
                </c:pt>
                <c:pt idx="883">
                  <c:v>1.0950606617849729E-3</c:v>
                </c:pt>
                <c:pt idx="884">
                  <c:v>8.9444104939342278E-4</c:v>
                </c:pt>
                <c:pt idx="885">
                  <c:v>8.0305836760487085E-4</c:v>
                </c:pt>
                <c:pt idx="886">
                  <c:v>4.5353214265102666E-4</c:v>
                </c:pt>
                <c:pt idx="887">
                  <c:v>1.774601230485152E-4</c:v>
                </c:pt>
                <c:pt idx="888">
                  <c:v>2.4918032391315769E-5</c:v>
                </c:pt>
                <c:pt idx="889">
                  <c:v>2.1055777601215698E-4</c:v>
                </c:pt>
                <c:pt idx="890">
                  <c:v>5.0008465412030418E-4</c:v>
                </c:pt>
                <c:pt idx="891">
                  <c:v>9.2702321698075814E-4</c:v>
                </c:pt>
                <c:pt idx="892">
                  <c:v>1.0079017074115253E-3</c:v>
                </c:pt>
                <c:pt idx="893">
                  <c:v>1.3162567915704492E-3</c:v>
                </c:pt>
                <c:pt idx="894">
                  <c:v>1.437769367297465E-3</c:v>
                </c:pt>
                <c:pt idx="895">
                  <c:v>1.4988337323954485E-3</c:v>
                </c:pt>
                <c:pt idx="896">
                  <c:v>1.7815896130590095E-3</c:v>
                </c:pt>
                <c:pt idx="897">
                  <c:v>9.3836473079188189E-4</c:v>
                </c:pt>
                <c:pt idx="898">
                  <c:v>1.7287052794097528E-3</c:v>
                </c:pt>
                <c:pt idx="899">
                  <c:v>1.2035086910934564E-3</c:v>
                </c:pt>
                <c:pt idx="900">
                  <c:v>1.5952215612956948E-3</c:v>
                </c:pt>
                <c:pt idx="901">
                  <c:v>9.3875086237589717E-4</c:v>
                </c:pt>
                <c:pt idx="902">
                  <c:v>1.8423718300392862E-3</c:v>
                </c:pt>
                <c:pt idx="903">
                  <c:v>2.2169823671273478E-3</c:v>
                </c:pt>
                <c:pt idx="904">
                  <c:v>1.488439063353031E-3</c:v>
                </c:pt>
                <c:pt idx="905">
                  <c:v>1.6605055305839831E-3</c:v>
                </c:pt>
                <c:pt idx="906">
                  <c:v>7.5741107828624602E-4</c:v>
                </c:pt>
                <c:pt idx="907">
                  <c:v>2.0158649484190543E-3</c:v>
                </c:pt>
                <c:pt idx="908">
                  <c:v>2.1789455415610454E-3</c:v>
                </c:pt>
                <c:pt idx="909">
                  <c:v>2.1648918592153898E-3</c:v>
                </c:pt>
                <c:pt idx="910">
                  <c:v>2.097459751399243E-3</c:v>
                </c:pt>
                <c:pt idx="911">
                  <c:v>2.2298205279780228E-3</c:v>
                </c:pt>
                <c:pt idx="912">
                  <c:v>2.092832534870762E-3</c:v>
                </c:pt>
                <c:pt idx="913">
                  <c:v>1.9066788710066793E-3</c:v>
                </c:pt>
                <c:pt idx="914">
                  <c:v>2.5384148850231014E-3</c:v>
                </c:pt>
                <c:pt idx="915">
                  <c:v>2.4520548034063288E-3</c:v>
                </c:pt>
                <c:pt idx="916">
                  <c:v>2.0081933232676858E-3</c:v>
                </c:pt>
                <c:pt idx="917">
                  <c:v>1.2647183962686112E-3</c:v>
                </c:pt>
                <c:pt idx="918">
                  <c:v>2.5335588940262124E-3</c:v>
                </c:pt>
                <c:pt idx="919">
                  <c:v>2.5750115287240809E-3</c:v>
                </c:pt>
                <c:pt idx="920">
                  <c:v>3.087587708328416E-3</c:v>
                </c:pt>
                <c:pt idx="921">
                  <c:v>2.7242818797851031E-3</c:v>
                </c:pt>
                <c:pt idx="922">
                  <c:v>3.0691904447985629E-3</c:v>
                </c:pt>
                <c:pt idx="923">
                  <c:v>2.4579454180917665E-3</c:v>
                </c:pt>
                <c:pt idx="924">
                  <c:v>1.0463875423167884E-3</c:v>
                </c:pt>
                <c:pt idx="925">
                  <c:v>2.2477074040739542E-3</c:v>
                </c:pt>
                <c:pt idx="926">
                  <c:v>3.0551445736135092E-3</c:v>
                </c:pt>
                <c:pt idx="927">
                  <c:v>3.1159426828004338E-3</c:v>
                </c:pt>
                <c:pt idx="928">
                  <c:v>2.4210029437304412E-3</c:v>
                </c:pt>
                <c:pt idx="929">
                  <c:v>3.2126597891254669E-3</c:v>
                </c:pt>
                <c:pt idx="930">
                  <c:v>3.3076252836830777E-3</c:v>
                </c:pt>
                <c:pt idx="931">
                  <c:v>2.3875252598234012E-3</c:v>
                </c:pt>
                <c:pt idx="932">
                  <c:v>2.6901206307670296E-3</c:v>
                </c:pt>
                <c:pt idx="933">
                  <c:v>3.8008175708762024E-3</c:v>
                </c:pt>
                <c:pt idx="934">
                  <c:v>3.6958805927405354E-3</c:v>
                </c:pt>
                <c:pt idx="935">
                  <c:v>3.4664565615660711E-3</c:v>
                </c:pt>
                <c:pt idx="936">
                  <c:v>2.1931138636252802E-3</c:v>
                </c:pt>
                <c:pt idx="937">
                  <c:v>3.0653436179074013E-3</c:v>
                </c:pt>
                <c:pt idx="938">
                  <c:v>1.9355734349301898E-3</c:v>
                </c:pt>
                <c:pt idx="939">
                  <c:v>2.7870822973735496E-3</c:v>
                </c:pt>
                <c:pt idx="940">
                  <c:v>3.6823185165916765E-3</c:v>
                </c:pt>
                <c:pt idx="941">
                  <c:v>3.9748598076701459E-3</c:v>
                </c:pt>
                <c:pt idx="942">
                  <c:v>3.1597285384370607E-3</c:v>
                </c:pt>
                <c:pt idx="943">
                  <c:v>1.9065509081950373E-3</c:v>
                </c:pt>
                <c:pt idx="944">
                  <c:v>4.1261177592166074E-3</c:v>
                </c:pt>
                <c:pt idx="945">
                  <c:v>3.2537242646250844E-3</c:v>
                </c:pt>
                <c:pt idx="946">
                  <c:v>3.6776716154861776E-3</c:v>
                </c:pt>
                <c:pt idx="947">
                  <c:v>4.4277672793978451E-3</c:v>
                </c:pt>
                <c:pt idx="948">
                  <c:v>4.2575615009517783E-3</c:v>
                </c:pt>
                <c:pt idx="949">
                  <c:v>2.4172709108928707E-3</c:v>
                </c:pt>
                <c:pt idx="950">
                  <c:v>1.389849973258099E-3</c:v>
                </c:pt>
                <c:pt idx="951">
                  <c:v>2.2588302886379944E-3</c:v>
                </c:pt>
                <c:pt idx="952">
                  <c:v>3.3243347772288659E-3</c:v>
                </c:pt>
                <c:pt idx="953">
                  <c:v>3.8214357985697262E-3</c:v>
                </c:pt>
                <c:pt idx="954">
                  <c:v>3.2877944458229872E-3</c:v>
                </c:pt>
                <c:pt idx="955">
                  <c:v>3.7527129512657863E-3</c:v>
                </c:pt>
                <c:pt idx="956">
                  <c:v>3.8660974288109045E-3</c:v>
                </c:pt>
                <c:pt idx="957">
                  <c:v>3.8369749590774931E-3</c:v>
                </c:pt>
                <c:pt idx="958">
                  <c:v>2.831755749786342E-3</c:v>
                </c:pt>
                <c:pt idx="959">
                  <c:v>4.3476196943439405E-3</c:v>
                </c:pt>
                <c:pt idx="960">
                  <c:v>4.4674551449299747E-3</c:v>
                </c:pt>
                <c:pt idx="961">
                  <c:v>2.7897888862405936E-3</c:v>
                </c:pt>
                <c:pt idx="962">
                  <c:v>3.9694065971634549E-3</c:v>
                </c:pt>
                <c:pt idx="963">
                  <c:v>4.8969862454400128E-3</c:v>
                </c:pt>
                <c:pt idx="964">
                  <c:v>5.2700266793734409E-3</c:v>
                </c:pt>
                <c:pt idx="965">
                  <c:v>5.1038452275403694E-3</c:v>
                </c:pt>
                <c:pt idx="966">
                  <c:v>3.2828311446449175E-3</c:v>
                </c:pt>
                <c:pt idx="967">
                  <c:v>5.2092279951063492E-3</c:v>
                </c:pt>
                <c:pt idx="968">
                  <c:v>4.6961991160881069E-3</c:v>
                </c:pt>
                <c:pt idx="969">
                  <c:v>4.1479455629532857E-3</c:v>
                </c:pt>
                <c:pt idx="970">
                  <c:v>3.1228184204252357E-3</c:v>
                </c:pt>
                <c:pt idx="971">
                  <c:v>4.9695697982583891E-3</c:v>
                </c:pt>
                <c:pt idx="972">
                  <c:v>4.9973754949320468E-3</c:v>
                </c:pt>
                <c:pt idx="973">
                  <c:v>3.7308771118775177E-3</c:v>
                </c:pt>
                <c:pt idx="974">
                  <c:v>9.04732202762439E-4</c:v>
                </c:pt>
                <c:pt idx="975">
                  <c:v>3.1806526171520941E-3</c:v>
                </c:pt>
                <c:pt idx="976">
                  <c:v>4.6711681501243971E-3</c:v>
                </c:pt>
                <c:pt idx="977">
                  <c:v>2.2476804268485259E-3</c:v>
                </c:pt>
                <c:pt idx="978">
                  <c:v>2.4181870552137824E-3</c:v>
                </c:pt>
                <c:pt idx="979">
                  <c:v>4.1794891077949316E-3</c:v>
                </c:pt>
                <c:pt idx="980">
                  <c:v>4.9715678024336817E-3</c:v>
                </c:pt>
                <c:pt idx="981">
                  <c:v>2.9743307978120346E-3</c:v>
                </c:pt>
                <c:pt idx="982">
                  <c:v>1.2405882778152796E-3</c:v>
                </c:pt>
                <c:pt idx="983">
                  <c:v>1.548758882109485E-3</c:v>
                </c:pt>
                <c:pt idx="984">
                  <c:v>4.3921410609523408E-3</c:v>
                </c:pt>
                <c:pt idx="985">
                  <c:v>6.9310755808766108E-3</c:v>
                </c:pt>
                <c:pt idx="986">
                  <c:v>5.6775017189403185E-3</c:v>
                </c:pt>
                <c:pt idx="987">
                  <c:v>5.265486244184203E-3</c:v>
                </c:pt>
                <c:pt idx="988">
                  <c:v>2.2835777384681874E-3</c:v>
                </c:pt>
                <c:pt idx="989">
                  <c:v>4.1503666803103575E-3</c:v>
                </c:pt>
                <c:pt idx="990">
                  <c:v>4.4068361842880613E-3</c:v>
                </c:pt>
                <c:pt idx="991">
                  <c:v>5.7462478828517781E-3</c:v>
                </c:pt>
                <c:pt idx="992">
                  <c:v>4.2533628968016591E-3</c:v>
                </c:pt>
                <c:pt idx="993">
                  <c:v>3.9536386518500303E-3</c:v>
                </c:pt>
                <c:pt idx="994">
                  <c:v>4.2385132283771585E-3</c:v>
                </c:pt>
                <c:pt idx="995">
                  <c:v>6.8641092237769355E-3</c:v>
                </c:pt>
                <c:pt idx="996">
                  <c:v>5.918595749515615E-3</c:v>
                </c:pt>
                <c:pt idx="997">
                  <c:v>5.786705089829443E-3</c:v>
                </c:pt>
                <c:pt idx="998">
                  <c:v>5.4626908539503246E-3</c:v>
                </c:pt>
                <c:pt idx="999">
                  <c:v>3.3116085464448691E-3</c:v>
                </c:pt>
                <c:pt idx="1000">
                  <c:v>5.1027260375489875E-3</c:v>
                </c:pt>
                <c:pt idx="1001">
                  <c:v>6.3318183759412394E-3</c:v>
                </c:pt>
                <c:pt idx="1002">
                  <c:v>4.9456015126729804E-3</c:v>
                </c:pt>
                <c:pt idx="1003">
                  <c:v>1.7116568475248829E-3</c:v>
                </c:pt>
                <c:pt idx="1004">
                  <c:v>4.788970180822397E-3</c:v>
                </c:pt>
                <c:pt idx="1005">
                  <c:v>3.0948384209703991E-3</c:v>
                </c:pt>
                <c:pt idx="1006">
                  <c:v>1.807316817908301E-3</c:v>
                </c:pt>
                <c:pt idx="1007">
                  <c:v>2.876218411879719E-3</c:v>
                </c:pt>
                <c:pt idx="1008">
                  <c:v>6.0993142553191423E-3</c:v>
                </c:pt>
                <c:pt idx="1009">
                  <c:v>8.1148029344178772E-3</c:v>
                </c:pt>
                <c:pt idx="1010">
                  <c:v>7.3387534385217544E-3</c:v>
                </c:pt>
                <c:pt idx="1011">
                  <c:v>6.3902838337713845E-3</c:v>
                </c:pt>
                <c:pt idx="1012">
                  <c:v>7.1132498840622126E-3</c:v>
                </c:pt>
                <c:pt idx="1013">
                  <c:v>5.4877716199834611E-3</c:v>
                </c:pt>
                <c:pt idx="1014">
                  <c:v>6.2363478635298151E-3</c:v>
                </c:pt>
                <c:pt idx="1015">
                  <c:v>6.5964024669407529E-3</c:v>
                </c:pt>
                <c:pt idx="1016">
                  <c:v>9.6181534542348294E-3</c:v>
                </c:pt>
                <c:pt idx="1017">
                  <c:v>8.5309954518856188E-3</c:v>
                </c:pt>
                <c:pt idx="1018">
                  <c:v>5.9354518890420054E-3</c:v>
                </c:pt>
                <c:pt idx="1019">
                  <c:v>6.6580737733998759E-3</c:v>
                </c:pt>
                <c:pt idx="1020">
                  <c:v>4.2858267310483958E-3</c:v>
                </c:pt>
                <c:pt idx="1021">
                  <c:v>4.4557988339494039E-3</c:v>
                </c:pt>
                <c:pt idx="1022">
                  <c:v>5.2309061938320568E-3</c:v>
                </c:pt>
                <c:pt idx="1023">
                  <c:v>3.0436402448278345E-3</c:v>
                </c:pt>
                <c:pt idx="1024">
                  <c:v>1.6938850471898269E-3</c:v>
                </c:pt>
                <c:pt idx="1025">
                  <c:v>2.0760960845302517E-3</c:v>
                </c:pt>
                <c:pt idx="1026">
                  <c:v>1.7062238823816348E-3</c:v>
                </c:pt>
                <c:pt idx="1027">
                  <c:v>4.9318961272244721E-3</c:v>
                </c:pt>
                <c:pt idx="1028">
                  <c:v>4.9333929152164122E-3</c:v>
                </c:pt>
                <c:pt idx="1029">
                  <c:v>4.7177410380247406E-3</c:v>
                </c:pt>
                <c:pt idx="1030">
                  <c:v>4.7975940754538381E-3</c:v>
                </c:pt>
                <c:pt idx="1031">
                  <c:v>4.117660293453086E-3</c:v>
                </c:pt>
                <c:pt idx="1032">
                  <c:v>4.0379148860836501E-3</c:v>
                </c:pt>
                <c:pt idx="1033">
                  <c:v>1.2868215348440441E-3</c:v>
                </c:pt>
                <c:pt idx="1034">
                  <c:v>1.2398328038276242E-3</c:v>
                </c:pt>
                <c:pt idx="1035">
                  <c:v>3.9868237447144208E-3</c:v>
                </c:pt>
                <c:pt idx="1036">
                  <c:v>4.4387506089027372E-3</c:v>
                </c:pt>
                <c:pt idx="1037">
                  <c:v>5.6933696795597412E-3</c:v>
                </c:pt>
                <c:pt idx="1038">
                  <c:v>6.0369166675418879E-3</c:v>
                </c:pt>
                <c:pt idx="1039">
                  <c:v>5.8262897629610304E-3</c:v>
                </c:pt>
                <c:pt idx="1040">
                  <c:v>4.0136247060345506E-3</c:v>
                </c:pt>
                <c:pt idx="1041">
                  <c:v>5.4451563331513447E-3</c:v>
                </c:pt>
                <c:pt idx="1042">
                  <c:v>5.4468475081836986E-3</c:v>
                </c:pt>
                <c:pt idx="1043">
                  <c:v>5.8405655232843003E-3</c:v>
                </c:pt>
                <c:pt idx="1044">
                  <c:v>7.2301728124676773E-3</c:v>
                </c:pt>
                <c:pt idx="1045">
                  <c:v>7.4713788733008733E-3</c:v>
                </c:pt>
                <c:pt idx="1046">
                  <c:v>7.331039431967743E-3</c:v>
                </c:pt>
                <c:pt idx="1047">
                  <c:v>6.4907613859866813E-3</c:v>
                </c:pt>
                <c:pt idx="1048">
                  <c:v>8.8163279673952218E-3</c:v>
                </c:pt>
                <c:pt idx="1049">
                  <c:v>7.8062273681379548E-3</c:v>
                </c:pt>
                <c:pt idx="1050">
                  <c:v>7.27742965329479E-3</c:v>
                </c:pt>
                <c:pt idx="1051">
                  <c:v>5.1676285568004699E-3</c:v>
                </c:pt>
                <c:pt idx="1052">
                  <c:v>3.8372426589485375E-3</c:v>
                </c:pt>
                <c:pt idx="1053">
                  <c:v>1.296087024227168E-3</c:v>
                </c:pt>
                <c:pt idx="1054">
                  <c:v>2.10019432926242E-3</c:v>
                </c:pt>
                <c:pt idx="1055">
                  <c:v>3.7183622873608263E-3</c:v>
                </c:pt>
                <c:pt idx="1056">
                  <c:v>6.1433438222910962E-3</c:v>
                </c:pt>
                <c:pt idx="1057">
                  <c:v>5.7830789754979425E-3</c:v>
                </c:pt>
                <c:pt idx="1058">
                  <c:v>3.7154055946772651E-3</c:v>
                </c:pt>
                <c:pt idx="1059">
                  <c:v>4.2362814308652512E-3</c:v>
                </c:pt>
                <c:pt idx="1060">
                  <c:v>1.498528577883673E-3</c:v>
                </c:pt>
                <c:pt idx="1061">
                  <c:v>3.9658090272388117E-3</c:v>
                </c:pt>
                <c:pt idx="1062">
                  <c:v>6.3152110109840438E-3</c:v>
                </c:pt>
                <c:pt idx="1063">
                  <c:v>3.7041447788353434E-3</c:v>
                </c:pt>
                <c:pt idx="1064">
                  <c:v>3.9049738903458829E-3</c:v>
                </c:pt>
                <c:pt idx="1065">
                  <c:v>5.0731698454819637E-3</c:v>
                </c:pt>
                <c:pt idx="1066">
                  <c:v>4.4199921228364643E-3</c:v>
                </c:pt>
                <c:pt idx="1067">
                  <c:v>5.8723501380667648E-3</c:v>
                </c:pt>
                <c:pt idx="1068">
                  <c:v>4.7686947717172834E-3</c:v>
                </c:pt>
                <c:pt idx="1069">
                  <c:v>5.1234725394479121E-3</c:v>
                </c:pt>
                <c:pt idx="1070">
                  <c:v>4.5689593378717142E-3</c:v>
                </c:pt>
                <c:pt idx="1071">
                  <c:v>5.3353819522734026E-3</c:v>
                </c:pt>
                <c:pt idx="1072">
                  <c:v>7.614306920905714E-3</c:v>
                </c:pt>
                <c:pt idx="1073">
                  <c:v>5.5820216388899222E-3</c:v>
                </c:pt>
                <c:pt idx="1074">
                  <c:v>6.714708977753875E-3</c:v>
                </c:pt>
                <c:pt idx="1075">
                  <c:v>6.0425274532761543E-3</c:v>
                </c:pt>
                <c:pt idx="1076">
                  <c:v>6.5183649268403471E-3</c:v>
                </c:pt>
                <c:pt idx="1077">
                  <c:v>7.5279531660707687E-3</c:v>
                </c:pt>
                <c:pt idx="1078">
                  <c:v>7.9762675811042016E-3</c:v>
                </c:pt>
                <c:pt idx="1079">
                  <c:v>4.8841430214382059E-3</c:v>
                </c:pt>
                <c:pt idx="1080">
                  <c:v>4.4163206679953687E-3</c:v>
                </c:pt>
                <c:pt idx="1081">
                  <c:v>5.3393590612638066E-3</c:v>
                </c:pt>
                <c:pt idx="1082">
                  <c:v>6.6920921743313802E-3</c:v>
                </c:pt>
                <c:pt idx="1083">
                  <c:v>7.1945533689944264E-3</c:v>
                </c:pt>
                <c:pt idx="1084">
                  <c:v>8.2379071471126043E-3</c:v>
                </c:pt>
                <c:pt idx="1085">
                  <c:v>8.2152651230863599E-3</c:v>
                </c:pt>
                <c:pt idx="1086">
                  <c:v>9.5338616659072662E-3</c:v>
                </c:pt>
                <c:pt idx="1087">
                  <c:v>7.2893644970374264E-3</c:v>
                </c:pt>
                <c:pt idx="1088">
                  <c:v>4.3116127158344432E-3</c:v>
                </c:pt>
                <c:pt idx="1089">
                  <c:v>9.0452837402037675E-3</c:v>
                </c:pt>
                <c:pt idx="1090">
                  <c:v>1.0417086606990219E-2</c:v>
                </c:pt>
                <c:pt idx="1091">
                  <c:v>1.0047231182859578E-2</c:v>
                </c:pt>
                <c:pt idx="1092">
                  <c:v>9.6610954845262921E-3</c:v>
                </c:pt>
                <c:pt idx="1093">
                  <c:v>8.1805335316705394E-3</c:v>
                </c:pt>
                <c:pt idx="1094">
                  <c:v>8.6019363313923885E-3</c:v>
                </c:pt>
                <c:pt idx="1095">
                  <c:v>2.6630386639604851E-3</c:v>
                </c:pt>
                <c:pt idx="1096">
                  <c:v>5.9749799951084705E-3</c:v>
                </c:pt>
                <c:pt idx="1097">
                  <c:v>1.0501044084340713E-2</c:v>
                </c:pt>
                <c:pt idx="1098">
                  <c:v>1.0123550384441406E-2</c:v>
                </c:pt>
                <c:pt idx="1099">
                  <c:v>7.118171271757923E-3</c:v>
                </c:pt>
                <c:pt idx="1100">
                  <c:v>1.1122077713740918E-2</c:v>
                </c:pt>
                <c:pt idx="1101">
                  <c:v>9.8389595224632684E-3</c:v>
                </c:pt>
                <c:pt idx="1102">
                  <c:v>5.0224194582281266E-3</c:v>
                </c:pt>
                <c:pt idx="1103">
                  <c:v>7.6300757857815675E-3</c:v>
                </c:pt>
                <c:pt idx="1104">
                  <c:v>4.6575886118780012E-3</c:v>
                </c:pt>
                <c:pt idx="1105">
                  <c:v>3.495452547535477E-3</c:v>
                </c:pt>
                <c:pt idx="1106">
                  <c:v>5.8826939427037116E-3</c:v>
                </c:pt>
                <c:pt idx="1107">
                  <c:v>5.0422092753666034E-3</c:v>
                </c:pt>
                <c:pt idx="1108">
                  <c:v>6.0723543746410476E-3</c:v>
                </c:pt>
                <c:pt idx="1109">
                  <c:v>6.0170851720169781E-3</c:v>
                </c:pt>
                <c:pt idx="1110">
                  <c:v>7.7844158439364722E-3</c:v>
                </c:pt>
                <c:pt idx="1111">
                  <c:v>4.5042943828977654E-3</c:v>
                </c:pt>
                <c:pt idx="1112">
                  <c:v>7.1077700109396661E-3</c:v>
                </c:pt>
                <c:pt idx="1113">
                  <c:v>6.1598207459320695E-3</c:v>
                </c:pt>
                <c:pt idx="1114">
                  <c:v>7.856686915109351E-3</c:v>
                </c:pt>
                <c:pt idx="1115">
                  <c:v>6.2008064773640481E-3</c:v>
                </c:pt>
                <c:pt idx="1116">
                  <c:v>5.9280682779577218E-3</c:v>
                </c:pt>
                <c:pt idx="1117">
                  <c:v>7.8337202761588533E-3</c:v>
                </c:pt>
                <c:pt idx="1118">
                  <c:v>6.126187130294382E-3</c:v>
                </c:pt>
                <c:pt idx="1119">
                  <c:v>8.0643541059402437E-3</c:v>
                </c:pt>
                <c:pt idx="1120">
                  <c:v>8.7329937419414541E-3</c:v>
                </c:pt>
                <c:pt idx="1121">
                  <c:v>4.4799896871681056E-3</c:v>
                </c:pt>
                <c:pt idx="1122">
                  <c:v>7.8231552309077496E-3</c:v>
                </c:pt>
                <c:pt idx="1123">
                  <c:v>1.105378723692802E-2</c:v>
                </c:pt>
                <c:pt idx="1124">
                  <c:v>9.1332257267207357E-3</c:v>
                </c:pt>
                <c:pt idx="1125">
                  <c:v>6.711983709905299E-3</c:v>
                </c:pt>
                <c:pt idx="1126">
                  <c:v>5.5743381498980435E-3</c:v>
                </c:pt>
                <c:pt idx="1127">
                  <c:v>8.2046377922144718E-3</c:v>
                </c:pt>
                <c:pt idx="1128">
                  <c:v>1.3400753225611862E-2</c:v>
                </c:pt>
                <c:pt idx="1129">
                  <c:v>7.8142712487027973E-3</c:v>
                </c:pt>
                <c:pt idx="1130">
                  <c:v>9.9973572231030153E-3</c:v>
                </c:pt>
                <c:pt idx="1131">
                  <c:v>5.274496727995551E-3</c:v>
                </c:pt>
                <c:pt idx="1132">
                  <c:v>5.872414872347991E-3</c:v>
                </c:pt>
                <c:pt idx="1133">
                  <c:v>4.9251748659721872E-3</c:v>
                </c:pt>
                <c:pt idx="1134">
                  <c:v>3.6626717502255615E-3</c:v>
                </c:pt>
                <c:pt idx="1135">
                  <c:v>8.6855893567744039E-3</c:v>
                </c:pt>
                <c:pt idx="1136">
                  <c:v>1.079002312290037E-2</c:v>
                </c:pt>
                <c:pt idx="1137">
                  <c:v>1.189166510226938E-2</c:v>
                </c:pt>
                <c:pt idx="1138">
                  <c:v>1.0850920498487239E-2</c:v>
                </c:pt>
                <c:pt idx="1139">
                  <c:v>1.031036877156407E-2</c:v>
                </c:pt>
                <c:pt idx="1140">
                  <c:v>1.4993562906064104E-2</c:v>
                </c:pt>
                <c:pt idx="1141">
                  <c:v>1.007579673987787E-2</c:v>
                </c:pt>
                <c:pt idx="1142">
                  <c:v>1.2966442289928076E-2</c:v>
                </c:pt>
                <c:pt idx="1143">
                  <c:v>6.1370790570072827E-3</c:v>
                </c:pt>
                <c:pt idx="1144">
                  <c:v>2.6641906633116889E-3</c:v>
                </c:pt>
                <c:pt idx="1145">
                  <c:v>7.2957163281614631E-3</c:v>
                </c:pt>
                <c:pt idx="1146">
                  <c:v>6.2475936769438726E-3</c:v>
                </c:pt>
                <c:pt idx="1147">
                  <c:v>5.1796890771892493E-3</c:v>
                </c:pt>
                <c:pt idx="1148">
                  <c:v>6.4329217000723866E-3</c:v>
                </c:pt>
                <c:pt idx="1149">
                  <c:v>9.6759213551723938E-3</c:v>
                </c:pt>
                <c:pt idx="1150">
                  <c:v>6.4103408718987924E-3</c:v>
                </c:pt>
                <c:pt idx="1151">
                  <c:v>4.542602229801739E-3</c:v>
                </c:pt>
                <c:pt idx="1152">
                  <c:v>8.0823080316150681E-3</c:v>
                </c:pt>
                <c:pt idx="1153">
                  <c:v>9.9713015406678578E-3</c:v>
                </c:pt>
                <c:pt idx="1154">
                  <c:v>5.5365532897062031E-3</c:v>
                </c:pt>
                <c:pt idx="1155">
                  <c:v>1.3040265126115155E-2</c:v>
                </c:pt>
                <c:pt idx="1156">
                  <c:v>1.1544628550314481E-2</c:v>
                </c:pt>
                <c:pt idx="1157">
                  <c:v>1.0566936108513159E-2</c:v>
                </c:pt>
                <c:pt idx="1158">
                  <c:v>9.2272548739908682E-3</c:v>
                </c:pt>
                <c:pt idx="1159">
                  <c:v>1.0142395472978089E-2</c:v>
                </c:pt>
                <c:pt idx="1160">
                  <c:v>1.0603229898155295E-2</c:v>
                </c:pt>
                <c:pt idx="1161">
                  <c:v>8.7066503455863389E-3</c:v>
                </c:pt>
                <c:pt idx="1162">
                  <c:v>1.5206212516092971E-2</c:v>
                </c:pt>
                <c:pt idx="1163">
                  <c:v>7.1628540463717005E-3</c:v>
                </c:pt>
                <c:pt idx="1164">
                  <c:v>8.6125503757241324E-3</c:v>
                </c:pt>
                <c:pt idx="1165">
                  <c:v>1.2393049497824079E-2</c:v>
                </c:pt>
                <c:pt idx="1166">
                  <c:v>1.5646600855943098E-2</c:v>
                </c:pt>
                <c:pt idx="1167">
                  <c:v>1.3616975764463385E-2</c:v>
                </c:pt>
                <c:pt idx="1168">
                  <c:v>1.0975523195244065E-2</c:v>
                </c:pt>
                <c:pt idx="1169">
                  <c:v>5.0163932907534197E-3</c:v>
                </c:pt>
                <c:pt idx="1170">
                  <c:v>7.0992747911752651E-3</c:v>
                </c:pt>
                <c:pt idx="1171">
                  <c:v>1.7381292147260283E-2</c:v>
                </c:pt>
                <c:pt idx="1172">
                  <c:v>1.8122547484143409E-2</c:v>
                </c:pt>
                <c:pt idx="1173">
                  <c:v>1.895552142120915E-2</c:v>
                </c:pt>
                <c:pt idx="1174">
                  <c:v>1.6130755025798148E-2</c:v>
                </c:pt>
                <c:pt idx="1175">
                  <c:v>1.1953586299859624E-2</c:v>
                </c:pt>
                <c:pt idx="1176">
                  <c:v>7.8398504230287776E-3</c:v>
                </c:pt>
                <c:pt idx="1177">
                  <c:v>8.862756602484102E-3</c:v>
                </c:pt>
                <c:pt idx="1178">
                  <c:v>5.4453195410195127E-3</c:v>
                </c:pt>
                <c:pt idx="1179">
                  <c:v>6.1212510921536392E-3</c:v>
                </c:pt>
                <c:pt idx="1180">
                  <c:v>5.48899127149807E-3</c:v>
                </c:pt>
                <c:pt idx="1181">
                  <c:v>1.3657301208392349E-2</c:v>
                </c:pt>
                <c:pt idx="1182">
                  <c:v>1.1333726963378327E-2</c:v>
                </c:pt>
                <c:pt idx="1183">
                  <c:v>2.7343017760420728E-3</c:v>
                </c:pt>
                <c:pt idx="1184">
                  <c:v>3.2741285575745849E-3</c:v>
                </c:pt>
                <c:pt idx="1185">
                  <c:v>2.1317652085190847E-3</c:v>
                </c:pt>
                <c:pt idx="1186">
                  <c:v>1.7938324199222085E-3</c:v>
                </c:pt>
                <c:pt idx="1187">
                  <c:v>2.9605403106505133E-3</c:v>
                </c:pt>
                <c:pt idx="1188">
                  <c:v>2.9275064700116137E-3</c:v>
                </c:pt>
                <c:pt idx="1189">
                  <c:v>3.1346039300890441E-3</c:v>
                </c:pt>
                <c:pt idx="1190">
                  <c:v>3.5372219666796345E-3</c:v>
                </c:pt>
                <c:pt idx="1191">
                  <c:v>3.0546165731937082E-3</c:v>
                </c:pt>
                <c:pt idx="1192">
                  <c:v>2.2570343743634393E-3</c:v>
                </c:pt>
                <c:pt idx="1193">
                  <c:v>3.8038339962321584E-3</c:v>
                </c:pt>
                <c:pt idx="1194">
                  <c:v>6.5315391730175615E-3</c:v>
                </c:pt>
                <c:pt idx="1195">
                  <c:v>5.7968893596271357E-3</c:v>
                </c:pt>
                <c:pt idx="1196">
                  <c:v>9.6848455475024835E-3</c:v>
                </c:pt>
                <c:pt idx="1197">
                  <c:v>5.3102774497381369E-3</c:v>
                </c:pt>
                <c:pt idx="1198">
                  <c:v>5.3099519754747941E-3</c:v>
                </c:pt>
                <c:pt idx="1199">
                  <c:v>2.5893040540793484E-3</c:v>
                </c:pt>
                <c:pt idx="1200">
                  <c:v>6.2969546854457371E-3</c:v>
                </c:pt>
                <c:pt idx="1201">
                  <c:v>6.2673017383728605E-3</c:v>
                </c:pt>
                <c:pt idx="1202">
                  <c:v>7.6494414956824177E-3</c:v>
                </c:pt>
                <c:pt idx="1203">
                  <c:v>7.5906490094970374E-3</c:v>
                </c:pt>
                <c:pt idx="1204">
                  <c:v>5.1155877254785076E-3</c:v>
                </c:pt>
                <c:pt idx="1205">
                  <c:v>3.0805735951981096E-3</c:v>
                </c:pt>
                <c:pt idx="1206">
                  <c:v>1.2458451921121664E-3</c:v>
                </c:pt>
                <c:pt idx="1207">
                  <c:v>7.4765064030756874E-3</c:v>
                </c:pt>
                <c:pt idx="1208">
                  <c:v>9.9334272610012205E-3</c:v>
                </c:pt>
                <c:pt idx="1209">
                  <c:v>1.1815449327022878E-2</c:v>
                </c:pt>
                <c:pt idx="1210">
                  <c:v>1.3112396043392174E-2</c:v>
                </c:pt>
                <c:pt idx="1211">
                  <c:v>5.7317187513651786E-3</c:v>
                </c:pt>
                <c:pt idx="1212">
                  <c:v>8.5751761623432347E-3</c:v>
                </c:pt>
                <c:pt idx="1213">
                  <c:v>1.1916971775856391E-2</c:v>
                </c:pt>
                <c:pt idx="1214">
                  <c:v>9.2418651729041547E-3</c:v>
                </c:pt>
                <c:pt idx="1215">
                  <c:v>9.0088553935561977E-3</c:v>
                </c:pt>
                <c:pt idx="1216">
                  <c:v>1.412943427676514E-2</c:v>
                </c:pt>
                <c:pt idx="1217">
                  <c:v>1.1600209899113841E-2</c:v>
                </c:pt>
                <c:pt idx="1218">
                  <c:v>1.1863258497512918E-2</c:v>
                </c:pt>
                <c:pt idx="1219">
                  <c:v>1.5709418399599755E-2</c:v>
                </c:pt>
                <c:pt idx="1220">
                  <c:v>1.445207336222714E-2</c:v>
                </c:pt>
                <c:pt idx="1221">
                  <c:v>1.3188285887218987E-2</c:v>
                </c:pt>
                <c:pt idx="1222">
                  <c:v>1.124271238222541E-2</c:v>
                </c:pt>
                <c:pt idx="1223">
                  <c:v>1.2776700749396895E-2</c:v>
                </c:pt>
                <c:pt idx="1224">
                  <c:v>7.3007403795979598E-3</c:v>
                </c:pt>
                <c:pt idx="1225">
                  <c:v>2.6108534530282575E-3</c:v>
                </c:pt>
                <c:pt idx="1226">
                  <c:v>3.6578021890634914E-3</c:v>
                </c:pt>
                <c:pt idx="1227">
                  <c:v>4.685825381044212E-3</c:v>
                </c:pt>
                <c:pt idx="1228">
                  <c:v>2.7167526345211303E-3</c:v>
                </c:pt>
                <c:pt idx="1229">
                  <c:v>3.7177588580452271E-3</c:v>
                </c:pt>
                <c:pt idx="1230">
                  <c:v>4.4567202261198043E-3</c:v>
                </c:pt>
                <c:pt idx="1231">
                  <c:v>3.2280793507696633E-3</c:v>
                </c:pt>
                <c:pt idx="1232">
                  <c:v>6.393225739416971E-3</c:v>
                </c:pt>
                <c:pt idx="1233">
                  <c:v>3.7909433819015266E-3</c:v>
                </c:pt>
                <c:pt idx="1234">
                  <c:v>4.2790777814025851E-3</c:v>
                </c:pt>
                <c:pt idx="1235">
                  <c:v>4.0601184644501508E-3</c:v>
                </c:pt>
                <c:pt idx="1236">
                  <c:v>5.7803517034379403E-3</c:v>
                </c:pt>
                <c:pt idx="1237">
                  <c:v>6.1354957546660245E-3</c:v>
                </c:pt>
                <c:pt idx="1238">
                  <c:v>5.3426644300911359E-3</c:v>
                </c:pt>
                <c:pt idx="1239">
                  <c:v>7.8745859940330225E-3</c:v>
                </c:pt>
                <c:pt idx="1240">
                  <c:v>8.1195270043707222E-3</c:v>
                </c:pt>
                <c:pt idx="1241">
                  <c:v>5.9069766285479615E-3</c:v>
                </c:pt>
                <c:pt idx="1242">
                  <c:v>5.7614810405515098E-3</c:v>
                </c:pt>
                <c:pt idx="1243">
                  <c:v>4.3086808491088913E-3</c:v>
                </c:pt>
                <c:pt idx="1244">
                  <c:v>3.2023831221249374E-3</c:v>
                </c:pt>
                <c:pt idx="1245">
                  <c:v>3.4509233328886063E-3</c:v>
                </c:pt>
                <c:pt idx="1246">
                  <c:v>5.6877694648569833E-3</c:v>
                </c:pt>
                <c:pt idx="1247">
                  <c:v>1.0047276682652879E-2</c:v>
                </c:pt>
                <c:pt idx="1248">
                  <c:v>9.6438731387654252E-3</c:v>
                </c:pt>
                <c:pt idx="1249">
                  <c:v>4.5852649467458461E-3</c:v>
                </c:pt>
                <c:pt idx="1250">
                  <c:v>2.4547466218689308E-3</c:v>
                </c:pt>
                <c:pt idx="1251">
                  <c:v>5.2555335716761315E-3</c:v>
                </c:pt>
                <c:pt idx="1252">
                  <c:v>9.1448932244196385E-3</c:v>
                </c:pt>
                <c:pt idx="1253">
                  <c:v>7.363836929500777E-3</c:v>
                </c:pt>
                <c:pt idx="1254">
                  <c:v>9.9588556215029628E-3</c:v>
                </c:pt>
                <c:pt idx="1255">
                  <c:v>7.9887895216176168E-3</c:v>
                </c:pt>
                <c:pt idx="1256">
                  <c:v>1.1426440511832111E-2</c:v>
                </c:pt>
                <c:pt idx="1257">
                  <c:v>1.2413765516678206E-2</c:v>
                </c:pt>
                <c:pt idx="1258">
                  <c:v>8.0038678669185834E-3</c:v>
                </c:pt>
                <c:pt idx="1259">
                  <c:v>1.5472331477791128E-2</c:v>
                </c:pt>
                <c:pt idx="1260">
                  <c:v>1.1255504133882276E-2</c:v>
                </c:pt>
                <c:pt idx="1261">
                  <c:v>1.2013781485338477E-2</c:v>
                </c:pt>
                <c:pt idx="1262">
                  <c:v>1.1621185687743221E-2</c:v>
                </c:pt>
                <c:pt idx="1263">
                  <c:v>1.1674891846848601E-2</c:v>
                </c:pt>
                <c:pt idx="1264">
                  <c:v>1.310773444631492E-2</c:v>
                </c:pt>
                <c:pt idx="1265">
                  <c:v>1.0640288295912737E-2</c:v>
                </c:pt>
                <c:pt idx="1266">
                  <c:v>5.0083036654686901E-3</c:v>
                </c:pt>
                <c:pt idx="1267">
                  <c:v>4.0202377793029835E-3</c:v>
                </c:pt>
                <c:pt idx="1268">
                  <c:v>4.0280853957924221E-3</c:v>
                </c:pt>
                <c:pt idx="1269">
                  <c:v>3.3061477069959888E-3</c:v>
                </c:pt>
                <c:pt idx="1270">
                  <c:v>3.6317895557813691E-3</c:v>
                </c:pt>
                <c:pt idx="1271">
                  <c:v>6.6780598010943116E-3</c:v>
                </c:pt>
                <c:pt idx="1272">
                  <c:v>5.4687295902857121E-3</c:v>
                </c:pt>
                <c:pt idx="1273">
                  <c:v>4.066558196027077E-3</c:v>
                </c:pt>
                <c:pt idx="1274">
                  <c:v>5.767473529536475E-3</c:v>
                </c:pt>
                <c:pt idx="1275">
                  <c:v>9.9027462443925154E-3</c:v>
                </c:pt>
                <c:pt idx="1276">
                  <c:v>6.7904509832419488E-3</c:v>
                </c:pt>
                <c:pt idx="1277">
                  <c:v>6.100689683753084E-3</c:v>
                </c:pt>
                <c:pt idx="1278">
                  <c:v>7.3125665845540262E-3</c:v>
                </c:pt>
                <c:pt idx="1279">
                  <c:v>8.1611518495842122E-3</c:v>
                </c:pt>
                <c:pt idx="1280">
                  <c:v>3.9100874650608531E-3</c:v>
                </c:pt>
                <c:pt idx="1281">
                  <c:v>8.378083895501277E-3</c:v>
                </c:pt>
                <c:pt idx="1282">
                  <c:v>5.0027711522660102E-3</c:v>
                </c:pt>
                <c:pt idx="1283">
                  <c:v>9.5537225954540027E-3</c:v>
                </c:pt>
                <c:pt idx="1284">
                  <c:v>9.1282490625104306E-3</c:v>
                </c:pt>
                <c:pt idx="1285">
                  <c:v>9.436969842935199E-3</c:v>
                </c:pt>
                <c:pt idx="1286">
                  <c:v>1.0566936442620078E-2</c:v>
                </c:pt>
                <c:pt idx="1287">
                  <c:v>1.1955135182573027E-2</c:v>
                </c:pt>
                <c:pt idx="1288">
                  <c:v>1.0725189876349036E-2</c:v>
                </c:pt>
                <c:pt idx="1289">
                  <c:v>5.3459894759010579E-3</c:v>
                </c:pt>
                <c:pt idx="1290">
                  <c:v>1.0308268546375407E-2</c:v>
                </c:pt>
                <c:pt idx="1291">
                  <c:v>8.4992425227173839E-3</c:v>
                </c:pt>
                <c:pt idx="1292">
                  <c:v>9.4501755392468537E-3</c:v>
                </c:pt>
                <c:pt idx="1293">
                  <c:v>1.1576611189331636E-2</c:v>
                </c:pt>
                <c:pt idx="1294">
                  <c:v>1.214607426632594E-2</c:v>
                </c:pt>
                <c:pt idx="1295">
                  <c:v>1.7222251177471781E-2</c:v>
                </c:pt>
                <c:pt idx="1296">
                  <c:v>1.5726357034209007E-2</c:v>
                </c:pt>
                <c:pt idx="1297">
                  <c:v>1.1531391221009544E-2</c:v>
                </c:pt>
                <c:pt idx="1298">
                  <c:v>2.1058234397120189E-2</c:v>
                </c:pt>
                <c:pt idx="1299">
                  <c:v>1.1962317314475541E-2</c:v>
                </c:pt>
                <c:pt idx="1300">
                  <c:v>1.7685238268293376E-2</c:v>
                </c:pt>
                <c:pt idx="1301">
                  <c:v>1.8111301197766123E-2</c:v>
                </c:pt>
                <c:pt idx="1302">
                  <c:v>1.1932991178695706E-2</c:v>
                </c:pt>
                <c:pt idx="1303">
                  <c:v>1.3506661643954502E-2</c:v>
                </c:pt>
                <c:pt idx="1304">
                  <c:v>1.472979676776864E-2</c:v>
                </c:pt>
                <c:pt idx="1305">
                  <c:v>1.6255928956405628E-2</c:v>
                </c:pt>
                <c:pt idx="1306">
                  <c:v>1.5617849151626785E-2</c:v>
                </c:pt>
                <c:pt idx="1307">
                  <c:v>1.84294855711583E-2</c:v>
                </c:pt>
                <c:pt idx="1308">
                  <c:v>1.6091173545470738E-2</c:v>
                </c:pt>
                <c:pt idx="1309">
                  <c:v>1.7738228410356549E-2</c:v>
                </c:pt>
                <c:pt idx="1310">
                  <c:v>9.4679309045569496E-3</c:v>
                </c:pt>
                <c:pt idx="1311">
                  <c:v>6.9614781339395583E-3</c:v>
                </c:pt>
                <c:pt idx="1312">
                  <c:v>1.291271777005515E-2</c:v>
                </c:pt>
                <c:pt idx="1313">
                  <c:v>7.5814534904165573E-3</c:v>
                </c:pt>
                <c:pt idx="1314">
                  <c:v>7.8062049969424121E-3</c:v>
                </c:pt>
                <c:pt idx="1315">
                  <c:v>8.2931040181476925E-3</c:v>
                </c:pt>
                <c:pt idx="1316">
                  <c:v>6.3724055510363097E-3</c:v>
                </c:pt>
                <c:pt idx="1317">
                  <c:v>1.1284883524552971E-2</c:v>
                </c:pt>
                <c:pt idx="1318">
                  <c:v>9.1289884872103686E-3</c:v>
                </c:pt>
                <c:pt idx="1319">
                  <c:v>9.7208891978104433E-3</c:v>
                </c:pt>
                <c:pt idx="1320">
                  <c:v>1.1317331682530707E-2</c:v>
                </c:pt>
                <c:pt idx="1321">
                  <c:v>7.4376539507285244E-3</c:v>
                </c:pt>
                <c:pt idx="1322">
                  <c:v>1.0604378607540542E-2</c:v>
                </c:pt>
                <c:pt idx="1323">
                  <c:v>1.5917608909513509E-2</c:v>
                </c:pt>
                <c:pt idx="1324">
                  <c:v>1.0463043145446735E-2</c:v>
                </c:pt>
                <c:pt idx="1325">
                  <c:v>1.3806132973188508E-2</c:v>
                </c:pt>
                <c:pt idx="1326">
                  <c:v>1.0054416125554588E-2</c:v>
                </c:pt>
                <c:pt idx="1327">
                  <c:v>1.0869596028537957E-2</c:v>
                </c:pt>
                <c:pt idx="1328">
                  <c:v>1.3893169823490552E-2</c:v>
                </c:pt>
                <c:pt idx="1329">
                  <c:v>8.2220370566790345E-3</c:v>
                </c:pt>
                <c:pt idx="1330">
                  <c:v>1.0405289136755624E-2</c:v>
                </c:pt>
                <c:pt idx="1331">
                  <c:v>2.0438163052178826E-2</c:v>
                </c:pt>
                <c:pt idx="1332">
                  <c:v>1.1517303913405162E-2</c:v>
                </c:pt>
                <c:pt idx="1333">
                  <c:v>1.5796960397791129E-2</c:v>
                </c:pt>
                <c:pt idx="1334">
                  <c:v>1.1662089534532497E-2</c:v>
                </c:pt>
                <c:pt idx="1335">
                  <c:v>1.6001783413609416E-2</c:v>
                </c:pt>
                <c:pt idx="1336">
                  <c:v>1.6281358316915386E-2</c:v>
                </c:pt>
                <c:pt idx="1337">
                  <c:v>1.4270209499632917E-2</c:v>
                </c:pt>
                <c:pt idx="1338">
                  <c:v>1.2691377954650866E-2</c:v>
                </c:pt>
                <c:pt idx="1339">
                  <c:v>2.0089531246376548E-2</c:v>
                </c:pt>
                <c:pt idx="1340">
                  <c:v>1.7036526723683956E-2</c:v>
                </c:pt>
                <c:pt idx="1341">
                  <c:v>1.661245188195188E-2</c:v>
                </c:pt>
                <c:pt idx="1342">
                  <c:v>2.229350518247963E-2</c:v>
                </c:pt>
                <c:pt idx="1343">
                  <c:v>1.5200652665837663E-2</c:v>
                </c:pt>
                <c:pt idx="1344">
                  <c:v>1.916454015874126E-2</c:v>
                </c:pt>
                <c:pt idx="1345">
                  <c:v>3.0173891807770352E-2</c:v>
                </c:pt>
                <c:pt idx="1346">
                  <c:v>1.7998066699859504E-2</c:v>
                </c:pt>
                <c:pt idx="1347">
                  <c:v>2.017090471472965E-2</c:v>
                </c:pt>
                <c:pt idx="1348">
                  <c:v>1.564553281511781E-2</c:v>
                </c:pt>
                <c:pt idx="1349">
                  <c:v>1.5088296115996809E-2</c:v>
                </c:pt>
                <c:pt idx="1350">
                  <c:v>2.0755495224593089E-2</c:v>
                </c:pt>
                <c:pt idx="1351">
                  <c:v>1.0803107708689957E-2</c:v>
                </c:pt>
                <c:pt idx="1352">
                  <c:v>1.8103332362199506E-2</c:v>
                </c:pt>
                <c:pt idx="1353">
                  <c:v>1.5829980152743926E-2</c:v>
                </c:pt>
                <c:pt idx="1354">
                  <c:v>9.7122605889860738E-3</c:v>
                </c:pt>
                <c:pt idx="1355">
                  <c:v>1.8825869397387614E-2</c:v>
                </c:pt>
                <c:pt idx="1356">
                  <c:v>1.2584496011211803E-2</c:v>
                </c:pt>
                <c:pt idx="1357">
                  <c:v>1.2724784328712177E-2</c:v>
                </c:pt>
                <c:pt idx="1358">
                  <c:v>4.5408063075026732E-3</c:v>
                </c:pt>
                <c:pt idx="1359">
                  <c:v>4.5187085891087988E-3</c:v>
                </c:pt>
                <c:pt idx="1360">
                  <c:v>1.5088897865769468E-3</c:v>
                </c:pt>
                <c:pt idx="1361">
                  <c:v>2.2877835373067618E-3</c:v>
                </c:pt>
                <c:pt idx="1362">
                  <c:v>2.0840198730940787E-3</c:v>
                </c:pt>
                <c:pt idx="1363">
                  <c:v>1.9298244388006505E-3</c:v>
                </c:pt>
                <c:pt idx="1364">
                  <c:v>1.9691162153954718E-3</c:v>
                </c:pt>
                <c:pt idx="1365">
                  <c:v>1.5271879677187198E-3</c:v>
                </c:pt>
                <c:pt idx="1366">
                  <c:v>3.0945587407684248E-3</c:v>
                </c:pt>
                <c:pt idx="1367">
                  <c:v>1.7980401046932299E-3</c:v>
                </c:pt>
                <c:pt idx="1368">
                  <c:v>2.5313988253356351E-3</c:v>
                </c:pt>
                <c:pt idx="1369">
                  <c:v>3.2651215131887052E-3</c:v>
                </c:pt>
                <c:pt idx="1370">
                  <c:v>1.5809729238234383E-3</c:v>
                </c:pt>
                <c:pt idx="1371">
                  <c:v>4.1006767683422511E-3</c:v>
                </c:pt>
                <c:pt idx="1372">
                  <c:v>3.3065448798573907E-3</c:v>
                </c:pt>
                <c:pt idx="1373">
                  <c:v>5.7789413875576796E-3</c:v>
                </c:pt>
                <c:pt idx="1374">
                  <c:v>3.1113076385591333E-3</c:v>
                </c:pt>
                <c:pt idx="1375">
                  <c:v>4.2458675639908431E-3</c:v>
                </c:pt>
                <c:pt idx="1376">
                  <c:v>3.2621342949169241E-3</c:v>
                </c:pt>
                <c:pt idx="1377">
                  <c:v>3.0845506909842994E-3</c:v>
                </c:pt>
                <c:pt idx="1378">
                  <c:v>3.7783504631485323E-3</c:v>
                </c:pt>
                <c:pt idx="1379">
                  <c:v>5.603766578970517E-3</c:v>
                </c:pt>
                <c:pt idx="1380">
                  <c:v>3.7688716176740994E-3</c:v>
                </c:pt>
                <c:pt idx="1381">
                  <c:v>5.0986398896534007E-3</c:v>
                </c:pt>
                <c:pt idx="1382">
                  <c:v>5.1963423366205037E-3</c:v>
                </c:pt>
                <c:pt idx="1383">
                  <c:v>3.4110155684213138E-3</c:v>
                </c:pt>
                <c:pt idx="1384">
                  <c:v>4.2857215205632272E-3</c:v>
                </c:pt>
                <c:pt idx="1385">
                  <c:v>1.0402724373695179E-2</c:v>
                </c:pt>
                <c:pt idx="1386">
                  <c:v>4.7277780031958552E-3</c:v>
                </c:pt>
                <c:pt idx="1387">
                  <c:v>6.5081064268825957E-3</c:v>
                </c:pt>
                <c:pt idx="1388">
                  <c:v>5.6796523427595415E-3</c:v>
                </c:pt>
                <c:pt idx="1389">
                  <c:v>4.7053538243432497E-3</c:v>
                </c:pt>
                <c:pt idx="1390">
                  <c:v>5.7968009920470118E-3</c:v>
                </c:pt>
                <c:pt idx="1391">
                  <c:v>5.5509624961670835E-3</c:v>
                </c:pt>
                <c:pt idx="1392">
                  <c:v>6.3751403257476316E-3</c:v>
                </c:pt>
                <c:pt idx="1393">
                  <c:v>5.448550503906309E-3</c:v>
                </c:pt>
                <c:pt idx="1394">
                  <c:v>4.0599196590887995E-3</c:v>
                </c:pt>
                <c:pt idx="1395">
                  <c:v>6.619303951433452E-3</c:v>
                </c:pt>
                <c:pt idx="1396">
                  <c:v>1.0158896473223421E-2</c:v>
                </c:pt>
                <c:pt idx="1397">
                  <c:v>3.1830424098243586E-3</c:v>
                </c:pt>
                <c:pt idx="1398">
                  <c:v>5.8965583695943036E-3</c:v>
                </c:pt>
                <c:pt idx="1399">
                  <c:v>4.8505240548565509E-3</c:v>
                </c:pt>
                <c:pt idx="1400">
                  <c:v>3.2058554264947628E-3</c:v>
                </c:pt>
                <c:pt idx="1401">
                  <c:v>2.4183807048175857E-3</c:v>
                </c:pt>
                <c:pt idx="1402">
                  <c:v>2.6209808626348136E-3</c:v>
                </c:pt>
                <c:pt idx="1403">
                  <c:v>1.7373382145636029E-3</c:v>
                </c:pt>
                <c:pt idx="1404">
                  <c:v>1.1171311524952037E-3</c:v>
                </c:pt>
                <c:pt idx="1405">
                  <c:v>1.6727313520876468E-3</c:v>
                </c:pt>
                <c:pt idx="1406">
                  <c:v>8.2806605430245448E-4</c:v>
                </c:pt>
                <c:pt idx="1407">
                  <c:v>7.4759849437762481E-4</c:v>
                </c:pt>
                <c:pt idx="1408">
                  <c:v>7.4179879597908755E-4</c:v>
                </c:pt>
                <c:pt idx="1409">
                  <c:v>7.0875818082972465E-4</c:v>
                </c:pt>
                <c:pt idx="1410">
                  <c:v>5.8673247838136194E-4</c:v>
                </c:pt>
                <c:pt idx="1411">
                  <c:v>6.6051262122569635E-4</c:v>
                </c:pt>
                <c:pt idx="1412">
                  <c:v>1.8474101376653286E-3</c:v>
                </c:pt>
                <c:pt idx="1413">
                  <c:v>1.6036612542049624E-3</c:v>
                </c:pt>
                <c:pt idx="1414">
                  <c:v>2.9640630138371943E-3</c:v>
                </c:pt>
                <c:pt idx="1415">
                  <c:v>4.0515821027464162E-3</c:v>
                </c:pt>
                <c:pt idx="1416">
                  <c:v>1.8507605628450734E-3</c:v>
                </c:pt>
                <c:pt idx="1417">
                  <c:v>1.7721111846917992E-3</c:v>
                </c:pt>
                <c:pt idx="1418">
                  <c:v>1.9966708810191737E-3</c:v>
                </c:pt>
                <c:pt idx="1419">
                  <c:v>1.4793333559847571E-3</c:v>
                </c:pt>
                <c:pt idx="1420">
                  <c:v>4.845303698634589E-3</c:v>
                </c:pt>
                <c:pt idx="1421">
                  <c:v>6.0177221936140888E-3</c:v>
                </c:pt>
                <c:pt idx="1422">
                  <c:v>4.0149674129113617E-3</c:v>
                </c:pt>
                <c:pt idx="1423">
                  <c:v>4.5830588623411691E-3</c:v>
                </c:pt>
                <c:pt idx="1424">
                  <c:v>4.0133089694325847E-3</c:v>
                </c:pt>
                <c:pt idx="1425">
                  <c:v>3.0303031025139364E-3</c:v>
                </c:pt>
                <c:pt idx="1426">
                  <c:v>1.747901231383288E-3</c:v>
                </c:pt>
                <c:pt idx="1427">
                  <c:v>2.8559196693471777E-3</c:v>
                </c:pt>
                <c:pt idx="1428">
                  <c:v>4.2212961178780227E-3</c:v>
                </c:pt>
                <c:pt idx="1429">
                  <c:v>3.2917290821389894E-3</c:v>
                </c:pt>
                <c:pt idx="1430">
                  <c:v>3.9997570679796771E-3</c:v>
                </c:pt>
                <c:pt idx="1431">
                  <c:v>4.6506781193523944E-3</c:v>
                </c:pt>
                <c:pt idx="1432">
                  <c:v>9.5307273030828202E-3</c:v>
                </c:pt>
                <c:pt idx="1433">
                  <c:v>9.0459080635467738E-3</c:v>
                </c:pt>
                <c:pt idx="1434">
                  <c:v>8.6515708459976911E-3</c:v>
                </c:pt>
                <c:pt idx="1435">
                  <c:v>4.138171188374915E-3</c:v>
                </c:pt>
                <c:pt idx="1436">
                  <c:v>8.191629927858924E-3</c:v>
                </c:pt>
                <c:pt idx="1437">
                  <c:v>9.1921077826893904E-3</c:v>
                </c:pt>
                <c:pt idx="1438">
                  <c:v>7.7743846513277301E-3</c:v>
                </c:pt>
                <c:pt idx="1439">
                  <c:v>6.2803417264762828E-3</c:v>
                </c:pt>
                <c:pt idx="1440">
                  <c:v>8.0767650749347143E-3</c:v>
                </c:pt>
                <c:pt idx="1441">
                  <c:v>9.8302729927098147E-3</c:v>
                </c:pt>
                <c:pt idx="1442">
                  <c:v>7.1510100332285989E-3</c:v>
                </c:pt>
                <c:pt idx="1443">
                  <c:v>4.2855625538213609E-3</c:v>
                </c:pt>
                <c:pt idx="1444">
                  <c:v>9.288693549391552E-3</c:v>
                </c:pt>
                <c:pt idx="1445">
                  <c:v>9.3663544397814651E-3</c:v>
                </c:pt>
                <c:pt idx="1446">
                  <c:v>4.8353803887101572E-3</c:v>
                </c:pt>
                <c:pt idx="1447">
                  <c:v>2.4396211765920438E-3</c:v>
                </c:pt>
                <c:pt idx="1448">
                  <c:v>3.1407654407705748E-3</c:v>
                </c:pt>
                <c:pt idx="1449">
                  <c:v>2.6471405291224482E-3</c:v>
                </c:pt>
                <c:pt idx="1450">
                  <c:v>2.5898377399566058E-3</c:v>
                </c:pt>
                <c:pt idx="1451">
                  <c:v>4.1571229482086029E-3</c:v>
                </c:pt>
                <c:pt idx="1452">
                  <c:v>5.2895706473906189E-3</c:v>
                </c:pt>
                <c:pt idx="1453">
                  <c:v>6.4637741783032778E-3</c:v>
                </c:pt>
                <c:pt idx="1454">
                  <c:v>2.3478431841306895E-3</c:v>
                </c:pt>
                <c:pt idx="1455">
                  <c:v>5.7387994830525478E-3</c:v>
                </c:pt>
                <c:pt idx="1456">
                  <c:v>4.7084523897872252E-3</c:v>
                </c:pt>
                <c:pt idx="1457">
                  <c:v>3.9058856915556621E-3</c:v>
                </c:pt>
                <c:pt idx="1458">
                  <c:v>3.3868483493839203E-3</c:v>
                </c:pt>
                <c:pt idx="1459">
                  <c:v>4.1986465640210611E-3</c:v>
                </c:pt>
                <c:pt idx="1460">
                  <c:v>4.988827956523857E-3</c:v>
                </c:pt>
                <c:pt idx="1461">
                  <c:v>4.7655382110947568E-3</c:v>
                </c:pt>
                <c:pt idx="1462">
                  <c:v>4.9220947304801218E-3</c:v>
                </c:pt>
                <c:pt idx="1463">
                  <c:v>3.7352847590653767E-3</c:v>
                </c:pt>
                <c:pt idx="1464">
                  <c:v>5.8750484861196332E-3</c:v>
                </c:pt>
                <c:pt idx="1465">
                  <c:v>1.0244527050813095E-2</c:v>
                </c:pt>
                <c:pt idx="1466">
                  <c:v>8.16247567267845E-3</c:v>
                </c:pt>
                <c:pt idx="1467">
                  <c:v>5.8113087854601434E-3</c:v>
                </c:pt>
                <c:pt idx="1468">
                  <c:v>7.0033782310837782E-3</c:v>
                </c:pt>
                <c:pt idx="1469">
                  <c:v>6.7633667335589105E-3</c:v>
                </c:pt>
                <c:pt idx="1470">
                  <c:v>1.0795457975355284E-2</c:v>
                </c:pt>
                <c:pt idx="1471">
                  <c:v>9.5240630348476518E-3</c:v>
                </c:pt>
                <c:pt idx="1472">
                  <c:v>1.2026214384992984E-2</c:v>
                </c:pt>
                <c:pt idx="1473">
                  <c:v>8.1205566493356175E-3</c:v>
                </c:pt>
                <c:pt idx="1474">
                  <c:v>4.3104973108482846E-3</c:v>
                </c:pt>
                <c:pt idx="1475">
                  <c:v>7.7159137333865542E-3</c:v>
                </c:pt>
                <c:pt idx="1476">
                  <c:v>1.0403741223726724E-2</c:v>
                </c:pt>
                <c:pt idx="1477">
                  <c:v>9.0570566434409576E-3</c:v>
                </c:pt>
                <c:pt idx="1478">
                  <c:v>1.1991188825943041E-2</c:v>
                </c:pt>
                <c:pt idx="1479">
                  <c:v>1.3562110998834916E-2</c:v>
                </c:pt>
                <c:pt idx="1480">
                  <c:v>5.3926450675875325E-3</c:v>
                </c:pt>
                <c:pt idx="1481">
                  <c:v>1.1714546282992304E-2</c:v>
                </c:pt>
                <c:pt idx="1482">
                  <c:v>1.3417640240794705E-2</c:v>
                </c:pt>
                <c:pt idx="1483">
                  <c:v>1.428207560973929E-2</c:v>
                </c:pt>
                <c:pt idx="1484">
                  <c:v>1.4659393739094976E-2</c:v>
                </c:pt>
                <c:pt idx="1485">
                  <c:v>1.7440110538500142E-2</c:v>
                </c:pt>
                <c:pt idx="1486">
                  <c:v>2.0600206437562423E-2</c:v>
                </c:pt>
                <c:pt idx="1487">
                  <c:v>2.2942070313858042E-2</c:v>
                </c:pt>
                <c:pt idx="1488">
                  <c:v>1.704057225507145E-2</c:v>
                </c:pt>
                <c:pt idx="1489">
                  <c:v>1.6338220225740954E-2</c:v>
                </c:pt>
                <c:pt idx="1490">
                  <c:v>1.4539761898122812E-2</c:v>
                </c:pt>
                <c:pt idx="1491">
                  <c:v>1.8009260154250976E-2</c:v>
                </c:pt>
                <c:pt idx="1492">
                  <c:v>1.1827195869632505E-2</c:v>
                </c:pt>
                <c:pt idx="1493">
                  <c:v>1.4191576287987178E-2</c:v>
                </c:pt>
                <c:pt idx="1494">
                  <c:v>1.4064431624384002E-2</c:v>
                </c:pt>
                <c:pt idx="1495">
                  <c:v>1.7391834312083163E-2</c:v>
                </c:pt>
                <c:pt idx="1496">
                  <c:v>1.553903741057111E-2</c:v>
                </c:pt>
                <c:pt idx="1497">
                  <c:v>2.3883936010724589E-2</c:v>
                </c:pt>
                <c:pt idx="1498">
                  <c:v>1.7213466038209085E-2</c:v>
                </c:pt>
                <c:pt idx="1499">
                  <c:v>1.5959488104223603E-2</c:v>
                </c:pt>
                <c:pt idx="1500">
                  <c:v>1.8039420914464324E-2</c:v>
                </c:pt>
                <c:pt idx="1501">
                  <c:v>1.8486342926014473E-2</c:v>
                </c:pt>
                <c:pt idx="1502">
                  <c:v>1.4957144622491255E-2</c:v>
                </c:pt>
                <c:pt idx="1503">
                  <c:v>1.9374448754299084E-2</c:v>
                </c:pt>
                <c:pt idx="1504">
                  <c:v>1.7111342970003496E-2</c:v>
                </c:pt>
                <c:pt idx="1505">
                  <c:v>1.3662514835262636E-2</c:v>
                </c:pt>
                <c:pt idx="1506">
                  <c:v>2.137946718341982E-2</c:v>
                </c:pt>
                <c:pt idx="1507">
                  <c:v>2.2510212401324978E-2</c:v>
                </c:pt>
                <c:pt idx="1508">
                  <c:v>1.9160397570267339E-2</c:v>
                </c:pt>
                <c:pt idx="1509">
                  <c:v>1.8255585210999948E-2</c:v>
                </c:pt>
                <c:pt idx="1510">
                  <c:v>2.5023896025491717E-2</c:v>
                </c:pt>
                <c:pt idx="1511">
                  <c:v>2.7539815131686549E-2</c:v>
                </c:pt>
                <c:pt idx="1512">
                  <c:v>1.8434840487679592E-2</c:v>
                </c:pt>
                <c:pt idx="1513">
                  <c:v>2.4085997298061539E-2</c:v>
                </c:pt>
                <c:pt idx="1514">
                  <c:v>2.9412869284822486E-2</c:v>
                </c:pt>
                <c:pt idx="1515">
                  <c:v>2.6154465426477251E-2</c:v>
                </c:pt>
                <c:pt idx="1516">
                  <c:v>3.0480939099345343E-2</c:v>
                </c:pt>
                <c:pt idx="1517">
                  <c:v>2.8523976301043679E-2</c:v>
                </c:pt>
                <c:pt idx="1518">
                  <c:v>3.0933292513455505E-2</c:v>
                </c:pt>
                <c:pt idx="1519">
                  <c:v>2.3757613775752948E-2</c:v>
                </c:pt>
                <c:pt idx="1520">
                  <c:v>3.0559116870912027E-2</c:v>
                </c:pt>
                <c:pt idx="1521">
                  <c:v>2.581854530404042E-2</c:v>
                </c:pt>
                <c:pt idx="1522">
                  <c:v>2.5913113549801838E-2</c:v>
                </c:pt>
                <c:pt idx="1523">
                  <c:v>1.3169245617766494E-2</c:v>
                </c:pt>
                <c:pt idx="1524">
                  <c:v>2.736060828881106E-2</c:v>
                </c:pt>
                <c:pt idx="1525">
                  <c:v>3.0235524590402674E-2</c:v>
                </c:pt>
                <c:pt idx="1526">
                  <c:v>3.8310339200227347E-2</c:v>
                </c:pt>
                <c:pt idx="1527">
                  <c:v>2.8415418485424244E-2</c:v>
                </c:pt>
                <c:pt idx="1528">
                  <c:v>3.0456849080553908E-2</c:v>
                </c:pt>
                <c:pt idx="1529">
                  <c:v>3.181930719987211E-2</c:v>
                </c:pt>
                <c:pt idx="1530">
                  <c:v>3.455387324315301E-2</c:v>
                </c:pt>
                <c:pt idx="1531">
                  <c:v>4.2122635115559914E-2</c:v>
                </c:pt>
                <c:pt idx="1532">
                  <c:v>2.0853674562955293E-2</c:v>
                </c:pt>
                <c:pt idx="1533">
                  <c:v>3.296933265314704E-2</c:v>
                </c:pt>
                <c:pt idx="1534">
                  <c:v>4.6489142638303935E-2</c:v>
                </c:pt>
                <c:pt idx="1535">
                  <c:v>4.0898487060940743E-2</c:v>
                </c:pt>
                <c:pt idx="1536">
                  <c:v>3.5270920137683619E-2</c:v>
                </c:pt>
                <c:pt idx="1537">
                  <c:v>2.8983933057438224E-2</c:v>
                </c:pt>
                <c:pt idx="1538">
                  <c:v>8.3426247731037666E-3</c:v>
                </c:pt>
                <c:pt idx="1539">
                  <c:v>2.6222953990905153E-2</c:v>
                </c:pt>
                <c:pt idx="1540">
                  <c:v>3.0734685406033583E-2</c:v>
                </c:pt>
                <c:pt idx="1541">
                  <c:v>2.11761434119631E-2</c:v>
                </c:pt>
                <c:pt idx="1542">
                  <c:v>3.7128887991247451E-2</c:v>
                </c:pt>
                <c:pt idx="1543">
                  <c:v>2.3210996407564164E-2</c:v>
                </c:pt>
                <c:pt idx="1544">
                  <c:v>5.1214787196666049E-2</c:v>
                </c:pt>
                <c:pt idx="1545">
                  <c:v>5.47243896494638E-2</c:v>
                </c:pt>
                <c:pt idx="1546">
                  <c:v>2.8159292404385861E-2</c:v>
                </c:pt>
                <c:pt idx="1547">
                  <c:v>3.161769726462195E-2</c:v>
                </c:pt>
                <c:pt idx="1548">
                  <c:v>6.9178653157991002E-2</c:v>
                </c:pt>
                <c:pt idx="1549">
                  <c:v>3.8281038634184472E-2</c:v>
                </c:pt>
                <c:pt idx="1550">
                  <c:v>2.9377926541770804E-2</c:v>
                </c:pt>
                <c:pt idx="1551">
                  <c:v>5.5251253399903812E-2</c:v>
                </c:pt>
                <c:pt idx="1552">
                  <c:v>2.2509752097692227E-2</c:v>
                </c:pt>
                <c:pt idx="1553">
                  <c:v>2.9628931698368163E-3</c:v>
                </c:pt>
                <c:pt idx="1554">
                  <c:v>8.7743075434776677E-4</c:v>
                </c:pt>
                <c:pt idx="1555">
                  <c:v>1.2050351743679477E-3</c:v>
                </c:pt>
                <c:pt idx="1556">
                  <c:v>1.0253025673201287E-3</c:v>
                </c:pt>
                <c:pt idx="1557">
                  <c:v>1.3999583286598795E-3</c:v>
                </c:pt>
                <c:pt idx="1558">
                  <c:v>1.8186543634476707E-3</c:v>
                </c:pt>
                <c:pt idx="1559">
                  <c:v>1.9369634937431582E-3</c:v>
                </c:pt>
                <c:pt idx="1560">
                  <c:v>2.7362694976220459E-3</c:v>
                </c:pt>
                <c:pt idx="1561">
                  <c:v>2.2019950284929294E-3</c:v>
                </c:pt>
                <c:pt idx="1562">
                  <c:v>2.2517325291225186E-3</c:v>
                </c:pt>
                <c:pt idx="1563">
                  <c:v>2.4440835137702049E-3</c:v>
                </c:pt>
                <c:pt idx="1564">
                  <c:v>1.7195750418853455E-3</c:v>
                </c:pt>
                <c:pt idx="1565">
                  <c:v>1.7594413220556745E-3</c:v>
                </c:pt>
                <c:pt idx="1566">
                  <c:v>4.2720367510648066E-3</c:v>
                </c:pt>
                <c:pt idx="1567">
                  <c:v>7.738594286850968E-3</c:v>
                </c:pt>
                <c:pt idx="1568">
                  <c:v>1.0511794064510329E-2</c:v>
                </c:pt>
                <c:pt idx="1569">
                  <c:v>5.1961587053594854E-3</c:v>
                </c:pt>
                <c:pt idx="1570">
                  <c:v>4.1727456848722911E-3</c:v>
                </c:pt>
                <c:pt idx="1571">
                  <c:v>7.2039270488526265E-3</c:v>
                </c:pt>
                <c:pt idx="1572">
                  <c:v>7.2438403536662687E-3</c:v>
                </c:pt>
                <c:pt idx="1573">
                  <c:v>7.991145174274808E-3</c:v>
                </c:pt>
                <c:pt idx="1574">
                  <c:v>6.7335013964316699E-3</c:v>
                </c:pt>
                <c:pt idx="1575">
                  <c:v>6.5383307567925654E-3</c:v>
                </c:pt>
                <c:pt idx="1576">
                  <c:v>3.2128184533454758E-3</c:v>
                </c:pt>
                <c:pt idx="1577">
                  <c:v>4.0833110444955132E-3</c:v>
                </c:pt>
                <c:pt idx="1578">
                  <c:v>5.2677175289879688E-3</c:v>
                </c:pt>
                <c:pt idx="1579">
                  <c:v>8.1724587188765352E-3</c:v>
                </c:pt>
                <c:pt idx="1580">
                  <c:v>4.2247499300655661E-3</c:v>
                </c:pt>
                <c:pt idx="1581">
                  <c:v>3.9618282103421098E-3</c:v>
                </c:pt>
                <c:pt idx="1582">
                  <c:v>6.3289328732794191E-3</c:v>
                </c:pt>
                <c:pt idx="1583">
                  <c:v>1.0388888278105664E-2</c:v>
                </c:pt>
                <c:pt idx="1584">
                  <c:v>1.1960604513283336E-2</c:v>
                </c:pt>
                <c:pt idx="1585">
                  <c:v>8.7825896229257756E-3</c:v>
                </c:pt>
                <c:pt idx="1586">
                  <c:v>6.9241611698652511E-3</c:v>
                </c:pt>
                <c:pt idx="1587">
                  <c:v>1.0466706644876133E-2</c:v>
                </c:pt>
                <c:pt idx="1588">
                  <c:v>4.423484507075635E-3</c:v>
                </c:pt>
                <c:pt idx="1589">
                  <c:v>4.1686781494385339E-3</c:v>
                </c:pt>
                <c:pt idx="1590">
                  <c:v>7.8045769369732652E-3</c:v>
                </c:pt>
                <c:pt idx="1591">
                  <c:v>1.0207744554261992E-2</c:v>
                </c:pt>
                <c:pt idx="1592">
                  <c:v>4.8637735950791215E-3</c:v>
                </c:pt>
                <c:pt idx="1593">
                  <c:v>8.4592628446475103E-3</c:v>
                </c:pt>
                <c:pt idx="1594">
                  <c:v>7.4695025031931619E-3</c:v>
                </c:pt>
                <c:pt idx="1595">
                  <c:v>8.670048567904454E-3</c:v>
                </c:pt>
                <c:pt idx="1596">
                  <c:v>1.0079689136630762E-2</c:v>
                </c:pt>
                <c:pt idx="1597">
                  <c:v>6.0029653115223911E-3</c:v>
                </c:pt>
                <c:pt idx="1598">
                  <c:v>2.2787715488229309E-3</c:v>
                </c:pt>
                <c:pt idx="1599">
                  <c:v>4.2618228975071244E-3</c:v>
                </c:pt>
                <c:pt idx="1600">
                  <c:v>3.1064856493327338E-3</c:v>
                </c:pt>
                <c:pt idx="1601">
                  <c:v>1.7842983831156136E-3</c:v>
                </c:pt>
                <c:pt idx="1602">
                  <c:v>2.7682669358795715E-3</c:v>
                </c:pt>
                <c:pt idx="1603">
                  <c:v>2.2433859681049852E-3</c:v>
                </c:pt>
                <c:pt idx="1604">
                  <c:v>3.2647902996076569E-3</c:v>
                </c:pt>
                <c:pt idx="1605">
                  <c:v>3.0346452510898385E-3</c:v>
                </c:pt>
                <c:pt idx="1606">
                  <c:v>3.3567989975632705E-3</c:v>
                </c:pt>
                <c:pt idx="1607">
                  <c:v>3.9642431046733144E-3</c:v>
                </c:pt>
                <c:pt idx="1608">
                  <c:v>3.4174998338422202E-3</c:v>
                </c:pt>
                <c:pt idx="1609">
                  <c:v>3.3557458701749632E-3</c:v>
                </c:pt>
                <c:pt idx="1610">
                  <c:v>1.3495549874705235E-3</c:v>
                </c:pt>
                <c:pt idx="1611">
                  <c:v>1.8647529434207314E-3</c:v>
                </c:pt>
                <c:pt idx="1612">
                  <c:v>3.1456557378564966E-3</c:v>
                </c:pt>
                <c:pt idx="1613">
                  <c:v>2.2754276974778871E-3</c:v>
                </c:pt>
                <c:pt idx="1614">
                  <c:v>3.6060757409431409E-3</c:v>
                </c:pt>
                <c:pt idx="1615">
                  <c:v>3.9009254247691998E-3</c:v>
                </c:pt>
                <c:pt idx="1616">
                  <c:v>4.029021324962888E-3</c:v>
                </c:pt>
                <c:pt idx="1617">
                  <c:v>2.8614294682815606E-3</c:v>
                </c:pt>
                <c:pt idx="1618">
                  <c:v>4.191710634762872E-3</c:v>
                </c:pt>
                <c:pt idx="1619">
                  <c:v>3.5135245912422497E-3</c:v>
                </c:pt>
                <c:pt idx="1620">
                  <c:v>3.7226940424758348E-3</c:v>
                </c:pt>
                <c:pt idx="1621">
                  <c:v>4.6706859086003893E-3</c:v>
                </c:pt>
                <c:pt idx="1622">
                  <c:v>4.1114538272681456E-3</c:v>
                </c:pt>
                <c:pt idx="1623">
                  <c:v>5.1847966164119711E-3</c:v>
                </c:pt>
                <c:pt idx="1624">
                  <c:v>6.3578660605647418E-3</c:v>
                </c:pt>
                <c:pt idx="1625">
                  <c:v>3.1717243855038982E-3</c:v>
                </c:pt>
                <c:pt idx="1626">
                  <c:v>4.5177321687302555E-3</c:v>
                </c:pt>
                <c:pt idx="1627">
                  <c:v>7.4091839638520474E-3</c:v>
                </c:pt>
                <c:pt idx="1628">
                  <c:v>8.7188198929836081E-3</c:v>
                </c:pt>
                <c:pt idx="1629">
                  <c:v>1.018886279097375E-2</c:v>
                </c:pt>
                <c:pt idx="1630">
                  <c:v>5.8461340223948466E-3</c:v>
                </c:pt>
                <c:pt idx="1631">
                  <c:v>3.1274968281695772E-3</c:v>
                </c:pt>
                <c:pt idx="1632">
                  <c:v>6.9177682090598783E-3</c:v>
                </c:pt>
                <c:pt idx="1633">
                  <c:v>1.6056756390718636E-2</c:v>
                </c:pt>
                <c:pt idx="1634">
                  <c:v>3.7786644550971251E-3</c:v>
                </c:pt>
                <c:pt idx="1635">
                  <c:v>1.2019303095782355E-2</c:v>
                </c:pt>
                <c:pt idx="1636">
                  <c:v>1.1033569863835739E-2</c:v>
                </c:pt>
                <c:pt idx="1637">
                  <c:v>3.3519280285560834E-3</c:v>
                </c:pt>
                <c:pt idx="1638">
                  <c:v>4.5692715036445963E-3</c:v>
                </c:pt>
                <c:pt idx="1639">
                  <c:v>5.3661753827811713E-3</c:v>
                </c:pt>
                <c:pt idx="1640">
                  <c:v>4.5129111754980402E-3</c:v>
                </c:pt>
                <c:pt idx="1641">
                  <c:v>1.398336024542925E-2</c:v>
                </c:pt>
                <c:pt idx="1642">
                  <c:v>1.1249553699021385E-2</c:v>
                </c:pt>
                <c:pt idx="1643">
                  <c:v>2.8778250546582364E-3</c:v>
                </c:pt>
                <c:pt idx="1644">
                  <c:v>5.7945116168524533E-3</c:v>
                </c:pt>
                <c:pt idx="1645">
                  <c:v>1.214008889963083E-2</c:v>
                </c:pt>
                <c:pt idx="1646">
                  <c:v>9.5640796055149434E-3</c:v>
                </c:pt>
                <c:pt idx="1647">
                  <c:v>5.149229336274385E-3</c:v>
                </c:pt>
                <c:pt idx="1648">
                  <c:v>3.4042340804178619E-3</c:v>
                </c:pt>
                <c:pt idx="1649">
                  <c:v>2.7479429191060783E-3</c:v>
                </c:pt>
                <c:pt idx="1650">
                  <c:v>3.312935650989978E-3</c:v>
                </c:pt>
                <c:pt idx="1651">
                  <c:v>5.4018638501814398E-3</c:v>
                </c:pt>
                <c:pt idx="1652">
                  <c:v>6.3918185723304648E-3</c:v>
                </c:pt>
                <c:pt idx="1653">
                  <c:v>3.3472109119998855E-3</c:v>
                </c:pt>
                <c:pt idx="1654">
                  <c:v>7.7436843429814382E-3</c:v>
                </c:pt>
                <c:pt idx="1655">
                  <c:v>5.1419442713348867E-3</c:v>
                </c:pt>
                <c:pt idx="1656">
                  <c:v>7.9019650829585501E-3</c:v>
                </c:pt>
                <c:pt idx="1657">
                  <c:v>1.0763546965614825E-2</c:v>
                </c:pt>
                <c:pt idx="1658">
                  <c:v>3.5778907518456762E-3</c:v>
                </c:pt>
                <c:pt idx="1659">
                  <c:v>4.2386494727258929E-3</c:v>
                </c:pt>
                <c:pt idx="1660">
                  <c:v>6.2164610263404424E-3</c:v>
                </c:pt>
                <c:pt idx="1661">
                  <c:v>4.4034931881408975E-3</c:v>
                </c:pt>
                <c:pt idx="1662">
                  <c:v>1.2528424375273919E-2</c:v>
                </c:pt>
                <c:pt idx="1663">
                  <c:v>3.106908096455752E-3</c:v>
                </c:pt>
                <c:pt idx="1664">
                  <c:v>4.4637473397505772E-3</c:v>
                </c:pt>
                <c:pt idx="1665">
                  <c:v>6.7281542737812373E-3</c:v>
                </c:pt>
                <c:pt idx="1666">
                  <c:v>2.0624895061049805E-2</c:v>
                </c:pt>
                <c:pt idx="1667">
                  <c:v>5.4677008207312484E-3</c:v>
                </c:pt>
                <c:pt idx="1668">
                  <c:v>6.7478406202649477E-3</c:v>
                </c:pt>
                <c:pt idx="1669">
                  <c:v>1.0193590219615127E-2</c:v>
                </c:pt>
                <c:pt idx="1670">
                  <c:v>5.1492021072670462E-3</c:v>
                </c:pt>
                <c:pt idx="1671">
                  <c:v>4.5625570120129211E-3</c:v>
                </c:pt>
                <c:pt idx="1672">
                  <c:v>6.1617678532964893E-3</c:v>
                </c:pt>
                <c:pt idx="1673">
                  <c:v>1.0167694934878332E-2</c:v>
                </c:pt>
                <c:pt idx="1674">
                  <c:v>1.1503438888660593E-2</c:v>
                </c:pt>
                <c:pt idx="1675">
                  <c:v>5.4551692377957485E-3</c:v>
                </c:pt>
                <c:pt idx="1676">
                  <c:v>6.9733044582242221E-3</c:v>
                </c:pt>
                <c:pt idx="1677">
                  <c:v>1.1389814045538536E-2</c:v>
                </c:pt>
                <c:pt idx="1678">
                  <c:v>3.3124241786714687E-3</c:v>
                </c:pt>
                <c:pt idx="1679">
                  <c:v>4.4206216286353005E-3</c:v>
                </c:pt>
                <c:pt idx="1680">
                  <c:v>4.4288008188866452E-3</c:v>
                </c:pt>
                <c:pt idx="1681">
                  <c:v>7.7693452194704873E-3</c:v>
                </c:pt>
                <c:pt idx="1682">
                  <c:v>4.4236594952950887E-3</c:v>
                </c:pt>
                <c:pt idx="1683">
                  <c:v>6.517678489362814E-3</c:v>
                </c:pt>
                <c:pt idx="1684">
                  <c:v>7.9350026513674496E-3</c:v>
                </c:pt>
                <c:pt idx="1685">
                  <c:v>2.2946047863608584E-3</c:v>
                </c:pt>
                <c:pt idx="1686">
                  <c:v>1.1311762995426251E-2</c:v>
                </c:pt>
                <c:pt idx="1687">
                  <c:v>9.2869503397306208E-3</c:v>
                </c:pt>
                <c:pt idx="1688">
                  <c:v>1.0392986757653913E-2</c:v>
                </c:pt>
                <c:pt idx="1689">
                  <c:v>6.6411139670474462E-3</c:v>
                </c:pt>
                <c:pt idx="1690">
                  <c:v>2.1971083960292048E-3</c:v>
                </c:pt>
                <c:pt idx="1691">
                  <c:v>5.0213952675542805E-3</c:v>
                </c:pt>
                <c:pt idx="1692">
                  <c:v>6.9270784343133341E-3</c:v>
                </c:pt>
                <c:pt idx="1693">
                  <c:v>4.8432122819752794E-3</c:v>
                </c:pt>
                <c:pt idx="1694">
                  <c:v>5.8002700128634219E-3</c:v>
                </c:pt>
                <c:pt idx="1695">
                  <c:v>7.5882061289968368E-3</c:v>
                </c:pt>
                <c:pt idx="1696">
                  <c:v>6.5175487048704083E-3</c:v>
                </c:pt>
                <c:pt idx="1697">
                  <c:v>8.5083480439330731E-3</c:v>
                </c:pt>
                <c:pt idx="1698">
                  <c:v>1.1091940216152195E-2</c:v>
                </c:pt>
                <c:pt idx="1699">
                  <c:v>7.6010256268145976E-3</c:v>
                </c:pt>
                <c:pt idx="1700">
                  <c:v>8.9419871766531697E-3</c:v>
                </c:pt>
                <c:pt idx="1701">
                  <c:v>3.3697306156491454E-3</c:v>
                </c:pt>
                <c:pt idx="1702">
                  <c:v>7.1170161312838955E-3</c:v>
                </c:pt>
                <c:pt idx="1703">
                  <c:v>1.7317089757579628E-2</c:v>
                </c:pt>
                <c:pt idx="1704">
                  <c:v>9.189908551332478E-3</c:v>
                </c:pt>
                <c:pt idx="1705">
                  <c:v>2.65027134585228E-3</c:v>
                </c:pt>
                <c:pt idx="1706">
                  <c:v>3.5464553700448767E-3</c:v>
                </c:pt>
                <c:pt idx="1707">
                  <c:v>7.5470293567479405E-3</c:v>
                </c:pt>
                <c:pt idx="1708">
                  <c:v>2.7595430399856933E-3</c:v>
                </c:pt>
                <c:pt idx="1709">
                  <c:v>4.1245254870536808E-3</c:v>
                </c:pt>
                <c:pt idx="1710">
                  <c:v>5.9742428838028012E-3</c:v>
                </c:pt>
                <c:pt idx="1711">
                  <c:v>5.3543781104237551E-3</c:v>
                </c:pt>
                <c:pt idx="1712">
                  <c:v>7.0564546800130573E-3</c:v>
                </c:pt>
                <c:pt idx="1713">
                  <c:v>8.5718439483360252E-3</c:v>
                </c:pt>
                <c:pt idx="1714">
                  <c:v>1.4582907896288095E-2</c:v>
                </c:pt>
                <c:pt idx="1715">
                  <c:v>2.3835748542354171E-3</c:v>
                </c:pt>
                <c:pt idx="1716">
                  <c:v>6.71326140063428E-3</c:v>
                </c:pt>
                <c:pt idx="1717">
                  <c:v>1.4698452601918861E-3</c:v>
                </c:pt>
                <c:pt idx="1718">
                  <c:v>1.4732625790683761E-2</c:v>
                </c:pt>
                <c:pt idx="1719">
                  <c:v>3.2130741372404792E-3</c:v>
                </c:pt>
                <c:pt idx="1720">
                  <c:v>8.9308384578740494E-3</c:v>
                </c:pt>
                <c:pt idx="1721">
                  <c:v>7.8450861618824027E-3</c:v>
                </c:pt>
                <c:pt idx="1722">
                  <c:v>1.1608782951563654E-3</c:v>
                </c:pt>
                <c:pt idx="1723">
                  <c:v>7.231867069278696E-3</c:v>
                </c:pt>
                <c:pt idx="1724">
                  <c:v>4.1318001762887082E-3</c:v>
                </c:pt>
                <c:pt idx="1725">
                  <c:v>5.4328855353504412E-3</c:v>
                </c:pt>
                <c:pt idx="1726">
                  <c:v>6.1518701362045505E-3</c:v>
                </c:pt>
                <c:pt idx="1727">
                  <c:v>3.4950725703375702E-3</c:v>
                </c:pt>
                <c:pt idx="1728">
                  <c:v>5.1471483661859174E-3</c:v>
                </c:pt>
                <c:pt idx="1729">
                  <c:v>5.7904673707258325E-3</c:v>
                </c:pt>
                <c:pt idx="1730">
                  <c:v>9.9341917263387446E-3</c:v>
                </c:pt>
                <c:pt idx="1731">
                  <c:v>7.7617794609336418E-3</c:v>
                </c:pt>
                <c:pt idx="1732">
                  <c:v>1.940943933318958E-3</c:v>
                </c:pt>
                <c:pt idx="1733">
                  <c:v>1.4881220135396065E-2</c:v>
                </c:pt>
                <c:pt idx="1734">
                  <c:v>4.5958261145811474E-3</c:v>
                </c:pt>
                <c:pt idx="1735">
                  <c:v>7.2141684323976515E-3</c:v>
                </c:pt>
                <c:pt idx="1736">
                  <c:v>4.6730260230771576E-3</c:v>
                </c:pt>
                <c:pt idx="1737">
                  <c:v>5.3929633011911803E-3</c:v>
                </c:pt>
                <c:pt idx="1738">
                  <c:v>9.456960450838681E-3</c:v>
                </c:pt>
                <c:pt idx="1739">
                  <c:v>6.0165077657529523E-3</c:v>
                </c:pt>
                <c:pt idx="1740">
                  <c:v>8.2652965589606817E-3</c:v>
                </c:pt>
                <c:pt idx="1741">
                  <c:v>2.0152873396778494E-3</c:v>
                </c:pt>
                <c:pt idx="1742">
                  <c:v>4.940009996248179E-3</c:v>
                </c:pt>
                <c:pt idx="1743">
                  <c:v>1.2365553206612772E-2</c:v>
                </c:pt>
                <c:pt idx="1744">
                  <c:v>1.0228252397750996E-2</c:v>
                </c:pt>
                <c:pt idx="1745">
                  <c:v>1.8902306737393763E-3</c:v>
                </c:pt>
                <c:pt idx="1746">
                  <c:v>4.3369483517081576E-3</c:v>
                </c:pt>
                <c:pt idx="1747">
                  <c:v>4.4680893675993387E-3</c:v>
                </c:pt>
                <c:pt idx="1748">
                  <c:v>4.3090951377650639E-3</c:v>
                </c:pt>
                <c:pt idx="1749">
                  <c:v>3.0258189859813096E-3</c:v>
                </c:pt>
                <c:pt idx="1750">
                  <c:v>6.3866849502278184E-3</c:v>
                </c:pt>
                <c:pt idx="1751">
                  <c:v>8.5550107735792112E-3</c:v>
                </c:pt>
                <c:pt idx="1752">
                  <c:v>6.6918990698886785E-3</c:v>
                </c:pt>
                <c:pt idx="1753">
                  <c:v>1.5809361992634077E-2</c:v>
                </c:pt>
                <c:pt idx="1754">
                  <c:v>8.1126232238418229E-3</c:v>
                </c:pt>
                <c:pt idx="1755">
                  <c:v>1.9024599705540991E-3</c:v>
                </c:pt>
                <c:pt idx="1756">
                  <c:v>1.172770975455064E-2</c:v>
                </c:pt>
                <c:pt idx="1757">
                  <c:v>6.3090557970761508E-3</c:v>
                </c:pt>
                <c:pt idx="1758">
                  <c:v>4.3753509332762992E-3</c:v>
                </c:pt>
                <c:pt idx="1759">
                  <c:v>5.2651259515362611E-3</c:v>
                </c:pt>
                <c:pt idx="1760">
                  <c:v>3.3234073654910142E-3</c:v>
                </c:pt>
                <c:pt idx="1761">
                  <c:v>5.0445864794053464E-3</c:v>
                </c:pt>
                <c:pt idx="1762">
                  <c:v>9.816560543829846E-3</c:v>
                </c:pt>
                <c:pt idx="1763">
                  <c:v>3.6071390371578871E-3</c:v>
                </c:pt>
                <c:pt idx="1764">
                  <c:v>7.8399300504962584E-3</c:v>
                </c:pt>
                <c:pt idx="1765">
                  <c:v>1.3990475827326836E-3</c:v>
                </c:pt>
                <c:pt idx="1766">
                  <c:v>1.0953980732432663E-3</c:v>
                </c:pt>
                <c:pt idx="1767">
                  <c:v>1.1515755386661292E-3</c:v>
                </c:pt>
                <c:pt idx="1768">
                  <c:v>9.4911168218930623E-4</c:v>
                </c:pt>
                <c:pt idx="1769">
                  <c:v>1.4163593718984097E-3</c:v>
                </c:pt>
                <c:pt idx="1770">
                  <c:v>1.1835908882661254E-3</c:v>
                </c:pt>
                <c:pt idx="1771">
                  <c:v>1.083762305216813E-3</c:v>
                </c:pt>
                <c:pt idx="1772">
                  <c:v>1.1793172880642775E-3</c:v>
                </c:pt>
                <c:pt idx="1773">
                  <c:v>1.8896413453338293E-3</c:v>
                </c:pt>
                <c:pt idx="1774">
                  <c:v>8.9981205204528133E-4</c:v>
                </c:pt>
                <c:pt idx="1775">
                  <c:v>1.9201155143402243E-3</c:v>
                </c:pt>
                <c:pt idx="1776">
                  <c:v>1.2174874777427346E-3</c:v>
                </c:pt>
                <c:pt idx="1777">
                  <c:v>2.2853546557940136E-3</c:v>
                </c:pt>
                <c:pt idx="1778">
                  <c:v>2.2117181104488923E-3</c:v>
                </c:pt>
                <c:pt idx="1779">
                  <c:v>2.3295292599628909E-3</c:v>
                </c:pt>
                <c:pt idx="1780">
                  <c:v>1.58597747918318E-3</c:v>
                </c:pt>
                <c:pt idx="1781">
                  <c:v>2.0457191717570492E-3</c:v>
                </c:pt>
                <c:pt idx="1782">
                  <c:v>1.322031093497293E-3</c:v>
                </c:pt>
                <c:pt idx="1783">
                  <c:v>2.2861944795797709E-3</c:v>
                </c:pt>
                <c:pt idx="1784">
                  <c:v>2.0584181173384777E-3</c:v>
                </c:pt>
                <c:pt idx="1785">
                  <c:v>4.4061914607304688E-3</c:v>
                </c:pt>
                <c:pt idx="1786">
                  <c:v>3.6717479482394023E-3</c:v>
                </c:pt>
                <c:pt idx="1787">
                  <c:v>4.3784560424832151E-3</c:v>
                </c:pt>
                <c:pt idx="1788">
                  <c:v>4.6598691826590195E-3</c:v>
                </c:pt>
                <c:pt idx="1789">
                  <c:v>4.5714659636639779E-3</c:v>
                </c:pt>
                <c:pt idx="1790">
                  <c:v>2.9326955971815507E-3</c:v>
                </c:pt>
                <c:pt idx="1791">
                  <c:v>3.1367758415412617E-3</c:v>
                </c:pt>
                <c:pt idx="1792">
                  <c:v>2.0170222881018638E-3</c:v>
                </c:pt>
                <c:pt idx="1793">
                  <c:v>1.5652047335723859E-3</c:v>
                </c:pt>
                <c:pt idx="1794">
                  <c:v>7.4915663857710937E-3</c:v>
                </c:pt>
                <c:pt idx="1795">
                  <c:v>4.8661300518756849E-3</c:v>
                </c:pt>
                <c:pt idx="1796">
                  <c:v>4.1994453607266911E-3</c:v>
                </c:pt>
                <c:pt idx="1797">
                  <c:v>9.472276914286289E-3</c:v>
                </c:pt>
                <c:pt idx="1798">
                  <c:v>5.5683782342196356E-3</c:v>
                </c:pt>
                <c:pt idx="1799">
                  <c:v>7.6814399348684656E-3</c:v>
                </c:pt>
                <c:pt idx="1800">
                  <c:v>5.3833518098750392E-3</c:v>
                </c:pt>
                <c:pt idx="1801">
                  <c:v>9.0405112650756552E-3</c:v>
                </c:pt>
                <c:pt idx="1802">
                  <c:v>3.5021443155108995E-3</c:v>
                </c:pt>
                <c:pt idx="1803">
                  <c:v>2.5777668386804159E-3</c:v>
                </c:pt>
                <c:pt idx="1804">
                  <c:v>2.0811179537004389E-3</c:v>
                </c:pt>
                <c:pt idx="1805">
                  <c:v>3.9231341628322321E-3</c:v>
                </c:pt>
                <c:pt idx="1806">
                  <c:v>3.1523171503872517E-3</c:v>
                </c:pt>
                <c:pt idx="1807">
                  <c:v>1.2801134105927317E-3</c:v>
                </c:pt>
                <c:pt idx="1808">
                  <c:v>5.8658513185678995E-3</c:v>
                </c:pt>
                <c:pt idx="1809">
                  <c:v>3.4266958114042363E-3</c:v>
                </c:pt>
                <c:pt idx="1810">
                  <c:v>4.5856480499064361E-3</c:v>
                </c:pt>
                <c:pt idx="1811">
                  <c:v>4.6732472585403195E-3</c:v>
                </c:pt>
                <c:pt idx="1812">
                  <c:v>2.6598111614235978E-3</c:v>
                </c:pt>
                <c:pt idx="1813">
                  <c:v>2.6043100611717555E-3</c:v>
                </c:pt>
                <c:pt idx="1814">
                  <c:v>1.1556141728371353E-2</c:v>
                </c:pt>
                <c:pt idx="1815">
                  <c:v>1.0962671538516012E-2</c:v>
                </c:pt>
                <c:pt idx="1816">
                  <c:v>1.6323857734979366E-2</c:v>
                </c:pt>
                <c:pt idx="1817">
                  <c:v>1.7764966040584886E-2</c:v>
                </c:pt>
                <c:pt idx="1818">
                  <c:v>9.259962960025821E-3</c:v>
                </c:pt>
                <c:pt idx="1819">
                  <c:v>1.7098828968085025E-2</c:v>
                </c:pt>
                <c:pt idx="1820">
                  <c:v>1.6493575922868278E-2</c:v>
                </c:pt>
                <c:pt idx="1821">
                  <c:v>2.3715140912009436E-2</c:v>
                </c:pt>
                <c:pt idx="1822">
                  <c:v>2.5538558002758768E-2</c:v>
                </c:pt>
                <c:pt idx="1823">
                  <c:v>2.3265684657964938E-2</c:v>
                </c:pt>
                <c:pt idx="1824">
                  <c:v>1.7169743663572937E-2</c:v>
                </c:pt>
                <c:pt idx="1825">
                  <c:v>1.7011266986407234E-2</c:v>
                </c:pt>
                <c:pt idx="1826">
                  <c:v>9.1651169078640939E-3</c:v>
                </c:pt>
                <c:pt idx="1827">
                  <c:v>2.26615356794732E-2</c:v>
                </c:pt>
                <c:pt idx="1828">
                  <c:v>1.7094547476125793E-2</c:v>
                </c:pt>
                <c:pt idx="1829">
                  <c:v>1.7311312498033655E-2</c:v>
                </c:pt>
                <c:pt idx="1830">
                  <c:v>1.3663563429515205E-2</c:v>
                </c:pt>
                <c:pt idx="1831">
                  <c:v>1.6637462316800668E-2</c:v>
                </c:pt>
                <c:pt idx="1832">
                  <c:v>1.6104493992139386E-2</c:v>
                </c:pt>
                <c:pt idx="1833">
                  <c:v>2.8209476666836333E-2</c:v>
                </c:pt>
                <c:pt idx="1834">
                  <c:v>1.5404596959490788E-2</c:v>
                </c:pt>
                <c:pt idx="1835">
                  <c:v>2.159007314955674E-2</c:v>
                </c:pt>
                <c:pt idx="1836">
                  <c:v>1.6545862951865133E-2</c:v>
                </c:pt>
                <c:pt idx="1837">
                  <c:v>2.2343327906619737E-2</c:v>
                </c:pt>
                <c:pt idx="1838">
                  <c:v>6.1288202711983876E-3</c:v>
                </c:pt>
                <c:pt idx="1839">
                  <c:v>9.3951626692199246E-3</c:v>
                </c:pt>
                <c:pt idx="1840">
                  <c:v>9.6601826047376747E-3</c:v>
                </c:pt>
                <c:pt idx="1841">
                  <c:v>1.3733089993552508E-2</c:v>
                </c:pt>
                <c:pt idx="1842">
                  <c:v>1.4108965880852874E-2</c:v>
                </c:pt>
                <c:pt idx="1843">
                  <c:v>1.4356181956227126E-2</c:v>
                </c:pt>
                <c:pt idx="1844">
                  <c:v>1.488991076246585E-2</c:v>
                </c:pt>
                <c:pt idx="1845">
                  <c:v>1.2684905562664042E-2</c:v>
                </c:pt>
                <c:pt idx="1846">
                  <c:v>7.6502960134250076E-3</c:v>
                </c:pt>
                <c:pt idx="1847">
                  <c:v>1.4054734915520792E-2</c:v>
                </c:pt>
                <c:pt idx="1848">
                  <c:v>1.6492695375731694E-2</c:v>
                </c:pt>
                <c:pt idx="1849">
                  <c:v>1.1826456265208455E-2</c:v>
                </c:pt>
                <c:pt idx="1850">
                  <c:v>1.6796397202413906E-2</c:v>
                </c:pt>
                <c:pt idx="1851">
                  <c:v>1.6949652500537721E-2</c:v>
                </c:pt>
                <c:pt idx="1852">
                  <c:v>1.7350707234105832E-2</c:v>
                </c:pt>
                <c:pt idx="1853">
                  <c:v>1.5765180255904974E-2</c:v>
                </c:pt>
                <c:pt idx="1854">
                  <c:v>1.9506767548131479E-2</c:v>
                </c:pt>
                <c:pt idx="1855">
                  <c:v>2.7104059318771211E-2</c:v>
                </c:pt>
                <c:pt idx="1856">
                  <c:v>2.6796082351990019E-2</c:v>
                </c:pt>
                <c:pt idx="1857">
                  <c:v>2.2703131175732617E-2</c:v>
                </c:pt>
                <c:pt idx="1858">
                  <c:v>1.7628077963747234E-2</c:v>
                </c:pt>
                <c:pt idx="1859">
                  <c:v>1.4804077756531397E-2</c:v>
                </c:pt>
                <c:pt idx="1860">
                  <c:v>1.0979920634682488E-2</c:v>
                </c:pt>
                <c:pt idx="1861">
                  <c:v>1.3616140361441995E-2</c:v>
                </c:pt>
                <c:pt idx="1862">
                  <c:v>9.8995893099675276E-3</c:v>
                </c:pt>
                <c:pt idx="1863">
                  <c:v>7.8912464220629412E-3</c:v>
                </c:pt>
                <c:pt idx="1864">
                  <c:v>8.9109442239315387E-3</c:v>
                </c:pt>
                <c:pt idx="1865">
                  <c:v>1.2574708374982268E-2</c:v>
                </c:pt>
                <c:pt idx="1866">
                  <c:v>9.637562430212486E-3</c:v>
                </c:pt>
                <c:pt idx="1867">
                  <c:v>7.3470604275401377E-3</c:v>
                </c:pt>
                <c:pt idx="1868">
                  <c:v>2.0636920754852806E-3</c:v>
                </c:pt>
                <c:pt idx="1869">
                  <c:v>4.918309824951326E-3</c:v>
                </c:pt>
                <c:pt idx="1870">
                  <c:v>1.2596411798043595E-2</c:v>
                </c:pt>
                <c:pt idx="1871">
                  <c:v>1.7028091650948381E-2</c:v>
                </c:pt>
                <c:pt idx="1872">
                  <c:v>1.4231112491360559E-2</c:v>
                </c:pt>
                <c:pt idx="1873">
                  <c:v>2.2314878515960333E-2</c:v>
                </c:pt>
                <c:pt idx="1874">
                  <c:v>1.7903204457068993E-2</c:v>
                </c:pt>
                <c:pt idx="1875">
                  <c:v>1.2899572642848984E-2</c:v>
                </c:pt>
                <c:pt idx="1876">
                  <c:v>1.4467511210510322E-2</c:v>
                </c:pt>
                <c:pt idx="1877">
                  <c:v>1.6607164325519251E-2</c:v>
                </c:pt>
                <c:pt idx="1878">
                  <c:v>1.5841054781095321E-2</c:v>
                </c:pt>
                <c:pt idx="1879">
                  <c:v>1.9150392443986305E-2</c:v>
                </c:pt>
                <c:pt idx="1880">
                  <c:v>1.8215046304457073E-2</c:v>
                </c:pt>
                <c:pt idx="1881">
                  <c:v>2.1382672244208464E-2</c:v>
                </c:pt>
                <c:pt idx="1882">
                  <c:v>1.5836119545740046E-2</c:v>
                </c:pt>
                <c:pt idx="1883">
                  <c:v>1.8764320223421591E-2</c:v>
                </c:pt>
                <c:pt idx="1884">
                  <c:v>1.6890737265667564E-2</c:v>
                </c:pt>
                <c:pt idx="1885">
                  <c:v>2.1983398739515502E-2</c:v>
                </c:pt>
                <c:pt idx="1886">
                  <c:v>2.6468493383706361E-2</c:v>
                </c:pt>
                <c:pt idx="1887">
                  <c:v>1.9909700654285694E-2</c:v>
                </c:pt>
                <c:pt idx="1888">
                  <c:v>2.6955139028632336E-2</c:v>
                </c:pt>
                <c:pt idx="1889">
                  <c:v>2.4415916892741436E-2</c:v>
                </c:pt>
                <c:pt idx="1890">
                  <c:v>2.0616125349864258E-2</c:v>
                </c:pt>
                <c:pt idx="1891">
                  <c:v>2.1484257586331389E-2</c:v>
                </c:pt>
                <c:pt idx="1892">
                  <c:v>1.8861622383258756E-2</c:v>
                </c:pt>
                <c:pt idx="1893">
                  <c:v>2.5734635278406463E-2</c:v>
                </c:pt>
                <c:pt idx="1894">
                  <c:v>2.0878763655402349E-2</c:v>
                </c:pt>
                <c:pt idx="1895">
                  <c:v>1.2655540664503608E-2</c:v>
                </c:pt>
                <c:pt idx="1896">
                  <c:v>1.7055029366660566E-2</c:v>
                </c:pt>
                <c:pt idx="1897">
                  <c:v>1.191764979753264E-2</c:v>
                </c:pt>
                <c:pt idx="1898">
                  <c:v>2.2316931460499671E-2</c:v>
                </c:pt>
                <c:pt idx="1899">
                  <c:v>2.5841276664477428E-2</c:v>
                </c:pt>
                <c:pt idx="1900">
                  <c:v>2.6097455901749261E-2</c:v>
                </c:pt>
                <c:pt idx="1901">
                  <c:v>2.6194438423654525E-2</c:v>
                </c:pt>
                <c:pt idx="1902">
                  <c:v>2.9308229688828798E-2</c:v>
                </c:pt>
                <c:pt idx="1903">
                  <c:v>3.3207338005399094E-2</c:v>
                </c:pt>
                <c:pt idx="1904">
                  <c:v>3.7182415951931162E-2</c:v>
                </c:pt>
                <c:pt idx="1905">
                  <c:v>3.1313698807664873E-2</c:v>
                </c:pt>
                <c:pt idx="1906">
                  <c:v>1.4700408901860062E-2</c:v>
                </c:pt>
                <c:pt idx="1907">
                  <c:v>1.8979892713348143E-2</c:v>
                </c:pt>
                <c:pt idx="1908">
                  <c:v>1.9202870200090427E-2</c:v>
                </c:pt>
                <c:pt idx="1909">
                  <c:v>1.5976560838927234E-2</c:v>
                </c:pt>
                <c:pt idx="1910">
                  <c:v>2.130259790298231E-2</c:v>
                </c:pt>
                <c:pt idx="1911">
                  <c:v>1.9807237267599323E-2</c:v>
                </c:pt>
                <c:pt idx="1912">
                  <c:v>2.1471882837971197E-2</c:v>
                </c:pt>
                <c:pt idx="1913">
                  <c:v>1.9901751693038896E-2</c:v>
                </c:pt>
                <c:pt idx="1914">
                  <c:v>1.941099127162348E-2</c:v>
                </c:pt>
                <c:pt idx="1915">
                  <c:v>2.4115731683579136E-2</c:v>
                </c:pt>
                <c:pt idx="1916">
                  <c:v>1.71907031579944E-2</c:v>
                </c:pt>
                <c:pt idx="1917">
                  <c:v>2.2100031016838141E-2</c:v>
                </c:pt>
                <c:pt idx="1918">
                  <c:v>1.8590664525704806E-2</c:v>
                </c:pt>
                <c:pt idx="1919">
                  <c:v>1.5648225319327701E-2</c:v>
                </c:pt>
                <c:pt idx="1920">
                  <c:v>2.3516709919683899E-2</c:v>
                </c:pt>
                <c:pt idx="1921">
                  <c:v>1.5501889656314655E-2</c:v>
                </c:pt>
                <c:pt idx="1922">
                  <c:v>1.6974281140843463E-2</c:v>
                </c:pt>
                <c:pt idx="1923">
                  <c:v>1.8488474452819467E-2</c:v>
                </c:pt>
                <c:pt idx="1924">
                  <c:v>1.5653285717926436E-2</c:v>
                </c:pt>
                <c:pt idx="1925">
                  <c:v>1.5389618341455656E-2</c:v>
                </c:pt>
                <c:pt idx="1926">
                  <c:v>6.3930164263438522E-3</c:v>
                </c:pt>
                <c:pt idx="1927">
                  <c:v>4.3709000441170265E-3</c:v>
                </c:pt>
                <c:pt idx="1928">
                  <c:v>1.2098618464440596E-2</c:v>
                </c:pt>
                <c:pt idx="1929">
                  <c:v>1.1119378710942884E-2</c:v>
                </c:pt>
                <c:pt idx="1930">
                  <c:v>1.5208101656576396E-2</c:v>
                </c:pt>
                <c:pt idx="1931">
                  <c:v>1.7081640842346771E-2</c:v>
                </c:pt>
                <c:pt idx="1932">
                  <c:v>2.2683249168422188E-2</c:v>
                </c:pt>
                <c:pt idx="1933">
                  <c:v>1.5757181186050916E-2</c:v>
                </c:pt>
                <c:pt idx="1934">
                  <c:v>2.2012600143933796E-2</c:v>
                </c:pt>
                <c:pt idx="1935">
                  <c:v>2.0434760754408234E-2</c:v>
                </c:pt>
                <c:pt idx="1936">
                  <c:v>1.8176159053948981E-2</c:v>
                </c:pt>
                <c:pt idx="1937">
                  <c:v>1.9588390679593577E-2</c:v>
                </c:pt>
                <c:pt idx="1938">
                  <c:v>1.6514879230480266E-2</c:v>
                </c:pt>
                <c:pt idx="1939">
                  <c:v>1.2670974660498947E-2</c:v>
                </c:pt>
                <c:pt idx="1940">
                  <c:v>1.5850458756684439E-2</c:v>
                </c:pt>
                <c:pt idx="1941">
                  <c:v>1.5717248202263657E-2</c:v>
                </c:pt>
                <c:pt idx="1942">
                  <c:v>2.2806104837529335E-2</c:v>
                </c:pt>
                <c:pt idx="1943">
                  <c:v>1.7776709233371494E-2</c:v>
                </c:pt>
                <c:pt idx="1944">
                  <c:v>9.9977851801533527E-3</c:v>
                </c:pt>
                <c:pt idx="1945">
                  <c:v>1.4955393241101844E-2</c:v>
                </c:pt>
                <c:pt idx="1946">
                  <c:v>1.7731994812534742E-2</c:v>
                </c:pt>
                <c:pt idx="1947">
                  <c:v>1.1981990155529865E-2</c:v>
                </c:pt>
                <c:pt idx="1948">
                  <c:v>1.8433558734481298E-2</c:v>
                </c:pt>
                <c:pt idx="1949">
                  <c:v>2.4623958758775457E-2</c:v>
                </c:pt>
                <c:pt idx="1950">
                  <c:v>2.3240590979460067E-2</c:v>
                </c:pt>
                <c:pt idx="1951">
                  <c:v>2.0323439716512182E-2</c:v>
                </c:pt>
                <c:pt idx="1952">
                  <c:v>2.2438963167538642E-2</c:v>
                </c:pt>
                <c:pt idx="1953">
                  <c:v>2.5840041016372634E-2</c:v>
                </c:pt>
                <c:pt idx="1954">
                  <c:v>2.7043145936404951E-2</c:v>
                </c:pt>
                <c:pt idx="1955">
                  <c:v>2.1378238778956442E-2</c:v>
                </c:pt>
                <c:pt idx="1956">
                  <c:v>1.8506122039136069E-2</c:v>
                </c:pt>
                <c:pt idx="1957">
                  <c:v>1.8499179236697305E-2</c:v>
                </c:pt>
                <c:pt idx="1958">
                  <c:v>1.6500404120206282E-2</c:v>
                </c:pt>
                <c:pt idx="1959">
                  <c:v>1.8270332130783273E-2</c:v>
                </c:pt>
                <c:pt idx="1960">
                  <c:v>1.3419627074754508E-2</c:v>
                </c:pt>
                <c:pt idx="1961">
                  <c:v>1.3827818945519998E-2</c:v>
                </c:pt>
                <c:pt idx="1962">
                  <c:v>1.3838251136563692E-2</c:v>
                </c:pt>
                <c:pt idx="1963">
                  <c:v>1.8977761477170049E-2</c:v>
                </c:pt>
                <c:pt idx="1964">
                  <c:v>1.9030028965769209E-2</c:v>
                </c:pt>
                <c:pt idx="1965">
                  <c:v>1.8182320575337273E-2</c:v>
                </c:pt>
                <c:pt idx="1966">
                  <c:v>1.2855068922654346E-2</c:v>
                </c:pt>
                <c:pt idx="1967">
                  <c:v>1.3993959164742501E-2</c:v>
                </c:pt>
                <c:pt idx="1968">
                  <c:v>1.2631286355090672E-2</c:v>
                </c:pt>
                <c:pt idx="1969">
                  <c:v>1.0009643476698837E-2</c:v>
                </c:pt>
                <c:pt idx="1970">
                  <c:v>4.2782500881462914E-3</c:v>
                </c:pt>
                <c:pt idx="1971">
                  <c:v>1.0670928408777517E-2</c:v>
                </c:pt>
                <c:pt idx="1972">
                  <c:v>1.2864875794730442E-2</c:v>
                </c:pt>
                <c:pt idx="1973">
                  <c:v>1.7850092840072329E-2</c:v>
                </c:pt>
                <c:pt idx="1974">
                  <c:v>2.0133271365093176E-2</c:v>
                </c:pt>
                <c:pt idx="1975">
                  <c:v>2.3919745900553502E-2</c:v>
                </c:pt>
                <c:pt idx="1976">
                  <c:v>2.1201910270924627E-2</c:v>
                </c:pt>
                <c:pt idx="1977">
                  <c:v>1.7270651970593975E-2</c:v>
                </c:pt>
                <c:pt idx="1978">
                  <c:v>1.8455018730641395E-2</c:v>
                </c:pt>
                <c:pt idx="1979">
                  <c:v>1.9805228751878498E-2</c:v>
                </c:pt>
                <c:pt idx="1980">
                  <c:v>2.2055055357682957E-2</c:v>
                </c:pt>
                <c:pt idx="1981">
                  <c:v>2.1889380296176205E-2</c:v>
                </c:pt>
                <c:pt idx="1982">
                  <c:v>1.9703895453012626E-2</c:v>
                </c:pt>
                <c:pt idx="1983">
                  <c:v>2.4968901974567324E-2</c:v>
                </c:pt>
                <c:pt idx="1984">
                  <c:v>2.1912822151196106E-2</c:v>
                </c:pt>
                <c:pt idx="1985">
                  <c:v>2.0791564154813865E-2</c:v>
                </c:pt>
                <c:pt idx="1986">
                  <c:v>2.2700936536221634E-2</c:v>
                </c:pt>
                <c:pt idx="1987">
                  <c:v>2.0826325725060688E-2</c:v>
                </c:pt>
                <c:pt idx="1988">
                  <c:v>2.3144855083085336E-2</c:v>
                </c:pt>
                <c:pt idx="1989">
                  <c:v>2.5080486113279427E-2</c:v>
                </c:pt>
                <c:pt idx="1990">
                  <c:v>1.9775270522012188E-2</c:v>
                </c:pt>
                <c:pt idx="1991">
                  <c:v>1.5133721915501214E-2</c:v>
                </c:pt>
                <c:pt idx="1992">
                  <c:v>1.4785532692853086E-2</c:v>
                </c:pt>
                <c:pt idx="1993">
                  <c:v>9.9234737938898535E-3</c:v>
                </c:pt>
                <c:pt idx="1994">
                  <c:v>1.4781825907582005E-2</c:v>
                </c:pt>
                <c:pt idx="1995">
                  <c:v>1.0413535337834963E-2</c:v>
                </c:pt>
                <c:pt idx="1996">
                  <c:v>6.5649176321936342E-3</c:v>
                </c:pt>
                <c:pt idx="1997">
                  <c:v>1.4975785424705887E-2</c:v>
                </c:pt>
                <c:pt idx="1998">
                  <c:v>2.112649380197475E-2</c:v>
                </c:pt>
                <c:pt idx="1999">
                  <c:v>2.1209808354472455E-2</c:v>
                </c:pt>
                <c:pt idx="2000">
                  <c:v>2.1113050835897186E-2</c:v>
                </c:pt>
                <c:pt idx="2001">
                  <c:v>1.9075404743119716E-2</c:v>
                </c:pt>
                <c:pt idx="2002">
                  <c:v>1.9838735801473467E-2</c:v>
                </c:pt>
                <c:pt idx="2003">
                  <c:v>1.3842098896874629E-2</c:v>
                </c:pt>
                <c:pt idx="2004">
                  <c:v>6.7497562136239588E-3</c:v>
                </c:pt>
                <c:pt idx="2005">
                  <c:v>1.4233563232255973E-2</c:v>
                </c:pt>
                <c:pt idx="2006">
                  <c:v>1.3376371543178419E-2</c:v>
                </c:pt>
                <c:pt idx="2007">
                  <c:v>1.9261310461154521E-2</c:v>
                </c:pt>
                <c:pt idx="2008">
                  <c:v>1.0838585983319002E-2</c:v>
                </c:pt>
                <c:pt idx="2009">
                  <c:v>1.5035980202280677E-2</c:v>
                </c:pt>
                <c:pt idx="2010">
                  <c:v>2.6203993707186481E-2</c:v>
                </c:pt>
                <c:pt idx="2011">
                  <c:v>1.1553374635789248E-2</c:v>
                </c:pt>
                <c:pt idx="2012">
                  <c:v>1.7784310321341316E-2</c:v>
                </c:pt>
                <c:pt idx="2013">
                  <c:v>2.1173593208271842E-2</c:v>
                </c:pt>
                <c:pt idx="2014">
                  <c:v>2.2045180065512964E-2</c:v>
                </c:pt>
                <c:pt idx="2015">
                  <c:v>1.7247175277829128E-2</c:v>
                </c:pt>
                <c:pt idx="2016">
                  <c:v>1.511795484478427E-2</c:v>
                </c:pt>
                <c:pt idx="2017">
                  <c:v>1.9834230319132094E-2</c:v>
                </c:pt>
                <c:pt idx="2018">
                  <c:v>1.5640565376422933E-2</c:v>
                </c:pt>
                <c:pt idx="2019">
                  <c:v>1.7239654491981879E-2</c:v>
                </c:pt>
                <c:pt idx="2020">
                  <c:v>1.8875125373468658E-2</c:v>
                </c:pt>
                <c:pt idx="2021">
                  <c:v>1.7758475297705814E-2</c:v>
                </c:pt>
                <c:pt idx="2022">
                  <c:v>1.7368621137435928E-2</c:v>
                </c:pt>
                <c:pt idx="2023">
                  <c:v>1.4802990868446251E-2</c:v>
                </c:pt>
                <c:pt idx="2024">
                  <c:v>1.8141452421401621E-2</c:v>
                </c:pt>
                <c:pt idx="2025">
                  <c:v>1.5759774296448762E-2</c:v>
                </c:pt>
                <c:pt idx="2026">
                  <c:v>1.660109505707158E-2</c:v>
                </c:pt>
                <c:pt idx="2027">
                  <c:v>2.044777865966687E-2</c:v>
                </c:pt>
                <c:pt idx="2028">
                  <c:v>6.9759344904440877E-3</c:v>
                </c:pt>
                <c:pt idx="2029">
                  <c:v>1.0108021868649265E-2</c:v>
                </c:pt>
                <c:pt idx="2030">
                  <c:v>1.0941001342541262E-2</c:v>
                </c:pt>
                <c:pt idx="2031">
                  <c:v>9.1489602607747415E-3</c:v>
                </c:pt>
                <c:pt idx="2032">
                  <c:v>2.0312464775938198E-2</c:v>
                </c:pt>
                <c:pt idx="2033">
                  <c:v>8.9524635486645642E-3</c:v>
                </c:pt>
                <c:pt idx="2034">
                  <c:v>1.6070398219204907E-2</c:v>
                </c:pt>
                <c:pt idx="2035">
                  <c:v>2.3186338357609519E-2</c:v>
                </c:pt>
                <c:pt idx="2036">
                  <c:v>2.1883412414538735E-2</c:v>
                </c:pt>
                <c:pt idx="2037">
                  <c:v>1.9386605650324448E-2</c:v>
                </c:pt>
                <c:pt idx="2038">
                  <c:v>1.5743421434455125E-2</c:v>
                </c:pt>
                <c:pt idx="2039">
                  <c:v>1.7911551569873674E-2</c:v>
                </c:pt>
                <c:pt idx="2040">
                  <c:v>2.083742400848116E-2</c:v>
                </c:pt>
                <c:pt idx="2041">
                  <c:v>2.4512893365340092E-2</c:v>
                </c:pt>
                <c:pt idx="2042">
                  <c:v>1.774770433056307E-2</c:v>
                </c:pt>
                <c:pt idx="2043">
                  <c:v>1.5442364382201569E-2</c:v>
                </c:pt>
                <c:pt idx="2044">
                  <c:v>1.9181855636220265E-2</c:v>
                </c:pt>
                <c:pt idx="2045">
                  <c:v>1.129815659257109E-2</c:v>
                </c:pt>
                <c:pt idx="2046">
                  <c:v>1.1130802448586163E-2</c:v>
                </c:pt>
                <c:pt idx="2047">
                  <c:v>6.0866560823981649E-3</c:v>
                </c:pt>
                <c:pt idx="2048">
                  <c:v>3.7545191640215849E-3</c:v>
                </c:pt>
                <c:pt idx="2049">
                  <c:v>5.0574163163858588E-3</c:v>
                </c:pt>
                <c:pt idx="2050">
                  <c:v>4.2139225618344081E-3</c:v>
                </c:pt>
                <c:pt idx="2051">
                  <c:v>4.6562376920449402E-3</c:v>
                </c:pt>
                <c:pt idx="2052">
                  <c:v>5.1723161086241112E-3</c:v>
                </c:pt>
                <c:pt idx="2053">
                  <c:v>4.7479042472617352E-3</c:v>
                </c:pt>
                <c:pt idx="2054">
                  <c:v>3.5142896239062724E-3</c:v>
                </c:pt>
                <c:pt idx="2055">
                  <c:v>5.0581273119459109E-3</c:v>
                </c:pt>
                <c:pt idx="2056">
                  <c:v>6.6323016986708904E-3</c:v>
                </c:pt>
                <c:pt idx="2057">
                  <c:v>6.1418277290737344E-3</c:v>
                </c:pt>
                <c:pt idx="2058">
                  <c:v>6.7791335360657921E-3</c:v>
                </c:pt>
                <c:pt idx="2059">
                  <c:v>5.3638238898809565E-3</c:v>
                </c:pt>
                <c:pt idx="2060">
                  <c:v>5.56919753534664E-3</c:v>
                </c:pt>
                <c:pt idx="2061">
                  <c:v>5.760922923852484E-3</c:v>
                </c:pt>
                <c:pt idx="2062">
                  <c:v>7.3896668704750215E-3</c:v>
                </c:pt>
                <c:pt idx="2063">
                  <c:v>9.4484055258122167E-3</c:v>
                </c:pt>
                <c:pt idx="2064">
                  <c:v>1.077034672071701E-2</c:v>
                </c:pt>
                <c:pt idx="2065">
                  <c:v>8.1281945193855832E-3</c:v>
                </c:pt>
                <c:pt idx="2066">
                  <c:v>8.9110142958637728E-3</c:v>
                </c:pt>
                <c:pt idx="2067">
                  <c:v>9.7079907145407995E-3</c:v>
                </c:pt>
                <c:pt idx="2068">
                  <c:v>4.3145492721427562E-3</c:v>
                </c:pt>
                <c:pt idx="2069">
                  <c:v>6.7758719433984212E-3</c:v>
                </c:pt>
                <c:pt idx="2070">
                  <c:v>7.1089241287530117E-3</c:v>
                </c:pt>
                <c:pt idx="2071">
                  <c:v>6.638117592005049E-3</c:v>
                </c:pt>
                <c:pt idx="2072">
                  <c:v>8.8465736623907706E-3</c:v>
                </c:pt>
                <c:pt idx="2073">
                  <c:v>6.4654834501012082E-3</c:v>
                </c:pt>
                <c:pt idx="2074">
                  <c:v>9.4534300771109518E-3</c:v>
                </c:pt>
                <c:pt idx="2075">
                  <c:v>8.1231005935452592E-3</c:v>
                </c:pt>
                <c:pt idx="2076">
                  <c:v>8.1891143311460003E-3</c:v>
                </c:pt>
                <c:pt idx="2077">
                  <c:v>9.4415196777144373E-3</c:v>
                </c:pt>
                <c:pt idx="2078">
                  <c:v>1.0065112954587809E-2</c:v>
                </c:pt>
                <c:pt idx="2079">
                  <c:v>1.2629119584968417E-2</c:v>
                </c:pt>
                <c:pt idx="2080">
                  <c:v>7.8587986511619162E-3</c:v>
                </c:pt>
                <c:pt idx="2081">
                  <c:v>9.4310177557962605E-3</c:v>
                </c:pt>
                <c:pt idx="2082">
                  <c:v>1.2957501667735306E-2</c:v>
                </c:pt>
                <c:pt idx="2083">
                  <c:v>1.0173880800982143E-2</c:v>
                </c:pt>
                <c:pt idx="2084">
                  <c:v>9.1034864663151055E-3</c:v>
                </c:pt>
                <c:pt idx="2085">
                  <c:v>1.6646276766411346E-2</c:v>
                </c:pt>
                <c:pt idx="2086">
                  <c:v>9.5930086117445284E-3</c:v>
                </c:pt>
                <c:pt idx="2087">
                  <c:v>1.2944101992073874E-2</c:v>
                </c:pt>
                <c:pt idx="2088">
                  <c:v>1.0316893236600845E-2</c:v>
                </c:pt>
                <c:pt idx="2089">
                  <c:v>1.1227964469324569E-2</c:v>
                </c:pt>
                <c:pt idx="2090">
                  <c:v>9.6662386055913971E-3</c:v>
                </c:pt>
                <c:pt idx="2091">
                  <c:v>9.5168049459899498E-3</c:v>
                </c:pt>
                <c:pt idx="2092">
                  <c:v>7.8305565655033028E-3</c:v>
                </c:pt>
                <c:pt idx="2093">
                  <c:v>1.231801224677612E-2</c:v>
                </c:pt>
                <c:pt idx="2094">
                  <c:v>1.1570143108630249E-2</c:v>
                </c:pt>
                <c:pt idx="2095">
                  <c:v>1.4111190026411613E-2</c:v>
                </c:pt>
                <c:pt idx="2096">
                  <c:v>4.4053862265010383E-3</c:v>
                </c:pt>
                <c:pt idx="2097">
                  <c:v>6.4031318049957864E-3</c:v>
                </c:pt>
                <c:pt idx="2098">
                  <c:v>4.5234378243025827E-3</c:v>
                </c:pt>
                <c:pt idx="2099">
                  <c:v>5.5837043726777074E-3</c:v>
                </c:pt>
                <c:pt idx="2100">
                  <c:v>6.5037354410557077E-3</c:v>
                </c:pt>
                <c:pt idx="2101">
                  <c:v>7.9097383512685155E-3</c:v>
                </c:pt>
                <c:pt idx="2102">
                  <c:v>6.400157038468423E-3</c:v>
                </c:pt>
                <c:pt idx="2103">
                  <c:v>6.1810947891448361E-3</c:v>
                </c:pt>
                <c:pt idx="2104">
                  <c:v>8.896066267388078E-3</c:v>
                </c:pt>
                <c:pt idx="2105">
                  <c:v>6.1407942656136602E-3</c:v>
                </c:pt>
                <c:pt idx="2106">
                  <c:v>5.3597399283180393E-3</c:v>
                </c:pt>
                <c:pt idx="2107">
                  <c:v>7.4721215120322187E-3</c:v>
                </c:pt>
                <c:pt idx="2108">
                  <c:v>7.3762485091965497E-3</c:v>
                </c:pt>
                <c:pt idx="2109">
                  <c:v>1.0410818155802956E-2</c:v>
                </c:pt>
                <c:pt idx="2110">
                  <c:v>8.8339468241047502E-3</c:v>
                </c:pt>
                <c:pt idx="2111">
                  <c:v>9.8950475992413602E-3</c:v>
                </c:pt>
                <c:pt idx="2112">
                  <c:v>1.0273550712688592E-2</c:v>
                </c:pt>
                <c:pt idx="2113">
                  <c:v>8.6808970203803848E-3</c:v>
                </c:pt>
                <c:pt idx="2114">
                  <c:v>7.9082210118774851E-3</c:v>
                </c:pt>
                <c:pt idx="2115">
                  <c:v>8.736671397493399E-3</c:v>
                </c:pt>
                <c:pt idx="2116">
                  <c:v>1.2808537120327744E-2</c:v>
                </c:pt>
                <c:pt idx="2117">
                  <c:v>7.9621111610071911E-3</c:v>
                </c:pt>
                <c:pt idx="2118">
                  <c:v>9.5338129711292387E-3</c:v>
                </c:pt>
                <c:pt idx="2119">
                  <c:v>9.0713615209051471E-3</c:v>
                </c:pt>
                <c:pt idx="2120">
                  <c:v>8.9134481535628907E-3</c:v>
                </c:pt>
                <c:pt idx="2121">
                  <c:v>8.2418020190458945E-3</c:v>
                </c:pt>
                <c:pt idx="2122">
                  <c:v>1.1326139814548365E-2</c:v>
                </c:pt>
                <c:pt idx="2123">
                  <c:v>1.1426263097741881E-2</c:v>
                </c:pt>
                <c:pt idx="2124">
                  <c:v>1.2900975290625234E-2</c:v>
                </c:pt>
                <c:pt idx="2125">
                  <c:v>8.7497267900146728E-3</c:v>
                </c:pt>
                <c:pt idx="2126">
                  <c:v>9.3766163404773555E-3</c:v>
                </c:pt>
                <c:pt idx="2127">
                  <c:v>1.2475467398968449E-2</c:v>
                </c:pt>
                <c:pt idx="2128">
                  <c:v>6.9813000557888564E-3</c:v>
                </c:pt>
                <c:pt idx="2129">
                  <c:v>1.0081599744820136E-2</c:v>
                </c:pt>
                <c:pt idx="2130">
                  <c:v>9.8523693958761874E-3</c:v>
                </c:pt>
                <c:pt idx="2131">
                  <c:v>8.6930537500133128E-3</c:v>
                </c:pt>
                <c:pt idx="2132">
                  <c:v>9.3790790407506305E-3</c:v>
                </c:pt>
                <c:pt idx="2133">
                  <c:v>9.0743468753763622E-3</c:v>
                </c:pt>
                <c:pt idx="2134">
                  <c:v>2.762999961236432E-3</c:v>
                </c:pt>
                <c:pt idx="2135">
                  <c:v>6.755502906285479E-3</c:v>
                </c:pt>
                <c:pt idx="2136">
                  <c:v>1.1757939220018309E-2</c:v>
                </c:pt>
                <c:pt idx="2137">
                  <c:v>1.1698098206697431E-2</c:v>
                </c:pt>
                <c:pt idx="2138">
                  <c:v>1.3116421092265549E-2</c:v>
                </c:pt>
                <c:pt idx="2139">
                  <c:v>1.5582702051023401E-2</c:v>
                </c:pt>
                <c:pt idx="2140">
                  <c:v>9.9956678482329246E-3</c:v>
                </c:pt>
                <c:pt idx="2141">
                  <c:v>1.3869493589651314E-2</c:v>
                </c:pt>
                <c:pt idx="2142">
                  <c:v>1.2640150279989663E-2</c:v>
                </c:pt>
                <c:pt idx="2143">
                  <c:v>9.7344030627110282E-3</c:v>
                </c:pt>
                <c:pt idx="2144">
                  <c:v>1.6909577969800197E-2</c:v>
                </c:pt>
                <c:pt idx="2145">
                  <c:v>1.1534509408615529E-2</c:v>
                </c:pt>
                <c:pt idx="2146">
                  <c:v>1.4198732257949946E-2</c:v>
                </c:pt>
                <c:pt idx="2147">
                  <c:v>1.3815820619469199E-2</c:v>
                </c:pt>
                <c:pt idx="2148">
                  <c:v>9.0136450392232417E-3</c:v>
                </c:pt>
                <c:pt idx="2149">
                  <c:v>1.4729165951409112E-2</c:v>
                </c:pt>
                <c:pt idx="2150">
                  <c:v>1.2969889564564572E-2</c:v>
                </c:pt>
                <c:pt idx="2151">
                  <c:v>1.4052452845519339E-2</c:v>
                </c:pt>
                <c:pt idx="2152">
                  <c:v>1.075835198857166E-2</c:v>
                </c:pt>
                <c:pt idx="2153">
                  <c:v>9.899881435467859E-3</c:v>
                </c:pt>
                <c:pt idx="2154">
                  <c:v>9.7062182227051416E-3</c:v>
                </c:pt>
                <c:pt idx="2155">
                  <c:v>1.3535301805981776E-2</c:v>
                </c:pt>
                <c:pt idx="2156">
                  <c:v>1.5625110121555683E-2</c:v>
                </c:pt>
                <c:pt idx="2157">
                  <c:v>2.0124134944475684E-2</c:v>
                </c:pt>
                <c:pt idx="2158">
                  <c:v>1.2265876092129629E-2</c:v>
                </c:pt>
                <c:pt idx="2159">
                  <c:v>1.180746372299179E-2</c:v>
                </c:pt>
                <c:pt idx="2160">
                  <c:v>1.560199421063716E-2</c:v>
                </c:pt>
                <c:pt idx="2161">
                  <c:v>1.514330693371644E-2</c:v>
                </c:pt>
                <c:pt idx="2162">
                  <c:v>1.2798738567128478E-2</c:v>
                </c:pt>
                <c:pt idx="2163">
                  <c:v>1.3316831889601739E-2</c:v>
                </c:pt>
                <c:pt idx="2164">
                  <c:v>1.7234613666315114E-2</c:v>
                </c:pt>
                <c:pt idx="2165">
                  <c:v>1.1323392249647003E-2</c:v>
                </c:pt>
                <c:pt idx="2166">
                  <c:v>1.5212955053862149E-2</c:v>
                </c:pt>
                <c:pt idx="2167">
                  <c:v>8.4214459786889594E-3</c:v>
                </c:pt>
                <c:pt idx="2168">
                  <c:v>1.3517303034298402E-2</c:v>
                </c:pt>
                <c:pt idx="2169">
                  <c:v>8.875110259865187E-3</c:v>
                </c:pt>
                <c:pt idx="2170">
                  <c:v>1.0179397088584726E-2</c:v>
                </c:pt>
                <c:pt idx="2171">
                  <c:v>7.3874447663225601E-3</c:v>
                </c:pt>
                <c:pt idx="2172">
                  <c:v>9.9235564858065044E-3</c:v>
                </c:pt>
                <c:pt idx="2173">
                  <c:v>1.0278596072621951E-2</c:v>
                </c:pt>
                <c:pt idx="2174">
                  <c:v>7.7716326269540092E-3</c:v>
                </c:pt>
                <c:pt idx="2175">
                  <c:v>6.6073852255720718E-3</c:v>
                </c:pt>
                <c:pt idx="2176">
                  <c:v>8.5402523410079215E-3</c:v>
                </c:pt>
                <c:pt idx="2177">
                  <c:v>1.4276434501744453E-2</c:v>
                </c:pt>
                <c:pt idx="2178">
                  <c:v>1.1349983308200048E-2</c:v>
                </c:pt>
                <c:pt idx="2179">
                  <c:v>1.5916347106480534E-2</c:v>
                </c:pt>
                <c:pt idx="2180">
                  <c:v>1.1184329835432175E-2</c:v>
                </c:pt>
                <c:pt idx="2181">
                  <c:v>9.180420804223809E-3</c:v>
                </c:pt>
                <c:pt idx="2182">
                  <c:v>1.4040320387929333E-2</c:v>
                </c:pt>
                <c:pt idx="2183">
                  <c:v>1.2578197515519649E-2</c:v>
                </c:pt>
                <c:pt idx="2184">
                  <c:v>9.9570664486470541E-3</c:v>
                </c:pt>
                <c:pt idx="2185">
                  <c:v>1.3003873357415596E-2</c:v>
                </c:pt>
                <c:pt idx="2186">
                  <c:v>9.4950123077865295E-3</c:v>
                </c:pt>
                <c:pt idx="2187">
                  <c:v>1.0465726738449643E-2</c:v>
                </c:pt>
                <c:pt idx="2188">
                  <c:v>1.4018871067045626E-2</c:v>
                </c:pt>
                <c:pt idx="2189">
                  <c:v>9.4998369161974783E-3</c:v>
                </c:pt>
                <c:pt idx="2190">
                  <c:v>1.2102218185674064E-2</c:v>
                </c:pt>
                <c:pt idx="2191">
                  <c:v>1.0143450214965245E-2</c:v>
                </c:pt>
                <c:pt idx="2192">
                  <c:v>1.0412627847880412E-2</c:v>
                </c:pt>
                <c:pt idx="2193">
                  <c:v>8.7084824439150436E-3</c:v>
                </c:pt>
                <c:pt idx="2194">
                  <c:v>8.3431432660188085E-3</c:v>
                </c:pt>
                <c:pt idx="2195">
                  <c:v>8.2889148791276939E-3</c:v>
                </c:pt>
                <c:pt idx="2196">
                  <c:v>6.5348284535528614E-3</c:v>
                </c:pt>
                <c:pt idx="2197">
                  <c:v>3.0374525143596859E-3</c:v>
                </c:pt>
                <c:pt idx="2198">
                  <c:v>5.0137081214836794E-3</c:v>
                </c:pt>
                <c:pt idx="2199">
                  <c:v>6.4448155516218181E-3</c:v>
                </c:pt>
                <c:pt idx="2200">
                  <c:v>6.9615591033170485E-3</c:v>
                </c:pt>
                <c:pt idx="2201">
                  <c:v>8.693281216832556E-3</c:v>
                </c:pt>
                <c:pt idx="2202">
                  <c:v>9.044225538178876E-3</c:v>
                </c:pt>
                <c:pt idx="2203">
                  <c:v>5.8871344514120471E-3</c:v>
                </c:pt>
                <c:pt idx="2204">
                  <c:v>5.7831306358270933E-3</c:v>
                </c:pt>
                <c:pt idx="2205">
                  <c:v>7.0059469698734046E-3</c:v>
                </c:pt>
                <c:pt idx="2206">
                  <c:v>7.5697349072456213E-3</c:v>
                </c:pt>
                <c:pt idx="2207">
                  <c:v>7.8081250286055519E-3</c:v>
                </c:pt>
                <c:pt idx="2208">
                  <c:v>7.6745474983459247E-3</c:v>
                </c:pt>
                <c:pt idx="2209">
                  <c:v>8.3172100518257696E-3</c:v>
                </c:pt>
                <c:pt idx="2210">
                  <c:v>6.5286880245358338E-3</c:v>
                </c:pt>
                <c:pt idx="2211">
                  <c:v>9.7698376886606788E-3</c:v>
                </c:pt>
                <c:pt idx="2212">
                  <c:v>7.9651284512356011E-3</c:v>
                </c:pt>
                <c:pt idx="2213">
                  <c:v>9.6121639512301935E-3</c:v>
                </c:pt>
                <c:pt idx="2214">
                  <c:v>9.1190174401683411E-3</c:v>
                </c:pt>
                <c:pt idx="2215">
                  <c:v>8.3630799907839764E-3</c:v>
                </c:pt>
                <c:pt idx="2216">
                  <c:v>6.53553471110941E-3</c:v>
                </c:pt>
                <c:pt idx="2217">
                  <c:v>5.7411129897326245E-3</c:v>
                </c:pt>
                <c:pt idx="2218">
                  <c:v>4.4384944482552206E-3</c:v>
                </c:pt>
                <c:pt idx="2219">
                  <c:v>5.640070536840301E-3</c:v>
                </c:pt>
                <c:pt idx="2220">
                  <c:v>6.7568093827641545E-3</c:v>
                </c:pt>
                <c:pt idx="2221">
                  <c:v>5.9834574487226668E-3</c:v>
                </c:pt>
                <c:pt idx="2222">
                  <c:v>5.9486307794393116E-3</c:v>
                </c:pt>
                <c:pt idx="2223">
                  <c:v>6.3191020542266354E-3</c:v>
                </c:pt>
                <c:pt idx="2224">
                  <c:v>7.5311423974245093E-3</c:v>
                </c:pt>
                <c:pt idx="2225">
                  <c:v>7.414226996431965E-3</c:v>
                </c:pt>
                <c:pt idx="2226">
                  <c:v>7.2374624997009274E-3</c:v>
                </c:pt>
                <c:pt idx="2227">
                  <c:v>7.3097647591981833E-3</c:v>
                </c:pt>
                <c:pt idx="2228">
                  <c:v>4.8410557318686607E-3</c:v>
                </c:pt>
                <c:pt idx="2229">
                  <c:v>4.9347261157559955E-3</c:v>
                </c:pt>
                <c:pt idx="2230">
                  <c:v>6.1361104910765954E-3</c:v>
                </c:pt>
                <c:pt idx="2231">
                  <c:v>7.3418746120109003E-3</c:v>
                </c:pt>
                <c:pt idx="2232">
                  <c:v>7.3277199145486424E-3</c:v>
                </c:pt>
                <c:pt idx="2233">
                  <c:v>6.3883829812864277E-3</c:v>
                </c:pt>
                <c:pt idx="2234">
                  <c:v>6.8681688186326868E-3</c:v>
                </c:pt>
                <c:pt idx="2235">
                  <c:v>6.6359193308008933E-3</c:v>
                </c:pt>
                <c:pt idx="2236">
                  <c:v>6.7543918806463894E-3</c:v>
                </c:pt>
                <c:pt idx="2237">
                  <c:v>7.1605061816697171E-3</c:v>
                </c:pt>
                <c:pt idx="2238">
                  <c:v>7.8518065748367696E-3</c:v>
                </c:pt>
                <c:pt idx="2239">
                  <c:v>7.9456115317913349E-3</c:v>
                </c:pt>
                <c:pt idx="2240">
                  <c:v>8.1937711610651828E-3</c:v>
                </c:pt>
                <c:pt idx="2241">
                  <c:v>6.5692043194498706E-3</c:v>
                </c:pt>
                <c:pt idx="2242">
                  <c:v>7.0192666866458397E-3</c:v>
                </c:pt>
                <c:pt idx="2243">
                  <c:v>8.7176578028463798E-3</c:v>
                </c:pt>
                <c:pt idx="2244">
                  <c:v>7.5002910646488905E-3</c:v>
                </c:pt>
                <c:pt idx="2245">
                  <c:v>7.248865432955851E-3</c:v>
                </c:pt>
                <c:pt idx="2246">
                  <c:v>7.405265755308958E-3</c:v>
                </c:pt>
                <c:pt idx="2247">
                  <c:v>8.1587527208997548E-3</c:v>
                </c:pt>
                <c:pt idx="2248">
                  <c:v>8.2132015205745711E-3</c:v>
                </c:pt>
                <c:pt idx="2249">
                  <c:v>8.7861341482460883E-3</c:v>
                </c:pt>
                <c:pt idx="2250">
                  <c:v>8.0888036335402674E-3</c:v>
                </c:pt>
                <c:pt idx="2251">
                  <c:v>9.470059383019213E-3</c:v>
                </c:pt>
                <c:pt idx="2252">
                  <c:v>9.0083325776517138E-3</c:v>
                </c:pt>
                <c:pt idx="2253">
                  <c:v>9.8120229708547318E-3</c:v>
                </c:pt>
                <c:pt idx="2254">
                  <c:v>9.304195916365424E-3</c:v>
                </c:pt>
                <c:pt idx="2255">
                  <c:v>9.9993591890848322E-3</c:v>
                </c:pt>
                <c:pt idx="2256">
                  <c:v>9.8856052795479772E-3</c:v>
                </c:pt>
                <c:pt idx="2257">
                  <c:v>1.0921458202647703E-2</c:v>
                </c:pt>
                <c:pt idx="2258">
                  <c:v>1.057324805686871E-2</c:v>
                </c:pt>
                <c:pt idx="2259">
                  <c:v>1.0510651330153595E-2</c:v>
                </c:pt>
                <c:pt idx="2260">
                  <c:v>1.1333100125006532E-2</c:v>
                </c:pt>
                <c:pt idx="2261">
                  <c:v>8.3834201722333031E-3</c:v>
                </c:pt>
                <c:pt idx="2262">
                  <c:v>8.7499214319842703E-3</c:v>
                </c:pt>
                <c:pt idx="2263">
                  <c:v>1.0433870283619605E-2</c:v>
                </c:pt>
                <c:pt idx="2264">
                  <c:v>1.0049450323878715E-2</c:v>
                </c:pt>
                <c:pt idx="2265">
                  <c:v>1.1599929469709414E-2</c:v>
                </c:pt>
                <c:pt idx="2266">
                  <c:v>7.3589185322690638E-3</c:v>
                </c:pt>
                <c:pt idx="2267">
                  <c:v>8.0918878756665834E-3</c:v>
                </c:pt>
                <c:pt idx="2268">
                  <c:v>7.2946893764395601E-3</c:v>
                </c:pt>
                <c:pt idx="2269">
                  <c:v>7.8057001201651301E-3</c:v>
                </c:pt>
                <c:pt idx="2270">
                  <c:v>7.644934235280447E-3</c:v>
                </c:pt>
                <c:pt idx="2271">
                  <c:v>6.5380189423000085E-3</c:v>
                </c:pt>
                <c:pt idx="2272">
                  <c:v>6.4310056038534812E-3</c:v>
                </c:pt>
                <c:pt idx="2273">
                  <c:v>7.2622447202275323E-3</c:v>
                </c:pt>
                <c:pt idx="2274">
                  <c:v>7.8422109820061314E-3</c:v>
                </c:pt>
                <c:pt idx="2275">
                  <c:v>6.7239519043813074E-3</c:v>
                </c:pt>
                <c:pt idx="2276">
                  <c:v>8.3547076658364514E-3</c:v>
                </c:pt>
                <c:pt idx="2277">
                  <c:v>8.0783265455919122E-3</c:v>
                </c:pt>
                <c:pt idx="2278">
                  <c:v>8.5941072560396167E-3</c:v>
                </c:pt>
                <c:pt idx="2279">
                  <c:v>7.7981390740389641E-3</c:v>
                </c:pt>
                <c:pt idx="2280">
                  <c:v>9.223270950937848E-3</c:v>
                </c:pt>
                <c:pt idx="2281">
                  <c:v>7.5996840616118187E-3</c:v>
                </c:pt>
                <c:pt idx="2282">
                  <c:v>9.515723902232048E-3</c:v>
                </c:pt>
                <c:pt idx="2283">
                  <c:v>9.2483094361290718E-3</c:v>
                </c:pt>
                <c:pt idx="2284">
                  <c:v>9.5039880369727266E-3</c:v>
                </c:pt>
                <c:pt idx="2285">
                  <c:v>9.9394712800570106E-3</c:v>
                </c:pt>
                <c:pt idx="2286">
                  <c:v>9.8692147831306622E-3</c:v>
                </c:pt>
                <c:pt idx="2287">
                  <c:v>8.051954516178279E-3</c:v>
                </c:pt>
                <c:pt idx="2288">
                  <c:v>1.0512886590019213E-2</c:v>
                </c:pt>
                <c:pt idx="2289">
                  <c:v>1.0276377502769551E-2</c:v>
                </c:pt>
                <c:pt idx="2290">
                  <c:v>1.0376470900878801E-2</c:v>
                </c:pt>
                <c:pt idx="2291">
                  <c:v>1.0118668660613736E-2</c:v>
                </c:pt>
                <c:pt idx="2292">
                  <c:v>8.9672644991390816E-3</c:v>
                </c:pt>
                <c:pt idx="2293">
                  <c:v>9.1232132323568593E-3</c:v>
                </c:pt>
                <c:pt idx="2294">
                  <c:v>8.8540948801709724E-3</c:v>
                </c:pt>
                <c:pt idx="2295">
                  <c:v>9.4299251396863393E-3</c:v>
                </c:pt>
                <c:pt idx="2296">
                  <c:v>9.3306060519522151E-3</c:v>
                </c:pt>
                <c:pt idx="2297">
                  <c:v>1.0136561577665244E-2</c:v>
                </c:pt>
                <c:pt idx="2298">
                  <c:v>1.0199982124951462E-2</c:v>
                </c:pt>
                <c:pt idx="2299">
                  <c:v>1.0620247073044245E-2</c:v>
                </c:pt>
                <c:pt idx="2300">
                  <c:v>1.0586945828274028E-2</c:v>
                </c:pt>
                <c:pt idx="2301">
                  <c:v>1.1076489718981787E-2</c:v>
                </c:pt>
                <c:pt idx="2302">
                  <c:v>1.0034129569173425E-2</c:v>
                </c:pt>
                <c:pt idx="2303">
                  <c:v>1.0462590834745329E-2</c:v>
                </c:pt>
                <c:pt idx="2304">
                  <c:v>1.3160863952896581E-2</c:v>
                </c:pt>
                <c:pt idx="2305">
                  <c:v>1.2644855047609687E-2</c:v>
                </c:pt>
                <c:pt idx="2306">
                  <c:v>1.1459244331832088E-2</c:v>
                </c:pt>
                <c:pt idx="2307">
                  <c:v>1.2678746790193108E-2</c:v>
                </c:pt>
                <c:pt idx="2308">
                  <c:v>1.3100609490109801E-2</c:v>
                </c:pt>
                <c:pt idx="2309">
                  <c:v>1.3155727285808669E-2</c:v>
                </c:pt>
                <c:pt idx="2310">
                  <c:v>1.2581723180149761E-2</c:v>
                </c:pt>
                <c:pt idx="2311">
                  <c:v>1.2754947261880386E-2</c:v>
                </c:pt>
                <c:pt idx="2312">
                  <c:v>1.3136042261873045E-2</c:v>
                </c:pt>
                <c:pt idx="2313">
                  <c:v>1.3902795582711288E-2</c:v>
                </c:pt>
                <c:pt idx="2314">
                  <c:v>1.5117028179298933E-2</c:v>
                </c:pt>
                <c:pt idx="2315">
                  <c:v>1.3916677139591566E-2</c:v>
                </c:pt>
                <c:pt idx="2316">
                  <c:v>1.550486487208861E-2</c:v>
                </c:pt>
                <c:pt idx="2317">
                  <c:v>1.0199296619345466E-2</c:v>
                </c:pt>
                <c:pt idx="2318">
                  <c:v>1.0824322492303423E-2</c:v>
                </c:pt>
                <c:pt idx="2319">
                  <c:v>1.05607588792518E-2</c:v>
                </c:pt>
                <c:pt idx="2320">
                  <c:v>1.1253153265668087E-2</c:v>
                </c:pt>
                <c:pt idx="2321">
                  <c:v>1.0381384805594134E-2</c:v>
                </c:pt>
                <c:pt idx="2322">
                  <c:v>9.1884637568591786E-3</c:v>
                </c:pt>
                <c:pt idx="2323">
                  <c:v>9.816976305667453E-3</c:v>
                </c:pt>
                <c:pt idx="2324">
                  <c:v>9.5825764535441248E-3</c:v>
                </c:pt>
                <c:pt idx="2325">
                  <c:v>1.0638315364133686E-2</c:v>
                </c:pt>
                <c:pt idx="2326">
                  <c:v>9.8991796743077582E-3</c:v>
                </c:pt>
                <c:pt idx="2327">
                  <c:v>9.8579500578531397E-3</c:v>
                </c:pt>
                <c:pt idx="2328">
                  <c:v>1.01431333089811E-2</c:v>
                </c:pt>
                <c:pt idx="2329">
                  <c:v>1.1337040258144304E-2</c:v>
                </c:pt>
                <c:pt idx="2330">
                  <c:v>1.0774949297495829E-2</c:v>
                </c:pt>
                <c:pt idx="2331">
                  <c:v>1.1899713485558818E-2</c:v>
                </c:pt>
                <c:pt idx="2332">
                  <c:v>1.1253816992655407E-2</c:v>
                </c:pt>
                <c:pt idx="2333">
                  <c:v>1.2341818864003472E-2</c:v>
                </c:pt>
                <c:pt idx="2334">
                  <c:v>1.2264438449839614E-2</c:v>
                </c:pt>
                <c:pt idx="2335">
                  <c:v>1.2051624856620048E-2</c:v>
                </c:pt>
                <c:pt idx="2336">
                  <c:v>7.4581647251812776E-3</c:v>
                </c:pt>
                <c:pt idx="2337">
                  <c:v>1.0781428368721957E-2</c:v>
                </c:pt>
                <c:pt idx="2338">
                  <c:v>1.0390827032835609E-2</c:v>
                </c:pt>
                <c:pt idx="2339">
                  <c:v>1.0249131805987698E-2</c:v>
                </c:pt>
                <c:pt idx="2340">
                  <c:v>1.1388903462142802E-2</c:v>
                </c:pt>
                <c:pt idx="2341">
                  <c:v>1.185804109129176E-2</c:v>
                </c:pt>
                <c:pt idx="2342">
                  <c:v>1.023393898895655E-2</c:v>
                </c:pt>
                <c:pt idx="2343">
                  <c:v>1.1944087640199587E-2</c:v>
                </c:pt>
                <c:pt idx="2344">
                  <c:v>1.0006554360678422E-2</c:v>
                </c:pt>
                <c:pt idx="2345">
                  <c:v>1.2289992889477609E-2</c:v>
                </c:pt>
                <c:pt idx="2346">
                  <c:v>1.1569509844425804E-2</c:v>
                </c:pt>
                <c:pt idx="2347">
                  <c:v>1.0869952626471042E-2</c:v>
                </c:pt>
                <c:pt idx="2348">
                  <c:v>1.0690036655285973E-2</c:v>
                </c:pt>
                <c:pt idx="2349">
                  <c:v>1.1667627417812175E-2</c:v>
                </c:pt>
                <c:pt idx="2350">
                  <c:v>1.1567064783873366E-2</c:v>
                </c:pt>
                <c:pt idx="2351">
                  <c:v>1.2780555098129361E-2</c:v>
                </c:pt>
                <c:pt idx="2352">
                  <c:v>1.2258616716475587E-2</c:v>
                </c:pt>
                <c:pt idx="2353">
                  <c:v>1.3503234851835282E-2</c:v>
                </c:pt>
                <c:pt idx="2354">
                  <c:v>1.2785797400767214E-2</c:v>
                </c:pt>
                <c:pt idx="2355">
                  <c:v>1.2365362183013821E-2</c:v>
                </c:pt>
                <c:pt idx="2356">
                  <c:v>1.1498115242091069E-2</c:v>
                </c:pt>
                <c:pt idx="2357">
                  <c:v>1.3305742792638357E-2</c:v>
                </c:pt>
                <c:pt idx="2358">
                  <c:v>1.0031008875824548E-2</c:v>
                </c:pt>
                <c:pt idx="2359">
                  <c:v>9.122172888742815E-3</c:v>
                </c:pt>
                <c:pt idx="2360">
                  <c:v>1.1865540520498326E-2</c:v>
                </c:pt>
                <c:pt idx="2361">
                  <c:v>8.9067528624591896E-3</c:v>
                </c:pt>
                <c:pt idx="2362">
                  <c:v>9.4176328585446958E-3</c:v>
                </c:pt>
                <c:pt idx="2363">
                  <c:v>1.0701719160848855E-2</c:v>
                </c:pt>
                <c:pt idx="2364">
                  <c:v>1.082339647851149E-2</c:v>
                </c:pt>
                <c:pt idx="2365">
                  <c:v>1.044880731658827E-2</c:v>
                </c:pt>
                <c:pt idx="2366">
                  <c:v>1.1137098796992947E-2</c:v>
                </c:pt>
                <c:pt idx="2367">
                  <c:v>1.1267739233401328E-2</c:v>
                </c:pt>
                <c:pt idx="2368">
                  <c:v>1.0460768808528876E-2</c:v>
                </c:pt>
                <c:pt idx="2369">
                  <c:v>1.0336999522403698E-2</c:v>
                </c:pt>
                <c:pt idx="2370">
                  <c:v>1.008326832001016E-2</c:v>
                </c:pt>
                <c:pt idx="2371">
                  <c:v>9.1096381388780841E-3</c:v>
                </c:pt>
                <c:pt idx="2372">
                  <c:v>1.1112954068682079E-2</c:v>
                </c:pt>
                <c:pt idx="2373">
                  <c:v>1.0340037151600713E-2</c:v>
                </c:pt>
                <c:pt idx="2374">
                  <c:v>9.9661400900284362E-3</c:v>
                </c:pt>
                <c:pt idx="2375">
                  <c:v>9.6602671972196609E-3</c:v>
                </c:pt>
                <c:pt idx="2376">
                  <c:v>9.7482707753913499E-3</c:v>
                </c:pt>
                <c:pt idx="2377">
                  <c:v>1.0805891577780207E-2</c:v>
                </c:pt>
                <c:pt idx="2378">
                  <c:v>1.1023056890143688E-2</c:v>
                </c:pt>
                <c:pt idx="2379">
                  <c:v>1.0990192996313156E-2</c:v>
                </c:pt>
                <c:pt idx="2380">
                  <c:v>1.1404019015977686E-2</c:v>
                </c:pt>
                <c:pt idx="2381">
                  <c:v>1.1014289612722815E-2</c:v>
                </c:pt>
                <c:pt idx="2382">
                  <c:v>1.1924773519586344E-2</c:v>
                </c:pt>
                <c:pt idx="2383">
                  <c:v>1.1265159575287903E-2</c:v>
                </c:pt>
                <c:pt idx="2384">
                  <c:v>1.2168392322272889E-2</c:v>
                </c:pt>
                <c:pt idx="2385">
                  <c:v>1.1159370971948865E-2</c:v>
                </c:pt>
                <c:pt idx="2386">
                  <c:v>1.143015411056055E-2</c:v>
                </c:pt>
                <c:pt idx="2387">
                  <c:v>1.1322109636364203E-2</c:v>
                </c:pt>
                <c:pt idx="2388">
                  <c:v>1.0913783200540136E-2</c:v>
                </c:pt>
                <c:pt idx="2389">
                  <c:v>1.2560648210562514E-2</c:v>
                </c:pt>
                <c:pt idx="2390">
                  <c:v>1.349122656706617E-2</c:v>
                </c:pt>
                <c:pt idx="2391">
                  <c:v>1.1834700786827192E-2</c:v>
                </c:pt>
                <c:pt idx="2392">
                  <c:v>1.2740496224993214E-2</c:v>
                </c:pt>
                <c:pt idx="2393">
                  <c:v>1.3446250420857975E-2</c:v>
                </c:pt>
                <c:pt idx="2394">
                  <c:v>1.3529888143335477E-2</c:v>
                </c:pt>
                <c:pt idx="2395">
                  <c:v>1.2448686236245274E-2</c:v>
                </c:pt>
                <c:pt idx="2396">
                  <c:v>1.2518423177610505E-2</c:v>
                </c:pt>
                <c:pt idx="2397">
                  <c:v>1.2486336035214728E-2</c:v>
                </c:pt>
                <c:pt idx="2398">
                  <c:v>1.3266061844962977E-2</c:v>
                </c:pt>
                <c:pt idx="2399">
                  <c:v>1.1987493801588048E-2</c:v>
                </c:pt>
                <c:pt idx="2400">
                  <c:v>1.4223226529721966E-2</c:v>
                </c:pt>
                <c:pt idx="2401">
                  <c:v>1.2371848949921655E-2</c:v>
                </c:pt>
                <c:pt idx="2402">
                  <c:v>1.2451568675063182E-2</c:v>
                </c:pt>
                <c:pt idx="2403">
                  <c:v>1.2993419597947475E-2</c:v>
                </c:pt>
                <c:pt idx="2404">
                  <c:v>1.2836699590273677E-2</c:v>
                </c:pt>
                <c:pt idx="2405">
                  <c:v>1.3409020720078947E-2</c:v>
                </c:pt>
                <c:pt idx="2406">
                  <c:v>1.2990999994295607E-2</c:v>
                </c:pt>
                <c:pt idx="2407">
                  <c:v>1.2273597705895327E-2</c:v>
                </c:pt>
                <c:pt idx="2408">
                  <c:v>1.4504653010769575E-2</c:v>
                </c:pt>
                <c:pt idx="2409">
                  <c:v>1.1385702146673463E-2</c:v>
                </c:pt>
                <c:pt idx="2410">
                  <c:v>9.768182206290844E-3</c:v>
                </c:pt>
                <c:pt idx="2411">
                  <c:v>1.2001007016620545E-2</c:v>
                </c:pt>
                <c:pt idx="2412">
                  <c:v>1.072406280753853E-2</c:v>
                </c:pt>
                <c:pt idx="2413">
                  <c:v>1.0661191965504685E-2</c:v>
                </c:pt>
                <c:pt idx="2414">
                  <c:v>1.0993074879893858E-2</c:v>
                </c:pt>
                <c:pt idx="2415">
                  <c:v>1.0944576622564683E-2</c:v>
                </c:pt>
                <c:pt idx="2416">
                  <c:v>1.170942487119888E-2</c:v>
                </c:pt>
                <c:pt idx="2417">
                  <c:v>1.1923014884931889E-2</c:v>
                </c:pt>
                <c:pt idx="2418">
                  <c:v>1.190247311285963E-2</c:v>
                </c:pt>
                <c:pt idx="2419">
                  <c:v>1.1612101335566139E-2</c:v>
                </c:pt>
                <c:pt idx="2420">
                  <c:v>1.2949455066052034E-2</c:v>
                </c:pt>
                <c:pt idx="2421">
                  <c:v>1.1883575825560405E-2</c:v>
                </c:pt>
                <c:pt idx="2422">
                  <c:v>1.2186251574787515E-2</c:v>
                </c:pt>
                <c:pt idx="2423">
                  <c:v>1.0888682093534675E-2</c:v>
                </c:pt>
                <c:pt idx="2424">
                  <c:v>1.2063238888998172E-2</c:v>
                </c:pt>
                <c:pt idx="2425">
                  <c:v>1.0887126975706114E-2</c:v>
                </c:pt>
                <c:pt idx="2426">
                  <c:v>1.166328789872305E-2</c:v>
                </c:pt>
                <c:pt idx="2427">
                  <c:v>1.0384565836972871E-2</c:v>
                </c:pt>
                <c:pt idx="2428">
                  <c:v>1.0742683212306873E-2</c:v>
                </c:pt>
                <c:pt idx="2429">
                  <c:v>1.021710061225768E-2</c:v>
                </c:pt>
                <c:pt idx="2430">
                  <c:v>1.0708497608323738E-2</c:v>
                </c:pt>
                <c:pt idx="2431">
                  <c:v>1.0789903203852376E-2</c:v>
                </c:pt>
                <c:pt idx="2432">
                  <c:v>1.0509645593040006E-2</c:v>
                </c:pt>
                <c:pt idx="2433">
                  <c:v>1.0854422090045869E-2</c:v>
                </c:pt>
                <c:pt idx="2434">
                  <c:v>1.0771735404050273E-2</c:v>
                </c:pt>
                <c:pt idx="2435">
                  <c:v>1.1040752869750144E-2</c:v>
                </c:pt>
                <c:pt idx="2436">
                  <c:v>1.051651932991614E-2</c:v>
                </c:pt>
                <c:pt idx="2437">
                  <c:v>9.0273818584117108E-3</c:v>
                </c:pt>
                <c:pt idx="2438">
                  <c:v>8.486918618961033E-3</c:v>
                </c:pt>
                <c:pt idx="2439">
                  <c:v>8.1338137539047374E-3</c:v>
                </c:pt>
                <c:pt idx="2440">
                  <c:v>8.4529357917869866E-3</c:v>
                </c:pt>
                <c:pt idx="2441">
                  <c:v>8.526591784686061E-3</c:v>
                </c:pt>
                <c:pt idx="2442">
                  <c:v>9.2722016767560356E-3</c:v>
                </c:pt>
                <c:pt idx="2443">
                  <c:v>8.311260548992578E-3</c:v>
                </c:pt>
                <c:pt idx="2444">
                  <c:v>8.4354794870632171E-3</c:v>
                </c:pt>
                <c:pt idx="2445">
                  <c:v>8.1193104384053062E-3</c:v>
                </c:pt>
                <c:pt idx="2446">
                  <c:v>7.5442780463807315E-3</c:v>
                </c:pt>
                <c:pt idx="2447">
                  <c:v>5.0571494245023104E-3</c:v>
                </c:pt>
                <c:pt idx="2448">
                  <c:v>5.6956699152341389E-3</c:v>
                </c:pt>
                <c:pt idx="2449">
                  <c:v>5.1934076403234719E-3</c:v>
                </c:pt>
                <c:pt idx="2450">
                  <c:v>4.8695239597215181E-3</c:v>
                </c:pt>
                <c:pt idx="2451">
                  <c:v>4.9383845135859902E-3</c:v>
                </c:pt>
                <c:pt idx="2452">
                  <c:v>5.1476397486928203E-3</c:v>
                </c:pt>
                <c:pt idx="2453">
                  <c:v>6.0668180640093576E-3</c:v>
                </c:pt>
                <c:pt idx="2454">
                  <c:v>5.5757524003306634E-3</c:v>
                </c:pt>
                <c:pt idx="2455">
                  <c:v>5.414751202251108E-3</c:v>
                </c:pt>
                <c:pt idx="2456">
                  <c:v>6.0470576409583443E-3</c:v>
                </c:pt>
                <c:pt idx="2457">
                  <c:v>5.9440693812468394E-3</c:v>
                </c:pt>
                <c:pt idx="2458">
                  <c:v>6.5624376279916812E-3</c:v>
                </c:pt>
                <c:pt idx="2459">
                  <c:v>5.66910355437819E-3</c:v>
                </c:pt>
                <c:pt idx="2460">
                  <c:v>6.288913128241245E-3</c:v>
                </c:pt>
                <c:pt idx="2461">
                  <c:v>5.5720482154587546E-3</c:v>
                </c:pt>
                <c:pt idx="2462">
                  <c:v>4.4020320853029402E-3</c:v>
                </c:pt>
                <c:pt idx="2463">
                  <c:v>4.4725980010567514E-3</c:v>
                </c:pt>
                <c:pt idx="2464">
                  <c:v>5.0737460758334329E-3</c:v>
                </c:pt>
                <c:pt idx="2465">
                  <c:v>5.2567569752682E-3</c:v>
                </c:pt>
                <c:pt idx="2466">
                  <c:v>4.9535013896821831E-3</c:v>
                </c:pt>
                <c:pt idx="2467">
                  <c:v>4.9870221566655328E-3</c:v>
                </c:pt>
                <c:pt idx="2468">
                  <c:v>4.7441754299335356E-3</c:v>
                </c:pt>
                <c:pt idx="2469">
                  <c:v>4.5679150894459702E-3</c:v>
                </c:pt>
                <c:pt idx="2470">
                  <c:v>4.260190091041627E-3</c:v>
                </c:pt>
                <c:pt idx="2471">
                  <c:v>4.0026867347669687E-3</c:v>
                </c:pt>
                <c:pt idx="2472">
                  <c:v>3.3654525714408622E-3</c:v>
                </c:pt>
                <c:pt idx="2473">
                  <c:v>3.538562553619176E-3</c:v>
                </c:pt>
                <c:pt idx="2474">
                  <c:v>3.5207775971489255E-3</c:v>
                </c:pt>
                <c:pt idx="2475">
                  <c:v>3.0748988747092108E-3</c:v>
                </c:pt>
                <c:pt idx="2476">
                  <c:v>2.9060950819067605E-3</c:v>
                </c:pt>
                <c:pt idx="2477">
                  <c:v>2.7807439800490229E-3</c:v>
                </c:pt>
                <c:pt idx="2478">
                  <c:v>2.6692706351100024E-3</c:v>
                </c:pt>
                <c:pt idx="2479">
                  <c:v>2.4852546362799503E-3</c:v>
                </c:pt>
                <c:pt idx="2480">
                  <c:v>2.3215278715697954E-3</c:v>
                </c:pt>
                <c:pt idx="2481">
                  <c:v>2.0786568271455915E-3</c:v>
                </c:pt>
                <c:pt idx="2482">
                  <c:v>1.8413174712631293E-3</c:v>
                </c:pt>
                <c:pt idx="2483">
                  <c:v>1.581605962476077E-3</c:v>
                </c:pt>
                <c:pt idx="2484">
                  <c:v>1.2921603542620573E-3</c:v>
                </c:pt>
                <c:pt idx="2485">
                  <c:v>9.9209371611812757E-4</c:v>
                </c:pt>
                <c:pt idx="2486">
                  <c:v>6.8364014479380076E-4</c:v>
                </c:pt>
                <c:pt idx="2487">
                  <c:v>3.9646510189089257E-4</c:v>
                </c:pt>
                <c:pt idx="2488">
                  <c:v>1.4363135855149226E-4</c:v>
                </c:pt>
                <c:pt idx="2489">
                  <c:v>1.1815576470001365E-4</c:v>
                </c:pt>
                <c:pt idx="2490">
                  <c:v>4.1124186588090204E-4</c:v>
                </c:pt>
                <c:pt idx="2491">
                  <c:v>7.2687945864460303E-4</c:v>
                </c:pt>
                <c:pt idx="2492">
                  <c:v>9.6422794765108066E-4</c:v>
                </c:pt>
                <c:pt idx="2493">
                  <c:v>9.1377138531257879E-4</c:v>
                </c:pt>
                <c:pt idx="2494">
                  <c:v>3.8512535932486999E-4</c:v>
                </c:pt>
                <c:pt idx="2495">
                  <c:v>1.5030341022160551E-4</c:v>
                </c:pt>
                <c:pt idx="2496">
                  <c:v>5.0593858147107772E-4</c:v>
                </c:pt>
                <c:pt idx="2497">
                  <c:v>8.8892125205322864E-4</c:v>
                </c:pt>
                <c:pt idx="2498">
                  <c:v>1.2271159421745313E-3</c:v>
                </c:pt>
                <c:pt idx="2499">
                  <c:v>1.5388361620112085E-3</c:v>
                </c:pt>
                <c:pt idx="2500">
                  <c:v>1.8201877240264358E-3</c:v>
                </c:pt>
                <c:pt idx="2501">
                  <c:v>2.1155275424272961E-3</c:v>
                </c:pt>
                <c:pt idx="2502">
                  <c:v>2.3496574530500226E-3</c:v>
                </c:pt>
                <c:pt idx="2503">
                  <c:v>2.5516100483836644E-3</c:v>
                </c:pt>
                <c:pt idx="2504">
                  <c:v>2.4538765672265485E-3</c:v>
                </c:pt>
                <c:pt idx="2505">
                  <c:v>2.566063851775754E-3</c:v>
                </c:pt>
                <c:pt idx="2506">
                  <c:v>2.798669403560937E-3</c:v>
                </c:pt>
                <c:pt idx="2507">
                  <c:v>2.918199388741717E-3</c:v>
                </c:pt>
                <c:pt idx="2508">
                  <c:v>2.9146135909368896E-3</c:v>
                </c:pt>
                <c:pt idx="2509">
                  <c:v>3.1442558353756023E-3</c:v>
                </c:pt>
                <c:pt idx="2510">
                  <c:v>3.2685761268492239E-3</c:v>
                </c:pt>
                <c:pt idx="2511">
                  <c:v>3.2987676762496541E-3</c:v>
                </c:pt>
                <c:pt idx="2512">
                  <c:v>3.5031867610826632E-3</c:v>
                </c:pt>
                <c:pt idx="2513">
                  <c:v>3.2896870212959272E-3</c:v>
                </c:pt>
                <c:pt idx="2514">
                  <c:v>3.5467710530494713E-3</c:v>
                </c:pt>
                <c:pt idx="2515">
                  <c:v>3.768855864776008E-3</c:v>
                </c:pt>
                <c:pt idx="2516">
                  <c:v>4.0729338953419776E-3</c:v>
                </c:pt>
                <c:pt idx="2517">
                  <c:v>3.9755573976656619E-3</c:v>
                </c:pt>
                <c:pt idx="2518">
                  <c:v>4.4678350080171623E-3</c:v>
                </c:pt>
                <c:pt idx="2519">
                  <c:v>4.6204426102166157E-3</c:v>
                </c:pt>
                <c:pt idx="2520">
                  <c:v>4.301596979818639E-3</c:v>
                </c:pt>
                <c:pt idx="2521">
                  <c:v>4.4263932356451118E-3</c:v>
                </c:pt>
                <c:pt idx="2522">
                  <c:v>4.3385396547854531E-3</c:v>
                </c:pt>
                <c:pt idx="2523">
                  <c:v>4.3473952325929514E-3</c:v>
                </c:pt>
                <c:pt idx="2524">
                  <c:v>4.2317039092295283E-3</c:v>
                </c:pt>
                <c:pt idx="2525">
                  <c:v>4.5757008968711444E-3</c:v>
                </c:pt>
                <c:pt idx="2526">
                  <c:v>4.3797386935215633E-3</c:v>
                </c:pt>
                <c:pt idx="2527">
                  <c:v>4.5403181606348767E-3</c:v>
                </c:pt>
                <c:pt idx="2528">
                  <c:v>4.3169183181191824E-3</c:v>
                </c:pt>
                <c:pt idx="2529">
                  <c:v>4.7667597257870873E-3</c:v>
                </c:pt>
                <c:pt idx="2530">
                  <c:v>4.6557417013945619E-3</c:v>
                </c:pt>
                <c:pt idx="2531">
                  <c:v>5.353901093395644E-3</c:v>
                </c:pt>
                <c:pt idx="2532">
                  <c:v>4.9276492751823796E-3</c:v>
                </c:pt>
                <c:pt idx="2533">
                  <c:v>5.8129673424730114E-3</c:v>
                </c:pt>
                <c:pt idx="2534">
                  <c:v>5.3302119985317821E-3</c:v>
                </c:pt>
                <c:pt idx="2535">
                  <c:v>5.9066919656308231E-3</c:v>
                </c:pt>
                <c:pt idx="2536">
                  <c:v>5.4179780893878655E-3</c:v>
                </c:pt>
                <c:pt idx="2537">
                  <c:v>5.4245535256458813E-3</c:v>
                </c:pt>
                <c:pt idx="2538">
                  <c:v>5.531493062523451E-3</c:v>
                </c:pt>
                <c:pt idx="2539">
                  <c:v>5.9979513375371732E-3</c:v>
                </c:pt>
                <c:pt idx="2540">
                  <c:v>5.9668866703385982E-3</c:v>
                </c:pt>
                <c:pt idx="2541">
                  <c:v>5.7492372839010328E-3</c:v>
                </c:pt>
                <c:pt idx="2542">
                  <c:v>5.8658842107416525E-3</c:v>
                </c:pt>
                <c:pt idx="2543">
                  <c:v>6.2471580271745465E-3</c:v>
                </c:pt>
                <c:pt idx="2544">
                  <c:v>6.3871924202239996E-3</c:v>
                </c:pt>
                <c:pt idx="2545">
                  <c:v>6.6636205200422674E-3</c:v>
                </c:pt>
                <c:pt idx="2546">
                  <c:v>6.5808216173350604E-3</c:v>
                </c:pt>
                <c:pt idx="2547">
                  <c:v>6.7697724324667806E-3</c:v>
                </c:pt>
                <c:pt idx="2548">
                  <c:v>6.9937969184412857E-3</c:v>
                </c:pt>
                <c:pt idx="2549">
                  <c:v>5.6347621165158341E-3</c:v>
                </c:pt>
                <c:pt idx="2550">
                  <c:v>4.685437578056049E-3</c:v>
                </c:pt>
                <c:pt idx="2551">
                  <c:v>4.8401433945175669E-3</c:v>
                </c:pt>
                <c:pt idx="2552">
                  <c:v>5.689643753821548E-3</c:v>
                </c:pt>
                <c:pt idx="2553">
                  <c:v>6.3359826785067365E-3</c:v>
                </c:pt>
                <c:pt idx="2554">
                  <c:v>6.0978635481624592E-3</c:v>
                </c:pt>
                <c:pt idx="2555">
                  <c:v>5.7120103963211747E-3</c:v>
                </c:pt>
                <c:pt idx="2556">
                  <c:v>4.8904545809044285E-3</c:v>
                </c:pt>
                <c:pt idx="2557">
                  <c:v>4.9353879750596071E-3</c:v>
                </c:pt>
                <c:pt idx="2558">
                  <c:v>5.322895514861265E-3</c:v>
                </c:pt>
                <c:pt idx="2559">
                  <c:v>5.4953160967551673E-3</c:v>
                </c:pt>
                <c:pt idx="2560">
                  <c:v>5.5519342441617478E-3</c:v>
                </c:pt>
                <c:pt idx="2561">
                  <c:v>5.775114797693358E-3</c:v>
                </c:pt>
                <c:pt idx="2562">
                  <c:v>5.6510232906303278E-3</c:v>
                </c:pt>
                <c:pt idx="2563">
                  <c:v>6.0232466791370811E-3</c:v>
                </c:pt>
                <c:pt idx="2564">
                  <c:v>6.014137838176602E-3</c:v>
                </c:pt>
                <c:pt idx="2565">
                  <c:v>6.4942433765642323E-3</c:v>
                </c:pt>
                <c:pt idx="2566">
                  <c:v>6.1399723407116477E-3</c:v>
                </c:pt>
                <c:pt idx="2567">
                  <c:v>6.5844481721496189E-3</c:v>
                </c:pt>
                <c:pt idx="2568">
                  <c:v>7.1981764113461383E-3</c:v>
                </c:pt>
                <c:pt idx="2569">
                  <c:v>7.1680216166362647E-3</c:v>
                </c:pt>
                <c:pt idx="2570">
                  <c:v>7.1893724156619054E-3</c:v>
                </c:pt>
                <c:pt idx="2571">
                  <c:v>6.9322453481952895E-3</c:v>
                </c:pt>
                <c:pt idx="2572">
                  <c:v>7.5520244591131512E-3</c:v>
                </c:pt>
                <c:pt idx="2573">
                  <c:v>7.1115782229968002E-3</c:v>
                </c:pt>
                <c:pt idx="2574">
                  <c:v>7.157466671014457E-3</c:v>
                </c:pt>
                <c:pt idx="2575">
                  <c:v>6.8252705773533965E-3</c:v>
                </c:pt>
                <c:pt idx="2576">
                  <c:v>6.6030417457259597E-3</c:v>
                </c:pt>
                <c:pt idx="2577">
                  <c:v>7.205849455191116E-3</c:v>
                </c:pt>
                <c:pt idx="2578">
                  <c:v>7.5220788010748113E-3</c:v>
                </c:pt>
                <c:pt idx="2579">
                  <c:v>6.8824504559782942E-3</c:v>
                </c:pt>
                <c:pt idx="2580">
                  <c:v>6.8934257253997541E-3</c:v>
                </c:pt>
                <c:pt idx="2581">
                  <c:v>7.8164847881885997E-3</c:v>
                </c:pt>
                <c:pt idx="2582">
                  <c:v>6.76262959152827E-3</c:v>
                </c:pt>
                <c:pt idx="2583">
                  <c:v>8.7271208981399891E-3</c:v>
                </c:pt>
                <c:pt idx="2584">
                  <c:v>7.4498380531882232E-3</c:v>
                </c:pt>
                <c:pt idx="2585">
                  <c:v>7.9181062995305595E-3</c:v>
                </c:pt>
                <c:pt idx="2586">
                  <c:v>8.5396633867902763E-3</c:v>
                </c:pt>
                <c:pt idx="2587">
                  <c:v>8.3197683244244855E-3</c:v>
                </c:pt>
                <c:pt idx="2588">
                  <c:v>8.4637495723785053E-3</c:v>
                </c:pt>
                <c:pt idx="2589">
                  <c:v>9.0540370752864811E-3</c:v>
                </c:pt>
                <c:pt idx="2590">
                  <c:v>9.6066074692838042E-3</c:v>
                </c:pt>
                <c:pt idx="2591">
                  <c:v>1.0099523753481757E-2</c:v>
                </c:pt>
                <c:pt idx="2592">
                  <c:v>9.6598353861421325E-3</c:v>
                </c:pt>
                <c:pt idx="2593">
                  <c:v>1.0022790932956382E-2</c:v>
                </c:pt>
                <c:pt idx="2594">
                  <c:v>9.3304672628197558E-3</c:v>
                </c:pt>
                <c:pt idx="2595">
                  <c:v>1.1345060939030017E-2</c:v>
                </c:pt>
                <c:pt idx="2596">
                  <c:v>9.0659115096438075E-3</c:v>
                </c:pt>
                <c:pt idx="2597">
                  <c:v>1.1314292869785223E-2</c:v>
                </c:pt>
                <c:pt idx="2598">
                  <c:v>1.0618742888687764E-2</c:v>
                </c:pt>
                <c:pt idx="2599">
                  <c:v>1.0472661768720918E-2</c:v>
                </c:pt>
                <c:pt idx="2600">
                  <c:v>1.1219198283643685E-2</c:v>
                </c:pt>
                <c:pt idx="2601">
                  <c:v>1.1109667234653803E-2</c:v>
                </c:pt>
                <c:pt idx="2602">
                  <c:v>9.3646774683654264E-3</c:v>
                </c:pt>
                <c:pt idx="2603">
                  <c:v>6.9608798671476286E-3</c:v>
                </c:pt>
                <c:pt idx="2604">
                  <c:v>9.191186320993746E-3</c:v>
                </c:pt>
                <c:pt idx="2605">
                  <c:v>8.6019118480420292E-3</c:v>
                </c:pt>
                <c:pt idx="2606">
                  <c:v>1.0715528306096098E-2</c:v>
                </c:pt>
                <c:pt idx="2607">
                  <c:v>1.0285197247430402E-2</c:v>
                </c:pt>
                <c:pt idx="2608">
                  <c:v>1.020590949856418E-2</c:v>
                </c:pt>
                <c:pt idx="2609">
                  <c:v>8.1761619486698574E-3</c:v>
                </c:pt>
                <c:pt idx="2610">
                  <c:v>8.6485441052944444E-3</c:v>
                </c:pt>
                <c:pt idx="2611">
                  <c:v>8.8262095504439402E-3</c:v>
                </c:pt>
                <c:pt idx="2612">
                  <c:v>1.0657724137032063E-2</c:v>
                </c:pt>
                <c:pt idx="2613">
                  <c:v>9.8194787052419564E-3</c:v>
                </c:pt>
                <c:pt idx="2614">
                  <c:v>1.0189112498687225E-2</c:v>
                </c:pt>
                <c:pt idx="2615">
                  <c:v>1.0260181879582256E-2</c:v>
                </c:pt>
                <c:pt idx="2616">
                  <c:v>1.0696151509016816E-2</c:v>
                </c:pt>
                <c:pt idx="2617">
                  <c:v>9.9858607744234829E-3</c:v>
                </c:pt>
                <c:pt idx="2618">
                  <c:v>1.1159023402582662E-2</c:v>
                </c:pt>
                <c:pt idx="2619">
                  <c:v>1.0393002010473109E-2</c:v>
                </c:pt>
                <c:pt idx="2620">
                  <c:v>1.2242461083777198E-2</c:v>
                </c:pt>
                <c:pt idx="2621">
                  <c:v>1.1363199894505916E-2</c:v>
                </c:pt>
                <c:pt idx="2622">
                  <c:v>1.1286878871381903E-2</c:v>
                </c:pt>
                <c:pt idx="2623">
                  <c:v>1.3834099303339713E-2</c:v>
                </c:pt>
                <c:pt idx="2624">
                  <c:v>1.3067596321014117E-2</c:v>
                </c:pt>
                <c:pt idx="2625">
                  <c:v>1.3547733499272753E-2</c:v>
                </c:pt>
                <c:pt idx="2626">
                  <c:v>1.2303978069968368E-2</c:v>
                </c:pt>
                <c:pt idx="2627">
                  <c:v>1.2643228469789469E-2</c:v>
                </c:pt>
                <c:pt idx="2628">
                  <c:v>1.2489642954298602E-2</c:v>
                </c:pt>
                <c:pt idx="2629">
                  <c:v>1.1562512656460246E-2</c:v>
                </c:pt>
                <c:pt idx="2630">
                  <c:v>1.2114917412567792E-2</c:v>
                </c:pt>
                <c:pt idx="2631">
                  <c:v>1.2892253786277482E-2</c:v>
                </c:pt>
                <c:pt idx="2632">
                  <c:v>1.1970369900925468E-2</c:v>
                </c:pt>
                <c:pt idx="2633">
                  <c:v>1.2820323281022283E-2</c:v>
                </c:pt>
                <c:pt idx="2634">
                  <c:v>1.3304788140401088E-2</c:v>
                </c:pt>
                <c:pt idx="2635">
                  <c:v>1.250902396190667E-2</c:v>
                </c:pt>
                <c:pt idx="2636">
                  <c:v>1.4740049739415232E-2</c:v>
                </c:pt>
                <c:pt idx="2637">
                  <c:v>1.3799549102085844E-2</c:v>
                </c:pt>
                <c:pt idx="2638">
                  <c:v>1.4884207118492259E-2</c:v>
                </c:pt>
                <c:pt idx="2639">
                  <c:v>1.271701753616575E-2</c:v>
                </c:pt>
                <c:pt idx="2640">
                  <c:v>1.5015342518765058E-2</c:v>
                </c:pt>
                <c:pt idx="2641">
                  <c:v>1.5362599245642669E-2</c:v>
                </c:pt>
                <c:pt idx="2642">
                  <c:v>1.4895120094886461E-2</c:v>
                </c:pt>
                <c:pt idx="2643">
                  <c:v>1.6242976482458812E-2</c:v>
                </c:pt>
                <c:pt idx="2644">
                  <c:v>1.6961897193697992E-2</c:v>
                </c:pt>
                <c:pt idx="2645">
                  <c:v>1.5852703140509239E-2</c:v>
                </c:pt>
                <c:pt idx="2646">
                  <c:v>1.704038925753391E-2</c:v>
                </c:pt>
                <c:pt idx="2647">
                  <c:v>1.6707039535004711E-2</c:v>
                </c:pt>
                <c:pt idx="2648">
                  <c:v>1.8490557960713694E-2</c:v>
                </c:pt>
                <c:pt idx="2649">
                  <c:v>1.6622004846266351E-2</c:v>
                </c:pt>
                <c:pt idx="2650">
                  <c:v>1.8180717433567934E-2</c:v>
                </c:pt>
                <c:pt idx="2651">
                  <c:v>1.7068178107048131E-2</c:v>
                </c:pt>
                <c:pt idx="2652">
                  <c:v>1.9941514443153036E-2</c:v>
                </c:pt>
                <c:pt idx="2653">
                  <c:v>1.8216413221378867E-2</c:v>
                </c:pt>
                <c:pt idx="2654">
                  <c:v>2.0057039159076102E-2</c:v>
                </c:pt>
                <c:pt idx="2655">
                  <c:v>1.9957527300614362E-2</c:v>
                </c:pt>
                <c:pt idx="2656">
                  <c:v>1.7866584880119617E-2</c:v>
                </c:pt>
                <c:pt idx="2657">
                  <c:v>1.447400532291206E-2</c:v>
                </c:pt>
                <c:pt idx="2658">
                  <c:v>1.8501886314917317E-2</c:v>
                </c:pt>
                <c:pt idx="2659">
                  <c:v>1.6399251484863368E-2</c:v>
                </c:pt>
                <c:pt idx="2660">
                  <c:v>1.7822573917242603E-2</c:v>
                </c:pt>
                <c:pt idx="2661">
                  <c:v>1.9248017737009793E-2</c:v>
                </c:pt>
                <c:pt idx="2662">
                  <c:v>1.6482719059394871E-2</c:v>
                </c:pt>
                <c:pt idx="2663">
                  <c:v>1.5110994419998802E-2</c:v>
                </c:pt>
                <c:pt idx="2664">
                  <c:v>1.5464694575071438E-2</c:v>
                </c:pt>
                <c:pt idx="2665">
                  <c:v>1.5496295857330346E-2</c:v>
                </c:pt>
                <c:pt idx="2666">
                  <c:v>1.8780831715078071E-2</c:v>
                </c:pt>
                <c:pt idx="2667">
                  <c:v>1.7576893886228958E-2</c:v>
                </c:pt>
                <c:pt idx="2668">
                  <c:v>1.7408189904740842E-2</c:v>
                </c:pt>
                <c:pt idx="2669">
                  <c:v>1.8824795171292003E-2</c:v>
                </c:pt>
                <c:pt idx="2670">
                  <c:v>1.9282669320254051E-2</c:v>
                </c:pt>
                <c:pt idx="2671">
                  <c:v>2.0700896856038178E-2</c:v>
                </c:pt>
                <c:pt idx="2672">
                  <c:v>1.9005858610581582E-2</c:v>
                </c:pt>
                <c:pt idx="2673">
                  <c:v>2.018897187047802E-2</c:v>
                </c:pt>
                <c:pt idx="2674">
                  <c:v>2.0636560030378625E-2</c:v>
                </c:pt>
                <c:pt idx="2675">
                  <c:v>2.1341669716463712E-2</c:v>
                </c:pt>
                <c:pt idx="2676">
                  <c:v>2.2241466025508524E-2</c:v>
                </c:pt>
                <c:pt idx="2677">
                  <c:v>2.258492477057028E-2</c:v>
                </c:pt>
                <c:pt idx="2678">
                  <c:v>2.4441016170376195E-2</c:v>
                </c:pt>
                <c:pt idx="2679">
                  <c:v>2.6007323177500419E-2</c:v>
                </c:pt>
                <c:pt idx="2680">
                  <c:v>2.2214404405535772E-2</c:v>
                </c:pt>
                <c:pt idx="2681">
                  <c:v>2.4070526233615119E-2</c:v>
                </c:pt>
                <c:pt idx="2682">
                  <c:v>2.5598088075105243E-2</c:v>
                </c:pt>
                <c:pt idx="2683">
                  <c:v>2.6264802195338412E-2</c:v>
                </c:pt>
                <c:pt idx="2684">
                  <c:v>2.2646815755780338E-2</c:v>
                </c:pt>
                <c:pt idx="2685">
                  <c:v>2.574204266602299E-2</c:v>
                </c:pt>
                <c:pt idx="2686">
                  <c:v>1.8008315191738369E-2</c:v>
                </c:pt>
                <c:pt idx="2687">
                  <c:v>1.6880815169439862E-2</c:v>
                </c:pt>
                <c:pt idx="2688">
                  <c:v>2.0481723085794434E-2</c:v>
                </c:pt>
                <c:pt idx="2689">
                  <c:v>2.0199414027168704E-2</c:v>
                </c:pt>
                <c:pt idx="2690">
                  <c:v>2.3449397954541915E-2</c:v>
                </c:pt>
                <c:pt idx="2691">
                  <c:v>1.7231930833318511E-2</c:v>
                </c:pt>
                <c:pt idx="2692">
                  <c:v>2.5471373940074316E-2</c:v>
                </c:pt>
                <c:pt idx="2693">
                  <c:v>2.2607859051126073E-2</c:v>
                </c:pt>
                <c:pt idx="2694">
                  <c:v>2.6737097706730852E-2</c:v>
                </c:pt>
                <c:pt idx="2695">
                  <c:v>2.249835742581761E-2</c:v>
                </c:pt>
                <c:pt idx="2696">
                  <c:v>2.0681093723675062E-2</c:v>
                </c:pt>
                <c:pt idx="2697">
                  <c:v>2.70334610800879E-2</c:v>
                </c:pt>
                <c:pt idx="2698">
                  <c:v>2.3924717947461888E-2</c:v>
                </c:pt>
                <c:pt idx="2699">
                  <c:v>2.5496047035823741E-2</c:v>
                </c:pt>
                <c:pt idx="2700">
                  <c:v>2.5041774728596044E-2</c:v>
                </c:pt>
                <c:pt idx="2701">
                  <c:v>2.1803122479777642E-2</c:v>
                </c:pt>
                <c:pt idx="2702">
                  <c:v>2.6043109130151676E-2</c:v>
                </c:pt>
                <c:pt idx="2703">
                  <c:v>2.6567539257446808E-2</c:v>
                </c:pt>
                <c:pt idx="2704">
                  <c:v>2.2433565823027087E-2</c:v>
                </c:pt>
                <c:pt idx="2705">
                  <c:v>2.739437723117339E-2</c:v>
                </c:pt>
                <c:pt idx="2706">
                  <c:v>2.6469903367158557E-2</c:v>
                </c:pt>
                <c:pt idx="2707">
                  <c:v>2.8220466452822342E-2</c:v>
                </c:pt>
                <c:pt idx="2708">
                  <c:v>2.5962967798131748E-2</c:v>
                </c:pt>
                <c:pt idx="2709">
                  <c:v>2.510291511112904E-2</c:v>
                </c:pt>
                <c:pt idx="2710">
                  <c:v>2.7405954084060567E-2</c:v>
                </c:pt>
                <c:pt idx="2711">
                  <c:v>2.6669216829462775E-2</c:v>
                </c:pt>
                <c:pt idx="2712">
                  <c:v>2.9147797648177737E-2</c:v>
                </c:pt>
                <c:pt idx="2713">
                  <c:v>2.5737390254459841E-2</c:v>
                </c:pt>
                <c:pt idx="2714">
                  <c:v>2.6996223347561171E-2</c:v>
                </c:pt>
                <c:pt idx="2715">
                  <c:v>3.5321203898748557E-2</c:v>
                </c:pt>
                <c:pt idx="2716">
                  <c:v>2.8787532244118178E-2</c:v>
                </c:pt>
                <c:pt idx="2717">
                  <c:v>3.2021285932686529E-2</c:v>
                </c:pt>
                <c:pt idx="2718">
                  <c:v>2.4114783630549811E-2</c:v>
                </c:pt>
                <c:pt idx="2719">
                  <c:v>2.725780641692015E-2</c:v>
                </c:pt>
                <c:pt idx="2720">
                  <c:v>2.3683102005488031E-2</c:v>
                </c:pt>
                <c:pt idx="2721">
                  <c:v>2.3841788695079733E-2</c:v>
                </c:pt>
                <c:pt idx="2722">
                  <c:v>2.8207908068212533E-2</c:v>
                </c:pt>
                <c:pt idx="2723">
                  <c:v>2.8765033927398105E-2</c:v>
                </c:pt>
                <c:pt idx="2724">
                  <c:v>3.0987944500309065E-2</c:v>
                </c:pt>
                <c:pt idx="2725">
                  <c:v>2.7181200191531491E-2</c:v>
                </c:pt>
                <c:pt idx="2726">
                  <c:v>3.1678048744691406E-2</c:v>
                </c:pt>
                <c:pt idx="2727">
                  <c:v>3.1803185078694403E-2</c:v>
                </c:pt>
                <c:pt idx="2728">
                  <c:v>3.2043102698699283E-2</c:v>
                </c:pt>
                <c:pt idx="2729">
                  <c:v>3.2745422609675036E-2</c:v>
                </c:pt>
                <c:pt idx="2730">
                  <c:v>3.6814256935264154E-2</c:v>
                </c:pt>
                <c:pt idx="2731">
                  <c:v>3.6148139665577318E-2</c:v>
                </c:pt>
                <c:pt idx="2732">
                  <c:v>3.5234342550506462E-2</c:v>
                </c:pt>
                <c:pt idx="2733">
                  <c:v>3.5869634070699749E-2</c:v>
                </c:pt>
                <c:pt idx="2734">
                  <c:v>2.4030259912722719E-2</c:v>
                </c:pt>
                <c:pt idx="2735">
                  <c:v>3.0227940631412674E-2</c:v>
                </c:pt>
                <c:pt idx="2736">
                  <c:v>3.106672833300041E-2</c:v>
                </c:pt>
                <c:pt idx="2737">
                  <c:v>3.0794354961411693E-2</c:v>
                </c:pt>
                <c:pt idx="2738">
                  <c:v>2.8397124607795157E-2</c:v>
                </c:pt>
                <c:pt idx="2739">
                  <c:v>3.9689699806686934E-2</c:v>
                </c:pt>
                <c:pt idx="2740">
                  <c:v>3.2705053025337237E-2</c:v>
                </c:pt>
                <c:pt idx="2741">
                  <c:v>3.7156116320605552E-2</c:v>
                </c:pt>
                <c:pt idx="2742">
                  <c:v>3.4807943565000242E-2</c:v>
                </c:pt>
                <c:pt idx="2743">
                  <c:v>4.0249482917746854E-2</c:v>
                </c:pt>
                <c:pt idx="2744">
                  <c:v>3.105764219577033E-2</c:v>
                </c:pt>
                <c:pt idx="2745">
                  <c:v>3.9794088979109764E-2</c:v>
                </c:pt>
                <c:pt idx="2746">
                  <c:v>3.0734105721782916E-2</c:v>
                </c:pt>
                <c:pt idx="2747">
                  <c:v>2.9655096402183095E-2</c:v>
                </c:pt>
                <c:pt idx="2748">
                  <c:v>1.7678061752493434E-2</c:v>
                </c:pt>
                <c:pt idx="2749">
                  <c:v>1.1898559214936225E-2</c:v>
                </c:pt>
                <c:pt idx="2750">
                  <c:v>2.1009516990816414E-2</c:v>
                </c:pt>
                <c:pt idx="2751">
                  <c:v>2.1065528473742934E-2</c:v>
                </c:pt>
                <c:pt idx="2752">
                  <c:v>2.1410933729028841E-2</c:v>
                </c:pt>
                <c:pt idx="2753">
                  <c:v>1.7932158858271405E-2</c:v>
                </c:pt>
                <c:pt idx="2754">
                  <c:v>1.9656158312408394E-2</c:v>
                </c:pt>
                <c:pt idx="2755">
                  <c:v>1.5806433770249713E-2</c:v>
                </c:pt>
                <c:pt idx="2756">
                  <c:v>1.7305341754814373E-2</c:v>
                </c:pt>
                <c:pt idx="2757">
                  <c:v>1.3887802056262796E-2</c:v>
                </c:pt>
                <c:pt idx="2758">
                  <c:v>5.2166717623637043E-3</c:v>
                </c:pt>
                <c:pt idx="2759">
                  <c:v>6.9447547718543287E-3</c:v>
                </c:pt>
                <c:pt idx="2760">
                  <c:v>6.0619744108771027E-3</c:v>
                </c:pt>
                <c:pt idx="2761">
                  <c:v>5.0342196968424045E-3</c:v>
                </c:pt>
                <c:pt idx="2762">
                  <c:v>5.8061560028021359E-3</c:v>
                </c:pt>
                <c:pt idx="2763">
                  <c:v>6.7617738578144614E-3</c:v>
                </c:pt>
                <c:pt idx="2764">
                  <c:v>6.8440117431919512E-3</c:v>
                </c:pt>
                <c:pt idx="2765">
                  <c:v>8.5513060903869165E-3</c:v>
                </c:pt>
                <c:pt idx="2766">
                  <c:v>8.5435736210280801E-3</c:v>
                </c:pt>
                <c:pt idx="2767">
                  <c:v>6.9341232560880435E-3</c:v>
                </c:pt>
                <c:pt idx="2768">
                  <c:v>7.5114995977134478E-3</c:v>
                </c:pt>
                <c:pt idx="2769">
                  <c:v>9.4442735157221729E-3</c:v>
                </c:pt>
                <c:pt idx="2770">
                  <c:v>7.8939839495430555E-3</c:v>
                </c:pt>
                <c:pt idx="2771">
                  <c:v>9.0643587377057747E-3</c:v>
                </c:pt>
                <c:pt idx="2772">
                  <c:v>1.2741183556771687E-2</c:v>
                </c:pt>
                <c:pt idx="2773">
                  <c:v>1.0494439641237731E-2</c:v>
                </c:pt>
                <c:pt idx="2774">
                  <c:v>5.2005655973337249E-3</c:v>
                </c:pt>
                <c:pt idx="2775">
                  <c:v>6.7273545397502103E-3</c:v>
                </c:pt>
                <c:pt idx="2776">
                  <c:v>6.7447453643750552E-3</c:v>
                </c:pt>
                <c:pt idx="2777">
                  <c:v>9.4548246370158833E-3</c:v>
                </c:pt>
                <c:pt idx="2778">
                  <c:v>9.3322477281898124E-3</c:v>
                </c:pt>
                <c:pt idx="2779">
                  <c:v>9.2222129799057646E-3</c:v>
                </c:pt>
                <c:pt idx="2780">
                  <c:v>9.893091849603108E-3</c:v>
                </c:pt>
                <c:pt idx="2781">
                  <c:v>8.316747536794622E-3</c:v>
                </c:pt>
                <c:pt idx="2782">
                  <c:v>9.6319291801281858E-3</c:v>
                </c:pt>
                <c:pt idx="2783">
                  <c:v>6.8083521310029725E-3</c:v>
                </c:pt>
                <c:pt idx="2784">
                  <c:v>7.1395868786039447E-3</c:v>
                </c:pt>
                <c:pt idx="2785">
                  <c:v>6.7330518838235529E-3</c:v>
                </c:pt>
                <c:pt idx="2786">
                  <c:v>4.3800459604955147E-3</c:v>
                </c:pt>
                <c:pt idx="2787">
                  <c:v>6.0230174664251618E-3</c:v>
                </c:pt>
                <c:pt idx="2788">
                  <c:v>7.1930960827754631E-3</c:v>
                </c:pt>
                <c:pt idx="2789">
                  <c:v>5.7599866321438589E-3</c:v>
                </c:pt>
                <c:pt idx="2790">
                  <c:v>5.3445994701089138E-3</c:v>
                </c:pt>
                <c:pt idx="2791">
                  <c:v>5.107788159029342E-3</c:v>
                </c:pt>
                <c:pt idx="2792">
                  <c:v>5.6793682292658586E-3</c:v>
                </c:pt>
                <c:pt idx="2793">
                  <c:v>5.0969024194344762E-3</c:v>
                </c:pt>
                <c:pt idx="2794">
                  <c:v>6.0836203439548304E-3</c:v>
                </c:pt>
                <c:pt idx="2795">
                  <c:v>5.4506343833029512E-3</c:v>
                </c:pt>
                <c:pt idx="2796">
                  <c:v>5.778614555666646E-3</c:v>
                </c:pt>
                <c:pt idx="2797">
                  <c:v>6.8981388107020262E-3</c:v>
                </c:pt>
                <c:pt idx="2798">
                  <c:v>6.1418620724547875E-3</c:v>
                </c:pt>
                <c:pt idx="2799">
                  <c:v>7.1189105285427347E-3</c:v>
                </c:pt>
                <c:pt idx="2800">
                  <c:v>5.8872601051617327E-3</c:v>
                </c:pt>
                <c:pt idx="2801">
                  <c:v>6.6971047118935412E-3</c:v>
                </c:pt>
                <c:pt idx="2802">
                  <c:v>6.3641902565071823E-3</c:v>
                </c:pt>
                <c:pt idx="2803">
                  <c:v>6.9927871367708875E-3</c:v>
                </c:pt>
                <c:pt idx="2804">
                  <c:v>7.2345413284436513E-3</c:v>
                </c:pt>
                <c:pt idx="2805">
                  <c:v>6.8114597230228861E-3</c:v>
                </c:pt>
                <c:pt idx="2806">
                  <c:v>6.7186880090162196E-3</c:v>
                </c:pt>
                <c:pt idx="2807">
                  <c:v>7.930658200483014E-3</c:v>
                </c:pt>
                <c:pt idx="2808">
                  <c:v>8.3901018469569495E-3</c:v>
                </c:pt>
                <c:pt idx="2809">
                  <c:v>9.4825725587477459E-3</c:v>
                </c:pt>
                <c:pt idx="2810">
                  <c:v>6.6346921817779956E-3</c:v>
                </c:pt>
                <c:pt idx="2811">
                  <c:v>7.351841763316852E-3</c:v>
                </c:pt>
                <c:pt idx="2812">
                  <c:v>7.1683367885972144E-3</c:v>
                </c:pt>
                <c:pt idx="2813">
                  <c:v>6.2533899289580596E-3</c:v>
                </c:pt>
                <c:pt idx="2814">
                  <c:v>5.0405544635105668E-3</c:v>
                </c:pt>
                <c:pt idx="2815">
                  <c:v>4.2544097175489159E-3</c:v>
                </c:pt>
                <c:pt idx="2816">
                  <c:v>5.1302083691483246E-3</c:v>
                </c:pt>
                <c:pt idx="2817">
                  <c:v>5.2759579113681419E-3</c:v>
                </c:pt>
                <c:pt idx="2818">
                  <c:v>5.5983963616551462E-3</c:v>
                </c:pt>
                <c:pt idx="2819">
                  <c:v>6.0840344191866631E-3</c:v>
                </c:pt>
                <c:pt idx="2820">
                  <c:v>8.1556180607889189E-3</c:v>
                </c:pt>
                <c:pt idx="2821">
                  <c:v>5.4933310412063844E-3</c:v>
                </c:pt>
                <c:pt idx="2822">
                  <c:v>4.1470679439627751E-3</c:v>
                </c:pt>
                <c:pt idx="2823">
                  <c:v>4.520888073674254E-3</c:v>
                </c:pt>
                <c:pt idx="2824">
                  <c:v>4.5658874462933827E-3</c:v>
                </c:pt>
                <c:pt idx="2825">
                  <c:v>5.071310363473182E-3</c:v>
                </c:pt>
                <c:pt idx="2826">
                  <c:v>4.9284866538723557E-3</c:v>
                </c:pt>
                <c:pt idx="2827">
                  <c:v>4.9259885249416883E-3</c:v>
                </c:pt>
                <c:pt idx="2828">
                  <c:v>5.2434657808202723E-3</c:v>
                </c:pt>
                <c:pt idx="2829">
                  <c:v>5.3121337107423557E-3</c:v>
                </c:pt>
                <c:pt idx="2830">
                  <c:v>5.631652985012941E-3</c:v>
                </c:pt>
                <c:pt idx="2831">
                  <c:v>5.39046721690327E-3</c:v>
                </c:pt>
                <c:pt idx="2832">
                  <c:v>5.905932314260301E-3</c:v>
                </c:pt>
                <c:pt idx="2833">
                  <c:v>6.2608470173000233E-3</c:v>
                </c:pt>
                <c:pt idx="2834">
                  <c:v>5.9667449733250598E-3</c:v>
                </c:pt>
                <c:pt idx="2835">
                  <c:v>5.4284603414814026E-3</c:v>
                </c:pt>
                <c:pt idx="2836">
                  <c:v>5.7113493869592339E-3</c:v>
                </c:pt>
                <c:pt idx="2837">
                  <c:v>5.9627904780341755E-3</c:v>
                </c:pt>
                <c:pt idx="2838">
                  <c:v>5.9518807982255877E-3</c:v>
                </c:pt>
                <c:pt idx="2839">
                  <c:v>5.6057846735737948E-3</c:v>
                </c:pt>
                <c:pt idx="2840">
                  <c:v>6.3241805074331255E-3</c:v>
                </c:pt>
                <c:pt idx="2841">
                  <c:v>6.1671580514129519E-3</c:v>
                </c:pt>
                <c:pt idx="2842">
                  <c:v>6.3516727936716406E-3</c:v>
                </c:pt>
                <c:pt idx="2843">
                  <c:v>5.640870366709491E-3</c:v>
                </c:pt>
                <c:pt idx="2844">
                  <c:v>6.1173956747383792E-3</c:v>
                </c:pt>
                <c:pt idx="2845">
                  <c:v>6.5527842424484718E-3</c:v>
                </c:pt>
                <c:pt idx="2846">
                  <c:v>6.4389414175804998E-3</c:v>
                </c:pt>
                <c:pt idx="2847">
                  <c:v>7.4659698370035683E-3</c:v>
                </c:pt>
                <c:pt idx="2848">
                  <c:v>6.853786367349359E-3</c:v>
                </c:pt>
                <c:pt idx="2849">
                  <c:v>7.4001983806353576E-3</c:v>
                </c:pt>
                <c:pt idx="2850">
                  <c:v>7.5060305527465763E-3</c:v>
                </c:pt>
                <c:pt idx="2851">
                  <c:v>7.2795844710905047E-3</c:v>
                </c:pt>
                <c:pt idx="2852">
                  <c:v>7.8077760876970508E-3</c:v>
                </c:pt>
                <c:pt idx="2853">
                  <c:v>8.5204652199094427E-3</c:v>
                </c:pt>
                <c:pt idx="2854">
                  <c:v>7.8605701544162531E-3</c:v>
                </c:pt>
                <c:pt idx="2855">
                  <c:v>8.6715089584496891E-3</c:v>
                </c:pt>
                <c:pt idx="2856">
                  <c:v>8.1280463322607379E-3</c:v>
                </c:pt>
                <c:pt idx="2857">
                  <c:v>8.4392834799745745E-3</c:v>
                </c:pt>
                <c:pt idx="2858">
                  <c:v>8.9731782116271898E-3</c:v>
                </c:pt>
                <c:pt idx="2859">
                  <c:v>8.3589977162919389E-3</c:v>
                </c:pt>
                <c:pt idx="2860">
                  <c:v>7.9549373395684762E-3</c:v>
                </c:pt>
                <c:pt idx="2861">
                  <c:v>8.8860397423211578E-3</c:v>
                </c:pt>
                <c:pt idx="2862">
                  <c:v>9.6857999741496153E-3</c:v>
                </c:pt>
                <c:pt idx="2863">
                  <c:v>1.0481095127983491E-2</c:v>
                </c:pt>
                <c:pt idx="2864">
                  <c:v>8.5224018643004235E-3</c:v>
                </c:pt>
                <c:pt idx="2865">
                  <c:v>9.5743950891083208E-3</c:v>
                </c:pt>
                <c:pt idx="2866">
                  <c:v>9.9383324359666354E-3</c:v>
                </c:pt>
                <c:pt idx="2867">
                  <c:v>8.7588696816490747E-3</c:v>
                </c:pt>
                <c:pt idx="2868">
                  <c:v>7.2994740698089687E-3</c:v>
                </c:pt>
                <c:pt idx="2869">
                  <c:v>9.2435586699923297E-3</c:v>
                </c:pt>
                <c:pt idx="2870">
                  <c:v>1.0000678075280559E-2</c:v>
                </c:pt>
                <c:pt idx="2871">
                  <c:v>9.0099653775517381E-3</c:v>
                </c:pt>
                <c:pt idx="2872">
                  <c:v>1.0810839237853353E-2</c:v>
                </c:pt>
                <c:pt idx="2873">
                  <c:v>9.4351582413664033E-3</c:v>
                </c:pt>
                <c:pt idx="2874">
                  <c:v>1.1514445629155443E-2</c:v>
                </c:pt>
                <c:pt idx="2875">
                  <c:v>7.2737130892285744E-3</c:v>
                </c:pt>
                <c:pt idx="2876">
                  <c:v>7.9091210895619445E-3</c:v>
                </c:pt>
                <c:pt idx="2877">
                  <c:v>8.6433387224972118E-3</c:v>
                </c:pt>
                <c:pt idx="2878">
                  <c:v>8.9696738667359964E-3</c:v>
                </c:pt>
                <c:pt idx="2879">
                  <c:v>9.3941316496036296E-3</c:v>
                </c:pt>
                <c:pt idx="2880">
                  <c:v>8.7764412079154655E-3</c:v>
                </c:pt>
                <c:pt idx="2881">
                  <c:v>8.9403856585870932E-3</c:v>
                </c:pt>
                <c:pt idx="2882">
                  <c:v>1.0432647179488087E-2</c:v>
                </c:pt>
                <c:pt idx="2883">
                  <c:v>9.9686435799349188E-3</c:v>
                </c:pt>
                <c:pt idx="2884">
                  <c:v>1.0392497829105072E-2</c:v>
                </c:pt>
                <c:pt idx="2885">
                  <c:v>1.1098192263784805E-2</c:v>
                </c:pt>
                <c:pt idx="2886">
                  <c:v>1.1592734241179995E-2</c:v>
                </c:pt>
                <c:pt idx="2887">
                  <c:v>1.0850338626526262E-2</c:v>
                </c:pt>
                <c:pt idx="2888">
                  <c:v>1.0868737880300327E-2</c:v>
                </c:pt>
                <c:pt idx="2889">
                  <c:v>1.210632481745187E-2</c:v>
                </c:pt>
                <c:pt idx="2890">
                  <c:v>1.2153046894125597E-2</c:v>
                </c:pt>
                <c:pt idx="2891">
                  <c:v>1.2246499128845777E-2</c:v>
                </c:pt>
                <c:pt idx="2892">
                  <c:v>1.1387552887964423E-2</c:v>
                </c:pt>
                <c:pt idx="2893">
                  <c:v>1.2655640024198042E-2</c:v>
                </c:pt>
                <c:pt idx="2894">
                  <c:v>1.0412216941097419E-2</c:v>
                </c:pt>
                <c:pt idx="2895">
                  <c:v>1.0671113354772301E-2</c:v>
                </c:pt>
                <c:pt idx="2896">
                  <c:v>1.1691344289233799E-2</c:v>
                </c:pt>
                <c:pt idx="2897">
                  <c:v>1.3171013722812012E-2</c:v>
                </c:pt>
                <c:pt idx="2898">
                  <c:v>1.1200402695347939E-2</c:v>
                </c:pt>
                <c:pt idx="2899">
                  <c:v>1.3373714540824274E-2</c:v>
                </c:pt>
                <c:pt idx="2900">
                  <c:v>1.2213011969670517E-2</c:v>
                </c:pt>
                <c:pt idx="2901">
                  <c:v>1.3351764218428904E-2</c:v>
                </c:pt>
                <c:pt idx="2902">
                  <c:v>1.5307509484501674E-2</c:v>
                </c:pt>
                <c:pt idx="2903">
                  <c:v>1.5131571146968946E-2</c:v>
                </c:pt>
                <c:pt idx="2904">
                  <c:v>1.2499460171430703E-2</c:v>
                </c:pt>
                <c:pt idx="2905">
                  <c:v>1.2955171568383854E-2</c:v>
                </c:pt>
                <c:pt idx="2906">
                  <c:v>1.517435318486186E-2</c:v>
                </c:pt>
                <c:pt idx="2907">
                  <c:v>1.8198286339464659E-2</c:v>
                </c:pt>
                <c:pt idx="2908">
                  <c:v>1.5539568883527283E-2</c:v>
                </c:pt>
                <c:pt idx="2909">
                  <c:v>1.7350207089397475E-2</c:v>
                </c:pt>
                <c:pt idx="2910">
                  <c:v>1.6923933314701833E-2</c:v>
                </c:pt>
                <c:pt idx="2911">
                  <c:v>1.8528018628879935E-2</c:v>
                </c:pt>
                <c:pt idx="2912">
                  <c:v>1.6508305582639261E-2</c:v>
                </c:pt>
                <c:pt idx="2913">
                  <c:v>1.7950622725488034E-2</c:v>
                </c:pt>
                <c:pt idx="2914">
                  <c:v>1.4745139367008627E-2</c:v>
                </c:pt>
                <c:pt idx="2915">
                  <c:v>2.2804108536185669E-2</c:v>
                </c:pt>
                <c:pt idx="2916">
                  <c:v>1.6690565620434705E-2</c:v>
                </c:pt>
                <c:pt idx="2917">
                  <c:v>1.7865179546261638E-2</c:v>
                </c:pt>
                <c:pt idx="2918">
                  <c:v>1.9371976258979511E-2</c:v>
                </c:pt>
                <c:pt idx="2919">
                  <c:v>2.0399775162538322E-2</c:v>
                </c:pt>
                <c:pt idx="2920">
                  <c:v>1.4845727055725753E-2</c:v>
                </c:pt>
                <c:pt idx="2921">
                  <c:v>1.4985168564404476E-2</c:v>
                </c:pt>
                <c:pt idx="2922">
                  <c:v>1.3356611263376523E-2</c:v>
                </c:pt>
                <c:pt idx="2923">
                  <c:v>1.7398282661411302E-2</c:v>
                </c:pt>
                <c:pt idx="2924">
                  <c:v>1.4469766465375102E-2</c:v>
                </c:pt>
                <c:pt idx="2925">
                  <c:v>1.7182393020854402E-2</c:v>
                </c:pt>
                <c:pt idx="2926">
                  <c:v>1.5466368597283033E-2</c:v>
                </c:pt>
                <c:pt idx="2927">
                  <c:v>1.9936987398595896E-2</c:v>
                </c:pt>
                <c:pt idx="2928">
                  <c:v>1.7705356147148143E-2</c:v>
                </c:pt>
                <c:pt idx="2929">
                  <c:v>1.8811579783608697E-2</c:v>
                </c:pt>
                <c:pt idx="2930">
                  <c:v>1.5343004634120949E-2</c:v>
                </c:pt>
                <c:pt idx="2931">
                  <c:v>1.9742123852596848E-2</c:v>
                </c:pt>
                <c:pt idx="2932">
                  <c:v>1.9936275539851701E-2</c:v>
                </c:pt>
                <c:pt idx="2933">
                  <c:v>2.1504395675986204E-2</c:v>
                </c:pt>
                <c:pt idx="2934">
                  <c:v>1.7362012225737165E-2</c:v>
                </c:pt>
                <c:pt idx="2935">
                  <c:v>1.9942640787508258E-2</c:v>
                </c:pt>
                <c:pt idx="2936">
                  <c:v>2.0943824579387555E-2</c:v>
                </c:pt>
                <c:pt idx="2937">
                  <c:v>2.0659735406168819E-2</c:v>
                </c:pt>
                <c:pt idx="2938">
                  <c:v>2.6427067111431082E-2</c:v>
                </c:pt>
                <c:pt idx="2939">
                  <c:v>2.570645247899456E-2</c:v>
                </c:pt>
                <c:pt idx="2940">
                  <c:v>2.0158075380720557E-2</c:v>
                </c:pt>
                <c:pt idx="2941">
                  <c:v>2.9331218249793557E-2</c:v>
                </c:pt>
                <c:pt idx="2942">
                  <c:v>2.5417018372186451E-2</c:v>
                </c:pt>
                <c:pt idx="2943">
                  <c:v>2.6105537706566744E-2</c:v>
                </c:pt>
                <c:pt idx="2944">
                  <c:v>1.7802100251924097E-2</c:v>
                </c:pt>
                <c:pt idx="2945">
                  <c:v>1.9416633020280013E-2</c:v>
                </c:pt>
                <c:pt idx="2946">
                  <c:v>2.1811136695409086E-2</c:v>
                </c:pt>
                <c:pt idx="2947">
                  <c:v>2.0023426677754152E-2</c:v>
                </c:pt>
                <c:pt idx="2948">
                  <c:v>2.386464701595668E-2</c:v>
                </c:pt>
                <c:pt idx="2949">
                  <c:v>2.8326519157829605E-2</c:v>
                </c:pt>
                <c:pt idx="2950">
                  <c:v>1.716377751821083E-2</c:v>
                </c:pt>
                <c:pt idx="2951">
                  <c:v>1.6496203520746922E-2</c:v>
                </c:pt>
                <c:pt idx="2952">
                  <c:v>1.782043029577457E-2</c:v>
                </c:pt>
                <c:pt idx="2953">
                  <c:v>1.827429847438344E-2</c:v>
                </c:pt>
                <c:pt idx="2954">
                  <c:v>1.6037340900739362E-2</c:v>
                </c:pt>
                <c:pt idx="2955">
                  <c:v>1.5714397010824437E-2</c:v>
                </c:pt>
                <c:pt idx="2956">
                  <c:v>1.5912423622198166E-2</c:v>
                </c:pt>
                <c:pt idx="2957">
                  <c:v>1.6810748779455178E-2</c:v>
                </c:pt>
                <c:pt idx="2958">
                  <c:v>1.7727835751250105E-2</c:v>
                </c:pt>
                <c:pt idx="2959">
                  <c:v>1.7140143318786393E-2</c:v>
                </c:pt>
                <c:pt idx="2960">
                  <c:v>1.6267704375627367E-2</c:v>
                </c:pt>
                <c:pt idx="2961">
                  <c:v>2.0041104525680978E-2</c:v>
                </c:pt>
                <c:pt idx="2962">
                  <c:v>1.6545164583412431E-2</c:v>
                </c:pt>
                <c:pt idx="2963">
                  <c:v>2.0433619329806207E-2</c:v>
                </c:pt>
                <c:pt idx="2964">
                  <c:v>2.1420512518850545E-2</c:v>
                </c:pt>
                <c:pt idx="2965">
                  <c:v>1.8333704067163059E-2</c:v>
                </c:pt>
                <c:pt idx="2966">
                  <c:v>1.8513926770956785E-2</c:v>
                </c:pt>
                <c:pt idx="2967">
                  <c:v>2.1197025208057049E-2</c:v>
                </c:pt>
                <c:pt idx="2968">
                  <c:v>2.3824804219512635E-2</c:v>
                </c:pt>
                <c:pt idx="2969">
                  <c:v>2.1277841841464678E-2</c:v>
                </c:pt>
                <c:pt idx="2970">
                  <c:v>2.0134485679037931E-2</c:v>
                </c:pt>
                <c:pt idx="2971">
                  <c:v>1.9507069028230153E-2</c:v>
                </c:pt>
                <c:pt idx="2972">
                  <c:v>2.2754578746925467E-2</c:v>
                </c:pt>
                <c:pt idx="2973">
                  <c:v>2.5613288692314655E-2</c:v>
                </c:pt>
                <c:pt idx="2974">
                  <c:v>2.317402926761656E-2</c:v>
                </c:pt>
                <c:pt idx="2975">
                  <c:v>2.3878039130632338E-2</c:v>
                </c:pt>
                <c:pt idx="2976">
                  <c:v>2.4381295996395144E-2</c:v>
                </c:pt>
                <c:pt idx="2977">
                  <c:v>1.9473859323279684E-2</c:v>
                </c:pt>
                <c:pt idx="2978">
                  <c:v>1.9793966917015484E-2</c:v>
                </c:pt>
                <c:pt idx="2979">
                  <c:v>2.0875752183423926E-2</c:v>
                </c:pt>
                <c:pt idx="2980">
                  <c:v>2.1935686285484219E-2</c:v>
                </c:pt>
                <c:pt idx="2981">
                  <c:v>2.1051373684325737E-2</c:v>
                </c:pt>
                <c:pt idx="2982">
                  <c:v>2.4869284184229672E-2</c:v>
                </c:pt>
                <c:pt idx="2983">
                  <c:v>1.7218532619886547E-2</c:v>
                </c:pt>
                <c:pt idx="2984">
                  <c:v>1.7033614739622789E-2</c:v>
                </c:pt>
                <c:pt idx="2985">
                  <c:v>2.0848372976635148E-2</c:v>
                </c:pt>
                <c:pt idx="2986">
                  <c:v>2.0592530090900774E-2</c:v>
                </c:pt>
                <c:pt idx="2987">
                  <c:v>2.2810633049608165E-2</c:v>
                </c:pt>
                <c:pt idx="2988">
                  <c:v>2.1033748895102566E-2</c:v>
                </c:pt>
                <c:pt idx="2989">
                  <c:v>1.9305722736316457E-2</c:v>
                </c:pt>
                <c:pt idx="2990">
                  <c:v>1.9548309076452362E-2</c:v>
                </c:pt>
                <c:pt idx="2991">
                  <c:v>2.2855577519792312E-2</c:v>
                </c:pt>
                <c:pt idx="2992">
                  <c:v>2.6275869278010719E-2</c:v>
                </c:pt>
                <c:pt idx="2993">
                  <c:v>2.6118658538895764E-2</c:v>
                </c:pt>
                <c:pt idx="2994">
                  <c:v>2.8803671430159536E-2</c:v>
                </c:pt>
                <c:pt idx="2995">
                  <c:v>2.3460625907181353E-2</c:v>
                </c:pt>
                <c:pt idx="2996">
                  <c:v>2.8933923672039955E-2</c:v>
                </c:pt>
                <c:pt idx="2997">
                  <c:v>2.7213375486939344E-2</c:v>
                </c:pt>
                <c:pt idx="2998">
                  <c:v>2.5725341921090418E-2</c:v>
                </c:pt>
                <c:pt idx="2999">
                  <c:v>2.7510896330369714E-2</c:v>
                </c:pt>
                <c:pt idx="3000">
                  <c:v>2.6094949941517211E-2</c:v>
                </c:pt>
                <c:pt idx="3001">
                  <c:v>2.7941479969187163E-2</c:v>
                </c:pt>
                <c:pt idx="3002">
                  <c:v>3.9140369855804595E-2</c:v>
                </c:pt>
                <c:pt idx="3003">
                  <c:v>3.4732529701473322E-2</c:v>
                </c:pt>
                <c:pt idx="3004">
                  <c:v>3.8837757004081451E-2</c:v>
                </c:pt>
                <c:pt idx="3005">
                  <c:v>3.9872808850090202E-2</c:v>
                </c:pt>
                <c:pt idx="3006">
                  <c:v>3.8181698517991393E-2</c:v>
                </c:pt>
                <c:pt idx="3007">
                  <c:v>3.300232501967014E-2</c:v>
                </c:pt>
                <c:pt idx="3008">
                  <c:v>3.9498753175955213E-2</c:v>
                </c:pt>
                <c:pt idx="3009">
                  <c:v>3.8157540212607484E-2</c:v>
                </c:pt>
                <c:pt idx="3010">
                  <c:v>3.3565640725301486E-2</c:v>
                </c:pt>
                <c:pt idx="3011">
                  <c:v>3.2314911458565493E-2</c:v>
                </c:pt>
                <c:pt idx="3012">
                  <c:v>2.6328420747978351E-2</c:v>
                </c:pt>
                <c:pt idx="3013">
                  <c:v>3.7736986782038254E-2</c:v>
                </c:pt>
                <c:pt idx="3014">
                  <c:v>2.0638323906931898E-2</c:v>
                </c:pt>
                <c:pt idx="3015">
                  <c:v>3.8121251241605543E-2</c:v>
                </c:pt>
                <c:pt idx="3016">
                  <c:v>3.7671972668329036E-2</c:v>
                </c:pt>
                <c:pt idx="3017">
                  <c:v>2.2465517100487956E-2</c:v>
                </c:pt>
                <c:pt idx="3018">
                  <c:v>2.9731580450593664E-2</c:v>
                </c:pt>
                <c:pt idx="3019">
                  <c:v>3.0339494057828164E-2</c:v>
                </c:pt>
                <c:pt idx="3020">
                  <c:v>1.6459671927330395E-2</c:v>
                </c:pt>
                <c:pt idx="3021">
                  <c:v>2.5119565809139884E-2</c:v>
                </c:pt>
                <c:pt idx="3022">
                  <c:v>3.0206604313266799E-2</c:v>
                </c:pt>
                <c:pt idx="3023">
                  <c:v>2.5118755885990211E-2</c:v>
                </c:pt>
                <c:pt idx="3024">
                  <c:v>2.3898845211199903E-2</c:v>
                </c:pt>
                <c:pt idx="3025">
                  <c:v>3.0003673784394173E-2</c:v>
                </c:pt>
                <c:pt idx="3026">
                  <c:v>2.5083242984441201E-2</c:v>
                </c:pt>
                <c:pt idx="3027">
                  <c:v>3.0952263121702229E-2</c:v>
                </c:pt>
                <c:pt idx="3028">
                  <c:v>2.6910545123333955E-2</c:v>
                </c:pt>
                <c:pt idx="3029">
                  <c:v>3.0790269039075956E-2</c:v>
                </c:pt>
                <c:pt idx="3030">
                  <c:v>2.9510287876219666E-2</c:v>
                </c:pt>
                <c:pt idx="3031">
                  <c:v>3.6250791849291322E-2</c:v>
                </c:pt>
                <c:pt idx="3032">
                  <c:v>2.7927195259861603E-2</c:v>
                </c:pt>
                <c:pt idx="3033">
                  <c:v>4.0178321667228914E-2</c:v>
                </c:pt>
                <c:pt idx="3034">
                  <c:v>4.0360067130641282E-2</c:v>
                </c:pt>
                <c:pt idx="3035">
                  <c:v>3.9172205252804598E-2</c:v>
                </c:pt>
                <c:pt idx="3036">
                  <c:v>3.5338294150483569E-2</c:v>
                </c:pt>
                <c:pt idx="3037">
                  <c:v>3.2818238818416855E-2</c:v>
                </c:pt>
                <c:pt idx="3038">
                  <c:v>2.6476868949851757E-2</c:v>
                </c:pt>
                <c:pt idx="3039">
                  <c:v>3.0877977994016235E-2</c:v>
                </c:pt>
                <c:pt idx="3040">
                  <c:v>4.5801508214805872E-2</c:v>
                </c:pt>
                <c:pt idx="3041">
                  <c:v>4.18073322981211E-2</c:v>
                </c:pt>
                <c:pt idx="3042">
                  <c:v>5.4077182376403486E-2</c:v>
                </c:pt>
                <c:pt idx="3043">
                  <c:v>4.5153653937920445E-2</c:v>
                </c:pt>
                <c:pt idx="3044">
                  <c:v>4.9333435285401281E-2</c:v>
                </c:pt>
                <c:pt idx="3045">
                  <c:v>4.4871581715942639E-2</c:v>
                </c:pt>
                <c:pt idx="3046">
                  <c:v>4.6222934288413411E-2</c:v>
                </c:pt>
                <c:pt idx="3047">
                  <c:v>2.5548632171621583E-2</c:v>
                </c:pt>
                <c:pt idx="3048">
                  <c:v>3.58084762129557E-2</c:v>
                </c:pt>
                <c:pt idx="3049">
                  <c:v>3.9487351781816914E-2</c:v>
                </c:pt>
                <c:pt idx="3050">
                  <c:v>3.6405375509576621E-2</c:v>
                </c:pt>
                <c:pt idx="3051">
                  <c:v>3.7902154677430973E-2</c:v>
                </c:pt>
                <c:pt idx="3052">
                  <c:v>4.015173471150979E-2</c:v>
                </c:pt>
                <c:pt idx="3053">
                  <c:v>4.2668265274728459E-2</c:v>
                </c:pt>
                <c:pt idx="3054">
                  <c:v>3.8511547163876128E-2</c:v>
                </c:pt>
                <c:pt idx="3055">
                  <c:v>4.210290525676836E-2</c:v>
                </c:pt>
                <c:pt idx="3056">
                  <c:v>4.6792481811225549E-2</c:v>
                </c:pt>
                <c:pt idx="3057">
                  <c:v>3.7415040784479568E-2</c:v>
                </c:pt>
                <c:pt idx="3058">
                  <c:v>4.6572615350215375E-2</c:v>
                </c:pt>
                <c:pt idx="3059">
                  <c:v>4.4052223496679581E-2</c:v>
                </c:pt>
                <c:pt idx="3060">
                  <c:v>4.7640672474779322E-2</c:v>
                </c:pt>
                <c:pt idx="3061">
                  <c:v>2.915564502169344E-2</c:v>
                </c:pt>
                <c:pt idx="3062">
                  <c:v>3.9822885566349241E-2</c:v>
                </c:pt>
                <c:pt idx="3063">
                  <c:v>4.6780387628370571E-2</c:v>
                </c:pt>
                <c:pt idx="3064">
                  <c:v>5.9480978658112055E-2</c:v>
                </c:pt>
                <c:pt idx="3065">
                  <c:v>4.753045111711747E-2</c:v>
                </c:pt>
                <c:pt idx="3066">
                  <c:v>5.7423542108601615E-2</c:v>
                </c:pt>
                <c:pt idx="3067">
                  <c:v>6.095457070200247E-2</c:v>
                </c:pt>
                <c:pt idx="3068">
                  <c:v>6.7072463245493374E-2</c:v>
                </c:pt>
                <c:pt idx="3069">
                  <c:v>6.3805786797127839E-2</c:v>
                </c:pt>
                <c:pt idx="3070">
                  <c:v>4.3979911322151059E-2</c:v>
                </c:pt>
                <c:pt idx="3071">
                  <c:v>5.3742012611414494E-2</c:v>
                </c:pt>
                <c:pt idx="3072">
                  <c:v>6.2978208244020645E-2</c:v>
                </c:pt>
                <c:pt idx="3073">
                  <c:v>2.4277233015227051E-2</c:v>
                </c:pt>
                <c:pt idx="3074">
                  <c:v>3.349939661775643E-2</c:v>
                </c:pt>
                <c:pt idx="3075">
                  <c:v>3.2775065101206341E-2</c:v>
                </c:pt>
                <c:pt idx="3076">
                  <c:v>4.3382131220517588E-2</c:v>
                </c:pt>
                <c:pt idx="3077">
                  <c:v>4.3363817898093224E-2</c:v>
                </c:pt>
                <c:pt idx="3078">
                  <c:v>2.9427767286455235E-2</c:v>
                </c:pt>
                <c:pt idx="3079">
                  <c:v>2.8828788771687867E-2</c:v>
                </c:pt>
                <c:pt idx="3080">
                  <c:v>2.5963145632833289E-2</c:v>
                </c:pt>
                <c:pt idx="3081">
                  <c:v>2.4187334277706758E-2</c:v>
                </c:pt>
                <c:pt idx="3082">
                  <c:v>2.7120035580177601E-2</c:v>
                </c:pt>
                <c:pt idx="3083">
                  <c:v>2.6342401052829201E-2</c:v>
                </c:pt>
                <c:pt idx="3084">
                  <c:v>2.4727181917097541E-2</c:v>
                </c:pt>
                <c:pt idx="3085">
                  <c:v>3.0231723986920672E-2</c:v>
                </c:pt>
                <c:pt idx="3086">
                  <c:v>3.1255687454508747E-2</c:v>
                </c:pt>
                <c:pt idx="3087">
                  <c:v>2.3527787663058707E-2</c:v>
                </c:pt>
                <c:pt idx="3088">
                  <c:v>3.9088420575359488E-2</c:v>
                </c:pt>
                <c:pt idx="3089">
                  <c:v>2.9056850482928009E-2</c:v>
                </c:pt>
                <c:pt idx="3090">
                  <c:v>3.4336723656520927E-2</c:v>
                </c:pt>
                <c:pt idx="3091">
                  <c:v>2.7763474853793914E-2</c:v>
                </c:pt>
                <c:pt idx="3092">
                  <c:v>3.5842168797932145E-2</c:v>
                </c:pt>
                <c:pt idx="3093">
                  <c:v>2.9331853033523342E-2</c:v>
                </c:pt>
                <c:pt idx="3094">
                  <c:v>2.8138245347855226E-2</c:v>
                </c:pt>
                <c:pt idx="3095">
                  <c:v>2.3569873570063613E-2</c:v>
                </c:pt>
                <c:pt idx="3096">
                  <c:v>3.0422110792685544E-2</c:v>
                </c:pt>
                <c:pt idx="3097">
                  <c:v>3.0727517303359143E-2</c:v>
                </c:pt>
                <c:pt idx="3098">
                  <c:v>2.3446405383557727E-2</c:v>
                </c:pt>
                <c:pt idx="3099">
                  <c:v>2.925898072833976E-2</c:v>
                </c:pt>
                <c:pt idx="3100">
                  <c:v>2.9714020573384882E-2</c:v>
                </c:pt>
                <c:pt idx="3101">
                  <c:v>3.1813446108799832E-2</c:v>
                </c:pt>
                <c:pt idx="3102">
                  <c:v>3.0002793026999684E-2</c:v>
                </c:pt>
                <c:pt idx="3103">
                  <c:v>3.6906558497360679E-2</c:v>
                </c:pt>
                <c:pt idx="3104">
                  <c:v>3.144292758099175E-2</c:v>
                </c:pt>
                <c:pt idx="3105">
                  <c:v>4.443580732444577E-2</c:v>
                </c:pt>
                <c:pt idx="3106">
                  <c:v>2.9624804779021147E-2</c:v>
                </c:pt>
                <c:pt idx="3107">
                  <c:v>2.5296774488655041E-2</c:v>
                </c:pt>
                <c:pt idx="3108">
                  <c:v>2.8066999182780338E-2</c:v>
                </c:pt>
                <c:pt idx="3109">
                  <c:v>3.420647756996005E-2</c:v>
                </c:pt>
                <c:pt idx="3110">
                  <c:v>4.0050505884650908E-2</c:v>
                </c:pt>
                <c:pt idx="3111">
                  <c:v>2.8921808997145984E-2</c:v>
                </c:pt>
                <c:pt idx="3112">
                  <c:v>2.8855837771383119E-2</c:v>
                </c:pt>
                <c:pt idx="3113">
                  <c:v>3.4143793345251951E-2</c:v>
                </c:pt>
                <c:pt idx="3114">
                  <c:v>2.7218964279910732E-2</c:v>
                </c:pt>
                <c:pt idx="3115">
                  <c:v>3.437673255775902E-2</c:v>
                </c:pt>
                <c:pt idx="3116">
                  <c:v>2.6632630012893281E-2</c:v>
                </c:pt>
                <c:pt idx="3117">
                  <c:v>3.8472216937498589E-2</c:v>
                </c:pt>
                <c:pt idx="3118">
                  <c:v>2.6982842324421892E-2</c:v>
                </c:pt>
                <c:pt idx="3119">
                  <c:v>3.4775115198341207E-2</c:v>
                </c:pt>
                <c:pt idx="3120">
                  <c:v>3.3177980396261915E-2</c:v>
                </c:pt>
                <c:pt idx="3121">
                  <c:v>3.9887078797459438E-2</c:v>
                </c:pt>
                <c:pt idx="3122">
                  <c:v>3.6616668099327732E-2</c:v>
                </c:pt>
                <c:pt idx="3123">
                  <c:v>4.2869665448429878E-2</c:v>
                </c:pt>
                <c:pt idx="3124">
                  <c:v>3.9274301051386643E-2</c:v>
                </c:pt>
                <c:pt idx="3125">
                  <c:v>4.4271591444903571E-2</c:v>
                </c:pt>
                <c:pt idx="3126">
                  <c:v>3.5530504730412325E-2</c:v>
                </c:pt>
                <c:pt idx="3127">
                  <c:v>4.1571645360618095E-2</c:v>
                </c:pt>
                <c:pt idx="3128">
                  <c:v>3.7194826092053448E-2</c:v>
                </c:pt>
                <c:pt idx="3129">
                  <c:v>5.0674745837413424E-2</c:v>
                </c:pt>
                <c:pt idx="3130">
                  <c:v>5.3993379100651634E-2</c:v>
                </c:pt>
                <c:pt idx="3131">
                  <c:v>4.63945304988665E-2</c:v>
                </c:pt>
                <c:pt idx="3132">
                  <c:v>4.5764580807824869E-2</c:v>
                </c:pt>
                <c:pt idx="3133">
                  <c:v>5.2043308688858966E-2</c:v>
                </c:pt>
                <c:pt idx="3134">
                  <c:v>5.6391248134625906E-2</c:v>
                </c:pt>
                <c:pt idx="3135">
                  <c:v>4.990393178263694E-2</c:v>
                </c:pt>
                <c:pt idx="3136">
                  <c:v>5.925776958706936E-2</c:v>
                </c:pt>
                <c:pt idx="3137">
                  <c:v>4.6257800248692638E-2</c:v>
                </c:pt>
                <c:pt idx="3138">
                  <c:v>5.4124445369971373E-2</c:v>
                </c:pt>
                <c:pt idx="3139">
                  <c:v>5.7169034932529582E-2</c:v>
                </c:pt>
                <c:pt idx="3140">
                  <c:v>6.6581644840918663E-2</c:v>
                </c:pt>
                <c:pt idx="3141">
                  <c:v>5.5168367612950457E-2</c:v>
                </c:pt>
                <c:pt idx="3142">
                  <c:v>4.2962118299814479E-2</c:v>
                </c:pt>
                <c:pt idx="3143">
                  <c:v>3.3345144039172339E-2</c:v>
                </c:pt>
                <c:pt idx="3144">
                  <c:v>4.1513136141179803E-2</c:v>
                </c:pt>
                <c:pt idx="3145">
                  <c:v>5.3348415618270431E-2</c:v>
                </c:pt>
                <c:pt idx="3146">
                  <c:v>4.0900121375256365E-2</c:v>
                </c:pt>
                <c:pt idx="3147">
                  <c:v>4.1971975407655751E-2</c:v>
                </c:pt>
                <c:pt idx="3148">
                  <c:v>4.1787079753075052E-2</c:v>
                </c:pt>
                <c:pt idx="3149">
                  <c:v>3.6619350830662874E-2</c:v>
                </c:pt>
                <c:pt idx="3150">
                  <c:v>3.7664885379512028E-2</c:v>
                </c:pt>
                <c:pt idx="3151">
                  <c:v>3.4041089542799614E-2</c:v>
                </c:pt>
                <c:pt idx="3152">
                  <c:v>4.104658252006143E-2</c:v>
                </c:pt>
                <c:pt idx="3153">
                  <c:v>3.3773293381327139E-2</c:v>
                </c:pt>
                <c:pt idx="3154">
                  <c:v>4.6412879040665135E-2</c:v>
                </c:pt>
                <c:pt idx="3155">
                  <c:v>4.8948150026156823E-2</c:v>
                </c:pt>
                <c:pt idx="3156">
                  <c:v>4.3731296601182891E-2</c:v>
                </c:pt>
                <c:pt idx="3157">
                  <c:v>3.8120926836824512E-2</c:v>
                </c:pt>
                <c:pt idx="3158">
                  <c:v>5.058598988103017E-2</c:v>
                </c:pt>
                <c:pt idx="3159">
                  <c:v>4.1799947392066265E-2</c:v>
                </c:pt>
                <c:pt idx="3160">
                  <c:v>5.0067291741707411E-2</c:v>
                </c:pt>
                <c:pt idx="3161">
                  <c:v>3.658014478931982E-2</c:v>
                </c:pt>
                <c:pt idx="3162">
                  <c:v>3.2329468090711348E-2</c:v>
                </c:pt>
                <c:pt idx="3163">
                  <c:v>2.8415827065360225E-2</c:v>
                </c:pt>
                <c:pt idx="3164">
                  <c:v>4.5197200504824203E-2</c:v>
                </c:pt>
                <c:pt idx="3165">
                  <c:v>3.1786052926217875E-2</c:v>
                </c:pt>
                <c:pt idx="3166">
                  <c:v>3.2587216274631743E-2</c:v>
                </c:pt>
                <c:pt idx="3167">
                  <c:v>3.6767008049047492E-2</c:v>
                </c:pt>
                <c:pt idx="3168">
                  <c:v>2.9563619509729629E-2</c:v>
                </c:pt>
                <c:pt idx="3169">
                  <c:v>4.6300110521535445E-2</c:v>
                </c:pt>
                <c:pt idx="3170">
                  <c:v>3.6742111514986693E-2</c:v>
                </c:pt>
                <c:pt idx="3171">
                  <c:v>4.3868365434017724E-2</c:v>
                </c:pt>
                <c:pt idx="3172">
                  <c:v>4.5432727875842405E-2</c:v>
                </c:pt>
                <c:pt idx="3173">
                  <c:v>3.475250506677055E-2</c:v>
                </c:pt>
                <c:pt idx="3174">
                  <c:v>3.970478133533889E-2</c:v>
                </c:pt>
                <c:pt idx="3175">
                  <c:v>3.8513079502568326E-2</c:v>
                </c:pt>
                <c:pt idx="3176">
                  <c:v>4.1906126342344238E-2</c:v>
                </c:pt>
                <c:pt idx="3177">
                  <c:v>3.1840355867602643E-2</c:v>
                </c:pt>
                <c:pt idx="3178">
                  <c:v>3.2823561247253566E-2</c:v>
                </c:pt>
                <c:pt idx="3179">
                  <c:v>3.115925482519671E-2</c:v>
                </c:pt>
                <c:pt idx="3180">
                  <c:v>3.6470506345147889E-2</c:v>
                </c:pt>
                <c:pt idx="3181">
                  <c:v>4.385550642605205E-2</c:v>
                </c:pt>
                <c:pt idx="3182">
                  <c:v>3.1426607094489731E-2</c:v>
                </c:pt>
                <c:pt idx="3183">
                  <c:v>4.4391680111503982E-2</c:v>
                </c:pt>
                <c:pt idx="3184">
                  <c:v>3.950158761418901E-2</c:v>
                </c:pt>
                <c:pt idx="3185">
                  <c:v>4.3720692895257207E-2</c:v>
                </c:pt>
                <c:pt idx="3186">
                  <c:v>3.6847787103183371E-2</c:v>
                </c:pt>
                <c:pt idx="3187">
                  <c:v>5.4093016641198782E-2</c:v>
                </c:pt>
                <c:pt idx="3188">
                  <c:v>4.3775918079741516E-2</c:v>
                </c:pt>
                <c:pt idx="3189">
                  <c:v>5.5758801348916157E-2</c:v>
                </c:pt>
                <c:pt idx="3190">
                  <c:v>3.9481494888900584E-2</c:v>
                </c:pt>
                <c:pt idx="3191">
                  <c:v>3.8108272987001195E-2</c:v>
                </c:pt>
                <c:pt idx="3192">
                  <c:v>4.3314403642670897E-2</c:v>
                </c:pt>
                <c:pt idx="3193">
                  <c:v>3.0578285370602486E-2</c:v>
                </c:pt>
                <c:pt idx="3194">
                  <c:v>2.7009449528686905E-2</c:v>
                </c:pt>
                <c:pt idx="3195">
                  <c:v>3.7083935307068557E-2</c:v>
                </c:pt>
                <c:pt idx="3196">
                  <c:v>3.5377497547972904E-2</c:v>
                </c:pt>
                <c:pt idx="3197">
                  <c:v>4.4821897201904728E-2</c:v>
                </c:pt>
                <c:pt idx="3198">
                  <c:v>3.8953886629885713E-2</c:v>
                </c:pt>
                <c:pt idx="3199">
                  <c:v>3.0349644488318367E-2</c:v>
                </c:pt>
                <c:pt idx="3200">
                  <c:v>3.9782287977431101E-2</c:v>
                </c:pt>
                <c:pt idx="3201">
                  <c:v>3.5552486499084469E-2</c:v>
                </c:pt>
                <c:pt idx="3202">
                  <c:v>4.0499053211483178E-2</c:v>
                </c:pt>
                <c:pt idx="3203">
                  <c:v>3.5206108821537567E-2</c:v>
                </c:pt>
                <c:pt idx="3204">
                  <c:v>3.7254387557044299E-2</c:v>
                </c:pt>
                <c:pt idx="3205">
                  <c:v>3.8455904159051021E-2</c:v>
                </c:pt>
                <c:pt idx="3206">
                  <c:v>3.3978973552061573E-2</c:v>
                </c:pt>
                <c:pt idx="3207">
                  <c:v>3.0914375509302892E-2</c:v>
                </c:pt>
                <c:pt idx="3208">
                  <c:v>3.6765138922769072E-2</c:v>
                </c:pt>
                <c:pt idx="3209">
                  <c:v>3.0661897374356501E-2</c:v>
                </c:pt>
                <c:pt idx="3210">
                  <c:v>3.1487256180029434E-2</c:v>
                </c:pt>
                <c:pt idx="3211">
                  <c:v>3.6245326117628061E-2</c:v>
                </c:pt>
                <c:pt idx="3212">
                  <c:v>3.463338759389914E-2</c:v>
                </c:pt>
                <c:pt idx="3213">
                  <c:v>3.5243613225238016E-2</c:v>
                </c:pt>
                <c:pt idx="3214">
                  <c:v>3.0232445012492341E-2</c:v>
                </c:pt>
                <c:pt idx="3215">
                  <c:v>3.4545946455106821E-2</c:v>
                </c:pt>
                <c:pt idx="3216">
                  <c:v>4.2521734900873548E-2</c:v>
                </c:pt>
                <c:pt idx="3217">
                  <c:v>3.2826811943122348E-2</c:v>
                </c:pt>
                <c:pt idx="3218">
                  <c:v>2.8217742104052083E-2</c:v>
                </c:pt>
                <c:pt idx="3219">
                  <c:v>3.0887276422235422E-2</c:v>
                </c:pt>
                <c:pt idx="3220">
                  <c:v>3.3037493436097277E-2</c:v>
                </c:pt>
                <c:pt idx="3221">
                  <c:v>3.0797351795824345E-2</c:v>
                </c:pt>
                <c:pt idx="3222">
                  <c:v>2.813810206972964E-2</c:v>
                </c:pt>
                <c:pt idx="3223">
                  <c:v>3.2633627250306607E-2</c:v>
                </c:pt>
                <c:pt idx="3224">
                  <c:v>2.7141910711466474E-2</c:v>
                </c:pt>
                <c:pt idx="3225">
                  <c:v>2.6086619240261257E-2</c:v>
                </c:pt>
                <c:pt idx="3226">
                  <c:v>2.1469677534553103E-2</c:v>
                </c:pt>
                <c:pt idx="3227">
                  <c:v>2.9352442530493295E-2</c:v>
                </c:pt>
                <c:pt idx="3228">
                  <c:v>2.7244858506426207E-2</c:v>
                </c:pt>
                <c:pt idx="3229">
                  <c:v>2.9563972139190389E-2</c:v>
                </c:pt>
                <c:pt idx="3230">
                  <c:v>3.0040706553009833E-2</c:v>
                </c:pt>
                <c:pt idx="3231">
                  <c:v>3.5479850179508145E-2</c:v>
                </c:pt>
                <c:pt idx="3232">
                  <c:v>3.7933058593503745E-2</c:v>
                </c:pt>
                <c:pt idx="3233">
                  <c:v>3.5310024340421547E-2</c:v>
                </c:pt>
                <c:pt idx="3234">
                  <c:v>2.8136836852085251E-2</c:v>
                </c:pt>
                <c:pt idx="3235">
                  <c:v>1.8622220370405441E-2</c:v>
                </c:pt>
                <c:pt idx="3236">
                  <c:v>2.3899902696969275E-2</c:v>
                </c:pt>
                <c:pt idx="3237">
                  <c:v>2.4503914720143249E-2</c:v>
                </c:pt>
                <c:pt idx="3238">
                  <c:v>2.382842900116915E-2</c:v>
                </c:pt>
                <c:pt idx="3239">
                  <c:v>2.4362565700529439E-2</c:v>
                </c:pt>
                <c:pt idx="3240">
                  <c:v>2.9126661272983217E-2</c:v>
                </c:pt>
                <c:pt idx="3241">
                  <c:v>2.9071425470403638E-2</c:v>
                </c:pt>
                <c:pt idx="3242">
                  <c:v>2.8845337483378156E-2</c:v>
                </c:pt>
                <c:pt idx="3243">
                  <c:v>2.8390997247486612E-2</c:v>
                </c:pt>
                <c:pt idx="3244">
                  <c:v>2.8634103309267137E-2</c:v>
                </c:pt>
                <c:pt idx="3245">
                  <c:v>3.1379891961560394E-2</c:v>
                </c:pt>
                <c:pt idx="3246">
                  <c:v>2.958681274432582E-2</c:v>
                </c:pt>
                <c:pt idx="3247">
                  <c:v>3.0121011513359545E-2</c:v>
                </c:pt>
                <c:pt idx="3248">
                  <c:v>2.7156463478031065E-2</c:v>
                </c:pt>
                <c:pt idx="3249">
                  <c:v>2.0937306190123163E-2</c:v>
                </c:pt>
                <c:pt idx="3250">
                  <c:v>1.363175735146108E-2</c:v>
                </c:pt>
                <c:pt idx="3251">
                  <c:v>1.4098964481771599E-2</c:v>
                </c:pt>
                <c:pt idx="3252">
                  <c:v>1.6036472349770799E-2</c:v>
                </c:pt>
                <c:pt idx="3253">
                  <c:v>2.099860564866984E-2</c:v>
                </c:pt>
                <c:pt idx="3254">
                  <c:v>1.7345140184431299E-2</c:v>
                </c:pt>
                <c:pt idx="3255">
                  <c:v>1.7798864154948024E-2</c:v>
                </c:pt>
                <c:pt idx="3256">
                  <c:v>1.9218482375237857E-2</c:v>
                </c:pt>
                <c:pt idx="3257">
                  <c:v>1.7416164722643544E-2</c:v>
                </c:pt>
                <c:pt idx="3258">
                  <c:v>1.902282975553762E-2</c:v>
                </c:pt>
                <c:pt idx="3259">
                  <c:v>2.0417596896992071E-2</c:v>
                </c:pt>
                <c:pt idx="3260">
                  <c:v>2.037302978631526E-2</c:v>
                </c:pt>
                <c:pt idx="3261">
                  <c:v>2.3783217162882741E-2</c:v>
                </c:pt>
                <c:pt idx="3262">
                  <c:v>1.8588945755173617E-2</c:v>
                </c:pt>
                <c:pt idx="3263">
                  <c:v>1.9777555014306978E-2</c:v>
                </c:pt>
                <c:pt idx="3264">
                  <c:v>2.305477927203891E-2</c:v>
                </c:pt>
                <c:pt idx="3265">
                  <c:v>2.8622955401718456E-2</c:v>
                </c:pt>
                <c:pt idx="3266">
                  <c:v>2.8032115344377755E-2</c:v>
                </c:pt>
                <c:pt idx="3267">
                  <c:v>2.4608987102750886E-2</c:v>
                </c:pt>
                <c:pt idx="3268">
                  <c:v>2.3738303354902002E-2</c:v>
                </c:pt>
                <c:pt idx="3269">
                  <c:v>2.3619312428523352E-2</c:v>
                </c:pt>
                <c:pt idx="3270">
                  <c:v>2.7068534543963449E-2</c:v>
                </c:pt>
                <c:pt idx="3271">
                  <c:v>2.7862102369999562E-2</c:v>
                </c:pt>
                <c:pt idx="3272">
                  <c:v>3.1106229587028435E-2</c:v>
                </c:pt>
                <c:pt idx="3273">
                  <c:v>2.8272628536058386E-2</c:v>
                </c:pt>
                <c:pt idx="3274">
                  <c:v>2.3855763058707586E-2</c:v>
                </c:pt>
                <c:pt idx="3275">
                  <c:v>2.2030261660610711E-2</c:v>
                </c:pt>
                <c:pt idx="3276">
                  <c:v>2.7693112318742968E-2</c:v>
                </c:pt>
                <c:pt idx="3277">
                  <c:v>2.517631584723978E-2</c:v>
                </c:pt>
                <c:pt idx="3278">
                  <c:v>1.9097677713582083E-2</c:v>
                </c:pt>
                <c:pt idx="3279">
                  <c:v>2.2308212527075048E-2</c:v>
                </c:pt>
                <c:pt idx="3280">
                  <c:v>1.0136956785542502E-2</c:v>
                </c:pt>
                <c:pt idx="3281">
                  <c:v>1.3056090314712726E-2</c:v>
                </c:pt>
                <c:pt idx="3282">
                  <c:v>1.1850189284043224E-2</c:v>
                </c:pt>
                <c:pt idx="3283">
                  <c:v>1.6768453074343798E-2</c:v>
                </c:pt>
                <c:pt idx="3284">
                  <c:v>1.4643554811800642E-2</c:v>
                </c:pt>
                <c:pt idx="3285">
                  <c:v>1.4732326265486897E-2</c:v>
                </c:pt>
                <c:pt idx="3286">
                  <c:v>1.5374190245700829E-2</c:v>
                </c:pt>
                <c:pt idx="3287">
                  <c:v>1.9396480633171367E-2</c:v>
                </c:pt>
                <c:pt idx="3288">
                  <c:v>2.1883387419967905E-2</c:v>
                </c:pt>
                <c:pt idx="3289">
                  <c:v>1.8411099885993213E-2</c:v>
                </c:pt>
                <c:pt idx="3290">
                  <c:v>2.1530170269668608E-2</c:v>
                </c:pt>
                <c:pt idx="3291">
                  <c:v>1.6734628260448078E-2</c:v>
                </c:pt>
                <c:pt idx="3292">
                  <c:v>1.6364239144741187E-2</c:v>
                </c:pt>
                <c:pt idx="3293">
                  <c:v>1.5835021697374097E-2</c:v>
                </c:pt>
                <c:pt idx="3294">
                  <c:v>1.7707950861240662E-2</c:v>
                </c:pt>
                <c:pt idx="3295">
                  <c:v>1.7373621018073656E-2</c:v>
                </c:pt>
                <c:pt idx="3296">
                  <c:v>2.0509324651747245E-2</c:v>
                </c:pt>
                <c:pt idx="3297">
                  <c:v>1.7003266062726653E-2</c:v>
                </c:pt>
                <c:pt idx="3298">
                  <c:v>2.035728974796297E-2</c:v>
                </c:pt>
                <c:pt idx="3299">
                  <c:v>2.0496889150409779E-2</c:v>
                </c:pt>
                <c:pt idx="3300">
                  <c:v>1.9758940284096731E-2</c:v>
                </c:pt>
                <c:pt idx="3301">
                  <c:v>2.2899522305495242E-2</c:v>
                </c:pt>
                <c:pt idx="3302">
                  <c:v>2.2385862913451619E-2</c:v>
                </c:pt>
                <c:pt idx="3303">
                  <c:v>2.1807219188050581E-2</c:v>
                </c:pt>
                <c:pt idx="3304">
                  <c:v>2.2143279519328162E-2</c:v>
                </c:pt>
                <c:pt idx="3305">
                  <c:v>2.2492411962234067E-2</c:v>
                </c:pt>
                <c:pt idx="3306">
                  <c:v>2.4823058597880612E-2</c:v>
                </c:pt>
                <c:pt idx="3307">
                  <c:v>1.5904956915638261E-2</c:v>
                </c:pt>
                <c:pt idx="3308">
                  <c:v>2.4001675310331802E-2</c:v>
                </c:pt>
                <c:pt idx="3309">
                  <c:v>2.3437094929949068E-2</c:v>
                </c:pt>
                <c:pt idx="3310">
                  <c:v>2.4488022229797776E-2</c:v>
                </c:pt>
                <c:pt idx="3311">
                  <c:v>2.346141973051994E-2</c:v>
                </c:pt>
                <c:pt idx="3312">
                  <c:v>2.2840255815226397E-2</c:v>
                </c:pt>
                <c:pt idx="3313">
                  <c:v>1.6103040839555664E-2</c:v>
                </c:pt>
                <c:pt idx="3314">
                  <c:v>1.2273492515135284E-2</c:v>
                </c:pt>
                <c:pt idx="3315">
                  <c:v>1.74370643190912E-2</c:v>
                </c:pt>
                <c:pt idx="3316">
                  <c:v>1.3312269954342554E-2</c:v>
                </c:pt>
                <c:pt idx="3317">
                  <c:v>1.1502179486332342E-2</c:v>
                </c:pt>
                <c:pt idx="3318">
                  <c:v>1.0391143697190301E-2</c:v>
                </c:pt>
                <c:pt idx="3319">
                  <c:v>1.4560936222998828E-2</c:v>
                </c:pt>
                <c:pt idx="3320">
                  <c:v>1.2350287846613432E-2</c:v>
                </c:pt>
                <c:pt idx="3321">
                  <c:v>1.1920503709591744E-2</c:v>
                </c:pt>
                <c:pt idx="3322">
                  <c:v>1.394627247809758E-2</c:v>
                </c:pt>
                <c:pt idx="3323">
                  <c:v>1.4629570597330974E-2</c:v>
                </c:pt>
                <c:pt idx="3324">
                  <c:v>1.6395570967557588E-2</c:v>
                </c:pt>
                <c:pt idx="3325">
                  <c:v>1.3743106806025435E-2</c:v>
                </c:pt>
                <c:pt idx="3326">
                  <c:v>1.7126366974006407E-2</c:v>
                </c:pt>
                <c:pt idx="3327">
                  <c:v>1.5389037161482414E-2</c:v>
                </c:pt>
                <c:pt idx="3328">
                  <c:v>1.5074619319695141E-2</c:v>
                </c:pt>
                <c:pt idx="3329">
                  <c:v>1.6323902267921769E-2</c:v>
                </c:pt>
                <c:pt idx="3330">
                  <c:v>1.5087941021272359E-2</c:v>
                </c:pt>
                <c:pt idx="3331">
                  <c:v>1.9248701624366153E-2</c:v>
                </c:pt>
                <c:pt idx="3332">
                  <c:v>1.8926924659551592E-2</c:v>
                </c:pt>
                <c:pt idx="3333">
                  <c:v>1.8248018711675418E-2</c:v>
                </c:pt>
                <c:pt idx="3334">
                  <c:v>1.7780819386509526E-2</c:v>
                </c:pt>
                <c:pt idx="3335">
                  <c:v>1.7205980963701357E-2</c:v>
                </c:pt>
                <c:pt idx="3336">
                  <c:v>1.9427715728022658E-2</c:v>
                </c:pt>
                <c:pt idx="3337">
                  <c:v>1.8553708264585946E-2</c:v>
                </c:pt>
                <c:pt idx="3338">
                  <c:v>1.9629293354684777E-2</c:v>
                </c:pt>
                <c:pt idx="3339">
                  <c:v>2.1380689748688095E-2</c:v>
                </c:pt>
                <c:pt idx="3340">
                  <c:v>1.8124550556401015E-2</c:v>
                </c:pt>
                <c:pt idx="3341">
                  <c:v>1.731331468425381E-2</c:v>
                </c:pt>
                <c:pt idx="3342">
                  <c:v>2.0852833057485403E-2</c:v>
                </c:pt>
                <c:pt idx="3343">
                  <c:v>1.5511021070396785E-2</c:v>
                </c:pt>
                <c:pt idx="3344">
                  <c:v>2.5118038414653925E-2</c:v>
                </c:pt>
                <c:pt idx="3345">
                  <c:v>1.7536698446696242E-2</c:v>
                </c:pt>
                <c:pt idx="3346">
                  <c:v>1.7782850310580994E-2</c:v>
                </c:pt>
                <c:pt idx="3347">
                  <c:v>1.1425232375120466E-2</c:v>
                </c:pt>
                <c:pt idx="3348">
                  <c:v>1.4157506167891869E-2</c:v>
                </c:pt>
                <c:pt idx="3349">
                  <c:v>2.0391002279033486E-2</c:v>
                </c:pt>
                <c:pt idx="3350">
                  <c:v>1.7805798850574088E-2</c:v>
                </c:pt>
                <c:pt idx="3351">
                  <c:v>1.5400197074172919E-2</c:v>
                </c:pt>
                <c:pt idx="3352">
                  <c:v>1.4520820324107488E-2</c:v>
                </c:pt>
                <c:pt idx="3353">
                  <c:v>1.7848140214265659E-2</c:v>
                </c:pt>
                <c:pt idx="3354">
                  <c:v>1.8474642756322809E-2</c:v>
                </c:pt>
                <c:pt idx="3355">
                  <c:v>1.5738885162885265E-2</c:v>
                </c:pt>
                <c:pt idx="3356">
                  <c:v>2.0420844672326632E-2</c:v>
                </c:pt>
                <c:pt idx="3357">
                  <c:v>2.2009386558897046E-2</c:v>
                </c:pt>
                <c:pt idx="3358">
                  <c:v>1.6258633034668631E-2</c:v>
                </c:pt>
                <c:pt idx="3359">
                  <c:v>2.3191582528221011E-2</c:v>
                </c:pt>
                <c:pt idx="3360">
                  <c:v>1.6999992303825789E-2</c:v>
                </c:pt>
                <c:pt idx="3361">
                  <c:v>2.0751887103237762E-2</c:v>
                </c:pt>
                <c:pt idx="3362">
                  <c:v>2.0733596120011456E-2</c:v>
                </c:pt>
                <c:pt idx="3363">
                  <c:v>1.8287757098527563E-2</c:v>
                </c:pt>
                <c:pt idx="3364">
                  <c:v>2.3965465423999854E-2</c:v>
                </c:pt>
                <c:pt idx="3365">
                  <c:v>2.0921126571377045E-2</c:v>
                </c:pt>
                <c:pt idx="3366">
                  <c:v>2.7372235506598279E-2</c:v>
                </c:pt>
                <c:pt idx="3367">
                  <c:v>2.6775811477630959E-2</c:v>
                </c:pt>
                <c:pt idx="3368">
                  <c:v>2.4411492404819463E-2</c:v>
                </c:pt>
                <c:pt idx="3369">
                  <c:v>2.4816428955313483E-2</c:v>
                </c:pt>
                <c:pt idx="3370">
                  <c:v>2.3722712892600532E-2</c:v>
                </c:pt>
                <c:pt idx="3371">
                  <c:v>2.2564490049379216E-2</c:v>
                </c:pt>
                <c:pt idx="3372">
                  <c:v>2.6434310900120682E-2</c:v>
                </c:pt>
                <c:pt idx="3373">
                  <c:v>2.9621721599693833E-2</c:v>
                </c:pt>
                <c:pt idx="3374">
                  <c:v>2.8806378989198345E-2</c:v>
                </c:pt>
                <c:pt idx="3375">
                  <c:v>2.3608999496806504E-2</c:v>
                </c:pt>
                <c:pt idx="3376">
                  <c:v>3.1014321426642205E-2</c:v>
                </c:pt>
                <c:pt idx="3377">
                  <c:v>2.5703430198926396E-2</c:v>
                </c:pt>
                <c:pt idx="3378">
                  <c:v>2.8348338430161799E-2</c:v>
                </c:pt>
                <c:pt idx="3379">
                  <c:v>2.3763448579583974E-2</c:v>
                </c:pt>
                <c:pt idx="3380">
                  <c:v>2.4026844288271999E-2</c:v>
                </c:pt>
                <c:pt idx="3381">
                  <c:v>1.346777768138325E-2</c:v>
                </c:pt>
                <c:pt idx="3382">
                  <c:v>1.310009703366974E-2</c:v>
                </c:pt>
                <c:pt idx="3383">
                  <c:v>1.7548673383683502E-2</c:v>
                </c:pt>
                <c:pt idx="3384">
                  <c:v>1.5708506473051709E-2</c:v>
                </c:pt>
                <c:pt idx="3385">
                  <c:v>1.6267889605100644E-2</c:v>
                </c:pt>
                <c:pt idx="3386">
                  <c:v>1.586994342404972E-2</c:v>
                </c:pt>
                <c:pt idx="3387">
                  <c:v>1.8643066010631267E-2</c:v>
                </c:pt>
                <c:pt idx="3388">
                  <c:v>1.9333861773683736E-2</c:v>
                </c:pt>
                <c:pt idx="3389">
                  <c:v>1.5653883347761487E-2</c:v>
                </c:pt>
                <c:pt idx="3390">
                  <c:v>2.0257231366615461E-2</c:v>
                </c:pt>
                <c:pt idx="3391">
                  <c:v>1.8641984057141514E-2</c:v>
                </c:pt>
                <c:pt idx="3392">
                  <c:v>1.8111051550776185E-2</c:v>
                </c:pt>
                <c:pt idx="3393">
                  <c:v>1.7566423737839225E-2</c:v>
                </c:pt>
                <c:pt idx="3394">
                  <c:v>2.6134544746676952E-2</c:v>
                </c:pt>
                <c:pt idx="3395">
                  <c:v>2.1266559070202855E-2</c:v>
                </c:pt>
                <c:pt idx="3396">
                  <c:v>2.8250851405278558E-2</c:v>
                </c:pt>
                <c:pt idx="3397">
                  <c:v>1.8827574975087302E-2</c:v>
                </c:pt>
                <c:pt idx="3398">
                  <c:v>2.2501320298064613E-2</c:v>
                </c:pt>
                <c:pt idx="3399">
                  <c:v>2.1382708082592159E-2</c:v>
                </c:pt>
                <c:pt idx="3400">
                  <c:v>2.6331950182122213E-2</c:v>
                </c:pt>
                <c:pt idx="3401">
                  <c:v>2.7567083684029971E-2</c:v>
                </c:pt>
                <c:pt idx="3402">
                  <c:v>2.5465784604426504E-2</c:v>
                </c:pt>
                <c:pt idx="3403">
                  <c:v>2.3715578421673787E-2</c:v>
                </c:pt>
                <c:pt idx="3404">
                  <c:v>2.8374199221349289E-2</c:v>
                </c:pt>
                <c:pt idx="3405">
                  <c:v>2.5026789387889468E-2</c:v>
                </c:pt>
                <c:pt idx="3406">
                  <c:v>2.316586998490738E-2</c:v>
                </c:pt>
                <c:pt idx="3407">
                  <c:v>2.9150315325151478E-2</c:v>
                </c:pt>
                <c:pt idx="3408">
                  <c:v>2.8622681928711646E-2</c:v>
                </c:pt>
                <c:pt idx="3409">
                  <c:v>2.786408629355212E-2</c:v>
                </c:pt>
                <c:pt idx="3410">
                  <c:v>2.6010878706177097E-2</c:v>
                </c:pt>
                <c:pt idx="3411">
                  <c:v>2.7176831547071477E-2</c:v>
                </c:pt>
                <c:pt idx="3412">
                  <c:v>2.6499746814203633E-2</c:v>
                </c:pt>
                <c:pt idx="3413">
                  <c:v>2.8363417635149126E-2</c:v>
                </c:pt>
                <c:pt idx="3414">
                  <c:v>1.6854340959066714E-2</c:v>
                </c:pt>
                <c:pt idx="3415">
                  <c:v>2.0399836930983226E-2</c:v>
                </c:pt>
                <c:pt idx="3416">
                  <c:v>1.8397346724207869E-2</c:v>
                </c:pt>
                <c:pt idx="3417">
                  <c:v>3.4954735001329548E-2</c:v>
                </c:pt>
                <c:pt idx="3418">
                  <c:v>2.8093749717338062E-2</c:v>
                </c:pt>
                <c:pt idx="3419">
                  <c:v>2.2491559226170917E-2</c:v>
                </c:pt>
                <c:pt idx="3420">
                  <c:v>2.4037605695715971E-2</c:v>
                </c:pt>
                <c:pt idx="3421">
                  <c:v>2.6183239656220717E-2</c:v>
                </c:pt>
                <c:pt idx="3422">
                  <c:v>3.2237358573937863E-2</c:v>
                </c:pt>
                <c:pt idx="3423">
                  <c:v>2.2952014017380718E-2</c:v>
                </c:pt>
                <c:pt idx="3424">
                  <c:v>3.0925146739619307E-2</c:v>
                </c:pt>
                <c:pt idx="3425">
                  <c:v>2.2747977284248867E-2</c:v>
                </c:pt>
                <c:pt idx="3426">
                  <c:v>3.2682090999518819E-2</c:v>
                </c:pt>
                <c:pt idx="3427">
                  <c:v>2.9675618027345443E-2</c:v>
                </c:pt>
                <c:pt idx="3428">
                  <c:v>2.7753961018310128E-2</c:v>
                </c:pt>
                <c:pt idx="3429">
                  <c:v>3.0482717085826953E-2</c:v>
                </c:pt>
                <c:pt idx="3430">
                  <c:v>2.4445220971588032E-2</c:v>
                </c:pt>
                <c:pt idx="3431">
                  <c:v>3.5479132611725195E-2</c:v>
                </c:pt>
                <c:pt idx="3432">
                  <c:v>2.6562291885616453E-2</c:v>
                </c:pt>
                <c:pt idx="3433">
                  <c:v>3.040840255839599E-2</c:v>
                </c:pt>
                <c:pt idx="3434">
                  <c:v>3.3733532670746164E-2</c:v>
                </c:pt>
                <c:pt idx="3435">
                  <c:v>3.0636160139592843E-2</c:v>
                </c:pt>
                <c:pt idx="3436">
                  <c:v>3.1003817263473604E-2</c:v>
                </c:pt>
                <c:pt idx="3437">
                  <c:v>3.7627528059349276E-2</c:v>
                </c:pt>
                <c:pt idx="3438">
                  <c:v>3.4482687667093607E-2</c:v>
                </c:pt>
                <c:pt idx="3439">
                  <c:v>3.0464010930121018E-2</c:v>
                </c:pt>
                <c:pt idx="3440">
                  <c:v>4.5337354761272687E-2</c:v>
                </c:pt>
                <c:pt idx="3441">
                  <c:v>2.6975633461281349E-2</c:v>
                </c:pt>
                <c:pt idx="3442">
                  <c:v>3.6064777155440292E-2</c:v>
                </c:pt>
                <c:pt idx="3443">
                  <c:v>4.1127841979676762E-2</c:v>
                </c:pt>
                <c:pt idx="3444">
                  <c:v>4.0841092363013989E-2</c:v>
                </c:pt>
                <c:pt idx="3445">
                  <c:v>3.0514570942446178E-2</c:v>
                </c:pt>
                <c:pt idx="3446">
                  <c:v>4.2117673452093808E-2</c:v>
                </c:pt>
                <c:pt idx="3447">
                  <c:v>3.5274124180064398E-2</c:v>
                </c:pt>
                <c:pt idx="3448">
                  <c:v>3.5451227994825495E-2</c:v>
                </c:pt>
                <c:pt idx="3449">
                  <c:v>2.1280920569528853E-2</c:v>
                </c:pt>
                <c:pt idx="3450">
                  <c:v>2.9559031991220248E-2</c:v>
                </c:pt>
                <c:pt idx="3451">
                  <c:v>2.384356680620996E-2</c:v>
                </c:pt>
                <c:pt idx="3452">
                  <c:v>2.7385443422208621E-2</c:v>
                </c:pt>
                <c:pt idx="3453">
                  <c:v>2.6189634614210016E-2</c:v>
                </c:pt>
                <c:pt idx="3454">
                  <c:v>2.7929352010720412E-2</c:v>
                </c:pt>
                <c:pt idx="3455">
                  <c:v>2.4203207978132888E-2</c:v>
                </c:pt>
                <c:pt idx="3456">
                  <c:v>3.0486897317469081E-2</c:v>
                </c:pt>
                <c:pt idx="3457">
                  <c:v>2.513697716141847E-2</c:v>
                </c:pt>
                <c:pt idx="3458">
                  <c:v>2.505672134025282E-2</c:v>
                </c:pt>
                <c:pt idx="3459">
                  <c:v>2.7388125628623687E-2</c:v>
                </c:pt>
                <c:pt idx="3460">
                  <c:v>3.1594873311537083E-2</c:v>
                </c:pt>
                <c:pt idx="3461">
                  <c:v>2.3670097226297482E-2</c:v>
                </c:pt>
                <c:pt idx="3462">
                  <c:v>2.406161519204137E-2</c:v>
                </c:pt>
                <c:pt idx="3463">
                  <c:v>3.549279770433654E-2</c:v>
                </c:pt>
                <c:pt idx="3464">
                  <c:v>2.6851167687317552E-2</c:v>
                </c:pt>
                <c:pt idx="3465">
                  <c:v>3.4233972625959209E-2</c:v>
                </c:pt>
                <c:pt idx="3466">
                  <c:v>2.823968498745991E-2</c:v>
                </c:pt>
                <c:pt idx="3467">
                  <c:v>3.202671984358256E-2</c:v>
                </c:pt>
                <c:pt idx="3468">
                  <c:v>2.9965956599972508E-2</c:v>
                </c:pt>
                <c:pt idx="3469">
                  <c:v>2.8367736417368263E-2</c:v>
                </c:pt>
                <c:pt idx="3470">
                  <c:v>3.3711064863780373E-2</c:v>
                </c:pt>
                <c:pt idx="3471">
                  <c:v>3.7892860359464799E-2</c:v>
                </c:pt>
                <c:pt idx="3472">
                  <c:v>3.7202963418369456E-2</c:v>
                </c:pt>
                <c:pt idx="3473">
                  <c:v>3.3404270428486406E-2</c:v>
                </c:pt>
                <c:pt idx="3474">
                  <c:v>4.9221106941757402E-2</c:v>
                </c:pt>
                <c:pt idx="3475">
                  <c:v>3.6526718388041023E-2</c:v>
                </c:pt>
                <c:pt idx="3476">
                  <c:v>3.5238446128274328E-2</c:v>
                </c:pt>
                <c:pt idx="3477">
                  <c:v>3.3653034462962625E-2</c:v>
                </c:pt>
                <c:pt idx="3478">
                  <c:v>3.94620018413296E-2</c:v>
                </c:pt>
                <c:pt idx="3479">
                  <c:v>4.4230842703581741E-2</c:v>
                </c:pt>
                <c:pt idx="3480">
                  <c:v>3.4229460630073351E-2</c:v>
                </c:pt>
                <c:pt idx="3481">
                  <c:v>3.8234088549505905E-2</c:v>
                </c:pt>
                <c:pt idx="3482">
                  <c:v>4.0861767907346185E-2</c:v>
                </c:pt>
                <c:pt idx="3483">
                  <c:v>3.0610710431255433E-2</c:v>
                </c:pt>
                <c:pt idx="3484">
                  <c:v>2.7118096847791307E-2</c:v>
                </c:pt>
                <c:pt idx="3485">
                  <c:v>3.1905235136438205E-2</c:v>
                </c:pt>
                <c:pt idx="3486">
                  <c:v>4.3230635326197114E-2</c:v>
                </c:pt>
                <c:pt idx="3487">
                  <c:v>3.194396689748577E-2</c:v>
                </c:pt>
                <c:pt idx="3488">
                  <c:v>3.646630798988882E-2</c:v>
                </c:pt>
                <c:pt idx="3489">
                  <c:v>3.806172769062726E-2</c:v>
                </c:pt>
                <c:pt idx="3490">
                  <c:v>3.2966512785205855E-2</c:v>
                </c:pt>
                <c:pt idx="3491">
                  <c:v>2.7813570108881826E-2</c:v>
                </c:pt>
                <c:pt idx="3492">
                  <c:v>4.7390260448524006E-2</c:v>
                </c:pt>
                <c:pt idx="3493">
                  <c:v>3.3025357564800586E-2</c:v>
                </c:pt>
                <c:pt idx="3494">
                  <c:v>4.9483543385499942E-2</c:v>
                </c:pt>
                <c:pt idx="3495">
                  <c:v>4.2920949960489396E-2</c:v>
                </c:pt>
                <c:pt idx="3496">
                  <c:v>3.5523486307125783E-2</c:v>
                </c:pt>
                <c:pt idx="3497">
                  <c:v>3.7665758367695361E-2</c:v>
                </c:pt>
                <c:pt idx="3498">
                  <c:v>4.5382028424373388E-2</c:v>
                </c:pt>
                <c:pt idx="3499">
                  <c:v>4.4915186321989153E-2</c:v>
                </c:pt>
                <c:pt idx="3500">
                  <c:v>3.6596663734343553E-2</c:v>
                </c:pt>
                <c:pt idx="3501">
                  <c:v>3.5719640494495081E-2</c:v>
                </c:pt>
                <c:pt idx="3502">
                  <c:v>4.2691824945443324E-2</c:v>
                </c:pt>
                <c:pt idx="3503">
                  <c:v>4.8241752173075893E-2</c:v>
                </c:pt>
                <c:pt idx="3504">
                  <c:v>3.8854720883715103E-2</c:v>
                </c:pt>
                <c:pt idx="3505">
                  <c:v>5.5808613017204745E-2</c:v>
                </c:pt>
                <c:pt idx="3506">
                  <c:v>4.5842050227487642E-2</c:v>
                </c:pt>
                <c:pt idx="3507">
                  <c:v>5.253669883550615E-2</c:v>
                </c:pt>
                <c:pt idx="3508">
                  <c:v>4.4958912874645214E-2</c:v>
                </c:pt>
                <c:pt idx="3509">
                  <c:v>5.6494899309301086E-2</c:v>
                </c:pt>
                <c:pt idx="3510">
                  <c:v>4.7192952861285206E-2</c:v>
                </c:pt>
                <c:pt idx="3511">
                  <c:v>4.8707124556068696E-2</c:v>
                </c:pt>
                <c:pt idx="3512">
                  <c:v>6.3792793408166487E-2</c:v>
                </c:pt>
                <c:pt idx="3513">
                  <c:v>6.7192842253375809E-2</c:v>
                </c:pt>
                <c:pt idx="3514">
                  <c:v>5.4427339533829722E-2</c:v>
                </c:pt>
                <c:pt idx="3515">
                  <c:v>5.2433159816640644E-2</c:v>
                </c:pt>
                <c:pt idx="3516">
                  <c:v>4.730058235758039E-2</c:v>
                </c:pt>
                <c:pt idx="3517">
                  <c:v>4.0652378992166956E-2</c:v>
                </c:pt>
                <c:pt idx="3518">
                  <c:v>3.3948270427942157E-2</c:v>
                </c:pt>
                <c:pt idx="3519">
                  <c:v>4.1303142276854006E-2</c:v>
                </c:pt>
                <c:pt idx="3520">
                  <c:v>4.4158988569951915E-2</c:v>
                </c:pt>
                <c:pt idx="3521">
                  <c:v>4.4780770371654066E-2</c:v>
                </c:pt>
                <c:pt idx="3522">
                  <c:v>4.0502783887811304E-2</c:v>
                </c:pt>
                <c:pt idx="3523">
                  <c:v>5.1386969537007152E-2</c:v>
                </c:pt>
                <c:pt idx="3524">
                  <c:v>6.5441467330614386E-2</c:v>
                </c:pt>
                <c:pt idx="3525">
                  <c:v>4.1370506836856773E-2</c:v>
                </c:pt>
                <c:pt idx="3526">
                  <c:v>4.8544943728734864E-2</c:v>
                </c:pt>
                <c:pt idx="3527">
                  <c:v>4.7066924848990131E-2</c:v>
                </c:pt>
                <c:pt idx="3528">
                  <c:v>5.46012478871774E-2</c:v>
                </c:pt>
                <c:pt idx="3529">
                  <c:v>4.7407001512761088E-2</c:v>
                </c:pt>
                <c:pt idx="3530">
                  <c:v>3.7202182627312307E-2</c:v>
                </c:pt>
                <c:pt idx="3531">
                  <c:v>4.3570378456663027E-2</c:v>
                </c:pt>
                <c:pt idx="3532">
                  <c:v>4.6898084958370313E-2</c:v>
                </c:pt>
                <c:pt idx="3533">
                  <c:v>4.6740347531592813E-2</c:v>
                </c:pt>
                <c:pt idx="3534">
                  <c:v>4.4994528022993419E-2</c:v>
                </c:pt>
                <c:pt idx="3535">
                  <c:v>4.5351140719817232E-2</c:v>
                </c:pt>
                <c:pt idx="3536">
                  <c:v>4.3747857094871369E-2</c:v>
                </c:pt>
                <c:pt idx="3537">
                  <c:v>4.4893997864395054E-2</c:v>
                </c:pt>
                <c:pt idx="3538">
                  <c:v>4.6670789096041873E-2</c:v>
                </c:pt>
                <c:pt idx="3539">
                  <c:v>4.6981666972327002E-2</c:v>
                </c:pt>
                <c:pt idx="3540">
                  <c:v>6.3431333076208754E-2</c:v>
                </c:pt>
                <c:pt idx="3541">
                  <c:v>4.2325908152410857E-2</c:v>
                </c:pt>
                <c:pt idx="3542">
                  <c:v>6.3269590148855789E-2</c:v>
                </c:pt>
                <c:pt idx="3543">
                  <c:v>4.8684458156602037E-2</c:v>
                </c:pt>
                <c:pt idx="3544">
                  <c:v>6.5094339098824019E-2</c:v>
                </c:pt>
                <c:pt idx="3545">
                  <c:v>5.7584993303427534E-2</c:v>
                </c:pt>
                <c:pt idx="3546">
                  <c:v>7.6641216453956953E-2</c:v>
                </c:pt>
                <c:pt idx="3547">
                  <c:v>5.0287382064953402E-2</c:v>
                </c:pt>
                <c:pt idx="3548">
                  <c:v>5.1547332401950897E-2</c:v>
                </c:pt>
                <c:pt idx="3549">
                  <c:v>7.6307999643972613E-2</c:v>
                </c:pt>
                <c:pt idx="3550">
                  <c:v>6.5658835465340806E-2</c:v>
                </c:pt>
                <c:pt idx="3551">
                  <c:v>4.9219204747486742E-2</c:v>
                </c:pt>
                <c:pt idx="3552">
                  <c:v>4.6083801227208426E-2</c:v>
                </c:pt>
                <c:pt idx="3553">
                  <c:v>5.2846035194370249E-2</c:v>
                </c:pt>
                <c:pt idx="3554">
                  <c:v>8.9438089403689663E-2</c:v>
                </c:pt>
                <c:pt idx="3555">
                  <c:v>6.1154139698887229E-2</c:v>
                </c:pt>
                <c:pt idx="3556">
                  <c:v>5.9709447649657209E-2</c:v>
                </c:pt>
                <c:pt idx="3557">
                  <c:v>6.8505406294931917E-2</c:v>
                </c:pt>
                <c:pt idx="3558">
                  <c:v>4.9065266801997132E-2</c:v>
                </c:pt>
                <c:pt idx="3559">
                  <c:v>7.3311608832876768E-2</c:v>
                </c:pt>
                <c:pt idx="3560">
                  <c:v>8.4468759341460559E-2</c:v>
                </c:pt>
                <c:pt idx="3561">
                  <c:v>5.9768384284138248E-2</c:v>
                </c:pt>
                <c:pt idx="3562">
                  <c:v>9.1096850904989271E-2</c:v>
                </c:pt>
                <c:pt idx="3563">
                  <c:v>6.0026304655400736E-2</c:v>
                </c:pt>
                <c:pt idx="3564">
                  <c:v>5.4731773253275461E-2</c:v>
                </c:pt>
                <c:pt idx="3565">
                  <c:v>8.6058139366476133E-2</c:v>
                </c:pt>
                <c:pt idx="3566">
                  <c:v>5.377446445367267E-2</c:v>
                </c:pt>
                <c:pt idx="3567">
                  <c:v>8.3015863081535399E-2</c:v>
                </c:pt>
                <c:pt idx="3568">
                  <c:v>7.827041133810754E-2</c:v>
                </c:pt>
                <c:pt idx="3569">
                  <c:v>6.3387999213444915E-2</c:v>
                </c:pt>
                <c:pt idx="3570">
                  <c:v>7.048045851299381E-2</c:v>
                </c:pt>
                <c:pt idx="3571">
                  <c:v>7.5206309167148447E-2</c:v>
                </c:pt>
                <c:pt idx="3572">
                  <c:v>8.563975194712152E-2</c:v>
                </c:pt>
                <c:pt idx="3573">
                  <c:v>0.10417758508475898</c:v>
                </c:pt>
                <c:pt idx="3574">
                  <c:v>6.4515575443196818E-2</c:v>
                </c:pt>
                <c:pt idx="3575">
                  <c:v>7.2620029115064766E-2</c:v>
                </c:pt>
                <c:pt idx="3576">
                  <c:v>8.9210066785725156E-2</c:v>
                </c:pt>
                <c:pt idx="3577">
                  <c:v>6.6498374863973739E-2</c:v>
                </c:pt>
                <c:pt idx="3578">
                  <c:v>9.0151573517364594E-2</c:v>
                </c:pt>
                <c:pt idx="3579">
                  <c:v>0.10846861159903531</c:v>
                </c:pt>
                <c:pt idx="3580">
                  <c:v>6.6034687196015157E-2</c:v>
                </c:pt>
                <c:pt idx="3581">
                  <c:v>9.5477323692227375E-2</c:v>
                </c:pt>
                <c:pt idx="3582">
                  <c:v>8.2796515178998997E-2</c:v>
                </c:pt>
                <c:pt idx="3583">
                  <c:v>8.7291226702167407E-2</c:v>
                </c:pt>
                <c:pt idx="3584">
                  <c:v>8.8902329089239451E-2</c:v>
                </c:pt>
                <c:pt idx="3585">
                  <c:v>9.5008884329649601E-2</c:v>
                </c:pt>
                <c:pt idx="3586">
                  <c:v>8.0057745228438171E-2</c:v>
                </c:pt>
                <c:pt idx="3587">
                  <c:v>0.1121275995184028</c:v>
                </c:pt>
                <c:pt idx="3588">
                  <c:v>6.1368044309424601E-2</c:v>
                </c:pt>
                <c:pt idx="3589">
                  <c:v>9.5137072392275937E-2</c:v>
                </c:pt>
                <c:pt idx="3590">
                  <c:v>6.0568847132009287E-2</c:v>
                </c:pt>
                <c:pt idx="3591">
                  <c:v>9.2643181363290666E-2</c:v>
                </c:pt>
                <c:pt idx="3592">
                  <c:v>7.8643272199707001E-2</c:v>
                </c:pt>
                <c:pt idx="3593">
                  <c:v>0.10500601893044126</c:v>
                </c:pt>
                <c:pt idx="3594">
                  <c:v>6.9460735278138841E-2</c:v>
                </c:pt>
                <c:pt idx="3595">
                  <c:v>9.9184782637496222E-2</c:v>
                </c:pt>
                <c:pt idx="3596">
                  <c:v>8.0672031598394936E-2</c:v>
                </c:pt>
                <c:pt idx="3597">
                  <c:v>8.9964333961457033E-2</c:v>
                </c:pt>
                <c:pt idx="3598">
                  <c:v>7.892905234215658E-2</c:v>
                </c:pt>
                <c:pt idx="3599">
                  <c:v>9.3523614401558347E-2</c:v>
                </c:pt>
                <c:pt idx="3600">
                  <c:v>9.1066309580414076E-2</c:v>
                </c:pt>
                <c:pt idx="3601">
                  <c:v>9.1167584707087537E-2</c:v>
                </c:pt>
                <c:pt idx="3602">
                  <c:v>8.8369671776917791E-2</c:v>
                </c:pt>
                <c:pt idx="3603">
                  <c:v>9.0700241368250695E-2</c:v>
                </c:pt>
                <c:pt idx="3604">
                  <c:v>9.0802234007600041E-2</c:v>
                </c:pt>
                <c:pt idx="3605">
                  <c:v>9.2627332583099062E-2</c:v>
                </c:pt>
                <c:pt idx="3606">
                  <c:v>8.7374551559438629E-2</c:v>
                </c:pt>
                <c:pt idx="3607">
                  <c:v>0.1042482404160049</c:v>
                </c:pt>
                <c:pt idx="3608">
                  <c:v>8.7694661875670724E-2</c:v>
                </c:pt>
                <c:pt idx="3609">
                  <c:v>0.10841728261792724</c:v>
                </c:pt>
                <c:pt idx="3610">
                  <c:v>8.3896264078388738E-2</c:v>
                </c:pt>
                <c:pt idx="3611">
                  <c:v>0.11308064322212252</c:v>
                </c:pt>
                <c:pt idx="3612">
                  <c:v>8.5145371816874593E-2</c:v>
                </c:pt>
                <c:pt idx="3613">
                  <c:v>0.11921241566007718</c:v>
                </c:pt>
                <c:pt idx="3614">
                  <c:v>8.5079749643086983E-2</c:v>
                </c:pt>
                <c:pt idx="3615">
                  <c:v>0.1193770619524735</c:v>
                </c:pt>
                <c:pt idx="3616">
                  <c:v>0.1227333392887382</c:v>
                </c:pt>
                <c:pt idx="3617">
                  <c:v>0.10162652509758034</c:v>
                </c:pt>
                <c:pt idx="3618">
                  <c:v>0.11176458264942729</c:v>
                </c:pt>
                <c:pt idx="3619">
                  <c:v>9.104388928016334E-2</c:v>
                </c:pt>
                <c:pt idx="3620">
                  <c:v>0.12388283480271498</c:v>
                </c:pt>
                <c:pt idx="3621">
                  <c:v>0.11762496818189908</c:v>
                </c:pt>
                <c:pt idx="3622">
                  <c:v>9.0542966685692117E-2</c:v>
                </c:pt>
                <c:pt idx="3623">
                  <c:v>0.12623927214788075</c:v>
                </c:pt>
                <c:pt idx="3624">
                  <c:v>0.10530424959295852</c:v>
                </c:pt>
                <c:pt idx="3625">
                  <c:v>0.11555352629040265</c:v>
                </c:pt>
                <c:pt idx="3626">
                  <c:v>0.12795353312342742</c:v>
                </c:pt>
                <c:pt idx="3627">
                  <c:v>0.11558473025210175</c:v>
                </c:pt>
                <c:pt idx="3628">
                  <c:v>0.15165144920208046</c:v>
                </c:pt>
                <c:pt idx="3629">
                  <c:v>0.14755158955026446</c:v>
                </c:pt>
                <c:pt idx="3630">
                  <c:v>0.10610585401532015</c:v>
                </c:pt>
                <c:pt idx="3631">
                  <c:v>0.13873511816414613</c:v>
                </c:pt>
                <c:pt idx="3632">
                  <c:v>0.10159524761644609</c:v>
                </c:pt>
                <c:pt idx="3633">
                  <c:v>0.11677139122674723</c:v>
                </c:pt>
                <c:pt idx="3634">
                  <c:v>0.11819117988829955</c:v>
                </c:pt>
                <c:pt idx="3635">
                  <c:v>0.11108809583732213</c:v>
                </c:pt>
                <c:pt idx="3636">
                  <c:v>0.18898375995191299</c:v>
                </c:pt>
                <c:pt idx="3637">
                  <c:v>0.13412641771842015</c:v>
                </c:pt>
                <c:pt idx="3638">
                  <c:v>0.12840704663991007</c:v>
                </c:pt>
                <c:pt idx="3639">
                  <c:v>0.17544919520370095</c:v>
                </c:pt>
                <c:pt idx="3640">
                  <c:v>0.12152408500218298</c:v>
                </c:pt>
                <c:pt idx="3641">
                  <c:v>0.15427460885459418</c:v>
                </c:pt>
                <c:pt idx="3642">
                  <c:v>0.15318121155654177</c:v>
                </c:pt>
                <c:pt idx="3643">
                  <c:v>0.15927385555443638</c:v>
                </c:pt>
                <c:pt idx="3644">
                  <c:v>0.15215098457676302</c:v>
                </c:pt>
                <c:pt idx="3645">
                  <c:v>0.16893595557211524</c:v>
                </c:pt>
                <c:pt idx="3646">
                  <c:v>0.19955625783518877</c:v>
                </c:pt>
                <c:pt idx="3647">
                  <c:v>0.1825325126511233</c:v>
                </c:pt>
                <c:pt idx="3648">
                  <c:v>0.16046466806706788</c:v>
                </c:pt>
                <c:pt idx="3649">
                  <c:v>0.13450204126583773</c:v>
                </c:pt>
                <c:pt idx="3650">
                  <c:v>0.20071933602289674</c:v>
                </c:pt>
                <c:pt idx="3651">
                  <c:v>0.16176412507738405</c:v>
                </c:pt>
                <c:pt idx="3652">
                  <c:v>0.14282609818766126</c:v>
                </c:pt>
                <c:pt idx="3653">
                  <c:v>6.9337934211088068E-2</c:v>
                </c:pt>
                <c:pt idx="3654">
                  <c:v>1.5089666271462375E-2</c:v>
                </c:pt>
                <c:pt idx="3655">
                  <c:v>2.352489433626237E-2</c:v>
                </c:pt>
                <c:pt idx="3656">
                  <c:v>3.9129982698828905E-2</c:v>
                </c:pt>
                <c:pt idx="3657">
                  <c:v>4.0469986314405314E-2</c:v>
                </c:pt>
                <c:pt idx="3658">
                  <c:v>2.9359372874410712E-2</c:v>
                </c:pt>
                <c:pt idx="3659">
                  <c:v>2.5423479259140871E-2</c:v>
                </c:pt>
                <c:pt idx="3660">
                  <c:v>2.5633489132911743E-2</c:v>
                </c:pt>
                <c:pt idx="3661">
                  <c:v>3.2681758123181137E-2</c:v>
                </c:pt>
                <c:pt idx="3662">
                  <c:v>4.047740114626551E-2</c:v>
                </c:pt>
                <c:pt idx="3663">
                  <c:v>2.6542764504602891E-2</c:v>
                </c:pt>
                <c:pt idx="3664">
                  <c:v>3.5002425756414254E-2</c:v>
                </c:pt>
                <c:pt idx="3665">
                  <c:v>3.5936600774687577E-2</c:v>
                </c:pt>
                <c:pt idx="3666">
                  <c:v>4.5280890828183824E-2</c:v>
                </c:pt>
                <c:pt idx="3667">
                  <c:v>4.3551411845711784E-2</c:v>
                </c:pt>
                <c:pt idx="3668">
                  <c:v>3.9342444633248951E-2</c:v>
                </c:pt>
                <c:pt idx="3669">
                  <c:v>5.0604499796702597E-2</c:v>
                </c:pt>
                <c:pt idx="3670">
                  <c:v>4.4531380476885755E-2</c:v>
                </c:pt>
                <c:pt idx="3671">
                  <c:v>5.5587022044251491E-2</c:v>
                </c:pt>
                <c:pt idx="3672">
                  <c:v>4.3340762145082382E-2</c:v>
                </c:pt>
                <c:pt idx="3673">
                  <c:v>5.1345642509906642E-2</c:v>
                </c:pt>
                <c:pt idx="3674">
                  <c:v>5.3348267425213994E-2</c:v>
                </c:pt>
                <c:pt idx="3675">
                  <c:v>4.6197889992599675E-2</c:v>
                </c:pt>
                <c:pt idx="3676">
                  <c:v>6.5710539588958922E-2</c:v>
                </c:pt>
                <c:pt idx="3677">
                  <c:v>5.3915821983361839E-2</c:v>
                </c:pt>
                <c:pt idx="3678">
                  <c:v>4.9868557216270003E-2</c:v>
                </c:pt>
                <c:pt idx="3679">
                  <c:v>5.0975314606172085E-2</c:v>
                </c:pt>
                <c:pt idx="3680">
                  <c:v>5.858654796270861E-2</c:v>
                </c:pt>
                <c:pt idx="3681">
                  <c:v>7.4361853819639806E-2</c:v>
                </c:pt>
                <c:pt idx="3682">
                  <c:v>5.7845325048658018E-2</c:v>
                </c:pt>
                <c:pt idx="3683">
                  <c:v>4.8334224647281862E-2</c:v>
                </c:pt>
                <c:pt idx="3684">
                  <c:v>4.7048107719793945E-2</c:v>
                </c:pt>
                <c:pt idx="3685">
                  <c:v>7.4120626234193382E-2</c:v>
                </c:pt>
                <c:pt idx="3686">
                  <c:v>4.9461543662253055E-2</c:v>
                </c:pt>
                <c:pt idx="3687">
                  <c:v>9.1251034151610209E-3</c:v>
                </c:pt>
                <c:pt idx="3688">
                  <c:v>1.5489404189527321E-2</c:v>
                </c:pt>
                <c:pt idx="3689">
                  <c:v>1.540621279075015E-2</c:v>
                </c:pt>
                <c:pt idx="3690">
                  <c:v>2.3277868940824752E-2</c:v>
                </c:pt>
                <c:pt idx="3691">
                  <c:v>2.7670038389821947E-2</c:v>
                </c:pt>
                <c:pt idx="3692">
                  <c:v>1.5638093371927436E-2</c:v>
                </c:pt>
                <c:pt idx="3693">
                  <c:v>1.961615132139247E-2</c:v>
                </c:pt>
                <c:pt idx="3694">
                  <c:v>2.0952489130757139E-2</c:v>
                </c:pt>
                <c:pt idx="3695">
                  <c:v>2.2055879910905164E-2</c:v>
                </c:pt>
                <c:pt idx="3696">
                  <c:v>2.4065187842128292E-2</c:v>
                </c:pt>
                <c:pt idx="3697">
                  <c:v>2.1368378987328532E-2</c:v>
                </c:pt>
                <c:pt idx="3698">
                  <c:v>2.5379313564712291E-2</c:v>
                </c:pt>
                <c:pt idx="3699">
                  <c:v>2.1995803170198922E-2</c:v>
                </c:pt>
                <c:pt idx="3700">
                  <c:v>2.5072397536120276E-2</c:v>
                </c:pt>
                <c:pt idx="3701">
                  <c:v>2.5327076701927589E-2</c:v>
                </c:pt>
                <c:pt idx="3702">
                  <c:v>2.3183701581377961E-2</c:v>
                </c:pt>
                <c:pt idx="3703">
                  <c:v>2.8642187500291804E-2</c:v>
                </c:pt>
                <c:pt idx="3704">
                  <c:v>2.6790493841851719E-2</c:v>
                </c:pt>
                <c:pt idx="3705">
                  <c:v>3.114158201257871E-2</c:v>
                </c:pt>
                <c:pt idx="3706">
                  <c:v>3.2164810677993823E-2</c:v>
                </c:pt>
                <c:pt idx="3707">
                  <c:v>3.4420624950317794E-2</c:v>
                </c:pt>
                <c:pt idx="3708">
                  <c:v>4.2974062427083001E-2</c:v>
                </c:pt>
                <c:pt idx="3709">
                  <c:v>3.1072629606388329E-2</c:v>
                </c:pt>
                <c:pt idx="3710">
                  <c:v>3.353902548494099E-2</c:v>
                </c:pt>
                <c:pt idx="3711">
                  <c:v>3.9709241563264934E-2</c:v>
                </c:pt>
                <c:pt idx="3712">
                  <c:v>3.706440602665112E-2</c:v>
                </c:pt>
                <c:pt idx="3713">
                  <c:v>3.7977407432771774E-2</c:v>
                </c:pt>
                <c:pt idx="3714">
                  <c:v>4.1930845187866737E-2</c:v>
                </c:pt>
                <c:pt idx="3715">
                  <c:v>4.0186465664589589E-2</c:v>
                </c:pt>
                <c:pt idx="3716">
                  <c:v>4.00601278738099E-2</c:v>
                </c:pt>
                <c:pt idx="3717">
                  <c:v>3.5712579033145814E-2</c:v>
                </c:pt>
                <c:pt idx="3718">
                  <c:v>6.5328942386808531E-2</c:v>
                </c:pt>
                <c:pt idx="3719">
                  <c:v>3.5950756420174895E-2</c:v>
                </c:pt>
                <c:pt idx="3720">
                  <c:v>3.8477846348726016E-2</c:v>
                </c:pt>
                <c:pt idx="3721">
                  <c:v>5.5066891102319146E-2</c:v>
                </c:pt>
                <c:pt idx="3722">
                  <c:v>4.7812118861407044E-2</c:v>
                </c:pt>
                <c:pt idx="3723">
                  <c:v>3.6601061417002902E-2</c:v>
                </c:pt>
                <c:pt idx="3724">
                  <c:v>2.4122515759766351E-2</c:v>
                </c:pt>
                <c:pt idx="3725">
                  <c:v>9.0184863370198279E-3</c:v>
                </c:pt>
                <c:pt idx="3726">
                  <c:v>1.2337386293250438E-2</c:v>
                </c:pt>
                <c:pt idx="3727">
                  <c:v>1.4385936258244757E-2</c:v>
                </c:pt>
                <c:pt idx="3728">
                  <c:v>1.7828120478191125E-2</c:v>
                </c:pt>
                <c:pt idx="3729">
                  <c:v>2.033737517455678E-2</c:v>
                </c:pt>
                <c:pt idx="3730">
                  <c:v>1.4287188066668725E-2</c:v>
                </c:pt>
                <c:pt idx="3731">
                  <c:v>1.328539620380916E-2</c:v>
                </c:pt>
                <c:pt idx="3732">
                  <c:v>1.7465013641066864E-2</c:v>
                </c:pt>
                <c:pt idx="3733">
                  <c:v>1.5279309895850163E-2</c:v>
                </c:pt>
                <c:pt idx="3734">
                  <c:v>1.5828991117311043E-2</c:v>
                </c:pt>
                <c:pt idx="3735">
                  <c:v>1.7618544016719209E-2</c:v>
                </c:pt>
                <c:pt idx="3736">
                  <c:v>1.413210067725435E-2</c:v>
                </c:pt>
                <c:pt idx="3737">
                  <c:v>2.2556284692111659E-2</c:v>
                </c:pt>
                <c:pt idx="3738">
                  <c:v>1.5516842062878164E-2</c:v>
                </c:pt>
                <c:pt idx="3739">
                  <c:v>1.9864828148176469E-2</c:v>
                </c:pt>
                <c:pt idx="3740">
                  <c:v>2.0104414803245665E-2</c:v>
                </c:pt>
                <c:pt idx="3741">
                  <c:v>2.0167958327563584E-2</c:v>
                </c:pt>
                <c:pt idx="3742">
                  <c:v>2.2511351836617809E-2</c:v>
                </c:pt>
                <c:pt idx="3743">
                  <c:v>2.4167060967734751E-2</c:v>
                </c:pt>
                <c:pt idx="3744">
                  <c:v>1.9864913171691725E-2</c:v>
                </c:pt>
                <c:pt idx="3745">
                  <c:v>2.1691253640285828E-2</c:v>
                </c:pt>
                <c:pt idx="3746">
                  <c:v>2.4596457777871124E-2</c:v>
                </c:pt>
                <c:pt idx="3747">
                  <c:v>2.4123428601399939E-2</c:v>
                </c:pt>
                <c:pt idx="3748">
                  <c:v>2.1195035413327293E-2</c:v>
                </c:pt>
                <c:pt idx="3749">
                  <c:v>3.8112870979667313E-2</c:v>
                </c:pt>
                <c:pt idx="3750">
                  <c:v>2.4029754620064743E-2</c:v>
                </c:pt>
                <c:pt idx="3751">
                  <c:v>2.5304973860697858E-2</c:v>
                </c:pt>
                <c:pt idx="3752">
                  <c:v>2.5816546241221764E-2</c:v>
                </c:pt>
                <c:pt idx="3753">
                  <c:v>3.7819058095134021E-2</c:v>
                </c:pt>
                <c:pt idx="3754">
                  <c:v>3.5080941242882066E-2</c:v>
                </c:pt>
                <c:pt idx="3755">
                  <c:v>3.4805972878651073E-2</c:v>
                </c:pt>
                <c:pt idx="3756">
                  <c:v>3.0211739993156475E-2</c:v>
                </c:pt>
                <c:pt idx="3757">
                  <c:v>2.3657297641327863E-2</c:v>
                </c:pt>
                <c:pt idx="3758">
                  <c:v>1.7003692391844419E-2</c:v>
                </c:pt>
                <c:pt idx="3759">
                  <c:v>1.9961990871638E-2</c:v>
                </c:pt>
                <c:pt idx="3760">
                  <c:v>2.6028998065989413E-2</c:v>
                </c:pt>
                <c:pt idx="3761">
                  <c:v>2.3905923766564693E-2</c:v>
                </c:pt>
                <c:pt idx="3762">
                  <c:v>2.8204159437017918E-2</c:v>
                </c:pt>
                <c:pt idx="3763">
                  <c:v>2.4952800457686563E-2</c:v>
                </c:pt>
                <c:pt idx="3764">
                  <c:v>2.4825244534355966E-2</c:v>
                </c:pt>
                <c:pt idx="3765">
                  <c:v>2.845191702033326E-2</c:v>
                </c:pt>
                <c:pt idx="3766">
                  <c:v>2.6482512001755578E-2</c:v>
                </c:pt>
                <c:pt idx="3767">
                  <c:v>2.8993375546579672E-2</c:v>
                </c:pt>
                <c:pt idx="3768">
                  <c:v>2.2043362570356516E-2</c:v>
                </c:pt>
                <c:pt idx="3769">
                  <c:v>3.138922620177393E-2</c:v>
                </c:pt>
                <c:pt idx="3770">
                  <c:v>3.6040003115326673E-2</c:v>
                </c:pt>
                <c:pt idx="3771">
                  <c:v>2.7213685359587132E-2</c:v>
                </c:pt>
                <c:pt idx="3772">
                  <c:v>3.4209667784482187E-2</c:v>
                </c:pt>
                <c:pt idx="3773">
                  <c:v>3.1578354328701798E-2</c:v>
                </c:pt>
                <c:pt idx="3774">
                  <c:v>2.9202870774969782E-2</c:v>
                </c:pt>
                <c:pt idx="3775">
                  <c:v>2.7049867289016542E-2</c:v>
                </c:pt>
                <c:pt idx="3776">
                  <c:v>4.4968463638728022E-2</c:v>
                </c:pt>
                <c:pt idx="3777">
                  <c:v>2.7572579559885502E-2</c:v>
                </c:pt>
                <c:pt idx="3778">
                  <c:v>2.8718148554349988E-2</c:v>
                </c:pt>
                <c:pt idx="3779">
                  <c:v>3.925243932058136E-2</c:v>
                </c:pt>
                <c:pt idx="3780">
                  <c:v>3.7690469495090605E-2</c:v>
                </c:pt>
                <c:pt idx="3781">
                  <c:v>4.150776383891449E-2</c:v>
                </c:pt>
                <c:pt idx="3782">
                  <c:v>3.2275079532778507E-2</c:v>
                </c:pt>
                <c:pt idx="3783">
                  <c:v>5.4698317782892775E-2</c:v>
                </c:pt>
                <c:pt idx="3784">
                  <c:v>3.0789072772247621E-2</c:v>
                </c:pt>
                <c:pt idx="3785">
                  <c:v>4.2736569637132266E-2</c:v>
                </c:pt>
                <c:pt idx="3786">
                  <c:v>3.9315721761796374E-2</c:v>
                </c:pt>
                <c:pt idx="3787">
                  <c:v>4.6420397776252099E-2</c:v>
                </c:pt>
                <c:pt idx="3788">
                  <c:v>4.6435850094271897E-2</c:v>
                </c:pt>
                <c:pt idx="3789">
                  <c:v>6.0919736784396772E-2</c:v>
                </c:pt>
                <c:pt idx="3790">
                  <c:v>3.7853897614389939E-2</c:v>
                </c:pt>
                <c:pt idx="3791">
                  <c:v>5.546321997093024E-2</c:v>
                </c:pt>
                <c:pt idx="3792">
                  <c:v>4.9262740909772409E-2</c:v>
                </c:pt>
                <c:pt idx="3793">
                  <c:v>4.7706533642140565E-2</c:v>
                </c:pt>
                <c:pt idx="3794">
                  <c:v>4.5242744321331171E-2</c:v>
                </c:pt>
                <c:pt idx="3795">
                  <c:v>4.8102354884566517E-2</c:v>
                </c:pt>
                <c:pt idx="3796">
                  <c:v>2.7510441071933157E-2</c:v>
                </c:pt>
                <c:pt idx="3797">
                  <c:v>1.8193470544405326E-2</c:v>
                </c:pt>
                <c:pt idx="3798">
                  <c:v>3.9608849139668605E-2</c:v>
                </c:pt>
                <c:pt idx="3799">
                  <c:v>2.9969190796651408E-2</c:v>
                </c:pt>
                <c:pt idx="3800">
                  <c:v>3.9995133161338098E-2</c:v>
                </c:pt>
                <c:pt idx="3801">
                  <c:v>4.0223745594432959E-2</c:v>
                </c:pt>
                <c:pt idx="3802">
                  <c:v>3.4410914472097293E-2</c:v>
                </c:pt>
                <c:pt idx="3803">
                  <c:v>2.8760039817449089E-2</c:v>
                </c:pt>
                <c:pt idx="3804">
                  <c:v>2.843651822462363E-2</c:v>
                </c:pt>
                <c:pt idx="3805">
                  <c:v>2.6611993027381136E-2</c:v>
                </c:pt>
                <c:pt idx="3806">
                  <c:v>3.5057956433582914E-2</c:v>
                </c:pt>
                <c:pt idx="3807">
                  <c:v>2.8407105105564955E-2</c:v>
                </c:pt>
                <c:pt idx="3808">
                  <c:v>3.1011624353314837E-2</c:v>
                </c:pt>
                <c:pt idx="3809">
                  <c:v>3.5386570009748985E-2</c:v>
                </c:pt>
                <c:pt idx="3810">
                  <c:v>3.2751241307384965E-2</c:v>
                </c:pt>
                <c:pt idx="3811">
                  <c:v>3.6187244205641525E-2</c:v>
                </c:pt>
                <c:pt idx="3812">
                  <c:v>3.4515121803909816E-2</c:v>
                </c:pt>
                <c:pt idx="3813">
                  <c:v>3.4107104454609294E-2</c:v>
                </c:pt>
                <c:pt idx="3814">
                  <c:v>4.0953983435462464E-2</c:v>
                </c:pt>
                <c:pt idx="3815">
                  <c:v>4.2488081481013497E-2</c:v>
                </c:pt>
                <c:pt idx="3816">
                  <c:v>4.4785851016611519E-2</c:v>
                </c:pt>
                <c:pt idx="3817">
                  <c:v>4.0867191503331311E-2</c:v>
                </c:pt>
                <c:pt idx="3818">
                  <c:v>4.5357333917009766E-2</c:v>
                </c:pt>
                <c:pt idx="3819">
                  <c:v>3.7339744151105886E-2</c:v>
                </c:pt>
                <c:pt idx="3820">
                  <c:v>4.2843142036946273E-2</c:v>
                </c:pt>
                <c:pt idx="3821">
                  <c:v>5.8515449015235914E-2</c:v>
                </c:pt>
                <c:pt idx="3822">
                  <c:v>4.3878531202051471E-2</c:v>
                </c:pt>
                <c:pt idx="3823">
                  <c:v>5.5688293269312183E-2</c:v>
                </c:pt>
                <c:pt idx="3824">
                  <c:v>6.0537587264293369E-2</c:v>
                </c:pt>
                <c:pt idx="3825">
                  <c:v>4.4803154567872705E-2</c:v>
                </c:pt>
                <c:pt idx="3826">
                  <c:v>5.690347731687935E-2</c:v>
                </c:pt>
                <c:pt idx="3827">
                  <c:v>5.3025786074071074E-2</c:v>
                </c:pt>
                <c:pt idx="3828">
                  <c:v>6.2698325518928469E-2</c:v>
                </c:pt>
                <c:pt idx="3829">
                  <c:v>5.1186366138994778E-2</c:v>
                </c:pt>
                <c:pt idx="3830">
                  <c:v>3.3425448155713869E-2</c:v>
                </c:pt>
                <c:pt idx="3831">
                  <c:v>5.7364090176608047E-2</c:v>
                </c:pt>
                <c:pt idx="3832">
                  <c:v>5.3746855515310853E-2</c:v>
                </c:pt>
                <c:pt idx="3833">
                  <c:v>4.9262127287073999E-2</c:v>
                </c:pt>
                <c:pt idx="3834">
                  <c:v>8.2392225615818104E-2</c:v>
                </c:pt>
                <c:pt idx="3835">
                  <c:v>4.2475820089191235E-2</c:v>
                </c:pt>
                <c:pt idx="3836">
                  <c:v>6.7549859848096611E-2</c:v>
                </c:pt>
                <c:pt idx="3837">
                  <c:v>5.9787754930067424E-2</c:v>
                </c:pt>
                <c:pt idx="3838">
                  <c:v>4.7775522415171925E-2</c:v>
                </c:pt>
                <c:pt idx="3839">
                  <c:v>7.5222153790150487E-2</c:v>
                </c:pt>
                <c:pt idx="3840">
                  <c:v>4.9938250320319205E-2</c:v>
                </c:pt>
                <c:pt idx="3841">
                  <c:v>7.6529810961417699E-2</c:v>
                </c:pt>
                <c:pt idx="3842">
                  <c:v>7.2847071493871846E-2</c:v>
                </c:pt>
                <c:pt idx="3843">
                  <c:v>5.1560371150724461E-2</c:v>
                </c:pt>
                <c:pt idx="3844">
                  <c:v>7.1692427812413945E-2</c:v>
                </c:pt>
                <c:pt idx="3845">
                  <c:v>8.4231720550125969E-2</c:v>
                </c:pt>
                <c:pt idx="3846">
                  <c:v>6.9039219782794078E-2</c:v>
                </c:pt>
                <c:pt idx="3847">
                  <c:v>8.5606751014784266E-2</c:v>
                </c:pt>
                <c:pt idx="3848">
                  <c:v>6.4386200965220519E-2</c:v>
                </c:pt>
                <c:pt idx="3849">
                  <c:v>9.5727671968594885E-2</c:v>
                </c:pt>
                <c:pt idx="3850">
                  <c:v>9.2429690969982395E-2</c:v>
                </c:pt>
                <c:pt idx="3851">
                  <c:v>6.4777539079188651E-2</c:v>
                </c:pt>
                <c:pt idx="3852">
                  <c:v>9.0698581828790634E-2</c:v>
                </c:pt>
                <c:pt idx="3853">
                  <c:v>8.1756733443001064E-2</c:v>
                </c:pt>
                <c:pt idx="3854">
                  <c:v>0.12759780010119978</c:v>
                </c:pt>
                <c:pt idx="3855">
                  <c:v>7.4361057484479562E-2</c:v>
                </c:pt>
                <c:pt idx="3856">
                  <c:v>9.9016886524848025E-2</c:v>
                </c:pt>
                <c:pt idx="3857">
                  <c:v>8.8832202549366385E-2</c:v>
                </c:pt>
                <c:pt idx="3858">
                  <c:v>7.6272537875127625E-2</c:v>
                </c:pt>
                <c:pt idx="3859">
                  <c:v>9.5496460739819572E-2</c:v>
                </c:pt>
                <c:pt idx="3860">
                  <c:v>0.11912762308780325</c:v>
                </c:pt>
                <c:pt idx="3861">
                  <c:v>0.11433660588628328</c:v>
                </c:pt>
                <c:pt idx="3862">
                  <c:v>0.10063522415334734</c:v>
                </c:pt>
                <c:pt idx="3863">
                  <c:v>0.12927517039001224</c:v>
                </c:pt>
                <c:pt idx="3864">
                  <c:v>0.11422231969329315</c:v>
                </c:pt>
                <c:pt idx="3865">
                  <c:v>0.10567012339393256</c:v>
                </c:pt>
                <c:pt idx="3866">
                  <c:v>9.1264136938353627E-2</c:v>
                </c:pt>
                <c:pt idx="3867">
                  <c:v>0.13797241718224953</c:v>
                </c:pt>
                <c:pt idx="3868">
                  <c:v>0.12466528281340027</c:v>
                </c:pt>
                <c:pt idx="3869">
                  <c:v>9.0807979798574884E-2</c:v>
                </c:pt>
                <c:pt idx="3870">
                  <c:v>6.1219128232785983E-2</c:v>
                </c:pt>
                <c:pt idx="3871">
                  <c:v>7.954589047530658E-2</c:v>
                </c:pt>
                <c:pt idx="3872">
                  <c:v>9.4888584574524232E-2</c:v>
                </c:pt>
                <c:pt idx="3873">
                  <c:v>9.8230552899741475E-2</c:v>
                </c:pt>
                <c:pt idx="3874">
                  <c:v>0.11760929564296151</c:v>
                </c:pt>
                <c:pt idx="3875">
                  <c:v>0.10069243712820966</c:v>
                </c:pt>
                <c:pt idx="3876">
                  <c:v>7.4714036822901078E-2</c:v>
                </c:pt>
                <c:pt idx="3877">
                  <c:v>8.8520448995894022E-2</c:v>
                </c:pt>
                <c:pt idx="3878">
                  <c:v>9.8471373597992365E-2</c:v>
                </c:pt>
                <c:pt idx="3879">
                  <c:v>7.0180202710924233E-2</c:v>
                </c:pt>
                <c:pt idx="3880">
                  <c:v>8.7692477941026456E-2</c:v>
                </c:pt>
                <c:pt idx="3881">
                  <c:v>0.12255518962908403</c:v>
                </c:pt>
                <c:pt idx="3882">
                  <c:v>0.10262570033396716</c:v>
                </c:pt>
                <c:pt idx="3883">
                  <c:v>9.9451455374586911E-2</c:v>
                </c:pt>
                <c:pt idx="3884">
                  <c:v>0.10513836152023125</c:v>
                </c:pt>
                <c:pt idx="3885">
                  <c:v>0.117456867607589</c:v>
                </c:pt>
                <c:pt idx="3886">
                  <c:v>0.14131308078321778</c:v>
                </c:pt>
                <c:pt idx="3887">
                  <c:v>0.10644852009893613</c:v>
                </c:pt>
                <c:pt idx="3888">
                  <c:v>0.1374718943280033</c:v>
                </c:pt>
                <c:pt idx="3889">
                  <c:v>0.16857511175029519</c:v>
                </c:pt>
                <c:pt idx="3890">
                  <c:v>0.10266296293181412</c:v>
                </c:pt>
                <c:pt idx="3891">
                  <c:v>0.15003294746798515</c:v>
                </c:pt>
                <c:pt idx="3892">
                  <c:v>0.14322932836568769</c:v>
                </c:pt>
                <c:pt idx="3893">
                  <c:v>0.12587985551453248</c:v>
                </c:pt>
                <c:pt idx="3894">
                  <c:v>0.15401688701632768</c:v>
                </c:pt>
                <c:pt idx="3895">
                  <c:v>0.15605112269745461</c:v>
                </c:pt>
                <c:pt idx="3896">
                  <c:v>0.12447909804515564</c:v>
                </c:pt>
                <c:pt idx="3897">
                  <c:v>0.15708729923192025</c:v>
                </c:pt>
                <c:pt idx="3898">
                  <c:v>0.13269422645492748</c:v>
                </c:pt>
                <c:pt idx="3899">
                  <c:v>0.1204218558369639</c:v>
                </c:pt>
                <c:pt idx="3900">
                  <c:v>0.15104122414598878</c:v>
                </c:pt>
                <c:pt idx="3901">
                  <c:v>0.22203922882935181</c:v>
                </c:pt>
                <c:pt idx="3902">
                  <c:v>0.14581653470867334</c:v>
                </c:pt>
                <c:pt idx="3903">
                  <c:v>0.15346128610713042</c:v>
                </c:pt>
                <c:pt idx="3904">
                  <c:v>0.12769121612454329</c:v>
                </c:pt>
                <c:pt idx="3905">
                  <c:v>0.18349528794540054</c:v>
                </c:pt>
                <c:pt idx="3906">
                  <c:v>0.15825974320669409</c:v>
                </c:pt>
                <c:pt idx="3907">
                  <c:v>0.17055283653230446</c:v>
                </c:pt>
                <c:pt idx="3908">
                  <c:v>0.19661257146180691</c:v>
                </c:pt>
                <c:pt idx="3909">
                  <c:v>0.21056315002233789</c:v>
                </c:pt>
                <c:pt idx="3910">
                  <c:v>0.13683938522489267</c:v>
                </c:pt>
                <c:pt idx="3911">
                  <c:v>0.19763647924322075</c:v>
                </c:pt>
                <c:pt idx="3912">
                  <c:v>0.16745011878161059</c:v>
                </c:pt>
                <c:pt idx="3913">
                  <c:v>0.20316593029691818</c:v>
                </c:pt>
                <c:pt idx="3914">
                  <c:v>0.18675845371726293</c:v>
                </c:pt>
                <c:pt idx="3915">
                  <c:v>0.14428683675686094</c:v>
                </c:pt>
                <c:pt idx="3916">
                  <c:v>0.21200728090935722</c:v>
                </c:pt>
                <c:pt idx="3917">
                  <c:v>0.17941329110927701</c:v>
                </c:pt>
                <c:pt idx="3918">
                  <c:v>0.21263884066195679</c:v>
                </c:pt>
                <c:pt idx="3919">
                  <c:v>0.18272231098906111</c:v>
                </c:pt>
                <c:pt idx="3920">
                  <c:v>0.17663546986686907</c:v>
                </c:pt>
                <c:pt idx="3921">
                  <c:v>0.21547053562581925</c:v>
                </c:pt>
                <c:pt idx="3922">
                  <c:v>0.19928178310120984</c:v>
                </c:pt>
                <c:pt idx="3923">
                  <c:v>0.21754696282981401</c:v>
                </c:pt>
                <c:pt idx="3924">
                  <c:v>0.21243696092345332</c:v>
                </c:pt>
                <c:pt idx="3925">
                  <c:v>0.12126520692415857</c:v>
                </c:pt>
                <c:pt idx="3926">
                  <c:v>0.19073701001916188</c:v>
                </c:pt>
                <c:pt idx="3927">
                  <c:v>0.219516377095899</c:v>
                </c:pt>
                <c:pt idx="3928">
                  <c:v>0.19193234619243571</c:v>
                </c:pt>
                <c:pt idx="3929">
                  <c:v>0.26947317004702892</c:v>
                </c:pt>
                <c:pt idx="3930">
                  <c:v>0.23751192579169964</c:v>
                </c:pt>
                <c:pt idx="3931">
                  <c:v>0.21067579976812881</c:v>
                </c:pt>
                <c:pt idx="3932">
                  <c:v>0.23956894259004072</c:v>
                </c:pt>
                <c:pt idx="3933">
                  <c:v>0.27345276511905031</c:v>
                </c:pt>
                <c:pt idx="3934">
                  <c:v>0.18451556213042861</c:v>
                </c:pt>
                <c:pt idx="3935">
                  <c:v>0.27353547473489409</c:v>
                </c:pt>
                <c:pt idx="3936">
                  <c:v>0.30802618753493305</c:v>
                </c:pt>
                <c:pt idx="3937">
                  <c:v>0.24358050650036273</c:v>
                </c:pt>
                <c:pt idx="3938">
                  <c:v>0.14397551679875467</c:v>
                </c:pt>
                <c:pt idx="3939">
                  <c:v>0.28266460013203687</c:v>
                </c:pt>
                <c:pt idx="3940">
                  <c:v>0.25454847647480555</c:v>
                </c:pt>
                <c:pt idx="3941">
                  <c:v>0.27470151619118111</c:v>
                </c:pt>
                <c:pt idx="3942">
                  <c:v>0.26368614607415042</c:v>
                </c:pt>
                <c:pt idx="3943">
                  <c:v>0.21251251426165191</c:v>
                </c:pt>
                <c:pt idx="3944">
                  <c:v>0.21808352385972066</c:v>
                </c:pt>
                <c:pt idx="3945">
                  <c:v>0.24111492624653419</c:v>
                </c:pt>
                <c:pt idx="3946">
                  <c:v>0.16206729420445781</c:v>
                </c:pt>
                <c:pt idx="3947">
                  <c:v>0.23950714791344663</c:v>
                </c:pt>
                <c:pt idx="3948">
                  <c:v>0.22749317567782246</c:v>
                </c:pt>
                <c:pt idx="3949">
                  <c:v>0.25196886877046804</c:v>
                </c:pt>
                <c:pt idx="3950">
                  <c:v>0.26942446715739349</c:v>
                </c:pt>
                <c:pt idx="3951">
                  <c:v>0.20739624479399443</c:v>
                </c:pt>
                <c:pt idx="3952">
                  <c:v>0.22583098503396312</c:v>
                </c:pt>
                <c:pt idx="3953">
                  <c:v>0.20400594553199394</c:v>
                </c:pt>
                <c:pt idx="3954">
                  <c:v>0.30312935742478048</c:v>
                </c:pt>
                <c:pt idx="3955">
                  <c:v>0.21682192915799273</c:v>
                </c:pt>
                <c:pt idx="3956">
                  <c:v>0.20499111376781073</c:v>
                </c:pt>
                <c:pt idx="3957">
                  <c:v>0.24304819327085009</c:v>
                </c:pt>
                <c:pt idx="3958">
                  <c:v>0.25760589669115491</c:v>
                </c:pt>
                <c:pt idx="3959">
                  <c:v>0.2343892785365857</c:v>
                </c:pt>
                <c:pt idx="3960">
                  <c:v>0.23424685465798073</c:v>
                </c:pt>
                <c:pt idx="3961">
                  <c:v>0.31630161616022467</c:v>
                </c:pt>
                <c:pt idx="3962">
                  <c:v>0.21049475760937333</c:v>
                </c:pt>
                <c:pt idx="3963">
                  <c:v>0.22034905020885612</c:v>
                </c:pt>
                <c:pt idx="3964">
                  <c:v>0.32551408892952954</c:v>
                </c:pt>
                <c:pt idx="3965">
                  <c:v>0.25374610786438134</c:v>
                </c:pt>
                <c:pt idx="3966">
                  <c:v>0.24578051673134807</c:v>
                </c:pt>
                <c:pt idx="3967">
                  <c:v>0.27211280546675293</c:v>
                </c:pt>
                <c:pt idx="3968">
                  <c:v>0.26159941184217084</c:v>
                </c:pt>
                <c:pt idx="3969">
                  <c:v>0.30818755947424042</c:v>
                </c:pt>
                <c:pt idx="3970">
                  <c:v>0.20731618366946397</c:v>
                </c:pt>
                <c:pt idx="3971">
                  <c:v>0.26159116654347125</c:v>
                </c:pt>
                <c:pt idx="3972">
                  <c:v>0.20240689256491842</c:v>
                </c:pt>
                <c:pt idx="3973">
                  <c:v>0.26642110884950082</c:v>
                </c:pt>
                <c:pt idx="3974">
                  <c:v>0.29987375151064583</c:v>
                </c:pt>
                <c:pt idx="3975">
                  <c:v>0.24271164452607899</c:v>
                </c:pt>
                <c:pt idx="3976">
                  <c:v>0.29621066550298852</c:v>
                </c:pt>
                <c:pt idx="3977">
                  <c:v>0.28018741987624274</c:v>
                </c:pt>
                <c:pt idx="3978">
                  <c:v>0.2896079251861885</c:v>
                </c:pt>
                <c:pt idx="3979">
                  <c:v>0.35611440322395999</c:v>
                </c:pt>
                <c:pt idx="3980">
                  <c:v>0.25836529921147117</c:v>
                </c:pt>
                <c:pt idx="3981">
                  <c:v>0.2773217157256701</c:v>
                </c:pt>
                <c:pt idx="3982">
                  <c:v>0.27706641447211783</c:v>
                </c:pt>
                <c:pt idx="3983">
                  <c:v>0.2660533024961052</c:v>
                </c:pt>
                <c:pt idx="3984">
                  <c:v>0.32085850295083668</c:v>
                </c:pt>
                <c:pt idx="3985">
                  <c:v>0.31578658415635763</c:v>
                </c:pt>
                <c:pt idx="3986">
                  <c:v>0.24819920179567972</c:v>
                </c:pt>
                <c:pt idx="3987">
                  <c:v>0.27590784463805013</c:v>
                </c:pt>
                <c:pt idx="3988">
                  <c:v>0.36612166552141839</c:v>
                </c:pt>
                <c:pt idx="3989">
                  <c:v>0.25609105758266759</c:v>
                </c:pt>
                <c:pt idx="3990">
                  <c:v>0.25645581215457486</c:v>
                </c:pt>
                <c:pt idx="3991">
                  <c:v>0.35479837695791089</c:v>
                </c:pt>
                <c:pt idx="3992">
                  <c:v>0.23227072074306465</c:v>
                </c:pt>
                <c:pt idx="3993">
                  <c:v>0.238622794720798</c:v>
                </c:pt>
                <c:pt idx="3994">
                  <c:v>0.2403721424499532</c:v>
                </c:pt>
                <c:pt idx="3995">
                  <c:v>0.2560529238253002</c:v>
                </c:pt>
                <c:pt idx="3996">
                  <c:v>0.29547559846733262</c:v>
                </c:pt>
                <c:pt idx="3997">
                  <c:v>0.32161565340801923</c:v>
                </c:pt>
                <c:pt idx="3998">
                  <c:v>0.2619676655987373</c:v>
                </c:pt>
                <c:pt idx="3999">
                  <c:v>0.27680968463137917</c:v>
                </c:pt>
                <c:pt idx="4000">
                  <c:v>0.30940726425001225</c:v>
                </c:pt>
                <c:pt idx="4001">
                  <c:v>0.30793524917619519</c:v>
                </c:pt>
                <c:pt idx="4002">
                  <c:v>0.35498334137399939</c:v>
                </c:pt>
                <c:pt idx="4003">
                  <c:v>0.30861116568482255</c:v>
                </c:pt>
                <c:pt idx="4004">
                  <c:v>0.37736269651753335</c:v>
                </c:pt>
                <c:pt idx="4005">
                  <c:v>0.34378424833155291</c:v>
                </c:pt>
                <c:pt idx="4006">
                  <c:v>0.24284296672038166</c:v>
                </c:pt>
                <c:pt idx="4007">
                  <c:v>0.1804081829248588</c:v>
                </c:pt>
                <c:pt idx="4008">
                  <c:v>0.24530381232826079</c:v>
                </c:pt>
                <c:pt idx="4009">
                  <c:v>0.32465199697468627</c:v>
                </c:pt>
                <c:pt idx="4010">
                  <c:v>0.31131197518554193</c:v>
                </c:pt>
                <c:pt idx="4011">
                  <c:v>0.29231860962637291</c:v>
                </c:pt>
                <c:pt idx="4012">
                  <c:v>0.32540551102195781</c:v>
                </c:pt>
                <c:pt idx="4013">
                  <c:v>0.2794893729278019</c:v>
                </c:pt>
                <c:pt idx="4014">
                  <c:v>0.25872958569029292</c:v>
                </c:pt>
                <c:pt idx="4015">
                  <c:v>0.30744125592781796</c:v>
                </c:pt>
                <c:pt idx="4016">
                  <c:v>0.2211982869666517</c:v>
                </c:pt>
                <c:pt idx="4017">
                  <c:v>0.24163552663260013</c:v>
                </c:pt>
                <c:pt idx="4018">
                  <c:v>0.30190709952809408</c:v>
                </c:pt>
                <c:pt idx="4019">
                  <c:v>0.31541281699994295</c:v>
                </c:pt>
                <c:pt idx="4020">
                  <c:v>0.31327830934329098</c:v>
                </c:pt>
                <c:pt idx="4021">
                  <c:v>0.31379633994413469</c:v>
                </c:pt>
                <c:pt idx="4022">
                  <c:v>0.29987716366371681</c:v>
                </c:pt>
                <c:pt idx="4023">
                  <c:v>0.2888980524258159</c:v>
                </c:pt>
                <c:pt idx="4024">
                  <c:v>0.32013846281534825</c:v>
                </c:pt>
                <c:pt idx="4025">
                  <c:v>0.2707265510166349</c:v>
                </c:pt>
                <c:pt idx="4026">
                  <c:v>0.29968912477380638</c:v>
                </c:pt>
                <c:pt idx="4027">
                  <c:v>0.27744318970420762</c:v>
                </c:pt>
                <c:pt idx="4028">
                  <c:v>0.36861321806103214</c:v>
                </c:pt>
                <c:pt idx="4029">
                  <c:v>0.27142539652493841</c:v>
                </c:pt>
                <c:pt idx="4030">
                  <c:v>0.25231566061516963</c:v>
                </c:pt>
                <c:pt idx="4031">
                  <c:v>0.29105735443443459</c:v>
                </c:pt>
                <c:pt idx="4032">
                  <c:v>0.25586354374051051</c:v>
                </c:pt>
                <c:pt idx="4033">
                  <c:v>0.23581700098357369</c:v>
                </c:pt>
                <c:pt idx="4034">
                  <c:v>0.28252514581862542</c:v>
                </c:pt>
                <c:pt idx="4035">
                  <c:v>0.30763595387854498</c:v>
                </c:pt>
                <c:pt idx="4036">
                  <c:v>0.34366491148241002</c:v>
                </c:pt>
                <c:pt idx="4037">
                  <c:v>0.2643006033253622</c:v>
                </c:pt>
                <c:pt idx="4038">
                  <c:v>0.3229215007646713</c:v>
                </c:pt>
                <c:pt idx="4039">
                  <c:v>0.34372763117498933</c:v>
                </c:pt>
                <c:pt idx="4040">
                  <c:v>0.26614179740191968</c:v>
                </c:pt>
                <c:pt idx="4041">
                  <c:v>0.34120174437262507</c:v>
                </c:pt>
                <c:pt idx="4042">
                  <c:v>0.27103211895737311</c:v>
                </c:pt>
                <c:pt idx="4043">
                  <c:v>0.323072229075613</c:v>
                </c:pt>
                <c:pt idx="4044">
                  <c:v>0.24457658088461495</c:v>
                </c:pt>
                <c:pt idx="4045">
                  <c:v>0.3330838973147926</c:v>
                </c:pt>
                <c:pt idx="4046">
                  <c:v>0.28669676026391755</c:v>
                </c:pt>
                <c:pt idx="4047">
                  <c:v>0.27594145523200742</c:v>
                </c:pt>
                <c:pt idx="4048">
                  <c:v>0.24970275057214061</c:v>
                </c:pt>
                <c:pt idx="4049">
                  <c:v>0.29693410897471656</c:v>
                </c:pt>
                <c:pt idx="4050">
                  <c:v>0.34074698762772271</c:v>
                </c:pt>
                <c:pt idx="4051">
                  <c:v>0.30462201196400301</c:v>
                </c:pt>
                <c:pt idx="4052">
                  <c:v>0.28884015107426297</c:v>
                </c:pt>
                <c:pt idx="4053">
                  <c:v>0.25663202246404476</c:v>
                </c:pt>
                <c:pt idx="4054">
                  <c:v>0.25909625439608136</c:v>
                </c:pt>
                <c:pt idx="4055">
                  <c:v>0.26256439730307296</c:v>
                </c:pt>
                <c:pt idx="4056">
                  <c:v>0.24645085874061515</c:v>
                </c:pt>
                <c:pt idx="4057">
                  <c:v>0.24636194620600618</c:v>
                </c:pt>
                <c:pt idx="4058">
                  <c:v>0.24783568105508513</c:v>
                </c:pt>
                <c:pt idx="4059">
                  <c:v>0.28508880856671781</c:v>
                </c:pt>
                <c:pt idx="4060">
                  <c:v>0.32704529693615514</c:v>
                </c:pt>
                <c:pt idx="4061">
                  <c:v>0.32168240391983499</c:v>
                </c:pt>
                <c:pt idx="4062">
                  <c:v>0.28754401845919808</c:v>
                </c:pt>
                <c:pt idx="4063">
                  <c:v>0.31838144202886892</c:v>
                </c:pt>
                <c:pt idx="4064">
                  <c:v>0.34021816839797764</c:v>
                </c:pt>
                <c:pt idx="4065">
                  <c:v>0.33952036218103954</c:v>
                </c:pt>
                <c:pt idx="4066">
                  <c:v>0.26879275735916403</c:v>
                </c:pt>
                <c:pt idx="4067">
                  <c:v>0.26109310937336966</c:v>
                </c:pt>
                <c:pt idx="4068">
                  <c:v>0.24257423562072844</c:v>
                </c:pt>
                <c:pt idx="4069">
                  <c:v>0.3169272592035865</c:v>
                </c:pt>
                <c:pt idx="4070">
                  <c:v>0.33501827310652443</c:v>
                </c:pt>
                <c:pt idx="4071">
                  <c:v>0.23965405777430085</c:v>
                </c:pt>
                <c:pt idx="4072">
                  <c:v>0.32609723404811253</c:v>
                </c:pt>
                <c:pt idx="4073">
                  <c:v>0.30756147683695767</c:v>
                </c:pt>
                <c:pt idx="4074">
                  <c:v>0.27921402517005406</c:v>
                </c:pt>
                <c:pt idx="4075">
                  <c:v>0.31248587763197166</c:v>
                </c:pt>
                <c:pt idx="4076">
                  <c:v>0.26454136071385825</c:v>
                </c:pt>
                <c:pt idx="4077">
                  <c:v>0.32124161380157407</c:v>
                </c:pt>
                <c:pt idx="4078">
                  <c:v>0.33294256159568886</c:v>
                </c:pt>
                <c:pt idx="4079">
                  <c:v>0.3481005932138308</c:v>
                </c:pt>
                <c:pt idx="4080">
                  <c:v>0.33350594598441713</c:v>
                </c:pt>
                <c:pt idx="4081">
                  <c:v>0.34452539959132356</c:v>
                </c:pt>
                <c:pt idx="4082">
                  <c:v>0.31881071472194439</c:v>
                </c:pt>
                <c:pt idx="4083">
                  <c:v>0.32612262356448729</c:v>
                </c:pt>
                <c:pt idx="4084">
                  <c:v>0.33239322632412005</c:v>
                </c:pt>
                <c:pt idx="4085">
                  <c:v>0.31801760384804617</c:v>
                </c:pt>
                <c:pt idx="4086">
                  <c:v>0.2685498053120372</c:v>
                </c:pt>
                <c:pt idx="4087">
                  <c:v>0.27483126342769615</c:v>
                </c:pt>
                <c:pt idx="4088">
                  <c:v>0.2795602086030512</c:v>
                </c:pt>
                <c:pt idx="4089">
                  <c:v>0.30424086273875456</c:v>
                </c:pt>
                <c:pt idx="4090">
                  <c:v>0.32317299630235519</c:v>
                </c:pt>
                <c:pt idx="4091">
                  <c:v>0.33906327731267788</c:v>
                </c:pt>
                <c:pt idx="4092">
                  <c:v>0.28912850444016852</c:v>
                </c:pt>
                <c:pt idx="4093">
                  <c:v>0.2912290717770783</c:v>
                </c:pt>
                <c:pt idx="4094">
                  <c:v>0.30170109408105361</c:v>
                </c:pt>
                <c:pt idx="4095">
                  <c:v>0.29486971842311066</c:v>
                </c:pt>
                <c:pt idx="4096">
                  <c:v>0.29915916149712651</c:v>
                </c:pt>
                <c:pt idx="4097">
                  <c:v>0.31412879044096265</c:v>
                </c:pt>
                <c:pt idx="4098">
                  <c:v>0.30720422906003786</c:v>
                </c:pt>
                <c:pt idx="4099">
                  <c:v>0.37686643094502403</c:v>
                </c:pt>
                <c:pt idx="4100">
                  <c:v>0.28007562849816842</c:v>
                </c:pt>
                <c:pt idx="4101">
                  <c:v>0.3480679996656087</c:v>
                </c:pt>
                <c:pt idx="4102">
                  <c:v>0.29080444953394868</c:v>
                </c:pt>
                <c:pt idx="4103">
                  <c:v>0.38159033368870293</c:v>
                </c:pt>
                <c:pt idx="4104">
                  <c:v>0.32300596833249218</c:v>
                </c:pt>
                <c:pt idx="4105">
                  <c:v>0.33381208276060026</c:v>
                </c:pt>
                <c:pt idx="4106">
                  <c:v>0.2930553290810225</c:v>
                </c:pt>
                <c:pt idx="4107">
                  <c:v>0.35001298485574794</c:v>
                </c:pt>
                <c:pt idx="4108">
                  <c:v>0.38133833762732383</c:v>
                </c:pt>
                <c:pt idx="4109">
                  <c:v>0.30282972812131032</c:v>
                </c:pt>
                <c:pt idx="4110">
                  <c:v>0.27351511857575439</c:v>
                </c:pt>
                <c:pt idx="4111">
                  <c:v>0.35248091424691141</c:v>
                </c:pt>
                <c:pt idx="4112">
                  <c:v>0.29087534266610765</c:v>
                </c:pt>
                <c:pt idx="4113">
                  <c:v>0.3290435942039287</c:v>
                </c:pt>
                <c:pt idx="4114">
                  <c:v>0.34956914743595485</c:v>
                </c:pt>
                <c:pt idx="4115">
                  <c:v>0.30569901659784182</c:v>
                </c:pt>
                <c:pt idx="4116">
                  <c:v>0.32970421155092405</c:v>
                </c:pt>
                <c:pt idx="4117">
                  <c:v>0.35681964438580749</c:v>
                </c:pt>
                <c:pt idx="4118">
                  <c:v>0.1902752569423071</c:v>
                </c:pt>
                <c:pt idx="4119">
                  <c:v>0.341129501132516</c:v>
                </c:pt>
                <c:pt idx="4120">
                  <c:v>0.36700418003874735</c:v>
                </c:pt>
                <c:pt idx="4121">
                  <c:v>0.3737404989140688</c:v>
                </c:pt>
                <c:pt idx="4122">
                  <c:v>0.34289069881676848</c:v>
                </c:pt>
                <c:pt idx="4123">
                  <c:v>0.39291673846992536</c:v>
                </c:pt>
                <c:pt idx="4124">
                  <c:v>0.32356018759452609</c:v>
                </c:pt>
                <c:pt idx="4125">
                  <c:v>0.34339812834964711</c:v>
                </c:pt>
                <c:pt idx="4126">
                  <c:v>0.37347182568082277</c:v>
                </c:pt>
                <c:pt idx="4127">
                  <c:v>0.3498721040181626</c:v>
                </c:pt>
                <c:pt idx="4128">
                  <c:v>0.30874253208376384</c:v>
                </c:pt>
                <c:pt idx="4129">
                  <c:v>0.31703987160498553</c:v>
                </c:pt>
                <c:pt idx="4130">
                  <c:v>0.33191628160784531</c:v>
                </c:pt>
                <c:pt idx="4131">
                  <c:v>0.30796228827764066</c:v>
                </c:pt>
                <c:pt idx="4132">
                  <c:v>0.34975555835896277</c:v>
                </c:pt>
                <c:pt idx="4133">
                  <c:v>0.27289628008915695</c:v>
                </c:pt>
                <c:pt idx="4134">
                  <c:v>0.26342874900272328</c:v>
                </c:pt>
                <c:pt idx="4135">
                  <c:v>0.27986282889562747</c:v>
                </c:pt>
                <c:pt idx="4136">
                  <c:v>0.29790961086601297</c:v>
                </c:pt>
                <c:pt idx="4137">
                  <c:v>0.34697925406719837</c:v>
                </c:pt>
                <c:pt idx="4138">
                  <c:v>0.4036409509444146</c:v>
                </c:pt>
                <c:pt idx="4139">
                  <c:v>0.33103992836330143</c:v>
                </c:pt>
                <c:pt idx="4140">
                  <c:v>0.29845479494588517</c:v>
                </c:pt>
                <c:pt idx="4141">
                  <c:v>0.37855761663390386</c:v>
                </c:pt>
                <c:pt idx="4142">
                  <c:v>0.33649113172209522</c:v>
                </c:pt>
                <c:pt idx="4143">
                  <c:v>0.40040853589795544</c:v>
                </c:pt>
                <c:pt idx="4144">
                  <c:v>0.36263882296056116</c:v>
                </c:pt>
                <c:pt idx="4145">
                  <c:v>0.35812493635755671</c:v>
                </c:pt>
                <c:pt idx="4146">
                  <c:v>0.44533407212922183</c:v>
                </c:pt>
                <c:pt idx="4147">
                  <c:v>0.35425575198497</c:v>
                </c:pt>
                <c:pt idx="4148">
                  <c:v>0.33947013457378494</c:v>
                </c:pt>
                <c:pt idx="4149">
                  <c:v>0.37157278320204135</c:v>
                </c:pt>
                <c:pt idx="4150">
                  <c:v>0.35366143871846134</c:v>
                </c:pt>
                <c:pt idx="4151">
                  <c:v>0.36363209430517235</c:v>
                </c:pt>
                <c:pt idx="4152">
                  <c:v>0.41239525253267911</c:v>
                </c:pt>
                <c:pt idx="4153">
                  <c:v>0.36873151274180721</c:v>
                </c:pt>
                <c:pt idx="4154">
                  <c:v>0.35946615231339624</c:v>
                </c:pt>
                <c:pt idx="4155">
                  <c:v>0.37112360256076865</c:v>
                </c:pt>
                <c:pt idx="4156">
                  <c:v>0.3571322067345411</c:v>
                </c:pt>
                <c:pt idx="4157">
                  <c:v>0.43918195895910517</c:v>
                </c:pt>
                <c:pt idx="4158">
                  <c:v>0.25676927824408946</c:v>
                </c:pt>
                <c:pt idx="4159">
                  <c:v>0.37324610226205879</c:v>
                </c:pt>
                <c:pt idx="4160">
                  <c:v>0.37773611098348819</c:v>
                </c:pt>
                <c:pt idx="4161">
                  <c:v>0.36733923364123944</c:v>
                </c:pt>
                <c:pt idx="4162">
                  <c:v>0.33528090466344629</c:v>
                </c:pt>
                <c:pt idx="4163">
                  <c:v>0.29848565961580015</c:v>
                </c:pt>
                <c:pt idx="4164">
                  <c:v>0.34597265631734275</c:v>
                </c:pt>
                <c:pt idx="4165">
                  <c:v>0.3416145007177267</c:v>
                </c:pt>
                <c:pt idx="4166">
                  <c:v>0.35544849588855926</c:v>
                </c:pt>
                <c:pt idx="4167">
                  <c:v>0.3689090997558</c:v>
                </c:pt>
                <c:pt idx="4168">
                  <c:v>0.28728633423807493</c:v>
                </c:pt>
                <c:pt idx="4169">
                  <c:v>0.33575658549691267</c:v>
                </c:pt>
                <c:pt idx="4170">
                  <c:v>0.32343307668921234</c:v>
                </c:pt>
                <c:pt idx="4171">
                  <c:v>0.3298986406977194</c:v>
                </c:pt>
                <c:pt idx="4172">
                  <c:v>0.34384988785533355</c:v>
                </c:pt>
                <c:pt idx="4173">
                  <c:v>0.35030506701677422</c:v>
                </c:pt>
                <c:pt idx="4174">
                  <c:v>0.35105132892625845</c:v>
                </c:pt>
                <c:pt idx="4175">
                  <c:v>0.37195076018356615</c:v>
                </c:pt>
                <c:pt idx="4176">
                  <c:v>0.33869874907197978</c:v>
                </c:pt>
                <c:pt idx="4177">
                  <c:v>0.36681046641961351</c:v>
                </c:pt>
                <c:pt idx="4178">
                  <c:v>0.38616659806263032</c:v>
                </c:pt>
                <c:pt idx="4179">
                  <c:v>0.36623327625124624</c:v>
                </c:pt>
                <c:pt idx="4180">
                  <c:v>0.42665156943710131</c:v>
                </c:pt>
                <c:pt idx="4181">
                  <c:v>0.34957766468784696</c:v>
                </c:pt>
                <c:pt idx="4182">
                  <c:v>0.35959235103083859</c:v>
                </c:pt>
                <c:pt idx="4183">
                  <c:v>0.37389086502055119</c:v>
                </c:pt>
                <c:pt idx="4184">
                  <c:v>0.32563402555073517</c:v>
                </c:pt>
                <c:pt idx="4185">
                  <c:v>0.28266507958189696</c:v>
                </c:pt>
                <c:pt idx="4186">
                  <c:v>0.27937743004076004</c:v>
                </c:pt>
                <c:pt idx="4187">
                  <c:v>0.24792442225990979</c:v>
                </c:pt>
                <c:pt idx="4188">
                  <c:v>0.217439735170878</c:v>
                </c:pt>
                <c:pt idx="4189">
                  <c:v>8.7796557865985683E-2</c:v>
                </c:pt>
                <c:pt idx="4190">
                  <c:v>0.14074727250606736</c:v>
                </c:pt>
                <c:pt idx="4191">
                  <c:v>0.1595452636856893</c:v>
                </c:pt>
                <c:pt idx="4192">
                  <c:v>0.13863222646457199</c:v>
                </c:pt>
                <c:pt idx="4193">
                  <c:v>0.21851425909736749</c:v>
                </c:pt>
                <c:pt idx="4194">
                  <c:v>0.19009033351432886</c:v>
                </c:pt>
                <c:pt idx="4195">
                  <c:v>0.15539691712739517</c:v>
                </c:pt>
                <c:pt idx="4196">
                  <c:v>0.1765137162111102</c:v>
                </c:pt>
                <c:pt idx="4197">
                  <c:v>0.24678864567012918</c:v>
                </c:pt>
                <c:pt idx="4198">
                  <c:v>0.14894464704578531</c:v>
                </c:pt>
                <c:pt idx="4199">
                  <c:v>0.18853953758306219</c:v>
                </c:pt>
                <c:pt idx="4200">
                  <c:v>0.2180232116834514</c:v>
                </c:pt>
                <c:pt idx="4201">
                  <c:v>0.18101813438724562</c:v>
                </c:pt>
                <c:pt idx="4202">
                  <c:v>0.20178528365796752</c:v>
                </c:pt>
                <c:pt idx="4203">
                  <c:v>0.21319120681318829</c:v>
                </c:pt>
                <c:pt idx="4204">
                  <c:v>0.18616772778434024</c:v>
                </c:pt>
                <c:pt idx="4205">
                  <c:v>0.18276848177318691</c:v>
                </c:pt>
                <c:pt idx="4206">
                  <c:v>0.18308807462476923</c:v>
                </c:pt>
                <c:pt idx="4207">
                  <c:v>0.20151521599136685</c:v>
                </c:pt>
                <c:pt idx="4208">
                  <c:v>0.19209347445645775</c:v>
                </c:pt>
                <c:pt idx="4209">
                  <c:v>0.1681756298256615</c:v>
                </c:pt>
                <c:pt idx="4210">
                  <c:v>0.17066991873813026</c:v>
                </c:pt>
                <c:pt idx="4211">
                  <c:v>0.19105029888433364</c:v>
                </c:pt>
                <c:pt idx="4212">
                  <c:v>0.15323638894998332</c:v>
                </c:pt>
                <c:pt idx="4213">
                  <c:v>0.2431377629432494</c:v>
                </c:pt>
                <c:pt idx="4214">
                  <c:v>0.18234605899433792</c:v>
                </c:pt>
                <c:pt idx="4215">
                  <c:v>0.22365156661448854</c:v>
                </c:pt>
                <c:pt idx="4216">
                  <c:v>0.23344386743102463</c:v>
                </c:pt>
                <c:pt idx="4217">
                  <c:v>0.24159897675834449</c:v>
                </c:pt>
                <c:pt idx="4218">
                  <c:v>0.21499180658400588</c:v>
                </c:pt>
                <c:pt idx="4219">
                  <c:v>0.21820831268431051</c:v>
                </c:pt>
                <c:pt idx="4220">
                  <c:v>0.2010546022981318</c:v>
                </c:pt>
                <c:pt idx="4221">
                  <c:v>0.21798291018638594</c:v>
                </c:pt>
                <c:pt idx="4222">
                  <c:v>0.22594838088488983</c:v>
                </c:pt>
                <c:pt idx="4223">
                  <c:v>0.1924419129086245</c:v>
                </c:pt>
                <c:pt idx="4224">
                  <c:v>0.1603670122920702</c:v>
                </c:pt>
                <c:pt idx="4225">
                  <c:v>0.18480631156134261</c:v>
                </c:pt>
                <c:pt idx="4226">
                  <c:v>0.17993235025337681</c:v>
                </c:pt>
                <c:pt idx="4227">
                  <c:v>7.8804857712268181E-2</c:v>
                </c:pt>
                <c:pt idx="4228">
                  <c:v>7.1860869010162837E-2</c:v>
                </c:pt>
                <c:pt idx="4229">
                  <c:v>9.7887379376926362E-2</c:v>
                </c:pt>
                <c:pt idx="4230">
                  <c:v>8.6324086904270736E-2</c:v>
                </c:pt>
                <c:pt idx="4231">
                  <c:v>9.7531809129981148E-2</c:v>
                </c:pt>
                <c:pt idx="4232">
                  <c:v>0.13352261995814599</c:v>
                </c:pt>
                <c:pt idx="4233">
                  <c:v>9.5385707046038937E-2</c:v>
                </c:pt>
                <c:pt idx="4234">
                  <c:v>0.10625680845205428</c:v>
                </c:pt>
                <c:pt idx="4235">
                  <c:v>9.7855544490008176E-2</c:v>
                </c:pt>
                <c:pt idx="4236">
                  <c:v>0.11320836471532007</c:v>
                </c:pt>
                <c:pt idx="4237">
                  <c:v>9.95794725264178E-2</c:v>
                </c:pt>
                <c:pt idx="4238">
                  <c:v>8.9301703674066438E-2</c:v>
                </c:pt>
                <c:pt idx="4239">
                  <c:v>0.10070008957634376</c:v>
                </c:pt>
                <c:pt idx="4240">
                  <c:v>8.3027995877444125E-2</c:v>
                </c:pt>
                <c:pt idx="4241">
                  <c:v>9.4874746906868951E-2</c:v>
                </c:pt>
                <c:pt idx="4242">
                  <c:v>8.7529280560943376E-2</c:v>
                </c:pt>
                <c:pt idx="4243">
                  <c:v>7.4953695428763845E-2</c:v>
                </c:pt>
                <c:pt idx="4244">
                  <c:v>7.471706408670091E-2</c:v>
                </c:pt>
                <c:pt idx="4245">
                  <c:v>7.5430127576024616E-2</c:v>
                </c:pt>
                <c:pt idx="4246">
                  <c:v>7.228557762167849E-2</c:v>
                </c:pt>
                <c:pt idx="4247">
                  <c:v>6.6789705035625424E-2</c:v>
                </c:pt>
                <c:pt idx="4248">
                  <c:v>6.6626396138560695E-2</c:v>
                </c:pt>
                <c:pt idx="4249">
                  <c:v>5.6362621766926468E-2</c:v>
                </c:pt>
                <c:pt idx="4250">
                  <c:v>5.5326374367578014E-2</c:v>
                </c:pt>
                <c:pt idx="4251">
                  <c:v>4.9094486157124702E-2</c:v>
                </c:pt>
                <c:pt idx="4252">
                  <c:v>4.5271598079244982E-2</c:v>
                </c:pt>
                <c:pt idx="4253">
                  <c:v>3.9937945740390474E-2</c:v>
                </c:pt>
                <c:pt idx="4254">
                  <c:v>3.7178415810148122E-2</c:v>
                </c:pt>
                <c:pt idx="4255">
                  <c:v>3.2337169614066019E-2</c:v>
                </c:pt>
                <c:pt idx="4256">
                  <c:v>2.9571109995878586E-2</c:v>
                </c:pt>
                <c:pt idx="4257">
                  <c:v>2.6425718911034759E-2</c:v>
                </c:pt>
                <c:pt idx="4258">
                  <c:v>2.3475951264951053E-2</c:v>
                </c:pt>
                <c:pt idx="4259">
                  <c:v>1.9372594135172488E-2</c:v>
                </c:pt>
                <c:pt idx="4260">
                  <c:v>1.5935302970805226E-2</c:v>
                </c:pt>
                <c:pt idx="4261">
                  <c:v>1.2329859843050472E-2</c:v>
                </c:pt>
                <c:pt idx="4262">
                  <c:v>8.505227775141273E-3</c:v>
                </c:pt>
                <c:pt idx="4263">
                  <c:v>4.5623878653504408E-3</c:v>
                </c:pt>
                <c:pt idx="4264">
                  <c:v>1.3321171164952866E-3</c:v>
                </c:pt>
                <c:pt idx="4265">
                  <c:v>4.6305316733061559E-3</c:v>
                </c:pt>
                <c:pt idx="4266">
                  <c:v>8.7909794685374874E-3</c:v>
                </c:pt>
                <c:pt idx="4267">
                  <c:v>1.2714961326361327E-2</c:v>
                </c:pt>
                <c:pt idx="4268">
                  <c:v>1.637622572498193E-2</c:v>
                </c:pt>
                <c:pt idx="4269">
                  <c:v>1.9811234485020451E-2</c:v>
                </c:pt>
                <c:pt idx="4270">
                  <c:v>2.3905074646446745E-2</c:v>
                </c:pt>
                <c:pt idx="4271">
                  <c:v>2.1669189776865307E-2</c:v>
                </c:pt>
                <c:pt idx="4272">
                  <c:v>2.5752947331492783E-2</c:v>
                </c:pt>
                <c:pt idx="4273">
                  <c:v>2.9630969150233926E-2</c:v>
                </c:pt>
                <c:pt idx="4274">
                  <c:v>3.106634107829144E-2</c:v>
                </c:pt>
                <c:pt idx="4275">
                  <c:v>3.6757779641668202E-2</c:v>
                </c:pt>
                <c:pt idx="4276">
                  <c:v>3.5375321025563088E-2</c:v>
                </c:pt>
                <c:pt idx="4277">
                  <c:v>4.3044275440081319E-2</c:v>
                </c:pt>
                <c:pt idx="4278">
                  <c:v>3.7094705284204145E-2</c:v>
                </c:pt>
                <c:pt idx="4279">
                  <c:v>3.8143246760550767E-2</c:v>
                </c:pt>
                <c:pt idx="4280">
                  <c:v>4.0323221754286639E-2</c:v>
                </c:pt>
                <c:pt idx="4281">
                  <c:v>3.9251100872550355E-2</c:v>
                </c:pt>
                <c:pt idx="4282">
                  <c:v>4.4547510784283741E-2</c:v>
                </c:pt>
                <c:pt idx="4283">
                  <c:v>3.7650055645615778E-2</c:v>
                </c:pt>
                <c:pt idx="4284">
                  <c:v>4.2946354314520603E-2</c:v>
                </c:pt>
                <c:pt idx="4285">
                  <c:v>4.471919082961634E-2</c:v>
                </c:pt>
                <c:pt idx="4286">
                  <c:v>4.0892321469423717E-2</c:v>
                </c:pt>
                <c:pt idx="4287">
                  <c:v>4.4798116306973175E-2</c:v>
                </c:pt>
                <c:pt idx="4288">
                  <c:v>3.7677331202056359E-2</c:v>
                </c:pt>
                <c:pt idx="4289">
                  <c:v>4.151222966928593E-2</c:v>
                </c:pt>
                <c:pt idx="4290">
                  <c:v>3.9851424619993733E-2</c:v>
                </c:pt>
                <c:pt idx="4291">
                  <c:v>3.6763846514846397E-2</c:v>
                </c:pt>
                <c:pt idx="4292">
                  <c:v>3.3779966945886926E-2</c:v>
                </c:pt>
                <c:pt idx="4293">
                  <c:v>2.9702289868019826E-2</c:v>
                </c:pt>
                <c:pt idx="4294">
                  <c:v>2.5629536471366073E-2</c:v>
                </c:pt>
                <c:pt idx="4295">
                  <c:v>2.1138964540604901E-2</c:v>
                </c:pt>
                <c:pt idx="4296">
                  <c:v>1.5380938769775358E-2</c:v>
                </c:pt>
                <c:pt idx="4297">
                  <c:v>8.707443039633906E-3</c:v>
                </c:pt>
                <c:pt idx="4298">
                  <c:v>2.2331448294960893E-3</c:v>
                </c:pt>
                <c:pt idx="4299">
                  <c:v>6.9049862009824877E-3</c:v>
                </c:pt>
                <c:pt idx="4300">
                  <c:v>1.35415181309712E-2</c:v>
                </c:pt>
                <c:pt idx="4301">
                  <c:v>1.9052565673663625E-2</c:v>
                </c:pt>
                <c:pt idx="4302">
                  <c:v>2.508683230004222E-2</c:v>
                </c:pt>
                <c:pt idx="4303">
                  <c:v>3.0343685378174012E-2</c:v>
                </c:pt>
                <c:pt idx="4304">
                  <c:v>2.9470369352772859E-2</c:v>
                </c:pt>
                <c:pt idx="4305">
                  <c:v>3.415684946517001E-2</c:v>
                </c:pt>
                <c:pt idx="4306">
                  <c:v>4.1371760140732045E-2</c:v>
                </c:pt>
                <c:pt idx="4307">
                  <c:v>4.1759258970286497E-2</c:v>
                </c:pt>
                <c:pt idx="4308">
                  <c:v>4.8119251755088563E-2</c:v>
                </c:pt>
                <c:pt idx="4309">
                  <c:v>5.3445679005621083E-2</c:v>
                </c:pt>
                <c:pt idx="4310">
                  <c:v>5.4369956852138183E-2</c:v>
                </c:pt>
                <c:pt idx="4311">
                  <c:v>6.1691880033615573E-2</c:v>
                </c:pt>
                <c:pt idx="4312">
                  <c:v>5.0861091514773346E-2</c:v>
                </c:pt>
                <c:pt idx="4313">
                  <c:v>6.1558903429724317E-2</c:v>
                </c:pt>
                <c:pt idx="4314">
                  <c:v>6.2166123348688852E-2</c:v>
                </c:pt>
                <c:pt idx="4315">
                  <c:v>6.1640843451208224E-2</c:v>
                </c:pt>
                <c:pt idx="4316">
                  <c:v>6.9522007582810685E-2</c:v>
                </c:pt>
                <c:pt idx="4317">
                  <c:v>5.8063067373511461E-2</c:v>
                </c:pt>
                <c:pt idx="4318">
                  <c:v>8.3009687797594336E-2</c:v>
                </c:pt>
                <c:pt idx="4319">
                  <c:v>6.2574754918521894E-2</c:v>
                </c:pt>
                <c:pt idx="4320">
                  <c:v>8.319913657816537E-2</c:v>
                </c:pt>
                <c:pt idx="4321">
                  <c:v>7.7223830221481313E-2</c:v>
                </c:pt>
                <c:pt idx="4322">
                  <c:v>8.7425643958115848E-2</c:v>
                </c:pt>
                <c:pt idx="4323">
                  <c:v>7.9054217884972133E-2</c:v>
                </c:pt>
                <c:pt idx="4324">
                  <c:v>7.7220941925807945E-2</c:v>
                </c:pt>
                <c:pt idx="4325">
                  <c:v>0.10027983205430341</c:v>
                </c:pt>
                <c:pt idx="4326">
                  <c:v>9.8759046011736337E-2</c:v>
                </c:pt>
                <c:pt idx="4327">
                  <c:v>9.0181925664351306E-2</c:v>
                </c:pt>
                <c:pt idx="4328">
                  <c:v>0.12894752401591306</c:v>
                </c:pt>
                <c:pt idx="4329">
                  <c:v>8.2562155469952186E-2</c:v>
                </c:pt>
                <c:pt idx="4330">
                  <c:v>0.1230464794339608</c:v>
                </c:pt>
                <c:pt idx="4331">
                  <c:v>0.10901684109154555</c:v>
                </c:pt>
                <c:pt idx="4332">
                  <c:v>0.14503738839820915</c:v>
                </c:pt>
                <c:pt idx="4333">
                  <c:v>0.12693295079763561</c:v>
                </c:pt>
                <c:pt idx="4334">
                  <c:v>0.10329824886171614</c:v>
                </c:pt>
                <c:pt idx="4335">
                  <c:v>0.13425957506820474</c:v>
                </c:pt>
                <c:pt idx="4336">
                  <c:v>0.12610720426222824</c:v>
                </c:pt>
                <c:pt idx="4337">
                  <c:v>0.16458444208744291</c:v>
                </c:pt>
                <c:pt idx="4338">
                  <c:v>0.11486521134410768</c:v>
                </c:pt>
                <c:pt idx="4339">
                  <c:v>0.14105017366760828</c:v>
                </c:pt>
                <c:pt idx="4340">
                  <c:v>0.11379830859876126</c:v>
                </c:pt>
                <c:pt idx="4341">
                  <c:v>0.19000165970655822</c:v>
                </c:pt>
                <c:pt idx="4342">
                  <c:v>0.10069183771969006</c:v>
                </c:pt>
                <c:pt idx="4343">
                  <c:v>0.12132572665905499</c:v>
                </c:pt>
                <c:pt idx="4344">
                  <c:v>0.12284107662856446</c:v>
                </c:pt>
                <c:pt idx="4345">
                  <c:v>0.1158098599690935</c:v>
                </c:pt>
                <c:pt idx="4346">
                  <c:v>0.10676846686345604</c:v>
                </c:pt>
                <c:pt idx="4347">
                  <c:v>0.1367446654688976</c:v>
                </c:pt>
                <c:pt idx="4348">
                  <c:v>0.11070354994803069</c:v>
                </c:pt>
                <c:pt idx="4349">
                  <c:v>5.5366610135294092E-2</c:v>
                </c:pt>
                <c:pt idx="4350">
                  <c:v>7.8870925256922908E-2</c:v>
                </c:pt>
                <c:pt idx="4351">
                  <c:v>0.12097198960058511</c:v>
                </c:pt>
                <c:pt idx="4352">
                  <c:v>9.7701485277400871E-2</c:v>
                </c:pt>
                <c:pt idx="4353">
                  <c:v>0.104479146075158</c:v>
                </c:pt>
                <c:pt idx="4354">
                  <c:v>0.10998779775369179</c:v>
                </c:pt>
                <c:pt idx="4355">
                  <c:v>0.13583861568802397</c:v>
                </c:pt>
                <c:pt idx="4356">
                  <c:v>9.298896610206317E-2</c:v>
                </c:pt>
                <c:pt idx="4357">
                  <c:v>0.10013028298185182</c:v>
                </c:pt>
                <c:pt idx="4358">
                  <c:v>0.11481391191323516</c:v>
                </c:pt>
                <c:pt idx="4359">
                  <c:v>9.1758475834355549E-2</c:v>
                </c:pt>
                <c:pt idx="4360">
                  <c:v>0.1312519215315634</c:v>
                </c:pt>
                <c:pt idx="4361">
                  <c:v>9.170001020873253E-2</c:v>
                </c:pt>
                <c:pt idx="4362">
                  <c:v>0.12467994191754292</c:v>
                </c:pt>
                <c:pt idx="4363">
                  <c:v>0.12940464287225145</c:v>
                </c:pt>
                <c:pt idx="4364">
                  <c:v>0.13350033665354047</c:v>
                </c:pt>
                <c:pt idx="4365">
                  <c:v>0.12687948811192618</c:v>
                </c:pt>
                <c:pt idx="4366">
                  <c:v>0.18110887959087263</c:v>
                </c:pt>
                <c:pt idx="4367">
                  <c:v>0.10611393888956405</c:v>
                </c:pt>
                <c:pt idx="4368">
                  <c:v>0.14326409832320802</c:v>
                </c:pt>
                <c:pt idx="4369">
                  <c:v>0.16701137268635008</c:v>
                </c:pt>
                <c:pt idx="4370">
                  <c:v>0.14318388740755789</c:v>
                </c:pt>
                <c:pt idx="4371">
                  <c:v>0.10427257116271205</c:v>
                </c:pt>
                <c:pt idx="4372">
                  <c:v>0.1814106569457016</c:v>
                </c:pt>
                <c:pt idx="4373">
                  <c:v>0.12076176864059729</c:v>
                </c:pt>
                <c:pt idx="4374">
                  <c:v>0.16490485890865081</c:v>
                </c:pt>
                <c:pt idx="4375">
                  <c:v>0.11019335870467668</c:v>
                </c:pt>
                <c:pt idx="4376">
                  <c:v>0.18543039742722855</c:v>
                </c:pt>
                <c:pt idx="4377">
                  <c:v>0.12601075582682961</c:v>
                </c:pt>
                <c:pt idx="4378">
                  <c:v>0.12974398688820901</c:v>
                </c:pt>
                <c:pt idx="4379">
                  <c:v>0.15237795292540424</c:v>
                </c:pt>
                <c:pt idx="4380">
                  <c:v>0.11759326346058774</c:v>
                </c:pt>
                <c:pt idx="4381">
                  <c:v>0.19066444941134356</c:v>
                </c:pt>
                <c:pt idx="4382">
                  <c:v>9.4285476147001904E-2</c:v>
                </c:pt>
                <c:pt idx="4383">
                  <c:v>9.7810982829141496E-2</c:v>
                </c:pt>
                <c:pt idx="4384">
                  <c:v>0.14906785898588731</c:v>
                </c:pt>
                <c:pt idx="4385">
                  <c:v>0.1295439427655016</c:v>
                </c:pt>
                <c:pt idx="4386">
                  <c:v>0.10639957951864641</c:v>
                </c:pt>
                <c:pt idx="4387">
                  <c:v>0.14815070101765074</c:v>
                </c:pt>
                <c:pt idx="4388">
                  <c:v>0.13038049221107081</c:v>
                </c:pt>
                <c:pt idx="4389">
                  <c:v>0.14285350295335217</c:v>
                </c:pt>
                <c:pt idx="4390">
                  <c:v>0.17652786495490169</c:v>
                </c:pt>
                <c:pt idx="4391">
                  <c:v>0.11752173664153043</c:v>
                </c:pt>
                <c:pt idx="4392">
                  <c:v>0.14770816923354893</c:v>
                </c:pt>
                <c:pt idx="4393">
                  <c:v>0.16698721171609759</c:v>
                </c:pt>
                <c:pt idx="4394">
                  <c:v>0.10629331012860414</c:v>
                </c:pt>
                <c:pt idx="4395">
                  <c:v>0.162311067712052</c:v>
                </c:pt>
                <c:pt idx="4396">
                  <c:v>0.13267525177100642</c:v>
                </c:pt>
                <c:pt idx="4397">
                  <c:v>0.13784770043409725</c:v>
                </c:pt>
                <c:pt idx="4398">
                  <c:v>9.7340140268009717E-2</c:v>
                </c:pt>
                <c:pt idx="4399">
                  <c:v>4.2622059152948782E-2</c:v>
                </c:pt>
                <c:pt idx="4400">
                  <c:v>5.4458976919134129E-2</c:v>
                </c:pt>
                <c:pt idx="4401">
                  <c:v>0.13461816283272371</c:v>
                </c:pt>
                <c:pt idx="4402">
                  <c:v>0.18489923502541111</c:v>
                </c:pt>
                <c:pt idx="4403">
                  <c:v>0.17775175389693373</c:v>
                </c:pt>
                <c:pt idx="4404">
                  <c:v>0.17518323508038453</c:v>
                </c:pt>
                <c:pt idx="4405">
                  <c:v>0.16804672497017614</c:v>
                </c:pt>
                <c:pt idx="4406">
                  <c:v>0.18734972839624561</c:v>
                </c:pt>
                <c:pt idx="4407">
                  <c:v>0.20815262704420123</c:v>
                </c:pt>
                <c:pt idx="4408">
                  <c:v>0.17524542395559745</c:v>
                </c:pt>
                <c:pt idx="4409">
                  <c:v>0.20367129819040172</c:v>
                </c:pt>
                <c:pt idx="4410">
                  <c:v>0.18739928329426633</c:v>
                </c:pt>
                <c:pt idx="4411">
                  <c:v>0.18960860981448613</c:v>
                </c:pt>
                <c:pt idx="4412">
                  <c:v>0.28665412018357644</c:v>
                </c:pt>
                <c:pt idx="4413">
                  <c:v>0.1946707405101776</c:v>
                </c:pt>
                <c:pt idx="4414">
                  <c:v>0.2330816382248953</c:v>
                </c:pt>
                <c:pt idx="4415">
                  <c:v>0.2375324098993534</c:v>
                </c:pt>
                <c:pt idx="4416">
                  <c:v>0.14454969730805545</c:v>
                </c:pt>
                <c:pt idx="4417">
                  <c:v>0.2523103232339553</c:v>
                </c:pt>
                <c:pt idx="4418">
                  <c:v>0.25048510883581243</c:v>
                </c:pt>
                <c:pt idx="4419">
                  <c:v>0.19738225161324616</c:v>
                </c:pt>
                <c:pt idx="4420">
                  <c:v>0.18379981252141542</c:v>
                </c:pt>
                <c:pt idx="4421">
                  <c:v>0.15121855700309111</c:v>
                </c:pt>
                <c:pt idx="4422">
                  <c:v>0.17167866715279584</c:v>
                </c:pt>
                <c:pt idx="4423">
                  <c:v>0.21364049180195963</c:v>
                </c:pt>
                <c:pt idx="4424">
                  <c:v>0.18564420448418534</c:v>
                </c:pt>
                <c:pt idx="4425">
                  <c:v>0.18584338551111659</c:v>
                </c:pt>
                <c:pt idx="4426">
                  <c:v>0.20943124767883781</c:v>
                </c:pt>
                <c:pt idx="4427">
                  <c:v>0.15115207301932526</c:v>
                </c:pt>
                <c:pt idx="4428">
                  <c:v>0.10178058475604632</c:v>
                </c:pt>
                <c:pt idx="4429">
                  <c:v>0.14465413578574868</c:v>
                </c:pt>
                <c:pt idx="4430">
                  <c:v>0.13701200787080092</c:v>
                </c:pt>
                <c:pt idx="4431">
                  <c:v>0.17470453115679005</c:v>
                </c:pt>
                <c:pt idx="4432">
                  <c:v>0.14141078899049658</c:v>
                </c:pt>
                <c:pt idx="4433">
                  <c:v>0.14557048085650079</c:v>
                </c:pt>
                <c:pt idx="4434">
                  <c:v>0.17373260492019996</c:v>
                </c:pt>
                <c:pt idx="4435">
                  <c:v>0.15021658870361854</c:v>
                </c:pt>
                <c:pt idx="4436">
                  <c:v>0.15468746831191363</c:v>
                </c:pt>
                <c:pt idx="4437">
                  <c:v>0.17930809611793291</c:v>
                </c:pt>
                <c:pt idx="4438">
                  <c:v>0.16641563032650961</c:v>
                </c:pt>
                <c:pt idx="4439">
                  <c:v>0.16904299375147847</c:v>
                </c:pt>
                <c:pt idx="4440">
                  <c:v>0.19609299495007201</c:v>
                </c:pt>
                <c:pt idx="4441">
                  <c:v>0.15756524798295837</c:v>
                </c:pt>
                <c:pt idx="4442">
                  <c:v>0.19825237173433521</c:v>
                </c:pt>
                <c:pt idx="4443">
                  <c:v>0.16791168795928682</c:v>
                </c:pt>
                <c:pt idx="4444">
                  <c:v>0.21164615047078453</c:v>
                </c:pt>
                <c:pt idx="4445">
                  <c:v>0.20897880531705246</c:v>
                </c:pt>
                <c:pt idx="4446">
                  <c:v>0.14407762182129405</c:v>
                </c:pt>
                <c:pt idx="4447">
                  <c:v>0.21175103892438496</c:v>
                </c:pt>
                <c:pt idx="4448">
                  <c:v>0.18423641442958363</c:v>
                </c:pt>
                <c:pt idx="4449">
                  <c:v>0.21235100066590504</c:v>
                </c:pt>
                <c:pt idx="4450">
                  <c:v>0.18373742641901139</c:v>
                </c:pt>
                <c:pt idx="4451">
                  <c:v>0.1577774231474483</c:v>
                </c:pt>
                <c:pt idx="4452">
                  <c:v>0.18369732520486931</c:v>
                </c:pt>
                <c:pt idx="4453">
                  <c:v>0.1960710965237184</c:v>
                </c:pt>
                <c:pt idx="4454">
                  <c:v>0.20351478388124045</c:v>
                </c:pt>
                <c:pt idx="4455">
                  <c:v>0.19767938946768968</c:v>
                </c:pt>
                <c:pt idx="4456">
                  <c:v>0.22318914075477828</c:v>
                </c:pt>
                <c:pt idx="4457">
                  <c:v>0.19644581037341005</c:v>
                </c:pt>
                <c:pt idx="4458">
                  <c:v>0.20413661562551605</c:v>
                </c:pt>
                <c:pt idx="4459">
                  <c:v>0.25427124640855642</c:v>
                </c:pt>
                <c:pt idx="4460">
                  <c:v>0.17407732966451381</c:v>
                </c:pt>
                <c:pt idx="4461">
                  <c:v>0.12634780520735681</c:v>
                </c:pt>
                <c:pt idx="4462">
                  <c:v>0.20823979181493341</c:v>
                </c:pt>
                <c:pt idx="4463">
                  <c:v>0.16697355245673595</c:v>
                </c:pt>
                <c:pt idx="4464">
                  <c:v>0.2330849822784328</c:v>
                </c:pt>
                <c:pt idx="4465">
                  <c:v>0.21983877263969487</c:v>
                </c:pt>
                <c:pt idx="4466">
                  <c:v>0.17853661550591629</c:v>
                </c:pt>
                <c:pt idx="4467">
                  <c:v>0.12894848289661198</c:v>
                </c:pt>
                <c:pt idx="4468">
                  <c:v>0.16243846487665931</c:v>
                </c:pt>
                <c:pt idx="4469">
                  <c:v>0.15786004150886693</c:v>
                </c:pt>
                <c:pt idx="4470">
                  <c:v>0.19999524136542138</c:v>
                </c:pt>
                <c:pt idx="4471">
                  <c:v>0.19955169521877181</c:v>
                </c:pt>
                <c:pt idx="4472">
                  <c:v>0.20181539191355094</c:v>
                </c:pt>
                <c:pt idx="4473">
                  <c:v>0.18969564692240798</c:v>
                </c:pt>
                <c:pt idx="4474">
                  <c:v>0.20756067994304245</c:v>
                </c:pt>
                <c:pt idx="4475">
                  <c:v>0.19117663863735987</c:v>
                </c:pt>
                <c:pt idx="4476">
                  <c:v>0.24637015001343773</c:v>
                </c:pt>
                <c:pt idx="4477">
                  <c:v>0.20120447138101064</c:v>
                </c:pt>
                <c:pt idx="4478">
                  <c:v>0.17789449982983405</c:v>
                </c:pt>
                <c:pt idx="4479">
                  <c:v>0.28732750032007509</c:v>
                </c:pt>
                <c:pt idx="4480">
                  <c:v>0.1635082291914606</c:v>
                </c:pt>
                <c:pt idx="4481">
                  <c:v>0.23225898087394573</c:v>
                </c:pt>
                <c:pt idx="4482">
                  <c:v>0.22426636634942648</c:v>
                </c:pt>
                <c:pt idx="4483">
                  <c:v>0.25640684567983596</c:v>
                </c:pt>
                <c:pt idx="4484">
                  <c:v>0.24671826135081237</c:v>
                </c:pt>
                <c:pt idx="4485">
                  <c:v>0.22204411375940589</c:v>
                </c:pt>
                <c:pt idx="4486">
                  <c:v>0.28540779702615632</c:v>
                </c:pt>
                <c:pt idx="4487">
                  <c:v>0.21075510748425125</c:v>
                </c:pt>
                <c:pt idx="4488">
                  <c:v>0.26443374741611653</c:v>
                </c:pt>
                <c:pt idx="4489">
                  <c:v>0.22767174867689269</c:v>
                </c:pt>
                <c:pt idx="4490">
                  <c:v>0.29028016420774116</c:v>
                </c:pt>
                <c:pt idx="4491">
                  <c:v>0.2393122429017781</c:v>
                </c:pt>
                <c:pt idx="4492">
                  <c:v>0.25113088663884281</c:v>
                </c:pt>
                <c:pt idx="4493">
                  <c:v>0.30683802945678251</c:v>
                </c:pt>
                <c:pt idx="4494">
                  <c:v>0.11566484071710066</c:v>
                </c:pt>
                <c:pt idx="4495">
                  <c:v>0.17679254798355704</c:v>
                </c:pt>
                <c:pt idx="4496">
                  <c:v>0.20029776059832383</c:v>
                </c:pt>
                <c:pt idx="4497">
                  <c:v>0.20438411866661327</c:v>
                </c:pt>
                <c:pt idx="4498">
                  <c:v>0.25461095238984621</c:v>
                </c:pt>
                <c:pt idx="4499">
                  <c:v>0.21406462077979832</c:v>
                </c:pt>
                <c:pt idx="4500">
                  <c:v>0.1933708132448724</c:v>
                </c:pt>
                <c:pt idx="4501">
                  <c:v>0.25645522621953387</c:v>
                </c:pt>
                <c:pt idx="4502">
                  <c:v>0.25456758782529448</c:v>
                </c:pt>
                <c:pt idx="4503">
                  <c:v>0.20901909205997435</c:v>
                </c:pt>
                <c:pt idx="4504">
                  <c:v>0.24787463002904095</c:v>
                </c:pt>
                <c:pt idx="4505">
                  <c:v>0.20016227656801125</c:v>
                </c:pt>
                <c:pt idx="4506">
                  <c:v>0.18857255133213285</c:v>
                </c:pt>
                <c:pt idx="4507">
                  <c:v>0.14790023156118159</c:v>
                </c:pt>
                <c:pt idx="4508">
                  <c:v>0.18791897942417077</c:v>
                </c:pt>
                <c:pt idx="4509">
                  <c:v>0.17537763138485093</c:v>
                </c:pt>
                <c:pt idx="4510">
                  <c:v>0.14104057970363451</c:v>
                </c:pt>
                <c:pt idx="4511">
                  <c:v>0.16318606740452829</c:v>
                </c:pt>
                <c:pt idx="4512">
                  <c:v>0.17010376496930082</c:v>
                </c:pt>
                <c:pt idx="4513">
                  <c:v>0.20575194337585742</c:v>
                </c:pt>
                <c:pt idx="4514">
                  <c:v>0.17535441295590729</c:v>
                </c:pt>
                <c:pt idx="4515">
                  <c:v>0.20941872956308696</c:v>
                </c:pt>
                <c:pt idx="4516">
                  <c:v>0.20247150419925727</c:v>
                </c:pt>
                <c:pt idx="4517">
                  <c:v>0.19230825069655649</c:v>
                </c:pt>
                <c:pt idx="4518">
                  <c:v>0.12841941088684453</c:v>
                </c:pt>
                <c:pt idx="4519">
                  <c:v>0.16919426605820348</c:v>
                </c:pt>
                <c:pt idx="4520">
                  <c:v>0.1623524567883021</c:v>
                </c:pt>
                <c:pt idx="4521">
                  <c:v>0.21717456811118077</c:v>
                </c:pt>
                <c:pt idx="4522">
                  <c:v>0.17641111116689218</c:v>
                </c:pt>
                <c:pt idx="4523">
                  <c:v>0.22515588994972827</c:v>
                </c:pt>
                <c:pt idx="4524">
                  <c:v>0.19623894251747603</c:v>
                </c:pt>
                <c:pt idx="4525">
                  <c:v>0.20681695109755596</c:v>
                </c:pt>
                <c:pt idx="4526">
                  <c:v>0.20382324563396775</c:v>
                </c:pt>
                <c:pt idx="4527">
                  <c:v>0.25084019459364543</c:v>
                </c:pt>
                <c:pt idx="4528">
                  <c:v>0.27584676645466066</c:v>
                </c:pt>
                <c:pt idx="4529">
                  <c:v>0.22512223640782048</c:v>
                </c:pt>
                <c:pt idx="4530">
                  <c:v>0.18288657538311576</c:v>
                </c:pt>
                <c:pt idx="4531">
                  <c:v>0.22161176766114016</c:v>
                </c:pt>
                <c:pt idx="4532">
                  <c:v>0.23730107612920276</c:v>
                </c:pt>
                <c:pt idx="4533">
                  <c:v>0.27483661599778009</c:v>
                </c:pt>
                <c:pt idx="4534">
                  <c:v>0.22140833947828065</c:v>
                </c:pt>
                <c:pt idx="4535">
                  <c:v>0.23134933535519905</c:v>
                </c:pt>
                <c:pt idx="4536">
                  <c:v>0.18179972155000809</c:v>
                </c:pt>
                <c:pt idx="4537">
                  <c:v>0.15340247007356958</c:v>
                </c:pt>
                <c:pt idx="4538">
                  <c:v>0.28342966209903486</c:v>
                </c:pt>
                <c:pt idx="4539">
                  <c:v>0.17586769494996549</c:v>
                </c:pt>
                <c:pt idx="4540">
                  <c:v>0.20828178788334278</c:v>
                </c:pt>
                <c:pt idx="4541">
                  <c:v>0.18814372001688315</c:v>
                </c:pt>
                <c:pt idx="4542">
                  <c:v>0.20006105329083043</c:v>
                </c:pt>
                <c:pt idx="4543">
                  <c:v>0.28158394058304909</c:v>
                </c:pt>
                <c:pt idx="4544">
                  <c:v>0.18544424792195408</c:v>
                </c:pt>
                <c:pt idx="4545">
                  <c:v>0.23004639430816468</c:v>
                </c:pt>
                <c:pt idx="4546">
                  <c:v>0.11675608125747326</c:v>
                </c:pt>
                <c:pt idx="4547">
                  <c:v>4.7896872518630555E-2</c:v>
                </c:pt>
                <c:pt idx="4548">
                  <c:v>0.1621259944166738</c:v>
                </c:pt>
                <c:pt idx="4549">
                  <c:v>0.18205910425161631</c:v>
                </c:pt>
                <c:pt idx="4550">
                  <c:v>0.24275659257653939</c:v>
                </c:pt>
                <c:pt idx="4551">
                  <c:v>0.17236533782491859</c:v>
                </c:pt>
                <c:pt idx="4552">
                  <c:v>0.28014868298127832</c:v>
                </c:pt>
                <c:pt idx="4553">
                  <c:v>0.22670268003445923</c:v>
                </c:pt>
                <c:pt idx="4554">
                  <c:v>0.26119394547978131</c:v>
                </c:pt>
                <c:pt idx="4555">
                  <c:v>0.24516123028914408</c:v>
                </c:pt>
                <c:pt idx="4556">
                  <c:v>0.20750517361264675</c:v>
                </c:pt>
                <c:pt idx="4557">
                  <c:v>0.24251391521866708</c:v>
                </c:pt>
                <c:pt idx="4558">
                  <c:v>0.2255592254241886</c:v>
                </c:pt>
                <c:pt idx="4559">
                  <c:v>0.1912796985047876</c:v>
                </c:pt>
                <c:pt idx="4560">
                  <c:v>0.31758852870595938</c:v>
                </c:pt>
                <c:pt idx="4561">
                  <c:v>0.20428165355349417</c:v>
                </c:pt>
                <c:pt idx="4562">
                  <c:v>0.27899156555509064</c:v>
                </c:pt>
                <c:pt idx="4563">
                  <c:v>0.30671025468200186</c:v>
                </c:pt>
                <c:pt idx="4564">
                  <c:v>0.18235029858112223</c:v>
                </c:pt>
                <c:pt idx="4565">
                  <c:v>0.22320531318692205</c:v>
                </c:pt>
                <c:pt idx="4566">
                  <c:v>0.28468633667743076</c:v>
                </c:pt>
                <c:pt idx="4567">
                  <c:v>0.24274128248252358</c:v>
                </c:pt>
                <c:pt idx="4568">
                  <c:v>0.26590952968345516</c:v>
                </c:pt>
                <c:pt idx="4569">
                  <c:v>0.2540880509671869</c:v>
                </c:pt>
                <c:pt idx="4570">
                  <c:v>0.25477119261588055</c:v>
                </c:pt>
                <c:pt idx="4571">
                  <c:v>0.2916557083732283</c:v>
                </c:pt>
                <c:pt idx="4572">
                  <c:v>0.27693026844449131</c:v>
                </c:pt>
                <c:pt idx="4573">
                  <c:v>0.27103691769816801</c:v>
                </c:pt>
                <c:pt idx="4574">
                  <c:v>0.25741593388454093</c:v>
                </c:pt>
                <c:pt idx="4575">
                  <c:v>0.32398094969632629</c:v>
                </c:pt>
                <c:pt idx="4576">
                  <c:v>0.27473959151914473</c:v>
                </c:pt>
                <c:pt idx="4577">
                  <c:v>0.30109656287116143</c:v>
                </c:pt>
                <c:pt idx="4578">
                  <c:v>0.27284306546592385</c:v>
                </c:pt>
                <c:pt idx="4579">
                  <c:v>0.22695453909563668</c:v>
                </c:pt>
                <c:pt idx="4580">
                  <c:v>0.18525758639789264</c:v>
                </c:pt>
                <c:pt idx="4581">
                  <c:v>0.22748469371997487</c:v>
                </c:pt>
                <c:pt idx="4582">
                  <c:v>0.20271511719821503</c:v>
                </c:pt>
                <c:pt idx="4583">
                  <c:v>0.25326870054543349</c:v>
                </c:pt>
                <c:pt idx="4584">
                  <c:v>0.25639431291061665</c:v>
                </c:pt>
                <c:pt idx="4585">
                  <c:v>0.28725095523365957</c:v>
                </c:pt>
                <c:pt idx="4586">
                  <c:v>0.26908014724393414</c:v>
                </c:pt>
                <c:pt idx="4587">
                  <c:v>0.16645319356099225</c:v>
                </c:pt>
                <c:pt idx="4588">
                  <c:v>0.19712170866230913</c:v>
                </c:pt>
                <c:pt idx="4589">
                  <c:v>0.21834434910676281</c:v>
                </c:pt>
                <c:pt idx="4590">
                  <c:v>0.2175957387846561</c:v>
                </c:pt>
                <c:pt idx="4591">
                  <c:v>0.23269972578820253</c:v>
                </c:pt>
                <c:pt idx="4592">
                  <c:v>0.22842407002427614</c:v>
                </c:pt>
                <c:pt idx="4593">
                  <c:v>0.23603146608406386</c:v>
                </c:pt>
                <c:pt idx="4594">
                  <c:v>0.27087458376247081</c:v>
                </c:pt>
                <c:pt idx="4595">
                  <c:v>0.22228000287319577</c:v>
                </c:pt>
                <c:pt idx="4596">
                  <c:v>0.26224859970715475</c:v>
                </c:pt>
                <c:pt idx="4597">
                  <c:v>0.26320333269766594</c:v>
                </c:pt>
                <c:pt idx="4598">
                  <c:v>0.27184617874625622</c:v>
                </c:pt>
                <c:pt idx="4599">
                  <c:v>0.21339047257807991</c:v>
                </c:pt>
                <c:pt idx="4600">
                  <c:v>0.24891676339886221</c:v>
                </c:pt>
                <c:pt idx="4601">
                  <c:v>0.25928896236693794</c:v>
                </c:pt>
                <c:pt idx="4602">
                  <c:v>0.24438658864580237</c:v>
                </c:pt>
                <c:pt idx="4603">
                  <c:v>0.37158223743165791</c:v>
                </c:pt>
                <c:pt idx="4604">
                  <c:v>0.26932281753929699</c:v>
                </c:pt>
                <c:pt idx="4605">
                  <c:v>0.23148623914522459</c:v>
                </c:pt>
                <c:pt idx="4606">
                  <c:v>0.30759157407778098</c:v>
                </c:pt>
                <c:pt idx="4607">
                  <c:v>0.30214004259812316</c:v>
                </c:pt>
                <c:pt idx="4608">
                  <c:v>0.28444900399988166</c:v>
                </c:pt>
                <c:pt idx="4609">
                  <c:v>0.27400543313921782</c:v>
                </c:pt>
                <c:pt idx="4610">
                  <c:v>0.38418634672232921</c:v>
                </c:pt>
                <c:pt idx="4611">
                  <c:v>0.22373319852589763</c:v>
                </c:pt>
                <c:pt idx="4612">
                  <c:v>0.36041183588294318</c:v>
                </c:pt>
                <c:pt idx="4613">
                  <c:v>0.2442671929525386</c:v>
                </c:pt>
                <c:pt idx="4614">
                  <c:v>0.33545721862337841</c:v>
                </c:pt>
                <c:pt idx="4615">
                  <c:v>0.26426907798272326</c:v>
                </c:pt>
                <c:pt idx="4616">
                  <c:v>0.3316558733982532</c:v>
                </c:pt>
                <c:pt idx="4617">
                  <c:v>0.31544233046709802</c:v>
                </c:pt>
                <c:pt idx="4618">
                  <c:v>0.35732210362589062</c:v>
                </c:pt>
                <c:pt idx="4619">
                  <c:v>0.30159016883361994</c:v>
                </c:pt>
                <c:pt idx="4620">
                  <c:v>0.29421137173870954</c:v>
                </c:pt>
                <c:pt idx="4621">
                  <c:v>0.32154714380909832</c:v>
                </c:pt>
                <c:pt idx="4622">
                  <c:v>0.31087520566358612</c:v>
                </c:pt>
                <c:pt idx="4623">
                  <c:v>0.3061816457530615</c:v>
                </c:pt>
                <c:pt idx="4624">
                  <c:v>0.36407365957070453</c:v>
                </c:pt>
                <c:pt idx="4625">
                  <c:v>0.30974909295996456</c:v>
                </c:pt>
                <c:pt idx="4626">
                  <c:v>0.36138490156625386</c:v>
                </c:pt>
                <c:pt idx="4627">
                  <c:v>0.3153214445268091</c:v>
                </c:pt>
                <c:pt idx="4628">
                  <c:v>0.323592061709778</c:v>
                </c:pt>
                <c:pt idx="4629">
                  <c:v>0.34751913850827215</c:v>
                </c:pt>
                <c:pt idx="4630">
                  <c:v>0.27388306052701289</c:v>
                </c:pt>
                <c:pt idx="4631">
                  <c:v>0.37765899482984516</c:v>
                </c:pt>
                <c:pt idx="4632">
                  <c:v>0.32946450539794758</c:v>
                </c:pt>
                <c:pt idx="4633">
                  <c:v>0.31420522976582838</c:v>
                </c:pt>
                <c:pt idx="4634">
                  <c:v>0.39398771285747808</c:v>
                </c:pt>
                <c:pt idx="4635">
                  <c:v>0.39209798946221092</c:v>
                </c:pt>
                <c:pt idx="4636">
                  <c:v>0.33814126985031939</c:v>
                </c:pt>
                <c:pt idx="4637">
                  <c:v>0.35880080759454397</c:v>
                </c:pt>
                <c:pt idx="4638">
                  <c:v>0.39281267354794114</c:v>
                </c:pt>
                <c:pt idx="4639">
                  <c:v>0.38014898163184419</c:v>
                </c:pt>
                <c:pt idx="4640">
                  <c:v>0.35662344589867023</c:v>
                </c:pt>
                <c:pt idx="4641">
                  <c:v>0.44077128918260694</c:v>
                </c:pt>
                <c:pt idx="4642">
                  <c:v>0.38024470261433579</c:v>
                </c:pt>
                <c:pt idx="4643">
                  <c:v>0.40251848839434007</c:v>
                </c:pt>
                <c:pt idx="4644">
                  <c:v>0.31562137139932278</c:v>
                </c:pt>
                <c:pt idx="4645">
                  <c:v>0.45009034641647327</c:v>
                </c:pt>
                <c:pt idx="4646">
                  <c:v>0.39177903009048931</c:v>
                </c:pt>
                <c:pt idx="4647">
                  <c:v>0.2536085571192529</c:v>
                </c:pt>
                <c:pt idx="4648">
                  <c:v>0.43347386167542024</c:v>
                </c:pt>
                <c:pt idx="4649">
                  <c:v>0.42718068533825959</c:v>
                </c:pt>
                <c:pt idx="4650">
                  <c:v>0.40836637993636221</c:v>
                </c:pt>
                <c:pt idx="4651">
                  <c:v>0.41254370635072513</c:v>
                </c:pt>
                <c:pt idx="4652">
                  <c:v>0.42670018454356551</c:v>
                </c:pt>
                <c:pt idx="4653">
                  <c:v>0.40112650265078498</c:v>
                </c:pt>
                <c:pt idx="4654">
                  <c:v>0.38392879268336716</c:v>
                </c:pt>
                <c:pt idx="4655">
                  <c:v>0.38673726166371891</c:v>
                </c:pt>
                <c:pt idx="4656">
                  <c:v>0.49195463190111077</c:v>
                </c:pt>
                <c:pt idx="4657">
                  <c:v>0.38120648508702909</c:v>
                </c:pt>
                <c:pt idx="4658">
                  <c:v>0.42837213816286529</c:v>
                </c:pt>
                <c:pt idx="4659">
                  <c:v>0.45519582506084827</c:v>
                </c:pt>
                <c:pt idx="4660">
                  <c:v>0.45726940939666433</c:v>
                </c:pt>
                <c:pt idx="4661">
                  <c:v>0.36235245452947301</c:v>
                </c:pt>
                <c:pt idx="4662">
                  <c:v>0.47947826448280789</c:v>
                </c:pt>
                <c:pt idx="4663">
                  <c:v>0.44554636071784259</c:v>
                </c:pt>
                <c:pt idx="4664">
                  <c:v>0.43449646302356915</c:v>
                </c:pt>
                <c:pt idx="4665">
                  <c:v>0.45401136088942801</c:v>
                </c:pt>
                <c:pt idx="4666">
                  <c:v>0.43119077577603138</c:v>
                </c:pt>
                <c:pt idx="4667">
                  <c:v>0.43450630202495216</c:v>
                </c:pt>
                <c:pt idx="4668">
                  <c:v>0.40740216286800468</c:v>
                </c:pt>
                <c:pt idx="4669">
                  <c:v>0.45002617942314727</c:v>
                </c:pt>
                <c:pt idx="4670">
                  <c:v>0.4190192838074675</c:v>
                </c:pt>
                <c:pt idx="4671">
                  <c:v>0.41698017000455012</c:v>
                </c:pt>
                <c:pt idx="4672">
                  <c:v>0.48105349556593674</c:v>
                </c:pt>
                <c:pt idx="4673">
                  <c:v>0.48988494366868218</c:v>
                </c:pt>
                <c:pt idx="4674">
                  <c:v>0.33294026082683786</c:v>
                </c:pt>
                <c:pt idx="4675">
                  <c:v>0.43477781047993214</c:v>
                </c:pt>
                <c:pt idx="4676">
                  <c:v>0.50933761761575713</c:v>
                </c:pt>
                <c:pt idx="4677">
                  <c:v>0.45723399850072216</c:v>
                </c:pt>
                <c:pt idx="4678">
                  <c:v>0.40756379764951767</c:v>
                </c:pt>
                <c:pt idx="4679">
                  <c:v>0.51111464526398298</c:v>
                </c:pt>
                <c:pt idx="4680">
                  <c:v>0.52875306360255026</c:v>
                </c:pt>
                <c:pt idx="4681">
                  <c:v>0.4480596967340158</c:v>
                </c:pt>
                <c:pt idx="4682">
                  <c:v>0.46592422244311993</c:v>
                </c:pt>
                <c:pt idx="4683">
                  <c:v>0.54018219573021842</c:v>
                </c:pt>
                <c:pt idx="4684">
                  <c:v>0.49133116704067825</c:v>
                </c:pt>
                <c:pt idx="4685">
                  <c:v>0.46093013918743381</c:v>
                </c:pt>
                <c:pt idx="4686">
                  <c:v>0.51075012474401127</c:v>
                </c:pt>
                <c:pt idx="4687">
                  <c:v>0.49382634402454928</c:v>
                </c:pt>
                <c:pt idx="4688">
                  <c:v>0.52666911468295885</c:v>
                </c:pt>
                <c:pt idx="4689">
                  <c:v>0.47094097603831575</c:v>
                </c:pt>
                <c:pt idx="4690">
                  <c:v>0.55779042691514036</c:v>
                </c:pt>
                <c:pt idx="4691">
                  <c:v>0.48397403340803841</c:v>
                </c:pt>
                <c:pt idx="4692">
                  <c:v>0.47946039696285925</c:v>
                </c:pt>
                <c:pt idx="4693">
                  <c:v>0.5281611335028521</c:v>
                </c:pt>
                <c:pt idx="4694">
                  <c:v>0.51998233521074799</c:v>
                </c:pt>
                <c:pt idx="4695">
                  <c:v>0.53471375134132637</c:v>
                </c:pt>
                <c:pt idx="4696">
                  <c:v>0.52030624436909412</c:v>
                </c:pt>
                <c:pt idx="4697">
                  <c:v>0.50812944822493489</c:v>
                </c:pt>
                <c:pt idx="4698">
                  <c:v>0.59678221878994464</c:v>
                </c:pt>
                <c:pt idx="4699">
                  <c:v>0.53795518362747163</c:v>
                </c:pt>
                <c:pt idx="4700">
                  <c:v>0.52468731535386559</c:v>
                </c:pt>
                <c:pt idx="4701">
                  <c:v>0.48685525855839634</c:v>
                </c:pt>
                <c:pt idx="4702">
                  <c:v>0.58456506181597623</c:v>
                </c:pt>
                <c:pt idx="4703">
                  <c:v>0.56487449149114555</c:v>
                </c:pt>
                <c:pt idx="4704">
                  <c:v>0.51035425636179321</c:v>
                </c:pt>
                <c:pt idx="4705">
                  <c:v>0.56849080605795022</c:v>
                </c:pt>
                <c:pt idx="4706">
                  <c:v>0.55454234028279836</c:v>
                </c:pt>
                <c:pt idx="4707">
                  <c:v>0.61591400053509526</c:v>
                </c:pt>
                <c:pt idx="4708">
                  <c:v>0.56164845696267462</c:v>
                </c:pt>
                <c:pt idx="4709">
                  <c:v>0.55865884501623309</c:v>
                </c:pt>
                <c:pt idx="4710">
                  <c:v>0.5767713012054323</c:v>
                </c:pt>
                <c:pt idx="4711">
                  <c:v>0.56323757718018808</c:v>
                </c:pt>
                <c:pt idx="4712">
                  <c:v>0.5241337839379473</c:v>
                </c:pt>
                <c:pt idx="4713">
                  <c:v>0.59943020556545923</c:v>
                </c:pt>
                <c:pt idx="4714">
                  <c:v>0.54308630872800046</c:v>
                </c:pt>
                <c:pt idx="4715">
                  <c:v>0.57523684574650458</c:v>
                </c:pt>
                <c:pt idx="4716">
                  <c:v>0.4724450372261621</c:v>
                </c:pt>
                <c:pt idx="4717">
                  <c:v>0.61774273720678341</c:v>
                </c:pt>
                <c:pt idx="4718">
                  <c:v>0.5860960174962685</c:v>
                </c:pt>
                <c:pt idx="4719">
                  <c:v>0.56334121318877506</c:v>
                </c:pt>
                <c:pt idx="4720">
                  <c:v>0.57834260665678616</c:v>
                </c:pt>
                <c:pt idx="4721">
                  <c:v>0.66149485134624675</c:v>
                </c:pt>
                <c:pt idx="4722">
                  <c:v>0.5679967368191462</c:v>
                </c:pt>
                <c:pt idx="4723">
                  <c:v>0.55426036997399764</c:v>
                </c:pt>
                <c:pt idx="4724">
                  <c:v>0.62558681649937176</c:v>
                </c:pt>
                <c:pt idx="4725">
                  <c:v>0.62022305079306084</c:v>
                </c:pt>
                <c:pt idx="4726">
                  <c:v>0.58994651617944482</c:v>
                </c:pt>
                <c:pt idx="4727">
                  <c:v>0.59136554803213148</c:v>
                </c:pt>
                <c:pt idx="4728">
                  <c:v>0.65213742592585322</c:v>
                </c:pt>
                <c:pt idx="4729">
                  <c:v>0.64751351133703039</c:v>
                </c:pt>
                <c:pt idx="4730">
                  <c:v>0.62164878489178677</c:v>
                </c:pt>
                <c:pt idx="4731">
                  <c:v>0.61502978778165807</c:v>
                </c:pt>
                <c:pt idx="4732">
                  <c:v>0.5943634627247848</c:v>
                </c:pt>
                <c:pt idx="4733">
                  <c:v>0.64381087658350755</c:v>
                </c:pt>
                <c:pt idx="4734">
                  <c:v>0.67579934010287246</c:v>
                </c:pt>
                <c:pt idx="4735">
                  <c:v>0.6018343728688722</c:v>
                </c:pt>
                <c:pt idx="4736">
                  <c:v>0.65908691374707673</c:v>
                </c:pt>
                <c:pt idx="4737">
                  <c:v>0.63060563099478539</c:v>
                </c:pt>
                <c:pt idx="4738">
                  <c:v>0.6315379576512743</c:v>
                </c:pt>
                <c:pt idx="4739">
                  <c:v>0.62972654803953176</c:v>
                </c:pt>
                <c:pt idx="4740">
                  <c:v>0.66458528290152175</c:v>
                </c:pt>
                <c:pt idx="4741">
                  <c:v>0.6225454435376484</c:v>
                </c:pt>
                <c:pt idx="4742">
                  <c:v>0.60056567146312168</c:v>
                </c:pt>
                <c:pt idx="4743">
                  <c:v>0.66725391550208479</c:v>
                </c:pt>
                <c:pt idx="4744">
                  <c:v>0.65541735343993857</c:v>
                </c:pt>
                <c:pt idx="4745">
                  <c:v>0.64938398289236099</c:v>
                </c:pt>
                <c:pt idx="4746">
                  <c:v>0.62465496675710119</c:v>
                </c:pt>
                <c:pt idx="4747">
                  <c:v>0.64552131195218398</c:v>
                </c:pt>
                <c:pt idx="4748">
                  <c:v>0.67512790471972095</c:v>
                </c:pt>
                <c:pt idx="4749">
                  <c:v>0.66767529516568935</c:v>
                </c:pt>
                <c:pt idx="4750">
                  <c:v>0.61614516444752554</c:v>
                </c:pt>
                <c:pt idx="4751">
                  <c:v>0.63930640383893267</c:v>
                </c:pt>
                <c:pt idx="4752">
                  <c:v>0.68007518652849264</c:v>
                </c:pt>
                <c:pt idx="4753">
                  <c:v>0.66128824806708542</c:v>
                </c:pt>
                <c:pt idx="4754">
                  <c:v>0.65463677211743454</c:v>
                </c:pt>
                <c:pt idx="4755">
                  <c:v>0.61802119981595394</c:v>
                </c:pt>
                <c:pt idx="4756">
                  <c:v>0.62314450666990462</c:v>
                </c:pt>
                <c:pt idx="4757">
                  <c:v>0.65311142076985007</c:v>
                </c:pt>
                <c:pt idx="4758">
                  <c:v>0.64134108784232946</c:v>
                </c:pt>
                <c:pt idx="4759">
                  <c:v>0.60918011747615242</c:v>
                </c:pt>
                <c:pt idx="4760">
                  <c:v>0.54713968237052657</c:v>
                </c:pt>
                <c:pt idx="4761">
                  <c:v>0.63660282286988989</c:v>
                </c:pt>
                <c:pt idx="4762">
                  <c:v>0.60303501966808926</c:v>
                </c:pt>
                <c:pt idx="4763">
                  <c:v>0.62805105028856556</c:v>
                </c:pt>
                <c:pt idx="4764">
                  <c:v>0.6327490000078988</c:v>
                </c:pt>
                <c:pt idx="4765">
                  <c:v>0.62023046814029092</c:v>
                </c:pt>
                <c:pt idx="4766">
                  <c:v>0.63068231037503553</c:v>
                </c:pt>
                <c:pt idx="4767">
                  <c:v>0.61157969103351939</c:v>
                </c:pt>
                <c:pt idx="4768">
                  <c:v>0.61698233970199612</c:v>
                </c:pt>
                <c:pt idx="4769">
                  <c:v>0.60049489700128156</c:v>
                </c:pt>
                <c:pt idx="4770">
                  <c:v>0.60086881056553487</c:v>
                </c:pt>
                <c:pt idx="4771">
                  <c:v>0.59000570005161468</c:v>
                </c:pt>
                <c:pt idx="4772">
                  <c:v>0.5626178149243336</c:v>
                </c:pt>
                <c:pt idx="4773">
                  <c:v>0.53639718152925453</c:v>
                </c:pt>
                <c:pt idx="4774">
                  <c:v>0.56445727238657706</c:v>
                </c:pt>
                <c:pt idx="4775">
                  <c:v>0.52215719303394292</c:v>
                </c:pt>
                <c:pt idx="4776">
                  <c:v>0.49313547389709095</c:v>
                </c:pt>
                <c:pt idx="4777">
                  <c:v>0.46325190326337651</c:v>
                </c:pt>
                <c:pt idx="4778">
                  <c:v>0.4246848092151489</c:v>
                </c:pt>
                <c:pt idx="4779">
                  <c:v>0.40122215848713844</c:v>
                </c:pt>
                <c:pt idx="4780">
                  <c:v>0.32763739705762324</c:v>
                </c:pt>
                <c:pt idx="4781">
                  <c:v>0.23444124375171896</c:v>
                </c:pt>
                <c:pt idx="4782">
                  <c:v>0.11597154330320181</c:v>
                </c:pt>
                <c:pt idx="4783">
                  <c:v>0.11324088293530891</c:v>
                </c:pt>
                <c:pt idx="4784">
                  <c:v>0.24157686084271068</c:v>
                </c:pt>
                <c:pt idx="4785">
                  <c:v>0.31325845150278314</c:v>
                </c:pt>
                <c:pt idx="4786">
                  <c:v>0.36706673622841757</c:v>
                </c:pt>
                <c:pt idx="4787">
                  <c:v>0.38208003451045036</c:v>
                </c:pt>
                <c:pt idx="4788">
                  <c:v>0.40526876521496769</c:v>
                </c:pt>
                <c:pt idx="4789">
                  <c:v>0.37967000482817037</c:v>
                </c:pt>
                <c:pt idx="4790">
                  <c:v>0.36073233185116671</c:v>
                </c:pt>
                <c:pt idx="4791">
                  <c:v>0.29722434172900075</c:v>
                </c:pt>
                <c:pt idx="4792">
                  <c:v>0.23685810917497899</c:v>
                </c:pt>
                <c:pt idx="4793">
                  <c:v>0.15686784215340208</c:v>
                </c:pt>
                <c:pt idx="4794">
                  <c:v>6.0821100077707579E-2</c:v>
                </c:pt>
                <c:pt idx="4795">
                  <c:v>0.14354574377148696</c:v>
                </c:pt>
                <c:pt idx="4796">
                  <c:v>0.22578687792049132</c:v>
                </c:pt>
                <c:pt idx="4797">
                  <c:v>0.29987886309146572</c:v>
                </c:pt>
                <c:pt idx="4798">
                  <c:v>0.34891501460624441</c:v>
                </c:pt>
                <c:pt idx="4799">
                  <c:v>0.38767201399681611</c:v>
                </c:pt>
                <c:pt idx="4800">
                  <c:v>0.42528687945717103</c:v>
                </c:pt>
                <c:pt idx="4801">
                  <c:v>0.45013799963658002</c:v>
                </c:pt>
                <c:pt idx="4802">
                  <c:v>0.48366349314795515</c:v>
                </c:pt>
                <c:pt idx="4803">
                  <c:v>0.31607085212606439</c:v>
                </c:pt>
                <c:pt idx="4804">
                  <c:v>0.36492865913160216</c:v>
                </c:pt>
                <c:pt idx="4805">
                  <c:v>0.3777927494022903</c:v>
                </c:pt>
                <c:pt idx="4806">
                  <c:v>0.40066165291557881</c:v>
                </c:pt>
                <c:pt idx="4807">
                  <c:v>0.44018364392220932</c:v>
                </c:pt>
                <c:pt idx="4808">
                  <c:v>0.47724359316742504</c:v>
                </c:pt>
                <c:pt idx="4809">
                  <c:v>0.49716316689570689</c:v>
                </c:pt>
                <c:pt idx="4810">
                  <c:v>0.44726353720035528</c:v>
                </c:pt>
                <c:pt idx="4811">
                  <c:v>0.44449579863317779</c:v>
                </c:pt>
                <c:pt idx="4812">
                  <c:v>0.46414601074300649</c:v>
                </c:pt>
                <c:pt idx="4813">
                  <c:v>0.44331274673791354</c:v>
                </c:pt>
                <c:pt idx="4814">
                  <c:v>0.45359655574346391</c:v>
                </c:pt>
                <c:pt idx="4815">
                  <c:v>0.48626680899589503</c:v>
                </c:pt>
                <c:pt idx="4816">
                  <c:v>0.43948710788510109</c:v>
                </c:pt>
                <c:pt idx="4817">
                  <c:v>0.49123369286399954</c:v>
                </c:pt>
                <c:pt idx="4818">
                  <c:v>0.4975578779453661</c:v>
                </c:pt>
                <c:pt idx="4819">
                  <c:v>0.44419825665176549</c:v>
                </c:pt>
                <c:pt idx="4820">
                  <c:v>0.48287110624693236</c:v>
                </c:pt>
                <c:pt idx="4821">
                  <c:v>0.52878007213410116</c:v>
                </c:pt>
                <c:pt idx="4822">
                  <c:v>0.50754113451623339</c:v>
                </c:pt>
                <c:pt idx="4823">
                  <c:v>0.506429092605719</c:v>
                </c:pt>
                <c:pt idx="4824">
                  <c:v>0.5413747061750116</c:v>
                </c:pt>
                <c:pt idx="4825">
                  <c:v>0.5267140542938209</c:v>
                </c:pt>
                <c:pt idx="4826">
                  <c:v>0.53707569951439438</c:v>
                </c:pt>
                <c:pt idx="4827">
                  <c:v>0.55725958605829273</c:v>
                </c:pt>
                <c:pt idx="4828">
                  <c:v>0.55797906229440675</c:v>
                </c:pt>
                <c:pt idx="4829">
                  <c:v>0.51164682453815868</c:v>
                </c:pt>
                <c:pt idx="4830">
                  <c:v>0.55503201946964975</c:v>
                </c:pt>
                <c:pt idx="4831">
                  <c:v>0.52715415821623957</c:v>
                </c:pt>
                <c:pt idx="4832">
                  <c:v>0.52584507098281152</c:v>
                </c:pt>
                <c:pt idx="4833">
                  <c:v>0.61626913875030065</c:v>
                </c:pt>
                <c:pt idx="4834">
                  <c:v>0.57399557098369947</c:v>
                </c:pt>
                <c:pt idx="4835">
                  <c:v>0.55888526961268303</c:v>
                </c:pt>
                <c:pt idx="4836">
                  <c:v>0.60996622533016198</c:v>
                </c:pt>
                <c:pt idx="4837">
                  <c:v>0.57620479493392418</c:v>
                </c:pt>
                <c:pt idx="4838">
                  <c:v>0.52268099075489693</c:v>
                </c:pt>
                <c:pt idx="4839">
                  <c:v>0.59234437317258437</c:v>
                </c:pt>
                <c:pt idx="4840">
                  <c:v>0.61413558054953332</c:v>
                </c:pt>
                <c:pt idx="4841">
                  <c:v>0.58970374427834371</c:v>
                </c:pt>
                <c:pt idx="4842">
                  <c:v>0.55238120799507218</c:v>
                </c:pt>
                <c:pt idx="4843">
                  <c:v>0.57597432647059787</c:v>
                </c:pt>
                <c:pt idx="4844">
                  <c:v>0.56922775021213889</c:v>
                </c:pt>
                <c:pt idx="4845">
                  <c:v>0.61597497819360236</c:v>
                </c:pt>
                <c:pt idx="4846">
                  <c:v>0.6334131160607479</c:v>
                </c:pt>
                <c:pt idx="4847">
                  <c:v>0.53728145403701189</c:v>
                </c:pt>
                <c:pt idx="4848">
                  <c:v>0.66283184008611995</c:v>
                </c:pt>
                <c:pt idx="4849">
                  <c:v>0.60255062836362228</c:v>
                </c:pt>
                <c:pt idx="4850">
                  <c:v>0.51447591404509163</c:v>
                </c:pt>
                <c:pt idx="4851">
                  <c:v>0.47665631983363438</c:v>
                </c:pt>
                <c:pt idx="4852">
                  <c:v>0.56860389689037383</c:v>
                </c:pt>
                <c:pt idx="4853">
                  <c:v>0.54123893901544939</c:v>
                </c:pt>
                <c:pt idx="4854">
                  <c:v>0.55736158904772648</c:v>
                </c:pt>
                <c:pt idx="4855">
                  <c:v>0.56169112098196783</c:v>
                </c:pt>
                <c:pt idx="4856">
                  <c:v>0.54082202318710959</c:v>
                </c:pt>
                <c:pt idx="4857">
                  <c:v>0.63954132497573835</c:v>
                </c:pt>
                <c:pt idx="4858">
                  <c:v>0.55676870296236558</c:v>
                </c:pt>
                <c:pt idx="4859">
                  <c:v>0.60303999710188694</c:v>
                </c:pt>
                <c:pt idx="4860">
                  <c:v>0.56378073680209273</c:v>
                </c:pt>
                <c:pt idx="4861">
                  <c:v>0.59275004574493262</c:v>
                </c:pt>
                <c:pt idx="4862">
                  <c:v>0.58222742486650092</c:v>
                </c:pt>
                <c:pt idx="4863">
                  <c:v>0.59869299409449006</c:v>
                </c:pt>
                <c:pt idx="4864">
                  <c:v>0.59709602687584673</c:v>
                </c:pt>
                <c:pt idx="4865">
                  <c:v>0.57691404944662883</c:v>
                </c:pt>
                <c:pt idx="4866">
                  <c:v>0.634383741491088</c:v>
                </c:pt>
                <c:pt idx="4867">
                  <c:v>0.56801697056393652</c:v>
                </c:pt>
                <c:pt idx="4868">
                  <c:v>0.63134790258797513</c:v>
                </c:pt>
                <c:pt idx="4869">
                  <c:v>0.62023808786546608</c:v>
                </c:pt>
                <c:pt idx="4870">
                  <c:v>0.60551972081444971</c:v>
                </c:pt>
                <c:pt idx="4871">
                  <c:v>0.63032333168412658</c:v>
                </c:pt>
                <c:pt idx="4872">
                  <c:v>0.59494854567323074</c:v>
                </c:pt>
                <c:pt idx="4873">
                  <c:v>0.62202387572998941</c:v>
                </c:pt>
                <c:pt idx="4874">
                  <c:v>0.42565220012728855</c:v>
                </c:pt>
                <c:pt idx="4875">
                  <c:v>0.47358902184936136</c:v>
                </c:pt>
                <c:pt idx="4876">
                  <c:v>0.51959041060345623</c:v>
                </c:pt>
                <c:pt idx="4877">
                  <c:v>0.50917476873098388</c:v>
                </c:pt>
                <c:pt idx="4878">
                  <c:v>0.58537448059031794</c:v>
                </c:pt>
                <c:pt idx="4879">
                  <c:v>0.52319904302237996</c:v>
                </c:pt>
                <c:pt idx="4880">
                  <c:v>0.63513087771438392</c:v>
                </c:pt>
                <c:pt idx="4881">
                  <c:v>0.45864656907057849</c:v>
                </c:pt>
                <c:pt idx="4882">
                  <c:v>0.50367188368245963</c:v>
                </c:pt>
                <c:pt idx="4883">
                  <c:v>0.5219355617516892</c:v>
                </c:pt>
                <c:pt idx="4884">
                  <c:v>0.48967878387090047</c:v>
                </c:pt>
                <c:pt idx="4885">
                  <c:v>0.53271150757404262</c:v>
                </c:pt>
                <c:pt idx="4886">
                  <c:v>0.48339222051770342</c:v>
                </c:pt>
                <c:pt idx="4887">
                  <c:v>0.55815707385945645</c:v>
                </c:pt>
                <c:pt idx="4888">
                  <c:v>0.44823709065132783</c:v>
                </c:pt>
                <c:pt idx="4889">
                  <c:v>0.41132331481790724</c:v>
                </c:pt>
                <c:pt idx="4890">
                  <c:v>0.49981493576082398</c:v>
                </c:pt>
                <c:pt idx="4891">
                  <c:v>0.41153653501386378</c:v>
                </c:pt>
                <c:pt idx="4892">
                  <c:v>0.54615348562533828</c:v>
                </c:pt>
                <c:pt idx="4893">
                  <c:v>0.46225220072916456</c:v>
                </c:pt>
                <c:pt idx="4894">
                  <c:v>0.46556131186613586</c:v>
                </c:pt>
                <c:pt idx="4895">
                  <c:v>0.57396282879664096</c:v>
                </c:pt>
                <c:pt idx="4896">
                  <c:v>0.43866394289867994</c:v>
                </c:pt>
                <c:pt idx="4897">
                  <c:v>0.48915014615113872</c:v>
                </c:pt>
                <c:pt idx="4898">
                  <c:v>0.4810270630796401</c:v>
                </c:pt>
                <c:pt idx="4899">
                  <c:v>0.48132136365926553</c:v>
                </c:pt>
                <c:pt idx="4900">
                  <c:v>0.5262063285052645</c:v>
                </c:pt>
                <c:pt idx="4901">
                  <c:v>0.41941943920778141</c:v>
                </c:pt>
                <c:pt idx="4902">
                  <c:v>0.39439050225197919</c:v>
                </c:pt>
                <c:pt idx="4903">
                  <c:v>0.48148446494059755</c:v>
                </c:pt>
                <c:pt idx="4904">
                  <c:v>0.40904274163196513</c:v>
                </c:pt>
                <c:pt idx="4905">
                  <c:v>0.55643625401499475</c:v>
                </c:pt>
                <c:pt idx="4906">
                  <c:v>0.50583305704140658</c:v>
                </c:pt>
                <c:pt idx="4907">
                  <c:v>0.4086543428624001</c:v>
                </c:pt>
                <c:pt idx="4908">
                  <c:v>0.54374140957386008</c:v>
                </c:pt>
                <c:pt idx="4909">
                  <c:v>0.47608203519747144</c:v>
                </c:pt>
                <c:pt idx="4910">
                  <c:v>0.44867782222439268</c:v>
                </c:pt>
                <c:pt idx="4911">
                  <c:v>0.50698346568317343</c:v>
                </c:pt>
                <c:pt idx="4912">
                  <c:v>0.53487600598688589</c:v>
                </c:pt>
                <c:pt idx="4913">
                  <c:v>0.49618394269801791</c:v>
                </c:pt>
                <c:pt idx="4914">
                  <c:v>0.51170291312319482</c:v>
                </c:pt>
                <c:pt idx="4915">
                  <c:v>0.46053151373579948</c:v>
                </c:pt>
                <c:pt idx="4916">
                  <c:v>0.54554806456545968</c:v>
                </c:pt>
                <c:pt idx="4917">
                  <c:v>0.51025265837697742</c:v>
                </c:pt>
                <c:pt idx="4918">
                  <c:v>0.50414498391178875</c:v>
                </c:pt>
                <c:pt idx="4919">
                  <c:v>0.51249044071750793</c:v>
                </c:pt>
                <c:pt idx="4920">
                  <c:v>0.61459774613656326</c:v>
                </c:pt>
                <c:pt idx="4921">
                  <c:v>0.41384039327789046</c:v>
                </c:pt>
                <c:pt idx="4922">
                  <c:v>0.62214031428251926</c:v>
                </c:pt>
                <c:pt idx="4923">
                  <c:v>0.48084460269076118</c:v>
                </c:pt>
                <c:pt idx="4924">
                  <c:v>0.55432883172439196</c:v>
                </c:pt>
                <c:pt idx="4925">
                  <c:v>0.47335581757672707</c:v>
                </c:pt>
                <c:pt idx="4926">
                  <c:v>0.34027992735413792</c:v>
                </c:pt>
                <c:pt idx="4927">
                  <c:v>0.41943038413682571</c:v>
                </c:pt>
                <c:pt idx="4928">
                  <c:v>0.52883768215745375</c:v>
                </c:pt>
                <c:pt idx="4929">
                  <c:v>0.48897906794692703</c:v>
                </c:pt>
                <c:pt idx="4930">
                  <c:v>0.59134939631183026</c:v>
                </c:pt>
                <c:pt idx="4931">
                  <c:v>0.55330668129852834</c:v>
                </c:pt>
                <c:pt idx="4932">
                  <c:v>0.57220111121602801</c:v>
                </c:pt>
                <c:pt idx="4933">
                  <c:v>0.54780847773981189</c:v>
                </c:pt>
                <c:pt idx="4934">
                  <c:v>0.37097858394175393</c:v>
                </c:pt>
                <c:pt idx="4935">
                  <c:v>0.43568013119741428</c:v>
                </c:pt>
                <c:pt idx="4936">
                  <c:v>0.47577848616048474</c:v>
                </c:pt>
                <c:pt idx="4937">
                  <c:v>0.50307296848250427</c:v>
                </c:pt>
                <c:pt idx="4938">
                  <c:v>0.52707333431992576</c:v>
                </c:pt>
                <c:pt idx="4939">
                  <c:v>0.50027563794859842</c:v>
                </c:pt>
                <c:pt idx="4940">
                  <c:v>0.55577772549080673</c:v>
                </c:pt>
                <c:pt idx="4941">
                  <c:v>0.56944098618292804</c:v>
                </c:pt>
                <c:pt idx="4942">
                  <c:v>0.5441550762958125</c:v>
                </c:pt>
                <c:pt idx="4943">
                  <c:v>0.5365068677585767</c:v>
                </c:pt>
                <c:pt idx="4944">
                  <c:v>0.49533359247325393</c:v>
                </c:pt>
                <c:pt idx="4945">
                  <c:v>0.51412381396449847</c:v>
                </c:pt>
                <c:pt idx="4946">
                  <c:v>0.53339671981976022</c:v>
                </c:pt>
                <c:pt idx="4947">
                  <c:v>0.38567328404294965</c:v>
                </c:pt>
                <c:pt idx="4948">
                  <c:v>0.46316813602326684</c:v>
                </c:pt>
                <c:pt idx="4949">
                  <c:v>0.47767512087869141</c:v>
                </c:pt>
                <c:pt idx="4950">
                  <c:v>0.49341993814665386</c:v>
                </c:pt>
                <c:pt idx="4951">
                  <c:v>0.52474378445228631</c:v>
                </c:pt>
                <c:pt idx="4952">
                  <c:v>0.49065969667713782</c:v>
                </c:pt>
                <c:pt idx="4953">
                  <c:v>0.50198766343014989</c:v>
                </c:pt>
                <c:pt idx="4954">
                  <c:v>0.46902591082575618</c:v>
                </c:pt>
                <c:pt idx="4955">
                  <c:v>0.53506611499286483</c:v>
                </c:pt>
                <c:pt idx="4956">
                  <c:v>0.45170009437076603</c:v>
                </c:pt>
                <c:pt idx="4957">
                  <c:v>0.53126398365918603</c:v>
                </c:pt>
                <c:pt idx="4958">
                  <c:v>0.48089261641276859</c:v>
                </c:pt>
                <c:pt idx="4959">
                  <c:v>0.47646899661533326</c:v>
                </c:pt>
                <c:pt idx="4960">
                  <c:v>0.52269333101643656</c:v>
                </c:pt>
                <c:pt idx="4961">
                  <c:v>0.46728573322622713</c:v>
                </c:pt>
                <c:pt idx="4962">
                  <c:v>0.5411542283688584</c:v>
                </c:pt>
                <c:pt idx="4963">
                  <c:v>0.43983287512703428</c:v>
                </c:pt>
                <c:pt idx="4964">
                  <c:v>0.4070601914627045</c:v>
                </c:pt>
                <c:pt idx="4965">
                  <c:v>0.55507494055037443</c:v>
                </c:pt>
                <c:pt idx="4966">
                  <c:v>0.50685031009322612</c:v>
                </c:pt>
                <c:pt idx="4967">
                  <c:v>0.535537618406285</c:v>
                </c:pt>
                <c:pt idx="4968">
                  <c:v>0.54890802869925259</c:v>
                </c:pt>
                <c:pt idx="4969">
                  <c:v>0.53333150854433986</c:v>
                </c:pt>
                <c:pt idx="4970">
                  <c:v>0.548876379335691</c:v>
                </c:pt>
                <c:pt idx="4971">
                  <c:v>0.5348264610252893</c:v>
                </c:pt>
                <c:pt idx="4972">
                  <c:v>0.43633456724889835</c:v>
                </c:pt>
                <c:pt idx="4973">
                  <c:v>0.43045373364776807</c:v>
                </c:pt>
                <c:pt idx="4974">
                  <c:v>0.48179680294663824</c:v>
                </c:pt>
                <c:pt idx="4975">
                  <c:v>0.5430581891625208</c:v>
                </c:pt>
                <c:pt idx="4976">
                  <c:v>0.49029329293880164</c:v>
                </c:pt>
                <c:pt idx="4977">
                  <c:v>0.35552744617944015</c:v>
                </c:pt>
                <c:pt idx="4978">
                  <c:v>0.47725508705880276</c:v>
                </c:pt>
                <c:pt idx="4979">
                  <c:v>0.5250882039916317</c:v>
                </c:pt>
                <c:pt idx="4980">
                  <c:v>0.50496744854133435</c:v>
                </c:pt>
                <c:pt idx="4981">
                  <c:v>0.46423197661504739</c:v>
                </c:pt>
                <c:pt idx="4982">
                  <c:v>0.26155893290943355</c:v>
                </c:pt>
                <c:pt idx="4983">
                  <c:v>0.45998459396290409</c:v>
                </c:pt>
                <c:pt idx="4984">
                  <c:v>0.53712492166474157</c:v>
                </c:pt>
                <c:pt idx="4985">
                  <c:v>0.52986313222735071</c:v>
                </c:pt>
                <c:pt idx="4986">
                  <c:v>0.31470475507989637</c:v>
                </c:pt>
                <c:pt idx="4987">
                  <c:v>0.23590011121447904</c:v>
                </c:pt>
                <c:pt idx="4988">
                  <c:v>0.38254570757957274</c:v>
                </c:pt>
                <c:pt idx="4989">
                  <c:v>0.42296806425409139</c:v>
                </c:pt>
                <c:pt idx="4990">
                  <c:v>0.53917532908086374</c:v>
                </c:pt>
                <c:pt idx="4991">
                  <c:v>0.45999162451684394</c:v>
                </c:pt>
                <c:pt idx="4992">
                  <c:v>0.53521618596336307</c:v>
                </c:pt>
                <c:pt idx="4993">
                  <c:v>0.55517077490272482</c:v>
                </c:pt>
                <c:pt idx="4994">
                  <c:v>0.44215505302630259</c:v>
                </c:pt>
                <c:pt idx="4995">
                  <c:v>0.57857420438665541</c:v>
                </c:pt>
                <c:pt idx="4996">
                  <c:v>0.32672485500365006</c:v>
                </c:pt>
                <c:pt idx="4997">
                  <c:v>0.48849527813745874</c:v>
                </c:pt>
                <c:pt idx="4998">
                  <c:v>0.42917353451077683</c:v>
                </c:pt>
                <c:pt idx="4999">
                  <c:v>0.59516541711812465</c:v>
                </c:pt>
                <c:pt idx="5000">
                  <c:v>0.4215932146418313</c:v>
                </c:pt>
                <c:pt idx="5001">
                  <c:v>0.57438868840772062</c:v>
                </c:pt>
                <c:pt idx="5002">
                  <c:v>0.52180594438353833</c:v>
                </c:pt>
                <c:pt idx="5003">
                  <c:v>0.53931814708051229</c:v>
                </c:pt>
                <c:pt idx="5004">
                  <c:v>0.48989120455101365</c:v>
                </c:pt>
                <c:pt idx="5005">
                  <c:v>0.62497024721668748</c:v>
                </c:pt>
                <c:pt idx="5006">
                  <c:v>0.4740968480762951</c:v>
                </c:pt>
                <c:pt idx="5007">
                  <c:v>0.53766165774058372</c:v>
                </c:pt>
                <c:pt idx="5008">
                  <c:v>0.55384829750195486</c:v>
                </c:pt>
                <c:pt idx="5009">
                  <c:v>0.55111534854817834</c:v>
                </c:pt>
                <c:pt idx="5010">
                  <c:v>0.48605634372150841</c:v>
                </c:pt>
                <c:pt idx="5011">
                  <c:v>0.47381729728998834</c:v>
                </c:pt>
                <c:pt idx="5012">
                  <c:v>0.3975083843423215</c:v>
                </c:pt>
                <c:pt idx="5013">
                  <c:v>0.5020150988380192</c:v>
                </c:pt>
                <c:pt idx="5014">
                  <c:v>0.58952008104071318</c:v>
                </c:pt>
                <c:pt idx="5015">
                  <c:v>0.54639473549488093</c:v>
                </c:pt>
                <c:pt idx="5016">
                  <c:v>0.55156266653348618</c:v>
                </c:pt>
                <c:pt idx="5017">
                  <c:v>0.58117144636455598</c:v>
                </c:pt>
                <c:pt idx="5018">
                  <c:v>0.55837373833937365</c:v>
                </c:pt>
                <c:pt idx="5019">
                  <c:v>0.40251467686813491</c:v>
                </c:pt>
                <c:pt idx="5020">
                  <c:v>0.42838845168131734</c:v>
                </c:pt>
                <c:pt idx="5021">
                  <c:v>0.48032396324683291</c:v>
                </c:pt>
                <c:pt idx="5022">
                  <c:v>0.49239438005973413</c:v>
                </c:pt>
                <c:pt idx="5023">
                  <c:v>0.49936692073939182</c:v>
                </c:pt>
                <c:pt idx="5024">
                  <c:v>0.48102446139207466</c:v>
                </c:pt>
                <c:pt idx="5025">
                  <c:v>0.47359388945534026</c:v>
                </c:pt>
                <c:pt idx="5026">
                  <c:v>0.30604782282541182</c:v>
                </c:pt>
                <c:pt idx="5027">
                  <c:v>0.47480502219638421</c:v>
                </c:pt>
                <c:pt idx="5028">
                  <c:v>0.46376238672670028</c:v>
                </c:pt>
                <c:pt idx="5029">
                  <c:v>0.48533718794549224</c:v>
                </c:pt>
                <c:pt idx="5030">
                  <c:v>0.47762009568209934</c:v>
                </c:pt>
                <c:pt idx="5031">
                  <c:v>0.43690521400178095</c:v>
                </c:pt>
                <c:pt idx="5032">
                  <c:v>0.23965991655457167</c:v>
                </c:pt>
                <c:pt idx="5033">
                  <c:v>0.16623557085639248</c:v>
                </c:pt>
                <c:pt idx="5034">
                  <c:v>0.16665891422572712</c:v>
                </c:pt>
                <c:pt idx="5035">
                  <c:v>0.18733599284930691</c:v>
                </c:pt>
                <c:pt idx="5036">
                  <c:v>0.30446504330920476</c:v>
                </c:pt>
                <c:pt idx="5037">
                  <c:v>0.33980167113786908</c:v>
                </c:pt>
                <c:pt idx="5038">
                  <c:v>0.41394989679053129</c:v>
                </c:pt>
                <c:pt idx="5039">
                  <c:v>0.41305728690594401</c:v>
                </c:pt>
                <c:pt idx="5040">
                  <c:v>0.24822913207363437</c:v>
                </c:pt>
                <c:pt idx="5041">
                  <c:v>0.21547138389163065</c:v>
                </c:pt>
                <c:pt idx="5042">
                  <c:v>0.30967954568654815</c:v>
                </c:pt>
                <c:pt idx="5043">
                  <c:v>0.25186725084132716</c:v>
                </c:pt>
                <c:pt idx="5044">
                  <c:v>0.26209387226522862</c:v>
                </c:pt>
                <c:pt idx="5045">
                  <c:v>0.25464484198928944</c:v>
                </c:pt>
                <c:pt idx="5046">
                  <c:v>0.26312102002627902</c:v>
                </c:pt>
                <c:pt idx="5047">
                  <c:v>0.30807894484626924</c:v>
                </c:pt>
                <c:pt idx="5048">
                  <c:v>0.29804381610253194</c:v>
                </c:pt>
                <c:pt idx="5049">
                  <c:v>0.32083947170793048</c:v>
                </c:pt>
                <c:pt idx="5050">
                  <c:v>0.30145566950237868</c:v>
                </c:pt>
                <c:pt idx="5051">
                  <c:v>0.16650299487334619</c:v>
                </c:pt>
                <c:pt idx="5052">
                  <c:v>0.12988783124443909</c:v>
                </c:pt>
                <c:pt idx="5053">
                  <c:v>0.19651289602259539</c:v>
                </c:pt>
                <c:pt idx="5054">
                  <c:v>0.24052688865695906</c:v>
                </c:pt>
                <c:pt idx="5055">
                  <c:v>0.19190783387603896</c:v>
                </c:pt>
                <c:pt idx="5056">
                  <c:v>0.21709086280072107</c:v>
                </c:pt>
                <c:pt idx="5057">
                  <c:v>0.18968740800216838</c:v>
                </c:pt>
                <c:pt idx="5058">
                  <c:v>0.24282611396744305</c:v>
                </c:pt>
                <c:pt idx="5059">
                  <c:v>0.236274440995659</c:v>
                </c:pt>
                <c:pt idx="5060">
                  <c:v>0.25575650579261994</c:v>
                </c:pt>
                <c:pt idx="5061">
                  <c:v>0.29192598908036632</c:v>
                </c:pt>
                <c:pt idx="5062">
                  <c:v>0.21716149442331695</c:v>
                </c:pt>
                <c:pt idx="5063">
                  <c:v>0.21539514843688598</c:v>
                </c:pt>
                <c:pt idx="5064">
                  <c:v>0.22145990603532809</c:v>
                </c:pt>
                <c:pt idx="5065">
                  <c:v>0.20252572253598314</c:v>
                </c:pt>
                <c:pt idx="5066">
                  <c:v>0.20582999817449188</c:v>
                </c:pt>
                <c:pt idx="5067">
                  <c:v>0.20957850261562377</c:v>
                </c:pt>
                <c:pt idx="5068">
                  <c:v>0.1940494732690384</c:v>
                </c:pt>
                <c:pt idx="5069">
                  <c:v>0.20337623041374736</c:v>
                </c:pt>
                <c:pt idx="5070">
                  <c:v>0.2652984184196378</c:v>
                </c:pt>
                <c:pt idx="5071">
                  <c:v>0.24157726404032562</c:v>
                </c:pt>
                <c:pt idx="5072">
                  <c:v>0.21115696518138596</c:v>
                </c:pt>
                <c:pt idx="5073">
                  <c:v>0.20056235928087196</c:v>
                </c:pt>
                <c:pt idx="5074">
                  <c:v>0.26432180474771261</c:v>
                </c:pt>
                <c:pt idx="5075">
                  <c:v>0.28222174090284313</c:v>
                </c:pt>
                <c:pt idx="5076">
                  <c:v>0.23782743859693223</c:v>
                </c:pt>
                <c:pt idx="5077">
                  <c:v>0.29794833224929762</c:v>
                </c:pt>
                <c:pt idx="5078">
                  <c:v>0.25340286405137363</c:v>
                </c:pt>
                <c:pt idx="5079">
                  <c:v>0.21913294187532095</c:v>
                </c:pt>
                <c:pt idx="5080">
                  <c:v>0.28800722378432841</c:v>
                </c:pt>
                <c:pt idx="5081">
                  <c:v>0.29681148692604525</c:v>
                </c:pt>
                <c:pt idx="5082">
                  <c:v>0.26046759981120859</c:v>
                </c:pt>
                <c:pt idx="5083">
                  <c:v>0.3034873125807781</c:v>
                </c:pt>
                <c:pt idx="5084">
                  <c:v>0.3050181988313912</c:v>
                </c:pt>
                <c:pt idx="5085">
                  <c:v>0.2941567328123405</c:v>
                </c:pt>
                <c:pt idx="5086">
                  <c:v>0.2880776479840802</c:v>
                </c:pt>
                <c:pt idx="5087">
                  <c:v>0.30377186321163258</c:v>
                </c:pt>
                <c:pt idx="5088">
                  <c:v>0.28377351001650625</c:v>
                </c:pt>
                <c:pt idx="5089">
                  <c:v>0.31454319055820978</c:v>
                </c:pt>
                <c:pt idx="5090">
                  <c:v>0.26165598897683928</c:v>
                </c:pt>
                <c:pt idx="5091">
                  <c:v>0.35191189774122589</c:v>
                </c:pt>
                <c:pt idx="5092">
                  <c:v>0.34174311143567615</c:v>
                </c:pt>
                <c:pt idx="5093">
                  <c:v>0.26843774087271965</c:v>
                </c:pt>
                <c:pt idx="5094">
                  <c:v>0.25364141544828811</c:v>
                </c:pt>
                <c:pt idx="5095">
                  <c:v>0.20064138589994229</c:v>
                </c:pt>
                <c:pt idx="5096">
                  <c:v>0.27851453120576491</c:v>
                </c:pt>
                <c:pt idx="5097">
                  <c:v>0.27861580341352948</c:v>
                </c:pt>
                <c:pt idx="5098">
                  <c:v>0.27002181887197524</c:v>
                </c:pt>
                <c:pt idx="5099">
                  <c:v>0.34521994688147833</c:v>
                </c:pt>
                <c:pt idx="5100">
                  <c:v>0.3042092418784052</c:v>
                </c:pt>
                <c:pt idx="5101">
                  <c:v>0.33556728834097921</c:v>
                </c:pt>
                <c:pt idx="5102">
                  <c:v>0.24825859180546289</c:v>
                </c:pt>
                <c:pt idx="5103">
                  <c:v>0.28492965757438249</c:v>
                </c:pt>
                <c:pt idx="5104">
                  <c:v>0.21243224001236236</c:v>
                </c:pt>
                <c:pt idx="5105">
                  <c:v>0.25638241405042062</c:v>
                </c:pt>
                <c:pt idx="5106">
                  <c:v>0.24220454753979023</c:v>
                </c:pt>
                <c:pt idx="5107">
                  <c:v>0.27097531760759852</c:v>
                </c:pt>
                <c:pt idx="5108">
                  <c:v>0.27653930873673988</c:v>
                </c:pt>
                <c:pt idx="5109">
                  <c:v>0.28894737998549397</c:v>
                </c:pt>
                <c:pt idx="5110">
                  <c:v>0.31237265361164473</c:v>
                </c:pt>
                <c:pt idx="5111">
                  <c:v>0.3148882640797544</c:v>
                </c:pt>
                <c:pt idx="5112">
                  <c:v>0.2862519582141303</c:v>
                </c:pt>
                <c:pt idx="5113">
                  <c:v>0.23957339736228253</c:v>
                </c:pt>
                <c:pt idx="5114">
                  <c:v>0.19698190409310867</c:v>
                </c:pt>
                <c:pt idx="5115">
                  <c:v>0.24197872981339669</c:v>
                </c:pt>
                <c:pt idx="5116">
                  <c:v>0.26969983814469239</c:v>
                </c:pt>
                <c:pt idx="5117">
                  <c:v>0.25759471715752474</c:v>
                </c:pt>
                <c:pt idx="5118">
                  <c:v>0.28498557073338399</c:v>
                </c:pt>
                <c:pt idx="5119">
                  <c:v>0.25030862328634573</c:v>
                </c:pt>
                <c:pt idx="5120">
                  <c:v>0.23509661606546117</c:v>
                </c:pt>
                <c:pt idx="5121">
                  <c:v>0.20699146758737696</c:v>
                </c:pt>
                <c:pt idx="5122">
                  <c:v>0.29775356032570277</c:v>
                </c:pt>
                <c:pt idx="5123">
                  <c:v>0.27883718543159275</c:v>
                </c:pt>
                <c:pt idx="5124">
                  <c:v>0.30148579244625223</c:v>
                </c:pt>
                <c:pt idx="5125">
                  <c:v>0.30379271882894487</c:v>
                </c:pt>
                <c:pt idx="5126">
                  <c:v>0.31744437403343789</c:v>
                </c:pt>
                <c:pt idx="5127">
                  <c:v>0.26386533579066745</c:v>
                </c:pt>
                <c:pt idx="5128">
                  <c:v>0.28988574795410144</c:v>
                </c:pt>
                <c:pt idx="5129">
                  <c:v>0.27502815346906728</c:v>
                </c:pt>
                <c:pt idx="5130">
                  <c:v>0.3075999417034998</c:v>
                </c:pt>
                <c:pt idx="5131">
                  <c:v>0.30154322539779244</c:v>
                </c:pt>
                <c:pt idx="5132">
                  <c:v>0.29948952453281208</c:v>
                </c:pt>
                <c:pt idx="5133">
                  <c:v>0.37784078124571707</c:v>
                </c:pt>
                <c:pt idx="5134">
                  <c:v>0.32615247099663547</c:v>
                </c:pt>
                <c:pt idx="5135">
                  <c:v>0.35999264487645599</c:v>
                </c:pt>
                <c:pt idx="5136">
                  <c:v>0.34369930573857799</c:v>
                </c:pt>
                <c:pt idx="5137">
                  <c:v>0.34664010504938142</c:v>
                </c:pt>
                <c:pt idx="5138">
                  <c:v>0.3107714890849822</c:v>
                </c:pt>
                <c:pt idx="5139">
                  <c:v>0.33225302205027174</c:v>
                </c:pt>
                <c:pt idx="5140">
                  <c:v>0.28028166420351819</c:v>
                </c:pt>
                <c:pt idx="5141">
                  <c:v>0.282646432428595</c:v>
                </c:pt>
                <c:pt idx="5142">
                  <c:v>0.29510047961016711</c:v>
                </c:pt>
                <c:pt idx="5143">
                  <c:v>0.33097394659660484</c:v>
                </c:pt>
                <c:pt idx="5144">
                  <c:v>0.30104214265921075</c:v>
                </c:pt>
                <c:pt idx="5145">
                  <c:v>0.38877654323928473</c:v>
                </c:pt>
                <c:pt idx="5146">
                  <c:v>0.31827320700245121</c:v>
                </c:pt>
                <c:pt idx="5147">
                  <c:v>0.37600345686558995</c:v>
                </c:pt>
                <c:pt idx="5148">
                  <c:v>0.36292901004226052</c:v>
                </c:pt>
                <c:pt idx="5149">
                  <c:v>0.36419248653835223</c:v>
                </c:pt>
                <c:pt idx="5150">
                  <c:v>0.41399611388337959</c:v>
                </c:pt>
                <c:pt idx="5151">
                  <c:v>0.32518397551600225</c:v>
                </c:pt>
                <c:pt idx="5152">
                  <c:v>0.40463991660082466</c:v>
                </c:pt>
                <c:pt idx="5153">
                  <c:v>0.41314713252063662</c:v>
                </c:pt>
                <c:pt idx="5154">
                  <c:v>0.35030170768861607</c:v>
                </c:pt>
                <c:pt idx="5155">
                  <c:v>0.39587064991887028</c:v>
                </c:pt>
                <c:pt idx="5156">
                  <c:v>0.37640373048628556</c:v>
                </c:pt>
                <c:pt idx="5157">
                  <c:v>0.3739653427520585</c:v>
                </c:pt>
                <c:pt idx="5158">
                  <c:v>0.30724675694083647</c:v>
                </c:pt>
                <c:pt idx="5159">
                  <c:v>0.27938874352424253</c:v>
                </c:pt>
                <c:pt idx="5160">
                  <c:v>0.33388606251409431</c:v>
                </c:pt>
                <c:pt idx="5161">
                  <c:v>0.35573815273940579</c:v>
                </c:pt>
                <c:pt idx="5162">
                  <c:v>0.39779327580981905</c:v>
                </c:pt>
                <c:pt idx="5163">
                  <c:v>0.41783142927319483</c:v>
                </c:pt>
                <c:pt idx="5164">
                  <c:v>0.37191029670441295</c:v>
                </c:pt>
                <c:pt idx="5165">
                  <c:v>0.40226371416721096</c:v>
                </c:pt>
                <c:pt idx="5166">
                  <c:v>0.36903810236192985</c:v>
                </c:pt>
                <c:pt idx="5167">
                  <c:v>0.35958289944895527</c:v>
                </c:pt>
                <c:pt idx="5168">
                  <c:v>0.35503960837662096</c:v>
                </c:pt>
                <c:pt idx="5169">
                  <c:v>0.38952791863604369</c:v>
                </c:pt>
                <c:pt idx="5170">
                  <c:v>0.30926543162508491</c:v>
                </c:pt>
                <c:pt idx="5171">
                  <c:v>0.35653632461687612</c:v>
                </c:pt>
                <c:pt idx="5172">
                  <c:v>0.34824273190310923</c:v>
                </c:pt>
                <c:pt idx="5173">
                  <c:v>0.34573276689185456</c:v>
                </c:pt>
                <c:pt idx="5174">
                  <c:v>0.42438700680498764</c:v>
                </c:pt>
                <c:pt idx="5175">
                  <c:v>0.33717760938385938</c:v>
                </c:pt>
                <c:pt idx="5176">
                  <c:v>0.42622147558043266</c:v>
                </c:pt>
                <c:pt idx="5177">
                  <c:v>0.32590593003323554</c:v>
                </c:pt>
                <c:pt idx="5178">
                  <c:v>0.31577756221448955</c:v>
                </c:pt>
                <c:pt idx="5179">
                  <c:v>0.40661589555456118</c:v>
                </c:pt>
                <c:pt idx="5180">
                  <c:v>0.33478948378593248</c:v>
                </c:pt>
                <c:pt idx="5181">
                  <c:v>0.43432360800489866</c:v>
                </c:pt>
                <c:pt idx="5182">
                  <c:v>0.37476244816759546</c:v>
                </c:pt>
                <c:pt idx="5183">
                  <c:v>0.40340744564733438</c:v>
                </c:pt>
                <c:pt idx="5184">
                  <c:v>0.38640728642062838</c:v>
                </c:pt>
                <c:pt idx="5185">
                  <c:v>0.42660930263745894</c:v>
                </c:pt>
                <c:pt idx="5186">
                  <c:v>0.36332408427370483</c:v>
                </c:pt>
                <c:pt idx="5187">
                  <c:v>0.40614065962105195</c:v>
                </c:pt>
                <c:pt idx="5188">
                  <c:v>0.41497869988068775</c:v>
                </c:pt>
                <c:pt idx="5189">
                  <c:v>0.36396343151740013</c:v>
                </c:pt>
                <c:pt idx="5190">
                  <c:v>0.40233459580194125</c:v>
                </c:pt>
                <c:pt idx="5191">
                  <c:v>0.33577840609535586</c:v>
                </c:pt>
                <c:pt idx="5192">
                  <c:v>0.41937501106456804</c:v>
                </c:pt>
                <c:pt idx="5193">
                  <c:v>0.37336160498936055</c:v>
                </c:pt>
                <c:pt idx="5194">
                  <c:v>0.38254840993459277</c:v>
                </c:pt>
                <c:pt idx="5195">
                  <c:v>0.42915419328708998</c:v>
                </c:pt>
                <c:pt idx="5196">
                  <c:v>0.39433710708700564</c:v>
                </c:pt>
                <c:pt idx="5197">
                  <c:v>0.41350685907726764</c:v>
                </c:pt>
                <c:pt idx="5198">
                  <c:v>0.37217888393190929</c:v>
                </c:pt>
                <c:pt idx="5199">
                  <c:v>0.4043247603144266</c:v>
                </c:pt>
                <c:pt idx="5200">
                  <c:v>0.4109759469292148</c:v>
                </c:pt>
                <c:pt idx="5201">
                  <c:v>0.44647653591228009</c:v>
                </c:pt>
                <c:pt idx="5202">
                  <c:v>0.38331313319475069</c:v>
                </c:pt>
                <c:pt idx="5203">
                  <c:v>0.42596768780486294</c:v>
                </c:pt>
                <c:pt idx="5204">
                  <c:v>0.43863293142728982</c:v>
                </c:pt>
                <c:pt idx="5205">
                  <c:v>0.45138482326127249</c:v>
                </c:pt>
                <c:pt idx="5206">
                  <c:v>0.38301506429538823</c:v>
                </c:pt>
                <c:pt idx="5207">
                  <c:v>0.39170235148998783</c:v>
                </c:pt>
                <c:pt idx="5208">
                  <c:v>0.44793801592660976</c:v>
                </c:pt>
                <c:pt idx="5209">
                  <c:v>0.42578939752980544</c:v>
                </c:pt>
                <c:pt idx="5210">
                  <c:v>0.41905029893482387</c:v>
                </c:pt>
                <c:pt idx="5211">
                  <c:v>0.35942551020574742</c:v>
                </c:pt>
                <c:pt idx="5212">
                  <c:v>0.42893730713784078</c:v>
                </c:pt>
                <c:pt idx="5213">
                  <c:v>0.44974171615378566</c:v>
                </c:pt>
                <c:pt idx="5214">
                  <c:v>0.45628548986892475</c:v>
                </c:pt>
                <c:pt idx="5215">
                  <c:v>0.4604913389419158</c:v>
                </c:pt>
                <c:pt idx="5216">
                  <c:v>0.40480449895046827</c:v>
                </c:pt>
                <c:pt idx="5217">
                  <c:v>0.43526668538253943</c:v>
                </c:pt>
                <c:pt idx="5218">
                  <c:v>0.49537442187226299</c:v>
                </c:pt>
                <c:pt idx="5219">
                  <c:v>0.42567718118179732</c:v>
                </c:pt>
                <c:pt idx="5220">
                  <c:v>0.47104558602223912</c:v>
                </c:pt>
                <c:pt idx="5221">
                  <c:v>0.41230404185052821</c:v>
                </c:pt>
                <c:pt idx="5222">
                  <c:v>0.39115339642013702</c:v>
                </c:pt>
                <c:pt idx="5223">
                  <c:v>0.40743343994458503</c:v>
                </c:pt>
                <c:pt idx="5224">
                  <c:v>0.40181760164517455</c:v>
                </c:pt>
                <c:pt idx="5225">
                  <c:v>0.46399170956927299</c:v>
                </c:pt>
                <c:pt idx="5226">
                  <c:v>0.44674705049265612</c:v>
                </c:pt>
                <c:pt idx="5227">
                  <c:v>0.53314790931619105</c:v>
                </c:pt>
                <c:pt idx="5228">
                  <c:v>0.42949773625896626</c:v>
                </c:pt>
                <c:pt idx="5229">
                  <c:v>0.42288039843405795</c:v>
                </c:pt>
                <c:pt idx="5230">
                  <c:v>0.47608425845311669</c:v>
                </c:pt>
                <c:pt idx="5231">
                  <c:v>0.43103109682830537</c:v>
                </c:pt>
                <c:pt idx="5232">
                  <c:v>0.47746012679012206</c:v>
                </c:pt>
                <c:pt idx="5233">
                  <c:v>0.43721191412259902</c:v>
                </c:pt>
                <c:pt idx="5234">
                  <c:v>0.47045679378465211</c:v>
                </c:pt>
                <c:pt idx="5235">
                  <c:v>0.47731612669381002</c:v>
                </c:pt>
                <c:pt idx="5236">
                  <c:v>0.45069747583721342</c:v>
                </c:pt>
                <c:pt idx="5237">
                  <c:v>0.49578359436184155</c:v>
                </c:pt>
                <c:pt idx="5238">
                  <c:v>0.39052123631213009</c:v>
                </c:pt>
                <c:pt idx="5239">
                  <c:v>0.3911051503488126</c:v>
                </c:pt>
                <c:pt idx="5240">
                  <c:v>0.47574410537403333</c:v>
                </c:pt>
                <c:pt idx="5241">
                  <c:v>0.50358380697949878</c:v>
                </c:pt>
                <c:pt idx="5242">
                  <c:v>0.44617427183096992</c:v>
                </c:pt>
                <c:pt idx="5243">
                  <c:v>0.49442925577287655</c:v>
                </c:pt>
                <c:pt idx="5244">
                  <c:v>0.43012815643307983</c:v>
                </c:pt>
                <c:pt idx="5245">
                  <c:v>0.41167359194851305</c:v>
                </c:pt>
                <c:pt idx="5246">
                  <c:v>0.44503923794565747</c:v>
                </c:pt>
                <c:pt idx="5247">
                  <c:v>0.39587106745043632</c:v>
                </c:pt>
                <c:pt idx="5248">
                  <c:v>0.53933852808130123</c:v>
                </c:pt>
                <c:pt idx="5249">
                  <c:v>0.480860365942962</c:v>
                </c:pt>
                <c:pt idx="5250">
                  <c:v>0.45929204193971579</c:v>
                </c:pt>
                <c:pt idx="5251">
                  <c:v>0.50541205271029921</c:v>
                </c:pt>
                <c:pt idx="5252">
                  <c:v>0.52220599591854355</c:v>
                </c:pt>
                <c:pt idx="5253">
                  <c:v>0.39147358467429694</c:v>
                </c:pt>
                <c:pt idx="5254">
                  <c:v>0.48082783438312682</c:v>
                </c:pt>
                <c:pt idx="5255">
                  <c:v>0.47616741410610414</c:v>
                </c:pt>
                <c:pt idx="5256">
                  <c:v>0.4162048576213464</c:v>
                </c:pt>
                <c:pt idx="5257">
                  <c:v>0.46714128151978951</c:v>
                </c:pt>
                <c:pt idx="5258">
                  <c:v>0.48102587476015624</c:v>
                </c:pt>
                <c:pt idx="5259">
                  <c:v>0.43993785520091711</c:v>
                </c:pt>
                <c:pt idx="5260">
                  <c:v>0.46192080271423896</c:v>
                </c:pt>
                <c:pt idx="5261">
                  <c:v>0.28553928724490513</c:v>
                </c:pt>
                <c:pt idx="5262">
                  <c:v>0.41720447081233919</c:v>
                </c:pt>
                <c:pt idx="5263">
                  <c:v>0.42932688364240262</c:v>
                </c:pt>
                <c:pt idx="5264">
                  <c:v>0.48673230186878708</c:v>
                </c:pt>
                <c:pt idx="5265">
                  <c:v>0.46713039593249978</c:v>
                </c:pt>
                <c:pt idx="5266">
                  <c:v>0.5135872334136683</c:v>
                </c:pt>
                <c:pt idx="5267">
                  <c:v>0.49748793976193023</c:v>
                </c:pt>
                <c:pt idx="5268">
                  <c:v>0.46718354820407804</c:v>
                </c:pt>
                <c:pt idx="5269">
                  <c:v>0.55928466744635075</c:v>
                </c:pt>
                <c:pt idx="5270">
                  <c:v>0.5157553400121061</c:v>
                </c:pt>
                <c:pt idx="5271">
                  <c:v>0.4940381734663174</c:v>
                </c:pt>
                <c:pt idx="5272">
                  <c:v>0.46890258351688152</c:v>
                </c:pt>
                <c:pt idx="5273">
                  <c:v>0.48522969367161317</c:v>
                </c:pt>
                <c:pt idx="5274">
                  <c:v>0.37189287013572797</c:v>
                </c:pt>
                <c:pt idx="5275">
                  <c:v>0.3949943794749019</c:v>
                </c:pt>
                <c:pt idx="5276">
                  <c:v>0.500311434451715</c:v>
                </c:pt>
                <c:pt idx="5277">
                  <c:v>0.46294433635373072</c:v>
                </c:pt>
                <c:pt idx="5278">
                  <c:v>0.45934739226087135</c:v>
                </c:pt>
                <c:pt idx="5279">
                  <c:v>0.5480726096252807</c:v>
                </c:pt>
                <c:pt idx="5280">
                  <c:v>0.52511787321427228</c:v>
                </c:pt>
                <c:pt idx="5281">
                  <c:v>0.49204386822388951</c:v>
                </c:pt>
                <c:pt idx="5282">
                  <c:v>0.39523836820383679</c:v>
                </c:pt>
                <c:pt idx="5283">
                  <c:v>0.46664174828346194</c:v>
                </c:pt>
                <c:pt idx="5284">
                  <c:v>0.49266806836062838</c:v>
                </c:pt>
                <c:pt idx="5285">
                  <c:v>0.4836218174288161</c:v>
                </c:pt>
                <c:pt idx="5286">
                  <c:v>0.49109247118385818</c:v>
                </c:pt>
                <c:pt idx="5287">
                  <c:v>0.4123694273739808</c:v>
                </c:pt>
                <c:pt idx="5288">
                  <c:v>0.23520297041483307</c:v>
                </c:pt>
                <c:pt idx="5289">
                  <c:v>0.36662340243913277</c:v>
                </c:pt>
                <c:pt idx="5290">
                  <c:v>0.41134151523156726</c:v>
                </c:pt>
                <c:pt idx="5291">
                  <c:v>0.48221633632031469</c:v>
                </c:pt>
                <c:pt idx="5292">
                  <c:v>0.40809651147692561</c:v>
                </c:pt>
                <c:pt idx="5293">
                  <c:v>0.45158196053580946</c:v>
                </c:pt>
                <c:pt idx="5294">
                  <c:v>0.47110564208459565</c:v>
                </c:pt>
                <c:pt idx="5295">
                  <c:v>0.47149910368101627</c:v>
                </c:pt>
                <c:pt idx="5296">
                  <c:v>0.54053912187192243</c:v>
                </c:pt>
                <c:pt idx="5297">
                  <c:v>0.42100949613428873</c:v>
                </c:pt>
                <c:pt idx="5298">
                  <c:v>0.53606756539819389</c:v>
                </c:pt>
                <c:pt idx="5299">
                  <c:v>0.55486511496660074</c:v>
                </c:pt>
                <c:pt idx="5300">
                  <c:v>0.53824110725913421</c:v>
                </c:pt>
                <c:pt idx="5301">
                  <c:v>0.44142825661338886</c:v>
                </c:pt>
                <c:pt idx="5302">
                  <c:v>0.51949203106903674</c:v>
                </c:pt>
                <c:pt idx="5303">
                  <c:v>0.50655527962434221</c:v>
                </c:pt>
                <c:pt idx="5304">
                  <c:v>0.52495958487549277</c:v>
                </c:pt>
                <c:pt idx="5305">
                  <c:v>0.52612888128597635</c:v>
                </c:pt>
                <c:pt idx="5306">
                  <c:v>0.47276454151614955</c:v>
                </c:pt>
                <c:pt idx="5307">
                  <c:v>0.5631699538494791</c:v>
                </c:pt>
                <c:pt idx="5308">
                  <c:v>0.51532162303991857</c:v>
                </c:pt>
                <c:pt idx="5309">
                  <c:v>0.48468264081234536</c:v>
                </c:pt>
                <c:pt idx="5310">
                  <c:v>0.44597237903984199</c:v>
                </c:pt>
                <c:pt idx="5311">
                  <c:v>0.4885687558829796</c:v>
                </c:pt>
                <c:pt idx="5312">
                  <c:v>0.58393807914018003</c:v>
                </c:pt>
                <c:pt idx="5313">
                  <c:v>0.50366750283931383</c:v>
                </c:pt>
                <c:pt idx="5314">
                  <c:v>0.51886689262462105</c:v>
                </c:pt>
                <c:pt idx="5315">
                  <c:v>0.51307053551090742</c:v>
                </c:pt>
                <c:pt idx="5316">
                  <c:v>0.47818499683096799</c:v>
                </c:pt>
                <c:pt idx="5317">
                  <c:v>0.54025030030349985</c:v>
                </c:pt>
                <c:pt idx="5318">
                  <c:v>0.52141091847767207</c:v>
                </c:pt>
                <c:pt idx="5319">
                  <c:v>0.4974519112868328</c:v>
                </c:pt>
                <c:pt idx="5320">
                  <c:v>0.61515827084346342</c:v>
                </c:pt>
                <c:pt idx="5321">
                  <c:v>0.50005340780119845</c:v>
                </c:pt>
                <c:pt idx="5322">
                  <c:v>0.55147183712130721</c:v>
                </c:pt>
                <c:pt idx="5323">
                  <c:v>0.52290706070394144</c:v>
                </c:pt>
                <c:pt idx="5324">
                  <c:v>0.51334257256276794</c:v>
                </c:pt>
                <c:pt idx="5325">
                  <c:v>0.60975145043438916</c:v>
                </c:pt>
                <c:pt idx="5326">
                  <c:v>0.50055334325106626</c:v>
                </c:pt>
                <c:pt idx="5327">
                  <c:v>0.57805015941960947</c:v>
                </c:pt>
                <c:pt idx="5328">
                  <c:v>0.57911431374150213</c:v>
                </c:pt>
                <c:pt idx="5329">
                  <c:v>0.59789477074015307</c:v>
                </c:pt>
                <c:pt idx="5330">
                  <c:v>0.6038442836809792</c:v>
                </c:pt>
                <c:pt idx="5331">
                  <c:v>0.50460843924866461</c:v>
                </c:pt>
                <c:pt idx="5332">
                  <c:v>0.60390503519912642</c:v>
                </c:pt>
                <c:pt idx="5333">
                  <c:v>0.49819795764794722</c:v>
                </c:pt>
                <c:pt idx="5334">
                  <c:v>0.45401349248042738</c:v>
                </c:pt>
                <c:pt idx="5335">
                  <c:v>0.51276725926178635</c:v>
                </c:pt>
                <c:pt idx="5336">
                  <c:v>0.57219620574349317</c:v>
                </c:pt>
                <c:pt idx="5337">
                  <c:v>0.56073151495822771</c:v>
                </c:pt>
                <c:pt idx="5338">
                  <c:v>0.51952790455711328</c:v>
                </c:pt>
                <c:pt idx="5339">
                  <c:v>0.59788481986324926</c:v>
                </c:pt>
                <c:pt idx="5340">
                  <c:v>0.56313108115501687</c:v>
                </c:pt>
                <c:pt idx="5341">
                  <c:v>0.55691031582612904</c:v>
                </c:pt>
                <c:pt idx="5342">
                  <c:v>0.53891857021601774</c:v>
                </c:pt>
                <c:pt idx="5343">
                  <c:v>0.51131510393412738</c:v>
                </c:pt>
                <c:pt idx="5344">
                  <c:v>0.57938767945145542</c:v>
                </c:pt>
                <c:pt idx="5345">
                  <c:v>0.61377106430123718</c:v>
                </c:pt>
                <c:pt idx="5346">
                  <c:v>0.56350098794018011</c:v>
                </c:pt>
                <c:pt idx="5347">
                  <c:v>0.55834088825700701</c:v>
                </c:pt>
                <c:pt idx="5348">
                  <c:v>0.57168126613221582</c:v>
                </c:pt>
                <c:pt idx="5349">
                  <c:v>0.5713141091714482</c:v>
                </c:pt>
                <c:pt idx="5350">
                  <c:v>0.5252965780223523</c:v>
                </c:pt>
                <c:pt idx="5351">
                  <c:v>0.55509460358561957</c:v>
                </c:pt>
                <c:pt idx="5352">
                  <c:v>0.59252568223210877</c:v>
                </c:pt>
                <c:pt idx="5353">
                  <c:v>0.6198409908260113</c:v>
                </c:pt>
                <c:pt idx="5354">
                  <c:v>0.59506961009249215</c:v>
                </c:pt>
                <c:pt idx="5355">
                  <c:v>0.56128011477430206</c:v>
                </c:pt>
                <c:pt idx="5356">
                  <c:v>0.54963083898081844</c:v>
                </c:pt>
                <c:pt idx="5357">
                  <c:v>0.61861346291452235</c:v>
                </c:pt>
                <c:pt idx="5358">
                  <c:v>0.5413566005010374</c:v>
                </c:pt>
                <c:pt idx="5359">
                  <c:v>0.61514669825468049</c:v>
                </c:pt>
                <c:pt idx="5360">
                  <c:v>0.62011695470151229</c:v>
                </c:pt>
                <c:pt idx="5361">
                  <c:v>0.63237873887894391</c:v>
                </c:pt>
                <c:pt idx="5362">
                  <c:v>0.58689864689855742</c:v>
                </c:pt>
                <c:pt idx="5363">
                  <c:v>0.57660661971207128</c:v>
                </c:pt>
                <c:pt idx="5364">
                  <c:v>0.57886081157232971</c:v>
                </c:pt>
                <c:pt idx="5365">
                  <c:v>0.53832246726316302</c:v>
                </c:pt>
                <c:pt idx="5366">
                  <c:v>0.54668581926927573</c:v>
                </c:pt>
                <c:pt idx="5367">
                  <c:v>0.56563714876015014</c:v>
                </c:pt>
                <c:pt idx="5368">
                  <c:v>0.64539257410421624</c:v>
                </c:pt>
                <c:pt idx="5369">
                  <c:v>0.60266124204648552</c:v>
                </c:pt>
                <c:pt idx="5370">
                  <c:v>0.67220607442060998</c:v>
                </c:pt>
                <c:pt idx="5371">
                  <c:v>0.63338023601149451</c:v>
                </c:pt>
                <c:pt idx="5372">
                  <c:v>0.61311781871500504</c:v>
                </c:pt>
                <c:pt idx="5373">
                  <c:v>0.6195300718738197</c:v>
                </c:pt>
                <c:pt idx="5374">
                  <c:v>0.6968962527042607</c:v>
                </c:pt>
                <c:pt idx="5375">
                  <c:v>0.62006925321956008</c:v>
                </c:pt>
                <c:pt idx="5376">
                  <c:v>0.70852395040528904</c:v>
                </c:pt>
                <c:pt idx="5377">
                  <c:v>0.60447817911965862</c:v>
                </c:pt>
                <c:pt idx="5378">
                  <c:v>0.56844423931191224</c:v>
                </c:pt>
                <c:pt idx="5379">
                  <c:v>0.5843133190492964</c:v>
                </c:pt>
                <c:pt idx="5380">
                  <c:v>0.65263207807029722</c:v>
                </c:pt>
                <c:pt idx="5381">
                  <c:v>0.65922701107028214</c:v>
                </c:pt>
                <c:pt idx="5382">
                  <c:v>0.61651521028744238</c:v>
                </c:pt>
                <c:pt idx="5383">
                  <c:v>0.62652058124062415</c:v>
                </c:pt>
                <c:pt idx="5384">
                  <c:v>0.69196223628551512</c:v>
                </c:pt>
                <c:pt idx="5385">
                  <c:v>0.64064476066107801</c:v>
                </c:pt>
                <c:pt idx="5386">
                  <c:v>0.66145889322908125</c:v>
                </c:pt>
                <c:pt idx="5387">
                  <c:v>0.65612797811809143</c:v>
                </c:pt>
                <c:pt idx="5388">
                  <c:v>0.63797778524229376</c:v>
                </c:pt>
                <c:pt idx="5389">
                  <c:v>0.64834500525434335</c:v>
                </c:pt>
                <c:pt idx="5390">
                  <c:v>0.74932494065882715</c:v>
                </c:pt>
                <c:pt idx="5391">
                  <c:v>0.61933681665288165</c:v>
                </c:pt>
                <c:pt idx="5392">
                  <c:v>0.64361803312710386</c:v>
                </c:pt>
                <c:pt idx="5393">
                  <c:v>0.69003677446859801</c:v>
                </c:pt>
                <c:pt idx="5394">
                  <c:v>0.65528525566533113</c:v>
                </c:pt>
                <c:pt idx="5395">
                  <c:v>0.69742126618200107</c:v>
                </c:pt>
                <c:pt idx="5396">
                  <c:v>0.67924427268606724</c:v>
                </c:pt>
                <c:pt idx="5397">
                  <c:v>0.70566892461864617</c:v>
                </c:pt>
                <c:pt idx="5398">
                  <c:v>0.73989056499610084</c:v>
                </c:pt>
                <c:pt idx="5399">
                  <c:v>0.72422835820173315</c:v>
                </c:pt>
                <c:pt idx="5400">
                  <c:v>0.53526598483771315</c:v>
                </c:pt>
                <c:pt idx="5401">
                  <c:v>0.60245815962975469</c:v>
                </c:pt>
                <c:pt idx="5402">
                  <c:v>0.60963412249153459</c:v>
                </c:pt>
                <c:pt idx="5403">
                  <c:v>0.63006407971135603</c:v>
                </c:pt>
                <c:pt idx="5404">
                  <c:v>0.62063117264932233</c:v>
                </c:pt>
                <c:pt idx="5405">
                  <c:v>0.63336377732580695</c:v>
                </c:pt>
                <c:pt idx="5406">
                  <c:v>0.58071361195937354</c:v>
                </c:pt>
                <c:pt idx="5407">
                  <c:v>0.62237744169134956</c:v>
                </c:pt>
                <c:pt idx="5408">
                  <c:v>0.64870320347508537</c:v>
                </c:pt>
                <c:pt idx="5409">
                  <c:v>0.70867573118499338</c:v>
                </c:pt>
                <c:pt idx="5410">
                  <c:v>0.67673699445174107</c:v>
                </c:pt>
                <c:pt idx="5411">
                  <c:v>0.61441756959191496</c:v>
                </c:pt>
                <c:pt idx="5412">
                  <c:v>0.67929208149434706</c:v>
                </c:pt>
                <c:pt idx="5413">
                  <c:v>0.70000765797449671</c:v>
                </c:pt>
                <c:pt idx="5414">
                  <c:v>0.69238389636928999</c:v>
                </c:pt>
                <c:pt idx="5415">
                  <c:v>0.69173584406683963</c:v>
                </c:pt>
                <c:pt idx="5416">
                  <c:v>0.70775121769205762</c:v>
                </c:pt>
                <c:pt idx="5417">
                  <c:v>0.7710888259673474</c:v>
                </c:pt>
                <c:pt idx="5418">
                  <c:v>0.73525133523050312</c:v>
                </c:pt>
                <c:pt idx="5419">
                  <c:v>0.73858165538919396</c:v>
                </c:pt>
                <c:pt idx="5420">
                  <c:v>0.72645612736620335</c:v>
                </c:pt>
                <c:pt idx="5421">
                  <c:v>0.63709588194075517</c:v>
                </c:pt>
                <c:pt idx="5422">
                  <c:v>0.6050969738325418</c:v>
                </c:pt>
                <c:pt idx="5423">
                  <c:v>0.48933054244043783</c:v>
                </c:pt>
                <c:pt idx="5424">
                  <c:v>0.3598729914005242</c:v>
                </c:pt>
                <c:pt idx="5425">
                  <c:v>0.66394022768766392</c:v>
                </c:pt>
                <c:pt idx="5426">
                  <c:v>0.64576843836720221</c:v>
                </c:pt>
                <c:pt idx="5427">
                  <c:v>0.6375990329979514</c:v>
                </c:pt>
                <c:pt idx="5428">
                  <c:v>0.65731886983756138</c:v>
                </c:pt>
                <c:pt idx="5429">
                  <c:v>0.68346290057475578</c:v>
                </c:pt>
                <c:pt idx="5430">
                  <c:v>0.78133212935832619</c:v>
                </c:pt>
                <c:pt idx="5431">
                  <c:v>0.72738633888670112</c:v>
                </c:pt>
                <c:pt idx="5432">
                  <c:v>0.71153738469184202</c:v>
                </c:pt>
                <c:pt idx="5433">
                  <c:v>0.71539449464200877</c:v>
                </c:pt>
                <c:pt idx="5434">
                  <c:v>0.75280882909411007</c:v>
                </c:pt>
                <c:pt idx="5435">
                  <c:v>0.71902217377714694</c:v>
                </c:pt>
                <c:pt idx="5436">
                  <c:v>0.69731755270245177</c:v>
                </c:pt>
                <c:pt idx="5437">
                  <c:v>0.76649960584570931</c:v>
                </c:pt>
                <c:pt idx="5438">
                  <c:v>0.6329998757160219</c:v>
                </c:pt>
                <c:pt idx="5439">
                  <c:v>0.73899938066509019</c:v>
                </c:pt>
                <c:pt idx="5440">
                  <c:v>0.74697358127460967</c:v>
                </c:pt>
                <c:pt idx="5441">
                  <c:v>0.7807270752331229</c:v>
                </c:pt>
                <c:pt idx="5442">
                  <c:v>0.74609261343527444</c:v>
                </c:pt>
                <c:pt idx="5443">
                  <c:v>0.74822279897951538</c:v>
                </c:pt>
                <c:pt idx="5444">
                  <c:v>0.64443203410873662</c:v>
                </c:pt>
                <c:pt idx="5445">
                  <c:v>0.70377654315985916</c:v>
                </c:pt>
                <c:pt idx="5446">
                  <c:v>0.70512943837344788</c:v>
                </c:pt>
                <c:pt idx="5447">
                  <c:v>0.72212121056345258</c:v>
                </c:pt>
                <c:pt idx="5448">
                  <c:v>0.66131640421681559</c:v>
                </c:pt>
                <c:pt idx="5449">
                  <c:v>0.68237156745255478</c:v>
                </c:pt>
                <c:pt idx="5450">
                  <c:v>0.75823354424938094</c:v>
                </c:pt>
                <c:pt idx="5451">
                  <c:v>0.84269691040033601</c:v>
                </c:pt>
                <c:pt idx="5452">
                  <c:v>0.77377886713380228</c:v>
                </c:pt>
                <c:pt idx="5453">
                  <c:v>0.7858276843209856</c:v>
                </c:pt>
                <c:pt idx="5454">
                  <c:v>0.79152918176366727</c:v>
                </c:pt>
                <c:pt idx="5455">
                  <c:v>0.72637742694882035</c:v>
                </c:pt>
                <c:pt idx="5456">
                  <c:v>0.73270698767908571</c:v>
                </c:pt>
                <c:pt idx="5457">
                  <c:v>0.77414267040269791</c:v>
                </c:pt>
                <c:pt idx="5458">
                  <c:v>0.7419078663024502</c:v>
                </c:pt>
                <c:pt idx="5459">
                  <c:v>0.21867826422734157</c:v>
                </c:pt>
                <c:pt idx="5460">
                  <c:v>0.23898030064892384</c:v>
                </c:pt>
                <c:pt idx="5461">
                  <c:v>0.31439721529215425</c:v>
                </c:pt>
                <c:pt idx="5462">
                  <c:v>0.38780291819178597</c:v>
                </c:pt>
                <c:pt idx="5463">
                  <c:v>0.40160885909226934</c:v>
                </c:pt>
                <c:pt idx="5464">
                  <c:v>0.44777736642044796</c:v>
                </c:pt>
                <c:pt idx="5465">
                  <c:v>0.47983372210015224</c:v>
                </c:pt>
                <c:pt idx="5466">
                  <c:v>0.5728918472263933</c:v>
                </c:pt>
                <c:pt idx="5467">
                  <c:v>0.54399671331058574</c:v>
                </c:pt>
                <c:pt idx="5468">
                  <c:v>0.35764262816028297</c:v>
                </c:pt>
                <c:pt idx="5469">
                  <c:v>0.28489027195397854</c:v>
                </c:pt>
                <c:pt idx="5470">
                  <c:v>0.30258634129533191</c:v>
                </c:pt>
                <c:pt idx="5471">
                  <c:v>0.31758316790270252</c:v>
                </c:pt>
                <c:pt idx="5472">
                  <c:v>0.35212838920799511</c:v>
                </c:pt>
                <c:pt idx="5473">
                  <c:v>0.34189732550439478</c:v>
                </c:pt>
                <c:pt idx="5474">
                  <c:v>0.31305180181114584</c:v>
                </c:pt>
                <c:pt idx="5475">
                  <c:v>0.42139698414716026</c:v>
                </c:pt>
                <c:pt idx="5476">
                  <c:v>0.38653092901682934</c:v>
                </c:pt>
                <c:pt idx="5477">
                  <c:v>0.38880526725740938</c:v>
                </c:pt>
                <c:pt idx="5478">
                  <c:v>0.40032071753563342</c:v>
                </c:pt>
                <c:pt idx="5479">
                  <c:v>0.4355280808006663</c:v>
                </c:pt>
                <c:pt idx="5480">
                  <c:v>0.42707801614737056</c:v>
                </c:pt>
                <c:pt idx="5481">
                  <c:v>0.45118252096930017</c:v>
                </c:pt>
                <c:pt idx="5482">
                  <c:v>0.38230260018769219</c:v>
                </c:pt>
                <c:pt idx="5483">
                  <c:v>0.37356787454833384</c:v>
                </c:pt>
                <c:pt idx="5484">
                  <c:v>0.41559191878319851</c:v>
                </c:pt>
                <c:pt idx="5485">
                  <c:v>0.45456676376595051</c:v>
                </c:pt>
                <c:pt idx="5486">
                  <c:v>0.42427135976803781</c:v>
                </c:pt>
                <c:pt idx="5487">
                  <c:v>0.35684044370720785</c:v>
                </c:pt>
                <c:pt idx="5488">
                  <c:v>0.48605764495167975</c:v>
                </c:pt>
                <c:pt idx="5489">
                  <c:v>0.33787066608281341</c:v>
                </c:pt>
                <c:pt idx="5490">
                  <c:v>0.41813389061513284</c:v>
                </c:pt>
                <c:pt idx="5491">
                  <c:v>0.57105678269851801</c:v>
                </c:pt>
                <c:pt idx="5492">
                  <c:v>0.39049115126519146</c:v>
                </c:pt>
                <c:pt idx="5493">
                  <c:v>0.41603383529130522</c:v>
                </c:pt>
                <c:pt idx="5494">
                  <c:v>0.43718220047732465</c:v>
                </c:pt>
                <c:pt idx="5495">
                  <c:v>0.4149725253883324</c:v>
                </c:pt>
                <c:pt idx="5496">
                  <c:v>0.43577310199322106</c:v>
                </c:pt>
                <c:pt idx="5497">
                  <c:v>0.38063654921063511</c:v>
                </c:pt>
                <c:pt idx="5498">
                  <c:v>0.50172981492595958</c:v>
                </c:pt>
                <c:pt idx="5499">
                  <c:v>0.44983673755372727</c:v>
                </c:pt>
                <c:pt idx="5500">
                  <c:v>0.5174352653245099</c:v>
                </c:pt>
                <c:pt idx="5501">
                  <c:v>0.52142807783783518</c:v>
                </c:pt>
                <c:pt idx="5502">
                  <c:v>0.45732251622287934</c:v>
                </c:pt>
                <c:pt idx="5503">
                  <c:v>0.60333721584737277</c:v>
                </c:pt>
                <c:pt idx="5504">
                  <c:v>0.44121452780793818</c:v>
                </c:pt>
                <c:pt idx="5505">
                  <c:v>0.58526833628177732</c:v>
                </c:pt>
                <c:pt idx="5506">
                  <c:v>0.44537653139552363</c:v>
                </c:pt>
                <c:pt idx="5507">
                  <c:v>0.53535551461069653</c:v>
                </c:pt>
                <c:pt idx="5508">
                  <c:v>0.54792969755972065</c:v>
                </c:pt>
                <c:pt idx="5509">
                  <c:v>0.50010965591457901</c:v>
                </c:pt>
                <c:pt idx="5510">
                  <c:v>0.47724454218876572</c:v>
                </c:pt>
                <c:pt idx="5511">
                  <c:v>0.53151703398255024</c:v>
                </c:pt>
                <c:pt idx="5512">
                  <c:v>0.49208109489672741</c:v>
                </c:pt>
                <c:pt idx="5513">
                  <c:v>0.54026558060806307</c:v>
                </c:pt>
                <c:pt idx="5514">
                  <c:v>0.49644799486102786</c:v>
                </c:pt>
                <c:pt idx="5515">
                  <c:v>0.52500053342460407</c:v>
                </c:pt>
                <c:pt idx="5516">
                  <c:v>0.4572595755593683</c:v>
                </c:pt>
                <c:pt idx="5517">
                  <c:v>0.59333322216973239</c:v>
                </c:pt>
                <c:pt idx="5518">
                  <c:v>0.47643272204466425</c:v>
                </c:pt>
                <c:pt idx="5519">
                  <c:v>0.49740552454036452</c:v>
                </c:pt>
                <c:pt idx="5520">
                  <c:v>0.51309795925031521</c:v>
                </c:pt>
                <c:pt idx="5521">
                  <c:v>0.58885644745610544</c:v>
                </c:pt>
                <c:pt idx="5522">
                  <c:v>0.5241422286110935</c:v>
                </c:pt>
                <c:pt idx="5523">
                  <c:v>0.53218389415759526</c:v>
                </c:pt>
                <c:pt idx="5524">
                  <c:v>0.58477732063090526</c:v>
                </c:pt>
                <c:pt idx="5525">
                  <c:v>0.48277143753136048</c:v>
                </c:pt>
                <c:pt idx="5526">
                  <c:v>0.64767773375424209</c:v>
                </c:pt>
                <c:pt idx="5527">
                  <c:v>0.4548907046590025</c:v>
                </c:pt>
                <c:pt idx="5528">
                  <c:v>0.62715034242050405</c:v>
                </c:pt>
                <c:pt idx="5529">
                  <c:v>0.47384183351671344</c:v>
                </c:pt>
                <c:pt idx="5530">
                  <c:v>0.67771987443814163</c:v>
                </c:pt>
                <c:pt idx="5531">
                  <c:v>0.54360445199724328</c:v>
                </c:pt>
                <c:pt idx="5532">
                  <c:v>0.5946763947369671</c:v>
                </c:pt>
                <c:pt idx="5533">
                  <c:v>0.62447497607969016</c:v>
                </c:pt>
                <c:pt idx="5534">
                  <c:v>0.52660492880420529</c:v>
                </c:pt>
                <c:pt idx="5535">
                  <c:v>0.64162361893312048</c:v>
                </c:pt>
                <c:pt idx="5536">
                  <c:v>0.40968566676804108</c:v>
                </c:pt>
                <c:pt idx="5537">
                  <c:v>0.37921065978775648</c:v>
                </c:pt>
                <c:pt idx="5538">
                  <c:v>0.38070610072547206</c:v>
                </c:pt>
                <c:pt idx="5539">
                  <c:v>0.47208577191330214</c:v>
                </c:pt>
                <c:pt idx="5540">
                  <c:v>0.4719044437741361</c:v>
                </c:pt>
                <c:pt idx="5541">
                  <c:v>0.4451872758182609</c:v>
                </c:pt>
                <c:pt idx="5542">
                  <c:v>0.50873897809545943</c:v>
                </c:pt>
                <c:pt idx="5543">
                  <c:v>0.35323934449760952</c:v>
                </c:pt>
                <c:pt idx="5544">
                  <c:v>0.48500302092471309</c:v>
                </c:pt>
                <c:pt idx="5545">
                  <c:v>0.45745969472932491</c:v>
                </c:pt>
                <c:pt idx="5546">
                  <c:v>0.46552112346761004</c:v>
                </c:pt>
                <c:pt idx="5547">
                  <c:v>0.44270001263065661</c:v>
                </c:pt>
                <c:pt idx="5548">
                  <c:v>0.46635744835743492</c:v>
                </c:pt>
                <c:pt idx="5549">
                  <c:v>0.45676803042715691</c:v>
                </c:pt>
                <c:pt idx="5550">
                  <c:v>0.50616809824567843</c:v>
                </c:pt>
                <c:pt idx="5551">
                  <c:v>0.51046804501090526</c:v>
                </c:pt>
                <c:pt idx="5552">
                  <c:v>0.48499349250121671</c:v>
                </c:pt>
                <c:pt idx="5553">
                  <c:v>0.40950566489532597</c:v>
                </c:pt>
                <c:pt idx="5554">
                  <c:v>0.51691224177795536</c:v>
                </c:pt>
                <c:pt idx="5555">
                  <c:v>0.50771319618410293</c:v>
                </c:pt>
                <c:pt idx="5556">
                  <c:v>0.53087189550060487</c:v>
                </c:pt>
                <c:pt idx="5557">
                  <c:v>0.47765693802126225</c:v>
                </c:pt>
                <c:pt idx="5558">
                  <c:v>0.48980218894370836</c:v>
                </c:pt>
                <c:pt idx="5559">
                  <c:v>0.53391307126172216</c:v>
                </c:pt>
                <c:pt idx="5560">
                  <c:v>0.4814273881709234</c:v>
                </c:pt>
                <c:pt idx="5561">
                  <c:v>0.50443965963336734</c:v>
                </c:pt>
                <c:pt idx="5562">
                  <c:v>0.58055517227286213</c:v>
                </c:pt>
                <c:pt idx="5563">
                  <c:v>0.5003306887433151</c:v>
                </c:pt>
                <c:pt idx="5564">
                  <c:v>0.45478913415169281</c:v>
                </c:pt>
                <c:pt idx="5565">
                  <c:v>0.55786666413093544</c:v>
                </c:pt>
                <c:pt idx="5566">
                  <c:v>0.46899930384090405</c:v>
                </c:pt>
                <c:pt idx="5567">
                  <c:v>0.54437471882981781</c:v>
                </c:pt>
                <c:pt idx="5568">
                  <c:v>0.51890889709162769</c:v>
                </c:pt>
                <c:pt idx="5569">
                  <c:v>0.57747516939002896</c:v>
                </c:pt>
                <c:pt idx="5570">
                  <c:v>0.6022173429676495</c:v>
                </c:pt>
                <c:pt idx="5571">
                  <c:v>0.50813269924939874</c:v>
                </c:pt>
                <c:pt idx="5572">
                  <c:v>0.48700912525482254</c:v>
                </c:pt>
                <c:pt idx="5573">
                  <c:v>0.64271800512793309</c:v>
                </c:pt>
                <c:pt idx="5574">
                  <c:v>0.56256808122238111</c:v>
                </c:pt>
                <c:pt idx="5575">
                  <c:v>0.47291540073905203</c:v>
                </c:pt>
                <c:pt idx="5576">
                  <c:v>0.60773594617755367</c:v>
                </c:pt>
                <c:pt idx="5577">
                  <c:v>0.55418811017245573</c:v>
                </c:pt>
                <c:pt idx="5578">
                  <c:v>0.52593393289771539</c:v>
                </c:pt>
                <c:pt idx="5579">
                  <c:v>0.61832175763817221</c:v>
                </c:pt>
                <c:pt idx="5580">
                  <c:v>0.47463394204131248</c:v>
                </c:pt>
                <c:pt idx="5581">
                  <c:v>0.61413723936628506</c:v>
                </c:pt>
                <c:pt idx="5582">
                  <c:v>0.61021508273734737</c:v>
                </c:pt>
                <c:pt idx="5583">
                  <c:v>0.70857460307101128</c:v>
                </c:pt>
                <c:pt idx="5584">
                  <c:v>0.4963011740110424</c:v>
                </c:pt>
                <c:pt idx="5585">
                  <c:v>0.69665363802210678</c:v>
                </c:pt>
                <c:pt idx="5586">
                  <c:v>0.61734119207386917</c:v>
                </c:pt>
                <c:pt idx="5587">
                  <c:v>0.48334904533743389</c:v>
                </c:pt>
                <c:pt idx="5588">
                  <c:v>0.72560421138601572</c:v>
                </c:pt>
                <c:pt idx="5589">
                  <c:v>0.61260788380177489</c:v>
                </c:pt>
                <c:pt idx="5590">
                  <c:v>0.51084641950068876</c:v>
                </c:pt>
                <c:pt idx="5591">
                  <c:v>0.68932420197840993</c:v>
                </c:pt>
                <c:pt idx="5592">
                  <c:v>0.6674270185598471</c:v>
                </c:pt>
                <c:pt idx="5593">
                  <c:v>0.57735244190166846</c:v>
                </c:pt>
                <c:pt idx="5594">
                  <c:v>0.62867208614381009</c:v>
                </c:pt>
                <c:pt idx="5595">
                  <c:v>0.66793079763214047</c:v>
                </c:pt>
                <c:pt idx="5596">
                  <c:v>0.63269034424057013</c:v>
                </c:pt>
                <c:pt idx="5597">
                  <c:v>0.52785417640068522</c:v>
                </c:pt>
                <c:pt idx="5598">
                  <c:v>0.67848223892272252</c:v>
                </c:pt>
                <c:pt idx="5599">
                  <c:v>0.44804575424693233</c:v>
                </c:pt>
                <c:pt idx="5600">
                  <c:v>0.49891626882965345</c:v>
                </c:pt>
                <c:pt idx="5601">
                  <c:v>0.67559522819582496</c:v>
                </c:pt>
                <c:pt idx="5602">
                  <c:v>0.73302529886104428</c:v>
                </c:pt>
                <c:pt idx="5603">
                  <c:v>0.54817599836583919</c:v>
                </c:pt>
                <c:pt idx="5604">
                  <c:v>0.7354852146372669</c:v>
                </c:pt>
                <c:pt idx="5605">
                  <c:v>0.68062292121945855</c:v>
                </c:pt>
                <c:pt idx="5606">
                  <c:v>0.70143057397623298</c:v>
                </c:pt>
                <c:pt idx="5607">
                  <c:v>0.59658691097339922</c:v>
                </c:pt>
                <c:pt idx="5608">
                  <c:v>0.76840371790469675</c:v>
                </c:pt>
                <c:pt idx="5609">
                  <c:v>0.61385663687801795</c:v>
                </c:pt>
                <c:pt idx="5610">
                  <c:v>0.57595782936486728</c:v>
                </c:pt>
                <c:pt idx="5611">
                  <c:v>0.75606109633187579</c:v>
                </c:pt>
                <c:pt idx="5612">
                  <c:v>0.63971361248773317</c:v>
                </c:pt>
                <c:pt idx="5613">
                  <c:v>0.6733785499643874</c:v>
                </c:pt>
                <c:pt idx="5614">
                  <c:v>0.62479062903445692</c:v>
                </c:pt>
                <c:pt idx="5615">
                  <c:v>0.59157370292563316</c:v>
                </c:pt>
                <c:pt idx="5616">
                  <c:v>0.57972878804096406</c:v>
                </c:pt>
                <c:pt idx="5617">
                  <c:v>0.52452071776131881</c:v>
                </c:pt>
                <c:pt idx="5618">
                  <c:v>0.71547285088780788</c:v>
                </c:pt>
                <c:pt idx="5619">
                  <c:v>0.62887274407208915</c:v>
                </c:pt>
                <c:pt idx="5620">
                  <c:v>0.61175539697316095</c:v>
                </c:pt>
                <c:pt idx="5621">
                  <c:v>0.60685596126580166</c:v>
                </c:pt>
                <c:pt idx="5622">
                  <c:v>0.6750753213716828</c:v>
                </c:pt>
                <c:pt idx="5623">
                  <c:v>0.75222222608629175</c:v>
                </c:pt>
                <c:pt idx="5624">
                  <c:v>0.56416665526991128</c:v>
                </c:pt>
                <c:pt idx="5625">
                  <c:v>0.57116138171572484</c:v>
                </c:pt>
                <c:pt idx="5626">
                  <c:v>0.64145899615275781</c:v>
                </c:pt>
                <c:pt idx="5627">
                  <c:v>0.57625470572815862</c:v>
                </c:pt>
                <c:pt idx="5628">
                  <c:v>0.53721487566747161</c:v>
                </c:pt>
                <c:pt idx="5629">
                  <c:v>0.66938211567456829</c:v>
                </c:pt>
                <c:pt idx="5630">
                  <c:v>0.67243650151277157</c:v>
                </c:pt>
                <c:pt idx="5631">
                  <c:v>0.62449783264318171</c:v>
                </c:pt>
                <c:pt idx="5632">
                  <c:v>0.67704983913916938</c:v>
                </c:pt>
                <c:pt idx="5633">
                  <c:v>0.67842386540112154</c:v>
                </c:pt>
                <c:pt idx="5634">
                  <c:v>0.64667133895451245</c:v>
                </c:pt>
                <c:pt idx="5635">
                  <c:v>0.68878937773794768</c:v>
                </c:pt>
                <c:pt idx="5636">
                  <c:v>0.67432027473627654</c:v>
                </c:pt>
                <c:pt idx="5637">
                  <c:v>0.68141836615546381</c:v>
                </c:pt>
                <c:pt idx="5638">
                  <c:v>0.6988446948872078</c:v>
                </c:pt>
                <c:pt idx="5639">
                  <c:v>0.62383663610936746</c:v>
                </c:pt>
                <c:pt idx="5640">
                  <c:v>0.66268984083841154</c:v>
                </c:pt>
                <c:pt idx="5641">
                  <c:v>0.63219355248019515</c:v>
                </c:pt>
                <c:pt idx="5642">
                  <c:v>0.64578024613336404</c:v>
                </c:pt>
                <c:pt idx="5643">
                  <c:v>0.67045313418385266</c:v>
                </c:pt>
                <c:pt idx="5644">
                  <c:v>0.69333216111411577</c:v>
                </c:pt>
                <c:pt idx="5645">
                  <c:v>0.70236222148498506</c:v>
                </c:pt>
                <c:pt idx="5646">
                  <c:v>0.71250837315574933</c:v>
                </c:pt>
                <c:pt idx="5647">
                  <c:v>0.65644490172911796</c:v>
                </c:pt>
                <c:pt idx="5648">
                  <c:v>0.77649899361761998</c:v>
                </c:pt>
                <c:pt idx="5649">
                  <c:v>0.76002922932527917</c:v>
                </c:pt>
                <c:pt idx="5650">
                  <c:v>0.68916192423067146</c:v>
                </c:pt>
                <c:pt idx="5651">
                  <c:v>0.65789009280817934</c:v>
                </c:pt>
                <c:pt idx="5652">
                  <c:v>0.66608809012555248</c:v>
                </c:pt>
                <c:pt idx="5653">
                  <c:v>0.69713379827141697</c:v>
                </c:pt>
                <c:pt idx="5654">
                  <c:v>0.63301749219270775</c:v>
                </c:pt>
                <c:pt idx="5655">
                  <c:v>0.71680411999676352</c:v>
                </c:pt>
                <c:pt idx="5656">
                  <c:v>0.68565794104051869</c:v>
                </c:pt>
                <c:pt idx="5657">
                  <c:v>0.64060822377290083</c:v>
                </c:pt>
                <c:pt idx="5658">
                  <c:v>0.70325744191323669</c:v>
                </c:pt>
                <c:pt idx="5659">
                  <c:v>0.68756080122612329</c:v>
                </c:pt>
                <c:pt idx="5660">
                  <c:v>0.67860711594629142</c:v>
                </c:pt>
                <c:pt idx="5661">
                  <c:v>0.69295663630467008</c:v>
                </c:pt>
                <c:pt idx="5662">
                  <c:v>0.83785565711153276</c:v>
                </c:pt>
                <c:pt idx="5663">
                  <c:v>0.60661396330223483</c:v>
                </c:pt>
                <c:pt idx="5664">
                  <c:v>0.80207695517615252</c:v>
                </c:pt>
                <c:pt idx="5665">
                  <c:v>0.69478287564014352</c:v>
                </c:pt>
                <c:pt idx="5666">
                  <c:v>0.6941714528201155</c:v>
                </c:pt>
                <c:pt idx="5667">
                  <c:v>0.72151762948142406</c:v>
                </c:pt>
                <c:pt idx="5668">
                  <c:v>0.78809887162342418</c:v>
                </c:pt>
                <c:pt idx="5669">
                  <c:v>0.70298418378625072</c:v>
                </c:pt>
                <c:pt idx="5670">
                  <c:v>0.64415613498935687</c:v>
                </c:pt>
                <c:pt idx="5671">
                  <c:v>0.78807399718787041</c:v>
                </c:pt>
                <c:pt idx="5672">
                  <c:v>0.73736014648802506</c:v>
                </c:pt>
                <c:pt idx="5673">
                  <c:v>0.69820402083858124</c:v>
                </c:pt>
                <c:pt idx="5674">
                  <c:v>0.73687958536130327</c:v>
                </c:pt>
                <c:pt idx="5675">
                  <c:v>0.7312684228342099</c:v>
                </c:pt>
                <c:pt idx="5676">
                  <c:v>0.72036025067266851</c:v>
                </c:pt>
                <c:pt idx="5677">
                  <c:v>0.83021263012470548</c:v>
                </c:pt>
                <c:pt idx="5678">
                  <c:v>0.81595413666812799</c:v>
                </c:pt>
                <c:pt idx="5679">
                  <c:v>0.74901197333348657</c:v>
                </c:pt>
                <c:pt idx="5680">
                  <c:v>0.76240526367374206</c:v>
                </c:pt>
                <c:pt idx="5681">
                  <c:v>0.77945048605533329</c:v>
                </c:pt>
                <c:pt idx="5682">
                  <c:v>0.76616099753746125</c:v>
                </c:pt>
                <c:pt idx="5683">
                  <c:v>0.7317112413587139</c:v>
                </c:pt>
                <c:pt idx="5684">
                  <c:v>0.66515964233337121</c:v>
                </c:pt>
                <c:pt idx="5685">
                  <c:v>0.78940691669700014</c:v>
                </c:pt>
                <c:pt idx="5686">
                  <c:v>0.77549637271733929</c:v>
                </c:pt>
                <c:pt idx="5687">
                  <c:v>0.74386771001176988</c:v>
                </c:pt>
                <c:pt idx="5688">
                  <c:v>0.68975635483132824</c:v>
                </c:pt>
                <c:pt idx="5689">
                  <c:v>0.65548763839826685</c:v>
                </c:pt>
                <c:pt idx="5690">
                  <c:v>0.74125920184271488</c:v>
                </c:pt>
                <c:pt idx="5691">
                  <c:v>0.77467193035070625</c:v>
                </c:pt>
                <c:pt idx="5692">
                  <c:v>0.82315461491222863</c:v>
                </c:pt>
                <c:pt idx="5693">
                  <c:v>0.75453742614198438</c:v>
                </c:pt>
                <c:pt idx="5694">
                  <c:v>0.76274984827074421</c:v>
                </c:pt>
                <c:pt idx="5695">
                  <c:v>0.75711907110191556</c:v>
                </c:pt>
                <c:pt idx="5696">
                  <c:v>0.77718918032990669</c:v>
                </c:pt>
                <c:pt idx="5697">
                  <c:v>0.75679486401524243</c:v>
                </c:pt>
                <c:pt idx="5698">
                  <c:v>0.8657801853815702</c:v>
                </c:pt>
                <c:pt idx="5699">
                  <c:v>0.76769471705050996</c:v>
                </c:pt>
                <c:pt idx="5700">
                  <c:v>0.76515927004612894</c:v>
                </c:pt>
                <c:pt idx="5701">
                  <c:v>0.80175195717978431</c:v>
                </c:pt>
                <c:pt idx="5702">
                  <c:v>0.85571645758132797</c:v>
                </c:pt>
                <c:pt idx="5703">
                  <c:v>0.83799692068937315</c:v>
                </c:pt>
                <c:pt idx="5704">
                  <c:v>0.75463937409061599</c:v>
                </c:pt>
                <c:pt idx="5705">
                  <c:v>0.80958471525541664</c:v>
                </c:pt>
                <c:pt idx="5706">
                  <c:v>0.7115536110666647</c:v>
                </c:pt>
                <c:pt idx="5707">
                  <c:v>0.76574594463147272</c:v>
                </c:pt>
                <c:pt idx="5708">
                  <c:v>0.81942792217491089</c:v>
                </c:pt>
                <c:pt idx="5709">
                  <c:v>0.73062607015478354</c:v>
                </c:pt>
                <c:pt idx="5710">
                  <c:v>0.84350857489693909</c:v>
                </c:pt>
                <c:pt idx="5711">
                  <c:v>0.78500956020816992</c:v>
                </c:pt>
                <c:pt idx="5712">
                  <c:v>0.85272066684064318</c:v>
                </c:pt>
                <c:pt idx="5713">
                  <c:v>0.89425191050947994</c:v>
                </c:pt>
                <c:pt idx="5714">
                  <c:v>0.85596006839047756</c:v>
                </c:pt>
                <c:pt idx="5715">
                  <c:v>0.81725332979058274</c:v>
                </c:pt>
                <c:pt idx="5716">
                  <c:v>0.79735223264989719</c:v>
                </c:pt>
                <c:pt idx="5717">
                  <c:v>0.8416686186246809</c:v>
                </c:pt>
                <c:pt idx="5718">
                  <c:v>0.7997090103400698</c:v>
                </c:pt>
                <c:pt idx="5719">
                  <c:v>0.78282832809094904</c:v>
                </c:pt>
                <c:pt idx="5720">
                  <c:v>0.83595095166737077</c:v>
                </c:pt>
                <c:pt idx="5721">
                  <c:v>0.79729073849119358</c:v>
                </c:pt>
                <c:pt idx="5722">
                  <c:v>0.87567931825628265</c:v>
                </c:pt>
                <c:pt idx="5723">
                  <c:v>0.84918267264728264</c:v>
                </c:pt>
                <c:pt idx="5724">
                  <c:v>0.78704312228709061</c:v>
                </c:pt>
                <c:pt idx="5725">
                  <c:v>0.82804040502048193</c:v>
                </c:pt>
                <c:pt idx="5726">
                  <c:v>0.82584126440947003</c:v>
                </c:pt>
                <c:pt idx="5727">
                  <c:v>0.85791166884340164</c:v>
                </c:pt>
                <c:pt idx="5728">
                  <c:v>0.80972239908204635</c:v>
                </c:pt>
                <c:pt idx="5729">
                  <c:v>0.87554021110029656</c:v>
                </c:pt>
                <c:pt idx="5730">
                  <c:v>0.85948001150927267</c:v>
                </c:pt>
                <c:pt idx="5731">
                  <c:v>0.76139849334138821</c:v>
                </c:pt>
                <c:pt idx="5732">
                  <c:v>0.92593657026176379</c:v>
                </c:pt>
                <c:pt idx="5733">
                  <c:v>0.81843844284816614</c:v>
                </c:pt>
                <c:pt idx="5734">
                  <c:v>0.779362641584744</c:v>
                </c:pt>
                <c:pt idx="5735">
                  <c:v>0.86736695551246479</c:v>
                </c:pt>
                <c:pt idx="5736">
                  <c:v>0.85794115453768516</c:v>
                </c:pt>
                <c:pt idx="5737">
                  <c:v>0.88806914875016141</c:v>
                </c:pt>
                <c:pt idx="5738">
                  <c:v>0.77926481261912872</c:v>
                </c:pt>
                <c:pt idx="5739">
                  <c:v>0.85404940419818431</c:v>
                </c:pt>
                <c:pt idx="5740">
                  <c:v>0.78199255154933922</c:v>
                </c:pt>
                <c:pt idx="5741">
                  <c:v>0.83168123946608075</c:v>
                </c:pt>
                <c:pt idx="5742">
                  <c:v>0.89319324371947129</c:v>
                </c:pt>
                <c:pt idx="5743">
                  <c:v>0.85589207288990088</c:v>
                </c:pt>
                <c:pt idx="5744">
                  <c:v>0.92814832518846757</c:v>
                </c:pt>
                <c:pt idx="5745">
                  <c:v>0.90318974910025263</c:v>
                </c:pt>
                <c:pt idx="5746">
                  <c:v>0.91721247737222766</c:v>
                </c:pt>
                <c:pt idx="5747">
                  <c:v>0.79366687102041211</c:v>
                </c:pt>
                <c:pt idx="5748">
                  <c:v>0.91945715122548355</c:v>
                </c:pt>
                <c:pt idx="5749">
                  <c:v>0.76450881582687646</c:v>
                </c:pt>
                <c:pt idx="5750">
                  <c:v>0.84167175287286566</c:v>
                </c:pt>
                <c:pt idx="5751">
                  <c:v>0.8445637394066996</c:v>
                </c:pt>
                <c:pt idx="5752">
                  <c:v>0.83971388364417876</c:v>
                </c:pt>
                <c:pt idx="5753">
                  <c:v>0.88129647559193081</c:v>
                </c:pt>
                <c:pt idx="5754">
                  <c:v>0.90021797823562411</c:v>
                </c:pt>
                <c:pt idx="5755">
                  <c:v>0.92695531072431314</c:v>
                </c:pt>
                <c:pt idx="5756">
                  <c:v>0.82276254654017178</c:v>
                </c:pt>
                <c:pt idx="5757">
                  <c:v>0.94399468455279967</c:v>
                </c:pt>
                <c:pt idx="5758">
                  <c:v>0.9219999991293073</c:v>
                </c:pt>
                <c:pt idx="5759">
                  <c:v>0.86900477232798146</c:v>
                </c:pt>
                <c:pt idx="5760">
                  <c:v>0.8844510782246392</c:v>
                </c:pt>
                <c:pt idx="5761">
                  <c:v>0.8826961583570595</c:v>
                </c:pt>
                <c:pt idx="5762">
                  <c:v>0.82756887355963726</c:v>
                </c:pt>
                <c:pt idx="5763">
                  <c:v>0.83603102908742621</c:v>
                </c:pt>
                <c:pt idx="5764">
                  <c:v>0.94698583158224581</c:v>
                </c:pt>
                <c:pt idx="5765">
                  <c:v>0.93788800480545731</c:v>
                </c:pt>
                <c:pt idx="5766">
                  <c:v>0.94657377417680888</c:v>
                </c:pt>
                <c:pt idx="5767">
                  <c:v>0.90609173441895263</c:v>
                </c:pt>
                <c:pt idx="5768">
                  <c:v>0.8178890449801659</c:v>
                </c:pt>
                <c:pt idx="5769">
                  <c:v>0.85595849372896382</c:v>
                </c:pt>
                <c:pt idx="5770">
                  <c:v>0.93653606646606302</c:v>
                </c:pt>
                <c:pt idx="5771">
                  <c:v>0.98638410556143907</c:v>
                </c:pt>
                <c:pt idx="5772">
                  <c:v>0.9248644379470039</c:v>
                </c:pt>
                <c:pt idx="5773">
                  <c:v>0.78416413180089672</c:v>
                </c:pt>
                <c:pt idx="5774">
                  <c:v>0.81500996054133912</c:v>
                </c:pt>
                <c:pt idx="5775">
                  <c:v>0.81359697344996518</c:v>
                </c:pt>
                <c:pt idx="5776">
                  <c:v>0.91542370252743022</c:v>
                </c:pt>
                <c:pt idx="5777">
                  <c:v>0.84848121907658991</c:v>
                </c:pt>
                <c:pt idx="5778">
                  <c:v>0.94264022041447415</c:v>
                </c:pt>
                <c:pt idx="5779">
                  <c:v>0.89237420605391005</c:v>
                </c:pt>
                <c:pt idx="5780">
                  <c:v>0.88172124971011723</c:v>
                </c:pt>
                <c:pt idx="5781">
                  <c:v>0.9748796643581733</c:v>
                </c:pt>
                <c:pt idx="5782">
                  <c:v>0.95655155117516144</c:v>
                </c:pt>
                <c:pt idx="5783">
                  <c:v>0.90618948165151125</c:v>
                </c:pt>
                <c:pt idx="5784">
                  <c:v>0.85647927892024711</c:v>
                </c:pt>
                <c:pt idx="5785">
                  <c:v>0.88078657805444061</c:v>
                </c:pt>
                <c:pt idx="5786">
                  <c:v>0.9461820894759021</c:v>
                </c:pt>
                <c:pt idx="5787">
                  <c:v>0.96249056243651265</c:v>
                </c:pt>
                <c:pt idx="5788">
                  <c:v>0.96535797956212599</c:v>
                </c:pt>
                <c:pt idx="5789">
                  <c:v>0.9665825123924765</c:v>
                </c:pt>
                <c:pt idx="5790">
                  <c:v>0.92166276661433233</c:v>
                </c:pt>
                <c:pt idx="5791">
                  <c:v>0.96107683752130157</c:v>
                </c:pt>
                <c:pt idx="5792">
                  <c:v>0.87830221043641721</c:v>
                </c:pt>
                <c:pt idx="5793">
                  <c:v>0.90135167648705861</c:v>
                </c:pt>
                <c:pt idx="5794">
                  <c:v>0.98563585739256099</c:v>
                </c:pt>
                <c:pt idx="5795">
                  <c:v>0.90682827685371381</c:v>
                </c:pt>
                <c:pt idx="5796">
                  <c:v>0.88987570346999201</c:v>
                </c:pt>
                <c:pt idx="5797">
                  <c:v>1</c:v>
                </c:pt>
                <c:pt idx="5798">
                  <c:v>0.92465471178703418</c:v>
                </c:pt>
                <c:pt idx="5799">
                  <c:v>0.8966387862165287</c:v>
                </c:pt>
                <c:pt idx="5800">
                  <c:v>0.92326928423487653</c:v>
                </c:pt>
                <c:pt idx="5801">
                  <c:v>0.92650983827369082</c:v>
                </c:pt>
                <c:pt idx="5802">
                  <c:v>0.89001144096962392</c:v>
                </c:pt>
                <c:pt idx="5803">
                  <c:v>0.94507512646951142</c:v>
                </c:pt>
                <c:pt idx="5804">
                  <c:v>0.85015729836440579</c:v>
                </c:pt>
                <c:pt idx="5805">
                  <c:v>0.86540129602174654</c:v>
                </c:pt>
                <c:pt idx="5806">
                  <c:v>0.74414519606745488</c:v>
                </c:pt>
                <c:pt idx="5807">
                  <c:v>0.70805949439279159</c:v>
                </c:pt>
                <c:pt idx="5808">
                  <c:v>0.67779054738460232</c:v>
                </c:pt>
                <c:pt idx="5809">
                  <c:v>0.76412115642571787</c:v>
                </c:pt>
                <c:pt idx="5810">
                  <c:v>0.82304510524869479</c:v>
                </c:pt>
                <c:pt idx="5811">
                  <c:v>0.78809127577997318</c:v>
                </c:pt>
                <c:pt idx="5812">
                  <c:v>0.76154925609744006</c:v>
                </c:pt>
                <c:pt idx="5813">
                  <c:v>0.87124018935565206</c:v>
                </c:pt>
                <c:pt idx="5814">
                  <c:v>0.84865017905550089</c:v>
                </c:pt>
                <c:pt idx="5815">
                  <c:v>0.90179923224013159</c:v>
                </c:pt>
                <c:pt idx="5816">
                  <c:v>0.66432640092533524</c:v>
                </c:pt>
                <c:pt idx="5817">
                  <c:v>0.71815364479565891</c:v>
                </c:pt>
                <c:pt idx="5818">
                  <c:v>0.7238411376745747</c:v>
                </c:pt>
                <c:pt idx="5819">
                  <c:v>0.6733137373653203</c:v>
                </c:pt>
                <c:pt idx="5820">
                  <c:v>0.79976634362168542</c:v>
                </c:pt>
                <c:pt idx="5821">
                  <c:v>0.74848975454184763</c:v>
                </c:pt>
                <c:pt idx="5822">
                  <c:v>0.75104654360233003</c:v>
                </c:pt>
                <c:pt idx="5823">
                  <c:v>0.72712014095853916</c:v>
                </c:pt>
                <c:pt idx="5824">
                  <c:v>0.75555504485281955</c:v>
                </c:pt>
                <c:pt idx="5825">
                  <c:v>0.74252158237935195</c:v>
                </c:pt>
                <c:pt idx="5826">
                  <c:v>0.74656817925249219</c:v>
                </c:pt>
                <c:pt idx="5827">
                  <c:v>0.78397941652021963</c:v>
                </c:pt>
                <c:pt idx="5828">
                  <c:v>0.71847837436228379</c:v>
                </c:pt>
                <c:pt idx="5829">
                  <c:v>0.66056250092779067</c:v>
                </c:pt>
                <c:pt idx="5830">
                  <c:v>0.63427682236887029</c:v>
                </c:pt>
                <c:pt idx="5831">
                  <c:v>0.68367099549011978</c:v>
                </c:pt>
                <c:pt idx="5832">
                  <c:v>0.63029095184711559</c:v>
                </c:pt>
                <c:pt idx="5833">
                  <c:v>0.69029895977695588</c:v>
                </c:pt>
                <c:pt idx="5834">
                  <c:v>0.66428903808407336</c:v>
                </c:pt>
                <c:pt idx="5835">
                  <c:v>0.69487742451020407</c:v>
                </c:pt>
                <c:pt idx="5836">
                  <c:v>0.68669442003514336</c:v>
                </c:pt>
                <c:pt idx="5837">
                  <c:v>0.74155201445029861</c:v>
                </c:pt>
                <c:pt idx="5838">
                  <c:v>0.68715531147125375</c:v>
                </c:pt>
                <c:pt idx="5839">
                  <c:v>0.7351826943808597</c:v>
                </c:pt>
                <c:pt idx="5840">
                  <c:v>0.71624180811501803</c:v>
                </c:pt>
                <c:pt idx="5841">
                  <c:v>0.77469967702185583</c:v>
                </c:pt>
                <c:pt idx="5842">
                  <c:v>0.76209211900502549</c:v>
                </c:pt>
                <c:pt idx="5843">
                  <c:v>0.76886945800561679</c:v>
                </c:pt>
                <c:pt idx="5844">
                  <c:v>0.74379083676715985</c:v>
                </c:pt>
                <c:pt idx="5845">
                  <c:v>0.71528251608932492</c:v>
                </c:pt>
                <c:pt idx="5846">
                  <c:v>0.72330638723340934</c:v>
                </c:pt>
                <c:pt idx="5847">
                  <c:v>0.67157031873701678</c:v>
                </c:pt>
                <c:pt idx="5848">
                  <c:v>0.72602564372781297</c:v>
                </c:pt>
                <c:pt idx="5849">
                  <c:v>0.69115522656139416</c:v>
                </c:pt>
                <c:pt idx="5850">
                  <c:v>0.66117261302333341</c:v>
                </c:pt>
                <c:pt idx="5851">
                  <c:v>0.71718088375369771</c:v>
                </c:pt>
                <c:pt idx="5852">
                  <c:v>0.71068539144652665</c:v>
                </c:pt>
                <c:pt idx="5853">
                  <c:v>0.71298150792293147</c:v>
                </c:pt>
                <c:pt idx="5854">
                  <c:v>0.7265768334858449</c:v>
                </c:pt>
                <c:pt idx="5855">
                  <c:v>0.71019962094212108</c:v>
                </c:pt>
                <c:pt idx="5856">
                  <c:v>0.71913171675176468</c:v>
                </c:pt>
                <c:pt idx="5857">
                  <c:v>0.73073951539587279</c:v>
                </c:pt>
                <c:pt idx="5858">
                  <c:v>0.80014035626710356</c:v>
                </c:pt>
                <c:pt idx="5859">
                  <c:v>0.70492806012843223</c:v>
                </c:pt>
                <c:pt idx="5860">
                  <c:v>0.71389040706376983</c:v>
                </c:pt>
                <c:pt idx="5861">
                  <c:v>0.72537043214264019</c:v>
                </c:pt>
                <c:pt idx="5862">
                  <c:v>0.75364945666477179</c:v>
                </c:pt>
                <c:pt idx="5863">
                  <c:v>0.72122831606004945</c:v>
                </c:pt>
                <c:pt idx="5864">
                  <c:v>0.73422178554017226</c:v>
                </c:pt>
                <c:pt idx="5865">
                  <c:v>0.76769459573600551</c:v>
                </c:pt>
                <c:pt idx="5866">
                  <c:v>0.72610307250624795</c:v>
                </c:pt>
                <c:pt idx="5867">
                  <c:v>0.7277600950049713</c:v>
                </c:pt>
                <c:pt idx="5868">
                  <c:v>0.76796599488170825</c:v>
                </c:pt>
                <c:pt idx="5869">
                  <c:v>0.74929058704655194</c:v>
                </c:pt>
                <c:pt idx="5870">
                  <c:v>0.77063412357895456</c:v>
                </c:pt>
                <c:pt idx="5871">
                  <c:v>0.78758242323974093</c:v>
                </c:pt>
                <c:pt idx="5872">
                  <c:v>0.68144935168939547</c:v>
                </c:pt>
                <c:pt idx="5873">
                  <c:v>0.61261918588199937</c:v>
                </c:pt>
                <c:pt idx="5874">
                  <c:v>0.64860342813109784</c:v>
                </c:pt>
                <c:pt idx="5875">
                  <c:v>0.65086207797840467</c:v>
                </c:pt>
                <c:pt idx="5876">
                  <c:v>0.74640112652368262</c:v>
                </c:pt>
                <c:pt idx="5877">
                  <c:v>0.60517134763896396</c:v>
                </c:pt>
                <c:pt idx="5878">
                  <c:v>0.66717430559441093</c:v>
                </c:pt>
                <c:pt idx="5879">
                  <c:v>0.66974417666661368</c:v>
                </c:pt>
                <c:pt idx="5880">
                  <c:v>0.6445794204440356</c:v>
                </c:pt>
                <c:pt idx="5881">
                  <c:v>0.77134348376862039</c:v>
                </c:pt>
                <c:pt idx="5882">
                  <c:v>0.60421379922421092</c:v>
                </c:pt>
                <c:pt idx="5883">
                  <c:v>0.64948025964399292</c:v>
                </c:pt>
                <c:pt idx="5884">
                  <c:v>0.64358781520354114</c:v>
                </c:pt>
                <c:pt idx="5885">
                  <c:v>0.70652279189880052</c:v>
                </c:pt>
                <c:pt idx="5886">
                  <c:v>0.69812904731407277</c:v>
                </c:pt>
                <c:pt idx="5887">
                  <c:v>0.71381580164871772</c:v>
                </c:pt>
                <c:pt idx="5888">
                  <c:v>0.65014944290770926</c:v>
                </c:pt>
                <c:pt idx="5889">
                  <c:v>0.64736420686589358</c:v>
                </c:pt>
                <c:pt idx="5890">
                  <c:v>0.63977227951067228</c:v>
                </c:pt>
                <c:pt idx="5891">
                  <c:v>0.61540742485193833</c:v>
                </c:pt>
                <c:pt idx="5892">
                  <c:v>0.68344889754805715</c:v>
                </c:pt>
                <c:pt idx="5893">
                  <c:v>0.6750510834553507</c:v>
                </c:pt>
                <c:pt idx="5894">
                  <c:v>0.63434079933256193</c:v>
                </c:pt>
                <c:pt idx="5895">
                  <c:v>0.71368908353963356</c:v>
                </c:pt>
                <c:pt idx="5896">
                  <c:v>0.50278523766981498</c:v>
                </c:pt>
                <c:pt idx="5897">
                  <c:v>0.66109422518268779</c:v>
                </c:pt>
                <c:pt idx="5898">
                  <c:v>0.57449085954558909</c:v>
                </c:pt>
                <c:pt idx="5899">
                  <c:v>0.65451396413481833</c:v>
                </c:pt>
                <c:pt idx="5900">
                  <c:v>0.59320217549344501</c:v>
                </c:pt>
                <c:pt idx="5901">
                  <c:v>0.60675548922555345</c:v>
                </c:pt>
                <c:pt idx="5902">
                  <c:v>0.69451589113287959</c:v>
                </c:pt>
                <c:pt idx="5903">
                  <c:v>0.65361588743153642</c:v>
                </c:pt>
                <c:pt idx="5904">
                  <c:v>0.68003906699030914</c:v>
                </c:pt>
                <c:pt idx="5905">
                  <c:v>0.59460490469164351</c:v>
                </c:pt>
                <c:pt idx="5906">
                  <c:v>0.66257936894384617</c:v>
                </c:pt>
                <c:pt idx="5907">
                  <c:v>0.69034745090252936</c:v>
                </c:pt>
                <c:pt idx="5908">
                  <c:v>0.68591051376422829</c:v>
                </c:pt>
                <c:pt idx="5909">
                  <c:v>0.70338047432829243</c:v>
                </c:pt>
                <c:pt idx="5910">
                  <c:v>0.68288605991804552</c:v>
                </c:pt>
                <c:pt idx="5911">
                  <c:v>0.68308342999201876</c:v>
                </c:pt>
                <c:pt idx="5912">
                  <c:v>0.64920310918074042</c:v>
                </c:pt>
                <c:pt idx="5913">
                  <c:v>0.71662122389067673</c:v>
                </c:pt>
                <c:pt idx="5914">
                  <c:v>0.65251402723386143</c:v>
                </c:pt>
                <c:pt idx="5915">
                  <c:v>0.67464398669263104</c:v>
                </c:pt>
                <c:pt idx="5916">
                  <c:v>0.55860559183585046</c:v>
                </c:pt>
                <c:pt idx="5917">
                  <c:v>0.68892235552563152</c:v>
                </c:pt>
                <c:pt idx="5918">
                  <c:v>0.63719166531157911</c:v>
                </c:pt>
                <c:pt idx="5919">
                  <c:v>0.63993788417134168</c:v>
                </c:pt>
                <c:pt idx="5920">
                  <c:v>0.67377652116180997</c:v>
                </c:pt>
                <c:pt idx="5921">
                  <c:v>0.69525405394788042</c:v>
                </c:pt>
                <c:pt idx="5922">
                  <c:v>0.72616161025246384</c:v>
                </c:pt>
                <c:pt idx="5923">
                  <c:v>0.64898830044482214</c:v>
                </c:pt>
                <c:pt idx="5924">
                  <c:v>0.69270987764872405</c:v>
                </c:pt>
                <c:pt idx="5925">
                  <c:v>0.68727405735124036</c:v>
                </c:pt>
                <c:pt idx="5926">
                  <c:v>0.66680982644062858</c:v>
                </c:pt>
                <c:pt idx="5927">
                  <c:v>0.71601595190273104</c:v>
                </c:pt>
                <c:pt idx="5928">
                  <c:v>0.71768703766651809</c:v>
                </c:pt>
                <c:pt idx="5929">
                  <c:v>0.70027600014407432</c:v>
                </c:pt>
                <c:pt idx="5930">
                  <c:v>0.71276469252167074</c:v>
                </c:pt>
                <c:pt idx="5931">
                  <c:v>0.70640653657717212</c:v>
                </c:pt>
                <c:pt idx="5932">
                  <c:v>0.68310513270138107</c:v>
                </c:pt>
                <c:pt idx="5933">
                  <c:v>0.72013187313744631</c:v>
                </c:pt>
                <c:pt idx="5934">
                  <c:v>0.67386203310119674</c:v>
                </c:pt>
                <c:pt idx="5935">
                  <c:v>0.67029979346061042</c:v>
                </c:pt>
                <c:pt idx="5936">
                  <c:v>0.68601389133329638</c:v>
                </c:pt>
                <c:pt idx="5937">
                  <c:v>0.71871757625069399</c:v>
                </c:pt>
                <c:pt idx="5938">
                  <c:v>0.78460102533972753</c:v>
                </c:pt>
                <c:pt idx="5939">
                  <c:v>0.73855634757168354</c:v>
                </c:pt>
                <c:pt idx="5940">
                  <c:v>0.63678938746562475</c:v>
                </c:pt>
                <c:pt idx="5941">
                  <c:v>0.70176635481566485</c:v>
                </c:pt>
                <c:pt idx="5942">
                  <c:v>0.59036824157307077</c:v>
                </c:pt>
                <c:pt idx="5943">
                  <c:v>0.73228327345602695</c:v>
                </c:pt>
                <c:pt idx="5944">
                  <c:v>0.66441969575194459</c:v>
                </c:pt>
                <c:pt idx="5945">
                  <c:v>0.70614758203636852</c:v>
                </c:pt>
                <c:pt idx="5946">
                  <c:v>0.70511777200450698</c:v>
                </c:pt>
                <c:pt idx="5947">
                  <c:v>0.69900493579716949</c:v>
                </c:pt>
                <c:pt idx="5948">
                  <c:v>0.75918256363350323</c:v>
                </c:pt>
                <c:pt idx="5949">
                  <c:v>0.67187696201622593</c:v>
                </c:pt>
                <c:pt idx="5950">
                  <c:v>0.64231363612292236</c:v>
                </c:pt>
                <c:pt idx="5951">
                  <c:v>0.62589937368255055</c:v>
                </c:pt>
                <c:pt idx="5952">
                  <c:v>0.6393638297032127</c:v>
                </c:pt>
                <c:pt idx="5953">
                  <c:v>0.73776412154361581</c:v>
                </c:pt>
                <c:pt idx="5954">
                  <c:v>0.68718638548926658</c:v>
                </c:pt>
                <c:pt idx="5955">
                  <c:v>0.72553918492166647</c:v>
                </c:pt>
                <c:pt idx="5956">
                  <c:v>0.73549981559690347</c:v>
                </c:pt>
                <c:pt idx="5957">
                  <c:v>0.62981476285981985</c:v>
                </c:pt>
                <c:pt idx="5958">
                  <c:v>0.73230688338857841</c:v>
                </c:pt>
                <c:pt idx="5959">
                  <c:v>0.70842805411660215</c:v>
                </c:pt>
                <c:pt idx="5960">
                  <c:v>0.72011849445263032</c:v>
                </c:pt>
                <c:pt idx="5961">
                  <c:v>0.73053326261566431</c:v>
                </c:pt>
                <c:pt idx="5962">
                  <c:v>0.69409610658480592</c:v>
                </c:pt>
                <c:pt idx="5963">
                  <c:v>0.70492392577691021</c:v>
                </c:pt>
                <c:pt idx="5964">
                  <c:v>0.67920146377982848</c:v>
                </c:pt>
                <c:pt idx="5965">
                  <c:v>0.55955862074198592</c:v>
                </c:pt>
                <c:pt idx="5966">
                  <c:v>0.71446122819320934</c:v>
                </c:pt>
                <c:pt idx="5967">
                  <c:v>0.64156063335204327</c:v>
                </c:pt>
                <c:pt idx="5968">
                  <c:v>0.68398369546177828</c:v>
                </c:pt>
                <c:pt idx="5969">
                  <c:v>0.65918841267184636</c:v>
                </c:pt>
                <c:pt idx="5970">
                  <c:v>0.73396440922824324</c:v>
                </c:pt>
                <c:pt idx="5971">
                  <c:v>0.66174011797258803</c:v>
                </c:pt>
                <c:pt idx="5972">
                  <c:v>0.73612114079651136</c:v>
                </c:pt>
                <c:pt idx="5973">
                  <c:v>0.71014489589888952</c:v>
                </c:pt>
                <c:pt idx="5974">
                  <c:v>0.75053452449171476</c:v>
                </c:pt>
                <c:pt idx="5975">
                  <c:v>0.73339049665797618</c:v>
                </c:pt>
                <c:pt idx="5976">
                  <c:v>0.75460346890591834</c:v>
                </c:pt>
                <c:pt idx="5977">
                  <c:v>0.67452824267473488</c:v>
                </c:pt>
                <c:pt idx="5978">
                  <c:v>0.75010385745397989</c:v>
                </c:pt>
                <c:pt idx="5979">
                  <c:v>0.7534467215177425</c:v>
                </c:pt>
                <c:pt idx="5980">
                  <c:v>0.62847670915565368</c:v>
                </c:pt>
                <c:pt idx="5981">
                  <c:v>0.71707164071103013</c:v>
                </c:pt>
                <c:pt idx="5982">
                  <c:v>0.76931828270017544</c:v>
                </c:pt>
                <c:pt idx="5983">
                  <c:v>0.70609816377118417</c:v>
                </c:pt>
                <c:pt idx="5984">
                  <c:v>0.74067977173424948</c:v>
                </c:pt>
                <c:pt idx="5985">
                  <c:v>0.74488466367517681</c:v>
                </c:pt>
                <c:pt idx="5986">
                  <c:v>0.70338340500267038</c:v>
                </c:pt>
                <c:pt idx="5987">
                  <c:v>0.71051280167948283</c:v>
                </c:pt>
                <c:pt idx="5988">
                  <c:v>0.73968622211941448</c:v>
                </c:pt>
                <c:pt idx="5989">
                  <c:v>0.70388960758342012</c:v>
                </c:pt>
                <c:pt idx="5990">
                  <c:v>0.6596712026560243</c:v>
                </c:pt>
                <c:pt idx="5991">
                  <c:v>0.79340045503655177</c:v>
                </c:pt>
                <c:pt idx="5992">
                  <c:v>0.71437088016733685</c:v>
                </c:pt>
                <c:pt idx="5993">
                  <c:v>0.7354669393500004</c:v>
                </c:pt>
                <c:pt idx="5994">
                  <c:v>0.7674755579154855</c:v>
                </c:pt>
                <c:pt idx="5995">
                  <c:v>0.66712739820908273</c:v>
                </c:pt>
                <c:pt idx="5996">
                  <c:v>0.71483240064657394</c:v>
                </c:pt>
                <c:pt idx="5997">
                  <c:v>0.79990926870676227</c:v>
                </c:pt>
                <c:pt idx="5998">
                  <c:v>0.73029366667410189</c:v>
                </c:pt>
                <c:pt idx="5999">
                  <c:v>0.72939529760915689</c:v>
                </c:pt>
                <c:pt idx="6000">
                  <c:v>0.78969014299676721</c:v>
                </c:pt>
                <c:pt idx="6001">
                  <c:v>0.72005492879352573</c:v>
                </c:pt>
                <c:pt idx="6002">
                  <c:v>0.73424913359238053</c:v>
                </c:pt>
                <c:pt idx="6003">
                  <c:v>0.72404514685855559</c:v>
                </c:pt>
                <c:pt idx="6004">
                  <c:v>0.72021057721670867</c:v>
                </c:pt>
                <c:pt idx="6005">
                  <c:v>0.77956162952637076</c:v>
                </c:pt>
                <c:pt idx="6006">
                  <c:v>0.74548302034048031</c:v>
                </c:pt>
                <c:pt idx="6007">
                  <c:v>0.83156572678272322</c:v>
                </c:pt>
                <c:pt idx="6008">
                  <c:v>0.74117788577087373</c:v>
                </c:pt>
                <c:pt idx="6009">
                  <c:v>0.76367145764479327</c:v>
                </c:pt>
                <c:pt idx="6010">
                  <c:v>0.74890059908359818</c:v>
                </c:pt>
                <c:pt idx="6011">
                  <c:v>0.72146930653095254</c:v>
                </c:pt>
                <c:pt idx="6012">
                  <c:v>0.67529973386461184</c:v>
                </c:pt>
                <c:pt idx="6013">
                  <c:v>0.77126476440835667</c:v>
                </c:pt>
                <c:pt idx="6014">
                  <c:v>0.72709028518852847</c:v>
                </c:pt>
                <c:pt idx="6015">
                  <c:v>0.71978312996651861</c:v>
                </c:pt>
                <c:pt idx="6016">
                  <c:v>0.75508819906293678</c:v>
                </c:pt>
                <c:pt idx="6017">
                  <c:v>0.72978147840414775</c:v>
                </c:pt>
                <c:pt idx="6018">
                  <c:v>0.79301997985148276</c:v>
                </c:pt>
                <c:pt idx="6019">
                  <c:v>0.78665753105498248</c:v>
                </c:pt>
                <c:pt idx="6020">
                  <c:v>0.7083666151445166</c:v>
                </c:pt>
                <c:pt idx="6021">
                  <c:v>0.72198217194110614</c:v>
                </c:pt>
                <c:pt idx="6022">
                  <c:v>0.74963093028016459</c:v>
                </c:pt>
                <c:pt idx="6023">
                  <c:v>0.75318474489920406</c:v>
                </c:pt>
                <c:pt idx="6024">
                  <c:v>0.73888487586918183</c:v>
                </c:pt>
                <c:pt idx="6025">
                  <c:v>0.79212272707654152</c:v>
                </c:pt>
                <c:pt idx="6026">
                  <c:v>0.72982134873862248</c:v>
                </c:pt>
                <c:pt idx="6027">
                  <c:v>0.78961588930474835</c:v>
                </c:pt>
                <c:pt idx="6028">
                  <c:v>0.6851389552234447</c:v>
                </c:pt>
                <c:pt idx="6029">
                  <c:v>0.77732132105319873</c:v>
                </c:pt>
                <c:pt idx="6030">
                  <c:v>0.73214393739930783</c:v>
                </c:pt>
                <c:pt idx="6031">
                  <c:v>0.81436802122263929</c:v>
                </c:pt>
                <c:pt idx="6032">
                  <c:v>0.77219711054049789</c:v>
                </c:pt>
                <c:pt idx="6033">
                  <c:v>0.79872799003082562</c:v>
                </c:pt>
                <c:pt idx="6034">
                  <c:v>0.70182934871248515</c:v>
                </c:pt>
                <c:pt idx="6035">
                  <c:v>0.7661980128429221</c:v>
                </c:pt>
                <c:pt idx="6036">
                  <c:v>0.66919476411179346</c:v>
                </c:pt>
                <c:pt idx="6037">
                  <c:v>0.70049334175640232</c:v>
                </c:pt>
                <c:pt idx="6038">
                  <c:v>0.74169986077793026</c:v>
                </c:pt>
                <c:pt idx="6039">
                  <c:v>0.76113078354156138</c:v>
                </c:pt>
                <c:pt idx="6040">
                  <c:v>0.74026084926303515</c:v>
                </c:pt>
                <c:pt idx="6041">
                  <c:v>0.70082672307002136</c:v>
                </c:pt>
                <c:pt idx="6042">
                  <c:v>0.73709748510036621</c:v>
                </c:pt>
                <c:pt idx="6043">
                  <c:v>0.69597997456414318</c:v>
                </c:pt>
                <c:pt idx="6044">
                  <c:v>0.73986962143604273</c:v>
                </c:pt>
                <c:pt idx="6045">
                  <c:v>0.72986297234814157</c:v>
                </c:pt>
                <c:pt idx="6046">
                  <c:v>0.70946527682507154</c:v>
                </c:pt>
                <c:pt idx="6047">
                  <c:v>0.71794333735397087</c:v>
                </c:pt>
                <c:pt idx="6048">
                  <c:v>0.79271937505637258</c:v>
                </c:pt>
                <c:pt idx="6049">
                  <c:v>0.80590922216083882</c:v>
                </c:pt>
                <c:pt idx="6050">
                  <c:v>0.74827470360457415</c:v>
                </c:pt>
                <c:pt idx="6051">
                  <c:v>0.80011869439352934</c:v>
                </c:pt>
                <c:pt idx="6052">
                  <c:v>0.81030176473409488</c:v>
                </c:pt>
                <c:pt idx="6053">
                  <c:v>0.79901961744403271</c:v>
                </c:pt>
                <c:pt idx="6054">
                  <c:v>0.73935789598538204</c:v>
                </c:pt>
                <c:pt idx="6055">
                  <c:v>0.72501022202930876</c:v>
                </c:pt>
                <c:pt idx="6056">
                  <c:v>0.75003898887749831</c:v>
                </c:pt>
                <c:pt idx="6057">
                  <c:v>0.8262200063152787</c:v>
                </c:pt>
                <c:pt idx="6058">
                  <c:v>0.76476213807329874</c:v>
                </c:pt>
                <c:pt idx="6059">
                  <c:v>0.79833514441251419</c:v>
                </c:pt>
                <c:pt idx="6060">
                  <c:v>0.78190829499524106</c:v>
                </c:pt>
                <c:pt idx="6061">
                  <c:v>0.74237818578051984</c:v>
                </c:pt>
                <c:pt idx="6062">
                  <c:v>0.78060631723513996</c:v>
                </c:pt>
                <c:pt idx="6063">
                  <c:v>0.78697111300941425</c:v>
                </c:pt>
                <c:pt idx="6064">
                  <c:v>0.74538751038721596</c:v>
                </c:pt>
                <c:pt idx="6065">
                  <c:v>0.78796699246427304</c:v>
                </c:pt>
                <c:pt idx="6066">
                  <c:v>0.83386673097383568</c:v>
                </c:pt>
                <c:pt idx="6067">
                  <c:v>0.79569832877274072</c:v>
                </c:pt>
                <c:pt idx="6068">
                  <c:v>0.73890594199049309</c:v>
                </c:pt>
                <c:pt idx="6069">
                  <c:v>0.7876888787880344</c:v>
                </c:pt>
                <c:pt idx="6070">
                  <c:v>0.808252587585511</c:v>
                </c:pt>
                <c:pt idx="6071">
                  <c:v>0.83575014825641725</c:v>
                </c:pt>
                <c:pt idx="6072">
                  <c:v>0.80294189081989276</c:v>
                </c:pt>
                <c:pt idx="6073">
                  <c:v>0.79312458315818612</c:v>
                </c:pt>
                <c:pt idx="6074">
                  <c:v>0.76720356017660873</c:v>
                </c:pt>
                <c:pt idx="6075">
                  <c:v>0.79358898492687235</c:v>
                </c:pt>
                <c:pt idx="6076">
                  <c:v>0.87310001364151335</c:v>
                </c:pt>
                <c:pt idx="6077">
                  <c:v>0.84393811323050527</c:v>
                </c:pt>
                <c:pt idx="6078">
                  <c:v>0.83054552060638565</c:v>
                </c:pt>
                <c:pt idx="6079">
                  <c:v>0.87818430487307153</c:v>
                </c:pt>
                <c:pt idx="6080">
                  <c:v>0.74160051386192971</c:v>
                </c:pt>
                <c:pt idx="6081">
                  <c:v>0.71754724906542644</c:v>
                </c:pt>
                <c:pt idx="6082">
                  <c:v>0.81170630743297689</c:v>
                </c:pt>
                <c:pt idx="6083">
                  <c:v>0.79942261124220493</c:v>
                </c:pt>
                <c:pt idx="6084">
                  <c:v>0.82627162726164449</c:v>
                </c:pt>
                <c:pt idx="6085">
                  <c:v>0.84650823717939494</c:v>
                </c:pt>
                <c:pt idx="6086">
                  <c:v>0.80474759922925743</c:v>
                </c:pt>
                <c:pt idx="6087">
                  <c:v>0.82290526897573535</c:v>
                </c:pt>
                <c:pt idx="6088">
                  <c:v>0.81782983907935858</c:v>
                </c:pt>
                <c:pt idx="6089">
                  <c:v>0.80916692196756301</c:v>
                </c:pt>
                <c:pt idx="6090">
                  <c:v>0.82735207968601421</c:v>
                </c:pt>
                <c:pt idx="6091">
                  <c:v>0.86753810885307536</c:v>
                </c:pt>
                <c:pt idx="6092">
                  <c:v>0.80798221276097892</c:v>
                </c:pt>
                <c:pt idx="6093">
                  <c:v>0.76209158229803398</c:v>
                </c:pt>
                <c:pt idx="6094">
                  <c:v>0.80100345391292971</c:v>
                </c:pt>
                <c:pt idx="6095">
                  <c:v>0.80178654670380534</c:v>
                </c:pt>
                <c:pt idx="6096">
                  <c:v>0.8962573552725468</c:v>
                </c:pt>
                <c:pt idx="6097">
                  <c:v>0.84924764494521521</c:v>
                </c:pt>
                <c:pt idx="6098">
                  <c:v>0.81568942259890431</c:v>
                </c:pt>
                <c:pt idx="6099">
                  <c:v>0.8584478078931469</c:v>
                </c:pt>
                <c:pt idx="6100">
                  <c:v>0.73125735905182632</c:v>
                </c:pt>
                <c:pt idx="6101">
                  <c:v>0.78885237423866938</c:v>
                </c:pt>
                <c:pt idx="6102">
                  <c:v>0.74983949857729071</c:v>
                </c:pt>
                <c:pt idx="6103">
                  <c:v>0.86695030151946295</c:v>
                </c:pt>
                <c:pt idx="6104">
                  <c:v>0.8561986044130987</c:v>
                </c:pt>
                <c:pt idx="6105">
                  <c:v>0.81235106758289954</c:v>
                </c:pt>
                <c:pt idx="6106">
                  <c:v>0.7522195777256947</c:v>
                </c:pt>
                <c:pt idx="6107">
                  <c:v>0.80340487070969491</c:v>
                </c:pt>
                <c:pt idx="6108">
                  <c:v>0.75028389943920282</c:v>
                </c:pt>
                <c:pt idx="6109">
                  <c:v>0.78311451088964679</c:v>
                </c:pt>
                <c:pt idx="6110">
                  <c:v>0.80330410313675804</c:v>
                </c:pt>
                <c:pt idx="6111">
                  <c:v>0.79225248673363347</c:v>
                </c:pt>
                <c:pt idx="6112">
                  <c:v>0.79664943331174087</c:v>
                </c:pt>
                <c:pt idx="6113">
                  <c:v>0.76902049360641445</c:v>
                </c:pt>
                <c:pt idx="6114">
                  <c:v>0.82579829858761311</c:v>
                </c:pt>
                <c:pt idx="6115">
                  <c:v>0.72668062972762093</c:v>
                </c:pt>
                <c:pt idx="6116">
                  <c:v>0.78283461201641724</c:v>
                </c:pt>
                <c:pt idx="6117">
                  <c:v>0.81957927151854115</c:v>
                </c:pt>
                <c:pt idx="6118">
                  <c:v>0.81983376842402289</c:v>
                </c:pt>
                <c:pt idx="6119">
                  <c:v>0.81208293387708408</c:v>
                </c:pt>
                <c:pt idx="6120">
                  <c:v>0.87623796590713088</c:v>
                </c:pt>
                <c:pt idx="6121">
                  <c:v>0.83540771404430492</c:v>
                </c:pt>
                <c:pt idx="6122">
                  <c:v>0.78654670843556773</c:v>
                </c:pt>
                <c:pt idx="6123">
                  <c:v>0.83730547123892007</c:v>
                </c:pt>
                <c:pt idx="6124">
                  <c:v>0.85676178127809322</c:v>
                </c:pt>
                <c:pt idx="6125">
                  <c:v>0.81298961132495551</c:v>
                </c:pt>
                <c:pt idx="6126">
                  <c:v>0.8253083289988844</c:v>
                </c:pt>
                <c:pt idx="6127">
                  <c:v>0.85013620670674495</c:v>
                </c:pt>
                <c:pt idx="6128">
                  <c:v>0.74796215042431979</c:v>
                </c:pt>
                <c:pt idx="6129">
                  <c:v>0.83180491932556955</c:v>
                </c:pt>
                <c:pt idx="6130">
                  <c:v>0.85691918153988555</c:v>
                </c:pt>
                <c:pt idx="6131">
                  <c:v>0.80095546810231921</c:v>
                </c:pt>
                <c:pt idx="6132">
                  <c:v>0.82466333584474594</c:v>
                </c:pt>
                <c:pt idx="6133">
                  <c:v>0.81429716446117462</c:v>
                </c:pt>
                <c:pt idx="6134">
                  <c:v>0.8362038238033932</c:v>
                </c:pt>
                <c:pt idx="6135">
                  <c:v>0.80281613137652375</c:v>
                </c:pt>
                <c:pt idx="6136">
                  <c:v>0.76777516354330066</c:v>
                </c:pt>
                <c:pt idx="6137">
                  <c:v>0.82061081225558841</c:v>
                </c:pt>
                <c:pt idx="6138">
                  <c:v>0.82600518427874225</c:v>
                </c:pt>
                <c:pt idx="6139">
                  <c:v>0.80925942026594888</c:v>
                </c:pt>
                <c:pt idx="6140">
                  <c:v>0.76103160378217349</c:v>
                </c:pt>
                <c:pt idx="6141">
                  <c:v>0.8633405055500516</c:v>
                </c:pt>
                <c:pt idx="6142">
                  <c:v>0.80924804246386428</c:v>
                </c:pt>
                <c:pt idx="6143">
                  <c:v>0.77248188752353963</c:v>
                </c:pt>
                <c:pt idx="6144">
                  <c:v>0.79182763809947176</c:v>
                </c:pt>
                <c:pt idx="6145">
                  <c:v>0.69797837460323042</c:v>
                </c:pt>
                <c:pt idx="6146">
                  <c:v>0.54347456584553877</c:v>
                </c:pt>
                <c:pt idx="6147">
                  <c:v>0.76526187751891228</c:v>
                </c:pt>
                <c:pt idx="6148">
                  <c:v>0.78499743372440778</c:v>
                </c:pt>
                <c:pt idx="6149">
                  <c:v>0.86012685665447342</c:v>
                </c:pt>
                <c:pt idx="6150">
                  <c:v>0.8253703396357237</c:v>
                </c:pt>
                <c:pt idx="6151">
                  <c:v>0.82915761691749412</c:v>
                </c:pt>
                <c:pt idx="6152">
                  <c:v>0.80044841489673968</c:v>
                </c:pt>
                <c:pt idx="6153">
                  <c:v>0.82705344430315975</c:v>
                </c:pt>
                <c:pt idx="6154">
                  <c:v>0.84760774660392357</c:v>
                </c:pt>
                <c:pt idx="6155">
                  <c:v>0.82342063794965847</c:v>
                </c:pt>
                <c:pt idx="6156">
                  <c:v>0.80094413527406971</c:v>
                </c:pt>
                <c:pt idx="6157">
                  <c:v>0.83012055425517672</c:v>
                </c:pt>
                <c:pt idx="6158">
                  <c:v>0.80839369754654089</c:v>
                </c:pt>
                <c:pt idx="6159">
                  <c:v>0.81812557680403453</c:v>
                </c:pt>
                <c:pt idx="6160">
                  <c:v>0.897368601398006</c:v>
                </c:pt>
                <c:pt idx="6161">
                  <c:v>0.85037318743666979</c:v>
                </c:pt>
                <c:pt idx="6162">
                  <c:v>0.8024190431089232</c:v>
                </c:pt>
                <c:pt idx="6163">
                  <c:v>0.75843923986140338</c:v>
                </c:pt>
                <c:pt idx="6164">
                  <c:v>0.88600140253235782</c:v>
                </c:pt>
                <c:pt idx="6165">
                  <c:v>0.83879378622065393</c:v>
                </c:pt>
                <c:pt idx="6166">
                  <c:v>0.77340074369519241</c:v>
                </c:pt>
                <c:pt idx="6167">
                  <c:v>0.83830930363234357</c:v>
                </c:pt>
                <c:pt idx="6168">
                  <c:v>0.77049887620445534</c:v>
                </c:pt>
                <c:pt idx="6169">
                  <c:v>0.82222244866393601</c:v>
                </c:pt>
                <c:pt idx="6170">
                  <c:v>0.83034644689346859</c:v>
                </c:pt>
                <c:pt idx="6171">
                  <c:v>0.77792830858912576</c:v>
                </c:pt>
                <c:pt idx="6172">
                  <c:v>0.81671300593672336</c:v>
                </c:pt>
                <c:pt idx="6173">
                  <c:v>0.83970333966223087</c:v>
                </c:pt>
                <c:pt idx="6174">
                  <c:v>0.75436449486639956</c:v>
                </c:pt>
                <c:pt idx="6175">
                  <c:v>0.78982048144549721</c:v>
                </c:pt>
                <c:pt idx="6176">
                  <c:v>0.85377628676846506</c:v>
                </c:pt>
                <c:pt idx="6177">
                  <c:v>0.81366411290877849</c:v>
                </c:pt>
                <c:pt idx="6178">
                  <c:v>0.827307610125809</c:v>
                </c:pt>
                <c:pt idx="6179">
                  <c:v>0.85128735048361526</c:v>
                </c:pt>
                <c:pt idx="6180">
                  <c:v>0.83867515793490888</c:v>
                </c:pt>
                <c:pt idx="6181">
                  <c:v>0.77630395229847271</c:v>
                </c:pt>
                <c:pt idx="6182">
                  <c:v>0.86375451305730766</c:v>
                </c:pt>
                <c:pt idx="6183">
                  <c:v>0.8344317726914523</c:v>
                </c:pt>
                <c:pt idx="6184">
                  <c:v>0.82520715944344536</c:v>
                </c:pt>
                <c:pt idx="6185">
                  <c:v>0.84233982238395022</c:v>
                </c:pt>
                <c:pt idx="6186">
                  <c:v>0.81538018188484696</c:v>
                </c:pt>
                <c:pt idx="6187">
                  <c:v>0.79973051732995004</c:v>
                </c:pt>
                <c:pt idx="6188">
                  <c:v>0.8201714885755268</c:v>
                </c:pt>
                <c:pt idx="6189">
                  <c:v>0.77805855928993839</c:v>
                </c:pt>
                <c:pt idx="6190">
                  <c:v>0.80066921369901956</c:v>
                </c:pt>
                <c:pt idx="6191">
                  <c:v>0.82969974158175119</c:v>
                </c:pt>
                <c:pt idx="6192">
                  <c:v>0.83192287780237917</c:v>
                </c:pt>
                <c:pt idx="6193">
                  <c:v>0.83057511128893613</c:v>
                </c:pt>
                <c:pt idx="6194">
                  <c:v>0.81473683822330367</c:v>
                </c:pt>
                <c:pt idx="6195">
                  <c:v>0.779924354329942</c:v>
                </c:pt>
                <c:pt idx="6196">
                  <c:v>0.7660190583847114</c:v>
                </c:pt>
                <c:pt idx="6197">
                  <c:v>0.73884582202381477</c:v>
                </c:pt>
                <c:pt idx="6198">
                  <c:v>0.72711043664995834</c:v>
                </c:pt>
                <c:pt idx="6199">
                  <c:v>0.47385877142116628</c:v>
                </c:pt>
                <c:pt idx="6200">
                  <c:v>0.6913222408441877</c:v>
                </c:pt>
                <c:pt idx="6201">
                  <c:v>0.74475643855771345</c:v>
                </c:pt>
                <c:pt idx="6202">
                  <c:v>0.83212684047153918</c:v>
                </c:pt>
                <c:pt idx="6203">
                  <c:v>0.77908721266623426</c:v>
                </c:pt>
                <c:pt idx="6204">
                  <c:v>0.74885705078187792</c:v>
                </c:pt>
                <c:pt idx="6205">
                  <c:v>0.83098815674660986</c:v>
                </c:pt>
                <c:pt idx="6206">
                  <c:v>0.81169784917716681</c:v>
                </c:pt>
                <c:pt idx="6207">
                  <c:v>0.81116084865240523</c:v>
                </c:pt>
                <c:pt idx="6208">
                  <c:v>0.78124527318927839</c:v>
                </c:pt>
                <c:pt idx="6209">
                  <c:v>0.80717186380844153</c:v>
                </c:pt>
                <c:pt idx="6210">
                  <c:v>0.83915282034091898</c:v>
                </c:pt>
                <c:pt idx="6211">
                  <c:v>0.84891045034340284</c:v>
                </c:pt>
                <c:pt idx="6212">
                  <c:v>0.8093369413710555</c:v>
                </c:pt>
                <c:pt idx="6213">
                  <c:v>0.80121663391421827</c:v>
                </c:pt>
                <c:pt idx="6214">
                  <c:v>0.82918004282258584</c:v>
                </c:pt>
                <c:pt idx="6215">
                  <c:v>0.79208107695711549</c:v>
                </c:pt>
                <c:pt idx="6216">
                  <c:v>0.81440079536442889</c:v>
                </c:pt>
                <c:pt idx="6217">
                  <c:v>0.81652053122611357</c:v>
                </c:pt>
                <c:pt idx="6218">
                  <c:v>0.82557247270213441</c:v>
                </c:pt>
                <c:pt idx="6219">
                  <c:v>0.84009891450715335</c:v>
                </c:pt>
                <c:pt idx="6220">
                  <c:v>0.83593719532634658</c:v>
                </c:pt>
                <c:pt idx="6221">
                  <c:v>0.84696543942392433</c:v>
                </c:pt>
                <c:pt idx="6222">
                  <c:v>0.85125398407520725</c:v>
                </c:pt>
                <c:pt idx="6223">
                  <c:v>0.87858300841582582</c:v>
                </c:pt>
                <c:pt idx="6224">
                  <c:v>0.80848401330028907</c:v>
                </c:pt>
                <c:pt idx="6225">
                  <c:v>0.8610979167796603</c:v>
                </c:pt>
                <c:pt idx="6226">
                  <c:v>0.82341089673425194</c:v>
                </c:pt>
                <c:pt idx="6227">
                  <c:v>0.8499947806277941</c:v>
                </c:pt>
                <c:pt idx="6228">
                  <c:v>0.79224799316862948</c:v>
                </c:pt>
                <c:pt idx="6229">
                  <c:v>0.79481311178378466</c:v>
                </c:pt>
                <c:pt idx="6230">
                  <c:v>0.86354881393917338</c:v>
                </c:pt>
                <c:pt idx="6231">
                  <c:v>0.82866591315571303</c:v>
                </c:pt>
                <c:pt idx="6232">
                  <c:v>0.8411851235529777</c:v>
                </c:pt>
                <c:pt idx="6233">
                  <c:v>0.85731597609517463</c:v>
                </c:pt>
                <c:pt idx="6234">
                  <c:v>0.82311173591309572</c:v>
                </c:pt>
                <c:pt idx="6235">
                  <c:v>0.73317490098829041</c:v>
                </c:pt>
                <c:pt idx="6236">
                  <c:v>0.698487223416425</c:v>
                </c:pt>
                <c:pt idx="6237">
                  <c:v>0.55467781834114116</c:v>
                </c:pt>
                <c:pt idx="6238">
                  <c:v>0.29500974543113767</c:v>
                </c:pt>
                <c:pt idx="6239">
                  <c:v>0.60709515715435092</c:v>
                </c:pt>
                <c:pt idx="6240">
                  <c:v>0.65939868678777158</c:v>
                </c:pt>
                <c:pt idx="6241">
                  <c:v>0.74643806990820749</c:v>
                </c:pt>
                <c:pt idx="6242">
                  <c:v>0.80329368632033871</c:v>
                </c:pt>
                <c:pt idx="6243">
                  <c:v>0.7585654485138823</c:v>
                </c:pt>
                <c:pt idx="6244">
                  <c:v>0.81437116108690832</c:v>
                </c:pt>
                <c:pt idx="6245">
                  <c:v>0.80958442337196967</c:v>
                </c:pt>
                <c:pt idx="6246">
                  <c:v>0.75400337255634953</c:v>
                </c:pt>
                <c:pt idx="6247">
                  <c:v>0.44722198676039737</c:v>
                </c:pt>
                <c:pt idx="6248">
                  <c:v>0.75356901629082473</c:v>
                </c:pt>
                <c:pt idx="6249">
                  <c:v>0.77159622619243329</c:v>
                </c:pt>
                <c:pt idx="6250">
                  <c:v>0.78365260423113814</c:v>
                </c:pt>
                <c:pt idx="6251">
                  <c:v>0.82241679820262692</c:v>
                </c:pt>
                <c:pt idx="6252">
                  <c:v>0.81514276837505317</c:v>
                </c:pt>
                <c:pt idx="6253">
                  <c:v>0.84880865128701144</c:v>
                </c:pt>
                <c:pt idx="6254">
                  <c:v>0.83553191201131283</c:v>
                </c:pt>
                <c:pt idx="6255">
                  <c:v>0.84044283853313118</c:v>
                </c:pt>
                <c:pt idx="6256">
                  <c:v>0.81924749241399519</c:v>
                </c:pt>
                <c:pt idx="6257">
                  <c:v>0.83748194066711112</c:v>
                </c:pt>
                <c:pt idx="6258">
                  <c:v>0.8952936610871608</c:v>
                </c:pt>
                <c:pt idx="6259">
                  <c:v>0.87427390645248271</c:v>
                </c:pt>
                <c:pt idx="6260">
                  <c:v>0.82315510984519191</c:v>
                </c:pt>
                <c:pt idx="6261">
                  <c:v>0.8182328130487605</c:v>
                </c:pt>
                <c:pt idx="6262">
                  <c:v>0.88206015055186038</c:v>
                </c:pt>
                <c:pt idx="6263">
                  <c:v>0.83398215826609923</c:v>
                </c:pt>
                <c:pt idx="6264">
                  <c:v>0.83548233751292267</c:v>
                </c:pt>
                <c:pt idx="6265">
                  <c:v>0.8676987101897522</c:v>
                </c:pt>
                <c:pt idx="6266">
                  <c:v>0.83753465919260595</c:v>
                </c:pt>
                <c:pt idx="6267">
                  <c:v>0.7698250759305536</c:v>
                </c:pt>
                <c:pt idx="6268">
                  <c:v>0.86264201202199997</c:v>
                </c:pt>
                <c:pt idx="6269">
                  <c:v>0.779520962964103</c:v>
                </c:pt>
                <c:pt idx="6270">
                  <c:v>0.77661913843142849</c:v>
                </c:pt>
                <c:pt idx="6271">
                  <c:v>0.81879969359333771</c:v>
                </c:pt>
                <c:pt idx="6272">
                  <c:v>0.78329198160969238</c:v>
                </c:pt>
                <c:pt idx="6273">
                  <c:v>0.77540484339033178</c:v>
                </c:pt>
                <c:pt idx="6274">
                  <c:v>0.67919074934824331</c:v>
                </c:pt>
                <c:pt idx="6275">
                  <c:v>0.34702238288920323</c:v>
                </c:pt>
                <c:pt idx="6276">
                  <c:v>0.56604990167512048</c:v>
                </c:pt>
                <c:pt idx="6277">
                  <c:v>0.79300611327879733</c:v>
                </c:pt>
                <c:pt idx="6278">
                  <c:v>0.81686561272137481</c:v>
                </c:pt>
                <c:pt idx="6279">
                  <c:v>0.78657004152950016</c:v>
                </c:pt>
                <c:pt idx="6280">
                  <c:v>0.85297778376616318</c:v>
                </c:pt>
                <c:pt idx="6281">
                  <c:v>0.84075938678075646</c:v>
                </c:pt>
                <c:pt idx="6282">
                  <c:v>0.84773741133889369</c:v>
                </c:pt>
                <c:pt idx="6283">
                  <c:v>0.79668905105690624</c:v>
                </c:pt>
                <c:pt idx="6284">
                  <c:v>0.84320736317529354</c:v>
                </c:pt>
                <c:pt idx="6285">
                  <c:v>0.86345767339688817</c:v>
                </c:pt>
                <c:pt idx="6286">
                  <c:v>0.9023669216881125</c:v>
                </c:pt>
                <c:pt idx="6287">
                  <c:v>0.82667827288624784</c:v>
                </c:pt>
                <c:pt idx="6288">
                  <c:v>0.62783381995476517</c:v>
                </c:pt>
                <c:pt idx="6289">
                  <c:v>0.61009938640803429</c:v>
                </c:pt>
                <c:pt idx="6290">
                  <c:v>0.87227661996998418</c:v>
                </c:pt>
                <c:pt idx="6291">
                  <c:v>0.85346016534309677</c:v>
                </c:pt>
                <c:pt idx="6292">
                  <c:v>0.85852060890222648</c:v>
                </c:pt>
                <c:pt idx="6293">
                  <c:v>0.87708176646802616</c:v>
                </c:pt>
                <c:pt idx="6294">
                  <c:v>0.82538660200562841</c:v>
                </c:pt>
                <c:pt idx="6295">
                  <c:v>0.85216743521338423</c:v>
                </c:pt>
                <c:pt idx="6296">
                  <c:v>0.9169056275202635</c:v>
                </c:pt>
                <c:pt idx="6297">
                  <c:v>0.91254999300843154</c:v>
                </c:pt>
                <c:pt idx="6298">
                  <c:v>0.84971534731852949</c:v>
                </c:pt>
                <c:pt idx="6299">
                  <c:v>0.91100126278503102</c:v>
                </c:pt>
                <c:pt idx="6300">
                  <c:v>0.89519320934394953</c:v>
                </c:pt>
                <c:pt idx="6301">
                  <c:v>0.84268601404490839</c:v>
                </c:pt>
                <c:pt idx="6302">
                  <c:v>0.86103779222558019</c:v>
                </c:pt>
                <c:pt idx="6303">
                  <c:v>0.82936609758755309</c:v>
                </c:pt>
                <c:pt idx="6304">
                  <c:v>0.748922183732744</c:v>
                </c:pt>
                <c:pt idx="6305">
                  <c:v>0.43275263244251322</c:v>
                </c:pt>
                <c:pt idx="6306">
                  <c:v>0.5790999098069739</c:v>
                </c:pt>
                <c:pt idx="6307">
                  <c:v>0.79091777766845917</c:v>
                </c:pt>
                <c:pt idx="6308">
                  <c:v>0.82932315782560373</c:v>
                </c:pt>
                <c:pt idx="6309">
                  <c:v>0.85968116911115</c:v>
                </c:pt>
                <c:pt idx="6310">
                  <c:v>0.895092006391629</c:v>
                </c:pt>
                <c:pt idx="6311">
                  <c:v>0.86866220712510511</c:v>
                </c:pt>
                <c:pt idx="6312">
                  <c:v>0.81555853648388077</c:v>
                </c:pt>
                <c:pt idx="6313">
                  <c:v>0.92965145088160872</c:v>
                </c:pt>
                <c:pt idx="6314">
                  <c:v>0.88423395748452538</c:v>
                </c:pt>
                <c:pt idx="6315">
                  <c:v>0.87192954424310831</c:v>
                </c:pt>
                <c:pt idx="6316">
                  <c:v>0.86992899147406266</c:v>
                </c:pt>
                <c:pt idx="6317">
                  <c:v>0.80713573682021877</c:v>
                </c:pt>
                <c:pt idx="6318">
                  <c:v>0.81239297582616243</c:v>
                </c:pt>
                <c:pt idx="6319">
                  <c:v>0.77603433992679127</c:v>
                </c:pt>
                <c:pt idx="6320">
                  <c:v>0.7499598564348382</c:v>
                </c:pt>
                <c:pt idx="6321">
                  <c:v>0.63175283348708533</c:v>
                </c:pt>
                <c:pt idx="6322">
                  <c:v>0.73337460804173982</c:v>
                </c:pt>
                <c:pt idx="6323">
                  <c:v>0.72591635882720462</c:v>
                </c:pt>
                <c:pt idx="6324">
                  <c:v>0.77315552634922613</c:v>
                </c:pt>
                <c:pt idx="6325">
                  <c:v>0.74623331289866812</c:v>
                </c:pt>
                <c:pt idx="6326">
                  <c:v>0.72525262290555104</c:v>
                </c:pt>
                <c:pt idx="6327">
                  <c:v>0.66362706168589214</c:v>
                </c:pt>
                <c:pt idx="6328">
                  <c:v>0.39696084610507765</c:v>
                </c:pt>
                <c:pt idx="6329">
                  <c:v>0.67576019971967649</c:v>
                </c:pt>
                <c:pt idx="6330">
                  <c:v>0.7527527475870367</c:v>
                </c:pt>
                <c:pt idx="6331">
                  <c:v>0.85505988100649455</c:v>
                </c:pt>
                <c:pt idx="6332">
                  <c:v>0.85435289432685213</c:v>
                </c:pt>
                <c:pt idx="6333">
                  <c:v>0.76745697758441589</c:v>
                </c:pt>
                <c:pt idx="6334">
                  <c:v>0.71945376899924141</c:v>
                </c:pt>
                <c:pt idx="6335">
                  <c:v>0.77226718062639088</c:v>
                </c:pt>
                <c:pt idx="6336">
                  <c:v>0.75978177117416446</c:v>
                </c:pt>
                <c:pt idx="6337">
                  <c:v>0.7196665860782776</c:v>
                </c:pt>
                <c:pt idx="6338">
                  <c:v>0.78692238570338791</c:v>
                </c:pt>
                <c:pt idx="6339">
                  <c:v>0.73818463224640785</c:v>
                </c:pt>
                <c:pt idx="6340">
                  <c:v>0.76496391543145381</c:v>
                </c:pt>
                <c:pt idx="6341">
                  <c:v>0.76392701127666762</c:v>
                </c:pt>
                <c:pt idx="6342">
                  <c:v>0.7097031520499586</c:v>
                </c:pt>
                <c:pt idx="6343">
                  <c:v>0.42935170334672135</c:v>
                </c:pt>
                <c:pt idx="6344">
                  <c:v>0.62933627949473359</c:v>
                </c:pt>
                <c:pt idx="6345">
                  <c:v>0.75773505682859077</c:v>
                </c:pt>
                <c:pt idx="6346">
                  <c:v>0.73888096188311581</c:v>
                </c:pt>
                <c:pt idx="6347">
                  <c:v>0.77573879363381082</c:v>
                </c:pt>
                <c:pt idx="6348">
                  <c:v>0.83089085191919909</c:v>
                </c:pt>
                <c:pt idx="6349">
                  <c:v>0.80470322569324093</c:v>
                </c:pt>
                <c:pt idx="6350">
                  <c:v>0.79350879786787232</c:v>
                </c:pt>
                <c:pt idx="6351">
                  <c:v>0.81022485211427819</c:v>
                </c:pt>
                <c:pt idx="6352">
                  <c:v>0.75299801529409027</c:v>
                </c:pt>
                <c:pt idx="6353">
                  <c:v>0.82093452989269522</c:v>
                </c:pt>
                <c:pt idx="6354">
                  <c:v>0.78982423476803265</c:v>
                </c:pt>
                <c:pt idx="6355">
                  <c:v>0.80277989026535757</c:v>
                </c:pt>
                <c:pt idx="6356">
                  <c:v>0.81022832525411648</c:v>
                </c:pt>
                <c:pt idx="6357">
                  <c:v>0.83880839476517632</c:v>
                </c:pt>
                <c:pt idx="6358">
                  <c:v>0.80492567752611854</c:v>
                </c:pt>
                <c:pt idx="6359">
                  <c:v>0.80753009163557532</c:v>
                </c:pt>
                <c:pt idx="6360">
                  <c:v>0.89256712207068511</c:v>
                </c:pt>
                <c:pt idx="6361">
                  <c:v>0.78368102418912666</c:v>
                </c:pt>
                <c:pt idx="6362">
                  <c:v>0.80961330297496337</c:v>
                </c:pt>
                <c:pt idx="6363">
                  <c:v>0.88433377805091384</c:v>
                </c:pt>
                <c:pt idx="6364">
                  <c:v>0.80531706444940221</c:v>
                </c:pt>
                <c:pt idx="6365">
                  <c:v>0.88918999397233089</c:v>
                </c:pt>
                <c:pt idx="6366">
                  <c:v>0.81247643212760357</c:v>
                </c:pt>
                <c:pt idx="6367">
                  <c:v>0.8263680421717019</c:v>
                </c:pt>
                <c:pt idx="6368">
                  <c:v>0.82030374644599047</c:v>
                </c:pt>
                <c:pt idx="6369">
                  <c:v>0.73995852512277038</c:v>
                </c:pt>
                <c:pt idx="6370">
                  <c:v>0.52250803623592779</c:v>
                </c:pt>
                <c:pt idx="6371">
                  <c:v>0.73615918549520143</c:v>
                </c:pt>
                <c:pt idx="6372">
                  <c:v>0.8025594314370722</c:v>
                </c:pt>
                <c:pt idx="6373">
                  <c:v>0.84651588508150255</c:v>
                </c:pt>
                <c:pt idx="6374">
                  <c:v>0.8405688503780846</c:v>
                </c:pt>
                <c:pt idx="6375">
                  <c:v>0.86826434472869585</c:v>
                </c:pt>
                <c:pt idx="6376">
                  <c:v>0.80428018959193215</c:v>
                </c:pt>
                <c:pt idx="6377">
                  <c:v>0.88409368162187396</c:v>
                </c:pt>
                <c:pt idx="6378">
                  <c:v>0.80195892603110497</c:v>
                </c:pt>
                <c:pt idx="6379">
                  <c:v>0.87987025108663386</c:v>
                </c:pt>
                <c:pt idx="6380">
                  <c:v>0.80268854647139365</c:v>
                </c:pt>
                <c:pt idx="6381">
                  <c:v>0.81886000235729495</c:v>
                </c:pt>
                <c:pt idx="6382">
                  <c:v>0.71670188486511099</c:v>
                </c:pt>
                <c:pt idx="6383">
                  <c:v>0.38258512730120681</c:v>
                </c:pt>
                <c:pt idx="6384">
                  <c:v>0.67812181956111239</c:v>
                </c:pt>
                <c:pt idx="6385">
                  <c:v>0.79910073855164065</c:v>
                </c:pt>
                <c:pt idx="6386">
                  <c:v>0.76434198856828217</c:v>
                </c:pt>
                <c:pt idx="6387">
                  <c:v>0.5447511499487443</c:v>
                </c:pt>
                <c:pt idx="6388">
                  <c:v>0.64861771619472419</c:v>
                </c:pt>
                <c:pt idx="6389">
                  <c:v>0.81079856246284554</c:v>
                </c:pt>
                <c:pt idx="6390">
                  <c:v>0.81468921353804824</c:v>
                </c:pt>
                <c:pt idx="6391">
                  <c:v>0.87890615414091833</c:v>
                </c:pt>
                <c:pt idx="6392">
                  <c:v>0.79984873747594198</c:v>
                </c:pt>
                <c:pt idx="6393">
                  <c:v>0.89740921967367782</c:v>
                </c:pt>
                <c:pt idx="6394">
                  <c:v>0.9174823455469725</c:v>
                </c:pt>
                <c:pt idx="6395">
                  <c:v>0.80672758168541236</c:v>
                </c:pt>
                <c:pt idx="6396">
                  <c:v>0.90787872810402337</c:v>
                </c:pt>
                <c:pt idx="6397">
                  <c:v>0.84238665525820011</c:v>
                </c:pt>
                <c:pt idx="6398">
                  <c:v>0.91902180912509135</c:v>
                </c:pt>
                <c:pt idx="6399">
                  <c:v>0.84240858097412563</c:v>
                </c:pt>
                <c:pt idx="6400">
                  <c:v>0.88812387909942059</c:v>
                </c:pt>
                <c:pt idx="6401">
                  <c:v>0.89821800914620942</c:v>
                </c:pt>
                <c:pt idx="6402">
                  <c:v>0.79996853988807104</c:v>
                </c:pt>
                <c:pt idx="6403">
                  <c:v>0.94630472826350598</c:v>
                </c:pt>
                <c:pt idx="6404">
                  <c:v>0.8837717638387339</c:v>
                </c:pt>
                <c:pt idx="6405">
                  <c:v>0.84498408623595045</c:v>
                </c:pt>
                <c:pt idx="6406">
                  <c:v>0.76092187498288921</c:v>
                </c:pt>
                <c:pt idx="6407">
                  <c:v>0.66269277148881356</c:v>
                </c:pt>
                <c:pt idx="6408">
                  <c:v>0.81698447648118622</c:v>
                </c:pt>
                <c:pt idx="6409">
                  <c:v>0.79059555686071326</c:v>
                </c:pt>
                <c:pt idx="6410">
                  <c:v>0.82954306211580386</c:v>
                </c:pt>
                <c:pt idx="6411">
                  <c:v>0.86359219389934527</c:v>
                </c:pt>
                <c:pt idx="6412">
                  <c:v>0.77496636736289837</c:v>
                </c:pt>
                <c:pt idx="6413">
                  <c:v>0.79568615962760103</c:v>
                </c:pt>
                <c:pt idx="6414">
                  <c:v>0.82765889990843311</c:v>
                </c:pt>
                <c:pt idx="6415">
                  <c:v>0.83052374892260594</c:v>
                </c:pt>
                <c:pt idx="6416">
                  <c:v>0.87506266402320165</c:v>
                </c:pt>
                <c:pt idx="6417">
                  <c:v>0.79986243889996178</c:v>
                </c:pt>
                <c:pt idx="6418">
                  <c:v>0.86969379023631521</c:v>
                </c:pt>
                <c:pt idx="6419">
                  <c:v>0.82432855432976093</c:v>
                </c:pt>
                <c:pt idx="6420">
                  <c:v>0.82576964134219843</c:v>
                </c:pt>
                <c:pt idx="6421">
                  <c:v>0.77285203687556847</c:v>
                </c:pt>
                <c:pt idx="6422">
                  <c:v>0.79784670462759366</c:v>
                </c:pt>
                <c:pt idx="6423">
                  <c:v>0.78915059357084327</c:v>
                </c:pt>
                <c:pt idx="6424">
                  <c:v>0.82979623425251992</c:v>
                </c:pt>
                <c:pt idx="6425">
                  <c:v>0.78055121918312054</c:v>
                </c:pt>
                <c:pt idx="6426">
                  <c:v>0.83034638876449929</c:v>
                </c:pt>
                <c:pt idx="6427">
                  <c:v>0.82163383684337365</c:v>
                </c:pt>
                <c:pt idx="6428">
                  <c:v>0.8017908844493955</c:v>
                </c:pt>
                <c:pt idx="6429">
                  <c:v>0.81814079337553425</c:v>
                </c:pt>
                <c:pt idx="6430">
                  <c:v>0.82299222993724364</c:v>
                </c:pt>
                <c:pt idx="6431">
                  <c:v>0.81326412517827751</c:v>
                </c:pt>
                <c:pt idx="6432">
                  <c:v>0.81137140342320568</c:v>
                </c:pt>
                <c:pt idx="6433">
                  <c:v>0.74103730937810064</c:v>
                </c:pt>
                <c:pt idx="6434">
                  <c:v>0.83001809893119993</c:v>
                </c:pt>
                <c:pt idx="6435">
                  <c:v>0.78331813630648661</c:v>
                </c:pt>
                <c:pt idx="6436">
                  <c:v>0.77305876841940668</c:v>
                </c:pt>
                <c:pt idx="6437">
                  <c:v>0.8139601126893502</c:v>
                </c:pt>
                <c:pt idx="6438">
                  <c:v>0.88235586075849837</c:v>
                </c:pt>
                <c:pt idx="6439">
                  <c:v>0.80508261500058542</c:v>
                </c:pt>
                <c:pt idx="6440">
                  <c:v>0.82069292520608395</c:v>
                </c:pt>
                <c:pt idx="6441">
                  <c:v>0.87244524474627494</c:v>
                </c:pt>
                <c:pt idx="6442">
                  <c:v>0.85994239111551052</c:v>
                </c:pt>
                <c:pt idx="6443">
                  <c:v>0.79575754114494279</c:v>
                </c:pt>
                <c:pt idx="6444">
                  <c:v>0.85423782737870124</c:v>
                </c:pt>
                <c:pt idx="6445">
                  <c:v>0.85209340328183447</c:v>
                </c:pt>
                <c:pt idx="6446">
                  <c:v>0.82307936999229636</c:v>
                </c:pt>
                <c:pt idx="6447">
                  <c:v>0.82696142636076897</c:v>
                </c:pt>
                <c:pt idx="6448">
                  <c:v>0.93135367231521504</c:v>
                </c:pt>
                <c:pt idx="6449">
                  <c:v>0.79534478615711601</c:v>
                </c:pt>
                <c:pt idx="6450">
                  <c:v>0.85371203390594463</c:v>
                </c:pt>
                <c:pt idx="6451">
                  <c:v>0.91591269425679733</c:v>
                </c:pt>
                <c:pt idx="6452">
                  <c:v>0.77818495542166999</c:v>
                </c:pt>
                <c:pt idx="6453">
                  <c:v>0.9507662123261259</c:v>
                </c:pt>
                <c:pt idx="6454">
                  <c:v>0.90557435710806466</c:v>
                </c:pt>
                <c:pt idx="6455">
                  <c:v>0.85937060783552754</c:v>
                </c:pt>
                <c:pt idx="6456">
                  <c:v>0.89209601323190046</c:v>
                </c:pt>
                <c:pt idx="6457">
                  <c:v>0.87795883764750637</c:v>
                </c:pt>
                <c:pt idx="6458">
                  <c:v>0.9203421112980491</c:v>
                </c:pt>
                <c:pt idx="6459">
                  <c:v>0.81006993275293537</c:v>
                </c:pt>
                <c:pt idx="6460">
                  <c:v>0.91962833366329055</c:v>
                </c:pt>
                <c:pt idx="6461">
                  <c:v>0.86460420822878614</c:v>
                </c:pt>
                <c:pt idx="6462">
                  <c:v>0.90469004547794485</c:v>
                </c:pt>
                <c:pt idx="6463">
                  <c:v>0.83168108407725616</c:v>
                </c:pt>
                <c:pt idx="6464">
                  <c:v>0.95056325982873846</c:v>
                </c:pt>
                <c:pt idx="6465">
                  <c:v>0.82803795865160956</c:v>
                </c:pt>
                <c:pt idx="6466">
                  <c:v>0.90370540577275849</c:v>
                </c:pt>
                <c:pt idx="6467">
                  <c:v>0.88783301635087708</c:v>
                </c:pt>
                <c:pt idx="6468">
                  <c:v>0.92477288816287539</c:v>
                </c:pt>
                <c:pt idx="6469">
                  <c:v>0.75480351740568585</c:v>
                </c:pt>
                <c:pt idx="6470">
                  <c:v>0.9571993598884192</c:v>
                </c:pt>
                <c:pt idx="6471">
                  <c:v>0.84652643822846074</c:v>
                </c:pt>
                <c:pt idx="6472">
                  <c:v>0.92130231273647833</c:v>
                </c:pt>
                <c:pt idx="6473">
                  <c:v>0.86891875891924375</c:v>
                </c:pt>
                <c:pt idx="6474">
                  <c:v>0.92847948101912059</c:v>
                </c:pt>
                <c:pt idx="6475">
                  <c:v>0.91693312305885222</c:v>
                </c:pt>
                <c:pt idx="6476">
                  <c:v>0.91718479929523089</c:v>
                </c:pt>
                <c:pt idx="6477">
                  <c:v>0.89990644243606999</c:v>
                </c:pt>
                <c:pt idx="6478">
                  <c:v>0.96172162166365827</c:v>
                </c:pt>
                <c:pt idx="6479">
                  <c:v>0.86547115479384662</c:v>
                </c:pt>
                <c:pt idx="6480">
                  <c:v>0.90456482595956211</c:v>
                </c:pt>
                <c:pt idx="6481">
                  <c:v>0.91670725838174372</c:v>
                </c:pt>
                <c:pt idx="6482">
                  <c:v>0.91947194057415549</c:v>
                </c:pt>
                <c:pt idx="6483">
                  <c:v>0.95077666274655825</c:v>
                </c:pt>
                <c:pt idx="6484">
                  <c:v>0.87992347750247246</c:v>
                </c:pt>
                <c:pt idx="6485">
                  <c:v>0.97527632481186965</c:v>
                </c:pt>
                <c:pt idx="6486">
                  <c:v>0.90504627568862162</c:v>
                </c:pt>
                <c:pt idx="6487">
                  <c:v>0.88253860486412083</c:v>
                </c:pt>
                <c:pt idx="6488">
                  <c:v>0.95121541516310015</c:v>
                </c:pt>
                <c:pt idx="6489">
                  <c:v>0.89927283878037301</c:v>
                </c:pt>
                <c:pt idx="6490">
                  <c:v>0.97524219353947494</c:v>
                </c:pt>
                <c:pt idx="6491">
                  <c:v>0.88092450091579888</c:v>
                </c:pt>
                <c:pt idx="6492">
                  <c:v>0.96020476320926529</c:v>
                </c:pt>
                <c:pt idx="6493">
                  <c:v>0.78554849991199449</c:v>
                </c:pt>
                <c:pt idx="6494">
                  <c:v>0.77853762413360683</c:v>
                </c:pt>
                <c:pt idx="6495">
                  <c:v>0.85182426135200129</c:v>
                </c:pt>
                <c:pt idx="6496">
                  <c:v>0.62806237374898199</c:v>
                </c:pt>
                <c:pt idx="6497">
                  <c:v>0.76463961934358626</c:v>
                </c:pt>
                <c:pt idx="6498">
                  <c:v>0.68200237212501247</c:v>
                </c:pt>
                <c:pt idx="6499">
                  <c:v>0.81659656535728431</c:v>
                </c:pt>
                <c:pt idx="6500">
                  <c:v>0.86477815542359793</c:v>
                </c:pt>
                <c:pt idx="6501">
                  <c:v>0.73582394719014121</c:v>
                </c:pt>
                <c:pt idx="6502">
                  <c:v>0.7158327691211146</c:v>
                </c:pt>
                <c:pt idx="6503">
                  <c:v>0.6128643215440045</c:v>
                </c:pt>
                <c:pt idx="6504">
                  <c:v>0.83522130807626649</c:v>
                </c:pt>
                <c:pt idx="6505">
                  <c:v>0.73849327770354067</c:v>
                </c:pt>
                <c:pt idx="6506">
                  <c:v>0.58788273538567304</c:v>
                </c:pt>
                <c:pt idx="6507">
                  <c:v>0.52648604853180914</c:v>
                </c:pt>
                <c:pt idx="6508">
                  <c:v>0.72707274747408046</c:v>
                </c:pt>
                <c:pt idx="6509">
                  <c:v>0.70222322667038017</c:v>
                </c:pt>
                <c:pt idx="6510">
                  <c:v>0.54829153860140345</c:v>
                </c:pt>
                <c:pt idx="6511">
                  <c:v>0.82354978644527543</c:v>
                </c:pt>
                <c:pt idx="6512">
                  <c:v>0.61089511591955192</c:v>
                </c:pt>
                <c:pt idx="6513">
                  <c:v>0.62059406289963592</c:v>
                </c:pt>
                <c:pt idx="6514">
                  <c:v>0.59203449498181415</c:v>
                </c:pt>
                <c:pt idx="6515">
                  <c:v>0.61632849387823896</c:v>
                </c:pt>
                <c:pt idx="6516">
                  <c:v>0.72314702639246831</c:v>
                </c:pt>
                <c:pt idx="6517">
                  <c:v>0.59352746198189088</c:v>
                </c:pt>
                <c:pt idx="6518">
                  <c:v>0.54304430413895322</c:v>
                </c:pt>
                <c:pt idx="6519">
                  <c:v>0.86322249562817788</c:v>
                </c:pt>
                <c:pt idx="6520">
                  <c:v>0.72743526222984822</c:v>
                </c:pt>
                <c:pt idx="6521">
                  <c:v>0.64988154322467317</c:v>
                </c:pt>
                <c:pt idx="6522">
                  <c:v>0.73615563973773701</c:v>
                </c:pt>
                <c:pt idx="6523">
                  <c:v>0.52993825095734248</c:v>
                </c:pt>
                <c:pt idx="6524">
                  <c:v>0.6736089429583374</c:v>
                </c:pt>
                <c:pt idx="6525">
                  <c:v>0.73709827808373951</c:v>
                </c:pt>
                <c:pt idx="6526">
                  <c:v>0.69976502864441958</c:v>
                </c:pt>
                <c:pt idx="6527">
                  <c:v>0.64899622719381445</c:v>
                </c:pt>
                <c:pt idx="6528">
                  <c:v>0.89129425242433558</c:v>
                </c:pt>
                <c:pt idx="6529">
                  <c:v>0.69884057329211757</c:v>
                </c:pt>
                <c:pt idx="6530">
                  <c:v>0.75782169818000611</c:v>
                </c:pt>
                <c:pt idx="6531">
                  <c:v>0.78041727623208013</c:v>
                </c:pt>
                <c:pt idx="6532">
                  <c:v>0.77370809861828449</c:v>
                </c:pt>
                <c:pt idx="6533">
                  <c:v>0.61178160339848775</c:v>
                </c:pt>
                <c:pt idx="6534">
                  <c:v>0.58338127747605617</c:v>
                </c:pt>
                <c:pt idx="6535">
                  <c:v>0.81901783597894329</c:v>
                </c:pt>
                <c:pt idx="6536">
                  <c:v>0.74356741197041964</c:v>
                </c:pt>
                <c:pt idx="6537">
                  <c:v>0.91950582280030291</c:v>
                </c:pt>
                <c:pt idx="6538">
                  <c:v>0.87212580901442516</c:v>
                </c:pt>
                <c:pt idx="6539">
                  <c:v>0.69260626228253741</c:v>
                </c:pt>
                <c:pt idx="6540">
                  <c:v>0.84834283967764113</c:v>
                </c:pt>
                <c:pt idx="6541">
                  <c:v>0.88734405335988198</c:v>
                </c:pt>
                <c:pt idx="6542">
                  <c:v>0.82271179491858526</c:v>
                </c:pt>
                <c:pt idx="6543">
                  <c:v>0.75245989292799154</c:v>
                </c:pt>
                <c:pt idx="6544">
                  <c:v>0.76128388368598521</c:v>
                </c:pt>
                <c:pt idx="6545">
                  <c:v>0.67556110578589401</c:v>
                </c:pt>
                <c:pt idx="6546">
                  <c:v>0.86046172459805537</c:v>
                </c:pt>
                <c:pt idx="6547">
                  <c:v>0.94700188660221574</c:v>
                </c:pt>
                <c:pt idx="6548">
                  <c:v>0.78971211325022839</c:v>
                </c:pt>
                <c:pt idx="6549">
                  <c:v>0.78420376926881841</c:v>
                </c:pt>
                <c:pt idx="6550">
                  <c:v>0.72636048398796882</c:v>
                </c:pt>
                <c:pt idx="6551">
                  <c:v>0.95834419100830937</c:v>
                </c:pt>
                <c:pt idx="6552">
                  <c:v>0.91541520327664572</c:v>
                </c:pt>
                <c:pt idx="6553">
                  <c:v>0.92315876593786528</c:v>
                </c:pt>
                <c:pt idx="6554">
                  <c:v>0.6581038303427541</c:v>
                </c:pt>
                <c:pt idx="6555">
                  <c:v>0.93583225434960782</c:v>
                </c:pt>
                <c:pt idx="6556">
                  <c:v>0.81937852514002696</c:v>
                </c:pt>
                <c:pt idx="6557">
                  <c:v>0.76904636819260608</c:v>
                </c:pt>
                <c:pt idx="6558">
                  <c:v>0.78098641417390213</c:v>
                </c:pt>
                <c:pt idx="6559">
                  <c:v>0.90235971716504604</c:v>
                </c:pt>
                <c:pt idx="6560">
                  <c:v>0.77130481191764177</c:v>
                </c:pt>
                <c:pt idx="6561">
                  <c:v>0.70251686790387957</c:v>
                </c:pt>
                <c:pt idx="6562">
                  <c:v>0.75028055675580096</c:v>
                </c:pt>
                <c:pt idx="6563">
                  <c:v>0.93413301995410414</c:v>
                </c:pt>
                <c:pt idx="6564">
                  <c:v>0.89846234726778396</c:v>
                </c:pt>
                <c:pt idx="6565">
                  <c:v>0.95703535053206834</c:v>
                </c:pt>
                <c:pt idx="6566">
                  <c:v>0.90171521996236592</c:v>
                </c:pt>
                <c:pt idx="6567">
                  <c:v>0.88254019189951027</c:v>
                </c:pt>
                <c:pt idx="6568">
                  <c:v>0.72166855760037685</c:v>
                </c:pt>
                <c:pt idx="6569">
                  <c:v>0.84681313191367336</c:v>
                </c:pt>
                <c:pt idx="6570">
                  <c:v>0.68022725496360059</c:v>
                </c:pt>
                <c:pt idx="6571">
                  <c:v>0.73444551674685576</c:v>
                </c:pt>
                <c:pt idx="6572">
                  <c:v>0.73460780012535565</c:v>
                </c:pt>
                <c:pt idx="6573">
                  <c:v>0.80256094266538103</c:v>
                </c:pt>
                <c:pt idx="6574">
                  <c:v>0.71354785017941047</c:v>
                </c:pt>
                <c:pt idx="6575">
                  <c:v>0.72752598196523965</c:v>
                </c:pt>
                <c:pt idx="6576">
                  <c:v>0.8027760728516663</c:v>
                </c:pt>
                <c:pt idx="6577">
                  <c:v>0.9182002064938265</c:v>
                </c:pt>
                <c:pt idx="6578">
                  <c:v>0.86254921516441718</c:v>
                </c:pt>
                <c:pt idx="6579">
                  <c:v>0.82283348032659831</c:v>
                </c:pt>
                <c:pt idx="6580">
                  <c:v>0.84092731469605231</c:v>
                </c:pt>
                <c:pt idx="6581">
                  <c:v>0.81894175351142307</c:v>
                </c:pt>
                <c:pt idx="6582">
                  <c:v>0.76460109269556309</c:v>
                </c:pt>
                <c:pt idx="6583">
                  <c:v>0.57982947829870046</c:v>
                </c:pt>
                <c:pt idx="6584">
                  <c:v>0.77378655310393207</c:v>
                </c:pt>
                <c:pt idx="6585">
                  <c:v>0.70478216871608101</c:v>
                </c:pt>
                <c:pt idx="6586">
                  <c:v>0.68538714690759306</c:v>
                </c:pt>
                <c:pt idx="6587">
                  <c:v>0.91516959606467674</c:v>
                </c:pt>
                <c:pt idx="6588">
                  <c:v>0.84304777492045146</c:v>
                </c:pt>
                <c:pt idx="6589">
                  <c:v>0.6448946458642868</c:v>
                </c:pt>
                <c:pt idx="6590">
                  <c:v>0.69140035374634923</c:v>
                </c:pt>
                <c:pt idx="6591">
                  <c:v>0.78395386880051787</c:v>
                </c:pt>
                <c:pt idx="6592">
                  <c:v>0.78616770790177215</c:v>
                </c:pt>
                <c:pt idx="6593">
                  <c:v>0.90225598466538703</c:v>
                </c:pt>
                <c:pt idx="6594">
                  <c:v>0.9054650624107462</c:v>
                </c:pt>
                <c:pt idx="6595">
                  <c:v>0.72625302948424697</c:v>
                </c:pt>
                <c:pt idx="6596">
                  <c:v>0.6626826482798347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D7-4966-9211-A7A6C6A3CC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9893824"/>
        <c:axId val="419891328"/>
      </c:scatterChart>
      <c:valAx>
        <c:axId val="419893824"/>
        <c:scaling>
          <c:orientation val="minMax"/>
          <c:max val="1000"/>
          <c:min val="3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 err="1"/>
                  <a:t>Wavelenght</a:t>
                </a:r>
                <a:r>
                  <a:rPr lang="fr-BE" dirty="0"/>
                  <a:t> (nm)</a:t>
                </a:r>
              </a:p>
            </c:rich>
          </c:tx>
          <c:layout>
            <c:manualLayout>
              <c:xMode val="edge"/>
              <c:yMode val="edge"/>
              <c:x val="0.45806455938697316"/>
              <c:y val="0.8889249999999999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419891328"/>
        <c:crosses val="autoZero"/>
        <c:crossBetween val="midCat"/>
      </c:valAx>
      <c:valAx>
        <c:axId val="419891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/>
                  <a:t>Relative </a:t>
                </a:r>
                <a:r>
                  <a:rPr lang="fr-BE" dirty="0" err="1"/>
                  <a:t>Transmitance</a:t>
                </a:r>
                <a:endParaRPr lang="fr-BE" dirty="0"/>
              </a:p>
            </c:rich>
          </c:tx>
          <c:layout>
            <c:manualLayout>
              <c:xMode val="edge"/>
              <c:yMode val="edge"/>
              <c:x val="3.6231884057971015E-3"/>
              <c:y val="0.354923933741759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4198938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'Fluo conc'!$N$1</c:f>
              <c:strCache>
                <c:ptCount val="1"/>
                <c:pt idx="0">
                  <c:v>Thalassiosira pseudonana 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conc'!$N$2:$N$152</c:f>
              <c:numCache>
                <c:formatCode>General</c:formatCode>
                <c:ptCount val="151"/>
                <c:pt idx="0">
                  <c:v>1.0344827586206896E-2</c:v>
                </c:pt>
                <c:pt idx="1">
                  <c:v>1.3793103448275862E-2</c:v>
                </c:pt>
                <c:pt idx="2">
                  <c:v>1.0344827586206896E-2</c:v>
                </c:pt>
                <c:pt idx="3">
                  <c:v>1.0344827586206896E-2</c:v>
                </c:pt>
                <c:pt idx="4">
                  <c:v>1.0344827586206896E-2</c:v>
                </c:pt>
                <c:pt idx="5">
                  <c:v>1.0344827586206896E-2</c:v>
                </c:pt>
                <c:pt idx="6">
                  <c:v>6.8965517241379309E-3</c:v>
                </c:pt>
                <c:pt idx="7">
                  <c:v>1.0344827586206896E-2</c:v>
                </c:pt>
                <c:pt idx="8">
                  <c:v>6.8965517241379309E-3</c:v>
                </c:pt>
                <c:pt idx="9">
                  <c:v>3.4482758620689655E-3</c:v>
                </c:pt>
                <c:pt idx="10">
                  <c:v>6.8965517241379309E-3</c:v>
                </c:pt>
                <c:pt idx="11">
                  <c:v>1.0344827586206896E-2</c:v>
                </c:pt>
                <c:pt idx="12">
                  <c:v>6.8965517241379309E-3</c:v>
                </c:pt>
                <c:pt idx="13">
                  <c:v>6.8965517241379309E-3</c:v>
                </c:pt>
                <c:pt idx="14">
                  <c:v>1.0344827586206896E-2</c:v>
                </c:pt>
                <c:pt idx="15">
                  <c:v>1.3793103448275862E-2</c:v>
                </c:pt>
                <c:pt idx="16">
                  <c:v>1.0344827586206896E-2</c:v>
                </c:pt>
                <c:pt idx="17">
                  <c:v>1.0344827586206896E-2</c:v>
                </c:pt>
                <c:pt idx="18">
                  <c:v>1.7241379310344827E-2</c:v>
                </c:pt>
                <c:pt idx="19">
                  <c:v>1.0344827586206896E-2</c:v>
                </c:pt>
                <c:pt idx="20">
                  <c:v>1.3793103448275862E-2</c:v>
                </c:pt>
                <c:pt idx="21">
                  <c:v>2.0689655172413793E-2</c:v>
                </c:pt>
                <c:pt idx="22">
                  <c:v>2.0689655172413793E-2</c:v>
                </c:pt>
                <c:pt idx="23">
                  <c:v>2.0689655172413793E-2</c:v>
                </c:pt>
                <c:pt idx="24">
                  <c:v>2.4137931034482758E-2</c:v>
                </c:pt>
                <c:pt idx="25">
                  <c:v>2.7586206896551724E-2</c:v>
                </c:pt>
                <c:pt idx="26">
                  <c:v>3.1034482758620689E-2</c:v>
                </c:pt>
                <c:pt idx="27">
                  <c:v>4.8275862068965517E-2</c:v>
                </c:pt>
                <c:pt idx="28">
                  <c:v>6.5517241379310351E-2</c:v>
                </c:pt>
                <c:pt idx="29">
                  <c:v>8.9655172413793102E-2</c:v>
                </c:pt>
                <c:pt idx="30">
                  <c:v>0.1310344827586207</c:v>
                </c:pt>
                <c:pt idx="31">
                  <c:v>0.1793103448275862</c:v>
                </c:pt>
                <c:pt idx="32">
                  <c:v>0.24482758620689654</c:v>
                </c:pt>
                <c:pt idx="33">
                  <c:v>0.30344827586206896</c:v>
                </c:pt>
                <c:pt idx="34">
                  <c:v>0.43448275862068964</c:v>
                </c:pt>
                <c:pt idx="35">
                  <c:v>0.53103448275862064</c:v>
                </c:pt>
                <c:pt idx="36">
                  <c:v>0.62413793103448278</c:v>
                </c:pt>
                <c:pt idx="37">
                  <c:v>0.75862068965517238</c:v>
                </c:pt>
                <c:pt idx="38">
                  <c:v>0.88620689655172413</c:v>
                </c:pt>
                <c:pt idx="39">
                  <c:v>0.94137931034482758</c:v>
                </c:pt>
                <c:pt idx="40">
                  <c:v>1.0206896551724138</c:v>
                </c:pt>
                <c:pt idx="41">
                  <c:v>1.0172413793103448</c:v>
                </c:pt>
                <c:pt idx="42">
                  <c:v>1</c:v>
                </c:pt>
                <c:pt idx="43">
                  <c:v>0.94482758620689655</c:v>
                </c:pt>
                <c:pt idx="44">
                  <c:v>0.85862068965517246</c:v>
                </c:pt>
                <c:pt idx="45">
                  <c:v>0.72068965517241379</c:v>
                </c:pt>
                <c:pt idx="46">
                  <c:v>0.6</c:v>
                </c:pt>
                <c:pt idx="47">
                  <c:v>0.54482758620689653</c:v>
                </c:pt>
                <c:pt idx="48">
                  <c:v>0.41724137931034483</c:v>
                </c:pt>
                <c:pt idx="49">
                  <c:v>0.36896551724137933</c:v>
                </c:pt>
                <c:pt idx="50">
                  <c:v>0.30689655172413793</c:v>
                </c:pt>
                <c:pt idx="51">
                  <c:v>0.26551724137931032</c:v>
                </c:pt>
                <c:pt idx="52">
                  <c:v>0.23103448275862068</c:v>
                </c:pt>
                <c:pt idx="53">
                  <c:v>0.20689655172413793</c:v>
                </c:pt>
                <c:pt idx="54">
                  <c:v>0.17241379310344829</c:v>
                </c:pt>
                <c:pt idx="55">
                  <c:v>0.1793103448275862</c:v>
                </c:pt>
                <c:pt idx="56">
                  <c:v>0.16206896551724137</c:v>
                </c:pt>
                <c:pt idx="57">
                  <c:v>0.15862068965517243</c:v>
                </c:pt>
                <c:pt idx="58">
                  <c:v>0.16206896551724137</c:v>
                </c:pt>
                <c:pt idx="59">
                  <c:v>0.16206896551724137</c:v>
                </c:pt>
                <c:pt idx="60">
                  <c:v>0.15517241379310345</c:v>
                </c:pt>
                <c:pt idx="61">
                  <c:v>0.14482758620689656</c:v>
                </c:pt>
                <c:pt idx="62">
                  <c:v>0.15862068965517243</c:v>
                </c:pt>
                <c:pt idx="63">
                  <c:v>0.14482758620689656</c:v>
                </c:pt>
                <c:pt idx="64">
                  <c:v>0.16551724137931034</c:v>
                </c:pt>
                <c:pt idx="65">
                  <c:v>0.16896551724137931</c:v>
                </c:pt>
                <c:pt idx="66">
                  <c:v>0.16551724137931034</c:v>
                </c:pt>
                <c:pt idx="67">
                  <c:v>0.17586206896551723</c:v>
                </c:pt>
                <c:pt idx="68">
                  <c:v>0.16896551724137931</c:v>
                </c:pt>
                <c:pt idx="69">
                  <c:v>0.17241379310344829</c:v>
                </c:pt>
                <c:pt idx="70">
                  <c:v>0.16206896551724137</c:v>
                </c:pt>
                <c:pt idx="71">
                  <c:v>0.15517241379310345</c:v>
                </c:pt>
                <c:pt idx="72">
                  <c:v>0.15172413793103448</c:v>
                </c:pt>
                <c:pt idx="73">
                  <c:v>0.14137931034482759</c:v>
                </c:pt>
                <c:pt idx="74">
                  <c:v>0.14827586206896551</c:v>
                </c:pt>
                <c:pt idx="75">
                  <c:v>0.1103448275862069</c:v>
                </c:pt>
                <c:pt idx="76">
                  <c:v>0.12758620689655173</c:v>
                </c:pt>
                <c:pt idx="77">
                  <c:v>0.1</c:v>
                </c:pt>
                <c:pt idx="78">
                  <c:v>9.6551724137931033E-2</c:v>
                </c:pt>
                <c:pt idx="79">
                  <c:v>7.586206896551724E-2</c:v>
                </c:pt>
                <c:pt idx="80">
                  <c:v>7.586206896551724E-2</c:v>
                </c:pt>
                <c:pt idx="81">
                  <c:v>6.5517241379310351E-2</c:v>
                </c:pt>
                <c:pt idx="82">
                  <c:v>5.8620689655172413E-2</c:v>
                </c:pt>
                <c:pt idx="83">
                  <c:v>5.5172413793103448E-2</c:v>
                </c:pt>
                <c:pt idx="84">
                  <c:v>5.1724137931034482E-2</c:v>
                </c:pt>
                <c:pt idx="85">
                  <c:v>6.2068965517241378E-2</c:v>
                </c:pt>
                <c:pt idx="86">
                  <c:v>2.7586206896551724E-2</c:v>
                </c:pt>
                <c:pt idx="87">
                  <c:v>2.4137931034482758E-2</c:v>
                </c:pt>
                <c:pt idx="88">
                  <c:v>3.1034482758620689E-2</c:v>
                </c:pt>
                <c:pt idx="89">
                  <c:v>4.4827586206896551E-2</c:v>
                </c:pt>
                <c:pt idx="90">
                  <c:v>4.1379310344827586E-2</c:v>
                </c:pt>
                <c:pt idx="91">
                  <c:v>1.3793103448275862E-2</c:v>
                </c:pt>
                <c:pt idx="92">
                  <c:v>1.3793103448275862E-2</c:v>
                </c:pt>
                <c:pt idx="93">
                  <c:v>2.7586206896551724E-2</c:v>
                </c:pt>
                <c:pt idx="94">
                  <c:v>3.4482758620689655E-3</c:v>
                </c:pt>
                <c:pt idx="95">
                  <c:v>1.7241379310344827E-2</c:v>
                </c:pt>
                <c:pt idx="96">
                  <c:v>3.793103448275862E-2</c:v>
                </c:pt>
                <c:pt idx="97">
                  <c:v>2.0689655172413793E-2</c:v>
                </c:pt>
                <c:pt idx="98">
                  <c:v>3.4482758620689655E-2</c:v>
                </c:pt>
                <c:pt idx="99">
                  <c:v>3.1034482758620689E-2</c:v>
                </c:pt>
                <c:pt idx="100">
                  <c:v>2.7586206896551724E-2</c:v>
                </c:pt>
                <c:pt idx="101">
                  <c:v>1.3793103448275862E-2</c:v>
                </c:pt>
                <c:pt idx="102">
                  <c:v>2.4137931034482758E-2</c:v>
                </c:pt>
                <c:pt idx="103">
                  <c:v>6.8965517241379309E-3</c:v>
                </c:pt>
                <c:pt idx="104">
                  <c:v>2.0689655172413793E-2</c:v>
                </c:pt>
                <c:pt idx="105">
                  <c:v>6.8965517241379309E-3</c:v>
                </c:pt>
                <c:pt idx="106">
                  <c:v>2.7586206896551724E-2</c:v>
                </c:pt>
                <c:pt idx="107">
                  <c:v>2.7586206896551724E-2</c:v>
                </c:pt>
                <c:pt idx="108">
                  <c:v>1.0344827586206896E-2</c:v>
                </c:pt>
                <c:pt idx="109">
                  <c:v>2.7586206896551724E-2</c:v>
                </c:pt>
                <c:pt idx="110">
                  <c:v>1.3793103448275862E-2</c:v>
                </c:pt>
                <c:pt idx="111">
                  <c:v>0</c:v>
                </c:pt>
                <c:pt idx="112">
                  <c:v>3.4482758620689655E-3</c:v>
                </c:pt>
                <c:pt idx="113">
                  <c:v>1.7241379310344827E-2</c:v>
                </c:pt>
                <c:pt idx="114">
                  <c:v>3.4482758620689655E-3</c:v>
                </c:pt>
                <c:pt idx="115">
                  <c:v>6.8965517241379309E-3</c:v>
                </c:pt>
                <c:pt idx="116">
                  <c:v>8.2758620689655171E-2</c:v>
                </c:pt>
                <c:pt idx="117">
                  <c:v>1.7241379310344827E-2</c:v>
                </c:pt>
                <c:pt idx="118">
                  <c:v>2.4137931034482758E-2</c:v>
                </c:pt>
                <c:pt idx="119">
                  <c:v>2.4137931034482758E-2</c:v>
                </c:pt>
                <c:pt idx="120">
                  <c:v>0</c:v>
                </c:pt>
                <c:pt idx="121">
                  <c:v>3.4482758620689655E-2</c:v>
                </c:pt>
                <c:pt idx="122">
                  <c:v>3.1034482758620689E-2</c:v>
                </c:pt>
                <c:pt idx="123">
                  <c:v>0</c:v>
                </c:pt>
                <c:pt idx="124">
                  <c:v>4.1379310344827586E-2</c:v>
                </c:pt>
                <c:pt idx="125">
                  <c:v>7.586206896551724E-2</c:v>
                </c:pt>
                <c:pt idx="126">
                  <c:v>0</c:v>
                </c:pt>
                <c:pt idx="127">
                  <c:v>0.2</c:v>
                </c:pt>
                <c:pt idx="128">
                  <c:v>0</c:v>
                </c:pt>
                <c:pt idx="129">
                  <c:v>0</c:v>
                </c:pt>
                <c:pt idx="130">
                  <c:v>0.2103448275862069</c:v>
                </c:pt>
                <c:pt idx="131">
                  <c:v>0.33793103448275863</c:v>
                </c:pt>
                <c:pt idx="132">
                  <c:v>0.24827586206896551</c:v>
                </c:pt>
                <c:pt idx="133">
                  <c:v>0.39655172413793105</c:v>
                </c:pt>
                <c:pt idx="134">
                  <c:v>0.23448275862068965</c:v>
                </c:pt>
                <c:pt idx="135">
                  <c:v>1.4103448275862069</c:v>
                </c:pt>
                <c:pt idx="136">
                  <c:v>0</c:v>
                </c:pt>
                <c:pt idx="137">
                  <c:v>1.3310344827586207</c:v>
                </c:pt>
                <c:pt idx="138">
                  <c:v>0</c:v>
                </c:pt>
                <c:pt idx="139">
                  <c:v>0</c:v>
                </c:pt>
                <c:pt idx="140">
                  <c:v>0.34482758620689657</c:v>
                </c:pt>
                <c:pt idx="141">
                  <c:v>0.14482758620689656</c:v>
                </c:pt>
                <c:pt idx="142">
                  <c:v>2.7827586206896551</c:v>
                </c:pt>
                <c:pt idx="143">
                  <c:v>2.7379310344827585</c:v>
                </c:pt>
                <c:pt idx="144">
                  <c:v>4.0551724137931036</c:v>
                </c:pt>
                <c:pt idx="145">
                  <c:v>1.2206896551724138</c:v>
                </c:pt>
                <c:pt idx="146">
                  <c:v>11.63103448275862</c:v>
                </c:pt>
                <c:pt idx="147">
                  <c:v>0</c:v>
                </c:pt>
                <c:pt idx="148">
                  <c:v>4.9448275862068964</c:v>
                </c:pt>
                <c:pt idx="149">
                  <c:v>0</c:v>
                </c:pt>
                <c:pt idx="150">
                  <c:v>5.3344827586206893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46-47E9-86F1-2C5541E9B57D}"/>
            </c:ext>
          </c:extLst>
        </c:ser>
        <c:ser>
          <c:idx val="1"/>
          <c:order val="1"/>
          <c:tx>
            <c:strRef>
              <c:f>'Fluo conc'!$O$1</c:f>
              <c:strCache>
                <c:ptCount val="1"/>
                <c:pt idx="0">
                  <c:v>Phaeodactylum tricornutum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conc'!$O$2:$O$152</c:f>
              <c:numCache>
                <c:formatCode>General</c:formatCode>
                <c:ptCount val="151"/>
                <c:pt idx="0">
                  <c:v>6.3184498736310025E-4</c:v>
                </c:pt>
                <c:pt idx="1">
                  <c:v>9.6882898062342038E-4</c:v>
                </c:pt>
                <c:pt idx="2">
                  <c:v>7.5821398483572034E-4</c:v>
                </c:pt>
                <c:pt idx="3">
                  <c:v>9.6882898062342038E-4</c:v>
                </c:pt>
                <c:pt idx="4">
                  <c:v>8.8458298230834032E-4</c:v>
                </c:pt>
                <c:pt idx="5">
                  <c:v>5.0547598989048015E-4</c:v>
                </c:pt>
                <c:pt idx="6">
                  <c:v>8.8458298230834032E-4</c:v>
                </c:pt>
                <c:pt idx="7">
                  <c:v>8.8458298230834032E-4</c:v>
                </c:pt>
                <c:pt idx="8">
                  <c:v>5.8972198820556022E-4</c:v>
                </c:pt>
                <c:pt idx="9">
                  <c:v>1.2636899747262005E-3</c:v>
                </c:pt>
                <c:pt idx="10">
                  <c:v>1.1794439764111204E-3</c:v>
                </c:pt>
                <c:pt idx="11">
                  <c:v>1.7270429654591406E-3</c:v>
                </c:pt>
                <c:pt idx="12">
                  <c:v>1.3900589721988206E-3</c:v>
                </c:pt>
                <c:pt idx="13">
                  <c:v>2.2746419545071608E-3</c:v>
                </c:pt>
                <c:pt idx="14">
                  <c:v>2.569502948609941E-3</c:v>
                </c:pt>
                <c:pt idx="15">
                  <c:v>2.7801179443976412E-3</c:v>
                </c:pt>
                <c:pt idx="16">
                  <c:v>3.4540859309182812E-3</c:v>
                </c:pt>
                <c:pt idx="17">
                  <c:v>4.6335299073294017E-3</c:v>
                </c:pt>
                <c:pt idx="18">
                  <c:v>5.9814658803706827E-3</c:v>
                </c:pt>
                <c:pt idx="19">
                  <c:v>6.444818871103623E-3</c:v>
                </c:pt>
                <c:pt idx="20">
                  <c:v>8.5930918281381628E-3</c:v>
                </c:pt>
                <c:pt idx="21">
                  <c:v>9.8989048020219038E-3</c:v>
                </c:pt>
                <c:pt idx="22">
                  <c:v>1.1541701769165965E-2</c:v>
                </c:pt>
                <c:pt idx="23">
                  <c:v>1.3437236731255265E-2</c:v>
                </c:pt>
                <c:pt idx="24">
                  <c:v>1.7059814658803706E-2</c:v>
                </c:pt>
                <c:pt idx="25">
                  <c:v>2.0893007582139848E-2</c:v>
                </c:pt>
                <c:pt idx="26">
                  <c:v>2.8980623420387531E-2</c:v>
                </c:pt>
                <c:pt idx="27">
                  <c:v>3.6183656276326873E-2</c:v>
                </c:pt>
                <c:pt idx="28">
                  <c:v>5.2527379949452398E-2</c:v>
                </c:pt>
                <c:pt idx="29">
                  <c:v>7.7127211457455769E-2</c:v>
                </c:pt>
                <c:pt idx="30">
                  <c:v>0.10320134793597305</c:v>
                </c:pt>
                <c:pt idx="31">
                  <c:v>0.14991575400168491</c:v>
                </c:pt>
                <c:pt idx="32">
                  <c:v>0.21840775063184498</c:v>
                </c:pt>
                <c:pt idx="33">
                  <c:v>0.27813816343723674</c:v>
                </c:pt>
                <c:pt idx="34">
                  <c:v>0.38972198820556025</c:v>
                </c:pt>
                <c:pt idx="35">
                  <c:v>0.493133951137321</c:v>
                </c:pt>
                <c:pt idx="36">
                  <c:v>0.58058129738837405</c:v>
                </c:pt>
                <c:pt idx="37">
                  <c:v>0.71415332771693341</c:v>
                </c:pt>
                <c:pt idx="38">
                  <c:v>0.82893850042122996</c:v>
                </c:pt>
                <c:pt idx="39">
                  <c:v>0.89490311710193771</c:v>
                </c:pt>
                <c:pt idx="40">
                  <c:v>0.96874473462510535</c:v>
                </c:pt>
                <c:pt idx="41">
                  <c:v>1.0019797809604043</c:v>
                </c:pt>
                <c:pt idx="42">
                  <c:v>1</c:v>
                </c:pt>
                <c:pt idx="43">
                  <c:v>0.96950294860994102</c:v>
                </c:pt>
                <c:pt idx="44">
                  <c:v>0.91769165964616684</c:v>
                </c:pt>
                <c:pt idx="45">
                  <c:v>0.84330244313395109</c:v>
                </c:pt>
                <c:pt idx="46">
                  <c:v>0.73736310025273799</c:v>
                </c:pt>
                <c:pt idx="47">
                  <c:v>0.67868576242628476</c:v>
                </c:pt>
                <c:pt idx="48">
                  <c:v>0.60185341196293174</c:v>
                </c:pt>
                <c:pt idx="49">
                  <c:v>0.53011794439764115</c:v>
                </c:pt>
                <c:pt idx="50">
                  <c:v>0.4927127211457456</c:v>
                </c:pt>
                <c:pt idx="51">
                  <c:v>0.46659646166807078</c:v>
                </c:pt>
                <c:pt idx="52">
                  <c:v>0.44245998315080032</c:v>
                </c:pt>
                <c:pt idx="53">
                  <c:v>0.43900589721988204</c:v>
                </c:pt>
                <c:pt idx="54">
                  <c:v>0.41305812973883743</c:v>
                </c:pt>
                <c:pt idx="55">
                  <c:v>0.38858466722830665</c:v>
                </c:pt>
                <c:pt idx="56">
                  <c:v>0.36971356360572871</c:v>
                </c:pt>
                <c:pt idx="57">
                  <c:v>0.35703454085930919</c:v>
                </c:pt>
                <c:pt idx="58">
                  <c:v>0.34014321819713561</c:v>
                </c:pt>
                <c:pt idx="59">
                  <c:v>0.32725358045492842</c:v>
                </c:pt>
                <c:pt idx="60">
                  <c:v>0.31718618365627632</c:v>
                </c:pt>
                <c:pt idx="61">
                  <c:v>0.29919966301600676</c:v>
                </c:pt>
                <c:pt idx="62">
                  <c:v>0.2868576242628475</c:v>
                </c:pt>
                <c:pt idx="63">
                  <c:v>0.28201347935973042</c:v>
                </c:pt>
                <c:pt idx="64">
                  <c:v>0.28032855939342882</c:v>
                </c:pt>
                <c:pt idx="65">
                  <c:v>0.27518955349620894</c:v>
                </c:pt>
                <c:pt idx="66">
                  <c:v>0.27017691659646165</c:v>
                </c:pt>
                <c:pt idx="67">
                  <c:v>0.26689132266217352</c:v>
                </c:pt>
                <c:pt idx="68">
                  <c:v>0.26086773378264533</c:v>
                </c:pt>
                <c:pt idx="69">
                  <c:v>0.25488626790227464</c:v>
                </c:pt>
                <c:pt idx="70">
                  <c:v>0.23976411120471777</c:v>
                </c:pt>
                <c:pt idx="71">
                  <c:v>0.23159224936815501</c:v>
                </c:pt>
                <c:pt idx="72">
                  <c:v>0.21743892165122156</c:v>
                </c:pt>
                <c:pt idx="73">
                  <c:v>0.20206402695871947</c:v>
                </c:pt>
                <c:pt idx="74">
                  <c:v>0.19629317607413649</c:v>
                </c:pt>
                <c:pt idx="75">
                  <c:v>0.18395113732097726</c:v>
                </c:pt>
                <c:pt idx="76">
                  <c:v>0.16613310867733783</c:v>
                </c:pt>
                <c:pt idx="77">
                  <c:v>0.16112047177759056</c:v>
                </c:pt>
                <c:pt idx="78">
                  <c:v>0.14254422914911541</c:v>
                </c:pt>
                <c:pt idx="79">
                  <c:v>0.1355939342881213</c:v>
                </c:pt>
                <c:pt idx="80">
                  <c:v>0.12396798652064027</c:v>
                </c:pt>
                <c:pt idx="81">
                  <c:v>0.10682392586352148</c:v>
                </c:pt>
                <c:pt idx="82">
                  <c:v>0.10286436394271273</c:v>
                </c:pt>
                <c:pt idx="83">
                  <c:v>9.3513058129738841E-2</c:v>
                </c:pt>
                <c:pt idx="84">
                  <c:v>8.1718618365627632E-2</c:v>
                </c:pt>
                <c:pt idx="85">
                  <c:v>7.9865206402695871E-2</c:v>
                </c:pt>
                <c:pt idx="86">
                  <c:v>6.8660488626790223E-2</c:v>
                </c:pt>
                <c:pt idx="87">
                  <c:v>6.2089300758213985E-2</c:v>
                </c:pt>
                <c:pt idx="88">
                  <c:v>5.501263689974726E-2</c:v>
                </c:pt>
                <c:pt idx="89">
                  <c:v>5.0505475989890483E-2</c:v>
                </c:pt>
                <c:pt idx="90">
                  <c:v>4.68407750631845E-2</c:v>
                </c:pt>
                <c:pt idx="91">
                  <c:v>4.5282224094355519E-2</c:v>
                </c:pt>
                <c:pt idx="92">
                  <c:v>3.9764111204717775E-2</c:v>
                </c:pt>
                <c:pt idx="93">
                  <c:v>4.0817186183656276E-2</c:v>
                </c:pt>
                <c:pt idx="94">
                  <c:v>3.4077506318449871E-2</c:v>
                </c:pt>
                <c:pt idx="95">
                  <c:v>3.218197135636057E-2</c:v>
                </c:pt>
                <c:pt idx="96">
                  <c:v>3.289806234203875E-2</c:v>
                </c:pt>
                <c:pt idx="97">
                  <c:v>2.851727042965459E-2</c:v>
                </c:pt>
                <c:pt idx="98">
                  <c:v>2.8812131423757371E-2</c:v>
                </c:pt>
                <c:pt idx="99">
                  <c:v>2.737994945240101E-2</c:v>
                </c:pt>
                <c:pt idx="100">
                  <c:v>2.780117944397641E-2</c:v>
                </c:pt>
                <c:pt idx="101">
                  <c:v>2.367312552653749E-2</c:v>
                </c:pt>
                <c:pt idx="102">
                  <c:v>2.4726200505475991E-2</c:v>
                </c:pt>
                <c:pt idx="103">
                  <c:v>2.4641954507160911E-2</c:v>
                </c:pt>
                <c:pt idx="104">
                  <c:v>2.1356360572872789E-2</c:v>
                </c:pt>
                <c:pt idx="105">
                  <c:v>2.287278854254423E-2</c:v>
                </c:pt>
                <c:pt idx="106">
                  <c:v>2.337826453243471E-2</c:v>
                </c:pt>
                <c:pt idx="107">
                  <c:v>2.1187868576242629E-2</c:v>
                </c:pt>
                <c:pt idx="108">
                  <c:v>1.9165964616680707E-2</c:v>
                </c:pt>
                <c:pt idx="109">
                  <c:v>1.7228306655433866E-2</c:v>
                </c:pt>
                <c:pt idx="110">
                  <c:v>1.8913226621735467E-2</c:v>
                </c:pt>
                <c:pt idx="111">
                  <c:v>1.8997472620050547E-2</c:v>
                </c:pt>
                <c:pt idx="112">
                  <c:v>1.8828980623420387E-2</c:v>
                </c:pt>
                <c:pt idx="113">
                  <c:v>1.7059814658803706E-2</c:v>
                </c:pt>
                <c:pt idx="114">
                  <c:v>1.2973883740522326E-2</c:v>
                </c:pt>
                <c:pt idx="115">
                  <c:v>1.5543386689132266E-2</c:v>
                </c:pt>
                <c:pt idx="116">
                  <c:v>1.4658803706823926E-2</c:v>
                </c:pt>
                <c:pt idx="117">
                  <c:v>1.7775905644481886E-2</c:v>
                </c:pt>
                <c:pt idx="118">
                  <c:v>1.4363942712721145E-2</c:v>
                </c:pt>
                <c:pt idx="119">
                  <c:v>9.6461668070766636E-3</c:v>
                </c:pt>
                <c:pt idx="120">
                  <c:v>9.3513058129738834E-3</c:v>
                </c:pt>
                <c:pt idx="121">
                  <c:v>1.0404380791912384E-2</c:v>
                </c:pt>
                <c:pt idx="122">
                  <c:v>9.8989048020219038E-3</c:v>
                </c:pt>
                <c:pt idx="123">
                  <c:v>0</c:v>
                </c:pt>
                <c:pt idx="124">
                  <c:v>1.1962931760741365E-2</c:v>
                </c:pt>
                <c:pt idx="125">
                  <c:v>1.7228306655433866E-2</c:v>
                </c:pt>
                <c:pt idx="126">
                  <c:v>1.0067396798652064E-2</c:v>
                </c:pt>
                <c:pt idx="127">
                  <c:v>1.1457455770850885E-2</c:v>
                </c:pt>
                <c:pt idx="128">
                  <c:v>1.4069081718618365E-2</c:v>
                </c:pt>
                <c:pt idx="129">
                  <c:v>1.0825610783487784E-2</c:v>
                </c:pt>
                <c:pt idx="130">
                  <c:v>0</c:v>
                </c:pt>
                <c:pt idx="131">
                  <c:v>8.4245998315080027E-3</c:v>
                </c:pt>
                <c:pt idx="132">
                  <c:v>0</c:v>
                </c:pt>
                <c:pt idx="133">
                  <c:v>4.4608256107834879E-2</c:v>
                </c:pt>
                <c:pt idx="134">
                  <c:v>3.9469250210614995E-2</c:v>
                </c:pt>
                <c:pt idx="135">
                  <c:v>1.9797809604043808E-2</c:v>
                </c:pt>
                <c:pt idx="136">
                  <c:v>5.3917438921651222E-3</c:v>
                </c:pt>
                <c:pt idx="137">
                  <c:v>8.2266217354675653E-2</c:v>
                </c:pt>
                <c:pt idx="138">
                  <c:v>2.9022746419545071E-2</c:v>
                </c:pt>
                <c:pt idx="139">
                  <c:v>4.9957877000842463E-2</c:v>
                </c:pt>
                <c:pt idx="140">
                  <c:v>0</c:v>
                </c:pt>
                <c:pt idx="141">
                  <c:v>0</c:v>
                </c:pt>
                <c:pt idx="142">
                  <c:v>0.26596461668070764</c:v>
                </c:pt>
                <c:pt idx="143">
                  <c:v>0.21360572872788541</c:v>
                </c:pt>
                <c:pt idx="144">
                  <c:v>0</c:v>
                </c:pt>
                <c:pt idx="145">
                  <c:v>8.2139848357203026E-3</c:v>
                </c:pt>
                <c:pt idx="146">
                  <c:v>0</c:v>
                </c:pt>
                <c:pt idx="147">
                  <c:v>0</c:v>
                </c:pt>
                <c:pt idx="148">
                  <c:v>0.6527379949452401</c:v>
                </c:pt>
                <c:pt idx="149">
                  <c:v>0</c:v>
                </c:pt>
                <c:pt idx="150">
                  <c:v>1.7454928390901432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46-47E9-86F1-2C5541E9B57D}"/>
            </c:ext>
          </c:extLst>
        </c:ser>
        <c:ser>
          <c:idx val="2"/>
          <c:order val="2"/>
          <c:tx>
            <c:strRef>
              <c:f>'Fluo conc'!$P$1</c:f>
              <c:strCache>
                <c:ptCount val="1"/>
                <c:pt idx="0">
                  <c:v>Symbiodinium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conc'!$P$2:$P$152</c:f>
              <c:numCache>
                <c:formatCode>General</c:formatCode>
                <c:ptCount val="151"/>
                <c:pt idx="0">
                  <c:v>8.2283140617556627E-4</c:v>
                </c:pt>
                <c:pt idx="1">
                  <c:v>8.8779178034732145E-4</c:v>
                </c:pt>
                <c:pt idx="2">
                  <c:v>7.3621757394655928E-4</c:v>
                </c:pt>
                <c:pt idx="3">
                  <c:v>1.1692867350915942E-3</c:v>
                </c:pt>
                <c:pt idx="4">
                  <c:v>8.2283140617556627E-4</c:v>
                </c:pt>
                <c:pt idx="5">
                  <c:v>9.7440561257632844E-4</c:v>
                </c:pt>
                <c:pt idx="6">
                  <c:v>1.0177125286908318E-3</c:v>
                </c:pt>
                <c:pt idx="7">
                  <c:v>1.6240093542938807E-3</c:v>
                </c:pt>
                <c:pt idx="8">
                  <c:v>1.4940886059503704E-3</c:v>
                </c:pt>
                <c:pt idx="9">
                  <c:v>1.342514399549608E-3</c:v>
                </c:pt>
                <c:pt idx="10">
                  <c:v>1.2992074834351046E-3</c:v>
                </c:pt>
                <c:pt idx="11">
                  <c:v>1.5157420640076219E-3</c:v>
                </c:pt>
                <c:pt idx="12">
                  <c:v>1.9055043090381535E-3</c:v>
                </c:pt>
                <c:pt idx="13">
                  <c:v>2.7716426313282231E-3</c:v>
                </c:pt>
                <c:pt idx="14">
                  <c:v>3.4428998311030272E-3</c:v>
                </c:pt>
                <c:pt idx="15">
                  <c:v>3.984236282534321E-3</c:v>
                </c:pt>
                <c:pt idx="16">
                  <c:v>5.001948811225153E-3</c:v>
                </c:pt>
                <c:pt idx="17">
                  <c:v>6.1712355463167468E-3</c:v>
                </c:pt>
                <c:pt idx="18">
                  <c:v>8.3365813520419208E-3</c:v>
                </c:pt>
                <c:pt idx="19">
                  <c:v>9.4192542549045074E-3</c:v>
                </c:pt>
                <c:pt idx="20">
                  <c:v>1.1368065480057164E-2</c:v>
                </c:pt>
                <c:pt idx="21">
                  <c:v>1.4226321943614395E-2</c:v>
                </c:pt>
                <c:pt idx="22">
                  <c:v>1.7820795981118184E-2</c:v>
                </c:pt>
                <c:pt idx="23">
                  <c:v>2.1588497683079987E-2</c:v>
                </c:pt>
                <c:pt idx="24">
                  <c:v>2.6330604997618121E-2</c:v>
                </c:pt>
                <c:pt idx="25">
                  <c:v>3.1224286518557014E-2</c:v>
                </c:pt>
                <c:pt idx="26">
                  <c:v>4.0102204322030231E-2</c:v>
                </c:pt>
                <c:pt idx="27">
                  <c:v>5.0365943441167557E-2</c:v>
                </c:pt>
                <c:pt idx="28">
                  <c:v>6.7861937551426957E-2</c:v>
                </c:pt>
                <c:pt idx="29">
                  <c:v>9.3477978433155778E-2</c:v>
                </c:pt>
                <c:pt idx="30">
                  <c:v>0.12128101857866701</c:v>
                </c:pt>
                <c:pt idx="31">
                  <c:v>0.17101901173617426</c:v>
                </c:pt>
                <c:pt idx="32">
                  <c:v>0.24184747304144472</c:v>
                </c:pt>
                <c:pt idx="33">
                  <c:v>0.30620155038759689</c:v>
                </c:pt>
                <c:pt idx="34">
                  <c:v>0.42176605603914946</c:v>
                </c:pt>
                <c:pt idx="35">
                  <c:v>0.54376163873370575</c:v>
                </c:pt>
                <c:pt idx="36">
                  <c:v>0.64024944783681959</c:v>
                </c:pt>
                <c:pt idx="37">
                  <c:v>0.79121735741197874</c:v>
                </c:pt>
                <c:pt idx="38">
                  <c:v>0.89019531419167641</c:v>
                </c:pt>
                <c:pt idx="39">
                  <c:v>0.96910051535230179</c:v>
                </c:pt>
                <c:pt idx="40">
                  <c:v>1.0262439911653891</c:v>
                </c:pt>
                <c:pt idx="41">
                  <c:v>1.0226062102117708</c:v>
                </c:pt>
                <c:pt idx="42">
                  <c:v>1</c:v>
                </c:pt>
                <c:pt idx="43">
                  <c:v>0.92932311290113034</c:v>
                </c:pt>
                <c:pt idx="44">
                  <c:v>0.8562426919579057</c:v>
                </c:pt>
                <c:pt idx="45">
                  <c:v>0.74392620501494089</c:v>
                </c:pt>
                <c:pt idx="46">
                  <c:v>0.6408340912043653</c:v>
                </c:pt>
                <c:pt idx="47">
                  <c:v>0.57301546056905284</c:v>
                </c:pt>
                <c:pt idx="48">
                  <c:v>0.47570482005976356</c:v>
                </c:pt>
                <c:pt idx="49">
                  <c:v>0.40721493222467631</c:v>
                </c:pt>
                <c:pt idx="50">
                  <c:v>0.35732536486076827</c:v>
                </c:pt>
                <c:pt idx="51">
                  <c:v>0.31059720237321903</c:v>
                </c:pt>
                <c:pt idx="52">
                  <c:v>0.27712095621670779</c:v>
                </c:pt>
                <c:pt idx="53">
                  <c:v>0.25349703347624614</c:v>
                </c:pt>
                <c:pt idx="54">
                  <c:v>0.23028452643887229</c:v>
                </c:pt>
                <c:pt idx="55">
                  <c:v>0.20921571174916634</c:v>
                </c:pt>
                <c:pt idx="56">
                  <c:v>0.2006192889004374</c:v>
                </c:pt>
                <c:pt idx="57">
                  <c:v>0.18736737256939934</c:v>
                </c:pt>
                <c:pt idx="58">
                  <c:v>0.18474730414447188</c:v>
                </c:pt>
                <c:pt idx="59">
                  <c:v>0.18020007795244899</c:v>
                </c:pt>
                <c:pt idx="60">
                  <c:v>0.17926897925598717</c:v>
                </c:pt>
                <c:pt idx="61">
                  <c:v>0.1845524230219566</c:v>
                </c:pt>
                <c:pt idx="62">
                  <c:v>0.18565674938287643</c:v>
                </c:pt>
                <c:pt idx="63">
                  <c:v>0.19323545970291456</c:v>
                </c:pt>
                <c:pt idx="64">
                  <c:v>0.19724134944350613</c:v>
                </c:pt>
                <c:pt idx="65">
                  <c:v>0.20066259581655191</c:v>
                </c:pt>
                <c:pt idx="66">
                  <c:v>0.20144212030661296</c:v>
                </c:pt>
                <c:pt idx="67">
                  <c:v>0.20813303884630374</c:v>
                </c:pt>
                <c:pt idx="68">
                  <c:v>0.20750508856264346</c:v>
                </c:pt>
                <c:pt idx="69">
                  <c:v>0.20553462387943355</c:v>
                </c:pt>
                <c:pt idx="70">
                  <c:v>0.20031614048763588</c:v>
                </c:pt>
                <c:pt idx="71">
                  <c:v>0.19191459876142219</c:v>
                </c:pt>
                <c:pt idx="72">
                  <c:v>0.18394612619635356</c:v>
                </c:pt>
                <c:pt idx="73">
                  <c:v>0.16952492313022391</c:v>
                </c:pt>
                <c:pt idx="74">
                  <c:v>0.16686154778918194</c:v>
                </c:pt>
                <c:pt idx="75">
                  <c:v>0.1564678879217011</c:v>
                </c:pt>
                <c:pt idx="76">
                  <c:v>0.14581438655753323</c:v>
                </c:pt>
                <c:pt idx="77">
                  <c:v>0.13548568706422415</c:v>
                </c:pt>
                <c:pt idx="78">
                  <c:v>0.12266683989433112</c:v>
                </c:pt>
                <c:pt idx="79">
                  <c:v>0.11274955610410983</c:v>
                </c:pt>
                <c:pt idx="80">
                  <c:v>0.10012559005673206</c:v>
                </c:pt>
                <c:pt idx="81">
                  <c:v>9.1507513749945868E-2</c:v>
                </c:pt>
                <c:pt idx="82">
                  <c:v>8.1958338746697848E-2</c:v>
                </c:pt>
                <c:pt idx="83">
                  <c:v>7.5635528993980336E-2</c:v>
                </c:pt>
                <c:pt idx="84">
                  <c:v>6.4895413797583471E-2</c:v>
                </c:pt>
                <c:pt idx="85">
                  <c:v>5.8897405915724739E-2</c:v>
                </c:pt>
                <c:pt idx="86">
                  <c:v>5.2444675414663723E-2</c:v>
                </c:pt>
                <c:pt idx="87">
                  <c:v>4.6814776319778269E-2</c:v>
                </c:pt>
                <c:pt idx="88">
                  <c:v>4.0297085444545494E-2</c:v>
                </c:pt>
                <c:pt idx="89">
                  <c:v>3.767701701961803E-2</c:v>
                </c:pt>
                <c:pt idx="90">
                  <c:v>3.1289246892728766E-2</c:v>
                </c:pt>
                <c:pt idx="91">
                  <c:v>3.165735567970205E-2</c:v>
                </c:pt>
                <c:pt idx="92">
                  <c:v>2.8582564635572301E-2</c:v>
                </c:pt>
                <c:pt idx="93">
                  <c:v>2.7478238274652463E-2</c:v>
                </c:pt>
                <c:pt idx="94">
                  <c:v>2.3515655450175393E-2</c:v>
                </c:pt>
                <c:pt idx="95">
                  <c:v>2.5616040881728811E-2</c:v>
                </c:pt>
                <c:pt idx="96">
                  <c:v>2.1328656186392968E-2</c:v>
                </c:pt>
                <c:pt idx="97">
                  <c:v>1.8492053180892989E-2</c:v>
                </c:pt>
                <c:pt idx="98">
                  <c:v>2.4446754146637217E-2</c:v>
                </c:pt>
                <c:pt idx="99">
                  <c:v>2.0808973193018925E-2</c:v>
                </c:pt>
                <c:pt idx="100">
                  <c:v>1.8340478974492227E-2</c:v>
                </c:pt>
                <c:pt idx="101">
                  <c:v>2.0029448702957864E-2</c:v>
                </c:pt>
                <c:pt idx="102">
                  <c:v>2.0700705902732666E-2</c:v>
                </c:pt>
                <c:pt idx="103">
                  <c:v>1.8535360097007493E-2</c:v>
                </c:pt>
                <c:pt idx="104">
                  <c:v>2.0375904031873889E-2</c:v>
                </c:pt>
                <c:pt idx="105">
                  <c:v>1.8665280845351004E-2</c:v>
                </c:pt>
                <c:pt idx="106">
                  <c:v>1.6499935039625827E-2</c:v>
                </c:pt>
                <c:pt idx="107">
                  <c:v>2.0462517864102896E-2</c:v>
                </c:pt>
                <c:pt idx="108">
                  <c:v>1.9314884587068554E-2</c:v>
                </c:pt>
                <c:pt idx="109">
                  <c:v>1.6911350742713611E-2</c:v>
                </c:pt>
                <c:pt idx="110">
                  <c:v>1.3944826988870123E-2</c:v>
                </c:pt>
                <c:pt idx="111">
                  <c:v>1.4594430730587676E-2</c:v>
                </c:pt>
                <c:pt idx="112">
                  <c:v>1.2082629595946472E-2</c:v>
                </c:pt>
                <c:pt idx="113">
                  <c:v>1.6240093542938806E-2</c:v>
                </c:pt>
                <c:pt idx="114">
                  <c:v>1.7647568316660169E-2</c:v>
                </c:pt>
                <c:pt idx="115">
                  <c:v>1.2883807544064787E-2</c:v>
                </c:pt>
                <c:pt idx="116">
                  <c:v>1.004720453856481E-2</c:v>
                </c:pt>
                <c:pt idx="117">
                  <c:v>1.3749945866354857E-2</c:v>
                </c:pt>
                <c:pt idx="118">
                  <c:v>1.3057035208522801E-2</c:v>
                </c:pt>
                <c:pt idx="119">
                  <c:v>1.2212550344289983E-2</c:v>
                </c:pt>
                <c:pt idx="120">
                  <c:v>1.0696808280282362E-2</c:v>
                </c:pt>
                <c:pt idx="121">
                  <c:v>1.2017669221774717E-2</c:v>
                </c:pt>
                <c:pt idx="122">
                  <c:v>1.0631847906110607E-2</c:v>
                </c:pt>
                <c:pt idx="123">
                  <c:v>7.6436706942098649E-3</c:v>
                </c:pt>
                <c:pt idx="124">
                  <c:v>7.059027326664068E-3</c:v>
                </c:pt>
                <c:pt idx="125">
                  <c:v>6.7558789138625437E-3</c:v>
                </c:pt>
                <c:pt idx="126">
                  <c:v>8.6613832229006978E-3</c:v>
                </c:pt>
                <c:pt idx="127">
                  <c:v>3.2480187085877615E-3</c:v>
                </c:pt>
                <c:pt idx="128">
                  <c:v>0</c:v>
                </c:pt>
                <c:pt idx="129">
                  <c:v>0</c:v>
                </c:pt>
                <c:pt idx="130">
                  <c:v>1.6478281581568575E-2</c:v>
                </c:pt>
                <c:pt idx="131">
                  <c:v>3.0379801654324197E-2</c:v>
                </c:pt>
                <c:pt idx="132">
                  <c:v>1.8167251310034212E-2</c:v>
                </c:pt>
                <c:pt idx="133">
                  <c:v>3.6312849162011177E-2</c:v>
                </c:pt>
                <c:pt idx="134">
                  <c:v>6.2361959204885022E-3</c:v>
                </c:pt>
                <c:pt idx="135">
                  <c:v>9.0078385518167256E-2</c:v>
                </c:pt>
                <c:pt idx="136">
                  <c:v>5.0950586808713352E-2</c:v>
                </c:pt>
                <c:pt idx="137">
                  <c:v>4.9543112034991989E-2</c:v>
                </c:pt>
                <c:pt idx="138">
                  <c:v>3.860811571607986E-2</c:v>
                </c:pt>
                <c:pt idx="139">
                  <c:v>2.8820752674202071E-2</c:v>
                </c:pt>
                <c:pt idx="140">
                  <c:v>0.13015893638214024</c:v>
                </c:pt>
                <c:pt idx="141">
                  <c:v>0.12314321597159067</c:v>
                </c:pt>
                <c:pt idx="142">
                  <c:v>0.21891646095881512</c:v>
                </c:pt>
                <c:pt idx="143">
                  <c:v>0</c:v>
                </c:pt>
                <c:pt idx="144">
                  <c:v>0.10662162747390758</c:v>
                </c:pt>
                <c:pt idx="145">
                  <c:v>5.0820666060369842E-2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0.41719717638906934</c:v>
                </c:pt>
                <c:pt idx="15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746-47E9-86F1-2C5541E9B57D}"/>
            </c:ext>
          </c:extLst>
        </c:ser>
        <c:ser>
          <c:idx val="3"/>
          <c:order val="3"/>
          <c:tx>
            <c:strRef>
              <c:f>'Fluo conc'!$Q$1</c:f>
              <c:strCache>
                <c:ptCount val="1"/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conc'!$Q$2:$Q$152</c:f>
              <c:numCache>
                <c:formatCode>General</c:formatCode>
                <c:ptCount val="151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746-47E9-86F1-2C5541E9B57D}"/>
            </c:ext>
          </c:extLst>
        </c:ser>
        <c:ser>
          <c:idx val="4"/>
          <c:order val="4"/>
          <c:tx>
            <c:strRef>
              <c:f>'Fluo conc'!$R$1</c:f>
              <c:strCache>
                <c:ptCount val="1"/>
                <c:pt idx="0">
                  <c:v>Tetraselmis convolutae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conc'!$R$2:$R$152</c:f>
              <c:numCache>
                <c:formatCode>General</c:formatCode>
                <c:ptCount val="151"/>
                <c:pt idx="0">
                  <c:v>4.4385993753082364E-3</c:v>
                </c:pt>
                <c:pt idx="1">
                  <c:v>4.329004329004329E-3</c:v>
                </c:pt>
                <c:pt idx="2">
                  <c:v>4.8495807989478879E-3</c:v>
                </c:pt>
                <c:pt idx="3">
                  <c:v>3.8906241437887006E-3</c:v>
                </c:pt>
                <c:pt idx="4">
                  <c:v>3.4796427201490491E-3</c:v>
                </c:pt>
                <c:pt idx="5">
                  <c:v>4.9043783220998408E-3</c:v>
                </c:pt>
                <c:pt idx="6">
                  <c:v>4.1372129979724915E-3</c:v>
                </c:pt>
                <c:pt idx="7">
                  <c:v>4.4659981368842128E-3</c:v>
                </c:pt>
                <c:pt idx="8">
                  <c:v>4.5755931831881202E-3</c:v>
                </c:pt>
                <c:pt idx="9">
                  <c:v>4.0002191900926076E-3</c:v>
                </c:pt>
                <c:pt idx="10">
                  <c:v>4.9865746068277718E-3</c:v>
                </c:pt>
                <c:pt idx="11">
                  <c:v>4.2468080442763989E-3</c:v>
                </c:pt>
                <c:pt idx="12">
                  <c:v>5.2057646994355857E-3</c:v>
                </c:pt>
                <c:pt idx="13">
                  <c:v>5.2331634610115621E-3</c:v>
                </c:pt>
                <c:pt idx="14">
                  <c:v>5.1783659378596084E-3</c:v>
                </c:pt>
                <c:pt idx="15">
                  <c:v>6.2743164008986791E-3</c:v>
                </c:pt>
                <c:pt idx="16">
                  <c:v>6.8222916324182144E-3</c:v>
                </c:pt>
                <c:pt idx="17">
                  <c:v>7.836045810729355E-3</c:v>
                </c:pt>
                <c:pt idx="18">
                  <c:v>9.3155789358321008E-3</c:v>
                </c:pt>
                <c:pt idx="19">
                  <c:v>1.1562277385062195E-2</c:v>
                </c:pt>
                <c:pt idx="20">
                  <c:v>1.4356951065811824E-2</c:v>
                </c:pt>
                <c:pt idx="21">
                  <c:v>1.9836703381007178E-2</c:v>
                </c:pt>
                <c:pt idx="22">
                  <c:v>2.3480738670612088E-2</c:v>
                </c:pt>
                <c:pt idx="23">
                  <c:v>3.1289385719765465E-2</c:v>
                </c:pt>
                <c:pt idx="24">
                  <c:v>3.9098032768918843E-2</c:v>
                </c:pt>
                <c:pt idx="25">
                  <c:v>4.7893035234807389E-2</c:v>
                </c:pt>
                <c:pt idx="26">
                  <c:v>5.9099128719381881E-2</c:v>
                </c:pt>
                <c:pt idx="27">
                  <c:v>7.1538166474875334E-2</c:v>
                </c:pt>
                <c:pt idx="28">
                  <c:v>8.3703216614609013E-2</c:v>
                </c:pt>
                <c:pt idx="29">
                  <c:v>0.10370431256507207</c:v>
                </c:pt>
                <c:pt idx="30">
                  <c:v>0.12074634226532961</c:v>
                </c:pt>
                <c:pt idx="31">
                  <c:v>0.14995342210532084</c:v>
                </c:pt>
                <c:pt idx="32">
                  <c:v>0.1865581675708258</c:v>
                </c:pt>
                <c:pt idx="33">
                  <c:v>0.23313606224998631</c:v>
                </c:pt>
                <c:pt idx="34">
                  <c:v>0.29116663926790509</c:v>
                </c:pt>
                <c:pt idx="35">
                  <c:v>0.36933530604416681</c:v>
                </c:pt>
                <c:pt idx="36">
                  <c:v>0.44180503041262537</c:v>
                </c:pt>
                <c:pt idx="37">
                  <c:v>0.55786618444846292</c:v>
                </c:pt>
                <c:pt idx="38">
                  <c:v>0.68047564250095893</c:v>
                </c:pt>
                <c:pt idx="39">
                  <c:v>0.78670064113102089</c:v>
                </c:pt>
                <c:pt idx="40">
                  <c:v>0.91068003726231572</c:v>
                </c:pt>
                <c:pt idx="41">
                  <c:v>0.98230040002191898</c:v>
                </c:pt>
                <c:pt idx="42">
                  <c:v>1</c:v>
                </c:pt>
                <c:pt idx="43">
                  <c:v>0.97868376349389008</c:v>
                </c:pt>
                <c:pt idx="44">
                  <c:v>0.91569401063071953</c:v>
                </c:pt>
                <c:pt idx="45">
                  <c:v>0.8025919228450874</c:v>
                </c:pt>
                <c:pt idx="46">
                  <c:v>0.69477779604361878</c:v>
                </c:pt>
                <c:pt idx="47">
                  <c:v>0.60959504630390704</c:v>
                </c:pt>
                <c:pt idx="48">
                  <c:v>0.51342539317222857</c:v>
                </c:pt>
                <c:pt idx="49">
                  <c:v>0.42468080442763989</c:v>
                </c:pt>
                <c:pt idx="50">
                  <c:v>0.37947284782727819</c:v>
                </c:pt>
                <c:pt idx="51">
                  <c:v>0.3316072113540468</c:v>
                </c:pt>
                <c:pt idx="52">
                  <c:v>0.29678338539098031</c:v>
                </c:pt>
                <c:pt idx="53">
                  <c:v>0.26316510493725681</c:v>
                </c:pt>
                <c:pt idx="54">
                  <c:v>0.23938297988930901</c:v>
                </c:pt>
                <c:pt idx="55">
                  <c:v>0.22042303687873308</c:v>
                </c:pt>
                <c:pt idx="56">
                  <c:v>0.20771001150747986</c:v>
                </c:pt>
                <c:pt idx="57">
                  <c:v>0.19354485177269987</c:v>
                </c:pt>
                <c:pt idx="58">
                  <c:v>0.19121595703874184</c:v>
                </c:pt>
                <c:pt idx="59">
                  <c:v>0.18496903939941914</c:v>
                </c:pt>
                <c:pt idx="60">
                  <c:v>0.18483204559153926</c:v>
                </c:pt>
                <c:pt idx="61">
                  <c:v>0.17932489451476794</c:v>
                </c:pt>
                <c:pt idx="62">
                  <c:v>0.17894131185270426</c:v>
                </c:pt>
                <c:pt idx="63">
                  <c:v>0.18148939667927011</c:v>
                </c:pt>
                <c:pt idx="64">
                  <c:v>0.18014685736204725</c:v>
                </c:pt>
                <c:pt idx="65">
                  <c:v>0.18650337004767384</c:v>
                </c:pt>
                <c:pt idx="66">
                  <c:v>0.18781851060332072</c:v>
                </c:pt>
                <c:pt idx="67">
                  <c:v>0.18842128335799221</c:v>
                </c:pt>
                <c:pt idx="68">
                  <c:v>0.19001041152939888</c:v>
                </c:pt>
                <c:pt idx="69">
                  <c:v>0.18839388459641623</c:v>
                </c:pt>
                <c:pt idx="70">
                  <c:v>0.19014740533727875</c:v>
                </c:pt>
                <c:pt idx="71">
                  <c:v>0.18047564250095896</c:v>
                </c:pt>
                <c:pt idx="72">
                  <c:v>0.18203737191078964</c:v>
                </c:pt>
                <c:pt idx="73">
                  <c:v>0.16770781960655379</c:v>
                </c:pt>
                <c:pt idx="74">
                  <c:v>0.16592690010411529</c:v>
                </c:pt>
                <c:pt idx="75">
                  <c:v>0.15159734779987943</c:v>
                </c:pt>
                <c:pt idx="76">
                  <c:v>0.13954189270644968</c:v>
                </c:pt>
                <c:pt idx="77">
                  <c:v>0.1345553180996219</c:v>
                </c:pt>
                <c:pt idx="78">
                  <c:v>0.11954079675598663</c:v>
                </c:pt>
                <c:pt idx="79">
                  <c:v>0.11600635651268562</c:v>
                </c:pt>
                <c:pt idx="80">
                  <c:v>0.11222532741520083</c:v>
                </c:pt>
                <c:pt idx="81">
                  <c:v>9.5539481615430979E-2</c:v>
                </c:pt>
                <c:pt idx="82">
                  <c:v>8.5292344786015675E-2</c:v>
                </c:pt>
                <c:pt idx="83">
                  <c:v>7.7072716313222642E-2</c:v>
                </c:pt>
                <c:pt idx="84">
                  <c:v>7.0497013534988218E-2</c:v>
                </c:pt>
                <c:pt idx="85">
                  <c:v>6.5592635212888384E-2</c:v>
                </c:pt>
                <c:pt idx="86">
                  <c:v>5.7783988163734999E-2</c:v>
                </c:pt>
                <c:pt idx="87">
                  <c:v>5.126308290865253E-2</c:v>
                </c:pt>
                <c:pt idx="88">
                  <c:v>4.4276398706778457E-2</c:v>
                </c:pt>
                <c:pt idx="89">
                  <c:v>3.9509014192558499E-2</c:v>
                </c:pt>
                <c:pt idx="90">
                  <c:v>3.8303468683215519E-2</c:v>
                </c:pt>
                <c:pt idx="91">
                  <c:v>3.0851005534549839E-2</c:v>
                </c:pt>
                <c:pt idx="92">
                  <c:v>3.1070195627157654E-2</c:v>
                </c:pt>
                <c:pt idx="93">
                  <c:v>2.8357718231135951E-2</c:v>
                </c:pt>
                <c:pt idx="94">
                  <c:v>2.9371472409447093E-2</c:v>
                </c:pt>
                <c:pt idx="95">
                  <c:v>2.2083401830237274E-2</c:v>
                </c:pt>
                <c:pt idx="96">
                  <c:v>2.3946517617403695E-2</c:v>
                </c:pt>
                <c:pt idx="97">
                  <c:v>2.1973806783933365E-2</c:v>
                </c:pt>
                <c:pt idx="98">
                  <c:v>2.1672420406597621E-2</c:v>
                </c:pt>
                <c:pt idx="99">
                  <c:v>2.2494383253876926E-2</c:v>
                </c:pt>
                <c:pt idx="100">
                  <c:v>2.0960052605622226E-2</c:v>
                </c:pt>
                <c:pt idx="101">
                  <c:v>1.8384569017480409E-2</c:v>
                </c:pt>
                <c:pt idx="102">
                  <c:v>2.0466874897254645E-2</c:v>
                </c:pt>
                <c:pt idx="103">
                  <c:v>1.6877637130801686E-2</c:v>
                </c:pt>
                <c:pt idx="104">
                  <c:v>1.704202970025755E-2</c:v>
                </c:pt>
                <c:pt idx="105">
                  <c:v>1.7781796262808919E-2</c:v>
                </c:pt>
                <c:pt idx="106">
                  <c:v>1.4685736204723547E-2</c:v>
                </c:pt>
                <c:pt idx="107">
                  <c:v>1.3178804318044824E-2</c:v>
                </c:pt>
                <c:pt idx="108">
                  <c:v>1.2630829086525288E-2</c:v>
                </c:pt>
                <c:pt idx="109">
                  <c:v>1.0712915776206915E-2</c:v>
                </c:pt>
                <c:pt idx="110">
                  <c:v>1.6548851991889966E-2</c:v>
                </c:pt>
                <c:pt idx="111">
                  <c:v>1.8603759110088224E-2</c:v>
                </c:pt>
                <c:pt idx="112">
                  <c:v>1.3671982026412406E-2</c:v>
                </c:pt>
                <c:pt idx="113">
                  <c:v>1.0274535590991287E-2</c:v>
                </c:pt>
                <c:pt idx="114">
                  <c:v>1.3754178311140336E-2</c:v>
                </c:pt>
                <c:pt idx="115">
                  <c:v>1.2274645186037591E-2</c:v>
                </c:pt>
                <c:pt idx="116">
                  <c:v>1.2685626609677243E-2</c:v>
                </c:pt>
                <c:pt idx="117">
                  <c:v>9.5895665515918684E-3</c:v>
                </c:pt>
                <c:pt idx="118">
                  <c:v>9.5347690284399138E-3</c:v>
                </c:pt>
                <c:pt idx="119">
                  <c:v>1.0247136829415311E-2</c:v>
                </c:pt>
                <c:pt idx="120">
                  <c:v>1.6165269329826291E-2</c:v>
                </c:pt>
                <c:pt idx="121">
                  <c:v>1.5343306482546989E-2</c:v>
                </c:pt>
                <c:pt idx="122">
                  <c:v>0</c:v>
                </c:pt>
                <c:pt idx="123">
                  <c:v>7.616855718121541E-3</c:v>
                </c:pt>
                <c:pt idx="124">
                  <c:v>1.0795112060934847E-2</c:v>
                </c:pt>
                <c:pt idx="125">
                  <c:v>0</c:v>
                </c:pt>
                <c:pt idx="126">
                  <c:v>4.8495807989478879E-3</c:v>
                </c:pt>
                <c:pt idx="127">
                  <c:v>2.085045755931832E-2</c:v>
                </c:pt>
                <c:pt idx="128">
                  <c:v>4.6851882294920268E-3</c:v>
                </c:pt>
                <c:pt idx="129">
                  <c:v>2.7179571483368952E-2</c:v>
                </c:pt>
                <c:pt idx="130">
                  <c:v>2.328894733958025E-2</c:v>
                </c:pt>
                <c:pt idx="131">
                  <c:v>1.3343196887500686E-2</c:v>
                </c:pt>
                <c:pt idx="132">
                  <c:v>5.1208285385500575E-2</c:v>
                </c:pt>
                <c:pt idx="133">
                  <c:v>0</c:v>
                </c:pt>
                <c:pt idx="134">
                  <c:v>9.4005150967176279E-2</c:v>
                </c:pt>
                <c:pt idx="135">
                  <c:v>0.1114307633294975</c:v>
                </c:pt>
                <c:pt idx="136">
                  <c:v>9.1594059948490333E-2</c:v>
                </c:pt>
                <c:pt idx="137">
                  <c:v>7.2880705792098197E-2</c:v>
                </c:pt>
                <c:pt idx="138">
                  <c:v>6.7510548523206745E-2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0.24836977368622939</c:v>
                </c:pt>
                <c:pt idx="144">
                  <c:v>0.12414378870075073</c:v>
                </c:pt>
                <c:pt idx="145">
                  <c:v>0</c:v>
                </c:pt>
                <c:pt idx="146">
                  <c:v>0</c:v>
                </c:pt>
                <c:pt idx="147">
                  <c:v>0.23034138856923667</c:v>
                </c:pt>
                <c:pt idx="148">
                  <c:v>0.65225491807770286</c:v>
                </c:pt>
                <c:pt idx="149">
                  <c:v>2.7645350430160556E-2</c:v>
                </c:pt>
                <c:pt idx="15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746-47E9-86F1-2C5541E9B57D}"/>
            </c:ext>
          </c:extLst>
        </c:ser>
        <c:ser>
          <c:idx val="5"/>
          <c:order val="5"/>
          <c:tx>
            <c:strRef>
              <c:f>'Fluo conc'!$S$1</c:f>
              <c:strCache>
                <c:ptCount val="1"/>
                <c:pt idx="0">
                  <c:v>Chlamydomonas reinhardtii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conc'!$S$2:$S$152</c:f>
              <c:numCache>
                <c:formatCode>General</c:formatCode>
                <c:ptCount val="151"/>
                <c:pt idx="0">
                  <c:v>8.2715091050227147E-4</c:v>
                </c:pt>
                <c:pt idx="1">
                  <c:v>5.8536833666314599E-4</c:v>
                </c:pt>
                <c:pt idx="2">
                  <c:v>9.0350330224094272E-4</c:v>
                </c:pt>
                <c:pt idx="3">
                  <c:v>8.0170011325604779E-4</c:v>
                </c:pt>
                <c:pt idx="4">
                  <c:v>7.3807312014048838E-4</c:v>
                </c:pt>
                <c:pt idx="5">
                  <c:v>9.6713029535650202E-4</c:v>
                </c:pt>
                <c:pt idx="6">
                  <c:v>1.0307572884720613E-3</c:v>
                </c:pt>
                <c:pt idx="7">
                  <c:v>1.3488922540498582E-3</c:v>
                </c:pt>
                <c:pt idx="8">
                  <c:v>1.4252446457885294E-3</c:v>
                </c:pt>
                <c:pt idx="9">
                  <c:v>1.5397732333965362E-3</c:v>
                </c:pt>
                <c:pt idx="10">
                  <c:v>1.552498632019648E-3</c:v>
                </c:pt>
                <c:pt idx="11">
                  <c:v>2.036063779697899E-3</c:v>
                </c:pt>
                <c:pt idx="12">
                  <c:v>2.1887685631752415E-3</c:v>
                </c:pt>
                <c:pt idx="13">
                  <c:v>2.914116284692618E-3</c:v>
                </c:pt>
                <c:pt idx="14">
                  <c:v>3.4994846213557639E-3</c:v>
                </c:pt>
                <c:pt idx="15">
                  <c:v>4.3011847346118119E-3</c:v>
                </c:pt>
                <c:pt idx="16">
                  <c:v>5.4337452120687682E-3</c:v>
                </c:pt>
                <c:pt idx="17">
                  <c:v>6.4136009060483824E-3</c:v>
                </c:pt>
                <c:pt idx="18">
                  <c:v>9.2513647990023293E-3</c:v>
                </c:pt>
                <c:pt idx="19">
                  <c:v>1.1071096802107326E-2</c:v>
                </c:pt>
                <c:pt idx="20">
                  <c:v>1.5830395887151166E-2</c:v>
                </c:pt>
                <c:pt idx="21">
                  <c:v>2.1264141099219935E-2</c:v>
                </c:pt>
                <c:pt idx="22">
                  <c:v>2.7575938816283421E-2</c:v>
                </c:pt>
                <c:pt idx="23">
                  <c:v>3.7158163979486659E-2</c:v>
                </c:pt>
                <c:pt idx="24">
                  <c:v>4.7732970235292618E-2</c:v>
                </c:pt>
                <c:pt idx="25">
                  <c:v>5.7875112937912782E-2</c:v>
                </c:pt>
                <c:pt idx="26">
                  <c:v>7.3311021467747484E-2</c:v>
                </c:pt>
                <c:pt idx="27">
                  <c:v>8.7105353575200745E-2</c:v>
                </c:pt>
                <c:pt idx="28">
                  <c:v>0.10982019011745543</c:v>
                </c:pt>
                <c:pt idx="29">
                  <c:v>0.13763791150757798</c:v>
                </c:pt>
                <c:pt idx="30">
                  <c:v>0.16464120738582136</c:v>
                </c:pt>
                <c:pt idx="31">
                  <c:v>0.20346639858493568</c:v>
                </c:pt>
                <c:pt idx="32">
                  <c:v>0.26102337655727065</c:v>
                </c:pt>
                <c:pt idx="33">
                  <c:v>0.31035974701907537</c:v>
                </c:pt>
                <c:pt idx="34">
                  <c:v>0.38784469923520354</c:v>
                </c:pt>
                <c:pt idx="35">
                  <c:v>0.47787689449372001</c:v>
                </c:pt>
                <c:pt idx="36">
                  <c:v>0.54295458305231414</c:v>
                </c:pt>
                <c:pt idx="37">
                  <c:v>0.65957013603451131</c:v>
                </c:pt>
                <c:pt idx="38">
                  <c:v>0.76482190804626959</c:v>
                </c:pt>
                <c:pt idx="39">
                  <c:v>0.85858264510135784</c:v>
                </c:pt>
                <c:pt idx="40">
                  <c:v>0.94237939503454948</c:v>
                </c:pt>
                <c:pt idx="41">
                  <c:v>0.9868546632223254</c:v>
                </c:pt>
                <c:pt idx="42">
                  <c:v>1</c:v>
                </c:pt>
                <c:pt idx="43">
                  <c:v>0.97138057849662141</c:v>
                </c:pt>
                <c:pt idx="44">
                  <c:v>0.91611417227644654</c:v>
                </c:pt>
                <c:pt idx="45">
                  <c:v>0.83464617029128441</c:v>
                </c:pt>
                <c:pt idx="46">
                  <c:v>0.73454818472188643</c:v>
                </c:pt>
                <c:pt idx="47">
                  <c:v>0.6843719379509563</c:v>
                </c:pt>
                <c:pt idx="48">
                  <c:v>0.59543412697402742</c:v>
                </c:pt>
                <c:pt idx="49">
                  <c:v>0.53391955002990465</c:v>
                </c:pt>
                <c:pt idx="50">
                  <c:v>0.49248565211305245</c:v>
                </c:pt>
                <c:pt idx="51">
                  <c:v>0.45400404667676214</c:v>
                </c:pt>
                <c:pt idx="52">
                  <c:v>0.4229540740363692</c:v>
                </c:pt>
                <c:pt idx="53">
                  <c:v>0.38589771324586741</c:v>
                </c:pt>
                <c:pt idx="54">
                  <c:v>0.36507896109845639</c:v>
                </c:pt>
                <c:pt idx="55">
                  <c:v>0.34106613389664431</c:v>
                </c:pt>
                <c:pt idx="56">
                  <c:v>0.33519972513138974</c:v>
                </c:pt>
                <c:pt idx="57">
                  <c:v>0.32703001921535191</c:v>
                </c:pt>
                <c:pt idx="58">
                  <c:v>0.31576804143389792</c:v>
                </c:pt>
                <c:pt idx="59">
                  <c:v>0.31681152412099312</c:v>
                </c:pt>
                <c:pt idx="60">
                  <c:v>0.31021976763422116</c:v>
                </c:pt>
                <c:pt idx="61">
                  <c:v>0.30874362139394018</c:v>
                </c:pt>
                <c:pt idx="62">
                  <c:v>0.31453367776745605</c:v>
                </c:pt>
                <c:pt idx="63">
                  <c:v>0.3237850425664584</c:v>
                </c:pt>
                <c:pt idx="64">
                  <c:v>0.32443403789623709</c:v>
                </c:pt>
                <c:pt idx="65">
                  <c:v>0.32289426466284055</c:v>
                </c:pt>
                <c:pt idx="66">
                  <c:v>0.3324892152246669</c:v>
                </c:pt>
                <c:pt idx="67">
                  <c:v>0.33059313082982322</c:v>
                </c:pt>
                <c:pt idx="68">
                  <c:v>0.3286970464349796</c:v>
                </c:pt>
                <c:pt idx="69">
                  <c:v>0.32907880839367293</c:v>
                </c:pt>
                <c:pt idx="70">
                  <c:v>0.32012012776300219</c:v>
                </c:pt>
                <c:pt idx="71">
                  <c:v>0.31211585202906483</c:v>
                </c:pt>
                <c:pt idx="72">
                  <c:v>0.30039575989717876</c:v>
                </c:pt>
                <c:pt idx="73">
                  <c:v>0.28455263861140451</c:v>
                </c:pt>
                <c:pt idx="74">
                  <c:v>0.2730743290533576</c:v>
                </c:pt>
                <c:pt idx="75">
                  <c:v>0.25383352633521244</c:v>
                </c:pt>
                <c:pt idx="76">
                  <c:v>0.23234032806077651</c:v>
                </c:pt>
                <c:pt idx="77">
                  <c:v>0.21845691816296145</c:v>
                </c:pt>
                <c:pt idx="78">
                  <c:v>0.19715460086787218</c:v>
                </c:pt>
                <c:pt idx="79">
                  <c:v>0.18428922285990609</c:v>
                </c:pt>
                <c:pt idx="80">
                  <c:v>0.16651184098341881</c:v>
                </c:pt>
                <c:pt idx="81">
                  <c:v>0.14864538131656974</c:v>
                </c:pt>
                <c:pt idx="82">
                  <c:v>0.14018299123220035</c:v>
                </c:pt>
                <c:pt idx="83">
                  <c:v>0.12185841721491926</c:v>
                </c:pt>
                <c:pt idx="84">
                  <c:v>0.1113981395467213</c:v>
                </c:pt>
                <c:pt idx="85">
                  <c:v>0.10102693966888512</c:v>
                </c:pt>
                <c:pt idx="86">
                  <c:v>9.0503035007571606E-2</c:v>
                </c:pt>
                <c:pt idx="87">
                  <c:v>7.9406487408218068E-2</c:v>
                </c:pt>
                <c:pt idx="88">
                  <c:v>7.2929259509054115E-2</c:v>
                </c:pt>
                <c:pt idx="89">
                  <c:v>6.3766972500413577E-2</c:v>
                </c:pt>
                <c:pt idx="90">
                  <c:v>5.9898451318987564E-2</c:v>
                </c:pt>
                <c:pt idx="91">
                  <c:v>5.3026736062507157E-2</c:v>
                </c:pt>
                <c:pt idx="92">
                  <c:v>4.9552702238397618E-2</c:v>
                </c:pt>
                <c:pt idx="93">
                  <c:v>4.7809322627031289E-2</c:v>
                </c:pt>
                <c:pt idx="94">
                  <c:v>4.2082893246630948E-2</c:v>
                </c:pt>
                <c:pt idx="95">
                  <c:v>4.2311950421846961E-2</c:v>
                </c:pt>
                <c:pt idx="96">
                  <c:v>3.8456154639044067E-2</c:v>
                </c:pt>
                <c:pt idx="97">
                  <c:v>3.7641729127164909E-2</c:v>
                </c:pt>
                <c:pt idx="98">
                  <c:v>3.5389333570874107E-2</c:v>
                </c:pt>
                <c:pt idx="99">
                  <c:v>3.4969395416311416E-2</c:v>
                </c:pt>
                <c:pt idx="100">
                  <c:v>3.4180420701678482E-2</c:v>
                </c:pt>
                <c:pt idx="101">
                  <c:v>3.3976814323708693E-2</c:v>
                </c:pt>
                <c:pt idx="102">
                  <c:v>3.0171920135398243E-2</c:v>
                </c:pt>
                <c:pt idx="103">
                  <c:v>3.0999071045900512E-2</c:v>
                </c:pt>
                <c:pt idx="104">
                  <c:v>3.0744563073438275E-2</c:v>
                </c:pt>
                <c:pt idx="105">
                  <c:v>3.1469910794955654E-2</c:v>
                </c:pt>
                <c:pt idx="106">
                  <c:v>2.9039359657941285E-2</c:v>
                </c:pt>
                <c:pt idx="107">
                  <c:v>2.7410508634182967E-2</c:v>
                </c:pt>
                <c:pt idx="108">
                  <c:v>2.5578051232454855E-2</c:v>
                </c:pt>
                <c:pt idx="109">
                  <c:v>2.5959813191148214E-2</c:v>
                </c:pt>
                <c:pt idx="110">
                  <c:v>2.4916330504053039E-2</c:v>
                </c:pt>
                <c:pt idx="111">
                  <c:v>2.4038277999058319E-2</c:v>
                </c:pt>
                <c:pt idx="112">
                  <c:v>2.3783770026596082E-2</c:v>
                </c:pt>
                <c:pt idx="113">
                  <c:v>2.212946820559154E-2</c:v>
                </c:pt>
                <c:pt idx="114">
                  <c:v>2.0729674357049234E-2</c:v>
                </c:pt>
                <c:pt idx="115">
                  <c:v>2.1607726862043954E-2</c:v>
                </c:pt>
                <c:pt idx="116">
                  <c:v>2.1709530051028849E-2</c:v>
                </c:pt>
                <c:pt idx="117">
                  <c:v>1.9775269460315846E-2</c:v>
                </c:pt>
                <c:pt idx="118">
                  <c:v>1.8769962969090007E-2</c:v>
                </c:pt>
                <c:pt idx="119">
                  <c:v>1.8133693037934412E-2</c:v>
                </c:pt>
                <c:pt idx="120">
                  <c:v>1.8922667752567349E-2</c:v>
                </c:pt>
                <c:pt idx="121">
                  <c:v>1.8108242240688188E-2</c:v>
                </c:pt>
                <c:pt idx="122">
                  <c:v>1.4214270262015957E-2</c:v>
                </c:pt>
                <c:pt idx="123">
                  <c:v>1.8044615247572629E-2</c:v>
                </c:pt>
                <c:pt idx="124">
                  <c:v>1.3743430512960819E-2</c:v>
                </c:pt>
                <c:pt idx="125">
                  <c:v>1.1936423908478933E-2</c:v>
                </c:pt>
                <c:pt idx="126">
                  <c:v>1.1287428578700227E-2</c:v>
                </c:pt>
                <c:pt idx="127">
                  <c:v>0</c:v>
                </c:pt>
                <c:pt idx="128">
                  <c:v>1.1134723795222885E-2</c:v>
                </c:pt>
                <c:pt idx="129">
                  <c:v>1.9724367865823398E-3</c:v>
                </c:pt>
                <c:pt idx="130">
                  <c:v>2.7741368998383874E-3</c:v>
                </c:pt>
                <c:pt idx="131">
                  <c:v>2.9026634259318174E-2</c:v>
                </c:pt>
                <c:pt idx="132">
                  <c:v>6.05728974460125E-3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9.3277171907410004E-3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5.8829517834646169E-2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0.21928406907346373</c:v>
                </c:pt>
                <c:pt idx="145">
                  <c:v>0.11400684626445923</c:v>
                </c:pt>
                <c:pt idx="146">
                  <c:v>0.41640049374546656</c:v>
                </c:pt>
                <c:pt idx="147">
                  <c:v>0.27372332438313629</c:v>
                </c:pt>
                <c:pt idx="148">
                  <c:v>0.26299581334385297</c:v>
                </c:pt>
                <c:pt idx="149">
                  <c:v>0.14752554623773589</c:v>
                </c:pt>
                <c:pt idx="15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7746-47E9-86F1-2C5541E9B57D}"/>
            </c:ext>
          </c:extLst>
        </c:ser>
        <c:ser>
          <c:idx val="6"/>
          <c:order val="6"/>
          <c:tx>
            <c:strRef>
              <c:f>'Fluo conc'!$T$1</c:f>
              <c:strCache>
                <c:ptCount val="1"/>
                <c:pt idx="0">
                  <c:v>Euglena gracilis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conc'!$T$2:$T$152</c:f>
              <c:numCache>
                <c:formatCode>General</c:formatCode>
                <c:ptCount val="151"/>
                <c:pt idx="0">
                  <c:v>5.6306306306306306E-4</c:v>
                </c:pt>
                <c:pt idx="1">
                  <c:v>5.6306306306306306E-4</c:v>
                </c:pt>
                <c:pt idx="2">
                  <c:v>9.1497747747747746E-4</c:v>
                </c:pt>
                <c:pt idx="3">
                  <c:v>1.0205518018018018E-3</c:v>
                </c:pt>
                <c:pt idx="4">
                  <c:v>5.6306306306306306E-4</c:v>
                </c:pt>
                <c:pt idx="5">
                  <c:v>8.7978603603603605E-4</c:v>
                </c:pt>
                <c:pt idx="6">
                  <c:v>9.8536036036036027E-4</c:v>
                </c:pt>
                <c:pt idx="7">
                  <c:v>8.0940315315315313E-4</c:v>
                </c:pt>
                <c:pt idx="8">
                  <c:v>1.2317004504504504E-3</c:v>
                </c:pt>
                <c:pt idx="9">
                  <c:v>1.6539977477477478E-3</c:v>
                </c:pt>
                <c:pt idx="10">
                  <c:v>1.1261261261261261E-3</c:v>
                </c:pt>
                <c:pt idx="11">
                  <c:v>1.0909346846846846E-3</c:v>
                </c:pt>
                <c:pt idx="12">
                  <c:v>1.8651463963963964E-3</c:v>
                </c:pt>
                <c:pt idx="13">
                  <c:v>1.7243806306306306E-3</c:v>
                </c:pt>
                <c:pt idx="14">
                  <c:v>2.1466779279279281E-3</c:v>
                </c:pt>
                <c:pt idx="15">
                  <c:v>2.8153153153153152E-3</c:v>
                </c:pt>
                <c:pt idx="16">
                  <c:v>3.3079954954954955E-3</c:v>
                </c:pt>
                <c:pt idx="17">
                  <c:v>3.9414414414414411E-3</c:v>
                </c:pt>
                <c:pt idx="18">
                  <c:v>4.8212274774774777E-3</c:v>
                </c:pt>
                <c:pt idx="19">
                  <c:v>6.6863738738738741E-3</c:v>
                </c:pt>
                <c:pt idx="20">
                  <c:v>8.7978603603603607E-3</c:v>
                </c:pt>
                <c:pt idx="21">
                  <c:v>1.0874155405405405E-2</c:v>
                </c:pt>
                <c:pt idx="22">
                  <c:v>1.4358108108108109E-2</c:v>
                </c:pt>
                <c:pt idx="23">
                  <c:v>1.9460867117117118E-2</c:v>
                </c:pt>
                <c:pt idx="24">
                  <c:v>2.4070945945945946E-2</c:v>
                </c:pt>
                <c:pt idx="25">
                  <c:v>3.1074042792792793E-2</c:v>
                </c:pt>
                <c:pt idx="26">
                  <c:v>3.8605011261261264E-2</c:v>
                </c:pt>
                <c:pt idx="27">
                  <c:v>4.8177083333333336E-2</c:v>
                </c:pt>
                <c:pt idx="28">
                  <c:v>6.3731700450450457E-2</c:v>
                </c:pt>
                <c:pt idx="29">
                  <c:v>8.2312781531531529E-2</c:v>
                </c:pt>
                <c:pt idx="30">
                  <c:v>9.7515484234234229E-2</c:v>
                </c:pt>
                <c:pt idx="31">
                  <c:v>0.12756897522522523</c:v>
                </c:pt>
                <c:pt idx="32">
                  <c:v>0.16272522522522523</c:v>
                </c:pt>
                <c:pt idx="33">
                  <c:v>0.2024563626126126</c:v>
                </c:pt>
                <c:pt idx="34">
                  <c:v>0.25608811936936937</c:v>
                </c:pt>
                <c:pt idx="35">
                  <c:v>0.31696931306306309</c:v>
                </c:pt>
                <c:pt idx="36">
                  <c:v>0.3714456644144144</c:v>
                </c:pt>
                <c:pt idx="37">
                  <c:v>0.46459740990990989</c:v>
                </c:pt>
                <c:pt idx="38">
                  <c:v>0.55584881756756754</c:v>
                </c:pt>
                <c:pt idx="39">
                  <c:v>0.64562218468468469</c:v>
                </c:pt>
                <c:pt idx="40">
                  <c:v>0.77072775900900903</c:v>
                </c:pt>
                <c:pt idx="41">
                  <c:v>0.87475365990990994</c:v>
                </c:pt>
                <c:pt idx="42">
                  <c:v>1</c:v>
                </c:pt>
                <c:pt idx="43">
                  <c:v>1.0705236486486487</c:v>
                </c:pt>
                <c:pt idx="44">
                  <c:v>1.1562851914414414</c:v>
                </c:pt>
                <c:pt idx="45">
                  <c:v>1.2133305180180181</c:v>
                </c:pt>
                <c:pt idx="46">
                  <c:v>1.287232545045045</c:v>
                </c:pt>
                <c:pt idx="47">
                  <c:v>1.3372747747747749</c:v>
                </c:pt>
                <c:pt idx="48">
                  <c:v>1.3950943130630631</c:v>
                </c:pt>
                <c:pt idx="49">
                  <c:v>1.4798001126126126</c:v>
                </c:pt>
                <c:pt idx="50">
                  <c:v>1.5302294481981982</c:v>
                </c:pt>
                <c:pt idx="51">
                  <c:v>1.5698550112612613</c:v>
                </c:pt>
                <c:pt idx="52">
                  <c:v>1.6151815878378379</c:v>
                </c:pt>
                <c:pt idx="53">
                  <c:v>1.6299268018018018</c:v>
                </c:pt>
                <c:pt idx="54">
                  <c:v>1.6256686373873874</c:v>
                </c:pt>
                <c:pt idx="55">
                  <c:v>1.6074042792792793</c:v>
                </c:pt>
                <c:pt idx="56">
                  <c:v>1.5830869932432432</c:v>
                </c:pt>
                <c:pt idx="57">
                  <c:v>1.5749929617117118</c:v>
                </c:pt>
                <c:pt idx="58">
                  <c:v>1.5310388513513513</c:v>
                </c:pt>
                <c:pt idx="59">
                  <c:v>1.4897240990990992</c:v>
                </c:pt>
                <c:pt idx="60">
                  <c:v>1.4292652027027026</c:v>
                </c:pt>
                <c:pt idx="61">
                  <c:v>1.3949183558558558</c:v>
                </c:pt>
                <c:pt idx="62">
                  <c:v>1.3344594594594594</c:v>
                </c:pt>
                <c:pt idx="63">
                  <c:v>1.279103322072072</c:v>
                </c:pt>
                <c:pt idx="64">
                  <c:v>1.2445453265765767</c:v>
                </c:pt>
                <c:pt idx="65">
                  <c:v>1.1695171734234233</c:v>
                </c:pt>
                <c:pt idx="66">
                  <c:v>1.1239442567567568</c:v>
                </c:pt>
                <c:pt idx="67">
                  <c:v>1.0523648648648649</c:v>
                </c:pt>
                <c:pt idx="68">
                  <c:v>0.99352477477477474</c:v>
                </c:pt>
                <c:pt idx="69">
                  <c:v>0.95069679054054057</c:v>
                </c:pt>
                <c:pt idx="70">
                  <c:v>0.89432010135135132</c:v>
                </c:pt>
                <c:pt idx="71">
                  <c:v>0.8396677927927928</c:v>
                </c:pt>
                <c:pt idx="72">
                  <c:v>0.78895692567567566</c:v>
                </c:pt>
                <c:pt idx="73">
                  <c:v>0.73198198198198194</c:v>
                </c:pt>
                <c:pt idx="74">
                  <c:v>0.70140061936936937</c:v>
                </c:pt>
                <c:pt idx="75">
                  <c:v>0.66177505630630629</c:v>
                </c:pt>
                <c:pt idx="76">
                  <c:v>0.62637246621621623</c:v>
                </c:pt>
                <c:pt idx="77">
                  <c:v>0.58498733108108103</c:v>
                </c:pt>
                <c:pt idx="78">
                  <c:v>0.53234093468468469</c:v>
                </c:pt>
                <c:pt idx="79">
                  <c:v>0.52737894144144148</c:v>
                </c:pt>
                <c:pt idx="80">
                  <c:v>0.47835726351351349</c:v>
                </c:pt>
                <c:pt idx="81">
                  <c:v>0.45249155405405406</c:v>
                </c:pt>
                <c:pt idx="82">
                  <c:v>0.41124718468468469</c:v>
                </c:pt>
                <c:pt idx="83">
                  <c:v>0.39509431306306309</c:v>
                </c:pt>
                <c:pt idx="84">
                  <c:v>0.37559825450450451</c:v>
                </c:pt>
                <c:pt idx="85">
                  <c:v>0.34892314189189189</c:v>
                </c:pt>
                <c:pt idx="86">
                  <c:v>0.3247466216216216</c:v>
                </c:pt>
                <c:pt idx="87">
                  <c:v>0.29912725225225223</c:v>
                </c:pt>
                <c:pt idx="88">
                  <c:v>0.2737894144144144</c:v>
                </c:pt>
                <c:pt idx="89">
                  <c:v>0.25936092342342343</c:v>
                </c:pt>
                <c:pt idx="90">
                  <c:v>0.24690315315315314</c:v>
                </c:pt>
                <c:pt idx="91">
                  <c:v>0.22314893018018017</c:v>
                </c:pt>
                <c:pt idx="92">
                  <c:v>0.20541244369369369</c:v>
                </c:pt>
                <c:pt idx="93">
                  <c:v>0.18992820945945946</c:v>
                </c:pt>
                <c:pt idx="94">
                  <c:v>0.17613316441441443</c:v>
                </c:pt>
                <c:pt idx="95">
                  <c:v>0.16659628378378377</c:v>
                </c:pt>
                <c:pt idx="96">
                  <c:v>0.15712978603603603</c:v>
                </c:pt>
                <c:pt idx="97">
                  <c:v>0.14695945945945946</c:v>
                </c:pt>
                <c:pt idx="98">
                  <c:v>0.13963963963963963</c:v>
                </c:pt>
                <c:pt idx="99">
                  <c:v>0.13763372747747749</c:v>
                </c:pt>
                <c:pt idx="100">
                  <c:v>0.12595016891891891</c:v>
                </c:pt>
                <c:pt idx="101">
                  <c:v>0.12119932432432433</c:v>
                </c:pt>
                <c:pt idx="102">
                  <c:v>0.11116976351351351</c:v>
                </c:pt>
                <c:pt idx="103">
                  <c:v>0.10036599099099099</c:v>
                </c:pt>
                <c:pt idx="104">
                  <c:v>9.9169481981981986E-2</c:v>
                </c:pt>
                <c:pt idx="105">
                  <c:v>9.5861486486486486E-2</c:v>
                </c:pt>
                <c:pt idx="106">
                  <c:v>8.9315878378378372E-2</c:v>
                </c:pt>
                <c:pt idx="107">
                  <c:v>8.0869932432432429E-2</c:v>
                </c:pt>
                <c:pt idx="108">
                  <c:v>7.8934403153153157E-2</c:v>
                </c:pt>
                <c:pt idx="109">
                  <c:v>7.3550112612612614E-2</c:v>
                </c:pt>
                <c:pt idx="110">
                  <c:v>7.7456362612612614E-2</c:v>
                </c:pt>
                <c:pt idx="111">
                  <c:v>7.1720157657657657E-2</c:v>
                </c:pt>
                <c:pt idx="112">
                  <c:v>6.3379786036036043E-2</c:v>
                </c:pt>
                <c:pt idx="113">
                  <c:v>6.2324042792792793E-2</c:v>
                </c:pt>
                <c:pt idx="114">
                  <c:v>5.5672860360360357E-2</c:v>
                </c:pt>
                <c:pt idx="115">
                  <c:v>5.0605292792792793E-2</c:v>
                </c:pt>
                <c:pt idx="116">
                  <c:v>4.377815315315315E-2</c:v>
                </c:pt>
                <c:pt idx="117">
                  <c:v>4.8177083333333336E-2</c:v>
                </c:pt>
                <c:pt idx="118">
                  <c:v>5.1168355855855857E-2</c:v>
                </c:pt>
                <c:pt idx="119">
                  <c:v>4.173704954954955E-2</c:v>
                </c:pt>
                <c:pt idx="120">
                  <c:v>3.7971565315315314E-2</c:v>
                </c:pt>
                <c:pt idx="121">
                  <c:v>4.522100225225225E-2</c:v>
                </c:pt>
                <c:pt idx="122">
                  <c:v>3.4170889639639643E-2</c:v>
                </c:pt>
                <c:pt idx="123">
                  <c:v>3.5930461711711714E-2</c:v>
                </c:pt>
                <c:pt idx="124">
                  <c:v>3.3678209459459457E-2</c:v>
                </c:pt>
                <c:pt idx="125">
                  <c:v>3.0862894144144143E-2</c:v>
                </c:pt>
                <c:pt idx="126">
                  <c:v>3.5543355855855857E-2</c:v>
                </c:pt>
                <c:pt idx="127">
                  <c:v>3.0546171171171171E-2</c:v>
                </c:pt>
                <c:pt idx="128">
                  <c:v>4.2335304054054057E-2</c:v>
                </c:pt>
                <c:pt idx="129">
                  <c:v>3.65990990990991E-2</c:v>
                </c:pt>
                <c:pt idx="130">
                  <c:v>1.0275900900900902E-2</c:v>
                </c:pt>
                <c:pt idx="131">
                  <c:v>3.0299831081081082E-2</c:v>
                </c:pt>
                <c:pt idx="132">
                  <c:v>6.0634853603603607E-2</c:v>
                </c:pt>
                <c:pt idx="133">
                  <c:v>4.7754786036036036E-2</c:v>
                </c:pt>
                <c:pt idx="134">
                  <c:v>4.7121340090090093E-2</c:v>
                </c:pt>
                <c:pt idx="135">
                  <c:v>0</c:v>
                </c:pt>
                <c:pt idx="136">
                  <c:v>0</c:v>
                </c:pt>
                <c:pt idx="137">
                  <c:v>0.11299971846846847</c:v>
                </c:pt>
                <c:pt idx="138">
                  <c:v>4.7015765765765764E-2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3.6458333333333336E-2</c:v>
                </c:pt>
                <c:pt idx="143">
                  <c:v>0.20509572072072071</c:v>
                </c:pt>
                <c:pt idx="144">
                  <c:v>0</c:v>
                </c:pt>
                <c:pt idx="145">
                  <c:v>1.1092694256756757</c:v>
                </c:pt>
                <c:pt idx="146">
                  <c:v>0.29117398648648651</c:v>
                </c:pt>
                <c:pt idx="147">
                  <c:v>0.41300675675675674</c:v>
                </c:pt>
                <c:pt idx="148">
                  <c:v>0</c:v>
                </c:pt>
                <c:pt idx="149">
                  <c:v>0</c:v>
                </c:pt>
                <c:pt idx="150">
                  <c:v>1.3312570382882882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7746-47E9-86F1-2C5541E9B57D}"/>
            </c:ext>
          </c:extLst>
        </c:ser>
        <c:ser>
          <c:idx val="7"/>
          <c:order val="7"/>
          <c:tx>
            <c:strRef>
              <c:f>'Fluo conc'!$U$1</c:f>
              <c:strCache>
                <c:ptCount val="1"/>
                <c:pt idx="0">
                  <c:v>Galdieria sulphuraria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'Fluo conc'!$C$2:$C$152</c:f>
              <c:numCache>
                <c:formatCode>General</c:formatCode>
                <c:ptCount val="151"/>
                <c:pt idx="0">
                  <c:v>600</c:v>
                </c:pt>
                <c:pt idx="1">
                  <c:v>602</c:v>
                </c:pt>
                <c:pt idx="2">
                  <c:v>604</c:v>
                </c:pt>
                <c:pt idx="3">
                  <c:v>606</c:v>
                </c:pt>
                <c:pt idx="4">
                  <c:v>608</c:v>
                </c:pt>
                <c:pt idx="5">
                  <c:v>610</c:v>
                </c:pt>
                <c:pt idx="6">
                  <c:v>612</c:v>
                </c:pt>
                <c:pt idx="7">
                  <c:v>614</c:v>
                </c:pt>
                <c:pt idx="8">
                  <c:v>616</c:v>
                </c:pt>
                <c:pt idx="9">
                  <c:v>618</c:v>
                </c:pt>
                <c:pt idx="10">
                  <c:v>620</c:v>
                </c:pt>
                <c:pt idx="11">
                  <c:v>622</c:v>
                </c:pt>
                <c:pt idx="12">
                  <c:v>624</c:v>
                </c:pt>
                <c:pt idx="13">
                  <c:v>626</c:v>
                </c:pt>
                <c:pt idx="14">
                  <c:v>628</c:v>
                </c:pt>
                <c:pt idx="15">
                  <c:v>630</c:v>
                </c:pt>
                <c:pt idx="16">
                  <c:v>632</c:v>
                </c:pt>
                <c:pt idx="17">
                  <c:v>634</c:v>
                </c:pt>
                <c:pt idx="18">
                  <c:v>636</c:v>
                </c:pt>
                <c:pt idx="19">
                  <c:v>638</c:v>
                </c:pt>
                <c:pt idx="20">
                  <c:v>640</c:v>
                </c:pt>
                <c:pt idx="21">
                  <c:v>642</c:v>
                </c:pt>
                <c:pt idx="22">
                  <c:v>644</c:v>
                </c:pt>
                <c:pt idx="23">
                  <c:v>646</c:v>
                </c:pt>
                <c:pt idx="24">
                  <c:v>648</c:v>
                </c:pt>
                <c:pt idx="25">
                  <c:v>650</c:v>
                </c:pt>
                <c:pt idx="26">
                  <c:v>652</c:v>
                </c:pt>
                <c:pt idx="27">
                  <c:v>654</c:v>
                </c:pt>
                <c:pt idx="28">
                  <c:v>656</c:v>
                </c:pt>
                <c:pt idx="29">
                  <c:v>658</c:v>
                </c:pt>
                <c:pt idx="30">
                  <c:v>660</c:v>
                </c:pt>
                <c:pt idx="31">
                  <c:v>662</c:v>
                </c:pt>
                <c:pt idx="32">
                  <c:v>664</c:v>
                </c:pt>
                <c:pt idx="33">
                  <c:v>666</c:v>
                </c:pt>
                <c:pt idx="34">
                  <c:v>668</c:v>
                </c:pt>
                <c:pt idx="35">
                  <c:v>670</c:v>
                </c:pt>
                <c:pt idx="36">
                  <c:v>672</c:v>
                </c:pt>
                <c:pt idx="37">
                  <c:v>674</c:v>
                </c:pt>
                <c:pt idx="38">
                  <c:v>676</c:v>
                </c:pt>
                <c:pt idx="39">
                  <c:v>678</c:v>
                </c:pt>
                <c:pt idx="40">
                  <c:v>680</c:v>
                </c:pt>
                <c:pt idx="41">
                  <c:v>682</c:v>
                </c:pt>
                <c:pt idx="42">
                  <c:v>684</c:v>
                </c:pt>
                <c:pt idx="43">
                  <c:v>686</c:v>
                </c:pt>
                <c:pt idx="44">
                  <c:v>688</c:v>
                </c:pt>
                <c:pt idx="45">
                  <c:v>690</c:v>
                </c:pt>
                <c:pt idx="46">
                  <c:v>692</c:v>
                </c:pt>
                <c:pt idx="47">
                  <c:v>694</c:v>
                </c:pt>
                <c:pt idx="48">
                  <c:v>696</c:v>
                </c:pt>
                <c:pt idx="49">
                  <c:v>698</c:v>
                </c:pt>
                <c:pt idx="50">
                  <c:v>700</c:v>
                </c:pt>
                <c:pt idx="51">
                  <c:v>702</c:v>
                </c:pt>
                <c:pt idx="52">
                  <c:v>704</c:v>
                </c:pt>
                <c:pt idx="53">
                  <c:v>706</c:v>
                </c:pt>
                <c:pt idx="54">
                  <c:v>708</c:v>
                </c:pt>
                <c:pt idx="55">
                  <c:v>710</c:v>
                </c:pt>
                <c:pt idx="56">
                  <c:v>712</c:v>
                </c:pt>
                <c:pt idx="57">
                  <c:v>714</c:v>
                </c:pt>
                <c:pt idx="58">
                  <c:v>716</c:v>
                </c:pt>
                <c:pt idx="59">
                  <c:v>718</c:v>
                </c:pt>
                <c:pt idx="60">
                  <c:v>720</c:v>
                </c:pt>
                <c:pt idx="61">
                  <c:v>722</c:v>
                </c:pt>
                <c:pt idx="62">
                  <c:v>724</c:v>
                </c:pt>
                <c:pt idx="63">
                  <c:v>726</c:v>
                </c:pt>
                <c:pt idx="64">
                  <c:v>728</c:v>
                </c:pt>
                <c:pt idx="65">
                  <c:v>730</c:v>
                </c:pt>
                <c:pt idx="66">
                  <c:v>732</c:v>
                </c:pt>
                <c:pt idx="67">
                  <c:v>734</c:v>
                </c:pt>
                <c:pt idx="68">
                  <c:v>736</c:v>
                </c:pt>
                <c:pt idx="69">
                  <c:v>738</c:v>
                </c:pt>
                <c:pt idx="70">
                  <c:v>740</c:v>
                </c:pt>
                <c:pt idx="71">
                  <c:v>742</c:v>
                </c:pt>
                <c:pt idx="72">
                  <c:v>744</c:v>
                </c:pt>
                <c:pt idx="73">
                  <c:v>746</c:v>
                </c:pt>
                <c:pt idx="74">
                  <c:v>748</c:v>
                </c:pt>
                <c:pt idx="75">
                  <c:v>750</c:v>
                </c:pt>
                <c:pt idx="76">
                  <c:v>752</c:v>
                </c:pt>
                <c:pt idx="77">
                  <c:v>754</c:v>
                </c:pt>
                <c:pt idx="78">
                  <c:v>756</c:v>
                </c:pt>
                <c:pt idx="79">
                  <c:v>758</c:v>
                </c:pt>
                <c:pt idx="80">
                  <c:v>760</c:v>
                </c:pt>
                <c:pt idx="81">
                  <c:v>762</c:v>
                </c:pt>
                <c:pt idx="82">
                  <c:v>764</c:v>
                </c:pt>
                <c:pt idx="83">
                  <c:v>766</c:v>
                </c:pt>
                <c:pt idx="84">
                  <c:v>768</c:v>
                </c:pt>
                <c:pt idx="85">
                  <c:v>770</c:v>
                </c:pt>
                <c:pt idx="86">
                  <c:v>772</c:v>
                </c:pt>
                <c:pt idx="87">
                  <c:v>774</c:v>
                </c:pt>
                <c:pt idx="88">
                  <c:v>776</c:v>
                </c:pt>
                <c:pt idx="89">
                  <c:v>778</c:v>
                </c:pt>
                <c:pt idx="90">
                  <c:v>780</c:v>
                </c:pt>
                <c:pt idx="91">
                  <c:v>782</c:v>
                </c:pt>
                <c:pt idx="92">
                  <c:v>784</c:v>
                </c:pt>
                <c:pt idx="93">
                  <c:v>786</c:v>
                </c:pt>
                <c:pt idx="94">
                  <c:v>788</c:v>
                </c:pt>
                <c:pt idx="95">
                  <c:v>790</c:v>
                </c:pt>
                <c:pt idx="96">
                  <c:v>792</c:v>
                </c:pt>
                <c:pt idx="97">
                  <c:v>794</c:v>
                </c:pt>
                <c:pt idx="98">
                  <c:v>796</c:v>
                </c:pt>
                <c:pt idx="99">
                  <c:v>798</c:v>
                </c:pt>
                <c:pt idx="100">
                  <c:v>800</c:v>
                </c:pt>
                <c:pt idx="101">
                  <c:v>802</c:v>
                </c:pt>
                <c:pt idx="102">
                  <c:v>804</c:v>
                </c:pt>
                <c:pt idx="103">
                  <c:v>806</c:v>
                </c:pt>
                <c:pt idx="104">
                  <c:v>808</c:v>
                </c:pt>
                <c:pt idx="105">
                  <c:v>810</c:v>
                </c:pt>
                <c:pt idx="106">
                  <c:v>812</c:v>
                </c:pt>
                <c:pt idx="107">
                  <c:v>814</c:v>
                </c:pt>
                <c:pt idx="108">
                  <c:v>816</c:v>
                </c:pt>
                <c:pt idx="109">
                  <c:v>818</c:v>
                </c:pt>
                <c:pt idx="110">
                  <c:v>820</c:v>
                </c:pt>
                <c:pt idx="111">
                  <c:v>822</c:v>
                </c:pt>
                <c:pt idx="112">
                  <c:v>824</c:v>
                </c:pt>
                <c:pt idx="113">
                  <c:v>826</c:v>
                </c:pt>
                <c:pt idx="114">
                  <c:v>828</c:v>
                </c:pt>
                <c:pt idx="115">
                  <c:v>830</c:v>
                </c:pt>
                <c:pt idx="116">
                  <c:v>832</c:v>
                </c:pt>
                <c:pt idx="117">
                  <c:v>834</c:v>
                </c:pt>
                <c:pt idx="118">
                  <c:v>836</c:v>
                </c:pt>
                <c:pt idx="119">
                  <c:v>838</c:v>
                </c:pt>
                <c:pt idx="120">
                  <c:v>840</c:v>
                </c:pt>
                <c:pt idx="121">
                  <c:v>842</c:v>
                </c:pt>
                <c:pt idx="122">
                  <c:v>844</c:v>
                </c:pt>
                <c:pt idx="123">
                  <c:v>846</c:v>
                </c:pt>
                <c:pt idx="124">
                  <c:v>848</c:v>
                </c:pt>
                <c:pt idx="125">
                  <c:v>850</c:v>
                </c:pt>
                <c:pt idx="126">
                  <c:v>852</c:v>
                </c:pt>
                <c:pt idx="127">
                  <c:v>854</c:v>
                </c:pt>
                <c:pt idx="128">
                  <c:v>856</c:v>
                </c:pt>
                <c:pt idx="129">
                  <c:v>858</c:v>
                </c:pt>
                <c:pt idx="130">
                  <c:v>860</c:v>
                </c:pt>
                <c:pt idx="131">
                  <c:v>862</c:v>
                </c:pt>
                <c:pt idx="132">
                  <c:v>864</c:v>
                </c:pt>
                <c:pt idx="133">
                  <c:v>866</c:v>
                </c:pt>
                <c:pt idx="134">
                  <c:v>868</c:v>
                </c:pt>
                <c:pt idx="135">
                  <c:v>870</c:v>
                </c:pt>
                <c:pt idx="136">
                  <c:v>872</c:v>
                </c:pt>
                <c:pt idx="137">
                  <c:v>874</c:v>
                </c:pt>
                <c:pt idx="138">
                  <c:v>876</c:v>
                </c:pt>
                <c:pt idx="139">
                  <c:v>878</c:v>
                </c:pt>
                <c:pt idx="140">
                  <c:v>880</c:v>
                </c:pt>
                <c:pt idx="141">
                  <c:v>882</c:v>
                </c:pt>
                <c:pt idx="142">
                  <c:v>884</c:v>
                </c:pt>
                <c:pt idx="143">
                  <c:v>886</c:v>
                </c:pt>
                <c:pt idx="144">
                  <c:v>888</c:v>
                </c:pt>
                <c:pt idx="145">
                  <c:v>890</c:v>
                </c:pt>
                <c:pt idx="146">
                  <c:v>892</c:v>
                </c:pt>
                <c:pt idx="147">
                  <c:v>894</c:v>
                </c:pt>
                <c:pt idx="148">
                  <c:v>896</c:v>
                </c:pt>
                <c:pt idx="149">
                  <c:v>898</c:v>
                </c:pt>
                <c:pt idx="150">
                  <c:v>900</c:v>
                </c:pt>
              </c:numCache>
            </c:numRef>
          </c:xVal>
          <c:yVal>
            <c:numRef>
              <c:f>'Fluo conc'!$U$2:$U$152</c:f>
              <c:numCache>
                <c:formatCode>General</c:formatCode>
                <c:ptCount val="151"/>
                <c:pt idx="0">
                  <c:v>2.8571428571428571E-2</c:v>
                </c:pt>
                <c:pt idx="1">
                  <c:v>2.4489795918367346E-2</c:v>
                </c:pt>
                <c:pt idx="2">
                  <c:v>2.4489795918367346E-2</c:v>
                </c:pt>
                <c:pt idx="3">
                  <c:v>2.4489795918367346E-2</c:v>
                </c:pt>
                <c:pt idx="4">
                  <c:v>2.8571428571428571E-2</c:v>
                </c:pt>
                <c:pt idx="5">
                  <c:v>2.8571428571428571E-2</c:v>
                </c:pt>
                <c:pt idx="6">
                  <c:v>2.8571428571428571E-2</c:v>
                </c:pt>
                <c:pt idx="7">
                  <c:v>2.0408163265306121E-2</c:v>
                </c:pt>
                <c:pt idx="8">
                  <c:v>2.8571428571428571E-2</c:v>
                </c:pt>
                <c:pt idx="9">
                  <c:v>3.2653061224489799E-2</c:v>
                </c:pt>
                <c:pt idx="10">
                  <c:v>2.4489795918367346E-2</c:v>
                </c:pt>
                <c:pt idx="11">
                  <c:v>3.2653061224489799E-2</c:v>
                </c:pt>
                <c:pt idx="12">
                  <c:v>3.2653061224489799E-2</c:v>
                </c:pt>
                <c:pt idx="13">
                  <c:v>2.8571428571428571E-2</c:v>
                </c:pt>
                <c:pt idx="14">
                  <c:v>3.2653061224489799E-2</c:v>
                </c:pt>
                <c:pt idx="15">
                  <c:v>3.6734693877551024E-2</c:v>
                </c:pt>
                <c:pt idx="16">
                  <c:v>4.0816326530612242E-2</c:v>
                </c:pt>
                <c:pt idx="17">
                  <c:v>4.4897959183673466E-2</c:v>
                </c:pt>
                <c:pt idx="18">
                  <c:v>5.3061224489795916E-2</c:v>
                </c:pt>
                <c:pt idx="19">
                  <c:v>5.3061224489795916E-2</c:v>
                </c:pt>
                <c:pt idx="20">
                  <c:v>6.5306122448979598E-2</c:v>
                </c:pt>
                <c:pt idx="21">
                  <c:v>7.7551020408163265E-2</c:v>
                </c:pt>
                <c:pt idx="22">
                  <c:v>8.1632653061224483E-2</c:v>
                </c:pt>
                <c:pt idx="23">
                  <c:v>9.7959183673469383E-2</c:v>
                </c:pt>
                <c:pt idx="24">
                  <c:v>0.10204081632653061</c:v>
                </c:pt>
                <c:pt idx="25">
                  <c:v>0.11836734693877551</c:v>
                </c:pt>
                <c:pt idx="26">
                  <c:v>0.12653061224489795</c:v>
                </c:pt>
                <c:pt idx="27">
                  <c:v>0.15510204081632653</c:v>
                </c:pt>
                <c:pt idx="28">
                  <c:v>0.17142857142857143</c:v>
                </c:pt>
                <c:pt idx="29">
                  <c:v>0.19591836734693877</c:v>
                </c:pt>
                <c:pt idx="30">
                  <c:v>0.22040816326530613</c:v>
                </c:pt>
                <c:pt idx="31">
                  <c:v>0.26938775510204083</c:v>
                </c:pt>
                <c:pt idx="32">
                  <c:v>0.32653061224489793</c:v>
                </c:pt>
                <c:pt idx="33">
                  <c:v>0.35510204081632651</c:v>
                </c:pt>
                <c:pt idx="34">
                  <c:v>0.42040816326530611</c:v>
                </c:pt>
                <c:pt idx="35">
                  <c:v>0.47755102040816327</c:v>
                </c:pt>
                <c:pt idx="36">
                  <c:v>0.54693877551020409</c:v>
                </c:pt>
                <c:pt idx="37">
                  <c:v>0.63265306122448983</c:v>
                </c:pt>
                <c:pt idx="38">
                  <c:v>0.73469387755102045</c:v>
                </c:pt>
                <c:pt idx="39">
                  <c:v>0.80816326530612248</c:v>
                </c:pt>
                <c:pt idx="40">
                  <c:v>0.92244897959183669</c:v>
                </c:pt>
                <c:pt idx="41">
                  <c:v>1</c:v>
                </c:pt>
                <c:pt idx="42">
                  <c:v>1</c:v>
                </c:pt>
                <c:pt idx="43">
                  <c:v>1.0040816326530613</c:v>
                </c:pt>
                <c:pt idx="44">
                  <c:v>1.0163265306122449</c:v>
                </c:pt>
                <c:pt idx="45">
                  <c:v>0.99183673469387756</c:v>
                </c:pt>
                <c:pt idx="46">
                  <c:v>0.92244897959183669</c:v>
                </c:pt>
                <c:pt idx="47">
                  <c:v>0.90612244897959182</c:v>
                </c:pt>
                <c:pt idx="48">
                  <c:v>0.85306122448979593</c:v>
                </c:pt>
                <c:pt idx="49">
                  <c:v>0.88571428571428568</c:v>
                </c:pt>
                <c:pt idx="50">
                  <c:v>0.83673469387755106</c:v>
                </c:pt>
                <c:pt idx="51">
                  <c:v>0.82040816326530608</c:v>
                </c:pt>
                <c:pt idx="52">
                  <c:v>0.78367346938775506</c:v>
                </c:pt>
                <c:pt idx="53">
                  <c:v>0.74693877551020404</c:v>
                </c:pt>
                <c:pt idx="54">
                  <c:v>0.73469387755102045</c:v>
                </c:pt>
                <c:pt idx="55">
                  <c:v>0.68979591836734699</c:v>
                </c:pt>
                <c:pt idx="56">
                  <c:v>0.69387755102040816</c:v>
                </c:pt>
                <c:pt idx="57">
                  <c:v>0.6489795918367347</c:v>
                </c:pt>
                <c:pt idx="58">
                  <c:v>0.61224489795918369</c:v>
                </c:pt>
                <c:pt idx="59">
                  <c:v>0.59591836734693882</c:v>
                </c:pt>
                <c:pt idx="60">
                  <c:v>0.55102040816326525</c:v>
                </c:pt>
                <c:pt idx="61">
                  <c:v>0.57551020408163267</c:v>
                </c:pt>
                <c:pt idx="62">
                  <c:v>0.55510204081632653</c:v>
                </c:pt>
                <c:pt idx="63">
                  <c:v>0.53877551020408165</c:v>
                </c:pt>
                <c:pt idx="64">
                  <c:v>0.51020408163265307</c:v>
                </c:pt>
                <c:pt idx="65">
                  <c:v>0.46938775510204084</c:v>
                </c:pt>
                <c:pt idx="66">
                  <c:v>0.47346938775510206</c:v>
                </c:pt>
                <c:pt idx="67">
                  <c:v>0.46938775510204084</c:v>
                </c:pt>
                <c:pt idx="68">
                  <c:v>0.46938775510204084</c:v>
                </c:pt>
                <c:pt idx="69">
                  <c:v>0.42040816326530611</c:v>
                </c:pt>
                <c:pt idx="70">
                  <c:v>0.38775510204081631</c:v>
                </c:pt>
                <c:pt idx="71">
                  <c:v>0.39591836734693875</c:v>
                </c:pt>
                <c:pt idx="72">
                  <c:v>0.38775510204081631</c:v>
                </c:pt>
                <c:pt idx="73">
                  <c:v>0.33877551020408164</c:v>
                </c:pt>
                <c:pt idx="74">
                  <c:v>0.32653061224489793</c:v>
                </c:pt>
                <c:pt idx="75">
                  <c:v>0.29795918367346941</c:v>
                </c:pt>
                <c:pt idx="76">
                  <c:v>0.29795918367346941</c:v>
                </c:pt>
                <c:pt idx="77">
                  <c:v>0.26122448979591839</c:v>
                </c:pt>
                <c:pt idx="78">
                  <c:v>0.26530612244897961</c:v>
                </c:pt>
                <c:pt idx="79">
                  <c:v>0.23265306122448978</c:v>
                </c:pt>
                <c:pt idx="80">
                  <c:v>0.22448979591836735</c:v>
                </c:pt>
                <c:pt idx="81">
                  <c:v>0.20408163265306123</c:v>
                </c:pt>
                <c:pt idx="82">
                  <c:v>0.17959183673469387</c:v>
                </c:pt>
                <c:pt idx="83">
                  <c:v>0.17959183673469387</c:v>
                </c:pt>
                <c:pt idx="84">
                  <c:v>0.16734693877551021</c:v>
                </c:pt>
                <c:pt idx="85">
                  <c:v>0.13469387755102041</c:v>
                </c:pt>
                <c:pt idx="86">
                  <c:v>0.13469387755102041</c:v>
                </c:pt>
                <c:pt idx="87">
                  <c:v>0.11428571428571428</c:v>
                </c:pt>
                <c:pt idx="88">
                  <c:v>0.1306122448979592</c:v>
                </c:pt>
                <c:pt idx="89">
                  <c:v>0.12244897959183673</c:v>
                </c:pt>
                <c:pt idx="90">
                  <c:v>0.10204081632653061</c:v>
                </c:pt>
                <c:pt idx="91">
                  <c:v>0.12244897959183673</c:v>
                </c:pt>
                <c:pt idx="92">
                  <c:v>9.7959183673469383E-2</c:v>
                </c:pt>
                <c:pt idx="93">
                  <c:v>9.3877551020408165E-2</c:v>
                </c:pt>
                <c:pt idx="94">
                  <c:v>6.1224489795918366E-2</c:v>
                </c:pt>
                <c:pt idx="95">
                  <c:v>8.9795918367346933E-2</c:v>
                </c:pt>
                <c:pt idx="96">
                  <c:v>5.7142857142857141E-2</c:v>
                </c:pt>
                <c:pt idx="97">
                  <c:v>6.1224489795918366E-2</c:v>
                </c:pt>
                <c:pt idx="98">
                  <c:v>6.9387755102040816E-2</c:v>
                </c:pt>
                <c:pt idx="99">
                  <c:v>5.3061224489795916E-2</c:v>
                </c:pt>
                <c:pt idx="100">
                  <c:v>2.4489795918367346E-2</c:v>
                </c:pt>
                <c:pt idx="101">
                  <c:v>6.9387755102040816E-2</c:v>
                </c:pt>
                <c:pt idx="102">
                  <c:v>4.0816326530612242E-2</c:v>
                </c:pt>
                <c:pt idx="103">
                  <c:v>6.5306122448979598E-2</c:v>
                </c:pt>
                <c:pt idx="104">
                  <c:v>4.8979591836734691E-2</c:v>
                </c:pt>
                <c:pt idx="105">
                  <c:v>4.4897959183673466E-2</c:v>
                </c:pt>
                <c:pt idx="106">
                  <c:v>3.6734693877551024E-2</c:v>
                </c:pt>
                <c:pt idx="107">
                  <c:v>6.1224489795918366E-2</c:v>
                </c:pt>
                <c:pt idx="108">
                  <c:v>4.4897959183673466E-2</c:v>
                </c:pt>
                <c:pt idx="109">
                  <c:v>3.6734693877551024E-2</c:v>
                </c:pt>
                <c:pt idx="110">
                  <c:v>3.6734693877551024E-2</c:v>
                </c:pt>
                <c:pt idx="111">
                  <c:v>4.4897959183673466E-2</c:v>
                </c:pt>
                <c:pt idx="112">
                  <c:v>3.2653061224489799E-2</c:v>
                </c:pt>
                <c:pt idx="113">
                  <c:v>4.4897959183673466E-2</c:v>
                </c:pt>
                <c:pt idx="114">
                  <c:v>1.6326530612244899E-2</c:v>
                </c:pt>
                <c:pt idx="115">
                  <c:v>7.3469387755102047E-2</c:v>
                </c:pt>
                <c:pt idx="116">
                  <c:v>4.8979591836734691E-2</c:v>
                </c:pt>
                <c:pt idx="117">
                  <c:v>5.7142857142857141E-2</c:v>
                </c:pt>
                <c:pt idx="118">
                  <c:v>3.2653061224489799E-2</c:v>
                </c:pt>
                <c:pt idx="119">
                  <c:v>8.1632653061224497E-3</c:v>
                </c:pt>
                <c:pt idx="120">
                  <c:v>4.4897959183673466E-2</c:v>
                </c:pt>
                <c:pt idx="121">
                  <c:v>4.8979591836734691E-2</c:v>
                </c:pt>
                <c:pt idx="122">
                  <c:v>2.4489795918367346E-2</c:v>
                </c:pt>
                <c:pt idx="123">
                  <c:v>3.2653061224489799E-2</c:v>
                </c:pt>
                <c:pt idx="124">
                  <c:v>0</c:v>
                </c:pt>
                <c:pt idx="125">
                  <c:v>8.1632653061224497E-3</c:v>
                </c:pt>
                <c:pt idx="126">
                  <c:v>0.11428571428571428</c:v>
                </c:pt>
                <c:pt idx="127">
                  <c:v>0</c:v>
                </c:pt>
                <c:pt idx="128">
                  <c:v>3.2653061224489799E-2</c:v>
                </c:pt>
                <c:pt idx="129">
                  <c:v>5.7142857142857141E-2</c:v>
                </c:pt>
                <c:pt idx="130">
                  <c:v>0.43673469387755104</c:v>
                </c:pt>
                <c:pt idx="131">
                  <c:v>2.8571428571428571E-2</c:v>
                </c:pt>
                <c:pt idx="132">
                  <c:v>0.20408163265306123</c:v>
                </c:pt>
                <c:pt idx="133">
                  <c:v>6.5306122448979598E-2</c:v>
                </c:pt>
                <c:pt idx="134">
                  <c:v>0</c:v>
                </c:pt>
                <c:pt idx="135">
                  <c:v>0</c:v>
                </c:pt>
                <c:pt idx="136">
                  <c:v>0.30612244897959184</c:v>
                </c:pt>
                <c:pt idx="137">
                  <c:v>0</c:v>
                </c:pt>
                <c:pt idx="138">
                  <c:v>0</c:v>
                </c:pt>
                <c:pt idx="139">
                  <c:v>0.50204081632653064</c:v>
                </c:pt>
                <c:pt idx="140">
                  <c:v>0</c:v>
                </c:pt>
                <c:pt idx="141">
                  <c:v>1.2897959183673469</c:v>
                </c:pt>
                <c:pt idx="142">
                  <c:v>1.453061224489796</c:v>
                </c:pt>
                <c:pt idx="143">
                  <c:v>4.073469387755102</c:v>
                </c:pt>
                <c:pt idx="144">
                  <c:v>1.3183673469387756</c:v>
                </c:pt>
                <c:pt idx="145">
                  <c:v>1.0612244897959184</c:v>
                </c:pt>
                <c:pt idx="146">
                  <c:v>2.2612244897959184</c:v>
                </c:pt>
                <c:pt idx="147">
                  <c:v>0</c:v>
                </c:pt>
                <c:pt idx="148">
                  <c:v>0</c:v>
                </c:pt>
                <c:pt idx="149">
                  <c:v>15.281632653061225</c:v>
                </c:pt>
                <c:pt idx="150">
                  <c:v>9.183673469387756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7746-47E9-86F1-2C5541E9B5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73134192"/>
        <c:axId val="1973131280"/>
      </c:scatterChart>
      <c:valAx>
        <c:axId val="1973134192"/>
        <c:scaling>
          <c:orientation val="minMax"/>
          <c:max val="850"/>
          <c:min val="6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73131280"/>
        <c:crosses val="autoZero"/>
        <c:crossBetween val="midCat"/>
      </c:valAx>
      <c:valAx>
        <c:axId val="1973131280"/>
        <c:scaling>
          <c:orientation val="minMax"/>
          <c:max val="2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Normalized Relative Units 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7313419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Sheet1!$C$2</c:f>
              <c:strCache>
                <c:ptCount val="1"/>
                <c:pt idx="0">
                  <c:v>Led 450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Sheet1!$C$3:$C$1924</c:f>
              <c:numCache>
                <c:formatCode>General</c:formatCode>
                <c:ptCount val="1922"/>
                <c:pt idx="0">
                  <c:v>-55.961689999999997</c:v>
                </c:pt>
                <c:pt idx="1">
                  <c:v>9.3225409999999993</c:v>
                </c:pt>
                <c:pt idx="2">
                  <c:v>4.2542169999999997</c:v>
                </c:pt>
                <c:pt idx="3">
                  <c:v>5.5104579999999999</c:v>
                </c:pt>
                <c:pt idx="4">
                  <c:v>0.31545190000000001</c:v>
                </c:pt>
                <c:pt idx="5">
                  <c:v>9.7368790000000001</c:v>
                </c:pt>
                <c:pt idx="6">
                  <c:v>10.158379999999999</c:v>
                </c:pt>
                <c:pt idx="7">
                  <c:v>18.028469999999999</c:v>
                </c:pt>
                <c:pt idx="8">
                  <c:v>30.247330000000002</c:v>
                </c:pt>
                <c:pt idx="9">
                  <c:v>38.014290000000003</c:v>
                </c:pt>
                <c:pt idx="10">
                  <c:v>42.636629999999997</c:v>
                </c:pt>
                <c:pt idx="11">
                  <c:v>38.740670000000001</c:v>
                </c:pt>
                <c:pt idx="12">
                  <c:v>41.076749999999997</c:v>
                </c:pt>
                <c:pt idx="13">
                  <c:v>43.405099999999997</c:v>
                </c:pt>
                <c:pt idx="14">
                  <c:v>38.144759999999998</c:v>
                </c:pt>
                <c:pt idx="15">
                  <c:v>33.476140000000001</c:v>
                </c:pt>
                <c:pt idx="16">
                  <c:v>30.98049</c:v>
                </c:pt>
                <c:pt idx="17">
                  <c:v>32.888469999999998</c:v>
                </c:pt>
                <c:pt idx="18">
                  <c:v>39.58813</c:v>
                </c:pt>
                <c:pt idx="19">
                  <c:v>44.724249999999998</c:v>
                </c:pt>
                <c:pt idx="20">
                  <c:v>45.994630000000001</c:v>
                </c:pt>
                <c:pt idx="21">
                  <c:v>54.936839999999997</c:v>
                </c:pt>
                <c:pt idx="22">
                  <c:v>56.568530000000003</c:v>
                </c:pt>
                <c:pt idx="23">
                  <c:v>65.246560000000002</c:v>
                </c:pt>
                <c:pt idx="24">
                  <c:v>74.117999999999995</c:v>
                </c:pt>
                <c:pt idx="25">
                  <c:v>59.183259999999997</c:v>
                </c:pt>
                <c:pt idx="26">
                  <c:v>62.003839999999997</c:v>
                </c:pt>
                <c:pt idx="27">
                  <c:v>65.574089999999998</c:v>
                </c:pt>
                <c:pt idx="28">
                  <c:v>69.662700000000001</c:v>
                </c:pt>
                <c:pt idx="29">
                  <c:v>72.127399999999994</c:v>
                </c:pt>
                <c:pt idx="30">
                  <c:v>75.712299999999999</c:v>
                </c:pt>
                <c:pt idx="31">
                  <c:v>63.045909999999999</c:v>
                </c:pt>
                <c:pt idx="32">
                  <c:v>80.285079999999994</c:v>
                </c:pt>
                <c:pt idx="33">
                  <c:v>67.400120000000001</c:v>
                </c:pt>
                <c:pt idx="34">
                  <c:v>66.711939999999998</c:v>
                </c:pt>
                <c:pt idx="35">
                  <c:v>64.237170000000006</c:v>
                </c:pt>
                <c:pt idx="36">
                  <c:v>59.440249999999999</c:v>
                </c:pt>
                <c:pt idx="37">
                  <c:v>60.656370000000003</c:v>
                </c:pt>
                <c:pt idx="38">
                  <c:v>58.782240000000002</c:v>
                </c:pt>
                <c:pt idx="39">
                  <c:v>58.042020000000001</c:v>
                </c:pt>
                <c:pt idx="40">
                  <c:v>64.867099999999994</c:v>
                </c:pt>
                <c:pt idx="41">
                  <c:v>65.012590000000003</c:v>
                </c:pt>
                <c:pt idx="42">
                  <c:v>61.145919999999997</c:v>
                </c:pt>
                <c:pt idx="43">
                  <c:v>72.018749999999997</c:v>
                </c:pt>
                <c:pt idx="44">
                  <c:v>72.373059999999995</c:v>
                </c:pt>
                <c:pt idx="45">
                  <c:v>68.976560000000006</c:v>
                </c:pt>
                <c:pt idx="46">
                  <c:v>61.02993</c:v>
                </c:pt>
                <c:pt idx="47">
                  <c:v>57.894889999999997</c:v>
                </c:pt>
                <c:pt idx="48">
                  <c:v>55.7164</c:v>
                </c:pt>
                <c:pt idx="49">
                  <c:v>60.543819999999997</c:v>
                </c:pt>
                <c:pt idx="50">
                  <c:v>67.322620000000001</c:v>
                </c:pt>
                <c:pt idx="51">
                  <c:v>55.143430000000002</c:v>
                </c:pt>
                <c:pt idx="52">
                  <c:v>65.920850000000002</c:v>
                </c:pt>
                <c:pt idx="53">
                  <c:v>75.878649999999993</c:v>
                </c:pt>
                <c:pt idx="54">
                  <c:v>73.657929999999993</c:v>
                </c:pt>
                <c:pt idx="55">
                  <c:v>72.861400000000003</c:v>
                </c:pt>
                <c:pt idx="56">
                  <c:v>78.099990000000005</c:v>
                </c:pt>
                <c:pt idx="57">
                  <c:v>73.111130000000003</c:v>
                </c:pt>
                <c:pt idx="58">
                  <c:v>82.891229999999993</c:v>
                </c:pt>
                <c:pt idx="59">
                  <c:v>78.983360000000005</c:v>
                </c:pt>
                <c:pt idx="60">
                  <c:v>68.242249999999999</c:v>
                </c:pt>
                <c:pt idx="61">
                  <c:v>72.688019999999995</c:v>
                </c:pt>
                <c:pt idx="62">
                  <c:v>78.078940000000003</c:v>
                </c:pt>
                <c:pt idx="63">
                  <c:v>75.202939999999998</c:v>
                </c:pt>
                <c:pt idx="64">
                  <c:v>71.336119999999994</c:v>
                </c:pt>
                <c:pt idx="65">
                  <c:v>63.516300000000001</c:v>
                </c:pt>
                <c:pt idx="66">
                  <c:v>72.573120000000003</c:v>
                </c:pt>
                <c:pt idx="67">
                  <c:v>85.803820000000002</c:v>
                </c:pt>
                <c:pt idx="68">
                  <c:v>88.683329999999998</c:v>
                </c:pt>
                <c:pt idx="69">
                  <c:v>83.044880000000006</c:v>
                </c:pt>
                <c:pt idx="70">
                  <c:v>70.729309999999998</c:v>
                </c:pt>
                <c:pt idx="71">
                  <c:v>67.676739999999995</c:v>
                </c:pt>
                <c:pt idx="72">
                  <c:v>73.084280000000007</c:v>
                </c:pt>
                <c:pt idx="73">
                  <c:v>59.887479999999996</c:v>
                </c:pt>
                <c:pt idx="74">
                  <c:v>54.082610000000003</c:v>
                </c:pt>
                <c:pt idx="75">
                  <c:v>44.287379999999999</c:v>
                </c:pt>
                <c:pt idx="76">
                  <c:v>58.640799999999999</c:v>
                </c:pt>
                <c:pt idx="77">
                  <c:v>69.585660000000004</c:v>
                </c:pt>
                <c:pt idx="78">
                  <c:v>63.161439999999999</c:v>
                </c:pt>
                <c:pt idx="79">
                  <c:v>64.309920000000005</c:v>
                </c:pt>
                <c:pt idx="80">
                  <c:v>62.160719999999998</c:v>
                </c:pt>
                <c:pt idx="81">
                  <c:v>49.274749999999997</c:v>
                </c:pt>
                <c:pt idx="82">
                  <c:v>58.487679999999997</c:v>
                </c:pt>
                <c:pt idx="83">
                  <c:v>43.001249999999999</c:v>
                </c:pt>
                <c:pt idx="84">
                  <c:v>44.106029999999997</c:v>
                </c:pt>
                <c:pt idx="85">
                  <c:v>53.727440000000001</c:v>
                </c:pt>
                <c:pt idx="86">
                  <c:v>51.909829999999999</c:v>
                </c:pt>
                <c:pt idx="87">
                  <c:v>56.427390000000003</c:v>
                </c:pt>
                <c:pt idx="88">
                  <c:v>63.877479999999998</c:v>
                </c:pt>
                <c:pt idx="89">
                  <c:v>72.995009999999994</c:v>
                </c:pt>
                <c:pt idx="90">
                  <c:v>74.839740000000006</c:v>
                </c:pt>
                <c:pt idx="91">
                  <c:v>67.582819999999998</c:v>
                </c:pt>
                <c:pt idx="92">
                  <c:v>67.464929999999995</c:v>
                </c:pt>
                <c:pt idx="93">
                  <c:v>57.238129999999998</c:v>
                </c:pt>
                <c:pt idx="94">
                  <c:v>51.486780000000003</c:v>
                </c:pt>
                <c:pt idx="95">
                  <c:v>53.143940000000001</c:v>
                </c:pt>
                <c:pt idx="96">
                  <c:v>48.302900000000001</c:v>
                </c:pt>
                <c:pt idx="97">
                  <c:v>49.712440000000001</c:v>
                </c:pt>
                <c:pt idx="98">
                  <c:v>52.22616</c:v>
                </c:pt>
                <c:pt idx="99">
                  <c:v>49.145069999999997</c:v>
                </c:pt>
                <c:pt idx="100">
                  <c:v>55.345379999999999</c:v>
                </c:pt>
                <c:pt idx="101">
                  <c:v>71.527659999999997</c:v>
                </c:pt>
                <c:pt idx="102">
                  <c:v>74.578209999999999</c:v>
                </c:pt>
                <c:pt idx="103">
                  <c:v>69.425960000000003</c:v>
                </c:pt>
                <c:pt idx="104">
                  <c:v>76.981729999999999</c:v>
                </c:pt>
                <c:pt idx="105">
                  <c:v>84.908869999999993</c:v>
                </c:pt>
                <c:pt idx="106">
                  <c:v>91.191239999999993</c:v>
                </c:pt>
                <c:pt idx="107">
                  <c:v>105.1198</c:v>
                </c:pt>
                <c:pt idx="108">
                  <c:v>105.9806</c:v>
                </c:pt>
                <c:pt idx="109">
                  <c:v>107.33410000000001</c:v>
                </c:pt>
                <c:pt idx="110">
                  <c:v>117.69029999999999</c:v>
                </c:pt>
                <c:pt idx="111">
                  <c:v>112.93810000000001</c:v>
                </c:pt>
                <c:pt idx="112">
                  <c:v>105.5939</c:v>
                </c:pt>
                <c:pt idx="113">
                  <c:v>98.944630000000004</c:v>
                </c:pt>
                <c:pt idx="114">
                  <c:v>98.006450000000001</c:v>
                </c:pt>
                <c:pt idx="115">
                  <c:v>101.14490000000001</c:v>
                </c:pt>
                <c:pt idx="116">
                  <c:v>103.52589999999999</c:v>
                </c:pt>
                <c:pt idx="117">
                  <c:v>91.991820000000004</c:v>
                </c:pt>
                <c:pt idx="118">
                  <c:v>92.542119999999997</c:v>
                </c:pt>
                <c:pt idx="119">
                  <c:v>92.467209999999994</c:v>
                </c:pt>
                <c:pt idx="120">
                  <c:v>94.953739999999996</c:v>
                </c:pt>
                <c:pt idx="121">
                  <c:v>92.294839999999994</c:v>
                </c:pt>
                <c:pt idx="122">
                  <c:v>92.077110000000005</c:v>
                </c:pt>
                <c:pt idx="123">
                  <c:v>82.224230000000006</c:v>
                </c:pt>
                <c:pt idx="124">
                  <c:v>91.82329</c:v>
                </c:pt>
                <c:pt idx="125">
                  <c:v>91.082999999999998</c:v>
                </c:pt>
                <c:pt idx="126">
                  <c:v>90.661150000000006</c:v>
                </c:pt>
                <c:pt idx="127">
                  <c:v>99.867170000000002</c:v>
                </c:pt>
                <c:pt idx="128">
                  <c:v>103.762</c:v>
                </c:pt>
                <c:pt idx="129">
                  <c:v>98.274550000000005</c:v>
                </c:pt>
                <c:pt idx="130">
                  <c:v>111.32250000000001</c:v>
                </c:pt>
                <c:pt idx="131">
                  <c:v>102.4919</c:v>
                </c:pt>
                <c:pt idx="132">
                  <c:v>108.8676</c:v>
                </c:pt>
                <c:pt idx="133">
                  <c:v>111.58369999999999</c:v>
                </c:pt>
                <c:pt idx="134">
                  <c:v>98.695849999999993</c:v>
                </c:pt>
                <c:pt idx="135">
                  <c:v>84.119110000000006</c:v>
                </c:pt>
                <c:pt idx="136">
                  <c:v>84.322779999999995</c:v>
                </c:pt>
                <c:pt idx="137">
                  <c:v>82.909689999999998</c:v>
                </c:pt>
                <c:pt idx="138">
                  <c:v>78.407390000000007</c:v>
                </c:pt>
                <c:pt idx="139">
                  <c:v>81.155789999999996</c:v>
                </c:pt>
                <c:pt idx="140">
                  <c:v>72.16216</c:v>
                </c:pt>
                <c:pt idx="141">
                  <c:v>82.266620000000003</c:v>
                </c:pt>
                <c:pt idx="142">
                  <c:v>95.647999999999996</c:v>
                </c:pt>
                <c:pt idx="143">
                  <c:v>107.71850000000001</c:v>
                </c:pt>
                <c:pt idx="144">
                  <c:v>115.1319</c:v>
                </c:pt>
                <c:pt idx="145">
                  <c:v>117.46899999999999</c:v>
                </c:pt>
                <c:pt idx="146">
                  <c:v>110.3018</c:v>
                </c:pt>
                <c:pt idx="147">
                  <c:v>120.6263</c:v>
                </c:pt>
                <c:pt idx="148">
                  <c:v>122.3939</c:v>
                </c:pt>
                <c:pt idx="149">
                  <c:v>118.7427</c:v>
                </c:pt>
                <c:pt idx="150">
                  <c:v>109.70829999999999</c:v>
                </c:pt>
                <c:pt idx="151">
                  <c:v>105.2124</c:v>
                </c:pt>
                <c:pt idx="152">
                  <c:v>110.9307</c:v>
                </c:pt>
                <c:pt idx="153">
                  <c:v>112.2649</c:v>
                </c:pt>
                <c:pt idx="154">
                  <c:v>100.3287</c:v>
                </c:pt>
                <c:pt idx="155">
                  <c:v>95.078729999999993</c:v>
                </c:pt>
                <c:pt idx="156">
                  <c:v>91.588859999999997</c:v>
                </c:pt>
                <c:pt idx="157">
                  <c:v>82.521559999999994</c:v>
                </c:pt>
                <c:pt idx="158">
                  <c:v>91.663460000000001</c:v>
                </c:pt>
                <c:pt idx="159">
                  <c:v>91.312550000000002</c:v>
                </c:pt>
                <c:pt idx="160">
                  <c:v>99.303730000000002</c:v>
                </c:pt>
                <c:pt idx="161">
                  <c:v>109.71169999999999</c:v>
                </c:pt>
                <c:pt idx="162">
                  <c:v>117.4507</c:v>
                </c:pt>
                <c:pt idx="163">
                  <c:v>128.0189</c:v>
                </c:pt>
                <c:pt idx="164">
                  <c:v>145.905</c:v>
                </c:pt>
                <c:pt idx="165">
                  <c:v>125.5729</c:v>
                </c:pt>
                <c:pt idx="166">
                  <c:v>129.91079999999999</c:v>
                </c:pt>
                <c:pt idx="167">
                  <c:v>132.66130000000001</c:v>
                </c:pt>
                <c:pt idx="168">
                  <c:v>139.23480000000001</c:v>
                </c:pt>
                <c:pt idx="169">
                  <c:v>142.6104</c:v>
                </c:pt>
                <c:pt idx="170">
                  <c:v>130.2379</c:v>
                </c:pt>
                <c:pt idx="171">
                  <c:v>129.6397</c:v>
                </c:pt>
                <c:pt idx="172">
                  <c:v>148.14750000000001</c:v>
                </c:pt>
                <c:pt idx="173">
                  <c:v>155.83930000000001</c:v>
                </c:pt>
                <c:pt idx="174">
                  <c:v>161.8235</c:v>
                </c:pt>
                <c:pt idx="175">
                  <c:v>164.67519999999999</c:v>
                </c:pt>
                <c:pt idx="176">
                  <c:v>167.31020000000001</c:v>
                </c:pt>
                <c:pt idx="177">
                  <c:v>184.2543</c:v>
                </c:pt>
                <c:pt idx="178">
                  <c:v>180.22020000000001</c:v>
                </c:pt>
                <c:pt idx="179">
                  <c:v>188.85429999999999</c:v>
                </c:pt>
                <c:pt idx="180">
                  <c:v>184.5736</c:v>
                </c:pt>
                <c:pt idx="181">
                  <c:v>191.09039999999999</c:v>
                </c:pt>
                <c:pt idx="182">
                  <c:v>192.10079999999999</c:v>
                </c:pt>
                <c:pt idx="183">
                  <c:v>195.86089999999999</c:v>
                </c:pt>
                <c:pt idx="184">
                  <c:v>203.91550000000001</c:v>
                </c:pt>
                <c:pt idx="185">
                  <c:v>225.44479999999999</c:v>
                </c:pt>
                <c:pt idx="186">
                  <c:v>235.27969999999999</c:v>
                </c:pt>
                <c:pt idx="187">
                  <c:v>255.33369999999999</c:v>
                </c:pt>
                <c:pt idx="188">
                  <c:v>267.02910000000003</c:v>
                </c:pt>
                <c:pt idx="189">
                  <c:v>291.99209999999999</c:v>
                </c:pt>
                <c:pt idx="190">
                  <c:v>307.8297</c:v>
                </c:pt>
                <c:pt idx="191">
                  <c:v>320.54149999999998</c:v>
                </c:pt>
                <c:pt idx="192">
                  <c:v>327.09910000000002</c:v>
                </c:pt>
                <c:pt idx="193">
                  <c:v>336.99529999999999</c:v>
                </c:pt>
                <c:pt idx="194">
                  <c:v>352.8888</c:v>
                </c:pt>
                <c:pt idx="195">
                  <c:v>363.30689999999998</c:v>
                </c:pt>
                <c:pt idx="196">
                  <c:v>379.89210000000003</c:v>
                </c:pt>
                <c:pt idx="197">
                  <c:v>396.87970000000001</c:v>
                </c:pt>
                <c:pt idx="198">
                  <c:v>424.19</c:v>
                </c:pt>
                <c:pt idx="199">
                  <c:v>449.1859</c:v>
                </c:pt>
                <c:pt idx="200">
                  <c:v>471.41699999999997</c:v>
                </c:pt>
                <c:pt idx="201">
                  <c:v>499.13440000000003</c:v>
                </c:pt>
                <c:pt idx="202">
                  <c:v>528.23360000000002</c:v>
                </c:pt>
                <c:pt idx="203">
                  <c:v>564.67740000000003</c:v>
                </c:pt>
                <c:pt idx="204">
                  <c:v>597.40560000000005</c:v>
                </c:pt>
                <c:pt idx="205">
                  <c:v>632.98519999999996</c:v>
                </c:pt>
                <c:pt idx="206">
                  <c:v>676.4</c:v>
                </c:pt>
                <c:pt idx="207">
                  <c:v>726.03420000000006</c:v>
                </c:pt>
                <c:pt idx="208">
                  <c:v>781.01260000000002</c:v>
                </c:pt>
                <c:pt idx="209">
                  <c:v>838.38239999999996</c:v>
                </c:pt>
                <c:pt idx="210">
                  <c:v>892.73720000000003</c:v>
                </c:pt>
                <c:pt idx="211">
                  <c:v>962.43989999999997</c:v>
                </c:pt>
                <c:pt idx="212">
                  <c:v>1032.29</c:v>
                </c:pt>
                <c:pt idx="213">
                  <c:v>1109.124</c:v>
                </c:pt>
                <c:pt idx="214">
                  <c:v>1185.385</c:v>
                </c:pt>
                <c:pt idx="215">
                  <c:v>1267.7049999999999</c:v>
                </c:pt>
                <c:pt idx="216">
                  <c:v>1353.393</c:v>
                </c:pt>
                <c:pt idx="217">
                  <c:v>1452.2059999999999</c:v>
                </c:pt>
                <c:pt idx="218">
                  <c:v>1551.607</c:v>
                </c:pt>
                <c:pt idx="219">
                  <c:v>1660.8820000000001</c:v>
                </c:pt>
                <c:pt idx="220">
                  <c:v>1783.9770000000001</c:v>
                </c:pt>
                <c:pt idx="221">
                  <c:v>1908.9549999999999</c:v>
                </c:pt>
                <c:pt idx="222">
                  <c:v>2047.441</c:v>
                </c:pt>
                <c:pt idx="223">
                  <c:v>2204.9250000000002</c:v>
                </c:pt>
                <c:pt idx="224">
                  <c:v>2360.36</c:v>
                </c:pt>
                <c:pt idx="225">
                  <c:v>2540.2919999999999</c:v>
                </c:pt>
                <c:pt idx="226">
                  <c:v>2722.422</c:v>
                </c:pt>
                <c:pt idx="227">
                  <c:v>2907.2069999999999</c:v>
                </c:pt>
                <c:pt idx="228">
                  <c:v>3117.7289999999998</c:v>
                </c:pt>
                <c:pt idx="229">
                  <c:v>3350.0230000000001</c:v>
                </c:pt>
                <c:pt idx="230">
                  <c:v>3601.8960000000002</c:v>
                </c:pt>
                <c:pt idx="231">
                  <c:v>3869.9789999999998</c:v>
                </c:pt>
                <c:pt idx="232">
                  <c:v>4155.058</c:v>
                </c:pt>
                <c:pt idx="233">
                  <c:v>4478.2420000000002</c:v>
                </c:pt>
                <c:pt idx="234">
                  <c:v>4828.6540000000005</c:v>
                </c:pt>
                <c:pt idx="235">
                  <c:v>5181.7969999999996</c:v>
                </c:pt>
                <c:pt idx="236">
                  <c:v>5558.8249999999998</c:v>
                </c:pt>
                <c:pt idx="237">
                  <c:v>5954.24</c:v>
                </c:pt>
                <c:pt idx="238">
                  <c:v>6393.0569999999998</c:v>
                </c:pt>
                <c:pt idx="239">
                  <c:v>6847.2179999999998</c:v>
                </c:pt>
                <c:pt idx="240">
                  <c:v>7319.52</c:v>
                </c:pt>
                <c:pt idx="241">
                  <c:v>7829.848</c:v>
                </c:pt>
                <c:pt idx="242">
                  <c:v>8387.7250000000004</c:v>
                </c:pt>
                <c:pt idx="243">
                  <c:v>8972.06</c:v>
                </c:pt>
                <c:pt idx="244">
                  <c:v>9598.2759999999998</c:v>
                </c:pt>
                <c:pt idx="245">
                  <c:v>10242.82</c:v>
                </c:pt>
                <c:pt idx="246">
                  <c:v>10969.6</c:v>
                </c:pt>
                <c:pt idx="247">
                  <c:v>11741.68</c:v>
                </c:pt>
                <c:pt idx="248">
                  <c:v>12528.5</c:v>
                </c:pt>
                <c:pt idx="249">
                  <c:v>13363.21</c:v>
                </c:pt>
                <c:pt idx="250">
                  <c:v>14266.21</c:v>
                </c:pt>
                <c:pt idx="251">
                  <c:v>15241.74</c:v>
                </c:pt>
                <c:pt idx="252">
                  <c:v>16283.74</c:v>
                </c:pt>
                <c:pt idx="253">
                  <c:v>17338.900000000001</c:v>
                </c:pt>
                <c:pt idx="254">
                  <c:v>18464.64</c:v>
                </c:pt>
                <c:pt idx="255">
                  <c:v>19634.53</c:v>
                </c:pt>
                <c:pt idx="256">
                  <c:v>20958.87</c:v>
                </c:pt>
                <c:pt idx="257">
                  <c:v>22288.97</c:v>
                </c:pt>
                <c:pt idx="258">
                  <c:v>23628.18</c:v>
                </c:pt>
                <c:pt idx="259">
                  <c:v>25085.34</c:v>
                </c:pt>
                <c:pt idx="260">
                  <c:v>26556.67</c:v>
                </c:pt>
                <c:pt idx="261">
                  <c:v>28005.14</c:v>
                </c:pt>
                <c:pt idx="262">
                  <c:v>29467.08</c:v>
                </c:pt>
                <c:pt idx="263">
                  <c:v>30782.48</c:v>
                </c:pt>
                <c:pt idx="264">
                  <c:v>32099.61</c:v>
                </c:pt>
                <c:pt idx="265">
                  <c:v>33317.769999999997</c:v>
                </c:pt>
                <c:pt idx="266">
                  <c:v>34320.400000000001</c:v>
                </c:pt>
                <c:pt idx="267">
                  <c:v>35169.07</c:v>
                </c:pt>
                <c:pt idx="268">
                  <c:v>35863.71</c:v>
                </c:pt>
                <c:pt idx="269">
                  <c:v>36417.57</c:v>
                </c:pt>
                <c:pt idx="270">
                  <c:v>36852.730000000003</c:v>
                </c:pt>
                <c:pt idx="271">
                  <c:v>37138.47</c:v>
                </c:pt>
                <c:pt idx="272">
                  <c:v>37349.199999999997</c:v>
                </c:pt>
                <c:pt idx="273">
                  <c:v>37496.29</c:v>
                </c:pt>
                <c:pt idx="274">
                  <c:v>37643.18</c:v>
                </c:pt>
                <c:pt idx="275">
                  <c:v>37791.410000000003</c:v>
                </c:pt>
                <c:pt idx="276">
                  <c:v>37925.279999999999</c:v>
                </c:pt>
                <c:pt idx="277">
                  <c:v>38043.4</c:v>
                </c:pt>
                <c:pt idx="278">
                  <c:v>38130.910000000003</c:v>
                </c:pt>
                <c:pt idx="279">
                  <c:v>38222.39</c:v>
                </c:pt>
                <c:pt idx="280">
                  <c:v>38317.56</c:v>
                </c:pt>
                <c:pt idx="281">
                  <c:v>38392.660000000003</c:v>
                </c:pt>
                <c:pt idx="282">
                  <c:v>38455.050000000003</c:v>
                </c:pt>
                <c:pt idx="283">
                  <c:v>38489.279999999999</c:v>
                </c:pt>
                <c:pt idx="284">
                  <c:v>38532.07</c:v>
                </c:pt>
                <c:pt idx="285">
                  <c:v>38571.410000000003</c:v>
                </c:pt>
                <c:pt idx="286">
                  <c:v>38602.85</c:v>
                </c:pt>
                <c:pt idx="287">
                  <c:v>38628.53</c:v>
                </c:pt>
                <c:pt idx="288">
                  <c:v>38632.47</c:v>
                </c:pt>
                <c:pt idx="289">
                  <c:v>38635.65</c:v>
                </c:pt>
                <c:pt idx="290">
                  <c:v>38644.400000000001</c:v>
                </c:pt>
                <c:pt idx="291">
                  <c:v>38639.97</c:v>
                </c:pt>
                <c:pt idx="292">
                  <c:v>38640.97</c:v>
                </c:pt>
                <c:pt idx="293">
                  <c:v>38621.39</c:v>
                </c:pt>
                <c:pt idx="294">
                  <c:v>38594.629999999997</c:v>
                </c:pt>
                <c:pt idx="295">
                  <c:v>38589.32</c:v>
                </c:pt>
                <c:pt idx="296">
                  <c:v>38564.449999999997</c:v>
                </c:pt>
                <c:pt idx="297">
                  <c:v>38518.82</c:v>
                </c:pt>
                <c:pt idx="298">
                  <c:v>38462.68</c:v>
                </c:pt>
                <c:pt idx="299">
                  <c:v>38385.22</c:v>
                </c:pt>
                <c:pt idx="300">
                  <c:v>38266.28</c:v>
                </c:pt>
                <c:pt idx="301">
                  <c:v>38177.199999999997</c:v>
                </c:pt>
                <c:pt idx="302">
                  <c:v>38065.75</c:v>
                </c:pt>
                <c:pt idx="303">
                  <c:v>37944.959999999999</c:v>
                </c:pt>
                <c:pt idx="304">
                  <c:v>37832.629999999997</c:v>
                </c:pt>
                <c:pt idx="305">
                  <c:v>37705.800000000003</c:v>
                </c:pt>
                <c:pt idx="306">
                  <c:v>37577.379999999997</c:v>
                </c:pt>
                <c:pt idx="307">
                  <c:v>37479.089999999997</c:v>
                </c:pt>
                <c:pt idx="308">
                  <c:v>37338.629999999997</c:v>
                </c:pt>
                <c:pt idx="309">
                  <c:v>37196.879999999997</c:v>
                </c:pt>
                <c:pt idx="310">
                  <c:v>37005.79</c:v>
                </c:pt>
                <c:pt idx="311">
                  <c:v>36738.07</c:v>
                </c:pt>
                <c:pt idx="312">
                  <c:v>36394.720000000001</c:v>
                </c:pt>
                <c:pt idx="313">
                  <c:v>35974.06</c:v>
                </c:pt>
                <c:pt idx="314">
                  <c:v>35461.07</c:v>
                </c:pt>
                <c:pt idx="315">
                  <c:v>34918.29</c:v>
                </c:pt>
                <c:pt idx="316">
                  <c:v>34326.870000000003</c:v>
                </c:pt>
                <c:pt idx="317">
                  <c:v>33697.949999999997</c:v>
                </c:pt>
                <c:pt idx="318">
                  <c:v>33087.370000000003</c:v>
                </c:pt>
                <c:pt idx="319">
                  <c:v>32463.77</c:v>
                </c:pt>
                <c:pt idx="320">
                  <c:v>31896.68</c:v>
                </c:pt>
                <c:pt idx="321">
                  <c:v>31291.94</c:v>
                </c:pt>
                <c:pt idx="322">
                  <c:v>30708.46</c:v>
                </c:pt>
                <c:pt idx="323">
                  <c:v>30072.42</c:v>
                </c:pt>
                <c:pt idx="324">
                  <c:v>29478.85</c:v>
                </c:pt>
                <c:pt idx="325">
                  <c:v>28886</c:v>
                </c:pt>
                <c:pt idx="326">
                  <c:v>28277.45</c:v>
                </c:pt>
                <c:pt idx="327">
                  <c:v>27653.43</c:v>
                </c:pt>
                <c:pt idx="328">
                  <c:v>27088.7</c:v>
                </c:pt>
                <c:pt idx="329">
                  <c:v>26445.88</c:v>
                </c:pt>
                <c:pt idx="330">
                  <c:v>25809.93</c:v>
                </c:pt>
                <c:pt idx="331">
                  <c:v>25184.89</c:v>
                </c:pt>
                <c:pt idx="332">
                  <c:v>24501.439999999999</c:v>
                </c:pt>
                <c:pt idx="333">
                  <c:v>23849.360000000001</c:v>
                </c:pt>
                <c:pt idx="334">
                  <c:v>23194.38</c:v>
                </c:pt>
                <c:pt idx="335">
                  <c:v>22554.61</c:v>
                </c:pt>
                <c:pt idx="336">
                  <c:v>21890.33</c:v>
                </c:pt>
                <c:pt idx="337">
                  <c:v>21267.46</c:v>
                </c:pt>
                <c:pt idx="338">
                  <c:v>20612.689999999999</c:v>
                </c:pt>
                <c:pt idx="339">
                  <c:v>19996.47</c:v>
                </c:pt>
                <c:pt idx="340">
                  <c:v>19384.02</c:v>
                </c:pt>
                <c:pt idx="341">
                  <c:v>18739.18</c:v>
                </c:pt>
                <c:pt idx="342">
                  <c:v>18057.72</c:v>
                </c:pt>
                <c:pt idx="343">
                  <c:v>17430.900000000001</c:v>
                </c:pt>
                <c:pt idx="344">
                  <c:v>16812.689999999999</c:v>
                </c:pt>
                <c:pt idx="345">
                  <c:v>16193.72</c:v>
                </c:pt>
                <c:pt idx="346">
                  <c:v>15587.27</c:v>
                </c:pt>
                <c:pt idx="347">
                  <c:v>14984.14</c:v>
                </c:pt>
                <c:pt idx="348">
                  <c:v>14420.07</c:v>
                </c:pt>
                <c:pt idx="349">
                  <c:v>13893.75</c:v>
                </c:pt>
                <c:pt idx="350">
                  <c:v>13367.41</c:v>
                </c:pt>
                <c:pt idx="351">
                  <c:v>12846.91</c:v>
                </c:pt>
                <c:pt idx="352">
                  <c:v>12355.45</c:v>
                </c:pt>
                <c:pt idx="353">
                  <c:v>11885.91</c:v>
                </c:pt>
                <c:pt idx="354">
                  <c:v>11473.01</c:v>
                </c:pt>
                <c:pt idx="355">
                  <c:v>11048.98</c:v>
                </c:pt>
                <c:pt idx="356">
                  <c:v>10656.75</c:v>
                </c:pt>
                <c:pt idx="357">
                  <c:v>10319.59</c:v>
                </c:pt>
                <c:pt idx="358">
                  <c:v>9966.9079999999994</c:v>
                </c:pt>
                <c:pt idx="359">
                  <c:v>9667.8719999999994</c:v>
                </c:pt>
                <c:pt idx="360">
                  <c:v>9379.6929999999993</c:v>
                </c:pt>
                <c:pt idx="361">
                  <c:v>9086.8770000000004</c:v>
                </c:pt>
                <c:pt idx="362">
                  <c:v>8832.8590000000004</c:v>
                </c:pt>
                <c:pt idx="363">
                  <c:v>8575.6219999999994</c:v>
                </c:pt>
                <c:pt idx="364">
                  <c:v>8338.1329999999998</c:v>
                </c:pt>
                <c:pt idx="365">
                  <c:v>8144.6620000000003</c:v>
                </c:pt>
                <c:pt idx="366">
                  <c:v>7938.6360000000004</c:v>
                </c:pt>
                <c:pt idx="367">
                  <c:v>7722.0529999999999</c:v>
                </c:pt>
                <c:pt idx="368">
                  <c:v>7532.1409999999996</c:v>
                </c:pt>
                <c:pt idx="369">
                  <c:v>7348.375</c:v>
                </c:pt>
                <c:pt idx="370">
                  <c:v>7205.3609999999999</c:v>
                </c:pt>
                <c:pt idx="371">
                  <c:v>7007.9790000000003</c:v>
                </c:pt>
                <c:pt idx="372">
                  <c:v>6844.5110000000004</c:v>
                </c:pt>
                <c:pt idx="373">
                  <c:v>6666.3280000000004</c:v>
                </c:pt>
                <c:pt idx="374">
                  <c:v>6524.4</c:v>
                </c:pt>
                <c:pt idx="375">
                  <c:v>6375.2619999999997</c:v>
                </c:pt>
                <c:pt idx="376">
                  <c:v>6206.0630000000001</c:v>
                </c:pt>
                <c:pt idx="377">
                  <c:v>6028.5060000000003</c:v>
                </c:pt>
                <c:pt idx="378">
                  <c:v>5881.8490000000002</c:v>
                </c:pt>
                <c:pt idx="379">
                  <c:v>5711.1040000000003</c:v>
                </c:pt>
                <c:pt idx="380">
                  <c:v>5558.3980000000001</c:v>
                </c:pt>
                <c:pt idx="381">
                  <c:v>5409.7520000000004</c:v>
                </c:pt>
                <c:pt idx="382">
                  <c:v>5259.6790000000001</c:v>
                </c:pt>
                <c:pt idx="383">
                  <c:v>5116.5339999999997</c:v>
                </c:pt>
                <c:pt idx="384">
                  <c:v>4975.5469999999996</c:v>
                </c:pt>
                <c:pt idx="385">
                  <c:v>4826.6289999999999</c:v>
                </c:pt>
                <c:pt idx="386">
                  <c:v>4680.7759999999998</c:v>
                </c:pt>
                <c:pt idx="387">
                  <c:v>4537.8770000000004</c:v>
                </c:pt>
                <c:pt idx="388">
                  <c:v>4384.7349999999997</c:v>
                </c:pt>
                <c:pt idx="389">
                  <c:v>4237.576</c:v>
                </c:pt>
                <c:pt idx="390">
                  <c:v>4105.7709999999997</c:v>
                </c:pt>
                <c:pt idx="391">
                  <c:v>3969.585</c:v>
                </c:pt>
                <c:pt idx="392">
                  <c:v>3848.8789999999999</c:v>
                </c:pt>
                <c:pt idx="393">
                  <c:v>3717.37</c:v>
                </c:pt>
                <c:pt idx="394">
                  <c:v>3584.9160000000002</c:v>
                </c:pt>
                <c:pt idx="395">
                  <c:v>3480.1149999999998</c:v>
                </c:pt>
                <c:pt idx="396">
                  <c:v>3374.355</c:v>
                </c:pt>
                <c:pt idx="397">
                  <c:v>3255.5230000000001</c:v>
                </c:pt>
                <c:pt idx="398">
                  <c:v>3145.8020000000001</c:v>
                </c:pt>
                <c:pt idx="399">
                  <c:v>3031.973</c:v>
                </c:pt>
                <c:pt idx="400">
                  <c:v>2926.4960000000001</c:v>
                </c:pt>
                <c:pt idx="401">
                  <c:v>2829.0830000000001</c:v>
                </c:pt>
                <c:pt idx="402">
                  <c:v>2729.212</c:v>
                </c:pt>
                <c:pt idx="403">
                  <c:v>2623.67</c:v>
                </c:pt>
                <c:pt idx="404">
                  <c:v>2533.4859999999999</c:v>
                </c:pt>
                <c:pt idx="405">
                  <c:v>2448.674</c:v>
                </c:pt>
                <c:pt idx="406">
                  <c:v>2366.8539999999998</c:v>
                </c:pt>
                <c:pt idx="407">
                  <c:v>2313.7660000000001</c:v>
                </c:pt>
                <c:pt idx="408">
                  <c:v>2245.3139999999999</c:v>
                </c:pt>
                <c:pt idx="409">
                  <c:v>2171.8739999999998</c:v>
                </c:pt>
                <c:pt idx="410">
                  <c:v>2106.8470000000002</c:v>
                </c:pt>
                <c:pt idx="411">
                  <c:v>2055.3760000000002</c:v>
                </c:pt>
                <c:pt idx="412">
                  <c:v>1997.9010000000001</c:v>
                </c:pt>
                <c:pt idx="413">
                  <c:v>1944.3869999999999</c:v>
                </c:pt>
                <c:pt idx="414">
                  <c:v>1868.146</c:v>
                </c:pt>
                <c:pt idx="415">
                  <c:v>1803.605</c:v>
                </c:pt>
                <c:pt idx="416">
                  <c:v>1745.0029999999999</c:v>
                </c:pt>
                <c:pt idx="417">
                  <c:v>1697.7159999999999</c:v>
                </c:pt>
                <c:pt idx="418">
                  <c:v>1640.191</c:v>
                </c:pt>
                <c:pt idx="419">
                  <c:v>1585.27</c:v>
                </c:pt>
                <c:pt idx="420">
                  <c:v>1534.6569999999999</c:v>
                </c:pt>
                <c:pt idx="421">
                  <c:v>1494.269</c:v>
                </c:pt>
                <c:pt idx="422">
                  <c:v>1454.921</c:v>
                </c:pt>
                <c:pt idx="423">
                  <c:v>1412.146</c:v>
                </c:pt>
                <c:pt idx="424">
                  <c:v>1375.191</c:v>
                </c:pt>
                <c:pt idx="425">
                  <c:v>1345.6980000000001</c:v>
                </c:pt>
                <c:pt idx="426">
                  <c:v>1296.1679999999999</c:v>
                </c:pt>
                <c:pt idx="427">
                  <c:v>1254.885</c:v>
                </c:pt>
                <c:pt idx="428">
                  <c:v>1212.5119999999999</c:v>
                </c:pt>
                <c:pt idx="429">
                  <c:v>1180.865</c:v>
                </c:pt>
                <c:pt idx="430">
                  <c:v>1169.405</c:v>
                </c:pt>
                <c:pt idx="431">
                  <c:v>1122.3150000000001</c:v>
                </c:pt>
                <c:pt idx="432">
                  <c:v>1078.3630000000001</c:v>
                </c:pt>
                <c:pt idx="433">
                  <c:v>1058.422</c:v>
                </c:pt>
                <c:pt idx="434">
                  <c:v>1025.711</c:v>
                </c:pt>
                <c:pt idx="435">
                  <c:v>991.34310000000005</c:v>
                </c:pt>
                <c:pt idx="436">
                  <c:v>951.01610000000005</c:v>
                </c:pt>
                <c:pt idx="437">
                  <c:v>912.43830000000003</c:v>
                </c:pt>
                <c:pt idx="438">
                  <c:v>886.24210000000005</c:v>
                </c:pt>
                <c:pt idx="439">
                  <c:v>857.68709999999999</c:v>
                </c:pt>
                <c:pt idx="440">
                  <c:v>832.92190000000005</c:v>
                </c:pt>
                <c:pt idx="441">
                  <c:v>809.69259999999997</c:v>
                </c:pt>
                <c:pt idx="442">
                  <c:v>791.42079999999999</c:v>
                </c:pt>
                <c:pt idx="443">
                  <c:v>768.80909999999994</c:v>
                </c:pt>
                <c:pt idx="444">
                  <c:v>737.71619999999996</c:v>
                </c:pt>
                <c:pt idx="445">
                  <c:v>717.55240000000003</c:v>
                </c:pt>
                <c:pt idx="446">
                  <c:v>692.44839999999999</c:v>
                </c:pt>
                <c:pt idx="447">
                  <c:v>670.92769999999996</c:v>
                </c:pt>
                <c:pt idx="448">
                  <c:v>647.37030000000004</c:v>
                </c:pt>
                <c:pt idx="449">
                  <c:v>628.21259999999995</c:v>
                </c:pt>
                <c:pt idx="450">
                  <c:v>612.88059999999996</c:v>
                </c:pt>
                <c:pt idx="451">
                  <c:v>595.17290000000003</c:v>
                </c:pt>
                <c:pt idx="452">
                  <c:v>585.62350000000004</c:v>
                </c:pt>
                <c:pt idx="453">
                  <c:v>580.63869999999997</c:v>
                </c:pt>
                <c:pt idx="454">
                  <c:v>563.30889999999999</c:v>
                </c:pt>
                <c:pt idx="455">
                  <c:v>565.32399999999996</c:v>
                </c:pt>
                <c:pt idx="456">
                  <c:v>546.65980000000002</c:v>
                </c:pt>
                <c:pt idx="457">
                  <c:v>540.47649999999999</c:v>
                </c:pt>
                <c:pt idx="458">
                  <c:v>520.39729999999997</c:v>
                </c:pt>
                <c:pt idx="459">
                  <c:v>505.66219999999998</c:v>
                </c:pt>
                <c:pt idx="460">
                  <c:v>487.05990000000003</c:v>
                </c:pt>
                <c:pt idx="461">
                  <c:v>466.97969999999998</c:v>
                </c:pt>
                <c:pt idx="462">
                  <c:v>447.84300000000002</c:v>
                </c:pt>
                <c:pt idx="463">
                  <c:v>432.73340000000002</c:v>
                </c:pt>
                <c:pt idx="464">
                  <c:v>423.94830000000002</c:v>
                </c:pt>
                <c:pt idx="465">
                  <c:v>417.56630000000001</c:v>
                </c:pt>
                <c:pt idx="466">
                  <c:v>396.7432</c:v>
                </c:pt>
                <c:pt idx="467">
                  <c:v>389.95209999999997</c:v>
                </c:pt>
                <c:pt idx="468">
                  <c:v>383.15910000000002</c:v>
                </c:pt>
                <c:pt idx="469">
                  <c:v>361.50619999999998</c:v>
                </c:pt>
                <c:pt idx="470">
                  <c:v>351.90410000000003</c:v>
                </c:pt>
                <c:pt idx="471">
                  <c:v>326.51839999999999</c:v>
                </c:pt>
                <c:pt idx="472">
                  <c:v>326.09320000000002</c:v>
                </c:pt>
                <c:pt idx="473">
                  <c:v>326.56470000000002</c:v>
                </c:pt>
                <c:pt idx="474">
                  <c:v>313.2276</c:v>
                </c:pt>
                <c:pt idx="475">
                  <c:v>304.27010000000001</c:v>
                </c:pt>
                <c:pt idx="476">
                  <c:v>309.04570000000001</c:v>
                </c:pt>
                <c:pt idx="477">
                  <c:v>308.79250000000002</c:v>
                </c:pt>
                <c:pt idx="478">
                  <c:v>318.42110000000002</c:v>
                </c:pt>
                <c:pt idx="479">
                  <c:v>307.52429999999998</c:v>
                </c:pt>
                <c:pt idx="480">
                  <c:v>292.10359999999997</c:v>
                </c:pt>
                <c:pt idx="481">
                  <c:v>286.01780000000002</c:v>
                </c:pt>
                <c:pt idx="482">
                  <c:v>285.45580000000001</c:v>
                </c:pt>
                <c:pt idx="483">
                  <c:v>277.11770000000001</c:v>
                </c:pt>
                <c:pt idx="484">
                  <c:v>280.03410000000002</c:v>
                </c:pt>
                <c:pt idx="485">
                  <c:v>270.16489999999999</c:v>
                </c:pt>
                <c:pt idx="486">
                  <c:v>259.6755</c:v>
                </c:pt>
                <c:pt idx="487">
                  <c:v>269.1508</c:v>
                </c:pt>
                <c:pt idx="488">
                  <c:v>266.12119999999999</c:v>
                </c:pt>
                <c:pt idx="489">
                  <c:v>258.65190000000001</c:v>
                </c:pt>
                <c:pt idx="490">
                  <c:v>246.87209999999999</c:v>
                </c:pt>
                <c:pt idx="491">
                  <c:v>226.36850000000001</c:v>
                </c:pt>
                <c:pt idx="492">
                  <c:v>221.2242</c:v>
                </c:pt>
                <c:pt idx="493">
                  <c:v>221.77019999999999</c:v>
                </c:pt>
                <c:pt idx="494">
                  <c:v>210.09889999999999</c:v>
                </c:pt>
                <c:pt idx="495">
                  <c:v>198.38470000000001</c:v>
                </c:pt>
                <c:pt idx="496">
                  <c:v>197.27860000000001</c:v>
                </c:pt>
                <c:pt idx="497">
                  <c:v>199.7817</c:v>
                </c:pt>
                <c:pt idx="498">
                  <c:v>208.6662</c:v>
                </c:pt>
                <c:pt idx="499">
                  <c:v>198.99279999999999</c:v>
                </c:pt>
                <c:pt idx="500">
                  <c:v>195.03110000000001</c:v>
                </c:pt>
                <c:pt idx="501">
                  <c:v>186.98150000000001</c:v>
                </c:pt>
                <c:pt idx="502">
                  <c:v>194.76519999999999</c:v>
                </c:pt>
                <c:pt idx="503">
                  <c:v>190.7867</c:v>
                </c:pt>
                <c:pt idx="504">
                  <c:v>190.2199</c:v>
                </c:pt>
                <c:pt idx="505">
                  <c:v>172.40770000000001</c:v>
                </c:pt>
                <c:pt idx="506">
                  <c:v>182.61240000000001</c:v>
                </c:pt>
                <c:pt idx="507">
                  <c:v>179.04409999999999</c:v>
                </c:pt>
                <c:pt idx="508">
                  <c:v>180.47710000000001</c:v>
                </c:pt>
                <c:pt idx="509">
                  <c:v>177.02529999999999</c:v>
                </c:pt>
                <c:pt idx="510">
                  <c:v>175.386</c:v>
                </c:pt>
                <c:pt idx="511">
                  <c:v>179.11670000000001</c:v>
                </c:pt>
                <c:pt idx="512">
                  <c:v>194.53039999999999</c:v>
                </c:pt>
                <c:pt idx="513">
                  <c:v>180.77879999999999</c:v>
                </c:pt>
                <c:pt idx="514">
                  <c:v>182.7612</c:v>
                </c:pt>
                <c:pt idx="515">
                  <c:v>193.02269999999999</c:v>
                </c:pt>
                <c:pt idx="516">
                  <c:v>190.97329999999999</c:v>
                </c:pt>
                <c:pt idx="517">
                  <c:v>193.22370000000001</c:v>
                </c:pt>
                <c:pt idx="518">
                  <c:v>179.04660000000001</c:v>
                </c:pt>
                <c:pt idx="519">
                  <c:v>165.75960000000001</c:v>
                </c:pt>
                <c:pt idx="520">
                  <c:v>168.69460000000001</c:v>
                </c:pt>
                <c:pt idx="521">
                  <c:v>155.64060000000001</c:v>
                </c:pt>
                <c:pt idx="522">
                  <c:v>141.05709999999999</c:v>
                </c:pt>
                <c:pt idx="523">
                  <c:v>138.22659999999999</c:v>
                </c:pt>
                <c:pt idx="524">
                  <c:v>131.58160000000001</c:v>
                </c:pt>
                <c:pt idx="525">
                  <c:v>130.7534</c:v>
                </c:pt>
                <c:pt idx="526">
                  <c:v>141.63919999999999</c:v>
                </c:pt>
                <c:pt idx="527">
                  <c:v>134.1771</c:v>
                </c:pt>
                <c:pt idx="528">
                  <c:v>141.8278</c:v>
                </c:pt>
                <c:pt idx="529">
                  <c:v>140.71250000000001</c:v>
                </c:pt>
                <c:pt idx="530">
                  <c:v>141.20439999999999</c:v>
                </c:pt>
                <c:pt idx="531">
                  <c:v>142.60079999999999</c:v>
                </c:pt>
                <c:pt idx="532">
                  <c:v>153.08510000000001</c:v>
                </c:pt>
                <c:pt idx="533">
                  <c:v>149.4204</c:v>
                </c:pt>
                <c:pt idx="534">
                  <c:v>146.30029999999999</c:v>
                </c:pt>
                <c:pt idx="535">
                  <c:v>140.26240000000001</c:v>
                </c:pt>
                <c:pt idx="536">
                  <c:v>141.3681</c:v>
                </c:pt>
                <c:pt idx="537">
                  <c:v>136.47980000000001</c:v>
                </c:pt>
                <c:pt idx="538">
                  <c:v>135.9588</c:v>
                </c:pt>
                <c:pt idx="539">
                  <c:v>129.79400000000001</c:v>
                </c:pt>
                <c:pt idx="540">
                  <c:v>124.1283</c:v>
                </c:pt>
                <c:pt idx="541">
                  <c:v>116.7407</c:v>
                </c:pt>
                <c:pt idx="542">
                  <c:v>125.4714</c:v>
                </c:pt>
                <c:pt idx="543">
                  <c:v>129.31049999999999</c:v>
                </c:pt>
                <c:pt idx="544">
                  <c:v>122.47499999999999</c:v>
                </c:pt>
                <c:pt idx="545">
                  <c:v>119.7898</c:v>
                </c:pt>
                <c:pt idx="546">
                  <c:v>105.1409</c:v>
                </c:pt>
                <c:pt idx="547">
                  <c:v>105.6674</c:v>
                </c:pt>
                <c:pt idx="548">
                  <c:v>113.9588</c:v>
                </c:pt>
                <c:pt idx="549">
                  <c:v>105.1</c:v>
                </c:pt>
                <c:pt idx="550">
                  <c:v>103.4479</c:v>
                </c:pt>
                <c:pt idx="551">
                  <c:v>103.3018</c:v>
                </c:pt>
                <c:pt idx="552">
                  <c:v>91.775570000000002</c:v>
                </c:pt>
                <c:pt idx="553">
                  <c:v>98.933419999999998</c:v>
                </c:pt>
                <c:pt idx="554">
                  <c:v>86.288259999999994</c:v>
                </c:pt>
                <c:pt idx="555">
                  <c:v>85.851420000000005</c:v>
                </c:pt>
                <c:pt idx="556">
                  <c:v>92.896050000000002</c:v>
                </c:pt>
                <c:pt idx="557">
                  <c:v>84.075919999999996</c:v>
                </c:pt>
                <c:pt idx="558">
                  <c:v>89.478489999999994</c:v>
                </c:pt>
                <c:pt idx="559">
                  <c:v>100.36669999999999</c:v>
                </c:pt>
                <c:pt idx="560">
                  <c:v>104.2719</c:v>
                </c:pt>
                <c:pt idx="561">
                  <c:v>113.2719</c:v>
                </c:pt>
                <c:pt idx="562">
                  <c:v>116.7022</c:v>
                </c:pt>
                <c:pt idx="563">
                  <c:v>108.6425</c:v>
                </c:pt>
                <c:pt idx="564">
                  <c:v>117.29949999999999</c:v>
                </c:pt>
                <c:pt idx="565">
                  <c:v>118.27160000000001</c:v>
                </c:pt>
                <c:pt idx="566">
                  <c:v>109.90779999999999</c:v>
                </c:pt>
                <c:pt idx="567">
                  <c:v>112.23309999999999</c:v>
                </c:pt>
                <c:pt idx="568">
                  <c:v>114.75069999999999</c:v>
                </c:pt>
                <c:pt idx="569">
                  <c:v>108.54900000000001</c:v>
                </c:pt>
                <c:pt idx="570">
                  <c:v>105.2813</c:v>
                </c:pt>
                <c:pt idx="571">
                  <c:v>89.04777</c:v>
                </c:pt>
                <c:pt idx="572">
                  <c:v>91.423410000000004</c:v>
                </c:pt>
                <c:pt idx="573">
                  <c:v>94.968329999999995</c:v>
                </c:pt>
                <c:pt idx="574">
                  <c:v>89.202569999999994</c:v>
                </c:pt>
                <c:pt idx="575">
                  <c:v>87.918729999999996</c:v>
                </c:pt>
                <c:pt idx="576">
                  <c:v>101.8814</c:v>
                </c:pt>
                <c:pt idx="577">
                  <c:v>114.7602</c:v>
                </c:pt>
                <c:pt idx="578">
                  <c:v>121.7722</c:v>
                </c:pt>
                <c:pt idx="579">
                  <c:v>115.26090000000001</c:v>
                </c:pt>
                <c:pt idx="580">
                  <c:v>121.42189999999999</c:v>
                </c:pt>
                <c:pt idx="581">
                  <c:v>123.6885</c:v>
                </c:pt>
                <c:pt idx="582">
                  <c:v>125.55249999999999</c:v>
                </c:pt>
                <c:pt idx="583">
                  <c:v>106.1746</c:v>
                </c:pt>
                <c:pt idx="584">
                  <c:v>95.419290000000004</c:v>
                </c:pt>
                <c:pt idx="585">
                  <c:v>98.862719999999996</c:v>
                </c:pt>
                <c:pt idx="586">
                  <c:v>97.394509999999997</c:v>
                </c:pt>
                <c:pt idx="587">
                  <c:v>96.794690000000003</c:v>
                </c:pt>
                <c:pt idx="588">
                  <c:v>87.369929999999997</c:v>
                </c:pt>
                <c:pt idx="589">
                  <c:v>83.678719999999998</c:v>
                </c:pt>
                <c:pt idx="590">
                  <c:v>94.31026</c:v>
                </c:pt>
                <c:pt idx="591">
                  <c:v>101.7195</c:v>
                </c:pt>
                <c:pt idx="592">
                  <c:v>107.17659999999999</c:v>
                </c:pt>
                <c:pt idx="593">
                  <c:v>115.6508</c:v>
                </c:pt>
                <c:pt idx="594">
                  <c:v>114.7972</c:v>
                </c:pt>
                <c:pt idx="595">
                  <c:v>130.96109999999999</c:v>
                </c:pt>
                <c:pt idx="596">
                  <c:v>133.5479</c:v>
                </c:pt>
                <c:pt idx="597">
                  <c:v>132.60769999999999</c:v>
                </c:pt>
                <c:pt idx="598">
                  <c:v>122.65819999999999</c:v>
                </c:pt>
                <c:pt idx="599">
                  <c:v>113.8458</c:v>
                </c:pt>
                <c:pt idx="600">
                  <c:v>102.8481</c:v>
                </c:pt>
                <c:pt idx="601">
                  <c:v>102.7452</c:v>
                </c:pt>
                <c:pt idx="602">
                  <c:v>102.5655</c:v>
                </c:pt>
                <c:pt idx="603">
                  <c:v>92.008499999999998</c:v>
                </c:pt>
                <c:pt idx="604">
                  <c:v>87.124170000000007</c:v>
                </c:pt>
                <c:pt idx="605">
                  <c:v>93.265209999999996</c:v>
                </c:pt>
                <c:pt idx="606">
                  <c:v>95.327160000000006</c:v>
                </c:pt>
                <c:pt idx="607">
                  <c:v>101.99339999999999</c:v>
                </c:pt>
                <c:pt idx="608">
                  <c:v>103.70010000000001</c:v>
                </c:pt>
                <c:pt idx="609">
                  <c:v>99.120810000000006</c:v>
                </c:pt>
                <c:pt idx="610">
                  <c:v>108.2009</c:v>
                </c:pt>
                <c:pt idx="611">
                  <c:v>97.068240000000003</c:v>
                </c:pt>
                <c:pt idx="612">
                  <c:v>93.872439999999997</c:v>
                </c:pt>
                <c:pt idx="613">
                  <c:v>79.384919999999994</c:v>
                </c:pt>
                <c:pt idx="614">
                  <c:v>81.096369999999993</c:v>
                </c:pt>
                <c:pt idx="615">
                  <c:v>79.391109999999998</c:v>
                </c:pt>
                <c:pt idx="616">
                  <c:v>76.193830000000005</c:v>
                </c:pt>
                <c:pt idx="617">
                  <c:v>67.594110000000001</c:v>
                </c:pt>
                <c:pt idx="618">
                  <c:v>73.659700000000001</c:v>
                </c:pt>
                <c:pt idx="619">
                  <c:v>65.486469999999997</c:v>
                </c:pt>
                <c:pt idx="620">
                  <c:v>75.908779999999993</c:v>
                </c:pt>
                <c:pt idx="621">
                  <c:v>74.211240000000004</c:v>
                </c:pt>
                <c:pt idx="622">
                  <c:v>74.370800000000003</c:v>
                </c:pt>
                <c:pt idx="623">
                  <c:v>68.212670000000003</c:v>
                </c:pt>
                <c:pt idx="624">
                  <c:v>79.442509999999999</c:v>
                </c:pt>
                <c:pt idx="625">
                  <c:v>81.010580000000004</c:v>
                </c:pt>
                <c:pt idx="626">
                  <c:v>97.401589999999999</c:v>
                </c:pt>
                <c:pt idx="627">
                  <c:v>92.11645</c:v>
                </c:pt>
                <c:pt idx="628">
                  <c:v>86.440160000000006</c:v>
                </c:pt>
                <c:pt idx="629">
                  <c:v>79.979929999999996</c:v>
                </c:pt>
                <c:pt idx="630">
                  <c:v>85.106970000000004</c:v>
                </c:pt>
                <c:pt idx="631">
                  <c:v>77.621799999999993</c:v>
                </c:pt>
                <c:pt idx="632">
                  <c:v>85.264570000000006</c:v>
                </c:pt>
                <c:pt idx="633">
                  <c:v>71.924689999999998</c:v>
                </c:pt>
                <c:pt idx="634">
                  <c:v>75.075329999999994</c:v>
                </c:pt>
                <c:pt idx="635">
                  <c:v>75.175479999999993</c:v>
                </c:pt>
                <c:pt idx="636">
                  <c:v>76.074129999999997</c:v>
                </c:pt>
                <c:pt idx="637">
                  <c:v>71.15052</c:v>
                </c:pt>
                <c:pt idx="638">
                  <c:v>72.89358</c:v>
                </c:pt>
                <c:pt idx="639">
                  <c:v>71.194199999999995</c:v>
                </c:pt>
                <c:pt idx="640">
                  <c:v>73.355680000000007</c:v>
                </c:pt>
                <c:pt idx="641">
                  <c:v>82.11636</c:v>
                </c:pt>
                <c:pt idx="642">
                  <c:v>85.399469999999994</c:v>
                </c:pt>
                <c:pt idx="643">
                  <c:v>82.320980000000006</c:v>
                </c:pt>
                <c:pt idx="644">
                  <c:v>84.456729999999993</c:v>
                </c:pt>
                <c:pt idx="645">
                  <c:v>78.838419999999999</c:v>
                </c:pt>
                <c:pt idx="646">
                  <c:v>78.222639999999998</c:v>
                </c:pt>
                <c:pt idx="647">
                  <c:v>69.715770000000006</c:v>
                </c:pt>
                <c:pt idx="648">
                  <c:v>64.949380000000005</c:v>
                </c:pt>
                <c:pt idx="649">
                  <c:v>74.732349999999997</c:v>
                </c:pt>
                <c:pt idx="650">
                  <c:v>71.581379999999996</c:v>
                </c:pt>
                <c:pt idx="651">
                  <c:v>75.677750000000003</c:v>
                </c:pt>
                <c:pt idx="652">
                  <c:v>86.864080000000001</c:v>
                </c:pt>
                <c:pt idx="653">
                  <c:v>80.76925</c:v>
                </c:pt>
                <c:pt idx="654">
                  <c:v>87.475999999999999</c:v>
                </c:pt>
                <c:pt idx="655">
                  <c:v>82.33466</c:v>
                </c:pt>
                <c:pt idx="656">
                  <c:v>67.411029999999997</c:v>
                </c:pt>
                <c:pt idx="657">
                  <c:v>80.511129999999994</c:v>
                </c:pt>
                <c:pt idx="658">
                  <c:v>80.224010000000007</c:v>
                </c:pt>
                <c:pt idx="659">
                  <c:v>68.253429999999994</c:v>
                </c:pt>
                <c:pt idx="660">
                  <c:v>78.945359999999994</c:v>
                </c:pt>
                <c:pt idx="661">
                  <c:v>84.308859999999996</c:v>
                </c:pt>
                <c:pt idx="662">
                  <c:v>91.398139999999998</c:v>
                </c:pt>
                <c:pt idx="663">
                  <c:v>95.248859999999993</c:v>
                </c:pt>
                <c:pt idx="664">
                  <c:v>84.808350000000004</c:v>
                </c:pt>
                <c:pt idx="665">
                  <c:v>83.950490000000002</c:v>
                </c:pt>
                <c:pt idx="666">
                  <c:v>92.459720000000004</c:v>
                </c:pt>
                <c:pt idx="667">
                  <c:v>97.369730000000004</c:v>
                </c:pt>
                <c:pt idx="668">
                  <c:v>95.144329999999997</c:v>
                </c:pt>
                <c:pt idx="669">
                  <c:v>91.002529999999993</c:v>
                </c:pt>
                <c:pt idx="670">
                  <c:v>91.423339999999996</c:v>
                </c:pt>
                <c:pt idx="671">
                  <c:v>89.809229999999999</c:v>
                </c:pt>
                <c:pt idx="672">
                  <c:v>89.765140000000002</c:v>
                </c:pt>
                <c:pt idx="673">
                  <c:v>86.818049999999999</c:v>
                </c:pt>
                <c:pt idx="674">
                  <c:v>69.849490000000003</c:v>
                </c:pt>
                <c:pt idx="675">
                  <c:v>71.099879999999999</c:v>
                </c:pt>
                <c:pt idx="676">
                  <c:v>61.490720000000003</c:v>
                </c:pt>
                <c:pt idx="677">
                  <c:v>63.626739999999998</c:v>
                </c:pt>
                <c:pt idx="678">
                  <c:v>66.777529999999999</c:v>
                </c:pt>
                <c:pt idx="679">
                  <c:v>59.079149999999998</c:v>
                </c:pt>
                <c:pt idx="680">
                  <c:v>56.334829999999997</c:v>
                </c:pt>
                <c:pt idx="681">
                  <c:v>59.050579999999997</c:v>
                </c:pt>
                <c:pt idx="682">
                  <c:v>59.47081</c:v>
                </c:pt>
                <c:pt idx="683">
                  <c:v>71.230800000000002</c:v>
                </c:pt>
                <c:pt idx="684">
                  <c:v>72.276679999999999</c:v>
                </c:pt>
                <c:pt idx="685">
                  <c:v>75.837789999999998</c:v>
                </c:pt>
                <c:pt idx="686">
                  <c:v>76.853449999999995</c:v>
                </c:pt>
                <c:pt idx="687">
                  <c:v>77.071849999999998</c:v>
                </c:pt>
                <c:pt idx="688">
                  <c:v>74.501630000000006</c:v>
                </c:pt>
                <c:pt idx="689">
                  <c:v>68.953950000000006</c:v>
                </c:pt>
                <c:pt idx="690">
                  <c:v>64.218609999999998</c:v>
                </c:pt>
                <c:pt idx="691">
                  <c:v>57.461840000000002</c:v>
                </c:pt>
                <c:pt idx="692">
                  <c:v>56.241930000000004</c:v>
                </c:pt>
                <c:pt idx="693">
                  <c:v>58.959040000000002</c:v>
                </c:pt>
                <c:pt idx="694">
                  <c:v>64.918149999999997</c:v>
                </c:pt>
                <c:pt idx="695">
                  <c:v>71.602909999999994</c:v>
                </c:pt>
                <c:pt idx="696">
                  <c:v>76.644390000000001</c:v>
                </c:pt>
                <c:pt idx="697">
                  <c:v>91.150369999999995</c:v>
                </c:pt>
                <c:pt idx="698">
                  <c:v>97.050449999999998</c:v>
                </c:pt>
                <c:pt idx="699">
                  <c:v>94.375919999999994</c:v>
                </c:pt>
                <c:pt idx="700">
                  <c:v>95.000280000000004</c:v>
                </c:pt>
                <c:pt idx="701">
                  <c:v>88.766180000000006</c:v>
                </c:pt>
                <c:pt idx="702">
                  <c:v>90.811130000000006</c:v>
                </c:pt>
                <c:pt idx="703">
                  <c:v>81.863439999999997</c:v>
                </c:pt>
                <c:pt idx="704">
                  <c:v>72.285600000000002</c:v>
                </c:pt>
                <c:pt idx="705">
                  <c:v>59.070720000000001</c:v>
                </c:pt>
                <c:pt idx="706">
                  <c:v>55.51397</c:v>
                </c:pt>
                <c:pt idx="707">
                  <c:v>41.868090000000002</c:v>
                </c:pt>
                <c:pt idx="708">
                  <c:v>32.372839999999997</c:v>
                </c:pt>
                <c:pt idx="709">
                  <c:v>23.673310000000001</c:v>
                </c:pt>
                <c:pt idx="710">
                  <c:v>36.181010000000001</c:v>
                </c:pt>
                <c:pt idx="711">
                  <c:v>45.446890000000003</c:v>
                </c:pt>
                <c:pt idx="712">
                  <c:v>52.735390000000002</c:v>
                </c:pt>
                <c:pt idx="713">
                  <c:v>56.308140000000002</c:v>
                </c:pt>
                <c:pt idx="714">
                  <c:v>66.52749</c:v>
                </c:pt>
                <c:pt idx="715">
                  <c:v>77.984780000000001</c:v>
                </c:pt>
                <c:pt idx="716">
                  <c:v>81.660250000000005</c:v>
                </c:pt>
                <c:pt idx="717">
                  <c:v>71.810130000000001</c:v>
                </c:pt>
                <c:pt idx="718">
                  <c:v>57.182699999999997</c:v>
                </c:pt>
                <c:pt idx="719">
                  <c:v>50.866680000000002</c:v>
                </c:pt>
                <c:pt idx="720">
                  <c:v>39.209560000000003</c:v>
                </c:pt>
                <c:pt idx="721">
                  <c:v>45.372259999999997</c:v>
                </c:pt>
                <c:pt idx="722">
                  <c:v>45.587260000000001</c:v>
                </c:pt>
                <c:pt idx="723">
                  <c:v>53.18806</c:v>
                </c:pt>
                <c:pt idx="724">
                  <c:v>58.564869999999999</c:v>
                </c:pt>
                <c:pt idx="725">
                  <c:v>63.806170000000002</c:v>
                </c:pt>
                <c:pt idx="726">
                  <c:v>70.993939999999995</c:v>
                </c:pt>
                <c:pt idx="727">
                  <c:v>79.149959999999993</c:v>
                </c:pt>
                <c:pt idx="728">
                  <c:v>68.674800000000005</c:v>
                </c:pt>
                <c:pt idx="729">
                  <c:v>69.317009999999996</c:v>
                </c:pt>
                <c:pt idx="730">
                  <c:v>58.606659999999998</c:v>
                </c:pt>
                <c:pt idx="731">
                  <c:v>45.82611</c:v>
                </c:pt>
                <c:pt idx="732">
                  <c:v>35.7791</c:v>
                </c:pt>
                <c:pt idx="733">
                  <c:v>31.363790000000002</c:v>
                </c:pt>
                <c:pt idx="734">
                  <c:v>25.529530000000001</c:v>
                </c:pt>
                <c:pt idx="735">
                  <c:v>25.819559999999999</c:v>
                </c:pt>
                <c:pt idx="736">
                  <c:v>11.619120000000001</c:v>
                </c:pt>
                <c:pt idx="737">
                  <c:v>1.8086390000000001</c:v>
                </c:pt>
                <c:pt idx="738">
                  <c:v>-6.7933159999999999</c:v>
                </c:pt>
                <c:pt idx="739">
                  <c:v>-30.132280000000002</c:v>
                </c:pt>
                <c:pt idx="740">
                  <c:v>-39.389600000000002</c:v>
                </c:pt>
                <c:pt idx="741">
                  <c:v>-54.296509999999998</c:v>
                </c:pt>
                <c:pt idx="742">
                  <c:v>-70.814800000000005</c:v>
                </c:pt>
                <c:pt idx="743">
                  <c:v>-68.986980000000003</c:v>
                </c:pt>
                <c:pt idx="744">
                  <c:v>-88.796239999999997</c:v>
                </c:pt>
                <c:pt idx="745">
                  <c:v>-95.821640000000002</c:v>
                </c:pt>
                <c:pt idx="746">
                  <c:v>-80.913250000000005</c:v>
                </c:pt>
                <c:pt idx="747">
                  <c:v>-80.115960000000001</c:v>
                </c:pt>
                <c:pt idx="748">
                  <c:v>-67.298180000000002</c:v>
                </c:pt>
                <c:pt idx="749">
                  <c:v>-60.427079999999997</c:v>
                </c:pt>
                <c:pt idx="750">
                  <c:v>-67.130099999999999</c:v>
                </c:pt>
                <c:pt idx="751">
                  <c:v>-37.074260000000002</c:v>
                </c:pt>
                <c:pt idx="752">
                  <c:v>-32.586269999999999</c:v>
                </c:pt>
                <c:pt idx="753">
                  <c:v>-36.269449999999999</c:v>
                </c:pt>
                <c:pt idx="754">
                  <c:v>-37.285110000000003</c:v>
                </c:pt>
                <c:pt idx="755">
                  <c:v>-35.007309999999997</c:v>
                </c:pt>
                <c:pt idx="756">
                  <c:v>-17.734929999999999</c:v>
                </c:pt>
                <c:pt idx="757">
                  <c:v>-1.3322590000000001</c:v>
                </c:pt>
                <c:pt idx="758">
                  <c:v>-1.155907</c:v>
                </c:pt>
                <c:pt idx="759">
                  <c:v>9.8091869999999997</c:v>
                </c:pt>
                <c:pt idx="760">
                  <c:v>24.88458</c:v>
                </c:pt>
                <c:pt idx="761">
                  <c:v>35.202469999999998</c:v>
                </c:pt>
                <c:pt idx="762">
                  <c:v>46.341999999999999</c:v>
                </c:pt>
                <c:pt idx="763">
                  <c:v>38.688079999999999</c:v>
                </c:pt>
                <c:pt idx="764">
                  <c:v>43.803019999999997</c:v>
                </c:pt>
                <c:pt idx="765">
                  <c:v>43.060969999999998</c:v>
                </c:pt>
                <c:pt idx="766">
                  <c:v>52.326349999999998</c:v>
                </c:pt>
                <c:pt idx="767">
                  <c:v>55.143689999999999</c:v>
                </c:pt>
                <c:pt idx="768">
                  <c:v>57.061030000000002</c:v>
                </c:pt>
                <c:pt idx="769">
                  <c:v>52.73048</c:v>
                </c:pt>
                <c:pt idx="770">
                  <c:v>62.723329999999997</c:v>
                </c:pt>
                <c:pt idx="771">
                  <c:v>46.820489999999999</c:v>
                </c:pt>
                <c:pt idx="772">
                  <c:v>44.9041</c:v>
                </c:pt>
                <c:pt idx="773">
                  <c:v>42.099200000000003</c:v>
                </c:pt>
                <c:pt idx="774">
                  <c:v>31.370920000000002</c:v>
                </c:pt>
                <c:pt idx="775">
                  <c:v>29.497699999999998</c:v>
                </c:pt>
                <c:pt idx="776">
                  <c:v>27.813639999999999</c:v>
                </c:pt>
                <c:pt idx="777">
                  <c:v>27.22015</c:v>
                </c:pt>
                <c:pt idx="778">
                  <c:v>29.991969999999998</c:v>
                </c:pt>
                <c:pt idx="779">
                  <c:v>30.282070000000001</c:v>
                </c:pt>
                <c:pt idx="780">
                  <c:v>26.68083</c:v>
                </c:pt>
                <c:pt idx="781">
                  <c:v>29.946300000000001</c:v>
                </c:pt>
                <c:pt idx="782">
                  <c:v>29.35069</c:v>
                </c:pt>
                <c:pt idx="783">
                  <c:v>25.531829999999999</c:v>
                </c:pt>
                <c:pt idx="784">
                  <c:v>9.3254400000000004</c:v>
                </c:pt>
                <c:pt idx="785">
                  <c:v>10.42906</c:v>
                </c:pt>
                <c:pt idx="786">
                  <c:v>5.0437190000000003</c:v>
                </c:pt>
                <c:pt idx="787">
                  <c:v>11.842140000000001</c:v>
                </c:pt>
                <c:pt idx="788">
                  <c:v>2.2227619999999999</c:v>
                </c:pt>
                <c:pt idx="789">
                  <c:v>-5.1649390000000004</c:v>
                </c:pt>
                <c:pt idx="790">
                  <c:v>-5.9049940000000003</c:v>
                </c:pt>
                <c:pt idx="791">
                  <c:v>-3.3654009999999999</c:v>
                </c:pt>
                <c:pt idx="792">
                  <c:v>-3.3657360000000001</c:v>
                </c:pt>
                <c:pt idx="793">
                  <c:v>-7.5295100000000001</c:v>
                </c:pt>
                <c:pt idx="794">
                  <c:v>-20.85783</c:v>
                </c:pt>
                <c:pt idx="795">
                  <c:v>-3.2807909999999998</c:v>
                </c:pt>
                <c:pt idx="796">
                  <c:v>-7.574147</c:v>
                </c:pt>
                <c:pt idx="797">
                  <c:v>-7.0372950000000003</c:v>
                </c:pt>
                <c:pt idx="798">
                  <c:v>-11.14283</c:v>
                </c:pt>
                <c:pt idx="799">
                  <c:v>-22.35717</c:v>
                </c:pt>
                <c:pt idx="800">
                  <c:v>-17.003329999999998</c:v>
                </c:pt>
                <c:pt idx="801">
                  <c:v>-5.8982200000000002</c:v>
                </c:pt>
                <c:pt idx="802">
                  <c:v>-10.691090000000001</c:v>
                </c:pt>
                <c:pt idx="803">
                  <c:v>-13.96908</c:v>
                </c:pt>
                <c:pt idx="804">
                  <c:v>-22.834440000000001</c:v>
                </c:pt>
                <c:pt idx="805">
                  <c:v>-24.779389999999999</c:v>
                </c:pt>
                <c:pt idx="806">
                  <c:v>-9.0197240000000001</c:v>
                </c:pt>
                <c:pt idx="807">
                  <c:v>-7.2776129999999997</c:v>
                </c:pt>
                <c:pt idx="808">
                  <c:v>-12.476900000000001</c:v>
                </c:pt>
                <c:pt idx="809">
                  <c:v>-2.7411789999999998</c:v>
                </c:pt>
                <c:pt idx="810">
                  <c:v>14.614940000000001</c:v>
                </c:pt>
                <c:pt idx="811">
                  <c:v>22.682179999999999</c:v>
                </c:pt>
                <c:pt idx="812">
                  <c:v>39.085430000000002</c:v>
                </c:pt>
                <c:pt idx="813">
                  <c:v>23.903079999999999</c:v>
                </c:pt>
                <c:pt idx="814">
                  <c:v>32.023609999999998</c:v>
                </c:pt>
                <c:pt idx="815">
                  <c:v>40.606929999999998</c:v>
                </c:pt>
                <c:pt idx="816">
                  <c:v>28.083749999999998</c:v>
                </c:pt>
                <c:pt idx="817">
                  <c:v>22.478349999999999</c:v>
                </c:pt>
                <c:pt idx="818">
                  <c:v>34.274500000000003</c:v>
                </c:pt>
                <c:pt idx="819">
                  <c:v>18.525010000000002</c:v>
                </c:pt>
                <c:pt idx="820">
                  <c:v>21.25245</c:v>
                </c:pt>
                <c:pt idx="821">
                  <c:v>14.19187</c:v>
                </c:pt>
                <c:pt idx="822">
                  <c:v>-2.3726509999999998</c:v>
                </c:pt>
                <c:pt idx="823">
                  <c:v>-8.5258090000000006</c:v>
                </c:pt>
                <c:pt idx="824">
                  <c:v>-0.42115019999999997</c:v>
                </c:pt>
                <c:pt idx="825">
                  <c:v>-11.73837</c:v>
                </c:pt>
                <c:pt idx="826">
                  <c:v>-5.2968229999999998</c:v>
                </c:pt>
                <c:pt idx="827">
                  <c:v>12.054830000000001</c:v>
                </c:pt>
                <c:pt idx="828">
                  <c:v>11.110910000000001</c:v>
                </c:pt>
                <c:pt idx="829">
                  <c:v>22.199400000000001</c:v>
                </c:pt>
                <c:pt idx="830">
                  <c:v>24.68074</c:v>
                </c:pt>
                <c:pt idx="831">
                  <c:v>22.13711</c:v>
                </c:pt>
                <c:pt idx="832">
                  <c:v>32.520620000000001</c:v>
                </c:pt>
                <c:pt idx="833">
                  <c:v>34.843119999999999</c:v>
                </c:pt>
                <c:pt idx="834">
                  <c:v>28.987200000000001</c:v>
                </c:pt>
                <c:pt idx="835">
                  <c:v>23.167570000000001</c:v>
                </c:pt>
                <c:pt idx="836">
                  <c:v>10.773529999999999</c:v>
                </c:pt>
                <c:pt idx="837">
                  <c:v>16.10089</c:v>
                </c:pt>
                <c:pt idx="838">
                  <c:v>18.627410000000001</c:v>
                </c:pt>
                <c:pt idx="839">
                  <c:v>6.0521630000000002</c:v>
                </c:pt>
                <c:pt idx="840">
                  <c:v>9.0435660000000002</c:v>
                </c:pt>
                <c:pt idx="841">
                  <c:v>4.688294</c:v>
                </c:pt>
                <c:pt idx="842">
                  <c:v>14.848929999999999</c:v>
                </c:pt>
                <c:pt idx="843">
                  <c:v>22.727810000000002</c:v>
                </c:pt>
                <c:pt idx="844">
                  <c:v>18.648350000000001</c:v>
                </c:pt>
                <c:pt idx="845">
                  <c:v>4.2054609999999997</c:v>
                </c:pt>
                <c:pt idx="846">
                  <c:v>9.27224</c:v>
                </c:pt>
                <c:pt idx="847">
                  <c:v>6.643675</c:v>
                </c:pt>
                <c:pt idx="848">
                  <c:v>11.988239999999999</c:v>
                </c:pt>
                <c:pt idx="849">
                  <c:v>9.4191219999999998</c:v>
                </c:pt>
                <c:pt idx="850">
                  <c:v>18.336600000000001</c:v>
                </c:pt>
                <c:pt idx="851">
                  <c:v>17.611190000000001</c:v>
                </c:pt>
                <c:pt idx="852">
                  <c:v>29.71679</c:v>
                </c:pt>
                <c:pt idx="853">
                  <c:v>32.010770000000001</c:v>
                </c:pt>
                <c:pt idx="854">
                  <c:v>37.240580000000001</c:v>
                </c:pt>
                <c:pt idx="855">
                  <c:v>25.49588</c:v>
                </c:pt>
                <c:pt idx="856">
                  <c:v>19.645409999999998</c:v>
                </c:pt>
                <c:pt idx="857">
                  <c:v>22.404530000000001</c:v>
                </c:pt>
                <c:pt idx="858">
                  <c:v>30.577390000000001</c:v>
                </c:pt>
                <c:pt idx="859">
                  <c:v>28.44237</c:v>
                </c:pt>
                <c:pt idx="860">
                  <c:v>25.81373</c:v>
                </c:pt>
                <c:pt idx="861">
                  <c:v>21.96444</c:v>
                </c:pt>
                <c:pt idx="862">
                  <c:v>25.780570000000001</c:v>
                </c:pt>
                <c:pt idx="863">
                  <c:v>33.068519999999999</c:v>
                </c:pt>
                <c:pt idx="864">
                  <c:v>23.844899999999999</c:v>
                </c:pt>
                <c:pt idx="865">
                  <c:v>9.5913179999999993</c:v>
                </c:pt>
                <c:pt idx="866">
                  <c:v>20.675660000000001</c:v>
                </c:pt>
                <c:pt idx="867">
                  <c:v>18.628889999999998</c:v>
                </c:pt>
                <c:pt idx="868">
                  <c:v>10.659689999999999</c:v>
                </c:pt>
                <c:pt idx="869">
                  <c:v>25.63524</c:v>
                </c:pt>
                <c:pt idx="870">
                  <c:v>18.593640000000001</c:v>
                </c:pt>
                <c:pt idx="871">
                  <c:v>11.236549999999999</c:v>
                </c:pt>
                <c:pt idx="872">
                  <c:v>21.14913</c:v>
                </c:pt>
                <c:pt idx="873">
                  <c:v>11.72104</c:v>
                </c:pt>
                <c:pt idx="874">
                  <c:v>14.9451</c:v>
                </c:pt>
                <c:pt idx="875">
                  <c:v>15.060359999999999</c:v>
                </c:pt>
                <c:pt idx="876">
                  <c:v>1.812146</c:v>
                </c:pt>
                <c:pt idx="877">
                  <c:v>15.42018</c:v>
                </c:pt>
                <c:pt idx="878">
                  <c:v>17.813079999999999</c:v>
                </c:pt>
                <c:pt idx="879">
                  <c:v>21.25516</c:v>
                </c:pt>
                <c:pt idx="880">
                  <c:v>13.573930000000001</c:v>
                </c:pt>
                <c:pt idx="881">
                  <c:v>12.26704</c:v>
                </c:pt>
                <c:pt idx="882">
                  <c:v>23.490590000000001</c:v>
                </c:pt>
                <c:pt idx="883">
                  <c:v>32.582210000000003</c:v>
                </c:pt>
                <c:pt idx="884">
                  <c:v>24.06935</c:v>
                </c:pt>
                <c:pt idx="885">
                  <c:v>22.47345</c:v>
                </c:pt>
                <c:pt idx="886">
                  <c:v>19.902360000000002</c:v>
                </c:pt>
                <c:pt idx="887">
                  <c:v>18.436620000000001</c:v>
                </c:pt>
                <c:pt idx="888">
                  <c:v>14.240399999999999</c:v>
                </c:pt>
                <c:pt idx="889">
                  <c:v>12.264609999999999</c:v>
                </c:pt>
                <c:pt idx="890">
                  <c:v>-0.86203189999999996</c:v>
                </c:pt>
                <c:pt idx="891">
                  <c:v>13.19205</c:v>
                </c:pt>
                <c:pt idx="892">
                  <c:v>23.23809</c:v>
                </c:pt>
                <c:pt idx="893">
                  <c:v>16.691389999999998</c:v>
                </c:pt>
                <c:pt idx="894">
                  <c:v>19.913699999999999</c:v>
                </c:pt>
                <c:pt idx="895">
                  <c:v>21.78641</c:v>
                </c:pt>
                <c:pt idx="896">
                  <c:v>19.142569999999999</c:v>
                </c:pt>
                <c:pt idx="897">
                  <c:v>21.421150000000001</c:v>
                </c:pt>
                <c:pt idx="898">
                  <c:v>4.5653499999999996</c:v>
                </c:pt>
                <c:pt idx="899">
                  <c:v>-2.5348449999999998</c:v>
                </c:pt>
                <c:pt idx="900">
                  <c:v>3.4604020000000002</c:v>
                </c:pt>
                <c:pt idx="901">
                  <c:v>3.2862079999999998</c:v>
                </c:pt>
                <c:pt idx="902">
                  <c:v>-2.084422</c:v>
                </c:pt>
                <c:pt idx="903">
                  <c:v>-3.0277820000000002</c:v>
                </c:pt>
                <c:pt idx="904">
                  <c:v>-10.340249999999999</c:v>
                </c:pt>
                <c:pt idx="905">
                  <c:v>-12.06757</c:v>
                </c:pt>
                <c:pt idx="906">
                  <c:v>-0.65257419999999999</c:v>
                </c:pt>
                <c:pt idx="907">
                  <c:v>2.3826550000000002</c:v>
                </c:pt>
                <c:pt idx="908">
                  <c:v>-1.507347</c:v>
                </c:pt>
                <c:pt idx="909">
                  <c:v>9.4538159999999998</c:v>
                </c:pt>
                <c:pt idx="910">
                  <c:v>6.0286229999999996</c:v>
                </c:pt>
                <c:pt idx="911">
                  <c:v>19.279920000000001</c:v>
                </c:pt>
                <c:pt idx="912">
                  <c:v>30.391159999999999</c:v>
                </c:pt>
                <c:pt idx="913">
                  <c:v>11.79504</c:v>
                </c:pt>
                <c:pt idx="914">
                  <c:v>2.9389379999999998</c:v>
                </c:pt>
                <c:pt idx="915">
                  <c:v>-1.2663789999999999</c:v>
                </c:pt>
                <c:pt idx="916">
                  <c:v>2.135122</c:v>
                </c:pt>
                <c:pt idx="917">
                  <c:v>3.1070380000000002</c:v>
                </c:pt>
                <c:pt idx="918">
                  <c:v>0.100589</c:v>
                </c:pt>
                <c:pt idx="919">
                  <c:v>-3.3291810000000002</c:v>
                </c:pt>
                <c:pt idx="920">
                  <c:v>8.6149389999999997</c:v>
                </c:pt>
                <c:pt idx="921">
                  <c:v>21.13354</c:v>
                </c:pt>
                <c:pt idx="922">
                  <c:v>30.680569999999999</c:v>
                </c:pt>
                <c:pt idx="923">
                  <c:v>31.012820000000001</c:v>
                </c:pt>
                <c:pt idx="924">
                  <c:v>37.9818</c:v>
                </c:pt>
                <c:pt idx="925">
                  <c:v>33.858699999999999</c:v>
                </c:pt>
                <c:pt idx="926">
                  <c:v>24.116129999999998</c:v>
                </c:pt>
                <c:pt idx="927">
                  <c:v>29.780280000000001</c:v>
                </c:pt>
                <c:pt idx="928">
                  <c:v>17.75526</c:v>
                </c:pt>
                <c:pt idx="929">
                  <c:v>23.360109999999999</c:v>
                </c:pt>
                <c:pt idx="930">
                  <c:v>7.258521</c:v>
                </c:pt>
                <c:pt idx="931">
                  <c:v>5.0660189999999998</c:v>
                </c:pt>
                <c:pt idx="932">
                  <c:v>13.87975</c:v>
                </c:pt>
                <c:pt idx="933">
                  <c:v>15.6214</c:v>
                </c:pt>
                <c:pt idx="934">
                  <c:v>8.0977130000000006</c:v>
                </c:pt>
                <c:pt idx="935">
                  <c:v>2.888369</c:v>
                </c:pt>
                <c:pt idx="936">
                  <c:v>4.8646440000000002</c:v>
                </c:pt>
                <c:pt idx="937">
                  <c:v>9.5370120000000007</c:v>
                </c:pt>
                <c:pt idx="938">
                  <c:v>10.293480000000001</c:v>
                </c:pt>
                <c:pt idx="939">
                  <c:v>3.8171949999999999</c:v>
                </c:pt>
                <c:pt idx="940">
                  <c:v>10.539709999999999</c:v>
                </c:pt>
                <c:pt idx="941">
                  <c:v>10.55458</c:v>
                </c:pt>
                <c:pt idx="942">
                  <c:v>6.2616389999999997</c:v>
                </c:pt>
                <c:pt idx="943">
                  <c:v>-6.9365589999999999</c:v>
                </c:pt>
                <c:pt idx="944">
                  <c:v>-8.6922929999999994</c:v>
                </c:pt>
                <c:pt idx="945">
                  <c:v>-9.2158320000000007</c:v>
                </c:pt>
                <c:pt idx="946">
                  <c:v>-12.48133</c:v>
                </c:pt>
                <c:pt idx="947">
                  <c:v>-18.01362</c:v>
                </c:pt>
                <c:pt idx="948">
                  <c:v>-17.012039999999999</c:v>
                </c:pt>
                <c:pt idx="949">
                  <c:v>-5.9135169999999997</c:v>
                </c:pt>
                <c:pt idx="950">
                  <c:v>0.47331269999999998</c:v>
                </c:pt>
                <c:pt idx="951">
                  <c:v>-6.2729920000000003</c:v>
                </c:pt>
                <c:pt idx="952">
                  <c:v>-1.059102</c:v>
                </c:pt>
                <c:pt idx="953">
                  <c:v>10.22345</c:v>
                </c:pt>
                <c:pt idx="954">
                  <c:v>12.677049999999999</c:v>
                </c:pt>
                <c:pt idx="955">
                  <c:v>14.37627</c:v>
                </c:pt>
                <c:pt idx="956">
                  <c:v>17.512080000000001</c:v>
                </c:pt>
                <c:pt idx="957">
                  <c:v>30.03631</c:v>
                </c:pt>
                <c:pt idx="958">
                  <c:v>43.242910000000002</c:v>
                </c:pt>
                <c:pt idx="959">
                  <c:v>43.375880000000002</c:v>
                </c:pt>
                <c:pt idx="960">
                  <c:v>32.688229999999997</c:v>
                </c:pt>
                <c:pt idx="961">
                  <c:v>20.655899999999999</c:v>
                </c:pt>
                <c:pt idx="962">
                  <c:v>9.0301729999999996</c:v>
                </c:pt>
                <c:pt idx="963">
                  <c:v>0.87471330000000003</c:v>
                </c:pt>
                <c:pt idx="964">
                  <c:v>-7.3364289999999999</c:v>
                </c:pt>
                <c:pt idx="965">
                  <c:v>-5.2608969999999999</c:v>
                </c:pt>
                <c:pt idx="966">
                  <c:v>-2.922892</c:v>
                </c:pt>
                <c:pt idx="967">
                  <c:v>0.58977190000000002</c:v>
                </c:pt>
                <c:pt idx="968">
                  <c:v>10.60403</c:v>
                </c:pt>
                <c:pt idx="969">
                  <c:v>16.291679999999999</c:v>
                </c:pt>
                <c:pt idx="970">
                  <c:v>29.385090000000002</c:v>
                </c:pt>
                <c:pt idx="971">
                  <c:v>27.09093</c:v>
                </c:pt>
                <c:pt idx="972">
                  <c:v>17.292179999999998</c:v>
                </c:pt>
                <c:pt idx="973">
                  <c:v>18.42858</c:v>
                </c:pt>
                <c:pt idx="974">
                  <c:v>19.21275</c:v>
                </c:pt>
                <c:pt idx="975">
                  <c:v>20.09836</c:v>
                </c:pt>
                <c:pt idx="976">
                  <c:v>31.688009999999998</c:v>
                </c:pt>
                <c:pt idx="977">
                  <c:v>29.82931</c:v>
                </c:pt>
                <c:pt idx="978">
                  <c:v>25.40014</c:v>
                </c:pt>
                <c:pt idx="979">
                  <c:v>35.896549999999998</c:v>
                </c:pt>
                <c:pt idx="980">
                  <c:v>22.893380000000001</c:v>
                </c:pt>
                <c:pt idx="981">
                  <c:v>25.391369999999998</c:v>
                </c:pt>
                <c:pt idx="982">
                  <c:v>20.702400000000001</c:v>
                </c:pt>
                <c:pt idx="983">
                  <c:v>14.33961</c:v>
                </c:pt>
                <c:pt idx="984">
                  <c:v>15.820360000000001</c:v>
                </c:pt>
                <c:pt idx="985">
                  <c:v>20.393059999999998</c:v>
                </c:pt>
                <c:pt idx="986">
                  <c:v>13.24949</c:v>
                </c:pt>
                <c:pt idx="987">
                  <c:v>8.634347</c:v>
                </c:pt>
                <c:pt idx="988">
                  <c:v>16.508459999999999</c:v>
                </c:pt>
                <c:pt idx="989">
                  <c:v>27.705590000000001</c:v>
                </c:pt>
                <c:pt idx="990">
                  <c:v>24.379940000000001</c:v>
                </c:pt>
                <c:pt idx="991">
                  <c:v>32.44735</c:v>
                </c:pt>
                <c:pt idx="992">
                  <c:v>35.265680000000003</c:v>
                </c:pt>
                <c:pt idx="993">
                  <c:v>35.483150000000002</c:v>
                </c:pt>
                <c:pt idx="994">
                  <c:v>33.509430000000002</c:v>
                </c:pt>
                <c:pt idx="995">
                  <c:v>26.7393</c:v>
                </c:pt>
                <c:pt idx="996">
                  <c:v>18.039010000000001</c:v>
                </c:pt>
                <c:pt idx="997">
                  <c:v>25.737079999999999</c:v>
                </c:pt>
                <c:pt idx="998">
                  <c:v>10.04627</c:v>
                </c:pt>
                <c:pt idx="999">
                  <c:v>4.6588099999999999</c:v>
                </c:pt>
                <c:pt idx="1000">
                  <c:v>16.106400000000001</c:v>
                </c:pt>
                <c:pt idx="1001">
                  <c:v>16.454840000000001</c:v>
                </c:pt>
                <c:pt idx="1002">
                  <c:v>17.863620000000001</c:v>
                </c:pt>
                <c:pt idx="1003">
                  <c:v>11.76998</c:v>
                </c:pt>
                <c:pt idx="1004">
                  <c:v>1.3571960000000001</c:v>
                </c:pt>
                <c:pt idx="1005">
                  <c:v>7.6014699999999999</c:v>
                </c:pt>
                <c:pt idx="1006">
                  <c:v>-0.90416010000000002</c:v>
                </c:pt>
                <c:pt idx="1007">
                  <c:v>-6.7896239999999999</c:v>
                </c:pt>
                <c:pt idx="1008">
                  <c:v>6.9310910000000003</c:v>
                </c:pt>
                <c:pt idx="1009">
                  <c:v>0.97641549999999999</c:v>
                </c:pt>
                <c:pt idx="1010">
                  <c:v>6.3586260000000001</c:v>
                </c:pt>
                <c:pt idx="1011">
                  <c:v>10.453110000000001</c:v>
                </c:pt>
                <c:pt idx="1012">
                  <c:v>9.7708910000000007</c:v>
                </c:pt>
                <c:pt idx="1013">
                  <c:v>11.35209</c:v>
                </c:pt>
                <c:pt idx="1014">
                  <c:v>6.4722799999999996</c:v>
                </c:pt>
                <c:pt idx="1015">
                  <c:v>-11.46987</c:v>
                </c:pt>
                <c:pt idx="1016">
                  <c:v>-12.71827</c:v>
                </c:pt>
                <c:pt idx="1017">
                  <c:v>-8.4496450000000003</c:v>
                </c:pt>
                <c:pt idx="1018">
                  <c:v>-4.4556509999999996</c:v>
                </c:pt>
                <c:pt idx="1019">
                  <c:v>-4.659726</c:v>
                </c:pt>
                <c:pt idx="1020">
                  <c:v>1.480769</c:v>
                </c:pt>
                <c:pt idx="1021">
                  <c:v>-13.11042</c:v>
                </c:pt>
                <c:pt idx="1022">
                  <c:v>-14.1844</c:v>
                </c:pt>
                <c:pt idx="1023">
                  <c:v>-10.97575</c:v>
                </c:pt>
                <c:pt idx="1024">
                  <c:v>-16.594249999999999</c:v>
                </c:pt>
                <c:pt idx="1025">
                  <c:v>-23.608499999999999</c:v>
                </c:pt>
                <c:pt idx="1026">
                  <c:v>-32.188760000000002</c:v>
                </c:pt>
                <c:pt idx="1027">
                  <c:v>-34.090739999999997</c:v>
                </c:pt>
                <c:pt idx="1028">
                  <c:v>-27.07518</c:v>
                </c:pt>
                <c:pt idx="1029">
                  <c:v>-22.013680000000001</c:v>
                </c:pt>
                <c:pt idx="1030">
                  <c:v>-31.564319999999999</c:v>
                </c:pt>
                <c:pt idx="1031">
                  <c:v>-28.937090000000001</c:v>
                </c:pt>
                <c:pt idx="1032">
                  <c:v>-40.615250000000003</c:v>
                </c:pt>
                <c:pt idx="1033">
                  <c:v>-37.654350000000001</c:v>
                </c:pt>
                <c:pt idx="1034">
                  <c:v>-37.494669999999999</c:v>
                </c:pt>
                <c:pt idx="1035">
                  <c:v>-42.874859999999998</c:v>
                </c:pt>
                <c:pt idx="1036">
                  <c:v>-37.140709999999999</c:v>
                </c:pt>
                <c:pt idx="1037">
                  <c:v>-27.633600000000001</c:v>
                </c:pt>
                <c:pt idx="1038">
                  <c:v>-23.392810000000001</c:v>
                </c:pt>
                <c:pt idx="1039">
                  <c:v>-15.11069</c:v>
                </c:pt>
                <c:pt idx="1040">
                  <c:v>-1.0184839999999999</c:v>
                </c:pt>
                <c:pt idx="1041">
                  <c:v>-6.8381780000000001</c:v>
                </c:pt>
                <c:pt idx="1042">
                  <c:v>9.1954729999999998</c:v>
                </c:pt>
                <c:pt idx="1043">
                  <c:v>5.9146970000000003</c:v>
                </c:pt>
                <c:pt idx="1044" formatCode="0.00E+00">
                  <c:v>-8.2879800000000003E-3</c:v>
                </c:pt>
                <c:pt idx="1045">
                  <c:v>2.8225389999999999</c:v>
                </c:pt>
                <c:pt idx="1046">
                  <c:v>12.95566</c:v>
                </c:pt>
                <c:pt idx="1047">
                  <c:v>20.89462</c:v>
                </c:pt>
                <c:pt idx="1048">
                  <c:v>25.727260000000001</c:v>
                </c:pt>
                <c:pt idx="1049">
                  <c:v>28.22655</c:v>
                </c:pt>
                <c:pt idx="1050">
                  <c:v>39.785580000000003</c:v>
                </c:pt>
                <c:pt idx="1051">
                  <c:v>46.956910000000001</c:v>
                </c:pt>
                <c:pt idx="1052">
                  <c:v>43.559359999999998</c:v>
                </c:pt>
                <c:pt idx="1053">
                  <c:v>39.667920000000002</c:v>
                </c:pt>
                <c:pt idx="1054">
                  <c:v>23.93918</c:v>
                </c:pt>
                <c:pt idx="1055">
                  <c:v>34.527569999999997</c:v>
                </c:pt>
                <c:pt idx="1056">
                  <c:v>32.652729999999998</c:v>
                </c:pt>
                <c:pt idx="1057">
                  <c:v>19.105509999999999</c:v>
                </c:pt>
                <c:pt idx="1058">
                  <c:v>16.33257</c:v>
                </c:pt>
                <c:pt idx="1059">
                  <c:v>15.82324</c:v>
                </c:pt>
                <c:pt idx="1060">
                  <c:v>18.902909999999999</c:v>
                </c:pt>
                <c:pt idx="1061">
                  <c:v>6.8840430000000001</c:v>
                </c:pt>
                <c:pt idx="1062">
                  <c:v>-3.9655830000000001</c:v>
                </c:pt>
                <c:pt idx="1063">
                  <c:v>-11.34003</c:v>
                </c:pt>
                <c:pt idx="1064">
                  <c:v>-5.0404330000000002</c:v>
                </c:pt>
                <c:pt idx="1065">
                  <c:v>1.9599949999999999</c:v>
                </c:pt>
                <c:pt idx="1066">
                  <c:v>3.078284</c:v>
                </c:pt>
                <c:pt idx="1067">
                  <c:v>-0.320803</c:v>
                </c:pt>
                <c:pt idx="1068">
                  <c:v>9.0984490000000005</c:v>
                </c:pt>
                <c:pt idx="1069">
                  <c:v>14.849</c:v>
                </c:pt>
                <c:pt idx="1070">
                  <c:v>28.514769999999999</c:v>
                </c:pt>
                <c:pt idx="1071">
                  <c:v>35.645049999999998</c:v>
                </c:pt>
                <c:pt idx="1072">
                  <c:v>37.302160000000001</c:v>
                </c:pt>
                <c:pt idx="1073">
                  <c:v>37.027050000000003</c:v>
                </c:pt>
                <c:pt idx="1074">
                  <c:v>41.892299999999999</c:v>
                </c:pt>
                <c:pt idx="1075">
                  <c:v>45.174480000000003</c:v>
                </c:pt>
                <c:pt idx="1076">
                  <c:v>48.209679999999999</c:v>
                </c:pt>
                <c:pt idx="1077">
                  <c:v>46.24794</c:v>
                </c:pt>
                <c:pt idx="1078">
                  <c:v>31.047779999999999</c:v>
                </c:pt>
                <c:pt idx="1079">
                  <c:v>17.439609999999998</c:v>
                </c:pt>
                <c:pt idx="1080">
                  <c:v>3.8829009999999999</c:v>
                </c:pt>
                <c:pt idx="1081">
                  <c:v>-1.0694030000000001</c:v>
                </c:pt>
                <c:pt idx="1082">
                  <c:v>7.6219739999999998</c:v>
                </c:pt>
                <c:pt idx="1083">
                  <c:v>5.2250990000000002</c:v>
                </c:pt>
                <c:pt idx="1084">
                  <c:v>-9.7877670000000006</c:v>
                </c:pt>
                <c:pt idx="1085">
                  <c:v>7.7825879999999996</c:v>
                </c:pt>
                <c:pt idx="1086">
                  <c:v>19.603290000000001</c:v>
                </c:pt>
                <c:pt idx="1087">
                  <c:v>34.162460000000003</c:v>
                </c:pt>
                <c:pt idx="1088">
                  <c:v>32.812109999999997</c:v>
                </c:pt>
                <c:pt idx="1089">
                  <c:v>30.81992</c:v>
                </c:pt>
                <c:pt idx="1090">
                  <c:v>29.52731</c:v>
                </c:pt>
                <c:pt idx="1091">
                  <c:v>38.33793</c:v>
                </c:pt>
                <c:pt idx="1092">
                  <c:v>33.849269999999997</c:v>
                </c:pt>
                <c:pt idx="1093">
                  <c:v>25.193449999999999</c:v>
                </c:pt>
                <c:pt idx="1094">
                  <c:v>26.658840000000001</c:v>
                </c:pt>
                <c:pt idx="1095">
                  <c:v>46.045990000000003</c:v>
                </c:pt>
                <c:pt idx="1096">
                  <c:v>31.476209999999998</c:v>
                </c:pt>
                <c:pt idx="1097">
                  <c:v>31.33154</c:v>
                </c:pt>
                <c:pt idx="1098">
                  <c:v>30.242370000000001</c:v>
                </c:pt>
                <c:pt idx="1099">
                  <c:v>26.88599</c:v>
                </c:pt>
                <c:pt idx="1100">
                  <c:v>39.598610000000001</c:v>
                </c:pt>
                <c:pt idx="1101">
                  <c:v>36.637329999999999</c:v>
                </c:pt>
                <c:pt idx="1102">
                  <c:v>15.290419999999999</c:v>
                </c:pt>
                <c:pt idx="1103">
                  <c:v>20.459599999999998</c:v>
                </c:pt>
                <c:pt idx="1104">
                  <c:v>19.718319999999999</c:v>
                </c:pt>
                <c:pt idx="1105">
                  <c:v>19.108440000000002</c:v>
                </c:pt>
                <c:pt idx="1106">
                  <c:v>22.78293</c:v>
                </c:pt>
                <c:pt idx="1107">
                  <c:v>13.00318</c:v>
                </c:pt>
                <c:pt idx="1108">
                  <c:v>15.499969999999999</c:v>
                </c:pt>
                <c:pt idx="1109">
                  <c:v>20.480409999999999</c:v>
                </c:pt>
                <c:pt idx="1110">
                  <c:v>23.1816</c:v>
                </c:pt>
                <c:pt idx="1111">
                  <c:v>31.65455</c:v>
                </c:pt>
                <c:pt idx="1112">
                  <c:v>43.350990000000003</c:v>
                </c:pt>
                <c:pt idx="1113">
                  <c:v>45.662010000000002</c:v>
                </c:pt>
                <c:pt idx="1114">
                  <c:v>46.490699999999997</c:v>
                </c:pt>
                <c:pt idx="1115">
                  <c:v>37.62059</c:v>
                </c:pt>
                <c:pt idx="1116">
                  <c:v>31.44979</c:v>
                </c:pt>
                <c:pt idx="1117">
                  <c:v>22.781980000000001</c:v>
                </c:pt>
                <c:pt idx="1118">
                  <c:v>13.59788</c:v>
                </c:pt>
                <c:pt idx="1119">
                  <c:v>4.2244570000000001</c:v>
                </c:pt>
                <c:pt idx="1120">
                  <c:v>4.9058000000000002</c:v>
                </c:pt>
                <c:pt idx="1121">
                  <c:v>2.3637100000000002</c:v>
                </c:pt>
                <c:pt idx="1122">
                  <c:v>9.9276630000000008</c:v>
                </c:pt>
                <c:pt idx="1123">
                  <c:v>10.92906</c:v>
                </c:pt>
                <c:pt idx="1124">
                  <c:v>23.19942</c:v>
                </c:pt>
                <c:pt idx="1125">
                  <c:v>20.019300000000001</c:v>
                </c:pt>
                <c:pt idx="1126">
                  <c:v>21.96575</c:v>
                </c:pt>
                <c:pt idx="1127">
                  <c:v>19.380880000000001</c:v>
                </c:pt>
                <c:pt idx="1128">
                  <c:v>22.6629</c:v>
                </c:pt>
                <c:pt idx="1129">
                  <c:v>24.74062</c:v>
                </c:pt>
                <c:pt idx="1130">
                  <c:v>26.366759999999999</c:v>
                </c:pt>
                <c:pt idx="1131">
                  <c:v>18.959430000000001</c:v>
                </c:pt>
                <c:pt idx="1132">
                  <c:v>24.085509999999999</c:v>
                </c:pt>
                <c:pt idx="1133">
                  <c:v>18.349799999999998</c:v>
                </c:pt>
                <c:pt idx="1134">
                  <c:v>15.6616</c:v>
                </c:pt>
                <c:pt idx="1135">
                  <c:v>7.9815690000000004</c:v>
                </c:pt>
                <c:pt idx="1136">
                  <c:v>1.082643</c:v>
                </c:pt>
                <c:pt idx="1137">
                  <c:v>5.9920679999999997</c:v>
                </c:pt>
                <c:pt idx="1138">
                  <c:v>6.2823849999999997</c:v>
                </c:pt>
                <c:pt idx="1139">
                  <c:v>7.5602169999999997</c:v>
                </c:pt>
                <c:pt idx="1140">
                  <c:v>11.42196</c:v>
                </c:pt>
                <c:pt idx="1141">
                  <c:v>15.09746</c:v>
                </c:pt>
                <c:pt idx="1142">
                  <c:v>27.280919999999998</c:v>
                </c:pt>
                <c:pt idx="1143">
                  <c:v>33.962040000000002</c:v>
                </c:pt>
                <c:pt idx="1144">
                  <c:v>33.903950000000002</c:v>
                </c:pt>
                <c:pt idx="1145">
                  <c:v>37.564300000000003</c:v>
                </c:pt>
                <c:pt idx="1146">
                  <c:v>31.813880000000001</c:v>
                </c:pt>
                <c:pt idx="1147">
                  <c:v>42.700670000000002</c:v>
                </c:pt>
                <c:pt idx="1148">
                  <c:v>41.815260000000002</c:v>
                </c:pt>
                <c:pt idx="1149">
                  <c:v>38.750129999999999</c:v>
                </c:pt>
                <c:pt idx="1150">
                  <c:v>24.799289999999999</c:v>
                </c:pt>
                <c:pt idx="1151">
                  <c:v>21.472449999999998</c:v>
                </c:pt>
                <c:pt idx="1152">
                  <c:v>22.373370000000001</c:v>
                </c:pt>
                <c:pt idx="1153">
                  <c:v>36.726579999999998</c:v>
                </c:pt>
                <c:pt idx="1154">
                  <c:v>28.586310000000001</c:v>
                </c:pt>
                <c:pt idx="1155">
                  <c:v>23.08099</c:v>
                </c:pt>
                <c:pt idx="1156">
                  <c:v>28.791149999999998</c:v>
                </c:pt>
                <c:pt idx="1157">
                  <c:v>37.28051</c:v>
                </c:pt>
                <c:pt idx="1158">
                  <c:v>45.286149999999999</c:v>
                </c:pt>
                <c:pt idx="1159">
                  <c:v>33.8733</c:v>
                </c:pt>
                <c:pt idx="1160">
                  <c:v>21.915679999999998</c:v>
                </c:pt>
                <c:pt idx="1161">
                  <c:v>19.05339</c:v>
                </c:pt>
                <c:pt idx="1162">
                  <c:v>22.771830000000001</c:v>
                </c:pt>
                <c:pt idx="1163">
                  <c:v>11.412190000000001</c:v>
                </c:pt>
                <c:pt idx="1164">
                  <c:v>22.81869</c:v>
                </c:pt>
                <c:pt idx="1165">
                  <c:v>17.398070000000001</c:v>
                </c:pt>
                <c:pt idx="1166">
                  <c:v>17.73123</c:v>
                </c:pt>
                <c:pt idx="1167">
                  <c:v>22.21987</c:v>
                </c:pt>
                <c:pt idx="1168">
                  <c:v>24.805040000000002</c:v>
                </c:pt>
                <c:pt idx="1169">
                  <c:v>32.289380000000001</c:v>
                </c:pt>
                <c:pt idx="1170">
                  <c:v>44.17586</c:v>
                </c:pt>
                <c:pt idx="1171">
                  <c:v>41.151069999999997</c:v>
                </c:pt>
                <c:pt idx="1172">
                  <c:v>37.201219999999999</c:v>
                </c:pt>
                <c:pt idx="1173">
                  <c:v>42.630629999999996</c:v>
                </c:pt>
                <c:pt idx="1174">
                  <c:v>39.565309999999997</c:v>
                </c:pt>
                <c:pt idx="1175">
                  <c:v>31.288910000000001</c:v>
                </c:pt>
                <c:pt idx="1176">
                  <c:v>14.41067</c:v>
                </c:pt>
                <c:pt idx="1177">
                  <c:v>2.5822150000000001</c:v>
                </c:pt>
                <c:pt idx="1178">
                  <c:v>-2.3571759999999999</c:v>
                </c:pt>
                <c:pt idx="1179">
                  <c:v>10.197839999999999</c:v>
                </c:pt>
                <c:pt idx="1180">
                  <c:v>17.097020000000001</c:v>
                </c:pt>
                <c:pt idx="1181">
                  <c:v>30.107489999999999</c:v>
                </c:pt>
                <c:pt idx="1182">
                  <c:v>31.39949</c:v>
                </c:pt>
                <c:pt idx="1183">
                  <c:v>32.661909999999999</c:v>
                </c:pt>
                <c:pt idx="1184">
                  <c:v>37.149320000000003</c:v>
                </c:pt>
                <c:pt idx="1185">
                  <c:v>42.09055</c:v>
                </c:pt>
                <c:pt idx="1186">
                  <c:v>40.577069999999999</c:v>
                </c:pt>
                <c:pt idx="1187">
                  <c:v>47.538620000000002</c:v>
                </c:pt>
                <c:pt idx="1188">
                  <c:v>38.537199999999999</c:v>
                </c:pt>
                <c:pt idx="1189">
                  <c:v>34.285310000000003</c:v>
                </c:pt>
                <c:pt idx="1190">
                  <c:v>30.96181</c:v>
                </c:pt>
                <c:pt idx="1191">
                  <c:v>33.837380000000003</c:v>
                </c:pt>
                <c:pt idx="1192">
                  <c:v>29.08426</c:v>
                </c:pt>
                <c:pt idx="1193">
                  <c:v>28.137239999999998</c:v>
                </c:pt>
                <c:pt idx="1194">
                  <c:v>19.941330000000001</c:v>
                </c:pt>
                <c:pt idx="1195">
                  <c:v>26.93515</c:v>
                </c:pt>
                <c:pt idx="1196">
                  <c:v>28.544609999999999</c:v>
                </c:pt>
                <c:pt idx="1197">
                  <c:v>30.866399999999999</c:v>
                </c:pt>
                <c:pt idx="1198">
                  <c:v>29.850359999999998</c:v>
                </c:pt>
                <c:pt idx="1199">
                  <c:v>36.347230000000003</c:v>
                </c:pt>
                <c:pt idx="1200">
                  <c:v>28.721620000000001</c:v>
                </c:pt>
                <c:pt idx="1201">
                  <c:v>28.650580000000001</c:v>
                </c:pt>
                <c:pt idx="1202">
                  <c:v>13.34979</c:v>
                </c:pt>
                <c:pt idx="1203">
                  <c:v>29.473240000000001</c:v>
                </c:pt>
                <c:pt idx="1204">
                  <c:v>44.098460000000003</c:v>
                </c:pt>
                <c:pt idx="1205">
                  <c:v>37.315800000000003</c:v>
                </c:pt>
                <c:pt idx="1206">
                  <c:v>35.192010000000003</c:v>
                </c:pt>
                <c:pt idx="1207">
                  <c:v>25.365570000000002</c:v>
                </c:pt>
                <c:pt idx="1208">
                  <c:v>23.92567</c:v>
                </c:pt>
                <c:pt idx="1209">
                  <c:v>36.534129999999998</c:v>
                </c:pt>
                <c:pt idx="1210">
                  <c:v>34.148150000000001</c:v>
                </c:pt>
                <c:pt idx="1211">
                  <c:v>24.429500000000001</c:v>
                </c:pt>
                <c:pt idx="1212">
                  <c:v>35.615549999999999</c:v>
                </c:pt>
                <c:pt idx="1213">
                  <c:v>33.887160000000002</c:v>
                </c:pt>
                <c:pt idx="1214">
                  <c:v>41.05594</c:v>
                </c:pt>
                <c:pt idx="1215">
                  <c:v>41.81185</c:v>
                </c:pt>
                <c:pt idx="1216">
                  <c:v>33.777819999999998</c:v>
                </c:pt>
                <c:pt idx="1217">
                  <c:v>25.339500000000001</c:v>
                </c:pt>
                <c:pt idx="1218">
                  <c:v>31.322980000000001</c:v>
                </c:pt>
                <c:pt idx="1219">
                  <c:v>22.387709999999998</c:v>
                </c:pt>
                <c:pt idx="1220">
                  <c:v>19.655909999999999</c:v>
                </c:pt>
                <c:pt idx="1221">
                  <c:v>18.102049999999998</c:v>
                </c:pt>
                <c:pt idx="1222">
                  <c:v>14.65903</c:v>
                </c:pt>
                <c:pt idx="1223">
                  <c:v>15.18089</c:v>
                </c:pt>
                <c:pt idx="1224">
                  <c:v>25.322299999999998</c:v>
                </c:pt>
                <c:pt idx="1225">
                  <c:v>25.047170000000001</c:v>
                </c:pt>
                <c:pt idx="1226">
                  <c:v>27.225539999999999</c:v>
                </c:pt>
                <c:pt idx="1227">
                  <c:v>19.428550000000001</c:v>
                </c:pt>
                <c:pt idx="1228">
                  <c:v>33.841880000000003</c:v>
                </c:pt>
                <c:pt idx="1229">
                  <c:v>37.924019999999999</c:v>
                </c:pt>
                <c:pt idx="1230">
                  <c:v>30.766490000000001</c:v>
                </c:pt>
                <c:pt idx="1231">
                  <c:v>27.756209999999999</c:v>
                </c:pt>
                <c:pt idx="1232">
                  <c:v>23.456330000000001</c:v>
                </c:pt>
                <c:pt idx="1233">
                  <c:v>27.813939999999999</c:v>
                </c:pt>
                <c:pt idx="1234">
                  <c:v>43.546729999999997</c:v>
                </c:pt>
                <c:pt idx="1235">
                  <c:v>30.251539999999999</c:v>
                </c:pt>
                <c:pt idx="1236">
                  <c:v>25.138259999999999</c:v>
                </c:pt>
                <c:pt idx="1237">
                  <c:v>31.033370000000001</c:v>
                </c:pt>
                <c:pt idx="1238">
                  <c:v>23.016559999999998</c:v>
                </c:pt>
                <c:pt idx="1239">
                  <c:v>29.176739999999999</c:v>
                </c:pt>
                <c:pt idx="1240">
                  <c:v>36.198779999999999</c:v>
                </c:pt>
                <c:pt idx="1241">
                  <c:v>28.42304</c:v>
                </c:pt>
                <c:pt idx="1242">
                  <c:v>39.565510000000003</c:v>
                </c:pt>
                <c:pt idx="1243">
                  <c:v>49.039009999999998</c:v>
                </c:pt>
                <c:pt idx="1244">
                  <c:v>49.54609</c:v>
                </c:pt>
                <c:pt idx="1245">
                  <c:v>47.600619999999999</c:v>
                </c:pt>
                <c:pt idx="1246">
                  <c:v>48.325600000000001</c:v>
                </c:pt>
                <c:pt idx="1247">
                  <c:v>38.007440000000003</c:v>
                </c:pt>
                <c:pt idx="1248">
                  <c:v>33.418399999999998</c:v>
                </c:pt>
                <c:pt idx="1249">
                  <c:v>26.0078</c:v>
                </c:pt>
                <c:pt idx="1250">
                  <c:v>12.352880000000001</c:v>
                </c:pt>
                <c:pt idx="1251">
                  <c:v>23.836010000000002</c:v>
                </c:pt>
                <c:pt idx="1252">
                  <c:v>36.880279999999999</c:v>
                </c:pt>
                <c:pt idx="1253">
                  <c:v>23.940930000000002</c:v>
                </c:pt>
                <c:pt idx="1254">
                  <c:v>25.377610000000001</c:v>
                </c:pt>
                <c:pt idx="1255">
                  <c:v>29.487649999999999</c:v>
                </c:pt>
                <c:pt idx="1256">
                  <c:v>32.785240000000002</c:v>
                </c:pt>
                <c:pt idx="1257">
                  <c:v>47.052320000000002</c:v>
                </c:pt>
                <c:pt idx="1258">
                  <c:v>33.812800000000003</c:v>
                </c:pt>
                <c:pt idx="1259">
                  <c:v>30.006080000000001</c:v>
                </c:pt>
                <c:pt idx="1260">
                  <c:v>43.020110000000003</c:v>
                </c:pt>
                <c:pt idx="1261">
                  <c:v>52.137</c:v>
                </c:pt>
                <c:pt idx="1262">
                  <c:v>50.553840000000001</c:v>
                </c:pt>
                <c:pt idx="1263">
                  <c:v>40.897320000000001</c:v>
                </c:pt>
                <c:pt idx="1264">
                  <c:v>34.762650000000001</c:v>
                </c:pt>
                <c:pt idx="1265">
                  <c:v>45.104939999999999</c:v>
                </c:pt>
                <c:pt idx="1266">
                  <c:v>44.320279999999997</c:v>
                </c:pt>
                <c:pt idx="1267">
                  <c:v>34.398389999999999</c:v>
                </c:pt>
                <c:pt idx="1268">
                  <c:v>23.800709999999999</c:v>
                </c:pt>
                <c:pt idx="1269">
                  <c:v>23.757549999999998</c:v>
                </c:pt>
                <c:pt idx="1270">
                  <c:v>35.317529999999998</c:v>
                </c:pt>
                <c:pt idx="1271">
                  <c:v>40.305300000000003</c:v>
                </c:pt>
                <c:pt idx="1272">
                  <c:v>38.653190000000002</c:v>
                </c:pt>
                <c:pt idx="1273">
                  <c:v>42.868369999999999</c:v>
                </c:pt>
                <c:pt idx="1274">
                  <c:v>38.746279999999999</c:v>
                </c:pt>
                <c:pt idx="1275">
                  <c:v>33.082140000000003</c:v>
                </c:pt>
                <c:pt idx="1276">
                  <c:v>28.79813</c:v>
                </c:pt>
                <c:pt idx="1277">
                  <c:v>27.738160000000001</c:v>
                </c:pt>
                <c:pt idx="1278">
                  <c:v>22.93806</c:v>
                </c:pt>
                <c:pt idx="1279">
                  <c:v>15.641640000000001</c:v>
                </c:pt>
                <c:pt idx="1280">
                  <c:v>6.0950139999999999</c:v>
                </c:pt>
                <c:pt idx="1281">
                  <c:v>7.9671669999999999</c:v>
                </c:pt>
                <c:pt idx="1282">
                  <c:v>10.740410000000001</c:v>
                </c:pt>
                <c:pt idx="1283">
                  <c:v>11.756769999999999</c:v>
                </c:pt>
                <c:pt idx="1284">
                  <c:v>18.906870000000001</c:v>
                </c:pt>
                <c:pt idx="1285">
                  <c:v>20.126740000000002</c:v>
                </c:pt>
                <c:pt idx="1286">
                  <c:v>19.93777</c:v>
                </c:pt>
                <c:pt idx="1287">
                  <c:v>8.9657140000000002</c:v>
                </c:pt>
                <c:pt idx="1288">
                  <c:v>8.6904749999999993</c:v>
                </c:pt>
                <c:pt idx="1289">
                  <c:v>17.568560000000002</c:v>
                </c:pt>
                <c:pt idx="1290">
                  <c:v>30.064779999999999</c:v>
                </c:pt>
                <c:pt idx="1291">
                  <c:v>15.883940000000001</c:v>
                </c:pt>
                <c:pt idx="1292">
                  <c:v>18.485309999999998</c:v>
                </c:pt>
                <c:pt idx="1293">
                  <c:v>15.43599</c:v>
                </c:pt>
                <c:pt idx="1294">
                  <c:v>28.383769999999998</c:v>
                </c:pt>
                <c:pt idx="1295">
                  <c:v>40.044719999999998</c:v>
                </c:pt>
                <c:pt idx="1296">
                  <c:v>34.972320000000003</c:v>
                </c:pt>
                <c:pt idx="1297">
                  <c:v>25.758109999999999</c:v>
                </c:pt>
                <c:pt idx="1298">
                  <c:v>26.643879999999999</c:v>
                </c:pt>
                <c:pt idx="1299">
                  <c:v>20.49879</c:v>
                </c:pt>
                <c:pt idx="1300">
                  <c:v>19.729479999999999</c:v>
                </c:pt>
                <c:pt idx="1301">
                  <c:v>18.61046</c:v>
                </c:pt>
                <c:pt idx="1302">
                  <c:v>30.21772</c:v>
                </c:pt>
                <c:pt idx="1303">
                  <c:v>36.004820000000002</c:v>
                </c:pt>
                <c:pt idx="1304">
                  <c:v>33.172780000000003</c:v>
                </c:pt>
                <c:pt idx="1305">
                  <c:v>36.106409999999997</c:v>
                </c:pt>
                <c:pt idx="1306">
                  <c:v>24.668040000000001</c:v>
                </c:pt>
                <c:pt idx="1307">
                  <c:v>39.924849999999999</c:v>
                </c:pt>
                <c:pt idx="1308">
                  <c:v>43.440359999999998</c:v>
                </c:pt>
                <c:pt idx="1309">
                  <c:v>26.95223</c:v>
                </c:pt>
                <c:pt idx="1310">
                  <c:v>23.242750000000001</c:v>
                </c:pt>
                <c:pt idx="1311">
                  <c:v>19.83118</c:v>
                </c:pt>
                <c:pt idx="1312">
                  <c:v>30.12002</c:v>
                </c:pt>
                <c:pt idx="1313">
                  <c:v>38.814340000000001</c:v>
                </c:pt>
                <c:pt idx="1314">
                  <c:v>29.627970000000001</c:v>
                </c:pt>
                <c:pt idx="1315">
                  <c:v>32.592930000000003</c:v>
                </c:pt>
                <c:pt idx="1316">
                  <c:v>34.247990000000001</c:v>
                </c:pt>
                <c:pt idx="1317">
                  <c:v>36.878079999999997</c:v>
                </c:pt>
                <c:pt idx="1318">
                  <c:v>42.975929999999998</c:v>
                </c:pt>
                <c:pt idx="1319">
                  <c:v>30.102039999999999</c:v>
                </c:pt>
                <c:pt idx="1320">
                  <c:v>39.793280000000003</c:v>
                </c:pt>
                <c:pt idx="1321">
                  <c:v>35.566780000000001</c:v>
                </c:pt>
                <c:pt idx="1322">
                  <c:v>39.111150000000002</c:v>
                </c:pt>
                <c:pt idx="1323">
                  <c:v>43.282780000000002</c:v>
                </c:pt>
                <c:pt idx="1324">
                  <c:v>28.468440000000001</c:v>
                </c:pt>
                <c:pt idx="1325">
                  <c:v>23.56138</c:v>
                </c:pt>
                <c:pt idx="1326">
                  <c:v>23.48864</c:v>
                </c:pt>
                <c:pt idx="1327">
                  <c:v>14.13142</c:v>
                </c:pt>
                <c:pt idx="1328">
                  <c:v>15.88813</c:v>
                </c:pt>
                <c:pt idx="1329">
                  <c:v>15.70036</c:v>
                </c:pt>
                <c:pt idx="1330">
                  <c:v>6.7513670000000001</c:v>
                </c:pt>
                <c:pt idx="1331">
                  <c:v>6.2017449999999998</c:v>
                </c:pt>
                <c:pt idx="1332">
                  <c:v>4.7352470000000002</c:v>
                </c:pt>
                <c:pt idx="1333">
                  <c:v>-1.665775</c:v>
                </c:pt>
                <c:pt idx="1334">
                  <c:v>4.5665829999999996</c:v>
                </c:pt>
                <c:pt idx="1335">
                  <c:v>1.096479</c:v>
                </c:pt>
                <c:pt idx="1336">
                  <c:v>-7.5639279999999998</c:v>
                </c:pt>
                <c:pt idx="1337" formatCode="0.00E+00">
                  <c:v>3.9691919999999999E-3</c:v>
                </c:pt>
                <c:pt idx="1338">
                  <c:v>15.95041</c:v>
                </c:pt>
                <c:pt idx="1339">
                  <c:v>15.61642</c:v>
                </c:pt>
                <c:pt idx="1340">
                  <c:v>26.187010000000001</c:v>
                </c:pt>
                <c:pt idx="1341">
                  <c:v>23.35257</c:v>
                </c:pt>
                <c:pt idx="1342">
                  <c:v>28.08691</c:v>
                </c:pt>
                <c:pt idx="1343">
                  <c:v>31.341229999999999</c:v>
                </c:pt>
                <c:pt idx="1344">
                  <c:v>29.263950000000001</c:v>
                </c:pt>
                <c:pt idx="1345">
                  <c:v>10.97973</c:v>
                </c:pt>
                <c:pt idx="1346">
                  <c:v>18.021599999999999</c:v>
                </c:pt>
                <c:pt idx="1347">
                  <c:v>18.180479999999999</c:v>
                </c:pt>
                <c:pt idx="1348">
                  <c:v>19.98265</c:v>
                </c:pt>
                <c:pt idx="1349">
                  <c:v>16.061299999999999</c:v>
                </c:pt>
                <c:pt idx="1350">
                  <c:v>11.16591</c:v>
                </c:pt>
                <c:pt idx="1351">
                  <c:v>15.190580000000001</c:v>
                </c:pt>
                <c:pt idx="1352">
                  <c:v>27.981950000000001</c:v>
                </c:pt>
                <c:pt idx="1353">
                  <c:v>30.929929999999999</c:v>
                </c:pt>
                <c:pt idx="1354">
                  <c:v>32.063989999999997</c:v>
                </c:pt>
                <c:pt idx="1355">
                  <c:v>35.00018</c:v>
                </c:pt>
                <c:pt idx="1356">
                  <c:v>41.741280000000003</c:v>
                </c:pt>
                <c:pt idx="1357">
                  <c:v>51.185189999999999</c:v>
                </c:pt>
                <c:pt idx="1358">
                  <c:v>51.649819999999998</c:v>
                </c:pt>
                <c:pt idx="1359">
                  <c:v>53.66845</c:v>
                </c:pt>
                <c:pt idx="1360">
                  <c:v>55.399369999999998</c:v>
                </c:pt>
                <c:pt idx="1361">
                  <c:v>59.205350000000003</c:v>
                </c:pt>
                <c:pt idx="1362">
                  <c:v>50.22683</c:v>
                </c:pt>
                <c:pt idx="1363">
                  <c:v>56.882559999999998</c:v>
                </c:pt>
                <c:pt idx="1364">
                  <c:v>46.131770000000003</c:v>
                </c:pt>
                <c:pt idx="1365">
                  <c:v>38.896129999999999</c:v>
                </c:pt>
                <c:pt idx="1366">
                  <c:v>35.714860000000002</c:v>
                </c:pt>
                <c:pt idx="1367">
                  <c:v>25.72072</c:v>
                </c:pt>
                <c:pt idx="1368">
                  <c:v>20.911799999999999</c:v>
                </c:pt>
                <c:pt idx="1369">
                  <c:v>11.682449999999999</c:v>
                </c:pt>
                <c:pt idx="1370">
                  <c:v>2.3804569999999998</c:v>
                </c:pt>
                <c:pt idx="1371">
                  <c:v>3.3533590000000002</c:v>
                </c:pt>
                <c:pt idx="1372">
                  <c:v>7.4791749999999997</c:v>
                </c:pt>
                <c:pt idx="1373">
                  <c:v>-3.1923379999999999</c:v>
                </c:pt>
                <c:pt idx="1374">
                  <c:v>-4.4972899999999996</c:v>
                </c:pt>
                <c:pt idx="1375">
                  <c:v>-15.532590000000001</c:v>
                </c:pt>
                <c:pt idx="1376">
                  <c:v>2.486164</c:v>
                </c:pt>
                <c:pt idx="1377">
                  <c:v>2.8509159999999998</c:v>
                </c:pt>
                <c:pt idx="1378">
                  <c:v>8.7191569999999992</c:v>
                </c:pt>
                <c:pt idx="1379">
                  <c:v>9.1402169999999998</c:v>
                </c:pt>
                <c:pt idx="1380">
                  <c:v>23.620170000000002</c:v>
                </c:pt>
                <c:pt idx="1381">
                  <c:v>25.85502</c:v>
                </c:pt>
                <c:pt idx="1382">
                  <c:v>36.920009999999998</c:v>
                </c:pt>
                <c:pt idx="1383">
                  <c:v>34.37623</c:v>
                </c:pt>
                <c:pt idx="1384">
                  <c:v>43.851799999999997</c:v>
                </c:pt>
                <c:pt idx="1385">
                  <c:v>46.93421</c:v>
                </c:pt>
                <c:pt idx="1386">
                  <c:v>46.253619999999998</c:v>
                </c:pt>
                <c:pt idx="1387">
                  <c:v>54.581690000000002</c:v>
                </c:pt>
                <c:pt idx="1388">
                  <c:v>54.523609999999998</c:v>
                </c:pt>
                <c:pt idx="1389">
                  <c:v>58.8249</c:v>
                </c:pt>
                <c:pt idx="1390">
                  <c:v>50.09695</c:v>
                </c:pt>
                <c:pt idx="1391">
                  <c:v>44.165730000000003</c:v>
                </c:pt>
                <c:pt idx="1392">
                  <c:v>42.435490000000001</c:v>
                </c:pt>
                <c:pt idx="1393">
                  <c:v>37.248150000000003</c:v>
                </c:pt>
                <c:pt idx="1394">
                  <c:v>25.70712</c:v>
                </c:pt>
                <c:pt idx="1395">
                  <c:v>34.536270000000002</c:v>
                </c:pt>
                <c:pt idx="1396">
                  <c:v>33.125579999999999</c:v>
                </c:pt>
                <c:pt idx="1397">
                  <c:v>41.794460000000001</c:v>
                </c:pt>
                <c:pt idx="1398">
                  <c:v>41.301929999999999</c:v>
                </c:pt>
                <c:pt idx="1399">
                  <c:v>36.783090000000001</c:v>
                </c:pt>
                <c:pt idx="1400">
                  <c:v>43.478900000000003</c:v>
                </c:pt>
                <c:pt idx="1401">
                  <c:v>49.958570000000002</c:v>
                </c:pt>
                <c:pt idx="1402">
                  <c:v>55.251040000000003</c:v>
                </c:pt>
                <c:pt idx="1403">
                  <c:v>49.105649999999997</c:v>
                </c:pt>
                <c:pt idx="1404">
                  <c:v>46.084870000000002</c:v>
                </c:pt>
                <c:pt idx="1405">
                  <c:v>39.473759999999999</c:v>
                </c:pt>
                <c:pt idx="1406">
                  <c:v>37.556399999999996</c:v>
                </c:pt>
                <c:pt idx="1407">
                  <c:v>41.684989999999999</c:v>
                </c:pt>
                <c:pt idx="1408">
                  <c:v>24.358630000000002</c:v>
                </c:pt>
                <c:pt idx="1409">
                  <c:v>10.25135</c:v>
                </c:pt>
                <c:pt idx="1410">
                  <c:v>15.248150000000001</c:v>
                </c:pt>
                <c:pt idx="1411">
                  <c:v>19.010390000000001</c:v>
                </c:pt>
                <c:pt idx="1412">
                  <c:v>30.998180000000001</c:v>
                </c:pt>
                <c:pt idx="1413">
                  <c:v>27.15042</c:v>
                </c:pt>
                <c:pt idx="1414">
                  <c:v>15.45449</c:v>
                </c:pt>
                <c:pt idx="1415">
                  <c:v>21.580880000000001</c:v>
                </c:pt>
                <c:pt idx="1416">
                  <c:v>33.261740000000003</c:v>
                </c:pt>
                <c:pt idx="1417">
                  <c:v>36.41724</c:v>
                </c:pt>
                <c:pt idx="1418">
                  <c:v>43.717680000000001</c:v>
                </c:pt>
                <c:pt idx="1419">
                  <c:v>34.300640000000001</c:v>
                </c:pt>
                <c:pt idx="1420">
                  <c:v>46.330570000000002</c:v>
                </c:pt>
                <c:pt idx="1421">
                  <c:v>45.502899999999997</c:v>
                </c:pt>
                <c:pt idx="1422">
                  <c:v>44.38485</c:v>
                </c:pt>
                <c:pt idx="1423">
                  <c:v>37.30715</c:v>
                </c:pt>
                <c:pt idx="1424">
                  <c:v>30.185870000000001</c:v>
                </c:pt>
                <c:pt idx="1425">
                  <c:v>20.06786</c:v>
                </c:pt>
                <c:pt idx="1426">
                  <c:v>13.47602</c:v>
                </c:pt>
                <c:pt idx="1427">
                  <c:v>10.944089999999999</c:v>
                </c:pt>
                <c:pt idx="1428">
                  <c:v>19.99344</c:v>
                </c:pt>
                <c:pt idx="1429">
                  <c:v>22.258649999999999</c:v>
                </c:pt>
                <c:pt idx="1430">
                  <c:v>18.134840000000001</c:v>
                </c:pt>
                <c:pt idx="1431">
                  <c:v>19.96509</c:v>
                </c:pt>
                <c:pt idx="1432">
                  <c:v>33.526420000000002</c:v>
                </c:pt>
                <c:pt idx="1433">
                  <c:v>39.958399999999997</c:v>
                </c:pt>
                <c:pt idx="1434">
                  <c:v>43.083590000000001</c:v>
                </c:pt>
                <c:pt idx="1435">
                  <c:v>28.635169999999999</c:v>
                </c:pt>
                <c:pt idx="1436">
                  <c:v>36.929670000000002</c:v>
                </c:pt>
                <c:pt idx="1437">
                  <c:v>39.281869999999998</c:v>
                </c:pt>
                <c:pt idx="1438">
                  <c:v>34.387520000000002</c:v>
                </c:pt>
                <c:pt idx="1439">
                  <c:v>21.116790000000002</c:v>
                </c:pt>
                <c:pt idx="1440">
                  <c:v>19.794979999999999</c:v>
                </c:pt>
                <c:pt idx="1441">
                  <c:v>16.75873</c:v>
                </c:pt>
                <c:pt idx="1442">
                  <c:v>36.004730000000002</c:v>
                </c:pt>
                <c:pt idx="1443">
                  <c:v>38.01173</c:v>
                </c:pt>
                <c:pt idx="1444">
                  <c:v>52.789360000000002</c:v>
                </c:pt>
                <c:pt idx="1445">
                  <c:v>56.406219999999998</c:v>
                </c:pt>
                <c:pt idx="1446">
                  <c:v>60.85266</c:v>
                </c:pt>
                <c:pt idx="1447">
                  <c:v>64.411230000000003</c:v>
                </c:pt>
                <c:pt idx="1448">
                  <c:v>67.143429999999995</c:v>
                </c:pt>
                <c:pt idx="1449">
                  <c:v>61.269860000000001</c:v>
                </c:pt>
                <c:pt idx="1450">
                  <c:v>53.945819999999998</c:v>
                </c:pt>
                <c:pt idx="1451">
                  <c:v>49.04768</c:v>
                </c:pt>
                <c:pt idx="1452">
                  <c:v>55.132950000000001</c:v>
                </c:pt>
                <c:pt idx="1453">
                  <c:v>52.83625</c:v>
                </c:pt>
                <c:pt idx="1454">
                  <c:v>51.324910000000003</c:v>
                </c:pt>
                <c:pt idx="1455">
                  <c:v>42.49071</c:v>
                </c:pt>
                <c:pt idx="1456">
                  <c:v>44.976129999999998</c:v>
                </c:pt>
                <c:pt idx="1457">
                  <c:v>57.393459999999997</c:v>
                </c:pt>
                <c:pt idx="1458">
                  <c:v>48.631740000000001</c:v>
                </c:pt>
                <c:pt idx="1459">
                  <c:v>42.778359999999999</c:v>
                </c:pt>
                <c:pt idx="1460">
                  <c:v>39.234090000000002</c:v>
                </c:pt>
                <c:pt idx="1461">
                  <c:v>39.38064</c:v>
                </c:pt>
                <c:pt idx="1462">
                  <c:v>49.302909999999997</c:v>
                </c:pt>
                <c:pt idx="1463">
                  <c:v>41.443089999999998</c:v>
                </c:pt>
                <c:pt idx="1464">
                  <c:v>23.521709999999999</c:v>
                </c:pt>
                <c:pt idx="1465">
                  <c:v>27.488499999999998</c:v>
                </c:pt>
                <c:pt idx="1466">
                  <c:v>29.276199999999999</c:v>
                </c:pt>
                <c:pt idx="1467">
                  <c:v>28.898340000000001</c:v>
                </c:pt>
                <c:pt idx="1468">
                  <c:v>41.210149999999999</c:v>
                </c:pt>
                <c:pt idx="1469">
                  <c:v>31.96998</c:v>
                </c:pt>
                <c:pt idx="1470">
                  <c:v>30.184139999999999</c:v>
                </c:pt>
                <c:pt idx="1471">
                  <c:v>30.140450000000001</c:v>
                </c:pt>
                <c:pt idx="1472">
                  <c:v>34.440429999999999</c:v>
                </c:pt>
                <c:pt idx="1473">
                  <c:v>30.067419999999998</c:v>
                </c:pt>
                <c:pt idx="1474">
                  <c:v>30.8081</c:v>
                </c:pt>
                <c:pt idx="1475">
                  <c:v>22.042339999999999</c:v>
                </c:pt>
                <c:pt idx="1476">
                  <c:v>29.029730000000001</c:v>
                </c:pt>
                <c:pt idx="1477">
                  <c:v>30.365819999999999</c:v>
                </c:pt>
                <c:pt idx="1478">
                  <c:v>45.984859999999998</c:v>
                </c:pt>
                <c:pt idx="1479">
                  <c:v>36.75994</c:v>
                </c:pt>
                <c:pt idx="1480">
                  <c:v>42.744459999999997</c:v>
                </c:pt>
                <c:pt idx="1481">
                  <c:v>45.488900000000001</c:v>
                </c:pt>
                <c:pt idx="1482">
                  <c:v>43.497909999999997</c:v>
                </c:pt>
                <c:pt idx="1483">
                  <c:v>37.237189999999998</c:v>
                </c:pt>
                <c:pt idx="1484">
                  <c:v>47.030320000000003</c:v>
                </c:pt>
                <c:pt idx="1485">
                  <c:v>30.555299999999999</c:v>
                </c:pt>
                <c:pt idx="1486">
                  <c:v>37.033670000000001</c:v>
                </c:pt>
                <c:pt idx="1487">
                  <c:v>28.507950000000001</c:v>
                </c:pt>
                <c:pt idx="1488">
                  <c:v>26.271730000000002</c:v>
                </c:pt>
                <c:pt idx="1489">
                  <c:v>29.407879999999999</c:v>
                </c:pt>
                <c:pt idx="1490">
                  <c:v>24.876999999999999</c:v>
                </c:pt>
                <c:pt idx="1491">
                  <c:v>19.774550000000001</c:v>
                </c:pt>
                <c:pt idx="1492">
                  <c:v>28.93946</c:v>
                </c:pt>
                <c:pt idx="1493">
                  <c:v>27.036829999999998</c:v>
                </c:pt>
                <c:pt idx="1494">
                  <c:v>34.211680000000001</c:v>
                </c:pt>
                <c:pt idx="1495">
                  <c:v>28.25789</c:v>
                </c:pt>
                <c:pt idx="1496">
                  <c:v>14.75198</c:v>
                </c:pt>
                <c:pt idx="1497">
                  <c:v>18.106020000000001</c:v>
                </c:pt>
                <c:pt idx="1498">
                  <c:v>21.027629999999998</c:v>
                </c:pt>
                <c:pt idx="1499">
                  <c:v>28.382459999999998</c:v>
                </c:pt>
                <c:pt idx="1500">
                  <c:v>27.728400000000001</c:v>
                </c:pt>
                <c:pt idx="1501">
                  <c:v>16.75009</c:v>
                </c:pt>
                <c:pt idx="1502">
                  <c:v>21.731110000000001</c:v>
                </c:pt>
                <c:pt idx="1503">
                  <c:v>34.888579999999997</c:v>
                </c:pt>
                <c:pt idx="1504">
                  <c:v>36.122709999999998</c:v>
                </c:pt>
                <c:pt idx="1505">
                  <c:v>23.44284</c:v>
                </c:pt>
                <c:pt idx="1506">
                  <c:v>18.920079999999999</c:v>
                </c:pt>
                <c:pt idx="1507">
                  <c:v>22.01492</c:v>
                </c:pt>
                <c:pt idx="1508">
                  <c:v>30.407050000000002</c:v>
                </c:pt>
                <c:pt idx="1509">
                  <c:v>30.754850000000001</c:v>
                </c:pt>
                <c:pt idx="1510">
                  <c:v>29.476320000000001</c:v>
                </c:pt>
                <c:pt idx="1511">
                  <c:v>34.576929999999997</c:v>
                </c:pt>
                <c:pt idx="1512">
                  <c:v>38.743960000000001</c:v>
                </c:pt>
                <c:pt idx="1513">
                  <c:v>33.295909999999999</c:v>
                </c:pt>
                <c:pt idx="1514">
                  <c:v>32.539969999999997</c:v>
                </c:pt>
                <c:pt idx="1515">
                  <c:v>40.532490000000003</c:v>
                </c:pt>
                <c:pt idx="1516">
                  <c:v>41.868380000000002</c:v>
                </c:pt>
                <c:pt idx="1517">
                  <c:v>44.601379999999999</c:v>
                </c:pt>
                <c:pt idx="1518">
                  <c:v>36.219389999999997</c:v>
                </c:pt>
                <c:pt idx="1519">
                  <c:v>48.133679999999998</c:v>
                </c:pt>
                <c:pt idx="1520">
                  <c:v>48.540970000000002</c:v>
                </c:pt>
                <c:pt idx="1521">
                  <c:v>50.387320000000003</c:v>
                </c:pt>
                <c:pt idx="1522">
                  <c:v>44.19706</c:v>
                </c:pt>
                <c:pt idx="1523">
                  <c:v>56.219149999999999</c:v>
                </c:pt>
                <c:pt idx="1524">
                  <c:v>52.540680000000002</c:v>
                </c:pt>
                <c:pt idx="1525">
                  <c:v>62.14235</c:v>
                </c:pt>
                <c:pt idx="1526">
                  <c:v>54.193429999999999</c:v>
                </c:pt>
                <c:pt idx="1527">
                  <c:v>54.323740000000001</c:v>
                </c:pt>
                <c:pt idx="1528">
                  <c:v>45.548850000000002</c:v>
                </c:pt>
                <c:pt idx="1529">
                  <c:v>47.174880000000002</c:v>
                </c:pt>
                <c:pt idx="1530">
                  <c:v>40.748109999999997</c:v>
                </c:pt>
                <c:pt idx="1531">
                  <c:v>35.636780000000002</c:v>
                </c:pt>
                <c:pt idx="1532">
                  <c:v>33.763939999999998</c:v>
                </c:pt>
                <c:pt idx="1533">
                  <c:v>41.204689999999999</c:v>
                </c:pt>
                <c:pt idx="1534">
                  <c:v>40.768219999999999</c:v>
                </c:pt>
                <c:pt idx="1535">
                  <c:v>49.949669999999998</c:v>
                </c:pt>
                <c:pt idx="1536">
                  <c:v>56.330280000000002</c:v>
                </c:pt>
                <c:pt idx="1537">
                  <c:v>53.191270000000003</c:v>
                </c:pt>
                <c:pt idx="1538">
                  <c:v>59.366210000000002</c:v>
                </c:pt>
                <c:pt idx="1539">
                  <c:v>58.506439999999998</c:v>
                </c:pt>
                <c:pt idx="1540">
                  <c:v>46.795490000000001</c:v>
                </c:pt>
                <c:pt idx="1541">
                  <c:v>45.837249999999997</c:v>
                </c:pt>
                <c:pt idx="1542">
                  <c:v>34.59478</c:v>
                </c:pt>
                <c:pt idx="1543">
                  <c:v>16.11871</c:v>
                </c:pt>
                <c:pt idx="1544">
                  <c:v>9.1175829999999998</c:v>
                </c:pt>
                <c:pt idx="1545">
                  <c:v>3.4946990000000002</c:v>
                </c:pt>
                <c:pt idx="1546">
                  <c:v>3.0311080000000001</c:v>
                </c:pt>
                <c:pt idx="1547">
                  <c:v>9.0881609999999995</c:v>
                </c:pt>
                <c:pt idx="1548">
                  <c:v>16.527450000000002</c:v>
                </c:pt>
                <c:pt idx="1549">
                  <c:v>26.98546</c:v>
                </c:pt>
                <c:pt idx="1550">
                  <c:v>43.19323</c:v>
                </c:pt>
                <c:pt idx="1551">
                  <c:v>47.680669999999999</c:v>
                </c:pt>
                <c:pt idx="1552">
                  <c:v>53.695050000000002</c:v>
                </c:pt>
                <c:pt idx="1553">
                  <c:v>47.826740000000001</c:v>
                </c:pt>
                <c:pt idx="1554">
                  <c:v>51.735109999999999</c:v>
                </c:pt>
                <c:pt idx="1555">
                  <c:v>50.034770000000002</c:v>
                </c:pt>
                <c:pt idx="1556">
                  <c:v>46.067509999999999</c:v>
                </c:pt>
                <c:pt idx="1557">
                  <c:v>41.57799</c:v>
                </c:pt>
                <c:pt idx="1558">
                  <c:v>46.37323</c:v>
                </c:pt>
                <c:pt idx="1559">
                  <c:v>44.135280000000002</c:v>
                </c:pt>
                <c:pt idx="1560">
                  <c:v>46.386279999999999</c:v>
                </c:pt>
                <c:pt idx="1561">
                  <c:v>36.464370000000002</c:v>
                </c:pt>
                <c:pt idx="1562">
                  <c:v>27.457920000000001</c:v>
                </c:pt>
                <c:pt idx="1563">
                  <c:v>17.67108</c:v>
                </c:pt>
                <c:pt idx="1564">
                  <c:v>18.006160000000001</c:v>
                </c:pt>
                <c:pt idx="1565">
                  <c:v>10.95997</c:v>
                </c:pt>
                <c:pt idx="1566">
                  <c:v>11.07808</c:v>
                </c:pt>
                <c:pt idx="1567">
                  <c:v>10.59859</c:v>
                </c:pt>
                <c:pt idx="1568">
                  <c:v>5.4012370000000001</c:v>
                </c:pt>
                <c:pt idx="1569">
                  <c:v>7.9570600000000002</c:v>
                </c:pt>
                <c:pt idx="1570">
                  <c:v>22.278189999999999</c:v>
                </c:pt>
                <c:pt idx="1571">
                  <c:v>12.61914</c:v>
                </c:pt>
                <c:pt idx="1572">
                  <c:v>20.767479999999999</c:v>
                </c:pt>
                <c:pt idx="1573">
                  <c:v>24.13495</c:v>
                </c:pt>
                <c:pt idx="1574">
                  <c:v>24.977219999999999</c:v>
                </c:pt>
                <c:pt idx="1575">
                  <c:v>29.492069999999998</c:v>
                </c:pt>
                <c:pt idx="1576">
                  <c:v>32.483730000000001</c:v>
                </c:pt>
                <c:pt idx="1577">
                  <c:v>34.86815</c:v>
                </c:pt>
                <c:pt idx="1578">
                  <c:v>38.280279999999998</c:v>
                </c:pt>
                <c:pt idx="1579">
                  <c:v>34.185049999999997</c:v>
                </c:pt>
                <c:pt idx="1580">
                  <c:v>26.588740000000001</c:v>
                </c:pt>
                <c:pt idx="1581">
                  <c:v>25.034970000000001</c:v>
                </c:pt>
                <c:pt idx="1582">
                  <c:v>37.079940000000001</c:v>
                </c:pt>
                <c:pt idx="1583">
                  <c:v>30.87904</c:v>
                </c:pt>
                <c:pt idx="1584">
                  <c:v>29.148040000000002</c:v>
                </c:pt>
                <c:pt idx="1585">
                  <c:v>28.465599999999998</c:v>
                </c:pt>
                <c:pt idx="1586">
                  <c:v>29.991129999999998</c:v>
                </c:pt>
                <c:pt idx="1587">
                  <c:v>34.116790000000002</c:v>
                </c:pt>
                <c:pt idx="1588">
                  <c:v>30.182169999999999</c:v>
                </c:pt>
                <c:pt idx="1589">
                  <c:v>23.728750000000002</c:v>
                </c:pt>
                <c:pt idx="1590">
                  <c:v>24.6</c:v>
                </c:pt>
                <c:pt idx="1591">
                  <c:v>13.980829999999999</c:v>
                </c:pt>
                <c:pt idx="1592">
                  <c:v>12.16581</c:v>
                </c:pt>
                <c:pt idx="1593">
                  <c:v>18.360099999999999</c:v>
                </c:pt>
                <c:pt idx="1594">
                  <c:v>9.2846960000000003</c:v>
                </c:pt>
                <c:pt idx="1595">
                  <c:v>15.20866</c:v>
                </c:pt>
                <c:pt idx="1596">
                  <c:v>3.7964769999999999</c:v>
                </c:pt>
                <c:pt idx="1597">
                  <c:v>11.75816</c:v>
                </c:pt>
                <c:pt idx="1598">
                  <c:v>13.74752</c:v>
                </c:pt>
                <c:pt idx="1599">
                  <c:v>12.73119</c:v>
                </c:pt>
                <c:pt idx="1600">
                  <c:v>1.5242830000000001</c:v>
                </c:pt>
                <c:pt idx="1601">
                  <c:v>8.4635800000000003</c:v>
                </c:pt>
                <c:pt idx="1602">
                  <c:v>4.0201929999999999</c:v>
                </c:pt>
                <c:pt idx="1603">
                  <c:v>19.77694</c:v>
                </c:pt>
                <c:pt idx="1604">
                  <c:v>29.12106</c:v>
                </c:pt>
                <c:pt idx="1605">
                  <c:v>33.53595</c:v>
                </c:pt>
                <c:pt idx="1606">
                  <c:v>42.411270000000002</c:v>
                </c:pt>
                <c:pt idx="1607">
                  <c:v>41.641660000000002</c:v>
                </c:pt>
                <c:pt idx="1608">
                  <c:v>36.776949999999999</c:v>
                </c:pt>
                <c:pt idx="1609">
                  <c:v>48.13608</c:v>
                </c:pt>
                <c:pt idx="1610">
                  <c:v>50.620429999999999</c:v>
                </c:pt>
                <c:pt idx="1611">
                  <c:v>31.96435</c:v>
                </c:pt>
                <c:pt idx="1612">
                  <c:v>20.33437</c:v>
                </c:pt>
                <c:pt idx="1613">
                  <c:v>25.724039999999999</c:v>
                </c:pt>
                <c:pt idx="1614">
                  <c:v>29.703430000000001</c:v>
                </c:pt>
                <c:pt idx="1615">
                  <c:v>41.32564</c:v>
                </c:pt>
                <c:pt idx="1616">
                  <c:v>39.757199999999997</c:v>
                </c:pt>
                <c:pt idx="1617">
                  <c:v>37.710479999999997</c:v>
                </c:pt>
                <c:pt idx="1618">
                  <c:v>41.630940000000002</c:v>
                </c:pt>
                <c:pt idx="1619">
                  <c:v>55.835299999999997</c:v>
                </c:pt>
                <c:pt idx="1620">
                  <c:v>48.729390000000002</c:v>
                </c:pt>
                <c:pt idx="1621">
                  <c:v>46.318950000000001</c:v>
                </c:pt>
                <c:pt idx="1622">
                  <c:v>45.519889999999997</c:v>
                </c:pt>
                <c:pt idx="1623">
                  <c:v>32.84178</c:v>
                </c:pt>
                <c:pt idx="1624">
                  <c:v>31.6905</c:v>
                </c:pt>
                <c:pt idx="1625">
                  <c:v>40.584400000000002</c:v>
                </c:pt>
                <c:pt idx="1626">
                  <c:v>35.817489999999999</c:v>
                </c:pt>
                <c:pt idx="1627">
                  <c:v>35.164239999999999</c:v>
                </c:pt>
                <c:pt idx="1628">
                  <c:v>33.856650000000002</c:v>
                </c:pt>
                <c:pt idx="1629">
                  <c:v>29.263739999999999</c:v>
                </c:pt>
                <c:pt idx="1630">
                  <c:v>40.356189999999998</c:v>
                </c:pt>
                <c:pt idx="1631">
                  <c:v>35.112450000000003</c:v>
                </c:pt>
                <c:pt idx="1632">
                  <c:v>31.28988</c:v>
                </c:pt>
                <c:pt idx="1633">
                  <c:v>31.928660000000001</c:v>
                </c:pt>
                <c:pt idx="1634">
                  <c:v>29.081880000000002</c:v>
                </c:pt>
                <c:pt idx="1635">
                  <c:v>31.870709999999999</c:v>
                </c:pt>
                <c:pt idx="1636">
                  <c:v>36.011679999999998</c:v>
                </c:pt>
                <c:pt idx="1637">
                  <c:v>40.794060000000002</c:v>
                </c:pt>
                <c:pt idx="1638">
                  <c:v>32.15569</c:v>
                </c:pt>
                <c:pt idx="1639">
                  <c:v>38.302909999999997</c:v>
                </c:pt>
                <c:pt idx="1640">
                  <c:v>37.939590000000003</c:v>
                </c:pt>
                <c:pt idx="1641">
                  <c:v>34.629309999999997</c:v>
                </c:pt>
                <c:pt idx="1642">
                  <c:v>39.686329999999998</c:v>
                </c:pt>
                <c:pt idx="1643">
                  <c:v>40.152050000000003</c:v>
                </c:pt>
                <c:pt idx="1644">
                  <c:v>33.308250000000001</c:v>
                </c:pt>
                <c:pt idx="1645">
                  <c:v>46.451360000000001</c:v>
                </c:pt>
                <c:pt idx="1646">
                  <c:v>40.7256</c:v>
                </c:pt>
                <c:pt idx="1647">
                  <c:v>37.995310000000003</c:v>
                </c:pt>
                <c:pt idx="1648">
                  <c:v>39.345500000000001</c:v>
                </c:pt>
                <c:pt idx="1649">
                  <c:v>34.114240000000002</c:v>
                </c:pt>
                <c:pt idx="1650">
                  <c:v>32.297519999999999</c:v>
                </c:pt>
                <c:pt idx="1651">
                  <c:v>33.45861</c:v>
                </c:pt>
                <c:pt idx="1652">
                  <c:v>34.215449999999997</c:v>
                </c:pt>
                <c:pt idx="1653">
                  <c:v>27.618970000000001</c:v>
                </c:pt>
                <c:pt idx="1654">
                  <c:v>28.127189999999999</c:v>
                </c:pt>
                <c:pt idx="1655">
                  <c:v>42.395049999999998</c:v>
                </c:pt>
                <c:pt idx="1656">
                  <c:v>37.66039</c:v>
                </c:pt>
                <c:pt idx="1657">
                  <c:v>48.842300000000002</c:v>
                </c:pt>
                <c:pt idx="1658">
                  <c:v>48.043790000000001</c:v>
                </c:pt>
                <c:pt idx="1659">
                  <c:v>47.388930000000002</c:v>
                </c:pt>
                <c:pt idx="1660">
                  <c:v>46.895180000000003</c:v>
                </c:pt>
                <c:pt idx="1661">
                  <c:v>59.712719999999997</c:v>
                </c:pt>
                <c:pt idx="1662">
                  <c:v>53.593490000000003</c:v>
                </c:pt>
                <c:pt idx="1663">
                  <c:v>60.58126</c:v>
                </c:pt>
                <c:pt idx="1664">
                  <c:v>47.931739999999998</c:v>
                </c:pt>
                <c:pt idx="1665">
                  <c:v>47.016489999999997</c:v>
                </c:pt>
                <c:pt idx="1666">
                  <c:v>43.631180000000001</c:v>
                </c:pt>
                <c:pt idx="1667">
                  <c:v>43.050449999999998</c:v>
                </c:pt>
                <c:pt idx="1668">
                  <c:v>35.723260000000003</c:v>
                </c:pt>
                <c:pt idx="1669">
                  <c:v>31.916969999999999</c:v>
                </c:pt>
                <c:pt idx="1670">
                  <c:v>35.737200000000001</c:v>
                </c:pt>
                <c:pt idx="1671">
                  <c:v>27.010169999999999</c:v>
                </c:pt>
                <c:pt idx="1672">
                  <c:v>38.537399999999998</c:v>
                </c:pt>
                <c:pt idx="1673">
                  <c:v>37.621989999999997</c:v>
                </c:pt>
                <c:pt idx="1674">
                  <c:v>47.255600000000001</c:v>
                </c:pt>
                <c:pt idx="1675">
                  <c:v>50.716290000000001</c:v>
                </c:pt>
                <c:pt idx="1676">
                  <c:v>49.713290000000001</c:v>
                </c:pt>
                <c:pt idx="1677">
                  <c:v>53.831420000000001</c:v>
                </c:pt>
                <c:pt idx="1678">
                  <c:v>58.926670000000001</c:v>
                </c:pt>
                <c:pt idx="1679">
                  <c:v>56.003520000000002</c:v>
                </c:pt>
                <c:pt idx="1680">
                  <c:v>51.849519999999998</c:v>
                </c:pt>
                <c:pt idx="1681">
                  <c:v>38.470059999999997</c:v>
                </c:pt>
                <c:pt idx="1682">
                  <c:v>33.062249999999999</c:v>
                </c:pt>
                <c:pt idx="1683">
                  <c:v>38.43817</c:v>
                </c:pt>
                <c:pt idx="1684">
                  <c:v>28.508839999999999</c:v>
                </c:pt>
                <c:pt idx="1685">
                  <c:v>21.452500000000001</c:v>
                </c:pt>
                <c:pt idx="1686">
                  <c:v>10.84445</c:v>
                </c:pt>
                <c:pt idx="1687">
                  <c:v>19.023610000000001</c:v>
                </c:pt>
                <c:pt idx="1688">
                  <c:v>18.28397</c:v>
                </c:pt>
                <c:pt idx="1689">
                  <c:v>17.470770000000002</c:v>
                </c:pt>
                <c:pt idx="1690">
                  <c:v>15.29177</c:v>
                </c:pt>
                <c:pt idx="1691">
                  <c:v>11.89213</c:v>
                </c:pt>
                <c:pt idx="1692">
                  <c:v>17.975619999999999</c:v>
                </c:pt>
                <c:pt idx="1693">
                  <c:v>14.141780000000001</c:v>
                </c:pt>
                <c:pt idx="1694">
                  <c:v>14.765829999999999</c:v>
                </c:pt>
                <c:pt idx="1695">
                  <c:v>23.681229999999999</c:v>
                </c:pt>
                <c:pt idx="1696">
                  <c:v>22.998570000000001</c:v>
                </c:pt>
                <c:pt idx="1697">
                  <c:v>24.30602</c:v>
                </c:pt>
                <c:pt idx="1698">
                  <c:v>24.62595</c:v>
                </c:pt>
                <c:pt idx="1699">
                  <c:v>27.3719</c:v>
                </c:pt>
                <c:pt idx="1700">
                  <c:v>44.027349999999998</c:v>
                </c:pt>
                <c:pt idx="1701">
                  <c:v>32.117460000000001</c:v>
                </c:pt>
                <c:pt idx="1702">
                  <c:v>30.752649999999999</c:v>
                </c:pt>
                <c:pt idx="1703">
                  <c:v>28.690660000000001</c:v>
                </c:pt>
                <c:pt idx="1704">
                  <c:v>27.61355</c:v>
                </c:pt>
                <c:pt idx="1705">
                  <c:v>31.462900000000001</c:v>
                </c:pt>
                <c:pt idx="1706">
                  <c:v>30.925090000000001</c:v>
                </c:pt>
                <c:pt idx="1707">
                  <c:v>16.912489999999998</c:v>
                </c:pt>
                <c:pt idx="1708">
                  <c:v>30.754169999999998</c:v>
                </c:pt>
                <c:pt idx="1709">
                  <c:v>34.865349999999999</c:v>
                </c:pt>
                <c:pt idx="1710">
                  <c:v>43.452579999999998</c:v>
                </c:pt>
                <c:pt idx="1711">
                  <c:v>42.364130000000003</c:v>
                </c:pt>
                <c:pt idx="1712">
                  <c:v>43.309539999999998</c:v>
                </c:pt>
                <c:pt idx="1713">
                  <c:v>49.934539999999998</c:v>
                </c:pt>
                <c:pt idx="1714">
                  <c:v>54.029389999999999</c:v>
                </c:pt>
                <c:pt idx="1715">
                  <c:v>44.586649999999999</c:v>
                </c:pt>
                <c:pt idx="1716">
                  <c:v>45.690829999999998</c:v>
                </c:pt>
                <c:pt idx="1717">
                  <c:v>40.473269999999999</c:v>
                </c:pt>
                <c:pt idx="1718">
                  <c:v>40.372500000000002</c:v>
                </c:pt>
                <c:pt idx="1719">
                  <c:v>34.64817</c:v>
                </c:pt>
                <c:pt idx="1720">
                  <c:v>28.733799999999999</c:v>
                </c:pt>
                <c:pt idx="1721">
                  <c:v>24.46471</c:v>
                </c:pt>
                <c:pt idx="1722">
                  <c:v>35.90137</c:v>
                </c:pt>
                <c:pt idx="1723">
                  <c:v>25.341439999999999</c:v>
                </c:pt>
                <c:pt idx="1724">
                  <c:v>26.938970000000001</c:v>
                </c:pt>
                <c:pt idx="1725">
                  <c:v>22.871569999999998</c:v>
                </c:pt>
                <c:pt idx="1726">
                  <c:v>34.090209999999999</c:v>
                </c:pt>
                <c:pt idx="1727">
                  <c:v>30.866320000000002</c:v>
                </c:pt>
                <c:pt idx="1728">
                  <c:v>33.669879999999999</c:v>
                </c:pt>
                <c:pt idx="1729">
                  <c:v>28.01444</c:v>
                </c:pt>
                <c:pt idx="1730">
                  <c:v>34.186210000000003</c:v>
                </c:pt>
                <c:pt idx="1731">
                  <c:v>32.83531</c:v>
                </c:pt>
                <c:pt idx="1732">
                  <c:v>45.898679999999999</c:v>
                </c:pt>
                <c:pt idx="1733">
                  <c:v>39.26905</c:v>
                </c:pt>
                <c:pt idx="1734">
                  <c:v>48.930869999999999</c:v>
                </c:pt>
                <c:pt idx="1735">
                  <c:v>41.394939999999998</c:v>
                </c:pt>
                <c:pt idx="1736">
                  <c:v>41.918520000000001</c:v>
                </c:pt>
                <c:pt idx="1737">
                  <c:v>42.688870000000001</c:v>
                </c:pt>
                <c:pt idx="1738">
                  <c:v>47.035800000000002</c:v>
                </c:pt>
                <c:pt idx="1739">
                  <c:v>39.084319999999998</c:v>
                </c:pt>
                <c:pt idx="1740">
                  <c:v>37.385890000000003</c:v>
                </c:pt>
                <c:pt idx="1741">
                  <c:v>28.058</c:v>
                </c:pt>
                <c:pt idx="1742">
                  <c:v>42.219389999999997</c:v>
                </c:pt>
                <c:pt idx="1743">
                  <c:v>33.417290000000001</c:v>
                </c:pt>
                <c:pt idx="1744">
                  <c:v>30.990880000000001</c:v>
                </c:pt>
                <c:pt idx="1745">
                  <c:v>19.862369999999999</c:v>
                </c:pt>
                <c:pt idx="1746">
                  <c:v>11.004860000000001</c:v>
                </c:pt>
                <c:pt idx="1747">
                  <c:v>10.496320000000001</c:v>
                </c:pt>
                <c:pt idx="1748">
                  <c:v>24.79881</c:v>
                </c:pt>
                <c:pt idx="1749">
                  <c:v>20.1343</c:v>
                </c:pt>
                <c:pt idx="1750">
                  <c:v>24.011420000000001</c:v>
                </c:pt>
                <c:pt idx="1751">
                  <c:v>16.50545</c:v>
                </c:pt>
                <c:pt idx="1752">
                  <c:v>19.104230000000001</c:v>
                </c:pt>
                <c:pt idx="1753">
                  <c:v>29.92295</c:v>
                </c:pt>
                <c:pt idx="1754">
                  <c:v>35.48836</c:v>
                </c:pt>
                <c:pt idx="1755">
                  <c:v>23.902889999999999</c:v>
                </c:pt>
                <c:pt idx="1756">
                  <c:v>26.5763</c:v>
                </c:pt>
                <c:pt idx="1757">
                  <c:v>22.060179999999999</c:v>
                </c:pt>
                <c:pt idx="1758">
                  <c:v>34.316809999999997</c:v>
                </c:pt>
                <c:pt idx="1759">
                  <c:v>25.476459999999999</c:v>
                </c:pt>
                <c:pt idx="1760">
                  <c:v>10.37504</c:v>
                </c:pt>
                <c:pt idx="1761">
                  <c:v>1.730497</c:v>
                </c:pt>
                <c:pt idx="1762">
                  <c:v>4.6788449999999999</c:v>
                </c:pt>
                <c:pt idx="1763">
                  <c:v>3.4718629999999999</c:v>
                </c:pt>
                <c:pt idx="1764">
                  <c:v>6.3177630000000002</c:v>
                </c:pt>
                <c:pt idx="1765">
                  <c:v>-2.0195970000000001</c:v>
                </c:pt>
                <c:pt idx="1766">
                  <c:v>9.2173160000000003</c:v>
                </c:pt>
                <c:pt idx="1767">
                  <c:v>17.666679999999999</c:v>
                </c:pt>
                <c:pt idx="1768">
                  <c:v>25.11946</c:v>
                </c:pt>
                <c:pt idx="1769">
                  <c:v>13.31256</c:v>
                </c:pt>
                <c:pt idx="1770">
                  <c:v>14.78195</c:v>
                </c:pt>
                <c:pt idx="1771">
                  <c:v>13.73657</c:v>
                </c:pt>
                <c:pt idx="1772">
                  <c:v>20.694759999999999</c:v>
                </c:pt>
                <c:pt idx="1773">
                  <c:v>15.887840000000001</c:v>
                </c:pt>
                <c:pt idx="1774">
                  <c:v>20.477699999999999</c:v>
                </c:pt>
                <c:pt idx="1775">
                  <c:v>17.32377</c:v>
                </c:pt>
                <c:pt idx="1776">
                  <c:v>26.254460000000002</c:v>
                </c:pt>
                <c:pt idx="1777">
                  <c:v>24.916029999999999</c:v>
                </c:pt>
                <c:pt idx="1778">
                  <c:v>28.183759999999999</c:v>
                </c:pt>
                <c:pt idx="1779">
                  <c:v>27.71904</c:v>
                </c:pt>
                <c:pt idx="1780">
                  <c:v>35.154699999999998</c:v>
                </c:pt>
                <c:pt idx="1781">
                  <c:v>31.959060000000001</c:v>
                </c:pt>
                <c:pt idx="1782">
                  <c:v>28.792850000000001</c:v>
                </c:pt>
                <c:pt idx="1783">
                  <c:v>20.3995</c:v>
                </c:pt>
                <c:pt idx="1784">
                  <c:v>24.907800000000002</c:v>
                </c:pt>
                <c:pt idx="1785">
                  <c:v>25.910209999999999</c:v>
                </c:pt>
                <c:pt idx="1786">
                  <c:v>21.885300000000001</c:v>
                </c:pt>
                <c:pt idx="1787">
                  <c:v>25.330839999999998</c:v>
                </c:pt>
                <c:pt idx="1788">
                  <c:v>28.309100000000001</c:v>
                </c:pt>
                <c:pt idx="1789">
                  <c:v>26.900559999999999</c:v>
                </c:pt>
                <c:pt idx="1790">
                  <c:v>37.850670000000001</c:v>
                </c:pt>
                <c:pt idx="1791">
                  <c:v>32.558320000000002</c:v>
                </c:pt>
                <c:pt idx="1792">
                  <c:v>35.944209999999998</c:v>
                </c:pt>
                <c:pt idx="1793">
                  <c:v>39.402279999999998</c:v>
                </c:pt>
                <c:pt idx="1794">
                  <c:v>29.043880000000001</c:v>
                </c:pt>
                <c:pt idx="1795">
                  <c:v>29.43506</c:v>
                </c:pt>
                <c:pt idx="1796">
                  <c:v>33.414180000000002</c:v>
                </c:pt>
                <c:pt idx="1797">
                  <c:v>33.835270000000001</c:v>
                </c:pt>
                <c:pt idx="1798">
                  <c:v>30.682700000000001</c:v>
                </c:pt>
                <c:pt idx="1799">
                  <c:v>21.429780000000001</c:v>
                </c:pt>
                <c:pt idx="1800">
                  <c:v>17.463750000000001</c:v>
                </c:pt>
                <c:pt idx="1801">
                  <c:v>21.486499999999999</c:v>
                </c:pt>
                <c:pt idx="1802">
                  <c:v>28.842449999999999</c:v>
                </c:pt>
                <c:pt idx="1803">
                  <c:v>31.80668</c:v>
                </c:pt>
                <c:pt idx="1804">
                  <c:v>26.983750000000001</c:v>
                </c:pt>
                <c:pt idx="1805">
                  <c:v>21.015750000000001</c:v>
                </c:pt>
                <c:pt idx="1806">
                  <c:v>33.841650000000001</c:v>
                </c:pt>
                <c:pt idx="1807">
                  <c:v>34.42212</c:v>
                </c:pt>
                <c:pt idx="1808">
                  <c:v>39.288760000000003</c:v>
                </c:pt>
                <c:pt idx="1809">
                  <c:v>34.67841</c:v>
                </c:pt>
                <c:pt idx="1810">
                  <c:v>33.399839999999998</c:v>
                </c:pt>
                <c:pt idx="1811">
                  <c:v>38.149340000000002</c:v>
                </c:pt>
                <c:pt idx="1812">
                  <c:v>49.05735</c:v>
                </c:pt>
                <c:pt idx="1813">
                  <c:v>34.067689999999999</c:v>
                </c:pt>
                <c:pt idx="1814">
                  <c:v>37.742550000000001</c:v>
                </c:pt>
                <c:pt idx="1815">
                  <c:v>35.126550000000002</c:v>
                </c:pt>
                <c:pt idx="1816">
                  <c:v>28.212869999999999</c:v>
                </c:pt>
                <c:pt idx="1817">
                  <c:v>25.263500000000001</c:v>
                </c:pt>
                <c:pt idx="1818">
                  <c:v>27.38729</c:v>
                </c:pt>
                <c:pt idx="1819">
                  <c:v>31.123539999999998</c:v>
                </c:pt>
                <c:pt idx="1820">
                  <c:v>41.724249999999998</c:v>
                </c:pt>
                <c:pt idx="1821">
                  <c:v>38.267229999999998</c:v>
                </c:pt>
                <c:pt idx="1822">
                  <c:v>38.399209999999997</c:v>
                </c:pt>
                <c:pt idx="1823">
                  <c:v>35.436860000000003</c:v>
                </c:pt>
                <c:pt idx="1824">
                  <c:v>37.630310000000001</c:v>
                </c:pt>
                <c:pt idx="1825">
                  <c:v>40.713340000000002</c:v>
                </c:pt>
                <c:pt idx="1826">
                  <c:v>26.388249999999999</c:v>
                </c:pt>
                <c:pt idx="1827">
                  <c:v>24.820260000000001</c:v>
                </c:pt>
                <c:pt idx="1828">
                  <c:v>29.368020000000001</c:v>
                </c:pt>
                <c:pt idx="1829">
                  <c:v>30.995080000000002</c:v>
                </c:pt>
                <c:pt idx="1830">
                  <c:v>38.315649999999998</c:v>
                </c:pt>
                <c:pt idx="1831">
                  <c:v>37.458799999999997</c:v>
                </c:pt>
                <c:pt idx="1832">
                  <c:v>28.243410000000001</c:v>
                </c:pt>
                <c:pt idx="1833">
                  <c:v>30.624739999999999</c:v>
                </c:pt>
                <c:pt idx="1834">
                  <c:v>27.18225</c:v>
                </c:pt>
                <c:pt idx="1835">
                  <c:v>32.722189999999998</c:v>
                </c:pt>
                <c:pt idx="1836">
                  <c:v>28.77084</c:v>
                </c:pt>
                <c:pt idx="1837">
                  <c:v>38.493229999999997</c:v>
                </c:pt>
                <c:pt idx="1838">
                  <c:v>35.64631</c:v>
                </c:pt>
                <c:pt idx="1839">
                  <c:v>40.00564</c:v>
                </c:pt>
                <c:pt idx="1840">
                  <c:v>38.408279999999998</c:v>
                </c:pt>
                <c:pt idx="1841">
                  <c:v>36.244700000000002</c:v>
                </c:pt>
                <c:pt idx="1842">
                  <c:v>46.643129999999999</c:v>
                </c:pt>
                <c:pt idx="1843">
                  <c:v>54.721359999999997</c:v>
                </c:pt>
                <c:pt idx="1844">
                  <c:v>35.428550000000001</c:v>
                </c:pt>
                <c:pt idx="1845">
                  <c:v>42.446159999999999</c:v>
                </c:pt>
                <c:pt idx="1846">
                  <c:v>45.759639999999997</c:v>
                </c:pt>
                <c:pt idx="1847">
                  <c:v>43.176099999999998</c:v>
                </c:pt>
                <c:pt idx="1848">
                  <c:v>45.325159999999997</c:v>
                </c:pt>
                <c:pt idx="1849">
                  <c:v>26.32011</c:v>
                </c:pt>
                <c:pt idx="1850">
                  <c:v>25.520689999999998</c:v>
                </c:pt>
                <c:pt idx="1851">
                  <c:v>32.388919999999999</c:v>
                </c:pt>
                <c:pt idx="1852">
                  <c:v>25.47344</c:v>
                </c:pt>
                <c:pt idx="1853">
                  <c:v>14.69271</c:v>
                </c:pt>
                <c:pt idx="1854">
                  <c:v>18.525120000000001</c:v>
                </c:pt>
                <c:pt idx="1855">
                  <c:v>23.609000000000002</c:v>
                </c:pt>
                <c:pt idx="1856">
                  <c:v>23.173469999999998</c:v>
                </c:pt>
                <c:pt idx="1857">
                  <c:v>8.257676</c:v>
                </c:pt>
                <c:pt idx="1858">
                  <c:v>12.12125</c:v>
                </c:pt>
                <c:pt idx="1859">
                  <c:v>21.857479999999999</c:v>
                </c:pt>
                <c:pt idx="1860">
                  <c:v>28.233750000000001</c:v>
                </c:pt>
                <c:pt idx="1861">
                  <c:v>41.428899999999999</c:v>
                </c:pt>
                <c:pt idx="1862">
                  <c:v>46.675020000000004</c:v>
                </c:pt>
                <c:pt idx="1863">
                  <c:v>54.070270000000001</c:v>
                </c:pt>
                <c:pt idx="1864">
                  <c:v>67.607029999999995</c:v>
                </c:pt>
                <c:pt idx="1865">
                  <c:v>68.13091</c:v>
                </c:pt>
                <c:pt idx="1866">
                  <c:v>65.498249999999999</c:v>
                </c:pt>
                <c:pt idx="1867">
                  <c:v>59.267139999999998</c:v>
                </c:pt>
                <c:pt idx="1868">
                  <c:v>53.40681</c:v>
                </c:pt>
                <c:pt idx="1869">
                  <c:v>41.871650000000002</c:v>
                </c:pt>
                <c:pt idx="1870">
                  <c:v>45.770510000000002</c:v>
                </c:pt>
                <c:pt idx="1871">
                  <c:v>34.01887</c:v>
                </c:pt>
                <c:pt idx="1872">
                  <c:v>30.4008</c:v>
                </c:pt>
                <c:pt idx="1873">
                  <c:v>20.34956</c:v>
                </c:pt>
                <c:pt idx="1874">
                  <c:v>28.890049999999999</c:v>
                </c:pt>
                <c:pt idx="1875">
                  <c:v>21.163129999999999</c:v>
                </c:pt>
                <c:pt idx="1876">
                  <c:v>15.22579</c:v>
                </c:pt>
                <c:pt idx="1877">
                  <c:v>4.0111500000000001E-2</c:v>
                </c:pt>
                <c:pt idx="1878">
                  <c:v>11.4411</c:v>
                </c:pt>
                <c:pt idx="1879">
                  <c:v>9.9160009999999996</c:v>
                </c:pt>
                <c:pt idx="1880">
                  <c:v>16.843689999999999</c:v>
                </c:pt>
                <c:pt idx="1881">
                  <c:v>17.67306</c:v>
                </c:pt>
                <c:pt idx="1882">
                  <c:v>25.777760000000001</c:v>
                </c:pt>
                <c:pt idx="1883">
                  <c:v>40.969880000000003</c:v>
                </c:pt>
                <c:pt idx="1884">
                  <c:v>47.796309999999998</c:v>
                </c:pt>
                <c:pt idx="1885">
                  <c:v>39.342309999999998</c:v>
                </c:pt>
                <c:pt idx="1886">
                  <c:v>42.407260000000001</c:v>
                </c:pt>
                <c:pt idx="1887">
                  <c:v>42.757129999999997</c:v>
                </c:pt>
                <c:pt idx="1888">
                  <c:v>50.259810000000002</c:v>
                </c:pt>
                <c:pt idx="1889">
                  <c:v>39.368049999999997</c:v>
                </c:pt>
                <c:pt idx="1890">
                  <c:v>34.805120000000002</c:v>
                </c:pt>
                <c:pt idx="1891">
                  <c:v>28.341609999999999</c:v>
                </c:pt>
                <c:pt idx="1892">
                  <c:v>29.996960000000001</c:v>
                </c:pt>
                <c:pt idx="1893">
                  <c:v>28.675219999999999</c:v>
                </c:pt>
                <c:pt idx="1894">
                  <c:v>21.571619999999999</c:v>
                </c:pt>
                <c:pt idx="1895">
                  <c:v>11.933450000000001</c:v>
                </c:pt>
                <c:pt idx="1896">
                  <c:v>22.259540000000001</c:v>
                </c:pt>
                <c:pt idx="1897">
                  <c:v>18.511399999999998</c:v>
                </c:pt>
                <c:pt idx="1898">
                  <c:v>22.214639999999999</c:v>
                </c:pt>
                <c:pt idx="1899">
                  <c:v>24.176010000000002</c:v>
                </c:pt>
                <c:pt idx="1900">
                  <c:v>27.53182</c:v>
                </c:pt>
                <c:pt idx="1901">
                  <c:v>43.879010000000001</c:v>
                </c:pt>
                <c:pt idx="1902">
                  <c:v>49.605370000000001</c:v>
                </c:pt>
                <c:pt idx="1903">
                  <c:v>49.473559999999999</c:v>
                </c:pt>
                <c:pt idx="1904">
                  <c:v>49.80742</c:v>
                </c:pt>
                <c:pt idx="1905">
                  <c:v>52.757469999999998</c:v>
                </c:pt>
                <c:pt idx="1906">
                  <c:v>54.616999999999997</c:v>
                </c:pt>
                <c:pt idx="1907">
                  <c:v>49.12585</c:v>
                </c:pt>
                <c:pt idx="1908">
                  <c:v>48.020580000000002</c:v>
                </c:pt>
                <c:pt idx="1909">
                  <c:v>41.145760000000003</c:v>
                </c:pt>
                <c:pt idx="1910">
                  <c:v>39.722810000000003</c:v>
                </c:pt>
                <c:pt idx="1911">
                  <c:v>39.447290000000002</c:v>
                </c:pt>
                <c:pt idx="1912">
                  <c:v>43.74823</c:v>
                </c:pt>
                <c:pt idx="1913">
                  <c:v>45.46246</c:v>
                </c:pt>
                <c:pt idx="1914">
                  <c:v>52.449370000000002</c:v>
                </c:pt>
                <c:pt idx="1915">
                  <c:v>33.215820000000001</c:v>
                </c:pt>
                <c:pt idx="1916">
                  <c:v>31.109069999999999</c:v>
                </c:pt>
                <c:pt idx="1917">
                  <c:v>29.990030000000001</c:v>
                </c:pt>
                <c:pt idx="1918">
                  <c:v>38.156390000000002</c:v>
                </c:pt>
                <c:pt idx="1919">
                  <c:v>31.167480000000001</c:v>
                </c:pt>
                <c:pt idx="1920">
                  <c:v>22.975169999999999</c:v>
                </c:pt>
                <c:pt idx="1921">
                  <c:v>25.927589999999999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B52-4DC4-B710-315F3138ABBB}"/>
            </c:ext>
          </c:extLst>
        </c:ser>
        <c:ser>
          <c:idx val="1"/>
          <c:order val="1"/>
          <c:tx>
            <c:strRef>
              <c:f>Sheet1!$D$2</c:f>
              <c:strCache>
                <c:ptCount val="1"/>
                <c:pt idx="0">
                  <c:v>Led 465</c:v>
                </c:pt>
              </c:strCache>
            </c:strRef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Sheet1!$D$3:$D$1924</c:f>
              <c:numCache>
                <c:formatCode>General</c:formatCode>
                <c:ptCount val="1922"/>
                <c:pt idx="0">
                  <c:v>-61.107120000000002</c:v>
                </c:pt>
                <c:pt idx="1">
                  <c:v>2.5422500000000001</c:v>
                </c:pt>
                <c:pt idx="2">
                  <c:v>-3.4319199999999999</c:v>
                </c:pt>
                <c:pt idx="3">
                  <c:v>-4.8926470000000002</c:v>
                </c:pt>
                <c:pt idx="4">
                  <c:v>-8.7871170000000003</c:v>
                </c:pt>
                <c:pt idx="5">
                  <c:v>2.59118</c:v>
                </c:pt>
                <c:pt idx="6">
                  <c:v>4.2992239999999997</c:v>
                </c:pt>
                <c:pt idx="7">
                  <c:v>13.44082</c:v>
                </c:pt>
                <c:pt idx="8">
                  <c:v>25.7058</c:v>
                </c:pt>
                <c:pt idx="9">
                  <c:v>34.013860000000001</c:v>
                </c:pt>
                <c:pt idx="10">
                  <c:v>43.39432</c:v>
                </c:pt>
                <c:pt idx="11">
                  <c:v>40.140749999999997</c:v>
                </c:pt>
                <c:pt idx="12">
                  <c:v>40.332149999999999</c:v>
                </c:pt>
                <c:pt idx="13">
                  <c:v>44.176319999999997</c:v>
                </c:pt>
                <c:pt idx="14">
                  <c:v>38.231540000000003</c:v>
                </c:pt>
                <c:pt idx="15">
                  <c:v>34.162750000000003</c:v>
                </c:pt>
                <c:pt idx="16">
                  <c:v>31.492899999999999</c:v>
                </c:pt>
                <c:pt idx="17">
                  <c:v>32.014099999999999</c:v>
                </c:pt>
                <c:pt idx="18">
                  <c:v>36.313789999999997</c:v>
                </c:pt>
                <c:pt idx="19">
                  <c:v>42.833069999999999</c:v>
                </c:pt>
                <c:pt idx="20">
                  <c:v>40.960979999999999</c:v>
                </c:pt>
                <c:pt idx="21">
                  <c:v>49.860840000000003</c:v>
                </c:pt>
                <c:pt idx="22">
                  <c:v>50.360660000000003</c:v>
                </c:pt>
                <c:pt idx="23">
                  <c:v>59.707970000000003</c:v>
                </c:pt>
                <c:pt idx="24">
                  <c:v>66.283360000000002</c:v>
                </c:pt>
                <c:pt idx="25">
                  <c:v>51.264290000000003</c:v>
                </c:pt>
                <c:pt idx="26">
                  <c:v>54.316560000000003</c:v>
                </c:pt>
                <c:pt idx="27">
                  <c:v>59.602620000000002</c:v>
                </c:pt>
                <c:pt idx="28">
                  <c:v>65.942390000000003</c:v>
                </c:pt>
                <c:pt idx="29">
                  <c:v>69.410820000000001</c:v>
                </c:pt>
                <c:pt idx="30">
                  <c:v>73.068169999999995</c:v>
                </c:pt>
                <c:pt idx="31">
                  <c:v>61.897790000000001</c:v>
                </c:pt>
                <c:pt idx="32">
                  <c:v>79.54504</c:v>
                </c:pt>
                <c:pt idx="33">
                  <c:v>64.003270000000001</c:v>
                </c:pt>
                <c:pt idx="34">
                  <c:v>62.328229999999998</c:v>
                </c:pt>
                <c:pt idx="35">
                  <c:v>59.069380000000002</c:v>
                </c:pt>
                <c:pt idx="36">
                  <c:v>54.969549999999998</c:v>
                </c:pt>
                <c:pt idx="37">
                  <c:v>53.674280000000003</c:v>
                </c:pt>
                <c:pt idx="38">
                  <c:v>51.01641</c:v>
                </c:pt>
                <c:pt idx="39">
                  <c:v>50.276029999999999</c:v>
                </c:pt>
                <c:pt idx="40">
                  <c:v>53.907690000000002</c:v>
                </c:pt>
                <c:pt idx="41">
                  <c:v>54.57573</c:v>
                </c:pt>
                <c:pt idx="42">
                  <c:v>46.716909999999999</c:v>
                </c:pt>
                <c:pt idx="43">
                  <c:v>58.272039999999997</c:v>
                </c:pt>
                <c:pt idx="44">
                  <c:v>61.355530000000002</c:v>
                </c:pt>
                <c:pt idx="45">
                  <c:v>56.81203</c:v>
                </c:pt>
                <c:pt idx="46">
                  <c:v>48.589289999999998</c:v>
                </c:pt>
                <c:pt idx="47">
                  <c:v>49.02487</c:v>
                </c:pt>
                <c:pt idx="48">
                  <c:v>45.815559999999998</c:v>
                </c:pt>
                <c:pt idx="49">
                  <c:v>54.01099</c:v>
                </c:pt>
                <c:pt idx="50">
                  <c:v>58.67015</c:v>
                </c:pt>
                <c:pt idx="51">
                  <c:v>46.040860000000002</c:v>
                </c:pt>
                <c:pt idx="52">
                  <c:v>58.008569999999999</c:v>
                </c:pt>
                <c:pt idx="53">
                  <c:v>70.376429999999999</c:v>
                </c:pt>
                <c:pt idx="54">
                  <c:v>70.899860000000004</c:v>
                </c:pt>
                <c:pt idx="55">
                  <c:v>72.977990000000005</c:v>
                </c:pt>
                <c:pt idx="56">
                  <c:v>76.561229999999995</c:v>
                </c:pt>
                <c:pt idx="57">
                  <c:v>70.904169999999993</c:v>
                </c:pt>
                <c:pt idx="58">
                  <c:v>79.929180000000002</c:v>
                </c:pt>
                <c:pt idx="59">
                  <c:v>75.658150000000006</c:v>
                </c:pt>
                <c:pt idx="60">
                  <c:v>62.724269999999997</c:v>
                </c:pt>
                <c:pt idx="61">
                  <c:v>61.76764</c:v>
                </c:pt>
                <c:pt idx="62">
                  <c:v>64.29795</c:v>
                </c:pt>
                <c:pt idx="63">
                  <c:v>62.147799999999997</c:v>
                </c:pt>
                <c:pt idx="64">
                  <c:v>58.847050000000003</c:v>
                </c:pt>
                <c:pt idx="65">
                  <c:v>47.222630000000002</c:v>
                </c:pt>
                <c:pt idx="66">
                  <c:v>56.67154</c:v>
                </c:pt>
                <c:pt idx="67">
                  <c:v>70.584670000000003</c:v>
                </c:pt>
                <c:pt idx="68">
                  <c:v>76.804569999999998</c:v>
                </c:pt>
                <c:pt idx="69">
                  <c:v>70.39622</c:v>
                </c:pt>
                <c:pt idx="70">
                  <c:v>58.385770000000001</c:v>
                </c:pt>
                <c:pt idx="71">
                  <c:v>57.526029999999999</c:v>
                </c:pt>
                <c:pt idx="72">
                  <c:v>67.086650000000006</c:v>
                </c:pt>
                <c:pt idx="73">
                  <c:v>51.885629999999999</c:v>
                </c:pt>
                <c:pt idx="74">
                  <c:v>45.805</c:v>
                </c:pt>
                <c:pt idx="75">
                  <c:v>35.239989999999999</c:v>
                </c:pt>
                <c:pt idx="76">
                  <c:v>51.33614</c:v>
                </c:pt>
                <c:pt idx="77">
                  <c:v>61.133749999999999</c:v>
                </c:pt>
                <c:pt idx="78">
                  <c:v>53.896279999999997</c:v>
                </c:pt>
                <c:pt idx="79">
                  <c:v>53.360010000000003</c:v>
                </c:pt>
                <c:pt idx="80">
                  <c:v>53.548969999999997</c:v>
                </c:pt>
                <c:pt idx="81">
                  <c:v>42.303899999999999</c:v>
                </c:pt>
                <c:pt idx="82">
                  <c:v>52.359250000000003</c:v>
                </c:pt>
                <c:pt idx="83">
                  <c:v>36.887360000000001</c:v>
                </c:pt>
                <c:pt idx="84">
                  <c:v>38.761879999999998</c:v>
                </c:pt>
                <c:pt idx="85">
                  <c:v>46.611699999999999</c:v>
                </c:pt>
                <c:pt idx="86">
                  <c:v>45.287990000000001</c:v>
                </c:pt>
                <c:pt idx="87">
                  <c:v>51.373910000000002</c:v>
                </c:pt>
                <c:pt idx="88">
                  <c:v>57.371960000000001</c:v>
                </c:pt>
                <c:pt idx="89">
                  <c:v>65.531329999999997</c:v>
                </c:pt>
                <c:pt idx="90">
                  <c:v>67.376130000000003</c:v>
                </c:pt>
                <c:pt idx="91">
                  <c:v>56.721429999999998</c:v>
                </c:pt>
                <c:pt idx="92">
                  <c:v>57.460529999999999</c:v>
                </c:pt>
                <c:pt idx="93">
                  <c:v>46.319490000000002</c:v>
                </c:pt>
                <c:pt idx="94">
                  <c:v>38.840159999999997</c:v>
                </c:pt>
                <c:pt idx="95">
                  <c:v>41.64443</c:v>
                </c:pt>
                <c:pt idx="96">
                  <c:v>37.34037</c:v>
                </c:pt>
                <c:pt idx="97">
                  <c:v>38.720860000000002</c:v>
                </c:pt>
                <c:pt idx="98">
                  <c:v>44.02281</c:v>
                </c:pt>
                <c:pt idx="99">
                  <c:v>42.074210000000001</c:v>
                </c:pt>
                <c:pt idx="100">
                  <c:v>49.755369999999999</c:v>
                </c:pt>
                <c:pt idx="101">
                  <c:v>65.879710000000003</c:v>
                </c:pt>
                <c:pt idx="102">
                  <c:v>66.970070000000007</c:v>
                </c:pt>
                <c:pt idx="103">
                  <c:v>60.148589999999999</c:v>
                </c:pt>
                <c:pt idx="104">
                  <c:v>66.151129999999995</c:v>
                </c:pt>
                <c:pt idx="105">
                  <c:v>74.339449999999999</c:v>
                </c:pt>
                <c:pt idx="106">
                  <c:v>82.625330000000005</c:v>
                </c:pt>
                <c:pt idx="107">
                  <c:v>94.477059999999994</c:v>
                </c:pt>
                <c:pt idx="108">
                  <c:v>93.914789999999996</c:v>
                </c:pt>
                <c:pt idx="109">
                  <c:v>97.24297</c:v>
                </c:pt>
                <c:pt idx="110">
                  <c:v>108.22329999999999</c:v>
                </c:pt>
                <c:pt idx="111">
                  <c:v>104.45820000000001</c:v>
                </c:pt>
                <c:pt idx="112">
                  <c:v>100.74339999999999</c:v>
                </c:pt>
                <c:pt idx="113">
                  <c:v>89.448490000000007</c:v>
                </c:pt>
                <c:pt idx="114">
                  <c:v>85.955860000000001</c:v>
                </c:pt>
                <c:pt idx="115">
                  <c:v>86.902079999999998</c:v>
                </c:pt>
                <c:pt idx="116">
                  <c:v>88.847620000000006</c:v>
                </c:pt>
                <c:pt idx="117">
                  <c:v>79.375280000000004</c:v>
                </c:pt>
                <c:pt idx="118">
                  <c:v>78.996700000000004</c:v>
                </c:pt>
                <c:pt idx="119">
                  <c:v>77.020079999999993</c:v>
                </c:pt>
                <c:pt idx="120">
                  <c:v>81.989090000000004</c:v>
                </c:pt>
                <c:pt idx="121">
                  <c:v>81.972530000000006</c:v>
                </c:pt>
                <c:pt idx="122">
                  <c:v>85.602379999999997</c:v>
                </c:pt>
                <c:pt idx="123">
                  <c:v>73.310760000000002</c:v>
                </c:pt>
                <c:pt idx="124">
                  <c:v>82.648480000000006</c:v>
                </c:pt>
                <c:pt idx="125">
                  <c:v>83.287270000000007</c:v>
                </c:pt>
                <c:pt idx="126">
                  <c:v>81.050939999999997</c:v>
                </c:pt>
                <c:pt idx="127">
                  <c:v>89.052070000000001</c:v>
                </c:pt>
                <c:pt idx="128">
                  <c:v>93.68777</c:v>
                </c:pt>
                <c:pt idx="129">
                  <c:v>82.917079999999999</c:v>
                </c:pt>
                <c:pt idx="130">
                  <c:v>95.050650000000005</c:v>
                </c:pt>
                <c:pt idx="131">
                  <c:v>85.494450000000001</c:v>
                </c:pt>
                <c:pt idx="132">
                  <c:v>88.561189999999996</c:v>
                </c:pt>
                <c:pt idx="133">
                  <c:v>89.25967</c:v>
                </c:pt>
                <c:pt idx="134">
                  <c:v>72.366389999999996</c:v>
                </c:pt>
                <c:pt idx="135">
                  <c:v>56.555889999999998</c:v>
                </c:pt>
                <c:pt idx="136">
                  <c:v>56.4255</c:v>
                </c:pt>
                <c:pt idx="137">
                  <c:v>57.669280000000001</c:v>
                </c:pt>
                <c:pt idx="138">
                  <c:v>51.511980000000001</c:v>
                </c:pt>
                <c:pt idx="139">
                  <c:v>54.318370000000002</c:v>
                </c:pt>
                <c:pt idx="140">
                  <c:v>43.264049999999997</c:v>
                </c:pt>
                <c:pt idx="141">
                  <c:v>55.850110000000001</c:v>
                </c:pt>
                <c:pt idx="142">
                  <c:v>68.767210000000006</c:v>
                </c:pt>
                <c:pt idx="143">
                  <c:v>82.158720000000002</c:v>
                </c:pt>
                <c:pt idx="144">
                  <c:v>85.290769999999995</c:v>
                </c:pt>
                <c:pt idx="145">
                  <c:v>87.918599999999998</c:v>
                </c:pt>
                <c:pt idx="146">
                  <c:v>81.521019999999993</c:v>
                </c:pt>
                <c:pt idx="147">
                  <c:v>92.732079999999996</c:v>
                </c:pt>
                <c:pt idx="148">
                  <c:v>92.236509999999996</c:v>
                </c:pt>
                <c:pt idx="149">
                  <c:v>88.092349999999996</c:v>
                </c:pt>
                <c:pt idx="150">
                  <c:v>78.332700000000003</c:v>
                </c:pt>
                <c:pt idx="151">
                  <c:v>73.924570000000003</c:v>
                </c:pt>
                <c:pt idx="152">
                  <c:v>76.436989999999994</c:v>
                </c:pt>
                <c:pt idx="153">
                  <c:v>75.318889999999996</c:v>
                </c:pt>
                <c:pt idx="154">
                  <c:v>61.669620000000002</c:v>
                </c:pt>
                <c:pt idx="155">
                  <c:v>54.649250000000002</c:v>
                </c:pt>
                <c:pt idx="156">
                  <c:v>47.793080000000003</c:v>
                </c:pt>
                <c:pt idx="157">
                  <c:v>36.375869999999999</c:v>
                </c:pt>
                <c:pt idx="158">
                  <c:v>44.11139</c:v>
                </c:pt>
                <c:pt idx="159">
                  <c:v>40.684489999999997</c:v>
                </c:pt>
                <c:pt idx="160">
                  <c:v>47.892829999999996</c:v>
                </c:pt>
                <c:pt idx="161">
                  <c:v>57.32978</c:v>
                </c:pt>
                <c:pt idx="162">
                  <c:v>63.402859999999997</c:v>
                </c:pt>
                <c:pt idx="163">
                  <c:v>71.536789999999996</c:v>
                </c:pt>
                <c:pt idx="164">
                  <c:v>89.220089999999999</c:v>
                </c:pt>
                <c:pt idx="165">
                  <c:v>65.754310000000004</c:v>
                </c:pt>
                <c:pt idx="166">
                  <c:v>68.121340000000004</c:v>
                </c:pt>
                <c:pt idx="167">
                  <c:v>68.408540000000002</c:v>
                </c:pt>
                <c:pt idx="168">
                  <c:v>71.096029999999999</c:v>
                </c:pt>
                <c:pt idx="169">
                  <c:v>70.194950000000006</c:v>
                </c:pt>
                <c:pt idx="170">
                  <c:v>58.648989999999998</c:v>
                </c:pt>
                <c:pt idx="171">
                  <c:v>54.167369999999998</c:v>
                </c:pt>
                <c:pt idx="172">
                  <c:v>69.067629999999994</c:v>
                </c:pt>
                <c:pt idx="173">
                  <c:v>74.819519999999997</c:v>
                </c:pt>
                <c:pt idx="174">
                  <c:v>73.266019999999997</c:v>
                </c:pt>
                <c:pt idx="175">
                  <c:v>72.33569</c:v>
                </c:pt>
                <c:pt idx="176">
                  <c:v>70.737920000000003</c:v>
                </c:pt>
                <c:pt idx="177">
                  <c:v>80.088970000000003</c:v>
                </c:pt>
                <c:pt idx="178">
                  <c:v>74.246650000000002</c:v>
                </c:pt>
                <c:pt idx="179">
                  <c:v>78.520359999999997</c:v>
                </c:pt>
                <c:pt idx="180">
                  <c:v>70.138810000000007</c:v>
                </c:pt>
                <c:pt idx="181">
                  <c:v>71.169259999999994</c:v>
                </c:pt>
                <c:pt idx="182">
                  <c:v>65.505120000000005</c:v>
                </c:pt>
                <c:pt idx="183">
                  <c:v>62.435969999999998</c:v>
                </c:pt>
                <c:pt idx="184">
                  <c:v>62.6693</c:v>
                </c:pt>
                <c:pt idx="185">
                  <c:v>69.818870000000004</c:v>
                </c:pt>
                <c:pt idx="186">
                  <c:v>69.641300000000001</c:v>
                </c:pt>
                <c:pt idx="187">
                  <c:v>77.251159999999999</c:v>
                </c:pt>
                <c:pt idx="188">
                  <c:v>78.181820000000002</c:v>
                </c:pt>
                <c:pt idx="189">
                  <c:v>90.151750000000007</c:v>
                </c:pt>
                <c:pt idx="190">
                  <c:v>93.595150000000004</c:v>
                </c:pt>
                <c:pt idx="191">
                  <c:v>94.665400000000005</c:v>
                </c:pt>
                <c:pt idx="192">
                  <c:v>88.939329999999998</c:v>
                </c:pt>
                <c:pt idx="193">
                  <c:v>84.347740000000002</c:v>
                </c:pt>
                <c:pt idx="194">
                  <c:v>82.663960000000003</c:v>
                </c:pt>
                <c:pt idx="195">
                  <c:v>77.589420000000004</c:v>
                </c:pt>
                <c:pt idx="196">
                  <c:v>74.086690000000004</c:v>
                </c:pt>
                <c:pt idx="197">
                  <c:v>69.291920000000005</c:v>
                </c:pt>
                <c:pt idx="198">
                  <c:v>71.864109999999997</c:v>
                </c:pt>
                <c:pt idx="199">
                  <c:v>70.107650000000007</c:v>
                </c:pt>
                <c:pt idx="200">
                  <c:v>69.130769999999998</c:v>
                </c:pt>
                <c:pt idx="201">
                  <c:v>70.08569</c:v>
                </c:pt>
                <c:pt idx="202">
                  <c:v>70.650210000000001</c:v>
                </c:pt>
                <c:pt idx="203">
                  <c:v>77.157340000000005</c:v>
                </c:pt>
                <c:pt idx="204">
                  <c:v>78.649959999999993</c:v>
                </c:pt>
                <c:pt idx="205">
                  <c:v>77.892510000000001</c:v>
                </c:pt>
                <c:pt idx="206">
                  <c:v>82.711089999999999</c:v>
                </c:pt>
                <c:pt idx="207">
                  <c:v>87.387919999999994</c:v>
                </c:pt>
                <c:pt idx="208">
                  <c:v>93.692819999999998</c:v>
                </c:pt>
                <c:pt idx="209">
                  <c:v>99.238169999999997</c:v>
                </c:pt>
                <c:pt idx="210">
                  <c:v>96.747770000000003</c:v>
                </c:pt>
                <c:pt idx="211">
                  <c:v>105.1254</c:v>
                </c:pt>
                <c:pt idx="212">
                  <c:v>114.8546</c:v>
                </c:pt>
                <c:pt idx="213">
                  <c:v>126.20820000000001</c:v>
                </c:pt>
                <c:pt idx="214">
                  <c:v>127.24639999999999</c:v>
                </c:pt>
                <c:pt idx="215">
                  <c:v>131.81549999999999</c:v>
                </c:pt>
                <c:pt idx="216">
                  <c:v>132.63999999999999</c:v>
                </c:pt>
                <c:pt idx="217">
                  <c:v>140.7407</c:v>
                </c:pt>
                <c:pt idx="218">
                  <c:v>140.06729999999999</c:v>
                </c:pt>
                <c:pt idx="219">
                  <c:v>140.21780000000001</c:v>
                </c:pt>
                <c:pt idx="220">
                  <c:v>141.5506</c:v>
                </c:pt>
                <c:pt idx="221">
                  <c:v>141.4879</c:v>
                </c:pt>
                <c:pt idx="222">
                  <c:v>141.0421</c:v>
                </c:pt>
                <c:pt idx="223">
                  <c:v>153.72540000000001</c:v>
                </c:pt>
                <c:pt idx="224">
                  <c:v>152.572</c:v>
                </c:pt>
                <c:pt idx="225">
                  <c:v>161.62459999999999</c:v>
                </c:pt>
                <c:pt idx="226">
                  <c:v>165.28569999999999</c:v>
                </c:pt>
                <c:pt idx="227">
                  <c:v>159.18440000000001</c:v>
                </c:pt>
                <c:pt idx="228">
                  <c:v>161.5369</c:v>
                </c:pt>
                <c:pt idx="229">
                  <c:v>165.9828</c:v>
                </c:pt>
                <c:pt idx="230">
                  <c:v>171.3246</c:v>
                </c:pt>
                <c:pt idx="231">
                  <c:v>179.27010000000001</c:v>
                </c:pt>
                <c:pt idx="232">
                  <c:v>186.07220000000001</c:v>
                </c:pt>
                <c:pt idx="233">
                  <c:v>197.3544</c:v>
                </c:pt>
                <c:pt idx="234">
                  <c:v>218.00630000000001</c:v>
                </c:pt>
                <c:pt idx="235">
                  <c:v>230.89150000000001</c:v>
                </c:pt>
                <c:pt idx="236">
                  <c:v>246.57560000000001</c:v>
                </c:pt>
                <c:pt idx="237">
                  <c:v>241.3562</c:v>
                </c:pt>
                <c:pt idx="238">
                  <c:v>255.00309999999999</c:v>
                </c:pt>
                <c:pt idx="239">
                  <c:v>264.26490000000001</c:v>
                </c:pt>
                <c:pt idx="240">
                  <c:v>267.55619999999999</c:v>
                </c:pt>
                <c:pt idx="241">
                  <c:v>273.9572</c:v>
                </c:pt>
                <c:pt idx="242">
                  <c:v>285.11279999999999</c:v>
                </c:pt>
                <c:pt idx="243">
                  <c:v>304.04660000000001</c:v>
                </c:pt>
                <c:pt idx="244">
                  <c:v>332.37670000000003</c:v>
                </c:pt>
                <c:pt idx="245">
                  <c:v>338.09309999999999</c:v>
                </c:pt>
                <c:pt idx="246">
                  <c:v>361.52300000000002</c:v>
                </c:pt>
                <c:pt idx="247">
                  <c:v>382.36790000000002</c:v>
                </c:pt>
                <c:pt idx="248">
                  <c:v>398.09199999999998</c:v>
                </c:pt>
                <c:pt idx="249">
                  <c:v>417.78070000000002</c:v>
                </c:pt>
                <c:pt idx="250">
                  <c:v>435.20030000000003</c:v>
                </c:pt>
                <c:pt idx="251">
                  <c:v>454.47890000000001</c:v>
                </c:pt>
                <c:pt idx="252">
                  <c:v>499.839</c:v>
                </c:pt>
                <c:pt idx="253">
                  <c:v>521.09389999999996</c:v>
                </c:pt>
                <c:pt idx="254">
                  <c:v>559.11680000000001</c:v>
                </c:pt>
                <c:pt idx="255">
                  <c:v>601.66099999999994</c:v>
                </c:pt>
                <c:pt idx="256">
                  <c:v>655.40139999999997</c:v>
                </c:pt>
                <c:pt idx="257">
                  <c:v>688.39469999999994</c:v>
                </c:pt>
                <c:pt idx="258">
                  <c:v>731.26390000000004</c:v>
                </c:pt>
                <c:pt idx="259">
                  <c:v>770.89769999999999</c:v>
                </c:pt>
                <c:pt idx="260">
                  <c:v>827.0847</c:v>
                </c:pt>
                <c:pt idx="261">
                  <c:v>880.01509999999996</c:v>
                </c:pt>
                <c:pt idx="262">
                  <c:v>931.39769999999999</c:v>
                </c:pt>
                <c:pt idx="263">
                  <c:v>982.09389999999996</c:v>
                </c:pt>
                <c:pt idx="264">
                  <c:v>1057.3230000000001</c:v>
                </c:pt>
                <c:pt idx="265">
                  <c:v>1104.5889999999999</c:v>
                </c:pt>
                <c:pt idx="266">
                  <c:v>1167.356</c:v>
                </c:pt>
                <c:pt idx="267">
                  <c:v>1235.884</c:v>
                </c:pt>
                <c:pt idx="268">
                  <c:v>1297.431</c:v>
                </c:pt>
                <c:pt idx="269">
                  <c:v>1378.6869999999999</c:v>
                </c:pt>
                <c:pt idx="270">
                  <c:v>1465.2940000000001</c:v>
                </c:pt>
                <c:pt idx="271">
                  <c:v>1555.2909999999999</c:v>
                </c:pt>
                <c:pt idx="272">
                  <c:v>1679.616</c:v>
                </c:pt>
                <c:pt idx="273">
                  <c:v>1774.885</c:v>
                </c:pt>
                <c:pt idx="274">
                  <c:v>1879.884</c:v>
                </c:pt>
                <c:pt idx="275">
                  <c:v>2006.7660000000001</c:v>
                </c:pt>
                <c:pt idx="276">
                  <c:v>2133.877</c:v>
                </c:pt>
                <c:pt idx="277">
                  <c:v>2257.4780000000001</c:v>
                </c:pt>
                <c:pt idx="278">
                  <c:v>2375.8180000000002</c:v>
                </c:pt>
                <c:pt idx="279">
                  <c:v>2514.152</c:v>
                </c:pt>
                <c:pt idx="280">
                  <c:v>2678.6120000000001</c:v>
                </c:pt>
                <c:pt idx="281">
                  <c:v>2849.5</c:v>
                </c:pt>
                <c:pt idx="282">
                  <c:v>3023.4479999999999</c:v>
                </c:pt>
                <c:pt idx="283">
                  <c:v>3190.8009999999999</c:v>
                </c:pt>
                <c:pt idx="284">
                  <c:v>3385.4639999999999</c:v>
                </c:pt>
                <c:pt idx="285">
                  <c:v>3596.7959999999998</c:v>
                </c:pt>
                <c:pt idx="286">
                  <c:v>3816.8620000000001</c:v>
                </c:pt>
                <c:pt idx="287">
                  <c:v>4051.1129999999998</c:v>
                </c:pt>
                <c:pt idx="288">
                  <c:v>4277.1310000000003</c:v>
                </c:pt>
                <c:pt idx="289">
                  <c:v>4529.8890000000001</c:v>
                </c:pt>
                <c:pt idx="290">
                  <c:v>4796.5169999999998</c:v>
                </c:pt>
                <c:pt idx="291">
                  <c:v>5075.2420000000002</c:v>
                </c:pt>
                <c:pt idx="292">
                  <c:v>5378.8379999999997</c:v>
                </c:pt>
                <c:pt idx="293">
                  <c:v>5685.7960000000003</c:v>
                </c:pt>
                <c:pt idx="294">
                  <c:v>6015.991</c:v>
                </c:pt>
                <c:pt idx="295">
                  <c:v>6400.8590000000004</c:v>
                </c:pt>
                <c:pt idx="296">
                  <c:v>6779.4129999999996</c:v>
                </c:pt>
                <c:pt idx="297">
                  <c:v>7181.7190000000001</c:v>
                </c:pt>
                <c:pt idx="298">
                  <c:v>7605.8320000000003</c:v>
                </c:pt>
                <c:pt idx="299">
                  <c:v>8043.9229999999998</c:v>
                </c:pt>
                <c:pt idx="300">
                  <c:v>8478.5779999999995</c:v>
                </c:pt>
                <c:pt idx="301">
                  <c:v>8991.5730000000003</c:v>
                </c:pt>
                <c:pt idx="302">
                  <c:v>9503.6859999999997</c:v>
                </c:pt>
                <c:pt idx="303">
                  <c:v>10057.74</c:v>
                </c:pt>
                <c:pt idx="304">
                  <c:v>10674.96</c:v>
                </c:pt>
                <c:pt idx="305">
                  <c:v>11323.69</c:v>
                </c:pt>
                <c:pt idx="306">
                  <c:v>12016.73</c:v>
                </c:pt>
                <c:pt idx="307">
                  <c:v>12784.68</c:v>
                </c:pt>
                <c:pt idx="308">
                  <c:v>13559.12</c:v>
                </c:pt>
                <c:pt idx="309">
                  <c:v>14378.96</c:v>
                </c:pt>
                <c:pt idx="310">
                  <c:v>15270.18</c:v>
                </c:pt>
                <c:pt idx="311">
                  <c:v>16196.15</c:v>
                </c:pt>
                <c:pt idx="312">
                  <c:v>17164.87</c:v>
                </c:pt>
                <c:pt idx="313">
                  <c:v>18194.71</c:v>
                </c:pt>
                <c:pt idx="314">
                  <c:v>19241.400000000001</c:v>
                </c:pt>
                <c:pt idx="315">
                  <c:v>20371.259999999998</c:v>
                </c:pt>
                <c:pt idx="316">
                  <c:v>21599.34</c:v>
                </c:pt>
                <c:pt idx="317">
                  <c:v>22832.06</c:v>
                </c:pt>
                <c:pt idx="318">
                  <c:v>24111.4</c:v>
                </c:pt>
                <c:pt idx="319">
                  <c:v>25410.16</c:v>
                </c:pt>
                <c:pt idx="320">
                  <c:v>26764.95</c:v>
                </c:pt>
                <c:pt idx="321">
                  <c:v>28079.33</c:v>
                </c:pt>
                <c:pt idx="322">
                  <c:v>29375.13</c:v>
                </c:pt>
                <c:pt idx="323">
                  <c:v>30555.66</c:v>
                </c:pt>
                <c:pt idx="324">
                  <c:v>31712.77</c:v>
                </c:pt>
                <c:pt idx="325">
                  <c:v>32800.03</c:v>
                </c:pt>
                <c:pt idx="326">
                  <c:v>33804.050000000003</c:v>
                </c:pt>
                <c:pt idx="327">
                  <c:v>34657</c:v>
                </c:pt>
                <c:pt idx="328">
                  <c:v>35439.279999999999</c:v>
                </c:pt>
                <c:pt idx="329">
                  <c:v>36021.129999999997</c:v>
                </c:pt>
                <c:pt idx="330">
                  <c:v>36510.9</c:v>
                </c:pt>
                <c:pt idx="331">
                  <c:v>36892.85</c:v>
                </c:pt>
                <c:pt idx="332">
                  <c:v>37165.410000000003</c:v>
                </c:pt>
                <c:pt idx="333">
                  <c:v>37360.769999999997</c:v>
                </c:pt>
                <c:pt idx="334">
                  <c:v>37503.550000000003</c:v>
                </c:pt>
                <c:pt idx="335">
                  <c:v>37647.379999999997</c:v>
                </c:pt>
                <c:pt idx="336">
                  <c:v>37784.75</c:v>
                </c:pt>
                <c:pt idx="337">
                  <c:v>37928.410000000003</c:v>
                </c:pt>
                <c:pt idx="338">
                  <c:v>38046.36</c:v>
                </c:pt>
                <c:pt idx="339">
                  <c:v>38159.79</c:v>
                </c:pt>
                <c:pt idx="340">
                  <c:v>38278.21</c:v>
                </c:pt>
                <c:pt idx="341">
                  <c:v>38377.51</c:v>
                </c:pt>
                <c:pt idx="342">
                  <c:v>38454.550000000003</c:v>
                </c:pt>
                <c:pt idx="343">
                  <c:v>38538.089999999997</c:v>
                </c:pt>
                <c:pt idx="344">
                  <c:v>38612.03</c:v>
                </c:pt>
                <c:pt idx="345">
                  <c:v>38686.15</c:v>
                </c:pt>
                <c:pt idx="346">
                  <c:v>38740.1</c:v>
                </c:pt>
                <c:pt idx="347">
                  <c:v>38781.26</c:v>
                </c:pt>
                <c:pt idx="348">
                  <c:v>38827.14</c:v>
                </c:pt>
                <c:pt idx="349">
                  <c:v>38863.050000000003</c:v>
                </c:pt>
                <c:pt idx="350">
                  <c:v>38887.94</c:v>
                </c:pt>
                <c:pt idx="351">
                  <c:v>38911.949999999997</c:v>
                </c:pt>
                <c:pt idx="352">
                  <c:v>38927.25</c:v>
                </c:pt>
                <c:pt idx="353">
                  <c:v>38943.99</c:v>
                </c:pt>
                <c:pt idx="354">
                  <c:v>38963.68</c:v>
                </c:pt>
                <c:pt idx="355">
                  <c:v>38954.11</c:v>
                </c:pt>
                <c:pt idx="356">
                  <c:v>38950.76</c:v>
                </c:pt>
                <c:pt idx="357">
                  <c:v>38957.22</c:v>
                </c:pt>
                <c:pt idx="358">
                  <c:v>38938.18</c:v>
                </c:pt>
                <c:pt idx="359">
                  <c:v>38928.89</c:v>
                </c:pt>
                <c:pt idx="360">
                  <c:v>38904.35</c:v>
                </c:pt>
                <c:pt idx="361">
                  <c:v>38869.79</c:v>
                </c:pt>
                <c:pt idx="362">
                  <c:v>38853.839999999997</c:v>
                </c:pt>
                <c:pt idx="363">
                  <c:v>38822.480000000003</c:v>
                </c:pt>
                <c:pt idx="364">
                  <c:v>38780.36</c:v>
                </c:pt>
                <c:pt idx="365">
                  <c:v>38750.49</c:v>
                </c:pt>
                <c:pt idx="366">
                  <c:v>38704.21</c:v>
                </c:pt>
                <c:pt idx="367">
                  <c:v>38649.24</c:v>
                </c:pt>
                <c:pt idx="368">
                  <c:v>38597.15</c:v>
                </c:pt>
                <c:pt idx="369">
                  <c:v>38531.379999999997</c:v>
                </c:pt>
                <c:pt idx="370">
                  <c:v>38482.71</c:v>
                </c:pt>
                <c:pt idx="371">
                  <c:v>38410.35</c:v>
                </c:pt>
                <c:pt idx="372">
                  <c:v>38348.120000000003</c:v>
                </c:pt>
                <c:pt idx="373">
                  <c:v>38274.06</c:v>
                </c:pt>
                <c:pt idx="374">
                  <c:v>38207.19</c:v>
                </c:pt>
                <c:pt idx="375">
                  <c:v>38145.54</c:v>
                </c:pt>
                <c:pt idx="376">
                  <c:v>38064.18</c:v>
                </c:pt>
                <c:pt idx="377">
                  <c:v>37980.29</c:v>
                </c:pt>
                <c:pt idx="378">
                  <c:v>37907.79</c:v>
                </c:pt>
                <c:pt idx="379">
                  <c:v>37821.26</c:v>
                </c:pt>
                <c:pt idx="380">
                  <c:v>37750.160000000003</c:v>
                </c:pt>
                <c:pt idx="381">
                  <c:v>37689.69</c:v>
                </c:pt>
                <c:pt idx="382">
                  <c:v>37623.129999999997</c:v>
                </c:pt>
                <c:pt idx="383">
                  <c:v>37563.800000000003</c:v>
                </c:pt>
                <c:pt idx="384">
                  <c:v>37508.379999999997</c:v>
                </c:pt>
                <c:pt idx="385">
                  <c:v>37444.300000000003</c:v>
                </c:pt>
                <c:pt idx="386">
                  <c:v>37383.089999999997</c:v>
                </c:pt>
                <c:pt idx="387">
                  <c:v>37322.699999999997</c:v>
                </c:pt>
                <c:pt idx="388">
                  <c:v>37247.61</c:v>
                </c:pt>
                <c:pt idx="389">
                  <c:v>37174.199999999997</c:v>
                </c:pt>
                <c:pt idx="390">
                  <c:v>37085.440000000002</c:v>
                </c:pt>
                <c:pt idx="391">
                  <c:v>36974.879999999997</c:v>
                </c:pt>
                <c:pt idx="392">
                  <c:v>36840.39</c:v>
                </c:pt>
                <c:pt idx="393">
                  <c:v>36646.44</c:v>
                </c:pt>
                <c:pt idx="394">
                  <c:v>36391.760000000002</c:v>
                </c:pt>
                <c:pt idx="395">
                  <c:v>36125.99</c:v>
                </c:pt>
                <c:pt idx="396">
                  <c:v>35832.639999999999</c:v>
                </c:pt>
                <c:pt idx="397">
                  <c:v>35493.18</c:v>
                </c:pt>
                <c:pt idx="398">
                  <c:v>35115.730000000003</c:v>
                </c:pt>
                <c:pt idx="399">
                  <c:v>34728.300000000003</c:v>
                </c:pt>
                <c:pt idx="400">
                  <c:v>34315.589999999997</c:v>
                </c:pt>
                <c:pt idx="401">
                  <c:v>33897.839999999997</c:v>
                </c:pt>
                <c:pt idx="402">
                  <c:v>33457.32</c:v>
                </c:pt>
                <c:pt idx="403">
                  <c:v>32964</c:v>
                </c:pt>
                <c:pt idx="404">
                  <c:v>32456.52</c:v>
                </c:pt>
                <c:pt idx="405">
                  <c:v>31939.35</c:v>
                </c:pt>
                <c:pt idx="406">
                  <c:v>31372.58</c:v>
                </c:pt>
                <c:pt idx="407">
                  <c:v>30806.880000000001</c:v>
                </c:pt>
                <c:pt idx="408">
                  <c:v>30200.06</c:v>
                </c:pt>
                <c:pt idx="409">
                  <c:v>29541.63</c:v>
                </c:pt>
                <c:pt idx="410">
                  <c:v>28850.95</c:v>
                </c:pt>
                <c:pt idx="411">
                  <c:v>28165.98</c:v>
                </c:pt>
                <c:pt idx="412">
                  <c:v>27438.38</c:v>
                </c:pt>
                <c:pt idx="413">
                  <c:v>26699.06</c:v>
                </c:pt>
                <c:pt idx="414">
                  <c:v>25958.89</c:v>
                </c:pt>
                <c:pt idx="415">
                  <c:v>25211.360000000001</c:v>
                </c:pt>
                <c:pt idx="416">
                  <c:v>24490.36</c:v>
                </c:pt>
                <c:pt idx="417">
                  <c:v>23786.04</c:v>
                </c:pt>
                <c:pt idx="418">
                  <c:v>23093.32</c:v>
                </c:pt>
                <c:pt idx="419">
                  <c:v>22408.49</c:v>
                </c:pt>
                <c:pt idx="420">
                  <c:v>21740.880000000001</c:v>
                </c:pt>
                <c:pt idx="421">
                  <c:v>21091.96</c:v>
                </c:pt>
                <c:pt idx="422">
                  <c:v>20481</c:v>
                </c:pt>
                <c:pt idx="423">
                  <c:v>19855.11</c:v>
                </c:pt>
                <c:pt idx="424">
                  <c:v>19271.54</c:v>
                </c:pt>
                <c:pt idx="425">
                  <c:v>18685.02</c:v>
                </c:pt>
                <c:pt idx="426">
                  <c:v>18116.22</c:v>
                </c:pt>
                <c:pt idx="427">
                  <c:v>17575.009999999998</c:v>
                </c:pt>
                <c:pt idx="428">
                  <c:v>17051.95</c:v>
                </c:pt>
                <c:pt idx="429">
                  <c:v>16545.37</c:v>
                </c:pt>
                <c:pt idx="430">
                  <c:v>16077.61</c:v>
                </c:pt>
                <c:pt idx="431">
                  <c:v>15588.11</c:v>
                </c:pt>
                <c:pt idx="432">
                  <c:v>15125.06</c:v>
                </c:pt>
                <c:pt idx="433">
                  <c:v>14691.28</c:v>
                </c:pt>
                <c:pt idx="434">
                  <c:v>14263.95</c:v>
                </c:pt>
                <c:pt idx="435">
                  <c:v>13844.74</c:v>
                </c:pt>
                <c:pt idx="436">
                  <c:v>13431.89</c:v>
                </c:pt>
                <c:pt idx="437">
                  <c:v>13037.38</c:v>
                </c:pt>
                <c:pt idx="438">
                  <c:v>12661.46</c:v>
                </c:pt>
                <c:pt idx="439">
                  <c:v>12288.39</c:v>
                </c:pt>
                <c:pt idx="440">
                  <c:v>11927.68</c:v>
                </c:pt>
                <c:pt idx="441">
                  <c:v>11579.13</c:v>
                </c:pt>
                <c:pt idx="442">
                  <c:v>11249.24</c:v>
                </c:pt>
                <c:pt idx="443">
                  <c:v>10912.38</c:v>
                </c:pt>
                <c:pt idx="444">
                  <c:v>10585.41</c:v>
                </c:pt>
                <c:pt idx="445">
                  <c:v>10282.870000000001</c:v>
                </c:pt>
                <c:pt idx="446">
                  <c:v>9989.9719999999998</c:v>
                </c:pt>
                <c:pt idx="447">
                  <c:v>9700.0310000000009</c:v>
                </c:pt>
                <c:pt idx="448">
                  <c:v>9418.6759999999995</c:v>
                </c:pt>
                <c:pt idx="449">
                  <c:v>9136.1759999999995</c:v>
                </c:pt>
                <c:pt idx="450">
                  <c:v>8875.8060000000005</c:v>
                </c:pt>
                <c:pt idx="451">
                  <c:v>8620.8259999999991</c:v>
                </c:pt>
                <c:pt idx="452">
                  <c:v>8371.3760000000002</c:v>
                </c:pt>
                <c:pt idx="453">
                  <c:v>8125.6959999999999</c:v>
                </c:pt>
                <c:pt idx="454">
                  <c:v>7879.3280000000004</c:v>
                </c:pt>
                <c:pt idx="455">
                  <c:v>7655.5680000000002</c:v>
                </c:pt>
                <c:pt idx="456">
                  <c:v>7414.4369999999999</c:v>
                </c:pt>
                <c:pt idx="457">
                  <c:v>7192.2039999999997</c:v>
                </c:pt>
                <c:pt idx="458">
                  <c:v>6957.9880000000003</c:v>
                </c:pt>
                <c:pt idx="459">
                  <c:v>6730.3540000000003</c:v>
                </c:pt>
                <c:pt idx="460">
                  <c:v>6518.1459999999997</c:v>
                </c:pt>
                <c:pt idx="461">
                  <c:v>6298.9080000000004</c:v>
                </c:pt>
                <c:pt idx="462">
                  <c:v>6091.6670000000004</c:v>
                </c:pt>
                <c:pt idx="463">
                  <c:v>5882.08</c:v>
                </c:pt>
                <c:pt idx="464">
                  <c:v>5690.9309999999996</c:v>
                </c:pt>
                <c:pt idx="465">
                  <c:v>5501.2470000000003</c:v>
                </c:pt>
                <c:pt idx="466">
                  <c:v>5310.9260000000004</c:v>
                </c:pt>
                <c:pt idx="467">
                  <c:v>5129.1509999999998</c:v>
                </c:pt>
                <c:pt idx="468">
                  <c:v>4963.9849999999997</c:v>
                </c:pt>
                <c:pt idx="469">
                  <c:v>4788.3329999999996</c:v>
                </c:pt>
                <c:pt idx="470">
                  <c:v>4630.3010000000004</c:v>
                </c:pt>
                <c:pt idx="471">
                  <c:v>4459.16</c:v>
                </c:pt>
                <c:pt idx="472">
                  <c:v>4320.7030000000004</c:v>
                </c:pt>
                <c:pt idx="473">
                  <c:v>4184.558</c:v>
                </c:pt>
                <c:pt idx="474">
                  <c:v>4039.6309999999999</c:v>
                </c:pt>
                <c:pt idx="475">
                  <c:v>3905.19</c:v>
                </c:pt>
                <c:pt idx="476">
                  <c:v>3778.2640000000001</c:v>
                </c:pt>
                <c:pt idx="477">
                  <c:v>3661.3939999999998</c:v>
                </c:pt>
                <c:pt idx="478">
                  <c:v>3561.096</c:v>
                </c:pt>
                <c:pt idx="479">
                  <c:v>3441.4540000000002</c:v>
                </c:pt>
                <c:pt idx="480">
                  <c:v>3322.0909999999999</c:v>
                </c:pt>
                <c:pt idx="481">
                  <c:v>3215.136</c:v>
                </c:pt>
                <c:pt idx="482">
                  <c:v>3119.9839999999999</c:v>
                </c:pt>
                <c:pt idx="483">
                  <c:v>3022.125</c:v>
                </c:pt>
                <c:pt idx="484">
                  <c:v>2934.643</c:v>
                </c:pt>
                <c:pt idx="485">
                  <c:v>2834.2</c:v>
                </c:pt>
                <c:pt idx="486">
                  <c:v>2737.009</c:v>
                </c:pt>
                <c:pt idx="487">
                  <c:v>2666.248</c:v>
                </c:pt>
                <c:pt idx="488">
                  <c:v>2583.48</c:v>
                </c:pt>
                <c:pt idx="489">
                  <c:v>2500.0309999999999</c:v>
                </c:pt>
                <c:pt idx="490">
                  <c:v>2414.1329999999998</c:v>
                </c:pt>
                <c:pt idx="491">
                  <c:v>2330.4450000000002</c:v>
                </c:pt>
                <c:pt idx="492">
                  <c:v>2257.6089999999999</c:v>
                </c:pt>
                <c:pt idx="493">
                  <c:v>2199</c:v>
                </c:pt>
                <c:pt idx="494">
                  <c:v>2120.9009999999998</c:v>
                </c:pt>
                <c:pt idx="495">
                  <c:v>2053.529</c:v>
                </c:pt>
                <c:pt idx="496">
                  <c:v>1991.4780000000001</c:v>
                </c:pt>
                <c:pt idx="497">
                  <c:v>1932.799</c:v>
                </c:pt>
                <c:pt idx="498">
                  <c:v>1885.3330000000001</c:v>
                </c:pt>
                <c:pt idx="499">
                  <c:v>1826.539</c:v>
                </c:pt>
                <c:pt idx="500">
                  <c:v>1770.057</c:v>
                </c:pt>
                <c:pt idx="501">
                  <c:v>1717.396</c:v>
                </c:pt>
                <c:pt idx="502">
                  <c:v>1676.4880000000001</c:v>
                </c:pt>
                <c:pt idx="503">
                  <c:v>1630.5809999999999</c:v>
                </c:pt>
                <c:pt idx="504">
                  <c:v>1594.8920000000001</c:v>
                </c:pt>
                <c:pt idx="505">
                  <c:v>1537.877</c:v>
                </c:pt>
                <c:pt idx="506">
                  <c:v>1505.99</c:v>
                </c:pt>
                <c:pt idx="507">
                  <c:v>1466.271</c:v>
                </c:pt>
                <c:pt idx="508">
                  <c:v>1425.0840000000001</c:v>
                </c:pt>
                <c:pt idx="509">
                  <c:v>1385.672</c:v>
                </c:pt>
                <c:pt idx="510">
                  <c:v>1348.4749999999999</c:v>
                </c:pt>
                <c:pt idx="511">
                  <c:v>1316.4469999999999</c:v>
                </c:pt>
                <c:pt idx="512">
                  <c:v>1296.2909999999999</c:v>
                </c:pt>
                <c:pt idx="513">
                  <c:v>1250.171</c:v>
                </c:pt>
                <c:pt idx="514">
                  <c:v>1218.2539999999999</c:v>
                </c:pt>
                <c:pt idx="515">
                  <c:v>1196.4670000000001</c:v>
                </c:pt>
                <c:pt idx="516">
                  <c:v>1161.0229999999999</c:v>
                </c:pt>
                <c:pt idx="517">
                  <c:v>1133.588</c:v>
                </c:pt>
                <c:pt idx="518">
                  <c:v>1091.883</c:v>
                </c:pt>
                <c:pt idx="519">
                  <c:v>1048.954</c:v>
                </c:pt>
                <c:pt idx="520">
                  <c:v>1024.6199999999999</c:v>
                </c:pt>
                <c:pt idx="521">
                  <c:v>987.63239999999996</c:v>
                </c:pt>
                <c:pt idx="522">
                  <c:v>951.78420000000006</c:v>
                </c:pt>
                <c:pt idx="523">
                  <c:v>922.45100000000002</c:v>
                </c:pt>
                <c:pt idx="524">
                  <c:v>889.88630000000001</c:v>
                </c:pt>
                <c:pt idx="525">
                  <c:v>862.62720000000002</c:v>
                </c:pt>
                <c:pt idx="526">
                  <c:v>852.26679999999999</c:v>
                </c:pt>
                <c:pt idx="527">
                  <c:v>825.16800000000001</c:v>
                </c:pt>
                <c:pt idx="528">
                  <c:v>808.92970000000003</c:v>
                </c:pt>
                <c:pt idx="529">
                  <c:v>786.53229999999996</c:v>
                </c:pt>
                <c:pt idx="530">
                  <c:v>765.98140000000001</c:v>
                </c:pt>
                <c:pt idx="531">
                  <c:v>747.56880000000001</c:v>
                </c:pt>
                <c:pt idx="532">
                  <c:v>741.6327</c:v>
                </c:pt>
                <c:pt idx="533">
                  <c:v>721.27149999999995</c:v>
                </c:pt>
                <c:pt idx="534">
                  <c:v>698.35760000000005</c:v>
                </c:pt>
                <c:pt idx="535">
                  <c:v>674.61500000000001</c:v>
                </c:pt>
                <c:pt idx="536">
                  <c:v>659.83709999999996</c:v>
                </c:pt>
                <c:pt idx="537">
                  <c:v>642.87509999999997</c:v>
                </c:pt>
                <c:pt idx="538">
                  <c:v>627.12549999999999</c:v>
                </c:pt>
                <c:pt idx="539">
                  <c:v>607.0154</c:v>
                </c:pt>
                <c:pt idx="540">
                  <c:v>585.42399999999998</c:v>
                </c:pt>
                <c:pt idx="541">
                  <c:v>567.99400000000003</c:v>
                </c:pt>
                <c:pt idx="542">
                  <c:v>561.68550000000005</c:v>
                </c:pt>
                <c:pt idx="543">
                  <c:v>554.197</c:v>
                </c:pt>
                <c:pt idx="544">
                  <c:v>535.90830000000005</c:v>
                </c:pt>
                <c:pt idx="545">
                  <c:v>521.61779999999999</c:v>
                </c:pt>
                <c:pt idx="546">
                  <c:v>495.43970000000002</c:v>
                </c:pt>
                <c:pt idx="547">
                  <c:v>483.65269999999998</c:v>
                </c:pt>
                <c:pt idx="548">
                  <c:v>481.38630000000001</c:v>
                </c:pt>
                <c:pt idx="549">
                  <c:v>464.66739999999999</c:v>
                </c:pt>
                <c:pt idx="550">
                  <c:v>452.50020000000001</c:v>
                </c:pt>
                <c:pt idx="551">
                  <c:v>441.11329999999998</c:v>
                </c:pt>
                <c:pt idx="552">
                  <c:v>422.50099999999998</c:v>
                </c:pt>
                <c:pt idx="553">
                  <c:v>421.78680000000003</c:v>
                </c:pt>
                <c:pt idx="554">
                  <c:v>404.4357</c:v>
                </c:pt>
                <c:pt idx="555">
                  <c:v>394.44380000000001</c:v>
                </c:pt>
                <c:pt idx="556">
                  <c:v>391.72570000000002</c:v>
                </c:pt>
                <c:pt idx="557">
                  <c:v>375.02440000000001</c:v>
                </c:pt>
                <c:pt idx="558">
                  <c:v>373.42959999999999</c:v>
                </c:pt>
                <c:pt idx="559">
                  <c:v>374.91239999999999</c:v>
                </c:pt>
                <c:pt idx="560">
                  <c:v>368.27089999999998</c:v>
                </c:pt>
                <c:pt idx="561">
                  <c:v>367.57380000000001</c:v>
                </c:pt>
                <c:pt idx="562">
                  <c:v>364.09039999999999</c:v>
                </c:pt>
                <c:pt idx="563">
                  <c:v>350.52069999999998</c:v>
                </c:pt>
                <c:pt idx="564">
                  <c:v>350.83659999999998</c:v>
                </c:pt>
                <c:pt idx="565">
                  <c:v>343.36779999999999</c:v>
                </c:pt>
                <c:pt idx="566">
                  <c:v>326.78280000000001</c:v>
                </c:pt>
                <c:pt idx="567">
                  <c:v>322.59109999999998</c:v>
                </c:pt>
                <c:pt idx="568">
                  <c:v>320.67959999999999</c:v>
                </c:pt>
                <c:pt idx="569">
                  <c:v>308.69929999999999</c:v>
                </c:pt>
                <c:pt idx="570">
                  <c:v>299.35969999999998</c:v>
                </c:pt>
                <c:pt idx="571">
                  <c:v>279.91419999999999</c:v>
                </c:pt>
                <c:pt idx="572">
                  <c:v>280.392</c:v>
                </c:pt>
                <c:pt idx="573">
                  <c:v>280.86200000000002</c:v>
                </c:pt>
                <c:pt idx="574">
                  <c:v>270.428</c:v>
                </c:pt>
                <c:pt idx="575">
                  <c:v>259.28739999999999</c:v>
                </c:pt>
                <c:pt idx="576">
                  <c:v>263.19310000000002</c:v>
                </c:pt>
                <c:pt idx="577">
                  <c:v>272.92270000000002</c:v>
                </c:pt>
                <c:pt idx="578">
                  <c:v>273.84089999999998</c:v>
                </c:pt>
                <c:pt idx="579">
                  <c:v>260.7715</c:v>
                </c:pt>
                <c:pt idx="580">
                  <c:v>262.99790000000002</c:v>
                </c:pt>
                <c:pt idx="581">
                  <c:v>260.20049999999998</c:v>
                </c:pt>
                <c:pt idx="582">
                  <c:v>260.0283</c:v>
                </c:pt>
                <c:pt idx="583">
                  <c:v>237.97559999999999</c:v>
                </c:pt>
                <c:pt idx="584">
                  <c:v>223.37180000000001</c:v>
                </c:pt>
                <c:pt idx="585">
                  <c:v>221.47409999999999</c:v>
                </c:pt>
                <c:pt idx="586">
                  <c:v>216.80430000000001</c:v>
                </c:pt>
                <c:pt idx="587">
                  <c:v>209.74469999999999</c:v>
                </c:pt>
                <c:pt idx="588">
                  <c:v>196.80019999999999</c:v>
                </c:pt>
                <c:pt idx="589">
                  <c:v>188.9966</c:v>
                </c:pt>
                <c:pt idx="590">
                  <c:v>194.50219999999999</c:v>
                </c:pt>
                <c:pt idx="591">
                  <c:v>195.9435</c:v>
                </c:pt>
                <c:pt idx="592">
                  <c:v>202.5925</c:v>
                </c:pt>
                <c:pt idx="593">
                  <c:v>208.01609999999999</c:v>
                </c:pt>
                <c:pt idx="594">
                  <c:v>205.9633</c:v>
                </c:pt>
                <c:pt idx="595">
                  <c:v>224.4958</c:v>
                </c:pt>
                <c:pt idx="596">
                  <c:v>223.80950000000001</c:v>
                </c:pt>
                <c:pt idx="597">
                  <c:v>226.11750000000001</c:v>
                </c:pt>
                <c:pt idx="598">
                  <c:v>218.084</c:v>
                </c:pt>
                <c:pt idx="599">
                  <c:v>204.9521</c:v>
                </c:pt>
                <c:pt idx="600">
                  <c:v>192.0558</c:v>
                </c:pt>
                <c:pt idx="601">
                  <c:v>186.70750000000001</c:v>
                </c:pt>
                <c:pt idx="602">
                  <c:v>180.15110000000001</c:v>
                </c:pt>
                <c:pt idx="603">
                  <c:v>170.71129999999999</c:v>
                </c:pt>
                <c:pt idx="604">
                  <c:v>162.07249999999999</c:v>
                </c:pt>
                <c:pt idx="605">
                  <c:v>160.9658</c:v>
                </c:pt>
                <c:pt idx="606">
                  <c:v>158.4051</c:v>
                </c:pt>
                <c:pt idx="607">
                  <c:v>161.78219999999999</c:v>
                </c:pt>
                <c:pt idx="608">
                  <c:v>166.1147</c:v>
                </c:pt>
                <c:pt idx="609">
                  <c:v>159.82570000000001</c:v>
                </c:pt>
                <c:pt idx="610">
                  <c:v>165.40039999999999</c:v>
                </c:pt>
                <c:pt idx="611">
                  <c:v>152.00729999999999</c:v>
                </c:pt>
                <c:pt idx="612">
                  <c:v>148.47839999999999</c:v>
                </c:pt>
                <c:pt idx="613">
                  <c:v>134.31059999999999</c:v>
                </c:pt>
                <c:pt idx="614">
                  <c:v>135.8468</c:v>
                </c:pt>
                <c:pt idx="615">
                  <c:v>130.4727</c:v>
                </c:pt>
                <c:pt idx="616">
                  <c:v>125.9564</c:v>
                </c:pt>
                <c:pt idx="617">
                  <c:v>117.009</c:v>
                </c:pt>
                <c:pt idx="618">
                  <c:v>120.11750000000001</c:v>
                </c:pt>
                <c:pt idx="619">
                  <c:v>111.59780000000001</c:v>
                </c:pt>
                <c:pt idx="620">
                  <c:v>118.8023</c:v>
                </c:pt>
                <c:pt idx="621">
                  <c:v>114.6561</c:v>
                </c:pt>
                <c:pt idx="622">
                  <c:v>111.2201</c:v>
                </c:pt>
                <c:pt idx="623">
                  <c:v>102.5398</c:v>
                </c:pt>
                <c:pt idx="624">
                  <c:v>110.9709</c:v>
                </c:pt>
                <c:pt idx="625">
                  <c:v>113.7714</c:v>
                </c:pt>
                <c:pt idx="626">
                  <c:v>130.4819</c:v>
                </c:pt>
                <c:pt idx="627">
                  <c:v>127.589</c:v>
                </c:pt>
                <c:pt idx="628">
                  <c:v>124.1468</c:v>
                </c:pt>
                <c:pt idx="629">
                  <c:v>119.6747</c:v>
                </c:pt>
                <c:pt idx="630">
                  <c:v>122.1044</c:v>
                </c:pt>
                <c:pt idx="631">
                  <c:v>114.4302</c:v>
                </c:pt>
                <c:pt idx="632">
                  <c:v>120.0583</c:v>
                </c:pt>
                <c:pt idx="633">
                  <c:v>105.99469999999999</c:v>
                </c:pt>
                <c:pt idx="634">
                  <c:v>105.3466</c:v>
                </c:pt>
                <c:pt idx="635">
                  <c:v>102.4881</c:v>
                </c:pt>
                <c:pt idx="636">
                  <c:v>101.03660000000001</c:v>
                </c:pt>
                <c:pt idx="637">
                  <c:v>97.693830000000005</c:v>
                </c:pt>
                <c:pt idx="638">
                  <c:v>95.492440000000002</c:v>
                </c:pt>
                <c:pt idx="639">
                  <c:v>94.910020000000003</c:v>
                </c:pt>
                <c:pt idx="640">
                  <c:v>93.836299999999994</c:v>
                </c:pt>
                <c:pt idx="641">
                  <c:v>102.7855</c:v>
                </c:pt>
                <c:pt idx="642">
                  <c:v>106.1559</c:v>
                </c:pt>
                <c:pt idx="643">
                  <c:v>107.2105</c:v>
                </c:pt>
                <c:pt idx="644">
                  <c:v>108.02670000000001</c:v>
                </c:pt>
                <c:pt idx="645">
                  <c:v>105.4982</c:v>
                </c:pt>
                <c:pt idx="646">
                  <c:v>99.080190000000002</c:v>
                </c:pt>
                <c:pt idx="647">
                  <c:v>91.806520000000006</c:v>
                </c:pt>
                <c:pt idx="648">
                  <c:v>85.314250000000001</c:v>
                </c:pt>
                <c:pt idx="649">
                  <c:v>92.385189999999994</c:v>
                </c:pt>
                <c:pt idx="650">
                  <c:v>84.49194</c:v>
                </c:pt>
                <c:pt idx="651">
                  <c:v>89.922499999999999</c:v>
                </c:pt>
                <c:pt idx="652">
                  <c:v>100.8185</c:v>
                </c:pt>
                <c:pt idx="653">
                  <c:v>102.0201</c:v>
                </c:pt>
                <c:pt idx="654">
                  <c:v>106.89919999999999</c:v>
                </c:pt>
                <c:pt idx="655">
                  <c:v>97.59402</c:v>
                </c:pt>
                <c:pt idx="656">
                  <c:v>84.077370000000002</c:v>
                </c:pt>
                <c:pt idx="657">
                  <c:v>96.55359</c:v>
                </c:pt>
                <c:pt idx="658">
                  <c:v>96.412260000000003</c:v>
                </c:pt>
                <c:pt idx="659">
                  <c:v>80.554109999999994</c:v>
                </c:pt>
                <c:pt idx="660">
                  <c:v>85.719430000000003</c:v>
                </c:pt>
                <c:pt idx="661">
                  <c:v>94.506609999999995</c:v>
                </c:pt>
                <c:pt idx="662">
                  <c:v>104.7589</c:v>
                </c:pt>
                <c:pt idx="663">
                  <c:v>108.5231</c:v>
                </c:pt>
                <c:pt idx="664">
                  <c:v>103.0155</c:v>
                </c:pt>
                <c:pt idx="665">
                  <c:v>98.559719999999999</c:v>
                </c:pt>
                <c:pt idx="666">
                  <c:v>107.1561</c:v>
                </c:pt>
                <c:pt idx="667">
                  <c:v>109.3678</c:v>
                </c:pt>
                <c:pt idx="668">
                  <c:v>103.54470000000001</c:v>
                </c:pt>
                <c:pt idx="669">
                  <c:v>96.878500000000003</c:v>
                </c:pt>
                <c:pt idx="670">
                  <c:v>96.82047</c:v>
                </c:pt>
                <c:pt idx="671">
                  <c:v>89.591769999999997</c:v>
                </c:pt>
                <c:pt idx="672">
                  <c:v>92.260639999999995</c:v>
                </c:pt>
                <c:pt idx="673">
                  <c:v>89.487560000000002</c:v>
                </c:pt>
                <c:pt idx="674">
                  <c:v>72.156109999999998</c:v>
                </c:pt>
                <c:pt idx="675">
                  <c:v>76.046480000000003</c:v>
                </c:pt>
                <c:pt idx="676">
                  <c:v>72.081469999999996</c:v>
                </c:pt>
                <c:pt idx="677">
                  <c:v>73.100369999999998</c:v>
                </c:pt>
                <c:pt idx="678">
                  <c:v>76.454260000000005</c:v>
                </c:pt>
                <c:pt idx="679">
                  <c:v>68.683459999999997</c:v>
                </c:pt>
                <c:pt idx="680">
                  <c:v>68.376530000000002</c:v>
                </c:pt>
                <c:pt idx="681">
                  <c:v>73.761830000000003</c:v>
                </c:pt>
                <c:pt idx="682">
                  <c:v>67.784260000000003</c:v>
                </c:pt>
                <c:pt idx="683">
                  <c:v>77.454449999999994</c:v>
                </c:pt>
                <c:pt idx="684">
                  <c:v>78.950059999999993</c:v>
                </c:pt>
                <c:pt idx="685">
                  <c:v>84.513339999999999</c:v>
                </c:pt>
                <c:pt idx="686">
                  <c:v>82.424180000000007</c:v>
                </c:pt>
                <c:pt idx="687">
                  <c:v>79.900390000000002</c:v>
                </c:pt>
                <c:pt idx="688">
                  <c:v>76.25658</c:v>
                </c:pt>
                <c:pt idx="689">
                  <c:v>73.132140000000007</c:v>
                </c:pt>
                <c:pt idx="690">
                  <c:v>65.42277</c:v>
                </c:pt>
                <c:pt idx="691">
                  <c:v>55.996400000000001</c:v>
                </c:pt>
                <c:pt idx="692">
                  <c:v>54.109259999999999</c:v>
                </c:pt>
                <c:pt idx="693">
                  <c:v>57.000399999999999</c:v>
                </c:pt>
                <c:pt idx="694">
                  <c:v>65.339309999999998</c:v>
                </c:pt>
                <c:pt idx="695">
                  <c:v>75.825739999999996</c:v>
                </c:pt>
                <c:pt idx="696">
                  <c:v>81.88288</c:v>
                </c:pt>
                <c:pt idx="697">
                  <c:v>98.144409999999993</c:v>
                </c:pt>
                <c:pt idx="698">
                  <c:v>105.6985</c:v>
                </c:pt>
                <c:pt idx="699">
                  <c:v>100.3687</c:v>
                </c:pt>
                <c:pt idx="700">
                  <c:v>101.86369999999999</c:v>
                </c:pt>
                <c:pt idx="701">
                  <c:v>96.122910000000005</c:v>
                </c:pt>
                <c:pt idx="702">
                  <c:v>94.061490000000006</c:v>
                </c:pt>
                <c:pt idx="703">
                  <c:v>83.633769999999998</c:v>
                </c:pt>
                <c:pt idx="704">
                  <c:v>74.404300000000006</c:v>
                </c:pt>
                <c:pt idx="705">
                  <c:v>60.841169999999998</c:v>
                </c:pt>
                <c:pt idx="706">
                  <c:v>58.561300000000003</c:v>
                </c:pt>
                <c:pt idx="707">
                  <c:v>46.018410000000003</c:v>
                </c:pt>
                <c:pt idx="708">
                  <c:v>34.462670000000003</c:v>
                </c:pt>
                <c:pt idx="709">
                  <c:v>27.692910000000001</c:v>
                </c:pt>
                <c:pt idx="710">
                  <c:v>40.447290000000002</c:v>
                </c:pt>
                <c:pt idx="711">
                  <c:v>44.881709999999998</c:v>
                </c:pt>
                <c:pt idx="712">
                  <c:v>51.86544</c:v>
                </c:pt>
                <c:pt idx="713">
                  <c:v>55.147970000000001</c:v>
                </c:pt>
                <c:pt idx="714">
                  <c:v>66.571550000000002</c:v>
                </c:pt>
                <c:pt idx="715">
                  <c:v>79.857330000000005</c:v>
                </c:pt>
                <c:pt idx="716">
                  <c:v>83.068600000000004</c:v>
                </c:pt>
                <c:pt idx="717">
                  <c:v>73.015370000000004</c:v>
                </c:pt>
                <c:pt idx="718">
                  <c:v>63.175820000000002</c:v>
                </c:pt>
                <c:pt idx="719">
                  <c:v>58.818980000000003</c:v>
                </c:pt>
                <c:pt idx="720">
                  <c:v>46.842559999999999</c:v>
                </c:pt>
                <c:pt idx="721">
                  <c:v>50.973909999999997</c:v>
                </c:pt>
                <c:pt idx="722">
                  <c:v>48.678460000000001</c:v>
                </c:pt>
                <c:pt idx="723">
                  <c:v>56.656500000000001</c:v>
                </c:pt>
                <c:pt idx="724">
                  <c:v>61.496290000000002</c:v>
                </c:pt>
                <c:pt idx="725">
                  <c:v>64.880359999999996</c:v>
                </c:pt>
                <c:pt idx="726">
                  <c:v>70.805570000000003</c:v>
                </c:pt>
                <c:pt idx="727">
                  <c:v>77.307479999999998</c:v>
                </c:pt>
                <c:pt idx="728">
                  <c:v>69.096019999999996</c:v>
                </c:pt>
                <c:pt idx="729">
                  <c:v>72.596879999999999</c:v>
                </c:pt>
                <c:pt idx="730">
                  <c:v>59.913029999999999</c:v>
                </c:pt>
                <c:pt idx="731">
                  <c:v>47.901710000000001</c:v>
                </c:pt>
                <c:pt idx="732">
                  <c:v>39.56691</c:v>
                </c:pt>
                <c:pt idx="733">
                  <c:v>34.933900000000001</c:v>
                </c:pt>
                <c:pt idx="734">
                  <c:v>31.145600000000002</c:v>
                </c:pt>
                <c:pt idx="735">
                  <c:v>28.431699999999999</c:v>
                </c:pt>
                <c:pt idx="736">
                  <c:v>10.11003</c:v>
                </c:pt>
                <c:pt idx="737" formatCode="0.00E+00">
                  <c:v>9.2383699999999992E-3</c:v>
                </c:pt>
                <c:pt idx="738">
                  <c:v>-9.3909660000000006</c:v>
                </c:pt>
                <c:pt idx="739">
                  <c:v>-34.877769999999998</c:v>
                </c:pt>
                <c:pt idx="740">
                  <c:v>-46.065179999999998</c:v>
                </c:pt>
                <c:pt idx="741">
                  <c:v>-59.332210000000003</c:v>
                </c:pt>
                <c:pt idx="742">
                  <c:v>-76.706689999999995</c:v>
                </c:pt>
                <c:pt idx="743">
                  <c:v>-72.049130000000005</c:v>
                </c:pt>
                <c:pt idx="744">
                  <c:v>-90.726439999999997</c:v>
                </c:pt>
                <c:pt idx="745">
                  <c:v>-100.08839999999999</c:v>
                </c:pt>
                <c:pt idx="746">
                  <c:v>-83.844890000000007</c:v>
                </c:pt>
                <c:pt idx="747">
                  <c:v>-81.610919999999993</c:v>
                </c:pt>
                <c:pt idx="748">
                  <c:v>-73.524249999999995</c:v>
                </c:pt>
                <c:pt idx="749">
                  <c:v>-67.668840000000003</c:v>
                </c:pt>
                <c:pt idx="750">
                  <c:v>-74.574809999999999</c:v>
                </c:pt>
                <c:pt idx="751">
                  <c:v>-46.812019999999997</c:v>
                </c:pt>
                <c:pt idx="752">
                  <c:v>-39.508519999999997</c:v>
                </c:pt>
                <c:pt idx="753">
                  <c:v>-42.495069999999998</c:v>
                </c:pt>
                <c:pt idx="754">
                  <c:v>-43.234999999999999</c:v>
                </c:pt>
                <c:pt idx="755">
                  <c:v>-38.011090000000003</c:v>
                </c:pt>
                <c:pt idx="756">
                  <c:v>-18.968440000000001</c:v>
                </c:pt>
                <c:pt idx="757">
                  <c:v>-1.4774689999999999</c:v>
                </c:pt>
                <c:pt idx="758">
                  <c:v>2.646557</c:v>
                </c:pt>
                <c:pt idx="759">
                  <c:v>16.615749999999998</c:v>
                </c:pt>
                <c:pt idx="760">
                  <c:v>31.995850000000001</c:v>
                </c:pt>
                <c:pt idx="761">
                  <c:v>43.213470000000001</c:v>
                </c:pt>
                <c:pt idx="762">
                  <c:v>56.776620000000001</c:v>
                </c:pt>
                <c:pt idx="763">
                  <c:v>50.69012</c:v>
                </c:pt>
                <c:pt idx="764">
                  <c:v>52.089599999999997</c:v>
                </c:pt>
                <c:pt idx="765">
                  <c:v>48.560870000000001</c:v>
                </c:pt>
                <c:pt idx="766">
                  <c:v>57.783029999999997</c:v>
                </c:pt>
                <c:pt idx="767">
                  <c:v>57.34937</c:v>
                </c:pt>
                <c:pt idx="768">
                  <c:v>57.234839999999998</c:v>
                </c:pt>
                <c:pt idx="769">
                  <c:v>48.637340000000002</c:v>
                </c:pt>
                <c:pt idx="770">
                  <c:v>56.90316</c:v>
                </c:pt>
                <c:pt idx="771">
                  <c:v>42.05997</c:v>
                </c:pt>
                <c:pt idx="772">
                  <c:v>42.770440000000001</c:v>
                </c:pt>
                <c:pt idx="773">
                  <c:v>39.123440000000002</c:v>
                </c:pt>
                <c:pt idx="774">
                  <c:v>31.38503</c:v>
                </c:pt>
                <c:pt idx="775">
                  <c:v>31.093879999999999</c:v>
                </c:pt>
                <c:pt idx="776">
                  <c:v>32.312629999999999</c:v>
                </c:pt>
                <c:pt idx="777">
                  <c:v>33.039879999999997</c:v>
                </c:pt>
                <c:pt idx="778">
                  <c:v>36.900190000000002</c:v>
                </c:pt>
                <c:pt idx="779">
                  <c:v>36.14537</c:v>
                </c:pt>
                <c:pt idx="780">
                  <c:v>28.654689999999999</c:v>
                </c:pt>
                <c:pt idx="781">
                  <c:v>31.789539999999999</c:v>
                </c:pt>
                <c:pt idx="782">
                  <c:v>30.36664</c:v>
                </c:pt>
                <c:pt idx="783">
                  <c:v>25.18356</c:v>
                </c:pt>
                <c:pt idx="784">
                  <c:v>9.0787910000000007</c:v>
                </c:pt>
                <c:pt idx="785">
                  <c:v>12.80955</c:v>
                </c:pt>
                <c:pt idx="786">
                  <c:v>8.5271030000000003</c:v>
                </c:pt>
                <c:pt idx="787">
                  <c:v>17.372</c:v>
                </c:pt>
                <c:pt idx="788">
                  <c:v>9.9296070000000007</c:v>
                </c:pt>
                <c:pt idx="789">
                  <c:v>2.4548130000000001</c:v>
                </c:pt>
                <c:pt idx="790">
                  <c:v>3.3837139999999999</c:v>
                </c:pt>
                <c:pt idx="791">
                  <c:v>5.7490439999999996</c:v>
                </c:pt>
                <c:pt idx="792">
                  <c:v>3.9343319999999999</c:v>
                </c:pt>
                <c:pt idx="793">
                  <c:v>-2.1595689999999998</c:v>
                </c:pt>
                <c:pt idx="794">
                  <c:v>-15.038069999999999</c:v>
                </c:pt>
                <c:pt idx="795">
                  <c:v>-0.81366740000000004</c:v>
                </c:pt>
                <c:pt idx="796">
                  <c:v>-3.5105849999999998</c:v>
                </c:pt>
                <c:pt idx="797">
                  <c:v>-7.0519080000000001</c:v>
                </c:pt>
                <c:pt idx="798">
                  <c:v>-11.97016</c:v>
                </c:pt>
                <c:pt idx="799">
                  <c:v>-24.824529999999999</c:v>
                </c:pt>
                <c:pt idx="800">
                  <c:v>-20.907589999999999</c:v>
                </c:pt>
                <c:pt idx="801">
                  <c:v>-9.0911559999999998</c:v>
                </c:pt>
                <c:pt idx="802">
                  <c:v>-11.620010000000001</c:v>
                </c:pt>
                <c:pt idx="803">
                  <c:v>-13.881970000000001</c:v>
                </c:pt>
                <c:pt idx="804">
                  <c:v>-18.65448</c:v>
                </c:pt>
                <c:pt idx="805">
                  <c:v>-17.957879999999999</c:v>
                </c:pt>
                <c:pt idx="806">
                  <c:v>-1.443484</c:v>
                </c:pt>
                <c:pt idx="807">
                  <c:v>2.2145139999999999</c:v>
                </c:pt>
                <c:pt idx="808">
                  <c:v>-6.2505790000000001</c:v>
                </c:pt>
                <c:pt idx="809">
                  <c:v>2.5129039999999998</c:v>
                </c:pt>
                <c:pt idx="810">
                  <c:v>18.911200000000001</c:v>
                </c:pt>
                <c:pt idx="811">
                  <c:v>25.87529</c:v>
                </c:pt>
                <c:pt idx="812">
                  <c:v>40.449719999999999</c:v>
                </c:pt>
                <c:pt idx="813">
                  <c:v>27.314109999999999</c:v>
                </c:pt>
                <c:pt idx="814">
                  <c:v>35.812080000000002</c:v>
                </c:pt>
                <c:pt idx="815">
                  <c:v>45.585610000000003</c:v>
                </c:pt>
                <c:pt idx="816">
                  <c:v>33.845999999999997</c:v>
                </c:pt>
                <c:pt idx="817">
                  <c:v>25.947289999999999</c:v>
                </c:pt>
                <c:pt idx="818">
                  <c:v>38.977339999999998</c:v>
                </c:pt>
                <c:pt idx="819">
                  <c:v>22.066770000000002</c:v>
                </c:pt>
                <c:pt idx="820">
                  <c:v>23.458770000000001</c:v>
                </c:pt>
                <c:pt idx="821">
                  <c:v>16.223980000000001</c:v>
                </c:pt>
                <c:pt idx="822">
                  <c:v>2.489754</c:v>
                </c:pt>
                <c:pt idx="823">
                  <c:v>-5.5211379999999997</c:v>
                </c:pt>
                <c:pt idx="824">
                  <c:v>6.4152570000000004</c:v>
                </c:pt>
                <c:pt idx="825">
                  <c:v>-6.6147980000000004</c:v>
                </c:pt>
                <c:pt idx="826">
                  <c:v>-0.73949509999999996</c:v>
                </c:pt>
                <c:pt idx="827">
                  <c:v>15.407349999999999</c:v>
                </c:pt>
                <c:pt idx="828">
                  <c:v>14.02796</c:v>
                </c:pt>
                <c:pt idx="829">
                  <c:v>21.792570000000001</c:v>
                </c:pt>
                <c:pt idx="830">
                  <c:v>24.898109999999999</c:v>
                </c:pt>
                <c:pt idx="831">
                  <c:v>17.404979999999998</c:v>
                </c:pt>
                <c:pt idx="832">
                  <c:v>27.32405</c:v>
                </c:pt>
                <c:pt idx="833">
                  <c:v>32.665410000000001</c:v>
                </c:pt>
                <c:pt idx="834">
                  <c:v>25.067699999999999</c:v>
                </c:pt>
                <c:pt idx="835">
                  <c:v>17.81108</c:v>
                </c:pt>
                <c:pt idx="836">
                  <c:v>7.4637370000000001</c:v>
                </c:pt>
                <c:pt idx="837">
                  <c:v>12.25398</c:v>
                </c:pt>
                <c:pt idx="838">
                  <c:v>14.330780000000001</c:v>
                </c:pt>
                <c:pt idx="839">
                  <c:v>2.742499</c:v>
                </c:pt>
                <c:pt idx="840">
                  <c:v>2.5990190000000002</c:v>
                </c:pt>
                <c:pt idx="841">
                  <c:v>3.0483709999999999</c:v>
                </c:pt>
                <c:pt idx="842">
                  <c:v>13.18009</c:v>
                </c:pt>
                <c:pt idx="843">
                  <c:v>21.160509999999999</c:v>
                </c:pt>
                <c:pt idx="844">
                  <c:v>18.387460000000001</c:v>
                </c:pt>
                <c:pt idx="845">
                  <c:v>6.7603059999999999</c:v>
                </c:pt>
                <c:pt idx="846">
                  <c:v>12.46574</c:v>
                </c:pt>
                <c:pt idx="847">
                  <c:v>9.4889329999999994</c:v>
                </c:pt>
                <c:pt idx="848">
                  <c:v>12.84487</c:v>
                </c:pt>
                <c:pt idx="849">
                  <c:v>13.42545</c:v>
                </c:pt>
                <c:pt idx="850">
                  <c:v>22.444590000000002</c:v>
                </c:pt>
                <c:pt idx="851">
                  <c:v>20.587039999999998</c:v>
                </c:pt>
                <c:pt idx="852">
                  <c:v>32.866819999999997</c:v>
                </c:pt>
                <c:pt idx="853">
                  <c:v>34.02861</c:v>
                </c:pt>
                <c:pt idx="854">
                  <c:v>40.796970000000002</c:v>
                </c:pt>
                <c:pt idx="855">
                  <c:v>28.79092</c:v>
                </c:pt>
                <c:pt idx="856">
                  <c:v>20.095459999999999</c:v>
                </c:pt>
                <c:pt idx="857">
                  <c:v>20.445080000000001</c:v>
                </c:pt>
                <c:pt idx="858">
                  <c:v>27.471329999999998</c:v>
                </c:pt>
                <c:pt idx="859">
                  <c:v>25.263739999999999</c:v>
                </c:pt>
                <c:pt idx="860">
                  <c:v>22.823789999999999</c:v>
                </c:pt>
                <c:pt idx="861">
                  <c:v>19.381</c:v>
                </c:pt>
                <c:pt idx="862">
                  <c:v>24.401800000000001</c:v>
                </c:pt>
                <c:pt idx="863">
                  <c:v>33.271889999999999</c:v>
                </c:pt>
                <c:pt idx="864">
                  <c:v>23.322579999999999</c:v>
                </c:pt>
                <c:pt idx="865">
                  <c:v>10.92693</c:v>
                </c:pt>
                <c:pt idx="866">
                  <c:v>19.73265</c:v>
                </c:pt>
                <c:pt idx="867">
                  <c:v>17.903569999999998</c:v>
                </c:pt>
                <c:pt idx="868">
                  <c:v>6.9294079999999996</c:v>
                </c:pt>
                <c:pt idx="869">
                  <c:v>18.769690000000001</c:v>
                </c:pt>
                <c:pt idx="870">
                  <c:v>13.55692</c:v>
                </c:pt>
                <c:pt idx="871">
                  <c:v>8.217314</c:v>
                </c:pt>
                <c:pt idx="872">
                  <c:v>18.85548</c:v>
                </c:pt>
                <c:pt idx="873">
                  <c:v>10.675369999999999</c:v>
                </c:pt>
                <c:pt idx="874">
                  <c:v>14.84301</c:v>
                </c:pt>
                <c:pt idx="875">
                  <c:v>17.803540000000002</c:v>
                </c:pt>
                <c:pt idx="876">
                  <c:v>8.6197300000000006</c:v>
                </c:pt>
                <c:pt idx="877">
                  <c:v>19.165140000000001</c:v>
                </c:pt>
                <c:pt idx="878">
                  <c:v>20.58531</c:v>
                </c:pt>
                <c:pt idx="879">
                  <c:v>24.579049999999999</c:v>
                </c:pt>
                <c:pt idx="880">
                  <c:v>19.30763</c:v>
                </c:pt>
                <c:pt idx="881">
                  <c:v>18.291139999999999</c:v>
                </c:pt>
                <c:pt idx="882">
                  <c:v>31.909520000000001</c:v>
                </c:pt>
                <c:pt idx="883">
                  <c:v>36.965739999999997</c:v>
                </c:pt>
                <c:pt idx="884">
                  <c:v>29.309259999999998</c:v>
                </c:pt>
                <c:pt idx="885">
                  <c:v>28.932880000000001</c:v>
                </c:pt>
                <c:pt idx="886">
                  <c:v>23.603870000000001</c:v>
                </c:pt>
                <c:pt idx="887">
                  <c:v>22.457319999999999</c:v>
                </c:pt>
                <c:pt idx="888">
                  <c:v>18.914339999999999</c:v>
                </c:pt>
                <c:pt idx="889">
                  <c:v>14.02112</c:v>
                </c:pt>
                <c:pt idx="890">
                  <c:v>2.215471</c:v>
                </c:pt>
                <c:pt idx="891">
                  <c:v>16.371169999999999</c:v>
                </c:pt>
                <c:pt idx="892">
                  <c:v>24.86392</c:v>
                </c:pt>
                <c:pt idx="893">
                  <c:v>21.801120000000001</c:v>
                </c:pt>
                <c:pt idx="894">
                  <c:v>24.26857</c:v>
                </c:pt>
                <c:pt idx="895">
                  <c:v>24.820180000000001</c:v>
                </c:pt>
                <c:pt idx="896">
                  <c:v>19.404029999999999</c:v>
                </c:pt>
                <c:pt idx="897">
                  <c:v>22.364879999999999</c:v>
                </c:pt>
                <c:pt idx="898">
                  <c:v>6.5107809999999997</c:v>
                </c:pt>
                <c:pt idx="899">
                  <c:v>1.1090519999999999</c:v>
                </c:pt>
                <c:pt idx="900">
                  <c:v>7.0893430000000004</c:v>
                </c:pt>
                <c:pt idx="901">
                  <c:v>4.0843730000000003</c:v>
                </c:pt>
                <c:pt idx="902">
                  <c:v>1.457295</c:v>
                </c:pt>
                <c:pt idx="903">
                  <c:v>1.166946</c:v>
                </c:pt>
                <c:pt idx="904">
                  <c:v>-6.043901</c:v>
                </c:pt>
                <c:pt idx="905">
                  <c:v>-9.2229069999999993</c:v>
                </c:pt>
                <c:pt idx="906">
                  <c:v>0.92917689999999997</c:v>
                </c:pt>
                <c:pt idx="907">
                  <c:v>2.4260229999999998</c:v>
                </c:pt>
                <c:pt idx="908">
                  <c:v>1.4250050000000001</c:v>
                </c:pt>
                <c:pt idx="909">
                  <c:v>8.4959000000000007</c:v>
                </c:pt>
                <c:pt idx="910">
                  <c:v>5.8691769999999996</c:v>
                </c:pt>
                <c:pt idx="911">
                  <c:v>18.423690000000001</c:v>
                </c:pt>
                <c:pt idx="912">
                  <c:v>29.041250000000002</c:v>
                </c:pt>
                <c:pt idx="913">
                  <c:v>12.60787</c:v>
                </c:pt>
                <c:pt idx="914">
                  <c:v>3.9986259999999998</c:v>
                </c:pt>
                <c:pt idx="915">
                  <c:v>-1.9921880000000001</c:v>
                </c:pt>
                <c:pt idx="916">
                  <c:v>3.369027</c:v>
                </c:pt>
                <c:pt idx="917">
                  <c:v>6.8958219999999999</c:v>
                </c:pt>
                <c:pt idx="918">
                  <c:v>2.2053129999999999</c:v>
                </c:pt>
                <c:pt idx="919" formatCode="0.00E+00">
                  <c:v>-6.3042609999999999E-2</c:v>
                </c:pt>
                <c:pt idx="920">
                  <c:v>13.71062</c:v>
                </c:pt>
                <c:pt idx="921">
                  <c:v>27.187349999999999</c:v>
                </c:pt>
                <c:pt idx="922">
                  <c:v>37.895580000000002</c:v>
                </c:pt>
                <c:pt idx="923">
                  <c:v>36.921300000000002</c:v>
                </c:pt>
                <c:pt idx="924">
                  <c:v>42.656260000000003</c:v>
                </c:pt>
                <c:pt idx="925">
                  <c:v>42.728850000000001</c:v>
                </c:pt>
                <c:pt idx="926">
                  <c:v>32.100729999999999</c:v>
                </c:pt>
                <c:pt idx="927">
                  <c:v>32.3643</c:v>
                </c:pt>
                <c:pt idx="928">
                  <c:v>19.06176</c:v>
                </c:pt>
                <c:pt idx="929">
                  <c:v>21.473130000000001</c:v>
                </c:pt>
                <c:pt idx="930">
                  <c:v>5.2264039999999996</c:v>
                </c:pt>
                <c:pt idx="931">
                  <c:v>3.6580210000000002</c:v>
                </c:pt>
                <c:pt idx="932">
                  <c:v>10.38106</c:v>
                </c:pt>
                <c:pt idx="933">
                  <c:v>12.03562</c:v>
                </c:pt>
                <c:pt idx="934">
                  <c:v>5.3393959999999998</c:v>
                </c:pt>
                <c:pt idx="935">
                  <c:v>1.480199</c:v>
                </c:pt>
                <c:pt idx="936">
                  <c:v>6.7224820000000003</c:v>
                </c:pt>
                <c:pt idx="937">
                  <c:v>14.472160000000001</c:v>
                </c:pt>
                <c:pt idx="938">
                  <c:v>13.254060000000001</c:v>
                </c:pt>
                <c:pt idx="939">
                  <c:v>6.8068210000000002</c:v>
                </c:pt>
                <c:pt idx="940">
                  <c:v>13.718070000000001</c:v>
                </c:pt>
                <c:pt idx="941">
                  <c:v>17.18824</c:v>
                </c:pt>
                <c:pt idx="942">
                  <c:v>13.63565</c:v>
                </c:pt>
                <c:pt idx="943">
                  <c:v>0.21980160000000001</c:v>
                </c:pt>
                <c:pt idx="944">
                  <c:v>-6.5149949999999999</c:v>
                </c:pt>
                <c:pt idx="945">
                  <c:v>-5.7171500000000002</c:v>
                </c:pt>
                <c:pt idx="946">
                  <c:v>-8.8665289999999999</c:v>
                </c:pt>
                <c:pt idx="947">
                  <c:v>-14.8925</c:v>
                </c:pt>
                <c:pt idx="948">
                  <c:v>-15.836349999999999</c:v>
                </c:pt>
                <c:pt idx="949">
                  <c:v>-6.9443530000000004</c:v>
                </c:pt>
                <c:pt idx="950">
                  <c:v>-2.096422</c:v>
                </c:pt>
                <c:pt idx="951">
                  <c:v>-5.924779</c:v>
                </c:pt>
                <c:pt idx="952">
                  <c:v>-1.7414590000000001</c:v>
                </c:pt>
                <c:pt idx="953">
                  <c:v>8.8007799999999996</c:v>
                </c:pt>
                <c:pt idx="954">
                  <c:v>10.441380000000001</c:v>
                </c:pt>
                <c:pt idx="955">
                  <c:v>12.997059999999999</c:v>
                </c:pt>
                <c:pt idx="956">
                  <c:v>15.944050000000001</c:v>
                </c:pt>
                <c:pt idx="957">
                  <c:v>28.381340000000002</c:v>
                </c:pt>
                <c:pt idx="958">
                  <c:v>41.791249999999998</c:v>
                </c:pt>
                <c:pt idx="959">
                  <c:v>43.956470000000003</c:v>
                </c:pt>
                <c:pt idx="960">
                  <c:v>32.993000000000002</c:v>
                </c:pt>
                <c:pt idx="961">
                  <c:v>27.116299999999999</c:v>
                </c:pt>
                <c:pt idx="962">
                  <c:v>13.26952</c:v>
                </c:pt>
                <c:pt idx="963">
                  <c:v>5.186604</c:v>
                </c:pt>
                <c:pt idx="964">
                  <c:v>-1.9648319999999999</c:v>
                </c:pt>
                <c:pt idx="965">
                  <c:v>-2.8071320000000002</c:v>
                </c:pt>
                <c:pt idx="966">
                  <c:v>-2.4578799999999998</c:v>
                </c:pt>
                <c:pt idx="967">
                  <c:v>2.0710470000000001</c:v>
                </c:pt>
                <c:pt idx="968">
                  <c:v>8.9492519999999995</c:v>
                </c:pt>
                <c:pt idx="969">
                  <c:v>14.88386</c:v>
                </c:pt>
                <c:pt idx="970">
                  <c:v>25.451219999999999</c:v>
                </c:pt>
                <c:pt idx="971">
                  <c:v>24.216830000000002</c:v>
                </c:pt>
                <c:pt idx="972">
                  <c:v>16.85679</c:v>
                </c:pt>
                <c:pt idx="973">
                  <c:v>19.865819999999999</c:v>
                </c:pt>
                <c:pt idx="974">
                  <c:v>21.622710000000001</c:v>
                </c:pt>
                <c:pt idx="975">
                  <c:v>23.393730000000001</c:v>
                </c:pt>
                <c:pt idx="976">
                  <c:v>36.492959999999997</c:v>
                </c:pt>
                <c:pt idx="977">
                  <c:v>37.058799999999998</c:v>
                </c:pt>
                <c:pt idx="978">
                  <c:v>32.600589999999997</c:v>
                </c:pt>
                <c:pt idx="979">
                  <c:v>42.98075</c:v>
                </c:pt>
                <c:pt idx="980">
                  <c:v>34.187840000000001</c:v>
                </c:pt>
                <c:pt idx="981">
                  <c:v>35.596960000000003</c:v>
                </c:pt>
                <c:pt idx="982">
                  <c:v>30.50189</c:v>
                </c:pt>
                <c:pt idx="983">
                  <c:v>25.05376</c:v>
                </c:pt>
                <c:pt idx="984">
                  <c:v>25.068280000000001</c:v>
                </c:pt>
                <c:pt idx="985">
                  <c:v>27.637840000000001</c:v>
                </c:pt>
                <c:pt idx="986">
                  <c:v>19.623390000000001</c:v>
                </c:pt>
                <c:pt idx="987">
                  <c:v>9.8253330000000005</c:v>
                </c:pt>
                <c:pt idx="988">
                  <c:v>17.989650000000001</c:v>
                </c:pt>
                <c:pt idx="989">
                  <c:v>29.89808</c:v>
                </c:pt>
                <c:pt idx="990">
                  <c:v>22.899419999999999</c:v>
                </c:pt>
                <c:pt idx="991">
                  <c:v>31.271619999999999</c:v>
                </c:pt>
                <c:pt idx="992">
                  <c:v>33.392969999999998</c:v>
                </c:pt>
                <c:pt idx="993">
                  <c:v>34.742750000000001</c:v>
                </c:pt>
                <c:pt idx="994">
                  <c:v>32.449579999999997</c:v>
                </c:pt>
                <c:pt idx="995">
                  <c:v>27.378019999999999</c:v>
                </c:pt>
                <c:pt idx="996">
                  <c:v>16.180679999999999</c:v>
                </c:pt>
                <c:pt idx="997">
                  <c:v>25.954799999999999</c:v>
                </c:pt>
                <c:pt idx="998">
                  <c:v>14.77901</c:v>
                </c:pt>
                <c:pt idx="999">
                  <c:v>11.191549999999999</c:v>
                </c:pt>
                <c:pt idx="1000">
                  <c:v>24.42475</c:v>
                </c:pt>
                <c:pt idx="1001">
                  <c:v>26.994330000000001</c:v>
                </c:pt>
                <c:pt idx="1002">
                  <c:v>26.86431</c:v>
                </c:pt>
                <c:pt idx="1003">
                  <c:v>20.21904</c:v>
                </c:pt>
                <c:pt idx="1004">
                  <c:v>10.169219999999999</c:v>
                </c:pt>
                <c:pt idx="1005">
                  <c:v>13.84384</c:v>
                </c:pt>
                <c:pt idx="1006">
                  <c:v>6.3689989999999996</c:v>
                </c:pt>
                <c:pt idx="1007">
                  <c:v>0.2222847</c:v>
                </c:pt>
                <c:pt idx="1008">
                  <c:v>12.941420000000001</c:v>
                </c:pt>
                <c:pt idx="1009">
                  <c:v>8.0609260000000003</c:v>
                </c:pt>
                <c:pt idx="1010">
                  <c:v>15.02557</c:v>
                </c:pt>
                <c:pt idx="1011">
                  <c:v>22.705939999999998</c:v>
                </c:pt>
                <c:pt idx="1012">
                  <c:v>24.491569999999999</c:v>
                </c:pt>
                <c:pt idx="1013">
                  <c:v>24.7806</c:v>
                </c:pt>
                <c:pt idx="1014">
                  <c:v>18.30378</c:v>
                </c:pt>
                <c:pt idx="1015">
                  <c:v>-1.6420520000000001</c:v>
                </c:pt>
                <c:pt idx="1016">
                  <c:v>-5.0824540000000002</c:v>
                </c:pt>
                <c:pt idx="1017">
                  <c:v>0.86995650000000002</c:v>
                </c:pt>
                <c:pt idx="1018">
                  <c:v>1.582935</c:v>
                </c:pt>
                <c:pt idx="1019">
                  <c:v>-0.4213903</c:v>
                </c:pt>
                <c:pt idx="1020">
                  <c:v>5.7626980000000003</c:v>
                </c:pt>
                <c:pt idx="1021">
                  <c:v>-10.802759999999999</c:v>
                </c:pt>
                <c:pt idx="1022">
                  <c:v>-7.2018839999999997</c:v>
                </c:pt>
                <c:pt idx="1023">
                  <c:v>-3.8625859999999999</c:v>
                </c:pt>
                <c:pt idx="1024">
                  <c:v>-11.74559</c:v>
                </c:pt>
                <c:pt idx="1025">
                  <c:v>-17.090350000000001</c:v>
                </c:pt>
                <c:pt idx="1026">
                  <c:v>-26.163830000000001</c:v>
                </c:pt>
                <c:pt idx="1027">
                  <c:v>-25.713989999999999</c:v>
                </c:pt>
                <c:pt idx="1028">
                  <c:v>-15.751390000000001</c:v>
                </c:pt>
                <c:pt idx="1029">
                  <c:v>-12.257389999999999</c:v>
                </c:pt>
                <c:pt idx="1030">
                  <c:v>-21.764479999999999</c:v>
                </c:pt>
                <c:pt idx="1031">
                  <c:v>-17.772349999999999</c:v>
                </c:pt>
                <c:pt idx="1032">
                  <c:v>-31.279689999999999</c:v>
                </c:pt>
                <c:pt idx="1033">
                  <c:v>-27.418569999999999</c:v>
                </c:pt>
                <c:pt idx="1034">
                  <c:v>-28.754110000000001</c:v>
                </c:pt>
                <c:pt idx="1035">
                  <c:v>-35.46987</c:v>
                </c:pt>
                <c:pt idx="1036">
                  <c:v>-31.449159999999999</c:v>
                </c:pt>
                <c:pt idx="1037">
                  <c:v>-21.811389999999999</c:v>
                </c:pt>
                <c:pt idx="1038">
                  <c:v>-18.703119999999998</c:v>
                </c:pt>
                <c:pt idx="1039">
                  <c:v>-9.0854710000000001</c:v>
                </c:pt>
                <c:pt idx="1040">
                  <c:v>3.3369749999999998</c:v>
                </c:pt>
                <c:pt idx="1041">
                  <c:v>-3.6152039999999999</c:v>
                </c:pt>
                <c:pt idx="1042">
                  <c:v>12.810230000000001</c:v>
                </c:pt>
                <c:pt idx="1043">
                  <c:v>11.25713</c:v>
                </c:pt>
                <c:pt idx="1044">
                  <c:v>4.7534099999999997</c:v>
                </c:pt>
                <c:pt idx="1045">
                  <c:v>5.3629889999999998</c:v>
                </c:pt>
                <c:pt idx="1046">
                  <c:v>12.215310000000001</c:v>
                </c:pt>
                <c:pt idx="1047">
                  <c:v>19.747720000000001</c:v>
                </c:pt>
                <c:pt idx="1048">
                  <c:v>25.20468</c:v>
                </c:pt>
                <c:pt idx="1049">
                  <c:v>29.213950000000001</c:v>
                </c:pt>
                <c:pt idx="1050">
                  <c:v>39.887320000000003</c:v>
                </c:pt>
                <c:pt idx="1051">
                  <c:v>46.608710000000002</c:v>
                </c:pt>
                <c:pt idx="1052">
                  <c:v>46.579279999999997</c:v>
                </c:pt>
                <c:pt idx="1053">
                  <c:v>44.937950000000001</c:v>
                </c:pt>
                <c:pt idx="1054">
                  <c:v>30.036740000000002</c:v>
                </c:pt>
                <c:pt idx="1055">
                  <c:v>40.421860000000002</c:v>
                </c:pt>
                <c:pt idx="1056">
                  <c:v>34.220779999999998</c:v>
                </c:pt>
                <c:pt idx="1057">
                  <c:v>19.773489999999999</c:v>
                </c:pt>
                <c:pt idx="1058">
                  <c:v>18.423220000000001</c:v>
                </c:pt>
                <c:pt idx="1059">
                  <c:v>13.95069</c:v>
                </c:pt>
                <c:pt idx="1060">
                  <c:v>17.48058</c:v>
                </c:pt>
                <c:pt idx="1061">
                  <c:v>4.6196700000000002</c:v>
                </c:pt>
                <c:pt idx="1062">
                  <c:v>-5.4169780000000003</c:v>
                </c:pt>
                <c:pt idx="1063">
                  <c:v>-11.223520000000001</c:v>
                </c:pt>
                <c:pt idx="1064">
                  <c:v>-3.8350070000000001</c:v>
                </c:pt>
                <c:pt idx="1065">
                  <c:v>1.8152619999999999</c:v>
                </c:pt>
                <c:pt idx="1066">
                  <c:v>2.0622050000000001</c:v>
                </c:pt>
                <c:pt idx="1067">
                  <c:v>-3.1953339999999999</c:v>
                </c:pt>
                <c:pt idx="1068">
                  <c:v>6.761158</c:v>
                </c:pt>
                <c:pt idx="1069">
                  <c:v>12.308579999999999</c:v>
                </c:pt>
                <c:pt idx="1070">
                  <c:v>25.50975</c:v>
                </c:pt>
                <c:pt idx="1071">
                  <c:v>31.884969999999999</c:v>
                </c:pt>
                <c:pt idx="1072">
                  <c:v>33.396850000000001</c:v>
                </c:pt>
                <c:pt idx="1073">
                  <c:v>36.417310000000001</c:v>
                </c:pt>
                <c:pt idx="1074">
                  <c:v>43.518180000000001</c:v>
                </c:pt>
                <c:pt idx="1075">
                  <c:v>47.235770000000002</c:v>
                </c:pt>
                <c:pt idx="1076">
                  <c:v>50.416029999999999</c:v>
                </c:pt>
                <c:pt idx="1077">
                  <c:v>49.064059999999998</c:v>
                </c:pt>
                <c:pt idx="1078">
                  <c:v>34.604489999999998</c:v>
                </c:pt>
                <c:pt idx="1079">
                  <c:v>24.045310000000001</c:v>
                </c:pt>
                <c:pt idx="1080">
                  <c:v>10.59029</c:v>
                </c:pt>
                <c:pt idx="1081">
                  <c:v>3.2425959999999998</c:v>
                </c:pt>
                <c:pt idx="1082">
                  <c:v>9.9740789999999997</c:v>
                </c:pt>
                <c:pt idx="1083">
                  <c:v>4.9928109999999997</c:v>
                </c:pt>
                <c:pt idx="1084">
                  <c:v>-8.2343379999999993</c:v>
                </c:pt>
                <c:pt idx="1085">
                  <c:v>8.6390379999999993</c:v>
                </c:pt>
                <c:pt idx="1086">
                  <c:v>14.462870000000001</c:v>
                </c:pt>
                <c:pt idx="1087">
                  <c:v>27.39573</c:v>
                </c:pt>
                <c:pt idx="1088">
                  <c:v>29.660630000000001</c:v>
                </c:pt>
                <c:pt idx="1089">
                  <c:v>27.857199999999999</c:v>
                </c:pt>
                <c:pt idx="1090">
                  <c:v>30.716750000000001</c:v>
                </c:pt>
                <c:pt idx="1091">
                  <c:v>40.079149999999998</c:v>
                </c:pt>
                <c:pt idx="1092">
                  <c:v>38.537990000000001</c:v>
                </c:pt>
                <c:pt idx="1093">
                  <c:v>33.715679999999999</c:v>
                </c:pt>
                <c:pt idx="1094">
                  <c:v>35.762129999999999</c:v>
                </c:pt>
                <c:pt idx="1095">
                  <c:v>52.303600000000003</c:v>
                </c:pt>
                <c:pt idx="1096">
                  <c:v>38.488799999999998</c:v>
                </c:pt>
                <c:pt idx="1097">
                  <c:v>36.631309999999999</c:v>
                </c:pt>
                <c:pt idx="1098">
                  <c:v>33.320790000000002</c:v>
                </c:pt>
                <c:pt idx="1099">
                  <c:v>27.33633</c:v>
                </c:pt>
                <c:pt idx="1100">
                  <c:v>39.86018</c:v>
                </c:pt>
                <c:pt idx="1101">
                  <c:v>37.755389999999998</c:v>
                </c:pt>
                <c:pt idx="1102">
                  <c:v>15.638909999999999</c:v>
                </c:pt>
                <c:pt idx="1103">
                  <c:v>21.780750000000001</c:v>
                </c:pt>
                <c:pt idx="1104">
                  <c:v>19.35521</c:v>
                </c:pt>
                <c:pt idx="1105">
                  <c:v>21.228249999999999</c:v>
                </c:pt>
                <c:pt idx="1106">
                  <c:v>23.857389999999999</c:v>
                </c:pt>
                <c:pt idx="1107">
                  <c:v>14.00506</c:v>
                </c:pt>
                <c:pt idx="1108">
                  <c:v>16.31307</c:v>
                </c:pt>
                <c:pt idx="1109">
                  <c:v>22.150169999999999</c:v>
                </c:pt>
                <c:pt idx="1110">
                  <c:v>21.889579999999999</c:v>
                </c:pt>
                <c:pt idx="1111">
                  <c:v>33.426160000000003</c:v>
                </c:pt>
                <c:pt idx="1112">
                  <c:v>42.813929999999999</c:v>
                </c:pt>
                <c:pt idx="1113">
                  <c:v>45.255589999999998</c:v>
                </c:pt>
                <c:pt idx="1114">
                  <c:v>48.538359999999997</c:v>
                </c:pt>
                <c:pt idx="1115">
                  <c:v>37.809959999999997</c:v>
                </c:pt>
                <c:pt idx="1116">
                  <c:v>32.394170000000003</c:v>
                </c:pt>
                <c:pt idx="1117">
                  <c:v>24.5685</c:v>
                </c:pt>
                <c:pt idx="1118">
                  <c:v>15.96515</c:v>
                </c:pt>
                <c:pt idx="1119">
                  <c:v>5.7061330000000003</c:v>
                </c:pt>
                <c:pt idx="1120">
                  <c:v>6.0971739999999999</c:v>
                </c:pt>
                <c:pt idx="1121">
                  <c:v>1.2171339999999999</c:v>
                </c:pt>
                <c:pt idx="1122">
                  <c:v>10.85717</c:v>
                </c:pt>
                <c:pt idx="1123">
                  <c:v>13.35397</c:v>
                </c:pt>
                <c:pt idx="1124">
                  <c:v>25.537279999999999</c:v>
                </c:pt>
                <c:pt idx="1125">
                  <c:v>20.84713</c:v>
                </c:pt>
                <c:pt idx="1126">
                  <c:v>24.390519999999999</c:v>
                </c:pt>
                <c:pt idx="1127">
                  <c:v>22.880009999999999</c:v>
                </c:pt>
                <c:pt idx="1128">
                  <c:v>25.915209999999998</c:v>
                </c:pt>
                <c:pt idx="1129">
                  <c:v>27.93487</c:v>
                </c:pt>
                <c:pt idx="1130">
                  <c:v>24.47917</c:v>
                </c:pt>
                <c:pt idx="1131">
                  <c:v>16.447150000000001</c:v>
                </c:pt>
                <c:pt idx="1132">
                  <c:v>21.834520000000001</c:v>
                </c:pt>
                <c:pt idx="1133">
                  <c:v>15.619719999999999</c:v>
                </c:pt>
                <c:pt idx="1134">
                  <c:v>11.81359</c:v>
                </c:pt>
                <c:pt idx="1135">
                  <c:v>3.2769499999999998</c:v>
                </c:pt>
                <c:pt idx="1136">
                  <c:v>-3.3170739999999999</c:v>
                </c:pt>
                <c:pt idx="1137">
                  <c:v>6.7035869999999997</c:v>
                </c:pt>
                <c:pt idx="1138">
                  <c:v>8.1266160000000003</c:v>
                </c:pt>
                <c:pt idx="1139">
                  <c:v>5.600276</c:v>
                </c:pt>
                <c:pt idx="1140">
                  <c:v>8.4458090000000006</c:v>
                </c:pt>
                <c:pt idx="1141">
                  <c:v>11.04678</c:v>
                </c:pt>
                <c:pt idx="1142">
                  <c:v>22.91076</c:v>
                </c:pt>
                <c:pt idx="1143">
                  <c:v>27.5154</c:v>
                </c:pt>
                <c:pt idx="1144">
                  <c:v>29.649470000000001</c:v>
                </c:pt>
                <c:pt idx="1145">
                  <c:v>31.94481</c:v>
                </c:pt>
                <c:pt idx="1146">
                  <c:v>27.646570000000001</c:v>
                </c:pt>
                <c:pt idx="1147">
                  <c:v>40.914459999999998</c:v>
                </c:pt>
                <c:pt idx="1148">
                  <c:v>42.032760000000003</c:v>
                </c:pt>
                <c:pt idx="1149">
                  <c:v>42.989249999999998</c:v>
                </c:pt>
                <c:pt idx="1150">
                  <c:v>30.76642</c:v>
                </c:pt>
                <c:pt idx="1151">
                  <c:v>24.28886</c:v>
                </c:pt>
                <c:pt idx="1152">
                  <c:v>26.206250000000001</c:v>
                </c:pt>
                <c:pt idx="1153">
                  <c:v>40.225540000000002</c:v>
                </c:pt>
                <c:pt idx="1154">
                  <c:v>30.749510000000001</c:v>
                </c:pt>
                <c:pt idx="1155">
                  <c:v>23.19679</c:v>
                </c:pt>
                <c:pt idx="1156">
                  <c:v>25.451640000000001</c:v>
                </c:pt>
                <c:pt idx="1157">
                  <c:v>34.942889999999998</c:v>
                </c:pt>
                <c:pt idx="1158">
                  <c:v>43.195450000000001</c:v>
                </c:pt>
                <c:pt idx="1159">
                  <c:v>32.886099999999999</c:v>
                </c:pt>
                <c:pt idx="1160">
                  <c:v>22.00281</c:v>
                </c:pt>
                <c:pt idx="1161">
                  <c:v>18.41452</c:v>
                </c:pt>
                <c:pt idx="1162">
                  <c:v>25.66131</c:v>
                </c:pt>
                <c:pt idx="1163">
                  <c:v>14.098380000000001</c:v>
                </c:pt>
                <c:pt idx="1164">
                  <c:v>25.708110000000001</c:v>
                </c:pt>
                <c:pt idx="1165">
                  <c:v>18.820979999999999</c:v>
                </c:pt>
                <c:pt idx="1166">
                  <c:v>19.575240000000001</c:v>
                </c:pt>
                <c:pt idx="1167">
                  <c:v>25.109269999999999</c:v>
                </c:pt>
                <c:pt idx="1168">
                  <c:v>27.012049999999999</c:v>
                </c:pt>
                <c:pt idx="1169">
                  <c:v>31.650490000000001</c:v>
                </c:pt>
                <c:pt idx="1170">
                  <c:v>46.382980000000003</c:v>
                </c:pt>
                <c:pt idx="1171">
                  <c:v>41.151240000000001</c:v>
                </c:pt>
                <c:pt idx="1172">
                  <c:v>35.473559999999999</c:v>
                </c:pt>
                <c:pt idx="1173">
                  <c:v>42.078719999999997</c:v>
                </c:pt>
                <c:pt idx="1174">
                  <c:v>39.361809999999998</c:v>
                </c:pt>
                <c:pt idx="1175">
                  <c:v>33.510060000000003</c:v>
                </c:pt>
                <c:pt idx="1176">
                  <c:v>19.274249999999999</c:v>
                </c:pt>
                <c:pt idx="1177">
                  <c:v>7.4309120000000002</c:v>
                </c:pt>
                <c:pt idx="1178">
                  <c:v>5.3518420000000004</c:v>
                </c:pt>
                <c:pt idx="1179">
                  <c:v>21.37715</c:v>
                </c:pt>
                <c:pt idx="1180">
                  <c:v>24.675820000000002</c:v>
                </c:pt>
                <c:pt idx="1181">
                  <c:v>35.101590000000002</c:v>
                </c:pt>
                <c:pt idx="1182">
                  <c:v>34.012450000000001</c:v>
                </c:pt>
                <c:pt idx="1183">
                  <c:v>34.941020000000002</c:v>
                </c:pt>
                <c:pt idx="1184">
                  <c:v>36.80048</c:v>
                </c:pt>
                <c:pt idx="1185">
                  <c:v>39.767090000000003</c:v>
                </c:pt>
                <c:pt idx="1186">
                  <c:v>36.787019999999998</c:v>
                </c:pt>
                <c:pt idx="1187">
                  <c:v>45.360250000000001</c:v>
                </c:pt>
                <c:pt idx="1188">
                  <c:v>37.56427</c:v>
                </c:pt>
                <c:pt idx="1189">
                  <c:v>35.112720000000003</c:v>
                </c:pt>
                <c:pt idx="1190">
                  <c:v>31.150510000000001</c:v>
                </c:pt>
                <c:pt idx="1191">
                  <c:v>32.632300000000001</c:v>
                </c:pt>
                <c:pt idx="1192">
                  <c:v>27.153230000000001</c:v>
                </c:pt>
                <c:pt idx="1193">
                  <c:v>24.347829999999998</c:v>
                </c:pt>
                <c:pt idx="1194">
                  <c:v>17.28434</c:v>
                </c:pt>
                <c:pt idx="1195">
                  <c:v>26.354379999999999</c:v>
                </c:pt>
                <c:pt idx="1196">
                  <c:v>28.660990000000002</c:v>
                </c:pt>
                <c:pt idx="1197">
                  <c:v>32.086170000000003</c:v>
                </c:pt>
                <c:pt idx="1198">
                  <c:v>34.830590000000001</c:v>
                </c:pt>
                <c:pt idx="1199">
                  <c:v>43.360169999999997</c:v>
                </c:pt>
                <c:pt idx="1200">
                  <c:v>40.758339999999997</c:v>
                </c:pt>
                <c:pt idx="1201">
                  <c:v>41.355499999999999</c:v>
                </c:pt>
                <c:pt idx="1202">
                  <c:v>23.833349999999999</c:v>
                </c:pt>
                <c:pt idx="1203">
                  <c:v>36.050600000000003</c:v>
                </c:pt>
                <c:pt idx="1204">
                  <c:v>48.599609999999998</c:v>
                </c:pt>
                <c:pt idx="1205">
                  <c:v>43.19641</c:v>
                </c:pt>
                <c:pt idx="1206">
                  <c:v>40.694969999999998</c:v>
                </c:pt>
                <c:pt idx="1207">
                  <c:v>28.370920000000002</c:v>
                </c:pt>
                <c:pt idx="1208">
                  <c:v>25.420750000000002</c:v>
                </c:pt>
                <c:pt idx="1209">
                  <c:v>37.128970000000002</c:v>
                </c:pt>
                <c:pt idx="1210">
                  <c:v>34.090110000000003</c:v>
                </c:pt>
                <c:pt idx="1211">
                  <c:v>27.013780000000001</c:v>
                </c:pt>
                <c:pt idx="1212">
                  <c:v>35.905720000000002</c:v>
                </c:pt>
                <c:pt idx="1213">
                  <c:v>33.40793</c:v>
                </c:pt>
                <c:pt idx="1214">
                  <c:v>40.025039999999997</c:v>
                </c:pt>
                <c:pt idx="1215">
                  <c:v>43.249070000000003</c:v>
                </c:pt>
                <c:pt idx="1216">
                  <c:v>37.451099999999997</c:v>
                </c:pt>
                <c:pt idx="1217">
                  <c:v>34.152230000000003</c:v>
                </c:pt>
                <c:pt idx="1218">
                  <c:v>38.509639999999997</c:v>
                </c:pt>
                <c:pt idx="1219">
                  <c:v>31.577919999999999</c:v>
                </c:pt>
                <c:pt idx="1220">
                  <c:v>27.902370000000001</c:v>
                </c:pt>
                <c:pt idx="1221">
                  <c:v>28.062059999999999</c:v>
                </c:pt>
                <c:pt idx="1222">
                  <c:v>20.62623</c:v>
                </c:pt>
                <c:pt idx="1223">
                  <c:v>20.36393</c:v>
                </c:pt>
                <c:pt idx="1224">
                  <c:v>28.574539999999999</c:v>
                </c:pt>
                <c:pt idx="1225">
                  <c:v>27.936530000000001</c:v>
                </c:pt>
                <c:pt idx="1226">
                  <c:v>25.39594</c:v>
                </c:pt>
                <c:pt idx="1227">
                  <c:v>18.16516</c:v>
                </c:pt>
                <c:pt idx="1228">
                  <c:v>31.358689999999999</c:v>
                </c:pt>
                <c:pt idx="1229">
                  <c:v>37.023589999999999</c:v>
                </c:pt>
                <c:pt idx="1230">
                  <c:v>29.60472</c:v>
                </c:pt>
                <c:pt idx="1231">
                  <c:v>24.32949</c:v>
                </c:pt>
                <c:pt idx="1232">
                  <c:v>17.85155</c:v>
                </c:pt>
                <c:pt idx="1233">
                  <c:v>23.603390000000001</c:v>
                </c:pt>
                <c:pt idx="1234">
                  <c:v>38.769860000000001</c:v>
                </c:pt>
                <c:pt idx="1235">
                  <c:v>25.48922</c:v>
                </c:pt>
                <c:pt idx="1236">
                  <c:v>20.66628</c:v>
                </c:pt>
                <c:pt idx="1237">
                  <c:v>29.625399999999999</c:v>
                </c:pt>
                <c:pt idx="1238">
                  <c:v>24.309080000000002</c:v>
                </c:pt>
                <c:pt idx="1239">
                  <c:v>32.676360000000003</c:v>
                </c:pt>
                <c:pt idx="1240">
                  <c:v>40.613059999999997</c:v>
                </c:pt>
                <c:pt idx="1241">
                  <c:v>33.403660000000002</c:v>
                </c:pt>
                <c:pt idx="1242">
                  <c:v>42.643909999999998</c:v>
                </c:pt>
                <c:pt idx="1243">
                  <c:v>50.767029999999998</c:v>
                </c:pt>
                <c:pt idx="1244">
                  <c:v>46.003219999999999</c:v>
                </c:pt>
                <c:pt idx="1245">
                  <c:v>43.796460000000003</c:v>
                </c:pt>
                <c:pt idx="1246">
                  <c:v>41.370570000000001</c:v>
                </c:pt>
                <c:pt idx="1247">
                  <c:v>31.459050000000001</c:v>
                </c:pt>
                <c:pt idx="1248">
                  <c:v>25.882680000000001</c:v>
                </c:pt>
                <c:pt idx="1249">
                  <c:v>19.662759999999999</c:v>
                </c:pt>
                <c:pt idx="1250">
                  <c:v>8.7666269999999997</c:v>
                </c:pt>
                <c:pt idx="1251">
                  <c:v>22.16621</c:v>
                </c:pt>
                <c:pt idx="1252">
                  <c:v>35.718559999999997</c:v>
                </c:pt>
                <c:pt idx="1253">
                  <c:v>27.10623</c:v>
                </c:pt>
                <c:pt idx="1254">
                  <c:v>25.696870000000001</c:v>
                </c:pt>
                <c:pt idx="1255">
                  <c:v>30.80874</c:v>
                </c:pt>
                <c:pt idx="1256">
                  <c:v>33.946620000000003</c:v>
                </c:pt>
                <c:pt idx="1257">
                  <c:v>48.097679999999997</c:v>
                </c:pt>
                <c:pt idx="1258">
                  <c:v>36.760590000000001</c:v>
                </c:pt>
                <c:pt idx="1259">
                  <c:v>30.775839999999999</c:v>
                </c:pt>
                <c:pt idx="1260">
                  <c:v>42.424950000000003</c:v>
                </c:pt>
                <c:pt idx="1261">
                  <c:v>54.184539999999998</c:v>
                </c:pt>
                <c:pt idx="1262">
                  <c:v>53.327419999999996</c:v>
                </c:pt>
                <c:pt idx="1263">
                  <c:v>43.598300000000002</c:v>
                </c:pt>
                <c:pt idx="1264">
                  <c:v>36.418100000000003</c:v>
                </c:pt>
                <c:pt idx="1265">
                  <c:v>43.057830000000003</c:v>
                </c:pt>
                <c:pt idx="1266">
                  <c:v>44.988549999999996</c:v>
                </c:pt>
                <c:pt idx="1267">
                  <c:v>35.589379999999998</c:v>
                </c:pt>
                <c:pt idx="1268">
                  <c:v>25.543479999999999</c:v>
                </c:pt>
                <c:pt idx="1269">
                  <c:v>26.531559999999999</c:v>
                </c:pt>
                <c:pt idx="1270">
                  <c:v>36.450690000000002</c:v>
                </c:pt>
                <c:pt idx="1271">
                  <c:v>41.772689999999997</c:v>
                </c:pt>
                <c:pt idx="1272">
                  <c:v>43.038890000000002</c:v>
                </c:pt>
                <c:pt idx="1273">
                  <c:v>45.773040000000002</c:v>
                </c:pt>
                <c:pt idx="1274">
                  <c:v>41.389589999999998</c:v>
                </c:pt>
                <c:pt idx="1275">
                  <c:v>35.4495</c:v>
                </c:pt>
                <c:pt idx="1276">
                  <c:v>30.78755</c:v>
                </c:pt>
                <c:pt idx="1277">
                  <c:v>32.7333</c:v>
                </c:pt>
                <c:pt idx="1278">
                  <c:v>24.73874</c:v>
                </c:pt>
                <c:pt idx="1279">
                  <c:v>17.006609999999998</c:v>
                </c:pt>
                <c:pt idx="1280">
                  <c:v>7.9245489999999998</c:v>
                </c:pt>
                <c:pt idx="1281">
                  <c:v>9.0706880000000005</c:v>
                </c:pt>
                <c:pt idx="1282">
                  <c:v>11.974600000000001</c:v>
                </c:pt>
                <c:pt idx="1283">
                  <c:v>10.65334</c:v>
                </c:pt>
                <c:pt idx="1284">
                  <c:v>15.18989</c:v>
                </c:pt>
                <c:pt idx="1285">
                  <c:v>14.434979999999999</c:v>
                </c:pt>
                <c:pt idx="1286">
                  <c:v>14.652509999999999</c:v>
                </c:pt>
                <c:pt idx="1287">
                  <c:v>3.549874</c:v>
                </c:pt>
                <c:pt idx="1288">
                  <c:v>2.5632190000000001</c:v>
                </c:pt>
                <c:pt idx="1289">
                  <c:v>12.239879999999999</c:v>
                </c:pt>
                <c:pt idx="1290">
                  <c:v>27.26268</c:v>
                </c:pt>
                <c:pt idx="1291">
                  <c:v>13.662520000000001</c:v>
                </c:pt>
                <c:pt idx="1292">
                  <c:v>18.456430000000001</c:v>
                </c:pt>
                <c:pt idx="1293">
                  <c:v>15.68309</c:v>
                </c:pt>
                <c:pt idx="1294">
                  <c:v>29.894189999999998</c:v>
                </c:pt>
                <c:pt idx="1295">
                  <c:v>42.586010000000002</c:v>
                </c:pt>
                <c:pt idx="1296">
                  <c:v>35.785800000000002</c:v>
                </c:pt>
                <c:pt idx="1297">
                  <c:v>27.268660000000001</c:v>
                </c:pt>
                <c:pt idx="1298">
                  <c:v>28.53199</c:v>
                </c:pt>
                <c:pt idx="1299">
                  <c:v>22.880649999999999</c:v>
                </c:pt>
                <c:pt idx="1300">
                  <c:v>21.733740000000001</c:v>
                </c:pt>
                <c:pt idx="1301">
                  <c:v>17.43488</c:v>
                </c:pt>
                <c:pt idx="1302">
                  <c:v>29.681059999999999</c:v>
                </c:pt>
                <c:pt idx="1303">
                  <c:v>37.50121</c:v>
                </c:pt>
                <c:pt idx="1304">
                  <c:v>32.839390000000002</c:v>
                </c:pt>
                <c:pt idx="1305">
                  <c:v>36.194119999999998</c:v>
                </c:pt>
                <c:pt idx="1306">
                  <c:v>28.240310000000001</c:v>
                </c:pt>
                <c:pt idx="1307">
                  <c:v>41.464230000000001</c:v>
                </c:pt>
                <c:pt idx="1308">
                  <c:v>44.892299999999999</c:v>
                </c:pt>
                <c:pt idx="1309">
                  <c:v>28.346070000000001</c:v>
                </c:pt>
                <c:pt idx="1310">
                  <c:v>22.356719999999999</c:v>
                </c:pt>
                <c:pt idx="1311">
                  <c:v>20.23742</c:v>
                </c:pt>
                <c:pt idx="1312">
                  <c:v>30.744019999999999</c:v>
                </c:pt>
                <c:pt idx="1313">
                  <c:v>37.579790000000003</c:v>
                </c:pt>
                <c:pt idx="1314">
                  <c:v>29.438980000000001</c:v>
                </c:pt>
                <c:pt idx="1315">
                  <c:v>35.569470000000003</c:v>
                </c:pt>
                <c:pt idx="1316">
                  <c:v>36.571120000000001</c:v>
                </c:pt>
                <c:pt idx="1317">
                  <c:v>40.144959999999998</c:v>
                </c:pt>
                <c:pt idx="1318">
                  <c:v>44.68918</c:v>
                </c:pt>
                <c:pt idx="1319">
                  <c:v>31.437809999999999</c:v>
                </c:pt>
                <c:pt idx="1320">
                  <c:v>41.709870000000002</c:v>
                </c:pt>
                <c:pt idx="1321">
                  <c:v>39.73433</c:v>
                </c:pt>
                <c:pt idx="1322">
                  <c:v>41.071759999999998</c:v>
                </c:pt>
                <c:pt idx="1323">
                  <c:v>45.330500000000001</c:v>
                </c:pt>
                <c:pt idx="1324">
                  <c:v>30.79214</c:v>
                </c:pt>
                <c:pt idx="1325">
                  <c:v>24.86872</c:v>
                </c:pt>
                <c:pt idx="1326">
                  <c:v>24.766950000000001</c:v>
                </c:pt>
                <c:pt idx="1327">
                  <c:v>14.494910000000001</c:v>
                </c:pt>
                <c:pt idx="1328">
                  <c:v>11.764620000000001</c:v>
                </c:pt>
                <c:pt idx="1329">
                  <c:v>11.15565</c:v>
                </c:pt>
                <c:pt idx="1330">
                  <c:v>-0.21784429999999999</c:v>
                </c:pt>
                <c:pt idx="1331">
                  <c:v>-3.932607</c:v>
                </c:pt>
                <c:pt idx="1332">
                  <c:v>-3.2211430000000001</c:v>
                </c:pt>
                <c:pt idx="1333">
                  <c:v>-12.11974</c:v>
                </c:pt>
                <c:pt idx="1334">
                  <c:v>-5.8583400000000001</c:v>
                </c:pt>
                <c:pt idx="1335">
                  <c:v>-6.6277239999999997</c:v>
                </c:pt>
                <c:pt idx="1336">
                  <c:v>-14.896100000000001</c:v>
                </c:pt>
                <c:pt idx="1337">
                  <c:v>-4.7294549999999997</c:v>
                </c:pt>
                <c:pt idx="1338">
                  <c:v>14.382059999999999</c:v>
                </c:pt>
                <c:pt idx="1339">
                  <c:v>12.95908</c:v>
                </c:pt>
                <c:pt idx="1340">
                  <c:v>27.043769999999999</c:v>
                </c:pt>
                <c:pt idx="1341">
                  <c:v>23.35275</c:v>
                </c:pt>
                <c:pt idx="1342">
                  <c:v>27.796659999999999</c:v>
                </c:pt>
                <c:pt idx="1343">
                  <c:v>31.96576</c:v>
                </c:pt>
                <c:pt idx="1344">
                  <c:v>30.135370000000002</c:v>
                </c:pt>
                <c:pt idx="1345">
                  <c:v>10.96543</c:v>
                </c:pt>
                <c:pt idx="1346">
                  <c:v>18.254149999999999</c:v>
                </c:pt>
                <c:pt idx="1347">
                  <c:v>18.819379999999999</c:v>
                </c:pt>
                <c:pt idx="1348">
                  <c:v>19.793589999999998</c:v>
                </c:pt>
                <c:pt idx="1349">
                  <c:v>14.550689999999999</c:v>
                </c:pt>
                <c:pt idx="1350">
                  <c:v>9.2342110000000002</c:v>
                </c:pt>
                <c:pt idx="1351">
                  <c:v>12.213369999999999</c:v>
                </c:pt>
                <c:pt idx="1352">
                  <c:v>25.48395</c:v>
                </c:pt>
                <c:pt idx="1353">
                  <c:v>26.486270000000001</c:v>
                </c:pt>
                <c:pt idx="1354">
                  <c:v>27.707609999999999</c:v>
                </c:pt>
                <c:pt idx="1355">
                  <c:v>32.778489999999998</c:v>
                </c:pt>
                <c:pt idx="1356">
                  <c:v>42.002940000000002</c:v>
                </c:pt>
                <c:pt idx="1357">
                  <c:v>49.35575</c:v>
                </c:pt>
                <c:pt idx="1358">
                  <c:v>49.29766</c:v>
                </c:pt>
                <c:pt idx="1359">
                  <c:v>51.475940000000001</c:v>
                </c:pt>
                <c:pt idx="1360">
                  <c:v>57.330590000000001</c:v>
                </c:pt>
                <c:pt idx="1361">
                  <c:v>60.715260000000001</c:v>
                </c:pt>
                <c:pt idx="1362">
                  <c:v>51.359189999999998</c:v>
                </c:pt>
                <c:pt idx="1363">
                  <c:v>57.24521</c:v>
                </c:pt>
                <c:pt idx="1364">
                  <c:v>48.338729999999998</c:v>
                </c:pt>
                <c:pt idx="1365">
                  <c:v>40.27543</c:v>
                </c:pt>
                <c:pt idx="1366">
                  <c:v>34.843299999999999</c:v>
                </c:pt>
                <c:pt idx="1367">
                  <c:v>25.72071</c:v>
                </c:pt>
                <c:pt idx="1368">
                  <c:v>18.675689999999999</c:v>
                </c:pt>
                <c:pt idx="1369">
                  <c:v>10.143269999999999</c:v>
                </c:pt>
                <c:pt idx="1370">
                  <c:v>0.60899110000000001</c:v>
                </c:pt>
                <c:pt idx="1371">
                  <c:v>-0.58215589999999995</c:v>
                </c:pt>
                <c:pt idx="1372">
                  <c:v>4.2841610000000001</c:v>
                </c:pt>
                <c:pt idx="1373">
                  <c:v>-3.9912079999999999</c:v>
                </c:pt>
                <c:pt idx="1374">
                  <c:v>-8.8685089999999995</c:v>
                </c:pt>
                <c:pt idx="1375">
                  <c:v>-18.771070000000002</c:v>
                </c:pt>
                <c:pt idx="1376">
                  <c:v>-1.3185629999999999</c:v>
                </c:pt>
                <c:pt idx="1377" formatCode="0.00E+00">
                  <c:v>-6.7971740000000003E-2</c:v>
                </c:pt>
                <c:pt idx="1378">
                  <c:v>6.366924</c:v>
                </c:pt>
                <c:pt idx="1379">
                  <c:v>7.034891</c:v>
                </c:pt>
                <c:pt idx="1380">
                  <c:v>22.211980000000001</c:v>
                </c:pt>
                <c:pt idx="1381">
                  <c:v>25.187339999999999</c:v>
                </c:pt>
                <c:pt idx="1382">
                  <c:v>36.47016</c:v>
                </c:pt>
                <c:pt idx="1383">
                  <c:v>35.334690000000002</c:v>
                </c:pt>
                <c:pt idx="1384">
                  <c:v>43.183819999999997</c:v>
                </c:pt>
                <c:pt idx="1385">
                  <c:v>50.752980000000001</c:v>
                </c:pt>
                <c:pt idx="1386">
                  <c:v>53.601100000000002</c:v>
                </c:pt>
                <c:pt idx="1387">
                  <c:v>59.9833</c:v>
                </c:pt>
                <c:pt idx="1388">
                  <c:v>59.387970000000003</c:v>
                </c:pt>
                <c:pt idx="1389">
                  <c:v>63.761850000000003</c:v>
                </c:pt>
                <c:pt idx="1390">
                  <c:v>51.592649999999999</c:v>
                </c:pt>
                <c:pt idx="1391">
                  <c:v>45.603319999999997</c:v>
                </c:pt>
                <c:pt idx="1392">
                  <c:v>41.666139999999999</c:v>
                </c:pt>
                <c:pt idx="1393">
                  <c:v>35.956000000000003</c:v>
                </c:pt>
                <c:pt idx="1394">
                  <c:v>25.591069999999998</c:v>
                </c:pt>
                <c:pt idx="1395">
                  <c:v>32.895789999999998</c:v>
                </c:pt>
                <c:pt idx="1396">
                  <c:v>29.61186</c:v>
                </c:pt>
                <c:pt idx="1397">
                  <c:v>39.326430000000002</c:v>
                </c:pt>
                <c:pt idx="1398">
                  <c:v>42.014099999999999</c:v>
                </c:pt>
                <c:pt idx="1399">
                  <c:v>39.034320000000001</c:v>
                </c:pt>
                <c:pt idx="1400">
                  <c:v>42.085369999999998</c:v>
                </c:pt>
                <c:pt idx="1401">
                  <c:v>45.864409999999999</c:v>
                </c:pt>
                <c:pt idx="1402">
                  <c:v>52.100479999999997</c:v>
                </c:pt>
                <c:pt idx="1403">
                  <c:v>48.946289999999998</c:v>
                </c:pt>
                <c:pt idx="1404">
                  <c:v>48.335560000000001</c:v>
                </c:pt>
                <c:pt idx="1405">
                  <c:v>42.522550000000003</c:v>
                </c:pt>
                <c:pt idx="1406">
                  <c:v>40.126040000000003</c:v>
                </c:pt>
                <c:pt idx="1407">
                  <c:v>43.586500000000001</c:v>
                </c:pt>
                <c:pt idx="1408">
                  <c:v>30.57264</c:v>
                </c:pt>
                <c:pt idx="1409">
                  <c:v>18.919329999999999</c:v>
                </c:pt>
                <c:pt idx="1410">
                  <c:v>21.244520000000001</c:v>
                </c:pt>
                <c:pt idx="1411">
                  <c:v>20.549009999999999</c:v>
                </c:pt>
                <c:pt idx="1412">
                  <c:v>29.09581</c:v>
                </c:pt>
                <c:pt idx="1413">
                  <c:v>23.331410000000002</c:v>
                </c:pt>
                <c:pt idx="1414">
                  <c:v>14.62678</c:v>
                </c:pt>
                <c:pt idx="1415">
                  <c:v>20.89799</c:v>
                </c:pt>
                <c:pt idx="1416">
                  <c:v>31.751270000000002</c:v>
                </c:pt>
                <c:pt idx="1417">
                  <c:v>37.346150000000002</c:v>
                </c:pt>
                <c:pt idx="1418">
                  <c:v>48.364069999999998</c:v>
                </c:pt>
                <c:pt idx="1419">
                  <c:v>40.834650000000003</c:v>
                </c:pt>
                <c:pt idx="1420">
                  <c:v>55.812379999999997</c:v>
                </c:pt>
                <c:pt idx="1421">
                  <c:v>54.534579999999998</c:v>
                </c:pt>
                <c:pt idx="1422">
                  <c:v>50.149619999999999</c:v>
                </c:pt>
                <c:pt idx="1423">
                  <c:v>40.458069999999999</c:v>
                </c:pt>
                <c:pt idx="1424">
                  <c:v>31.46369</c:v>
                </c:pt>
                <c:pt idx="1425">
                  <c:v>21.040700000000001</c:v>
                </c:pt>
                <c:pt idx="1426">
                  <c:v>12.29993</c:v>
                </c:pt>
                <c:pt idx="1427">
                  <c:v>7.2849130000000004</c:v>
                </c:pt>
                <c:pt idx="1428">
                  <c:v>14.57732</c:v>
                </c:pt>
                <c:pt idx="1429">
                  <c:v>17.37988</c:v>
                </c:pt>
                <c:pt idx="1430">
                  <c:v>13.43031</c:v>
                </c:pt>
                <c:pt idx="1431">
                  <c:v>14.984669999999999</c:v>
                </c:pt>
                <c:pt idx="1432">
                  <c:v>26.789079999999998</c:v>
                </c:pt>
                <c:pt idx="1433">
                  <c:v>34.121279999999999</c:v>
                </c:pt>
                <c:pt idx="1434">
                  <c:v>37.057690000000001</c:v>
                </c:pt>
                <c:pt idx="1435">
                  <c:v>24.36618</c:v>
                </c:pt>
                <c:pt idx="1436">
                  <c:v>33.154380000000003</c:v>
                </c:pt>
                <c:pt idx="1437">
                  <c:v>38.222090000000001</c:v>
                </c:pt>
                <c:pt idx="1438">
                  <c:v>32.717790000000001</c:v>
                </c:pt>
                <c:pt idx="1439">
                  <c:v>21.639620000000001</c:v>
                </c:pt>
                <c:pt idx="1440">
                  <c:v>19.896719999999998</c:v>
                </c:pt>
                <c:pt idx="1441">
                  <c:v>17.775259999999999</c:v>
                </c:pt>
                <c:pt idx="1442">
                  <c:v>36.542119999999997</c:v>
                </c:pt>
                <c:pt idx="1443">
                  <c:v>38.157089999999997</c:v>
                </c:pt>
                <c:pt idx="1444">
                  <c:v>49.76932</c:v>
                </c:pt>
                <c:pt idx="1445">
                  <c:v>56.943829999999998</c:v>
                </c:pt>
                <c:pt idx="1446">
                  <c:v>59.836489999999998</c:v>
                </c:pt>
                <c:pt idx="1447">
                  <c:v>62.030079999999998</c:v>
                </c:pt>
                <c:pt idx="1448">
                  <c:v>62.540390000000002</c:v>
                </c:pt>
                <c:pt idx="1449">
                  <c:v>55.766680000000001</c:v>
                </c:pt>
                <c:pt idx="1450">
                  <c:v>48.645919999999997</c:v>
                </c:pt>
                <c:pt idx="1451">
                  <c:v>45.780450000000002</c:v>
                </c:pt>
                <c:pt idx="1452">
                  <c:v>47.814819999999997</c:v>
                </c:pt>
                <c:pt idx="1453">
                  <c:v>44.835639999999998</c:v>
                </c:pt>
                <c:pt idx="1454">
                  <c:v>43.179360000000003</c:v>
                </c:pt>
                <c:pt idx="1455">
                  <c:v>36.189500000000002</c:v>
                </c:pt>
                <c:pt idx="1456">
                  <c:v>36.932279999999999</c:v>
                </c:pt>
                <c:pt idx="1457">
                  <c:v>47.621200000000002</c:v>
                </c:pt>
                <c:pt idx="1458">
                  <c:v>37.422150000000002</c:v>
                </c:pt>
                <c:pt idx="1459">
                  <c:v>32.454039999999999</c:v>
                </c:pt>
                <c:pt idx="1460">
                  <c:v>32.206020000000002</c:v>
                </c:pt>
                <c:pt idx="1461">
                  <c:v>36.476170000000003</c:v>
                </c:pt>
                <c:pt idx="1462">
                  <c:v>44.293080000000003</c:v>
                </c:pt>
                <c:pt idx="1463">
                  <c:v>38.00168</c:v>
                </c:pt>
                <c:pt idx="1464">
                  <c:v>22.418589999999998</c:v>
                </c:pt>
                <c:pt idx="1465">
                  <c:v>27.95345</c:v>
                </c:pt>
                <c:pt idx="1466">
                  <c:v>31.309470000000001</c:v>
                </c:pt>
                <c:pt idx="1467">
                  <c:v>27.228590000000001</c:v>
                </c:pt>
                <c:pt idx="1468">
                  <c:v>36.215200000000003</c:v>
                </c:pt>
                <c:pt idx="1469">
                  <c:v>30.865970000000001</c:v>
                </c:pt>
                <c:pt idx="1470">
                  <c:v>31.46125</c:v>
                </c:pt>
                <c:pt idx="1471">
                  <c:v>31.708030000000001</c:v>
                </c:pt>
                <c:pt idx="1472">
                  <c:v>34.033259999999999</c:v>
                </c:pt>
                <c:pt idx="1473">
                  <c:v>29.55857</c:v>
                </c:pt>
                <c:pt idx="1474">
                  <c:v>31.127130000000001</c:v>
                </c:pt>
                <c:pt idx="1475">
                  <c:v>24.612210000000001</c:v>
                </c:pt>
                <c:pt idx="1476">
                  <c:v>27.09873</c:v>
                </c:pt>
                <c:pt idx="1477">
                  <c:v>28.783329999999999</c:v>
                </c:pt>
                <c:pt idx="1478">
                  <c:v>43.080979999999997</c:v>
                </c:pt>
                <c:pt idx="1479">
                  <c:v>35.27901</c:v>
                </c:pt>
                <c:pt idx="1480">
                  <c:v>40.610149999999997</c:v>
                </c:pt>
                <c:pt idx="1481">
                  <c:v>42.87567</c:v>
                </c:pt>
                <c:pt idx="1482">
                  <c:v>42.554499999999997</c:v>
                </c:pt>
                <c:pt idx="1483">
                  <c:v>39.633459999999999</c:v>
                </c:pt>
                <c:pt idx="1484">
                  <c:v>47.292140000000003</c:v>
                </c:pt>
                <c:pt idx="1485">
                  <c:v>30.759039999999999</c:v>
                </c:pt>
                <c:pt idx="1486">
                  <c:v>36.932510000000001</c:v>
                </c:pt>
                <c:pt idx="1487">
                  <c:v>29.670030000000001</c:v>
                </c:pt>
                <c:pt idx="1488">
                  <c:v>27.114070000000002</c:v>
                </c:pt>
                <c:pt idx="1489">
                  <c:v>24.761510000000001</c:v>
                </c:pt>
                <c:pt idx="1490">
                  <c:v>21.421119999999998</c:v>
                </c:pt>
                <c:pt idx="1491">
                  <c:v>15.041079999999999</c:v>
                </c:pt>
                <c:pt idx="1492">
                  <c:v>24.496320000000001</c:v>
                </c:pt>
                <c:pt idx="1493">
                  <c:v>23.653639999999999</c:v>
                </c:pt>
                <c:pt idx="1494">
                  <c:v>31.36561</c:v>
                </c:pt>
                <c:pt idx="1495">
                  <c:v>29.085540000000002</c:v>
                </c:pt>
                <c:pt idx="1496">
                  <c:v>20.008389999999999</c:v>
                </c:pt>
                <c:pt idx="1497">
                  <c:v>20.124569999999999</c:v>
                </c:pt>
                <c:pt idx="1498">
                  <c:v>23.97531</c:v>
                </c:pt>
                <c:pt idx="1499">
                  <c:v>32.201360000000001</c:v>
                </c:pt>
                <c:pt idx="1500">
                  <c:v>30.705110000000001</c:v>
                </c:pt>
                <c:pt idx="1501">
                  <c:v>18.73958</c:v>
                </c:pt>
                <c:pt idx="1502">
                  <c:v>22.036290000000001</c:v>
                </c:pt>
                <c:pt idx="1503">
                  <c:v>32.391269999999999</c:v>
                </c:pt>
                <c:pt idx="1504">
                  <c:v>32.086300000000001</c:v>
                </c:pt>
                <c:pt idx="1505">
                  <c:v>21.076309999999999</c:v>
                </c:pt>
                <c:pt idx="1506">
                  <c:v>15.493650000000001</c:v>
                </c:pt>
                <c:pt idx="1507">
                  <c:v>18.065750000000001</c:v>
                </c:pt>
                <c:pt idx="1508">
                  <c:v>25.281759999999998</c:v>
                </c:pt>
                <c:pt idx="1509">
                  <c:v>24.090509999999998</c:v>
                </c:pt>
                <c:pt idx="1510">
                  <c:v>20.85154</c:v>
                </c:pt>
                <c:pt idx="1511">
                  <c:v>28.420480000000001</c:v>
                </c:pt>
                <c:pt idx="1512">
                  <c:v>29.465720000000001</c:v>
                </c:pt>
                <c:pt idx="1513">
                  <c:v>25.295349999999999</c:v>
                </c:pt>
                <c:pt idx="1514">
                  <c:v>22.82583</c:v>
                </c:pt>
                <c:pt idx="1515">
                  <c:v>30.411719999999999</c:v>
                </c:pt>
                <c:pt idx="1516">
                  <c:v>28.494869999999999</c:v>
                </c:pt>
                <c:pt idx="1517">
                  <c:v>35.0032</c:v>
                </c:pt>
                <c:pt idx="1518">
                  <c:v>23.65897</c:v>
                </c:pt>
                <c:pt idx="1519">
                  <c:v>37.910890000000002</c:v>
                </c:pt>
                <c:pt idx="1520">
                  <c:v>39.58146</c:v>
                </c:pt>
                <c:pt idx="1521">
                  <c:v>44.811210000000003</c:v>
                </c:pt>
                <c:pt idx="1522">
                  <c:v>40.334409999999998</c:v>
                </c:pt>
                <c:pt idx="1523">
                  <c:v>57.104669999999999</c:v>
                </c:pt>
                <c:pt idx="1524">
                  <c:v>49.854680000000002</c:v>
                </c:pt>
                <c:pt idx="1525">
                  <c:v>63.507559999999998</c:v>
                </c:pt>
                <c:pt idx="1526">
                  <c:v>56.22654</c:v>
                </c:pt>
                <c:pt idx="1527">
                  <c:v>51.288760000000003</c:v>
                </c:pt>
                <c:pt idx="1528">
                  <c:v>40.49577</c:v>
                </c:pt>
                <c:pt idx="1529">
                  <c:v>41.889400000000002</c:v>
                </c:pt>
                <c:pt idx="1530">
                  <c:v>34.039639999999999</c:v>
                </c:pt>
                <c:pt idx="1531">
                  <c:v>31.00432</c:v>
                </c:pt>
                <c:pt idx="1532">
                  <c:v>29.204249999999998</c:v>
                </c:pt>
                <c:pt idx="1533">
                  <c:v>36.862749999999998</c:v>
                </c:pt>
                <c:pt idx="1534">
                  <c:v>36.368670000000002</c:v>
                </c:pt>
                <c:pt idx="1535">
                  <c:v>44.939950000000003</c:v>
                </c:pt>
                <c:pt idx="1536">
                  <c:v>48.06794</c:v>
                </c:pt>
                <c:pt idx="1537">
                  <c:v>47.121429999999997</c:v>
                </c:pt>
                <c:pt idx="1538">
                  <c:v>54.588749999999997</c:v>
                </c:pt>
                <c:pt idx="1539">
                  <c:v>51.580039999999997</c:v>
                </c:pt>
                <c:pt idx="1540">
                  <c:v>37.661969999999997</c:v>
                </c:pt>
                <c:pt idx="1541">
                  <c:v>39.520740000000004</c:v>
                </c:pt>
                <c:pt idx="1542">
                  <c:v>27.538329999999998</c:v>
                </c:pt>
                <c:pt idx="1543">
                  <c:v>11.661490000000001</c:v>
                </c:pt>
                <c:pt idx="1544">
                  <c:v>2.685683</c:v>
                </c:pt>
                <c:pt idx="1545">
                  <c:v>-3.0243440000000001</c:v>
                </c:pt>
                <c:pt idx="1546">
                  <c:v>-3.038043</c:v>
                </c:pt>
                <c:pt idx="1547">
                  <c:v>5.2116340000000001</c:v>
                </c:pt>
                <c:pt idx="1548">
                  <c:v>11.431240000000001</c:v>
                </c:pt>
                <c:pt idx="1549">
                  <c:v>24.92353</c:v>
                </c:pt>
                <c:pt idx="1550">
                  <c:v>39.519660000000002</c:v>
                </c:pt>
                <c:pt idx="1551">
                  <c:v>43.687649999999998</c:v>
                </c:pt>
                <c:pt idx="1552">
                  <c:v>47.567309999999999</c:v>
                </c:pt>
                <c:pt idx="1553">
                  <c:v>44.472560000000001</c:v>
                </c:pt>
                <c:pt idx="1554">
                  <c:v>47.596890000000002</c:v>
                </c:pt>
                <c:pt idx="1555">
                  <c:v>45.286569999999998</c:v>
                </c:pt>
                <c:pt idx="1556">
                  <c:v>41.88552</c:v>
                </c:pt>
                <c:pt idx="1557">
                  <c:v>39.719119999999997</c:v>
                </c:pt>
                <c:pt idx="1558">
                  <c:v>44.862830000000002</c:v>
                </c:pt>
                <c:pt idx="1559">
                  <c:v>43.568860000000001</c:v>
                </c:pt>
                <c:pt idx="1560">
                  <c:v>44.948509999999999</c:v>
                </c:pt>
                <c:pt idx="1561">
                  <c:v>33.153379999999999</c:v>
                </c:pt>
                <c:pt idx="1562">
                  <c:v>27.181750000000001</c:v>
                </c:pt>
                <c:pt idx="1563">
                  <c:v>18.28078</c:v>
                </c:pt>
                <c:pt idx="1564">
                  <c:v>19.05152</c:v>
                </c:pt>
                <c:pt idx="1565">
                  <c:v>13.44289</c:v>
                </c:pt>
                <c:pt idx="1566">
                  <c:v>17.278749999999999</c:v>
                </c:pt>
                <c:pt idx="1567">
                  <c:v>14.998799999999999</c:v>
                </c:pt>
                <c:pt idx="1568">
                  <c:v>10.73072</c:v>
                </c:pt>
                <c:pt idx="1569">
                  <c:v>10.44046</c:v>
                </c:pt>
                <c:pt idx="1570">
                  <c:v>22.757739999999998</c:v>
                </c:pt>
                <c:pt idx="1571">
                  <c:v>13.14227</c:v>
                </c:pt>
                <c:pt idx="1572">
                  <c:v>17.472069999999999</c:v>
                </c:pt>
                <c:pt idx="1573">
                  <c:v>13.05602</c:v>
                </c:pt>
                <c:pt idx="1574">
                  <c:v>12.34449</c:v>
                </c:pt>
                <c:pt idx="1575">
                  <c:v>17.541869999999999</c:v>
                </c:pt>
                <c:pt idx="1576">
                  <c:v>20.388590000000001</c:v>
                </c:pt>
                <c:pt idx="1577">
                  <c:v>21.756460000000001</c:v>
                </c:pt>
                <c:pt idx="1578">
                  <c:v>23.353449999999999</c:v>
                </c:pt>
                <c:pt idx="1579">
                  <c:v>23.773679999999999</c:v>
                </c:pt>
                <c:pt idx="1580">
                  <c:v>19.473649999999999</c:v>
                </c:pt>
                <c:pt idx="1581">
                  <c:v>18.181170000000002</c:v>
                </c:pt>
                <c:pt idx="1582">
                  <c:v>29.442070000000001</c:v>
                </c:pt>
                <c:pt idx="1583">
                  <c:v>25.56429</c:v>
                </c:pt>
                <c:pt idx="1584">
                  <c:v>25.750019999999999</c:v>
                </c:pt>
                <c:pt idx="1585">
                  <c:v>24.74821</c:v>
                </c:pt>
                <c:pt idx="1586">
                  <c:v>24.647469999999998</c:v>
                </c:pt>
                <c:pt idx="1587">
                  <c:v>30.776900000000001</c:v>
                </c:pt>
                <c:pt idx="1588">
                  <c:v>29.688420000000001</c:v>
                </c:pt>
                <c:pt idx="1589">
                  <c:v>23.583549999999999</c:v>
                </c:pt>
                <c:pt idx="1590">
                  <c:v>23.481860000000001</c:v>
                </c:pt>
                <c:pt idx="1591">
                  <c:v>11.875400000000001</c:v>
                </c:pt>
                <c:pt idx="1592">
                  <c:v>12.99344</c:v>
                </c:pt>
                <c:pt idx="1593">
                  <c:v>18.650359999999999</c:v>
                </c:pt>
                <c:pt idx="1594">
                  <c:v>8.0068520000000003</c:v>
                </c:pt>
                <c:pt idx="1595">
                  <c:v>14.04683</c:v>
                </c:pt>
                <c:pt idx="1596">
                  <c:v>2.9976150000000001</c:v>
                </c:pt>
                <c:pt idx="1597">
                  <c:v>11.6999</c:v>
                </c:pt>
                <c:pt idx="1598">
                  <c:v>14.444380000000001</c:v>
                </c:pt>
                <c:pt idx="1599">
                  <c:v>9.7102869999999992</c:v>
                </c:pt>
                <c:pt idx="1600">
                  <c:v>-0.17516519999999999</c:v>
                </c:pt>
                <c:pt idx="1601">
                  <c:v>7.0399450000000003</c:v>
                </c:pt>
                <c:pt idx="1602">
                  <c:v>3.0033789999999998</c:v>
                </c:pt>
                <c:pt idx="1603">
                  <c:v>19.645810000000001</c:v>
                </c:pt>
                <c:pt idx="1604">
                  <c:v>23.87885</c:v>
                </c:pt>
                <c:pt idx="1605">
                  <c:v>25.08466</c:v>
                </c:pt>
                <c:pt idx="1606">
                  <c:v>39.609200000000001</c:v>
                </c:pt>
                <c:pt idx="1607">
                  <c:v>36.908349999999999</c:v>
                </c:pt>
                <c:pt idx="1608">
                  <c:v>32.217750000000002</c:v>
                </c:pt>
                <c:pt idx="1609">
                  <c:v>42.226410000000001</c:v>
                </c:pt>
                <c:pt idx="1610">
                  <c:v>41.618209999999998</c:v>
                </c:pt>
                <c:pt idx="1611">
                  <c:v>27.86994</c:v>
                </c:pt>
                <c:pt idx="1612">
                  <c:v>19.855540000000001</c:v>
                </c:pt>
                <c:pt idx="1613">
                  <c:v>21.135719999999999</c:v>
                </c:pt>
                <c:pt idx="1614">
                  <c:v>26.88663</c:v>
                </c:pt>
                <c:pt idx="1615">
                  <c:v>40.22231</c:v>
                </c:pt>
                <c:pt idx="1616">
                  <c:v>38.232750000000003</c:v>
                </c:pt>
                <c:pt idx="1617">
                  <c:v>39.496450000000003</c:v>
                </c:pt>
                <c:pt idx="1618">
                  <c:v>42.966839999999998</c:v>
                </c:pt>
                <c:pt idx="1619">
                  <c:v>56.909930000000003</c:v>
                </c:pt>
                <c:pt idx="1620">
                  <c:v>50.108919999999998</c:v>
                </c:pt>
                <c:pt idx="1621">
                  <c:v>47.16122</c:v>
                </c:pt>
                <c:pt idx="1622">
                  <c:v>46.129910000000002</c:v>
                </c:pt>
                <c:pt idx="1623">
                  <c:v>33.509990000000002</c:v>
                </c:pt>
                <c:pt idx="1624">
                  <c:v>28.801559999999998</c:v>
                </c:pt>
                <c:pt idx="1625">
                  <c:v>36.548139999999997</c:v>
                </c:pt>
                <c:pt idx="1626">
                  <c:v>31.432670000000002</c:v>
                </c:pt>
                <c:pt idx="1627">
                  <c:v>30.648689999999998</c:v>
                </c:pt>
                <c:pt idx="1628">
                  <c:v>27.642160000000001</c:v>
                </c:pt>
                <c:pt idx="1629">
                  <c:v>20.682379999999998</c:v>
                </c:pt>
                <c:pt idx="1630">
                  <c:v>29.829270000000001</c:v>
                </c:pt>
                <c:pt idx="1631">
                  <c:v>24.61429</c:v>
                </c:pt>
                <c:pt idx="1632">
                  <c:v>23.53622</c:v>
                </c:pt>
                <c:pt idx="1633">
                  <c:v>23.623200000000001</c:v>
                </c:pt>
                <c:pt idx="1634">
                  <c:v>21.13946</c:v>
                </c:pt>
                <c:pt idx="1635">
                  <c:v>26.41132</c:v>
                </c:pt>
                <c:pt idx="1636">
                  <c:v>31.801069999999999</c:v>
                </c:pt>
                <c:pt idx="1637">
                  <c:v>37.149520000000003</c:v>
                </c:pt>
                <c:pt idx="1638">
                  <c:v>31.589410000000001</c:v>
                </c:pt>
                <c:pt idx="1639">
                  <c:v>36.03783</c:v>
                </c:pt>
                <c:pt idx="1640">
                  <c:v>34.324069999999999</c:v>
                </c:pt>
                <c:pt idx="1641">
                  <c:v>30.926670000000001</c:v>
                </c:pt>
                <c:pt idx="1642">
                  <c:v>34.589779999999998</c:v>
                </c:pt>
                <c:pt idx="1643">
                  <c:v>35.636299999999999</c:v>
                </c:pt>
                <c:pt idx="1644">
                  <c:v>30.142810000000001</c:v>
                </c:pt>
                <c:pt idx="1645">
                  <c:v>44.186070000000001</c:v>
                </c:pt>
                <c:pt idx="1646">
                  <c:v>39.679929999999999</c:v>
                </c:pt>
                <c:pt idx="1647">
                  <c:v>38.387210000000003</c:v>
                </c:pt>
                <c:pt idx="1648">
                  <c:v>39.693849999999998</c:v>
                </c:pt>
                <c:pt idx="1649">
                  <c:v>33.765520000000002</c:v>
                </c:pt>
                <c:pt idx="1650">
                  <c:v>30.307929999999999</c:v>
                </c:pt>
                <c:pt idx="1651">
                  <c:v>29.160399999999999</c:v>
                </c:pt>
                <c:pt idx="1652">
                  <c:v>29.409179999999999</c:v>
                </c:pt>
                <c:pt idx="1653">
                  <c:v>20.257100000000001</c:v>
                </c:pt>
                <c:pt idx="1654">
                  <c:v>21.491320000000002</c:v>
                </c:pt>
                <c:pt idx="1655">
                  <c:v>33.159669999999998</c:v>
                </c:pt>
                <c:pt idx="1656">
                  <c:v>28.80254</c:v>
                </c:pt>
                <c:pt idx="1657">
                  <c:v>43.527099999999997</c:v>
                </c:pt>
                <c:pt idx="1658">
                  <c:v>45.458350000000003</c:v>
                </c:pt>
                <c:pt idx="1659">
                  <c:v>45.122839999999997</c:v>
                </c:pt>
                <c:pt idx="1660">
                  <c:v>45.239040000000003</c:v>
                </c:pt>
                <c:pt idx="1661">
                  <c:v>55.922080000000001</c:v>
                </c:pt>
                <c:pt idx="1662">
                  <c:v>52.402320000000003</c:v>
                </c:pt>
                <c:pt idx="1663">
                  <c:v>60.769629999999999</c:v>
                </c:pt>
                <c:pt idx="1664">
                  <c:v>47.423369999999998</c:v>
                </c:pt>
                <c:pt idx="1665">
                  <c:v>44.78022</c:v>
                </c:pt>
                <c:pt idx="1666">
                  <c:v>39.681469999999997</c:v>
                </c:pt>
                <c:pt idx="1667">
                  <c:v>38.868209999999998</c:v>
                </c:pt>
                <c:pt idx="1668">
                  <c:v>31.33785</c:v>
                </c:pt>
                <c:pt idx="1669">
                  <c:v>28.606159999999999</c:v>
                </c:pt>
                <c:pt idx="1670">
                  <c:v>31.773029999999999</c:v>
                </c:pt>
                <c:pt idx="1671">
                  <c:v>19.024460000000001</c:v>
                </c:pt>
                <c:pt idx="1672">
                  <c:v>31.190560000000001</c:v>
                </c:pt>
                <c:pt idx="1673">
                  <c:v>32.642020000000002</c:v>
                </c:pt>
                <c:pt idx="1674">
                  <c:v>44.468339999999998</c:v>
                </c:pt>
                <c:pt idx="1675">
                  <c:v>52.081560000000003</c:v>
                </c:pt>
                <c:pt idx="1676">
                  <c:v>46.562609999999999</c:v>
                </c:pt>
                <c:pt idx="1677">
                  <c:v>52.887749999999997</c:v>
                </c:pt>
                <c:pt idx="1678">
                  <c:v>61.467320000000001</c:v>
                </c:pt>
                <c:pt idx="1679">
                  <c:v>59.589649999999999</c:v>
                </c:pt>
                <c:pt idx="1680">
                  <c:v>53.780349999999999</c:v>
                </c:pt>
                <c:pt idx="1681">
                  <c:v>38.149929999999998</c:v>
                </c:pt>
                <c:pt idx="1682">
                  <c:v>28.081479999999999</c:v>
                </c:pt>
                <c:pt idx="1683">
                  <c:v>39.091140000000003</c:v>
                </c:pt>
                <c:pt idx="1684">
                  <c:v>28.697220000000002</c:v>
                </c:pt>
                <c:pt idx="1685">
                  <c:v>20.929559999999999</c:v>
                </c:pt>
                <c:pt idx="1686">
                  <c:v>11.483090000000001</c:v>
                </c:pt>
                <c:pt idx="1687">
                  <c:v>19.168500000000002</c:v>
                </c:pt>
                <c:pt idx="1688">
                  <c:v>17.55781</c:v>
                </c:pt>
                <c:pt idx="1689">
                  <c:v>16.99136</c:v>
                </c:pt>
                <c:pt idx="1690">
                  <c:v>12.64899</c:v>
                </c:pt>
                <c:pt idx="1691">
                  <c:v>5.7935020000000002</c:v>
                </c:pt>
                <c:pt idx="1692">
                  <c:v>12.167400000000001</c:v>
                </c:pt>
                <c:pt idx="1693">
                  <c:v>7.4478759999999999</c:v>
                </c:pt>
                <c:pt idx="1694">
                  <c:v>7.8541629999999998</c:v>
                </c:pt>
                <c:pt idx="1695">
                  <c:v>17.640809999999998</c:v>
                </c:pt>
                <c:pt idx="1696">
                  <c:v>15.709239999999999</c:v>
                </c:pt>
                <c:pt idx="1697">
                  <c:v>18.555879999999998</c:v>
                </c:pt>
                <c:pt idx="1698">
                  <c:v>22.549469999999999</c:v>
                </c:pt>
                <c:pt idx="1699">
                  <c:v>26.907419999999998</c:v>
                </c:pt>
                <c:pt idx="1700">
                  <c:v>43.984000000000002</c:v>
                </c:pt>
                <c:pt idx="1701">
                  <c:v>33.453510000000001</c:v>
                </c:pt>
                <c:pt idx="1702">
                  <c:v>35.239820000000002</c:v>
                </c:pt>
                <c:pt idx="1703">
                  <c:v>34.44106</c:v>
                </c:pt>
                <c:pt idx="1704">
                  <c:v>29.705120000000001</c:v>
                </c:pt>
                <c:pt idx="1705">
                  <c:v>31.82649</c:v>
                </c:pt>
                <c:pt idx="1706">
                  <c:v>29.74935</c:v>
                </c:pt>
                <c:pt idx="1707">
                  <c:v>13.544040000000001</c:v>
                </c:pt>
                <c:pt idx="1708">
                  <c:v>25.236879999999999</c:v>
                </c:pt>
                <c:pt idx="1709">
                  <c:v>27.83783</c:v>
                </c:pt>
                <c:pt idx="1710">
                  <c:v>38.39996</c:v>
                </c:pt>
                <c:pt idx="1711">
                  <c:v>39.736109999999996</c:v>
                </c:pt>
                <c:pt idx="1712">
                  <c:v>41.741599999999998</c:v>
                </c:pt>
                <c:pt idx="1713">
                  <c:v>48.134079999999997</c:v>
                </c:pt>
                <c:pt idx="1714">
                  <c:v>52.011510000000001</c:v>
                </c:pt>
                <c:pt idx="1715">
                  <c:v>42.438020000000002</c:v>
                </c:pt>
                <c:pt idx="1716">
                  <c:v>42.932369999999999</c:v>
                </c:pt>
                <c:pt idx="1717">
                  <c:v>38.106819999999999</c:v>
                </c:pt>
                <c:pt idx="1718">
                  <c:v>39.327530000000003</c:v>
                </c:pt>
                <c:pt idx="1719">
                  <c:v>35.984200000000001</c:v>
                </c:pt>
                <c:pt idx="1720">
                  <c:v>26.526820000000001</c:v>
                </c:pt>
                <c:pt idx="1721">
                  <c:v>24.34835</c:v>
                </c:pt>
                <c:pt idx="1722">
                  <c:v>37.338619999999999</c:v>
                </c:pt>
                <c:pt idx="1723">
                  <c:v>25.326419999999999</c:v>
                </c:pt>
                <c:pt idx="1724">
                  <c:v>23.497129999999999</c:v>
                </c:pt>
                <c:pt idx="1725">
                  <c:v>16.83024</c:v>
                </c:pt>
                <c:pt idx="1726">
                  <c:v>25.116029999999999</c:v>
                </c:pt>
                <c:pt idx="1727">
                  <c:v>23.1264</c:v>
                </c:pt>
                <c:pt idx="1728">
                  <c:v>26.467269999999999</c:v>
                </c:pt>
                <c:pt idx="1729">
                  <c:v>19.098420000000001</c:v>
                </c:pt>
                <c:pt idx="1730">
                  <c:v>25.241230000000002</c:v>
                </c:pt>
                <c:pt idx="1731">
                  <c:v>27.346150000000002</c:v>
                </c:pt>
                <c:pt idx="1732">
                  <c:v>41.455219999999997</c:v>
                </c:pt>
                <c:pt idx="1733">
                  <c:v>33.05424</c:v>
                </c:pt>
                <c:pt idx="1734">
                  <c:v>42.498179999999998</c:v>
                </c:pt>
                <c:pt idx="1735">
                  <c:v>33.611849999999997</c:v>
                </c:pt>
                <c:pt idx="1736">
                  <c:v>34.164369999999998</c:v>
                </c:pt>
                <c:pt idx="1737">
                  <c:v>34.803829999999998</c:v>
                </c:pt>
                <c:pt idx="1738">
                  <c:v>39.354179999999999</c:v>
                </c:pt>
                <c:pt idx="1739">
                  <c:v>28.55667</c:v>
                </c:pt>
                <c:pt idx="1740">
                  <c:v>31.881799999999998</c:v>
                </c:pt>
                <c:pt idx="1741">
                  <c:v>22.23461</c:v>
                </c:pt>
                <c:pt idx="1742">
                  <c:v>34.769539999999999</c:v>
                </c:pt>
                <c:pt idx="1743">
                  <c:v>23.716069999999998</c:v>
                </c:pt>
                <c:pt idx="1744">
                  <c:v>22.437190000000001</c:v>
                </c:pt>
                <c:pt idx="1745">
                  <c:v>9.9001269999999995</c:v>
                </c:pt>
                <c:pt idx="1746">
                  <c:v>3.1770830000000001</c:v>
                </c:pt>
                <c:pt idx="1747">
                  <c:v>0.54890459999999996</c:v>
                </c:pt>
                <c:pt idx="1748">
                  <c:v>17.436019999999999</c:v>
                </c:pt>
                <c:pt idx="1749">
                  <c:v>15.63213</c:v>
                </c:pt>
                <c:pt idx="1750">
                  <c:v>21.266780000000001</c:v>
                </c:pt>
                <c:pt idx="1751">
                  <c:v>13.702529999999999</c:v>
                </c:pt>
                <c:pt idx="1752">
                  <c:v>13.528040000000001</c:v>
                </c:pt>
                <c:pt idx="1753">
                  <c:v>21.936419999999998</c:v>
                </c:pt>
                <c:pt idx="1754">
                  <c:v>26.064299999999999</c:v>
                </c:pt>
                <c:pt idx="1755">
                  <c:v>16.511859999999999</c:v>
                </c:pt>
                <c:pt idx="1756">
                  <c:v>18.662559999999999</c:v>
                </c:pt>
                <c:pt idx="1757">
                  <c:v>17.225069999999999</c:v>
                </c:pt>
                <c:pt idx="1758">
                  <c:v>29.322109999999999</c:v>
                </c:pt>
                <c:pt idx="1759">
                  <c:v>25.897849999999998</c:v>
                </c:pt>
                <c:pt idx="1760">
                  <c:v>14.194269999999999</c:v>
                </c:pt>
                <c:pt idx="1761">
                  <c:v>6.174118</c:v>
                </c:pt>
                <c:pt idx="1762">
                  <c:v>6.7699720000000001</c:v>
                </c:pt>
                <c:pt idx="1763">
                  <c:v>4.9822420000000003</c:v>
                </c:pt>
                <c:pt idx="1764">
                  <c:v>4.3866610000000001</c:v>
                </c:pt>
                <c:pt idx="1765">
                  <c:v>0.33278439999999998</c:v>
                </c:pt>
                <c:pt idx="1766">
                  <c:v>8.5202580000000001</c:v>
                </c:pt>
                <c:pt idx="1767">
                  <c:v>15.169029999999999</c:v>
                </c:pt>
                <c:pt idx="1768">
                  <c:v>22.433050000000001</c:v>
                </c:pt>
                <c:pt idx="1769">
                  <c:v>12.55752</c:v>
                </c:pt>
                <c:pt idx="1770">
                  <c:v>16.48066</c:v>
                </c:pt>
                <c:pt idx="1771">
                  <c:v>15.26112</c:v>
                </c:pt>
                <c:pt idx="1772">
                  <c:v>22.335319999999999</c:v>
                </c:pt>
                <c:pt idx="1773">
                  <c:v>19.154810000000001</c:v>
                </c:pt>
                <c:pt idx="1774">
                  <c:v>24.877279999999999</c:v>
                </c:pt>
                <c:pt idx="1775">
                  <c:v>20.677890000000001</c:v>
                </c:pt>
                <c:pt idx="1776">
                  <c:v>26.58803</c:v>
                </c:pt>
                <c:pt idx="1777">
                  <c:v>22.50545</c:v>
                </c:pt>
                <c:pt idx="1778">
                  <c:v>26.963629999999998</c:v>
                </c:pt>
                <c:pt idx="1779">
                  <c:v>24.960049999999999</c:v>
                </c:pt>
                <c:pt idx="1780">
                  <c:v>29.811050000000002</c:v>
                </c:pt>
                <c:pt idx="1781">
                  <c:v>26.136189999999999</c:v>
                </c:pt>
                <c:pt idx="1782">
                  <c:v>22.926390000000001</c:v>
                </c:pt>
                <c:pt idx="1783">
                  <c:v>17.219519999999999</c:v>
                </c:pt>
                <c:pt idx="1784">
                  <c:v>21.71313</c:v>
                </c:pt>
                <c:pt idx="1785">
                  <c:v>24.530830000000002</c:v>
                </c:pt>
                <c:pt idx="1786">
                  <c:v>17.790500000000002</c:v>
                </c:pt>
                <c:pt idx="1787">
                  <c:v>23.48667</c:v>
                </c:pt>
                <c:pt idx="1788">
                  <c:v>26.929580000000001</c:v>
                </c:pt>
                <c:pt idx="1789">
                  <c:v>25.128820000000001</c:v>
                </c:pt>
                <c:pt idx="1790">
                  <c:v>33.770110000000003</c:v>
                </c:pt>
                <c:pt idx="1791">
                  <c:v>29.203890000000001</c:v>
                </c:pt>
                <c:pt idx="1792">
                  <c:v>30.440359999999998</c:v>
                </c:pt>
                <c:pt idx="1793">
                  <c:v>36.947769999999998</c:v>
                </c:pt>
                <c:pt idx="1794">
                  <c:v>27.257349999999999</c:v>
                </c:pt>
                <c:pt idx="1795">
                  <c:v>26.080410000000001</c:v>
                </c:pt>
                <c:pt idx="1796">
                  <c:v>29.63861</c:v>
                </c:pt>
                <c:pt idx="1797">
                  <c:v>29.159379999999999</c:v>
                </c:pt>
                <c:pt idx="1798">
                  <c:v>24.090019999999999</c:v>
                </c:pt>
                <c:pt idx="1799">
                  <c:v>14.605090000000001</c:v>
                </c:pt>
                <c:pt idx="1800">
                  <c:v>10.522970000000001</c:v>
                </c:pt>
                <c:pt idx="1801">
                  <c:v>15.5184</c:v>
                </c:pt>
                <c:pt idx="1802">
                  <c:v>24.253710000000002</c:v>
                </c:pt>
                <c:pt idx="1803">
                  <c:v>28.611910000000002</c:v>
                </c:pt>
                <c:pt idx="1804">
                  <c:v>24.5441</c:v>
                </c:pt>
                <c:pt idx="1805">
                  <c:v>20.144380000000002</c:v>
                </c:pt>
                <c:pt idx="1806">
                  <c:v>32.897880000000001</c:v>
                </c:pt>
                <c:pt idx="1807">
                  <c:v>30.34188</c:v>
                </c:pt>
                <c:pt idx="1808">
                  <c:v>32.958030000000001</c:v>
                </c:pt>
                <c:pt idx="1809">
                  <c:v>26.707049999999999</c:v>
                </c:pt>
                <c:pt idx="1810">
                  <c:v>25.123539999999998</c:v>
                </c:pt>
                <c:pt idx="1811">
                  <c:v>29.161670000000001</c:v>
                </c:pt>
                <c:pt idx="1812">
                  <c:v>39.067740000000001</c:v>
                </c:pt>
                <c:pt idx="1813">
                  <c:v>28.21641</c:v>
                </c:pt>
                <c:pt idx="1814">
                  <c:v>31.847650000000002</c:v>
                </c:pt>
                <c:pt idx="1815">
                  <c:v>26.545400000000001</c:v>
                </c:pt>
                <c:pt idx="1816">
                  <c:v>21.983879999999999</c:v>
                </c:pt>
                <c:pt idx="1817">
                  <c:v>17.263000000000002</c:v>
                </c:pt>
                <c:pt idx="1818">
                  <c:v>21.797090000000001</c:v>
                </c:pt>
                <c:pt idx="1819">
                  <c:v>26.53529</c:v>
                </c:pt>
                <c:pt idx="1820">
                  <c:v>33.375279999999997</c:v>
                </c:pt>
                <c:pt idx="1821">
                  <c:v>30.455570000000002</c:v>
                </c:pt>
                <c:pt idx="1822">
                  <c:v>34.348289999999999</c:v>
                </c:pt>
                <c:pt idx="1823">
                  <c:v>32.112000000000002</c:v>
                </c:pt>
                <c:pt idx="1824">
                  <c:v>34.261800000000001</c:v>
                </c:pt>
                <c:pt idx="1825">
                  <c:v>37.620780000000003</c:v>
                </c:pt>
                <c:pt idx="1826">
                  <c:v>25.270530000000001</c:v>
                </c:pt>
                <c:pt idx="1827">
                  <c:v>25.691600000000001</c:v>
                </c:pt>
                <c:pt idx="1828">
                  <c:v>31.836559999999999</c:v>
                </c:pt>
                <c:pt idx="1829">
                  <c:v>31.633990000000001</c:v>
                </c:pt>
                <c:pt idx="1830">
                  <c:v>39.52084</c:v>
                </c:pt>
                <c:pt idx="1831">
                  <c:v>41.945689999999999</c:v>
                </c:pt>
                <c:pt idx="1832">
                  <c:v>31.423359999999999</c:v>
                </c:pt>
                <c:pt idx="1833">
                  <c:v>31.04569</c:v>
                </c:pt>
                <c:pt idx="1834">
                  <c:v>25.163640000000001</c:v>
                </c:pt>
                <c:pt idx="1835">
                  <c:v>31.226420000000001</c:v>
                </c:pt>
                <c:pt idx="1836">
                  <c:v>30.00498</c:v>
                </c:pt>
                <c:pt idx="1837">
                  <c:v>37.491320000000002</c:v>
                </c:pt>
                <c:pt idx="1838">
                  <c:v>33.55545</c:v>
                </c:pt>
                <c:pt idx="1839">
                  <c:v>37.871200000000002</c:v>
                </c:pt>
                <c:pt idx="1840">
                  <c:v>38.190689999999996</c:v>
                </c:pt>
                <c:pt idx="1841">
                  <c:v>40.862290000000002</c:v>
                </c:pt>
                <c:pt idx="1842">
                  <c:v>46.424849999999999</c:v>
                </c:pt>
                <c:pt idx="1843">
                  <c:v>52.862270000000002</c:v>
                </c:pt>
                <c:pt idx="1844">
                  <c:v>33.801630000000003</c:v>
                </c:pt>
                <c:pt idx="1845">
                  <c:v>41.269359999999999</c:v>
                </c:pt>
                <c:pt idx="1846">
                  <c:v>44.394080000000002</c:v>
                </c:pt>
                <c:pt idx="1847">
                  <c:v>42.681530000000002</c:v>
                </c:pt>
                <c:pt idx="1848">
                  <c:v>41.113610000000001</c:v>
                </c:pt>
                <c:pt idx="1849">
                  <c:v>23.590260000000001</c:v>
                </c:pt>
                <c:pt idx="1850">
                  <c:v>20.888649999999998</c:v>
                </c:pt>
                <c:pt idx="1851">
                  <c:v>30.210979999999999</c:v>
                </c:pt>
                <c:pt idx="1852">
                  <c:v>24.065270000000002</c:v>
                </c:pt>
                <c:pt idx="1853">
                  <c:v>14.93984</c:v>
                </c:pt>
                <c:pt idx="1854">
                  <c:v>17.233229999999999</c:v>
                </c:pt>
                <c:pt idx="1855">
                  <c:v>22.912489999999998</c:v>
                </c:pt>
                <c:pt idx="1856">
                  <c:v>22.476839999999999</c:v>
                </c:pt>
                <c:pt idx="1857">
                  <c:v>9.7971869999999992</c:v>
                </c:pt>
                <c:pt idx="1858">
                  <c:v>10.9018</c:v>
                </c:pt>
                <c:pt idx="1859">
                  <c:v>20.652380000000001</c:v>
                </c:pt>
                <c:pt idx="1860">
                  <c:v>23.166</c:v>
                </c:pt>
                <c:pt idx="1861">
                  <c:v>35.896439999999998</c:v>
                </c:pt>
                <c:pt idx="1862">
                  <c:v>41.708820000000003</c:v>
                </c:pt>
                <c:pt idx="1863">
                  <c:v>50.759410000000003</c:v>
                </c:pt>
                <c:pt idx="1864">
                  <c:v>64.455950000000001</c:v>
                </c:pt>
                <c:pt idx="1865">
                  <c:v>66.518960000000007</c:v>
                </c:pt>
                <c:pt idx="1866">
                  <c:v>63.17474</c:v>
                </c:pt>
                <c:pt idx="1867">
                  <c:v>60.574159999999999</c:v>
                </c:pt>
                <c:pt idx="1868">
                  <c:v>54.873620000000003</c:v>
                </c:pt>
                <c:pt idx="1869">
                  <c:v>45.589179999999999</c:v>
                </c:pt>
                <c:pt idx="1870">
                  <c:v>48.776359999999997</c:v>
                </c:pt>
                <c:pt idx="1871">
                  <c:v>35.282220000000002</c:v>
                </c:pt>
                <c:pt idx="1872">
                  <c:v>30.54607</c:v>
                </c:pt>
                <c:pt idx="1873">
                  <c:v>17.794</c:v>
                </c:pt>
                <c:pt idx="1874">
                  <c:v>24.577470000000002</c:v>
                </c:pt>
                <c:pt idx="1875">
                  <c:v>17.155470000000001</c:v>
                </c:pt>
                <c:pt idx="1876">
                  <c:v>7.0794730000000001</c:v>
                </c:pt>
                <c:pt idx="1877">
                  <c:v>-7.6996419999999999</c:v>
                </c:pt>
                <c:pt idx="1878">
                  <c:v>3.4545680000000001</c:v>
                </c:pt>
                <c:pt idx="1879">
                  <c:v>3.9476909999999998</c:v>
                </c:pt>
                <c:pt idx="1880">
                  <c:v>14.25868</c:v>
                </c:pt>
                <c:pt idx="1881">
                  <c:v>15.08797</c:v>
                </c:pt>
                <c:pt idx="1882">
                  <c:v>23.294280000000001</c:v>
                </c:pt>
                <c:pt idx="1883">
                  <c:v>41.564929999999997</c:v>
                </c:pt>
                <c:pt idx="1884">
                  <c:v>48.914230000000003</c:v>
                </c:pt>
                <c:pt idx="1885">
                  <c:v>42.013869999999997</c:v>
                </c:pt>
                <c:pt idx="1886">
                  <c:v>43.263890000000004</c:v>
                </c:pt>
                <c:pt idx="1887">
                  <c:v>46.227640000000001</c:v>
                </c:pt>
                <c:pt idx="1888">
                  <c:v>54.746699999999997</c:v>
                </c:pt>
                <c:pt idx="1889">
                  <c:v>44.130830000000003</c:v>
                </c:pt>
                <c:pt idx="1890">
                  <c:v>37.796419999999998</c:v>
                </c:pt>
                <c:pt idx="1891">
                  <c:v>32.799660000000003</c:v>
                </c:pt>
                <c:pt idx="1892">
                  <c:v>31.841170000000002</c:v>
                </c:pt>
                <c:pt idx="1893">
                  <c:v>31.579429999999999</c:v>
                </c:pt>
                <c:pt idx="1894">
                  <c:v>17.752040000000001</c:v>
                </c:pt>
                <c:pt idx="1895">
                  <c:v>7.5766280000000004</c:v>
                </c:pt>
                <c:pt idx="1896">
                  <c:v>16.465119999999999</c:v>
                </c:pt>
                <c:pt idx="1897">
                  <c:v>11.8604</c:v>
                </c:pt>
                <c:pt idx="1898">
                  <c:v>13.022320000000001</c:v>
                </c:pt>
                <c:pt idx="1899">
                  <c:v>19.18028</c:v>
                </c:pt>
                <c:pt idx="1900">
                  <c:v>19.777059999999999</c:v>
                </c:pt>
                <c:pt idx="1901">
                  <c:v>37.881819999999998</c:v>
                </c:pt>
                <c:pt idx="1902">
                  <c:v>42.591749999999998</c:v>
                </c:pt>
                <c:pt idx="1903">
                  <c:v>43.273200000000003</c:v>
                </c:pt>
                <c:pt idx="1904">
                  <c:v>43.215130000000002</c:v>
                </c:pt>
                <c:pt idx="1905">
                  <c:v>47.225160000000002</c:v>
                </c:pt>
                <c:pt idx="1906">
                  <c:v>48.66357</c:v>
                </c:pt>
                <c:pt idx="1907">
                  <c:v>44.987630000000003</c:v>
                </c:pt>
                <c:pt idx="1908">
                  <c:v>43.475720000000003</c:v>
                </c:pt>
                <c:pt idx="1909">
                  <c:v>38.459499999999998</c:v>
                </c:pt>
                <c:pt idx="1910">
                  <c:v>37.704470000000001</c:v>
                </c:pt>
                <c:pt idx="1911">
                  <c:v>40.463560000000001</c:v>
                </c:pt>
                <c:pt idx="1912">
                  <c:v>45.301789999999997</c:v>
                </c:pt>
                <c:pt idx="1913">
                  <c:v>46.231920000000002</c:v>
                </c:pt>
                <c:pt idx="1914">
                  <c:v>51.62171</c:v>
                </c:pt>
                <c:pt idx="1915">
                  <c:v>35.568150000000003</c:v>
                </c:pt>
                <c:pt idx="1916">
                  <c:v>32.866100000000003</c:v>
                </c:pt>
                <c:pt idx="1917">
                  <c:v>30.30951</c:v>
                </c:pt>
                <c:pt idx="1918">
                  <c:v>38.824370000000002</c:v>
                </c:pt>
                <c:pt idx="1919">
                  <c:v>32.430869999999999</c:v>
                </c:pt>
                <c:pt idx="1920">
                  <c:v>23.991710000000001</c:v>
                </c:pt>
                <c:pt idx="1921">
                  <c:v>29.543109999999999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B52-4DC4-B710-315F3138ABBB}"/>
            </c:ext>
          </c:extLst>
        </c:ser>
        <c:ser>
          <c:idx val="2"/>
          <c:order val="2"/>
          <c:tx>
            <c:strRef>
              <c:f>Sheet1!$E$2</c:f>
              <c:strCache>
                <c:ptCount val="1"/>
                <c:pt idx="0">
                  <c:v>Led 520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Sheet1!$E$3:$E$1924</c:f>
              <c:numCache>
                <c:formatCode>General</c:formatCode>
                <c:ptCount val="1922"/>
                <c:pt idx="0">
                  <c:v>-66.827479999999994</c:v>
                </c:pt>
                <c:pt idx="1">
                  <c:v>-2.8499639999999999</c:v>
                </c:pt>
                <c:pt idx="2">
                  <c:v>-6.9249869999999998</c:v>
                </c:pt>
                <c:pt idx="3">
                  <c:v>-8.444388</c:v>
                </c:pt>
                <c:pt idx="4">
                  <c:v>-11.812810000000001</c:v>
                </c:pt>
                <c:pt idx="5">
                  <c:v>1.9934620000000001</c:v>
                </c:pt>
                <c:pt idx="6">
                  <c:v>2.75332</c:v>
                </c:pt>
                <c:pt idx="7">
                  <c:v>9.2083729999999999</c:v>
                </c:pt>
                <c:pt idx="8">
                  <c:v>21.21088</c:v>
                </c:pt>
                <c:pt idx="9">
                  <c:v>26.04468</c:v>
                </c:pt>
                <c:pt idx="10">
                  <c:v>35.192920000000001</c:v>
                </c:pt>
                <c:pt idx="11">
                  <c:v>29.810860000000002</c:v>
                </c:pt>
                <c:pt idx="12">
                  <c:v>33.969189999999998</c:v>
                </c:pt>
                <c:pt idx="13">
                  <c:v>36.985660000000003</c:v>
                </c:pt>
                <c:pt idx="14">
                  <c:v>32.457859999999997</c:v>
                </c:pt>
                <c:pt idx="15">
                  <c:v>30.16628</c:v>
                </c:pt>
                <c:pt idx="16">
                  <c:v>30.121110000000002</c:v>
                </c:pt>
                <c:pt idx="17">
                  <c:v>27.3551</c:v>
                </c:pt>
                <c:pt idx="18">
                  <c:v>32.48847</c:v>
                </c:pt>
                <c:pt idx="19">
                  <c:v>36.283929999999998</c:v>
                </c:pt>
                <c:pt idx="20">
                  <c:v>34.023339999999997</c:v>
                </c:pt>
                <c:pt idx="21">
                  <c:v>41.732089999999999</c:v>
                </c:pt>
                <c:pt idx="22">
                  <c:v>39.97636</c:v>
                </c:pt>
                <c:pt idx="23">
                  <c:v>47.346330000000002</c:v>
                </c:pt>
                <c:pt idx="24">
                  <c:v>54.407510000000002</c:v>
                </c:pt>
                <c:pt idx="25">
                  <c:v>37.835209999999996</c:v>
                </c:pt>
                <c:pt idx="26">
                  <c:v>37.982970000000002</c:v>
                </c:pt>
                <c:pt idx="27">
                  <c:v>44.376080000000002</c:v>
                </c:pt>
                <c:pt idx="28">
                  <c:v>48.844990000000003</c:v>
                </c:pt>
                <c:pt idx="29">
                  <c:v>53.446930000000002</c:v>
                </c:pt>
                <c:pt idx="30">
                  <c:v>56.974490000000003</c:v>
                </c:pt>
                <c:pt idx="31">
                  <c:v>45.007240000000003</c:v>
                </c:pt>
                <c:pt idx="32">
                  <c:v>63.731059999999999</c:v>
                </c:pt>
                <c:pt idx="33">
                  <c:v>51.225270000000002</c:v>
                </c:pt>
                <c:pt idx="34">
                  <c:v>49.013730000000002</c:v>
                </c:pt>
                <c:pt idx="35">
                  <c:v>46.757210000000001</c:v>
                </c:pt>
                <c:pt idx="36">
                  <c:v>43.484690000000001</c:v>
                </c:pt>
                <c:pt idx="37">
                  <c:v>42.755859999999998</c:v>
                </c:pt>
                <c:pt idx="38">
                  <c:v>40.82488</c:v>
                </c:pt>
                <c:pt idx="39">
                  <c:v>40.229559999999999</c:v>
                </c:pt>
                <c:pt idx="40">
                  <c:v>45.893790000000003</c:v>
                </c:pt>
                <c:pt idx="41">
                  <c:v>46.416710000000002</c:v>
                </c:pt>
                <c:pt idx="42">
                  <c:v>40.401339999999998</c:v>
                </c:pt>
                <c:pt idx="43">
                  <c:v>48.35595</c:v>
                </c:pt>
                <c:pt idx="44">
                  <c:v>50.597140000000003</c:v>
                </c:pt>
                <c:pt idx="45">
                  <c:v>48.085850000000001</c:v>
                </c:pt>
                <c:pt idx="46">
                  <c:v>40.211410000000001</c:v>
                </c:pt>
                <c:pt idx="47">
                  <c:v>38.570830000000001</c:v>
                </c:pt>
                <c:pt idx="48">
                  <c:v>37.393949999999997</c:v>
                </c:pt>
                <c:pt idx="49">
                  <c:v>45.996029999999998</c:v>
                </c:pt>
                <c:pt idx="50">
                  <c:v>50.858089999999997</c:v>
                </c:pt>
                <c:pt idx="51">
                  <c:v>36.994250000000001</c:v>
                </c:pt>
                <c:pt idx="52">
                  <c:v>46.943150000000003</c:v>
                </c:pt>
                <c:pt idx="53">
                  <c:v>56.115729999999999</c:v>
                </c:pt>
                <c:pt idx="54">
                  <c:v>55.157899999999998</c:v>
                </c:pt>
                <c:pt idx="55">
                  <c:v>54.200749999999999</c:v>
                </c:pt>
                <c:pt idx="56">
                  <c:v>57.972670000000001</c:v>
                </c:pt>
                <c:pt idx="57">
                  <c:v>51.952010000000001</c:v>
                </c:pt>
                <c:pt idx="58">
                  <c:v>60.889479999999999</c:v>
                </c:pt>
                <c:pt idx="59">
                  <c:v>58.651409999999998</c:v>
                </c:pt>
                <c:pt idx="60">
                  <c:v>49.508049999999997</c:v>
                </c:pt>
                <c:pt idx="61">
                  <c:v>51.848179999999999</c:v>
                </c:pt>
                <c:pt idx="62">
                  <c:v>54.610399999999998</c:v>
                </c:pt>
                <c:pt idx="63">
                  <c:v>51.022069999999999</c:v>
                </c:pt>
                <c:pt idx="64">
                  <c:v>47.459589999999999</c:v>
                </c:pt>
                <c:pt idx="65">
                  <c:v>38.420380000000002</c:v>
                </c:pt>
                <c:pt idx="66">
                  <c:v>45.763129999999997</c:v>
                </c:pt>
                <c:pt idx="67">
                  <c:v>57.11947</c:v>
                </c:pt>
                <c:pt idx="68">
                  <c:v>58.749470000000002</c:v>
                </c:pt>
                <c:pt idx="69">
                  <c:v>54.766779999999997</c:v>
                </c:pt>
                <c:pt idx="70">
                  <c:v>42.843800000000002</c:v>
                </c:pt>
                <c:pt idx="71">
                  <c:v>41.258159999999997</c:v>
                </c:pt>
                <c:pt idx="72">
                  <c:v>48.538409999999999</c:v>
                </c:pt>
                <c:pt idx="73">
                  <c:v>34.135669999999998</c:v>
                </c:pt>
                <c:pt idx="74">
                  <c:v>28.970559999999999</c:v>
                </c:pt>
                <c:pt idx="75">
                  <c:v>21.891490000000001</c:v>
                </c:pt>
                <c:pt idx="76">
                  <c:v>36.549759999999999</c:v>
                </c:pt>
                <c:pt idx="77">
                  <c:v>45.5047</c:v>
                </c:pt>
                <c:pt idx="78">
                  <c:v>37.002659999999999</c:v>
                </c:pt>
                <c:pt idx="79">
                  <c:v>37.061570000000003</c:v>
                </c:pt>
                <c:pt idx="80">
                  <c:v>38.398620000000001</c:v>
                </c:pt>
                <c:pt idx="81">
                  <c:v>25.672360000000001</c:v>
                </c:pt>
                <c:pt idx="82">
                  <c:v>33.883319999999998</c:v>
                </c:pt>
                <c:pt idx="83">
                  <c:v>17.714210000000001</c:v>
                </c:pt>
                <c:pt idx="84">
                  <c:v>18.31071</c:v>
                </c:pt>
                <c:pt idx="85">
                  <c:v>30.678619999999999</c:v>
                </c:pt>
                <c:pt idx="86">
                  <c:v>28.730429999999998</c:v>
                </c:pt>
                <c:pt idx="87">
                  <c:v>33.480179999999997</c:v>
                </c:pt>
                <c:pt idx="88">
                  <c:v>40.291370000000001</c:v>
                </c:pt>
                <c:pt idx="89">
                  <c:v>46.460949999999997</c:v>
                </c:pt>
                <c:pt idx="90">
                  <c:v>48.480289999999997</c:v>
                </c:pt>
                <c:pt idx="91">
                  <c:v>39.48122</c:v>
                </c:pt>
                <c:pt idx="92">
                  <c:v>36.67653</c:v>
                </c:pt>
                <c:pt idx="93">
                  <c:v>24.969609999999999</c:v>
                </c:pt>
                <c:pt idx="94">
                  <c:v>15.99461</c:v>
                </c:pt>
                <c:pt idx="95">
                  <c:v>19.51071</c:v>
                </c:pt>
                <c:pt idx="96">
                  <c:v>16.61525</c:v>
                </c:pt>
                <c:pt idx="97">
                  <c:v>17.05152</c:v>
                </c:pt>
                <c:pt idx="98">
                  <c:v>21.018039999999999</c:v>
                </c:pt>
                <c:pt idx="99">
                  <c:v>19.21481</c:v>
                </c:pt>
                <c:pt idx="100">
                  <c:v>27.43355</c:v>
                </c:pt>
                <c:pt idx="101">
                  <c:v>43.442520000000002</c:v>
                </c:pt>
                <c:pt idx="102">
                  <c:v>43.777430000000003</c:v>
                </c:pt>
                <c:pt idx="103">
                  <c:v>36.259160000000001</c:v>
                </c:pt>
                <c:pt idx="104">
                  <c:v>42.697809999999997</c:v>
                </c:pt>
                <c:pt idx="105">
                  <c:v>51.394179999999999</c:v>
                </c:pt>
                <c:pt idx="106">
                  <c:v>58.112360000000002</c:v>
                </c:pt>
                <c:pt idx="107">
                  <c:v>73.217089999999999</c:v>
                </c:pt>
                <c:pt idx="108">
                  <c:v>76.124989999999997</c:v>
                </c:pt>
                <c:pt idx="109">
                  <c:v>81.19632</c:v>
                </c:pt>
                <c:pt idx="110">
                  <c:v>92.191069999999996</c:v>
                </c:pt>
                <c:pt idx="111">
                  <c:v>89.515230000000003</c:v>
                </c:pt>
                <c:pt idx="112">
                  <c:v>81.764300000000006</c:v>
                </c:pt>
                <c:pt idx="113">
                  <c:v>73.591359999999995</c:v>
                </c:pt>
                <c:pt idx="114">
                  <c:v>69.053039999999996</c:v>
                </c:pt>
                <c:pt idx="115">
                  <c:v>69.970150000000004</c:v>
                </c:pt>
                <c:pt idx="116">
                  <c:v>67.631699999999995</c:v>
                </c:pt>
                <c:pt idx="117">
                  <c:v>55.110950000000003</c:v>
                </c:pt>
                <c:pt idx="118">
                  <c:v>53.396410000000003</c:v>
                </c:pt>
                <c:pt idx="119">
                  <c:v>52.015210000000003</c:v>
                </c:pt>
                <c:pt idx="120">
                  <c:v>54.443190000000001</c:v>
                </c:pt>
                <c:pt idx="121">
                  <c:v>52.858280000000001</c:v>
                </c:pt>
                <c:pt idx="122">
                  <c:v>52.335389999999997</c:v>
                </c:pt>
                <c:pt idx="123">
                  <c:v>41.365079999999999</c:v>
                </c:pt>
                <c:pt idx="124">
                  <c:v>54.782780000000002</c:v>
                </c:pt>
                <c:pt idx="125">
                  <c:v>55.842979999999997</c:v>
                </c:pt>
                <c:pt idx="126">
                  <c:v>56.80106</c:v>
                </c:pt>
                <c:pt idx="127">
                  <c:v>67.154690000000002</c:v>
                </c:pt>
                <c:pt idx="128">
                  <c:v>69.685159999999996</c:v>
                </c:pt>
                <c:pt idx="129">
                  <c:v>60.801879999999997</c:v>
                </c:pt>
                <c:pt idx="130">
                  <c:v>74.315250000000006</c:v>
                </c:pt>
                <c:pt idx="131">
                  <c:v>58.791139999999999</c:v>
                </c:pt>
                <c:pt idx="132">
                  <c:v>59.664810000000003</c:v>
                </c:pt>
                <c:pt idx="133">
                  <c:v>62.047609999999999</c:v>
                </c:pt>
                <c:pt idx="134">
                  <c:v>43.774540000000002</c:v>
                </c:pt>
                <c:pt idx="135">
                  <c:v>28.951419999999999</c:v>
                </c:pt>
                <c:pt idx="136">
                  <c:v>32.829030000000003</c:v>
                </c:pt>
                <c:pt idx="137">
                  <c:v>31.722049999999999</c:v>
                </c:pt>
                <c:pt idx="138">
                  <c:v>30.283750000000001</c:v>
                </c:pt>
                <c:pt idx="139">
                  <c:v>34.862070000000003</c:v>
                </c:pt>
                <c:pt idx="140">
                  <c:v>25.462959999999999</c:v>
                </c:pt>
                <c:pt idx="141">
                  <c:v>38.020229999999998</c:v>
                </c:pt>
                <c:pt idx="142">
                  <c:v>49.702860000000001</c:v>
                </c:pt>
                <c:pt idx="143">
                  <c:v>61.090679999999999</c:v>
                </c:pt>
                <c:pt idx="144">
                  <c:v>67.009510000000006</c:v>
                </c:pt>
                <c:pt idx="145">
                  <c:v>67.532359999999997</c:v>
                </c:pt>
                <c:pt idx="146">
                  <c:v>62.804989999999997</c:v>
                </c:pt>
                <c:pt idx="147">
                  <c:v>69.559169999999995</c:v>
                </c:pt>
                <c:pt idx="148">
                  <c:v>68.875060000000005</c:v>
                </c:pt>
                <c:pt idx="149">
                  <c:v>66.038409999999999</c:v>
                </c:pt>
                <c:pt idx="150">
                  <c:v>54.79766</c:v>
                </c:pt>
                <c:pt idx="151">
                  <c:v>47.906579999999998</c:v>
                </c:pt>
                <c:pt idx="152">
                  <c:v>50.375839999999997</c:v>
                </c:pt>
                <c:pt idx="153">
                  <c:v>47.006810000000002</c:v>
                </c:pt>
                <c:pt idx="154">
                  <c:v>33.530859999999997</c:v>
                </c:pt>
                <c:pt idx="155">
                  <c:v>28.325469999999999</c:v>
                </c:pt>
                <c:pt idx="156">
                  <c:v>22.078859999999999</c:v>
                </c:pt>
                <c:pt idx="157">
                  <c:v>11.358750000000001</c:v>
                </c:pt>
                <c:pt idx="158">
                  <c:v>19.138300000000001</c:v>
                </c:pt>
                <c:pt idx="159">
                  <c:v>16.05904</c:v>
                </c:pt>
                <c:pt idx="160">
                  <c:v>23.093399999999999</c:v>
                </c:pt>
                <c:pt idx="161">
                  <c:v>32.371110000000002</c:v>
                </c:pt>
                <c:pt idx="162">
                  <c:v>37.42839</c:v>
                </c:pt>
                <c:pt idx="163">
                  <c:v>42.310090000000002</c:v>
                </c:pt>
                <c:pt idx="164">
                  <c:v>59.862760000000002</c:v>
                </c:pt>
                <c:pt idx="165">
                  <c:v>38.923180000000002</c:v>
                </c:pt>
                <c:pt idx="166">
                  <c:v>41.755429999999997</c:v>
                </c:pt>
                <c:pt idx="167">
                  <c:v>40.794879999999999</c:v>
                </c:pt>
                <c:pt idx="168">
                  <c:v>43.206519999999998</c:v>
                </c:pt>
                <c:pt idx="169">
                  <c:v>39.415430000000001</c:v>
                </c:pt>
                <c:pt idx="170">
                  <c:v>28.92972</c:v>
                </c:pt>
                <c:pt idx="171">
                  <c:v>22.532150000000001</c:v>
                </c:pt>
                <c:pt idx="172">
                  <c:v>35.371000000000002</c:v>
                </c:pt>
                <c:pt idx="173">
                  <c:v>37.536810000000003</c:v>
                </c:pt>
                <c:pt idx="174">
                  <c:v>37.463799999999999</c:v>
                </c:pt>
                <c:pt idx="175">
                  <c:v>35.183109999999999</c:v>
                </c:pt>
                <c:pt idx="176">
                  <c:v>36.315219999999997</c:v>
                </c:pt>
                <c:pt idx="177">
                  <c:v>47.728400000000001</c:v>
                </c:pt>
                <c:pt idx="178">
                  <c:v>40.26108</c:v>
                </c:pt>
                <c:pt idx="179">
                  <c:v>46.262740000000001</c:v>
                </c:pt>
                <c:pt idx="180">
                  <c:v>39.449480000000001</c:v>
                </c:pt>
                <c:pt idx="181">
                  <c:v>39.710839999999997</c:v>
                </c:pt>
                <c:pt idx="182">
                  <c:v>35.107559999999999</c:v>
                </c:pt>
                <c:pt idx="183">
                  <c:v>30.471270000000001</c:v>
                </c:pt>
                <c:pt idx="184">
                  <c:v>29.20872</c:v>
                </c:pt>
                <c:pt idx="185">
                  <c:v>36.705759999999998</c:v>
                </c:pt>
                <c:pt idx="186">
                  <c:v>33.930039999999998</c:v>
                </c:pt>
                <c:pt idx="187">
                  <c:v>41.947510000000001</c:v>
                </c:pt>
                <c:pt idx="188">
                  <c:v>40.394779999999997</c:v>
                </c:pt>
                <c:pt idx="189">
                  <c:v>53.046959999999999</c:v>
                </c:pt>
                <c:pt idx="190">
                  <c:v>56.998640000000002</c:v>
                </c:pt>
                <c:pt idx="191">
                  <c:v>54.935279999999999</c:v>
                </c:pt>
                <c:pt idx="192">
                  <c:v>49.456789999999998</c:v>
                </c:pt>
                <c:pt idx="193">
                  <c:v>45.082450000000001</c:v>
                </c:pt>
                <c:pt idx="194">
                  <c:v>43.325159999999997</c:v>
                </c:pt>
                <c:pt idx="195">
                  <c:v>39.065249999999999</c:v>
                </c:pt>
                <c:pt idx="196">
                  <c:v>34.851089999999999</c:v>
                </c:pt>
                <c:pt idx="197">
                  <c:v>28.662559999999999</c:v>
                </c:pt>
                <c:pt idx="198">
                  <c:v>29.171959999999999</c:v>
                </c:pt>
                <c:pt idx="199">
                  <c:v>29.012039999999999</c:v>
                </c:pt>
                <c:pt idx="200">
                  <c:v>26.076720000000002</c:v>
                </c:pt>
                <c:pt idx="201">
                  <c:v>24.042750000000002</c:v>
                </c:pt>
                <c:pt idx="202">
                  <c:v>22.270849999999999</c:v>
                </c:pt>
                <c:pt idx="203">
                  <c:v>26.398299999999999</c:v>
                </c:pt>
                <c:pt idx="204">
                  <c:v>24.394169999999999</c:v>
                </c:pt>
                <c:pt idx="205">
                  <c:v>26.048559999999998</c:v>
                </c:pt>
                <c:pt idx="206">
                  <c:v>26.237739999999999</c:v>
                </c:pt>
                <c:pt idx="207">
                  <c:v>29.50703</c:v>
                </c:pt>
                <c:pt idx="208">
                  <c:v>36.393630000000002</c:v>
                </c:pt>
                <c:pt idx="209">
                  <c:v>41.636679999999998</c:v>
                </c:pt>
                <c:pt idx="210">
                  <c:v>36.404800000000002</c:v>
                </c:pt>
                <c:pt idx="211">
                  <c:v>42.941290000000002</c:v>
                </c:pt>
                <c:pt idx="212">
                  <c:v>49.959099999999999</c:v>
                </c:pt>
                <c:pt idx="213">
                  <c:v>56.918849999999999</c:v>
                </c:pt>
                <c:pt idx="214">
                  <c:v>54.433779999999999</c:v>
                </c:pt>
                <c:pt idx="215">
                  <c:v>55.958669999999998</c:v>
                </c:pt>
                <c:pt idx="216">
                  <c:v>52.284559999999999</c:v>
                </c:pt>
                <c:pt idx="217">
                  <c:v>56.934440000000002</c:v>
                </c:pt>
                <c:pt idx="218">
                  <c:v>54.130209999999998</c:v>
                </c:pt>
                <c:pt idx="219">
                  <c:v>50.830730000000003</c:v>
                </c:pt>
                <c:pt idx="220">
                  <c:v>50.539940000000001</c:v>
                </c:pt>
                <c:pt idx="221">
                  <c:v>48.636940000000003</c:v>
                </c:pt>
                <c:pt idx="222">
                  <c:v>43.493279999999999</c:v>
                </c:pt>
                <c:pt idx="223">
                  <c:v>50.468049999999998</c:v>
                </c:pt>
                <c:pt idx="224">
                  <c:v>47.111130000000003</c:v>
                </c:pt>
                <c:pt idx="225">
                  <c:v>51.469200000000001</c:v>
                </c:pt>
                <c:pt idx="226">
                  <c:v>48.375579999999999</c:v>
                </c:pt>
                <c:pt idx="227">
                  <c:v>37.481279999999998</c:v>
                </c:pt>
                <c:pt idx="228">
                  <c:v>32.414279999999998</c:v>
                </c:pt>
                <c:pt idx="229">
                  <c:v>32.558979999999998</c:v>
                </c:pt>
                <c:pt idx="230">
                  <c:v>36.730119999999999</c:v>
                </c:pt>
                <c:pt idx="231">
                  <c:v>35.189579999999999</c:v>
                </c:pt>
                <c:pt idx="232">
                  <c:v>38.095939999999999</c:v>
                </c:pt>
                <c:pt idx="233">
                  <c:v>41.33764</c:v>
                </c:pt>
                <c:pt idx="234">
                  <c:v>53.594909999999999</c:v>
                </c:pt>
                <c:pt idx="235">
                  <c:v>57.616619999999998</c:v>
                </c:pt>
                <c:pt idx="236">
                  <c:v>64.285480000000007</c:v>
                </c:pt>
                <c:pt idx="237">
                  <c:v>46.663359999999997</c:v>
                </c:pt>
                <c:pt idx="238">
                  <c:v>49.932879999999997</c:v>
                </c:pt>
                <c:pt idx="239">
                  <c:v>44.091009999999997</c:v>
                </c:pt>
                <c:pt idx="240">
                  <c:v>37.900550000000003</c:v>
                </c:pt>
                <c:pt idx="241">
                  <c:v>30.013000000000002</c:v>
                </c:pt>
                <c:pt idx="242">
                  <c:v>27.007529999999999</c:v>
                </c:pt>
                <c:pt idx="243">
                  <c:v>29.072140000000001</c:v>
                </c:pt>
                <c:pt idx="244">
                  <c:v>40.427320000000002</c:v>
                </c:pt>
                <c:pt idx="245">
                  <c:v>30.479009999999999</c:v>
                </c:pt>
                <c:pt idx="246">
                  <c:v>34.316110000000002</c:v>
                </c:pt>
                <c:pt idx="247">
                  <c:v>36.17465</c:v>
                </c:pt>
                <c:pt idx="248">
                  <c:v>32.487169999999999</c:v>
                </c:pt>
                <c:pt idx="249">
                  <c:v>33.358110000000003</c:v>
                </c:pt>
                <c:pt idx="250">
                  <c:v>29.415929999999999</c:v>
                </c:pt>
                <c:pt idx="251">
                  <c:v>24.056049999999999</c:v>
                </c:pt>
                <c:pt idx="252">
                  <c:v>42.011980000000001</c:v>
                </c:pt>
                <c:pt idx="253">
                  <c:v>39.857779999999998</c:v>
                </c:pt>
                <c:pt idx="254">
                  <c:v>44.665390000000002</c:v>
                </c:pt>
                <c:pt idx="255">
                  <c:v>58.070160000000001</c:v>
                </c:pt>
                <c:pt idx="256">
                  <c:v>73.886840000000007</c:v>
                </c:pt>
                <c:pt idx="257">
                  <c:v>68.033320000000003</c:v>
                </c:pt>
                <c:pt idx="258">
                  <c:v>74.975229999999996</c:v>
                </c:pt>
                <c:pt idx="259">
                  <c:v>68.578320000000005</c:v>
                </c:pt>
                <c:pt idx="260">
                  <c:v>75.260729999999995</c:v>
                </c:pt>
                <c:pt idx="261">
                  <c:v>81.043059999999997</c:v>
                </c:pt>
                <c:pt idx="262">
                  <c:v>78.526929999999993</c:v>
                </c:pt>
                <c:pt idx="263">
                  <c:v>77.654989999999998</c:v>
                </c:pt>
                <c:pt idx="264">
                  <c:v>87.985249999999994</c:v>
                </c:pt>
                <c:pt idx="265">
                  <c:v>67.798469999999995</c:v>
                </c:pt>
                <c:pt idx="266">
                  <c:v>67.591080000000005</c:v>
                </c:pt>
                <c:pt idx="267">
                  <c:v>66.662859999999995</c:v>
                </c:pt>
                <c:pt idx="268">
                  <c:v>50.918869999999998</c:v>
                </c:pt>
                <c:pt idx="269">
                  <c:v>50.990589999999997</c:v>
                </c:pt>
                <c:pt idx="270">
                  <c:v>49.286709999999999</c:v>
                </c:pt>
                <c:pt idx="271">
                  <c:v>55.128399999999999</c:v>
                </c:pt>
                <c:pt idx="272">
                  <c:v>80.64555</c:v>
                </c:pt>
                <c:pt idx="273">
                  <c:v>72.530299999999997</c:v>
                </c:pt>
                <c:pt idx="274">
                  <c:v>67.499480000000005</c:v>
                </c:pt>
                <c:pt idx="275">
                  <c:v>77.109470000000002</c:v>
                </c:pt>
                <c:pt idx="276">
                  <c:v>78.865369999999999</c:v>
                </c:pt>
                <c:pt idx="277">
                  <c:v>73.31617</c:v>
                </c:pt>
                <c:pt idx="278">
                  <c:v>52.745660000000001</c:v>
                </c:pt>
                <c:pt idx="279">
                  <c:v>51.888339999999999</c:v>
                </c:pt>
                <c:pt idx="280">
                  <c:v>69.212829999999997</c:v>
                </c:pt>
                <c:pt idx="281">
                  <c:v>80.311120000000003</c:v>
                </c:pt>
                <c:pt idx="282">
                  <c:v>88.068250000000006</c:v>
                </c:pt>
                <c:pt idx="283">
                  <c:v>77.99324</c:v>
                </c:pt>
                <c:pt idx="284">
                  <c:v>85.170169999999999</c:v>
                </c:pt>
                <c:pt idx="285">
                  <c:v>97.101939999999999</c:v>
                </c:pt>
                <c:pt idx="286">
                  <c:v>104.84699999999999</c:v>
                </c:pt>
                <c:pt idx="287">
                  <c:v>109.2428</c:v>
                </c:pt>
                <c:pt idx="288">
                  <c:v>97.376199999999997</c:v>
                </c:pt>
                <c:pt idx="289">
                  <c:v>92.637050000000002</c:v>
                </c:pt>
                <c:pt idx="290">
                  <c:v>101.49120000000001</c:v>
                </c:pt>
                <c:pt idx="291">
                  <c:v>97.104069999999993</c:v>
                </c:pt>
                <c:pt idx="292">
                  <c:v>101.6425</c:v>
                </c:pt>
                <c:pt idx="293">
                  <c:v>93.257149999999996</c:v>
                </c:pt>
                <c:pt idx="294">
                  <c:v>86.140569999999997</c:v>
                </c:pt>
                <c:pt idx="295">
                  <c:v>103.68170000000001</c:v>
                </c:pt>
                <c:pt idx="296">
                  <c:v>116.3382</c:v>
                </c:pt>
                <c:pt idx="297">
                  <c:v>111.2854</c:v>
                </c:pt>
                <c:pt idx="298">
                  <c:v>113.0103</c:v>
                </c:pt>
                <c:pt idx="299">
                  <c:v>102.2277</c:v>
                </c:pt>
                <c:pt idx="300">
                  <c:v>65.811909999999997</c:v>
                </c:pt>
                <c:pt idx="301">
                  <c:v>63.199289999999998</c:v>
                </c:pt>
                <c:pt idx="302">
                  <c:v>58.308050000000001</c:v>
                </c:pt>
                <c:pt idx="303">
                  <c:v>49.03378</c:v>
                </c:pt>
                <c:pt idx="304">
                  <c:v>58.97813</c:v>
                </c:pt>
                <c:pt idx="305">
                  <c:v>58.11965</c:v>
                </c:pt>
                <c:pt idx="306">
                  <c:v>62.646839999999997</c:v>
                </c:pt>
                <c:pt idx="307">
                  <c:v>95.556539999999998</c:v>
                </c:pt>
                <c:pt idx="308">
                  <c:v>90.877880000000005</c:v>
                </c:pt>
                <c:pt idx="309">
                  <c:v>86.270840000000007</c:v>
                </c:pt>
                <c:pt idx="310">
                  <c:v>79.036900000000003</c:v>
                </c:pt>
                <c:pt idx="311">
                  <c:v>73.924369999999996</c:v>
                </c:pt>
                <c:pt idx="312">
                  <c:v>73.663319999999999</c:v>
                </c:pt>
                <c:pt idx="313">
                  <c:v>80.621679999999998</c:v>
                </c:pt>
                <c:pt idx="314">
                  <c:v>79.124020000000002</c:v>
                </c:pt>
                <c:pt idx="315">
                  <c:v>85.189220000000006</c:v>
                </c:pt>
                <c:pt idx="316">
                  <c:v>92.15652</c:v>
                </c:pt>
                <c:pt idx="317">
                  <c:v>99.66283</c:v>
                </c:pt>
                <c:pt idx="318">
                  <c:v>107.5775</c:v>
                </c:pt>
                <c:pt idx="319">
                  <c:v>113.1626</c:v>
                </c:pt>
                <c:pt idx="320">
                  <c:v>119.1848</c:v>
                </c:pt>
                <c:pt idx="321">
                  <c:v>126.4863</c:v>
                </c:pt>
                <c:pt idx="322">
                  <c:v>133.84700000000001</c:v>
                </c:pt>
                <c:pt idx="323">
                  <c:v>134.75559999999999</c:v>
                </c:pt>
                <c:pt idx="324">
                  <c:v>137.5986</c:v>
                </c:pt>
                <c:pt idx="325">
                  <c:v>135.07929999999999</c:v>
                </c:pt>
                <c:pt idx="326">
                  <c:v>131.66300000000001</c:v>
                </c:pt>
                <c:pt idx="327">
                  <c:v>128.7089</c:v>
                </c:pt>
                <c:pt idx="328">
                  <c:v>139.70480000000001</c:v>
                </c:pt>
                <c:pt idx="329">
                  <c:v>139.59880000000001</c:v>
                </c:pt>
                <c:pt idx="330">
                  <c:v>132.16059999999999</c:v>
                </c:pt>
                <c:pt idx="331">
                  <c:v>135.01230000000001</c:v>
                </c:pt>
                <c:pt idx="332">
                  <c:v>146.42250000000001</c:v>
                </c:pt>
                <c:pt idx="333">
                  <c:v>152.1953</c:v>
                </c:pt>
                <c:pt idx="334">
                  <c:v>157.4434</c:v>
                </c:pt>
                <c:pt idx="335">
                  <c:v>163.35509999999999</c:v>
                </c:pt>
                <c:pt idx="336">
                  <c:v>166.48169999999999</c:v>
                </c:pt>
                <c:pt idx="337">
                  <c:v>179.41900000000001</c:v>
                </c:pt>
                <c:pt idx="338">
                  <c:v>181.4443</c:v>
                </c:pt>
                <c:pt idx="339">
                  <c:v>178.71639999999999</c:v>
                </c:pt>
                <c:pt idx="340">
                  <c:v>189.11359999999999</c:v>
                </c:pt>
                <c:pt idx="341">
                  <c:v>196.31309999999999</c:v>
                </c:pt>
                <c:pt idx="342">
                  <c:v>195.7543</c:v>
                </c:pt>
                <c:pt idx="343">
                  <c:v>207.2833</c:v>
                </c:pt>
                <c:pt idx="344">
                  <c:v>214.369</c:v>
                </c:pt>
                <c:pt idx="345">
                  <c:v>233.3075</c:v>
                </c:pt>
                <c:pt idx="346">
                  <c:v>241.1934</c:v>
                </c:pt>
                <c:pt idx="347">
                  <c:v>244.72290000000001</c:v>
                </c:pt>
                <c:pt idx="348">
                  <c:v>255.60570000000001</c:v>
                </c:pt>
                <c:pt idx="349">
                  <c:v>257.18860000000001</c:v>
                </c:pt>
                <c:pt idx="350">
                  <c:v>259.64330000000001</c:v>
                </c:pt>
                <c:pt idx="351">
                  <c:v>273.06950000000001</c:v>
                </c:pt>
                <c:pt idx="352">
                  <c:v>279.50689999999997</c:v>
                </c:pt>
                <c:pt idx="353">
                  <c:v>295.64699999999999</c:v>
                </c:pt>
                <c:pt idx="354">
                  <c:v>313.44459999999998</c:v>
                </c:pt>
                <c:pt idx="355">
                  <c:v>313.70389999999998</c:v>
                </c:pt>
                <c:pt idx="356">
                  <c:v>328.50839999999999</c:v>
                </c:pt>
                <c:pt idx="357">
                  <c:v>347.10759999999999</c:v>
                </c:pt>
                <c:pt idx="358">
                  <c:v>352.0401</c:v>
                </c:pt>
                <c:pt idx="359">
                  <c:v>366.92259999999999</c:v>
                </c:pt>
                <c:pt idx="360">
                  <c:v>375.39240000000001</c:v>
                </c:pt>
                <c:pt idx="361">
                  <c:v>388.19709999999998</c:v>
                </c:pt>
                <c:pt idx="362">
                  <c:v>424.0154</c:v>
                </c:pt>
                <c:pt idx="363">
                  <c:v>448.72840000000002</c:v>
                </c:pt>
                <c:pt idx="364">
                  <c:v>471.91579999999999</c:v>
                </c:pt>
                <c:pt idx="365">
                  <c:v>504.65609999999998</c:v>
                </c:pt>
                <c:pt idx="366">
                  <c:v>529.62180000000001</c:v>
                </c:pt>
                <c:pt idx="367">
                  <c:v>553.87509999999997</c:v>
                </c:pt>
                <c:pt idx="368">
                  <c:v>579.19640000000004</c:v>
                </c:pt>
                <c:pt idx="369">
                  <c:v>594.36659999999995</c:v>
                </c:pt>
                <c:pt idx="370">
                  <c:v>629.63059999999996</c:v>
                </c:pt>
                <c:pt idx="371">
                  <c:v>657.33240000000001</c:v>
                </c:pt>
                <c:pt idx="372">
                  <c:v>685.71119999999996</c:v>
                </c:pt>
                <c:pt idx="373">
                  <c:v>722.99509999999998</c:v>
                </c:pt>
                <c:pt idx="374">
                  <c:v>764.66240000000005</c:v>
                </c:pt>
                <c:pt idx="375">
                  <c:v>810.83860000000004</c:v>
                </c:pt>
                <c:pt idx="376">
                  <c:v>850.11599999999999</c:v>
                </c:pt>
                <c:pt idx="377">
                  <c:v>884.08040000000005</c:v>
                </c:pt>
                <c:pt idx="378">
                  <c:v>920.76949999999999</c:v>
                </c:pt>
                <c:pt idx="379">
                  <c:v>964.68920000000003</c:v>
                </c:pt>
                <c:pt idx="380">
                  <c:v>1012.626</c:v>
                </c:pt>
                <c:pt idx="381">
                  <c:v>1068.355</c:v>
                </c:pt>
                <c:pt idx="382">
                  <c:v>1131.471</c:v>
                </c:pt>
                <c:pt idx="383">
                  <c:v>1190.598</c:v>
                </c:pt>
                <c:pt idx="384">
                  <c:v>1257.944</c:v>
                </c:pt>
                <c:pt idx="385">
                  <c:v>1331.2429999999999</c:v>
                </c:pt>
                <c:pt idx="386">
                  <c:v>1402.9780000000001</c:v>
                </c:pt>
                <c:pt idx="387">
                  <c:v>1474.2239999999999</c:v>
                </c:pt>
                <c:pt idx="388">
                  <c:v>1543.269</c:v>
                </c:pt>
                <c:pt idx="389">
                  <c:v>1612.5229999999999</c:v>
                </c:pt>
                <c:pt idx="390">
                  <c:v>1704.7860000000001</c:v>
                </c:pt>
                <c:pt idx="391">
                  <c:v>1788.7539999999999</c:v>
                </c:pt>
                <c:pt idx="392">
                  <c:v>1886.9639999999999</c:v>
                </c:pt>
                <c:pt idx="393">
                  <c:v>1976.8579999999999</c:v>
                </c:pt>
                <c:pt idx="394">
                  <c:v>2068.027</c:v>
                </c:pt>
                <c:pt idx="395">
                  <c:v>2186.12</c:v>
                </c:pt>
                <c:pt idx="396">
                  <c:v>2305.8739999999998</c:v>
                </c:pt>
                <c:pt idx="397">
                  <c:v>2413.2579999999998</c:v>
                </c:pt>
                <c:pt idx="398">
                  <c:v>2535.3710000000001</c:v>
                </c:pt>
                <c:pt idx="399">
                  <c:v>2654.018</c:v>
                </c:pt>
                <c:pt idx="400">
                  <c:v>2781.9949999999999</c:v>
                </c:pt>
                <c:pt idx="401">
                  <c:v>2921.5309999999999</c:v>
                </c:pt>
                <c:pt idx="402">
                  <c:v>3059.17</c:v>
                </c:pt>
                <c:pt idx="403">
                  <c:v>3192.6260000000002</c:v>
                </c:pt>
                <c:pt idx="404">
                  <c:v>3345.306</c:v>
                </c:pt>
                <c:pt idx="405">
                  <c:v>3513.7170000000001</c:v>
                </c:pt>
                <c:pt idx="406">
                  <c:v>3682.328</c:v>
                </c:pt>
                <c:pt idx="407">
                  <c:v>3883.9830000000002</c:v>
                </c:pt>
                <c:pt idx="408">
                  <c:v>4076.569</c:v>
                </c:pt>
                <c:pt idx="409">
                  <c:v>4268.0879999999997</c:v>
                </c:pt>
                <c:pt idx="410">
                  <c:v>4476.1750000000002</c:v>
                </c:pt>
                <c:pt idx="411">
                  <c:v>4700.2479999999996</c:v>
                </c:pt>
                <c:pt idx="412">
                  <c:v>4921.4790000000003</c:v>
                </c:pt>
                <c:pt idx="413">
                  <c:v>5152.4759999999997</c:v>
                </c:pt>
                <c:pt idx="414">
                  <c:v>5384.7969999999996</c:v>
                </c:pt>
                <c:pt idx="415">
                  <c:v>5623.0169999999998</c:v>
                </c:pt>
                <c:pt idx="416">
                  <c:v>5879.3149999999996</c:v>
                </c:pt>
                <c:pt idx="417">
                  <c:v>6153.4170000000004</c:v>
                </c:pt>
                <c:pt idx="418">
                  <c:v>6438.1540000000005</c:v>
                </c:pt>
                <c:pt idx="419">
                  <c:v>6728.9040000000005</c:v>
                </c:pt>
                <c:pt idx="420">
                  <c:v>7040.009</c:v>
                </c:pt>
                <c:pt idx="421">
                  <c:v>7355.7389999999996</c:v>
                </c:pt>
                <c:pt idx="422">
                  <c:v>7703.4170000000004</c:v>
                </c:pt>
                <c:pt idx="423">
                  <c:v>8046.0420000000004</c:v>
                </c:pt>
                <c:pt idx="424">
                  <c:v>8405.2569999999996</c:v>
                </c:pt>
                <c:pt idx="425">
                  <c:v>8763.8770000000004</c:v>
                </c:pt>
                <c:pt idx="426">
                  <c:v>9131.7309999999998</c:v>
                </c:pt>
                <c:pt idx="427">
                  <c:v>9517.9429999999993</c:v>
                </c:pt>
                <c:pt idx="428">
                  <c:v>9929.357</c:v>
                </c:pt>
                <c:pt idx="429">
                  <c:v>10361.06</c:v>
                </c:pt>
                <c:pt idx="430">
                  <c:v>10833.29</c:v>
                </c:pt>
                <c:pt idx="431">
                  <c:v>11292.41</c:v>
                </c:pt>
                <c:pt idx="432">
                  <c:v>11779.65</c:v>
                </c:pt>
                <c:pt idx="433">
                  <c:v>12302.9</c:v>
                </c:pt>
                <c:pt idx="434">
                  <c:v>12820.97</c:v>
                </c:pt>
                <c:pt idx="435">
                  <c:v>13355.02</c:v>
                </c:pt>
                <c:pt idx="436">
                  <c:v>13897.28</c:v>
                </c:pt>
                <c:pt idx="437">
                  <c:v>14457.99</c:v>
                </c:pt>
                <c:pt idx="438">
                  <c:v>15042.06</c:v>
                </c:pt>
                <c:pt idx="439">
                  <c:v>15629.36</c:v>
                </c:pt>
                <c:pt idx="440">
                  <c:v>16242.33</c:v>
                </c:pt>
                <c:pt idx="441">
                  <c:v>16869.419999999998</c:v>
                </c:pt>
                <c:pt idx="442">
                  <c:v>17525.23</c:v>
                </c:pt>
                <c:pt idx="443">
                  <c:v>18172.2</c:v>
                </c:pt>
                <c:pt idx="444">
                  <c:v>18824.849999999999</c:v>
                </c:pt>
                <c:pt idx="445">
                  <c:v>19512.38</c:v>
                </c:pt>
                <c:pt idx="446">
                  <c:v>20220.38</c:v>
                </c:pt>
                <c:pt idx="447">
                  <c:v>20902.38</c:v>
                </c:pt>
                <c:pt idx="448">
                  <c:v>21629.57</c:v>
                </c:pt>
                <c:pt idx="449">
                  <c:v>22333.35</c:v>
                </c:pt>
                <c:pt idx="450">
                  <c:v>23073.3</c:v>
                </c:pt>
                <c:pt idx="451">
                  <c:v>23820.31</c:v>
                </c:pt>
                <c:pt idx="452">
                  <c:v>24564.560000000001</c:v>
                </c:pt>
                <c:pt idx="453">
                  <c:v>25309.69</c:v>
                </c:pt>
                <c:pt idx="454">
                  <c:v>26057.05</c:v>
                </c:pt>
                <c:pt idx="455">
                  <c:v>26800.05</c:v>
                </c:pt>
                <c:pt idx="456">
                  <c:v>27533.53</c:v>
                </c:pt>
                <c:pt idx="457">
                  <c:v>28242.06</c:v>
                </c:pt>
                <c:pt idx="458">
                  <c:v>28912.15</c:v>
                </c:pt>
                <c:pt idx="459">
                  <c:v>29547.43</c:v>
                </c:pt>
                <c:pt idx="460">
                  <c:v>30187.37</c:v>
                </c:pt>
                <c:pt idx="461">
                  <c:v>30761.9</c:v>
                </c:pt>
                <c:pt idx="462">
                  <c:v>31318.240000000002</c:v>
                </c:pt>
                <c:pt idx="463">
                  <c:v>31810.959999999999</c:v>
                </c:pt>
                <c:pt idx="464">
                  <c:v>32295.66</c:v>
                </c:pt>
                <c:pt idx="465">
                  <c:v>32745.08</c:v>
                </c:pt>
                <c:pt idx="466">
                  <c:v>33173.11</c:v>
                </c:pt>
                <c:pt idx="467">
                  <c:v>33544.42</c:v>
                </c:pt>
                <c:pt idx="468">
                  <c:v>33926.400000000001</c:v>
                </c:pt>
                <c:pt idx="469">
                  <c:v>34263.46</c:v>
                </c:pt>
                <c:pt idx="470">
                  <c:v>34598.54</c:v>
                </c:pt>
                <c:pt idx="471">
                  <c:v>34898.730000000003</c:v>
                </c:pt>
                <c:pt idx="472">
                  <c:v>35209.97</c:v>
                </c:pt>
                <c:pt idx="473">
                  <c:v>35499.379999999997</c:v>
                </c:pt>
                <c:pt idx="474">
                  <c:v>35754.949999999997</c:v>
                </c:pt>
                <c:pt idx="475">
                  <c:v>36006.269999999997</c:v>
                </c:pt>
                <c:pt idx="476">
                  <c:v>36232.65</c:v>
                </c:pt>
                <c:pt idx="477">
                  <c:v>36445.68</c:v>
                </c:pt>
                <c:pt idx="478">
                  <c:v>36631.61</c:v>
                </c:pt>
                <c:pt idx="479">
                  <c:v>36767.68</c:v>
                </c:pt>
                <c:pt idx="480">
                  <c:v>36871.71</c:v>
                </c:pt>
                <c:pt idx="481">
                  <c:v>36965.96</c:v>
                </c:pt>
                <c:pt idx="482">
                  <c:v>37036.03</c:v>
                </c:pt>
                <c:pt idx="483">
                  <c:v>37075.71</c:v>
                </c:pt>
                <c:pt idx="484">
                  <c:v>37118.32</c:v>
                </c:pt>
                <c:pt idx="485">
                  <c:v>37140.639999999999</c:v>
                </c:pt>
                <c:pt idx="486">
                  <c:v>37158.53</c:v>
                </c:pt>
                <c:pt idx="487">
                  <c:v>37196.949999999997</c:v>
                </c:pt>
                <c:pt idx="488">
                  <c:v>37210.79</c:v>
                </c:pt>
                <c:pt idx="489">
                  <c:v>37221.39</c:v>
                </c:pt>
                <c:pt idx="490">
                  <c:v>37231.26</c:v>
                </c:pt>
                <c:pt idx="491">
                  <c:v>37227.17</c:v>
                </c:pt>
                <c:pt idx="492">
                  <c:v>37240.32</c:v>
                </c:pt>
                <c:pt idx="493">
                  <c:v>37258.410000000003</c:v>
                </c:pt>
                <c:pt idx="494">
                  <c:v>37251.15</c:v>
                </c:pt>
                <c:pt idx="495">
                  <c:v>37252.94</c:v>
                </c:pt>
                <c:pt idx="496">
                  <c:v>37255.64</c:v>
                </c:pt>
                <c:pt idx="497">
                  <c:v>37256.559999999998</c:v>
                </c:pt>
                <c:pt idx="498">
                  <c:v>37268.78</c:v>
                </c:pt>
                <c:pt idx="499">
                  <c:v>37255.79</c:v>
                </c:pt>
                <c:pt idx="500">
                  <c:v>37242.160000000003</c:v>
                </c:pt>
                <c:pt idx="501">
                  <c:v>37226.81</c:v>
                </c:pt>
                <c:pt idx="502">
                  <c:v>37211.620000000003</c:v>
                </c:pt>
                <c:pt idx="503">
                  <c:v>37175.85</c:v>
                </c:pt>
                <c:pt idx="504">
                  <c:v>37126.06</c:v>
                </c:pt>
                <c:pt idx="505">
                  <c:v>37034.57</c:v>
                </c:pt>
                <c:pt idx="506">
                  <c:v>36949.5</c:v>
                </c:pt>
                <c:pt idx="507">
                  <c:v>36847.97</c:v>
                </c:pt>
                <c:pt idx="508">
                  <c:v>36725.160000000003</c:v>
                </c:pt>
                <c:pt idx="509">
                  <c:v>36583.5</c:v>
                </c:pt>
                <c:pt idx="510">
                  <c:v>36440.26</c:v>
                </c:pt>
                <c:pt idx="511">
                  <c:v>36279.68</c:v>
                </c:pt>
                <c:pt idx="512">
                  <c:v>36134.86</c:v>
                </c:pt>
                <c:pt idx="513">
                  <c:v>35953.620000000003</c:v>
                </c:pt>
                <c:pt idx="514">
                  <c:v>35771.29</c:v>
                </c:pt>
                <c:pt idx="515">
                  <c:v>35602.79</c:v>
                </c:pt>
                <c:pt idx="516">
                  <c:v>35416</c:v>
                </c:pt>
                <c:pt idx="517">
                  <c:v>35220.699999999997</c:v>
                </c:pt>
                <c:pt idx="518">
                  <c:v>35017.39</c:v>
                </c:pt>
                <c:pt idx="519">
                  <c:v>34792.239999999998</c:v>
                </c:pt>
                <c:pt idx="520">
                  <c:v>34577.61</c:v>
                </c:pt>
                <c:pt idx="521">
                  <c:v>34339.919999999998</c:v>
                </c:pt>
                <c:pt idx="522">
                  <c:v>34085.339999999997</c:v>
                </c:pt>
                <c:pt idx="523">
                  <c:v>33829.480000000003</c:v>
                </c:pt>
                <c:pt idx="524">
                  <c:v>33581.839999999997</c:v>
                </c:pt>
                <c:pt idx="525">
                  <c:v>33321.24</c:v>
                </c:pt>
                <c:pt idx="526">
                  <c:v>33082.42</c:v>
                </c:pt>
                <c:pt idx="527">
                  <c:v>32817.24</c:v>
                </c:pt>
                <c:pt idx="528">
                  <c:v>32550.560000000001</c:v>
                </c:pt>
                <c:pt idx="529">
                  <c:v>32254.85</c:v>
                </c:pt>
                <c:pt idx="530">
                  <c:v>31977.18</c:v>
                </c:pt>
                <c:pt idx="531">
                  <c:v>31659.22</c:v>
                </c:pt>
                <c:pt idx="532">
                  <c:v>31360.52</c:v>
                </c:pt>
                <c:pt idx="533">
                  <c:v>31027.18</c:v>
                </c:pt>
                <c:pt idx="534">
                  <c:v>30683.439999999999</c:v>
                </c:pt>
                <c:pt idx="535">
                  <c:v>30325.29</c:v>
                </c:pt>
                <c:pt idx="536">
                  <c:v>29983.51</c:v>
                </c:pt>
                <c:pt idx="537">
                  <c:v>29598.98</c:v>
                </c:pt>
                <c:pt idx="538">
                  <c:v>29226.22</c:v>
                </c:pt>
                <c:pt idx="539">
                  <c:v>28853.96</c:v>
                </c:pt>
                <c:pt idx="540">
                  <c:v>28460.03</c:v>
                </c:pt>
                <c:pt idx="541">
                  <c:v>28068.75</c:v>
                </c:pt>
                <c:pt idx="542">
                  <c:v>27680.63</c:v>
                </c:pt>
                <c:pt idx="543">
                  <c:v>27279.8</c:v>
                </c:pt>
                <c:pt idx="544">
                  <c:v>26895.4</c:v>
                </c:pt>
                <c:pt idx="545">
                  <c:v>26480.63</c:v>
                </c:pt>
                <c:pt idx="546">
                  <c:v>26061.46</c:v>
                </c:pt>
                <c:pt idx="547">
                  <c:v>25637.33</c:v>
                </c:pt>
                <c:pt idx="548">
                  <c:v>25222.36</c:v>
                </c:pt>
                <c:pt idx="549">
                  <c:v>24803.29</c:v>
                </c:pt>
                <c:pt idx="550">
                  <c:v>24374.9</c:v>
                </c:pt>
                <c:pt idx="551">
                  <c:v>23936.13</c:v>
                </c:pt>
                <c:pt idx="552">
                  <c:v>23521.71</c:v>
                </c:pt>
                <c:pt idx="553">
                  <c:v>23110.2</c:v>
                </c:pt>
                <c:pt idx="554">
                  <c:v>22675.23</c:v>
                </c:pt>
                <c:pt idx="555">
                  <c:v>22268.93</c:v>
                </c:pt>
                <c:pt idx="556">
                  <c:v>21866.75</c:v>
                </c:pt>
                <c:pt idx="557">
                  <c:v>21453.919999999998</c:v>
                </c:pt>
                <c:pt idx="558">
                  <c:v>21057.74</c:v>
                </c:pt>
                <c:pt idx="559">
                  <c:v>20678.099999999999</c:v>
                </c:pt>
                <c:pt idx="560">
                  <c:v>20263.05</c:v>
                </c:pt>
                <c:pt idx="561">
                  <c:v>19907.759999999998</c:v>
                </c:pt>
                <c:pt idx="562">
                  <c:v>19520.21</c:v>
                </c:pt>
                <c:pt idx="563">
                  <c:v>19123.98</c:v>
                </c:pt>
                <c:pt idx="564">
                  <c:v>18762.419999999998</c:v>
                </c:pt>
                <c:pt idx="565">
                  <c:v>18391.03</c:v>
                </c:pt>
                <c:pt idx="566">
                  <c:v>18004.900000000001</c:v>
                </c:pt>
                <c:pt idx="567">
                  <c:v>17638.16</c:v>
                </c:pt>
                <c:pt idx="568">
                  <c:v>17256.66</c:v>
                </c:pt>
                <c:pt idx="569">
                  <c:v>16889.400000000001</c:v>
                </c:pt>
                <c:pt idx="570">
                  <c:v>16532.439999999999</c:v>
                </c:pt>
                <c:pt idx="571">
                  <c:v>16156.65</c:v>
                </c:pt>
                <c:pt idx="572">
                  <c:v>15823.27</c:v>
                </c:pt>
                <c:pt idx="573">
                  <c:v>15472.11</c:v>
                </c:pt>
                <c:pt idx="574">
                  <c:v>15129.01</c:v>
                </c:pt>
                <c:pt idx="575">
                  <c:v>14804.08</c:v>
                </c:pt>
                <c:pt idx="576">
                  <c:v>14494.66</c:v>
                </c:pt>
                <c:pt idx="577">
                  <c:v>14183.68</c:v>
                </c:pt>
                <c:pt idx="578">
                  <c:v>13890.67</c:v>
                </c:pt>
                <c:pt idx="579">
                  <c:v>13556.99</c:v>
                </c:pt>
                <c:pt idx="580">
                  <c:v>13267.42</c:v>
                </c:pt>
                <c:pt idx="581">
                  <c:v>12986.44</c:v>
                </c:pt>
                <c:pt idx="582">
                  <c:v>12693.88</c:v>
                </c:pt>
                <c:pt idx="583">
                  <c:v>12382.18</c:v>
                </c:pt>
                <c:pt idx="584">
                  <c:v>12093.1</c:v>
                </c:pt>
                <c:pt idx="585">
                  <c:v>11806.5</c:v>
                </c:pt>
                <c:pt idx="586">
                  <c:v>11539.37</c:v>
                </c:pt>
                <c:pt idx="587">
                  <c:v>11265.44</c:v>
                </c:pt>
                <c:pt idx="588">
                  <c:v>10982.88</c:v>
                </c:pt>
                <c:pt idx="589">
                  <c:v>10726.17</c:v>
                </c:pt>
                <c:pt idx="590">
                  <c:v>10485.24</c:v>
                </c:pt>
                <c:pt idx="591">
                  <c:v>10254.1</c:v>
                </c:pt>
                <c:pt idx="592">
                  <c:v>10027.129999999999</c:v>
                </c:pt>
                <c:pt idx="593">
                  <c:v>9808.8320000000003</c:v>
                </c:pt>
                <c:pt idx="594">
                  <c:v>9581.3439999999991</c:v>
                </c:pt>
                <c:pt idx="595">
                  <c:v>9384.6810000000005</c:v>
                </c:pt>
                <c:pt idx="596">
                  <c:v>9173.0460000000003</c:v>
                </c:pt>
                <c:pt idx="597">
                  <c:v>8963.6209999999992</c:v>
                </c:pt>
                <c:pt idx="598">
                  <c:v>8743.8449999999993</c:v>
                </c:pt>
                <c:pt idx="599">
                  <c:v>8541.152</c:v>
                </c:pt>
                <c:pt idx="600">
                  <c:v>8325.1869999999999</c:v>
                </c:pt>
                <c:pt idx="601">
                  <c:v>8134.6170000000002</c:v>
                </c:pt>
                <c:pt idx="602">
                  <c:v>7941.6679999999997</c:v>
                </c:pt>
                <c:pt idx="603">
                  <c:v>7744.1459999999997</c:v>
                </c:pt>
                <c:pt idx="604">
                  <c:v>7557.125</c:v>
                </c:pt>
                <c:pt idx="605">
                  <c:v>7384.1329999999998</c:v>
                </c:pt>
                <c:pt idx="606">
                  <c:v>7199.9759999999997</c:v>
                </c:pt>
                <c:pt idx="607">
                  <c:v>7038.8580000000002</c:v>
                </c:pt>
                <c:pt idx="608">
                  <c:v>6875.6229999999996</c:v>
                </c:pt>
                <c:pt idx="609">
                  <c:v>6706.2690000000002</c:v>
                </c:pt>
                <c:pt idx="610">
                  <c:v>6550.9579999999996</c:v>
                </c:pt>
                <c:pt idx="611">
                  <c:v>6379.4930000000004</c:v>
                </c:pt>
                <c:pt idx="612">
                  <c:v>6219.585</c:v>
                </c:pt>
                <c:pt idx="613">
                  <c:v>6057.7569999999996</c:v>
                </c:pt>
                <c:pt idx="614">
                  <c:v>5909.1419999999998</c:v>
                </c:pt>
                <c:pt idx="615">
                  <c:v>5756.73</c:v>
                </c:pt>
                <c:pt idx="616">
                  <c:v>5612.1880000000001</c:v>
                </c:pt>
                <c:pt idx="617">
                  <c:v>5472.01</c:v>
                </c:pt>
                <c:pt idx="618">
                  <c:v>5348.0110000000004</c:v>
                </c:pt>
                <c:pt idx="619">
                  <c:v>5212.2619999999997</c:v>
                </c:pt>
                <c:pt idx="620">
                  <c:v>5099.2209999999995</c:v>
                </c:pt>
                <c:pt idx="621">
                  <c:v>4974.3900000000003</c:v>
                </c:pt>
                <c:pt idx="622">
                  <c:v>4855.2150000000001</c:v>
                </c:pt>
                <c:pt idx="623">
                  <c:v>4732.58</c:v>
                </c:pt>
                <c:pt idx="624">
                  <c:v>4628.7290000000003</c:v>
                </c:pt>
                <c:pt idx="625">
                  <c:v>4524.259</c:v>
                </c:pt>
                <c:pt idx="626">
                  <c:v>4432.8469999999998</c:v>
                </c:pt>
                <c:pt idx="627">
                  <c:v>4316.3670000000002</c:v>
                </c:pt>
                <c:pt idx="628">
                  <c:v>4210.3180000000002</c:v>
                </c:pt>
                <c:pt idx="629">
                  <c:v>4106.6310000000003</c:v>
                </c:pt>
                <c:pt idx="630">
                  <c:v>4011.7080000000001</c:v>
                </c:pt>
                <c:pt idx="631">
                  <c:v>3904.5140000000001</c:v>
                </c:pt>
                <c:pt idx="632">
                  <c:v>3816.576</c:v>
                </c:pt>
                <c:pt idx="633">
                  <c:v>3711.5369999999998</c:v>
                </c:pt>
                <c:pt idx="634">
                  <c:v>3626.3220000000001</c:v>
                </c:pt>
                <c:pt idx="635">
                  <c:v>3533.2689999999998</c:v>
                </c:pt>
                <c:pt idx="636">
                  <c:v>3445.7710000000002</c:v>
                </c:pt>
                <c:pt idx="637">
                  <c:v>3356.1970000000001</c:v>
                </c:pt>
                <c:pt idx="638">
                  <c:v>3278.1790000000001</c:v>
                </c:pt>
                <c:pt idx="639">
                  <c:v>3195.2429999999999</c:v>
                </c:pt>
                <c:pt idx="640">
                  <c:v>3119.2350000000001</c:v>
                </c:pt>
                <c:pt idx="641">
                  <c:v>3052.7339999999999</c:v>
                </c:pt>
                <c:pt idx="642">
                  <c:v>2985.9859999999999</c:v>
                </c:pt>
                <c:pt idx="643">
                  <c:v>2915.7289999999998</c:v>
                </c:pt>
                <c:pt idx="644">
                  <c:v>2848.5309999999999</c:v>
                </c:pt>
                <c:pt idx="645">
                  <c:v>2778.9340000000002</c:v>
                </c:pt>
                <c:pt idx="646">
                  <c:v>2709.0259999999998</c:v>
                </c:pt>
                <c:pt idx="647">
                  <c:v>2638.203</c:v>
                </c:pt>
                <c:pt idx="648">
                  <c:v>2571.7310000000002</c:v>
                </c:pt>
                <c:pt idx="649">
                  <c:v>2522.9639999999999</c:v>
                </c:pt>
                <c:pt idx="650">
                  <c:v>2457.9189999999999</c:v>
                </c:pt>
                <c:pt idx="651">
                  <c:v>2401.165</c:v>
                </c:pt>
                <c:pt idx="652">
                  <c:v>2351.5300000000002</c:v>
                </c:pt>
                <c:pt idx="653">
                  <c:v>2293.3069999999998</c:v>
                </c:pt>
                <c:pt idx="654">
                  <c:v>2243.3719999999998</c:v>
                </c:pt>
                <c:pt idx="655">
                  <c:v>2183.991</c:v>
                </c:pt>
                <c:pt idx="656">
                  <c:v>2114.14</c:v>
                </c:pt>
                <c:pt idx="657">
                  <c:v>2078.0680000000002</c:v>
                </c:pt>
                <c:pt idx="658">
                  <c:v>2037.9359999999999</c:v>
                </c:pt>
                <c:pt idx="659">
                  <c:v>1977.357</c:v>
                </c:pt>
                <c:pt idx="660">
                  <c:v>1939.355</c:v>
                </c:pt>
                <c:pt idx="661">
                  <c:v>1901.2460000000001</c:v>
                </c:pt>
                <c:pt idx="662">
                  <c:v>1866.319</c:v>
                </c:pt>
                <c:pt idx="663">
                  <c:v>1830.547</c:v>
                </c:pt>
                <c:pt idx="664">
                  <c:v>1782.8</c:v>
                </c:pt>
                <c:pt idx="665">
                  <c:v>1736.7049999999999</c:v>
                </c:pt>
                <c:pt idx="666">
                  <c:v>1707.8589999999999</c:v>
                </c:pt>
                <c:pt idx="667">
                  <c:v>1673.5029999999999</c:v>
                </c:pt>
                <c:pt idx="668">
                  <c:v>1633.338</c:v>
                </c:pt>
                <c:pt idx="669">
                  <c:v>1592.5709999999999</c:v>
                </c:pt>
                <c:pt idx="670">
                  <c:v>1555.7929999999999</c:v>
                </c:pt>
                <c:pt idx="671">
                  <c:v>1514.46</c:v>
                </c:pt>
                <c:pt idx="672">
                  <c:v>1478.433</c:v>
                </c:pt>
                <c:pt idx="673">
                  <c:v>1440.2539999999999</c:v>
                </c:pt>
                <c:pt idx="674">
                  <c:v>1392.557</c:v>
                </c:pt>
                <c:pt idx="675">
                  <c:v>1360.261</c:v>
                </c:pt>
                <c:pt idx="676">
                  <c:v>1319.942</c:v>
                </c:pt>
                <c:pt idx="677">
                  <c:v>1292.3009999999999</c:v>
                </c:pt>
                <c:pt idx="678">
                  <c:v>1264.9010000000001</c:v>
                </c:pt>
                <c:pt idx="679">
                  <c:v>1229.2719999999999</c:v>
                </c:pt>
                <c:pt idx="680">
                  <c:v>1196.953</c:v>
                </c:pt>
                <c:pt idx="681">
                  <c:v>1171.7760000000001</c:v>
                </c:pt>
                <c:pt idx="682">
                  <c:v>1143.413</c:v>
                </c:pt>
                <c:pt idx="683">
                  <c:v>1132.636</c:v>
                </c:pt>
                <c:pt idx="684">
                  <c:v>1107.4490000000001</c:v>
                </c:pt>
                <c:pt idx="685">
                  <c:v>1087.454</c:v>
                </c:pt>
                <c:pt idx="686">
                  <c:v>1062.691</c:v>
                </c:pt>
                <c:pt idx="687">
                  <c:v>1042.222</c:v>
                </c:pt>
                <c:pt idx="688">
                  <c:v>1014.587</c:v>
                </c:pt>
                <c:pt idx="689">
                  <c:v>989.81150000000002</c:v>
                </c:pt>
                <c:pt idx="690">
                  <c:v>960.17409999999995</c:v>
                </c:pt>
                <c:pt idx="691">
                  <c:v>930.27380000000005</c:v>
                </c:pt>
                <c:pt idx="692">
                  <c:v>908.6653</c:v>
                </c:pt>
                <c:pt idx="693">
                  <c:v>894.56470000000002</c:v>
                </c:pt>
                <c:pt idx="694">
                  <c:v>882.56560000000002</c:v>
                </c:pt>
                <c:pt idx="695">
                  <c:v>875.51499999999999</c:v>
                </c:pt>
                <c:pt idx="696">
                  <c:v>864.11210000000005</c:v>
                </c:pt>
                <c:pt idx="697">
                  <c:v>858.86959999999999</c:v>
                </c:pt>
                <c:pt idx="698">
                  <c:v>850.60739999999998</c:v>
                </c:pt>
                <c:pt idx="699">
                  <c:v>832.27959999999996</c:v>
                </c:pt>
                <c:pt idx="700">
                  <c:v>815.55</c:v>
                </c:pt>
                <c:pt idx="701">
                  <c:v>792.30489999999998</c:v>
                </c:pt>
                <c:pt idx="702">
                  <c:v>774.72360000000003</c:v>
                </c:pt>
                <c:pt idx="703">
                  <c:v>748.49779999999998</c:v>
                </c:pt>
                <c:pt idx="704">
                  <c:v>725.67899999999997</c:v>
                </c:pt>
                <c:pt idx="705">
                  <c:v>696.40300000000002</c:v>
                </c:pt>
                <c:pt idx="706">
                  <c:v>676.56370000000004</c:v>
                </c:pt>
                <c:pt idx="707">
                  <c:v>649.26589999999999</c:v>
                </c:pt>
                <c:pt idx="708">
                  <c:v>622.53110000000004</c:v>
                </c:pt>
                <c:pt idx="709">
                  <c:v>599.42089999999996</c:v>
                </c:pt>
                <c:pt idx="710">
                  <c:v>597.62630000000001</c:v>
                </c:pt>
                <c:pt idx="711">
                  <c:v>589.43129999999996</c:v>
                </c:pt>
                <c:pt idx="712">
                  <c:v>583.27430000000004</c:v>
                </c:pt>
                <c:pt idx="713">
                  <c:v>571.63250000000005</c:v>
                </c:pt>
                <c:pt idx="714">
                  <c:v>568.51729999999998</c:v>
                </c:pt>
                <c:pt idx="715">
                  <c:v>571.84010000000001</c:v>
                </c:pt>
                <c:pt idx="716">
                  <c:v>564.43460000000005</c:v>
                </c:pt>
                <c:pt idx="717">
                  <c:v>542.82489999999996</c:v>
                </c:pt>
                <c:pt idx="718">
                  <c:v>519.51049999999998</c:v>
                </c:pt>
                <c:pt idx="719">
                  <c:v>502.33359999999999</c:v>
                </c:pt>
                <c:pt idx="720">
                  <c:v>481.38720000000001</c:v>
                </c:pt>
                <c:pt idx="721">
                  <c:v>479.08479999999997</c:v>
                </c:pt>
                <c:pt idx="722">
                  <c:v>465.3877</c:v>
                </c:pt>
                <c:pt idx="723">
                  <c:v>461.88420000000002</c:v>
                </c:pt>
                <c:pt idx="724">
                  <c:v>456.17689999999999</c:v>
                </c:pt>
                <c:pt idx="725">
                  <c:v>449.46190000000001</c:v>
                </c:pt>
                <c:pt idx="726">
                  <c:v>447.7192</c:v>
                </c:pt>
                <c:pt idx="727">
                  <c:v>442.62790000000001</c:v>
                </c:pt>
                <c:pt idx="728">
                  <c:v>421.16759999999999</c:v>
                </c:pt>
                <c:pt idx="729">
                  <c:v>416.81549999999999</c:v>
                </c:pt>
                <c:pt idx="730">
                  <c:v>395.1574</c:v>
                </c:pt>
                <c:pt idx="731">
                  <c:v>377.23419999999999</c:v>
                </c:pt>
                <c:pt idx="732">
                  <c:v>363.55290000000002</c:v>
                </c:pt>
                <c:pt idx="733">
                  <c:v>349.54739999999998</c:v>
                </c:pt>
                <c:pt idx="734">
                  <c:v>339.45960000000002</c:v>
                </c:pt>
                <c:pt idx="735">
                  <c:v>330.64550000000003</c:v>
                </c:pt>
                <c:pt idx="736">
                  <c:v>303.19170000000003</c:v>
                </c:pt>
                <c:pt idx="737">
                  <c:v>289.28199999999998</c:v>
                </c:pt>
                <c:pt idx="738">
                  <c:v>270.55509999999998</c:v>
                </c:pt>
                <c:pt idx="739">
                  <c:v>236.8783</c:v>
                </c:pt>
                <c:pt idx="740">
                  <c:v>221.20169999999999</c:v>
                </c:pt>
                <c:pt idx="741">
                  <c:v>201.8356</c:v>
                </c:pt>
                <c:pt idx="742">
                  <c:v>177.24789999999999</c:v>
                </c:pt>
                <c:pt idx="743">
                  <c:v>175.4511</c:v>
                </c:pt>
                <c:pt idx="744">
                  <c:v>148.21549999999999</c:v>
                </c:pt>
                <c:pt idx="745">
                  <c:v>133.60560000000001</c:v>
                </c:pt>
                <c:pt idx="746">
                  <c:v>143.60249999999999</c:v>
                </c:pt>
                <c:pt idx="747">
                  <c:v>134.87200000000001</c:v>
                </c:pt>
                <c:pt idx="748">
                  <c:v>137.42910000000001</c:v>
                </c:pt>
                <c:pt idx="749">
                  <c:v>138.85830000000001</c:v>
                </c:pt>
                <c:pt idx="750">
                  <c:v>129.21129999999999</c:v>
                </c:pt>
                <c:pt idx="751">
                  <c:v>153.50630000000001</c:v>
                </c:pt>
                <c:pt idx="752">
                  <c:v>155.6722</c:v>
                </c:pt>
                <c:pt idx="753">
                  <c:v>145.6223</c:v>
                </c:pt>
                <c:pt idx="754">
                  <c:v>142.9588</c:v>
                </c:pt>
                <c:pt idx="755">
                  <c:v>142.83690000000001</c:v>
                </c:pt>
                <c:pt idx="756">
                  <c:v>157.4384</c:v>
                </c:pt>
                <c:pt idx="757">
                  <c:v>167.67349999999999</c:v>
                </c:pt>
                <c:pt idx="758">
                  <c:v>165.1361</c:v>
                </c:pt>
                <c:pt idx="759">
                  <c:v>173.3663</c:v>
                </c:pt>
                <c:pt idx="760">
                  <c:v>185.16839999999999</c:v>
                </c:pt>
                <c:pt idx="761">
                  <c:v>189.86859999999999</c:v>
                </c:pt>
                <c:pt idx="762">
                  <c:v>198.36250000000001</c:v>
                </c:pt>
                <c:pt idx="763">
                  <c:v>186.93129999999999</c:v>
                </c:pt>
                <c:pt idx="764">
                  <c:v>190.0763</c:v>
                </c:pt>
                <c:pt idx="765">
                  <c:v>184.17490000000001</c:v>
                </c:pt>
                <c:pt idx="766">
                  <c:v>190.47409999999999</c:v>
                </c:pt>
                <c:pt idx="767">
                  <c:v>189.23570000000001</c:v>
                </c:pt>
                <c:pt idx="768">
                  <c:v>189.2714</c:v>
                </c:pt>
                <c:pt idx="769">
                  <c:v>179.73859999999999</c:v>
                </c:pt>
                <c:pt idx="770">
                  <c:v>182.4855</c:v>
                </c:pt>
                <c:pt idx="771">
                  <c:v>159.55680000000001</c:v>
                </c:pt>
                <c:pt idx="772">
                  <c:v>154.81700000000001</c:v>
                </c:pt>
                <c:pt idx="773">
                  <c:v>150.95140000000001</c:v>
                </c:pt>
                <c:pt idx="774">
                  <c:v>139.25530000000001</c:v>
                </c:pt>
                <c:pt idx="775">
                  <c:v>132.6591</c:v>
                </c:pt>
                <c:pt idx="776">
                  <c:v>131.136</c:v>
                </c:pt>
                <c:pt idx="777">
                  <c:v>132.458</c:v>
                </c:pt>
                <c:pt idx="778">
                  <c:v>132.91220000000001</c:v>
                </c:pt>
                <c:pt idx="779">
                  <c:v>129.8827</c:v>
                </c:pt>
                <c:pt idx="780">
                  <c:v>118.97790000000001</c:v>
                </c:pt>
                <c:pt idx="781">
                  <c:v>118.5767</c:v>
                </c:pt>
                <c:pt idx="782">
                  <c:v>117.2702</c:v>
                </c:pt>
                <c:pt idx="783">
                  <c:v>106.4194</c:v>
                </c:pt>
                <c:pt idx="784">
                  <c:v>87.357929999999996</c:v>
                </c:pt>
                <c:pt idx="785">
                  <c:v>91.768810000000002</c:v>
                </c:pt>
                <c:pt idx="786">
                  <c:v>87.094070000000002</c:v>
                </c:pt>
                <c:pt idx="787">
                  <c:v>92.678299999999993</c:v>
                </c:pt>
                <c:pt idx="788">
                  <c:v>80.029300000000006</c:v>
                </c:pt>
                <c:pt idx="789">
                  <c:v>70.380309999999994</c:v>
                </c:pt>
                <c:pt idx="790">
                  <c:v>73.019930000000002</c:v>
                </c:pt>
                <c:pt idx="791">
                  <c:v>73.412599999999998</c:v>
                </c:pt>
                <c:pt idx="792">
                  <c:v>67.336389999999994</c:v>
                </c:pt>
                <c:pt idx="793">
                  <c:v>58.344889999999999</c:v>
                </c:pt>
                <c:pt idx="794">
                  <c:v>42.796120000000002</c:v>
                </c:pt>
                <c:pt idx="795">
                  <c:v>59.385939999999998</c:v>
                </c:pt>
                <c:pt idx="796">
                  <c:v>53.425069999999998</c:v>
                </c:pt>
                <c:pt idx="797">
                  <c:v>48.160760000000003</c:v>
                </c:pt>
                <c:pt idx="798">
                  <c:v>41.90896</c:v>
                </c:pt>
                <c:pt idx="799">
                  <c:v>27.677610000000001</c:v>
                </c:pt>
                <c:pt idx="800">
                  <c:v>30.667349999999999</c:v>
                </c:pt>
                <c:pt idx="801">
                  <c:v>41.0199</c:v>
                </c:pt>
                <c:pt idx="802">
                  <c:v>35.777529999999999</c:v>
                </c:pt>
                <c:pt idx="803">
                  <c:v>31.398209999999999</c:v>
                </c:pt>
                <c:pt idx="804">
                  <c:v>23.767859999999999</c:v>
                </c:pt>
                <c:pt idx="805">
                  <c:v>23.608339999999998</c:v>
                </c:pt>
                <c:pt idx="806">
                  <c:v>40.877029999999998</c:v>
                </c:pt>
                <c:pt idx="807">
                  <c:v>44.752569999999999</c:v>
                </c:pt>
                <c:pt idx="808">
                  <c:v>36.854320000000001</c:v>
                </c:pt>
                <c:pt idx="809">
                  <c:v>46.445920000000001</c:v>
                </c:pt>
                <c:pt idx="810">
                  <c:v>64.280720000000002</c:v>
                </c:pt>
                <c:pt idx="811">
                  <c:v>70.040859999999995</c:v>
                </c:pt>
                <c:pt idx="812">
                  <c:v>81.961129999999997</c:v>
                </c:pt>
                <c:pt idx="813">
                  <c:v>67.795569999999998</c:v>
                </c:pt>
                <c:pt idx="814">
                  <c:v>76.931870000000004</c:v>
                </c:pt>
                <c:pt idx="815">
                  <c:v>83.702129999999997</c:v>
                </c:pt>
                <c:pt idx="816">
                  <c:v>68.53819</c:v>
                </c:pt>
                <c:pt idx="817">
                  <c:v>59.624890000000001</c:v>
                </c:pt>
                <c:pt idx="818">
                  <c:v>74.468549999999993</c:v>
                </c:pt>
                <c:pt idx="819">
                  <c:v>57.60201</c:v>
                </c:pt>
                <c:pt idx="820">
                  <c:v>59.05256</c:v>
                </c:pt>
                <c:pt idx="821">
                  <c:v>48.814909999999998</c:v>
                </c:pt>
                <c:pt idx="822">
                  <c:v>35.442630000000001</c:v>
                </c:pt>
                <c:pt idx="823">
                  <c:v>29.203109999999999</c:v>
                </c:pt>
                <c:pt idx="824">
                  <c:v>41.094630000000002</c:v>
                </c:pt>
                <c:pt idx="825">
                  <c:v>24.292339999999999</c:v>
                </c:pt>
                <c:pt idx="826">
                  <c:v>33.491169999999997</c:v>
                </c:pt>
                <c:pt idx="827">
                  <c:v>49.043399999999998</c:v>
                </c:pt>
                <c:pt idx="828">
                  <c:v>46.604880000000001</c:v>
                </c:pt>
                <c:pt idx="829">
                  <c:v>54.051470000000002</c:v>
                </c:pt>
                <c:pt idx="830">
                  <c:v>55.908639999999998</c:v>
                </c:pt>
                <c:pt idx="831">
                  <c:v>50.158389999999997</c:v>
                </c:pt>
                <c:pt idx="832">
                  <c:v>59.947069999999997</c:v>
                </c:pt>
                <c:pt idx="833">
                  <c:v>59.686369999999997</c:v>
                </c:pt>
                <c:pt idx="834">
                  <c:v>50.028779999999998</c:v>
                </c:pt>
                <c:pt idx="835">
                  <c:v>41.539009999999998</c:v>
                </c:pt>
                <c:pt idx="836">
                  <c:v>29.392050000000001</c:v>
                </c:pt>
                <c:pt idx="837">
                  <c:v>33.921770000000002</c:v>
                </c:pt>
                <c:pt idx="838">
                  <c:v>32.76276</c:v>
                </c:pt>
                <c:pt idx="839">
                  <c:v>21.769870000000001</c:v>
                </c:pt>
                <c:pt idx="840">
                  <c:v>24.006969999999999</c:v>
                </c:pt>
                <c:pt idx="841">
                  <c:v>22.49681</c:v>
                </c:pt>
                <c:pt idx="842">
                  <c:v>32.323599999999999</c:v>
                </c:pt>
                <c:pt idx="843">
                  <c:v>38.562449999999998</c:v>
                </c:pt>
                <c:pt idx="844">
                  <c:v>31.725259999999999</c:v>
                </c:pt>
                <c:pt idx="845">
                  <c:v>18.791620000000002</c:v>
                </c:pt>
                <c:pt idx="846">
                  <c:v>21.579820000000002</c:v>
                </c:pt>
                <c:pt idx="847">
                  <c:v>19.313700000000001</c:v>
                </c:pt>
                <c:pt idx="848">
                  <c:v>23.264890000000001</c:v>
                </c:pt>
                <c:pt idx="849">
                  <c:v>23.64218</c:v>
                </c:pt>
                <c:pt idx="850">
                  <c:v>34.547910000000002</c:v>
                </c:pt>
                <c:pt idx="851">
                  <c:v>35.259250000000002</c:v>
                </c:pt>
                <c:pt idx="852">
                  <c:v>46.871609999999997</c:v>
                </c:pt>
                <c:pt idx="853">
                  <c:v>48.338189999999997</c:v>
                </c:pt>
                <c:pt idx="854">
                  <c:v>53.322040000000001</c:v>
                </c:pt>
                <c:pt idx="855">
                  <c:v>40.633780000000002</c:v>
                </c:pt>
                <c:pt idx="856">
                  <c:v>31.807929999999999</c:v>
                </c:pt>
                <c:pt idx="857">
                  <c:v>33.202539999999999</c:v>
                </c:pt>
                <c:pt idx="858">
                  <c:v>40.780360000000002</c:v>
                </c:pt>
                <c:pt idx="859">
                  <c:v>38.79045</c:v>
                </c:pt>
                <c:pt idx="860">
                  <c:v>37.380749999999999</c:v>
                </c:pt>
                <c:pt idx="861">
                  <c:v>34.707180000000001</c:v>
                </c:pt>
                <c:pt idx="862">
                  <c:v>36.476849999999999</c:v>
                </c:pt>
                <c:pt idx="863">
                  <c:v>44.838889999999999</c:v>
                </c:pt>
                <c:pt idx="864">
                  <c:v>32.640270000000001</c:v>
                </c:pt>
                <c:pt idx="865">
                  <c:v>20.230589999999999</c:v>
                </c:pt>
                <c:pt idx="866">
                  <c:v>28.644580000000001</c:v>
                </c:pt>
                <c:pt idx="867">
                  <c:v>25.494959999999999</c:v>
                </c:pt>
                <c:pt idx="868">
                  <c:v>12.895440000000001</c:v>
                </c:pt>
                <c:pt idx="869">
                  <c:v>30.410789999999999</c:v>
                </c:pt>
                <c:pt idx="870">
                  <c:v>23.528939999999999</c:v>
                </c:pt>
                <c:pt idx="871">
                  <c:v>15.794420000000001</c:v>
                </c:pt>
                <c:pt idx="872">
                  <c:v>22.38269</c:v>
                </c:pt>
                <c:pt idx="873">
                  <c:v>14.04307</c:v>
                </c:pt>
                <c:pt idx="874">
                  <c:v>18.834869999999999</c:v>
                </c:pt>
                <c:pt idx="875">
                  <c:v>21.461349999999999</c:v>
                </c:pt>
                <c:pt idx="876">
                  <c:v>8.1555389999999992</c:v>
                </c:pt>
                <c:pt idx="877">
                  <c:v>18.77345</c:v>
                </c:pt>
                <c:pt idx="878">
                  <c:v>24.882269999999998</c:v>
                </c:pt>
                <c:pt idx="879">
                  <c:v>30.646820000000002</c:v>
                </c:pt>
                <c:pt idx="880">
                  <c:v>23.662459999999999</c:v>
                </c:pt>
                <c:pt idx="881">
                  <c:v>22.32668</c:v>
                </c:pt>
                <c:pt idx="882">
                  <c:v>31.6341</c:v>
                </c:pt>
                <c:pt idx="883">
                  <c:v>38.519309999999997</c:v>
                </c:pt>
                <c:pt idx="884">
                  <c:v>31.138639999999999</c:v>
                </c:pt>
                <c:pt idx="885">
                  <c:v>27.30733</c:v>
                </c:pt>
                <c:pt idx="886">
                  <c:v>23.93779</c:v>
                </c:pt>
                <c:pt idx="887">
                  <c:v>23.502549999999999</c:v>
                </c:pt>
                <c:pt idx="888">
                  <c:v>18.261220000000002</c:v>
                </c:pt>
                <c:pt idx="889">
                  <c:v>16.517720000000001</c:v>
                </c:pt>
                <c:pt idx="890">
                  <c:v>3.1588250000000002</c:v>
                </c:pt>
                <c:pt idx="891">
                  <c:v>16.806450000000002</c:v>
                </c:pt>
                <c:pt idx="892">
                  <c:v>27.578220000000002</c:v>
                </c:pt>
                <c:pt idx="893">
                  <c:v>21.67051</c:v>
                </c:pt>
                <c:pt idx="894">
                  <c:v>23.223510000000001</c:v>
                </c:pt>
                <c:pt idx="895">
                  <c:v>22.642779999999998</c:v>
                </c:pt>
                <c:pt idx="896">
                  <c:v>17.516970000000001</c:v>
                </c:pt>
                <c:pt idx="897">
                  <c:v>20.840720000000001</c:v>
                </c:pt>
                <c:pt idx="898">
                  <c:v>6.9752289999999997</c:v>
                </c:pt>
                <c:pt idx="899">
                  <c:v>-0.99584320000000004</c:v>
                </c:pt>
                <c:pt idx="900">
                  <c:v>3.3444379999999998</c:v>
                </c:pt>
                <c:pt idx="901">
                  <c:v>2.3282759999999998</c:v>
                </c:pt>
                <c:pt idx="902">
                  <c:v>0.76111039999999996</c:v>
                </c:pt>
                <c:pt idx="903">
                  <c:v>1.748186</c:v>
                </c:pt>
                <c:pt idx="904">
                  <c:v>-7.5821529999999999</c:v>
                </c:pt>
                <c:pt idx="905">
                  <c:v>-12.76427</c:v>
                </c:pt>
                <c:pt idx="906">
                  <c:v>-2.9606159999999999</c:v>
                </c:pt>
                <c:pt idx="907">
                  <c:v>-0.34638069999999999</c:v>
                </c:pt>
                <c:pt idx="908">
                  <c:v>-2.610468</c:v>
                </c:pt>
                <c:pt idx="909">
                  <c:v>7.1020399999999997</c:v>
                </c:pt>
                <c:pt idx="910">
                  <c:v>2.9220660000000001</c:v>
                </c:pt>
                <c:pt idx="911">
                  <c:v>17.378360000000001</c:v>
                </c:pt>
                <c:pt idx="912">
                  <c:v>29.30247</c:v>
                </c:pt>
                <c:pt idx="913">
                  <c:v>11.50478</c:v>
                </c:pt>
                <c:pt idx="914">
                  <c:v>2.8518829999999999</c:v>
                </c:pt>
                <c:pt idx="915">
                  <c:v>-3.6034280000000001</c:v>
                </c:pt>
                <c:pt idx="916">
                  <c:v>-0.36140090000000002</c:v>
                </c:pt>
                <c:pt idx="917">
                  <c:v>4.3412220000000001</c:v>
                </c:pt>
                <c:pt idx="918">
                  <c:v>1.842797</c:v>
                </c:pt>
                <c:pt idx="919">
                  <c:v>-2.109591</c:v>
                </c:pt>
                <c:pt idx="920">
                  <c:v>12.44778</c:v>
                </c:pt>
                <c:pt idx="921">
                  <c:v>25.735849999999999</c:v>
                </c:pt>
                <c:pt idx="922">
                  <c:v>36.850529999999999</c:v>
                </c:pt>
                <c:pt idx="923">
                  <c:v>34.221339999999998</c:v>
                </c:pt>
                <c:pt idx="924">
                  <c:v>36.240180000000002</c:v>
                </c:pt>
                <c:pt idx="925">
                  <c:v>33.786799999999999</c:v>
                </c:pt>
                <c:pt idx="926">
                  <c:v>24.305540000000001</c:v>
                </c:pt>
                <c:pt idx="927">
                  <c:v>24.844660000000001</c:v>
                </c:pt>
                <c:pt idx="928">
                  <c:v>12.42765</c:v>
                </c:pt>
                <c:pt idx="929">
                  <c:v>15.55034</c:v>
                </c:pt>
                <c:pt idx="930">
                  <c:v>0.82779469999999999</c:v>
                </c:pt>
                <c:pt idx="931">
                  <c:v>1.5964970000000001</c:v>
                </c:pt>
                <c:pt idx="932">
                  <c:v>7.4485799999999998</c:v>
                </c:pt>
                <c:pt idx="933">
                  <c:v>9.4805790000000005</c:v>
                </c:pt>
                <c:pt idx="934">
                  <c:v>3.815283</c:v>
                </c:pt>
                <c:pt idx="935">
                  <c:v>-1.6408830000000001</c:v>
                </c:pt>
                <c:pt idx="936">
                  <c:v>-1.0005299999999999</c:v>
                </c:pt>
                <c:pt idx="937">
                  <c:v>5.5590950000000001</c:v>
                </c:pt>
                <c:pt idx="938">
                  <c:v>5.9381830000000004</c:v>
                </c:pt>
                <c:pt idx="939">
                  <c:v>-0.9155816</c:v>
                </c:pt>
                <c:pt idx="940">
                  <c:v>4.4132420000000003</c:v>
                </c:pt>
                <c:pt idx="941">
                  <c:v>5.3136429999999999</c:v>
                </c:pt>
                <c:pt idx="942">
                  <c:v>3.140333</c:v>
                </c:pt>
                <c:pt idx="943">
                  <c:v>-9.3322579999999995</c:v>
                </c:pt>
                <c:pt idx="944">
                  <c:v>-12.10422</c:v>
                </c:pt>
                <c:pt idx="945">
                  <c:v>-15.7059</c:v>
                </c:pt>
                <c:pt idx="946">
                  <c:v>-18.84074</c:v>
                </c:pt>
                <c:pt idx="947">
                  <c:v>-22.151859999999999</c:v>
                </c:pt>
                <c:pt idx="948">
                  <c:v>-19.04541</c:v>
                </c:pt>
                <c:pt idx="949">
                  <c:v>-9.4567219999999992</c:v>
                </c:pt>
                <c:pt idx="950">
                  <c:v>-0.67423069999999996</c:v>
                </c:pt>
                <c:pt idx="951">
                  <c:v>-6.4914290000000001</c:v>
                </c:pt>
                <c:pt idx="952" formatCode="0.00E+00">
                  <c:v>1.514944E-2</c:v>
                </c:pt>
                <c:pt idx="953">
                  <c:v>10.760429999999999</c:v>
                </c:pt>
                <c:pt idx="954">
                  <c:v>12.73494</c:v>
                </c:pt>
                <c:pt idx="955">
                  <c:v>11.1243</c:v>
                </c:pt>
                <c:pt idx="956">
                  <c:v>11.951750000000001</c:v>
                </c:pt>
                <c:pt idx="957">
                  <c:v>22.690370000000001</c:v>
                </c:pt>
                <c:pt idx="958">
                  <c:v>33.719230000000003</c:v>
                </c:pt>
                <c:pt idx="959">
                  <c:v>35.158549999999998</c:v>
                </c:pt>
                <c:pt idx="960">
                  <c:v>26.387270000000001</c:v>
                </c:pt>
                <c:pt idx="961">
                  <c:v>17.911989999999999</c:v>
                </c:pt>
                <c:pt idx="962">
                  <c:v>4.6746840000000001</c:v>
                </c:pt>
                <c:pt idx="963">
                  <c:v>-2.9434849999999999</c:v>
                </c:pt>
                <c:pt idx="964">
                  <c:v>-8.5415799999999997</c:v>
                </c:pt>
                <c:pt idx="965">
                  <c:v>-7.5544820000000001</c:v>
                </c:pt>
                <c:pt idx="966">
                  <c:v>-5.8986609999999997</c:v>
                </c:pt>
                <c:pt idx="967">
                  <c:v>-3.1263580000000002</c:v>
                </c:pt>
                <c:pt idx="968">
                  <c:v>2.9824519999999999</c:v>
                </c:pt>
                <c:pt idx="969">
                  <c:v>9.0625879999999999</c:v>
                </c:pt>
                <c:pt idx="970">
                  <c:v>21.64771</c:v>
                </c:pt>
                <c:pt idx="971">
                  <c:v>19.03424</c:v>
                </c:pt>
                <c:pt idx="972">
                  <c:v>11.587109999999999</c:v>
                </c:pt>
                <c:pt idx="973">
                  <c:v>14.48</c:v>
                </c:pt>
                <c:pt idx="974">
                  <c:v>17.15156</c:v>
                </c:pt>
                <c:pt idx="975">
                  <c:v>16.22231</c:v>
                </c:pt>
                <c:pt idx="976">
                  <c:v>27.738759999999999</c:v>
                </c:pt>
                <c:pt idx="977">
                  <c:v>27.69483</c:v>
                </c:pt>
                <c:pt idx="978">
                  <c:v>24.54317</c:v>
                </c:pt>
                <c:pt idx="979">
                  <c:v>32.6297</c:v>
                </c:pt>
                <c:pt idx="980">
                  <c:v>21.659420000000001</c:v>
                </c:pt>
                <c:pt idx="981">
                  <c:v>22.836259999999999</c:v>
                </c:pt>
                <c:pt idx="982">
                  <c:v>22.60436</c:v>
                </c:pt>
                <c:pt idx="983">
                  <c:v>19.203479999999999</c:v>
                </c:pt>
                <c:pt idx="984">
                  <c:v>19.493839999999999</c:v>
                </c:pt>
                <c:pt idx="985">
                  <c:v>18.07113</c:v>
                </c:pt>
                <c:pt idx="986">
                  <c:v>11.363289999999999</c:v>
                </c:pt>
                <c:pt idx="987">
                  <c:v>4.7587729999999997</c:v>
                </c:pt>
                <c:pt idx="988">
                  <c:v>11.631169999999999</c:v>
                </c:pt>
                <c:pt idx="989">
                  <c:v>21.216950000000001</c:v>
                </c:pt>
                <c:pt idx="990">
                  <c:v>16.207280000000001</c:v>
                </c:pt>
                <c:pt idx="991">
                  <c:v>25.30538</c:v>
                </c:pt>
                <c:pt idx="992">
                  <c:v>30.286650000000002</c:v>
                </c:pt>
                <c:pt idx="993">
                  <c:v>32.521830000000001</c:v>
                </c:pt>
                <c:pt idx="994">
                  <c:v>29.299579999999999</c:v>
                </c:pt>
                <c:pt idx="995">
                  <c:v>23.153670000000002</c:v>
                </c:pt>
                <c:pt idx="996">
                  <c:v>12.97246</c:v>
                </c:pt>
                <c:pt idx="997">
                  <c:v>22.151299999999999</c:v>
                </c:pt>
                <c:pt idx="998">
                  <c:v>7.5349349999999999</c:v>
                </c:pt>
                <c:pt idx="999">
                  <c:v>3.0763820000000002</c:v>
                </c:pt>
                <c:pt idx="1000">
                  <c:v>13.97226</c:v>
                </c:pt>
                <c:pt idx="1001">
                  <c:v>13.46406</c:v>
                </c:pt>
                <c:pt idx="1002">
                  <c:v>15.04706</c:v>
                </c:pt>
                <c:pt idx="1003">
                  <c:v>9.3889709999999997</c:v>
                </c:pt>
                <c:pt idx="1004">
                  <c:v>-0.93671150000000003</c:v>
                </c:pt>
                <c:pt idx="1005">
                  <c:v>3.5797409999999998</c:v>
                </c:pt>
                <c:pt idx="1006">
                  <c:v>-2.1384089999999998</c:v>
                </c:pt>
                <c:pt idx="1007">
                  <c:v>-8.3288010000000003</c:v>
                </c:pt>
                <c:pt idx="1008">
                  <c:v>5.7984239999999998</c:v>
                </c:pt>
                <c:pt idx="1009">
                  <c:v>-1.1144849999999999</c:v>
                </c:pt>
                <c:pt idx="1010">
                  <c:v>6.3437279999999996</c:v>
                </c:pt>
                <c:pt idx="1011">
                  <c:v>12.03537</c:v>
                </c:pt>
                <c:pt idx="1012">
                  <c:v>12.398529999999999</c:v>
                </c:pt>
                <c:pt idx="1013">
                  <c:v>14.76374</c:v>
                </c:pt>
                <c:pt idx="1014">
                  <c:v>7.3285419999999997</c:v>
                </c:pt>
                <c:pt idx="1015">
                  <c:v>-8.9293809999999993</c:v>
                </c:pt>
                <c:pt idx="1016">
                  <c:v>-9.2486099999999993</c:v>
                </c:pt>
                <c:pt idx="1017">
                  <c:v>-7.5641600000000002</c:v>
                </c:pt>
                <c:pt idx="1018">
                  <c:v>-5.7190450000000004</c:v>
                </c:pt>
                <c:pt idx="1019">
                  <c:v>-6.9394</c:v>
                </c:pt>
                <c:pt idx="1020">
                  <c:v>-3.5138539999999998</c:v>
                </c:pt>
                <c:pt idx="1021">
                  <c:v>-15.9415</c:v>
                </c:pt>
                <c:pt idx="1022">
                  <c:v>-17.262250000000002</c:v>
                </c:pt>
                <c:pt idx="1023">
                  <c:v>-16.68169</c:v>
                </c:pt>
                <c:pt idx="1024">
                  <c:v>-22.40184</c:v>
                </c:pt>
                <c:pt idx="1025">
                  <c:v>-27.673860000000001</c:v>
                </c:pt>
                <c:pt idx="1026">
                  <c:v>-34.236020000000003</c:v>
                </c:pt>
                <c:pt idx="1027">
                  <c:v>-36.225160000000002</c:v>
                </c:pt>
                <c:pt idx="1028">
                  <c:v>-28.730619999999998</c:v>
                </c:pt>
                <c:pt idx="1029">
                  <c:v>-22.36225</c:v>
                </c:pt>
                <c:pt idx="1030">
                  <c:v>-30.431819999999998</c:v>
                </c:pt>
                <c:pt idx="1031">
                  <c:v>-25.292680000000001</c:v>
                </c:pt>
                <c:pt idx="1032">
                  <c:v>-39.381010000000003</c:v>
                </c:pt>
                <c:pt idx="1033">
                  <c:v>-37.175060000000002</c:v>
                </c:pt>
                <c:pt idx="1034">
                  <c:v>-36.884720000000002</c:v>
                </c:pt>
                <c:pt idx="1035">
                  <c:v>-40.943689999999997</c:v>
                </c:pt>
                <c:pt idx="1036">
                  <c:v>-39.899149999999999</c:v>
                </c:pt>
                <c:pt idx="1037">
                  <c:v>-31.771470000000001</c:v>
                </c:pt>
                <c:pt idx="1038">
                  <c:v>-27.937239999999999</c:v>
                </c:pt>
                <c:pt idx="1039">
                  <c:v>-19.074280000000002</c:v>
                </c:pt>
                <c:pt idx="1040">
                  <c:v>-7.1020589999999997</c:v>
                </c:pt>
                <c:pt idx="1041">
                  <c:v>-13.69131</c:v>
                </c:pt>
                <c:pt idx="1042">
                  <c:v>-0.48863580000000001</c:v>
                </c:pt>
                <c:pt idx="1043">
                  <c:v>1.210269</c:v>
                </c:pt>
                <c:pt idx="1044">
                  <c:v>-2.8541020000000001</c:v>
                </c:pt>
                <c:pt idx="1045">
                  <c:v>-4.8580300000000003</c:v>
                </c:pt>
                <c:pt idx="1046">
                  <c:v>3.2136459999999998</c:v>
                </c:pt>
                <c:pt idx="1047">
                  <c:v>10.862489999999999</c:v>
                </c:pt>
                <c:pt idx="1048">
                  <c:v>16.813189999999999</c:v>
                </c:pt>
                <c:pt idx="1049">
                  <c:v>21.722439999999999</c:v>
                </c:pt>
                <c:pt idx="1050">
                  <c:v>28.882180000000002</c:v>
                </c:pt>
                <c:pt idx="1051">
                  <c:v>34.195320000000002</c:v>
                </c:pt>
                <c:pt idx="1052">
                  <c:v>36.430869999999999</c:v>
                </c:pt>
                <c:pt idx="1053">
                  <c:v>34.862250000000003</c:v>
                </c:pt>
                <c:pt idx="1054">
                  <c:v>21.369319999999998</c:v>
                </c:pt>
                <c:pt idx="1055">
                  <c:v>31.391439999999999</c:v>
                </c:pt>
                <c:pt idx="1056">
                  <c:v>28.674569999999999</c:v>
                </c:pt>
                <c:pt idx="1057">
                  <c:v>18.002310000000001</c:v>
                </c:pt>
                <c:pt idx="1058">
                  <c:v>16.942329999999998</c:v>
                </c:pt>
                <c:pt idx="1059">
                  <c:v>10.84376</c:v>
                </c:pt>
                <c:pt idx="1060">
                  <c:v>14.780060000000001</c:v>
                </c:pt>
                <c:pt idx="1061">
                  <c:v>1.9191450000000001</c:v>
                </c:pt>
                <c:pt idx="1062">
                  <c:v>-8.4222850000000005</c:v>
                </c:pt>
                <c:pt idx="1063">
                  <c:v>-14.88217</c:v>
                </c:pt>
                <c:pt idx="1064">
                  <c:v>-9.8603539999999992</c:v>
                </c:pt>
                <c:pt idx="1065">
                  <c:v>-2.3226900000000001</c:v>
                </c:pt>
                <c:pt idx="1066" formatCode="0.00E+00">
                  <c:v>4.4044960000000001E-2</c:v>
                </c:pt>
                <c:pt idx="1067">
                  <c:v>-5.2716149999999997</c:v>
                </c:pt>
                <c:pt idx="1068">
                  <c:v>4.2491779999999997</c:v>
                </c:pt>
                <c:pt idx="1069">
                  <c:v>12.293749999999999</c:v>
                </c:pt>
                <c:pt idx="1070">
                  <c:v>26.032119999999999</c:v>
                </c:pt>
                <c:pt idx="1071">
                  <c:v>28.327069999999999</c:v>
                </c:pt>
                <c:pt idx="1072">
                  <c:v>29.882549999999998</c:v>
                </c:pt>
                <c:pt idx="1073">
                  <c:v>31.98827</c:v>
                </c:pt>
                <c:pt idx="1074">
                  <c:v>36.461570000000002</c:v>
                </c:pt>
                <c:pt idx="1075">
                  <c:v>39.29372</c:v>
                </c:pt>
                <c:pt idx="1076">
                  <c:v>40.020389999999999</c:v>
                </c:pt>
                <c:pt idx="1077">
                  <c:v>36.011510000000001</c:v>
                </c:pt>
                <c:pt idx="1078">
                  <c:v>29.189260000000001</c:v>
                </c:pt>
                <c:pt idx="1079">
                  <c:v>17.526679999999999</c:v>
                </c:pt>
                <c:pt idx="1080">
                  <c:v>5.6397050000000002</c:v>
                </c:pt>
                <c:pt idx="1081">
                  <c:v>1.587513</c:v>
                </c:pt>
                <c:pt idx="1082">
                  <c:v>10.62735</c:v>
                </c:pt>
                <c:pt idx="1083">
                  <c:v>7.6206659999999999</c:v>
                </c:pt>
                <c:pt idx="1084">
                  <c:v>-5.8531659999999999</c:v>
                </c:pt>
                <c:pt idx="1085">
                  <c:v>8.1456370000000007</c:v>
                </c:pt>
                <c:pt idx="1086">
                  <c:v>16.365539999999999</c:v>
                </c:pt>
                <c:pt idx="1087">
                  <c:v>31.069700000000001</c:v>
                </c:pt>
                <c:pt idx="1088">
                  <c:v>29.51587</c:v>
                </c:pt>
                <c:pt idx="1089">
                  <c:v>26.376629999999999</c:v>
                </c:pt>
                <c:pt idx="1090">
                  <c:v>25.14208</c:v>
                </c:pt>
                <c:pt idx="1091">
                  <c:v>34.751289999999997</c:v>
                </c:pt>
                <c:pt idx="1092">
                  <c:v>34.574890000000003</c:v>
                </c:pt>
                <c:pt idx="1093">
                  <c:v>27.109690000000001</c:v>
                </c:pt>
                <c:pt idx="1094">
                  <c:v>23.668199999999999</c:v>
                </c:pt>
                <c:pt idx="1095">
                  <c:v>44.609079999999999</c:v>
                </c:pt>
                <c:pt idx="1096">
                  <c:v>35.237029999999997</c:v>
                </c:pt>
                <c:pt idx="1097">
                  <c:v>39.752690000000001</c:v>
                </c:pt>
                <c:pt idx="1098">
                  <c:v>37.821379999999998</c:v>
                </c:pt>
                <c:pt idx="1099">
                  <c:v>29.615390000000001</c:v>
                </c:pt>
                <c:pt idx="1100">
                  <c:v>42.197200000000002</c:v>
                </c:pt>
                <c:pt idx="1101">
                  <c:v>42.153889999999997</c:v>
                </c:pt>
                <c:pt idx="1102">
                  <c:v>20.632809999999999</c:v>
                </c:pt>
                <c:pt idx="1103">
                  <c:v>22.375589999999999</c:v>
                </c:pt>
                <c:pt idx="1104">
                  <c:v>15.638109999999999</c:v>
                </c:pt>
                <c:pt idx="1105">
                  <c:v>16.21895</c:v>
                </c:pt>
                <c:pt idx="1106">
                  <c:v>20.401769999999999</c:v>
                </c:pt>
                <c:pt idx="1107">
                  <c:v>11.15931</c:v>
                </c:pt>
                <c:pt idx="1108">
                  <c:v>12.26247</c:v>
                </c:pt>
                <c:pt idx="1109">
                  <c:v>16.647590000000001</c:v>
                </c:pt>
                <c:pt idx="1110">
                  <c:v>16.880469999999999</c:v>
                </c:pt>
                <c:pt idx="1111">
                  <c:v>26.006509999999999</c:v>
                </c:pt>
                <c:pt idx="1112">
                  <c:v>36.134700000000002</c:v>
                </c:pt>
                <c:pt idx="1113">
                  <c:v>38.924810000000001</c:v>
                </c:pt>
                <c:pt idx="1114">
                  <c:v>41.801020000000001</c:v>
                </c:pt>
                <c:pt idx="1115">
                  <c:v>31.870920000000002</c:v>
                </c:pt>
                <c:pt idx="1116">
                  <c:v>26.658429999999999</c:v>
                </c:pt>
                <c:pt idx="1117">
                  <c:v>19.805620000000001</c:v>
                </c:pt>
                <c:pt idx="1118">
                  <c:v>14.643800000000001</c:v>
                </c:pt>
                <c:pt idx="1119">
                  <c:v>3.034462</c:v>
                </c:pt>
                <c:pt idx="1120">
                  <c:v>3.5707110000000002</c:v>
                </c:pt>
                <c:pt idx="1121">
                  <c:v>-1.7449669999999999</c:v>
                </c:pt>
                <c:pt idx="1122">
                  <c:v>8.650067</c:v>
                </c:pt>
                <c:pt idx="1123">
                  <c:v>9.2013809999999996</c:v>
                </c:pt>
                <c:pt idx="1124">
                  <c:v>21.733090000000001</c:v>
                </c:pt>
                <c:pt idx="1125">
                  <c:v>16.491209999999999</c:v>
                </c:pt>
                <c:pt idx="1126">
                  <c:v>21.457609999999999</c:v>
                </c:pt>
                <c:pt idx="1127">
                  <c:v>21.863399999999999</c:v>
                </c:pt>
                <c:pt idx="1128">
                  <c:v>24.782430000000002</c:v>
                </c:pt>
                <c:pt idx="1129">
                  <c:v>27.252179999999999</c:v>
                </c:pt>
                <c:pt idx="1130">
                  <c:v>27.542580000000001</c:v>
                </c:pt>
                <c:pt idx="1131">
                  <c:v>22.42905</c:v>
                </c:pt>
                <c:pt idx="1132">
                  <c:v>29.52948</c:v>
                </c:pt>
                <c:pt idx="1133">
                  <c:v>22.487069999999999</c:v>
                </c:pt>
                <c:pt idx="1134">
                  <c:v>13.802429999999999</c:v>
                </c:pt>
                <c:pt idx="1135">
                  <c:v>6.1515469999999999</c:v>
                </c:pt>
                <c:pt idx="1136">
                  <c:v>-0.73286059999999997</c:v>
                </c:pt>
                <c:pt idx="1137">
                  <c:v>6.3691209999999998</c:v>
                </c:pt>
                <c:pt idx="1138">
                  <c:v>4.0461530000000003</c:v>
                </c:pt>
                <c:pt idx="1139">
                  <c:v>2.1735929999999999</c:v>
                </c:pt>
                <c:pt idx="1140">
                  <c:v>3.5380639999999999</c:v>
                </c:pt>
                <c:pt idx="1141">
                  <c:v>9.3626009999999997</c:v>
                </c:pt>
                <c:pt idx="1142">
                  <c:v>21.720279999999999</c:v>
                </c:pt>
                <c:pt idx="1143">
                  <c:v>25.932929999999999</c:v>
                </c:pt>
                <c:pt idx="1144">
                  <c:v>26.49924</c:v>
                </c:pt>
                <c:pt idx="1145">
                  <c:v>29.36092</c:v>
                </c:pt>
                <c:pt idx="1146">
                  <c:v>21.490549999999999</c:v>
                </c:pt>
                <c:pt idx="1147">
                  <c:v>37.270339999999997</c:v>
                </c:pt>
                <c:pt idx="1148">
                  <c:v>37.459339999999997</c:v>
                </c:pt>
                <c:pt idx="1149">
                  <c:v>35.61383</c:v>
                </c:pt>
                <c:pt idx="1150">
                  <c:v>20.762899999999998</c:v>
                </c:pt>
                <c:pt idx="1151">
                  <c:v>18.074490000000001</c:v>
                </c:pt>
                <c:pt idx="1152">
                  <c:v>20.078949999999999</c:v>
                </c:pt>
                <c:pt idx="1153">
                  <c:v>35.04213</c:v>
                </c:pt>
                <c:pt idx="1154">
                  <c:v>27.250330000000002</c:v>
                </c:pt>
                <c:pt idx="1155">
                  <c:v>21.628869999999999</c:v>
                </c:pt>
                <c:pt idx="1156">
                  <c:v>25.422440000000002</c:v>
                </c:pt>
                <c:pt idx="1157">
                  <c:v>36.844839999999998</c:v>
                </c:pt>
                <c:pt idx="1158">
                  <c:v>43.355229999999999</c:v>
                </c:pt>
                <c:pt idx="1159">
                  <c:v>33.220019999999998</c:v>
                </c:pt>
                <c:pt idx="1160">
                  <c:v>21.726839999999999</c:v>
                </c:pt>
                <c:pt idx="1161">
                  <c:v>16.33813</c:v>
                </c:pt>
                <c:pt idx="1162">
                  <c:v>21.62471</c:v>
                </c:pt>
                <c:pt idx="1163">
                  <c:v>12.355880000000001</c:v>
                </c:pt>
                <c:pt idx="1164">
                  <c:v>22.702369999999998</c:v>
                </c:pt>
                <c:pt idx="1165">
                  <c:v>17.993020000000001</c:v>
                </c:pt>
                <c:pt idx="1166">
                  <c:v>18.558589999999999</c:v>
                </c:pt>
                <c:pt idx="1167">
                  <c:v>24.13626</c:v>
                </c:pt>
                <c:pt idx="1168">
                  <c:v>25.821210000000001</c:v>
                </c:pt>
                <c:pt idx="1169">
                  <c:v>31.09845</c:v>
                </c:pt>
                <c:pt idx="1170">
                  <c:v>45.104999999999997</c:v>
                </c:pt>
                <c:pt idx="1171">
                  <c:v>42.45778</c:v>
                </c:pt>
                <c:pt idx="1172">
                  <c:v>35.270200000000003</c:v>
                </c:pt>
                <c:pt idx="1173">
                  <c:v>39.726770000000002</c:v>
                </c:pt>
                <c:pt idx="1174">
                  <c:v>37.300350000000002</c:v>
                </c:pt>
                <c:pt idx="1175">
                  <c:v>31.826160000000002</c:v>
                </c:pt>
                <c:pt idx="1176">
                  <c:v>17.996829999999999</c:v>
                </c:pt>
                <c:pt idx="1177">
                  <c:v>2.233266</c:v>
                </c:pt>
                <c:pt idx="1178">
                  <c:v>-0.92021390000000003</c:v>
                </c:pt>
                <c:pt idx="1179">
                  <c:v>13.580450000000001</c:v>
                </c:pt>
                <c:pt idx="1180">
                  <c:v>18.969660000000001</c:v>
                </c:pt>
                <c:pt idx="1181">
                  <c:v>35.174169999999997</c:v>
                </c:pt>
                <c:pt idx="1182">
                  <c:v>35.798279999999998</c:v>
                </c:pt>
                <c:pt idx="1183">
                  <c:v>37.365580000000001</c:v>
                </c:pt>
                <c:pt idx="1184">
                  <c:v>46.077950000000001</c:v>
                </c:pt>
                <c:pt idx="1185">
                  <c:v>53.225909999999999</c:v>
                </c:pt>
                <c:pt idx="1186">
                  <c:v>52.801340000000003</c:v>
                </c:pt>
                <c:pt idx="1187">
                  <c:v>59.79204</c:v>
                </c:pt>
                <c:pt idx="1188">
                  <c:v>47.073929999999997</c:v>
                </c:pt>
                <c:pt idx="1189">
                  <c:v>40.498860000000001</c:v>
                </c:pt>
                <c:pt idx="1190">
                  <c:v>35.622129999999999</c:v>
                </c:pt>
                <c:pt idx="1191">
                  <c:v>35.086039999999997</c:v>
                </c:pt>
                <c:pt idx="1192">
                  <c:v>26.03539</c:v>
                </c:pt>
                <c:pt idx="1193">
                  <c:v>21.458600000000001</c:v>
                </c:pt>
                <c:pt idx="1194">
                  <c:v>14.090120000000001</c:v>
                </c:pt>
                <c:pt idx="1195">
                  <c:v>23.218250000000001</c:v>
                </c:pt>
                <c:pt idx="1196">
                  <c:v>28.907879999999999</c:v>
                </c:pt>
                <c:pt idx="1197">
                  <c:v>31.868490000000001</c:v>
                </c:pt>
                <c:pt idx="1198">
                  <c:v>27.991230000000002</c:v>
                </c:pt>
                <c:pt idx="1199">
                  <c:v>35.402830000000002</c:v>
                </c:pt>
                <c:pt idx="1200">
                  <c:v>30.840890000000002</c:v>
                </c:pt>
                <c:pt idx="1201">
                  <c:v>34.530589999999997</c:v>
                </c:pt>
                <c:pt idx="1202">
                  <c:v>15.80335</c:v>
                </c:pt>
                <c:pt idx="1203">
                  <c:v>29.095379999999999</c:v>
                </c:pt>
                <c:pt idx="1204">
                  <c:v>42.892969999999998</c:v>
                </c:pt>
                <c:pt idx="1205">
                  <c:v>43.96584</c:v>
                </c:pt>
                <c:pt idx="1206">
                  <c:v>40.302979999999998</c:v>
                </c:pt>
                <c:pt idx="1207">
                  <c:v>28.41459</c:v>
                </c:pt>
                <c:pt idx="1208">
                  <c:v>21.877980000000001</c:v>
                </c:pt>
                <c:pt idx="1209">
                  <c:v>37.49165</c:v>
                </c:pt>
                <c:pt idx="1210">
                  <c:v>33.47974</c:v>
                </c:pt>
                <c:pt idx="1211">
                  <c:v>25.44519</c:v>
                </c:pt>
                <c:pt idx="1212">
                  <c:v>31.448039999999999</c:v>
                </c:pt>
                <c:pt idx="1213">
                  <c:v>31.040900000000001</c:v>
                </c:pt>
                <c:pt idx="1214">
                  <c:v>39.385809999999999</c:v>
                </c:pt>
                <c:pt idx="1215">
                  <c:v>40.751539999999999</c:v>
                </c:pt>
                <c:pt idx="1216">
                  <c:v>32.892069999999997</c:v>
                </c:pt>
                <c:pt idx="1217">
                  <c:v>27.894539999999999</c:v>
                </c:pt>
                <c:pt idx="1218">
                  <c:v>30.045069999999999</c:v>
                </c:pt>
                <c:pt idx="1219">
                  <c:v>22.155280000000001</c:v>
                </c:pt>
                <c:pt idx="1220">
                  <c:v>17.927969999999998</c:v>
                </c:pt>
                <c:pt idx="1221">
                  <c:v>18.552250000000001</c:v>
                </c:pt>
                <c:pt idx="1222">
                  <c:v>16.851739999999999</c:v>
                </c:pt>
                <c:pt idx="1223">
                  <c:v>14.57127</c:v>
                </c:pt>
                <c:pt idx="1224">
                  <c:v>23.435079999999999</c:v>
                </c:pt>
                <c:pt idx="1225">
                  <c:v>24.98939</c:v>
                </c:pt>
                <c:pt idx="1226">
                  <c:v>26.078749999999999</c:v>
                </c:pt>
                <c:pt idx="1227">
                  <c:v>19.70467</c:v>
                </c:pt>
                <c:pt idx="1228">
                  <c:v>34.74203</c:v>
                </c:pt>
                <c:pt idx="1229">
                  <c:v>38.882260000000002</c:v>
                </c:pt>
                <c:pt idx="1230">
                  <c:v>31.59393</c:v>
                </c:pt>
                <c:pt idx="1231">
                  <c:v>25.854009999999999</c:v>
                </c:pt>
                <c:pt idx="1232">
                  <c:v>18.05443</c:v>
                </c:pt>
                <c:pt idx="1233">
                  <c:v>21.366710000000001</c:v>
                </c:pt>
                <c:pt idx="1234">
                  <c:v>38.420729999999999</c:v>
                </c:pt>
                <c:pt idx="1235">
                  <c:v>22.454029999999999</c:v>
                </c:pt>
                <c:pt idx="1236">
                  <c:v>14.48019</c:v>
                </c:pt>
                <c:pt idx="1237">
                  <c:v>23.076239999999999</c:v>
                </c:pt>
                <c:pt idx="1238">
                  <c:v>16.133749999999999</c:v>
                </c:pt>
                <c:pt idx="1239">
                  <c:v>24.457650000000001</c:v>
                </c:pt>
                <c:pt idx="1240">
                  <c:v>31.305289999999999</c:v>
                </c:pt>
                <c:pt idx="1241">
                  <c:v>22.338979999999999</c:v>
                </c:pt>
                <c:pt idx="1242">
                  <c:v>34.483289999999997</c:v>
                </c:pt>
                <c:pt idx="1243">
                  <c:v>46.018749999999997</c:v>
                </c:pt>
                <c:pt idx="1244">
                  <c:v>43.302349999999997</c:v>
                </c:pt>
                <c:pt idx="1245">
                  <c:v>43.738190000000003</c:v>
                </c:pt>
                <c:pt idx="1246">
                  <c:v>43.693829999999998</c:v>
                </c:pt>
                <c:pt idx="1247">
                  <c:v>38.791780000000003</c:v>
                </c:pt>
                <c:pt idx="1248">
                  <c:v>32.808880000000002</c:v>
                </c:pt>
                <c:pt idx="1249">
                  <c:v>24.352900000000002</c:v>
                </c:pt>
                <c:pt idx="1250">
                  <c:v>9.5652159999999995</c:v>
                </c:pt>
                <c:pt idx="1251">
                  <c:v>23.894079999999999</c:v>
                </c:pt>
                <c:pt idx="1252">
                  <c:v>35.094349999999999</c:v>
                </c:pt>
                <c:pt idx="1253">
                  <c:v>25.305820000000001</c:v>
                </c:pt>
                <c:pt idx="1254">
                  <c:v>22.415520000000001</c:v>
                </c:pt>
                <c:pt idx="1255">
                  <c:v>27.222439999999999</c:v>
                </c:pt>
                <c:pt idx="1256">
                  <c:v>30.27319</c:v>
                </c:pt>
                <c:pt idx="1257">
                  <c:v>46.907319999999999</c:v>
                </c:pt>
                <c:pt idx="1258">
                  <c:v>35.25085</c:v>
                </c:pt>
                <c:pt idx="1259">
                  <c:v>31.748940000000001</c:v>
                </c:pt>
                <c:pt idx="1260">
                  <c:v>43.891730000000003</c:v>
                </c:pt>
                <c:pt idx="1261">
                  <c:v>54.257289999999998</c:v>
                </c:pt>
                <c:pt idx="1262">
                  <c:v>54.518230000000003</c:v>
                </c:pt>
                <c:pt idx="1263">
                  <c:v>43.002980000000001</c:v>
                </c:pt>
                <c:pt idx="1264">
                  <c:v>35.300040000000003</c:v>
                </c:pt>
                <c:pt idx="1265">
                  <c:v>38.657870000000003</c:v>
                </c:pt>
                <c:pt idx="1266">
                  <c:v>39.847990000000003</c:v>
                </c:pt>
                <c:pt idx="1267">
                  <c:v>30.245529999999999</c:v>
                </c:pt>
                <c:pt idx="1268">
                  <c:v>20.185120000000001</c:v>
                </c:pt>
                <c:pt idx="1269">
                  <c:v>21.08615</c:v>
                </c:pt>
                <c:pt idx="1270">
                  <c:v>33.85145</c:v>
                </c:pt>
                <c:pt idx="1271">
                  <c:v>41.816270000000003</c:v>
                </c:pt>
                <c:pt idx="1272">
                  <c:v>46.13205</c:v>
                </c:pt>
                <c:pt idx="1273">
                  <c:v>48.51764</c:v>
                </c:pt>
                <c:pt idx="1274">
                  <c:v>45.237609999999997</c:v>
                </c:pt>
                <c:pt idx="1275">
                  <c:v>39.181379999999997</c:v>
                </c:pt>
                <c:pt idx="1276">
                  <c:v>32.065510000000003</c:v>
                </c:pt>
                <c:pt idx="1277">
                  <c:v>31.005410000000001</c:v>
                </c:pt>
                <c:pt idx="1278">
                  <c:v>22.604099999999999</c:v>
                </c:pt>
                <c:pt idx="1279">
                  <c:v>12.96977</c:v>
                </c:pt>
                <c:pt idx="1280">
                  <c:v>1.201776</c:v>
                </c:pt>
                <c:pt idx="1281">
                  <c:v>1.128315</c:v>
                </c:pt>
                <c:pt idx="1282">
                  <c:v>2.3478850000000002</c:v>
                </c:pt>
                <c:pt idx="1283">
                  <c:v>3.11747</c:v>
                </c:pt>
                <c:pt idx="1284">
                  <c:v>10.732390000000001</c:v>
                </c:pt>
                <c:pt idx="1285">
                  <c:v>10.689159999999999</c:v>
                </c:pt>
                <c:pt idx="1286">
                  <c:v>10.35506</c:v>
                </c:pt>
                <c:pt idx="1287">
                  <c:v>2.5047039999999998</c:v>
                </c:pt>
                <c:pt idx="1288">
                  <c:v>0.70488320000000004</c:v>
                </c:pt>
                <c:pt idx="1289">
                  <c:v>9.9604660000000003</c:v>
                </c:pt>
                <c:pt idx="1290">
                  <c:v>24.997779999999999</c:v>
                </c:pt>
                <c:pt idx="1291">
                  <c:v>12.907719999999999</c:v>
                </c:pt>
                <c:pt idx="1292">
                  <c:v>17.33839</c:v>
                </c:pt>
                <c:pt idx="1293">
                  <c:v>15.72653</c:v>
                </c:pt>
                <c:pt idx="1294">
                  <c:v>30.25705</c:v>
                </c:pt>
                <c:pt idx="1295">
                  <c:v>43.32647</c:v>
                </c:pt>
                <c:pt idx="1296">
                  <c:v>39.648040000000002</c:v>
                </c:pt>
                <c:pt idx="1297">
                  <c:v>30.898579999999999</c:v>
                </c:pt>
                <c:pt idx="1298">
                  <c:v>27.994330000000001</c:v>
                </c:pt>
                <c:pt idx="1299">
                  <c:v>21.79119</c:v>
                </c:pt>
                <c:pt idx="1300">
                  <c:v>20.165220000000001</c:v>
                </c:pt>
                <c:pt idx="1301">
                  <c:v>14.457850000000001</c:v>
                </c:pt>
                <c:pt idx="1302">
                  <c:v>26.486149999999999</c:v>
                </c:pt>
                <c:pt idx="1303">
                  <c:v>33.144689999999997</c:v>
                </c:pt>
                <c:pt idx="1304">
                  <c:v>27.524560000000001</c:v>
                </c:pt>
                <c:pt idx="1305">
                  <c:v>33.144739999999999</c:v>
                </c:pt>
                <c:pt idx="1306">
                  <c:v>24.81345</c:v>
                </c:pt>
                <c:pt idx="1307">
                  <c:v>41.043080000000003</c:v>
                </c:pt>
                <c:pt idx="1308">
                  <c:v>46.997880000000002</c:v>
                </c:pt>
                <c:pt idx="1309">
                  <c:v>30.39358</c:v>
                </c:pt>
                <c:pt idx="1310">
                  <c:v>23.402239999999999</c:v>
                </c:pt>
                <c:pt idx="1311">
                  <c:v>20.32461</c:v>
                </c:pt>
                <c:pt idx="1312">
                  <c:v>28.391919999999999</c:v>
                </c:pt>
                <c:pt idx="1313">
                  <c:v>35.750430000000001</c:v>
                </c:pt>
                <c:pt idx="1314">
                  <c:v>25.605709999999998</c:v>
                </c:pt>
                <c:pt idx="1315">
                  <c:v>28.817499999999999</c:v>
                </c:pt>
                <c:pt idx="1316">
                  <c:v>28.948090000000001</c:v>
                </c:pt>
                <c:pt idx="1317">
                  <c:v>30.76502</c:v>
                </c:pt>
                <c:pt idx="1318">
                  <c:v>36.32564</c:v>
                </c:pt>
                <c:pt idx="1319">
                  <c:v>25.165089999999999</c:v>
                </c:pt>
                <c:pt idx="1320">
                  <c:v>33.273620000000001</c:v>
                </c:pt>
                <c:pt idx="1321">
                  <c:v>32.038649999999997</c:v>
                </c:pt>
                <c:pt idx="1322">
                  <c:v>33.971420000000002</c:v>
                </c:pt>
                <c:pt idx="1323">
                  <c:v>41.830939999999998</c:v>
                </c:pt>
                <c:pt idx="1324">
                  <c:v>31.358260000000001</c:v>
                </c:pt>
                <c:pt idx="1325">
                  <c:v>25.129860000000001</c:v>
                </c:pt>
                <c:pt idx="1326">
                  <c:v>24.069739999999999</c:v>
                </c:pt>
                <c:pt idx="1327">
                  <c:v>16.353400000000001</c:v>
                </c:pt>
                <c:pt idx="1328">
                  <c:v>14.68313</c:v>
                </c:pt>
                <c:pt idx="1329">
                  <c:v>14.161160000000001</c:v>
                </c:pt>
                <c:pt idx="1330" formatCode="0.00E+00">
                  <c:v>7.2481829999999997E-2</c:v>
                </c:pt>
                <c:pt idx="1331">
                  <c:v>-5.0797699999999999</c:v>
                </c:pt>
                <c:pt idx="1332">
                  <c:v>-5.4573479999999996</c:v>
                </c:pt>
                <c:pt idx="1333">
                  <c:v>-15.61989</c:v>
                </c:pt>
                <c:pt idx="1334">
                  <c:v>-9.8812219999999993</c:v>
                </c:pt>
                <c:pt idx="1335">
                  <c:v>-11.783289999999999</c:v>
                </c:pt>
                <c:pt idx="1336">
                  <c:v>-16.987960000000001</c:v>
                </c:pt>
                <c:pt idx="1337">
                  <c:v>-5.8194129999999999</c:v>
                </c:pt>
                <c:pt idx="1338">
                  <c:v>11.31725</c:v>
                </c:pt>
                <c:pt idx="1339">
                  <c:v>13.713139999999999</c:v>
                </c:pt>
                <c:pt idx="1340">
                  <c:v>29.773250000000001</c:v>
                </c:pt>
                <c:pt idx="1341">
                  <c:v>25.98048</c:v>
                </c:pt>
                <c:pt idx="1342">
                  <c:v>29.248190000000001</c:v>
                </c:pt>
                <c:pt idx="1343">
                  <c:v>29.99061</c:v>
                </c:pt>
                <c:pt idx="1344">
                  <c:v>28.319959999999998</c:v>
                </c:pt>
                <c:pt idx="1345">
                  <c:v>11.72024</c:v>
                </c:pt>
                <c:pt idx="1346">
                  <c:v>17.310120000000001</c:v>
                </c:pt>
                <c:pt idx="1347">
                  <c:v>15.944269999999999</c:v>
                </c:pt>
                <c:pt idx="1348">
                  <c:v>18.022269999999999</c:v>
                </c:pt>
                <c:pt idx="1349">
                  <c:v>15.71279</c:v>
                </c:pt>
                <c:pt idx="1350">
                  <c:v>12.32755</c:v>
                </c:pt>
                <c:pt idx="1351">
                  <c:v>15.10342</c:v>
                </c:pt>
                <c:pt idx="1352">
                  <c:v>27.77861</c:v>
                </c:pt>
                <c:pt idx="1353">
                  <c:v>28.92614</c:v>
                </c:pt>
                <c:pt idx="1354">
                  <c:v>32.630330000000001</c:v>
                </c:pt>
                <c:pt idx="1355">
                  <c:v>37.192779999999999</c:v>
                </c:pt>
                <c:pt idx="1356">
                  <c:v>44.950510000000001</c:v>
                </c:pt>
                <c:pt idx="1357">
                  <c:v>51.824219999999997</c:v>
                </c:pt>
                <c:pt idx="1358">
                  <c:v>50.662480000000002</c:v>
                </c:pt>
                <c:pt idx="1359">
                  <c:v>50.662700000000001</c:v>
                </c:pt>
                <c:pt idx="1360">
                  <c:v>55.152500000000003</c:v>
                </c:pt>
                <c:pt idx="1361">
                  <c:v>56.940170000000002</c:v>
                </c:pt>
                <c:pt idx="1362">
                  <c:v>43.793889999999998</c:v>
                </c:pt>
                <c:pt idx="1363">
                  <c:v>48.663420000000002</c:v>
                </c:pt>
                <c:pt idx="1364">
                  <c:v>38.624310000000001</c:v>
                </c:pt>
                <c:pt idx="1365">
                  <c:v>31.80988</c:v>
                </c:pt>
                <c:pt idx="1366">
                  <c:v>28.99147</c:v>
                </c:pt>
                <c:pt idx="1367">
                  <c:v>18.79419</c:v>
                </c:pt>
                <c:pt idx="1368">
                  <c:v>13.506</c:v>
                </c:pt>
                <c:pt idx="1369">
                  <c:v>6.7455569999999998</c:v>
                </c:pt>
                <c:pt idx="1370">
                  <c:v>-3.7760099999999999</c:v>
                </c:pt>
                <c:pt idx="1371">
                  <c:v>-0.98812820000000001</c:v>
                </c:pt>
                <c:pt idx="1372">
                  <c:v>2.9487839999999998</c:v>
                </c:pt>
                <c:pt idx="1373">
                  <c:v>-5.0071159999999999</c:v>
                </c:pt>
                <c:pt idx="1374">
                  <c:v>-9.521388</c:v>
                </c:pt>
                <c:pt idx="1375">
                  <c:v>-20.324300000000001</c:v>
                </c:pt>
                <c:pt idx="1376">
                  <c:v>-3.22045</c:v>
                </c:pt>
                <c:pt idx="1377">
                  <c:v>1.718234</c:v>
                </c:pt>
                <c:pt idx="1378">
                  <c:v>5.9747269999999997</c:v>
                </c:pt>
                <c:pt idx="1379">
                  <c:v>7.7463119999999996</c:v>
                </c:pt>
                <c:pt idx="1380">
                  <c:v>23.76559</c:v>
                </c:pt>
                <c:pt idx="1381">
                  <c:v>28.033349999999999</c:v>
                </c:pt>
                <c:pt idx="1382">
                  <c:v>41.770200000000003</c:v>
                </c:pt>
                <c:pt idx="1383">
                  <c:v>39.923520000000003</c:v>
                </c:pt>
                <c:pt idx="1384">
                  <c:v>43.721159999999998</c:v>
                </c:pt>
                <c:pt idx="1385">
                  <c:v>47.239080000000001</c:v>
                </c:pt>
                <c:pt idx="1386">
                  <c:v>48.80941</c:v>
                </c:pt>
                <c:pt idx="1387">
                  <c:v>54.131610000000002</c:v>
                </c:pt>
                <c:pt idx="1388">
                  <c:v>54.63982</c:v>
                </c:pt>
                <c:pt idx="1389">
                  <c:v>58.534370000000003</c:v>
                </c:pt>
                <c:pt idx="1390">
                  <c:v>47.686259999999997</c:v>
                </c:pt>
                <c:pt idx="1391">
                  <c:v>43.599409999999999</c:v>
                </c:pt>
                <c:pt idx="1392">
                  <c:v>41.520679999999999</c:v>
                </c:pt>
                <c:pt idx="1393">
                  <c:v>36.797939999999997</c:v>
                </c:pt>
                <c:pt idx="1394">
                  <c:v>24.90832</c:v>
                </c:pt>
                <c:pt idx="1395">
                  <c:v>30.906210000000002</c:v>
                </c:pt>
                <c:pt idx="1396">
                  <c:v>26.518879999999999</c:v>
                </c:pt>
                <c:pt idx="1397">
                  <c:v>34.273139999999998</c:v>
                </c:pt>
                <c:pt idx="1398">
                  <c:v>38.76097</c:v>
                </c:pt>
                <c:pt idx="1399">
                  <c:v>36.57996</c:v>
                </c:pt>
                <c:pt idx="1400">
                  <c:v>40.473170000000003</c:v>
                </c:pt>
                <c:pt idx="1401">
                  <c:v>45.500999999999998</c:v>
                </c:pt>
                <c:pt idx="1402">
                  <c:v>52.31785</c:v>
                </c:pt>
                <c:pt idx="1403">
                  <c:v>46.825890000000001</c:v>
                </c:pt>
                <c:pt idx="1404">
                  <c:v>45.663679999999999</c:v>
                </c:pt>
                <c:pt idx="1405">
                  <c:v>37.847149999999999</c:v>
                </c:pt>
                <c:pt idx="1406">
                  <c:v>35.08764</c:v>
                </c:pt>
                <c:pt idx="1407">
                  <c:v>38.954830000000001</c:v>
                </c:pt>
                <c:pt idx="1408">
                  <c:v>27.8719</c:v>
                </c:pt>
                <c:pt idx="1409">
                  <c:v>15.478120000000001</c:v>
                </c:pt>
                <c:pt idx="1410">
                  <c:v>20.271709999999999</c:v>
                </c:pt>
                <c:pt idx="1411">
                  <c:v>24.93431</c:v>
                </c:pt>
                <c:pt idx="1412">
                  <c:v>33.394039999999997</c:v>
                </c:pt>
                <c:pt idx="1413">
                  <c:v>30.809380000000001</c:v>
                </c:pt>
                <c:pt idx="1414">
                  <c:v>19.461880000000001</c:v>
                </c:pt>
                <c:pt idx="1415">
                  <c:v>19.751010000000001</c:v>
                </c:pt>
                <c:pt idx="1416">
                  <c:v>31.2286</c:v>
                </c:pt>
                <c:pt idx="1417">
                  <c:v>34.761539999999997</c:v>
                </c:pt>
                <c:pt idx="1418">
                  <c:v>44.632100000000001</c:v>
                </c:pt>
                <c:pt idx="1419">
                  <c:v>34.314639999999997</c:v>
                </c:pt>
                <c:pt idx="1420">
                  <c:v>46.736930000000001</c:v>
                </c:pt>
                <c:pt idx="1421">
                  <c:v>45.633330000000001</c:v>
                </c:pt>
                <c:pt idx="1422">
                  <c:v>47.666449999999998</c:v>
                </c:pt>
                <c:pt idx="1423">
                  <c:v>39.441560000000003</c:v>
                </c:pt>
                <c:pt idx="1424">
                  <c:v>31.841180000000001</c:v>
                </c:pt>
                <c:pt idx="1425">
                  <c:v>20.459869999999999</c:v>
                </c:pt>
                <c:pt idx="1426">
                  <c:v>12.89527</c:v>
                </c:pt>
                <c:pt idx="1427">
                  <c:v>6.6024900000000004</c:v>
                </c:pt>
                <c:pt idx="1428">
                  <c:v>14.838800000000001</c:v>
                </c:pt>
                <c:pt idx="1429">
                  <c:v>15.274419999999999</c:v>
                </c:pt>
                <c:pt idx="1430">
                  <c:v>11.65882</c:v>
                </c:pt>
                <c:pt idx="1431">
                  <c:v>14.86844</c:v>
                </c:pt>
                <c:pt idx="1432">
                  <c:v>25.656359999999999</c:v>
                </c:pt>
                <c:pt idx="1433">
                  <c:v>34.643990000000002</c:v>
                </c:pt>
                <c:pt idx="1434">
                  <c:v>39.96163</c:v>
                </c:pt>
                <c:pt idx="1435">
                  <c:v>26.268270000000001</c:v>
                </c:pt>
                <c:pt idx="1436">
                  <c:v>34.824219999999997</c:v>
                </c:pt>
                <c:pt idx="1437">
                  <c:v>37.510440000000003</c:v>
                </c:pt>
                <c:pt idx="1438">
                  <c:v>31.875610000000002</c:v>
                </c:pt>
                <c:pt idx="1439">
                  <c:v>23.048020000000001</c:v>
                </c:pt>
                <c:pt idx="1440">
                  <c:v>22.00206</c:v>
                </c:pt>
                <c:pt idx="1441">
                  <c:v>19.95326</c:v>
                </c:pt>
                <c:pt idx="1442">
                  <c:v>38.008490000000002</c:v>
                </c:pt>
                <c:pt idx="1443">
                  <c:v>39.318440000000002</c:v>
                </c:pt>
                <c:pt idx="1444">
                  <c:v>51.685789999999997</c:v>
                </c:pt>
                <c:pt idx="1445">
                  <c:v>56.725740000000002</c:v>
                </c:pt>
                <c:pt idx="1446">
                  <c:v>57.629150000000003</c:v>
                </c:pt>
                <c:pt idx="1447">
                  <c:v>58.051130000000001</c:v>
                </c:pt>
                <c:pt idx="1448">
                  <c:v>59.244140000000002</c:v>
                </c:pt>
                <c:pt idx="1449">
                  <c:v>51.294060000000002</c:v>
                </c:pt>
                <c:pt idx="1450">
                  <c:v>44.550840000000001</c:v>
                </c:pt>
                <c:pt idx="1451">
                  <c:v>42.440379999999998</c:v>
                </c:pt>
                <c:pt idx="1452">
                  <c:v>43.748660000000001</c:v>
                </c:pt>
                <c:pt idx="1453">
                  <c:v>41.335859999999997</c:v>
                </c:pt>
                <c:pt idx="1454">
                  <c:v>40.521929999999998</c:v>
                </c:pt>
                <c:pt idx="1455">
                  <c:v>33.517490000000002</c:v>
                </c:pt>
                <c:pt idx="1456">
                  <c:v>38.733020000000003</c:v>
                </c:pt>
                <c:pt idx="1457">
                  <c:v>51.339060000000003</c:v>
                </c:pt>
                <c:pt idx="1458">
                  <c:v>39.266930000000002</c:v>
                </c:pt>
                <c:pt idx="1459">
                  <c:v>36.172069999999998</c:v>
                </c:pt>
                <c:pt idx="1460">
                  <c:v>34.283230000000003</c:v>
                </c:pt>
                <c:pt idx="1461">
                  <c:v>37.07235</c:v>
                </c:pt>
                <c:pt idx="1462">
                  <c:v>42.594810000000003</c:v>
                </c:pt>
                <c:pt idx="1463">
                  <c:v>33.849319999999999</c:v>
                </c:pt>
                <c:pt idx="1464">
                  <c:v>18.207650000000001</c:v>
                </c:pt>
                <c:pt idx="1465">
                  <c:v>24.003730000000001</c:v>
                </c:pt>
                <c:pt idx="1466">
                  <c:v>26.967649999999999</c:v>
                </c:pt>
                <c:pt idx="1467">
                  <c:v>28.143319999999999</c:v>
                </c:pt>
                <c:pt idx="1468">
                  <c:v>39.453159999999997</c:v>
                </c:pt>
                <c:pt idx="1469">
                  <c:v>29.762599999999999</c:v>
                </c:pt>
                <c:pt idx="1470">
                  <c:v>30.082059999999998</c:v>
                </c:pt>
                <c:pt idx="1471">
                  <c:v>28.93497</c:v>
                </c:pt>
                <c:pt idx="1472">
                  <c:v>31.739460000000001</c:v>
                </c:pt>
                <c:pt idx="1473">
                  <c:v>26.61131</c:v>
                </c:pt>
                <c:pt idx="1474">
                  <c:v>24.026810000000001</c:v>
                </c:pt>
                <c:pt idx="1475">
                  <c:v>18.68788</c:v>
                </c:pt>
                <c:pt idx="1476">
                  <c:v>27.06954</c:v>
                </c:pt>
                <c:pt idx="1477">
                  <c:v>29.18975</c:v>
                </c:pt>
                <c:pt idx="1478">
                  <c:v>42.195050000000002</c:v>
                </c:pt>
                <c:pt idx="1479">
                  <c:v>35.714469999999999</c:v>
                </c:pt>
                <c:pt idx="1480">
                  <c:v>40.929479999999998</c:v>
                </c:pt>
                <c:pt idx="1481">
                  <c:v>43.616169999999997</c:v>
                </c:pt>
                <c:pt idx="1482">
                  <c:v>40.783149999999999</c:v>
                </c:pt>
                <c:pt idx="1483">
                  <c:v>35.785530000000001</c:v>
                </c:pt>
                <c:pt idx="1484">
                  <c:v>43.574800000000003</c:v>
                </c:pt>
                <c:pt idx="1485">
                  <c:v>26.15579</c:v>
                </c:pt>
                <c:pt idx="1486">
                  <c:v>30.702999999999999</c:v>
                </c:pt>
                <c:pt idx="1487">
                  <c:v>21.75592</c:v>
                </c:pt>
                <c:pt idx="1488">
                  <c:v>18.430219999999998</c:v>
                </c:pt>
                <c:pt idx="1489">
                  <c:v>16.48415</c:v>
                </c:pt>
                <c:pt idx="1490">
                  <c:v>13.608610000000001</c:v>
                </c:pt>
                <c:pt idx="1491">
                  <c:v>6.6622279999999998</c:v>
                </c:pt>
                <c:pt idx="1492">
                  <c:v>18.876580000000001</c:v>
                </c:pt>
                <c:pt idx="1493">
                  <c:v>19.52948</c:v>
                </c:pt>
                <c:pt idx="1494">
                  <c:v>27.357949999999999</c:v>
                </c:pt>
                <c:pt idx="1495">
                  <c:v>24.700569999999999</c:v>
                </c:pt>
                <c:pt idx="1496">
                  <c:v>14.11321</c:v>
                </c:pt>
                <c:pt idx="1497">
                  <c:v>15.303800000000001</c:v>
                </c:pt>
                <c:pt idx="1498">
                  <c:v>20.25817</c:v>
                </c:pt>
                <c:pt idx="1499">
                  <c:v>26.349689999999999</c:v>
                </c:pt>
                <c:pt idx="1500">
                  <c:v>24.824439999999999</c:v>
                </c:pt>
                <c:pt idx="1501">
                  <c:v>14.862590000000001</c:v>
                </c:pt>
                <c:pt idx="1502">
                  <c:v>18.536660000000001</c:v>
                </c:pt>
                <c:pt idx="1503">
                  <c:v>30.329280000000001</c:v>
                </c:pt>
                <c:pt idx="1504">
                  <c:v>29.428940000000001</c:v>
                </c:pt>
                <c:pt idx="1505">
                  <c:v>19.24663</c:v>
                </c:pt>
                <c:pt idx="1506">
                  <c:v>13.359</c:v>
                </c:pt>
                <c:pt idx="1507">
                  <c:v>16.09084</c:v>
                </c:pt>
                <c:pt idx="1508">
                  <c:v>23.495629999999998</c:v>
                </c:pt>
                <c:pt idx="1509">
                  <c:v>22.6675</c:v>
                </c:pt>
                <c:pt idx="1510">
                  <c:v>20.038430000000002</c:v>
                </c:pt>
                <c:pt idx="1511">
                  <c:v>28.435099999999998</c:v>
                </c:pt>
                <c:pt idx="1512">
                  <c:v>28.260549999999999</c:v>
                </c:pt>
                <c:pt idx="1513">
                  <c:v>24.177350000000001</c:v>
                </c:pt>
                <c:pt idx="1514">
                  <c:v>23.116499999999998</c:v>
                </c:pt>
                <c:pt idx="1515">
                  <c:v>32.009239999999998</c:v>
                </c:pt>
                <c:pt idx="1516">
                  <c:v>33.838909999999998</c:v>
                </c:pt>
                <c:pt idx="1517">
                  <c:v>40.245489999999997</c:v>
                </c:pt>
                <c:pt idx="1518">
                  <c:v>28.857780000000002</c:v>
                </c:pt>
                <c:pt idx="1519">
                  <c:v>42.093350000000001</c:v>
                </c:pt>
                <c:pt idx="1520">
                  <c:v>42.71837</c:v>
                </c:pt>
                <c:pt idx="1521">
                  <c:v>44.63729</c:v>
                </c:pt>
                <c:pt idx="1522">
                  <c:v>38.606769999999997</c:v>
                </c:pt>
                <c:pt idx="1523">
                  <c:v>51.0062</c:v>
                </c:pt>
                <c:pt idx="1524">
                  <c:v>43.959510000000002</c:v>
                </c:pt>
                <c:pt idx="1525">
                  <c:v>56.987920000000003</c:v>
                </c:pt>
                <c:pt idx="1526">
                  <c:v>50.33126</c:v>
                </c:pt>
                <c:pt idx="1527">
                  <c:v>51.086060000000003</c:v>
                </c:pt>
                <c:pt idx="1528">
                  <c:v>40.496369999999999</c:v>
                </c:pt>
                <c:pt idx="1529">
                  <c:v>40.873699999999999</c:v>
                </c:pt>
                <c:pt idx="1530">
                  <c:v>35.419739999999997</c:v>
                </c:pt>
                <c:pt idx="1531">
                  <c:v>31.353470000000002</c:v>
                </c:pt>
                <c:pt idx="1532">
                  <c:v>28.9725</c:v>
                </c:pt>
                <c:pt idx="1533">
                  <c:v>35.658200000000001</c:v>
                </c:pt>
                <c:pt idx="1534">
                  <c:v>32.782339999999998</c:v>
                </c:pt>
                <c:pt idx="1535">
                  <c:v>42.849249999999998</c:v>
                </c:pt>
                <c:pt idx="1536">
                  <c:v>48.402200000000001</c:v>
                </c:pt>
                <c:pt idx="1537">
                  <c:v>44.522660000000002</c:v>
                </c:pt>
                <c:pt idx="1538">
                  <c:v>54.255130000000001</c:v>
                </c:pt>
                <c:pt idx="1539">
                  <c:v>50.113799999999998</c:v>
                </c:pt>
                <c:pt idx="1540">
                  <c:v>40.261429999999997</c:v>
                </c:pt>
                <c:pt idx="1541">
                  <c:v>41.829700000000003</c:v>
                </c:pt>
                <c:pt idx="1542">
                  <c:v>30.079470000000001</c:v>
                </c:pt>
                <c:pt idx="1543">
                  <c:v>11.58864</c:v>
                </c:pt>
                <c:pt idx="1544">
                  <c:v>2.7432340000000002</c:v>
                </c:pt>
                <c:pt idx="1545">
                  <c:v>-3.6492049999999998</c:v>
                </c:pt>
                <c:pt idx="1546">
                  <c:v>-1.5718220000000001</c:v>
                </c:pt>
                <c:pt idx="1547">
                  <c:v>2.757317</c:v>
                </c:pt>
                <c:pt idx="1548">
                  <c:v>9.3254409999999996</c:v>
                </c:pt>
                <c:pt idx="1549">
                  <c:v>20.14593</c:v>
                </c:pt>
                <c:pt idx="1550">
                  <c:v>38.778680000000001</c:v>
                </c:pt>
                <c:pt idx="1551">
                  <c:v>43.832549999999998</c:v>
                </c:pt>
                <c:pt idx="1552">
                  <c:v>47.349310000000003</c:v>
                </c:pt>
                <c:pt idx="1553">
                  <c:v>42.715339999999998</c:v>
                </c:pt>
                <c:pt idx="1554">
                  <c:v>46.115609999999997</c:v>
                </c:pt>
                <c:pt idx="1555">
                  <c:v>43.238990000000001</c:v>
                </c:pt>
                <c:pt idx="1556">
                  <c:v>39.57676</c:v>
                </c:pt>
                <c:pt idx="1557">
                  <c:v>33.446480000000001</c:v>
                </c:pt>
                <c:pt idx="1558">
                  <c:v>38.633769999999998</c:v>
                </c:pt>
                <c:pt idx="1559">
                  <c:v>36.250639999999997</c:v>
                </c:pt>
                <c:pt idx="1560">
                  <c:v>39.212989999999998</c:v>
                </c:pt>
                <c:pt idx="1561">
                  <c:v>31.062460000000002</c:v>
                </c:pt>
                <c:pt idx="1562">
                  <c:v>22.898129999999998</c:v>
                </c:pt>
                <c:pt idx="1563">
                  <c:v>15.88477</c:v>
                </c:pt>
                <c:pt idx="1564">
                  <c:v>17.076540000000001</c:v>
                </c:pt>
                <c:pt idx="1565">
                  <c:v>11.2501</c:v>
                </c:pt>
                <c:pt idx="1566">
                  <c:v>16.334689999999998</c:v>
                </c:pt>
                <c:pt idx="1567">
                  <c:v>13.5611</c:v>
                </c:pt>
                <c:pt idx="1568">
                  <c:v>9.0607670000000002</c:v>
                </c:pt>
                <c:pt idx="1569">
                  <c:v>9.9174950000000006</c:v>
                </c:pt>
                <c:pt idx="1570">
                  <c:v>22.002400000000002</c:v>
                </c:pt>
                <c:pt idx="1571">
                  <c:v>13.40343</c:v>
                </c:pt>
                <c:pt idx="1572">
                  <c:v>18.488350000000001</c:v>
                </c:pt>
                <c:pt idx="1573">
                  <c:v>14.784140000000001</c:v>
                </c:pt>
                <c:pt idx="1574">
                  <c:v>15.24888</c:v>
                </c:pt>
                <c:pt idx="1575">
                  <c:v>21.419129999999999</c:v>
                </c:pt>
                <c:pt idx="1576">
                  <c:v>25.51484</c:v>
                </c:pt>
                <c:pt idx="1577">
                  <c:v>26.693829999999998</c:v>
                </c:pt>
                <c:pt idx="1578">
                  <c:v>28.537690000000001</c:v>
                </c:pt>
                <c:pt idx="1579">
                  <c:v>29.625779999999999</c:v>
                </c:pt>
                <c:pt idx="1580">
                  <c:v>24.30902</c:v>
                </c:pt>
                <c:pt idx="1581">
                  <c:v>23.26343</c:v>
                </c:pt>
                <c:pt idx="1582">
                  <c:v>32.331620000000001</c:v>
                </c:pt>
                <c:pt idx="1583">
                  <c:v>27.437349999999999</c:v>
                </c:pt>
                <c:pt idx="1584">
                  <c:v>27.173169999999999</c:v>
                </c:pt>
                <c:pt idx="1585">
                  <c:v>26.665040000000001</c:v>
                </c:pt>
                <c:pt idx="1586">
                  <c:v>25.12679</c:v>
                </c:pt>
                <c:pt idx="1587">
                  <c:v>30.544730000000001</c:v>
                </c:pt>
                <c:pt idx="1588">
                  <c:v>26.072700000000001</c:v>
                </c:pt>
                <c:pt idx="1589">
                  <c:v>17.746030000000001</c:v>
                </c:pt>
                <c:pt idx="1590">
                  <c:v>18.007349999999999</c:v>
                </c:pt>
                <c:pt idx="1591">
                  <c:v>4.5565189999999998</c:v>
                </c:pt>
                <c:pt idx="1592">
                  <c:v>6.9809970000000003</c:v>
                </c:pt>
                <c:pt idx="1593">
                  <c:v>16.181059999999999</c:v>
                </c:pt>
                <c:pt idx="1594">
                  <c:v>3.3593470000000001</c:v>
                </c:pt>
                <c:pt idx="1595">
                  <c:v>9.544924</c:v>
                </c:pt>
                <c:pt idx="1596">
                  <c:v>-0.90892019999999996</c:v>
                </c:pt>
                <c:pt idx="1597">
                  <c:v>9.3616650000000003</c:v>
                </c:pt>
                <c:pt idx="1598">
                  <c:v>14.385949999999999</c:v>
                </c:pt>
                <c:pt idx="1599">
                  <c:v>9.6527759999999994</c:v>
                </c:pt>
                <c:pt idx="1600">
                  <c:v>-3.6159590000000001</c:v>
                </c:pt>
                <c:pt idx="1601">
                  <c:v>4.5575650000000003</c:v>
                </c:pt>
                <c:pt idx="1602">
                  <c:v>1.9291910000000001</c:v>
                </c:pt>
                <c:pt idx="1603">
                  <c:v>19.442959999999999</c:v>
                </c:pt>
                <c:pt idx="1604">
                  <c:v>24.721769999999999</c:v>
                </c:pt>
                <c:pt idx="1605">
                  <c:v>28.004180000000002</c:v>
                </c:pt>
                <c:pt idx="1606">
                  <c:v>37.387819999999998</c:v>
                </c:pt>
                <c:pt idx="1607">
                  <c:v>37.198979999999999</c:v>
                </c:pt>
                <c:pt idx="1608">
                  <c:v>35.993630000000003</c:v>
                </c:pt>
                <c:pt idx="1609">
                  <c:v>44.50676</c:v>
                </c:pt>
                <c:pt idx="1610">
                  <c:v>43.404809999999998</c:v>
                </c:pt>
                <c:pt idx="1611">
                  <c:v>27.841139999999999</c:v>
                </c:pt>
                <c:pt idx="1612">
                  <c:v>17.329129999999999</c:v>
                </c:pt>
                <c:pt idx="1613">
                  <c:v>20.87463</c:v>
                </c:pt>
                <c:pt idx="1614">
                  <c:v>21.38363</c:v>
                </c:pt>
                <c:pt idx="1615">
                  <c:v>31.495550000000001</c:v>
                </c:pt>
                <c:pt idx="1616">
                  <c:v>33.876359999999998</c:v>
                </c:pt>
                <c:pt idx="1617">
                  <c:v>36.316220000000001</c:v>
                </c:pt>
                <c:pt idx="1618">
                  <c:v>39.04609</c:v>
                </c:pt>
                <c:pt idx="1619">
                  <c:v>53.81682</c:v>
                </c:pt>
                <c:pt idx="1620">
                  <c:v>45.578090000000003</c:v>
                </c:pt>
                <c:pt idx="1621">
                  <c:v>46.536430000000003</c:v>
                </c:pt>
                <c:pt idx="1622">
                  <c:v>46.971620000000001</c:v>
                </c:pt>
                <c:pt idx="1623">
                  <c:v>28.398430000000001</c:v>
                </c:pt>
                <c:pt idx="1624">
                  <c:v>23.312519999999999</c:v>
                </c:pt>
                <c:pt idx="1625">
                  <c:v>32.917859999999997</c:v>
                </c:pt>
                <c:pt idx="1626">
                  <c:v>28.441330000000001</c:v>
                </c:pt>
                <c:pt idx="1627">
                  <c:v>30.256740000000001</c:v>
                </c:pt>
                <c:pt idx="1628">
                  <c:v>28.876539999999999</c:v>
                </c:pt>
                <c:pt idx="1629">
                  <c:v>21.69896</c:v>
                </c:pt>
                <c:pt idx="1630">
                  <c:v>34.708390000000001</c:v>
                </c:pt>
                <c:pt idx="1631">
                  <c:v>27.692530000000001</c:v>
                </c:pt>
                <c:pt idx="1632">
                  <c:v>24.073250000000002</c:v>
                </c:pt>
                <c:pt idx="1633">
                  <c:v>23.056619999999999</c:v>
                </c:pt>
                <c:pt idx="1634">
                  <c:v>20.282450000000001</c:v>
                </c:pt>
                <c:pt idx="1635">
                  <c:v>21.43045</c:v>
                </c:pt>
                <c:pt idx="1636">
                  <c:v>24.642019999999999</c:v>
                </c:pt>
                <c:pt idx="1637">
                  <c:v>30.97786</c:v>
                </c:pt>
                <c:pt idx="1638">
                  <c:v>25.664860000000001</c:v>
                </c:pt>
                <c:pt idx="1639">
                  <c:v>30.78124</c:v>
                </c:pt>
                <c:pt idx="1640">
                  <c:v>27.10652</c:v>
                </c:pt>
                <c:pt idx="1641">
                  <c:v>23.200890000000001</c:v>
                </c:pt>
                <c:pt idx="1642">
                  <c:v>27.938410000000001</c:v>
                </c:pt>
                <c:pt idx="1643">
                  <c:v>27.60511</c:v>
                </c:pt>
                <c:pt idx="1644">
                  <c:v>21.022600000000001</c:v>
                </c:pt>
                <c:pt idx="1645">
                  <c:v>32.1325</c:v>
                </c:pt>
                <c:pt idx="1646">
                  <c:v>28.584669999999999</c:v>
                </c:pt>
                <c:pt idx="1647">
                  <c:v>28.30885</c:v>
                </c:pt>
                <c:pt idx="1648">
                  <c:v>29.296060000000001</c:v>
                </c:pt>
                <c:pt idx="1649">
                  <c:v>25.7057</c:v>
                </c:pt>
                <c:pt idx="1650">
                  <c:v>26.067509999999999</c:v>
                </c:pt>
                <c:pt idx="1651">
                  <c:v>25.471810000000001</c:v>
                </c:pt>
                <c:pt idx="1652">
                  <c:v>29.278359999999999</c:v>
                </c:pt>
                <c:pt idx="1653">
                  <c:v>19.719760000000001</c:v>
                </c:pt>
                <c:pt idx="1654">
                  <c:v>20.562110000000001</c:v>
                </c:pt>
                <c:pt idx="1655">
                  <c:v>34.074779999999997</c:v>
                </c:pt>
                <c:pt idx="1656">
                  <c:v>28.1203</c:v>
                </c:pt>
                <c:pt idx="1657">
                  <c:v>41.552750000000003</c:v>
                </c:pt>
                <c:pt idx="1658">
                  <c:v>42.511090000000003</c:v>
                </c:pt>
                <c:pt idx="1659">
                  <c:v>40.50573</c:v>
                </c:pt>
                <c:pt idx="1660">
                  <c:v>40.186279999999996</c:v>
                </c:pt>
                <c:pt idx="1661">
                  <c:v>53.947769999999998</c:v>
                </c:pt>
                <c:pt idx="1662">
                  <c:v>49.861519999999999</c:v>
                </c:pt>
                <c:pt idx="1663">
                  <c:v>58.417610000000003</c:v>
                </c:pt>
                <c:pt idx="1664">
                  <c:v>41.96358</c:v>
                </c:pt>
                <c:pt idx="1665">
                  <c:v>39.71246</c:v>
                </c:pt>
                <c:pt idx="1666">
                  <c:v>38.432740000000003</c:v>
                </c:pt>
                <c:pt idx="1667">
                  <c:v>36.55921</c:v>
                </c:pt>
                <c:pt idx="1668">
                  <c:v>26.937729999999998</c:v>
                </c:pt>
                <c:pt idx="1669">
                  <c:v>22.434380000000001</c:v>
                </c:pt>
                <c:pt idx="1670">
                  <c:v>24.48321</c:v>
                </c:pt>
                <c:pt idx="1671">
                  <c:v>13.40448</c:v>
                </c:pt>
                <c:pt idx="1672">
                  <c:v>23.508320000000001</c:v>
                </c:pt>
                <c:pt idx="1673">
                  <c:v>21.37311</c:v>
                </c:pt>
                <c:pt idx="1674">
                  <c:v>33.620759999999997</c:v>
                </c:pt>
                <c:pt idx="1675">
                  <c:v>41.060070000000003</c:v>
                </c:pt>
                <c:pt idx="1676">
                  <c:v>37.937309999999997</c:v>
                </c:pt>
                <c:pt idx="1677">
                  <c:v>43.100740000000002</c:v>
                </c:pt>
                <c:pt idx="1678">
                  <c:v>52.14526</c:v>
                </c:pt>
                <c:pt idx="1679">
                  <c:v>51.342449999999999</c:v>
                </c:pt>
                <c:pt idx="1680">
                  <c:v>45.155259999999998</c:v>
                </c:pt>
                <c:pt idx="1681">
                  <c:v>31.035150000000002</c:v>
                </c:pt>
                <c:pt idx="1682">
                  <c:v>21.372979999999998</c:v>
                </c:pt>
                <c:pt idx="1683">
                  <c:v>28.171669999999999</c:v>
                </c:pt>
                <c:pt idx="1684">
                  <c:v>20.34787</c:v>
                </c:pt>
                <c:pt idx="1685">
                  <c:v>14.859819999999999</c:v>
                </c:pt>
                <c:pt idx="1686">
                  <c:v>3.9757440000000002</c:v>
                </c:pt>
                <c:pt idx="1687">
                  <c:v>13.59266</c:v>
                </c:pt>
                <c:pt idx="1688">
                  <c:v>11.11054</c:v>
                </c:pt>
                <c:pt idx="1689">
                  <c:v>12.707710000000001</c:v>
                </c:pt>
                <c:pt idx="1690">
                  <c:v>12.765029999999999</c:v>
                </c:pt>
                <c:pt idx="1691">
                  <c:v>5.604635</c:v>
                </c:pt>
                <c:pt idx="1692">
                  <c:v>13.06747</c:v>
                </c:pt>
                <c:pt idx="1693">
                  <c:v>12.29768</c:v>
                </c:pt>
                <c:pt idx="1694">
                  <c:v>14.127050000000001</c:v>
                </c:pt>
                <c:pt idx="1695">
                  <c:v>24.52365</c:v>
                </c:pt>
                <c:pt idx="1696">
                  <c:v>22.577739999999999</c:v>
                </c:pt>
                <c:pt idx="1697">
                  <c:v>23.115549999999999</c:v>
                </c:pt>
                <c:pt idx="1698">
                  <c:v>24.320920000000001</c:v>
                </c:pt>
                <c:pt idx="1699">
                  <c:v>26.631550000000001</c:v>
                </c:pt>
                <c:pt idx="1700">
                  <c:v>39.380339999999997</c:v>
                </c:pt>
                <c:pt idx="1701">
                  <c:v>26.250689999999999</c:v>
                </c:pt>
                <c:pt idx="1702">
                  <c:v>27.90626</c:v>
                </c:pt>
                <c:pt idx="1703">
                  <c:v>26.599219999999999</c:v>
                </c:pt>
                <c:pt idx="1704">
                  <c:v>22.2698</c:v>
                </c:pt>
                <c:pt idx="1705">
                  <c:v>26.264520000000001</c:v>
                </c:pt>
                <c:pt idx="1706">
                  <c:v>25.029599999999999</c:v>
                </c:pt>
                <c:pt idx="1707">
                  <c:v>11.83066</c:v>
                </c:pt>
                <c:pt idx="1708">
                  <c:v>24.7287</c:v>
                </c:pt>
                <c:pt idx="1709">
                  <c:v>27.445810000000002</c:v>
                </c:pt>
                <c:pt idx="1710">
                  <c:v>37.165660000000003</c:v>
                </c:pt>
                <c:pt idx="1711">
                  <c:v>38.124319999999997</c:v>
                </c:pt>
                <c:pt idx="1712">
                  <c:v>40.739719999999998</c:v>
                </c:pt>
                <c:pt idx="1713">
                  <c:v>43.748779999999996</c:v>
                </c:pt>
                <c:pt idx="1714">
                  <c:v>46.798520000000003</c:v>
                </c:pt>
                <c:pt idx="1715">
                  <c:v>38.226950000000002</c:v>
                </c:pt>
                <c:pt idx="1716">
                  <c:v>38.343769999999999</c:v>
                </c:pt>
                <c:pt idx="1717">
                  <c:v>32.313079999999999</c:v>
                </c:pt>
                <c:pt idx="1718">
                  <c:v>34.521169999999998</c:v>
                </c:pt>
                <c:pt idx="1719">
                  <c:v>27.315550000000002</c:v>
                </c:pt>
                <c:pt idx="1720">
                  <c:v>20.660679999999999</c:v>
                </c:pt>
                <c:pt idx="1721">
                  <c:v>18.003019999999999</c:v>
                </c:pt>
                <c:pt idx="1722">
                  <c:v>30.673829999999999</c:v>
                </c:pt>
                <c:pt idx="1723">
                  <c:v>19.257079999999998</c:v>
                </c:pt>
                <c:pt idx="1724">
                  <c:v>19.76566</c:v>
                </c:pt>
                <c:pt idx="1725">
                  <c:v>12.76469</c:v>
                </c:pt>
                <c:pt idx="1726">
                  <c:v>24.31739</c:v>
                </c:pt>
                <c:pt idx="1727">
                  <c:v>22.60371</c:v>
                </c:pt>
                <c:pt idx="1728">
                  <c:v>27.36758</c:v>
                </c:pt>
                <c:pt idx="1729">
                  <c:v>21.160399999999999</c:v>
                </c:pt>
                <c:pt idx="1730">
                  <c:v>28.88597</c:v>
                </c:pt>
                <c:pt idx="1731">
                  <c:v>27.796399999999998</c:v>
                </c:pt>
                <c:pt idx="1732">
                  <c:v>42.762250000000002</c:v>
                </c:pt>
                <c:pt idx="1733">
                  <c:v>32.54589</c:v>
                </c:pt>
                <c:pt idx="1734">
                  <c:v>40.784320000000001</c:v>
                </c:pt>
                <c:pt idx="1735">
                  <c:v>29.937670000000001</c:v>
                </c:pt>
                <c:pt idx="1736">
                  <c:v>29.415669999999999</c:v>
                </c:pt>
                <c:pt idx="1737">
                  <c:v>29.24212</c:v>
                </c:pt>
                <c:pt idx="1738">
                  <c:v>35.752589999999998</c:v>
                </c:pt>
                <c:pt idx="1739">
                  <c:v>27.1187</c:v>
                </c:pt>
                <c:pt idx="1740">
                  <c:v>27.075220000000002</c:v>
                </c:pt>
                <c:pt idx="1741">
                  <c:v>16.716390000000001</c:v>
                </c:pt>
                <c:pt idx="1742">
                  <c:v>32.663829999999997</c:v>
                </c:pt>
                <c:pt idx="1743">
                  <c:v>22.990320000000001</c:v>
                </c:pt>
                <c:pt idx="1744">
                  <c:v>19.213560000000001</c:v>
                </c:pt>
                <c:pt idx="1745">
                  <c:v>6.850759</c:v>
                </c:pt>
                <c:pt idx="1746">
                  <c:v>-2.7474129999999999</c:v>
                </c:pt>
                <c:pt idx="1747">
                  <c:v>0.2005536</c:v>
                </c:pt>
                <c:pt idx="1748">
                  <c:v>18.685359999999999</c:v>
                </c:pt>
                <c:pt idx="1749">
                  <c:v>14.0063</c:v>
                </c:pt>
                <c:pt idx="1750">
                  <c:v>18.783850000000001</c:v>
                </c:pt>
                <c:pt idx="1751">
                  <c:v>11.10322</c:v>
                </c:pt>
                <c:pt idx="1752">
                  <c:v>10.086360000000001</c:v>
                </c:pt>
                <c:pt idx="1753">
                  <c:v>20.077639999999999</c:v>
                </c:pt>
                <c:pt idx="1754">
                  <c:v>24.205449999999999</c:v>
                </c:pt>
                <c:pt idx="1755">
                  <c:v>14.81277</c:v>
                </c:pt>
                <c:pt idx="1756">
                  <c:v>16.94894</c:v>
                </c:pt>
                <c:pt idx="1757">
                  <c:v>14.91595</c:v>
                </c:pt>
                <c:pt idx="1758">
                  <c:v>30.294830000000001</c:v>
                </c:pt>
                <c:pt idx="1759">
                  <c:v>28.293700000000001</c:v>
                </c:pt>
                <c:pt idx="1760">
                  <c:v>17.926069999999999</c:v>
                </c:pt>
                <c:pt idx="1761">
                  <c:v>7.0012720000000002</c:v>
                </c:pt>
                <c:pt idx="1762">
                  <c:v>6.8565589999999998</c:v>
                </c:pt>
                <c:pt idx="1763">
                  <c:v>3.7038389999999999</c:v>
                </c:pt>
                <c:pt idx="1764">
                  <c:v>4.6185400000000003</c:v>
                </c:pt>
                <c:pt idx="1765">
                  <c:v>-3.3701669999999999</c:v>
                </c:pt>
                <c:pt idx="1766">
                  <c:v>4.0041880000000001</c:v>
                </c:pt>
                <c:pt idx="1767">
                  <c:v>7.0370059999999999</c:v>
                </c:pt>
                <c:pt idx="1768">
                  <c:v>17.64133</c:v>
                </c:pt>
                <c:pt idx="1769">
                  <c:v>9.6824300000000001</c:v>
                </c:pt>
                <c:pt idx="1770">
                  <c:v>13.387919999999999</c:v>
                </c:pt>
                <c:pt idx="1771">
                  <c:v>11.0938</c:v>
                </c:pt>
                <c:pt idx="1772">
                  <c:v>15.713850000000001</c:v>
                </c:pt>
                <c:pt idx="1773">
                  <c:v>12.54786</c:v>
                </c:pt>
                <c:pt idx="1774">
                  <c:v>17.166630000000001</c:v>
                </c:pt>
                <c:pt idx="1775">
                  <c:v>10.86149</c:v>
                </c:pt>
                <c:pt idx="1776">
                  <c:v>17.91901</c:v>
                </c:pt>
                <c:pt idx="1777">
                  <c:v>15.57878</c:v>
                </c:pt>
                <c:pt idx="1778">
                  <c:v>20.254840000000002</c:v>
                </c:pt>
                <c:pt idx="1779">
                  <c:v>21.09721</c:v>
                </c:pt>
                <c:pt idx="1780">
                  <c:v>27.051839999999999</c:v>
                </c:pt>
                <c:pt idx="1781">
                  <c:v>26.15072</c:v>
                </c:pt>
                <c:pt idx="1782">
                  <c:v>25.453250000000001</c:v>
                </c:pt>
                <c:pt idx="1783">
                  <c:v>17.68431</c:v>
                </c:pt>
                <c:pt idx="1784">
                  <c:v>24.06569</c:v>
                </c:pt>
                <c:pt idx="1785">
                  <c:v>23.455939999999998</c:v>
                </c:pt>
                <c:pt idx="1786">
                  <c:v>17.862829999999999</c:v>
                </c:pt>
                <c:pt idx="1787">
                  <c:v>23.050740000000001</c:v>
                </c:pt>
                <c:pt idx="1788">
                  <c:v>24.562139999999999</c:v>
                </c:pt>
                <c:pt idx="1789">
                  <c:v>23.7925</c:v>
                </c:pt>
                <c:pt idx="1790">
                  <c:v>31.431750000000001</c:v>
                </c:pt>
                <c:pt idx="1791">
                  <c:v>25.819929999999999</c:v>
                </c:pt>
                <c:pt idx="1792">
                  <c:v>31.23911</c:v>
                </c:pt>
                <c:pt idx="1793">
                  <c:v>35.147060000000003</c:v>
                </c:pt>
                <c:pt idx="1794">
                  <c:v>23.162189999999999</c:v>
                </c:pt>
                <c:pt idx="1795">
                  <c:v>22.943809999999999</c:v>
                </c:pt>
                <c:pt idx="1796">
                  <c:v>26.908370000000001</c:v>
                </c:pt>
                <c:pt idx="1797">
                  <c:v>26.574339999999999</c:v>
                </c:pt>
                <c:pt idx="1798">
                  <c:v>22.521509999999999</c:v>
                </c:pt>
                <c:pt idx="1799">
                  <c:v>10.61116</c:v>
                </c:pt>
                <c:pt idx="1800">
                  <c:v>8.6783610000000007</c:v>
                </c:pt>
                <c:pt idx="1801">
                  <c:v>13.514430000000001</c:v>
                </c:pt>
                <c:pt idx="1802">
                  <c:v>20.33259</c:v>
                </c:pt>
                <c:pt idx="1803">
                  <c:v>23.238759999999999</c:v>
                </c:pt>
                <c:pt idx="1804">
                  <c:v>18.64818</c:v>
                </c:pt>
                <c:pt idx="1805">
                  <c:v>14.03058</c:v>
                </c:pt>
                <c:pt idx="1806">
                  <c:v>26.943909999999999</c:v>
                </c:pt>
                <c:pt idx="1807">
                  <c:v>25.82546</c:v>
                </c:pt>
                <c:pt idx="1808">
                  <c:v>28.93506</c:v>
                </c:pt>
                <c:pt idx="1809">
                  <c:v>24.964279999999999</c:v>
                </c:pt>
                <c:pt idx="1810">
                  <c:v>22.828980000000001</c:v>
                </c:pt>
                <c:pt idx="1811">
                  <c:v>29.364750000000001</c:v>
                </c:pt>
                <c:pt idx="1812">
                  <c:v>37.2958</c:v>
                </c:pt>
                <c:pt idx="1813">
                  <c:v>25.486070000000002</c:v>
                </c:pt>
                <c:pt idx="1814">
                  <c:v>28.173459999999999</c:v>
                </c:pt>
                <c:pt idx="1815">
                  <c:v>26.13851</c:v>
                </c:pt>
                <c:pt idx="1816">
                  <c:v>23.754960000000001</c:v>
                </c:pt>
                <c:pt idx="1817">
                  <c:v>20.1813</c:v>
                </c:pt>
                <c:pt idx="1818">
                  <c:v>24.134620000000002</c:v>
                </c:pt>
                <c:pt idx="1819">
                  <c:v>27.405989999999999</c:v>
                </c:pt>
                <c:pt idx="1820">
                  <c:v>35.87238</c:v>
                </c:pt>
                <c:pt idx="1821">
                  <c:v>31.732849999999999</c:v>
                </c:pt>
                <c:pt idx="1822">
                  <c:v>34.463790000000003</c:v>
                </c:pt>
                <c:pt idx="1823">
                  <c:v>29.134689999999999</c:v>
                </c:pt>
                <c:pt idx="1824">
                  <c:v>33.375399999999999</c:v>
                </c:pt>
                <c:pt idx="1825">
                  <c:v>35.616300000000003</c:v>
                </c:pt>
                <c:pt idx="1826">
                  <c:v>24.166720000000002</c:v>
                </c:pt>
                <c:pt idx="1827">
                  <c:v>23.527809999999999</c:v>
                </c:pt>
                <c:pt idx="1828">
                  <c:v>30.166530000000002</c:v>
                </c:pt>
                <c:pt idx="1829">
                  <c:v>30.341570000000001</c:v>
                </c:pt>
                <c:pt idx="1830">
                  <c:v>37.676670000000001</c:v>
                </c:pt>
                <c:pt idx="1831">
                  <c:v>36.239069999999998</c:v>
                </c:pt>
                <c:pt idx="1832">
                  <c:v>25.484359999999999</c:v>
                </c:pt>
                <c:pt idx="1833">
                  <c:v>28.591709999999999</c:v>
                </c:pt>
                <c:pt idx="1834">
                  <c:v>23.580839999999998</c:v>
                </c:pt>
                <c:pt idx="1835">
                  <c:v>30.34064</c:v>
                </c:pt>
                <c:pt idx="1836">
                  <c:v>25.706679999999999</c:v>
                </c:pt>
                <c:pt idx="1837">
                  <c:v>31.639099999999999</c:v>
                </c:pt>
                <c:pt idx="1838">
                  <c:v>27.195029999999999</c:v>
                </c:pt>
                <c:pt idx="1839">
                  <c:v>33.064639999999997</c:v>
                </c:pt>
                <c:pt idx="1840">
                  <c:v>29.448599999999999</c:v>
                </c:pt>
                <c:pt idx="1841">
                  <c:v>29.81175</c:v>
                </c:pt>
                <c:pt idx="1842">
                  <c:v>38.133679999999998</c:v>
                </c:pt>
                <c:pt idx="1843">
                  <c:v>47.736620000000002</c:v>
                </c:pt>
                <c:pt idx="1844">
                  <c:v>32.945279999999997</c:v>
                </c:pt>
                <c:pt idx="1845">
                  <c:v>42.750680000000003</c:v>
                </c:pt>
                <c:pt idx="1846">
                  <c:v>45.846310000000003</c:v>
                </c:pt>
                <c:pt idx="1847">
                  <c:v>45.746070000000003</c:v>
                </c:pt>
                <c:pt idx="1848">
                  <c:v>46.530200000000001</c:v>
                </c:pt>
                <c:pt idx="1849">
                  <c:v>27.29298</c:v>
                </c:pt>
                <c:pt idx="1850">
                  <c:v>23.92352</c:v>
                </c:pt>
                <c:pt idx="1851">
                  <c:v>29.993120000000001</c:v>
                </c:pt>
                <c:pt idx="1852">
                  <c:v>24.428349999999998</c:v>
                </c:pt>
                <c:pt idx="1853">
                  <c:v>12.73279</c:v>
                </c:pt>
                <c:pt idx="1854">
                  <c:v>13.573790000000001</c:v>
                </c:pt>
                <c:pt idx="1855">
                  <c:v>17.713809999999999</c:v>
                </c:pt>
                <c:pt idx="1856">
                  <c:v>16.465</c:v>
                </c:pt>
                <c:pt idx="1857">
                  <c:v>3.8434210000000002</c:v>
                </c:pt>
                <c:pt idx="1858">
                  <c:v>6.1678230000000003</c:v>
                </c:pt>
                <c:pt idx="1859">
                  <c:v>12.0847</c:v>
                </c:pt>
                <c:pt idx="1860">
                  <c:v>17.517109999999999</c:v>
                </c:pt>
                <c:pt idx="1861">
                  <c:v>32.469470000000001</c:v>
                </c:pt>
                <c:pt idx="1862">
                  <c:v>35.43553</c:v>
                </c:pt>
                <c:pt idx="1863">
                  <c:v>42.961509999999997</c:v>
                </c:pt>
                <c:pt idx="1864">
                  <c:v>57.514740000000003</c:v>
                </c:pt>
                <c:pt idx="1865">
                  <c:v>56.542389999999997</c:v>
                </c:pt>
                <c:pt idx="1866">
                  <c:v>54.635959999999997</c:v>
                </c:pt>
                <c:pt idx="1867">
                  <c:v>52.122329999999998</c:v>
                </c:pt>
                <c:pt idx="1868">
                  <c:v>45.957129999999999</c:v>
                </c:pt>
                <c:pt idx="1869">
                  <c:v>39.635280000000002</c:v>
                </c:pt>
                <c:pt idx="1870">
                  <c:v>45.23292</c:v>
                </c:pt>
                <c:pt idx="1871">
                  <c:v>29.226459999999999</c:v>
                </c:pt>
                <c:pt idx="1872">
                  <c:v>25.986180000000001</c:v>
                </c:pt>
                <c:pt idx="1873">
                  <c:v>15.3832</c:v>
                </c:pt>
                <c:pt idx="1874">
                  <c:v>17.650459999999999</c:v>
                </c:pt>
                <c:pt idx="1875">
                  <c:v>11.44819</c:v>
                </c:pt>
                <c:pt idx="1876">
                  <c:v>5.7866520000000001</c:v>
                </c:pt>
                <c:pt idx="1877">
                  <c:v>-10.80786</c:v>
                </c:pt>
                <c:pt idx="1878">
                  <c:v>1.2904070000000001</c:v>
                </c:pt>
                <c:pt idx="1879">
                  <c:v>1.987314</c:v>
                </c:pt>
                <c:pt idx="1880">
                  <c:v>7.8546139999999998</c:v>
                </c:pt>
                <c:pt idx="1881">
                  <c:v>12.270770000000001</c:v>
                </c:pt>
                <c:pt idx="1882">
                  <c:v>18.270009999999999</c:v>
                </c:pt>
                <c:pt idx="1883">
                  <c:v>31.501809999999999</c:v>
                </c:pt>
                <c:pt idx="1884">
                  <c:v>40.506680000000003</c:v>
                </c:pt>
                <c:pt idx="1885">
                  <c:v>32.73518</c:v>
                </c:pt>
                <c:pt idx="1886">
                  <c:v>35.625889999999998</c:v>
                </c:pt>
                <c:pt idx="1887">
                  <c:v>40.724580000000003</c:v>
                </c:pt>
                <c:pt idx="1888">
                  <c:v>47.530279999999998</c:v>
                </c:pt>
                <c:pt idx="1889">
                  <c:v>37.582299999999996</c:v>
                </c:pt>
                <c:pt idx="1890">
                  <c:v>34.079430000000002</c:v>
                </c:pt>
                <c:pt idx="1891">
                  <c:v>29.82329</c:v>
                </c:pt>
                <c:pt idx="1892">
                  <c:v>30.767029999999998</c:v>
                </c:pt>
                <c:pt idx="1893">
                  <c:v>32.044330000000002</c:v>
                </c:pt>
                <c:pt idx="1894">
                  <c:v>19.000879999999999</c:v>
                </c:pt>
                <c:pt idx="1895">
                  <c:v>11.07611</c:v>
                </c:pt>
                <c:pt idx="1896">
                  <c:v>18.715350000000001</c:v>
                </c:pt>
                <c:pt idx="1897">
                  <c:v>14.705870000000001</c:v>
                </c:pt>
                <c:pt idx="1898">
                  <c:v>16.245290000000001</c:v>
                </c:pt>
                <c:pt idx="1899">
                  <c:v>22.214390000000002</c:v>
                </c:pt>
                <c:pt idx="1900">
                  <c:v>23.218019999999999</c:v>
                </c:pt>
                <c:pt idx="1901">
                  <c:v>44.023539999999997</c:v>
                </c:pt>
                <c:pt idx="1902">
                  <c:v>48.355939999999997</c:v>
                </c:pt>
                <c:pt idx="1903">
                  <c:v>49.095930000000003</c:v>
                </c:pt>
                <c:pt idx="1904">
                  <c:v>46.700020000000002</c:v>
                </c:pt>
                <c:pt idx="1905">
                  <c:v>52.147460000000002</c:v>
                </c:pt>
                <c:pt idx="1906">
                  <c:v>53.106729999999999</c:v>
                </c:pt>
                <c:pt idx="1907">
                  <c:v>47.107309999999998</c:v>
                </c:pt>
                <c:pt idx="1908">
                  <c:v>43.940269999999998</c:v>
                </c:pt>
                <c:pt idx="1909">
                  <c:v>36.571680000000001</c:v>
                </c:pt>
                <c:pt idx="1910">
                  <c:v>36.920200000000001</c:v>
                </c:pt>
                <c:pt idx="1911">
                  <c:v>40.594160000000002</c:v>
                </c:pt>
                <c:pt idx="1912">
                  <c:v>41.047310000000003</c:v>
                </c:pt>
                <c:pt idx="1913">
                  <c:v>40.162230000000001</c:v>
                </c:pt>
                <c:pt idx="1914">
                  <c:v>45.247039999999998</c:v>
                </c:pt>
                <c:pt idx="1915">
                  <c:v>26.434570000000001</c:v>
                </c:pt>
                <c:pt idx="1916">
                  <c:v>23.311309999999999</c:v>
                </c:pt>
                <c:pt idx="1917">
                  <c:v>22.09064</c:v>
                </c:pt>
                <c:pt idx="1918">
                  <c:v>30.213470000000001</c:v>
                </c:pt>
                <c:pt idx="1919">
                  <c:v>24.037680000000002</c:v>
                </c:pt>
                <c:pt idx="1920">
                  <c:v>14.66896</c:v>
                </c:pt>
                <c:pt idx="1921">
                  <c:v>19.523479999999999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B52-4DC4-B710-315F3138ABBB}"/>
            </c:ext>
          </c:extLst>
        </c:ser>
        <c:ser>
          <c:idx val="3"/>
          <c:order val="3"/>
          <c:tx>
            <c:strRef>
              <c:f>Sheet1!$F$2</c:f>
              <c:strCache>
                <c:ptCount val="1"/>
                <c:pt idx="0">
                  <c:v>Led 590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Sheet1!$F$3:$F$1924</c:f>
              <c:numCache>
                <c:formatCode>General</c:formatCode>
                <c:ptCount val="1922"/>
                <c:pt idx="0">
                  <c:v>-68.211519999999993</c:v>
                </c:pt>
                <c:pt idx="1">
                  <c:v>-3.9738190000000002</c:v>
                </c:pt>
                <c:pt idx="2">
                  <c:v>-8.8675390000000007</c:v>
                </c:pt>
                <c:pt idx="3">
                  <c:v>-10.57742</c:v>
                </c:pt>
                <c:pt idx="4">
                  <c:v>-14.57427</c:v>
                </c:pt>
                <c:pt idx="5">
                  <c:v>-3.4282689999999998</c:v>
                </c:pt>
                <c:pt idx="6">
                  <c:v>-3.164898</c:v>
                </c:pt>
                <c:pt idx="7">
                  <c:v>5.7599210000000003</c:v>
                </c:pt>
                <c:pt idx="8">
                  <c:v>20.608419999999999</c:v>
                </c:pt>
                <c:pt idx="9">
                  <c:v>28.887869999999999</c:v>
                </c:pt>
                <c:pt idx="10">
                  <c:v>38.855089999999997</c:v>
                </c:pt>
                <c:pt idx="11">
                  <c:v>34.114190000000001</c:v>
                </c:pt>
                <c:pt idx="12">
                  <c:v>35.911830000000002</c:v>
                </c:pt>
                <c:pt idx="13">
                  <c:v>39.468130000000002</c:v>
                </c:pt>
                <c:pt idx="14">
                  <c:v>33.949170000000002</c:v>
                </c:pt>
                <c:pt idx="15">
                  <c:v>28.318960000000001</c:v>
                </c:pt>
                <c:pt idx="16">
                  <c:v>27.003769999999999</c:v>
                </c:pt>
                <c:pt idx="17">
                  <c:v>25.169830000000001</c:v>
                </c:pt>
                <c:pt idx="18">
                  <c:v>30.039549999999998</c:v>
                </c:pt>
                <c:pt idx="19">
                  <c:v>32.486820000000002</c:v>
                </c:pt>
                <c:pt idx="20">
                  <c:v>29.411449999999999</c:v>
                </c:pt>
                <c:pt idx="21">
                  <c:v>36.176130000000001</c:v>
                </c:pt>
                <c:pt idx="22">
                  <c:v>35.13467</c:v>
                </c:pt>
                <c:pt idx="23">
                  <c:v>37.387520000000002</c:v>
                </c:pt>
                <c:pt idx="24">
                  <c:v>44.44773</c:v>
                </c:pt>
                <c:pt idx="25">
                  <c:v>27.162800000000001</c:v>
                </c:pt>
                <c:pt idx="26">
                  <c:v>30.74325</c:v>
                </c:pt>
                <c:pt idx="27">
                  <c:v>36.948340000000002</c:v>
                </c:pt>
                <c:pt idx="28">
                  <c:v>40.213389999999997</c:v>
                </c:pt>
                <c:pt idx="29">
                  <c:v>42.782510000000002</c:v>
                </c:pt>
                <c:pt idx="30">
                  <c:v>49.16057</c:v>
                </c:pt>
                <c:pt idx="31">
                  <c:v>36.452309999999997</c:v>
                </c:pt>
                <c:pt idx="32">
                  <c:v>52.518729999999998</c:v>
                </c:pt>
                <c:pt idx="33">
                  <c:v>36.353679999999997</c:v>
                </c:pt>
                <c:pt idx="34">
                  <c:v>34.244140000000002</c:v>
                </c:pt>
                <c:pt idx="35">
                  <c:v>34.819949999999999</c:v>
                </c:pt>
                <c:pt idx="36">
                  <c:v>31.0548</c:v>
                </c:pt>
                <c:pt idx="37">
                  <c:v>31.734870000000001</c:v>
                </c:pt>
                <c:pt idx="38">
                  <c:v>29.600639999999999</c:v>
                </c:pt>
                <c:pt idx="39">
                  <c:v>32.200099999999999</c:v>
                </c:pt>
                <c:pt idx="40">
                  <c:v>38.910220000000002</c:v>
                </c:pt>
                <c:pt idx="41">
                  <c:v>39.578360000000004</c:v>
                </c:pt>
                <c:pt idx="42">
                  <c:v>32.357669999999999</c:v>
                </c:pt>
                <c:pt idx="43">
                  <c:v>43.419080000000001</c:v>
                </c:pt>
                <c:pt idx="44">
                  <c:v>45.732810000000001</c:v>
                </c:pt>
                <c:pt idx="45">
                  <c:v>42.480879999999999</c:v>
                </c:pt>
                <c:pt idx="46">
                  <c:v>32.805619999999998</c:v>
                </c:pt>
                <c:pt idx="47">
                  <c:v>31.992360000000001</c:v>
                </c:pt>
                <c:pt idx="48">
                  <c:v>29.043900000000001</c:v>
                </c:pt>
                <c:pt idx="49">
                  <c:v>34.160829999999997</c:v>
                </c:pt>
                <c:pt idx="50">
                  <c:v>39.182659999999998</c:v>
                </c:pt>
                <c:pt idx="51">
                  <c:v>27.105160000000001</c:v>
                </c:pt>
                <c:pt idx="52">
                  <c:v>38.738709999999998</c:v>
                </c:pt>
                <c:pt idx="53">
                  <c:v>48.956870000000002</c:v>
                </c:pt>
                <c:pt idx="54">
                  <c:v>48.230989999999998</c:v>
                </c:pt>
                <c:pt idx="55">
                  <c:v>48.420529999999999</c:v>
                </c:pt>
                <c:pt idx="56">
                  <c:v>54.704320000000003</c:v>
                </c:pt>
                <c:pt idx="57">
                  <c:v>47.289090000000002</c:v>
                </c:pt>
                <c:pt idx="58">
                  <c:v>54.454619999999998</c:v>
                </c:pt>
                <c:pt idx="59">
                  <c:v>48.178049999999999</c:v>
                </c:pt>
                <c:pt idx="60">
                  <c:v>36.899290000000001</c:v>
                </c:pt>
                <c:pt idx="61">
                  <c:v>37.510399999999997</c:v>
                </c:pt>
                <c:pt idx="62">
                  <c:v>40.461329999999997</c:v>
                </c:pt>
                <c:pt idx="63">
                  <c:v>40.184730000000002</c:v>
                </c:pt>
                <c:pt idx="64">
                  <c:v>35.285209999999999</c:v>
                </c:pt>
                <c:pt idx="65">
                  <c:v>25.577780000000001</c:v>
                </c:pt>
                <c:pt idx="66">
                  <c:v>33.007040000000003</c:v>
                </c:pt>
                <c:pt idx="67">
                  <c:v>45.844850000000001</c:v>
                </c:pt>
                <c:pt idx="68">
                  <c:v>49.944369999999999</c:v>
                </c:pt>
                <c:pt idx="69">
                  <c:v>45.366169999999997</c:v>
                </c:pt>
                <c:pt idx="70">
                  <c:v>30.872039999999998</c:v>
                </c:pt>
                <c:pt idx="71">
                  <c:v>32.468409999999999</c:v>
                </c:pt>
                <c:pt idx="72">
                  <c:v>37.743380000000002</c:v>
                </c:pt>
                <c:pt idx="73">
                  <c:v>27.481680000000001</c:v>
                </c:pt>
                <c:pt idx="74">
                  <c:v>22.999569999999999</c:v>
                </c:pt>
                <c:pt idx="75">
                  <c:v>13.71266</c:v>
                </c:pt>
                <c:pt idx="76">
                  <c:v>29.474989999999998</c:v>
                </c:pt>
                <c:pt idx="77">
                  <c:v>37.630519999999997</c:v>
                </c:pt>
                <c:pt idx="78">
                  <c:v>30.04402</c:v>
                </c:pt>
                <c:pt idx="79">
                  <c:v>31.337859999999999</c:v>
                </c:pt>
                <c:pt idx="80">
                  <c:v>29.507919999999999</c:v>
                </c:pt>
                <c:pt idx="81">
                  <c:v>14.32626</c:v>
                </c:pt>
                <c:pt idx="82">
                  <c:v>21.825209999999998</c:v>
                </c:pt>
                <c:pt idx="83">
                  <c:v>4.5083060000000001</c:v>
                </c:pt>
                <c:pt idx="84">
                  <c:v>8.1412519999999997</c:v>
                </c:pt>
                <c:pt idx="85">
                  <c:v>16.063669999999998</c:v>
                </c:pt>
                <c:pt idx="86">
                  <c:v>15.30701</c:v>
                </c:pt>
                <c:pt idx="87">
                  <c:v>21.27702</c:v>
                </c:pt>
                <c:pt idx="88">
                  <c:v>29.163419999999999</c:v>
                </c:pt>
                <c:pt idx="89">
                  <c:v>38.73236</c:v>
                </c:pt>
                <c:pt idx="90">
                  <c:v>41.420140000000004</c:v>
                </c:pt>
                <c:pt idx="91">
                  <c:v>31.346070000000001</c:v>
                </c:pt>
                <c:pt idx="92">
                  <c:v>32.071309999999997</c:v>
                </c:pt>
                <c:pt idx="93">
                  <c:v>20.248270000000002</c:v>
                </c:pt>
                <c:pt idx="94">
                  <c:v>11.825290000000001</c:v>
                </c:pt>
                <c:pt idx="95">
                  <c:v>15.66119</c:v>
                </c:pt>
                <c:pt idx="96">
                  <c:v>12.76573</c:v>
                </c:pt>
                <c:pt idx="97">
                  <c:v>15.482570000000001</c:v>
                </c:pt>
                <c:pt idx="98">
                  <c:v>17.270150000000001</c:v>
                </c:pt>
                <c:pt idx="99">
                  <c:v>15.96073</c:v>
                </c:pt>
                <c:pt idx="100">
                  <c:v>23.20628</c:v>
                </c:pt>
                <c:pt idx="101">
                  <c:v>37.341410000000003</c:v>
                </c:pt>
                <c:pt idx="102">
                  <c:v>38.852919999999997</c:v>
                </c:pt>
                <c:pt idx="103">
                  <c:v>31.087769999999999</c:v>
                </c:pt>
                <c:pt idx="104">
                  <c:v>33.023069999999997</c:v>
                </c:pt>
                <c:pt idx="105">
                  <c:v>41.501390000000001</c:v>
                </c:pt>
                <c:pt idx="106">
                  <c:v>45.067349999999998</c:v>
                </c:pt>
                <c:pt idx="107">
                  <c:v>59.37321</c:v>
                </c:pt>
                <c:pt idx="108">
                  <c:v>64.082449999999994</c:v>
                </c:pt>
                <c:pt idx="109">
                  <c:v>68.442189999999997</c:v>
                </c:pt>
                <c:pt idx="110">
                  <c:v>80.889449999999997</c:v>
                </c:pt>
                <c:pt idx="111">
                  <c:v>79.274479999999997</c:v>
                </c:pt>
                <c:pt idx="112">
                  <c:v>73.208740000000006</c:v>
                </c:pt>
                <c:pt idx="113">
                  <c:v>63.917479999999998</c:v>
                </c:pt>
                <c:pt idx="114">
                  <c:v>60.671999999999997</c:v>
                </c:pt>
                <c:pt idx="115">
                  <c:v>60.557690000000001</c:v>
                </c:pt>
                <c:pt idx="116">
                  <c:v>59.192320000000002</c:v>
                </c:pt>
                <c:pt idx="117">
                  <c:v>44.8414</c:v>
                </c:pt>
                <c:pt idx="118">
                  <c:v>44.245269999999998</c:v>
                </c:pt>
                <c:pt idx="119">
                  <c:v>43.7502</c:v>
                </c:pt>
                <c:pt idx="120">
                  <c:v>49.010730000000002</c:v>
                </c:pt>
                <c:pt idx="121">
                  <c:v>48.035879999999999</c:v>
                </c:pt>
                <c:pt idx="122">
                  <c:v>48.529800000000002</c:v>
                </c:pt>
                <c:pt idx="123">
                  <c:v>36.368279999999999</c:v>
                </c:pt>
                <c:pt idx="124">
                  <c:v>46.765030000000003</c:v>
                </c:pt>
                <c:pt idx="125">
                  <c:v>44.280749999999998</c:v>
                </c:pt>
                <c:pt idx="126">
                  <c:v>42.842320000000001</c:v>
                </c:pt>
                <c:pt idx="127">
                  <c:v>51.903399999999998</c:v>
                </c:pt>
                <c:pt idx="128">
                  <c:v>55.377949999999998</c:v>
                </c:pt>
                <c:pt idx="129">
                  <c:v>46.494689999999999</c:v>
                </c:pt>
                <c:pt idx="130">
                  <c:v>59.369050000000001</c:v>
                </c:pt>
                <c:pt idx="131">
                  <c:v>48.478230000000003</c:v>
                </c:pt>
                <c:pt idx="132">
                  <c:v>53.680709999999998</c:v>
                </c:pt>
                <c:pt idx="133">
                  <c:v>55.628010000000003</c:v>
                </c:pt>
                <c:pt idx="134">
                  <c:v>38.371510000000001</c:v>
                </c:pt>
                <c:pt idx="135">
                  <c:v>22.299320000000002</c:v>
                </c:pt>
                <c:pt idx="136">
                  <c:v>23.069320000000001</c:v>
                </c:pt>
                <c:pt idx="137">
                  <c:v>20.321339999999999</c:v>
                </c:pt>
                <c:pt idx="138">
                  <c:v>17.532260000000001</c:v>
                </c:pt>
                <c:pt idx="139">
                  <c:v>18.391850000000002</c:v>
                </c:pt>
                <c:pt idx="140">
                  <c:v>7.8894089999999997</c:v>
                </c:pt>
                <c:pt idx="141">
                  <c:v>18.74718</c:v>
                </c:pt>
                <c:pt idx="142">
                  <c:v>29.70335</c:v>
                </c:pt>
                <c:pt idx="143">
                  <c:v>41.584650000000003</c:v>
                </c:pt>
                <c:pt idx="144">
                  <c:v>47.72128</c:v>
                </c:pt>
                <c:pt idx="145">
                  <c:v>49.841700000000003</c:v>
                </c:pt>
                <c:pt idx="146">
                  <c:v>44.229590000000002</c:v>
                </c:pt>
                <c:pt idx="147">
                  <c:v>52.421149999999997</c:v>
                </c:pt>
                <c:pt idx="148">
                  <c:v>53.959440000000001</c:v>
                </c:pt>
                <c:pt idx="149">
                  <c:v>51.6751</c:v>
                </c:pt>
                <c:pt idx="150">
                  <c:v>43.64405</c:v>
                </c:pt>
                <c:pt idx="151">
                  <c:v>39.832099999999997</c:v>
                </c:pt>
                <c:pt idx="152">
                  <c:v>39.265860000000004</c:v>
                </c:pt>
                <c:pt idx="153">
                  <c:v>40.137250000000002</c:v>
                </c:pt>
                <c:pt idx="154">
                  <c:v>28.6509</c:v>
                </c:pt>
                <c:pt idx="155">
                  <c:v>22.443480000000001</c:v>
                </c:pt>
                <c:pt idx="156">
                  <c:v>15.89181</c:v>
                </c:pt>
                <c:pt idx="157">
                  <c:v>2.8915929999999999</c:v>
                </c:pt>
                <c:pt idx="158">
                  <c:v>8.4198500000000003</c:v>
                </c:pt>
                <c:pt idx="159">
                  <c:v>8.3470820000000003</c:v>
                </c:pt>
                <c:pt idx="160">
                  <c:v>14.451930000000001</c:v>
                </c:pt>
                <c:pt idx="161">
                  <c:v>23.598990000000001</c:v>
                </c:pt>
                <c:pt idx="162">
                  <c:v>24.821950000000001</c:v>
                </c:pt>
                <c:pt idx="163">
                  <c:v>28.918970000000002</c:v>
                </c:pt>
                <c:pt idx="164">
                  <c:v>45.934240000000003</c:v>
                </c:pt>
                <c:pt idx="165">
                  <c:v>23.644120000000001</c:v>
                </c:pt>
                <c:pt idx="166">
                  <c:v>23.2956</c:v>
                </c:pt>
                <c:pt idx="167">
                  <c:v>21.478280000000002</c:v>
                </c:pt>
                <c:pt idx="168">
                  <c:v>24.36918</c:v>
                </c:pt>
                <c:pt idx="169">
                  <c:v>27.607399999999998</c:v>
                </c:pt>
                <c:pt idx="170">
                  <c:v>18.89395</c:v>
                </c:pt>
                <c:pt idx="171">
                  <c:v>13.86172</c:v>
                </c:pt>
                <c:pt idx="172">
                  <c:v>28.85013</c:v>
                </c:pt>
                <c:pt idx="173">
                  <c:v>33.746490000000001</c:v>
                </c:pt>
                <c:pt idx="174">
                  <c:v>33.804279999999999</c:v>
                </c:pt>
                <c:pt idx="175">
                  <c:v>30.710159999999998</c:v>
                </c:pt>
                <c:pt idx="176">
                  <c:v>28.008230000000001</c:v>
                </c:pt>
                <c:pt idx="177">
                  <c:v>37.650100000000002</c:v>
                </c:pt>
                <c:pt idx="178">
                  <c:v>27.568470000000001</c:v>
                </c:pt>
                <c:pt idx="179">
                  <c:v>31.900449999999999</c:v>
                </c:pt>
                <c:pt idx="180">
                  <c:v>22.661519999999999</c:v>
                </c:pt>
                <c:pt idx="181">
                  <c:v>24.868919999999999</c:v>
                </c:pt>
                <c:pt idx="182">
                  <c:v>18.78454</c:v>
                </c:pt>
                <c:pt idx="183">
                  <c:v>12.608829999999999</c:v>
                </c:pt>
                <c:pt idx="184">
                  <c:v>11.12782</c:v>
                </c:pt>
                <c:pt idx="185">
                  <c:v>21.209990000000001</c:v>
                </c:pt>
                <c:pt idx="186">
                  <c:v>17.693110000000001</c:v>
                </c:pt>
                <c:pt idx="187">
                  <c:v>25.40605</c:v>
                </c:pt>
                <c:pt idx="188">
                  <c:v>22.618510000000001</c:v>
                </c:pt>
                <c:pt idx="189">
                  <c:v>33.91995</c:v>
                </c:pt>
                <c:pt idx="190">
                  <c:v>38.205930000000002</c:v>
                </c:pt>
                <c:pt idx="191">
                  <c:v>36.622169999999997</c:v>
                </c:pt>
                <c:pt idx="192">
                  <c:v>29.560890000000001</c:v>
                </c:pt>
                <c:pt idx="193">
                  <c:v>27.539359999999999</c:v>
                </c:pt>
                <c:pt idx="194">
                  <c:v>27.684449999999998</c:v>
                </c:pt>
                <c:pt idx="195">
                  <c:v>22.321210000000001</c:v>
                </c:pt>
                <c:pt idx="196">
                  <c:v>19.922499999999999</c:v>
                </c:pt>
                <c:pt idx="197">
                  <c:v>14.63416</c:v>
                </c:pt>
                <c:pt idx="198">
                  <c:v>16.02909</c:v>
                </c:pt>
                <c:pt idx="199">
                  <c:v>14.91076</c:v>
                </c:pt>
                <c:pt idx="200">
                  <c:v>10.697509999999999</c:v>
                </c:pt>
                <c:pt idx="201">
                  <c:v>9.4187139999999996</c:v>
                </c:pt>
                <c:pt idx="202">
                  <c:v>7.6030309999999997</c:v>
                </c:pt>
                <c:pt idx="203">
                  <c:v>12.282400000000001</c:v>
                </c:pt>
                <c:pt idx="204">
                  <c:v>12.65992</c:v>
                </c:pt>
                <c:pt idx="205">
                  <c:v>12.97884</c:v>
                </c:pt>
                <c:pt idx="206">
                  <c:v>14.024509999999999</c:v>
                </c:pt>
                <c:pt idx="207">
                  <c:v>17.52608</c:v>
                </c:pt>
                <c:pt idx="208">
                  <c:v>20.593170000000001</c:v>
                </c:pt>
                <c:pt idx="209">
                  <c:v>25.22702</c:v>
                </c:pt>
                <c:pt idx="210">
                  <c:v>21.026219999999999</c:v>
                </c:pt>
                <c:pt idx="211">
                  <c:v>26.31392</c:v>
                </c:pt>
                <c:pt idx="212">
                  <c:v>30.805029999999999</c:v>
                </c:pt>
                <c:pt idx="213">
                  <c:v>38.476640000000003</c:v>
                </c:pt>
                <c:pt idx="214">
                  <c:v>34.902479999999997</c:v>
                </c:pt>
                <c:pt idx="215">
                  <c:v>35.730690000000003</c:v>
                </c:pt>
                <c:pt idx="216">
                  <c:v>36.0351</c:v>
                </c:pt>
                <c:pt idx="217">
                  <c:v>40.554310000000001</c:v>
                </c:pt>
                <c:pt idx="218">
                  <c:v>36.820749999999997</c:v>
                </c:pt>
                <c:pt idx="219">
                  <c:v>34.204059999999998</c:v>
                </c:pt>
                <c:pt idx="220">
                  <c:v>33.201590000000003</c:v>
                </c:pt>
                <c:pt idx="221">
                  <c:v>32.228369999999998</c:v>
                </c:pt>
                <c:pt idx="222">
                  <c:v>28.173729999999999</c:v>
                </c:pt>
                <c:pt idx="223">
                  <c:v>31.416360000000001</c:v>
                </c:pt>
                <c:pt idx="224">
                  <c:v>25.416250000000002</c:v>
                </c:pt>
                <c:pt idx="225">
                  <c:v>28.467490000000002</c:v>
                </c:pt>
                <c:pt idx="226">
                  <c:v>26.927309999999999</c:v>
                </c:pt>
                <c:pt idx="227">
                  <c:v>14.14561</c:v>
                </c:pt>
                <c:pt idx="228">
                  <c:v>8.5846800000000005</c:v>
                </c:pt>
                <c:pt idx="229">
                  <c:v>9.6301100000000002</c:v>
                </c:pt>
                <c:pt idx="230">
                  <c:v>13.148149999999999</c:v>
                </c:pt>
                <c:pt idx="231">
                  <c:v>11.230359999999999</c:v>
                </c:pt>
                <c:pt idx="232">
                  <c:v>14.54346</c:v>
                </c:pt>
                <c:pt idx="233">
                  <c:v>20.616630000000001</c:v>
                </c:pt>
                <c:pt idx="234">
                  <c:v>31.814209999999999</c:v>
                </c:pt>
                <c:pt idx="235">
                  <c:v>36.416530000000002</c:v>
                </c:pt>
                <c:pt idx="236">
                  <c:v>41.299630000000001</c:v>
                </c:pt>
                <c:pt idx="237">
                  <c:v>25.100850000000001</c:v>
                </c:pt>
                <c:pt idx="238">
                  <c:v>29.66273</c:v>
                </c:pt>
                <c:pt idx="239">
                  <c:v>22.601240000000001</c:v>
                </c:pt>
                <c:pt idx="240">
                  <c:v>13.274570000000001</c:v>
                </c:pt>
                <c:pt idx="241">
                  <c:v>7.0714709999999998</c:v>
                </c:pt>
                <c:pt idx="242">
                  <c:v>4.1973450000000003</c:v>
                </c:pt>
                <c:pt idx="243">
                  <c:v>4.5189919999999999</c:v>
                </c:pt>
                <c:pt idx="244">
                  <c:v>13.725300000000001</c:v>
                </c:pt>
                <c:pt idx="245">
                  <c:v>2.9209520000000002</c:v>
                </c:pt>
                <c:pt idx="246">
                  <c:v>7.3092940000000004</c:v>
                </c:pt>
                <c:pt idx="247">
                  <c:v>8.3549000000000007</c:v>
                </c:pt>
                <c:pt idx="248">
                  <c:v>4.1156860000000002</c:v>
                </c:pt>
                <c:pt idx="249">
                  <c:v>3.5344449999999998</c:v>
                </c:pt>
                <c:pt idx="250">
                  <c:v>-1.117826</c:v>
                </c:pt>
                <c:pt idx="251">
                  <c:v>-6.0420030000000002</c:v>
                </c:pt>
                <c:pt idx="252">
                  <c:v>10.708349999999999</c:v>
                </c:pt>
                <c:pt idx="253">
                  <c:v>7.7282630000000001</c:v>
                </c:pt>
                <c:pt idx="254">
                  <c:v>12.027990000000001</c:v>
                </c:pt>
                <c:pt idx="255">
                  <c:v>25.84018</c:v>
                </c:pt>
                <c:pt idx="256">
                  <c:v>38.362029999999997</c:v>
                </c:pt>
                <c:pt idx="257">
                  <c:v>34.425339999999998</c:v>
                </c:pt>
                <c:pt idx="258">
                  <c:v>40.656460000000003</c:v>
                </c:pt>
                <c:pt idx="259">
                  <c:v>34.666420000000002</c:v>
                </c:pt>
                <c:pt idx="260">
                  <c:v>38.314349999999997</c:v>
                </c:pt>
                <c:pt idx="261">
                  <c:v>41.541629999999998</c:v>
                </c:pt>
                <c:pt idx="262">
                  <c:v>37.777850000000001</c:v>
                </c:pt>
                <c:pt idx="263">
                  <c:v>37.385069999999999</c:v>
                </c:pt>
                <c:pt idx="264">
                  <c:v>45.130200000000002</c:v>
                </c:pt>
                <c:pt idx="265">
                  <c:v>22.33006</c:v>
                </c:pt>
                <c:pt idx="266">
                  <c:v>18.00093</c:v>
                </c:pt>
                <c:pt idx="267">
                  <c:v>20.513380000000002</c:v>
                </c:pt>
                <c:pt idx="268">
                  <c:v>5.1904700000000004</c:v>
                </c:pt>
                <c:pt idx="269">
                  <c:v>1.719465</c:v>
                </c:pt>
                <c:pt idx="270">
                  <c:v>-0.88286480000000001</c:v>
                </c:pt>
                <c:pt idx="271">
                  <c:v>6.6447050000000001</c:v>
                </c:pt>
                <c:pt idx="272">
                  <c:v>30.28941</c:v>
                </c:pt>
                <c:pt idx="273">
                  <c:v>23.33521</c:v>
                </c:pt>
                <c:pt idx="274">
                  <c:v>12.804130000000001</c:v>
                </c:pt>
                <c:pt idx="275">
                  <c:v>22.16845</c:v>
                </c:pt>
                <c:pt idx="276">
                  <c:v>26.858840000000001</c:v>
                </c:pt>
                <c:pt idx="277">
                  <c:v>20.01821</c:v>
                </c:pt>
                <c:pt idx="278">
                  <c:v>-1.0318510000000001</c:v>
                </c:pt>
                <c:pt idx="279">
                  <c:v>1.770157</c:v>
                </c:pt>
                <c:pt idx="280">
                  <c:v>17.572379999999999</c:v>
                </c:pt>
                <c:pt idx="281">
                  <c:v>28.133980000000001</c:v>
                </c:pt>
                <c:pt idx="282">
                  <c:v>33.089500000000001</c:v>
                </c:pt>
                <c:pt idx="283">
                  <c:v>21.081810000000001</c:v>
                </c:pt>
                <c:pt idx="284">
                  <c:v>29.114360000000001</c:v>
                </c:pt>
                <c:pt idx="285">
                  <c:v>35.86486</c:v>
                </c:pt>
                <c:pt idx="286">
                  <c:v>40.954450000000001</c:v>
                </c:pt>
                <c:pt idx="287">
                  <c:v>47.613810000000001</c:v>
                </c:pt>
                <c:pt idx="288">
                  <c:v>36.688980000000001</c:v>
                </c:pt>
                <c:pt idx="289">
                  <c:v>30.484639999999999</c:v>
                </c:pt>
                <c:pt idx="290">
                  <c:v>40.531590000000001</c:v>
                </c:pt>
                <c:pt idx="291">
                  <c:v>38.409280000000003</c:v>
                </c:pt>
                <c:pt idx="292">
                  <c:v>47.258029999999998</c:v>
                </c:pt>
                <c:pt idx="293">
                  <c:v>39.989490000000004</c:v>
                </c:pt>
                <c:pt idx="294">
                  <c:v>28.868670000000002</c:v>
                </c:pt>
                <c:pt idx="295">
                  <c:v>45.219729999999998</c:v>
                </c:pt>
                <c:pt idx="296">
                  <c:v>59.388019999999997</c:v>
                </c:pt>
                <c:pt idx="297">
                  <c:v>52.419060000000002</c:v>
                </c:pt>
                <c:pt idx="298">
                  <c:v>50.51661</c:v>
                </c:pt>
                <c:pt idx="299">
                  <c:v>36.557180000000002</c:v>
                </c:pt>
                <c:pt idx="300">
                  <c:v>-3.8310529999999998</c:v>
                </c:pt>
                <c:pt idx="301">
                  <c:v>-5.7048059999999996</c:v>
                </c:pt>
                <c:pt idx="302">
                  <c:v>-11.566700000000001</c:v>
                </c:pt>
                <c:pt idx="303">
                  <c:v>-22.815480000000001</c:v>
                </c:pt>
                <c:pt idx="304">
                  <c:v>-14.524179999999999</c:v>
                </c:pt>
                <c:pt idx="305">
                  <c:v>-17.617280000000001</c:v>
                </c:pt>
                <c:pt idx="306">
                  <c:v>-13.45074</c:v>
                </c:pt>
                <c:pt idx="307">
                  <c:v>20.8505</c:v>
                </c:pt>
                <c:pt idx="308">
                  <c:v>13.53158</c:v>
                </c:pt>
                <c:pt idx="309">
                  <c:v>8.5616339999999997</c:v>
                </c:pt>
                <c:pt idx="310">
                  <c:v>-2.41587</c:v>
                </c:pt>
                <c:pt idx="311">
                  <c:v>-7.84741</c:v>
                </c:pt>
                <c:pt idx="312">
                  <c:v>-8.5590010000000003</c:v>
                </c:pt>
                <c:pt idx="313">
                  <c:v>-4.5493569999999997</c:v>
                </c:pt>
                <c:pt idx="314">
                  <c:v>-9.2675999999999998</c:v>
                </c:pt>
                <c:pt idx="315">
                  <c:v>-4.9263339999999998</c:v>
                </c:pt>
                <c:pt idx="316">
                  <c:v>-1.0032909999999999</c:v>
                </c:pt>
                <c:pt idx="317">
                  <c:v>8.8408979999999993</c:v>
                </c:pt>
                <c:pt idx="318">
                  <c:v>15.202819999999999</c:v>
                </c:pt>
                <c:pt idx="319">
                  <c:v>18.04908</c:v>
                </c:pt>
                <c:pt idx="320">
                  <c:v>21.739380000000001</c:v>
                </c:pt>
                <c:pt idx="321">
                  <c:v>27.881029999999999</c:v>
                </c:pt>
                <c:pt idx="322">
                  <c:v>33.386299999999999</c:v>
                </c:pt>
                <c:pt idx="323">
                  <c:v>32.411949999999997</c:v>
                </c:pt>
                <c:pt idx="324">
                  <c:v>32.092700000000001</c:v>
                </c:pt>
                <c:pt idx="325">
                  <c:v>26.89235</c:v>
                </c:pt>
                <c:pt idx="326">
                  <c:v>20.199390000000001</c:v>
                </c:pt>
                <c:pt idx="327">
                  <c:v>18.380780000000001</c:v>
                </c:pt>
                <c:pt idx="328">
                  <c:v>25.343</c:v>
                </c:pt>
                <c:pt idx="329">
                  <c:v>22.757290000000001</c:v>
                </c:pt>
                <c:pt idx="330">
                  <c:v>14.65279</c:v>
                </c:pt>
                <c:pt idx="331">
                  <c:v>13.65047</c:v>
                </c:pt>
                <c:pt idx="332">
                  <c:v>21.669560000000001</c:v>
                </c:pt>
                <c:pt idx="333">
                  <c:v>25.501919999999998</c:v>
                </c:pt>
                <c:pt idx="334">
                  <c:v>24.979980000000001</c:v>
                </c:pt>
                <c:pt idx="335">
                  <c:v>26.345120000000001</c:v>
                </c:pt>
                <c:pt idx="336">
                  <c:v>24.2681</c:v>
                </c:pt>
                <c:pt idx="337">
                  <c:v>31.136990000000001</c:v>
                </c:pt>
                <c:pt idx="338">
                  <c:v>29.917079999999999</c:v>
                </c:pt>
                <c:pt idx="339">
                  <c:v>21.82545</c:v>
                </c:pt>
                <c:pt idx="340">
                  <c:v>28.737580000000001</c:v>
                </c:pt>
                <c:pt idx="341">
                  <c:v>29.725380000000001</c:v>
                </c:pt>
                <c:pt idx="342">
                  <c:v>22.749569999999999</c:v>
                </c:pt>
                <c:pt idx="343">
                  <c:v>29.490480000000002</c:v>
                </c:pt>
                <c:pt idx="344">
                  <c:v>31.684059999999999</c:v>
                </c:pt>
                <c:pt idx="345">
                  <c:v>43.818109999999997</c:v>
                </c:pt>
                <c:pt idx="346">
                  <c:v>43.208170000000003</c:v>
                </c:pt>
                <c:pt idx="347">
                  <c:v>35.264980000000001</c:v>
                </c:pt>
                <c:pt idx="348">
                  <c:v>39.4499</c:v>
                </c:pt>
                <c:pt idx="349">
                  <c:v>33.959719999999997</c:v>
                </c:pt>
                <c:pt idx="350">
                  <c:v>24.938649999999999</c:v>
                </c:pt>
                <c:pt idx="351">
                  <c:v>27.032969999999999</c:v>
                </c:pt>
                <c:pt idx="352">
                  <c:v>23.323830000000001</c:v>
                </c:pt>
                <c:pt idx="353">
                  <c:v>29.350919999999999</c:v>
                </c:pt>
                <c:pt idx="354">
                  <c:v>38.993929999999999</c:v>
                </c:pt>
                <c:pt idx="355">
                  <c:v>23.45241</c:v>
                </c:pt>
                <c:pt idx="356">
                  <c:v>23.97503</c:v>
                </c:pt>
                <c:pt idx="357">
                  <c:v>30.52609</c:v>
                </c:pt>
                <c:pt idx="358">
                  <c:v>22.287690000000001</c:v>
                </c:pt>
                <c:pt idx="359">
                  <c:v>19.45542</c:v>
                </c:pt>
                <c:pt idx="360">
                  <c:v>14.03823</c:v>
                </c:pt>
                <c:pt idx="361">
                  <c:v>6.7911469999999996</c:v>
                </c:pt>
                <c:pt idx="362">
                  <c:v>26.49249</c:v>
                </c:pt>
                <c:pt idx="363">
                  <c:v>34.205260000000003</c:v>
                </c:pt>
                <c:pt idx="364">
                  <c:v>35.106659999999998</c:v>
                </c:pt>
                <c:pt idx="365">
                  <c:v>41.063809999999997</c:v>
                </c:pt>
                <c:pt idx="366">
                  <c:v>43.373080000000002</c:v>
                </c:pt>
                <c:pt idx="367">
                  <c:v>40.701689999999999</c:v>
                </c:pt>
                <c:pt idx="368">
                  <c:v>39.612819999999999</c:v>
                </c:pt>
                <c:pt idx="369">
                  <c:v>25.487200000000001</c:v>
                </c:pt>
                <c:pt idx="370">
                  <c:v>26.839749999999999</c:v>
                </c:pt>
                <c:pt idx="371">
                  <c:v>21.42033</c:v>
                </c:pt>
                <c:pt idx="372">
                  <c:v>15.608840000000001</c:v>
                </c:pt>
                <c:pt idx="373">
                  <c:v>17.472439999999999</c:v>
                </c:pt>
                <c:pt idx="374">
                  <c:v>22.06091</c:v>
                </c:pt>
                <c:pt idx="375">
                  <c:v>32.040759999999999</c:v>
                </c:pt>
                <c:pt idx="376">
                  <c:v>32.011800000000001</c:v>
                </c:pt>
                <c:pt idx="377">
                  <c:v>24.81982</c:v>
                </c:pt>
                <c:pt idx="378">
                  <c:v>20.144659999999998</c:v>
                </c:pt>
                <c:pt idx="379">
                  <c:v>23.150759999999998</c:v>
                </c:pt>
                <c:pt idx="380">
                  <c:v>24.705110000000001</c:v>
                </c:pt>
                <c:pt idx="381">
                  <c:v>27.494409999999998</c:v>
                </c:pt>
                <c:pt idx="382">
                  <c:v>30.827020000000001</c:v>
                </c:pt>
                <c:pt idx="383">
                  <c:v>32.032719999999998</c:v>
                </c:pt>
                <c:pt idx="384">
                  <c:v>35.096960000000003</c:v>
                </c:pt>
                <c:pt idx="385">
                  <c:v>42.73518</c:v>
                </c:pt>
                <c:pt idx="386">
                  <c:v>41.922359999999998</c:v>
                </c:pt>
                <c:pt idx="387">
                  <c:v>38.184649999999998</c:v>
                </c:pt>
                <c:pt idx="388">
                  <c:v>29.703610000000001</c:v>
                </c:pt>
                <c:pt idx="389">
                  <c:v>22.228580000000001</c:v>
                </c:pt>
                <c:pt idx="390">
                  <c:v>30.307870000000001</c:v>
                </c:pt>
                <c:pt idx="391">
                  <c:v>33.066659999999999</c:v>
                </c:pt>
                <c:pt idx="392">
                  <c:v>41.409379999999999</c:v>
                </c:pt>
                <c:pt idx="393">
                  <c:v>40.1599</c:v>
                </c:pt>
                <c:pt idx="394">
                  <c:v>38.183700000000002</c:v>
                </c:pt>
                <c:pt idx="395">
                  <c:v>55.982349999999997</c:v>
                </c:pt>
                <c:pt idx="396">
                  <c:v>64.298190000000005</c:v>
                </c:pt>
                <c:pt idx="397">
                  <c:v>56.000630000000001</c:v>
                </c:pt>
                <c:pt idx="398">
                  <c:v>57.921439999999997</c:v>
                </c:pt>
                <c:pt idx="399">
                  <c:v>46.949860000000001</c:v>
                </c:pt>
                <c:pt idx="400">
                  <c:v>45.250599999999999</c:v>
                </c:pt>
                <c:pt idx="401">
                  <c:v>45.048969999999997</c:v>
                </c:pt>
                <c:pt idx="402">
                  <c:v>41.338380000000001</c:v>
                </c:pt>
                <c:pt idx="403">
                  <c:v>29.188759999999998</c:v>
                </c:pt>
                <c:pt idx="404">
                  <c:v>28.375440000000001</c:v>
                </c:pt>
                <c:pt idx="405">
                  <c:v>26.223690000000001</c:v>
                </c:pt>
                <c:pt idx="406">
                  <c:v>27.806239999999999</c:v>
                </c:pt>
                <c:pt idx="407">
                  <c:v>46.530189999999997</c:v>
                </c:pt>
                <c:pt idx="408">
                  <c:v>49.827359999999999</c:v>
                </c:pt>
                <c:pt idx="409">
                  <c:v>42.462679999999999</c:v>
                </c:pt>
                <c:pt idx="410">
                  <c:v>47.980930000000001</c:v>
                </c:pt>
                <c:pt idx="411">
                  <c:v>56.873150000000003</c:v>
                </c:pt>
                <c:pt idx="412">
                  <c:v>62.250439999999998</c:v>
                </c:pt>
                <c:pt idx="413">
                  <c:v>64.038489999999996</c:v>
                </c:pt>
                <c:pt idx="414">
                  <c:v>48.016379999999998</c:v>
                </c:pt>
                <c:pt idx="415">
                  <c:v>37.964550000000003</c:v>
                </c:pt>
                <c:pt idx="416">
                  <c:v>33.955950000000001</c:v>
                </c:pt>
                <c:pt idx="417">
                  <c:v>30.529610000000002</c:v>
                </c:pt>
                <c:pt idx="418">
                  <c:v>24.265699999999999</c:v>
                </c:pt>
                <c:pt idx="419">
                  <c:v>10.42116</c:v>
                </c:pt>
                <c:pt idx="420">
                  <c:v>9.5342210000000005</c:v>
                </c:pt>
                <c:pt idx="421">
                  <c:v>9.9408370000000001</c:v>
                </c:pt>
                <c:pt idx="422">
                  <c:v>14.878209999999999</c:v>
                </c:pt>
                <c:pt idx="423">
                  <c:v>11.77169</c:v>
                </c:pt>
                <c:pt idx="424">
                  <c:v>19.03538</c:v>
                </c:pt>
                <c:pt idx="425">
                  <c:v>25.676390000000001</c:v>
                </c:pt>
                <c:pt idx="426">
                  <c:v>18.828759999999999</c:v>
                </c:pt>
                <c:pt idx="427">
                  <c:v>13.31034</c:v>
                </c:pt>
                <c:pt idx="428">
                  <c:v>11.915039999999999</c:v>
                </c:pt>
                <c:pt idx="429">
                  <c:v>12.699809999999999</c:v>
                </c:pt>
                <c:pt idx="430">
                  <c:v>34.702080000000002</c:v>
                </c:pt>
                <c:pt idx="431">
                  <c:v>23.11092</c:v>
                </c:pt>
                <c:pt idx="432">
                  <c:v>14.887219999999999</c:v>
                </c:pt>
                <c:pt idx="433">
                  <c:v>32.81521</c:v>
                </c:pt>
                <c:pt idx="434">
                  <c:v>33.68629</c:v>
                </c:pt>
                <c:pt idx="435">
                  <c:v>26.616199999999999</c:v>
                </c:pt>
                <c:pt idx="436">
                  <c:v>21.53295</c:v>
                </c:pt>
                <c:pt idx="437">
                  <c:v>10.94688</c:v>
                </c:pt>
                <c:pt idx="438">
                  <c:v>16.20213</c:v>
                </c:pt>
                <c:pt idx="439">
                  <c:v>17.697849999999999</c:v>
                </c:pt>
                <c:pt idx="440">
                  <c:v>14.72226</c:v>
                </c:pt>
                <c:pt idx="441">
                  <c:v>17.480889999999999</c:v>
                </c:pt>
                <c:pt idx="442">
                  <c:v>24.290299999999998</c:v>
                </c:pt>
                <c:pt idx="443">
                  <c:v>24.304790000000001</c:v>
                </c:pt>
                <c:pt idx="444">
                  <c:v>18.798089999999998</c:v>
                </c:pt>
                <c:pt idx="445">
                  <c:v>19.248729999999998</c:v>
                </c:pt>
                <c:pt idx="446">
                  <c:v>13.919700000000001</c:v>
                </c:pt>
                <c:pt idx="447">
                  <c:v>15.54654</c:v>
                </c:pt>
                <c:pt idx="448">
                  <c:v>13.02007</c:v>
                </c:pt>
                <c:pt idx="449">
                  <c:v>16.695049999999998</c:v>
                </c:pt>
                <c:pt idx="450">
                  <c:v>20.29674</c:v>
                </c:pt>
                <c:pt idx="451">
                  <c:v>24.01416</c:v>
                </c:pt>
                <c:pt idx="452">
                  <c:v>33.010219999999997</c:v>
                </c:pt>
                <c:pt idx="453">
                  <c:v>45.300400000000003</c:v>
                </c:pt>
                <c:pt idx="454">
                  <c:v>46.898560000000003</c:v>
                </c:pt>
                <c:pt idx="455">
                  <c:v>64.803290000000004</c:v>
                </c:pt>
                <c:pt idx="456">
                  <c:v>62.303840000000001</c:v>
                </c:pt>
                <c:pt idx="457">
                  <c:v>71.967160000000007</c:v>
                </c:pt>
                <c:pt idx="458">
                  <c:v>66.375950000000003</c:v>
                </c:pt>
                <c:pt idx="459">
                  <c:v>65.27</c:v>
                </c:pt>
                <c:pt idx="460">
                  <c:v>62.565600000000003</c:v>
                </c:pt>
                <c:pt idx="461">
                  <c:v>54.836829999999999</c:v>
                </c:pt>
                <c:pt idx="462">
                  <c:v>45.401269999999997</c:v>
                </c:pt>
                <c:pt idx="463">
                  <c:v>41.30677</c:v>
                </c:pt>
                <c:pt idx="464">
                  <c:v>43.749389999999998</c:v>
                </c:pt>
                <c:pt idx="465">
                  <c:v>48.700510000000001</c:v>
                </c:pt>
                <c:pt idx="466">
                  <c:v>37.165779999999998</c:v>
                </c:pt>
                <c:pt idx="467">
                  <c:v>41.391759999999998</c:v>
                </c:pt>
                <c:pt idx="468">
                  <c:v>43.032629999999997</c:v>
                </c:pt>
                <c:pt idx="469">
                  <c:v>33.677950000000003</c:v>
                </c:pt>
                <c:pt idx="470">
                  <c:v>35.057200000000002</c:v>
                </c:pt>
                <c:pt idx="471">
                  <c:v>18.27515</c:v>
                </c:pt>
                <c:pt idx="472">
                  <c:v>25.67276</c:v>
                </c:pt>
                <c:pt idx="473">
                  <c:v>35.31964</c:v>
                </c:pt>
                <c:pt idx="474">
                  <c:v>27.20016</c:v>
                </c:pt>
                <c:pt idx="475">
                  <c:v>24.32518</c:v>
                </c:pt>
                <c:pt idx="476">
                  <c:v>33.229059999999997</c:v>
                </c:pt>
                <c:pt idx="477">
                  <c:v>38.515169999999998</c:v>
                </c:pt>
                <c:pt idx="478">
                  <c:v>58.159910000000004</c:v>
                </c:pt>
                <c:pt idx="479">
                  <c:v>53.291069999999998</c:v>
                </c:pt>
                <c:pt idx="480">
                  <c:v>43.339269999999999</c:v>
                </c:pt>
                <c:pt idx="481">
                  <c:v>44.225290000000001</c:v>
                </c:pt>
                <c:pt idx="482">
                  <c:v>52.126240000000003</c:v>
                </c:pt>
                <c:pt idx="483">
                  <c:v>52.937930000000001</c:v>
                </c:pt>
                <c:pt idx="484">
                  <c:v>60.118319999999997</c:v>
                </c:pt>
                <c:pt idx="485">
                  <c:v>52.602820000000001</c:v>
                </c:pt>
                <c:pt idx="486">
                  <c:v>48.738689999999998</c:v>
                </c:pt>
                <c:pt idx="487">
                  <c:v>64.870009999999994</c:v>
                </c:pt>
                <c:pt idx="488">
                  <c:v>66.309039999999996</c:v>
                </c:pt>
                <c:pt idx="489">
                  <c:v>62.212310000000002</c:v>
                </c:pt>
                <c:pt idx="490">
                  <c:v>52.525649999999999</c:v>
                </c:pt>
                <c:pt idx="491">
                  <c:v>39.841340000000002</c:v>
                </c:pt>
                <c:pt idx="492">
                  <c:v>38.707270000000001</c:v>
                </c:pt>
                <c:pt idx="493">
                  <c:v>45.347740000000002</c:v>
                </c:pt>
                <c:pt idx="494">
                  <c:v>34.865720000000003</c:v>
                </c:pt>
                <c:pt idx="495">
                  <c:v>26.645440000000001</c:v>
                </c:pt>
                <c:pt idx="496">
                  <c:v>29.158339999999999</c:v>
                </c:pt>
                <c:pt idx="497">
                  <c:v>34.792149999999999</c:v>
                </c:pt>
                <c:pt idx="498">
                  <c:v>46.587760000000003</c:v>
                </c:pt>
                <c:pt idx="499">
                  <c:v>44.769060000000003</c:v>
                </c:pt>
                <c:pt idx="500">
                  <c:v>43.895519999999998</c:v>
                </c:pt>
                <c:pt idx="501">
                  <c:v>39.857779999999998</c:v>
                </c:pt>
                <c:pt idx="502">
                  <c:v>54.584690000000002</c:v>
                </c:pt>
                <c:pt idx="503">
                  <c:v>56.995609999999999</c:v>
                </c:pt>
                <c:pt idx="504">
                  <c:v>63.284109999999998</c:v>
                </c:pt>
                <c:pt idx="505">
                  <c:v>49.674169999999997</c:v>
                </c:pt>
                <c:pt idx="506">
                  <c:v>58.092770000000002</c:v>
                </c:pt>
                <c:pt idx="507">
                  <c:v>57.321910000000003</c:v>
                </c:pt>
                <c:pt idx="508">
                  <c:v>63.697380000000003</c:v>
                </c:pt>
                <c:pt idx="509">
                  <c:v>61.60575</c:v>
                </c:pt>
                <c:pt idx="510">
                  <c:v>60.690600000000003</c:v>
                </c:pt>
                <c:pt idx="511">
                  <c:v>65.490219999999994</c:v>
                </c:pt>
                <c:pt idx="512">
                  <c:v>82.296360000000007</c:v>
                </c:pt>
                <c:pt idx="513">
                  <c:v>76.171819999999997</c:v>
                </c:pt>
                <c:pt idx="514">
                  <c:v>80.807060000000007</c:v>
                </c:pt>
                <c:pt idx="515">
                  <c:v>91.853089999999995</c:v>
                </c:pt>
                <c:pt idx="516">
                  <c:v>91.197400000000002</c:v>
                </c:pt>
                <c:pt idx="517">
                  <c:v>99.900239999999997</c:v>
                </c:pt>
                <c:pt idx="518">
                  <c:v>90.393330000000006</c:v>
                </c:pt>
                <c:pt idx="519">
                  <c:v>81.629649999999998</c:v>
                </c:pt>
                <c:pt idx="520">
                  <c:v>83.926209999999998</c:v>
                </c:pt>
                <c:pt idx="521">
                  <c:v>76.339759999999998</c:v>
                </c:pt>
                <c:pt idx="522">
                  <c:v>66.308239999999998</c:v>
                </c:pt>
                <c:pt idx="523">
                  <c:v>66.335239999999999</c:v>
                </c:pt>
                <c:pt idx="524">
                  <c:v>59.299900000000001</c:v>
                </c:pt>
                <c:pt idx="525">
                  <c:v>60.895180000000003</c:v>
                </c:pt>
                <c:pt idx="526">
                  <c:v>72.796390000000002</c:v>
                </c:pt>
                <c:pt idx="527">
                  <c:v>69.655850000000001</c:v>
                </c:pt>
                <c:pt idx="528">
                  <c:v>75.160880000000006</c:v>
                </c:pt>
                <c:pt idx="529">
                  <c:v>75.828770000000006</c:v>
                </c:pt>
                <c:pt idx="530">
                  <c:v>75.349530000000001</c:v>
                </c:pt>
                <c:pt idx="531">
                  <c:v>78.094589999999997</c:v>
                </c:pt>
                <c:pt idx="532">
                  <c:v>92.2179</c:v>
                </c:pt>
                <c:pt idx="533">
                  <c:v>90.599299999999999</c:v>
                </c:pt>
                <c:pt idx="534">
                  <c:v>90.408839999999998</c:v>
                </c:pt>
                <c:pt idx="535">
                  <c:v>89.983509999999995</c:v>
                </c:pt>
                <c:pt idx="536">
                  <c:v>94.454570000000004</c:v>
                </c:pt>
                <c:pt idx="537">
                  <c:v>97.904839999999993</c:v>
                </c:pt>
                <c:pt idx="538">
                  <c:v>102.9389</c:v>
                </c:pt>
                <c:pt idx="539">
                  <c:v>99.501050000000006</c:v>
                </c:pt>
                <c:pt idx="540">
                  <c:v>97.838250000000002</c:v>
                </c:pt>
                <c:pt idx="541">
                  <c:v>98.165080000000003</c:v>
                </c:pt>
                <c:pt idx="542">
                  <c:v>110.8839</c:v>
                </c:pt>
                <c:pt idx="543">
                  <c:v>119.6681</c:v>
                </c:pt>
                <c:pt idx="544">
                  <c:v>119.2265</c:v>
                </c:pt>
                <c:pt idx="545">
                  <c:v>119.87609999999999</c:v>
                </c:pt>
                <c:pt idx="546">
                  <c:v>110.99769999999999</c:v>
                </c:pt>
                <c:pt idx="547">
                  <c:v>117.425</c:v>
                </c:pt>
                <c:pt idx="548">
                  <c:v>129.0215</c:v>
                </c:pt>
                <c:pt idx="549">
                  <c:v>127.01909999999999</c:v>
                </c:pt>
                <c:pt idx="550">
                  <c:v>134.97710000000001</c:v>
                </c:pt>
                <c:pt idx="551">
                  <c:v>137.91730000000001</c:v>
                </c:pt>
                <c:pt idx="552">
                  <c:v>135.1893</c:v>
                </c:pt>
                <c:pt idx="553">
                  <c:v>149.60740000000001</c:v>
                </c:pt>
                <c:pt idx="554">
                  <c:v>147.512</c:v>
                </c:pt>
                <c:pt idx="555">
                  <c:v>153.83940000000001</c:v>
                </c:pt>
                <c:pt idx="556">
                  <c:v>166.8503</c:v>
                </c:pt>
                <c:pt idx="557">
                  <c:v>164.93809999999999</c:v>
                </c:pt>
                <c:pt idx="558">
                  <c:v>179.52379999999999</c:v>
                </c:pt>
                <c:pt idx="559">
                  <c:v>197.33170000000001</c:v>
                </c:pt>
                <c:pt idx="560">
                  <c:v>207.21459999999999</c:v>
                </c:pt>
                <c:pt idx="561">
                  <c:v>221.09020000000001</c:v>
                </c:pt>
                <c:pt idx="562">
                  <c:v>234.3494</c:v>
                </c:pt>
                <c:pt idx="563">
                  <c:v>239.63550000000001</c:v>
                </c:pt>
                <c:pt idx="564">
                  <c:v>258.30070000000001</c:v>
                </c:pt>
                <c:pt idx="565">
                  <c:v>270.2371</c:v>
                </c:pt>
                <c:pt idx="566">
                  <c:v>274.64609999999999</c:v>
                </c:pt>
                <c:pt idx="567">
                  <c:v>293.63010000000003</c:v>
                </c:pt>
                <c:pt idx="568">
                  <c:v>316.58229999999998</c:v>
                </c:pt>
                <c:pt idx="569">
                  <c:v>325.31470000000002</c:v>
                </c:pt>
                <c:pt idx="570">
                  <c:v>336.65550000000002</c:v>
                </c:pt>
                <c:pt idx="571">
                  <c:v>340.37240000000003</c:v>
                </c:pt>
                <c:pt idx="572">
                  <c:v>364.77510000000001</c:v>
                </c:pt>
                <c:pt idx="573">
                  <c:v>389.4676</c:v>
                </c:pt>
                <c:pt idx="574">
                  <c:v>402.52800000000002</c:v>
                </c:pt>
                <c:pt idx="575">
                  <c:v>416.07799999999997</c:v>
                </c:pt>
                <c:pt idx="576">
                  <c:v>448.4717</c:v>
                </c:pt>
                <c:pt idx="577">
                  <c:v>485.50049999999999</c:v>
                </c:pt>
                <c:pt idx="578">
                  <c:v>514.38810000000001</c:v>
                </c:pt>
                <c:pt idx="579">
                  <c:v>531.06809999999996</c:v>
                </c:pt>
                <c:pt idx="580">
                  <c:v>563.89480000000003</c:v>
                </c:pt>
                <c:pt idx="581">
                  <c:v>590.79</c:v>
                </c:pt>
                <c:pt idx="582">
                  <c:v>623.17139999999995</c:v>
                </c:pt>
                <c:pt idx="583">
                  <c:v>635.43589999999995</c:v>
                </c:pt>
                <c:pt idx="584">
                  <c:v>654.26990000000001</c:v>
                </c:pt>
                <c:pt idx="585">
                  <c:v>687.86189999999999</c:v>
                </c:pt>
                <c:pt idx="586">
                  <c:v>717.09990000000005</c:v>
                </c:pt>
                <c:pt idx="587">
                  <c:v>749.43640000000005</c:v>
                </c:pt>
                <c:pt idx="588">
                  <c:v>776.66579999999999</c:v>
                </c:pt>
                <c:pt idx="589">
                  <c:v>811.90390000000002</c:v>
                </c:pt>
                <c:pt idx="590">
                  <c:v>865.09870000000001</c:v>
                </c:pt>
                <c:pt idx="591">
                  <c:v>913.7088</c:v>
                </c:pt>
                <c:pt idx="592">
                  <c:v>967.5779</c:v>
                </c:pt>
                <c:pt idx="593">
                  <c:v>1024.116</c:v>
                </c:pt>
                <c:pt idx="594">
                  <c:v>1069.876</c:v>
                </c:pt>
                <c:pt idx="595">
                  <c:v>1139.9749999999999</c:v>
                </c:pt>
                <c:pt idx="596">
                  <c:v>1193.5709999999999</c:v>
                </c:pt>
                <c:pt idx="597">
                  <c:v>1250.2560000000001</c:v>
                </c:pt>
                <c:pt idx="598">
                  <c:v>1301.038</c:v>
                </c:pt>
                <c:pt idx="599">
                  <c:v>1348.1559999999999</c:v>
                </c:pt>
                <c:pt idx="600">
                  <c:v>1399.1130000000001</c:v>
                </c:pt>
                <c:pt idx="601">
                  <c:v>1466.7</c:v>
                </c:pt>
                <c:pt idx="602">
                  <c:v>1537.1890000000001</c:v>
                </c:pt>
                <c:pt idx="603">
                  <c:v>1598.934</c:v>
                </c:pt>
                <c:pt idx="604">
                  <c:v>1668.684</c:v>
                </c:pt>
                <c:pt idx="605">
                  <c:v>1750.616</c:v>
                </c:pt>
                <c:pt idx="606">
                  <c:v>1835.521</c:v>
                </c:pt>
                <c:pt idx="607">
                  <c:v>1928.8330000000001</c:v>
                </c:pt>
                <c:pt idx="608">
                  <c:v>2021.0630000000001</c:v>
                </c:pt>
                <c:pt idx="609">
                  <c:v>2109.7289999999998</c:v>
                </c:pt>
                <c:pt idx="610">
                  <c:v>2219.8890000000001</c:v>
                </c:pt>
                <c:pt idx="611">
                  <c:v>2309.038</c:v>
                </c:pt>
                <c:pt idx="612">
                  <c:v>2413.192</c:v>
                </c:pt>
                <c:pt idx="613">
                  <c:v>2514.277</c:v>
                </c:pt>
                <c:pt idx="614">
                  <c:v>2631.7820000000002</c:v>
                </c:pt>
                <c:pt idx="615">
                  <c:v>2751.55</c:v>
                </c:pt>
                <c:pt idx="616">
                  <c:v>2875.41</c:v>
                </c:pt>
                <c:pt idx="617">
                  <c:v>3000.4029999999998</c:v>
                </c:pt>
                <c:pt idx="618">
                  <c:v>3147.1170000000002</c:v>
                </c:pt>
                <c:pt idx="619">
                  <c:v>3284.3919999999998</c:v>
                </c:pt>
                <c:pt idx="620">
                  <c:v>3447.5129999999999</c:v>
                </c:pt>
                <c:pt idx="621">
                  <c:v>3606.0070000000001</c:v>
                </c:pt>
                <c:pt idx="622">
                  <c:v>3774.029</c:v>
                </c:pt>
                <c:pt idx="623">
                  <c:v>3941.6179999999999</c:v>
                </c:pt>
                <c:pt idx="624">
                  <c:v>4133.9110000000001</c:v>
                </c:pt>
                <c:pt idx="625">
                  <c:v>4331.5150000000003</c:v>
                </c:pt>
                <c:pt idx="626">
                  <c:v>4551.652</c:v>
                </c:pt>
                <c:pt idx="627">
                  <c:v>4757.4170000000004</c:v>
                </c:pt>
                <c:pt idx="628">
                  <c:v>4982.4160000000002</c:v>
                </c:pt>
                <c:pt idx="629">
                  <c:v>5214.2629999999999</c:v>
                </c:pt>
                <c:pt idx="630">
                  <c:v>5463.8980000000001</c:v>
                </c:pt>
                <c:pt idx="631">
                  <c:v>5719.4160000000002</c:v>
                </c:pt>
                <c:pt idx="632">
                  <c:v>6002.3959999999997</c:v>
                </c:pt>
                <c:pt idx="633">
                  <c:v>6280.2629999999999</c:v>
                </c:pt>
                <c:pt idx="634">
                  <c:v>6585.2269999999999</c:v>
                </c:pt>
                <c:pt idx="635">
                  <c:v>6892.6220000000003</c:v>
                </c:pt>
                <c:pt idx="636">
                  <c:v>7218.34</c:v>
                </c:pt>
                <c:pt idx="637">
                  <c:v>7565.7569999999996</c:v>
                </c:pt>
                <c:pt idx="638">
                  <c:v>7921.5630000000001</c:v>
                </c:pt>
                <c:pt idx="639">
                  <c:v>8292.598</c:v>
                </c:pt>
                <c:pt idx="640">
                  <c:v>8688.4920000000002</c:v>
                </c:pt>
                <c:pt idx="641">
                  <c:v>9112.7170000000006</c:v>
                </c:pt>
                <c:pt idx="642">
                  <c:v>9551.8130000000001</c:v>
                </c:pt>
                <c:pt idx="643">
                  <c:v>10026.56</c:v>
                </c:pt>
                <c:pt idx="644">
                  <c:v>10518.74</c:v>
                </c:pt>
                <c:pt idx="645">
                  <c:v>11038.19</c:v>
                </c:pt>
                <c:pt idx="646">
                  <c:v>11571.81</c:v>
                </c:pt>
                <c:pt idx="647">
                  <c:v>12152.67</c:v>
                </c:pt>
                <c:pt idx="648">
                  <c:v>12748.85</c:v>
                </c:pt>
                <c:pt idx="649">
                  <c:v>13407.15</c:v>
                </c:pt>
                <c:pt idx="650">
                  <c:v>14048.99</c:v>
                </c:pt>
                <c:pt idx="651">
                  <c:v>14733.15</c:v>
                </c:pt>
                <c:pt idx="652">
                  <c:v>15475.32</c:v>
                </c:pt>
                <c:pt idx="653">
                  <c:v>16227.29</c:v>
                </c:pt>
                <c:pt idx="654">
                  <c:v>17002.669999999998</c:v>
                </c:pt>
                <c:pt idx="655">
                  <c:v>17805.73</c:v>
                </c:pt>
                <c:pt idx="656">
                  <c:v>18630.73</c:v>
                </c:pt>
                <c:pt idx="657">
                  <c:v>19543.939999999999</c:v>
                </c:pt>
                <c:pt idx="658">
                  <c:v>20469.72</c:v>
                </c:pt>
                <c:pt idx="659">
                  <c:v>21388.3</c:v>
                </c:pt>
                <c:pt idx="660">
                  <c:v>22370.48</c:v>
                </c:pt>
                <c:pt idx="661">
                  <c:v>23355.45</c:v>
                </c:pt>
                <c:pt idx="662">
                  <c:v>24385.439999999999</c:v>
                </c:pt>
                <c:pt idx="663">
                  <c:v>25410.5</c:v>
                </c:pt>
                <c:pt idx="664">
                  <c:v>26380.720000000001</c:v>
                </c:pt>
                <c:pt idx="665">
                  <c:v>27348.69</c:v>
                </c:pt>
                <c:pt idx="666">
                  <c:v>28308.81</c:v>
                </c:pt>
                <c:pt idx="667">
                  <c:v>29208.799999999999</c:v>
                </c:pt>
                <c:pt idx="668">
                  <c:v>30060.6</c:v>
                </c:pt>
                <c:pt idx="669">
                  <c:v>30838.48</c:v>
                </c:pt>
                <c:pt idx="670">
                  <c:v>31551.99</c:v>
                </c:pt>
                <c:pt idx="671">
                  <c:v>32200.13</c:v>
                </c:pt>
                <c:pt idx="672">
                  <c:v>32726.26</c:v>
                </c:pt>
                <c:pt idx="673">
                  <c:v>33126.35</c:v>
                </c:pt>
                <c:pt idx="674">
                  <c:v>33422.769999999997</c:v>
                </c:pt>
                <c:pt idx="675">
                  <c:v>33640.82</c:v>
                </c:pt>
                <c:pt idx="676">
                  <c:v>33758.44</c:v>
                </c:pt>
                <c:pt idx="677">
                  <c:v>33812.67</c:v>
                </c:pt>
                <c:pt idx="678">
                  <c:v>33817.699999999997</c:v>
                </c:pt>
                <c:pt idx="679">
                  <c:v>33814.339999999997</c:v>
                </c:pt>
                <c:pt idx="680">
                  <c:v>33815.82</c:v>
                </c:pt>
                <c:pt idx="681">
                  <c:v>33823.839999999997</c:v>
                </c:pt>
                <c:pt idx="682">
                  <c:v>33827.910000000003</c:v>
                </c:pt>
                <c:pt idx="683">
                  <c:v>33842.17</c:v>
                </c:pt>
                <c:pt idx="684">
                  <c:v>33846.370000000003</c:v>
                </c:pt>
                <c:pt idx="685">
                  <c:v>33854.54</c:v>
                </c:pt>
                <c:pt idx="686">
                  <c:v>33857.910000000003</c:v>
                </c:pt>
                <c:pt idx="687">
                  <c:v>33862.65</c:v>
                </c:pt>
                <c:pt idx="688">
                  <c:v>33863</c:v>
                </c:pt>
                <c:pt idx="689">
                  <c:v>33860.5</c:v>
                </c:pt>
                <c:pt idx="690">
                  <c:v>33858.050000000003</c:v>
                </c:pt>
                <c:pt idx="691">
                  <c:v>33853.21</c:v>
                </c:pt>
                <c:pt idx="692">
                  <c:v>33854.629999999997</c:v>
                </c:pt>
                <c:pt idx="693">
                  <c:v>33858.949999999997</c:v>
                </c:pt>
                <c:pt idx="694">
                  <c:v>33864.339999999997</c:v>
                </c:pt>
                <c:pt idx="695">
                  <c:v>33871.74</c:v>
                </c:pt>
                <c:pt idx="696">
                  <c:v>33875.57</c:v>
                </c:pt>
                <c:pt idx="697">
                  <c:v>33888.5</c:v>
                </c:pt>
                <c:pt idx="698">
                  <c:v>33891.43</c:v>
                </c:pt>
                <c:pt idx="699">
                  <c:v>33882.629999999997</c:v>
                </c:pt>
                <c:pt idx="700">
                  <c:v>33878.980000000003</c:v>
                </c:pt>
                <c:pt idx="701">
                  <c:v>33868.949999999997</c:v>
                </c:pt>
                <c:pt idx="702">
                  <c:v>33863.03</c:v>
                </c:pt>
                <c:pt idx="703">
                  <c:v>33848.730000000003</c:v>
                </c:pt>
                <c:pt idx="704">
                  <c:v>33834.47</c:v>
                </c:pt>
                <c:pt idx="705">
                  <c:v>33816.21</c:v>
                </c:pt>
                <c:pt idx="706">
                  <c:v>33808.46</c:v>
                </c:pt>
                <c:pt idx="707">
                  <c:v>33686.629999999997</c:v>
                </c:pt>
                <c:pt idx="708">
                  <c:v>33408.629999999997</c:v>
                </c:pt>
                <c:pt idx="709">
                  <c:v>32966.01</c:v>
                </c:pt>
                <c:pt idx="710">
                  <c:v>32335.84</c:v>
                </c:pt>
                <c:pt idx="711">
                  <c:v>31481.51</c:v>
                </c:pt>
                <c:pt idx="712">
                  <c:v>30370.38</c:v>
                </c:pt>
                <c:pt idx="713">
                  <c:v>28993.67</c:v>
                </c:pt>
                <c:pt idx="714">
                  <c:v>27507.77</c:v>
                </c:pt>
                <c:pt idx="715">
                  <c:v>25957.79</c:v>
                </c:pt>
                <c:pt idx="716">
                  <c:v>24334.2</c:v>
                </c:pt>
                <c:pt idx="717">
                  <c:v>22713.63</c:v>
                </c:pt>
                <c:pt idx="718">
                  <c:v>21115.25</c:v>
                </c:pt>
                <c:pt idx="719">
                  <c:v>19616.61</c:v>
                </c:pt>
                <c:pt idx="720">
                  <c:v>18214.93</c:v>
                </c:pt>
                <c:pt idx="721">
                  <c:v>16905.52</c:v>
                </c:pt>
                <c:pt idx="722">
                  <c:v>15678.25</c:v>
                </c:pt>
                <c:pt idx="723">
                  <c:v>14559.82</c:v>
                </c:pt>
                <c:pt idx="724">
                  <c:v>13504.24</c:v>
                </c:pt>
                <c:pt idx="725">
                  <c:v>12529.14</c:v>
                </c:pt>
                <c:pt idx="726">
                  <c:v>11629.3</c:v>
                </c:pt>
                <c:pt idx="727">
                  <c:v>10791.56</c:v>
                </c:pt>
                <c:pt idx="728">
                  <c:v>9995.357</c:v>
                </c:pt>
                <c:pt idx="729">
                  <c:v>9261.9150000000009</c:v>
                </c:pt>
                <c:pt idx="730">
                  <c:v>8578.1010000000006</c:v>
                </c:pt>
                <c:pt idx="731">
                  <c:v>7947.0370000000003</c:v>
                </c:pt>
                <c:pt idx="732">
                  <c:v>7365.7569999999996</c:v>
                </c:pt>
                <c:pt idx="733">
                  <c:v>6817.3850000000002</c:v>
                </c:pt>
                <c:pt idx="734">
                  <c:v>6311.1880000000001</c:v>
                </c:pt>
                <c:pt idx="735">
                  <c:v>5840.8090000000002</c:v>
                </c:pt>
                <c:pt idx="736">
                  <c:v>5392.6890000000003</c:v>
                </c:pt>
                <c:pt idx="737">
                  <c:v>4981.018</c:v>
                </c:pt>
                <c:pt idx="738">
                  <c:v>4601.1469999999999</c:v>
                </c:pt>
                <c:pt idx="739">
                  <c:v>4236.2169999999996</c:v>
                </c:pt>
                <c:pt idx="740">
                  <c:v>3905.7939999999999</c:v>
                </c:pt>
                <c:pt idx="741">
                  <c:v>3597.4409999999998</c:v>
                </c:pt>
                <c:pt idx="742">
                  <c:v>3315.0120000000002</c:v>
                </c:pt>
                <c:pt idx="743">
                  <c:v>3072.056</c:v>
                </c:pt>
                <c:pt idx="744">
                  <c:v>2824.0819999999999</c:v>
                </c:pt>
                <c:pt idx="745">
                  <c:v>2605.819</c:v>
                </c:pt>
                <c:pt idx="746">
                  <c:v>2427.7379999999998</c:v>
                </c:pt>
                <c:pt idx="747">
                  <c:v>2258.4340000000002</c:v>
                </c:pt>
                <c:pt idx="748">
                  <c:v>2109.8180000000002</c:v>
                </c:pt>
                <c:pt idx="749">
                  <c:v>1963.309</c:v>
                </c:pt>
                <c:pt idx="750">
                  <c:v>1821.606</c:v>
                </c:pt>
                <c:pt idx="751">
                  <c:v>1724.6110000000001</c:v>
                </c:pt>
                <c:pt idx="752">
                  <c:v>1614.1389999999999</c:v>
                </c:pt>
                <c:pt idx="753">
                  <c:v>1499.9549999999999</c:v>
                </c:pt>
                <c:pt idx="754">
                  <c:v>1401.1579999999999</c:v>
                </c:pt>
                <c:pt idx="755">
                  <c:v>1314.0350000000001</c:v>
                </c:pt>
                <c:pt idx="756">
                  <c:v>1252.4829999999999</c:v>
                </c:pt>
                <c:pt idx="757">
                  <c:v>1191.2260000000001</c:v>
                </c:pt>
                <c:pt idx="758">
                  <c:v>1121.694</c:v>
                </c:pt>
                <c:pt idx="759">
                  <c:v>1067.97</c:v>
                </c:pt>
                <c:pt idx="760">
                  <c:v>1021.748</c:v>
                </c:pt>
                <c:pt idx="761">
                  <c:v>971.70450000000005</c:v>
                </c:pt>
                <c:pt idx="762">
                  <c:v>928.95540000000005</c:v>
                </c:pt>
                <c:pt idx="763">
                  <c:v>871.66390000000001</c:v>
                </c:pt>
                <c:pt idx="764">
                  <c:v>827.90830000000005</c:v>
                </c:pt>
                <c:pt idx="765">
                  <c:v>780.322</c:v>
                </c:pt>
                <c:pt idx="766">
                  <c:v>744.55219999999997</c:v>
                </c:pt>
                <c:pt idx="767">
                  <c:v>709.13430000000005</c:v>
                </c:pt>
                <c:pt idx="768">
                  <c:v>675.54669999999999</c:v>
                </c:pt>
                <c:pt idx="769">
                  <c:v>636.12180000000001</c:v>
                </c:pt>
                <c:pt idx="770">
                  <c:v>609.60720000000003</c:v>
                </c:pt>
                <c:pt idx="771">
                  <c:v>561.95190000000002</c:v>
                </c:pt>
                <c:pt idx="772">
                  <c:v>530.27589999999998</c:v>
                </c:pt>
                <c:pt idx="773">
                  <c:v>498.67140000000001</c:v>
                </c:pt>
                <c:pt idx="774">
                  <c:v>459.3741</c:v>
                </c:pt>
                <c:pt idx="775">
                  <c:v>433.87610000000001</c:v>
                </c:pt>
                <c:pt idx="776">
                  <c:v>408.16969999999998</c:v>
                </c:pt>
                <c:pt idx="777">
                  <c:v>387.22719999999998</c:v>
                </c:pt>
                <c:pt idx="778">
                  <c:v>366.92410000000001</c:v>
                </c:pt>
                <c:pt idx="779">
                  <c:v>346.6497</c:v>
                </c:pt>
                <c:pt idx="780">
                  <c:v>322.8938</c:v>
                </c:pt>
                <c:pt idx="781">
                  <c:v>311.39429999999999</c:v>
                </c:pt>
                <c:pt idx="782">
                  <c:v>289.68470000000002</c:v>
                </c:pt>
                <c:pt idx="783">
                  <c:v>267.9923</c:v>
                </c:pt>
                <c:pt idx="784">
                  <c:v>234.91300000000001</c:v>
                </c:pt>
                <c:pt idx="785">
                  <c:v>225.3792</c:v>
                </c:pt>
                <c:pt idx="786">
                  <c:v>205.51419999999999</c:v>
                </c:pt>
                <c:pt idx="787">
                  <c:v>203.42330000000001</c:v>
                </c:pt>
                <c:pt idx="788">
                  <c:v>180.2473</c:v>
                </c:pt>
                <c:pt idx="789">
                  <c:v>161.81530000000001</c:v>
                </c:pt>
                <c:pt idx="790">
                  <c:v>153.72720000000001</c:v>
                </c:pt>
                <c:pt idx="791">
                  <c:v>146.56299999999999</c:v>
                </c:pt>
                <c:pt idx="792">
                  <c:v>134.9316</c:v>
                </c:pt>
                <c:pt idx="793">
                  <c:v>124.7427</c:v>
                </c:pt>
                <c:pt idx="794">
                  <c:v>102.5033</c:v>
                </c:pt>
                <c:pt idx="795">
                  <c:v>111.34220000000001</c:v>
                </c:pt>
                <c:pt idx="796">
                  <c:v>100.7894</c:v>
                </c:pt>
                <c:pt idx="797">
                  <c:v>91.601600000000005</c:v>
                </c:pt>
                <c:pt idx="798">
                  <c:v>80.003230000000002</c:v>
                </c:pt>
                <c:pt idx="799">
                  <c:v>64.440370000000001</c:v>
                </c:pt>
                <c:pt idx="800">
                  <c:v>61.851430000000001</c:v>
                </c:pt>
                <c:pt idx="801">
                  <c:v>67.944069999999996</c:v>
                </c:pt>
                <c:pt idx="802">
                  <c:v>58.352710000000002</c:v>
                </c:pt>
                <c:pt idx="803">
                  <c:v>51.494950000000003</c:v>
                </c:pt>
                <c:pt idx="804">
                  <c:v>43.619039999999998</c:v>
                </c:pt>
                <c:pt idx="805">
                  <c:v>40.965499999999999</c:v>
                </c:pt>
                <c:pt idx="806">
                  <c:v>52.072110000000002</c:v>
                </c:pt>
                <c:pt idx="807">
                  <c:v>54.033459999999998</c:v>
                </c:pt>
                <c:pt idx="808">
                  <c:v>43.060830000000003</c:v>
                </c:pt>
                <c:pt idx="809">
                  <c:v>50.331690000000002</c:v>
                </c:pt>
                <c:pt idx="810">
                  <c:v>66.150530000000003</c:v>
                </c:pt>
                <c:pt idx="811">
                  <c:v>66.864069999999998</c:v>
                </c:pt>
                <c:pt idx="812">
                  <c:v>80.002790000000005</c:v>
                </c:pt>
                <c:pt idx="813">
                  <c:v>64.633269999999996</c:v>
                </c:pt>
                <c:pt idx="814">
                  <c:v>69.446969999999993</c:v>
                </c:pt>
                <c:pt idx="815">
                  <c:v>75.636669999999995</c:v>
                </c:pt>
                <c:pt idx="816">
                  <c:v>61.270429999999998</c:v>
                </c:pt>
                <c:pt idx="817">
                  <c:v>52.937359999999998</c:v>
                </c:pt>
                <c:pt idx="818">
                  <c:v>63.399349999999998</c:v>
                </c:pt>
                <c:pt idx="819">
                  <c:v>44.385599999999997</c:v>
                </c:pt>
                <c:pt idx="820">
                  <c:v>44.718890000000002</c:v>
                </c:pt>
                <c:pt idx="821">
                  <c:v>37.425879999999999</c:v>
                </c:pt>
                <c:pt idx="822">
                  <c:v>22.240259999999999</c:v>
                </c:pt>
                <c:pt idx="823">
                  <c:v>14.143050000000001</c:v>
                </c:pt>
                <c:pt idx="824">
                  <c:v>18.808859999999999</c:v>
                </c:pt>
                <c:pt idx="825">
                  <c:v>5.198194</c:v>
                </c:pt>
                <c:pt idx="826">
                  <c:v>13.250909999999999</c:v>
                </c:pt>
                <c:pt idx="827">
                  <c:v>28.701339999999998</c:v>
                </c:pt>
                <c:pt idx="828">
                  <c:v>22.518429999999999</c:v>
                </c:pt>
                <c:pt idx="829">
                  <c:v>31.517040000000001</c:v>
                </c:pt>
                <c:pt idx="830">
                  <c:v>33.867660000000001</c:v>
                </c:pt>
                <c:pt idx="831">
                  <c:v>32.775109999999998</c:v>
                </c:pt>
                <c:pt idx="832">
                  <c:v>42.882899999999999</c:v>
                </c:pt>
                <c:pt idx="833">
                  <c:v>41.199620000000003</c:v>
                </c:pt>
                <c:pt idx="834">
                  <c:v>32.789430000000003</c:v>
                </c:pt>
                <c:pt idx="835">
                  <c:v>28.580850000000002</c:v>
                </c:pt>
                <c:pt idx="836">
                  <c:v>15.08386</c:v>
                </c:pt>
                <c:pt idx="837">
                  <c:v>20.730709999999998</c:v>
                </c:pt>
                <c:pt idx="838">
                  <c:v>17.045100000000001</c:v>
                </c:pt>
                <c:pt idx="839">
                  <c:v>6.3713389999999999</c:v>
                </c:pt>
                <c:pt idx="840">
                  <c:v>10.814159999999999</c:v>
                </c:pt>
                <c:pt idx="841">
                  <c:v>8.7814910000000008</c:v>
                </c:pt>
                <c:pt idx="842">
                  <c:v>16.649010000000001</c:v>
                </c:pt>
                <c:pt idx="843">
                  <c:v>23.584350000000001</c:v>
                </c:pt>
                <c:pt idx="844">
                  <c:v>16.73235</c:v>
                </c:pt>
                <c:pt idx="845">
                  <c:v>4.8732509999999998</c:v>
                </c:pt>
                <c:pt idx="846">
                  <c:v>7.3562810000000001</c:v>
                </c:pt>
                <c:pt idx="847">
                  <c:v>3.3924319999999999</c:v>
                </c:pt>
                <c:pt idx="848">
                  <c:v>6.5160309999999999</c:v>
                </c:pt>
                <c:pt idx="849">
                  <c:v>5.0644369999999999</c:v>
                </c:pt>
                <c:pt idx="850">
                  <c:v>15.825379999999999</c:v>
                </c:pt>
                <c:pt idx="851">
                  <c:v>14.461399999999999</c:v>
                </c:pt>
                <c:pt idx="852">
                  <c:v>26.044260000000001</c:v>
                </c:pt>
                <c:pt idx="853">
                  <c:v>27.52543</c:v>
                </c:pt>
                <c:pt idx="854">
                  <c:v>33.989060000000002</c:v>
                </c:pt>
                <c:pt idx="855">
                  <c:v>21.286280000000001</c:v>
                </c:pt>
                <c:pt idx="856">
                  <c:v>16.480799999999999</c:v>
                </c:pt>
                <c:pt idx="857">
                  <c:v>14.92872</c:v>
                </c:pt>
                <c:pt idx="858">
                  <c:v>21.882269999999998</c:v>
                </c:pt>
                <c:pt idx="859">
                  <c:v>20.066659999999999</c:v>
                </c:pt>
                <c:pt idx="860">
                  <c:v>14.578110000000001</c:v>
                </c:pt>
                <c:pt idx="861">
                  <c:v>9.9158989999999996</c:v>
                </c:pt>
                <c:pt idx="862">
                  <c:v>11.699389999999999</c:v>
                </c:pt>
                <c:pt idx="863">
                  <c:v>17.013290000000001</c:v>
                </c:pt>
                <c:pt idx="864">
                  <c:v>8.1527910000000006</c:v>
                </c:pt>
                <c:pt idx="865">
                  <c:v>-1.9201429999999999</c:v>
                </c:pt>
                <c:pt idx="866">
                  <c:v>7.0451309999999996</c:v>
                </c:pt>
                <c:pt idx="867">
                  <c:v>7.6840619999999999</c:v>
                </c:pt>
                <c:pt idx="868">
                  <c:v>-2.3464390000000002</c:v>
                </c:pt>
                <c:pt idx="869">
                  <c:v>14.081110000000001</c:v>
                </c:pt>
                <c:pt idx="870">
                  <c:v>7.7362989999999998</c:v>
                </c:pt>
                <c:pt idx="871">
                  <c:v>-0.7533839</c:v>
                </c:pt>
                <c:pt idx="872">
                  <c:v>5.2103619999999999</c:v>
                </c:pt>
                <c:pt idx="873">
                  <c:v>-2.9845449999999998</c:v>
                </c:pt>
                <c:pt idx="874">
                  <c:v>1.2555080000000001</c:v>
                </c:pt>
                <c:pt idx="875">
                  <c:v>2.7497379999999998</c:v>
                </c:pt>
                <c:pt idx="876">
                  <c:v>-7.9435760000000002</c:v>
                </c:pt>
                <c:pt idx="877">
                  <c:v>4.3290220000000001</c:v>
                </c:pt>
                <c:pt idx="878">
                  <c:v>11.018840000000001</c:v>
                </c:pt>
                <c:pt idx="879">
                  <c:v>15.5787</c:v>
                </c:pt>
                <c:pt idx="880">
                  <c:v>11.309229999999999</c:v>
                </c:pt>
                <c:pt idx="881">
                  <c:v>11.149240000000001</c:v>
                </c:pt>
                <c:pt idx="882">
                  <c:v>24.34703</c:v>
                </c:pt>
                <c:pt idx="883">
                  <c:v>31.116</c:v>
                </c:pt>
                <c:pt idx="884">
                  <c:v>22.922540000000001</c:v>
                </c:pt>
                <c:pt idx="885">
                  <c:v>16.869230000000002</c:v>
                </c:pt>
                <c:pt idx="886">
                  <c:v>12.09151</c:v>
                </c:pt>
                <c:pt idx="887">
                  <c:v>10.81443</c:v>
                </c:pt>
                <c:pt idx="888">
                  <c:v>6.1100960000000004</c:v>
                </c:pt>
                <c:pt idx="889">
                  <c:v>-1.44096</c:v>
                </c:pt>
                <c:pt idx="890">
                  <c:v>-14.80006</c:v>
                </c:pt>
                <c:pt idx="891">
                  <c:v>1.1555329999999999</c:v>
                </c:pt>
                <c:pt idx="892">
                  <c:v>13.379770000000001</c:v>
                </c:pt>
                <c:pt idx="893">
                  <c:v>10.86899</c:v>
                </c:pt>
                <c:pt idx="894">
                  <c:v>11.420120000000001</c:v>
                </c:pt>
                <c:pt idx="895">
                  <c:v>12.97345</c:v>
                </c:pt>
                <c:pt idx="896">
                  <c:v>13.190659999999999</c:v>
                </c:pt>
                <c:pt idx="897">
                  <c:v>15.135300000000001</c:v>
                </c:pt>
                <c:pt idx="898">
                  <c:v>-3.6369229999999999</c:v>
                </c:pt>
                <c:pt idx="899">
                  <c:v>-11.44872</c:v>
                </c:pt>
                <c:pt idx="900">
                  <c:v>-5.5696190000000003</c:v>
                </c:pt>
                <c:pt idx="901">
                  <c:v>-5.5696190000000003</c:v>
                </c:pt>
                <c:pt idx="902">
                  <c:v>-10.91126</c:v>
                </c:pt>
                <c:pt idx="903">
                  <c:v>-12.97259</c:v>
                </c:pt>
                <c:pt idx="904">
                  <c:v>-20.517379999999999</c:v>
                </c:pt>
                <c:pt idx="905">
                  <c:v>-22.926749999999998</c:v>
                </c:pt>
                <c:pt idx="906">
                  <c:v>-9.3048339999999996</c:v>
                </c:pt>
                <c:pt idx="907">
                  <c:v>-9.2314380000000007</c:v>
                </c:pt>
                <c:pt idx="908">
                  <c:v>-11.437379999999999</c:v>
                </c:pt>
                <c:pt idx="909">
                  <c:v>-4.3671709999999999</c:v>
                </c:pt>
                <c:pt idx="910">
                  <c:v>-8.8666889999999992</c:v>
                </c:pt>
                <c:pt idx="911">
                  <c:v>5.1395660000000003</c:v>
                </c:pt>
                <c:pt idx="912">
                  <c:v>17.165209999999998</c:v>
                </c:pt>
                <c:pt idx="913">
                  <c:v>-2.519679</c:v>
                </c:pt>
                <c:pt idx="914">
                  <c:v>-9.1689039999999995</c:v>
                </c:pt>
                <c:pt idx="915">
                  <c:v>-16.45177</c:v>
                </c:pt>
                <c:pt idx="916">
                  <c:v>-7.9108130000000001</c:v>
                </c:pt>
                <c:pt idx="917">
                  <c:v>-3.4549289999999999</c:v>
                </c:pt>
                <c:pt idx="918">
                  <c:v>-8.3924020000000006</c:v>
                </c:pt>
                <c:pt idx="919">
                  <c:v>-13.6226</c:v>
                </c:pt>
                <c:pt idx="920">
                  <c:v>1.3848020000000001</c:v>
                </c:pt>
                <c:pt idx="921">
                  <c:v>17.184249999999999</c:v>
                </c:pt>
                <c:pt idx="922">
                  <c:v>29.70721</c:v>
                </c:pt>
                <c:pt idx="923">
                  <c:v>27.978120000000001</c:v>
                </c:pt>
                <c:pt idx="924">
                  <c:v>29.706060000000001</c:v>
                </c:pt>
                <c:pt idx="925">
                  <c:v>29.067550000000001</c:v>
                </c:pt>
                <c:pt idx="926">
                  <c:v>18.656829999999999</c:v>
                </c:pt>
                <c:pt idx="927">
                  <c:v>22.88354</c:v>
                </c:pt>
                <c:pt idx="928">
                  <c:v>7.2728359999999999</c:v>
                </c:pt>
                <c:pt idx="929">
                  <c:v>8.435333</c:v>
                </c:pt>
                <c:pt idx="930">
                  <c:v>-7.6954349999999998</c:v>
                </c:pt>
                <c:pt idx="931">
                  <c:v>-7.1438249999999996</c:v>
                </c:pt>
                <c:pt idx="932">
                  <c:v>-1.5822229999999999</c:v>
                </c:pt>
                <c:pt idx="933">
                  <c:v>1.640744</c:v>
                </c:pt>
                <c:pt idx="934">
                  <c:v>-7.0443110000000004</c:v>
                </c:pt>
                <c:pt idx="935">
                  <c:v>-10.7583</c:v>
                </c:pt>
                <c:pt idx="936">
                  <c:v>-5.3267239999999996</c:v>
                </c:pt>
                <c:pt idx="937">
                  <c:v>-0.58184670000000005</c:v>
                </c:pt>
                <c:pt idx="938">
                  <c:v>3.455552</c:v>
                </c:pt>
                <c:pt idx="939">
                  <c:v>-3.4855230000000001</c:v>
                </c:pt>
                <c:pt idx="940">
                  <c:v>2.9321120000000001</c:v>
                </c:pt>
                <c:pt idx="941">
                  <c:v>3.1646190000000001</c:v>
                </c:pt>
                <c:pt idx="942">
                  <c:v>-3.2047340000000002</c:v>
                </c:pt>
                <c:pt idx="943">
                  <c:v>-17.782440000000001</c:v>
                </c:pt>
                <c:pt idx="944">
                  <c:v>-21.294789999999999</c:v>
                </c:pt>
                <c:pt idx="945">
                  <c:v>-21.702300000000001</c:v>
                </c:pt>
                <c:pt idx="946">
                  <c:v>-23.70449</c:v>
                </c:pt>
                <c:pt idx="947">
                  <c:v>-27.465520000000001</c:v>
                </c:pt>
                <c:pt idx="948">
                  <c:v>-26.82677</c:v>
                </c:pt>
                <c:pt idx="949">
                  <c:v>-13.855079999999999</c:v>
                </c:pt>
                <c:pt idx="950">
                  <c:v>-6.9020720000000004</c:v>
                </c:pt>
                <c:pt idx="951">
                  <c:v>-12.31282</c:v>
                </c:pt>
                <c:pt idx="952">
                  <c:v>-10.72808</c:v>
                </c:pt>
                <c:pt idx="953">
                  <c:v>0.20580329999999999</c:v>
                </c:pt>
                <c:pt idx="954">
                  <c:v>0.78644250000000004</c:v>
                </c:pt>
                <c:pt idx="955">
                  <c:v>1.948434</c:v>
                </c:pt>
                <c:pt idx="956">
                  <c:v>3.0081859999999998</c:v>
                </c:pt>
                <c:pt idx="957">
                  <c:v>13.398199999999999</c:v>
                </c:pt>
                <c:pt idx="958">
                  <c:v>27.940550000000002</c:v>
                </c:pt>
                <c:pt idx="959">
                  <c:v>28.987729999999999</c:v>
                </c:pt>
                <c:pt idx="960">
                  <c:v>18.547090000000001</c:v>
                </c:pt>
                <c:pt idx="961">
                  <c:v>10.14461</c:v>
                </c:pt>
                <c:pt idx="962">
                  <c:v>-2.8313199999999998</c:v>
                </c:pt>
                <c:pt idx="963">
                  <c:v>-11.146369999999999</c:v>
                </c:pt>
                <c:pt idx="964">
                  <c:v>-16.134219999999999</c:v>
                </c:pt>
                <c:pt idx="965">
                  <c:v>-18.0365</c:v>
                </c:pt>
                <c:pt idx="966">
                  <c:v>-17.179130000000001</c:v>
                </c:pt>
                <c:pt idx="967">
                  <c:v>-11.662940000000001</c:v>
                </c:pt>
                <c:pt idx="968">
                  <c:v>-5.6271069999999996</c:v>
                </c:pt>
                <c:pt idx="969">
                  <c:v>-0.20035729999999999</c:v>
                </c:pt>
                <c:pt idx="970">
                  <c:v>13.50271</c:v>
                </c:pt>
                <c:pt idx="971">
                  <c:v>11.03416</c:v>
                </c:pt>
                <c:pt idx="972">
                  <c:v>4.2985559999999996</c:v>
                </c:pt>
                <c:pt idx="973">
                  <c:v>5.8554409999999999</c:v>
                </c:pt>
                <c:pt idx="974">
                  <c:v>6.4072849999999999</c:v>
                </c:pt>
                <c:pt idx="975">
                  <c:v>9.4708900000000007</c:v>
                </c:pt>
                <c:pt idx="976">
                  <c:v>20.9437</c:v>
                </c:pt>
                <c:pt idx="977">
                  <c:v>20.696480000000001</c:v>
                </c:pt>
                <c:pt idx="978">
                  <c:v>14.65541</c:v>
                </c:pt>
                <c:pt idx="979">
                  <c:v>23.68563</c:v>
                </c:pt>
                <c:pt idx="980">
                  <c:v>13.876989999999999</c:v>
                </c:pt>
                <c:pt idx="981">
                  <c:v>15.242369999999999</c:v>
                </c:pt>
                <c:pt idx="982">
                  <c:v>10.68397</c:v>
                </c:pt>
                <c:pt idx="983">
                  <c:v>7.7622949999999999</c:v>
                </c:pt>
                <c:pt idx="984">
                  <c:v>5.7004840000000003</c:v>
                </c:pt>
                <c:pt idx="985">
                  <c:v>7.1379679999999999</c:v>
                </c:pt>
                <c:pt idx="986">
                  <c:v>-0.615151</c:v>
                </c:pt>
                <c:pt idx="987">
                  <c:v>-7.7276030000000002</c:v>
                </c:pt>
                <c:pt idx="988">
                  <c:v>0.72754629999999998</c:v>
                </c:pt>
                <c:pt idx="989">
                  <c:v>9.9205609999999993</c:v>
                </c:pt>
                <c:pt idx="990">
                  <c:v>3.3282319999999999</c:v>
                </c:pt>
                <c:pt idx="991">
                  <c:v>12.252079999999999</c:v>
                </c:pt>
                <c:pt idx="992">
                  <c:v>15.766780000000001</c:v>
                </c:pt>
                <c:pt idx="993">
                  <c:v>17.363019999999999</c:v>
                </c:pt>
                <c:pt idx="994">
                  <c:v>17.451000000000001</c:v>
                </c:pt>
                <c:pt idx="995">
                  <c:v>9.7513050000000003</c:v>
                </c:pt>
                <c:pt idx="996">
                  <c:v>3.8537089999999998</c:v>
                </c:pt>
                <c:pt idx="997">
                  <c:v>13.293979999999999</c:v>
                </c:pt>
                <c:pt idx="998">
                  <c:v>-0.4512428</c:v>
                </c:pt>
                <c:pt idx="999">
                  <c:v>-3.501242</c:v>
                </c:pt>
                <c:pt idx="1000">
                  <c:v>8.8900679999999994</c:v>
                </c:pt>
                <c:pt idx="1001">
                  <c:v>9.557912</c:v>
                </c:pt>
                <c:pt idx="1002">
                  <c:v>11.663830000000001</c:v>
                </c:pt>
                <c:pt idx="1003">
                  <c:v>0.1541062</c:v>
                </c:pt>
                <c:pt idx="1004">
                  <c:v>-9.7651129999999995</c:v>
                </c:pt>
                <c:pt idx="1005">
                  <c:v>-6.2217200000000004</c:v>
                </c:pt>
                <c:pt idx="1006">
                  <c:v>-12.709199999999999</c:v>
                </c:pt>
                <c:pt idx="1007">
                  <c:v>-18.609190000000002</c:v>
                </c:pt>
                <c:pt idx="1008">
                  <c:v>-5.5418260000000004</c:v>
                </c:pt>
                <c:pt idx="1009">
                  <c:v>-12.295170000000001</c:v>
                </c:pt>
                <c:pt idx="1010">
                  <c:v>-2.9488660000000002</c:v>
                </c:pt>
                <c:pt idx="1011">
                  <c:v>2.6702319999999999</c:v>
                </c:pt>
                <c:pt idx="1012">
                  <c:v>4.7179679999999999</c:v>
                </c:pt>
                <c:pt idx="1013">
                  <c:v>7.3155409999999996</c:v>
                </c:pt>
                <c:pt idx="1014">
                  <c:v>3.510141</c:v>
                </c:pt>
                <c:pt idx="1015">
                  <c:v>-13.29954</c:v>
                </c:pt>
                <c:pt idx="1016">
                  <c:v>-15.69476</c:v>
                </c:pt>
                <c:pt idx="1017">
                  <c:v>-10.06124</c:v>
                </c:pt>
                <c:pt idx="1018">
                  <c:v>-7.156231</c:v>
                </c:pt>
                <c:pt idx="1019">
                  <c:v>-10.11909</c:v>
                </c:pt>
                <c:pt idx="1020">
                  <c:v>-5.5902539999999998</c:v>
                </c:pt>
                <c:pt idx="1021">
                  <c:v>-22.881810000000002</c:v>
                </c:pt>
                <c:pt idx="1022">
                  <c:v>-24.899529999999999</c:v>
                </c:pt>
                <c:pt idx="1023">
                  <c:v>-18.77262</c:v>
                </c:pt>
                <c:pt idx="1024">
                  <c:v>-25.872160000000001</c:v>
                </c:pt>
                <c:pt idx="1025">
                  <c:v>-32.668640000000003</c:v>
                </c:pt>
                <c:pt idx="1026">
                  <c:v>-38.96931</c:v>
                </c:pt>
                <c:pt idx="1027">
                  <c:v>-39.56456</c:v>
                </c:pt>
                <c:pt idx="1028">
                  <c:v>-30.32771</c:v>
                </c:pt>
                <c:pt idx="1029">
                  <c:v>-23.291409999999999</c:v>
                </c:pt>
                <c:pt idx="1030">
                  <c:v>-33.553530000000002</c:v>
                </c:pt>
                <c:pt idx="1031">
                  <c:v>-30.1568</c:v>
                </c:pt>
                <c:pt idx="1032">
                  <c:v>-41.471969999999999</c:v>
                </c:pt>
                <c:pt idx="1033">
                  <c:v>-35.229599999999998</c:v>
                </c:pt>
                <c:pt idx="1034">
                  <c:v>-37.567599999999999</c:v>
                </c:pt>
                <c:pt idx="1035">
                  <c:v>-43.775419999999997</c:v>
                </c:pt>
                <c:pt idx="1036">
                  <c:v>-41.845179999999999</c:v>
                </c:pt>
                <c:pt idx="1037">
                  <c:v>-32.250900000000001</c:v>
                </c:pt>
                <c:pt idx="1038">
                  <c:v>-27.516369999999998</c:v>
                </c:pt>
                <c:pt idx="1039">
                  <c:v>-20.94755</c:v>
                </c:pt>
                <c:pt idx="1040">
                  <c:v>-9.7446940000000009</c:v>
                </c:pt>
                <c:pt idx="1041">
                  <c:v>-11.80368</c:v>
                </c:pt>
                <c:pt idx="1042">
                  <c:v>3.2864900000000001</c:v>
                </c:pt>
                <c:pt idx="1043">
                  <c:v>1.6025</c:v>
                </c:pt>
                <c:pt idx="1044">
                  <c:v>-4.7706169999999997</c:v>
                </c:pt>
                <c:pt idx="1045">
                  <c:v>-5.758235</c:v>
                </c:pt>
                <c:pt idx="1046">
                  <c:v>2.197241</c:v>
                </c:pt>
                <c:pt idx="1047">
                  <c:v>7.638916</c:v>
                </c:pt>
                <c:pt idx="1048">
                  <c:v>8.9869920000000008</c:v>
                </c:pt>
                <c:pt idx="1049">
                  <c:v>12.807270000000001</c:v>
                </c:pt>
                <c:pt idx="1050">
                  <c:v>24.206659999999999</c:v>
                </c:pt>
                <c:pt idx="1051">
                  <c:v>29.200330000000001</c:v>
                </c:pt>
                <c:pt idx="1052">
                  <c:v>29.72287</c:v>
                </c:pt>
                <c:pt idx="1053">
                  <c:v>29.983689999999999</c:v>
                </c:pt>
                <c:pt idx="1054">
                  <c:v>16.984559999999998</c:v>
                </c:pt>
                <c:pt idx="1055">
                  <c:v>28.298940000000002</c:v>
                </c:pt>
                <c:pt idx="1056">
                  <c:v>22.707090000000001</c:v>
                </c:pt>
                <c:pt idx="1057">
                  <c:v>11.686109999999999</c:v>
                </c:pt>
                <c:pt idx="1058">
                  <c:v>12.57178</c:v>
                </c:pt>
                <c:pt idx="1059">
                  <c:v>11.03187</c:v>
                </c:pt>
                <c:pt idx="1060">
                  <c:v>14.61979</c:v>
                </c:pt>
                <c:pt idx="1061">
                  <c:v>2.8622740000000002</c:v>
                </c:pt>
                <c:pt idx="1062">
                  <c:v>-7.4210140000000004</c:v>
                </c:pt>
                <c:pt idx="1063">
                  <c:v>-10.425050000000001</c:v>
                </c:pt>
                <c:pt idx="1064">
                  <c:v>-5.9983550000000001</c:v>
                </c:pt>
                <c:pt idx="1065">
                  <c:v>-1.9453009999999999</c:v>
                </c:pt>
                <c:pt idx="1066">
                  <c:v>-3.382479</c:v>
                </c:pt>
                <c:pt idx="1067">
                  <c:v>-9.3660429999999995</c:v>
                </c:pt>
                <c:pt idx="1068">
                  <c:v>-0.32434069999999998</c:v>
                </c:pt>
                <c:pt idx="1069">
                  <c:v>5.0629549999999997</c:v>
                </c:pt>
                <c:pt idx="1070">
                  <c:v>16.347519999999999</c:v>
                </c:pt>
                <c:pt idx="1071">
                  <c:v>20.559629999999999</c:v>
                </c:pt>
                <c:pt idx="1072">
                  <c:v>25.512509999999999</c:v>
                </c:pt>
                <c:pt idx="1073">
                  <c:v>29.665489999999998</c:v>
                </c:pt>
                <c:pt idx="1074">
                  <c:v>34.066180000000003</c:v>
                </c:pt>
                <c:pt idx="1075">
                  <c:v>36.622459999999997</c:v>
                </c:pt>
                <c:pt idx="1076">
                  <c:v>40.166110000000003</c:v>
                </c:pt>
                <c:pt idx="1077">
                  <c:v>40.745280000000001</c:v>
                </c:pt>
                <c:pt idx="1078">
                  <c:v>29.828119999999998</c:v>
                </c:pt>
                <c:pt idx="1079">
                  <c:v>17.468710000000002</c:v>
                </c:pt>
                <c:pt idx="1080">
                  <c:v>4.8558349999999999</c:v>
                </c:pt>
                <c:pt idx="1081">
                  <c:v>2.86537</c:v>
                </c:pt>
                <c:pt idx="1082">
                  <c:v>11.25182</c:v>
                </c:pt>
                <c:pt idx="1083">
                  <c:v>8.0708450000000003</c:v>
                </c:pt>
                <c:pt idx="1084">
                  <c:v>-5.5337699999999996</c:v>
                </c:pt>
                <c:pt idx="1085">
                  <c:v>10.976649999999999</c:v>
                </c:pt>
                <c:pt idx="1086">
                  <c:v>20.038720000000001</c:v>
                </c:pt>
                <c:pt idx="1087">
                  <c:v>33.61054</c:v>
                </c:pt>
                <c:pt idx="1088">
                  <c:v>31.998950000000001</c:v>
                </c:pt>
                <c:pt idx="1089">
                  <c:v>30.674700000000001</c:v>
                </c:pt>
                <c:pt idx="1090">
                  <c:v>29.265889999999999</c:v>
                </c:pt>
                <c:pt idx="1091">
                  <c:v>35.898699999999998</c:v>
                </c:pt>
                <c:pt idx="1092">
                  <c:v>34.139800000000001</c:v>
                </c:pt>
                <c:pt idx="1093">
                  <c:v>24.43854</c:v>
                </c:pt>
                <c:pt idx="1094">
                  <c:v>23.581209999999999</c:v>
                </c:pt>
                <c:pt idx="1095">
                  <c:v>41.821350000000002</c:v>
                </c:pt>
                <c:pt idx="1096">
                  <c:v>28.79063</c:v>
                </c:pt>
                <c:pt idx="1097">
                  <c:v>29.342780000000001</c:v>
                </c:pt>
                <c:pt idx="1098">
                  <c:v>29.734660000000002</c:v>
                </c:pt>
                <c:pt idx="1099">
                  <c:v>23.909870000000002</c:v>
                </c:pt>
                <c:pt idx="1100">
                  <c:v>38.263129999999997</c:v>
                </c:pt>
                <c:pt idx="1101">
                  <c:v>38.205410000000001</c:v>
                </c:pt>
                <c:pt idx="1102">
                  <c:v>17.787669999999999</c:v>
                </c:pt>
                <c:pt idx="1103">
                  <c:v>22.492139999999999</c:v>
                </c:pt>
                <c:pt idx="1104">
                  <c:v>20.24089</c:v>
                </c:pt>
                <c:pt idx="1105">
                  <c:v>19.84891</c:v>
                </c:pt>
                <c:pt idx="1106">
                  <c:v>22.928129999999999</c:v>
                </c:pt>
                <c:pt idx="1107">
                  <c:v>13.14841</c:v>
                </c:pt>
                <c:pt idx="1108">
                  <c:v>13.075469999999999</c:v>
                </c:pt>
                <c:pt idx="1109">
                  <c:v>17.997859999999999</c:v>
                </c:pt>
                <c:pt idx="1110">
                  <c:v>17.475650000000002</c:v>
                </c:pt>
                <c:pt idx="1111">
                  <c:v>31.175660000000001</c:v>
                </c:pt>
                <c:pt idx="1112">
                  <c:v>42.320239999999998</c:v>
                </c:pt>
                <c:pt idx="1113">
                  <c:v>44.123040000000003</c:v>
                </c:pt>
                <c:pt idx="1114">
                  <c:v>47.304160000000003</c:v>
                </c:pt>
                <c:pt idx="1115">
                  <c:v>35.39911</c:v>
                </c:pt>
                <c:pt idx="1116">
                  <c:v>29.402529999999999</c:v>
                </c:pt>
                <c:pt idx="1117">
                  <c:v>23.217700000000001</c:v>
                </c:pt>
                <c:pt idx="1118">
                  <c:v>13.67071</c:v>
                </c:pt>
                <c:pt idx="1119">
                  <c:v>3.19387</c:v>
                </c:pt>
                <c:pt idx="1120">
                  <c:v>3.3671989999999998</c:v>
                </c:pt>
                <c:pt idx="1121">
                  <c:v>-2.0501140000000002</c:v>
                </c:pt>
                <c:pt idx="1122">
                  <c:v>8.0983450000000001</c:v>
                </c:pt>
                <c:pt idx="1123">
                  <c:v>10.07253</c:v>
                </c:pt>
                <c:pt idx="1124">
                  <c:v>22.270340000000001</c:v>
                </c:pt>
                <c:pt idx="1125">
                  <c:v>15.881309999999999</c:v>
                </c:pt>
                <c:pt idx="1126">
                  <c:v>19.511790000000001</c:v>
                </c:pt>
                <c:pt idx="1127">
                  <c:v>17.071899999999999</c:v>
                </c:pt>
                <c:pt idx="1128">
                  <c:v>21.07996</c:v>
                </c:pt>
                <c:pt idx="1129">
                  <c:v>25.13242</c:v>
                </c:pt>
                <c:pt idx="1130">
                  <c:v>22.707560000000001</c:v>
                </c:pt>
                <c:pt idx="1131">
                  <c:v>15.43078</c:v>
                </c:pt>
                <c:pt idx="1132">
                  <c:v>22.589600000000001</c:v>
                </c:pt>
                <c:pt idx="1133">
                  <c:v>13.90654</c:v>
                </c:pt>
                <c:pt idx="1134">
                  <c:v>12.29285</c:v>
                </c:pt>
                <c:pt idx="1135">
                  <c:v>3.6110099999999998</c:v>
                </c:pt>
                <c:pt idx="1136">
                  <c:v>-2.9830190000000001</c:v>
                </c:pt>
                <c:pt idx="1137">
                  <c:v>6.2970839999999999</c:v>
                </c:pt>
                <c:pt idx="1138">
                  <c:v>6.3115670000000001</c:v>
                </c:pt>
                <c:pt idx="1139">
                  <c:v>4.9033870000000004</c:v>
                </c:pt>
                <c:pt idx="1140">
                  <c:v>7.6618690000000003</c:v>
                </c:pt>
                <c:pt idx="1141">
                  <c:v>10.001609999999999</c:v>
                </c:pt>
                <c:pt idx="1142">
                  <c:v>22.707750000000001</c:v>
                </c:pt>
                <c:pt idx="1143">
                  <c:v>27.44314</c:v>
                </c:pt>
                <c:pt idx="1144">
                  <c:v>26.41216</c:v>
                </c:pt>
                <c:pt idx="1145">
                  <c:v>29.999880000000001</c:v>
                </c:pt>
                <c:pt idx="1146">
                  <c:v>23.16047</c:v>
                </c:pt>
                <c:pt idx="1147">
                  <c:v>36.355609999999999</c:v>
                </c:pt>
                <c:pt idx="1148">
                  <c:v>35.20861</c:v>
                </c:pt>
                <c:pt idx="1149">
                  <c:v>31.82395</c:v>
                </c:pt>
                <c:pt idx="1150">
                  <c:v>17.408650000000002</c:v>
                </c:pt>
                <c:pt idx="1151">
                  <c:v>14.023580000000001</c:v>
                </c:pt>
                <c:pt idx="1152">
                  <c:v>14.256500000000001</c:v>
                </c:pt>
                <c:pt idx="1153">
                  <c:v>29.335809999999999</c:v>
                </c:pt>
                <c:pt idx="1154">
                  <c:v>20.39677</c:v>
                </c:pt>
                <c:pt idx="1155">
                  <c:v>14.65921</c:v>
                </c:pt>
                <c:pt idx="1156">
                  <c:v>20.863130000000002</c:v>
                </c:pt>
                <c:pt idx="1157">
                  <c:v>28.611429999999999</c:v>
                </c:pt>
                <c:pt idx="1158">
                  <c:v>34.714790000000001</c:v>
                </c:pt>
                <c:pt idx="1159">
                  <c:v>23.447189999999999</c:v>
                </c:pt>
                <c:pt idx="1160">
                  <c:v>12.113770000000001</c:v>
                </c:pt>
                <c:pt idx="1161">
                  <c:v>9.0338960000000004</c:v>
                </c:pt>
                <c:pt idx="1162">
                  <c:v>15.10467</c:v>
                </c:pt>
                <c:pt idx="1163">
                  <c:v>3.396563</c:v>
                </c:pt>
                <c:pt idx="1164">
                  <c:v>15.99404</c:v>
                </c:pt>
                <c:pt idx="1165">
                  <c:v>12.64987</c:v>
                </c:pt>
                <c:pt idx="1166">
                  <c:v>13.18618</c:v>
                </c:pt>
                <c:pt idx="1167">
                  <c:v>16.80339</c:v>
                </c:pt>
                <c:pt idx="1168">
                  <c:v>19.156300000000002</c:v>
                </c:pt>
                <c:pt idx="1169">
                  <c:v>23.605609999999999</c:v>
                </c:pt>
                <c:pt idx="1170">
                  <c:v>38.352609999999999</c:v>
                </c:pt>
                <c:pt idx="1171">
                  <c:v>35.081110000000002</c:v>
                </c:pt>
                <c:pt idx="1172">
                  <c:v>28.575880000000002</c:v>
                </c:pt>
                <c:pt idx="1173">
                  <c:v>33.773159999999997</c:v>
                </c:pt>
                <c:pt idx="1174">
                  <c:v>30.925719999999998</c:v>
                </c:pt>
                <c:pt idx="1175">
                  <c:v>23.578520000000001</c:v>
                </c:pt>
                <c:pt idx="1176">
                  <c:v>7.0489810000000004</c:v>
                </c:pt>
                <c:pt idx="1177">
                  <c:v>-6.739814</c:v>
                </c:pt>
                <c:pt idx="1178">
                  <c:v>-9.0075040000000008</c:v>
                </c:pt>
                <c:pt idx="1179">
                  <c:v>3.79399</c:v>
                </c:pt>
                <c:pt idx="1180">
                  <c:v>11.39016</c:v>
                </c:pt>
                <c:pt idx="1181">
                  <c:v>26.578779999999998</c:v>
                </c:pt>
                <c:pt idx="1182">
                  <c:v>26.215350000000001</c:v>
                </c:pt>
                <c:pt idx="1183">
                  <c:v>27.782699999999998</c:v>
                </c:pt>
                <c:pt idx="1184">
                  <c:v>33.67841</c:v>
                </c:pt>
                <c:pt idx="1185">
                  <c:v>38.837499999999999</c:v>
                </c:pt>
                <c:pt idx="1186">
                  <c:v>37.87603</c:v>
                </c:pt>
                <c:pt idx="1187">
                  <c:v>40.568399999999997</c:v>
                </c:pt>
                <c:pt idx="1188">
                  <c:v>29.330919999999999</c:v>
                </c:pt>
                <c:pt idx="1189">
                  <c:v>27.010390000000001</c:v>
                </c:pt>
                <c:pt idx="1190">
                  <c:v>25.34226</c:v>
                </c:pt>
                <c:pt idx="1191">
                  <c:v>23.150410000000001</c:v>
                </c:pt>
                <c:pt idx="1192">
                  <c:v>16.030519999999999</c:v>
                </c:pt>
                <c:pt idx="1193">
                  <c:v>13.3413</c:v>
                </c:pt>
                <c:pt idx="1194">
                  <c:v>9.312856</c:v>
                </c:pt>
                <c:pt idx="1195">
                  <c:v>18.644380000000002</c:v>
                </c:pt>
                <c:pt idx="1196">
                  <c:v>21.03791</c:v>
                </c:pt>
                <c:pt idx="1197">
                  <c:v>22.4739</c:v>
                </c:pt>
                <c:pt idx="1198">
                  <c:v>24.434550000000002</c:v>
                </c:pt>
                <c:pt idx="1199">
                  <c:v>32.81897</c:v>
                </c:pt>
                <c:pt idx="1200">
                  <c:v>28.344139999999999</c:v>
                </c:pt>
                <c:pt idx="1201">
                  <c:v>30.451270000000001</c:v>
                </c:pt>
                <c:pt idx="1202">
                  <c:v>11.37534</c:v>
                </c:pt>
                <c:pt idx="1203">
                  <c:v>27.498760000000001</c:v>
                </c:pt>
                <c:pt idx="1204">
                  <c:v>42.051459999999999</c:v>
                </c:pt>
                <c:pt idx="1205">
                  <c:v>34.644199999999998</c:v>
                </c:pt>
                <c:pt idx="1206">
                  <c:v>29.86328</c:v>
                </c:pt>
                <c:pt idx="1207">
                  <c:v>17.379490000000001</c:v>
                </c:pt>
                <c:pt idx="1208">
                  <c:v>14.35674</c:v>
                </c:pt>
                <c:pt idx="1209">
                  <c:v>27.415230000000001</c:v>
                </c:pt>
                <c:pt idx="1210">
                  <c:v>20.600760000000001</c:v>
                </c:pt>
                <c:pt idx="1211">
                  <c:v>12.2615</c:v>
                </c:pt>
                <c:pt idx="1212">
                  <c:v>22.837810000000001</c:v>
                </c:pt>
                <c:pt idx="1213">
                  <c:v>22.532340000000001</c:v>
                </c:pt>
                <c:pt idx="1214">
                  <c:v>29.27994</c:v>
                </c:pt>
                <c:pt idx="1215">
                  <c:v>29.774450000000002</c:v>
                </c:pt>
                <c:pt idx="1216">
                  <c:v>27.28707</c:v>
                </c:pt>
                <c:pt idx="1217">
                  <c:v>23.770879999999998</c:v>
                </c:pt>
                <c:pt idx="1218">
                  <c:v>26.879380000000001</c:v>
                </c:pt>
                <c:pt idx="1219">
                  <c:v>19.817340000000002</c:v>
                </c:pt>
                <c:pt idx="1220">
                  <c:v>16.66452</c:v>
                </c:pt>
                <c:pt idx="1221">
                  <c:v>17.855170000000001</c:v>
                </c:pt>
                <c:pt idx="1222">
                  <c:v>13.860390000000001</c:v>
                </c:pt>
                <c:pt idx="1223">
                  <c:v>9.474596</c:v>
                </c:pt>
                <c:pt idx="1224">
                  <c:v>17.5396</c:v>
                </c:pt>
                <c:pt idx="1225">
                  <c:v>20.052330000000001</c:v>
                </c:pt>
                <c:pt idx="1226">
                  <c:v>19.645879999999998</c:v>
                </c:pt>
                <c:pt idx="1227">
                  <c:v>10.87575</c:v>
                </c:pt>
                <c:pt idx="1228">
                  <c:v>25.84083</c:v>
                </c:pt>
                <c:pt idx="1229">
                  <c:v>29.138729999999999</c:v>
                </c:pt>
                <c:pt idx="1230">
                  <c:v>22.518350000000002</c:v>
                </c:pt>
                <c:pt idx="1231">
                  <c:v>18.86947</c:v>
                </c:pt>
                <c:pt idx="1232">
                  <c:v>13.90169</c:v>
                </c:pt>
                <c:pt idx="1233">
                  <c:v>17.693249999999999</c:v>
                </c:pt>
                <c:pt idx="1234">
                  <c:v>31.26182</c:v>
                </c:pt>
                <c:pt idx="1235">
                  <c:v>18.31514</c:v>
                </c:pt>
                <c:pt idx="1236">
                  <c:v>14.65405</c:v>
                </c:pt>
                <c:pt idx="1237">
                  <c:v>23.42437</c:v>
                </c:pt>
                <c:pt idx="1238">
                  <c:v>15.828430000000001</c:v>
                </c:pt>
                <c:pt idx="1239">
                  <c:v>20.303889999999999</c:v>
                </c:pt>
                <c:pt idx="1240">
                  <c:v>28.879629999999999</c:v>
                </c:pt>
                <c:pt idx="1241">
                  <c:v>23.035879999999999</c:v>
                </c:pt>
                <c:pt idx="1242">
                  <c:v>32.929580000000001</c:v>
                </c:pt>
                <c:pt idx="1243">
                  <c:v>40.703969999999998</c:v>
                </c:pt>
                <c:pt idx="1244">
                  <c:v>36.651580000000003</c:v>
                </c:pt>
                <c:pt idx="1245">
                  <c:v>35.7806</c:v>
                </c:pt>
                <c:pt idx="1246">
                  <c:v>36.578620000000001</c:v>
                </c:pt>
                <c:pt idx="1247">
                  <c:v>27.175049999999999</c:v>
                </c:pt>
                <c:pt idx="1248">
                  <c:v>21.293579999999999</c:v>
                </c:pt>
                <c:pt idx="1249">
                  <c:v>12.648770000000001</c:v>
                </c:pt>
                <c:pt idx="1250">
                  <c:v>0.475082</c:v>
                </c:pt>
                <c:pt idx="1251">
                  <c:v>13.56968</c:v>
                </c:pt>
                <c:pt idx="1252">
                  <c:v>24.508420000000001</c:v>
                </c:pt>
                <c:pt idx="1253">
                  <c:v>13.514670000000001</c:v>
                </c:pt>
                <c:pt idx="1254">
                  <c:v>14.24009</c:v>
                </c:pt>
                <c:pt idx="1255">
                  <c:v>20.876819999999999</c:v>
                </c:pt>
                <c:pt idx="1256">
                  <c:v>23.128730000000001</c:v>
                </c:pt>
                <c:pt idx="1257">
                  <c:v>38.267110000000002</c:v>
                </c:pt>
                <c:pt idx="1258">
                  <c:v>28.353190000000001</c:v>
                </c:pt>
                <c:pt idx="1259">
                  <c:v>27.01501</c:v>
                </c:pt>
                <c:pt idx="1260">
                  <c:v>39.419119999999999</c:v>
                </c:pt>
                <c:pt idx="1261">
                  <c:v>48.76811</c:v>
                </c:pt>
                <c:pt idx="1262">
                  <c:v>46.197290000000002</c:v>
                </c:pt>
                <c:pt idx="1263">
                  <c:v>36.119630000000001</c:v>
                </c:pt>
                <c:pt idx="1264">
                  <c:v>28.140720000000002</c:v>
                </c:pt>
                <c:pt idx="1265">
                  <c:v>33.008859999999999</c:v>
                </c:pt>
                <c:pt idx="1266">
                  <c:v>32.238720000000001</c:v>
                </c:pt>
                <c:pt idx="1267">
                  <c:v>21.532630000000001</c:v>
                </c:pt>
                <c:pt idx="1268">
                  <c:v>13.592269999999999</c:v>
                </c:pt>
                <c:pt idx="1269">
                  <c:v>16.686129999999999</c:v>
                </c:pt>
                <c:pt idx="1270">
                  <c:v>30.293749999999999</c:v>
                </c:pt>
                <c:pt idx="1271">
                  <c:v>39.565510000000003</c:v>
                </c:pt>
                <c:pt idx="1272">
                  <c:v>43.518120000000003</c:v>
                </c:pt>
                <c:pt idx="1273">
                  <c:v>46.978140000000003</c:v>
                </c:pt>
                <c:pt idx="1274">
                  <c:v>45.484360000000002</c:v>
                </c:pt>
                <c:pt idx="1275">
                  <c:v>37.104959999999998</c:v>
                </c:pt>
                <c:pt idx="1276">
                  <c:v>31.049160000000001</c:v>
                </c:pt>
                <c:pt idx="1277">
                  <c:v>32.472070000000002</c:v>
                </c:pt>
                <c:pt idx="1278">
                  <c:v>21.47157</c:v>
                </c:pt>
                <c:pt idx="1279">
                  <c:v>9.94937</c:v>
                </c:pt>
                <c:pt idx="1280">
                  <c:v>-3.3290609999999998</c:v>
                </c:pt>
                <c:pt idx="1281">
                  <c:v>-0.62939860000000003</c:v>
                </c:pt>
                <c:pt idx="1282">
                  <c:v>1.6065149999999999</c:v>
                </c:pt>
                <c:pt idx="1283">
                  <c:v>3.508559</c:v>
                </c:pt>
                <c:pt idx="1284">
                  <c:v>6.4333</c:v>
                </c:pt>
                <c:pt idx="1285">
                  <c:v>6.331779</c:v>
                </c:pt>
                <c:pt idx="1286">
                  <c:v>5.6782310000000003</c:v>
                </c:pt>
                <c:pt idx="1287">
                  <c:v>-2.0994079999999999</c:v>
                </c:pt>
                <c:pt idx="1288">
                  <c:v>-6.251322</c:v>
                </c:pt>
                <c:pt idx="1289">
                  <c:v>5.1533410000000002</c:v>
                </c:pt>
                <c:pt idx="1290">
                  <c:v>16.34263</c:v>
                </c:pt>
                <c:pt idx="1291">
                  <c:v>4.3543539999999998</c:v>
                </c:pt>
                <c:pt idx="1292">
                  <c:v>11.050470000000001</c:v>
                </c:pt>
                <c:pt idx="1293">
                  <c:v>12.44448</c:v>
                </c:pt>
                <c:pt idx="1294">
                  <c:v>27.396350000000002</c:v>
                </c:pt>
                <c:pt idx="1295">
                  <c:v>39.841389999999997</c:v>
                </c:pt>
                <c:pt idx="1296">
                  <c:v>32.373089999999998</c:v>
                </c:pt>
                <c:pt idx="1297">
                  <c:v>23.652660000000001</c:v>
                </c:pt>
                <c:pt idx="1298">
                  <c:v>24.29157</c:v>
                </c:pt>
                <c:pt idx="1299">
                  <c:v>13.499650000000001</c:v>
                </c:pt>
                <c:pt idx="1300">
                  <c:v>9.1873690000000003</c:v>
                </c:pt>
                <c:pt idx="1301">
                  <c:v>5.251512</c:v>
                </c:pt>
                <c:pt idx="1302">
                  <c:v>17.947759999999999</c:v>
                </c:pt>
                <c:pt idx="1303">
                  <c:v>25.927620000000001</c:v>
                </c:pt>
                <c:pt idx="1304">
                  <c:v>21.687080000000002</c:v>
                </c:pt>
                <c:pt idx="1305">
                  <c:v>24.795000000000002</c:v>
                </c:pt>
                <c:pt idx="1306">
                  <c:v>20.718589999999999</c:v>
                </c:pt>
                <c:pt idx="1307">
                  <c:v>37.093470000000003</c:v>
                </c:pt>
                <c:pt idx="1308">
                  <c:v>41.349249999999998</c:v>
                </c:pt>
                <c:pt idx="1309">
                  <c:v>24.294779999999999</c:v>
                </c:pt>
                <c:pt idx="1310">
                  <c:v>18.85727</c:v>
                </c:pt>
                <c:pt idx="1311">
                  <c:v>15.51815</c:v>
                </c:pt>
                <c:pt idx="1312">
                  <c:v>24.471170000000001</c:v>
                </c:pt>
                <c:pt idx="1313">
                  <c:v>28.591259999999998</c:v>
                </c:pt>
                <c:pt idx="1314">
                  <c:v>19.666270000000001</c:v>
                </c:pt>
                <c:pt idx="1315">
                  <c:v>24.301169999999999</c:v>
                </c:pt>
                <c:pt idx="1316">
                  <c:v>23.27</c:v>
                </c:pt>
                <c:pt idx="1317">
                  <c:v>26.553550000000001</c:v>
                </c:pt>
                <c:pt idx="1318">
                  <c:v>32.143300000000004</c:v>
                </c:pt>
                <c:pt idx="1319">
                  <c:v>23.59628</c:v>
                </c:pt>
                <c:pt idx="1320">
                  <c:v>35.407829999999997</c:v>
                </c:pt>
                <c:pt idx="1321">
                  <c:v>32.546419999999998</c:v>
                </c:pt>
                <c:pt idx="1322">
                  <c:v>33.985480000000003</c:v>
                </c:pt>
                <c:pt idx="1323">
                  <c:v>42.237340000000003</c:v>
                </c:pt>
                <c:pt idx="1324">
                  <c:v>28.758849999999999</c:v>
                </c:pt>
                <c:pt idx="1325">
                  <c:v>23.227460000000001</c:v>
                </c:pt>
                <c:pt idx="1326">
                  <c:v>19.52477</c:v>
                </c:pt>
                <c:pt idx="1327">
                  <c:v>9.3542450000000006</c:v>
                </c:pt>
                <c:pt idx="1328">
                  <c:v>8.903867</c:v>
                </c:pt>
                <c:pt idx="1329">
                  <c:v>9.0789380000000008</c:v>
                </c:pt>
                <c:pt idx="1330">
                  <c:v>-3.41262</c:v>
                </c:pt>
                <c:pt idx="1331">
                  <c:v>-7.2580640000000001</c:v>
                </c:pt>
                <c:pt idx="1332">
                  <c:v>-5.5880549999999998</c:v>
                </c:pt>
                <c:pt idx="1333">
                  <c:v>-11.88738</c:v>
                </c:pt>
                <c:pt idx="1334">
                  <c:v>-3.5929000000000002</c:v>
                </c:pt>
                <c:pt idx="1335">
                  <c:v>-7.4989210000000002</c:v>
                </c:pt>
                <c:pt idx="1336">
                  <c:v>-16.01416</c:v>
                </c:pt>
                <c:pt idx="1337">
                  <c:v>-5.0634449999999998</c:v>
                </c:pt>
                <c:pt idx="1338">
                  <c:v>13.56893</c:v>
                </c:pt>
                <c:pt idx="1339">
                  <c:v>13.13331</c:v>
                </c:pt>
                <c:pt idx="1340">
                  <c:v>25.228549999999998</c:v>
                </c:pt>
                <c:pt idx="1341">
                  <c:v>20.39038</c:v>
                </c:pt>
                <c:pt idx="1342">
                  <c:v>26.576879999999999</c:v>
                </c:pt>
                <c:pt idx="1343">
                  <c:v>29.62781</c:v>
                </c:pt>
                <c:pt idx="1344">
                  <c:v>25.982199999999999</c:v>
                </c:pt>
                <c:pt idx="1345">
                  <c:v>6.6960249999999997</c:v>
                </c:pt>
                <c:pt idx="1346">
                  <c:v>13.505549999999999</c:v>
                </c:pt>
                <c:pt idx="1347">
                  <c:v>11.38453</c:v>
                </c:pt>
                <c:pt idx="1348">
                  <c:v>13.94164</c:v>
                </c:pt>
                <c:pt idx="1349">
                  <c:v>9.2360740000000003</c:v>
                </c:pt>
                <c:pt idx="1350">
                  <c:v>4.7473470000000004</c:v>
                </c:pt>
                <c:pt idx="1351">
                  <c:v>9.3094239999999999</c:v>
                </c:pt>
                <c:pt idx="1352">
                  <c:v>22.173359999999999</c:v>
                </c:pt>
                <c:pt idx="1353">
                  <c:v>23.437059999999999</c:v>
                </c:pt>
                <c:pt idx="1354">
                  <c:v>26.12491</c:v>
                </c:pt>
                <c:pt idx="1355">
                  <c:v>28.494689999999999</c:v>
                </c:pt>
                <c:pt idx="1356">
                  <c:v>38.662959999999998</c:v>
                </c:pt>
                <c:pt idx="1357">
                  <c:v>48.324750000000002</c:v>
                </c:pt>
                <c:pt idx="1358">
                  <c:v>49.297580000000004</c:v>
                </c:pt>
                <c:pt idx="1359">
                  <c:v>50.779069999999997</c:v>
                </c:pt>
                <c:pt idx="1360">
                  <c:v>54.48471</c:v>
                </c:pt>
                <c:pt idx="1361">
                  <c:v>57.521189999999997</c:v>
                </c:pt>
                <c:pt idx="1362">
                  <c:v>48.673430000000003</c:v>
                </c:pt>
                <c:pt idx="1363">
                  <c:v>53.107340000000001</c:v>
                </c:pt>
                <c:pt idx="1364">
                  <c:v>41.64508</c:v>
                </c:pt>
                <c:pt idx="1365">
                  <c:v>35.527290000000001</c:v>
                </c:pt>
                <c:pt idx="1366">
                  <c:v>33.14461</c:v>
                </c:pt>
                <c:pt idx="1367">
                  <c:v>24.63185</c:v>
                </c:pt>
                <c:pt idx="1368">
                  <c:v>22.596150000000002</c:v>
                </c:pt>
                <c:pt idx="1369">
                  <c:v>14.397790000000001</c:v>
                </c:pt>
                <c:pt idx="1370">
                  <c:v>2.4386269999999999</c:v>
                </c:pt>
                <c:pt idx="1371">
                  <c:v>4.5004790000000003</c:v>
                </c:pt>
                <c:pt idx="1372">
                  <c:v>6.3177690000000002</c:v>
                </c:pt>
                <c:pt idx="1373">
                  <c:v>-3.5841159999999999</c:v>
                </c:pt>
                <c:pt idx="1374">
                  <c:v>-8.5340579999999999</c:v>
                </c:pt>
                <c:pt idx="1375">
                  <c:v>-20.004999999999999</c:v>
                </c:pt>
                <c:pt idx="1376">
                  <c:v>-1.884584</c:v>
                </c:pt>
                <c:pt idx="1377">
                  <c:v>1.4713430000000001</c:v>
                </c:pt>
                <c:pt idx="1378">
                  <c:v>7.3106039999999997</c:v>
                </c:pt>
                <c:pt idx="1379">
                  <c:v>6.8023379999999998</c:v>
                </c:pt>
                <c:pt idx="1380">
                  <c:v>23.47503</c:v>
                </c:pt>
                <c:pt idx="1381">
                  <c:v>26.95862</c:v>
                </c:pt>
                <c:pt idx="1382">
                  <c:v>37.38496</c:v>
                </c:pt>
                <c:pt idx="1383">
                  <c:v>32.532260000000001</c:v>
                </c:pt>
                <c:pt idx="1384">
                  <c:v>40.817070000000001</c:v>
                </c:pt>
                <c:pt idx="1385">
                  <c:v>44.320529999999998</c:v>
                </c:pt>
                <c:pt idx="1386">
                  <c:v>48.010910000000003</c:v>
                </c:pt>
                <c:pt idx="1387">
                  <c:v>54.305869999999999</c:v>
                </c:pt>
                <c:pt idx="1388">
                  <c:v>54.378480000000003</c:v>
                </c:pt>
                <c:pt idx="1389">
                  <c:v>57.721319999999999</c:v>
                </c:pt>
                <c:pt idx="1390">
                  <c:v>49.995469999999997</c:v>
                </c:pt>
                <c:pt idx="1391">
                  <c:v>45.530819999999999</c:v>
                </c:pt>
                <c:pt idx="1392">
                  <c:v>42.479080000000003</c:v>
                </c:pt>
                <c:pt idx="1393">
                  <c:v>35.43291</c:v>
                </c:pt>
                <c:pt idx="1394">
                  <c:v>24.53079</c:v>
                </c:pt>
                <c:pt idx="1395">
                  <c:v>31.48706</c:v>
                </c:pt>
                <c:pt idx="1396">
                  <c:v>28.56616</c:v>
                </c:pt>
                <c:pt idx="1397">
                  <c:v>35.260309999999997</c:v>
                </c:pt>
                <c:pt idx="1398">
                  <c:v>34.971200000000003</c:v>
                </c:pt>
                <c:pt idx="1399">
                  <c:v>30.655650000000001</c:v>
                </c:pt>
                <c:pt idx="1400">
                  <c:v>33.924509999999998</c:v>
                </c:pt>
                <c:pt idx="1401">
                  <c:v>37.529380000000003</c:v>
                </c:pt>
                <c:pt idx="1402">
                  <c:v>44.375279999999997</c:v>
                </c:pt>
                <c:pt idx="1403">
                  <c:v>40.262830000000001</c:v>
                </c:pt>
                <c:pt idx="1404">
                  <c:v>40.421939999999999</c:v>
                </c:pt>
                <c:pt idx="1405">
                  <c:v>32.924970000000002</c:v>
                </c:pt>
                <c:pt idx="1406">
                  <c:v>31.748270000000002</c:v>
                </c:pt>
                <c:pt idx="1407">
                  <c:v>35.745950000000001</c:v>
                </c:pt>
                <c:pt idx="1408">
                  <c:v>21.12032</c:v>
                </c:pt>
                <c:pt idx="1409">
                  <c:v>7.3034039999999996</c:v>
                </c:pt>
                <c:pt idx="1410">
                  <c:v>11.18219</c:v>
                </c:pt>
                <c:pt idx="1411">
                  <c:v>12.1419</c:v>
                </c:pt>
                <c:pt idx="1412">
                  <c:v>23.403670000000002</c:v>
                </c:pt>
                <c:pt idx="1413">
                  <c:v>20.340029999999999</c:v>
                </c:pt>
                <c:pt idx="1414">
                  <c:v>9.9364290000000004</c:v>
                </c:pt>
                <c:pt idx="1415">
                  <c:v>15.365729999999999</c:v>
                </c:pt>
                <c:pt idx="1416">
                  <c:v>26.698</c:v>
                </c:pt>
                <c:pt idx="1417">
                  <c:v>31.044129999999999</c:v>
                </c:pt>
                <c:pt idx="1418">
                  <c:v>40.07244</c:v>
                </c:pt>
                <c:pt idx="1419">
                  <c:v>31.613779999999998</c:v>
                </c:pt>
                <c:pt idx="1420">
                  <c:v>42.568980000000003</c:v>
                </c:pt>
                <c:pt idx="1421">
                  <c:v>42.685299999999998</c:v>
                </c:pt>
                <c:pt idx="1422">
                  <c:v>40.797640000000001</c:v>
                </c:pt>
                <c:pt idx="1423">
                  <c:v>34.678449999999998</c:v>
                </c:pt>
                <c:pt idx="1424">
                  <c:v>27.121549999999999</c:v>
                </c:pt>
                <c:pt idx="1425">
                  <c:v>18.470289999999999</c:v>
                </c:pt>
                <c:pt idx="1426">
                  <c:v>9.9907970000000006</c:v>
                </c:pt>
                <c:pt idx="1427">
                  <c:v>6.9219309999999998</c:v>
                </c:pt>
                <c:pt idx="1428">
                  <c:v>15.17277</c:v>
                </c:pt>
                <c:pt idx="1429">
                  <c:v>16.566690000000001</c:v>
                </c:pt>
                <c:pt idx="1430">
                  <c:v>11.905620000000001</c:v>
                </c:pt>
                <c:pt idx="1431">
                  <c:v>12.58878</c:v>
                </c:pt>
                <c:pt idx="1432">
                  <c:v>23.071719999999999</c:v>
                </c:pt>
                <c:pt idx="1433">
                  <c:v>29.43083</c:v>
                </c:pt>
                <c:pt idx="1434">
                  <c:v>31.80078</c:v>
                </c:pt>
                <c:pt idx="1435">
                  <c:v>18.789870000000001</c:v>
                </c:pt>
                <c:pt idx="1436">
                  <c:v>28.565529999999999</c:v>
                </c:pt>
                <c:pt idx="1437">
                  <c:v>30.874079999999999</c:v>
                </c:pt>
                <c:pt idx="1438">
                  <c:v>25.340730000000001</c:v>
                </c:pt>
                <c:pt idx="1439">
                  <c:v>16.106729999999999</c:v>
                </c:pt>
                <c:pt idx="1440">
                  <c:v>14.62527</c:v>
                </c:pt>
                <c:pt idx="1441">
                  <c:v>15.001429999999999</c:v>
                </c:pt>
                <c:pt idx="1442">
                  <c:v>34.23292</c:v>
                </c:pt>
                <c:pt idx="1443">
                  <c:v>33.364620000000002</c:v>
                </c:pt>
                <c:pt idx="1444">
                  <c:v>47.213200000000001</c:v>
                </c:pt>
                <c:pt idx="1445">
                  <c:v>54.736190000000001</c:v>
                </c:pt>
                <c:pt idx="1446">
                  <c:v>57.411119999999997</c:v>
                </c:pt>
                <c:pt idx="1447">
                  <c:v>60.824530000000003</c:v>
                </c:pt>
                <c:pt idx="1448">
                  <c:v>61.393070000000002</c:v>
                </c:pt>
                <c:pt idx="1449">
                  <c:v>54.34348</c:v>
                </c:pt>
                <c:pt idx="1450">
                  <c:v>48.384540000000001</c:v>
                </c:pt>
                <c:pt idx="1451">
                  <c:v>42.716500000000003</c:v>
                </c:pt>
                <c:pt idx="1452">
                  <c:v>42.296759999999999</c:v>
                </c:pt>
                <c:pt idx="1453">
                  <c:v>37.763640000000002</c:v>
                </c:pt>
                <c:pt idx="1454">
                  <c:v>35.352310000000003</c:v>
                </c:pt>
                <c:pt idx="1455">
                  <c:v>29.36439</c:v>
                </c:pt>
                <c:pt idx="1456">
                  <c:v>30.383040000000001</c:v>
                </c:pt>
                <c:pt idx="1457">
                  <c:v>44.717219999999998</c:v>
                </c:pt>
                <c:pt idx="1458">
                  <c:v>35.679949999999998</c:v>
                </c:pt>
                <c:pt idx="1459">
                  <c:v>32.222009999999997</c:v>
                </c:pt>
                <c:pt idx="1460">
                  <c:v>31.073889999999999</c:v>
                </c:pt>
                <c:pt idx="1461">
                  <c:v>34.719769999999997</c:v>
                </c:pt>
                <c:pt idx="1462">
                  <c:v>39.733960000000003</c:v>
                </c:pt>
                <c:pt idx="1463">
                  <c:v>32.992449999999998</c:v>
                </c:pt>
                <c:pt idx="1464">
                  <c:v>16.56653</c:v>
                </c:pt>
                <c:pt idx="1465">
                  <c:v>23.103269999999998</c:v>
                </c:pt>
                <c:pt idx="1466">
                  <c:v>27.461359999999999</c:v>
                </c:pt>
                <c:pt idx="1467">
                  <c:v>27.01089</c:v>
                </c:pt>
                <c:pt idx="1468">
                  <c:v>37.914149999999999</c:v>
                </c:pt>
                <c:pt idx="1469">
                  <c:v>29.240200000000002</c:v>
                </c:pt>
                <c:pt idx="1470">
                  <c:v>29.937149999999999</c:v>
                </c:pt>
                <c:pt idx="1471">
                  <c:v>27.555689999999998</c:v>
                </c:pt>
                <c:pt idx="1472">
                  <c:v>30.505330000000001</c:v>
                </c:pt>
                <c:pt idx="1473">
                  <c:v>24.462289999999999</c:v>
                </c:pt>
                <c:pt idx="1474">
                  <c:v>24.912559999999999</c:v>
                </c:pt>
                <c:pt idx="1475">
                  <c:v>16.65493</c:v>
                </c:pt>
                <c:pt idx="1476">
                  <c:v>24.020019999999999</c:v>
                </c:pt>
                <c:pt idx="1477">
                  <c:v>23.68618</c:v>
                </c:pt>
                <c:pt idx="1478">
                  <c:v>37.606400000000001</c:v>
                </c:pt>
                <c:pt idx="1479">
                  <c:v>28.279710000000001</c:v>
                </c:pt>
                <c:pt idx="1480">
                  <c:v>34.191780000000001</c:v>
                </c:pt>
                <c:pt idx="1481">
                  <c:v>33.23348</c:v>
                </c:pt>
                <c:pt idx="1482">
                  <c:v>32.68027</c:v>
                </c:pt>
                <c:pt idx="1483">
                  <c:v>28.234470000000002</c:v>
                </c:pt>
                <c:pt idx="1484">
                  <c:v>36.749760000000002</c:v>
                </c:pt>
                <c:pt idx="1485">
                  <c:v>20.666810000000002</c:v>
                </c:pt>
                <c:pt idx="1486">
                  <c:v>25.99803</c:v>
                </c:pt>
                <c:pt idx="1487">
                  <c:v>17.89329</c:v>
                </c:pt>
                <c:pt idx="1488">
                  <c:v>18.633790000000001</c:v>
                </c:pt>
                <c:pt idx="1489">
                  <c:v>19.098210000000002</c:v>
                </c:pt>
                <c:pt idx="1490">
                  <c:v>15.714449999999999</c:v>
                </c:pt>
                <c:pt idx="1491">
                  <c:v>10.859209999999999</c:v>
                </c:pt>
                <c:pt idx="1492">
                  <c:v>21.011410000000001</c:v>
                </c:pt>
                <c:pt idx="1493">
                  <c:v>22.056529999999999</c:v>
                </c:pt>
                <c:pt idx="1494">
                  <c:v>28.345600000000001</c:v>
                </c:pt>
                <c:pt idx="1495">
                  <c:v>21.79616</c:v>
                </c:pt>
                <c:pt idx="1496">
                  <c:v>10.119669999999999</c:v>
                </c:pt>
                <c:pt idx="1497">
                  <c:v>9.9306269999999994</c:v>
                </c:pt>
                <c:pt idx="1498">
                  <c:v>13.505470000000001</c:v>
                </c:pt>
                <c:pt idx="1499">
                  <c:v>19.43723</c:v>
                </c:pt>
                <c:pt idx="1500">
                  <c:v>17.185860000000002</c:v>
                </c:pt>
                <c:pt idx="1501">
                  <c:v>9.9103410000000007</c:v>
                </c:pt>
                <c:pt idx="1502">
                  <c:v>16.0242</c:v>
                </c:pt>
                <c:pt idx="1503">
                  <c:v>25.63852</c:v>
                </c:pt>
                <c:pt idx="1504">
                  <c:v>26.945519999999998</c:v>
                </c:pt>
                <c:pt idx="1505">
                  <c:v>15.8629</c:v>
                </c:pt>
                <c:pt idx="1506">
                  <c:v>11.15156</c:v>
                </c:pt>
                <c:pt idx="1507">
                  <c:v>14.18834</c:v>
                </c:pt>
                <c:pt idx="1508">
                  <c:v>19.400580000000001</c:v>
                </c:pt>
                <c:pt idx="1509">
                  <c:v>18.282039999999999</c:v>
                </c:pt>
                <c:pt idx="1510">
                  <c:v>16.91628</c:v>
                </c:pt>
                <c:pt idx="1511">
                  <c:v>24.83371</c:v>
                </c:pt>
                <c:pt idx="1512">
                  <c:v>25.327100000000002</c:v>
                </c:pt>
                <c:pt idx="1513">
                  <c:v>21.026070000000001</c:v>
                </c:pt>
                <c:pt idx="1514">
                  <c:v>19.790959999999998</c:v>
                </c:pt>
                <c:pt idx="1515">
                  <c:v>28.727270000000001</c:v>
                </c:pt>
                <c:pt idx="1516">
                  <c:v>29.700289999999999</c:v>
                </c:pt>
                <c:pt idx="1517">
                  <c:v>36.049140000000001</c:v>
                </c:pt>
                <c:pt idx="1518">
                  <c:v>24.385490000000001</c:v>
                </c:pt>
                <c:pt idx="1519">
                  <c:v>39.697499999999998</c:v>
                </c:pt>
                <c:pt idx="1520">
                  <c:v>40.816279999999999</c:v>
                </c:pt>
                <c:pt idx="1521">
                  <c:v>42.996519999999997</c:v>
                </c:pt>
                <c:pt idx="1522">
                  <c:v>35.23771</c:v>
                </c:pt>
                <c:pt idx="1523">
                  <c:v>47.288440000000001</c:v>
                </c:pt>
                <c:pt idx="1524">
                  <c:v>39.38485</c:v>
                </c:pt>
                <c:pt idx="1525">
                  <c:v>50.670949999999998</c:v>
                </c:pt>
                <c:pt idx="1526">
                  <c:v>41.99597</c:v>
                </c:pt>
                <c:pt idx="1527">
                  <c:v>41.879469999999998</c:v>
                </c:pt>
                <c:pt idx="1528">
                  <c:v>33.859870000000001</c:v>
                </c:pt>
                <c:pt idx="1529">
                  <c:v>36.226860000000002</c:v>
                </c:pt>
                <c:pt idx="1530">
                  <c:v>32.733260000000001</c:v>
                </c:pt>
                <c:pt idx="1531">
                  <c:v>30.45309</c:v>
                </c:pt>
                <c:pt idx="1532">
                  <c:v>30.845490000000002</c:v>
                </c:pt>
                <c:pt idx="1533">
                  <c:v>37.589269999999999</c:v>
                </c:pt>
                <c:pt idx="1534">
                  <c:v>35.003810000000001</c:v>
                </c:pt>
                <c:pt idx="1535">
                  <c:v>46.130710000000001</c:v>
                </c:pt>
                <c:pt idx="1536">
                  <c:v>51.756279999999997</c:v>
                </c:pt>
                <c:pt idx="1537">
                  <c:v>48.414020000000001</c:v>
                </c:pt>
                <c:pt idx="1538">
                  <c:v>56.781640000000003</c:v>
                </c:pt>
                <c:pt idx="1539">
                  <c:v>53.584159999999997</c:v>
                </c:pt>
                <c:pt idx="1540">
                  <c:v>41.524590000000003</c:v>
                </c:pt>
                <c:pt idx="1541">
                  <c:v>40.914619999999999</c:v>
                </c:pt>
                <c:pt idx="1542">
                  <c:v>24.91009</c:v>
                </c:pt>
                <c:pt idx="1543">
                  <c:v>7.7988600000000003</c:v>
                </c:pt>
                <c:pt idx="1544">
                  <c:v>-2.0629680000000001</c:v>
                </c:pt>
                <c:pt idx="1545">
                  <c:v>-6.2484250000000001</c:v>
                </c:pt>
                <c:pt idx="1546">
                  <c:v>-6.1604760000000001</c:v>
                </c:pt>
                <c:pt idx="1547">
                  <c:v>2.0457329999999998</c:v>
                </c:pt>
                <c:pt idx="1548">
                  <c:v>8.1054040000000001</c:v>
                </c:pt>
                <c:pt idx="1549">
                  <c:v>20.435919999999999</c:v>
                </c:pt>
                <c:pt idx="1550">
                  <c:v>37.297060000000002</c:v>
                </c:pt>
                <c:pt idx="1551">
                  <c:v>42.394500000000001</c:v>
                </c:pt>
                <c:pt idx="1552">
                  <c:v>45.461210000000001</c:v>
                </c:pt>
                <c:pt idx="1553">
                  <c:v>40.551319999999997</c:v>
                </c:pt>
                <c:pt idx="1554">
                  <c:v>41.584699999999998</c:v>
                </c:pt>
                <c:pt idx="1555">
                  <c:v>42.629130000000004</c:v>
                </c:pt>
                <c:pt idx="1556">
                  <c:v>37.834130000000002</c:v>
                </c:pt>
                <c:pt idx="1557">
                  <c:v>31.587620000000001</c:v>
                </c:pt>
                <c:pt idx="1558">
                  <c:v>36.440890000000003</c:v>
                </c:pt>
                <c:pt idx="1559">
                  <c:v>33.21546</c:v>
                </c:pt>
                <c:pt idx="1560">
                  <c:v>34.987250000000003</c:v>
                </c:pt>
                <c:pt idx="1561">
                  <c:v>25.631519999999998</c:v>
                </c:pt>
                <c:pt idx="1562">
                  <c:v>18.077089999999998</c:v>
                </c:pt>
                <c:pt idx="1563">
                  <c:v>11.165559999999999</c:v>
                </c:pt>
                <c:pt idx="1564">
                  <c:v>14.14344</c:v>
                </c:pt>
                <c:pt idx="1565">
                  <c:v>8.6945870000000003</c:v>
                </c:pt>
                <c:pt idx="1566">
                  <c:v>11.61558</c:v>
                </c:pt>
                <c:pt idx="1567">
                  <c:v>11.992760000000001</c:v>
                </c:pt>
                <c:pt idx="1568">
                  <c:v>8.5089000000000006</c:v>
                </c:pt>
                <c:pt idx="1569">
                  <c:v>9.8885749999999994</c:v>
                </c:pt>
                <c:pt idx="1570">
                  <c:v>21.000160000000001</c:v>
                </c:pt>
                <c:pt idx="1571">
                  <c:v>11.094290000000001</c:v>
                </c:pt>
                <c:pt idx="1572">
                  <c:v>14.33478</c:v>
                </c:pt>
                <c:pt idx="1573">
                  <c:v>13.665509999999999</c:v>
                </c:pt>
                <c:pt idx="1574">
                  <c:v>12.72186</c:v>
                </c:pt>
                <c:pt idx="1575">
                  <c:v>19.44397</c:v>
                </c:pt>
                <c:pt idx="1576">
                  <c:v>18.776199999999999</c:v>
                </c:pt>
                <c:pt idx="1577">
                  <c:v>23.455300000000001</c:v>
                </c:pt>
                <c:pt idx="1578">
                  <c:v>23.90502</c:v>
                </c:pt>
                <c:pt idx="1579">
                  <c:v>24.67409</c:v>
                </c:pt>
                <c:pt idx="1580">
                  <c:v>17.353370000000002</c:v>
                </c:pt>
                <c:pt idx="1581">
                  <c:v>15.95927</c:v>
                </c:pt>
                <c:pt idx="1582">
                  <c:v>25.201640000000001</c:v>
                </c:pt>
                <c:pt idx="1583">
                  <c:v>23.008620000000001</c:v>
                </c:pt>
                <c:pt idx="1584">
                  <c:v>20.449950000000001</c:v>
                </c:pt>
                <c:pt idx="1585">
                  <c:v>21.248830000000002</c:v>
                </c:pt>
                <c:pt idx="1586">
                  <c:v>22.832450000000001</c:v>
                </c:pt>
                <c:pt idx="1587">
                  <c:v>29.063590000000001</c:v>
                </c:pt>
                <c:pt idx="1588">
                  <c:v>24.577000000000002</c:v>
                </c:pt>
                <c:pt idx="1589">
                  <c:v>16.584299999999999</c:v>
                </c:pt>
                <c:pt idx="1590">
                  <c:v>17.833120000000001</c:v>
                </c:pt>
                <c:pt idx="1591">
                  <c:v>6.4879749999999996</c:v>
                </c:pt>
                <c:pt idx="1592">
                  <c:v>5.0504069999999999</c:v>
                </c:pt>
                <c:pt idx="1593">
                  <c:v>10.431419999999999</c:v>
                </c:pt>
                <c:pt idx="1594">
                  <c:v>0.64469869999999996</c:v>
                </c:pt>
                <c:pt idx="1595">
                  <c:v>6.1042889999999996</c:v>
                </c:pt>
                <c:pt idx="1596">
                  <c:v>-3.5653450000000002</c:v>
                </c:pt>
                <c:pt idx="1597">
                  <c:v>5.0933539999999997</c:v>
                </c:pt>
                <c:pt idx="1598">
                  <c:v>9.1155609999999996</c:v>
                </c:pt>
                <c:pt idx="1599">
                  <c:v>8.7381930000000008</c:v>
                </c:pt>
                <c:pt idx="1600">
                  <c:v>-2.7589480000000002</c:v>
                </c:pt>
                <c:pt idx="1601">
                  <c:v>3.0765950000000002</c:v>
                </c:pt>
                <c:pt idx="1602">
                  <c:v>0.95641600000000004</c:v>
                </c:pt>
                <c:pt idx="1603">
                  <c:v>15.50803</c:v>
                </c:pt>
                <c:pt idx="1604">
                  <c:v>22.108160000000002</c:v>
                </c:pt>
                <c:pt idx="1605">
                  <c:v>24.243390000000002</c:v>
                </c:pt>
                <c:pt idx="1606">
                  <c:v>33.743259999999999</c:v>
                </c:pt>
                <c:pt idx="1607">
                  <c:v>33.031680000000001</c:v>
                </c:pt>
                <c:pt idx="1608">
                  <c:v>30.940519999999999</c:v>
                </c:pt>
                <c:pt idx="1609">
                  <c:v>39.105080000000001</c:v>
                </c:pt>
                <c:pt idx="1610">
                  <c:v>42.547910000000002</c:v>
                </c:pt>
                <c:pt idx="1611">
                  <c:v>26.969660000000001</c:v>
                </c:pt>
                <c:pt idx="1612">
                  <c:v>16.68993</c:v>
                </c:pt>
                <c:pt idx="1613">
                  <c:v>17.432449999999999</c:v>
                </c:pt>
                <c:pt idx="1614">
                  <c:v>21.499120000000001</c:v>
                </c:pt>
                <c:pt idx="1615">
                  <c:v>30.855810000000002</c:v>
                </c:pt>
                <c:pt idx="1616">
                  <c:v>31.494499999999999</c:v>
                </c:pt>
                <c:pt idx="1617">
                  <c:v>28.823060000000002</c:v>
                </c:pt>
                <c:pt idx="1618">
                  <c:v>29.737919999999999</c:v>
                </c:pt>
                <c:pt idx="1619">
                  <c:v>45.859189999999998</c:v>
                </c:pt>
                <c:pt idx="1620">
                  <c:v>42.470889999999997</c:v>
                </c:pt>
                <c:pt idx="1621">
                  <c:v>41.701149999999998</c:v>
                </c:pt>
                <c:pt idx="1622">
                  <c:v>43.08043</c:v>
                </c:pt>
                <c:pt idx="1623">
                  <c:v>25.929659999999998</c:v>
                </c:pt>
                <c:pt idx="1624">
                  <c:v>22.615300000000001</c:v>
                </c:pt>
                <c:pt idx="1625">
                  <c:v>32.365839999999999</c:v>
                </c:pt>
                <c:pt idx="1626">
                  <c:v>27.540769999999998</c:v>
                </c:pt>
                <c:pt idx="1627">
                  <c:v>26.059799999999999</c:v>
                </c:pt>
                <c:pt idx="1628">
                  <c:v>22.922619999999998</c:v>
                </c:pt>
                <c:pt idx="1629">
                  <c:v>15.9337</c:v>
                </c:pt>
                <c:pt idx="1630">
                  <c:v>29.58239</c:v>
                </c:pt>
                <c:pt idx="1631">
                  <c:v>24.773990000000001</c:v>
                </c:pt>
                <c:pt idx="1632">
                  <c:v>20.733499999999999</c:v>
                </c:pt>
                <c:pt idx="1633">
                  <c:v>17.974160000000001</c:v>
                </c:pt>
                <c:pt idx="1634">
                  <c:v>14.27055</c:v>
                </c:pt>
                <c:pt idx="1635">
                  <c:v>16.91414</c:v>
                </c:pt>
                <c:pt idx="1636">
                  <c:v>19.747990000000001</c:v>
                </c:pt>
                <c:pt idx="1637">
                  <c:v>24.864070000000002</c:v>
                </c:pt>
                <c:pt idx="1638">
                  <c:v>19.855789999999999</c:v>
                </c:pt>
                <c:pt idx="1639">
                  <c:v>24.449470000000002</c:v>
                </c:pt>
                <c:pt idx="1640">
                  <c:v>24.739789999999999</c:v>
                </c:pt>
                <c:pt idx="1641">
                  <c:v>21.778110000000002</c:v>
                </c:pt>
                <c:pt idx="1642">
                  <c:v>27.909690000000001</c:v>
                </c:pt>
                <c:pt idx="1643">
                  <c:v>31.976870000000002</c:v>
                </c:pt>
                <c:pt idx="1644">
                  <c:v>27.543469999999999</c:v>
                </c:pt>
                <c:pt idx="1645">
                  <c:v>39.873449999999998</c:v>
                </c:pt>
                <c:pt idx="1646">
                  <c:v>35.933599999999998</c:v>
                </c:pt>
                <c:pt idx="1647">
                  <c:v>34.916789999999999</c:v>
                </c:pt>
                <c:pt idx="1648">
                  <c:v>36.993110000000001</c:v>
                </c:pt>
                <c:pt idx="1649">
                  <c:v>30.861519999999999</c:v>
                </c:pt>
                <c:pt idx="1650">
                  <c:v>28.594670000000001</c:v>
                </c:pt>
                <c:pt idx="1651">
                  <c:v>26.125599999999999</c:v>
                </c:pt>
                <c:pt idx="1652">
                  <c:v>24.369689999999999</c:v>
                </c:pt>
                <c:pt idx="1653">
                  <c:v>18.63006</c:v>
                </c:pt>
                <c:pt idx="1654">
                  <c:v>18.818829999999998</c:v>
                </c:pt>
                <c:pt idx="1655">
                  <c:v>30.240159999999999</c:v>
                </c:pt>
                <c:pt idx="1656">
                  <c:v>24.488810000000001</c:v>
                </c:pt>
                <c:pt idx="1657">
                  <c:v>34.930149999999998</c:v>
                </c:pt>
                <c:pt idx="1658">
                  <c:v>35.249670000000002</c:v>
                </c:pt>
                <c:pt idx="1659">
                  <c:v>34.929139999999997</c:v>
                </c:pt>
                <c:pt idx="1660">
                  <c:v>31.008299999999998</c:v>
                </c:pt>
                <c:pt idx="1661">
                  <c:v>42.155889999999999</c:v>
                </c:pt>
                <c:pt idx="1662">
                  <c:v>38.244140000000002</c:v>
                </c:pt>
                <c:pt idx="1663">
                  <c:v>47.84592</c:v>
                </c:pt>
                <c:pt idx="1664">
                  <c:v>34.049059999999997</c:v>
                </c:pt>
                <c:pt idx="1665">
                  <c:v>32.42221</c:v>
                </c:pt>
                <c:pt idx="1666">
                  <c:v>31.33146</c:v>
                </c:pt>
                <c:pt idx="1667">
                  <c:v>32.478749999999998</c:v>
                </c:pt>
                <c:pt idx="1668">
                  <c:v>26.95223</c:v>
                </c:pt>
                <c:pt idx="1669">
                  <c:v>24.990220000000001</c:v>
                </c:pt>
                <c:pt idx="1670">
                  <c:v>25.049489999999999</c:v>
                </c:pt>
                <c:pt idx="1671">
                  <c:v>15.43744</c:v>
                </c:pt>
                <c:pt idx="1672">
                  <c:v>28.344239999999999</c:v>
                </c:pt>
                <c:pt idx="1673">
                  <c:v>26.804369999999999</c:v>
                </c:pt>
                <c:pt idx="1674">
                  <c:v>37.468969999999999</c:v>
                </c:pt>
                <c:pt idx="1675">
                  <c:v>40.290649999999999</c:v>
                </c:pt>
                <c:pt idx="1676">
                  <c:v>35.410690000000002</c:v>
                </c:pt>
                <c:pt idx="1677">
                  <c:v>42.534649999999999</c:v>
                </c:pt>
                <c:pt idx="1678">
                  <c:v>48.907130000000002</c:v>
                </c:pt>
                <c:pt idx="1679">
                  <c:v>47.087620000000001</c:v>
                </c:pt>
                <c:pt idx="1680">
                  <c:v>41.612070000000003</c:v>
                </c:pt>
                <c:pt idx="1681">
                  <c:v>29.84451</c:v>
                </c:pt>
                <c:pt idx="1682">
                  <c:v>23.289850000000001</c:v>
                </c:pt>
                <c:pt idx="1683">
                  <c:v>30.596820000000001</c:v>
                </c:pt>
                <c:pt idx="1684">
                  <c:v>21.974409999999999</c:v>
                </c:pt>
                <c:pt idx="1685">
                  <c:v>16.98011</c:v>
                </c:pt>
                <c:pt idx="1686">
                  <c:v>5.8201349999999996</c:v>
                </c:pt>
                <c:pt idx="1687">
                  <c:v>14.870620000000001</c:v>
                </c:pt>
                <c:pt idx="1688">
                  <c:v>9.5565730000000002</c:v>
                </c:pt>
                <c:pt idx="1689">
                  <c:v>9.1934290000000001</c:v>
                </c:pt>
                <c:pt idx="1690">
                  <c:v>9.4685600000000001</c:v>
                </c:pt>
                <c:pt idx="1691">
                  <c:v>3.6585809999999999</c:v>
                </c:pt>
                <c:pt idx="1692">
                  <c:v>9.1757100000000005</c:v>
                </c:pt>
                <c:pt idx="1693">
                  <c:v>7.8831990000000003</c:v>
                </c:pt>
                <c:pt idx="1694">
                  <c:v>8.1588569999999994</c:v>
                </c:pt>
                <c:pt idx="1695">
                  <c:v>19.456</c:v>
                </c:pt>
                <c:pt idx="1696">
                  <c:v>17.248550000000002</c:v>
                </c:pt>
                <c:pt idx="1697">
                  <c:v>18.59948</c:v>
                </c:pt>
                <c:pt idx="1698">
                  <c:v>19.383769999999998</c:v>
                </c:pt>
                <c:pt idx="1699">
                  <c:v>21.911819999999999</c:v>
                </c:pt>
                <c:pt idx="1700">
                  <c:v>37.376480000000001</c:v>
                </c:pt>
                <c:pt idx="1701">
                  <c:v>26.599250000000001</c:v>
                </c:pt>
                <c:pt idx="1702">
                  <c:v>28.60332</c:v>
                </c:pt>
                <c:pt idx="1703">
                  <c:v>28.269279999999998</c:v>
                </c:pt>
                <c:pt idx="1704">
                  <c:v>23.010570000000001</c:v>
                </c:pt>
                <c:pt idx="1705">
                  <c:v>27.252140000000001</c:v>
                </c:pt>
                <c:pt idx="1706">
                  <c:v>26.8596</c:v>
                </c:pt>
                <c:pt idx="1707">
                  <c:v>10.581630000000001</c:v>
                </c:pt>
                <c:pt idx="1708">
                  <c:v>21.199660000000002</c:v>
                </c:pt>
                <c:pt idx="1709">
                  <c:v>20.66385</c:v>
                </c:pt>
                <c:pt idx="1710">
                  <c:v>28.655550000000002</c:v>
                </c:pt>
                <c:pt idx="1711">
                  <c:v>27.435790000000001</c:v>
                </c:pt>
                <c:pt idx="1712">
                  <c:v>30.051159999999999</c:v>
                </c:pt>
                <c:pt idx="1713">
                  <c:v>34.309159999999999</c:v>
                </c:pt>
                <c:pt idx="1714">
                  <c:v>38.128619999999998</c:v>
                </c:pt>
                <c:pt idx="1715">
                  <c:v>33.216239999999999</c:v>
                </c:pt>
                <c:pt idx="1716">
                  <c:v>34.509349999999998</c:v>
                </c:pt>
                <c:pt idx="1717">
                  <c:v>32.07985</c:v>
                </c:pt>
                <c:pt idx="1718">
                  <c:v>34.593029999999999</c:v>
                </c:pt>
                <c:pt idx="1719">
                  <c:v>26.792020000000001</c:v>
                </c:pt>
                <c:pt idx="1720">
                  <c:v>20.819739999999999</c:v>
                </c:pt>
                <c:pt idx="1721">
                  <c:v>17.101949999999999</c:v>
                </c:pt>
                <c:pt idx="1722">
                  <c:v>26.926929999999999</c:v>
                </c:pt>
                <c:pt idx="1723">
                  <c:v>17.122129999999999</c:v>
                </c:pt>
                <c:pt idx="1724">
                  <c:v>13.622719999999999</c:v>
                </c:pt>
                <c:pt idx="1725">
                  <c:v>9.7586560000000002</c:v>
                </c:pt>
                <c:pt idx="1726">
                  <c:v>22.748989999999999</c:v>
                </c:pt>
                <c:pt idx="1727">
                  <c:v>22.29853</c:v>
                </c:pt>
                <c:pt idx="1728">
                  <c:v>26.016860000000001</c:v>
                </c:pt>
                <c:pt idx="1729">
                  <c:v>18.575320000000001</c:v>
                </c:pt>
                <c:pt idx="1730">
                  <c:v>25.778210000000001</c:v>
                </c:pt>
                <c:pt idx="1731">
                  <c:v>27.825510000000001</c:v>
                </c:pt>
                <c:pt idx="1732">
                  <c:v>39.131779999999999</c:v>
                </c:pt>
                <c:pt idx="1733">
                  <c:v>30.120940000000001</c:v>
                </c:pt>
                <c:pt idx="1734">
                  <c:v>38.650149999999996</c:v>
                </c:pt>
                <c:pt idx="1735">
                  <c:v>31.651700000000002</c:v>
                </c:pt>
                <c:pt idx="1736">
                  <c:v>31.66675</c:v>
                </c:pt>
                <c:pt idx="1737">
                  <c:v>34.077860000000001</c:v>
                </c:pt>
                <c:pt idx="1738">
                  <c:v>38.889319999999998</c:v>
                </c:pt>
                <c:pt idx="1739">
                  <c:v>30.938089999999999</c:v>
                </c:pt>
                <c:pt idx="1740">
                  <c:v>31.432120000000001</c:v>
                </c:pt>
                <c:pt idx="1741">
                  <c:v>20.63767</c:v>
                </c:pt>
                <c:pt idx="1742">
                  <c:v>32.155940000000001</c:v>
                </c:pt>
                <c:pt idx="1743">
                  <c:v>24.254339999999999</c:v>
                </c:pt>
                <c:pt idx="1744">
                  <c:v>19.43215</c:v>
                </c:pt>
                <c:pt idx="1745">
                  <c:v>7.1129119999999997</c:v>
                </c:pt>
                <c:pt idx="1746">
                  <c:v>-1.701384</c:v>
                </c:pt>
                <c:pt idx="1747">
                  <c:v>-3.1538330000000001</c:v>
                </c:pt>
                <c:pt idx="1748">
                  <c:v>12.789389999999999</c:v>
                </c:pt>
                <c:pt idx="1749">
                  <c:v>11.79888</c:v>
                </c:pt>
                <c:pt idx="1750">
                  <c:v>16.93947</c:v>
                </c:pt>
                <c:pt idx="1751">
                  <c:v>10.24653</c:v>
                </c:pt>
                <c:pt idx="1752">
                  <c:v>10.88527</c:v>
                </c:pt>
                <c:pt idx="1753">
                  <c:v>19.133780000000002</c:v>
                </c:pt>
                <c:pt idx="1754">
                  <c:v>24.524930000000001</c:v>
                </c:pt>
                <c:pt idx="1755">
                  <c:v>13.25886</c:v>
                </c:pt>
                <c:pt idx="1756">
                  <c:v>14.07363</c:v>
                </c:pt>
                <c:pt idx="1757">
                  <c:v>10.79181</c:v>
                </c:pt>
                <c:pt idx="1758">
                  <c:v>23.469619999999999</c:v>
                </c:pt>
                <c:pt idx="1759">
                  <c:v>18.49164</c:v>
                </c:pt>
                <c:pt idx="1760">
                  <c:v>12.160970000000001</c:v>
                </c:pt>
                <c:pt idx="1761">
                  <c:v>4.2134710000000002</c:v>
                </c:pt>
                <c:pt idx="1762">
                  <c:v>6.6827639999999997</c:v>
                </c:pt>
                <c:pt idx="1763">
                  <c:v>4.8515350000000002</c:v>
                </c:pt>
                <c:pt idx="1764">
                  <c:v>7.7554600000000002</c:v>
                </c:pt>
                <c:pt idx="1765">
                  <c:v>-0.7272305</c:v>
                </c:pt>
                <c:pt idx="1766">
                  <c:v>8.8542199999999998</c:v>
                </c:pt>
                <c:pt idx="1767">
                  <c:v>11.14681</c:v>
                </c:pt>
                <c:pt idx="1768">
                  <c:v>17.844439999999999</c:v>
                </c:pt>
                <c:pt idx="1769">
                  <c:v>7.8817709999999996</c:v>
                </c:pt>
                <c:pt idx="1770">
                  <c:v>9.8590949999999999</c:v>
                </c:pt>
                <c:pt idx="1771">
                  <c:v>4.617083</c:v>
                </c:pt>
                <c:pt idx="1772">
                  <c:v>11.8948</c:v>
                </c:pt>
                <c:pt idx="1773">
                  <c:v>7.0295399999999999</c:v>
                </c:pt>
                <c:pt idx="1774">
                  <c:v>11.706429999999999</c:v>
                </c:pt>
                <c:pt idx="1775">
                  <c:v>8.5816549999999996</c:v>
                </c:pt>
                <c:pt idx="1776">
                  <c:v>16.045590000000001</c:v>
                </c:pt>
                <c:pt idx="1777">
                  <c:v>13.96682</c:v>
                </c:pt>
                <c:pt idx="1778">
                  <c:v>19.572379999999999</c:v>
                </c:pt>
                <c:pt idx="1779">
                  <c:v>19.035039999999999</c:v>
                </c:pt>
                <c:pt idx="1780">
                  <c:v>26.093579999999999</c:v>
                </c:pt>
                <c:pt idx="1781">
                  <c:v>23.60951</c:v>
                </c:pt>
                <c:pt idx="1782">
                  <c:v>21.12574</c:v>
                </c:pt>
                <c:pt idx="1783">
                  <c:v>14.3443</c:v>
                </c:pt>
                <c:pt idx="1784">
                  <c:v>21.82931</c:v>
                </c:pt>
                <c:pt idx="1785">
                  <c:v>22.788139999999999</c:v>
                </c:pt>
                <c:pt idx="1786">
                  <c:v>19.242429999999999</c:v>
                </c:pt>
                <c:pt idx="1787">
                  <c:v>23.195969999999999</c:v>
                </c:pt>
                <c:pt idx="1788">
                  <c:v>26.304849999999998</c:v>
                </c:pt>
                <c:pt idx="1789">
                  <c:v>24.31542</c:v>
                </c:pt>
                <c:pt idx="1790">
                  <c:v>35.42512</c:v>
                </c:pt>
                <c:pt idx="1791">
                  <c:v>27.489889999999999</c:v>
                </c:pt>
                <c:pt idx="1792">
                  <c:v>31.950469999999999</c:v>
                </c:pt>
                <c:pt idx="1793">
                  <c:v>36.904240000000001</c:v>
                </c:pt>
                <c:pt idx="1794">
                  <c:v>28.070650000000001</c:v>
                </c:pt>
                <c:pt idx="1795">
                  <c:v>25.81898</c:v>
                </c:pt>
                <c:pt idx="1796">
                  <c:v>28.607469999999999</c:v>
                </c:pt>
                <c:pt idx="1797">
                  <c:v>26.806979999999999</c:v>
                </c:pt>
                <c:pt idx="1798">
                  <c:v>24.540279999999999</c:v>
                </c:pt>
                <c:pt idx="1799">
                  <c:v>14.474309999999999</c:v>
                </c:pt>
                <c:pt idx="1800">
                  <c:v>9.1578619999999997</c:v>
                </c:pt>
                <c:pt idx="1801">
                  <c:v>12.03341</c:v>
                </c:pt>
                <c:pt idx="1802">
                  <c:v>21.088259999999998</c:v>
                </c:pt>
                <c:pt idx="1803">
                  <c:v>23.224489999999999</c:v>
                </c:pt>
                <c:pt idx="1804">
                  <c:v>18.28537</c:v>
                </c:pt>
                <c:pt idx="1805">
                  <c:v>13.58065</c:v>
                </c:pt>
                <c:pt idx="1806">
                  <c:v>25.099799999999998</c:v>
                </c:pt>
                <c:pt idx="1807">
                  <c:v>23.908799999999999</c:v>
                </c:pt>
                <c:pt idx="1808">
                  <c:v>27.076440000000002</c:v>
                </c:pt>
                <c:pt idx="1809">
                  <c:v>22.960190000000001</c:v>
                </c:pt>
                <c:pt idx="1810">
                  <c:v>23.453440000000001</c:v>
                </c:pt>
                <c:pt idx="1811">
                  <c:v>25.022629999999999</c:v>
                </c:pt>
                <c:pt idx="1812">
                  <c:v>33.113410000000002</c:v>
                </c:pt>
                <c:pt idx="1813">
                  <c:v>20.708259999999999</c:v>
                </c:pt>
                <c:pt idx="1814">
                  <c:v>25.835090000000001</c:v>
                </c:pt>
                <c:pt idx="1815">
                  <c:v>21.796119999999998</c:v>
                </c:pt>
                <c:pt idx="1816">
                  <c:v>15.24512</c:v>
                </c:pt>
                <c:pt idx="1817">
                  <c:v>12.25231</c:v>
                </c:pt>
                <c:pt idx="1818">
                  <c:v>19.342490000000002</c:v>
                </c:pt>
                <c:pt idx="1819">
                  <c:v>26.142779999999998</c:v>
                </c:pt>
                <c:pt idx="1820">
                  <c:v>34.464019999999998</c:v>
                </c:pt>
                <c:pt idx="1821">
                  <c:v>30.193919999999999</c:v>
                </c:pt>
                <c:pt idx="1822">
                  <c:v>32.329549999999998</c:v>
                </c:pt>
                <c:pt idx="1823">
                  <c:v>32.823140000000002</c:v>
                </c:pt>
                <c:pt idx="1824">
                  <c:v>35.6845</c:v>
                </c:pt>
                <c:pt idx="1825">
                  <c:v>38.564259999999997</c:v>
                </c:pt>
                <c:pt idx="1826">
                  <c:v>23.62931</c:v>
                </c:pt>
                <c:pt idx="1827">
                  <c:v>22.96133</c:v>
                </c:pt>
                <c:pt idx="1828">
                  <c:v>28.990120000000001</c:v>
                </c:pt>
                <c:pt idx="1829">
                  <c:v>30.530159999999999</c:v>
                </c:pt>
                <c:pt idx="1830">
                  <c:v>35.701810000000002</c:v>
                </c:pt>
                <c:pt idx="1831">
                  <c:v>34.656170000000003</c:v>
                </c:pt>
                <c:pt idx="1832">
                  <c:v>25.019649999999999</c:v>
                </c:pt>
                <c:pt idx="1833">
                  <c:v>25.774560000000001</c:v>
                </c:pt>
                <c:pt idx="1834">
                  <c:v>22.172370000000001</c:v>
                </c:pt>
                <c:pt idx="1835">
                  <c:v>29.324159999999999</c:v>
                </c:pt>
                <c:pt idx="1836">
                  <c:v>27.943159999999999</c:v>
                </c:pt>
                <c:pt idx="1837">
                  <c:v>34.877699999999997</c:v>
                </c:pt>
                <c:pt idx="1838">
                  <c:v>30.070550000000001</c:v>
                </c:pt>
                <c:pt idx="1839">
                  <c:v>33.674689999999998</c:v>
                </c:pt>
                <c:pt idx="1840">
                  <c:v>34.139409999999998</c:v>
                </c:pt>
                <c:pt idx="1841">
                  <c:v>32.658230000000003</c:v>
                </c:pt>
                <c:pt idx="1842">
                  <c:v>40.268659999999997</c:v>
                </c:pt>
                <c:pt idx="1843">
                  <c:v>44.905360000000002</c:v>
                </c:pt>
                <c:pt idx="1844">
                  <c:v>28.255189999999999</c:v>
                </c:pt>
                <c:pt idx="1845">
                  <c:v>36.013080000000002</c:v>
                </c:pt>
                <c:pt idx="1846">
                  <c:v>38.963569999999997</c:v>
                </c:pt>
                <c:pt idx="1847">
                  <c:v>36.075049999999997</c:v>
                </c:pt>
                <c:pt idx="1848">
                  <c:v>35.856990000000003</c:v>
                </c:pt>
                <c:pt idx="1849">
                  <c:v>15.051550000000001</c:v>
                </c:pt>
                <c:pt idx="1850">
                  <c:v>14.70233</c:v>
                </c:pt>
                <c:pt idx="1851">
                  <c:v>21.904579999999999</c:v>
                </c:pt>
                <c:pt idx="1852">
                  <c:v>20.27496</c:v>
                </c:pt>
                <c:pt idx="1853">
                  <c:v>11.94825</c:v>
                </c:pt>
                <c:pt idx="1854">
                  <c:v>14.531790000000001</c:v>
                </c:pt>
                <c:pt idx="1855">
                  <c:v>20.10962</c:v>
                </c:pt>
                <c:pt idx="1856">
                  <c:v>20.182220000000001</c:v>
                </c:pt>
                <c:pt idx="1857">
                  <c:v>4.6708319999999999</c:v>
                </c:pt>
                <c:pt idx="1858">
                  <c:v>6.6321659999999998</c:v>
                </c:pt>
                <c:pt idx="1859">
                  <c:v>10.762890000000001</c:v>
                </c:pt>
                <c:pt idx="1860">
                  <c:v>13.55247</c:v>
                </c:pt>
                <c:pt idx="1861">
                  <c:v>28.403079999999999</c:v>
                </c:pt>
                <c:pt idx="1862">
                  <c:v>33.721989999999998</c:v>
                </c:pt>
                <c:pt idx="1863">
                  <c:v>41.959429999999998</c:v>
                </c:pt>
                <c:pt idx="1864">
                  <c:v>60.157600000000002</c:v>
                </c:pt>
                <c:pt idx="1865">
                  <c:v>62.162559999999999</c:v>
                </c:pt>
                <c:pt idx="1866">
                  <c:v>59.326889999999999</c:v>
                </c:pt>
                <c:pt idx="1867">
                  <c:v>56.493929999999999</c:v>
                </c:pt>
                <c:pt idx="1868">
                  <c:v>48.237699999999997</c:v>
                </c:pt>
                <c:pt idx="1869">
                  <c:v>39.112830000000002</c:v>
                </c:pt>
                <c:pt idx="1870">
                  <c:v>42.575859999999999</c:v>
                </c:pt>
                <c:pt idx="1871">
                  <c:v>26.584009999999999</c:v>
                </c:pt>
                <c:pt idx="1872">
                  <c:v>21.934950000000001</c:v>
                </c:pt>
                <c:pt idx="1873">
                  <c:v>11.636939999999999</c:v>
                </c:pt>
                <c:pt idx="1874">
                  <c:v>15.980880000000001</c:v>
                </c:pt>
                <c:pt idx="1875">
                  <c:v>9.5026080000000004</c:v>
                </c:pt>
                <c:pt idx="1876">
                  <c:v>2.0258829999999999</c:v>
                </c:pt>
                <c:pt idx="1877">
                  <c:v>-13.49395</c:v>
                </c:pt>
                <c:pt idx="1878">
                  <c:v>-1.7152099999999999</c:v>
                </c:pt>
                <c:pt idx="1879">
                  <c:v>-2.9208409999999998</c:v>
                </c:pt>
                <c:pt idx="1880">
                  <c:v>5.7638259999999999</c:v>
                </c:pt>
                <c:pt idx="1881">
                  <c:v>7.7983029999999998</c:v>
                </c:pt>
                <c:pt idx="1882">
                  <c:v>14.538180000000001</c:v>
                </c:pt>
                <c:pt idx="1883">
                  <c:v>32.140929999999997</c:v>
                </c:pt>
                <c:pt idx="1884">
                  <c:v>38.923999999999999</c:v>
                </c:pt>
                <c:pt idx="1885">
                  <c:v>32.8078</c:v>
                </c:pt>
                <c:pt idx="1886">
                  <c:v>34.55124</c:v>
                </c:pt>
                <c:pt idx="1887">
                  <c:v>36.643839999999997</c:v>
                </c:pt>
                <c:pt idx="1888">
                  <c:v>45.555109999999999</c:v>
                </c:pt>
                <c:pt idx="1889">
                  <c:v>36.173479999999998</c:v>
                </c:pt>
                <c:pt idx="1890">
                  <c:v>30.75384</c:v>
                </c:pt>
                <c:pt idx="1891">
                  <c:v>25.597159999999999</c:v>
                </c:pt>
                <c:pt idx="1892">
                  <c:v>24.943680000000001</c:v>
                </c:pt>
                <c:pt idx="1893">
                  <c:v>27.237629999999999</c:v>
                </c:pt>
                <c:pt idx="1894">
                  <c:v>17.824940000000002</c:v>
                </c:pt>
                <c:pt idx="1895">
                  <c:v>6.5310319999999997</c:v>
                </c:pt>
                <c:pt idx="1896">
                  <c:v>16.27618</c:v>
                </c:pt>
                <c:pt idx="1897">
                  <c:v>10.988950000000001</c:v>
                </c:pt>
                <c:pt idx="1898">
                  <c:v>13.472519999999999</c:v>
                </c:pt>
                <c:pt idx="1899">
                  <c:v>17.466809999999999</c:v>
                </c:pt>
                <c:pt idx="1900">
                  <c:v>18.789840000000002</c:v>
                </c:pt>
                <c:pt idx="1901">
                  <c:v>34.846690000000002</c:v>
                </c:pt>
                <c:pt idx="1902">
                  <c:v>41.183250000000001</c:v>
                </c:pt>
                <c:pt idx="1903">
                  <c:v>40.093200000000003</c:v>
                </c:pt>
                <c:pt idx="1904">
                  <c:v>38.931469999999997</c:v>
                </c:pt>
                <c:pt idx="1905">
                  <c:v>44.55339</c:v>
                </c:pt>
                <c:pt idx="1906">
                  <c:v>44.583019999999998</c:v>
                </c:pt>
                <c:pt idx="1907">
                  <c:v>39.716250000000002</c:v>
                </c:pt>
                <c:pt idx="1908">
                  <c:v>39.337060000000001</c:v>
                </c:pt>
                <c:pt idx="1909">
                  <c:v>32.709060000000001</c:v>
                </c:pt>
                <c:pt idx="1910">
                  <c:v>33.63843</c:v>
                </c:pt>
                <c:pt idx="1911">
                  <c:v>38.256230000000002</c:v>
                </c:pt>
                <c:pt idx="1912">
                  <c:v>41.656849999999999</c:v>
                </c:pt>
                <c:pt idx="1913">
                  <c:v>43.806930000000001</c:v>
                </c:pt>
                <c:pt idx="1914">
                  <c:v>49.675870000000003</c:v>
                </c:pt>
                <c:pt idx="1915">
                  <c:v>31.15382</c:v>
                </c:pt>
                <c:pt idx="1916">
                  <c:v>28.364599999999999</c:v>
                </c:pt>
                <c:pt idx="1917">
                  <c:v>26.316240000000001</c:v>
                </c:pt>
                <c:pt idx="1918">
                  <c:v>33.887329999999999</c:v>
                </c:pt>
                <c:pt idx="1919">
                  <c:v>26.942</c:v>
                </c:pt>
                <c:pt idx="1920">
                  <c:v>18.793279999999999</c:v>
                </c:pt>
                <c:pt idx="1921">
                  <c:v>23.662210000000002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BB52-4DC4-B710-315F3138ABBB}"/>
            </c:ext>
          </c:extLst>
        </c:ser>
        <c:ser>
          <c:idx val="4"/>
          <c:order val="4"/>
          <c:tx>
            <c:strRef>
              <c:f>Sheet1!$G$2</c:f>
              <c:strCache>
                <c:ptCount val="1"/>
                <c:pt idx="0">
                  <c:v>Led 620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Sheet1!$G$3:$G$1924</c:f>
              <c:numCache>
                <c:formatCode>General</c:formatCode>
                <c:ptCount val="1922"/>
                <c:pt idx="0">
                  <c:v>-30.527809999999999</c:v>
                </c:pt>
                <c:pt idx="1">
                  <c:v>39.178890000000003</c:v>
                </c:pt>
                <c:pt idx="2">
                  <c:v>33.821620000000003</c:v>
                </c:pt>
                <c:pt idx="3">
                  <c:v>33.91122</c:v>
                </c:pt>
                <c:pt idx="4">
                  <c:v>33.182380000000002</c:v>
                </c:pt>
                <c:pt idx="5">
                  <c:v>42.58661</c:v>
                </c:pt>
                <c:pt idx="6">
                  <c:v>42.478639999999999</c:v>
                </c:pt>
                <c:pt idx="7">
                  <c:v>49.991390000000003</c:v>
                </c:pt>
                <c:pt idx="8">
                  <c:v>63.662610000000001</c:v>
                </c:pt>
                <c:pt idx="9">
                  <c:v>70.487970000000004</c:v>
                </c:pt>
                <c:pt idx="10">
                  <c:v>75.307720000000003</c:v>
                </c:pt>
                <c:pt idx="11">
                  <c:v>68.047659999999993</c:v>
                </c:pt>
                <c:pt idx="12">
                  <c:v>70.667199999999994</c:v>
                </c:pt>
                <c:pt idx="13">
                  <c:v>74.650180000000006</c:v>
                </c:pt>
                <c:pt idx="14">
                  <c:v>68.913420000000002</c:v>
                </c:pt>
                <c:pt idx="15">
                  <c:v>64.86112</c:v>
                </c:pt>
                <c:pt idx="16">
                  <c:v>65.762150000000005</c:v>
                </c:pt>
                <c:pt idx="17">
                  <c:v>67.107370000000003</c:v>
                </c:pt>
                <c:pt idx="18">
                  <c:v>73.115430000000003</c:v>
                </c:pt>
                <c:pt idx="19">
                  <c:v>76.701729999999998</c:v>
                </c:pt>
                <c:pt idx="20">
                  <c:v>75.942009999999996</c:v>
                </c:pt>
                <c:pt idx="21">
                  <c:v>83.408670000000001</c:v>
                </c:pt>
                <c:pt idx="22">
                  <c:v>80.787239999999997</c:v>
                </c:pt>
                <c:pt idx="23">
                  <c:v>84.658079999999998</c:v>
                </c:pt>
                <c:pt idx="24">
                  <c:v>89.239080000000001</c:v>
                </c:pt>
                <c:pt idx="25">
                  <c:v>71.599930000000001</c:v>
                </c:pt>
                <c:pt idx="26">
                  <c:v>74.213989999999995</c:v>
                </c:pt>
                <c:pt idx="27">
                  <c:v>76.954130000000006</c:v>
                </c:pt>
                <c:pt idx="28">
                  <c:v>80.792779999999993</c:v>
                </c:pt>
                <c:pt idx="29">
                  <c:v>84.011080000000007</c:v>
                </c:pt>
                <c:pt idx="30">
                  <c:v>88.494039999999998</c:v>
                </c:pt>
                <c:pt idx="31">
                  <c:v>78.12133</c:v>
                </c:pt>
                <c:pt idx="32">
                  <c:v>97.275989999999993</c:v>
                </c:pt>
                <c:pt idx="33">
                  <c:v>82.357749999999996</c:v>
                </c:pt>
                <c:pt idx="34">
                  <c:v>83.032420000000002</c:v>
                </c:pt>
                <c:pt idx="35">
                  <c:v>79.860500000000002</c:v>
                </c:pt>
                <c:pt idx="36">
                  <c:v>75.643519999999995</c:v>
                </c:pt>
                <c:pt idx="37">
                  <c:v>74.986429999999999</c:v>
                </c:pt>
                <c:pt idx="38">
                  <c:v>73.34393</c:v>
                </c:pt>
                <c:pt idx="39">
                  <c:v>73.503529999999998</c:v>
                </c:pt>
                <c:pt idx="40">
                  <c:v>81.808490000000006</c:v>
                </c:pt>
                <c:pt idx="41">
                  <c:v>81.779949999999999</c:v>
                </c:pt>
                <c:pt idx="42">
                  <c:v>76.868219999999994</c:v>
                </c:pt>
                <c:pt idx="43">
                  <c:v>89.381100000000004</c:v>
                </c:pt>
                <c:pt idx="44">
                  <c:v>94.438310000000001</c:v>
                </c:pt>
                <c:pt idx="45">
                  <c:v>92.014340000000004</c:v>
                </c:pt>
                <c:pt idx="46">
                  <c:v>83.429509999999993</c:v>
                </c:pt>
                <c:pt idx="47">
                  <c:v>81.731880000000004</c:v>
                </c:pt>
                <c:pt idx="48">
                  <c:v>77.986350000000002</c:v>
                </c:pt>
                <c:pt idx="49">
                  <c:v>84.48312</c:v>
                </c:pt>
                <c:pt idx="50">
                  <c:v>86.951300000000003</c:v>
                </c:pt>
                <c:pt idx="51">
                  <c:v>71.826189999999997</c:v>
                </c:pt>
                <c:pt idx="52">
                  <c:v>83.228189999999998</c:v>
                </c:pt>
                <c:pt idx="53">
                  <c:v>94.202579999999998</c:v>
                </c:pt>
                <c:pt idx="54">
                  <c:v>93.275009999999995</c:v>
                </c:pt>
                <c:pt idx="55">
                  <c:v>93.524420000000006</c:v>
                </c:pt>
                <c:pt idx="56">
                  <c:v>98.734380000000002</c:v>
                </c:pt>
                <c:pt idx="57">
                  <c:v>94.195589999999996</c:v>
                </c:pt>
                <c:pt idx="58">
                  <c:v>102.55329999999999</c:v>
                </c:pt>
                <c:pt idx="59">
                  <c:v>97.252589999999998</c:v>
                </c:pt>
                <c:pt idx="60">
                  <c:v>83.796880000000002</c:v>
                </c:pt>
                <c:pt idx="61">
                  <c:v>85.25188</c:v>
                </c:pt>
                <c:pt idx="62">
                  <c:v>87.245180000000005</c:v>
                </c:pt>
                <c:pt idx="63">
                  <c:v>84.849050000000005</c:v>
                </c:pt>
                <c:pt idx="64">
                  <c:v>80.895210000000006</c:v>
                </c:pt>
                <c:pt idx="65">
                  <c:v>71.289590000000004</c:v>
                </c:pt>
                <c:pt idx="66">
                  <c:v>78.807559999999995</c:v>
                </c:pt>
                <c:pt idx="67">
                  <c:v>93.359620000000007</c:v>
                </c:pt>
                <c:pt idx="68">
                  <c:v>95.455269999999999</c:v>
                </c:pt>
                <c:pt idx="69">
                  <c:v>92.662570000000002</c:v>
                </c:pt>
                <c:pt idx="70">
                  <c:v>78.865700000000004</c:v>
                </c:pt>
                <c:pt idx="71">
                  <c:v>78.194320000000005</c:v>
                </c:pt>
                <c:pt idx="72">
                  <c:v>85.64922</c:v>
                </c:pt>
                <c:pt idx="73">
                  <c:v>73.279979999999995</c:v>
                </c:pt>
                <c:pt idx="74">
                  <c:v>68.113590000000002</c:v>
                </c:pt>
                <c:pt idx="75">
                  <c:v>59.828319999999998</c:v>
                </c:pt>
                <c:pt idx="76">
                  <c:v>74.501260000000002</c:v>
                </c:pt>
                <c:pt idx="77">
                  <c:v>85.634770000000003</c:v>
                </c:pt>
                <c:pt idx="78">
                  <c:v>77.497399999999999</c:v>
                </c:pt>
                <c:pt idx="79">
                  <c:v>77.934470000000005</c:v>
                </c:pt>
                <c:pt idx="80">
                  <c:v>76.133840000000006</c:v>
                </c:pt>
                <c:pt idx="81">
                  <c:v>62.667259999999999</c:v>
                </c:pt>
                <c:pt idx="82">
                  <c:v>71.879949999999994</c:v>
                </c:pt>
                <c:pt idx="83">
                  <c:v>55.798259999999999</c:v>
                </c:pt>
                <c:pt idx="84">
                  <c:v>56.525509999999997</c:v>
                </c:pt>
                <c:pt idx="85">
                  <c:v>65.972489999999993</c:v>
                </c:pt>
                <c:pt idx="86">
                  <c:v>65.882310000000004</c:v>
                </c:pt>
                <c:pt idx="87">
                  <c:v>74.319519999999997</c:v>
                </c:pt>
                <c:pt idx="88">
                  <c:v>81.029139999999998</c:v>
                </c:pt>
                <c:pt idx="89">
                  <c:v>88.839939999999999</c:v>
                </c:pt>
                <c:pt idx="90">
                  <c:v>90.931319999999999</c:v>
                </c:pt>
                <c:pt idx="91">
                  <c:v>82.149940000000001</c:v>
                </c:pt>
                <c:pt idx="92">
                  <c:v>81.436729999999997</c:v>
                </c:pt>
                <c:pt idx="93">
                  <c:v>67.014210000000006</c:v>
                </c:pt>
                <c:pt idx="94">
                  <c:v>56.573439999999998</c:v>
                </c:pt>
                <c:pt idx="95">
                  <c:v>61.787089999999999</c:v>
                </c:pt>
                <c:pt idx="96">
                  <c:v>58.920650000000002</c:v>
                </c:pt>
                <c:pt idx="97">
                  <c:v>60.518909999999998</c:v>
                </c:pt>
                <c:pt idx="98">
                  <c:v>62.263219999999997</c:v>
                </c:pt>
                <c:pt idx="99">
                  <c:v>60.111330000000002</c:v>
                </c:pt>
                <c:pt idx="100">
                  <c:v>68.198880000000003</c:v>
                </c:pt>
                <c:pt idx="101">
                  <c:v>82.058490000000006</c:v>
                </c:pt>
                <c:pt idx="102">
                  <c:v>81.900819999999996</c:v>
                </c:pt>
                <c:pt idx="103">
                  <c:v>74.178740000000005</c:v>
                </c:pt>
                <c:pt idx="104">
                  <c:v>78.816469999999995</c:v>
                </c:pt>
                <c:pt idx="105">
                  <c:v>89.864689999999996</c:v>
                </c:pt>
                <c:pt idx="106">
                  <c:v>98.904870000000003</c:v>
                </c:pt>
                <c:pt idx="107">
                  <c:v>114.93819999999999</c:v>
                </c:pt>
                <c:pt idx="108">
                  <c:v>118.0637</c:v>
                </c:pt>
                <c:pt idx="109">
                  <c:v>121.348</c:v>
                </c:pt>
                <c:pt idx="110">
                  <c:v>132.8219</c:v>
                </c:pt>
                <c:pt idx="111">
                  <c:v>129.39070000000001</c:v>
                </c:pt>
                <c:pt idx="112">
                  <c:v>121.3934</c:v>
                </c:pt>
                <c:pt idx="113">
                  <c:v>110.38930000000001</c:v>
                </c:pt>
                <c:pt idx="114">
                  <c:v>104.1383</c:v>
                </c:pt>
                <c:pt idx="115">
                  <c:v>107.6974</c:v>
                </c:pt>
                <c:pt idx="116">
                  <c:v>107.5522</c:v>
                </c:pt>
                <c:pt idx="117">
                  <c:v>93.245710000000003</c:v>
                </c:pt>
                <c:pt idx="118">
                  <c:v>95.218190000000007</c:v>
                </c:pt>
                <c:pt idx="119">
                  <c:v>93.459289999999996</c:v>
                </c:pt>
                <c:pt idx="120">
                  <c:v>95.945809999999994</c:v>
                </c:pt>
                <c:pt idx="121">
                  <c:v>95.783529999999999</c:v>
                </c:pt>
                <c:pt idx="122">
                  <c:v>95.028829999999999</c:v>
                </c:pt>
                <c:pt idx="123">
                  <c:v>83.753489999999999</c:v>
                </c:pt>
                <c:pt idx="124">
                  <c:v>95.239599999999996</c:v>
                </c:pt>
                <c:pt idx="125">
                  <c:v>92.946460000000002</c:v>
                </c:pt>
                <c:pt idx="126">
                  <c:v>91.363320000000002</c:v>
                </c:pt>
                <c:pt idx="127">
                  <c:v>99.611270000000005</c:v>
                </c:pt>
                <c:pt idx="128">
                  <c:v>102.8094</c:v>
                </c:pt>
                <c:pt idx="129">
                  <c:v>94.433940000000007</c:v>
                </c:pt>
                <c:pt idx="130">
                  <c:v>105.6386</c:v>
                </c:pt>
                <c:pt idx="131">
                  <c:v>94.151759999999996</c:v>
                </c:pt>
                <c:pt idx="132">
                  <c:v>98.408649999999994</c:v>
                </c:pt>
                <c:pt idx="133">
                  <c:v>101.47329999999999</c:v>
                </c:pt>
                <c:pt idx="134">
                  <c:v>86.931560000000005</c:v>
                </c:pt>
                <c:pt idx="135">
                  <c:v>68.65334</c:v>
                </c:pt>
                <c:pt idx="136">
                  <c:v>68.56671</c:v>
                </c:pt>
                <c:pt idx="137">
                  <c:v>67.807109999999994</c:v>
                </c:pt>
                <c:pt idx="138">
                  <c:v>61.939959999999999</c:v>
                </c:pt>
                <c:pt idx="139">
                  <c:v>63.411050000000003</c:v>
                </c:pt>
                <c:pt idx="140">
                  <c:v>52.284199999999998</c:v>
                </c:pt>
                <c:pt idx="141">
                  <c:v>63.433190000000003</c:v>
                </c:pt>
                <c:pt idx="142">
                  <c:v>79.863060000000004</c:v>
                </c:pt>
                <c:pt idx="143">
                  <c:v>92.107600000000005</c:v>
                </c:pt>
                <c:pt idx="144">
                  <c:v>97.257339999999999</c:v>
                </c:pt>
                <c:pt idx="145">
                  <c:v>100.2046</c:v>
                </c:pt>
                <c:pt idx="146">
                  <c:v>93.647210000000001</c:v>
                </c:pt>
                <c:pt idx="147">
                  <c:v>103.08710000000001</c:v>
                </c:pt>
                <c:pt idx="148">
                  <c:v>102.5334</c:v>
                </c:pt>
                <c:pt idx="149">
                  <c:v>96.139390000000006</c:v>
                </c:pt>
                <c:pt idx="150">
                  <c:v>85.842609999999993</c:v>
                </c:pt>
                <c:pt idx="151">
                  <c:v>81.144000000000005</c:v>
                </c:pt>
                <c:pt idx="152">
                  <c:v>83.061340000000001</c:v>
                </c:pt>
                <c:pt idx="153">
                  <c:v>80.578819999999993</c:v>
                </c:pt>
                <c:pt idx="154">
                  <c:v>69.992099999999994</c:v>
                </c:pt>
                <c:pt idx="155">
                  <c:v>63.262169999999998</c:v>
                </c:pt>
                <c:pt idx="156">
                  <c:v>59.439509999999999</c:v>
                </c:pt>
                <c:pt idx="157">
                  <c:v>47.51426</c:v>
                </c:pt>
                <c:pt idx="158">
                  <c:v>55.29318</c:v>
                </c:pt>
                <c:pt idx="159">
                  <c:v>55.248089999999998</c:v>
                </c:pt>
                <c:pt idx="160">
                  <c:v>63.675730000000001</c:v>
                </c:pt>
                <c:pt idx="161">
                  <c:v>69.919550000000001</c:v>
                </c:pt>
                <c:pt idx="162">
                  <c:v>74.55547</c:v>
                </c:pt>
                <c:pt idx="163">
                  <c:v>79.104290000000006</c:v>
                </c:pt>
                <c:pt idx="164">
                  <c:v>96.744</c:v>
                </c:pt>
                <c:pt idx="165">
                  <c:v>72.509169999999997</c:v>
                </c:pt>
                <c:pt idx="166">
                  <c:v>71.697550000000007</c:v>
                </c:pt>
                <c:pt idx="167">
                  <c:v>70.634929999999997</c:v>
                </c:pt>
                <c:pt idx="168">
                  <c:v>72.828909999999993</c:v>
                </c:pt>
                <c:pt idx="169">
                  <c:v>70.882739999999998</c:v>
                </c:pt>
                <c:pt idx="170">
                  <c:v>56.89808</c:v>
                </c:pt>
                <c:pt idx="171">
                  <c:v>50.631070000000001</c:v>
                </c:pt>
                <c:pt idx="172">
                  <c:v>65.139349999999993</c:v>
                </c:pt>
                <c:pt idx="173">
                  <c:v>68.786739999999995</c:v>
                </c:pt>
                <c:pt idx="174">
                  <c:v>67.842780000000005</c:v>
                </c:pt>
                <c:pt idx="175">
                  <c:v>68.857190000000003</c:v>
                </c:pt>
                <c:pt idx="176">
                  <c:v>68.565799999999996</c:v>
                </c:pt>
                <c:pt idx="177">
                  <c:v>81.023120000000006</c:v>
                </c:pt>
                <c:pt idx="178">
                  <c:v>74.513339999999999</c:v>
                </c:pt>
                <c:pt idx="179">
                  <c:v>76.871089999999995</c:v>
                </c:pt>
                <c:pt idx="180">
                  <c:v>71.087580000000003</c:v>
                </c:pt>
                <c:pt idx="181">
                  <c:v>71.624570000000006</c:v>
                </c:pt>
                <c:pt idx="182">
                  <c:v>65.365260000000006</c:v>
                </c:pt>
                <c:pt idx="183">
                  <c:v>63.747010000000003</c:v>
                </c:pt>
                <c:pt idx="184">
                  <c:v>62.38382</c:v>
                </c:pt>
                <c:pt idx="185">
                  <c:v>69.228449999999995</c:v>
                </c:pt>
                <c:pt idx="186">
                  <c:v>72.287109999999998</c:v>
                </c:pt>
                <c:pt idx="187">
                  <c:v>77.197649999999996</c:v>
                </c:pt>
                <c:pt idx="188">
                  <c:v>81.683350000000004</c:v>
                </c:pt>
                <c:pt idx="189">
                  <c:v>93.072879999999998</c:v>
                </c:pt>
                <c:pt idx="190">
                  <c:v>93.497910000000005</c:v>
                </c:pt>
                <c:pt idx="191">
                  <c:v>90.563190000000006</c:v>
                </c:pt>
                <c:pt idx="192">
                  <c:v>85.664429999999996</c:v>
                </c:pt>
                <c:pt idx="193">
                  <c:v>78.96884</c:v>
                </c:pt>
                <c:pt idx="194">
                  <c:v>79.955359999999999</c:v>
                </c:pt>
                <c:pt idx="195">
                  <c:v>67.828180000000003</c:v>
                </c:pt>
                <c:pt idx="196">
                  <c:v>64.383480000000006</c:v>
                </c:pt>
                <c:pt idx="197">
                  <c:v>60.415959999999998</c:v>
                </c:pt>
                <c:pt idx="198">
                  <c:v>65.208529999999996</c:v>
                </c:pt>
                <c:pt idx="199">
                  <c:v>62.450609999999998</c:v>
                </c:pt>
                <c:pt idx="200">
                  <c:v>61.401310000000002</c:v>
                </c:pt>
                <c:pt idx="201">
                  <c:v>56.899799999999999</c:v>
                </c:pt>
                <c:pt idx="202">
                  <c:v>58.916249999999998</c:v>
                </c:pt>
                <c:pt idx="203">
                  <c:v>64.059349999999995</c:v>
                </c:pt>
                <c:pt idx="204">
                  <c:v>61.721550000000001</c:v>
                </c:pt>
                <c:pt idx="205">
                  <c:v>59.005360000000003</c:v>
                </c:pt>
                <c:pt idx="206">
                  <c:v>62.562069999999999</c:v>
                </c:pt>
                <c:pt idx="207">
                  <c:v>64.220910000000003</c:v>
                </c:pt>
                <c:pt idx="208">
                  <c:v>72.282489999999996</c:v>
                </c:pt>
                <c:pt idx="209">
                  <c:v>75.579750000000004</c:v>
                </c:pt>
                <c:pt idx="210">
                  <c:v>67.924310000000006</c:v>
                </c:pt>
                <c:pt idx="211">
                  <c:v>73.241320000000002</c:v>
                </c:pt>
                <c:pt idx="212">
                  <c:v>81.245670000000004</c:v>
                </c:pt>
                <c:pt idx="213">
                  <c:v>85.680019999999999</c:v>
                </c:pt>
                <c:pt idx="214">
                  <c:v>82.570509999999999</c:v>
                </c:pt>
                <c:pt idx="215">
                  <c:v>81.351939999999999</c:v>
                </c:pt>
                <c:pt idx="216">
                  <c:v>79.783429999999996</c:v>
                </c:pt>
                <c:pt idx="217">
                  <c:v>83.751050000000006</c:v>
                </c:pt>
                <c:pt idx="218">
                  <c:v>82.600909999999999</c:v>
                </c:pt>
                <c:pt idx="219">
                  <c:v>79.011080000000007</c:v>
                </c:pt>
                <c:pt idx="220">
                  <c:v>81.477530000000002</c:v>
                </c:pt>
                <c:pt idx="221">
                  <c:v>79.588740000000001</c:v>
                </c:pt>
                <c:pt idx="222">
                  <c:v>78.058980000000005</c:v>
                </c:pt>
                <c:pt idx="223">
                  <c:v>82.507959999999997</c:v>
                </c:pt>
                <c:pt idx="224">
                  <c:v>81.487530000000007</c:v>
                </c:pt>
                <c:pt idx="225">
                  <c:v>83.33475</c:v>
                </c:pt>
                <c:pt idx="226">
                  <c:v>80.299660000000003</c:v>
                </c:pt>
                <c:pt idx="227">
                  <c:v>66.183030000000002</c:v>
                </c:pt>
                <c:pt idx="228">
                  <c:v>59.810049999999997</c:v>
                </c:pt>
                <c:pt idx="229">
                  <c:v>58.227530000000002</c:v>
                </c:pt>
                <c:pt idx="230">
                  <c:v>61.962769999999999</c:v>
                </c:pt>
                <c:pt idx="231">
                  <c:v>57.635489999999997</c:v>
                </c:pt>
                <c:pt idx="232">
                  <c:v>60.222430000000003</c:v>
                </c:pt>
                <c:pt idx="233">
                  <c:v>66.642930000000007</c:v>
                </c:pt>
                <c:pt idx="234">
                  <c:v>76.447289999999995</c:v>
                </c:pt>
                <c:pt idx="235">
                  <c:v>81.616</c:v>
                </c:pt>
                <c:pt idx="236">
                  <c:v>86.0351</c:v>
                </c:pt>
                <c:pt idx="237">
                  <c:v>68.891620000000003</c:v>
                </c:pt>
                <c:pt idx="238">
                  <c:v>75.353970000000004</c:v>
                </c:pt>
                <c:pt idx="239">
                  <c:v>70.716260000000005</c:v>
                </c:pt>
                <c:pt idx="240">
                  <c:v>61.46284</c:v>
                </c:pt>
                <c:pt idx="241">
                  <c:v>55.76688</c:v>
                </c:pt>
                <c:pt idx="242">
                  <c:v>51.541499999999999</c:v>
                </c:pt>
                <c:pt idx="243">
                  <c:v>52.851410000000001</c:v>
                </c:pt>
                <c:pt idx="244">
                  <c:v>61.56521</c:v>
                </c:pt>
                <c:pt idx="245">
                  <c:v>47.697949999999999</c:v>
                </c:pt>
                <c:pt idx="246">
                  <c:v>52.174300000000002</c:v>
                </c:pt>
                <c:pt idx="247">
                  <c:v>53.568210000000001</c:v>
                </c:pt>
                <c:pt idx="248">
                  <c:v>50.910879999999999</c:v>
                </c:pt>
                <c:pt idx="249">
                  <c:v>51.549579999999999</c:v>
                </c:pt>
                <c:pt idx="250">
                  <c:v>47.679760000000002</c:v>
                </c:pt>
                <c:pt idx="251">
                  <c:v>43.596919999999997</c:v>
                </c:pt>
                <c:pt idx="252">
                  <c:v>61.175669999999997</c:v>
                </c:pt>
                <c:pt idx="253">
                  <c:v>56.059809999999999</c:v>
                </c:pt>
                <c:pt idx="254">
                  <c:v>59.125830000000001</c:v>
                </c:pt>
                <c:pt idx="255">
                  <c:v>69.410399999999996</c:v>
                </c:pt>
                <c:pt idx="256">
                  <c:v>82.309719999999999</c:v>
                </c:pt>
                <c:pt idx="257">
                  <c:v>77.921679999999995</c:v>
                </c:pt>
                <c:pt idx="258">
                  <c:v>83.629850000000005</c:v>
                </c:pt>
                <c:pt idx="259">
                  <c:v>77.465019999999996</c:v>
                </c:pt>
                <c:pt idx="260">
                  <c:v>82.464230000000001</c:v>
                </c:pt>
                <c:pt idx="261">
                  <c:v>88.173810000000003</c:v>
                </c:pt>
                <c:pt idx="262">
                  <c:v>85.106200000000001</c:v>
                </c:pt>
                <c:pt idx="263">
                  <c:v>85.07593</c:v>
                </c:pt>
                <c:pt idx="264">
                  <c:v>92.997460000000004</c:v>
                </c:pt>
                <c:pt idx="265">
                  <c:v>73.173280000000005</c:v>
                </c:pt>
                <c:pt idx="266">
                  <c:v>68.612179999999995</c:v>
                </c:pt>
                <c:pt idx="267">
                  <c:v>69.033569999999997</c:v>
                </c:pt>
                <c:pt idx="268">
                  <c:v>51.533670000000001</c:v>
                </c:pt>
                <c:pt idx="269">
                  <c:v>49.835120000000003</c:v>
                </c:pt>
                <c:pt idx="270">
                  <c:v>47.013979999999997</c:v>
                </c:pt>
                <c:pt idx="271">
                  <c:v>53.885809999999999</c:v>
                </c:pt>
                <c:pt idx="272">
                  <c:v>76.515460000000004</c:v>
                </c:pt>
                <c:pt idx="273">
                  <c:v>69.793239999999997</c:v>
                </c:pt>
                <c:pt idx="274">
                  <c:v>60.77225</c:v>
                </c:pt>
                <c:pt idx="275">
                  <c:v>69.293980000000005</c:v>
                </c:pt>
                <c:pt idx="276">
                  <c:v>71.340350000000001</c:v>
                </c:pt>
                <c:pt idx="277">
                  <c:v>64.427430000000001</c:v>
                </c:pt>
                <c:pt idx="278">
                  <c:v>42.260849999999998</c:v>
                </c:pt>
                <c:pt idx="279">
                  <c:v>41.171320000000001</c:v>
                </c:pt>
                <c:pt idx="280">
                  <c:v>54.142769999999999</c:v>
                </c:pt>
                <c:pt idx="281">
                  <c:v>64.29804</c:v>
                </c:pt>
                <c:pt idx="282">
                  <c:v>71.866780000000006</c:v>
                </c:pt>
                <c:pt idx="283">
                  <c:v>62.270339999999997</c:v>
                </c:pt>
                <c:pt idx="284">
                  <c:v>70.796480000000003</c:v>
                </c:pt>
                <c:pt idx="285">
                  <c:v>82.075670000000002</c:v>
                </c:pt>
                <c:pt idx="286">
                  <c:v>89.951679999999996</c:v>
                </c:pt>
                <c:pt idx="287">
                  <c:v>97.975040000000007</c:v>
                </c:pt>
                <c:pt idx="288">
                  <c:v>87.617000000000004</c:v>
                </c:pt>
                <c:pt idx="289">
                  <c:v>82.254260000000002</c:v>
                </c:pt>
                <c:pt idx="290">
                  <c:v>88.990409999999997</c:v>
                </c:pt>
                <c:pt idx="291">
                  <c:v>83.340770000000006</c:v>
                </c:pt>
                <c:pt idx="292">
                  <c:v>87.661060000000006</c:v>
                </c:pt>
                <c:pt idx="293">
                  <c:v>78.898240000000001</c:v>
                </c:pt>
                <c:pt idx="294">
                  <c:v>69.156300000000002</c:v>
                </c:pt>
                <c:pt idx="295">
                  <c:v>88.018010000000004</c:v>
                </c:pt>
                <c:pt idx="296">
                  <c:v>97.018379999999993</c:v>
                </c:pt>
                <c:pt idx="297">
                  <c:v>90.83381</c:v>
                </c:pt>
                <c:pt idx="298">
                  <c:v>93.589280000000002</c:v>
                </c:pt>
                <c:pt idx="299">
                  <c:v>82.35754</c:v>
                </c:pt>
                <c:pt idx="300">
                  <c:v>44.100859999999997</c:v>
                </c:pt>
                <c:pt idx="301">
                  <c:v>40.892479999999999</c:v>
                </c:pt>
                <c:pt idx="302">
                  <c:v>33.433570000000003</c:v>
                </c:pt>
                <c:pt idx="303">
                  <c:v>25.958829999999999</c:v>
                </c:pt>
                <c:pt idx="304">
                  <c:v>33.219580000000001</c:v>
                </c:pt>
                <c:pt idx="305">
                  <c:v>28.35735</c:v>
                </c:pt>
                <c:pt idx="306">
                  <c:v>28.445599999999999</c:v>
                </c:pt>
                <c:pt idx="307">
                  <c:v>61.311010000000003</c:v>
                </c:pt>
                <c:pt idx="308">
                  <c:v>56.79316</c:v>
                </c:pt>
                <c:pt idx="309">
                  <c:v>52.244199999999999</c:v>
                </c:pt>
                <c:pt idx="310">
                  <c:v>43.531570000000002</c:v>
                </c:pt>
                <c:pt idx="311">
                  <c:v>39.478670000000001</c:v>
                </c:pt>
                <c:pt idx="312">
                  <c:v>38.027549999999998</c:v>
                </c:pt>
                <c:pt idx="313">
                  <c:v>46.378520000000002</c:v>
                </c:pt>
                <c:pt idx="314">
                  <c:v>41.690040000000003</c:v>
                </c:pt>
                <c:pt idx="315">
                  <c:v>45.566119999999998</c:v>
                </c:pt>
                <c:pt idx="316">
                  <c:v>47.457169999999998</c:v>
                </c:pt>
                <c:pt idx="317">
                  <c:v>54.049289999999999</c:v>
                </c:pt>
                <c:pt idx="318">
                  <c:v>63.357280000000003</c:v>
                </c:pt>
                <c:pt idx="319">
                  <c:v>65.390169999999998</c:v>
                </c:pt>
                <c:pt idx="320">
                  <c:v>67.874790000000004</c:v>
                </c:pt>
                <c:pt idx="321">
                  <c:v>72.681399999999996</c:v>
                </c:pt>
                <c:pt idx="322">
                  <c:v>77.707819999999998</c:v>
                </c:pt>
                <c:pt idx="323">
                  <c:v>76.457210000000003</c:v>
                </c:pt>
                <c:pt idx="324">
                  <c:v>77.502700000000004</c:v>
                </c:pt>
                <c:pt idx="325">
                  <c:v>69.719239999999999</c:v>
                </c:pt>
                <c:pt idx="326">
                  <c:v>64.637389999999996</c:v>
                </c:pt>
                <c:pt idx="327">
                  <c:v>59.711779999999997</c:v>
                </c:pt>
                <c:pt idx="328">
                  <c:v>70.579089999999994</c:v>
                </c:pt>
                <c:pt idx="329">
                  <c:v>68.937100000000001</c:v>
                </c:pt>
                <c:pt idx="330">
                  <c:v>59.87471</c:v>
                </c:pt>
                <c:pt idx="331">
                  <c:v>57.92886</c:v>
                </c:pt>
                <c:pt idx="332">
                  <c:v>67.602010000000007</c:v>
                </c:pt>
                <c:pt idx="333">
                  <c:v>69.750659999999996</c:v>
                </c:pt>
                <c:pt idx="334">
                  <c:v>71.261030000000005</c:v>
                </c:pt>
                <c:pt idx="335">
                  <c:v>70.535520000000005</c:v>
                </c:pt>
                <c:pt idx="336">
                  <c:v>68.880160000000004</c:v>
                </c:pt>
                <c:pt idx="337">
                  <c:v>77.794439999999994</c:v>
                </c:pt>
                <c:pt idx="338">
                  <c:v>76.835819999999998</c:v>
                </c:pt>
                <c:pt idx="339">
                  <c:v>67.526480000000006</c:v>
                </c:pt>
                <c:pt idx="340">
                  <c:v>72.347790000000003</c:v>
                </c:pt>
                <c:pt idx="341">
                  <c:v>71.100750000000005</c:v>
                </c:pt>
                <c:pt idx="342">
                  <c:v>66.113460000000003</c:v>
                </c:pt>
                <c:pt idx="343">
                  <c:v>71.56165</c:v>
                </c:pt>
                <c:pt idx="344">
                  <c:v>70.098470000000006</c:v>
                </c:pt>
                <c:pt idx="345">
                  <c:v>83.741330000000005</c:v>
                </c:pt>
                <c:pt idx="346">
                  <c:v>84.654679999999999</c:v>
                </c:pt>
                <c:pt idx="347">
                  <c:v>81.545630000000003</c:v>
                </c:pt>
                <c:pt idx="348">
                  <c:v>88.762730000000005</c:v>
                </c:pt>
                <c:pt idx="349">
                  <c:v>82.560980000000001</c:v>
                </c:pt>
                <c:pt idx="350">
                  <c:v>74.121120000000005</c:v>
                </c:pt>
                <c:pt idx="351">
                  <c:v>79.394279999999995</c:v>
                </c:pt>
                <c:pt idx="352">
                  <c:v>72.216170000000005</c:v>
                </c:pt>
                <c:pt idx="353">
                  <c:v>74.309520000000006</c:v>
                </c:pt>
                <c:pt idx="354">
                  <c:v>78.465360000000004</c:v>
                </c:pt>
                <c:pt idx="355">
                  <c:v>64.160139999999998</c:v>
                </c:pt>
                <c:pt idx="356">
                  <c:v>63.928719999999998</c:v>
                </c:pt>
                <c:pt idx="357">
                  <c:v>69.739450000000005</c:v>
                </c:pt>
                <c:pt idx="358">
                  <c:v>60.760469999999998</c:v>
                </c:pt>
                <c:pt idx="359">
                  <c:v>59.81568</c:v>
                </c:pt>
                <c:pt idx="360">
                  <c:v>57.461440000000003</c:v>
                </c:pt>
                <c:pt idx="361">
                  <c:v>53.160510000000002</c:v>
                </c:pt>
                <c:pt idx="362">
                  <c:v>69.899640000000005</c:v>
                </c:pt>
                <c:pt idx="363">
                  <c:v>76.522959999999998</c:v>
                </c:pt>
                <c:pt idx="364">
                  <c:v>77.729500000000002</c:v>
                </c:pt>
                <c:pt idx="365">
                  <c:v>84.137600000000006</c:v>
                </c:pt>
                <c:pt idx="366">
                  <c:v>84.138649999999998</c:v>
                </c:pt>
                <c:pt idx="367">
                  <c:v>79.101290000000006</c:v>
                </c:pt>
                <c:pt idx="368">
                  <c:v>79.956789999999998</c:v>
                </c:pt>
                <c:pt idx="369">
                  <c:v>68.73321</c:v>
                </c:pt>
                <c:pt idx="370">
                  <c:v>71.479640000000003</c:v>
                </c:pt>
                <c:pt idx="371">
                  <c:v>67.466660000000005</c:v>
                </c:pt>
                <c:pt idx="372">
                  <c:v>64.674260000000004</c:v>
                </c:pt>
                <c:pt idx="373">
                  <c:v>68.339100000000002</c:v>
                </c:pt>
                <c:pt idx="374">
                  <c:v>76.004429999999999</c:v>
                </c:pt>
                <c:pt idx="375">
                  <c:v>85.680390000000003</c:v>
                </c:pt>
                <c:pt idx="376">
                  <c:v>85.855580000000003</c:v>
                </c:pt>
                <c:pt idx="377">
                  <c:v>79.925809999999998</c:v>
                </c:pt>
                <c:pt idx="378">
                  <c:v>74.293400000000005</c:v>
                </c:pt>
                <c:pt idx="379">
                  <c:v>74.743620000000007</c:v>
                </c:pt>
                <c:pt idx="380">
                  <c:v>76.384200000000007</c:v>
                </c:pt>
                <c:pt idx="381">
                  <c:v>79.043009999999995</c:v>
                </c:pt>
                <c:pt idx="382">
                  <c:v>84.510829999999999</c:v>
                </c:pt>
                <c:pt idx="383">
                  <c:v>84.55659</c:v>
                </c:pt>
                <c:pt idx="384">
                  <c:v>84.456559999999996</c:v>
                </c:pt>
                <c:pt idx="385">
                  <c:v>92.05095</c:v>
                </c:pt>
                <c:pt idx="386">
                  <c:v>92.893379999999993</c:v>
                </c:pt>
                <c:pt idx="387">
                  <c:v>89.038399999999996</c:v>
                </c:pt>
                <c:pt idx="388">
                  <c:v>80.484319999999997</c:v>
                </c:pt>
                <c:pt idx="389">
                  <c:v>69.625079999999997</c:v>
                </c:pt>
                <c:pt idx="390">
                  <c:v>76.745699999999999</c:v>
                </c:pt>
                <c:pt idx="391">
                  <c:v>78.502189999999999</c:v>
                </c:pt>
                <c:pt idx="392">
                  <c:v>85.495509999999996</c:v>
                </c:pt>
                <c:pt idx="393">
                  <c:v>81.793400000000005</c:v>
                </c:pt>
                <c:pt idx="394">
                  <c:v>77.858239999999995</c:v>
                </c:pt>
                <c:pt idx="395">
                  <c:v>93.596429999999998</c:v>
                </c:pt>
                <c:pt idx="396">
                  <c:v>103.2923</c:v>
                </c:pt>
                <c:pt idx="397">
                  <c:v>95.531059999999997</c:v>
                </c:pt>
                <c:pt idx="398">
                  <c:v>101.4004</c:v>
                </c:pt>
                <c:pt idx="399">
                  <c:v>93.055980000000005</c:v>
                </c:pt>
                <c:pt idx="400">
                  <c:v>90.834209999999999</c:v>
                </c:pt>
                <c:pt idx="401">
                  <c:v>95.277760000000001</c:v>
                </c:pt>
                <c:pt idx="402">
                  <c:v>89.229770000000002</c:v>
                </c:pt>
                <c:pt idx="403">
                  <c:v>75.657700000000006</c:v>
                </c:pt>
                <c:pt idx="404">
                  <c:v>74.278049999999993</c:v>
                </c:pt>
                <c:pt idx="405">
                  <c:v>70.065200000000004</c:v>
                </c:pt>
                <c:pt idx="406">
                  <c:v>70.165940000000006</c:v>
                </c:pt>
                <c:pt idx="407">
                  <c:v>89.644360000000006</c:v>
                </c:pt>
                <c:pt idx="408">
                  <c:v>88.862579999999994</c:v>
                </c:pt>
                <c:pt idx="409">
                  <c:v>86.317580000000007</c:v>
                </c:pt>
                <c:pt idx="410">
                  <c:v>89.599739999999997</c:v>
                </c:pt>
                <c:pt idx="411">
                  <c:v>98.855360000000005</c:v>
                </c:pt>
                <c:pt idx="412">
                  <c:v>105.7702</c:v>
                </c:pt>
                <c:pt idx="413">
                  <c:v>109.43210000000001</c:v>
                </c:pt>
                <c:pt idx="414">
                  <c:v>95.413200000000003</c:v>
                </c:pt>
                <c:pt idx="415">
                  <c:v>87.044979999999995</c:v>
                </c:pt>
                <c:pt idx="416">
                  <c:v>80.045490000000001</c:v>
                </c:pt>
                <c:pt idx="417">
                  <c:v>81.163640000000001</c:v>
                </c:pt>
                <c:pt idx="418">
                  <c:v>75.464209999999994</c:v>
                </c:pt>
                <c:pt idx="419">
                  <c:v>63.377139999999997</c:v>
                </c:pt>
                <c:pt idx="420">
                  <c:v>60.327219999999997</c:v>
                </c:pt>
                <c:pt idx="421">
                  <c:v>60.87856</c:v>
                </c:pt>
                <c:pt idx="422">
                  <c:v>66.439350000000005</c:v>
                </c:pt>
                <c:pt idx="423">
                  <c:v>67.656909999999996</c:v>
                </c:pt>
                <c:pt idx="424">
                  <c:v>72.683819999999997</c:v>
                </c:pt>
                <c:pt idx="425">
                  <c:v>79.267600000000002</c:v>
                </c:pt>
                <c:pt idx="426">
                  <c:v>69.617729999999995</c:v>
                </c:pt>
                <c:pt idx="427">
                  <c:v>63.445399999999999</c:v>
                </c:pt>
                <c:pt idx="428">
                  <c:v>60.423110000000001</c:v>
                </c:pt>
                <c:pt idx="429">
                  <c:v>60.555500000000002</c:v>
                </c:pt>
                <c:pt idx="430">
                  <c:v>81.107569999999996</c:v>
                </c:pt>
                <c:pt idx="431">
                  <c:v>66.03322</c:v>
                </c:pt>
                <c:pt idx="432">
                  <c:v>56.968179999999997</c:v>
                </c:pt>
                <c:pt idx="433">
                  <c:v>72.660769999999999</c:v>
                </c:pt>
                <c:pt idx="434">
                  <c:v>72.094750000000005</c:v>
                </c:pt>
                <c:pt idx="435">
                  <c:v>67.463459999999998</c:v>
                </c:pt>
                <c:pt idx="436">
                  <c:v>61.349069999999998</c:v>
                </c:pt>
                <c:pt idx="437">
                  <c:v>51.59066</c:v>
                </c:pt>
                <c:pt idx="438">
                  <c:v>58.354790000000001</c:v>
                </c:pt>
                <c:pt idx="439">
                  <c:v>61.199150000000003</c:v>
                </c:pt>
                <c:pt idx="440">
                  <c:v>60.358739999999997</c:v>
                </c:pt>
                <c:pt idx="441">
                  <c:v>63.82902</c:v>
                </c:pt>
                <c:pt idx="442">
                  <c:v>67.984020000000001</c:v>
                </c:pt>
                <c:pt idx="443">
                  <c:v>67.258889999999994</c:v>
                </c:pt>
                <c:pt idx="444">
                  <c:v>63.784039999999997</c:v>
                </c:pt>
                <c:pt idx="445">
                  <c:v>66.077749999999995</c:v>
                </c:pt>
                <c:pt idx="446">
                  <c:v>61.474930000000001</c:v>
                </c:pt>
                <c:pt idx="447">
                  <c:v>62.099930000000001</c:v>
                </c:pt>
                <c:pt idx="448">
                  <c:v>62.982930000000003</c:v>
                </c:pt>
                <c:pt idx="449">
                  <c:v>69.152439999999999</c:v>
                </c:pt>
                <c:pt idx="450">
                  <c:v>74.307500000000005</c:v>
                </c:pt>
                <c:pt idx="451">
                  <c:v>73.829269999999994</c:v>
                </c:pt>
                <c:pt idx="452">
                  <c:v>82.506680000000003</c:v>
                </c:pt>
                <c:pt idx="453">
                  <c:v>94.289159999999995</c:v>
                </c:pt>
                <c:pt idx="454">
                  <c:v>96.003069999999994</c:v>
                </c:pt>
                <c:pt idx="455">
                  <c:v>110.93380000000001</c:v>
                </c:pt>
                <c:pt idx="456">
                  <c:v>105.0962</c:v>
                </c:pt>
                <c:pt idx="457">
                  <c:v>113.3802</c:v>
                </c:pt>
                <c:pt idx="458">
                  <c:v>109.2265</c:v>
                </c:pt>
                <c:pt idx="459">
                  <c:v>106.9449</c:v>
                </c:pt>
                <c:pt idx="460">
                  <c:v>104.4573</c:v>
                </c:pt>
                <c:pt idx="461">
                  <c:v>95.697940000000003</c:v>
                </c:pt>
                <c:pt idx="462">
                  <c:v>87.757599999999996</c:v>
                </c:pt>
                <c:pt idx="463">
                  <c:v>86.231740000000002</c:v>
                </c:pt>
                <c:pt idx="464">
                  <c:v>89.530299999999997</c:v>
                </c:pt>
                <c:pt idx="465">
                  <c:v>90.736220000000003</c:v>
                </c:pt>
                <c:pt idx="466">
                  <c:v>79.361810000000006</c:v>
                </c:pt>
                <c:pt idx="467">
                  <c:v>81.221239999999995</c:v>
                </c:pt>
                <c:pt idx="468">
                  <c:v>82.209059999999994</c:v>
                </c:pt>
                <c:pt idx="469">
                  <c:v>73.941010000000006</c:v>
                </c:pt>
                <c:pt idx="470">
                  <c:v>74.115690000000001</c:v>
                </c:pt>
                <c:pt idx="471">
                  <c:v>60.250599999999999</c:v>
                </c:pt>
                <c:pt idx="472">
                  <c:v>70.028279999999995</c:v>
                </c:pt>
                <c:pt idx="473">
                  <c:v>81.445539999999994</c:v>
                </c:pt>
                <c:pt idx="474">
                  <c:v>74.009960000000007</c:v>
                </c:pt>
                <c:pt idx="475">
                  <c:v>72.252430000000004</c:v>
                </c:pt>
                <c:pt idx="476">
                  <c:v>79.285970000000006</c:v>
                </c:pt>
                <c:pt idx="477">
                  <c:v>83.730260000000001</c:v>
                </c:pt>
                <c:pt idx="478">
                  <c:v>99.499639999999999</c:v>
                </c:pt>
                <c:pt idx="479">
                  <c:v>94.166659999999993</c:v>
                </c:pt>
                <c:pt idx="480">
                  <c:v>82.908600000000007</c:v>
                </c:pt>
                <c:pt idx="481">
                  <c:v>85.100200000000001</c:v>
                </c:pt>
                <c:pt idx="482">
                  <c:v>93.827690000000004</c:v>
                </c:pt>
                <c:pt idx="483">
                  <c:v>94.362120000000004</c:v>
                </c:pt>
                <c:pt idx="484">
                  <c:v>104.0527</c:v>
                </c:pt>
                <c:pt idx="485">
                  <c:v>99.236429999999999</c:v>
                </c:pt>
                <c:pt idx="486">
                  <c:v>95.894729999999996</c:v>
                </c:pt>
                <c:pt idx="487">
                  <c:v>114.4927</c:v>
                </c:pt>
                <c:pt idx="488">
                  <c:v>115.8891</c:v>
                </c:pt>
                <c:pt idx="489">
                  <c:v>111.7487</c:v>
                </c:pt>
                <c:pt idx="490">
                  <c:v>101.033</c:v>
                </c:pt>
                <c:pt idx="491">
                  <c:v>85.171000000000006</c:v>
                </c:pt>
                <c:pt idx="492">
                  <c:v>82.339359999999999</c:v>
                </c:pt>
                <c:pt idx="493">
                  <c:v>89.893969999999996</c:v>
                </c:pt>
                <c:pt idx="494">
                  <c:v>78.627960000000002</c:v>
                </c:pt>
                <c:pt idx="495">
                  <c:v>70.391810000000007</c:v>
                </c:pt>
                <c:pt idx="496">
                  <c:v>72.919229999999999</c:v>
                </c:pt>
                <c:pt idx="497">
                  <c:v>79.596860000000007</c:v>
                </c:pt>
                <c:pt idx="498">
                  <c:v>92.335310000000007</c:v>
                </c:pt>
                <c:pt idx="499">
                  <c:v>88.904859999999999</c:v>
                </c:pt>
                <c:pt idx="500">
                  <c:v>87.682140000000004</c:v>
                </c:pt>
                <c:pt idx="501">
                  <c:v>83.252480000000006</c:v>
                </c:pt>
                <c:pt idx="502">
                  <c:v>95.265060000000005</c:v>
                </c:pt>
                <c:pt idx="503">
                  <c:v>97.747829999999993</c:v>
                </c:pt>
                <c:pt idx="504">
                  <c:v>101.1771</c:v>
                </c:pt>
                <c:pt idx="505">
                  <c:v>86.203230000000005</c:v>
                </c:pt>
                <c:pt idx="506">
                  <c:v>96.001170000000002</c:v>
                </c:pt>
                <c:pt idx="507">
                  <c:v>93.126480000000001</c:v>
                </c:pt>
                <c:pt idx="508">
                  <c:v>96.352940000000004</c:v>
                </c:pt>
                <c:pt idx="509">
                  <c:v>93.826610000000002</c:v>
                </c:pt>
                <c:pt idx="510">
                  <c:v>90.909639999999996</c:v>
                </c:pt>
                <c:pt idx="511">
                  <c:v>98.045839999999998</c:v>
                </c:pt>
                <c:pt idx="512">
                  <c:v>115.4898</c:v>
                </c:pt>
                <c:pt idx="513">
                  <c:v>106.8249</c:v>
                </c:pt>
                <c:pt idx="514">
                  <c:v>112.2286</c:v>
                </c:pt>
                <c:pt idx="515">
                  <c:v>124.6523</c:v>
                </c:pt>
                <c:pt idx="516">
                  <c:v>123.9088</c:v>
                </c:pt>
                <c:pt idx="517">
                  <c:v>130.72479999999999</c:v>
                </c:pt>
                <c:pt idx="518">
                  <c:v>120.46210000000001</c:v>
                </c:pt>
                <c:pt idx="519">
                  <c:v>109.9862</c:v>
                </c:pt>
                <c:pt idx="520">
                  <c:v>111.39790000000001</c:v>
                </c:pt>
                <c:pt idx="521">
                  <c:v>100.8222</c:v>
                </c:pt>
                <c:pt idx="522">
                  <c:v>89.020449999999997</c:v>
                </c:pt>
                <c:pt idx="523">
                  <c:v>87.175389999999993</c:v>
                </c:pt>
                <c:pt idx="524">
                  <c:v>80.691050000000004</c:v>
                </c:pt>
                <c:pt idx="525">
                  <c:v>77.484129999999993</c:v>
                </c:pt>
                <c:pt idx="526">
                  <c:v>88.456699999999998</c:v>
                </c:pt>
                <c:pt idx="527">
                  <c:v>84.488829999999993</c:v>
                </c:pt>
                <c:pt idx="528">
                  <c:v>90.55968</c:v>
                </c:pt>
                <c:pt idx="529">
                  <c:v>90.748760000000004</c:v>
                </c:pt>
                <c:pt idx="530">
                  <c:v>89.326570000000004</c:v>
                </c:pt>
                <c:pt idx="531">
                  <c:v>90.693399999999997</c:v>
                </c:pt>
                <c:pt idx="532">
                  <c:v>103.4385</c:v>
                </c:pt>
                <c:pt idx="533">
                  <c:v>100.0351</c:v>
                </c:pt>
                <c:pt idx="534">
                  <c:v>99.14819</c:v>
                </c:pt>
                <c:pt idx="535">
                  <c:v>95.458619999999996</c:v>
                </c:pt>
                <c:pt idx="536">
                  <c:v>98.870249999999999</c:v>
                </c:pt>
                <c:pt idx="537">
                  <c:v>97.838080000000005</c:v>
                </c:pt>
                <c:pt idx="538">
                  <c:v>100.0145</c:v>
                </c:pt>
                <c:pt idx="539">
                  <c:v>96.200040000000001</c:v>
                </c:pt>
                <c:pt idx="540">
                  <c:v>89.53295</c:v>
                </c:pt>
                <c:pt idx="541">
                  <c:v>82.536580000000001</c:v>
                </c:pt>
                <c:pt idx="542">
                  <c:v>89.599580000000003</c:v>
                </c:pt>
                <c:pt idx="543">
                  <c:v>91.610339999999994</c:v>
                </c:pt>
                <c:pt idx="544">
                  <c:v>89.545959999999994</c:v>
                </c:pt>
                <c:pt idx="545">
                  <c:v>86.555499999999995</c:v>
                </c:pt>
                <c:pt idx="546">
                  <c:v>72.442539999999994</c:v>
                </c:pt>
                <c:pt idx="547">
                  <c:v>76.10154</c:v>
                </c:pt>
                <c:pt idx="548">
                  <c:v>86.785929999999993</c:v>
                </c:pt>
                <c:pt idx="549">
                  <c:v>81.160880000000006</c:v>
                </c:pt>
                <c:pt idx="550">
                  <c:v>82.902540000000002</c:v>
                </c:pt>
                <c:pt idx="551">
                  <c:v>79.594769999999997</c:v>
                </c:pt>
                <c:pt idx="552">
                  <c:v>71.636210000000005</c:v>
                </c:pt>
                <c:pt idx="553">
                  <c:v>79.388540000000006</c:v>
                </c:pt>
                <c:pt idx="554">
                  <c:v>70.630120000000005</c:v>
                </c:pt>
                <c:pt idx="555">
                  <c:v>69.163589999999999</c:v>
                </c:pt>
                <c:pt idx="556">
                  <c:v>74.613110000000006</c:v>
                </c:pt>
                <c:pt idx="557">
                  <c:v>67.606080000000006</c:v>
                </c:pt>
                <c:pt idx="558">
                  <c:v>75.024439999999998</c:v>
                </c:pt>
                <c:pt idx="559">
                  <c:v>83.882369999999995</c:v>
                </c:pt>
                <c:pt idx="560">
                  <c:v>89.194779999999994</c:v>
                </c:pt>
                <c:pt idx="561">
                  <c:v>95.555289999999999</c:v>
                </c:pt>
                <c:pt idx="562">
                  <c:v>99.739620000000002</c:v>
                </c:pt>
                <c:pt idx="563">
                  <c:v>95.261920000000003</c:v>
                </c:pt>
                <c:pt idx="564">
                  <c:v>102.3673</c:v>
                </c:pt>
                <c:pt idx="565">
                  <c:v>101.8601</c:v>
                </c:pt>
                <c:pt idx="566">
                  <c:v>93.002970000000005</c:v>
                </c:pt>
                <c:pt idx="567">
                  <c:v>96.444839999999999</c:v>
                </c:pt>
                <c:pt idx="568">
                  <c:v>101.8486</c:v>
                </c:pt>
                <c:pt idx="569">
                  <c:v>99.44659</c:v>
                </c:pt>
                <c:pt idx="570">
                  <c:v>97.16516</c:v>
                </c:pt>
                <c:pt idx="571">
                  <c:v>85.413070000000005</c:v>
                </c:pt>
                <c:pt idx="572">
                  <c:v>93.633489999999995</c:v>
                </c:pt>
                <c:pt idx="573">
                  <c:v>102.1095</c:v>
                </c:pt>
                <c:pt idx="574">
                  <c:v>96.923810000000003</c:v>
                </c:pt>
                <c:pt idx="575">
                  <c:v>92.637960000000007</c:v>
                </c:pt>
                <c:pt idx="576">
                  <c:v>103.23609999999999</c:v>
                </c:pt>
                <c:pt idx="577">
                  <c:v>118.50790000000001</c:v>
                </c:pt>
                <c:pt idx="578">
                  <c:v>124.6495</c:v>
                </c:pt>
                <c:pt idx="579">
                  <c:v>119.211</c:v>
                </c:pt>
                <c:pt idx="580">
                  <c:v>126.72069999999999</c:v>
                </c:pt>
                <c:pt idx="581">
                  <c:v>130.01679999999999</c:v>
                </c:pt>
                <c:pt idx="582">
                  <c:v>135.01339999999999</c:v>
                </c:pt>
                <c:pt idx="583">
                  <c:v>120.5078</c:v>
                </c:pt>
                <c:pt idx="584">
                  <c:v>111.2607</c:v>
                </c:pt>
                <c:pt idx="585">
                  <c:v>116.50230000000001</c:v>
                </c:pt>
                <c:pt idx="586">
                  <c:v>111.7714</c:v>
                </c:pt>
                <c:pt idx="587">
                  <c:v>107.80710000000001</c:v>
                </c:pt>
                <c:pt idx="588">
                  <c:v>98.353200000000001</c:v>
                </c:pt>
                <c:pt idx="589">
                  <c:v>96.924000000000007</c:v>
                </c:pt>
                <c:pt idx="590">
                  <c:v>106.9178</c:v>
                </c:pt>
                <c:pt idx="591">
                  <c:v>113.8626</c:v>
                </c:pt>
                <c:pt idx="592">
                  <c:v>123.55459999999999</c:v>
                </c:pt>
                <c:pt idx="593">
                  <c:v>138.0179</c:v>
                </c:pt>
                <c:pt idx="594">
                  <c:v>143.0515</c:v>
                </c:pt>
                <c:pt idx="595">
                  <c:v>167.0462</c:v>
                </c:pt>
                <c:pt idx="596">
                  <c:v>171.74969999999999</c:v>
                </c:pt>
                <c:pt idx="597">
                  <c:v>175.59520000000001</c:v>
                </c:pt>
                <c:pt idx="598">
                  <c:v>168.86580000000001</c:v>
                </c:pt>
                <c:pt idx="599">
                  <c:v>159.7038</c:v>
                </c:pt>
                <c:pt idx="600">
                  <c:v>150.59</c:v>
                </c:pt>
                <c:pt idx="601">
                  <c:v>152.57380000000001</c:v>
                </c:pt>
                <c:pt idx="602">
                  <c:v>153.18899999999999</c:v>
                </c:pt>
                <c:pt idx="603">
                  <c:v>144.7347</c:v>
                </c:pt>
                <c:pt idx="604">
                  <c:v>140.26929999999999</c:v>
                </c:pt>
                <c:pt idx="605">
                  <c:v>148.61080000000001</c:v>
                </c:pt>
                <c:pt idx="606">
                  <c:v>151.44040000000001</c:v>
                </c:pt>
                <c:pt idx="607">
                  <c:v>161.7295</c:v>
                </c:pt>
                <c:pt idx="608">
                  <c:v>169.8871</c:v>
                </c:pt>
                <c:pt idx="609">
                  <c:v>167.322</c:v>
                </c:pt>
                <c:pt idx="610">
                  <c:v>183.9239</c:v>
                </c:pt>
                <c:pt idx="611">
                  <c:v>178.4855</c:v>
                </c:pt>
                <c:pt idx="612">
                  <c:v>178.3758</c:v>
                </c:pt>
                <c:pt idx="613">
                  <c:v>172.0308</c:v>
                </c:pt>
                <c:pt idx="614">
                  <c:v>175.4058</c:v>
                </c:pt>
                <c:pt idx="615">
                  <c:v>172.6977</c:v>
                </c:pt>
                <c:pt idx="616">
                  <c:v>173.80170000000001</c:v>
                </c:pt>
                <c:pt idx="617">
                  <c:v>168.14240000000001</c:v>
                </c:pt>
                <c:pt idx="618">
                  <c:v>178.23390000000001</c:v>
                </c:pt>
                <c:pt idx="619">
                  <c:v>178.98339999999999</c:v>
                </c:pt>
                <c:pt idx="620">
                  <c:v>192.4761</c:v>
                </c:pt>
                <c:pt idx="621">
                  <c:v>196.99199999999999</c:v>
                </c:pt>
                <c:pt idx="622">
                  <c:v>204.73750000000001</c:v>
                </c:pt>
                <c:pt idx="623">
                  <c:v>206.36699999999999</c:v>
                </c:pt>
                <c:pt idx="624">
                  <c:v>223.53</c:v>
                </c:pt>
                <c:pt idx="625">
                  <c:v>230.81559999999999</c:v>
                </c:pt>
                <c:pt idx="626">
                  <c:v>251.14449999999999</c:v>
                </c:pt>
                <c:pt idx="627">
                  <c:v>253.89070000000001</c:v>
                </c:pt>
                <c:pt idx="628">
                  <c:v>258.00139999999999</c:v>
                </c:pt>
                <c:pt idx="629">
                  <c:v>262.29939999999999</c:v>
                </c:pt>
                <c:pt idx="630">
                  <c:v>275.65469999999999</c:v>
                </c:pt>
                <c:pt idx="631">
                  <c:v>277.21870000000001</c:v>
                </c:pt>
                <c:pt idx="632">
                  <c:v>296.62279999999998</c:v>
                </c:pt>
                <c:pt idx="633">
                  <c:v>295.7099</c:v>
                </c:pt>
                <c:pt idx="634">
                  <c:v>306.98610000000002</c:v>
                </c:pt>
                <c:pt idx="635">
                  <c:v>315.65219999999999</c:v>
                </c:pt>
                <c:pt idx="636">
                  <c:v>325.18680000000001</c:v>
                </c:pt>
                <c:pt idx="637">
                  <c:v>330.30470000000003</c:v>
                </c:pt>
                <c:pt idx="638">
                  <c:v>341.30810000000002</c:v>
                </c:pt>
                <c:pt idx="639">
                  <c:v>350.35849999999999</c:v>
                </c:pt>
                <c:pt idx="640">
                  <c:v>360.06259999999997</c:v>
                </c:pt>
                <c:pt idx="641">
                  <c:v>380.96859999999998</c:v>
                </c:pt>
                <c:pt idx="642">
                  <c:v>398.57589999999999</c:v>
                </c:pt>
                <c:pt idx="643">
                  <c:v>411.37549999999999</c:v>
                </c:pt>
                <c:pt idx="644">
                  <c:v>426.61770000000001</c:v>
                </c:pt>
                <c:pt idx="645">
                  <c:v>437.51600000000002</c:v>
                </c:pt>
                <c:pt idx="646">
                  <c:v>450.07679999999999</c:v>
                </c:pt>
                <c:pt idx="647">
                  <c:v>462.4588</c:v>
                </c:pt>
                <c:pt idx="648">
                  <c:v>476.6234</c:v>
                </c:pt>
                <c:pt idx="649">
                  <c:v>505.20190000000002</c:v>
                </c:pt>
                <c:pt idx="650">
                  <c:v>520.67449999999997</c:v>
                </c:pt>
                <c:pt idx="651">
                  <c:v>545.02059999999994</c:v>
                </c:pt>
                <c:pt idx="652">
                  <c:v>578.23389999999995</c:v>
                </c:pt>
                <c:pt idx="653">
                  <c:v>599.48109999999997</c:v>
                </c:pt>
                <c:pt idx="654">
                  <c:v>628.38570000000004</c:v>
                </c:pt>
                <c:pt idx="655">
                  <c:v>646.27779999999996</c:v>
                </c:pt>
                <c:pt idx="656">
                  <c:v>655.49850000000004</c:v>
                </c:pt>
                <c:pt idx="657">
                  <c:v>691.99919999999997</c:v>
                </c:pt>
                <c:pt idx="658">
                  <c:v>719.7971</c:v>
                </c:pt>
                <c:pt idx="659">
                  <c:v>736.16750000000002</c:v>
                </c:pt>
                <c:pt idx="660">
                  <c:v>774.01919999999996</c:v>
                </c:pt>
                <c:pt idx="661">
                  <c:v>810.53110000000004</c:v>
                </c:pt>
                <c:pt idx="662">
                  <c:v>854.87599999999998</c:v>
                </c:pt>
                <c:pt idx="663">
                  <c:v>894.58109999999999</c:v>
                </c:pt>
                <c:pt idx="664">
                  <c:v>923.40620000000001</c:v>
                </c:pt>
                <c:pt idx="665">
                  <c:v>961.89179999999999</c:v>
                </c:pt>
                <c:pt idx="666">
                  <c:v>1007.542</c:v>
                </c:pt>
                <c:pt idx="667">
                  <c:v>1049.3989999999999</c:v>
                </c:pt>
                <c:pt idx="668">
                  <c:v>1091.5219999999999</c:v>
                </c:pt>
                <c:pt idx="669">
                  <c:v>1127.6189999999999</c:v>
                </c:pt>
                <c:pt idx="670">
                  <c:v>1173.8810000000001</c:v>
                </c:pt>
                <c:pt idx="671">
                  <c:v>1218.269</c:v>
                </c:pt>
                <c:pt idx="672">
                  <c:v>1266.857</c:v>
                </c:pt>
                <c:pt idx="673">
                  <c:v>1315.6410000000001</c:v>
                </c:pt>
                <c:pt idx="674">
                  <c:v>1352.203</c:v>
                </c:pt>
                <c:pt idx="675">
                  <c:v>1408.019</c:v>
                </c:pt>
                <c:pt idx="676">
                  <c:v>1458.4580000000001</c:v>
                </c:pt>
                <c:pt idx="677">
                  <c:v>1520.152</c:v>
                </c:pt>
                <c:pt idx="678">
                  <c:v>1586.905</c:v>
                </c:pt>
                <c:pt idx="679">
                  <c:v>1645.174</c:v>
                </c:pt>
                <c:pt idx="680">
                  <c:v>1714.3520000000001</c:v>
                </c:pt>
                <c:pt idx="681">
                  <c:v>1792.62</c:v>
                </c:pt>
                <c:pt idx="682">
                  <c:v>1870.0630000000001</c:v>
                </c:pt>
                <c:pt idx="683">
                  <c:v>1958.8920000000001</c:v>
                </c:pt>
                <c:pt idx="684">
                  <c:v>2040.68</c:v>
                </c:pt>
                <c:pt idx="685">
                  <c:v>2129.3609999999999</c:v>
                </c:pt>
                <c:pt idx="686">
                  <c:v>2215.6759999999999</c:v>
                </c:pt>
                <c:pt idx="687">
                  <c:v>2308.6149999999998</c:v>
                </c:pt>
                <c:pt idx="688">
                  <c:v>2401.62</c:v>
                </c:pt>
                <c:pt idx="689">
                  <c:v>2497.37</c:v>
                </c:pt>
                <c:pt idx="690">
                  <c:v>2597.6840000000002</c:v>
                </c:pt>
                <c:pt idx="691">
                  <c:v>2697.5889999999999</c:v>
                </c:pt>
                <c:pt idx="692">
                  <c:v>2813.01</c:v>
                </c:pt>
                <c:pt idx="693">
                  <c:v>2935.3789999999999</c:v>
                </c:pt>
                <c:pt idx="694">
                  <c:v>3067.1170000000002</c:v>
                </c:pt>
                <c:pt idx="695">
                  <c:v>3203.5940000000001</c:v>
                </c:pt>
                <c:pt idx="696">
                  <c:v>3341.3919999999998</c:v>
                </c:pt>
                <c:pt idx="697">
                  <c:v>3497.2089999999998</c:v>
                </c:pt>
                <c:pt idx="698">
                  <c:v>3651.1729999999998</c:v>
                </c:pt>
                <c:pt idx="699">
                  <c:v>3803.5</c:v>
                </c:pt>
                <c:pt idx="700">
                  <c:v>3967.9520000000002</c:v>
                </c:pt>
                <c:pt idx="701">
                  <c:v>4128.3649999999998</c:v>
                </c:pt>
                <c:pt idx="702">
                  <c:v>4304.2920000000004</c:v>
                </c:pt>
                <c:pt idx="703">
                  <c:v>4473.9170000000004</c:v>
                </c:pt>
                <c:pt idx="704">
                  <c:v>4653.9120000000003</c:v>
                </c:pt>
                <c:pt idx="705">
                  <c:v>4838.098</c:v>
                </c:pt>
                <c:pt idx="706">
                  <c:v>5028.915</c:v>
                </c:pt>
                <c:pt idx="707">
                  <c:v>5227.41</c:v>
                </c:pt>
                <c:pt idx="708">
                  <c:v>5429.7510000000002</c:v>
                </c:pt>
                <c:pt idx="709">
                  <c:v>5649.7520000000004</c:v>
                </c:pt>
                <c:pt idx="710">
                  <c:v>5895.7250000000004</c:v>
                </c:pt>
                <c:pt idx="711">
                  <c:v>6146.1859999999997</c:v>
                </c:pt>
                <c:pt idx="712">
                  <c:v>6406.0529999999999</c:v>
                </c:pt>
                <c:pt idx="713">
                  <c:v>6675.201</c:v>
                </c:pt>
                <c:pt idx="714">
                  <c:v>6962.5590000000002</c:v>
                </c:pt>
                <c:pt idx="715">
                  <c:v>7264.3670000000002</c:v>
                </c:pt>
                <c:pt idx="716">
                  <c:v>7555.308</c:v>
                </c:pt>
                <c:pt idx="717">
                  <c:v>7852.4430000000002</c:v>
                </c:pt>
                <c:pt idx="718">
                  <c:v>8148.9449999999997</c:v>
                </c:pt>
                <c:pt idx="719">
                  <c:v>8461.1630000000005</c:v>
                </c:pt>
                <c:pt idx="720">
                  <c:v>8780.4220000000005</c:v>
                </c:pt>
                <c:pt idx="721">
                  <c:v>9121.8510000000006</c:v>
                </c:pt>
                <c:pt idx="722">
                  <c:v>9464.1910000000007</c:v>
                </c:pt>
                <c:pt idx="723">
                  <c:v>9847.9089999999997</c:v>
                </c:pt>
                <c:pt idx="724">
                  <c:v>10227.36</c:v>
                </c:pt>
                <c:pt idx="725">
                  <c:v>10624.82</c:v>
                </c:pt>
                <c:pt idx="726">
                  <c:v>11046.54</c:v>
                </c:pt>
                <c:pt idx="727">
                  <c:v>11478.85</c:v>
                </c:pt>
                <c:pt idx="728">
                  <c:v>11917.22</c:v>
                </c:pt>
                <c:pt idx="729">
                  <c:v>12375.53</c:v>
                </c:pt>
                <c:pt idx="730">
                  <c:v>12832.81</c:v>
                </c:pt>
                <c:pt idx="731">
                  <c:v>13323.76</c:v>
                </c:pt>
                <c:pt idx="732">
                  <c:v>13823.95</c:v>
                </c:pt>
                <c:pt idx="733">
                  <c:v>14350.37</c:v>
                </c:pt>
                <c:pt idx="734">
                  <c:v>14885.73</c:v>
                </c:pt>
                <c:pt idx="735">
                  <c:v>15443.29</c:v>
                </c:pt>
                <c:pt idx="736">
                  <c:v>16004.62</c:v>
                </c:pt>
                <c:pt idx="737">
                  <c:v>16596.830000000002</c:v>
                </c:pt>
                <c:pt idx="738">
                  <c:v>17200.240000000002</c:v>
                </c:pt>
                <c:pt idx="739">
                  <c:v>17824.21</c:v>
                </c:pt>
                <c:pt idx="740">
                  <c:v>18473.61</c:v>
                </c:pt>
                <c:pt idx="741">
                  <c:v>19141.63</c:v>
                </c:pt>
                <c:pt idx="742">
                  <c:v>19834.11</c:v>
                </c:pt>
                <c:pt idx="743">
                  <c:v>20574.419999999998</c:v>
                </c:pt>
                <c:pt idx="744">
                  <c:v>21295.95</c:v>
                </c:pt>
                <c:pt idx="745">
                  <c:v>22065.16</c:v>
                </c:pt>
                <c:pt idx="746">
                  <c:v>22895.84</c:v>
                </c:pt>
                <c:pt idx="747">
                  <c:v>23695.3</c:v>
                </c:pt>
                <c:pt idx="748">
                  <c:v>24545.14</c:v>
                </c:pt>
                <c:pt idx="749">
                  <c:v>25410.959999999999</c:v>
                </c:pt>
                <c:pt idx="750">
                  <c:v>26278.37</c:v>
                </c:pt>
                <c:pt idx="751">
                  <c:v>27209.34</c:v>
                </c:pt>
                <c:pt idx="752">
                  <c:v>28074.11</c:v>
                </c:pt>
                <c:pt idx="753">
                  <c:v>28904.79</c:v>
                </c:pt>
                <c:pt idx="754">
                  <c:v>29760.46</c:v>
                </c:pt>
                <c:pt idx="755">
                  <c:v>30589.49</c:v>
                </c:pt>
                <c:pt idx="756">
                  <c:v>31375.13</c:v>
                </c:pt>
                <c:pt idx="757">
                  <c:v>32136.83</c:v>
                </c:pt>
                <c:pt idx="758">
                  <c:v>32821.440000000002</c:v>
                </c:pt>
                <c:pt idx="759">
                  <c:v>33513.620000000003</c:v>
                </c:pt>
                <c:pt idx="760">
                  <c:v>34182.81</c:v>
                </c:pt>
                <c:pt idx="761">
                  <c:v>34803.360000000001</c:v>
                </c:pt>
                <c:pt idx="762">
                  <c:v>35361.599999999999</c:v>
                </c:pt>
                <c:pt idx="763">
                  <c:v>35822.879999999997</c:v>
                </c:pt>
                <c:pt idx="764">
                  <c:v>36213.15</c:v>
                </c:pt>
                <c:pt idx="765">
                  <c:v>36530.699999999997</c:v>
                </c:pt>
                <c:pt idx="766">
                  <c:v>36786.32</c:v>
                </c:pt>
                <c:pt idx="767">
                  <c:v>36953.980000000003</c:v>
                </c:pt>
                <c:pt idx="768">
                  <c:v>37069.57</c:v>
                </c:pt>
                <c:pt idx="769">
                  <c:v>37146.01</c:v>
                </c:pt>
                <c:pt idx="770">
                  <c:v>37236.07</c:v>
                </c:pt>
                <c:pt idx="771">
                  <c:v>37301.410000000003</c:v>
                </c:pt>
                <c:pt idx="772">
                  <c:v>37380.239999999998</c:v>
                </c:pt>
                <c:pt idx="773">
                  <c:v>37452.400000000001</c:v>
                </c:pt>
                <c:pt idx="774">
                  <c:v>37522.800000000003</c:v>
                </c:pt>
                <c:pt idx="775">
                  <c:v>37598.06</c:v>
                </c:pt>
                <c:pt idx="776">
                  <c:v>37667.339999999997</c:v>
                </c:pt>
                <c:pt idx="777">
                  <c:v>37736.68</c:v>
                </c:pt>
                <c:pt idx="778">
                  <c:v>37801.800000000003</c:v>
                </c:pt>
                <c:pt idx="779">
                  <c:v>37864.15</c:v>
                </c:pt>
                <c:pt idx="780">
                  <c:v>37917.51</c:v>
                </c:pt>
                <c:pt idx="781">
                  <c:v>37973.08</c:v>
                </c:pt>
                <c:pt idx="782">
                  <c:v>38021.03</c:v>
                </c:pt>
                <c:pt idx="783">
                  <c:v>38070.019999999997</c:v>
                </c:pt>
                <c:pt idx="784">
                  <c:v>38105.550000000003</c:v>
                </c:pt>
                <c:pt idx="785">
                  <c:v>38162.160000000003</c:v>
                </c:pt>
                <c:pt idx="786">
                  <c:v>38207.839999999997</c:v>
                </c:pt>
                <c:pt idx="787">
                  <c:v>38270.699999999997</c:v>
                </c:pt>
                <c:pt idx="788">
                  <c:v>38311.61</c:v>
                </c:pt>
                <c:pt idx="789">
                  <c:v>38356.1</c:v>
                </c:pt>
                <c:pt idx="790">
                  <c:v>38402.910000000003</c:v>
                </c:pt>
                <c:pt idx="791">
                  <c:v>38448.03</c:v>
                </c:pt>
                <c:pt idx="792">
                  <c:v>38485.440000000002</c:v>
                </c:pt>
                <c:pt idx="793">
                  <c:v>38517.31</c:v>
                </c:pt>
                <c:pt idx="794">
                  <c:v>38534.769999999997</c:v>
                </c:pt>
                <c:pt idx="795">
                  <c:v>38579.86</c:v>
                </c:pt>
                <c:pt idx="796">
                  <c:v>38598.11</c:v>
                </c:pt>
                <c:pt idx="797">
                  <c:v>38615.379999999997</c:v>
                </c:pt>
                <c:pt idx="798">
                  <c:v>38628.199999999997</c:v>
                </c:pt>
                <c:pt idx="799">
                  <c:v>38628.239999999998</c:v>
                </c:pt>
                <c:pt idx="800">
                  <c:v>38637.589999999997</c:v>
                </c:pt>
                <c:pt idx="801">
                  <c:v>38647.26</c:v>
                </c:pt>
                <c:pt idx="802">
                  <c:v>38633.54</c:v>
                </c:pt>
                <c:pt idx="803">
                  <c:v>38615.22</c:v>
                </c:pt>
                <c:pt idx="804">
                  <c:v>38586.75</c:v>
                </c:pt>
                <c:pt idx="805">
                  <c:v>38556.75</c:v>
                </c:pt>
                <c:pt idx="806">
                  <c:v>38536.019999999997</c:v>
                </c:pt>
                <c:pt idx="807">
                  <c:v>38491.550000000003</c:v>
                </c:pt>
                <c:pt idx="808">
                  <c:v>38426.97</c:v>
                </c:pt>
                <c:pt idx="809">
                  <c:v>38371.699999999997</c:v>
                </c:pt>
                <c:pt idx="810">
                  <c:v>38314.39</c:v>
                </c:pt>
                <c:pt idx="811">
                  <c:v>38235.53</c:v>
                </c:pt>
                <c:pt idx="812">
                  <c:v>38162</c:v>
                </c:pt>
                <c:pt idx="813">
                  <c:v>38053.519999999997</c:v>
                </c:pt>
                <c:pt idx="814">
                  <c:v>37956.769999999997</c:v>
                </c:pt>
                <c:pt idx="815">
                  <c:v>37846.6</c:v>
                </c:pt>
                <c:pt idx="816">
                  <c:v>37706.449999999997</c:v>
                </c:pt>
                <c:pt idx="817">
                  <c:v>37563.480000000003</c:v>
                </c:pt>
                <c:pt idx="818">
                  <c:v>37428.76</c:v>
                </c:pt>
                <c:pt idx="819">
                  <c:v>37248.82</c:v>
                </c:pt>
                <c:pt idx="820">
                  <c:v>36946.11</c:v>
                </c:pt>
                <c:pt idx="821">
                  <c:v>36487.93</c:v>
                </c:pt>
                <c:pt idx="822">
                  <c:v>35860.58</c:v>
                </c:pt>
                <c:pt idx="823">
                  <c:v>35077.86</c:v>
                </c:pt>
                <c:pt idx="824">
                  <c:v>34125.31</c:v>
                </c:pt>
                <c:pt idx="825">
                  <c:v>32921.919999999998</c:v>
                </c:pt>
                <c:pt idx="826">
                  <c:v>31527.51</c:v>
                </c:pt>
                <c:pt idx="827">
                  <c:v>30057.78</c:v>
                </c:pt>
                <c:pt idx="828">
                  <c:v>28535.01</c:v>
                </c:pt>
                <c:pt idx="829">
                  <c:v>26973.69</c:v>
                </c:pt>
                <c:pt idx="830">
                  <c:v>25413.82</c:v>
                </c:pt>
                <c:pt idx="831">
                  <c:v>23855.97</c:v>
                </c:pt>
                <c:pt idx="832">
                  <c:v>22399.51</c:v>
                </c:pt>
                <c:pt idx="833">
                  <c:v>21010.58</c:v>
                </c:pt>
                <c:pt idx="834">
                  <c:v>19690.47</c:v>
                </c:pt>
                <c:pt idx="835">
                  <c:v>18445.43</c:v>
                </c:pt>
                <c:pt idx="836">
                  <c:v>17290.099999999999</c:v>
                </c:pt>
                <c:pt idx="837">
                  <c:v>16210.7</c:v>
                </c:pt>
                <c:pt idx="838">
                  <c:v>15210.72</c:v>
                </c:pt>
                <c:pt idx="839">
                  <c:v>14247.69</c:v>
                </c:pt>
                <c:pt idx="840">
                  <c:v>13353.7</c:v>
                </c:pt>
                <c:pt idx="841">
                  <c:v>12526.9</c:v>
                </c:pt>
                <c:pt idx="842">
                  <c:v>11756.03</c:v>
                </c:pt>
                <c:pt idx="843">
                  <c:v>11038.8</c:v>
                </c:pt>
                <c:pt idx="844">
                  <c:v>10347</c:v>
                </c:pt>
                <c:pt idx="845">
                  <c:v>9695.491</c:v>
                </c:pt>
                <c:pt idx="846">
                  <c:v>9104.4339999999993</c:v>
                </c:pt>
                <c:pt idx="847">
                  <c:v>8551.7929999999997</c:v>
                </c:pt>
                <c:pt idx="848">
                  <c:v>8031.527</c:v>
                </c:pt>
                <c:pt idx="849">
                  <c:v>7529.6729999999998</c:v>
                </c:pt>
                <c:pt idx="850">
                  <c:v>7076.0420000000004</c:v>
                </c:pt>
                <c:pt idx="851">
                  <c:v>6636.6260000000002</c:v>
                </c:pt>
                <c:pt idx="852">
                  <c:v>6233.3540000000003</c:v>
                </c:pt>
                <c:pt idx="853">
                  <c:v>5850.1639999999998</c:v>
                </c:pt>
                <c:pt idx="854">
                  <c:v>5491.0519999999997</c:v>
                </c:pt>
                <c:pt idx="855">
                  <c:v>5137.6279999999997</c:v>
                </c:pt>
                <c:pt idx="856">
                  <c:v>4815.848</c:v>
                </c:pt>
                <c:pt idx="857">
                  <c:v>4516.2430000000004</c:v>
                </c:pt>
                <c:pt idx="858">
                  <c:v>4246.1360000000004</c:v>
                </c:pt>
                <c:pt idx="859">
                  <c:v>3984.125</c:v>
                </c:pt>
                <c:pt idx="860">
                  <c:v>3737.8829999999998</c:v>
                </c:pt>
                <c:pt idx="861">
                  <c:v>3505.0390000000002</c:v>
                </c:pt>
                <c:pt idx="862">
                  <c:v>3298.3620000000001</c:v>
                </c:pt>
                <c:pt idx="863">
                  <c:v>3107.4960000000001</c:v>
                </c:pt>
                <c:pt idx="864">
                  <c:v>2915.8910000000001</c:v>
                </c:pt>
                <c:pt idx="865">
                  <c:v>2732.8890000000001</c:v>
                </c:pt>
                <c:pt idx="866">
                  <c:v>2584.692</c:v>
                </c:pt>
                <c:pt idx="867">
                  <c:v>2438.174</c:v>
                </c:pt>
                <c:pt idx="868">
                  <c:v>2293.4059999999999</c:v>
                </c:pt>
                <c:pt idx="869">
                  <c:v>2180.7469999999998</c:v>
                </c:pt>
                <c:pt idx="870">
                  <c:v>2057.8159999999998</c:v>
                </c:pt>
                <c:pt idx="871">
                  <c:v>1940.375</c:v>
                </c:pt>
                <c:pt idx="872">
                  <c:v>1848.587</c:v>
                </c:pt>
                <c:pt idx="873">
                  <c:v>1744.498</c:v>
                </c:pt>
                <c:pt idx="874">
                  <c:v>1657.73</c:v>
                </c:pt>
                <c:pt idx="875">
                  <c:v>1579.299</c:v>
                </c:pt>
                <c:pt idx="876">
                  <c:v>1490.6690000000001</c:v>
                </c:pt>
                <c:pt idx="877">
                  <c:v>1427.857</c:v>
                </c:pt>
                <c:pt idx="878">
                  <c:v>1361.7249999999999</c:v>
                </c:pt>
                <c:pt idx="879">
                  <c:v>1299.896</c:v>
                </c:pt>
                <c:pt idx="880">
                  <c:v>1229.5450000000001</c:v>
                </c:pt>
                <c:pt idx="881">
                  <c:v>1173.9380000000001</c:v>
                </c:pt>
                <c:pt idx="882">
                  <c:v>1127.0070000000001</c:v>
                </c:pt>
                <c:pt idx="883">
                  <c:v>1080.8800000000001</c:v>
                </c:pt>
                <c:pt idx="884">
                  <c:v>1024.473</c:v>
                </c:pt>
                <c:pt idx="885">
                  <c:v>973.57600000000002</c:v>
                </c:pt>
                <c:pt idx="886">
                  <c:v>924.52239999999995</c:v>
                </c:pt>
                <c:pt idx="887">
                  <c:v>881.66650000000004</c:v>
                </c:pt>
                <c:pt idx="888">
                  <c:v>832.5761</c:v>
                </c:pt>
                <c:pt idx="889">
                  <c:v>789.29579999999999</c:v>
                </c:pt>
                <c:pt idx="890">
                  <c:v>740.98940000000005</c:v>
                </c:pt>
                <c:pt idx="891">
                  <c:v>719.91690000000006</c:v>
                </c:pt>
                <c:pt idx="892">
                  <c:v>699.72799999999995</c:v>
                </c:pt>
                <c:pt idx="893">
                  <c:v>664.39949999999999</c:v>
                </c:pt>
                <c:pt idx="894">
                  <c:v>635.89</c:v>
                </c:pt>
                <c:pt idx="895">
                  <c:v>611.30250000000001</c:v>
                </c:pt>
                <c:pt idx="896">
                  <c:v>581.0394</c:v>
                </c:pt>
                <c:pt idx="897">
                  <c:v>555.19159999999999</c:v>
                </c:pt>
                <c:pt idx="898">
                  <c:v>519.64610000000005</c:v>
                </c:pt>
                <c:pt idx="899">
                  <c:v>487.9504</c:v>
                </c:pt>
                <c:pt idx="900">
                  <c:v>470.30489999999998</c:v>
                </c:pt>
                <c:pt idx="901">
                  <c:v>448.40980000000002</c:v>
                </c:pt>
                <c:pt idx="902">
                  <c:v>423.5478</c:v>
                </c:pt>
                <c:pt idx="903">
                  <c:v>408.26319999999998</c:v>
                </c:pt>
                <c:pt idx="904">
                  <c:v>385.51459999999997</c:v>
                </c:pt>
                <c:pt idx="905">
                  <c:v>362.7</c:v>
                </c:pt>
                <c:pt idx="906">
                  <c:v>356.62990000000002</c:v>
                </c:pt>
                <c:pt idx="907">
                  <c:v>346.4588</c:v>
                </c:pt>
                <c:pt idx="908">
                  <c:v>331.12279999999998</c:v>
                </c:pt>
                <c:pt idx="909">
                  <c:v>326.76440000000002</c:v>
                </c:pt>
                <c:pt idx="910">
                  <c:v>308.2457</c:v>
                </c:pt>
                <c:pt idx="911">
                  <c:v>308.90019999999998</c:v>
                </c:pt>
                <c:pt idx="912">
                  <c:v>308.87790000000001</c:v>
                </c:pt>
                <c:pt idx="913">
                  <c:v>279.77280000000002</c:v>
                </c:pt>
                <c:pt idx="914">
                  <c:v>257.18689999999998</c:v>
                </c:pt>
                <c:pt idx="915">
                  <c:v>239.58359999999999</c:v>
                </c:pt>
                <c:pt idx="916">
                  <c:v>235.0103</c:v>
                </c:pt>
                <c:pt idx="917">
                  <c:v>228.93709999999999</c:v>
                </c:pt>
                <c:pt idx="918">
                  <c:v>217.1902</c:v>
                </c:pt>
                <c:pt idx="919">
                  <c:v>206.7139</c:v>
                </c:pt>
                <c:pt idx="920">
                  <c:v>215.10849999999999</c:v>
                </c:pt>
                <c:pt idx="921">
                  <c:v>222.7373</c:v>
                </c:pt>
                <c:pt idx="922">
                  <c:v>228.4813</c:v>
                </c:pt>
                <c:pt idx="923">
                  <c:v>220.3998</c:v>
                </c:pt>
                <c:pt idx="924">
                  <c:v>219.3982</c:v>
                </c:pt>
                <c:pt idx="925">
                  <c:v>210.75049999999999</c:v>
                </c:pt>
                <c:pt idx="926">
                  <c:v>194.95820000000001</c:v>
                </c:pt>
                <c:pt idx="927">
                  <c:v>191.78270000000001</c:v>
                </c:pt>
                <c:pt idx="928">
                  <c:v>174.00630000000001</c:v>
                </c:pt>
                <c:pt idx="929">
                  <c:v>171.6584</c:v>
                </c:pt>
                <c:pt idx="930">
                  <c:v>149.9983</c:v>
                </c:pt>
                <c:pt idx="931">
                  <c:v>141.20269999999999</c:v>
                </c:pt>
                <c:pt idx="932">
                  <c:v>142.8545</c:v>
                </c:pt>
                <c:pt idx="933">
                  <c:v>138.6858</c:v>
                </c:pt>
                <c:pt idx="934">
                  <c:v>129.1063</c:v>
                </c:pt>
                <c:pt idx="935">
                  <c:v>121.7266</c:v>
                </c:pt>
                <c:pt idx="936">
                  <c:v>121.8929</c:v>
                </c:pt>
                <c:pt idx="937">
                  <c:v>126.14660000000001</c:v>
                </c:pt>
                <c:pt idx="938">
                  <c:v>127.6756</c:v>
                </c:pt>
                <c:pt idx="939">
                  <c:v>118.37390000000001</c:v>
                </c:pt>
                <c:pt idx="940">
                  <c:v>121.0817</c:v>
                </c:pt>
                <c:pt idx="941">
                  <c:v>120.4914</c:v>
                </c:pt>
                <c:pt idx="942">
                  <c:v>115.57599999999999</c:v>
                </c:pt>
                <c:pt idx="943">
                  <c:v>101.1481</c:v>
                </c:pt>
                <c:pt idx="944">
                  <c:v>95.926190000000005</c:v>
                </c:pt>
                <c:pt idx="945">
                  <c:v>91.733440000000002</c:v>
                </c:pt>
                <c:pt idx="946">
                  <c:v>85.568560000000005</c:v>
                </c:pt>
                <c:pt idx="947">
                  <c:v>80.196910000000003</c:v>
                </c:pt>
                <c:pt idx="948">
                  <c:v>75.339569999999995</c:v>
                </c:pt>
                <c:pt idx="949">
                  <c:v>82.248909999999995</c:v>
                </c:pt>
                <c:pt idx="950">
                  <c:v>86.172139999999999</c:v>
                </c:pt>
                <c:pt idx="951">
                  <c:v>78.413139999999999</c:v>
                </c:pt>
                <c:pt idx="952">
                  <c:v>81.261979999999994</c:v>
                </c:pt>
                <c:pt idx="953">
                  <c:v>93.734309999999994</c:v>
                </c:pt>
                <c:pt idx="954">
                  <c:v>94.824290000000005</c:v>
                </c:pt>
                <c:pt idx="955">
                  <c:v>95.871170000000006</c:v>
                </c:pt>
                <c:pt idx="956">
                  <c:v>97.351929999999996</c:v>
                </c:pt>
                <c:pt idx="957">
                  <c:v>108.1058</c:v>
                </c:pt>
                <c:pt idx="958">
                  <c:v>120.1678</c:v>
                </c:pt>
                <c:pt idx="959">
                  <c:v>119.91160000000001</c:v>
                </c:pt>
                <c:pt idx="960">
                  <c:v>107.8603</c:v>
                </c:pt>
                <c:pt idx="961">
                  <c:v>98.209959999999995</c:v>
                </c:pt>
                <c:pt idx="962">
                  <c:v>85.829419999999999</c:v>
                </c:pt>
                <c:pt idx="963">
                  <c:v>76.237979999999993</c:v>
                </c:pt>
                <c:pt idx="964">
                  <c:v>66.417469999999994</c:v>
                </c:pt>
                <c:pt idx="965">
                  <c:v>63.849640000000001</c:v>
                </c:pt>
                <c:pt idx="966">
                  <c:v>62.647390000000001</c:v>
                </c:pt>
                <c:pt idx="967">
                  <c:v>65.161159999999995</c:v>
                </c:pt>
                <c:pt idx="968">
                  <c:v>70.082160000000002</c:v>
                </c:pt>
                <c:pt idx="969">
                  <c:v>73.738399999999999</c:v>
                </c:pt>
                <c:pt idx="970">
                  <c:v>84.816890000000001</c:v>
                </c:pt>
                <c:pt idx="971">
                  <c:v>84.946169999999995</c:v>
                </c:pt>
                <c:pt idx="972">
                  <c:v>78.455979999999997</c:v>
                </c:pt>
                <c:pt idx="973">
                  <c:v>83.78537</c:v>
                </c:pt>
                <c:pt idx="974">
                  <c:v>85.077500000000001</c:v>
                </c:pt>
                <c:pt idx="975">
                  <c:v>86.702929999999995</c:v>
                </c:pt>
                <c:pt idx="976">
                  <c:v>97.960549999999998</c:v>
                </c:pt>
                <c:pt idx="977">
                  <c:v>96.871629999999996</c:v>
                </c:pt>
                <c:pt idx="978">
                  <c:v>90.5137</c:v>
                </c:pt>
                <c:pt idx="979">
                  <c:v>97.745670000000004</c:v>
                </c:pt>
                <c:pt idx="980">
                  <c:v>84.759919999999994</c:v>
                </c:pt>
                <c:pt idx="981">
                  <c:v>87.562110000000004</c:v>
                </c:pt>
                <c:pt idx="982">
                  <c:v>81.525739999999999</c:v>
                </c:pt>
                <c:pt idx="983">
                  <c:v>75.613699999999994</c:v>
                </c:pt>
                <c:pt idx="984">
                  <c:v>72.248180000000005</c:v>
                </c:pt>
                <c:pt idx="985">
                  <c:v>73.337130000000002</c:v>
                </c:pt>
                <c:pt idx="986">
                  <c:v>66.64246</c:v>
                </c:pt>
                <c:pt idx="987">
                  <c:v>56.323439999999998</c:v>
                </c:pt>
                <c:pt idx="988">
                  <c:v>59.670520000000003</c:v>
                </c:pt>
                <c:pt idx="989">
                  <c:v>71.883070000000004</c:v>
                </c:pt>
                <c:pt idx="990">
                  <c:v>67.482579999999999</c:v>
                </c:pt>
                <c:pt idx="991">
                  <c:v>80.395790000000005</c:v>
                </c:pt>
                <c:pt idx="992">
                  <c:v>83.649990000000003</c:v>
                </c:pt>
                <c:pt idx="993">
                  <c:v>84.739729999999994</c:v>
                </c:pt>
                <c:pt idx="994">
                  <c:v>86.030799999999999</c:v>
                </c:pt>
                <c:pt idx="995">
                  <c:v>82.525869999999998</c:v>
                </c:pt>
                <c:pt idx="996">
                  <c:v>74.099969999999999</c:v>
                </c:pt>
                <c:pt idx="997">
                  <c:v>82.103430000000003</c:v>
                </c:pt>
                <c:pt idx="998">
                  <c:v>67.734480000000005</c:v>
                </c:pt>
                <c:pt idx="999">
                  <c:v>62.855670000000003</c:v>
                </c:pt>
                <c:pt idx="1000">
                  <c:v>72.795389999999998</c:v>
                </c:pt>
                <c:pt idx="1001">
                  <c:v>72.34572</c:v>
                </c:pt>
                <c:pt idx="1002">
                  <c:v>72.956090000000003</c:v>
                </c:pt>
                <c:pt idx="1003">
                  <c:v>62.176340000000003</c:v>
                </c:pt>
                <c:pt idx="1004">
                  <c:v>52.663760000000003</c:v>
                </c:pt>
                <c:pt idx="1005">
                  <c:v>56.745289999999997</c:v>
                </c:pt>
                <c:pt idx="1006">
                  <c:v>49.546230000000001</c:v>
                </c:pt>
                <c:pt idx="1007">
                  <c:v>45.198569999999997</c:v>
                </c:pt>
                <c:pt idx="1008">
                  <c:v>59.96407</c:v>
                </c:pt>
                <c:pt idx="1009">
                  <c:v>53.922499999999999</c:v>
                </c:pt>
                <c:pt idx="1010">
                  <c:v>60.437550000000002</c:v>
                </c:pt>
                <c:pt idx="1011">
                  <c:v>64.939120000000003</c:v>
                </c:pt>
                <c:pt idx="1012">
                  <c:v>62.139629999999997</c:v>
                </c:pt>
                <c:pt idx="1013">
                  <c:v>63.503720000000001</c:v>
                </c:pt>
                <c:pt idx="1014">
                  <c:v>56.069429999999997</c:v>
                </c:pt>
                <c:pt idx="1015">
                  <c:v>37.068469999999998</c:v>
                </c:pt>
                <c:pt idx="1016">
                  <c:v>34.542540000000002</c:v>
                </c:pt>
                <c:pt idx="1017">
                  <c:v>39.449339999999999</c:v>
                </c:pt>
                <c:pt idx="1018">
                  <c:v>40.047159999999998</c:v>
                </c:pt>
                <c:pt idx="1019">
                  <c:v>40.262709999999998</c:v>
                </c:pt>
                <c:pt idx="1020">
                  <c:v>45.546419999999998</c:v>
                </c:pt>
                <c:pt idx="1021">
                  <c:v>30.041080000000001</c:v>
                </c:pt>
                <c:pt idx="1022">
                  <c:v>29.780110000000001</c:v>
                </c:pt>
                <c:pt idx="1023">
                  <c:v>33.395809999999997</c:v>
                </c:pt>
                <c:pt idx="1024">
                  <c:v>28.589849999999998</c:v>
                </c:pt>
                <c:pt idx="1025">
                  <c:v>24.796800000000001</c:v>
                </c:pt>
                <c:pt idx="1026">
                  <c:v>18.524480000000001</c:v>
                </c:pt>
                <c:pt idx="1027">
                  <c:v>17.870460000000001</c:v>
                </c:pt>
                <c:pt idx="1028">
                  <c:v>26.70065</c:v>
                </c:pt>
                <c:pt idx="1029">
                  <c:v>33.460520000000002</c:v>
                </c:pt>
                <c:pt idx="1030">
                  <c:v>24.447009999999999</c:v>
                </c:pt>
                <c:pt idx="1031">
                  <c:v>28.72927</c:v>
                </c:pt>
                <c:pt idx="1032">
                  <c:v>17.660060000000001</c:v>
                </c:pt>
                <c:pt idx="1033">
                  <c:v>22.681349999999998</c:v>
                </c:pt>
                <c:pt idx="1034">
                  <c:v>22.913740000000001</c:v>
                </c:pt>
                <c:pt idx="1035">
                  <c:v>17.939720000000001</c:v>
                </c:pt>
                <c:pt idx="1036">
                  <c:v>17.47608</c:v>
                </c:pt>
                <c:pt idx="1037">
                  <c:v>26.039899999999999</c:v>
                </c:pt>
                <c:pt idx="1038">
                  <c:v>28.00273</c:v>
                </c:pt>
                <c:pt idx="1039">
                  <c:v>34.239240000000002</c:v>
                </c:pt>
                <c:pt idx="1040">
                  <c:v>45.617609999999999</c:v>
                </c:pt>
                <c:pt idx="1041">
                  <c:v>40.537390000000002</c:v>
                </c:pt>
                <c:pt idx="1042">
                  <c:v>54.422629999999998</c:v>
                </c:pt>
                <c:pt idx="1043">
                  <c:v>57.396169999999998</c:v>
                </c:pt>
                <c:pt idx="1044">
                  <c:v>51.371720000000003</c:v>
                </c:pt>
                <c:pt idx="1045">
                  <c:v>52.822040000000001</c:v>
                </c:pt>
                <c:pt idx="1046">
                  <c:v>57.817729999999997</c:v>
                </c:pt>
                <c:pt idx="1047">
                  <c:v>62.883279999999999</c:v>
                </c:pt>
                <c:pt idx="1048">
                  <c:v>63.94361</c:v>
                </c:pt>
                <c:pt idx="1049">
                  <c:v>69.302430000000001</c:v>
                </c:pt>
                <c:pt idx="1050">
                  <c:v>77.973960000000005</c:v>
                </c:pt>
                <c:pt idx="1051">
                  <c:v>83.649889999999999</c:v>
                </c:pt>
                <c:pt idx="1052">
                  <c:v>82.299819999999997</c:v>
                </c:pt>
                <c:pt idx="1053">
                  <c:v>83.226330000000004</c:v>
                </c:pt>
                <c:pt idx="1054">
                  <c:v>68.74606</c:v>
                </c:pt>
                <c:pt idx="1055">
                  <c:v>79.92953</c:v>
                </c:pt>
                <c:pt idx="1056">
                  <c:v>75.325779999999995</c:v>
                </c:pt>
                <c:pt idx="1057">
                  <c:v>61.953609999999998</c:v>
                </c:pt>
                <c:pt idx="1058">
                  <c:v>60.458680000000001</c:v>
                </c:pt>
                <c:pt idx="1059">
                  <c:v>55.04336</c:v>
                </c:pt>
                <c:pt idx="1060">
                  <c:v>58.777140000000003</c:v>
                </c:pt>
                <c:pt idx="1061">
                  <c:v>45.481070000000003</c:v>
                </c:pt>
                <c:pt idx="1062">
                  <c:v>34.979410000000001</c:v>
                </c:pt>
                <c:pt idx="1063">
                  <c:v>29.07075</c:v>
                </c:pt>
                <c:pt idx="1064">
                  <c:v>33.73066</c:v>
                </c:pt>
                <c:pt idx="1065">
                  <c:v>41.252450000000003</c:v>
                </c:pt>
                <c:pt idx="1066">
                  <c:v>44.721420000000002</c:v>
                </c:pt>
                <c:pt idx="1067">
                  <c:v>40.015599999999999</c:v>
                </c:pt>
                <c:pt idx="1068">
                  <c:v>49.812989999999999</c:v>
                </c:pt>
                <c:pt idx="1069">
                  <c:v>57.146360000000001</c:v>
                </c:pt>
                <c:pt idx="1070">
                  <c:v>68.5779</c:v>
                </c:pt>
                <c:pt idx="1071">
                  <c:v>75.155420000000007</c:v>
                </c:pt>
                <c:pt idx="1072">
                  <c:v>74.680239999999998</c:v>
                </c:pt>
                <c:pt idx="1073">
                  <c:v>75.726669999999999</c:v>
                </c:pt>
                <c:pt idx="1074">
                  <c:v>79.605000000000004</c:v>
                </c:pt>
                <c:pt idx="1075">
                  <c:v>83.684460000000001</c:v>
                </c:pt>
                <c:pt idx="1076">
                  <c:v>84.803089999999997</c:v>
                </c:pt>
                <c:pt idx="1077">
                  <c:v>84.089259999999996</c:v>
                </c:pt>
                <c:pt idx="1078">
                  <c:v>70.356309999999993</c:v>
                </c:pt>
                <c:pt idx="1079">
                  <c:v>59.361190000000001</c:v>
                </c:pt>
                <c:pt idx="1080">
                  <c:v>46.066549999999999</c:v>
                </c:pt>
                <c:pt idx="1081">
                  <c:v>43.044530000000002</c:v>
                </c:pt>
                <c:pt idx="1082">
                  <c:v>51.460279999999997</c:v>
                </c:pt>
                <c:pt idx="1083">
                  <c:v>49.934049999999999</c:v>
                </c:pt>
                <c:pt idx="1084">
                  <c:v>35.328000000000003</c:v>
                </c:pt>
                <c:pt idx="1085">
                  <c:v>51.8093</c:v>
                </c:pt>
                <c:pt idx="1086">
                  <c:v>59.58034</c:v>
                </c:pt>
                <c:pt idx="1087">
                  <c:v>73.819730000000007</c:v>
                </c:pt>
                <c:pt idx="1088">
                  <c:v>73.02176</c:v>
                </c:pt>
                <c:pt idx="1089">
                  <c:v>70.695760000000007</c:v>
                </c:pt>
                <c:pt idx="1090">
                  <c:v>69.693439999999995</c:v>
                </c:pt>
                <c:pt idx="1091">
                  <c:v>78.127219999999994</c:v>
                </c:pt>
                <c:pt idx="1092">
                  <c:v>75.236289999999997</c:v>
                </c:pt>
                <c:pt idx="1093">
                  <c:v>67.741330000000005</c:v>
                </c:pt>
                <c:pt idx="1094">
                  <c:v>64.503950000000003</c:v>
                </c:pt>
                <c:pt idx="1095">
                  <c:v>82.627160000000003</c:v>
                </c:pt>
                <c:pt idx="1096">
                  <c:v>71.802130000000005</c:v>
                </c:pt>
                <c:pt idx="1097">
                  <c:v>71.426469999999995</c:v>
                </c:pt>
                <c:pt idx="1098">
                  <c:v>71.976900000000001</c:v>
                </c:pt>
                <c:pt idx="1099">
                  <c:v>68.227450000000005</c:v>
                </c:pt>
                <c:pt idx="1100">
                  <c:v>85.337019999999995</c:v>
                </c:pt>
                <c:pt idx="1101">
                  <c:v>89.574539999999999</c:v>
                </c:pt>
                <c:pt idx="1102">
                  <c:v>69.766149999999996</c:v>
                </c:pt>
                <c:pt idx="1103">
                  <c:v>73.14958</c:v>
                </c:pt>
                <c:pt idx="1104">
                  <c:v>72.015299999999996</c:v>
                </c:pt>
                <c:pt idx="1105">
                  <c:v>71.507800000000003</c:v>
                </c:pt>
                <c:pt idx="1106">
                  <c:v>74.514359999999996</c:v>
                </c:pt>
                <c:pt idx="1107">
                  <c:v>61.934100000000001</c:v>
                </c:pt>
                <c:pt idx="1108">
                  <c:v>59.945689999999999</c:v>
                </c:pt>
                <c:pt idx="1109">
                  <c:v>63.388840000000002</c:v>
                </c:pt>
                <c:pt idx="1110">
                  <c:v>64.899780000000007</c:v>
                </c:pt>
                <c:pt idx="1111">
                  <c:v>74.984759999999994</c:v>
                </c:pt>
                <c:pt idx="1112">
                  <c:v>86.796300000000002</c:v>
                </c:pt>
                <c:pt idx="1113">
                  <c:v>90.776470000000003</c:v>
                </c:pt>
                <c:pt idx="1114">
                  <c:v>93.986949999999993</c:v>
                </c:pt>
                <c:pt idx="1115">
                  <c:v>85.91507</c:v>
                </c:pt>
                <c:pt idx="1116">
                  <c:v>80.077749999999995</c:v>
                </c:pt>
                <c:pt idx="1117">
                  <c:v>70.887649999999994</c:v>
                </c:pt>
                <c:pt idx="1118">
                  <c:v>61.877749999999999</c:v>
                </c:pt>
                <c:pt idx="1119">
                  <c:v>50.631430000000002</c:v>
                </c:pt>
                <c:pt idx="1120">
                  <c:v>49.81718</c:v>
                </c:pt>
                <c:pt idx="1121">
                  <c:v>46.286549999999998</c:v>
                </c:pt>
                <c:pt idx="1122">
                  <c:v>55.331319999999998</c:v>
                </c:pt>
                <c:pt idx="1123">
                  <c:v>56.158920000000002</c:v>
                </c:pt>
                <c:pt idx="1124">
                  <c:v>66.484740000000002</c:v>
                </c:pt>
                <c:pt idx="1125">
                  <c:v>65.073679999999996</c:v>
                </c:pt>
                <c:pt idx="1126">
                  <c:v>68.616619999999998</c:v>
                </c:pt>
                <c:pt idx="1127">
                  <c:v>67.469380000000001</c:v>
                </c:pt>
                <c:pt idx="1128">
                  <c:v>69.184200000000004</c:v>
                </c:pt>
                <c:pt idx="1129">
                  <c:v>70.333659999999995</c:v>
                </c:pt>
                <c:pt idx="1130">
                  <c:v>71.508930000000007</c:v>
                </c:pt>
                <c:pt idx="1131">
                  <c:v>66.554829999999995</c:v>
                </c:pt>
                <c:pt idx="1132">
                  <c:v>70.287980000000005</c:v>
                </c:pt>
                <c:pt idx="1133">
                  <c:v>62.79674</c:v>
                </c:pt>
                <c:pt idx="1134">
                  <c:v>55.464309999999998</c:v>
                </c:pt>
                <c:pt idx="1135">
                  <c:v>46.565049999999999</c:v>
                </c:pt>
                <c:pt idx="1136">
                  <c:v>40.217500000000001</c:v>
                </c:pt>
                <c:pt idx="1137">
                  <c:v>49.090209999999999</c:v>
                </c:pt>
                <c:pt idx="1138">
                  <c:v>48.56758</c:v>
                </c:pt>
                <c:pt idx="1139">
                  <c:v>46.159559999999999</c:v>
                </c:pt>
                <c:pt idx="1140">
                  <c:v>50.55724</c:v>
                </c:pt>
                <c:pt idx="1141">
                  <c:v>57.381880000000002</c:v>
                </c:pt>
                <c:pt idx="1142">
                  <c:v>70.377979999999994</c:v>
                </c:pt>
                <c:pt idx="1143">
                  <c:v>76.594930000000005</c:v>
                </c:pt>
                <c:pt idx="1144">
                  <c:v>74.766850000000005</c:v>
                </c:pt>
                <c:pt idx="1145">
                  <c:v>77.803460000000001</c:v>
                </c:pt>
                <c:pt idx="1146">
                  <c:v>72.923410000000004</c:v>
                </c:pt>
                <c:pt idx="1147">
                  <c:v>84.320059999999998</c:v>
                </c:pt>
                <c:pt idx="1148">
                  <c:v>85.698849999999993</c:v>
                </c:pt>
                <c:pt idx="1149">
                  <c:v>82.300520000000006</c:v>
                </c:pt>
                <c:pt idx="1150">
                  <c:v>69.175790000000006</c:v>
                </c:pt>
                <c:pt idx="1151">
                  <c:v>65.165530000000004</c:v>
                </c:pt>
                <c:pt idx="1152">
                  <c:v>67.778689999999997</c:v>
                </c:pt>
                <c:pt idx="1153">
                  <c:v>81.246729999999999</c:v>
                </c:pt>
                <c:pt idx="1154">
                  <c:v>75.515000000000001</c:v>
                </c:pt>
                <c:pt idx="1155">
                  <c:v>68.877529999999993</c:v>
                </c:pt>
                <c:pt idx="1156">
                  <c:v>74.891810000000007</c:v>
                </c:pt>
                <c:pt idx="1157">
                  <c:v>83.411439999999999</c:v>
                </c:pt>
                <c:pt idx="1158">
                  <c:v>92.38973</c:v>
                </c:pt>
                <c:pt idx="1159">
                  <c:v>79.859539999999996</c:v>
                </c:pt>
                <c:pt idx="1160">
                  <c:v>68.047560000000004</c:v>
                </c:pt>
                <c:pt idx="1161">
                  <c:v>61.832659999999997</c:v>
                </c:pt>
                <c:pt idx="1162">
                  <c:v>65.392300000000006</c:v>
                </c:pt>
                <c:pt idx="1163">
                  <c:v>53.844099999999997</c:v>
                </c:pt>
                <c:pt idx="1164">
                  <c:v>64.699100000000001</c:v>
                </c:pt>
                <c:pt idx="1165">
                  <c:v>56.491849999999999</c:v>
                </c:pt>
                <c:pt idx="1166">
                  <c:v>58.944159999999997</c:v>
                </c:pt>
                <c:pt idx="1167">
                  <c:v>65.232470000000006</c:v>
                </c:pt>
                <c:pt idx="1168">
                  <c:v>67.556209999999993</c:v>
                </c:pt>
                <c:pt idx="1169">
                  <c:v>74.024429999999995</c:v>
                </c:pt>
                <c:pt idx="1170">
                  <c:v>87.102549999999994</c:v>
                </c:pt>
                <c:pt idx="1171">
                  <c:v>81.290949999999995</c:v>
                </c:pt>
                <c:pt idx="1172">
                  <c:v>76.165300000000002</c:v>
                </c:pt>
                <c:pt idx="1173">
                  <c:v>79.620459999999994</c:v>
                </c:pt>
                <c:pt idx="1174">
                  <c:v>75.495760000000004</c:v>
                </c:pt>
                <c:pt idx="1175">
                  <c:v>68.758009999999999</c:v>
                </c:pt>
                <c:pt idx="1176">
                  <c:v>52.720910000000003</c:v>
                </c:pt>
                <c:pt idx="1177">
                  <c:v>40.687890000000003</c:v>
                </c:pt>
                <c:pt idx="1178">
                  <c:v>38.608089999999997</c:v>
                </c:pt>
                <c:pt idx="1179">
                  <c:v>54.473039999999997</c:v>
                </c:pt>
                <c:pt idx="1180">
                  <c:v>61.58961</c:v>
                </c:pt>
                <c:pt idx="1181">
                  <c:v>75.993610000000004</c:v>
                </c:pt>
                <c:pt idx="1182">
                  <c:v>77.06756</c:v>
                </c:pt>
                <c:pt idx="1183">
                  <c:v>78.344629999999995</c:v>
                </c:pt>
                <c:pt idx="1184">
                  <c:v>82.846720000000005</c:v>
                </c:pt>
                <c:pt idx="1185">
                  <c:v>88.746030000000005</c:v>
                </c:pt>
                <c:pt idx="1186">
                  <c:v>85.896839999999997</c:v>
                </c:pt>
                <c:pt idx="1187">
                  <c:v>90.78313</c:v>
                </c:pt>
                <c:pt idx="1188">
                  <c:v>81.345339999999993</c:v>
                </c:pt>
                <c:pt idx="1189">
                  <c:v>75.729519999999994</c:v>
                </c:pt>
                <c:pt idx="1190">
                  <c:v>71.158709999999999</c:v>
                </c:pt>
                <c:pt idx="1191">
                  <c:v>71.639269999999996</c:v>
                </c:pt>
                <c:pt idx="1192">
                  <c:v>63.663359999999997</c:v>
                </c:pt>
                <c:pt idx="1193">
                  <c:v>60.335509999999999</c:v>
                </c:pt>
                <c:pt idx="1194">
                  <c:v>54.476599999999998</c:v>
                </c:pt>
                <c:pt idx="1195">
                  <c:v>62.733690000000003</c:v>
                </c:pt>
                <c:pt idx="1196">
                  <c:v>65.128039999999999</c:v>
                </c:pt>
                <c:pt idx="1197">
                  <c:v>69.887320000000003</c:v>
                </c:pt>
                <c:pt idx="1198">
                  <c:v>70.061899999999994</c:v>
                </c:pt>
                <c:pt idx="1199">
                  <c:v>78.518649999999994</c:v>
                </c:pt>
                <c:pt idx="1200">
                  <c:v>74.769729999999996</c:v>
                </c:pt>
                <c:pt idx="1201">
                  <c:v>75.658069999999995</c:v>
                </c:pt>
                <c:pt idx="1202">
                  <c:v>56.743049999999997</c:v>
                </c:pt>
                <c:pt idx="1203">
                  <c:v>73.445769999999996</c:v>
                </c:pt>
                <c:pt idx="1204">
                  <c:v>84.675179999999997</c:v>
                </c:pt>
                <c:pt idx="1205">
                  <c:v>81.491910000000004</c:v>
                </c:pt>
                <c:pt idx="1206">
                  <c:v>79.309089999999998</c:v>
                </c:pt>
                <c:pt idx="1207">
                  <c:v>68.305400000000006</c:v>
                </c:pt>
                <c:pt idx="1208">
                  <c:v>66.950760000000002</c:v>
                </c:pt>
                <c:pt idx="1209">
                  <c:v>83.055989999999994</c:v>
                </c:pt>
                <c:pt idx="1210">
                  <c:v>77.215599999999995</c:v>
                </c:pt>
                <c:pt idx="1211">
                  <c:v>70.210729999999998</c:v>
                </c:pt>
                <c:pt idx="1212">
                  <c:v>79.407970000000006</c:v>
                </c:pt>
                <c:pt idx="1213">
                  <c:v>76.417720000000003</c:v>
                </c:pt>
                <c:pt idx="1214">
                  <c:v>82.121089999999995</c:v>
                </c:pt>
                <c:pt idx="1215">
                  <c:v>81.049300000000002</c:v>
                </c:pt>
                <c:pt idx="1216">
                  <c:v>70.521349999999998</c:v>
                </c:pt>
                <c:pt idx="1217">
                  <c:v>63.912300000000002</c:v>
                </c:pt>
                <c:pt idx="1218">
                  <c:v>66.369050000000001</c:v>
                </c:pt>
                <c:pt idx="1219">
                  <c:v>57.419719999999998</c:v>
                </c:pt>
                <c:pt idx="1220">
                  <c:v>55.732190000000003</c:v>
                </c:pt>
                <c:pt idx="1221">
                  <c:v>57.720469999999999</c:v>
                </c:pt>
                <c:pt idx="1222">
                  <c:v>53.812759999999997</c:v>
                </c:pt>
                <c:pt idx="1223">
                  <c:v>53.186790000000002</c:v>
                </c:pt>
                <c:pt idx="1224">
                  <c:v>63.879860000000001</c:v>
                </c:pt>
                <c:pt idx="1225">
                  <c:v>68.147059999999996</c:v>
                </c:pt>
                <c:pt idx="1226">
                  <c:v>68.438590000000005</c:v>
                </c:pt>
                <c:pt idx="1227">
                  <c:v>63.703769999999999</c:v>
                </c:pt>
                <c:pt idx="1228">
                  <c:v>76.679829999999995</c:v>
                </c:pt>
                <c:pt idx="1229">
                  <c:v>84.200779999999995</c:v>
                </c:pt>
                <c:pt idx="1230">
                  <c:v>77.014480000000006</c:v>
                </c:pt>
                <c:pt idx="1231">
                  <c:v>71.78313</c:v>
                </c:pt>
                <c:pt idx="1232">
                  <c:v>65.262900000000002</c:v>
                </c:pt>
                <c:pt idx="1233">
                  <c:v>70.925700000000006</c:v>
                </c:pt>
                <c:pt idx="1234">
                  <c:v>82.668270000000007</c:v>
                </c:pt>
                <c:pt idx="1235">
                  <c:v>69.242679999999993</c:v>
                </c:pt>
                <c:pt idx="1236">
                  <c:v>60.124409999999997</c:v>
                </c:pt>
                <c:pt idx="1237">
                  <c:v>72.42089</c:v>
                </c:pt>
                <c:pt idx="1238">
                  <c:v>66.233000000000004</c:v>
                </c:pt>
                <c:pt idx="1239">
                  <c:v>72.81474</c:v>
                </c:pt>
                <c:pt idx="1240">
                  <c:v>78.342690000000005</c:v>
                </c:pt>
                <c:pt idx="1241">
                  <c:v>70.92944</c:v>
                </c:pt>
                <c:pt idx="1242">
                  <c:v>80.750770000000003</c:v>
                </c:pt>
                <c:pt idx="1243">
                  <c:v>89.760189999999994</c:v>
                </c:pt>
                <c:pt idx="1244">
                  <c:v>83.154439999999994</c:v>
                </c:pt>
                <c:pt idx="1245">
                  <c:v>83.603610000000003</c:v>
                </c:pt>
                <c:pt idx="1246">
                  <c:v>81.860690000000005</c:v>
                </c:pt>
                <c:pt idx="1247">
                  <c:v>73.72099</c:v>
                </c:pt>
                <c:pt idx="1248">
                  <c:v>69.450890000000001</c:v>
                </c:pt>
                <c:pt idx="1249">
                  <c:v>60.414679999999997</c:v>
                </c:pt>
                <c:pt idx="1250">
                  <c:v>48.50159</c:v>
                </c:pt>
                <c:pt idx="1251">
                  <c:v>63.889159999999997</c:v>
                </c:pt>
                <c:pt idx="1252">
                  <c:v>74.132379999999998</c:v>
                </c:pt>
                <c:pt idx="1253">
                  <c:v>63.255029999999998</c:v>
                </c:pt>
                <c:pt idx="1254">
                  <c:v>63.54336</c:v>
                </c:pt>
                <c:pt idx="1255">
                  <c:v>69.119799999999998</c:v>
                </c:pt>
                <c:pt idx="1256">
                  <c:v>74.463629999999995</c:v>
                </c:pt>
                <c:pt idx="1257">
                  <c:v>91.183419999999998</c:v>
                </c:pt>
                <c:pt idx="1258">
                  <c:v>80.093350000000001</c:v>
                </c:pt>
                <c:pt idx="1259">
                  <c:v>79.856769999999997</c:v>
                </c:pt>
                <c:pt idx="1260">
                  <c:v>91.89828</c:v>
                </c:pt>
                <c:pt idx="1261">
                  <c:v>101.5097</c:v>
                </c:pt>
                <c:pt idx="1262">
                  <c:v>101.14570000000001</c:v>
                </c:pt>
                <c:pt idx="1263">
                  <c:v>89.733279999999993</c:v>
                </c:pt>
                <c:pt idx="1264">
                  <c:v>79.4041</c:v>
                </c:pt>
                <c:pt idx="1265">
                  <c:v>83.387559999999993</c:v>
                </c:pt>
                <c:pt idx="1266">
                  <c:v>79.555930000000004</c:v>
                </c:pt>
                <c:pt idx="1267">
                  <c:v>71.433269999999993</c:v>
                </c:pt>
                <c:pt idx="1268">
                  <c:v>61.40155</c:v>
                </c:pt>
                <c:pt idx="1269">
                  <c:v>61.693820000000002</c:v>
                </c:pt>
                <c:pt idx="1270">
                  <c:v>73.384450000000001</c:v>
                </c:pt>
                <c:pt idx="1271">
                  <c:v>81.886060000000001</c:v>
                </c:pt>
                <c:pt idx="1272">
                  <c:v>83.631919999999994</c:v>
                </c:pt>
                <c:pt idx="1273">
                  <c:v>87.78913</c:v>
                </c:pt>
                <c:pt idx="1274">
                  <c:v>81.3596</c:v>
                </c:pt>
                <c:pt idx="1275">
                  <c:v>74.57732</c:v>
                </c:pt>
                <c:pt idx="1276">
                  <c:v>67.142349999999993</c:v>
                </c:pt>
                <c:pt idx="1277">
                  <c:v>69.072249999999997</c:v>
                </c:pt>
                <c:pt idx="1278">
                  <c:v>61.120159999999998</c:v>
                </c:pt>
                <c:pt idx="1279">
                  <c:v>53.996380000000002</c:v>
                </c:pt>
                <c:pt idx="1280">
                  <c:v>41.473579999999998</c:v>
                </c:pt>
                <c:pt idx="1281">
                  <c:v>44.854909999999997</c:v>
                </c:pt>
                <c:pt idx="1282">
                  <c:v>47.845889999999997</c:v>
                </c:pt>
                <c:pt idx="1283">
                  <c:v>47.454059999999998</c:v>
                </c:pt>
                <c:pt idx="1284">
                  <c:v>51.222149999999999</c:v>
                </c:pt>
                <c:pt idx="1285">
                  <c:v>51.643749999999997</c:v>
                </c:pt>
                <c:pt idx="1286">
                  <c:v>52.078240000000001</c:v>
                </c:pt>
                <c:pt idx="1287">
                  <c:v>45.896380000000001</c:v>
                </c:pt>
                <c:pt idx="1288">
                  <c:v>45.359180000000002</c:v>
                </c:pt>
                <c:pt idx="1289">
                  <c:v>53.773269999999997</c:v>
                </c:pt>
                <c:pt idx="1290">
                  <c:v>70.406720000000007</c:v>
                </c:pt>
                <c:pt idx="1291">
                  <c:v>59.230460000000001</c:v>
                </c:pt>
                <c:pt idx="1292">
                  <c:v>61.890140000000002</c:v>
                </c:pt>
                <c:pt idx="1293">
                  <c:v>59.465969999999999</c:v>
                </c:pt>
                <c:pt idx="1294">
                  <c:v>71.340280000000007</c:v>
                </c:pt>
                <c:pt idx="1295">
                  <c:v>80.911829999999995</c:v>
                </c:pt>
                <c:pt idx="1296">
                  <c:v>75.810190000000006</c:v>
                </c:pt>
                <c:pt idx="1297">
                  <c:v>66.683480000000003</c:v>
                </c:pt>
                <c:pt idx="1298">
                  <c:v>68.207499999999996</c:v>
                </c:pt>
                <c:pt idx="1299">
                  <c:v>62.033230000000003</c:v>
                </c:pt>
                <c:pt idx="1300">
                  <c:v>58.796259999999997</c:v>
                </c:pt>
                <c:pt idx="1301">
                  <c:v>55.585949999999997</c:v>
                </c:pt>
                <c:pt idx="1302">
                  <c:v>70.749369999999999</c:v>
                </c:pt>
                <c:pt idx="1303">
                  <c:v>77.974620000000002</c:v>
                </c:pt>
                <c:pt idx="1304">
                  <c:v>74.313640000000007</c:v>
                </c:pt>
                <c:pt idx="1305">
                  <c:v>74.635239999999996</c:v>
                </c:pt>
                <c:pt idx="1306">
                  <c:v>65.883129999999994</c:v>
                </c:pt>
                <c:pt idx="1307">
                  <c:v>83.041200000000003</c:v>
                </c:pt>
                <c:pt idx="1308">
                  <c:v>91.02646</c:v>
                </c:pt>
                <c:pt idx="1309">
                  <c:v>73.551460000000006</c:v>
                </c:pt>
                <c:pt idx="1310">
                  <c:v>68.113439999999997</c:v>
                </c:pt>
                <c:pt idx="1311">
                  <c:v>62.729080000000003</c:v>
                </c:pt>
                <c:pt idx="1312">
                  <c:v>72.175809999999998</c:v>
                </c:pt>
                <c:pt idx="1313">
                  <c:v>80.59393</c:v>
                </c:pt>
                <c:pt idx="1314">
                  <c:v>70.275869999999998</c:v>
                </c:pt>
                <c:pt idx="1315">
                  <c:v>70.237920000000003</c:v>
                </c:pt>
                <c:pt idx="1316">
                  <c:v>70.179509999999993</c:v>
                </c:pt>
                <c:pt idx="1317">
                  <c:v>73.28819</c:v>
                </c:pt>
                <c:pt idx="1318">
                  <c:v>77.223039999999997</c:v>
                </c:pt>
                <c:pt idx="1319">
                  <c:v>66.556060000000002</c:v>
                </c:pt>
                <c:pt idx="1320">
                  <c:v>75.463970000000003</c:v>
                </c:pt>
                <c:pt idx="1321">
                  <c:v>73.48854</c:v>
                </c:pt>
                <c:pt idx="1322">
                  <c:v>75.029200000000003</c:v>
                </c:pt>
                <c:pt idx="1323">
                  <c:v>81.233509999999995</c:v>
                </c:pt>
                <c:pt idx="1324">
                  <c:v>67.595690000000005</c:v>
                </c:pt>
                <c:pt idx="1325">
                  <c:v>64.923259999999999</c:v>
                </c:pt>
                <c:pt idx="1326">
                  <c:v>63.413020000000003</c:v>
                </c:pt>
                <c:pt idx="1327">
                  <c:v>55.20243</c:v>
                </c:pt>
                <c:pt idx="1328">
                  <c:v>53.125540000000001</c:v>
                </c:pt>
                <c:pt idx="1329">
                  <c:v>56.145049999999998</c:v>
                </c:pt>
                <c:pt idx="1330">
                  <c:v>42.957270000000001</c:v>
                </c:pt>
                <c:pt idx="1331">
                  <c:v>37.312440000000002</c:v>
                </c:pt>
                <c:pt idx="1332">
                  <c:v>36.543370000000003</c:v>
                </c:pt>
                <c:pt idx="1333">
                  <c:v>30.475809999999999</c:v>
                </c:pt>
                <c:pt idx="1334">
                  <c:v>38.420279999999998</c:v>
                </c:pt>
                <c:pt idx="1335">
                  <c:v>36.082729999999998</c:v>
                </c:pt>
                <c:pt idx="1336">
                  <c:v>26.58099</c:v>
                </c:pt>
                <c:pt idx="1337">
                  <c:v>39.011229999999998</c:v>
                </c:pt>
                <c:pt idx="1338">
                  <c:v>60.937240000000003</c:v>
                </c:pt>
                <c:pt idx="1339">
                  <c:v>59.573090000000001</c:v>
                </c:pt>
                <c:pt idx="1340">
                  <c:v>71.451340000000002</c:v>
                </c:pt>
                <c:pt idx="1341">
                  <c:v>64.233339999999998</c:v>
                </c:pt>
                <c:pt idx="1342">
                  <c:v>69.113240000000005</c:v>
                </c:pt>
                <c:pt idx="1343">
                  <c:v>72.977230000000006</c:v>
                </c:pt>
                <c:pt idx="1344">
                  <c:v>72.351650000000006</c:v>
                </c:pt>
                <c:pt idx="1345">
                  <c:v>54.270960000000002</c:v>
                </c:pt>
                <c:pt idx="1346">
                  <c:v>64.200400000000002</c:v>
                </c:pt>
                <c:pt idx="1347">
                  <c:v>64.822370000000006</c:v>
                </c:pt>
                <c:pt idx="1348">
                  <c:v>69.034189999999995</c:v>
                </c:pt>
                <c:pt idx="1349">
                  <c:v>64.517780000000002</c:v>
                </c:pt>
                <c:pt idx="1350">
                  <c:v>58.098619999999997</c:v>
                </c:pt>
                <c:pt idx="1351">
                  <c:v>61.063209999999998</c:v>
                </c:pt>
                <c:pt idx="1352">
                  <c:v>72.708839999999995</c:v>
                </c:pt>
                <c:pt idx="1353">
                  <c:v>71.012219999999999</c:v>
                </c:pt>
                <c:pt idx="1354">
                  <c:v>71.450599999999994</c:v>
                </c:pt>
                <c:pt idx="1355">
                  <c:v>74.851619999999997</c:v>
                </c:pt>
                <c:pt idx="1356">
                  <c:v>83.393360000000001</c:v>
                </c:pt>
                <c:pt idx="1357">
                  <c:v>93.330449999999999</c:v>
                </c:pt>
                <c:pt idx="1358">
                  <c:v>91.966639999999998</c:v>
                </c:pt>
                <c:pt idx="1359">
                  <c:v>93.751890000000003</c:v>
                </c:pt>
                <c:pt idx="1360">
                  <c:v>99.620230000000006</c:v>
                </c:pt>
                <c:pt idx="1361">
                  <c:v>102.7719</c:v>
                </c:pt>
                <c:pt idx="1362">
                  <c:v>93.80753</c:v>
                </c:pt>
                <c:pt idx="1363">
                  <c:v>97.428669999999997</c:v>
                </c:pt>
                <c:pt idx="1364">
                  <c:v>85.255499999999998</c:v>
                </c:pt>
                <c:pt idx="1365">
                  <c:v>76.728189999999998</c:v>
                </c:pt>
                <c:pt idx="1366">
                  <c:v>75.085620000000006</c:v>
                </c:pt>
                <c:pt idx="1367">
                  <c:v>66.659760000000006</c:v>
                </c:pt>
                <c:pt idx="1368">
                  <c:v>63.201320000000003</c:v>
                </c:pt>
                <c:pt idx="1369">
                  <c:v>53.710380000000001</c:v>
                </c:pt>
                <c:pt idx="1370">
                  <c:v>45.699330000000003</c:v>
                </c:pt>
                <c:pt idx="1371">
                  <c:v>49.371989999999997</c:v>
                </c:pt>
                <c:pt idx="1372">
                  <c:v>54.209180000000003</c:v>
                </c:pt>
                <c:pt idx="1373">
                  <c:v>43.828290000000003</c:v>
                </c:pt>
                <c:pt idx="1374">
                  <c:v>38.211030000000001</c:v>
                </c:pt>
                <c:pt idx="1375">
                  <c:v>27.886150000000001</c:v>
                </c:pt>
                <c:pt idx="1376">
                  <c:v>46.572980000000001</c:v>
                </c:pt>
                <c:pt idx="1377">
                  <c:v>49.914960000000001</c:v>
                </c:pt>
                <c:pt idx="1378">
                  <c:v>55.057160000000003</c:v>
                </c:pt>
                <c:pt idx="1379">
                  <c:v>56.406590000000001</c:v>
                </c:pt>
                <c:pt idx="1380">
                  <c:v>69.915369999999996</c:v>
                </c:pt>
                <c:pt idx="1381">
                  <c:v>72.687719999999999</c:v>
                </c:pt>
                <c:pt idx="1382">
                  <c:v>84.145920000000004</c:v>
                </c:pt>
                <c:pt idx="1383">
                  <c:v>81.137289999999993</c:v>
                </c:pt>
                <c:pt idx="1384">
                  <c:v>89.014949999999999</c:v>
                </c:pt>
                <c:pt idx="1385">
                  <c:v>91.503200000000007</c:v>
                </c:pt>
                <c:pt idx="1386">
                  <c:v>94.002880000000005</c:v>
                </c:pt>
                <c:pt idx="1387">
                  <c:v>100.5005</c:v>
                </c:pt>
                <c:pt idx="1388">
                  <c:v>101.5454</c:v>
                </c:pt>
                <c:pt idx="1389">
                  <c:v>104.0466</c:v>
                </c:pt>
                <c:pt idx="1390">
                  <c:v>94.534869999999998</c:v>
                </c:pt>
                <c:pt idx="1391">
                  <c:v>87.965260000000001</c:v>
                </c:pt>
                <c:pt idx="1392">
                  <c:v>85.697800000000001</c:v>
                </c:pt>
                <c:pt idx="1393">
                  <c:v>81.873869999999997</c:v>
                </c:pt>
                <c:pt idx="1394">
                  <c:v>71.363720000000001</c:v>
                </c:pt>
                <c:pt idx="1395">
                  <c:v>76.854050000000001</c:v>
                </c:pt>
                <c:pt idx="1396">
                  <c:v>74.412570000000002</c:v>
                </c:pt>
                <c:pt idx="1397">
                  <c:v>82.355339999999998</c:v>
                </c:pt>
                <c:pt idx="1398">
                  <c:v>85.24521</c:v>
                </c:pt>
                <c:pt idx="1399">
                  <c:v>81.466579999999993</c:v>
                </c:pt>
                <c:pt idx="1400">
                  <c:v>81.848230000000001</c:v>
                </c:pt>
                <c:pt idx="1401">
                  <c:v>86.687169999999995</c:v>
                </c:pt>
                <c:pt idx="1402">
                  <c:v>96.261349999999993</c:v>
                </c:pt>
                <c:pt idx="1403">
                  <c:v>90.478939999999994</c:v>
                </c:pt>
                <c:pt idx="1404">
                  <c:v>86.239789999999999</c:v>
                </c:pt>
                <c:pt idx="1405">
                  <c:v>76.914180000000002</c:v>
                </c:pt>
                <c:pt idx="1406">
                  <c:v>76.621780000000001</c:v>
                </c:pt>
                <c:pt idx="1407">
                  <c:v>82.013120000000001</c:v>
                </c:pt>
                <c:pt idx="1408">
                  <c:v>68.142349999999993</c:v>
                </c:pt>
                <c:pt idx="1409">
                  <c:v>54.44218</c:v>
                </c:pt>
                <c:pt idx="1410">
                  <c:v>58.785380000000004</c:v>
                </c:pt>
                <c:pt idx="1411">
                  <c:v>62.736080000000001</c:v>
                </c:pt>
                <c:pt idx="1412">
                  <c:v>72.807879999999997</c:v>
                </c:pt>
                <c:pt idx="1413">
                  <c:v>66.231960000000001</c:v>
                </c:pt>
                <c:pt idx="1414">
                  <c:v>54.13044</c:v>
                </c:pt>
                <c:pt idx="1415">
                  <c:v>55.93139</c:v>
                </c:pt>
                <c:pt idx="1416">
                  <c:v>67.061099999999996</c:v>
                </c:pt>
                <c:pt idx="1417">
                  <c:v>71.480040000000002</c:v>
                </c:pt>
                <c:pt idx="1418">
                  <c:v>84.092669999999998</c:v>
                </c:pt>
                <c:pt idx="1419">
                  <c:v>76.751230000000007</c:v>
                </c:pt>
                <c:pt idx="1420">
                  <c:v>91.684749999999994</c:v>
                </c:pt>
                <c:pt idx="1421">
                  <c:v>92.975719999999995</c:v>
                </c:pt>
                <c:pt idx="1422">
                  <c:v>95.964550000000003</c:v>
                </c:pt>
                <c:pt idx="1423">
                  <c:v>87.347530000000006</c:v>
                </c:pt>
                <c:pt idx="1424">
                  <c:v>77.598870000000005</c:v>
                </c:pt>
                <c:pt idx="1425">
                  <c:v>64.680220000000006</c:v>
                </c:pt>
                <c:pt idx="1426">
                  <c:v>56.679940000000002</c:v>
                </c:pt>
                <c:pt idx="1427">
                  <c:v>52.012920000000001</c:v>
                </c:pt>
                <c:pt idx="1428">
                  <c:v>56.737000000000002</c:v>
                </c:pt>
                <c:pt idx="1429">
                  <c:v>57.609000000000002</c:v>
                </c:pt>
                <c:pt idx="1430">
                  <c:v>55.124870000000001</c:v>
                </c:pt>
                <c:pt idx="1431">
                  <c:v>58.11609</c:v>
                </c:pt>
                <c:pt idx="1432">
                  <c:v>70.500789999999995</c:v>
                </c:pt>
                <c:pt idx="1433">
                  <c:v>77.615520000000004</c:v>
                </c:pt>
                <c:pt idx="1434">
                  <c:v>82.917339999999996</c:v>
                </c:pt>
                <c:pt idx="1435">
                  <c:v>72.69171</c:v>
                </c:pt>
                <c:pt idx="1436">
                  <c:v>80.129199999999997</c:v>
                </c:pt>
                <c:pt idx="1437">
                  <c:v>82.598799999999997</c:v>
                </c:pt>
                <c:pt idx="1438">
                  <c:v>77.922210000000007</c:v>
                </c:pt>
                <c:pt idx="1439">
                  <c:v>65.958780000000004</c:v>
                </c:pt>
                <c:pt idx="1440">
                  <c:v>62.169510000000002</c:v>
                </c:pt>
                <c:pt idx="1441">
                  <c:v>60.80303</c:v>
                </c:pt>
                <c:pt idx="1442">
                  <c:v>79.004429999999999</c:v>
                </c:pt>
                <c:pt idx="1443">
                  <c:v>81.810040000000001</c:v>
                </c:pt>
                <c:pt idx="1444">
                  <c:v>94.568569999999994</c:v>
                </c:pt>
                <c:pt idx="1445">
                  <c:v>100.8567</c:v>
                </c:pt>
                <c:pt idx="1446">
                  <c:v>104.6643</c:v>
                </c:pt>
                <c:pt idx="1447">
                  <c:v>110.6463</c:v>
                </c:pt>
                <c:pt idx="1448">
                  <c:v>110.2731</c:v>
                </c:pt>
                <c:pt idx="1449">
                  <c:v>103.58629999999999</c:v>
                </c:pt>
                <c:pt idx="1450">
                  <c:v>97.887529999999998</c:v>
                </c:pt>
                <c:pt idx="1451">
                  <c:v>95.282589999999999</c:v>
                </c:pt>
                <c:pt idx="1452">
                  <c:v>96.286770000000004</c:v>
                </c:pt>
                <c:pt idx="1453">
                  <c:v>93.960639999999998</c:v>
                </c:pt>
                <c:pt idx="1454">
                  <c:v>91.839039999999997</c:v>
                </c:pt>
                <c:pt idx="1455">
                  <c:v>84.253979999999999</c:v>
                </c:pt>
                <c:pt idx="1456">
                  <c:v>85.651390000000006</c:v>
                </c:pt>
                <c:pt idx="1457">
                  <c:v>96.648009999999999</c:v>
                </c:pt>
                <c:pt idx="1458">
                  <c:v>82.719800000000006</c:v>
                </c:pt>
                <c:pt idx="1459">
                  <c:v>80.408389999999997</c:v>
                </c:pt>
                <c:pt idx="1460">
                  <c:v>76.574780000000004</c:v>
                </c:pt>
                <c:pt idx="1461">
                  <c:v>77.463319999999996</c:v>
                </c:pt>
                <c:pt idx="1462">
                  <c:v>86.759069999999994</c:v>
                </c:pt>
                <c:pt idx="1463">
                  <c:v>79.653530000000003</c:v>
                </c:pt>
                <c:pt idx="1464">
                  <c:v>61.122219999999999</c:v>
                </c:pt>
                <c:pt idx="1465">
                  <c:v>68.90728</c:v>
                </c:pt>
                <c:pt idx="1466">
                  <c:v>69.984650000000002</c:v>
                </c:pt>
                <c:pt idx="1467">
                  <c:v>70.462490000000003</c:v>
                </c:pt>
                <c:pt idx="1468">
                  <c:v>83.179659999999998</c:v>
                </c:pt>
                <c:pt idx="1469">
                  <c:v>73.635189999999994</c:v>
                </c:pt>
                <c:pt idx="1470">
                  <c:v>71.342429999999993</c:v>
                </c:pt>
                <c:pt idx="1471">
                  <c:v>72.503749999999997</c:v>
                </c:pt>
                <c:pt idx="1472">
                  <c:v>74.335459999999998</c:v>
                </c:pt>
                <c:pt idx="1473">
                  <c:v>70.731089999999995</c:v>
                </c:pt>
                <c:pt idx="1474">
                  <c:v>70.296130000000005</c:v>
                </c:pt>
                <c:pt idx="1475">
                  <c:v>61.546199999999999</c:v>
                </c:pt>
                <c:pt idx="1476">
                  <c:v>68.7654</c:v>
                </c:pt>
                <c:pt idx="1477">
                  <c:v>71.756150000000005</c:v>
                </c:pt>
                <c:pt idx="1478">
                  <c:v>84.108500000000006</c:v>
                </c:pt>
                <c:pt idx="1479">
                  <c:v>77.075289999999995</c:v>
                </c:pt>
                <c:pt idx="1480">
                  <c:v>81.041979999999995</c:v>
                </c:pt>
                <c:pt idx="1481">
                  <c:v>82.029499999999999</c:v>
                </c:pt>
                <c:pt idx="1482">
                  <c:v>80.967429999999993</c:v>
                </c:pt>
                <c:pt idx="1483">
                  <c:v>73.823130000000006</c:v>
                </c:pt>
                <c:pt idx="1484">
                  <c:v>81.830669999999998</c:v>
                </c:pt>
                <c:pt idx="1485">
                  <c:v>66.356989999999996</c:v>
                </c:pt>
                <c:pt idx="1486">
                  <c:v>71.978830000000002</c:v>
                </c:pt>
                <c:pt idx="1487">
                  <c:v>65.238759999999999</c:v>
                </c:pt>
                <c:pt idx="1488">
                  <c:v>64.672079999999994</c:v>
                </c:pt>
                <c:pt idx="1489">
                  <c:v>65.251980000000003</c:v>
                </c:pt>
                <c:pt idx="1490">
                  <c:v>59.661340000000003</c:v>
                </c:pt>
                <c:pt idx="1491">
                  <c:v>54.384059999999998</c:v>
                </c:pt>
                <c:pt idx="1492">
                  <c:v>66.220010000000002</c:v>
                </c:pt>
                <c:pt idx="1493">
                  <c:v>66.538200000000003</c:v>
                </c:pt>
                <c:pt idx="1494">
                  <c:v>73.683599999999998</c:v>
                </c:pt>
                <c:pt idx="1495">
                  <c:v>69.646060000000006</c:v>
                </c:pt>
                <c:pt idx="1496">
                  <c:v>59.059060000000002</c:v>
                </c:pt>
                <c:pt idx="1497">
                  <c:v>62.688209999999998</c:v>
                </c:pt>
                <c:pt idx="1498">
                  <c:v>65.552279999999996</c:v>
                </c:pt>
                <c:pt idx="1499">
                  <c:v>71.469769999999997</c:v>
                </c:pt>
                <c:pt idx="1500">
                  <c:v>70.264020000000002</c:v>
                </c:pt>
                <c:pt idx="1501">
                  <c:v>61.216410000000003</c:v>
                </c:pt>
                <c:pt idx="1502">
                  <c:v>65.384900000000002</c:v>
                </c:pt>
                <c:pt idx="1503">
                  <c:v>75.551119999999997</c:v>
                </c:pt>
                <c:pt idx="1504">
                  <c:v>76.494579999999999</c:v>
                </c:pt>
                <c:pt idx="1505">
                  <c:v>64.759190000000004</c:v>
                </c:pt>
                <c:pt idx="1506">
                  <c:v>58.001269999999998</c:v>
                </c:pt>
                <c:pt idx="1507">
                  <c:v>59.964199999999998</c:v>
                </c:pt>
                <c:pt idx="1508">
                  <c:v>66.483220000000003</c:v>
                </c:pt>
                <c:pt idx="1509">
                  <c:v>61.634050000000002</c:v>
                </c:pt>
                <c:pt idx="1510">
                  <c:v>59.630029999999998</c:v>
                </c:pt>
                <c:pt idx="1511">
                  <c:v>64.978459999999998</c:v>
                </c:pt>
                <c:pt idx="1512">
                  <c:v>67.93938</c:v>
                </c:pt>
                <c:pt idx="1513">
                  <c:v>64.349339999999998</c:v>
                </c:pt>
                <c:pt idx="1514">
                  <c:v>63.317489999999999</c:v>
                </c:pt>
                <c:pt idx="1515">
                  <c:v>70.091380000000001</c:v>
                </c:pt>
                <c:pt idx="1516">
                  <c:v>73.937910000000002</c:v>
                </c:pt>
                <c:pt idx="1517">
                  <c:v>76.81644</c:v>
                </c:pt>
                <c:pt idx="1518">
                  <c:v>68.709190000000007</c:v>
                </c:pt>
                <c:pt idx="1519">
                  <c:v>81.291370000000001</c:v>
                </c:pt>
                <c:pt idx="1520">
                  <c:v>81.481679999999997</c:v>
                </c:pt>
                <c:pt idx="1521">
                  <c:v>84.590890000000002</c:v>
                </c:pt>
                <c:pt idx="1522">
                  <c:v>79.925269999999998</c:v>
                </c:pt>
                <c:pt idx="1523">
                  <c:v>93.616789999999995</c:v>
                </c:pt>
                <c:pt idx="1524">
                  <c:v>89.951710000000006</c:v>
                </c:pt>
                <c:pt idx="1525">
                  <c:v>101.5705</c:v>
                </c:pt>
                <c:pt idx="1526">
                  <c:v>94.521839999999997</c:v>
                </c:pt>
                <c:pt idx="1527">
                  <c:v>97.495270000000005</c:v>
                </c:pt>
                <c:pt idx="1528">
                  <c:v>86.58614</c:v>
                </c:pt>
                <c:pt idx="1529">
                  <c:v>86.164839999999998</c:v>
                </c:pt>
                <c:pt idx="1530">
                  <c:v>78.823989999999995</c:v>
                </c:pt>
                <c:pt idx="1531">
                  <c:v>74.744020000000006</c:v>
                </c:pt>
                <c:pt idx="1532">
                  <c:v>71.871610000000004</c:v>
                </c:pt>
                <c:pt idx="1533">
                  <c:v>78.992800000000003</c:v>
                </c:pt>
                <c:pt idx="1534">
                  <c:v>76.132490000000004</c:v>
                </c:pt>
                <c:pt idx="1535">
                  <c:v>84.980999999999995</c:v>
                </c:pt>
                <c:pt idx="1536">
                  <c:v>92.449780000000004</c:v>
                </c:pt>
                <c:pt idx="1537">
                  <c:v>89.180279999999996</c:v>
                </c:pt>
                <c:pt idx="1538">
                  <c:v>96.793049999999994</c:v>
                </c:pt>
                <c:pt idx="1539">
                  <c:v>93.638639999999995</c:v>
                </c:pt>
                <c:pt idx="1540">
                  <c:v>81.492580000000004</c:v>
                </c:pt>
                <c:pt idx="1541">
                  <c:v>77.618120000000005</c:v>
                </c:pt>
                <c:pt idx="1542">
                  <c:v>65.953720000000004</c:v>
                </c:pt>
                <c:pt idx="1543">
                  <c:v>47.507309999999997</c:v>
                </c:pt>
                <c:pt idx="1544">
                  <c:v>40.448009999999996</c:v>
                </c:pt>
                <c:pt idx="1545">
                  <c:v>37.596249999999998</c:v>
                </c:pt>
                <c:pt idx="1546">
                  <c:v>40.093940000000003</c:v>
                </c:pt>
                <c:pt idx="1547">
                  <c:v>47.094099999999997</c:v>
                </c:pt>
                <c:pt idx="1548">
                  <c:v>55.302370000000003</c:v>
                </c:pt>
                <c:pt idx="1549">
                  <c:v>68.605990000000006</c:v>
                </c:pt>
                <c:pt idx="1550">
                  <c:v>82.708910000000003</c:v>
                </c:pt>
                <c:pt idx="1551">
                  <c:v>87.283360000000002</c:v>
                </c:pt>
                <c:pt idx="1552">
                  <c:v>88.407070000000004</c:v>
                </c:pt>
                <c:pt idx="1553">
                  <c:v>82.510599999999997</c:v>
                </c:pt>
                <c:pt idx="1554">
                  <c:v>84.343310000000002</c:v>
                </c:pt>
                <c:pt idx="1555">
                  <c:v>83.862049999999996</c:v>
                </c:pt>
                <c:pt idx="1556">
                  <c:v>77.064760000000007</c:v>
                </c:pt>
                <c:pt idx="1557">
                  <c:v>74.912189999999995</c:v>
                </c:pt>
                <c:pt idx="1558">
                  <c:v>80.621830000000003</c:v>
                </c:pt>
                <c:pt idx="1559">
                  <c:v>78.993260000000006</c:v>
                </c:pt>
                <c:pt idx="1560">
                  <c:v>82.549149999999997</c:v>
                </c:pt>
                <c:pt idx="1561">
                  <c:v>73.991780000000006</c:v>
                </c:pt>
                <c:pt idx="1562">
                  <c:v>64.652140000000003</c:v>
                </c:pt>
                <c:pt idx="1563">
                  <c:v>57.347819999999999</c:v>
                </c:pt>
                <c:pt idx="1564">
                  <c:v>58.931579999999997</c:v>
                </c:pt>
                <c:pt idx="1565">
                  <c:v>52.00224</c:v>
                </c:pt>
                <c:pt idx="1566">
                  <c:v>54.879950000000001</c:v>
                </c:pt>
                <c:pt idx="1567">
                  <c:v>50.293430000000001</c:v>
                </c:pt>
                <c:pt idx="1568">
                  <c:v>46.751139999999999</c:v>
                </c:pt>
                <c:pt idx="1569">
                  <c:v>47.797220000000003</c:v>
                </c:pt>
                <c:pt idx="1570">
                  <c:v>61.174489999999999</c:v>
                </c:pt>
                <c:pt idx="1571">
                  <c:v>52.168559999999999</c:v>
                </c:pt>
                <c:pt idx="1572">
                  <c:v>57.949829999999999</c:v>
                </c:pt>
                <c:pt idx="1573">
                  <c:v>58.193820000000002</c:v>
                </c:pt>
                <c:pt idx="1574">
                  <c:v>60.124420000000001</c:v>
                </c:pt>
                <c:pt idx="1575">
                  <c:v>65.40907</c:v>
                </c:pt>
                <c:pt idx="1576">
                  <c:v>68.777600000000007</c:v>
                </c:pt>
                <c:pt idx="1577">
                  <c:v>72.076350000000005</c:v>
                </c:pt>
                <c:pt idx="1578">
                  <c:v>74.341239999999999</c:v>
                </c:pt>
                <c:pt idx="1579">
                  <c:v>73.019170000000003</c:v>
                </c:pt>
                <c:pt idx="1580">
                  <c:v>65.844220000000007</c:v>
                </c:pt>
                <c:pt idx="1581">
                  <c:v>65.132339999999999</c:v>
                </c:pt>
                <c:pt idx="1582">
                  <c:v>75.986019999999996</c:v>
                </c:pt>
                <c:pt idx="1583">
                  <c:v>72.499970000000005</c:v>
                </c:pt>
                <c:pt idx="1584">
                  <c:v>69.984849999999994</c:v>
                </c:pt>
                <c:pt idx="1585">
                  <c:v>68.358760000000004</c:v>
                </c:pt>
                <c:pt idx="1586">
                  <c:v>71.160870000000003</c:v>
                </c:pt>
                <c:pt idx="1587">
                  <c:v>77.028899999999993</c:v>
                </c:pt>
                <c:pt idx="1588">
                  <c:v>72.398150000000001</c:v>
                </c:pt>
                <c:pt idx="1589">
                  <c:v>64.623980000000003</c:v>
                </c:pt>
                <c:pt idx="1590">
                  <c:v>65.306489999999997</c:v>
                </c:pt>
                <c:pt idx="1591">
                  <c:v>54.033969999999997</c:v>
                </c:pt>
                <c:pt idx="1592">
                  <c:v>52.17653</c:v>
                </c:pt>
                <c:pt idx="1593">
                  <c:v>58.9953</c:v>
                </c:pt>
                <c:pt idx="1594">
                  <c:v>48.598010000000002</c:v>
                </c:pt>
                <c:pt idx="1595">
                  <c:v>53.998710000000003</c:v>
                </c:pt>
                <c:pt idx="1596">
                  <c:v>43.109459999999999</c:v>
                </c:pt>
                <c:pt idx="1597">
                  <c:v>50.708629999999999</c:v>
                </c:pt>
                <c:pt idx="1598">
                  <c:v>56.515830000000001</c:v>
                </c:pt>
                <c:pt idx="1599">
                  <c:v>56.210799999999999</c:v>
                </c:pt>
                <c:pt idx="1600">
                  <c:v>42.434570000000001</c:v>
                </c:pt>
                <c:pt idx="1601">
                  <c:v>49.795070000000003</c:v>
                </c:pt>
                <c:pt idx="1602">
                  <c:v>46.818919999999999</c:v>
                </c:pt>
                <c:pt idx="1603">
                  <c:v>61.123809999999999</c:v>
                </c:pt>
                <c:pt idx="1604">
                  <c:v>66.910839999999993</c:v>
                </c:pt>
                <c:pt idx="1605">
                  <c:v>66.100129999999993</c:v>
                </c:pt>
                <c:pt idx="1606">
                  <c:v>76.369609999999994</c:v>
                </c:pt>
                <c:pt idx="1607">
                  <c:v>75.31</c:v>
                </c:pt>
                <c:pt idx="1608">
                  <c:v>71.259799999999998</c:v>
                </c:pt>
                <c:pt idx="1609">
                  <c:v>81.964230000000001</c:v>
                </c:pt>
                <c:pt idx="1610">
                  <c:v>85.289699999999996</c:v>
                </c:pt>
                <c:pt idx="1611">
                  <c:v>68.59366</c:v>
                </c:pt>
                <c:pt idx="1612">
                  <c:v>59.9251</c:v>
                </c:pt>
                <c:pt idx="1613">
                  <c:v>62.33766</c:v>
                </c:pt>
                <c:pt idx="1614">
                  <c:v>65.126559999999998</c:v>
                </c:pt>
                <c:pt idx="1615">
                  <c:v>74.483829999999998</c:v>
                </c:pt>
                <c:pt idx="1616">
                  <c:v>71.740629999999996</c:v>
                </c:pt>
                <c:pt idx="1617">
                  <c:v>70.406329999999997</c:v>
                </c:pt>
                <c:pt idx="1618">
                  <c:v>73.978200000000001</c:v>
                </c:pt>
                <c:pt idx="1619">
                  <c:v>89.968180000000004</c:v>
                </c:pt>
                <c:pt idx="1620">
                  <c:v>83.936179999999993</c:v>
                </c:pt>
                <c:pt idx="1621">
                  <c:v>83.340810000000005</c:v>
                </c:pt>
                <c:pt idx="1622">
                  <c:v>84.152919999999995</c:v>
                </c:pt>
                <c:pt idx="1623">
                  <c:v>69.993769999999998</c:v>
                </c:pt>
                <c:pt idx="1624">
                  <c:v>65.314750000000004</c:v>
                </c:pt>
                <c:pt idx="1625">
                  <c:v>74.731539999999995</c:v>
                </c:pt>
                <c:pt idx="1626">
                  <c:v>67.743899999999996</c:v>
                </c:pt>
                <c:pt idx="1627">
                  <c:v>65.872219999999999</c:v>
                </c:pt>
                <c:pt idx="1628">
                  <c:v>62.561219999999999</c:v>
                </c:pt>
                <c:pt idx="1629">
                  <c:v>58.446289999999998</c:v>
                </c:pt>
                <c:pt idx="1630">
                  <c:v>72.397130000000004</c:v>
                </c:pt>
                <c:pt idx="1631">
                  <c:v>68.662970000000001</c:v>
                </c:pt>
                <c:pt idx="1632">
                  <c:v>66.698229999999995</c:v>
                </c:pt>
                <c:pt idx="1633">
                  <c:v>66.34957</c:v>
                </c:pt>
                <c:pt idx="1634">
                  <c:v>65.665040000000005</c:v>
                </c:pt>
                <c:pt idx="1635">
                  <c:v>72.516859999999994</c:v>
                </c:pt>
                <c:pt idx="1636">
                  <c:v>73.668430000000001</c:v>
                </c:pt>
                <c:pt idx="1637">
                  <c:v>78.364400000000003</c:v>
                </c:pt>
                <c:pt idx="1638">
                  <c:v>72.643720000000002</c:v>
                </c:pt>
                <c:pt idx="1639">
                  <c:v>77.019549999999995</c:v>
                </c:pt>
                <c:pt idx="1640">
                  <c:v>76.815659999999994</c:v>
                </c:pt>
                <c:pt idx="1641">
                  <c:v>71.952479999999994</c:v>
                </c:pt>
                <c:pt idx="1642">
                  <c:v>73.323909999999998</c:v>
                </c:pt>
                <c:pt idx="1643">
                  <c:v>76.677819999999997</c:v>
                </c:pt>
                <c:pt idx="1644">
                  <c:v>70.792599999999993</c:v>
                </c:pt>
                <c:pt idx="1645">
                  <c:v>82.04898</c:v>
                </c:pt>
                <c:pt idx="1646">
                  <c:v>79.414919999999995</c:v>
                </c:pt>
                <c:pt idx="1647">
                  <c:v>77.846109999999996</c:v>
                </c:pt>
                <c:pt idx="1648">
                  <c:v>78.833150000000003</c:v>
                </c:pt>
                <c:pt idx="1649">
                  <c:v>74.966130000000007</c:v>
                </c:pt>
                <c:pt idx="1650">
                  <c:v>73.439599999999999</c:v>
                </c:pt>
                <c:pt idx="1651">
                  <c:v>71.944130000000001</c:v>
                </c:pt>
                <c:pt idx="1652">
                  <c:v>75.284679999999994</c:v>
                </c:pt>
                <c:pt idx="1653">
                  <c:v>66.525310000000005</c:v>
                </c:pt>
                <c:pt idx="1654">
                  <c:v>67.947289999999995</c:v>
                </c:pt>
                <c:pt idx="1655">
                  <c:v>82.28783</c:v>
                </c:pt>
                <c:pt idx="1656">
                  <c:v>78.409559999999999</c:v>
                </c:pt>
                <c:pt idx="1657">
                  <c:v>90.25864</c:v>
                </c:pt>
                <c:pt idx="1658">
                  <c:v>89.228279999999998</c:v>
                </c:pt>
                <c:pt idx="1659">
                  <c:v>88.630809999999997</c:v>
                </c:pt>
                <c:pt idx="1660">
                  <c:v>85.626459999999994</c:v>
                </c:pt>
                <c:pt idx="1661">
                  <c:v>98.704769999999996</c:v>
                </c:pt>
                <c:pt idx="1662">
                  <c:v>94.196719999999999</c:v>
                </c:pt>
                <c:pt idx="1663">
                  <c:v>102.23</c:v>
                </c:pt>
                <c:pt idx="1664">
                  <c:v>88.579570000000004</c:v>
                </c:pt>
                <c:pt idx="1665">
                  <c:v>87.083709999999996</c:v>
                </c:pt>
                <c:pt idx="1666">
                  <c:v>81.972229999999996</c:v>
                </c:pt>
                <c:pt idx="1667">
                  <c:v>82.857699999999994</c:v>
                </c:pt>
                <c:pt idx="1668">
                  <c:v>72.526619999999994</c:v>
                </c:pt>
                <c:pt idx="1669">
                  <c:v>70.810460000000006</c:v>
                </c:pt>
                <c:pt idx="1670">
                  <c:v>71.175569999999993</c:v>
                </c:pt>
                <c:pt idx="1671">
                  <c:v>58.891959999999997</c:v>
                </c:pt>
                <c:pt idx="1672">
                  <c:v>73.176670000000001</c:v>
                </c:pt>
                <c:pt idx="1673">
                  <c:v>71.187160000000006</c:v>
                </c:pt>
                <c:pt idx="1674">
                  <c:v>82.9255</c:v>
                </c:pt>
                <c:pt idx="1675">
                  <c:v>88.113979999999998</c:v>
                </c:pt>
                <c:pt idx="1676">
                  <c:v>81.957830000000001</c:v>
                </c:pt>
                <c:pt idx="1677">
                  <c:v>88.645690000000002</c:v>
                </c:pt>
                <c:pt idx="1678">
                  <c:v>96.034850000000006</c:v>
                </c:pt>
                <c:pt idx="1679">
                  <c:v>91.834729999999993</c:v>
                </c:pt>
                <c:pt idx="1680">
                  <c:v>89.770129999999995</c:v>
                </c:pt>
                <c:pt idx="1681">
                  <c:v>76.158450000000002</c:v>
                </c:pt>
                <c:pt idx="1682">
                  <c:v>70.429959999999994</c:v>
                </c:pt>
                <c:pt idx="1683">
                  <c:v>78.346379999999996</c:v>
                </c:pt>
                <c:pt idx="1684">
                  <c:v>70.492040000000003</c:v>
                </c:pt>
                <c:pt idx="1685">
                  <c:v>64.568659999999994</c:v>
                </c:pt>
                <c:pt idx="1686">
                  <c:v>55.165550000000003</c:v>
                </c:pt>
                <c:pt idx="1687">
                  <c:v>61.197229999999998</c:v>
                </c:pt>
                <c:pt idx="1688">
                  <c:v>57.452809999999999</c:v>
                </c:pt>
                <c:pt idx="1689">
                  <c:v>53.171610000000001</c:v>
                </c:pt>
                <c:pt idx="1690">
                  <c:v>49.280650000000001</c:v>
                </c:pt>
                <c:pt idx="1691">
                  <c:v>40.815469999999998</c:v>
                </c:pt>
                <c:pt idx="1692">
                  <c:v>47.000349999999997</c:v>
                </c:pt>
                <c:pt idx="1693">
                  <c:v>44.444450000000003</c:v>
                </c:pt>
                <c:pt idx="1694">
                  <c:v>44.38588</c:v>
                </c:pt>
                <c:pt idx="1695">
                  <c:v>55.710509999999999</c:v>
                </c:pt>
                <c:pt idx="1696">
                  <c:v>58.22045</c:v>
                </c:pt>
                <c:pt idx="1697">
                  <c:v>60.514569999999999</c:v>
                </c:pt>
                <c:pt idx="1698">
                  <c:v>64.013890000000004</c:v>
                </c:pt>
                <c:pt idx="1699">
                  <c:v>69.575940000000003</c:v>
                </c:pt>
                <c:pt idx="1700">
                  <c:v>87.333920000000006</c:v>
                </c:pt>
                <c:pt idx="1701">
                  <c:v>76.875460000000004</c:v>
                </c:pt>
                <c:pt idx="1702">
                  <c:v>73.145830000000004</c:v>
                </c:pt>
                <c:pt idx="1703">
                  <c:v>72.100139999999996</c:v>
                </c:pt>
                <c:pt idx="1704">
                  <c:v>68.815809999999999</c:v>
                </c:pt>
                <c:pt idx="1705">
                  <c:v>72.50488</c:v>
                </c:pt>
                <c:pt idx="1706">
                  <c:v>71.734359999999995</c:v>
                </c:pt>
                <c:pt idx="1707">
                  <c:v>56.82085</c:v>
                </c:pt>
                <c:pt idx="1708">
                  <c:v>69.950680000000006</c:v>
                </c:pt>
                <c:pt idx="1709">
                  <c:v>77.253839999999997</c:v>
                </c:pt>
                <c:pt idx="1710">
                  <c:v>86.842560000000006</c:v>
                </c:pt>
                <c:pt idx="1711">
                  <c:v>87.002899999999997</c:v>
                </c:pt>
                <c:pt idx="1712">
                  <c:v>90.111239999999995</c:v>
                </c:pt>
                <c:pt idx="1713">
                  <c:v>91.902519999999996</c:v>
                </c:pt>
                <c:pt idx="1714">
                  <c:v>93.239490000000004</c:v>
                </c:pt>
                <c:pt idx="1715">
                  <c:v>84.725589999999997</c:v>
                </c:pt>
                <c:pt idx="1716">
                  <c:v>82.89828</c:v>
                </c:pt>
                <c:pt idx="1717">
                  <c:v>73.457579999999993</c:v>
                </c:pt>
                <c:pt idx="1718">
                  <c:v>76.565150000000003</c:v>
                </c:pt>
                <c:pt idx="1719">
                  <c:v>67.575490000000002</c:v>
                </c:pt>
                <c:pt idx="1720">
                  <c:v>61.559249999999999</c:v>
                </c:pt>
                <c:pt idx="1721">
                  <c:v>59.1051</c:v>
                </c:pt>
                <c:pt idx="1722">
                  <c:v>69.555670000000006</c:v>
                </c:pt>
                <c:pt idx="1723">
                  <c:v>60.142440000000001</c:v>
                </c:pt>
                <c:pt idx="1724">
                  <c:v>63.20532</c:v>
                </c:pt>
                <c:pt idx="1725">
                  <c:v>59.065130000000003</c:v>
                </c:pt>
                <c:pt idx="1726">
                  <c:v>71.662199999999999</c:v>
                </c:pt>
                <c:pt idx="1727">
                  <c:v>67.364590000000007</c:v>
                </c:pt>
                <c:pt idx="1728">
                  <c:v>72.272930000000002</c:v>
                </c:pt>
                <c:pt idx="1729">
                  <c:v>66.094629999999995</c:v>
                </c:pt>
                <c:pt idx="1730">
                  <c:v>73.078800000000001</c:v>
                </c:pt>
                <c:pt idx="1731">
                  <c:v>70.276840000000007</c:v>
                </c:pt>
                <c:pt idx="1732">
                  <c:v>79.000069999999994</c:v>
                </c:pt>
                <c:pt idx="1733">
                  <c:v>67.275440000000003</c:v>
                </c:pt>
                <c:pt idx="1734">
                  <c:v>79.549610000000001</c:v>
                </c:pt>
                <c:pt idx="1735">
                  <c:v>68.718609999999998</c:v>
                </c:pt>
                <c:pt idx="1736">
                  <c:v>72.043149999999997</c:v>
                </c:pt>
                <c:pt idx="1737">
                  <c:v>73.394369999999995</c:v>
                </c:pt>
                <c:pt idx="1738">
                  <c:v>83.140720000000002</c:v>
                </c:pt>
                <c:pt idx="1739">
                  <c:v>75.914490000000001</c:v>
                </c:pt>
                <c:pt idx="1740">
                  <c:v>79.311300000000003</c:v>
                </c:pt>
                <c:pt idx="1741">
                  <c:v>69.837789999999998</c:v>
                </c:pt>
                <c:pt idx="1742">
                  <c:v>83.230260000000001</c:v>
                </c:pt>
                <c:pt idx="1743">
                  <c:v>73.615660000000005</c:v>
                </c:pt>
                <c:pt idx="1744">
                  <c:v>68.852249999999998</c:v>
                </c:pt>
                <c:pt idx="1745">
                  <c:v>54.472619999999999</c:v>
                </c:pt>
                <c:pt idx="1746">
                  <c:v>47.415410000000001</c:v>
                </c:pt>
                <c:pt idx="1747">
                  <c:v>44.671770000000002</c:v>
                </c:pt>
                <c:pt idx="1748">
                  <c:v>60.136200000000002</c:v>
                </c:pt>
                <c:pt idx="1749">
                  <c:v>54.905949999999997</c:v>
                </c:pt>
                <c:pt idx="1750">
                  <c:v>57.520620000000001</c:v>
                </c:pt>
                <c:pt idx="1751">
                  <c:v>52.293689999999998</c:v>
                </c:pt>
                <c:pt idx="1752">
                  <c:v>56.051909999999999</c:v>
                </c:pt>
                <c:pt idx="1753">
                  <c:v>65.998990000000006</c:v>
                </c:pt>
                <c:pt idx="1754">
                  <c:v>72.623819999999995</c:v>
                </c:pt>
                <c:pt idx="1755">
                  <c:v>61.431220000000003</c:v>
                </c:pt>
                <c:pt idx="1756">
                  <c:v>66.411810000000003</c:v>
                </c:pt>
                <c:pt idx="1757">
                  <c:v>62.157389999999999</c:v>
                </c:pt>
                <c:pt idx="1758">
                  <c:v>74.340789999999998</c:v>
                </c:pt>
                <c:pt idx="1759">
                  <c:v>66.475200000000001</c:v>
                </c:pt>
                <c:pt idx="1760">
                  <c:v>55.163800000000002</c:v>
                </c:pt>
                <c:pt idx="1761">
                  <c:v>45.125909999999998</c:v>
                </c:pt>
                <c:pt idx="1762">
                  <c:v>46.08464</c:v>
                </c:pt>
                <c:pt idx="1763">
                  <c:v>43.948419999999999</c:v>
                </c:pt>
                <c:pt idx="1764">
                  <c:v>46.387050000000002</c:v>
                </c:pt>
                <c:pt idx="1765">
                  <c:v>38.22533</c:v>
                </c:pt>
                <c:pt idx="1766">
                  <c:v>46.93627</c:v>
                </c:pt>
                <c:pt idx="1767">
                  <c:v>51.741169999999997</c:v>
                </c:pt>
                <c:pt idx="1768">
                  <c:v>61.312950000000001</c:v>
                </c:pt>
                <c:pt idx="1769">
                  <c:v>50.915019999999998</c:v>
                </c:pt>
                <c:pt idx="1770">
                  <c:v>52.414459999999998</c:v>
                </c:pt>
                <c:pt idx="1771">
                  <c:v>50.048270000000002</c:v>
                </c:pt>
                <c:pt idx="1772">
                  <c:v>58.065460000000002</c:v>
                </c:pt>
                <c:pt idx="1773">
                  <c:v>55.784590000000001</c:v>
                </c:pt>
                <c:pt idx="1774">
                  <c:v>61.840319999999998</c:v>
                </c:pt>
                <c:pt idx="1775">
                  <c:v>59.294960000000003</c:v>
                </c:pt>
                <c:pt idx="1776">
                  <c:v>68.094380000000001</c:v>
                </c:pt>
                <c:pt idx="1777">
                  <c:v>65.884379999999993</c:v>
                </c:pt>
                <c:pt idx="1778">
                  <c:v>71.968429999999998</c:v>
                </c:pt>
                <c:pt idx="1779">
                  <c:v>70.865600000000001</c:v>
                </c:pt>
                <c:pt idx="1780">
                  <c:v>74.816820000000007</c:v>
                </c:pt>
                <c:pt idx="1781">
                  <c:v>71.86806</c:v>
                </c:pt>
                <c:pt idx="1782">
                  <c:v>67.570269999999994</c:v>
                </c:pt>
                <c:pt idx="1783">
                  <c:v>60.192990000000002</c:v>
                </c:pt>
                <c:pt idx="1784">
                  <c:v>67.053370000000001</c:v>
                </c:pt>
                <c:pt idx="1785">
                  <c:v>70.319370000000006</c:v>
                </c:pt>
                <c:pt idx="1786">
                  <c:v>65.016019999999997</c:v>
                </c:pt>
                <c:pt idx="1787">
                  <c:v>70.392520000000005</c:v>
                </c:pt>
                <c:pt idx="1788">
                  <c:v>73.675979999999996</c:v>
                </c:pt>
                <c:pt idx="1789">
                  <c:v>72.950149999999994</c:v>
                </c:pt>
                <c:pt idx="1790">
                  <c:v>81.563159999999996</c:v>
                </c:pt>
                <c:pt idx="1791">
                  <c:v>73.62885</c:v>
                </c:pt>
                <c:pt idx="1792">
                  <c:v>74.44659</c:v>
                </c:pt>
                <c:pt idx="1793">
                  <c:v>78.109059999999999</c:v>
                </c:pt>
                <c:pt idx="1794">
                  <c:v>69.927599999999998</c:v>
                </c:pt>
                <c:pt idx="1795">
                  <c:v>69.069640000000007</c:v>
                </c:pt>
                <c:pt idx="1796">
                  <c:v>70.305130000000005</c:v>
                </c:pt>
                <c:pt idx="1797">
                  <c:v>69.492400000000004</c:v>
                </c:pt>
                <c:pt idx="1798">
                  <c:v>67.050899999999999</c:v>
                </c:pt>
                <c:pt idx="1799">
                  <c:v>56.055590000000002</c:v>
                </c:pt>
                <c:pt idx="1800">
                  <c:v>52.641280000000002</c:v>
                </c:pt>
                <c:pt idx="1801">
                  <c:v>52.716450000000002</c:v>
                </c:pt>
                <c:pt idx="1802">
                  <c:v>60.871360000000003</c:v>
                </c:pt>
                <c:pt idx="1803">
                  <c:v>63.502009999999999</c:v>
                </c:pt>
                <c:pt idx="1804">
                  <c:v>57.024380000000001</c:v>
                </c:pt>
                <c:pt idx="1805">
                  <c:v>53.523789999999998</c:v>
                </c:pt>
                <c:pt idx="1806">
                  <c:v>67.394099999999995</c:v>
                </c:pt>
                <c:pt idx="1807">
                  <c:v>65.505880000000005</c:v>
                </c:pt>
                <c:pt idx="1808">
                  <c:v>71.373410000000007</c:v>
                </c:pt>
                <c:pt idx="1809">
                  <c:v>63.990349999999999</c:v>
                </c:pt>
                <c:pt idx="1810">
                  <c:v>65.817620000000005</c:v>
                </c:pt>
                <c:pt idx="1811">
                  <c:v>73.382270000000005</c:v>
                </c:pt>
                <c:pt idx="1812">
                  <c:v>83.070909999999998</c:v>
                </c:pt>
                <c:pt idx="1813">
                  <c:v>70.187550000000002</c:v>
                </c:pt>
                <c:pt idx="1814">
                  <c:v>76.750159999999994</c:v>
                </c:pt>
                <c:pt idx="1815">
                  <c:v>73.495130000000003</c:v>
                </c:pt>
                <c:pt idx="1816">
                  <c:v>69.383619999999993</c:v>
                </c:pt>
                <c:pt idx="1817">
                  <c:v>64.808400000000006</c:v>
                </c:pt>
                <c:pt idx="1818">
                  <c:v>67.426869999999994</c:v>
                </c:pt>
                <c:pt idx="1819">
                  <c:v>70.365170000000006</c:v>
                </c:pt>
                <c:pt idx="1820">
                  <c:v>77.916240000000002</c:v>
                </c:pt>
                <c:pt idx="1821">
                  <c:v>71.948869999999999</c:v>
                </c:pt>
                <c:pt idx="1822">
                  <c:v>73.30095</c:v>
                </c:pt>
                <c:pt idx="1823">
                  <c:v>68.350340000000003</c:v>
                </c:pt>
                <c:pt idx="1824">
                  <c:v>69.905429999999996</c:v>
                </c:pt>
                <c:pt idx="1825">
                  <c:v>73.453220000000002</c:v>
                </c:pt>
                <c:pt idx="1826">
                  <c:v>58.86759</c:v>
                </c:pt>
                <c:pt idx="1827">
                  <c:v>59.839759999999998</c:v>
                </c:pt>
                <c:pt idx="1828">
                  <c:v>65.375200000000007</c:v>
                </c:pt>
                <c:pt idx="1829">
                  <c:v>66.465000000000003</c:v>
                </c:pt>
                <c:pt idx="1830">
                  <c:v>75.759309999999999</c:v>
                </c:pt>
                <c:pt idx="1831">
                  <c:v>75.599320000000006</c:v>
                </c:pt>
                <c:pt idx="1832">
                  <c:v>66.165629999999993</c:v>
                </c:pt>
                <c:pt idx="1833">
                  <c:v>67.907690000000002</c:v>
                </c:pt>
                <c:pt idx="1834">
                  <c:v>63.057600000000001</c:v>
                </c:pt>
                <c:pt idx="1835">
                  <c:v>71.790769999999995</c:v>
                </c:pt>
                <c:pt idx="1836">
                  <c:v>70.016750000000002</c:v>
                </c:pt>
                <c:pt idx="1837">
                  <c:v>76.777379999999994</c:v>
                </c:pt>
                <c:pt idx="1838">
                  <c:v>72.725390000000004</c:v>
                </c:pt>
                <c:pt idx="1839">
                  <c:v>77.070670000000007</c:v>
                </c:pt>
                <c:pt idx="1840">
                  <c:v>76.809430000000006</c:v>
                </c:pt>
                <c:pt idx="1841">
                  <c:v>76.823120000000003</c:v>
                </c:pt>
                <c:pt idx="1842">
                  <c:v>81.73451</c:v>
                </c:pt>
                <c:pt idx="1843">
                  <c:v>86.212789999999998</c:v>
                </c:pt>
                <c:pt idx="1844">
                  <c:v>69.663669999999996</c:v>
                </c:pt>
                <c:pt idx="1845">
                  <c:v>79.555539999999993</c:v>
                </c:pt>
                <c:pt idx="1846">
                  <c:v>83.652140000000003</c:v>
                </c:pt>
                <c:pt idx="1847">
                  <c:v>81.60463</c:v>
                </c:pt>
                <c:pt idx="1848">
                  <c:v>83.462670000000003</c:v>
                </c:pt>
                <c:pt idx="1849">
                  <c:v>66.677509999999998</c:v>
                </c:pt>
                <c:pt idx="1850">
                  <c:v>67.343770000000006</c:v>
                </c:pt>
                <c:pt idx="1851">
                  <c:v>73.704819999999998</c:v>
                </c:pt>
                <c:pt idx="1852">
                  <c:v>66.282640000000001</c:v>
                </c:pt>
                <c:pt idx="1853">
                  <c:v>54.703719999999997</c:v>
                </c:pt>
                <c:pt idx="1854">
                  <c:v>57.447870000000002</c:v>
                </c:pt>
                <c:pt idx="1855">
                  <c:v>59.861690000000003</c:v>
                </c:pt>
                <c:pt idx="1856">
                  <c:v>57.917230000000004</c:v>
                </c:pt>
                <c:pt idx="1857">
                  <c:v>41.202159999999999</c:v>
                </c:pt>
                <c:pt idx="1858">
                  <c:v>43.308540000000001</c:v>
                </c:pt>
                <c:pt idx="1859">
                  <c:v>51.229619999999997</c:v>
                </c:pt>
                <c:pt idx="1860">
                  <c:v>57.765160000000002</c:v>
                </c:pt>
                <c:pt idx="1861">
                  <c:v>72.41189</c:v>
                </c:pt>
                <c:pt idx="1862">
                  <c:v>76.874139999999997</c:v>
                </c:pt>
                <c:pt idx="1863">
                  <c:v>82.498660000000001</c:v>
                </c:pt>
                <c:pt idx="1864">
                  <c:v>98.067959999999999</c:v>
                </c:pt>
                <c:pt idx="1865">
                  <c:v>101.3931</c:v>
                </c:pt>
                <c:pt idx="1866">
                  <c:v>98.571150000000003</c:v>
                </c:pt>
                <c:pt idx="1867">
                  <c:v>92.457589999999996</c:v>
                </c:pt>
                <c:pt idx="1868">
                  <c:v>84.724209999999999</c:v>
                </c:pt>
                <c:pt idx="1869">
                  <c:v>77.224909999999994</c:v>
                </c:pt>
                <c:pt idx="1870">
                  <c:v>83.707859999999997</c:v>
                </c:pt>
                <c:pt idx="1871">
                  <c:v>71.737740000000002</c:v>
                </c:pt>
                <c:pt idx="1872">
                  <c:v>65.812100000000001</c:v>
                </c:pt>
                <c:pt idx="1873">
                  <c:v>56.370159999999998</c:v>
                </c:pt>
                <c:pt idx="1874">
                  <c:v>61.454740000000001</c:v>
                </c:pt>
                <c:pt idx="1875">
                  <c:v>55.209159999999997</c:v>
                </c:pt>
                <c:pt idx="1876">
                  <c:v>47.616860000000003</c:v>
                </c:pt>
                <c:pt idx="1877">
                  <c:v>35.479030000000002</c:v>
                </c:pt>
                <c:pt idx="1878">
                  <c:v>44.514279999999999</c:v>
                </c:pt>
                <c:pt idx="1879">
                  <c:v>41.595829999999999</c:v>
                </c:pt>
                <c:pt idx="1880">
                  <c:v>49.293430000000001</c:v>
                </c:pt>
                <c:pt idx="1881">
                  <c:v>51.081040000000002</c:v>
                </c:pt>
                <c:pt idx="1882">
                  <c:v>55.599989999999998</c:v>
                </c:pt>
                <c:pt idx="1883">
                  <c:v>69.776079999999993</c:v>
                </c:pt>
                <c:pt idx="1884">
                  <c:v>75.06371</c:v>
                </c:pt>
                <c:pt idx="1885">
                  <c:v>68.293210000000002</c:v>
                </c:pt>
                <c:pt idx="1886">
                  <c:v>74.739509999999996</c:v>
                </c:pt>
                <c:pt idx="1887">
                  <c:v>76.382260000000002</c:v>
                </c:pt>
                <c:pt idx="1888">
                  <c:v>84.146090000000001</c:v>
                </c:pt>
                <c:pt idx="1889">
                  <c:v>73.936750000000004</c:v>
                </c:pt>
                <c:pt idx="1890">
                  <c:v>70.883409999999998</c:v>
                </c:pt>
                <c:pt idx="1891">
                  <c:v>66.453299999999999</c:v>
                </c:pt>
                <c:pt idx="1892">
                  <c:v>67.571799999999996</c:v>
                </c:pt>
                <c:pt idx="1893">
                  <c:v>65.089550000000003</c:v>
                </c:pt>
                <c:pt idx="1894">
                  <c:v>56.88165</c:v>
                </c:pt>
                <c:pt idx="1895">
                  <c:v>49.783810000000003</c:v>
                </c:pt>
                <c:pt idx="1896">
                  <c:v>62.200130000000001</c:v>
                </c:pt>
                <c:pt idx="1897">
                  <c:v>56.65157</c:v>
                </c:pt>
                <c:pt idx="1898">
                  <c:v>57.798929999999999</c:v>
                </c:pt>
                <c:pt idx="1899">
                  <c:v>62.445959999999999</c:v>
                </c:pt>
                <c:pt idx="1900">
                  <c:v>64.988619999999997</c:v>
                </c:pt>
                <c:pt idx="1901">
                  <c:v>80.537239999999997</c:v>
                </c:pt>
                <c:pt idx="1902">
                  <c:v>85.145610000000005</c:v>
                </c:pt>
                <c:pt idx="1903">
                  <c:v>83.605419999999995</c:v>
                </c:pt>
                <c:pt idx="1904">
                  <c:v>80.920320000000004</c:v>
                </c:pt>
                <c:pt idx="1905">
                  <c:v>86.07696</c:v>
                </c:pt>
                <c:pt idx="1906">
                  <c:v>86.354439999999997</c:v>
                </c:pt>
                <c:pt idx="1907">
                  <c:v>81.603639999999999</c:v>
                </c:pt>
                <c:pt idx="1908">
                  <c:v>79.56953</c:v>
                </c:pt>
                <c:pt idx="1909">
                  <c:v>73.376940000000005</c:v>
                </c:pt>
                <c:pt idx="1910">
                  <c:v>73.986440000000002</c:v>
                </c:pt>
                <c:pt idx="1911">
                  <c:v>77.485489999999999</c:v>
                </c:pt>
                <c:pt idx="1912">
                  <c:v>77.852860000000007</c:v>
                </c:pt>
                <c:pt idx="1913">
                  <c:v>78.797569999999993</c:v>
                </c:pt>
                <c:pt idx="1914">
                  <c:v>86.233379999999997</c:v>
                </c:pt>
                <c:pt idx="1915">
                  <c:v>67.769379999999998</c:v>
                </c:pt>
                <c:pt idx="1916">
                  <c:v>65.662350000000004</c:v>
                </c:pt>
                <c:pt idx="1917">
                  <c:v>63.918880000000001</c:v>
                </c:pt>
                <c:pt idx="1918">
                  <c:v>73.463999999999999</c:v>
                </c:pt>
                <c:pt idx="1919">
                  <c:v>68.943150000000003</c:v>
                </c:pt>
                <c:pt idx="1920">
                  <c:v>59.415489999999998</c:v>
                </c:pt>
                <c:pt idx="1921">
                  <c:v>63.573129999999999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BB52-4DC4-B710-315F3138ABBB}"/>
            </c:ext>
          </c:extLst>
        </c:ser>
        <c:ser>
          <c:idx val="5"/>
          <c:order val="5"/>
          <c:tx>
            <c:strRef>
              <c:f>Sheet1!$H$2</c:f>
              <c:strCache>
                <c:ptCount val="1"/>
                <c:pt idx="0">
                  <c:v>Led 670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Sheet1!$H$3:$H$1924</c:f>
              <c:numCache>
                <c:formatCode>General</c:formatCode>
                <c:ptCount val="1922"/>
                <c:pt idx="0">
                  <c:v>-33.963909999999998</c:v>
                </c:pt>
                <c:pt idx="1">
                  <c:v>38.187539999999998</c:v>
                </c:pt>
                <c:pt idx="2">
                  <c:v>34.450339999999997</c:v>
                </c:pt>
                <c:pt idx="3">
                  <c:v>36.670810000000003</c:v>
                </c:pt>
                <c:pt idx="4">
                  <c:v>34.730020000000003</c:v>
                </c:pt>
                <c:pt idx="5">
                  <c:v>44.324379999999998</c:v>
                </c:pt>
                <c:pt idx="6">
                  <c:v>44.799050000000001</c:v>
                </c:pt>
                <c:pt idx="7">
                  <c:v>54.98142</c:v>
                </c:pt>
                <c:pt idx="8">
                  <c:v>67.280410000000003</c:v>
                </c:pt>
                <c:pt idx="9">
                  <c:v>75.91283</c:v>
                </c:pt>
                <c:pt idx="10">
                  <c:v>81.561940000000007</c:v>
                </c:pt>
                <c:pt idx="11">
                  <c:v>75.089100000000002</c:v>
                </c:pt>
                <c:pt idx="12">
                  <c:v>77.592960000000005</c:v>
                </c:pt>
                <c:pt idx="13">
                  <c:v>80.088170000000005</c:v>
                </c:pt>
                <c:pt idx="14">
                  <c:v>70.606660000000005</c:v>
                </c:pt>
                <c:pt idx="15">
                  <c:v>66.904030000000006</c:v>
                </c:pt>
                <c:pt idx="16">
                  <c:v>65.269580000000005</c:v>
                </c:pt>
                <c:pt idx="17">
                  <c:v>64.459050000000005</c:v>
                </c:pt>
                <c:pt idx="18">
                  <c:v>68.77955</c:v>
                </c:pt>
                <c:pt idx="19">
                  <c:v>74.227509999999995</c:v>
                </c:pt>
                <c:pt idx="20">
                  <c:v>71.011780000000002</c:v>
                </c:pt>
                <c:pt idx="21">
                  <c:v>79.832650000000001</c:v>
                </c:pt>
                <c:pt idx="22">
                  <c:v>79.201310000000007</c:v>
                </c:pt>
                <c:pt idx="23">
                  <c:v>81.60557</c:v>
                </c:pt>
                <c:pt idx="24">
                  <c:v>86.927959999999999</c:v>
                </c:pt>
                <c:pt idx="25">
                  <c:v>73.239869999999996</c:v>
                </c:pt>
                <c:pt idx="26">
                  <c:v>74.052030000000002</c:v>
                </c:pt>
                <c:pt idx="27">
                  <c:v>82.413269999999997</c:v>
                </c:pt>
                <c:pt idx="28">
                  <c:v>87.079560000000001</c:v>
                </c:pt>
                <c:pt idx="29">
                  <c:v>88.641350000000003</c:v>
                </c:pt>
                <c:pt idx="30">
                  <c:v>95.4482</c:v>
                </c:pt>
                <c:pt idx="31">
                  <c:v>84.857640000000004</c:v>
                </c:pt>
                <c:pt idx="32">
                  <c:v>98.394319999999993</c:v>
                </c:pt>
                <c:pt idx="33">
                  <c:v>84.767970000000005</c:v>
                </c:pt>
                <c:pt idx="34">
                  <c:v>80.928579999999997</c:v>
                </c:pt>
                <c:pt idx="35">
                  <c:v>78.699809999999999</c:v>
                </c:pt>
                <c:pt idx="36">
                  <c:v>73.321719999999999</c:v>
                </c:pt>
                <c:pt idx="37">
                  <c:v>72.533969999999997</c:v>
                </c:pt>
                <c:pt idx="38">
                  <c:v>68.163219999999995</c:v>
                </c:pt>
                <c:pt idx="39">
                  <c:v>69.890330000000006</c:v>
                </c:pt>
                <c:pt idx="40">
                  <c:v>75.655900000000003</c:v>
                </c:pt>
                <c:pt idx="41">
                  <c:v>75.424130000000005</c:v>
                </c:pt>
                <c:pt idx="42">
                  <c:v>70.149649999999994</c:v>
                </c:pt>
                <c:pt idx="43">
                  <c:v>82.169200000000004</c:v>
                </c:pt>
                <c:pt idx="44">
                  <c:v>86.196190000000001</c:v>
                </c:pt>
                <c:pt idx="45">
                  <c:v>85.179940000000002</c:v>
                </c:pt>
                <c:pt idx="46">
                  <c:v>75.201340000000002</c:v>
                </c:pt>
                <c:pt idx="47">
                  <c:v>72.966350000000006</c:v>
                </c:pt>
                <c:pt idx="48">
                  <c:v>70.16386</c:v>
                </c:pt>
                <c:pt idx="49">
                  <c:v>72.915949999999995</c:v>
                </c:pt>
                <c:pt idx="50">
                  <c:v>77.140159999999995</c:v>
                </c:pt>
                <c:pt idx="51">
                  <c:v>63.858020000000003</c:v>
                </c:pt>
                <c:pt idx="52">
                  <c:v>71.979150000000004</c:v>
                </c:pt>
                <c:pt idx="53">
                  <c:v>84.259829999999994</c:v>
                </c:pt>
                <c:pt idx="54">
                  <c:v>83.418850000000006</c:v>
                </c:pt>
                <c:pt idx="55">
                  <c:v>84.640739999999994</c:v>
                </c:pt>
                <c:pt idx="56">
                  <c:v>92.187640000000002</c:v>
                </c:pt>
                <c:pt idx="57">
                  <c:v>86.385869999999997</c:v>
                </c:pt>
                <c:pt idx="58">
                  <c:v>92.493740000000003</c:v>
                </c:pt>
                <c:pt idx="59">
                  <c:v>91.475040000000007</c:v>
                </c:pt>
                <c:pt idx="60">
                  <c:v>81.038830000000004</c:v>
                </c:pt>
                <c:pt idx="61">
                  <c:v>83.350120000000004</c:v>
                </c:pt>
                <c:pt idx="62">
                  <c:v>88.087419999999995</c:v>
                </c:pt>
                <c:pt idx="63">
                  <c:v>87.084950000000006</c:v>
                </c:pt>
                <c:pt idx="64">
                  <c:v>85.58466</c:v>
                </c:pt>
                <c:pt idx="65">
                  <c:v>75.180449999999993</c:v>
                </c:pt>
                <c:pt idx="66">
                  <c:v>83.482380000000006</c:v>
                </c:pt>
                <c:pt idx="67">
                  <c:v>97.497249999999994</c:v>
                </c:pt>
                <c:pt idx="68">
                  <c:v>100.2752</c:v>
                </c:pt>
                <c:pt idx="69">
                  <c:v>92.923680000000004</c:v>
                </c:pt>
                <c:pt idx="70">
                  <c:v>77.965389999999999</c:v>
                </c:pt>
                <c:pt idx="71">
                  <c:v>74.753349999999998</c:v>
                </c:pt>
                <c:pt idx="72">
                  <c:v>85.155420000000007</c:v>
                </c:pt>
                <c:pt idx="73">
                  <c:v>71.900559999999999</c:v>
                </c:pt>
                <c:pt idx="74">
                  <c:v>62.204450000000001</c:v>
                </c:pt>
                <c:pt idx="75">
                  <c:v>54.195129999999999</c:v>
                </c:pt>
                <c:pt idx="76">
                  <c:v>70.552189999999996</c:v>
                </c:pt>
                <c:pt idx="77">
                  <c:v>80.858149999999995</c:v>
                </c:pt>
                <c:pt idx="78">
                  <c:v>73.838700000000003</c:v>
                </c:pt>
                <c:pt idx="79">
                  <c:v>73.21602</c:v>
                </c:pt>
                <c:pt idx="80">
                  <c:v>71.546049999999994</c:v>
                </c:pt>
                <c:pt idx="81">
                  <c:v>59.865270000000002</c:v>
                </c:pt>
                <c:pt idx="82">
                  <c:v>66.392009999999999</c:v>
                </c:pt>
                <c:pt idx="83">
                  <c:v>50.15063</c:v>
                </c:pt>
                <c:pt idx="84">
                  <c:v>50.660089999999997</c:v>
                </c:pt>
                <c:pt idx="85">
                  <c:v>58.292140000000003</c:v>
                </c:pt>
                <c:pt idx="86">
                  <c:v>56.677720000000001</c:v>
                </c:pt>
                <c:pt idx="87">
                  <c:v>62.342460000000003</c:v>
                </c:pt>
                <c:pt idx="88">
                  <c:v>69.284369999999996</c:v>
                </c:pt>
                <c:pt idx="89">
                  <c:v>76.906459999999996</c:v>
                </c:pt>
                <c:pt idx="90">
                  <c:v>78.286500000000004</c:v>
                </c:pt>
                <c:pt idx="91">
                  <c:v>71.131129999999999</c:v>
                </c:pt>
                <c:pt idx="92">
                  <c:v>71.361720000000005</c:v>
                </c:pt>
                <c:pt idx="93">
                  <c:v>57.911769999999997</c:v>
                </c:pt>
                <c:pt idx="94">
                  <c:v>48.55941</c:v>
                </c:pt>
                <c:pt idx="95">
                  <c:v>53.613810000000001</c:v>
                </c:pt>
                <c:pt idx="96">
                  <c:v>52.301000000000002</c:v>
                </c:pt>
                <c:pt idx="97">
                  <c:v>55.234780000000001</c:v>
                </c:pt>
                <c:pt idx="98">
                  <c:v>54.88843</c:v>
                </c:pt>
                <c:pt idx="99">
                  <c:v>53.084969999999998</c:v>
                </c:pt>
                <c:pt idx="100">
                  <c:v>60.911250000000003</c:v>
                </c:pt>
                <c:pt idx="101">
                  <c:v>76.614630000000005</c:v>
                </c:pt>
                <c:pt idx="102">
                  <c:v>77.269649999999999</c:v>
                </c:pt>
                <c:pt idx="103">
                  <c:v>69.620270000000005</c:v>
                </c:pt>
                <c:pt idx="104">
                  <c:v>75.390219999999999</c:v>
                </c:pt>
                <c:pt idx="105">
                  <c:v>86.482349999999997</c:v>
                </c:pt>
                <c:pt idx="106">
                  <c:v>92.169460000000001</c:v>
                </c:pt>
                <c:pt idx="107">
                  <c:v>108.0723</c:v>
                </c:pt>
                <c:pt idx="108">
                  <c:v>113.1283</c:v>
                </c:pt>
                <c:pt idx="109">
                  <c:v>116.31100000000001</c:v>
                </c:pt>
                <c:pt idx="110">
                  <c:v>129.07689999999999</c:v>
                </c:pt>
                <c:pt idx="111">
                  <c:v>123.6861</c:v>
                </c:pt>
                <c:pt idx="112">
                  <c:v>114.5706</c:v>
                </c:pt>
                <c:pt idx="113">
                  <c:v>105.1631</c:v>
                </c:pt>
                <c:pt idx="114">
                  <c:v>101.9892</c:v>
                </c:pt>
                <c:pt idx="115">
                  <c:v>101.702</c:v>
                </c:pt>
                <c:pt idx="116">
                  <c:v>102.0939</c:v>
                </c:pt>
                <c:pt idx="117">
                  <c:v>87.046959999999999</c:v>
                </c:pt>
                <c:pt idx="118">
                  <c:v>86.697270000000003</c:v>
                </c:pt>
                <c:pt idx="119">
                  <c:v>87.058070000000001</c:v>
                </c:pt>
                <c:pt idx="120">
                  <c:v>91.605969999999999</c:v>
                </c:pt>
                <c:pt idx="121">
                  <c:v>90.601680000000002</c:v>
                </c:pt>
                <c:pt idx="122">
                  <c:v>89.570980000000006</c:v>
                </c:pt>
                <c:pt idx="123">
                  <c:v>76.858530000000002</c:v>
                </c:pt>
                <c:pt idx="124">
                  <c:v>90.275300000000001</c:v>
                </c:pt>
                <c:pt idx="125">
                  <c:v>90.101110000000006</c:v>
                </c:pt>
                <c:pt idx="126">
                  <c:v>88.997</c:v>
                </c:pt>
                <c:pt idx="127">
                  <c:v>98.478819999999999</c:v>
                </c:pt>
                <c:pt idx="128">
                  <c:v>99.528869999999998</c:v>
                </c:pt>
                <c:pt idx="129">
                  <c:v>92.387420000000006</c:v>
                </c:pt>
                <c:pt idx="130">
                  <c:v>107.1919</c:v>
                </c:pt>
                <c:pt idx="131">
                  <c:v>93.455119999999994</c:v>
                </c:pt>
                <c:pt idx="132">
                  <c:v>96.318610000000007</c:v>
                </c:pt>
                <c:pt idx="133">
                  <c:v>99.049449999999993</c:v>
                </c:pt>
                <c:pt idx="134">
                  <c:v>82.373919999999998</c:v>
                </c:pt>
                <c:pt idx="135">
                  <c:v>65.808620000000005</c:v>
                </c:pt>
                <c:pt idx="136">
                  <c:v>65.141300000000001</c:v>
                </c:pt>
                <c:pt idx="137">
                  <c:v>62.277070000000002</c:v>
                </c:pt>
                <c:pt idx="138">
                  <c:v>58.2971</c:v>
                </c:pt>
                <c:pt idx="139">
                  <c:v>60.711550000000003</c:v>
                </c:pt>
                <c:pt idx="140">
                  <c:v>50.77487</c:v>
                </c:pt>
                <c:pt idx="141">
                  <c:v>62.170569999999998</c:v>
                </c:pt>
                <c:pt idx="142">
                  <c:v>75.436070000000001</c:v>
                </c:pt>
                <c:pt idx="143">
                  <c:v>90.394760000000005</c:v>
                </c:pt>
                <c:pt idx="144">
                  <c:v>93.933139999999995</c:v>
                </c:pt>
                <c:pt idx="145">
                  <c:v>94.775469999999999</c:v>
                </c:pt>
                <c:pt idx="146">
                  <c:v>88.13109</c:v>
                </c:pt>
                <c:pt idx="147">
                  <c:v>96.482420000000005</c:v>
                </c:pt>
                <c:pt idx="148">
                  <c:v>95.37715</c:v>
                </c:pt>
                <c:pt idx="149">
                  <c:v>91.320009999999996</c:v>
                </c:pt>
                <c:pt idx="150">
                  <c:v>78.076769999999996</c:v>
                </c:pt>
                <c:pt idx="151">
                  <c:v>74.234750000000005</c:v>
                </c:pt>
                <c:pt idx="152">
                  <c:v>77.835980000000006</c:v>
                </c:pt>
                <c:pt idx="153">
                  <c:v>77.995279999999994</c:v>
                </c:pt>
                <c:pt idx="154">
                  <c:v>66.610399999999998</c:v>
                </c:pt>
                <c:pt idx="155">
                  <c:v>60.112670000000001</c:v>
                </c:pt>
                <c:pt idx="156">
                  <c:v>55.317700000000002</c:v>
                </c:pt>
                <c:pt idx="157">
                  <c:v>43.464970000000001</c:v>
                </c:pt>
                <c:pt idx="158">
                  <c:v>51.302039999999998</c:v>
                </c:pt>
                <c:pt idx="159">
                  <c:v>47.570140000000002</c:v>
                </c:pt>
                <c:pt idx="160">
                  <c:v>51.236370000000001</c:v>
                </c:pt>
                <c:pt idx="161">
                  <c:v>58.26379</c:v>
                </c:pt>
                <c:pt idx="162">
                  <c:v>64.394739999999999</c:v>
                </c:pt>
                <c:pt idx="163">
                  <c:v>68.914339999999996</c:v>
                </c:pt>
                <c:pt idx="164">
                  <c:v>88.571740000000005</c:v>
                </c:pt>
                <c:pt idx="165">
                  <c:v>63.857619999999997</c:v>
                </c:pt>
                <c:pt idx="166">
                  <c:v>67.806899999999999</c:v>
                </c:pt>
                <c:pt idx="167">
                  <c:v>68.355909999999994</c:v>
                </c:pt>
                <c:pt idx="168">
                  <c:v>71.478849999999994</c:v>
                </c:pt>
                <c:pt idx="169">
                  <c:v>69.155360000000002</c:v>
                </c:pt>
                <c:pt idx="170">
                  <c:v>58.248080000000002</c:v>
                </c:pt>
                <c:pt idx="171">
                  <c:v>50.224780000000003</c:v>
                </c:pt>
                <c:pt idx="172">
                  <c:v>65.778310000000005</c:v>
                </c:pt>
                <c:pt idx="173">
                  <c:v>68.06129</c:v>
                </c:pt>
                <c:pt idx="174">
                  <c:v>69.323449999999994</c:v>
                </c:pt>
                <c:pt idx="175">
                  <c:v>67.260959999999997</c:v>
                </c:pt>
                <c:pt idx="176">
                  <c:v>69.407730000000001</c:v>
                </c:pt>
                <c:pt idx="177">
                  <c:v>77.626660000000001</c:v>
                </c:pt>
                <c:pt idx="178">
                  <c:v>71.131649999999993</c:v>
                </c:pt>
                <c:pt idx="179">
                  <c:v>75.057019999999994</c:v>
                </c:pt>
                <c:pt idx="180">
                  <c:v>69.69444</c:v>
                </c:pt>
                <c:pt idx="181">
                  <c:v>68.344639999999998</c:v>
                </c:pt>
                <c:pt idx="182">
                  <c:v>62.303229999999999</c:v>
                </c:pt>
                <c:pt idx="183">
                  <c:v>54.168840000000003</c:v>
                </c:pt>
                <c:pt idx="184">
                  <c:v>56.2455</c:v>
                </c:pt>
                <c:pt idx="185">
                  <c:v>64.642970000000005</c:v>
                </c:pt>
                <c:pt idx="186">
                  <c:v>62.288460000000001</c:v>
                </c:pt>
                <c:pt idx="187">
                  <c:v>69.651619999999994</c:v>
                </c:pt>
                <c:pt idx="188">
                  <c:v>72.556110000000004</c:v>
                </c:pt>
                <c:pt idx="189">
                  <c:v>84.642110000000002</c:v>
                </c:pt>
                <c:pt idx="190">
                  <c:v>89.594980000000007</c:v>
                </c:pt>
                <c:pt idx="191">
                  <c:v>87.255229999999997</c:v>
                </c:pt>
                <c:pt idx="192">
                  <c:v>81.09393</c:v>
                </c:pt>
                <c:pt idx="193">
                  <c:v>79.172749999999994</c:v>
                </c:pt>
                <c:pt idx="194">
                  <c:v>77.619569999999996</c:v>
                </c:pt>
                <c:pt idx="195">
                  <c:v>71.514740000000003</c:v>
                </c:pt>
                <c:pt idx="196">
                  <c:v>66.691130000000001</c:v>
                </c:pt>
                <c:pt idx="197">
                  <c:v>61.910879999999999</c:v>
                </c:pt>
                <c:pt idx="198">
                  <c:v>64.511880000000005</c:v>
                </c:pt>
                <c:pt idx="199">
                  <c:v>64.105009999999993</c:v>
                </c:pt>
                <c:pt idx="200">
                  <c:v>61.009650000000001</c:v>
                </c:pt>
                <c:pt idx="201">
                  <c:v>56.900100000000002</c:v>
                </c:pt>
                <c:pt idx="202">
                  <c:v>52.864510000000003</c:v>
                </c:pt>
                <c:pt idx="203">
                  <c:v>59.83663</c:v>
                </c:pt>
                <c:pt idx="204">
                  <c:v>55.771619999999999</c:v>
                </c:pt>
                <c:pt idx="205">
                  <c:v>53.839149999999997</c:v>
                </c:pt>
                <c:pt idx="206">
                  <c:v>53.535330000000002</c:v>
                </c:pt>
                <c:pt idx="207">
                  <c:v>55.208350000000003</c:v>
                </c:pt>
                <c:pt idx="208">
                  <c:v>61.83305</c:v>
                </c:pt>
                <c:pt idx="209">
                  <c:v>64.694980000000001</c:v>
                </c:pt>
                <c:pt idx="210">
                  <c:v>57.866590000000002</c:v>
                </c:pt>
                <c:pt idx="211">
                  <c:v>64.736630000000005</c:v>
                </c:pt>
                <c:pt idx="212">
                  <c:v>71.347819999999999</c:v>
                </c:pt>
                <c:pt idx="213">
                  <c:v>77.901009999999999</c:v>
                </c:pt>
                <c:pt idx="214">
                  <c:v>76.968429999999998</c:v>
                </c:pt>
                <c:pt idx="215">
                  <c:v>77.955879999999993</c:v>
                </c:pt>
                <c:pt idx="216">
                  <c:v>78.143500000000003</c:v>
                </c:pt>
                <c:pt idx="217">
                  <c:v>82.444929999999999</c:v>
                </c:pt>
                <c:pt idx="218">
                  <c:v>80.917569999999998</c:v>
                </c:pt>
                <c:pt idx="219">
                  <c:v>76.790779999999998</c:v>
                </c:pt>
                <c:pt idx="220">
                  <c:v>76.993480000000005</c:v>
                </c:pt>
                <c:pt idx="221">
                  <c:v>74.567750000000004</c:v>
                </c:pt>
                <c:pt idx="222">
                  <c:v>69.221180000000004</c:v>
                </c:pt>
                <c:pt idx="223">
                  <c:v>76.819280000000006</c:v>
                </c:pt>
                <c:pt idx="224">
                  <c:v>74.623440000000002</c:v>
                </c:pt>
                <c:pt idx="225">
                  <c:v>76.717259999999996</c:v>
                </c:pt>
                <c:pt idx="226">
                  <c:v>75.26397</c:v>
                </c:pt>
                <c:pt idx="227">
                  <c:v>64.499619999999993</c:v>
                </c:pt>
                <c:pt idx="228">
                  <c:v>60.129300000000001</c:v>
                </c:pt>
                <c:pt idx="229">
                  <c:v>59.577080000000002</c:v>
                </c:pt>
                <c:pt idx="230">
                  <c:v>61.353200000000001</c:v>
                </c:pt>
                <c:pt idx="231">
                  <c:v>58.186819999999997</c:v>
                </c:pt>
                <c:pt idx="232">
                  <c:v>58.640009999999997</c:v>
                </c:pt>
                <c:pt idx="233">
                  <c:v>63.028889999999997</c:v>
                </c:pt>
                <c:pt idx="234">
                  <c:v>73.878240000000005</c:v>
                </c:pt>
                <c:pt idx="235">
                  <c:v>76.086399999999998</c:v>
                </c:pt>
                <c:pt idx="236">
                  <c:v>81.564899999999994</c:v>
                </c:pt>
                <c:pt idx="237">
                  <c:v>64.015140000000002</c:v>
                </c:pt>
                <c:pt idx="238">
                  <c:v>66.776889999999995</c:v>
                </c:pt>
                <c:pt idx="239">
                  <c:v>62.908949999999997</c:v>
                </c:pt>
                <c:pt idx="240">
                  <c:v>54.961550000000003</c:v>
                </c:pt>
                <c:pt idx="241">
                  <c:v>47.553049999999999</c:v>
                </c:pt>
                <c:pt idx="242">
                  <c:v>45.344889999999999</c:v>
                </c:pt>
                <c:pt idx="243">
                  <c:v>49.499290000000002</c:v>
                </c:pt>
                <c:pt idx="244">
                  <c:v>58.677390000000003</c:v>
                </c:pt>
                <c:pt idx="245">
                  <c:v>46.812710000000003</c:v>
                </c:pt>
                <c:pt idx="246">
                  <c:v>52.899799999999999</c:v>
                </c:pt>
                <c:pt idx="247">
                  <c:v>57.166629999999998</c:v>
                </c:pt>
                <c:pt idx="248">
                  <c:v>53.15981</c:v>
                </c:pt>
                <c:pt idx="249">
                  <c:v>53.464770000000001</c:v>
                </c:pt>
                <c:pt idx="250">
                  <c:v>45.226689999999998</c:v>
                </c:pt>
                <c:pt idx="251">
                  <c:v>39.213659999999997</c:v>
                </c:pt>
                <c:pt idx="252">
                  <c:v>59.564320000000002</c:v>
                </c:pt>
                <c:pt idx="253">
                  <c:v>52.692700000000002</c:v>
                </c:pt>
                <c:pt idx="254">
                  <c:v>54.278930000000003</c:v>
                </c:pt>
                <c:pt idx="255">
                  <c:v>65.390519999999995</c:v>
                </c:pt>
                <c:pt idx="256">
                  <c:v>77.404629999999997</c:v>
                </c:pt>
                <c:pt idx="257">
                  <c:v>74.221289999999996</c:v>
                </c:pt>
                <c:pt idx="258">
                  <c:v>81.613010000000003</c:v>
                </c:pt>
                <c:pt idx="259">
                  <c:v>74.679019999999994</c:v>
                </c:pt>
                <c:pt idx="260">
                  <c:v>81.245350000000002</c:v>
                </c:pt>
                <c:pt idx="261">
                  <c:v>87.709249999999997</c:v>
                </c:pt>
                <c:pt idx="262">
                  <c:v>83.393680000000003</c:v>
                </c:pt>
                <c:pt idx="263">
                  <c:v>84.117940000000004</c:v>
                </c:pt>
                <c:pt idx="264">
                  <c:v>92.822959999999995</c:v>
                </c:pt>
                <c:pt idx="265">
                  <c:v>71.039860000000004</c:v>
                </c:pt>
                <c:pt idx="266">
                  <c:v>65.999859999999998</c:v>
                </c:pt>
                <c:pt idx="267">
                  <c:v>66.203580000000002</c:v>
                </c:pt>
                <c:pt idx="268">
                  <c:v>47.789769999999997</c:v>
                </c:pt>
                <c:pt idx="269">
                  <c:v>48.514710000000001</c:v>
                </c:pt>
                <c:pt idx="270">
                  <c:v>44.953539999999997</c:v>
                </c:pt>
                <c:pt idx="271">
                  <c:v>47.355780000000003</c:v>
                </c:pt>
                <c:pt idx="272">
                  <c:v>73.830699999999993</c:v>
                </c:pt>
                <c:pt idx="273">
                  <c:v>67.166539999999998</c:v>
                </c:pt>
                <c:pt idx="274">
                  <c:v>59.930309999999999</c:v>
                </c:pt>
                <c:pt idx="275">
                  <c:v>67.828000000000003</c:v>
                </c:pt>
                <c:pt idx="276">
                  <c:v>68.655500000000004</c:v>
                </c:pt>
                <c:pt idx="277">
                  <c:v>60.610759999999999</c:v>
                </c:pt>
                <c:pt idx="278">
                  <c:v>42.986319999999999</c:v>
                </c:pt>
                <c:pt idx="279">
                  <c:v>40.25712</c:v>
                </c:pt>
                <c:pt idx="280">
                  <c:v>56.406689999999998</c:v>
                </c:pt>
                <c:pt idx="281">
                  <c:v>64.646569999999997</c:v>
                </c:pt>
                <c:pt idx="282">
                  <c:v>72.621589999999998</c:v>
                </c:pt>
                <c:pt idx="283">
                  <c:v>62.067169999999997</c:v>
                </c:pt>
                <c:pt idx="284">
                  <c:v>69.055019999999999</c:v>
                </c:pt>
                <c:pt idx="285">
                  <c:v>76.430890000000005</c:v>
                </c:pt>
                <c:pt idx="286">
                  <c:v>84.205380000000005</c:v>
                </c:pt>
                <c:pt idx="287">
                  <c:v>89.558520000000001</c:v>
                </c:pt>
                <c:pt idx="288">
                  <c:v>80.448490000000007</c:v>
                </c:pt>
                <c:pt idx="289">
                  <c:v>72.734999999999999</c:v>
                </c:pt>
                <c:pt idx="290">
                  <c:v>80.414519999999996</c:v>
                </c:pt>
                <c:pt idx="291">
                  <c:v>77.609120000000004</c:v>
                </c:pt>
                <c:pt idx="292">
                  <c:v>86.645390000000006</c:v>
                </c:pt>
                <c:pt idx="293">
                  <c:v>78.98536</c:v>
                </c:pt>
                <c:pt idx="294">
                  <c:v>69.040239999999997</c:v>
                </c:pt>
                <c:pt idx="295">
                  <c:v>85.5077</c:v>
                </c:pt>
                <c:pt idx="296">
                  <c:v>98.281000000000006</c:v>
                </c:pt>
                <c:pt idx="297">
                  <c:v>95.129140000000007</c:v>
                </c:pt>
                <c:pt idx="298">
                  <c:v>93.430269999999993</c:v>
                </c:pt>
                <c:pt idx="299">
                  <c:v>79.630309999999994</c:v>
                </c:pt>
                <c:pt idx="300">
                  <c:v>39.632620000000003</c:v>
                </c:pt>
                <c:pt idx="301">
                  <c:v>38.84769</c:v>
                </c:pt>
                <c:pt idx="302">
                  <c:v>31.446719999999999</c:v>
                </c:pt>
                <c:pt idx="303">
                  <c:v>20.257020000000001</c:v>
                </c:pt>
                <c:pt idx="304">
                  <c:v>26.676369999999999</c:v>
                </c:pt>
                <c:pt idx="305">
                  <c:v>24.672229999999999</c:v>
                </c:pt>
                <c:pt idx="306">
                  <c:v>25.456679999999999</c:v>
                </c:pt>
                <c:pt idx="307">
                  <c:v>56.783670000000001</c:v>
                </c:pt>
                <c:pt idx="308">
                  <c:v>49.029800000000002</c:v>
                </c:pt>
                <c:pt idx="309">
                  <c:v>44.234169999999999</c:v>
                </c:pt>
                <c:pt idx="310">
                  <c:v>36.624519999999997</c:v>
                </c:pt>
                <c:pt idx="311">
                  <c:v>31.468679999999999</c:v>
                </c:pt>
                <c:pt idx="312">
                  <c:v>33.021360000000001</c:v>
                </c:pt>
                <c:pt idx="313">
                  <c:v>42.591320000000003</c:v>
                </c:pt>
                <c:pt idx="314">
                  <c:v>39.440930000000002</c:v>
                </c:pt>
                <c:pt idx="315">
                  <c:v>40.951659999999997</c:v>
                </c:pt>
                <c:pt idx="316">
                  <c:v>43.277819999999998</c:v>
                </c:pt>
                <c:pt idx="317">
                  <c:v>49.565100000000001</c:v>
                </c:pt>
                <c:pt idx="318">
                  <c:v>56.246839999999999</c:v>
                </c:pt>
                <c:pt idx="319">
                  <c:v>57.670270000000002</c:v>
                </c:pt>
                <c:pt idx="320">
                  <c:v>59.385860000000001</c:v>
                </c:pt>
                <c:pt idx="321">
                  <c:v>65.005070000000003</c:v>
                </c:pt>
                <c:pt idx="322">
                  <c:v>71.990570000000005</c:v>
                </c:pt>
                <c:pt idx="323">
                  <c:v>72.481480000000005</c:v>
                </c:pt>
                <c:pt idx="324">
                  <c:v>74.528270000000006</c:v>
                </c:pt>
                <c:pt idx="325">
                  <c:v>68.297210000000007</c:v>
                </c:pt>
                <c:pt idx="326">
                  <c:v>60.34207</c:v>
                </c:pt>
                <c:pt idx="327">
                  <c:v>54.894039999999997</c:v>
                </c:pt>
                <c:pt idx="328">
                  <c:v>63.802329999999998</c:v>
                </c:pt>
                <c:pt idx="329">
                  <c:v>63.785409999999999</c:v>
                </c:pt>
                <c:pt idx="330">
                  <c:v>55.782330000000002</c:v>
                </c:pt>
                <c:pt idx="331">
                  <c:v>52.661009999999997</c:v>
                </c:pt>
                <c:pt idx="332">
                  <c:v>61.710389999999997</c:v>
                </c:pt>
                <c:pt idx="333">
                  <c:v>67.501369999999994</c:v>
                </c:pt>
                <c:pt idx="334">
                  <c:v>68.590959999999995</c:v>
                </c:pt>
                <c:pt idx="335">
                  <c:v>70.100189999999998</c:v>
                </c:pt>
                <c:pt idx="336">
                  <c:v>67.632320000000007</c:v>
                </c:pt>
                <c:pt idx="337">
                  <c:v>72.237080000000006</c:v>
                </c:pt>
                <c:pt idx="338">
                  <c:v>72.64255</c:v>
                </c:pt>
                <c:pt idx="339">
                  <c:v>65.858009999999993</c:v>
                </c:pt>
                <c:pt idx="340">
                  <c:v>69.649090000000001</c:v>
                </c:pt>
                <c:pt idx="341">
                  <c:v>69.925669999999997</c:v>
                </c:pt>
                <c:pt idx="342">
                  <c:v>62.761809999999997</c:v>
                </c:pt>
                <c:pt idx="343">
                  <c:v>66.076800000000006</c:v>
                </c:pt>
                <c:pt idx="344">
                  <c:v>67.341409999999996</c:v>
                </c:pt>
                <c:pt idx="345">
                  <c:v>79.301220000000001</c:v>
                </c:pt>
                <c:pt idx="346">
                  <c:v>77.181719999999999</c:v>
                </c:pt>
                <c:pt idx="347">
                  <c:v>70.865660000000005</c:v>
                </c:pt>
                <c:pt idx="348">
                  <c:v>75.471149999999994</c:v>
                </c:pt>
                <c:pt idx="349">
                  <c:v>68.834019999999995</c:v>
                </c:pt>
                <c:pt idx="350">
                  <c:v>61.468020000000003</c:v>
                </c:pt>
                <c:pt idx="351">
                  <c:v>65.290049999999994</c:v>
                </c:pt>
                <c:pt idx="352">
                  <c:v>59.142009999999999</c:v>
                </c:pt>
                <c:pt idx="353">
                  <c:v>63.194339999999997</c:v>
                </c:pt>
                <c:pt idx="354">
                  <c:v>69.947720000000004</c:v>
                </c:pt>
                <c:pt idx="355">
                  <c:v>59.211730000000003</c:v>
                </c:pt>
                <c:pt idx="356">
                  <c:v>61.0989</c:v>
                </c:pt>
                <c:pt idx="357">
                  <c:v>67.693240000000003</c:v>
                </c:pt>
                <c:pt idx="358">
                  <c:v>61.22466</c:v>
                </c:pt>
                <c:pt idx="359">
                  <c:v>58.973770000000002</c:v>
                </c:pt>
                <c:pt idx="360">
                  <c:v>54.036320000000003</c:v>
                </c:pt>
                <c:pt idx="361">
                  <c:v>48.327829999999999</c:v>
                </c:pt>
                <c:pt idx="362">
                  <c:v>64.02225</c:v>
                </c:pt>
                <c:pt idx="363">
                  <c:v>71.5017</c:v>
                </c:pt>
                <c:pt idx="364">
                  <c:v>74.797709999999995</c:v>
                </c:pt>
                <c:pt idx="365">
                  <c:v>81.93141</c:v>
                </c:pt>
                <c:pt idx="366">
                  <c:v>84.283360000000002</c:v>
                </c:pt>
                <c:pt idx="367">
                  <c:v>84.33954</c:v>
                </c:pt>
                <c:pt idx="368">
                  <c:v>85.775620000000004</c:v>
                </c:pt>
                <c:pt idx="369">
                  <c:v>74.203869999999995</c:v>
                </c:pt>
                <c:pt idx="370">
                  <c:v>73.307730000000006</c:v>
                </c:pt>
                <c:pt idx="371">
                  <c:v>63.838940000000001</c:v>
                </c:pt>
                <c:pt idx="372">
                  <c:v>59.102150000000002</c:v>
                </c:pt>
                <c:pt idx="373">
                  <c:v>63.231430000000003</c:v>
                </c:pt>
                <c:pt idx="374">
                  <c:v>66.354939999999999</c:v>
                </c:pt>
                <c:pt idx="375">
                  <c:v>75.26173</c:v>
                </c:pt>
                <c:pt idx="376">
                  <c:v>73.057100000000005</c:v>
                </c:pt>
                <c:pt idx="377">
                  <c:v>66.982680000000002</c:v>
                </c:pt>
                <c:pt idx="378">
                  <c:v>65.093909999999994</c:v>
                </c:pt>
                <c:pt idx="379">
                  <c:v>67.198070000000001</c:v>
                </c:pt>
                <c:pt idx="380">
                  <c:v>67.416460000000001</c:v>
                </c:pt>
                <c:pt idx="381">
                  <c:v>73.07884</c:v>
                </c:pt>
                <c:pt idx="382">
                  <c:v>80.549019999999999</c:v>
                </c:pt>
                <c:pt idx="383">
                  <c:v>82.335909999999998</c:v>
                </c:pt>
                <c:pt idx="384">
                  <c:v>85.718389999999999</c:v>
                </c:pt>
                <c:pt idx="385">
                  <c:v>91.382900000000006</c:v>
                </c:pt>
                <c:pt idx="386">
                  <c:v>90.527889999999999</c:v>
                </c:pt>
                <c:pt idx="387">
                  <c:v>87.296880000000002</c:v>
                </c:pt>
                <c:pt idx="388">
                  <c:v>75.724779999999996</c:v>
                </c:pt>
                <c:pt idx="389">
                  <c:v>61.644280000000002</c:v>
                </c:pt>
                <c:pt idx="390">
                  <c:v>70.187089999999998</c:v>
                </c:pt>
                <c:pt idx="391">
                  <c:v>71.334190000000007</c:v>
                </c:pt>
                <c:pt idx="392">
                  <c:v>77.078900000000004</c:v>
                </c:pt>
                <c:pt idx="393">
                  <c:v>73.246049999999997</c:v>
                </c:pt>
                <c:pt idx="394">
                  <c:v>70.57329</c:v>
                </c:pt>
                <c:pt idx="395">
                  <c:v>89.329669999999993</c:v>
                </c:pt>
                <c:pt idx="396">
                  <c:v>102.78360000000001</c:v>
                </c:pt>
                <c:pt idx="397">
                  <c:v>93.077950000000001</c:v>
                </c:pt>
                <c:pt idx="398">
                  <c:v>98.221850000000003</c:v>
                </c:pt>
                <c:pt idx="399">
                  <c:v>90.676230000000004</c:v>
                </c:pt>
                <c:pt idx="400">
                  <c:v>90.732740000000007</c:v>
                </c:pt>
                <c:pt idx="401">
                  <c:v>94.000919999999994</c:v>
                </c:pt>
                <c:pt idx="402">
                  <c:v>88.156109999999998</c:v>
                </c:pt>
                <c:pt idx="403">
                  <c:v>73.075040000000001</c:v>
                </c:pt>
                <c:pt idx="404">
                  <c:v>71.100409999999997</c:v>
                </c:pt>
                <c:pt idx="405">
                  <c:v>65.62491</c:v>
                </c:pt>
                <c:pt idx="406">
                  <c:v>66.349819999999994</c:v>
                </c:pt>
                <c:pt idx="407">
                  <c:v>84.594819999999999</c:v>
                </c:pt>
                <c:pt idx="408">
                  <c:v>83.218100000000007</c:v>
                </c:pt>
                <c:pt idx="409">
                  <c:v>78.496440000000007</c:v>
                </c:pt>
                <c:pt idx="410">
                  <c:v>81.154619999999994</c:v>
                </c:pt>
                <c:pt idx="411">
                  <c:v>93.341380000000001</c:v>
                </c:pt>
                <c:pt idx="412">
                  <c:v>98.805620000000005</c:v>
                </c:pt>
                <c:pt idx="413">
                  <c:v>101.46599999999999</c:v>
                </c:pt>
                <c:pt idx="414">
                  <c:v>86.576530000000005</c:v>
                </c:pt>
                <c:pt idx="415">
                  <c:v>77.627920000000003</c:v>
                </c:pt>
                <c:pt idx="416">
                  <c:v>71.470060000000004</c:v>
                </c:pt>
                <c:pt idx="417">
                  <c:v>72.094859999999997</c:v>
                </c:pt>
                <c:pt idx="418">
                  <c:v>64.364279999999994</c:v>
                </c:pt>
                <c:pt idx="419">
                  <c:v>52.741410000000002</c:v>
                </c:pt>
                <c:pt idx="420">
                  <c:v>49.76379</c:v>
                </c:pt>
                <c:pt idx="421">
                  <c:v>47.790199999999999</c:v>
                </c:pt>
                <c:pt idx="422">
                  <c:v>50.419780000000003</c:v>
                </c:pt>
                <c:pt idx="423">
                  <c:v>48.184440000000002</c:v>
                </c:pt>
                <c:pt idx="424">
                  <c:v>52.9938</c:v>
                </c:pt>
                <c:pt idx="425">
                  <c:v>57.574809999999999</c:v>
                </c:pt>
                <c:pt idx="426">
                  <c:v>50.072470000000003</c:v>
                </c:pt>
                <c:pt idx="427">
                  <c:v>46.222149999999999</c:v>
                </c:pt>
                <c:pt idx="428">
                  <c:v>42.300420000000003</c:v>
                </c:pt>
                <c:pt idx="429">
                  <c:v>46.104059999999997</c:v>
                </c:pt>
                <c:pt idx="430">
                  <c:v>68.527469999999994</c:v>
                </c:pt>
                <c:pt idx="431">
                  <c:v>55.847349999999999</c:v>
                </c:pt>
                <c:pt idx="432">
                  <c:v>49.220120000000001</c:v>
                </c:pt>
                <c:pt idx="433">
                  <c:v>63.795369999999998</c:v>
                </c:pt>
                <c:pt idx="434">
                  <c:v>62.344209999999997</c:v>
                </c:pt>
                <c:pt idx="435">
                  <c:v>58.94659</c:v>
                </c:pt>
                <c:pt idx="436">
                  <c:v>53.427079999999997</c:v>
                </c:pt>
                <c:pt idx="437">
                  <c:v>43.639670000000002</c:v>
                </c:pt>
                <c:pt idx="438">
                  <c:v>48.952770000000001</c:v>
                </c:pt>
                <c:pt idx="439">
                  <c:v>49.142020000000002</c:v>
                </c:pt>
                <c:pt idx="440">
                  <c:v>51.290550000000003</c:v>
                </c:pt>
                <c:pt idx="441">
                  <c:v>53.454590000000003</c:v>
                </c:pt>
                <c:pt idx="442">
                  <c:v>60.641869999999997</c:v>
                </c:pt>
                <c:pt idx="443">
                  <c:v>60.671329999999998</c:v>
                </c:pt>
                <c:pt idx="444">
                  <c:v>56.572809999999997</c:v>
                </c:pt>
                <c:pt idx="445">
                  <c:v>57.836440000000003</c:v>
                </c:pt>
                <c:pt idx="446">
                  <c:v>53.509250000000002</c:v>
                </c:pt>
                <c:pt idx="447">
                  <c:v>53.727989999999998</c:v>
                </c:pt>
                <c:pt idx="448">
                  <c:v>54.727960000000003</c:v>
                </c:pt>
                <c:pt idx="449">
                  <c:v>56.689839999999997</c:v>
                </c:pt>
                <c:pt idx="450">
                  <c:v>61.351529999999997</c:v>
                </c:pt>
                <c:pt idx="451">
                  <c:v>61.032699999999998</c:v>
                </c:pt>
                <c:pt idx="452">
                  <c:v>71.494690000000006</c:v>
                </c:pt>
                <c:pt idx="453">
                  <c:v>85.032859999999999</c:v>
                </c:pt>
                <c:pt idx="454">
                  <c:v>86.90634</c:v>
                </c:pt>
                <c:pt idx="455">
                  <c:v>102.9102</c:v>
                </c:pt>
                <c:pt idx="456">
                  <c:v>99.568119999999993</c:v>
                </c:pt>
                <c:pt idx="457">
                  <c:v>106.6187</c:v>
                </c:pt>
                <c:pt idx="458">
                  <c:v>102.4795</c:v>
                </c:pt>
                <c:pt idx="459">
                  <c:v>99.341710000000006</c:v>
                </c:pt>
                <c:pt idx="460">
                  <c:v>96.302930000000003</c:v>
                </c:pt>
                <c:pt idx="461">
                  <c:v>88.298069999999996</c:v>
                </c:pt>
                <c:pt idx="462">
                  <c:v>81.22842</c:v>
                </c:pt>
                <c:pt idx="463">
                  <c:v>79.049890000000005</c:v>
                </c:pt>
                <c:pt idx="464">
                  <c:v>79.199290000000005</c:v>
                </c:pt>
                <c:pt idx="465">
                  <c:v>80.66628</c:v>
                </c:pt>
                <c:pt idx="466">
                  <c:v>70.380170000000007</c:v>
                </c:pt>
                <c:pt idx="467">
                  <c:v>72.326740000000001</c:v>
                </c:pt>
                <c:pt idx="468">
                  <c:v>71.123530000000002</c:v>
                </c:pt>
                <c:pt idx="469">
                  <c:v>60.302340000000001</c:v>
                </c:pt>
                <c:pt idx="470">
                  <c:v>61.608609999999999</c:v>
                </c:pt>
                <c:pt idx="471">
                  <c:v>50.240020000000001</c:v>
                </c:pt>
                <c:pt idx="472">
                  <c:v>57.913690000000003</c:v>
                </c:pt>
                <c:pt idx="473">
                  <c:v>68.155619999999999</c:v>
                </c:pt>
                <c:pt idx="474">
                  <c:v>62.896090000000001</c:v>
                </c:pt>
                <c:pt idx="475">
                  <c:v>61.486910000000002</c:v>
                </c:pt>
                <c:pt idx="476">
                  <c:v>70.928460000000001</c:v>
                </c:pt>
                <c:pt idx="477">
                  <c:v>74.937449999999998</c:v>
                </c:pt>
                <c:pt idx="478">
                  <c:v>91.562709999999996</c:v>
                </c:pt>
                <c:pt idx="479">
                  <c:v>88.522480000000002</c:v>
                </c:pt>
                <c:pt idx="480">
                  <c:v>78.787980000000005</c:v>
                </c:pt>
                <c:pt idx="481">
                  <c:v>80.123620000000003</c:v>
                </c:pt>
                <c:pt idx="482">
                  <c:v>87.211669999999998</c:v>
                </c:pt>
                <c:pt idx="483">
                  <c:v>84.902339999999995</c:v>
                </c:pt>
                <c:pt idx="484">
                  <c:v>93.679190000000006</c:v>
                </c:pt>
                <c:pt idx="485">
                  <c:v>86.265910000000005</c:v>
                </c:pt>
                <c:pt idx="486">
                  <c:v>85.695359999999994</c:v>
                </c:pt>
                <c:pt idx="487">
                  <c:v>102.36369999999999</c:v>
                </c:pt>
                <c:pt idx="488">
                  <c:v>102.49769999999999</c:v>
                </c:pt>
                <c:pt idx="489">
                  <c:v>99.387460000000004</c:v>
                </c:pt>
                <c:pt idx="490">
                  <c:v>93.097149999999999</c:v>
                </c:pt>
                <c:pt idx="491">
                  <c:v>77.582859999999997</c:v>
                </c:pt>
                <c:pt idx="492">
                  <c:v>78.305779999999999</c:v>
                </c:pt>
                <c:pt idx="493">
                  <c:v>82.204319999999996</c:v>
                </c:pt>
                <c:pt idx="494">
                  <c:v>70.125770000000003</c:v>
                </c:pt>
                <c:pt idx="495">
                  <c:v>61.280540000000002</c:v>
                </c:pt>
                <c:pt idx="496">
                  <c:v>64.634929999999997</c:v>
                </c:pt>
                <c:pt idx="497">
                  <c:v>69.644040000000004</c:v>
                </c:pt>
                <c:pt idx="498">
                  <c:v>81.990970000000004</c:v>
                </c:pt>
                <c:pt idx="499">
                  <c:v>75.789410000000004</c:v>
                </c:pt>
                <c:pt idx="500">
                  <c:v>76.380459999999999</c:v>
                </c:pt>
                <c:pt idx="501">
                  <c:v>72.676270000000002</c:v>
                </c:pt>
                <c:pt idx="502">
                  <c:v>86.400829999999999</c:v>
                </c:pt>
                <c:pt idx="503">
                  <c:v>85.532200000000003</c:v>
                </c:pt>
                <c:pt idx="504">
                  <c:v>88.134399999999999</c:v>
                </c:pt>
                <c:pt idx="505">
                  <c:v>74.204999999999998</c:v>
                </c:pt>
                <c:pt idx="506">
                  <c:v>85.613410000000002</c:v>
                </c:pt>
                <c:pt idx="507">
                  <c:v>82.288799999999995</c:v>
                </c:pt>
                <c:pt idx="508">
                  <c:v>87.735050000000001</c:v>
                </c:pt>
                <c:pt idx="509">
                  <c:v>84.657210000000006</c:v>
                </c:pt>
                <c:pt idx="510">
                  <c:v>82.131180000000001</c:v>
                </c:pt>
                <c:pt idx="511">
                  <c:v>89.615710000000007</c:v>
                </c:pt>
                <c:pt idx="512">
                  <c:v>105.1302</c:v>
                </c:pt>
                <c:pt idx="513">
                  <c:v>95.551320000000004</c:v>
                </c:pt>
                <c:pt idx="514">
                  <c:v>100.462</c:v>
                </c:pt>
                <c:pt idx="515">
                  <c:v>110.4194</c:v>
                </c:pt>
                <c:pt idx="516">
                  <c:v>108.8926</c:v>
                </c:pt>
                <c:pt idx="517">
                  <c:v>120.27930000000001</c:v>
                </c:pt>
                <c:pt idx="518">
                  <c:v>107.05710000000001</c:v>
                </c:pt>
                <c:pt idx="519">
                  <c:v>97.422640000000001</c:v>
                </c:pt>
                <c:pt idx="520">
                  <c:v>99.646739999999994</c:v>
                </c:pt>
                <c:pt idx="521">
                  <c:v>87.634460000000004</c:v>
                </c:pt>
                <c:pt idx="522">
                  <c:v>76.325890000000001</c:v>
                </c:pt>
                <c:pt idx="523">
                  <c:v>75.569000000000003</c:v>
                </c:pt>
                <c:pt idx="524">
                  <c:v>66.807079999999999</c:v>
                </c:pt>
                <c:pt idx="525">
                  <c:v>67.604249999999993</c:v>
                </c:pt>
                <c:pt idx="526">
                  <c:v>79.708470000000005</c:v>
                </c:pt>
                <c:pt idx="527">
                  <c:v>74.696020000000004</c:v>
                </c:pt>
                <c:pt idx="528">
                  <c:v>80.578320000000005</c:v>
                </c:pt>
                <c:pt idx="529">
                  <c:v>79.069689999999994</c:v>
                </c:pt>
                <c:pt idx="530">
                  <c:v>77.705410000000001</c:v>
                </c:pt>
                <c:pt idx="531">
                  <c:v>77.171279999999996</c:v>
                </c:pt>
                <c:pt idx="532">
                  <c:v>90.061430000000001</c:v>
                </c:pt>
                <c:pt idx="533">
                  <c:v>84.583330000000004</c:v>
                </c:pt>
                <c:pt idx="534">
                  <c:v>84.001260000000002</c:v>
                </c:pt>
                <c:pt idx="535">
                  <c:v>80.471289999999996</c:v>
                </c:pt>
                <c:pt idx="536">
                  <c:v>83.622290000000007</c:v>
                </c:pt>
                <c:pt idx="537">
                  <c:v>82.590199999999996</c:v>
                </c:pt>
                <c:pt idx="538">
                  <c:v>87.538039999999995</c:v>
                </c:pt>
                <c:pt idx="539">
                  <c:v>81.388080000000002</c:v>
                </c:pt>
                <c:pt idx="540">
                  <c:v>76.926190000000005</c:v>
                </c:pt>
                <c:pt idx="541">
                  <c:v>68.754429999999999</c:v>
                </c:pt>
                <c:pt idx="542">
                  <c:v>75.555869999999999</c:v>
                </c:pt>
                <c:pt idx="543">
                  <c:v>80.903199999999998</c:v>
                </c:pt>
                <c:pt idx="544">
                  <c:v>75.168800000000005</c:v>
                </c:pt>
                <c:pt idx="545">
                  <c:v>71.438400000000001</c:v>
                </c:pt>
                <c:pt idx="546">
                  <c:v>57.557229999999997</c:v>
                </c:pt>
                <c:pt idx="547">
                  <c:v>59.634950000000003</c:v>
                </c:pt>
                <c:pt idx="548">
                  <c:v>70.015020000000007</c:v>
                </c:pt>
                <c:pt idx="549">
                  <c:v>65.986410000000006</c:v>
                </c:pt>
                <c:pt idx="550">
                  <c:v>64.666730000000001</c:v>
                </c:pt>
                <c:pt idx="551">
                  <c:v>62.794559999999997</c:v>
                </c:pt>
                <c:pt idx="552">
                  <c:v>53.849719999999998</c:v>
                </c:pt>
                <c:pt idx="553">
                  <c:v>62.617669999999997</c:v>
                </c:pt>
                <c:pt idx="554">
                  <c:v>51.886400000000002</c:v>
                </c:pt>
                <c:pt idx="555">
                  <c:v>50.971110000000003</c:v>
                </c:pt>
                <c:pt idx="556">
                  <c:v>58.045430000000003</c:v>
                </c:pt>
                <c:pt idx="557">
                  <c:v>50.618209999999998</c:v>
                </c:pt>
                <c:pt idx="558">
                  <c:v>58.6753</c:v>
                </c:pt>
                <c:pt idx="559">
                  <c:v>67.184889999999996</c:v>
                </c:pt>
                <c:pt idx="560">
                  <c:v>70.408799999999999</c:v>
                </c:pt>
                <c:pt idx="561">
                  <c:v>76.928470000000004</c:v>
                </c:pt>
                <c:pt idx="562">
                  <c:v>80.314710000000005</c:v>
                </c:pt>
                <c:pt idx="563">
                  <c:v>73.269419999999997</c:v>
                </c:pt>
                <c:pt idx="564">
                  <c:v>80.722920000000002</c:v>
                </c:pt>
                <c:pt idx="565">
                  <c:v>83.044529999999995</c:v>
                </c:pt>
                <c:pt idx="566">
                  <c:v>74.245239999999995</c:v>
                </c:pt>
                <c:pt idx="567">
                  <c:v>75.293589999999995</c:v>
                </c:pt>
                <c:pt idx="568">
                  <c:v>83.860569999999996</c:v>
                </c:pt>
                <c:pt idx="569">
                  <c:v>79.167450000000002</c:v>
                </c:pt>
                <c:pt idx="570">
                  <c:v>76.697739999999996</c:v>
                </c:pt>
                <c:pt idx="571">
                  <c:v>64.80077</c:v>
                </c:pt>
                <c:pt idx="572">
                  <c:v>69.975099999999998</c:v>
                </c:pt>
                <c:pt idx="573">
                  <c:v>76.885230000000007</c:v>
                </c:pt>
                <c:pt idx="574">
                  <c:v>72.961569999999995</c:v>
                </c:pt>
                <c:pt idx="575">
                  <c:v>66.920230000000004</c:v>
                </c:pt>
                <c:pt idx="576">
                  <c:v>81.826400000000007</c:v>
                </c:pt>
                <c:pt idx="577">
                  <c:v>95.357600000000005</c:v>
                </c:pt>
                <c:pt idx="578">
                  <c:v>100.00490000000001</c:v>
                </c:pt>
                <c:pt idx="579">
                  <c:v>91.564480000000003</c:v>
                </c:pt>
                <c:pt idx="580">
                  <c:v>98.320229999999995</c:v>
                </c:pt>
                <c:pt idx="581">
                  <c:v>103.343</c:v>
                </c:pt>
                <c:pt idx="582">
                  <c:v>108.3254</c:v>
                </c:pt>
                <c:pt idx="583">
                  <c:v>89.193600000000004</c:v>
                </c:pt>
                <c:pt idx="584">
                  <c:v>78.481669999999994</c:v>
                </c:pt>
                <c:pt idx="585">
                  <c:v>82.403850000000006</c:v>
                </c:pt>
                <c:pt idx="586">
                  <c:v>80.413910000000001</c:v>
                </c:pt>
                <c:pt idx="587">
                  <c:v>77.275890000000004</c:v>
                </c:pt>
                <c:pt idx="588">
                  <c:v>63.862079999999999</c:v>
                </c:pt>
                <c:pt idx="589">
                  <c:v>59.576149999999998</c:v>
                </c:pt>
                <c:pt idx="590">
                  <c:v>71.513180000000006</c:v>
                </c:pt>
                <c:pt idx="591">
                  <c:v>80.837549999999993</c:v>
                </c:pt>
                <c:pt idx="592">
                  <c:v>90.820819999999998</c:v>
                </c:pt>
                <c:pt idx="593">
                  <c:v>101.6589</c:v>
                </c:pt>
                <c:pt idx="594">
                  <c:v>101.1962</c:v>
                </c:pt>
                <c:pt idx="595">
                  <c:v>121.7693</c:v>
                </c:pt>
                <c:pt idx="596">
                  <c:v>124.4575</c:v>
                </c:pt>
                <c:pt idx="597">
                  <c:v>125.0985</c:v>
                </c:pt>
                <c:pt idx="598">
                  <c:v>115.0909</c:v>
                </c:pt>
                <c:pt idx="599">
                  <c:v>102.1439</c:v>
                </c:pt>
                <c:pt idx="600">
                  <c:v>91.349360000000004</c:v>
                </c:pt>
                <c:pt idx="601">
                  <c:v>90.898480000000006</c:v>
                </c:pt>
                <c:pt idx="602">
                  <c:v>91.560389999999998</c:v>
                </c:pt>
                <c:pt idx="603">
                  <c:v>84.339740000000006</c:v>
                </c:pt>
                <c:pt idx="604">
                  <c:v>75.915409999999994</c:v>
                </c:pt>
                <c:pt idx="605">
                  <c:v>80.272379999999998</c:v>
                </c:pt>
                <c:pt idx="606">
                  <c:v>82.842290000000006</c:v>
                </c:pt>
                <c:pt idx="607">
                  <c:v>89.595579999999998</c:v>
                </c:pt>
                <c:pt idx="608">
                  <c:v>96.002489999999995</c:v>
                </c:pt>
                <c:pt idx="609">
                  <c:v>89.334119999999999</c:v>
                </c:pt>
                <c:pt idx="610">
                  <c:v>99.821420000000003</c:v>
                </c:pt>
                <c:pt idx="611">
                  <c:v>91.445350000000005</c:v>
                </c:pt>
                <c:pt idx="612">
                  <c:v>89.119900000000001</c:v>
                </c:pt>
                <c:pt idx="613">
                  <c:v>73.935649999999995</c:v>
                </c:pt>
                <c:pt idx="614">
                  <c:v>72.064089999999993</c:v>
                </c:pt>
                <c:pt idx="615">
                  <c:v>69.502949999999998</c:v>
                </c:pt>
                <c:pt idx="616">
                  <c:v>68.80095</c:v>
                </c:pt>
                <c:pt idx="617">
                  <c:v>60.447879999999998</c:v>
                </c:pt>
                <c:pt idx="618">
                  <c:v>67.20975</c:v>
                </c:pt>
                <c:pt idx="619">
                  <c:v>61.763590000000001</c:v>
                </c:pt>
                <c:pt idx="620">
                  <c:v>72.82423</c:v>
                </c:pt>
                <c:pt idx="621">
                  <c:v>73.723290000000006</c:v>
                </c:pt>
                <c:pt idx="622">
                  <c:v>73.636259999999993</c:v>
                </c:pt>
                <c:pt idx="623">
                  <c:v>67.579679999999996</c:v>
                </c:pt>
                <c:pt idx="624">
                  <c:v>75.661360000000002</c:v>
                </c:pt>
                <c:pt idx="625">
                  <c:v>76.257480000000001</c:v>
                </c:pt>
                <c:pt idx="626">
                  <c:v>92.213399999999993</c:v>
                </c:pt>
                <c:pt idx="627">
                  <c:v>89.786330000000007</c:v>
                </c:pt>
                <c:pt idx="628">
                  <c:v>88.447460000000007</c:v>
                </c:pt>
                <c:pt idx="629">
                  <c:v>86.933930000000004</c:v>
                </c:pt>
                <c:pt idx="630">
                  <c:v>93.525909999999996</c:v>
                </c:pt>
                <c:pt idx="631">
                  <c:v>88.361800000000002</c:v>
                </c:pt>
                <c:pt idx="632">
                  <c:v>98.949510000000004</c:v>
                </c:pt>
                <c:pt idx="633">
                  <c:v>90.889769999999999</c:v>
                </c:pt>
                <c:pt idx="634">
                  <c:v>94.345039999999997</c:v>
                </c:pt>
                <c:pt idx="635">
                  <c:v>93.241010000000003</c:v>
                </c:pt>
                <c:pt idx="636">
                  <c:v>92.007050000000007</c:v>
                </c:pt>
                <c:pt idx="637">
                  <c:v>87.054469999999995</c:v>
                </c:pt>
                <c:pt idx="638">
                  <c:v>90.929339999999996</c:v>
                </c:pt>
                <c:pt idx="639">
                  <c:v>89.694310000000002</c:v>
                </c:pt>
                <c:pt idx="640">
                  <c:v>88.606120000000004</c:v>
                </c:pt>
                <c:pt idx="641">
                  <c:v>97.627880000000005</c:v>
                </c:pt>
                <c:pt idx="642">
                  <c:v>104.00020000000001</c:v>
                </c:pt>
                <c:pt idx="643">
                  <c:v>102.2997</c:v>
                </c:pt>
                <c:pt idx="644">
                  <c:v>107.6985</c:v>
                </c:pt>
                <c:pt idx="645">
                  <c:v>104.5172</c:v>
                </c:pt>
                <c:pt idx="646">
                  <c:v>99.650980000000004</c:v>
                </c:pt>
                <c:pt idx="647">
                  <c:v>91.884209999999996</c:v>
                </c:pt>
                <c:pt idx="648">
                  <c:v>89.191829999999996</c:v>
                </c:pt>
                <c:pt idx="649">
                  <c:v>98.075890000000001</c:v>
                </c:pt>
                <c:pt idx="650">
                  <c:v>96.215320000000006</c:v>
                </c:pt>
                <c:pt idx="651">
                  <c:v>99.658969999999997</c:v>
                </c:pt>
                <c:pt idx="652">
                  <c:v>109.72839999999999</c:v>
                </c:pt>
                <c:pt idx="653">
                  <c:v>111.81480000000001</c:v>
                </c:pt>
                <c:pt idx="654">
                  <c:v>120.30500000000001</c:v>
                </c:pt>
                <c:pt idx="655">
                  <c:v>115.48269999999999</c:v>
                </c:pt>
                <c:pt idx="656">
                  <c:v>102.3717</c:v>
                </c:pt>
                <c:pt idx="657">
                  <c:v>114.57210000000001</c:v>
                </c:pt>
                <c:pt idx="658">
                  <c:v>116.91070000000001</c:v>
                </c:pt>
                <c:pt idx="659">
                  <c:v>104.8678</c:v>
                </c:pt>
                <c:pt idx="660">
                  <c:v>114.4276</c:v>
                </c:pt>
                <c:pt idx="661">
                  <c:v>124.1854</c:v>
                </c:pt>
                <c:pt idx="662">
                  <c:v>135.81299999999999</c:v>
                </c:pt>
                <c:pt idx="663">
                  <c:v>143.2028</c:v>
                </c:pt>
                <c:pt idx="664">
                  <c:v>138.63740000000001</c:v>
                </c:pt>
                <c:pt idx="665">
                  <c:v>138.89570000000001</c:v>
                </c:pt>
                <c:pt idx="666">
                  <c:v>150.5497</c:v>
                </c:pt>
                <c:pt idx="667">
                  <c:v>157.57470000000001</c:v>
                </c:pt>
                <c:pt idx="668">
                  <c:v>155.9854</c:v>
                </c:pt>
                <c:pt idx="669">
                  <c:v>151.79929999999999</c:v>
                </c:pt>
                <c:pt idx="670">
                  <c:v>154.46629999999999</c:v>
                </c:pt>
                <c:pt idx="671">
                  <c:v>154.3707</c:v>
                </c:pt>
                <c:pt idx="672">
                  <c:v>159.5145</c:v>
                </c:pt>
                <c:pt idx="673">
                  <c:v>160.46719999999999</c:v>
                </c:pt>
                <c:pt idx="674">
                  <c:v>147.75989999999999</c:v>
                </c:pt>
                <c:pt idx="675">
                  <c:v>153.3143</c:v>
                </c:pt>
                <c:pt idx="676">
                  <c:v>152.0565</c:v>
                </c:pt>
                <c:pt idx="677">
                  <c:v>159.65459999999999</c:v>
                </c:pt>
                <c:pt idx="678">
                  <c:v>165.86189999999999</c:v>
                </c:pt>
                <c:pt idx="679">
                  <c:v>161.80000000000001</c:v>
                </c:pt>
                <c:pt idx="680">
                  <c:v>161.2593</c:v>
                </c:pt>
                <c:pt idx="681">
                  <c:v>167.72819999999999</c:v>
                </c:pt>
                <c:pt idx="682">
                  <c:v>170.40639999999999</c:v>
                </c:pt>
                <c:pt idx="683">
                  <c:v>184.98419999999999</c:v>
                </c:pt>
                <c:pt idx="684">
                  <c:v>190.44579999999999</c:v>
                </c:pt>
                <c:pt idx="685">
                  <c:v>198.5282</c:v>
                </c:pt>
                <c:pt idx="686">
                  <c:v>204.71019999999999</c:v>
                </c:pt>
                <c:pt idx="687">
                  <c:v>213.09700000000001</c:v>
                </c:pt>
                <c:pt idx="688">
                  <c:v>216.274</c:v>
                </c:pt>
                <c:pt idx="689">
                  <c:v>218.02600000000001</c:v>
                </c:pt>
                <c:pt idx="690">
                  <c:v>217.79089999999999</c:v>
                </c:pt>
                <c:pt idx="691">
                  <c:v>213.751</c:v>
                </c:pt>
                <c:pt idx="692">
                  <c:v>221.53460000000001</c:v>
                </c:pt>
                <c:pt idx="693">
                  <c:v>231.07</c:v>
                </c:pt>
                <c:pt idx="694">
                  <c:v>245.61199999999999</c:v>
                </c:pt>
                <c:pt idx="695">
                  <c:v>263.35899999999998</c:v>
                </c:pt>
                <c:pt idx="696">
                  <c:v>276.53019999999998</c:v>
                </c:pt>
                <c:pt idx="697">
                  <c:v>299.16809999999998</c:v>
                </c:pt>
                <c:pt idx="698">
                  <c:v>313.59410000000003</c:v>
                </c:pt>
                <c:pt idx="699">
                  <c:v>319.89339999999999</c:v>
                </c:pt>
                <c:pt idx="700">
                  <c:v>327.8759</c:v>
                </c:pt>
                <c:pt idx="701">
                  <c:v>331.03820000000002</c:v>
                </c:pt>
                <c:pt idx="702">
                  <c:v>340.86200000000002</c:v>
                </c:pt>
                <c:pt idx="703">
                  <c:v>342.07279999999997</c:v>
                </c:pt>
                <c:pt idx="704">
                  <c:v>349.36239999999998</c:v>
                </c:pt>
                <c:pt idx="705">
                  <c:v>349.39769999999999</c:v>
                </c:pt>
                <c:pt idx="706">
                  <c:v>356.46289999999999</c:v>
                </c:pt>
                <c:pt idx="707">
                  <c:v>357.22579999999999</c:v>
                </c:pt>
                <c:pt idx="708">
                  <c:v>357.91789999999997</c:v>
                </c:pt>
                <c:pt idx="709">
                  <c:v>362.70800000000003</c:v>
                </c:pt>
                <c:pt idx="710">
                  <c:v>389.19729999999998</c:v>
                </c:pt>
                <c:pt idx="711">
                  <c:v>404.35239999999999</c:v>
                </c:pt>
                <c:pt idx="712">
                  <c:v>427.60359999999997</c:v>
                </c:pt>
                <c:pt idx="713">
                  <c:v>446.25009999999997</c:v>
                </c:pt>
                <c:pt idx="714">
                  <c:v>471.86810000000003</c:v>
                </c:pt>
                <c:pt idx="715">
                  <c:v>501.37520000000001</c:v>
                </c:pt>
                <c:pt idx="716">
                  <c:v>522.28179999999998</c:v>
                </c:pt>
                <c:pt idx="717">
                  <c:v>531.34209999999996</c:v>
                </c:pt>
                <c:pt idx="718">
                  <c:v>537.86249999999995</c:v>
                </c:pt>
                <c:pt idx="719">
                  <c:v>549.79830000000004</c:v>
                </c:pt>
                <c:pt idx="720">
                  <c:v>560.83929999999998</c:v>
                </c:pt>
                <c:pt idx="721">
                  <c:v>590.74689999999998</c:v>
                </c:pt>
                <c:pt idx="722">
                  <c:v>611.9633</c:v>
                </c:pt>
                <c:pt idx="723">
                  <c:v>643.29369999999994</c:v>
                </c:pt>
                <c:pt idx="724">
                  <c:v>671.11130000000003</c:v>
                </c:pt>
                <c:pt idx="725">
                  <c:v>697.24800000000005</c:v>
                </c:pt>
                <c:pt idx="726">
                  <c:v>732.5231</c:v>
                </c:pt>
                <c:pt idx="727">
                  <c:v>763.35789999999997</c:v>
                </c:pt>
                <c:pt idx="728">
                  <c:v>776.6078</c:v>
                </c:pt>
                <c:pt idx="729">
                  <c:v>805.80719999999997</c:v>
                </c:pt>
                <c:pt idx="730">
                  <c:v>822.23800000000006</c:v>
                </c:pt>
                <c:pt idx="731">
                  <c:v>840.1807</c:v>
                </c:pt>
                <c:pt idx="732">
                  <c:v>865.94420000000002</c:v>
                </c:pt>
                <c:pt idx="733">
                  <c:v>893.92240000000004</c:v>
                </c:pt>
                <c:pt idx="734">
                  <c:v>921.81960000000004</c:v>
                </c:pt>
                <c:pt idx="735">
                  <c:v>955.45259999999996</c:v>
                </c:pt>
                <c:pt idx="736">
                  <c:v>974.125</c:v>
                </c:pt>
                <c:pt idx="737">
                  <c:v>1001.234</c:v>
                </c:pt>
                <c:pt idx="738">
                  <c:v>1030.0889999999999</c:v>
                </c:pt>
                <c:pt idx="739">
                  <c:v>1043.3710000000001</c:v>
                </c:pt>
                <c:pt idx="740">
                  <c:v>1068.28</c:v>
                </c:pt>
                <c:pt idx="741">
                  <c:v>1096.2829999999999</c:v>
                </c:pt>
                <c:pt idx="742">
                  <c:v>1123.0809999999999</c:v>
                </c:pt>
                <c:pt idx="743">
                  <c:v>1173.5350000000001</c:v>
                </c:pt>
                <c:pt idx="744">
                  <c:v>1198.7339999999999</c:v>
                </c:pt>
                <c:pt idx="745">
                  <c:v>1237.201</c:v>
                </c:pt>
                <c:pt idx="746">
                  <c:v>1303.6310000000001</c:v>
                </c:pt>
                <c:pt idx="747">
                  <c:v>1357.7270000000001</c:v>
                </c:pt>
                <c:pt idx="748">
                  <c:v>1423.7449999999999</c:v>
                </c:pt>
                <c:pt idx="749">
                  <c:v>1481.5340000000001</c:v>
                </c:pt>
                <c:pt idx="750">
                  <c:v>1536.105</c:v>
                </c:pt>
                <c:pt idx="751">
                  <c:v>1627.692</c:v>
                </c:pt>
                <c:pt idx="752">
                  <c:v>1696.1110000000001</c:v>
                </c:pt>
                <c:pt idx="753">
                  <c:v>1756.0319999999999</c:v>
                </c:pt>
                <c:pt idx="754">
                  <c:v>1820.0640000000001</c:v>
                </c:pt>
                <c:pt idx="755">
                  <c:v>1888.7080000000001</c:v>
                </c:pt>
                <c:pt idx="756">
                  <c:v>1982.732</c:v>
                </c:pt>
                <c:pt idx="757">
                  <c:v>2067.0309999999999</c:v>
                </c:pt>
                <c:pt idx="758">
                  <c:v>2145.087</c:v>
                </c:pt>
                <c:pt idx="759">
                  <c:v>2235.3780000000002</c:v>
                </c:pt>
                <c:pt idx="760">
                  <c:v>2332.0920000000001</c:v>
                </c:pt>
                <c:pt idx="761">
                  <c:v>2428.4540000000002</c:v>
                </c:pt>
                <c:pt idx="762">
                  <c:v>2532.1039999999998</c:v>
                </c:pt>
                <c:pt idx="763">
                  <c:v>2618.5340000000001</c:v>
                </c:pt>
                <c:pt idx="764">
                  <c:v>2716.127</c:v>
                </c:pt>
                <c:pt idx="765">
                  <c:v>2809.337</c:v>
                </c:pt>
                <c:pt idx="766">
                  <c:v>2918.7139999999999</c:v>
                </c:pt>
                <c:pt idx="767">
                  <c:v>3023.7649999999999</c:v>
                </c:pt>
                <c:pt idx="768">
                  <c:v>3131.4830000000002</c:v>
                </c:pt>
                <c:pt idx="769">
                  <c:v>3235.1790000000001</c:v>
                </c:pt>
                <c:pt idx="770">
                  <c:v>3353.7860000000001</c:v>
                </c:pt>
                <c:pt idx="771">
                  <c:v>3459.5880000000002</c:v>
                </c:pt>
                <c:pt idx="772">
                  <c:v>3582.6010000000001</c:v>
                </c:pt>
                <c:pt idx="773">
                  <c:v>3706.1930000000002</c:v>
                </c:pt>
                <c:pt idx="774">
                  <c:v>3834.2139999999999</c:v>
                </c:pt>
                <c:pt idx="775">
                  <c:v>3975.98</c:v>
                </c:pt>
                <c:pt idx="776">
                  <c:v>4109.24</c:v>
                </c:pt>
                <c:pt idx="777">
                  <c:v>4258.3559999999998</c:v>
                </c:pt>
                <c:pt idx="778">
                  <c:v>4414.7330000000002</c:v>
                </c:pt>
                <c:pt idx="779">
                  <c:v>4570.5839999999998</c:v>
                </c:pt>
                <c:pt idx="780">
                  <c:v>4730.7569999999996</c:v>
                </c:pt>
                <c:pt idx="781">
                  <c:v>4902.223</c:v>
                </c:pt>
                <c:pt idx="782">
                  <c:v>5076.6239999999998</c:v>
                </c:pt>
                <c:pt idx="783">
                  <c:v>5256.9129999999996</c:v>
                </c:pt>
                <c:pt idx="784">
                  <c:v>5425.5050000000001</c:v>
                </c:pt>
                <c:pt idx="785">
                  <c:v>5615.5789999999997</c:v>
                </c:pt>
                <c:pt idx="786">
                  <c:v>5813.4489999999996</c:v>
                </c:pt>
                <c:pt idx="787">
                  <c:v>6022.3630000000003</c:v>
                </c:pt>
                <c:pt idx="788">
                  <c:v>6228.0450000000001</c:v>
                </c:pt>
                <c:pt idx="789">
                  <c:v>6446.625</c:v>
                </c:pt>
                <c:pt idx="790">
                  <c:v>6680.1850000000004</c:v>
                </c:pt>
                <c:pt idx="791">
                  <c:v>6920.8310000000001</c:v>
                </c:pt>
                <c:pt idx="792">
                  <c:v>7161.86</c:v>
                </c:pt>
                <c:pt idx="793">
                  <c:v>7406.0879999999997</c:v>
                </c:pt>
                <c:pt idx="794">
                  <c:v>7658.48</c:v>
                </c:pt>
                <c:pt idx="795">
                  <c:v>7948.9030000000002</c:v>
                </c:pt>
                <c:pt idx="796">
                  <c:v>8211.9470000000001</c:v>
                </c:pt>
                <c:pt idx="797">
                  <c:v>8496.2440000000006</c:v>
                </c:pt>
                <c:pt idx="798">
                  <c:v>8788.4439999999995</c:v>
                </c:pt>
                <c:pt idx="799">
                  <c:v>9090.4089999999997</c:v>
                </c:pt>
                <c:pt idx="800">
                  <c:v>9416.6170000000002</c:v>
                </c:pt>
                <c:pt idx="801">
                  <c:v>9765.8439999999991</c:v>
                </c:pt>
                <c:pt idx="802">
                  <c:v>10103.959999999999</c:v>
                </c:pt>
                <c:pt idx="803">
                  <c:v>10456.92</c:v>
                </c:pt>
                <c:pt idx="804">
                  <c:v>10822.36</c:v>
                </c:pt>
                <c:pt idx="805">
                  <c:v>11202.67</c:v>
                </c:pt>
                <c:pt idx="806">
                  <c:v>11614.52</c:v>
                </c:pt>
                <c:pt idx="807">
                  <c:v>12020.22</c:v>
                </c:pt>
                <c:pt idx="808">
                  <c:v>12427.76</c:v>
                </c:pt>
                <c:pt idx="809">
                  <c:v>12855.57</c:v>
                </c:pt>
                <c:pt idx="810">
                  <c:v>13326.17</c:v>
                </c:pt>
                <c:pt idx="811">
                  <c:v>13778.03</c:v>
                </c:pt>
                <c:pt idx="812">
                  <c:v>14254.58</c:v>
                </c:pt>
                <c:pt idx="813">
                  <c:v>14717.67</c:v>
                </c:pt>
                <c:pt idx="814">
                  <c:v>15226.16</c:v>
                </c:pt>
                <c:pt idx="815">
                  <c:v>15729.71</c:v>
                </c:pt>
                <c:pt idx="816">
                  <c:v>16244.44</c:v>
                </c:pt>
                <c:pt idx="817">
                  <c:v>16761.23</c:v>
                </c:pt>
                <c:pt idx="818">
                  <c:v>17319.400000000001</c:v>
                </c:pt>
                <c:pt idx="819">
                  <c:v>17868.21</c:v>
                </c:pt>
                <c:pt idx="820">
                  <c:v>18431.64</c:v>
                </c:pt>
                <c:pt idx="821">
                  <c:v>18993.560000000001</c:v>
                </c:pt>
                <c:pt idx="822">
                  <c:v>19564.61</c:v>
                </c:pt>
                <c:pt idx="823">
                  <c:v>20153.580000000002</c:v>
                </c:pt>
                <c:pt idx="824">
                  <c:v>20783.11</c:v>
                </c:pt>
                <c:pt idx="825">
                  <c:v>21402.43</c:v>
                </c:pt>
                <c:pt idx="826">
                  <c:v>22027.91</c:v>
                </c:pt>
                <c:pt idx="827">
                  <c:v>22685.34</c:v>
                </c:pt>
                <c:pt idx="828">
                  <c:v>23343.55</c:v>
                </c:pt>
                <c:pt idx="829">
                  <c:v>24000.28</c:v>
                </c:pt>
                <c:pt idx="830">
                  <c:v>24675.99</c:v>
                </c:pt>
                <c:pt idx="831">
                  <c:v>25327.4</c:v>
                </c:pt>
                <c:pt idx="832">
                  <c:v>25992.44</c:v>
                </c:pt>
                <c:pt idx="833">
                  <c:v>26665.41</c:v>
                </c:pt>
                <c:pt idx="834">
                  <c:v>27300.62</c:v>
                </c:pt>
                <c:pt idx="835">
                  <c:v>27935.5</c:v>
                </c:pt>
                <c:pt idx="836">
                  <c:v>28570.31</c:v>
                </c:pt>
                <c:pt idx="837">
                  <c:v>29177.31</c:v>
                </c:pt>
                <c:pt idx="838">
                  <c:v>29776.89</c:v>
                </c:pt>
                <c:pt idx="839">
                  <c:v>30348.16</c:v>
                </c:pt>
                <c:pt idx="840">
                  <c:v>30915.38</c:v>
                </c:pt>
                <c:pt idx="841">
                  <c:v>31481.25</c:v>
                </c:pt>
                <c:pt idx="842">
                  <c:v>32015.49</c:v>
                </c:pt>
                <c:pt idx="843">
                  <c:v>32542.959999999999</c:v>
                </c:pt>
                <c:pt idx="844">
                  <c:v>33023.89</c:v>
                </c:pt>
                <c:pt idx="845">
                  <c:v>33431.61</c:v>
                </c:pt>
                <c:pt idx="846">
                  <c:v>33800.239999999998</c:v>
                </c:pt>
                <c:pt idx="847">
                  <c:v>34097.82</c:v>
                </c:pt>
                <c:pt idx="848">
                  <c:v>34343.410000000003</c:v>
                </c:pt>
                <c:pt idx="849">
                  <c:v>34533.14</c:v>
                </c:pt>
                <c:pt idx="850">
                  <c:v>34681.29</c:v>
                </c:pt>
                <c:pt idx="851">
                  <c:v>34779.82</c:v>
                </c:pt>
                <c:pt idx="852">
                  <c:v>34891.339999999997</c:v>
                </c:pt>
                <c:pt idx="853">
                  <c:v>34991.300000000003</c:v>
                </c:pt>
                <c:pt idx="854">
                  <c:v>35096</c:v>
                </c:pt>
                <c:pt idx="855">
                  <c:v>35179.68</c:v>
                </c:pt>
                <c:pt idx="856">
                  <c:v>35268.519999999997</c:v>
                </c:pt>
                <c:pt idx="857">
                  <c:v>35359.120000000003</c:v>
                </c:pt>
                <c:pt idx="858">
                  <c:v>35462.550000000003</c:v>
                </c:pt>
                <c:pt idx="859">
                  <c:v>35549.449999999997</c:v>
                </c:pt>
                <c:pt idx="860">
                  <c:v>35633.11</c:v>
                </c:pt>
                <c:pt idx="861">
                  <c:v>35713.67</c:v>
                </c:pt>
                <c:pt idx="862">
                  <c:v>35798.14</c:v>
                </c:pt>
                <c:pt idx="863">
                  <c:v>35885.79</c:v>
                </c:pt>
                <c:pt idx="864">
                  <c:v>35949.4</c:v>
                </c:pt>
                <c:pt idx="865">
                  <c:v>36005.26</c:v>
                </c:pt>
                <c:pt idx="866">
                  <c:v>36074.410000000003</c:v>
                </c:pt>
                <c:pt idx="867">
                  <c:v>36126.199999999997</c:v>
                </c:pt>
                <c:pt idx="868">
                  <c:v>36167.040000000001</c:v>
                </c:pt>
                <c:pt idx="869">
                  <c:v>36227.06</c:v>
                </c:pt>
                <c:pt idx="870">
                  <c:v>36254.89</c:v>
                </c:pt>
                <c:pt idx="871">
                  <c:v>36280.58</c:v>
                </c:pt>
                <c:pt idx="872">
                  <c:v>36314.97</c:v>
                </c:pt>
                <c:pt idx="873">
                  <c:v>36329.4</c:v>
                </c:pt>
                <c:pt idx="874">
                  <c:v>36351.71</c:v>
                </c:pt>
                <c:pt idx="875">
                  <c:v>36363.81</c:v>
                </c:pt>
                <c:pt idx="876">
                  <c:v>36356.42</c:v>
                </c:pt>
                <c:pt idx="877">
                  <c:v>36366.75</c:v>
                </c:pt>
                <c:pt idx="878">
                  <c:v>36360.49</c:v>
                </c:pt>
                <c:pt idx="879">
                  <c:v>36343.599999999999</c:v>
                </c:pt>
                <c:pt idx="880">
                  <c:v>36315.71</c:v>
                </c:pt>
                <c:pt idx="881">
                  <c:v>36283.69</c:v>
                </c:pt>
                <c:pt idx="882">
                  <c:v>36252.76</c:v>
                </c:pt>
                <c:pt idx="883">
                  <c:v>36204.449999999997</c:v>
                </c:pt>
                <c:pt idx="884">
                  <c:v>36125.769999999997</c:v>
                </c:pt>
                <c:pt idx="885">
                  <c:v>36040.050000000003</c:v>
                </c:pt>
                <c:pt idx="886">
                  <c:v>35935.300000000003</c:v>
                </c:pt>
                <c:pt idx="887">
                  <c:v>35809.79</c:v>
                </c:pt>
                <c:pt idx="888">
                  <c:v>35662.089999999997</c:v>
                </c:pt>
                <c:pt idx="889">
                  <c:v>35495.21</c:v>
                </c:pt>
                <c:pt idx="890">
                  <c:v>35309</c:v>
                </c:pt>
                <c:pt idx="891">
                  <c:v>35135.589999999997</c:v>
                </c:pt>
                <c:pt idx="892">
                  <c:v>34945.230000000003</c:v>
                </c:pt>
                <c:pt idx="893">
                  <c:v>34621.269999999997</c:v>
                </c:pt>
                <c:pt idx="894">
                  <c:v>34165.33</c:v>
                </c:pt>
                <c:pt idx="895">
                  <c:v>33561.86</c:v>
                </c:pt>
                <c:pt idx="896">
                  <c:v>32791.35</c:v>
                </c:pt>
                <c:pt idx="897">
                  <c:v>31824.18</c:v>
                </c:pt>
                <c:pt idx="898">
                  <c:v>30652.44</c:v>
                </c:pt>
                <c:pt idx="899">
                  <c:v>29263.03</c:v>
                </c:pt>
                <c:pt idx="900">
                  <c:v>27799.08</c:v>
                </c:pt>
                <c:pt idx="901">
                  <c:v>26268.48</c:v>
                </c:pt>
                <c:pt idx="902">
                  <c:v>24713.14</c:v>
                </c:pt>
                <c:pt idx="903">
                  <c:v>23161.439999999999</c:v>
                </c:pt>
                <c:pt idx="904">
                  <c:v>21653.67</c:v>
                </c:pt>
                <c:pt idx="905">
                  <c:v>20198.7</c:v>
                </c:pt>
                <c:pt idx="906">
                  <c:v>18855.64</c:v>
                </c:pt>
                <c:pt idx="907">
                  <c:v>17589.52</c:v>
                </c:pt>
                <c:pt idx="908">
                  <c:v>16418.12</c:v>
                </c:pt>
                <c:pt idx="909">
                  <c:v>15321.71</c:v>
                </c:pt>
                <c:pt idx="910">
                  <c:v>14296.44</c:v>
                </c:pt>
                <c:pt idx="911">
                  <c:v>13363.96</c:v>
                </c:pt>
                <c:pt idx="912">
                  <c:v>12493.99</c:v>
                </c:pt>
                <c:pt idx="913">
                  <c:v>11661.42</c:v>
                </c:pt>
                <c:pt idx="914">
                  <c:v>10903.07</c:v>
                </c:pt>
                <c:pt idx="915">
                  <c:v>10188.57</c:v>
                </c:pt>
                <c:pt idx="916">
                  <c:v>9545.1239999999998</c:v>
                </c:pt>
                <c:pt idx="917">
                  <c:v>8945.7129999999997</c:v>
                </c:pt>
                <c:pt idx="918">
                  <c:v>8375.7170000000006</c:v>
                </c:pt>
                <c:pt idx="919">
                  <c:v>7852.5240000000003</c:v>
                </c:pt>
                <c:pt idx="920">
                  <c:v>7377.4340000000002</c:v>
                </c:pt>
                <c:pt idx="921">
                  <c:v>6930.2250000000004</c:v>
                </c:pt>
                <c:pt idx="922">
                  <c:v>6507.9110000000001</c:v>
                </c:pt>
                <c:pt idx="923">
                  <c:v>6101.7510000000002</c:v>
                </c:pt>
                <c:pt idx="924">
                  <c:v>5723.0550000000003</c:v>
                </c:pt>
                <c:pt idx="925">
                  <c:v>5364.9709999999995</c:v>
                </c:pt>
                <c:pt idx="926">
                  <c:v>5015.4170000000004</c:v>
                </c:pt>
                <c:pt idx="927">
                  <c:v>4706.9639999999999</c:v>
                </c:pt>
                <c:pt idx="928">
                  <c:v>4402.7790000000005</c:v>
                </c:pt>
                <c:pt idx="929">
                  <c:v>4140.6940000000004</c:v>
                </c:pt>
                <c:pt idx="930">
                  <c:v>3875.5059999999999</c:v>
                </c:pt>
                <c:pt idx="931">
                  <c:v>3635.7280000000001</c:v>
                </c:pt>
                <c:pt idx="932">
                  <c:v>3416.3090000000002</c:v>
                </c:pt>
                <c:pt idx="933">
                  <c:v>3211.7710000000002</c:v>
                </c:pt>
                <c:pt idx="934">
                  <c:v>3012.5839999999998</c:v>
                </c:pt>
                <c:pt idx="935">
                  <c:v>2823.8020000000001</c:v>
                </c:pt>
                <c:pt idx="936">
                  <c:v>2657.663</c:v>
                </c:pt>
                <c:pt idx="937">
                  <c:v>2503.1289999999999</c:v>
                </c:pt>
                <c:pt idx="938">
                  <c:v>2358.2080000000001</c:v>
                </c:pt>
                <c:pt idx="939">
                  <c:v>2215.942</c:v>
                </c:pt>
                <c:pt idx="940">
                  <c:v>2093.6019999999999</c:v>
                </c:pt>
                <c:pt idx="941">
                  <c:v>1972.1410000000001</c:v>
                </c:pt>
                <c:pt idx="942">
                  <c:v>1858.7919999999999</c:v>
                </c:pt>
                <c:pt idx="943">
                  <c:v>1739.702</c:v>
                </c:pt>
                <c:pt idx="944">
                  <c:v>1639.7860000000001</c:v>
                </c:pt>
                <c:pt idx="945">
                  <c:v>1546.204</c:v>
                </c:pt>
                <c:pt idx="946">
                  <c:v>1456.742</c:v>
                </c:pt>
                <c:pt idx="947">
                  <c:v>1372.7180000000001</c:v>
                </c:pt>
                <c:pt idx="948">
                  <c:v>1298.365</c:v>
                </c:pt>
                <c:pt idx="949">
                  <c:v>1237.7329999999999</c:v>
                </c:pt>
                <c:pt idx="950">
                  <c:v>1177.2650000000001</c:v>
                </c:pt>
                <c:pt idx="951">
                  <c:v>1105.011</c:v>
                </c:pt>
                <c:pt idx="952">
                  <c:v>1051.568</c:v>
                </c:pt>
                <c:pt idx="953">
                  <c:v>1012.068</c:v>
                </c:pt>
                <c:pt idx="954">
                  <c:v>964.81790000000001</c:v>
                </c:pt>
                <c:pt idx="955">
                  <c:v>918.96889999999996</c:v>
                </c:pt>
                <c:pt idx="956">
                  <c:v>876.56359999999995</c:v>
                </c:pt>
                <c:pt idx="957">
                  <c:v>847.4203</c:v>
                </c:pt>
                <c:pt idx="958">
                  <c:v>823.67439999999999</c:v>
                </c:pt>
                <c:pt idx="959">
                  <c:v>787.05290000000002</c:v>
                </c:pt>
                <c:pt idx="960">
                  <c:v>737.19920000000002</c:v>
                </c:pt>
                <c:pt idx="961">
                  <c:v>694.21780000000001</c:v>
                </c:pt>
                <c:pt idx="962">
                  <c:v>652.67039999999997</c:v>
                </c:pt>
                <c:pt idx="963">
                  <c:v>611.94510000000002</c:v>
                </c:pt>
                <c:pt idx="964">
                  <c:v>576.54010000000005</c:v>
                </c:pt>
                <c:pt idx="965">
                  <c:v>550.16030000000001</c:v>
                </c:pt>
                <c:pt idx="966">
                  <c:v>527.71140000000003</c:v>
                </c:pt>
                <c:pt idx="967">
                  <c:v>511.2371</c:v>
                </c:pt>
                <c:pt idx="968">
                  <c:v>496.29559999999998</c:v>
                </c:pt>
                <c:pt idx="969">
                  <c:v>477.66910000000001</c:v>
                </c:pt>
                <c:pt idx="970">
                  <c:v>472.73410000000001</c:v>
                </c:pt>
                <c:pt idx="971">
                  <c:v>451.40499999999997</c:v>
                </c:pt>
                <c:pt idx="972">
                  <c:v>425.32470000000001</c:v>
                </c:pt>
                <c:pt idx="973">
                  <c:v>410.4742</c:v>
                </c:pt>
                <c:pt idx="974">
                  <c:v>394.46600000000001</c:v>
                </c:pt>
                <c:pt idx="975">
                  <c:v>379.67829999999998</c:v>
                </c:pt>
                <c:pt idx="976">
                  <c:v>377.86709999999999</c:v>
                </c:pt>
                <c:pt idx="977">
                  <c:v>365.0412</c:v>
                </c:pt>
                <c:pt idx="978">
                  <c:v>347.7722</c:v>
                </c:pt>
                <c:pt idx="979">
                  <c:v>343.87419999999997</c:v>
                </c:pt>
                <c:pt idx="980">
                  <c:v>322.01209999999998</c:v>
                </c:pt>
                <c:pt idx="981">
                  <c:v>311.86410000000001</c:v>
                </c:pt>
                <c:pt idx="982">
                  <c:v>296.52809999999999</c:v>
                </c:pt>
                <c:pt idx="983">
                  <c:v>280.9769</c:v>
                </c:pt>
                <c:pt idx="984">
                  <c:v>267.35669999999999</c:v>
                </c:pt>
                <c:pt idx="985">
                  <c:v>258.49630000000002</c:v>
                </c:pt>
                <c:pt idx="986">
                  <c:v>240.96539999999999</c:v>
                </c:pt>
                <c:pt idx="987">
                  <c:v>222.82849999999999</c:v>
                </c:pt>
                <c:pt idx="988">
                  <c:v>220.4973</c:v>
                </c:pt>
                <c:pt idx="989">
                  <c:v>223.5909</c:v>
                </c:pt>
                <c:pt idx="990">
                  <c:v>211.1</c:v>
                </c:pt>
                <c:pt idx="991">
                  <c:v>215.29159999999999</c:v>
                </c:pt>
                <c:pt idx="992">
                  <c:v>212.6129</c:v>
                </c:pt>
                <c:pt idx="993">
                  <c:v>209.72489999999999</c:v>
                </c:pt>
                <c:pt idx="994">
                  <c:v>202.5558</c:v>
                </c:pt>
                <c:pt idx="995">
                  <c:v>189.8098</c:v>
                </c:pt>
                <c:pt idx="996">
                  <c:v>173.2715</c:v>
                </c:pt>
                <c:pt idx="997">
                  <c:v>175.2955</c:v>
                </c:pt>
                <c:pt idx="998">
                  <c:v>155.80080000000001</c:v>
                </c:pt>
                <c:pt idx="999">
                  <c:v>146.1</c:v>
                </c:pt>
                <c:pt idx="1000">
                  <c:v>150.4083</c:v>
                </c:pt>
                <c:pt idx="1001">
                  <c:v>146.62739999999999</c:v>
                </c:pt>
                <c:pt idx="1002">
                  <c:v>145.05019999999999</c:v>
                </c:pt>
                <c:pt idx="1003">
                  <c:v>136.31729999999999</c:v>
                </c:pt>
                <c:pt idx="1004">
                  <c:v>123.83450000000001</c:v>
                </c:pt>
                <c:pt idx="1005">
                  <c:v>122.6999</c:v>
                </c:pt>
                <c:pt idx="1006">
                  <c:v>112.6605</c:v>
                </c:pt>
                <c:pt idx="1007">
                  <c:v>102.93389999999999</c:v>
                </c:pt>
                <c:pt idx="1008">
                  <c:v>115.3948</c:v>
                </c:pt>
                <c:pt idx="1009">
                  <c:v>106.6288</c:v>
                </c:pt>
                <c:pt idx="1010">
                  <c:v>110.44889999999999</c:v>
                </c:pt>
                <c:pt idx="1011">
                  <c:v>111.2257</c:v>
                </c:pt>
                <c:pt idx="1012">
                  <c:v>110.64660000000001</c:v>
                </c:pt>
                <c:pt idx="1013">
                  <c:v>109.02500000000001</c:v>
                </c:pt>
                <c:pt idx="1014">
                  <c:v>105.7662</c:v>
                </c:pt>
                <c:pt idx="1015">
                  <c:v>84.678910000000002</c:v>
                </c:pt>
                <c:pt idx="1016">
                  <c:v>79.920519999999996</c:v>
                </c:pt>
                <c:pt idx="1017">
                  <c:v>83.159450000000007</c:v>
                </c:pt>
                <c:pt idx="1018">
                  <c:v>86.281390000000002</c:v>
                </c:pt>
                <c:pt idx="1019">
                  <c:v>84.059809999999999</c:v>
                </c:pt>
                <c:pt idx="1020">
                  <c:v>89.212909999999994</c:v>
                </c:pt>
                <c:pt idx="1021">
                  <c:v>71.171369999999996</c:v>
                </c:pt>
                <c:pt idx="1022">
                  <c:v>67.618830000000003</c:v>
                </c:pt>
                <c:pt idx="1023">
                  <c:v>71.93083</c:v>
                </c:pt>
                <c:pt idx="1024">
                  <c:v>64.471190000000007</c:v>
                </c:pt>
                <c:pt idx="1025">
                  <c:v>55.964190000000002</c:v>
                </c:pt>
                <c:pt idx="1026">
                  <c:v>46.96564</c:v>
                </c:pt>
                <c:pt idx="1027">
                  <c:v>44.556719999999999</c:v>
                </c:pt>
                <c:pt idx="1028">
                  <c:v>53.21284</c:v>
                </c:pt>
                <c:pt idx="1029">
                  <c:v>58.841320000000003</c:v>
                </c:pt>
                <c:pt idx="1030">
                  <c:v>47.203209999999999</c:v>
                </c:pt>
                <c:pt idx="1031">
                  <c:v>51.137340000000002</c:v>
                </c:pt>
                <c:pt idx="1032">
                  <c:v>37.820129999999999</c:v>
                </c:pt>
                <c:pt idx="1033">
                  <c:v>39.752139999999997</c:v>
                </c:pt>
                <c:pt idx="1034">
                  <c:v>37.417490000000001</c:v>
                </c:pt>
                <c:pt idx="1035">
                  <c:v>28.774550000000001</c:v>
                </c:pt>
                <c:pt idx="1036">
                  <c:v>31.661829999999998</c:v>
                </c:pt>
                <c:pt idx="1037">
                  <c:v>38.804349999999999</c:v>
                </c:pt>
                <c:pt idx="1038">
                  <c:v>42.392249999999997</c:v>
                </c:pt>
                <c:pt idx="1039">
                  <c:v>50.935079999999999</c:v>
                </c:pt>
                <c:pt idx="1040">
                  <c:v>63.86544</c:v>
                </c:pt>
                <c:pt idx="1041">
                  <c:v>58.509549999999997</c:v>
                </c:pt>
                <c:pt idx="1042">
                  <c:v>73.134529999999998</c:v>
                </c:pt>
                <c:pt idx="1043">
                  <c:v>71.799750000000003</c:v>
                </c:pt>
                <c:pt idx="1044">
                  <c:v>66.370059999999995</c:v>
                </c:pt>
                <c:pt idx="1045">
                  <c:v>63.207650000000001</c:v>
                </c:pt>
                <c:pt idx="1046">
                  <c:v>68.668840000000003</c:v>
                </c:pt>
                <c:pt idx="1047">
                  <c:v>72.37088</c:v>
                </c:pt>
                <c:pt idx="1048">
                  <c:v>75.099800000000002</c:v>
                </c:pt>
                <c:pt idx="1049">
                  <c:v>78.413439999999994</c:v>
                </c:pt>
                <c:pt idx="1050">
                  <c:v>88.230969999999999</c:v>
                </c:pt>
                <c:pt idx="1051">
                  <c:v>92.20966</c:v>
                </c:pt>
                <c:pt idx="1052">
                  <c:v>90.4679</c:v>
                </c:pt>
                <c:pt idx="1053">
                  <c:v>87.592849999999999</c:v>
                </c:pt>
                <c:pt idx="1054">
                  <c:v>74.113609999999994</c:v>
                </c:pt>
                <c:pt idx="1055">
                  <c:v>84.397570000000002</c:v>
                </c:pt>
                <c:pt idx="1056">
                  <c:v>78.749399999999994</c:v>
                </c:pt>
                <c:pt idx="1057">
                  <c:v>64.956760000000003</c:v>
                </c:pt>
                <c:pt idx="1058">
                  <c:v>64.143680000000003</c:v>
                </c:pt>
                <c:pt idx="1059">
                  <c:v>60.9191</c:v>
                </c:pt>
                <c:pt idx="1060">
                  <c:v>66.19068</c:v>
                </c:pt>
                <c:pt idx="1061">
                  <c:v>54.055210000000002</c:v>
                </c:pt>
                <c:pt idx="1062">
                  <c:v>44.04665</c:v>
                </c:pt>
                <c:pt idx="1063">
                  <c:v>37.949399999999997</c:v>
                </c:pt>
                <c:pt idx="1064">
                  <c:v>44.205359999999999</c:v>
                </c:pt>
                <c:pt idx="1065">
                  <c:v>52.249209999999998</c:v>
                </c:pt>
                <c:pt idx="1066">
                  <c:v>54.093229999999998</c:v>
                </c:pt>
                <c:pt idx="1067">
                  <c:v>47.29824</c:v>
                </c:pt>
                <c:pt idx="1068">
                  <c:v>57.400530000000003</c:v>
                </c:pt>
                <c:pt idx="1069">
                  <c:v>64.371300000000005</c:v>
                </c:pt>
                <c:pt idx="1070">
                  <c:v>77.181209999999993</c:v>
                </c:pt>
                <c:pt idx="1071">
                  <c:v>81.04562</c:v>
                </c:pt>
                <c:pt idx="1072">
                  <c:v>80.280559999999994</c:v>
                </c:pt>
                <c:pt idx="1073">
                  <c:v>82.995260000000002</c:v>
                </c:pt>
                <c:pt idx="1074">
                  <c:v>90.630979999999994</c:v>
                </c:pt>
                <c:pt idx="1075">
                  <c:v>92.548590000000004</c:v>
                </c:pt>
                <c:pt idx="1076">
                  <c:v>93.333560000000006</c:v>
                </c:pt>
                <c:pt idx="1077">
                  <c:v>93.838070000000002</c:v>
                </c:pt>
                <c:pt idx="1078">
                  <c:v>80.322779999999995</c:v>
                </c:pt>
                <c:pt idx="1079">
                  <c:v>68.805329999999998</c:v>
                </c:pt>
                <c:pt idx="1080">
                  <c:v>53.973100000000002</c:v>
                </c:pt>
                <c:pt idx="1081">
                  <c:v>48.339840000000002</c:v>
                </c:pt>
                <c:pt idx="1082">
                  <c:v>58.20628</c:v>
                </c:pt>
                <c:pt idx="1083">
                  <c:v>54.445740000000001</c:v>
                </c:pt>
                <c:pt idx="1084">
                  <c:v>37.547649999999997</c:v>
                </c:pt>
                <c:pt idx="1085">
                  <c:v>54.130510000000001</c:v>
                </c:pt>
                <c:pt idx="1086">
                  <c:v>65.717410000000001</c:v>
                </c:pt>
                <c:pt idx="1087">
                  <c:v>80.827219999999997</c:v>
                </c:pt>
                <c:pt idx="1088">
                  <c:v>79.086200000000005</c:v>
                </c:pt>
                <c:pt idx="1089">
                  <c:v>74.975809999999996</c:v>
                </c:pt>
                <c:pt idx="1090">
                  <c:v>75.351839999999996</c:v>
                </c:pt>
                <c:pt idx="1091">
                  <c:v>87.078980000000001</c:v>
                </c:pt>
                <c:pt idx="1092">
                  <c:v>84.957099999999997</c:v>
                </c:pt>
                <c:pt idx="1093">
                  <c:v>74.023560000000003</c:v>
                </c:pt>
                <c:pt idx="1094">
                  <c:v>70.452749999999995</c:v>
                </c:pt>
                <c:pt idx="1095">
                  <c:v>87.531350000000003</c:v>
                </c:pt>
                <c:pt idx="1096">
                  <c:v>74.907390000000007</c:v>
                </c:pt>
                <c:pt idx="1097">
                  <c:v>74.749420000000001</c:v>
                </c:pt>
                <c:pt idx="1098">
                  <c:v>71.614729999999994</c:v>
                </c:pt>
                <c:pt idx="1099">
                  <c:v>68.575900000000004</c:v>
                </c:pt>
                <c:pt idx="1100">
                  <c:v>82.958029999999994</c:v>
                </c:pt>
                <c:pt idx="1101">
                  <c:v>86.165199999999999</c:v>
                </c:pt>
                <c:pt idx="1102">
                  <c:v>66.589039999999997</c:v>
                </c:pt>
                <c:pt idx="1103">
                  <c:v>69.000209999999996</c:v>
                </c:pt>
                <c:pt idx="1104">
                  <c:v>66.690669999999997</c:v>
                </c:pt>
                <c:pt idx="1105">
                  <c:v>66.661950000000004</c:v>
                </c:pt>
                <c:pt idx="1106">
                  <c:v>67.100639999999999</c:v>
                </c:pt>
                <c:pt idx="1107">
                  <c:v>57.479900000000001</c:v>
                </c:pt>
                <c:pt idx="1108">
                  <c:v>55.781669999999998</c:v>
                </c:pt>
                <c:pt idx="1109">
                  <c:v>60.051690000000001</c:v>
                </c:pt>
                <c:pt idx="1110">
                  <c:v>63.37632</c:v>
                </c:pt>
                <c:pt idx="1111">
                  <c:v>74.563990000000004</c:v>
                </c:pt>
                <c:pt idx="1112">
                  <c:v>85.998289999999997</c:v>
                </c:pt>
                <c:pt idx="1113">
                  <c:v>88.745189999999994</c:v>
                </c:pt>
                <c:pt idx="1114">
                  <c:v>90.258089999999996</c:v>
                </c:pt>
                <c:pt idx="1115">
                  <c:v>81.925070000000005</c:v>
                </c:pt>
                <c:pt idx="1116">
                  <c:v>74.622150000000005</c:v>
                </c:pt>
                <c:pt idx="1117">
                  <c:v>64.532330000000002</c:v>
                </c:pt>
                <c:pt idx="1118">
                  <c:v>54.709919999999997</c:v>
                </c:pt>
                <c:pt idx="1119">
                  <c:v>42.28837</c:v>
                </c:pt>
                <c:pt idx="1120">
                  <c:v>41.488689999999998</c:v>
                </c:pt>
                <c:pt idx="1121">
                  <c:v>36.463630000000002</c:v>
                </c:pt>
                <c:pt idx="1122">
                  <c:v>45.05865</c:v>
                </c:pt>
                <c:pt idx="1123">
                  <c:v>48.01934</c:v>
                </c:pt>
                <c:pt idx="1124">
                  <c:v>61.000369999999997</c:v>
                </c:pt>
                <c:pt idx="1125">
                  <c:v>57.036099999999998</c:v>
                </c:pt>
                <c:pt idx="1126">
                  <c:v>60.825780000000002</c:v>
                </c:pt>
                <c:pt idx="1127">
                  <c:v>59.93965</c:v>
                </c:pt>
                <c:pt idx="1128">
                  <c:v>67.182010000000005</c:v>
                </c:pt>
                <c:pt idx="1129">
                  <c:v>70.855959999999996</c:v>
                </c:pt>
                <c:pt idx="1130">
                  <c:v>69.695080000000004</c:v>
                </c:pt>
                <c:pt idx="1131">
                  <c:v>62.245220000000003</c:v>
                </c:pt>
                <c:pt idx="1132">
                  <c:v>65.121809999999996</c:v>
                </c:pt>
                <c:pt idx="1133">
                  <c:v>55.52599</c:v>
                </c:pt>
                <c:pt idx="1134">
                  <c:v>51.850110000000001</c:v>
                </c:pt>
                <c:pt idx="1135">
                  <c:v>42.080689999999997</c:v>
                </c:pt>
                <c:pt idx="1136">
                  <c:v>31.989709999999999</c:v>
                </c:pt>
                <c:pt idx="1137">
                  <c:v>41.109290000000001</c:v>
                </c:pt>
                <c:pt idx="1138">
                  <c:v>44.315530000000003</c:v>
                </c:pt>
                <c:pt idx="1139">
                  <c:v>47.435679999999998</c:v>
                </c:pt>
                <c:pt idx="1140">
                  <c:v>53.386629999999997</c:v>
                </c:pt>
                <c:pt idx="1141">
                  <c:v>58.237769999999998</c:v>
                </c:pt>
                <c:pt idx="1142">
                  <c:v>69.841049999999996</c:v>
                </c:pt>
                <c:pt idx="1143">
                  <c:v>78.495750000000001</c:v>
                </c:pt>
                <c:pt idx="1144">
                  <c:v>79.540409999999994</c:v>
                </c:pt>
                <c:pt idx="1145">
                  <c:v>81.024730000000005</c:v>
                </c:pt>
                <c:pt idx="1146">
                  <c:v>71.254509999999996</c:v>
                </c:pt>
                <c:pt idx="1147">
                  <c:v>83.086100000000002</c:v>
                </c:pt>
                <c:pt idx="1148">
                  <c:v>82.303110000000004</c:v>
                </c:pt>
                <c:pt idx="1149">
                  <c:v>77.613420000000005</c:v>
                </c:pt>
                <c:pt idx="1150">
                  <c:v>62.123730000000002</c:v>
                </c:pt>
                <c:pt idx="1151">
                  <c:v>55.733960000000003</c:v>
                </c:pt>
                <c:pt idx="1152">
                  <c:v>57.795760000000001</c:v>
                </c:pt>
                <c:pt idx="1153">
                  <c:v>74.920649999999995</c:v>
                </c:pt>
                <c:pt idx="1154">
                  <c:v>68.739450000000005</c:v>
                </c:pt>
                <c:pt idx="1155">
                  <c:v>62.885440000000003</c:v>
                </c:pt>
                <c:pt idx="1156">
                  <c:v>69.233500000000006</c:v>
                </c:pt>
                <c:pt idx="1157">
                  <c:v>80.6113</c:v>
                </c:pt>
                <c:pt idx="1158">
                  <c:v>90.764859999999999</c:v>
                </c:pt>
                <c:pt idx="1159">
                  <c:v>78.075029999999998</c:v>
                </c:pt>
                <c:pt idx="1160">
                  <c:v>67.061130000000006</c:v>
                </c:pt>
                <c:pt idx="1161">
                  <c:v>63.124049999999997</c:v>
                </c:pt>
                <c:pt idx="1162">
                  <c:v>68.729420000000005</c:v>
                </c:pt>
                <c:pt idx="1163">
                  <c:v>57.979230000000001</c:v>
                </c:pt>
                <c:pt idx="1164">
                  <c:v>68.108860000000007</c:v>
                </c:pt>
                <c:pt idx="1165">
                  <c:v>60.917290000000001</c:v>
                </c:pt>
                <c:pt idx="1166">
                  <c:v>62.876339999999999</c:v>
                </c:pt>
                <c:pt idx="1167">
                  <c:v>68.279480000000007</c:v>
                </c:pt>
                <c:pt idx="1168">
                  <c:v>69.906779999999998</c:v>
                </c:pt>
                <c:pt idx="1169">
                  <c:v>76.824809999999999</c:v>
                </c:pt>
                <c:pt idx="1170">
                  <c:v>89.757930000000002</c:v>
                </c:pt>
                <c:pt idx="1171">
                  <c:v>84.686580000000006</c:v>
                </c:pt>
                <c:pt idx="1172">
                  <c:v>78.762889999999999</c:v>
                </c:pt>
                <c:pt idx="1173">
                  <c:v>81.739130000000003</c:v>
                </c:pt>
                <c:pt idx="1174">
                  <c:v>78.267399999999995</c:v>
                </c:pt>
                <c:pt idx="1175">
                  <c:v>70.412409999999994</c:v>
                </c:pt>
                <c:pt idx="1176">
                  <c:v>52.982439999999997</c:v>
                </c:pt>
                <c:pt idx="1177">
                  <c:v>39.208150000000003</c:v>
                </c:pt>
                <c:pt idx="1178">
                  <c:v>34.748370000000001</c:v>
                </c:pt>
                <c:pt idx="1179">
                  <c:v>50.090949999999999</c:v>
                </c:pt>
                <c:pt idx="1180">
                  <c:v>57.425269999999998</c:v>
                </c:pt>
                <c:pt idx="1181">
                  <c:v>70.900630000000007</c:v>
                </c:pt>
                <c:pt idx="1182">
                  <c:v>74.716570000000004</c:v>
                </c:pt>
                <c:pt idx="1183">
                  <c:v>75.776009999999999</c:v>
                </c:pt>
                <c:pt idx="1184">
                  <c:v>82.135329999999996</c:v>
                </c:pt>
                <c:pt idx="1185">
                  <c:v>89.195549999999997</c:v>
                </c:pt>
                <c:pt idx="1186">
                  <c:v>89.95881</c:v>
                </c:pt>
                <c:pt idx="1187">
                  <c:v>95.062610000000006</c:v>
                </c:pt>
                <c:pt idx="1188">
                  <c:v>84.144869999999997</c:v>
                </c:pt>
                <c:pt idx="1189">
                  <c:v>76.744659999999996</c:v>
                </c:pt>
                <c:pt idx="1190">
                  <c:v>73.61036</c:v>
                </c:pt>
                <c:pt idx="1191">
                  <c:v>72.33511</c:v>
                </c:pt>
                <c:pt idx="1192">
                  <c:v>66.332589999999996</c:v>
                </c:pt>
                <c:pt idx="1193">
                  <c:v>60.01623</c:v>
                </c:pt>
                <c:pt idx="1194">
                  <c:v>55.245640000000002</c:v>
                </c:pt>
                <c:pt idx="1195">
                  <c:v>64.634469999999993</c:v>
                </c:pt>
                <c:pt idx="1196">
                  <c:v>67.362560000000002</c:v>
                </c:pt>
                <c:pt idx="1197">
                  <c:v>67.565579999999997</c:v>
                </c:pt>
                <c:pt idx="1198">
                  <c:v>68.581860000000006</c:v>
                </c:pt>
                <c:pt idx="1199">
                  <c:v>72.42389</c:v>
                </c:pt>
                <c:pt idx="1200">
                  <c:v>68.15258</c:v>
                </c:pt>
                <c:pt idx="1201">
                  <c:v>68.228260000000006</c:v>
                </c:pt>
                <c:pt idx="1202">
                  <c:v>48.2393</c:v>
                </c:pt>
                <c:pt idx="1203">
                  <c:v>63.389449999999997</c:v>
                </c:pt>
                <c:pt idx="1204">
                  <c:v>78.565690000000004</c:v>
                </c:pt>
                <c:pt idx="1205">
                  <c:v>73.438190000000006</c:v>
                </c:pt>
                <c:pt idx="1206">
                  <c:v>71.836269999999999</c:v>
                </c:pt>
                <c:pt idx="1207">
                  <c:v>58.481879999999997</c:v>
                </c:pt>
                <c:pt idx="1208">
                  <c:v>56.329419999999999</c:v>
                </c:pt>
                <c:pt idx="1209">
                  <c:v>70.824590000000001</c:v>
                </c:pt>
                <c:pt idx="1210">
                  <c:v>66.362620000000007</c:v>
                </c:pt>
                <c:pt idx="1211">
                  <c:v>57.747169999999997</c:v>
                </c:pt>
                <c:pt idx="1212">
                  <c:v>68.685550000000006</c:v>
                </c:pt>
                <c:pt idx="1213">
                  <c:v>67.755809999999997</c:v>
                </c:pt>
                <c:pt idx="1214">
                  <c:v>76.172629999999998</c:v>
                </c:pt>
                <c:pt idx="1215">
                  <c:v>77.349800000000002</c:v>
                </c:pt>
                <c:pt idx="1216">
                  <c:v>70.478160000000003</c:v>
                </c:pt>
                <c:pt idx="1217">
                  <c:v>63.172539999999998</c:v>
                </c:pt>
                <c:pt idx="1218">
                  <c:v>69.909549999999996</c:v>
                </c:pt>
                <c:pt idx="1219">
                  <c:v>60.669969999999999</c:v>
                </c:pt>
                <c:pt idx="1220">
                  <c:v>57.183100000000003</c:v>
                </c:pt>
                <c:pt idx="1221">
                  <c:v>58.779620000000001</c:v>
                </c:pt>
                <c:pt idx="1222">
                  <c:v>53.377220000000001</c:v>
                </c:pt>
                <c:pt idx="1223">
                  <c:v>52.431899999999999</c:v>
                </c:pt>
                <c:pt idx="1224">
                  <c:v>64.068219999999997</c:v>
                </c:pt>
                <c:pt idx="1225">
                  <c:v>64.359970000000004</c:v>
                </c:pt>
                <c:pt idx="1226">
                  <c:v>66.987650000000002</c:v>
                </c:pt>
                <c:pt idx="1227">
                  <c:v>62.34019</c:v>
                </c:pt>
                <c:pt idx="1228">
                  <c:v>73.400700000000001</c:v>
                </c:pt>
                <c:pt idx="1229">
                  <c:v>78.498840000000001</c:v>
                </c:pt>
                <c:pt idx="1230">
                  <c:v>71.747919999999993</c:v>
                </c:pt>
                <c:pt idx="1231">
                  <c:v>67.982100000000003</c:v>
                </c:pt>
                <c:pt idx="1232">
                  <c:v>61.838999999999999</c:v>
                </c:pt>
                <c:pt idx="1233">
                  <c:v>64.179109999999994</c:v>
                </c:pt>
                <c:pt idx="1234">
                  <c:v>79.157319999999999</c:v>
                </c:pt>
                <c:pt idx="1235">
                  <c:v>68.503330000000005</c:v>
                </c:pt>
                <c:pt idx="1236">
                  <c:v>62.373840000000001</c:v>
                </c:pt>
                <c:pt idx="1237">
                  <c:v>72.203670000000002</c:v>
                </c:pt>
                <c:pt idx="1238">
                  <c:v>67.089169999999996</c:v>
                </c:pt>
                <c:pt idx="1239">
                  <c:v>75.441029999999998</c:v>
                </c:pt>
                <c:pt idx="1240">
                  <c:v>81.621669999999995</c:v>
                </c:pt>
                <c:pt idx="1241">
                  <c:v>72.060739999999996</c:v>
                </c:pt>
                <c:pt idx="1242">
                  <c:v>81.490319999999997</c:v>
                </c:pt>
                <c:pt idx="1243">
                  <c:v>91.994510000000005</c:v>
                </c:pt>
                <c:pt idx="1244">
                  <c:v>87.536159999999995</c:v>
                </c:pt>
                <c:pt idx="1245">
                  <c:v>83.415080000000003</c:v>
                </c:pt>
                <c:pt idx="1246">
                  <c:v>81.178920000000005</c:v>
                </c:pt>
                <c:pt idx="1247">
                  <c:v>74.867689999999996</c:v>
                </c:pt>
                <c:pt idx="1248">
                  <c:v>71.134500000000003</c:v>
                </c:pt>
                <c:pt idx="1249">
                  <c:v>63.085079999999998</c:v>
                </c:pt>
                <c:pt idx="1250">
                  <c:v>49.474040000000002</c:v>
                </c:pt>
                <c:pt idx="1251">
                  <c:v>62.307679999999998</c:v>
                </c:pt>
                <c:pt idx="1252">
                  <c:v>74.263009999999994</c:v>
                </c:pt>
                <c:pt idx="1253">
                  <c:v>62.602089999999997</c:v>
                </c:pt>
                <c:pt idx="1254">
                  <c:v>62.87576</c:v>
                </c:pt>
                <c:pt idx="1255">
                  <c:v>67.015640000000005</c:v>
                </c:pt>
                <c:pt idx="1256">
                  <c:v>71.793430000000001</c:v>
                </c:pt>
                <c:pt idx="1257">
                  <c:v>88.571349999999995</c:v>
                </c:pt>
                <c:pt idx="1258">
                  <c:v>78.671210000000002</c:v>
                </c:pt>
                <c:pt idx="1259">
                  <c:v>75.474689999999995</c:v>
                </c:pt>
                <c:pt idx="1260">
                  <c:v>87.356549999999999</c:v>
                </c:pt>
                <c:pt idx="1261">
                  <c:v>95.850740000000002</c:v>
                </c:pt>
                <c:pt idx="1262">
                  <c:v>94.369470000000007</c:v>
                </c:pt>
                <c:pt idx="1263">
                  <c:v>83.813270000000003</c:v>
                </c:pt>
                <c:pt idx="1264">
                  <c:v>76.12518</c:v>
                </c:pt>
                <c:pt idx="1265">
                  <c:v>82.28519</c:v>
                </c:pt>
                <c:pt idx="1266">
                  <c:v>82.675979999999996</c:v>
                </c:pt>
                <c:pt idx="1267">
                  <c:v>73.102260000000001</c:v>
                </c:pt>
                <c:pt idx="1268">
                  <c:v>63.68</c:v>
                </c:pt>
                <c:pt idx="1269">
                  <c:v>66.642200000000003</c:v>
                </c:pt>
                <c:pt idx="1270">
                  <c:v>77.766909999999996</c:v>
                </c:pt>
                <c:pt idx="1271">
                  <c:v>86.12321</c:v>
                </c:pt>
                <c:pt idx="1272">
                  <c:v>87.303240000000002</c:v>
                </c:pt>
                <c:pt idx="1273">
                  <c:v>91.431460000000001</c:v>
                </c:pt>
                <c:pt idx="1274">
                  <c:v>87.062520000000006</c:v>
                </c:pt>
                <c:pt idx="1275">
                  <c:v>79.714349999999996</c:v>
                </c:pt>
                <c:pt idx="1276">
                  <c:v>75.456810000000004</c:v>
                </c:pt>
                <c:pt idx="1277">
                  <c:v>74.731250000000003</c:v>
                </c:pt>
                <c:pt idx="1278">
                  <c:v>65.473129999999998</c:v>
                </c:pt>
                <c:pt idx="1279">
                  <c:v>56.346820000000001</c:v>
                </c:pt>
                <c:pt idx="1280">
                  <c:v>42.590519999999998</c:v>
                </c:pt>
                <c:pt idx="1281">
                  <c:v>45.681579999999997</c:v>
                </c:pt>
                <c:pt idx="1282">
                  <c:v>48.179189999999998</c:v>
                </c:pt>
                <c:pt idx="1283">
                  <c:v>45.233939999999997</c:v>
                </c:pt>
                <c:pt idx="1284">
                  <c:v>51.46884</c:v>
                </c:pt>
                <c:pt idx="1285">
                  <c:v>52.528829999999999</c:v>
                </c:pt>
                <c:pt idx="1286">
                  <c:v>51.135120000000001</c:v>
                </c:pt>
                <c:pt idx="1287">
                  <c:v>43.777900000000002</c:v>
                </c:pt>
                <c:pt idx="1288">
                  <c:v>41.484960000000001</c:v>
                </c:pt>
                <c:pt idx="1289">
                  <c:v>51.480739999999997</c:v>
                </c:pt>
                <c:pt idx="1290">
                  <c:v>68.273610000000005</c:v>
                </c:pt>
                <c:pt idx="1291">
                  <c:v>56.32826</c:v>
                </c:pt>
                <c:pt idx="1292">
                  <c:v>58.335120000000003</c:v>
                </c:pt>
                <c:pt idx="1293">
                  <c:v>58.276069999999997</c:v>
                </c:pt>
                <c:pt idx="1294">
                  <c:v>73.197680000000005</c:v>
                </c:pt>
                <c:pt idx="1295">
                  <c:v>85.961619999999996</c:v>
                </c:pt>
                <c:pt idx="1296">
                  <c:v>78.625150000000005</c:v>
                </c:pt>
                <c:pt idx="1297">
                  <c:v>69.208309999999997</c:v>
                </c:pt>
                <c:pt idx="1298">
                  <c:v>69.426509999999993</c:v>
                </c:pt>
                <c:pt idx="1299">
                  <c:v>61.80115</c:v>
                </c:pt>
                <c:pt idx="1300">
                  <c:v>59.347700000000003</c:v>
                </c:pt>
                <c:pt idx="1301">
                  <c:v>55.121600000000001</c:v>
                </c:pt>
                <c:pt idx="1302">
                  <c:v>67.861670000000004</c:v>
                </c:pt>
                <c:pt idx="1303">
                  <c:v>80.238050000000001</c:v>
                </c:pt>
                <c:pt idx="1304">
                  <c:v>74.850470000000001</c:v>
                </c:pt>
                <c:pt idx="1305">
                  <c:v>78.799449999999993</c:v>
                </c:pt>
                <c:pt idx="1306">
                  <c:v>73.166920000000005</c:v>
                </c:pt>
                <c:pt idx="1307">
                  <c:v>89.410899999999998</c:v>
                </c:pt>
                <c:pt idx="1308">
                  <c:v>94.349329999999995</c:v>
                </c:pt>
                <c:pt idx="1309">
                  <c:v>77.541790000000006</c:v>
                </c:pt>
                <c:pt idx="1310">
                  <c:v>69.05686</c:v>
                </c:pt>
                <c:pt idx="1311">
                  <c:v>65.428240000000002</c:v>
                </c:pt>
                <c:pt idx="1312">
                  <c:v>73.322490000000002</c:v>
                </c:pt>
                <c:pt idx="1313">
                  <c:v>80.072069999999997</c:v>
                </c:pt>
                <c:pt idx="1314">
                  <c:v>70.116680000000002</c:v>
                </c:pt>
                <c:pt idx="1315">
                  <c:v>73.473879999999994</c:v>
                </c:pt>
                <c:pt idx="1316">
                  <c:v>72.864069999999998</c:v>
                </c:pt>
                <c:pt idx="1317">
                  <c:v>75.102109999999996</c:v>
                </c:pt>
                <c:pt idx="1318">
                  <c:v>80.154510000000002</c:v>
                </c:pt>
                <c:pt idx="1319">
                  <c:v>69.980850000000004</c:v>
                </c:pt>
                <c:pt idx="1320">
                  <c:v>80.601050000000001</c:v>
                </c:pt>
                <c:pt idx="1321">
                  <c:v>80.308840000000004</c:v>
                </c:pt>
                <c:pt idx="1322">
                  <c:v>82.516940000000005</c:v>
                </c:pt>
                <c:pt idx="1323">
                  <c:v>88.300420000000003</c:v>
                </c:pt>
                <c:pt idx="1324">
                  <c:v>73.458079999999995</c:v>
                </c:pt>
                <c:pt idx="1325">
                  <c:v>69.174660000000003</c:v>
                </c:pt>
                <c:pt idx="1326">
                  <c:v>65.807040000000001</c:v>
                </c:pt>
                <c:pt idx="1327">
                  <c:v>54.86842</c:v>
                </c:pt>
                <c:pt idx="1328">
                  <c:v>51.050269999999998</c:v>
                </c:pt>
                <c:pt idx="1329">
                  <c:v>51.501469999999998</c:v>
                </c:pt>
                <c:pt idx="1330">
                  <c:v>38.676380000000002</c:v>
                </c:pt>
                <c:pt idx="1331">
                  <c:v>35.280949999999997</c:v>
                </c:pt>
                <c:pt idx="1332">
                  <c:v>33.30744</c:v>
                </c:pt>
                <c:pt idx="1333">
                  <c:v>27.762319999999999</c:v>
                </c:pt>
                <c:pt idx="1334">
                  <c:v>34.720179999999999</c:v>
                </c:pt>
                <c:pt idx="1335">
                  <c:v>33.035640000000001</c:v>
                </c:pt>
                <c:pt idx="1336">
                  <c:v>24.070709999999998</c:v>
                </c:pt>
                <c:pt idx="1337">
                  <c:v>35.035550000000001</c:v>
                </c:pt>
                <c:pt idx="1338">
                  <c:v>54.175559999999997</c:v>
                </c:pt>
                <c:pt idx="1339">
                  <c:v>55.075310000000002</c:v>
                </c:pt>
                <c:pt idx="1340">
                  <c:v>66.634259999999998</c:v>
                </c:pt>
                <c:pt idx="1341">
                  <c:v>60.765659999999997</c:v>
                </c:pt>
                <c:pt idx="1342">
                  <c:v>64.165210000000002</c:v>
                </c:pt>
                <c:pt idx="1343">
                  <c:v>67.085999999999999</c:v>
                </c:pt>
                <c:pt idx="1344">
                  <c:v>67.621350000000007</c:v>
                </c:pt>
                <c:pt idx="1345">
                  <c:v>48.829520000000002</c:v>
                </c:pt>
                <c:pt idx="1346">
                  <c:v>56.524250000000002</c:v>
                </c:pt>
                <c:pt idx="1347">
                  <c:v>56.159649999999999</c:v>
                </c:pt>
                <c:pt idx="1348">
                  <c:v>59.936140000000002</c:v>
                </c:pt>
                <c:pt idx="1349">
                  <c:v>56.754950000000001</c:v>
                </c:pt>
                <c:pt idx="1350">
                  <c:v>51.351529999999997</c:v>
                </c:pt>
                <c:pt idx="1351">
                  <c:v>54.649830000000001</c:v>
                </c:pt>
                <c:pt idx="1352">
                  <c:v>67.630240000000001</c:v>
                </c:pt>
                <c:pt idx="1353">
                  <c:v>66.441339999999997</c:v>
                </c:pt>
                <c:pt idx="1354">
                  <c:v>68.490300000000005</c:v>
                </c:pt>
                <c:pt idx="1355">
                  <c:v>74.09675</c:v>
                </c:pt>
                <c:pt idx="1356">
                  <c:v>83.930030000000002</c:v>
                </c:pt>
                <c:pt idx="1357">
                  <c:v>92.082099999999997</c:v>
                </c:pt>
                <c:pt idx="1358">
                  <c:v>90.108689999999996</c:v>
                </c:pt>
                <c:pt idx="1359">
                  <c:v>93.200050000000005</c:v>
                </c:pt>
                <c:pt idx="1360">
                  <c:v>99.213570000000004</c:v>
                </c:pt>
                <c:pt idx="1361">
                  <c:v>100.2902</c:v>
                </c:pt>
                <c:pt idx="1362">
                  <c:v>88.510959999999997</c:v>
                </c:pt>
                <c:pt idx="1363">
                  <c:v>93.568759999999997</c:v>
                </c:pt>
                <c:pt idx="1364">
                  <c:v>83.833640000000003</c:v>
                </c:pt>
                <c:pt idx="1365">
                  <c:v>75.030429999999996</c:v>
                </c:pt>
                <c:pt idx="1366">
                  <c:v>71.312979999999996</c:v>
                </c:pt>
                <c:pt idx="1367">
                  <c:v>63.554589999999997</c:v>
                </c:pt>
                <c:pt idx="1368">
                  <c:v>60.067079999999997</c:v>
                </c:pt>
                <c:pt idx="1369">
                  <c:v>50.344000000000001</c:v>
                </c:pt>
                <c:pt idx="1370">
                  <c:v>40.939579999999999</c:v>
                </c:pt>
                <c:pt idx="1371">
                  <c:v>43.567450000000001</c:v>
                </c:pt>
                <c:pt idx="1372">
                  <c:v>48.419170000000001</c:v>
                </c:pt>
                <c:pt idx="1373">
                  <c:v>37.428719999999998</c:v>
                </c:pt>
                <c:pt idx="1374">
                  <c:v>30.389320000000001</c:v>
                </c:pt>
                <c:pt idx="1375">
                  <c:v>19.86158</c:v>
                </c:pt>
                <c:pt idx="1376">
                  <c:v>39.404539999999997</c:v>
                </c:pt>
                <c:pt idx="1377">
                  <c:v>41.672890000000002</c:v>
                </c:pt>
                <c:pt idx="1378">
                  <c:v>46.08954</c:v>
                </c:pt>
                <c:pt idx="1379">
                  <c:v>48.106720000000003</c:v>
                </c:pt>
                <c:pt idx="1380">
                  <c:v>65.750979999999998</c:v>
                </c:pt>
                <c:pt idx="1381">
                  <c:v>71.846369999999993</c:v>
                </c:pt>
                <c:pt idx="1382">
                  <c:v>85.176220000000001</c:v>
                </c:pt>
                <c:pt idx="1383">
                  <c:v>79.961839999999995</c:v>
                </c:pt>
                <c:pt idx="1384">
                  <c:v>86.968879999999999</c:v>
                </c:pt>
                <c:pt idx="1385">
                  <c:v>94.216470000000001</c:v>
                </c:pt>
                <c:pt idx="1386">
                  <c:v>97.325550000000007</c:v>
                </c:pt>
                <c:pt idx="1387">
                  <c:v>100.50020000000001</c:v>
                </c:pt>
                <c:pt idx="1388">
                  <c:v>97.917270000000002</c:v>
                </c:pt>
                <c:pt idx="1389">
                  <c:v>100.6651</c:v>
                </c:pt>
                <c:pt idx="1390">
                  <c:v>93.794479999999993</c:v>
                </c:pt>
                <c:pt idx="1391">
                  <c:v>87.631150000000005</c:v>
                </c:pt>
                <c:pt idx="1392">
                  <c:v>81.59102</c:v>
                </c:pt>
                <c:pt idx="1393">
                  <c:v>73.385009999999994</c:v>
                </c:pt>
                <c:pt idx="1394">
                  <c:v>61.641170000000002</c:v>
                </c:pt>
                <c:pt idx="1395">
                  <c:v>69.554940000000002</c:v>
                </c:pt>
                <c:pt idx="1396">
                  <c:v>67.911529999999999</c:v>
                </c:pt>
                <c:pt idx="1397">
                  <c:v>74.461299999999994</c:v>
                </c:pt>
                <c:pt idx="1398">
                  <c:v>76.204920000000001</c:v>
                </c:pt>
                <c:pt idx="1399">
                  <c:v>73.268010000000004</c:v>
                </c:pt>
                <c:pt idx="1400">
                  <c:v>79.700360000000003</c:v>
                </c:pt>
                <c:pt idx="1401">
                  <c:v>87.804599999999994</c:v>
                </c:pt>
                <c:pt idx="1402">
                  <c:v>94.041300000000007</c:v>
                </c:pt>
                <c:pt idx="1403">
                  <c:v>88.505549999999999</c:v>
                </c:pt>
                <c:pt idx="1404">
                  <c:v>85.06438</c:v>
                </c:pt>
                <c:pt idx="1405">
                  <c:v>80.599109999999996</c:v>
                </c:pt>
                <c:pt idx="1406">
                  <c:v>77.709299999999999</c:v>
                </c:pt>
                <c:pt idx="1407">
                  <c:v>81.954359999999994</c:v>
                </c:pt>
                <c:pt idx="1408">
                  <c:v>68.605890000000002</c:v>
                </c:pt>
                <c:pt idx="1409">
                  <c:v>53.758949999999999</c:v>
                </c:pt>
                <c:pt idx="1410">
                  <c:v>55.693330000000003</c:v>
                </c:pt>
                <c:pt idx="1411">
                  <c:v>60.152000000000001</c:v>
                </c:pt>
                <c:pt idx="1412">
                  <c:v>66.843440000000001</c:v>
                </c:pt>
                <c:pt idx="1413">
                  <c:v>64.09845</c:v>
                </c:pt>
                <c:pt idx="1414">
                  <c:v>53.128830000000001</c:v>
                </c:pt>
                <c:pt idx="1415">
                  <c:v>57.425870000000003</c:v>
                </c:pt>
                <c:pt idx="1416">
                  <c:v>73.373440000000002</c:v>
                </c:pt>
                <c:pt idx="1417">
                  <c:v>80.738020000000006</c:v>
                </c:pt>
                <c:pt idx="1418">
                  <c:v>91.14528</c:v>
                </c:pt>
                <c:pt idx="1419">
                  <c:v>87.488709999999998</c:v>
                </c:pt>
                <c:pt idx="1420">
                  <c:v>100.2745</c:v>
                </c:pt>
                <c:pt idx="1421">
                  <c:v>98.648799999999994</c:v>
                </c:pt>
                <c:pt idx="1422">
                  <c:v>96.703980000000001</c:v>
                </c:pt>
                <c:pt idx="1423">
                  <c:v>87.521100000000004</c:v>
                </c:pt>
                <c:pt idx="1424">
                  <c:v>78.382109999999997</c:v>
                </c:pt>
                <c:pt idx="1425">
                  <c:v>68.133160000000004</c:v>
                </c:pt>
                <c:pt idx="1426">
                  <c:v>56.244860000000003</c:v>
                </c:pt>
                <c:pt idx="1427">
                  <c:v>51.72298</c:v>
                </c:pt>
                <c:pt idx="1428">
                  <c:v>61.859549999999999</c:v>
                </c:pt>
                <c:pt idx="1429">
                  <c:v>64.3566</c:v>
                </c:pt>
                <c:pt idx="1430">
                  <c:v>59.289709999999999</c:v>
                </c:pt>
                <c:pt idx="1431">
                  <c:v>59.988120000000002</c:v>
                </c:pt>
                <c:pt idx="1432">
                  <c:v>72.097110000000001</c:v>
                </c:pt>
                <c:pt idx="1433">
                  <c:v>78.123379999999997</c:v>
                </c:pt>
                <c:pt idx="1434">
                  <c:v>80.058850000000007</c:v>
                </c:pt>
                <c:pt idx="1435">
                  <c:v>62.8827</c:v>
                </c:pt>
                <c:pt idx="1436">
                  <c:v>67.287319999999994</c:v>
                </c:pt>
                <c:pt idx="1437">
                  <c:v>71.976939999999999</c:v>
                </c:pt>
                <c:pt idx="1438">
                  <c:v>68.838430000000002</c:v>
                </c:pt>
                <c:pt idx="1439">
                  <c:v>56.062390000000001</c:v>
                </c:pt>
                <c:pt idx="1440">
                  <c:v>55.625549999999997</c:v>
                </c:pt>
                <c:pt idx="1441">
                  <c:v>55.260449999999999</c:v>
                </c:pt>
                <c:pt idx="1442">
                  <c:v>76.828159999999997</c:v>
                </c:pt>
                <c:pt idx="1443">
                  <c:v>81.114040000000003</c:v>
                </c:pt>
                <c:pt idx="1444">
                  <c:v>93.33569</c:v>
                </c:pt>
                <c:pt idx="1445">
                  <c:v>99.260990000000007</c:v>
                </c:pt>
                <c:pt idx="1446">
                  <c:v>103.44589999999999</c:v>
                </c:pt>
                <c:pt idx="1447">
                  <c:v>107.1204</c:v>
                </c:pt>
                <c:pt idx="1448">
                  <c:v>109.62</c:v>
                </c:pt>
                <c:pt idx="1449">
                  <c:v>102.0047</c:v>
                </c:pt>
                <c:pt idx="1450">
                  <c:v>95.986890000000002</c:v>
                </c:pt>
                <c:pt idx="1451">
                  <c:v>91.786000000000001</c:v>
                </c:pt>
                <c:pt idx="1452">
                  <c:v>90.032970000000006</c:v>
                </c:pt>
                <c:pt idx="1453">
                  <c:v>88.09863</c:v>
                </c:pt>
                <c:pt idx="1454">
                  <c:v>84.700149999999994</c:v>
                </c:pt>
                <c:pt idx="1455">
                  <c:v>75.750919999999994</c:v>
                </c:pt>
                <c:pt idx="1456">
                  <c:v>79.005610000000004</c:v>
                </c:pt>
                <c:pt idx="1457">
                  <c:v>93.760099999999994</c:v>
                </c:pt>
                <c:pt idx="1458">
                  <c:v>82.748469999999998</c:v>
                </c:pt>
                <c:pt idx="1459">
                  <c:v>81.554680000000005</c:v>
                </c:pt>
                <c:pt idx="1460">
                  <c:v>80.724729999999994</c:v>
                </c:pt>
                <c:pt idx="1461">
                  <c:v>85.719719999999995</c:v>
                </c:pt>
                <c:pt idx="1462">
                  <c:v>94.029160000000005</c:v>
                </c:pt>
                <c:pt idx="1463">
                  <c:v>84.616489999999999</c:v>
                </c:pt>
                <c:pt idx="1464">
                  <c:v>65.606380000000001</c:v>
                </c:pt>
                <c:pt idx="1465">
                  <c:v>72.535179999999997</c:v>
                </c:pt>
                <c:pt idx="1466">
                  <c:v>74.091369999999998</c:v>
                </c:pt>
                <c:pt idx="1467">
                  <c:v>71.333389999999994</c:v>
                </c:pt>
                <c:pt idx="1468">
                  <c:v>80.698620000000005</c:v>
                </c:pt>
                <c:pt idx="1469">
                  <c:v>69.920339999999996</c:v>
                </c:pt>
                <c:pt idx="1470">
                  <c:v>71.385850000000005</c:v>
                </c:pt>
                <c:pt idx="1471">
                  <c:v>72.242410000000007</c:v>
                </c:pt>
                <c:pt idx="1472">
                  <c:v>75.481679999999997</c:v>
                </c:pt>
                <c:pt idx="1473">
                  <c:v>71.659679999999994</c:v>
                </c:pt>
                <c:pt idx="1474">
                  <c:v>70.615189999999998</c:v>
                </c:pt>
                <c:pt idx="1475">
                  <c:v>62.648829999999997</c:v>
                </c:pt>
                <c:pt idx="1476">
                  <c:v>72.741389999999996</c:v>
                </c:pt>
                <c:pt idx="1477">
                  <c:v>74.542159999999996</c:v>
                </c:pt>
                <c:pt idx="1478">
                  <c:v>85.603059999999999</c:v>
                </c:pt>
                <c:pt idx="1479">
                  <c:v>74.056629999999998</c:v>
                </c:pt>
                <c:pt idx="1480">
                  <c:v>78.705349999999996</c:v>
                </c:pt>
                <c:pt idx="1481">
                  <c:v>80.505549999999999</c:v>
                </c:pt>
                <c:pt idx="1482">
                  <c:v>79.240300000000005</c:v>
                </c:pt>
                <c:pt idx="1483">
                  <c:v>71.820080000000004</c:v>
                </c:pt>
                <c:pt idx="1484">
                  <c:v>79.595569999999995</c:v>
                </c:pt>
                <c:pt idx="1485">
                  <c:v>64.658820000000006</c:v>
                </c:pt>
                <c:pt idx="1486">
                  <c:v>72.254429999999999</c:v>
                </c:pt>
                <c:pt idx="1487">
                  <c:v>66.239850000000004</c:v>
                </c:pt>
                <c:pt idx="1488">
                  <c:v>67.718950000000007</c:v>
                </c:pt>
                <c:pt idx="1489">
                  <c:v>67.297610000000006</c:v>
                </c:pt>
                <c:pt idx="1490">
                  <c:v>62.926070000000003</c:v>
                </c:pt>
                <c:pt idx="1491">
                  <c:v>55.138330000000003</c:v>
                </c:pt>
                <c:pt idx="1492">
                  <c:v>64.304280000000006</c:v>
                </c:pt>
                <c:pt idx="1493">
                  <c:v>62.721519999999998</c:v>
                </c:pt>
                <c:pt idx="1494">
                  <c:v>67.661289999999994</c:v>
                </c:pt>
                <c:pt idx="1495">
                  <c:v>60.678310000000003</c:v>
                </c:pt>
                <c:pt idx="1496">
                  <c:v>52.659590000000001</c:v>
                </c:pt>
                <c:pt idx="1497">
                  <c:v>54.039290000000001</c:v>
                </c:pt>
                <c:pt idx="1498">
                  <c:v>59.022010000000002</c:v>
                </c:pt>
                <c:pt idx="1499">
                  <c:v>67.246769999999998</c:v>
                </c:pt>
                <c:pt idx="1500">
                  <c:v>65.678139999999999</c:v>
                </c:pt>
                <c:pt idx="1501">
                  <c:v>56.441980000000001</c:v>
                </c:pt>
                <c:pt idx="1502">
                  <c:v>60.886139999999997</c:v>
                </c:pt>
                <c:pt idx="1503">
                  <c:v>68.933880000000002</c:v>
                </c:pt>
                <c:pt idx="1504">
                  <c:v>69.006630000000001</c:v>
                </c:pt>
                <c:pt idx="1505">
                  <c:v>58.156579999999998</c:v>
                </c:pt>
                <c:pt idx="1506">
                  <c:v>50.81814</c:v>
                </c:pt>
                <c:pt idx="1507">
                  <c:v>55.843020000000003</c:v>
                </c:pt>
                <c:pt idx="1508">
                  <c:v>60.446350000000002</c:v>
                </c:pt>
                <c:pt idx="1509">
                  <c:v>57.977460000000001</c:v>
                </c:pt>
                <c:pt idx="1510">
                  <c:v>55.479900000000001</c:v>
                </c:pt>
                <c:pt idx="1511">
                  <c:v>64.703119999999998</c:v>
                </c:pt>
                <c:pt idx="1512">
                  <c:v>65.429130000000001</c:v>
                </c:pt>
                <c:pt idx="1513">
                  <c:v>63.174120000000002</c:v>
                </c:pt>
                <c:pt idx="1514">
                  <c:v>60.575000000000003</c:v>
                </c:pt>
                <c:pt idx="1515">
                  <c:v>69.975459999999998</c:v>
                </c:pt>
                <c:pt idx="1516">
                  <c:v>71.166020000000003</c:v>
                </c:pt>
                <c:pt idx="1517">
                  <c:v>76.163439999999994</c:v>
                </c:pt>
                <c:pt idx="1518">
                  <c:v>64.950680000000006</c:v>
                </c:pt>
                <c:pt idx="1519">
                  <c:v>77.532849999999996</c:v>
                </c:pt>
                <c:pt idx="1520">
                  <c:v>76.271990000000002</c:v>
                </c:pt>
                <c:pt idx="1521">
                  <c:v>79.134569999999997</c:v>
                </c:pt>
                <c:pt idx="1522">
                  <c:v>76.311840000000004</c:v>
                </c:pt>
                <c:pt idx="1523">
                  <c:v>88.827870000000004</c:v>
                </c:pt>
                <c:pt idx="1524">
                  <c:v>84.82884</c:v>
                </c:pt>
                <c:pt idx="1525">
                  <c:v>97.245959999999997</c:v>
                </c:pt>
                <c:pt idx="1526">
                  <c:v>88.905630000000002</c:v>
                </c:pt>
                <c:pt idx="1527">
                  <c:v>89.630459999999999</c:v>
                </c:pt>
                <c:pt idx="1528">
                  <c:v>79.679109999999994</c:v>
                </c:pt>
                <c:pt idx="1529">
                  <c:v>78.024420000000006</c:v>
                </c:pt>
                <c:pt idx="1530">
                  <c:v>74.064760000000007</c:v>
                </c:pt>
                <c:pt idx="1531">
                  <c:v>71.02955</c:v>
                </c:pt>
                <c:pt idx="1532">
                  <c:v>69.317830000000001</c:v>
                </c:pt>
                <c:pt idx="1533">
                  <c:v>77.338890000000006</c:v>
                </c:pt>
                <c:pt idx="1534">
                  <c:v>75.174809999999994</c:v>
                </c:pt>
                <c:pt idx="1535">
                  <c:v>84.937510000000003</c:v>
                </c:pt>
                <c:pt idx="1536">
                  <c:v>91.796880000000002</c:v>
                </c:pt>
                <c:pt idx="1537">
                  <c:v>87.1053</c:v>
                </c:pt>
                <c:pt idx="1538">
                  <c:v>92.730149999999995</c:v>
                </c:pt>
                <c:pt idx="1539">
                  <c:v>88.864649999999997</c:v>
                </c:pt>
                <c:pt idx="1540">
                  <c:v>76.558850000000007</c:v>
                </c:pt>
                <c:pt idx="1541">
                  <c:v>77.31344</c:v>
                </c:pt>
                <c:pt idx="1542">
                  <c:v>65.373310000000004</c:v>
                </c:pt>
                <c:pt idx="1543">
                  <c:v>46.346319999999999</c:v>
                </c:pt>
                <c:pt idx="1544">
                  <c:v>40.404400000000003</c:v>
                </c:pt>
                <c:pt idx="1545">
                  <c:v>34.955530000000003</c:v>
                </c:pt>
                <c:pt idx="1546">
                  <c:v>37.206609999999998</c:v>
                </c:pt>
                <c:pt idx="1547">
                  <c:v>44.830919999999999</c:v>
                </c:pt>
                <c:pt idx="1548">
                  <c:v>51.820079999999997</c:v>
                </c:pt>
                <c:pt idx="1549">
                  <c:v>65.152709999999999</c:v>
                </c:pt>
                <c:pt idx="1550">
                  <c:v>79.792529999999999</c:v>
                </c:pt>
                <c:pt idx="1551">
                  <c:v>82.886790000000005</c:v>
                </c:pt>
                <c:pt idx="1552">
                  <c:v>87.75412</c:v>
                </c:pt>
                <c:pt idx="1553">
                  <c:v>83.033019999999993</c:v>
                </c:pt>
                <c:pt idx="1554">
                  <c:v>88.319109999999995</c:v>
                </c:pt>
                <c:pt idx="1555">
                  <c:v>85.182209999999998</c:v>
                </c:pt>
                <c:pt idx="1556">
                  <c:v>79.923240000000007</c:v>
                </c:pt>
                <c:pt idx="1557">
                  <c:v>78.249629999999996</c:v>
                </c:pt>
                <c:pt idx="1558">
                  <c:v>84.931510000000003</c:v>
                </c:pt>
                <c:pt idx="1559">
                  <c:v>84.042879999999997</c:v>
                </c:pt>
                <c:pt idx="1560">
                  <c:v>84.290450000000007</c:v>
                </c:pt>
                <c:pt idx="1561">
                  <c:v>72.366730000000004</c:v>
                </c:pt>
                <c:pt idx="1562">
                  <c:v>66.306740000000005</c:v>
                </c:pt>
                <c:pt idx="1563">
                  <c:v>58.523409999999998</c:v>
                </c:pt>
                <c:pt idx="1564">
                  <c:v>58.989789999999999</c:v>
                </c:pt>
                <c:pt idx="1565">
                  <c:v>51.755780000000001</c:v>
                </c:pt>
                <c:pt idx="1566">
                  <c:v>54.169220000000003</c:v>
                </c:pt>
                <c:pt idx="1567">
                  <c:v>53.007150000000003</c:v>
                </c:pt>
                <c:pt idx="1568">
                  <c:v>48.550609999999999</c:v>
                </c:pt>
                <c:pt idx="1569">
                  <c:v>50.24982</c:v>
                </c:pt>
                <c:pt idx="1570">
                  <c:v>62.756419999999999</c:v>
                </c:pt>
                <c:pt idx="1571">
                  <c:v>52.400860000000002</c:v>
                </c:pt>
                <c:pt idx="1572">
                  <c:v>58.849539999999998</c:v>
                </c:pt>
                <c:pt idx="1573">
                  <c:v>56.394480000000001</c:v>
                </c:pt>
                <c:pt idx="1574">
                  <c:v>57.904220000000002</c:v>
                </c:pt>
                <c:pt idx="1575">
                  <c:v>64.465909999999994</c:v>
                </c:pt>
                <c:pt idx="1576">
                  <c:v>65.962329999999994</c:v>
                </c:pt>
                <c:pt idx="1577">
                  <c:v>68.187209999999993</c:v>
                </c:pt>
                <c:pt idx="1578">
                  <c:v>70.219909999999999</c:v>
                </c:pt>
                <c:pt idx="1579">
                  <c:v>68.360979999999998</c:v>
                </c:pt>
                <c:pt idx="1580">
                  <c:v>62.840249999999997</c:v>
                </c:pt>
                <c:pt idx="1581">
                  <c:v>62.433070000000001</c:v>
                </c:pt>
                <c:pt idx="1582">
                  <c:v>71.719539999999995</c:v>
                </c:pt>
                <c:pt idx="1583">
                  <c:v>68.364059999999995</c:v>
                </c:pt>
                <c:pt idx="1584">
                  <c:v>66.70514</c:v>
                </c:pt>
                <c:pt idx="1585">
                  <c:v>66.501300000000001</c:v>
                </c:pt>
                <c:pt idx="1586">
                  <c:v>65.922309999999996</c:v>
                </c:pt>
                <c:pt idx="1587">
                  <c:v>70.774559999999994</c:v>
                </c:pt>
                <c:pt idx="1588">
                  <c:v>64.939279999999997</c:v>
                </c:pt>
                <c:pt idx="1589">
                  <c:v>59.138629999999999</c:v>
                </c:pt>
                <c:pt idx="1590">
                  <c:v>60.299950000000003</c:v>
                </c:pt>
                <c:pt idx="1591">
                  <c:v>49.230589999999999</c:v>
                </c:pt>
                <c:pt idx="1592">
                  <c:v>49.854590000000002</c:v>
                </c:pt>
                <c:pt idx="1593">
                  <c:v>58.646970000000003</c:v>
                </c:pt>
                <c:pt idx="1594">
                  <c:v>46.189059999999998</c:v>
                </c:pt>
                <c:pt idx="1595">
                  <c:v>52.329949999999997</c:v>
                </c:pt>
                <c:pt idx="1596">
                  <c:v>41.527790000000003</c:v>
                </c:pt>
                <c:pt idx="1597">
                  <c:v>46.166429999999998</c:v>
                </c:pt>
                <c:pt idx="1598">
                  <c:v>49.855130000000003</c:v>
                </c:pt>
                <c:pt idx="1599">
                  <c:v>47.924729999999997</c:v>
                </c:pt>
                <c:pt idx="1600">
                  <c:v>33.654969999999999</c:v>
                </c:pt>
                <c:pt idx="1601">
                  <c:v>42.887520000000002</c:v>
                </c:pt>
                <c:pt idx="1602">
                  <c:v>39.258240000000001</c:v>
                </c:pt>
                <c:pt idx="1603">
                  <c:v>53.229370000000003</c:v>
                </c:pt>
                <c:pt idx="1604">
                  <c:v>59.974350000000001</c:v>
                </c:pt>
                <c:pt idx="1605">
                  <c:v>61.485329999999998</c:v>
                </c:pt>
                <c:pt idx="1606">
                  <c:v>72.915769999999995</c:v>
                </c:pt>
                <c:pt idx="1607">
                  <c:v>73.379909999999995</c:v>
                </c:pt>
                <c:pt idx="1608">
                  <c:v>70.824309999999997</c:v>
                </c:pt>
                <c:pt idx="1609">
                  <c:v>80.063220000000001</c:v>
                </c:pt>
                <c:pt idx="1610">
                  <c:v>80.471879999999999</c:v>
                </c:pt>
                <c:pt idx="1611">
                  <c:v>65.793049999999994</c:v>
                </c:pt>
                <c:pt idx="1612">
                  <c:v>56.964840000000002</c:v>
                </c:pt>
                <c:pt idx="1613">
                  <c:v>60.059359999999998</c:v>
                </c:pt>
                <c:pt idx="1614">
                  <c:v>65.140829999999994</c:v>
                </c:pt>
                <c:pt idx="1615">
                  <c:v>73.685360000000003</c:v>
                </c:pt>
                <c:pt idx="1616">
                  <c:v>75.281049999999993</c:v>
                </c:pt>
                <c:pt idx="1617">
                  <c:v>75.905720000000002</c:v>
                </c:pt>
                <c:pt idx="1618">
                  <c:v>79.419520000000006</c:v>
                </c:pt>
                <c:pt idx="1619">
                  <c:v>92.289379999999994</c:v>
                </c:pt>
                <c:pt idx="1620">
                  <c:v>86.112170000000006</c:v>
                </c:pt>
                <c:pt idx="1621">
                  <c:v>82.498599999999996</c:v>
                </c:pt>
                <c:pt idx="1622">
                  <c:v>85.139169999999993</c:v>
                </c:pt>
                <c:pt idx="1623">
                  <c:v>69.485349999999997</c:v>
                </c:pt>
                <c:pt idx="1624">
                  <c:v>67.491039999999998</c:v>
                </c:pt>
                <c:pt idx="1625">
                  <c:v>76.79177</c:v>
                </c:pt>
                <c:pt idx="1626">
                  <c:v>71.80677</c:v>
                </c:pt>
                <c:pt idx="1627">
                  <c:v>70.036940000000001</c:v>
                </c:pt>
                <c:pt idx="1628">
                  <c:v>68.685149999999993</c:v>
                </c:pt>
                <c:pt idx="1629">
                  <c:v>61.29083</c:v>
                </c:pt>
                <c:pt idx="1630">
                  <c:v>72.876570000000001</c:v>
                </c:pt>
                <c:pt idx="1631">
                  <c:v>67.923450000000003</c:v>
                </c:pt>
                <c:pt idx="1632">
                  <c:v>63.985109999999999</c:v>
                </c:pt>
                <c:pt idx="1633">
                  <c:v>64.362110000000001</c:v>
                </c:pt>
                <c:pt idx="1634">
                  <c:v>63.57573</c:v>
                </c:pt>
                <c:pt idx="1635">
                  <c:v>67.917230000000004</c:v>
                </c:pt>
                <c:pt idx="1636">
                  <c:v>72.145200000000003</c:v>
                </c:pt>
                <c:pt idx="1637">
                  <c:v>78.422650000000004</c:v>
                </c:pt>
                <c:pt idx="1638">
                  <c:v>71.091229999999996</c:v>
                </c:pt>
                <c:pt idx="1639">
                  <c:v>75.452550000000002</c:v>
                </c:pt>
                <c:pt idx="1640">
                  <c:v>74.435969999999998</c:v>
                </c:pt>
                <c:pt idx="1641">
                  <c:v>68.252399999999994</c:v>
                </c:pt>
                <c:pt idx="1642">
                  <c:v>70.857060000000004</c:v>
                </c:pt>
                <c:pt idx="1643">
                  <c:v>71.047359999999998</c:v>
                </c:pt>
                <c:pt idx="1644">
                  <c:v>64.784840000000003</c:v>
                </c:pt>
                <c:pt idx="1645">
                  <c:v>76.955399999999997</c:v>
                </c:pt>
                <c:pt idx="1646">
                  <c:v>72.362430000000003</c:v>
                </c:pt>
                <c:pt idx="1647">
                  <c:v>70.822670000000002</c:v>
                </c:pt>
                <c:pt idx="1648">
                  <c:v>72.317629999999994</c:v>
                </c:pt>
                <c:pt idx="1649">
                  <c:v>69.654939999999996</c:v>
                </c:pt>
                <c:pt idx="1650">
                  <c:v>69.390990000000002</c:v>
                </c:pt>
                <c:pt idx="1651">
                  <c:v>68.73715</c:v>
                </c:pt>
                <c:pt idx="1652">
                  <c:v>70.40889</c:v>
                </c:pt>
                <c:pt idx="1653">
                  <c:v>63.332799999999999</c:v>
                </c:pt>
                <c:pt idx="1654">
                  <c:v>63.34731</c:v>
                </c:pt>
                <c:pt idx="1655">
                  <c:v>78.065160000000006</c:v>
                </c:pt>
                <c:pt idx="1656">
                  <c:v>71.270160000000004</c:v>
                </c:pt>
                <c:pt idx="1657">
                  <c:v>81.726330000000004</c:v>
                </c:pt>
                <c:pt idx="1658">
                  <c:v>80.884649999999993</c:v>
                </c:pt>
                <c:pt idx="1659">
                  <c:v>80.548550000000006</c:v>
                </c:pt>
                <c:pt idx="1660">
                  <c:v>79.735439999999997</c:v>
                </c:pt>
                <c:pt idx="1661">
                  <c:v>91.914180000000002</c:v>
                </c:pt>
                <c:pt idx="1662">
                  <c:v>85.737309999999994</c:v>
                </c:pt>
                <c:pt idx="1663">
                  <c:v>94.322059999999993</c:v>
                </c:pt>
                <c:pt idx="1664">
                  <c:v>82.05001</c:v>
                </c:pt>
                <c:pt idx="1665">
                  <c:v>80.307450000000003</c:v>
                </c:pt>
                <c:pt idx="1666">
                  <c:v>77.619249999999994</c:v>
                </c:pt>
                <c:pt idx="1667">
                  <c:v>77.314670000000007</c:v>
                </c:pt>
                <c:pt idx="1668">
                  <c:v>70.451560000000001</c:v>
                </c:pt>
                <c:pt idx="1669">
                  <c:v>69.562579999999997</c:v>
                </c:pt>
                <c:pt idx="1670">
                  <c:v>69.738879999999995</c:v>
                </c:pt>
                <c:pt idx="1671">
                  <c:v>58.746720000000003</c:v>
                </c:pt>
                <c:pt idx="1672">
                  <c:v>72.334890000000001</c:v>
                </c:pt>
                <c:pt idx="1673">
                  <c:v>72.159379999999999</c:v>
                </c:pt>
                <c:pt idx="1674">
                  <c:v>83.302800000000005</c:v>
                </c:pt>
                <c:pt idx="1675">
                  <c:v>88.636390000000006</c:v>
                </c:pt>
                <c:pt idx="1676">
                  <c:v>84.206999999999994</c:v>
                </c:pt>
                <c:pt idx="1677">
                  <c:v>92.215559999999996</c:v>
                </c:pt>
                <c:pt idx="1678">
                  <c:v>98.516369999999995</c:v>
                </c:pt>
                <c:pt idx="1679">
                  <c:v>95.622249999999994</c:v>
                </c:pt>
                <c:pt idx="1680">
                  <c:v>88.609089999999995</c:v>
                </c:pt>
                <c:pt idx="1681">
                  <c:v>76.317930000000004</c:v>
                </c:pt>
                <c:pt idx="1682">
                  <c:v>68.122730000000004</c:v>
                </c:pt>
                <c:pt idx="1683">
                  <c:v>73.557739999999995</c:v>
                </c:pt>
                <c:pt idx="1684">
                  <c:v>64.615219999999994</c:v>
                </c:pt>
                <c:pt idx="1685">
                  <c:v>60.317129999999999</c:v>
                </c:pt>
                <c:pt idx="1686">
                  <c:v>50.493180000000002</c:v>
                </c:pt>
                <c:pt idx="1687">
                  <c:v>61.110669999999999</c:v>
                </c:pt>
                <c:pt idx="1688">
                  <c:v>56.08907</c:v>
                </c:pt>
                <c:pt idx="1689">
                  <c:v>56.625599999999999</c:v>
                </c:pt>
                <c:pt idx="1690">
                  <c:v>56.130710000000001</c:v>
                </c:pt>
                <c:pt idx="1691">
                  <c:v>48.158670000000001</c:v>
                </c:pt>
                <c:pt idx="1692">
                  <c:v>53.168129999999998</c:v>
                </c:pt>
                <c:pt idx="1693">
                  <c:v>48.174050000000001</c:v>
                </c:pt>
                <c:pt idx="1694">
                  <c:v>47.186729999999997</c:v>
                </c:pt>
                <c:pt idx="1695">
                  <c:v>58.671199999999999</c:v>
                </c:pt>
                <c:pt idx="1696">
                  <c:v>56.7986</c:v>
                </c:pt>
                <c:pt idx="1697">
                  <c:v>56.523829999999997</c:v>
                </c:pt>
                <c:pt idx="1698">
                  <c:v>60.980969999999999</c:v>
                </c:pt>
                <c:pt idx="1699">
                  <c:v>65.295159999999996</c:v>
                </c:pt>
                <c:pt idx="1700">
                  <c:v>83.793589999999995</c:v>
                </c:pt>
                <c:pt idx="1701">
                  <c:v>73.407480000000007</c:v>
                </c:pt>
                <c:pt idx="1702">
                  <c:v>73.349829999999997</c:v>
                </c:pt>
                <c:pt idx="1703">
                  <c:v>71.549490000000006</c:v>
                </c:pt>
                <c:pt idx="1704">
                  <c:v>69.0488</c:v>
                </c:pt>
                <c:pt idx="1705">
                  <c:v>73.724419999999995</c:v>
                </c:pt>
                <c:pt idx="1706">
                  <c:v>73.911609999999996</c:v>
                </c:pt>
                <c:pt idx="1707">
                  <c:v>57.32938</c:v>
                </c:pt>
                <c:pt idx="1708">
                  <c:v>68.006860000000003</c:v>
                </c:pt>
                <c:pt idx="1709">
                  <c:v>71.043139999999994</c:v>
                </c:pt>
                <c:pt idx="1710">
                  <c:v>80.457859999999997</c:v>
                </c:pt>
                <c:pt idx="1711">
                  <c:v>80.632750000000001</c:v>
                </c:pt>
                <c:pt idx="1712">
                  <c:v>81.129400000000004</c:v>
                </c:pt>
                <c:pt idx="1713">
                  <c:v>84.284710000000004</c:v>
                </c:pt>
                <c:pt idx="1714">
                  <c:v>87.000140000000002</c:v>
                </c:pt>
                <c:pt idx="1715">
                  <c:v>78.007429999999999</c:v>
                </c:pt>
                <c:pt idx="1716">
                  <c:v>80.547849999999997</c:v>
                </c:pt>
                <c:pt idx="1717">
                  <c:v>75.64922</c:v>
                </c:pt>
                <c:pt idx="1718">
                  <c:v>77.392679999999999</c:v>
                </c:pt>
                <c:pt idx="1719">
                  <c:v>70.144319999999993</c:v>
                </c:pt>
                <c:pt idx="1720">
                  <c:v>62.720410000000001</c:v>
                </c:pt>
                <c:pt idx="1721">
                  <c:v>60.672550000000001</c:v>
                </c:pt>
                <c:pt idx="1722">
                  <c:v>72.35651</c:v>
                </c:pt>
                <c:pt idx="1723">
                  <c:v>59.591209999999997</c:v>
                </c:pt>
                <c:pt idx="1724">
                  <c:v>59.737130000000001</c:v>
                </c:pt>
                <c:pt idx="1725">
                  <c:v>56.786819999999999</c:v>
                </c:pt>
                <c:pt idx="1726">
                  <c:v>68.846909999999994</c:v>
                </c:pt>
                <c:pt idx="1727">
                  <c:v>68.133809999999997</c:v>
                </c:pt>
                <c:pt idx="1728">
                  <c:v>71.170259999999999</c:v>
                </c:pt>
                <c:pt idx="1729">
                  <c:v>66.080370000000002</c:v>
                </c:pt>
                <c:pt idx="1730">
                  <c:v>72.16489</c:v>
                </c:pt>
                <c:pt idx="1731">
                  <c:v>72.062089999999998</c:v>
                </c:pt>
                <c:pt idx="1732">
                  <c:v>83.760409999999993</c:v>
                </c:pt>
                <c:pt idx="1733">
                  <c:v>74.793300000000002</c:v>
                </c:pt>
                <c:pt idx="1734">
                  <c:v>84.034409999999994</c:v>
                </c:pt>
                <c:pt idx="1735">
                  <c:v>74.988169999999997</c:v>
                </c:pt>
                <c:pt idx="1736">
                  <c:v>74.873500000000007</c:v>
                </c:pt>
                <c:pt idx="1737">
                  <c:v>78.154650000000004</c:v>
                </c:pt>
                <c:pt idx="1738">
                  <c:v>83.068820000000002</c:v>
                </c:pt>
                <c:pt idx="1739">
                  <c:v>73.288380000000004</c:v>
                </c:pt>
                <c:pt idx="1740">
                  <c:v>72.418390000000002</c:v>
                </c:pt>
                <c:pt idx="1741">
                  <c:v>62.175840000000001</c:v>
                </c:pt>
                <c:pt idx="1742">
                  <c:v>77.222660000000005</c:v>
                </c:pt>
                <c:pt idx="1743">
                  <c:v>69.639629999999997</c:v>
                </c:pt>
                <c:pt idx="1744">
                  <c:v>64.10718</c:v>
                </c:pt>
                <c:pt idx="1745">
                  <c:v>53.630899999999997</c:v>
                </c:pt>
                <c:pt idx="1746">
                  <c:v>45.514360000000003</c:v>
                </c:pt>
                <c:pt idx="1747">
                  <c:v>45.455599999999997</c:v>
                </c:pt>
                <c:pt idx="1748">
                  <c:v>59.396129999999999</c:v>
                </c:pt>
                <c:pt idx="1749">
                  <c:v>56.415309999999998</c:v>
                </c:pt>
                <c:pt idx="1750">
                  <c:v>59.349200000000003</c:v>
                </c:pt>
                <c:pt idx="1751">
                  <c:v>53.1355</c:v>
                </c:pt>
                <c:pt idx="1752">
                  <c:v>52.613419999999998</c:v>
                </c:pt>
                <c:pt idx="1753">
                  <c:v>61.559220000000003</c:v>
                </c:pt>
                <c:pt idx="1754">
                  <c:v>67.4148</c:v>
                </c:pt>
                <c:pt idx="1755">
                  <c:v>59.89367</c:v>
                </c:pt>
                <c:pt idx="1756">
                  <c:v>63.23415</c:v>
                </c:pt>
                <c:pt idx="1757">
                  <c:v>59.981140000000003</c:v>
                </c:pt>
                <c:pt idx="1758">
                  <c:v>71.758340000000004</c:v>
                </c:pt>
                <c:pt idx="1759">
                  <c:v>64.922359999999998</c:v>
                </c:pt>
                <c:pt idx="1760">
                  <c:v>54.902450000000002</c:v>
                </c:pt>
                <c:pt idx="1761">
                  <c:v>45.662860000000002</c:v>
                </c:pt>
                <c:pt idx="1762">
                  <c:v>43.951419999999999</c:v>
                </c:pt>
                <c:pt idx="1763">
                  <c:v>39.159779999999998</c:v>
                </c:pt>
                <c:pt idx="1764">
                  <c:v>40.974319999999999</c:v>
                </c:pt>
                <c:pt idx="1765">
                  <c:v>34.931179999999998</c:v>
                </c:pt>
                <c:pt idx="1766">
                  <c:v>46.428489999999996</c:v>
                </c:pt>
                <c:pt idx="1767">
                  <c:v>50.928660000000001</c:v>
                </c:pt>
                <c:pt idx="1768">
                  <c:v>58.61374</c:v>
                </c:pt>
                <c:pt idx="1769">
                  <c:v>50.233029999999999</c:v>
                </c:pt>
                <c:pt idx="1770">
                  <c:v>55.229689999999998</c:v>
                </c:pt>
                <c:pt idx="1771">
                  <c:v>53.806809999999999</c:v>
                </c:pt>
                <c:pt idx="1772">
                  <c:v>60.70664</c:v>
                </c:pt>
                <c:pt idx="1773">
                  <c:v>57.497039999999998</c:v>
                </c:pt>
                <c:pt idx="1774">
                  <c:v>63.030419999999999</c:v>
                </c:pt>
                <c:pt idx="1775">
                  <c:v>58.424590000000002</c:v>
                </c:pt>
                <c:pt idx="1776">
                  <c:v>64.902019999999993</c:v>
                </c:pt>
                <c:pt idx="1777">
                  <c:v>61.632689999999997</c:v>
                </c:pt>
                <c:pt idx="1778">
                  <c:v>67.527979999999999</c:v>
                </c:pt>
                <c:pt idx="1779">
                  <c:v>67.049099999999996</c:v>
                </c:pt>
                <c:pt idx="1780">
                  <c:v>70.231049999999996</c:v>
                </c:pt>
                <c:pt idx="1781">
                  <c:v>64.669920000000005</c:v>
                </c:pt>
                <c:pt idx="1782">
                  <c:v>62.91151</c:v>
                </c:pt>
                <c:pt idx="1783">
                  <c:v>55.839100000000002</c:v>
                </c:pt>
                <c:pt idx="1784">
                  <c:v>61.553089999999997</c:v>
                </c:pt>
                <c:pt idx="1785">
                  <c:v>59.696620000000003</c:v>
                </c:pt>
                <c:pt idx="1786">
                  <c:v>54.103050000000003</c:v>
                </c:pt>
                <c:pt idx="1787">
                  <c:v>60.814749999999997</c:v>
                </c:pt>
                <c:pt idx="1788">
                  <c:v>67.450609999999998</c:v>
                </c:pt>
                <c:pt idx="1789">
                  <c:v>66.942440000000005</c:v>
                </c:pt>
                <c:pt idx="1790">
                  <c:v>76.063270000000003</c:v>
                </c:pt>
                <c:pt idx="1791">
                  <c:v>68.099860000000007</c:v>
                </c:pt>
                <c:pt idx="1792">
                  <c:v>73.517750000000007</c:v>
                </c:pt>
                <c:pt idx="1793">
                  <c:v>78.979680000000002</c:v>
                </c:pt>
                <c:pt idx="1794">
                  <c:v>69.013469999999998</c:v>
                </c:pt>
                <c:pt idx="1795">
                  <c:v>68.880960000000002</c:v>
                </c:pt>
                <c:pt idx="1796">
                  <c:v>70.56635</c:v>
                </c:pt>
                <c:pt idx="1797">
                  <c:v>72.815659999999994</c:v>
                </c:pt>
                <c:pt idx="1798">
                  <c:v>71.201390000000004</c:v>
                </c:pt>
                <c:pt idx="1799">
                  <c:v>60.917140000000003</c:v>
                </c:pt>
                <c:pt idx="1800">
                  <c:v>56.936869999999999</c:v>
                </c:pt>
                <c:pt idx="1801">
                  <c:v>60.741430000000001</c:v>
                </c:pt>
                <c:pt idx="1802">
                  <c:v>67.343770000000006</c:v>
                </c:pt>
                <c:pt idx="1803">
                  <c:v>71.614459999999994</c:v>
                </c:pt>
                <c:pt idx="1804">
                  <c:v>65.645229999999998</c:v>
                </c:pt>
                <c:pt idx="1805">
                  <c:v>60.156640000000003</c:v>
                </c:pt>
                <c:pt idx="1806">
                  <c:v>69.644260000000003</c:v>
                </c:pt>
                <c:pt idx="1807">
                  <c:v>64.142089999999996</c:v>
                </c:pt>
                <c:pt idx="1808">
                  <c:v>68.021450000000002</c:v>
                </c:pt>
                <c:pt idx="1809">
                  <c:v>61.451009999999997</c:v>
                </c:pt>
                <c:pt idx="1810">
                  <c:v>59.200200000000002</c:v>
                </c:pt>
                <c:pt idx="1811">
                  <c:v>62.672110000000004</c:v>
                </c:pt>
                <c:pt idx="1812">
                  <c:v>72.883110000000002</c:v>
                </c:pt>
                <c:pt idx="1813">
                  <c:v>62.78613</c:v>
                </c:pt>
                <c:pt idx="1814">
                  <c:v>70.684529999999995</c:v>
                </c:pt>
                <c:pt idx="1815">
                  <c:v>65.905799999999999</c:v>
                </c:pt>
                <c:pt idx="1816">
                  <c:v>62.200580000000002</c:v>
                </c:pt>
                <c:pt idx="1817">
                  <c:v>58.379959999999997</c:v>
                </c:pt>
                <c:pt idx="1818">
                  <c:v>62.667250000000003</c:v>
                </c:pt>
                <c:pt idx="1819">
                  <c:v>66.53425</c:v>
                </c:pt>
                <c:pt idx="1820">
                  <c:v>73.693539999999999</c:v>
                </c:pt>
                <c:pt idx="1821">
                  <c:v>69.438329999999993</c:v>
                </c:pt>
                <c:pt idx="1822">
                  <c:v>72.560820000000007</c:v>
                </c:pt>
                <c:pt idx="1823">
                  <c:v>67.537739999999999</c:v>
                </c:pt>
                <c:pt idx="1824">
                  <c:v>71.763050000000007</c:v>
                </c:pt>
                <c:pt idx="1825">
                  <c:v>76.152529999999999</c:v>
                </c:pt>
                <c:pt idx="1826">
                  <c:v>64.745000000000005</c:v>
                </c:pt>
                <c:pt idx="1827">
                  <c:v>66.370199999999997</c:v>
                </c:pt>
                <c:pt idx="1828">
                  <c:v>70.860730000000004</c:v>
                </c:pt>
                <c:pt idx="1829">
                  <c:v>69.657430000000005</c:v>
                </c:pt>
                <c:pt idx="1830">
                  <c:v>79.343440000000001</c:v>
                </c:pt>
                <c:pt idx="1831">
                  <c:v>77.151750000000007</c:v>
                </c:pt>
                <c:pt idx="1832">
                  <c:v>67.152050000000003</c:v>
                </c:pt>
                <c:pt idx="1833">
                  <c:v>65.715990000000005</c:v>
                </c:pt>
                <c:pt idx="1834">
                  <c:v>59.443649999999998</c:v>
                </c:pt>
                <c:pt idx="1835">
                  <c:v>66.333939999999998</c:v>
                </c:pt>
                <c:pt idx="1836">
                  <c:v>66.054950000000005</c:v>
                </c:pt>
                <c:pt idx="1837">
                  <c:v>73.192890000000006</c:v>
                </c:pt>
                <c:pt idx="1838">
                  <c:v>70.838840000000005</c:v>
                </c:pt>
                <c:pt idx="1839">
                  <c:v>75.111620000000002</c:v>
                </c:pt>
                <c:pt idx="1840">
                  <c:v>76.171040000000005</c:v>
                </c:pt>
                <c:pt idx="1841">
                  <c:v>76.634799999999998</c:v>
                </c:pt>
                <c:pt idx="1842">
                  <c:v>85.798259999999999</c:v>
                </c:pt>
                <c:pt idx="1843">
                  <c:v>92.409639999999996</c:v>
                </c:pt>
                <c:pt idx="1844">
                  <c:v>75.076880000000003</c:v>
                </c:pt>
                <c:pt idx="1845">
                  <c:v>83.5321</c:v>
                </c:pt>
                <c:pt idx="1846">
                  <c:v>88.470100000000002</c:v>
                </c:pt>
                <c:pt idx="1847">
                  <c:v>81.734790000000004</c:v>
                </c:pt>
                <c:pt idx="1848">
                  <c:v>82.301450000000003</c:v>
                </c:pt>
                <c:pt idx="1849">
                  <c:v>61.119129999999998</c:v>
                </c:pt>
                <c:pt idx="1850">
                  <c:v>59.637749999999997</c:v>
                </c:pt>
                <c:pt idx="1851">
                  <c:v>66.738990000000001</c:v>
                </c:pt>
                <c:pt idx="1852">
                  <c:v>61.116419999999998</c:v>
                </c:pt>
                <c:pt idx="1853">
                  <c:v>47.955970000000001</c:v>
                </c:pt>
                <c:pt idx="1854">
                  <c:v>54.401040000000002</c:v>
                </c:pt>
                <c:pt idx="1855">
                  <c:v>58.14958</c:v>
                </c:pt>
                <c:pt idx="1856">
                  <c:v>59.455710000000003</c:v>
                </c:pt>
                <c:pt idx="1857">
                  <c:v>42.769480000000001</c:v>
                </c:pt>
                <c:pt idx="1858">
                  <c:v>45.369190000000003</c:v>
                </c:pt>
                <c:pt idx="1859">
                  <c:v>55.089770000000001</c:v>
                </c:pt>
                <c:pt idx="1860">
                  <c:v>60.841709999999999</c:v>
                </c:pt>
                <c:pt idx="1861">
                  <c:v>75.038570000000007</c:v>
                </c:pt>
                <c:pt idx="1862">
                  <c:v>81.285830000000004</c:v>
                </c:pt>
                <c:pt idx="1863">
                  <c:v>88.956729999999993</c:v>
                </c:pt>
                <c:pt idx="1864">
                  <c:v>105.2517</c:v>
                </c:pt>
                <c:pt idx="1865">
                  <c:v>105.3698</c:v>
                </c:pt>
                <c:pt idx="1866">
                  <c:v>101.6189</c:v>
                </c:pt>
                <c:pt idx="1867">
                  <c:v>97.6096</c:v>
                </c:pt>
                <c:pt idx="1868">
                  <c:v>89.644019999999998</c:v>
                </c:pt>
                <c:pt idx="1869">
                  <c:v>80.287279999999996</c:v>
                </c:pt>
                <c:pt idx="1870">
                  <c:v>86.233059999999995</c:v>
                </c:pt>
                <c:pt idx="1871">
                  <c:v>75.293130000000005</c:v>
                </c:pt>
                <c:pt idx="1872">
                  <c:v>72.356870000000001</c:v>
                </c:pt>
                <c:pt idx="1873">
                  <c:v>60.114199999999997</c:v>
                </c:pt>
                <c:pt idx="1874">
                  <c:v>65.503519999999995</c:v>
                </c:pt>
                <c:pt idx="1875">
                  <c:v>61.202449999999999</c:v>
                </c:pt>
                <c:pt idx="1876">
                  <c:v>55.235390000000002</c:v>
                </c:pt>
                <c:pt idx="1877">
                  <c:v>37.612009999999998</c:v>
                </c:pt>
                <c:pt idx="1878">
                  <c:v>47.532670000000003</c:v>
                </c:pt>
                <c:pt idx="1879">
                  <c:v>44.614460000000001</c:v>
                </c:pt>
                <c:pt idx="1880">
                  <c:v>53.081200000000003</c:v>
                </c:pt>
                <c:pt idx="1881">
                  <c:v>54.897840000000002</c:v>
                </c:pt>
                <c:pt idx="1882">
                  <c:v>57.544750000000001</c:v>
                </c:pt>
                <c:pt idx="1883">
                  <c:v>71.532229999999998</c:v>
                </c:pt>
                <c:pt idx="1884">
                  <c:v>79.722350000000006</c:v>
                </c:pt>
                <c:pt idx="1885">
                  <c:v>71.253889999999998</c:v>
                </c:pt>
                <c:pt idx="1886">
                  <c:v>75.407169999999994</c:v>
                </c:pt>
                <c:pt idx="1887">
                  <c:v>78.892899999999997</c:v>
                </c:pt>
                <c:pt idx="1888">
                  <c:v>84.639439999999993</c:v>
                </c:pt>
                <c:pt idx="1889">
                  <c:v>74.880080000000007</c:v>
                </c:pt>
                <c:pt idx="1890">
                  <c:v>71.115660000000005</c:v>
                </c:pt>
                <c:pt idx="1891">
                  <c:v>67.39658</c:v>
                </c:pt>
                <c:pt idx="1892">
                  <c:v>68.616680000000002</c:v>
                </c:pt>
                <c:pt idx="1893">
                  <c:v>67.106650000000002</c:v>
                </c:pt>
                <c:pt idx="1894">
                  <c:v>57.621690000000001</c:v>
                </c:pt>
                <c:pt idx="1895">
                  <c:v>50.625489999999999</c:v>
                </c:pt>
                <c:pt idx="1896">
                  <c:v>59.863019999999999</c:v>
                </c:pt>
                <c:pt idx="1897">
                  <c:v>52.790579999999999</c:v>
                </c:pt>
                <c:pt idx="1898">
                  <c:v>54.199120000000001</c:v>
                </c:pt>
                <c:pt idx="1899">
                  <c:v>59.426499999999997</c:v>
                </c:pt>
                <c:pt idx="1900">
                  <c:v>61.374130000000001</c:v>
                </c:pt>
                <c:pt idx="1901">
                  <c:v>76.110110000000006</c:v>
                </c:pt>
                <c:pt idx="1902">
                  <c:v>81.647180000000006</c:v>
                </c:pt>
                <c:pt idx="1903">
                  <c:v>84.316109999999995</c:v>
                </c:pt>
                <c:pt idx="1904">
                  <c:v>86.782960000000003</c:v>
                </c:pt>
                <c:pt idx="1905">
                  <c:v>90.503050000000002</c:v>
                </c:pt>
                <c:pt idx="1906">
                  <c:v>90.751630000000006</c:v>
                </c:pt>
                <c:pt idx="1907">
                  <c:v>86.087940000000003</c:v>
                </c:pt>
                <c:pt idx="1908">
                  <c:v>83.545850000000002</c:v>
                </c:pt>
                <c:pt idx="1909">
                  <c:v>77.324200000000005</c:v>
                </c:pt>
                <c:pt idx="1910">
                  <c:v>75.35051</c:v>
                </c:pt>
                <c:pt idx="1911">
                  <c:v>76.846810000000005</c:v>
                </c:pt>
                <c:pt idx="1912">
                  <c:v>77.925150000000002</c:v>
                </c:pt>
                <c:pt idx="1913">
                  <c:v>77.476680000000002</c:v>
                </c:pt>
                <c:pt idx="1914">
                  <c:v>84.448260000000005</c:v>
                </c:pt>
                <c:pt idx="1915">
                  <c:v>68.523929999999993</c:v>
                </c:pt>
                <c:pt idx="1916">
                  <c:v>63.296860000000002</c:v>
                </c:pt>
                <c:pt idx="1917">
                  <c:v>61.263120000000001</c:v>
                </c:pt>
                <c:pt idx="1918">
                  <c:v>68.849159999999998</c:v>
                </c:pt>
                <c:pt idx="1919">
                  <c:v>65.329639999999998</c:v>
                </c:pt>
                <c:pt idx="1920">
                  <c:v>57.485570000000003</c:v>
                </c:pt>
                <c:pt idx="1921">
                  <c:v>60.104930000000003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BB52-4DC4-B710-315F3138ABBB}"/>
            </c:ext>
          </c:extLst>
        </c:ser>
        <c:ser>
          <c:idx val="6"/>
          <c:order val="6"/>
          <c:tx>
            <c:strRef>
              <c:f>Sheet1!$I$2</c:f>
              <c:strCache>
                <c:ptCount val="1"/>
                <c:pt idx="0">
                  <c:v>Led 720</c:v>
                </c:pt>
              </c:strCache>
            </c:strRef>
          </c:tx>
          <c:spPr>
            <a:ln w="190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Sheet1!$I$3:$I$1924</c:f>
              <c:numCache>
                <c:formatCode>General</c:formatCode>
                <c:ptCount val="1922"/>
                <c:pt idx="0">
                  <c:v>-35.309669999999997</c:v>
                </c:pt>
                <c:pt idx="1">
                  <c:v>36.625549999999997</c:v>
                </c:pt>
                <c:pt idx="2">
                  <c:v>33.603549999999998</c:v>
                </c:pt>
                <c:pt idx="3">
                  <c:v>35.575809999999997</c:v>
                </c:pt>
                <c:pt idx="4">
                  <c:v>31.22616</c:v>
                </c:pt>
                <c:pt idx="5">
                  <c:v>42.425750000000001</c:v>
                </c:pt>
                <c:pt idx="6">
                  <c:v>43.499180000000003</c:v>
                </c:pt>
                <c:pt idx="7">
                  <c:v>50.064869999999999</c:v>
                </c:pt>
                <c:pt idx="8">
                  <c:v>62.321469999999998</c:v>
                </c:pt>
                <c:pt idx="9">
                  <c:v>69.190060000000003</c:v>
                </c:pt>
                <c:pt idx="10">
                  <c:v>76.035679999999999</c:v>
                </c:pt>
                <c:pt idx="11">
                  <c:v>71.181669999999997</c:v>
                </c:pt>
                <c:pt idx="12">
                  <c:v>71.526660000000007</c:v>
                </c:pt>
                <c:pt idx="13">
                  <c:v>74.138279999999995</c:v>
                </c:pt>
                <c:pt idx="14">
                  <c:v>69.293239999999997</c:v>
                </c:pt>
                <c:pt idx="15">
                  <c:v>66.043520000000001</c:v>
                </c:pt>
                <c:pt idx="16">
                  <c:v>64.252399999999994</c:v>
                </c:pt>
                <c:pt idx="17">
                  <c:v>62.016010000000001</c:v>
                </c:pt>
                <c:pt idx="18">
                  <c:v>64.12509</c:v>
                </c:pt>
                <c:pt idx="19">
                  <c:v>67.713430000000002</c:v>
                </c:pt>
                <c:pt idx="20">
                  <c:v>63.945050000000002</c:v>
                </c:pt>
                <c:pt idx="21">
                  <c:v>71.267880000000005</c:v>
                </c:pt>
                <c:pt idx="22">
                  <c:v>68.167490000000001</c:v>
                </c:pt>
                <c:pt idx="23">
                  <c:v>73.305629999999994</c:v>
                </c:pt>
                <c:pt idx="24">
                  <c:v>79.050880000000006</c:v>
                </c:pt>
                <c:pt idx="25">
                  <c:v>66.874989999999997</c:v>
                </c:pt>
                <c:pt idx="26">
                  <c:v>69.548360000000002</c:v>
                </c:pt>
                <c:pt idx="27">
                  <c:v>74.135459999999995</c:v>
                </c:pt>
                <c:pt idx="28">
                  <c:v>76.668629999999993</c:v>
                </c:pt>
                <c:pt idx="29">
                  <c:v>80.628060000000005</c:v>
                </c:pt>
                <c:pt idx="30">
                  <c:v>84.763440000000003</c:v>
                </c:pt>
                <c:pt idx="31">
                  <c:v>74.739419999999996</c:v>
                </c:pt>
                <c:pt idx="32">
                  <c:v>88.290629999999993</c:v>
                </c:pt>
                <c:pt idx="33">
                  <c:v>73.619550000000004</c:v>
                </c:pt>
                <c:pt idx="34">
                  <c:v>72.393960000000007</c:v>
                </c:pt>
                <c:pt idx="35">
                  <c:v>71.356030000000004</c:v>
                </c:pt>
                <c:pt idx="36">
                  <c:v>68.967380000000006</c:v>
                </c:pt>
                <c:pt idx="37">
                  <c:v>69.457059999999998</c:v>
                </c:pt>
                <c:pt idx="38">
                  <c:v>66.000680000000003</c:v>
                </c:pt>
                <c:pt idx="39">
                  <c:v>66.784450000000007</c:v>
                </c:pt>
                <c:pt idx="40">
                  <c:v>72.375979999999998</c:v>
                </c:pt>
                <c:pt idx="41">
                  <c:v>74.524190000000004</c:v>
                </c:pt>
                <c:pt idx="42">
                  <c:v>70.526740000000004</c:v>
                </c:pt>
                <c:pt idx="43">
                  <c:v>78.860320000000002</c:v>
                </c:pt>
                <c:pt idx="44">
                  <c:v>81.029690000000002</c:v>
                </c:pt>
                <c:pt idx="45">
                  <c:v>80.318070000000006</c:v>
                </c:pt>
                <c:pt idx="46">
                  <c:v>73.227879999999999</c:v>
                </c:pt>
                <c:pt idx="47">
                  <c:v>73.140799999999999</c:v>
                </c:pt>
                <c:pt idx="48">
                  <c:v>67.536990000000003</c:v>
                </c:pt>
                <c:pt idx="49">
                  <c:v>72.147019999999998</c:v>
                </c:pt>
                <c:pt idx="50">
                  <c:v>77.430670000000006</c:v>
                </c:pt>
                <c:pt idx="51">
                  <c:v>64.714389999999995</c:v>
                </c:pt>
                <c:pt idx="52">
                  <c:v>73.663470000000004</c:v>
                </c:pt>
                <c:pt idx="53">
                  <c:v>81.284030000000001</c:v>
                </c:pt>
                <c:pt idx="54">
                  <c:v>82.068939999999998</c:v>
                </c:pt>
                <c:pt idx="55">
                  <c:v>85.555340000000001</c:v>
                </c:pt>
                <c:pt idx="56">
                  <c:v>90.765110000000007</c:v>
                </c:pt>
                <c:pt idx="57">
                  <c:v>84.251850000000005</c:v>
                </c:pt>
                <c:pt idx="58">
                  <c:v>92.31908</c:v>
                </c:pt>
                <c:pt idx="59">
                  <c:v>87.903210000000001</c:v>
                </c:pt>
                <c:pt idx="60">
                  <c:v>78.904489999999996</c:v>
                </c:pt>
                <c:pt idx="61">
                  <c:v>77.905739999999994</c:v>
                </c:pt>
                <c:pt idx="62">
                  <c:v>77.720889999999997</c:v>
                </c:pt>
                <c:pt idx="63">
                  <c:v>76.413470000000004</c:v>
                </c:pt>
                <c:pt idx="64">
                  <c:v>72.909549999999996</c:v>
                </c:pt>
                <c:pt idx="65">
                  <c:v>61.692189999999997</c:v>
                </c:pt>
                <c:pt idx="66">
                  <c:v>71.765299999999996</c:v>
                </c:pt>
                <c:pt idx="67">
                  <c:v>86.360889999999998</c:v>
                </c:pt>
                <c:pt idx="68">
                  <c:v>90.416560000000004</c:v>
                </c:pt>
                <c:pt idx="69">
                  <c:v>85.75103</c:v>
                </c:pt>
                <c:pt idx="70">
                  <c:v>70.836150000000004</c:v>
                </c:pt>
                <c:pt idx="71">
                  <c:v>69.1631</c:v>
                </c:pt>
                <c:pt idx="72">
                  <c:v>77.489140000000006</c:v>
                </c:pt>
                <c:pt idx="73">
                  <c:v>62.216059999999999</c:v>
                </c:pt>
                <c:pt idx="74">
                  <c:v>55.220509999999997</c:v>
                </c:pt>
                <c:pt idx="75">
                  <c:v>46.848219999999998</c:v>
                </c:pt>
                <c:pt idx="76">
                  <c:v>63.263689999999997</c:v>
                </c:pt>
                <c:pt idx="77">
                  <c:v>74.411799999999999</c:v>
                </c:pt>
                <c:pt idx="78">
                  <c:v>69.308930000000004</c:v>
                </c:pt>
                <c:pt idx="79">
                  <c:v>70.036289999999994</c:v>
                </c:pt>
                <c:pt idx="80">
                  <c:v>69.861869999999996</c:v>
                </c:pt>
                <c:pt idx="81">
                  <c:v>55.451369999999997</c:v>
                </c:pt>
                <c:pt idx="82">
                  <c:v>63.488149999999997</c:v>
                </c:pt>
                <c:pt idx="83">
                  <c:v>48.74221</c:v>
                </c:pt>
                <c:pt idx="84">
                  <c:v>50.064749999999997</c:v>
                </c:pt>
                <c:pt idx="85">
                  <c:v>58.030760000000001</c:v>
                </c:pt>
                <c:pt idx="86">
                  <c:v>58.434539999999998</c:v>
                </c:pt>
                <c:pt idx="87">
                  <c:v>63.315249999999999</c:v>
                </c:pt>
                <c:pt idx="88">
                  <c:v>71.244510000000005</c:v>
                </c:pt>
                <c:pt idx="89">
                  <c:v>79.127949999999998</c:v>
                </c:pt>
                <c:pt idx="90">
                  <c:v>79.593289999999996</c:v>
                </c:pt>
                <c:pt idx="91">
                  <c:v>71.160359999999997</c:v>
                </c:pt>
                <c:pt idx="92">
                  <c:v>68.574110000000005</c:v>
                </c:pt>
                <c:pt idx="93">
                  <c:v>54.165950000000002</c:v>
                </c:pt>
                <c:pt idx="94">
                  <c:v>45.960610000000003</c:v>
                </c:pt>
                <c:pt idx="95">
                  <c:v>48.779350000000001</c:v>
                </c:pt>
                <c:pt idx="96">
                  <c:v>46.087139999999998</c:v>
                </c:pt>
                <c:pt idx="97">
                  <c:v>46.799680000000002</c:v>
                </c:pt>
                <c:pt idx="98">
                  <c:v>47.87612</c:v>
                </c:pt>
                <c:pt idx="99">
                  <c:v>46.392200000000003</c:v>
                </c:pt>
                <c:pt idx="100">
                  <c:v>53.260240000000003</c:v>
                </c:pt>
                <c:pt idx="101">
                  <c:v>68.368380000000002</c:v>
                </c:pt>
                <c:pt idx="102">
                  <c:v>68.050319999999999</c:v>
                </c:pt>
                <c:pt idx="103">
                  <c:v>60.531590000000001</c:v>
                </c:pt>
                <c:pt idx="104">
                  <c:v>67.289119999999997</c:v>
                </c:pt>
                <c:pt idx="105">
                  <c:v>77.611720000000005</c:v>
                </c:pt>
                <c:pt idx="106">
                  <c:v>85.825050000000005</c:v>
                </c:pt>
                <c:pt idx="107">
                  <c:v>103.6297</c:v>
                </c:pt>
                <c:pt idx="108">
                  <c:v>105.20180000000001</c:v>
                </c:pt>
                <c:pt idx="109">
                  <c:v>109.343</c:v>
                </c:pt>
                <c:pt idx="110">
                  <c:v>120.7734</c:v>
                </c:pt>
                <c:pt idx="111">
                  <c:v>117.48739999999999</c:v>
                </c:pt>
                <c:pt idx="112">
                  <c:v>108.735</c:v>
                </c:pt>
                <c:pt idx="113">
                  <c:v>96.17671</c:v>
                </c:pt>
                <c:pt idx="114">
                  <c:v>89.417439999999999</c:v>
                </c:pt>
                <c:pt idx="115">
                  <c:v>92.149590000000003</c:v>
                </c:pt>
                <c:pt idx="116">
                  <c:v>92.193150000000003</c:v>
                </c:pt>
                <c:pt idx="117">
                  <c:v>79.091419999999999</c:v>
                </c:pt>
                <c:pt idx="118">
                  <c:v>76.026730000000001</c:v>
                </c:pt>
                <c:pt idx="119">
                  <c:v>75.066410000000005</c:v>
                </c:pt>
                <c:pt idx="120">
                  <c:v>80.863249999999994</c:v>
                </c:pt>
                <c:pt idx="121">
                  <c:v>78.508870000000002</c:v>
                </c:pt>
                <c:pt idx="122">
                  <c:v>78.944389999999999</c:v>
                </c:pt>
                <c:pt idx="123">
                  <c:v>66.391270000000006</c:v>
                </c:pt>
                <c:pt idx="124">
                  <c:v>77.979010000000002</c:v>
                </c:pt>
                <c:pt idx="125">
                  <c:v>79.518109999999993</c:v>
                </c:pt>
                <c:pt idx="126">
                  <c:v>78.239729999999994</c:v>
                </c:pt>
                <c:pt idx="127">
                  <c:v>87.590980000000002</c:v>
                </c:pt>
                <c:pt idx="128">
                  <c:v>92.168539999999993</c:v>
                </c:pt>
                <c:pt idx="129">
                  <c:v>83.575490000000002</c:v>
                </c:pt>
                <c:pt idx="130">
                  <c:v>99.62894</c:v>
                </c:pt>
                <c:pt idx="131">
                  <c:v>88.432429999999997</c:v>
                </c:pt>
                <c:pt idx="132">
                  <c:v>93.023470000000003</c:v>
                </c:pt>
                <c:pt idx="133">
                  <c:v>97.931790000000007</c:v>
                </c:pt>
                <c:pt idx="134">
                  <c:v>80.835269999999994</c:v>
                </c:pt>
                <c:pt idx="135">
                  <c:v>64.545689999999993</c:v>
                </c:pt>
                <c:pt idx="136">
                  <c:v>65.170270000000002</c:v>
                </c:pt>
                <c:pt idx="137">
                  <c:v>60.084980000000002</c:v>
                </c:pt>
                <c:pt idx="138">
                  <c:v>55.234099999999998</c:v>
                </c:pt>
                <c:pt idx="139">
                  <c:v>57.184019999999997</c:v>
                </c:pt>
                <c:pt idx="140">
                  <c:v>44.489539999999998</c:v>
                </c:pt>
                <c:pt idx="141">
                  <c:v>55.52216</c:v>
                </c:pt>
                <c:pt idx="142">
                  <c:v>69.731269999999995</c:v>
                </c:pt>
                <c:pt idx="143">
                  <c:v>80.320830000000001</c:v>
                </c:pt>
                <c:pt idx="144">
                  <c:v>84.874809999999997</c:v>
                </c:pt>
                <c:pt idx="145">
                  <c:v>84.628299999999996</c:v>
                </c:pt>
                <c:pt idx="146">
                  <c:v>76.837130000000002</c:v>
                </c:pt>
                <c:pt idx="147">
                  <c:v>85.406199999999998</c:v>
                </c:pt>
                <c:pt idx="148">
                  <c:v>86.289820000000006</c:v>
                </c:pt>
                <c:pt idx="149">
                  <c:v>79.808430000000001</c:v>
                </c:pt>
                <c:pt idx="150">
                  <c:v>70.934349999999995</c:v>
                </c:pt>
                <c:pt idx="151">
                  <c:v>68.704130000000006</c:v>
                </c:pt>
                <c:pt idx="152">
                  <c:v>72.857029999999995</c:v>
                </c:pt>
                <c:pt idx="153">
                  <c:v>71.869500000000002</c:v>
                </c:pt>
                <c:pt idx="154">
                  <c:v>61.065289999999997</c:v>
                </c:pt>
                <c:pt idx="155">
                  <c:v>54.248199999999997</c:v>
                </c:pt>
                <c:pt idx="156">
                  <c:v>48.901809999999998</c:v>
                </c:pt>
                <c:pt idx="157">
                  <c:v>38.181330000000003</c:v>
                </c:pt>
                <c:pt idx="158">
                  <c:v>44.131390000000003</c:v>
                </c:pt>
                <c:pt idx="159">
                  <c:v>41.02375</c:v>
                </c:pt>
                <c:pt idx="160">
                  <c:v>49.698329999999999</c:v>
                </c:pt>
                <c:pt idx="161">
                  <c:v>56.04327</c:v>
                </c:pt>
                <c:pt idx="162">
                  <c:v>59.837319999999998</c:v>
                </c:pt>
                <c:pt idx="163">
                  <c:v>66.359989999999996</c:v>
                </c:pt>
                <c:pt idx="164">
                  <c:v>81.357640000000004</c:v>
                </c:pt>
                <c:pt idx="165">
                  <c:v>60.954689999999999</c:v>
                </c:pt>
                <c:pt idx="166">
                  <c:v>62.450789999999998</c:v>
                </c:pt>
                <c:pt idx="167">
                  <c:v>56.771590000000003</c:v>
                </c:pt>
                <c:pt idx="168">
                  <c:v>58.849339999999998</c:v>
                </c:pt>
                <c:pt idx="169">
                  <c:v>56.394710000000003</c:v>
                </c:pt>
                <c:pt idx="170">
                  <c:v>42.670990000000003</c:v>
                </c:pt>
                <c:pt idx="171">
                  <c:v>38.059040000000003</c:v>
                </c:pt>
                <c:pt idx="172">
                  <c:v>50.694899999999997</c:v>
                </c:pt>
                <c:pt idx="173">
                  <c:v>53.659930000000003</c:v>
                </c:pt>
                <c:pt idx="174">
                  <c:v>55.880969999999998</c:v>
                </c:pt>
                <c:pt idx="175">
                  <c:v>55.647599999999997</c:v>
                </c:pt>
                <c:pt idx="176">
                  <c:v>57.040419999999997</c:v>
                </c:pt>
                <c:pt idx="177">
                  <c:v>68.7</c:v>
                </c:pt>
                <c:pt idx="178">
                  <c:v>59.82443</c:v>
                </c:pt>
                <c:pt idx="179">
                  <c:v>64.388469999999998</c:v>
                </c:pt>
                <c:pt idx="180">
                  <c:v>57.966610000000003</c:v>
                </c:pt>
                <c:pt idx="181">
                  <c:v>58.561790000000002</c:v>
                </c:pt>
                <c:pt idx="182">
                  <c:v>51.083320000000001</c:v>
                </c:pt>
                <c:pt idx="183">
                  <c:v>45.256419999999999</c:v>
                </c:pt>
                <c:pt idx="184">
                  <c:v>46.346080000000001</c:v>
                </c:pt>
                <c:pt idx="185">
                  <c:v>54.961239999999997</c:v>
                </c:pt>
                <c:pt idx="186">
                  <c:v>51.0824</c:v>
                </c:pt>
                <c:pt idx="187">
                  <c:v>57.328209999999999</c:v>
                </c:pt>
                <c:pt idx="188">
                  <c:v>59.957099999999997</c:v>
                </c:pt>
                <c:pt idx="189">
                  <c:v>72.420500000000004</c:v>
                </c:pt>
                <c:pt idx="190">
                  <c:v>77.373599999999996</c:v>
                </c:pt>
                <c:pt idx="191">
                  <c:v>73.901790000000005</c:v>
                </c:pt>
                <c:pt idx="192">
                  <c:v>68.65513</c:v>
                </c:pt>
                <c:pt idx="193">
                  <c:v>67.097200000000001</c:v>
                </c:pt>
                <c:pt idx="194">
                  <c:v>63.51088</c:v>
                </c:pt>
                <c:pt idx="195">
                  <c:v>54.198309999999999</c:v>
                </c:pt>
                <c:pt idx="196">
                  <c:v>51.421460000000003</c:v>
                </c:pt>
                <c:pt idx="197">
                  <c:v>45.117159999999998</c:v>
                </c:pt>
                <c:pt idx="198">
                  <c:v>49.401789999999998</c:v>
                </c:pt>
                <c:pt idx="199">
                  <c:v>48.399859999999997</c:v>
                </c:pt>
                <c:pt idx="200">
                  <c:v>43.620809999999999</c:v>
                </c:pt>
                <c:pt idx="201">
                  <c:v>44.461460000000002</c:v>
                </c:pt>
                <c:pt idx="202">
                  <c:v>44.954320000000003</c:v>
                </c:pt>
                <c:pt idx="203">
                  <c:v>49.952649999999998</c:v>
                </c:pt>
                <c:pt idx="204">
                  <c:v>48.296970000000002</c:v>
                </c:pt>
                <c:pt idx="205">
                  <c:v>43.170920000000002</c:v>
                </c:pt>
                <c:pt idx="206">
                  <c:v>45.203879999999998</c:v>
                </c:pt>
                <c:pt idx="207">
                  <c:v>51.085999999999999</c:v>
                </c:pt>
                <c:pt idx="208">
                  <c:v>57.159190000000002</c:v>
                </c:pt>
                <c:pt idx="209">
                  <c:v>59.774349999999998</c:v>
                </c:pt>
                <c:pt idx="210">
                  <c:v>54.194029999999998</c:v>
                </c:pt>
                <c:pt idx="211">
                  <c:v>61.760770000000001</c:v>
                </c:pt>
                <c:pt idx="212">
                  <c:v>69.446420000000003</c:v>
                </c:pt>
                <c:pt idx="213">
                  <c:v>75.63673</c:v>
                </c:pt>
                <c:pt idx="214">
                  <c:v>72.29504</c:v>
                </c:pt>
                <c:pt idx="215">
                  <c:v>74.066270000000003</c:v>
                </c:pt>
                <c:pt idx="216">
                  <c:v>74.544150000000002</c:v>
                </c:pt>
                <c:pt idx="217">
                  <c:v>80.471090000000004</c:v>
                </c:pt>
                <c:pt idx="218">
                  <c:v>75.895939999999996</c:v>
                </c:pt>
                <c:pt idx="219">
                  <c:v>74.164029999999997</c:v>
                </c:pt>
                <c:pt idx="220">
                  <c:v>73.989329999999995</c:v>
                </c:pt>
                <c:pt idx="221">
                  <c:v>71.287880000000001</c:v>
                </c:pt>
                <c:pt idx="222">
                  <c:v>65.113939999999999</c:v>
                </c:pt>
                <c:pt idx="223">
                  <c:v>71.884870000000006</c:v>
                </c:pt>
                <c:pt idx="224">
                  <c:v>66.263769999999994</c:v>
                </c:pt>
                <c:pt idx="225">
                  <c:v>69.112049999999996</c:v>
                </c:pt>
                <c:pt idx="226">
                  <c:v>66.018659999999997</c:v>
                </c:pt>
                <c:pt idx="227">
                  <c:v>53.556330000000003</c:v>
                </c:pt>
                <c:pt idx="228">
                  <c:v>49.011920000000003</c:v>
                </c:pt>
                <c:pt idx="229">
                  <c:v>47.385509999999996</c:v>
                </c:pt>
                <c:pt idx="230">
                  <c:v>47.042369999999998</c:v>
                </c:pt>
                <c:pt idx="231">
                  <c:v>45.211289999999998</c:v>
                </c:pt>
                <c:pt idx="232">
                  <c:v>49.177219999999998</c:v>
                </c:pt>
                <c:pt idx="233">
                  <c:v>54.117620000000002</c:v>
                </c:pt>
                <c:pt idx="234">
                  <c:v>63.718530000000001</c:v>
                </c:pt>
                <c:pt idx="235">
                  <c:v>66.913250000000005</c:v>
                </c:pt>
                <c:pt idx="236">
                  <c:v>73.683670000000006</c:v>
                </c:pt>
                <c:pt idx="237">
                  <c:v>55.785719999999998</c:v>
                </c:pt>
                <c:pt idx="238">
                  <c:v>61.580829999999999</c:v>
                </c:pt>
                <c:pt idx="239">
                  <c:v>57.668860000000002</c:v>
                </c:pt>
                <c:pt idx="240">
                  <c:v>51.361490000000003</c:v>
                </c:pt>
                <c:pt idx="241">
                  <c:v>45.390009999999997</c:v>
                </c:pt>
                <c:pt idx="242">
                  <c:v>42.195300000000003</c:v>
                </c:pt>
                <c:pt idx="243">
                  <c:v>45.98706</c:v>
                </c:pt>
                <c:pt idx="244">
                  <c:v>58.633960000000002</c:v>
                </c:pt>
                <c:pt idx="245">
                  <c:v>43.924520000000001</c:v>
                </c:pt>
                <c:pt idx="246">
                  <c:v>48.270249999999997</c:v>
                </c:pt>
                <c:pt idx="247">
                  <c:v>47.632359999999998</c:v>
                </c:pt>
                <c:pt idx="248">
                  <c:v>44.177079999999997</c:v>
                </c:pt>
                <c:pt idx="249">
                  <c:v>45.410800000000002</c:v>
                </c:pt>
                <c:pt idx="250">
                  <c:v>39.842959999999998</c:v>
                </c:pt>
                <c:pt idx="251">
                  <c:v>34.04766</c:v>
                </c:pt>
                <c:pt idx="252">
                  <c:v>51.901960000000003</c:v>
                </c:pt>
                <c:pt idx="253">
                  <c:v>43.274149999999999</c:v>
                </c:pt>
                <c:pt idx="254">
                  <c:v>48.02364</c:v>
                </c:pt>
                <c:pt idx="255">
                  <c:v>60.717149999999997</c:v>
                </c:pt>
                <c:pt idx="256">
                  <c:v>73.123050000000006</c:v>
                </c:pt>
                <c:pt idx="257">
                  <c:v>66.471369999999993</c:v>
                </c:pt>
                <c:pt idx="258">
                  <c:v>72.339219999999997</c:v>
                </c:pt>
                <c:pt idx="259">
                  <c:v>65.927819999999997</c:v>
                </c:pt>
                <c:pt idx="260">
                  <c:v>73.263480000000001</c:v>
                </c:pt>
                <c:pt idx="261">
                  <c:v>76.999409999999997</c:v>
                </c:pt>
                <c:pt idx="262">
                  <c:v>72.321010000000001</c:v>
                </c:pt>
                <c:pt idx="263">
                  <c:v>71.710300000000004</c:v>
                </c:pt>
                <c:pt idx="264">
                  <c:v>81.532579999999996</c:v>
                </c:pt>
                <c:pt idx="265">
                  <c:v>60.475079999999998</c:v>
                </c:pt>
                <c:pt idx="266">
                  <c:v>59.789020000000001</c:v>
                </c:pt>
                <c:pt idx="267">
                  <c:v>60.18139</c:v>
                </c:pt>
                <c:pt idx="268">
                  <c:v>45.076000000000001</c:v>
                </c:pt>
                <c:pt idx="269">
                  <c:v>45.278500000000001</c:v>
                </c:pt>
                <c:pt idx="270">
                  <c:v>40.687010000000001</c:v>
                </c:pt>
                <c:pt idx="271">
                  <c:v>46.601410000000001</c:v>
                </c:pt>
                <c:pt idx="272">
                  <c:v>70.145009999999999</c:v>
                </c:pt>
                <c:pt idx="273">
                  <c:v>62.813290000000002</c:v>
                </c:pt>
                <c:pt idx="274">
                  <c:v>53.081119999999999</c:v>
                </c:pt>
                <c:pt idx="275">
                  <c:v>61.907620000000001</c:v>
                </c:pt>
                <c:pt idx="276">
                  <c:v>61.327469999999998</c:v>
                </c:pt>
                <c:pt idx="277">
                  <c:v>55.909260000000003</c:v>
                </c:pt>
                <c:pt idx="278">
                  <c:v>34.700159999999997</c:v>
                </c:pt>
                <c:pt idx="279">
                  <c:v>34.902279999999998</c:v>
                </c:pt>
                <c:pt idx="280">
                  <c:v>48.599490000000003</c:v>
                </c:pt>
                <c:pt idx="281">
                  <c:v>60.917149999999999</c:v>
                </c:pt>
                <c:pt idx="282">
                  <c:v>67.281409999999994</c:v>
                </c:pt>
                <c:pt idx="283">
                  <c:v>59.382750000000001</c:v>
                </c:pt>
                <c:pt idx="284">
                  <c:v>66.704369999999997</c:v>
                </c:pt>
                <c:pt idx="285">
                  <c:v>75.42989</c:v>
                </c:pt>
                <c:pt idx="286">
                  <c:v>80.67944</c:v>
                </c:pt>
                <c:pt idx="287">
                  <c:v>84.029319999999998</c:v>
                </c:pt>
                <c:pt idx="288">
                  <c:v>72.423119999999997</c:v>
                </c:pt>
                <c:pt idx="289">
                  <c:v>67.191090000000003</c:v>
                </c:pt>
                <c:pt idx="290">
                  <c:v>73.564430000000002</c:v>
                </c:pt>
                <c:pt idx="291">
                  <c:v>70.759029999999996</c:v>
                </c:pt>
                <c:pt idx="292">
                  <c:v>78.57629</c:v>
                </c:pt>
                <c:pt idx="293">
                  <c:v>72.048100000000005</c:v>
                </c:pt>
                <c:pt idx="294">
                  <c:v>61.377400000000002</c:v>
                </c:pt>
                <c:pt idx="295">
                  <c:v>79.557400000000001</c:v>
                </c:pt>
                <c:pt idx="296">
                  <c:v>89.283230000000003</c:v>
                </c:pt>
                <c:pt idx="297">
                  <c:v>84.883589999999998</c:v>
                </c:pt>
                <c:pt idx="298">
                  <c:v>82.212329999999994</c:v>
                </c:pt>
                <c:pt idx="299">
                  <c:v>68.992829999999998</c:v>
                </c:pt>
                <c:pt idx="300">
                  <c:v>30.12716</c:v>
                </c:pt>
                <c:pt idx="301">
                  <c:v>32.114600000000003</c:v>
                </c:pt>
                <c:pt idx="302">
                  <c:v>24.365300000000001</c:v>
                </c:pt>
                <c:pt idx="303">
                  <c:v>13.77037</c:v>
                </c:pt>
                <c:pt idx="304">
                  <c:v>20.392610000000001</c:v>
                </c:pt>
                <c:pt idx="305">
                  <c:v>17.73535</c:v>
                </c:pt>
                <c:pt idx="306">
                  <c:v>19.230889999999999</c:v>
                </c:pt>
                <c:pt idx="307">
                  <c:v>51.457520000000002</c:v>
                </c:pt>
                <c:pt idx="308">
                  <c:v>43.747030000000002</c:v>
                </c:pt>
                <c:pt idx="309">
                  <c:v>39.706069999999997</c:v>
                </c:pt>
                <c:pt idx="310">
                  <c:v>30.297000000000001</c:v>
                </c:pt>
                <c:pt idx="311">
                  <c:v>24.57518</c:v>
                </c:pt>
                <c:pt idx="312">
                  <c:v>25.271879999999999</c:v>
                </c:pt>
                <c:pt idx="313">
                  <c:v>31.475010000000001</c:v>
                </c:pt>
                <c:pt idx="314">
                  <c:v>27.584510000000002</c:v>
                </c:pt>
                <c:pt idx="315">
                  <c:v>30.256129999999999</c:v>
                </c:pt>
                <c:pt idx="316">
                  <c:v>33.22092</c:v>
                </c:pt>
                <c:pt idx="317">
                  <c:v>42.265590000000003</c:v>
                </c:pt>
                <c:pt idx="318">
                  <c:v>50.529159999999997</c:v>
                </c:pt>
                <c:pt idx="319">
                  <c:v>53.853670000000001</c:v>
                </c:pt>
                <c:pt idx="320">
                  <c:v>57.093069999999997</c:v>
                </c:pt>
                <c:pt idx="321">
                  <c:v>63.96031</c:v>
                </c:pt>
                <c:pt idx="322">
                  <c:v>70.220269999999999</c:v>
                </c:pt>
                <c:pt idx="323">
                  <c:v>68.403710000000004</c:v>
                </c:pt>
                <c:pt idx="324">
                  <c:v>69.768519999999995</c:v>
                </c:pt>
                <c:pt idx="325">
                  <c:v>61.955419999999997</c:v>
                </c:pt>
                <c:pt idx="326">
                  <c:v>53.942100000000003</c:v>
                </c:pt>
                <c:pt idx="327">
                  <c:v>48.319809999999997</c:v>
                </c:pt>
                <c:pt idx="328">
                  <c:v>56.792760000000001</c:v>
                </c:pt>
                <c:pt idx="329">
                  <c:v>56.384300000000003</c:v>
                </c:pt>
                <c:pt idx="330">
                  <c:v>47.394390000000001</c:v>
                </c:pt>
                <c:pt idx="331">
                  <c:v>44.505099999999999</c:v>
                </c:pt>
                <c:pt idx="332">
                  <c:v>54.048160000000003</c:v>
                </c:pt>
                <c:pt idx="333">
                  <c:v>55.935209999999998</c:v>
                </c:pt>
                <c:pt idx="334">
                  <c:v>58.780819999999999</c:v>
                </c:pt>
                <c:pt idx="335">
                  <c:v>57.271430000000002</c:v>
                </c:pt>
                <c:pt idx="336">
                  <c:v>53.903480000000002</c:v>
                </c:pt>
                <c:pt idx="337">
                  <c:v>60.148009999999999</c:v>
                </c:pt>
                <c:pt idx="338">
                  <c:v>57.08464</c:v>
                </c:pt>
                <c:pt idx="339">
                  <c:v>51.780290000000001</c:v>
                </c:pt>
                <c:pt idx="340">
                  <c:v>59.722119999999997</c:v>
                </c:pt>
                <c:pt idx="341">
                  <c:v>59.534320000000001</c:v>
                </c:pt>
                <c:pt idx="342">
                  <c:v>54.982709999999997</c:v>
                </c:pt>
                <c:pt idx="343">
                  <c:v>61.258240000000001</c:v>
                </c:pt>
                <c:pt idx="344">
                  <c:v>62.537320000000001</c:v>
                </c:pt>
                <c:pt idx="345">
                  <c:v>76.224530000000001</c:v>
                </c:pt>
                <c:pt idx="346">
                  <c:v>72.755260000000007</c:v>
                </c:pt>
                <c:pt idx="347">
                  <c:v>67.962980000000002</c:v>
                </c:pt>
                <c:pt idx="348">
                  <c:v>72.757130000000004</c:v>
                </c:pt>
                <c:pt idx="349">
                  <c:v>67.15034</c:v>
                </c:pt>
                <c:pt idx="350">
                  <c:v>56.242820000000002</c:v>
                </c:pt>
                <c:pt idx="351">
                  <c:v>60.151949999999999</c:v>
                </c:pt>
                <c:pt idx="352">
                  <c:v>55.411619999999999</c:v>
                </c:pt>
                <c:pt idx="353">
                  <c:v>58.781739999999999</c:v>
                </c:pt>
                <c:pt idx="354">
                  <c:v>62.966259999999998</c:v>
                </c:pt>
                <c:pt idx="355">
                  <c:v>49.502200000000002</c:v>
                </c:pt>
                <c:pt idx="356">
                  <c:v>48.240099999999998</c:v>
                </c:pt>
                <c:pt idx="357">
                  <c:v>57.229480000000002</c:v>
                </c:pt>
                <c:pt idx="358">
                  <c:v>49.600230000000003</c:v>
                </c:pt>
                <c:pt idx="359">
                  <c:v>48.611930000000001</c:v>
                </c:pt>
                <c:pt idx="360">
                  <c:v>46.92559</c:v>
                </c:pt>
                <c:pt idx="361">
                  <c:v>40.65117</c:v>
                </c:pt>
                <c:pt idx="362">
                  <c:v>58.478700000000003</c:v>
                </c:pt>
                <c:pt idx="363">
                  <c:v>67.699780000000004</c:v>
                </c:pt>
                <c:pt idx="364">
                  <c:v>69.153009999999995</c:v>
                </c:pt>
                <c:pt idx="365">
                  <c:v>76.315640000000002</c:v>
                </c:pt>
                <c:pt idx="366">
                  <c:v>74.937550000000002</c:v>
                </c:pt>
                <c:pt idx="367">
                  <c:v>68.085430000000002</c:v>
                </c:pt>
                <c:pt idx="368">
                  <c:v>67.345020000000005</c:v>
                </c:pt>
                <c:pt idx="369">
                  <c:v>52.798699999999997</c:v>
                </c:pt>
                <c:pt idx="370">
                  <c:v>52.52664</c:v>
                </c:pt>
                <c:pt idx="371">
                  <c:v>45.858440000000002</c:v>
                </c:pt>
                <c:pt idx="372">
                  <c:v>40.976520000000001</c:v>
                </c:pt>
                <c:pt idx="373">
                  <c:v>47.195869999999999</c:v>
                </c:pt>
                <c:pt idx="374">
                  <c:v>56.80668</c:v>
                </c:pt>
                <c:pt idx="375">
                  <c:v>70.313599999999994</c:v>
                </c:pt>
                <c:pt idx="376">
                  <c:v>73.115170000000006</c:v>
                </c:pt>
                <c:pt idx="377">
                  <c:v>66.69238</c:v>
                </c:pt>
                <c:pt idx="378">
                  <c:v>63.279960000000003</c:v>
                </c:pt>
                <c:pt idx="379">
                  <c:v>64.731520000000003</c:v>
                </c:pt>
                <c:pt idx="380">
                  <c:v>65.414339999999996</c:v>
                </c:pt>
                <c:pt idx="381">
                  <c:v>67.768379999999993</c:v>
                </c:pt>
                <c:pt idx="382">
                  <c:v>72.04616</c:v>
                </c:pt>
                <c:pt idx="383">
                  <c:v>71.931970000000007</c:v>
                </c:pt>
                <c:pt idx="384">
                  <c:v>74.530860000000004</c:v>
                </c:pt>
                <c:pt idx="385">
                  <c:v>81.864099999999993</c:v>
                </c:pt>
                <c:pt idx="386">
                  <c:v>81.618170000000006</c:v>
                </c:pt>
                <c:pt idx="387">
                  <c:v>75.281720000000007</c:v>
                </c:pt>
                <c:pt idx="388">
                  <c:v>63.839570000000002</c:v>
                </c:pt>
                <c:pt idx="389">
                  <c:v>53.880209999999998</c:v>
                </c:pt>
                <c:pt idx="390">
                  <c:v>64.120779999999996</c:v>
                </c:pt>
                <c:pt idx="391">
                  <c:v>63.207180000000001</c:v>
                </c:pt>
                <c:pt idx="392">
                  <c:v>71.854640000000003</c:v>
                </c:pt>
                <c:pt idx="393">
                  <c:v>70.938559999999995</c:v>
                </c:pt>
                <c:pt idx="394">
                  <c:v>73.475300000000004</c:v>
                </c:pt>
                <c:pt idx="395">
                  <c:v>93.088229999999996</c:v>
                </c:pt>
                <c:pt idx="396">
                  <c:v>99.706950000000006</c:v>
                </c:pt>
                <c:pt idx="397">
                  <c:v>88.855019999999996</c:v>
                </c:pt>
                <c:pt idx="398">
                  <c:v>94.361770000000007</c:v>
                </c:pt>
                <c:pt idx="399">
                  <c:v>82.447620000000001</c:v>
                </c:pt>
                <c:pt idx="400">
                  <c:v>80.34196</c:v>
                </c:pt>
                <c:pt idx="401">
                  <c:v>78.255610000000004</c:v>
                </c:pt>
                <c:pt idx="402">
                  <c:v>72.164060000000006</c:v>
                </c:pt>
                <c:pt idx="403">
                  <c:v>62.989510000000003</c:v>
                </c:pt>
                <c:pt idx="404">
                  <c:v>62.277369999999998</c:v>
                </c:pt>
                <c:pt idx="405">
                  <c:v>59.297809999999998</c:v>
                </c:pt>
                <c:pt idx="406">
                  <c:v>61.125720000000001</c:v>
                </c:pt>
                <c:pt idx="407">
                  <c:v>78.209630000000004</c:v>
                </c:pt>
                <c:pt idx="408">
                  <c:v>80.663920000000005</c:v>
                </c:pt>
                <c:pt idx="409">
                  <c:v>77.480509999999995</c:v>
                </c:pt>
                <c:pt idx="410">
                  <c:v>79.035769999999999</c:v>
                </c:pt>
                <c:pt idx="411">
                  <c:v>87.565749999999994</c:v>
                </c:pt>
                <c:pt idx="412">
                  <c:v>91.985050000000001</c:v>
                </c:pt>
                <c:pt idx="413">
                  <c:v>96.430329999999998</c:v>
                </c:pt>
                <c:pt idx="414">
                  <c:v>81.424769999999995</c:v>
                </c:pt>
                <c:pt idx="415">
                  <c:v>74.086879999999994</c:v>
                </c:pt>
                <c:pt idx="416">
                  <c:v>66.826099999999997</c:v>
                </c:pt>
                <c:pt idx="417">
                  <c:v>69.003680000000003</c:v>
                </c:pt>
                <c:pt idx="418">
                  <c:v>61.157080000000001</c:v>
                </c:pt>
                <c:pt idx="419">
                  <c:v>49.679349999999999</c:v>
                </c:pt>
                <c:pt idx="420">
                  <c:v>46.469720000000002</c:v>
                </c:pt>
                <c:pt idx="421">
                  <c:v>47.790410000000001</c:v>
                </c:pt>
                <c:pt idx="422">
                  <c:v>53.32217</c:v>
                </c:pt>
                <c:pt idx="423">
                  <c:v>52.044649999999997</c:v>
                </c:pt>
                <c:pt idx="424">
                  <c:v>56.14293</c:v>
                </c:pt>
                <c:pt idx="425">
                  <c:v>66.092870000000005</c:v>
                </c:pt>
                <c:pt idx="426">
                  <c:v>57.821620000000003</c:v>
                </c:pt>
                <c:pt idx="427">
                  <c:v>51.214060000000003</c:v>
                </c:pt>
                <c:pt idx="428">
                  <c:v>47.002079999999999</c:v>
                </c:pt>
                <c:pt idx="429">
                  <c:v>44.203049999999998</c:v>
                </c:pt>
                <c:pt idx="430">
                  <c:v>65.523499999999999</c:v>
                </c:pt>
                <c:pt idx="431">
                  <c:v>52.030729999999998</c:v>
                </c:pt>
                <c:pt idx="432">
                  <c:v>42.399749999999997</c:v>
                </c:pt>
                <c:pt idx="433">
                  <c:v>58.61468</c:v>
                </c:pt>
                <c:pt idx="434">
                  <c:v>57.874490000000002</c:v>
                </c:pt>
                <c:pt idx="435">
                  <c:v>50.471209999999999</c:v>
                </c:pt>
                <c:pt idx="436">
                  <c:v>43.848970000000001</c:v>
                </c:pt>
                <c:pt idx="437">
                  <c:v>35.338659999999997</c:v>
                </c:pt>
                <c:pt idx="438">
                  <c:v>40.651800000000001</c:v>
                </c:pt>
                <c:pt idx="439">
                  <c:v>41.218359999999997</c:v>
                </c:pt>
                <c:pt idx="440">
                  <c:v>42.830030000000001</c:v>
                </c:pt>
                <c:pt idx="441">
                  <c:v>48.854039999999998</c:v>
                </c:pt>
                <c:pt idx="442">
                  <c:v>59.379390000000001</c:v>
                </c:pt>
                <c:pt idx="443">
                  <c:v>63.239879999999999</c:v>
                </c:pt>
                <c:pt idx="444">
                  <c:v>57.153230000000001</c:v>
                </c:pt>
                <c:pt idx="445">
                  <c:v>58.387819999999998</c:v>
                </c:pt>
                <c:pt idx="446">
                  <c:v>54.147689999999997</c:v>
                </c:pt>
                <c:pt idx="447">
                  <c:v>53.103900000000003</c:v>
                </c:pt>
                <c:pt idx="448">
                  <c:v>50.461599999999997</c:v>
                </c:pt>
                <c:pt idx="449">
                  <c:v>53.134540000000001</c:v>
                </c:pt>
                <c:pt idx="450">
                  <c:v>57.24485</c:v>
                </c:pt>
                <c:pt idx="451">
                  <c:v>58.246600000000001</c:v>
                </c:pt>
                <c:pt idx="452">
                  <c:v>70.739850000000004</c:v>
                </c:pt>
                <c:pt idx="453">
                  <c:v>84.306970000000007</c:v>
                </c:pt>
                <c:pt idx="454">
                  <c:v>85.774270000000001</c:v>
                </c:pt>
                <c:pt idx="455">
                  <c:v>103.31619999999999</c:v>
                </c:pt>
                <c:pt idx="456">
                  <c:v>99.263099999999994</c:v>
                </c:pt>
                <c:pt idx="457">
                  <c:v>108.3887</c:v>
                </c:pt>
                <c:pt idx="458">
                  <c:v>106.31</c:v>
                </c:pt>
                <c:pt idx="459">
                  <c:v>102.3309</c:v>
                </c:pt>
                <c:pt idx="460">
                  <c:v>96.230320000000006</c:v>
                </c:pt>
                <c:pt idx="461">
                  <c:v>86.730739999999997</c:v>
                </c:pt>
                <c:pt idx="462">
                  <c:v>78.035910000000001</c:v>
                </c:pt>
                <c:pt idx="463">
                  <c:v>74.725579999999994</c:v>
                </c:pt>
                <c:pt idx="464">
                  <c:v>76.950389999999999</c:v>
                </c:pt>
                <c:pt idx="465">
                  <c:v>80.129459999999995</c:v>
                </c:pt>
                <c:pt idx="466">
                  <c:v>69.538640000000001</c:v>
                </c:pt>
                <c:pt idx="467">
                  <c:v>71.209609999999998</c:v>
                </c:pt>
                <c:pt idx="468">
                  <c:v>73.880840000000006</c:v>
                </c:pt>
                <c:pt idx="469">
                  <c:v>63.828650000000003</c:v>
                </c:pt>
                <c:pt idx="470">
                  <c:v>64.641639999999995</c:v>
                </c:pt>
                <c:pt idx="471">
                  <c:v>46.423609999999996</c:v>
                </c:pt>
                <c:pt idx="472">
                  <c:v>53.560769999999998</c:v>
                </c:pt>
                <c:pt idx="473">
                  <c:v>62.815930000000002</c:v>
                </c:pt>
                <c:pt idx="474">
                  <c:v>57.977209999999999</c:v>
                </c:pt>
                <c:pt idx="475">
                  <c:v>57.351500000000001</c:v>
                </c:pt>
                <c:pt idx="476">
                  <c:v>65.298450000000003</c:v>
                </c:pt>
                <c:pt idx="477">
                  <c:v>69.641080000000002</c:v>
                </c:pt>
                <c:pt idx="478">
                  <c:v>87.702960000000004</c:v>
                </c:pt>
                <c:pt idx="479">
                  <c:v>81.499170000000007</c:v>
                </c:pt>
                <c:pt idx="480">
                  <c:v>69.849109999999996</c:v>
                </c:pt>
                <c:pt idx="481">
                  <c:v>72.229669999999999</c:v>
                </c:pt>
                <c:pt idx="482">
                  <c:v>79.259699999999995</c:v>
                </c:pt>
                <c:pt idx="483">
                  <c:v>79.692949999999996</c:v>
                </c:pt>
                <c:pt idx="484">
                  <c:v>88.527969999999996</c:v>
                </c:pt>
                <c:pt idx="485">
                  <c:v>85.133859999999999</c:v>
                </c:pt>
                <c:pt idx="486">
                  <c:v>83.794650000000004</c:v>
                </c:pt>
                <c:pt idx="487">
                  <c:v>102.19</c:v>
                </c:pt>
                <c:pt idx="488">
                  <c:v>104.5149</c:v>
                </c:pt>
                <c:pt idx="489">
                  <c:v>98.430090000000007</c:v>
                </c:pt>
                <c:pt idx="490">
                  <c:v>89.165120000000002</c:v>
                </c:pt>
                <c:pt idx="491">
                  <c:v>75.798270000000002</c:v>
                </c:pt>
                <c:pt idx="492">
                  <c:v>71.921779999999998</c:v>
                </c:pt>
                <c:pt idx="493">
                  <c:v>76.995310000000003</c:v>
                </c:pt>
                <c:pt idx="494">
                  <c:v>65.032769999999999</c:v>
                </c:pt>
                <c:pt idx="495">
                  <c:v>54.547840000000001</c:v>
                </c:pt>
                <c:pt idx="496">
                  <c:v>59.585479999999997</c:v>
                </c:pt>
                <c:pt idx="497">
                  <c:v>64.275450000000006</c:v>
                </c:pt>
                <c:pt idx="498">
                  <c:v>75.606669999999994</c:v>
                </c:pt>
                <c:pt idx="499">
                  <c:v>72.277969999999996</c:v>
                </c:pt>
                <c:pt idx="500">
                  <c:v>69.851169999999996</c:v>
                </c:pt>
                <c:pt idx="501">
                  <c:v>66.422740000000005</c:v>
                </c:pt>
                <c:pt idx="502">
                  <c:v>79.625079999999997</c:v>
                </c:pt>
                <c:pt idx="503">
                  <c:v>78.248450000000005</c:v>
                </c:pt>
                <c:pt idx="504">
                  <c:v>80.415009999999995</c:v>
                </c:pt>
                <c:pt idx="505">
                  <c:v>64.178259999999995</c:v>
                </c:pt>
                <c:pt idx="506">
                  <c:v>73.990589999999997</c:v>
                </c:pt>
                <c:pt idx="507">
                  <c:v>74.380309999999994</c:v>
                </c:pt>
                <c:pt idx="508">
                  <c:v>78.709270000000004</c:v>
                </c:pt>
                <c:pt idx="509">
                  <c:v>78.098010000000002</c:v>
                </c:pt>
                <c:pt idx="510">
                  <c:v>78.634060000000005</c:v>
                </c:pt>
                <c:pt idx="511">
                  <c:v>86.71378</c:v>
                </c:pt>
                <c:pt idx="512">
                  <c:v>102.5184</c:v>
                </c:pt>
                <c:pt idx="513">
                  <c:v>92.605770000000007</c:v>
                </c:pt>
                <c:pt idx="514">
                  <c:v>94.962710000000001</c:v>
                </c:pt>
                <c:pt idx="515">
                  <c:v>105.9359</c:v>
                </c:pt>
                <c:pt idx="516">
                  <c:v>101.89879999999999</c:v>
                </c:pt>
                <c:pt idx="517">
                  <c:v>107.30719999999999</c:v>
                </c:pt>
                <c:pt idx="518">
                  <c:v>96.218019999999996</c:v>
                </c:pt>
                <c:pt idx="519">
                  <c:v>88.208929999999995</c:v>
                </c:pt>
                <c:pt idx="520">
                  <c:v>92.798159999999996</c:v>
                </c:pt>
                <c:pt idx="521">
                  <c:v>82.468950000000007</c:v>
                </c:pt>
                <c:pt idx="522">
                  <c:v>72.959379999999996</c:v>
                </c:pt>
                <c:pt idx="523">
                  <c:v>73.029709999999994</c:v>
                </c:pt>
                <c:pt idx="524">
                  <c:v>64.833479999999994</c:v>
                </c:pt>
                <c:pt idx="525">
                  <c:v>63.323619999999998</c:v>
                </c:pt>
                <c:pt idx="526">
                  <c:v>75.12321</c:v>
                </c:pt>
                <c:pt idx="527">
                  <c:v>69.066059999999993</c:v>
                </c:pt>
                <c:pt idx="528">
                  <c:v>74.774230000000003</c:v>
                </c:pt>
                <c:pt idx="529">
                  <c:v>72.99015</c:v>
                </c:pt>
                <c:pt idx="530">
                  <c:v>71.582279999999997</c:v>
                </c:pt>
                <c:pt idx="531">
                  <c:v>76.939170000000004</c:v>
                </c:pt>
                <c:pt idx="532">
                  <c:v>90.279070000000004</c:v>
                </c:pt>
                <c:pt idx="533">
                  <c:v>85.918199999999999</c:v>
                </c:pt>
                <c:pt idx="534">
                  <c:v>84.799319999999994</c:v>
                </c:pt>
                <c:pt idx="535">
                  <c:v>83.300780000000003</c:v>
                </c:pt>
                <c:pt idx="536">
                  <c:v>84.260670000000005</c:v>
                </c:pt>
                <c:pt idx="537">
                  <c:v>80.689130000000006</c:v>
                </c:pt>
                <c:pt idx="538">
                  <c:v>79.340320000000006</c:v>
                </c:pt>
                <c:pt idx="539">
                  <c:v>73.625709999999998</c:v>
                </c:pt>
                <c:pt idx="540">
                  <c:v>68.713989999999995</c:v>
                </c:pt>
                <c:pt idx="541">
                  <c:v>61.601419999999997</c:v>
                </c:pt>
                <c:pt idx="542">
                  <c:v>67.76455</c:v>
                </c:pt>
                <c:pt idx="543">
                  <c:v>74.417829999999995</c:v>
                </c:pt>
                <c:pt idx="544">
                  <c:v>70.424729999999997</c:v>
                </c:pt>
                <c:pt idx="545">
                  <c:v>68.347849999999994</c:v>
                </c:pt>
                <c:pt idx="546">
                  <c:v>54.277949999999997</c:v>
                </c:pt>
                <c:pt idx="547">
                  <c:v>56.07996</c:v>
                </c:pt>
                <c:pt idx="548">
                  <c:v>64.457579999999993</c:v>
                </c:pt>
                <c:pt idx="549">
                  <c:v>59.253599999999999</c:v>
                </c:pt>
                <c:pt idx="550">
                  <c:v>57.861359999999998</c:v>
                </c:pt>
                <c:pt idx="551">
                  <c:v>58.339970000000001</c:v>
                </c:pt>
                <c:pt idx="552">
                  <c:v>48.016640000000002</c:v>
                </c:pt>
                <c:pt idx="553">
                  <c:v>57.17642</c:v>
                </c:pt>
                <c:pt idx="554">
                  <c:v>47.040080000000003</c:v>
                </c:pt>
                <c:pt idx="555">
                  <c:v>45.747520000000002</c:v>
                </c:pt>
                <c:pt idx="556">
                  <c:v>51.719279999999998</c:v>
                </c:pt>
                <c:pt idx="557">
                  <c:v>42.057380000000002</c:v>
                </c:pt>
                <c:pt idx="558">
                  <c:v>48.126579999999997</c:v>
                </c:pt>
                <c:pt idx="559">
                  <c:v>56.911589999999997</c:v>
                </c:pt>
                <c:pt idx="560">
                  <c:v>59.917909999999999</c:v>
                </c:pt>
                <c:pt idx="561">
                  <c:v>68.120829999999998</c:v>
                </c:pt>
                <c:pt idx="562">
                  <c:v>75.120050000000006</c:v>
                </c:pt>
                <c:pt idx="563">
                  <c:v>69.235339999999994</c:v>
                </c:pt>
                <c:pt idx="564">
                  <c:v>78.502780000000001</c:v>
                </c:pt>
                <c:pt idx="565">
                  <c:v>77.995230000000006</c:v>
                </c:pt>
                <c:pt idx="566">
                  <c:v>71.401700000000005</c:v>
                </c:pt>
                <c:pt idx="567">
                  <c:v>73.262529999999998</c:v>
                </c:pt>
                <c:pt idx="568">
                  <c:v>75.894999999999996</c:v>
                </c:pt>
                <c:pt idx="569">
                  <c:v>68.633690000000001</c:v>
                </c:pt>
                <c:pt idx="570">
                  <c:v>64.263289999999998</c:v>
                </c:pt>
                <c:pt idx="571">
                  <c:v>52.177729999999997</c:v>
                </c:pt>
                <c:pt idx="572">
                  <c:v>60.544049999999999</c:v>
                </c:pt>
                <c:pt idx="573">
                  <c:v>64.537490000000005</c:v>
                </c:pt>
                <c:pt idx="574">
                  <c:v>57.726140000000001</c:v>
                </c:pt>
                <c:pt idx="575">
                  <c:v>54.557560000000002</c:v>
                </c:pt>
                <c:pt idx="576">
                  <c:v>66.373530000000002</c:v>
                </c:pt>
                <c:pt idx="577">
                  <c:v>81.39913</c:v>
                </c:pt>
                <c:pt idx="578">
                  <c:v>86.916989999999998</c:v>
                </c:pt>
                <c:pt idx="579">
                  <c:v>77.12706</c:v>
                </c:pt>
                <c:pt idx="580">
                  <c:v>85.43571</c:v>
                </c:pt>
                <c:pt idx="581">
                  <c:v>89.254919999999998</c:v>
                </c:pt>
                <c:pt idx="582">
                  <c:v>92.800830000000005</c:v>
                </c:pt>
                <c:pt idx="583">
                  <c:v>76.570769999999996</c:v>
                </c:pt>
                <c:pt idx="584">
                  <c:v>64.828440000000001</c:v>
                </c:pt>
                <c:pt idx="585">
                  <c:v>69.084310000000002</c:v>
                </c:pt>
                <c:pt idx="586">
                  <c:v>67.587909999999994</c:v>
                </c:pt>
                <c:pt idx="587">
                  <c:v>66.611760000000004</c:v>
                </c:pt>
                <c:pt idx="588">
                  <c:v>55.838180000000001</c:v>
                </c:pt>
                <c:pt idx="589">
                  <c:v>51.523130000000002</c:v>
                </c:pt>
                <c:pt idx="590">
                  <c:v>63.25712</c:v>
                </c:pt>
                <c:pt idx="591">
                  <c:v>73.365539999999996</c:v>
                </c:pt>
                <c:pt idx="592">
                  <c:v>81.187150000000003</c:v>
                </c:pt>
                <c:pt idx="593">
                  <c:v>92.997190000000003</c:v>
                </c:pt>
                <c:pt idx="594">
                  <c:v>92.839219999999997</c:v>
                </c:pt>
                <c:pt idx="595">
                  <c:v>113.96380000000001</c:v>
                </c:pt>
                <c:pt idx="596">
                  <c:v>119.3074</c:v>
                </c:pt>
                <c:pt idx="597">
                  <c:v>119.2953</c:v>
                </c:pt>
                <c:pt idx="598">
                  <c:v>110.36109999999999</c:v>
                </c:pt>
                <c:pt idx="599">
                  <c:v>97.732929999999996</c:v>
                </c:pt>
                <c:pt idx="600">
                  <c:v>84.675030000000007</c:v>
                </c:pt>
                <c:pt idx="601">
                  <c:v>84.325710000000001</c:v>
                </c:pt>
                <c:pt idx="602">
                  <c:v>83.304900000000004</c:v>
                </c:pt>
                <c:pt idx="603">
                  <c:v>71.281599999999997</c:v>
                </c:pt>
                <c:pt idx="604">
                  <c:v>65.251329999999996</c:v>
                </c:pt>
                <c:pt idx="605">
                  <c:v>67.823719999999994</c:v>
                </c:pt>
                <c:pt idx="606">
                  <c:v>71.438450000000003</c:v>
                </c:pt>
                <c:pt idx="607">
                  <c:v>78.423869999999994</c:v>
                </c:pt>
                <c:pt idx="608">
                  <c:v>83.292820000000006</c:v>
                </c:pt>
                <c:pt idx="609">
                  <c:v>79.598569999999995</c:v>
                </c:pt>
                <c:pt idx="610">
                  <c:v>93.669979999999995</c:v>
                </c:pt>
                <c:pt idx="611">
                  <c:v>80.81035</c:v>
                </c:pt>
                <c:pt idx="612">
                  <c:v>77.62894</c:v>
                </c:pt>
                <c:pt idx="613">
                  <c:v>62.531689999999998</c:v>
                </c:pt>
                <c:pt idx="614">
                  <c:v>63.184660000000001</c:v>
                </c:pt>
                <c:pt idx="615">
                  <c:v>57.707270000000001</c:v>
                </c:pt>
                <c:pt idx="616">
                  <c:v>53.392789999999998</c:v>
                </c:pt>
                <c:pt idx="617">
                  <c:v>43.139000000000003</c:v>
                </c:pt>
                <c:pt idx="618">
                  <c:v>51.337730000000001</c:v>
                </c:pt>
                <c:pt idx="619">
                  <c:v>44.643880000000003</c:v>
                </c:pt>
                <c:pt idx="620">
                  <c:v>55.835120000000003</c:v>
                </c:pt>
                <c:pt idx="621">
                  <c:v>55.007599999999996</c:v>
                </c:pt>
                <c:pt idx="622">
                  <c:v>57.08258</c:v>
                </c:pt>
                <c:pt idx="623">
                  <c:v>49.705350000000003</c:v>
                </c:pt>
                <c:pt idx="624">
                  <c:v>61.80583</c:v>
                </c:pt>
                <c:pt idx="625">
                  <c:v>64.824740000000006</c:v>
                </c:pt>
                <c:pt idx="626">
                  <c:v>83.232569999999996</c:v>
                </c:pt>
                <c:pt idx="627">
                  <c:v>78.977580000000003</c:v>
                </c:pt>
                <c:pt idx="628">
                  <c:v>75.303089999999997</c:v>
                </c:pt>
                <c:pt idx="629">
                  <c:v>72.629260000000002</c:v>
                </c:pt>
                <c:pt idx="630">
                  <c:v>78.670590000000004</c:v>
                </c:pt>
                <c:pt idx="631">
                  <c:v>70.474630000000005</c:v>
                </c:pt>
                <c:pt idx="632">
                  <c:v>78.160809999999998</c:v>
                </c:pt>
                <c:pt idx="633">
                  <c:v>66.533100000000005</c:v>
                </c:pt>
                <c:pt idx="634">
                  <c:v>68.218159999999997</c:v>
                </c:pt>
                <c:pt idx="635">
                  <c:v>67.302930000000003</c:v>
                </c:pt>
                <c:pt idx="636">
                  <c:v>65.880170000000007</c:v>
                </c:pt>
                <c:pt idx="637">
                  <c:v>60.535649999999997</c:v>
                </c:pt>
                <c:pt idx="638">
                  <c:v>59.521830000000001</c:v>
                </c:pt>
                <c:pt idx="639">
                  <c:v>60.912730000000003</c:v>
                </c:pt>
                <c:pt idx="640">
                  <c:v>60.317459999999997</c:v>
                </c:pt>
                <c:pt idx="641">
                  <c:v>70.297039999999996</c:v>
                </c:pt>
                <c:pt idx="642">
                  <c:v>75.524280000000005</c:v>
                </c:pt>
                <c:pt idx="643">
                  <c:v>71.662120000000002</c:v>
                </c:pt>
                <c:pt idx="644">
                  <c:v>77.135050000000007</c:v>
                </c:pt>
                <c:pt idx="645">
                  <c:v>76.536760000000001</c:v>
                </c:pt>
                <c:pt idx="646">
                  <c:v>69.914959999999994</c:v>
                </c:pt>
                <c:pt idx="647">
                  <c:v>62.11891</c:v>
                </c:pt>
                <c:pt idx="648">
                  <c:v>57.468589999999999</c:v>
                </c:pt>
                <c:pt idx="649">
                  <c:v>68.731319999999997</c:v>
                </c:pt>
                <c:pt idx="650">
                  <c:v>67.176509999999993</c:v>
                </c:pt>
                <c:pt idx="651">
                  <c:v>70.300849999999997</c:v>
                </c:pt>
                <c:pt idx="652">
                  <c:v>79.151309999999995</c:v>
                </c:pt>
                <c:pt idx="653">
                  <c:v>78.105199999999996</c:v>
                </c:pt>
                <c:pt idx="654">
                  <c:v>84.942580000000007</c:v>
                </c:pt>
                <c:pt idx="655">
                  <c:v>80.047889999999995</c:v>
                </c:pt>
                <c:pt idx="656">
                  <c:v>64.282839999999993</c:v>
                </c:pt>
                <c:pt idx="657">
                  <c:v>75.134330000000006</c:v>
                </c:pt>
                <c:pt idx="658">
                  <c:v>76.718819999999994</c:v>
                </c:pt>
                <c:pt idx="659">
                  <c:v>63.108370000000001</c:v>
                </c:pt>
                <c:pt idx="660">
                  <c:v>71.855950000000007</c:v>
                </c:pt>
                <c:pt idx="661">
                  <c:v>80.077820000000003</c:v>
                </c:pt>
                <c:pt idx="662">
                  <c:v>86.514060000000001</c:v>
                </c:pt>
                <c:pt idx="663">
                  <c:v>92.642750000000007</c:v>
                </c:pt>
                <c:pt idx="664">
                  <c:v>87.918719999999993</c:v>
                </c:pt>
                <c:pt idx="665">
                  <c:v>85.871030000000005</c:v>
                </c:pt>
                <c:pt idx="666">
                  <c:v>94.8596</c:v>
                </c:pt>
                <c:pt idx="667">
                  <c:v>96.621279999999999</c:v>
                </c:pt>
                <c:pt idx="668">
                  <c:v>93.554180000000002</c:v>
                </c:pt>
                <c:pt idx="669">
                  <c:v>88.991780000000006</c:v>
                </c:pt>
                <c:pt idx="670">
                  <c:v>87.410319999999999</c:v>
                </c:pt>
                <c:pt idx="671">
                  <c:v>83.648529999999994</c:v>
                </c:pt>
                <c:pt idx="672">
                  <c:v>85.316509999999994</c:v>
                </c:pt>
                <c:pt idx="673">
                  <c:v>84.589089999999999</c:v>
                </c:pt>
                <c:pt idx="674">
                  <c:v>68.955250000000007</c:v>
                </c:pt>
                <c:pt idx="675">
                  <c:v>72.019009999999994</c:v>
                </c:pt>
                <c:pt idx="676">
                  <c:v>67.894459999999995</c:v>
                </c:pt>
                <c:pt idx="677">
                  <c:v>71.742519999999999</c:v>
                </c:pt>
                <c:pt idx="678">
                  <c:v>74.951319999999996</c:v>
                </c:pt>
                <c:pt idx="679">
                  <c:v>65.018429999999995</c:v>
                </c:pt>
                <c:pt idx="680">
                  <c:v>62.520769999999999</c:v>
                </c:pt>
                <c:pt idx="681">
                  <c:v>68.428439999999995</c:v>
                </c:pt>
                <c:pt idx="682">
                  <c:v>66.948210000000003</c:v>
                </c:pt>
                <c:pt idx="683">
                  <c:v>77.778850000000006</c:v>
                </c:pt>
                <c:pt idx="684">
                  <c:v>77.881659999999997</c:v>
                </c:pt>
                <c:pt idx="685">
                  <c:v>84.242679999999993</c:v>
                </c:pt>
                <c:pt idx="686">
                  <c:v>85.461590000000001</c:v>
                </c:pt>
                <c:pt idx="687">
                  <c:v>88.320509999999999</c:v>
                </c:pt>
                <c:pt idx="688">
                  <c:v>85.822779999999995</c:v>
                </c:pt>
                <c:pt idx="689">
                  <c:v>82.219359999999995</c:v>
                </c:pt>
                <c:pt idx="690">
                  <c:v>75.975430000000003</c:v>
                </c:pt>
                <c:pt idx="691">
                  <c:v>69.378060000000005</c:v>
                </c:pt>
                <c:pt idx="692">
                  <c:v>64.705510000000004</c:v>
                </c:pt>
                <c:pt idx="693">
                  <c:v>69.773139999999998</c:v>
                </c:pt>
                <c:pt idx="694">
                  <c:v>75.210260000000005</c:v>
                </c:pt>
                <c:pt idx="695">
                  <c:v>85.072839999999999</c:v>
                </c:pt>
                <c:pt idx="696">
                  <c:v>90.709050000000005</c:v>
                </c:pt>
                <c:pt idx="697">
                  <c:v>104.7799</c:v>
                </c:pt>
                <c:pt idx="698">
                  <c:v>112.2761</c:v>
                </c:pt>
                <c:pt idx="699">
                  <c:v>109.70310000000001</c:v>
                </c:pt>
                <c:pt idx="700">
                  <c:v>108.7604</c:v>
                </c:pt>
                <c:pt idx="701">
                  <c:v>100.6545</c:v>
                </c:pt>
                <c:pt idx="702">
                  <c:v>99.565219999999997</c:v>
                </c:pt>
                <c:pt idx="703">
                  <c:v>88.818659999999994</c:v>
                </c:pt>
                <c:pt idx="704">
                  <c:v>80.140600000000006</c:v>
                </c:pt>
                <c:pt idx="705">
                  <c:v>67.085350000000005</c:v>
                </c:pt>
                <c:pt idx="706">
                  <c:v>66.154669999999996</c:v>
                </c:pt>
                <c:pt idx="707">
                  <c:v>55.251429999999999</c:v>
                </c:pt>
                <c:pt idx="708">
                  <c:v>47.714680000000001</c:v>
                </c:pt>
                <c:pt idx="709">
                  <c:v>40.11795</c:v>
                </c:pt>
                <c:pt idx="710">
                  <c:v>51.68253</c:v>
                </c:pt>
                <c:pt idx="711">
                  <c:v>58.293300000000002</c:v>
                </c:pt>
                <c:pt idx="712">
                  <c:v>66.104420000000005</c:v>
                </c:pt>
                <c:pt idx="713">
                  <c:v>66.311099999999996</c:v>
                </c:pt>
                <c:pt idx="714">
                  <c:v>76.31268</c:v>
                </c:pt>
                <c:pt idx="715">
                  <c:v>90.352800000000002</c:v>
                </c:pt>
                <c:pt idx="716">
                  <c:v>92.301739999999995</c:v>
                </c:pt>
                <c:pt idx="717">
                  <c:v>81.900329999999997</c:v>
                </c:pt>
                <c:pt idx="718">
                  <c:v>70.740430000000003</c:v>
                </c:pt>
                <c:pt idx="719">
                  <c:v>64.72927</c:v>
                </c:pt>
                <c:pt idx="720">
                  <c:v>54.131549999999997</c:v>
                </c:pt>
                <c:pt idx="721">
                  <c:v>60.251130000000003</c:v>
                </c:pt>
                <c:pt idx="722">
                  <c:v>56.737180000000002</c:v>
                </c:pt>
                <c:pt idx="723">
                  <c:v>63.612349999999999</c:v>
                </c:pt>
                <c:pt idx="724">
                  <c:v>71.485159999999993</c:v>
                </c:pt>
                <c:pt idx="725">
                  <c:v>74.288830000000004</c:v>
                </c:pt>
                <c:pt idx="726">
                  <c:v>79.82253</c:v>
                </c:pt>
                <c:pt idx="727">
                  <c:v>86.991749999999996</c:v>
                </c:pt>
                <c:pt idx="728">
                  <c:v>75.457080000000005</c:v>
                </c:pt>
                <c:pt idx="729">
                  <c:v>77.855260000000001</c:v>
                </c:pt>
                <c:pt idx="730">
                  <c:v>67.420649999999995</c:v>
                </c:pt>
                <c:pt idx="731">
                  <c:v>56.6708</c:v>
                </c:pt>
                <c:pt idx="732">
                  <c:v>49.409939999999999</c:v>
                </c:pt>
                <c:pt idx="733">
                  <c:v>45.61833</c:v>
                </c:pt>
                <c:pt idx="734">
                  <c:v>37.258670000000002</c:v>
                </c:pt>
                <c:pt idx="735">
                  <c:v>39.260559999999998</c:v>
                </c:pt>
                <c:pt idx="736">
                  <c:v>23.710429999999999</c:v>
                </c:pt>
                <c:pt idx="737">
                  <c:v>14.59646</c:v>
                </c:pt>
                <c:pt idx="738">
                  <c:v>3.8912629999999999</c:v>
                </c:pt>
                <c:pt idx="739">
                  <c:v>-21.726030000000002</c:v>
                </c:pt>
                <c:pt idx="740">
                  <c:v>-32.535910000000001</c:v>
                </c:pt>
                <c:pt idx="741">
                  <c:v>-41.521880000000003</c:v>
                </c:pt>
                <c:pt idx="742">
                  <c:v>-60.027999999999999</c:v>
                </c:pt>
                <c:pt idx="743">
                  <c:v>-58.0839</c:v>
                </c:pt>
                <c:pt idx="744">
                  <c:v>-74.933170000000004</c:v>
                </c:pt>
                <c:pt idx="745">
                  <c:v>-84.004800000000003</c:v>
                </c:pt>
                <c:pt idx="746">
                  <c:v>-66.498980000000003</c:v>
                </c:pt>
                <c:pt idx="747">
                  <c:v>-64.64246</c:v>
                </c:pt>
                <c:pt idx="748">
                  <c:v>-53.174460000000003</c:v>
                </c:pt>
                <c:pt idx="749">
                  <c:v>-48.175130000000003</c:v>
                </c:pt>
                <c:pt idx="750">
                  <c:v>-51.93224</c:v>
                </c:pt>
                <c:pt idx="751">
                  <c:v>-23.008320000000001</c:v>
                </c:pt>
                <c:pt idx="752">
                  <c:v>-15.400309999999999</c:v>
                </c:pt>
                <c:pt idx="753">
                  <c:v>-19.141500000000001</c:v>
                </c:pt>
                <c:pt idx="754">
                  <c:v>-19.21396</c:v>
                </c:pt>
                <c:pt idx="755">
                  <c:v>-17.893609999999999</c:v>
                </c:pt>
                <c:pt idx="756">
                  <c:v>1.5699430000000001</c:v>
                </c:pt>
                <c:pt idx="757">
                  <c:v>16.4344</c:v>
                </c:pt>
                <c:pt idx="758">
                  <c:v>17.641780000000001</c:v>
                </c:pt>
                <c:pt idx="759">
                  <c:v>28.24427</c:v>
                </c:pt>
                <c:pt idx="760">
                  <c:v>41.708979999999997</c:v>
                </c:pt>
                <c:pt idx="761">
                  <c:v>52.142879999999998</c:v>
                </c:pt>
                <c:pt idx="762">
                  <c:v>65.038480000000007</c:v>
                </c:pt>
                <c:pt idx="763">
                  <c:v>58.371429999999997</c:v>
                </c:pt>
                <c:pt idx="764">
                  <c:v>64.008510000000001</c:v>
                </c:pt>
                <c:pt idx="765">
                  <c:v>62.119619999999998</c:v>
                </c:pt>
                <c:pt idx="766">
                  <c:v>75.476420000000005</c:v>
                </c:pt>
                <c:pt idx="767">
                  <c:v>79.120750000000001</c:v>
                </c:pt>
                <c:pt idx="768">
                  <c:v>81.183400000000006</c:v>
                </c:pt>
                <c:pt idx="769">
                  <c:v>76.489800000000002</c:v>
                </c:pt>
                <c:pt idx="770">
                  <c:v>86.192130000000006</c:v>
                </c:pt>
                <c:pt idx="771">
                  <c:v>71.449560000000005</c:v>
                </c:pt>
                <c:pt idx="772">
                  <c:v>71.201899999999995</c:v>
                </c:pt>
                <c:pt idx="773">
                  <c:v>65.001679999999993</c:v>
                </c:pt>
                <c:pt idx="774">
                  <c:v>56.667810000000003</c:v>
                </c:pt>
                <c:pt idx="775">
                  <c:v>55.955370000000002</c:v>
                </c:pt>
                <c:pt idx="776">
                  <c:v>57.76793</c:v>
                </c:pt>
                <c:pt idx="777">
                  <c:v>57.711750000000002</c:v>
                </c:pt>
                <c:pt idx="778">
                  <c:v>58.569029999999998</c:v>
                </c:pt>
                <c:pt idx="779">
                  <c:v>57.35004</c:v>
                </c:pt>
                <c:pt idx="780">
                  <c:v>54.12538</c:v>
                </c:pt>
                <c:pt idx="781">
                  <c:v>58.594880000000003</c:v>
                </c:pt>
                <c:pt idx="782">
                  <c:v>57.172139999999999</c:v>
                </c:pt>
                <c:pt idx="783">
                  <c:v>49.653289999999998</c:v>
                </c:pt>
                <c:pt idx="784">
                  <c:v>36.102049999999998</c:v>
                </c:pt>
                <c:pt idx="785">
                  <c:v>37.931849999999997</c:v>
                </c:pt>
                <c:pt idx="786">
                  <c:v>33.344569999999997</c:v>
                </c:pt>
                <c:pt idx="787">
                  <c:v>40.811770000000003</c:v>
                </c:pt>
                <c:pt idx="788">
                  <c:v>32.744770000000003</c:v>
                </c:pt>
                <c:pt idx="789">
                  <c:v>24.660740000000001</c:v>
                </c:pt>
                <c:pt idx="790">
                  <c:v>27.359480000000001</c:v>
                </c:pt>
                <c:pt idx="791">
                  <c:v>27.8095</c:v>
                </c:pt>
                <c:pt idx="792">
                  <c:v>28.53396</c:v>
                </c:pt>
                <c:pt idx="793">
                  <c:v>24.529699999999998</c:v>
                </c:pt>
                <c:pt idx="794">
                  <c:v>11.8094</c:v>
                </c:pt>
                <c:pt idx="795">
                  <c:v>26.499120000000001</c:v>
                </c:pt>
                <c:pt idx="796">
                  <c:v>22.423369999999998</c:v>
                </c:pt>
                <c:pt idx="797">
                  <c:v>22.55293</c:v>
                </c:pt>
                <c:pt idx="798">
                  <c:v>19.98499</c:v>
                </c:pt>
                <c:pt idx="799">
                  <c:v>9.481052</c:v>
                </c:pt>
                <c:pt idx="800">
                  <c:v>13.70316</c:v>
                </c:pt>
                <c:pt idx="801">
                  <c:v>23.271550000000001</c:v>
                </c:pt>
                <c:pt idx="802">
                  <c:v>19.015440000000002</c:v>
                </c:pt>
                <c:pt idx="803">
                  <c:v>17.870560000000001</c:v>
                </c:pt>
                <c:pt idx="804">
                  <c:v>12.589589999999999</c:v>
                </c:pt>
                <c:pt idx="805">
                  <c:v>12.691129999999999</c:v>
                </c:pt>
                <c:pt idx="806">
                  <c:v>28.94454</c:v>
                </c:pt>
                <c:pt idx="807">
                  <c:v>33.197360000000003</c:v>
                </c:pt>
                <c:pt idx="808">
                  <c:v>27.794149999999998</c:v>
                </c:pt>
                <c:pt idx="809">
                  <c:v>37.806139999999999</c:v>
                </c:pt>
                <c:pt idx="810">
                  <c:v>55.568469999999998</c:v>
                </c:pt>
                <c:pt idx="811">
                  <c:v>61.807400000000001</c:v>
                </c:pt>
                <c:pt idx="812">
                  <c:v>75.482579999999999</c:v>
                </c:pt>
                <c:pt idx="813">
                  <c:v>62.520859999999999</c:v>
                </c:pt>
                <c:pt idx="814">
                  <c:v>73.107879999999994</c:v>
                </c:pt>
                <c:pt idx="815">
                  <c:v>84.403850000000006</c:v>
                </c:pt>
                <c:pt idx="816">
                  <c:v>70.733969999999999</c:v>
                </c:pt>
                <c:pt idx="817">
                  <c:v>66.650790000000001</c:v>
                </c:pt>
                <c:pt idx="818">
                  <c:v>78.622569999999996</c:v>
                </c:pt>
                <c:pt idx="819">
                  <c:v>63.74353</c:v>
                </c:pt>
                <c:pt idx="820">
                  <c:v>67.427700000000002</c:v>
                </c:pt>
                <c:pt idx="821">
                  <c:v>63.194470000000003</c:v>
                </c:pt>
                <c:pt idx="822">
                  <c:v>47.10962</c:v>
                </c:pt>
                <c:pt idx="823">
                  <c:v>45.192790000000002</c:v>
                </c:pt>
                <c:pt idx="824">
                  <c:v>53.690150000000003</c:v>
                </c:pt>
                <c:pt idx="825">
                  <c:v>42.269170000000003</c:v>
                </c:pt>
                <c:pt idx="826">
                  <c:v>53.860550000000003</c:v>
                </c:pt>
                <c:pt idx="827">
                  <c:v>73.458539999999999</c:v>
                </c:pt>
                <c:pt idx="828">
                  <c:v>70.193979999999996</c:v>
                </c:pt>
                <c:pt idx="829">
                  <c:v>82.238810000000001</c:v>
                </c:pt>
                <c:pt idx="830">
                  <c:v>85.821560000000005</c:v>
                </c:pt>
                <c:pt idx="831">
                  <c:v>85.451560000000001</c:v>
                </c:pt>
                <c:pt idx="832">
                  <c:v>96.009200000000007</c:v>
                </c:pt>
                <c:pt idx="833">
                  <c:v>97.807959999999994</c:v>
                </c:pt>
                <c:pt idx="834">
                  <c:v>89.892169999999993</c:v>
                </c:pt>
                <c:pt idx="835">
                  <c:v>85.782880000000006</c:v>
                </c:pt>
                <c:pt idx="836">
                  <c:v>76.695939999999993</c:v>
                </c:pt>
                <c:pt idx="837">
                  <c:v>86.533360000000002</c:v>
                </c:pt>
                <c:pt idx="838">
                  <c:v>87.681489999999997</c:v>
                </c:pt>
                <c:pt idx="839">
                  <c:v>79.516620000000003</c:v>
                </c:pt>
                <c:pt idx="840">
                  <c:v>83.944019999999995</c:v>
                </c:pt>
                <c:pt idx="841">
                  <c:v>82.781880000000001</c:v>
                </c:pt>
                <c:pt idx="842">
                  <c:v>93.043210000000002</c:v>
                </c:pt>
                <c:pt idx="843">
                  <c:v>101.61709999999999</c:v>
                </c:pt>
                <c:pt idx="844">
                  <c:v>98.116330000000005</c:v>
                </c:pt>
                <c:pt idx="845">
                  <c:v>87.284099999999995</c:v>
                </c:pt>
                <c:pt idx="846">
                  <c:v>98.248909999999995</c:v>
                </c:pt>
                <c:pt idx="847">
                  <c:v>97.778639999999996</c:v>
                </c:pt>
                <c:pt idx="848">
                  <c:v>105.57210000000001</c:v>
                </c:pt>
                <c:pt idx="849">
                  <c:v>110.3693</c:v>
                </c:pt>
                <c:pt idx="850">
                  <c:v>121.44710000000001</c:v>
                </c:pt>
                <c:pt idx="851">
                  <c:v>119.98090000000001</c:v>
                </c:pt>
                <c:pt idx="852">
                  <c:v>134.73949999999999</c:v>
                </c:pt>
                <c:pt idx="853">
                  <c:v>135.69829999999999</c:v>
                </c:pt>
                <c:pt idx="854">
                  <c:v>145.4966</c:v>
                </c:pt>
                <c:pt idx="855">
                  <c:v>136.22810000000001</c:v>
                </c:pt>
                <c:pt idx="856">
                  <c:v>131.43170000000001</c:v>
                </c:pt>
                <c:pt idx="857">
                  <c:v>137.4333</c:v>
                </c:pt>
                <c:pt idx="858">
                  <c:v>149.6473</c:v>
                </c:pt>
                <c:pt idx="859">
                  <c:v>150.22149999999999</c:v>
                </c:pt>
                <c:pt idx="860">
                  <c:v>148.38849999999999</c:v>
                </c:pt>
                <c:pt idx="861">
                  <c:v>148.0026</c:v>
                </c:pt>
                <c:pt idx="862">
                  <c:v>156.39609999999999</c:v>
                </c:pt>
                <c:pt idx="863">
                  <c:v>170.30410000000001</c:v>
                </c:pt>
                <c:pt idx="864">
                  <c:v>162.5565</c:v>
                </c:pt>
                <c:pt idx="865">
                  <c:v>155.98679999999999</c:v>
                </c:pt>
                <c:pt idx="866">
                  <c:v>170.4999</c:v>
                </c:pt>
                <c:pt idx="867">
                  <c:v>174.99979999999999</c:v>
                </c:pt>
                <c:pt idx="868">
                  <c:v>169.3999</c:v>
                </c:pt>
                <c:pt idx="869">
                  <c:v>188.2397</c:v>
                </c:pt>
                <c:pt idx="870">
                  <c:v>185.49799999999999</c:v>
                </c:pt>
                <c:pt idx="871">
                  <c:v>185.8432</c:v>
                </c:pt>
                <c:pt idx="872">
                  <c:v>197.37020000000001</c:v>
                </c:pt>
                <c:pt idx="873">
                  <c:v>196.58959999999999</c:v>
                </c:pt>
                <c:pt idx="874">
                  <c:v>204.58090000000001</c:v>
                </c:pt>
                <c:pt idx="875">
                  <c:v>210.38910000000001</c:v>
                </c:pt>
                <c:pt idx="876">
                  <c:v>203.72989999999999</c:v>
                </c:pt>
                <c:pt idx="877">
                  <c:v>217.8981</c:v>
                </c:pt>
                <c:pt idx="878">
                  <c:v>229.2542</c:v>
                </c:pt>
                <c:pt idx="879">
                  <c:v>238.0959</c:v>
                </c:pt>
                <c:pt idx="880">
                  <c:v>239.54599999999999</c:v>
                </c:pt>
                <c:pt idx="881">
                  <c:v>248.6841</c:v>
                </c:pt>
                <c:pt idx="882">
                  <c:v>266.53109999999998</c:v>
                </c:pt>
                <c:pt idx="883">
                  <c:v>280.01339999999999</c:v>
                </c:pt>
                <c:pt idx="884">
                  <c:v>281.79430000000002</c:v>
                </c:pt>
                <c:pt idx="885">
                  <c:v>283.64949999999999</c:v>
                </c:pt>
                <c:pt idx="886">
                  <c:v>287.81020000000001</c:v>
                </c:pt>
                <c:pt idx="887">
                  <c:v>292.39609999999999</c:v>
                </c:pt>
                <c:pt idx="888">
                  <c:v>293.59140000000002</c:v>
                </c:pt>
                <c:pt idx="889">
                  <c:v>302.40910000000002</c:v>
                </c:pt>
                <c:pt idx="890">
                  <c:v>300.0813</c:v>
                </c:pt>
                <c:pt idx="891">
                  <c:v>320.09309999999999</c:v>
                </c:pt>
                <c:pt idx="892">
                  <c:v>337.00049999999999</c:v>
                </c:pt>
                <c:pt idx="893">
                  <c:v>344.7072</c:v>
                </c:pt>
                <c:pt idx="894">
                  <c:v>356.22809999999998</c:v>
                </c:pt>
                <c:pt idx="895">
                  <c:v>366.65570000000002</c:v>
                </c:pt>
                <c:pt idx="896">
                  <c:v>370.43650000000002</c:v>
                </c:pt>
                <c:pt idx="897">
                  <c:v>381.88040000000001</c:v>
                </c:pt>
                <c:pt idx="898">
                  <c:v>377.40179999999998</c:v>
                </c:pt>
                <c:pt idx="899">
                  <c:v>383.4239</c:v>
                </c:pt>
                <c:pt idx="900">
                  <c:v>396.40589999999997</c:v>
                </c:pt>
                <c:pt idx="901">
                  <c:v>406.28649999999999</c:v>
                </c:pt>
                <c:pt idx="902">
                  <c:v>413.2885</c:v>
                </c:pt>
                <c:pt idx="903">
                  <c:v>421.2783</c:v>
                </c:pt>
                <c:pt idx="904">
                  <c:v>424.1465</c:v>
                </c:pt>
                <c:pt idx="905">
                  <c:v>432.74270000000001</c:v>
                </c:pt>
                <c:pt idx="906">
                  <c:v>454.60160000000002</c:v>
                </c:pt>
                <c:pt idx="907">
                  <c:v>468.851</c:v>
                </c:pt>
                <c:pt idx="908">
                  <c:v>478.38159999999999</c:v>
                </c:pt>
                <c:pt idx="909">
                  <c:v>499.6696</c:v>
                </c:pt>
                <c:pt idx="910">
                  <c:v>511.48259999999999</c:v>
                </c:pt>
                <c:pt idx="911">
                  <c:v>539.11090000000002</c:v>
                </c:pt>
                <c:pt idx="912">
                  <c:v>563.10749999999996</c:v>
                </c:pt>
                <c:pt idx="913">
                  <c:v>559.12270000000001</c:v>
                </c:pt>
                <c:pt idx="914">
                  <c:v>565.54499999999996</c:v>
                </c:pt>
                <c:pt idx="915">
                  <c:v>572.85789999999997</c:v>
                </c:pt>
                <c:pt idx="916">
                  <c:v>591.13649999999996</c:v>
                </c:pt>
                <c:pt idx="917">
                  <c:v>610.03089999999997</c:v>
                </c:pt>
                <c:pt idx="918">
                  <c:v>621.40940000000001</c:v>
                </c:pt>
                <c:pt idx="919">
                  <c:v>633.87649999999996</c:v>
                </c:pt>
                <c:pt idx="920">
                  <c:v>665.23760000000004</c:v>
                </c:pt>
                <c:pt idx="921">
                  <c:v>697.73350000000005</c:v>
                </c:pt>
                <c:pt idx="922">
                  <c:v>724.50049999999999</c:v>
                </c:pt>
                <c:pt idx="923">
                  <c:v>743.75789999999995</c:v>
                </c:pt>
                <c:pt idx="924">
                  <c:v>768.30510000000004</c:v>
                </c:pt>
                <c:pt idx="925">
                  <c:v>787.28869999999995</c:v>
                </c:pt>
                <c:pt idx="926">
                  <c:v>799.2192</c:v>
                </c:pt>
                <c:pt idx="927">
                  <c:v>822.73879999999997</c:v>
                </c:pt>
                <c:pt idx="928">
                  <c:v>831.41989999999998</c:v>
                </c:pt>
                <c:pt idx="929">
                  <c:v>859.90499999999997</c:v>
                </c:pt>
                <c:pt idx="930">
                  <c:v>870.65809999999999</c:v>
                </c:pt>
                <c:pt idx="931">
                  <c:v>890.39449999999999</c:v>
                </c:pt>
                <c:pt idx="932">
                  <c:v>921.67079999999999</c:v>
                </c:pt>
                <c:pt idx="933">
                  <c:v>949.92309999999998</c:v>
                </c:pt>
                <c:pt idx="934">
                  <c:v>968.58590000000004</c:v>
                </c:pt>
                <c:pt idx="935">
                  <c:v>989.00260000000003</c:v>
                </c:pt>
                <c:pt idx="936">
                  <c:v>1019.516</c:v>
                </c:pt>
                <c:pt idx="937">
                  <c:v>1049.9590000000001</c:v>
                </c:pt>
                <c:pt idx="938">
                  <c:v>1082.4100000000001</c:v>
                </c:pt>
                <c:pt idx="939">
                  <c:v>1103.2529999999999</c:v>
                </c:pt>
                <c:pt idx="940">
                  <c:v>1138.53</c:v>
                </c:pt>
                <c:pt idx="941">
                  <c:v>1171.7329999999999</c:v>
                </c:pt>
                <c:pt idx="942">
                  <c:v>1200.1189999999999</c:v>
                </c:pt>
                <c:pt idx="943">
                  <c:v>1218.1320000000001</c:v>
                </c:pt>
                <c:pt idx="944">
                  <c:v>1247.0999999999999</c:v>
                </c:pt>
                <c:pt idx="945">
                  <c:v>1279.981</c:v>
                </c:pt>
                <c:pt idx="946">
                  <c:v>1310.3620000000001</c:v>
                </c:pt>
                <c:pt idx="947">
                  <c:v>1338.4480000000001</c:v>
                </c:pt>
                <c:pt idx="948">
                  <c:v>1373.752</c:v>
                </c:pt>
                <c:pt idx="949">
                  <c:v>1419.568</c:v>
                </c:pt>
                <c:pt idx="950">
                  <c:v>1463.856</c:v>
                </c:pt>
                <c:pt idx="951">
                  <c:v>1497.5940000000001</c:v>
                </c:pt>
                <c:pt idx="952">
                  <c:v>1537.6020000000001</c:v>
                </c:pt>
                <c:pt idx="953">
                  <c:v>1592.9369999999999</c:v>
                </c:pt>
                <c:pt idx="954">
                  <c:v>1638.2170000000001</c:v>
                </c:pt>
                <c:pt idx="955">
                  <c:v>1682.6320000000001</c:v>
                </c:pt>
                <c:pt idx="956">
                  <c:v>1727.787</c:v>
                </c:pt>
                <c:pt idx="957">
                  <c:v>1782.8979999999999</c:v>
                </c:pt>
                <c:pt idx="958">
                  <c:v>1840.212</c:v>
                </c:pt>
                <c:pt idx="959">
                  <c:v>1890.1010000000001</c:v>
                </c:pt>
                <c:pt idx="960">
                  <c:v>1922.7650000000001</c:v>
                </c:pt>
                <c:pt idx="961">
                  <c:v>1959.6389999999999</c:v>
                </c:pt>
                <c:pt idx="962">
                  <c:v>1996.0260000000001</c:v>
                </c:pt>
                <c:pt idx="963">
                  <c:v>2036.22</c:v>
                </c:pt>
                <c:pt idx="964">
                  <c:v>2076.116</c:v>
                </c:pt>
                <c:pt idx="965">
                  <c:v>2125.2399999999998</c:v>
                </c:pt>
                <c:pt idx="966">
                  <c:v>2175.4760000000001</c:v>
                </c:pt>
                <c:pt idx="967">
                  <c:v>2236.3560000000002</c:v>
                </c:pt>
                <c:pt idx="968">
                  <c:v>2301.3760000000002</c:v>
                </c:pt>
                <c:pt idx="969">
                  <c:v>2358.127</c:v>
                </c:pt>
                <c:pt idx="970">
                  <c:v>2426.357</c:v>
                </c:pt>
                <c:pt idx="971">
                  <c:v>2485.0010000000002</c:v>
                </c:pt>
                <c:pt idx="972">
                  <c:v>2541.2809999999999</c:v>
                </c:pt>
                <c:pt idx="973">
                  <c:v>2607.31</c:v>
                </c:pt>
                <c:pt idx="974">
                  <c:v>2668.877</c:v>
                </c:pt>
                <c:pt idx="975">
                  <c:v>2732.2779999999998</c:v>
                </c:pt>
                <c:pt idx="976">
                  <c:v>2811.7890000000002</c:v>
                </c:pt>
                <c:pt idx="977">
                  <c:v>2886.212</c:v>
                </c:pt>
                <c:pt idx="978">
                  <c:v>2952.9879999999998</c:v>
                </c:pt>
                <c:pt idx="979">
                  <c:v>3033.0459999999998</c:v>
                </c:pt>
                <c:pt idx="980">
                  <c:v>3096.5680000000002</c:v>
                </c:pt>
                <c:pt idx="981">
                  <c:v>3173.6350000000002</c:v>
                </c:pt>
                <c:pt idx="982">
                  <c:v>3249.2919999999999</c:v>
                </c:pt>
                <c:pt idx="983">
                  <c:v>3325.2530000000002</c:v>
                </c:pt>
                <c:pt idx="984">
                  <c:v>3401.6849999999999</c:v>
                </c:pt>
                <c:pt idx="985">
                  <c:v>3486.31</c:v>
                </c:pt>
                <c:pt idx="986">
                  <c:v>3559.8910000000001</c:v>
                </c:pt>
                <c:pt idx="987">
                  <c:v>3641.0749999999998</c:v>
                </c:pt>
                <c:pt idx="988">
                  <c:v>3738.0889999999999</c:v>
                </c:pt>
                <c:pt idx="989">
                  <c:v>3839.1170000000002</c:v>
                </c:pt>
                <c:pt idx="990">
                  <c:v>3927.0940000000001</c:v>
                </c:pt>
                <c:pt idx="991">
                  <c:v>4033.8670000000002</c:v>
                </c:pt>
                <c:pt idx="992">
                  <c:v>4144.9639999999999</c:v>
                </c:pt>
                <c:pt idx="993">
                  <c:v>4254.8410000000003</c:v>
                </c:pt>
                <c:pt idx="994">
                  <c:v>4359.8130000000001</c:v>
                </c:pt>
                <c:pt idx="995">
                  <c:v>4460.5209999999997</c:v>
                </c:pt>
                <c:pt idx="996">
                  <c:v>4565.6670000000004</c:v>
                </c:pt>
                <c:pt idx="997">
                  <c:v>4689.6270000000004</c:v>
                </c:pt>
                <c:pt idx="998">
                  <c:v>4794.027</c:v>
                </c:pt>
                <c:pt idx="999">
                  <c:v>4910.1469999999999</c:v>
                </c:pt>
                <c:pt idx="1000">
                  <c:v>5040.799</c:v>
                </c:pt>
                <c:pt idx="1001">
                  <c:v>5171.8779999999997</c:v>
                </c:pt>
                <c:pt idx="1002">
                  <c:v>5304.0420000000004</c:v>
                </c:pt>
                <c:pt idx="1003">
                  <c:v>5434.9930000000004</c:v>
                </c:pt>
                <c:pt idx="1004">
                  <c:v>5562.6909999999998</c:v>
                </c:pt>
                <c:pt idx="1005">
                  <c:v>5710.7160000000003</c:v>
                </c:pt>
                <c:pt idx="1006">
                  <c:v>5839.2969999999996</c:v>
                </c:pt>
                <c:pt idx="1007">
                  <c:v>5985.6940000000004</c:v>
                </c:pt>
                <c:pt idx="1008">
                  <c:v>6144.97</c:v>
                </c:pt>
                <c:pt idx="1009">
                  <c:v>6291.9210000000003</c:v>
                </c:pt>
                <c:pt idx="1010">
                  <c:v>6451.9750000000004</c:v>
                </c:pt>
                <c:pt idx="1011">
                  <c:v>6623.3760000000002</c:v>
                </c:pt>
                <c:pt idx="1012">
                  <c:v>6781.0789999999997</c:v>
                </c:pt>
                <c:pt idx="1013">
                  <c:v>6957.1149999999998</c:v>
                </c:pt>
                <c:pt idx="1014">
                  <c:v>7122.9120000000003</c:v>
                </c:pt>
                <c:pt idx="1015">
                  <c:v>7280.9030000000002</c:v>
                </c:pt>
                <c:pt idx="1016">
                  <c:v>7459.2979999999998</c:v>
                </c:pt>
                <c:pt idx="1017">
                  <c:v>7635.6610000000001</c:v>
                </c:pt>
                <c:pt idx="1018">
                  <c:v>7810.4390000000003</c:v>
                </c:pt>
                <c:pt idx="1019">
                  <c:v>7990.0820000000003</c:v>
                </c:pt>
                <c:pt idx="1020">
                  <c:v>8161.201</c:v>
                </c:pt>
                <c:pt idx="1021">
                  <c:v>8321.4110000000001</c:v>
                </c:pt>
                <c:pt idx="1022">
                  <c:v>8490.2090000000007</c:v>
                </c:pt>
                <c:pt idx="1023">
                  <c:v>8659.5720000000001</c:v>
                </c:pt>
                <c:pt idx="1024">
                  <c:v>8831.5709999999999</c:v>
                </c:pt>
                <c:pt idx="1025">
                  <c:v>8999.4549999999999</c:v>
                </c:pt>
                <c:pt idx="1026">
                  <c:v>9163.3259999999991</c:v>
                </c:pt>
                <c:pt idx="1027">
                  <c:v>9343.5390000000007</c:v>
                </c:pt>
                <c:pt idx="1028">
                  <c:v>9521.3080000000009</c:v>
                </c:pt>
                <c:pt idx="1029">
                  <c:v>9709.598</c:v>
                </c:pt>
                <c:pt idx="1030">
                  <c:v>9888.5609999999997</c:v>
                </c:pt>
                <c:pt idx="1031">
                  <c:v>10077.959999999999</c:v>
                </c:pt>
                <c:pt idx="1032">
                  <c:v>10251.44</c:v>
                </c:pt>
                <c:pt idx="1033">
                  <c:v>10445.43</c:v>
                </c:pt>
                <c:pt idx="1034">
                  <c:v>10630.72</c:v>
                </c:pt>
                <c:pt idx="1035">
                  <c:v>10815.82</c:v>
                </c:pt>
                <c:pt idx="1036">
                  <c:v>11004.88</c:v>
                </c:pt>
                <c:pt idx="1037">
                  <c:v>11200.57</c:v>
                </c:pt>
                <c:pt idx="1038">
                  <c:v>11376.62</c:v>
                </c:pt>
                <c:pt idx="1039">
                  <c:v>11565.47</c:v>
                </c:pt>
                <c:pt idx="1040">
                  <c:v>11762.72</c:v>
                </c:pt>
                <c:pt idx="1041">
                  <c:v>11934.7</c:v>
                </c:pt>
                <c:pt idx="1042">
                  <c:v>12129.9</c:v>
                </c:pt>
                <c:pt idx="1043">
                  <c:v>12301.33</c:v>
                </c:pt>
                <c:pt idx="1044">
                  <c:v>12464.62</c:v>
                </c:pt>
                <c:pt idx="1045">
                  <c:v>12649.95</c:v>
                </c:pt>
                <c:pt idx="1046">
                  <c:v>12820.38</c:v>
                </c:pt>
                <c:pt idx="1047">
                  <c:v>12994.03</c:v>
                </c:pt>
                <c:pt idx="1048">
                  <c:v>13164.72</c:v>
                </c:pt>
                <c:pt idx="1049">
                  <c:v>13332.26</c:v>
                </c:pt>
                <c:pt idx="1050">
                  <c:v>13524.16</c:v>
                </c:pt>
                <c:pt idx="1051">
                  <c:v>13693.14</c:v>
                </c:pt>
                <c:pt idx="1052">
                  <c:v>13861.97</c:v>
                </c:pt>
                <c:pt idx="1053">
                  <c:v>14037.32</c:v>
                </c:pt>
                <c:pt idx="1054">
                  <c:v>14189.63</c:v>
                </c:pt>
                <c:pt idx="1055">
                  <c:v>14366.76</c:v>
                </c:pt>
                <c:pt idx="1056">
                  <c:v>14538.37</c:v>
                </c:pt>
                <c:pt idx="1057">
                  <c:v>14674.47</c:v>
                </c:pt>
                <c:pt idx="1058">
                  <c:v>14851.03</c:v>
                </c:pt>
                <c:pt idx="1059">
                  <c:v>14999.81</c:v>
                </c:pt>
                <c:pt idx="1060">
                  <c:v>15173.99</c:v>
                </c:pt>
                <c:pt idx="1061">
                  <c:v>15342.02</c:v>
                </c:pt>
                <c:pt idx="1062">
                  <c:v>15515.86</c:v>
                </c:pt>
                <c:pt idx="1063">
                  <c:v>15660.19</c:v>
                </c:pt>
                <c:pt idx="1064">
                  <c:v>15852.77</c:v>
                </c:pt>
                <c:pt idx="1065">
                  <c:v>16027.56</c:v>
                </c:pt>
                <c:pt idx="1066">
                  <c:v>16228.27</c:v>
                </c:pt>
                <c:pt idx="1067">
                  <c:v>16404.310000000001</c:v>
                </c:pt>
                <c:pt idx="1068">
                  <c:v>16593.310000000001</c:v>
                </c:pt>
                <c:pt idx="1069">
                  <c:v>16775.810000000001</c:v>
                </c:pt>
                <c:pt idx="1070">
                  <c:v>16997.95</c:v>
                </c:pt>
                <c:pt idx="1071">
                  <c:v>17195.189999999999</c:v>
                </c:pt>
                <c:pt idx="1072">
                  <c:v>17404.349999999999</c:v>
                </c:pt>
                <c:pt idx="1073">
                  <c:v>17593.54</c:v>
                </c:pt>
                <c:pt idx="1074">
                  <c:v>17812.77</c:v>
                </c:pt>
                <c:pt idx="1075">
                  <c:v>18008.169999999998</c:v>
                </c:pt>
                <c:pt idx="1076">
                  <c:v>18224.75</c:v>
                </c:pt>
                <c:pt idx="1077">
                  <c:v>18432.88</c:v>
                </c:pt>
                <c:pt idx="1078">
                  <c:v>18624.400000000001</c:v>
                </c:pt>
                <c:pt idx="1079">
                  <c:v>18807.349999999999</c:v>
                </c:pt>
                <c:pt idx="1080">
                  <c:v>18998.82</c:v>
                </c:pt>
                <c:pt idx="1081">
                  <c:v>19189.189999999999</c:v>
                </c:pt>
                <c:pt idx="1082">
                  <c:v>19397.68</c:v>
                </c:pt>
                <c:pt idx="1083">
                  <c:v>19606.46</c:v>
                </c:pt>
                <c:pt idx="1084">
                  <c:v>19790.830000000002</c:v>
                </c:pt>
                <c:pt idx="1085">
                  <c:v>20001.72</c:v>
                </c:pt>
                <c:pt idx="1086">
                  <c:v>20203.2</c:v>
                </c:pt>
                <c:pt idx="1087">
                  <c:v>20395.740000000002</c:v>
                </c:pt>
                <c:pt idx="1088">
                  <c:v>20576.740000000002</c:v>
                </c:pt>
                <c:pt idx="1089">
                  <c:v>20754.18</c:v>
                </c:pt>
                <c:pt idx="1090">
                  <c:v>20899.810000000001</c:v>
                </c:pt>
                <c:pt idx="1091">
                  <c:v>21050.36</c:v>
                </c:pt>
                <c:pt idx="1092">
                  <c:v>21167.5</c:v>
                </c:pt>
                <c:pt idx="1093">
                  <c:v>21275.279999999999</c:v>
                </c:pt>
                <c:pt idx="1094">
                  <c:v>21374.2</c:v>
                </c:pt>
                <c:pt idx="1095">
                  <c:v>21468.639999999999</c:v>
                </c:pt>
                <c:pt idx="1096">
                  <c:v>21489.64</c:v>
                </c:pt>
                <c:pt idx="1097">
                  <c:v>21529.46</c:v>
                </c:pt>
                <c:pt idx="1098">
                  <c:v>21542.43</c:v>
                </c:pt>
                <c:pt idx="1099">
                  <c:v>21538.94</c:v>
                </c:pt>
                <c:pt idx="1100">
                  <c:v>21506.66</c:v>
                </c:pt>
                <c:pt idx="1101">
                  <c:v>21451.77</c:v>
                </c:pt>
                <c:pt idx="1102">
                  <c:v>21333.64</c:v>
                </c:pt>
                <c:pt idx="1103">
                  <c:v>21229.63</c:v>
                </c:pt>
                <c:pt idx="1104">
                  <c:v>21065.97</c:v>
                </c:pt>
                <c:pt idx="1105">
                  <c:v>20885.05</c:v>
                </c:pt>
                <c:pt idx="1106">
                  <c:v>20667.810000000001</c:v>
                </c:pt>
                <c:pt idx="1107">
                  <c:v>20417.759999999998</c:v>
                </c:pt>
                <c:pt idx="1108">
                  <c:v>20123.169999999998</c:v>
                </c:pt>
                <c:pt idx="1109">
                  <c:v>19824.18</c:v>
                </c:pt>
                <c:pt idx="1110">
                  <c:v>19504.72</c:v>
                </c:pt>
                <c:pt idx="1111">
                  <c:v>19150.46</c:v>
                </c:pt>
                <c:pt idx="1112">
                  <c:v>18746.88</c:v>
                </c:pt>
                <c:pt idx="1113">
                  <c:v>18322.25</c:v>
                </c:pt>
                <c:pt idx="1114">
                  <c:v>17886.52</c:v>
                </c:pt>
                <c:pt idx="1115">
                  <c:v>17415.259999999998</c:v>
                </c:pt>
                <c:pt idx="1116">
                  <c:v>16907.43</c:v>
                </c:pt>
                <c:pt idx="1117">
                  <c:v>16366.36</c:v>
                </c:pt>
                <c:pt idx="1118">
                  <c:v>15817.89</c:v>
                </c:pt>
                <c:pt idx="1119">
                  <c:v>15275.92</c:v>
                </c:pt>
                <c:pt idx="1120">
                  <c:v>14727.61</c:v>
                </c:pt>
                <c:pt idx="1121">
                  <c:v>14158.08</c:v>
                </c:pt>
                <c:pt idx="1122">
                  <c:v>13600.89</c:v>
                </c:pt>
                <c:pt idx="1123">
                  <c:v>13037.56</c:v>
                </c:pt>
                <c:pt idx="1124">
                  <c:v>12492.98</c:v>
                </c:pt>
                <c:pt idx="1125">
                  <c:v>11946.01</c:v>
                </c:pt>
                <c:pt idx="1126">
                  <c:v>11395.75</c:v>
                </c:pt>
                <c:pt idx="1127">
                  <c:v>10865.4</c:v>
                </c:pt>
                <c:pt idx="1128">
                  <c:v>10341.709999999999</c:v>
                </c:pt>
                <c:pt idx="1129">
                  <c:v>9839.4240000000009</c:v>
                </c:pt>
                <c:pt idx="1130">
                  <c:v>9357.3880000000008</c:v>
                </c:pt>
                <c:pt idx="1131">
                  <c:v>8878.9549999999999</c:v>
                </c:pt>
                <c:pt idx="1132">
                  <c:v>8425.4130000000005</c:v>
                </c:pt>
                <c:pt idx="1133">
                  <c:v>7989.3459999999995</c:v>
                </c:pt>
                <c:pt idx="1134">
                  <c:v>7556.6</c:v>
                </c:pt>
                <c:pt idx="1135">
                  <c:v>7153.9989999999998</c:v>
                </c:pt>
                <c:pt idx="1136">
                  <c:v>6767.3010000000004</c:v>
                </c:pt>
                <c:pt idx="1137">
                  <c:v>6405.2920000000004</c:v>
                </c:pt>
                <c:pt idx="1138">
                  <c:v>6059.8729999999996</c:v>
                </c:pt>
                <c:pt idx="1139">
                  <c:v>5727.9719999999998</c:v>
                </c:pt>
                <c:pt idx="1140">
                  <c:v>5416.6220000000003</c:v>
                </c:pt>
                <c:pt idx="1141">
                  <c:v>5126.625</c:v>
                </c:pt>
                <c:pt idx="1142">
                  <c:v>4854.9830000000002</c:v>
                </c:pt>
                <c:pt idx="1143">
                  <c:v>4594.8429999999998</c:v>
                </c:pt>
                <c:pt idx="1144">
                  <c:v>4341.5820000000003</c:v>
                </c:pt>
                <c:pt idx="1145">
                  <c:v>4110.451</c:v>
                </c:pt>
                <c:pt idx="1146">
                  <c:v>3879.3519999999999</c:v>
                </c:pt>
                <c:pt idx="1147">
                  <c:v>3683.558</c:v>
                </c:pt>
                <c:pt idx="1148">
                  <c:v>3485.47</c:v>
                </c:pt>
                <c:pt idx="1149">
                  <c:v>3297.1550000000002</c:v>
                </c:pt>
                <c:pt idx="1150">
                  <c:v>3101.098</c:v>
                </c:pt>
                <c:pt idx="1151">
                  <c:v>2928.1060000000002</c:v>
                </c:pt>
                <c:pt idx="1152">
                  <c:v>2766.721</c:v>
                </c:pt>
                <c:pt idx="1153">
                  <c:v>2631.3939999999998</c:v>
                </c:pt>
                <c:pt idx="1154">
                  <c:v>2478.636</c:v>
                </c:pt>
                <c:pt idx="1155">
                  <c:v>2336.2220000000002</c:v>
                </c:pt>
                <c:pt idx="1156">
                  <c:v>2214.0709999999999</c:v>
                </c:pt>
                <c:pt idx="1157">
                  <c:v>2107.1680000000001</c:v>
                </c:pt>
                <c:pt idx="1158">
                  <c:v>2005.6780000000001</c:v>
                </c:pt>
                <c:pt idx="1159">
                  <c:v>1887.2550000000001</c:v>
                </c:pt>
                <c:pt idx="1160">
                  <c:v>1779.7170000000001</c:v>
                </c:pt>
                <c:pt idx="1161">
                  <c:v>1684.8009999999999</c:v>
                </c:pt>
                <c:pt idx="1162">
                  <c:v>1608.0550000000001</c:v>
                </c:pt>
                <c:pt idx="1163">
                  <c:v>1515.693</c:v>
                </c:pt>
                <c:pt idx="1164">
                  <c:v>1451.2760000000001</c:v>
                </c:pt>
                <c:pt idx="1165">
                  <c:v>1368.501</c:v>
                </c:pt>
                <c:pt idx="1166">
                  <c:v>1304.9929999999999</c:v>
                </c:pt>
                <c:pt idx="1167">
                  <c:v>1245.876</c:v>
                </c:pt>
                <c:pt idx="1168">
                  <c:v>1185.5550000000001</c:v>
                </c:pt>
                <c:pt idx="1169">
                  <c:v>1128.6199999999999</c:v>
                </c:pt>
                <c:pt idx="1170">
                  <c:v>1086.326</c:v>
                </c:pt>
                <c:pt idx="1171">
                  <c:v>1031.115</c:v>
                </c:pt>
                <c:pt idx="1172">
                  <c:v>980.92110000000002</c:v>
                </c:pt>
                <c:pt idx="1173">
                  <c:v>938.02470000000005</c:v>
                </c:pt>
                <c:pt idx="1174">
                  <c:v>888.71360000000004</c:v>
                </c:pt>
                <c:pt idx="1175">
                  <c:v>839.73230000000001</c:v>
                </c:pt>
                <c:pt idx="1176">
                  <c:v>786.29070000000002</c:v>
                </c:pt>
                <c:pt idx="1177">
                  <c:v>735.61400000000003</c:v>
                </c:pt>
                <c:pt idx="1178">
                  <c:v>693.26520000000005</c:v>
                </c:pt>
                <c:pt idx="1179">
                  <c:v>672.57209999999998</c:v>
                </c:pt>
                <c:pt idx="1180">
                  <c:v>645.93290000000002</c:v>
                </c:pt>
                <c:pt idx="1181">
                  <c:v>629.38499999999999</c:v>
                </c:pt>
                <c:pt idx="1182">
                  <c:v>601.9828</c:v>
                </c:pt>
                <c:pt idx="1183">
                  <c:v>576.87919999999997</c:v>
                </c:pt>
                <c:pt idx="1184">
                  <c:v>555.13239999999996</c:v>
                </c:pt>
                <c:pt idx="1185">
                  <c:v>537.93600000000004</c:v>
                </c:pt>
                <c:pt idx="1186">
                  <c:v>513.59079999999994</c:v>
                </c:pt>
                <c:pt idx="1187">
                  <c:v>499.40159999999997</c:v>
                </c:pt>
                <c:pt idx="1188">
                  <c:v>468.67570000000001</c:v>
                </c:pt>
                <c:pt idx="1189">
                  <c:v>446.3664</c:v>
                </c:pt>
                <c:pt idx="1190">
                  <c:v>426.96350000000001</c:v>
                </c:pt>
                <c:pt idx="1191">
                  <c:v>412.00700000000001</c:v>
                </c:pt>
                <c:pt idx="1192">
                  <c:v>389.77530000000002</c:v>
                </c:pt>
                <c:pt idx="1193">
                  <c:v>372.30160000000001</c:v>
                </c:pt>
                <c:pt idx="1194">
                  <c:v>354.42680000000001</c:v>
                </c:pt>
                <c:pt idx="1195">
                  <c:v>348.31180000000001</c:v>
                </c:pt>
                <c:pt idx="1196">
                  <c:v>337.63690000000003</c:v>
                </c:pt>
                <c:pt idx="1197">
                  <c:v>324.06209999999999</c:v>
                </c:pt>
                <c:pt idx="1198">
                  <c:v>313.13709999999998</c:v>
                </c:pt>
                <c:pt idx="1199">
                  <c:v>310.23039999999997</c:v>
                </c:pt>
                <c:pt idx="1200">
                  <c:v>295.32010000000002</c:v>
                </c:pt>
                <c:pt idx="1201">
                  <c:v>284.43049999999999</c:v>
                </c:pt>
                <c:pt idx="1202">
                  <c:v>259.95269999999999</c:v>
                </c:pt>
                <c:pt idx="1203">
                  <c:v>267.0009</c:v>
                </c:pt>
                <c:pt idx="1204">
                  <c:v>274.14299999999997</c:v>
                </c:pt>
                <c:pt idx="1205">
                  <c:v>259.14600000000002</c:v>
                </c:pt>
                <c:pt idx="1206">
                  <c:v>244.80279999999999</c:v>
                </c:pt>
                <c:pt idx="1207">
                  <c:v>227.1251</c:v>
                </c:pt>
                <c:pt idx="1208">
                  <c:v>215.64769999999999</c:v>
                </c:pt>
                <c:pt idx="1209">
                  <c:v>220.70240000000001</c:v>
                </c:pt>
                <c:pt idx="1210">
                  <c:v>209.33580000000001</c:v>
                </c:pt>
                <c:pt idx="1211">
                  <c:v>192.94380000000001</c:v>
                </c:pt>
                <c:pt idx="1212">
                  <c:v>197.24719999999999</c:v>
                </c:pt>
                <c:pt idx="1213">
                  <c:v>194.16</c:v>
                </c:pt>
                <c:pt idx="1214">
                  <c:v>192.58269999999999</c:v>
                </c:pt>
                <c:pt idx="1215">
                  <c:v>189.76300000000001</c:v>
                </c:pt>
                <c:pt idx="1216">
                  <c:v>179.8236</c:v>
                </c:pt>
                <c:pt idx="1217">
                  <c:v>167.92740000000001</c:v>
                </c:pt>
                <c:pt idx="1218">
                  <c:v>170.9528</c:v>
                </c:pt>
                <c:pt idx="1219">
                  <c:v>159.1499</c:v>
                </c:pt>
                <c:pt idx="1220">
                  <c:v>153.63470000000001</c:v>
                </c:pt>
                <c:pt idx="1221">
                  <c:v>150.81039999999999</c:v>
                </c:pt>
                <c:pt idx="1222">
                  <c:v>142.22219999999999</c:v>
                </c:pt>
                <c:pt idx="1223">
                  <c:v>134.2176</c:v>
                </c:pt>
                <c:pt idx="1224">
                  <c:v>140.91040000000001</c:v>
                </c:pt>
                <c:pt idx="1225">
                  <c:v>138.02940000000001</c:v>
                </c:pt>
                <c:pt idx="1226">
                  <c:v>136.43799999999999</c:v>
                </c:pt>
                <c:pt idx="1227">
                  <c:v>125.4409</c:v>
                </c:pt>
                <c:pt idx="1228">
                  <c:v>137.15639999999999</c:v>
                </c:pt>
                <c:pt idx="1229">
                  <c:v>139.91990000000001</c:v>
                </c:pt>
                <c:pt idx="1230">
                  <c:v>133.56059999999999</c:v>
                </c:pt>
                <c:pt idx="1231">
                  <c:v>127.43089999999999</c:v>
                </c:pt>
                <c:pt idx="1232">
                  <c:v>120.23050000000001</c:v>
                </c:pt>
                <c:pt idx="1233">
                  <c:v>121.68689999999999</c:v>
                </c:pt>
                <c:pt idx="1234">
                  <c:v>132.04040000000001</c:v>
                </c:pt>
                <c:pt idx="1235">
                  <c:v>116.0198</c:v>
                </c:pt>
                <c:pt idx="1236">
                  <c:v>106.1786</c:v>
                </c:pt>
                <c:pt idx="1237">
                  <c:v>111.87560000000001</c:v>
                </c:pt>
                <c:pt idx="1238">
                  <c:v>102.4391</c:v>
                </c:pt>
                <c:pt idx="1239">
                  <c:v>107.80329999999999</c:v>
                </c:pt>
                <c:pt idx="1240">
                  <c:v>112.21559999999999</c:v>
                </c:pt>
                <c:pt idx="1241">
                  <c:v>102.5391</c:v>
                </c:pt>
                <c:pt idx="1242">
                  <c:v>112.5782</c:v>
                </c:pt>
                <c:pt idx="1243">
                  <c:v>124.3439</c:v>
                </c:pt>
                <c:pt idx="1244">
                  <c:v>119.3639</c:v>
                </c:pt>
                <c:pt idx="1245">
                  <c:v>116.67959999999999</c:v>
                </c:pt>
                <c:pt idx="1246">
                  <c:v>115.0531</c:v>
                </c:pt>
                <c:pt idx="1247">
                  <c:v>107.26179999999999</c:v>
                </c:pt>
                <c:pt idx="1248">
                  <c:v>102.3386</c:v>
                </c:pt>
                <c:pt idx="1249">
                  <c:v>90.996849999999995</c:v>
                </c:pt>
                <c:pt idx="1250">
                  <c:v>74.006680000000003</c:v>
                </c:pt>
                <c:pt idx="1251">
                  <c:v>86.942170000000004</c:v>
                </c:pt>
                <c:pt idx="1252">
                  <c:v>98.520359999999997</c:v>
                </c:pt>
                <c:pt idx="1253">
                  <c:v>83.654160000000005</c:v>
                </c:pt>
                <c:pt idx="1254">
                  <c:v>82.360789999999994</c:v>
                </c:pt>
                <c:pt idx="1255">
                  <c:v>85.804699999999997</c:v>
                </c:pt>
                <c:pt idx="1256">
                  <c:v>89.436229999999995</c:v>
                </c:pt>
                <c:pt idx="1257">
                  <c:v>104.908</c:v>
                </c:pt>
                <c:pt idx="1258">
                  <c:v>91.090630000000004</c:v>
                </c:pt>
                <c:pt idx="1259">
                  <c:v>87.386579999999995</c:v>
                </c:pt>
                <c:pt idx="1260">
                  <c:v>102.3878</c:v>
                </c:pt>
                <c:pt idx="1261">
                  <c:v>108.967</c:v>
                </c:pt>
                <c:pt idx="1262">
                  <c:v>109.6909</c:v>
                </c:pt>
                <c:pt idx="1263">
                  <c:v>98.148250000000004</c:v>
                </c:pt>
                <c:pt idx="1264">
                  <c:v>90.358689999999996</c:v>
                </c:pt>
                <c:pt idx="1265">
                  <c:v>96.272000000000006</c:v>
                </c:pt>
                <c:pt idx="1266">
                  <c:v>94.471789999999999</c:v>
                </c:pt>
                <c:pt idx="1267">
                  <c:v>83.316630000000004</c:v>
                </c:pt>
                <c:pt idx="1268">
                  <c:v>74.039510000000007</c:v>
                </c:pt>
                <c:pt idx="1269">
                  <c:v>74.390129999999999</c:v>
                </c:pt>
                <c:pt idx="1270">
                  <c:v>88.126329999999996</c:v>
                </c:pt>
                <c:pt idx="1271">
                  <c:v>95.002769999999998</c:v>
                </c:pt>
                <c:pt idx="1272">
                  <c:v>97.082520000000002</c:v>
                </c:pt>
                <c:pt idx="1273">
                  <c:v>100.0354</c:v>
                </c:pt>
                <c:pt idx="1274">
                  <c:v>94.114069999999998</c:v>
                </c:pt>
                <c:pt idx="1275">
                  <c:v>87.346299999999999</c:v>
                </c:pt>
                <c:pt idx="1276">
                  <c:v>78.445930000000004</c:v>
                </c:pt>
                <c:pt idx="1277">
                  <c:v>74.920240000000007</c:v>
                </c:pt>
                <c:pt idx="1278">
                  <c:v>64.76258</c:v>
                </c:pt>
                <c:pt idx="1279">
                  <c:v>54.489939999999997</c:v>
                </c:pt>
                <c:pt idx="1280">
                  <c:v>43.955179999999999</c:v>
                </c:pt>
                <c:pt idx="1281">
                  <c:v>43.215220000000002</c:v>
                </c:pt>
                <c:pt idx="1282">
                  <c:v>45.538719999999998</c:v>
                </c:pt>
                <c:pt idx="1283">
                  <c:v>47.207340000000002</c:v>
                </c:pt>
                <c:pt idx="1284">
                  <c:v>54.704569999999997</c:v>
                </c:pt>
                <c:pt idx="1285">
                  <c:v>55.648519999999998</c:v>
                </c:pt>
                <c:pt idx="1286">
                  <c:v>55.67689</c:v>
                </c:pt>
                <c:pt idx="1287">
                  <c:v>45.693080000000002</c:v>
                </c:pt>
                <c:pt idx="1288">
                  <c:v>46.563650000000003</c:v>
                </c:pt>
                <c:pt idx="1289">
                  <c:v>57.154299999999999</c:v>
                </c:pt>
                <c:pt idx="1290">
                  <c:v>71.625659999999996</c:v>
                </c:pt>
                <c:pt idx="1291">
                  <c:v>58.592100000000002</c:v>
                </c:pt>
                <c:pt idx="1292">
                  <c:v>60.221550000000001</c:v>
                </c:pt>
                <c:pt idx="1293">
                  <c:v>59.973640000000003</c:v>
                </c:pt>
                <c:pt idx="1294">
                  <c:v>71.441289999999995</c:v>
                </c:pt>
                <c:pt idx="1295">
                  <c:v>83.784390000000002</c:v>
                </c:pt>
                <c:pt idx="1296">
                  <c:v>76.390050000000002</c:v>
                </c:pt>
                <c:pt idx="1297">
                  <c:v>68.090379999999996</c:v>
                </c:pt>
                <c:pt idx="1298">
                  <c:v>67.176739999999995</c:v>
                </c:pt>
                <c:pt idx="1299">
                  <c:v>61.466830000000002</c:v>
                </c:pt>
                <c:pt idx="1300">
                  <c:v>57.243259999999999</c:v>
                </c:pt>
                <c:pt idx="1301">
                  <c:v>55.455370000000002</c:v>
                </c:pt>
                <c:pt idx="1302">
                  <c:v>68.209980000000002</c:v>
                </c:pt>
                <c:pt idx="1303">
                  <c:v>78.148780000000002</c:v>
                </c:pt>
                <c:pt idx="1304">
                  <c:v>70.32338</c:v>
                </c:pt>
                <c:pt idx="1305">
                  <c:v>73.459940000000003</c:v>
                </c:pt>
                <c:pt idx="1306">
                  <c:v>64.722340000000003</c:v>
                </c:pt>
                <c:pt idx="1307">
                  <c:v>79.413539999999998</c:v>
                </c:pt>
                <c:pt idx="1308">
                  <c:v>86.992739999999998</c:v>
                </c:pt>
                <c:pt idx="1309">
                  <c:v>69.93853</c:v>
                </c:pt>
                <c:pt idx="1310">
                  <c:v>63.687869999999997</c:v>
                </c:pt>
                <c:pt idx="1311">
                  <c:v>63.701430000000002</c:v>
                </c:pt>
                <c:pt idx="1312">
                  <c:v>72.103319999999997</c:v>
                </c:pt>
                <c:pt idx="1313">
                  <c:v>79.534670000000006</c:v>
                </c:pt>
                <c:pt idx="1314">
                  <c:v>72.133309999999994</c:v>
                </c:pt>
                <c:pt idx="1315">
                  <c:v>74.866690000000006</c:v>
                </c:pt>
                <c:pt idx="1316">
                  <c:v>74.111779999999996</c:v>
                </c:pt>
                <c:pt idx="1317">
                  <c:v>74.72466</c:v>
                </c:pt>
                <c:pt idx="1318">
                  <c:v>78.413129999999995</c:v>
                </c:pt>
                <c:pt idx="1319">
                  <c:v>69.023150000000001</c:v>
                </c:pt>
                <c:pt idx="1320">
                  <c:v>79.237110000000001</c:v>
                </c:pt>
                <c:pt idx="1321">
                  <c:v>78.465990000000005</c:v>
                </c:pt>
                <c:pt idx="1322">
                  <c:v>77.467190000000002</c:v>
                </c:pt>
                <c:pt idx="1323">
                  <c:v>83.511889999999994</c:v>
                </c:pt>
                <c:pt idx="1324">
                  <c:v>71.339640000000003</c:v>
                </c:pt>
                <c:pt idx="1325">
                  <c:v>66.983630000000005</c:v>
                </c:pt>
                <c:pt idx="1326">
                  <c:v>65.415360000000007</c:v>
                </c:pt>
                <c:pt idx="1327">
                  <c:v>56.812919999999998</c:v>
                </c:pt>
                <c:pt idx="1328">
                  <c:v>50.222709999999999</c:v>
                </c:pt>
                <c:pt idx="1329">
                  <c:v>50.586759999999998</c:v>
                </c:pt>
                <c:pt idx="1330">
                  <c:v>37.210230000000003</c:v>
                </c:pt>
                <c:pt idx="1331">
                  <c:v>31.681550000000001</c:v>
                </c:pt>
                <c:pt idx="1332">
                  <c:v>30.20148</c:v>
                </c:pt>
                <c:pt idx="1333">
                  <c:v>22.842469999999999</c:v>
                </c:pt>
                <c:pt idx="1334">
                  <c:v>31.033560000000001</c:v>
                </c:pt>
                <c:pt idx="1335">
                  <c:v>32.570929999999997</c:v>
                </c:pt>
                <c:pt idx="1336">
                  <c:v>27.756070000000001</c:v>
                </c:pt>
                <c:pt idx="1337">
                  <c:v>37.690489999999997</c:v>
                </c:pt>
                <c:pt idx="1338">
                  <c:v>57.62867</c:v>
                </c:pt>
                <c:pt idx="1339">
                  <c:v>57.323909999999998</c:v>
                </c:pt>
                <c:pt idx="1340">
                  <c:v>69.927700000000002</c:v>
                </c:pt>
                <c:pt idx="1341">
                  <c:v>64.175309999999996</c:v>
                </c:pt>
                <c:pt idx="1342">
                  <c:v>68.387730000000005</c:v>
                </c:pt>
                <c:pt idx="1343">
                  <c:v>70.104320000000001</c:v>
                </c:pt>
                <c:pt idx="1344">
                  <c:v>71.568529999999996</c:v>
                </c:pt>
                <c:pt idx="1345">
                  <c:v>54.764659999999999</c:v>
                </c:pt>
                <c:pt idx="1346">
                  <c:v>61.051780000000001</c:v>
                </c:pt>
                <c:pt idx="1347">
                  <c:v>59.46819</c:v>
                </c:pt>
                <c:pt idx="1348">
                  <c:v>61.271270000000001</c:v>
                </c:pt>
                <c:pt idx="1349">
                  <c:v>58.191510000000001</c:v>
                </c:pt>
                <c:pt idx="1350">
                  <c:v>51.162660000000002</c:v>
                </c:pt>
                <c:pt idx="1351">
                  <c:v>52.864829999999998</c:v>
                </c:pt>
                <c:pt idx="1352">
                  <c:v>64.945719999999994</c:v>
                </c:pt>
                <c:pt idx="1353">
                  <c:v>66.920429999999996</c:v>
                </c:pt>
                <c:pt idx="1354">
                  <c:v>69.201580000000007</c:v>
                </c:pt>
                <c:pt idx="1355">
                  <c:v>71.020679999999999</c:v>
                </c:pt>
                <c:pt idx="1356">
                  <c:v>77.777460000000005</c:v>
                </c:pt>
                <c:pt idx="1357">
                  <c:v>88.672470000000004</c:v>
                </c:pt>
                <c:pt idx="1358">
                  <c:v>89.354489999999998</c:v>
                </c:pt>
                <c:pt idx="1359">
                  <c:v>89.891909999999996</c:v>
                </c:pt>
                <c:pt idx="1360">
                  <c:v>93.568950000000001</c:v>
                </c:pt>
                <c:pt idx="1361">
                  <c:v>94.689059999999998</c:v>
                </c:pt>
                <c:pt idx="1362">
                  <c:v>87.364710000000002</c:v>
                </c:pt>
                <c:pt idx="1363">
                  <c:v>93.249759999999995</c:v>
                </c:pt>
                <c:pt idx="1364">
                  <c:v>82.788880000000006</c:v>
                </c:pt>
                <c:pt idx="1365">
                  <c:v>74.174449999999993</c:v>
                </c:pt>
                <c:pt idx="1366">
                  <c:v>70.166529999999995</c:v>
                </c:pt>
                <c:pt idx="1367">
                  <c:v>60.855420000000002</c:v>
                </c:pt>
                <c:pt idx="1368">
                  <c:v>58.877160000000003</c:v>
                </c:pt>
                <c:pt idx="1369">
                  <c:v>48.384970000000003</c:v>
                </c:pt>
                <c:pt idx="1370">
                  <c:v>38.052030000000002</c:v>
                </c:pt>
                <c:pt idx="1371">
                  <c:v>38.79345</c:v>
                </c:pt>
                <c:pt idx="1372">
                  <c:v>43.26784</c:v>
                </c:pt>
                <c:pt idx="1373">
                  <c:v>34.207549999999998</c:v>
                </c:pt>
                <c:pt idx="1374">
                  <c:v>32.696919999999999</c:v>
                </c:pt>
                <c:pt idx="1375">
                  <c:v>21.80631</c:v>
                </c:pt>
                <c:pt idx="1376">
                  <c:v>40.739809999999999</c:v>
                </c:pt>
                <c:pt idx="1377">
                  <c:v>45.141030000000001</c:v>
                </c:pt>
                <c:pt idx="1378">
                  <c:v>50.428359999999998</c:v>
                </c:pt>
                <c:pt idx="1379">
                  <c:v>51.56026</c:v>
                </c:pt>
                <c:pt idx="1380">
                  <c:v>65.968410000000006</c:v>
                </c:pt>
                <c:pt idx="1381">
                  <c:v>66.419079999999994</c:v>
                </c:pt>
                <c:pt idx="1382">
                  <c:v>76.338710000000006</c:v>
                </c:pt>
                <c:pt idx="1383">
                  <c:v>73.533270000000002</c:v>
                </c:pt>
                <c:pt idx="1384">
                  <c:v>78.450659999999999</c:v>
                </c:pt>
                <c:pt idx="1385">
                  <c:v>83.608980000000003</c:v>
                </c:pt>
                <c:pt idx="1386">
                  <c:v>86.543949999999995</c:v>
                </c:pt>
                <c:pt idx="1387">
                  <c:v>95.334400000000002</c:v>
                </c:pt>
                <c:pt idx="1388">
                  <c:v>95.14573</c:v>
                </c:pt>
                <c:pt idx="1389">
                  <c:v>100.3897</c:v>
                </c:pt>
                <c:pt idx="1390">
                  <c:v>91.559939999999997</c:v>
                </c:pt>
                <c:pt idx="1391">
                  <c:v>85.440089999999998</c:v>
                </c:pt>
                <c:pt idx="1392">
                  <c:v>82.853390000000005</c:v>
                </c:pt>
                <c:pt idx="1393">
                  <c:v>77.027339999999995</c:v>
                </c:pt>
                <c:pt idx="1394">
                  <c:v>63.426369999999999</c:v>
                </c:pt>
                <c:pt idx="1395">
                  <c:v>71.122529999999998</c:v>
                </c:pt>
                <c:pt idx="1396">
                  <c:v>67.374920000000003</c:v>
                </c:pt>
                <c:pt idx="1397">
                  <c:v>74.824349999999995</c:v>
                </c:pt>
                <c:pt idx="1398">
                  <c:v>75.334299999999999</c:v>
                </c:pt>
                <c:pt idx="1399">
                  <c:v>72.890469999999993</c:v>
                </c:pt>
                <c:pt idx="1400">
                  <c:v>74.853269999999995</c:v>
                </c:pt>
                <c:pt idx="1401">
                  <c:v>80.287279999999996</c:v>
                </c:pt>
                <c:pt idx="1402">
                  <c:v>87.481729999999999</c:v>
                </c:pt>
                <c:pt idx="1403">
                  <c:v>84.441940000000002</c:v>
                </c:pt>
                <c:pt idx="1404">
                  <c:v>81.262069999999994</c:v>
                </c:pt>
                <c:pt idx="1405">
                  <c:v>75.274249999999995</c:v>
                </c:pt>
                <c:pt idx="1406">
                  <c:v>72.935910000000007</c:v>
                </c:pt>
                <c:pt idx="1407">
                  <c:v>78.515979999999999</c:v>
                </c:pt>
                <c:pt idx="1408">
                  <c:v>64.558189999999996</c:v>
                </c:pt>
                <c:pt idx="1409">
                  <c:v>50.55312</c:v>
                </c:pt>
                <c:pt idx="1410">
                  <c:v>51.457120000000003</c:v>
                </c:pt>
                <c:pt idx="1411">
                  <c:v>54.682160000000003</c:v>
                </c:pt>
                <c:pt idx="1412">
                  <c:v>66.263180000000006</c:v>
                </c:pt>
                <c:pt idx="1413">
                  <c:v>60.398429999999998</c:v>
                </c:pt>
                <c:pt idx="1414">
                  <c:v>49.878630000000001</c:v>
                </c:pt>
                <c:pt idx="1415">
                  <c:v>53.435380000000002</c:v>
                </c:pt>
                <c:pt idx="1416">
                  <c:v>63.403640000000003</c:v>
                </c:pt>
                <c:pt idx="1417">
                  <c:v>68.374049999999997</c:v>
                </c:pt>
                <c:pt idx="1418">
                  <c:v>77.591319999999996</c:v>
                </c:pt>
                <c:pt idx="1419">
                  <c:v>67.260339999999999</c:v>
                </c:pt>
                <c:pt idx="1420">
                  <c:v>77.709109999999995</c:v>
                </c:pt>
                <c:pt idx="1421">
                  <c:v>75.923699999999997</c:v>
                </c:pt>
                <c:pt idx="1422">
                  <c:v>77.200389999999999</c:v>
                </c:pt>
                <c:pt idx="1423">
                  <c:v>71.152439999999999</c:v>
                </c:pt>
                <c:pt idx="1424">
                  <c:v>61.76641</c:v>
                </c:pt>
                <c:pt idx="1425">
                  <c:v>52.417290000000001</c:v>
                </c:pt>
                <c:pt idx="1426">
                  <c:v>46.477800000000002</c:v>
                </c:pt>
                <c:pt idx="1427">
                  <c:v>44.162329999999997</c:v>
                </c:pt>
                <c:pt idx="1428">
                  <c:v>51.97739</c:v>
                </c:pt>
                <c:pt idx="1429">
                  <c:v>53.052379999999999</c:v>
                </c:pt>
                <c:pt idx="1430">
                  <c:v>48.928640000000001</c:v>
                </c:pt>
                <c:pt idx="1431">
                  <c:v>51.978090000000002</c:v>
                </c:pt>
                <c:pt idx="1432">
                  <c:v>62.592370000000003</c:v>
                </c:pt>
                <c:pt idx="1433">
                  <c:v>68.081620000000001</c:v>
                </c:pt>
                <c:pt idx="1434">
                  <c:v>72.309929999999994</c:v>
                </c:pt>
                <c:pt idx="1435">
                  <c:v>56.294060000000002</c:v>
                </c:pt>
                <c:pt idx="1436">
                  <c:v>63.136670000000002</c:v>
                </c:pt>
                <c:pt idx="1437">
                  <c:v>67.507099999999994</c:v>
                </c:pt>
                <c:pt idx="1438">
                  <c:v>63.556139999999999</c:v>
                </c:pt>
                <c:pt idx="1439">
                  <c:v>53.203510000000001</c:v>
                </c:pt>
                <c:pt idx="1440">
                  <c:v>53.056989999999999</c:v>
                </c:pt>
                <c:pt idx="1441">
                  <c:v>49.803939999999997</c:v>
                </c:pt>
                <c:pt idx="1442">
                  <c:v>72.678150000000002</c:v>
                </c:pt>
                <c:pt idx="1443">
                  <c:v>75.106409999999997</c:v>
                </c:pt>
                <c:pt idx="1444">
                  <c:v>85.165760000000006</c:v>
                </c:pt>
                <c:pt idx="1445">
                  <c:v>89.088390000000004</c:v>
                </c:pt>
                <c:pt idx="1446">
                  <c:v>91.299520000000001</c:v>
                </c:pt>
                <c:pt idx="1447">
                  <c:v>92.434229999999999</c:v>
                </c:pt>
                <c:pt idx="1448">
                  <c:v>97.023589999999999</c:v>
                </c:pt>
                <c:pt idx="1449">
                  <c:v>88.015010000000004</c:v>
                </c:pt>
                <c:pt idx="1450">
                  <c:v>81.373289999999997</c:v>
                </c:pt>
                <c:pt idx="1451">
                  <c:v>79.087990000000005</c:v>
                </c:pt>
                <c:pt idx="1452">
                  <c:v>83.299350000000004</c:v>
                </c:pt>
                <c:pt idx="1453">
                  <c:v>82.903499999999994</c:v>
                </c:pt>
                <c:pt idx="1454">
                  <c:v>81.232089999999999</c:v>
                </c:pt>
                <c:pt idx="1455">
                  <c:v>70.889650000000003</c:v>
                </c:pt>
                <c:pt idx="1456">
                  <c:v>74.507220000000004</c:v>
                </c:pt>
                <c:pt idx="1457">
                  <c:v>87.955789999999993</c:v>
                </c:pt>
                <c:pt idx="1458">
                  <c:v>78.076009999999997</c:v>
                </c:pt>
                <c:pt idx="1459">
                  <c:v>73.92165</c:v>
                </c:pt>
                <c:pt idx="1460">
                  <c:v>70.537899999999993</c:v>
                </c:pt>
                <c:pt idx="1461">
                  <c:v>73.907809999999998</c:v>
                </c:pt>
                <c:pt idx="1462">
                  <c:v>84.756649999999993</c:v>
                </c:pt>
                <c:pt idx="1463">
                  <c:v>75.634060000000005</c:v>
                </c:pt>
                <c:pt idx="1464">
                  <c:v>57.523600000000002</c:v>
                </c:pt>
                <c:pt idx="1465">
                  <c:v>65.047359999999998</c:v>
                </c:pt>
                <c:pt idx="1466">
                  <c:v>67.996729999999999</c:v>
                </c:pt>
                <c:pt idx="1467">
                  <c:v>67.299139999999994</c:v>
                </c:pt>
                <c:pt idx="1468">
                  <c:v>80.20496</c:v>
                </c:pt>
                <c:pt idx="1469">
                  <c:v>70.080060000000003</c:v>
                </c:pt>
                <c:pt idx="1470">
                  <c:v>71.792479999999998</c:v>
                </c:pt>
                <c:pt idx="1471">
                  <c:v>72.939310000000006</c:v>
                </c:pt>
                <c:pt idx="1472">
                  <c:v>73.319820000000007</c:v>
                </c:pt>
                <c:pt idx="1473">
                  <c:v>68.336830000000006</c:v>
                </c:pt>
                <c:pt idx="1474">
                  <c:v>68.192040000000006</c:v>
                </c:pt>
                <c:pt idx="1475">
                  <c:v>57.990740000000002</c:v>
                </c:pt>
                <c:pt idx="1476">
                  <c:v>63.033380000000001</c:v>
                </c:pt>
                <c:pt idx="1477">
                  <c:v>65.84984</c:v>
                </c:pt>
                <c:pt idx="1478">
                  <c:v>77.592600000000004</c:v>
                </c:pt>
                <c:pt idx="1479">
                  <c:v>70.283739999999995</c:v>
                </c:pt>
                <c:pt idx="1480">
                  <c:v>74.961489999999998</c:v>
                </c:pt>
                <c:pt idx="1481">
                  <c:v>76.384399999999999</c:v>
                </c:pt>
                <c:pt idx="1482">
                  <c:v>73.246719999999996</c:v>
                </c:pt>
                <c:pt idx="1483">
                  <c:v>68.902789999999996</c:v>
                </c:pt>
                <c:pt idx="1484">
                  <c:v>75.023920000000004</c:v>
                </c:pt>
                <c:pt idx="1485">
                  <c:v>59.173020000000001</c:v>
                </c:pt>
                <c:pt idx="1486">
                  <c:v>64.403000000000006</c:v>
                </c:pt>
                <c:pt idx="1487">
                  <c:v>56.589019999999998</c:v>
                </c:pt>
                <c:pt idx="1488">
                  <c:v>53.293770000000002</c:v>
                </c:pt>
                <c:pt idx="1489">
                  <c:v>55.702829999999999</c:v>
                </c:pt>
                <c:pt idx="1490">
                  <c:v>51.316749999999999</c:v>
                </c:pt>
                <c:pt idx="1491">
                  <c:v>44.210949999999997</c:v>
                </c:pt>
                <c:pt idx="1492">
                  <c:v>55.82938</c:v>
                </c:pt>
                <c:pt idx="1493">
                  <c:v>54.290120000000002</c:v>
                </c:pt>
                <c:pt idx="1494">
                  <c:v>61.072789999999998</c:v>
                </c:pt>
                <c:pt idx="1495">
                  <c:v>57.383830000000003</c:v>
                </c:pt>
                <c:pt idx="1496">
                  <c:v>47.37726</c:v>
                </c:pt>
                <c:pt idx="1497">
                  <c:v>47.131340000000002</c:v>
                </c:pt>
                <c:pt idx="1498">
                  <c:v>53.565330000000003</c:v>
                </c:pt>
                <c:pt idx="1499">
                  <c:v>56.928269999999998</c:v>
                </c:pt>
                <c:pt idx="1500">
                  <c:v>56.709400000000002</c:v>
                </c:pt>
                <c:pt idx="1501">
                  <c:v>46.950830000000003</c:v>
                </c:pt>
                <c:pt idx="1502">
                  <c:v>51.423879999999997</c:v>
                </c:pt>
                <c:pt idx="1503">
                  <c:v>63.79571</c:v>
                </c:pt>
                <c:pt idx="1504">
                  <c:v>65.987579999999994</c:v>
                </c:pt>
                <c:pt idx="1505">
                  <c:v>55.268140000000002</c:v>
                </c:pt>
                <c:pt idx="1506">
                  <c:v>54.169960000000003</c:v>
                </c:pt>
                <c:pt idx="1507">
                  <c:v>57.351779999999998</c:v>
                </c:pt>
                <c:pt idx="1508">
                  <c:v>65.38</c:v>
                </c:pt>
                <c:pt idx="1509">
                  <c:v>64.507630000000006</c:v>
                </c:pt>
                <c:pt idx="1510">
                  <c:v>62.83746</c:v>
                </c:pt>
                <c:pt idx="1511">
                  <c:v>69.37576</c:v>
                </c:pt>
                <c:pt idx="1512">
                  <c:v>71.857460000000003</c:v>
                </c:pt>
                <c:pt idx="1513">
                  <c:v>66.555199999999999</c:v>
                </c:pt>
                <c:pt idx="1514">
                  <c:v>63.476909999999997</c:v>
                </c:pt>
                <c:pt idx="1515">
                  <c:v>69.786199999999994</c:v>
                </c:pt>
                <c:pt idx="1516">
                  <c:v>70.367230000000006</c:v>
                </c:pt>
                <c:pt idx="1517">
                  <c:v>71.591480000000004</c:v>
                </c:pt>
                <c:pt idx="1518">
                  <c:v>63.760080000000002</c:v>
                </c:pt>
                <c:pt idx="1519">
                  <c:v>73.135350000000003</c:v>
                </c:pt>
                <c:pt idx="1520">
                  <c:v>73.659409999999994</c:v>
                </c:pt>
                <c:pt idx="1521">
                  <c:v>75.534970000000001</c:v>
                </c:pt>
                <c:pt idx="1522">
                  <c:v>75.323949999999996</c:v>
                </c:pt>
                <c:pt idx="1523">
                  <c:v>90.161959999999993</c:v>
                </c:pt>
                <c:pt idx="1524">
                  <c:v>85.350589999999997</c:v>
                </c:pt>
                <c:pt idx="1525">
                  <c:v>93.385199999999998</c:v>
                </c:pt>
                <c:pt idx="1526">
                  <c:v>87.961950000000002</c:v>
                </c:pt>
                <c:pt idx="1527">
                  <c:v>86.538920000000005</c:v>
                </c:pt>
                <c:pt idx="1528">
                  <c:v>77.923100000000005</c:v>
                </c:pt>
                <c:pt idx="1529">
                  <c:v>72.118269999999995</c:v>
                </c:pt>
                <c:pt idx="1530">
                  <c:v>65.386889999999994</c:v>
                </c:pt>
                <c:pt idx="1531">
                  <c:v>61.611530000000002</c:v>
                </c:pt>
                <c:pt idx="1532">
                  <c:v>64.224249999999998</c:v>
                </c:pt>
                <c:pt idx="1533">
                  <c:v>71.272880000000001</c:v>
                </c:pt>
                <c:pt idx="1534">
                  <c:v>69.718320000000006</c:v>
                </c:pt>
                <c:pt idx="1535">
                  <c:v>81.222470000000001</c:v>
                </c:pt>
                <c:pt idx="1536">
                  <c:v>88.952820000000003</c:v>
                </c:pt>
                <c:pt idx="1537">
                  <c:v>84.086789999999993</c:v>
                </c:pt>
                <c:pt idx="1538">
                  <c:v>92.846010000000007</c:v>
                </c:pt>
                <c:pt idx="1539">
                  <c:v>87.892169999999993</c:v>
                </c:pt>
                <c:pt idx="1540">
                  <c:v>74.439909999999998</c:v>
                </c:pt>
                <c:pt idx="1541">
                  <c:v>75.499279999999999</c:v>
                </c:pt>
                <c:pt idx="1542">
                  <c:v>60.424579999999999</c:v>
                </c:pt>
                <c:pt idx="1543">
                  <c:v>42.602029999999999</c:v>
                </c:pt>
                <c:pt idx="1544">
                  <c:v>37.066679999999998</c:v>
                </c:pt>
                <c:pt idx="1545">
                  <c:v>30.355239999999998</c:v>
                </c:pt>
                <c:pt idx="1546">
                  <c:v>32.388620000000003</c:v>
                </c:pt>
                <c:pt idx="1547">
                  <c:v>39.301879999999997</c:v>
                </c:pt>
                <c:pt idx="1548">
                  <c:v>47.350270000000002</c:v>
                </c:pt>
                <c:pt idx="1549">
                  <c:v>63.28051</c:v>
                </c:pt>
                <c:pt idx="1550">
                  <c:v>79.240989999999996</c:v>
                </c:pt>
                <c:pt idx="1551">
                  <c:v>85.150440000000003</c:v>
                </c:pt>
                <c:pt idx="1552">
                  <c:v>90.627300000000005</c:v>
                </c:pt>
                <c:pt idx="1553">
                  <c:v>83.888959999999997</c:v>
                </c:pt>
                <c:pt idx="1554">
                  <c:v>86.098879999999994</c:v>
                </c:pt>
                <c:pt idx="1555">
                  <c:v>82.367099999999994</c:v>
                </c:pt>
                <c:pt idx="1556">
                  <c:v>76.411580000000001</c:v>
                </c:pt>
                <c:pt idx="1557">
                  <c:v>72.314430000000002</c:v>
                </c:pt>
                <c:pt idx="1558">
                  <c:v>75.063670000000002</c:v>
                </c:pt>
                <c:pt idx="1559">
                  <c:v>75.219700000000003</c:v>
                </c:pt>
                <c:pt idx="1560">
                  <c:v>76.396050000000002</c:v>
                </c:pt>
                <c:pt idx="1561">
                  <c:v>68.274119999999996</c:v>
                </c:pt>
                <c:pt idx="1562">
                  <c:v>60.835540000000002</c:v>
                </c:pt>
                <c:pt idx="1563">
                  <c:v>51.818689999999997</c:v>
                </c:pt>
                <c:pt idx="1564">
                  <c:v>55.375999999999998</c:v>
                </c:pt>
                <c:pt idx="1565">
                  <c:v>50.608989999999999</c:v>
                </c:pt>
                <c:pt idx="1566">
                  <c:v>50.599119999999999</c:v>
                </c:pt>
                <c:pt idx="1567">
                  <c:v>49.480620000000002</c:v>
                </c:pt>
                <c:pt idx="1568">
                  <c:v>46.591349999999998</c:v>
                </c:pt>
                <c:pt idx="1569">
                  <c:v>49.872239999999998</c:v>
                </c:pt>
                <c:pt idx="1570">
                  <c:v>63.975160000000002</c:v>
                </c:pt>
                <c:pt idx="1571">
                  <c:v>52.923229999999997</c:v>
                </c:pt>
                <c:pt idx="1572">
                  <c:v>56.440530000000003</c:v>
                </c:pt>
                <c:pt idx="1573">
                  <c:v>53.941809999999997</c:v>
                </c:pt>
                <c:pt idx="1574">
                  <c:v>56.510950000000001</c:v>
                </c:pt>
                <c:pt idx="1575">
                  <c:v>60.504049999999999</c:v>
                </c:pt>
                <c:pt idx="1576">
                  <c:v>60.186529999999998</c:v>
                </c:pt>
                <c:pt idx="1577">
                  <c:v>61.235759999999999</c:v>
                </c:pt>
                <c:pt idx="1578">
                  <c:v>64.487440000000007</c:v>
                </c:pt>
                <c:pt idx="1579">
                  <c:v>64.877849999999995</c:v>
                </c:pt>
                <c:pt idx="1580">
                  <c:v>59.952300000000001</c:v>
                </c:pt>
                <c:pt idx="1581">
                  <c:v>57.94894</c:v>
                </c:pt>
                <c:pt idx="1582">
                  <c:v>70.529449999999997</c:v>
                </c:pt>
                <c:pt idx="1583">
                  <c:v>67.116010000000003</c:v>
                </c:pt>
                <c:pt idx="1584">
                  <c:v>65.108909999999995</c:v>
                </c:pt>
                <c:pt idx="1585">
                  <c:v>62.52505</c:v>
                </c:pt>
                <c:pt idx="1586">
                  <c:v>63.716540000000002</c:v>
                </c:pt>
                <c:pt idx="1587">
                  <c:v>69.033100000000005</c:v>
                </c:pt>
                <c:pt idx="1588">
                  <c:v>64.416690000000003</c:v>
                </c:pt>
                <c:pt idx="1589">
                  <c:v>55.322040000000001</c:v>
                </c:pt>
                <c:pt idx="1590">
                  <c:v>55.2789</c:v>
                </c:pt>
                <c:pt idx="1591">
                  <c:v>45.268999999999998</c:v>
                </c:pt>
                <c:pt idx="1592">
                  <c:v>44.020859999999999</c:v>
                </c:pt>
                <c:pt idx="1593">
                  <c:v>49.010980000000004</c:v>
                </c:pt>
                <c:pt idx="1594">
                  <c:v>39.034660000000002</c:v>
                </c:pt>
                <c:pt idx="1595">
                  <c:v>44.101689999999998</c:v>
                </c:pt>
                <c:pt idx="1596">
                  <c:v>34.300829999999998</c:v>
                </c:pt>
                <c:pt idx="1597">
                  <c:v>43.612430000000003</c:v>
                </c:pt>
                <c:pt idx="1598">
                  <c:v>48.476550000000003</c:v>
                </c:pt>
                <c:pt idx="1599">
                  <c:v>45.68938</c:v>
                </c:pt>
                <c:pt idx="1600">
                  <c:v>36.019880000000001</c:v>
                </c:pt>
                <c:pt idx="1601">
                  <c:v>43.786639999999998</c:v>
                </c:pt>
                <c:pt idx="1602">
                  <c:v>42.537419999999997</c:v>
                </c:pt>
                <c:pt idx="1603">
                  <c:v>57.683950000000003</c:v>
                </c:pt>
                <c:pt idx="1604">
                  <c:v>62.527650000000001</c:v>
                </c:pt>
                <c:pt idx="1605">
                  <c:v>63.690359999999998</c:v>
                </c:pt>
                <c:pt idx="1606">
                  <c:v>75.963080000000005</c:v>
                </c:pt>
                <c:pt idx="1607">
                  <c:v>72.987920000000003</c:v>
                </c:pt>
                <c:pt idx="1608">
                  <c:v>69.198830000000001</c:v>
                </c:pt>
                <c:pt idx="1609">
                  <c:v>80.004750000000001</c:v>
                </c:pt>
                <c:pt idx="1610">
                  <c:v>82.967280000000002</c:v>
                </c:pt>
                <c:pt idx="1611">
                  <c:v>65.937370000000001</c:v>
                </c:pt>
                <c:pt idx="1612">
                  <c:v>54.206539999999997</c:v>
                </c:pt>
                <c:pt idx="1613">
                  <c:v>57.47542</c:v>
                </c:pt>
                <c:pt idx="1614">
                  <c:v>60.598129999999998</c:v>
                </c:pt>
                <c:pt idx="1615">
                  <c:v>70.811660000000003</c:v>
                </c:pt>
                <c:pt idx="1616">
                  <c:v>68.692589999999996</c:v>
                </c:pt>
                <c:pt idx="1617">
                  <c:v>65.820170000000005</c:v>
                </c:pt>
                <c:pt idx="1618">
                  <c:v>70.538619999999995</c:v>
                </c:pt>
                <c:pt idx="1619">
                  <c:v>87.24</c:v>
                </c:pt>
                <c:pt idx="1620">
                  <c:v>79.335920000000002</c:v>
                </c:pt>
                <c:pt idx="1621">
                  <c:v>77.782570000000007</c:v>
                </c:pt>
                <c:pt idx="1622">
                  <c:v>76.678960000000004</c:v>
                </c:pt>
                <c:pt idx="1623">
                  <c:v>62.9696</c:v>
                </c:pt>
                <c:pt idx="1624">
                  <c:v>59.698300000000003</c:v>
                </c:pt>
                <c:pt idx="1625">
                  <c:v>69.666550000000001</c:v>
                </c:pt>
                <c:pt idx="1626">
                  <c:v>65.261960000000002</c:v>
                </c:pt>
                <c:pt idx="1627">
                  <c:v>67.41019</c:v>
                </c:pt>
                <c:pt idx="1628">
                  <c:v>66.610050000000001</c:v>
                </c:pt>
                <c:pt idx="1629">
                  <c:v>61.203789999999998</c:v>
                </c:pt>
                <c:pt idx="1630">
                  <c:v>71.570620000000005</c:v>
                </c:pt>
                <c:pt idx="1631">
                  <c:v>67.662279999999996</c:v>
                </c:pt>
                <c:pt idx="1632">
                  <c:v>64.913910000000001</c:v>
                </c:pt>
                <c:pt idx="1633">
                  <c:v>63.854170000000003</c:v>
                </c:pt>
                <c:pt idx="1634">
                  <c:v>61.732880000000002</c:v>
                </c:pt>
                <c:pt idx="1635">
                  <c:v>65.871340000000004</c:v>
                </c:pt>
                <c:pt idx="1636">
                  <c:v>71.579539999999994</c:v>
                </c:pt>
                <c:pt idx="1637">
                  <c:v>76.899270000000001</c:v>
                </c:pt>
                <c:pt idx="1638">
                  <c:v>69.379199999999997</c:v>
                </c:pt>
                <c:pt idx="1639">
                  <c:v>75.220519999999993</c:v>
                </c:pt>
                <c:pt idx="1640">
                  <c:v>73.478269999999995</c:v>
                </c:pt>
                <c:pt idx="1641">
                  <c:v>68.368409999999997</c:v>
                </c:pt>
                <c:pt idx="1642">
                  <c:v>71.59693</c:v>
                </c:pt>
                <c:pt idx="1643">
                  <c:v>74.181470000000004</c:v>
                </c:pt>
                <c:pt idx="1644">
                  <c:v>68.615459999999999</c:v>
                </c:pt>
                <c:pt idx="1645">
                  <c:v>80.248990000000006</c:v>
                </c:pt>
                <c:pt idx="1646">
                  <c:v>74.059960000000004</c:v>
                </c:pt>
                <c:pt idx="1647">
                  <c:v>71.809020000000004</c:v>
                </c:pt>
                <c:pt idx="1648">
                  <c:v>72.30265</c:v>
                </c:pt>
                <c:pt idx="1649">
                  <c:v>65.823189999999997</c:v>
                </c:pt>
                <c:pt idx="1650">
                  <c:v>62.61356</c:v>
                </c:pt>
                <c:pt idx="1651">
                  <c:v>60.595500000000001</c:v>
                </c:pt>
                <c:pt idx="1652">
                  <c:v>62.557499999999997</c:v>
                </c:pt>
                <c:pt idx="1653">
                  <c:v>54.523580000000003</c:v>
                </c:pt>
                <c:pt idx="1654">
                  <c:v>58.224080000000001</c:v>
                </c:pt>
                <c:pt idx="1655">
                  <c:v>73.391819999999996</c:v>
                </c:pt>
                <c:pt idx="1656">
                  <c:v>69.862049999999996</c:v>
                </c:pt>
                <c:pt idx="1657">
                  <c:v>79.694239999999994</c:v>
                </c:pt>
                <c:pt idx="1658">
                  <c:v>80.811750000000004</c:v>
                </c:pt>
                <c:pt idx="1659">
                  <c:v>80.156459999999996</c:v>
                </c:pt>
                <c:pt idx="1660">
                  <c:v>78.312889999999996</c:v>
                </c:pt>
                <c:pt idx="1661">
                  <c:v>88.605310000000003</c:v>
                </c:pt>
                <c:pt idx="1662">
                  <c:v>81.354389999999995</c:v>
                </c:pt>
                <c:pt idx="1663">
                  <c:v>91.767690000000002</c:v>
                </c:pt>
                <c:pt idx="1664">
                  <c:v>79.263450000000006</c:v>
                </c:pt>
                <c:pt idx="1665">
                  <c:v>76.374269999999996</c:v>
                </c:pt>
                <c:pt idx="1666">
                  <c:v>73.569950000000006</c:v>
                </c:pt>
                <c:pt idx="1667">
                  <c:v>74.861819999999994</c:v>
                </c:pt>
                <c:pt idx="1668">
                  <c:v>65.995990000000006</c:v>
                </c:pt>
                <c:pt idx="1669">
                  <c:v>63.714149999999997</c:v>
                </c:pt>
                <c:pt idx="1670">
                  <c:v>64.398520000000005</c:v>
                </c:pt>
                <c:pt idx="1671">
                  <c:v>51.810009999999998</c:v>
                </c:pt>
                <c:pt idx="1672">
                  <c:v>66.55932</c:v>
                </c:pt>
                <c:pt idx="1673">
                  <c:v>65.36806</c:v>
                </c:pt>
                <c:pt idx="1674">
                  <c:v>76.888760000000005</c:v>
                </c:pt>
                <c:pt idx="1675">
                  <c:v>84.079859999999996</c:v>
                </c:pt>
                <c:pt idx="1676">
                  <c:v>80.680790000000002</c:v>
                </c:pt>
                <c:pt idx="1677">
                  <c:v>84.959500000000006</c:v>
                </c:pt>
                <c:pt idx="1678">
                  <c:v>92.101860000000002</c:v>
                </c:pt>
                <c:pt idx="1679">
                  <c:v>88.815939999999998</c:v>
                </c:pt>
                <c:pt idx="1680">
                  <c:v>85.474260000000001</c:v>
                </c:pt>
                <c:pt idx="1681">
                  <c:v>71.499790000000004</c:v>
                </c:pt>
                <c:pt idx="1682">
                  <c:v>64.900689999999997</c:v>
                </c:pt>
                <c:pt idx="1683">
                  <c:v>72.207620000000006</c:v>
                </c:pt>
                <c:pt idx="1684">
                  <c:v>66.675309999999996</c:v>
                </c:pt>
                <c:pt idx="1685">
                  <c:v>62.914380000000001</c:v>
                </c:pt>
                <c:pt idx="1686">
                  <c:v>55.455460000000002</c:v>
                </c:pt>
                <c:pt idx="1687">
                  <c:v>62.967410000000001</c:v>
                </c:pt>
                <c:pt idx="1688">
                  <c:v>60.137230000000002</c:v>
                </c:pt>
                <c:pt idx="1689">
                  <c:v>58.932560000000002</c:v>
                </c:pt>
                <c:pt idx="1690">
                  <c:v>57.058950000000003</c:v>
                </c:pt>
                <c:pt idx="1691">
                  <c:v>48.898609999999998</c:v>
                </c:pt>
                <c:pt idx="1692">
                  <c:v>53.995060000000002</c:v>
                </c:pt>
                <c:pt idx="1693">
                  <c:v>49.14667</c:v>
                </c:pt>
                <c:pt idx="1694">
                  <c:v>48.086669999999998</c:v>
                </c:pt>
                <c:pt idx="1695">
                  <c:v>56.610399999999998</c:v>
                </c:pt>
                <c:pt idx="1696">
                  <c:v>53.78002</c:v>
                </c:pt>
                <c:pt idx="1697">
                  <c:v>56.204560000000001</c:v>
                </c:pt>
                <c:pt idx="1698">
                  <c:v>59.195929999999997</c:v>
                </c:pt>
                <c:pt idx="1699">
                  <c:v>65.686800000000005</c:v>
                </c:pt>
                <c:pt idx="1700">
                  <c:v>82.719279999999998</c:v>
                </c:pt>
                <c:pt idx="1701">
                  <c:v>71.128810000000001</c:v>
                </c:pt>
                <c:pt idx="1702">
                  <c:v>73.132009999999994</c:v>
                </c:pt>
                <c:pt idx="1703">
                  <c:v>71.563839999999999</c:v>
                </c:pt>
                <c:pt idx="1704">
                  <c:v>67.684489999999997</c:v>
                </c:pt>
                <c:pt idx="1705">
                  <c:v>69.240290000000002</c:v>
                </c:pt>
                <c:pt idx="1706">
                  <c:v>67.149389999999997</c:v>
                </c:pt>
                <c:pt idx="1707">
                  <c:v>52.264940000000003</c:v>
                </c:pt>
                <c:pt idx="1708">
                  <c:v>65.264269999999996</c:v>
                </c:pt>
                <c:pt idx="1709">
                  <c:v>67.589460000000003</c:v>
                </c:pt>
                <c:pt idx="1710">
                  <c:v>77.149330000000006</c:v>
                </c:pt>
                <c:pt idx="1711">
                  <c:v>75.800349999999995</c:v>
                </c:pt>
                <c:pt idx="1712">
                  <c:v>77.472080000000005</c:v>
                </c:pt>
                <c:pt idx="1713">
                  <c:v>81.468969999999999</c:v>
                </c:pt>
                <c:pt idx="1714">
                  <c:v>82.39958</c:v>
                </c:pt>
                <c:pt idx="1715">
                  <c:v>72.057079999999999</c:v>
                </c:pt>
                <c:pt idx="1716">
                  <c:v>72.000060000000005</c:v>
                </c:pt>
                <c:pt idx="1717">
                  <c:v>65.432460000000006</c:v>
                </c:pt>
                <c:pt idx="1718">
                  <c:v>67.683909999999997</c:v>
                </c:pt>
                <c:pt idx="1719">
                  <c:v>63.221939999999996</c:v>
                </c:pt>
                <c:pt idx="1720">
                  <c:v>56.1173</c:v>
                </c:pt>
                <c:pt idx="1721">
                  <c:v>55.099640000000001</c:v>
                </c:pt>
                <c:pt idx="1722">
                  <c:v>69.874889999999994</c:v>
                </c:pt>
                <c:pt idx="1723">
                  <c:v>61.259799999999998</c:v>
                </c:pt>
                <c:pt idx="1724">
                  <c:v>62.436129999999999</c:v>
                </c:pt>
                <c:pt idx="1725">
                  <c:v>60.167990000000003</c:v>
                </c:pt>
                <c:pt idx="1726">
                  <c:v>69.746489999999994</c:v>
                </c:pt>
                <c:pt idx="1727">
                  <c:v>66.450310000000002</c:v>
                </c:pt>
                <c:pt idx="1728">
                  <c:v>69.835179999999994</c:v>
                </c:pt>
                <c:pt idx="1729">
                  <c:v>61.755690000000001</c:v>
                </c:pt>
                <c:pt idx="1730">
                  <c:v>65.997150000000005</c:v>
                </c:pt>
                <c:pt idx="1731">
                  <c:v>65.676770000000005</c:v>
                </c:pt>
                <c:pt idx="1732">
                  <c:v>74.516170000000002</c:v>
                </c:pt>
                <c:pt idx="1733">
                  <c:v>65.186130000000006</c:v>
                </c:pt>
                <c:pt idx="1734">
                  <c:v>75.704279999999997</c:v>
                </c:pt>
                <c:pt idx="1735">
                  <c:v>63.90072</c:v>
                </c:pt>
                <c:pt idx="1736">
                  <c:v>65.150220000000004</c:v>
                </c:pt>
                <c:pt idx="1737">
                  <c:v>64.890240000000006</c:v>
                </c:pt>
                <c:pt idx="1738">
                  <c:v>71.589389999999995</c:v>
                </c:pt>
                <c:pt idx="1739">
                  <c:v>64.783940000000001</c:v>
                </c:pt>
                <c:pt idx="1740">
                  <c:v>69.297880000000006</c:v>
                </c:pt>
                <c:pt idx="1741">
                  <c:v>59.229469999999999</c:v>
                </c:pt>
                <c:pt idx="1742">
                  <c:v>74.624629999999996</c:v>
                </c:pt>
                <c:pt idx="1743">
                  <c:v>67.346410000000006</c:v>
                </c:pt>
                <c:pt idx="1744">
                  <c:v>64.382599999999996</c:v>
                </c:pt>
                <c:pt idx="1745">
                  <c:v>51.48283</c:v>
                </c:pt>
                <c:pt idx="1746">
                  <c:v>43.482370000000003</c:v>
                </c:pt>
                <c:pt idx="1747">
                  <c:v>40.405279999999998</c:v>
                </c:pt>
                <c:pt idx="1748">
                  <c:v>56.377549999999999</c:v>
                </c:pt>
                <c:pt idx="1749">
                  <c:v>52.453519999999997</c:v>
                </c:pt>
                <c:pt idx="1750">
                  <c:v>56.795070000000003</c:v>
                </c:pt>
                <c:pt idx="1751">
                  <c:v>52.076309999999999</c:v>
                </c:pt>
                <c:pt idx="1752">
                  <c:v>52.947319999999998</c:v>
                </c:pt>
                <c:pt idx="1753">
                  <c:v>60.935250000000003</c:v>
                </c:pt>
                <c:pt idx="1754">
                  <c:v>68.459530000000001</c:v>
                </c:pt>
                <c:pt idx="1755">
                  <c:v>57.034590000000001</c:v>
                </c:pt>
                <c:pt idx="1756">
                  <c:v>57.748440000000002</c:v>
                </c:pt>
                <c:pt idx="1757">
                  <c:v>52.637869999999999</c:v>
                </c:pt>
                <c:pt idx="1758">
                  <c:v>64.951999999999998</c:v>
                </c:pt>
                <c:pt idx="1759">
                  <c:v>59.814070000000001</c:v>
                </c:pt>
                <c:pt idx="1760">
                  <c:v>49.92492</c:v>
                </c:pt>
                <c:pt idx="1761">
                  <c:v>38.000660000000003</c:v>
                </c:pt>
                <c:pt idx="1762">
                  <c:v>39.627040000000001</c:v>
                </c:pt>
                <c:pt idx="1763">
                  <c:v>37.403750000000002</c:v>
                </c:pt>
                <c:pt idx="1764">
                  <c:v>38.187910000000002</c:v>
                </c:pt>
                <c:pt idx="1765">
                  <c:v>30.99832</c:v>
                </c:pt>
                <c:pt idx="1766">
                  <c:v>40.47833</c:v>
                </c:pt>
                <c:pt idx="1767">
                  <c:v>47.575890000000001</c:v>
                </c:pt>
                <c:pt idx="1768">
                  <c:v>56.712290000000003</c:v>
                </c:pt>
                <c:pt idx="1769">
                  <c:v>49.521279999999997</c:v>
                </c:pt>
                <c:pt idx="1770">
                  <c:v>54.039299999999997</c:v>
                </c:pt>
                <c:pt idx="1771">
                  <c:v>54.61909</c:v>
                </c:pt>
                <c:pt idx="1772">
                  <c:v>60.938450000000003</c:v>
                </c:pt>
                <c:pt idx="1773">
                  <c:v>57.090269999999997</c:v>
                </c:pt>
                <c:pt idx="1774">
                  <c:v>58.270009999999999</c:v>
                </c:pt>
                <c:pt idx="1775">
                  <c:v>53.257829999999998</c:v>
                </c:pt>
                <c:pt idx="1776">
                  <c:v>58.284320000000001</c:v>
                </c:pt>
                <c:pt idx="1777">
                  <c:v>52.198860000000003</c:v>
                </c:pt>
                <c:pt idx="1778">
                  <c:v>55.496589999999998</c:v>
                </c:pt>
                <c:pt idx="1779">
                  <c:v>56.904249999999998</c:v>
                </c:pt>
                <c:pt idx="1780">
                  <c:v>62.611440000000002</c:v>
                </c:pt>
                <c:pt idx="1781">
                  <c:v>58.994929999999997</c:v>
                </c:pt>
                <c:pt idx="1782">
                  <c:v>57.918520000000001</c:v>
                </c:pt>
                <c:pt idx="1783">
                  <c:v>51.600670000000001</c:v>
                </c:pt>
                <c:pt idx="1784">
                  <c:v>60.609520000000003</c:v>
                </c:pt>
                <c:pt idx="1785">
                  <c:v>60.654029999999999</c:v>
                </c:pt>
                <c:pt idx="1786">
                  <c:v>51.112870000000001</c:v>
                </c:pt>
                <c:pt idx="1787">
                  <c:v>55.923409999999997</c:v>
                </c:pt>
                <c:pt idx="1788">
                  <c:v>61.877459999999999</c:v>
                </c:pt>
                <c:pt idx="1789">
                  <c:v>59.802059999999997</c:v>
                </c:pt>
                <c:pt idx="1790">
                  <c:v>68.574669999999998</c:v>
                </c:pt>
                <c:pt idx="1791">
                  <c:v>63.122019999999999</c:v>
                </c:pt>
                <c:pt idx="1792">
                  <c:v>69.700839999999999</c:v>
                </c:pt>
                <c:pt idx="1793">
                  <c:v>78.326769999999996</c:v>
                </c:pt>
                <c:pt idx="1794">
                  <c:v>68.375060000000005</c:v>
                </c:pt>
                <c:pt idx="1795">
                  <c:v>67.023790000000005</c:v>
                </c:pt>
                <c:pt idx="1796">
                  <c:v>69.434780000000003</c:v>
                </c:pt>
                <c:pt idx="1797">
                  <c:v>69.710509999999999</c:v>
                </c:pt>
                <c:pt idx="1798">
                  <c:v>65.701629999999994</c:v>
                </c:pt>
                <c:pt idx="1799">
                  <c:v>53.908230000000003</c:v>
                </c:pt>
                <c:pt idx="1800">
                  <c:v>49.332949999999997</c:v>
                </c:pt>
                <c:pt idx="1801">
                  <c:v>53.500349999999997</c:v>
                </c:pt>
                <c:pt idx="1802">
                  <c:v>63.51267</c:v>
                </c:pt>
                <c:pt idx="1803">
                  <c:v>67.260919999999999</c:v>
                </c:pt>
                <c:pt idx="1804">
                  <c:v>61.741419999999998</c:v>
                </c:pt>
                <c:pt idx="1805">
                  <c:v>57.834670000000003</c:v>
                </c:pt>
                <c:pt idx="1806">
                  <c:v>70.457009999999997</c:v>
                </c:pt>
                <c:pt idx="1807">
                  <c:v>68.293049999999994</c:v>
                </c:pt>
                <c:pt idx="1808">
                  <c:v>72.056299999999993</c:v>
                </c:pt>
                <c:pt idx="1809">
                  <c:v>63.541249999999998</c:v>
                </c:pt>
                <c:pt idx="1810">
                  <c:v>61.537089999999999</c:v>
                </c:pt>
                <c:pt idx="1811">
                  <c:v>65.836219999999997</c:v>
                </c:pt>
                <c:pt idx="1812">
                  <c:v>76.859830000000002</c:v>
                </c:pt>
                <c:pt idx="1813">
                  <c:v>66.733379999999997</c:v>
                </c:pt>
                <c:pt idx="1814">
                  <c:v>70.988879999999995</c:v>
                </c:pt>
                <c:pt idx="1815">
                  <c:v>65.818190000000001</c:v>
                </c:pt>
                <c:pt idx="1816">
                  <c:v>61.532550000000001</c:v>
                </c:pt>
                <c:pt idx="1817">
                  <c:v>58.321510000000004</c:v>
                </c:pt>
                <c:pt idx="1818">
                  <c:v>60.56232</c:v>
                </c:pt>
                <c:pt idx="1819">
                  <c:v>62.644390000000001</c:v>
                </c:pt>
                <c:pt idx="1820">
                  <c:v>69.818110000000004</c:v>
                </c:pt>
                <c:pt idx="1821">
                  <c:v>65.229010000000002</c:v>
                </c:pt>
                <c:pt idx="1822">
                  <c:v>67.524320000000003</c:v>
                </c:pt>
                <c:pt idx="1823">
                  <c:v>65.215100000000007</c:v>
                </c:pt>
                <c:pt idx="1824">
                  <c:v>67.9602</c:v>
                </c:pt>
                <c:pt idx="1825">
                  <c:v>72.886859999999999</c:v>
                </c:pt>
                <c:pt idx="1826">
                  <c:v>59.476790000000001</c:v>
                </c:pt>
                <c:pt idx="1827">
                  <c:v>56.458649999999999</c:v>
                </c:pt>
                <c:pt idx="1828">
                  <c:v>63.880749999999999</c:v>
                </c:pt>
                <c:pt idx="1829">
                  <c:v>65.18826</c:v>
                </c:pt>
                <c:pt idx="1830">
                  <c:v>72.566829999999996</c:v>
                </c:pt>
                <c:pt idx="1831">
                  <c:v>72.392330000000001</c:v>
                </c:pt>
                <c:pt idx="1832">
                  <c:v>62.436199999999999</c:v>
                </c:pt>
                <c:pt idx="1833">
                  <c:v>63.975059999999999</c:v>
                </c:pt>
                <c:pt idx="1834">
                  <c:v>60.300280000000001</c:v>
                </c:pt>
                <c:pt idx="1835">
                  <c:v>63.997480000000003</c:v>
                </c:pt>
                <c:pt idx="1836">
                  <c:v>61.019069999999999</c:v>
                </c:pt>
                <c:pt idx="1837">
                  <c:v>68.47627</c:v>
                </c:pt>
                <c:pt idx="1838">
                  <c:v>64.308179999999993</c:v>
                </c:pt>
                <c:pt idx="1839">
                  <c:v>68.072800000000001</c:v>
                </c:pt>
                <c:pt idx="1840">
                  <c:v>68.987080000000006</c:v>
                </c:pt>
                <c:pt idx="1841">
                  <c:v>70.060140000000004</c:v>
                </c:pt>
                <c:pt idx="1842">
                  <c:v>78.672269999999997</c:v>
                </c:pt>
                <c:pt idx="1843">
                  <c:v>86.749459999999999</c:v>
                </c:pt>
                <c:pt idx="1844">
                  <c:v>69.329639999999998</c:v>
                </c:pt>
                <c:pt idx="1845">
                  <c:v>79.192490000000006</c:v>
                </c:pt>
                <c:pt idx="1846">
                  <c:v>83.579580000000007</c:v>
                </c:pt>
                <c:pt idx="1847">
                  <c:v>78.905370000000005</c:v>
                </c:pt>
                <c:pt idx="1848">
                  <c:v>77.411429999999996</c:v>
                </c:pt>
                <c:pt idx="1849">
                  <c:v>60.14761</c:v>
                </c:pt>
                <c:pt idx="1850">
                  <c:v>58.303379999999997</c:v>
                </c:pt>
                <c:pt idx="1851">
                  <c:v>65.317419999999998</c:v>
                </c:pt>
                <c:pt idx="1852">
                  <c:v>59.578780000000002</c:v>
                </c:pt>
                <c:pt idx="1853">
                  <c:v>49.784750000000003</c:v>
                </c:pt>
                <c:pt idx="1854">
                  <c:v>53.791400000000003</c:v>
                </c:pt>
                <c:pt idx="1855">
                  <c:v>57.597900000000003</c:v>
                </c:pt>
                <c:pt idx="1856">
                  <c:v>56.27731</c:v>
                </c:pt>
                <c:pt idx="1857">
                  <c:v>40.548909999999999</c:v>
                </c:pt>
                <c:pt idx="1858">
                  <c:v>43.14873</c:v>
                </c:pt>
                <c:pt idx="1859">
                  <c:v>51.737450000000003</c:v>
                </c:pt>
                <c:pt idx="1860">
                  <c:v>55.733440000000002</c:v>
                </c:pt>
                <c:pt idx="1861">
                  <c:v>70.917079999999999</c:v>
                </c:pt>
                <c:pt idx="1862">
                  <c:v>78.514049999999997</c:v>
                </c:pt>
                <c:pt idx="1863">
                  <c:v>84.254620000000003</c:v>
                </c:pt>
                <c:pt idx="1864">
                  <c:v>101.88460000000001</c:v>
                </c:pt>
                <c:pt idx="1865">
                  <c:v>103.5119</c:v>
                </c:pt>
                <c:pt idx="1866">
                  <c:v>98.832269999999994</c:v>
                </c:pt>
                <c:pt idx="1867">
                  <c:v>94.663319999999999</c:v>
                </c:pt>
                <c:pt idx="1868">
                  <c:v>86.146339999999995</c:v>
                </c:pt>
                <c:pt idx="1869">
                  <c:v>76.746099999999998</c:v>
                </c:pt>
                <c:pt idx="1870">
                  <c:v>83.374210000000005</c:v>
                </c:pt>
                <c:pt idx="1871">
                  <c:v>69.532129999999995</c:v>
                </c:pt>
                <c:pt idx="1872">
                  <c:v>66.160520000000005</c:v>
                </c:pt>
                <c:pt idx="1873">
                  <c:v>56.225140000000003</c:v>
                </c:pt>
                <c:pt idx="1874">
                  <c:v>61.846710000000002</c:v>
                </c:pt>
                <c:pt idx="1875">
                  <c:v>55.514040000000001</c:v>
                </c:pt>
                <c:pt idx="1876">
                  <c:v>46.905749999999998</c:v>
                </c:pt>
                <c:pt idx="1877">
                  <c:v>31.938099999999999</c:v>
                </c:pt>
                <c:pt idx="1878">
                  <c:v>40.566859999999998</c:v>
                </c:pt>
                <c:pt idx="1879">
                  <c:v>39.926940000000002</c:v>
                </c:pt>
                <c:pt idx="1880">
                  <c:v>49.322360000000003</c:v>
                </c:pt>
                <c:pt idx="1881">
                  <c:v>52.111310000000003</c:v>
                </c:pt>
                <c:pt idx="1882">
                  <c:v>58.415419999999997</c:v>
                </c:pt>
                <c:pt idx="1883">
                  <c:v>72.765550000000005</c:v>
                </c:pt>
                <c:pt idx="1884">
                  <c:v>79.504400000000004</c:v>
                </c:pt>
                <c:pt idx="1885">
                  <c:v>71.616500000000002</c:v>
                </c:pt>
                <c:pt idx="1886">
                  <c:v>73.027100000000004</c:v>
                </c:pt>
                <c:pt idx="1887">
                  <c:v>75.192319999999995</c:v>
                </c:pt>
                <c:pt idx="1888">
                  <c:v>82.767430000000004</c:v>
                </c:pt>
                <c:pt idx="1889">
                  <c:v>74.531589999999994</c:v>
                </c:pt>
                <c:pt idx="1890">
                  <c:v>70.215639999999993</c:v>
                </c:pt>
                <c:pt idx="1891">
                  <c:v>68.470060000000004</c:v>
                </c:pt>
                <c:pt idx="1892">
                  <c:v>70.822140000000005</c:v>
                </c:pt>
                <c:pt idx="1893">
                  <c:v>70.211849999999998</c:v>
                </c:pt>
                <c:pt idx="1894">
                  <c:v>59.377290000000002</c:v>
                </c:pt>
                <c:pt idx="1895">
                  <c:v>50.073639999999997</c:v>
                </c:pt>
                <c:pt idx="1896">
                  <c:v>58.107219999999998</c:v>
                </c:pt>
                <c:pt idx="1897">
                  <c:v>55.055</c:v>
                </c:pt>
                <c:pt idx="1898">
                  <c:v>51.964680000000001</c:v>
                </c:pt>
                <c:pt idx="1899">
                  <c:v>56.161909999999999</c:v>
                </c:pt>
                <c:pt idx="1900">
                  <c:v>60.924639999999997</c:v>
                </c:pt>
                <c:pt idx="1901">
                  <c:v>76.937640000000002</c:v>
                </c:pt>
                <c:pt idx="1902">
                  <c:v>80.878399999999999</c:v>
                </c:pt>
                <c:pt idx="1903">
                  <c:v>80.949129999999997</c:v>
                </c:pt>
                <c:pt idx="1904">
                  <c:v>80.470029999999994</c:v>
                </c:pt>
                <c:pt idx="1905">
                  <c:v>87.034760000000006</c:v>
                </c:pt>
                <c:pt idx="1906">
                  <c:v>88.444149999999993</c:v>
                </c:pt>
                <c:pt idx="1907">
                  <c:v>82.387460000000004</c:v>
                </c:pt>
                <c:pt idx="1908">
                  <c:v>80.164670000000001</c:v>
                </c:pt>
                <c:pt idx="1909">
                  <c:v>74.160799999999995</c:v>
                </c:pt>
                <c:pt idx="1910">
                  <c:v>72.549869999999999</c:v>
                </c:pt>
                <c:pt idx="1911">
                  <c:v>75.279589999999999</c:v>
                </c:pt>
                <c:pt idx="1912">
                  <c:v>77.79468</c:v>
                </c:pt>
                <c:pt idx="1913">
                  <c:v>79.421469999999999</c:v>
                </c:pt>
                <c:pt idx="1914">
                  <c:v>81.502390000000005</c:v>
                </c:pt>
                <c:pt idx="1915">
                  <c:v>62.922280000000001</c:v>
                </c:pt>
                <c:pt idx="1916">
                  <c:v>60.40896</c:v>
                </c:pt>
                <c:pt idx="1917">
                  <c:v>60.813330000000001</c:v>
                </c:pt>
                <c:pt idx="1918">
                  <c:v>67.804339999999996</c:v>
                </c:pt>
                <c:pt idx="1919">
                  <c:v>62.383670000000002</c:v>
                </c:pt>
                <c:pt idx="1920">
                  <c:v>54.162239999999997</c:v>
                </c:pt>
                <c:pt idx="1921">
                  <c:v>60.395310000000002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BB52-4DC4-B710-315F3138ABBB}"/>
            </c:ext>
          </c:extLst>
        </c:ser>
        <c:ser>
          <c:idx val="7"/>
          <c:order val="7"/>
          <c:tx>
            <c:strRef>
              <c:f>Sheet1!$J$2</c:f>
              <c:strCache>
                <c:ptCount val="1"/>
                <c:pt idx="0">
                  <c:v>Led Cool wite 10000K</c:v>
                </c:pt>
              </c:strCache>
            </c:strRef>
          </c:tx>
          <c:spPr>
            <a:ln w="19050" cap="rnd">
              <a:solidFill>
                <a:schemeClr val="bg1">
                  <a:lumMod val="6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Sheet1!$J$3:$J$1924</c:f>
              <c:numCache>
                <c:formatCode>General</c:formatCode>
                <c:ptCount val="1922"/>
                <c:pt idx="0">
                  <c:v>-36.085090000000001</c:v>
                </c:pt>
                <c:pt idx="1">
                  <c:v>32.928310000000003</c:v>
                </c:pt>
                <c:pt idx="2">
                  <c:v>26.519390000000001</c:v>
                </c:pt>
                <c:pt idx="3">
                  <c:v>27.32414</c:v>
                </c:pt>
                <c:pt idx="4">
                  <c:v>25.690339999999999</c:v>
                </c:pt>
                <c:pt idx="5">
                  <c:v>37.635069999999999</c:v>
                </c:pt>
                <c:pt idx="6">
                  <c:v>38.783799999999999</c:v>
                </c:pt>
                <c:pt idx="7">
                  <c:v>47.042259999999999</c:v>
                </c:pt>
                <c:pt idx="8">
                  <c:v>60.992319999999999</c:v>
                </c:pt>
                <c:pt idx="9">
                  <c:v>70.342110000000005</c:v>
                </c:pt>
                <c:pt idx="10">
                  <c:v>74.403459999999995</c:v>
                </c:pt>
                <c:pt idx="11">
                  <c:v>69.563119999999998</c:v>
                </c:pt>
                <c:pt idx="12">
                  <c:v>70.593220000000002</c:v>
                </c:pt>
                <c:pt idx="13">
                  <c:v>74.970089999999999</c:v>
                </c:pt>
                <c:pt idx="14">
                  <c:v>66.919979999999995</c:v>
                </c:pt>
                <c:pt idx="15">
                  <c:v>62.549019999999999</c:v>
                </c:pt>
                <c:pt idx="16">
                  <c:v>61.091140000000003</c:v>
                </c:pt>
                <c:pt idx="17">
                  <c:v>60.939230000000002</c:v>
                </c:pt>
                <c:pt idx="18">
                  <c:v>63.977930000000001</c:v>
                </c:pt>
                <c:pt idx="19">
                  <c:v>67.943460000000002</c:v>
                </c:pt>
                <c:pt idx="20">
                  <c:v>67.111050000000006</c:v>
                </c:pt>
                <c:pt idx="21">
                  <c:v>77.779610000000005</c:v>
                </c:pt>
                <c:pt idx="22">
                  <c:v>77.804150000000007</c:v>
                </c:pt>
                <c:pt idx="23">
                  <c:v>80.921409999999995</c:v>
                </c:pt>
                <c:pt idx="24">
                  <c:v>87.988659999999996</c:v>
                </c:pt>
                <c:pt idx="25">
                  <c:v>73.574749999999995</c:v>
                </c:pt>
                <c:pt idx="26">
                  <c:v>77.640990000000002</c:v>
                </c:pt>
                <c:pt idx="27">
                  <c:v>79.393799999999999</c:v>
                </c:pt>
                <c:pt idx="28">
                  <c:v>81.011179999999996</c:v>
                </c:pt>
                <c:pt idx="29">
                  <c:v>84.344210000000004</c:v>
                </c:pt>
                <c:pt idx="30">
                  <c:v>89.990030000000004</c:v>
                </c:pt>
                <c:pt idx="31">
                  <c:v>79.123500000000007</c:v>
                </c:pt>
                <c:pt idx="32">
                  <c:v>94.155460000000005</c:v>
                </c:pt>
                <c:pt idx="33">
                  <c:v>78.322450000000003</c:v>
                </c:pt>
                <c:pt idx="34">
                  <c:v>78.983379999999997</c:v>
                </c:pt>
                <c:pt idx="35">
                  <c:v>81.050380000000004</c:v>
                </c:pt>
                <c:pt idx="36">
                  <c:v>78.747889999999998</c:v>
                </c:pt>
                <c:pt idx="37">
                  <c:v>79.672719999999998</c:v>
                </c:pt>
                <c:pt idx="38">
                  <c:v>77.333709999999996</c:v>
                </c:pt>
                <c:pt idx="39">
                  <c:v>78.233519999999999</c:v>
                </c:pt>
                <c:pt idx="40">
                  <c:v>84.274860000000004</c:v>
                </c:pt>
                <c:pt idx="41">
                  <c:v>82.620869999999996</c:v>
                </c:pt>
                <c:pt idx="42">
                  <c:v>74.807220000000001</c:v>
                </c:pt>
                <c:pt idx="43">
                  <c:v>83.388170000000002</c:v>
                </c:pt>
                <c:pt idx="44">
                  <c:v>87.197490000000002</c:v>
                </c:pt>
                <c:pt idx="45">
                  <c:v>82.248189999999994</c:v>
                </c:pt>
                <c:pt idx="46">
                  <c:v>74.998390000000001</c:v>
                </c:pt>
                <c:pt idx="47">
                  <c:v>73.242310000000003</c:v>
                </c:pt>
                <c:pt idx="48">
                  <c:v>72.68938</c:v>
                </c:pt>
                <c:pt idx="49">
                  <c:v>79.69408</c:v>
                </c:pt>
                <c:pt idx="50">
                  <c:v>81.915300000000002</c:v>
                </c:pt>
                <c:pt idx="51">
                  <c:v>68.502579999999995</c:v>
                </c:pt>
                <c:pt idx="52">
                  <c:v>82.183080000000004</c:v>
                </c:pt>
                <c:pt idx="53">
                  <c:v>92.997799999999998</c:v>
                </c:pt>
                <c:pt idx="54">
                  <c:v>93.463359999999994</c:v>
                </c:pt>
                <c:pt idx="55">
                  <c:v>94.235500000000002</c:v>
                </c:pt>
                <c:pt idx="56">
                  <c:v>96.832740000000001</c:v>
                </c:pt>
                <c:pt idx="57">
                  <c:v>92.714939999999999</c:v>
                </c:pt>
                <c:pt idx="58">
                  <c:v>99.476140000000001</c:v>
                </c:pt>
                <c:pt idx="59">
                  <c:v>92.941059999999993</c:v>
                </c:pt>
                <c:pt idx="60">
                  <c:v>82.243560000000002</c:v>
                </c:pt>
                <c:pt idx="61">
                  <c:v>83.625860000000003</c:v>
                </c:pt>
                <c:pt idx="62">
                  <c:v>86.069469999999995</c:v>
                </c:pt>
                <c:pt idx="63">
                  <c:v>84.907200000000003</c:v>
                </c:pt>
                <c:pt idx="64">
                  <c:v>84.074560000000005</c:v>
                </c:pt>
                <c:pt idx="65">
                  <c:v>75.760900000000007</c:v>
                </c:pt>
                <c:pt idx="66">
                  <c:v>85.964709999999997</c:v>
                </c:pt>
                <c:pt idx="67">
                  <c:v>95.870800000000003</c:v>
                </c:pt>
                <c:pt idx="68">
                  <c:v>98.648759999999996</c:v>
                </c:pt>
                <c:pt idx="69">
                  <c:v>92.037490000000005</c:v>
                </c:pt>
                <c:pt idx="70">
                  <c:v>77.964749999999995</c:v>
                </c:pt>
                <c:pt idx="71">
                  <c:v>74.491550000000004</c:v>
                </c:pt>
                <c:pt idx="72">
                  <c:v>79.696179999999998</c:v>
                </c:pt>
                <c:pt idx="73">
                  <c:v>66.513919999999999</c:v>
                </c:pt>
                <c:pt idx="74">
                  <c:v>63.598149999999997</c:v>
                </c:pt>
                <c:pt idx="75">
                  <c:v>54.369210000000002</c:v>
                </c:pt>
                <c:pt idx="76">
                  <c:v>68.693569999999994</c:v>
                </c:pt>
                <c:pt idx="77">
                  <c:v>82.135310000000004</c:v>
                </c:pt>
                <c:pt idx="78">
                  <c:v>75.304689999999994</c:v>
                </c:pt>
                <c:pt idx="79">
                  <c:v>75.422179999999997</c:v>
                </c:pt>
                <c:pt idx="80">
                  <c:v>73.447320000000005</c:v>
                </c:pt>
                <c:pt idx="81">
                  <c:v>59.283920000000002</c:v>
                </c:pt>
                <c:pt idx="82">
                  <c:v>68.830600000000004</c:v>
                </c:pt>
                <c:pt idx="83">
                  <c:v>56.625459999999997</c:v>
                </c:pt>
                <c:pt idx="84">
                  <c:v>55.901090000000003</c:v>
                </c:pt>
                <c:pt idx="85">
                  <c:v>64.781700000000001</c:v>
                </c:pt>
                <c:pt idx="86">
                  <c:v>65.446849999999998</c:v>
                </c:pt>
                <c:pt idx="87">
                  <c:v>70.864779999999996</c:v>
                </c:pt>
                <c:pt idx="88">
                  <c:v>77.342100000000002</c:v>
                </c:pt>
                <c:pt idx="89">
                  <c:v>85.559380000000004</c:v>
                </c:pt>
                <c:pt idx="90">
                  <c:v>85.676410000000004</c:v>
                </c:pt>
                <c:pt idx="91">
                  <c:v>75.907820000000001</c:v>
                </c:pt>
                <c:pt idx="92">
                  <c:v>73.757390000000001</c:v>
                </c:pt>
                <c:pt idx="93">
                  <c:v>61.280079999999998</c:v>
                </c:pt>
                <c:pt idx="94">
                  <c:v>53.829599999999999</c:v>
                </c:pt>
                <c:pt idx="95">
                  <c:v>59.319270000000003</c:v>
                </c:pt>
                <c:pt idx="96">
                  <c:v>55.088209999999997</c:v>
                </c:pt>
                <c:pt idx="97">
                  <c:v>56.701000000000001</c:v>
                </c:pt>
                <c:pt idx="98">
                  <c:v>60.347099999999998</c:v>
                </c:pt>
                <c:pt idx="99">
                  <c:v>59.371110000000002</c:v>
                </c:pt>
                <c:pt idx="100">
                  <c:v>66.848920000000007</c:v>
                </c:pt>
                <c:pt idx="101">
                  <c:v>79.79383</c:v>
                </c:pt>
                <c:pt idx="102">
                  <c:v>81.102099999999993</c:v>
                </c:pt>
                <c:pt idx="103">
                  <c:v>76.674930000000003</c:v>
                </c:pt>
                <c:pt idx="104">
                  <c:v>81.748159999999999</c:v>
                </c:pt>
                <c:pt idx="105">
                  <c:v>91.968879999999999</c:v>
                </c:pt>
                <c:pt idx="106">
                  <c:v>98.29477</c:v>
                </c:pt>
                <c:pt idx="107">
                  <c:v>114.89409999999999</c:v>
                </c:pt>
                <c:pt idx="108">
                  <c:v>119.4568</c:v>
                </c:pt>
                <c:pt idx="109">
                  <c:v>122.24760000000001</c:v>
                </c:pt>
                <c:pt idx="110">
                  <c:v>131.73320000000001</c:v>
                </c:pt>
                <c:pt idx="111">
                  <c:v>131.5968</c:v>
                </c:pt>
                <c:pt idx="112">
                  <c:v>125.3702</c:v>
                </c:pt>
                <c:pt idx="113">
                  <c:v>116.31100000000001</c:v>
                </c:pt>
                <c:pt idx="114">
                  <c:v>110.5972</c:v>
                </c:pt>
                <c:pt idx="115">
                  <c:v>112.57429999999999</c:v>
                </c:pt>
                <c:pt idx="116">
                  <c:v>111.7179</c:v>
                </c:pt>
                <c:pt idx="117">
                  <c:v>99.675740000000005</c:v>
                </c:pt>
                <c:pt idx="118">
                  <c:v>97.569820000000007</c:v>
                </c:pt>
                <c:pt idx="119">
                  <c:v>94.8095</c:v>
                </c:pt>
                <c:pt idx="120">
                  <c:v>97.600849999999994</c:v>
                </c:pt>
                <c:pt idx="121">
                  <c:v>96.378879999999995</c:v>
                </c:pt>
                <c:pt idx="122">
                  <c:v>96.524029999999996</c:v>
                </c:pt>
                <c:pt idx="123">
                  <c:v>85.509960000000007</c:v>
                </c:pt>
                <c:pt idx="124">
                  <c:v>95.283360000000002</c:v>
                </c:pt>
                <c:pt idx="125">
                  <c:v>95.355919999999998</c:v>
                </c:pt>
                <c:pt idx="126">
                  <c:v>95.064670000000007</c:v>
                </c:pt>
                <c:pt idx="127">
                  <c:v>103.29810000000001</c:v>
                </c:pt>
                <c:pt idx="128">
                  <c:v>106.0753</c:v>
                </c:pt>
                <c:pt idx="129">
                  <c:v>96.233890000000002</c:v>
                </c:pt>
                <c:pt idx="130">
                  <c:v>106.6691</c:v>
                </c:pt>
                <c:pt idx="131">
                  <c:v>94.674260000000004</c:v>
                </c:pt>
                <c:pt idx="132">
                  <c:v>96.420150000000007</c:v>
                </c:pt>
                <c:pt idx="133">
                  <c:v>96.784999999999997</c:v>
                </c:pt>
                <c:pt idx="134">
                  <c:v>83.099459999999993</c:v>
                </c:pt>
                <c:pt idx="135">
                  <c:v>68.305059999999997</c:v>
                </c:pt>
                <c:pt idx="136">
                  <c:v>69.844080000000005</c:v>
                </c:pt>
                <c:pt idx="137">
                  <c:v>69.012100000000004</c:v>
                </c:pt>
                <c:pt idx="138">
                  <c:v>67.281880000000001</c:v>
                </c:pt>
                <c:pt idx="139">
                  <c:v>69.289910000000006</c:v>
                </c:pt>
                <c:pt idx="140">
                  <c:v>58.946840000000002</c:v>
                </c:pt>
                <c:pt idx="141">
                  <c:v>70.139470000000003</c:v>
                </c:pt>
                <c:pt idx="142">
                  <c:v>83.956249999999997</c:v>
                </c:pt>
                <c:pt idx="143">
                  <c:v>98.479259999999996</c:v>
                </c:pt>
                <c:pt idx="144">
                  <c:v>104.03530000000001</c:v>
                </c:pt>
                <c:pt idx="145">
                  <c:v>104.4713</c:v>
                </c:pt>
                <c:pt idx="146">
                  <c:v>99.002510000000001</c:v>
                </c:pt>
                <c:pt idx="147">
                  <c:v>109.0373</c:v>
                </c:pt>
                <c:pt idx="148">
                  <c:v>108.3965</c:v>
                </c:pt>
                <c:pt idx="149">
                  <c:v>101.82850000000001</c:v>
                </c:pt>
                <c:pt idx="150">
                  <c:v>91.604259999999996</c:v>
                </c:pt>
                <c:pt idx="151">
                  <c:v>88.647220000000004</c:v>
                </c:pt>
                <c:pt idx="152">
                  <c:v>88.735759999999999</c:v>
                </c:pt>
                <c:pt idx="153">
                  <c:v>87.922579999999996</c:v>
                </c:pt>
                <c:pt idx="154">
                  <c:v>75.797579999999996</c:v>
                </c:pt>
                <c:pt idx="155">
                  <c:v>69.982020000000006</c:v>
                </c:pt>
                <c:pt idx="156">
                  <c:v>64.272660000000002</c:v>
                </c:pt>
                <c:pt idx="157">
                  <c:v>50.9833</c:v>
                </c:pt>
                <c:pt idx="158">
                  <c:v>57.688299999999998</c:v>
                </c:pt>
                <c:pt idx="159">
                  <c:v>59.965040000000002</c:v>
                </c:pt>
                <c:pt idx="160">
                  <c:v>70.031819999999996</c:v>
                </c:pt>
                <c:pt idx="161">
                  <c:v>81.078919999999997</c:v>
                </c:pt>
                <c:pt idx="162">
                  <c:v>87.687979999999996</c:v>
                </c:pt>
                <c:pt idx="163">
                  <c:v>97.344769999999997</c:v>
                </c:pt>
                <c:pt idx="164">
                  <c:v>117.30629999999999</c:v>
                </c:pt>
                <c:pt idx="165">
                  <c:v>97.497470000000007</c:v>
                </c:pt>
                <c:pt idx="166">
                  <c:v>99.617410000000007</c:v>
                </c:pt>
                <c:pt idx="167">
                  <c:v>96.552289999999999</c:v>
                </c:pt>
                <c:pt idx="168">
                  <c:v>98.949550000000002</c:v>
                </c:pt>
                <c:pt idx="169">
                  <c:v>98.657870000000003</c:v>
                </c:pt>
                <c:pt idx="170">
                  <c:v>86.110789999999994</c:v>
                </c:pt>
                <c:pt idx="171">
                  <c:v>79.916240000000002</c:v>
                </c:pt>
                <c:pt idx="172">
                  <c:v>94.757580000000004</c:v>
                </c:pt>
                <c:pt idx="173">
                  <c:v>98.303600000000003</c:v>
                </c:pt>
                <c:pt idx="174">
                  <c:v>101.9006</c:v>
                </c:pt>
                <c:pt idx="175">
                  <c:v>102.8702</c:v>
                </c:pt>
                <c:pt idx="176">
                  <c:v>105.30540000000001</c:v>
                </c:pt>
                <c:pt idx="177">
                  <c:v>118.0795</c:v>
                </c:pt>
                <c:pt idx="178">
                  <c:v>114.07850000000001</c:v>
                </c:pt>
                <c:pt idx="179">
                  <c:v>120.2229</c:v>
                </c:pt>
                <c:pt idx="180">
                  <c:v>119.10769999999999</c:v>
                </c:pt>
                <c:pt idx="181">
                  <c:v>121.9789</c:v>
                </c:pt>
                <c:pt idx="182">
                  <c:v>120.27209999999999</c:v>
                </c:pt>
                <c:pt idx="183">
                  <c:v>120.752</c:v>
                </c:pt>
                <c:pt idx="184">
                  <c:v>127.148</c:v>
                </c:pt>
                <c:pt idx="185">
                  <c:v>142.02610000000001</c:v>
                </c:pt>
                <c:pt idx="186">
                  <c:v>145.3844</c:v>
                </c:pt>
                <c:pt idx="187">
                  <c:v>155.96369999999999</c:v>
                </c:pt>
                <c:pt idx="188">
                  <c:v>165.2567</c:v>
                </c:pt>
                <c:pt idx="189">
                  <c:v>185.6455</c:v>
                </c:pt>
                <c:pt idx="190">
                  <c:v>193.27590000000001</c:v>
                </c:pt>
                <c:pt idx="191">
                  <c:v>200.07499999999999</c:v>
                </c:pt>
                <c:pt idx="192">
                  <c:v>201.45920000000001</c:v>
                </c:pt>
                <c:pt idx="193">
                  <c:v>211.93109999999999</c:v>
                </c:pt>
                <c:pt idx="194">
                  <c:v>222.9211</c:v>
                </c:pt>
                <c:pt idx="195">
                  <c:v>227.7296</c:v>
                </c:pt>
                <c:pt idx="196">
                  <c:v>235.7473</c:v>
                </c:pt>
                <c:pt idx="197">
                  <c:v>248.66409999999999</c:v>
                </c:pt>
                <c:pt idx="198">
                  <c:v>267.04939999999999</c:v>
                </c:pt>
                <c:pt idx="199">
                  <c:v>283.85489999999999</c:v>
                </c:pt>
                <c:pt idx="200">
                  <c:v>296.97910000000002</c:v>
                </c:pt>
                <c:pt idx="201">
                  <c:v>314.83629999999999</c:v>
                </c:pt>
                <c:pt idx="202">
                  <c:v>334.32499999999999</c:v>
                </c:pt>
                <c:pt idx="203">
                  <c:v>361.33460000000002</c:v>
                </c:pt>
                <c:pt idx="204">
                  <c:v>382.79410000000001</c:v>
                </c:pt>
                <c:pt idx="205">
                  <c:v>403.84219999999999</c:v>
                </c:pt>
                <c:pt idx="206">
                  <c:v>432.58199999999999</c:v>
                </c:pt>
                <c:pt idx="207">
                  <c:v>464.94400000000002</c:v>
                </c:pt>
                <c:pt idx="208">
                  <c:v>501.8931</c:v>
                </c:pt>
                <c:pt idx="209">
                  <c:v>537.63890000000004</c:v>
                </c:pt>
                <c:pt idx="210">
                  <c:v>566.48140000000001</c:v>
                </c:pt>
                <c:pt idx="211">
                  <c:v>608.20399999999995</c:v>
                </c:pt>
                <c:pt idx="212">
                  <c:v>653.89059999999995</c:v>
                </c:pt>
                <c:pt idx="213">
                  <c:v>703.28890000000001</c:v>
                </c:pt>
                <c:pt idx="214">
                  <c:v>741.96540000000005</c:v>
                </c:pt>
                <c:pt idx="215">
                  <c:v>786.4588</c:v>
                </c:pt>
                <c:pt idx="216">
                  <c:v>832.65599999999995</c:v>
                </c:pt>
                <c:pt idx="217">
                  <c:v>891.62800000000004</c:v>
                </c:pt>
                <c:pt idx="218">
                  <c:v>942.99300000000005</c:v>
                </c:pt>
                <c:pt idx="219">
                  <c:v>996.85</c:v>
                </c:pt>
                <c:pt idx="220">
                  <c:v>1057.1790000000001</c:v>
                </c:pt>
                <c:pt idx="221">
                  <c:v>1119.3219999999999</c:v>
                </c:pt>
                <c:pt idx="222">
                  <c:v>1182.3209999999999</c:v>
                </c:pt>
                <c:pt idx="223">
                  <c:v>1260.405</c:v>
                </c:pt>
                <c:pt idx="224">
                  <c:v>1325.867</c:v>
                </c:pt>
                <c:pt idx="225">
                  <c:v>1407.374</c:v>
                </c:pt>
                <c:pt idx="226">
                  <c:v>1484.155</c:v>
                </c:pt>
                <c:pt idx="227">
                  <c:v>1550.78</c:v>
                </c:pt>
                <c:pt idx="228">
                  <c:v>1631.191</c:v>
                </c:pt>
                <c:pt idx="229">
                  <c:v>1724.011</c:v>
                </c:pt>
                <c:pt idx="230">
                  <c:v>1820.9829999999999</c:v>
                </c:pt>
                <c:pt idx="231">
                  <c:v>1920.2660000000001</c:v>
                </c:pt>
                <c:pt idx="232">
                  <c:v>2024.2909999999999</c:v>
                </c:pt>
                <c:pt idx="233">
                  <c:v>2139.1950000000002</c:v>
                </c:pt>
                <c:pt idx="234">
                  <c:v>2267.2269999999999</c:v>
                </c:pt>
                <c:pt idx="235">
                  <c:v>2389.4290000000001</c:v>
                </c:pt>
                <c:pt idx="236">
                  <c:v>2513.3159999999998</c:v>
                </c:pt>
                <c:pt idx="237">
                  <c:v>2624.558</c:v>
                </c:pt>
                <c:pt idx="238">
                  <c:v>2759.02</c:v>
                </c:pt>
                <c:pt idx="239">
                  <c:v>2884.4879999999998</c:v>
                </c:pt>
                <c:pt idx="240">
                  <c:v>3014.5619999999999</c:v>
                </c:pt>
                <c:pt idx="241">
                  <c:v>3150.0279999999998</c:v>
                </c:pt>
                <c:pt idx="242">
                  <c:v>3295.846</c:v>
                </c:pt>
                <c:pt idx="243">
                  <c:v>3447.5210000000002</c:v>
                </c:pt>
                <c:pt idx="244">
                  <c:v>3610.5439999999999</c:v>
                </c:pt>
                <c:pt idx="245">
                  <c:v>3755.2049999999999</c:v>
                </c:pt>
                <c:pt idx="246">
                  <c:v>3931.817</c:v>
                </c:pt>
                <c:pt idx="247">
                  <c:v>4101.424</c:v>
                </c:pt>
                <c:pt idx="248">
                  <c:v>4262.0519999999997</c:v>
                </c:pt>
                <c:pt idx="249">
                  <c:v>4433.0749999999998</c:v>
                </c:pt>
                <c:pt idx="250">
                  <c:v>4610.5339999999997</c:v>
                </c:pt>
                <c:pt idx="251">
                  <c:v>4795.6499999999996</c:v>
                </c:pt>
                <c:pt idx="252">
                  <c:v>5004.8159999999998</c:v>
                </c:pt>
                <c:pt idx="253">
                  <c:v>5192.7079999999996</c:v>
                </c:pt>
                <c:pt idx="254">
                  <c:v>5396.1440000000002</c:v>
                </c:pt>
                <c:pt idx="255">
                  <c:v>5608.348</c:v>
                </c:pt>
                <c:pt idx="256">
                  <c:v>5849.7719999999999</c:v>
                </c:pt>
                <c:pt idx="257">
                  <c:v>6072.723</c:v>
                </c:pt>
                <c:pt idx="258">
                  <c:v>6289.7129999999997</c:v>
                </c:pt>
                <c:pt idx="259">
                  <c:v>6529.0550000000003</c:v>
                </c:pt>
                <c:pt idx="260">
                  <c:v>6771.3249999999998</c:v>
                </c:pt>
                <c:pt idx="261">
                  <c:v>7019.3760000000002</c:v>
                </c:pt>
                <c:pt idx="262">
                  <c:v>7286.143</c:v>
                </c:pt>
                <c:pt idx="263">
                  <c:v>7520.51</c:v>
                </c:pt>
                <c:pt idx="264">
                  <c:v>7780.0169999999998</c:v>
                </c:pt>
                <c:pt idx="265">
                  <c:v>8015.6120000000001</c:v>
                </c:pt>
                <c:pt idx="266">
                  <c:v>8245.0910000000003</c:v>
                </c:pt>
                <c:pt idx="267">
                  <c:v>8477.5210000000006</c:v>
                </c:pt>
                <c:pt idx="268">
                  <c:v>8706.9860000000008</c:v>
                </c:pt>
                <c:pt idx="269">
                  <c:v>8929.875</c:v>
                </c:pt>
                <c:pt idx="270">
                  <c:v>9158.8790000000008</c:v>
                </c:pt>
                <c:pt idx="271">
                  <c:v>9379.5750000000007</c:v>
                </c:pt>
                <c:pt idx="272">
                  <c:v>9631.3780000000006</c:v>
                </c:pt>
                <c:pt idx="273">
                  <c:v>9846.8549999999996</c:v>
                </c:pt>
                <c:pt idx="274">
                  <c:v>10068.780000000001</c:v>
                </c:pt>
                <c:pt idx="275">
                  <c:v>10286.200000000001</c:v>
                </c:pt>
                <c:pt idx="276">
                  <c:v>10478.39</c:v>
                </c:pt>
                <c:pt idx="277">
                  <c:v>10653.47</c:v>
                </c:pt>
                <c:pt idx="278">
                  <c:v>10782.75</c:v>
                </c:pt>
                <c:pt idx="279">
                  <c:v>10902</c:v>
                </c:pt>
                <c:pt idx="280">
                  <c:v>11022.62</c:v>
                </c:pt>
                <c:pt idx="281">
                  <c:v>11121.2</c:v>
                </c:pt>
                <c:pt idx="282">
                  <c:v>11199.69</c:v>
                </c:pt>
                <c:pt idx="283">
                  <c:v>11235.3</c:v>
                </c:pt>
                <c:pt idx="284">
                  <c:v>11271.64</c:v>
                </c:pt>
                <c:pt idx="285">
                  <c:v>11305.02</c:v>
                </c:pt>
                <c:pt idx="286">
                  <c:v>11323.1</c:v>
                </c:pt>
                <c:pt idx="287">
                  <c:v>11304.56</c:v>
                </c:pt>
                <c:pt idx="288">
                  <c:v>11244.22</c:v>
                </c:pt>
                <c:pt idx="289">
                  <c:v>11173.03</c:v>
                </c:pt>
                <c:pt idx="290">
                  <c:v>11079.37</c:v>
                </c:pt>
                <c:pt idx="291">
                  <c:v>10967.09</c:v>
                </c:pt>
                <c:pt idx="292">
                  <c:v>10846.8</c:v>
                </c:pt>
                <c:pt idx="293">
                  <c:v>10686.75</c:v>
                </c:pt>
                <c:pt idx="294">
                  <c:v>10524.66</c:v>
                </c:pt>
                <c:pt idx="295">
                  <c:v>10378.33</c:v>
                </c:pt>
                <c:pt idx="296">
                  <c:v>10179.69</c:v>
                </c:pt>
                <c:pt idx="297">
                  <c:v>9985.0879999999997</c:v>
                </c:pt>
                <c:pt idx="298">
                  <c:v>9767.518</c:v>
                </c:pt>
                <c:pt idx="299">
                  <c:v>9534.7800000000007</c:v>
                </c:pt>
                <c:pt idx="300">
                  <c:v>9265.7000000000007</c:v>
                </c:pt>
                <c:pt idx="301">
                  <c:v>9036.7209999999995</c:v>
                </c:pt>
                <c:pt idx="302">
                  <c:v>8776.0509999999995</c:v>
                </c:pt>
                <c:pt idx="303">
                  <c:v>8525.0130000000008</c:v>
                </c:pt>
                <c:pt idx="304">
                  <c:v>8296.4169999999995</c:v>
                </c:pt>
                <c:pt idx="305">
                  <c:v>8053.9309999999996</c:v>
                </c:pt>
                <c:pt idx="306">
                  <c:v>7823.48</c:v>
                </c:pt>
                <c:pt idx="307">
                  <c:v>7620.4560000000001</c:v>
                </c:pt>
                <c:pt idx="308">
                  <c:v>7374.4539999999997</c:v>
                </c:pt>
                <c:pt idx="309">
                  <c:v>7141.88</c:v>
                </c:pt>
                <c:pt idx="310">
                  <c:v>6921.8360000000002</c:v>
                </c:pt>
                <c:pt idx="311">
                  <c:v>6703.14</c:v>
                </c:pt>
                <c:pt idx="312">
                  <c:v>6491.1450000000004</c:v>
                </c:pt>
                <c:pt idx="313">
                  <c:v>6285.7889999999998</c:v>
                </c:pt>
                <c:pt idx="314">
                  <c:v>6083.4160000000002</c:v>
                </c:pt>
                <c:pt idx="315">
                  <c:v>5901.1319999999996</c:v>
                </c:pt>
                <c:pt idx="316">
                  <c:v>5734.134</c:v>
                </c:pt>
                <c:pt idx="317">
                  <c:v>5570.2449999999999</c:v>
                </c:pt>
                <c:pt idx="318">
                  <c:v>5419.0370000000003</c:v>
                </c:pt>
                <c:pt idx="319">
                  <c:v>5271.87</c:v>
                </c:pt>
                <c:pt idx="320">
                  <c:v>5137.6540000000005</c:v>
                </c:pt>
                <c:pt idx="321">
                  <c:v>5014.5720000000001</c:v>
                </c:pt>
                <c:pt idx="322">
                  <c:v>4893.5889999999999</c:v>
                </c:pt>
                <c:pt idx="323">
                  <c:v>4769.7830000000004</c:v>
                </c:pt>
                <c:pt idx="324">
                  <c:v>4662.8909999999996</c:v>
                </c:pt>
                <c:pt idx="325">
                  <c:v>4554.0829999999996</c:v>
                </c:pt>
                <c:pt idx="326">
                  <c:v>4445.51</c:v>
                </c:pt>
                <c:pt idx="327">
                  <c:v>4348.8379999999997</c:v>
                </c:pt>
                <c:pt idx="328">
                  <c:v>4276.6220000000003</c:v>
                </c:pt>
                <c:pt idx="329">
                  <c:v>4182.8959999999997</c:v>
                </c:pt>
                <c:pt idx="330">
                  <c:v>4092.2849999999999</c:v>
                </c:pt>
                <c:pt idx="331">
                  <c:v>4012.453</c:v>
                </c:pt>
                <c:pt idx="332">
                  <c:v>3935.239</c:v>
                </c:pt>
                <c:pt idx="333">
                  <c:v>3872.9029999999998</c:v>
                </c:pt>
                <c:pt idx="334">
                  <c:v>3802.1750000000002</c:v>
                </c:pt>
                <c:pt idx="335">
                  <c:v>3736.5430000000001</c:v>
                </c:pt>
                <c:pt idx="336">
                  <c:v>3671.6469999999999</c:v>
                </c:pt>
                <c:pt idx="337">
                  <c:v>3616.607</c:v>
                </c:pt>
                <c:pt idx="338">
                  <c:v>3557.3209999999999</c:v>
                </c:pt>
                <c:pt idx="339">
                  <c:v>3506.3330000000001</c:v>
                </c:pt>
                <c:pt idx="340">
                  <c:v>3462.732</c:v>
                </c:pt>
                <c:pt idx="341">
                  <c:v>3410.1060000000002</c:v>
                </c:pt>
                <c:pt idx="342">
                  <c:v>3341.9989999999998</c:v>
                </c:pt>
                <c:pt idx="343">
                  <c:v>3299.5340000000001</c:v>
                </c:pt>
                <c:pt idx="344">
                  <c:v>3258.6959999999999</c:v>
                </c:pt>
                <c:pt idx="345">
                  <c:v>3216.6239999999998</c:v>
                </c:pt>
                <c:pt idx="346">
                  <c:v>3166.009</c:v>
                </c:pt>
                <c:pt idx="347">
                  <c:v>3106.6880000000001</c:v>
                </c:pt>
                <c:pt idx="348">
                  <c:v>3064.5839999999998</c:v>
                </c:pt>
                <c:pt idx="349">
                  <c:v>3017.7220000000002</c:v>
                </c:pt>
                <c:pt idx="350">
                  <c:v>2964.8980000000001</c:v>
                </c:pt>
                <c:pt idx="351">
                  <c:v>2921.607</c:v>
                </c:pt>
                <c:pt idx="352">
                  <c:v>2878.5320000000002</c:v>
                </c:pt>
                <c:pt idx="353">
                  <c:v>2839.0540000000001</c:v>
                </c:pt>
                <c:pt idx="354">
                  <c:v>2815.8919999999998</c:v>
                </c:pt>
                <c:pt idx="355">
                  <c:v>2765.1640000000002</c:v>
                </c:pt>
                <c:pt idx="356">
                  <c:v>2732.73</c:v>
                </c:pt>
                <c:pt idx="357">
                  <c:v>2707.8960000000002</c:v>
                </c:pt>
                <c:pt idx="358">
                  <c:v>2663.2379999999998</c:v>
                </c:pt>
                <c:pt idx="359">
                  <c:v>2634.3939999999998</c:v>
                </c:pt>
                <c:pt idx="360">
                  <c:v>2601.194</c:v>
                </c:pt>
                <c:pt idx="361">
                  <c:v>2562.241</c:v>
                </c:pt>
                <c:pt idx="362">
                  <c:v>2550.0360000000001</c:v>
                </c:pt>
                <c:pt idx="363">
                  <c:v>2529.663</c:v>
                </c:pt>
                <c:pt idx="364">
                  <c:v>2511.7080000000001</c:v>
                </c:pt>
                <c:pt idx="365">
                  <c:v>2506.3119999999999</c:v>
                </c:pt>
                <c:pt idx="366">
                  <c:v>2489.6889999999999</c:v>
                </c:pt>
                <c:pt idx="367">
                  <c:v>2468.0369999999998</c:v>
                </c:pt>
                <c:pt idx="368">
                  <c:v>2455.63</c:v>
                </c:pt>
                <c:pt idx="369">
                  <c:v>2432.6129999999998</c:v>
                </c:pt>
                <c:pt idx="370">
                  <c:v>2432.6390000000001</c:v>
                </c:pt>
                <c:pt idx="371">
                  <c:v>2410</c:v>
                </c:pt>
                <c:pt idx="372">
                  <c:v>2397.3049999999998</c:v>
                </c:pt>
                <c:pt idx="373">
                  <c:v>2386.9659999999999</c:v>
                </c:pt>
                <c:pt idx="374">
                  <c:v>2389.386</c:v>
                </c:pt>
                <c:pt idx="375">
                  <c:v>2390.616</c:v>
                </c:pt>
                <c:pt idx="376">
                  <c:v>2384.0920000000001</c:v>
                </c:pt>
                <c:pt idx="377">
                  <c:v>2368.3449999999998</c:v>
                </c:pt>
                <c:pt idx="378">
                  <c:v>2363.779</c:v>
                </c:pt>
                <c:pt idx="379">
                  <c:v>2354.8000000000002</c:v>
                </c:pt>
                <c:pt idx="380">
                  <c:v>2354.7550000000001</c:v>
                </c:pt>
                <c:pt idx="381">
                  <c:v>2359.884</c:v>
                </c:pt>
                <c:pt idx="382">
                  <c:v>2368.078</c:v>
                </c:pt>
                <c:pt idx="383">
                  <c:v>2375.252</c:v>
                </c:pt>
                <c:pt idx="384">
                  <c:v>2385.1170000000002</c:v>
                </c:pt>
                <c:pt idx="385">
                  <c:v>2396.598</c:v>
                </c:pt>
                <c:pt idx="386">
                  <c:v>2406.9899999999998</c:v>
                </c:pt>
                <c:pt idx="387">
                  <c:v>2414.424</c:v>
                </c:pt>
                <c:pt idx="388">
                  <c:v>2411.1990000000001</c:v>
                </c:pt>
                <c:pt idx="389">
                  <c:v>2410.9630000000002</c:v>
                </c:pt>
                <c:pt idx="390">
                  <c:v>2424.66</c:v>
                </c:pt>
                <c:pt idx="391">
                  <c:v>2434.4679999999998</c:v>
                </c:pt>
                <c:pt idx="392">
                  <c:v>2457.5590000000002</c:v>
                </c:pt>
                <c:pt idx="393">
                  <c:v>2471.7240000000002</c:v>
                </c:pt>
                <c:pt idx="394">
                  <c:v>2482.9929999999999</c:v>
                </c:pt>
                <c:pt idx="395">
                  <c:v>2521.5880000000002</c:v>
                </c:pt>
                <c:pt idx="396">
                  <c:v>2553.6460000000002</c:v>
                </c:pt>
                <c:pt idx="397">
                  <c:v>2572.2669999999998</c:v>
                </c:pt>
                <c:pt idx="398">
                  <c:v>2599.4960000000001</c:v>
                </c:pt>
                <c:pt idx="399">
                  <c:v>2618.2779999999998</c:v>
                </c:pt>
                <c:pt idx="400">
                  <c:v>2639.1570000000002</c:v>
                </c:pt>
                <c:pt idx="401">
                  <c:v>2665.248</c:v>
                </c:pt>
                <c:pt idx="402">
                  <c:v>2690.2159999999999</c:v>
                </c:pt>
                <c:pt idx="403">
                  <c:v>2706.6640000000002</c:v>
                </c:pt>
                <c:pt idx="404">
                  <c:v>2736.5830000000001</c:v>
                </c:pt>
                <c:pt idx="405">
                  <c:v>2769.07</c:v>
                </c:pt>
                <c:pt idx="406">
                  <c:v>2800.7930000000001</c:v>
                </c:pt>
                <c:pt idx="407">
                  <c:v>2861.866</c:v>
                </c:pt>
                <c:pt idx="408">
                  <c:v>2908.59</c:v>
                </c:pt>
                <c:pt idx="409">
                  <c:v>2948.7510000000002</c:v>
                </c:pt>
                <c:pt idx="410">
                  <c:v>3004.3879999999999</c:v>
                </c:pt>
                <c:pt idx="411">
                  <c:v>3063.8850000000002</c:v>
                </c:pt>
                <c:pt idx="412">
                  <c:v>3117.7809999999999</c:v>
                </c:pt>
                <c:pt idx="413">
                  <c:v>3173.7779999999998</c:v>
                </c:pt>
                <c:pt idx="414">
                  <c:v>3211.8069999999998</c:v>
                </c:pt>
                <c:pt idx="415">
                  <c:v>3258.4540000000002</c:v>
                </c:pt>
                <c:pt idx="416">
                  <c:v>3314.0880000000002</c:v>
                </c:pt>
                <c:pt idx="417">
                  <c:v>3366.33</c:v>
                </c:pt>
                <c:pt idx="418">
                  <c:v>3420.6640000000002</c:v>
                </c:pt>
                <c:pt idx="419">
                  <c:v>3476.4760000000001</c:v>
                </c:pt>
                <c:pt idx="420">
                  <c:v>3537.5210000000002</c:v>
                </c:pt>
                <c:pt idx="421">
                  <c:v>3608.39</c:v>
                </c:pt>
                <c:pt idx="422">
                  <c:v>3689.9679999999998</c:v>
                </c:pt>
                <c:pt idx="423">
                  <c:v>3753.549</c:v>
                </c:pt>
                <c:pt idx="424">
                  <c:v>3834.1320000000001</c:v>
                </c:pt>
                <c:pt idx="425">
                  <c:v>3917.9</c:v>
                </c:pt>
                <c:pt idx="426">
                  <c:v>3991.306</c:v>
                </c:pt>
                <c:pt idx="427">
                  <c:v>4070.2979999999998</c:v>
                </c:pt>
                <c:pt idx="428">
                  <c:v>4150.7939999999999</c:v>
                </c:pt>
                <c:pt idx="429">
                  <c:v>4235.6589999999997</c:v>
                </c:pt>
                <c:pt idx="430">
                  <c:v>4339.75</c:v>
                </c:pt>
                <c:pt idx="431">
                  <c:v>4418.3710000000001</c:v>
                </c:pt>
                <c:pt idx="432">
                  <c:v>4497.2749999999996</c:v>
                </c:pt>
                <c:pt idx="433">
                  <c:v>4599.3729999999996</c:v>
                </c:pt>
                <c:pt idx="434">
                  <c:v>4685.6170000000002</c:v>
                </c:pt>
                <c:pt idx="435">
                  <c:v>4772.37</c:v>
                </c:pt>
                <c:pt idx="436">
                  <c:v>4855.4319999999998</c:v>
                </c:pt>
                <c:pt idx="437">
                  <c:v>4942.5630000000001</c:v>
                </c:pt>
                <c:pt idx="438">
                  <c:v>5039.598</c:v>
                </c:pt>
                <c:pt idx="439">
                  <c:v>5134.9059999999999</c:v>
                </c:pt>
                <c:pt idx="440">
                  <c:v>5232.0420000000004</c:v>
                </c:pt>
                <c:pt idx="441">
                  <c:v>5335.5140000000001</c:v>
                </c:pt>
                <c:pt idx="442">
                  <c:v>5435.1729999999998</c:v>
                </c:pt>
                <c:pt idx="443">
                  <c:v>5532.2529999999997</c:v>
                </c:pt>
                <c:pt idx="444">
                  <c:v>5631.9530000000004</c:v>
                </c:pt>
                <c:pt idx="445">
                  <c:v>5737.8379999999997</c:v>
                </c:pt>
                <c:pt idx="446">
                  <c:v>5842.6229999999996</c:v>
                </c:pt>
                <c:pt idx="447">
                  <c:v>5942.201</c:v>
                </c:pt>
                <c:pt idx="448">
                  <c:v>6044.34</c:v>
                </c:pt>
                <c:pt idx="449">
                  <c:v>6149.2560000000003</c:v>
                </c:pt>
                <c:pt idx="450">
                  <c:v>6256.9</c:v>
                </c:pt>
                <c:pt idx="451">
                  <c:v>6352.9960000000001</c:v>
                </c:pt>
                <c:pt idx="452">
                  <c:v>6458.41</c:v>
                </c:pt>
                <c:pt idx="453">
                  <c:v>6563.8739999999998</c:v>
                </c:pt>
                <c:pt idx="454">
                  <c:v>6659.2049999999999</c:v>
                </c:pt>
                <c:pt idx="455">
                  <c:v>6775.5469999999996</c:v>
                </c:pt>
                <c:pt idx="456">
                  <c:v>6874.7709999999997</c:v>
                </c:pt>
                <c:pt idx="457">
                  <c:v>6977.1750000000002</c:v>
                </c:pt>
                <c:pt idx="458">
                  <c:v>7075.5820000000003</c:v>
                </c:pt>
                <c:pt idx="459">
                  <c:v>7169.05</c:v>
                </c:pt>
                <c:pt idx="460">
                  <c:v>7271.9759999999997</c:v>
                </c:pt>
                <c:pt idx="461">
                  <c:v>7354.2920000000004</c:v>
                </c:pt>
                <c:pt idx="462">
                  <c:v>7442.9350000000004</c:v>
                </c:pt>
                <c:pt idx="463">
                  <c:v>7524.2219999999998</c:v>
                </c:pt>
                <c:pt idx="464">
                  <c:v>7612.8360000000002</c:v>
                </c:pt>
                <c:pt idx="465">
                  <c:v>7696.5789999999997</c:v>
                </c:pt>
                <c:pt idx="466">
                  <c:v>7770.2060000000001</c:v>
                </c:pt>
                <c:pt idx="467">
                  <c:v>7847.0829999999996</c:v>
                </c:pt>
                <c:pt idx="468">
                  <c:v>7939.902</c:v>
                </c:pt>
                <c:pt idx="469">
                  <c:v>8016.5559999999996</c:v>
                </c:pt>
                <c:pt idx="470">
                  <c:v>8099.665</c:v>
                </c:pt>
                <c:pt idx="471">
                  <c:v>8173.0649999999996</c:v>
                </c:pt>
                <c:pt idx="472">
                  <c:v>8276.3520000000008</c:v>
                </c:pt>
                <c:pt idx="473">
                  <c:v>8369.7009999999991</c:v>
                </c:pt>
                <c:pt idx="474">
                  <c:v>8442.5400000000009</c:v>
                </c:pt>
                <c:pt idx="475">
                  <c:v>8522.652</c:v>
                </c:pt>
                <c:pt idx="476">
                  <c:v>8598.0910000000003</c:v>
                </c:pt>
                <c:pt idx="477">
                  <c:v>8686.1759999999995</c:v>
                </c:pt>
                <c:pt idx="478">
                  <c:v>8777.0650000000005</c:v>
                </c:pt>
                <c:pt idx="479">
                  <c:v>8841.7980000000007</c:v>
                </c:pt>
                <c:pt idx="480">
                  <c:v>8896.81</c:v>
                </c:pt>
                <c:pt idx="481">
                  <c:v>8969.8860000000004</c:v>
                </c:pt>
                <c:pt idx="482">
                  <c:v>9042.6839999999993</c:v>
                </c:pt>
                <c:pt idx="483">
                  <c:v>9109.0159999999996</c:v>
                </c:pt>
                <c:pt idx="484">
                  <c:v>9178.1180000000004</c:v>
                </c:pt>
                <c:pt idx="485">
                  <c:v>9234.8250000000007</c:v>
                </c:pt>
                <c:pt idx="486">
                  <c:v>9282.08</c:v>
                </c:pt>
                <c:pt idx="487">
                  <c:v>9373.9920000000002</c:v>
                </c:pt>
                <c:pt idx="488">
                  <c:v>9430.11</c:v>
                </c:pt>
                <c:pt idx="489">
                  <c:v>9490.2999999999993</c:v>
                </c:pt>
                <c:pt idx="490">
                  <c:v>9546.7090000000007</c:v>
                </c:pt>
                <c:pt idx="491">
                  <c:v>9594.7980000000007</c:v>
                </c:pt>
                <c:pt idx="492">
                  <c:v>9655.018</c:v>
                </c:pt>
                <c:pt idx="493">
                  <c:v>9729.9959999999992</c:v>
                </c:pt>
                <c:pt idx="494">
                  <c:v>9772.1479999999992</c:v>
                </c:pt>
                <c:pt idx="495">
                  <c:v>9833.3439999999991</c:v>
                </c:pt>
                <c:pt idx="496">
                  <c:v>9886.8119999999999</c:v>
                </c:pt>
                <c:pt idx="497">
                  <c:v>9948.3670000000002</c:v>
                </c:pt>
                <c:pt idx="498">
                  <c:v>10020.969999999999</c:v>
                </c:pt>
                <c:pt idx="499">
                  <c:v>10064.299999999999</c:v>
                </c:pt>
                <c:pt idx="500">
                  <c:v>10117.49</c:v>
                </c:pt>
                <c:pt idx="501">
                  <c:v>10170.719999999999</c:v>
                </c:pt>
                <c:pt idx="502">
                  <c:v>10226.41</c:v>
                </c:pt>
                <c:pt idx="503">
                  <c:v>10283.530000000001</c:v>
                </c:pt>
                <c:pt idx="504">
                  <c:v>10334.24</c:v>
                </c:pt>
                <c:pt idx="505">
                  <c:v>10370.719999999999</c:v>
                </c:pt>
                <c:pt idx="506">
                  <c:v>10441.77</c:v>
                </c:pt>
                <c:pt idx="507">
                  <c:v>10496.09</c:v>
                </c:pt>
                <c:pt idx="508">
                  <c:v>10555.42</c:v>
                </c:pt>
                <c:pt idx="509">
                  <c:v>10607.88</c:v>
                </c:pt>
                <c:pt idx="510">
                  <c:v>10674.73</c:v>
                </c:pt>
                <c:pt idx="511">
                  <c:v>10730.02</c:v>
                </c:pt>
                <c:pt idx="512">
                  <c:v>10794.7</c:v>
                </c:pt>
                <c:pt idx="513">
                  <c:v>10828.47</c:v>
                </c:pt>
                <c:pt idx="514">
                  <c:v>10876.54</c:v>
                </c:pt>
                <c:pt idx="515">
                  <c:v>10934.12</c:v>
                </c:pt>
                <c:pt idx="516">
                  <c:v>10993.29</c:v>
                </c:pt>
                <c:pt idx="517">
                  <c:v>11040.29</c:v>
                </c:pt>
                <c:pt idx="518">
                  <c:v>11087.14</c:v>
                </c:pt>
                <c:pt idx="519">
                  <c:v>11120.24</c:v>
                </c:pt>
                <c:pt idx="520">
                  <c:v>11182.01</c:v>
                </c:pt>
                <c:pt idx="521">
                  <c:v>11211.43</c:v>
                </c:pt>
                <c:pt idx="522">
                  <c:v>11238.76</c:v>
                </c:pt>
                <c:pt idx="523">
                  <c:v>11270.04</c:v>
                </c:pt>
                <c:pt idx="524">
                  <c:v>11303.13</c:v>
                </c:pt>
                <c:pt idx="525">
                  <c:v>11337.74</c:v>
                </c:pt>
                <c:pt idx="526">
                  <c:v>11399.97</c:v>
                </c:pt>
                <c:pt idx="527">
                  <c:v>11434.25</c:v>
                </c:pt>
                <c:pt idx="528">
                  <c:v>11491.5</c:v>
                </c:pt>
                <c:pt idx="529">
                  <c:v>11531.91</c:v>
                </c:pt>
                <c:pt idx="530">
                  <c:v>11576.41</c:v>
                </c:pt>
                <c:pt idx="531">
                  <c:v>11613.88</c:v>
                </c:pt>
                <c:pt idx="532">
                  <c:v>11674.39</c:v>
                </c:pt>
                <c:pt idx="533">
                  <c:v>11710.41</c:v>
                </c:pt>
                <c:pt idx="534">
                  <c:v>11744.72</c:v>
                </c:pt>
                <c:pt idx="535">
                  <c:v>11765.54</c:v>
                </c:pt>
                <c:pt idx="536">
                  <c:v>11811.22</c:v>
                </c:pt>
                <c:pt idx="537">
                  <c:v>11843</c:v>
                </c:pt>
                <c:pt idx="538">
                  <c:v>11876.96</c:v>
                </c:pt>
                <c:pt idx="539">
                  <c:v>11905.09</c:v>
                </c:pt>
                <c:pt idx="540">
                  <c:v>11924.93</c:v>
                </c:pt>
                <c:pt idx="541">
                  <c:v>11951.45</c:v>
                </c:pt>
                <c:pt idx="542">
                  <c:v>11998.29</c:v>
                </c:pt>
                <c:pt idx="543">
                  <c:v>12030.75</c:v>
                </c:pt>
                <c:pt idx="544">
                  <c:v>12063.15</c:v>
                </c:pt>
                <c:pt idx="545">
                  <c:v>12086.55</c:v>
                </c:pt>
                <c:pt idx="546">
                  <c:v>12092.11</c:v>
                </c:pt>
                <c:pt idx="547">
                  <c:v>12110.08</c:v>
                </c:pt>
                <c:pt idx="548">
                  <c:v>12138.74</c:v>
                </c:pt>
                <c:pt idx="549">
                  <c:v>12158.08</c:v>
                </c:pt>
                <c:pt idx="550">
                  <c:v>12164.49</c:v>
                </c:pt>
                <c:pt idx="551">
                  <c:v>12164.89</c:v>
                </c:pt>
                <c:pt idx="552">
                  <c:v>12173.21</c:v>
                </c:pt>
                <c:pt idx="553">
                  <c:v>12203.95</c:v>
                </c:pt>
                <c:pt idx="554">
                  <c:v>12216.29</c:v>
                </c:pt>
                <c:pt idx="555">
                  <c:v>12225.53</c:v>
                </c:pt>
                <c:pt idx="556">
                  <c:v>12232.66</c:v>
                </c:pt>
                <c:pt idx="557">
                  <c:v>12235.09</c:v>
                </c:pt>
                <c:pt idx="558">
                  <c:v>12259.21</c:v>
                </c:pt>
                <c:pt idx="559">
                  <c:v>12285.34</c:v>
                </c:pt>
                <c:pt idx="560">
                  <c:v>12287.76</c:v>
                </c:pt>
                <c:pt idx="561">
                  <c:v>12300.54</c:v>
                </c:pt>
                <c:pt idx="562">
                  <c:v>12304.85</c:v>
                </c:pt>
                <c:pt idx="563">
                  <c:v>12309.39</c:v>
                </c:pt>
                <c:pt idx="564">
                  <c:v>12326.08</c:v>
                </c:pt>
                <c:pt idx="565">
                  <c:v>12325.79</c:v>
                </c:pt>
                <c:pt idx="566">
                  <c:v>12309.02</c:v>
                </c:pt>
                <c:pt idx="567">
                  <c:v>12297.64</c:v>
                </c:pt>
                <c:pt idx="568">
                  <c:v>12297.96</c:v>
                </c:pt>
                <c:pt idx="569">
                  <c:v>12294</c:v>
                </c:pt>
                <c:pt idx="570">
                  <c:v>12284.57</c:v>
                </c:pt>
                <c:pt idx="571">
                  <c:v>12259.75</c:v>
                </c:pt>
                <c:pt idx="572">
                  <c:v>12264.97</c:v>
                </c:pt>
                <c:pt idx="573">
                  <c:v>12270.83</c:v>
                </c:pt>
                <c:pt idx="574">
                  <c:v>12271.21</c:v>
                </c:pt>
                <c:pt idx="575">
                  <c:v>12260.1</c:v>
                </c:pt>
                <c:pt idx="576">
                  <c:v>12267.76</c:v>
                </c:pt>
                <c:pt idx="577">
                  <c:v>12266.98</c:v>
                </c:pt>
                <c:pt idx="578">
                  <c:v>12277.33</c:v>
                </c:pt>
                <c:pt idx="579">
                  <c:v>12245.65</c:v>
                </c:pt>
                <c:pt idx="580">
                  <c:v>12236.37</c:v>
                </c:pt>
                <c:pt idx="581">
                  <c:v>12234.1</c:v>
                </c:pt>
                <c:pt idx="582">
                  <c:v>12224.27</c:v>
                </c:pt>
                <c:pt idx="583">
                  <c:v>12190.43</c:v>
                </c:pt>
                <c:pt idx="584">
                  <c:v>12164.85</c:v>
                </c:pt>
                <c:pt idx="585">
                  <c:v>12137.47</c:v>
                </c:pt>
                <c:pt idx="586">
                  <c:v>12136.2</c:v>
                </c:pt>
                <c:pt idx="587">
                  <c:v>12104.13</c:v>
                </c:pt>
                <c:pt idx="588">
                  <c:v>12060.96</c:v>
                </c:pt>
                <c:pt idx="589">
                  <c:v>12035.32</c:v>
                </c:pt>
                <c:pt idx="590">
                  <c:v>12024.43</c:v>
                </c:pt>
                <c:pt idx="591">
                  <c:v>12011.29</c:v>
                </c:pt>
                <c:pt idx="592">
                  <c:v>12001.11</c:v>
                </c:pt>
                <c:pt idx="593">
                  <c:v>11983.08</c:v>
                </c:pt>
                <c:pt idx="594">
                  <c:v>11956</c:v>
                </c:pt>
                <c:pt idx="595">
                  <c:v>11961.24</c:v>
                </c:pt>
                <c:pt idx="596">
                  <c:v>11938.36</c:v>
                </c:pt>
                <c:pt idx="597">
                  <c:v>11919.98</c:v>
                </c:pt>
                <c:pt idx="598">
                  <c:v>11883.08</c:v>
                </c:pt>
                <c:pt idx="599">
                  <c:v>11854.01</c:v>
                </c:pt>
                <c:pt idx="600">
                  <c:v>11806.21</c:v>
                </c:pt>
                <c:pt idx="601">
                  <c:v>11783.35</c:v>
                </c:pt>
                <c:pt idx="602">
                  <c:v>11745.71</c:v>
                </c:pt>
                <c:pt idx="603">
                  <c:v>11710.73</c:v>
                </c:pt>
                <c:pt idx="604">
                  <c:v>11665.84</c:v>
                </c:pt>
                <c:pt idx="605">
                  <c:v>11649.76</c:v>
                </c:pt>
                <c:pt idx="606">
                  <c:v>11612.94</c:v>
                </c:pt>
                <c:pt idx="607">
                  <c:v>11595.97</c:v>
                </c:pt>
                <c:pt idx="608">
                  <c:v>11579.01</c:v>
                </c:pt>
                <c:pt idx="609">
                  <c:v>11555</c:v>
                </c:pt>
                <c:pt idx="610">
                  <c:v>11523.58</c:v>
                </c:pt>
                <c:pt idx="611">
                  <c:v>11486.94</c:v>
                </c:pt>
                <c:pt idx="612">
                  <c:v>11442.72</c:v>
                </c:pt>
                <c:pt idx="613">
                  <c:v>11402.85</c:v>
                </c:pt>
                <c:pt idx="614">
                  <c:v>11371.16</c:v>
                </c:pt>
                <c:pt idx="615">
                  <c:v>11332.47</c:v>
                </c:pt>
                <c:pt idx="616">
                  <c:v>11287.34</c:v>
                </c:pt>
                <c:pt idx="617">
                  <c:v>11256.08</c:v>
                </c:pt>
                <c:pt idx="618">
                  <c:v>11229.27</c:v>
                </c:pt>
                <c:pt idx="619">
                  <c:v>11192.9</c:v>
                </c:pt>
                <c:pt idx="620">
                  <c:v>11173.36</c:v>
                </c:pt>
                <c:pt idx="621">
                  <c:v>11143.25</c:v>
                </c:pt>
                <c:pt idx="622">
                  <c:v>11115.98</c:v>
                </c:pt>
                <c:pt idx="623">
                  <c:v>11079.52</c:v>
                </c:pt>
                <c:pt idx="624">
                  <c:v>11060.76</c:v>
                </c:pt>
                <c:pt idx="625">
                  <c:v>11036.9</c:v>
                </c:pt>
                <c:pt idx="626">
                  <c:v>11018.4</c:v>
                </c:pt>
                <c:pt idx="627">
                  <c:v>10981.78</c:v>
                </c:pt>
                <c:pt idx="628">
                  <c:v>10944.85</c:v>
                </c:pt>
                <c:pt idx="629">
                  <c:v>10900.34</c:v>
                </c:pt>
                <c:pt idx="630">
                  <c:v>10872.33</c:v>
                </c:pt>
                <c:pt idx="631">
                  <c:v>10827.58</c:v>
                </c:pt>
                <c:pt idx="632">
                  <c:v>10804.58</c:v>
                </c:pt>
                <c:pt idx="633">
                  <c:v>10762.94</c:v>
                </c:pt>
                <c:pt idx="634">
                  <c:v>10727.4</c:v>
                </c:pt>
                <c:pt idx="635">
                  <c:v>10683.02</c:v>
                </c:pt>
                <c:pt idx="636">
                  <c:v>10654.82</c:v>
                </c:pt>
                <c:pt idx="637">
                  <c:v>10617.65</c:v>
                </c:pt>
                <c:pt idx="638">
                  <c:v>10582.84</c:v>
                </c:pt>
                <c:pt idx="639">
                  <c:v>10538.99</c:v>
                </c:pt>
                <c:pt idx="640">
                  <c:v>10512.16</c:v>
                </c:pt>
                <c:pt idx="641">
                  <c:v>10482.959999999999</c:v>
                </c:pt>
                <c:pt idx="642">
                  <c:v>10467.98</c:v>
                </c:pt>
                <c:pt idx="643">
                  <c:v>10435.68</c:v>
                </c:pt>
                <c:pt idx="644">
                  <c:v>10407.16</c:v>
                </c:pt>
                <c:pt idx="645">
                  <c:v>10381.290000000001</c:v>
                </c:pt>
                <c:pt idx="646">
                  <c:v>10344.030000000001</c:v>
                </c:pt>
                <c:pt idx="647">
                  <c:v>10316.31</c:v>
                </c:pt>
                <c:pt idx="648">
                  <c:v>10296.23</c:v>
                </c:pt>
                <c:pt idx="649">
                  <c:v>10268.83</c:v>
                </c:pt>
                <c:pt idx="650">
                  <c:v>10230.870000000001</c:v>
                </c:pt>
                <c:pt idx="651">
                  <c:v>10202.27</c:v>
                </c:pt>
                <c:pt idx="652">
                  <c:v>10180.92</c:v>
                </c:pt>
                <c:pt idx="653">
                  <c:v>10148.17</c:v>
                </c:pt>
                <c:pt idx="654">
                  <c:v>10101.99</c:v>
                </c:pt>
                <c:pt idx="655">
                  <c:v>10052.620000000001</c:v>
                </c:pt>
                <c:pt idx="656">
                  <c:v>10002.719999999999</c:v>
                </c:pt>
                <c:pt idx="657">
                  <c:v>9982.4889999999996</c:v>
                </c:pt>
                <c:pt idx="658">
                  <c:v>9955.4740000000002</c:v>
                </c:pt>
                <c:pt idx="659">
                  <c:v>9904.3349999999991</c:v>
                </c:pt>
                <c:pt idx="660">
                  <c:v>9882.2260000000006</c:v>
                </c:pt>
                <c:pt idx="661">
                  <c:v>9856.741</c:v>
                </c:pt>
                <c:pt idx="662">
                  <c:v>9840.4920000000002</c:v>
                </c:pt>
                <c:pt idx="663">
                  <c:v>9811.0630000000001</c:v>
                </c:pt>
                <c:pt idx="664">
                  <c:v>9763.92</c:v>
                </c:pt>
                <c:pt idx="665">
                  <c:v>9724.8889999999992</c:v>
                </c:pt>
                <c:pt idx="666">
                  <c:v>9711.02</c:v>
                </c:pt>
                <c:pt idx="667">
                  <c:v>9686.0139999999992</c:v>
                </c:pt>
                <c:pt idx="668">
                  <c:v>9655.6589999999997</c:v>
                </c:pt>
                <c:pt idx="669">
                  <c:v>9617.9689999999991</c:v>
                </c:pt>
                <c:pt idx="670">
                  <c:v>9578.4740000000002</c:v>
                </c:pt>
                <c:pt idx="671">
                  <c:v>9548.7829999999994</c:v>
                </c:pt>
                <c:pt idx="672">
                  <c:v>9509.4619999999995</c:v>
                </c:pt>
                <c:pt idx="673">
                  <c:v>9462.7479999999996</c:v>
                </c:pt>
                <c:pt idx="674">
                  <c:v>9403.8970000000008</c:v>
                </c:pt>
                <c:pt idx="675">
                  <c:v>9359.74</c:v>
                </c:pt>
                <c:pt idx="676">
                  <c:v>9313.3140000000003</c:v>
                </c:pt>
                <c:pt idx="677">
                  <c:v>9293.2890000000007</c:v>
                </c:pt>
                <c:pt idx="678">
                  <c:v>9259.0709999999999</c:v>
                </c:pt>
                <c:pt idx="679">
                  <c:v>9229.9989999999998</c:v>
                </c:pt>
                <c:pt idx="680">
                  <c:v>9202.64</c:v>
                </c:pt>
                <c:pt idx="681">
                  <c:v>9172.777</c:v>
                </c:pt>
                <c:pt idx="682">
                  <c:v>9149.6910000000007</c:v>
                </c:pt>
                <c:pt idx="683">
                  <c:v>9123.741</c:v>
                </c:pt>
                <c:pt idx="684">
                  <c:v>9091.6479999999992</c:v>
                </c:pt>
                <c:pt idx="685">
                  <c:v>9061.7029999999995</c:v>
                </c:pt>
                <c:pt idx="686">
                  <c:v>9021.2630000000008</c:v>
                </c:pt>
                <c:pt idx="687">
                  <c:v>8985.2819999999992</c:v>
                </c:pt>
                <c:pt idx="688">
                  <c:v>8955.268</c:v>
                </c:pt>
                <c:pt idx="689">
                  <c:v>8914.6790000000001</c:v>
                </c:pt>
                <c:pt idx="690">
                  <c:v>8884.2610000000004</c:v>
                </c:pt>
                <c:pt idx="691">
                  <c:v>8842.4840000000004</c:v>
                </c:pt>
                <c:pt idx="692">
                  <c:v>8817.3639999999996</c:v>
                </c:pt>
                <c:pt idx="693">
                  <c:v>8795.3240000000005</c:v>
                </c:pt>
                <c:pt idx="694">
                  <c:v>8766.1409999999996</c:v>
                </c:pt>
                <c:pt idx="695">
                  <c:v>8742.3220000000001</c:v>
                </c:pt>
                <c:pt idx="696">
                  <c:v>8721.7070000000003</c:v>
                </c:pt>
                <c:pt idx="697">
                  <c:v>8697.9539999999997</c:v>
                </c:pt>
                <c:pt idx="698">
                  <c:v>8668.1110000000008</c:v>
                </c:pt>
                <c:pt idx="699">
                  <c:v>8631.8150000000005</c:v>
                </c:pt>
                <c:pt idx="700">
                  <c:v>8597.0229999999992</c:v>
                </c:pt>
                <c:pt idx="701">
                  <c:v>8559.9670000000006</c:v>
                </c:pt>
                <c:pt idx="702">
                  <c:v>8524.9549999999999</c:v>
                </c:pt>
                <c:pt idx="703">
                  <c:v>8479.5709999999999</c:v>
                </c:pt>
                <c:pt idx="704">
                  <c:v>8440.1669999999995</c:v>
                </c:pt>
                <c:pt idx="705">
                  <c:v>8394.3220000000001</c:v>
                </c:pt>
                <c:pt idx="706">
                  <c:v>8348.7569999999996</c:v>
                </c:pt>
                <c:pt idx="707">
                  <c:v>8300.6740000000009</c:v>
                </c:pt>
                <c:pt idx="708">
                  <c:v>8253</c:v>
                </c:pt>
                <c:pt idx="709">
                  <c:v>8208.1479999999992</c:v>
                </c:pt>
                <c:pt idx="710">
                  <c:v>8181.2309999999998</c:v>
                </c:pt>
                <c:pt idx="711">
                  <c:v>8145.9309999999996</c:v>
                </c:pt>
                <c:pt idx="712">
                  <c:v>8120.3159999999998</c:v>
                </c:pt>
                <c:pt idx="713">
                  <c:v>8078.8410000000003</c:v>
                </c:pt>
                <c:pt idx="714">
                  <c:v>8057.01</c:v>
                </c:pt>
                <c:pt idx="715">
                  <c:v>8031.3630000000003</c:v>
                </c:pt>
                <c:pt idx="716">
                  <c:v>7992.37</c:v>
                </c:pt>
                <c:pt idx="717">
                  <c:v>7948.25</c:v>
                </c:pt>
                <c:pt idx="718">
                  <c:v>7890.893</c:v>
                </c:pt>
                <c:pt idx="719">
                  <c:v>7837.9470000000001</c:v>
                </c:pt>
                <c:pt idx="720">
                  <c:v>7787.6760000000004</c:v>
                </c:pt>
                <c:pt idx="721">
                  <c:v>7746.0230000000001</c:v>
                </c:pt>
                <c:pt idx="722">
                  <c:v>7693.2659999999996</c:v>
                </c:pt>
                <c:pt idx="723">
                  <c:v>7657.1210000000001</c:v>
                </c:pt>
                <c:pt idx="724">
                  <c:v>7607.5739999999996</c:v>
                </c:pt>
                <c:pt idx="725">
                  <c:v>7569.3140000000003</c:v>
                </c:pt>
                <c:pt idx="726">
                  <c:v>7533.607</c:v>
                </c:pt>
                <c:pt idx="727">
                  <c:v>7489.9179999999997</c:v>
                </c:pt>
                <c:pt idx="728">
                  <c:v>7421.2550000000001</c:v>
                </c:pt>
                <c:pt idx="729">
                  <c:v>7376.509</c:v>
                </c:pt>
                <c:pt idx="730">
                  <c:v>7319.15</c:v>
                </c:pt>
                <c:pt idx="731">
                  <c:v>7263.0320000000002</c:v>
                </c:pt>
                <c:pt idx="732">
                  <c:v>7198.3429999999998</c:v>
                </c:pt>
                <c:pt idx="733">
                  <c:v>7138.4009999999998</c:v>
                </c:pt>
                <c:pt idx="734">
                  <c:v>7081.098</c:v>
                </c:pt>
                <c:pt idx="735">
                  <c:v>7036.5529999999999</c:v>
                </c:pt>
                <c:pt idx="736">
                  <c:v>6967.4359999999997</c:v>
                </c:pt>
                <c:pt idx="737">
                  <c:v>6903.3140000000003</c:v>
                </c:pt>
                <c:pt idx="738">
                  <c:v>6842.723</c:v>
                </c:pt>
                <c:pt idx="739">
                  <c:v>6769.7110000000002</c:v>
                </c:pt>
                <c:pt idx="740">
                  <c:v>6705.72</c:v>
                </c:pt>
                <c:pt idx="741">
                  <c:v>6650.8829999999998</c:v>
                </c:pt>
                <c:pt idx="742">
                  <c:v>6575.8389999999999</c:v>
                </c:pt>
                <c:pt idx="743">
                  <c:v>6529.7809999999999</c:v>
                </c:pt>
                <c:pt idx="744">
                  <c:v>6461.6090000000004</c:v>
                </c:pt>
                <c:pt idx="745">
                  <c:v>6398.6059999999998</c:v>
                </c:pt>
                <c:pt idx="746">
                  <c:v>6368.1350000000002</c:v>
                </c:pt>
                <c:pt idx="747">
                  <c:v>6322.47</c:v>
                </c:pt>
                <c:pt idx="748">
                  <c:v>6279.7520000000004</c:v>
                </c:pt>
                <c:pt idx="749">
                  <c:v>6238.674</c:v>
                </c:pt>
                <c:pt idx="750">
                  <c:v>6180.7759999999998</c:v>
                </c:pt>
                <c:pt idx="751">
                  <c:v>6162.1130000000003</c:v>
                </c:pt>
                <c:pt idx="752">
                  <c:v>6118.2719999999999</c:v>
                </c:pt>
                <c:pt idx="753">
                  <c:v>6060.6139999999996</c:v>
                </c:pt>
                <c:pt idx="754">
                  <c:v>6008.1369999999997</c:v>
                </c:pt>
                <c:pt idx="755">
                  <c:v>5968.3519999999999</c:v>
                </c:pt>
                <c:pt idx="756">
                  <c:v>5936.2849999999999</c:v>
                </c:pt>
                <c:pt idx="757">
                  <c:v>5906.8119999999999</c:v>
                </c:pt>
                <c:pt idx="758">
                  <c:v>5854.97</c:v>
                </c:pt>
                <c:pt idx="759">
                  <c:v>5822.7330000000002</c:v>
                </c:pt>
                <c:pt idx="760">
                  <c:v>5794.8980000000001</c:v>
                </c:pt>
                <c:pt idx="761">
                  <c:v>5753.3329999999996</c:v>
                </c:pt>
                <c:pt idx="762">
                  <c:v>5716.4870000000001</c:v>
                </c:pt>
                <c:pt idx="763">
                  <c:v>5666.8459999999995</c:v>
                </c:pt>
                <c:pt idx="764">
                  <c:v>5630.308</c:v>
                </c:pt>
                <c:pt idx="765">
                  <c:v>5582.3249999999998</c:v>
                </c:pt>
                <c:pt idx="766">
                  <c:v>5543.47</c:v>
                </c:pt>
                <c:pt idx="767">
                  <c:v>5491.4539999999997</c:v>
                </c:pt>
                <c:pt idx="768">
                  <c:v>5457.0959999999995</c:v>
                </c:pt>
                <c:pt idx="769">
                  <c:v>5403.1809999999996</c:v>
                </c:pt>
                <c:pt idx="770">
                  <c:v>5360.67</c:v>
                </c:pt>
                <c:pt idx="771">
                  <c:v>5294.4269999999997</c:v>
                </c:pt>
                <c:pt idx="772">
                  <c:v>5251.375</c:v>
                </c:pt>
                <c:pt idx="773">
                  <c:v>5204.5479999999998</c:v>
                </c:pt>
                <c:pt idx="774">
                  <c:v>5158.4880000000003</c:v>
                </c:pt>
                <c:pt idx="775">
                  <c:v>5116.4830000000002</c:v>
                </c:pt>
                <c:pt idx="776">
                  <c:v>5066.8810000000003</c:v>
                </c:pt>
                <c:pt idx="777">
                  <c:v>5029.4110000000001</c:v>
                </c:pt>
                <c:pt idx="778">
                  <c:v>4993.2370000000001</c:v>
                </c:pt>
                <c:pt idx="779">
                  <c:v>4952.0020000000004</c:v>
                </c:pt>
                <c:pt idx="780">
                  <c:v>4907.857</c:v>
                </c:pt>
                <c:pt idx="781">
                  <c:v>4873.1840000000002</c:v>
                </c:pt>
                <c:pt idx="782">
                  <c:v>4836.1350000000002</c:v>
                </c:pt>
                <c:pt idx="783">
                  <c:v>4800.8729999999996</c:v>
                </c:pt>
                <c:pt idx="784">
                  <c:v>4743.9579999999996</c:v>
                </c:pt>
                <c:pt idx="785">
                  <c:v>4706.2030000000004</c:v>
                </c:pt>
                <c:pt idx="786">
                  <c:v>4663.3860000000004</c:v>
                </c:pt>
                <c:pt idx="787">
                  <c:v>4630.7240000000002</c:v>
                </c:pt>
                <c:pt idx="788">
                  <c:v>4584.6180000000004</c:v>
                </c:pt>
                <c:pt idx="789">
                  <c:v>4539.0280000000002</c:v>
                </c:pt>
                <c:pt idx="790">
                  <c:v>4500.433</c:v>
                </c:pt>
                <c:pt idx="791">
                  <c:v>4463.1570000000002</c:v>
                </c:pt>
                <c:pt idx="792">
                  <c:v>4426.5200000000004</c:v>
                </c:pt>
                <c:pt idx="793">
                  <c:v>4385.3320000000003</c:v>
                </c:pt>
                <c:pt idx="794">
                  <c:v>4332.6679999999997</c:v>
                </c:pt>
                <c:pt idx="795">
                  <c:v>4313.3459999999995</c:v>
                </c:pt>
                <c:pt idx="796">
                  <c:v>4261.7479999999996</c:v>
                </c:pt>
                <c:pt idx="797">
                  <c:v>4226.2479999999996</c:v>
                </c:pt>
                <c:pt idx="798">
                  <c:v>4192.933</c:v>
                </c:pt>
                <c:pt idx="799">
                  <c:v>4144.9179999999997</c:v>
                </c:pt>
                <c:pt idx="800">
                  <c:v>4116.8609999999999</c:v>
                </c:pt>
                <c:pt idx="801">
                  <c:v>4100.424</c:v>
                </c:pt>
                <c:pt idx="802">
                  <c:v>4057.5419999999999</c:v>
                </c:pt>
                <c:pt idx="803">
                  <c:v>4024.8539999999998</c:v>
                </c:pt>
                <c:pt idx="804">
                  <c:v>3988.107</c:v>
                </c:pt>
                <c:pt idx="805">
                  <c:v>3950.6419999999998</c:v>
                </c:pt>
                <c:pt idx="806">
                  <c:v>3935.2840000000001</c:v>
                </c:pt>
                <c:pt idx="807">
                  <c:v>3898.8209999999999</c:v>
                </c:pt>
                <c:pt idx="808">
                  <c:v>3856.95</c:v>
                </c:pt>
                <c:pt idx="809">
                  <c:v>3831.3890000000001</c:v>
                </c:pt>
                <c:pt idx="810">
                  <c:v>3819.163</c:v>
                </c:pt>
                <c:pt idx="811">
                  <c:v>3789.904</c:v>
                </c:pt>
                <c:pt idx="812">
                  <c:v>3776.0369999999998</c:v>
                </c:pt>
                <c:pt idx="813">
                  <c:v>3731.085</c:v>
                </c:pt>
                <c:pt idx="814">
                  <c:v>3711.1469999999999</c:v>
                </c:pt>
                <c:pt idx="815">
                  <c:v>3689.5949999999998</c:v>
                </c:pt>
                <c:pt idx="816">
                  <c:v>3652.4630000000002</c:v>
                </c:pt>
                <c:pt idx="817">
                  <c:v>3614.732</c:v>
                </c:pt>
                <c:pt idx="818">
                  <c:v>3599.4209999999998</c:v>
                </c:pt>
                <c:pt idx="819">
                  <c:v>3559.4430000000002</c:v>
                </c:pt>
                <c:pt idx="820">
                  <c:v>3536.82</c:v>
                </c:pt>
                <c:pt idx="821">
                  <c:v>3503.4659999999999</c:v>
                </c:pt>
                <c:pt idx="822">
                  <c:v>3458.7449999999999</c:v>
                </c:pt>
                <c:pt idx="823">
                  <c:v>3424.6889999999999</c:v>
                </c:pt>
                <c:pt idx="824">
                  <c:v>3409.279</c:v>
                </c:pt>
                <c:pt idx="825">
                  <c:v>3368.4169999999999</c:v>
                </c:pt>
                <c:pt idx="826">
                  <c:v>3343.75</c:v>
                </c:pt>
                <c:pt idx="827">
                  <c:v>3328.739</c:v>
                </c:pt>
                <c:pt idx="828">
                  <c:v>3304.2629999999999</c:v>
                </c:pt>
                <c:pt idx="829">
                  <c:v>3288.85</c:v>
                </c:pt>
                <c:pt idx="830">
                  <c:v>3264.0439999999999</c:v>
                </c:pt>
                <c:pt idx="831">
                  <c:v>3227.6509999999998</c:v>
                </c:pt>
                <c:pt idx="832">
                  <c:v>3211.098</c:v>
                </c:pt>
                <c:pt idx="833">
                  <c:v>3184.1889999999999</c:v>
                </c:pt>
                <c:pt idx="834">
                  <c:v>3152.7190000000001</c:v>
                </c:pt>
                <c:pt idx="835">
                  <c:v>3115.6570000000002</c:v>
                </c:pt>
                <c:pt idx="836">
                  <c:v>3082.8029999999999</c:v>
                </c:pt>
                <c:pt idx="837">
                  <c:v>3064.2330000000002</c:v>
                </c:pt>
                <c:pt idx="838">
                  <c:v>3042.8220000000001</c:v>
                </c:pt>
                <c:pt idx="839">
                  <c:v>3008.7829999999999</c:v>
                </c:pt>
                <c:pt idx="840">
                  <c:v>2989.3270000000002</c:v>
                </c:pt>
                <c:pt idx="841">
                  <c:v>2965.9079999999999</c:v>
                </c:pt>
                <c:pt idx="842">
                  <c:v>2956.683</c:v>
                </c:pt>
                <c:pt idx="843">
                  <c:v>2937.402</c:v>
                </c:pt>
                <c:pt idx="844">
                  <c:v>2907.1309999999999</c:v>
                </c:pt>
                <c:pt idx="845">
                  <c:v>2872.5819999999999</c:v>
                </c:pt>
                <c:pt idx="846">
                  <c:v>2855.194</c:v>
                </c:pt>
                <c:pt idx="847">
                  <c:v>2831.3829999999998</c:v>
                </c:pt>
                <c:pt idx="848">
                  <c:v>2810.1239999999998</c:v>
                </c:pt>
                <c:pt idx="849">
                  <c:v>2784.7150000000001</c:v>
                </c:pt>
                <c:pt idx="850">
                  <c:v>2771.1149999999998</c:v>
                </c:pt>
                <c:pt idx="851">
                  <c:v>2747.4470000000001</c:v>
                </c:pt>
                <c:pt idx="852">
                  <c:v>2737.5349999999999</c:v>
                </c:pt>
                <c:pt idx="853">
                  <c:v>2715.529</c:v>
                </c:pt>
                <c:pt idx="854">
                  <c:v>2697.5279999999998</c:v>
                </c:pt>
                <c:pt idx="855">
                  <c:v>2662.7130000000002</c:v>
                </c:pt>
                <c:pt idx="856">
                  <c:v>2627.9789999999998</c:v>
                </c:pt>
                <c:pt idx="857">
                  <c:v>2605.5700000000002</c:v>
                </c:pt>
                <c:pt idx="858">
                  <c:v>2591.3159999999998</c:v>
                </c:pt>
                <c:pt idx="859">
                  <c:v>2561.88</c:v>
                </c:pt>
                <c:pt idx="860">
                  <c:v>2535.3939999999998</c:v>
                </c:pt>
                <c:pt idx="861">
                  <c:v>2508.489</c:v>
                </c:pt>
                <c:pt idx="862">
                  <c:v>2485.875</c:v>
                </c:pt>
                <c:pt idx="863">
                  <c:v>2476.1970000000001</c:v>
                </c:pt>
                <c:pt idx="864">
                  <c:v>2443.6959999999999</c:v>
                </c:pt>
                <c:pt idx="865">
                  <c:v>2405.8589999999999</c:v>
                </c:pt>
                <c:pt idx="866">
                  <c:v>2396.3359999999998</c:v>
                </c:pt>
                <c:pt idx="867">
                  <c:v>2373.5100000000002</c:v>
                </c:pt>
                <c:pt idx="868">
                  <c:v>2343.8670000000002</c:v>
                </c:pt>
                <c:pt idx="869">
                  <c:v>2337.2829999999999</c:v>
                </c:pt>
                <c:pt idx="870">
                  <c:v>2309.2220000000002</c:v>
                </c:pt>
                <c:pt idx="871">
                  <c:v>2279.4380000000001</c:v>
                </c:pt>
                <c:pt idx="872">
                  <c:v>2268.6509999999998</c:v>
                </c:pt>
                <c:pt idx="873">
                  <c:v>2236.806</c:v>
                </c:pt>
                <c:pt idx="874">
                  <c:v>2219.5070000000001</c:v>
                </c:pt>
                <c:pt idx="875">
                  <c:v>2199.8339999999998</c:v>
                </c:pt>
                <c:pt idx="876">
                  <c:v>2167.4630000000002</c:v>
                </c:pt>
                <c:pt idx="877">
                  <c:v>2156.9319999999998</c:v>
                </c:pt>
                <c:pt idx="878">
                  <c:v>2143.6790000000001</c:v>
                </c:pt>
                <c:pt idx="879">
                  <c:v>2129.8719999999998</c:v>
                </c:pt>
                <c:pt idx="880">
                  <c:v>2104.0050000000001</c:v>
                </c:pt>
                <c:pt idx="881">
                  <c:v>2080.5320000000002</c:v>
                </c:pt>
                <c:pt idx="882">
                  <c:v>2068.614</c:v>
                </c:pt>
                <c:pt idx="883">
                  <c:v>2056.0630000000001</c:v>
                </c:pt>
                <c:pt idx="884">
                  <c:v>2027.0160000000001</c:v>
                </c:pt>
                <c:pt idx="885">
                  <c:v>2003.5740000000001</c:v>
                </c:pt>
                <c:pt idx="886">
                  <c:v>1978.788</c:v>
                </c:pt>
                <c:pt idx="887">
                  <c:v>1956.3040000000001</c:v>
                </c:pt>
                <c:pt idx="888">
                  <c:v>1935.7760000000001</c:v>
                </c:pt>
                <c:pt idx="889">
                  <c:v>1917.58</c:v>
                </c:pt>
                <c:pt idx="890">
                  <c:v>1888.42</c:v>
                </c:pt>
                <c:pt idx="891">
                  <c:v>1881.8689999999999</c:v>
                </c:pt>
                <c:pt idx="892">
                  <c:v>1869.116</c:v>
                </c:pt>
                <c:pt idx="893">
                  <c:v>1845.26</c:v>
                </c:pt>
                <c:pt idx="894">
                  <c:v>1828.875</c:v>
                </c:pt>
                <c:pt idx="895">
                  <c:v>1804.6189999999999</c:v>
                </c:pt>
                <c:pt idx="896">
                  <c:v>1777.01</c:v>
                </c:pt>
                <c:pt idx="897">
                  <c:v>1757.3330000000001</c:v>
                </c:pt>
                <c:pt idx="898">
                  <c:v>1724.2570000000001</c:v>
                </c:pt>
                <c:pt idx="899">
                  <c:v>1701.4829999999999</c:v>
                </c:pt>
                <c:pt idx="900">
                  <c:v>1686.4359999999999</c:v>
                </c:pt>
                <c:pt idx="901">
                  <c:v>1669.9929999999999</c:v>
                </c:pt>
                <c:pt idx="902">
                  <c:v>1651.701</c:v>
                </c:pt>
                <c:pt idx="903">
                  <c:v>1634.5820000000001</c:v>
                </c:pt>
                <c:pt idx="904">
                  <c:v>1609.9059999999999</c:v>
                </c:pt>
                <c:pt idx="905">
                  <c:v>1590.26</c:v>
                </c:pt>
                <c:pt idx="906">
                  <c:v>1584.682</c:v>
                </c:pt>
                <c:pt idx="907">
                  <c:v>1570.548</c:v>
                </c:pt>
                <c:pt idx="908">
                  <c:v>1549.729</c:v>
                </c:pt>
                <c:pt idx="909">
                  <c:v>1539.9069999999999</c:v>
                </c:pt>
                <c:pt idx="910">
                  <c:v>1522.133</c:v>
                </c:pt>
                <c:pt idx="911">
                  <c:v>1521.971</c:v>
                </c:pt>
                <c:pt idx="912">
                  <c:v>1518.1130000000001</c:v>
                </c:pt>
                <c:pt idx="913">
                  <c:v>1478.653</c:v>
                </c:pt>
                <c:pt idx="914">
                  <c:v>1451.175</c:v>
                </c:pt>
                <c:pt idx="915">
                  <c:v>1427.6559999999999</c:v>
                </c:pt>
                <c:pt idx="916">
                  <c:v>1418.8050000000001</c:v>
                </c:pt>
                <c:pt idx="917">
                  <c:v>1402.42</c:v>
                </c:pt>
                <c:pt idx="918">
                  <c:v>1380.0029999999999</c:v>
                </c:pt>
                <c:pt idx="919">
                  <c:v>1356.5260000000001</c:v>
                </c:pt>
                <c:pt idx="920">
                  <c:v>1357.836</c:v>
                </c:pt>
                <c:pt idx="921">
                  <c:v>1357.08</c:v>
                </c:pt>
                <c:pt idx="922">
                  <c:v>1351.7940000000001</c:v>
                </c:pt>
                <c:pt idx="923">
                  <c:v>1334.3910000000001</c:v>
                </c:pt>
                <c:pt idx="924">
                  <c:v>1325.913</c:v>
                </c:pt>
                <c:pt idx="925">
                  <c:v>1311.732</c:v>
                </c:pt>
                <c:pt idx="926">
                  <c:v>1289.183</c:v>
                </c:pt>
                <c:pt idx="927">
                  <c:v>1280.3869999999999</c:v>
                </c:pt>
                <c:pt idx="928">
                  <c:v>1258.2380000000001</c:v>
                </c:pt>
                <c:pt idx="929">
                  <c:v>1246.009</c:v>
                </c:pt>
                <c:pt idx="930">
                  <c:v>1217.6089999999999</c:v>
                </c:pt>
                <c:pt idx="931">
                  <c:v>1198.825</c:v>
                </c:pt>
                <c:pt idx="932">
                  <c:v>1189.0909999999999</c:v>
                </c:pt>
                <c:pt idx="933">
                  <c:v>1177.5719999999999</c:v>
                </c:pt>
                <c:pt idx="934">
                  <c:v>1155.403</c:v>
                </c:pt>
                <c:pt idx="935">
                  <c:v>1135.4880000000001</c:v>
                </c:pt>
                <c:pt idx="936">
                  <c:v>1129.2070000000001</c:v>
                </c:pt>
                <c:pt idx="937">
                  <c:v>1118.7270000000001</c:v>
                </c:pt>
                <c:pt idx="938">
                  <c:v>1112.597</c:v>
                </c:pt>
                <c:pt idx="939">
                  <c:v>1095.0419999999999</c:v>
                </c:pt>
                <c:pt idx="940">
                  <c:v>1089.8330000000001</c:v>
                </c:pt>
                <c:pt idx="941">
                  <c:v>1079.489</c:v>
                </c:pt>
                <c:pt idx="942">
                  <c:v>1064.1990000000001</c:v>
                </c:pt>
                <c:pt idx="943">
                  <c:v>1040.6579999999999</c:v>
                </c:pt>
                <c:pt idx="944">
                  <c:v>1027.7280000000001</c:v>
                </c:pt>
                <c:pt idx="945">
                  <c:v>1014.275</c:v>
                </c:pt>
                <c:pt idx="946">
                  <c:v>999.5992</c:v>
                </c:pt>
                <c:pt idx="947">
                  <c:v>981.53610000000003</c:v>
                </c:pt>
                <c:pt idx="948">
                  <c:v>970.43949999999995</c:v>
                </c:pt>
                <c:pt idx="949">
                  <c:v>967.11469999999997</c:v>
                </c:pt>
                <c:pt idx="950">
                  <c:v>958.77009999999996</c:v>
                </c:pt>
                <c:pt idx="951">
                  <c:v>944.80190000000005</c:v>
                </c:pt>
                <c:pt idx="952">
                  <c:v>937.21280000000002</c:v>
                </c:pt>
                <c:pt idx="953">
                  <c:v>937.21050000000002</c:v>
                </c:pt>
                <c:pt idx="954">
                  <c:v>929.3895</c:v>
                </c:pt>
                <c:pt idx="955">
                  <c:v>923.51679999999999</c:v>
                </c:pt>
                <c:pt idx="956">
                  <c:v>916.49030000000005</c:v>
                </c:pt>
                <c:pt idx="957">
                  <c:v>923.15380000000005</c:v>
                </c:pt>
                <c:pt idx="958">
                  <c:v>925.06690000000003</c:v>
                </c:pt>
                <c:pt idx="959">
                  <c:v>918.7944</c:v>
                </c:pt>
                <c:pt idx="960">
                  <c:v>900.10410000000002</c:v>
                </c:pt>
                <c:pt idx="961">
                  <c:v>881.94780000000003</c:v>
                </c:pt>
                <c:pt idx="962">
                  <c:v>857.15740000000005</c:v>
                </c:pt>
                <c:pt idx="963">
                  <c:v>839.67819999999995</c:v>
                </c:pt>
                <c:pt idx="964">
                  <c:v>821.60839999999996</c:v>
                </c:pt>
                <c:pt idx="965">
                  <c:v>812.42290000000003</c:v>
                </c:pt>
                <c:pt idx="966">
                  <c:v>804.99149999999997</c:v>
                </c:pt>
                <c:pt idx="967">
                  <c:v>799.37339999999995</c:v>
                </c:pt>
                <c:pt idx="968">
                  <c:v>801.48059999999998</c:v>
                </c:pt>
                <c:pt idx="969">
                  <c:v>801.65920000000006</c:v>
                </c:pt>
                <c:pt idx="970">
                  <c:v>807.94690000000003</c:v>
                </c:pt>
                <c:pt idx="971">
                  <c:v>800.2056</c:v>
                </c:pt>
                <c:pt idx="972">
                  <c:v>784.66330000000005</c:v>
                </c:pt>
                <c:pt idx="973">
                  <c:v>778.6739</c:v>
                </c:pt>
                <c:pt idx="974">
                  <c:v>772.25559999999996</c:v>
                </c:pt>
                <c:pt idx="975">
                  <c:v>762.35050000000001</c:v>
                </c:pt>
                <c:pt idx="976">
                  <c:v>762.01679999999999</c:v>
                </c:pt>
                <c:pt idx="977">
                  <c:v>753.13610000000006</c:v>
                </c:pt>
                <c:pt idx="978">
                  <c:v>738.11130000000003</c:v>
                </c:pt>
                <c:pt idx="979">
                  <c:v>741.97280000000001</c:v>
                </c:pt>
                <c:pt idx="980">
                  <c:v>723.4384</c:v>
                </c:pt>
                <c:pt idx="981">
                  <c:v>717.75909999999999</c:v>
                </c:pt>
                <c:pt idx="982">
                  <c:v>706.51969999999994</c:v>
                </c:pt>
                <c:pt idx="983">
                  <c:v>697.06650000000002</c:v>
                </c:pt>
                <c:pt idx="984">
                  <c:v>687.82730000000004</c:v>
                </c:pt>
                <c:pt idx="985">
                  <c:v>680.75289999999995</c:v>
                </c:pt>
                <c:pt idx="986">
                  <c:v>663.77229999999997</c:v>
                </c:pt>
                <c:pt idx="987">
                  <c:v>651.33730000000003</c:v>
                </c:pt>
                <c:pt idx="988">
                  <c:v>651.37440000000004</c:v>
                </c:pt>
                <c:pt idx="989">
                  <c:v>657.55499999999995</c:v>
                </c:pt>
                <c:pt idx="990">
                  <c:v>645.28430000000003</c:v>
                </c:pt>
                <c:pt idx="991">
                  <c:v>648.84609999999998</c:v>
                </c:pt>
                <c:pt idx="992">
                  <c:v>648.3818</c:v>
                </c:pt>
                <c:pt idx="993">
                  <c:v>644.79579999999999</c:v>
                </c:pt>
                <c:pt idx="994">
                  <c:v>636.48900000000003</c:v>
                </c:pt>
                <c:pt idx="995">
                  <c:v>626.09519999999998</c:v>
                </c:pt>
                <c:pt idx="996">
                  <c:v>609.91930000000002</c:v>
                </c:pt>
                <c:pt idx="997">
                  <c:v>612.05870000000004</c:v>
                </c:pt>
                <c:pt idx="998">
                  <c:v>592.50009999999997</c:v>
                </c:pt>
                <c:pt idx="999">
                  <c:v>584.06039999999996</c:v>
                </c:pt>
                <c:pt idx="1000">
                  <c:v>588.26279999999997</c:v>
                </c:pt>
                <c:pt idx="1001">
                  <c:v>582.16150000000005</c:v>
                </c:pt>
                <c:pt idx="1002">
                  <c:v>576.79989999999998</c:v>
                </c:pt>
                <c:pt idx="1003">
                  <c:v>562.50620000000004</c:v>
                </c:pt>
                <c:pt idx="1004">
                  <c:v>550.05769999999995</c:v>
                </c:pt>
                <c:pt idx="1005">
                  <c:v>549.95489999999995</c:v>
                </c:pt>
                <c:pt idx="1006">
                  <c:v>537.06920000000002</c:v>
                </c:pt>
                <c:pt idx="1007">
                  <c:v>526.76350000000002</c:v>
                </c:pt>
                <c:pt idx="1008">
                  <c:v>534.9298</c:v>
                </c:pt>
                <c:pt idx="1009">
                  <c:v>527.82449999999994</c:v>
                </c:pt>
                <c:pt idx="1010">
                  <c:v>532.51610000000005</c:v>
                </c:pt>
                <c:pt idx="1011">
                  <c:v>533.00440000000003</c:v>
                </c:pt>
                <c:pt idx="1012">
                  <c:v>529.04679999999996</c:v>
                </c:pt>
                <c:pt idx="1013">
                  <c:v>525.95159999999998</c:v>
                </c:pt>
                <c:pt idx="1014">
                  <c:v>518.20669999999996</c:v>
                </c:pt>
                <c:pt idx="1015">
                  <c:v>496.52019999999999</c:v>
                </c:pt>
                <c:pt idx="1016">
                  <c:v>484.78879999999998</c:v>
                </c:pt>
                <c:pt idx="1017">
                  <c:v>482.06729999999999</c:v>
                </c:pt>
                <c:pt idx="1018">
                  <c:v>478.15449999999998</c:v>
                </c:pt>
                <c:pt idx="1019">
                  <c:v>469.8972</c:v>
                </c:pt>
                <c:pt idx="1020">
                  <c:v>470.66899999999998</c:v>
                </c:pt>
                <c:pt idx="1021">
                  <c:v>449.1155</c:v>
                </c:pt>
                <c:pt idx="1022">
                  <c:v>445.7842</c:v>
                </c:pt>
                <c:pt idx="1023">
                  <c:v>447.35759999999999</c:v>
                </c:pt>
                <c:pt idx="1024">
                  <c:v>440.89</c:v>
                </c:pt>
                <c:pt idx="1025">
                  <c:v>429.9579</c:v>
                </c:pt>
                <c:pt idx="1026">
                  <c:v>421.07220000000001</c:v>
                </c:pt>
                <c:pt idx="1027">
                  <c:v>414.45870000000002</c:v>
                </c:pt>
                <c:pt idx="1028">
                  <c:v>419.42399999999998</c:v>
                </c:pt>
                <c:pt idx="1029">
                  <c:v>420.60059999999999</c:v>
                </c:pt>
                <c:pt idx="1030">
                  <c:v>408.12610000000001</c:v>
                </c:pt>
                <c:pt idx="1031">
                  <c:v>405.84570000000002</c:v>
                </c:pt>
                <c:pt idx="1032">
                  <c:v>389.8965</c:v>
                </c:pt>
                <c:pt idx="1033">
                  <c:v>388.13119999999998</c:v>
                </c:pt>
                <c:pt idx="1034">
                  <c:v>384.39749999999998</c:v>
                </c:pt>
                <c:pt idx="1035">
                  <c:v>375.32429999999999</c:v>
                </c:pt>
                <c:pt idx="1036">
                  <c:v>373.51799999999997</c:v>
                </c:pt>
                <c:pt idx="1037">
                  <c:v>376.61680000000001</c:v>
                </c:pt>
                <c:pt idx="1038">
                  <c:v>376.00830000000002</c:v>
                </c:pt>
                <c:pt idx="1039">
                  <c:v>382.6438</c:v>
                </c:pt>
                <c:pt idx="1040">
                  <c:v>390.68110000000001</c:v>
                </c:pt>
                <c:pt idx="1041">
                  <c:v>380.29899999999998</c:v>
                </c:pt>
                <c:pt idx="1042">
                  <c:v>390.78030000000001</c:v>
                </c:pt>
                <c:pt idx="1043">
                  <c:v>383.45929999999998</c:v>
                </c:pt>
                <c:pt idx="1044">
                  <c:v>376.2525</c:v>
                </c:pt>
                <c:pt idx="1045">
                  <c:v>373.06029999999998</c:v>
                </c:pt>
                <c:pt idx="1046">
                  <c:v>375.31729999999999</c:v>
                </c:pt>
                <c:pt idx="1047">
                  <c:v>380.26029999999997</c:v>
                </c:pt>
                <c:pt idx="1048">
                  <c:v>382.28960000000001</c:v>
                </c:pt>
                <c:pt idx="1049">
                  <c:v>385.43680000000001</c:v>
                </c:pt>
                <c:pt idx="1050">
                  <c:v>394.7955</c:v>
                </c:pt>
                <c:pt idx="1051">
                  <c:v>396.58690000000001</c:v>
                </c:pt>
                <c:pt idx="1052">
                  <c:v>391.77440000000001</c:v>
                </c:pt>
                <c:pt idx="1053">
                  <c:v>387.61590000000001</c:v>
                </c:pt>
                <c:pt idx="1054">
                  <c:v>369.9588</c:v>
                </c:pt>
                <c:pt idx="1055">
                  <c:v>377.90629999999999</c:v>
                </c:pt>
                <c:pt idx="1056">
                  <c:v>368.51159999999999</c:v>
                </c:pt>
                <c:pt idx="1057">
                  <c:v>353.39679999999998</c:v>
                </c:pt>
                <c:pt idx="1058">
                  <c:v>349.5514</c:v>
                </c:pt>
                <c:pt idx="1059">
                  <c:v>342.7124</c:v>
                </c:pt>
                <c:pt idx="1060">
                  <c:v>343.25869999999998</c:v>
                </c:pt>
                <c:pt idx="1061">
                  <c:v>326.65750000000003</c:v>
                </c:pt>
                <c:pt idx="1062">
                  <c:v>310.99529999999999</c:v>
                </c:pt>
                <c:pt idx="1063">
                  <c:v>300.69240000000002</c:v>
                </c:pt>
                <c:pt idx="1064">
                  <c:v>305.12799999999999</c:v>
                </c:pt>
                <c:pt idx="1065">
                  <c:v>309.23340000000002</c:v>
                </c:pt>
                <c:pt idx="1066">
                  <c:v>308.86669999999998</c:v>
                </c:pt>
                <c:pt idx="1067">
                  <c:v>302.21039999999999</c:v>
                </c:pt>
                <c:pt idx="1068">
                  <c:v>310.16269999999997</c:v>
                </c:pt>
                <c:pt idx="1069">
                  <c:v>316.99149999999997</c:v>
                </c:pt>
                <c:pt idx="1070">
                  <c:v>328.21559999999999</c:v>
                </c:pt>
                <c:pt idx="1071">
                  <c:v>329.78629999999998</c:v>
                </c:pt>
                <c:pt idx="1072">
                  <c:v>327.9923</c:v>
                </c:pt>
                <c:pt idx="1073">
                  <c:v>328.72379999999998</c:v>
                </c:pt>
                <c:pt idx="1074">
                  <c:v>328.9042</c:v>
                </c:pt>
                <c:pt idx="1075">
                  <c:v>329.29070000000002</c:v>
                </c:pt>
                <c:pt idx="1076">
                  <c:v>327.48970000000003</c:v>
                </c:pt>
                <c:pt idx="1077">
                  <c:v>323.98200000000003</c:v>
                </c:pt>
                <c:pt idx="1078">
                  <c:v>308.69349999999997</c:v>
                </c:pt>
                <c:pt idx="1079">
                  <c:v>294.42930000000001</c:v>
                </c:pt>
                <c:pt idx="1080">
                  <c:v>278.55090000000001</c:v>
                </c:pt>
                <c:pt idx="1081">
                  <c:v>274.78809999999999</c:v>
                </c:pt>
                <c:pt idx="1082">
                  <c:v>281.87490000000003</c:v>
                </c:pt>
                <c:pt idx="1083">
                  <c:v>278.75619999999998</c:v>
                </c:pt>
                <c:pt idx="1084">
                  <c:v>261.86739999999998</c:v>
                </c:pt>
                <c:pt idx="1085">
                  <c:v>276.9314</c:v>
                </c:pt>
                <c:pt idx="1086">
                  <c:v>286.12670000000003</c:v>
                </c:pt>
                <c:pt idx="1087">
                  <c:v>298.62950000000001</c:v>
                </c:pt>
                <c:pt idx="1088">
                  <c:v>295.18849999999998</c:v>
                </c:pt>
                <c:pt idx="1089">
                  <c:v>291.4316</c:v>
                </c:pt>
                <c:pt idx="1090">
                  <c:v>286.49590000000001</c:v>
                </c:pt>
                <c:pt idx="1091">
                  <c:v>294.1232</c:v>
                </c:pt>
                <c:pt idx="1092">
                  <c:v>287.9812</c:v>
                </c:pt>
                <c:pt idx="1093">
                  <c:v>277.7346</c:v>
                </c:pt>
                <c:pt idx="1094">
                  <c:v>275.64580000000001</c:v>
                </c:pt>
                <c:pt idx="1095">
                  <c:v>293.34620000000001</c:v>
                </c:pt>
                <c:pt idx="1096">
                  <c:v>278.4092</c:v>
                </c:pt>
                <c:pt idx="1097">
                  <c:v>277.99579999999997</c:v>
                </c:pt>
                <c:pt idx="1098">
                  <c:v>275.43130000000002</c:v>
                </c:pt>
                <c:pt idx="1099">
                  <c:v>269.18979999999999</c:v>
                </c:pt>
                <c:pt idx="1100">
                  <c:v>280.54860000000002</c:v>
                </c:pt>
                <c:pt idx="1101">
                  <c:v>277.90499999999997</c:v>
                </c:pt>
                <c:pt idx="1102">
                  <c:v>254.7253</c:v>
                </c:pt>
                <c:pt idx="1103">
                  <c:v>255.15819999999999</c:v>
                </c:pt>
                <c:pt idx="1104">
                  <c:v>251.56039999999999</c:v>
                </c:pt>
                <c:pt idx="1105">
                  <c:v>251.0266</c:v>
                </c:pt>
                <c:pt idx="1106">
                  <c:v>251.15379999999999</c:v>
                </c:pt>
                <c:pt idx="1107">
                  <c:v>235.46809999999999</c:v>
                </c:pt>
                <c:pt idx="1108">
                  <c:v>231.86279999999999</c:v>
                </c:pt>
                <c:pt idx="1109">
                  <c:v>233.51859999999999</c:v>
                </c:pt>
                <c:pt idx="1110">
                  <c:v>235.2474</c:v>
                </c:pt>
                <c:pt idx="1111">
                  <c:v>242.7869</c:v>
                </c:pt>
                <c:pt idx="1112">
                  <c:v>248.92269999999999</c:v>
                </c:pt>
                <c:pt idx="1113">
                  <c:v>247.74870000000001</c:v>
                </c:pt>
                <c:pt idx="1114">
                  <c:v>252.4075</c:v>
                </c:pt>
                <c:pt idx="1115">
                  <c:v>242.2944</c:v>
                </c:pt>
                <c:pt idx="1116">
                  <c:v>233.92269999999999</c:v>
                </c:pt>
                <c:pt idx="1117">
                  <c:v>221.83940000000001</c:v>
                </c:pt>
                <c:pt idx="1118">
                  <c:v>212.5977</c:v>
                </c:pt>
                <c:pt idx="1119">
                  <c:v>198.5575</c:v>
                </c:pt>
                <c:pt idx="1120">
                  <c:v>196.6858</c:v>
                </c:pt>
                <c:pt idx="1121">
                  <c:v>188.94049999999999</c:v>
                </c:pt>
                <c:pt idx="1122">
                  <c:v>192.81700000000001</c:v>
                </c:pt>
                <c:pt idx="1123">
                  <c:v>190.2295</c:v>
                </c:pt>
                <c:pt idx="1124">
                  <c:v>199.47239999999999</c:v>
                </c:pt>
                <c:pt idx="1125">
                  <c:v>191.90379999999999</c:v>
                </c:pt>
                <c:pt idx="1126">
                  <c:v>195.59020000000001</c:v>
                </c:pt>
                <c:pt idx="1127">
                  <c:v>193.61850000000001</c:v>
                </c:pt>
                <c:pt idx="1128">
                  <c:v>193.41</c:v>
                </c:pt>
                <c:pt idx="1129">
                  <c:v>195.40209999999999</c:v>
                </c:pt>
                <c:pt idx="1130">
                  <c:v>193.57740000000001</c:v>
                </c:pt>
                <c:pt idx="1131">
                  <c:v>184.65450000000001</c:v>
                </c:pt>
                <c:pt idx="1132">
                  <c:v>187.66550000000001</c:v>
                </c:pt>
                <c:pt idx="1133">
                  <c:v>178.97579999999999</c:v>
                </c:pt>
                <c:pt idx="1134">
                  <c:v>172.7064</c:v>
                </c:pt>
                <c:pt idx="1135">
                  <c:v>165.22730000000001</c:v>
                </c:pt>
                <c:pt idx="1136">
                  <c:v>156.93799999999999</c:v>
                </c:pt>
                <c:pt idx="1137">
                  <c:v>163.2166</c:v>
                </c:pt>
                <c:pt idx="1138">
                  <c:v>161.4485</c:v>
                </c:pt>
                <c:pt idx="1139">
                  <c:v>158.62530000000001</c:v>
                </c:pt>
                <c:pt idx="1140">
                  <c:v>158.21119999999999</c:v>
                </c:pt>
                <c:pt idx="1141">
                  <c:v>160.07759999999999</c:v>
                </c:pt>
                <c:pt idx="1142">
                  <c:v>168.3511</c:v>
                </c:pt>
                <c:pt idx="1143">
                  <c:v>173.32339999999999</c:v>
                </c:pt>
                <c:pt idx="1144">
                  <c:v>172.70050000000001</c:v>
                </c:pt>
                <c:pt idx="1145">
                  <c:v>175.24600000000001</c:v>
                </c:pt>
                <c:pt idx="1146">
                  <c:v>167.0463</c:v>
                </c:pt>
                <c:pt idx="1147">
                  <c:v>179.9676</c:v>
                </c:pt>
                <c:pt idx="1148">
                  <c:v>180.53370000000001</c:v>
                </c:pt>
                <c:pt idx="1149">
                  <c:v>176.02160000000001</c:v>
                </c:pt>
                <c:pt idx="1150">
                  <c:v>160.17009999999999</c:v>
                </c:pt>
                <c:pt idx="1151">
                  <c:v>152.72450000000001</c:v>
                </c:pt>
                <c:pt idx="1152">
                  <c:v>152.655</c:v>
                </c:pt>
                <c:pt idx="1153">
                  <c:v>166.38480000000001</c:v>
                </c:pt>
                <c:pt idx="1154">
                  <c:v>157.96960000000001</c:v>
                </c:pt>
                <c:pt idx="1155">
                  <c:v>150.10130000000001</c:v>
                </c:pt>
                <c:pt idx="1156">
                  <c:v>154.41839999999999</c:v>
                </c:pt>
                <c:pt idx="1157">
                  <c:v>162.7518</c:v>
                </c:pt>
                <c:pt idx="1158">
                  <c:v>170.71539999999999</c:v>
                </c:pt>
                <c:pt idx="1159">
                  <c:v>158.4761</c:v>
                </c:pt>
                <c:pt idx="1160">
                  <c:v>147.2595</c:v>
                </c:pt>
                <c:pt idx="1161">
                  <c:v>139.58330000000001</c:v>
                </c:pt>
                <c:pt idx="1162">
                  <c:v>143.6225</c:v>
                </c:pt>
                <c:pt idx="1163">
                  <c:v>132.77029999999999</c:v>
                </c:pt>
                <c:pt idx="1164">
                  <c:v>142.11850000000001</c:v>
                </c:pt>
                <c:pt idx="1165">
                  <c:v>134.4639</c:v>
                </c:pt>
                <c:pt idx="1166">
                  <c:v>135.43680000000001</c:v>
                </c:pt>
                <c:pt idx="1167">
                  <c:v>139.4049</c:v>
                </c:pt>
                <c:pt idx="1168">
                  <c:v>142.3082</c:v>
                </c:pt>
                <c:pt idx="1169">
                  <c:v>147.13939999999999</c:v>
                </c:pt>
                <c:pt idx="1170">
                  <c:v>160.19040000000001</c:v>
                </c:pt>
                <c:pt idx="1171">
                  <c:v>155.06219999999999</c:v>
                </c:pt>
                <c:pt idx="1172">
                  <c:v>149.56020000000001</c:v>
                </c:pt>
                <c:pt idx="1173">
                  <c:v>151.0881</c:v>
                </c:pt>
                <c:pt idx="1174">
                  <c:v>145.10910000000001</c:v>
                </c:pt>
                <c:pt idx="1175">
                  <c:v>135.77629999999999</c:v>
                </c:pt>
                <c:pt idx="1176">
                  <c:v>117.7521</c:v>
                </c:pt>
                <c:pt idx="1177">
                  <c:v>101.7456</c:v>
                </c:pt>
                <c:pt idx="1178">
                  <c:v>98.852329999999995</c:v>
                </c:pt>
                <c:pt idx="1179">
                  <c:v>112.7449</c:v>
                </c:pt>
                <c:pt idx="1180">
                  <c:v>118.3968</c:v>
                </c:pt>
                <c:pt idx="1181">
                  <c:v>133.43799999999999</c:v>
                </c:pt>
                <c:pt idx="1182">
                  <c:v>132.58349999999999</c:v>
                </c:pt>
                <c:pt idx="1183">
                  <c:v>133.22300000000001</c:v>
                </c:pt>
                <c:pt idx="1184">
                  <c:v>136.56549999999999</c:v>
                </c:pt>
                <c:pt idx="1185">
                  <c:v>139.44890000000001</c:v>
                </c:pt>
                <c:pt idx="1186">
                  <c:v>136.8175</c:v>
                </c:pt>
                <c:pt idx="1187">
                  <c:v>143.80690000000001</c:v>
                </c:pt>
                <c:pt idx="1188">
                  <c:v>131.6139</c:v>
                </c:pt>
                <c:pt idx="1189">
                  <c:v>127.1009</c:v>
                </c:pt>
                <c:pt idx="1190">
                  <c:v>122.74930000000001</c:v>
                </c:pt>
                <c:pt idx="1191">
                  <c:v>123.709</c:v>
                </c:pt>
                <c:pt idx="1192">
                  <c:v>117.7929</c:v>
                </c:pt>
                <c:pt idx="1193">
                  <c:v>114.074</c:v>
                </c:pt>
                <c:pt idx="1194">
                  <c:v>104.0243</c:v>
                </c:pt>
                <c:pt idx="1195">
                  <c:v>111.2811</c:v>
                </c:pt>
                <c:pt idx="1196">
                  <c:v>115.51779999999999</c:v>
                </c:pt>
                <c:pt idx="1197">
                  <c:v>117.07089999999999</c:v>
                </c:pt>
                <c:pt idx="1198">
                  <c:v>115.8536</c:v>
                </c:pt>
                <c:pt idx="1199">
                  <c:v>121.7871</c:v>
                </c:pt>
                <c:pt idx="1200">
                  <c:v>116.9795</c:v>
                </c:pt>
                <c:pt idx="1201">
                  <c:v>122.0012</c:v>
                </c:pt>
                <c:pt idx="1202">
                  <c:v>105.842</c:v>
                </c:pt>
                <c:pt idx="1203">
                  <c:v>116.2208</c:v>
                </c:pt>
                <c:pt idx="1204">
                  <c:v>130.30840000000001</c:v>
                </c:pt>
                <c:pt idx="1205">
                  <c:v>125.7897</c:v>
                </c:pt>
                <c:pt idx="1206">
                  <c:v>121.1553</c:v>
                </c:pt>
                <c:pt idx="1207">
                  <c:v>108.0917</c:v>
                </c:pt>
                <c:pt idx="1208">
                  <c:v>103.1253</c:v>
                </c:pt>
                <c:pt idx="1209">
                  <c:v>115.111</c:v>
                </c:pt>
                <c:pt idx="1210">
                  <c:v>112.4619</c:v>
                </c:pt>
                <c:pt idx="1211">
                  <c:v>102.8021</c:v>
                </c:pt>
                <c:pt idx="1212">
                  <c:v>112.75369999999999</c:v>
                </c:pt>
                <c:pt idx="1213">
                  <c:v>113.30329999999999</c:v>
                </c:pt>
                <c:pt idx="1214">
                  <c:v>120.18210000000001</c:v>
                </c:pt>
                <c:pt idx="1215">
                  <c:v>120.4315</c:v>
                </c:pt>
                <c:pt idx="1216">
                  <c:v>114.489</c:v>
                </c:pt>
                <c:pt idx="1217">
                  <c:v>107.29989999999999</c:v>
                </c:pt>
                <c:pt idx="1218">
                  <c:v>109.9174</c:v>
                </c:pt>
                <c:pt idx="1219">
                  <c:v>101.15689999999999</c:v>
                </c:pt>
                <c:pt idx="1220">
                  <c:v>96.524339999999995</c:v>
                </c:pt>
                <c:pt idx="1221">
                  <c:v>96.423659999999998</c:v>
                </c:pt>
                <c:pt idx="1222">
                  <c:v>91.732780000000005</c:v>
                </c:pt>
                <c:pt idx="1223">
                  <c:v>87.944339999999997</c:v>
                </c:pt>
                <c:pt idx="1224">
                  <c:v>97.91216</c:v>
                </c:pt>
                <c:pt idx="1225">
                  <c:v>98.175060000000002</c:v>
                </c:pt>
                <c:pt idx="1226">
                  <c:v>97.669640000000001</c:v>
                </c:pt>
                <c:pt idx="1227">
                  <c:v>89.424419999999998</c:v>
                </c:pt>
                <c:pt idx="1228">
                  <c:v>102.21210000000001</c:v>
                </c:pt>
                <c:pt idx="1229">
                  <c:v>104.2059</c:v>
                </c:pt>
                <c:pt idx="1230">
                  <c:v>96.570430000000002</c:v>
                </c:pt>
                <c:pt idx="1231">
                  <c:v>92.427090000000007</c:v>
                </c:pt>
                <c:pt idx="1232">
                  <c:v>88.503519999999995</c:v>
                </c:pt>
                <c:pt idx="1233">
                  <c:v>91.757739999999998</c:v>
                </c:pt>
                <c:pt idx="1234">
                  <c:v>107.0552</c:v>
                </c:pt>
                <c:pt idx="1235">
                  <c:v>93.151139999999998</c:v>
                </c:pt>
                <c:pt idx="1236">
                  <c:v>89.32808</c:v>
                </c:pt>
                <c:pt idx="1237">
                  <c:v>98.968990000000005</c:v>
                </c:pt>
                <c:pt idx="1238">
                  <c:v>89.966920000000002</c:v>
                </c:pt>
                <c:pt idx="1239">
                  <c:v>96.563419999999994</c:v>
                </c:pt>
                <c:pt idx="1240">
                  <c:v>102.5561</c:v>
                </c:pt>
                <c:pt idx="1241">
                  <c:v>93.517830000000004</c:v>
                </c:pt>
                <c:pt idx="1242">
                  <c:v>103.4843</c:v>
                </c:pt>
                <c:pt idx="1243">
                  <c:v>113.8143</c:v>
                </c:pt>
                <c:pt idx="1244">
                  <c:v>110.6617</c:v>
                </c:pt>
                <c:pt idx="1245">
                  <c:v>109.5583</c:v>
                </c:pt>
                <c:pt idx="1246">
                  <c:v>108.5844</c:v>
                </c:pt>
                <c:pt idx="1247">
                  <c:v>102.5192</c:v>
                </c:pt>
                <c:pt idx="1248">
                  <c:v>97.668599999999998</c:v>
                </c:pt>
                <c:pt idx="1249">
                  <c:v>89.009960000000007</c:v>
                </c:pt>
                <c:pt idx="1250">
                  <c:v>75.529769999999999</c:v>
                </c:pt>
                <c:pt idx="1251">
                  <c:v>83.968209999999999</c:v>
                </c:pt>
                <c:pt idx="1252">
                  <c:v>96.70684</c:v>
                </c:pt>
                <c:pt idx="1253">
                  <c:v>84.6982</c:v>
                </c:pt>
                <c:pt idx="1254">
                  <c:v>84.274990000000003</c:v>
                </c:pt>
                <c:pt idx="1255">
                  <c:v>90.547650000000004</c:v>
                </c:pt>
                <c:pt idx="1256">
                  <c:v>91.944919999999996</c:v>
                </c:pt>
                <c:pt idx="1257">
                  <c:v>106.64790000000001</c:v>
                </c:pt>
                <c:pt idx="1258">
                  <c:v>98.851140000000001</c:v>
                </c:pt>
                <c:pt idx="1259">
                  <c:v>95.263220000000004</c:v>
                </c:pt>
                <c:pt idx="1260">
                  <c:v>106.9858</c:v>
                </c:pt>
                <c:pt idx="1261">
                  <c:v>112.8694</c:v>
                </c:pt>
                <c:pt idx="1262">
                  <c:v>111.95399999999999</c:v>
                </c:pt>
                <c:pt idx="1263">
                  <c:v>104.21250000000001</c:v>
                </c:pt>
                <c:pt idx="1264">
                  <c:v>95.683239999999998</c:v>
                </c:pt>
                <c:pt idx="1265">
                  <c:v>99.463970000000003</c:v>
                </c:pt>
                <c:pt idx="1266">
                  <c:v>98.911479999999997</c:v>
                </c:pt>
                <c:pt idx="1267">
                  <c:v>90.802700000000002</c:v>
                </c:pt>
                <c:pt idx="1268">
                  <c:v>80.959569999999999</c:v>
                </c:pt>
                <c:pt idx="1269">
                  <c:v>83.355530000000002</c:v>
                </c:pt>
                <c:pt idx="1270">
                  <c:v>95.945480000000003</c:v>
                </c:pt>
                <c:pt idx="1271">
                  <c:v>103.6343</c:v>
                </c:pt>
                <c:pt idx="1272">
                  <c:v>106.20740000000001</c:v>
                </c:pt>
                <c:pt idx="1273">
                  <c:v>109.5523</c:v>
                </c:pt>
                <c:pt idx="1274">
                  <c:v>102.8913</c:v>
                </c:pt>
                <c:pt idx="1275">
                  <c:v>97.095519999999993</c:v>
                </c:pt>
                <c:pt idx="1276">
                  <c:v>88.659949999999995</c:v>
                </c:pt>
                <c:pt idx="1277">
                  <c:v>86.527460000000005</c:v>
                </c:pt>
                <c:pt idx="1278">
                  <c:v>76.645539999999997</c:v>
                </c:pt>
                <c:pt idx="1279">
                  <c:v>69.085830000000001</c:v>
                </c:pt>
                <c:pt idx="1280">
                  <c:v>58.159030000000001</c:v>
                </c:pt>
                <c:pt idx="1281">
                  <c:v>60.916130000000003</c:v>
                </c:pt>
                <c:pt idx="1282">
                  <c:v>63.312269999999998</c:v>
                </c:pt>
                <c:pt idx="1283">
                  <c:v>64.545199999999994</c:v>
                </c:pt>
                <c:pt idx="1284">
                  <c:v>69.691820000000007</c:v>
                </c:pt>
                <c:pt idx="1285">
                  <c:v>72.231260000000006</c:v>
                </c:pt>
                <c:pt idx="1286">
                  <c:v>70.431659999999994</c:v>
                </c:pt>
                <c:pt idx="1287">
                  <c:v>62.97242</c:v>
                </c:pt>
                <c:pt idx="1288">
                  <c:v>61.970820000000003</c:v>
                </c:pt>
                <c:pt idx="1289">
                  <c:v>72.822379999999995</c:v>
                </c:pt>
                <c:pt idx="1290">
                  <c:v>85.437070000000006</c:v>
                </c:pt>
                <c:pt idx="1291">
                  <c:v>73.549670000000006</c:v>
                </c:pt>
                <c:pt idx="1292">
                  <c:v>73.932109999999994</c:v>
                </c:pt>
                <c:pt idx="1293">
                  <c:v>73.306820000000002</c:v>
                </c:pt>
                <c:pt idx="1294">
                  <c:v>84.615849999999995</c:v>
                </c:pt>
                <c:pt idx="1295">
                  <c:v>95.72578</c:v>
                </c:pt>
                <c:pt idx="1296">
                  <c:v>88.607510000000005</c:v>
                </c:pt>
                <c:pt idx="1297">
                  <c:v>81.149180000000001</c:v>
                </c:pt>
                <c:pt idx="1298">
                  <c:v>81.367440000000002</c:v>
                </c:pt>
                <c:pt idx="1299">
                  <c:v>74.119450000000001</c:v>
                </c:pt>
                <c:pt idx="1300">
                  <c:v>71.433999999999997</c:v>
                </c:pt>
                <c:pt idx="1301">
                  <c:v>67.831770000000006</c:v>
                </c:pt>
                <c:pt idx="1302">
                  <c:v>80.122110000000006</c:v>
                </c:pt>
                <c:pt idx="1303">
                  <c:v>88.827389999999994</c:v>
                </c:pt>
                <c:pt idx="1304">
                  <c:v>82.569469999999995</c:v>
                </c:pt>
                <c:pt idx="1305">
                  <c:v>86.532780000000002</c:v>
                </c:pt>
                <c:pt idx="1306">
                  <c:v>81.363979999999998</c:v>
                </c:pt>
                <c:pt idx="1307">
                  <c:v>96.302260000000004</c:v>
                </c:pt>
                <c:pt idx="1308">
                  <c:v>103.4747</c:v>
                </c:pt>
                <c:pt idx="1309">
                  <c:v>86.202799999999996</c:v>
                </c:pt>
                <c:pt idx="1310">
                  <c:v>80.604969999999994</c:v>
                </c:pt>
                <c:pt idx="1311">
                  <c:v>77.614879999999999</c:v>
                </c:pt>
                <c:pt idx="1312">
                  <c:v>87.453270000000003</c:v>
                </c:pt>
                <c:pt idx="1313">
                  <c:v>93.550290000000004</c:v>
                </c:pt>
                <c:pt idx="1314">
                  <c:v>85.321489999999997</c:v>
                </c:pt>
                <c:pt idx="1315">
                  <c:v>86.749470000000002</c:v>
                </c:pt>
                <c:pt idx="1316">
                  <c:v>88.141900000000007</c:v>
                </c:pt>
                <c:pt idx="1317">
                  <c:v>88.624470000000002</c:v>
                </c:pt>
                <c:pt idx="1318">
                  <c:v>93.473749999999995</c:v>
                </c:pt>
                <c:pt idx="1319">
                  <c:v>78.555660000000003</c:v>
                </c:pt>
                <c:pt idx="1320">
                  <c:v>87.057580000000002</c:v>
                </c:pt>
                <c:pt idx="1321">
                  <c:v>84.6905</c:v>
                </c:pt>
                <c:pt idx="1322">
                  <c:v>84.823769999999996</c:v>
                </c:pt>
                <c:pt idx="1323">
                  <c:v>91.753410000000002</c:v>
                </c:pt>
                <c:pt idx="1324">
                  <c:v>77.201400000000007</c:v>
                </c:pt>
                <c:pt idx="1325">
                  <c:v>71.916730000000001</c:v>
                </c:pt>
                <c:pt idx="1326">
                  <c:v>71.26267</c:v>
                </c:pt>
                <c:pt idx="1327">
                  <c:v>62.326459999999997</c:v>
                </c:pt>
                <c:pt idx="1328">
                  <c:v>58.740659999999998</c:v>
                </c:pt>
                <c:pt idx="1329">
                  <c:v>60.120469999999997</c:v>
                </c:pt>
                <c:pt idx="1330">
                  <c:v>44.945189999999997</c:v>
                </c:pt>
                <c:pt idx="1331">
                  <c:v>42.463909999999998</c:v>
                </c:pt>
                <c:pt idx="1332">
                  <c:v>42.07217</c:v>
                </c:pt>
                <c:pt idx="1333">
                  <c:v>36.410829999999997</c:v>
                </c:pt>
                <c:pt idx="1334">
                  <c:v>44.71781</c:v>
                </c:pt>
                <c:pt idx="1335">
                  <c:v>42.177120000000002</c:v>
                </c:pt>
                <c:pt idx="1336">
                  <c:v>33.487909999999999</c:v>
                </c:pt>
                <c:pt idx="1337">
                  <c:v>44.293030000000002</c:v>
                </c:pt>
                <c:pt idx="1338">
                  <c:v>62.72193</c:v>
                </c:pt>
                <c:pt idx="1339">
                  <c:v>62.388210000000001</c:v>
                </c:pt>
                <c:pt idx="1340">
                  <c:v>73.613550000000004</c:v>
                </c:pt>
                <c:pt idx="1341">
                  <c:v>65.742869999999996</c:v>
                </c:pt>
                <c:pt idx="1342">
                  <c:v>70.318049999999999</c:v>
                </c:pt>
                <c:pt idx="1343">
                  <c:v>74.182040000000001</c:v>
                </c:pt>
                <c:pt idx="1344">
                  <c:v>72.482730000000004</c:v>
                </c:pt>
                <c:pt idx="1345">
                  <c:v>53.313699999999997</c:v>
                </c:pt>
                <c:pt idx="1346">
                  <c:v>60.935809999999996</c:v>
                </c:pt>
                <c:pt idx="1347">
                  <c:v>61.920470000000002</c:v>
                </c:pt>
                <c:pt idx="1348">
                  <c:v>65.537319999999994</c:v>
                </c:pt>
                <c:pt idx="1349">
                  <c:v>61.63044</c:v>
                </c:pt>
                <c:pt idx="1350">
                  <c:v>56.879989999999999</c:v>
                </c:pt>
                <c:pt idx="1351">
                  <c:v>59.989699999999999</c:v>
                </c:pt>
                <c:pt idx="1352">
                  <c:v>77.75797</c:v>
                </c:pt>
                <c:pt idx="1353">
                  <c:v>77.788219999999995</c:v>
                </c:pt>
                <c:pt idx="1354">
                  <c:v>78.763559999999998</c:v>
                </c:pt>
                <c:pt idx="1355">
                  <c:v>82.84657</c:v>
                </c:pt>
                <c:pt idx="1356">
                  <c:v>91.997739999999993</c:v>
                </c:pt>
                <c:pt idx="1357">
                  <c:v>100.8755</c:v>
                </c:pt>
                <c:pt idx="1358">
                  <c:v>100.26609999999999</c:v>
                </c:pt>
                <c:pt idx="1359">
                  <c:v>98.482389999999995</c:v>
                </c:pt>
                <c:pt idx="1360">
                  <c:v>103.01560000000001</c:v>
                </c:pt>
                <c:pt idx="1361">
                  <c:v>104.5712</c:v>
                </c:pt>
                <c:pt idx="1362">
                  <c:v>95.635800000000003</c:v>
                </c:pt>
                <c:pt idx="1363">
                  <c:v>98.008960000000002</c:v>
                </c:pt>
                <c:pt idx="1364">
                  <c:v>84.500839999999997</c:v>
                </c:pt>
                <c:pt idx="1365">
                  <c:v>78.005039999999994</c:v>
                </c:pt>
                <c:pt idx="1366">
                  <c:v>73.997450000000001</c:v>
                </c:pt>
                <c:pt idx="1367">
                  <c:v>65.919799999999995</c:v>
                </c:pt>
                <c:pt idx="1368">
                  <c:v>63.186839999999997</c:v>
                </c:pt>
                <c:pt idx="1369">
                  <c:v>53.130040000000001</c:v>
                </c:pt>
                <c:pt idx="1370">
                  <c:v>44.37894</c:v>
                </c:pt>
                <c:pt idx="1371">
                  <c:v>48.283799999999999</c:v>
                </c:pt>
                <c:pt idx="1372">
                  <c:v>53.106470000000002</c:v>
                </c:pt>
                <c:pt idx="1373">
                  <c:v>42.116030000000002</c:v>
                </c:pt>
                <c:pt idx="1374">
                  <c:v>34.525199999999998</c:v>
                </c:pt>
                <c:pt idx="1375">
                  <c:v>20.006740000000001</c:v>
                </c:pt>
                <c:pt idx="1376">
                  <c:v>38.925719999999998</c:v>
                </c:pt>
                <c:pt idx="1377">
                  <c:v>40.526069999999997</c:v>
                </c:pt>
                <c:pt idx="1378">
                  <c:v>44.957279999999997</c:v>
                </c:pt>
                <c:pt idx="1379">
                  <c:v>45.145899999999997</c:v>
                </c:pt>
                <c:pt idx="1380">
                  <c:v>60.453850000000003</c:v>
                </c:pt>
                <c:pt idx="1381">
                  <c:v>65.939930000000004</c:v>
                </c:pt>
                <c:pt idx="1382">
                  <c:v>82.273619999999994</c:v>
                </c:pt>
                <c:pt idx="1383">
                  <c:v>77.610820000000004</c:v>
                </c:pt>
                <c:pt idx="1384">
                  <c:v>87.781499999999994</c:v>
                </c:pt>
                <c:pt idx="1385">
                  <c:v>91.735380000000006</c:v>
                </c:pt>
                <c:pt idx="1386">
                  <c:v>94.858949999999993</c:v>
                </c:pt>
                <c:pt idx="1387">
                  <c:v>100.73269999999999</c:v>
                </c:pt>
                <c:pt idx="1388">
                  <c:v>99.455719999999999</c:v>
                </c:pt>
                <c:pt idx="1389">
                  <c:v>101.9425</c:v>
                </c:pt>
                <c:pt idx="1390">
                  <c:v>94.737849999999995</c:v>
                </c:pt>
                <c:pt idx="1391">
                  <c:v>88.139219999999995</c:v>
                </c:pt>
                <c:pt idx="1392">
                  <c:v>86.24906</c:v>
                </c:pt>
                <c:pt idx="1393">
                  <c:v>80.97439</c:v>
                </c:pt>
                <c:pt idx="1394">
                  <c:v>71.61063</c:v>
                </c:pt>
                <c:pt idx="1395">
                  <c:v>78.958439999999996</c:v>
                </c:pt>
                <c:pt idx="1396">
                  <c:v>77.184399999999997</c:v>
                </c:pt>
                <c:pt idx="1397">
                  <c:v>82.92165</c:v>
                </c:pt>
                <c:pt idx="1398">
                  <c:v>85.405289999999994</c:v>
                </c:pt>
                <c:pt idx="1399">
                  <c:v>80.755939999999995</c:v>
                </c:pt>
                <c:pt idx="1400">
                  <c:v>83.865210000000005</c:v>
                </c:pt>
                <c:pt idx="1401">
                  <c:v>87.717410000000001</c:v>
                </c:pt>
                <c:pt idx="1402">
                  <c:v>94.447509999999994</c:v>
                </c:pt>
                <c:pt idx="1403">
                  <c:v>85.429069999999996</c:v>
                </c:pt>
                <c:pt idx="1404">
                  <c:v>84.251819999999995</c:v>
                </c:pt>
                <c:pt idx="1405">
                  <c:v>76.551280000000006</c:v>
                </c:pt>
                <c:pt idx="1406">
                  <c:v>74.778850000000006</c:v>
                </c:pt>
                <c:pt idx="1407">
                  <c:v>77.964659999999995</c:v>
                </c:pt>
                <c:pt idx="1408">
                  <c:v>64.471209999999999</c:v>
                </c:pt>
                <c:pt idx="1409">
                  <c:v>51.061160000000001</c:v>
                </c:pt>
                <c:pt idx="1410">
                  <c:v>55.651159999999997</c:v>
                </c:pt>
                <c:pt idx="1411">
                  <c:v>57.2654</c:v>
                </c:pt>
                <c:pt idx="1412">
                  <c:v>68.019329999999997</c:v>
                </c:pt>
                <c:pt idx="1413">
                  <c:v>63.286290000000001</c:v>
                </c:pt>
                <c:pt idx="1414">
                  <c:v>53.390439999999998</c:v>
                </c:pt>
                <c:pt idx="1415">
                  <c:v>55.931350000000002</c:v>
                </c:pt>
                <c:pt idx="1416">
                  <c:v>66.480350000000001</c:v>
                </c:pt>
                <c:pt idx="1417">
                  <c:v>72.205349999999996</c:v>
                </c:pt>
                <c:pt idx="1418">
                  <c:v>81.785470000000004</c:v>
                </c:pt>
                <c:pt idx="1419">
                  <c:v>71.019300000000001</c:v>
                </c:pt>
                <c:pt idx="1420">
                  <c:v>83.514690000000002</c:v>
                </c:pt>
                <c:pt idx="1421">
                  <c:v>82.309809999999999</c:v>
                </c:pt>
                <c:pt idx="1422">
                  <c:v>83.13673</c:v>
                </c:pt>
                <c:pt idx="1423">
                  <c:v>75.448610000000002</c:v>
                </c:pt>
                <c:pt idx="1424">
                  <c:v>66.033709999999999</c:v>
                </c:pt>
                <c:pt idx="1425">
                  <c:v>54.130229999999997</c:v>
                </c:pt>
                <c:pt idx="1426">
                  <c:v>46.449240000000003</c:v>
                </c:pt>
                <c:pt idx="1427">
                  <c:v>41.550170000000001</c:v>
                </c:pt>
                <c:pt idx="1428">
                  <c:v>47.65278</c:v>
                </c:pt>
                <c:pt idx="1429">
                  <c:v>49.627470000000002</c:v>
                </c:pt>
                <c:pt idx="1430">
                  <c:v>47.404730000000001</c:v>
                </c:pt>
                <c:pt idx="1431">
                  <c:v>50.41046</c:v>
                </c:pt>
                <c:pt idx="1432">
                  <c:v>63.0276</c:v>
                </c:pt>
                <c:pt idx="1433">
                  <c:v>72.739779999999996</c:v>
                </c:pt>
                <c:pt idx="1434">
                  <c:v>77.867869999999996</c:v>
                </c:pt>
                <c:pt idx="1435">
                  <c:v>64.667670000000001</c:v>
                </c:pt>
                <c:pt idx="1436">
                  <c:v>73.483630000000005</c:v>
                </c:pt>
                <c:pt idx="1437">
                  <c:v>76.011120000000005</c:v>
                </c:pt>
                <c:pt idx="1438">
                  <c:v>70.100999999999999</c:v>
                </c:pt>
                <c:pt idx="1439">
                  <c:v>59.48715</c:v>
                </c:pt>
                <c:pt idx="1440">
                  <c:v>54.42098</c:v>
                </c:pt>
                <c:pt idx="1441">
                  <c:v>52.967460000000003</c:v>
                </c:pt>
                <c:pt idx="1442">
                  <c:v>70.587980000000002</c:v>
                </c:pt>
                <c:pt idx="1443">
                  <c:v>71.695930000000004</c:v>
                </c:pt>
                <c:pt idx="1444">
                  <c:v>83.7</c:v>
                </c:pt>
                <c:pt idx="1445">
                  <c:v>91.410269999999997</c:v>
                </c:pt>
                <c:pt idx="1446">
                  <c:v>96.016059999999996</c:v>
                </c:pt>
                <c:pt idx="1447">
                  <c:v>101.70780000000001</c:v>
                </c:pt>
                <c:pt idx="1448">
                  <c:v>102.65470000000001</c:v>
                </c:pt>
                <c:pt idx="1449">
                  <c:v>97.071039999999996</c:v>
                </c:pt>
                <c:pt idx="1450">
                  <c:v>89.790790000000001</c:v>
                </c:pt>
                <c:pt idx="1451">
                  <c:v>84.181939999999997</c:v>
                </c:pt>
                <c:pt idx="1452">
                  <c:v>84.489590000000007</c:v>
                </c:pt>
                <c:pt idx="1453">
                  <c:v>82.163470000000004</c:v>
                </c:pt>
                <c:pt idx="1454">
                  <c:v>77.545950000000005</c:v>
                </c:pt>
                <c:pt idx="1455">
                  <c:v>71.165379999999999</c:v>
                </c:pt>
                <c:pt idx="1456">
                  <c:v>74.898989999999998</c:v>
                </c:pt>
                <c:pt idx="1457">
                  <c:v>87.055869999999999</c:v>
                </c:pt>
                <c:pt idx="1458">
                  <c:v>76.116519999999994</c:v>
                </c:pt>
                <c:pt idx="1459">
                  <c:v>71.047659999999993</c:v>
                </c:pt>
                <c:pt idx="1460">
                  <c:v>67.518799999999999</c:v>
                </c:pt>
                <c:pt idx="1461">
                  <c:v>71.977130000000002</c:v>
                </c:pt>
                <c:pt idx="1462">
                  <c:v>78.603149999999999</c:v>
                </c:pt>
                <c:pt idx="1463">
                  <c:v>69.553169999999994</c:v>
                </c:pt>
                <c:pt idx="1464">
                  <c:v>53.05368</c:v>
                </c:pt>
                <c:pt idx="1465">
                  <c:v>62.217700000000001</c:v>
                </c:pt>
                <c:pt idx="1466">
                  <c:v>67.982619999999997</c:v>
                </c:pt>
                <c:pt idx="1467">
                  <c:v>66.138490000000004</c:v>
                </c:pt>
                <c:pt idx="1468">
                  <c:v>74.618009999999998</c:v>
                </c:pt>
                <c:pt idx="1469">
                  <c:v>63.912219999999998</c:v>
                </c:pt>
                <c:pt idx="1470">
                  <c:v>64.623289999999997</c:v>
                </c:pt>
                <c:pt idx="1471">
                  <c:v>63.056190000000001</c:v>
                </c:pt>
                <c:pt idx="1472">
                  <c:v>65.947289999999995</c:v>
                </c:pt>
                <c:pt idx="1473">
                  <c:v>60.993299999999998</c:v>
                </c:pt>
                <c:pt idx="1474">
                  <c:v>62.386879999999998</c:v>
                </c:pt>
                <c:pt idx="1475">
                  <c:v>57.265099999999997</c:v>
                </c:pt>
                <c:pt idx="1476">
                  <c:v>66.240530000000007</c:v>
                </c:pt>
                <c:pt idx="1477">
                  <c:v>67.620469999999997</c:v>
                </c:pt>
                <c:pt idx="1478">
                  <c:v>82.178790000000006</c:v>
                </c:pt>
                <c:pt idx="1479">
                  <c:v>72.954310000000007</c:v>
                </c:pt>
                <c:pt idx="1480">
                  <c:v>74.802040000000005</c:v>
                </c:pt>
                <c:pt idx="1481">
                  <c:v>74.976870000000005</c:v>
                </c:pt>
                <c:pt idx="1482">
                  <c:v>74.045379999999994</c:v>
                </c:pt>
                <c:pt idx="1483">
                  <c:v>69.498339999999999</c:v>
                </c:pt>
                <c:pt idx="1484">
                  <c:v>76.939830000000001</c:v>
                </c:pt>
                <c:pt idx="1485">
                  <c:v>62.11918</c:v>
                </c:pt>
                <c:pt idx="1486">
                  <c:v>68.031229999999994</c:v>
                </c:pt>
                <c:pt idx="1487">
                  <c:v>60.478450000000002</c:v>
                </c:pt>
                <c:pt idx="1488">
                  <c:v>58.649070000000002</c:v>
                </c:pt>
                <c:pt idx="1489">
                  <c:v>57.487630000000003</c:v>
                </c:pt>
                <c:pt idx="1490">
                  <c:v>52.651629999999997</c:v>
                </c:pt>
                <c:pt idx="1491">
                  <c:v>49.507440000000003</c:v>
                </c:pt>
                <c:pt idx="1492">
                  <c:v>59.58766</c:v>
                </c:pt>
                <c:pt idx="1493">
                  <c:v>58.237079999999999</c:v>
                </c:pt>
                <c:pt idx="1494">
                  <c:v>65.223010000000002</c:v>
                </c:pt>
                <c:pt idx="1495">
                  <c:v>62.723999999999997</c:v>
                </c:pt>
                <c:pt idx="1496">
                  <c:v>51.861170000000001</c:v>
                </c:pt>
                <c:pt idx="1497">
                  <c:v>51.905720000000002</c:v>
                </c:pt>
                <c:pt idx="1498">
                  <c:v>53.565530000000003</c:v>
                </c:pt>
                <c:pt idx="1499">
                  <c:v>57.422040000000003</c:v>
                </c:pt>
                <c:pt idx="1500">
                  <c:v>56.60812</c:v>
                </c:pt>
                <c:pt idx="1501">
                  <c:v>47.372079999999997</c:v>
                </c:pt>
                <c:pt idx="1502">
                  <c:v>50.93092</c:v>
                </c:pt>
                <c:pt idx="1503">
                  <c:v>60.095649999999999</c:v>
                </c:pt>
                <c:pt idx="1504">
                  <c:v>62.54853</c:v>
                </c:pt>
                <c:pt idx="1505">
                  <c:v>50.247079999999997</c:v>
                </c:pt>
                <c:pt idx="1506">
                  <c:v>45.448259999999998</c:v>
                </c:pt>
                <c:pt idx="1507">
                  <c:v>46.23516</c:v>
                </c:pt>
                <c:pt idx="1508">
                  <c:v>53.3202</c:v>
                </c:pt>
                <c:pt idx="1509">
                  <c:v>51.707569999999997</c:v>
                </c:pt>
                <c:pt idx="1510">
                  <c:v>52.083680000000001</c:v>
                </c:pt>
                <c:pt idx="1511">
                  <c:v>59.289610000000003</c:v>
                </c:pt>
                <c:pt idx="1512">
                  <c:v>60.813859999999998</c:v>
                </c:pt>
                <c:pt idx="1513">
                  <c:v>55.14837</c:v>
                </c:pt>
                <c:pt idx="1514">
                  <c:v>54.914920000000002</c:v>
                </c:pt>
                <c:pt idx="1515">
                  <c:v>63.763849999999998</c:v>
                </c:pt>
                <c:pt idx="1516">
                  <c:v>64.722219999999993</c:v>
                </c:pt>
                <c:pt idx="1517">
                  <c:v>68.544079999999994</c:v>
                </c:pt>
                <c:pt idx="1518">
                  <c:v>55.80733</c:v>
                </c:pt>
                <c:pt idx="1519">
                  <c:v>69.840810000000005</c:v>
                </c:pt>
                <c:pt idx="1520">
                  <c:v>71.845209999999994</c:v>
                </c:pt>
                <c:pt idx="1521">
                  <c:v>74.301410000000004</c:v>
                </c:pt>
                <c:pt idx="1522">
                  <c:v>69.055289999999999</c:v>
                </c:pt>
                <c:pt idx="1523">
                  <c:v>81.745450000000005</c:v>
                </c:pt>
                <c:pt idx="1524">
                  <c:v>76.063299999999998</c:v>
                </c:pt>
                <c:pt idx="1525">
                  <c:v>88.538849999999996</c:v>
                </c:pt>
                <c:pt idx="1526">
                  <c:v>80.561369999999997</c:v>
                </c:pt>
                <c:pt idx="1527">
                  <c:v>80.081699999999998</c:v>
                </c:pt>
                <c:pt idx="1528">
                  <c:v>71.146450000000002</c:v>
                </c:pt>
                <c:pt idx="1529">
                  <c:v>69.796239999999997</c:v>
                </c:pt>
                <c:pt idx="1530">
                  <c:v>63.7179</c:v>
                </c:pt>
                <c:pt idx="1531">
                  <c:v>60.406930000000003</c:v>
                </c:pt>
                <c:pt idx="1532">
                  <c:v>60.92991</c:v>
                </c:pt>
                <c:pt idx="1533">
                  <c:v>68.152730000000005</c:v>
                </c:pt>
                <c:pt idx="1534">
                  <c:v>67.135220000000004</c:v>
                </c:pt>
                <c:pt idx="1535">
                  <c:v>78.479709999999997</c:v>
                </c:pt>
                <c:pt idx="1536">
                  <c:v>85.237639999999999</c:v>
                </c:pt>
                <c:pt idx="1537">
                  <c:v>81.663290000000003</c:v>
                </c:pt>
                <c:pt idx="1538">
                  <c:v>87.882679999999993</c:v>
                </c:pt>
                <c:pt idx="1539">
                  <c:v>82.841700000000003</c:v>
                </c:pt>
                <c:pt idx="1540">
                  <c:v>70.318119999999993</c:v>
                </c:pt>
                <c:pt idx="1541">
                  <c:v>71.9435</c:v>
                </c:pt>
                <c:pt idx="1542">
                  <c:v>60.26435</c:v>
                </c:pt>
                <c:pt idx="1543">
                  <c:v>43.646389999999997</c:v>
                </c:pt>
                <c:pt idx="1544">
                  <c:v>37.24024</c:v>
                </c:pt>
                <c:pt idx="1545">
                  <c:v>32.313940000000002</c:v>
                </c:pt>
                <c:pt idx="1546">
                  <c:v>34.840769999999999</c:v>
                </c:pt>
                <c:pt idx="1547">
                  <c:v>43.132770000000001</c:v>
                </c:pt>
                <c:pt idx="1548">
                  <c:v>50.034849999999999</c:v>
                </c:pt>
                <c:pt idx="1549">
                  <c:v>59.246220000000001</c:v>
                </c:pt>
                <c:pt idx="1550">
                  <c:v>73.189409999999995</c:v>
                </c:pt>
                <c:pt idx="1551">
                  <c:v>76.501140000000007</c:v>
                </c:pt>
                <c:pt idx="1552">
                  <c:v>80.497559999999993</c:v>
                </c:pt>
                <c:pt idx="1553">
                  <c:v>75.500739999999993</c:v>
                </c:pt>
                <c:pt idx="1554">
                  <c:v>78.305719999999994</c:v>
                </c:pt>
                <c:pt idx="1555">
                  <c:v>76.707080000000005</c:v>
                </c:pt>
                <c:pt idx="1556">
                  <c:v>72.710650000000001</c:v>
                </c:pt>
                <c:pt idx="1557">
                  <c:v>68.729479999999995</c:v>
                </c:pt>
                <c:pt idx="1558">
                  <c:v>74.773060000000001</c:v>
                </c:pt>
                <c:pt idx="1559">
                  <c:v>73.013980000000004</c:v>
                </c:pt>
                <c:pt idx="1560">
                  <c:v>74.93038</c:v>
                </c:pt>
                <c:pt idx="1561">
                  <c:v>67.200040000000001</c:v>
                </c:pt>
                <c:pt idx="1562">
                  <c:v>59.39864</c:v>
                </c:pt>
                <c:pt idx="1563">
                  <c:v>51.325150000000001</c:v>
                </c:pt>
                <c:pt idx="1564">
                  <c:v>52.705739999999999</c:v>
                </c:pt>
                <c:pt idx="1565">
                  <c:v>48.809399999999997</c:v>
                </c:pt>
                <c:pt idx="1566">
                  <c:v>55.227969999999999</c:v>
                </c:pt>
                <c:pt idx="1567">
                  <c:v>51.337560000000003</c:v>
                </c:pt>
                <c:pt idx="1568">
                  <c:v>44.559199999999997</c:v>
                </c:pt>
                <c:pt idx="1569">
                  <c:v>44.531410000000001</c:v>
                </c:pt>
                <c:pt idx="1570">
                  <c:v>57.124879999999997</c:v>
                </c:pt>
                <c:pt idx="1571">
                  <c:v>49.062510000000003</c:v>
                </c:pt>
                <c:pt idx="1572">
                  <c:v>52.797629999999998</c:v>
                </c:pt>
                <c:pt idx="1573">
                  <c:v>49.326889999999999</c:v>
                </c:pt>
                <c:pt idx="1574">
                  <c:v>49.19661</c:v>
                </c:pt>
                <c:pt idx="1575">
                  <c:v>54.727969999999999</c:v>
                </c:pt>
                <c:pt idx="1576">
                  <c:v>56.674250000000001</c:v>
                </c:pt>
                <c:pt idx="1577">
                  <c:v>59.697389999999999</c:v>
                </c:pt>
                <c:pt idx="1578">
                  <c:v>61.68656</c:v>
                </c:pt>
                <c:pt idx="1579">
                  <c:v>58.869570000000003</c:v>
                </c:pt>
                <c:pt idx="1580">
                  <c:v>51.288150000000002</c:v>
                </c:pt>
                <c:pt idx="1581">
                  <c:v>52.187440000000002</c:v>
                </c:pt>
                <c:pt idx="1582">
                  <c:v>61.70599</c:v>
                </c:pt>
                <c:pt idx="1583">
                  <c:v>59.801789999999997</c:v>
                </c:pt>
                <c:pt idx="1584">
                  <c:v>58.679949999999998</c:v>
                </c:pt>
                <c:pt idx="1585">
                  <c:v>56.937710000000003</c:v>
                </c:pt>
                <c:pt idx="1586">
                  <c:v>58.56465</c:v>
                </c:pt>
                <c:pt idx="1587">
                  <c:v>64.244</c:v>
                </c:pt>
                <c:pt idx="1588">
                  <c:v>62.631590000000003</c:v>
                </c:pt>
                <c:pt idx="1589">
                  <c:v>57.150390000000002</c:v>
                </c:pt>
                <c:pt idx="1590">
                  <c:v>57.978009999999998</c:v>
                </c:pt>
                <c:pt idx="1591">
                  <c:v>46.473289999999999</c:v>
                </c:pt>
                <c:pt idx="1592">
                  <c:v>46.647449999999999</c:v>
                </c:pt>
                <c:pt idx="1593">
                  <c:v>53.277500000000003</c:v>
                </c:pt>
                <c:pt idx="1594">
                  <c:v>42.401510000000002</c:v>
                </c:pt>
                <c:pt idx="1595">
                  <c:v>44.638680000000001</c:v>
                </c:pt>
                <c:pt idx="1596">
                  <c:v>35.534329999999997</c:v>
                </c:pt>
                <c:pt idx="1597">
                  <c:v>42.32085</c:v>
                </c:pt>
                <c:pt idx="1598">
                  <c:v>45.22569</c:v>
                </c:pt>
                <c:pt idx="1599">
                  <c:v>41.945030000000003</c:v>
                </c:pt>
                <c:pt idx="1600">
                  <c:v>28.64743</c:v>
                </c:pt>
                <c:pt idx="1601">
                  <c:v>36.065899999999999</c:v>
                </c:pt>
                <c:pt idx="1602">
                  <c:v>34.439360000000001</c:v>
                </c:pt>
                <c:pt idx="1603">
                  <c:v>47.59787</c:v>
                </c:pt>
                <c:pt idx="1604">
                  <c:v>53.28331</c:v>
                </c:pt>
                <c:pt idx="1605">
                  <c:v>56.0715</c:v>
                </c:pt>
                <c:pt idx="1606">
                  <c:v>67.836200000000005</c:v>
                </c:pt>
                <c:pt idx="1607">
                  <c:v>70.041979999999995</c:v>
                </c:pt>
                <c:pt idx="1608">
                  <c:v>68.603830000000002</c:v>
                </c:pt>
                <c:pt idx="1609">
                  <c:v>75.781750000000002</c:v>
                </c:pt>
                <c:pt idx="1610">
                  <c:v>77.046660000000003</c:v>
                </c:pt>
                <c:pt idx="1611">
                  <c:v>61.410020000000003</c:v>
                </c:pt>
                <c:pt idx="1612">
                  <c:v>51.290230000000001</c:v>
                </c:pt>
                <c:pt idx="1613">
                  <c:v>53.456090000000003</c:v>
                </c:pt>
                <c:pt idx="1614">
                  <c:v>54.358330000000002</c:v>
                </c:pt>
                <c:pt idx="1615">
                  <c:v>64.005870000000002</c:v>
                </c:pt>
                <c:pt idx="1616">
                  <c:v>65.877629999999996</c:v>
                </c:pt>
                <c:pt idx="1617">
                  <c:v>64.934830000000005</c:v>
                </c:pt>
                <c:pt idx="1618">
                  <c:v>67.374719999999996</c:v>
                </c:pt>
                <c:pt idx="1619">
                  <c:v>83.655100000000004</c:v>
                </c:pt>
                <c:pt idx="1620">
                  <c:v>78.073229999999995</c:v>
                </c:pt>
                <c:pt idx="1621">
                  <c:v>77.274619999999999</c:v>
                </c:pt>
                <c:pt idx="1622">
                  <c:v>74.574290000000005</c:v>
                </c:pt>
                <c:pt idx="1623">
                  <c:v>60.211939999999998</c:v>
                </c:pt>
                <c:pt idx="1624">
                  <c:v>55.953740000000003</c:v>
                </c:pt>
                <c:pt idx="1625">
                  <c:v>65.530150000000006</c:v>
                </c:pt>
                <c:pt idx="1626">
                  <c:v>61.63335</c:v>
                </c:pt>
                <c:pt idx="1627">
                  <c:v>62.460920000000002</c:v>
                </c:pt>
                <c:pt idx="1628">
                  <c:v>60.398090000000003</c:v>
                </c:pt>
                <c:pt idx="1629">
                  <c:v>57.009450000000001</c:v>
                </c:pt>
                <c:pt idx="1630">
                  <c:v>68.304969999999997</c:v>
                </c:pt>
                <c:pt idx="1631">
                  <c:v>65.877080000000007</c:v>
                </c:pt>
                <c:pt idx="1632">
                  <c:v>63.564140000000002</c:v>
                </c:pt>
                <c:pt idx="1633">
                  <c:v>61.532200000000003</c:v>
                </c:pt>
                <c:pt idx="1634">
                  <c:v>57.045360000000002</c:v>
                </c:pt>
                <c:pt idx="1635">
                  <c:v>60.11</c:v>
                </c:pt>
                <c:pt idx="1636">
                  <c:v>62.480179999999997</c:v>
                </c:pt>
                <c:pt idx="1637">
                  <c:v>66.76952</c:v>
                </c:pt>
                <c:pt idx="1638">
                  <c:v>58.044750000000001</c:v>
                </c:pt>
                <c:pt idx="1639">
                  <c:v>61.24503</c:v>
                </c:pt>
                <c:pt idx="1640">
                  <c:v>60.097839999999998</c:v>
                </c:pt>
                <c:pt idx="1641">
                  <c:v>58.920780000000001</c:v>
                </c:pt>
                <c:pt idx="1642">
                  <c:v>64.485789999999994</c:v>
                </c:pt>
                <c:pt idx="1643">
                  <c:v>67.912559999999999</c:v>
                </c:pt>
                <c:pt idx="1644">
                  <c:v>62.259450000000001</c:v>
                </c:pt>
                <c:pt idx="1645">
                  <c:v>75.765240000000006</c:v>
                </c:pt>
                <c:pt idx="1646">
                  <c:v>73.073459999999997</c:v>
                </c:pt>
                <c:pt idx="1647">
                  <c:v>71.606260000000006</c:v>
                </c:pt>
                <c:pt idx="1648">
                  <c:v>71.896749999999997</c:v>
                </c:pt>
                <c:pt idx="1649">
                  <c:v>66.854230000000001</c:v>
                </c:pt>
                <c:pt idx="1650">
                  <c:v>65.037509999999997</c:v>
                </c:pt>
                <c:pt idx="1651">
                  <c:v>65.83493</c:v>
                </c:pt>
                <c:pt idx="1652">
                  <c:v>67.042199999999994</c:v>
                </c:pt>
                <c:pt idx="1653">
                  <c:v>59.37106</c:v>
                </c:pt>
                <c:pt idx="1654">
                  <c:v>58.79054</c:v>
                </c:pt>
                <c:pt idx="1655">
                  <c:v>69.894360000000006</c:v>
                </c:pt>
                <c:pt idx="1656">
                  <c:v>67.873540000000006</c:v>
                </c:pt>
                <c:pt idx="1657">
                  <c:v>79.040769999999995</c:v>
                </c:pt>
                <c:pt idx="1658">
                  <c:v>77.37182</c:v>
                </c:pt>
                <c:pt idx="1659">
                  <c:v>76.252129999999994</c:v>
                </c:pt>
                <c:pt idx="1660">
                  <c:v>73.508799999999994</c:v>
                </c:pt>
                <c:pt idx="1661">
                  <c:v>85.324690000000004</c:v>
                </c:pt>
                <c:pt idx="1662">
                  <c:v>84.256489999999999</c:v>
                </c:pt>
                <c:pt idx="1663">
                  <c:v>89.619640000000004</c:v>
                </c:pt>
                <c:pt idx="1664">
                  <c:v>76.549440000000004</c:v>
                </c:pt>
                <c:pt idx="1665">
                  <c:v>76.359790000000004</c:v>
                </c:pt>
                <c:pt idx="1666">
                  <c:v>75.326040000000006</c:v>
                </c:pt>
                <c:pt idx="1667">
                  <c:v>77.793400000000005</c:v>
                </c:pt>
                <c:pt idx="1668">
                  <c:v>71.191609999999997</c:v>
                </c:pt>
                <c:pt idx="1669">
                  <c:v>64.715490000000003</c:v>
                </c:pt>
                <c:pt idx="1670">
                  <c:v>68.070049999999995</c:v>
                </c:pt>
                <c:pt idx="1671">
                  <c:v>55.771810000000002</c:v>
                </c:pt>
                <c:pt idx="1672">
                  <c:v>66.559020000000004</c:v>
                </c:pt>
                <c:pt idx="1673">
                  <c:v>63.684229999999999</c:v>
                </c:pt>
                <c:pt idx="1674">
                  <c:v>75.103250000000003</c:v>
                </c:pt>
                <c:pt idx="1675">
                  <c:v>80.799629999999993</c:v>
                </c:pt>
                <c:pt idx="1676">
                  <c:v>75.890979999999999</c:v>
                </c:pt>
                <c:pt idx="1677">
                  <c:v>80.140799999999999</c:v>
                </c:pt>
                <c:pt idx="1678">
                  <c:v>88.139489999999995</c:v>
                </c:pt>
                <c:pt idx="1679">
                  <c:v>84.621219999999994</c:v>
                </c:pt>
                <c:pt idx="1680">
                  <c:v>81.831140000000005</c:v>
                </c:pt>
                <c:pt idx="1681">
                  <c:v>67.015079999999998</c:v>
                </c:pt>
                <c:pt idx="1682">
                  <c:v>59.922710000000002</c:v>
                </c:pt>
                <c:pt idx="1683">
                  <c:v>71.017849999999996</c:v>
                </c:pt>
                <c:pt idx="1684">
                  <c:v>64.237549999999999</c:v>
                </c:pt>
                <c:pt idx="1685">
                  <c:v>58.299610000000001</c:v>
                </c:pt>
                <c:pt idx="1686">
                  <c:v>50.101230000000001</c:v>
                </c:pt>
                <c:pt idx="1687">
                  <c:v>58.77413</c:v>
                </c:pt>
                <c:pt idx="1688">
                  <c:v>56.002000000000002</c:v>
                </c:pt>
                <c:pt idx="1689">
                  <c:v>54.013570000000001</c:v>
                </c:pt>
                <c:pt idx="1690">
                  <c:v>49.541960000000003</c:v>
                </c:pt>
                <c:pt idx="1691">
                  <c:v>41.279850000000003</c:v>
                </c:pt>
                <c:pt idx="1692">
                  <c:v>46.027850000000001</c:v>
                </c:pt>
                <c:pt idx="1693">
                  <c:v>42.267290000000003</c:v>
                </c:pt>
                <c:pt idx="1694">
                  <c:v>41.396009999999997</c:v>
                </c:pt>
                <c:pt idx="1695">
                  <c:v>50.645440000000001</c:v>
                </c:pt>
                <c:pt idx="1696">
                  <c:v>48.409759999999999</c:v>
                </c:pt>
                <c:pt idx="1697">
                  <c:v>51.57479</c:v>
                </c:pt>
                <c:pt idx="1698">
                  <c:v>53.390599999999999</c:v>
                </c:pt>
                <c:pt idx="1699">
                  <c:v>57.153280000000002</c:v>
                </c:pt>
                <c:pt idx="1700">
                  <c:v>76.594890000000007</c:v>
                </c:pt>
                <c:pt idx="1701">
                  <c:v>63.582099999999997</c:v>
                </c:pt>
                <c:pt idx="1702">
                  <c:v>64.641909999999996</c:v>
                </c:pt>
                <c:pt idx="1703">
                  <c:v>64.960560000000001</c:v>
                </c:pt>
                <c:pt idx="1704">
                  <c:v>61.690730000000002</c:v>
                </c:pt>
                <c:pt idx="1705">
                  <c:v>65.408969999999997</c:v>
                </c:pt>
                <c:pt idx="1706">
                  <c:v>66.568950000000001</c:v>
                </c:pt>
                <c:pt idx="1707">
                  <c:v>48.738750000000003</c:v>
                </c:pt>
                <c:pt idx="1708">
                  <c:v>63.131300000000003</c:v>
                </c:pt>
                <c:pt idx="1709">
                  <c:v>64.266400000000004</c:v>
                </c:pt>
                <c:pt idx="1710">
                  <c:v>73.506960000000007</c:v>
                </c:pt>
                <c:pt idx="1711">
                  <c:v>73.826949999999997</c:v>
                </c:pt>
                <c:pt idx="1712">
                  <c:v>77.675539999999998</c:v>
                </c:pt>
                <c:pt idx="1713">
                  <c:v>81.730450000000005</c:v>
                </c:pt>
                <c:pt idx="1714">
                  <c:v>83.125159999999994</c:v>
                </c:pt>
                <c:pt idx="1715">
                  <c:v>73.290750000000003</c:v>
                </c:pt>
                <c:pt idx="1716">
                  <c:v>75.265559999999994</c:v>
                </c:pt>
                <c:pt idx="1717">
                  <c:v>68.494789999999995</c:v>
                </c:pt>
                <c:pt idx="1718">
                  <c:v>68.162769999999995</c:v>
                </c:pt>
                <c:pt idx="1719">
                  <c:v>59.535640000000001</c:v>
                </c:pt>
                <c:pt idx="1720">
                  <c:v>52.140659999999997</c:v>
                </c:pt>
                <c:pt idx="1721">
                  <c:v>52.501910000000002</c:v>
                </c:pt>
                <c:pt idx="1722">
                  <c:v>64.693809999999999</c:v>
                </c:pt>
                <c:pt idx="1723">
                  <c:v>54.598480000000002</c:v>
                </c:pt>
                <c:pt idx="1724">
                  <c:v>55.876399999999997</c:v>
                </c:pt>
                <c:pt idx="1725">
                  <c:v>53.43441</c:v>
                </c:pt>
                <c:pt idx="1726">
                  <c:v>64.333569999999995</c:v>
                </c:pt>
                <c:pt idx="1727">
                  <c:v>62.778979999999997</c:v>
                </c:pt>
                <c:pt idx="1728">
                  <c:v>63.377130000000001</c:v>
                </c:pt>
                <c:pt idx="1729">
                  <c:v>57.474559999999997</c:v>
                </c:pt>
                <c:pt idx="1730">
                  <c:v>62.978580000000001</c:v>
                </c:pt>
                <c:pt idx="1731">
                  <c:v>61.52617</c:v>
                </c:pt>
                <c:pt idx="1732">
                  <c:v>73.834010000000006</c:v>
                </c:pt>
                <c:pt idx="1733">
                  <c:v>64.707160000000002</c:v>
                </c:pt>
                <c:pt idx="1734">
                  <c:v>74.296480000000003</c:v>
                </c:pt>
                <c:pt idx="1735">
                  <c:v>66.484039999999993</c:v>
                </c:pt>
                <c:pt idx="1736">
                  <c:v>66.67407</c:v>
                </c:pt>
                <c:pt idx="1737">
                  <c:v>68.315520000000006</c:v>
                </c:pt>
                <c:pt idx="1738">
                  <c:v>76.335329999999999</c:v>
                </c:pt>
                <c:pt idx="1739">
                  <c:v>66.525760000000005</c:v>
                </c:pt>
                <c:pt idx="1740">
                  <c:v>68.514859999999999</c:v>
                </c:pt>
                <c:pt idx="1741">
                  <c:v>59.737990000000003</c:v>
                </c:pt>
                <c:pt idx="1742">
                  <c:v>73.841449999999995</c:v>
                </c:pt>
                <c:pt idx="1743">
                  <c:v>64.429779999999994</c:v>
                </c:pt>
                <c:pt idx="1744">
                  <c:v>59.332380000000001</c:v>
                </c:pt>
                <c:pt idx="1745">
                  <c:v>45.997259999999997</c:v>
                </c:pt>
                <c:pt idx="1746">
                  <c:v>36.472639999999998</c:v>
                </c:pt>
                <c:pt idx="1747">
                  <c:v>34.788350000000001</c:v>
                </c:pt>
                <c:pt idx="1748">
                  <c:v>50.194699999999997</c:v>
                </c:pt>
                <c:pt idx="1749">
                  <c:v>45.733629999999998</c:v>
                </c:pt>
                <c:pt idx="1750">
                  <c:v>48.376930000000002</c:v>
                </c:pt>
                <c:pt idx="1751">
                  <c:v>40.522880000000001</c:v>
                </c:pt>
                <c:pt idx="1752">
                  <c:v>41.393889999999999</c:v>
                </c:pt>
                <c:pt idx="1753">
                  <c:v>50.571919999999999</c:v>
                </c:pt>
                <c:pt idx="1754">
                  <c:v>56.398530000000001</c:v>
                </c:pt>
                <c:pt idx="1755">
                  <c:v>42.926990000000004</c:v>
                </c:pt>
                <c:pt idx="1756">
                  <c:v>46.993470000000002</c:v>
                </c:pt>
                <c:pt idx="1757">
                  <c:v>44.1325</c:v>
                </c:pt>
                <c:pt idx="1758">
                  <c:v>58.333829999999999</c:v>
                </c:pt>
                <c:pt idx="1759">
                  <c:v>52.775019999999998</c:v>
                </c:pt>
                <c:pt idx="1760">
                  <c:v>42.842529999999996</c:v>
                </c:pt>
                <c:pt idx="1761">
                  <c:v>34.226979999999998</c:v>
                </c:pt>
                <c:pt idx="1762">
                  <c:v>36.100279999999998</c:v>
                </c:pt>
                <c:pt idx="1763">
                  <c:v>32.193449999999999</c:v>
                </c:pt>
                <c:pt idx="1764">
                  <c:v>33.166269999999997</c:v>
                </c:pt>
                <c:pt idx="1765">
                  <c:v>27.05057</c:v>
                </c:pt>
                <c:pt idx="1766">
                  <c:v>36.907910000000001</c:v>
                </c:pt>
                <c:pt idx="1767">
                  <c:v>41.62556</c:v>
                </c:pt>
                <c:pt idx="1768">
                  <c:v>50.877989999999997</c:v>
                </c:pt>
                <c:pt idx="1769">
                  <c:v>42.729619999999997</c:v>
                </c:pt>
                <c:pt idx="1770">
                  <c:v>45.868810000000003</c:v>
                </c:pt>
                <c:pt idx="1771">
                  <c:v>43.705590000000001</c:v>
                </c:pt>
                <c:pt idx="1772">
                  <c:v>47.67353</c:v>
                </c:pt>
                <c:pt idx="1773">
                  <c:v>45.204070000000002</c:v>
                </c:pt>
                <c:pt idx="1774">
                  <c:v>51.608379999999997</c:v>
                </c:pt>
                <c:pt idx="1775">
                  <c:v>45.217449999999999</c:v>
                </c:pt>
                <c:pt idx="1776">
                  <c:v>51.999589999999998</c:v>
                </c:pt>
                <c:pt idx="1777">
                  <c:v>47.031669999999998</c:v>
                </c:pt>
                <c:pt idx="1778">
                  <c:v>56.729649999999999</c:v>
                </c:pt>
                <c:pt idx="1779">
                  <c:v>58.9069</c:v>
                </c:pt>
                <c:pt idx="1780">
                  <c:v>61.972720000000002</c:v>
                </c:pt>
                <c:pt idx="1781">
                  <c:v>60.794359999999998</c:v>
                </c:pt>
                <c:pt idx="1782">
                  <c:v>58.716790000000003</c:v>
                </c:pt>
                <c:pt idx="1783">
                  <c:v>53.690480000000001</c:v>
                </c:pt>
                <c:pt idx="1784">
                  <c:v>61.973619999999997</c:v>
                </c:pt>
                <c:pt idx="1785">
                  <c:v>60.915460000000003</c:v>
                </c:pt>
                <c:pt idx="1786">
                  <c:v>53.319029999999998</c:v>
                </c:pt>
                <c:pt idx="1787">
                  <c:v>59.914679999999997</c:v>
                </c:pt>
                <c:pt idx="1788">
                  <c:v>59.584229999999998</c:v>
                </c:pt>
                <c:pt idx="1789">
                  <c:v>59.700099999999999</c:v>
                </c:pt>
                <c:pt idx="1790">
                  <c:v>69.21284</c:v>
                </c:pt>
                <c:pt idx="1791">
                  <c:v>64.108609999999999</c:v>
                </c:pt>
                <c:pt idx="1792">
                  <c:v>67.073729999999998</c:v>
                </c:pt>
                <c:pt idx="1793">
                  <c:v>75.046490000000006</c:v>
                </c:pt>
                <c:pt idx="1794">
                  <c:v>65.965479999999999</c:v>
                </c:pt>
                <c:pt idx="1795">
                  <c:v>65.7029</c:v>
                </c:pt>
                <c:pt idx="1796">
                  <c:v>68.795969999999997</c:v>
                </c:pt>
                <c:pt idx="1797">
                  <c:v>67.301320000000004</c:v>
                </c:pt>
                <c:pt idx="1798">
                  <c:v>63.510109999999997</c:v>
                </c:pt>
                <c:pt idx="1799">
                  <c:v>51.121279999999999</c:v>
                </c:pt>
                <c:pt idx="1800">
                  <c:v>46.415370000000003</c:v>
                </c:pt>
                <c:pt idx="1801">
                  <c:v>48.434989999999999</c:v>
                </c:pt>
                <c:pt idx="1802">
                  <c:v>57.054189999999998</c:v>
                </c:pt>
                <c:pt idx="1803">
                  <c:v>59.728520000000003</c:v>
                </c:pt>
                <c:pt idx="1804">
                  <c:v>55.384529999999998</c:v>
                </c:pt>
                <c:pt idx="1805">
                  <c:v>49.721690000000002</c:v>
                </c:pt>
                <c:pt idx="1806">
                  <c:v>65.551649999999995</c:v>
                </c:pt>
                <c:pt idx="1807">
                  <c:v>62.85069</c:v>
                </c:pt>
                <c:pt idx="1808">
                  <c:v>68.224739999999997</c:v>
                </c:pt>
                <c:pt idx="1809">
                  <c:v>62.568689999999997</c:v>
                </c:pt>
                <c:pt idx="1810">
                  <c:v>62.465719999999997</c:v>
                </c:pt>
                <c:pt idx="1811">
                  <c:v>64.907229999999998</c:v>
                </c:pt>
                <c:pt idx="1812">
                  <c:v>75.20532</c:v>
                </c:pt>
                <c:pt idx="1813">
                  <c:v>62.017130000000002</c:v>
                </c:pt>
                <c:pt idx="1814">
                  <c:v>65.474369999999993</c:v>
                </c:pt>
                <c:pt idx="1815">
                  <c:v>57.836260000000003</c:v>
                </c:pt>
                <c:pt idx="1816">
                  <c:v>52.88297</c:v>
                </c:pt>
                <c:pt idx="1817">
                  <c:v>47.828789999999998</c:v>
                </c:pt>
                <c:pt idx="1818">
                  <c:v>49.720959999999998</c:v>
                </c:pt>
                <c:pt idx="1819">
                  <c:v>54.371699999999997</c:v>
                </c:pt>
                <c:pt idx="1820">
                  <c:v>60.718260000000001</c:v>
                </c:pt>
                <c:pt idx="1821">
                  <c:v>59.829909999999998</c:v>
                </c:pt>
                <c:pt idx="1822">
                  <c:v>64.026759999999996</c:v>
                </c:pt>
                <c:pt idx="1823">
                  <c:v>61.383749999999999</c:v>
                </c:pt>
                <c:pt idx="1824">
                  <c:v>61.864550000000001</c:v>
                </c:pt>
                <c:pt idx="1825">
                  <c:v>69.128119999999996</c:v>
                </c:pt>
                <c:pt idx="1826">
                  <c:v>56.588839999999998</c:v>
                </c:pt>
                <c:pt idx="1827">
                  <c:v>57.793419999999998</c:v>
                </c:pt>
                <c:pt idx="1828">
                  <c:v>62.095370000000003</c:v>
                </c:pt>
                <c:pt idx="1829">
                  <c:v>63.373849999999997</c:v>
                </c:pt>
                <c:pt idx="1830">
                  <c:v>70.825000000000003</c:v>
                </c:pt>
                <c:pt idx="1831">
                  <c:v>73.030900000000003</c:v>
                </c:pt>
                <c:pt idx="1832">
                  <c:v>62.378169999999997</c:v>
                </c:pt>
                <c:pt idx="1833">
                  <c:v>63.583210000000001</c:v>
                </c:pt>
                <c:pt idx="1834">
                  <c:v>58.950589999999998</c:v>
                </c:pt>
                <c:pt idx="1835">
                  <c:v>64.694270000000003</c:v>
                </c:pt>
                <c:pt idx="1836">
                  <c:v>63.123570000000001</c:v>
                </c:pt>
                <c:pt idx="1837">
                  <c:v>70.914590000000004</c:v>
                </c:pt>
                <c:pt idx="1838">
                  <c:v>67.675250000000005</c:v>
                </c:pt>
                <c:pt idx="1839">
                  <c:v>72.572010000000006</c:v>
                </c:pt>
                <c:pt idx="1840">
                  <c:v>71.222239999999999</c:v>
                </c:pt>
                <c:pt idx="1841">
                  <c:v>70.075109999999995</c:v>
                </c:pt>
                <c:pt idx="1842">
                  <c:v>77.075990000000004</c:v>
                </c:pt>
                <c:pt idx="1843">
                  <c:v>83.397170000000003</c:v>
                </c:pt>
                <c:pt idx="1844">
                  <c:v>66.151510000000002</c:v>
                </c:pt>
                <c:pt idx="1845">
                  <c:v>73.039330000000007</c:v>
                </c:pt>
                <c:pt idx="1846">
                  <c:v>76.584500000000006</c:v>
                </c:pt>
                <c:pt idx="1847">
                  <c:v>73.405140000000003</c:v>
                </c:pt>
                <c:pt idx="1848">
                  <c:v>73.042739999999995</c:v>
                </c:pt>
                <c:pt idx="1849">
                  <c:v>54.937379999999997</c:v>
                </c:pt>
                <c:pt idx="1850">
                  <c:v>53.252780000000001</c:v>
                </c:pt>
                <c:pt idx="1851">
                  <c:v>60.890880000000003</c:v>
                </c:pt>
                <c:pt idx="1852">
                  <c:v>54.45532</c:v>
                </c:pt>
                <c:pt idx="1853">
                  <c:v>42.716740000000001</c:v>
                </c:pt>
                <c:pt idx="1854">
                  <c:v>46.14284</c:v>
                </c:pt>
                <c:pt idx="1855">
                  <c:v>54.230829999999997</c:v>
                </c:pt>
                <c:pt idx="1856">
                  <c:v>53.345469999999999</c:v>
                </c:pt>
                <c:pt idx="1857">
                  <c:v>37.210650000000001</c:v>
                </c:pt>
                <c:pt idx="1858">
                  <c:v>37.299550000000004</c:v>
                </c:pt>
                <c:pt idx="1859">
                  <c:v>46.672170000000001</c:v>
                </c:pt>
                <c:pt idx="1860">
                  <c:v>52.380569999999999</c:v>
                </c:pt>
                <c:pt idx="1861">
                  <c:v>66.330749999999995</c:v>
                </c:pt>
                <c:pt idx="1862">
                  <c:v>70.183530000000005</c:v>
                </c:pt>
                <c:pt idx="1863">
                  <c:v>77.941609999999997</c:v>
                </c:pt>
                <c:pt idx="1864">
                  <c:v>95.020319999999998</c:v>
                </c:pt>
                <c:pt idx="1865">
                  <c:v>99.158510000000007</c:v>
                </c:pt>
                <c:pt idx="1866">
                  <c:v>96.133330000000001</c:v>
                </c:pt>
                <c:pt idx="1867">
                  <c:v>90.454899999999995</c:v>
                </c:pt>
                <c:pt idx="1868">
                  <c:v>83.824510000000004</c:v>
                </c:pt>
                <c:pt idx="1869">
                  <c:v>75.280420000000007</c:v>
                </c:pt>
                <c:pt idx="1870">
                  <c:v>81.502049999999997</c:v>
                </c:pt>
                <c:pt idx="1871">
                  <c:v>67.790499999999994</c:v>
                </c:pt>
                <c:pt idx="1872">
                  <c:v>62.938679999999998</c:v>
                </c:pt>
                <c:pt idx="1873">
                  <c:v>51.493929999999999</c:v>
                </c:pt>
                <c:pt idx="1874">
                  <c:v>58.871670000000002</c:v>
                </c:pt>
                <c:pt idx="1875">
                  <c:v>53.714480000000002</c:v>
                </c:pt>
                <c:pt idx="1876">
                  <c:v>45.483519999999999</c:v>
                </c:pt>
                <c:pt idx="1877">
                  <c:v>30.559439999999999</c:v>
                </c:pt>
                <c:pt idx="1878">
                  <c:v>41.553849999999997</c:v>
                </c:pt>
                <c:pt idx="1879">
                  <c:v>40.246479999999998</c:v>
                </c:pt>
                <c:pt idx="1880">
                  <c:v>49.177689999999998</c:v>
                </c:pt>
                <c:pt idx="1881">
                  <c:v>49.586570000000002</c:v>
                </c:pt>
                <c:pt idx="1882">
                  <c:v>54.686160000000001</c:v>
                </c:pt>
                <c:pt idx="1883">
                  <c:v>70.54571</c:v>
                </c:pt>
                <c:pt idx="1884">
                  <c:v>75.542910000000006</c:v>
                </c:pt>
                <c:pt idx="1885">
                  <c:v>66.508420000000001</c:v>
                </c:pt>
                <c:pt idx="1886">
                  <c:v>69.48621</c:v>
                </c:pt>
                <c:pt idx="1887">
                  <c:v>70.838620000000006</c:v>
                </c:pt>
                <c:pt idx="1888">
                  <c:v>78.355729999999994</c:v>
                </c:pt>
                <c:pt idx="1889">
                  <c:v>69.945849999999993</c:v>
                </c:pt>
                <c:pt idx="1890">
                  <c:v>64.236630000000005</c:v>
                </c:pt>
                <c:pt idx="1891">
                  <c:v>60.096690000000002</c:v>
                </c:pt>
                <c:pt idx="1892">
                  <c:v>61.795650000000002</c:v>
                </c:pt>
                <c:pt idx="1893">
                  <c:v>59.893659999999997</c:v>
                </c:pt>
                <c:pt idx="1894">
                  <c:v>50.263399999999997</c:v>
                </c:pt>
                <c:pt idx="1895">
                  <c:v>41.961060000000003</c:v>
                </c:pt>
                <c:pt idx="1896">
                  <c:v>47.512059999999998</c:v>
                </c:pt>
                <c:pt idx="1897">
                  <c:v>42.61665</c:v>
                </c:pt>
                <c:pt idx="1898">
                  <c:v>46.318260000000002</c:v>
                </c:pt>
                <c:pt idx="1899">
                  <c:v>51.444290000000002</c:v>
                </c:pt>
                <c:pt idx="1900">
                  <c:v>54.335290000000001</c:v>
                </c:pt>
                <c:pt idx="1901">
                  <c:v>69.796779999999998</c:v>
                </c:pt>
                <c:pt idx="1902">
                  <c:v>73.403630000000007</c:v>
                </c:pt>
                <c:pt idx="1903">
                  <c:v>75.971360000000004</c:v>
                </c:pt>
                <c:pt idx="1904">
                  <c:v>76.958079999999995</c:v>
                </c:pt>
                <c:pt idx="1905">
                  <c:v>78.951080000000005</c:v>
                </c:pt>
                <c:pt idx="1906">
                  <c:v>79.22851</c:v>
                </c:pt>
                <c:pt idx="1907">
                  <c:v>75.798349999999999</c:v>
                </c:pt>
                <c:pt idx="1908">
                  <c:v>76.101039999999998</c:v>
                </c:pt>
                <c:pt idx="1909">
                  <c:v>70.866460000000004</c:v>
                </c:pt>
                <c:pt idx="1910">
                  <c:v>68.428049999999999</c:v>
                </c:pt>
                <c:pt idx="1911">
                  <c:v>69.764600000000002</c:v>
                </c:pt>
                <c:pt idx="1912">
                  <c:v>73.194040000000001</c:v>
                </c:pt>
                <c:pt idx="1913">
                  <c:v>72.701790000000003</c:v>
                </c:pt>
                <c:pt idx="1914">
                  <c:v>74.071100000000001</c:v>
                </c:pt>
                <c:pt idx="1915">
                  <c:v>56.985810000000001</c:v>
                </c:pt>
                <c:pt idx="1916">
                  <c:v>53.94999</c:v>
                </c:pt>
                <c:pt idx="1917">
                  <c:v>55.791339999999998</c:v>
                </c:pt>
                <c:pt idx="1918">
                  <c:v>65.481620000000007</c:v>
                </c:pt>
                <c:pt idx="1919">
                  <c:v>59.712620000000001</c:v>
                </c:pt>
                <c:pt idx="1920">
                  <c:v>53.421619999999997</c:v>
                </c:pt>
                <c:pt idx="1921">
                  <c:v>59.582410000000003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BB52-4DC4-B710-315F3138ABBB}"/>
            </c:ext>
          </c:extLst>
        </c:ser>
        <c:ser>
          <c:idx val="8"/>
          <c:order val="8"/>
          <c:tx>
            <c:strRef>
              <c:f>Sheet1!$K$2</c:f>
              <c:strCache>
                <c:ptCount val="1"/>
                <c:pt idx="0">
                  <c:v>Led Warm wite 300K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Sheet1!$B$3:$B$1924</c:f>
              <c:numCache>
                <c:formatCode>General</c:formatCode>
                <c:ptCount val="1922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  <c:pt idx="1299">
                  <c:v>797.46910000000003</c:v>
                </c:pt>
                <c:pt idx="1300">
                  <c:v>797.79190000000006</c:v>
                </c:pt>
                <c:pt idx="1301">
                  <c:v>798.11469999999997</c:v>
                </c:pt>
                <c:pt idx="1302">
                  <c:v>798.43740000000003</c:v>
                </c:pt>
                <c:pt idx="1303">
                  <c:v>798.76009999999997</c:v>
                </c:pt>
                <c:pt idx="1304">
                  <c:v>799.08280000000002</c:v>
                </c:pt>
                <c:pt idx="1305">
                  <c:v>799.40530000000001</c:v>
                </c:pt>
                <c:pt idx="1306">
                  <c:v>799.72789999999998</c:v>
                </c:pt>
                <c:pt idx="1307">
                  <c:v>800.05039999999997</c:v>
                </c:pt>
                <c:pt idx="1308">
                  <c:v>800.37279999999998</c:v>
                </c:pt>
                <c:pt idx="1309">
                  <c:v>800.69529999999997</c:v>
                </c:pt>
                <c:pt idx="1310">
                  <c:v>801.01760000000002</c:v>
                </c:pt>
                <c:pt idx="1311">
                  <c:v>801.33979999999997</c:v>
                </c:pt>
                <c:pt idx="1312">
                  <c:v>801.66210000000001</c:v>
                </c:pt>
                <c:pt idx="1313">
                  <c:v>801.98429999999996</c:v>
                </c:pt>
                <c:pt idx="1314">
                  <c:v>802.30650000000003</c:v>
                </c:pt>
                <c:pt idx="1315">
                  <c:v>802.62860000000001</c:v>
                </c:pt>
                <c:pt idx="1316">
                  <c:v>802.95060000000001</c:v>
                </c:pt>
                <c:pt idx="1317">
                  <c:v>803.27260000000001</c:v>
                </c:pt>
                <c:pt idx="1318">
                  <c:v>803.59460000000001</c:v>
                </c:pt>
                <c:pt idx="1319">
                  <c:v>803.91650000000004</c:v>
                </c:pt>
                <c:pt idx="1320">
                  <c:v>804.23839999999996</c:v>
                </c:pt>
                <c:pt idx="1321">
                  <c:v>804.56020000000001</c:v>
                </c:pt>
                <c:pt idx="1322">
                  <c:v>804.88199999999995</c:v>
                </c:pt>
                <c:pt idx="1323">
                  <c:v>805.20370000000003</c:v>
                </c:pt>
                <c:pt idx="1324">
                  <c:v>805.52530000000002</c:v>
                </c:pt>
                <c:pt idx="1325">
                  <c:v>805.84690000000001</c:v>
                </c:pt>
                <c:pt idx="1326">
                  <c:v>806.16849999999999</c:v>
                </c:pt>
                <c:pt idx="1327">
                  <c:v>806.49009999999998</c:v>
                </c:pt>
                <c:pt idx="1328">
                  <c:v>806.81150000000002</c:v>
                </c:pt>
                <c:pt idx="1329">
                  <c:v>807.13289999999995</c:v>
                </c:pt>
                <c:pt idx="1330">
                  <c:v>807.45429999999999</c:v>
                </c:pt>
                <c:pt idx="1331">
                  <c:v>807.77560000000005</c:v>
                </c:pt>
                <c:pt idx="1332">
                  <c:v>808.09690000000001</c:v>
                </c:pt>
                <c:pt idx="1333">
                  <c:v>808.41809999999998</c:v>
                </c:pt>
                <c:pt idx="1334">
                  <c:v>808.73929999999996</c:v>
                </c:pt>
                <c:pt idx="1335">
                  <c:v>809.06039999999996</c:v>
                </c:pt>
                <c:pt idx="1336">
                  <c:v>809.38149999999996</c:v>
                </c:pt>
                <c:pt idx="1337">
                  <c:v>809.70249999999999</c:v>
                </c:pt>
                <c:pt idx="1338">
                  <c:v>810.02350000000001</c:v>
                </c:pt>
                <c:pt idx="1339">
                  <c:v>810.34439999999995</c:v>
                </c:pt>
                <c:pt idx="1340">
                  <c:v>810.6653</c:v>
                </c:pt>
                <c:pt idx="1341">
                  <c:v>810.98609999999996</c:v>
                </c:pt>
                <c:pt idx="1342">
                  <c:v>811.30690000000004</c:v>
                </c:pt>
                <c:pt idx="1343">
                  <c:v>811.6277</c:v>
                </c:pt>
                <c:pt idx="1344">
                  <c:v>811.94839999999999</c:v>
                </c:pt>
                <c:pt idx="1345">
                  <c:v>812.26900000000001</c:v>
                </c:pt>
                <c:pt idx="1346">
                  <c:v>812.58960000000002</c:v>
                </c:pt>
                <c:pt idx="1347">
                  <c:v>812.91010000000006</c:v>
                </c:pt>
                <c:pt idx="1348">
                  <c:v>813.23059999999998</c:v>
                </c:pt>
                <c:pt idx="1349">
                  <c:v>813.55100000000004</c:v>
                </c:pt>
                <c:pt idx="1350">
                  <c:v>813.87149999999997</c:v>
                </c:pt>
                <c:pt idx="1351">
                  <c:v>814.19179999999994</c:v>
                </c:pt>
                <c:pt idx="1352">
                  <c:v>814.51210000000003</c:v>
                </c:pt>
                <c:pt idx="1353">
                  <c:v>814.83230000000003</c:v>
                </c:pt>
                <c:pt idx="1354">
                  <c:v>815.15250000000003</c:v>
                </c:pt>
                <c:pt idx="1355">
                  <c:v>815.47270000000003</c:v>
                </c:pt>
                <c:pt idx="1356">
                  <c:v>815.79269999999997</c:v>
                </c:pt>
                <c:pt idx="1357">
                  <c:v>816.11279999999999</c:v>
                </c:pt>
                <c:pt idx="1358">
                  <c:v>816.43280000000004</c:v>
                </c:pt>
                <c:pt idx="1359">
                  <c:v>816.7527</c:v>
                </c:pt>
                <c:pt idx="1360">
                  <c:v>817.07259999999997</c:v>
                </c:pt>
                <c:pt idx="1361">
                  <c:v>817.39250000000004</c:v>
                </c:pt>
                <c:pt idx="1362">
                  <c:v>817.71230000000003</c:v>
                </c:pt>
                <c:pt idx="1363">
                  <c:v>818.03200000000004</c:v>
                </c:pt>
                <c:pt idx="1364">
                  <c:v>818.35170000000005</c:v>
                </c:pt>
                <c:pt idx="1365">
                  <c:v>818.67139999999995</c:v>
                </c:pt>
                <c:pt idx="1366">
                  <c:v>818.99099999999999</c:v>
                </c:pt>
                <c:pt idx="1367">
                  <c:v>819.31050000000005</c:v>
                </c:pt>
                <c:pt idx="1368">
                  <c:v>819.63009999999997</c:v>
                </c:pt>
                <c:pt idx="1369">
                  <c:v>819.94949999999994</c:v>
                </c:pt>
                <c:pt idx="1370">
                  <c:v>820.26890000000003</c:v>
                </c:pt>
                <c:pt idx="1371">
                  <c:v>820.5883</c:v>
                </c:pt>
                <c:pt idx="1372">
                  <c:v>820.9076</c:v>
                </c:pt>
                <c:pt idx="1373">
                  <c:v>821.2269</c:v>
                </c:pt>
                <c:pt idx="1374">
                  <c:v>821.54600000000005</c:v>
                </c:pt>
                <c:pt idx="1375">
                  <c:v>821.86519999999996</c:v>
                </c:pt>
                <c:pt idx="1376">
                  <c:v>822.18430000000001</c:v>
                </c:pt>
                <c:pt idx="1377">
                  <c:v>822.50340000000006</c:v>
                </c:pt>
                <c:pt idx="1378">
                  <c:v>822.82240000000002</c:v>
                </c:pt>
                <c:pt idx="1379">
                  <c:v>823.14139999999998</c:v>
                </c:pt>
                <c:pt idx="1380">
                  <c:v>823.46029999999996</c:v>
                </c:pt>
                <c:pt idx="1381">
                  <c:v>823.77909999999997</c:v>
                </c:pt>
                <c:pt idx="1382">
                  <c:v>824.09799999999996</c:v>
                </c:pt>
                <c:pt idx="1383">
                  <c:v>824.41669999999999</c:v>
                </c:pt>
                <c:pt idx="1384">
                  <c:v>824.73540000000003</c:v>
                </c:pt>
                <c:pt idx="1385">
                  <c:v>825.05409999999995</c:v>
                </c:pt>
                <c:pt idx="1386">
                  <c:v>825.37270000000001</c:v>
                </c:pt>
                <c:pt idx="1387">
                  <c:v>825.69129999999996</c:v>
                </c:pt>
                <c:pt idx="1388">
                  <c:v>826.00980000000004</c:v>
                </c:pt>
                <c:pt idx="1389">
                  <c:v>826.32820000000004</c:v>
                </c:pt>
                <c:pt idx="1390">
                  <c:v>826.64670000000001</c:v>
                </c:pt>
                <c:pt idx="1391">
                  <c:v>826.96500000000003</c:v>
                </c:pt>
                <c:pt idx="1392">
                  <c:v>827.28340000000003</c:v>
                </c:pt>
                <c:pt idx="1393">
                  <c:v>827.60159999999996</c:v>
                </c:pt>
                <c:pt idx="1394">
                  <c:v>827.91989999999998</c:v>
                </c:pt>
                <c:pt idx="1395">
                  <c:v>828.23800000000006</c:v>
                </c:pt>
                <c:pt idx="1396">
                  <c:v>828.55619999999999</c:v>
                </c:pt>
                <c:pt idx="1397">
                  <c:v>828.87419999999997</c:v>
                </c:pt>
                <c:pt idx="1398">
                  <c:v>829.19230000000005</c:v>
                </c:pt>
                <c:pt idx="1399">
                  <c:v>829.51020000000005</c:v>
                </c:pt>
                <c:pt idx="1400">
                  <c:v>829.82809999999995</c:v>
                </c:pt>
                <c:pt idx="1401">
                  <c:v>830.14599999999996</c:v>
                </c:pt>
                <c:pt idx="1402">
                  <c:v>830.46379999999999</c:v>
                </c:pt>
                <c:pt idx="1403">
                  <c:v>830.78160000000003</c:v>
                </c:pt>
                <c:pt idx="1404">
                  <c:v>831.09929999999997</c:v>
                </c:pt>
                <c:pt idx="1405">
                  <c:v>831.41700000000003</c:v>
                </c:pt>
                <c:pt idx="1406">
                  <c:v>831.7346</c:v>
                </c:pt>
                <c:pt idx="1407">
                  <c:v>832.05219999999997</c:v>
                </c:pt>
                <c:pt idx="1408">
                  <c:v>832.36980000000005</c:v>
                </c:pt>
                <c:pt idx="1409">
                  <c:v>832.68719999999996</c:v>
                </c:pt>
                <c:pt idx="1410">
                  <c:v>833.00459999999998</c:v>
                </c:pt>
                <c:pt idx="1411">
                  <c:v>833.322</c:v>
                </c:pt>
                <c:pt idx="1412">
                  <c:v>833.63930000000005</c:v>
                </c:pt>
                <c:pt idx="1413">
                  <c:v>833.95659999999998</c:v>
                </c:pt>
                <c:pt idx="1414">
                  <c:v>834.27390000000003</c:v>
                </c:pt>
                <c:pt idx="1415">
                  <c:v>834.59100000000001</c:v>
                </c:pt>
                <c:pt idx="1416">
                  <c:v>834.90809999999999</c:v>
                </c:pt>
                <c:pt idx="1417">
                  <c:v>835.22519999999997</c:v>
                </c:pt>
                <c:pt idx="1418">
                  <c:v>835.54219999999998</c:v>
                </c:pt>
                <c:pt idx="1419">
                  <c:v>835.85929999999996</c:v>
                </c:pt>
                <c:pt idx="1420">
                  <c:v>836.17610000000002</c:v>
                </c:pt>
                <c:pt idx="1421">
                  <c:v>836.49300000000005</c:v>
                </c:pt>
                <c:pt idx="1422">
                  <c:v>836.80989999999997</c:v>
                </c:pt>
                <c:pt idx="1423">
                  <c:v>837.12660000000005</c:v>
                </c:pt>
                <c:pt idx="1424">
                  <c:v>837.4434</c:v>
                </c:pt>
                <c:pt idx="1425">
                  <c:v>837.76009999999997</c:v>
                </c:pt>
                <c:pt idx="1426">
                  <c:v>838.07669999999996</c:v>
                </c:pt>
                <c:pt idx="1427">
                  <c:v>838.39319999999998</c:v>
                </c:pt>
                <c:pt idx="1428">
                  <c:v>838.70979999999997</c:v>
                </c:pt>
                <c:pt idx="1429">
                  <c:v>839.02629999999999</c:v>
                </c:pt>
                <c:pt idx="1430">
                  <c:v>839.34270000000004</c:v>
                </c:pt>
                <c:pt idx="1431">
                  <c:v>839.65909999999997</c:v>
                </c:pt>
                <c:pt idx="1432">
                  <c:v>839.97540000000004</c:v>
                </c:pt>
                <c:pt idx="1433">
                  <c:v>840.29169999999999</c:v>
                </c:pt>
                <c:pt idx="1434">
                  <c:v>840.60799999999995</c:v>
                </c:pt>
                <c:pt idx="1435">
                  <c:v>840.92409999999995</c:v>
                </c:pt>
                <c:pt idx="1436">
                  <c:v>841.24019999999996</c:v>
                </c:pt>
                <c:pt idx="1437">
                  <c:v>841.55629999999996</c:v>
                </c:pt>
                <c:pt idx="1438">
                  <c:v>841.87239999999997</c:v>
                </c:pt>
                <c:pt idx="1439">
                  <c:v>842.1884</c:v>
                </c:pt>
                <c:pt idx="1440">
                  <c:v>842.50429999999994</c:v>
                </c:pt>
                <c:pt idx="1441">
                  <c:v>842.8202</c:v>
                </c:pt>
                <c:pt idx="1442">
                  <c:v>843.13599999999997</c:v>
                </c:pt>
                <c:pt idx="1443">
                  <c:v>843.45180000000005</c:v>
                </c:pt>
                <c:pt idx="1444">
                  <c:v>843.76750000000004</c:v>
                </c:pt>
                <c:pt idx="1445">
                  <c:v>844.08320000000003</c:v>
                </c:pt>
                <c:pt idx="1446">
                  <c:v>844.39880000000005</c:v>
                </c:pt>
                <c:pt idx="1447">
                  <c:v>844.71439999999996</c:v>
                </c:pt>
                <c:pt idx="1448">
                  <c:v>845.03</c:v>
                </c:pt>
                <c:pt idx="1449">
                  <c:v>845.34540000000004</c:v>
                </c:pt>
                <c:pt idx="1450">
                  <c:v>845.66079999999999</c:v>
                </c:pt>
                <c:pt idx="1451">
                  <c:v>845.97630000000004</c:v>
                </c:pt>
                <c:pt idx="1452">
                  <c:v>846.29160000000002</c:v>
                </c:pt>
                <c:pt idx="1453">
                  <c:v>846.6069</c:v>
                </c:pt>
                <c:pt idx="1454">
                  <c:v>846.9221</c:v>
                </c:pt>
                <c:pt idx="1455">
                  <c:v>847.23720000000003</c:v>
                </c:pt>
                <c:pt idx="1456">
                  <c:v>847.55240000000003</c:v>
                </c:pt>
                <c:pt idx="1457">
                  <c:v>847.86749999999995</c:v>
                </c:pt>
                <c:pt idx="1458">
                  <c:v>848.1825</c:v>
                </c:pt>
                <c:pt idx="1459">
                  <c:v>848.49749999999995</c:v>
                </c:pt>
                <c:pt idx="1460">
                  <c:v>848.81240000000003</c:v>
                </c:pt>
                <c:pt idx="1461">
                  <c:v>849.12729999999999</c:v>
                </c:pt>
                <c:pt idx="1462">
                  <c:v>849.44209999999998</c:v>
                </c:pt>
                <c:pt idx="1463">
                  <c:v>849.75689999999997</c:v>
                </c:pt>
                <c:pt idx="1464">
                  <c:v>850.07169999999996</c:v>
                </c:pt>
                <c:pt idx="1465">
                  <c:v>850.38639999999998</c:v>
                </c:pt>
                <c:pt idx="1466">
                  <c:v>850.70090000000005</c:v>
                </c:pt>
                <c:pt idx="1467">
                  <c:v>851.01559999999995</c:v>
                </c:pt>
                <c:pt idx="1468">
                  <c:v>851.33010000000002</c:v>
                </c:pt>
                <c:pt idx="1469">
                  <c:v>851.64449999999999</c:v>
                </c:pt>
                <c:pt idx="1470">
                  <c:v>851.95899999999995</c:v>
                </c:pt>
                <c:pt idx="1471">
                  <c:v>852.27340000000004</c:v>
                </c:pt>
                <c:pt idx="1472">
                  <c:v>852.58770000000004</c:v>
                </c:pt>
                <c:pt idx="1473">
                  <c:v>852.90200000000004</c:v>
                </c:pt>
                <c:pt idx="1474">
                  <c:v>853.21619999999996</c:v>
                </c:pt>
                <c:pt idx="1475">
                  <c:v>853.53039999999999</c:v>
                </c:pt>
                <c:pt idx="1476">
                  <c:v>853.84450000000004</c:v>
                </c:pt>
                <c:pt idx="1477">
                  <c:v>854.15859999999998</c:v>
                </c:pt>
                <c:pt idx="1478">
                  <c:v>854.47260000000006</c:v>
                </c:pt>
                <c:pt idx="1479">
                  <c:v>854.78660000000002</c:v>
                </c:pt>
                <c:pt idx="1480">
                  <c:v>855.10050000000001</c:v>
                </c:pt>
                <c:pt idx="1481">
                  <c:v>855.4144</c:v>
                </c:pt>
                <c:pt idx="1482">
                  <c:v>855.72820000000002</c:v>
                </c:pt>
                <c:pt idx="1483">
                  <c:v>856.04200000000003</c:v>
                </c:pt>
                <c:pt idx="1484">
                  <c:v>856.35569999999996</c:v>
                </c:pt>
                <c:pt idx="1485">
                  <c:v>856.6694</c:v>
                </c:pt>
                <c:pt idx="1486">
                  <c:v>856.98299999999995</c:v>
                </c:pt>
                <c:pt idx="1487">
                  <c:v>857.29660000000001</c:v>
                </c:pt>
                <c:pt idx="1488">
                  <c:v>857.61009999999999</c:v>
                </c:pt>
                <c:pt idx="1489">
                  <c:v>857.92359999999996</c:v>
                </c:pt>
                <c:pt idx="1490">
                  <c:v>858.23699999999997</c:v>
                </c:pt>
                <c:pt idx="1491">
                  <c:v>858.55039999999997</c:v>
                </c:pt>
                <c:pt idx="1492">
                  <c:v>858.86369999999999</c:v>
                </c:pt>
                <c:pt idx="1493">
                  <c:v>859.17700000000002</c:v>
                </c:pt>
                <c:pt idx="1494">
                  <c:v>859.49019999999996</c:v>
                </c:pt>
                <c:pt idx="1495">
                  <c:v>859.80330000000004</c:v>
                </c:pt>
                <c:pt idx="1496">
                  <c:v>860.11649999999997</c:v>
                </c:pt>
                <c:pt idx="1497">
                  <c:v>860.42960000000005</c:v>
                </c:pt>
                <c:pt idx="1498">
                  <c:v>860.74260000000004</c:v>
                </c:pt>
                <c:pt idx="1499">
                  <c:v>861.05550000000005</c:v>
                </c:pt>
                <c:pt idx="1500">
                  <c:v>861.36850000000004</c:v>
                </c:pt>
                <c:pt idx="1501">
                  <c:v>861.68129999999996</c:v>
                </c:pt>
                <c:pt idx="1502">
                  <c:v>861.9941</c:v>
                </c:pt>
                <c:pt idx="1503">
                  <c:v>862.30690000000004</c:v>
                </c:pt>
                <c:pt idx="1504">
                  <c:v>862.61959999999999</c:v>
                </c:pt>
                <c:pt idx="1505">
                  <c:v>862.93230000000005</c:v>
                </c:pt>
                <c:pt idx="1506">
                  <c:v>863.24490000000003</c:v>
                </c:pt>
                <c:pt idx="1507">
                  <c:v>863.5575</c:v>
                </c:pt>
                <c:pt idx="1508">
                  <c:v>863.87</c:v>
                </c:pt>
                <c:pt idx="1509">
                  <c:v>864.18240000000003</c:v>
                </c:pt>
                <c:pt idx="1510">
                  <c:v>864.49490000000003</c:v>
                </c:pt>
                <c:pt idx="1511">
                  <c:v>864.80730000000005</c:v>
                </c:pt>
                <c:pt idx="1512">
                  <c:v>865.11959999999999</c:v>
                </c:pt>
                <c:pt idx="1513">
                  <c:v>865.43179999999995</c:v>
                </c:pt>
                <c:pt idx="1514">
                  <c:v>865.74400000000003</c:v>
                </c:pt>
                <c:pt idx="1515">
                  <c:v>866.05619999999999</c:v>
                </c:pt>
                <c:pt idx="1516">
                  <c:v>866.36829999999998</c:v>
                </c:pt>
                <c:pt idx="1517">
                  <c:v>866.68039999999996</c:v>
                </c:pt>
                <c:pt idx="1518">
                  <c:v>866.99239999999998</c:v>
                </c:pt>
                <c:pt idx="1519">
                  <c:v>867.30430000000001</c:v>
                </c:pt>
                <c:pt idx="1520">
                  <c:v>867.61620000000005</c:v>
                </c:pt>
                <c:pt idx="1521">
                  <c:v>867.92809999999997</c:v>
                </c:pt>
                <c:pt idx="1522">
                  <c:v>868.23990000000003</c:v>
                </c:pt>
                <c:pt idx="1523">
                  <c:v>868.55160000000001</c:v>
                </c:pt>
                <c:pt idx="1524">
                  <c:v>868.86329999999998</c:v>
                </c:pt>
                <c:pt idx="1525">
                  <c:v>869.17499999999995</c:v>
                </c:pt>
                <c:pt idx="1526">
                  <c:v>869.48659999999995</c:v>
                </c:pt>
                <c:pt idx="1527">
                  <c:v>869.79819999999995</c:v>
                </c:pt>
                <c:pt idx="1528">
                  <c:v>870.10969999999998</c:v>
                </c:pt>
                <c:pt idx="1529">
                  <c:v>870.42110000000002</c:v>
                </c:pt>
                <c:pt idx="1530">
                  <c:v>870.73249999999996</c:v>
                </c:pt>
                <c:pt idx="1531">
                  <c:v>871.04380000000003</c:v>
                </c:pt>
                <c:pt idx="1532">
                  <c:v>871.35519999999997</c:v>
                </c:pt>
                <c:pt idx="1533">
                  <c:v>871.66639999999995</c:v>
                </c:pt>
                <c:pt idx="1534">
                  <c:v>871.97760000000005</c:v>
                </c:pt>
                <c:pt idx="1535">
                  <c:v>872.28880000000004</c:v>
                </c:pt>
                <c:pt idx="1536">
                  <c:v>872.59990000000005</c:v>
                </c:pt>
                <c:pt idx="1537">
                  <c:v>872.91089999999997</c:v>
                </c:pt>
                <c:pt idx="1538">
                  <c:v>873.22190000000001</c:v>
                </c:pt>
                <c:pt idx="1539">
                  <c:v>873.53279999999995</c:v>
                </c:pt>
                <c:pt idx="1540">
                  <c:v>873.84370000000001</c:v>
                </c:pt>
                <c:pt idx="1541">
                  <c:v>874.15449999999998</c:v>
                </c:pt>
                <c:pt idx="1542">
                  <c:v>874.46529999999996</c:v>
                </c:pt>
                <c:pt idx="1543">
                  <c:v>874.77610000000004</c:v>
                </c:pt>
                <c:pt idx="1544">
                  <c:v>875.08680000000004</c:v>
                </c:pt>
                <c:pt idx="1545">
                  <c:v>875.39739999999995</c:v>
                </c:pt>
                <c:pt idx="1546">
                  <c:v>875.70799999999997</c:v>
                </c:pt>
                <c:pt idx="1547">
                  <c:v>876.01850000000002</c:v>
                </c:pt>
                <c:pt idx="1548">
                  <c:v>876.32899999999995</c:v>
                </c:pt>
                <c:pt idx="1549">
                  <c:v>876.6395</c:v>
                </c:pt>
                <c:pt idx="1550">
                  <c:v>876.94979999999998</c:v>
                </c:pt>
                <c:pt idx="1551">
                  <c:v>877.26009999999997</c:v>
                </c:pt>
                <c:pt idx="1552">
                  <c:v>877.57039999999995</c:v>
                </c:pt>
                <c:pt idx="1553">
                  <c:v>877.88070000000005</c:v>
                </c:pt>
                <c:pt idx="1554">
                  <c:v>878.19090000000006</c:v>
                </c:pt>
                <c:pt idx="1555">
                  <c:v>878.50099999999998</c:v>
                </c:pt>
                <c:pt idx="1556">
                  <c:v>878.81100000000004</c:v>
                </c:pt>
                <c:pt idx="1557">
                  <c:v>879.12109999999996</c:v>
                </c:pt>
                <c:pt idx="1558">
                  <c:v>879.43100000000004</c:v>
                </c:pt>
                <c:pt idx="1559">
                  <c:v>879.74099999999999</c:v>
                </c:pt>
                <c:pt idx="1560">
                  <c:v>880.05079999999998</c:v>
                </c:pt>
                <c:pt idx="1561">
                  <c:v>880.36069999999995</c:v>
                </c:pt>
                <c:pt idx="1562">
                  <c:v>880.67039999999997</c:v>
                </c:pt>
                <c:pt idx="1563">
                  <c:v>880.98019999999997</c:v>
                </c:pt>
                <c:pt idx="1564">
                  <c:v>881.28980000000001</c:v>
                </c:pt>
                <c:pt idx="1565">
                  <c:v>881.59939999999995</c:v>
                </c:pt>
                <c:pt idx="1566">
                  <c:v>881.90899999999999</c:v>
                </c:pt>
                <c:pt idx="1567">
                  <c:v>882.21849999999995</c:v>
                </c:pt>
                <c:pt idx="1568">
                  <c:v>882.52800000000002</c:v>
                </c:pt>
                <c:pt idx="1569">
                  <c:v>882.8374</c:v>
                </c:pt>
                <c:pt idx="1570">
                  <c:v>883.14679999999998</c:v>
                </c:pt>
                <c:pt idx="1571">
                  <c:v>883.45609999999999</c:v>
                </c:pt>
                <c:pt idx="1572">
                  <c:v>883.76530000000002</c:v>
                </c:pt>
                <c:pt idx="1573">
                  <c:v>884.07449999999994</c:v>
                </c:pt>
                <c:pt idx="1574">
                  <c:v>884.38369999999998</c:v>
                </c:pt>
                <c:pt idx="1575">
                  <c:v>884.69280000000003</c:v>
                </c:pt>
                <c:pt idx="1576">
                  <c:v>885.0018</c:v>
                </c:pt>
                <c:pt idx="1577">
                  <c:v>885.31089999999995</c:v>
                </c:pt>
                <c:pt idx="1578">
                  <c:v>885.61980000000005</c:v>
                </c:pt>
                <c:pt idx="1579">
                  <c:v>885.92870000000005</c:v>
                </c:pt>
                <c:pt idx="1580">
                  <c:v>886.23749999999995</c:v>
                </c:pt>
                <c:pt idx="1581">
                  <c:v>886.54639999999995</c:v>
                </c:pt>
                <c:pt idx="1582">
                  <c:v>886.85509999999999</c:v>
                </c:pt>
                <c:pt idx="1583">
                  <c:v>887.16380000000004</c:v>
                </c:pt>
                <c:pt idx="1584">
                  <c:v>887.47249999999997</c:v>
                </c:pt>
                <c:pt idx="1585">
                  <c:v>887.78110000000004</c:v>
                </c:pt>
                <c:pt idx="1586">
                  <c:v>888.08960000000002</c:v>
                </c:pt>
                <c:pt idx="1587">
                  <c:v>888.3981</c:v>
                </c:pt>
                <c:pt idx="1588">
                  <c:v>888.70650000000001</c:v>
                </c:pt>
                <c:pt idx="1589">
                  <c:v>889.01490000000001</c:v>
                </c:pt>
                <c:pt idx="1590">
                  <c:v>889.32320000000004</c:v>
                </c:pt>
                <c:pt idx="1591">
                  <c:v>889.63149999999996</c:v>
                </c:pt>
                <c:pt idx="1592">
                  <c:v>889.93979999999999</c:v>
                </c:pt>
                <c:pt idx="1593">
                  <c:v>890.24789999999996</c:v>
                </c:pt>
                <c:pt idx="1594">
                  <c:v>890.55610000000001</c:v>
                </c:pt>
                <c:pt idx="1595">
                  <c:v>890.86410000000001</c:v>
                </c:pt>
                <c:pt idx="1596">
                  <c:v>891.17219999999998</c:v>
                </c:pt>
                <c:pt idx="1597">
                  <c:v>891.48019999999997</c:v>
                </c:pt>
                <c:pt idx="1598">
                  <c:v>891.78809999999999</c:v>
                </c:pt>
                <c:pt idx="1599">
                  <c:v>892.09590000000003</c:v>
                </c:pt>
                <c:pt idx="1600">
                  <c:v>892.40380000000005</c:v>
                </c:pt>
                <c:pt idx="1601">
                  <c:v>892.7115</c:v>
                </c:pt>
                <c:pt idx="1602">
                  <c:v>893.01930000000004</c:v>
                </c:pt>
                <c:pt idx="1603">
                  <c:v>893.327</c:v>
                </c:pt>
                <c:pt idx="1604">
                  <c:v>893.63459999999998</c:v>
                </c:pt>
                <c:pt idx="1605">
                  <c:v>893.94209999999998</c:v>
                </c:pt>
                <c:pt idx="1606">
                  <c:v>894.24959999999999</c:v>
                </c:pt>
                <c:pt idx="1607">
                  <c:v>894.55709999999999</c:v>
                </c:pt>
                <c:pt idx="1608">
                  <c:v>894.86450000000002</c:v>
                </c:pt>
                <c:pt idx="1609">
                  <c:v>895.17190000000005</c:v>
                </c:pt>
                <c:pt idx="1610">
                  <c:v>895.47919999999999</c:v>
                </c:pt>
                <c:pt idx="1611">
                  <c:v>895.78639999999996</c:v>
                </c:pt>
                <c:pt idx="1612">
                  <c:v>896.09370000000001</c:v>
                </c:pt>
                <c:pt idx="1613">
                  <c:v>896.4008</c:v>
                </c:pt>
                <c:pt idx="1614">
                  <c:v>896.7079</c:v>
                </c:pt>
                <c:pt idx="1615">
                  <c:v>897.01499999999999</c:v>
                </c:pt>
                <c:pt idx="1616">
                  <c:v>897.322</c:v>
                </c:pt>
                <c:pt idx="1617">
                  <c:v>897.62890000000004</c:v>
                </c:pt>
                <c:pt idx="1618">
                  <c:v>897.93579999999997</c:v>
                </c:pt>
                <c:pt idx="1619">
                  <c:v>898.24270000000001</c:v>
                </c:pt>
                <c:pt idx="1620">
                  <c:v>898.54939999999999</c:v>
                </c:pt>
                <c:pt idx="1621">
                  <c:v>898.85619999999994</c:v>
                </c:pt>
                <c:pt idx="1622">
                  <c:v>899.16290000000004</c:v>
                </c:pt>
                <c:pt idx="1623">
                  <c:v>899.46950000000004</c:v>
                </c:pt>
                <c:pt idx="1624">
                  <c:v>899.77610000000004</c:v>
                </c:pt>
                <c:pt idx="1625">
                  <c:v>900.08259999999996</c:v>
                </c:pt>
                <c:pt idx="1626">
                  <c:v>900.38919999999996</c:v>
                </c:pt>
                <c:pt idx="1627">
                  <c:v>900.69560000000001</c:v>
                </c:pt>
                <c:pt idx="1628">
                  <c:v>901.00199999999995</c:v>
                </c:pt>
                <c:pt idx="1629">
                  <c:v>901.30830000000003</c:v>
                </c:pt>
                <c:pt idx="1630">
                  <c:v>901.6146</c:v>
                </c:pt>
                <c:pt idx="1631">
                  <c:v>901.92079999999999</c:v>
                </c:pt>
                <c:pt idx="1632">
                  <c:v>902.22699999999998</c:v>
                </c:pt>
                <c:pt idx="1633">
                  <c:v>902.53309999999999</c:v>
                </c:pt>
                <c:pt idx="1634">
                  <c:v>902.83920000000001</c:v>
                </c:pt>
                <c:pt idx="1635">
                  <c:v>903.14509999999996</c:v>
                </c:pt>
                <c:pt idx="1636">
                  <c:v>903.4511</c:v>
                </c:pt>
                <c:pt idx="1637">
                  <c:v>903.75710000000004</c:v>
                </c:pt>
                <c:pt idx="1638">
                  <c:v>904.06290000000001</c:v>
                </c:pt>
                <c:pt idx="1639">
                  <c:v>904.36869999999999</c:v>
                </c:pt>
                <c:pt idx="1640">
                  <c:v>904.67449999999997</c:v>
                </c:pt>
                <c:pt idx="1641">
                  <c:v>904.98019999999997</c:v>
                </c:pt>
                <c:pt idx="1642">
                  <c:v>905.28579999999999</c:v>
                </c:pt>
                <c:pt idx="1643">
                  <c:v>905.59140000000002</c:v>
                </c:pt>
                <c:pt idx="1644">
                  <c:v>905.89700000000005</c:v>
                </c:pt>
                <c:pt idx="1645">
                  <c:v>906.20249999999999</c:v>
                </c:pt>
                <c:pt idx="1646">
                  <c:v>906.50789999999995</c:v>
                </c:pt>
                <c:pt idx="1647">
                  <c:v>906.8134</c:v>
                </c:pt>
                <c:pt idx="1648">
                  <c:v>907.11869999999999</c:v>
                </c:pt>
                <c:pt idx="1649">
                  <c:v>907.42399999999998</c:v>
                </c:pt>
                <c:pt idx="1650">
                  <c:v>907.72919999999999</c:v>
                </c:pt>
                <c:pt idx="1651">
                  <c:v>908.03440000000001</c:v>
                </c:pt>
                <c:pt idx="1652">
                  <c:v>908.33960000000002</c:v>
                </c:pt>
                <c:pt idx="1653">
                  <c:v>908.64469999999994</c:v>
                </c:pt>
                <c:pt idx="1654">
                  <c:v>908.94970000000001</c:v>
                </c:pt>
                <c:pt idx="1655">
                  <c:v>909.25469999999996</c:v>
                </c:pt>
                <c:pt idx="1656">
                  <c:v>909.55960000000005</c:v>
                </c:pt>
                <c:pt idx="1657">
                  <c:v>909.86450000000002</c:v>
                </c:pt>
                <c:pt idx="1658">
                  <c:v>910.16930000000002</c:v>
                </c:pt>
                <c:pt idx="1659">
                  <c:v>910.47410000000002</c:v>
                </c:pt>
                <c:pt idx="1660">
                  <c:v>910.77880000000005</c:v>
                </c:pt>
                <c:pt idx="1661">
                  <c:v>911.08349999999996</c:v>
                </c:pt>
                <c:pt idx="1662">
                  <c:v>911.38810000000001</c:v>
                </c:pt>
                <c:pt idx="1663">
                  <c:v>911.69269999999995</c:v>
                </c:pt>
                <c:pt idx="1664">
                  <c:v>911.99720000000002</c:v>
                </c:pt>
                <c:pt idx="1665">
                  <c:v>912.30160000000001</c:v>
                </c:pt>
                <c:pt idx="1666">
                  <c:v>912.60609999999997</c:v>
                </c:pt>
                <c:pt idx="1667">
                  <c:v>912.91039999999998</c:v>
                </c:pt>
                <c:pt idx="1668">
                  <c:v>913.21469999999999</c:v>
                </c:pt>
                <c:pt idx="1669">
                  <c:v>913.51900000000001</c:v>
                </c:pt>
                <c:pt idx="1670">
                  <c:v>913.82320000000004</c:v>
                </c:pt>
                <c:pt idx="1671">
                  <c:v>914.12729999999999</c:v>
                </c:pt>
                <c:pt idx="1672">
                  <c:v>914.43150000000003</c:v>
                </c:pt>
                <c:pt idx="1673">
                  <c:v>914.7355</c:v>
                </c:pt>
                <c:pt idx="1674">
                  <c:v>915.03949999999998</c:v>
                </c:pt>
                <c:pt idx="1675">
                  <c:v>915.34339999999997</c:v>
                </c:pt>
                <c:pt idx="1676">
                  <c:v>915.64729999999997</c:v>
                </c:pt>
                <c:pt idx="1677">
                  <c:v>915.95119999999997</c:v>
                </c:pt>
                <c:pt idx="1678">
                  <c:v>916.25490000000002</c:v>
                </c:pt>
                <c:pt idx="1679">
                  <c:v>916.55870000000004</c:v>
                </c:pt>
                <c:pt idx="1680">
                  <c:v>916.86239999999998</c:v>
                </c:pt>
                <c:pt idx="1681">
                  <c:v>917.16600000000005</c:v>
                </c:pt>
                <c:pt idx="1682">
                  <c:v>917.46950000000004</c:v>
                </c:pt>
                <c:pt idx="1683">
                  <c:v>917.7731</c:v>
                </c:pt>
                <c:pt idx="1684">
                  <c:v>918.07650000000001</c:v>
                </c:pt>
                <c:pt idx="1685">
                  <c:v>918.38</c:v>
                </c:pt>
                <c:pt idx="1686">
                  <c:v>918.68330000000003</c:v>
                </c:pt>
                <c:pt idx="1687">
                  <c:v>918.98670000000004</c:v>
                </c:pt>
                <c:pt idx="1688">
                  <c:v>919.28989999999999</c:v>
                </c:pt>
                <c:pt idx="1689">
                  <c:v>919.59310000000005</c:v>
                </c:pt>
                <c:pt idx="1690">
                  <c:v>919.8963</c:v>
                </c:pt>
                <c:pt idx="1691">
                  <c:v>920.19939999999997</c:v>
                </c:pt>
                <c:pt idx="1692">
                  <c:v>920.50239999999997</c:v>
                </c:pt>
                <c:pt idx="1693">
                  <c:v>920.80550000000005</c:v>
                </c:pt>
                <c:pt idx="1694">
                  <c:v>921.10839999999996</c:v>
                </c:pt>
                <c:pt idx="1695">
                  <c:v>921.41129999999998</c:v>
                </c:pt>
                <c:pt idx="1696">
                  <c:v>921.71420000000001</c:v>
                </c:pt>
                <c:pt idx="1697">
                  <c:v>922.01700000000005</c:v>
                </c:pt>
                <c:pt idx="1698">
                  <c:v>922.31970000000001</c:v>
                </c:pt>
                <c:pt idx="1699">
                  <c:v>922.62239999999997</c:v>
                </c:pt>
                <c:pt idx="1700">
                  <c:v>922.92499999999995</c:v>
                </c:pt>
                <c:pt idx="1701">
                  <c:v>923.22760000000005</c:v>
                </c:pt>
                <c:pt idx="1702">
                  <c:v>923.53020000000004</c:v>
                </c:pt>
                <c:pt idx="1703">
                  <c:v>923.83259999999996</c:v>
                </c:pt>
                <c:pt idx="1704">
                  <c:v>924.13509999999997</c:v>
                </c:pt>
                <c:pt idx="1705">
                  <c:v>924.43740000000003</c:v>
                </c:pt>
                <c:pt idx="1706">
                  <c:v>924.73969999999997</c:v>
                </c:pt>
                <c:pt idx="1707">
                  <c:v>925.0421</c:v>
                </c:pt>
                <c:pt idx="1708">
                  <c:v>925.3442</c:v>
                </c:pt>
                <c:pt idx="1709">
                  <c:v>925.64639999999997</c:v>
                </c:pt>
                <c:pt idx="1710">
                  <c:v>925.94849999999997</c:v>
                </c:pt>
                <c:pt idx="1711">
                  <c:v>926.25059999999996</c:v>
                </c:pt>
                <c:pt idx="1712">
                  <c:v>926.55259999999998</c:v>
                </c:pt>
                <c:pt idx="1713">
                  <c:v>926.8546</c:v>
                </c:pt>
                <c:pt idx="1714">
                  <c:v>927.15650000000005</c:v>
                </c:pt>
                <c:pt idx="1715">
                  <c:v>927.45830000000001</c:v>
                </c:pt>
                <c:pt idx="1716">
                  <c:v>927.76009999999997</c:v>
                </c:pt>
                <c:pt idx="1717">
                  <c:v>928.06190000000004</c:v>
                </c:pt>
                <c:pt idx="1718">
                  <c:v>928.36360000000002</c:v>
                </c:pt>
                <c:pt idx="1719">
                  <c:v>928.66520000000003</c:v>
                </c:pt>
                <c:pt idx="1720">
                  <c:v>928.96680000000003</c:v>
                </c:pt>
                <c:pt idx="1721">
                  <c:v>929.26829999999995</c:v>
                </c:pt>
                <c:pt idx="1722">
                  <c:v>929.56979999999999</c:v>
                </c:pt>
                <c:pt idx="1723">
                  <c:v>929.87130000000002</c:v>
                </c:pt>
                <c:pt idx="1724">
                  <c:v>930.17259999999999</c:v>
                </c:pt>
                <c:pt idx="1725">
                  <c:v>930.47389999999996</c:v>
                </c:pt>
                <c:pt idx="1726">
                  <c:v>930.77520000000004</c:v>
                </c:pt>
                <c:pt idx="1727">
                  <c:v>931.07650000000001</c:v>
                </c:pt>
                <c:pt idx="1728">
                  <c:v>931.37760000000003</c:v>
                </c:pt>
                <c:pt idx="1729">
                  <c:v>931.67870000000005</c:v>
                </c:pt>
                <c:pt idx="1730">
                  <c:v>931.97979999999995</c:v>
                </c:pt>
                <c:pt idx="1731">
                  <c:v>932.2808</c:v>
                </c:pt>
                <c:pt idx="1732">
                  <c:v>932.58180000000004</c:v>
                </c:pt>
                <c:pt idx="1733">
                  <c:v>932.8827</c:v>
                </c:pt>
                <c:pt idx="1734">
                  <c:v>933.18349999999998</c:v>
                </c:pt>
                <c:pt idx="1735">
                  <c:v>933.48429999999996</c:v>
                </c:pt>
                <c:pt idx="1736">
                  <c:v>933.78510000000006</c:v>
                </c:pt>
                <c:pt idx="1737">
                  <c:v>934.08579999999995</c:v>
                </c:pt>
                <c:pt idx="1738">
                  <c:v>934.38639999999998</c:v>
                </c:pt>
                <c:pt idx="1739">
                  <c:v>934.68700000000001</c:v>
                </c:pt>
                <c:pt idx="1740">
                  <c:v>934.98749999999995</c:v>
                </c:pt>
                <c:pt idx="1741">
                  <c:v>935.28800000000001</c:v>
                </c:pt>
                <c:pt idx="1742">
                  <c:v>935.58849999999995</c:v>
                </c:pt>
                <c:pt idx="1743">
                  <c:v>935.88890000000004</c:v>
                </c:pt>
                <c:pt idx="1744">
                  <c:v>936.18920000000003</c:v>
                </c:pt>
                <c:pt idx="1745">
                  <c:v>936.48940000000005</c:v>
                </c:pt>
                <c:pt idx="1746">
                  <c:v>936.78970000000004</c:v>
                </c:pt>
                <c:pt idx="1747">
                  <c:v>937.08979999999997</c:v>
                </c:pt>
                <c:pt idx="1748">
                  <c:v>937.39</c:v>
                </c:pt>
                <c:pt idx="1749">
                  <c:v>937.69</c:v>
                </c:pt>
                <c:pt idx="1750">
                  <c:v>937.99009999999998</c:v>
                </c:pt>
                <c:pt idx="1751">
                  <c:v>938.29</c:v>
                </c:pt>
                <c:pt idx="1752">
                  <c:v>938.58989999999994</c:v>
                </c:pt>
                <c:pt idx="1753">
                  <c:v>938.88980000000004</c:v>
                </c:pt>
                <c:pt idx="1754">
                  <c:v>939.18960000000004</c:v>
                </c:pt>
                <c:pt idx="1755">
                  <c:v>939.48929999999996</c:v>
                </c:pt>
                <c:pt idx="1756">
                  <c:v>939.78899999999999</c:v>
                </c:pt>
                <c:pt idx="1757">
                  <c:v>940.08860000000004</c:v>
                </c:pt>
                <c:pt idx="1758">
                  <c:v>940.38819999999998</c:v>
                </c:pt>
                <c:pt idx="1759">
                  <c:v>940.68769999999995</c:v>
                </c:pt>
                <c:pt idx="1760">
                  <c:v>940.98720000000003</c:v>
                </c:pt>
                <c:pt idx="1761">
                  <c:v>941.2867</c:v>
                </c:pt>
                <c:pt idx="1762">
                  <c:v>941.58609999999999</c:v>
                </c:pt>
                <c:pt idx="1763">
                  <c:v>941.8854</c:v>
                </c:pt>
                <c:pt idx="1764">
                  <c:v>942.18460000000005</c:v>
                </c:pt>
                <c:pt idx="1765">
                  <c:v>942.48389999999995</c:v>
                </c:pt>
                <c:pt idx="1766">
                  <c:v>942.78300000000002</c:v>
                </c:pt>
                <c:pt idx="1767">
                  <c:v>943.08219999999994</c:v>
                </c:pt>
                <c:pt idx="1768">
                  <c:v>943.38120000000004</c:v>
                </c:pt>
                <c:pt idx="1769">
                  <c:v>943.68020000000001</c:v>
                </c:pt>
                <c:pt idx="1770">
                  <c:v>943.97919999999999</c:v>
                </c:pt>
                <c:pt idx="1771">
                  <c:v>944.27809999999999</c:v>
                </c:pt>
                <c:pt idx="1772">
                  <c:v>944.57690000000002</c:v>
                </c:pt>
                <c:pt idx="1773">
                  <c:v>944.87570000000005</c:v>
                </c:pt>
                <c:pt idx="1774">
                  <c:v>945.17439999999999</c:v>
                </c:pt>
                <c:pt idx="1775">
                  <c:v>945.47310000000004</c:v>
                </c:pt>
                <c:pt idx="1776">
                  <c:v>945.77179999999998</c:v>
                </c:pt>
                <c:pt idx="1777">
                  <c:v>946.07039999999995</c:v>
                </c:pt>
                <c:pt idx="1778">
                  <c:v>946.36890000000005</c:v>
                </c:pt>
                <c:pt idx="1779">
                  <c:v>946.66740000000004</c:v>
                </c:pt>
                <c:pt idx="1780">
                  <c:v>946.96579999999994</c:v>
                </c:pt>
                <c:pt idx="1781">
                  <c:v>947.26419999999996</c:v>
                </c:pt>
                <c:pt idx="1782">
                  <c:v>947.56240000000003</c:v>
                </c:pt>
                <c:pt idx="1783">
                  <c:v>947.86069999999995</c:v>
                </c:pt>
                <c:pt idx="1784">
                  <c:v>948.15890000000002</c:v>
                </c:pt>
                <c:pt idx="1785">
                  <c:v>948.45709999999997</c:v>
                </c:pt>
                <c:pt idx="1786">
                  <c:v>948.75519999999995</c:v>
                </c:pt>
                <c:pt idx="1787">
                  <c:v>949.05330000000004</c:v>
                </c:pt>
                <c:pt idx="1788">
                  <c:v>949.35130000000004</c:v>
                </c:pt>
                <c:pt idx="1789">
                  <c:v>949.64919999999995</c:v>
                </c:pt>
                <c:pt idx="1790">
                  <c:v>949.94709999999998</c:v>
                </c:pt>
                <c:pt idx="1791">
                  <c:v>950.24490000000003</c:v>
                </c:pt>
                <c:pt idx="1792">
                  <c:v>950.54269999999997</c:v>
                </c:pt>
                <c:pt idx="1793">
                  <c:v>950.84050000000002</c:v>
                </c:pt>
                <c:pt idx="1794">
                  <c:v>951.13810000000001</c:v>
                </c:pt>
                <c:pt idx="1795">
                  <c:v>951.43579999999997</c:v>
                </c:pt>
                <c:pt idx="1796">
                  <c:v>951.73329999999999</c:v>
                </c:pt>
                <c:pt idx="1797">
                  <c:v>952.03089999999997</c:v>
                </c:pt>
                <c:pt idx="1798">
                  <c:v>952.32830000000001</c:v>
                </c:pt>
                <c:pt idx="1799">
                  <c:v>952.62570000000005</c:v>
                </c:pt>
                <c:pt idx="1800">
                  <c:v>952.92309999999998</c:v>
                </c:pt>
                <c:pt idx="1801">
                  <c:v>953.22040000000004</c:v>
                </c:pt>
                <c:pt idx="1802">
                  <c:v>953.51760000000002</c:v>
                </c:pt>
                <c:pt idx="1803">
                  <c:v>953.81489999999997</c:v>
                </c:pt>
                <c:pt idx="1804">
                  <c:v>954.11199999999997</c:v>
                </c:pt>
                <c:pt idx="1805">
                  <c:v>954.40909999999997</c:v>
                </c:pt>
                <c:pt idx="1806">
                  <c:v>954.70619999999997</c:v>
                </c:pt>
                <c:pt idx="1807">
                  <c:v>955.00310000000002</c:v>
                </c:pt>
                <c:pt idx="1808">
                  <c:v>955.3</c:v>
                </c:pt>
                <c:pt idx="1809">
                  <c:v>955.59699999999998</c:v>
                </c:pt>
                <c:pt idx="1810">
                  <c:v>955.89380000000006</c:v>
                </c:pt>
                <c:pt idx="1811">
                  <c:v>956.19060000000002</c:v>
                </c:pt>
                <c:pt idx="1812">
                  <c:v>956.4873</c:v>
                </c:pt>
                <c:pt idx="1813">
                  <c:v>956.78390000000002</c:v>
                </c:pt>
                <c:pt idx="1814">
                  <c:v>957.0806</c:v>
                </c:pt>
                <c:pt idx="1815">
                  <c:v>957.37710000000004</c:v>
                </c:pt>
                <c:pt idx="1816">
                  <c:v>957.67359999999996</c:v>
                </c:pt>
                <c:pt idx="1817">
                  <c:v>957.9701</c:v>
                </c:pt>
                <c:pt idx="1818">
                  <c:v>958.26649999999995</c:v>
                </c:pt>
                <c:pt idx="1819">
                  <c:v>958.56290000000001</c:v>
                </c:pt>
                <c:pt idx="1820">
                  <c:v>958.85910000000001</c:v>
                </c:pt>
                <c:pt idx="1821">
                  <c:v>959.15539999999999</c:v>
                </c:pt>
                <c:pt idx="1822">
                  <c:v>959.45150000000001</c:v>
                </c:pt>
                <c:pt idx="1823">
                  <c:v>959.74770000000001</c:v>
                </c:pt>
                <c:pt idx="1824">
                  <c:v>960.04380000000003</c:v>
                </c:pt>
                <c:pt idx="1825">
                  <c:v>960.33979999999997</c:v>
                </c:pt>
                <c:pt idx="1826">
                  <c:v>960.63580000000002</c:v>
                </c:pt>
                <c:pt idx="1827">
                  <c:v>960.93169999999998</c:v>
                </c:pt>
                <c:pt idx="1828">
                  <c:v>961.22760000000005</c:v>
                </c:pt>
                <c:pt idx="1829">
                  <c:v>961.52340000000004</c:v>
                </c:pt>
                <c:pt idx="1830">
                  <c:v>961.81920000000002</c:v>
                </c:pt>
                <c:pt idx="1831">
                  <c:v>962.11490000000003</c:v>
                </c:pt>
                <c:pt idx="1832">
                  <c:v>962.41049999999996</c:v>
                </c:pt>
                <c:pt idx="1833">
                  <c:v>962.70609999999999</c:v>
                </c:pt>
                <c:pt idx="1834">
                  <c:v>963.00160000000005</c:v>
                </c:pt>
                <c:pt idx="1835">
                  <c:v>963.2971</c:v>
                </c:pt>
                <c:pt idx="1836">
                  <c:v>963.59259999999995</c:v>
                </c:pt>
                <c:pt idx="1837">
                  <c:v>963.88789999999995</c:v>
                </c:pt>
                <c:pt idx="1838">
                  <c:v>964.18330000000003</c:v>
                </c:pt>
                <c:pt idx="1839">
                  <c:v>964.47860000000003</c:v>
                </c:pt>
                <c:pt idx="1840">
                  <c:v>964.77380000000005</c:v>
                </c:pt>
                <c:pt idx="1841">
                  <c:v>965.06899999999996</c:v>
                </c:pt>
                <c:pt idx="1842">
                  <c:v>965.36410000000001</c:v>
                </c:pt>
                <c:pt idx="1843">
                  <c:v>965.65920000000006</c:v>
                </c:pt>
                <c:pt idx="1844">
                  <c:v>965.95420000000001</c:v>
                </c:pt>
                <c:pt idx="1845">
                  <c:v>966.2491</c:v>
                </c:pt>
                <c:pt idx="1846">
                  <c:v>966.54399999999998</c:v>
                </c:pt>
                <c:pt idx="1847">
                  <c:v>966.83889999999997</c:v>
                </c:pt>
                <c:pt idx="1848">
                  <c:v>967.13369999999998</c:v>
                </c:pt>
                <c:pt idx="1849">
                  <c:v>967.42840000000001</c:v>
                </c:pt>
                <c:pt idx="1850">
                  <c:v>967.72310000000004</c:v>
                </c:pt>
                <c:pt idx="1851">
                  <c:v>968.01779999999997</c:v>
                </c:pt>
                <c:pt idx="1852">
                  <c:v>968.31230000000005</c:v>
                </c:pt>
                <c:pt idx="1853">
                  <c:v>968.6069</c:v>
                </c:pt>
                <c:pt idx="1854">
                  <c:v>968.90129999999999</c:v>
                </c:pt>
                <c:pt idx="1855">
                  <c:v>969.19569999999999</c:v>
                </c:pt>
                <c:pt idx="1856">
                  <c:v>969.49009999999998</c:v>
                </c:pt>
                <c:pt idx="1857">
                  <c:v>969.78440000000001</c:v>
                </c:pt>
                <c:pt idx="1858">
                  <c:v>970.07870000000003</c:v>
                </c:pt>
                <c:pt idx="1859">
                  <c:v>970.37289999999996</c:v>
                </c:pt>
                <c:pt idx="1860">
                  <c:v>970.6671</c:v>
                </c:pt>
                <c:pt idx="1861">
                  <c:v>970.96109999999999</c:v>
                </c:pt>
                <c:pt idx="1862">
                  <c:v>971.25519999999995</c:v>
                </c:pt>
                <c:pt idx="1863">
                  <c:v>971.54920000000004</c:v>
                </c:pt>
                <c:pt idx="1864">
                  <c:v>971.84310000000005</c:v>
                </c:pt>
                <c:pt idx="1865">
                  <c:v>972.13699999999994</c:v>
                </c:pt>
                <c:pt idx="1866">
                  <c:v>972.43079999999998</c:v>
                </c:pt>
                <c:pt idx="1867">
                  <c:v>972.72460000000001</c:v>
                </c:pt>
                <c:pt idx="1868">
                  <c:v>973.01829999999995</c:v>
                </c:pt>
                <c:pt idx="1869">
                  <c:v>973.31200000000001</c:v>
                </c:pt>
                <c:pt idx="1870">
                  <c:v>973.60559999999998</c:v>
                </c:pt>
                <c:pt idx="1871">
                  <c:v>973.89919999999995</c:v>
                </c:pt>
                <c:pt idx="1872">
                  <c:v>974.19259999999997</c:v>
                </c:pt>
                <c:pt idx="1873">
                  <c:v>974.48609999999996</c:v>
                </c:pt>
                <c:pt idx="1874">
                  <c:v>974.77949999999998</c:v>
                </c:pt>
                <c:pt idx="1875">
                  <c:v>975.0729</c:v>
                </c:pt>
                <c:pt idx="1876">
                  <c:v>975.36609999999996</c:v>
                </c:pt>
                <c:pt idx="1877">
                  <c:v>975.65940000000001</c:v>
                </c:pt>
                <c:pt idx="1878">
                  <c:v>975.95259999999996</c:v>
                </c:pt>
                <c:pt idx="1879">
                  <c:v>976.24570000000006</c:v>
                </c:pt>
                <c:pt idx="1880">
                  <c:v>976.53880000000004</c:v>
                </c:pt>
                <c:pt idx="1881">
                  <c:v>976.83180000000004</c:v>
                </c:pt>
                <c:pt idx="1882">
                  <c:v>977.12480000000005</c:v>
                </c:pt>
                <c:pt idx="1883">
                  <c:v>977.41769999999997</c:v>
                </c:pt>
                <c:pt idx="1884">
                  <c:v>977.71050000000002</c:v>
                </c:pt>
                <c:pt idx="1885">
                  <c:v>978.00329999999997</c:v>
                </c:pt>
                <c:pt idx="1886">
                  <c:v>978.29610000000002</c:v>
                </c:pt>
                <c:pt idx="1887">
                  <c:v>978.58870000000002</c:v>
                </c:pt>
                <c:pt idx="1888">
                  <c:v>978.88139999999999</c:v>
                </c:pt>
                <c:pt idx="1889">
                  <c:v>979.17399999999998</c:v>
                </c:pt>
                <c:pt idx="1890">
                  <c:v>979.46659999999997</c:v>
                </c:pt>
                <c:pt idx="1891">
                  <c:v>979.75900000000001</c:v>
                </c:pt>
                <c:pt idx="1892">
                  <c:v>980.05150000000003</c:v>
                </c:pt>
                <c:pt idx="1893">
                  <c:v>980.34379999999999</c:v>
                </c:pt>
                <c:pt idx="1894">
                  <c:v>980.63610000000006</c:v>
                </c:pt>
                <c:pt idx="1895">
                  <c:v>980.92840000000001</c:v>
                </c:pt>
                <c:pt idx="1896">
                  <c:v>981.22059999999999</c:v>
                </c:pt>
                <c:pt idx="1897">
                  <c:v>981.51279999999997</c:v>
                </c:pt>
                <c:pt idx="1898">
                  <c:v>981.80489999999998</c:v>
                </c:pt>
                <c:pt idx="1899">
                  <c:v>982.09690000000001</c:v>
                </c:pt>
                <c:pt idx="1900">
                  <c:v>982.38890000000004</c:v>
                </c:pt>
                <c:pt idx="1901">
                  <c:v>982.68079999999998</c:v>
                </c:pt>
                <c:pt idx="1902">
                  <c:v>982.97270000000003</c:v>
                </c:pt>
                <c:pt idx="1903">
                  <c:v>983.26459999999997</c:v>
                </c:pt>
                <c:pt idx="1904">
                  <c:v>983.55629999999996</c:v>
                </c:pt>
                <c:pt idx="1905">
                  <c:v>983.84810000000004</c:v>
                </c:pt>
                <c:pt idx="1906">
                  <c:v>984.13969999999995</c:v>
                </c:pt>
                <c:pt idx="1907">
                  <c:v>984.43129999999996</c:v>
                </c:pt>
                <c:pt idx="1908">
                  <c:v>984.72289999999998</c:v>
                </c:pt>
                <c:pt idx="1909">
                  <c:v>985.01440000000002</c:v>
                </c:pt>
                <c:pt idx="1910">
                  <c:v>985.30579999999998</c:v>
                </c:pt>
                <c:pt idx="1911">
                  <c:v>985.59720000000004</c:v>
                </c:pt>
                <c:pt idx="1912">
                  <c:v>985.8886</c:v>
                </c:pt>
                <c:pt idx="1913">
                  <c:v>986.17989999999998</c:v>
                </c:pt>
                <c:pt idx="1914">
                  <c:v>986.47109999999998</c:v>
                </c:pt>
                <c:pt idx="1915">
                  <c:v>986.76229999999998</c:v>
                </c:pt>
                <c:pt idx="1916">
                  <c:v>987.05340000000001</c:v>
                </c:pt>
                <c:pt idx="1917">
                  <c:v>987.34450000000004</c:v>
                </c:pt>
                <c:pt idx="1918">
                  <c:v>987.63549999999998</c:v>
                </c:pt>
                <c:pt idx="1919">
                  <c:v>987.92650000000003</c:v>
                </c:pt>
                <c:pt idx="1920">
                  <c:v>988.2174</c:v>
                </c:pt>
                <c:pt idx="1921">
                  <c:v>988.50819999999999</c:v>
                </c:pt>
              </c:numCache>
            </c:numRef>
          </c:xVal>
          <c:yVal>
            <c:numRef>
              <c:f>Sheet1!$K$3:$K$1924</c:f>
              <c:numCache>
                <c:formatCode>General</c:formatCode>
                <c:ptCount val="1922"/>
                <c:pt idx="0">
                  <c:v>-40.239060000000002</c:v>
                </c:pt>
                <c:pt idx="1">
                  <c:v>30.30219</c:v>
                </c:pt>
                <c:pt idx="2">
                  <c:v>26.798200000000001</c:v>
                </c:pt>
                <c:pt idx="3">
                  <c:v>29.952819999999999</c:v>
                </c:pt>
                <c:pt idx="4">
                  <c:v>29.793579999999999</c:v>
                </c:pt>
                <c:pt idx="5">
                  <c:v>38.789940000000001</c:v>
                </c:pt>
                <c:pt idx="6">
                  <c:v>38.56682</c:v>
                </c:pt>
                <c:pt idx="7">
                  <c:v>44.765999999999998</c:v>
                </c:pt>
                <c:pt idx="8">
                  <c:v>57.56485</c:v>
                </c:pt>
                <c:pt idx="9">
                  <c:v>65.324100000000001</c:v>
                </c:pt>
                <c:pt idx="10">
                  <c:v>69.603549999999998</c:v>
                </c:pt>
                <c:pt idx="11">
                  <c:v>63.887799999999999</c:v>
                </c:pt>
                <c:pt idx="12">
                  <c:v>65.884320000000002</c:v>
                </c:pt>
                <c:pt idx="13">
                  <c:v>72.78246</c:v>
                </c:pt>
                <c:pt idx="14">
                  <c:v>62.897759999999998</c:v>
                </c:pt>
                <c:pt idx="15">
                  <c:v>59.155619999999999</c:v>
                </c:pt>
                <c:pt idx="16">
                  <c:v>56.957030000000003</c:v>
                </c:pt>
                <c:pt idx="17">
                  <c:v>54.883830000000003</c:v>
                </c:pt>
                <c:pt idx="18">
                  <c:v>55.378050000000002</c:v>
                </c:pt>
                <c:pt idx="19">
                  <c:v>59.434170000000002</c:v>
                </c:pt>
                <c:pt idx="20">
                  <c:v>54.428040000000003</c:v>
                </c:pt>
                <c:pt idx="21">
                  <c:v>67.120230000000006</c:v>
                </c:pt>
                <c:pt idx="22">
                  <c:v>67.117450000000005</c:v>
                </c:pt>
                <c:pt idx="23">
                  <c:v>72.648439999999994</c:v>
                </c:pt>
                <c:pt idx="24">
                  <c:v>80.298829999999995</c:v>
                </c:pt>
                <c:pt idx="25">
                  <c:v>66.498419999999996</c:v>
                </c:pt>
                <c:pt idx="26">
                  <c:v>68.185169999999999</c:v>
                </c:pt>
                <c:pt idx="27">
                  <c:v>71.871769999999998</c:v>
                </c:pt>
                <c:pt idx="28">
                  <c:v>73.561610000000002</c:v>
                </c:pt>
                <c:pt idx="29">
                  <c:v>76.532660000000007</c:v>
                </c:pt>
                <c:pt idx="30">
                  <c:v>80.290610000000001</c:v>
                </c:pt>
                <c:pt idx="31">
                  <c:v>69.366470000000007</c:v>
                </c:pt>
                <c:pt idx="32">
                  <c:v>87.505449999999996</c:v>
                </c:pt>
                <c:pt idx="33">
                  <c:v>75.607619999999997</c:v>
                </c:pt>
                <c:pt idx="34">
                  <c:v>75.993449999999996</c:v>
                </c:pt>
                <c:pt idx="35">
                  <c:v>75.143929999999997</c:v>
                </c:pt>
                <c:pt idx="36">
                  <c:v>69.533659999999998</c:v>
                </c:pt>
                <c:pt idx="37">
                  <c:v>70.981219999999993</c:v>
                </c:pt>
                <c:pt idx="38">
                  <c:v>68.918120000000002</c:v>
                </c:pt>
                <c:pt idx="39">
                  <c:v>66.697490000000002</c:v>
                </c:pt>
                <c:pt idx="40">
                  <c:v>72.912970000000001</c:v>
                </c:pt>
                <c:pt idx="41">
                  <c:v>71.621610000000004</c:v>
                </c:pt>
                <c:pt idx="42">
                  <c:v>65.737530000000007</c:v>
                </c:pt>
                <c:pt idx="43">
                  <c:v>76.799199999999999</c:v>
                </c:pt>
                <c:pt idx="44">
                  <c:v>79.041240000000002</c:v>
                </c:pt>
                <c:pt idx="45">
                  <c:v>76.660769999999999</c:v>
                </c:pt>
                <c:pt idx="46">
                  <c:v>71.384870000000006</c:v>
                </c:pt>
                <c:pt idx="47">
                  <c:v>67.451419999999999</c:v>
                </c:pt>
                <c:pt idx="48">
                  <c:v>67.812870000000004</c:v>
                </c:pt>
                <c:pt idx="49">
                  <c:v>73.148480000000006</c:v>
                </c:pt>
                <c:pt idx="50">
                  <c:v>75.513930000000002</c:v>
                </c:pt>
                <c:pt idx="51">
                  <c:v>61.418750000000003</c:v>
                </c:pt>
                <c:pt idx="52">
                  <c:v>71.833650000000006</c:v>
                </c:pt>
                <c:pt idx="53">
                  <c:v>80.964449999999999</c:v>
                </c:pt>
                <c:pt idx="54">
                  <c:v>81.879940000000005</c:v>
                </c:pt>
                <c:pt idx="55">
                  <c:v>81.229479999999995</c:v>
                </c:pt>
                <c:pt idx="56">
                  <c:v>86.264979999999994</c:v>
                </c:pt>
                <c:pt idx="57">
                  <c:v>85.036360000000002</c:v>
                </c:pt>
                <c:pt idx="58">
                  <c:v>93.234089999999995</c:v>
                </c:pt>
                <c:pt idx="59">
                  <c:v>89.965209999999999</c:v>
                </c:pt>
                <c:pt idx="60">
                  <c:v>79.020870000000002</c:v>
                </c:pt>
                <c:pt idx="61">
                  <c:v>81.637060000000005</c:v>
                </c:pt>
                <c:pt idx="62">
                  <c:v>84.443460000000002</c:v>
                </c:pt>
                <c:pt idx="63">
                  <c:v>82.729420000000005</c:v>
                </c:pt>
                <c:pt idx="64">
                  <c:v>79.603200000000001</c:v>
                </c:pt>
                <c:pt idx="65">
                  <c:v>70.46217</c:v>
                </c:pt>
                <c:pt idx="66">
                  <c:v>76.905659999999997</c:v>
                </c:pt>
                <c:pt idx="67">
                  <c:v>89.802509999999998</c:v>
                </c:pt>
                <c:pt idx="68">
                  <c:v>93.959720000000004</c:v>
                </c:pt>
                <c:pt idx="69">
                  <c:v>90.237790000000004</c:v>
                </c:pt>
                <c:pt idx="70">
                  <c:v>76.818439999999995</c:v>
                </c:pt>
                <c:pt idx="71">
                  <c:v>73.185320000000004</c:v>
                </c:pt>
                <c:pt idx="72">
                  <c:v>81.482249999999993</c:v>
                </c:pt>
                <c:pt idx="73">
                  <c:v>68.474220000000003</c:v>
                </c:pt>
                <c:pt idx="74">
                  <c:v>62.887039999999999</c:v>
                </c:pt>
                <c:pt idx="75">
                  <c:v>52.17718</c:v>
                </c:pt>
                <c:pt idx="76">
                  <c:v>65.848299999999995</c:v>
                </c:pt>
                <c:pt idx="77">
                  <c:v>75.892889999999994</c:v>
                </c:pt>
                <c:pt idx="78">
                  <c:v>70.935109999999995</c:v>
                </c:pt>
                <c:pt idx="79">
                  <c:v>70.079830000000001</c:v>
                </c:pt>
                <c:pt idx="80">
                  <c:v>67.901579999999996</c:v>
                </c:pt>
                <c:pt idx="81">
                  <c:v>55.596350000000001</c:v>
                </c:pt>
                <c:pt idx="82">
                  <c:v>63.153930000000003</c:v>
                </c:pt>
                <c:pt idx="83">
                  <c:v>48.030459999999998</c:v>
                </c:pt>
                <c:pt idx="84">
                  <c:v>50.659689999999998</c:v>
                </c:pt>
                <c:pt idx="85">
                  <c:v>57.304499999999997</c:v>
                </c:pt>
                <c:pt idx="86">
                  <c:v>55.007680000000001</c:v>
                </c:pt>
                <c:pt idx="87">
                  <c:v>60.541789999999999</c:v>
                </c:pt>
                <c:pt idx="88">
                  <c:v>65.552629999999994</c:v>
                </c:pt>
                <c:pt idx="89">
                  <c:v>75.163889999999995</c:v>
                </c:pt>
                <c:pt idx="90">
                  <c:v>75.658280000000005</c:v>
                </c:pt>
                <c:pt idx="91">
                  <c:v>63.68262</c:v>
                </c:pt>
                <c:pt idx="92">
                  <c:v>64.261570000000006</c:v>
                </c:pt>
                <c:pt idx="93">
                  <c:v>53.991340000000001</c:v>
                </c:pt>
                <c:pt idx="94">
                  <c:v>46.758890000000001</c:v>
                </c:pt>
                <c:pt idx="95">
                  <c:v>51.18927</c:v>
                </c:pt>
                <c:pt idx="96">
                  <c:v>47.959879999999998</c:v>
                </c:pt>
                <c:pt idx="97">
                  <c:v>48.991889999999998</c:v>
                </c:pt>
                <c:pt idx="98">
                  <c:v>51.418599999999998</c:v>
                </c:pt>
                <c:pt idx="99">
                  <c:v>48.25047</c:v>
                </c:pt>
                <c:pt idx="100">
                  <c:v>53.216529999999999</c:v>
                </c:pt>
                <c:pt idx="101">
                  <c:v>68.992490000000004</c:v>
                </c:pt>
                <c:pt idx="102">
                  <c:v>70.213589999999996</c:v>
                </c:pt>
                <c:pt idx="103">
                  <c:v>61.417290000000001</c:v>
                </c:pt>
                <c:pt idx="104">
                  <c:v>67.695639999999997</c:v>
                </c:pt>
                <c:pt idx="105">
                  <c:v>79.310580000000002</c:v>
                </c:pt>
                <c:pt idx="106">
                  <c:v>86.899510000000006</c:v>
                </c:pt>
                <c:pt idx="107">
                  <c:v>103.3689</c:v>
                </c:pt>
                <c:pt idx="108">
                  <c:v>105.1442</c:v>
                </c:pt>
                <c:pt idx="109">
                  <c:v>109.06740000000001</c:v>
                </c:pt>
                <c:pt idx="110">
                  <c:v>120.7591</c:v>
                </c:pt>
                <c:pt idx="111">
                  <c:v>117.42959999999999</c:v>
                </c:pt>
                <c:pt idx="112">
                  <c:v>110.92740000000001</c:v>
                </c:pt>
                <c:pt idx="113">
                  <c:v>101.4618</c:v>
                </c:pt>
                <c:pt idx="114">
                  <c:v>97.881699999999995</c:v>
                </c:pt>
                <c:pt idx="115">
                  <c:v>99.481380000000001</c:v>
                </c:pt>
                <c:pt idx="116">
                  <c:v>97.056899999999999</c:v>
                </c:pt>
                <c:pt idx="117">
                  <c:v>84.405230000000003</c:v>
                </c:pt>
                <c:pt idx="118">
                  <c:v>84.215270000000004</c:v>
                </c:pt>
                <c:pt idx="119">
                  <c:v>82.674130000000005</c:v>
                </c:pt>
                <c:pt idx="120">
                  <c:v>84.725040000000007</c:v>
                </c:pt>
                <c:pt idx="121">
                  <c:v>82.501429999999999</c:v>
                </c:pt>
                <c:pt idx="122">
                  <c:v>83.372479999999996</c:v>
                </c:pt>
                <c:pt idx="123">
                  <c:v>74.492580000000004</c:v>
                </c:pt>
                <c:pt idx="124">
                  <c:v>85.339929999999995</c:v>
                </c:pt>
                <c:pt idx="125">
                  <c:v>84.831829999999997</c:v>
                </c:pt>
                <c:pt idx="126">
                  <c:v>83.524510000000006</c:v>
                </c:pt>
                <c:pt idx="127">
                  <c:v>91.148049999999998</c:v>
                </c:pt>
                <c:pt idx="128">
                  <c:v>94.012429999999995</c:v>
                </c:pt>
                <c:pt idx="129">
                  <c:v>86.246729999999999</c:v>
                </c:pt>
                <c:pt idx="130">
                  <c:v>97.407709999999994</c:v>
                </c:pt>
                <c:pt idx="131">
                  <c:v>86.080669999999998</c:v>
                </c:pt>
                <c:pt idx="132">
                  <c:v>89.103849999999994</c:v>
                </c:pt>
                <c:pt idx="133">
                  <c:v>90.295959999999994</c:v>
                </c:pt>
                <c:pt idx="134">
                  <c:v>74.680359999999993</c:v>
                </c:pt>
                <c:pt idx="135">
                  <c:v>59.682830000000003</c:v>
                </c:pt>
                <c:pt idx="136">
                  <c:v>59.07358</c:v>
                </c:pt>
                <c:pt idx="137">
                  <c:v>56.020629999999997</c:v>
                </c:pt>
                <c:pt idx="138">
                  <c:v>52.026139999999998</c:v>
                </c:pt>
                <c:pt idx="139">
                  <c:v>56.168039999999998</c:v>
                </c:pt>
                <c:pt idx="140">
                  <c:v>45.433109999999999</c:v>
                </c:pt>
                <c:pt idx="141">
                  <c:v>58.033679999999997</c:v>
                </c:pt>
                <c:pt idx="142">
                  <c:v>71.139480000000006</c:v>
                </c:pt>
                <c:pt idx="143">
                  <c:v>82.425880000000006</c:v>
                </c:pt>
                <c:pt idx="144">
                  <c:v>89.811000000000007</c:v>
                </c:pt>
                <c:pt idx="145">
                  <c:v>90.958190000000002</c:v>
                </c:pt>
                <c:pt idx="146">
                  <c:v>80.945890000000006</c:v>
                </c:pt>
                <c:pt idx="147">
                  <c:v>89.703689999999995</c:v>
                </c:pt>
                <c:pt idx="148">
                  <c:v>90.470960000000005</c:v>
                </c:pt>
                <c:pt idx="149">
                  <c:v>84.541240000000002</c:v>
                </c:pt>
                <c:pt idx="150">
                  <c:v>75.144499999999994</c:v>
                </c:pt>
                <c:pt idx="151">
                  <c:v>70.184700000000007</c:v>
                </c:pt>
                <c:pt idx="152">
                  <c:v>71.898809999999997</c:v>
                </c:pt>
                <c:pt idx="153">
                  <c:v>72.551839999999999</c:v>
                </c:pt>
                <c:pt idx="154">
                  <c:v>60.150849999999998</c:v>
                </c:pt>
                <c:pt idx="155">
                  <c:v>51.882159999999999</c:v>
                </c:pt>
                <c:pt idx="156">
                  <c:v>45.21463</c:v>
                </c:pt>
                <c:pt idx="157">
                  <c:v>34.305459999999997</c:v>
                </c:pt>
                <c:pt idx="158">
                  <c:v>41.170070000000003</c:v>
                </c:pt>
                <c:pt idx="159">
                  <c:v>40.457590000000003</c:v>
                </c:pt>
                <c:pt idx="160">
                  <c:v>46.373910000000002</c:v>
                </c:pt>
                <c:pt idx="161">
                  <c:v>55.970550000000003</c:v>
                </c:pt>
                <c:pt idx="162">
                  <c:v>62.159739999999999</c:v>
                </c:pt>
                <c:pt idx="163">
                  <c:v>68.813100000000006</c:v>
                </c:pt>
                <c:pt idx="164">
                  <c:v>85.901240000000001</c:v>
                </c:pt>
                <c:pt idx="165">
                  <c:v>63.654769999999999</c:v>
                </c:pt>
                <c:pt idx="166">
                  <c:v>66.036249999999995</c:v>
                </c:pt>
                <c:pt idx="167">
                  <c:v>66.454499999999996</c:v>
                </c:pt>
                <c:pt idx="168">
                  <c:v>69.911270000000002</c:v>
                </c:pt>
                <c:pt idx="169">
                  <c:v>68.052180000000007</c:v>
                </c:pt>
                <c:pt idx="170">
                  <c:v>59.235199999999999</c:v>
                </c:pt>
                <c:pt idx="171">
                  <c:v>51.908520000000003</c:v>
                </c:pt>
                <c:pt idx="172">
                  <c:v>66.910259999999994</c:v>
                </c:pt>
                <c:pt idx="173">
                  <c:v>69.294830000000005</c:v>
                </c:pt>
                <c:pt idx="174">
                  <c:v>69.758719999999997</c:v>
                </c:pt>
                <c:pt idx="175">
                  <c:v>66.970470000000006</c:v>
                </c:pt>
                <c:pt idx="176">
                  <c:v>65.372609999999995</c:v>
                </c:pt>
                <c:pt idx="177">
                  <c:v>71.356099999999998</c:v>
                </c:pt>
                <c:pt idx="178">
                  <c:v>65.29665</c:v>
                </c:pt>
                <c:pt idx="179">
                  <c:v>66.710899999999995</c:v>
                </c:pt>
                <c:pt idx="180">
                  <c:v>57.632370000000002</c:v>
                </c:pt>
                <c:pt idx="181">
                  <c:v>57.588830000000002</c:v>
                </c:pt>
                <c:pt idx="182">
                  <c:v>51.315219999999997</c:v>
                </c:pt>
                <c:pt idx="183">
                  <c:v>46.664180000000002</c:v>
                </c:pt>
                <c:pt idx="184">
                  <c:v>50.889159999999997</c:v>
                </c:pt>
                <c:pt idx="185">
                  <c:v>60.171979999999998</c:v>
                </c:pt>
                <c:pt idx="186">
                  <c:v>60.183480000000003</c:v>
                </c:pt>
                <c:pt idx="187">
                  <c:v>68.897080000000003</c:v>
                </c:pt>
                <c:pt idx="188">
                  <c:v>68.5214</c:v>
                </c:pt>
                <c:pt idx="189">
                  <c:v>81.681470000000004</c:v>
                </c:pt>
                <c:pt idx="190">
                  <c:v>85.5749</c:v>
                </c:pt>
                <c:pt idx="191">
                  <c:v>82.915819999999997</c:v>
                </c:pt>
                <c:pt idx="192">
                  <c:v>76.89958</c:v>
                </c:pt>
                <c:pt idx="193">
                  <c:v>73.077100000000002</c:v>
                </c:pt>
                <c:pt idx="194">
                  <c:v>73.555629999999994</c:v>
                </c:pt>
                <c:pt idx="195">
                  <c:v>67.175229999999999</c:v>
                </c:pt>
                <c:pt idx="196">
                  <c:v>63.367719999999998</c:v>
                </c:pt>
                <c:pt idx="197">
                  <c:v>59.066490000000002</c:v>
                </c:pt>
                <c:pt idx="198">
                  <c:v>62.973579999999998</c:v>
                </c:pt>
                <c:pt idx="199">
                  <c:v>61.507289999999998</c:v>
                </c:pt>
                <c:pt idx="200">
                  <c:v>59.355350000000001</c:v>
                </c:pt>
                <c:pt idx="201">
                  <c:v>57.016509999999997</c:v>
                </c:pt>
                <c:pt idx="202">
                  <c:v>57.131749999999997</c:v>
                </c:pt>
                <c:pt idx="203">
                  <c:v>61.128509999999999</c:v>
                </c:pt>
                <c:pt idx="204">
                  <c:v>58.471319999999999</c:v>
                </c:pt>
                <c:pt idx="205">
                  <c:v>56.393689999999999</c:v>
                </c:pt>
                <c:pt idx="206">
                  <c:v>57.07685</c:v>
                </c:pt>
                <c:pt idx="207">
                  <c:v>59.939970000000002</c:v>
                </c:pt>
                <c:pt idx="208">
                  <c:v>65.127750000000006</c:v>
                </c:pt>
                <c:pt idx="209">
                  <c:v>70.035799999999995</c:v>
                </c:pt>
                <c:pt idx="210">
                  <c:v>67.51746</c:v>
                </c:pt>
                <c:pt idx="211">
                  <c:v>77.43477</c:v>
                </c:pt>
                <c:pt idx="212">
                  <c:v>83.828239999999994</c:v>
                </c:pt>
                <c:pt idx="213">
                  <c:v>91.382840000000002</c:v>
                </c:pt>
                <c:pt idx="214">
                  <c:v>89.303719999999998</c:v>
                </c:pt>
                <c:pt idx="215">
                  <c:v>91.800349999999995</c:v>
                </c:pt>
                <c:pt idx="216">
                  <c:v>92.727320000000006</c:v>
                </c:pt>
                <c:pt idx="217">
                  <c:v>98.668170000000003</c:v>
                </c:pt>
                <c:pt idx="218">
                  <c:v>98.068460000000002</c:v>
                </c:pt>
                <c:pt idx="219">
                  <c:v>96.625879999999995</c:v>
                </c:pt>
                <c:pt idx="220">
                  <c:v>99.686779999999999</c:v>
                </c:pt>
                <c:pt idx="221">
                  <c:v>100.1193</c:v>
                </c:pt>
                <c:pt idx="222">
                  <c:v>97.515190000000004</c:v>
                </c:pt>
                <c:pt idx="223">
                  <c:v>105.301</c:v>
                </c:pt>
                <c:pt idx="224">
                  <c:v>104.9175</c:v>
                </c:pt>
                <c:pt idx="225">
                  <c:v>109.6519</c:v>
                </c:pt>
                <c:pt idx="226">
                  <c:v>112.1722</c:v>
                </c:pt>
                <c:pt idx="227">
                  <c:v>101.78400000000001</c:v>
                </c:pt>
                <c:pt idx="228">
                  <c:v>99.821200000000005</c:v>
                </c:pt>
                <c:pt idx="229">
                  <c:v>104.5188</c:v>
                </c:pt>
                <c:pt idx="230">
                  <c:v>112.2551</c:v>
                </c:pt>
                <c:pt idx="231">
                  <c:v>113.1781</c:v>
                </c:pt>
                <c:pt idx="232">
                  <c:v>118.9404</c:v>
                </c:pt>
                <c:pt idx="233">
                  <c:v>125.6493</c:v>
                </c:pt>
                <c:pt idx="234">
                  <c:v>142.73339999999999</c:v>
                </c:pt>
                <c:pt idx="235">
                  <c:v>155.2079</c:v>
                </c:pt>
                <c:pt idx="236">
                  <c:v>163.5421</c:v>
                </c:pt>
                <c:pt idx="237">
                  <c:v>149.0205</c:v>
                </c:pt>
                <c:pt idx="238">
                  <c:v>157.82740000000001</c:v>
                </c:pt>
                <c:pt idx="239">
                  <c:v>158.09979999999999</c:v>
                </c:pt>
                <c:pt idx="240">
                  <c:v>156.12209999999999</c:v>
                </c:pt>
                <c:pt idx="241">
                  <c:v>156.53710000000001</c:v>
                </c:pt>
                <c:pt idx="242">
                  <c:v>155.56970000000001</c:v>
                </c:pt>
                <c:pt idx="243">
                  <c:v>167.99160000000001</c:v>
                </c:pt>
                <c:pt idx="244">
                  <c:v>186.96279999999999</c:v>
                </c:pt>
                <c:pt idx="245">
                  <c:v>182.90280000000001</c:v>
                </c:pt>
                <c:pt idx="246">
                  <c:v>195.21520000000001</c:v>
                </c:pt>
                <c:pt idx="247">
                  <c:v>204.55760000000001</c:v>
                </c:pt>
                <c:pt idx="248">
                  <c:v>208.59889999999999</c:v>
                </c:pt>
                <c:pt idx="249">
                  <c:v>217.9237</c:v>
                </c:pt>
                <c:pt idx="250">
                  <c:v>223.3931</c:v>
                </c:pt>
                <c:pt idx="251">
                  <c:v>229.33160000000001</c:v>
                </c:pt>
                <c:pt idx="252">
                  <c:v>259.71559999999999</c:v>
                </c:pt>
                <c:pt idx="253">
                  <c:v>265.66120000000001</c:v>
                </c:pt>
                <c:pt idx="254">
                  <c:v>283.36590000000001</c:v>
                </c:pt>
                <c:pt idx="255">
                  <c:v>306.10649999999998</c:v>
                </c:pt>
                <c:pt idx="256">
                  <c:v>333.62220000000002</c:v>
                </c:pt>
                <c:pt idx="257">
                  <c:v>338.15890000000002</c:v>
                </c:pt>
                <c:pt idx="258">
                  <c:v>354.65949999999998</c:v>
                </c:pt>
                <c:pt idx="259">
                  <c:v>363.09469999999999</c:v>
                </c:pt>
                <c:pt idx="260">
                  <c:v>384.50700000000001</c:v>
                </c:pt>
                <c:pt idx="261">
                  <c:v>404.86520000000002</c:v>
                </c:pt>
                <c:pt idx="262">
                  <c:v>416.76440000000002</c:v>
                </c:pt>
                <c:pt idx="263">
                  <c:v>431.84289999999999</c:v>
                </c:pt>
                <c:pt idx="264">
                  <c:v>461.20499999999998</c:v>
                </c:pt>
                <c:pt idx="265">
                  <c:v>460.84719999999999</c:v>
                </c:pt>
                <c:pt idx="266">
                  <c:v>473.11810000000003</c:v>
                </c:pt>
                <c:pt idx="267">
                  <c:v>491.43180000000001</c:v>
                </c:pt>
                <c:pt idx="268">
                  <c:v>494.55439999999999</c:v>
                </c:pt>
                <c:pt idx="269">
                  <c:v>516.37860000000001</c:v>
                </c:pt>
                <c:pt idx="270">
                  <c:v>534.00509999999997</c:v>
                </c:pt>
                <c:pt idx="271">
                  <c:v>556.65150000000006</c:v>
                </c:pt>
                <c:pt idx="272">
                  <c:v>599.51969999999994</c:v>
                </c:pt>
                <c:pt idx="273">
                  <c:v>617.78629999999998</c:v>
                </c:pt>
                <c:pt idx="274">
                  <c:v>633.66660000000002</c:v>
                </c:pt>
                <c:pt idx="275">
                  <c:v>666.16930000000002</c:v>
                </c:pt>
                <c:pt idx="276">
                  <c:v>691.47140000000002</c:v>
                </c:pt>
                <c:pt idx="277">
                  <c:v>712.59640000000002</c:v>
                </c:pt>
                <c:pt idx="278">
                  <c:v>721.9529</c:v>
                </c:pt>
                <c:pt idx="279">
                  <c:v>750.32</c:v>
                </c:pt>
                <c:pt idx="280">
                  <c:v>793.97299999999996</c:v>
                </c:pt>
                <c:pt idx="281">
                  <c:v>834.76070000000004</c:v>
                </c:pt>
                <c:pt idx="282">
                  <c:v>875.98099999999999</c:v>
                </c:pt>
                <c:pt idx="283">
                  <c:v>901.62739999999997</c:v>
                </c:pt>
                <c:pt idx="284">
                  <c:v>945.06</c:v>
                </c:pt>
                <c:pt idx="285">
                  <c:v>990.53830000000005</c:v>
                </c:pt>
                <c:pt idx="286">
                  <c:v>1039.039</c:v>
                </c:pt>
                <c:pt idx="287">
                  <c:v>1086.874</c:v>
                </c:pt>
                <c:pt idx="288">
                  <c:v>1123.646</c:v>
                </c:pt>
                <c:pt idx="289">
                  <c:v>1163.9849999999999</c:v>
                </c:pt>
                <c:pt idx="290">
                  <c:v>1217.701</c:v>
                </c:pt>
                <c:pt idx="291">
                  <c:v>1266.329</c:v>
                </c:pt>
                <c:pt idx="292">
                  <c:v>1329.4739999999999</c:v>
                </c:pt>
                <c:pt idx="293">
                  <c:v>1376.8979999999999</c:v>
                </c:pt>
                <c:pt idx="294">
                  <c:v>1426.674</c:v>
                </c:pt>
                <c:pt idx="295">
                  <c:v>1506.1869999999999</c:v>
                </c:pt>
                <c:pt idx="296">
                  <c:v>1577.894</c:v>
                </c:pt>
                <c:pt idx="297">
                  <c:v>1637.914</c:v>
                </c:pt>
                <c:pt idx="298">
                  <c:v>1704.29</c:v>
                </c:pt>
                <c:pt idx="299">
                  <c:v>1759.6759999999999</c:v>
                </c:pt>
                <c:pt idx="300">
                  <c:v>1789.991</c:v>
                </c:pt>
                <c:pt idx="301">
                  <c:v>1859.5050000000001</c:v>
                </c:pt>
                <c:pt idx="302">
                  <c:v>1921.6590000000001</c:v>
                </c:pt>
                <c:pt idx="303">
                  <c:v>1984.2</c:v>
                </c:pt>
                <c:pt idx="304">
                  <c:v>2066.8530000000001</c:v>
                </c:pt>
                <c:pt idx="305">
                  <c:v>2134.1840000000002</c:v>
                </c:pt>
                <c:pt idx="306">
                  <c:v>2206.875</c:v>
                </c:pt>
                <c:pt idx="307">
                  <c:v>2310.91</c:v>
                </c:pt>
                <c:pt idx="308">
                  <c:v>2375.971</c:v>
                </c:pt>
                <c:pt idx="309">
                  <c:v>2437.549</c:v>
                </c:pt>
                <c:pt idx="310">
                  <c:v>2495.6439999999998</c:v>
                </c:pt>
                <c:pt idx="311">
                  <c:v>2554.2800000000002</c:v>
                </c:pt>
                <c:pt idx="312">
                  <c:v>2617.1619999999998</c:v>
                </c:pt>
                <c:pt idx="313">
                  <c:v>2681.4989999999998</c:v>
                </c:pt>
                <c:pt idx="314">
                  <c:v>2728.2469999999998</c:v>
                </c:pt>
                <c:pt idx="315">
                  <c:v>2780.2190000000001</c:v>
                </c:pt>
                <c:pt idx="316">
                  <c:v>2834.951</c:v>
                </c:pt>
                <c:pt idx="317">
                  <c:v>2888.1039999999998</c:v>
                </c:pt>
                <c:pt idx="318">
                  <c:v>2929.3290000000002</c:v>
                </c:pt>
                <c:pt idx="319">
                  <c:v>2955.9229999999998</c:v>
                </c:pt>
                <c:pt idx="320">
                  <c:v>2985.8620000000001</c:v>
                </c:pt>
                <c:pt idx="321">
                  <c:v>3011.6129999999998</c:v>
                </c:pt>
                <c:pt idx="322">
                  <c:v>3031.623</c:v>
                </c:pt>
                <c:pt idx="323">
                  <c:v>3031.4560000000001</c:v>
                </c:pt>
                <c:pt idx="324">
                  <c:v>3029.6109999999999</c:v>
                </c:pt>
                <c:pt idx="325">
                  <c:v>3026.0509999999999</c:v>
                </c:pt>
                <c:pt idx="326">
                  <c:v>3017.9929999999999</c:v>
                </c:pt>
                <c:pt idx="327">
                  <c:v>2999.5030000000002</c:v>
                </c:pt>
                <c:pt idx="328">
                  <c:v>2996.9380000000001</c:v>
                </c:pt>
                <c:pt idx="329">
                  <c:v>2970.5990000000002</c:v>
                </c:pt>
                <c:pt idx="330">
                  <c:v>2941.9679999999998</c:v>
                </c:pt>
                <c:pt idx="331">
                  <c:v>2917.3510000000001</c:v>
                </c:pt>
                <c:pt idx="332">
                  <c:v>2888.9319999999998</c:v>
                </c:pt>
                <c:pt idx="333">
                  <c:v>2858.0149999999999</c:v>
                </c:pt>
                <c:pt idx="334">
                  <c:v>2829.3290000000002</c:v>
                </c:pt>
                <c:pt idx="335">
                  <c:v>2798.5920000000001</c:v>
                </c:pt>
                <c:pt idx="336">
                  <c:v>2763.415</c:v>
                </c:pt>
                <c:pt idx="337">
                  <c:v>2735.2539999999999</c:v>
                </c:pt>
                <c:pt idx="338">
                  <c:v>2698.3359999999998</c:v>
                </c:pt>
                <c:pt idx="339">
                  <c:v>2667.7060000000001</c:v>
                </c:pt>
                <c:pt idx="340">
                  <c:v>2646.9090000000001</c:v>
                </c:pt>
                <c:pt idx="341">
                  <c:v>2616.404</c:v>
                </c:pt>
                <c:pt idx="342">
                  <c:v>2575.88</c:v>
                </c:pt>
                <c:pt idx="343">
                  <c:v>2558.2359999999999</c:v>
                </c:pt>
                <c:pt idx="344">
                  <c:v>2542.3470000000002</c:v>
                </c:pt>
                <c:pt idx="345">
                  <c:v>2537.4119999999998</c:v>
                </c:pt>
                <c:pt idx="346">
                  <c:v>2516.1950000000002</c:v>
                </c:pt>
                <c:pt idx="347">
                  <c:v>2495.5419999999999</c:v>
                </c:pt>
                <c:pt idx="348">
                  <c:v>2483.5329999999999</c:v>
                </c:pt>
                <c:pt idx="349">
                  <c:v>2472.299</c:v>
                </c:pt>
                <c:pt idx="350">
                  <c:v>2452.346</c:v>
                </c:pt>
                <c:pt idx="351">
                  <c:v>2444.299</c:v>
                </c:pt>
                <c:pt idx="352">
                  <c:v>2433.239</c:v>
                </c:pt>
                <c:pt idx="353">
                  <c:v>2433.62</c:v>
                </c:pt>
                <c:pt idx="354">
                  <c:v>2444.0770000000002</c:v>
                </c:pt>
                <c:pt idx="355">
                  <c:v>2437.1979999999999</c:v>
                </c:pt>
                <c:pt idx="356">
                  <c:v>2439.2420000000002</c:v>
                </c:pt>
                <c:pt idx="357">
                  <c:v>2454.3580000000002</c:v>
                </c:pt>
                <c:pt idx="358">
                  <c:v>2451.1120000000001</c:v>
                </c:pt>
                <c:pt idx="359">
                  <c:v>2462.08</c:v>
                </c:pt>
                <c:pt idx="360">
                  <c:v>2465.1959999999999</c:v>
                </c:pt>
                <c:pt idx="361">
                  <c:v>2464.0839999999998</c:v>
                </c:pt>
                <c:pt idx="362">
                  <c:v>2485.0360000000001</c:v>
                </c:pt>
                <c:pt idx="363">
                  <c:v>2494.3440000000001</c:v>
                </c:pt>
                <c:pt idx="364">
                  <c:v>2508.7080000000001</c:v>
                </c:pt>
                <c:pt idx="365">
                  <c:v>2532.7280000000001</c:v>
                </c:pt>
                <c:pt idx="366">
                  <c:v>2541.6550000000002</c:v>
                </c:pt>
                <c:pt idx="367">
                  <c:v>2545.0920000000001</c:v>
                </c:pt>
                <c:pt idx="368">
                  <c:v>2549.3240000000001</c:v>
                </c:pt>
                <c:pt idx="369">
                  <c:v>2542.81</c:v>
                </c:pt>
                <c:pt idx="370">
                  <c:v>2556.4940000000001</c:v>
                </c:pt>
                <c:pt idx="371">
                  <c:v>2545.3510000000001</c:v>
                </c:pt>
                <c:pt idx="372">
                  <c:v>2540.67</c:v>
                </c:pt>
                <c:pt idx="373">
                  <c:v>2537.11</c:v>
                </c:pt>
                <c:pt idx="374">
                  <c:v>2540.6999999999998</c:v>
                </c:pt>
                <c:pt idx="375">
                  <c:v>2545.752</c:v>
                </c:pt>
                <c:pt idx="376">
                  <c:v>2541.6849999999999</c:v>
                </c:pt>
                <c:pt idx="377">
                  <c:v>2531.7800000000002</c:v>
                </c:pt>
                <c:pt idx="378">
                  <c:v>2524.2919999999999</c:v>
                </c:pt>
                <c:pt idx="379">
                  <c:v>2512.9839999999999</c:v>
                </c:pt>
                <c:pt idx="380">
                  <c:v>2505.971</c:v>
                </c:pt>
                <c:pt idx="381">
                  <c:v>2507.8090000000002</c:v>
                </c:pt>
                <c:pt idx="382">
                  <c:v>2504.377</c:v>
                </c:pt>
                <c:pt idx="383">
                  <c:v>2501.2150000000001</c:v>
                </c:pt>
                <c:pt idx="384">
                  <c:v>2496.1770000000001</c:v>
                </c:pt>
                <c:pt idx="385">
                  <c:v>2489.971</c:v>
                </c:pt>
                <c:pt idx="386">
                  <c:v>2482.5459999999998</c:v>
                </c:pt>
                <c:pt idx="387">
                  <c:v>2479.3989999999999</c:v>
                </c:pt>
                <c:pt idx="388">
                  <c:v>2465.672</c:v>
                </c:pt>
                <c:pt idx="389">
                  <c:v>2456.1950000000002</c:v>
                </c:pt>
                <c:pt idx="390">
                  <c:v>2459.6529999999998</c:v>
                </c:pt>
                <c:pt idx="391">
                  <c:v>2460.8989999999999</c:v>
                </c:pt>
                <c:pt idx="392">
                  <c:v>2476.9050000000002</c:v>
                </c:pt>
                <c:pt idx="393">
                  <c:v>2477.9569999999999</c:v>
                </c:pt>
                <c:pt idx="394">
                  <c:v>2471.4349999999999</c:v>
                </c:pt>
                <c:pt idx="395">
                  <c:v>2490.0210000000002</c:v>
                </c:pt>
                <c:pt idx="396">
                  <c:v>2505.94</c:v>
                </c:pt>
                <c:pt idx="397">
                  <c:v>2503.7049999999999</c:v>
                </c:pt>
                <c:pt idx="398">
                  <c:v>2510.8560000000002</c:v>
                </c:pt>
                <c:pt idx="399">
                  <c:v>2508.1280000000002</c:v>
                </c:pt>
                <c:pt idx="400">
                  <c:v>2515.8539999999998</c:v>
                </c:pt>
                <c:pt idx="401">
                  <c:v>2525.1979999999999</c:v>
                </c:pt>
                <c:pt idx="402">
                  <c:v>2528.2049999999999</c:v>
                </c:pt>
                <c:pt idx="403">
                  <c:v>2523.875</c:v>
                </c:pt>
                <c:pt idx="404">
                  <c:v>2539.009</c:v>
                </c:pt>
                <c:pt idx="405">
                  <c:v>2547.4380000000001</c:v>
                </c:pt>
                <c:pt idx="406">
                  <c:v>2561.5100000000002</c:v>
                </c:pt>
                <c:pt idx="407">
                  <c:v>2595.8380000000002</c:v>
                </c:pt>
                <c:pt idx="408">
                  <c:v>2614.5630000000001</c:v>
                </c:pt>
                <c:pt idx="409">
                  <c:v>2629.12</c:v>
                </c:pt>
                <c:pt idx="410">
                  <c:v>2651.866</c:v>
                </c:pt>
                <c:pt idx="411">
                  <c:v>2670.415</c:v>
                </c:pt>
                <c:pt idx="412">
                  <c:v>2691.4250000000002</c:v>
                </c:pt>
                <c:pt idx="413">
                  <c:v>2710.9720000000002</c:v>
                </c:pt>
                <c:pt idx="414">
                  <c:v>2711.59</c:v>
                </c:pt>
                <c:pt idx="415">
                  <c:v>2721.596</c:v>
                </c:pt>
                <c:pt idx="416">
                  <c:v>2729.4989999999998</c:v>
                </c:pt>
                <c:pt idx="417">
                  <c:v>2750.1210000000001</c:v>
                </c:pt>
                <c:pt idx="418">
                  <c:v>2768.4609999999998</c:v>
                </c:pt>
                <c:pt idx="419">
                  <c:v>2779.5479999999998</c:v>
                </c:pt>
                <c:pt idx="420">
                  <c:v>2797.4960000000001</c:v>
                </c:pt>
                <c:pt idx="421">
                  <c:v>2819.3969999999999</c:v>
                </c:pt>
                <c:pt idx="422">
                  <c:v>2849.5239999999999</c:v>
                </c:pt>
                <c:pt idx="423">
                  <c:v>2871.3249999999998</c:v>
                </c:pt>
                <c:pt idx="424">
                  <c:v>2894.3090000000002</c:v>
                </c:pt>
                <c:pt idx="425">
                  <c:v>2924.8780000000002</c:v>
                </c:pt>
                <c:pt idx="426">
                  <c:v>2942.2</c:v>
                </c:pt>
                <c:pt idx="427">
                  <c:v>2960.3069999999998</c:v>
                </c:pt>
                <c:pt idx="428">
                  <c:v>2984.59</c:v>
                </c:pt>
                <c:pt idx="429">
                  <c:v>3013.9169999999999</c:v>
                </c:pt>
                <c:pt idx="430">
                  <c:v>3067.9740000000002</c:v>
                </c:pt>
                <c:pt idx="431">
                  <c:v>3088.018</c:v>
                </c:pt>
                <c:pt idx="432">
                  <c:v>3108.47</c:v>
                </c:pt>
                <c:pt idx="433">
                  <c:v>3156.163</c:v>
                </c:pt>
                <c:pt idx="434">
                  <c:v>3191.2190000000001</c:v>
                </c:pt>
                <c:pt idx="435">
                  <c:v>3220.7289999999998</c:v>
                </c:pt>
                <c:pt idx="436">
                  <c:v>3250.846</c:v>
                </c:pt>
                <c:pt idx="437">
                  <c:v>3279.4830000000002</c:v>
                </c:pt>
                <c:pt idx="438">
                  <c:v>3319.6379999999999</c:v>
                </c:pt>
                <c:pt idx="439">
                  <c:v>3363.2269999999999</c:v>
                </c:pt>
                <c:pt idx="440">
                  <c:v>3401.5650000000001</c:v>
                </c:pt>
                <c:pt idx="441">
                  <c:v>3446.1210000000001</c:v>
                </c:pt>
                <c:pt idx="442">
                  <c:v>3496.0929999999998</c:v>
                </c:pt>
                <c:pt idx="443">
                  <c:v>3530.1460000000002</c:v>
                </c:pt>
                <c:pt idx="444">
                  <c:v>3561.893</c:v>
                </c:pt>
                <c:pt idx="445">
                  <c:v>3608.0430000000001</c:v>
                </c:pt>
                <c:pt idx="446">
                  <c:v>3647.7910000000002</c:v>
                </c:pt>
                <c:pt idx="447">
                  <c:v>3692.8629999999998</c:v>
                </c:pt>
                <c:pt idx="448">
                  <c:v>3737.2849999999999</c:v>
                </c:pt>
                <c:pt idx="449">
                  <c:v>3782.2440000000001</c:v>
                </c:pt>
                <c:pt idx="450">
                  <c:v>3840.9229999999998</c:v>
                </c:pt>
                <c:pt idx="451">
                  <c:v>3891.1619999999998</c:v>
                </c:pt>
                <c:pt idx="452">
                  <c:v>3949.6280000000002</c:v>
                </c:pt>
                <c:pt idx="453">
                  <c:v>4007.6489999999999</c:v>
                </c:pt>
                <c:pt idx="454">
                  <c:v>4053.06</c:v>
                </c:pt>
                <c:pt idx="455">
                  <c:v>4119.1419999999998</c:v>
                </c:pt>
                <c:pt idx="456">
                  <c:v>4166.7089999999998</c:v>
                </c:pt>
                <c:pt idx="457">
                  <c:v>4219.7920000000004</c:v>
                </c:pt>
                <c:pt idx="458">
                  <c:v>4268.3</c:v>
                </c:pt>
                <c:pt idx="459">
                  <c:v>4312.7920000000004</c:v>
                </c:pt>
                <c:pt idx="460">
                  <c:v>4366.652</c:v>
                </c:pt>
                <c:pt idx="461">
                  <c:v>4412.6149999999998</c:v>
                </c:pt>
                <c:pt idx="462">
                  <c:v>4455.7190000000001</c:v>
                </c:pt>
                <c:pt idx="463">
                  <c:v>4494.0309999999999</c:v>
                </c:pt>
                <c:pt idx="464">
                  <c:v>4546.4849999999997</c:v>
                </c:pt>
                <c:pt idx="465">
                  <c:v>4591.2160000000003</c:v>
                </c:pt>
                <c:pt idx="466">
                  <c:v>4626.6409999999996</c:v>
                </c:pt>
                <c:pt idx="467">
                  <c:v>4666.3440000000001</c:v>
                </c:pt>
                <c:pt idx="468">
                  <c:v>4713.6279999999997</c:v>
                </c:pt>
                <c:pt idx="469">
                  <c:v>4745.7629999999999</c:v>
                </c:pt>
                <c:pt idx="470">
                  <c:v>4796.1350000000002</c:v>
                </c:pt>
                <c:pt idx="471">
                  <c:v>4828.5469999999996</c:v>
                </c:pt>
                <c:pt idx="472">
                  <c:v>4889.2420000000002</c:v>
                </c:pt>
                <c:pt idx="473">
                  <c:v>4951.4920000000002</c:v>
                </c:pt>
                <c:pt idx="474">
                  <c:v>4997.6719999999996</c:v>
                </c:pt>
                <c:pt idx="475">
                  <c:v>5043.1000000000004</c:v>
                </c:pt>
                <c:pt idx="476">
                  <c:v>5098.393</c:v>
                </c:pt>
                <c:pt idx="477">
                  <c:v>5153.7380000000003</c:v>
                </c:pt>
                <c:pt idx="478">
                  <c:v>5214.8180000000002</c:v>
                </c:pt>
                <c:pt idx="479">
                  <c:v>5257.41</c:v>
                </c:pt>
                <c:pt idx="480">
                  <c:v>5283.6880000000001</c:v>
                </c:pt>
                <c:pt idx="481">
                  <c:v>5326.5079999999998</c:v>
                </c:pt>
                <c:pt idx="482">
                  <c:v>5382.0039999999999</c:v>
                </c:pt>
                <c:pt idx="483">
                  <c:v>5425.9279999999999</c:v>
                </c:pt>
                <c:pt idx="484">
                  <c:v>5475.2520000000004</c:v>
                </c:pt>
                <c:pt idx="485">
                  <c:v>5512.7330000000002</c:v>
                </c:pt>
                <c:pt idx="486">
                  <c:v>5543.3450000000003</c:v>
                </c:pt>
                <c:pt idx="487">
                  <c:v>5610.7910000000002</c:v>
                </c:pt>
                <c:pt idx="488">
                  <c:v>5650.8429999999998</c:v>
                </c:pt>
                <c:pt idx="489">
                  <c:v>5685.8770000000004</c:v>
                </c:pt>
                <c:pt idx="490">
                  <c:v>5721.3069999999998</c:v>
                </c:pt>
                <c:pt idx="491">
                  <c:v>5750.9769999999999</c:v>
                </c:pt>
                <c:pt idx="492">
                  <c:v>5790.2659999999996</c:v>
                </c:pt>
                <c:pt idx="493">
                  <c:v>5843.8549999999996</c:v>
                </c:pt>
                <c:pt idx="494">
                  <c:v>5872.1310000000003</c:v>
                </c:pt>
                <c:pt idx="495">
                  <c:v>5910.6679999999997</c:v>
                </c:pt>
                <c:pt idx="496">
                  <c:v>5952.5680000000002</c:v>
                </c:pt>
                <c:pt idx="497">
                  <c:v>5998.6289999999999</c:v>
                </c:pt>
                <c:pt idx="498">
                  <c:v>6050.567</c:v>
                </c:pt>
                <c:pt idx="499">
                  <c:v>6088.82</c:v>
                </c:pt>
                <c:pt idx="500">
                  <c:v>6126.8389999999999</c:v>
                </c:pt>
                <c:pt idx="501">
                  <c:v>6166.2250000000004</c:v>
                </c:pt>
                <c:pt idx="502">
                  <c:v>6211.5720000000001</c:v>
                </c:pt>
                <c:pt idx="503">
                  <c:v>6253.1260000000002</c:v>
                </c:pt>
                <c:pt idx="504">
                  <c:v>6297.1549999999997</c:v>
                </c:pt>
                <c:pt idx="505">
                  <c:v>6326.0219999999999</c:v>
                </c:pt>
                <c:pt idx="506">
                  <c:v>6380.3119999999999</c:v>
                </c:pt>
                <c:pt idx="507">
                  <c:v>6421.8919999999998</c:v>
                </c:pt>
                <c:pt idx="508">
                  <c:v>6467.2070000000003</c:v>
                </c:pt>
                <c:pt idx="509">
                  <c:v>6515.13</c:v>
                </c:pt>
                <c:pt idx="510">
                  <c:v>6561.3190000000004</c:v>
                </c:pt>
                <c:pt idx="511">
                  <c:v>6606.6260000000002</c:v>
                </c:pt>
                <c:pt idx="512">
                  <c:v>6667.0839999999998</c:v>
                </c:pt>
                <c:pt idx="513">
                  <c:v>6699.7690000000002</c:v>
                </c:pt>
                <c:pt idx="514">
                  <c:v>6743.1469999999999</c:v>
                </c:pt>
                <c:pt idx="515">
                  <c:v>6802.83</c:v>
                </c:pt>
                <c:pt idx="516">
                  <c:v>6843.1450000000004</c:v>
                </c:pt>
                <c:pt idx="517">
                  <c:v>6897.7089999999998</c:v>
                </c:pt>
                <c:pt idx="518">
                  <c:v>6936.6450000000004</c:v>
                </c:pt>
                <c:pt idx="519">
                  <c:v>6965.0110000000004</c:v>
                </c:pt>
                <c:pt idx="520">
                  <c:v>7016.5810000000001</c:v>
                </c:pt>
                <c:pt idx="521">
                  <c:v>7054.7449999999999</c:v>
                </c:pt>
                <c:pt idx="522">
                  <c:v>7082.5240000000003</c:v>
                </c:pt>
                <c:pt idx="523">
                  <c:v>7122.2449999999999</c:v>
                </c:pt>
                <c:pt idx="524">
                  <c:v>7158.8630000000003</c:v>
                </c:pt>
                <c:pt idx="525">
                  <c:v>7204.7340000000004</c:v>
                </c:pt>
                <c:pt idx="526">
                  <c:v>7269.4449999999997</c:v>
                </c:pt>
                <c:pt idx="527">
                  <c:v>7306.3</c:v>
                </c:pt>
                <c:pt idx="528">
                  <c:v>7349.9380000000001</c:v>
                </c:pt>
                <c:pt idx="529">
                  <c:v>7392.8890000000001</c:v>
                </c:pt>
                <c:pt idx="530">
                  <c:v>7437.9889999999996</c:v>
                </c:pt>
                <c:pt idx="531">
                  <c:v>7473.9189999999999</c:v>
                </c:pt>
                <c:pt idx="532">
                  <c:v>7529.9629999999997</c:v>
                </c:pt>
                <c:pt idx="533">
                  <c:v>7563.79</c:v>
                </c:pt>
                <c:pt idx="534">
                  <c:v>7606.3119999999999</c:v>
                </c:pt>
                <c:pt idx="535">
                  <c:v>7650.2049999999999</c:v>
                </c:pt>
                <c:pt idx="536">
                  <c:v>7698.9440000000004</c:v>
                </c:pt>
                <c:pt idx="537">
                  <c:v>7741.7650000000003</c:v>
                </c:pt>
                <c:pt idx="538">
                  <c:v>7784.0190000000002</c:v>
                </c:pt>
                <c:pt idx="539">
                  <c:v>7821.07</c:v>
                </c:pt>
                <c:pt idx="540">
                  <c:v>7852.6450000000004</c:v>
                </c:pt>
                <c:pt idx="541">
                  <c:v>7888.875</c:v>
                </c:pt>
                <c:pt idx="542">
                  <c:v>7932.9049999999997</c:v>
                </c:pt>
                <c:pt idx="543">
                  <c:v>7974.8220000000001</c:v>
                </c:pt>
                <c:pt idx="544">
                  <c:v>8012.6130000000003</c:v>
                </c:pt>
                <c:pt idx="545">
                  <c:v>8052.5370000000003</c:v>
                </c:pt>
                <c:pt idx="546">
                  <c:v>8078.4359999999997</c:v>
                </c:pt>
                <c:pt idx="547">
                  <c:v>8116.0519999999997</c:v>
                </c:pt>
                <c:pt idx="548">
                  <c:v>8151.35</c:v>
                </c:pt>
                <c:pt idx="549">
                  <c:v>8187.2939999999999</c:v>
                </c:pt>
                <c:pt idx="550">
                  <c:v>8215.7330000000002</c:v>
                </c:pt>
                <c:pt idx="551">
                  <c:v>8248.9230000000007</c:v>
                </c:pt>
                <c:pt idx="552">
                  <c:v>8276.5859999999993</c:v>
                </c:pt>
                <c:pt idx="553">
                  <c:v>8317.7160000000003</c:v>
                </c:pt>
                <c:pt idx="554">
                  <c:v>8349.1730000000007</c:v>
                </c:pt>
                <c:pt idx="555">
                  <c:v>8387.68</c:v>
                </c:pt>
                <c:pt idx="556">
                  <c:v>8430.8150000000005</c:v>
                </c:pt>
                <c:pt idx="557">
                  <c:v>8461.6</c:v>
                </c:pt>
                <c:pt idx="558">
                  <c:v>8503.01</c:v>
                </c:pt>
                <c:pt idx="559">
                  <c:v>8550.4079999999994</c:v>
                </c:pt>
                <c:pt idx="560">
                  <c:v>8579.7990000000009</c:v>
                </c:pt>
                <c:pt idx="561">
                  <c:v>8627.7139999999999</c:v>
                </c:pt>
                <c:pt idx="562">
                  <c:v>8665.8389999999999</c:v>
                </c:pt>
                <c:pt idx="563">
                  <c:v>8689.3019999999997</c:v>
                </c:pt>
                <c:pt idx="564">
                  <c:v>8730.31</c:v>
                </c:pt>
                <c:pt idx="565">
                  <c:v>8753.0300000000007</c:v>
                </c:pt>
                <c:pt idx="566">
                  <c:v>8774.5169999999998</c:v>
                </c:pt>
                <c:pt idx="567">
                  <c:v>8806.723</c:v>
                </c:pt>
                <c:pt idx="568">
                  <c:v>8825.5149999999994</c:v>
                </c:pt>
                <c:pt idx="569">
                  <c:v>8847.2090000000007</c:v>
                </c:pt>
                <c:pt idx="570">
                  <c:v>8870.0750000000007</c:v>
                </c:pt>
                <c:pt idx="571">
                  <c:v>8875.9240000000009</c:v>
                </c:pt>
                <c:pt idx="572">
                  <c:v>8923.1949999999997</c:v>
                </c:pt>
                <c:pt idx="573">
                  <c:v>8948.3950000000004</c:v>
                </c:pt>
                <c:pt idx="574">
                  <c:v>8971.1200000000008</c:v>
                </c:pt>
                <c:pt idx="575">
                  <c:v>8998.0540000000001</c:v>
                </c:pt>
                <c:pt idx="576">
                  <c:v>9036.8520000000008</c:v>
                </c:pt>
                <c:pt idx="577">
                  <c:v>9075.6839999999993</c:v>
                </c:pt>
                <c:pt idx="578">
                  <c:v>9121.0439999999999</c:v>
                </c:pt>
                <c:pt idx="579">
                  <c:v>9127.875</c:v>
                </c:pt>
                <c:pt idx="580">
                  <c:v>9167.2569999999996</c:v>
                </c:pt>
                <c:pt idx="581">
                  <c:v>9192.5329999999994</c:v>
                </c:pt>
                <c:pt idx="582">
                  <c:v>9224.1980000000003</c:v>
                </c:pt>
                <c:pt idx="583">
                  <c:v>9223.5889999999999</c:v>
                </c:pt>
                <c:pt idx="584">
                  <c:v>9237.17</c:v>
                </c:pt>
                <c:pt idx="585">
                  <c:v>9260.0139999999992</c:v>
                </c:pt>
                <c:pt idx="586">
                  <c:v>9293.7489999999998</c:v>
                </c:pt>
                <c:pt idx="587">
                  <c:v>9303.0310000000009</c:v>
                </c:pt>
                <c:pt idx="588">
                  <c:v>9315.3539999999994</c:v>
                </c:pt>
                <c:pt idx="589">
                  <c:v>9336.1509999999998</c:v>
                </c:pt>
                <c:pt idx="590">
                  <c:v>9379.5570000000007</c:v>
                </c:pt>
                <c:pt idx="591">
                  <c:v>9407.0480000000007</c:v>
                </c:pt>
                <c:pt idx="592">
                  <c:v>9434.8970000000008</c:v>
                </c:pt>
                <c:pt idx="593">
                  <c:v>9464.9459999999999</c:v>
                </c:pt>
                <c:pt idx="594">
                  <c:v>9484.1669999999995</c:v>
                </c:pt>
                <c:pt idx="595">
                  <c:v>9535.223</c:v>
                </c:pt>
                <c:pt idx="596">
                  <c:v>9559.6010000000006</c:v>
                </c:pt>
                <c:pt idx="597">
                  <c:v>9576.5939999999991</c:v>
                </c:pt>
                <c:pt idx="598">
                  <c:v>9588.4220000000005</c:v>
                </c:pt>
                <c:pt idx="599">
                  <c:v>9600.6450000000004</c:v>
                </c:pt>
                <c:pt idx="600">
                  <c:v>9595.3269999999993</c:v>
                </c:pt>
                <c:pt idx="601">
                  <c:v>9620.3580000000002</c:v>
                </c:pt>
                <c:pt idx="602">
                  <c:v>9632.2250000000004</c:v>
                </c:pt>
                <c:pt idx="603">
                  <c:v>9645.4159999999993</c:v>
                </c:pt>
                <c:pt idx="604">
                  <c:v>9659.3080000000009</c:v>
                </c:pt>
                <c:pt idx="605">
                  <c:v>9691.0400000000009</c:v>
                </c:pt>
                <c:pt idx="606">
                  <c:v>9707.3369999999995</c:v>
                </c:pt>
                <c:pt idx="607">
                  <c:v>9739.5720000000001</c:v>
                </c:pt>
                <c:pt idx="608">
                  <c:v>9771.6299999999992</c:v>
                </c:pt>
                <c:pt idx="609">
                  <c:v>9790.6200000000008</c:v>
                </c:pt>
                <c:pt idx="610">
                  <c:v>9812.1329999999998</c:v>
                </c:pt>
                <c:pt idx="611">
                  <c:v>9824.1540000000005</c:v>
                </c:pt>
                <c:pt idx="612">
                  <c:v>9835.482</c:v>
                </c:pt>
                <c:pt idx="613">
                  <c:v>9844.759</c:v>
                </c:pt>
                <c:pt idx="614">
                  <c:v>9862.4989999999998</c:v>
                </c:pt>
                <c:pt idx="615">
                  <c:v>9869.8790000000008</c:v>
                </c:pt>
                <c:pt idx="616">
                  <c:v>9877.5040000000008</c:v>
                </c:pt>
                <c:pt idx="617">
                  <c:v>9888.3950000000004</c:v>
                </c:pt>
                <c:pt idx="618">
                  <c:v>9909.8809999999994</c:v>
                </c:pt>
                <c:pt idx="619">
                  <c:v>9926.9189999999999</c:v>
                </c:pt>
                <c:pt idx="620">
                  <c:v>9954.241</c:v>
                </c:pt>
                <c:pt idx="621">
                  <c:v>9967.3430000000008</c:v>
                </c:pt>
                <c:pt idx="622">
                  <c:v>9987.8559999999998</c:v>
                </c:pt>
                <c:pt idx="623">
                  <c:v>10003.6</c:v>
                </c:pt>
                <c:pt idx="624">
                  <c:v>10032</c:v>
                </c:pt>
                <c:pt idx="625">
                  <c:v>10058.94</c:v>
                </c:pt>
                <c:pt idx="626">
                  <c:v>10084.08</c:v>
                </c:pt>
                <c:pt idx="627">
                  <c:v>10097.35</c:v>
                </c:pt>
                <c:pt idx="628">
                  <c:v>10122.42</c:v>
                </c:pt>
                <c:pt idx="629">
                  <c:v>10133.91</c:v>
                </c:pt>
                <c:pt idx="630">
                  <c:v>10163.370000000001</c:v>
                </c:pt>
                <c:pt idx="631">
                  <c:v>10177.700000000001</c:v>
                </c:pt>
                <c:pt idx="632">
                  <c:v>10208.68</c:v>
                </c:pt>
                <c:pt idx="633">
                  <c:v>10227.23</c:v>
                </c:pt>
                <c:pt idx="634">
                  <c:v>10254.83</c:v>
                </c:pt>
                <c:pt idx="635">
                  <c:v>10268.469999999999</c:v>
                </c:pt>
                <c:pt idx="636">
                  <c:v>10295.25</c:v>
                </c:pt>
                <c:pt idx="637">
                  <c:v>10304.09</c:v>
                </c:pt>
                <c:pt idx="638">
                  <c:v>10317.42</c:v>
                </c:pt>
                <c:pt idx="639">
                  <c:v>10325.67</c:v>
                </c:pt>
                <c:pt idx="640">
                  <c:v>10345.56</c:v>
                </c:pt>
                <c:pt idx="641">
                  <c:v>10362.17</c:v>
                </c:pt>
                <c:pt idx="642">
                  <c:v>10382.799999999999</c:v>
                </c:pt>
                <c:pt idx="643">
                  <c:v>10401.290000000001</c:v>
                </c:pt>
                <c:pt idx="644">
                  <c:v>10421.11</c:v>
                </c:pt>
                <c:pt idx="645">
                  <c:v>10440.540000000001</c:v>
                </c:pt>
                <c:pt idx="646">
                  <c:v>10457.379999999999</c:v>
                </c:pt>
                <c:pt idx="647">
                  <c:v>10471.91</c:v>
                </c:pt>
                <c:pt idx="648">
                  <c:v>10501.76</c:v>
                </c:pt>
                <c:pt idx="649">
                  <c:v>10538.97</c:v>
                </c:pt>
                <c:pt idx="650">
                  <c:v>10552.67</c:v>
                </c:pt>
                <c:pt idx="651">
                  <c:v>10579.59</c:v>
                </c:pt>
                <c:pt idx="652">
                  <c:v>10617.64</c:v>
                </c:pt>
                <c:pt idx="653">
                  <c:v>10634.09</c:v>
                </c:pt>
                <c:pt idx="654">
                  <c:v>10655.87</c:v>
                </c:pt>
                <c:pt idx="655">
                  <c:v>10661.84</c:v>
                </c:pt>
                <c:pt idx="656">
                  <c:v>10656.89</c:v>
                </c:pt>
                <c:pt idx="657">
                  <c:v>10685.9</c:v>
                </c:pt>
                <c:pt idx="658">
                  <c:v>10703.57</c:v>
                </c:pt>
                <c:pt idx="659">
                  <c:v>10703.49</c:v>
                </c:pt>
                <c:pt idx="660">
                  <c:v>10730.92</c:v>
                </c:pt>
                <c:pt idx="661">
                  <c:v>10746.02</c:v>
                </c:pt>
                <c:pt idx="662">
                  <c:v>10776.39</c:v>
                </c:pt>
                <c:pt idx="663">
                  <c:v>10811.45</c:v>
                </c:pt>
                <c:pt idx="664">
                  <c:v>10817.08</c:v>
                </c:pt>
                <c:pt idx="665">
                  <c:v>10832.12</c:v>
                </c:pt>
                <c:pt idx="666">
                  <c:v>10860.06</c:v>
                </c:pt>
                <c:pt idx="667">
                  <c:v>10887.23</c:v>
                </c:pt>
                <c:pt idx="668">
                  <c:v>10911</c:v>
                </c:pt>
                <c:pt idx="669">
                  <c:v>10917.94</c:v>
                </c:pt>
                <c:pt idx="670">
                  <c:v>10917.66</c:v>
                </c:pt>
                <c:pt idx="671">
                  <c:v>10942.14</c:v>
                </c:pt>
                <c:pt idx="672">
                  <c:v>10955.91</c:v>
                </c:pt>
                <c:pt idx="673">
                  <c:v>10958.93</c:v>
                </c:pt>
                <c:pt idx="674">
                  <c:v>10945.08</c:v>
                </c:pt>
                <c:pt idx="675">
                  <c:v>10937.26</c:v>
                </c:pt>
                <c:pt idx="676">
                  <c:v>10942.36</c:v>
                </c:pt>
                <c:pt idx="677">
                  <c:v>10964.46</c:v>
                </c:pt>
                <c:pt idx="678">
                  <c:v>10974.54</c:v>
                </c:pt>
                <c:pt idx="679">
                  <c:v>10985.79</c:v>
                </c:pt>
                <c:pt idx="680">
                  <c:v>11003.88</c:v>
                </c:pt>
                <c:pt idx="681">
                  <c:v>11016.81</c:v>
                </c:pt>
                <c:pt idx="682">
                  <c:v>11050.73</c:v>
                </c:pt>
                <c:pt idx="683">
                  <c:v>11073.68</c:v>
                </c:pt>
                <c:pt idx="684">
                  <c:v>11088.69</c:v>
                </c:pt>
                <c:pt idx="685">
                  <c:v>11094.1</c:v>
                </c:pt>
                <c:pt idx="686">
                  <c:v>11100.25</c:v>
                </c:pt>
                <c:pt idx="687">
                  <c:v>11114.47</c:v>
                </c:pt>
                <c:pt idx="688">
                  <c:v>11129.93</c:v>
                </c:pt>
                <c:pt idx="689">
                  <c:v>11127.28</c:v>
                </c:pt>
                <c:pt idx="690">
                  <c:v>11137.06</c:v>
                </c:pt>
                <c:pt idx="691">
                  <c:v>11138.02</c:v>
                </c:pt>
                <c:pt idx="692">
                  <c:v>11167.73</c:v>
                </c:pt>
                <c:pt idx="693">
                  <c:v>11192.89</c:v>
                </c:pt>
                <c:pt idx="694">
                  <c:v>11202.97</c:v>
                </c:pt>
                <c:pt idx="695">
                  <c:v>11213.9</c:v>
                </c:pt>
                <c:pt idx="696">
                  <c:v>11231.92</c:v>
                </c:pt>
                <c:pt idx="697">
                  <c:v>11254.27</c:v>
                </c:pt>
                <c:pt idx="698">
                  <c:v>11270.28</c:v>
                </c:pt>
                <c:pt idx="699">
                  <c:v>11271.48</c:v>
                </c:pt>
                <c:pt idx="700">
                  <c:v>11276.07</c:v>
                </c:pt>
                <c:pt idx="701">
                  <c:v>11285.34</c:v>
                </c:pt>
                <c:pt idx="702">
                  <c:v>11297.18</c:v>
                </c:pt>
                <c:pt idx="703">
                  <c:v>11291.65</c:v>
                </c:pt>
                <c:pt idx="704">
                  <c:v>11282.32</c:v>
                </c:pt>
                <c:pt idx="705">
                  <c:v>11269.34</c:v>
                </c:pt>
                <c:pt idx="706">
                  <c:v>11254.3</c:v>
                </c:pt>
                <c:pt idx="707">
                  <c:v>11241.59</c:v>
                </c:pt>
                <c:pt idx="708">
                  <c:v>11223.25</c:v>
                </c:pt>
                <c:pt idx="709">
                  <c:v>11213.59</c:v>
                </c:pt>
                <c:pt idx="710">
                  <c:v>11224.33</c:v>
                </c:pt>
                <c:pt idx="711">
                  <c:v>11231.99</c:v>
                </c:pt>
                <c:pt idx="712">
                  <c:v>11234.3</c:v>
                </c:pt>
                <c:pt idx="713">
                  <c:v>11232.06</c:v>
                </c:pt>
                <c:pt idx="714">
                  <c:v>11241.66</c:v>
                </c:pt>
                <c:pt idx="715">
                  <c:v>11250.51</c:v>
                </c:pt>
                <c:pt idx="716">
                  <c:v>11243.08</c:v>
                </c:pt>
                <c:pt idx="717">
                  <c:v>11226.08</c:v>
                </c:pt>
                <c:pt idx="718">
                  <c:v>11191.08</c:v>
                </c:pt>
                <c:pt idx="719">
                  <c:v>11175.44</c:v>
                </c:pt>
                <c:pt idx="720">
                  <c:v>11153.01</c:v>
                </c:pt>
                <c:pt idx="721">
                  <c:v>11140.17</c:v>
                </c:pt>
                <c:pt idx="722">
                  <c:v>11116.78</c:v>
                </c:pt>
                <c:pt idx="723">
                  <c:v>11114.11</c:v>
                </c:pt>
                <c:pt idx="724">
                  <c:v>11091.54</c:v>
                </c:pt>
                <c:pt idx="725">
                  <c:v>11086.67</c:v>
                </c:pt>
                <c:pt idx="726">
                  <c:v>11073.34</c:v>
                </c:pt>
                <c:pt idx="727">
                  <c:v>11055.32</c:v>
                </c:pt>
                <c:pt idx="728">
                  <c:v>11016.14</c:v>
                </c:pt>
                <c:pt idx="729">
                  <c:v>10988.95</c:v>
                </c:pt>
                <c:pt idx="730">
                  <c:v>10936.34</c:v>
                </c:pt>
                <c:pt idx="731">
                  <c:v>10909.71</c:v>
                </c:pt>
                <c:pt idx="732">
                  <c:v>10863.96</c:v>
                </c:pt>
                <c:pt idx="733">
                  <c:v>10821.56</c:v>
                </c:pt>
                <c:pt idx="734">
                  <c:v>10777.8</c:v>
                </c:pt>
                <c:pt idx="735">
                  <c:v>10742.51</c:v>
                </c:pt>
                <c:pt idx="736">
                  <c:v>10683.93</c:v>
                </c:pt>
                <c:pt idx="737">
                  <c:v>10647.7</c:v>
                </c:pt>
                <c:pt idx="738">
                  <c:v>10587.33</c:v>
                </c:pt>
                <c:pt idx="739">
                  <c:v>10529.73</c:v>
                </c:pt>
                <c:pt idx="740">
                  <c:v>10477.26</c:v>
                </c:pt>
                <c:pt idx="741">
                  <c:v>10418.969999999999</c:v>
                </c:pt>
                <c:pt idx="742">
                  <c:v>10357.02</c:v>
                </c:pt>
                <c:pt idx="743">
                  <c:v>10324.84</c:v>
                </c:pt>
                <c:pt idx="744">
                  <c:v>10258.48</c:v>
                </c:pt>
                <c:pt idx="745">
                  <c:v>10208.44</c:v>
                </c:pt>
                <c:pt idx="746">
                  <c:v>10178.299999999999</c:v>
                </c:pt>
                <c:pt idx="747">
                  <c:v>10137.92</c:v>
                </c:pt>
                <c:pt idx="748">
                  <c:v>10107.65</c:v>
                </c:pt>
                <c:pt idx="749">
                  <c:v>10064.43</c:v>
                </c:pt>
                <c:pt idx="750">
                  <c:v>10012.68</c:v>
                </c:pt>
                <c:pt idx="751">
                  <c:v>10002.34</c:v>
                </c:pt>
                <c:pt idx="752">
                  <c:v>9959.0889999999999</c:v>
                </c:pt>
                <c:pt idx="753">
                  <c:v>9905.2690000000002</c:v>
                </c:pt>
                <c:pt idx="754">
                  <c:v>9857.5059999999994</c:v>
                </c:pt>
                <c:pt idx="755">
                  <c:v>9829.0820000000003</c:v>
                </c:pt>
                <c:pt idx="756">
                  <c:v>9801.9210000000003</c:v>
                </c:pt>
                <c:pt idx="757">
                  <c:v>9780.7669999999998</c:v>
                </c:pt>
                <c:pt idx="758">
                  <c:v>9729.0529999999999</c:v>
                </c:pt>
                <c:pt idx="759">
                  <c:v>9694.4330000000009</c:v>
                </c:pt>
                <c:pt idx="760">
                  <c:v>9671.3590000000004</c:v>
                </c:pt>
                <c:pt idx="761">
                  <c:v>9633.1929999999993</c:v>
                </c:pt>
                <c:pt idx="762">
                  <c:v>9588.6020000000008</c:v>
                </c:pt>
                <c:pt idx="763">
                  <c:v>9536.1779999999999</c:v>
                </c:pt>
                <c:pt idx="764">
                  <c:v>9492.0879999999997</c:v>
                </c:pt>
                <c:pt idx="765">
                  <c:v>9441.3070000000007</c:v>
                </c:pt>
                <c:pt idx="766">
                  <c:v>9406.6170000000002</c:v>
                </c:pt>
                <c:pt idx="767">
                  <c:v>9350.9330000000009</c:v>
                </c:pt>
                <c:pt idx="768">
                  <c:v>9308.518</c:v>
                </c:pt>
                <c:pt idx="769">
                  <c:v>9256.2970000000005</c:v>
                </c:pt>
                <c:pt idx="770">
                  <c:v>9213.73</c:v>
                </c:pt>
                <c:pt idx="771">
                  <c:v>9143.7890000000007</c:v>
                </c:pt>
                <c:pt idx="772">
                  <c:v>9098.5669999999991</c:v>
                </c:pt>
                <c:pt idx="773">
                  <c:v>9048.5020000000004</c:v>
                </c:pt>
                <c:pt idx="774">
                  <c:v>9000.1830000000009</c:v>
                </c:pt>
                <c:pt idx="775">
                  <c:v>8962.3719999999994</c:v>
                </c:pt>
                <c:pt idx="776">
                  <c:v>8903.8430000000008</c:v>
                </c:pt>
                <c:pt idx="777">
                  <c:v>8858.1270000000004</c:v>
                </c:pt>
                <c:pt idx="778">
                  <c:v>8814.8760000000002</c:v>
                </c:pt>
                <c:pt idx="779">
                  <c:v>8769.5149999999994</c:v>
                </c:pt>
                <c:pt idx="780">
                  <c:v>8712.8580000000002</c:v>
                </c:pt>
                <c:pt idx="781">
                  <c:v>8668.5630000000001</c:v>
                </c:pt>
                <c:pt idx="782">
                  <c:v>8610.3829999999998</c:v>
                </c:pt>
                <c:pt idx="783">
                  <c:v>8574.8469999999998</c:v>
                </c:pt>
                <c:pt idx="784">
                  <c:v>8511.8619999999992</c:v>
                </c:pt>
                <c:pt idx="785">
                  <c:v>8470.4369999999999</c:v>
                </c:pt>
                <c:pt idx="786">
                  <c:v>8420.8850000000002</c:v>
                </c:pt>
                <c:pt idx="787">
                  <c:v>8392.5169999999998</c:v>
                </c:pt>
                <c:pt idx="788">
                  <c:v>8331.8979999999992</c:v>
                </c:pt>
                <c:pt idx="789">
                  <c:v>8286.5229999999992</c:v>
                </c:pt>
                <c:pt idx="790">
                  <c:v>8236.5609999999997</c:v>
                </c:pt>
                <c:pt idx="791">
                  <c:v>8197.6209999999992</c:v>
                </c:pt>
                <c:pt idx="792">
                  <c:v>8148.4759999999997</c:v>
                </c:pt>
                <c:pt idx="793">
                  <c:v>8099.4669999999996</c:v>
                </c:pt>
                <c:pt idx="794">
                  <c:v>8039.326</c:v>
                </c:pt>
                <c:pt idx="795">
                  <c:v>8017.9639999999999</c:v>
                </c:pt>
                <c:pt idx="796">
                  <c:v>7959.2619999999997</c:v>
                </c:pt>
                <c:pt idx="797">
                  <c:v>7922.2039999999997</c:v>
                </c:pt>
                <c:pt idx="798">
                  <c:v>7873.741</c:v>
                </c:pt>
                <c:pt idx="799">
                  <c:v>7822.7719999999999</c:v>
                </c:pt>
                <c:pt idx="800">
                  <c:v>7782.0619999999999</c:v>
                </c:pt>
                <c:pt idx="801">
                  <c:v>7744.1289999999999</c:v>
                </c:pt>
                <c:pt idx="802">
                  <c:v>7691.415</c:v>
                </c:pt>
                <c:pt idx="803">
                  <c:v>7647.0240000000003</c:v>
                </c:pt>
                <c:pt idx="804">
                  <c:v>7590.6260000000002</c:v>
                </c:pt>
                <c:pt idx="805">
                  <c:v>7544.7610000000004</c:v>
                </c:pt>
                <c:pt idx="806">
                  <c:v>7516.2929999999997</c:v>
                </c:pt>
                <c:pt idx="807">
                  <c:v>7470.68</c:v>
                </c:pt>
                <c:pt idx="808">
                  <c:v>7419.8890000000001</c:v>
                </c:pt>
                <c:pt idx="809">
                  <c:v>7379.0839999999998</c:v>
                </c:pt>
                <c:pt idx="810">
                  <c:v>7355.0069999999996</c:v>
                </c:pt>
                <c:pt idx="811">
                  <c:v>7312.5789999999997</c:v>
                </c:pt>
                <c:pt idx="812">
                  <c:v>7283.4139999999998</c:v>
                </c:pt>
                <c:pt idx="813">
                  <c:v>7221.7129999999997</c:v>
                </c:pt>
                <c:pt idx="814">
                  <c:v>7188.3339999999998</c:v>
                </c:pt>
                <c:pt idx="815">
                  <c:v>7153.26</c:v>
                </c:pt>
                <c:pt idx="816">
                  <c:v>7104.2250000000004</c:v>
                </c:pt>
                <c:pt idx="817">
                  <c:v>7052.1679999999997</c:v>
                </c:pt>
                <c:pt idx="818">
                  <c:v>7022.92</c:v>
                </c:pt>
                <c:pt idx="819">
                  <c:v>6964.2740000000003</c:v>
                </c:pt>
                <c:pt idx="820">
                  <c:v>6922.3639999999996</c:v>
                </c:pt>
                <c:pt idx="821">
                  <c:v>6875.0910000000003</c:v>
                </c:pt>
                <c:pt idx="822">
                  <c:v>6820.4859999999999</c:v>
                </c:pt>
                <c:pt idx="823">
                  <c:v>6769.3230000000003</c:v>
                </c:pt>
                <c:pt idx="824">
                  <c:v>6737.2939999999999</c:v>
                </c:pt>
                <c:pt idx="825">
                  <c:v>6684.3779999999997</c:v>
                </c:pt>
                <c:pt idx="826">
                  <c:v>6647.6189999999997</c:v>
                </c:pt>
                <c:pt idx="827">
                  <c:v>6622.5020000000004</c:v>
                </c:pt>
                <c:pt idx="828">
                  <c:v>6576.9979999999996</c:v>
                </c:pt>
                <c:pt idx="829">
                  <c:v>6538.2070000000003</c:v>
                </c:pt>
                <c:pt idx="830">
                  <c:v>6500.6610000000001</c:v>
                </c:pt>
                <c:pt idx="831">
                  <c:v>6452.6580000000004</c:v>
                </c:pt>
                <c:pt idx="832">
                  <c:v>6419.1940000000004</c:v>
                </c:pt>
                <c:pt idx="833">
                  <c:v>6381.5590000000002</c:v>
                </c:pt>
                <c:pt idx="834">
                  <c:v>6326.3720000000003</c:v>
                </c:pt>
                <c:pt idx="835">
                  <c:v>6276.4780000000001</c:v>
                </c:pt>
                <c:pt idx="836">
                  <c:v>6221.174</c:v>
                </c:pt>
                <c:pt idx="837">
                  <c:v>6181.4070000000002</c:v>
                </c:pt>
                <c:pt idx="838">
                  <c:v>6137.8090000000002</c:v>
                </c:pt>
                <c:pt idx="839">
                  <c:v>6087.1620000000003</c:v>
                </c:pt>
                <c:pt idx="840">
                  <c:v>6043.7560000000003</c:v>
                </c:pt>
                <c:pt idx="841">
                  <c:v>6005.527</c:v>
                </c:pt>
                <c:pt idx="842">
                  <c:v>5970.6239999999998</c:v>
                </c:pt>
                <c:pt idx="843">
                  <c:v>5938.5129999999999</c:v>
                </c:pt>
                <c:pt idx="844">
                  <c:v>5893.5010000000002</c:v>
                </c:pt>
                <c:pt idx="845">
                  <c:v>5841.3220000000001</c:v>
                </c:pt>
                <c:pt idx="846">
                  <c:v>5798.8130000000001</c:v>
                </c:pt>
                <c:pt idx="847">
                  <c:v>5754.482</c:v>
                </c:pt>
                <c:pt idx="848">
                  <c:v>5719.0519999999997</c:v>
                </c:pt>
                <c:pt idx="849">
                  <c:v>5685.576</c:v>
                </c:pt>
                <c:pt idx="850">
                  <c:v>5663.7709999999997</c:v>
                </c:pt>
                <c:pt idx="851">
                  <c:v>5619.3270000000002</c:v>
                </c:pt>
                <c:pt idx="852">
                  <c:v>5592.3680000000004</c:v>
                </c:pt>
                <c:pt idx="853">
                  <c:v>5558.2839999999997</c:v>
                </c:pt>
                <c:pt idx="854">
                  <c:v>5526.7290000000003</c:v>
                </c:pt>
                <c:pt idx="855">
                  <c:v>5473.9889999999996</c:v>
                </c:pt>
                <c:pt idx="856">
                  <c:v>5418.2569999999996</c:v>
                </c:pt>
                <c:pt idx="857">
                  <c:v>5372.9639999999999</c:v>
                </c:pt>
                <c:pt idx="858">
                  <c:v>5341.143</c:v>
                </c:pt>
                <c:pt idx="859">
                  <c:v>5294.5889999999999</c:v>
                </c:pt>
                <c:pt idx="860">
                  <c:v>5248.0879999999997</c:v>
                </c:pt>
                <c:pt idx="861">
                  <c:v>5201.4170000000004</c:v>
                </c:pt>
                <c:pt idx="862">
                  <c:v>5164.808</c:v>
                </c:pt>
                <c:pt idx="863">
                  <c:v>5138.1279999999997</c:v>
                </c:pt>
                <c:pt idx="864">
                  <c:v>5086.3249999999998</c:v>
                </c:pt>
                <c:pt idx="865">
                  <c:v>5033.2830000000004</c:v>
                </c:pt>
                <c:pt idx="866">
                  <c:v>4998.6220000000003</c:v>
                </c:pt>
                <c:pt idx="867">
                  <c:v>4953.4679999999998</c:v>
                </c:pt>
                <c:pt idx="868">
                  <c:v>4903.0940000000001</c:v>
                </c:pt>
                <c:pt idx="869">
                  <c:v>4868.8959999999997</c:v>
                </c:pt>
                <c:pt idx="870">
                  <c:v>4813.6040000000003</c:v>
                </c:pt>
                <c:pt idx="871">
                  <c:v>4763.5990000000002</c:v>
                </c:pt>
                <c:pt idx="872">
                  <c:v>4732.24</c:v>
                </c:pt>
                <c:pt idx="873">
                  <c:v>4685.7030000000004</c:v>
                </c:pt>
                <c:pt idx="874">
                  <c:v>4651.2120000000004</c:v>
                </c:pt>
                <c:pt idx="875">
                  <c:v>4610.1189999999997</c:v>
                </c:pt>
                <c:pt idx="876">
                  <c:v>4566.683</c:v>
                </c:pt>
                <c:pt idx="877">
                  <c:v>4537.9380000000001</c:v>
                </c:pt>
                <c:pt idx="878">
                  <c:v>4506.8280000000004</c:v>
                </c:pt>
                <c:pt idx="879">
                  <c:v>4464.6109999999999</c:v>
                </c:pt>
                <c:pt idx="880">
                  <c:v>4422.7510000000002</c:v>
                </c:pt>
                <c:pt idx="881">
                  <c:v>4381.2039999999997</c:v>
                </c:pt>
                <c:pt idx="882">
                  <c:v>4352.3869999999997</c:v>
                </c:pt>
                <c:pt idx="883">
                  <c:v>4313.4639999999999</c:v>
                </c:pt>
                <c:pt idx="884">
                  <c:v>4263.1610000000001</c:v>
                </c:pt>
                <c:pt idx="885">
                  <c:v>4216.0169999999998</c:v>
                </c:pt>
                <c:pt idx="886">
                  <c:v>4166.9870000000001</c:v>
                </c:pt>
                <c:pt idx="887">
                  <c:v>4120.549</c:v>
                </c:pt>
                <c:pt idx="888">
                  <c:v>4072.8820000000001</c:v>
                </c:pt>
                <c:pt idx="889">
                  <c:v>4025.4870000000001</c:v>
                </c:pt>
                <c:pt idx="890">
                  <c:v>3975.3969999999999</c:v>
                </c:pt>
                <c:pt idx="891">
                  <c:v>3948.357</c:v>
                </c:pt>
                <c:pt idx="892">
                  <c:v>3912.6010000000001</c:v>
                </c:pt>
                <c:pt idx="893">
                  <c:v>3873.2779999999998</c:v>
                </c:pt>
                <c:pt idx="894">
                  <c:v>3836.895</c:v>
                </c:pt>
                <c:pt idx="895">
                  <c:v>3801.6469999999999</c:v>
                </c:pt>
                <c:pt idx="896">
                  <c:v>3761.6439999999998</c:v>
                </c:pt>
                <c:pt idx="897">
                  <c:v>3724.915</c:v>
                </c:pt>
                <c:pt idx="898">
                  <c:v>3674.7379999999998</c:v>
                </c:pt>
                <c:pt idx="899">
                  <c:v>3633.6889999999999</c:v>
                </c:pt>
                <c:pt idx="900">
                  <c:v>3597.489</c:v>
                </c:pt>
                <c:pt idx="901">
                  <c:v>3554.172</c:v>
                </c:pt>
                <c:pt idx="902">
                  <c:v>3508.7710000000002</c:v>
                </c:pt>
                <c:pt idx="903">
                  <c:v>3469.29</c:v>
                </c:pt>
                <c:pt idx="904">
                  <c:v>3417.587</c:v>
                </c:pt>
                <c:pt idx="905">
                  <c:v>3371.817</c:v>
                </c:pt>
                <c:pt idx="906">
                  <c:v>3344.9540000000002</c:v>
                </c:pt>
                <c:pt idx="907">
                  <c:v>3312.3710000000001</c:v>
                </c:pt>
                <c:pt idx="908">
                  <c:v>3274.1909999999998</c:v>
                </c:pt>
                <c:pt idx="909">
                  <c:v>3245.636</c:v>
                </c:pt>
                <c:pt idx="910">
                  <c:v>3210.1559999999999</c:v>
                </c:pt>
                <c:pt idx="911">
                  <c:v>3190.973</c:v>
                </c:pt>
                <c:pt idx="912">
                  <c:v>3170.7539999999999</c:v>
                </c:pt>
                <c:pt idx="913">
                  <c:v>3119.8029999999999</c:v>
                </c:pt>
                <c:pt idx="914">
                  <c:v>3075.8960000000002</c:v>
                </c:pt>
                <c:pt idx="915">
                  <c:v>3036.1880000000001</c:v>
                </c:pt>
                <c:pt idx="916">
                  <c:v>3007.5909999999999</c:v>
                </c:pt>
                <c:pt idx="917">
                  <c:v>2977.2559999999999</c:v>
                </c:pt>
                <c:pt idx="918">
                  <c:v>2941.4050000000002</c:v>
                </c:pt>
                <c:pt idx="919">
                  <c:v>2905.0659999999998</c:v>
                </c:pt>
                <c:pt idx="920">
                  <c:v>2885.1729999999998</c:v>
                </c:pt>
                <c:pt idx="921">
                  <c:v>2869.3760000000002</c:v>
                </c:pt>
                <c:pt idx="922">
                  <c:v>2848.8670000000002</c:v>
                </c:pt>
                <c:pt idx="923">
                  <c:v>2810.9589999999998</c:v>
                </c:pt>
                <c:pt idx="924">
                  <c:v>2778.7779999999998</c:v>
                </c:pt>
                <c:pt idx="925">
                  <c:v>2742.2420000000002</c:v>
                </c:pt>
                <c:pt idx="926">
                  <c:v>2702.4209999999998</c:v>
                </c:pt>
                <c:pt idx="927">
                  <c:v>2677.6280000000002</c:v>
                </c:pt>
                <c:pt idx="928">
                  <c:v>2636.319</c:v>
                </c:pt>
                <c:pt idx="929">
                  <c:v>2606.4450000000002</c:v>
                </c:pt>
                <c:pt idx="930">
                  <c:v>2565.9180000000001</c:v>
                </c:pt>
                <c:pt idx="931">
                  <c:v>2533.5929999999998</c:v>
                </c:pt>
                <c:pt idx="932">
                  <c:v>2513.0250000000001</c:v>
                </c:pt>
                <c:pt idx="933">
                  <c:v>2483.547</c:v>
                </c:pt>
                <c:pt idx="934">
                  <c:v>2440.7620000000002</c:v>
                </c:pt>
                <c:pt idx="935">
                  <c:v>2401.89</c:v>
                </c:pt>
                <c:pt idx="936">
                  <c:v>2377.3359999999998</c:v>
                </c:pt>
                <c:pt idx="937">
                  <c:v>2354.3939999999998</c:v>
                </c:pt>
                <c:pt idx="938">
                  <c:v>2330.4499999999998</c:v>
                </c:pt>
                <c:pt idx="939">
                  <c:v>2295.88</c:v>
                </c:pt>
                <c:pt idx="940">
                  <c:v>2278.1190000000001</c:v>
                </c:pt>
                <c:pt idx="941">
                  <c:v>2256.2330000000002</c:v>
                </c:pt>
                <c:pt idx="942">
                  <c:v>2226.9169999999999</c:v>
                </c:pt>
                <c:pt idx="943">
                  <c:v>2188.4189999999999</c:v>
                </c:pt>
                <c:pt idx="944">
                  <c:v>2163.1550000000002</c:v>
                </c:pt>
                <c:pt idx="945">
                  <c:v>2137.9369999999999</c:v>
                </c:pt>
                <c:pt idx="946">
                  <c:v>2109.1030000000001</c:v>
                </c:pt>
                <c:pt idx="947">
                  <c:v>2076.9369999999999</c:v>
                </c:pt>
                <c:pt idx="948">
                  <c:v>2051.1660000000002</c:v>
                </c:pt>
                <c:pt idx="949">
                  <c:v>2037.981</c:v>
                </c:pt>
                <c:pt idx="950">
                  <c:v>2020.5920000000001</c:v>
                </c:pt>
                <c:pt idx="951">
                  <c:v>1990.67</c:v>
                </c:pt>
                <c:pt idx="952">
                  <c:v>1969.95</c:v>
                </c:pt>
                <c:pt idx="953">
                  <c:v>1959.6890000000001</c:v>
                </c:pt>
                <c:pt idx="954">
                  <c:v>1940.3340000000001</c:v>
                </c:pt>
                <c:pt idx="955">
                  <c:v>1919.643</c:v>
                </c:pt>
                <c:pt idx="956">
                  <c:v>1897.633</c:v>
                </c:pt>
                <c:pt idx="957">
                  <c:v>1886.502</c:v>
                </c:pt>
                <c:pt idx="958">
                  <c:v>1876.7629999999999</c:v>
                </c:pt>
                <c:pt idx="959">
                  <c:v>1856.4259999999999</c:v>
                </c:pt>
                <c:pt idx="960">
                  <c:v>1824.3510000000001</c:v>
                </c:pt>
                <c:pt idx="961">
                  <c:v>1792.16</c:v>
                </c:pt>
                <c:pt idx="962">
                  <c:v>1757.36</c:v>
                </c:pt>
                <c:pt idx="963">
                  <c:v>1734.5029999999999</c:v>
                </c:pt>
                <c:pt idx="964">
                  <c:v>1709.1089999999999</c:v>
                </c:pt>
                <c:pt idx="965">
                  <c:v>1687.01</c:v>
                </c:pt>
                <c:pt idx="966">
                  <c:v>1669.278</c:v>
                </c:pt>
                <c:pt idx="967">
                  <c:v>1657.2460000000001</c:v>
                </c:pt>
                <c:pt idx="968">
                  <c:v>1646.5039999999999</c:v>
                </c:pt>
                <c:pt idx="969">
                  <c:v>1631.5450000000001</c:v>
                </c:pt>
                <c:pt idx="970">
                  <c:v>1622.0830000000001</c:v>
                </c:pt>
                <c:pt idx="971">
                  <c:v>1601.7850000000001</c:v>
                </c:pt>
                <c:pt idx="972">
                  <c:v>1579.1880000000001</c:v>
                </c:pt>
                <c:pt idx="973">
                  <c:v>1563.693</c:v>
                </c:pt>
                <c:pt idx="974">
                  <c:v>1543.11</c:v>
                </c:pt>
                <c:pt idx="975">
                  <c:v>1527.893</c:v>
                </c:pt>
                <c:pt idx="976">
                  <c:v>1523.6610000000001</c:v>
                </c:pt>
                <c:pt idx="977">
                  <c:v>1509.521</c:v>
                </c:pt>
                <c:pt idx="978">
                  <c:v>1488.433</c:v>
                </c:pt>
                <c:pt idx="979">
                  <c:v>1480.6759999999999</c:v>
                </c:pt>
                <c:pt idx="980">
                  <c:v>1454.4269999999999</c:v>
                </c:pt>
                <c:pt idx="981">
                  <c:v>1439.193</c:v>
                </c:pt>
                <c:pt idx="982">
                  <c:v>1416.5930000000001</c:v>
                </c:pt>
                <c:pt idx="983">
                  <c:v>1398.3579999999999</c:v>
                </c:pt>
                <c:pt idx="984">
                  <c:v>1379.6890000000001</c:v>
                </c:pt>
                <c:pt idx="985">
                  <c:v>1366.614</c:v>
                </c:pt>
                <c:pt idx="986">
                  <c:v>1341.616</c:v>
                </c:pt>
                <c:pt idx="987">
                  <c:v>1318.13</c:v>
                </c:pt>
                <c:pt idx="988">
                  <c:v>1313.78</c:v>
                </c:pt>
                <c:pt idx="989">
                  <c:v>1312.0840000000001</c:v>
                </c:pt>
                <c:pt idx="990">
                  <c:v>1292.739</c:v>
                </c:pt>
                <c:pt idx="991">
                  <c:v>1284.79</c:v>
                </c:pt>
                <c:pt idx="992">
                  <c:v>1271.7919999999999</c:v>
                </c:pt>
                <c:pt idx="993">
                  <c:v>1257.5350000000001</c:v>
                </c:pt>
                <c:pt idx="994">
                  <c:v>1241.944</c:v>
                </c:pt>
                <c:pt idx="995">
                  <c:v>1218.558</c:v>
                </c:pt>
                <c:pt idx="996">
                  <c:v>1197.3440000000001</c:v>
                </c:pt>
                <c:pt idx="997">
                  <c:v>1191.8910000000001</c:v>
                </c:pt>
                <c:pt idx="998">
                  <c:v>1168.2829999999999</c:v>
                </c:pt>
                <c:pt idx="999">
                  <c:v>1151.3</c:v>
                </c:pt>
                <c:pt idx="1000">
                  <c:v>1152.04</c:v>
                </c:pt>
                <c:pt idx="1001">
                  <c:v>1139.645</c:v>
                </c:pt>
                <c:pt idx="1002">
                  <c:v>1131.1320000000001</c:v>
                </c:pt>
                <c:pt idx="1003">
                  <c:v>1109.4680000000001</c:v>
                </c:pt>
                <c:pt idx="1004">
                  <c:v>1086.6559999999999</c:v>
                </c:pt>
                <c:pt idx="1005">
                  <c:v>1077.404</c:v>
                </c:pt>
                <c:pt idx="1006">
                  <c:v>1057.098</c:v>
                </c:pt>
                <c:pt idx="1007">
                  <c:v>1038.992</c:v>
                </c:pt>
                <c:pt idx="1008">
                  <c:v>1037.8789999999999</c:v>
                </c:pt>
                <c:pt idx="1009">
                  <c:v>1019.26</c:v>
                </c:pt>
                <c:pt idx="1010">
                  <c:v>1014.032</c:v>
                </c:pt>
                <c:pt idx="1011">
                  <c:v>1006.126</c:v>
                </c:pt>
                <c:pt idx="1012">
                  <c:v>995.64700000000005</c:v>
                </c:pt>
                <c:pt idx="1013">
                  <c:v>990.44169999999997</c:v>
                </c:pt>
                <c:pt idx="1014">
                  <c:v>972.05780000000004</c:v>
                </c:pt>
                <c:pt idx="1015">
                  <c:v>949.19470000000001</c:v>
                </c:pt>
                <c:pt idx="1016">
                  <c:v>936.22080000000005</c:v>
                </c:pt>
                <c:pt idx="1017">
                  <c:v>931.03859999999997</c:v>
                </c:pt>
                <c:pt idx="1018">
                  <c:v>929.17129999999997</c:v>
                </c:pt>
                <c:pt idx="1019">
                  <c:v>916.76009999999997</c:v>
                </c:pt>
                <c:pt idx="1020">
                  <c:v>907.62</c:v>
                </c:pt>
                <c:pt idx="1021">
                  <c:v>887.76890000000003</c:v>
                </c:pt>
                <c:pt idx="1022">
                  <c:v>877.42380000000003</c:v>
                </c:pt>
                <c:pt idx="1023">
                  <c:v>872.26689999999996</c:v>
                </c:pt>
                <c:pt idx="1024">
                  <c:v>852.67909999999995</c:v>
                </c:pt>
                <c:pt idx="1025">
                  <c:v>834.55330000000004</c:v>
                </c:pt>
                <c:pt idx="1026">
                  <c:v>816.62040000000002</c:v>
                </c:pt>
                <c:pt idx="1027">
                  <c:v>808.96140000000003</c:v>
                </c:pt>
                <c:pt idx="1028">
                  <c:v>805.20450000000005</c:v>
                </c:pt>
                <c:pt idx="1029">
                  <c:v>798.0634</c:v>
                </c:pt>
                <c:pt idx="1030">
                  <c:v>778.88229999999999</c:v>
                </c:pt>
                <c:pt idx="1031">
                  <c:v>777.72519999999997</c:v>
                </c:pt>
                <c:pt idx="1032">
                  <c:v>755.94650000000001</c:v>
                </c:pt>
                <c:pt idx="1033">
                  <c:v>752.34469999999999</c:v>
                </c:pt>
                <c:pt idx="1034">
                  <c:v>743.88490000000002</c:v>
                </c:pt>
                <c:pt idx="1035">
                  <c:v>732.86569999999995</c:v>
                </c:pt>
                <c:pt idx="1036">
                  <c:v>730.93420000000003</c:v>
                </c:pt>
                <c:pt idx="1037">
                  <c:v>732.08309999999994</c:v>
                </c:pt>
                <c:pt idx="1038">
                  <c:v>725.15290000000005</c:v>
                </c:pt>
                <c:pt idx="1039">
                  <c:v>725.30679999999995</c:v>
                </c:pt>
                <c:pt idx="1040">
                  <c:v>730.07989999999995</c:v>
                </c:pt>
                <c:pt idx="1041">
                  <c:v>716.1585</c:v>
                </c:pt>
                <c:pt idx="1042">
                  <c:v>720.65639999999996</c:v>
                </c:pt>
                <c:pt idx="1043">
                  <c:v>709.18849999999998</c:v>
                </c:pt>
                <c:pt idx="1044">
                  <c:v>696.24300000000005</c:v>
                </c:pt>
                <c:pt idx="1045">
                  <c:v>691.58439999999996</c:v>
                </c:pt>
                <c:pt idx="1046">
                  <c:v>690.49260000000004</c:v>
                </c:pt>
                <c:pt idx="1047">
                  <c:v>687.92740000000003</c:v>
                </c:pt>
                <c:pt idx="1048">
                  <c:v>684.4067</c:v>
                </c:pt>
                <c:pt idx="1049">
                  <c:v>680.86389999999994</c:v>
                </c:pt>
                <c:pt idx="1050">
                  <c:v>685.72910000000002</c:v>
                </c:pt>
                <c:pt idx="1051">
                  <c:v>682.79240000000004</c:v>
                </c:pt>
                <c:pt idx="1052">
                  <c:v>673.21079999999995</c:v>
                </c:pt>
                <c:pt idx="1053">
                  <c:v>663.3646</c:v>
                </c:pt>
                <c:pt idx="1054">
                  <c:v>642.49860000000001</c:v>
                </c:pt>
                <c:pt idx="1055">
                  <c:v>647.23749999999995</c:v>
                </c:pt>
                <c:pt idx="1056">
                  <c:v>636.56979999999999</c:v>
                </c:pt>
                <c:pt idx="1057">
                  <c:v>616.69110000000001</c:v>
                </c:pt>
                <c:pt idx="1058">
                  <c:v>607.59169999999995</c:v>
                </c:pt>
                <c:pt idx="1059">
                  <c:v>597.85820000000001</c:v>
                </c:pt>
                <c:pt idx="1060">
                  <c:v>595.34010000000001</c:v>
                </c:pt>
                <c:pt idx="1061">
                  <c:v>575.25630000000001</c:v>
                </c:pt>
                <c:pt idx="1062">
                  <c:v>557.05020000000002</c:v>
                </c:pt>
                <c:pt idx="1063">
                  <c:v>542.77449999999999</c:v>
                </c:pt>
                <c:pt idx="1064">
                  <c:v>541.08420000000001</c:v>
                </c:pt>
                <c:pt idx="1065">
                  <c:v>543.00720000000001</c:v>
                </c:pt>
                <c:pt idx="1066">
                  <c:v>536.38559999999995</c:v>
                </c:pt>
                <c:pt idx="1067">
                  <c:v>526.48140000000001</c:v>
                </c:pt>
                <c:pt idx="1068">
                  <c:v>532.61500000000001</c:v>
                </c:pt>
                <c:pt idx="1069">
                  <c:v>531.97270000000003</c:v>
                </c:pt>
                <c:pt idx="1070">
                  <c:v>542.02480000000003</c:v>
                </c:pt>
                <c:pt idx="1071">
                  <c:v>542.64030000000002</c:v>
                </c:pt>
                <c:pt idx="1072">
                  <c:v>536.92600000000004</c:v>
                </c:pt>
                <c:pt idx="1073">
                  <c:v>534.04480000000001</c:v>
                </c:pt>
                <c:pt idx="1074">
                  <c:v>534.88679999999999</c:v>
                </c:pt>
                <c:pt idx="1075">
                  <c:v>531.76350000000002</c:v>
                </c:pt>
                <c:pt idx="1076">
                  <c:v>527.96799999999996</c:v>
                </c:pt>
                <c:pt idx="1077">
                  <c:v>520.87819999999999</c:v>
                </c:pt>
                <c:pt idx="1078">
                  <c:v>501.96660000000003</c:v>
                </c:pt>
                <c:pt idx="1079">
                  <c:v>485.38889999999998</c:v>
                </c:pt>
                <c:pt idx="1080">
                  <c:v>469.57839999999999</c:v>
                </c:pt>
                <c:pt idx="1081">
                  <c:v>458.16090000000003</c:v>
                </c:pt>
                <c:pt idx="1082">
                  <c:v>461.34559999999999</c:v>
                </c:pt>
                <c:pt idx="1083">
                  <c:v>454.58170000000001</c:v>
                </c:pt>
                <c:pt idx="1084">
                  <c:v>432.74079999999998</c:v>
                </c:pt>
                <c:pt idx="1085">
                  <c:v>442.97699999999998</c:v>
                </c:pt>
                <c:pt idx="1086">
                  <c:v>447.50080000000003</c:v>
                </c:pt>
                <c:pt idx="1087">
                  <c:v>454.68579999999997</c:v>
                </c:pt>
                <c:pt idx="1088">
                  <c:v>452.0754</c:v>
                </c:pt>
                <c:pt idx="1089">
                  <c:v>445.49529999999999</c:v>
                </c:pt>
                <c:pt idx="1090">
                  <c:v>439.42939999999999</c:v>
                </c:pt>
                <c:pt idx="1091">
                  <c:v>445.97919999999999</c:v>
                </c:pt>
                <c:pt idx="1092">
                  <c:v>440.52420000000001</c:v>
                </c:pt>
                <c:pt idx="1093">
                  <c:v>428.07310000000001</c:v>
                </c:pt>
                <c:pt idx="1094">
                  <c:v>420.44439999999997</c:v>
                </c:pt>
                <c:pt idx="1095">
                  <c:v>431.49180000000001</c:v>
                </c:pt>
                <c:pt idx="1096">
                  <c:v>413.54419999999999</c:v>
                </c:pt>
                <c:pt idx="1097">
                  <c:v>410.08969999999999</c:v>
                </c:pt>
                <c:pt idx="1098">
                  <c:v>404.07929999999999</c:v>
                </c:pt>
                <c:pt idx="1099">
                  <c:v>395.5598</c:v>
                </c:pt>
                <c:pt idx="1100">
                  <c:v>407.0684</c:v>
                </c:pt>
                <c:pt idx="1101">
                  <c:v>403.20319999999998</c:v>
                </c:pt>
                <c:pt idx="1102">
                  <c:v>378.88810000000001</c:v>
                </c:pt>
                <c:pt idx="1103">
                  <c:v>380.3381</c:v>
                </c:pt>
                <c:pt idx="1104">
                  <c:v>374.38889999999998</c:v>
                </c:pt>
                <c:pt idx="1105">
                  <c:v>371.1567</c:v>
                </c:pt>
                <c:pt idx="1106">
                  <c:v>368.0256</c:v>
                </c:pt>
                <c:pt idx="1107">
                  <c:v>352.59559999999999</c:v>
                </c:pt>
                <c:pt idx="1108">
                  <c:v>348.63380000000001</c:v>
                </c:pt>
                <c:pt idx="1109">
                  <c:v>348.21640000000002</c:v>
                </c:pt>
                <c:pt idx="1110">
                  <c:v>346.9271</c:v>
                </c:pt>
                <c:pt idx="1111">
                  <c:v>355.97430000000003</c:v>
                </c:pt>
                <c:pt idx="1112">
                  <c:v>362.04570000000001</c:v>
                </c:pt>
                <c:pt idx="1113">
                  <c:v>361.77519999999998</c:v>
                </c:pt>
                <c:pt idx="1114">
                  <c:v>362.53160000000003</c:v>
                </c:pt>
                <c:pt idx="1115">
                  <c:v>350.54270000000002</c:v>
                </c:pt>
                <c:pt idx="1116">
                  <c:v>341.75459999999998</c:v>
                </c:pt>
                <c:pt idx="1117">
                  <c:v>327.89980000000003</c:v>
                </c:pt>
                <c:pt idx="1118">
                  <c:v>311.82400000000001</c:v>
                </c:pt>
                <c:pt idx="1119">
                  <c:v>297.4708</c:v>
                </c:pt>
                <c:pt idx="1120">
                  <c:v>292.47840000000002</c:v>
                </c:pt>
                <c:pt idx="1121">
                  <c:v>282.9744</c:v>
                </c:pt>
                <c:pt idx="1122">
                  <c:v>289.41739999999999</c:v>
                </c:pt>
                <c:pt idx="1123">
                  <c:v>288.18029999999999</c:v>
                </c:pt>
                <c:pt idx="1124">
                  <c:v>293.53769999999997</c:v>
                </c:pt>
                <c:pt idx="1125">
                  <c:v>288.33019999999999</c:v>
                </c:pt>
                <c:pt idx="1126">
                  <c:v>288.71960000000001</c:v>
                </c:pt>
                <c:pt idx="1127">
                  <c:v>284.79759999999999</c:v>
                </c:pt>
                <c:pt idx="1128">
                  <c:v>283.71140000000003</c:v>
                </c:pt>
                <c:pt idx="1129">
                  <c:v>284.93810000000002</c:v>
                </c:pt>
                <c:pt idx="1130">
                  <c:v>282.52350000000001</c:v>
                </c:pt>
                <c:pt idx="1131">
                  <c:v>274.31349999999998</c:v>
                </c:pt>
                <c:pt idx="1132">
                  <c:v>273.88499999999999</c:v>
                </c:pt>
                <c:pt idx="1133">
                  <c:v>263.56509999999997</c:v>
                </c:pt>
                <c:pt idx="1134">
                  <c:v>256.19869999999997</c:v>
                </c:pt>
                <c:pt idx="1135">
                  <c:v>244.9145</c:v>
                </c:pt>
                <c:pt idx="1136">
                  <c:v>236.23699999999999</c:v>
                </c:pt>
                <c:pt idx="1137">
                  <c:v>242.05539999999999</c:v>
                </c:pt>
                <c:pt idx="1138">
                  <c:v>241.2294</c:v>
                </c:pt>
                <c:pt idx="1139">
                  <c:v>238.82939999999999</c:v>
                </c:pt>
                <c:pt idx="1140">
                  <c:v>238.57810000000001</c:v>
                </c:pt>
                <c:pt idx="1141">
                  <c:v>241.18530000000001</c:v>
                </c:pt>
                <c:pt idx="1142">
                  <c:v>251.58969999999999</c:v>
                </c:pt>
                <c:pt idx="1143">
                  <c:v>252.31129999999999</c:v>
                </c:pt>
                <c:pt idx="1144">
                  <c:v>245.97389999999999</c:v>
                </c:pt>
                <c:pt idx="1145">
                  <c:v>246.9297</c:v>
                </c:pt>
                <c:pt idx="1146">
                  <c:v>239.32570000000001</c:v>
                </c:pt>
                <c:pt idx="1147">
                  <c:v>248.15219999999999</c:v>
                </c:pt>
                <c:pt idx="1148">
                  <c:v>242.17570000000001</c:v>
                </c:pt>
                <c:pt idx="1149">
                  <c:v>237.8689</c:v>
                </c:pt>
                <c:pt idx="1150">
                  <c:v>219.44159999999999</c:v>
                </c:pt>
                <c:pt idx="1151">
                  <c:v>212.38900000000001</c:v>
                </c:pt>
                <c:pt idx="1152">
                  <c:v>209.6284</c:v>
                </c:pt>
                <c:pt idx="1153">
                  <c:v>221.0719</c:v>
                </c:pt>
                <c:pt idx="1154">
                  <c:v>214.01769999999999</c:v>
                </c:pt>
                <c:pt idx="1155">
                  <c:v>209.08959999999999</c:v>
                </c:pt>
                <c:pt idx="1156">
                  <c:v>210.6568</c:v>
                </c:pt>
                <c:pt idx="1157">
                  <c:v>219.10749999999999</c:v>
                </c:pt>
                <c:pt idx="1158">
                  <c:v>225.82650000000001</c:v>
                </c:pt>
                <c:pt idx="1159">
                  <c:v>213.87739999999999</c:v>
                </c:pt>
                <c:pt idx="1160">
                  <c:v>199.91030000000001</c:v>
                </c:pt>
                <c:pt idx="1161">
                  <c:v>191.8751</c:v>
                </c:pt>
                <c:pt idx="1162">
                  <c:v>193.8587</c:v>
                </c:pt>
                <c:pt idx="1163">
                  <c:v>180.99350000000001</c:v>
                </c:pt>
                <c:pt idx="1164">
                  <c:v>191.42939999999999</c:v>
                </c:pt>
                <c:pt idx="1165">
                  <c:v>184.65899999999999</c:v>
                </c:pt>
                <c:pt idx="1166">
                  <c:v>183.0693</c:v>
                </c:pt>
                <c:pt idx="1167">
                  <c:v>187.40020000000001</c:v>
                </c:pt>
                <c:pt idx="1168">
                  <c:v>189.52099999999999</c:v>
                </c:pt>
                <c:pt idx="1169">
                  <c:v>195.45410000000001</c:v>
                </c:pt>
                <c:pt idx="1170">
                  <c:v>209.93989999999999</c:v>
                </c:pt>
                <c:pt idx="1171">
                  <c:v>202.81389999999999</c:v>
                </c:pt>
                <c:pt idx="1172">
                  <c:v>197.42850000000001</c:v>
                </c:pt>
                <c:pt idx="1173">
                  <c:v>199.56639999999999</c:v>
                </c:pt>
                <c:pt idx="1174">
                  <c:v>194.66120000000001</c:v>
                </c:pt>
                <c:pt idx="1175">
                  <c:v>183.0848</c:v>
                </c:pt>
                <c:pt idx="1176">
                  <c:v>163.93119999999999</c:v>
                </c:pt>
                <c:pt idx="1177">
                  <c:v>147.7816</c:v>
                </c:pt>
                <c:pt idx="1178">
                  <c:v>142.09180000000001</c:v>
                </c:pt>
                <c:pt idx="1179">
                  <c:v>155.2756</c:v>
                </c:pt>
                <c:pt idx="1180">
                  <c:v>160.78319999999999</c:v>
                </c:pt>
                <c:pt idx="1181">
                  <c:v>170.95599999999999</c:v>
                </c:pt>
                <c:pt idx="1182">
                  <c:v>173.08690000000001</c:v>
                </c:pt>
                <c:pt idx="1183">
                  <c:v>174.33529999999999</c:v>
                </c:pt>
                <c:pt idx="1184">
                  <c:v>176.911</c:v>
                </c:pt>
                <c:pt idx="1185">
                  <c:v>183.38919999999999</c:v>
                </c:pt>
                <c:pt idx="1186">
                  <c:v>177.52709999999999</c:v>
                </c:pt>
                <c:pt idx="1187">
                  <c:v>183.3135</c:v>
                </c:pt>
                <c:pt idx="1188">
                  <c:v>173.04839999999999</c:v>
                </c:pt>
                <c:pt idx="1189">
                  <c:v>166.47829999999999</c:v>
                </c:pt>
                <c:pt idx="1190">
                  <c:v>161.8236</c:v>
                </c:pt>
                <c:pt idx="1191">
                  <c:v>161.3347</c:v>
                </c:pt>
                <c:pt idx="1192">
                  <c:v>150.6361</c:v>
                </c:pt>
                <c:pt idx="1193">
                  <c:v>147.16399999999999</c:v>
                </c:pt>
                <c:pt idx="1194">
                  <c:v>136.71039999999999</c:v>
                </c:pt>
                <c:pt idx="1195">
                  <c:v>143.57650000000001</c:v>
                </c:pt>
                <c:pt idx="1196">
                  <c:v>144.7843</c:v>
                </c:pt>
                <c:pt idx="1197">
                  <c:v>145.2799</c:v>
                </c:pt>
                <c:pt idx="1198">
                  <c:v>144.35329999999999</c:v>
                </c:pt>
                <c:pt idx="1199">
                  <c:v>152.8964</c:v>
                </c:pt>
                <c:pt idx="1200">
                  <c:v>147.08930000000001</c:v>
                </c:pt>
                <c:pt idx="1201">
                  <c:v>149.58789999999999</c:v>
                </c:pt>
                <c:pt idx="1202">
                  <c:v>131.77600000000001</c:v>
                </c:pt>
                <c:pt idx="1203">
                  <c:v>144.6644</c:v>
                </c:pt>
                <c:pt idx="1204">
                  <c:v>157.7808</c:v>
                </c:pt>
                <c:pt idx="1205">
                  <c:v>149.55090000000001</c:v>
                </c:pt>
                <c:pt idx="1206">
                  <c:v>143.59790000000001</c:v>
                </c:pt>
                <c:pt idx="1207">
                  <c:v>130.15770000000001</c:v>
                </c:pt>
                <c:pt idx="1208">
                  <c:v>125.64100000000001</c:v>
                </c:pt>
                <c:pt idx="1209">
                  <c:v>136.90219999999999</c:v>
                </c:pt>
                <c:pt idx="1210">
                  <c:v>133.57089999999999</c:v>
                </c:pt>
                <c:pt idx="1211">
                  <c:v>121.6354</c:v>
                </c:pt>
                <c:pt idx="1212">
                  <c:v>131.42750000000001</c:v>
                </c:pt>
                <c:pt idx="1213">
                  <c:v>129.90360000000001</c:v>
                </c:pt>
                <c:pt idx="1214">
                  <c:v>135.41990000000001</c:v>
                </c:pt>
                <c:pt idx="1215">
                  <c:v>134.88659999999999</c:v>
                </c:pt>
                <c:pt idx="1216">
                  <c:v>129.46610000000001</c:v>
                </c:pt>
                <c:pt idx="1217">
                  <c:v>121.71210000000001</c:v>
                </c:pt>
                <c:pt idx="1218">
                  <c:v>126.1279</c:v>
                </c:pt>
                <c:pt idx="1219">
                  <c:v>118.6433</c:v>
                </c:pt>
                <c:pt idx="1220">
                  <c:v>115.1418</c:v>
                </c:pt>
                <c:pt idx="1221">
                  <c:v>116.34610000000001</c:v>
                </c:pt>
                <c:pt idx="1222">
                  <c:v>111.3509</c:v>
                </c:pt>
                <c:pt idx="1223">
                  <c:v>107.5629</c:v>
                </c:pt>
                <c:pt idx="1224">
                  <c:v>116.51609999999999</c:v>
                </c:pt>
                <c:pt idx="1225">
                  <c:v>119.6934</c:v>
                </c:pt>
                <c:pt idx="1226">
                  <c:v>119.9135</c:v>
                </c:pt>
                <c:pt idx="1227">
                  <c:v>110.0736</c:v>
                </c:pt>
                <c:pt idx="1228">
                  <c:v>122.2381</c:v>
                </c:pt>
                <c:pt idx="1229">
                  <c:v>126.58159999999999</c:v>
                </c:pt>
                <c:pt idx="1230">
                  <c:v>118.6854</c:v>
                </c:pt>
                <c:pt idx="1231">
                  <c:v>113.179</c:v>
                </c:pt>
                <c:pt idx="1232">
                  <c:v>103.81789999999999</c:v>
                </c:pt>
                <c:pt idx="1233">
                  <c:v>106.5937</c:v>
                </c:pt>
                <c:pt idx="1234">
                  <c:v>123.6605</c:v>
                </c:pt>
                <c:pt idx="1235">
                  <c:v>109.7711</c:v>
                </c:pt>
                <c:pt idx="1236">
                  <c:v>104.3668</c:v>
                </c:pt>
                <c:pt idx="1237">
                  <c:v>110.99120000000001</c:v>
                </c:pt>
                <c:pt idx="1238">
                  <c:v>102.4391</c:v>
                </c:pt>
                <c:pt idx="1239">
                  <c:v>110.4714</c:v>
                </c:pt>
                <c:pt idx="1240">
                  <c:v>117.5087</c:v>
                </c:pt>
                <c:pt idx="1241">
                  <c:v>107.9776</c:v>
                </c:pt>
                <c:pt idx="1242">
                  <c:v>117.2771</c:v>
                </c:pt>
                <c:pt idx="1243">
                  <c:v>127.21550000000001</c:v>
                </c:pt>
                <c:pt idx="1244">
                  <c:v>124.80249999999999</c:v>
                </c:pt>
                <c:pt idx="1245">
                  <c:v>122.4084</c:v>
                </c:pt>
                <c:pt idx="1246">
                  <c:v>119.3896</c:v>
                </c:pt>
                <c:pt idx="1247">
                  <c:v>111.49679999999999</c:v>
                </c:pt>
                <c:pt idx="1248">
                  <c:v>105.9936</c:v>
                </c:pt>
                <c:pt idx="1249">
                  <c:v>97.407550000000001</c:v>
                </c:pt>
                <c:pt idx="1250">
                  <c:v>82.752809999999997</c:v>
                </c:pt>
                <c:pt idx="1251">
                  <c:v>95.775379999999998</c:v>
                </c:pt>
                <c:pt idx="1252">
                  <c:v>108.8185</c:v>
                </c:pt>
                <c:pt idx="1253">
                  <c:v>98.144369999999995</c:v>
                </c:pt>
                <c:pt idx="1254">
                  <c:v>94.037409999999994</c:v>
                </c:pt>
                <c:pt idx="1255">
                  <c:v>98.540509999999998</c:v>
                </c:pt>
                <c:pt idx="1256">
                  <c:v>101.4033</c:v>
                </c:pt>
                <c:pt idx="1257">
                  <c:v>115.6712</c:v>
                </c:pt>
                <c:pt idx="1258">
                  <c:v>103.827</c:v>
                </c:pt>
                <c:pt idx="1259">
                  <c:v>102.8207</c:v>
                </c:pt>
                <c:pt idx="1260">
                  <c:v>115.4427</c:v>
                </c:pt>
                <c:pt idx="1261">
                  <c:v>126.3455</c:v>
                </c:pt>
                <c:pt idx="1262">
                  <c:v>124.58880000000001</c:v>
                </c:pt>
                <c:pt idx="1263">
                  <c:v>114.8742</c:v>
                </c:pt>
                <c:pt idx="1264">
                  <c:v>106.7801</c:v>
                </c:pt>
                <c:pt idx="1265">
                  <c:v>111.41679999999999</c:v>
                </c:pt>
                <c:pt idx="1266">
                  <c:v>106.7453</c:v>
                </c:pt>
                <c:pt idx="1267">
                  <c:v>98.95496</c:v>
                </c:pt>
                <c:pt idx="1268">
                  <c:v>88.212289999999996</c:v>
                </c:pt>
                <c:pt idx="1269">
                  <c:v>89.970060000000004</c:v>
                </c:pt>
                <c:pt idx="1270">
                  <c:v>100.5437</c:v>
                </c:pt>
                <c:pt idx="1271">
                  <c:v>108.6532</c:v>
                </c:pt>
                <c:pt idx="1272">
                  <c:v>110.3124</c:v>
                </c:pt>
                <c:pt idx="1273">
                  <c:v>113.1494</c:v>
                </c:pt>
                <c:pt idx="1274">
                  <c:v>105.9379</c:v>
                </c:pt>
                <c:pt idx="1275">
                  <c:v>98.169150000000002</c:v>
                </c:pt>
                <c:pt idx="1276">
                  <c:v>91.662739999999999</c:v>
                </c:pt>
                <c:pt idx="1277">
                  <c:v>91.096980000000002</c:v>
                </c:pt>
                <c:pt idx="1278">
                  <c:v>81.896820000000005</c:v>
                </c:pt>
                <c:pt idx="1279">
                  <c:v>75.308779999999999</c:v>
                </c:pt>
                <c:pt idx="1280">
                  <c:v>65.078410000000005</c:v>
                </c:pt>
                <c:pt idx="1281">
                  <c:v>68.3429</c:v>
                </c:pt>
                <c:pt idx="1282">
                  <c:v>71.682010000000005</c:v>
                </c:pt>
                <c:pt idx="1283">
                  <c:v>71.087270000000004</c:v>
                </c:pt>
                <c:pt idx="1284">
                  <c:v>76.175880000000006</c:v>
                </c:pt>
                <c:pt idx="1285">
                  <c:v>75.553219999999996</c:v>
                </c:pt>
                <c:pt idx="1286">
                  <c:v>74.333950000000002</c:v>
                </c:pt>
                <c:pt idx="1287">
                  <c:v>65.946340000000006</c:v>
                </c:pt>
                <c:pt idx="1288">
                  <c:v>62.000160000000001</c:v>
                </c:pt>
                <c:pt idx="1289">
                  <c:v>71.966740000000001</c:v>
                </c:pt>
                <c:pt idx="1290">
                  <c:v>86.612250000000003</c:v>
                </c:pt>
                <c:pt idx="1291">
                  <c:v>74.608729999999994</c:v>
                </c:pt>
                <c:pt idx="1292">
                  <c:v>76.818860000000001</c:v>
                </c:pt>
                <c:pt idx="1293">
                  <c:v>73.118369999999999</c:v>
                </c:pt>
                <c:pt idx="1294">
                  <c:v>87.546260000000004</c:v>
                </c:pt>
                <c:pt idx="1295">
                  <c:v>101.3108</c:v>
                </c:pt>
                <c:pt idx="1296">
                  <c:v>95.88991</c:v>
                </c:pt>
                <c:pt idx="1297">
                  <c:v>87.677189999999996</c:v>
                </c:pt>
                <c:pt idx="1298">
                  <c:v>86.531689999999998</c:v>
                </c:pt>
                <c:pt idx="1299">
                  <c:v>82.170550000000006</c:v>
                </c:pt>
                <c:pt idx="1300">
                  <c:v>80.834180000000003</c:v>
                </c:pt>
                <c:pt idx="1301">
                  <c:v>75.259079999999997</c:v>
                </c:pt>
                <c:pt idx="1302">
                  <c:v>85.997410000000002</c:v>
                </c:pt>
                <c:pt idx="1303">
                  <c:v>92.192959999999999</c:v>
                </c:pt>
                <c:pt idx="1304">
                  <c:v>85.644869999999997</c:v>
                </c:pt>
                <c:pt idx="1305">
                  <c:v>89.854920000000007</c:v>
                </c:pt>
                <c:pt idx="1306">
                  <c:v>78.825419999999994</c:v>
                </c:pt>
                <c:pt idx="1307">
                  <c:v>93.299459999999996</c:v>
                </c:pt>
                <c:pt idx="1308">
                  <c:v>99.456469999999996</c:v>
                </c:pt>
                <c:pt idx="1309">
                  <c:v>81.807429999999997</c:v>
                </c:pt>
                <c:pt idx="1310">
                  <c:v>75.223079999999996</c:v>
                </c:pt>
                <c:pt idx="1311">
                  <c:v>73.625709999999998</c:v>
                </c:pt>
                <c:pt idx="1312">
                  <c:v>83.246520000000004</c:v>
                </c:pt>
                <c:pt idx="1313">
                  <c:v>91.533990000000003</c:v>
                </c:pt>
                <c:pt idx="1314">
                  <c:v>82.550809999999998</c:v>
                </c:pt>
                <c:pt idx="1315">
                  <c:v>84.631479999999996</c:v>
                </c:pt>
                <c:pt idx="1316">
                  <c:v>83.499309999999994</c:v>
                </c:pt>
                <c:pt idx="1317">
                  <c:v>85.244039999999998</c:v>
                </c:pt>
                <c:pt idx="1318">
                  <c:v>90.586579999999998</c:v>
                </c:pt>
                <c:pt idx="1319">
                  <c:v>78.904030000000006</c:v>
                </c:pt>
                <c:pt idx="1320">
                  <c:v>89.567719999999994</c:v>
                </c:pt>
                <c:pt idx="1321">
                  <c:v>89.362179999999995</c:v>
                </c:pt>
                <c:pt idx="1322">
                  <c:v>89.742099999999994</c:v>
                </c:pt>
                <c:pt idx="1323">
                  <c:v>96.178569999999993</c:v>
                </c:pt>
                <c:pt idx="1324">
                  <c:v>82.671350000000004</c:v>
                </c:pt>
                <c:pt idx="1325">
                  <c:v>74.978350000000006</c:v>
                </c:pt>
                <c:pt idx="1326">
                  <c:v>73.381069999999994</c:v>
                </c:pt>
                <c:pt idx="1327">
                  <c:v>63.385750000000002</c:v>
                </c:pt>
                <c:pt idx="1328">
                  <c:v>57.826830000000001</c:v>
                </c:pt>
                <c:pt idx="1329">
                  <c:v>57.625030000000002</c:v>
                </c:pt>
                <c:pt idx="1330">
                  <c:v>45.93188</c:v>
                </c:pt>
                <c:pt idx="1331">
                  <c:v>44.001779999999997</c:v>
                </c:pt>
                <c:pt idx="1332">
                  <c:v>43.160170000000001</c:v>
                </c:pt>
                <c:pt idx="1333">
                  <c:v>34.321199999999997</c:v>
                </c:pt>
                <c:pt idx="1334">
                  <c:v>41.554549999999999</c:v>
                </c:pt>
                <c:pt idx="1335">
                  <c:v>39.942529999999998</c:v>
                </c:pt>
                <c:pt idx="1336">
                  <c:v>32.90748</c:v>
                </c:pt>
                <c:pt idx="1337">
                  <c:v>42.159950000000002</c:v>
                </c:pt>
                <c:pt idx="1338">
                  <c:v>59.544229999999999</c:v>
                </c:pt>
                <c:pt idx="1339">
                  <c:v>59.55874</c:v>
                </c:pt>
                <c:pt idx="1340">
                  <c:v>71.059520000000006</c:v>
                </c:pt>
                <c:pt idx="1341">
                  <c:v>65.495769999999993</c:v>
                </c:pt>
                <c:pt idx="1342">
                  <c:v>70.15804</c:v>
                </c:pt>
                <c:pt idx="1343">
                  <c:v>74.863489999999999</c:v>
                </c:pt>
                <c:pt idx="1344">
                  <c:v>74.832920000000001</c:v>
                </c:pt>
                <c:pt idx="1345">
                  <c:v>54.851300000000002</c:v>
                </c:pt>
                <c:pt idx="1346">
                  <c:v>63.373049999999999</c:v>
                </c:pt>
                <c:pt idx="1347">
                  <c:v>63.690579999999997</c:v>
                </c:pt>
                <c:pt idx="1348">
                  <c:v>66.465900000000005</c:v>
                </c:pt>
                <c:pt idx="1349">
                  <c:v>64.039050000000003</c:v>
                </c:pt>
                <c:pt idx="1350">
                  <c:v>55.922310000000003</c:v>
                </c:pt>
                <c:pt idx="1351">
                  <c:v>58.712780000000002</c:v>
                </c:pt>
                <c:pt idx="1352">
                  <c:v>73.913420000000002</c:v>
                </c:pt>
                <c:pt idx="1353">
                  <c:v>73.653469999999999</c:v>
                </c:pt>
                <c:pt idx="1354">
                  <c:v>75.296120000000002</c:v>
                </c:pt>
                <c:pt idx="1355">
                  <c:v>78.842259999999996</c:v>
                </c:pt>
                <c:pt idx="1356">
                  <c:v>85.599209999999999</c:v>
                </c:pt>
                <c:pt idx="1357">
                  <c:v>96.087720000000004</c:v>
                </c:pt>
                <c:pt idx="1358">
                  <c:v>96.058700000000002</c:v>
                </c:pt>
                <c:pt idx="1359">
                  <c:v>96.03022</c:v>
                </c:pt>
                <c:pt idx="1360">
                  <c:v>101.7242</c:v>
                </c:pt>
                <c:pt idx="1361">
                  <c:v>105.2967</c:v>
                </c:pt>
                <c:pt idx="1362">
                  <c:v>93.996179999999995</c:v>
                </c:pt>
                <c:pt idx="1363">
                  <c:v>98.444559999999996</c:v>
                </c:pt>
                <c:pt idx="1364">
                  <c:v>87.882059999999996</c:v>
                </c:pt>
                <c:pt idx="1365">
                  <c:v>80.791259999999994</c:v>
                </c:pt>
                <c:pt idx="1366">
                  <c:v>77.712209999999999</c:v>
                </c:pt>
                <c:pt idx="1367">
                  <c:v>68.111080000000001</c:v>
                </c:pt>
                <c:pt idx="1368">
                  <c:v>64.884789999999995</c:v>
                </c:pt>
                <c:pt idx="1369">
                  <c:v>56.206490000000002</c:v>
                </c:pt>
                <c:pt idx="1370">
                  <c:v>47.846850000000003</c:v>
                </c:pt>
                <c:pt idx="1371">
                  <c:v>49.865270000000002</c:v>
                </c:pt>
                <c:pt idx="1372">
                  <c:v>52.7</c:v>
                </c:pt>
                <c:pt idx="1373">
                  <c:v>43.59601</c:v>
                </c:pt>
                <c:pt idx="1374">
                  <c:v>36.803240000000002</c:v>
                </c:pt>
                <c:pt idx="1375">
                  <c:v>23.66356</c:v>
                </c:pt>
                <c:pt idx="1376">
                  <c:v>42.684109999999997</c:v>
                </c:pt>
                <c:pt idx="1377">
                  <c:v>42.543340000000001</c:v>
                </c:pt>
                <c:pt idx="1378">
                  <c:v>48.149830000000001</c:v>
                </c:pt>
                <c:pt idx="1379">
                  <c:v>47.772509999999997</c:v>
                </c:pt>
                <c:pt idx="1380">
                  <c:v>62.906379999999999</c:v>
                </c:pt>
                <c:pt idx="1381">
                  <c:v>67.188029999999998</c:v>
                </c:pt>
                <c:pt idx="1382">
                  <c:v>81.75121</c:v>
                </c:pt>
                <c:pt idx="1383">
                  <c:v>76.638469999999998</c:v>
                </c:pt>
                <c:pt idx="1384">
                  <c:v>85.836939999999998</c:v>
                </c:pt>
                <c:pt idx="1385">
                  <c:v>88.862260000000006</c:v>
                </c:pt>
                <c:pt idx="1386">
                  <c:v>92.464830000000006</c:v>
                </c:pt>
                <c:pt idx="1387">
                  <c:v>98.628699999999995</c:v>
                </c:pt>
                <c:pt idx="1388">
                  <c:v>99.310720000000003</c:v>
                </c:pt>
                <c:pt idx="1389">
                  <c:v>102.0877</c:v>
                </c:pt>
                <c:pt idx="1390">
                  <c:v>94.43338</c:v>
                </c:pt>
                <c:pt idx="1391">
                  <c:v>88.966589999999997</c:v>
                </c:pt>
                <c:pt idx="1392">
                  <c:v>87.874430000000004</c:v>
                </c:pt>
                <c:pt idx="1393">
                  <c:v>81.917760000000001</c:v>
                </c:pt>
                <c:pt idx="1394">
                  <c:v>70.638570000000001</c:v>
                </c:pt>
                <c:pt idx="1395">
                  <c:v>77.87021</c:v>
                </c:pt>
                <c:pt idx="1396">
                  <c:v>76.081670000000003</c:v>
                </c:pt>
                <c:pt idx="1397">
                  <c:v>82.457229999999996</c:v>
                </c:pt>
                <c:pt idx="1398">
                  <c:v>83.751009999999994</c:v>
                </c:pt>
                <c:pt idx="1399">
                  <c:v>76.257419999999996</c:v>
                </c:pt>
                <c:pt idx="1400">
                  <c:v>79.337620000000001</c:v>
                </c:pt>
                <c:pt idx="1401">
                  <c:v>82.797979999999995</c:v>
                </c:pt>
                <c:pt idx="1402">
                  <c:v>89.295959999999994</c:v>
                </c:pt>
                <c:pt idx="1403">
                  <c:v>81.511150000000001</c:v>
                </c:pt>
                <c:pt idx="1404">
                  <c:v>79.318079999999995</c:v>
                </c:pt>
                <c:pt idx="1405">
                  <c:v>72.807370000000006</c:v>
                </c:pt>
                <c:pt idx="1406">
                  <c:v>72.68938</c:v>
                </c:pt>
                <c:pt idx="1407">
                  <c:v>78.429029999999997</c:v>
                </c:pt>
                <c:pt idx="1408">
                  <c:v>65.051720000000003</c:v>
                </c:pt>
                <c:pt idx="1409">
                  <c:v>50.466189999999997</c:v>
                </c:pt>
                <c:pt idx="1410">
                  <c:v>56.361980000000003</c:v>
                </c:pt>
                <c:pt idx="1411">
                  <c:v>60.762520000000002</c:v>
                </c:pt>
                <c:pt idx="1412">
                  <c:v>70.660349999999994</c:v>
                </c:pt>
                <c:pt idx="1413">
                  <c:v>66.58032</c:v>
                </c:pt>
                <c:pt idx="1414">
                  <c:v>55.131799999999998</c:v>
                </c:pt>
                <c:pt idx="1415">
                  <c:v>59.573869999999999</c:v>
                </c:pt>
                <c:pt idx="1416">
                  <c:v>71.603229999999996</c:v>
                </c:pt>
                <c:pt idx="1417">
                  <c:v>74.38252</c:v>
                </c:pt>
                <c:pt idx="1418">
                  <c:v>84.035169999999994</c:v>
                </c:pt>
                <c:pt idx="1419">
                  <c:v>71.831800000000001</c:v>
                </c:pt>
                <c:pt idx="1420">
                  <c:v>86.315359999999998</c:v>
                </c:pt>
                <c:pt idx="1421">
                  <c:v>84.660510000000002</c:v>
                </c:pt>
                <c:pt idx="1422">
                  <c:v>83.281469999999999</c:v>
                </c:pt>
                <c:pt idx="1423">
                  <c:v>75.738370000000003</c:v>
                </c:pt>
                <c:pt idx="1424">
                  <c:v>65.336460000000002</c:v>
                </c:pt>
                <c:pt idx="1425">
                  <c:v>54.216850000000001</c:v>
                </c:pt>
                <c:pt idx="1426">
                  <c:v>49.699890000000003</c:v>
                </c:pt>
                <c:pt idx="1427">
                  <c:v>44.989260000000002</c:v>
                </c:pt>
                <c:pt idx="1428">
                  <c:v>53.442880000000002</c:v>
                </c:pt>
                <c:pt idx="1429">
                  <c:v>55.170870000000001</c:v>
                </c:pt>
                <c:pt idx="1430">
                  <c:v>51.003599999999999</c:v>
                </c:pt>
                <c:pt idx="1431">
                  <c:v>55.141460000000002</c:v>
                </c:pt>
                <c:pt idx="1432">
                  <c:v>66.539420000000007</c:v>
                </c:pt>
                <c:pt idx="1433">
                  <c:v>72.420529999999999</c:v>
                </c:pt>
                <c:pt idx="1434">
                  <c:v>72.904989999999998</c:v>
                </c:pt>
                <c:pt idx="1435">
                  <c:v>58.659880000000001</c:v>
                </c:pt>
                <c:pt idx="1436">
                  <c:v>66.039450000000002</c:v>
                </c:pt>
                <c:pt idx="1437">
                  <c:v>70.264750000000006</c:v>
                </c:pt>
                <c:pt idx="1438">
                  <c:v>63.585369999999998</c:v>
                </c:pt>
                <c:pt idx="1439">
                  <c:v>53.508369999999999</c:v>
                </c:pt>
                <c:pt idx="1440">
                  <c:v>52.839379999999998</c:v>
                </c:pt>
                <c:pt idx="1441">
                  <c:v>52.72101</c:v>
                </c:pt>
                <c:pt idx="1442">
                  <c:v>72.358829999999998</c:v>
                </c:pt>
                <c:pt idx="1443">
                  <c:v>73.945279999999997</c:v>
                </c:pt>
                <c:pt idx="1444">
                  <c:v>85.484970000000004</c:v>
                </c:pt>
                <c:pt idx="1445">
                  <c:v>92.760130000000004</c:v>
                </c:pt>
                <c:pt idx="1446">
                  <c:v>93.055499999999995</c:v>
                </c:pt>
                <c:pt idx="1447">
                  <c:v>96.004400000000004</c:v>
                </c:pt>
                <c:pt idx="1448">
                  <c:v>95.862660000000005</c:v>
                </c:pt>
                <c:pt idx="1449">
                  <c:v>87.49248</c:v>
                </c:pt>
                <c:pt idx="1450">
                  <c:v>82.316580000000002</c:v>
                </c:pt>
                <c:pt idx="1451">
                  <c:v>77.215800000000002</c:v>
                </c:pt>
                <c:pt idx="1452">
                  <c:v>79.511449999999996</c:v>
                </c:pt>
                <c:pt idx="1453">
                  <c:v>79.42062</c:v>
                </c:pt>
                <c:pt idx="1454">
                  <c:v>76.065610000000007</c:v>
                </c:pt>
                <c:pt idx="1455">
                  <c:v>72.123170000000002</c:v>
                </c:pt>
                <c:pt idx="1456">
                  <c:v>78.555819999999997</c:v>
                </c:pt>
                <c:pt idx="1457">
                  <c:v>91.017520000000005</c:v>
                </c:pt>
                <c:pt idx="1458">
                  <c:v>80.426609999999997</c:v>
                </c:pt>
                <c:pt idx="1459">
                  <c:v>77.418670000000006</c:v>
                </c:pt>
                <c:pt idx="1460">
                  <c:v>75.181349999999995</c:v>
                </c:pt>
                <c:pt idx="1461">
                  <c:v>79.973420000000004</c:v>
                </c:pt>
                <c:pt idx="1462">
                  <c:v>84.69847</c:v>
                </c:pt>
                <c:pt idx="1463">
                  <c:v>73.500969999999995</c:v>
                </c:pt>
                <c:pt idx="1464">
                  <c:v>56.624079999999999</c:v>
                </c:pt>
                <c:pt idx="1465">
                  <c:v>65.439549999999997</c:v>
                </c:pt>
                <c:pt idx="1466">
                  <c:v>66.836119999999994</c:v>
                </c:pt>
                <c:pt idx="1467">
                  <c:v>64.687259999999995</c:v>
                </c:pt>
                <c:pt idx="1468">
                  <c:v>73.065280000000001</c:v>
                </c:pt>
                <c:pt idx="1469">
                  <c:v>61.981879999999997</c:v>
                </c:pt>
                <c:pt idx="1470">
                  <c:v>61.169110000000003</c:v>
                </c:pt>
                <c:pt idx="1471">
                  <c:v>62.82376</c:v>
                </c:pt>
                <c:pt idx="1472">
                  <c:v>64.104029999999995</c:v>
                </c:pt>
                <c:pt idx="1473">
                  <c:v>61.733049999999999</c:v>
                </c:pt>
                <c:pt idx="1474">
                  <c:v>63.025019999999998</c:v>
                </c:pt>
                <c:pt idx="1475">
                  <c:v>55.145470000000003</c:v>
                </c:pt>
                <c:pt idx="1476">
                  <c:v>63.250450000000001</c:v>
                </c:pt>
                <c:pt idx="1477">
                  <c:v>64.514169999999993</c:v>
                </c:pt>
                <c:pt idx="1478">
                  <c:v>74.718699999999998</c:v>
                </c:pt>
                <c:pt idx="1479">
                  <c:v>64.405510000000007</c:v>
                </c:pt>
                <c:pt idx="1480">
                  <c:v>67.414569999999998</c:v>
                </c:pt>
                <c:pt idx="1481">
                  <c:v>67.778080000000003</c:v>
                </c:pt>
                <c:pt idx="1482">
                  <c:v>66.135559999999998</c:v>
                </c:pt>
                <c:pt idx="1483">
                  <c:v>61.181959999999997</c:v>
                </c:pt>
                <c:pt idx="1484">
                  <c:v>71.482579999999999</c:v>
                </c:pt>
                <c:pt idx="1485">
                  <c:v>56.458950000000002</c:v>
                </c:pt>
                <c:pt idx="1486">
                  <c:v>64.011150000000001</c:v>
                </c:pt>
                <c:pt idx="1487">
                  <c:v>55.297370000000001</c:v>
                </c:pt>
                <c:pt idx="1488">
                  <c:v>54.803269999999998</c:v>
                </c:pt>
                <c:pt idx="1489">
                  <c:v>55.412509999999997</c:v>
                </c:pt>
                <c:pt idx="1490">
                  <c:v>53.885429999999999</c:v>
                </c:pt>
                <c:pt idx="1491">
                  <c:v>47.31664</c:v>
                </c:pt>
                <c:pt idx="1492">
                  <c:v>56.859729999999999</c:v>
                </c:pt>
                <c:pt idx="1493">
                  <c:v>56.162239999999997</c:v>
                </c:pt>
                <c:pt idx="1494">
                  <c:v>62.291780000000003</c:v>
                </c:pt>
                <c:pt idx="1495">
                  <c:v>57.049790000000002</c:v>
                </c:pt>
                <c:pt idx="1496">
                  <c:v>47.696359999999999</c:v>
                </c:pt>
                <c:pt idx="1497">
                  <c:v>48.756970000000003</c:v>
                </c:pt>
                <c:pt idx="1498">
                  <c:v>54.015419999999999</c:v>
                </c:pt>
                <c:pt idx="1499">
                  <c:v>59.961829999999999</c:v>
                </c:pt>
                <c:pt idx="1500">
                  <c:v>58.785080000000001</c:v>
                </c:pt>
                <c:pt idx="1501">
                  <c:v>50.69556</c:v>
                </c:pt>
                <c:pt idx="1502">
                  <c:v>54.733220000000003</c:v>
                </c:pt>
                <c:pt idx="1503">
                  <c:v>64.797839999999994</c:v>
                </c:pt>
                <c:pt idx="1504">
                  <c:v>65.247950000000003</c:v>
                </c:pt>
                <c:pt idx="1505">
                  <c:v>52.540289999999999</c:v>
                </c:pt>
                <c:pt idx="1506">
                  <c:v>48.467109999999998</c:v>
                </c:pt>
                <c:pt idx="1507">
                  <c:v>52.14235</c:v>
                </c:pt>
                <c:pt idx="1508">
                  <c:v>58.951599999999999</c:v>
                </c:pt>
                <c:pt idx="1509">
                  <c:v>56.758429999999997</c:v>
                </c:pt>
                <c:pt idx="1510">
                  <c:v>55.567039999999999</c:v>
                </c:pt>
                <c:pt idx="1511">
                  <c:v>62.352130000000002</c:v>
                </c:pt>
                <c:pt idx="1512">
                  <c:v>64.108559999999997</c:v>
                </c:pt>
                <c:pt idx="1513">
                  <c:v>60.286389999999997</c:v>
                </c:pt>
                <c:pt idx="1514">
                  <c:v>59.312600000000003</c:v>
                </c:pt>
                <c:pt idx="1515">
                  <c:v>65.679779999999994</c:v>
                </c:pt>
                <c:pt idx="1516">
                  <c:v>69.264920000000004</c:v>
                </c:pt>
                <c:pt idx="1517">
                  <c:v>72.709429999999998</c:v>
                </c:pt>
                <c:pt idx="1518">
                  <c:v>62.672150000000002</c:v>
                </c:pt>
                <c:pt idx="1519">
                  <c:v>74.485079999999996</c:v>
                </c:pt>
                <c:pt idx="1520">
                  <c:v>74.312420000000003</c:v>
                </c:pt>
                <c:pt idx="1521">
                  <c:v>76.492930000000001</c:v>
                </c:pt>
                <c:pt idx="1522">
                  <c:v>73.177090000000007</c:v>
                </c:pt>
                <c:pt idx="1523">
                  <c:v>82.456519999999998</c:v>
                </c:pt>
                <c:pt idx="1524">
                  <c:v>78.036969999999997</c:v>
                </c:pt>
                <c:pt idx="1525">
                  <c:v>87.435689999999994</c:v>
                </c:pt>
                <c:pt idx="1526">
                  <c:v>81.983509999999995</c:v>
                </c:pt>
                <c:pt idx="1527">
                  <c:v>83.303359999999998</c:v>
                </c:pt>
                <c:pt idx="1528">
                  <c:v>72.611909999999995</c:v>
                </c:pt>
                <c:pt idx="1529">
                  <c:v>71.755219999999994</c:v>
                </c:pt>
                <c:pt idx="1530">
                  <c:v>67.302629999999994</c:v>
                </c:pt>
                <c:pt idx="1531">
                  <c:v>63.208019999999998</c:v>
                </c:pt>
                <c:pt idx="1532">
                  <c:v>63.281100000000002</c:v>
                </c:pt>
                <c:pt idx="1533">
                  <c:v>68.268810000000002</c:v>
                </c:pt>
                <c:pt idx="1534">
                  <c:v>64.479309999999998</c:v>
                </c:pt>
                <c:pt idx="1535">
                  <c:v>75.504540000000006</c:v>
                </c:pt>
                <c:pt idx="1536">
                  <c:v>80.332049999999995</c:v>
                </c:pt>
                <c:pt idx="1537">
                  <c:v>77.062489999999997</c:v>
                </c:pt>
                <c:pt idx="1538">
                  <c:v>84.384929999999997</c:v>
                </c:pt>
                <c:pt idx="1539">
                  <c:v>80.91131</c:v>
                </c:pt>
                <c:pt idx="1540">
                  <c:v>70.332660000000004</c:v>
                </c:pt>
                <c:pt idx="1541">
                  <c:v>70.463290000000001</c:v>
                </c:pt>
                <c:pt idx="1542">
                  <c:v>55.243450000000003</c:v>
                </c:pt>
                <c:pt idx="1543">
                  <c:v>37.580500000000001</c:v>
                </c:pt>
                <c:pt idx="1544">
                  <c:v>30.724419999999999</c:v>
                </c:pt>
                <c:pt idx="1545">
                  <c:v>26.175380000000001</c:v>
                </c:pt>
                <c:pt idx="1546">
                  <c:v>27.541229999999999</c:v>
                </c:pt>
                <c:pt idx="1547">
                  <c:v>35.092970000000001</c:v>
                </c:pt>
                <c:pt idx="1548">
                  <c:v>43.925199999999997</c:v>
                </c:pt>
                <c:pt idx="1549">
                  <c:v>57.373919999999998</c:v>
                </c:pt>
                <c:pt idx="1550">
                  <c:v>74.72784</c:v>
                </c:pt>
                <c:pt idx="1551">
                  <c:v>81.943430000000006</c:v>
                </c:pt>
                <c:pt idx="1552">
                  <c:v>88.029709999999994</c:v>
                </c:pt>
                <c:pt idx="1553">
                  <c:v>82.539379999999994</c:v>
                </c:pt>
                <c:pt idx="1554">
                  <c:v>83.951149999999998</c:v>
                </c:pt>
                <c:pt idx="1555">
                  <c:v>81.438270000000003</c:v>
                </c:pt>
                <c:pt idx="1556">
                  <c:v>77.412790000000001</c:v>
                </c:pt>
                <c:pt idx="1557">
                  <c:v>72.502849999999995</c:v>
                </c:pt>
                <c:pt idx="1558">
                  <c:v>74.30874</c:v>
                </c:pt>
                <c:pt idx="1559">
                  <c:v>70.619470000000007</c:v>
                </c:pt>
                <c:pt idx="1560">
                  <c:v>71.157169999999994</c:v>
                </c:pt>
                <c:pt idx="1561">
                  <c:v>63.369</c:v>
                </c:pt>
                <c:pt idx="1562">
                  <c:v>53.40502</c:v>
                </c:pt>
                <c:pt idx="1563">
                  <c:v>45.27346</c:v>
                </c:pt>
                <c:pt idx="1564">
                  <c:v>47.466839999999998</c:v>
                </c:pt>
                <c:pt idx="1565">
                  <c:v>41.742010000000001</c:v>
                </c:pt>
                <c:pt idx="1566">
                  <c:v>43.168309999999998</c:v>
                </c:pt>
                <c:pt idx="1567">
                  <c:v>41.193429999999999</c:v>
                </c:pt>
                <c:pt idx="1568">
                  <c:v>36.316040000000001</c:v>
                </c:pt>
                <c:pt idx="1569">
                  <c:v>39.727919999999997</c:v>
                </c:pt>
                <c:pt idx="1570">
                  <c:v>51.842440000000003</c:v>
                </c:pt>
                <c:pt idx="1571">
                  <c:v>41.631979999999999</c:v>
                </c:pt>
                <c:pt idx="1572">
                  <c:v>47.543979999999998</c:v>
                </c:pt>
                <c:pt idx="1573">
                  <c:v>45.843539999999997</c:v>
                </c:pt>
                <c:pt idx="1574">
                  <c:v>48.267879999999998</c:v>
                </c:pt>
                <c:pt idx="1575">
                  <c:v>52.522010000000002</c:v>
                </c:pt>
                <c:pt idx="1576">
                  <c:v>53.365229999999997</c:v>
                </c:pt>
                <c:pt idx="1577">
                  <c:v>55.00938</c:v>
                </c:pt>
                <c:pt idx="1578">
                  <c:v>58.682099999999998</c:v>
                </c:pt>
                <c:pt idx="1579">
                  <c:v>58.18721</c:v>
                </c:pt>
                <c:pt idx="1580">
                  <c:v>53.247219999999999</c:v>
                </c:pt>
                <c:pt idx="1581">
                  <c:v>51.171100000000003</c:v>
                </c:pt>
                <c:pt idx="1582">
                  <c:v>61.836280000000002</c:v>
                </c:pt>
                <c:pt idx="1583">
                  <c:v>58.379370000000002</c:v>
                </c:pt>
                <c:pt idx="1584">
                  <c:v>59.07188</c:v>
                </c:pt>
                <c:pt idx="1585">
                  <c:v>56.908790000000003</c:v>
                </c:pt>
                <c:pt idx="1586">
                  <c:v>56.707050000000002</c:v>
                </c:pt>
                <c:pt idx="1587">
                  <c:v>62.255809999999997</c:v>
                </c:pt>
                <c:pt idx="1588">
                  <c:v>60.396949999999997</c:v>
                </c:pt>
                <c:pt idx="1589">
                  <c:v>52.564459999999997</c:v>
                </c:pt>
                <c:pt idx="1590">
                  <c:v>53.711399999999998</c:v>
                </c:pt>
                <c:pt idx="1591">
                  <c:v>40.973089999999999</c:v>
                </c:pt>
                <c:pt idx="1592">
                  <c:v>41.292380000000001</c:v>
                </c:pt>
                <c:pt idx="1593">
                  <c:v>46.296680000000002</c:v>
                </c:pt>
                <c:pt idx="1594">
                  <c:v>35.536760000000001</c:v>
                </c:pt>
                <c:pt idx="1595">
                  <c:v>36.699269999999999</c:v>
                </c:pt>
                <c:pt idx="1596">
                  <c:v>27.6678</c:v>
                </c:pt>
                <c:pt idx="1597">
                  <c:v>34.207230000000003</c:v>
                </c:pt>
                <c:pt idx="1598">
                  <c:v>39.231059999999999</c:v>
                </c:pt>
                <c:pt idx="1599">
                  <c:v>36.153779999999998</c:v>
                </c:pt>
                <c:pt idx="1600">
                  <c:v>26.77505</c:v>
                </c:pt>
                <c:pt idx="1601">
                  <c:v>33.395319999999998</c:v>
                </c:pt>
                <c:pt idx="1602">
                  <c:v>34.265500000000003</c:v>
                </c:pt>
                <c:pt idx="1603">
                  <c:v>49.542729999999999</c:v>
                </c:pt>
                <c:pt idx="1604">
                  <c:v>56.534520000000001</c:v>
                </c:pt>
                <c:pt idx="1605">
                  <c:v>58.292200000000001</c:v>
                </c:pt>
                <c:pt idx="1606">
                  <c:v>71.275880000000001</c:v>
                </c:pt>
                <c:pt idx="1607">
                  <c:v>68.939030000000002</c:v>
                </c:pt>
                <c:pt idx="1608">
                  <c:v>64.75761</c:v>
                </c:pt>
                <c:pt idx="1609">
                  <c:v>73.256330000000005</c:v>
                </c:pt>
                <c:pt idx="1610">
                  <c:v>73.548869999999994</c:v>
                </c:pt>
                <c:pt idx="1611">
                  <c:v>58.812060000000002</c:v>
                </c:pt>
                <c:pt idx="1612">
                  <c:v>50.172519999999999</c:v>
                </c:pt>
                <c:pt idx="1613">
                  <c:v>53.034939999999999</c:v>
                </c:pt>
                <c:pt idx="1614">
                  <c:v>57.73959</c:v>
                </c:pt>
                <c:pt idx="1615">
                  <c:v>69.73854</c:v>
                </c:pt>
                <c:pt idx="1616">
                  <c:v>71.102159999999998</c:v>
                </c:pt>
                <c:pt idx="1617">
                  <c:v>73.584370000000007</c:v>
                </c:pt>
                <c:pt idx="1618">
                  <c:v>74.892200000000003</c:v>
                </c:pt>
                <c:pt idx="1619">
                  <c:v>87.283019999999993</c:v>
                </c:pt>
                <c:pt idx="1620">
                  <c:v>79.59675</c:v>
                </c:pt>
                <c:pt idx="1621">
                  <c:v>78.20317</c:v>
                </c:pt>
                <c:pt idx="1622">
                  <c:v>77.622039999999998</c:v>
                </c:pt>
                <c:pt idx="1623">
                  <c:v>63.564410000000002</c:v>
                </c:pt>
                <c:pt idx="1624">
                  <c:v>58.856430000000003</c:v>
                </c:pt>
                <c:pt idx="1625">
                  <c:v>69.927760000000006</c:v>
                </c:pt>
                <c:pt idx="1626">
                  <c:v>65.69753</c:v>
                </c:pt>
                <c:pt idx="1627">
                  <c:v>64.798029999999997</c:v>
                </c:pt>
                <c:pt idx="1628">
                  <c:v>62.198169999999998</c:v>
                </c:pt>
                <c:pt idx="1629">
                  <c:v>58.852629999999998</c:v>
                </c:pt>
                <c:pt idx="1630">
                  <c:v>69.277500000000003</c:v>
                </c:pt>
                <c:pt idx="1631">
                  <c:v>63.656689999999998</c:v>
                </c:pt>
                <c:pt idx="1632">
                  <c:v>60.864809999999999</c:v>
                </c:pt>
                <c:pt idx="1633">
                  <c:v>60.806420000000003</c:v>
                </c:pt>
                <c:pt idx="1634">
                  <c:v>58.191839999999999</c:v>
                </c:pt>
                <c:pt idx="1635">
                  <c:v>60.748489999999997</c:v>
                </c:pt>
                <c:pt idx="1636">
                  <c:v>62.13203</c:v>
                </c:pt>
                <c:pt idx="1637">
                  <c:v>67.742000000000004</c:v>
                </c:pt>
                <c:pt idx="1638">
                  <c:v>59.873449999999998</c:v>
                </c:pt>
                <c:pt idx="1639">
                  <c:v>63.001159999999999</c:v>
                </c:pt>
                <c:pt idx="1640">
                  <c:v>61.810409999999997</c:v>
                </c:pt>
                <c:pt idx="1641">
                  <c:v>60.459060000000001</c:v>
                </c:pt>
                <c:pt idx="1642">
                  <c:v>64.427449999999993</c:v>
                </c:pt>
                <c:pt idx="1643">
                  <c:v>64.864350000000002</c:v>
                </c:pt>
                <c:pt idx="1644">
                  <c:v>60.546230000000001</c:v>
                </c:pt>
                <c:pt idx="1645">
                  <c:v>75.15504</c:v>
                </c:pt>
                <c:pt idx="1646">
                  <c:v>70.605549999999994</c:v>
                </c:pt>
                <c:pt idx="1647">
                  <c:v>69.051289999999995</c:v>
                </c:pt>
                <c:pt idx="1648">
                  <c:v>66.671419999999998</c:v>
                </c:pt>
                <c:pt idx="1649">
                  <c:v>62.833649999999999</c:v>
                </c:pt>
                <c:pt idx="1650">
                  <c:v>62.773139999999998</c:v>
                </c:pt>
                <c:pt idx="1651">
                  <c:v>60.26191</c:v>
                </c:pt>
                <c:pt idx="1652">
                  <c:v>60.17747</c:v>
                </c:pt>
                <c:pt idx="1653">
                  <c:v>51.737110000000001</c:v>
                </c:pt>
                <c:pt idx="1654">
                  <c:v>52.607880000000002</c:v>
                </c:pt>
                <c:pt idx="1655">
                  <c:v>66.890320000000003</c:v>
                </c:pt>
                <c:pt idx="1656">
                  <c:v>63.476550000000003</c:v>
                </c:pt>
                <c:pt idx="1657">
                  <c:v>75.804699999999997</c:v>
                </c:pt>
                <c:pt idx="1658">
                  <c:v>75.383830000000003</c:v>
                </c:pt>
                <c:pt idx="1659">
                  <c:v>74.77216</c:v>
                </c:pt>
                <c:pt idx="1660">
                  <c:v>73.886439999999993</c:v>
                </c:pt>
                <c:pt idx="1661">
                  <c:v>84.54128</c:v>
                </c:pt>
                <c:pt idx="1662">
                  <c:v>80.88973</c:v>
                </c:pt>
                <c:pt idx="1663">
                  <c:v>87.558729999999997</c:v>
                </c:pt>
                <c:pt idx="1664">
                  <c:v>73.037300000000002</c:v>
                </c:pt>
                <c:pt idx="1665">
                  <c:v>72.19453</c:v>
                </c:pt>
                <c:pt idx="1666">
                  <c:v>70.609309999999994</c:v>
                </c:pt>
                <c:pt idx="1667">
                  <c:v>72.670519999999996</c:v>
                </c:pt>
                <c:pt idx="1668">
                  <c:v>64.501270000000005</c:v>
                </c:pt>
                <c:pt idx="1669">
                  <c:v>60.680990000000001</c:v>
                </c:pt>
                <c:pt idx="1670">
                  <c:v>64.543539999999993</c:v>
                </c:pt>
                <c:pt idx="1671">
                  <c:v>53.841749999999998</c:v>
                </c:pt>
                <c:pt idx="1672">
                  <c:v>64.788619999999995</c:v>
                </c:pt>
                <c:pt idx="1673">
                  <c:v>62.247590000000002</c:v>
                </c:pt>
                <c:pt idx="1674">
                  <c:v>73.086250000000007</c:v>
                </c:pt>
                <c:pt idx="1675">
                  <c:v>80.263080000000002</c:v>
                </c:pt>
                <c:pt idx="1676">
                  <c:v>77.154290000000003</c:v>
                </c:pt>
                <c:pt idx="1677">
                  <c:v>80.417119999999997</c:v>
                </c:pt>
                <c:pt idx="1678">
                  <c:v>89.271929999999998</c:v>
                </c:pt>
                <c:pt idx="1679">
                  <c:v>84.563339999999997</c:v>
                </c:pt>
                <c:pt idx="1680">
                  <c:v>79.988169999999997</c:v>
                </c:pt>
                <c:pt idx="1681">
                  <c:v>65.912040000000005</c:v>
                </c:pt>
                <c:pt idx="1682">
                  <c:v>55.989629999999998</c:v>
                </c:pt>
                <c:pt idx="1683">
                  <c:v>61.322629999999997</c:v>
                </c:pt>
                <c:pt idx="1684">
                  <c:v>51.901380000000003</c:v>
                </c:pt>
                <c:pt idx="1685">
                  <c:v>43.801070000000003</c:v>
                </c:pt>
                <c:pt idx="1686">
                  <c:v>37.518639999999998</c:v>
                </c:pt>
                <c:pt idx="1687">
                  <c:v>47.062359999999998</c:v>
                </c:pt>
                <c:pt idx="1688">
                  <c:v>45.567349999999998</c:v>
                </c:pt>
                <c:pt idx="1689">
                  <c:v>47.918190000000003</c:v>
                </c:pt>
                <c:pt idx="1690">
                  <c:v>46.537979999999997</c:v>
                </c:pt>
                <c:pt idx="1691">
                  <c:v>42.179549999999999</c:v>
                </c:pt>
                <c:pt idx="1692">
                  <c:v>47.130710000000001</c:v>
                </c:pt>
                <c:pt idx="1693">
                  <c:v>45.097200000000001</c:v>
                </c:pt>
                <c:pt idx="1694">
                  <c:v>43.514659999999999</c:v>
                </c:pt>
                <c:pt idx="1695">
                  <c:v>52.27064</c:v>
                </c:pt>
                <c:pt idx="1696">
                  <c:v>49.425559999999997</c:v>
                </c:pt>
                <c:pt idx="1697">
                  <c:v>50.834380000000003</c:v>
                </c:pt>
                <c:pt idx="1698">
                  <c:v>54.638420000000004</c:v>
                </c:pt>
                <c:pt idx="1699">
                  <c:v>60.72345</c:v>
                </c:pt>
                <c:pt idx="1700">
                  <c:v>72.632530000000003</c:v>
                </c:pt>
                <c:pt idx="1701">
                  <c:v>61.346879999999999</c:v>
                </c:pt>
                <c:pt idx="1702">
                  <c:v>60.650530000000003</c:v>
                </c:pt>
                <c:pt idx="1703">
                  <c:v>61.099719999999998</c:v>
                </c:pt>
                <c:pt idx="1704">
                  <c:v>59.687609999999999</c:v>
                </c:pt>
                <c:pt idx="1705">
                  <c:v>59.182360000000003</c:v>
                </c:pt>
                <c:pt idx="1706">
                  <c:v>57.236350000000002</c:v>
                </c:pt>
                <c:pt idx="1707">
                  <c:v>44.486020000000003</c:v>
                </c:pt>
                <c:pt idx="1708">
                  <c:v>56.091970000000003</c:v>
                </c:pt>
                <c:pt idx="1709">
                  <c:v>59.781480000000002</c:v>
                </c:pt>
                <c:pt idx="1710">
                  <c:v>66.090170000000001</c:v>
                </c:pt>
                <c:pt idx="1711">
                  <c:v>64.842780000000005</c:v>
                </c:pt>
                <c:pt idx="1712">
                  <c:v>66.906379999999999</c:v>
                </c:pt>
                <c:pt idx="1713">
                  <c:v>70.511269999999996</c:v>
                </c:pt>
                <c:pt idx="1714">
                  <c:v>72.718770000000006</c:v>
                </c:pt>
                <c:pt idx="1715">
                  <c:v>65.017880000000005</c:v>
                </c:pt>
                <c:pt idx="1716">
                  <c:v>66.136399999999995</c:v>
                </c:pt>
                <c:pt idx="1717">
                  <c:v>62.776470000000003</c:v>
                </c:pt>
                <c:pt idx="1718">
                  <c:v>65.216589999999997</c:v>
                </c:pt>
                <c:pt idx="1719">
                  <c:v>62.74306</c:v>
                </c:pt>
                <c:pt idx="1720">
                  <c:v>56.233409999999999</c:v>
                </c:pt>
                <c:pt idx="1721">
                  <c:v>53.416330000000002</c:v>
                </c:pt>
                <c:pt idx="1722">
                  <c:v>65.637230000000002</c:v>
                </c:pt>
                <c:pt idx="1723">
                  <c:v>55.803130000000003</c:v>
                </c:pt>
                <c:pt idx="1724">
                  <c:v>56.13767</c:v>
                </c:pt>
                <c:pt idx="1725">
                  <c:v>50.502569999999999</c:v>
                </c:pt>
                <c:pt idx="1726">
                  <c:v>59.74738</c:v>
                </c:pt>
                <c:pt idx="1727">
                  <c:v>58.729860000000002</c:v>
                </c:pt>
                <c:pt idx="1728">
                  <c:v>63.348230000000001</c:v>
                </c:pt>
                <c:pt idx="1729">
                  <c:v>57.721449999999997</c:v>
                </c:pt>
                <c:pt idx="1730">
                  <c:v>63.399610000000003</c:v>
                </c:pt>
                <c:pt idx="1731">
                  <c:v>61.671439999999997</c:v>
                </c:pt>
                <c:pt idx="1732">
                  <c:v>74.313230000000004</c:v>
                </c:pt>
                <c:pt idx="1733">
                  <c:v>65.128360000000001</c:v>
                </c:pt>
                <c:pt idx="1734">
                  <c:v>74.325810000000004</c:v>
                </c:pt>
                <c:pt idx="1735">
                  <c:v>64.437790000000007</c:v>
                </c:pt>
                <c:pt idx="1736">
                  <c:v>64.613280000000003</c:v>
                </c:pt>
                <c:pt idx="1737">
                  <c:v>66.530460000000005</c:v>
                </c:pt>
                <c:pt idx="1738">
                  <c:v>72.474850000000004</c:v>
                </c:pt>
                <c:pt idx="1739">
                  <c:v>63.129640000000002</c:v>
                </c:pt>
                <c:pt idx="1740">
                  <c:v>63.246389999999998</c:v>
                </c:pt>
                <c:pt idx="1741">
                  <c:v>52.771599999999999</c:v>
                </c:pt>
                <c:pt idx="1742">
                  <c:v>69.095510000000004</c:v>
                </c:pt>
                <c:pt idx="1743">
                  <c:v>60.743389999999998</c:v>
                </c:pt>
                <c:pt idx="1744">
                  <c:v>57.329529999999998</c:v>
                </c:pt>
                <c:pt idx="1745">
                  <c:v>46.185920000000003</c:v>
                </c:pt>
                <c:pt idx="1746">
                  <c:v>39.37547</c:v>
                </c:pt>
                <c:pt idx="1747">
                  <c:v>41.072800000000001</c:v>
                </c:pt>
                <c:pt idx="1748">
                  <c:v>56.537050000000001</c:v>
                </c:pt>
                <c:pt idx="1749">
                  <c:v>52.685560000000002</c:v>
                </c:pt>
                <c:pt idx="1750">
                  <c:v>55.66283</c:v>
                </c:pt>
                <c:pt idx="1751">
                  <c:v>46.531840000000003</c:v>
                </c:pt>
                <c:pt idx="1752">
                  <c:v>48.055909999999997</c:v>
                </c:pt>
                <c:pt idx="1753">
                  <c:v>57.582230000000003</c:v>
                </c:pt>
                <c:pt idx="1754">
                  <c:v>61.072240000000001</c:v>
                </c:pt>
                <c:pt idx="1755">
                  <c:v>50.692219999999999</c:v>
                </c:pt>
                <c:pt idx="1756">
                  <c:v>53.800600000000003</c:v>
                </c:pt>
                <c:pt idx="1757">
                  <c:v>52.913249999999998</c:v>
                </c:pt>
                <c:pt idx="1758">
                  <c:v>66.519329999999997</c:v>
                </c:pt>
                <c:pt idx="1759">
                  <c:v>58.739899999999999</c:v>
                </c:pt>
                <c:pt idx="1760">
                  <c:v>46.949559999999998</c:v>
                </c:pt>
                <c:pt idx="1761">
                  <c:v>37.855029999999999</c:v>
                </c:pt>
                <c:pt idx="1762">
                  <c:v>40.932780000000001</c:v>
                </c:pt>
                <c:pt idx="1763">
                  <c:v>36.387700000000002</c:v>
                </c:pt>
                <c:pt idx="1764">
                  <c:v>33.093249999999998</c:v>
                </c:pt>
                <c:pt idx="1765">
                  <c:v>26.8034</c:v>
                </c:pt>
                <c:pt idx="1766">
                  <c:v>35.44135</c:v>
                </c:pt>
                <c:pt idx="1767">
                  <c:v>40.333199999999998</c:v>
                </c:pt>
                <c:pt idx="1768">
                  <c:v>48.497259999999997</c:v>
                </c:pt>
                <c:pt idx="1769">
                  <c:v>37.170470000000002</c:v>
                </c:pt>
                <c:pt idx="1770">
                  <c:v>39.525910000000003</c:v>
                </c:pt>
                <c:pt idx="1771">
                  <c:v>41.54316</c:v>
                </c:pt>
                <c:pt idx="1772">
                  <c:v>47.630310000000001</c:v>
                </c:pt>
                <c:pt idx="1773">
                  <c:v>45.727229999999999</c:v>
                </c:pt>
                <c:pt idx="1774">
                  <c:v>49.765659999999997</c:v>
                </c:pt>
                <c:pt idx="1775">
                  <c:v>44.361469999999997</c:v>
                </c:pt>
                <c:pt idx="1776">
                  <c:v>51.390210000000003</c:v>
                </c:pt>
                <c:pt idx="1777">
                  <c:v>48.657820000000001</c:v>
                </c:pt>
                <c:pt idx="1778">
                  <c:v>54.088790000000003</c:v>
                </c:pt>
                <c:pt idx="1779">
                  <c:v>52.666370000000001</c:v>
                </c:pt>
                <c:pt idx="1780">
                  <c:v>59.142870000000002</c:v>
                </c:pt>
                <c:pt idx="1781">
                  <c:v>58.037460000000003</c:v>
                </c:pt>
                <c:pt idx="1782">
                  <c:v>54.90034</c:v>
                </c:pt>
                <c:pt idx="1783">
                  <c:v>46.187779999999997</c:v>
                </c:pt>
                <c:pt idx="1784">
                  <c:v>52.888559999999998</c:v>
                </c:pt>
                <c:pt idx="1785">
                  <c:v>54.427950000000003</c:v>
                </c:pt>
                <c:pt idx="1786">
                  <c:v>50.372970000000002</c:v>
                </c:pt>
                <c:pt idx="1787">
                  <c:v>54.835180000000001</c:v>
                </c:pt>
                <c:pt idx="1788">
                  <c:v>57.04448</c:v>
                </c:pt>
                <c:pt idx="1789">
                  <c:v>57.407209999999999</c:v>
                </c:pt>
                <c:pt idx="1790">
                  <c:v>69.837329999999994</c:v>
                </c:pt>
                <c:pt idx="1791">
                  <c:v>64.341149999999999</c:v>
                </c:pt>
                <c:pt idx="1792">
                  <c:v>66.479129999999998</c:v>
                </c:pt>
                <c:pt idx="1793">
                  <c:v>70.692920000000001</c:v>
                </c:pt>
                <c:pt idx="1794">
                  <c:v>58.578389999999999</c:v>
                </c:pt>
                <c:pt idx="1795">
                  <c:v>58.257660000000001</c:v>
                </c:pt>
                <c:pt idx="1796">
                  <c:v>61.597549999999998</c:v>
                </c:pt>
                <c:pt idx="1797">
                  <c:v>59.986499999999999</c:v>
                </c:pt>
                <c:pt idx="1798">
                  <c:v>55.092239999999997</c:v>
                </c:pt>
                <c:pt idx="1799">
                  <c:v>42.863160000000001</c:v>
                </c:pt>
                <c:pt idx="1800">
                  <c:v>40.363190000000003</c:v>
                </c:pt>
                <c:pt idx="1801">
                  <c:v>46.67895</c:v>
                </c:pt>
                <c:pt idx="1802">
                  <c:v>55.327179999999998</c:v>
                </c:pt>
                <c:pt idx="1803">
                  <c:v>56.578749999999999</c:v>
                </c:pt>
                <c:pt idx="1804">
                  <c:v>52.786389999999997</c:v>
                </c:pt>
                <c:pt idx="1805">
                  <c:v>48.313740000000003</c:v>
                </c:pt>
                <c:pt idx="1806">
                  <c:v>60.036299999999997</c:v>
                </c:pt>
                <c:pt idx="1807">
                  <c:v>55.92747</c:v>
                </c:pt>
                <c:pt idx="1808">
                  <c:v>61.127360000000003</c:v>
                </c:pt>
                <c:pt idx="1809">
                  <c:v>54.61497</c:v>
                </c:pt>
                <c:pt idx="1810">
                  <c:v>56.645899999999997</c:v>
                </c:pt>
                <c:pt idx="1811">
                  <c:v>60.974080000000001</c:v>
                </c:pt>
                <c:pt idx="1812">
                  <c:v>70.764179999999996</c:v>
                </c:pt>
                <c:pt idx="1813">
                  <c:v>60.014180000000003</c:v>
                </c:pt>
                <c:pt idx="1814">
                  <c:v>65.169619999999995</c:v>
                </c:pt>
                <c:pt idx="1815">
                  <c:v>58.939590000000003</c:v>
                </c:pt>
                <c:pt idx="1816">
                  <c:v>53.521819999999998</c:v>
                </c:pt>
                <c:pt idx="1817">
                  <c:v>48.13373</c:v>
                </c:pt>
                <c:pt idx="1818">
                  <c:v>52.01464</c:v>
                </c:pt>
                <c:pt idx="1819">
                  <c:v>56.244480000000003</c:v>
                </c:pt>
                <c:pt idx="1820">
                  <c:v>63.171579999999999</c:v>
                </c:pt>
                <c:pt idx="1821">
                  <c:v>58.785600000000002</c:v>
                </c:pt>
                <c:pt idx="1822">
                  <c:v>61.327660000000002</c:v>
                </c:pt>
                <c:pt idx="1823">
                  <c:v>59.758710000000001</c:v>
                </c:pt>
                <c:pt idx="1824">
                  <c:v>62.707030000000003</c:v>
                </c:pt>
                <c:pt idx="1825">
                  <c:v>66.719250000000002</c:v>
                </c:pt>
                <c:pt idx="1826">
                  <c:v>52.583370000000002</c:v>
                </c:pt>
                <c:pt idx="1827">
                  <c:v>53.178460000000001</c:v>
                </c:pt>
                <c:pt idx="1828">
                  <c:v>60.353920000000002</c:v>
                </c:pt>
                <c:pt idx="1829">
                  <c:v>62.401589999999999</c:v>
                </c:pt>
                <c:pt idx="1830">
                  <c:v>69.388310000000004</c:v>
                </c:pt>
                <c:pt idx="1831">
                  <c:v>70.084599999999995</c:v>
                </c:pt>
                <c:pt idx="1832">
                  <c:v>58.038420000000002</c:v>
                </c:pt>
                <c:pt idx="1833">
                  <c:v>59.388649999999998</c:v>
                </c:pt>
                <c:pt idx="1834">
                  <c:v>55.539700000000003</c:v>
                </c:pt>
                <c:pt idx="1835">
                  <c:v>61.74785</c:v>
                </c:pt>
                <c:pt idx="1836">
                  <c:v>58.1599</c:v>
                </c:pt>
                <c:pt idx="1837">
                  <c:v>65.065600000000003</c:v>
                </c:pt>
                <c:pt idx="1838">
                  <c:v>61.419939999999997</c:v>
                </c:pt>
                <c:pt idx="1839">
                  <c:v>67.710099999999997</c:v>
                </c:pt>
                <c:pt idx="1840">
                  <c:v>70.714320000000001</c:v>
                </c:pt>
                <c:pt idx="1841">
                  <c:v>69.770390000000006</c:v>
                </c:pt>
                <c:pt idx="1842">
                  <c:v>77.627700000000004</c:v>
                </c:pt>
                <c:pt idx="1843">
                  <c:v>82.453900000000004</c:v>
                </c:pt>
                <c:pt idx="1844">
                  <c:v>66.137110000000007</c:v>
                </c:pt>
                <c:pt idx="1845">
                  <c:v>72.386179999999996</c:v>
                </c:pt>
                <c:pt idx="1846">
                  <c:v>73.275279999999995</c:v>
                </c:pt>
                <c:pt idx="1847">
                  <c:v>66.148259999999993</c:v>
                </c:pt>
                <c:pt idx="1848">
                  <c:v>66.395499999999998</c:v>
                </c:pt>
                <c:pt idx="1849">
                  <c:v>45.503300000000003</c:v>
                </c:pt>
                <c:pt idx="1850">
                  <c:v>46.866500000000002</c:v>
                </c:pt>
                <c:pt idx="1851">
                  <c:v>52.86448</c:v>
                </c:pt>
                <c:pt idx="1852">
                  <c:v>48.649749999999997</c:v>
                </c:pt>
                <c:pt idx="1853">
                  <c:v>40.98948</c:v>
                </c:pt>
                <c:pt idx="1854">
                  <c:v>47.158729999999998</c:v>
                </c:pt>
                <c:pt idx="1855">
                  <c:v>51.06673</c:v>
                </c:pt>
                <c:pt idx="1856">
                  <c:v>51.197369999999999</c:v>
                </c:pt>
                <c:pt idx="1857">
                  <c:v>35.396419999999999</c:v>
                </c:pt>
                <c:pt idx="1858">
                  <c:v>37.546390000000002</c:v>
                </c:pt>
                <c:pt idx="1859">
                  <c:v>45.35136</c:v>
                </c:pt>
                <c:pt idx="1860">
                  <c:v>49.956829999999997</c:v>
                </c:pt>
                <c:pt idx="1861">
                  <c:v>62.281489999999998</c:v>
                </c:pt>
                <c:pt idx="1862">
                  <c:v>69.124120000000005</c:v>
                </c:pt>
                <c:pt idx="1863">
                  <c:v>77.216030000000003</c:v>
                </c:pt>
                <c:pt idx="1864">
                  <c:v>90.216130000000007</c:v>
                </c:pt>
                <c:pt idx="1865">
                  <c:v>92.554659999999998</c:v>
                </c:pt>
                <c:pt idx="1866">
                  <c:v>90.110060000000004</c:v>
                </c:pt>
                <c:pt idx="1867">
                  <c:v>85.215410000000006</c:v>
                </c:pt>
                <c:pt idx="1868">
                  <c:v>75.92877</c:v>
                </c:pt>
                <c:pt idx="1869">
                  <c:v>67.108949999999993</c:v>
                </c:pt>
                <c:pt idx="1870">
                  <c:v>71.0518</c:v>
                </c:pt>
                <c:pt idx="1871">
                  <c:v>58.414299999999997</c:v>
                </c:pt>
                <c:pt idx="1872">
                  <c:v>52.183300000000003</c:v>
                </c:pt>
                <c:pt idx="1873">
                  <c:v>42.56718</c:v>
                </c:pt>
                <c:pt idx="1874">
                  <c:v>47.942050000000002</c:v>
                </c:pt>
                <c:pt idx="1875">
                  <c:v>44.75909</c:v>
                </c:pt>
                <c:pt idx="1876">
                  <c:v>35.584429999999998</c:v>
                </c:pt>
                <c:pt idx="1877">
                  <c:v>23.374510000000001</c:v>
                </c:pt>
                <c:pt idx="1878">
                  <c:v>36.850960000000001</c:v>
                </c:pt>
                <c:pt idx="1879">
                  <c:v>37.227460000000001</c:v>
                </c:pt>
                <c:pt idx="1880">
                  <c:v>42.689900000000002</c:v>
                </c:pt>
                <c:pt idx="1881">
                  <c:v>46.610860000000002</c:v>
                </c:pt>
                <c:pt idx="1882">
                  <c:v>50.911960000000001</c:v>
                </c:pt>
                <c:pt idx="1883">
                  <c:v>67.381349999999998</c:v>
                </c:pt>
                <c:pt idx="1884">
                  <c:v>71.391589999999994</c:v>
                </c:pt>
                <c:pt idx="1885">
                  <c:v>62.052309999999999</c:v>
                </c:pt>
                <c:pt idx="1886">
                  <c:v>64.870450000000005</c:v>
                </c:pt>
                <c:pt idx="1887">
                  <c:v>68.138819999999996</c:v>
                </c:pt>
                <c:pt idx="1888">
                  <c:v>72.912959999999998</c:v>
                </c:pt>
                <c:pt idx="1889">
                  <c:v>64.256730000000005</c:v>
                </c:pt>
                <c:pt idx="1890">
                  <c:v>59.998860000000001</c:v>
                </c:pt>
                <c:pt idx="1891">
                  <c:v>55.9315</c:v>
                </c:pt>
                <c:pt idx="1892">
                  <c:v>57.020820000000001</c:v>
                </c:pt>
                <c:pt idx="1893">
                  <c:v>58.471330000000002</c:v>
                </c:pt>
                <c:pt idx="1894">
                  <c:v>49.857100000000003</c:v>
                </c:pt>
                <c:pt idx="1895">
                  <c:v>42.164360000000002</c:v>
                </c:pt>
                <c:pt idx="1896">
                  <c:v>53.477629999999998</c:v>
                </c:pt>
                <c:pt idx="1897">
                  <c:v>47.377459999999999</c:v>
                </c:pt>
                <c:pt idx="1898">
                  <c:v>48.873199999999997</c:v>
                </c:pt>
                <c:pt idx="1899">
                  <c:v>52.78022</c:v>
                </c:pt>
                <c:pt idx="1900">
                  <c:v>53.799100000000003</c:v>
                </c:pt>
                <c:pt idx="1901">
                  <c:v>69.696020000000004</c:v>
                </c:pt>
                <c:pt idx="1902">
                  <c:v>73.114140000000006</c:v>
                </c:pt>
                <c:pt idx="1903">
                  <c:v>72.531760000000006</c:v>
                </c:pt>
                <c:pt idx="1904">
                  <c:v>70.862229999999997</c:v>
                </c:pt>
                <c:pt idx="1905">
                  <c:v>75.061130000000006</c:v>
                </c:pt>
                <c:pt idx="1906">
                  <c:v>76.45599</c:v>
                </c:pt>
                <c:pt idx="1907">
                  <c:v>70.442499999999995</c:v>
                </c:pt>
                <c:pt idx="1908">
                  <c:v>69.961269999999999</c:v>
                </c:pt>
                <c:pt idx="1909">
                  <c:v>63.87039</c:v>
                </c:pt>
                <c:pt idx="1910">
                  <c:v>61.824019999999997</c:v>
                </c:pt>
                <c:pt idx="1911">
                  <c:v>65.018510000000006</c:v>
                </c:pt>
                <c:pt idx="1912">
                  <c:v>69.188190000000006</c:v>
                </c:pt>
                <c:pt idx="1913">
                  <c:v>71.192430000000002</c:v>
                </c:pt>
                <c:pt idx="1914">
                  <c:v>77.061229999999995</c:v>
                </c:pt>
                <c:pt idx="1915">
                  <c:v>56.289540000000002</c:v>
                </c:pt>
                <c:pt idx="1916">
                  <c:v>54.501950000000001</c:v>
                </c:pt>
                <c:pt idx="1917">
                  <c:v>54.224379999999996</c:v>
                </c:pt>
                <c:pt idx="1918">
                  <c:v>63.929450000000003</c:v>
                </c:pt>
                <c:pt idx="1919">
                  <c:v>58.233029999999999</c:v>
                </c:pt>
                <c:pt idx="1920">
                  <c:v>51.288699999999999</c:v>
                </c:pt>
                <c:pt idx="1921">
                  <c:v>53.283320000000003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BB52-4DC4-B710-315F3138AB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7700640"/>
        <c:axId val="1437697728"/>
      </c:scatterChart>
      <c:valAx>
        <c:axId val="1437700640"/>
        <c:scaling>
          <c:orientation val="minMax"/>
          <c:max val="850"/>
          <c:min val="3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7697728"/>
        <c:crosses val="autoZero"/>
        <c:crossBetween val="midCat"/>
      </c:valAx>
      <c:valAx>
        <c:axId val="1437697728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770064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dirty="0"/>
              <a:t>77k Fluorescence 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7"/>
          <c:order val="0"/>
          <c:tx>
            <c:strRef>
              <c:f>'Fluo 77k'!$AJ$3</c:f>
              <c:strCache>
                <c:ptCount val="1"/>
                <c:pt idx="0">
                  <c:v>fluo77k_ML_Chromera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'Fluo 77k'!$AB$4:$AB$1022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'Fluo 77k'!$AJ$4:$AJ$1022</c:f>
              <c:numCache>
                <c:formatCode>General</c:formatCode>
                <c:ptCount val="1019"/>
                <c:pt idx="0">
                  <c:v>1.2391406364157496E-2</c:v>
                </c:pt>
                <c:pt idx="1">
                  <c:v>1.2218659727764227E-2</c:v>
                </c:pt>
                <c:pt idx="2">
                  <c:v>1.0985365360189733E-2</c:v>
                </c:pt>
                <c:pt idx="3">
                  <c:v>1.2866456101700631E-2</c:v>
                </c:pt>
                <c:pt idx="4">
                  <c:v>1.2203928141895309E-2</c:v>
                </c:pt>
                <c:pt idx="5">
                  <c:v>1.269833899086178E-2</c:v>
                </c:pt>
                <c:pt idx="6">
                  <c:v>1.4268394460867511E-2</c:v>
                </c:pt>
                <c:pt idx="7">
                  <c:v>1.1867089763620218E-2</c:v>
                </c:pt>
                <c:pt idx="8">
                  <c:v>1.1489793968550136E-2</c:v>
                </c:pt>
                <c:pt idx="9">
                  <c:v>1.3701772848359505E-2</c:v>
                </c:pt>
                <c:pt idx="10">
                  <c:v>1.1004979374374767E-2</c:v>
                </c:pt>
                <c:pt idx="11">
                  <c:v>9.205527049355379E-3</c:v>
                </c:pt>
                <c:pt idx="12">
                  <c:v>8.3134617330021254E-3</c:v>
                </c:pt>
                <c:pt idx="13">
                  <c:v>6.3203568457967556E-3</c:v>
                </c:pt>
                <c:pt idx="14">
                  <c:v>1.2619693257050367E-2</c:v>
                </c:pt>
                <c:pt idx="15">
                  <c:v>1.4015807827621478E-2</c:v>
                </c:pt>
                <c:pt idx="16">
                  <c:v>1.1650794676677869E-2</c:v>
                </c:pt>
                <c:pt idx="17">
                  <c:v>1.1798658491350726E-2</c:v>
                </c:pt>
                <c:pt idx="18">
                  <c:v>1.3027119606146099E-2</c:v>
                </c:pt>
                <c:pt idx="19">
                  <c:v>1.3944742151584295E-2</c:v>
                </c:pt>
                <c:pt idx="20">
                  <c:v>1.4281144975103129E-2</c:v>
                </c:pt>
                <c:pt idx="21">
                  <c:v>1.1055854979936381E-2</c:v>
                </c:pt>
                <c:pt idx="22">
                  <c:v>8.7729790259309624E-3</c:v>
                </c:pt>
                <c:pt idx="23">
                  <c:v>9.3745363449368874E-3</c:v>
                </c:pt>
                <c:pt idx="24">
                  <c:v>1.2091547989704047E-2</c:v>
                </c:pt>
                <c:pt idx="25">
                  <c:v>1.2214016152056383E-2</c:v>
                </c:pt>
                <c:pt idx="26">
                  <c:v>1.1342288432789687E-2</c:v>
                </c:pt>
                <c:pt idx="27">
                  <c:v>1.1010943664504816E-2</c:v>
                </c:pt>
                <c:pt idx="28">
                  <c:v>1.30804258882507E-2</c:v>
                </c:pt>
                <c:pt idx="29">
                  <c:v>1.43694150640125E-2</c:v>
                </c:pt>
                <c:pt idx="30">
                  <c:v>1.380851888902627E-2</c:v>
                </c:pt>
                <c:pt idx="31">
                  <c:v>1.1417800982386728E-2</c:v>
                </c:pt>
                <c:pt idx="32">
                  <c:v>9.2000404644418717E-3</c:v>
                </c:pt>
                <c:pt idx="33">
                  <c:v>1.2386341283846818E-2</c:v>
                </c:pt>
                <c:pt idx="34">
                  <c:v>1.1259617330021244E-2</c:v>
                </c:pt>
                <c:pt idx="35">
                  <c:v>5.3769129283891782E-3</c:v>
                </c:pt>
                <c:pt idx="36">
                  <c:v>3.7006923915609163E-3</c:v>
                </c:pt>
                <c:pt idx="37">
                  <c:v>5.5461744242247127E-3</c:v>
                </c:pt>
                <c:pt idx="38">
                  <c:v>4.0114276922904001E-3</c:v>
                </c:pt>
                <c:pt idx="39">
                  <c:v>9.2313512313554474E-3</c:v>
                </c:pt>
                <c:pt idx="40">
                  <c:v>7.0696227252801599E-3</c:v>
                </c:pt>
                <c:pt idx="41">
                  <c:v>8.7468316904020602E-3</c:v>
                </c:pt>
                <c:pt idx="42">
                  <c:v>1.3589968752458778E-2</c:v>
                </c:pt>
                <c:pt idx="43">
                  <c:v>1.1407719997302369E-2</c:v>
                </c:pt>
                <c:pt idx="44">
                  <c:v>1.2385631751098723E-2</c:v>
                </c:pt>
                <c:pt idx="45">
                  <c:v>1.5801195949059765E-2</c:v>
                </c:pt>
                <c:pt idx="46">
                  <c:v>1.3089572538132116E-2</c:v>
                </c:pt>
                <c:pt idx="47">
                  <c:v>1.422092601751211E-2</c:v>
                </c:pt>
                <c:pt idx="48">
                  <c:v>1.2406032573875707E-2</c:v>
                </c:pt>
                <c:pt idx="49">
                  <c:v>1.2120266503310216E-2</c:v>
                </c:pt>
                <c:pt idx="50">
                  <c:v>1.4083185338383895E-2</c:v>
                </c:pt>
                <c:pt idx="51">
                  <c:v>1.221813284701069E-2</c:v>
                </c:pt>
                <c:pt idx="52">
                  <c:v>1.1479523306394505E-2</c:v>
                </c:pt>
                <c:pt idx="53">
                  <c:v>1.1454043353153417E-2</c:v>
                </c:pt>
                <c:pt idx="54">
                  <c:v>1.1168853338878461E-2</c:v>
                </c:pt>
                <c:pt idx="55">
                  <c:v>1.4232678970854363E-2</c:v>
                </c:pt>
                <c:pt idx="56">
                  <c:v>1.2683221025773602E-2</c:v>
                </c:pt>
                <c:pt idx="57">
                  <c:v>1.2922481088493486E-2</c:v>
                </c:pt>
                <c:pt idx="58">
                  <c:v>1.1179074825497095E-2</c:v>
                </c:pt>
                <c:pt idx="59">
                  <c:v>1.3039188687940472E-2</c:v>
                </c:pt>
                <c:pt idx="60">
                  <c:v>1.231547933503434E-2</c:v>
                </c:pt>
                <c:pt idx="61">
                  <c:v>1.2361444411972979E-2</c:v>
                </c:pt>
                <c:pt idx="62">
                  <c:v>1.0505953050007306E-2</c:v>
                </c:pt>
                <c:pt idx="63">
                  <c:v>7.6764137264378933E-3</c:v>
                </c:pt>
                <c:pt idx="64">
                  <c:v>7.8904748389852421E-3</c:v>
                </c:pt>
                <c:pt idx="65">
                  <c:v>1.0928518439421359E-2</c:v>
                </c:pt>
                <c:pt idx="66">
                  <c:v>9.5475288590151416E-3</c:v>
                </c:pt>
                <c:pt idx="67">
                  <c:v>8.8745194847527735E-3</c:v>
                </c:pt>
                <c:pt idx="68">
                  <c:v>8.8030112288826189E-3</c:v>
                </c:pt>
                <c:pt idx="69">
                  <c:v>9.5727699596479584E-3</c:v>
                </c:pt>
                <c:pt idx="70">
                  <c:v>1.2224033911450312E-2</c:v>
                </c:pt>
                <c:pt idx="71">
                  <c:v>1.2509961558780223E-2</c:v>
                </c:pt>
                <c:pt idx="72">
                  <c:v>1.0236569458338484E-2</c:v>
                </c:pt>
                <c:pt idx="73">
                  <c:v>1.0006884575179561E-2</c:v>
                </c:pt>
                <c:pt idx="74">
                  <c:v>1.129155332876235E-2</c:v>
                </c:pt>
                <c:pt idx="75">
                  <c:v>1.1006173637416121E-2</c:v>
                </c:pt>
                <c:pt idx="76">
                  <c:v>1.3513809895804061E-2</c:v>
                </c:pt>
                <c:pt idx="77">
                  <c:v>1.3809481324536063E-2</c:v>
                </c:pt>
                <c:pt idx="78">
                  <c:v>1.2529786325266671E-2</c:v>
                </c:pt>
                <c:pt idx="79">
                  <c:v>1.2229056841300708E-2</c:v>
                </c:pt>
                <c:pt idx="80">
                  <c:v>1.2585986938977374E-2</c:v>
                </c:pt>
                <c:pt idx="81">
                  <c:v>9.80217383973833E-3</c:v>
                </c:pt>
                <c:pt idx="82">
                  <c:v>8.5736846246361013E-3</c:v>
                </c:pt>
                <c:pt idx="83">
                  <c:v>4.3429143671248893E-3</c:v>
                </c:pt>
                <c:pt idx="84">
                  <c:v>5.1021930884485259E-3</c:v>
                </c:pt>
                <c:pt idx="85">
                  <c:v>6.524578635898704E-3</c:v>
                </c:pt>
                <c:pt idx="86">
                  <c:v>7.3401654546067646E-3</c:v>
                </c:pt>
                <c:pt idx="87">
                  <c:v>6.978246849955602E-3</c:v>
                </c:pt>
                <c:pt idx="88">
                  <c:v>1.1408317128823045E-2</c:v>
                </c:pt>
                <c:pt idx="89">
                  <c:v>1.0587486090348108E-2</c:v>
                </c:pt>
                <c:pt idx="90">
                  <c:v>1.1178899198579249E-2</c:v>
                </c:pt>
                <c:pt idx="91">
                  <c:v>9.6293288522710657E-3</c:v>
                </c:pt>
                <c:pt idx="92">
                  <c:v>7.1618057819191391E-3</c:v>
                </c:pt>
                <c:pt idx="93">
                  <c:v>8.0436285364236179E-3</c:v>
                </c:pt>
                <c:pt idx="94">
                  <c:v>4.9386998831027233E-3</c:v>
                </c:pt>
                <c:pt idx="95">
                  <c:v>3.7204131869120012E-3</c:v>
                </c:pt>
                <c:pt idx="96">
                  <c:v>5.1733219901761327E-3</c:v>
                </c:pt>
                <c:pt idx="97">
                  <c:v>6.447869715737296E-3</c:v>
                </c:pt>
                <c:pt idx="98">
                  <c:v>7.1973105196308741E-3</c:v>
                </c:pt>
                <c:pt idx="99">
                  <c:v>1.2461664156372588E-2</c:v>
                </c:pt>
                <c:pt idx="100">
                  <c:v>1.4138114413209392E-2</c:v>
                </c:pt>
                <c:pt idx="101">
                  <c:v>1.5912416963593242E-2</c:v>
                </c:pt>
                <c:pt idx="102">
                  <c:v>1.4475086267942047E-2</c:v>
                </c:pt>
                <c:pt idx="103">
                  <c:v>1.3460651140310451E-2</c:v>
                </c:pt>
                <c:pt idx="104">
                  <c:v>1.1875133476457562E-2</c:v>
                </c:pt>
                <c:pt idx="105">
                  <c:v>1.10186009981229E-2</c:v>
                </c:pt>
                <c:pt idx="106">
                  <c:v>8.3135671091528317E-3</c:v>
                </c:pt>
                <c:pt idx="107">
                  <c:v>6.9635321242707974E-3</c:v>
                </c:pt>
                <c:pt idx="108">
                  <c:v>7.6569472388638487E-3</c:v>
                </c:pt>
                <c:pt idx="109">
                  <c:v>9.3698576438454705E-3</c:v>
                </c:pt>
                <c:pt idx="110">
                  <c:v>9.2372803961019261E-3</c:v>
                </c:pt>
                <c:pt idx="111">
                  <c:v>1.1806533602346939E-2</c:v>
                </c:pt>
                <c:pt idx="112">
                  <c:v>1.1801433396652692E-2</c:v>
                </c:pt>
                <c:pt idx="113">
                  <c:v>1.1612543133971023E-2</c:v>
                </c:pt>
                <c:pt idx="114">
                  <c:v>1.0613471849112592E-2</c:v>
                </c:pt>
                <c:pt idx="115">
                  <c:v>1.079185259703036E-2</c:v>
                </c:pt>
                <c:pt idx="116">
                  <c:v>1.2198343205907809E-2</c:v>
                </c:pt>
                <c:pt idx="117">
                  <c:v>1.2835679240617306E-2</c:v>
                </c:pt>
                <c:pt idx="118">
                  <c:v>9.8585290051367361E-3</c:v>
                </c:pt>
                <c:pt idx="119">
                  <c:v>1.1051464306990232E-2</c:v>
                </c:pt>
                <c:pt idx="120">
                  <c:v>1.0663968100531657E-2</c:v>
                </c:pt>
                <c:pt idx="121">
                  <c:v>1.2509139624804703E-2</c:v>
                </c:pt>
                <c:pt idx="122">
                  <c:v>1.4557961097935191E-2</c:v>
                </c:pt>
                <c:pt idx="123">
                  <c:v>9.9651064439623682E-3</c:v>
                </c:pt>
                <c:pt idx="124">
                  <c:v>1.0275945013319547E-2</c:v>
                </c:pt>
                <c:pt idx="125">
                  <c:v>1.2748364562141019E-2</c:v>
                </c:pt>
                <c:pt idx="126">
                  <c:v>1.2157007654523587E-2</c:v>
                </c:pt>
                <c:pt idx="127">
                  <c:v>1.0286271876088887E-2</c:v>
                </c:pt>
                <c:pt idx="128">
                  <c:v>8.5379831847763772E-3</c:v>
                </c:pt>
                <c:pt idx="129">
                  <c:v>1.0911243775782032E-2</c:v>
                </c:pt>
                <c:pt idx="130">
                  <c:v>1.3093387154787729E-2</c:v>
                </c:pt>
                <c:pt idx="131">
                  <c:v>1.1594643238504166E-2</c:v>
                </c:pt>
                <c:pt idx="132">
                  <c:v>1.0621030831656683E-2</c:v>
                </c:pt>
                <c:pt idx="133">
                  <c:v>1.0004151820337879E-2</c:v>
                </c:pt>
                <c:pt idx="134">
                  <c:v>9.7747198399406529E-3</c:v>
                </c:pt>
                <c:pt idx="135">
                  <c:v>7.8220295165623201E-3</c:v>
                </c:pt>
                <c:pt idx="136">
                  <c:v>2.650550906515899E-3</c:v>
                </c:pt>
                <c:pt idx="137">
                  <c:v>1.2535961367698136E-3</c:v>
                </c:pt>
                <c:pt idx="138">
                  <c:v>4.6793811188418181E-3</c:v>
                </c:pt>
                <c:pt idx="139">
                  <c:v>4.2357615745163939E-3</c:v>
                </c:pt>
                <c:pt idx="140">
                  <c:v>4.6027902199692015E-3</c:v>
                </c:pt>
                <c:pt idx="141">
                  <c:v>6.4991036002113138E-3</c:v>
                </c:pt>
                <c:pt idx="142">
                  <c:v>8.5076067530657443E-3</c:v>
                </c:pt>
                <c:pt idx="143">
                  <c:v>9.3540722964694772E-3</c:v>
                </c:pt>
                <c:pt idx="144">
                  <c:v>1.3630735272629178E-2</c:v>
                </c:pt>
                <c:pt idx="145">
                  <c:v>1.1724164577877189E-2</c:v>
                </c:pt>
                <c:pt idx="146">
                  <c:v>1.3294241123113065E-2</c:v>
                </c:pt>
                <c:pt idx="147">
                  <c:v>1.376332657052615E-2</c:v>
                </c:pt>
                <c:pt idx="148">
                  <c:v>1.4150640124990165E-2</c:v>
                </c:pt>
                <c:pt idx="149">
                  <c:v>1.4436153292793958E-2</c:v>
                </c:pt>
                <c:pt idx="150">
                  <c:v>1.4446241302955028E-2</c:v>
                </c:pt>
                <c:pt idx="151">
                  <c:v>1.2101741376015825E-2</c:v>
                </c:pt>
                <c:pt idx="152">
                  <c:v>1.2876249058639721E-2</c:v>
                </c:pt>
                <c:pt idx="153">
                  <c:v>1.0368240471185945E-2</c:v>
                </c:pt>
                <c:pt idx="154">
                  <c:v>1.0541436712488901E-2</c:v>
                </c:pt>
                <c:pt idx="155">
                  <c:v>8.869658131666798E-3</c:v>
                </c:pt>
                <c:pt idx="156">
                  <c:v>9.583103847494015E-3</c:v>
                </c:pt>
                <c:pt idx="157">
                  <c:v>8.3849629637955652E-3</c:v>
                </c:pt>
                <c:pt idx="158">
                  <c:v>7.9923735767194574E-3</c:v>
                </c:pt>
                <c:pt idx="159">
                  <c:v>8.9251983881663988E-3</c:v>
                </c:pt>
                <c:pt idx="160">
                  <c:v>1.0750221992424158E-2</c:v>
                </c:pt>
                <c:pt idx="161">
                  <c:v>1.1158147121966572E-2</c:v>
                </c:pt>
                <c:pt idx="162">
                  <c:v>1.1820935009610305E-2</c:v>
                </c:pt>
                <c:pt idx="163">
                  <c:v>9.833013926512077E-3</c:v>
                </c:pt>
                <c:pt idx="164">
                  <c:v>1.2238905998853508E-2</c:v>
                </c:pt>
                <c:pt idx="165">
                  <c:v>1.5423977429833534E-2</c:v>
                </c:pt>
                <c:pt idx="166">
                  <c:v>1.3415880326413165E-2</c:v>
                </c:pt>
                <c:pt idx="167">
                  <c:v>1.4210901233041464E-2</c:v>
                </c:pt>
                <c:pt idx="168">
                  <c:v>1.428744646891544E-2</c:v>
                </c:pt>
                <c:pt idx="169">
                  <c:v>1.5841976519383592E-2</c:v>
                </c:pt>
                <c:pt idx="170">
                  <c:v>1.8145976879067521E-2</c:v>
                </c:pt>
                <c:pt idx="171">
                  <c:v>1.5240454325761238E-2</c:v>
                </c:pt>
                <c:pt idx="172">
                  <c:v>1.0949179190036755E-2</c:v>
                </c:pt>
                <c:pt idx="173">
                  <c:v>1.0031528544291703E-2</c:v>
                </c:pt>
                <c:pt idx="174">
                  <c:v>5.3872678914653749E-3</c:v>
                </c:pt>
                <c:pt idx="175">
                  <c:v>5.9581649656614243E-3</c:v>
                </c:pt>
                <c:pt idx="176">
                  <c:v>4.4341279631773577E-3</c:v>
                </c:pt>
                <c:pt idx="177">
                  <c:v>4.3427563028988272E-3</c:v>
                </c:pt>
                <c:pt idx="178">
                  <c:v>6.4225576618296672E-3</c:v>
                </c:pt>
                <c:pt idx="179">
                  <c:v>6.5295818955342991E-3</c:v>
                </c:pt>
                <c:pt idx="180">
                  <c:v>9.4298307237515033E-3</c:v>
                </c:pt>
                <c:pt idx="181">
                  <c:v>1.4655300560882125E-2</c:v>
                </c:pt>
                <c:pt idx="182">
                  <c:v>1.5547176200164107E-2</c:v>
                </c:pt>
                <c:pt idx="183">
                  <c:v>1.9654914181662864E-2</c:v>
                </c:pt>
                <c:pt idx="184">
                  <c:v>1.8303830352827455E-2</c:v>
                </c:pt>
                <c:pt idx="185">
                  <c:v>1.8212237402632437E-2</c:v>
                </c:pt>
                <c:pt idx="186">
                  <c:v>2.0985119482504748E-2</c:v>
                </c:pt>
                <c:pt idx="187">
                  <c:v>1.8105266559510828E-2</c:v>
                </c:pt>
                <c:pt idx="188">
                  <c:v>1.671900114649252E-2</c:v>
                </c:pt>
                <c:pt idx="189">
                  <c:v>1.5337878089628739E-2</c:v>
                </c:pt>
                <c:pt idx="190">
                  <c:v>9.3336222981554948E-3</c:v>
                </c:pt>
                <c:pt idx="191">
                  <c:v>8.5996914586307285E-3</c:v>
                </c:pt>
                <c:pt idx="192">
                  <c:v>7.9625099756089335E-3</c:v>
                </c:pt>
                <c:pt idx="193">
                  <c:v>7.0455056369215559E-3</c:v>
                </c:pt>
                <c:pt idx="194">
                  <c:v>8.192525037373409E-3</c:v>
                </c:pt>
                <c:pt idx="195">
                  <c:v>6.107303129250171E-3</c:v>
                </c:pt>
                <c:pt idx="196">
                  <c:v>6.4022776703721602E-3</c:v>
                </c:pt>
                <c:pt idx="197">
                  <c:v>9.5272544876190048E-3</c:v>
                </c:pt>
                <c:pt idx="198">
                  <c:v>9.1091359717648118E-3</c:v>
                </c:pt>
                <c:pt idx="199">
                  <c:v>1.2273764429507571E-2</c:v>
                </c:pt>
                <c:pt idx="200">
                  <c:v>1.0168110085762136E-2</c:v>
                </c:pt>
                <c:pt idx="201">
                  <c:v>1.064216928748862E-2</c:v>
                </c:pt>
                <c:pt idx="202">
                  <c:v>1.326748963098677E-2</c:v>
                </c:pt>
                <c:pt idx="203">
                  <c:v>9.4237821327008905E-3</c:v>
                </c:pt>
                <c:pt idx="204">
                  <c:v>1.1829252700439488E-2</c:v>
                </c:pt>
                <c:pt idx="205">
                  <c:v>2.108524790090708E-2</c:v>
                </c:pt>
                <c:pt idx="206">
                  <c:v>2.166143064282262E-2</c:v>
                </c:pt>
                <c:pt idx="207">
                  <c:v>2.2874773792529814E-2</c:v>
                </c:pt>
                <c:pt idx="208">
                  <c:v>2.2726924028010388E-2</c:v>
                </c:pt>
                <c:pt idx="209">
                  <c:v>2.3206146661121536E-2</c:v>
                </c:pt>
                <c:pt idx="210">
                  <c:v>2.7789496386300537E-2</c:v>
                </c:pt>
                <c:pt idx="211">
                  <c:v>2.3095192599503187E-2</c:v>
                </c:pt>
                <c:pt idx="212">
                  <c:v>1.4282746692593882E-2</c:v>
                </c:pt>
                <c:pt idx="213">
                  <c:v>1.0169796104173456E-2</c:v>
                </c:pt>
                <c:pt idx="214">
                  <c:v>1.1443575988849798E-2</c:v>
                </c:pt>
                <c:pt idx="215">
                  <c:v>1.4252089257814696E-2</c:v>
                </c:pt>
                <c:pt idx="216">
                  <c:v>1.2075418413569076E-2</c:v>
                </c:pt>
                <c:pt idx="217">
                  <c:v>9.648844515382107E-3</c:v>
                </c:pt>
                <c:pt idx="218">
                  <c:v>1.2524074937898323E-2</c:v>
                </c:pt>
                <c:pt idx="219">
                  <c:v>1.4496505726842539E-2</c:v>
                </c:pt>
                <c:pt idx="220">
                  <c:v>1.6183929153506357E-2</c:v>
                </c:pt>
                <c:pt idx="221">
                  <c:v>1.5909087077230884E-2</c:v>
                </c:pt>
                <c:pt idx="222">
                  <c:v>1.1984190767363179E-2</c:v>
                </c:pt>
                <c:pt idx="223">
                  <c:v>1.310563186349995E-2</c:v>
                </c:pt>
                <c:pt idx="224">
                  <c:v>1.4920356705295222E-2</c:v>
                </c:pt>
                <c:pt idx="225">
                  <c:v>1.3416695235311969E-2</c:v>
                </c:pt>
                <c:pt idx="226">
                  <c:v>1.242813346521744E-2</c:v>
                </c:pt>
                <c:pt idx="227">
                  <c:v>1.3055107511774029E-2</c:v>
                </c:pt>
                <c:pt idx="228">
                  <c:v>9.3079948183034163E-3</c:v>
                </c:pt>
                <c:pt idx="229">
                  <c:v>9.3386944035428864E-3</c:v>
                </c:pt>
                <c:pt idx="230">
                  <c:v>6.5856174199422262E-3</c:v>
                </c:pt>
                <c:pt idx="231">
                  <c:v>4.1285855991547429E-3</c:v>
                </c:pt>
                <c:pt idx="232">
                  <c:v>4.7908761113671363E-3</c:v>
                </c:pt>
                <c:pt idx="233">
                  <c:v>6.0346167680151077E-3</c:v>
                </c:pt>
                <c:pt idx="234">
                  <c:v>3.8221854732653684E-3</c:v>
                </c:pt>
                <c:pt idx="235">
                  <c:v>5.8107331932064701E-3</c:v>
                </c:pt>
                <c:pt idx="236">
                  <c:v>6.8352514134454347E-3</c:v>
                </c:pt>
                <c:pt idx="237">
                  <c:v>1.0281754751761889E-2</c:v>
                </c:pt>
                <c:pt idx="238">
                  <c:v>1.3600562568143243E-2</c:v>
                </c:pt>
                <c:pt idx="239">
                  <c:v>1.6647591241696357E-2</c:v>
                </c:pt>
                <c:pt idx="240">
                  <c:v>1.4200792147650253E-2</c:v>
                </c:pt>
                <c:pt idx="241">
                  <c:v>1.595418806973372E-2</c:v>
                </c:pt>
                <c:pt idx="242">
                  <c:v>1.6621991862151134E-2</c:v>
                </c:pt>
                <c:pt idx="243">
                  <c:v>1.7223633482077623E-2</c:v>
                </c:pt>
                <c:pt idx="244">
                  <c:v>1.8446355109197794E-2</c:v>
                </c:pt>
                <c:pt idx="245">
                  <c:v>1.7809082300178716E-2</c:v>
                </c:pt>
                <c:pt idx="246">
                  <c:v>1.2065414704328571E-2</c:v>
                </c:pt>
                <c:pt idx="247">
                  <c:v>1.2279335315341642E-2</c:v>
                </c:pt>
                <c:pt idx="248">
                  <c:v>1.1621865410770284E-2</c:v>
                </c:pt>
                <c:pt idx="249">
                  <c:v>9.8987897197837394E-3</c:v>
                </c:pt>
                <c:pt idx="250">
                  <c:v>9.7405639169579738E-3</c:v>
                </c:pt>
                <c:pt idx="251">
                  <c:v>5.3315730832780694E-3</c:v>
                </c:pt>
                <c:pt idx="252">
                  <c:v>4.8163237492553426E-3</c:v>
                </c:pt>
                <c:pt idx="253">
                  <c:v>7.1409623793091829E-3</c:v>
                </c:pt>
                <c:pt idx="254">
                  <c:v>7.4265668731102541E-3</c:v>
                </c:pt>
                <c:pt idx="255">
                  <c:v>7.5592003214675109E-3</c:v>
                </c:pt>
                <c:pt idx="256">
                  <c:v>1.3541959378196409E-2</c:v>
                </c:pt>
                <c:pt idx="257">
                  <c:v>1.0712665932311981E-2</c:v>
                </c:pt>
                <c:pt idx="258">
                  <c:v>1.4255559645711333E-2</c:v>
                </c:pt>
                <c:pt idx="259">
                  <c:v>1.1543739532635695E-2</c:v>
                </c:pt>
                <c:pt idx="260">
                  <c:v>1.4795008261490215E-2</c:v>
                </c:pt>
                <c:pt idx="261">
                  <c:v>1.5768887621252826E-2</c:v>
                </c:pt>
                <c:pt idx="262">
                  <c:v>1.6359977575955132E-2</c:v>
                </c:pt>
                <c:pt idx="263">
                  <c:v>1.4893626288399069E-2</c:v>
                </c:pt>
                <c:pt idx="264">
                  <c:v>1.8309394213584813E-2</c:v>
                </c:pt>
                <c:pt idx="265">
                  <c:v>1.6494795823170389E-2</c:v>
                </c:pt>
                <c:pt idx="266">
                  <c:v>2.0573091708161451E-2</c:v>
                </c:pt>
                <c:pt idx="267">
                  <c:v>1.8402427304506166E-2</c:v>
                </c:pt>
                <c:pt idx="268">
                  <c:v>1.9844218923870647E-2</c:v>
                </c:pt>
                <c:pt idx="269">
                  <c:v>1.8784212123596392E-2</c:v>
                </c:pt>
                <c:pt idx="270">
                  <c:v>1.6408661357582024E-2</c:v>
                </c:pt>
                <c:pt idx="271">
                  <c:v>1.7417743376757673E-2</c:v>
                </c:pt>
                <c:pt idx="272">
                  <c:v>1.9390384918003305E-2</c:v>
                </c:pt>
                <c:pt idx="273">
                  <c:v>1.7840610844470424E-2</c:v>
                </c:pt>
                <c:pt idx="274">
                  <c:v>1.8284181213258848E-2</c:v>
                </c:pt>
                <c:pt idx="275">
                  <c:v>1.3905752975822498E-2</c:v>
                </c:pt>
                <c:pt idx="276">
                  <c:v>1.4981425697168614E-2</c:v>
                </c:pt>
                <c:pt idx="277">
                  <c:v>1.5282492384816843E-2</c:v>
                </c:pt>
                <c:pt idx="278">
                  <c:v>1.5022515370867849E-2</c:v>
                </c:pt>
                <c:pt idx="279">
                  <c:v>1.6454514033293243E-2</c:v>
                </c:pt>
                <c:pt idx="280">
                  <c:v>2.2364170141737947E-2</c:v>
                </c:pt>
                <c:pt idx="281">
                  <c:v>2.1579504198185846E-2</c:v>
                </c:pt>
                <c:pt idx="282">
                  <c:v>2.6702197162993022E-2</c:v>
                </c:pt>
                <c:pt idx="283">
                  <c:v>2.5554917834702758E-2</c:v>
                </c:pt>
                <c:pt idx="284">
                  <c:v>2.7348595546663371E-2</c:v>
                </c:pt>
                <c:pt idx="285">
                  <c:v>2.4840692335360303E-2</c:v>
                </c:pt>
                <c:pt idx="286">
                  <c:v>2.0380646756662582E-2</c:v>
                </c:pt>
                <c:pt idx="287">
                  <c:v>1.3487191880135332E-2</c:v>
                </c:pt>
                <c:pt idx="288">
                  <c:v>1.2258267110276845E-2</c:v>
                </c:pt>
                <c:pt idx="289">
                  <c:v>8.190979520496364E-3</c:v>
                </c:pt>
                <c:pt idx="290">
                  <c:v>7.1869063810176799E-3</c:v>
                </c:pt>
                <c:pt idx="291">
                  <c:v>4.4705213730933937E-3</c:v>
                </c:pt>
                <c:pt idx="292">
                  <c:v>6.6880465509683365E-3</c:v>
                </c:pt>
                <c:pt idx="293">
                  <c:v>8.8543364393539169E-3</c:v>
                </c:pt>
                <c:pt idx="294">
                  <c:v>8.772789348859689E-3</c:v>
                </c:pt>
                <c:pt idx="295">
                  <c:v>8.6097794687917985E-3</c:v>
                </c:pt>
                <c:pt idx="296">
                  <c:v>9.3539177447817725E-3</c:v>
                </c:pt>
                <c:pt idx="297">
                  <c:v>1.1235064686906382E-2</c:v>
                </c:pt>
                <c:pt idx="298">
                  <c:v>1.2142219868040958E-2</c:v>
                </c:pt>
                <c:pt idx="299">
                  <c:v>1.5066316724178628E-2</c:v>
                </c:pt>
                <c:pt idx="300">
                  <c:v>1.5198872896692032E-2</c:v>
                </c:pt>
                <c:pt idx="301">
                  <c:v>1.7151078489777108E-2</c:v>
                </c:pt>
                <c:pt idx="302">
                  <c:v>1.9943658884755022E-2</c:v>
                </c:pt>
                <c:pt idx="303">
                  <c:v>2.5595220699810045E-2</c:v>
                </c:pt>
                <c:pt idx="304">
                  <c:v>2.3892510706216914E-2</c:v>
                </c:pt>
                <c:pt idx="305">
                  <c:v>2.6267246563332472E-2</c:v>
                </c:pt>
                <c:pt idx="306">
                  <c:v>2.6919335259141031E-2</c:v>
                </c:pt>
                <c:pt idx="307">
                  <c:v>2.502837428484719E-2</c:v>
                </c:pt>
                <c:pt idx="308">
                  <c:v>2.5711851023413175E-2</c:v>
                </c:pt>
                <c:pt idx="309">
                  <c:v>2.3729816954601145E-2</c:v>
                </c:pt>
                <c:pt idx="310">
                  <c:v>2.0973303303472076E-2</c:v>
                </c:pt>
                <c:pt idx="311">
                  <c:v>2.3042757426911101E-2</c:v>
                </c:pt>
                <c:pt idx="312">
                  <c:v>2.2385765227556285E-2</c:v>
                </c:pt>
                <c:pt idx="313">
                  <c:v>1.8151870918430429E-2</c:v>
                </c:pt>
                <c:pt idx="314">
                  <c:v>1.9742116458911732E-2</c:v>
                </c:pt>
                <c:pt idx="315">
                  <c:v>2.0786829667179964E-2</c:v>
                </c:pt>
                <c:pt idx="316">
                  <c:v>2.2152785583418572E-2</c:v>
                </c:pt>
                <c:pt idx="317">
                  <c:v>1.9502652668967144E-2</c:v>
                </c:pt>
                <c:pt idx="318">
                  <c:v>1.9416124799082807E-2</c:v>
                </c:pt>
                <c:pt idx="319">
                  <c:v>1.9319529994267538E-2</c:v>
                </c:pt>
                <c:pt idx="320">
                  <c:v>1.8310412849708319E-2</c:v>
                </c:pt>
                <c:pt idx="321">
                  <c:v>1.5649405116503871E-2</c:v>
                </c:pt>
                <c:pt idx="322">
                  <c:v>1.5735385030404531E-2</c:v>
                </c:pt>
                <c:pt idx="323">
                  <c:v>1.6626417660480852E-2</c:v>
                </c:pt>
                <c:pt idx="324">
                  <c:v>1.5096974158957817E-2</c:v>
                </c:pt>
                <c:pt idx="325">
                  <c:v>1.6376310879314803E-2</c:v>
                </c:pt>
                <c:pt idx="326">
                  <c:v>1.6859790708914541E-2</c:v>
                </c:pt>
                <c:pt idx="327">
                  <c:v>1.9285542673125992E-2</c:v>
                </c:pt>
                <c:pt idx="328">
                  <c:v>2.5784103937414999E-2</c:v>
                </c:pt>
                <c:pt idx="329">
                  <c:v>2.3582711848213384E-2</c:v>
                </c:pt>
                <c:pt idx="330">
                  <c:v>2.3333307574718715E-2</c:v>
                </c:pt>
                <c:pt idx="331">
                  <c:v>2.3975652489125181E-2</c:v>
                </c:pt>
                <c:pt idx="332">
                  <c:v>2.3180111726820059E-2</c:v>
                </c:pt>
                <c:pt idx="333">
                  <c:v>2.2247891071970508E-2</c:v>
                </c:pt>
                <c:pt idx="334">
                  <c:v>2.0632608158081087E-2</c:v>
                </c:pt>
                <c:pt idx="335">
                  <c:v>1.9501170377780527E-2</c:v>
                </c:pt>
                <c:pt idx="336">
                  <c:v>2.0865981206514776E-2</c:v>
                </c:pt>
                <c:pt idx="337">
                  <c:v>1.997929709892432E-2</c:v>
                </c:pt>
                <c:pt idx="338">
                  <c:v>2.0167962559151147E-2</c:v>
                </c:pt>
                <c:pt idx="339">
                  <c:v>1.9770659345600055E-2</c:v>
                </c:pt>
                <c:pt idx="340">
                  <c:v>2.1208397495700654E-2</c:v>
                </c:pt>
                <c:pt idx="341">
                  <c:v>2.3888267559881757E-2</c:v>
                </c:pt>
                <c:pt idx="342">
                  <c:v>2.0800050861555407E-2</c:v>
                </c:pt>
                <c:pt idx="343">
                  <c:v>2.0922785976822868E-2</c:v>
                </c:pt>
                <c:pt idx="344">
                  <c:v>2.1580410433081929E-2</c:v>
                </c:pt>
                <c:pt idx="345">
                  <c:v>2.0907443209279845E-2</c:v>
                </c:pt>
                <c:pt idx="346">
                  <c:v>2.1610821990176134E-2</c:v>
                </c:pt>
                <c:pt idx="347">
                  <c:v>2.0162953679454181E-2</c:v>
                </c:pt>
                <c:pt idx="348">
                  <c:v>2.2535778715703579E-2</c:v>
                </c:pt>
                <c:pt idx="349">
                  <c:v>2.4931407150966086E-2</c:v>
                </c:pt>
                <c:pt idx="350">
                  <c:v>2.4177581294187737E-2</c:v>
                </c:pt>
                <c:pt idx="351">
                  <c:v>1.865677020693066E-2</c:v>
                </c:pt>
                <c:pt idx="352">
                  <c:v>1.9350145278586441E-2</c:v>
                </c:pt>
                <c:pt idx="353">
                  <c:v>1.7000467870109143E-2</c:v>
                </c:pt>
                <c:pt idx="354">
                  <c:v>1.6561850180403972E-2</c:v>
                </c:pt>
                <c:pt idx="355">
                  <c:v>1.1799311823485113E-2</c:v>
                </c:pt>
                <c:pt idx="356">
                  <c:v>1.0856230400035969E-2</c:v>
                </c:pt>
                <c:pt idx="357">
                  <c:v>1.2028097496824664E-2</c:v>
                </c:pt>
                <c:pt idx="358">
                  <c:v>1.7370759663695529E-2</c:v>
                </c:pt>
                <c:pt idx="359">
                  <c:v>1.9669680892915351E-2</c:v>
                </c:pt>
                <c:pt idx="360">
                  <c:v>2.1030389076848718E-2</c:v>
                </c:pt>
                <c:pt idx="361">
                  <c:v>2.0219905976373263E-2</c:v>
                </c:pt>
                <c:pt idx="362">
                  <c:v>2.2844678363887733E-2</c:v>
                </c:pt>
                <c:pt idx="363">
                  <c:v>2.067343790394191E-2</c:v>
                </c:pt>
                <c:pt idx="364">
                  <c:v>1.8110134937673519E-2</c:v>
                </c:pt>
                <c:pt idx="365">
                  <c:v>1.8512348679847586E-2</c:v>
                </c:pt>
                <c:pt idx="366">
                  <c:v>1.789572257129048E-2</c:v>
                </c:pt>
                <c:pt idx="367">
                  <c:v>2.5570836658536308E-2</c:v>
                </c:pt>
                <c:pt idx="368">
                  <c:v>2.6340763991142782E-2</c:v>
                </c:pt>
                <c:pt idx="369">
                  <c:v>2.5780057493227825E-2</c:v>
                </c:pt>
                <c:pt idx="370">
                  <c:v>2.5662689536569739E-2</c:v>
                </c:pt>
                <c:pt idx="371">
                  <c:v>2.5525159609742939E-2</c:v>
                </c:pt>
                <c:pt idx="372">
                  <c:v>3.3147690997785695E-2</c:v>
                </c:pt>
                <c:pt idx="373">
                  <c:v>3.4976922622995045E-2</c:v>
                </c:pt>
                <c:pt idx="374">
                  <c:v>2.6374371958141782E-2</c:v>
                </c:pt>
                <c:pt idx="375">
                  <c:v>2.6802093753863793E-2</c:v>
                </c:pt>
                <c:pt idx="376">
                  <c:v>2.5375462250047772E-2</c:v>
                </c:pt>
                <c:pt idx="377">
                  <c:v>2.9177630469724731E-2</c:v>
                </c:pt>
                <c:pt idx="378">
                  <c:v>2.9743205345802375E-2</c:v>
                </c:pt>
                <c:pt idx="379">
                  <c:v>2.2548894533928311E-2</c:v>
                </c:pt>
                <c:pt idx="380">
                  <c:v>2.1703103397889105E-2</c:v>
                </c:pt>
                <c:pt idx="381">
                  <c:v>2.3313735710993964E-2</c:v>
                </c:pt>
                <c:pt idx="382">
                  <c:v>2.3538945620286175E-2</c:v>
                </c:pt>
                <c:pt idx="383">
                  <c:v>2.2723573066417885E-2</c:v>
                </c:pt>
                <c:pt idx="384">
                  <c:v>2.1194403542886691E-2</c:v>
                </c:pt>
                <c:pt idx="385">
                  <c:v>1.9196366349320534E-2</c:v>
                </c:pt>
                <c:pt idx="386">
                  <c:v>1.4797677790641475E-2</c:v>
                </c:pt>
                <c:pt idx="387">
                  <c:v>1.6493931738734587E-2</c:v>
                </c:pt>
                <c:pt idx="388">
                  <c:v>1.8073864466599976E-2</c:v>
                </c:pt>
                <c:pt idx="389">
                  <c:v>1.617220430047096E-2</c:v>
                </c:pt>
                <c:pt idx="390">
                  <c:v>1.628424724897996E-2</c:v>
                </c:pt>
                <c:pt idx="391">
                  <c:v>1.3236396641451325E-2</c:v>
                </c:pt>
                <c:pt idx="392">
                  <c:v>1.5677969078422338E-2</c:v>
                </c:pt>
                <c:pt idx="393">
                  <c:v>1.9399117088358606E-2</c:v>
                </c:pt>
                <c:pt idx="394">
                  <c:v>1.8293826643586947E-2</c:v>
                </c:pt>
                <c:pt idx="395">
                  <c:v>1.5241023356975058E-2</c:v>
                </c:pt>
                <c:pt idx="396">
                  <c:v>1.5383597288882394E-2</c:v>
                </c:pt>
                <c:pt idx="397">
                  <c:v>1.4399833646183417E-2</c:v>
                </c:pt>
                <c:pt idx="398">
                  <c:v>2.0749196331223938E-2</c:v>
                </c:pt>
                <c:pt idx="399">
                  <c:v>2.2160822271179201E-2</c:v>
                </c:pt>
                <c:pt idx="400">
                  <c:v>2.2318134814032168E-2</c:v>
                </c:pt>
                <c:pt idx="401">
                  <c:v>2.153856907617431E-2</c:v>
                </c:pt>
                <c:pt idx="402">
                  <c:v>2.4223419919745526E-2</c:v>
                </c:pt>
                <c:pt idx="403">
                  <c:v>2.6512000236042575E-2</c:v>
                </c:pt>
                <c:pt idx="404">
                  <c:v>2.8040558577899669E-2</c:v>
                </c:pt>
                <c:pt idx="405">
                  <c:v>2.3796246080007192E-2</c:v>
                </c:pt>
                <c:pt idx="406">
                  <c:v>2.0962744613171175E-2</c:v>
                </c:pt>
                <c:pt idx="407">
                  <c:v>1.9979662402913441E-2</c:v>
                </c:pt>
                <c:pt idx="408">
                  <c:v>1.864434284622388E-2</c:v>
                </c:pt>
                <c:pt idx="409">
                  <c:v>1.5311906381017681E-2</c:v>
                </c:pt>
                <c:pt idx="410">
                  <c:v>1.3767836669776434E-2</c:v>
                </c:pt>
                <c:pt idx="411">
                  <c:v>1.4252517787494241E-2</c:v>
                </c:pt>
                <c:pt idx="412">
                  <c:v>1.4747300965526544E-2</c:v>
                </c:pt>
                <c:pt idx="413">
                  <c:v>1.6067130228062092E-2</c:v>
                </c:pt>
                <c:pt idx="414">
                  <c:v>1.6107833522542067E-2</c:v>
                </c:pt>
                <c:pt idx="415">
                  <c:v>1.5358616116087987E-2</c:v>
                </c:pt>
                <c:pt idx="416">
                  <c:v>1.5664558206975619E-2</c:v>
                </c:pt>
                <c:pt idx="417">
                  <c:v>1.5287086784987691E-2</c:v>
                </c:pt>
                <c:pt idx="418">
                  <c:v>1.4441492351096473E-2</c:v>
                </c:pt>
                <c:pt idx="419">
                  <c:v>1.4084730855260939E-2</c:v>
                </c:pt>
                <c:pt idx="420">
                  <c:v>1.4212713702833635E-2</c:v>
                </c:pt>
                <c:pt idx="421">
                  <c:v>1.6536215675475176E-2</c:v>
                </c:pt>
                <c:pt idx="422">
                  <c:v>1.9996613913023931E-2</c:v>
                </c:pt>
                <c:pt idx="423">
                  <c:v>2.235668843503771E-2</c:v>
                </c:pt>
                <c:pt idx="424">
                  <c:v>2.242829504198186E-2</c:v>
                </c:pt>
                <c:pt idx="425">
                  <c:v>2.5678755887014286E-2</c:v>
                </c:pt>
                <c:pt idx="426">
                  <c:v>2.7131141322063238E-2</c:v>
                </c:pt>
                <c:pt idx="427">
                  <c:v>2.886840064293502E-2</c:v>
                </c:pt>
                <c:pt idx="428">
                  <c:v>2.6284991907111626E-2</c:v>
                </c:pt>
                <c:pt idx="429">
                  <c:v>2.5607662110670251E-2</c:v>
                </c:pt>
                <c:pt idx="430">
                  <c:v>2.2549105286229724E-2</c:v>
                </c:pt>
                <c:pt idx="431">
                  <c:v>2.1973126271538888E-2</c:v>
                </c:pt>
                <c:pt idx="432">
                  <c:v>1.8767984196387425E-2</c:v>
                </c:pt>
                <c:pt idx="433">
                  <c:v>1.963423938089404E-2</c:v>
                </c:pt>
                <c:pt idx="434">
                  <c:v>1.7152476480043165E-2</c:v>
                </c:pt>
                <c:pt idx="435">
                  <c:v>2.1208580147695215E-2</c:v>
                </c:pt>
                <c:pt idx="436">
                  <c:v>2.0800669068306226E-2</c:v>
                </c:pt>
                <c:pt idx="437">
                  <c:v>2.3950474614182787E-2</c:v>
                </c:pt>
                <c:pt idx="438">
                  <c:v>2.2211901603965516E-2</c:v>
                </c:pt>
                <c:pt idx="439">
                  <c:v>2.1600467027099935E-2</c:v>
                </c:pt>
                <c:pt idx="440">
                  <c:v>1.9276670001236416E-2</c:v>
                </c:pt>
                <c:pt idx="441">
                  <c:v>2.1259673530634956E-2</c:v>
                </c:pt>
                <c:pt idx="442">
                  <c:v>1.635758202479571E-2</c:v>
                </c:pt>
                <c:pt idx="443">
                  <c:v>1.4563524958692549E-2</c:v>
                </c:pt>
                <c:pt idx="444">
                  <c:v>1.2438340901682646E-2</c:v>
                </c:pt>
                <c:pt idx="445">
                  <c:v>1.3840391662076949E-2</c:v>
                </c:pt>
                <c:pt idx="446">
                  <c:v>1.4130899659424281E-2</c:v>
                </c:pt>
                <c:pt idx="447">
                  <c:v>1.2647442310070027E-2</c:v>
                </c:pt>
                <c:pt idx="448">
                  <c:v>1.0241072532512056E-2</c:v>
                </c:pt>
                <c:pt idx="449">
                  <c:v>1.4643983162296134E-2</c:v>
                </c:pt>
                <c:pt idx="450">
                  <c:v>1.5403365854755133E-2</c:v>
                </c:pt>
                <c:pt idx="451">
                  <c:v>1.5474628232940303E-2</c:v>
                </c:pt>
                <c:pt idx="452">
                  <c:v>2.0733980015061767E-2</c:v>
                </c:pt>
                <c:pt idx="453">
                  <c:v>2.26301676464307E-2</c:v>
                </c:pt>
                <c:pt idx="454">
                  <c:v>2.4775843852214863E-2</c:v>
                </c:pt>
                <c:pt idx="455">
                  <c:v>2.7798509559724391E-2</c:v>
                </c:pt>
                <c:pt idx="456">
                  <c:v>2.2788969505546999E-2</c:v>
                </c:pt>
                <c:pt idx="457">
                  <c:v>2.319677520878528E-2</c:v>
                </c:pt>
                <c:pt idx="458">
                  <c:v>2.4878901727606866E-2</c:v>
                </c:pt>
                <c:pt idx="459">
                  <c:v>2.1046567828520688E-2</c:v>
                </c:pt>
                <c:pt idx="460">
                  <c:v>2.0801469927051602E-2</c:v>
                </c:pt>
                <c:pt idx="461">
                  <c:v>2.0205497544033179E-2</c:v>
                </c:pt>
                <c:pt idx="462">
                  <c:v>1.9277983690581899E-2</c:v>
                </c:pt>
                <c:pt idx="463">
                  <c:v>2.1959469522407186E-2</c:v>
                </c:pt>
                <c:pt idx="464">
                  <c:v>2.3721969943911791E-2</c:v>
                </c:pt>
                <c:pt idx="465">
                  <c:v>2.4511792293771848E-2</c:v>
                </c:pt>
                <c:pt idx="466">
                  <c:v>2.6056009531624087E-2</c:v>
                </c:pt>
                <c:pt idx="467">
                  <c:v>2.5093124416918633E-2</c:v>
                </c:pt>
                <c:pt idx="468">
                  <c:v>2.4986209774410736E-2</c:v>
                </c:pt>
                <c:pt idx="469">
                  <c:v>2.6998093394179863E-2</c:v>
                </c:pt>
                <c:pt idx="470">
                  <c:v>2.4505195746737558E-2</c:v>
                </c:pt>
                <c:pt idx="471">
                  <c:v>2.241119600526038E-2</c:v>
                </c:pt>
                <c:pt idx="472">
                  <c:v>1.9083002686389336E-2</c:v>
                </c:pt>
                <c:pt idx="473">
                  <c:v>2.0071634707251002E-2</c:v>
                </c:pt>
                <c:pt idx="474">
                  <c:v>2.095319753391707E-2</c:v>
                </c:pt>
                <c:pt idx="475">
                  <c:v>2.449971618690076E-2</c:v>
                </c:pt>
                <c:pt idx="476">
                  <c:v>2.2308861712769901E-2</c:v>
                </c:pt>
                <c:pt idx="477">
                  <c:v>2.2217008834736474E-2</c:v>
                </c:pt>
                <c:pt idx="478">
                  <c:v>2.4164198523047874E-2</c:v>
                </c:pt>
                <c:pt idx="479">
                  <c:v>2.7640065979520494E-2</c:v>
                </c:pt>
                <c:pt idx="480">
                  <c:v>2.6727859768228668E-2</c:v>
                </c:pt>
                <c:pt idx="481">
                  <c:v>2.8836640271111762E-2</c:v>
                </c:pt>
                <c:pt idx="482">
                  <c:v>2.6605026301887217E-2</c:v>
                </c:pt>
                <c:pt idx="483">
                  <c:v>2.8378823046747669E-2</c:v>
                </c:pt>
                <c:pt idx="484">
                  <c:v>3.297060988905999E-2</c:v>
                </c:pt>
                <c:pt idx="485">
                  <c:v>3.6245890330122404E-2</c:v>
                </c:pt>
                <c:pt idx="486">
                  <c:v>3.7259847752537462E-2</c:v>
                </c:pt>
                <c:pt idx="487">
                  <c:v>3.7835658165387163E-2</c:v>
                </c:pt>
                <c:pt idx="488">
                  <c:v>3.8396434914069265E-2</c:v>
                </c:pt>
                <c:pt idx="489">
                  <c:v>3.9511665842390999E-2</c:v>
                </c:pt>
                <c:pt idx="490">
                  <c:v>3.9633213719693819E-2</c:v>
                </c:pt>
                <c:pt idx="491">
                  <c:v>4.0956646846583566E-2</c:v>
                </c:pt>
                <c:pt idx="492">
                  <c:v>4.145097339462947E-2</c:v>
                </c:pt>
                <c:pt idx="493">
                  <c:v>4.791664324974429E-2</c:v>
                </c:pt>
                <c:pt idx="494">
                  <c:v>5.2071807524138161E-2</c:v>
                </c:pt>
                <c:pt idx="495">
                  <c:v>5.4531307956882887E-2</c:v>
                </c:pt>
                <c:pt idx="496">
                  <c:v>6.2531289691683437E-2</c:v>
                </c:pt>
                <c:pt idx="497">
                  <c:v>6.8208205008598699E-2</c:v>
                </c:pt>
                <c:pt idx="498">
                  <c:v>7.2132644688479991E-2</c:v>
                </c:pt>
                <c:pt idx="499">
                  <c:v>7.8895967043960125E-2</c:v>
                </c:pt>
                <c:pt idx="500">
                  <c:v>8.2867804916429685E-2</c:v>
                </c:pt>
                <c:pt idx="501">
                  <c:v>9.2222467319343138E-2</c:v>
                </c:pt>
                <c:pt idx="502">
                  <c:v>0.10235115267458721</c:v>
                </c:pt>
                <c:pt idx="503">
                  <c:v>0.11045450841323189</c:v>
                </c:pt>
                <c:pt idx="504">
                  <c:v>0.12296581878674115</c:v>
                </c:pt>
                <c:pt idx="505">
                  <c:v>0.14070259197230434</c:v>
                </c:pt>
                <c:pt idx="506">
                  <c:v>0.15639260905729091</c:v>
                </c:pt>
                <c:pt idx="507">
                  <c:v>0.17545389020648106</c:v>
                </c:pt>
                <c:pt idx="508">
                  <c:v>0.19529291759866019</c:v>
                </c:pt>
                <c:pt idx="509">
                  <c:v>0.21531452673463192</c:v>
                </c:pt>
                <c:pt idx="510">
                  <c:v>0.24099244663751729</c:v>
                </c:pt>
                <c:pt idx="511">
                  <c:v>0.26741411141209664</c:v>
                </c:pt>
                <c:pt idx="512">
                  <c:v>0.29684848033540528</c:v>
                </c:pt>
                <c:pt idx="513">
                  <c:v>0.32744999550395093</c:v>
                </c:pt>
                <c:pt idx="514">
                  <c:v>0.35647683972708982</c:v>
                </c:pt>
                <c:pt idx="515">
                  <c:v>0.39038056245574199</c:v>
                </c:pt>
                <c:pt idx="516">
                  <c:v>0.43013315330403412</c:v>
                </c:pt>
                <c:pt idx="517">
                  <c:v>0.46633695639956385</c:v>
                </c:pt>
                <c:pt idx="518">
                  <c:v>0.50268681083997435</c:v>
                </c:pt>
                <c:pt idx="519">
                  <c:v>0.53838164712758663</c:v>
                </c:pt>
                <c:pt idx="520">
                  <c:v>0.58074573999348078</c:v>
                </c:pt>
                <c:pt idx="521">
                  <c:v>0.6233000016860184</c:v>
                </c:pt>
                <c:pt idx="522">
                  <c:v>0.66120815864309246</c:v>
                </c:pt>
                <c:pt idx="523">
                  <c:v>0.69937118538334442</c:v>
                </c:pt>
                <c:pt idx="524">
                  <c:v>0.73703662593995534</c:v>
                </c:pt>
                <c:pt idx="525">
                  <c:v>0.78056610878190791</c:v>
                </c:pt>
                <c:pt idx="526">
                  <c:v>0.8152229197342834</c:v>
                </c:pt>
                <c:pt idx="527">
                  <c:v>0.84449290186248838</c:v>
                </c:pt>
                <c:pt idx="528">
                  <c:v>0.87441832364809424</c:v>
                </c:pt>
                <c:pt idx="529">
                  <c:v>0.90615340519518472</c:v>
                </c:pt>
                <c:pt idx="530">
                  <c:v>0.92828239684377356</c:v>
                </c:pt>
                <c:pt idx="531">
                  <c:v>0.9503994458619488</c:v>
                </c:pt>
                <c:pt idx="532">
                  <c:v>0.96584758955567795</c:v>
                </c:pt>
                <c:pt idx="533">
                  <c:v>0.97788365348949613</c:v>
                </c:pt>
                <c:pt idx="534">
                  <c:v>0.98733167916193654</c:v>
                </c:pt>
                <c:pt idx="535">
                  <c:v>0.99529741364775703</c:v>
                </c:pt>
                <c:pt idx="536">
                  <c:v>1</c:v>
                </c:pt>
                <c:pt idx="537">
                  <c:v>0.99787280677104995</c:v>
                </c:pt>
                <c:pt idx="538">
                  <c:v>0.99459982353007304</c:v>
                </c:pt>
                <c:pt idx="539">
                  <c:v>0.9863046129463735</c:v>
                </c:pt>
                <c:pt idx="540">
                  <c:v>0.98001154922611755</c:v>
                </c:pt>
                <c:pt idx="541">
                  <c:v>0.97064501444355766</c:v>
                </c:pt>
                <c:pt idx="542">
                  <c:v>0.96162200591230462</c:v>
                </c:pt>
                <c:pt idx="543">
                  <c:v>0.94364272707857977</c:v>
                </c:pt>
                <c:pt idx="544">
                  <c:v>0.93470401946789272</c:v>
                </c:pt>
                <c:pt idx="545">
                  <c:v>0.92701858554295413</c:v>
                </c:pt>
                <c:pt idx="546">
                  <c:v>0.9175522946710577</c:v>
                </c:pt>
                <c:pt idx="547">
                  <c:v>0.90463528611732436</c:v>
                </c:pt>
                <c:pt idx="548">
                  <c:v>0.89512824980048789</c:v>
                </c:pt>
                <c:pt idx="549">
                  <c:v>0.87815004439848476</c:v>
                </c:pt>
                <c:pt idx="550">
                  <c:v>0.86671532703137111</c:v>
                </c:pt>
                <c:pt idx="551">
                  <c:v>0.85142384254836068</c:v>
                </c:pt>
                <c:pt idx="552">
                  <c:v>0.83449059763732625</c:v>
                </c:pt>
                <c:pt idx="553">
                  <c:v>0.8191941956006159</c:v>
                </c:pt>
                <c:pt idx="554">
                  <c:v>0.80643454876527243</c:v>
                </c:pt>
                <c:pt idx="555">
                  <c:v>0.79249820158036122</c:v>
                </c:pt>
                <c:pt idx="556">
                  <c:v>0.78068623759371458</c:v>
                </c:pt>
                <c:pt idx="557">
                  <c:v>0.76669087976440708</c:v>
                </c:pt>
                <c:pt idx="558">
                  <c:v>0.75894713770274369</c:v>
                </c:pt>
                <c:pt idx="559">
                  <c:v>0.7433079119223982</c:v>
                </c:pt>
                <c:pt idx="560">
                  <c:v>0.72974529881866301</c:v>
                </c:pt>
                <c:pt idx="561">
                  <c:v>0.72005631301493811</c:v>
                </c:pt>
                <c:pt idx="562">
                  <c:v>0.70852605460451634</c:v>
                </c:pt>
                <c:pt idx="563">
                  <c:v>0.69608295772589834</c:v>
                </c:pt>
                <c:pt idx="564">
                  <c:v>0.68881881765148878</c:v>
                </c:pt>
                <c:pt idx="565">
                  <c:v>0.67668636966515672</c:v>
                </c:pt>
                <c:pt idx="566">
                  <c:v>0.67127425056481627</c:v>
                </c:pt>
                <c:pt idx="567">
                  <c:v>0.66481715130329222</c:v>
                </c:pt>
                <c:pt idx="568">
                  <c:v>0.65447932941427722</c:v>
                </c:pt>
                <c:pt idx="569">
                  <c:v>0.64697879550844695</c:v>
                </c:pt>
                <c:pt idx="570">
                  <c:v>0.63986611608798771</c:v>
                </c:pt>
                <c:pt idx="571">
                  <c:v>0.63210565434374544</c:v>
                </c:pt>
                <c:pt idx="572">
                  <c:v>0.61883050737914058</c:v>
                </c:pt>
                <c:pt idx="573">
                  <c:v>0.60686174368024093</c:v>
                </c:pt>
                <c:pt idx="574">
                  <c:v>0.59538607011588562</c:v>
                </c:pt>
                <c:pt idx="575">
                  <c:v>0.58961440758933092</c:v>
                </c:pt>
                <c:pt idx="576">
                  <c:v>0.57972197556397309</c:v>
                </c:pt>
                <c:pt idx="577">
                  <c:v>0.57116332460350461</c:v>
                </c:pt>
                <c:pt idx="578">
                  <c:v>0.56052166814661619</c:v>
                </c:pt>
                <c:pt idx="579">
                  <c:v>0.55787152820708807</c:v>
                </c:pt>
                <c:pt idx="580">
                  <c:v>0.55135745557341487</c:v>
                </c:pt>
                <c:pt idx="581">
                  <c:v>0.54445496644823366</c:v>
                </c:pt>
                <c:pt idx="582">
                  <c:v>0.53285347375993342</c:v>
                </c:pt>
                <c:pt idx="583">
                  <c:v>0.52298331122775854</c:v>
                </c:pt>
                <c:pt idx="584">
                  <c:v>0.51751063596614477</c:v>
                </c:pt>
                <c:pt idx="585">
                  <c:v>0.50926860521316897</c:v>
                </c:pt>
                <c:pt idx="586">
                  <c:v>0.50006687873031574</c:v>
                </c:pt>
                <c:pt idx="587">
                  <c:v>0.49174441084896653</c:v>
                </c:pt>
                <c:pt idx="588">
                  <c:v>0.48116576933020111</c:v>
                </c:pt>
                <c:pt idx="589">
                  <c:v>0.47326038025335238</c:v>
                </c:pt>
                <c:pt idx="590">
                  <c:v>0.46700124765362439</c:v>
                </c:pt>
                <c:pt idx="591">
                  <c:v>0.4548192026256927</c:v>
                </c:pt>
                <c:pt idx="592">
                  <c:v>0.44506214382861059</c:v>
                </c:pt>
                <c:pt idx="593">
                  <c:v>0.43693785336135871</c:v>
                </c:pt>
                <c:pt idx="594">
                  <c:v>0.42711862263535916</c:v>
                </c:pt>
                <c:pt idx="595">
                  <c:v>0.41747452707183558</c:v>
                </c:pt>
                <c:pt idx="596">
                  <c:v>0.40774191554171774</c:v>
                </c:pt>
                <c:pt idx="597">
                  <c:v>0.39525196140141849</c:v>
                </c:pt>
                <c:pt idx="598">
                  <c:v>0.38922163555026024</c:v>
                </c:pt>
                <c:pt idx="599">
                  <c:v>0.38305874650151184</c:v>
                </c:pt>
                <c:pt idx="600">
                  <c:v>0.38117686895140895</c:v>
                </c:pt>
                <c:pt idx="601">
                  <c:v>0.37547580844582823</c:v>
                </c:pt>
                <c:pt idx="602">
                  <c:v>0.37132581462789577</c:v>
                </c:pt>
                <c:pt idx="603">
                  <c:v>0.3674920195128531</c:v>
                </c:pt>
                <c:pt idx="604">
                  <c:v>0.3638977795137523</c:v>
                </c:pt>
                <c:pt idx="605">
                  <c:v>0.35592389593894364</c:v>
                </c:pt>
                <c:pt idx="606">
                  <c:v>0.34727701001494937</c:v>
                </c:pt>
                <c:pt idx="607">
                  <c:v>0.33250531095799568</c:v>
                </c:pt>
                <c:pt idx="608">
                  <c:v>0.32536389897377682</c:v>
                </c:pt>
                <c:pt idx="609">
                  <c:v>0.3199156709791271</c:v>
                </c:pt>
                <c:pt idx="610">
                  <c:v>0.30952361549788127</c:v>
                </c:pt>
                <c:pt idx="611">
                  <c:v>0.30083176908291837</c:v>
                </c:pt>
                <c:pt idx="612">
                  <c:v>0.29374662796317735</c:v>
                </c:pt>
                <c:pt idx="613">
                  <c:v>0.28664181662863758</c:v>
                </c:pt>
                <c:pt idx="614">
                  <c:v>0.28215321411309813</c:v>
                </c:pt>
                <c:pt idx="615">
                  <c:v>0.27846097429383926</c:v>
                </c:pt>
                <c:pt idx="616">
                  <c:v>0.27215842672001977</c:v>
                </c:pt>
                <c:pt idx="617">
                  <c:v>0.26706124180876056</c:v>
                </c:pt>
                <c:pt idx="618">
                  <c:v>0.26245475850596289</c:v>
                </c:pt>
                <c:pt idx="619">
                  <c:v>0.25782804298222939</c:v>
                </c:pt>
                <c:pt idx="620">
                  <c:v>0.25513968662537795</c:v>
                </c:pt>
                <c:pt idx="621">
                  <c:v>0.24943785336135868</c:v>
                </c:pt>
                <c:pt idx="622">
                  <c:v>0.24385017759393934</c:v>
                </c:pt>
                <c:pt idx="623">
                  <c:v>0.2399730377555723</c:v>
                </c:pt>
                <c:pt idx="624">
                  <c:v>0.23573403621567546</c:v>
                </c:pt>
                <c:pt idx="625">
                  <c:v>0.23043930614722316</c:v>
                </c:pt>
                <c:pt idx="626">
                  <c:v>0.22586935324333743</c:v>
                </c:pt>
                <c:pt idx="627">
                  <c:v>0.22101179369878721</c:v>
                </c:pt>
                <c:pt idx="628">
                  <c:v>0.21660875661762227</c:v>
                </c:pt>
                <c:pt idx="629">
                  <c:v>0.21089870401384783</c:v>
                </c:pt>
                <c:pt idx="630">
                  <c:v>0.20677266570750955</c:v>
                </c:pt>
                <c:pt idx="631">
                  <c:v>0.2048536255015905</c:v>
                </c:pt>
                <c:pt idx="632">
                  <c:v>0.19944480818730542</c:v>
                </c:pt>
                <c:pt idx="633">
                  <c:v>0.19520405037823013</c:v>
                </c:pt>
                <c:pt idx="634">
                  <c:v>0.19395091719401578</c:v>
                </c:pt>
                <c:pt idx="635">
                  <c:v>0.19342305292973797</c:v>
                </c:pt>
                <c:pt idx="636">
                  <c:v>0.18843180617532343</c:v>
                </c:pt>
                <c:pt idx="637">
                  <c:v>0.18492755740892688</c:v>
                </c:pt>
                <c:pt idx="638">
                  <c:v>0.18080461013634269</c:v>
                </c:pt>
                <c:pt idx="639">
                  <c:v>0.17988320107455572</c:v>
                </c:pt>
                <c:pt idx="640">
                  <c:v>0.17599236233659671</c:v>
                </c:pt>
                <c:pt idx="641">
                  <c:v>0.17196481560578641</c:v>
                </c:pt>
                <c:pt idx="642">
                  <c:v>0.16684578270594716</c:v>
                </c:pt>
                <c:pt idx="643">
                  <c:v>0.16334406296716761</c:v>
                </c:pt>
                <c:pt idx="644">
                  <c:v>0.15749231456607507</c:v>
                </c:pt>
                <c:pt idx="645">
                  <c:v>0.15378771061179988</c:v>
                </c:pt>
                <c:pt idx="646">
                  <c:v>0.15326581766272887</c:v>
                </c:pt>
                <c:pt idx="647">
                  <c:v>0.15133321905875213</c:v>
                </c:pt>
                <c:pt idx="648">
                  <c:v>0.14508293805568356</c:v>
                </c:pt>
                <c:pt idx="649">
                  <c:v>0.14341132105162588</c:v>
                </c:pt>
                <c:pt idx="650">
                  <c:v>0.14120249643126104</c:v>
                </c:pt>
                <c:pt idx="651">
                  <c:v>0.13782111625658952</c:v>
                </c:pt>
                <c:pt idx="652">
                  <c:v>0.13459906482178788</c:v>
                </c:pt>
                <c:pt idx="653">
                  <c:v>0.13287574325311632</c:v>
                </c:pt>
                <c:pt idx="654">
                  <c:v>0.13134125574651276</c:v>
                </c:pt>
                <c:pt idx="655">
                  <c:v>0.13115747973967876</c:v>
                </c:pt>
                <c:pt idx="656">
                  <c:v>0.12620170962266908</c:v>
                </c:pt>
                <c:pt idx="657">
                  <c:v>0.1212429889734396</c:v>
                </c:pt>
                <c:pt idx="658">
                  <c:v>0.12261063090808952</c:v>
                </c:pt>
                <c:pt idx="659">
                  <c:v>0.12155665864871244</c:v>
                </c:pt>
                <c:pt idx="660">
                  <c:v>0.11500542335922308</c:v>
                </c:pt>
                <c:pt idx="661">
                  <c:v>0.11021720132183843</c:v>
                </c:pt>
                <c:pt idx="662">
                  <c:v>0.1094183095979408</c:v>
                </c:pt>
                <c:pt idx="663">
                  <c:v>0.10751676183303922</c:v>
                </c:pt>
                <c:pt idx="664">
                  <c:v>0.11000448199894343</c:v>
                </c:pt>
                <c:pt idx="665">
                  <c:v>0.10576555070981376</c:v>
                </c:pt>
                <c:pt idx="666">
                  <c:v>0.10644269785426058</c:v>
                </c:pt>
                <c:pt idx="667">
                  <c:v>0.10788803713736554</c:v>
                </c:pt>
                <c:pt idx="668">
                  <c:v>0.10893976137219419</c:v>
                </c:pt>
                <c:pt idx="669">
                  <c:v>0.105925090201985</c:v>
                </c:pt>
                <c:pt idx="670">
                  <c:v>0.10817149898276888</c:v>
                </c:pt>
                <c:pt idx="671">
                  <c:v>0.10780436847370374</c:v>
                </c:pt>
                <c:pt idx="672">
                  <c:v>0.10671491957692178</c:v>
                </c:pt>
                <c:pt idx="673">
                  <c:v>0.10353501860240313</c:v>
                </c:pt>
                <c:pt idx="674">
                  <c:v>9.9695111670619438E-2</c:v>
                </c:pt>
                <c:pt idx="675">
                  <c:v>9.8500497375431345E-2</c:v>
                </c:pt>
                <c:pt idx="676">
                  <c:v>9.69742994593501E-2</c:v>
                </c:pt>
                <c:pt idx="677">
                  <c:v>9.321693717895399E-2</c:v>
                </c:pt>
                <c:pt idx="678">
                  <c:v>9.088805399754965E-2</c:v>
                </c:pt>
                <c:pt idx="679">
                  <c:v>8.9303899198579256E-2</c:v>
                </c:pt>
                <c:pt idx="680">
                  <c:v>8.9711775152584675E-2</c:v>
                </c:pt>
                <c:pt idx="681">
                  <c:v>8.9325395933323587E-2</c:v>
                </c:pt>
                <c:pt idx="682">
                  <c:v>8.8446769588723911E-2</c:v>
                </c:pt>
                <c:pt idx="683">
                  <c:v>8.9495824294401297E-2</c:v>
                </c:pt>
                <c:pt idx="684">
                  <c:v>9.0858478424584388E-2</c:v>
                </c:pt>
                <c:pt idx="685">
                  <c:v>9.3841185495745605E-2</c:v>
                </c:pt>
                <c:pt idx="686">
                  <c:v>9.6136769813526368E-2</c:v>
                </c:pt>
                <c:pt idx="687">
                  <c:v>9.5885061314869555E-2</c:v>
                </c:pt>
                <c:pt idx="688">
                  <c:v>9.7090283475895559E-2</c:v>
                </c:pt>
                <c:pt idx="689">
                  <c:v>9.6712545100992503E-2</c:v>
                </c:pt>
                <c:pt idx="690">
                  <c:v>9.6578857891128175E-2</c:v>
                </c:pt>
                <c:pt idx="691">
                  <c:v>9.7252422246450934E-2</c:v>
                </c:pt>
                <c:pt idx="692">
                  <c:v>9.4686231973653154E-2</c:v>
                </c:pt>
                <c:pt idx="693">
                  <c:v>9.2416921442782157E-2</c:v>
                </c:pt>
                <c:pt idx="694">
                  <c:v>9.0266545460676417E-2</c:v>
                </c:pt>
                <c:pt idx="695">
                  <c:v>8.5599014241235519E-2</c:v>
                </c:pt>
                <c:pt idx="696">
                  <c:v>8.5069604460080703E-2</c:v>
                </c:pt>
                <c:pt idx="697">
                  <c:v>8.261750143311565E-2</c:v>
                </c:pt>
                <c:pt idx="698">
                  <c:v>7.9497664864500328E-2</c:v>
                </c:pt>
                <c:pt idx="699">
                  <c:v>7.9599528476850964E-2</c:v>
                </c:pt>
                <c:pt idx="700">
                  <c:v>8.0468179212517005E-2</c:v>
                </c:pt>
                <c:pt idx="701">
                  <c:v>8.2353850304045323E-2</c:v>
                </c:pt>
                <c:pt idx="702">
                  <c:v>8.6889310081266088E-2</c:v>
                </c:pt>
                <c:pt idx="703">
                  <c:v>8.5224085897017993E-2</c:v>
                </c:pt>
                <c:pt idx="704">
                  <c:v>8.7726418222486988E-2</c:v>
                </c:pt>
                <c:pt idx="705">
                  <c:v>8.6524076342913661E-2</c:v>
                </c:pt>
                <c:pt idx="706">
                  <c:v>8.743881158182247E-2</c:v>
                </c:pt>
                <c:pt idx="707">
                  <c:v>8.9257744444569326E-2</c:v>
                </c:pt>
                <c:pt idx="708">
                  <c:v>9.2879382242854081E-2</c:v>
                </c:pt>
                <c:pt idx="709">
                  <c:v>9.2858096260411166E-2</c:v>
                </c:pt>
                <c:pt idx="710">
                  <c:v>9.2873762181483036E-2</c:v>
                </c:pt>
                <c:pt idx="711">
                  <c:v>8.9759545674238772E-2</c:v>
                </c:pt>
                <c:pt idx="712">
                  <c:v>9.1039374149965727E-2</c:v>
                </c:pt>
                <c:pt idx="713">
                  <c:v>8.717340418357368E-2</c:v>
                </c:pt>
                <c:pt idx="714">
                  <c:v>8.197737644295075E-2</c:v>
                </c:pt>
                <c:pt idx="715">
                  <c:v>7.7589302775186303E-2</c:v>
                </c:pt>
                <c:pt idx="716">
                  <c:v>7.6801510672496548E-2</c:v>
                </c:pt>
                <c:pt idx="717">
                  <c:v>7.8090893252554319E-2</c:v>
                </c:pt>
                <c:pt idx="718">
                  <c:v>7.917900738476065E-2</c:v>
                </c:pt>
                <c:pt idx="719">
                  <c:v>7.9874630480964853E-2</c:v>
                </c:pt>
                <c:pt idx="720">
                  <c:v>7.95785234974766E-2</c:v>
                </c:pt>
                <c:pt idx="721">
                  <c:v>8.1700237166589862E-2</c:v>
                </c:pt>
                <c:pt idx="722">
                  <c:v>7.9502160913597172E-2</c:v>
                </c:pt>
                <c:pt idx="723">
                  <c:v>7.8418402328953432E-2</c:v>
                </c:pt>
                <c:pt idx="724">
                  <c:v>7.7756640102509919E-2</c:v>
                </c:pt>
                <c:pt idx="725">
                  <c:v>7.5686420245709082E-2</c:v>
                </c:pt>
                <c:pt idx="726">
                  <c:v>7.4023022581406583E-2</c:v>
                </c:pt>
                <c:pt idx="727">
                  <c:v>7.508816471275867E-2</c:v>
                </c:pt>
                <c:pt idx="728">
                  <c:v>7.4294190542560729E-2</c:v>
                </c:pt>
                <c:pt idx="729">
                  <c:v>7.61221155035013E-2</c:v>
                </c:pt>
                <c:pt idx="730">
                  <c:v>7.7588951521350619E-2</c:v>
                </c:pt>
                <c:pt idx="731">
                  <c:v>7.6171923297402411E-2</c:v>
                </c:pt>
                <c:pt idx="732">
                  <c:v>7.7134710061033868E-2</c:v>
                </c:pt>
                <c:pt idx="733">
                  <c:v>7.6173187811210907E-2</c:v>
                </c:pt>
                <c:pt idx="734">
                  <c:v>7.4259767666662924E-2</c:v>
                </c:pt>
                <c:pt idx="735">
                  <c:v>7.2691630042600069E-2</c:v>
                </c:pt>
                <c:pt idx="736">
                  <c:v>7.1871452336259509E-2</c:v>
                </c:pt>
                <c:pt idx="737">
                  <c:v>7.1302069868602963E-2</c:v>
                </c:pt>
                <c:pt idx="738">
                  <c:v>7.1293148021176395E-2</c:v>
                </c:pt>
                <c:pt idx="739">
                  <c:v>6.8416386131936568E-2</c:v>
                </c:pt>
                <c:pt idx="740">
                  <c:v>7.1321599581867429E-2</c:v>
                </c:pt>
                <c:pt idx="741">
                  <c:v>7.1819888273179935E-2</c:v>
                </c:pt>
                <c:pt idx="742">
                  <c:v>7.168275877572583E-2</c:v>
                </c:pt>
                <c:pt idx="743">
                  <c:v>6.9722923949329538E-2</c:v>
                </c:pt>
                <c:pt idx="744">
                  <c:v>6.757795025121674E-2</c:v>
                </c:pt>
                <c:pt idx="745">
                  <c:v>6.6758004372407739E-2</c:v>
                </c:pt>
                <c:pt idx="746">
                  <c:v>6.8687680544471552E-2</c:v>
                </c:pt>
                <c:pt idx="747">
                  <c:v>6.6107468218552956E-2</c:v>
                </c:pt>
                <c:pt idx="748">
                  <c:v>6.3229771994110173E-2</c:v>
                </c:pt>
                <c:pt idx="749">
                  <c:v>6.4272553306282107E-2</c:v>
                </c:pt>
                <c:pt idx="750">
                  <c:v>6.5169479975721339E-2</c:v>
                </c:pt>
                <c:pt idx="751">
                  <c:v>6.6703194723886389E-2</c:v>
                </c:pt>
                <c:pt idx="752">
                  <c:v>6.5505756347859323E-2</c:v>
                </c:pt>
                <c:pt idx="753">
                  <c:v>6.2938533388784607E-2</c:v>
                </c:pt>
                <c:pt idx="754">
                  <c:v>6.2184419503860985E-2</c:v>
                </c:pt>
                <c:pt idx="755">
                  <c:v>6.309696291883507E-2</c:v>
                </c:pt>
                <c:pt idx="756">
                  <c:v>6.1896229781829223E-2</c:v>
                </c:pt>
                <c:pt idx="757">
                  <c:v>5.9909566187462765E-2</c:v>
                </c:pt>
                <c:pt idx="758">
                  <c:v>5.6221766216687084E-2</c:v>
                </c:pt>
                <c:pt idx="759">
                  <c:v>5.8071792068969397E-2</c:v>
                </c:pt>
                <c:pt idx="760">
                  <c:v>6.1413326008520015E-2</c:v>
                </c:pt>
                <c:pt idx="761">
                  <c:v>5.8889152719547699E-2</c:v>
                </c:pt>
                <c:pt idx="762">
                  <c:v>5.858788932975148E-2</c:v>
                </c:pt>
                <c:pt idx="763">
                  <c:v>5.8965445052659972E-2</c:v>
                </c:pt>
                <c:pt idx="764">
                  <c:v>6.0344769689885017E-2</c:v>
                </c:pt>
                <c:pt idx="765">
                  <c:v>5.9229911090629105E-2</c:v>
                </c:pt>
                <c:pt idx="766">
                  <c:v>5.7253749985949849E-2</c:v>
                </c:pt>
                <c:pt idx="767">
                  <c:v>5.6177971888453027E-2</c:v>
                </c:pt>
                <c:pt idx="768">
                  <c:v>5.8346444468173594E-2</c:v>
                </c:pt>
                <c:pt idx="769">
                  <c:v>5.6584386626501962E-2</c:v>
                </c:pt>
                <c:pt idx="770">
                  <c:v>5.2182564883608534E-2</c:v>
                </c:pt>
                <c:pt idx="771">
                  <c:v>4.8756308518889027E-2</c:v>
                </c:pt>
                <c:pt idx="772">
                  <c:v>5.1999357907988361E-2</c:v>
                </c:pt>
                <c:pt idx="773">
                  <c:v>5.2346171895197101E-2</c:v>
                </c:pt>
                <c:pt idx="774">
                  <c:v>5.1074682185529463E-2</c:v>
                </c:pt>
                <c:pt idx="775">
                  <c:v>5.0880108635786306E-2</c:v>
                </c:pt>
                <c:pt idx="776">
                  <c:v>5.1272459170254137E-2</c:v>
                </c:pt>
                <c:pt idx="777">
                  <c:v>5.3432810761293512E-2</c:v>
                </c:pt>
                <c:pt idx="778">
                  <c:v>5.6046118223611004E-2</c:v>
                </c:pt>
                <c:pt idx="779">
                  <c:v>5.3072930131397036E-2</c:v>
                </c:pt>
                <c:pt idx="780">
                  <c:v>5.197727106680005E-2</c:v>
                </c:pt>
                <c:pt idx="781">
                  <c:v>5.2872462542290957E-2</c:v>
                </c:pt>
                <c:pt idx="782">
                  <c:v>5.1875407454449407E-2</c:v>
                </c:pt>
                <c:pt idx="783">
                  <c:v>5.3408145716951232E-2</c:v>
                </c:pt>
                <c:pt idx="784">
                  <c:v>5.0835871727719265E-2</c:v>
                </c:pt>
                <c:pt idx="785">
                  <c:v>4.7106778356019646E-2</c:v>
                </c:pt>
                <c:pt idx="786">
                  <c:v>4.7122465352321653E-2</c:v>
                </c:pt>
                <c:pt idx="787">
                  <c:v>4.5894945597805922E-2</c:v>
                </c:pt>
                <c:pt idx="788">
                  <c:v>4.2253602459338853E-2</c:v>
                </c:pt>
                <c:pt idx="789">
                  <c:v>4.0139658525071099E-2</c:v>
                </c:pt>
                <c:pt idx="790">
                  <c:v>4.0823458417165913E-2</c:v>
                </c:pt>
                <c:pt idx="791">
                  <c:v>4.3074321096586377E-2</c:v>
                </c:pt>
                <c:pt idx="792">
                  <c:v>4.1938471568109523E-2</c:v>
                </c:pt>
                <c:pt idx="793">
                  <c:v>3.9060346813987207E-2</c:v>
                </c:pt>
                <c:pt idx="794">
                  <c:v>3.946726033248283E-2</c:v>
                </c:pt>
                <c:pt idx="795">
                  <c:v>4.1041664324974428E-2</c:v>
                </c:pt>
                <c:pt idx="796">
                  <c:v>4.1215422572414492E-2</c:v>
                </c:pt>
                <c:pt idx="797">
                  <c:v>3.9188463138017465E-2</c:v>
                </c:pt>
                <c:pt idx="798">
                  <c:v>3.6279877651263948E-2</c:v>
                </c:pt>
                <c:pt idx="799">
                  <c:v>3.75733066755089E-2</c:v>
                </c:pt>
                <c:pt idx="800">
                  <c:v>3.9278981251475262E-2</c:v>
                </c:pt>
                <c:pt idx="801">
                  <c:v>3.9142055481245851E-2</c:v>
                </c:pt>
                <c:pt idx="802">
                  <c:v>3.7776858273292344E-2</c:v>
                </c:pt>
                <c:pt idx="803">
                  <c:v>3.9600448761900484E-2</c:v>
                </c:pt>
                <c:pt idx="804">
                  <c:v>3.7164229433385411E-2</c:v>
                </c:pt>
                <c:pt idx="805">
                  <c:v>3.65938985803725E-2</c:v>
                </c:pt>
                <c:pt idx="806">
                  <c:v>3.7389706295592746E-2</c:v>
                </c:pt>
                <c:pt idx="807">
                  <c:v>3.9956191621612507E-2</c:v>
                </c:pt>
                <c:pt idx="808">
                  <c:v>4.2196797689030764E-2</c:v>
                </c:pt>
                <c:pt idx="809">
                  <c:v>4.2477793732507561E-2</c:v>
                </c:pt>
                <c:pt idx="810">
                  <c:v>4.0715490013150946E-2</c:v>
                </c:pt>
                <c:pt idx="811">
                  <c:v>4.3863356637854484E-2</c:v>
                </c:pt>
                <c:pt idx="812">
                  <c:v>4.6384530219069992E-2</c:v>
                </c:pt>
                <c:pt idx="813">
                  <c:v>4.4259542864208079E-2</c:v>
                </c:pt>
                <c:pt idx="814">
                  <c:v>4.1866394281025551E-2</c:v>
                </c:pt>
                <c:pt idx="815">
                  <c:v>3.8189778232378298E-2</c:v>
                </c:pt>
                <c:pt idx="816">
                  <c:v>3.8581377083637756E-2</c:v>
                </c:pt>
                <c:pt idx="817">
                  <c:v>3.6823590488608136E-2</c:v>
                </c:pt>
                <c:pt idx="818">
                  <c:v>3.1963621342745059E-2</c:v>
                </c:pt>
                <c:pt idx="819">
                  <c:v>3.1521231186844564E-2</c:v>
                </c:pt>
                <c:pt idx="820">
                  <c:v>2.9844549102476199E-2</c:v>
                </c:pt>
                <c:pt idx="821">
                  <c:v>2.7761122101453352E-2</c:v>
                </c:pt>
                <c:pt idx="822">
                  <c:v>2.6262701338698617E-2</c:v>
                </c:pt>
                <c:pt idx="823">
                  <c:v>2.5243966864118159E-2</c:v>
                </c:pt>
                <c:pt idx="824">
                  <c:v>2.5947900626074837E-2</c:v>
                </c:pt>
                <c:pt idx="825">
                  <c:v>2.834815858689177E-2</c:v>
                </c:pt>
                <c:pt idx="826">
                  <c:v>2.8149412141580583E-2</c:v>
                </c:pt>
                <c:pt idx="827">
                  <c:v>3.1900163824788969E-2</c:v>
                </c:pt>
                <c:pt idx="828">
                  <c:v>3.1380308147964976E-2</c:v>
                </c:pt>
                <c:pt idx="829">
                  <c:v>3.1711034709499028E-2</c:v>
                </c:pt>
                <c:pt idx="830">
                  <c:v>3.2016253217485136E-2</c:v>
                </c:pt>
                <c:pt idx="831">
                  <c:v>3.1852393303134871E-2</c:v>
                </c:pt>
                <c:pt idx="832">
                  <c:v>3.0481716535344566E-2</c:v>
                </c:pt>
                <c:pt idx="833">
                  <c:v>3.1433445828228448E-2</c:v>
                </c:pt>
                <c:pt idx="834">
                  <c:v>3.0011802128879245E-2</c:v>
                </c:pt>
                <c:pt idx="835">
                  <c:v>3.1250196702147993E-2</c:v>
                </c:pt>
                <c:pt idx="836">
                  <c:v>2.8416533658547551E-2</c:v>
                </c:pt>
                <c:pt idx="837">
                  <c:v>2.6363293412164063E-2</c:v>
                </c:pt>
                <c:pt idx="838">
                  <c:v>2.6541716310542113E-2</c:v>
                </c:pt>
                <c:pt idx="839">
                  <c:v>2.8952223858284533E-2</c:v>
                </c:pt>
                <c:pt idx="840">
                  <c:v>2.7348658772353797E-2</c:v>
                </c:pt>
                <c:pt idx="841">
                  <c:v>2.7481327346094618E-2</c:v>
                </c:pt>
                <c:pt idx="842">
                  <c:v>2.8988810457810203E-2</c:v>
                </c:pt>
                <c:pt idx="843">
                  <c:v>3.1369637056436653E-2</c:v>
                </c:pt>
                <c:pt idx="844">
                  <c:v>3.1236996583002687E-2</c:v>
                </c:pt>
                <c:pt idx="845">
                  <c:v>2.8321751323524449E-2</c:v>
                </c:pt>
                <c:pt idx="846">
                  <c:v>2.61561801004867E-2</c:v>
                </c:pt>
                <c:pt idx="847">
                  <c:v>2.4239830498949049E-2</c:v>
                </c:pt>
                <c:pt idx="848">
                  <c:v>2.0346181730304495E-2</c:v>
                </c:pt>
                <c:pt idx="849">
                  <c:v>1.7794217237852239E-2</c:v>
                </c:pt>
                <c:pt idx="850">
                  <c:v>1.7936566367304729E-2</c:v>
                </c:pt>
                <c:pt idx="851">
                  <c:v>2.0763927917092855E-2</c:v>
                </c:pt>
                <c:pt idx="852">
                  <c:v>2.3689057459507456E-2</c:v>
                </c:pt>
                <c:pt idx="853">
                  <c:v>2.341865523171513E-2</c:v>
                </c:pt>
                <c:pt idx="854">
                  <c:v>2.3647876459810941E-2</c:v>
                </c:pt>
                <c:pt idx="855">
                  <c:v>2.4723233052704935E-2</c:v>
                </c:pt>
                <c:pt idx="856">
                  <c:v>2.4549889284790991E-2</c:v>
                </c:pt>
                <c:pt idx="857">
                  <c:v>2.2806785100093294E-2</c:v>
                </c:pt>
                <c:pt idx="858">
                  <c:v>1.9500629446873561E-2</c:v>
                </c:pt>
                <c:pt idx="859">
                  <c:v>1.5964037227286523E-2</c:v>
                </c:pt>
                <c:pt idx="860">
                  <c:v>1.7217795643328423E-2</c:v>
                </c:pt>
                <c:pt idx="861">
                  <c:v>1.7813866377420842E-2</c:v>
                </c:pt>
                <c:pt idx="862">
                  <c:v>1.7773212258477861E-2</c:v>
                </c:pt>
                <c:pt idx="863">
                  <c:v>1.7497766025604999E-2</c:v>
                </c:pt>
                <c:pt idx="864">
                  <c:v>2.1386897669922557E-2</c:v>
                </c:pt>
                <c:pt idx="865">
                  <c:v>2.1662259601874852E-2</c:v>
                </c:pt>
                <c:pt idx="866">
                  <c:v>2.2860042206660897E-2</c:v>
                </c:pt>
                <c:pt idx="867">
                  <c:v>3.1015221936223542E-2</c:v>
                </c:pt>
                <c:pt idx="868">
                  <c:v>3.2182522733148249E-2</c:v>
                </c:pt>
                <c:pt idx="869">
                  <c:v>3.2717383973832996E-2</c:v>
                </c:pt>
                <c:pt idx="870">
                  <c:v>3.6090130329223195E-2</c:v>
                </c:pt>
                <c:pt idx="871">
                  <c:v>3.5859897490080596E-2</c:v>
                </c:pt>
                <c:pt idx="872">
                  <c:v>3.5329778176177683E-2</c:v>
                </c:pt>
                <c:pt idx="873">
                  <c:v>3.6649558263176236E-2</c:v>
                </c:pt>
                <c:pt idx="874">
                  <c:v>2.724560792203851E-2</c:v>
                </c:pt>
                <c:pt idx="875">
                  <c:v>2.5253310216147563E-2</c:v>
                </c:pt>
                <c:pt idx="876">
                  <c:v>2.8112495363449369E-2</c:v>
                </c:pt>
                <c:pt idx="877">
                  <c:v>2.524478177301696E-2</c:v>
                </c:pt>
                <c:pt idx="878">
                  <c:v>2.343116689334248E-2</c:v>
                </c:pt>
                <c:pt idx="879">
                  <c:v>2.4364230557397688E-2</c:v>
                </c:pt>
                <c:pt idx="880">
                  <c:v>2.4665037317207508E-2</c:v>
                </c:pt>
                <c:pt idx="881">
                  <c:v>2.7656504659030877E-2</c:v>
                </c:pt>
                <c:pt idx="882">
                  <c:v>2.7075053109579954E-2</c:v>
                </c:pt>
                <c:pt idx="883">
                  <c:v>2.2926724234828645E-2</c:v>
                </c:pt>
                <c:pt idx="884">
                  <c:v>2.2916432497442872E-2</c:v>
                </c:pt>
                <c:pt idx="885">
                  <c:v>2.5877186203873349E-2</c:v>
                </c:pt>
                <c:pt idx="886">
                  <c:v>2.7507130452864546E-2</c:v>
                </c:pt>
                <c:pt idx="887">
                  <c:v>2.6233462969415623E-2</c:v>
                </c:pt>
                <c:pt idx="888">
                  <c:v>2.4271977249991569E-2</c:v>
                </c:pt>
                <c:pt idx="889">
                  <c:v>2.3048742792271294E-2</c:v>
                </c:pt>
                <c:pt idx="890">
                  <c:v>2.2758220744770536E-2</c:v>
                </c:pt>
                <c:pt idx="891">
                  <c:v>2.2406847482774512E-2</c:v>
                </c:pt>
                <c:pt idx="892">
                  <c:v>2.0551173468814282E-2</c:v>
                </c:pt>
                <c:pt idx="893">
                  <c:v>1.8130760562905347E-2</c:v>
                </c:pt>
                <c:pt idx="894">
                  <c:v>1.813543223892005E-2</c:v>
                </c:pt>
                <c:pt idx="895">
                  <c:v>1.7666360841660393E-2</c:v>
                </c:pt>
                <c:pt idx="896">
                  <c:v>2.073466847257972E-2</c:v>
                </c:pt>
                <c:pt idx="897">
                  <c:v>2.3726297391167508E-2</c:v>
                </c:pt>
                <c:pt idx="898">
                  <c:v>2.4159147492890623E-2</c:v>
                </c:pt>
                <c:pt idx="899">
                  <c:v>2.7460448818101092E-2</c:v>
                </c:pt>
                <c:pt idx="900">
                  <c:v>2.5691906830622592E-2</c:v>
                </c:pt>
                <c:pt idx="901">
                  <c:v>2.5946622062112918E-2</c:v>
                </c:pt>
                <c:pt idx="902">
                  <c:v>2.3754896478469546E-2</c:v>
                </c:pt>
                <c:pt idx="903">
                  <c:v>2.1726328301505053E-2</c:v>
                </c:pt>
                <c:pt idx="904">
                  <c:v>1.9111826576146212E-2</c:v>
                </c:pt>
                <c:pt idx="905">
                  <c:v>1.6476734350939114E-2</c:v>
                </c:pt>
                <c:pt idx="906">
                  <c:v>1.1739015590050242E-2</c:v>
                </c:pt>
                <c:pt idx="907">
                  <c:v>1.330880410714085E-2</c:v>
                </c:pt>
                <c:pt idx="908">
                  <c:v>1.4648696988771118E-2</c:v>
                </c:pt>
                <c:pt idx="909">
                  <c:v>1.7440743477918779E-2</c:v>
                </c:pt>
                <c:pt idx="910">
                  <c:v>1.9133098508435711E-2</c:v>
                </c:pt>
                <c:pt idx="911">
                  <c:v>1.8648768644553598E-2</c:v>
                </c:pt>
                <c:pt idx="912">
                  <c:v>2.0259330706891319E-2</c:v>
                </c:pt>
                <c:pt idx="913">
                  <c:v>2.0819643800510303E-2</c:v>
                </c:pt>
                <c:pt idx="914">
                  <c:v>1.9907542965369181E-2</c:v>
                </c:pt>
                <c:pt idx="915">
                  <c:v>1.9154026211966234E-2</c:v>
                </c:pt>
                <c:pt idx="916">
                  <c:v>1.7962250047770523E-2</c:v>
                </c:pt>
                <c:pt idx="917">
                  <c:v>1.7095657659581643E-2</c:v>
                </c:pt>
                <c:pt idx="918">
                  <c:v>1.6071036170714984E-2</c:v>
                </c:pt>
                <c:pt idx="919">
                  <c:v>1.6132266739352794E-2</c:v>
                </c:pt>
                <c:pt idx="920">
                  <c:v>1.6437681949486888E-2</c:v>
                </c:pt>
                <c:pt idx="921">
                  <c:v>1.7344591252936484E-2</c:v>
                </c:pt>
                <c:pt idx="922">
                  <c:v>1.474515129205211E-2</c:v>
                </c:pt>
                <c:pt idx="923">
                  <c:v>1.4506228433014488E-2</c:v>
                </c:pt>
                <c:pt idx="924">
                  <c:v>1.7624702136747335E-2</c:v>
                </c:pt>
                <c:pt idx="925">
                  <c:v>2.0158176627288769E-2</c:v>
                </c:pt>
                <c:pt idx="926">
                  <c:v>2.1866036002113141E-2</c:v>
                </c:pt>
                <c:pt idx="927">
                  <c:v>2.2619995335349061E-2</c:v>
                </c:pt>
                <c:pt idx="928">
                  <c:v>2.3252266289747886E-2</c:v>
                </c:pt>
                <c:pt idx="929">
                  <c:v>2.4602998864747604E-2</c:v>
                </c:pt>
                <c:pt idx="930">
                  <c:v>2.4067652893769602E-2</c:v>
                </c:pt>
                <c:pt idx="931">
                  <c:v>1.9195818393336856E-2</c:v>
                </c:pt>
                <c:pt idx="932">
                  <c:v>1.8971261816179034E-2</c:v>
                </c:pt>
                <c:pt idx="933">
                  <c:v>1.7655907527510201E-2</c:v>
                </c:pt>
                <c:pt idx="934">
                  <c:v>1.7702554036890084E-2</c:v>
                </c:pt>
                <c:pt idx="935">
                  <c:v>1.781961289017276E-2</c:v>
                </c:pt>
                <c:pt idx="936">
                  <c:v>1.8033505400878978E-2</c:v>
                </c:pt>
                <c:pt idx="937">
                  <c:v>1.987909140467814E-2</c:v>
                </c:pt>
                <c:pt idx="938">
                  <c:v>2.0500923095080198E-2</c:v>
                </c:pt>
                <c:pt idx="939">
                  <c:v>2.1734533591106817E-2</c:v>
                </c:pt>
                <c:pt idx="940">
                  <c:v>2.1133053547944744E-2</c:v>
                </c:pt>
                <c:pt idx="941">
                  <c:v>1.9048804612946373E-2</c:v>
                </c:pt>
                <c:pt idx="942">
                  <c:v>1.8437208459316377E-2</c:v>
                </c:pt>
                <c:pt idx="943">
                  <c:v>1.8279446311553722E-2</c:v>
                </c:pt>
                <c:pt idx="944">
                  <c:v>1.5475548517989816E-2</c:v>
                </c:pt>
                <c:pt idx="945">
                  <c:v>1.7417434273382267E-2</c:v>
                </c:pt>
                <c:pt idx="946">
                  <c:v>1.7269675834860117E-2</c:v>
                </c:pt>
                <c:pt idx="947">
                  <c:v>1.8457286128564523E-2</c:v>
                </c:pt>
                <c:pt idx="948">
                  <c:v>1.9558319376847596E-2</c:v>
                </c:pt>
                <c:pt idx="949">
                  <c:v>1.6764931098047591E-2</c:v>
                </c:pt>
                <c:pt idx="950">
                  <c:v>1.7040229804309463E-2</c:v>
                </c:pt>
                <c:pt idx="951">
                  <c:v>1.6438686535456968E-2</c:v>
                </c:pt>
                <c:pt idx="952">
                  <c:v>1.7422850607528635E-2</c:v>
                </c:pt>
                <c:pt idx="953">
                  <c:v>1.644438387267189E-2</c:v>
                </c:pt>
                <c:pt idx="954">
                  <c:v>1.7381894410286963E-2</c:v>
                </c:pt>
                <c:pt idx="955">
                  <c:v>1.8573775950633382E-2</c:v>
                </c:pt>
                <c:pt idx="956">
                  <c:v>2.0928834567873481E-2</c:v>
                </c:pt>
                <c:pt idx="957">
                  <c:v>2.058731046343026E-2</c:v>
                </c:pt>
                <c:pt idx="958">
                  <c:v>2.1097085155169896E-2</c:v>
                </c:pt>
                <c:pt idx="959">
                  <c:v>2.2696941000595723E-2</c:v>
                </c:pt>
                <c:pt idx="960">
                  <c:v>2.3960471298346577E-2</c:v>
                </c:pt>
                <c:pt idx="961">
                  <c:v>2.2972092180246609E-2</c:v>
                </c:pt>
                <c:pt idx="962">
                  <c:v>2.1902102745961986E-2</c:v>
                </c:pt>
                <c:pt idx="963">
                  <c:v>2.3920688288916116E-2</c:v>
                </c:pt>
                <c:pt idx="964">
                  <c:v>2.2855328380185912E-2</c:v>
                </c:pt>
                <c:pt idx="965">
                  <c:v>2.2350527442759675E-2</c:v>
                </c:pt>
                <c:pt idx="966">
                  <c:v>2.081632796430137E-2</c:v>
                </c:pt>
                <c:pt idx="967">
                  <c:v>2.2156832027605742E-2</c:v>
                </c:pt>
                <c:pt idx="968">
                  <c:v>2.2166983263457236E-2</c:v>
                </c:pt>
                <c:pt idx="969">
                  <c:v>3.1231172794406913E-2</c:v>
                </c:pt>
                <c:pt idx="970">
                  <c:v>2.9304447154562929E-2</c:v>
                </c:pt>
                <c:pt idx="971">
                  <c:v>2.7978997830656313E-2</c:v>
                </c:pt>
                <c:pt idx="972">
                  <c:v>3.019654759629975E-2</c:v>
                </c:pt>
                <c:pt idx="973">
                  <c:v>2.8576262827790078E-2</c:v>
                </c:pt>
                <c:pt idx="974">
                  <c:v>2.6680735553632248E-2</c:v>
                </c:pt>
                <c:pt idx="975">
                  <c:v>2.7078326795328605E-2</c:v>
                </c:pt>
                <c:pt idx="976">
                  <c:v>1.6459888216979329E-2</c:v>
                </c:pt>
                <c:pt idx="977">
                  <c:v>1.5379129340092395E-2</c:v>
                </c:pt>
                <c:pt idx="978">
                  <c:v>1.7688250980700711E-2</c:v>
                </c:pt>
                <c:pt idx="979">
                  <c:v>1.4588836310092506E-2</c:v>
                </c:pt>
                <c:pt idx="980">
                  <c:v>1.4593936515786752E-2</c:v>
                </c:pt>
                <c:pt idx="981">
                  <c:v>1.2453079512628279E-2</c:v>
                </c:pt>
                <c:pt idx="982">
                  <c:v>9.6854873155214852E-3</c:v>
                </c:pt>
                <c:pt idx="983">
                  <c:v>1.1199307046432948E-2</c:v>
                </c:pt>
                <c:pt idx="984">
                  <c:v>1.3559500994750864E-2</c:v>
                </c:pt>
                <c:pt idx="985">
                  <c:v>1.4375140501534277E-2</c:v>
                </c:pt>
                <c:pt idx="986">
                  <c:v>1.7132504186945723E-2</c:v>
                </c:pt>
                <c:pt idx="987">
                  <c:v>1.6123063888857668E-2</c:v>
                </c:pt>
                <c:pt idx="988">
                  <c:v>1.7142627322490361E-2</c:v>
                </c:pt>
                <c:pt idx="989">
                  <c:v>1.5449928063214451E-2</c:v>
                </c:pt>
                <c:pt idx="990">
                  <c:v>1.4812254824822688E-2</c:v>
                </c:pt>
                <c:pt idx="991">
                  <c:v>1.7283156957073973E-2</c:v>
                </c:pt>
                <c:pt idx="992">
                  <c:v>1.5728303753076985E-2</c:v>
                </c:pt>
                <c:pt idx="993">
                  <c:v>1.6223143131722999E-2</c:v>
                </c:pt>
                <c:pt idx="994">
                  <c:v>1.603957787719042E-2</c:v>
                </c:pt>
                <c:pt idx="995">
                  <c:v>1.5866276259736758E-2</c:v>
                </c:pt>
                <c:pt idx="996">
                  <c:v>1.802258140658896E-2</c:v>
                </c:pt>
                <c:pt idx="997">
                  <c:v>1.7125942765294996E-2</c:v>
                </c:pt>
                <c:pt idx="998">
                  <c:v>1.3589343520631245E-2</c:v>
                </c:pt>
                <c:pt idx="999">
                  <c:v>1.4496372250384974E-2</c:v>
                </c:pt>
                <c:pt idx="1000">
                  <c:v>1.2936453966077311E-2</c:v>
                </c:pt>
                <c:pt idx="1001">
                  <c:v>1.2977431238549124E-2</c:v>
                </c:pt>
                <c:pt idx="1002">
                  <c:v>1.0902441354659594E-2</c:v>
                </c:pt>
                <c:pt idx="1003">
                  <c:v>8.8023297964413775E-3</c:v>
                </c:pt>
                <c:pt idx="1004">
                  <c:v>1.0703533332583991E-2</c:v>
                </c:pt>
                <c:pt idx="1005">
                  <c:v>1.0891938864972405E-2</c:v>
                </c:pt>
                <c:pt idx="1006">
                  <c:v>9.2357770296851646E-3</c:v>
                </c:pt>
                <c:pt idx="1007">
                  <c:v>6.2688293131160991E-3</c:v>
                </c:pt>
                <c:pt idx="1008">
                  <c:v>7.6144947002821269E-3</c:v>
                </c:pt>
                <c:pt idx="1009">
                  <c:v>1.0999331212696842E-2</c:v>
                </c:pt>
                <c:pt idx="1010">
                  <c:v>1.4063395697281015E-2</c:v>
                </c:pt>
                <c:pt idx="1011">
                  <c:v>1.191250688457518E-2</c:v>
                </c:pt>
                <c:pt idx="1012">
                  <c:v>1.2575667101284745E-2</c:v>
                </c:pt>
                <c:pt idx="1013">
                  <c:v>1.3345566333584361E-2</c:v>
                </c:pt>
                <c:pt idx="1014">
                  <c:v>1.6562292760236942E-2</c:v>
                </c:pt>
                <c:pt idx="1015">
                  <c:v>1.6057744725572403E-2</c:v>
                </c:pt>
                <c:pt idx="1016">
                  <c:v>1.5563460327986783E-2</c:v>
                </c:pt>
                <c:pt idx="1017">
                  <c:v>1.5837923050119707E-2</c:v>
                </c:pt>
                <c:pt idx="1018">
                  <c:v>1.7417771477064529E-2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366-4AE1-93B1-CE2DD3190923}"/>
            </c:ext>
          </c:extLst>
        </c:ser>
        <c:ser>
          <c:idx val="15"/>
          <c:order val="1"/>
          <c:tx>
            <c:strRef>
              <c:f>'Fluo 77k'!$AR$3</c:f>
              <c:strCache>
                <c:ptCount val="1"/>
                <c:pt idx="0">
                  <c:v>fluo77k_dark_chromera</c:v>
                </c:pt>
              </c:strCache>
            </c:strRef>
          </c:tx>
          <c:spPr>
            <a:ln w="19050" cap="rnd">
              <a:solidFill>
                <a:sysClr val="windowText" lastClr="000000"/>
              </a:solidFill>
              <a:round/>
            </a:ln>
            <a:effectLst/>
          </c:spPr>
          <c:marker>
            <c:symbol val="none"/>
          </c:marker>
          <c:xVal>
            <c:numRef>
              <c:f>'Fluo 77k'!$AB$4:$AB$1022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'Fluo 77k'!$AR$4:$AR$1022</c:f>
              <c:numCache>
                <c:formatCode>General</c:formatCode>
                <c:ptCount val="1019"/>
                <c:pt idx="0">
                  <c:v>1.1619364252137668E-2</c:v>
                </c:pt>
                <c:pt idx="1">
                  <c:v>1.3950551554349431E-2</c:v>
                </c:pt>
                <c:pt idx="2">
                  <c:v>1.5993057922373918E-2</c:v>
                </c:pt>
                <c:pt idx="3">
                  <c:v>2.2943919030508245E-2</c:v>
                </c:pt>
                <c:pt idx="4">
                  <c:v>2.3768997833123508E-2</c:v>
                </c:pt>
                <c:pt idx="5">
                  <c:v>2.1314853152403078E-2</c:v>
                </c:pt>
                <c:pt idx="6">
                  <c:v>2.1088372915379822E-2</c:v>
                </c:pt>
                <c:pt idx="7">
                  <c:v>2.2832036230015802E-2</c:v>
                </c:pt>
                <c:pt idx="8">
                  <c:v>1.7633337663485758E-2</c:v>
                </c:pt>
                <c:pt idx="9">
                  <c:v>2.0613283183156635E-2</c:v>
                </c:pt>
                <c:pt idx="10">
                  <c:v>1.0619134574030967E-2</c:v>
                </c:pt>
                <c:pt idx="11">
                  <c:v>1.0588489033581042E-2</c:v>
                </c:pt>
                <c:pt idx="12">
                  <c:v>4.2970712914589598E-3</c:v>
                </c:pt>
                <c:pt idx="13">
                  <c:v>-2.211555708168951E-3</c:v>
                </c:pt>
                <c:pt idx="14">
                  <c:v>4.1414757443716784E-3</c:v>
                </c:pt>
                <c:pt idx="15">
                  <c:v>7.1225412290678112E-3</c:v>
                </c:pt>
                <c:pt idx="16">
                  <c:v>3.9360673366179962E-3</c:v>
                </c:pt>
                <c:pt idx="17">
                  <c:v>6.5564458108902102E-3</c:v>
                </c:pt>
                <c:pt idx="18">
                  <c:v>3.8848744175258043E-3</c:v>
                </c:pt>
                <c:pt idx="19">
                  <c:v>3.678483908461904E-3</c:v>
                </c:pt>
                <c:pt idx="20">
                  <c:v>4.9783909286244014E-3</c:v>
                </c:pt>
                <c:pt idx="21">
                  <c:v>2.0085748388202619E-3</c:v>
                </c:pt>
                <c:pt idx="22">
                  <c:v>4.4014142258867123E-3</c:v>
                </c:pt>
                <c:pt idx="23">
                  <c:v>5.2574683048476579E-3</c:v>
                </c:pt>
                <c:pt idx="24">
                  <c:v>8.5889492425596948E-3</c:v>
                </c:pt>
                <c:pt idx="25">
                  <c:v>1.1002428391170242E-2</c:v>
                </c:pt>
                <c:pt idx="26">
                  <c:v>1.5582437242873512E-2</c:v>
                </c:pt>
                <c:pt idx="27">
                  <c:v>1.707813063624531E-2</c:v>
                </c:pt>
                <c:pt idx="28">
                  <c:v>2.2502769355141766E-2</c:v>
                </c:pt>
                <c:pt idx="29">
                  <c:v>1.6035497206198922E-2</c:v>
                </c:pt>
                <c:pt idx="30">
                  <c:v>1.2270788782271126E-2</c:v>
                </c:pt>
                <c:pt idx="31">
                  <c:v>1.1868353227872804E-2</c:v>
                </c:pt>
                <c:pt idx="32">
                  <c:v>1.2435699368413631E-2</c:v>
                </c:pt>
                <c:pt idx="33">
                  <c:v>1.547876941426682E-2</c:v>
                </c:pt>
                <c:pt idx="34">
                  <c:v>1.5055883127954301E-2</c:v>
                </c:pt>
                <c:pt idx="35">
                  <c:v>3.6177911845108267E-3</c:v>
                </c:pt>
                <c:pt idx="36">
                  <c:v>1.2962598853258147E-2</c:v>
                </c:pt>
                <c:pt idx="37">
                  <c:v>1.5407236622742624E-2</c:v>
                </c:pt>
                <c:pt idx="38">
                  <c:v>1.2973339431552371E-2</c:v>
                </c:pt>
                <c:pt idx="39">
                  <c:v>1.5025908429499196E-2</c:v>
                </c:pt>
                <c:pt idx="40">
                  <c:v>8.5377094213788807E-3</c:v>
                </c:pt>
                <c:pt idx="41">
                  <c:v>5.0199120685327633E-3</c:v>
                </c:pt>
                <c:pt idx="42">
                  <c:v>1.0590105023725351E-2</c:v>
                </c:pt>
                <c:pt idx="43">
                  <c:v>2.771997292754594E-3</c:v>
                </c:pt>
                <c:pt idx="44">
                  <c:v>3.9782664248982436E-3</c:v>
                </c:pt>
                <c:pt idx="45">
                  <c:v>2.4310915935254651E-3</c:v>
                </c:pt>
                <c:pt idx="46">
                  <c:v>3.4746033717769382E-4</c:v>
                </c:pt>
                <c:pt idx="47">
                  <c:v>5.0606586133411713E-3</c:v>
                </c:pt>
                <c:pt idx="48">
                  <c:v>1.0826946358507627E-2</c:v>
                </c:pt>
                <c:pt idx="49">
                  <c:v>1.4528959481427767E-2</c:v>
                </c:pt>
                <c:pt idx="50">
                  <c:v>2.0511136119241595E-2</c:v>
                </c:pt>
                <c:pt idx="51">
                  <c:v>1.6323660796135949E-2</c:v>
                </c:pt>
                <c:pt idx="52">
                  <c:v>1.9366739369641613E-2</c:v>
                </c:pt>
                <c:pt idx="53">
                  <c:v>1.3745006704156123E-2</c:v>
                </c:pt>
                <c:pt idx="54">
                  <c:v>9.9188892334692164E-3</c:v>
                </c:pt>
                <c:pt idx="55">
                  <c:v>8.1242746165612143E-3</c:v>
                </c:pt>
                <c:pt idx="56">
                  <c:v>-3.2315752251229192E-4</c:v>
                </c:pt>
                <c:pt idx="57">
                  <c:v>-3.5515412736958595E-3</c:v>
                </c:pt>
                <c:pt idx="58">
                  <c:v>-1.5607011094760127E-3</c:v>
                </c:pt>
                <c:pt idx="59">
                  <c:v>5.016967185877525E-4</c:v>
                </c:pt>
                <c:pt idx="60">
                  <c:v>7.0313209305260683E-3</c:v>
                </c:pt>
                <c:pt idx="61">
                  <c:v>1.0630997959901273E-2</c:v>
                </c:pt>
                <c:pt idx="62">
                  <c:v>1.3477421760920441E-2</c:v>
                </c:pt>
                <c:pt idx="63">
                  <c:v>1.3477767130845742E-2</c:v>
                </c:pt>
                <c:pt idx="64">
                  <c:v>1.313746263111621E-2</c:v>
                </c:pt>
                <c:pt idx="65">
                  <c:v>1.1703621722432302E-2</c:v>
                </c:pt>
                <c:pt idx="66">
                  <c:v>1.1951476520388053E-2</c:v>
                </c:pt>
                <c:pt idx="67">
                  <c:v>9.0943704133665832E-3</c:v>
                </c:pt>
                <c:pt idx="68">
                  <c:v>7.1449916954877636E-3</c:v>
                </c:pt>
                <c:pt idx="69">
                  <c:v>6.9491186244782857E-3</c:v>
                </c:pt>
                <c:pt idx="70">
                  <c:v>1.1642609211513355E-2</c:v>
                </c:pt>
                <c:pt idx="71">
                  <c:v>1.1911207524118334E-2</c:v>
                </c:pt>
                <c:pt idx="72">
                  <c:v>1.3448119325735575E-2</c:v>
                </c:pt>
                <c:pt idx="73">
                  <c:v>1.0920895505841868E-2</c:v>
                </c:pt>
                <c:pt idx="74">
                  <c:v>1.1715121261796942E-2</c:v>
                </c:pt>
                <c:pt idx="75">
                  <c:v>1.2736199628933414E-2</c:v>
                </c:pt>
                <c:pt idx="76">
                  <c:v>1.1261546796772113E-2</c:v>
                </c:pt>
                <c:pt idx="77">
                  <c:v>7.8880799620917423E-3</c:v>
                </c:pt>
                <c:pt idx="78">
                  <c:v>1.1486823213520764E-2</c:v>
                </c:pt>
                <c:pt idx="79">
                  <c:v>6.4938073608990649E-3</c:v>
                </c:pt>
                <c:pt idx="80">
                  <c:v>1.0000255829574298E-2</c:v>
                </c:pt>
                <c:pt idx="81">
                  <c:v>8.184812421492299E-3</c:v>
                </c:pt>
                <c:pt idx="82">
                  <c:v>5.5443840149722841E-3</c:v>
                </c:pt>
                <c:pt idx="83">
                  <c:v>3.5845432887801391E-3</c:v>
                </c:pt>
                <c:pt idx="84">
                  <c:v>4.5544713750868045E-3</c:v>
                </c:pt>
                <c:pt idx="85">
                  <c:v>2.9978720664520161E-3</c:v>
                </c:pt>
                <c:pt idx="86">
                  <c:v>8.929424295338757E-3</c:v>
                </c:pt>
                <c:pt idx="87">
                  <c:v>1.0774944733705575E-2</c:v>
                </c:pt>
                <c:pt idx="88">
                  <c:v>1.5457464495829552E-2</c:v>
                </c:pt>
                <c:pt idx="89">
                  <c:v>2.3749554785476953E-2</c:v>
                </c:pt>
                <c:pt idx="90">
                  <c:v>2.2676719252909424E-2</c:v>
                </c:pt>
                <c:pt idx="91">
                  <c:v>2.5832959774779011E-2</c:v>
                </c:pt>
                <c:pt idx="92">
                  <c:v>2.4089552289717327E-2</c:v>
                </c:pt>
                <c:pt idx="93">
                  <c:v>2.107768492427587E-2</c:v>
                </c:pt>
                <c:pt idx="94">
                  <c:v>1.6396032140153675E-2</c:v>
                </c:pt>
                <c:pt idx="95">
                  <c:v>1.3827933860664414E-2</c:v>
                </c:pt>
                <c:pt idx="96">
                  <c:v>8.3618322741515205E-3</c:v>
                </c:pt>
                <c:pt idx="97">
                  <c:v>1.5117395927818539E-2</c:v>
                </c:pt>
                <c:pt idx="98">
                  <c:v>1.4622436765324973E-2</c:v>
                </c:pt>
                <c:pt idx="99">
                  <c:v>1.2384406960042548E-2</c:v>
                </c:pt>
                <c:pt idx="100">
                  <c:v>1.5623156783449077E-2</c:v>
                </c:pt>
                <c:pt idx="101">
                  <c:v>1.25084544567928E-2</c:v>
                </c:pt>
                <c:pt idx="102">
                  <c:v>1.460211252692251E-2</c:v>
                </c:pt>
                <c:pt idx="103">
                  <c:v>1.5128169195447258E-2</c:v>
                </c:pt>
                <c:pt idx="104">
                  <c:v>1.0580042393803012E-2</c:v>
                </c:pt>
                <c:pt idx="105">
                  <c:v>8.1250307350808019E-3</c:v>
                </c:pt>
                <c:pt idx="106">
                  <c:v>1.084830528541058E-2</c:v>
                </c:pt>
                <c:pt idx="107">
                  <c:v>9.8686414625265111E-3</c:v>
                </c:pt>
                <c:pt idx="108">
                  <c:v>1.3282573429483562E-2</c:v>
                </c:pt>
                <c:pt idx="109">
                  <c:v>1.1591453245581895E-2</c:v>
                </c:pt>
                <c:pt idx="110">
                  <c:v>8.8479397333744176E-3</c:v>
                </c:pt>
                <c:pt idx="111">
                  <c:v>9.9723121336840297E-3</c:v>
                </c:pt>
                <c:pt idx="112">
                  <c:v>9.9619823039840925E-3</c:v>
                </c:pt>
                <c:pt idx="113">
                  <c:v>1.1436285502393855E-2</c:v>
                </c:pt>
                <c:pt idx="114">
                  <c:v>1.199328333665438E-2</c:v>
                </c:pt>
                <c:pt idx="115">
                  <c:v>1.364320927399262E-2</c:v>
                </c:pt>
                <c:pt idx="116">
                  <c:v>1.5097327518990372E-2</c:v>
                </c:pt>
                <c:pt idx="117">
                  <c:v>1.9532289529719863E-2</c:v>
                </c:pt>
                <c:pt idx="118">
                  <c:v>1.9748849264362062E-2</c:v>
                </c:pt>
                <c:pt idx="119">
                  <c:v>2.34517975865038E-2</c:v>
                </c:pt>
                <c:pt idx="120">
                  <c:v>1.9212971582735144E-2</c:v>
                </c:pt>
                <c:pt idx="121">
                  <c:v>2.2430838606501996E-2</c:v>
                </c:pt>
                <c:pt idx="122">
                  <c:v>1.9666941162324716E-2</c:v>
                </c:pt>
                <c:pt idx="123">
                  <c:v>1.1971671422727958E-2</c:v>
                </c:pt>
                <c:pt idx="124">
                  <c:v>7.1860310230312001E-3</c:v>
                </c:pt>
                <c:pt idx="125">
                  <c:v>9.1967804132329842E-3</c:v>
                </c:pt>
                <c:pt idx="126">
                  <c:v>9.4442074072894951E-3</c:v>
                </c:pt>
                <c:pt idx="127">
                  <c:v>1.2620718159095864E-2</c:v>
                </c:pt>
                <c:pt idx="128">
                  <c:v>1.398180682195143E-2</c:v>
                </c:pt>
                <c:pt idx="129">
                  <c:v>1.9919985036812457E-2</c:v>
                </c:pt>
                <c:pt idx="130">
                  <c:v>2.6346779261999902E-2</c:v>
                </c:pt>
                <c:pt idx="131">
                  <c:v>2.9657086038612644E-2</c:v>
                </c:pt>
                <c:pt idx="132">
                  <c:v>2.6501300324875132E-2</c:v>
                </c:pt>
                <c:pt idx="133">
                  <c:v>2.819229117271424E-2</c:v>
                </c:pt>
                <c:pt idx="134">
                  <c:v>2.9017441039100141E-2</c:v>
                </c:pt>
                <c:pt idx="135">
                  <c:v>2.85219275791956E-2</c:v>
                </c:pt>
                <c:pt idx="136">
                  <c:v>2.5017588283232903E-2</c:v>
                </c:pt>
                <c:pt idx="137">
                  <c:v>2.37901606240195E-2</c:v>
                </c:pt>
                <c:pt idx="138">
                  <c:v>2.2780230741220715E-2</c:v>
                </c:pt>
                <c:pt idx="139">
                  <c:v>1.8479096023356675E-2</c:v>
                </c:pt>
                <c:pt idx="140">
                  <c:v>1.7726317500988499E-2</c:v>
                </c:pt>
                <c:pt idx="141">
                  <c:v>1.6354587749117602E-2</c:v>
                </c:pt>
                <c:pt idx="142">
                  <c:v>1.9745807734978756E-2</c:v>
                </c:pt>
                <c:pt idx="143">
                  <c:v>1.8364384884792837E-2</c:v>
                </c:pt>
                <c:pt idx="144">
                  <c:v>2.1602988316831852E-2</c:v>
                </c:pt>
                <c:pt idx="145">
                  <c:v>2.3005204426306443E-2</c:v>
                </c:pt>
                <c:pt idx="146">
                  <c:v>2.5202140895579751E-2</c:v>
                </c:pt>
                <c:pt idx="147">
                  <c:v>2.4810607944872706E-2</c:v>
                </c:pt>
                <c:pt idx="148">
                  <c:v>2.6316037074821906E-2</c:v>
                </c:pt>
                <c:pt idx="149">
                  <c:v>2.1584369608924701E-2</c:v>
                </c:pt>
                <c:pt idx="150">
                  <c:v>2.4337678551276921E-2</c:v>
                </c:pt>
                <c:pt idx="151">
                  <c:v>2.4440607316668972E-2</c:v>
                </c:pt>
                <c:pt idx="152">
                  <c:v>1.7550789987512676E-2</c:v>
                </c:pt>
                <c:pt idx="153">
                  <c:v>2.0211772879052022E-2</c:v>
                </c:pt>
                <c:pt idx="154">
                  <c:v>1.8912116003362171E-2</c:v>
                </c:pt>
                <c:pt idx="155">
                  <c:v>1.7489518804468605E-2</c:v>
                </c:pt>
                <c:pt idx="156">
                  <c:v>1.6200422005095558E-2</c:v>
                </c:pt>
                <c:pt idx="157">
                  <c:v>1.1507636370665217E-2</c:v>
                </c:pt>
                <c:pt idx="158">
                  <c:v>5.5562971454820361E-3</c:v>
                </c:pt>
                <c:pt idx="159">
                  <c:v>1.5281340046680369E-2</c:v>
                </c:pt>
                <c:pt idx="160">
                  <c:v>1.5673384656536005E-2</c:v>
                </c:pt>
                <c:pt idx="161">
                  <c:v>1.0928313142221062E-2</c:v>
                </c:pt>
                <c:pt idx="162">
                  <c:v>1.3764260722172779E-2</c:v>
                </c:pt>
                <c:pt idx="163">
                  <c:v>1.1134297166516913E-2</c:v>
                </c:pt>
                <c:pt idx="164">
                  <c:v>1.2186389184435216E-2</c:v>
                </c:pt>
                <c:pt idx="165">
                  <c:v>1.589970855326386E-2</c:v>
                </c:pt>
                <c:pt idx="166">
                  <c:v>6.9377384722483183E-3</c:v>
                </c:pt>
                <c:pt idx="167">
                  <c:v>5.4525184573931476E-3</c:v>
                </c:pt>
                <c:pt idx="168">
                  <c:v>1.0146310354815722E-2</c:v>
                </c:pt>
                <c:pt idx="169">
                  <c:v>7.5680826454597215E-3</c:v>
                </c:pt>
                <c:pt idx="170">
                  <c:v>9.8578326630124734E-3</c:v>
                </c:pt>
                <c:pt idx="171">
                  <c:v>1.0270475817425235E-2</c:v>
                </c:pt>
                <c:pt idx="172">
                  <c:v>9.8373421353867164E-3</c:v>
                </c:pt>
                <c:pt idx="173">
                  <c:v>1.4840119307543248E-2</c:v>
                </c:pt>
                <c:pt idx="174">
                  <c:v>1.1632263747783877E-2</c:v>
                </c:pt>
                <c:pt idx="175">
                  <c:v>1.0879313251090759E-2</c:v>
                </c:pt>
                <c:pt idx="176">
                  <c:v>9.6004268942829762E-3</c:v>
                </c:pt>
                <c:pt idx="177">
                  <c:v>1.0704338613750499E-2</c:v>
                </c:pt>
                <c:pt idx="178">
                  <c:v>6.4030688747222474E-3</c:v>
                </c:pt>
                <c:pt idx="179">
                  <c:v>8.0631228206518146E-3</c:v>
                </c:pt>
                <c:pt idx="180">
                  <c:v>1.2434633411854063E-2</c:v>
                </c:pt>
                <c:pt idx="181">
                  <c:v>1.9190401729180521E-2</c:v>
                </c:pt>
                <c:pt idx="182">
                  <c:v>1.9912395426108318E-2</c:v>
                </c:pt>
                <c:pt idx="183">
                  <c:v>2.5646090483509368E-2</c:v>
                </c:pt>
                <c:pt idx="184">
                  <c:v>2.4975148999407899E-2</c:v>
                </c:pt>
                <c:pt idx="185">
                  <c:v>3.0049855498928787E-2</c:v>
                </c:pt>
                <c:pt idx="186">
                  <c:v>2.952426785129025E-2</c:v>
                </c:pt>
                <c:pt idx="187">
                  <c:v>2.4987883627106224E-2</c:v>
                </c:pt>
                <c:pt idx="188">
                  <c:v>1.8107816247281455E-2</c:v>
                </c:pt>
                <c:pt idx="189">
                  <c:v>1.6756595499616684E-2</c:v>
                </c:pt>
                <c:pt idx="190">
                  <c:v>8.4752514733651557E-3</c:v>
                </c:pt>
                <c:pt idx="191">
                  <c:v>7.0419662833676386E-3</c:v>
                </c:pt>
                <c:pt idx="192">
                  <c:v>1.9876479796427878E-3</c:v>
                </c:pt>
                <c:pt idx="193">
                  <c:v>4.9235780210559116E-4</c:v>
                </c:pt>
                <c:pt idx="194">
                  <c:v>5.9522076244603777E-4</c:v>
                </c:pt>
                <c:pt idx="195">
                  <c:v>3.3394784544596356E-3</c:v>
                </c:pt>
                <c:pt idx="196">
                  <c:v>3.47328584946931E-3</c:v>
                </c:pt>
                <c:pt idx="197">
                  <c:v>5.4640350520627403E-3</c:v>
                </c:pt>
                <c:pt idx="198">
                  <c:v>2.3490285724681328E-3</c:v>
                </c:pt>
                <c:pt idx="199">
                  <c:v>8.1868874835949283E-3</c:v>
                </c:pt>
                <c:pt idx="200">
                  <c:v>4.287432201609623E-3</c:v>
                </c:pt>
                <c:pt idx="201">
                  <c:v>6.9478593744625797E-3</c:v>
                </c:pt>
                <c:pt idx="202">
                  <c:v>1.0248161793444907E-2</c:v>
                </c:pt>
                <c:pt idx="203">
                  <c:v>1.6136322483980094E-2</c:v>
                </c:pt>
                <c:pt idx="204">
                  <c:v>1.5950732340581933E-2</c:v>
                </c:pt>
                <c:pt idx="205">
                  <c:v>3.6276647848032688E-2</c:v>
                </c:pt>
                <c:pt idx="206">
                  <c:v>3.6926710796320719E-2</c:v>
                </c:pt>
                <c:pt idx="207">
                  <c:v>4.969330297868059E-2</c:v>
                </c:pt>
                <c:pt idx="208">
                  <c:v>4.3464279227178652E-2</c:v>
                </c:pt>
                <c:pt idx="209">
                  <c:v>4.5207217691354128E-2</c:v>
                </c:pt>
                <c:pt idx="210">
                  <c:v>4.3805712219585916E-2</c:v>
                </c:pt>
                <c:pt idx="211">
                  <c:v>4.6631293016676963E-2</c:v>
                </c:pt>
                <c:pt idx="212">
                  <c:v>2.9935940274596094E-2</c:v>
                </c:pt>
                <c:pt idx="213">
                  <c:v>2.4397215778317421E-2</c:v>
                </c:pt>
                <c:pt idx="214">
                  <c:v>1.3312329251525101E-2</c:v>
                </c:pt>
                <c:pt idx="215">
                  <c:v>1.3735138788965331E-2</c:v>
                </c:pt>
                <c:pt idx="216">
                  <c:v>1.2940847654341272E-2</c:v>
                </c:pt>
                <c:pt idx="217">
                  <c:v>9.2689655701716361E-3</c:v>
                </c:pt>
                <c:pt idx="218">
                  <c:v>8.0732053484299307E-3</c:v>
                </c:pt>
                <c:pt idx="219">
                  <c:v>8.1968833135728676E-3</c:v>
                </c:pt>
                <c:pt idx="220">
                  <c:v>1.2126923021165349E-2</c:v>
                </c:pt>
                <c:pt idx="221">
                  <c:v>1.2549709818198978E-2</c:v>
                </c:pt>
                <c:pt idx="222">
                  <c:v>1.0486857892640835E-2</c:v>
                </c:pt>
                <c:pt idx="223">
                  <c:v>7.8571686431396313E-3</c:v>
                </c:pt>
                <c:pt idx="224">
                  <c:v>1.0188054634963887E-2</c:v>
                </c:pt>
                <c:pt idx="225">
                  <c:v>1.3643025929464375E-2</c:v>
                </c:pt>
                <c:pt idx="226">
                  <c:v>9.630579252164673E-3</c:v>
                </c:pt>
                <c:pt idx="227">
                  <c:v>1.0899223898348109E-2</c:v>
                </c:pt>
                <c:pt idx="228">
                  <c:v>1.100234453592089E-2</c:v>
                </c:pt>
                <c:pt idx="229">
                  <c:v>1.4468228383040547E-2</c:v>
                </c:pt>
                <c:pt idx="230">
                  <c:v>1.3591607027581555E-2</c:v>
                </c:pt>
                <c:pt idx="231">
                  <c:v>1.0528572326005332E-2</c:v>
                </c:pt>
                <c:pt idx="232">
                  <c:v>7.3825138211927521E-3</c:v>
                </c:pt>
                <c:pt idx="233">
                  <c:v>1.170465072583114E-2</c:v>
                </c:pt>
                <c:pt idx="234">
                  <c:v>1.1508227621236926E-2</c:v>
                </c:pt>
                <c:pt idx="235">
                  <c:v>1.8005200162480205E-2</c:v>
                </c:pt>
                <c:pt idx="236">
                  <c:v>2.1830847191005486E-2</c:v>
                </c:pt>
                <c:pt idx="237">
                  <c:v>2.7874152884322111E-2</c:v>
                </c:pt>
                <c:pt idx="238">
                  <c:v>3.0411840133804557E-2</c:v>
                </c:pt>
                <c:pt idx="239">
                  <c:v>3.1267760612876699E-2</c:v>
                </c:pt>
                <c:pt idx="240">
                  <c:v>3.1164476528631451E-2</c:v>
                </c:pt>
                <c:pt idx="241">
                  <c:v>3.5535950166672964E-2</c:v>
                </c:pt>
                <c:pt idx="242">
                  <c:v>3.3587196809975767E-2</c:v>
                </c:pt>
                <c:pt idx="243">
                  <c:v>3.0937314079410069E-2</c:v>
                </c:pt>
                <c:pt idx="244">
                  <c:v>2.7688690655711098E-2</c:v>
                </c:pt>
                <c:pt idx="245">
                  <c:v>3.3617228359447374E-2</c:v>
                </c:pt>
                <c:pt idx="246">
                  <c:v>2.978077963778512E-2</c:v>
                </c:pt>
                <c:pt idx="247">
                  <c:v>2.8615021118731359E-2</c:v>
                </c:pt>
                <c:pt idx="248">
                  <c:v>2.6511945677716704E-2</c:v>
                </c:pt>
                <c:pt idx="249">
                  <c:v>2.2922983643678296E-2</c:v>
                </c:pt>
                <c:pt idx="250">
                  <c:v>2.1571706044997013E-2</c:v>
                </c:pt>
                <c:pt idx="251">
                  <c:v>1.3526717277336597E-2</c:v>
                </c:pt>
                <c:pt idx="252">
                  <c:v>5.4213683641716939E-3</c:v>
                </c:pt>
                <c:pt idx="253">
                  <c:v>6.0505541979216978E-3</c:v>
                </c:pt>
                <c:pt idx="254">
                  <c:v>1.293391040905159E-4</c:v>
                </c:pt>
                <c:pt idx="255">
                  <c:v>-2.9535495927051048E-3</c:v>
                </c:pt>
                <c:pt idx="256">
                  <c:v>4.5115389086935725E-3</c:v>
                </c:pt>
                <c:pt idx="257">
                  <c:v>8.2239500825334634E-3</c:v>
                </c:pt>
                <c:pt idx="258">
                  <c:v>1.2246712376778976E-2</c:v>
                </c:pt>
                <c:pt idx="259">
                  <c:v>1.4082386219086194E-2</c:v>
                </c:pt>
                <c:pt idx="260">
                  <c:v>2.0197631188695064E-2</c:v>
                </c:pt>
                <c:pt idx="261">
                  <c:v>2.5985206796993832E-2</c:v>
                </c:pt>
                <c:pt idx="262">
                  <c:v>2.8470122090400507E-2</c:v>
                </c:pt>
                <c:pt idx="263">
                  <c:v>2.5708342346588243E-2</c:v>
                </c:pt>
                <c:pt idx="264">
                  <c:v>2.3697976700747903E-2</c:v>
                </c:pt>
                <c:pt idx="265">
                  <c:v>2.8638344248254746E-2</c:v>
                </c:pt>
                <c:pt idx="266">
                  <c:v>2.6937134430197896E-2</c:v>
                </c:pt>
                <c:pt idx="267">
                  <c:v>2.5895794360777116E-2</c:v>
                </c:pt>
                <c:pt idx="268">
                  <c:v>2.5101429319831597E-2</c:v>
                </c:pt>
                <c:pt idx="269">
                  <c:v>2.269909012790626E-2</c:v>
                </c:pt>
                <c:pt idx="270">
                  <c:v>1.7376996430040419E-2</c:v>
                </c:pt>
                <c:pt idx="271">
                  <c:v>2.0604840807204844E-2</c:v>
                </c:pt>
                <c:pt idx="272">
                  <c:v>2.0212938324890486E-2</c:v>
                </c:pt>
                <c:pt idx="273">
                  <c:v>2.4141599395332586E-2</c:v>
                </c:pt>
                <c:pt idx="274">
                  <c:v>2.8544156326651162E-2</c:v>
                </c:pt>
                <c:pt idx="275">
                  <c:v>2.9998334265216246E-2</c:v>
                </c:pt>
                <c:pt idx="276">
                  <c:v>3.1349583438389277E-2</c:v>
                </c:pt>
                <c:pt idx="277">
                  <c:v>3.2216021355515843E-2</c:v>
                </c:pt>
                <c:pt idx="278">
                  <c:v>2.8028872925755132E-2</c:v>
                </c:pt>
                <c:pt idx="279">
                  <c:v>3.3091256967447392E-2</c:v>
                </c:pt>
                <c:pt idx="280">
                  <c:v>4.2728115414385641E-2</c:v>
                </c:pt>
                <c:pt idx="281">
                  <c:v>3.8460480158000347E-2</c:v>
                </c:pt>
                <c:pt idx="282">
                  <c:v>4.6193767593613017E-2</c:v>
                </c:pt>
                <c:pt idx="283">
                  <c:v>4.2428865876229085E-2</c:v>
                </c:pt>
                <c:pt idx="284">
                  <c:v>4.8739570325702315E-2</c:v>
                </c:pt>
                <c:pt idx="285">
                  <c:v>4.7481116224228376E-2</c:v>
                </c:pt>
                <c:pt idx="286">
                  <c:v>3.6291983409736363E-2</c:v>
                </c:pt>
                <c:pt idx="287">
                  <c:v>2.8840392760932667E-2</c:v>
                </c:pt>
                <c:pt idx="288">
                  <c:v>2.7282077972874675E-2</c:v>
                </c:pt>
                <c:pt idx="289">
                  <c:v>2.4468009506626982E-2</c:v>
                </c:pt>
                <c:pt idx="290">
                  <c:v>2.934655157367878E-2</c:v>
                </c:pt>
                <c:pt idx="291">
                  <c:v>2.6995961019532021E-2</c:v>
                </c:pt>
                <c:pt idx="292">
                  <c:v>3.6534651973710953E-2</c:v>
                </c:pt>
                <c:pt idx="293">
                  <c:v>3.7308422733925595E-2</c:v>
                </c:pt>
                <c:pt idx="294">
                  <c:v>3.4978682290084016E-2</c:v>
                </c:pt>
                <c:pt idx="295">
                  <c:v>3.4339719502769643E-2</c:v>
                </c:pt>
                <c:pt idx="296">
                  <c:v>2.9812189824407111E-2</c:v>
                </c:pt>
                <c:pt idx="297">
                  <c:v>3.0059633873768574E-2</c:v>
                </c:pt>
                <c:pt idx="298">
                  <c:v>2.8440417434273831E-2</c:v>
                </c:pt>
                <c:pt idx="299">
                  <c:v>2.7707423065651271E-2</c:v>
                </c:pt>
                <c:pt idx="300">
                  <c:v>3.1688330220266424E-2</c:v>
                </c:pt>
                <c:pt idx="301">
                  <c:v>3.269904180454223E-2</c:v>
                </c:pt>
                <c:pt idx="302">
                  <c:v>3.1750013573180191E-2</c:v>
                </c:pt>
                <c:pt idx="303">
                  <c:v>4.442027170806321E-2</c:v>
                </c:pt>
                <c:pt idx="304">
                  <c:v>4.1491335762956279E-2</c:v>
                </c:pt>
                <c:pt idx="305">
                  <c:v>4.145021826526514E-2</c:v>
                </c:pt>
                <c:pt idx="306">
                  <c:v>4.3697283118346482E-2</c:v>
                </c:pt>
                <c:pt idx="307">
                  <c:v>4.6058845918679737E-2</c:v>
                </c:pt>
                <c:pt idx="308">
                  <c:v>4.6616781794712681E-2</c:v>
                </c:pt>
                <c:pt idx="309">
                  <c:v>4.9257070916242256E-2</c:v>
                </c:pt>
                <c:pt idx="310">
                  <c:v>4.2598466671233702E-2</c:v>
                </c:pt>
                <c:pt idx="311">
                  <c:v>4.6166109574080717E-2</c:v>
                </c:pt>
                <c:pt idx="312">
                  <c:v>5.0919778383367441E-2</c:v>
                </c:pt>
                <c:pt idx="313">
                  <c:v>4.3487062272045192E-2</c:v>
                </c:pt>
                <c:pt idx="314">
                  <c:v>3.819666301588389E-2</c:v>
                </c:pt>
                <c:pt idx="315">
                  <c:v>4.0155663768307093E-2</c:v>
                </c:pt>
                <c:pt idx="316">
                  <c:v>4.2145690962990839E-2</c:v>
                </c:pt>
                <c:pt idx="317">
                  <c:v>4.0547992633245281E-2</c:v>
                </c:pt>
                <c:pt idx="318">
                  <c:v>3.9548096954860584E-2</c:v>
                </c:pt>
                <c:pt idx="319">
                  <c:v>3.5846811524951769E-2</c:v>
                </c:pt>
                <c:pt idx="320">
                  <c:v>3.5661505636636164E-2</c:v>
                </c:pt>
                <c:pt idx="321">
                  <c:v>3.7239718280472782E-2</c:v>
                </c:pt>
                <c:pt idx="322">
                  <c:v>3.2671042678910862E-2</c:v>
                </c:pt>
                <c:pt idx="323">
                  <c:v>2.9164571469829023E-2</c:v>
                </c:pt>
                <c:pt idx="324">
                  <c:v>3.0400256739190563E-2</c:v>
                </c:pt>
                <c:pt idx="325">
                  <c:v>3.0617086516161181E-2</c:v>
                </c:pt>
                <c:pt idx="326">
                  <c:v>3.1750624721607681E-2</c:v>
                </c:pt>
                <c:pt idx="327">
                  <c:v>3.4750638650106726E-2</c:v>
                </c:pt>
                <c:pt idx="328">
                  <c:v>3.7690020969497445E-2</c:v>
                </c:pt>
                <c:pt idx="329">
                  <c:v>3.9061509104548163E-2</c:v>
                </c:pt>
                <c:pt idx="330">
                  <c:v>3.9020476883381797E-2</c:v>
                </c:pt>
                <c:pt idx="331">
                  <c:v>3.2020112752621045E-2</c:v>
                </c:pt>
                <c:pt idx="332">
                  <c:v>3.4225278406534228E-2</c:v>
                </c:pt>
                <c:pt idx="333">
                  <c:v>3.6823810456436915E-2</c:v>
                </c:pt>
                <c:pt idx="334">
                  <c:v>3.587579133061794E-2</c:v>
                </c:pt>
                <c:pt idx="335">
                  <c:v>3.2554711286376478E-2</c:v>
                </c:pt>
                <c:pt idx="336">
                  <c:v>2.7532051892470849E-2</c:v>
                </c:pt>
                <c:pt idx="337">
                  <c:v>2.9501257402357667E-2</c:v>
                </c:pt>
                <c:pt idx="338">
                  <c:v>3.3131507487136745E-2</c:v>
                </c:pt>
                <c:pt idx="339">
                  <c:v>3.176087211733368E-2</c:v>
                </c:pt>
                <c:pt idx="340">
                  <c:v>3.4411835017213066E-2</c:v>
                </c:pt>
                <c:pt idx="341">
                  <c:v>3.5400744236657143E-2</c:v>
                </c:pt>
                <c:pt idx="342">
                  <c:v>4.3587191124874115E-2</c:v>
                </c:pt>
                <c:pt idx="343">
                  <c:v>5.0794535593995056E-2</c:v>
                </c:pt>
                <c:pt idx="344">
                  <c:v>4.8722429744224437E-2</c:v>
                </c:pt>
                <c:pt idx="345">
                  <c:v>4.6226485353614746E-2</c:v>
                </c:pt>
                <c:pt idx="346">
                  <c:v>4.5020362612838614E-2</c:v>
                </c:pt>
                <c:pt idx="347">
                  <c:v>3.9358910984668136E-2</c:v>
                </c:pt>
                <c:pt idx="348">
                  <c:v>4.220296836212506E-2</c:v>
                </c:pt>
                <c:pt idx="349">
                  <c:v>3.5965942830049287E-2</c:v>
                </c:pt>
                <c:pt idx="350">
                  <c:v>3.5059382308020512E-2</c:v>
                </c:pt>
                <c:pt idx="351">
                  <c:v>3.5337369566002183E-2</c:v>
                </c:pt>
                <c:pt idx="352">
                  <c:v>3.6998129885811894E-2</c:v>
                </c:pt>
                <c:pt idx="353">
                  <c:v>3.7709591931931144E-2</c:v>
                </c:pt>
                <c:pt idx="354">
                  <c:v>3.9554435843201487E-2</c:v>
                </c:pt>
                <c:pt idx="355">
                  <c:v>3.3988479710014334E-2</c:v>
                </c:pt>
                <c:pt idx="356">
                  <c:v>3.9504008991556774E-2</c:v>
                </c:pt>
                <c:pt idx="357">
                  <c:v>3.8988427122824063E-2</c:v>
                </c:pt>
                <c:pt idx="358">
                  <c:v>4.2371190519979299E-2</c:v>
                </c:pt>
                <c:pt idx="359">
                  <c:v>4.1762756728530998E-2</c:v>
                </c:pt>
                <c:pt idx="360">
                  <c:v>4.5132799710742029E-2</c:v>
                </c:pt>
                <c:pt idx="361">
                  <c:v>4.0657743520618586E-2</c:v>
                </c:pt>
                <c:pt idx="362">
                  <c:v>4.2359862954939605E-2</c:v>
                </c:pt>
                <c:pt idx="363">
                  <c:v>3.7607331165983082E-2</c:v>
                </c:pt>
                <c:pt idx="364">
                  <c:v>3.4843902742692015E-2</c:v>
                </c:pt>
                <c:pt idx="365">
                  <c:v>3.1585174050808323E-2</c:v>
                </c:pt>
                <c:pt idx="366">
                  <c:v>3.3740580852520789E-2</c:v>
                </c:pt>
                <c:pt idx="367">
                  <c:v>4.7770359983479095E-2</c:v>
                </c:pt>
                <c:pt idx="368">
                  <c:v>5.324596563867711E-2</c:v>
                </c:pt>
                <c:pt idx="369">
                  <c:v>5.0152090681919413E-2</c:v>
                </c:pt>
                <c:pt idx="370">
                  <c:v>4.9708155306743926E-2</c:v>
                </c:pt>
                <c:pt idx="371">
                  <c:v>5.0254848894261947E-2</c:v>
                </c:pt>
                <c:pt idx="372">
                  <c:v>7.6335892292338156E-2</c:v>
                </c:pt>
                <c:pt idx="373">
                  <c:v>7.4778416056773697E-2</c:v>
                </c:pt>
                <c:pt idx="374">
                  <c:v>5.5109954129757326E-2</c:v>
                </c:pt>
                <c:pt idx="375">
                  <c:v>4.576683067237413E-2</c:v>
                </c:pt>
                <c:pt idx="376">
                  <c:v>4.4529240893959501E-2</c:v>
                </c:pt>
                <c:pt idx="377">
                  <c:v>5.1602132709033369E-2</c:v>
                </c:pt>
                <c:pt idx="378">
                  <c:v>5.1972986102484763E-2</c:v>
                </c:pt>
                <c:pt idx="379">
                  <c:v>2.6603703218364472E-2</c:v>
                </c:pt>
                <c:pt idx="380">
                  <c:v>2.0817364119674803E-2</c:v>
                </c:pt>
                <c:pt idx="381">
                  <c:v>2.5622141992804368E-2</c:v>
                </c:pt>
                <c:pt idx="382">
                  <c:v>3.6544174518976444E-2</c:v>
                </c:pt>
                <c:pt idx="383">
                  <c:v>4.427805889026247E-2</c:v>
                </c:pt>
                <c:pt idx="384">
                  <c:v>3.6184250733449178E-2</c:v>
                </c:pt>
                <c:pt idx="385">
                  <c:v>3.7916486993766575E-2</c:v>
                </c:pt>
                <c:pt idx="386">
                  <c:v>3.9329291605066222E-2</c:v>
                </c:pt>
                <c:pt idx="387">
                  <c:v>4.6321696593515517E-2</c:v>
                </c:pt>
                <c:pt idx="388">
                  <c:v>4.5549034428122838E-2</c:v>
                </c:pt>
                <c:pt idx="389">
                  <c:v>4.3351685788979834E-2</c:v>
                </c:pt>
                <c:pt idx="390">
                  <c:v>3.517429242514214E-2</c:v>
                </c:pt>
                <c:pt idx="391">
                  <c:v>3.5813326276227152E-2</c:v>
                </c:pt>
                <c:pt idx="392">
                  <c:v>3.1936513332842524E-2</c:v>
                </c:pt>
                <c:pt idx="393">
                  <c:v>2.9358589776424852E-2</c:v>
                </c:pt>
                <c:pt idx="394">
                  <c:v>3.0575471572075578E-2</c:v>
                </c:pt>
                <c:pt idx="395">
                  <c:v>3.3884584477341599E-2</c:v>
                </c:pt>
                <c:pt idx="396">
                  <c:v>2.6077859741151638E-2</c:v>
                </c:pt>
                <c:pt idx="397">
                  <c:v>2.7800346052137499E-2</c:v>
                </c:pt>
                <c:pt idx="398">
                  <c:v>3.636726836835024E-2</c:v>
                </c:pt>
                <c:pt idx="399">
                  <c:v>3.9790893433622319E-2</c:v>
                </c:pt>
                <c:pt idx="400">
                  <c:v>3.9027213728838273E-2</c:v>
                </c:pt>
                <c:pt idx="401">
                  <c:v>3.6315519730571663E-2</c:v>
                </c:pt>
                <c:pt idx="402">
                  <c:v>3.4014574326592606E-2</c:v>
                </c:pt>
                <c:pt idx="403">
                  <c:v>3.8645643918774675E-2</c:v>
                </c:pt>
                <c:pt idx="404">
                  <c:v>3.8593554174897036E-2</c:v>
                </c:pt>
                <c:pt idx="405">
                  <c:v>2.6396850794791423E-2</c:v>
                </c:pt>
                <c:pt idx="406">
                  <c:v>2.8242718024358959E-2</c:v>
                </c:pt>
                <c:pt idx="407">
                  <c:v>3.0377644247373554E-2</c:v>
                </c:pt>
                <c:pt idx="408">
                  <c:v>3.2470742334990636E-2</c:v>
                </c:pt>
                <c:pt idx="409">
                  <c:v>3.1451360970696993E-2</c:v>
                </c:pt>
                <c:pt idx="410">
                  <c:v>3.3173690941387453E-2</c:v>
                </c:pt>
                <c:pt idx="411">
                  <c:v>3.7298871763151845E-2</c:v>
                </c:pt>
                <c:pt idx="412">
                  <c:v>4.531166722143784E-2</c:v>
                </c:pt>
                <c:pt idx="413">
                  <c:v>3.6844859545299889E-2</c:v>
                </c:pt>
                <c:pt idx="414">
                  <c:v>3.4503919451205768E-2</c:v>
                </c:pt>
                <c:pt idx="415">
                  <c:v>3.0925929663353866E-2</c:v>
                </c:pt>
                <c:pt idx="416">
                  <c:v>3.0153210646944668E-2</c:v>
                </c:pt>
                <c:pt idx="417">
                  <c:v>2.6966213725142959E-2</c:v>
                </c:pt>
                <c:pt idx="418">
                  <c:v>2.8812990570974657E-2</c:v>
                </c:pt>
                <c:pt idx="419">
                  <c:v>2.9534671587311649E-2</c:v>
                </c:pt>
                <c:pt idx="420">
                  <c:v>3.1855671187364751E-2</c:v>
                </c:pt>
                <c:pt idx="421">
                  <c:v>3.4547126223753666E-2</c:v>
                </c:pt>
                <c:pt idx="422">
                  <c:v>3.8919211010222665E-2</c:v>
                </c:pt>
                <c:pt idx="423">
                  <c:v>3.8074149075304008E-2</c:v>
                </c:pt>
                <c:pt idx="424">
                  <c:v>4.414789848796194E-2</c:v>
                </c:pt>
                <c:pt idx="425">
                  <c:v>4.2167109583461135E-2</c:v>
                </c:pt>
                <c:pt idx="426">
                  <c:v>4.0775155082466666E-2</c:v>
                </c:pt>
                <c:pt idx="427">
                  <c:v>5.0218961690089763E-2</c:v>
                </c:pt>
                <c:pt idx="428">
                  <c:v>5.2054069864782698E-2</c:v>
                </c:pt>
                <c:pt idx="429">
                  <c:v>5.1147239300425501E-2</c:v>
                </c:pt>
                <c:pt idx="430">
                  <c:v>4.9238963867483693E-2</c:v>
                </c:pt>
                <c:pt idx="431">
                  <c:v>4.3691626442203695E-2</c:v>
                </c:pt>
                <c:pt idx="432">
                  <c:v>4.0659875433737724E-2</c:v>
                </c:pt>
                <c:pt idx="433">
                  <c:v>4.2309393465032506E-2</c:v>
                </c:pt>
                <c:pt idx="434">
                  <c:v>3.3576977839758021E-2</c:v>
                </c:pt>
                <c:pt idx="435">
                  <c:v>3.652613853398852E-2</c:v>
                </c:pt>
                <c:pt idx="436">
                  <c:v>3.8433191670075362E-2</c:v>
                </c:pt>
                <c:pt idx="437">
                  <c:v>3.4390316907463886E-2</c:v>
                </c:pt>
                <c:pt idx="438">
                  <c:v>3.5771597630108523E-2</c:v>
                </c:pt>
                <c:pt idx="439">
                  <c:v>3.7885858508621598E-2</c:v>
                </c:pt>
                <c:pt idx="440">
                  <c:v>3.5452791342272402E-2</c:v>
                </c:pt>
                <c:pt idx="441">
                  <c:v>3.9413402683993341E-2</c:v>
                </c:pt>
                <c:pt idx="442">
                  <c:v>3.3257830445822825E-2</c:v>
                </c:pt>
                <c:pt idx="443">
                  <c:v>3.2051594003013675E-2</c:v>
                </c:pt>
                <c:pt idx="444">
                  <c:v>3.7754504234974347E-2</c:v>
                </c:pt>
                <c:pt idx="445">
                  <c:v>3.7909707510047706E-2</c:v>
                </c:pt>
                <c:pt idx="446">
                  <c:v>3.7517790814979218E-2</c:v>
                </c:pt>
                <c:pt idx="447">
                  <c:v>3.5135434755357291E-2</c:v>
                </c:pt>
                <c:pt idx="448">
                  <c:v>2.9493525664112254E-2</c:v>
                </c:pt>
                <c:pt idx="449">
                  <c:v>3.2009907995157433E-2</c:v>
                </c:pt>
                <c:pt idx="450">
                  <c:v>3.3494188546964766E-2</c:v>
                </c:pt>
                <c:pt idx="451">
                  <c:v>3.5132975948893211E-2</c:v>
                </c:pt>
                <c:pt idx="452">
                  <c:v>4.0051526918814188E-2</c:v>
                </c:pt>
                <c:pt idx="453">
                  <c:v>4.3732971343960876E-2</c:v>
                </c:pt>
                <c:pt idx="454">
                  <c:v>4.5908418128993253E-2</c:v>
                </c:pt>
                <c:pt idx="455">
                  <c:v>5.217887205877713E-2</c:v>
                </c:pt>
                <c:pt idx="456">
                  <c:v>4.5237775112728459E-2</c:v>
                </c:pt>
                <c:pt idx="457">
                  <c:v>4.4052388780224487E-2</c:v>
                </c:pt>
                <c:pt idx="458">
                  <c:v>4.5702702725750416E-2</c:v>
                </c:pt>
                <c:pt idx="459">
                  <c:v>4.1814746983129751E-2</c:v>
                </c:pt>
                <c:pt idx="460">
                  <c:v>3.6215120835414324E-2</c:v>
                </c:pt>
                <c:pt idx="461">
                  <c:v>3.578276885485282E-2</c:v>
                </c:pt>
                <c:pt idx="462">
                  <c:v>3.4730882921869363E-2</c:v>
                </c:pt>
                <c:pt idx="463">
                  <c:v>4.2425298474943057E-2</c:v>
                </c:pt>
                <c:pt idx="464">
                  <c:v>3.9857266995398197E-2</c:v>
                </c:pt>
                <c:pt idx="465">
                  <c:v>3.34645407418546E-2</c:v>
                </c:pt>
                <c:pt idx="466">
                  <c:v>3.7052507883104081E-2</c:v>
                </c:pt>
                <c:pt idx="467">
                  <c:v>3.9795867897566978E-2</c:v>
                </c:pt>
                <c:pt idx="468">
                  <c:v>3.6382646568316308E-2</c:v>
                </c:pt>
                <c:pt idx="469">
                  <c:v>3.7876833409750572E-2</c:v>
                </c:pt>
                <c:pt idx="470">
                  <c:v>3.0718807197452392E-2</c:v>
                </c:pt>
                <c:pt idx="471">
                  <c:v>3.2822323233844999E-2</c:v>
                </c:pt>
                <c:pt idx="472">
                  <c:v>3.3410077468037654E-2</c:v>
                </c:pt>
                <c:pt idx="473">
                  <c:v>3.0461940092104331E-2</c:v>
                </c:pt>
                <c:pt idx="474">
                  <c:v>2.7295906982640828E-2</c:v>
                </c:pt>
                <c:pt idx="475">
                  <c:v>3.122486652091961E-2</c:v>
                </c:pt>
                <c:pt idx="476">
                  <c:v>2.4470937333977268E-2</c:v>
                </c:pt>
                <c:pt idx="477">
                  <c:v>3.0317723275971608E-2</c:v>
                </c:pt>
                <c:pt idx="478">
                  <c:v>3.059708917110365E-2</c:v>
                </c:pt>
                <c:pt idx="479">
                  <c:v>3.5206043717863185E-2</c:v>
                </c:pt>
                <c:pt idx="480">
                  <c:v>3.5370755325447908E-2</c:v>
                </c:pt>
                <c:pt idx="481">
                  <c:v>4.3246838301780548E-2</c:v>
                </c:pt>
                <c:pt idx="482">
                  <c:v>4.2855077947007464E-2</c:v>
                </c:pt>
                <c:pt idx="483">
                  <c:v>5.1754123901673894E-2</c:v>
                </c:pt>
                <c:pt idx="484">
                  <c:v>5.2848093799629167E-2</c:v>
                </c:pt>
                <c:pt idx="485">
                  <c:v>6.060939457362733E-2</c:v>
                </c:pt>
                <c:pt idx="486">
                  <c:v>5.9671395439468311E-2</c:v>
                </c:pt>
                <c:pt idx="487">
                  <c:v>6.0475666770040772E-2</c:v>
                </c:pt>
                <c:pt idx="488">
                  <c:v>5.3775234389634698E-2</c:v>
                </c:pt>
                <c:pt idx="489">
                  <c:v>5.020673872154003E-2</c:v>
                </c:pt>
                <c:pt idx="490">
                  <c:v>4.8236751510176187E-2</c:v>
                </c:pt>
                <c:pt idx="491">
                  <c:v>4.8029685895291233E-2</c:v>
                </c:pt>
                <c:pt idx="492">
                  <c:v>4.4804485090394537E-2</c:v>
                </c:pt>
                <c:pt idx="493">
                  <c:v>4.9339149571329129E-2</c:v>
                </c:pt>
                <c:pt idx="494">
                  <c:v>5.4450482338236829E-2</c:v>
                </c:pt>
                <c:pt idx="495">
                  <c:v>6.1852328347593938E-2</c:v>
                </c:pt>
                <c:pt idx="496">
                  <c:v>7.3203216516812122E-2</c:v>
                </c:pt>
                <c:pt idx="497">
                  <c:v>7.8665305842834807E-2</c:v>
                </c:pt>
                <c:pt idx="498">
                  <c:v>8.6301250125427553E-2</c:v>
                </c:pt>
                <c:pt idx="499">
                  <c:v>8.654784140954136E-2</c:v>
                </c:pt>
                <c:pt idx="500">
                  <c:v>8.4547723159427018E-2</c:v>
                </c:pt>
                <c:pt idx="501">
                  <c:v>9.0506633518733975E-2</c:v>
                </c:pt>
                <c:pt idx="502">
                  <c:v>9.6183719176444804E-2</c:v>
                </c:pt>
                <c:pt idx="503">
                  <c:v>0.10333041782370331</c:v>
                </c:pt>
                <c:pt idx="504">
                  <c:v>0.11286737482187867</c:v>
                </c:pt>
                <c:pt idx="505">
                  <c:v>0.12280591318792927</c:v>
                </c:pt>
                <c:pt idx="506">
                  <c:v>0.1374708603008499</c:v>
                </c:pt>
                <c:pt idx="507">
                  <c:v>0.15521976186814715</c:v>
                </c:pt>
                <c:pt idx="508">
                  <c:v>0.174499647097315</c:v>
                </c:pt>
                <c:pt idx="509">
                  <c:v>0.18895799761623688</c:v>
                </c:pt>
                <c:pt idx="510">
                  <c:v>0.2100366490077934</c:v>
                </c:pt>
                <c:pt idx="511">
                  <c:v>0.2335129920206756</c:v>
                </c:pt>
                <c:pt idx="512">
                  <c:v>0.26161032778306331</c:v>
                </c:pt>
                <c:pt idx="513">
                  <c:v>0.28547027302984934</c:v>
                </c:pt>
                <c:pt idx="514">
                  <c:v>0.31586993283336656</c:v>
                </c:pt>
                <c:pt idx="515">
                  <c:v>0.33957126374408858</c:v>
                </c:pt>
                <c:pt idx="516">
                  <c:v>0.37740547310421052</c:v>
                </c:pt>
                <c:pt idx="517">
                  <c:v>0.40914155817834563</c:v>
                </c:pt>
                <c:pt idx="518">
                  <c:v>0.4451519869288143</c:v>
                </c:pt>
                <c:pt idx="519">
                  <c:v>0.48199613583640782</c:v>
                </c:pt>
                <c:pt idx="520">
                  <c:v>0.51731895154218333</c:v>
                </c:pt>
                <c:pt idx="521">
                  <c:v>0.5554529078868562</c:v>
                </c:pt>
                <c:pt idx="522">
                  <c:v>0.59381284702215797</c:v>
                </c:pt>
                <c:pt idx="523">
                  <c:v>0.62948501222438979</c:v>
                </c:pt>
                <c:pt idx="524">
                  <c:v>0.67059398226305134</c:v>
                </c:pt>
                <c:pt idx="525">
                  <c:v>0.70152391992306928</c:v>
                </c:pt>
                <c:pt idx="526">
                  <c:v>0.72871505048228147</c:v>
                </c:pt>
                <c:pt idx="527">
                  <c:v>0.7705232880240207</c:v>
                </c:pt>
                <c:pt idx="528">
                  <c:v>0.80291571808376827</c:v>
                </c:pt>
                <c:pt idx="529">
                  <c:v>0.83782593753721968</c:v>
                </c:pt>
                <c:pt idx="530">
                  <c:v>0.86859413405526553</c:v>
                </c:pt>
                <c:pt idx="531">
                  <c:v>0.88997068477333652</c:v>
                </c:pt>
                <c:pt idx="532">
                  <c:v>0.92188442927406655</c:v>
                </c:pt>
                <c:pt idx="533">
                  <c:v>0.94573726814378878</c:v>
                </c:pt>
                <c:pt idx="534">
                  <c:v>0.96596144875719414</c:v>
                </c:pt>
                <c:pt idx="535">
                  <c:v>0.97911265227900091</c:v>
                </c:pt>
                <c:pt idx="536">
                  <c:v>0.99223571454763504</c:v>
                </c:pt>
                <c:pt idx="537">
                  <c:v>0.99775026314914272</c:v>
                </c:pt>
                <c:pt idx="538">
                  <c:v>1</c:v>
                </c:pt>
                <c:pt idx="539">
                  <c:v>0.99076668428100667</c:v>
                </c:pt>
                <c:pt idx="540">
                  <c:v>0.99226172388768863</c:v>
                </c:pt>
                <c:pt idx="541">
                  <c:v>0.98628469226686899</c:v>
                </c:pt>
                <c:pt idx="542">
                  <c:v>0.9803913737678609</c:v>
                </c:pt>
                <c:pt idx="543">
                  <c:v>0.96533637183066245</c:v>
                </c:pt>
                <c:pt idx="544">
                  <c:v>0.95612181694711751</c:v>
                </c:pt>
                <c:pt idx="545">
                  <c:v>0.95684752017287256</c:v>
                </c:pt>
                <c:pt idx="546">
                  <c:v>0.95631326274521622</c:v>
                </c:pt>
                <c:pt idx="547">
                  <c:v>0.94139498750272532</c:v>
                </c:pt>
                <c:pt idx="548">
                  <c:v>0.92384024636956508</c:v>
                </c:pt>
                <c:pt idx="549">
                  <c:v>0.90933343035906833</c:v>
                </c:pt>
                <c:pt idx="550">
                  <c:v>0.89535063859325581</c:v>
                </c:pt>
                <c:pt idx="551">
                  <c:v>0.88675135383589454</c:v>
                </c:pt>
                <c:pt idx="552">
                  <c:v>0.8711129183417583</c:v>
                </c:pt>
                <c:pt idx="553">
                  <c:v>0.85698359308089012</c:v>
                </c:pt>
                <c:pt idx="554">
                  <c:v>0.84457315830421376</c:v>
                </c:pt>
                <c:pt idx="555">
                  <c:v>0.83342836928259978</c:v>
                </c:pt>
                <c:pt idx="556">
                  <c:v>0.82567815445682124</c:v>
                </c:pt>
                <c:pt idx="557">
                  <c:v>0.82112879398811878</c:v>
                </c:pt>
                <c:pt idx="558">
                  <c:v>0.81526987035409948</c:v>
                </c:pt>
                <c:pt idx="559">
                  <c:v>0.79818244457665466</c:v>
                </c:pt>
                <c:pt idx="560">
                  <c:v>0.78803624366004565</c:v>
                </c:pt>
                <c:pt idx="561">
                  <c:v>0.78076087694967011</c:v>
                </c:pt>
                <c:pt idx="562">
                  <c:v>0.77538248653270481</c:v>
                </c:pt>
                <c:pt idx="563">
                  <c:v>0.76498201944475319</c:v>
                </c:pt>
                <c:pt idx="564">
                  <c:v>0.75391483206067589</c:v>
                </c:pt>
                <c:pt idx="565">
                  <c:v>0.74229889023973228</c:v>
                </c:pt>
                <c:pt idx="566">
                  <c:v>0.73439389852150405</c:v>
                </c:pt>
                <c:pt idx="567">
                  <c:v>0.723451925501291</c:v>
                </c:pt>
                <c:pt idx="568">
                  <c:v>0.71151605458493505</c:v>
                </c:pt>
                <c:pt idx="569">
                  <c:v>0.69910121385447899</c:v>
                </c:pt>
                <c:pt idx="570">
                  <c:v>0.69410415163075723</c:v>
                </c:pt>
                <c:pt idx="571">
                  <c:v>0.68537084060197273</c:v>
                </c:pt>
                <c:pt idx="572">
                  <c:v>0.67491807057883157</c:v>
                </c:pt>
                <c:pt idx="573">
                  <c:v>0.66629604541486598</c:v>
                </c:pt>
                <c:pt idx="574">
                  <c:v>0.65242198121812967</c:v>
                </c:pt>
                <c:pt idx="575">
                  <c:v>0.64488396281147609</c:v>
                </c:pt>
                <c:pt idx="576">
                  <c:v>0.63996165967446539</c:v>
                </c:pt>
                <c:pt idx="577">
                  <c:v>0.62982398641033299</c:v>
                </c:pt>
                <c:pt idx="578">
                  <c:v>0.63188298810079802</c:v>
                </c:pt>
                <c:pt idx="579">
                  <c:v>0.62945445480301554</c:v>
                </c:pt>
                <c:pt idx="580">
                  <c:v>0.63177568180713461</c:v>
                </c:pt>
                <c:pt idx="581">
                  <c:v>0.63274968184749891</c:v>
                </c:pt>
                <c:pt idx="582">
                  <c:v>0.63851067960557906</c:v>
                </c:pt>
                <c:pt idx="583">
                  <c:v>0.64462912812996831</c:v>
                </c:pt>
                <c:pt idx="584">
                  <c:v>0.64922169537121865</c:v>
                </c:pt>
                <c:pt idx="585">
                  <c:v>0.64385524366772062</c:v>
                </c:pt>
                <c:pt idx="586">
                  <c:v>0.6421194400061172</c:v>
                </c:pt>
                <c:pt idx="587">
                  <c:v>0.64339617170939922</c:v>
                </c:pt>
                <c:pt idx="588">
                  <c:v>0.64905895933645774</c:v>
                </c:pt>
                <c:pt idx="589">
                  <c:v>0.65298395351633487</c:v>
                </c:pt>
                <c:pt idx="590">
                  <c:v>0.65354493092175114</c:v>
                </c:pt>
                <c:pt idx="591">
                  <c:v>0.65765597005315857</c:v>
                </c:pt>
                <c:pt idx="592">
                  <c:v>0.66428764112909533</c:v>
                </c:pt>
                <c:pt idx="593">
                  <c:v>0.67069688260293514</c:v>
                </c:pt>
                <c:pt idx="594">
                  <c:v>0.67905057096897159</c:v>
                </c:pt>
                <c:pt idx="595">
                  <c:v>0.68822817269178482</c:v>
                </c:pt>
                <c:pt idx="596">
                  <c:v>0.6978884395447712</c:v>
                </c:pt>
                <c:pt idx="597">
                  <c:v>0.70646938984930785</c:v>
                </c:pt>
                <c:pt idx="598">
                  <c:v>0.71534056459313011</c:v>
                </c:pt>
                <c:pt idx="599">
                  <c:v>0.72384291836734116</c:v>
                </c:pt>
                <c:pt idx="600">
                  <c:v>0.74524817884874994</c:v>
                </c:pt>
                <c:pt idx="601">
                  <c:v>0.75964669367279458</c:v>
                </c:pt>
                <c:pt idx="602">
                  <c:v>0.7741141403543581</c:v>
                </c:pt>
                <c:pt idx="603">
                  <c:v>0.78548647556955487</c:v>
                </c:pt>
                <c:pt idx="604">
                  <c:v>0.79688680991038296</c:v>
                </c:pt>
                <c:pt idx="605">
                  <c:v>0.80459722902460429</c:v>
                </c:pt>
                <c:pt idx="606">
                  <c:v>0.82168479692959029</c:v>
                </c:pt>
                <c:pt idx="607">
                  <c:v>0.82945263557048721</c:v>
                </c:pt>
                <c:pt idx="608">
                  <c:v>0.83583004047508125</c:v>
                </c:pt>
                <c:pt idx="609">
                  <c:v>0.83571690695222556</c:v>
                </c:pt>
                <c:pt idx="610">
                  <c:v>0.83747843569879987</c:v>
                </c:pt>
                <c:pt idx="611">
                  <c:v>0.84697156056324574</c:v>
                </c:pt>
                <c:pt idx="612">
                  <c:v>0.85173652851206394</c:v>
                </c:pt>
                <c:pt idx="613">
                  <c:v>0.84665504252882429</c:v>
                </c:pt>
                <c:pt idx="614">
                  <c:v>0.83846977529919975</c:v>
                </c:pt>
                <c:pt idx="615">
                  <c:v>0.83828102992438525</c:v>
                </c:pt>
                <c:pt idx="616">
                  <c:v>0.83716603936307532</c:v>
                </c:pt>
                <c:pt idx="617">
                  <c:v>0.82693811511023274</c:v>
                </c:pt>
                <c:pt idx="618">
                  <c:v>0.81156062578187915</c:v>
                </c:pt>
                <c:pt idx="619">
                  <c:v>0.80631327695797028</c:v>
                </c:pt>
                <c:pt idx="620">
                  <c:v>0.79996941415311751</c:v>
                </c:pt>
                <c:pt idx="621">
                  <c:v>0.79046619823324094</c:v>
                </c:pt>
                <c:pt idx="622">
                  <c:v>0.77345978515432345</c:v>
                </c:pt>
                <c:pt idx="623">
                  <c:v>0.75652628350408058</c:v>
                </c:pt>
                <c:pt idx="624">
                  <c:v>0.74756869521516267</c:v>
                </c:pt>
                <c:pt idx="625">
                  <c:v>0.73714534559306566</c:v>
                </c:pt>
                <c:pt idx="626">
                  <c:v>0.71769618646223798</c:v>
                </c:pt>
                <c:pt idx="627">
                  <c:v>0.69310314735755052</c:v>
                </c:pt>
                <c:pt idx="628">
                  <c:v>0.67817819212061969</c:v>
                </c:pt>
                <c:pt idx="629">
                  <c:v>0.65999993746388186</c:v>
                </c:pt>
                <c:pt idx="630">
                  <c:v>0.64362599194364245</c:v>
                </c:pt>
                <c:pt idx="631">
                  <c:v>0.63499245444883368</c:v>
                </c:pt>
                <c:pt idx="632">
                  <c:v>0.61121707508910683</c:v>
                </c:pt>
                <c:pt idx="633">
                  <c:v>0.59727379477976916</c:v>
                </c:pt>
                <c:pt idx="634">
                  <c:v>0.594231554758757</c:v>
                </c:pt>
                <c:pt idx="635">
                  <c:v>0.58103032234242113</c:v>
                </c:pt>
                <c:pt idx="636">
                  <c:v>0.56372259887599863</c:v>
                </c:pt>
                <c:pt idx="637">
                  <c:v>0.55628790719185262</c:v>
                </c:pt>
                <c:pt idx="638">
                  <c:v>0.53561332440014364</c:v>
                </c:pt>
                <c:pt idx="639">
                  <c:v>0.52601061920137404</c:v>
                </c:pt>
                <c:pt idx="640">
                  <c:v>0.50973971614855962</c:v>
                </c:pt>
                <c:pt idx="641">
                  <c:v>0.48898667895406639</c:v>
                </c:pt>
                <c:pt idx="642">
                  <c:v>0.46443002449994558</c:v>
                </c:pt>
                <c:pt idx="643">
                  <c:v>0.45263343857404009</c:v>
                </c:pt>
                <c:pt idx="644">
                  <c:v>0.43490999204938535</c:v>
                </c:pt>
                <c:pt idx="645">
                  <c:v>0.41798146486308713</c:v>
                </c:pt>
                <c:pt idx="646">
                  <c:v>0.41323255732643316</c:v>
                </c:pt>
                <c:pt idx="647">
                  <c:v>0.41189797971385178</c:v>
                </c:pt>
                <c:pt idx="648">
                  <c:v>0.40147477221929601</c:v>
                </c:pt>
                <c:pt idx="649">
                  <c:v>0.39820086430600399</c:v>
                </c:pt>
                <c:pt idx="650">
                  <c:v>0.38988356059053425</c:v>
                </c:pt>
                <c:pt idx="651">
                  <c:v>0.37991572973822663</c:v>
                </c:pt>
                <c:pt idx="652">
                  <c:v>0.37304485801032244</c:v>
                </c:pt>
                <c:pt idx="653">
                  <c:v>0.35754172793548095</c:v>
                </c:pt>
                <c:pt idx="654">
                  <c:v>0.33476067285452082</c:v>
                </c:pt>
                <c:pt idx="655">
                  <c:v>0.32385465810225056</c:v>
                </c:pt>
                <c:pt idx="656">
                  <c:v>0.30648240873208876</c:v>
                </c:pt>
                <c:pt idx="657">
                  <c:v>0.293789566530897</c:v>
                </c:pt>
                <c:pt idx="658">
                  <c:v>0.28910276872978058</c:v>
                </c:pt>
                <c:pt idx="659">
                  <c:v>0.27967203785595485</c:v>
                </c:pt>
                <c:pt idx="660">
                  <c:v>0.26528929918899186</c:v>
                </c:pt>
                <c:pt idx="661">
                  <c:v>0.26424466176061345</c:v>
                </c:pt>
                <c:pt idx="662">
                  <c:v>0.26062367839152556</c:v>
                </c:pt>
                <c:pt idx="663">
                  <c:v>0.25549159500359159</c:v>
                </c:pt>
                <c:pt idx="664">
                  <c:v>0.24925773891568626</c:v>
                </c:pt>
                <c:pt idx="665">
                  <c:v>0.24176591195994732</c:v>
                </c:pt>
                <c:pt idx="666">
                  <c:v>0.23799285212169416</c:v>
                </c:pt>
                <c:pt idx="667">
                  <c:v>0.2392707208453064</c:v>
                </c:pt>
                <c:pt idx="668">
                  <c:v>0.2305439476834206</c:v>
                </c:pt>
                <c:pt idx="669">
                  <c:v>0.22470392701239097</c:v>
                </c:pt>
                <c:pt idx="670">
                  <c:v>0.22575041209880595</c:v>
                </c:pt>
                <c:pt idx="671">
                  <c:v>0.22176572435159286</c:v>
                </c:pt>
                <c:pt idx="672">
                  <c:v>0.21529153059138986</c:v>
                </c:pt>
                <c:pt idx="673">
                  <c:v>0.20932160534763403</c:v>
                </c:pt>
                <c:pt idx="674">
                  <c:v>0.20299465572019296</c:v>
                </c:pt>
                <c:pt idx="675">
                  <c:v>0.20500277575088111</c:v>
                </c:pt>
                <c:pt idx="676">
                  <c:v>0.20114401300523851</c:v>
                </c:pt>
                <c:pt idx="677">
                  <c:v>0.19801891262766252</c:v>
                </c:pt>
                <c:pt idx="678">
                  <c:v>0.19608540955614423</c:v>
                </c:pt>
                <c:pt idx="679">
                  <c:v>0.18968910168856049</c:v>
                </c:pt>
                <c:pt idx="680">
                  <c:v>0.18207248675158122</c:v>
                </c:pt>
                <c:pt idx="681">
                  <c:v>0.17979830396362445</c:v>
                </c:pt>
                <c:pt idx="682">
                  <c:v>0.17467602737603849</c:v>
                </c:pt>
                <c:pt idx="683">
                  <c:v>0.16799589080852664</c:v>
                </c:pt>
                <c:pt idx="684">
                  <c:v>0.16015030840255182</c:v>
                </c:pt>
                <c:pt idx="685">
                  <c:v>0.16227568365479267</c:v>
                </c:pt>
                <c:pt idx="686">
                  <c:v>0.16136080867159924</c:v>
                </c:pt>
                <c:pt idx="687">
                  <c:v>0.16224256793767539</c:v>
                </c:pt>
                <c:pt idx="688">
                  <c:v>0.16025391938014202</c:v>
                </c:pt>
                <c:pt idx="689">
                  <c:v>0.15737910560275298</c:v>
                </c:pt>
                <c:pt idx="690">
                  <c:v>0.15865370539291587</c:v>
                </c:pt>
                <c:pt idx="691">
                  <c:v>0.15651440164162997</c:v>
                </c:pt>
                <c:pt idx="692">
                  <c:v>0.15003239086665682</c:v>
                </c:pt>
                <c:pt idx="693">
                  <c:v>0.14765331795323833</c:v>
                </c:pt>
                <c:pt idx="694">
                  <c:v>0.14118822035567702</c:v>
                </c:pt>
                <c:pt idx="695">
                  <c:v>0.13364855326954461</c:v>
                </c:pt>
                <c:pt idx="696">
                  <c:v>0.12871536316287222</c:v>
                </c:pt>
                <c:pt idx="697">
                  <c:v>0.12431900299235325</c:v>
                </c:pt>
                <c:pt idx="698">
                  <c:v>0.12480175339905122</c:v>
                </c:pt>
                <c:pt idx="699">
                  <c:v>0.1274791804471162</c:v>
                </c:pt>
                <c:pt idx="700">
                  <c:v>0.12836260260542523</c:v>
                </c:pt>
                <c:pt idx="701">
                  <c:v>0.12713432218096418</c:v>
                </c:pt>
                <c:pt idx="702">
                  <c:v>0.13311949770989895</c:v>
                </c:pt>
                <c:pt idx="703">
                  <c:v>0.13155212939746166</c:v>
                </c:pt>
                <c:pt idx="704">
                  <c:v>0.13301273150089241</c:v>
                </c:pt>
                <c:pt idx="705">
                  <c:v>0.13109493352268514</c:v>
                </c:pt>
                <c:pt idx="706">
                  <c:v>0.12053622163027682</c:v>
                </c:pt>
                <c:pt idx="707">
                  <c:v>0.11705826120597493</c:v>
                </c:pt>
                <c:pt idx="708">
                  <c:v>0.12856131112088318</c:v>
                </c:pt>
                <c:pt idx="709">
                  <c:v>0.12517161189971368</c:v>
                </c:pt>
                <c:pt idx="710">
                  <c:v>0.12520316421387692</c:v>
                </c:pt>
                <c:pt idx="711">
                  <c:v>0.11560152497166688</c:v>
                </c:pt>
                <c:pt idx="712">
                  <c:v>0.11097886932992834</c:v>
                </c:pt>
                <c:pt idx="713">
                  <c:v>0.11324665637852771</c:v>
                </c:pt>
                <c:pt idx="714">
                  <c:v>0.11452453931489409</c:v>
                </c:pt>
                <c:pt idx="715">
                  <c:v>0.10229192030510803</c:v>
                </c:pt>
                <c:pt idx="716">
                  <c:v>0.10095398848255256</c:v>
                </c:pt>
                <c:pt idx="717">
                  <c:v>9.9596585186842293E-2</c:v>
                </c:pt>
                <c:pt idx="718">
                  <c:v>0.10149168539670782</c:v>
                </c:pt>
                <c:pt idx="719">
                  <c:v>0.10290164745718194</c:v>
                </c:pt>
                <c:pt idx="720">
                  <c:v>9.8593363723991731E-2</c:v>
                </c:pt>
                <c:pt idx="721">
                  <c:v>9.7942646989013823E-2</c:v>
                </c:pt>
                <c:pt idx="722">
                  <c:v>0.10389735037309901</c:v>
                </c:pt>
                <c:pt idx="723">
                  <c:v>0.10469093371256753</c:v>
                </c:pt>
                <c:pt idx="724">
                  <c:v>0.10226925096227452</c:v>
                </c:pt>
                <c:pt idx="725">
                  <c:v>9.9209770870505615E-2</c:v>
                </c:pt>
                <c:pt idx="726">
                  <c:v>0.10212638435778393</c:v>
                </c:pt>
                <c:pt idx="727">
                  <c:v>0.10479698928386764</c:v>
                </c:pt>
                <c:pt idx="728">
                  <c:v>0.10210799305394282</c:v>
                </c:pt>
                <c:pt idx="729">
                  <c:v>0.10009043575451392</c:v>
                </c:pt>
                <c:pt idx="730">
                  <c:v>9.6465117495417099E-2</c:v>
                </c:pt>
                <c:pt idx="731">
                  <c:v>9.7513592367409932E-2</c:v>
                </c:pt>
                <c:pt idx="732">
                  <c:v>0.10306897421152614</c:v>
                </c:pt>
                <c:pt idx="733">
                  <c:v>9.9164901205724798E-2</c:v>
                </c:pt>
                <c:pt idx="734">
                  <c:v>9.9567477466388971E-2</c:v>
                </c:pt>
                <c:pt idx="735">
                  <c:v>9.5929538281626869E-2</c:v>
                </c:pt>
                <c:pt idx="736">
                  <c:v>9.2054601421787063E-2</c:v>
                </c:pt>
                <c:pt idx="737">
                  <c:v>9.620789507121584E-2</c:v>
                </c:pt>
                <c:pt idx="738">
                  <c:v>9.8146656861761356E-2</c:v>
                </c:pt>
                <c:pt idx="739">
                  <c:v>9.6703905977514854E-2</c:v>
                </c:pt>
                <c:pt idx="740">
                  <c:v>9.9649413993934566E-2</c:v>
                </c:pt>
                <c:pt idx="741">
                  <c:v>0.10004017945591871</c:v>
                </c:pt>
                <c:pt idx="742">
                  <c:v>0.10326620460055481</c:v>
                </c:pt>
                <c:pt idx="743">
                  <c:v>0.10465675203889065</c:v>
                </c:pt>
                <c:pt idx="744">
                  <c:v>9.6348459209537773E-2</c:v>
                </c:pt>
                <c:pt idx="745">
                  <c:v>8.9639527602163413E-2</c:v>
                </c:pt>
                <c:pt idx="746">
                  <c:v>8.9938222842908991E-2</c:v>
                </c:pt>
                <c:pt idx="747">
                  <c:v>8.2498116099440397E-2</c:v>
                </c:pt>
                <c:pt idx="748">
                  <c:v>7.6674013713033701E-2</c:v>
                </c:pt>
                <c:pt idx="749">
                  <c:v>7.5900029761507143E-2</c:v>
                </c:pt>
                <c:pt idx="750">
                  <c:v>7.3078087429472763E-2</c:v>
                </c:pt>
                <c:pt idx="751">
                  <c:v>7.6491209269444541E-2</c:v>
                </c:pt>
                <c:pt idx="752">
                  <c:v>7.5407984213609738E-2</c:v>
                </c:pt>
                <c:pt idx="753">
                  <c:v>7.3407325878838553E-2</c:v>
                </c:pt>
                <c:pt idx="754">
                  <c:v>7.8528323318553014E-2</c:v>
                </c:pt>
                <c:pt idx="755">
                  <c:v>7.8055223371907692E-2</c:v>
                </c:pt>
                <c:pt idx="756">
                  <c:v>7.902480324573824E-2</c:v>
                </c:pt>
                <c:pt idx="757">
                  <c:v>8.0259664175360373E-2</c:v>
                </c:pt>
                <c:pt idx="758">
                  <c:v>7.4341231739808819E-2</c:v>
                </c:pt>
                <c:pt idx="759">
                  <c:v>7.550781459860198E-2</c:v>
                </c:pt>
                <c:pt idx="760">
                  <c:v>7.2531095374118074E-2</c:v>
                </c:pt>
                <c:pt idx="761">
                  <c:v>6.8709939575897105E-2</c:v>
                </c:pt>
                <c:pt idx="762">
                  <c:v>6.9080224459183395E-2</c:v>
                </c:pt>
                <c:pt idx="763">
                  <c:v>6.2680505530609013E-2</c:v>
                </c:pt>
                <c:pt idx="764">
                  <c:v>5.8207794444916625E-2</c:v>
                </c:pt>
                <c:pt idx="765">
                  <c:v>6.3114534616157569E-2</c:v>
                </c:pt>
                <c:pt idx="766">
                  <c:v>6.1227521463390645E-2</c:v>
                </c:pt>
                <c:pt idx="767">
                  <c:v>6.8170949301116238E-2</c:v>
                </c:pt>
                <c:pt idx="768">
                  <c:v>6.3334917581660086E-2</c:v>
                </c:pt>
                <c:pt idx="769">
                  <c:v>6.0541173353814863E-2</c:v>
                </c:pt>
                <c:pt idx="770">
                  <c:v>6.7093409346932475E-2</c:v>
                </c:pt>
                <c:pt idx="771">
                  <c:v>6.7320557583399734E-2</c:v>
                </c:pt>
                <c:pt idx="772">
                  <c:v>6.5124829198227263E-2</c:v>
                </c:pt>
                <c:pt idx="773">
                  <c:v>6.7372718391048012E-2</c:v>
                </c:pt>
                <c:pt idx="774">
                  <c:v>6.2531953824467371E-2</c:v>
                </c:pt>
                <c:pt idx="775">
                  <c:v>7.1312010601577561E-2</c:v>
                </c:pt>
                <c:pt idx="776">
                  <c:v>7.6641523357098007E-2</c:v>
                </c:pt>
                <c:pt idx="777">
                  <c:v>7.0655480850161476E-2</c:v>
                </c:pt>
                <c:pt idx="778">
                  <c:v>6.9192746833611568E-2</c:v>
                </c:pt>
                <c:pt idx="779">
                  <c:v>6.5079916895184067E-2</c:v>
                </c:pt>
                <c:pt idx="780">
                  <c:v>6.9922472268784785E-2</c:v>
                </c:pt>
                <c:pt idx="781">
                  <c:v>6.7097161514022161E-2</c:v>
                </c:pt>
                <c:pt idx="782">
                  <c:v>6.2502419721390229E-2</c:v>
                </c:pt>
                <c:pt idx="783">
                  <c:v>6.1018124956828762E-2</c:v>
                </c:pt>
                <c:pt idx="784">
                  <c:v>5.6687982007790294E-2</c:v>
                </c:pt>
                <c:pt idx="785">
                  <c:v>5.7078235810625849E-2</c:v>
                </c:pt>
                <c:pt idx="786">
                  <c:v>6.0924022311749947E-2</c:v>
                </c:pt>
                <c:pt idx="787">
                  <c:v>5.689479179310096E-2</c:v>
                </c:pt>
                <c:pt idx="788">
                  <c:v>5.6533759412751745E-2</c:v>
                </c:pt>
                <c:pt idx="789">
                  <c:v>5.5554003206965838E-2</c:v>
                </c:pt>
                <c:pt idx="790">
                  <c:v>5.5390670236531499E-2</c:v>
                </c:pt>
                <c:pt idx="791">
                  <c:v>6.3296358379711926E-2</c:v>
                </c:pt>
                <c:pt idx="792">
                  <c:v>6.2853403684571235E-2</c:v>
                </c:pt>
                <c:pt idx="793">
                  <c:v>6.4245528738615235E-2</c:v>
                </c:pt>
                <c:pt idx="794">
                  <c:v>5.9967020725322326E-2</c:v>
                </c:pt>
                <c:pt idx="795">
                  <c:v>5.9802778138623815E-2</c:v>
                </c:pt>
                <c:pt idx="796">
                  <c:v>5.9638663466712455E-2</c:v>
                </c:pt>
                <c:pt idx="797">
                  <c:v>5.8834591114697778E-2</c:v>
                </c:pt>
                <c:pt idx="798">
                  <c:v>5.5835714206528941E-2</c:v>
                </c:pt>
                <c:pt idx="799">
                  <c:v>6.1698333156621425E-2</c:v>
                </c:pt>
                <c:pt idx="800">
                  <c:v>5.896483679352308E-2</c:v>
                </c:pt>
                <c:pt idx="801">
                  <c:v>6.4047275031289375E-2</c:v>
                </c:pt>
                <c:pt idx="802">
                  <c:v>6.1799613242534683E-2</c:v>
                </c:pt>
                <c:pt idx="803">
                  <c:v>6.2243150660594597E-2</c:v>
                </c:pt>
                <c:pt idx="804">
                  <c:v>6.1901277072809388E-2</c:v>
                </c:pt>
                <c:pt idx="805">
                  <c:v>5.7138881632488307E-2</c:v>
                </c:pt>
                <c:pt idx="806">
                  <c:v>5.0349306858193957E-2</c:v>
                </c:pt>
                <c:pt idx="807">
                  <c:v>5.0184339421034938E-2</c:v>
                </c:pt>
                <c:pt idx="808">
                  <c:v>4.8741162154164609E-2</c:v>
                </c:pt>
                <c:pt idx="809">
                  <c:v>4.7710723267159701E-2</c:v>
                </c:pt>
                <c:pt idx="810">
                  <c:v>4.7236472087430044E-2</c:v>
                </c:pt>
                <c:pt idx="811">
                  <c:v>4.9174310048957254E-2</c:v>
                </c:pt>
                <c:pt idx="812">
                  <c:v>5.3864106741194559E-2</c:v>
                </c:pt>
                <c:pt idx="813">
                  <c:v>5.559489330059094E-2</c:v>
                </c:pt>
                <c:pt idx="814">
                  <c:v>5.2193127451167116E-2</c:v>
                </c:pt>
                <c:pt idx="815">
                  <c:v>5.1246231132924223E-2</c:v>
                </c:pt>
                <c:pt idx="816">
                  <c:v>5.4307971052599414E-2</c:v>
                </c:pt>
                <c:pt idx="817">
                  <c:v>5.3328385399863051E-2</c:v>
                </c:pt>
                <c:pt idx="818">
                  <c:v>4.5142322256007519E-2</c:v>
                </c:pt>
                <c:pt idx="819">
                  <c:v>4.3731251600711438E-2</c:v>
                </c:pt>
                <c:pt idx="820">
                  <c:v>4.3173656830777549E-2</c:v>
                </c:pt>
                <c:pt idx="821">
                  <c:v>4.4679071747972622E-2</c:v>
                </c:pt>
                <c:pt idx="822">
                  <c:v>4.1028824318136016E-2</c:v>
                </c:pt>
                <c:pt idx="823">
                  <c:v>3.9327756627620447E-2</c:v>
                </c:pt>
                <c:pt idx="824">
                  <c:v>4.214363011364234E-2</c:v>
                </c:pt>
                <c:pt idx="825">
                  <c:v>4.3855769539623314E-2</c:v>
                </c:pt>
                <c:pt idx="826">
                  <c:v>4.566997075299456E-2</c:v>
                </c:pt>
                <c:pt idx="827">
                  <c:v>4.7537896176968117E-2</c:v>
                </c:pt>
                <c:pt idx="828">
                  <c:v>4.8084049679829294E-2</c:v>
                </c:pt>
                <c:pt idx="829">
                  <c:v>4.9423445416059898E-2</c:v>
                </c:pt>
                <c:pt idx="830">
                  <c:v>5.2206359525259906E-2</c:v>
                </c:pt>
                <c:pt idx="831">
                  <c:v>4.9349240626759723E-2</c:v>
                </c:pt>
                <c:pt idx="832">
                  <c:v>4.9359516447993974E-2</c:v>
                </c:pt>
                <c:pt idx="833">
                  <c:v>4.6131942113157964E-2</c:v>
                </c:pt>
                <c:pt idx="834">
                  <c:v>4.516239066483569E-2</c:v>
                </c:pt>
                <c:pt idx="835">
                  <c:v>4.6430878970723725E-2</c:v>
                </c:pt>
                <c:pt idx="836">
                  <c:v>4.2090161732614324E-2</c:v>
                </c:pt>
                <c:pt idx="837">
                  <c:v>3.8141617019147707E-2</c:v>
                </c:pt>
                <c:pt idx="838">
                  <c:v>3.7987138594534856E-2</c:v>
                </c:pt>
                <c:pt idx="839">
                  <c:v>4.6060494598158537E-2</c:v>
                </c:pt>
                <c:pt idx="840">
                  <c:v>4.7917561477978619E-2</c:v>
                </c:pt>
                <c:pt idx="841">
                  <c:v>4.5247880380913187E-2</c:v>
                </c:pt>
                <c:pt idx="842">
                  <c:v>3.9793366452840519E-2</c:v>
                </c:pt>
                <c:pt idx="843">
                  <c:v>4.3733440364847082E-2</c:v>
                </c:pt>
                <c:pt idx="844">
                  <c:v>4.1660694941140726E-2</c:v>
                </c:pt>
                <c:pt idx="845">
                  <c:v>3.7205636096074808E-2</c:v>
                </c:pt>
                <c:pt idx="846">
                  <c:v>3.3752078970610014E-2</c:v>
                </c:pt>
                <c:pt idx="847">
                  <c:v>3.2246337160070013E-2</c:v>
                </c:pt>
                <c:pt idx="848">
                  <c:v>2.957524900034594E-2</c:v>
                </c:pt>
                <c:pt idx="849">
                  <c:v>3.2349322776478576E-2</c:v>
                </c:pt>
                <c:pt idx="850">
                  <c:v>3.8255077435348311E-2</c:v>
                </c:pt>
                <c:pt idx="851">
                  <c:v>4.4904642368731713E-2</c:v>
                </c:pt>
                <c:pt idx="852">
                  <c:v>4.8452032096946908E-2</c:v>
                </c:pt>
                <c:pt idx="853">
                  <c:v>4.6203858649043611E-2</c:v>
                </c:pt>
                <c:pt idx="854">
                  <c:v>3.9861559247144733E-2</c:v>
                </c:pt>
                <c:pt idx="855">
                  <c:v>3.9562480262037708E-2</c:v>
                </c:pt>
                <c:pt idx="856">
                  <c:v>4.3799273841966115E-2</c:v>
                </c:pt>
                <c:pt idx="857">
                  <c:v>3.9346773292643168E-2</c:v>
                </c:pt>
                <c:pt idx="858">
                  <c:v>3.337799928197166E-2</c:v>
                </c:pt>
                <c:pt idx="859">
                  <c:v>2.9418311769269016E-2</c:v>
                </c:pt>
                <c:pt idx="860">
                  <c:v>3.3707436709895233E-2</c:v>
                </c:pt>
                <c:pt idx="861">
                  <c:v>3.5068904853286002E-2</c:v>
                </c:pt>
                <c:pt idx="862">
                  <c:v>3.8801373065750759E-2</c:v>
                </c:pt>
                <c:pt idx="863">
                  <c:v>3.6388630137804023E-2</c:v>
                </c:pt>
                <c:pt idx="864">
                  <c:v>3.5440966330838236E-2</c:v>
                </c:pt>
                <c:pt idx="865">
                  <c:v>3.9039735165224687E-2</c:v>
                </c:pt>
                <c:pt idx="866">
                  <c:v>4.0380410049326784E-2</c:v>
                </c:pt>
                <c:pt idx="867">
                  <c:v>5.2761069106105889E-2</c:v>
                </c:pt>
                <c:pt idx="868">
                  <c:v>5.6308842578682516E-2</c:v>
                </c:pt>
                <c:pt idx="869">
                  <c:v>5.1771989333612288E-2</c:v>
                </c:pt>
                <c:pt idx="870">
                  <c:v>4.4781119322608767E-2</c:v>
                </c:pt>
                <c:pt idx="871">
                  <c:v>4.4831432472220462E-2</c:v>
                </c:pt>
                <c:pt idx="872">
                  <c:v>4.3655838727310402E-2</c:v>
                </c:pt>
                <c:pt idx="873">
                  <c:v>4.6377865397827782E-2</c:v>
                </c:pt>
                <c:pt idx="874">
                  <c:v>3.1831580569118473E-2</c:v>
                </c:pt>
                <c:pt idx="875">
                  <c:v>3.9090019889328129E-2</c:v>
                </c:pt>
                <c:pt idx="876">
                  <c:v>4.0132198511242431E-2</c:v>
                </c:pt>
                <c:pt idx="877">
                  <c:v>4.3762761276612321E-2</c:v>
                </c:pt>
                <c:pt idx="878">
                  <c:v>4.3340685117285067E-2</c:v>
                </c:pt>
                <c:pt idx="879">
                  <c:v>4.5847004818407901E-2</c:v>
                </c:pt>
                <c:pt idx="880">
                  <c:v>4.9445048802333844E-2</c:v>
                </c:pt>
                <c:pt idx="881">
                  <c:v>4.9157737977644479E-2</c:v>
                </c:pt>
                <c:pt idx="882">
                  <c:v>4.5094652678663562E-2</c:v>
                </c:pt>
                <c:pt idx="883">
                  <c:v>4.5362449391935747E-2</c:v>
                </c:pt>
                <c:pt idx="884">
                  <c:v>5.0960767966271428E-2</c:v>
                </c:pt>
                <c:pt idx="885">
                  <c:v>5.133234621018333E-2</c:v>
                </c:pt>
                <c:pt idx="886">
                  <c:v>4.93209572460458E-2</c:v>
                </c:pt>
                <c:pt idx="887">
                  <c:v>4.1124149260069812E-2</c:v>
                </c:pt>
                <c:pt idx="888">
                  <c:v>3.9268148336809305E-2</c:v>
                </c:pt>
                <c:pt idx="889">
                  <c:v>3.6692328268002512E-2</c:v>
                </c:pt>
                <c:pt idx="890">
                  <c:v>3.4867069531920002E-2</c:v>
                </c:pt>
                <c:pt idx="891">
                  <c:v>3.312552391764903E-2</c:v>
                </c:pt>
                <c:pt idx="892">
                  <c:v>3.1433182858167798E-2</c:v>
                </c:pt>
                <c:pt idx="893">
                  <c:v>2.8030294201167892E-2</c:v>
                </c:pt>
                <c:pt idx="894">
                  <c:v>3.0412252303674257E-2</c:v>
                </c:pt>
                <c:pt idx="895">
                  <c:v>2.930853245638745E-2</c:v>
                </c:pt>
                <c:pt idx="896">
                  <c:v>2.7265932284185723E-2</c:v>
                </c:pt>
                <c:pt idx="897">
                  <c:v>2.7286512352162482E-2</c:v>
                </c:pt>
                <c:pt idx="898">
                  <c:v>2.5945539000223707E-2</c:v>
                </c:pt>
                <c:pt idx="899">
                  <c:v>3.5356855251911123E-2</c:v>
                </c:pt>
                <c:pt idx="900">
                  <c:v>3.6419230197440741E-2</c:v>
                </c:pt>
                <c:pt idx="901">
                  <c:v>3.7656407805985677E-2</c:v>
                </c:pt>
                <c:pt idx="902">
                  <c:v>3.4820082166774159E-2</c:v>
                </c:pt>
                <c:pt idx="903">
                  <c:v>3.8294219360215716E-2</c:v>
                </c:pt>
                <c:pt idx="904">
                  <c:v>4.0686481709464588E-2</c:v>
                </c:pt>
                <c:pt idx="905">
                  <c:v>3.6489412777322816E-2</c:v>
                </c:pt>
                <c:pt idx="906">
                  <c:v>2.5511367787133876E-2</c:v>
                </c:pt>
                <c:pt idx="907">
                  <c:v>2.6315354862623784E-2</c:v>
                </c:pt>
                <c:pt idx="908">
                  <c:v>1.9746063564553051E-2</c:v>
                </c:pt>
                <c:pt idx="909">
                  <c:v>2.4416545123930954E-2</c:v>
                </c:pt>
                <c:pt idx="910">
                  <c:v>2.1241572192121187E-2</c:v>
                </c:pt>
                <c:pt idx="911">
                  <c:v>1.79415412367427E-2</c:v>
                </c:pt>
                <c:pt idx="912">
                  <c:v>2.1612311883539556E-2</c:v>
                </c:pt>
                <c:pt idx="913">
                  <c:v>2.145732179977811E-2</c:v>
                </c:pt>
                <c:pt idx="914">
                  <c:v>2.1313574004531596E-2</c:v>
                </c:pt>
                <c:pt idx="915">
                  <c:v>2.4273948561768774E-2</c:v>
                </c:pt>
                <c:pt idx="916">
                  <c:v>2.5831183180513063E-2</c:v>
                </c:pt>
                <c:pt idx="917">
                  <c:v>2.8408623503290393E-2</c:v>
                </c:pt>
                <c:pt idx="918">
                  <c:v>2.8656266531209645E-2</c:v>
                </c:pt>
                <c:pt idx="919">
                  <c:v>2.089065929271082E-2</c:v>
                </c:pt>
                <c:pt idx="920">
                  <c:v>1.8724791903960442E-2</c:v>
                </c:pt>
                <c:pt idx="921">
                  <c:v>2.0456075909751289E-2</c:v>
                </c:pt>
                <c:pt idx="922">
                  <c:v>1.9991887359943967E-2</c:v>
                </c:pt>
                <c:pt idx="923">
                  <c:v>1.9354075805713924E-2</c:v>
                </c:pt>
                <c:pt idx="924">
                  <c:v>1.7415882525333524E-2</c:v>
                </c:pt>
                <c:pt idx="925">
                  <c:v>1.9808500193435583E-2</c:v>
                </c:pt>
                <c:pt idx="926">
                  <c:v>2.6771015759954539E-2</c:v>
                </c:pt>
                <c:pt idx="927">
                  <c:v>2.5976892335829192E-2</c:v>
                </c:pt>
                <c:pt idx="928">
                  <c:v>2.3183190746246342E-2</c:v>
                </c:pt>
                <c:pt idx="929">
                  <c:v>2.8493843177039464E-2</c:v>
                </c:pt>
                <c:pt idx="930">
                  <c:v>2.514223413693193E-2</c:v>
                </c:pt>
                <c:pt idx="931">
                  <c:v>2.4049315982782104E-2</c:v>
                </c:pt>
                <c:pt idx="932">
                  <c:v>2.4265321420013322E-2</c:v>
                </c:pt>
                <c:pt idx="933">
                  <c:v>2.4336726296750367E-2</c:v>
                </c:pt>
                <c:pt idx="934">
                  <c:v>3.0875133280101833E-2</c:v>
                </c:pt>
                <c:pt idx="935">
                  <c:v>3.1833982524566033E-2</c:v>
                </c:pt>
                <c:pt idx="936">
                  <c:v>2.8142390192972246E-2</c:v>
                </c:pt>
                <c:pt idx="937">
                  <c:v>2.7286967160294572E-2</c:v>
                </c:pt>
                <c:pt idx="938">
                  <c:v>2.8235242115687838E-2</c:v>
                </c:pt>
                <c:pt idx="939">
                  <c:v>2.8720479754358132E-2</c:v>
                </c:pt>
                <c:pt idx="940">
                  <c:v>2.1469857448918651E-2</c:v>
                </c:pt>
                <c:pt idx="941">
                  <c:v>2.1841208288764506E-2</c:v>
                </c:pt>
                <c:pt idx="942">
                  <c:v>1.9727103750546836E-2</c:v>
                </c:pt>
                <c:pt idx="943">
                  <c:v>1.5539557363670551E-2</c:v>
                </c:pt>
                <c:pt idx="944">
                  <c:v>1.4095001459649849E-2</c:v>
                </c:pt>
                <c:pt idx="945">
                  <c:v>9.9801817356444788E-3</c:v>
                </c:pt>
                <c:pt idx="946">
                  <c:v>7.8764908823760992E-3</c:v>
                </c:pt>
                <c:pt idx="947">
                  <c:v>1.6106788380902948E-2</c:v>
                </c:pt>
                <c:pt idx="948">
                  <c:v>1.4776957828200208E-2</c:v>
                </c:pt>
                <c:pt idx="949">
                  <c:v>1.3302063379218737E-2</c:v>
                </c:pt>
                <c:pt idx="950">
                  <c:v>1.7727141840727899E-2</c:v>
                </c:pt>
                <c:pt idx="951">
                  <c:v>2.0583720654571237E-2</c:v>
                </c:pt>
                <c:pt idx="952">
                  <c:v>2.9741779840458994E-2</c:v>
                </c:pt>
                <c:pt idx="953">
                  <c:v>3.1268044867959255E-2</c:v>
                </c:pt>
                <c:pt idx="954">
                  <c:v>2.8782916383240664E-2</c:v>
                </c:pt>
                <c:pt idx="955">
                  <c:v>2.7947064312996685E-2</c:v>
                </c:pt>
                <c:pt idx="956">
                  <c:v>2.6317330435447518E-2</c:v>
                </c:pt>
                <c:pt idx="957">
                  <c:v>2.6348214750166792E-2</c:v>
                </c:pt>
                <c:pt idx="958">
                  <c:v>2.7791846825169195E-2</c:v>
                </c:pt>
                <c:pt idx="959">
                  <c:v>2.2522581934395634E-2</c:v>
                </c:pt>
                <c:pt idx="960">
                  <c:v>1.9046895550754173E-2</c:v>
                </c:pt>
                <c:pt idx="961">
                  <c:v>1.6994588067483295E-2</c:v>
                </c:pt>
                <c:pt idx="962">
                  <c:v>1.4519664340228319E-2</c:v>
                </c:pt>
                <c:pt idx="963">
                  <c:v>2.1646621472003576E-2</c:v>
                </c:pt>
                <c:pt idx="964">
                  <c:v>1.8923713610730291E-2</c:v>
                </c:pt>
                <c:pt idx="965">
                  <c:v>1.5272954521745088E-2</c:v>
                </c:pt>
                <c:pt idx="966">
                  <c:v>1.6808941073068621E-2</c:v>
                </c:pt>
                <c:pt idx="967">
                  <c:v>2.0191946087044024E-2</c:v>
                </c:pt>
                <c:pt idx="968">
                  <c:v>2.2945581922741175E-2</c:v>
                </c:pt>
                <c:pt idx="969">
                  <c:v>4.2680715879370106E-2</c:v>
                </c:pt>
                <c:pt idx="970">
                  <c:v>3.9143175589765343E-2</c:v>
                </c:pt>
                <c:pt idx="971">
                  <c:v>4.1463763019948738E-2</c:v>
                </c:pt>
                <c:pt idx="972">
                  <c:v>4.0845351875102867E-2</c:v>
                </c:pt>
                <c:pt idx="973">
                  <c:v>3.9010101572868654E-2</c:v>
                </c:pt>
                <c:pt idx="974">
                  <c:v>3.6978359944820405E-2</c:v>
                </c:pt>
                <c:pt idx="975">
                  <c:v>3.5565612184537264E-2</c:v>
                </c:pt>
                <c:pt idx="976">
                  <c:v>1.9130651310828101E-2</c:v>
                </c:pt>
                <c:pt idx="977">
                  <c:v>1.9109730136752278E-2</c:v>
                </c:pt>
                <c:pt idx="978">
                  <c:v>1.9914044105587121E-2</c:v>
                </c:pt>
                <c:pt idx="979">
                  <c:v>1.8181068782055092E-2</c:v>
                </c:pt>
                <c:pt idx="980">
                  <c:v>1.8707040174055074E-2</c:v>
                </c:pt>
                <c:pt idx="981">
                  <c:v>1.8294415496222675E-2</c:v>
                </c:pt>
                <c:pt idx="982">
                  <c:v>2.1254065202999346E-2</c:v>
                </c:pt>
                <c:pt idx="983">
                  <c:v>2.1532620971146121E-2</c:v>
                </c:pt>
                <c:pt idx="984">
                  <c:v>2.7647828987594256E-2</c:v>
                </c:pt>
                <c:pt idx="985">
                  <c:v>3.393734222066324E-2</c:v>
                </c:pt>
                <c:pt idx="986">
                  <c:v>3.8485096648149343E-2</c:v>
                </c:pt>
                <c:pt idx="987">
                  <c:v>3.9639484963901031E-2</c:v>
                </c:pt>
                <c:pt idx="988">
                  <c:v>4.0670947169203123E-2</c:v>
                </c:pt>
                <c:pt idx="989">
                  <c:v>3.9361099748803786E-2</c:v>
                </c:pt>
                <c:pt idx="990">
                  <c:v>3.7349412316829582E-2</c:v>
                </c:pt>
                <c:pt idx="991">
                  <c:v>3.2451526691410125E-2</c:v>
                </c:pt>
                <c:pt idx="992">
                  <c:v>2.3893018325640919E-2</c:v>
                </c:pt>
                <c:pt idx="993">
                  <c:v>2.510023544848488E-2</c:v>
                </c:pt>
                <c:pt idx="994">
                  <c:v>2.0139913194182891E-2</c:v>
                </c:pt>
                <c:pt idx="995">
                  <c:v>1.7881009116913264E-2</c:v>
                </c:pt>
                <c:pt idx="996">
                  <c:v>1.1569046838699739E-2</c:v>
                </c:pt>
                <c:pt idx="997">
                  <c:v>1.259040803964335E-2</c:v>
                </c:pt>
                <c:pt idx="998">
                  <c:v>1.3115627576949982E-2</c:v>
                </c:pt>
                <c:pt idx="999">
                  <c:v>1.804391570472378E-2</c:v>
                </c:pt>
                <c:pt idx="1000">
                  <c:v>1.5661261177265164E-2</c:v>
                </c:pt>
                <c:pt idx="1001">
                  <c:v>1.7858268710309107E-2</c:v>
                </c:pt>
                <c:pt idx="1002">
                  <c:v>2.144734444638054E-2</c:v>
                </c:pt>
                <c:pt idx="1003">
                  <c:v>2.5603793327225639E-2</c:v>
                </c:pt>
                <c:pt idx="1004">
                  <c:v>2.3056825149297876E-2</c:v>
                </c:pt>
                <c:pt idx="1005">
                  <c:v>1.7302379470870537E-2</c:v>
                </c:pt>
                <c:pt idx="1006">
                  <c:v>9.0012527121488065E-3</c:v>
                </c:pt>
                <c:pt idx="1007">
                  <c:v>1.1764337186789984E-2</c:v>
                </c:pt>
                <c:pt idx="1008">
                  <c:v>1.0877354733571975E-2</c:v>
                </c:pt>
                <c:pt idx="1009">
                  <c:v>1.3135761364447138E-2</c:v>
                </c:pt>
                <c:pt idx="1010">
                  <c:v>1.2373004067405978E-2</c:v>
                </c:pt>
                <c:pt idx="1011">
                  <c:v>1.6477229604484635E-2</c:v>
                </c:pt>
                <c:pt idx="1012">
                  <c:v>2.5810318857453753E-2</c:v>
                </c:pt>
                <c:pt idx="1013">
                  <c:v>3.1029682768485323E-2</c:v>
                </c:pt>
                <c:pt idx="1014">
                  <c:v>2.6554754493149028E-2</c:v>
                </c:pt>
                <c:pt idx="1015">
                  <c:v>2.9143508168211926E-2</c:v>
                </c:pt>
                <c:pt idx="1016">
                  <c:v>3.4122932364061401E-2</c:v>
                </c:pt>
                <c:pt idx="1017">
                  <c:v>3.576221721238431E-2</c:v>
                </c:pt>
                <c:pt idx="1018">
                  <c:v>3.54525355126981E-2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366-4AE1-93B1-CE2DD3190923}"/>
            </c:ext>
          </c:extLst>
        </c:ser>
        <c:ser>
          <c:idx val="23"/>
          <c:order val="2"/>
          <c:tx>
            <c:strRef>
              <c:f>'Fluo 77k'!$AZ$3</c:f>
              <c:strCache>
                <c:ptCount val="1"/>
                <c:pt idx="0">
                  <c:v>fluo77k_IR_chromera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'Fluo 77k'!$AB$4:$AB$1022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'Fluo 77k'!$AZ$4:$AZ$1022</c:f>
              <c:numCache>
                <c:formatCode>General</c:formatCode>
                <c:ptCount val="1019"/>
                <c:pt idx="0">
                  <c:v>3.2541853398151854E-2</c:v>
                </c:pt>
                <c:pt idx="1">
                  <c:v>3.1955449038178325E-2</c:v>
                </c:pt>
                <c:pt idx="2">
                  <c:v>2.7858983448683868E-2</c:v>
                </c:pt>
                <c:pt idx="3">
                  <c:v>2.4778856893100613E-2</c:v>
                </c:pt>
                <c:pt idx="4">
                  <c:v>2.0561112449808839E-2</c:v>
                </c:pt>
                <c:pt idx="5">
                  <c:v>2.0120879561050912E-2</c:v>
                </c:pt>
                <c:pt idx="6">
                  <c:v>2.0057081172550947E-2</c:v>
                </c:pt>
                <c:pt idx="7">
                  <c:v>1.6564192058294718E-2</c:v>
                </c:pt>
                <c:pt idx="8">
                  <c:v>1.5014354953308651E-2</c:v>
                </c:pt>
                <c:pt idx="9">
                  <c:v>1.4638059447361148E-2</c:v>
                </c:pt>
                <c:pt idx="10">
                  <c:v>1.6068323537814601E-2</c:v>
                </c:pt>
                <c:pt idx="11">
                  <c:v>2.0717531592459076E-2</c:v>
                </c:pt>
                <c:pt idx="12">
                  <c:v>2.1359445225690745E-2</c:v>
                </c:pt>
                <c:pt idx="13">
                  <c:v>1.4931211083962292E-2</c:v>
                </c:pt>
                <c:pt idx="14">
                  <c:v>1.8973708973460044E-2</c:v>
                </c:pt>
                <c:pt idx="15">
                  <c:v>2.6344122366547453E-2</c:v>
                </c:pt>
                <c:pt idx="16">
                  <c:v>1.8740931410983052E-2</c:v>
                </c:pt>
                <c:pt idx="17">
                  <c:v>1.7402340386199481E-2</c:v>
                </c:pt>
                <c:pt idx="18">
                  <c:v>1.2368051121601952E-2</c:v>
                </c:pt>
                <c:pt idx="19">
                  <c:v>1.2093064777792954E-2</c:v>
                </c:pt>
                <c:pt idx="20">
                  <c:v>1.8154261698235009E-2</c:v>
                </c:pt>
                <c:pt idx="21">
                  <c:v>1.7622747455045766E-2</c:v>
                </c:pt>
                <c:pt idx="22">
                  <c:v>1.1866289242358441E-2</c:v>
                </c:pt>
                <c:pt idx="23">
                  <c:v>1.8864396266208474E-2</c:v>
                </c:pt>
                <c:pt idx="24">
                  <c:v>1.9808799426534747E-2</c:v>
                </c:pt>
                <c:pt idx="25">
                  <c:v>2.6080045812524724E-2</c:v>
                </c:pt>
                <c:pt idx="26">
                  <c:v>2.2632405664245594E-2</c:v>
                </c:pt>
                <c:pt idx="27">
                  <c:v>2.331992206715371E-2</c:v>
                </c:pt>
                <c:pt idx="28">
                  <c:v>2.232151329929152E-2</c:v>
                </c:pt>
                <c:pt idx="29">
                  <c:v>2.1248464586713686E-2</c:v>
                </c:pt>
                <c:pt idx="30">
                  <c:v>2.2943993000751957E-2</c:v>
                </c:pt>
                <c:pt idx="31">
                  <c:v>1.8689061261489615E-2</c:v>
                </c:pt>
                <c:pt idx="32">
                  <c:v>1.4701162864308824E-2</c:v>
                </c:pt>
                <c:pt idx="33">
                  <c:v>2.2724255631765153E-2</c:v>
                </c:pt>
                <c:pt idx="34">
                  <c:v>2.0102368046067264E-2</c:v>
                </c:pt>
                <c:pt idx="35">
                  <c:v>1.4793189733678054E-2</c:v>
                </c:pt>
                <c:pt idx="36">
                  <c:v>1.3839625584707997E-2</c:v>
                </c:pt>
                <c:pt idx="37">
                  <c:v>1.7021344345389235E-2</c:v>
                </c:pt>
                <c:pt idx="38">
                  <c:v>1.8708760546035357E-2</c:v>
                </c:pt>
                <c:pt idx="39">
                  <c:v>2.0304440501779566E-2</c:v>
                </c:pt>
                <c:pt idx="40">
                  <c:v>1.1969543061258709E-2</c:v>
                </c:pt>
                <c:pt idx="41">
                  <c:v>1.1685140484708541E-2</c:v>
                </c:pt>
                <c:pt idx="42">
                  <c:v>1.3794389254577303E-2</c:v>
                </c:pt>
                <c:pt idx="43">
                  <c:v>1.3537578312237578E-2</c:v>
                </c:pt>
                <c:pt idx="44">
                  <c:v>1.1355140192820488E-2</c:v>
                </c:pt>
                <c:pt idx="45">
                  <c:v>1.639739888574579E-2</c:v>
                </c:pt>
                <c:pt idx="46">
                  <c:v>1.8899587098447017E-2</c:v>
                </c:pt>
                <c:pt idx="47">
                  <c:v>2.5839206580041199E-2</c:v>
                </c:pt>
                <c:pt idx="48">
                  <c:v>2.6747079508409974E-2</c:v>
                </c:pt>
                <c:pt idx="49">
                  <c:v>2.8754763872042847E-2</c:v>
                </c:pt>
                <c:pt idx="50">
                  <c:v>3.2056030375563885E-2</c:v>
                </c:pt>
                <c:pt idx="51">
                  <c:v>2.9892760835143521E-2</c:v>
                </c:pt>
                <c:pt idx="52">
                  <c:v>3.1131743482714729E-2</c:v>
                </c:pt>
                <c:pt idx="53">
                  <c:v>2.4851298200541751E-2</c:v>
                </c:pt>
                <c:pt idx="54">
                  <c:v>1.6224072980605363E-2</c:v>
                </c:pt>
                <c:pt idx="55">
                  <c:v>1.6049938381295002E-2</c:v>
                </c:pt>
                <c:pt idx="56">
                  <c:v>1.4958896223436133E-2</c:v>
                </c:pt>
                <c:pt idx="57">
                  <c:v>1.3372250897871654E-2</c:v>
                </c:pt>
                <c:pt idx="58">
                  <c:v>1.711246143381729E-2</c:v>
                </c:pt>
                <c:pt idx="59">
                  <c:v>1.9723532734992309E-2</c:v>
                </c:pt>
                <c:pt idx="60">
                  <c:v>2.3052433834601573E-2</c:v>
                </c:pt>
                <c:pt idx="61">
                  <c:v>2.5152675773152691E-2</c:v>
                </c:pt>
                <c:pt idx="62">
                  <c:v>2.3832191916267804E-2</c:v>
                </c:pt>
                <c:pt idx="63">
                  <c:v>2.195247076918061E-2</c:v>
                </c:pt>
                <c:pt idx="64">
                  <c:v>2.4491821006159594E-2</c:v>
                </c:pt>
                <c:pt idx="65">
                  <c:v>2.1109306010252977E-2</c:v>
                </c:pt>
                <c:pt idx="66">
                  <c:v>1.6471925107843788E-2</c:v>
                </c:pt>
                <c:pt idx="67">
                  <c:v>1.76910694765588E-2</c:v>
                </c:pt>
                <c:pt idx="68">
                  <c:v>2.3521931343633989E-2</c:v>
                </c:pt>
                <c:pt idx="69">
                  <c:v>2.3531117603970583E-2</c:v>
                </c:pt>
                <c:pt idx="70">
                  <c:v>2.3256148950346559E-2</c:v>
                </c:pt>
                <c:pt idx="71">
                  <c:v>2.4595675027764111E-2</c:v>
                </c:pt>
                <c:pt idx="72">
                  <c:v>2.5548670563645938E-2</c:v>
                </c:pt>
                <c:pt idx="73">
                  <c:v>1.9771397321175287E-2</c:v>
                </c:pt>
                <c:pt idx="74">
                  <c:v>1.8414572770028986E-2</c:v>
                </c:pt>
                <c:pt idx="75">
                  <c:v>1.7397222868405369E-2</c:v>
                </c:pt>
                <c:pt idx="76">
                  <c:v>2.2687270509337068E-2</c:v>
                </c:pt>
                <c:pt idx="77">
                  <c:v>3.0140865679310049E-2</c:v>
                </c:pt>
                <c:pt idx="78">
                  <c:v>2.9168537298428238E-2</c:v>
                </c:pt>
                <c:pt idx="79">
                  <c:v>2.7894490177082541E-2</c:v>
                </c:pt>
                <c:pt idx="80">
                  <c:v>3.0416428217715126E-2</c:v>
                </c:pt>
                <c:pt idx="81">
                  <c:v>2.8252349983124824E-2</c:v>
                </c:pt>
                <c:pt idx="82">
                  <c:v>2.5263631140436945E-2</c:v>
                </c:pt>
                <c:pt idx="83">
                  <c:v>2.3980675747375568E-2</c:v>
                </c:pt>
                <c:pt idx="84">
                  <c:v>1.484873691447541E-2</c:v>
                </c:pt>
                <c:pt idx="85">
                  <c:v>1.241029654688853E-2</c:v>
                </c:pt>
                <c:pt idx="86">
                  <c:v>1.1172481451525164E-2</c:v>
                </c:pt>
                <c:pt idx="87">
                  <c:v>1.2813797030146474E-2</c:v>
                </c:pt>
                <c:pt idx="88">
                  <c:v>2.0093030155573802E-2</c:v>
                </c:pt>
                <c:pt idx="89">
                  <c:v>2.2697505544925296E-2</c:v>
                </c:pt>
                <c:pt idx="90">
                  <c:v>1.6287745010641279E-2</c:v>
                </c:pt>
                <c:pt idx="91">
                  <c:v>2.1981785932840728E-2</c:v>
                </c:pt>
                <c:pt idx="92">
                  <c:v>2.0110897242390787E-2</c:v>
                </c:pt>
                <c:pt idx="93">
                  <c:v>1.9038101246741056E-2</c:v>
                </c:pt>
                <c:pt idx="94">
                  <c:v>1.9047060061842359E-2</c:v>
                </c:pt>
                <c:pt idx="95">
                  <c:v>1.1401056331487783E-2</c:v>
                </c:pt>
                <c:pt idx="96">
                  <c:v>8.6498395942478084E-3</c:v>
                </c:pt>
                <c:pt idx="97">
                  <c:v>1.4976712766867496E-2</c:v>
                </c:pt>
                <c:pt idx="98">
                  <c:v>1.5591244520939051E-2</c:v>
                </c:pt>
                <c:pt idx="99">
                  <c:v>1.5022719883628908E-2</c:v>
                </c:pt>
                <c:pt idx="100">
                  <c:v>1.5930479089380039E-2</c:v>
                </c:pt>
                <c:pt idx="101">
                  <c:v>1.577421157688666E-2</c:v>
                </c:pt>
                <c:pt idx="102">
                  <c:v>1.4838716688276068E-2</c:v>
                </c:pt>
                <c:pt idx="103">
                  <c:v>1.7277536131255107E-2</c:v>
                </c:pt>
                <c:pt idx="104">
                  <c:v>1.2087881553597532E-2</c:v>
                </c:pt>
                <c:pt idx="105">
                  <c:v>9.6764591527942981E-3</c:v>
                </c:pt>
                <c:pt idx="106">
                  <c:v>1.3564694838623182E-2</c:v>
                </c:pt>
                <c:pt idx="107">
                  <c:v>1.4711082003736926E-2</c:v>
                </c:pt>
                <c:pt idx="108">
                  <c:v>1.3803891411074031E-2</c:v>
                </c:pt>
                <c:pt idx="109">
                  <c:v>1.8352366498176079E-2</c:v>
                </c:pt>
                <c:pt idx="110">
                  <c:v>1.7059618324150653E-2</c:v>
                </c:pt>
                <c:pt idx="111">
                  <c:v>2.1818417074667616E-2</c:v>
                </c:pt>
                <c:pt idx="112">
                  <c:v>1.9792044294201422E-2</c:v>
                </c:pt>
                <c:pt idx="113">
                  <c:v>1.5738742756027203E-2</c:v>
                </c:pt>
                <c:pt idx="114">
                  <c:v>1.4445805044305699E-2</c:v>
                </c:pt>
                <c:pt idx="115">
                  <c:v>1.5270963722105894E-2</c:v>
                </c:pt>
                <c:pt idx="116">
                  <c:v>1.8305095796774144E-2</c:v>
                </c:pt>
                <c:pt idx="117">
                  <c:v>2.2384793618088868E-2</c:v>
                </c:pt>
                <c:pt idx="118">
                  <c:v>1.849722384136554E-2</c:v>
                </c:pt>
                <c:pt idx="119">
                  <c:v>1.89007622321627E-2</c:v>
                </c:pt>
                <c:pt idx="120">
                  <c:v>2.1367329993847606E-2</c:v>
                </c:pt>
                <c:pt idx="121">
                  <c:v>2.3127970924411989E-2</c:v>
                </c:pt>
                <c:pt idx="122">
                  <c:v>2.0578752091390529E-2</c:v>
                </c:pt>
                <c:pt idx="123">
                  <c:v>1.6123238926291694E-2</c:v>
                </c:pt>
                <c:pt idx="124">
                  <c:v>7.7888026941646269E-3</c:v>
                </c:pt>
                <c:pt idx="125">
                  <c:v>1.2968472425992795E-2</c:v>
                </c:pt>
                <c:pt idx="126">
                  <c:v>1.3967917333260213E-2</c:v>
                </c:pt>
                <c:pt idx="127">
                  <c:v>9.5479033150522117E-3</c:v>
                </c:pt>
                <c:pt idx="128">
                  <c:v>1.052891252241441E-2</c:v>
                </c:pt>
                <c:pt idx="129">
                  <c:v>1.3838513630224338E-2</c:v>
                </c:pt>
                <c:pt idx="130">
                  <c:v>1.1069108855668686E-2</c:v>
                </c:pt>
                <c:pt idx="131">
                  <c:v>1.1766176694874507E-2</c:v>
                </c:pt>
                <c:pt idx="132">
                  <c:v>6.8064452419909893E-3</c:v>
                </c:pt>
                <c:pt idx="133">
                  <c:v>9.4558132664509555E-3</c:v>
                </c:pt>
                <c:pt idx="134">
                  <c:v>1.7616290537532695E-2</c:v>
                </c:pt>
                <c:pt idx="135">
                  <c:v>1.7221673054297622E-2</c:v>
                </c:pt>
                <c:pt idx="136">
                  <c:v>1.6763800523958004E-2</c:v>
                </c:pt>
                <c:pt idx="137">
                  <c:v>2.3237119365660291E-2</c:v>
                </c:pt>
                <c:pt idx="138">
                  <c:v>3.0865645193267167E-2</c:v>
                </c:pt>
                <c:pt idx="139">
                  <c:v>3.3413827886883393E-2</c:v>
                </c:pt>
                <c:pt idx="140">
                  <c:v>2.9994125595006211E-2</c:v>
                </c:pt>
                <c:pt idx="141">
                  <c:v>2.7262154515426028E-2</c:v>
                </c:pt>
                <c:pt idx="142">
                  <c:v>2.3493627047686292E-2</c:v>
                </c:pt>
                <c:pt idx="143">
                  <c:v>2.1852571767500932E-2</c:v>
                </c:pt>
                <c:pt idx="144">
                  <c:v>2.3081142477634237E-2</c:v>
                </c:pt>
                <c:pt idx="145">
                  <c:v>2.0568832951962428E-2</c:v>
                </c:pt>
                <c:pt idx="146">
                  <c:v>1.7342105306385788E-2</c:v>
                </c:pt>
                <c:pt idx="147">
                  <c:v>2.3273674869310597E-2</c:v>
                </c:pt>
                <c:pt idx="148">
                  <c:v>2.525358564254479E-2</c:v>
                </c:pt>
                <c:pt idx="149">
                  <c:v>3.1038806832404325E-2</c:v>
                </c:pt>
                <c:pt idx="150">
                  <c:v>3.2615937365625666E-2</c:v>
                </c:pt>
                <c:pt idx="151">
                  <c:v>3.0232387114823071E-2</c:v>
                </c:pt>
                <c:pt idx="152">
                  <c:v>2.8050138533102061E-2</c:v>
                </c:pt>
                <c:pt idx="153">
                  <c:v>2.9407051535173204E-2</c:v>
                </c:pt>
                <c:pt idx="154">
                  <c:v>2.4126506050738229E-2</c:v>
                </c:pt>
                <c:pt idx="155">
                  <c:v>2.1395128855939093E-2</c:v>
                </c:pt>
                <c:pt idx="156">
                  <c:v>2.2036524419468146E-2</c:v>
                </c:pt>
                <c:pt idx="157">
                  <c:v>1.5846602340942179E-2</c:v>
                </c:pt>
                <c:pt idx="158">
                  <c:v>1.5232121130256245E-2</c:v>
                </c:pt>
                <c:pt idx="159">
                  <c:v>1.6589198398330653E-2</c:v>
                </c:pt>
                <c:pt idx="160">
                  <c:v>1.7121116988604867E-2</c:v>
                </c:pt>
                <c:pt idx="161">
                  <c:v>1.7808974559365923E-2</c:v>
                </c:pt>
                <c:pt idx="162">
                  <c:v>1.5241345298132054E-2</c:v>
                </c:pt>
                <c:pt idx="163">
                  <c:v>1.0336716244252427E-2</c:v>
                </c:pt>
                <c:pt idx="164">
                  <c:v>1.2097306631431187E-2</c:v>
                </c:pt>
                <c:pt idx="165">
                  <c:v>1.3609893261214661E-2</c:v>
                </c:pt>
                <c:pt idx="166">
                  <c:v>1.1097835188886318E-2</c:v>
                </c:pt>
                <c:pt idx="167">
                  <c:v>8.126836857197119E-3</c:v>
                </c:pt>
                <c:pt idx="168">
                  <c:v>8.9521673825084247E-3</c:v>
                </c:pt>
                <c:pt idx="169">
                  <c:v>1.7706902192104541E-2</c:v>
                </c:pt>
                <c:pt idx="170">
                  <c:v>2.2126011483709927E-2</c:v>
                </c:pt>
                <c:pt idx="171">
                  <c:v>3.0927687199116805E-2</c:v>
                </c:pt>
                <c:pt idx="172">
                  <c:v>3.2834246883968687E-2</c:v>
                </c:pt>
                <c:pt idx="173">
                  <c:v>3.4026299997990901E-2</c:v>
                </c:pt>
                <c:pt idx="174">
                  <c:v>3.1036608195129812E-2</c:v>
                </c:pt>
                <c:pt idx="175">
                  <c:v>3.1880126757756796E-2</c:v>
                </c:pt>
                <c:pt idx="176">
                  <c:v>2.8956444616516593E-2</c:v>
                </c:pt>
                <c:pt idx="177">
                  <c:v>2.6362583338145486E-2</c:v>
                </c:pt>
                <c:pt idx="178">
                  <c:v>1.8551406350751132E-2</c:v>
                </c:pt>
                <c:pt idx="179">
                  <c:v>1.4297763467822121E-2</c:v>
                </c:pt>
                <c:pt idx="180">
                  <c:v>1.4838514514733586E-2</c:v>
                </c:pt>
                <c:pt idx="181">
                  <c:v>2.0019957055812408E-2</c:v>
                </c:pt>
                <c:pt idx="182">
                  <c:v>2.4053117054816702E-2</c:v>
                </c:pt>
                <c:pt idx="183">
                  <c:v>2.3971085139954003E-2</c:v>
                </c:pt>
                <c:pt idx="184">
                  <c:v>1.8973089816986193E-2</c:v>
                </c:pt>
                <c:pt idx="185">
                  <c:v>2.4905253264692045E-2</c:v>
                </c:pt>
                <c:pt idx="186">
                  <c:v>2.3475254527013101E-2</c:v>
                </c:pt>
                <c:pt idx="187">
                  <c:v>2.8150719870487628E-2</c:v>
                </c:pt>
                <c:pt idx="188">
                  <c:v>3.4137179550196718E-2</c:v>
                </c:pt>
                <c:pt idx="189">
                  <c:v>3.3166051574723403E-2</c:v>
                </c:pt>
                <c:pt idx="190">
                  <c:v>2.7866350147138112E-2</c:v>
                </c:pt>
                <c:pt idx="191">
                  <c:v>3.4935916673163599E-2</c:v>
                </c:pt>
                <c:pt idx="192">
                  <c:v>3.7181470845374764E-2</c:v>
                </c:pt>
                <c:pt idx="193">
                  <c:v>4.2178682745865455E-2</c:v>
                </c:pt>
                <c:pt idx="194">
                  <c:v>3.7411594880106668E-2</c:v>
                </c:pt>
                <c:pt idx="195">
                  <c:v>2.9811145903212197E-2</c:v>
                </c:pt>
                <c:pt idx="196">
                  <c:v>2.584975751178956E-2</c:v>
                </c:pt>
                <c:pt idx="197">
                  <c:v>2.6014870116766592E-2</c:v>
                </c:pt>
                <c:pt idx="198">
                  <c:v>1.9715774325299504E-2</c:v>
                </c:pt>
                <c:pt idx="199">
                  <c:v>2.1419705577197252E-2</c:v>
                </c:pt>
                <c:pt idx="200">
                  <c:v>1.7220131481036183E-2</c:v>
                </c:pt>
                <c:pt idx="201">
                  <c:v>1.5459768539092717E-2</c:v>
                </c:pt>
                <c:pt idx="202">
                  <c:v>2.1006513399746497E-2</c:v>
                </c:pt>
                <c:pt idx="203">
                  <c:v>1.7715216579039177E-2</c:v>
                </c:pt>
                <c:pt idx="204">
                  <c:v>1.8696503775022293E-2</c:v>
                </c:pt>
                <c:pt idx="205">
                  <c:v>4.0245600419409014E-2</c:v>
                </c:pt>
                <c:pt idx="206">
                  <c:v>3.9082710838890047E-2</c:v>
                </c:pt>
                <c:pt idx="207">
                  <c:v>4.3143960324453154E-2</c:v>
                </c:pt>
                <c:pt idx="208">
                  <c:v>4.4024148113348087E-2</c:v>
                </c:pt>
                <c:pt idx="209">
                  <c:v>4.1127506683415055E-2</c:v>
                </c:pt>
                <c:pt idx="210">
                  <c:v>4.5519865888180584E-2</c:v>
                </c:pt>
                <c:pt idx="211">
                  <c:v>4.7115002502529375E-2</c:v>
                </c:pt>
                <c:pt idx="212">
                  <c:v>2.9068650932594958E-2</c:v>
                </c:pt>
                <c:pt idx="213">
                  <c:v>2.2449842955382951E-2</c:v>
                </c:pt>
                <c:pt idx="214">
                  <c:v>2.0065736727338523E-2</c:v>
                </c:pt>
                <c:pt idx="215">
                  <c:v>2.2780017621951393E-2</c:v>
                </c:pt>
                <c:pt idx="216">
                  <c:v>2.4869999253221475E-2</c:v>
                </c:pt>
                <c:pt idx="217">
                  <c:v>2.0551016408531065E-2</c:v>
                </c:pt>
                <c:pt idx="218">
                  <c:v>1.8845910022917634E-2</c:v>
                </c:pt>
                <c:pt idx="219">
                  <c:v>1.5563142398533838E-2</c:v>
                </c:pt>
                <c:pt idx="220">
                  <c:v>1.8919109481143084E-2</c:v>
                </c:pt>
                <c:pt idx="221">
                  <c:v>1.4802894063717266E-2</c:v>
                </c:pt>
                <c:pt idx="222">
                  <c:v>1.1226636162048666E-2</c:v>
                </c:pt>
                <c:pt idx="223">
                  <c:v>3.2030834497831875E-3</c:v>
                </c:pt>
                <c:pt idx="224">
                  <c:v>5.9172872657329871E-3</c:v>
                </c:pt>
                <c:pt idx="225">
                  <c:v>7.7055160397538885E-3</c:v>
                </c:pt>
                <c:pt idx="226">
                  <c:v>9.0902620207018118E-3</c:v>
                </c:pt>
                <c:pt idx="227">
                  <c:v>9.0262020701812589E-3</c:v>
                </c:pt>
                <c:pt idx="228">
                  <c:v>9.0720348122622797E-3</c:v>
                </c:pt>
                <c:pt idx="229">
                  <c:v>1.7744910818091448E-2</c:v>
                </c:pt>
                <c:pt idx="230">
                  <c:v>2.4026809222601031E-2</c:v>
                </c:pt>
                <c:pt idx="231">
                  <c:v>1.7359605953657022E-2</c:v>
                </c:pt>
                <c:pt idx="232">
                  <c:v>1.460832730076966E-2</c:v>
                </c:pt>
                <c:pt idx="233">
                  <c:v>1.6249824835579206E-2</c:v>
                </c:pt>
                <c:pt idx="234">
                  <c:v>1.3370545058606952E-2</c:v>
                </c:pt>
                <c:pt idx="235">
                  <c:v>1.8138176265761165E-2</c:v>
                </c:pt>
                <c:pt idx="236">
                  <c:v>9.5295851285185605E-3</c:v>
                </c:pt>
                <c:pt idx="237">
                  <c:v>1.238091946758103E-2</c:v>
                </c:pt>
                <c:pt idx="238">
                  <c:v>2.2431723151637863E-2</c:v>
                </c:pt>
                <c:pt idx="239">
                  <c:v>2.8097333419425566E-2</c:v>
                </c:pt>
                <c:pt idx="240">
                  <c:v>3.2451646090664976E-2</c:v>
                </c:pt>
                <c:pt idx="241">
                  <c:v>3.2350786764658496E-2</c:v>
                </c:pt>
                <c:pt idx="242">
                  <c:v>3.0434788102541913E-2</c:v>
                </c:pt>
                <c:pt idx="243">
                  <c:v>3.3350623383164475E-2</c:v>
                </c:pt>
                <c:pt idx="244">
                  <c:v>3.1333297868724422E-2</c:v>
                </c:pt>
                <c:pt idx="245">
                  <c:v>3.1424604494848553E-2</c:v>
                </c:pt>
                <c:pt idx="246">
                  <c:v>2.379653355771227E-2</c:v>
                </c:pt>
                <c:pt idx="247">
                  <c:v>1.8818212247597388E-2</c:v>
                </c:pt>
                <c:pt idx="248">
                  <c:v>2.0752709788851215E-2</c:v>
                </c:pt>
                <c:pt idx="249">
                  <c:v>2.136649602798486E-2</c:v>
                </c:pt>
                <c:pt idx="250">
                  <c:v>2.1036030736949096E-2</c:v>
                </c:pt>
                <c:pt idx="251">
                  <c:v>1.6589160490791437E-2</c:v>
                </c:pt>
                <c:pt idx="252">
                  <c:v>1.7495150678045836E-2</c:v>
                </c:pt>
                <c:pt idx="253">
                  <c:v>2.3555947042156848E-2</c:v>
                </c:pt>
                <c:pt idx="254">
                  <c:v>2.5032344607835766E-2</c:v>
                </c:pt>
                <c:pt idx="255">
                  <c:v>2.5454268155152525E-2</c:v>
                </c:pt>
                <c:pt idx="256">
                  <c:v>2.8011877190187048E-2</c:v>
                </c:pt>
                <c:pt idx="257">
                  <c:v>2.4940532547855422E-2</c:v>
                </c:pt>
                <c:pt idx="258">
                  <c:v>3.7131723518077406E-2</c:v>
                </c:pt>
                <c:pt idx="259">
                  <c:v>3.4501483637905665E-2</c:v>
                </c:pt>
                <c:pt idx="260">
                  <c:v>3.4620867114742201E-2</c:v>
                </c:pt>
                <c:pt idx="261">
                  <c:v>3.5409899907669871E-2</c:v>
                </c:pt>
                <c:pt idx="262">
                  <c:v>3.4593775860049407E-2</c:v>
                </c:pt>
                <c:pt idx="263">
                  <c:v>3.1450293170590365E-2</c:v>
                </c:pt>
                <c:pt idx="264">
                  <c:v>3.6218265545597525E-2</c:v>
                </c:pt>
                <c:pt idx="265">
                  <c:v>2.7548305893118682E-2</c:v>
                </c:pt>
                <c:pt idx="266">
                  <c:v>2.4981902308986118E-2</c:v>
                </c:pt>
                <c:pt idx="267">
                  <c:v>2.3964312326280806E-2</c:v>
                </c:pt>
                <c:pt idx="268">
                  <c:v>2.6282636337939643E-2</c:v>
                </c:pt>
                <c:pt idx="269">
                  <c:v>3.4504086622265145E-2</c:v>
                </c:pt>
                <c:pt idx="270">
                  <c:v>3.5869099201882033E-2</c:v>
                </c:pt>
                <c:pt idx="271">
                  <c:v>3.4933970752817192E-2</c:v>
                </c:pt>
                <c:pt idx="272">
                  <c:v>3.1330063092044683E-2</c:v>
                </c:pt>
                <c:pt idx="273">
                  <c:v>3.7846899788766555E-2</c:v>
                </c:pt>
                <c:pt idx="274">
                  <c:v>4.1303132312601229E-2</c:v>
                </c:pt>
                <c:pt idx="275">
                  <c:v>4.163290263208471E-2</c:v>
                </c:pt>
                <c:pt idx="276">
                  <c:v>3.4814713634444709E-2</c:v>
                </c:pt>
                <c:pt idx="277">
                  <c:v>3.6410608399577805E-2</c:v>
                </c:pt>
                <c:pt idx="278">
                  <c:v>3.7959687353779567E-2</c:v>
                </c:pt>
                <c:pt idx="279">
                  <c:v>4.4249735879220514E-2</c:v>
                </c:pt>
                <c:pt idx="280">
                  <c:v>4.9884122970540908E-2</c:v>
                </c:pt>
                <c:pt idx="281">
                  <c:v>4.9481418545606497E-2</c:v>
                </c:pt>
                <c:pt idx="282">
                  <c:v>5.4430500507139691E-2</c:v>
                </c:pt>
                <c:pt idx="283">
                  <c:v>5.273360742168965E-2</c:v>
                </c:pt>
                <c:pt idx="284">
                  <c:v>5.7562459304677169E-2</c:v>
                </c:pt>
                <c:pt idx="285">
                  <c:v>5.3143337377225375E-2</c:v>
                </c:pt>
                <c:pt idx="286">
                  <c:v>5.1309421173357114E-2</c:v>
                </c:pt>
                <c:pt idx="287">
                  <c:v>3.909362821018416E-2</c:v>
                </c:pt>
                <c:pt idx="288">
                  <c:v>3.5737231508797138E-2</c:v>
                </c:pt>
                <c:pt idx="289">
                  <c:v>2.7690610795334289E-2</c:v>
                </c:pt>
                <c:pt idx="290">
                  <c:v>3.340224081572981E-2</c:v>
                </c:pt>
                <c:pt idx="291">
                  <c:v>2.3292350650297517E-2</c:v>
                </c:pt>
                <c:pt idx="292">
                  <c:v>2.7235025353194019E-2</c:v>
                </c:pt>
                <c:pt idx="293">
                  <c:v>2.819709342679479E-2</c:v>
                </c:pt>
                <c:pt idx="294">
                  <c:v>2.9333978435411807E-2</c:v>
                </c:pt>
                <c:pt idx="295">
                  <c:v>2.9361777297503291E-2</c:v>
                </c:pt>
                <c:pt idx="296">
                  <c:v>3.0470042114012479E-2</c:v>
                </c:pt>
                <c:pt idx="297">
                  <c:v>2.7848609418785183E-2</c:v>
                </c:pt>
                <c:pt idx="298">
                  <c:v>3.0489046427005936E-2</c:v>
                </c:pt>
                <c:pt idx="299">
                  <c:v>3.7763692740188169E-2</c:v>
                </c:pt>
                <c:pt idx="300">
                  <c:v>3.3739365197821121E-2</c:v>
                </c:pt>
                <c:pt idx="301">
                  <c:v>3.8670933876236685E-2</c:v>
                </c:pt>
                <c:pt idx="302">
                  <c:v>4.0989687506673311E-2</c:v>
                </c:pt>
                <c:pt idx="303">
                  <c:v>5.1153216840095758E-2</c:v>
                </c:pt>
                <c:pt idx="304">
                  <c:v>5.478221929182904E-2</c:v>
                </c:pt>
                <c:pt idx="305">
                  <c:v>5.7770647510049601E-2</c:v>
                </c:pt>
                <c:pt idx="306">
                  <c:v>5.6607505212602535E-2</c:v>
                </c:pt>
                <c:pt idx="307">
                  <c:v>5.8936443335241763E-2</c:v>
                </c:pt>
                <c:pt idx="308">
                  <c:v>5.5124233746479172E-2</c:v>
                </c:pt>
                <c:pt idx="309">
                  <c:v>5.7150543347713349E-2</c:v>
                </c:pt>
                <c:pt idx="310">
                  <c:v>5.0085854258400272E-2</c:v>
                </c:pt>
                <c:pt idx="311">
                  <c:v>4.5970498078530014E-2</c:v>
                </c:pt>
                <c:pt idx="312">
                  <c:v>4.5842648584601978E-2</c:v>
                </c:pt>
                <c:pt idx="313">
                  <c:v>3.6989608153557882E-2</c:v>
                </c:pt>
                <c:pt idx="314">
                  <c:v>3.5907537446646716E-2</c:v>
                </c:pt>
                <c:pt idx="315">
                  <c:v>4.2461384537489481E-2</c:v>
                </c:pt>
                <c:pt idx="316">
                  <c:v>3.9097444235798542E-2</c:v>
                </c:pt>
                <c:pt idx="317">
                  <c:v>3.6439595031231391E-2</c:v>
                </c:pt>
                <c:pt idx="318">
                  <c:v>3.4771385317121199E-2</c:v>
                </c:pt>
                <c:pt idx="319">
                  <c:v>3.5147605007990274E-2</c:v>
                </c:pt>
                <c:pt idx="320">
                  <c:v>3.7824913416021469E-2</c:v>
                </c:pt>
                <c:pt idx="321">
                  <c:v>4.2299013911182376E-2</c:v>
                </c:pt>
                <c:pt idx="322">
                  <c:v>4.0345790045556017E-2</c:v>
                </c:pt>
                <c:pt idx="323">
                  <c:v>3.8878376566671209E-2</c:v>
                </c:pt>
                <c:pt idx="324">
                  <c:v>3.3927171782941933E-2</c:v>
                </c:pt>
                <c:pt idx="325">
                  <c:v>3.4669982649719301E-2</c:v>
                </c:pt>
                <c:pt idx="326">
                  <c:v>3.489808494902636E-2</c:v>
                </c:pt>
                <c:pt idx="327">
                  <c:v>3.6052306338911343E-2</c:v>
                </c:pt>
                <c:pt idx="328">
                  <c:v>3.9626696662481253E-2</c:v>
                </c:pt>
                <c:pt idx="329">
                  <c:v>3.6492248603201952E-2</c:v>
                </c:pt>
                <c:pt idx="330">
                  <c:v>4.1267840393591451E-2</c:v>
                </c:pt>
                <c:pt idx="331">
                  <c:v>4.8473381262783527E-2</c:v>
                </c:pt>
                <c:pt idx="332">
                  <c:v>4.9196707654404044E-2</c:v>
                </c:pt>
                <c:pt idx="333">
                  <c:v>4.7428131412297181E-2</c:v>
                </c:pt>
                <c:pt idx="334">
                  <c:v>4.7135396758627407E-2</c:v>
                </c:pt>
                <c:pt idx="335">
                  <c:v>4.537519808268721E-2</c:v>
                </c:pt>
                <c:pt idx="336">
                  <c:v>3.9993085664847064E-2</c:v>
                </c:pt>
                <c:pt idx="337">
                  <c:v>3.4548312084683418E-2</c:v>
                </c:pt>
                <c:pt idx="338">
                  <c:v>3.3146352290177664E-2</c:v>
                </c:pt>
                <c:pt idx="339">
                  <c:v>3.0460666315979806E-2</c:v>
                </c:pt>
                <c:pt idx="340">
                  <c:v>3.4146656435000637E-2</c:v>
                </c:pt>
                <c:pt idx="341">
                  <c:v>3.7499502463547794E-2</c:v>
                </c:pt>
                <c:pt idx="342">
                  <c:v>3.4007510494386335E-2</c:v>
                </c:pt>
                <c:pt idx="343">
                  <c:v>4.2477116166263984E-2</c:v>
                </c:pt>
                <c:pt idx="344">
                  <c:v>4.9846771408567081E-2</c:v>
                </c:pt>
                <c:pt idx="345">
                  <c:v>4.8773608973371595E-2</c:v>
                </c:pt>
                <c:pt idx="346">
                  <c:v>5.0772321886056758E-2</c:v>
                </c:pt>
                <c:pt idx="347">
                  <c:v>4.7205601521254817E-2</c:v>
                </c:pt>
                <c:pt idx="348">
                  <c:v>4.5015025916752764E-2</c:v>
                </c:pt>
                <c:pt idx="349">
                  <c:v>4.5886406520703263E-2</c:v>
                </c:pt>
                <c:pt idx="350">
                  <c:v>4.4943216401631896E-2</c:v>
                </c:pt>
                <c:pt idx="351">
                  <c:v>4.0424385010196497E-2</c:v>
                </c:pt>
                <c:pt idx="352">
                  <c:v>4.1992657815087778E-2</c:v>
                </c:pt>
                <c:pt idx="353">
                  <c:v>4.3175170865074046E-2</c:v>
                </c:pt>
                <c:pt idx="354">
                  <c:v>4.3440372009426846E-2</c:v>
                </c:pt>
                <c:pt idx="355">
                  <c:v>4.2020431405486454E-2</c:v>
                </c:pt>
                <c:pt idx="356">
                  <c:v>3.8077895696900413E-2</c:v>
                </c:pt>
                <c:pt idx="357">
                  <c:v>3.7069681512227767E-2</c:v>
                </c:pt>
                <c:pt idx="358">
                  <c:v>3.5906223318620575E-2</c:v>
                </c:pt>
                <c:pt idx="359">
                  <c:v>3.8160824756857885E-2</c:v>
                </c:pt>
                <c:pt idx="360">
                  <c:v>3.5153569127493539E-2</c:v>
                </c:pt>
                <c:pt idx="361">
                  <c:v>3.7773953047469208E-2</c:v>
                </c:pt>
                <c:pt idx="362">
                  <c:v>4.2173906395924277E-2</c:v>
                </c:pt>
                <c:pt idx="363">
                  <c:v>4.344850949451181E-2</c:v>
                </c:pt>
                <c:pt idx="364">
                  <c:v>3.9983520329118311E-2</c:v>
                </c:pt>
                <c:pt idx="365">
                  <c:v>4.3044629935861702E-2</c:v>
                </c:pt>
                <c:pt idx="366">
                  <c:v>4.1477683894842965E-2</c:v>
                </c:pt>
                <c:pt idx="367">
                  <c:v>6.1875200041243403E-2</c:v>
                </c:pt>
                <c:pt idx="368">
                  <c:v>5.964024734416621E-2</c:v>
                </c:pt>
                <c:pt idx="369">
                  <c:v>5.3316044125891943E-2</c:v>
                </c:pt>
                <c:pt idx="370">
                  <c:v>5.4479767672273659E-2</c:v>
                </c:pt>
                <c:pt idx="371">
                  <c:v>5.9090398487842984E-2</c:v>
                </c:pt>
                <c:pt idx="372">
                  <c:v>7.8749172510008542E-2</c:v>
                </c:pt>
                <c:pt idx="373">
                  <c:v>7.6035472864330295E-2</c:v>
                </c:pt>
                <c:pt idx="374">
                  <c:v>5.5803233588910178E-2</c:v>
                </c:pt>
                <c:pt idx="375">
                  <c:v>5.1989292889190068E-2</c:v>
                </c:pt>
                <c:pt idx="376">
                  <c:v>5.2081130220863227E-2</c:v>
                </c:pt>
                <c:pt idx="377">
                  <c:v>5.0761518237380288E-2</c:v>
                </c:pt>
                <c:pt idx="378">
                  <c:v>4.7058292823862743E-2</c:v>
                </c:pt>
                <c:pt idx="379">
                  <c:v>2.9452742755774485E-2</c:v>
                </c:pt>
                <c:pt idx="380">
                  <c:v>2.7426711143161232E-2</c:v>
                </c:pt>
                <c:pt idx="381">
                  <c:v>3.0919423355567788E-2</c:v>
                </c:pt>
                <c:pt idx="382">
                  <c:v>3.370758604411199E-2</c:v>
                </c:pt>
                <c:pt idx="383">
                  <c:v>3.8061671270116108E-2</c:v>
                </c:pt>
                <c:pt idx="384">
                  <c:v>3.9619481594183867E-2</c:v>
                </c:pt>
                <c:pt idx="385">
                  <c:v>3.7997001008214182E-2</c:v>
                </c:pt>
                <c:pt idx="386">
                  <c:v>3.6640947243698596E-2</c:v>
                </c:pt>
                <c:pt idx="387">
                  <c:v>4.4183397685593095E-2</c:v>
                </c:pt>
                <c:pt idx="388">
                  <c:v>4.7712298962104216E-2</c:v>
                </c:pt>
                <c:pt idx="389">
                  <c:v>4.855484456455799E-2</c:v>
                </c:pt>
                <c:pt idx="390">
                  <c:v>4.518164218745202E-2</c:v>
                </c:pt>
                <c:pt idx="391">
                  <c:v>4.497044665063514E-2</c:v>
                </c:pt>
                <c:pt idx="392">
                  <c:v>4.6382363492108211E-2</c:v>
                </c:pt>
                <c:pt idx="393">
                  <c:v>4.5420055337425741E-2</c:v>
                </c:pt>
                <c:pt idx="394">
                  <c:v>4.0591051824281368E-2</c:v>
                </c:pt>
                <c:pt idx="395">
                  <c:v>3.7896722931142345E-2</c:v>
                </c:pt>
                <c:pt idx="396">
                  <c:v>3.6640416538149576E-2</c:v>
                </c:pt>
                <c:pt idx="397">
                  <c:v>3.86753185149393E-2</c:v>
                </c:pt>
                <c:pt idx="398">
                  <c:v>4.3725739964642373E-2</c:v>
                </c:pt>
                <c:pt idx="399">
                  <c:v>4.9060038339685155E-2</c:v>
                </c:pt>
                <c:pt idx="400">
                  <c:v>4.2238526114440587E-2</c:v>
                </c:pt>
                <c:pt idx="401">
                  <c:v>4.372347814813584E-2</c:v>
                </c:pt>
                <c:pt idx="402">
                  <c:v>4.3373376751786361E-2</c:v>
                </c:pt>
                <c:pt idx="403">
                  <c:v>4.4189829331413362E-2</c:v>
                </c:pt>
                <c:pt idx="404">
                  <c:v>3.6351005112084382E-2</c:v>
                </c:pt>
                <c:pt idx="405">
                  <c:v>2.8349102659049608E-2</c:v>
                </c:pt>
                <c:pt idx="406">
                  <c:v>2.8386277319173772E-2</c:v>
                </c:pt>
                <c:pt idx="407">
                  <c:v>3.1384776306979299E-2</c:v>
                </c:pt>
                <c:pt idx="408">
                  <c:v>2.7287148219615559E-2</c:v>
                </c:pt>
                <c:pt idx="409">
                  <c:v>2.5922413628619585E-2</c:v>
                </c:pt>
                <c:pt idx="410">
                  <c:v>2.4749162654048338E-2</c:v>
                </c:pt>
                <c:pt idx="411">
                  <c:v>3.0571419509721573E-2</c:v>
                </c:pt>
                <c:pt idx="412">
                  <c:v>3.4669856291255248E-2</c:v>
                </c:pt>
                <c:pt idx="413">
                  <c:v>2.8106469136376541E-2</c:v>
                </c:pt>
                <c:pt idx="414">
                  <c:v>2.9142368460523024E-2</c:v>
                </c:pt>
                <c:pt idx="415">
                  <c:v>3.3799714000252459E-2</c:v>
                </c:pt>
                <c:pt idx="416">
                  <c:v>3.1829103209972516E-2</c:v>
                </c:pt>
                <c:pt idx="417">
                  <c:v>3.3579332203098992E-2</c:v>
                </c:pt>
                <c:pt idx="418">
                  <c:v>3.7558486594567363E-2</c:v>
                </c:pt>
                <c:pt idx="419">
                  <c:v>3.7146027296208119E-2</c:v>
                </c:pt>
                <c:pt idx="420">
                  <c:v>4.5945971900657474E-2</c:v>
                </c:pt>
                <c:pt idx="421">
                  <c:v>5.0034022016446057E-2</c:v>
                </c:pt>
                <c:pt idx="422">
                  <c:v>5.2590253744222409E-2</c:v>
                </c:pt>
                <c:pt idx="423">
                  <c:v>5.2847203680872597E-2</c:v>
                </c:pt>
                <c:pt idx="424">
                  <c:v>5.0913565377174327E-2</c:v>
                </c:pt>
                <c:pt idx="425">
                  <c:v>5.4924890633590399E-2</c:v>
                </c:pt>
                <c:pt idx="426">
                  <c:v>5.3458007860254612E-2</c:v>
                </c:pt>
                <c:pt idx="427">
                  <c:v>4.7646782098493136E-2</c:v>
                </c:pt>
                <c:pt idx="428">
                  <c:v>4.3687074274642398E-2</c:v>
                </c:pt>
                <c:pt idx="429">
                  <c:v>3.5960292105388522E-2</c:v>
                </c:pt>
                <c:pt idx="430">
                  <c:v>3.568478011036906E-2</c:v>
                </c:pt>
                <c:pt idx="431">
                  <c:v>3.76285018194987E-2</c:v>
                </c:pt>
                <c:pt idx="432">
                  <c:v>3.0856724285705076E-2</c:v>
                </c:pt>
                <c:pt idx="433">
                  <c:v>3.3056852590089475E-2</c:v>
                </c:pt>
                <c:pt idx="434">
                  <c:v>3.2442598824638839E-2</c:v>
                </c:pt>
                <c:pt idx="435">
                  <c:v>3.5202343494617698E-2</c:v>
                </c:pt>
                <c:pt idx="436">
                  <c:v>3.9511040760334258E-2</c:v>
                </c:pt>
                <c:pt idx="437">
                  <c:v>3.9859385774033411E-2</c:v>
                </c:pt>
                <c:pt idx="438">
                  <c:v>3.7832684461560684E-2</c:v>
                </c:pt>
                <c:pt idx="439">
                  <c:v>4.2552691163613612E-2</c:v>
                </c:pt>
                <c:pt idx="440">
                  <c:v>4.4468184391873986E-2</c:v>
                </c:pt>
                <c:pt idx="441">
                  <c:v>4.4918247969135176E-2</c:v>
                </c:pt>
                <c:pt idx="442">
                  <c:v>4.5861753984366677E-2</c:v>
                </c:pt>
                <c:pt idx="443">
                  <c:v>4.5568475989301478E-2</c:v>
                </c:pt>
                <c:pt idx="444">
                  <c:v>4.6787645629709294E-2</c:v>
                </c:pt>
                <c:pt idx="445">
                  <c:v>5.2196091151457923E-2</c:v>
                </c:pt>
                <c:pt idx="446">
                  <c:v>4.8457245286924057E-2</c:v>
                </c:pt>
                <c:pt idx="447">
                  <c:v>4.9638305214573734E-2</c:v>
                </c:pt>
                <c:pt idx="448">
                  <c:v>4.6639199706140749E-2</c:v>
                </c:pt>
                <c:pt idx="449">
                  <c:v>4.9883819710227185E-2</c:v>
                </c:pt>
                <c:pt idx="450">
                  <c:v>4.8682757237718054E-2</c:v>
                </c:pt>
                <c:pt idx="451">
                  <c:v>5.1789204261363381E-2</c:v>
                </c:pt>
                <c:pt idx="452">
                  <c:v>5.185392506665093E-2</c:v>
                </c:pt>
                <c:pt idx="453">
                  <c:v>5.1918784866248929E-2</c:v>
                </c:pt>
                <c:pt idx="454">
                  <c:v>4.8354048329332606E-2</c:v>
                </c:pt>
                <c:pt idx="455">
                  <c:v>5.1041111610788635E-2</c:v>
                </c:pt>
                <c:pt idx="456">
                  <c:v>4.1021782556542569E-2</c:v>
                </c:pt>
                <c:pt idx="457">
                  <c:v>4.2030262093989725E-2</c:v>
                </c:pt>
                <c:pt idx="458">
                  <c:v>4.1160625236843142E-2</c:v>
                </c:pt>
                <c:pt idx="459">
                  <c:v>3.8437372891282566E-2</c:v>
                </c:pt>
                <c:pt idx="460">
                  <c:v>3.3183855482308358E-2</c:v>
                </c:pt>
                <c:pt idx="461">
                  <c:v>3.5182568394993521E-2</c:v>
                </c:pt>
                <c:pt idx="462">
                  <c:v>3.7547177512034693E-2</c:v>
                </c:pt>
                <c:pt idx="463">
                  <c:v>4.6861881227339981E-2</c:v>
                </c:pt>
                <c:pt idx="464">
                  <c:v>4.3203677334564233E-2</c:v>
                </c:pt>
                <c:pt idx="465">
                  <c:v>3.7061430304525161E-2</c:v>
                </c:pt>
                <c:pt idx="466">
                  <c:v>3.3422420262438947E-2</c:v>
                </c:pt>
                <c:pt idx="467">
                  <c:v>3.8886400329138524E-2</c:v>
                </c:pt>
                <c:pt idx="468">
                  <c:v>3.8052737726707614E-2</c:v>
                </c:pt>
                <c:pt idx="469">
                  <c:v>3.7822765322132579E-2</c:v>
                </c:pt>
                <c:pt idx="470">
                  <c:v>2.8893164297719241E-2</c:v>
                </c:pt>
                <c:pt idx="471">
                  <c:v>3.2367529261145417E-2</c:v>
                </c:pt>
                <c:pt idx="472">
                  <c:v>3.770300276990389E-2</c:v>
                </c:pt>
                <c:pt idx="473">
                  <c:v>4.6263700258516775E-2</c:v>
                </c:pt>
                <c:pt idx="474">
                  <c:v>4.2670255078567795E-2</c:v>
                </c:pt>
                <c:pt idx="475">
                  <c:v>4.2266830410388277E-2</c:v>
                </c:pt>
                <c:pt idx="476">
                  <c:v>4.1166703078964063E-2</c:v>
                </c:pt>
                <c:pt idx="477">
                  <c:v>4.1001552566447809E-2</c:v>
                </c:pt>
                <c:pt idx="478">
                  <c:v>4.5740828934268708E-2</c:v>
                </c:pt>
                <c:pt idx="479">
                  <c:v>4.6996490899094807E-2</c:v>
                </c:pt>
                <c:pt idx="480">
                  <c:v>3.9215109237523964E-2</c:v>
                </c:pt>
                <c:pt idx="481">
                  <c:v>4.1222123901297356E-2</c:v>
                </c:pt>
                <c:pt idx="482">
                  <c:v>4.3348534677753688E-2</c:v>
                </c:pt>
                <c:pt idx="483">
                  <c:v>4.5301884901844114E-2</c:v>
                </c:pt>
                <c:pt idx="484">
                  <c:v>5.3057666338597972E-2</c:v>
                </c:pt>
                <c:pt idx="485">
                  <c:v>5.1985148331569156E-2</c:v>
                </c:pt>
                <c:pt idx="486">
                  <c:v>5.6191065622625637E-2</c:v>
                </c:pt>
                <c:pt idx="487">
                  <c:v>6.1214130464861412E-2</c:v>
                </c:pt>
                <c:pt idx="488">
                  <c:v>6.3322598339422345E-2</c:v>
                </c:pt>
                <c:pt idx="489">
                  <c:v>6.1662690376400382E-2</c:v>
                </c:pt>
                <c:pt idx="490">
                  <c:v>6.4401029922568798E-2</c:v>
                </c:pt>
                <c:pt idx="491">
                  <c:v>6.4399892696392333E-2</c:v>
                </c:pt>
                <c:pt idx="492">
                  <c:v>6.7992061655854377E-2</c:v>
                </c:pt>
                <c:pt idx="493">
                  <c:v>7.0189435345722445E-2</c:v>
                </c:pt>
                <c:pt idx="494">
                  <c:v>7.1755357883182352E-2</c:v>
                </c:pt>
                <c:pt idx="495">
                  <c:v>6.687879304416873E-2</c:v>
                </c:pt>
                <c:pt idx="496">
                  <c:v>7.229540132269513E-2</c:v>
                </c:pt>
                <c:pt idx="497">
                  <c:v>7.2799154611332101E-2</c:v>
                </c:pt>
                <c:pt idx="498">
                  <c:v>7.8761846263952967E-2</c:v>
                </c:pt>
                <c:pt idx="499">
                  <c:v>7.8934995267243721E-2</c:v>
                </c:pt>
                <c:pt idx="500">
                  <c:v>7.885148495835162E-2</c:v>
                </c:pt>
                <c:pt idx="501">
                  <c:v>9.1612110346824926E-2</c:v>
                </c:pt>
                <c:pt idx="502">
                  <c:v>0.10783678984805774</c:v>
                </c:pt>
                <c:pt idx="503">
                  <c:v>0.11414471809616207</c:v>
                </c:pt>
                <c:pt idx="504">
                  <c:v>0.12600967678389402</c:v>
                </c:pt>
                <c:pt idx="505">
                  <c:v>0.13685695703799586</c:v>
                </c:pt>
                <c:pt idx="506">
                  <c:v>0.14883864567481928</c:v>
                </c:pt>
                <c:pt idx="507">
                  <c:v>0.1655715389184701</c:v>
                </c:pt>
                <c:pt idx="508">
                  <c:v>0.17429039929653714</c:v>
                </c:pt>
                <c:pt idx="509">
                  <c:v>0.19335738608816053</c:v>
                </c:pt>
                <c:pt idx="510">
                  <c:v>0.21963463955553159</c:v>
                </c:pt>
                <c:pt idx="511">
                  <c:v>0.24214426270025763</c:v>
                </c:pt>
                <c:pt idx="512">
                  <c:v>0.26533521068315324</c:v>
                </c:pt>
                <c:pt idx="513">
                  <c:v>0.29197688196085086</c:v>
                </c:pt>
                <c:pt idx="514">
                  <c:v>0.31565696355809258</c:v>
                </c:pt>
                <c:pt idx="515">
                  <c:v>0.34444319068768448</c:v>
                </c:pt>
                <c:pt idx="516">
                  <c:v>0.37558777219034684</c:v>
                </c:pt>
                <c:pt idx="517">
                  <c:v>0.40433217466833743</c:v>
                </c:pt>
                <c:pt idx="518">
                  <c:v>0.43984016665165104</c:v>
                </c:pt>
                <c:pt idx="519">
                  <c:v>0.47577727197888603</c:v>
                </c:pt>
                <c:pt idx="520">
                  <c:v>0.51048440401703665</c:v>
                </c:pt>
                <c:pt idx="521">
                  <c:v>0.55338423978894091</c:v>
                </c:pt>
                <c:pt idx="522">
                  <c:v>0.59133638354241658</c:v>
                </c:pt>
                <c:pt idx="523">
                  <c:v>0.62411869709765977</c:v>
                </c:pt>
                <c:pt idx="524">
                  <c:v>0.66264084388247502</c:v>
                </c:pt>
                <c:pt idx="525">
                  <c:v>0.69951830889918654</c:v>
                </c:pt>
                <c:pt idx="526">
                  <c:v>0.73362422736537669</c:v>
                </c:pt>
                <c:pt idx="527">
                  <c:v>0.77679459660881667</c:v>
                </c:pt>
                <c:pt idx="528">
                  <c:v>0.8079198452664792</c:v>
                </c:pt>
                <c:pt idx="529">
                  <c:v>0.84609564350132738</c:v>
                </c:pt>
                <c:pt idx="530">
                  <c:v>0.87746653301310717</c:v>
                </c:pt>
                <c:pt idx="531">
                  <c:v>0.90765066383050885</c:v>
                </c:pt>
                <c:pt idx="532">
                  <c:v>0.9330854854180437</c:v>
                </c:pt>
                <c:pt idx="533">
                  <c:v>0.95318065103165994</c:v>
                </c:pt>
                <c:pt idx="534">
                  <c:v>0.96397836086031408</c:v>
                </c:pt>
                <c:pt idx="535">
                  <c:v>0.98127506557056599</c:v>
                </c:pt>
                <c:pt idx="536">
                  <c:v>0.9876276109923271</c:v>
                </c:pt>
                <c:pt idx="537">
                  <c:v>1</c:v>
                </c:pt>
                <c:pt idx="538">
                  <c:v>0.99524475192232287</c:v>
                </c:pt>
                <c:pt idx="539">
                  <c:v>0.99338980967003632</c:v>
                </c:pt>
                <c:pt idx="540">
                  <c:v>0.99367474800647404</c:v>
                </c:pt>
                <c:pt idx="541">
                  <c:v>0.98668876760441904</c:v>
                </c:pt>
                <c:pt idx="542">
                  <c:v>0.97778908826429334</c:v>
                </c:pt>
                <c:pt idx="543">
                  <c:v>0.9688132147703441</c:v>
                </c:pt>
                <c:pt idx="544">
                  <c:v>0.9551499476939137</c:v>
                </c:pt>
                <c:pt idx="545">
                  <c:v>0.95670289321711555</c:v>
                </c:pt>
                <c:pt idx="546">
                  <c:v>0.9448504692890175</c:v>
                </c:pt>
                <c:pt idx="547">
                  <c:v>0.93296215955712869</c:v>
                </c:pt>
                <c:pt idx="548">
                  <c:v>0.92684931614167454</c:v>
                </c:pt>
                <c:pt idx="549">
                  <c:v>0.90924758209920065</c:v>
                </c:pt>
                <c:pt idx="550">
                  <c:v>0.89619727993188769</c:v>
                </c:pt>
                <c:pt idx="551">
                  <c:v>0.88198043642444457</c:v>
                </c:pt>
                <c:pt idx="552">
                  <c:v>0.86514456103259119</c:v>
                </c:pt>
                <c:pt idx="553">
                  <c:v>0.85159413206455958</c:v>
                </c:pt>
                <c:pt idx="554">
                  <c:v>0.83793895192982859</c:v>
                </c:pt>
                <c:pt idx="555">
                  <c:v>0.83026874044493093</c:v>
                </c:pt>
                <c:pt idx="556">
                  <c:v>0.82266132911666701</c:v>
                </c:pt>
                <c:pt idx="557">
                  <c:v>0.81517105208457985</c:v>
                </c:pt>
                <c:pt idx="558">
                  <c:v>0.81205429421026787</c:v>
                </c:pt>
                <c:pt idx="559">
                  <c:v>0.79955883205860812</c:v>
                </c:pt>
                <c:pt idx="560">
                  <c:v>0.79476997262949312</c:v>
                </c:pt>
                <c:pt idx="561">
                  <c:v>0.78503797008665532</c:v>
                </c:pt>
                <c:pt idx="562">
                  <c:v>0.77172345237100914</c:v>
                </c:pt>
                <c:pt idx="563">
                  <c:v>0.76357573225045816</c:v>
                </c:pt>
                <c:pt idx="564">
                  <c:v>0.75792788798271626</c:v>
                </c:pt>
                <c:pt idx="565">
                  <c:v>0.74411109537246245</c:v>
                </c:pt>
                <c:pt idx="566">
                  <c:v>0.74109251802471898</c:v>
                </c:pt>
                <c:pt idx="567">
                  <c:v>0.73428331311387307</c:v>
                </c:pt>
                <c:pt idx="568">
                  <c:v>0.7287728204965559</c:v>
                </c:pt>
                <c:pt idx="569">
                  <c:v>0.72506723217976043</c:v>
                </c:pt>
                <c:pt idx="570">
                  <c:v>0.71958201125525389</c:v>
                </c:pt>
                <c:pt idx="571">
                  <c:v>0.70723527301578359</c:v>
                </c:pt>
                <c:pt idx="572">
                  <c:v>0.70026546649712729</c:v>
                </c:pt>
                <c:pt idx="573">
                  <c:v>0.68742466666321278</c:v>
                </c:pt>
                <c:pt idx="574">
                  <c:v>0.67223941188727365</c:v>
                </c:pt>
                <c:pt idx="575">
                  <c:v>0.66367875230619988</c:v>
                </c:pt>
                <c:pt idx="576">
                  <c:v>0.65130408884617408</c:v>
                </c:pt>
                <c:pt idx="577">
                  <c:v>0.64789455841065302</c:v>
                </c:pt>
                <c:pt idx="578">
                  <c:v>0.64558548383856296</c:v>
                </c:pt>
                <c:pt idx="579">
                  <c:v>0.64438507843006676</c:v>
                </c:pt>
                <c:pt idx="580">
                  <c:v>0.64048868883255261</c:v>
                </c:pt>
                <c:pt idx="581">
                  <c:v>0.64321878980686487</c:v>
                </c:pt>
                <c:pt idx="582">
                  <c:v>0.64515207430686383</c:v>
                </c:pt>
                <c:pt idx="583">
                  <c:v>0.64717469424094753</c:v>
                </c:pt>
                <c:pt idx="584">
                  <c:v>0.65020868732130543</c:v>
                </c:pt>
                <c:pt idx="585">
                  <c:v>0.64903443811486816</c:v>
                </c:pt>
                <c:pt idx="586">
                  <c:v>0.65017558140372367</c:v>
                </c:pt>
                <c:pt idx="587">
                  <c:v>0.65390353516865629</c:v>
                </c:pt>
                <c:pt idx="588">
                  <c:v>0.65465802155751207</c:v>
                </c:pt>
                <c:pt idx="589">
                  <c:v>0.65737232772381782</c:v>
                </c:pt>
                <c:pt idx="590">
                  <c:v>0.66669227531538133</c:v>
                </c:pt>
                <c:pt idx="591">
                  <c:v>0.66597708640884568</c:v>
                </c:pt>
                <c:pt idx="592">
                  <c:v>0.67241277569995328</c:v>
                </c:pt>
                <c:pt idx="593">
                  <c:v>0.67578591489782713</c:v>
                </c:pt>
                <c:pt idx="594">
                  <c:v>0.68534253189256034</c:v>
                </c:pt>
                <c:pt idx="595">
                  <c:v>0.69740218370170393</c:v>
                </c:pt>
                <c:pt idx="596">
                  <c:v>0.71171025802019272</c:v>
                </c:pt>
                <c:pt idx="597">
                  <c:v>0.7181939635276402</c:v>
                </c:pt>
                <c:pt idx="598">
                  <c:v>0.73179733669210978</c:v>
                </c:pt>
                <c:pt idx="599">
                  <c:v>0.75079394181925607</c:v>
                </c:pt>
                <c:pt idx="600">
                  <c:v>0.78296480676695057</c:v>
                </c:pt>
                <c:pt idx="601">
                  <c:v>0.79942880919909842</c:v>
                </c:pt>
                <c:pt idx="602">
                  <c:v>0.8102775678472296</c:v>
                </c:pt>
                <c:pt idx="603">
                  <c:v>0.82636729650885454</c:v>
                </c:pt>
                <c:pt idx="604">
                  <c:v>0.84202690095884591</c:v>
                </c:pt>
                <c:pt idx="605">
                  <c:v>0.85354839206959121</c:v>
                </c:pt>
                <c:pt idx="606">
                  <c:v>0.85945918830102574</c:v>
                </c:pt>
                <c:pt idx="607">
                  <c:v>0.8537014121695583</c:v>
                </c:pt>
                <c:pt idx="608">
                  <c:v>0.86244832412664507</c:v>
                </c:pt>
                <c:pt idx="609">
                  <c:v>0.874058645237619</c:v>
                </c:pt>
                <c:pt idx="610">
                  <c:v>0.87385204914889358</c:v>
                </c:pt>
                <c:pt idx="611">
                  <c:v>0.87865101725513273</c:v>
                </c:pt>
                <c:pt idx="612">
                  <c:v>0.88505726502411619</c:v>
                </c:pt>
                <c:pt idx="613">
                  <c:v>0.88331427637097981</c:v>
                </c:pt>
                <c:pt idx="614">
                  <c:v>0.88244354019519589</c:v>
                </c:pt>
                <c:pt idx="615">
                  <c:v>0.87805890149258414</c:v>
                </c:pt>
                <c:pt idx="616">
                  <c:v>0.87148838772033277</c:v>
                </c:pt>
                <c:pt idx="617">
                  <c:v>0.86231868034252745</c:v>
                </c:pt>
                <c:pt idx="618">
                  <c:v>0.85129731603250081</c:v>
                </c:pt>
                <c:pt idx="619">
                  <c:v>0.84019445051316066</c:v>
                </c:pt>
                <c:pt idx="620">
                  <c:v>0.83487930808126809</c:v>
                </c:pt>
                <c:pt idx="621">
                  <c:v>0.8232192017354576</c:v>
                </c:pt>
                <c:pt idx="622">
                  <c:v>0.80793399741445315</c:v>
                </c:pt>
                <c:pt idx="623">
                  <c:v>0.79571740839295657</c:v>
                </c:pt>
                <c:pt idx="624">
                  <c:v>0.78590327284848494</c:v>
                </c:pt>
                <c:pt idx="625">
                  <c:v>0.7711985593113363</c:v>
                </c:pt>
                <c:pt idx="626">
                  <c:v>0.75602594038180215</c:v>
                </c:pt>
                <c:pt idx="627">
                  <c:v>0.73992294408145154</c:v>
                </c:pt>
                <c:pt idx="628">
                  <c:v>0.72634977058989059</c:v>
                </c:pt>
                <c:pt idx="629">
                  <c:v>0.71302944038489802</c:v>
                </c:pt>
                <c:pt idx="630">
                  <c:v>0.69963380053533031</c:v>
                </c:pt>
                <c:pt idx="631">
                  <c:v>0.68409903824782248</c:v>
                </c:pt>
                <c:pt idx="632">
                  <c:v>0.66471463899450001</c:v>
                </c:pt>
                <c:pt idx="633">
                  <c:v>0.64555578959951065</c:v>
                </c:pt>
                <c:pt idx="634">
                  <c:v>0.63216507773004094</c:v>
                </c:pt>
                <c:pt idx="635">
                  <c:v>0.61352429803766573</c:v>
                </c:pt>
                <c:pt idx="636">
                  <c:v>0.59601922822019171</c:v>
                </c:pt>
                <c:pt idx="637">
                  <c:v>0.57562939466840568</c:v>
                </c:pt>
                <c:pt idx="638">
                  <c:v>0.56523325203850949</c:v>
                </c:pt>
                <c:pt idx="639">
                  <c:v>0.55661787924250117</c:v>
                </c:pt>
                <c:pt idx="640">
                  <c:v>0.53738119303365561</c:v>
                </c:pt>
                <c:pt idx="641">
                  <c:v>0.51931332261729313</c:v>
                </c:pt>
                <c:pt idx="642">
                  <c:v>0.50515498307870621</c:v>
                </c:pt>
                <c:pt idx="643">
                  <c:v>0.48847970929466322</c:v>
                </c:pt>
                <c:pt idx="644">
                  <c:v>0.47154881233784257</c:v>
                </c:pt>
                <c:pt idx="645">
                  <c:v>0.453371894567003</c:v>
                </c:pt>
                <c:pt idx="646">
                  <c:v>0.44254588044240117</c:v>
                </c:pt>
                <c:pt idx="647">
                  <c:v>0.43775777916407049</c:v>
                </c:pt>
                <c:pt idx="648">
                  <c:v>0.42621973509453442</c:v>
                </c:pt>
                <c:pt idx="649">
                  <c:v>0.42121783529502738</c:v>
                </c:pt>
                <c:pt idx="650">
                  <c:v>0.41245904564231989</c:v>
                </c:pt>
                <c:pt idx="651">
                  <c:v>0.40369406442487377</c:v>
                </c:pt>
                <c:pt idx="652">
                  <c:v>0.39211558564684096</c:v>
                </c:pt>
                <c:pt idx="653">
                  <c:v>0.37752093033188172</c:v>
                </c:pt>
                <c:pt idx="654">
                  <c:v>0.35823395345434345</c:v>
                </c:pt>
                <c:pt idx="655">
                  <c:v>0.34594268658059207</c:v>
                </c:pt>
                <c:pt idx="656">
                  <c:v>0.33042093921488175</c:v>
                </c:pt>
                <c:pt idx="657">
                  <c:v>0.31896389092080318</c:v>
                </c:pt>
                <c:pt idx="658">
                  <c:v>0.30991258142381473</c:v>
                </c:pt>
                <c:pt idx="659">
                  <c:v>0.29870028947460531</c:v>
                </c:pt>
                <c:pt idx="660">
                  <c:v>0.29245439059650419</c:v>
                </c:pt>
                <c:pt idx="661">
                  <c:v>0.29655206922725352</c:v>
                </c:pt>
                <c:pt idx="662">
                  <c:v>0.28917665203898962</c:v>
                </c:pt>
                <c:pt idx="663">
                  <c:v>0.27547813095108881</c:v>
                </c:pt>
                <c:pt idx="664">
                  <c:v>0.27085416931756195</c:v>
                </c:pt>
                <c:pt idx="665">
                  <c:v>0.2634643472643961</c:v>
                </c:pt>
                <c:pt idx="666">
                  <c:v>0.25974574402580342</c:v>
                </c:pt>
                <c:pt idx="667">
                  <c:v>0.2546681555063291</c:v>
                </c:pt>
                <c:pt idx="668">
                  <c:v>0.23918937001839652</c:v>
                </c:pt>
                <c:pt idx="669">
                  <c:v>0.23825065298895259</c:v>
                </c:pt>
                <c:pt idx="670">
                  <c:v>0.23698580476378989</c:v>
                </c:pt>
                <c:pt idx="671">
                  <c:v>0.23408549893839936</c:v>
                </c:pt>
                <c:pt idx="672">
                  <c:v>0.23125797558830288</c:v>
                </c:pt>
                <c:pt idx="673">
                  <c:v>0.22586070015477649</c:v>
                </c:pt>
                <c:pt idx="674">
                  <c:v>0.21502672544693935</c:v>
                </c:pt>
                <c:pt idx="675">
                  <c:v>0.21159735673256216</c:v>
                </c:pt>
                <c:pt idx="676">
                  <c:v>0.20332163548792626</c:v>
                </c:pt>
                <c:pt idx="677">
                  <c:v>0.19784462786358287</c:v>
                </c:pt>
                <c:pt idx="678">
                  <c:v>0.19031909682002499</c:v>
                </c:pt>
                <c:pt idx="679">
                  <c:v>0.18884259816757484</c:v>
                </c:pt>
                <c:pt idx="680">
                  <c:v>0.17905322888205738</c:v>
                </c:pt>
                <c:pt idx="681">
                  <c:v>0.178038444057254</c:v>
                </c:pt>
                <c:pt idx="682">
                  <c:v>0.17467339180107944</c:v>
                </c:pt>
                <c:pt idx="683">
                  <c:v>0.17216808253431612</c:v>
                </c:pt>
                <c:pt idx="684">
                  <c:v>0.16825905709039671</c:v>
                </c:pt>
                <c:pt idx="685">
                  <c:v>0.17097033065356515</c:v>
                </c:pt>
                <c:pt idx="686">
                  <c:v>0.16544631768059434</c:v>
                </c:pt>
                <c:pt idx="687">
                  <c:v>0.16581806428183596</c:v>
                </c:pt>
                <c:pt idx="688">
                  <c:v>0.16212864984843933</c:v>
                </c:pt>
                <c:pt idx="689">
                  <c:v>0.15975576425200275</c:v>
                </c:pt>
                <c:pt idx="690">
                  <c:v>0.1550765839696851</c:v>
                </c:pt>
                <c:pt idx="691">
                  <c:v>0.1589421421019705</c:v>
                </c:pt>
                <c:pt idx="692">
                  <c:v>0.15158062434475239</c:v>
                </c:pt>
                <c:pt idx="693">
                  <c:v>0.15244087276801987</c:v>
                </c:pt>
                <c:pt idx="694">
                  <c:v>0.14760943053651929</c:v>
                </c:pt>
                <c:pt idx="695">
                  <c:v>0.14621759205498411</c:v>
                </c:pt>
                <c:pt idx="696">
                  <c:v>0.14572289866821969</c:v>
                </c:pt>
                <c:pt idx="697">
                  <c:v>0.14273022480560696</c:v>
                </c:pt>
                <c:pt idx="698">
                  <c:v>0.13684305760695012</c:v>
                </c:pt>
                <c:pt idx="699">
                  <c:v>0.14054965679145787</c:v>
                </c:pt>
                <c:pt idx="700">
                  <c:v>0.13909185919168743</c:v>
                </c:pt>
                <c:pt idx="701">
                  <c:v>0.13520646278054579</c:v>
                </c:pt>
                <c:pt idx="702">
                  <c:v>0.13343137907754024</c:v>
                </c:pt>
                <c:pt idx="703">
                  <c:v>0.13327393643133117</c:v>
                </c:pt>
                <c:pt idx="704">
                  <c:v>0.13237489595959964</c:v>
                </c:pt>
                <c:pt idx="705">
                  <c:v>0.13291280394106994</c:v>
                </c:pt>
                <c:pt idx="706">
                  <c:v>0.12627582561672723</c:v>
                </c:pt>
                <c:pt idx="707">
                  <c:v>0.12744274603224945</c:v>
                </c:pt>
                <c:pt idx="708">
                  <c:v>0.1383568320062957</c:v>
                </c:pt>
                <c:pt idx="709">
                  <c:v>0.13383244084244197</c:v>
                </c:pt>
                <c:pt idx="710">
                  <c:v>0.12845803629090902</c:v>
                </c:pt>
                <c:pt idx="711">
                  <c:v>0.13077431329545022</c:v>
                </c:pt>
                <c:pt idx="712">
                  <c:v>0.12749088860705335</c:v>
                </c:pt>
                <c:pt idx="713">
                  <c:v>0.12502003729343708</c:v>
                </c:pt>
                <c:pt idx="714">
                  <c:v>0.12139583646333778</c:v>
                </c:pt>
                <c:pt idx="715">
                  <c:v>0.11390897110977985</c:v>
                </c:pt>
                <c:pt idx="716">
                  <c:v>0.11743552211885959</c:v>
                </c:pt>
                <c:pt idx="717">
                  <c:v>0.12089976576931519</c:v>
                </c:pt>
                <c:pt idx="718">
                  <c:v>0.11681482407174229</c:v>
                </c:pt>
                <c:pt idx="719">
                  <c:v>0.11646481112631764</c:v>
                </c:pt>
                <c:pt idx="720">
                  <c:v>0.11391752557779619</c:v>
                </c:pt>
                <c:pt idx="721">
                  <c:v>0.11086680263679788</c:v>
                </c:pt>
                <c:pt idx="722">
                  <c:v>0.11153580752472235</c:v>
                </c:pt>
                <c:pt idx="723">
                  <c:v>0.10986053437247165</c:v>
                </c:pt>
                <c:pt idx="724">
                  <c:v>0.11123397506164082</c:v>
                </c:pt>
                <c:pt idx="725">
                  <c:v>0.11487998536263552</c:v>
                </c:pt>
                <c:pt idx="726">
                  <c:v>0.11472534787432842</c:v>
                </c:pt>
                <c:pt idx="727">
                  <c:v>0.11567974598916121</c:v>
                </c:pt>
                <c:pt idx="728">
                  <c:v>0.11640304710908893</c:v>
                </c:pt>
                <c:pt idx="729">
                  <c:v>0.11726501400746753</c:v>
                </c:pt>
                <c:pt idx="730">
                  <c:v>0.11312633205513321</c:v>
                </c:pt>
                <c:pt idx="731">
                  <c:v>0.11181361924378755</c:v>
                </c:pt>
                <c:pt idx="732">
                  <c:v>0.10864658333662919</c:v>
                </c:pt>
                <c:pt idx="733">
                  <c:v>0.11241115578444408</c:v>
                </c:pt>
                <c:pt idx="734">
                  <c:v>0.11533348589011892</c:v>
                </c:pt>
                <c:pt idx="735">
                  <c:v>0.11580918759973631</c:v>
                </c:pt>
                <c:pt idx="736">
                  <c:v>0.11506621246695568</c:v>
                </c:pt>
                <c:pt idx="737">
                  <c:v>0.12141439852170706</c:v>
                </c:pt>
                <c:pt idx="738">
                  <c:v>0.11851342299645702</c:v>
                </c:pt>
                <c:pt idx="739">
                  <c:v>0.11814685709224154</c:v>
                </c:pt>
                <c:pt idx="740">
                  <c:v>0.11572797701488995</c:v>
                </c:pt>
                <c:pt idx="741">
                  <c:v>0.114289246907345</c:v>
                </c:pt>
                <c:pt idx="742">
                  <c:v>0.10955553031194239</c:v>
                </c:pt>
                <c:pt idx="743">
                  <c:v>0.10946354135011238</c:v>
                </c:pt>
                <c:pt idx="744">
                  <c:v>0.10285719231745592</c:v>
                </c:pt>
                <c:pt idx="745">
                  <c:v>0.10197744678318517</c:v>
                </c:pt>
                <c:pt idx="746">
                  <c:v>0.10256342152438093</c:v>
                </c:pt>
                <c:pt idx="747">
                  <c:v>9.4850614601251229E-2</c:v>
                </c:pt>
                <c:pt idx="748">
                  <c:v>8.9811236881306308E-2</c:v>
                </c:pt>
                <c:pt idx="749">
                  <c:v>8.7336885438235798E-2</c:v>
                </c:pt>
                <c:pt idx="750">
                  <c:v>8.4920418807547596E-2</c:v>
                </c:pt>
                <c:pt idx="751">
                  <c:v>8.8641309134339652E-2</c:v>
                </c:pt>
                <c:pt idx="752">
                  <c:v>9.3675923140189785E-2</c:v>
                </c:pt>
                <c:pt idx="753">
                  <c:v>8.9882401968260514E-2</c:v>
                </c:pt>
                <c:pt idx="754">
                  <c:v>9.6953067812923246E-2</c:v>
                </c:pt>
                <c:pt idx="755">
                  <c:v>9.3096582218356774E-2</c:v>
                </c:pt>
                <c:pt idx="756">
                  <c:v>9.7484872680579829E-2</c:v>
                </c:pt>
                <c:pt idx="757">
                  <c:v>9.3589835118631004E-2</c:v>
                </c:pt>
                <c:pt idx="758">
                  <c:v>8.8833121282770905E-2</c:v>
                </c:pt>
                <c:pt idx="759">
                  <c:v>8.6346171900834379E-2</c:v>
                </c:pt>
                <c:pt idx="760">
                  <c:v>8.383784266678021E-2</c:v>
                </c:pt>
                <c:pt idx="761">
                  <c:v>7.9434654541645416E-2</c:v>
                </c:pt>
                <c:pt idx="762">
                  <c:v>8.4207605440136224E-2</c:v>
                </c:pt>
                <c:pt idx="763">
                  <c:v>8.245957508428424E-2</c:v>
                </c:pt>
                <c:pt idx="764">
                  <c:v>8.5720520601926239E-2</c:v>
                </c:pt>
                <c:pt idx="765">
                  <c:v>8.30273921141957E-2</c:v>
                </c:pt>
                <c:pt idx="766">
                  <c:v>8.0984011484468071E-2</c:v>
                </c:pt>
                <c:pt idx="767">
                  <c:v>8.4087817616214713E-2</c:v>
                </c:pt>
                <c:pt idx="768">
                  <c:v>8.7347385826598525E-2</c:v>
                </c:pt>
                <c:pt idx="769">
                  <c:v>8.5460133715053815E-2</c:v>
                </c:pt>
                <c:pt idx="770">
                  <c:v>8.1069391898628163E-2</c:v>
                </c:pt>
                <c:pt idx="771">
                  <c:v>7.5728548155147471E-2</c:v>
                </c:pt>
                <c:pt idx="772">
                  <c:v>7.6662716279885509E-2</c:v>
                </c:pt>
                <c:pt idx="773">
                  <c:v>7.1972605990427332E-2</c:v>
                </c:pt>
                <c:pt idx="774">
                  <c:v>7.2066237612290029E-2</c:v>
                </c:pt>
                <c:pt idx="775">
                  <c:v>6.887717742484735E-2</c:v>
                </c:pt>
                <c:pt idx="776">
                  <c:v>7.03616366605328E-2</c:v>
                </c:pt>
                <c:pt idx="777">
                  <c:v>7.3193721551181562E-2</c:v>
                </c:pt>
                <c:pt idx="778">
                  <c:v>7.8078638684669036E-2</c:v>
                </c:pt>
                <c:pt idx="779">
                  <c:v>8.0012213809135285E-2</c:v>
                </c:pt>
                <c:pt idx="780">
                  <c:v>8.2943174197904895E-2</c:v>
                </c:pt>
                <c:pt idx="781">
                  <c:v>8.111878542222617E-2</c:v>
                </c:pt>
                <c:pt idx="782">
                  <c:v>8.2484897320480324E-2</c:v>
                </c:pt>
                <c:pt idx="783">
                  <c:v>7.5208545168033381E-2</c:v>
                </c:pt>
                <c:pt idx="784">
                  <c:v>7.4293002280896636E-2</c:v>
                </c:pt>
                <c:pt idx="785">
                  <c:v>6.565910533405829E-2</c:v>
                </c:pt>
                <c:pt idx="786">
                  <c:v>6.6969834317518337E-2</c:v>
                </c:pt>
                <c:pt idx="787">
                  <c:v>6.4028828430856582E-2</c:v>
                </c:pt>
                <c:pt idx="788">
                  <c:v>5.7843151996722769E-2</c:v>
                </c:pt>
                <c:pt idx="789">
                  <c:v>4.9550182821743713E-2</c:v>
                </c:pt>
                <c:pt idx="790">
                  <c:v>5.9302011007591235E-2</c:v>
                </c:pt>
                <c:pt idx="791">
                  <c:v>5.6020671233851224E-2</c:v>
                </c:pt>
                <c:pt idx="792">
                  <c:v>6.0026032370764031E-2</c:v>
                </c:pt>
                <c:pt idx="793">
                  <c:v>5.8240195562467643E-2</c:v>
                </c:pt>
                <c:pt idx="794">
                  <c:v>5.8834863765990182E-2</c:v>
                </c:pt>
                <c:pt idx="795">
                  <c:v>6.2767151803141588E-2</c:v>
                </c:pt>
                <c:pt idx="796">
                  <c:v>6.6836981028413844E-2</c:v>
                </c:pt>
                <c:pt idx="797">
                  <c:v>6.1174365456224185E-2</c:v>
                </c:pt>
                <c:pt idx="798">
                  <c:v>6.3455843339765394E-2</c:v>
                </c:pt>
                <c:pt idx="799">
                  <c:v>6.2987811588915976E-2</c:v>
                </c:pt>
                <c:pt idx="800">
                  <c:v>5.9687101062636777E-2</c:v>
                </c:pt>
                <c:pt idx="801">
                  <c:v>6.1273101960034583E-2</c:v>
                </c:pt>
                <c:pt idx="802">
                  <c:v>6.0420675125691915E-2</c:v>
                </c:pt>
                <c:pt idx="803">
                  <c:v>6.493786385709463E-2</c:v>
                </c:pt>
                <c:pt idx="804">
                  <c:v>6.4587951998441237E-2</c:v>
                </c:pt>
                <c:pt idx="805">
                  <c:v>6.0309656579175641E-2</c:v>
                </c:pt>
                <c:pt idx="806">
                  <c:v>6.0916050848162234E-2</c:v>
                </c:pt>
                <c:pt idx="807">
                  <c:v>6.1777322774988548E-2</c:v>
                </c:pt>
                <c:pt idx="808">
                  <c:v>6.0815052527845297E-2</c:v>
                </c:pt>
                <c:pt idx="809">
                  <c:v>6.4069427405356566E-2</c:v>
                </c:pt>
                <c:pt idx="810">
                  <c:v>6.1266000614354846E-2</c:v>
                </c:pt>
                <c:pt idx="811">
                  <c:v>6.5233289946048725E-2</c:v>
                </c:pt>
                <c:pt idx="812">
                  <c:v>7.05002898031373E-2</c:v>
                </c:pt>
                <c:pt idx="813">
                  <c:v>6.7044082550995421E-2</c:v>
                </c:pt>
                <c:pt idx="814">
                  <c:v>6.7090178118681676E-2</c:v>
                </c:pt>
                <c:pt idx="815">
                  <c:v>6.363663703013131E-2</c:v>
                </c:pt>
                <c:pt idx="816">
                  <c:v>6.1729635090655245E-2</c:v>
                </c:pt>
                <c:pt idx="817">
                  <c:v>5.9850924811280473E-2</c:v>
                </c:pt>
                <c:pt idx="818">
                  <c:v>5.532460036292678E-2</c:v>
                </c:pt>
                <c:pt idx="819">
                  <c:v>5.0955604838164505E-2</c:v>
                </c:pt>
                <c:pt idx="820">
                  <c:v>5.0139341796233576E-2</c:v>
                </c:pt>
                <c:pt idx="821">
                  <c:v>4.7536951321538949E-2</c:v>
                </c:pt>
                <c:pt idx="822">
                  <c:v>5.0157714316906778E-2</c:v>
                </c:pt>
                <c:pt idx="823">
                  <c:v>4.8829080339090523E-2</c:v>
                </c:pt>
                <c:pt idx="824">
                  <c:v>5.1011695360357281E-2</c:v>
                </c:pt>
                <c:pt idx="825">
                  <c:v>5.2671047346137402E-2</c:v>
                </c:pt>
                <c:pt idx="826">
                  <c:v>5.2955050629941165E-2</c:v>
                </c:pt>
                <c:pt idx="827">
                  <c:v>5.8143973592091877E-2</c:v>
                </c:pt>
                <c:pt idx="828">
                  <c:v>5.5192265143524891E-2</c:v>
                </c:pt>
                <c:pt idx="829">
                  <c:v>5.528235872839412E-2</c:v>
                </c:pt>
                <c:pt idx="830">
                  <c:v>5.3586286972960424E-2</c:v>
                </c:pt>
                <c:pt idx="831">
                  <c:v>4.9809066042893896E-2</c:v>
                </c:pt>
                <c:pt idx="832">
                  <c:v>5.0596898430413061E-2</c:v>
                </c:pt>
                <c:pt idx="833">
                  <c:v>5.1713603992320945E-2</c:v>
                </c:pt>
                <c:pt idx="834">
                  <c:v>4.9889354210952669E-2</c:v>
                </c:pt>
                <c:pt idx="835">
                  <c:v>5.1933846795163954E-2</c:v>
                </c:pt>
                <c:pt idx="836">
                  <c:v>4.7159594404493403E-2</c:v>
                </c:pt>
                <c:pt idx="837">
                  <c:v>4.8598248696959924E-2</c:v>
                </c:pt>
                <c:pt idx="838">
                  <c:v>4.7406865282797195E-2</c:v>
                </c:pt>
                <c:pt idx="839">
                  <c:v>4.6564964108510076E-2</c:v>
                </c:pt>
                <c:pt idx="840">
                  <c:v>4.4963029408795284E-2</c:v>
                </c:pt>
                <c:pt idx="841">
                  <c:v>5.1294687776448626E-2</c:v>
                </c:pt>
                <c:pt idx="842">
                  <c:v>5.3915438135970051E-2</c:v>
                </c:pt>
                <c:pt idx="843">
                  <c:v>5.7876321093536472E-2</c:v>
                </c:pt>
                <c:pt idx="844">
                  <c:v>5.8370761763372803E-2</c:v>
                </c:pt>
                <c:pt idx="845">
                  <c:v>5.7205761996504158E-2</c:v>
                </c:pt>
                <c:pt idx="846">
                  <c:v>5.75262449688798E-2</c:v>
                </c:pt>
                <c:pt idx="847">
                  <c:v>5.9120282264591338E-2</c:v>
                </c:pt>
                <c:pt idx="848">
                  <c:v>4.808591566861381E-2</c:v>
                </c:pt>
                <c:pt idx="849">
                  <c:v>4.5052718646579545E-2</c:v>
                </c:pt>
                <c:pt idx="850">
                  <c:v>4.0954673576284434E-2</c:v>
                </c:pt>
                <c:pt idx="851">
                  <c:v>4.1092265307790893E-2</c:v>
                </c:pt>
                <c:pt idx="852">
                  <c:v>4.2779315068891259E-2</c:v>
                </c:pt>
                <c:pt idx="853">
                  <c:v>3.8810168267775821E-2</c:v>
                </c:pt>
                <c:pt idx="854">
                  <c:v>3.1889515191635874E-2</c:v>
                </c:pt>
                <c:pt idx="855">
                  <c:v>3.6344055396561506E-2</c:v>
                </c:pt>
                <c:pt idx="856">
                  <c:v>3.7361367390645911E-2</c:v>
                </c:pt>
                <c:pt idx="857">
                  <c:v>3.8122437055478818E-2</c:v>
                </c:pt>
                <c:pt idx="858">
                  <c:v>3.0340436237434119E-2</c:v>
                </c:pt>
                <c:pt idx="859">
                  <c:v>3.3694267862000887E-2</c:v>
                </c:pt>
                <c:pt idx="860">
                  <c:v>3.9202675564661227E-2</c:v>
                </c:pt>
                <c:pt idx="861">
                  <c:v>4.3070899860538164E-2</c:v>
                </c:pt>
                <c:pt idx="862">
                  <c:v>4.0339927012823996E-2</c:v>
                </c:pt>
                <c:pt idx="863">
                  <c:v>4.0852626480715866E-2</c:v>
                </c:pt>
                <c:pt idx="864">
                  <c:v>4.6471951643121241E-2</c:v>
                </c:pt>
                <c:pt idx="865">
                  <c:v>5.1047025186906285E-2</c:v>
                </c:pt>
                <c:pt idx="866">
                  <c:v>4.8664662705665773E-2</c:v>
                </c:pt>
                <c:pt idx="867">
                  <c:v>5.9578180066623757E-2</c:v>
                </c:pt>
                <c:pt idx="868">
                  <c:v>5.68653775660403E-2</c:v>
                </c:pt>
                <c:pt idx="869">
                  <c:v>6.0897261344557668E-2</c:v>
                </c:pt>
                <c:pt idx="870">
                  <c:v>6.3436131419373251E-2</c:v>
                </c:pt>
                <c:pt idx="871">
                  <c:v>5.9768741266260909E-2</c:v>
                </c:pt>
                <c:pt idx="872">
                  <c:v>6.0694291743750593E-2</c:v>
                </c:pt>
                <c:pt idx="873">
                  <c:v>6.1509783999050792E-2</c:v>
                </c:pt>
                <c:pt idx="874">
                  <c:v>4.505105071485406E-2</c:v>
                </c:pt>
                <c:pt idx="875">
                  <c:v>4.719674379292476E-2</c:v>
                </c:pt>
                <c:pt idx="876">
                  <c:v>5.0872966402674344E-2</c:v>
                </c:pt>
                <c:pt idx="877">
                  <c:v>4.552998720115118E-2</c:v>
                </c:pt>
                <c:pt idx="878">
                  <c:v>4.6438087574755239E-2</c:v>
                </c:pt>
                <c:pt idx="879">
                  <c:v>4.9995116245364381E-2</c:v>
                </c:pt>
                <c:pt idx="880">
                  <c:v>4.9848881594916745E-2</c:v>
                </c:pt>
                <c:pt idx="881">
                  <c:v>5.7016578104125186E-2</c:v>
                </c:pt>
                <c:pt idx="882">
                  <c:v>5.7253866663768846E-2</c:v>
                </c:pt>
                <c:pt idx="883">
                  <c:v>4.8143244503754297E-2</c:v>
                </c:pt>
                <c:pt idx="884">
                  <c:v>4.9454125117371218E-2</c:v>
                </c:pt>
                <c:pt idx="885">
                  <c:v>5.0930143607657977E-2</c:v>
                </c:pt>
                <c:pt idx="886">
                  <c:v>4.9233642233446506E-2</c:v>
                </c:pt>
                <c:pt idx="887">
                  <c:v>4.6117832047614896E-2</c:v>
                </c:pt>
                <c:pt idx="888">
                  <c:v>4.2819080077528493E-2</c:v>
                </c:pt>
                <c:pt idx="889">
                  <c:v>3.961121775063485E-2</c:v>
                </c:pt>
                <c:pt idx="890">
                  <c:v>4.2801566794410863E-2</c:v>
                </c:pt>
                <c:pt idx="891">
                  <c:v>4.5469448861023755E-2</c:v>
                </c:pt>
                <c:pt idx="892">
                  <c:v>3.8602687669802078E-2</c:v>
                </c:pt>
                <c:pt idx="893">
                  <c:v>3.8052485009779508E-2</c:v>
                </c:pt>
                <c:pt idx="894">
                  <c:v>3.9435781659144756E-2</c:v>
                </c:pt>
                <c:pt idx="895">
                  <c:v>3.4329775121105105E-2</c:v>
                </c:pt>
                <c:pt idx="896">
                  <c:v>3.5218820638330109E-2</c:v>
                </c:pt>
                <c:pt idx="897">
                  <c:v>3.4732921800663709E-2</c:v>
                </c:pt>
                <c:pt idx="898">
                  <c:v>3.0561513006139882E-2</c:v>
                </c:pt>
                <c:pt idx="899">
                  <c:v>4.0486970357441553E-2</c:v>
                </c:pt>
                <c:pt idx="900">
                  <c:v>3.6252571868587699E-2</c:v>
                </c:pt>
                <c:pt idx="901">
                  <c:v>3.3181732660112283E-2</c:v>
                </c:pt>
                <c:pt idx="902">
                  <c:v>3.2172823503887352E-2</c:v>
                </c:pt>
                <c:pt idx="903">
                  <c:v>3.5444711664516258E-2</c:v>
                </c:pt>
                <c:pt idx="904">
                  <c:v>3.2666821919099497E-2</c:v>
                </c:pt>
                <c:pt idx="905">
                  <c:v>3.5031468943679887E-2</c:v>
                </c:pt>
                <c:pt idx="906">
                  <c:v>2.756350681634416E-2</c:v>
                </c:pt>
                <c:pt idx="907">
                  <c:v>3.1073921849564434E-2</c:v>
                </c:pt>
                <c:pt idx="908">
                  <c:v>3.3530368298278761E-2</c:v>
                </c:pt>
                <c:pt idx="909">
                  <c:v>3.9010699150226688E-2</c:v>
                </c:pt>
                <c:pt idx="910">
                  <c:v>4.2145930631983117E-2</c:v>
                </c:pt>
                <c:pt idx="911">
                  <c:v>4.39331700192305E-2</c:v>
                </c:pt>
                <c:pt idx="912">
                  <c:v>4.5683588550053049E-2</c:v>
                </c:pt>
                <c:pt idx="913">
                  <c:v>4.4949774405916201E-2</c:v>
                </c:pt>
                <c:pt idx="914">
                  <c:v>3.9825698607517085E-2</c:v>
                </c:pt>
                <c:pt idx="915">
                  <c:v>3.9248985941736363E-2</c:v>
                </c:pt>
                <c:pt idx="916">
                  <c:v>3.4172155573046377E-2</c:v>
                </c:pt>
                <c:pt idx="917">
                  <c:v>2.7251477225213618E-2</c:v>
                </c:pt>
                <c:pt idx="918">
                  <c:v>3.0771583952626691E-2</c:v>
                </c:pt>
                <c:pt idx="919">
                  <c:v>2.8636353355379517E-2</c:v>
                </c:pt>
                <c:pt idx="920">
                  <c:v>2.4968950566420768E-2</c:v>
                </c:pt>
                <c:pt idx="921">
                  <c:v>2.8204738113869952E-2</c:v>
                </c:pt>
                <c:pt idx="922">
                  <c:v>2.962512097243452E-2</c:v>
                </c:pt>
                <c:pt idx="923">
                  <c:v>3.1945264545975717E-2</c:v>
                </c:pt>
                <c:pt idx="924">
                  <c:v>3.3934791198324279E-2</c:v>
                </c:pt>
                <c:pt idx="925">
                  <c:v>2.9461853201032649E-2</c:v>
                </c:pt>
                <c:pt idx="926">
                  <c:v>3.5008079991983812E-2</c:v>
                </c:pt>
                <c:pt idx="927">
                  <c:v>4.1222831508696052E-2</c:v>
                </c:pt>
                <c:pt idx="928">
                  <c:v>4.0159979924167227E-2</c:v>
                </c:pt>
                <c:pt idx="929">
                  <c:v>4.2313671493012434E-2</c:v>
                </c:pt>
                <c:pt idx="930">
                  <c:v>4.0800705787836809E-2</c:v>
                </c:pt>
                <c:pt idx="931">
                  <c:v>3.9324902106938939E-2</c:v>
                </c:pt>
                <c:pt idx="932">
                  <c:v>3.7362656246979244E-2</c:v>
                </c:pt>
                <c:pt idx="933">
                  <c:v>2.8855522111278085E-2</c:v>
                </c:pt>
                <c:pt idx="934">
                  <c:v>2.4905796606087469E-2</c:v>
                </c:pt>
                <c:pt idx="935">
                  <c:v>2.2732683741317435E-2</c:v>
                </c:pt>
                <c:pt idx="936">
                  <c:v>1.9405526388512093E-2</c:v>
                </c:pt>
                <c:pt idx="937">
                  <c:v>2.6208110115841649E-2</c:v>
                </c:pt>
                <c:pt idx="938">
                  <c:v>2.8059387972670685E-2</c:v>
                </c:pt>
                <c:pt idx="939">
                  <c:v>3.4494698188386061E-2</c:v>
                </c:pt>
                <c:pt idx="940">
                  <c:v>2.8276762438379715E-2</c:v>
                </c:pt>
                <c:pt idx="941">
                  <c:v>3.140300983334203E-2</c:v>
                </c:pt>
                <c:pt idx="942">
                  <c:v>3.5482530752807086E-2</c:v>
                </c:pt>
                <c:pt idx="943">
                  <c:v>3.6023787233574758E-2</c:v>
                </c:pt>
                <c:pt idx="944">
                  <c:v>3.1164470324904256E-2</c:v>
                </c:pt>
                <c:pt idx="945">
                  <c:v>2.7873476764510657E-2</c:v>
                </c:pt>
                <c:pt idx="946">
                  <c:v>2.1007385273148455E-2</c:v>
                </c:pt>
                <c:pt idx="947">
                  <c:v>2.7867184113000855E-2</c:v>
                </c:pt>
                <c:pt idx="948">
                  <c:v>2.8976598791532918E-2</c:v>
                </c:pt>
                <c:pt idx="949">
                  <c:v>2.7023804544684334E-2</c:v>
                </c:pt>
                <c:pt idx="950">
                  <c:v>3.0497487172404626E-2</c:v>
                </c:pt>
                <c:pt idx="951">
                  <c:v>3.179880245029279E-2</c:v>
                </c:pt>
                <c:pt idx="952">
                  <c:v>3.6411050654201992E-2</c:v>
                </c:pt>
                <c:pt idx="953">
                  <c:v>4.1435063184918151E-2</c:v>
                </c:pt>
                <c:pt idx="954">
                  <c:v>4.3809401903691342E-2</c:v>
                </c:pt>
                <c:pt idx="955">
                  <c:v>4.4532488214230163E-2</c:v>
                </c:pt>
                <c:pt idx="956">
                  <c:v>4.2946664218682019E-2</c:v>
                </c:pt>
                <c:pt idx="957">
                  <c:v>3.7841365288041065E-2</c:v>
                </c:pt>
                <c:pt idx="958">
                  <c:v>3.6283340154584419E-2</c:v>
                </c:pt>
                <c:pt idx="959">
                  <c:v>3.7878224052005097E-2</c:v>
                </c:pt>
                <c:pt idx="960">
                  <c:v>3.5522017772823405E-2</c:v>
                </c:pt>
                <c:pt idx="961">
                  <c:v>3.5210518887241873E-2</c:v>
                </c:pt>
                <c:pt idx="962">
                  <c:v>3.2552644410981914E-2</c:v>
                </c:pt>
                <c:pt idx="963">
                  <c:v>4.3835659192521401E-2</c:v>
                </c:pt>
                <c:pt idx="964">
                  <c:v>4.3982133924050724E-2</c:v>
                </c:pt>
                <c:pt idx="965">
                  <c:v>4.4357178481204108E-2</c:v>
                </c:pt>
                <c:pt idx="966">
                  <c:v>4.659209327074209E-2</c:v>
                </c:pt>
                <c:pt idx="967">
                  <c:v>4.9324304431403967E-2</c:v>
                </c:pt>
                <c:pt idx="968">
                  <c:v>4.9480079145887534E-2</c:v>
                </c:pt>
                <c:pt idx="969">
                  <c:v>6.0612171377963056E-2</c:v>
                </c:pt>
                <c:pt idx="970">
                  <c:v>5.3848758774489691E-2</c:v>
                </c:pt>
                <c:pt idx="971">
                  <c:v>5.1510962923520399E-2</c:v>
                </c:pt>
                <c:pt idx="972">
                  <c:v>5.2841302740601365E-2</c:v>
                </c:pt>
                <c:pt idx="973">
                  <c:v>4.7911073461904749E-2</c:v>
                </c:pt>
                <c:pt idx="974">
                  <c:v>4.8580179436600458E-2</c:v>
                </c:pt>
                <c:pt idx="975">
                  <c:v>5.1449299993062921E-2</c:v>
                </c:pt>
                <c:pt idx="976">
                  <c:v>3.8575722773573337E-2</c:v>
                </c:pt>
                <c:pt idx="977">
                  <c:v>3.6173635736094285E-2</c:v>
                </c:pt>
                <c:pt idx="978">
                  <c:v>3.9088851860242989E-2</c:v>
                </c:pt>
                <c:pt idx="979">
                  <c:v>3.4202102529026744E-2</c:v>
                </c:pt>
                <c:pt idx="980">
                  <c:v>3.6548718200786881E-2</c:v>
                </c:pt>
                <c:pt idx="981">
                  <c:v>3.1965001738060675E-2</c:v>
                </c:pt>
                <c:pt idx="982">
                  <c:v>2.9141863026666815E-2</c:v>
                </c:pt>
                <c:pt idx="983">
                  <c:v>3.0031287619283965E-2</c:v>
                </c:pt>
                <c:pt idx="984">
                  <c:v>3.5421651244826727E-2</c:v>
                </c:pt>
                <c:pt idx="985">
                  <c:v>3.5697062153074936E-2</c:v>
                </c:pt>
                <c:pt idx="986">
                  <c:v>3.9601778773370157E-2</c:v>
                </c:pt>
                <c:pt idx="987">
                  <c:v>3.6502925893414362E-2</c:v>
                </c:pt>
                <c:pt idx="988">
                  <c:v>4.0399214404157294E-2</c:v>
                </c:pt>
                <c:pt idx="989">
                  <c:v>4.0838891315673392E-2</c:v>
                </c:pt>
                <c:pt idx="990">
                  <c:v>3.7858638490077007E-2</c:v>
                </c:pt>
                <c:pt idx="991">
                  <c:v>3.3275591727210271E-2</c:v>
                </c:pt>
                <c:pt idx="992">
                  <c:v>2.8828645665974179E-2</c:v>
                </c:pt>
                <c:pt idx="993">
                  <c:v>2.6281259030681476E-2</c:v>
                </c:pt>
                <c:pt idx="994">
                  <c:v>2.5767700325234049E-2</c:v>
                </c:pt>
                <c:pt idx="995">
                  <c:v>2.3943551630637026E-2</c:v>
                </c:pt>
                <c:pt idx="996">
                  <c:v>2.1862225554154516E-2</c:v>
                </c:pt>
                <c:pt idx="997">
                  <c:v>2.6070429933410352E-2</c:v>
                </c:pt>
                <c:pt idx="998">
                  <c:v>2.5849656425018318E-2</c:v>
                </c:pt>
                <c:pt idx="999">
                  <c:v>3.1560048132466129E-2</c:v>
                </c:pt>
                <c:pt idx="1000">
                  <c:v>2.7195184529478354E-2</c:v>
                </c:pt>
                <c:pt idx="1001">
                  <c:v>2.5435314385544694E-2</c:v>
                </c:pt>
                <c:pt idx="1002">
                  <c:v>2.2757968069974283E-2</c:v>
                </c:pt>
                <c:pt idx="1003">
                  <c:v>2.1960494531647928E-2</c:v>
                </c:pt>
                <c:pt idx="1004">
                  <c:v>2.2584263089441697E-2</c:v>
                </c:pt>
                <c:pt idx="1005">
                  <c:v>2.1319124239811683E-2</c:v>
                </c:pt>
                <c:pt idx="1006">
                  <c:v>1.8065962403555322E-2</c:v>
                </c:pt>
                <c:pt idx="1007">
                  <c:v>2.047746314660627E-2</c:v>
                </c:pt>
                <c:pt idx="1008">
                  <c:v>1.9276223772247462E-2</c:v>
                </c:pt>
                <c:pt idx="1009">
                  <c:v>2.4309270933143359E-2</c:v>
                </c:pt>
                <c:pt idx="1010">
                  <c:v>2.8811587273327128E-2</c:v>
                </c:pt>
                <c:pt idx="1011">
                  <c:v>2.3016927106202897E-2</c:v>
                </c:pt>
                <c:pt idx="1012">
                  <c:v>2.081708942628582E-2</c:v>
                </c:pt>
                <c:pt idx="1013">
                  <c:v>2.6647231050115912E-2</c:v>
                </c:pt>
                <c:pt idx="1014">
                  <c:v>2.8902590639137537E-2</c:v>
                </c:pt>
                <c:pt idx="1015">
                  <c:v>2.9782930058189334E-2</c:v>
                </c:pt>
                <c:pt idx="1016">
                  <c:v>2.8802363105451319E-2</c:v>
                </c:pt>
                <c:pt idx="1017">
                  <c:v>2.0907637901625638E-2</c:v>
                </c:pt>
                <c:pt idx="1018">
                  <c:v>2.6225168508488699E-2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2366-4AE1-93B1-CE2DD31909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5088064"/>
        <c:axId val="600243120"/>
      </c:scatterChart>
      <c:valAx>
        <c:axId val="675088064"/>
        <c:scaling>
          <c:orientation val="minMax"/>
          <c:max val="800"/>
          <c:min val="6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00243120"/>
        <c:crosses val="autoZero"/>
        <c:crossBetween val="midCat"/>
      </c:valAx>
      <c:valAx>
        <c:axId val="600243120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Relative Fluorescence (F/Fmax)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75088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1400" b="0" i="0" u="none" strike="noStrike" baseline="0" dirty="0">
                <a:effectLst/>
              </a:rPr>
              <a:t>RT</a:t>
            </a:r>
            <a:r>
              <a:rPr lang="fr-BE" dirty="0"/>
              <a:t> Fluorescence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15"/>
          <c:order val="0"/>
          <c:tx>
            <c:strRef>
              <c:f>Fluo!$AR$3</c:f>
              <c:strCache>
                <c:ptCount val="1"/>
                <c:pt idx="0">
                  <c:v>fluo_ML_chromera</c:v>
                </c:pt>
              </c:strCache>
            </c:strRef>
          </c:tx>
          <c:spPr>
            <a:ln w="19050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Fluo!$AB$4:$AB$1022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Fluo!$AR$4:$AR$1022</c:f>
              <c:numCache>
                <c:formatCode>General</c:formatCode>
                <c:ptCount val="1019"/>
                <c:pt idx="0">
                  <c:v>1.2033843523673031E-2</c:v>
                </c:pt>
                <c:pt idx="1">
                  <c:v>1.5157075967185648E-2</c:v>
                </c:pt>
                <c:pt idx="2">
                  <c:v>1.3325264415818595E-2</c:v>
                </c:pt>
                <c:pt idx="3">
                  <c:v>1.4059921493912164E-2</c:v>
                </c:pt>
                <c:pt idx="4">
                  <c:v>1.4121663172309382E-2</c:v>
                </c:pt>
                <c:pt idx="5">
                  <c:v>1.5121361225817701E-2</c:v>
                </c:pt>
                <c:pt idx="6">
                  <c:v>1.890555028684917E-2</c:v>
                </c:pt>
                <c:pt idx="7">
                  <c:v>1.7232962350249428E-2</c:v>
                </c:pt>
                <c:pt idx="8">
                  <c:v>1.6776138572175844E-2</c:v>
                </c:pt>
                <c:pt idx="9">
                  <c:v>1.627594507125512E-2</c:v>
                </c:pt>
                <c:pt idx="10">
                  <c:v>1.6251083392517685E-2</c:v>
                </c:pt>
                <c:pt idx="11">
                  <c:v>1.4782781394992792E-2</c:v>
                </c:pt>
                <c:pt idx="12">
                  <c:v>1.2776938092463672E-2</c:v>
                </c:pt>
                <c:pt idx="13">
                  <c:v>1.3696377917930096E-2</c:v>
                </c:pt>
                <c:pt idx="14">
                  <c:v>1.6633738905592818E-2</c:v>
                </c:pt>
                <c:pt idx="15">
                  <c:v>1.4066088006770406E-2</c:v>
                </c:pt>
                <c:pt idx="16">
                  <c:v>1.2961363607367495E-2</c:v>
                </c:pt>
                <c:pt idx="17">
                  <c:v>1.2677576432863687E-2</c:v>
                </c:pt>
                <c:pt idx="18">
                  <c:v>1.2127906234982415E-2</c:v>
                </c:pt>
                <c:pt idx="19">
                  <c:v>1.1788365278705118E-2</c:v>
                </c:pt>
                <c:pt idx="20">
                  <c:v>8.523277522847995E-3</c:v>
                </c:pt>
                <c:pt idx="21">
                  <c:v>5.3575675871073104E-3</c:v>
                </c:pt>
                <c:pt idx="22">
                  <c:v>6.1724293083724232E-3</c:v>
                </c:pt>
                <c:pt idx="23">
                  <c:v>5.6971791393249163E-3</c:v>
                </c:pt>
                <c:pt idx="24">
                  <c:v>5.4996916743570877E-3</c:v>
                </c:pt>
                <c:pt idx="25">
                  <c:v>5.7096839768479343E-3</c:v>
                </c:pt>
                <c:pt idx="26">
                  <c:v>6.4134285386215082E-3</c:v>
                </c:pt>
                <c:pt idx="27">
                  <c:v>6.4751617114837479E-3</c:v>
                </c:pt>
                <c:pt idx="28">
                  <c:v>8.6417256029361102E-3</c:v>
                </c:pt>
                <c:pt idx="29">
                  <c:v>1.0110376327395053E-2</c:v>
                </c:pt>
                <c:pt idx="30">
                  <c:v>1.0264547654386093E-2</c:v>
                </c:pt>
                <c:pt idx="31">
                  <c:v>9.2522869257169113E-3</c:v>
                </c:pt>
                <c:pt idx="32">
                  <c:v>9.8078174371972575E-3</c:v>
                </c:pt>
                <c:pt idx="33">
                  <c:v>1.1690713231635487E-2</c:v>
                </c:pt>
                <c:pt idx="34">
                  <c:v>1.304255744425685E-2</c:v>
                </c:pt>
                <c:pt idx="35">
                  <c:v>8.3884129097009878E-3</c:v>
                </c:pt>
                <c:pt idx="36">
                  <c:v>1.0740202686898499E-2</c:v>
                </c:pt>
                <c:pt idx="37">
                  <c:v>1.0814456007246717E-2</c:v>
                </c:pt>
                <c:pt idx="38">
                  <c:v>1.1764941035378774E-2</c:v>
                </c:pt>
                <c:pt idx="39">
                  <c:v>1.3857090001318359E-2</c:v>
                </c:pt>
                <c:pt idx="40">
                  <c:v>1.429465724820427E-2</c:v>
                </c:pt>
                <c:pt idx="41">
                  <c:v>1.7312012792324607E-2</c:v>
                </c:pt>
                <c:pt idx="42">
                  <c:v>2.0614516396545053E-2</c:v>
                </c:pt>
                <c:pt idx="43">
                  <c:v>1.6244653208075156E-2</c:v>
                </c:pt>
                <c:pt idx="44">
                  <c:v>1.6411115033107798E-2</c:v>
                </c:pt>
                <c:pt idx="45">
                  <c:v>1.6441768981164496E-2</c:v>
                </c:pt>
                <c:pt idx="46">
                  <c:v>1.5595927549853068E-2</c:v>
                </c:pt>
                <c:pt idx="47">
                  <c:v>1.6595319404102221E-2</c:v>
                </c:pt>
                <c:pt idx="48">
                  <c:v>1.6064990792758388E-2</c:v>
                </c:pt>
                <c:pt idx="49">
                  <c:v>1.6644966211762303E-2</c:v>
                </c:pt>
                <c:pt idx="50">
                  <c:v>2.0008718173351307E-2</c:v>
                </c:pt>
                <c:pt idx="51">
                  <c:v>1.873722574965659E-2</c:v>
                </c:pt>
                <c:pt idx="52">
                  <c:v>1.9385925891273748E-2</c:v>
                </c:pt>
                <c:pt idx="53">
                  <c:v>1.7719861700001276E-2</c:v>
                </c:pt>
                <c:pt idx="54">
                  <c:v>1.3887624871885381E-2</c:v>
                </c:pt>
                <c:pt idx="55">
                  <c:v>1.1024091927822031E-2</c:v>
                </c:pt>
                <c:pt idx="56">
                  <c:v>9.9193079896742805E-3</c:v>
                </c:pt>
                <c:pt idx="57">
                  <c:v>9.7150305561344054E-3</c:v>
                </c:pt>
                <c:pt idx="58">
                  <c:v>1.2325838539429534E-2</c:v>
                </c:pt>
                <c:pt idx="59">
                  <c:v>1.0936884677704015E-2</c:v>
                </c:pt>
                <c:pt idx="60">
                  <c:v>9.6593703352456615E-3</c:v>
                </c:pt>
                <c:pt idx="61">
                  <c:v>1.1844433765272753E-2</c:v>
                </c:pt>
                <c:pt idx="62">
                  <c:v>1.4380818317520127E-2</c:v>
                </c:pt>
                <c:pt idx="63">
                  <c:v>1.4226451363224618E-2</c:v>
                </c:pt>
                <c:pt idx="64">
                  <c:v>1.2233417396370688E-2</c:v>
                </c:pt>
                <c:pt idx="65">
                  <c:v>1.1375608677346783E-2</c:v>
                </c:pt>
                <c:pt idx="66">
                  <c:v>1.167819308414951E-2</c:v>
                </c:pt>
                <c:pt idx="67">
                  <c:v>1.4134421474774709E-2</c:v>
                </c:pt>
                <c:pt idx="68">
                  <c:v>1.6639403591887422E-2</c:v>
                </c:pt>
                <c:pt idx="69">
                  <c:v>1.4115318043216623E-2</c:v>
                </c:pt>
                <c:pt idx="70">
                  <c:v>1.3436406241361568E-2</c:v>
                </c:pt>
                <c:pt idx="71">
                  <c:v>1.4399632560888999E-2</c:v>
                </c:pt>
                <c:pt idx="72">
                  <c:v>1.402300747211248E-2</c:v>
                </c:pt>
                <c:pt idx="73">
                  <c:v>1.1306892460268522E-2</c:v>
                </c:pt>
                <c:pt idx="74">
                  <c:v>1.0331945513542939E-2</c:v>
                </c:pt>
                <c:pt idx="75">
                  <c:v>7.3331507478491638E-3</c:v>
                </c:pt>
                <c:pt idx="76">
                  <c:v>1.0678171820312068E-2</c:v>
                </c:pt>
                <c:pt idx="77">
                  <c:v>1.3659404357385569E-2</c:v>
                </c:pt>
                <c:pt idx="78">
                  <c:v>1.4146609906396587E-2</c:v>
                </c:pt>
                <c:pt idx="79">
                  <c:v>1.3288750154162822E-2</c:v>
                </c:pt>
                <c:pt idx="80">
                  <c:v>1.5202308402192726E-2</c:v>
                </c:pt>
                <c:pt idx="81">
                  <c:v>1.3838309780089396E-2</c:v>
                </c:pt>
                <c:pt idx="82">
                  <c:v>1.4850374881454107E-2</c:v>
                </c:pt>
                <c:pt idx="83">
                  <c:v>1.4912337703760723E-2</c:v>
                </c:pt>
                <c:pt idx="84">
                  <c:v>1.5152627572392736E-2</c:v>
                </c:pt>
                <c:pt idx="85">
                  <c:v>1.4159283153512149E-2</c:v>
                </c:pt>
                <c:pt idx="86">
                  <c:v>1.2523388094802693E-2</c:v>
                </c:pt>
                <c:pt idx="87">
                  <c:v>1.4923964770074126E-2</c:v>
                </c:pt>
                <c:pt idx="88">
                  <c:v>2.0193543448399048E-2</c:v>
                </c:pt>
                <c:pt idx="89">
                  <c:v>1.8675552115539187E-2</c:v>
                </c:pt>
                <c:pt idx="90">
                  <c:v>1.6027711032954695E-2</c:v>
                </c:pt>
                <c:pt idx="91">
                  <c:v>1.3441943344631521E-2</c:v>
                </c:pt>
                <c:pt idx="92">
                  <c:v>1.2614635474034729E-2</c:v>
                </c:pt>
                <c:pt idx="93">
                  <c:v>1.568860385896122E-2</c:v>
                </c:pt>
                <c:pt idx="94">
                  <c:v>1.2485555475225504E-2</c:v>
                </c:pt>
                <c:pt idx="95">
                  <c:v>6.1357483382311045E-3</c:v>
                </c:pt>
                <c:pt idx="96">
                  <c:v>7.5241025597407524E-3</c:v>
                </c:pt>
                <c:pt idx="97">
                  <c:v>7.2156204149850514E-3</c:v>
                </c:pt>
                <c:pt idx="98">
                  <c:v>9.0179084038938331E-3</c:v>
                </c:pt>
                <c:pt idx="99">
                  <c:v>8.203203184472296E-3</c:v>
                </c:pt>
                <c:pt idx="100">
                  <c:v>1.1004359086675655E-2</c:v>
                </c:pt>
                <c:pt idx="101">
                  <c:v>1.0467362135909944E-2</c:v>
                </c:pt>
                <c:pt idx="102">
                  <c:v>1.4466596637762024E-2</c:v>
                </c:pt>
                <c:pt idx="103">
                  <c:v>1.5275073253919989E-2</c:v>
                </c:pt>
                <c:pt idx="104">
                  <c:v>1.3447854691440456E-2</c:v>
                </c:pt>
                <c:pt idx="105">
                  <c:v>1.2657733019762611E-2</c:v>
                </c:pt>
                <c:pt idx="106">
                  <c:v>1.1972510110954704E-2</c:v>
                </c:pt>
                <c:pt idx="107">
                  <c:v>7.7147855967270706E-3</c:v>
                </c:pt>
                <c:pt idx="108">
                  <c:v>9.1406347680753255E-3</c:v>
                </c:pt>
                <c:pt idx="109">
                  <c:v>6.8327794812474228E-3</c:v>
                </c:pt>
                <c:pt idx="110">
                  <c:v>6.7031151521852851E-3</c:v>
                </c:pt>
                <c:pt idx="111">
                  <c:v>9.721520279321768E-3</c:v>
                </c:pt>
                <c:pt idx="112">
                  <c:v>1.1597433029543977E-2</c:v>
                </c:pt>
                <c:pt idx="113">
                  <c:v>1.2233298318881012E-2</c:v>
                </c:pt>
                <c:pt idx="114">
                  <c:v>1.5066253864702457E-2</c:v>
                </c:pt>
                <c:pt idx="115">
                  <c:v>1.82749584291978E-2</c:v>
                </c:pt>
                <c:pt idx="116">
                  <c:v>1.9114293126251909E-2</c:v>
                </c:pt>
                <c:pt idx="117">
                  <c:v>1.5843251495910964E-2</c:v>
                </c:pt>
                <c:pt idx="118">
                  <c:v>1.4954491135106173E-2</c:v>
                </c:pt>
                <c:pt idx="119">
                  <c:v>1.0998464750936672E-2</c:v>
                </c:pt>
                <c:pt idx="120">
                  <c:v>9.0785868904189413E-3</c:v>
                </c:pt>
                <c:pt idx="121">
                  <c:v>6.6222130551456364E-3</c:v>
                </c:pt>
                <c:pt idx="122">
                  <c:v>2.1913073432536226E-3</c:v>
                </c:pt>
                <c:pt idx="123">
                  <c:v>2.0924364530218041E-3</c:v>
                </c:pt>
                <c:pt idx="124">
                  <c:v>1.481343534304949E-3</c:v>
                </c:pt>
                <c:pt idx="125">
                  <c:v>1.9132690598406914E-3</c:v>
                </c:pt>
                <c:pt idx="126">
                  <c:v>7.923850795905435E-3</c:v>
                </c:pt>
                <c:pt idx="127">
                  <c:v>1.1429882496034294E-2</c:v>
                </c:pt>
                <c:pt idx="128">
                  <c:v>1.307788093101586E-2</c:v>
                </c:pt>
                <c:pt idx="129">
                  <c:v>1.4811955379963512E-2</c:v>
                </c:pt>
                <c:pt idx="130">
                  <c:v>1.3534466554110088E-2</c:v>
                </c:pt>
                <c:pt idx="131">
                  <c:v>1.6873305803751792E-2</c:v>
                </c:pt>
                <c:pt idx="132">
                  <c:v>1.6867054235543782E-2</c:v>
                </c:pt>
                <c:pt idx="133">
                  <c:v>1.0411991103210415E-2</c:v>
                </c:pt>
                <c:pt idx="134">
                  <c:v>1.0566383574110853E-2</c:v>
                </c:pt>
                <c:pt idx="135">
                  <c:v>1.0856175656308344E-2</c:v>
                </c:pt>
                <c:pt idx="136">
                  <c:v>9.3443168141668191E-3</c:v>
                </c:pt>
                <c:pt idx="137">
                  <c:v>9.5047907425757326E-3</c:v>
                </c:pt>
                <c:pt idx="138">
                  <c:v>9.1166151373005995E-3</c:v>
                </c:pt>
                <c:pt idx="139">
                  <c:v>9.7209844306182253E-3</c:v>
                </c:pt>
                <c:pt idx="140">
                  <c:v>1.3189711704891961E-2</c:v>
                </c:pt>
                <c:pt idx="141">
                  <c:v>1.3448747772613028E-2</c:v>
                </c:pt>
                <c:pt idx="142">
                  <c:v>1.11590067236254E-2</c:v>
                </c:pt>
                <c:pt idx="143">
                  <c:v>1.2801119328402959E-2</c:v>
                </c:pt>
                <c:pt idx="144">
                  <c:v>1.1344231758817051E-2</c:v>
                </c:pt>
                <c:pt idx="145">
                  <c:v>1.1473549912605628E-2</c:v>
                </c:pt>
                <c:pt idx="146">
                  <c:v>1.1183953457712607E-2</c:v>
                </c:pt>
                <c:pt idx="147">
                  <c:v>1.1875308857238849E-2</c:v>
                </c:pt>
                <c:pt idx="148">
                  <c:v>1.2899536873620509E-2</c:v>
                </c:pt>
                <c:pt idx="149">
                  <c:v>1.256620495787634E-2</c:v>
                </c:pt>
                <c:pt idx="150">
                  <c:v>1.2393227893051403E-2</c:v>
                </c:pt>
                <c:pt idx="151">
                  <c:v>1.5263488715281472E-2</c:v>
                </c:pt>
                <c:pt idx="152">
                  <c:v>1.4504199607894838E-2</c:v>
                </c:pt>
                <c:pt idx="153">
                  <c:v>1.4183149684657292E-2</c:v>
                </c:pt>
                <c:pt idx="154">
                  <c:v>9.6711675122586032E-3</c:v>
                </c:pt>
                <c:pt idx="155">
                  <c:v>6.9683976847933803E-3</c:v>
                </c:pt>
                <c:pt idx="156">
                  <c:v>5.7954988708902319E-3</c:v>
                </c:pt>
                <c:pt idx="157">
                  <c:v>2.5240379176749272E-3</c:v>
                </c:pt>
                <c:pt idx="158">
                  <c:v>2.0795675786017755E-3</c:v>
                </c:pt>
                <c:pt idx="159">
                  <c:v>2.6227973853985482E-3</c:v>
                </c:pt>
                <c:pt idx="160">
                  <c:v>8.2067083154362705E-4</c:v>
                </c:pt>
                <c:pt idx="161">
                  <c:v>4.092264641215271E-3</c:v>
                </c:pt>
                <c:pt idx="162">
                  <c:v>7.4249118613938028E-3</c:v>
                </c:pt>
                <c:pt idx="163">
                  <c:v>1.165227671907494E-2</c:v>
                </c:pt>
                <c:pt idx="164">
                  <c:v>1.3886689263037924E-2</c:v>
                </c:pt>
                <c:pt idx="165">
                  <c:v>1.4781531081351192E-2</c:v>
                </c:pt>
                <c:pt idx="166">
                  <c:v>1.6176132618301361E-2</c:v>
                </c:pt>
                <c:pt idx="167">
                  <c:v>1.8342424332634465E-2</c:v>
                </c:pt>
                <c:pt idx="168">
                  <c:v>1.8558524459792211E-2</c:v>
                </c:pt>
                <c:pt idx="169">
                  <c:v>1.6059113468089362E-2</c:v>
                </c:pt>
                <c:pt idx="170">
                  <c:v>1.5269808327769297E-2</c:v>
                </c:pt>
                <c:pt idx="171">
                  <c:v>1.4837769678618362E-2</c:v>
                </c:pt>
                <c:pt idx="172">
                  <c:v>1.6028706180546994E-2</c:v>
                </c:pt>
                <c:pt idx="173">
                  <c:v>1.3714647807060444E-2</c:v>
                </c:pt>
                <c:pt idx="174">
                  <c:v>1.2350632173887158E-2</c:v>
                </c:pt>
                <c:pt idx="175">
                  <c:v>1.2239549887089024E-2</c:v>
                </c:pt>
                <c:pt idx="176">
                  <c:v>1.0486516600677892E-2</c:v>
                </c:pt>
                <c:pt idx="177">
                  <c:v>1.2103673965833266E-2</c:v>
                </c:pt>
                <c:pt idx="178">
                  <c:v>1.6102117452932496E-2</c:v>
                </c:pt>
                <c:pt idx="179">
                  <c:v>1.2158534666434183E-2</c:v>
                </c:pt>
                <c:pt idx="180">
                  <c:v>1.2028850774641598E-2</c:v>
                </c:pt>
                <c:pt idx="181">
                  <c:v>1.4219987156642185E-2</c:v>
                </c:pt>
                <c:pt idx="182">
                  <c:v>1.6163842120259762E-2</c:v>
                </c:pt>
                <c:pt idx="183">
                  <c:v>1.9564797291837664E-2</c:v>
                </c:pt>
                <c:pt idx="184">
                  <c:v>1.6787314845135473E-2</c:v>
                </c:pt>
                <c:pt idx="185">
                  <c:v>1.8126375238686578E-2</c:v>
                </c:pt>
                <c:pt idx="186">
                  <c:v>1.7718934596688794E-2</c:v>
                </c:pt>
                <c:pt idx="187">
                  <c:v>2.253208925708405E-2</c:v>
                </c:pt>
                <c:pt idx="188">
                  <c:v>2.3630562088278947E-2</c:v>
                </c:pt>
                <c:pt idx="189">
                  <c:v>2.3316061426973605E-2</c:v>
                </c:pt>
                <c:pt idx="190">
                  <c:v>1.9470700558388371E-2</c:v>
                </c:pt>
                <c:pt idx="191">
                  <c:v>2.2531655474800228E-2</c:v>
                </c:pt>
                <c:pt idx="192">
                  <c:v>1.6731152797683092E-2</c:v>
                </c:pt>
                <c:pt idx="193">
                  <c:v>1.9601609247217627E-2</c:v>
                </c:pt>
                <c:pt idx="194">
                  <c:v>1.8644923684087419E-2</c:v>
                </c:pt>
                <c:pt idx="195">
                  <c:v>1.6768696229071067E-2</c:v>
                </c:pt>
                <c:pt idx="196">
                  <c:v>1.4657494864783259E-2</c:v>
                </c:pt>
                <c:pt idx="197">
                  <c:v>1.6280937820286553E-2</c:v>
                </c:pt>
                <c:pt idx="198">
                  <c:v>1.318288176030552E-2</c:v>
                </c:pt>
                <c:pt idx="199">
                  <c:v>1.5534347476620412E-2</c:v>
                </c:pt>
                <c:pt idx="200">
                  <c:v>1.4713129569067073E-2</c:v>
                </c:pt>
                <c:pt idx="201">
                  <c:v>1.5996172509260401E-2</c:v>
                </c:pt>
                <c:pt idx="202">
                  <c:v>1.7076094768670714E-2</c:v>
                </c:pt>
                <c:pt idx="203">
                  <c:v>1.510730157650091E-2</c:v>
                </c:pt>
                <c:pt idx="204">
                  <c:v>1.5675233157977555E-2</c:v>
                </c:pt>
                <c:pt idx="205">
                  <c:v>2.6018133800570723E-2</c:v>
                </c:pt>
                <c:pt idx="206">
                  <c:v>2.7548738841801302E-2</c:v>
                </c:pt>
                <c:pt idx="207">
                  <c:v>2.7752480426637634E-2</c:v>
                </c:pt>
                <c:pt idx="208">
                  <c:v>2.1032844123313247E-2</c:v>
                </c:pt>
                <c:pt idx="209">
                  <c:v>1.7663189320450284E-2</c:v>
                </c:pt>
                <c:pt idx="210">
                  <c:v>2.0712474642873849E-2</c:v>
                </c:pt>
                <c:pt idx="211">
                  <c:v>1.8916165194500324E-2</c:v>
                </c:pt>
                <c:pt idx="212">
                  <c:v>9.2954610212595858E-3</c:v>
                </c:pt>
                <c:pt idx="213">
                  <c:v>4.0676019919962921E-3</c:v>
                </c:pt>
                <c:pt idx="214">
                  <c:v>2.030717739569025E-3</c:v>
                </c:pt>
                <c:pt idx="215">
                  <c:v>4.3208542959330791E-3</c:v>
                </c:pt>
                <c:pt idx="216">
                  <c:v>6.7155400376795208E-3</c:v>
                </c:pt>
                <c:pt idx="217">
                  <c:v>2.0179832526016307E-3</c:v>
                </c:pt>
                <c:pt idx="218">
                  <c:v>3.1538778860343369E-3</c:v>
                </c:pt>
                <c:pt idx="219">
                  <c:v>1.1602510833925177E-3</c:v>
                </c:pt>
                <c:pt idx="220">
                  <c:v>8.2947065803071363E-3</c:v>
                </c:pt>
                <c:pt idx="221">
                  <c:v>8.3317090596705806E-3</c:v>
                </c:pt>
                <c:pt idx="222">
                  <c:v>7.1279011316614299E-3</c:v>
                </c:pt>
                <c:pt idx="223">
                  <c:v>5.6775781339706817E-3</c:v>
                </c:pt>
                <c:pt idx="224">
                  <c:v>1.2133366788437577E-2</c:v>
                </c:pt>
                <c:pt idx="225">
                  <c:v>1.5034281558724339E-2</c:v>
                </c:pt>
                <c:pt idx="226">
                  <c:v>1.6398441785992236E-2</c:v>
                </c:pt>
                <c:pt idx="227">
                  <c:v>1.3115934694502448E-2</c:v>
                </c:pt>
                <c:pt idx="228">
                  <c:v>1.4443027800341074E-2</c:v>
                </c:pt>
                <c:pt idx="229">
                  <c:v>1.6764077723578619E-2</c:v>
                </c:pt>
                <c:pt idx="230">
                  <c:v>1.6270322912635398E-2</c:v>
                </c:pt>
                <c:pt idx="231">
                  <c:v>1.4715315491556131E-2</c:v>
                </c:pt>
                <c:pt idx="232">
                  <c:v>1.1968546531655475E-2</c:v>
                </c:pt>
                <c:pt idx="233">
                  <c:v>1.3937382251500164E-2</c:v>
                </c:pt>
                <c:pt idx="234">
                  <c:v>1.2647254200671088E-2</c:v>
                </c:pt>
                <c:pt idx="235">
                  <c:v>1.6966364861933904E-2</c:v>
                </c:pt>
                <c:pt idx="236">
                  <c:v>1.7496344746343685E-2</c:v>
                </c:pt>
                <c:pt idx="237">
                  <c:v>1.9570257845292826E-2</c:v>
                </c:pt>
                <c:pt idx="238">
                  <c:v>1.9330172109500256E-2</c:v>
                </c:pt>
                <c:pt idx="239">
                  <c:v>2.4099616825649293E-2</c:v>
                </c:pt>
                <c:pt idx="240">
                  <c:v>2.5734448692486638E-2</c:v>
                </c:pt>
                <c:pt idx="241">
                  <c:v>2.8350904351006415E-2</c:v>
                </c:pt>
                <c:pt idx="242">
                  <c:v>2.4408231656750632E-2</c:v>
                </c:pt>
                <c:pt idx="243">
                  <c:v>2.4457980530830439E-2</c:v>
                </c:pt>
                <c:pt idx="244">
                  <c:v>2.414911903921477E-2</c:v>
                </c:pt>
                <c:pt idx="245">
                  <c:v>2.371693579596923E-2</c:v>
                </c:pt>
                <c:pt idx="246">
                  <c:v>2.2131538098417548E-2</c:v>
                </c:pt>
                <c:pt idx="247">
                  <c:v>1.5694668305399742E-2</c:v>
                </c:pt>
                <c:pt idx="248">
                  <c:v>1.3479376204064796E-2</c:v>
                </c:pt>
                <c:pt idx="249">
                  <c:v>1.2133843098396283E-2</c:v>
                </c:pt>
                <c:pt idx="250">
                  <c:v>1.258999493920669E-2</c:v>
                </c:pt>
                <c:pt idx="251">
                  <c:v>8.9793358027736563E-3</c:v>
                </c:pt>
                <c:pt idx="252">
                  <c:v>8.8492946785120423E-3</c:v>
                </c:pt>
                <c:pt idx="253">
                  <c:v>8.8864383497561043E-3</c:v>
                </c:pt>
                <c:pt idx="254">
                  <c:v>1.3490663048979123E-2</c:v>
                </c:pt>
                <c:pt idx="255">
                  <c:v>1.3558639284514399E-2</c:v>
                </c:pt>
                <c:pt idx="256">
                  <c:v>1.888970447518723E-2</c:v>
                </c:pt>
                <c:pt idx="257">
                  <c:v>1.7686554025031793E-2</c:v>
                </c:pt>
                <c:pt idx="258">
                  <c:v>2.1112226281252526E-2</c:v>
                </c:pt>
                <c:pt idx="259">
                  <c:v>1.7643473490373863E-2</c:v>
                </c:pt>
                <c:pt idx="260">
                  <c:v>1.5317320246150182E-2</c:v>
                </c:pt>
                <c:pt idx="261">
                  <c:v>1.5478253473447846E-2</c:v>
                </c:pt>
                <c:pt idx="262">
                  <c:v>1.6008905295120803E-2</c:v>
                </c:pt>
                <c:pt idx="263">
                  <c:v>1.5374519968869743E-2</c:v>
                </c:pt>
                <c:pt idx="264">
                  <c:v>1.6146346234812304E-2</c:v>
                </c:pt>
                <c:pt idx="265">
                  <c:v>2.104513462135485E-2</c:v>
                </c:pt>
                <c:pt idx="266">
                  <c:v>2.4039125460893679E-2</c:v>
                </c:pt>
                <c:pt idx="267">
                  <c:v>2.668631161728495E-2</c:v>
                </c:pt>
                <c:pt idx="268">
                  <c:v>2.5840410647228685E-2</c:v>
                </c:pt>
                <c:pt idx="269">
                  <c:v>3.0295201602442791E-2</c:v>
                </c:pt>
                <c:pt idx="270">
                  <c:v>2.8961465673787219E-2</c:v>
                </c:pt>
                <c:pt idx="271">
                  <c:v>2.7190247553595503E-2</c:v>
                </c:pt>
                <c:pt idx="272">
                  <c:v>2.3717003840249044E-2</c:v>
                </c:pt>
                <c:pt idx="273">
                  <c:v>2.2550248574259701E-2</c:v>
                </c:pt>
                <c:pt idx="274">
                  <c:v>2.1945853764337147E-2</c:v>
                </c:pt>
                <c:pt idx="275">
                  <c:v>2.2970047758578898E-2</c:v>
                </c:pt>
                <c:pt idx="276">
                  <c:v>2.195879068303699E-2</c:v>
                </c:pt>
                <c:pt idx="277">
                  <c:v>2.2724595030215913E-2</c:v>
                </c:pt>
                <c:pt idx="278">
                  <c:v>2.5094203052636505E-2</c:v>
                </c:pt>
                <c:pt idx="279">
                  <c:v>2.6025941881679504E-2</c:v>
                </c:pt>
                <c:pt idx="280">
                  <c:v>3.8176234684721082E-2</c:v>
                </c:pt>
                <c:pt idx="281">
                  <c:v>3.9571082882185582E-2</c:v>
                </c:pt>
                <c:pt idx="282">
                  <c:v>4.3026150267286442E-2</c:v>
                </c:pt>
                <c:pt idx="283">
                  <c:v>4.2623932023764466E-2</c:v>
                </c:pt>
                <c:pt idx="284">
                  <c:v>4.3252882313165292E-2</c:v>
                </c:pt>
                <c:pt idx="285">
                  <c:v>4.3949672749541764E-2</c:v>
                </c:pt>
                <c:pt idx="286">
                  <c:v>4.4072543707817866E-2</c:v>
                </c:pt>
                <c:pt idx="287">
                  <c:v>3.6747364347349036E-2</c:v>
                </c:pt>
                <c:pt idx="288">
                  <c:v>3.1680174873799129E-2</c:v>
                </c:pt>
                <c:pt idx="289">
                  <c:v>2.9749605555815448E-2</c:v>
                </c:pt>
                <c:pt idx="290">
                  <c:v>3.0972182647858094E-2</c:v>
                </c:pt>
                <c:pt idx="291">
                  <c:v>2.9473082108181899E-2</c:v>
                </c:pt>
                <c:pt idx="292">
                  <c:v>2.9998060738025273E-2</c:v>
                </c:pt>
                <c:pt idx="293">
                  <c:v>3.0059343117533735E-2</c:v>
                </c:pt>
                <c:pt idx="294">
                  <c:v>2.628963898256791E-2</c:v>
                </c:pt>
                <c:pt idx="295">
                  <c:v>3.0319535938011663E-2</c:v>
                </c:pt>
                <c:pt idx="296">
                  <c:v>2.6098315478797828E-2</c:v>
                </c:pt>
                <c:pt idx="297">
                  <c:v>2.7849902824262893E-2</c:v>
                </c:pt>
                <c:pt idx="298">
                  <c:v>2.4659229993918546E-2</c:v>
                </c:pt>
                <c:pt idx="299">
                  <c:v>2.9832202805975989E-2</c:v>
                </c:pt>
                <c:pt idx="300">
                  <c:v>2.7062128680238669E-2</c:v>
                </c:pt>
                <c:pt idx="301">
                  <c:v>2.8623506747015623E-2</c:v>
                </c:pt>
                <c:pt idx="302">
                  <c:v>2.8518233740606701E-2</c:v>
                </c:pt>
                <c:pt idx="303">
                  <c:v>3.8690828056357672E-2</c:v>
                </c:pt>
                <c:pt idx="304">
                  <c:v>3.5304179194610895E-2</c:v>
                </c:pt>
                <c:pt idx="305">
                  <c:v>4.1757957991162747E-2</c:v>
                </c:pt>
                <c:pt idx="306">
                  <c:v>3.6843527925797717E-2</c:v>
                </c:pt>
                <c:pt idx="307">
                  <c:v>4.0477704866441838E-2</c:v>
                </c:pt>
                <c:pt idx="308">
                  <c:v>4.5130206982193666E-2</c:v>
                </c:pt>
                <c:pt idx="309">
                  <c:v>4.5846398543852418E-2</c:v>
                </c:pt>
                <c:pt idx="310">
                  <c:v>3.9456734469956324E-2</c:v>
                </c:pt>
                <c:pt idx="311">
                  <c:v>4.1097333089507998E-2</c:v>
                </c:pt>
                <c:pt idx="312">
                  <c:v>4.2707464882772467E-2</c:v>
                </c:pt>
                <c:pt idx="313">
                  <c:v>4.1282447552744954E-2</c:v>
                </c:pt>
                <c:pt idx="314">
                  <c:v>3.7530996295839517E-2</c:v>
                </c:pt>
                <c:pt idx="315">
                  <c:v>3.6359018631374369E-2</c:v>
                </c:pt>
                <c:pt idx="316">
                  <c:v>3.7642231682267241E-2</c:v>
                </c:pt>
                <c:pt idx="317">
                  <c:v>4.0726534292190648E-2</c:v>
                </c:pt>
                <c:pt idx="318">
                  <c:v>3.9789181810062905E-2</c:v>
                </c:pt>
                <c:pt idx="319">
                  <c:v>3.7452115964463878E-2</c:v>
                </c:pt>
                <c:pt idx="320">
                  <c:v>4.2491798537898536E-2</c:v>
                </c:pt>
                <c:pt idx="321">
                  <c:v>4.6089418689212007E-2</c:v>
                </c:pt>
                <c:pt idx="322">
                  <c:v>4.6316729111469293E-2</c:v>
                </c:pt>
                <c:pt idx="323">
                  <c:v>4.5883924964170437E-2</c:v>
                </c:pt>
                <c:pt idx="324">
                  <c:v>4.431006077204741E-2</c:v>
                </c:pt>
                <c:pt idx="325">
                  <c:v>4.3946355590900779E-2</c:v>
                </c:pt>
                <c:pt idx="326">
                  <c:v>4.4531332264471112E-2</c:v>
                </c:pt>
                <c:pt idx="327">
                  <c:v>4.3272479065752038E-2</c:v>
                </c:pt>
                <c:pt idx="328">
                  <c:v>4.3951237767977512E-2</c:v>
                </c:pt>
                <c:pt idx="329">
                  <c:v>4.4648223831658451E-2</c:v>
                </c:pt>
                <c:pt idx="330">
                  <c:v>4.363693273397664E-2</c:v>
                </c:pt>
                <c:pt idx="331">
                  <c:v>4.0404923003644622E-2</c:v>
                </c:pt>
                <c:pt idx="332">
                  <c:v>3.873222449509018E-2</c:v>
                </c:pt>
                <c:pt idx="333">
                  <c:v>3.8775883406126539E-2</c:v>
                </c:pt>
                <c:pt idx="334">
                  <c:v>3.7869967381273364E-2</c:v>
                </c:pt>
                <c:pt idx="335">
                  <c:v>3.905974713044514E-2</c:v>
                </c:pt>
                <c:pt idx="336">
                  <c:v>3.5376042459630608E-2</c:v>
                </c:pt>
                <c:pt idx="337">
                  <c:v>3.4888581744570282E-2</c:v>
                </c:pt>
                <c:pt idx="338">
                  <c:v>3.8787723110814361E-2</c:v>
                </c:pt>
                <c:pt idx="339">
                  <c:v>4.219312667718518E-2</c:v>
                </c:pt>
                <c:pt idx="340">
                  <c:v>4.1805631514708202E-2</c:v>
                </c:pt>
                <c:pt idx="341">
                  <c:v>4.2797410915153038E-2</c:v>
                </c:pt>
                <c:pt idx="342">
                  <c:v>4.5288316371879002E-2</c:v>
                </c:pt>
                <c:pt idx="343">
                  <c:v>4.9723255408457054E-2</c:v>
                </c:pt>
                <c:pt idx="344">
                  <c:v>5.153728188618744E-2</c:v>
                </c:pt>
                <c:pt idx="345">
                  <c:v>4.7822982806061051E-2</c:v>
                </c:pt>
                <c:pt idx="346">
                  <c:v>4.7317481851314742E-2</c:v>
                </c:pt>
                <c:pt idx="347">
                  <c:v>4.6767539476314214E-2</c:v>
                </c:pt>
                <c:pt idx="348">
                  <c:v>4.7451129322406561E-2</c:v>
                </c:pt>
                <c:pt idx="349">
                  <c:v>4.4091187840487205E-2</c:v>
                </c:pt>
                <c:pt idx="350">
                  <c:v>4.2223227765468385E-2</c:v>
                </c:pt>
                <c:pt idx="351">
                  <c:v>4.1833997473856119E-2</c:v>
                </c:pt>
                <c:pt idx="352">
                  <c:v>4.79165436908068E-2</c:v>
                </c:pt>
                <c:pt idx="353">
                  <c:v>4.8743035030045803E-2</c:v>
                </c:pt>
                <c:pt idx="354">
                  <c:v>4.9938828192446237E-2</c:v>
                </c:pt>
                <c:pt idx="355">
                  <c:v>4.6054307840827417E-2</c:v>
                </c:pt>
                <c:pt idx="356">
                  <c:v>4.4881709272308959E-2</c:v>
                </c:pt>
                <c:pt idx="357">
                  <c:v>4.324700498849627E-2</c:v>
                </c:pt>
                <c:pt idx="358">
                  <c:v>4.4345928613044941E-2</c:v>
                </c:pt>
                <c:pt idx="359">
                  <c:v>4.0528278777414405E-2</c:v>
                </c:pt>
                <c:pt idx="360">
                  <c:v>3.7239868844650657E-2</c:v>
                </c:pt>
                <c:pt idx="361">
                  <c:v>3.4685937373745972E-2</c:v>
                </c:pt>
                <c:pt idx="362">
                  <c:v>3.8017529907587368E-2</c:v>
                </c:pt>
                <c:pt idx="363">
                  <c:v>3.7579826572141824E-2</c:v>
                </c:pt>
                <c:pt idx="364">
                  <c:v>3.7591989487158771E-2</c:v>
                </c:pt>
                <c:pt idx="365">
                  <c:v>3.5919818321772899E-2</c:v>
                </c:pt>
                <c:pt idx="366">
                  <c:v>3.9151947129594585E-2</c:v>
                </c:pt>
                <c:pt idx="367">
                  <c:v>4.8874675194883074E-2</c:v>
                </c:pt>
                <c:pt idx="368">
                  <c:v>4.8233740606699813E-2</c:v>
                </c:pt>
                <c:pt idx="369">
                  <c:v>4.33911312786796E-2</c:v>
                </c:pt>
                <c:pt idx="370">
                  <c:v>4.3896275000956879E-2</c:v>
                </c:pt>
                <c:pt idx="371">
                  <c:v>4.403838547935069E-2</c:v>
                </c:pt>
                <c:pt idx="372">
                  <c:v>5.6993412463160406E-2</c:v>
                </c:pt>
                <c:pt idx="373">
                  <c:v>5.3285985855295336E-2</c:v>
                </c:pt>
                <c:pt idx="374">
                  <c:v>4.660483709774136E-2</c:v>
                </c:pt>
                <c:pt idx="375">
                  <c:v>4.5981270811980897E-2</c:v>
                </c:pt>
                <c:pt idx="376">
                  <c:v>4.8541760050352774E-2</c:v>
                </c:pt>
                <c:pt idx="377">
                  <c:v>5.1416596850400398E-2</c:v>
                </c:pt>
                <c:pt idx="378">
                  <c:v>5.0466205383153093E-2</c:v>
                </c:pt>
                <c:pt idx="379">
                  <c:v>4.0897538072900946E-2</c:v>
                </c:pt>
                <c:pt idx="380">
                  <c:v>4.1631718841035809E-2</c:v>
                </c:pt>
                <c:pt idx="381">
                  <c:v>4.089784427216011E-2</c:v>
                </c:pt>
                <c:pt idx="382">
                  <c:v>4.6506802301597767E-2</c:v>
                </c:pt>
                <c:pt idx="383">
                  <c:v>4.7771541330520834E-2</c:v>
                </c:pt>
                <c:pt idx="384">
                  <c:v>4.7400308750919662E-2</c:v>
                </c:pt>
                <c:pt idx="385">
                  <c:v>5.0132992544898593E-2</c:v>
                </c:pt>
                <c:pt idx="386">
                  <c:v>4.6938322113115112E-2</c:v>
                </c:pt>
                <c:pt idx="387">
                  <c:v>4.5599227697424104E-2</c:v>
                </c:pt>
                <c:pt idx="388">
                  <c:v>4.4334964978459734E-2</c:v>
                </c:pt>
                <c:pt idx="389">
                  <c:v>4.0645255399951521E-2</c:v>
                </c:pt>
                <c:pt idx="390">
                  <c:v>3.8560072467158008E-2</c:v>
                </c:pt>
                <c:pt idx="391">
                  <c:v>3.5025818551422346E-2</c:v>
                </c:pt>
                <c:pt idx="392">
                  <c:v>3.2244040809556826E-2</c:v>
                </c:pt>
                <c:pt idx="393">
                  <c:v>3.4711368923326859E-2</c:v>
                </c:pt>
                <c:pt idx="394">
                  <c:v>3.6765761819504042E-2</c:v>
                </c:pt>
                <c:pt idx="395">
                  <c:v>3.9331941260775452E-2</c:v>
                </c:pt>
                <c:pt idx="396">
                  <c:v>3.9905078229657956E-2</c:v>
                </c:pt>
                <c:pt idx="397">
                  <c:v>4.1459600835243533E-2</c:v>
                </c:pt>
                <c:pt idx="398">
                  <c:v>4.5444597071544308E-2</c:v>
                </c:pt>
                <c:pt idx="399">
                  <c:v>4.9959709280814488E-2</c:v>
                </c:pt>
                <c:pt idx="400">
                  <c:v>4.6603263573770634E-2</c:v>
                </c:pt>
                <c:pt idx="401">
                  <c:v>4.8527521784801457E-2</c:v>
                </c:pt>
                <c:pt idx="402">
                  <c:v>4.6132813928664078E-2</c:v>
                </c:pt>
                <c:pt idx="403">
                  <c:v>4.9920209576381831E-2</c:v>
                </c:pt>
                <c:pt idx="404">
                  <c:v>4.8716276617008523E-2</c:v>
                </c:pt>
                <c:pt idx="405">
                  <c:v>4.5521061830986517E-2</c:v>
                </c:pt>
                <c:pt idx="406">
                  <c:v>4.3757711330648423E-2</c:v>
                </c:pt>
                <c:pt idx="407">
                  <c:v>4.7533029118698993E-2</c:v>
                </c:pt>
                <c:pt idx="408">
                  <c:v>4.3233821409282093E-2</c:v>
                </c:pt>
                <c:pt idx="409">
                  <c:v>4.2438664460897932E-2</c:v>
                </c:pt>
                <c:pt idx="410">
                  <c:v>3.9552855520730117E-2</c:v>
                </c:pt>
                <c:pt idx="411">
                  <c:v>4.1743507087237022E-2</c:v>
                </c:pt>
                <c:pt idx="412">
                  <c:v>4.3792337363539331E-2</c:v>
                </c:pt>
                <c:pt idx="413">
                  <c:v>4.4864426025235923E-2</c:v>
                </c:pt>
                <c:pt idx="414">
                  <c:v>4.4081057748329731E-2</c:v>
                </c:pt>
                <c:pt idx="415">
                  <c:v>4.684531408814286E-2</c:v>
                </c:pt>
                <c:pt idx="416">
                  <c:v>4.8387903428155875E-2</c:v>
                </c:pt>
                <c:pt idx="417">
                  <c:v>4.7930594834588613E-2</c:v>
                </c:pt>
                <c:pt idx="418">
                  <c:v>4.8634963702629493E-2</c:v>
                </c:pt>
                <c:pt idx="419">
                  <c:v>4.7586469394958773E-2</c:v>
                </c:pt>
                <c:pt idx="420">
                  <c:v>4.8729034919473849E-2</c:v>
                </c:pt>
                <c:pt idx="421">
                  <c:v>4.8365287210652336E-2</c:v>
                </c:pt>
                <c:pt idx="422">
                  <c:v>4.558265040975415E-2</c:v>
                </c:pt>
                <c:pt idx="423">
                  <c:v>4.5231405837348658E-2</c:v>
                </c:pt>
                <c:pt idx="424">
                  <c:v>4.7137998052232497E-2</c:v>
                </c:pt>
                <c:pt idx="425">
                  <c:v>5.1871005056540548E-2</c:v>
                </c:pt>
                <c:pt idx="426">
                  <c:v>5.6218166972157133E-2</c:v>
                </c:pt>
                <c:pt idx="427">
                  <c:v>5.6315657414062206E-2</c:v>
                </c:pt>
                <c:pt idx="428">
                  <c:v>5.5624795335564615E-2</c:v>
                </c:pt>
                <c:pt idx="429">
                  <c:v>6.0233145219251438E-2</c:v>
                </c:pt>
                <c:pt idx="430">
                  <c:v>6.3562738952373271E-2</c:v>
                </c:pt>
                <c:pt idx="431">
                  <c:v>6.4161264943161767E-2</c:v>
                </c:pt>
                <c:pt idx="432">
                  <c:v>5.8587732466902839E-2</c:v>
                </c:pt>
                <c:pt idx="433">
                  <c:v>5.8279610956830166E-2</c:v>
                </c:pt>
                <c:pt idx="434">
                  <c:v>5.7588833933682353E-2</c:v>
                </c:pt>
                <c:pt idx="435">
                  <c:v>6.0247638650852045E-2</c:v>
                </c:pt>
                <c:pt idx="436">
                  <c:v>5.7965195350874583E-2</c:v>
                </c:pt>
                <c:pt idx="437">
                  <c:v>5.668873569475337E-2</c:v>
                </c:pt>
                <c:pt idx="438">
                  <c:v>5.7020213403872574E-2</c:v>
                </c:pt>
                <c:pt idx="439">
                  <c:v>6.1121021004418637E-2</c:v>
                </c:pt>
                <c:pt idx="440">
                  <c:v>6.028246031104742E-2</c:v>
                </c:pt>
                <c:pt idx="441">
                  <c:v>6.215839007233958E-2</c:v>
                </c:pt>
                <c:pt idx="442">
                  <c:v>6.1436295669406865E-2</c:v>
                </c:pt>
                <c:pt idx="443">
                  <c:v>6.5771456275171072E-2</c:v>
                </c:pt>
                <c:pt idx="444">
                  <c:v>7.0536843851136136E-2</c:v>
                </c:pt>
                <c:pt idx="445">
                  <c:v>7.1616987254455838E-2</c:v>
                </c:pt>
                <c:pt idx="446">
                  <c:v>7.2183872655130335E-2</c:v>
                </c:pt>
                <c:pt idx="447">
                  <c:v>7.4149059500469933E-2</c:v>
                </c:pt>
                <c:pt idx="448">
                  <c:v>7.2283838207713669E-2</c:v>
                </c:pt>
                <c:pt idx="449">
                  <c:v>7.8072977490101683E-2</c:v>
                </c:pt>
                <c:pt idx="450">
                  <c:v>7.9946253524481065E-2</c:v>
                </c:pt>
                <c:pt idx="451">
                  <c:v>8.1449028455267275E-2</c:v>
                </c:pt>
                <c:pt idx="452">
                  <c:v>8.8056442730106627E-2</c:v>
                </c:pt>
                <c:pt idx="453">
                  <c:v>9.2537498777329363E-2</c:v>
                </c:pt>
                <c:pt idx="454">
                  <c:v>9.3745454854746738E-2</c:v>
                </c:pt>
                <c:pt idx="455">
                  <c:v>0.1008855963017934</c:v>
                </c:pt>
                <c:pt idx="456">
                  <c:v>0.10283736141293948</c:v>
                </c:pt>
                <c:pt idx="457">
                  <c:v>0.10912159087526209</c:v>
                </c:pt>
                <c:pt idx="458">
                  <c:v>0.11503651000888829</c:v>
                </c:pt>
                <c:pt idx="459">
                  <c:v>0.11609927660425023</c:v>
                </c:pt>
                <c:pt idx="460">
                  <c:v>0.11746441496804046</c:v>
                </c:pt>
                <c:pt idx="461">
                  <c:v>0.12392190217784226</c:v>
                </c:pt>
                <c:pt idx="462">
                  <c:v>0.12920562556083373</c:v>
                </c:pt>
                <c:pt idx="463">
                  <c:v>0.13629677512641353</c:v>
                </c:pt>
                <c:pt idx="464">
                  <c:v>0.13780863396855506</c:v>
                </c:pt>
                <c:pt idx="465">
                  <c:v>0.1432558337338023</c:v>
                </c:pt>
                <c:pt idx="466">
                  <c:v>0.14653888517953059</c:v>
                </c:pt>
                <c:pt idx="467">
                  <c:v>0.15251844637898113</c:v>
                </c:pt>
                <c:pt idx="468">
                  <c:v>0.16352852118516126</c:v>
                </c:pt>
                <c:pt idx="469">
                  <c:v>0.17290816999162203</c:v>
                </c:pt>
                <c:pt idx="470">
                  <c:v>0.17832372916675529</c:v>
                </c:pt>
                <c:pt idx="471">
                  <c:v>0.18914634198204483</c:v>
                </c:pt>
                <c:pt idx="472">
                  <c:v>0.19334050633449718</c:v>
                </c:pt>
                <c:pt idx="473">
                  <c:v>0.20370194904333996</c:v>
                </c:pt>
                <c:pt idx="474">
                  <c:v>0.2147278441445771</c:v>
                </c:pt>
                <c:pt idx="475">
                  <c:v>0.22189401252865301</c:v>
                </c:pt>
                <c:pt idx="476">
                  <c:v>0.23123172904767778</c:v>
                </c:pt>
                <c:pt idx="477">
                  <c:v>0.24067567969856385</c:v>
                </c:pt>
                <c:pt idx="478">
                  <c:v>0.25037130912941596</c:v>
                </c:pt>
                <c:pt idx="479">
                  <c:v>0.26040120608485973</c:v>
                </c:pt>
                <c:pt idx="480">
                  <c:v>0.27536244210920258</c:v>
                </c:pt>
                <c:pt idx="481">
                  <c:v>0.28573111452277572</c:v>
                </c:pt>
                <c:pt idx="482">
                  <c:v>0.29544477568777888</c:v>
                </c:pt>
                <c:pt idx="483">
                  <c:v>0.3057204826040546</c:v>
                </c:pt>
                <c:pt idx="484">
                  <c:v>0.32300738705712745</c:v>
                </c:pt>
                <c:pt idx="485">
                  <c:v>0.33915880259078596</c:v>
                </c:pt>
                <c:pt idx="486">
                  <c:v>0.35593358878290049</c:v>
                </c:pt>
                <c:pt idx="487">
                  <c:v>0.36790997741780468</c:v>
                </c:pt>
                <c:pt idx="488">
                  <c:v>0.38443631693324432</c:v>
                </c:pt>
                <c:pt idx="489">
                  <c:v>0.40103291216759307</c:v>
                </c:pt>
                <c:pt idx="490">
                  <c:v>0.419368549083316</c:v>
                </c:pt>
                <c:pt idx="491">
                  <c:v>0.43543490926720563</c:v>
                </c:pt>
                <c:pt idx="492">
                  <c:v>0.45519156591151699</c:v>
                </c:pt>
                <c:pt idx="493">
                  <c:v>0.48073411272385508</c:v>
                </c:pt>
                <c:pt idx="494">
                  <c:v>0.50031708634393834</c:v>
                </c:pt>
                <c:pt idx="495">
                  <c:v>0.51972603671839446</c:v>
                </c:pt>
                <c:pt idx="496">
                  <c:v>0.54438247689684061</c:v>
                </c:pt>
                <c:pt idx="497">
                  <c:v>0.56729808923156744</c:v>
                </c:pt>
                <c:pt idx="498">
                  <c:v>0.58550877983847993</c:v>
                </c:pt>
                <c:pt idx="499">
                  <c:v>0.60345299203456659</c:v>
                </c:pt>
                <c:pt idx="500">
                  <c:v>0.61941362841869352</c:v>
                </c:pt>
                <c:pt idx="501">
                  <c:v>0.64539259423069562</c:v>
                </c:pt>
                <c:pt idx="502">
                  <c:v>0.66776172594315752</c:v>
                </c:pt>
                <c:pt idx="503">
                  <c:v>0.68634376820716092</c:v>
                </c:pt>
                <c:pt idx="504">
                  <c:v>0.71023581595723417</c:v>
                </c:pt>
                <c:pt idx="505">
                  <c:v>0.73936489170327591</c:v>
                </c:pt>
                <c:pt idx="506">
                  <c:v>0.7658131929353027</c:v>
                </c:pt>
                <c:pt idx="507">
                  <c:v>0.79193709306331095</c:v>
                </c:pt>
                <c:pt idx="508">
                  <c:v>0.81742120685035791</c:v>
                </c:pt>
                <c:pt idx="509">
                  <c:v>0.84523498666757391</c:v>
                </c:pt>
                <c:pt idx="510">
                  <c:v>0.87401431481536618</c:v>
                </c:pt>
                <c:pt idx="511">
                  <c:v>0.89682701017687261</c:v>
                </c:pt>
                <c:pt idx="512">
                  <c:v>0.91960058007748557</c:v>
                </c:pt>
                <c:pt idx="513">
                  <c:v>0.94065177914527898</c:v>
                </c:pt>
                <c:pt idx="514">
                  <c:v>0.9618552272891584</c:v>
                </c:pt>
                <c:pt idx="515">
                  <c:v>0.97439238584508869</c:v>
                </c:pt>
                <c:pt idx="516">
                  <c:v>0.98797062188218976</c:v>
                </c:pt>
                <c:pt idx="517">
                  <c:v>0.99909330997146395</c:v>
                </c:pt>
                <c:pt idx="518">
                  <c:v>1.0054928744880731</c:v>
                </c:pt>
                <c:pt idx="519">
                  <c:v>1.0127259814324172</c:v>
                </c:pt>
                <c:pt idx="520">
                  <c:v>1.0177195810173472</c:v>
                </c:pt>
                <c:pt idx="521">
                  <c:v>1.0225328632607669</c:v>
                </c:pt>
                <c:pt idx="522">
                  <c:v>1.0267898835166986</c:v>
                </c:pt>
                <c:pt idx="523">
                  <c:v>1.0268749388664673</c:v>
                </c:pt>
                <c:pt idx="524">
                  <c:v>1.0269625458767293</c:v>
                </c:pt>
                <c:pt idx="525">
                  <c:v>1.0254443078833551</c:v>
                </c:pt>
                <c:pt idx="526">
                  <c:v>1.0181014795378094</c:v>
                </c:pt>
                <c:pt idx="527">
                  <c:v>1.0124657120621245</c:v>
                </c:pt>
                <c:pt idx="528">
                  <c:v>1</c:v>
                </c:pt>
                <c:pt idx="529">
                  <c:v>0.99216810339328332</c:v>
                </c:pt>
                <c:pt idx="530">
                  <c:v>0.97778949651485714</c:v>
                </c:pt>
                <c:pt idx="531">
                  <c:v>0.95976881955932825</c:v>
                </c:pt>
                <c:pt idx="532">
                  <c:v>0.94875074955026995</c:v>
                </c:pt>
                <c:pt idx="533">
                  <c:v>0.93473192680136608</c:v>
                </c:pt>
                <c:pt idx="534">
                  <c:v>0.91398862809973591</c:v>
                </c:pt>
                <c:pt idx="535">
                  <c:v>0.89590586073887579</c:v>
                </c:pt>
                <c:pt idx="536">
                  <c:v>0.87567544579635204</c:v>
                </c:pt>
                <c:pt idx="537">
                  <c:v>0.85809960832011434</c:v>
                </c:pt>
                <c:pt idx="538">
                  <c:v>0.83775156182886024</c:v>
                </c:pt>
                <c:pt idx="539">
                  <c:v>0.81570351406177577</c:v>
                </c:pt>
                <c:pt idx="540">
                  <c:v>0.79030020285700919</c:v>
                </c:pt>
                <c:pt idx="541">
                  <c:v>0.77206374047911686</c:v>
                </c:pt>
                <c:pt idx="542">
                  <c:v>0.74896798091357952</c:v>
                </c:pt>
                <c:pt idx="543">
                  <c:v>0.72676053942102825</c:v>
                </c:pt>
                <c:pt idx="544">
                  <c:v>0.70581013094271094</c:v>
                </c:pt>
                <c:pt idx="545">
                  <c:v>0.69344674046635857</c:v>
                </c:pt>
                <c:pt idx="546">
                  <c:v>0.66967955396974588</c:v>
                </c:pt>
                <c:pt idx="547">
                  <c:v>0.649077106927333</c:v>
                </c:pt>
                <c:pt idx="548">
                  <c:v>0.62815085416835004</c:v>
                </c:pt>
                <c:pt idx="549">
                  <c:v>0.60974019843413108</c:v>
                </c:pt>
                <c:pt idx="550">
                  <c:v>0.58758013277140109</c:v>
                </c:pt>
                <c:pt idx="551">
                  <c:v>0.56691865731624858</c:v>
                </c:pt>
                <c:pt idx="552">
                  <c:v>0.54296698576598723</c:v>
                </c:pt>
                <c:pt idx="553">
                  <c:v>0.52451592874062802</c:v>
                </c:pt>
                <c:pt idx="554">
                  <c:v>0.50785469144045492</c:v>
                </c:pt>
                <c:pt idx="555">
                  <c:v>0.48919720508120668</c:v>
                </c:pt>
                <c:pt idx="556">
                  <c:v>0.47621044394639817</c:v>
                </c:pt>
                <c:pt idx="557">
                  <c:v>0.46096954593201528</c:v>
                </c:pt>
                <c:pt idx="558">
                  <c:v>0.44980951854419265</c:v>
                </c:pt>
                <c:pt idx="559">
                  <c:v>0.43544639173942445</c:v>
                </c:pt>
                <c:pt idx="560">
                  <c:v>0.42299794591330314</c:v>
                </c:pt>
                <c:pt idx="561">
                  <c:v>0.41202274380052822</c:v>
                </c:pt>
                <c:pt idx="562">
                  <c:v>0.39985404501979666</c:v>
                </c:pt>
                <c:pt idx="563">
                  <c:v>0.38345086565082231</c:v>
                </c:pt>
                <c:pt idx="564">
                  <c:v>0.37510157735146149</c:v>
                </c:pt>
                <c:pt idx="565">
                  <c:v>0.36498228722341064</c:v>
                </c:pt>
                <c:pt idx="566">
                  <c:v>0.35168941188478403</c:v>
                </c:pt>
                <c:pt idx="567">
                  <c:v>0.34255548798380547</c:v>
                </c:pt>
                <c:pt idx="568">
                  <c:v>0.33334739581782846</c:v>
                </c:pt>
                <c:pt idx="569">
                  <c:v>0.32703969107896969</c:v>
                </c:pt>
                <c:pt idx="570">
                  <c:v>0.32128416567081031</c:v>
                </c:pt>
                <c:pt idx="571">
                  <c:v>0.31528308546786821</c:v>
                </c:pt>
                <c:pt idx="572">
                  <c:v>0.30493839866292993</c:v>
                </c:pt>
                <c:pt idx="573">
                  <c:v>0.29934235203558718</c:v>
                </c:pt>
                <c:pt idx="574">
                  <c:v>0.28866093110091395</c:v>
                </c:pt>
                <c:pt idx="575">
                  <c:v>0.2780317341509988</c:v>
                </c:pt>
                <c:pt idx="576">
                  <c:v>0.26841546136148103</c:v>
                </c:pt>
                <c:pt idx="577">
                  <c:v>0.26006328118022803</c:v>
                </c:pt>
                <c:pt idx="578">
                  <c:v>0.25177667867364689</c:v>
                </c:pt>
                <c:pt idx="579">
                  <c:v>0.24272746990103811</c:v>
                </c:pt>
                <c:pt idx="580">
                  <c:v>0.2358545723629652</c:v>
                </c:pt>
                <c:pt idx="581">
                  <c:v>0.23142973790193969</c:v>
                </c:pt>
                <c:pt idx="582">
                  <c:v>0.22778622188389094</c:v>
                </c:pt>
                <c:pt idx="583">
                  <c:v>0.22377577708693933</c:v>
                </c:pt>
                <c:pt idx="584">
                  <c:v>0.22293287857072991</c:v>
                </c:pt>
                <c:pt idx="585">
                  <c:v>0.21836234429555032</c:v>
                </c:pt>
                <c:pt idx="586">
                  <c:v>0.2189508422606011</c:v>
                </c:pt>
                <c:pt idx="587">
                  <c:v>0.21547292900855233</c:v>
                </c:pt>
                <c:pt idx="588">
                  <c:v>0.21250560302116603</c:v>
                </c:pt>
                <c:pt idx="589">
                  <c:v>0.21237138567923078</c:v>
                </c:pt>
                <c:pt idx="590">
                  <c:v>0.20880373903317587</c:v>
                </c:pt>
                <c:pt idx="591">
                  <c:v>0.20272704462428925</c:v>
                </c:pt>
                <c:pt idx="592">
                  <c:v>0.20080726032465629</c:v>
                </c:pt>
                <c:pt idx="593">
                  <c:v>0.19592440280512544</c:v>
                </c:pt>
                <c:pt idx="594">
                  <c:v>0.19466924100858635</c:v>
                </c:pt>
                <c:pt idx="595">
                  <c:v>0.19138874122335109</c:v>
                </c:pt>
                <c:pt idx="596">
                  <c:v>0.18763057059381394</c:v>
                </c:pt>
                <c:pt idx="597">
                  <c:v>0.18595804219595902</c:v>
                </c:pt>
                <c:pt idx="598">
                  <c:v>0.18252435772579007</c:v>
                </c:pt>
                <c:pt idx="599">
                  <c:v>0.17474715170897462</c:v>
                </c:pt>
                <c:pt idx="600">
                  <c:v>0.18045198412867175</c:v>
                </c:pt>
                <c:pt idx="601">
                  <c:v>0.17640845280066006</c:v>
                </c:pt>
                <c:pt idx="602">
                  <c:v>0.1749610659136433</c:v>
                </c:pt>
                <c:pt idx="603">
                  <c:v>0.17343534304948949</c:v>
                </c:pt>
                <c:pt idx="604">
                  <c:v>0.1708189554352495</c:v>
                </c:pt>
                <c:pt idx="605">
                  <c:v>0.1681925312897368</c:v>
                </c:pt>
                <c:pt idx="606">
                  <c:v>0.16822978553293558</c:v>
                </c:pt>
                <c:pt idx="607">
                  <c:v>0.15807757898452418</c:v>
                </c:pt>
                <c:pt idx="608">
                  <c:v>0.15687106884805288</c:v>
                </c:pt>
                <c:pt idx="609">
                  <c:v>0.15596412365346748</c:v>
                </c:pt>
                <c:pt idx="610">
                  <c:v>0.1518886115139427</c:v>
                </c:pt>
                <c:pt idx="611">
                  <c:v>0.14984643256599231</c:v>
                </c:pt>
                <c:pt idx="612">
                  <c:v>0.14951403625909562</c:v>
                </c:pt>
                <c:pt idx="613">
                  <c:v>0.15048196613946527</c:v>
                </c:pt>
                <c:pt idx="614">
                  <c:v>0.14807506985170601</c:v>
                </c:pt>
                <c:pt idx="615">
                  <c:v>0.14589229441058768</c:v>
                </c:pt>
                <c:pt idx="616">
                  <c:v>0.14808332022063359</c:v>
                </c:pt>
                <c:pt idx="617">
                  <c:v>0.14823233719342863</c:v>
                </c:pt>
                <c:pt idx="618">
                  <c:v>0.14851948405424834</c:v>
                </c:pt>
                <c:pt idx="619">
                  <c:v>0.14838169438762275</c:v>
                </c:pt>
                <c:pt idx="620">
                  <c:v>0.14524128076345683</c:v>
                </c:pt>
                <c:pt idx="621">
                  <c:v>0.14899766523064886</c:v>
                </c:pt>
                <c:pt idx="622">
                  <c:v>0.14938798423073815</c:v>
                </c:pt>
                <c:pt idx="623">
                  <c:v>0.1446215674850409</c:v>
                </c:pt>
                <c:pt idx="624">
                  <c:v>0.14387784350666197</c:v>
                </c:pt>
                <c:pt idx="625">
                  <c:v>0.14037500903713093</c:v>
                </c:pt>
                <c:pt idx="626">
                  <c:v>0.1374719848941699</c:v>
                </c:pt>
                <c:pt idx="627">
                  <c:v>0.14037934685996914</c:v>
                </c:pt>
                <c:pt idx="628">
                  <c:v>0.1393794361680864</c:v>
                </c:pt>
                <c:pt idx="629">
                  <c:v>0.13746577585363676</c:v>
                </c:pt>
                <c:pt idx="630">
                  <c:v>0.13861572418251178</c:v>
                </c:pt>
                <c:pt idx="631">
                  <c:v>0.13807349632773527</c:v>
                </c:pt>
                <c:pt idx="632">
                  <c:v>0.13976541734533748</c:v>
                </c:pt>
                <c:pt idx="633">
                  <c:v>0.13985625645889063</c:v>
                </c:pt>
                <c:pt idx="634">
                  <c:v>0.13750490131453044</c:v>
                </c:pt>
                <c:pt idx="635">
                  <c:v>0.13372240485495937</c:v>
                </c:pt>
                <c:pt idx="636">
                  <c:v>0.13428861831837069</c:v>
                </c:pt>
                <c:pt idx="637">
                  <c:v>0.13092893200250064</c:v>
                </c:pt>
                <c:pt idx="638">
                  <c:v>0.1313477445447625</c:v>
                </c:pt>
                <c:pt idx="639">
                  <c:v>0.13001390654968722</c:v>
                </c:pt>
                <c:pt idx="640">
                  <c:v>0.12997665230648844</c:v>
                </c:pt>
                <c:pt idx="641">
                  <c:v>0.13088087572988122</c:v>
                </c:pt>
                <c:pt idx="642">
                  <c:v>0.12929450840134218</c:v>
                </c:pt>
                <c:pt idx="643">
                  <c:v>0.12732887926818379</c:v>
                </c:pt>
                <c:pt idx="644">
                  <c:v>0.12562275400717018</c:v>
                </c:pt>
                <c:pt idx="645">
                  <c:v>0.12568977762278805</c:v>
                </c:pt>
                <c:pt idx="646">
                  <c:v>0.12782772889457816</c:v>
                </c:pt>
                <c:pt idx="647">
                  <c:v>0.12973364917219882</c:v>
                </c:pt>
                <c:pt idx="648">
                  <c:v>0.1243448824322428</c:v>
                </c:pt>
                <c:pt idx="649">
                  <c:v>0.12545757651791906</c:v>
                </c:pt>
                <c:pt idx="650">
                  <c:v>0.12552255880514243</c:v>
                </c:pt>
                <c:pt idx="651">
                  <c:v>0.12758498092633783</c:v>
                </c:pt>
                <c:pt idx="652">
                  <c:v>0.12460532191323505</c:v>
                </c:pt>
                <c:pt idx="653">
                  <c:v>0.12344082911954955</c:v>
                </c:pt>
                <c:pt idx="654">
                  <c:v>0.11884222657894626</c:v>
                </c:pt>
                <c:pt idx="655">
                  <c:v>0.12240774684125696</c:v>
                </c:pt>
                <c:pt idx="656">
                  <c:v>0.12613419182533034</c:v>
                </c:pt>
                <c:pt idx="657">
                  <c:v>0.12702574200160754</c:v>
                </c:pt>
                <c:pt idx="658">
                  <c:v>0.12498722043369724</c:v>
                </c:pt>
                <c:pt idx="659">
                  <c:v>0.12454229589905633</c:v>
                </c:pt>
                <c:pt idx="660">
                  <c:v>0.12233451418510595</c:v>
                </c:pt>
                <c:pt idx="661">
                  <c:v>0.12814353940826995</c:v>
                </c:pt>
                <c:pt idx="662">
                  <c:v>0.12890010674446395</c:v>
                </c:pt>
                <c:pt idx="663">
                  <c:v>0.12244168392581473</c:v>
                </c:pt>
                <c:pt idx="664">
                  <c:v>0.12169676917253903</c:v>
                </c:pt>
                <c:pt idx="665">
                  <c:v>0.12503127910487749</c:v>
                </c:pt>
                <c:pt idx="666">
                  <c:v>0.12384926490913963</c:v>
                </c:pt>
                <c:pt idx="667">
                  <c:v>0.12295116547093023</c:v>
                </c:pt>
                <c:pt idx="668">
                  <c:v>0.11778941145950729</c:v>
                </c:pt>
                <c:pt idx="669">
                  <c:v>0.11758766016985554</c:v>
                </c:pt>
                <c:pt idx="670">
                  <c:v>0.11710573655806518</c:v>
                </c:pt>
                <c:pt idx="671">
                  <c:v>0.11619921664022864</c:v>
                </c:pt>
                <c:pt idx="672">
                  <c:v>0.11521912384484202</c:v>
                </c:pt>
                <c:pt idx="673">
                  <c:v>0.1154953836208913</c:v>
                </c:pt>
                <c:pt idx="674">
                  <c:v>0.11722090150165222</c:v>
                </c:pt>
                <c:pt idx="675">
                  <c:v>0.1183919435572699</c:v>
                </c:pt>
                <c:pt idx="676">
                  <c:v>0.11386504267652175</c:v>
                </c:pt>
                <c:pt idx="677">
                  <c:v>0.11461191370284213</c:v>
                </c:pt>
                <c:pt idx="678">
                  <c:v>0.11745846109355663</c:v>
                </c:pt>
                <c:pt idx="679">
                  <c:v>0.1137543006111227</c:v>
                </c:pt>
                <c:pt idx="680">
                  <c:v>0.11544911351061705</c:v>
                </c:pt>
                <c:pt idx="681">
                  <c:v>0.11655211128641965</c:v>
                </c:pt>
                <c:pt idx="682">
                  <c:v>0.11856809318664123</c:v>
                </c:pt>
                <c:pt idx="683">
                  <c:v>0.12190166751013223</c:v>
                </c:pt>
                <c:pt idx="684">
                  <c:v>0.12410570678869275</c:v>
                </c:pt>
                <c:pt idx="685">
                  <c:v>0.12793022059104964</c:v>
                </c:pt>
                <c:pt idx="686">
                  <c:v>0.1325261864158101</c:v>
                </c:pt>
                <c:pt idx="687">
                  <c:v>0.13440727053129825</c:v>
                </c:pt>
                <c:pt idx="688">
                  <c:v>0.1327556657494865</c:v>
                </c:pt>
                <c:pt idx="689">
                  <c:v>0.12968065968929279</c:v>
                </c:pt>
                <c:pt idx="690">
                  <c:v>0.12720895122500969</c:v>
                </c:pt>
                <c:pt idx="691">
                  <c:v>0.12811683202844251</c:v>
                </c:pt>
                <c:pt idx="692">
                  <c:v>0.12254859850047418</c:v>
                </c:pt>
                <c:pt idx="693">
                  <c:v>0.11924734520989536</c:v>
                </c:pt>
                <c:pt idx="694">
                  <c:v>0.1153514699690824</c:v>
                </c:pt>
                <c:pt idx="695">
                  <c:v>0.11324439378925837</c:v>
                </c:pt>
                <c:pt idx="696">
                  <c:v>0.11519037513662017</c:v>
                </c:pt>
                <c:pt idx="697">
                  <c:v>0.11514810262778503</c:v>
                </c:pt>
                <c:pt idx="698">
                  <c:v>0.11294202202083005</c:v>
                </c:pt>
                <c:pt idx="699">
                  <c:v>0.1134964127906235</c:v>
                </c:pt>
                <c:pt idx="700">
                  <c:v>0.11479410226204703</c:v>
                </c:pt>
                <c:pt idx="701">
                  <c:v>0.11396625854274671</c:v>
                </c:pt>
                <c:pt idx="702">
                  <c:v>0.11736090260737175</c:v>
                </c:pt>
                <c:pt idx="703">
                  <c:v>0.11235743660186867</c:v>
                </c:pt>
                <c:pt idx="704">
                  <c:v>0.11116683181580414</c:v>
                </c:pt>
                <c:pt idx="705">
                  <c:v>0.10918776393738226</c:v>
                </c:pt>
                <c:pt idx="706">
                  <c:v>0.10687698019486182</c:v>
                </c:pt>
                <c:pt idx="707">
                  <c:v>0.10763184642406047</c:v>
                </c:pt>
                <c:pt idx="708">
                  <c:v>0.11232545579035558</c:v>
                </c:pt>
                <c:pt idx="709">
                  <c:v>0.10860394401656878</c:v>
                </c:pt>
                <c:pt idx="710">
                  <c:v>0.10785265011206042</c:v>
                </c:pt>
                <c:pt idx="711">
                  <c:v>0.10663882521550899</c:v>
                </c:pt>
                <c:pt idx="712">
                  <c:v>0.10520002891881892</c:v>
                </c:pt>
                <c:pt idx="713">
                  <c:v>0.10393814774964809</c:v>
                </c:pt>
                <c:pt idx="714">
                  <c:v>9.8880161264943173E-2</c:v>
                </c:pt>
                <c:pt idx="715">
                  <c:v>9.1255374434913522E-2</c:v>
                </c:pt>
                <c:pt idx="716">
                  <c:v>9.1317975172343413E-2</c:v>
                </c:pt>
                <c:pt idx="717">
                  <c:v>9.2016364649295537E-2</c:v>
                </c:pt>
                <c:pt idx="718">
                  <c:v>9.4565643592567861E-2</c:v>
                </c:pt>
                <c:pt idx="719">
                  <c:v>9.6116627895603074E-2</c:v>
                </c:pt>
                <c:pt idx="720">
                  <c:v>9.3755406330669686E-2</c:v>
                </c:pt>
                <c:pt idx="721">
                  <c:v>9.2040690479329432E-2</c:v>
                </c:pt>
                <c:pt idx="722">
                  <c:v>9.4278071454999349E-2</c:v>
                </c:pt>
                <c:pt idx="723">
                  <c:v>9.2010665940861019E-2</c:v>
                </c:pt>
                <c:pt idx="724">
                  <c:v>9.3797678839504822E-2</c:v>
                </c:pt>
                <c:pt idx="725">
                  <c:v>8.9597135335819783E-2</c:v>
                </c:pt>
                <c:pt idx="726">
                  <c:v>8.8569156378513328E-2</c:v>
                </c:pt>
                <c:pt idx="727">
                  <c:v>8.8780348811989401E-2</c:v>
                </c:pt>
                <c:pt idx="728">
                  <c:v>9.0623158020081571E-2</c:v>
                </c:pt>
                <c:pt idx="729">
                  <c:v>9.126490063408764E-2</c:v>
                </c:pt>
                <c:pt idx="730">
                  <c:v>8.9928425923169505E-2</c:v>
                </c:pt>
                <c:pt idx="731">
                  <c:v>8.5408754747151705E-2</c:v>
                </c:pt>
                <c:pt idx="732">
                  <c:v>8.61430375817063E-2</c:v>
                </c:pt>
                <c:pt idx="733">
                  <c:v>8.2451720457087457E-2</c:v>
                </c:pt>
                <c:pt idx="734">
                  <c:v>8.2353719683083762E-2</c:v>
                </c:pt>
                <c:pt idx="735">
                  <c:v>8.1348909803054342E-2</c:v>
                </c:pt>
                <c:pt idx="736">
                  <c:v>7.5393827533267274E-2</c:v>
                </c:pt>
                <c:pt idx="737">
                  <c:v>7.5721154541317767E-2</c:v>
                </c:pt>
                <c:pt idx="738">
                  <c:v>7.6603969533173721E-2</c:v>
                </c:pt>
                <c:pt idx="739">
                  <c:v>7.6049085442351616E-2</c:v>
                </c:pt>
                <c:pt idx="740">
                  <c:v>7.8119264611445902E-2</c:v>
                </c:pt>
                <c:pt idx="741">
                  <c:v>7.5732917696190796E-2</c:v>
                </c:pt>
                <c:pt idx="742">
                  <c:v>7.2792817926265518E-2</c:v>
                </c:pt>
                <c:pt idx="743">
                  <c:v>7.3532459247855536E-2</c:v>
                </c:pt>
                <c:pt idx="744">
                  <c:v>6.7820601256267515E-2</c:v>
                </c:pt>
                <c:pt idx="745">
                  <c:v>6.4700711488000828E-2</c:v>
                </c:pt>
                <c:pt idx="746">
                  <c:v>6.3060929399806939E-2</c:v>
                </c:pt>
                <c:pt idx="747">
                  <c:v>6.1014574234182897E-2</c:v>
                </c:pt>
                <c:pt idx="748">
                  <c:v>6.1783925389447179E-2</c:v>
                </c:pt>
                <c:pt idx="749">
                  <c:v>6.0118311991528485E-2</c:v>
                </c:pt>
                <c:pt idx="750">
                  <c:v>5.9447140226502403E-2</c:v>
                </c:pt>
                <c:pt idx="751">
                  <c:v>6.3339749341884244E-2</c:v>
                </c:pt>
                <c:pt idx="752">
                  <c:v>6.4787612538859674E-2</c:v>
                </c:pt>
                <c:pt idx="753">
                  <c:v>6.109314836629938E-2</c:v>
                </c:pt>
                <c:pt idx="754">
                  <c:v>5.9933410166665965E-2</c:v>
                </c:pt>
                <c:pt idx="755">
                  <c:v>5.76473264977184E-2</c:v>
                </c:pt>
                <c:pt idx="756">
                  <c:v>5.8505058666927505E-2</c:v>
                </c:pt>
                <c:pt idx="757">
                  <c:v>5.9397893178986229E-2</c:v>
                </c:pt>
                <c:pt idx="758">
                  <c:v>5.6349934720019056E-2</c:v>
                </c:pt>
                <c:pt idx="759">
                  <c:v>5.6247145329823382E-2</c:v>
                </c:pt>
                <c:pt idx="760">
                  <c:v>5.8967989419114492E-2</c:v>
                </c:pt>
                <c:pt idx="761">
                  <c:v>6.013500835668812E-2</c:v>
                </c:pt>
                <c:pt idx="762">
                  <c:v>6.0448632947890844E-2</c:v>
                </c:pt>
                <c:pt idx="763">
                  <c:v>6.2570491747504703E-2</c:v>
                </c:pt>
                <c:pt idx="764">
                  <c:v>6.1405012311761882E-2</c:v>
                </c:pt>
                <c:pt idx="765">
                  <c:v>6.0177935791716458E-2</c:v>
                </c:pt>
                <c:pt idx="766">
                  <c:v>5.8000629409588299E-2</c:v>
                </c:pt>
                <c:pt idx="767">
                  <c:v>5.6266512432965758E-2</c:v>
                </c:pt>
                <c:pt idx="768">
                  <c:v>5.3959386070485373E-2</c:v>
                </c:pt>
                <c:pt idx="769">
                  <c:v>5.0129445736813237E-2</c:v>
                </c:pt>
                <c:pt idx="770">
                  <c:v>4.720484305161584E-2</c:v>
                </c:pt>
                <c:pt idx="771">
                  <c:v>4.481245720652715E-2</c:v>
                </c:pt>
                <c:pt idx="772">
                  <c:v>4.4516107356862476E-2</c:v>
                </c:pt>
                <c:pt idx="773">
                  <c:v>4.0648461986637803E-2</c:v>
                </c:pt>
                <c:pt idx="774">
                  <c:v>4.4564878094419946E-2</c:v>
                </c:pt>
                <c:pt idx="775">
                  <c:v>4.4113778541385811E-2</c:v>
                </c:pt>
                <c:pt idx="776">
                  <c:v>4.412623915012695E-2</c:v>
                </c:pt>
                <c:pt idx="777">
                  <c:v>4.3781799005702962E-2</c:v>
                </c:pt>
                <c:pt idx="778">
                  <c:v>4.4140298799443742E-2</c:v>
                </c:pt>
                <c:pt idx="779">
                  <c:v>4.473268379397894E-2</c:v>
                </c:pt>
                <c:pt idx="780">
                  <c:v>4.7169213365597665E-2</c:v>
                </c:pt>
                <c:pt idx="781">
                  <c:v>4.1532476258925498E-2</c:v>
                </c:pt>
                <c:pt idx="782">
                  <c:v>4.0355284701519514E-2</c:v>
                </c:pt>
                <c:pt idx="783">
                  <c:v>4.1224992663976084E-2</c:v>
                </c:pt>
                <c:pt idx="784">
                  <c:v>4.0300117801659437E-2</c:v>
                </c:pt>
                <c:pt idx="785">
                  <c:v>3.6554543869423028E-2</c:v>
                </c:pt>
                <c:pt idx="786">
                  <c:v>3.7745352788327011E-2</c:v>
                </c:pt>
                <c:pt idx="787">
                  <c:v>3.7985897823008326E-2</c:v>
                </c:pt>
                <c:pt idx="788">
                  <c:v>3.8355769517013201E-2</c:v>
                </c:pt>
                <c:pt idx="789">
                  <c:v>3.8540399164756468E-2</c:v>
                </c:pt>
                <c:pt idx="790">
                  <c:v>3.7332060338265124E-2</c:v>
                </c:pt>
                <c:pt idx="791">
                  <c:v>3.826868134438486E-2</c:v>
                </c:pt>
                <c:pt idx="792">
                  <c:v>3.9946950978349161E-2</c:v>
                </c:pt>
                <c:pt idx="793">
                  <c:v>4.0101547582089045E-2</c:v>
                </c:pt>
                <c:pt idx="794">
                  <c:v>3.5319710301478686E-2</c:v>
                </c:pt>
                <c:pt idx="795">
                  <c:v>3.3864464300143317E-2</c:v>
                </c:pt>
                <c:pt idx="796">
                  <c:v>3.2933686596552707E-2</c:v>
                </c:pt>
                <c:pt idx="797">
                  <c:v>3.3964123653467494E-2</c:v>
                </c:pt>
                <c:pt idx="798">
                  <c:v>2.6770303775181702E-2</c:v>
                </c:pt>
                <c:pt idx="799">
                  <c:v>3.0402294793336764E-2</c:v>
                </c:pt>
                <c:pt idx="800">
                  <c:v>2.5342420079866975E-2</c:v>
                </c:pt>
                <c:pt idx="801">
                  <c:v>3.0728728720214683E-2</c:v>
                </c:pt>
                <c:pt idx="802">
                  <c:v>2.8056944556670259E-2</c:v>
                </c:pt>
                <c:pt idx="803">
                  <c:v>2.986437924479355E-2</c:v>
                </c:pt>
                <c:pt idx="804">
                  <c:v>2.9567204358236125E-2</c:v>
                </c:pt>
                <c:pt idx="805">
                  <c:v>3.4183481400521389E-2</c:v>
                </c:pt>
                <c:pt idx="806">
                  <c:v>3.1261481409026924E-2</c:v>
                </c:pt>
                <c:pt idx="807">
                  <c:v>3.5388588123721518E-2</c:v>
                </c:pt>
                <c:pt idx="808">
                  <c:v>3.449408652680732E-2</c:v>
                </c:pt>
                <c:pt idx="809">
                  <c:v>3.7518127421419495E-2</c:v>
                </c:pt>
                <c:pt idx="810">
                  <c:v>3.4581863647768787E-2</c:v>
                </c:pt>
                <c:pt idx="811">
                  <c:v>3.4847142778162893E-2</c:v>
                </c:pt>
                <c:pt idx="812">
                  <c:v>3.5586579966913473E-2</c:v>
                </c:pt>
                <c:pt idx="813">
                  <c:v>3.5912818266486922E-2</c:v>
                </c:pt>
                <c:pt idx="814">
                  <c:v>3.2211558171480095E-2</c:v>
                </c:pt>
                <c:pt idx="815">
                  <c:v>3.1398088806290698E-2</c:v>
                </c:pt>
                <c:pt idx="816">
                  <c:v>2.8139618356645586E-2</c:v>
                </c:pt>
                <c:pt idx="817">
                  <c:v>2.6319238244287474E-2</c:v>
                </c:pt>
                <c:pt idx="818">
                  <c:v>2.8237261898180242E-2</c:v>
                </c:pt>
                <c:pt idx="819">
                  <c:v>2.8441573353860022E-2</c:v>
                </c:pt>
                <c:pt idx="820">
                  <c:v>2.6041438966407392E-2</c:v>
                </c:pt>
                <c:pt idx="821">
                  <c:v>2.9564210409924258E-2</c:v>
                </c:pt>
                <c:pt idx="822">
                  <c:v>2.8922306190753637E-2</c:v>
                </c:pt>
                <c:pt idx="823">
                  <c:v>3.3796437031398181E-2</c:v>
                </c:pt>
                <c:pt idx="824">
                  <c:v>3.532739930509779E-2</c:v>
                </c:pt>
                <c:pt idx="825">
                  <c:v>3.129353877035481E-2</c:v>
                </c:pt>
                <c:pt idx="826">
                  <c:v>2.9510540484220107E-2</c:v>
                </c:pt>
                <c:pt idx="827">
                  <c:v>3.3866743783517131E-2</c:v>
                </c:pt>
                <c:pt idx="828">
                  <c:v>3.2836434309626995E-2</c:v>
                </c:pt>
                <c:pt idx="829">
                  <c:v>3.1941192731169812E-2</c:v>
                </c:pt>
                <c:pt idx="830">
                  <c:v>2.6511522873509941E-2</c:v>
                </c:pt>
                <c:pt idx="831">
                  <c:v>2.7639824615868776E-2</c:v>
                </c:pt>
                <c:pt idx="832">
                  <c:v>2.6535185271815635E-2</c:v>
                </c:pt>
                <c:pt idx="833">
                  <c:v>2.5374783640454028E-2</c:v>
                </c:pt>
                <c:pt idx="834">
                  <c:v>2.3314232736953575E-2</c:v>
                </c:pt>
                <c:pt idx="835">
                  <c:v>2.2839555840963508E-2</c:v>
                </c:pt>
                <c:pt idx="836">
                  <c:v>1.9284973696633085E-2</c:v>
                </c:pt>
                <c:pt idx="837">
                  <c:v>2.340024070663985E-2</c:v>
                </c:pt>
                <c:pt idx="838">
                  <c:v>2.3677954929170159E-2</c:v>
                </c:pt>
                <c:pt idx="839">
                  <c:v>2.6072594741027726E-2</c:v>
                </c:pt>
                <c:pt idx="840">
                  <c:v>2.7122152240570553E-2</c:v>
                </c:pt>
                <c:pt idx="841">
                  <c:v>2.7714571257245652E-2</c:v>
                </c:pt>
                <c:pt idx="842">
                  <c:v>2.605466507329645E-2</c:v>
                </c:pt>
                <c:pt idx="843">
                  <c:v>3.0017334280282897E-2</c:v>
                </c:pt>
                <c:pt idx="844">
                  <c:v>2.9394091204851557E-2</c:v>
                </c:pt>
                <c:pt idx="845">
                  <c:v>2.7314317792303342E-2</c:v>
                </c:pt>
                <c:pt idx="846">
                  <c:v>2.7252491058556354E-2</c:v>
                </c:pt>
                <c:pt idx="847">
                  <c:v>2.6536469607597146E-2</c:v>
                </c:pt>
                <c:pt idx="848">
                  <c:v>2.3920184059776903E-2</c:v>
                </c:pt>
                <c:pt idx="849">
                  <c:v>2.3975912324945461E-2</c:v>
                </c:pt>
                <c:pt idx="850">
                  <c:v>2.1371228326833688E-2</c:v>
                </c:pt>
                <c:pt idx="851">
                  <c:v>2.3406645374477442E-2</c:v>
                </c:pt>
                <c:pt idx="852">
                  <c:v>2.3246605228352351E-2</c:v>
                </c:pt>
                <c:pt idx="853">
                  <c:v>2.1160665302945893E-2</c:v>
                </c:pt>
                <c:pt idx="854">
                  <c:v>2.3720814319918689E-2</c:v>
                </c:pt>
                <c:pt idx="855">
                  <c:v>2.0178548190234798E-2</c:v>
                </c:pt>
                <c:pt idx="856">
                  <c:v>2.0030373265402461E-2</c:v>
                </c:pt>
                <c:pt idx="857">
                  <c:v>2.171531974432362E-2</c:v>
                </c:pt>
                <c:pt idx="858">
                  <c:v>1.9316248548743097E-2</c:v>
                </c:pt>
                <c:pt idx="859">
                  <c:v>1.7810522197319909E-2</c:v>
                </c:pt>
                <c:pt idx="860">
                  <c:v>2.2259078595395956E-2</c:v>
                </c:pt>
                <c:pt idx="861">
                  <c:v>1.7921485406628364E-2</c:v>
                </c:pt>
                <c:pt idx="862">
                  <c:v>1.9878013617361499E-2</c:v>
                </c:pt>
                <c:pt idx="863">
                  <c:v>1.9513730059836438E-2</c:v>
                </c:pt>
                <c:pt idx="864">
                  <c:v>2.126054580017947E-2</c:v>
                </c:pt>
                <c:pt idx="865">
                  <c:v>2.0267448041813213E-2</c:v>
                </c:pt>
                <c:pt idx="866">
                  <c:v>2.1378262404259576E-2</c:v>
                </c:pt>
                <c:pt idx="867">
                  <c:v>2.7492653344163717E-2</c:v>
                </c:pt>
                <c:pt idx="868">
                  <c:v>2.8412373852284376E-2</c:v>
                </c:pt>
                <c:pt idx="869">
                  <c:v>2.6437337597441535E-2</c:v>
                </c:pt>
                <c:pt idx="870">
                  <c:v>2.8300857783202422E-2</c:v>
                </c:pt>
                <c:pt idx="871">
                  <c:v>3.0119689888194745E-2</c:v>
                </c:pt>
                <c:pt idx="872">
                  <c:v>2.9169306926482411E-2</c:v>
                </c:pt>
                <c:pt idx="873">
                  <c:v>3.1600069745386816E-2</c:v>
                </c:pt>
                <c:pt idx="874">
                  <c:v>2.1351767662806574E-2</c:v>
                </c:pt>
                <c:pt idx="875">
                  <c:v>2.5418357496140614E-2</c:v>
                </c:pt>
                <c:pt idx="876">
                  <c:v>3.0608571027596208E-2</c:v>
                </c:pt>
                <c:pt idx="877">
                  <c:v>3.1546782568756621E-2</c:v>
                </c:pt>
                <c:pt idx="878">
                  <c:v>3.0400023815497935E-2</c:v>
                </c:pt>
                <c:pt idx="879">
                  <c:v>3.3812580536784313E-2</c:v>
                </c:pt>
                <c:pt idx="880">
                  <c:v>3.3004673791469798E-2</c:v>
                </c:pt>
                <c:pt idx="881">
                  <c:v>3.4436827265342924E-2</c:v>
                </c:pt>
                <c:pt idx="882">
                  <c:v>3.2344491177633848E-2</c:v>
                </c:pt>
                <c:pt idx="883">
                  <c:v>3.1332315504314437E-2</c:v>
                </c:pt>
                <c:pt idx="884">
                  <c:v>3.0147605053988887E-2</c:v>
                </c:pt>
                <c:pt idx="885">
                  <c:v>2.981474944820342E-2</c:v>
                </c:pt>
                <c:pt idx="886">
                  <c:v>2.5988747177225581E-2</c:v>
                </c:pt>
                <c:pt idx="887">
                  <c:v>2.4045343006961782E-2</c:v>
                </c:pt>
                <c:pt idx="888">
                  <c:v>2.2811121837535777E-2</c:v>
                </c:pt>
                <c:pt idx="889">
                  <c:v>2.2472746139550314E-2</c:v>
                </c:pt>
                <c:pt idx="890">
                  <c:v>2.1103006281337582E-2</c:v>
                </c:pt>
                <c:pt idx="891">
                  <c:v>2.1633972807804679E-2</c:v>
                </c:pt>
                <c:pt idx="892">
                  <c:v>1.611616859671431E-2</c:v>
                </c:pt>
                <c:pt idx="893">
                  <c:v>1.9632713988628103E-2</c:v>
                </c:pt>
                <c:pt idx="894">
                  <c:v>1.8712848886412833E-2</c:v>
                </c:pt>
                <c:pt idx="895">
                  <c:v>1.9409962533118427E-2</c:v>
                </c:pt>
                <c:pt idx="896">
                  <c:v>1.9946159963596312E-2</c:v>
                </c:pt>
                <c:pt idx="897">
                  <c:v>1.9495621775870647E-2</c:v>
                </c:pt>
                <c:pt idx="898">
                  <c:v>1.5422244525625052E-2</c:v>
                </c:pt>
                <c:pt idx="899">
                  <c:v>2.4695429550780173E-2</c:v>
                </c:pt>
                <c:pt idx="900">
                  <c:v>2.1104860487962541E-2</c:v>
                </c:pt>
                <c:pt idx="901">
                  <c:v>2.1691078969639496E-2</c:v>
                </c:pt>
                <c:pt idx="902">
                  <c:v>2.144380605679146E-2</c:v>
                </c:pt>
                <c:pt idx="903">
                  <c:v>2.114723506321739E-2</c:v>
                </c:pt>
                <c:pt idx="904">
                  <c:v>2.0326331860458194E-2</c:v>
                </c:pt>
                <c:pt idx="905">
                  <c:v>2.1517472495226272E-2</c:v>
                </c:pt>
                <c:pt idx="906">
                  <c:v>1.4701017687259985E-2</c:v>
                </c:pt>
                <c:pt idx="907">
                  <c:v>1.5089644085888894E-2</c:v>
                </c:pt>
                <c:pt idx="908">
                  <c:v>1.6311277063549106E-2</c:v>
                </c:pt>
                <c:pt idx="909">
                  <c:v>1.6915680379006641E-2</c:v>
                </c:pt>
                <c:pt idx="910">
                  <c:v>1.8224197396455744E-2</c:v>
                </c:pt>
                <c:pt idx="911">
                  <c:v>1.8810330822782929E-2</c:v>
                </c:pt>
                <c:pt idx="912">
                  <c:v>1.9834694927724217E-2</c:v>
                </c:pt>
                <c:pt idx="913">
                  <c:v>2.1377224728992394E-2</c:v>
                </c:pt>
                <c:pt idx="914">
                  <c:v>2.1846568654551951E-2</c:v>
                </c:pt>
                <c:pt idx="915">
                  <c:v>2.4049595774450226E-2</c:v>
                </c:pt>
                <c:pt idx="916">
                  <c:v>2.4518846139125038E-2</c:v>
                </c:pt>
                <c:pt idx="917">
                  <c:v>2.0908909973165038E-2</c:v>
                </c:pt>
                <c:pt idx="918">
                  <c:v>2.2692469624608216E-2</c:v>
                </c:pt>
                <c:pt idx="919">
                  <c:v>2.2026086475774111E-2</c:v>
                </c:pt>
                <c:pt idx="920">
                  <c:v>2.159390323252857E-2</c:v>
                </c:pt>
                <c:pt idx="921">
                  <c:v>2.4665541100871394E-2</c:v>
                </c:pt>
                <c:pt idx="922">
                  <c:v>2.0469556563933983E-2</c:v>
                </c:pt>
                <c:pt idx="923">
                  <c:v>1.6785732815629773E-2</c:v>
                </c:pt>
                <c:pt idx="924">
                  <c:v>1.9667510132218544E-2</c:v>
                </c:pt>
                <c:pt idx="925">
                  <c:v>2.0882942574880606E-2</c:v>
                </c:pt>
                <c:pt idx="926">
                  <c:v>2.6652357521657219E-2</c:v>
                </c:pt>
                <c:pt idx="927">
                  <c:v>2.6300628133758042E-2</c:v>
                </c:pt>
                <c:pt idx="928">
                  <c:v>2.1636558490437656E-2</c:v>
                </c:pt>
                <c:pt idx="929">
                  <c:v>2.2901688773969663E-2</c:v>
                </c:pt>
                <c:pt idx="930">
                  <c:v>2.7190621797134489E-2</c:v>
                </c:pt>
                <c:pt idx="931">
                  <c:v>2.7709195759140264E-2</c:v>
                </c:pt>
                <c:pt idx="932">
                  <c:v>2.284026180036659E-2</c:v>
                </c:pt>
                <c:pt idx="933">
                  <c:v>1.6743809033728702E-2</c:v>
                </c:pt>
                <c:pt idx="934">
                  <c:v>1.5318579065326762E-2</c:v>
                </c:pt>
                <c:pt idx="935">
                  <c:v>1.5892498543427135E-2</c:v>
                </c:pt>
                <c:pt idx="936">
                  <c:v>1.8742550214552123E-2</c:v>
                </c:pt>
                <c:pt idx="937">
                  <c:v>1.86015454557053E-2</c:v>
                </c:pt>
                <c:pt idx="938">
                  <c:v>1.7101713440021097E-2</c:v>
                </c:pt>
                <c:pt idx="939">
                  <c:v>1.9120008845756375E-2</c:v>
                </c:pt>
                <c:pt idx="940">
                  <c:v>2.2032278505237285E-2</c:v>
                </c:pt>
                <c:pt idx="941">
                  <c:v>2.5093284454859002E-2</c:v>
                </c:pt>
                <c:pt idx="942">
                  <c:v>2.3642810058645665E-2</c:v>
                </c:pt>
                <c:pt idx="943">
                  <c:v>1.9595570317384039E-2</c:v>
                </c:pt>
                <c:pt idx="944">
                  <c:v>1.7095538421627875E-2</c:v>
                </c:pt>
                <c:pt idx="945">
                  <c:v>1.6423141859565112E-2</c:v>
                </c:pt>
                <c:pt idx="946">
                  <c:v>1.8403944867122279E-2</c:v>
                </c:pt>
                <c:pt idx="947">
                  <c:v>1.8268562266895182E-2</c:v>
                </c:pt>
                <c:pt idx="948">
                  <c:v>1.8830242280163816E-2</c:v>
                </c:pt>
                <c:pt idx="949">
                  <c:v>2.0477994054631053E-2</c:v>
                </c:pt>
                <c:pt idx="950">
                  <c:v>2.0348420734793166E-2</c:v>
                </c:pt>
                <c:pt idx="951">
                  <c:v>1.8910321891971199E-2</c:v>
                </c:pt>
                <c:pt idx="952">
                  <c:v>2.2168817858221238E-2</c:v>
                </c:pt>
                <c:pt idx="953">
                  <c:v>2.0521295733198379E-2</c:v>
                </c:pt>
                <c:pt idx="954">
                  <c:v>1.8108556142910001E-2</c:v>
                </c:pt>
                <c:pt idx="955">
                  <c:v>2.0569028795488664E-2</c:v>
                </c:pt>
                <c:pt idx="956">
                  <c:v>2.0612355990660924E-2</c:v>
                </c:pt>
                <c:pt idx="957">
                  <c:v>2.2852484254128374E-2</c:v>
                </c:pt>
                <c:pt idx="958">
                  <c:v>2.7017814843009091E-2</c:v>
                </c:pt>
                <c:pt idx="959">
                  <c:v>2.5901046606078906E-2</c:v>
                </c:pt>
                <c:pt idx="960">
                  <c:v>2.5086267388503072E-2</c:v>
                </c:pt>
                <c:pt idx="961">
                  <c:v>2.4506164386474499E-2</c:v>
                </c:pt>
                <c:pt idx="962">
                  <c:v>2.1329457644562198E-2</c:v>
                </c:pt>
                <c:pt idx="963">
                  <c:v>2.5130827886246977E-2</c:v>
                </c:pt>
                <c:pt idx="964">
                  <c:v>2.3069613551018324E-2</c:v>
                </c:pt>
                <c:pt idx="965">
                  <c:v>1.9126362480384112E-2</c:v>
                </c:pt>
                <c:pt idx="966">
                  <c:v>1.5571457125724567E-2</c:v>
                </c:pt>
                <c:pt idx="967">
                  <c:v>1.6053049021650841E-2</c:v>
                </c:pt>
                <c:pt idx="968">
                  <c:v>1.6651711100998976E-2</c:v>
                </c:pt>
                <c:pt idx="969">
                  <c:v>2.4976639548185985E-2</c:v>
                </c:pt>
                <c:pt idx="970">
                  <c:v>2.3168507406194583E-2</c:v>
                </c:pt>
                <c:pt idx="971">
                  <c:v>2.4587860049927492E-2</c:v>
                </c:pt>
                <c:pt idx="972">
                  <c:v>2.8383421011223056E-2</c:v>
                </c:pt>
                <c:pt idx="973">
                  <c:v>3.1882538561969202E-2</c:v>
                </c:pt>
                <c:pt idx="974">
                  <c:v>3.2765047354565986E-2</c:v>
                </c:pt>
                <c:pt idx="975">
                  <c:v>3.4696679864421771E-2</c:v>
                </c:pt>
                <c:pt idx="976">
                  <c:v>2.4273886731790716E-2</c:v>
                </c:pt>
                <c:pt idx="977">
                  <c:v>2.3119711152032187E-2</c:v>
                </c:pt>
                <c:pt idx="978">
                  <c:v>2.3662636460676786E-2</c:v>
                </c:pt>
                <c:pt idx="979">
                  <c:v>1.8984507168039604E-2</c:v>
                </c:pt>
                <c:pt idx="980">
                  <c:v>1.9977766531570421E-2</c:v>
                </c:pt>
                <c:pt idx="981">
                  <c:v>1.929883771864541E-2</c:v>
                </c:pt>
                <c:pt idx="982">
                  <c:v>1.9033490543971493E-2</c:v>
                </c:pt>
                <c:pt idx="983">
                  <c:v>2.2501426803492375E-2</c:v>
                </c:pt>
                <c:pt idx="984">
                  <c:v>2.3878030628431451E-2</c:v>
                </c:pt>
                <c:pt idx="985">
                  <c:v>2.5513313288622573E-2</c:v>
                </c:pt>
                <c:pt idx="986">
                  <c:v>2.7679494431000977E-2</c:v>
                </c:pt>
                <c:pt idx="987">
                  <c:v>2.4143632969154678E-2</c:v>
                </c:pt>
                <c:pt idx="988">
                  <c:v>2.2353728188618742E-2</c:v>
                </c:pt>
                <c:pt idx="989">
                  <c:v>2.286560829459771E-2</c:v>
                </c:pt>
                <c:pt idx="990">
                  <c:v>2.0088398025014779E-2</c:v>
                </c:pt>
                <c:pt idx="991">
                  <c:v>1.74964127906235E-2</c:v>
                </c:pt>
                <c:pt idx="992">
                  <c:v>1.3361753160869436E-2</c:v>
                </c:pt>
                <c:pt idx="993">
                  <c:v>1.2880731135786614E-2</c:v>
                </c:pt>
                <c:pt idx="994">
                  <c:v>1.0344065900885002E-2</c:v>
                </c:pt>
                <c:pt idx="995">
                  <c:v>1.3590432974257998E-2</c:v>
                </c:pt>
                <c:pt idx="996">
                  <c:v>9.3815795629005588E-3</c:v>
                </c:pt>
                <c:pt idx="997">
                  <c:v>1.1967109096244381E-2</c:v>
                </c:pt>
                <c:pt idx="998">
                  <c:v>1.0522707652004543E-2</c:v>
                </c:pt>
                <c:pt idx="999">
                  <c:v>1.1867866514134073E-2</c:v>
                </c:pt>
                <c:pt idx="1000">
                  <c:v>1.3558273546510393E-2</c:v>
                </c:pt>
                <c:pt idx="1001">
                  <c:v>1.7650201368540577E-2</c:v>
                </c:pt>
                <c:pt idx="1002">
                  <c:v>1.594067389353622E-2</c:v>
                </c:pt>
                <c:pt idx="1003">
                  <c:v>1.6422112689832909E-2</c:v>
                </c:pt>
                <c:pt idx="1004">
                  <c:v>1.31397246758328E-2</c:v>
                </c:pt>
                <c:pt idx="1005">
                  <c:v>1.1701532272126086E-2</c:v>
                </c:pt>
                <c:pt idx="1006">
                  <c:v>1.0745288996814678E-2</c:v>
                </c:pt>
                <c:pt idx="1007">
                  <c:v>8.8817517999838398E-3</c:v>
                </c:pt>
                <c:pt idx="1008">
                  <c:v>5.8515622541368802E-3</c:v>
                </c:pt>
                <c:pt idx="1009">
                  <c:v>6.8020353745199694E-3</c:v>
                </c:pt>
                <c:pt idx="1010">
                  <c:v>8.4132881972943906E-3</c:v>
                </c:pt>
                <c:pt idx="1011">
                  <c:v>7.9071272130338838E-3</c:v>
                </c:pt>
                <c:pt idx="1012">
                  <c:v>1.2721388443529628E-2</c:v>
                </c:pt>
                <c:pt idx="1013">
                  <c:v>1.5011155009122186E-2</c:v>
                </c:pt>
                <c:pt idx="1014">
                  <c:v>1.6529248408401771E-2</c:v>
                </c:pt>
                <c:pt idx="1015">
                  <c:v>1.8603067946466163E-2</c:v>
                </c:pt>
                <c:pt idx="1016">
                  <c:v>2.0226009075405824E-2</c:v>
                </c:pt>
                <c:pt idx="1017">
                  <c:v>1.8707345805282789E-2</c:v>
                </c:pt>
                <c:pt idx="1018">
                  <c:v>1.7627091830008379E-2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2DF-4D71-ABE9-0A1CD05FD7BC}"/>
            </c:ext>
          </c:extLst>
        </c:ser>
        <c:ser>
          <c:idx val="7"/>
          <c:order val="1"/>
          <c:tx>
            <c:strRef>
              <c:f>Fluo!$AJ$3</c:f>
              <c:strCache>
                <c:ptCount val="1"/>
                <c:pt idx="0">
                  <c:v>fluo_dark_chromera</c:v>
                </c:pt>
              </c:strCache>
            </c:strRef>
          </c:tx>
          <c:spPr>
            <a:ln w="19050" cap="rnd">
              <a:solidFill>
                <a:sysClr val="windowText" lastClr="000000"/>
              </a:solidFill>
              <a:round/>
            </a:ln>
            <a:effectLst/>
          </c:spPr>
          <c:marker>
            <c:symbol val="none"/>
          </c:marker>
          <c:xVal>
            <c:numRef>
              <c:f>Fluo!$AB$4:$AB$1022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Fluo!$AJ$4:$AJ$1022</c:f>
              <c:numCache>
                <c:formatCode>General</c:formatCode>
                <c:ptCount val="1019"/>
                <c:pt idx="0">
                  <c:v>2.6129918153340179E-2</c:v>
                </c:pt>
                <c:pt idx="1">
                  <c:v>2.8796929123381776E-2</c:v>
                </c:pt>
                <c:pt idx="2">
                  <c:v>3.404017766164677E-2</c:v>
                </c:pt>
                <c:pt idx="3">
                  <c:v>3.2025505529785767E-2</c:v>
                </c:pt>
                <c:pt idx="4">
                  <c:v>2.9519316842417515E-2</c:v>
                </c:pt>
                <c:pt idx="5">
                  <c:v>3.2596493715012692E-2</c:v>
                </c:pt>
                <c:pt idx="6">
                  <c:v>3.6285499895479335E-2</c:v>
                </c:pt>
                <c:pt idx="7">
                  <c:v>3.3719223913665511E-2</c:v>
                </c:pt>
                <c:pt idx="8">
                  <c:v>3.2425903274792084E-2</c:v>
                </c:pt>
                <c:pt idx="9">
                  <c:v>2.8957184935815467E-2</c:v>
                </c:pt>
                <c:pt idx="10">
                  <c:v>3.0521015838646061E-2</c:v>
                </c:pt>
                <c:pt idx="11">
                  <c:v>3.1794606733562658E-2</c:v>
                </c:pt>
                <c:pt idx="12">
                  <c:v>3.0742422804268092E-2</c:v>
                </c:pt>
                <c:pt idx="13">
                  <c:v>2.3564471152364881E-2</c:v>
                </c:pt>
                <c:pt idx="14">
                  <c:v>2.9888268580949218E-2</c:v>
                </c:pt>
                <c:pt idx="15">
                  <c:v>3.2834632277225557E-2</c:v>
                </c:pt>
                <c:pt idx="16">
                  <c:v>3.2243209714329056E-2</c:v>
                </c:pt>
                <c:pt idx="17">
                  <c:v>3.1531515848110259E-2</c:v>
                </c:pt>
                <c:pt idx="18">
                  <c:v>3.0939471549584867E-2</c:v>
                </c:pt>
                <c:pt idx="19">
                  <c:v>3.0137556935440214E-2</c:v>
                </c:pt>
                <c:pt idx="20">
                  <c:v>3.0448369484496883E-2</c:v>
                </c:pt>
                <c:pt idx="21">
                  <c:v>2.3853965077524214E-2</c:v>
                </c:pt>
                <c:pt idx="22">
                  <c:v>2.1920146210113761E-2</c:v>
                </c:pt>
                <c:pt idx="23">
                  <c:v>2.3503969367500054E-2</c:v>
                </c:pt>
                <c:pt idx="24">
                  <c:v>2.7393188236817169E-2</c:v>
                </c:pt>
                <c:pt idx="25">
                  <c:v>2.8185389958803798E-2</c:v>
                </c:pt>
                <c:pt idx="26">
                  <c:v>2.7473668459890382E-2</c:v>
                </c:pt>
                <c:pt idx="27">
                  <c:v>2.9779672091102785E-2</c:v>
                </c:pt>
                <c:pt idx="28">
                  <c:v>3.4150694623769122E-2</c:v>
                </c:pt>
                <c:pt idx="29">
                  <c:v>3.107277166841927E-2</c:v>
                </c:pt>
                <c:pt idx="30">
                  <c:v>2.7313246851288987E-2</c:v>
                </c:pt>
                <c:pt idx="31">
                  <c:v>2.2712016339764982E-2</c:v>
                </c:pt>
                <c:pt idx="32">
                  <c:v>2.6170427683649307E-2</c:v>
                </c:pt>
                <c:pt idx="33">
                  <c:v>3.0181188960241113E-2</c:v>
                </c:pt>
                <c:pt idx="34">
                  <c:v>3.4481416529297627E-2</c:v>
                </c:pt>
                <c:pt idx="35">
                  <c:v>3.1382879583763193E-2</c:v>
                </c:pt>
                <c:pt idx="36">
                  <c:v>3.5754454770321881E-2</c:v>
                </c:pt>
                <c:pt idx="37">
                  <c:v>3.9083241143755915E-2</c:v>
                </c:pt>
                <c:pt idx="38">
                  <c:v>4.0727469371575876E-2</c:v>
                </c:pt>
                <c:pt idx="39">
                  <c:v>3.9966188634866132E-2</c:v>
                </c:pt>
                <c:pt idx="40">
                  <c:v>3.5664510349342197E-2</c:v>
                </c:pt>
                <c:pt idx="41">
                  <c:v>3.5553799958357529E-2</c:v>
                </c:pt>
                <c:pt idx="42">
                  <c:v>3.5254261548704764E-2</c:v>
                </c:pt>
                <c:pt idx="43">
                  <c:v>3.4621459025618688E-2</c:v>
                </c:pt>
                <c:pt idx="44">
                  <c:v>3.5191839291564032E-2</c:v>
                </c:pt>
                <c:pt idx="45">
                  <c:v>3.7997759817447366E-2</c:v>
                </c:pt>
                <c:pt idx="46">
                  <c:v>3.9129484458198159E-2</c:v>
                </c:pt>
                <c:pt idx="47">
                  <c:v>4.3359069043465259E-2</c:v>
                </c:pt>
                <c:pt idx="48">
                  <c:v>4.3700305189295699E-2</c:v>
                </c:pt>
                <c:pt idx="49">
                  <c:v>4.4191020396659043E-2</c:v>
                </c:pt>
                <c:pt idx="50">
                  <c:v>3.9329807677827094E-2</c:v>
                </c:pt>
                <c:pt idx="51">
                  <c:v>3.5811751162611087E-2</c:v>
                </c:pt>
                <c:pt idx="52">
                  <c:v>3.9471618666603661E-2</c:v>
                </c:pt>
                <c:pt idx="53">
                  <c:v>3.6915856925091771E-2</c:v>
                </c:pt>
                <c:pt idx="54">
                  <c:v>3.6756057052119269E-2</c:v>
                </c:pt>
                <c:pt idx="55">
                  <c:v>3.6515680241642388E-2</c:v>
                </c:pt>
                <c:pt idx="56">
                  <c:v>3.4520724037390906E-2</c:v>
                </c:pt>
                <c:pt idx="57">
                  <c:v>3.7196688000488545E-2</c:v>
                </c:pt>
                <c:pt idx="58">
                  <c:v>3.8780690770389856E-2</c:v>
                </c:pt>
                <c:pt idx="59">
                  <c:v>3.3818687797940894E-2</c:v>
                </c:pt>
                <c:pt idx="60">
                  <c:v>3.2495800175826837E-2</c:v>
                </c:pt>
                <c:pt idx="61">
                  <c:v>3.3037304275896982E-2</c:v>
                </c:pt>
                <c:pt idx="62">
                  <c:v>3.3097046161659829E-2</c:v>
                </c:pt>
                <c:pt idx="63">
                  <c:v>2.9186702097307702E-2</c:v>
                </c:pt>
                <c:pt idx="64">
                  <c:v>2.6450222532997926E-2</c:v>
                </c:pt>
                <c:pt idx="65">
                  <c:v>2.5858813786448734E-2</c:v>
                </c:pt>
                <c:pt idx="66">
                  <c:v>2.5147534410649198E-2</c:v>
                </c:pt>
                <c:pt idx="67">
                  <c:v>3.0389249334362926E-2</c:v>
                </c:pt>
                <c:pt idx="68">
                  <c:v>2.6339401611234787E-2</c:v>
                </c:pt>
                <c:pt idx="69">
                  <c:v>2.1137132359087419E-2</c:v>
                </c:pt>
                <c:pt idx="70">
                  <c:v>3.0811559806200858E-2</c:v>
                </c:pt>
                <c:pt idx="71">
                  <c:v>3.4130591838434948E-2</c:v>
                </c:pt>
                <c:pt idx="72">
                  <c:v>3.6275096185955875E-2</c:v>
                </c:pt>
                <c:pt idx="73">
                  <c:v>3.4520129934456627E-2</c:v>
                </c:pt>
                <c:pt idx="74">
                  <c:v>2.9679254878863099E-2</c:v>
                </c:pt>
                <c:pt idx="75">
                  <c:v>3.022064844815478E-2</c:v>
                </c:pt>
                <c:pt idx="76">
                  <c:v>3.3098082387707978E-2</c:v>
                </c:pt>
                <c:pt idx="77">
                  <c:v>3.5232514618040861E-2</c:v>
                </c:pt>
                <c:pt idx="78">
                  <c:v>3.722635169816034E-2</c:v>
                </c:pt>
                <c:pt idx="79">
                  <c:v>3.5883596168616361E-2</c:v>
                </c:pt>
                <c:pt idx="80">
                  <c:v>3.999357263523199E-2</c:v>
                </c:pt>
                <c:pt idx="81">
                  <c:v>3.7477063136424134E-2</c:v>
                </c:pt>
                <c:pt idx="82">
                  <c:v>3.4058207994884633E-2</c:v>
                </c:pt>
                <c:pt idx="83">
                  <c:v>3.1752591221396877E-2</c:v>
                </c:pt>
                <c:pt idx="84">
                  <c:v>2.8785489187810168E-2</c:v>
                </c:pt>
                <c:pt idx="85">
                  <c:v>3.1281605757990376E-2</c:v>
                </c:pt>
                <c:pt idx="86">
                  <c:v>2.6920503362691688E-2</c:v>
                </c:pt>
                <c:pt idx="87">
                  <c:v>2.3602673352673454E-2</c:v>
                </c:pt>
                <c:pt idx="88">
                  <c:v>3.0158640681433303E-2</c:v>
                </c:pt>
                <c:pt idx="89">
                  <c:v>3.5061868912431023E-2</c:v>
                </c:pt>
                <c:pt idx="90">
                  <c:v>3.0459008071924587E-2</c:v>
                </c:pt>
                <c:pt idx="91">
                  <c:v>2.6910970083048682E-2</c:v>
                </c:pt>
                <c:pt idx="92">
                  <c:v>2.1307474105056463E-2</c:v>
                </c:pt>
                <c:pt idx="93">
                  <c:v>2.7001688219477651E-2</c:v>
                </c:pt>
                <c:pt idx="94">
                  <c:v>2.2198960098803462E-2</c:v>
                </c:pt>
                <c:pt idx="95">
                  <c:v>1.9752886338575394E-2</c:v>
                </c:pt>
                <c:pt idx="96">
                  <c:v>2.0553737093977276E-2</c:v>
                </c:pt>
                <c:pt idx="97">
                  <c:v>3.0829838833690278E-2</c:v>
                </c:pt>
                <c:pt idx="98">
                  <c:v>3.3205794631326661E-2</c:v>
                </c:pt>
                <c:pt idx="99">
                  <c:v>3.3235859003070405E-2</c:v>
                </c:pt>
                <c:pt idx="100">
                  <c:v>3.1471621982527016E-2</c:v>
                </c:pt>
                <c:pt idx="101">
                  <c:v>3.5912693396048495E-2</c:v>
                </c:pt>
                <c:pt idx="102">
                  <c:v>3.8098025049866653E-2</c:v>
                </c:pt>
                <c:pt idx="103">
                  <c:v>3.8960220387319194E-2</c:v>
                </c:pt>
                <c:pt idx="104">
                  <c:v>3.7245943278644084E-2</c:v>
                </c:pt>
                <c:pt idx="105">
                  <c:v>3.3656939819997865E-2</c:v>
                </c:pt>
                <c:pt idx="106">
                  <c:v>3.4299344704463497E-2</c:v>
                </c:pt>
                <c:pt idx="107">
                  <c:v>3.8409390252815666E-2</c:v>
                </c:pt>
                <c:pt idx="108">
                  <c:v>4.0675602803778993E-2</c:v>
                </c:pt>
                <c:pt idx="109">
                  <c:v>4.1387724976764358E-2</c:v>
                </c:pt>
                <c:pt idx="110">
                  <c:v>3.5112188049329335E-2</c:v>
                </c:pt>
                <c:pt idx="111">
                  <c:v>3.2546589068533645E-2</c:v>
                </c:pt>
                <c:pt idx="112">
                  <c:v>3.7447910643602762E-2</c:v>
                </c:pt>
                <c:pt idx="113">
                  <c:v>3.5923635943116997E-2</c:v>
                </c:pt>
                <c:pt idx="114">
                  <c:v>3.0350301051299683E-2</c:v>
                </c:pt>
                <c:pt idx="115">
                  <c:v>2.5187214960119803E-2</c:v>
                </c:pt>
                <c:pt idx="116">
                  <c:v>2.2691319451496536E-2</c:v>
                </c:pt>
                <c:pt idx="117">
                  <c:v>2.6351021159321412E-2</c:v>
                </c:pt>
                <c:pt idx="118">
                  <c:v>2.706271502554021E-2</c:v>
                </c:pt>
                <c:pt idx="119">
                  <c:v>2.32944168278689E-2</c:v>
                </c:pt>
                <c:pt idx="120">
                  <c:v>2.0878144928785709E-2</c:v>
                </c:pt>
                <c:pt idx="121">
                  <c:v>2.1800620989546136E-2</c:v>
                </c:pt>
                <c:pt idx="122">
                  <c:v>1.9915366582925788E-2</c:v>
                </c:pt>
                <c:pt idx="123">
                  <c:v>2.0055339997510295E-2</c:v>
                </c:pt>
                <c:pt idx="124">
                  <c:v>1.9563671462182654E-2</c:v>
                </c:pt>
                <c:pt idx="125">
                  <c:v>2.1317435691466043E-2</c:v>
                </c:pt>
                <c:pt idx="126">
                  <c:v>2.6468929867253913E-2</c:v>
                </c:pt>
                <c:pt idx="127">
                  <c:v>2.8002876010855781E-2</c:v>
                </c:pt>
                <c:pt idx="128">
                  <c:v>3.3034679169908328E-2</c:v>
                </c:pt>
                <c:pt idx="129">
                  <c:v>4.1915619974735432E-2</c:v>
                </c:pt>
                <c:pt idx="130">
                  <c:v>4.3299285708660484E-2</c:v>
                </c:pt>
                <c:pt idx="131">
                  <c:v>4.3108606299453026E-2</c:v>
                </c:pt>
                <c:pt idx="132">
                  <c:v>4.0241769498285597E-2</c:v>
                </c:pt>
                <c:pt idx="133">
                  <c:v>3.7425445262878804E-2</c:v>
                </c:pt>
                <c:pt idx="134">
                  <c:v>3.8478209478760336E-2</c:v>
                </c:pt>
                <c:pt idx="135">
                  <c:v>2.9124652881544304E-2</c:v>
                </c:pt>
                <c:pt idx="136">
                  <c:v>3.1981610994385998E-2</c:v>
                </c:pt>
                <c:pt idx="137">
                  <c:v>3.1440231241441637E-2</c:v>
                </c:pt>
                <c:pt idx="138">
                  <c:v>3.4418372536528005E-2</c:v>
                </c:pt>
                <c:pt idx="139">
                  <c:v>3.3044640756317904E-2</c:v>
                </c:pt>
                <c:pt idx="140">
                  <c:v>3.4617949673402273E-2</c:v>
                </c:pt>
                <c:pt idx="141">
                  <c:v>3.9899124085029672E-2</c:v>
                </c:pt>
                <c:pt idx="142">
                  <c:v>4.5453254254087874E-2</c:v>
                </c:pt>
                <c:pt idx="143">
                  <c:v>4.436270232831703E-2</c:v>
                </c:pt>
                <c:pt idx="144">
                  <c:v>4.1846938912263848E-2</c:v>
                </c:pt>
                <c:pt idx="145">
                  <c:v>4.2357287149152857E-2</c:v>
                </c:pt>
                <c:pt idx="146">
                  <c:v>4.3841356278970289E-2</c:v>
                </c:pt>
                <c:pt idx="147">
                  <c:v>4.4312977294352997E-2</c:v>
                </c:pt>
                <c:pt idx="148">
                  <c:v>3.9763226492901232E-2</c:v>
                </c:pt>
                <c:pt idx="149">
                  <c:v>3.8921424084076339E-2</c:v>
                </c:pt>
                <c:pt idx="150">
                  <c:v>3.167349263305453E-2</c:v>
                </c:pt>
                <c:pt idx="151">
                  <c:v>3.2074304868480112E-2</c:v>
                </c:pt>
                <c:pt idx="152">
                  <c:v>2.597945813114836E-2</c:v>
                </c:pt>
                <c:pt idx="153">
                  <c:v>2.8915749710236659E-2</c:v>
                </c:pt>
                <c:pt idx="154">
                  <c:v>2.4996452652828492E-2</c:v>
                </c:pt>
                <c:pt idx="155">
                  <c:v>2.5768869365469051E-2</c:v>
                </c:pt>
                <c:pt idx="156">
                  <c:v>3.19820807501945E-2</c:v>
                </c:pt>
                <c:pt idx="157">
                  <c:v>3.268326037611137E-2</c:v>
                </c:pt>
                <c:pt idx="158">
                  <c:v>3.6822140641296817E-2</c:v>
                </c:pt>
                <c:pt idx="159">
                  <c:v>3.8205778742527258E-2</c:v>
                </c:pt>
                <c:pt idx="160">
                  <c:v>3.8637180370894315E-2</c:v>
                </c:pt>
                <c:pt idx="161">
                  <c:v>3.6682567900784259E-2</c:v>
                </c:pt>
                <c:pt idx="162">
                  <c:v>3.5178976272219623E-2</c:v>
                </c:pt>
                <c:pt idx="163">
                  <c:v>2.731128492997115E-2</c:v>
                </c:pt>
                <c:pt idx="164">
                  <c:v>2.6178814206465693E-2</c:v>
                </c:pt>
                <c:pt idx="165">
                  <c:v>2.2821579973923027E-2</c:v>
                </c:pt>
                <c:pt idx="166">
                  <c:v>2.4485745190909451E-2</c:v>
                </c:pt>
                <c:pt idx="167">
                  <c:v>1.6977265062340052E-2</c:v>
                </c:pt>
                <c:pt idx="168">
                  <c:v>2.1889446286393811E-2</c:v>
                </c:pt>
                <c:pt idx="169">
                  <c:v>2.158851242566287E-2</c:v>
                </c:pt>
                <c:pt idx="170">
                  <c:v>2.4816757239731448E-2</c:v>
                </c:pt>
                <c:pt idx="171">
                  <c:v>3.1081683212433386E-2</c:v>
                </c:pt>
                <c:pt idx="172">
                  <c:v>3.2013941247088375E-2</c:v>
                </c:pt>
                <c:pt idx="173">
                  <c:v>2.9156775889037048E-2</c:v>
                </c:pt>
                <c:pt idx="174">
                  <c:v>3.0750892225168327E-2</c:v>
                </c:pt>
                <c:pt idx="175">
                  <c:v>3.3576984618122377E-2</c:v>
                </c:pt>
                <c:pt idx="176">
                  <c:v>3.0478889795701819E-2</c:v>
                </c:pt>
                <c:pt idx="177">
                  <c:v>3.280496857955377E-2</c:v>
                </c:pt>
                <c:pt idx="178">
                  <c:v>3.4337187679742046E-2</c:v>
                </c:pt>
                <c:pt idx="179">
                  <c:v>3.0587831694230971E-2</c:v>
                </c:pt>
                <c:pt idx="180">
                  <c:v>3.3986169560017036E-2</c:v>
                </c:pt>
                <c:pt idx="181">
                  <c:v>3.8748305252298242E-2</c:v>
                </c:pt>
                <c:pt idx="182">
                  <c:v>3.363679558562177E-2</c:v>
                </c:pt>
                <c:pt idx="183">
                  <c:v>3.9261278595175912E-2</c:v>
                </c:pt>
                <c:pt idx="184">
                  <c:v>3.5902538380776595E-2</c:v>
                </c:pt>
                <c:pt idx="185">
                  <c:v>3.3618640905258124E-2</c:v>
                </c:pt>
                <c:pt idx="186">
                  <c:v>3.521286777216788E-2</c:v>
                </c:pt>
                <c:pt idx="187">
                  <c:v>4.2779556171948861E-2</c:v>
                </c:pt>
                <c:pt idx="188">
                  <c:v>4.1606990408553535E-2</c:v>
                </c:pt>
                <c:pt idx="189">
                  <c:v>4.6608701563167716E-2</c:v>
                </c:pt>
                <c:pt idx="190">
                  <c:v>4.6427334372046318E-2</c:v>
                </c:pt>
                <c:pt idx="191">
                  <c:v>4.1925982235216958E-2</c:v>
                </c:pt>
                <c:pt idx="192">
                  <c:v>3.5460235654382964E-2</c:v>
                </c:pt>
                <c:pt idx="193">
                  <c:v>3.6964600998396886E-2</c:v>
                </c:pt>
                <c:pt idx="194">
                  <c:v>3.2755409341757434E-2</c:v>
                </c:pt>
                <c:pt idx="195">
                  <c:v>3.2714734015280605E-2</c:v>
                </c:pt>
                <c:pt idx="196">
                  <c:v>2.4273802423193887E-2</c:v>
                </c:pt>
                <c:pt idx="197">
                  <c:v>2.2450086027486518E-2</c:v>
                </c:pt>
                <c:pt idx="198">
                  <c:v>2.4034199328166295E-2</c:v>
                </c:pt>
                <c:pt idx="199">
                  <c:v>3.6971495355703932E-2</c:v>
                </c:pt>
                <c:pt idx="200">
                  <c:v>3.1627152604181134E-2</c:v>
                </c:pt>
                <c:pt idx="201">
                  <c:v>3.5965485659115067E-2</c:v>
                </c:pt>
                <c:pt idx="202">
                  <c:v>3.2557130941530184E-2</c:v>
                </c:pt>
                <c:pt idx="203">
                  <c:v>3.5675079855033355E-2</c:v>
                </c:pt>
                <c:pt idx="204">
                  <c:v>3.8752643585353179E-2</c:v>
                </c:pt>
                <c:pt idx="205">
                  <c:v>5.8157109277497607E-2</c:v>
                </c:pt>
                <c:pt idx="206">
                  <c:v>4.947077172451364E-2</c:v>
                </c:pt>
                <c:pt idx="207">
                  <c:v>5.2809574949746488E-2</c:v>
                </c:pt>
                <c:pt idx="208">
                  <c:v>4.6356594673825746E-2</c:v>
                </c:pt>
                <c:pt idx="209">
                  <c:v>5.1960422244153377E-2</c:v>
                </c:pt>
                <c:pt idx="210">
                  <c:v>5.6210786615772772E-2</c:v>
                </c:pt>
                <c:pt idx="211">
                  <c:v>5.2942571108940101E-2</c:v>
                </c:pt>
                <c:pt idx="212">
                  <c:v>3.9672687968987277E-2</c:v>
                </c:pt>
                <c:pt idx="213">
                  <c:v>3.9451875106299522E-2</c:v>
                </c:pt>
                <c:pt idx="214">
                  <c:v>3.7847465591423247E-2</c:v>
                </c:pt>
                <c:pt idx="215">
                  <c:v>3.7407276766167855E-2</c:v>
                </c:pt>
                <c:pt idx="216">
                  <c:v>3.6785485871886812E-2</c:v>
                </c:pt>
                <c:pt idx="217">
                  <c:v>2.9657853356881914E-2</c:v>
                </c:pt>
                <c:pt idx="218">
                  <c:v>3.7866670314182359E-2</c:v>
                </c:pt>
                <c:pt idx="219">
                  <c:v>3.1972754715761123E-2</c:v>
                </c:pt>
                <c:pt idx="220">
                  <c:v>3.3937909058867725E-2</c:v>
                </c:pt>
                <c:pt idx="221">
                  <c:v>3.4349166452858688E-2</c:v>
                </c:pt>
                <c:pt idx="222">
                  <c:v>3.5199769874919226E-2</c:v>
                </c:pt>
                <c:pt idx="223">
                  <c:v>3.4698554243601271E-2</c:v>
                </c:pt>
                <c:pt idx="224">
                  <c:v>3.7415538941858457E-2</c:v>
                </c:pt>
                <c:pt idx="225">
                  <c:v>2.7693417463835364E-2</c:v>
                </c:pt>
                <c:pt idx="226">
                  <c:v>3.0209899329948605E-2</c:v>
                </c:pt>
                <c:pt idx="227">
                  <c:v>3.249512317480871E-2</c:v>
                </c:pt>
                <c:pt idx="228">
                  <c:v>3.6003701675770945E-2</c:v>
                </c:pt>
                <c:pt idx="229">
                  <c:v>3.4511771044334866E-2</c:v>
                </c:pt>
                <c:pt idx="230">
                  <c:v>3.5514340470443863E-2</c:v>
                </c:pt>
                <c:pt idx="231">
                  <c:v>3.599523225487071E-2</c:v>
                </c:pt>
                <c:pt idx="232">
                  <c:v>4.1908283494314504E-2</c:v>
                </c:pt>
                <c:pt idx="233">
                  <c:v>4.455476337225537E-2</c:v>
                </c:pt>
                <c:pt idx="234">
                  <c:v>3.9903448601737293E-2</c:v>
                </c:pt>
                <c:pt idx="235">
                  <c:v>3.8199326508334089E-2</c:v>
                </c:pt>
                <c:pt idx="236">
                  <c:v>3.7306279267341209E-2</c:v>
                </c:pt>
                <c:pt idx="237">
                  <c:v>4.2126664679875921E-2</c:v>
                </c:pt>
                <c:pt idx="238">
                  <c:v>4.4844174399330847E-2</c:v>
                </c:pt>
                <c:pt idx="239">
                  <c:v>4.2870039430473586E-2</c:v>
                </c:pt>
                <c:pt idx="240">
                  <c:v>4.2518883147275491E-2</c:v>
                </c:pt>
                <c:pt idx="241">
                  <c:v>4.5465536986845322E-2</c:v>
                </c:pt>
                <c:pt idx="242">
                  <c:v>4.4573346359385577E-2</c:v>
                </c:pt>
                <c:pt idx="243">
                  <c:v>4.8312478247888202E-2</c:v>
                </c:pt>
                <c:pt idx="244">
                  <c:v>4.45538653096803E-2</c:v>
                </c:pt>
                <c:pt idx="245">
                  <c:v>4.9463476693134646E-2</c:v>
                </c:pt>
                <c:pt idx="246">
                  <c:v>5.3351300111373574E-2</c:v>
                </c:pt>
                <c:pt idx="247">
                  <c:v>4.9611767548798993E-2</c:v>
                </c:pt>
                <c:pt idx="248">
                  <c:v>4.8719825615590809E-2</c:v>
                </c:pt>
                <c:pt idx="249">
                  <c:v>4.9090324785021094E-2</c:v>
                </c:pt>
                <c:pt idx="250">
                  <c:v>4.8879059018323651E-2</c:v>
                </c:pt>
                <c:pt idx="251">
                  <c:v>4.4869485947600402E-2</c:v>
                </c:pt>
                <c:pt idx="252">
                  <c:v>4.1801593660396666E-2</c:v>
                </c:pt>
                <c:pt idx="253">
                  <c:v>4.0559448771954693E-2</c:v>
                </c:pt>
                <c:pt idx="254">
                  <c:v>4.1021039119191277E-2</c:v>
                </c:pt>
                <c:pt idx="255">
                  <c:v>4.0279695371647994E-2</c:v>
                </c:pt>
                <c:pt idx="256">
                  <c:v>4.7985997960983462E-2</c:v>
                </c:pt>
                <c:pt idx="257">
                  <c:v>4.5981605191520135E-2</c:v>
                </c:pt>
                <c:pt idx="258">
                  <c:v>4.9039674055787366E-2</c:v>
                </c:pt>
                <c:pt idx="259">
                  <c:v>4.1352783434420642E-2</c:v>
                </c:pt>
                <c:pt idx="260">
                  <c:v>4.2234984842776185E-2</c:v>
                </c:pt>
                <c:pt idx="261">
                  <c:v>4.7608314290952657E-2</c:v>
                </c:pt>
                <c:pt idx="262">
                  <c:v>5.037401542982034E-2</c:v>
                </c:pt>
                <c:pt idx="263">
                  <c:v>4.764045111479271E-2</c:v>
                </c:pt>
                <c:pt idx="264">
                  <c:v>5.2902862926774881E-2</c:v>
                </c:pt>
                <c:pt idx="265">
                  <c:v>5.8804847272024396E-2</c:v>
                </c:pt>
                <c:pt idx="266">
                  <c:v>6.7576086279220363E-2</c:v>
                </c:pt>
                <c:pt idx="267">
                  <c:v>6.8918689828943946E-2</c:v>
                </c:pt>
                <c:pt idx="268">
                  <c:v>6.9348060454256635E-2</c:v>
                </c:pt>
                <c:pt idx="269">
                  <c:v>6.761489639881052E-2</c:v>
                </c:pt>
                <c:pt idx="270">
                  <c:v>6.8905108359539488E-2</c:v>
                </c:pt>
                <c:pt idx="271">
                  <c:v>6.8333843847366391E-2</c:v>
                </c:pt>
                <c:pt idx="272">
                  <c:v>6.8904735318162158E-2</c:v>
                </c:pt>
                <c:pt idx="273">
                  <c:v>7.0866711901387755E-2</c:v>
                </c:pt>
                <c:pt idx="274">
                  <c:v>7.4894536366905809E-2</c:v>
                </c:pt>
                <c:pt idx="275">
                  <c:v>7.8360491436420696E-2</c:v>
                </c:pt>
                <c:pt idx="276">
                  <c:v>8.1678210915660451E-2</c:v>
                </c:pt>
                <c:pt idx="277">
                  <c:v>8.2872454527983141E-2</c:v>
                </c:pt>
                <c:pt idx="278">
                  <c:v>8.4765874395862945E-2</c:v>
                </c:pt>
                <c:pt idx="279">
                  <c:v>8.4124906411517417E-2</c:v>
                </c:pt>
                <c:pt idx="280">
                  <c:v>9.5439555345731286E-2</c:v>
                </c:pt>
                <c:pt idx="281">
                  <c:v>9.7904847645065768E-2</c:v>
                </c:pt>
                <c:pt idx="282">
                  <c:v>0.1038152461458263</c:v>
                </c:pt>
                <c:pt idx="283">
                  <c:v>0.10456432704786245</c:v>
                </c:pt>
                <c:pt idx="284">
                  <c:v>0.11089362338267565</c:v>
                </c:pt>
                <c:pt idx="285">
                  <c:v>0.11342689211076896</c:v>
                </c:pt>
                <c:pt idx="286">
                  <c:v>0.11467746497106926</c:v>
                </c:pt>
                <c:pt idx="287">
                  <c:v>0.10894024056747606</c:v>
                </c:pt>
                <c:pt idx="288">
                  <c:v>0.10547110773808017</c:v>
                </c:pt>
                <c:pt idx="289">
                  <c:v>0.10248739845502841</c:v>
                </c:pt>
                <c:pt idx="290">
                  <c:v>0.10507456475397299</c:v>
                </c:pt>
                <c:pt idx="291">
                  <c:v>0.10384319661643181</c:v>
                </c:pt>
                <c:pt idx="292">
                  <c:v>0.10910256883200607</c:v>
                </c:pt>
                <c:pt idx="293">
                  <c:v>0.11140455190615163</c:v>
                </c:pt>
                <c:pt idx="294">
                  <c:v>0.10283137023762597</c:v>
                </c:pt>
                <c:pt idx="295">
                  <c:v>0.10306298748390913</c:v>
                </c:pt>
                <c:pt idx="296">
                  <c:v>0.10246863585538318</c:v>
                </c:pt>
                <c:pt idx="297">
                  <c:v>0.1081673126499851</c:v>
                </c:pt>
                <c:pt idx="298">
                  <c:v>0.10398955318347294</c:v>
                </c:pt>
                <c:pt idx="299">
                  <c:v>0.10507840569852481</c:v>
                </c:pt>
                <c:pt idx="300">
                  <c:v>0.10323621684646569</c:v>
                </c:pt>
                <c:pt idx="301">
                  <c:v>0.10491995982758856</c:v>
                </c:pt>
                <c:pt idx="302">
                  <c:v>0.10234445452577252</c:v>
                </c:pt>
                <c:pt idx="303">
                  <c:v>0.11195000748155207</c:v>
                </c:pt>
                <c:pt idx="304">
                  <c:v>0.10780325189840066</c:v>
                </c:pt>
                <c:pt idx="305">
                  <c:v>0.11252128581007248</c:v>
                </c:pt>
                <c:pt idx="306">
                  <c:v>0.11330247590325407</c:v>
                </c:pt>
                <c:pt idx="307">
                  <c:v>0.11369421079849783</c:v>
                </c:pt>
                <c:pt idx="308">
                  <c:v>0.11594045872760007</c:v>
                </c:pt>
                <c:pt idx="309">
                  <c:v>0.1199085551237026</c:v>
                </c:pt>
                <c:pt idx="310">
                  <c:v>0.10953437113444507</c:v>
                </c:pt>
                <c:pt idx="311">
                  <c:v>0.10799115422179906</c:v>
                </c:pt>
                <c:pt idx="312">
                  <c:v>0.1150105909210295</c:v>
                </c:pt>
                <c:pt idx="313">
                  <c:v>0.10729055488246918</c:v>
                </c:pt>
                <c:pt idx="314">
                  <c:v>0.1064579679772992</c:v>
                </c:pt>
                <c:pt idx="315">
                  <c:v>0.11026438547719522</c:v>
                </c:pt>
                <c:pt idx="316">
                  <c:v>0.11420004108981689</c:v>
                </c:pt>
                <c:pt idx="317">
                  <c:v>0.11505180508505135</c:v>
                </c:pt>
                <c:pt idx="318">
                  <c:v>0.11883825796308631</c:v>
                </c:pt>
                <c:pt idx="319">
                  <c:v>0.11219171066137058</c:v>
                </c:pt>
                <c:pt idx="320">
                  <c:v>0.11692006538448201</c:v>
                </c:pt>
                <c:pt idx="321">
                  <c:v>0.11890544686004854</c:v>
                </c:pt>
                <c:pt idx="322">
                  <c:v>0.11561809571219334</c:v>
                </c:pt>
                <c:pt idx="323">
                  <c:v>0.11431321079062251</c:v>
                </c:pt>
                <c:pt idx="324">
                  <c:v>0.11731428722224133</c:v>
                </c:pt>
                <c:pt idx="325">
                  <c:v>0.11752549772354953</c:v>
                </c:pt>
                <c:pt idx="326">
                  <c:v>0.11521956317407367</c:v>
                </c:pt>
                <c:pt idx="327">
                  <c:v>0.11472692749443443</c:v>
                </c:pt>
                <c:pt idx="328">
                  <c:v>0.12328743957247799</c:v>
                </c:pt>
                <c:pt idx="329">
                  <c:v>0.13328023711062598</c:v>
                </c:pt>
                <c:pt idx="330">
                  <c:v>0.13344152914910781</c:v>
                </c:pt>
                <c:pt idx="331">
                  <c:v>0.13195165715342072</c:v>
                </c:pt>
                <c:pt idx="332">
                  <c:v>0.13248934794163367</c:v>
                </c:pt>
                <c:pt idx="333">
                  <c:v>0.13461362515669464</c:v>
                </c:pt>
                <c:pt idx="334">
                  <c:v>0.13789912491401052</c:v>
                </c:pt>
                <c:pt idx="335">
                  <c:v>0.13227157467535383</c:v>
                </c:pt>
                <c:pt idx="336">
                  <c:v>0.12473863961204802</c:v>
                </c:pt>
                <c:pt idx="337">
                  <c:v>0.12224507906611992</c:v>
                </c:pt>
                <c:pt idx="338">
                  <c:v>0.12552009221582847</c:v>
                </c:pt>
                <c:pt idx="339">
                  <c:v>0.13034657063752633</c:v>
                </c:pt>
                <c:pt idx="340">
                  <c:v>0.13267295338101909</c:v>
                </c:pt>
                <c:pt idx="341">
                  <c:v>0.13413119975771653</c:v>
                </c:pt>
                <c:pt idx="342">
                  <c:v>0.13447130296306767</c:v>
                </c:pt>
                <c:pt idx="343">
                  <c:v>0.13956887193530965</c:v>
                </c:pt>
                <c:pt idx="344">
                  <c:v>0.14031136243967954</c:v>
                </c:pt>
                <c:pt idx="345">
                  <c:v>0.13723500073157557</c:v>
                </c:pt>
                <c:pt idx="346">
                  <c:v>0.1356142188451385</c:v>
                </c:pt>
                <c:pt idx="347">
                  <c:v>0.12896117786018768</c:v>
                </c:pt>
                <c:pt idx="348">
                  <c:v>0.13392174393251652</c:v>
                </c:pt>
                <c:pt idx="349">
                  <c:v>0.13962952569999487</c:v>
                </c:pt>
                <c:pt idx="350">
                  <c:v>0.13845002413025059</c:v>
                </c:pt>
                <c:pt idx="351">
                  <c:v>0.13686600754400194</c:v>
                </c:pt>
                <c:pt idx="352">
                  <c:v>0.13923202938792337</c:v>
                </c:pt>
                <c:pt idx="353">
                  <c:v>0.13666901406407442</c:v>
                </c:pt>
                <c:pt idx="354">
                  <c:v>0.14636996889802056</c:v>
                </c:pt>
                <c:pt idx="355">
                  <c:v>0.13956721397363261</c:v>
                </c:pt>
                <c:pt idx="356">
                  <c:v>0.13140632592514606</c:v>
                </c:pt>
                <c:pt idx="357">
                  <c:v>0.13550979489217929</c:v>
                </c:pt>
                <c:pt idx="358">
                  <c:v>0.14175061133882755</c:v>
                </c:pt>
                <c:pt idx="359">
                  <c:v>0.14396329936031693</c:v>
                </c:pt>
                <c:pt idx="360">
                  <c:v>0.14277965288638003</c:v>
                </c:pt>
                <c:pt idx="361">
                  <c:v>0.13477873050703371</c:v>
                </c:pt>
                <c:pt idx="362">
                  <c:v>0.13593355608048466</c:v>
                </c:pt>
                <c:pt idx="363">
                  <c:v>0.13932888198255741</c:v>
                </c:pt>
                <c:pt idx="364">
                  <c:v>0.13584497947788854</c:v>
                </c:pt>
                <c:pt idx="365">
                  <c:v>0.13803503632248626</c:v>
                </c:pt>
                <c:pt idx="366">
                  <c:v>0.13877636625368223</c:v>
                </c:pt>
                <c:pt idx="367">
                  <c:v>0.15990487721204902</c:v>
                </c:pt>
                <c:pt idx="368">
                  <c:v>0.16917868585259918</c:v>
                </c:pt>
                <c:pt idx="369">
                  <c:v>0.16962785530360525</c:v>
                </c:pt>
                <c:pt idx="370">
                  <c:v>0.16529007490256367</c:v>
                </c:pt>
                <c:pt idx="371">
                  <c:v>0.16176676817537033</c:v>
                </c:pt>
                <c:pt idx="372">
                  <c:v>0.17688862214127685</c:v>
                </c:pt>
                <c:pt idx="373">
                  <c:v>0.17086966859971181</c:v>
                </c:pt>
                <c:pt idx="374">
                  <c:v>0.15212585918682783</c:v>
                </c:pt>
                <c:pt idx="375">
                  <c:v>0.15096224641648853</c:v>
                </c:pt>
                <c:pt idx="376">
                  <c:v>0.14916114738132552</c:v>
                </c:pt>
                <c:pt idx="377">
                  <c:v>0.15302834299303256</c:v>
                </c:pt>
                <c:pt idx="378">
                  <c:v>0.15083403071346374</c:v>
                </c:pt>
                <c:pt idx="379">
                  <c:v>0.13515305680466846</c:v>
                </c:pt>
                <c:pt idx="380">
                  <c:v>0.13494302069288153</c:v>
                </c:pt>
                <c:pt idx="381">
                  <c:v>0.13385198519495486</c:v>
                </c:pt>
                <c:pt idx="382">
                  <c:v>0.13014399535328608</c:v>
                </c:pt>
                <c:pt idx="383">
                  <c:v>0.12859295838806334</c:v>
                </c:pt>
                <c:pt idx="384">
                  <c:v>0.12939065901627883</c:v>
                </c:pt>
                <c:pt idx="385">
                  <c:v>0.13577873009254329</c:v>
                </c:pt>
                <c:pt idx="386">
                  <c:v>0.12994253919317783</c:v>
                </c:pt>
                <c:pt idx="387">
                  <c:v>0.13482686666105723</c:v>
                </c:pt>
                <c:pt idx="388">
                  <c:v>0.13848249254642603</c:v>
                </c:pt>
                <c:pt idx="389">
                  <c:v>0.13699734574151853</c:v>
                </c:pt>
                <c:pt idx="390">
                  <c:v>0.13751717199266131</c:v>
                </c:pt>
                <c:pt idx="391">
                  <c:v>0.13057748325009674</c:v>
                </c:pt>
                <c:pt idx="392">
                  <c:v>0.13196945260875434</c:v>
                </c:pt>
                <c:pt idx="393">
                  <c:v>0.13557426196872172</c:v>
                </c:pt>
                <c:pt idx="394">
                  <c:v>0.1316006390336957</c:v>
                </c:pt>
                <c:pt idx="395">
                  <c:v>0.13116028441227262</c:v>
                </c:pt>
                <c:pt idx="396">
                  <c:v>0.1315390457573935</c:v>
                </c:pt>
                <c:pt idx="397">
                  <c:v>0.13396189423779564</c:v>
                </c:pt>
                <c:pt idx="398">
                  <c:v>0.14283505643908795</c:v>
                </c:pt>
                <c:pt idx="399">
                  <c:v>0.13880151200578406</c:v>
                </c:pt>
                <c:pt idx="400">
                  <c:v>0.13840760794401283</c:v>
                </c:pt>
                <c:pt idx="401">
                  <c:v>0.14058064304872625</c:v>
                </c:pt>
                <c:pt idx="402">
                  <c:v>0.13619076120198353</c:v>
                </c:pt>
                <c:pt idx="403">
                  <c:v>0.13938691064125397</c:v>
                </c:pt>
                <c:pt idx="404">
                  <c:v>0.13352647205236173</c:v>
                </c:pt>
                <c:pt idx="405">
                  <c:v>0.12793850564874451</c:v>
                </c:pt>
                <c:pt idx="406">
                  <c:v>0.12782941177039497</c:v>
                </c:pt>
                <c:pt idx="407">
                  <c:v>0.1266502970583753</c:v>
                </c:pt>
                <c:pt idx="408">
                  <c:v>0.12758110437656289</c:v>
                </c:pt>
                <c:pt idx="409">
                  <c:v>0.13049692012893968</c:v>
                </c:pt>
                <c:pt idx="410">
                  <c:v>0.13111851759435839</c:v>
                </c:pt>
                <c:pt idx="411">
                  <c:v>0.13432588590764352</c:v>
                </c:pt>
                <c:pt idx="412">
                  <c:v>0.13775339008259826</c:v>
                </c:pt>
                <c:pt idx="413">
                  <c:v>0.13879197872614105</c:v>
                </c:pt>
                <c:pt idx="414">
                  <c:v>0.14462703668502722</c:v>
                </c:pt>
                <c:pt idx="415">
                  <c:v>0.14405849399327392</c:v>
                </c:pt>
                <c:pt idx="416">
                  <c:v>0.1451110233312512</c:v>
                </c:pt>
                <c:pt idx="417">
                  <c:v>0.14386672309262907</c:v>
                </c:pt>
                <c:pt idx="418">
                  <c:v>0.14496139228989791</c:v>
                </c:pt>
                <c:pt idx="419">
                  <c:v>0.14871515569020047</c:v>
                </c:pt>
                <c:pt idx="420">
                  <c:v>0.14721732547846356</c:v>
                </c:pt>
                <c:pt idx="421">
                  <c:v>0.142473344466546</c:v>
                </c:pt>
                <c:pt idx="422">
                  <c:v>0.14166094324479403</c:v>
                </c:pt>
                <c:pt idx="423">
                  <c:v>0.14079148050865711</c:v>
                </c:pt>
                <c:pt idx="424">
                  <c:v>0.14033333043190038</c:v>
                </c:pt>
                <c:pt idx="425">
                  <c:v>0.14816623221162556</c:v>
                </c:pt>
                <c:pt idx="426">
                  <c:v>0.1442618706256581</c:v>
                </c:pt>
                <c:pt idx="427">
                  <c:v>0.14627201099560183</c:v>
                </c:pt>
                <c:pt idx="428">
                  <c:v>0.14119505601354443</c:v>
                </c:pt>
                <c:pt idx="429">
                  <c:v>0.14752363389829759</c:v>
                </c:pt>
                <c:pt idx="430">
                  <c:v>0.14707059587004509</c:v>
                </c:pt>
                <c:pt idx="431">
                  <c:v>0.14714147373173875</c:v>
                </c:pt>
                <c:pt idx="432">
                  <c:v>0.13849299297038065</c:v>
                </c:pt>
                <c:pt idx="433">
                  <c:v>0.1406454417176041</c:v>
                </c:pt>
                <c:pt idx="434">
                  <c:v>0.13717080998197934</c:v>
                </c:pt>
                <c:pt idx="435">
                  <c:v>0.14424169875858736</c:v>
                </c:pt>
                <c:pt idx="436">
                  <c:v>0.13798373622492904</c:v>
                </c:pt>
                <c:pt idx="437">
                  <c:v>0.13981563189824317</c:v>
                </c:pt>
                <c:pt idx="438">
                  <c:v>0.1378499249012442</c:v>
                </c:pt>
                <c:pt idx="439">
                  <c:v>0.14050465313852836</c:v>
                </c:pt>
                <c:pt idx="440">
                  <c:v>0.13819193476252392</c:v>
                </c:pt>
                <c:pt idx="441">
                  <c:v>0.14023772130852413</c:v>
                </c:pt>
                <c:pt idx="442">
                  <c:v>0.14021602964324947</c:v>
                </c:pt>
                <c:pt idx="443">
                  <c:v>0.14555190297387205</c:v>
                </c:pt>
                <c:pt idx="444">
                  <c:v>0.14713318392335353</c:v>
                </c:pt>
                <c:pt idx="445">
                  <c:v>0.15709532298682349</c:v>
                </c:pt>
                <c:pt idx="446">
                  <c:v>0.15601377931949792</c:v>
                </c:pt>
                <c:pt idx="447">
                  <c:v>0.15700233896943588</c:v>
                </c:pt>
                <c:pt idx="448">
                  <c:v>0.15807669813616093</c:v>
                </c:pt>
                <c:pt idx="449">
                  <c:v>0.16472346649943359</c:v>
                </c:pt>
                <c:pt idx="450">
                  <c:v>0.16591319216618633</c:v>
                </c:pt>
                <c:pt idx="451">
                  <c:v>0.16415036441306843</c:v>
                </c:pt>
                <c:pt idx="452">
                  <c:v>0.1658229714182605</c:v>
                </c:pt>
                <c:pt idx="453">
                  <c:v>0.16974888650602951</c:v>
                </c:pt>
                <c:pt idx="454">
                  <c:v>0.16900819212680973</c:v>
                </c:pt>
                <c:pt idx="455">
                  <c:v>0.17309824542060623</c:v>
                </c:pt>
                <c:pt idx="456">
                  <c:v>0.17521642962650408</c:v>
                </c:pt>
                <c:pt idx="457">
                  <c:v>0.17951953099580081</c:v>
                </c:pt>
                <c:pt idx="458">
                  <c:v>0.19272878800376303</c:v>
                </c:pt>
                <c:pt idx="459">
                  <c:v>0.19015286821152771</c:v>
                </c:pt>
                <c:pt idx="460">
                  <c:v>0.19462204207547509</c:v>
                </c:pt>
                <c:pt idx="461">
                  <c:v>0.20681179081552784</c:v>
                </c:pt>
                <c:pt idx="462">
                  <c:v>0.21434515418560024</c:v>
                </c:pt>
                <c:pt idx="463">
                  <c:v>0.21576132978474269</c:v>
                </c:pt>
                <c:pt idx="464">
                  <c:v>0.21491687463723455</c:v>
                </c:pt>
                <c:pt idx="465">
                  <c:v>0.21796628065173923</c:v>
                </c:pt>
                <c:pt idx="466">
                  <c:v>0.22799998839426824</c:v>
                </c:pt>
                <c:pt idx="467">
                  <c:v>0.23531339551518604</c:v>
                </c:pt>
                <c:pt idx="468">
                  <c:v>0.24040513398886373</c:v>
                </c:pt>
                <c:pt idx="469">
                  <c:v>0.24849999371356196</c:v>
                </c:pt>
                <c:pt idx="470">
                  <c:v>0.25175360534128932</c:v>
                </c:pt>
                <c:pt idx="471">
                  <c:v>0.26199483462039519</c:v>
                </c:pt>
                <c:pt idx="472">
                  <c:v>0.26331305231711888</c:v>
                </c:pt>
                <c:pt idx="473">
                  <c:v>0.27010171456725196</c:v>
                </c:pt>
                <c:pt idx="474">
                  <c:v>0.27692781911859166</c:v>
                </c:pt>
                <c:pt idx="475">
                  <c:v>0.28683068605210721</c:v>
                </c:pt>
                <c:pt idx="476">
                  <c:v>0.2921740202102765</c:v>
                </c:pt>
                <c:pt idx="477">
                  <c:v>0.29853824427108611</c:v>
                </c:pt>
                <c:pt idx="478">
                  <c:v>0.31005610404151646</c:v>
                </c:pt>
                <c:pt idx="479">
                  <c:v>0.3186701820980759</c:v>
                </c:pt>
                <c:pt idx="480">
                  <c:v>0.32976553796780594</c:v>
                </c:pt>
                <c:pt idx="481">
                  <c:v>0.34178617461680011</c:v>
                </c:pt>
                <c:pt idx="482">
                  <c:v>0.34959614125999283</c:v>
                </c:pt>
                <c:pt idx="483">
                  <c:v>0.36765659413498819</c:v>
                </c:pt>
                <c:pt idx="484">
                  <c:v>0.38320551139620684</c:v>
                </c:pt>
                <c:pt idx="485">
                  <c:v>0.39481414456845532</c:v>
                </c:pt>
                <c:pt idx="486">
                  <c:v>0.40813393235488721</c:v>
                </c:pt>
                <c:pt idx="487">
                  <c:v>0.42138684902034496</c:v>
                </c:pt>
                <c:pt idx="488">
                  <c:v>0.43705527768578389</c:v>
                </c:pt>
                <c:pt idx="489">
                  <c:v>0.44591818815737316</c:v>
                </c:pt>
                <c:pt idx="490">
                  <c:v>0.45278187317339258</c:v>
                </c:pt>
                <c:pt idx="491">
                  <c:v>0.47217297845768946</c:v>
                </c:pt>
                <c:pt idx="492">
                  <c:v>0.49089302375320243</c:v>
                </c:pt>
                <c:pt idx="493">
                  <c:v>0.51576023829330531</c:v>
                </c:pt>
                <c:pt idx="494">
                  <c:v>0.53504675382847533</c:v>
                </c:pt>
                <c:pt idx="495">
                  <c:v>0.5463867972090426</c:v>
                </c:pt>
                <c:pt idx="496">
                  <c:v>0.5714234001671501</c:v>
                </c:pt>
                <c:pt idx="497">
                  <c:v>0.59314145466517942</c:v>
                </c:pt>
                <c:pt idx="498">
                  <c:v>0.60539904167051795</c:v>
                </c:pt>
                <c:pt idx="499">
                  <c:v>0.62106760849942999</c:v>
                </c:pt>
                <c:pt idx="500">
                  <c:v>0.63022978105372585</c:v>
                </c:pt>
                <c:pt idx="501">
                  <c:v>0.64829562230417159</c:v>
                </c:pt>
                <c:pt idx="502">
                  <c:v>0.67000372903213856</c:v>
                </c:pt>
                <c:pt idx="503">
                  <c:v>0.68958135500510298</c:v>
                </c:pt>
                <c:pt idx="504">
                  <c:v>0.7075435736507335</c:v>
                </c:pt>
                <c:pt idx="505">
                  <c:v>0.73877238714565729</c:v>
                </c:pt>
                <c:pt idx="506">
                  <c:v>0.76375496818578781</c:v>
                </c:pt>
                <c:pt idx="507">
                  <c:v>0.78900420472897648</c:v>
                </c:pt>
                <c:pt idx="508">
                  <c:v>0.81218513408005166</c:v>
                </c:pt>
                <c:pt idx="509">
                  <c:v>0.83529283679039057</c:v>
                </c:pt>
                <c:pt idx="510">
                  <c:v>0.86064832104438316</c:v>
                </c:pt>
                <c:pt idx="511">
                  <c:v>0.88282604541737308</c:v>
                </c:pt>
                <c:pt idx="512">
                  <c:v>0.90156529543564534</c:v>
                </c:pt>
                <c:pt idx="513">
                  <c:v>0.91705424974954419</c:v>
                </c:pt>
                <c:pt idx="514">
                  <c:v>0.93345121440857126</c:v>
                </c:pt>
                <c:pt idx="515">
                  <c:v>0.94263701291676494</c:v>
                </c:pt>
                <c:pt idx="516">
                  <c:v>0.96482882996400987</c:v>
                </c:pt>
                <c:pt idx="517">
                  <c:v>0.97392344057996605</c:v>
                </c:pt>
                <c:pt idx="518">
                  <c:v>0.99003233439760663</c:v>
                </c:pt>
                <c:pt idx="519">
                  <c:v>1.0020495169597736</c:v>
                </c:pt>
                <c:pt idx="520">
                  <c:v>1.0094662703585604</c:v>
                </c:pt>
                <c:pt idx="521">
                  <c:v>1.0190258010614546</c:v>
                </c:pt>
                <c:pt idx="522">
                  <c:v>1.0223670083311194</c:v>
                </c:pt>
                <c:pt idx="523">
                  <c:v>1.0201899664856864</c:v>
                </c:pt>
                <c:pt idx="524">
                  <c:v>1.0182491841792323</c:v>
                </c:pt>
                <c:pt idx="525">
                  <c:v>1.0159743225948539</c:v>
                </c:pt>
                <c:pt idx="526">
                  <c:v>1.0072604905107254</c:v>
                </c:pt>
                <c:pt idx="527">
                  <c:v>1.0061296224835079</c:v>
                </c:pt>
                <c:pt idx="528">
                  <c:v>1</c:v>
                </c:pt>
                <c:pt idx="529">
                  <c:v>1.000739589071435</c:v>
                </c:pt>
                <c:pt idx="530">
                  <c:v>0.98933916825312873</c:v>
                </c:pt>
                <c:pt idx="531">
                  <c:v>0.98683011958186762</c:v>
                </c:pt>
                <c:pt idx="532">
                  <c:v>0.97655807984826326</c:v>
                </c:pt>
                <c:pt idx="533">
                  <c:v>0.96465543480528559</c:v>
                </c:pt>
                <c:pt idx="534">
                  <c:v>0.94233429674723113</c:v>
                </c:pt>
                <c:pt idx="535">
                  <c:v>0.9276306636143592</c:v>
                </c:pt>
                <c:pt idx="536">
                  <c:v>0.91528451382277187</c:v>
                </c:pt>
                <c:pt idx="537">
                  <c:v>0.89821013365519897</c:v>
                </c:pt>
                <c:pt idx="538">
                  <c:v>0.87389004646852098</c:v>
                </c:pt>
                <c:pt idx="539">
                  <c:v>0.85761093525203713</c:v>
                </c:pt>
                <c:pt idx="540">
                  <c:v>0.83855418557261086</c:v>
                </c:pt>
                <c:pt idx="541">
                  <c:v>0.82482723003099145</c:v>
                </c:pt>
                <c:pt idx="542">
                  <c:v>0.80945239874586239</c:v>
                </c:pt>
                <c:pt idx="543">
                  <c:v>0.78153149512358933</c:v>
                </c:pt>
                <c:pt idx="544">
                  <c:v>0.76037756208617457</c:v>
                </c:pt>
                <c:pt idx="545">
                  <c:v>0.75268088949091327</c:v>
                </c:pt>
                <c:pt idx="546">
                  <c:v>0.72695319284042414</c:v>
                </c:pt>
                <c:pt idx="547">
                  <c:v>0.70854097576294905</c:v>
                </c:pt>
                <c:pt idx="548">
                  <c:v>0.69014478564835213</c:v>
                </c:pt>
                <c:pt idx="549">
                  <c:v>0.66691632806253498</c:v>
                </c:pt>
                <c:pt idx="550">
                  <c:v>0.65214941605898913</c:v>
                </c:pt>
                <c:pt idx="551">
                  <c:v>0.63899279933427311</c:v>
                </c:pt>
                <c:pt idx="552">
                  <c:v>0.61250437460096663</c:v>
                </c:pt>
                <c:pt idx="553">
                  <c:v>0.59359808494373223</c:v>
                </c:pt>
                <c:pt idx="554">
                  <c:v>0.57144384836116702</c:v>
                </c:pt>
                <c:pt idx="555">
                  <c:v>0.55814243631665583</c:v>
                </c:pt>
                <c:pt idx="556">
                  <c:v>0.54893922921085303</c:v>
                </c:pt>
                <c:pt idx="557">
                  <c:v>0.52965575327209102</c:v>
                </c:pt>
                <c:pt idx="558">
                  <c:v>0.51372868258503313</c:v>
                </c:pt>
                <c:pt idx="559">
                  <c:v>0.50210540408463722</c:v>
                </c:pt>
                <c:pt idx="560">
                  <c:v>0.49475096241221267</c:v>
                </c:pt>
                <c:pt idx="561">
                  <c:v>0.48755084933922627</c:v>
                </c:pt>
                <c:pt idx="562">
                  <c:v>0.47652678582160907</c:v>
                </c:pt>
                <c:pt idx="563">
                  <c:v>0.46210403902952313</c:v>
                </c:pt>
                <c:pt idx="564">
                  <c:v>0.45160430589227146</c:v>
                </c:pt>
                <c:pt idx="565">
                  <c:v>0.43921988481863905</c:v>
                </c:pt>
                <c:pt idx="566">
                  <c:v>0.42742044789005723</c:v>
                </c:pt>
                <c:pt idx="567">
                  <c:v>0.41914721912160358</c:v>
                </c:pt>
                <c:pt idx="568">
                  <c:v>0.40621028231909601</c:v>
                </c:pt>
                <c:pt idx="569">
                  <c:v>0.39794437621471596</c:v>
                </c:pt>
                <c:pt idx="570">
                  <c:v>0.38603993504658801</c:v>
                </c:pt>
                <c:pt idx="571">
                  <c:v>0.37722234219417133</c:v>
                </c:pt>
                <c:pt idx="572">
                  <c:v>0.36578655152675471</c:v>
                </c:pt>
                <c:pt idx="573">
                  <c:v>0.35883596168616355</c:v>
                </c:pt>
                <c:pt idx="574">
                  <c:v>0.34770938087151582</c:v>
                </c:pt>
                <c:pt idx="575">
                  <c:v>0.34121141456875792</c:v>
                </c:pt>
                <c:pt idx="576">
                  <c:v>0.33666100058263537</c:v>
                </c:pt>
                <c:pt idx="577">
                  <c:v>0.32707217922344667</c:v>
                </c:pt>
                <c:pt idx="578">
                  <c:v>0.32472975570072848</c:v>
                </c:pt>
                <c:pt idx="579">
                  <c:v>0.32674694240779972</c:v>
                </c:pt>
                <c:pt idx="580">
                  <c:v>0.31826895537223104</c:v>
                </c:pt>
                <c:pt idx="581">
                  <c:v>0.31372392976155888</c:v>
                </c:pt>
                <c:pt idx="582">
                  <c:v>0.31074844120515577</c:v>
                </c:pt>
                <c:pt idx="583">
                  <c:v>0.29943478704794813</c:v>
                </c:pt>
                <c:pt idx="584">
                  <c:v>0.30510653578164532</c:v>
                </c:pt>
                <c:pt idx="585">
                  <c:v>0.29742630463968139</c:v>
                </c:pt>
                <c:pt idx="586">
                  <c:v>0.28948991841861405</c:v>
                </c:pt>
                <c:pt idx="587">
                  <c:v>0.28573463522010756</c:v>
                </c:pt>
                <c:pt idx="588">
                  <c:v>0.28291057383020785</c:v>
                </c:pt>
                <c:pt idx="589">
                  <c:v>0.2761941710764993</c:v>
                </c:pt>
                <c:pt idx="590">
                  <c:v>0.27769227761518239</c:v>
                </c:pt>
                <c:pt idx="591">
                  <c:v>0.2683162280045478</c:v>
                </c:pt>
                <c:pt idx="592">
                  <c:v>0.2670448477252006</c:v>
                </c:pt>
                <c:pt idx="593">
                  <c:v>0.26370557474415923</c:v>
                </c:pt>
                <c:pt idx="594">
                  <c:v>0.26376512320105977</c:v>
                </c:pt>
                <c:pt idx="595">
                  <c:v>0.25658476750472486</c:v>
                </c:pt>
                <c:pt idx="596">
                  <c:v>0.25687435814431536</c:v>
                </c:pt>
                <c:pt idx="597">
                  <c:v>0.25050764714099016</c:v>
                </c:pt>
                <c:pt idx="598">
                  <c:v>0.24867698112258652</c:v>
                </c:pt>
                <c:pt idx="599">
                  <c:v>0.25223455239110543</c:v>
                </c:pt>
                <c:pt idx="600">
                  <c:v>0.26595211281655495</c:v>
                </c:pt>
                <c:pt idx="601">
                  <c:v>0.2647306095509922</c:v>
                </c:pt>
                <c:pt idx="602">
                  <c:v>0.26472867526236898</c:v>
                </c:pt>
                <c:pt idx="603">
                  <c:v>0.26489875449773914</c:v>
                </c:pt>
                <c:pt idx="604">
                  <c:v>0.2625972273630548</c:v>
                </c:pt>
                <c:pt idx="605">
                  <c:v>0.25647934877475942</c:v>
                </c:pt>
                <c:pt idx="606">
                  <c:v>0.25369107172438932</c:v>
                </c:pt>
                <c:pt idx="607">
                  <c:v>0.2350453583773971</c:v>
                </c:pt>
                <c:pt idx="608">
                  <c:v>0.23248546554803995</c:v>
                </c:pt>
                <c:pt idx="609">
                  <c:v>0.23276137800379479</c:v>
                </c:pt>
                <c:pt idx="610">
                  <c:v>0.22553832979427596</c:v>
                </c:pt>
                <c:pt idx="611">
                  <c:v>0.22812074326974635</c:v>
                </c:pt>
                <c:pt idx="612">
                  <c:v>0.2323812902893323</c:v>
                </c:pt>
                <c:pt idx="613">
                  <c:v>0.22820433217096403</c:v>
                </c:pt>
                <c:pt idx="614">
                  <c:v>0.22734426455099704</c:v>
                </c:pt>
                <c:pt idx="615">
                  <c:v>0.22144689486574862</c:v>
                </c:pt>
                <c:pt idx="616">
                  <c:v>0.22205674843595496</c:v>
                </c:pt>
                <c:pt idx="617">
                  <c:v>0.22760000513968121</c:v>
                </c:pt>
                <c:pt idx="618">
                  <c:v>0.2205654119074531</c:v>
                </c:pt>
                <c:pt idx="619">
                  <c:v>0.21374068899084434</c:v>
                </c:pt>
                <c:pt idx="620">
                  <c:v>0.20928850923408665</c:v>
                </c:pt>
                <c:pt idx="621">
                  <c:v>0.20393729975795138</c:v>
                </c:pt>
                <c:pt idx="622">
                  <c:v>0.20257141566301265</c:v>
                </c:pt>
                <c:pt idx="623">
                  <c:v>0.19572652087933315</c:v>
                </c:pt>
                <c:pt idx="624">
                  <c:v>0.19481837237073182</c:v>
                </c:pt>
                <c:pt idx="625">
                  <c:v>0.19567968346195661</c:v>
                </c:pt>
                <c:pt idx="626">
                  <c:v>0.1963645597980492</c:v>
                </c:pt>
                <c:pt idx="627">
                  <c:v>0.19618660524471307</c:v>
                </c:pt>
                <c:pt idx="628">
                  <c:v>0.20231608956474775</c:v>
                </c:pt>
                <c:pt idx="629">
                  <c:v>0.20150728059329606</c:v>
                </c:pt>
                <c:pt idx="630">
                  <c:v>0.20567663972064451</c:v>
                </c:pt>
                <c:pt idx="631">
                  <c:v>0.20544604488406218</c:v>
                </c:pt>
                <c:pt idx="632">
                  <c:v>0.20614377042315188</c:v>
                </c:pt>
                <c:pt idx="633">
                  <c:v>0.20404036970887435</c:v>
                </c:pt>
                <c:pt idx="634">
                  <c:v>0.20001815468036366</c:v>
                </c:pt>
                <c:pt idx="635">
                  <c:v>0.1977227067384951</c:v>
                </c:pt>
                <c:pt idx="636">
                  <c:v>0.19919304241908767</c:v>
                </c:pt>
                <c:pt idx="637">
                  <c:v>0.19423476986041208</c:v>
                </c:pt>
                <c:pt idx="638">
                  <c:v>0.18961320168564966</c:v>
                </c:pt>
                <c:pt idx="639">
                  <c:v>0.19144759811782663</c:v>
                </c:pt>
                <c:pt idx="640">
                  <c:v>0.19233764721145352</c:v>
                </c:pt>
                <c:pt idx="641">
                  <c:v>0.1928571418702609</c:v>
                </c:pt>
                <c:pt idx="642">
                  <c:v>0.19368156331417141</c:v>
                </c:pt>
                <c:pt idx="643">
                  <c:v>0.19213910630062739</c:v>
                </c:pt>
                <c:pt idx="644">
                  <c:v>0.19261936253307804</c:v>
                </c:pt>
                <c:pt idx="645">
                  <c:v>0.19272851167681684</c:v>
                </c:pt>
                <c:pt idx="646">
                  <c:v>0.19079974959252138</c:v>
                </c:pt>
                <c:pt idx="647">
                  <c:v>0.19454619032875028</c:v>
                </c:pt>
                <c:pt idx="648">
                  <c:v>0.19704777817246477</c:v>
                </c:pt>
                <c:pt idx="649">
                  <c:v>0.19320213606255932</c:v>
                </c:pt>
                <c:pt idx="650">
                  <c:v>0.1929077097014108</c:v>
                </c:pt>
                <c:pt idx="651">
                  <c:v>0.19055478575473803</c:v>
                </c:pt>
                <c:pt idx="652">
                  <c:v>0.19161671020888521</c:v>
                </c:pt>
                <c:pt idx="653">
                  <c:v>0.18872425789980743</c:v>
                </c:pt>
                <c:pt idx="654">
                  <c:v>0.17900183246214355</c:v>
                </c:pt>
                <c:pt idx="655">
                  <c:v>0.17308622519844763</c:v>
                </c:pt>
                <c:pt idx="656">
                  <c:v>0.17309037010264025</c:v>
                </c:pt>
                <c:pt idx="657">
                  <c:v>0.16973479383177464</c:v>
                </c:pt>
                <c:pt idx="658">
                  <c:v>0.16997506011147306</c:v>
                </c:pt>
                <c:pt idx="659">
                  <c:v>0.16530002267262595</c:v>
                </c:pt>
                <c:pt idx="660">
                  <c:v>0.1612628859890218</c:v>
                </c:pt>
                <c:pt idx="661">
                  <c:v>0.16679978717298605</c:v>
                </c:pt>
                <c:pt idx="662">
                  <c:v>0.168930820581881</c:v>
                </c:pt>
                <c:pt idx="663">
                  <c:v>0.16558933698527026</c:v>
                </c:pt>
                <c:pt idx="664">
                  <c:v>0.1716339889328295</c:v>
                </c:pt>
                <c:pt idx="665">
                  <c:v>0.17299849139303736</c:v>
                </c:pt>
                <c:pt idx="666">
                  <c:v>0.17418047990529723</c:v>
                </c:pt>
                <c:pt idx="667">
                  <c:v>0.17317119573439621</c:v>
                </c:pt>
                <c:pt idx="668">
                  <c:v>0.17028717139717675</c:v>
                </c:pt>
                <c:pt idx="669">
                  <c:v>0.17221040694254872</c:v>
                </c:pt>
                <c:pt idx="670">
                  <c:v>0.17473023236471066</c:v>
                </c:pt>
                <c:pt idx="671">
                  <c:v>0.16795386666368234</c:v>
                </c:pt>
                <c:pt idx="672">
                  <c:v>0.16646156299086892</c:v>
                </c:pt>
                <c:pt idx="673">
                  <c:v>0.16430828526280697</c:v>
                </c:pt>
                <c:pt idx="674">
                  <c:v>0.1645097276065679</c:v>
                </c:pt>
                <c:pt idx="675">
                  <c:v>0.16320974748829167</c:v>
                </c:pt>
                <c:pt idx="676">
                  <c:v>0.16165886250288933</c:v>
                </c:pt>
                <c:pt idx="677">
                  <c:v>0.16457300647724177</c:v>
                </c:pt>
                <c:pt idx="678">
                  <c:v>0.16914815172504696</c:v>
                </c:pt>
                <c:pt idx="679">
                  <c:v>0.16643282498846682</c:v>
                </c:pt>
                <c:pt idx="680">
                  <c:v>0.16748521616297099</c:v>
                </c:pt>
                <c:pt idx="681">
                  <c:v>0.17303013082837429</c:v>
                </c:pt>
                <c:pt idx="682">
                  <c:v>0.17410379917773391</c:v>
                </c:pt>
                <c:pt idx="683">
                  <c:v>0.17306425720622678</c:v>
                </c:pt>
                <c:pt idx="684">
                  <c:v>0.16964084267007545</c:v>
                </c:pt>
                <c:pt idx="685">
                  <c:v>0.17665664566996367</c:v>
                </c:pt>
                <c:pt idx="686">
                  <c:v>0.17506666042167768</c:v>
                </c:pt>
                <c:pt idx="687">
                  <c:v>0.17887430757648418</c:v>
                </c:pt>
                <c:pt idx="688">
                  <c:v>0.17599083589315706</c:v>
                </c:pt>
                <c:pt idx="689">
                  <c:v>0.17429708987658271</c:v>
                </c:pt>
                <c:pt idx="690">
                  <c:v>0.17708688672515679</c:v>
                </c:pt>
                <c:pt idx="691">
                  <c:v>0.1768101452885634</c:v>
                </c:pt>
                <c:pt idx="692">
                  <c:v>0.16716122281858181</c:v>
                </c:pt>
                <c:pt idx="693">
                  <c:v>0.16855266715604167</c:v>
                </c:pt>
                <c:pt idx="694">
                  <c:v>0.15906857370945299</c:v>
                </c:pt>
                <c:pt idx="695">
                  <c:v>0.15674604572685938</c:v>
                </c:pt>
                <c:pt idx="696">
                  <c:v>0.15860738403628835</c:v>
                </c:pt>
                <c:pt idx="697">
                  <c:v>0.15898899154895482</c:v>
                </c:pt>
                <c:pt idx="698">
                  <c:v>0.15565413979905229</c:v>
                </c:pt>
                <c:pt idx="699">
                  <c:v>0.15440334587719504</c:v>
                </c:pt>
                <c:pt idx="700">
                  <c:v>0.15195840505744629</c:v>
                </c:pt>
                <c:pt idx="701">
                  <c:v>0.1515150384723099</c:v>
                </c:pt>
                <c:pt idx="702">
                  <c:v>0.15122572415966556</c:v>
                </c:pt>
                <c:pt idx="703">
                  <c:v>0.1438961519123966</c:v>
                </c:pt>
                <c:pt idx="704">
                  <c:v>0.13605653538787946</c:v>
                </c:pt>
                <c:pt idx="705">
                  <c:v>0.13239017420065177</c:v>
                </c:pt>
                <c:pt idx="706">
                  <c:v>0.13313932418442448</c:v>
                </c:pt>
                <c:pt idx="707">
                  <c:v>0.13161129143747075</c:v>
                </c:pt>
                <c:pt idx="708">
                  <c:v>0.14018908776599751</c:v>
                </c:pt>
                <c:pt idx="709">
                  <c:v>0.13308939190525079</c:v>
                </c:pt>
                <c:pt idx="710">
                  <c:v>0.1331701484552702</c:v>
                </c:pt>
                <c:pt idx="711">
                  <c:v>0.13099723769768257</c:v>
                </c:pt>
                <c:pt idx="712">
                  <c:v>0.12745515455449671</c:v>
                </c:pt>
                <c:pt idx="713">
                  <c:v>0.12099964588701849</c:v>
                </c:pt>
                <c:pt idx="714">
                  <c:v>0.11948790261354171</c:v>
                </c:pt>
                <c:pt idx="715">
                  <c:v>0.1105520556445098</c:v>
                </c:pt>
                <c:pt idx="716">
                  <c:v>0.11691108475873135</c:v>
                </c:pt>
                <c:pt idx="717">
                  <c:v>0.1191968612574838</c:v>
                </c:pt>
                <c:pt idx="718">
                  <c:v>0.12058722791985359</c:v>
                </c:pt>
                <c:pt idx="719">
                  <c:v>0.12621331362569554</c:v>
                </c:pt>
                <c:pt idx="720">
                  <c:v>0.1307368962653446</c:v>
                </c:pt>
                <c:pt idx="721">
                  <c:v>0.13095553996150489</c:v>
                </c:pt>
                <c:pt idx="722">
                  <c:v>0.13283839032369352</c:v>
                </c:pt>
                <c:pt idx="723">
                  <c:v>0.12865387466334743</c:v>
                </c:pt>
                <c:pt idx="724">
                  <c:v>0.12630048096086616</c:v>
                </c:pt>
                <c:pt idx="725">
                  <c:v>0.12593192989640639</c:v>
                </c:pt>
                <c:pt idx="726">
                  <c:v>0.12536251677477267</c:v>
                </c:pt>
                <c:pt idx="727">
                  <c:v>0.12345312520940402</c:v>
                </c:pt>
                <c:pt idx="728">
                  <c:v>0.11923659707234364</c:v>
                </c:pt>
                <c:pt idx="729">
                  <c:v>0.11311905007638368</c:v>
                </c:pt>
                <c:pt idx="730">
                  <c:v>0.11189884554746792</c:v>
                </c:pt>
                <c:pt idx="731">
                  <c:v>0.11196579956652591</c:v>
                </c:pt>
                <c:pt idx="732">
                  <c:v>0.10990391697591105</c:v>
                </c:pt>
                <c:pt idx="733">
                  <c:v>0.11131676283535209</c:v>
                </c:pt>
                <c:pt idx="734">
                  <c:v>0.10685127793613614</c:v>
                </c:pt>
                <c:pt idx="735">
                  <c:v>0.11423132130012381</c:v>
                </c:pt>
                <c:pt idx="736">
                  <c:v>0.11467102655322339</c:v>
                </c:pt>
                <c:pt idx="737">
                  <c:v>0.11800679018204834</c:v>
                </c:pt>
                <c:pt idx="738">
                  <c:v>0.1159858730612038</c:v>
                </c:pt>
                <c:pt idx="739">
                  <c:v>0.11513430249483166</c:v>
                </c:pt>
                <c:pt idx="740">
                  <c:v>0.11168820151639938</c:v>
                </c:pt>
                <c:pt idx="741">
                  <c:v>0.11752513849851952</c:v>
                </c:pt>
                <c:pt idx="742">
                  <c:v>0.11284971420194774</c:v>
                </c:pt>
                <c:pt idx="743">
                  <c:v>0.11745572516964056</c:v>
                </c:pt>
                <c:pt idx="744">
                  <c:v>0.10872897480077864</c:v>
                </c:pt>
                <c:pt idx="745">
                  <c:v>0.10871850200951863</c:v>
                </c:pt>
                <c:pt idx="746">
                  <c:v>0.11186303357524376</c:v>
                </c:pt>
                <c:pt idx="747">
                  <c:v>0.10933929812679345</c:v>
                </c:pt>
                <c:pt idx="748">
                  <c:v>0.10342956281070374</c:v>
                </c:pt>
                <c:pt idx="749">
                  <c:v>0.10182581648049831</c:v>
                </c:pt>
                <c:pt idx="750">
                  <c:v>9.9133894636259087E-2</c:v>
                </c:pt>
                <c:pt idx="751">
                  <c:v>0.10330307415109254</c:v>
                </c:pt>
                <c:pt idx="752">
                  <c:v>0.10009642428786746</c:v>
                </c:pt>
                <c:pt idx="753">
                  <c:v>9.3143761995180027E-2</c:v>
                </c:pt>
                <c:pt idx="754">
                  <c:v>9.080892364713436E-2</c:v>
                </c:pt>
                <c:pt idx="755">
                  <c:v>8.8947820215609624E-2</c:v>
                </c:pt>
                <c:pt idx="756">
                  <c:v>9.0190821717584746E-2</c:v>
                </c:pt>
                <c:pt idx="757">
                  <c:v>9.048917192136896E-2</c:v>
                </c:pt>
                <c:pt idx="758">
                  <c:v>8.8593278927320884E-2</c:v>
                </c:pt>
                <c:pt idx="759">
                  <c:v>9.3634214691944509E-2</c:v>
                </c:pt>
                <c:pt idx="760">
                  <c:v>9.4197161763037759E-2</c:v>
                </c:pt>
                <c:pt idx="761">
                  <c:v>9.714457550170956E-2</c:v>
                </c:pt>
                <c:pt idx="762">
                  <c:v>9.7003027023531849E-2</c:v>
                </c:pt>
                <c:pt idx="763">
                  <c:v>9.459018157858122E-2</c:v>
                </c:pt>
                <c:pt idx="764">
                  <c:v>8.8339845668637285E-2</c:v>
                </c:pt>
                <c:pt idx="765">
                  <c:v>8.6797927492638302E-2</c:v>
                </c:pt>
                <c:pt idx="766">
                  <c:v>8.2059238141739974E-2</c:v>
                </c:pt>
                <c:pt idx="767">
                  <c:v>8.7605838401514938E-2</c:v>
                </c:pt>
                <c:pt idx="768">
                  <c:v>8.6412271790210368E-2</c:v>
                </c:pt>
                <c:pt idx="769">
                  <c:v>8.3747581966516632E-2</c:v>
                </c:pt>
                <c:pt idx="770">
                  <c:v>7.6641433871576764E-2</c:v>
                </c:pt>
                <c:pt idx="771">
                  <c:v>7.6561713547605534E-2</c:v>
                </c:pt>
                <c:pt idx="772">
                  <c:v>7.3475334987702756E-2</c:v>
                </c:pt>
                <c:pt idx="773">
                  <c:v>7.1802852329636499E-2</c:v>
                </c:pt>
                <c:pt idx="774">
                  <c:v>7.135481581910974E-2</c:v>
                </c:pt>
                <c:pt idx="775">
                  <c:v>6.977063343669343E-2</c:v>
                </c:pt>
                <c:pt idx="776">
                  <c:v>6.9740845391895859E-2</c:v>
                </c:pt>
                <c:pt idx="777">
                  <c:v>7.3890253713730536E-2</c:v>
                </c:pt>
                <c:pt idx="778">
                  <c:v>7.512387391588303E-2</c:v>
                </c:pt>
                <c:pt idx="779">
                  <c:v>7.728843959969621E-2</c:v>
                </c:pt>
                <c:pt idx="780">
                  <c:v>8.0743617918310293E-2</c:v>
                </c:pt>
                <c:pt idx="781">
                  <c:v>7.9750402159329284E-2</c:v>
                </c:pt>
                <c:pt idx="782">
                  <c:v>7.5984369842616598E-2</c:v>
                </c:pt>
                <c:pt idx="783">
                  <c:v>7.7847587175279565E-2</c:v>
                </c:pt>
                <c:pt idx="784">
                  <c:v>7.7447203246620563E-2</c:v>
                </c:pt>
                <c:pt idx="785">
                  <c:v>7.5371435226960451E-2</c:v>
                </c:pt>
                <c:pt idx="786">
                  <c:v>7.5452219409674448E-2</c:v>
                </c:pt>
                <c:pt idx="787">
                  <c:v>7.1434978266194868E-2</c:v>
                </c:pt>
                <c:pt idx="788">
                  <c:v>6.3270097293336117E-2</c:v>
                </c:pt>
                <c:pt idx="789">
                  <c:v>5.8759723081714163E-2</c:v>
                </c:pt>
                <c:pt idx="790">
                  <c:v>5.6697702327626207E-2</c:v>
                </c:pt>
                <c:pt idx="791">
                  <c:v>5.4862932854071879E-2</c:v>
                </c:pt>
                <c:pt idx="792">
                  <c:v>5.4632780140603437E-2</c:v>
                </c:pt>
                <c:pt idx="793">
                  <c:v>5.0775117808539418E-2</c:v>
                </c:pt>
                <c:pt idx="794">
                  <c:v>5.1225060974994761E-2</c:v>
                </c:pt>
                <c:pt idx="795">
                  <c:v>5.2117583194789908E-2</c:v>
                </c:pt>
                <c:pt idx="796">
                  <c:v>5.772051270254247E-2</c:v>
                </c:pt>
                <c:pt idx="797">
                  <c:v>5.8291777214715575E-2</c:v>
                </c:pt>
                <c:pt idx="798">
                  <c:v>5.5876679705153615E-2</c:v>
                </c:pt>
                <c:pt idx="799">
                  <c:v>5.4663562962407243E-2</c:v>
                </c:pt>
                <c:pt idx="800">
                  <c:v>5.6165165036959418E-2</c:v>
                </c:pt>
                <c:pt idx="801">
                  <c:v>5.4693226660079038E-2</c:v>
                </c:pt>
                <c:pt idx="802">
                  <c:v>5.3610729664789164E-2</c:v>
                </c:pt>
                <c:pt idx="803">
                  <c:v>5.6596801543230726E-2</c:v>
                </c:pt>
                <c:pt idx="804">
                  <c:v>5.2005408270990518E-2</c:v>
                </c:pt>
                <c:pt idx="805">
                  <c:v>5.549375963949281E-2</c:v>
                </c:pt>
                <c:pt idx="806">
                  <c:v>5.560557533826218E-2</c:v>
                </c:pt>
                <c:pt idx="807">
                  <c:v>5.7398881953543077E-2</c:v>
                </c:pt>
                <c:pt idx="808">
                  <c:v>6.2207440572781547E-2</c:v>
                </c:pt>
                <c:pt idx="809">
                  <c:v>6.9723519692370728E-2</c:v>
                </c:pt>
                <c:pt idx="810">
                  <c:v>6.680782828711973E-2</c:v>
                </c:pt>
                <c:pt idx="811">
                  <c:v>7.0545578540891482E-2</c:v>
                </c:pt>
                <c:pt idx="812">
                  <c:v>7.2647943029120851E-2</c:v>
                </c:pt>
                <c:pt idx="813">
                  <c:v>6.8668199452237094E-2</c:v>
                </c:pt>
                <c:pt idx="814">
                  <c:v>6.6614606670007459E-2</c:v>
                </c:pt>
                <c:pt idx="815">
                  <c:v>6.0333819530595127E-2</c:v>
                </c:pt>
                <c:pt idx="816">
                  <c:v>5.0332248611906126E-2</c:v>
                </c:pt>
                <c:pt idx="817">
                  <c:v>4.8227562977328893E-2</c:v>
                </c:pt>
                <c:pt idx="818">
                  <c:v>4.6534107104048011E-2</c:v>
                </c:pt>
                <c:pt idx="819">
                  <c:v>4.5513686957216158E-2</c:v>
                </c:pt>
                <c:pt idx="820">
                  <c:v>5.1234621887332389E-2</c:v>
                </c:pt>
                <c:pt idx="821">
                  <c:v>5.0894159456951235E-2</c:v>
                </c:pt>
                <c:pt idx="822">
                  <c:v>5.4010422776082735E-2</c:v>
                </c:pt>
                <c:pt idx="823">
                  <c:v>5.9422396547681666E-2</c:v>
                </c:pt>
                <c:pt idx="824">
                  <c:v>6.0806766915319464E-2</c:v>
                </c:pt>
                <c:pt idx="825">
                  <c:v>6.2170246965826508E-2</c:v>
                </c:pt>
                <c:pt idx="826">
                  <c:v>5.7670511341632258E-2</c:v>
                </c:pt>
                <c:pt idx="827">
                  <c:v>5.5929347621094409E-2</c:v>
                </c:pt>
                <c:pt idx="828">
                  <c:v>5.5608393873113157E-2</c:v>
                </c:pt>
                <c:pt idx="829">
                  <c:v>5.4805277236752645E-2</c:v>
                </c:pt>
                <c:pt idx="830">
                  <c:v>5.3000931359972081E-2</c:v>
                </c:pt>
                <c:pt idx="831">
                  <c:v>5.0624340010359502E-2</c:v>
                </c:pt>
                <c:pt idx="832">
                  <c:v>4.6675697031267636E-2</c:v>
                </c:pt>
                <c:pt idx="833">
                  <c:v>4.7196089752650078E-2</c:v>
                </c:pt>
                <c:pt idx="834">
                  <c:v>4.5451789721273152E-2</c:v>
                </c:pt>
                <c:pt idx="835">
                  <c:v>4.5732910939963414E-2</c:v>
                </c:pt>
                <c:pt idx="836">
                  <c:v>4.4621068022989853E-2</c:v>
                </c:pt>
                <c:pt idx="837">
                  <c:v>4.3688975784502565E-2</c:v>
                </c:pt>
                <c:pt idx="838">
                  <c:v>4.1934962860967616E-2</c:v>
                </c:pt>
                <c:pt idx="839">
                  <c:v>5.108441055939212E-2</c:v>
                </c:pt>
                <c:pt idx="840">
                  <c:v>5.419248078456957E-2</c:v>
                </c:pt>
                <c:pt idx="841">
                  <c:v>5.7960751349546265E-2</c:v>
                </c:pt>
                <c:pt idx="842">
                  <c:v>5.8872063801681251E-2</c:v>
                </c:pt>
                <c:pt idx="843">
                  <c:v>5.9946022294334336E-2</c:v>
                </c:pt>
                <c:pt idx="844">
                  <c:v>6.4143608219234483E-2</c:v>
                </c:pt>
                <c:pt idx="845">
                  <c:v>6.5576031842811966E-2</c:v>
                </c:pt>
                <c:pt idx="846">
                  <c:v>6.0616405282100105E-2</c:v>
                </c:pt>
                <c:pt idx="847">
                  <c:v>5.6346366431913111E-2</c:v>
                </c:pt>
                <c:pt idx="848">
                  <c:v>4.382570235746952E-2</c:v>
                </c:pt>
                <c:pt idx="849">
                  <c:v>4.0108234501546949E-2</c:v>
                </c:pt>
                <c:pt idx="850">
                  <c:v>4.013715211646407E-2</c:v>
                </c:pt>
                <c:pt idx="851">
                  <c:v>3.888511472334906E-2</c:v>
                </c:pt>
                <c:pt idx="852">
                  <c:v>4.0679650993540442E-2</c:v>
                </c:pt>
                <c:pt idx="853">
                  <c:v>3.8794963057159744E-2</c:v>
                </c:pt>
                <c:pt idx="854">
                  <c:v>4.3204187790134657E-2</c:v>
                </c:pt>
                <c:pt idx="855">
                  <c:v>4.8377843387005695E-2</c:v>
                </c:pt>
                <c:pt idx="856">
                  <c:v>4.9790896491656376E-2</c:v>
                </c:pt>
                <c:pt idx="857">
                  <c:v>4.9821320088430154E-2</c:v>
                </c:pt>
                <c:pt idx="858">
                  <c:v>4.3919280477791395E-2</c:v>
                </c:pt>
                <c:pt idx="859">
                  <c:v>4.372878068109895E-2</c:v>
                </c:pt>
                <c:pt idx="860">
                  <c:v>4.2185853911746424E-2</c:v>
                </c:pt>
                <c:pt idx="861">
                  <c:v>3.814705926646525E-2</c:v>
                </c:pt>
                <c:pt idx="862">
                  <c:v>4.0021688902005206E-2</c:v>
                </c:pt>
                <c:pt idx="863">
                  <c:v>3.4919325657247098E-2</c:v>
                </c:pt>
                <c:pt idx="864">
                  <c:v>3.800687860667111E-2</c:v>
                </c:pt>
                <c:pt idx="865">
                  <c:v>3.9851443870467324E-2</c:v>
                </c:pt>
                <c:pt idx="866">
                  <c:v>3.8799259941172753E-2</c:v>
                </c:pt>
                <c:pt idx="867">
                  <c:v>5.1689787633070423E-2</c:v>
                </c:pt>
                <c:pt idx="868">
                  <c:v>5.4436574192472498E-2</c:v>
                </c:pt>
                <c:pt idx="869">
                  <c:v>5.1880218348026329E-2</c:v>
                </c:pt>
                <c:pt idx="870">
                  <c:v>5.5659486725460755E-2</c:v>
                </c:pt>
                <c:pt idx="871">
                  <c:v>5.0146335842520165E-2</c:v>
                </c:pt>
                <c:pt idx="872">
                  <c:v>5.1809699711362692E-2</c:v>
                </c:pt>
                <c:pt idx="873">
                  <c:v>5.6709446222838619E-2</c:v>
                </c:pt>
                <c:pt idx="874">
                  <c:v>4.2866157036879841E-2</c:v>
                </c:pt>
                <c:pt idx="875">
                  <c:v>3.8646672201495397E-2</c:v>
                </c:pt>
                <c:pt idx="876">
                  <c:v>4.4972224306187941E-2</c:v>
                </c:pt>
                <c:pt idx="877">
                  <c:v>4.3238452331460252E-2</c:v>
                </c:pt>
                <c:pt idx="878">
                  <c:v>3.8467308380733763E-2</c:v>
                </c:pt>
                <c:pt idx="879">
                  <c:v>3.8999569344454386E-2</c:v>
                </c:pt>
                <c:pt idx="880">
                  <c:v>3.3027563751044341E-2</c:v>
                </c:pt>
                <c:pt idx="881">
                  <c:v>3.6255946728586008E-2</c:v>
                </c:pt>
                <c:pt idx="882">
                  <c:v>4.2779114048834985E-2</c:v>
                </c:pt>
                <c:pt idx="883">
                  <c:v>3.662418001705766E-2</c:v>
                </c:pt>
                <c:pt idx="884">
                  <c:v>3.6553937707340195E-2</c:v>
                </c:pt>
                <c:pt idx="885">
                  <c:v>4.4182537159411492E-2</c:v>
                </c:pt>
                <c:pt idx="886">
                  <c:v>3.9821669642017062E-2</c:v>
                </c:pt>
                <c:pt idx="887">
                  <c:v>4.3530640444344786E-2</c:v>
                </c:pt>
                <c:pt idx="888">
                  <c:v>4.2378039302810533E-2</c:v>
                </c:pt>
                <c:pt idx="889">
                  <c:v>4.1428676630187365E-2</c:v>
                </c:pt>
                <c:pt idx="890">
                  <c:v>4.6821611475194889E-2</c:v>
                </c:pt>
                <c:pt idx="891">
                  <c:v>5.47498322350028E-2</c:v>
                </c:pt>
                <c:pt idx="892">
                  <c:v>5.0799476028844666E-2</c:v>
                </c:pt>
                <c:pt idx="893">
                  <c:v>5.4808192486034774E-2</c:v>
                </c:pt>
                <c:pt idx="894">
                  <c:v>5.3564348186873834E-2</c:v>
                </c:pt>
                <c:pt idx="895">
                  <c:v>5.6550129922021915E-2</c:v>
                </c:pt>
                <c:pt idx="896">
                  <c:v>5.8071572271309393E-2</c:v>
                </c:pt>
                <c:pt idx="897">
                  <c:v>5.7039187167708207E-2</c:v>
                </c:pt>
                <c:pt idx="898">
                  <c:v>5.2729412502661374E-2</c:v>
                </c:pt>
                <c:pt idx="899">
                  <c:v>6.097619678236614E-2</c:v>
                </c:pt>
                <c:pt idx="900">
                  <c:v>6.0706156274217465E-2</c:v>
                </c:pt>
                <c:pt idx="901">
                  <c:v>5.7649289432166087E-2</c:v>
                </c:pt>
                <c:pt idx="902">
                  <c:v>5.6846380041015207E-2</c:v>
                </c:pt>
                <c:pt idx="903">
                  <c:v>5.1704957982415374E-2</c:v>
                </c:pt>
                <c:pt idx="904">
                  <c:v>5.14741006352342E-2</c:v>
                </c:pt>
                <c:pt idx="905">
                  <c:v>5.3958514759243931E-2</c:v>
                </c:pt>
                <c:pt idx="906">
                  <c:v>4.9851729868856609E-2</c:v>
                </c:pt>
                <c:pt idx="907">
                  <c:v>4.8327938740526655E-2</c:v>
                </c:pt>
                <c:pt idx="908">
                  <c:v>5.2817229206155517E-2</c:v>
                </c:pt>
                <c:pt idx="909">
                  <c:v>5.5601458066764184E-2</c:v>
                </c:pt>
                <c:pt idx="910">
                  <c:v>5.8929595071874709E-2</c:v>
                </c:pt>
                <c:pt idx="911">
                  <c:v>5.8027097449322669E-2</c:v>
                </c:pt>
                <c:pt idx="912">
                  <c:v>5.5231456285837012E-2</c:v>
                </c:pt>
                <c:pt idx="913">
                  <c:v>5.0320090226274462E-2</c:v>
                </c:pt>
                <c:pt idx="914">
                  <c:v>4.8676925857197274E-2</c:v>
                </c:pt>
                <c:pt idx="915">
                  <c:v>4.3887392348202901E-2</c:v>
                </c:pt>
                <c:pt idx="916">
                  <c:v>3.8788828598954682E-2</c:v>
                </c:pt>
                <c:pt idx="917">
                  <c:v>3.7285015908833111E-2</c:v>
                </c:pt>
                <c:pt idx="918">
                  <c:v>3.7776767342244597E-2</c:v>
                </c:pt>
                <c:pt idx="919">
                  <c:v>3.8147750083830687E-2</c:v>
                </c:pt>
                <c:pt idx="920">
                  <c:v>3.6543630712247907E-2</c:v>
                </c:pt>
                <c:pt idx="921">
                  <c:v>3.7324668825609093E-2</c:v>
                </c:pt>
                <c:pt idx="922">
                  <c:v>3.8026083329430214E-2</c:v>
                </c:pt>
                <c:pt idx="923">
                  <c:v>3.3195238941982813E-2</c:v>
                </c:pt>
                <c:pt idx="924">
                  <c:v>3.0108487340702698E-2</c:v>
                </c:pt>
                <c:pt idx="925">
                  <c:v>2.9426968377006119E-2</c:v>
                </c:pt>
                <c:pt idx="926">
                  <c:v>3.348717836061578E-2</c:v>
                </c:pt>
                <c:pt idx="927">
                  <c:v>4.288559663754319E-2</c:v>
                </c:pt>
                <c:pt idx="928">
                  <c:v>4.5983152622418706E-2</c:v>
                </c:pt>
                <c:pt idx="929">
                  <c:v>5.2296297647228034E-2</c:v>
                </c:pt>
                <c:pt idx="930">
                  <c:v>5.5253590074225555E-2</c:v>
                </c:pt>
                <c:pt idx="931">
                  <c:v>5.3890372534317388E-2</c:v>
                </c:pt>
                <c:pt idx="932">
                  <c:v>5.2145768543299671E-2</c:v>
                </c:pt>
                <c:pt idx="933">
                  <c:v>4.8256190448952532E-2</c:v>
                </c:pt>
                <c:pt idx="934">
                  <c:v>4.3338814278310697E-2</c:v>
                </c:pt>
                <c:pt idx="935">
                  <c:v>4.1263958137572963E-2</c:v>
                </c:pt>
                <c:pt idx="936">
                  <c:v>3.3116278517113552E-2</c:v>
                </c:pt>
                <c:pt idx="937">
                  <c:v>3.3638550261729974E-2</c:v>
                </c:pt>
                <c:pt idx="938">
                  <c:v>3.8569314472913951E-2</c:v>
                </c:pt>
                <c:pt idx="939">
                  <c:v>3.808856085196019E-2</c:v>
                </c:pt>
                <c:pt idx="940">
                  <c:v>3.5402276077422939E-2</c:v>
                </c:pt>
                <c:pt idx="941">
                  <c:v>3.3357829717111674E-2</c:v>
                </c:pt>
                <c:pt idx="942">
                  <c:v>3.2455663686895043E-2</c:v>
                </c:pt>
                <c:pt idx="943">
                  <c:v>3.334813064130096E-2</c:v>
                </c:pt>
                <c:pt idx="944">
                  <c:v>3.5050760569194823E-2</c:v>
                </c:pt>
                <c:pt idx="945">
                  <c:v>3.255569404141008E-2</c:v>
                </c:pt>
                <c:pt idx="946">
                  <c:v>4.0683491938092266E-2</c:v>
                </c:pt>
                <c:pt idx="947">
                  <c:v>4.5123720554427912E-2</c:v>
                </c:pt>
                <c:pt idx="948">
                  <c:v>5.0595919783945488E-2</c:v>
                </c:pt>
                <c:pt idx="949">
                  <c:v>4.5803982230519402E-2</c:v>
                </c:pt>
                <c:pt idx="950">
                  <c:v>4.8249890194579759E-2</c:v>
                </c:pt>
                <c:pt idx="951">
                  <c:v>4.6966876550798627E-2</c:v>
                </c:pt>
                <c:pt idx="952">
                  <c:v>5.2309892932979794E-2</c:v>
                </c:pt>
                <c:pt idx="953">
                  <c:v>4.5725919868225204E-2</c:v>
                </c:pt>
                <c:pt idx="954">
                  <c:v>4.4914154198449449E-2</c:v>
                </c:pt>
                <c:pt idx="955">
                  <c:v>4.0543974462968944E-2</c:v>
                </c:pt>
                <c:pt idx="956">
                  <c:v>4.6428301516357934E-2</c:v>
                </c:pt>
                <c:pt idx="957">
                  <c:v>5.3121382275809391E-2</c:v>
                </c:pt>
                <c:pt idx="958">
                  <c:v>5.4775129966925039E-2</c:v>
                </c:pt>
                <c:pt idx="959">
                  <c:v>5.3562469163639846E-2</c:v>
                </c:pt>
                <c:pt idx="960">
                  <c:v>5.7851270613472068E-2</c:v>
                </c:pt>
                <c:pt idx="961">
                  <c:v>5.9565091782685986E-2</c:v>
                </c:pt>
                <c:pt idx="962">
                  <c:v>6.2821812088557805E-2</c:v>
                </c:pt>
                <c:pt idx="963">
                  <c:v>6.8194229657811911E-2</c:v>
                </c:pt>
                <c:pt idx="964">
                  <c:v>6.2793502392922279E-2</c:v>
                </c:pt>
                <c:pt idx="965">
                  <c:v>6.2501949832013931E-2</c:v>
                </c:pt>
                <c:pt idx="966">
                  <c:v>6.0937552458943688E-2</c:v>
                </c:pt>
                <c:pt idx="967">
                  <c:v>6.1820403235622746E-2</c:v>
                </c:pt>
                <c:pt idx="968">
                  <c:v>5.5626410390003704E-2</c:v>
                </c:pt>
                <c:pt idx="969">
                  <c:v>7.269833124775571E-2</c:v>
                </c:pt>
                <c:pt idx="970">
                  <c:v>7.0112228807553884E-2</c:v>
                </c:pt>
                <c:pt idx="971">
                  <c:v>6.7456381446137734E-2</c:v>
                </c:pt>
                <c:pt idx="972">
                  <c:v>6.5002128408302912E-2</c:v>
                </c:pt>
                <c:pt idx="973">
                  <c:v>6.0812694128314908E-2</c:v>
                </c:pt>
                <c:pt idx="974">
                  <c:v>6.0542183864357731E-2</c:v>
                </c:pt>
                <c:pt idx="975">
                  <c:v>6.3679834889123113E-2</c:v>
                </c:pt>
                <c:pt idx="976">
                  <c:v>4.4153439931979357E-2</c:v>
                </c:pt>
                <c:pt idx="977">
                  <c:v>4.1276600095360431E-2</c:v>
                </c:pt>
                <c:pt idx="978">
                  <c:v>4.4313101641478773E-2</c:v>
                </c:pt>
                <c:pt idx="979">
                  <c:v>4.4382418255926558E-2</c:v>
                </c:pt>
                <c:pt idx="980">
                  <c:v>5.0456429941516785E-2</c:v>
                </c:pt>
                <c:pt idx="981">
                  <c:v>5.1257639921948685E-2</c:v>
                </c:pt>
                <c:pt idx="982">
                  <c:v>5.4634797327310511E-2</c:v>
                </c:pt>
                <c:pt idx="983">
                  <c:v>5.4153933175578275E-2</c:v>
                </c:pt>
                <c:pt idx="984">
                  <c:v>6.0297897027592487E-2</c:v>
                </c:pt>
                <c:pt idx="985">
                  <c:v>5.8494573560512769E-2</c:v>
                </c:pt>
                <c:pt idx="986">
                  <c:v>5.7351851107304244E-2</c:v>
                </c:pt>
                <c:pt idx="987">
                  <c:v>5.0605826104965827E-2</c:v>
                </c:pt>
                <c:pt idx="988">
                  <c:v>4.4241961269186239E-2</c:v>
                </c:pt>
                <c:pt idx="989">
                  <c:v>3.7757134312718932E-2</c:v>
                </c:pt>
                <c:pt idx="990">
                  <c:v>3.1741897368579942E-2</c:v>
                </c:pt>
                <c:pt idx="991">
                  <c:v>3.003817594924869E-2</c:v>
                </c:pt>
                <c:pt idx="992">
                  <c:v>3.0387688087117042E-2</c:v>
                </c:pt>
                <c:pt idx="993">
                  <c:v>3.3465638675161509E-2</c:v>
                </c:pt>
                <c:pt idx="994">
                  <c:v>3.3355246060164941E-2</c:v>
                </c:pt>
                <c:pt idx="995">
                  <c:v>3.637244616909302E-2</c:v>
                </c:pt>
                <c:pt idx="996">
                  <c:v>3.5249370561757483E-2</c:v>
                </c:pt>
                <c:pt idx="997">
                  <c:v>4.035201013346177E-2</c:v>
                </c:pt>
                <c:pt idx="998">
                  <c:v>3.7304524591232999E-2</c:v>
                </c:pt>
                <c:pt idx="999">
                  <c:v>3.7284256009731134E-2</c:v>
                </c:pt>
                <c:pt idx="1000">
                  <c:v>3.2462088288393587E-2</c:v>
                </c:pt>
                <c:pt idx="1001">
                  <c:v>3.9358269353283036E-2</c:v>
                </c:pt>
                <c:pt idx="1002">
                  <c:v>3.4526278209009005E-2</c:v>
                </c:pt>
                <c:pt idx="1003">
                  <c:v>3.3854693199027383E-2</c:v>
                </c:pt>
                <c:pt idx="1004">
                  <c:v>3.2782613729608279E-2</c:v>
                </c:pt>
                <c:pt idx="1005">
                  <c:v>2.7089712168181422E-2</c:v>
                </c:pt>
                <c:pt idx="1006">
                  <c:v>2.1928408385804364E-2</c:v>
                </c:pt>
                <c:pt idx="1007">
                  <c:v>2.3862987152316804E-2</c:v>
                </c:pt>
                <c:pt idx="1008">
                  <c:v>2.0345483290993137E-2</c:v>
                </c:pt>
                <c:pt idx="1009">
                  <c:v>2.5798754124697787E-2</c:v>
                </c:pt>
                <c:pt idx="1010">
                  <c:v>3.3377835788014676E-2</c:v>
                </c:pt>
                <c:pt idx="1011">
                  <c:v>3.6314417510396456E-2</c:v>
                </c:pt>
                <c:pt idx="1012">
                  <c:v>3.9773561120688146E-2</c:v>
                </c:pt>
                <c:pt idx="1013">
                  <c:v>4.4996665424577045E-2</c:v>
                </c:pt>
                <c:pt idx="1014">
                  <c:v>4.4956763813549502E-2</c:v>
                </c:pt>
                <c:pt idx="1015">
                  <c:v>4.5518149637396872E-2</c:v>
                </c:pt>
                <c:pt idx="1016">
                  <c:v>4.3944757822228647E-2</c:v>
                </c:pt>
                <c:pt idx="1017">
                  <c:v>3.9924021142879955E-2</c:v>
                </c:pt>
                <c:pt idx="1018">
                  <c:v>3.6515915119546639E-2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2DF-4D71-ABE9-0A1CD05FD7BC}"/>
            </c:ext>
          </c:extLst>
        </c:ser>
        <c:ser>
          <c:idx val="23"/>
          <c:order val="2"/>
          <c:tx>
            <c:strRef>
              <c:f>Fluo!$AZ$3</c:f>
              <c:strCache>
                <c:ptCount val="1"/>
                <c:pt idx="0">
                  <c:v>fluo_IR_chromera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Fluo!$AB$4:$AB$1022</c:f>
              <c:numCache>
                <c:formatCode>General</c:formatCode>
                <c:ptCount val="1019"/>
                <c:pt idx="0">
                  <c:v>500.24290000000002</c:v>
                </c:pt>
                <c:pt idx="1">
                  <c:v>500.6046</c:v>
                </c:pt>
                <c:pt idx="2">
                  <c:v>500.96609999999998</c:v>
                </c:pt>
                <c:pt idx="3">
                  <c:v>501.32769999999999</c:v>
                </c:pt>
                <c:pt idx="4">
                  <c:v>501.68920000000003</c:v>
                </c:pt>
                <c:pt idx="5">
                  <c:v>502.05059999999997</c:v>
                </c:pt>
                <c:pt idx="6">
                  <c:v>502.41199999999998</c:v>
                </c:pt>
                <c:pt idx="7">
                  <c:v>502.77339999999998</c:v>
                </c:pt>
                <c:pt idx="8">
                  <c:v>503.13479999999998</c:v>
                </c:pt>
                <c:pt idx="9">
                  <c:v>503.49610000000001</c:v>
                </c:pt>
                <c:pt idx="10">
                  <c:v>503.85730000000001</c:v>
                </c:pt>
                <c:pt idx="11">
                  <c:v>504.21850000000001</c:v>
                </c:pt>
                <c:pt idx="12">
                  <c:v>504.5797</c:v>
                </c:pt>
                <c:pt idx="13">
                  <c:v>504.94080000000002</c:v>
                </c:pt>
                <c:pt idx="14">
                  <c:v>505.30189999999999</c:v>
                </c:pt>
                <c:pt idx="15">
                  <c:v>505.66300000000001</c:v>
                </c:pt>
                <c:pt idx="16">
                  <c:v>506.024</c:v>
                </c:pt>
                <c:pt idx="17">
                  <c:v>506.38490000000002</c:v>
                </c:pt>
                <c:pt idx="18">
                  <c:v>506.74590000000001</c:v>
                </c:pt>
                <c:pt idx="19">
                  <c:v>507.10680000000002</c:v>
                </c:pt>
                <c:pt idx="20">
                  <c:v>507.4676</c:v>
                </c:pt>
                <c:pt idx="21">
                  <c:v>507.82839999999999</c:v>
                </c:pt>
                <c:pt idx="22">
                  <c:v>508.18920000000003</c:v>
                </c:pt>
                <c:pt idx="23">
                  <c:v>508.54989999999998</c:v>
                </c:pt>
                <c:pt idx="24">
                  <c:v>508.91059999999999</c:v>
                </c:pt>
                <c:pt idx="25">
                  <c:v>509.27120000000002</c:v>
                </c:pt>
                <c:pt idx="26">
                  <c:v>509.6318</c:v>
                </c:pt>
                <c:pt idx="27">
                  <c:v>509.99239999999998</c:v>
                </c:pt>
                <c:pt idx="28">
                  <c:v>510.35289999999998</c:v>
                </c:pt>
                <c:pt idx="29">
                  <c:v>510.71339999999998</c:v>
                </c:pt>
                <c:pt idx="30">
                  <c:v>511.07380000000001</c:v>
                </c:pt>
                <c:pt idx="31">
                  <c:v>511.43419999999998</c:v>
                </c:pt>
                <c:pt idx="32">
                  <c:v>511.7946</c:v>
                </c:pt>
                <c:pt idx="33">
                  <c:v>512.1549</c:v>
                </c:pt>
                <c:pt idx="34">
                  <c:v>512.51520000000005</c:v>
                </c:pt>
                <c:pt idx="35">
                  <c:v>512.87540000000001</c:v>
                </c:pt>
                <c:pt idx="36">
                  <c:v>513.23559999999998</c:v>
                </c:pt>
                <c:pt idx="37">
                  <c:v>513.59580000000005</c:v>
                </c:pt>
                <c:pt idx="38">
                  <c:v>513.95590000000004</c:v>
                </c:pt>
                <c:pt idx="39">
                  <c:v>514.31590000000006</c:v>
                </c:pt>
                <c:pt idx="40">
                  <c:v>514.67600000000004</c:v>
                </c:pt>
                <c:pt idx="41">
                  <c:v>515.03589999999997</c:v>
                </c:pt>
                <c:pt idx="42">
                  <c:v>515.39589999999998</c:v>
                </c:pt>
                <c:pt idx="43">
                  <c:v>515.75570000000005</c:v>
                </c:pt>
                <c:pt idx="44">
                  <c:v>516.11559999999997</c:v>
                </c:pt>
                <c:pt idx="45">
                  <c:v>516.47550000000001</c:v>
                </c:pt>
                <c:pt idx="46">
                  <c:v>516.83519999999999</c:v>
                </c:pt>
                <c:pt idx="47">
                  <c:v>517.19489999999996</c:v>
                </c:pt>
                <c:pt idx="48">
                  <c:v>517.55470000000003</c:v>
                </c:pt>
                <c:pt idx="49">
                  <c:v>517.91430000000003</c:v>
                </c:pt>
                <c:pt idx="50">
                  <c:v>518.27390000000003</c:v>
                </c:pt>
                <c:pt idx="51">
                  <c:v>518.63350000000003</c:v>
                </c:pt>
                <c:pt idx="52">
                  <c:v>518.99300000000005</c:v>
                </c:pt>
                <c:pt idx="53">
                  <c:v>519.35249999999996</c:v>
                </c:pt>
                <c:pt idx="54">
                  <c:v>519.71199999999999</c:v>
                </c:pt>
                <c:pt idx="55">
                  <c:v>520.07140000000004</c:v>
                </c:pt>
                <c:pt idx="56">
                  <c:v>520.4307</c:v>
                </c:pt>
                <c:pt idx="57">
                  <c:v>520.79</c:v>
                </c:pt>
                <c:pt idx="58">
                  <c:v>521.14940000000001</c:v>
                </c:pt>
                <c:pt idx="59">
                  <c:v>521.5086</c:v>
                </c:pt>
                <c:pt idx="60">
                  <c:v>521.86779999999999</c:v>
                </c:pt>
                <c:pt idx="61">
                  <c:v>522.2269</c:v>
                </c:pt>
                <c:pt idx="62">
                  <c:v>522.58609999999999</c:v>
                </c:pt>
                <c:pt idx="63">
                  <c:v>522.94510000000002</c:v>
                </c:pt>
                <c:pt idx="64">
                  <c:v>523.30420000000004</c:v>
                </c:pt>
                <c:pt idx="65">
                  <c:v>523.66309999999999</c:v>
                </c:pt>
                <c:pt idx="66">
                  <c:v>524.02210000000002</c:v>
                </c:pt>
                <c:pt idx="67">
                  <c:v>524.38099999999997</c:v>
                </c:pt>
                <c:pt idx="68">
                  <c:v>524.73990000000003</c:v>
                </c:pt>
                <c:pt idx="69">
                  <c:v>525.09879999999998</c:v>
                </c:pt>
                <c:pt idx="70">
                  <c:v>525.45749999999998</c:v>
                </c:pt>
                <c:pt idx="71">
                  <c:v>525.81629999999996</c:v>
                </c:pt>
                <c:pt idx="72">
                  <c:v>526.17499999999995</c:v>
                </c:pt>
                <c:pt idx="73">
                  <c:v>526.53359999999998</c:v>
                </c:pt>
                <c:pt idx="74">
                  <c:v>526.89229999999998</c:v>
                </c:pt>
                <c:pt idx="75">
                  <c:v>527.2509</c:v>
                </c:pt>
                <c:pt idx="76">
                  <c:v>527.60940000000005</c:v>
                </c:pt>
                <c:pt idx="77">
                  <c:v>527.96789999999999</c:v>
                </c:pt>
                <c:pt idx="78">
                  <c:v>528.32629999999995</c:v>
                </c:pt>
                <c:pt idx="79">
                  <c:v>528.6848</c:v>
                </c:pt>
                <c:pt idx="80">
                  <c:v>529.04309999999998</c:v>
                </c:pt>
                <c:pt idx="81">
                  <c:v>529.40139999999997</c:v>
                </c:pt>
                <c:pt idx="82">
                  <c:v>529.75969999999995</c:v>
                </c:pt>
                <c:pt idx="83">
                  <c:v>530.11800000000005</c:v>
                </c:pt>
                <c:pt idx="84">
                  <c:v>530.47619999999995</c:v>
                </c:pt>
                <c:pt idx="85">
                  <c:v>530.83439999999996</c:v>
                </c:pt>
                <c:pt idx="86">
                  <c:v>531.19240000000002</c:v>
                </c:pt>
                <c:pt idx="87">
                  <c:v>531.55050000000006</c:v>
                </c:pt>
                <c:pt idx="88">
                  <c:v>531.90859999999998</c:v>
                </c:pt>
                <c:pt idx="89">
                  <c:v>532.26660000000004</c:v>
                </c:pt>
                <c:pt idx="90">
                  <c:v>532.62450000000001</c:v>
                </c:pt>
                <c:pt idx="91">
                  <c:v>532.98249999999996</c:v>
                </c:pt>
                <c:pt idx="92">
                  <c:v>533.34029999999996</c:v>
                </c:pt>
                <c:pt idx="93">
                  <c:v>533.69820000000004</c:v>
                </c:pt>
                <c:pt idx="94">
                  <c:v>534.05600000000004</c:v>
                </c:pt>
                <c:pt idx="95">
                  <c:v>534.41369999999995</c:v>
                </c:pt>
                <c:pt idx="96">
                  <c:v>534.77139999999997</c:v>
                </c:pt>
                <c:pt idx="97">
                  <c:v>535.12909999999999</c:v>
                </c:pt>
                <c:pt idx="98">
                  <c:v>535.48670000000004</c:v>
                </c:pt>
                <c:pt idx="99">
                  <c:v>535.84429999999998</c:v>
                </c:pt>
                <c:pt idx="100">
                  <c:v>536.20180000000005</c:v>
                </c:pt>
                <c:pt idx="101">
                  <c:v>536.55930000000001</c:v>
                </c:pt>
                <c:pt idx="102">
                  <c:v>536.91669999999999</c:v>
                </c:pt>
                <c:pt idx="103">
                  <c:v>537.27419999999995</c:v>
                </c:pt>
                <c:pt idx="104">
                  <c:v>537.63149999999996</c:v>
                </c:pt>
                <c:pt idx="105">
                  <c:v>537.98889999999994</c:v>
                </c:pt>
                <c:pt idx="106">
                  <c:v>538.34619999999995</c:v>
                </c:pt>
                <c:pt idx="107">
                  <c:v>538.70339999999999</c:v>
                </c:pt>
                <c:pt idx="108">
                  <c:v>539.06060000000002</c:v>
                </c:pt>
                <c:pt idx="109">
                  <c:v>539.41780000000006</c:v>
                </c:pt>
                <c:pt idx="110">
                  <c:v>539.7749</c:v>
                </c:pt>
                <c:pt idx="111">
                  <c:v>540.13199999999995</c:v>
                </c:pt>
                <c:pt idx="112">
                  <c:v>540.48900000000003</c:v>
                </c:pt>
                <c:pt idx="113">
                  <c:v>540.846</c:v>
                </c:pt>
                <c:pt idx="114">
                  <c:v>541.20299999999997</c:v>
                </c:pt>
                <c:pt idx="115">
                  <c:v>541.55989999999997</c:v>
                </c:pt>
                <c:pt idx="116">
                  <c:v>541.91669999999999</c:v>
                </c:pt>
                <c:pt idx="117">
                  <c:v>542.27359999999999</c:v>
                </c:pt>
                <c:pt idx="118">
                  <c:v>542.63040000000001</c:v>
                </c:pt>
                <c:pt idx="119">
                  <c:v>542.98710000000005</c:v>
                </c:pt>
                <c:pt idx="120">
                  <c:v>543.34389999999996</c:v>
                </c:pt>
                <c:pt idx="121">
                  <c:v>543.70050000000003</c:v>
                </c:pt>
                <c:pt idx="122">
                  <c:v>544.05709999999999</c:v>
                </c:pt>
                <c:pt idx="123">
                  <c:v>544.41369999999995</c:v>
                </c:pt>
                <c:pt idx="124">
                  <c:v>544.77030000000002</c:v>
                </c:pt>
                <c:pt idx="125">
                  <c:v>545.12670000000003</c:v>
                </c:pt>
                <c:pt idx="126">
                  <c:v>545.48320000000001</c:v>
                </c:pt>
                <c:pt idx="127">
                  <c:v>545.83960000000002</c:v>
                </c:pt>
                <c:pt idx="128">
                  <c:v>546.19600000000003</c:v>
                </c:pt>
                <c:pt idx="129">
                  <c:v>546.55229999999995</c:v>
                </c:pt>
                <c:pt idx="130">
                  <c:v>546.90859999999998</c:v>
                </c:pt>
                <c:pt idx="131">
                  <c:v>547.26480000000004</c:v>
                </c:pt>
                <c:pt idx="132">
                  <c:v>547.62099999999998</c:v>
                </c:pt>
                <c:pt idx="133">
                  <c:v>547.97720000000004</c:v>
                </c:pt>
                <c:pt idx="134">
                  <c:v>548.33330000000001</c:v>
                </c:pt>
                <c:pt idx="135">
                  <c:v>548.68939999999998</c:v>
                </c:pt>
                <c:pt idx="136">
                  <c:v>549.04539999999997</c:v>
                </c:pt>
                <c:pt idx="137">
                  <c:v>549.40139999999997</c:v>
                </c:pt>
                <c:pt idx="138">
                  <c:v>549.75729999999999</c:v>
                </c:pt>
                <c:pt idx="139">
                  <c:v>550.11329999999998</c:v>
                </c:pt>
                <c:pt idx="140">
                  <c:v>550.46910000000003</c:v>
                </c:pt>
                <c:pt idx="141">
                  <c:v>550.82500000000005</c:v>
                </c:pt>
                <c:pt idx="142">
                  <c:v>551.1807</c:v>
                </c:pt>
                <c:pt idx="143">
                  <c:v>551.53639999999996</c:v>
                </c:pt>
                <c:pt idx="144">
                  <c:v>551.8922</c:v>
                </c:pt>
                <c:pt idx="145">
                  <c:v>552.24779999999998</c:v>
                </c:pt>
                <c:pt idx="146">
                  <c:v>552.60339999999997</c:v>
                </c:pt>
                <c:pt idx="147">
                  <c:v>552.95899999999995</c:v>
                </c:pt>
                <c:pt idx="148">
                  <c:v>553.31449999999995</c:v>
                </c:pt>
                <c:pt idx="149">
                  <c:v>553.66999999999996</c:v>
                </c:pt>
                <c:pt idx="150">
                  <c:v>554.02549999999997</c:v>
                </c:pt>
                <c:pt idx="151">
                  <c:v>554.3809</c:v>
                </c:pt>
                <c:pt idx="152">
                  <c:v>554.73620000000005</c:v>
                </c:pt>
                <c:pt idx="153">
                  <c:v>555.09159999999997</c:v>
                </c:pt>
                <c:pt idx="154">
                  <c:v>555.44680000000005</c:v>
                </c:pt>
                <c:pt idx="155">
                  <c:v>555.8021</c:v>
                </c:pt>
                <c:pt idx="156">
                  <c:v>556.15719999999999</c:v>
                </c:pt>
                <c:pt idx="157">
                  <c:v>556.51239999999996</c:v>
                </c:pt>
                <c:pt idx="158">
                  <c:v>556.86749999999995</c:v>
                </c:pt>
                <c:pt idx="159">
                  <c:v>557.22249999999997</c:v>
                </c:pt>
                <c:pt idx="160">
                  <c:v>557.57759999999996</c:v>
                </c:pt>
                <c:pt idx="161">
                  <c:v>557.93259999999998</c:v>
                </c:pt>
                <c:pt idx="162">
                  <c:v>558.28750000000002</c:v>
                </c:pt>
                <c:pt idx="163">
                  <c:v>558.64239999999995</c:v>
                </c:pt>
                <c:pt idx="164">
                  <c:v>558.9973</c:v>
                </c:pt>
                <c:pt idx="165">
                  <c:v>559.35209999999995</c:v>
                </c:pt>
                <c:pt idx="166">
                  <c:v>559.70680000000004</c:v>
                </c:pt>
                <c:pt idx="167">
                  <c:v>560.06150000000002</c:v>
                </c:pt>
                <c:pt idx="168">
                  <c:v>560.4162</c:v>
                </c:pt>
                <c:pt idx="169">
                  <c:v>560.77089999999998</c:v>
                </c:pt>
                <c:pt idx="170">
                  <c:v>561.12540000000001</c:v>
                </c:pt>
                <c:pt idx="171">
                  <c:v>561.48</c:v>
                </c:pt>
                <c:pt idx="172">
                  <c:v>561.83450000000005</c:v>
                </c:pt>
                <c:pt idx="173">
                  <c:v>562.18899999999996</c:v>
                </c:pt>
                <c:pt idx="174">
                  <c:v>562.54349999999999</c:v>
                </c:pt>
                <c:pt idx="175">
                  <c:v>562.89779999999996</c:v>
                </c:pt>
                <c:pt idx="176">
                  <c:v>563.25210000000004</c:v>
                </c:pt>
                <c:pt idx="177">
                  <c:v>563.60640000000001</c:v>
                </c:pt>
                <c:pt idx="178">
                  <c:v>563.96069999999997</c:v>
                </c:pt>
                <c:pt idx="179">
                  <c:v>564.31489999999997</c:v>
                </c:pt>
                <c:pt idx="180">
                  <c:v>564.66909999999996</c:v>
                </c:pt>
                <c:pt idx="181">
                  <c:v>565.02329999999995</c:v>
                </c:pt>
                <c:pt idx="182">
                  <c:v>565.37729999999999</c:v>
                </c:pt>
                <c:pt idx="183">
                  <c:v>565.73140000000001</c:v>
                </c:pt>
                <c:pt idx="184">
                  <c:v>566.08540000000005</c:v>
                </c:pt>
                <c:pt idx="185">
                  <c:v>566.4393</c:v>
                </c:pt>
                <c:pt idx="186">
                  <c:v>566.79330000000004</c:v>
                </c:pt>
                <c:pt idx="187">
                  <c:v>567.1472</c:v>
                </c:pt>
                <c:pt idx="188">
                  <c:v>567.50099999999998</c:v>
                </c:pt>
                <c:pt idx="189">
                  <c:v>567.85479999999995</c:v>
                </c:pt>
                <c:pt idx="190">
                  <c:v>568.20860000000005</c:v>
                </c:pt>
                <c:pt idx="191">
                  <c:v>568.56230000000005</c:v>
                </c:pt>
                <c:pt idx="192">
                  <c:v>568.91589999999997</c:v>
                </c:pt>
                <c:pt idx="193">
                  <c:v>569.26949999999999</c:v>
                </c:pt>
                <c:pt idx="194">
                  <c:v>569.62310000000002</c:v>
                </c:pt>
                <c:pt idx="195">
                  <c:v>569.97659999999996</c:v>
                </c:pt>
                <c:pt idx="196">
                  <c:v>570.33010000000002</c:v>
                </c:pt>
                <c:pt idx="197">
                  <c:v>570.68359999999996</c:v>
                </c:pt>
                <c:pt idx="198">
                  <c:v>571.03700000000003</c:v>
                </c:pt>
                <c:pt idx="199">
                  <c:v>571.3904</c:v>
                </c:pt>
                <c:pt idx="200">
                  <c:v>571.74369999999999</c:v>
                </c:pt>
                <c:pt idx="201">
                  <c:v>572.09699999999998</c:v>
                </c:pt>
                <c:pt idx="202">
                  <c:v>572.4502</c:v>
                </c:pt>
                <c:pt idx="203">
                  <c:v>572.80340000000001</c:v>
                </c:pt>
                <c:pt idx="204">
                  <c:v>573.15660000000003</c:v>
                </c:pt>
                <c:pt idx="205">
                  <c:v>573.50969999999995</c:v>
                </c:pt>
                <c:pt idx="206">
                  <c:v>573.86270000000002</c:v>
                </c:pt>
                <c:pt idx="207">
                  <c:v>574.21579999999994</c:v>
                </c:pt>
                <c:pt idx="208">
                  <c:v>574.56870000000004</c:v>
                </c:pt>
                <c:pt idx="209">
                  <c:v>574.92169999999999</c:v>
                </c:pt>
                <c:pt idx="210">
                  <c:v>575.27459999999996</c:v>
                </c:pt>
                <c:pt idx="211">
                  <c:v>575.62739999999997</c:v>
                </c:pt>
                <c:pt idx="212">
                  <c:v>575.98030000000006</c:v>
                </c:pt>
                <c:pt idx="213">
                  <c:v>576.33299999999997</c:v>
                </c:pt>
                <c:pt idx="214">
                  <c:v>576.68579999999997</c:v>
                </c:pt>
                <c:pt idx="215">
                  <c:v>577.0385</c:v>
                </c:pt>
                <c:pt idx="216">
                  <c:v>577.39110000000005</c:v>
                </c:pt>
                <c:pt idx="217">
                  <c:v>577.74369999999999</c:v>
                </c:pt>
                <c:pt idx="218">
                  <c:v>578.09630000000004</c:v>
                </c:pt>
                <c:pt idx="219">
                  <c:v>578.44870000000003</c:v>
                </c:pt>
                <c:pt idx="220">
                  <c:v>578.80119999999999</c:v>
                </c:pt>
                <c:pt idx="221">
                  <c:v>579.15359999999998</c:v>
                </c:pt>
                <c:pt idx="222">
                  <c:v>579.50599999999997</c:v>
                </c:pt>
                <c:pt idx="223">
                  <c:v>579.85839999999996</c:v>
                </c:pt>
                <c:pt idx="224">
                  <c:v>580.21069999999997</c:v>
                </c:pt>
                <c:pt idx="225">
                  <c:v>580.56290000000001</c:v>
                </c:pt>
                <c:pt idx="226">
                  <c:v>580.91520000000003</c:v>
                </c:pt>
                <c:pt idx="227">
                  <c:v>581.26729999999998</c:v>
                </c:pt>
                <c:pt idx="228">
                  <c:v>581.61940000000004</c:v>
                </c:pt>
                <c:pt idx="229">
                  <c:v>581.97159999999997</c:v>
                </c:pt>
                <c:pt idx="230">
                  <c:v>582.32360000000006</c:v>
                </c:pt>
                <c:pt idx="231">
                  <c:v>582.67560000000003</c:v>
                </c:pt>
                <c:pt idx="232">
                  <c:v>583.02750000000003</c:v>
                </c:pt>
                <c:pt idx="233">
                  <c:v>583.37950000000001</c:v>
                </c:pt>
                <c:pt idx="234">
                  <c:v>583.73130000000003</c:v>
                </c:pt>
                <c:pt idx="235">
                  <c:v>584.08309999999994</c:v>
                </c:pt>
                <c:pt idx="236">
                  <c:v>584.43489999999997</c:v>
                </c:pt>
                <c:pt idx="237">
                  <c:v>584.7867</c:v>
                </c:pt>
                <c:pt idx="238">
                  <c:v>585.13840000000005</c:v>
                </c:pt>
                <c:pt idx="239">
                  <c:v>585.49009999999998</c:v>
                </c:pt>
                <c:pt idx="240">
                  <c:v>585.84159999999997</c:v>
                </c:pt>
                <c:pt idx="241">
                  <c:v>586.19320000000005</c:v>
                </c:pt>
                <c:pt idx="242">
                  <c:v>586.54470000000003</c:v>
                </c:pt>
                <c:pt idx="243">
                  <c:v>586.89620000000002</c:v>
                </c:pt>
                <c:pt idx="244">
                  <c:v>587.24770000000001</c:v>
                </c:pt>
                <c:pt idx="245">
                  <c:v>587.59910000000002</c:v>
                </c:pt>
                <c:pt idx="246">
                  <c:v>587.95039999999995</c:v>
                </c:pt>
                <c:pt idx="247">
                  <c:v>588.30179999999996</c:v>
                </c:pt>
                <c:pt idx="248">
                  <c:v>588.65300000000002</c:v>
                </c:pt>
                <c:pt idx="249">
                  <c:v>589.00419999999997</c:v>
                </c:pt>
                <c:pt idx="250">
                  <c:v>589.35540000000003</c:v>
                </c:pt>
                <c:pt idx="251">
                  <c:v>589.70650000000001</c:v>
                </c:pt>
                <c:pt idx="252">
                  <c:v>590.05759999999998</c:v>
                </c:pt>
                <c:pt idx="253">
                  <c:v>590.40869999999995</c:v>
                </c:pt>
                <c:pt idx="254">
                  <c:v>590.75969999999995</c:v>
                </c:pt>
                <c:pt idx="255">
                  <c:v>591.11069999999995</c:v>
                </c:pt>
                <c:pt idx="256">
                  <c:v>591.46159999999998</c:v>
                </c:pt>
                <c:pt idx="257">
                  <c:v>591.8125</c:v>
                </c:pt>
                <c:pt idx="258">
                  <c:v>592.16330000000005</c:v>
                </c:pt>
                <c:pt idx="259">
                  <c:v>592.51409999999998</c:v>
                </c:pt>
                <c:pt idx="260">
                  <c:v>592.86490000000003</c:v>
                </c:pt>
                <c:pt idx="261">
                  <c:v>593.21559999999999</c:v>
                </c:pt>
                <c:pt idx="262">
                  <c:v>593.56619999999998</c:v>
                </c:pt>
                <c:pt idx="263">
                  <c:v>593.91690000000006</c:v>
                </c:pt>
                <c:pt idx="264">
                  <c:v>594.26750000000004</c:v>
                </c:pt>
                <c:pt idx="265">
                  <c:v>594.61800000000005</c:v>
                </c:pt>
                <c:pt idx="266">
                  <c:v>594.96849999999995</c:v>
                </c:pt>
                <c:pt idx="267">
                  <c:v>595.31889999999999</c:v>
                </c:pt>
                <c:pt idx="268">
                  <c:v>595.66930000000002</c:v>
                </c:pt>
                <c:pt idx="269">
                  <c:v>596.01969999999994</c:v>
                </c:pt>
                <c:pt idx="270">
                  <c:v>596.37</c:v>
                </c:pt>
                <c:pt idx="271">
                  <c:v>596.72029999999995</c:v>
                </c:pt>
                <c:pt idx="272">
                  <c:v>597.07060000000001</c:v>
                </c:pt>
                <c:pt idx="273">
                  <c:v>597.42070000000001</c:v>
                </c:pt>
                <c:pt idx="274">
                  <c:v>597.77089999999998</c:v>
                </c:pt>
                <c:pt idx="275">
                  <c:v>598.12099999999998</c:v>
                </c:pt>
                <c:pt idx="276">
                  <c:v>598.471</c:v>
                </c:pt>
                <c:pt idx="277">
                  <c:v>598.82100000000003</c:v>
                </c:pt>
                <c:pt idx="278">
                  <c:v>599.17100000000005</c:v>
                </c:pt>
                <c:pt idx="279">
                  <c:v>599.52089999999998</c:v>
                </c:pt>
                <c:pt idx="280">
                  <c:v>599.87080000000003</c:v>
                </c:pt>
                <c:pt idx="281">
                  <c:v>600.22069999999997</c:v>
                </c:pt>
                <c:pt idx="282">
                  <c:v>600.57050000000004</c:v>
                </c:pt>
                <c:pt idx="283">
                  <c:v>600.92020000000002</c:v>
                </c:pt>
                <c:pt idx="284">
                  <c:v>601.27</c:v>
                </c:pt>
                <c:pt idx="285">
                  <c:v>601.61959999999999</c:v>
                </c:pt>
                <c:pt idx="286">
                  <c:v>601.9692</c:v>
                </c:pt>
                <c:pt idx="287">
                  <c:v>602.31880000000001</c:v>
                </c:pt>
                <c:pt idx="288">
                  <c:v>602.66840000000002</c:v>
                </c:pt>
                <c:pt idx="289">
                  <c:v>603.01790000000005</c:v>
                </c:pt>
                <c:pt idx="290">
                  <c:v>603.3673</c:v>
                </c:pt>
                <c:pt idx="291">
                  <c:v>603.71669999999995</c:v>
                </c:pt>
                <c:pt idx="292">
                  <c:v>604.06610000000001</c:v>
                </c:pt>
                <c:pt idx="293">
                  <c:v>604.41539999999998</c:v>
                </c:pt>
                <c:pt idx="294">
                  <c:v>604.76469999999995</c:v>
                </c:pt>
                <c:pt idx="295">
                  <c:v>605.11400000000003</c:v>
                </c:pt>
                <c:pt idx="296">
                  <c:v>605.46310000000005</c:v>
                </c:pt>
                <c:pt idx="297">
                  <c:v>605.81230000000005</c:v>
                </c:pt>
                <c:pt idx="298">
                  <c:v>606.16139999999996</c:v>
                </c:pt>
                <c:pt idx="299">
                  <c:v>606.5104</c:v>
                </c:pt>
                <c:pt idx="300">
                  <c:v>606.85940000000005</c:v>
                </c:pt>
                <c:pt idx="301">
                  <c:v>607.20839999999998</c:v>
                </c:pt>
                <c:pt idx="302">
                  <c:v>607.55740000000003</c:v>
                </c:pt>
                <c:pt idx="303">
                  <c:v>607.90629999999999</c:v>
                </c:pt>
                <c:pt idx="304">
                  <c:v>608.25509999999997</c:v>
                </c:pt>
                <c:pt idx="305">
                  <c:v>608.60389999999995</c:v>
                </c:pt>
                <c:pt idx="306">
                  <c:v>608.95259999999996</c:v>
                </c:pt>
                <c:pt idx="307">
                  <c:v>609.30139999999994</c:v>
                </c:pt>
                <c:pt idx="308">
                  <c:v>609.65</c:v>
                </c:pt>
                <c:pt idx="309">
                  <c:v>609.99869999999999</c:v>
                </c:pt>
                <c:pt idx="310">
                  <c:v>610.34720000000004</c:v>
                </c:pt>
                <c:pt idx="311">
                  <c:v>610.69579999999996</c:v>
                </c:pt>
                <c:pt idx="312">
                  <c:v>611.04430000000002</c:v>
                </c:pt>
                <c:pt idx="313">
                  <c:v>611.39279999999997</c:v>
                </c:pt>
                <c:pt idx="314">
                  <c:v>611.74109999999996</c:v>
                </c:pt>
                <c:pt idx="315">
                  <c:v>612.08950000000004</c:v>
                </c:pt>
                <c:pt idx="316">
                  <c:v>612.43790000000001</c:v>
                </c:pt>
                <c:pt idx="317">
                  <c:v>612.78610000000003</c:v>
                </c:pt>
                <c:pt idx="318">
                  <c:v>613.13430000000005</c:v>
                </c:pt>
                <c:pt idx="319">
                  <c:v>613.48249999999996</c:v>
                </c:pt>
                <c:pt idx="320">
                  <c:v>613.83069999999998</c:v>
                </c:pt>
                <c:pt idx="321">
                  <c:v>614.17880000000002</c:v>
                </c:pt>
                <c:pt idx="322">
                  <c:v>614.52689999999996</c:v>
                </c:pt>
                <c:pt idx="323">
                  <c:v>614.87490000000003</c:v>
                </c:pt>
                <c:pt idx="324">
                  <c:v>615.22280000000001</c:v>
                </c:pt>
                <c:pt idx="325">
                  <c:v>615.57069999999999</c:v>
                </c:pt>
                <c:pt idx="326">
                  <c:v>615.91859999999997</c:v>
                </c:pt>
                <c:pt idx="327">
                  <c:v>616.26649999999995</c:v>
                </c:pt>
                <c:pt idx="328">
                  <c:v>616.61429999999996</c:v>
                </c:pt>
                <c:pt idx="329">
                  <c:v>616.96199999999999</c:v>
                </c:pt>
                <c:pt idx="330">
                  <c:v>617.3098</c:v>
                </c:pt>
                <c:pt idx="331">
                  <c:v>617.65740000000005</c:v>
                </c:pt>
                <c:pt idx="332">
                  <c:v>618.005</c:v>
                </c:pt>
                <c:pt idx="333">
                  <c:v>618.35260000000005</c:v>
                </c:pt>
                <c:pt idx="334">
                  <c:v>618.70010000000002</c:v>
                </c:pt>
                <c:pt idx="335">
                  <c:v>619.04759999999999</c:v>
                </c:pt>
                <c:pt idx="336">
                  <c:v>619.39509999999996</c:v>
                </c:pt>
                <c:pt idx="337">
                  <c:v>619.74249999999995</c:v>
                </c:pt>
                <c:pt idx="338">
                  <c:v>620.08979999999997</c:v>
                </c:pt>
                <c:pt idx="339">
                  <c:v>620.43709999999999</c:v>
                </c:pt>
                <c:pt idx="340">
                  <c:v>620.78440000000001</c:v>
                </c:pt>
                <c:pt idx="341">
                  <c:v>621.13170000000002</c:v>
                </c:pt>
                <c:pt idx="342">
                  <c:v>621.47879999999998</c:v>
                </c:pt>
                <c:pt idx="343">
                  <c:v>621.82600000000002</c:v>
                </c:pt>
                <c:pt idx="344">
                  <c:v>622.17309999999998</c:v>
                </c:pt>
                <c:pt idx="345">
                  <c:v>622.52009999999996</c:v>
                </c:pt>
                <c:pt idx="346">
                  <c:v>622.86710000000005</c:v>
                </c:pt>
                <c:pt idx="347">
                  <c:v>623.21410000000003</c:v>
                </c:pt>
                <c:pt idx="348">
                  <c:v>623.56100000000004</c:v>
                </c:pt>
                <c:pt idx="349">
                  <c:v>623.90790000000004</c:v>
                </c:pt>
                <c:pt idx="350">
                  <c:v>624.25469999999996</c:v>
                </c:pt>
                <c:pt idx="351">
                  <c:v>624.60149999999999</c:v>
                </c:pt>
                <c:pt idx="352">
                  <c:v>624.94820000000004</c:v>
                </c:pt>
                <c:pt idx="353">
                  <c:v>625.29499999999996</c:v>
                </c:pt>
                <c:pt idx="354">
                  <c:v>625.64160000000004</c:v>
                </c:pt>
                <c:pt idx="355">
                  <c:v>625.98820000000001</c:v>
                </c:pt>
                <c:pt idx="356">
                  <c:v>626.33479999999997</c:v>
                </c:pt>
                <c:pt idx="357">
                  <c:v>626.68129999999996</c:v>
                </c:pt>
                <c:pt idx="358">
                  <c:v>627.02779999999996</c:v>
                </c:pt>
                <c:pt idx="359">
                  <c:v>627.37419999999997</c:v>
                </c:pt>
                <c:pt idx="360">
                  <c:v>627.72059999999999</c:v>
                </c:pt>
                <c:pt idx="361">
                  <c:v>628.06700000000001</c:v>
                </c:pt>
                <c:pt idx="362">
                  <c:v>628.41330000000005</c:v>
                </c:pt>
                <c:pt idx="363">
                  <c:v>628.7595</c:v>
                </c:pt>
                <c:pt idx="364">
                  <c:v>629.10569999999996</c:v>
                </c:pt>
                <c:pt idx="365">
                  <c:v>629.45190000000002</c:v>
                </c:pt>
                <c:pt idx="366">
                  <c:v>629.798</c:v>
                </c:pt>
                <c:pt idx="367">
                  <c:v>630.14409999999998</c:v>
                </c:pt>
                <c:pt idx="368">
                  <c:v>630.49019999999996</c:v>
                </c:pt>
                <c:pt idx="369">
                  <c:v>630.83619999999996</c:v>
                </c:pt>
                <c:pt idx="370">
                  <c:v>631.18209999999999</c:v>
                </c:pt>
                <c:pt idx="371">
                  <c:v>631.52800000000002</c:v>
                </c:pt>
                <c:pt idx="372">
                  <c:v>631.87390000000005</c:v>
                </c:pt>
                <c:pt idx="373">
                  <c:v>632.21969999999999</c:v>
                </c:pt>
                <c:pt idx="374">
                  <c:v>632.56550000000004</c:v>
                </c:pt>
                <c:pt idx="375">
                  <c:v>632.91120000000001</c:v>
                </c:pt>
                <c:pt idx="376">
                  <c:v>633.25689999999997</c:v>
                </c:pt>
                <c:pt idx="377">
                  <c:v>633.60249999999996</c:v>
                </c:pt>
                <c:pt idx="378">
                  <c:v>633.94809999999995</c:v>
                </c:pt>
                <c:pt idx="379">
                  <c:v>634.29369999999994</c:v>
                </c:pt>
                <c:pt idx="380">
                  <c:v>634.63919999999996</c:v>
                </c:pt>
                <c:pt idx="381">
                  <c:v>634.9846</c:v>
                </c:pt>
                <c:pt idx="382">
                  <c:v>635.33010000000002</c:v>
                </c:pt>
                <c:pt idx="383">
                  <c:v>635.67539999999997</c:v>
                </c:pt>
                <c:pt idx="384">
                  <c:v>636.02080000000001</c:v>
                </c:pt>
                <c:pt idx="385">
                  <c:v>636.36599999999999</c:v>
                </c:pt>
                <c:pt idx="386">
                  <c:v>636.71130000000005</c:v>
                </c:pt>
                <c:pt idx="387">
                  <c:v>637.05650000000003</c:v>
                </c:pt>
                <c:pt idx="388">
                  <c:v>637.40170000000001</c:v>
                </c:pt>
                <c:pt idx="389">
                  <c:v>637.74680000000001</c:v>
                </c:pt>
                <c:pt idx="390">
                  <c:v>638.09190000000001</c:v>
                </c:pt>
                <c:pt idx="391">
                  <c:v>638.43679999999995</c:v>
                </c:pt>
                <c:pt idx="392">
                  <c:v>638.78179999999998</c:v>
                </c:pt>
                <c:pt idx="393">
                  <c:v>639.1268</c:v>
                </c:pt>
                <c:pt idx="394">
                  <c:v>639.47159999999997</c:v>
                </c:pt>
                <c:pt idx="395">
                  <c:v>639.81650000000002</c:v>
                </c:pt>
                <c:pt idx="396">
                  <c:v>640.16129999999998</c:v>
                </c:pt>
                <c:pt idx="397">
                  <c:v>640.50599999999997</c:v>
                </c:pt>
                <c:pt idx="398">
                  <c:v>640.85080000000005</c:v>
                </c:pt>
                <c:pt idx="399">
                  <c:v>641.19539999999995</c:v>
                </c:pt>
                <c:pt idx="400">
                  <c:v>641.54</c:v>
                </c:pt>
                <c:pt idx="401">
                  <c:v>641.88459999999998</c:v>
                </c:pt>
                <c:pt idx="402">
                  <c:v>642.22910000000002</c:v>
                </c:pt>
                <c:pt idx="403">
                  <c:v>642.57370000000003</c:v>
                </c:pt>
                <c:pt idx="404">
                  <c:v>642.91809999999998</c:v>
                </c:pt>
                <c:pt idx="405">
                  <c:v>643.26250000000005</c:v>
                </c:pt>
                <c:pt idx="406">
                  <c:v>643.60680000000002</c:v>
                </c:pt>
                <c:pt idx="407">
                  <c:v>643.95119999999997</c:v>
                </c:pt>
                <c:pt idx="408">
                  <c:v>644.29539999999997</c:v>
                </c:pt>
                <c:pt idx="409">
                  <c:v>644.63959999999997</c:v>
                </c:pt>
                <c:pt idx="410">
                  <c:v>644.98379999999997</c:v>
                </c:pt>
                <c:pt idx="411">
                  <c:v>645.3279</c:v>
                </c:pt>
                <c:pt idx="412">
                  <c:v>645.6721</c:v>
                </c:pt>
                <c:pt idx="413">
                  <c:v>646.01610000000005</c:v>
                </c:pt>
                <c:pt idx="414">
                  <c:v>646.36009999999999</c:v>
                </c:pt>
                <c:pt idx="415">
                  <c:v>646.70399999999995</c:v>
                </c:pt>
                <c:pt idx="416">
                  <c:v>647.04790000000003</c:v>
                </c:pt>
                <c:pt idx="417">
                  <c:v>647.39179999999999</c:v>
                </c:pt>
                <c:pt idx="418">
                  <c:v>647.73569999999995</c:v>
                </c:pt>
                <c:pt idx="419">
                  <c:v>648.07939999999996</c:v>
                </c:pt>
                <c:pt idx="420">
                  <c:v>648.42319999999995</c:v>
                </c:pt>
                <c:pt idx="421">
                  <c:v>648.76679999999999</c:v>
                </c:pt>
                <c:pt idx="422">
                  <c:v>649.1105</c:v>
                </c:pt>
                <c:pt idx="423">
                  <c:v>649.45399999999995</c:v>
                </c:pt>
                <c:pt idx="424">
                  <c:v>649.79759999999999</c:v>
                </c:pt>
                <c:pt idx="425">
                  <c:v>650.14110000000005</c:v>
                </c:pt>
                <c:pt idx="426">
                  <c:v>650.4846</c:v>
                </c:pt>
                <c:pt idx="427">
                  <c:v>650.82799999999997</c:v>
                </c:pt>
                <c:pt idx="428">
                  <c:v>651.17139999999995</c:v>
                </c:pt>
                <c:pt idx="429">
                  <c:v>651.51469999999995</c:v>
                </c:pt>
                <c:pt idx="430">
                  <c:v>651.85799999999995</c:v>
                </c:pt>
                <c:pt idx="431">
                  <c:v>652.20119999999997</c:v>
                </c:pt>
                <c:pt idx="432">
                  <c:v>652.5444</c:v>
                </c:pt>
                <c:pt idx="433">
                  <c:v>652.88760000000002</c:v>
                </c:pt>
                <c:pt idx="434">
                  <c:v>653.23069999999996</c:v>
                </c:pt>
                <c:pt idx="435">
                  <c:v>653.57370000000003</c:v>
                </c:pt>
                <c:pt idx="436">
                  <c:v>653.91669999999999</c:v>
                </c:pt>
                <c:pt idx="437">
                  <c:v>654.25980000000004</c:v>
                </c:pt>
                <c:pt idx="438">
                  <c:v>654.60270000000003</c:v>
                </c:pt>
                <c:pt idx="439">
                  <c:v>654.94560000000001</c:v>
                </c:pt>
                <c:pt idx="440">
                  <c:v>655.28840000000002</c:v>
                </c:pt>
                <c:pt idx="441">
                  <c:v>655.63120000000004</c:v>
                </c:pt>
                <c:pt idx="442">
                  <c:v>655.97389999999996</c:v>
                </c:pt>
                <c:pt idx="443">
                  <c:v>656.31669999999997</c:v>
                </c:pt>
                <c:pt idx="444">
                  <c:v>656.65930000000003</c:v>
                </c:pt>
                <c:pt idx="445">
                  <c:v>657.00189999999998</c:v>
                </c:pt>
                <c:pt idx="446">
                  <c:v>657.34450000000004</c:v>
                </c:pt>
                <c:pt idx="447">
                  <c:v>657.68700000000001</c:v>
                </c:pt>
                <c:pt idx="448">
                  <c:v>658.02949999999998</c:v>
                </c:pt>
                <c:pt idx="449">
                  <c:v>658.37189999999998</c:v>
                </c:pt>
                <c:pt idx="450">
                  <c:v>658.71429999999998</c:v>
                </c:pt>
                <c:pt idx="451">
                  <c:v>659.0566</c:v>
                </c:pt>
                <c:pt idx="452">
                  <c:v>659.39890000000003</c:v>
                </c:pt>
                <c:pt idx="453">
                  <c:v>659.74120000000005</c:v>
                </c:pt>
                <c:pt idx="454">
                  <c:v>660.08339999999998</c:v>
                </c:pt>
                <c:pt idx="455">
                  <c:v>660.42550000000006</c:v>
                </c:pt>
                <c:pt idx="456">
                  <c:v>660.76769999999999</c:v>
                </c:pt>
                <c:pt idx="457">
                  <c:v>661.10969999999998</c:v>
                </c:pt>
                <c:pt idx="458">
                  <c:v>661.45180000000005</c:v>
                </c:pt>
                <c:pt idx="459">
                  <c:v>661.79380000000003</c:v>
                </c:pt>
                <c:pt idx="460">
                  <c:v>662.13570000000004</c:v>
                </c:pt>
                <c:pt idx="461">
                  <c:v>662.47760000000005</c:v>
                </c:pt>
                <c:pt idx="462">
                  <c:v>662.81949999999995</c:v>
                </c:pt>
                <c:pt idx="463">
                  <c:v>663.16129999999998</c:v>
                </c:pt>
                <c:pt idx="464">
                  <c:v>663.50310000000002</c:v>
                </c:pt>
                <c:pt idx="465">
                  <c:v>663.84469999999999</c:v>
                </c:pt>
                <c:pt idx="466">
                  <c:v>664.18640000000005</c:v>
                </c:pt>
                <c:pt idx="467">
                  <c:v>664.52800000000002</c:v>
                </c:pt>
                <c:pt idx="468">
                  <c:v>664.86959999999999</c:v>
                </c:pt>
                <c:pt idx="469">
                  <c:v>665.21109999999999</c:v>
                </c:pt>
                <c:pt idx="470">
                  <c:v>665.55259999999998</c:v>
                </c:pt>
                <c:pt idx="471">
                  <c:v>665.89409999999998</c:v>
                </c:pt>
                <c:pt idx="472">
                  <c:v>666.2355</c:v>
                </c:pt>
                <c:pt idx="473">
                  <c:v>666.57680000000005</c:v>
                </c:pt>
                <c:pt idx="474">
                  <c:v>666.91819999999996</c:v>
                </c:pt>
                <c:pt idx="475">
                  <c:v>667.25940000000003</c:v>
                </c:pt>
                <c:pt idx="476">
                  <c:v>667.60059999999999</c:v>
                </c:pt>
                <c:pt idx="477">
                  <c:v>667.94179999999994</c:v>
                </c:pt>
                <c:pt idx="478">
                  <c:v>668.28300000000002</c:v>
                </c:pt>
                <c:pt idx="479">
                  <c:v>668.62400000000002</c:v>
                </c:pt>
                <c:pt idx="480">
                  <c:v>668.96500000000003</c:v>
                </c:pt>
                <c:pt idx="481">
                  <c:v>669.30600000000004</c:v>
                </c:pt>
                <c:pt idx="482">
                  <c:v>669.64700000000005</c:v>
                </c:pt>
                <c:pt idx="483">
                  <c:v>669.98789999999997</c:v>
                </c:pt>
                <c:pt idx="484">
                  <c:v>670.32870000000003</c:v>
                </c:pt>
                <c:pt idx="485">
                  <c:v>670.66959999999995</c:v>
                </c:pt>
                <c:pt idx="486">
                  <c:v>671.01030000000003</c:v>
                </c:pt>
                <c:pt idx="487">
                  <c:v>671.35109999999997</c:v>
                </c:pt>
                <c:pt idx="488">
                  <c:v>671.69169999999997</c:v>
                </c:pt>
                <c:pt idx="489">
                  <c:v>672.03229999999996</c:v>
                </c:pt>
                <c:pt idx="490">
                  <c:v>672.37300000000005</c:v>
                </c:pt>
                <c:pt idx="491">
                  <c:v>672.71349999999995</c:v>
                </c:pt>
                <c:pt idx="492">
                  <c:v>673.05399999999997</c:v>
                </c:pt>
                <c:pt idx="493">
                  <c:v>673.39449999999999</c:v>
                </c:pt>
                <c:pt idx="494">
                  <c:v>673.73490000000004</c:v>
                </c:pt>
                <c:pt idx="495">
                  <c:v>674.0752</c:v>
                </c:pt>
                <c:pt idx="496">
                  <c:v>674.41549999999995</c:v>
                </c:pt>
                <c:pt idx="497">
                  <c:v>674.75580000000002</c:v>
                </c:pt>
                <c:pt idx="498">
                  <c:v>675.096</c:v>
                </c:pt>
                <c:pt idx="499">
                  <c:v>675.43619999999999</c:v>
                </c:pt>
                <c:pt idx="500">
                  <c:v>675.77639999999997</c:v>
                </c:pt>
                <c:pt idx="501">
                  <c:v>676.11649999999997</c:v>
                </c:pt>
                <c:pt idx="502">
                  <c:v>676.45650000000001</c:v>
                </c:pt>
                <c:pt idx="503">
                  <c:v>676.79639999999995</c:v>
                </c:pt>
                <c:pt idx="504">
                  <c:v>677.13639999999998</c:v>
                </c:pt>
                <c:pt idx="505">
                  <c:v>677.47630000000004</c:v>
                </c:pt>
                <c:pt idx="506">
                  <c:v>677.81619999999998</c:v>
                </c:pt>
                <c:pt idx="507">
                  <c:v>678.15599999999995</c:v>
                </c:pt>
                <c:pt idx="508">
                  <c:v>678.49580000000003</c:v>
                </c:pt>
                <c:pt idx="509">
                  <c:v>678.83550000000002</c:v>
                </c:pt>
                <c:pt idx="510">
                  <c:v>679.17520000000002</c:v>
                </c:pt>
                <c:pt idx="511">
                  <c:v>679.51480000000004</c:v>
                </c:pt>
                <c:pt idx="512">
                  <c:v>679.85440000000006</c:v>
                </c:pt>
                <c:pt idx="513">
                  <c:v>680.19399999999996</c:v>
                </c:pt>
                <c:pt idx="514">
                  <c:v>680.53340000000003</c:v>
                </c:pt>
                <c:pt idx="515">
                  <c:v>680.87289999999996</c:v>
                </c:pt>
                <c:pt idx="516">
                  <c:v>681.21230000000003</c:v>
                </c:pt>
                <c:pt idx="517">
                  <c:v>681.55169999999998</c:v>
                </c:pt>
                <c:pt idx="518">
                  <c:v>681.89099999999996</c:v>
                </c:pt>
                <c:pt idx="519">
                  <c:v>682.23030000000006</c:v>
                </c:pt>
                <c:pt idx="520">
                  <c:v>682.56949999999995</c:v>
                </c:pt>
                <c:pt idx="521">
                  <c:v>682.90869999999995</c:v>
                </c:pt>
                <c:pt idx="522">
                  <c:v>683.24779999999998</c:v>
                </c:pt>
                <c:pt idx="523">
                  <c:v>683.58690000000001</c:v>
                </c:pt>
                <c:pt idx="524">
                  <c:v>683.92589999999996</c:v>
                </c:pt>
                <c:pt idx="525">
                  <c:v>684.26499999999999</c:v>
                </c:pt>
                <c:pt idx="526">
                  <c:v>684.60389999999995</c:v>
                </c:pt>
                <c:pt idx="527">
                  <c:v>684.94280000000003</c:v>
                </c:pt>
                <c:pt idx="528">
                  <c:v>685.28160000000003</c:v>
                </c:pt>
                <c:pt idx="529">
                  <c:v>685.62049999999999</c:v>
                </c:pt>
                <c:pt idx="530">
                  <c:v>685.95920000000001</c:v>
                </c:pt>
                <c:pt idx="531">
                  <c:v>686.298</c:v>
                </c:pt>
                <c:pt idx="532">
                  <c:v>686.63670000000002</c:v>
                </c:pt>
                <c:pt idx="533">
                  <c:v>686.97529999999995</c:v>
                </c:pt>
                <c:pt idx="534">
                  <c:v>687.31380000000001</c:v>
                </c:pt>
                <c:pt idx="535">
                  <c:v>687.65239999999994</c:v>
                </c:pt>
                <c:pt idx="536">
                  <c:v>687.99090000000001</c:v>
                </c:pt>
                <c:pt idx="537">
                  <c:v>688.32929999999999</c:v>
                </c:pt>
                <c:pt idx="538">
                  <c:v>688.66769999999997</c:v>
                </c:pt>
                <c:pt idx="539">
                  <c:v>689.00609999999995</c:v>
                </c:pt>
                <c:pt idx="540">
                  <c:v>689.34439999999995</c:v>
                </c:pt>
                <c:pt idx="541">
                  <c:v>689.68269999999995</c:v>
                </c:pt>
                <c:pt idx="542">
                  <c:v>690.02089999999998</c:v>
                </c:pt>
                <c:pt idx="543">
                  <c:v>690.35910000000001</c:v>
                </c:pt>
                <c:pt idx="544">
                  <c:v>690.69719999999995</c:v>
                </c:pt>
                <c:pt idx="545">
                  <c:v>691.03530000000001</c:v>
                </c:pt>
                <c:pt idx="546">
                  <c:v>691.37339999999995</c:v>
                </c:pt>
                <c:pt idx="547">
                  <c:v>691.71130000000005</c:v>
                </c:pt>
                <c:pt idx="548">
                  <c:v>692.04930000000002</c:v>
                </c:pt>
                <c:pt idx="549">
                  <c:v>692.38720000000001</c:v>
                </c:pt>
                <c:pt idx="550">
                  <c:v>692.72500000000002</c:v>
                </c:pt>
                <c:pt idx="551">
                  <c:v>693.06290000000001</c:v>
                </c:pt>
                <c:pt idx="552">
                  <c:v>693.40060000000005</c:v>
                </c:pt>
                <c:pt idx="553">
                  <c:v>693.73829999999998</c:v>
                </c:pt>
                <c:pt idx="554">
                  <c:v>694.07600000000002</c:v>
                </c:pt>
                <c:pt idx="555">
                  <c:v>694.41359999999997</c:v>
                </c:pt>
                <c:pt idx="556">
                  <c:v>694.75120000000004</c:v>
                </c:pt>
                <c:pt idx="557">
                  <c:v>695.08870000000002</c:v>
                </c:pt>
                <c:pt idx="558">
                  <c:v>695.42619999999999</c:v>
                </c:pt>
                <c:pt idx="559">
                  <c:v>695.76369999999997</c:v>
                </c:pt>
                <c:pt idx="560">
                  <c:v>696.10109999999997</c:v>
                </c:pt>
                <c:pt idx="561">
                  <c:v>696.4384</c:v>
                </c:pt>
                <c:pt idx="562">
                  <c:v>696.7758</c:v>
                </c:pt>
                <c:pt idx="563">
                  <c:v>697.11300000000006</c:v>
                </c:pt>
                <c:pt idx="564">
                  <c:v>697.4502</c:v>
                </c:pt>
                <c:pt idx="565">
                  <c:v>697.78740000000005</c:v>
                </c:pt>
                <c:pt idx="566">
                  <c:v>698.12450000000001</c:v>
                </c:pt>
                <c:pt idx="567">
                  <c:v>698.4615</c:v>
                </c:pt>
                <c:pt idx="568">
                  <c:v>698.79859999999996</c:v>
                </c:pt>
                <c:pt idx="569">
                  <c:v>699.13559999999995</c:v>
                </c:pt>
                <c:pt idx="570">
                  <c:v>699.47249999999997</c:v>
                </c:pt>
                <c:pt idx="571">
                  <c:v>699.80939999999998</c:v>
                </c:pt>
                <c:pt idx="572">
                  <c:v>700.14620000000002</c:v>
                </c:pt>
                <c:pt idx="573">
                  <c:v>700.48310000000004</c:v>
                </c:pt>
                <c:pt idx="574">
                  <c:v>700.81979999999999</c:v>
                </c:pt>
                <c:pt idx="575">
                  <c:v>701.15660000000003</c:v>
                </c:pt>
                <c:pt idx="576">
                  <c:v>701.4932</c:v>
                </c:pt>
                <c:pt idx="577">
                  <c:v>701.82979999999998</c:v>
                </c:pt>
                <c:pt idx="578">
                  <c:v>702.16639999999995</c:v>
                </c:pt>
                <c:pt idx="579">
                  <c:v>702.50289999999995</c:v>
                </c:pt>
                <c:pt idx="580">
                  <c:v>702.83939999999996</c:v>
                </c:pt>
                <c:pt idx="581">
                  <c:v>703.17579999999998</c:v>
                </c:pt>
                <c:pt idx="582">
                  <c:v>703.51220000000001</c:v>
                </c:pt>
                <c:pt idx="583">
                  <c:v>703.84849999999994</c:v>
                </c:pt>
                <c:pt idx="584">
                  <c:v>704.1848</c:v>
                </c:pt>
                <c:pt idx="585">
                  <c:v>704.52110000000005</c:v>
                </c:pt>
                <c:pt idx="586">
                  <c:v>704.85730000000001</c:v>
                </c:pt>
                <c:pt idx="587">
                  <c:v>705.1934</c:v>
                </c:pt>
                <c:pt idx="588">
                  <c:v>705.52949999999998</c:v>
                </c:pt>
                <c:pt idx="589">
                  <c:v>705.86559999999997</c:v>
                </c:pt>
                <c:pt idx="590">
                  <c:v>706.20159999999998</c:v>
                </c:pt>
                <c:pt idx="591">
                  <c:v>706.5376</c:v>
                </c:pt>
                <c:pt idx="592">
                  <c:v>706.87350000000004</c:v>
                </c:pt>
                <c:pt idx="593">
                  <c:v>707.20939999999996</c:v>
                </c:pt>
                <c:pt idx="594">
                  <c:v>707.54520000000002</c:v>
                </c:pt>
                <c:pt idx="595">
                  <c:v>707.88099999999997</c:v>
                </c:pt>
                <c:pt idx="596">
                  <c:v>708.21669999999995</c:v>
                </c:pt>
                <c:pt idx="597">
                  <c:v>708.55240000000003</c:v>
                </c:pt>
                <c:pt idx="598">
                  <c:v>708.88810000000001</c:v>
                </c:pt>
                <c:pt idx="599">
                  <c:v>709.22370000000001</c:v>
                </c:pt>
                <c:pt idx="600">
                  <c:v>709.55930000000001</c:v>
                </c:pt>
                <c:pt idx="601">
                  <c:v>709.89480000000003</c:v>
                </c:pt>
                <c:pt idx="602">
                  <c:v>710.23019999999997</c:v>
                </c:pt>
                <c:pt idx="603">
                  <c:v>710.56569999999999</c:v>
                </c:pt>
                <c:pt idx="604">
                  <c:v>710.90099999999995</c:v>
                </c:pt>
                <c:pt idx="605">
                  <c:v>711.23630000000003</c:v>
                </c:pt>
                <c:pt idx="606">
                  <c:v>711.57159999999999</c:v>
                </c:pt>
                <c:pt idx="607">
                  <c:v>711.90689999999995</c:v>
                </c:pt>
                <c:pt idx="608">
                  <c:v>712.24199999999996</c:v>
                </c:pt>
                <c:pt idx="609">
                  <c:v>712.57709999999997</c:v>
                </c:pt>
                <c:pt idx="610">
                  <c:v>712.91229999999996</c:v>
                </c:pt>
                <c:pt idx="611">
                  <c:v>713.2473</c:v>
                </c:pt>
                <c:pt idx="612">
                  <c:v>713.58230000000003</c:v>
                </c:pt>
                <c:pt idx="613">
                  <c:v>713.91719999999998</c:v>
                </c:pt>
                <c:pt idx="614">
                  <c:v>714.25220000000002</c:v>
                </c:pt>
                <c:pt idx="615">
                  <c:v>714.58699999999999</c:v>
                </c:pt>
                <c:pt idx="616">
                  <c:v>714.92190000000005</c:v>
                </c:pt>
                <c:pt idx="617">
                  <c:v>715.25660000000005</c:v>
                </c:pt>
                <c:pt idx="618">
                  <c:v>715.59130000000005</c:v>
                </c:pt>
                <c:pt idx="619">
                  <c:v>715.92600000000004</c:v>
                </c:pt>
                <c:pt idx="620">
                  <c:v>716.26059999999995</c:v>
                </c:pt>
                <c:pt idx="621">
                  <c:v>716.59519999999998</c:v>
                </c:pt>
                <c:pt idx="622">
                  <c:v>716.92970000000003</c:v>
                </c:pt>
                <c:pt idx="623">
                  <c:v>717.26419999999996</c:v>
                </c:pt>
                <c:pt idx="624">
                  <c:v>717.59870000000001</c:v>
                </c:pt>
                <c:pt idx="625">
                  <c:v>717.93309999999997</c:v>
                </c:pt>
                <c:pt idx="626">
                  <c:v>718.26750000000004</c:v>
                </c:pt>
                <c:pt idx="627">
                  <c:v>718.60170000000005</c:v>
                </c:pt>
                <c:pt idx="628">
                  <c:v>718.93600000000004</c:v>
                </c:pt>
                <c:pt idx="629">
                  <c:v>719.27020000000005</c:v>
                </c:pt>
                <c:pt idx="630">
                  <c:v>719.60440000000006</c:v>
                </c:pt>
                <c:pt idx="631">
                  <c:v>719.93849999999998</c:v>
                </c:pt>
                <c:pt idx="632">
                  <c:v>720.27260000000001</c:v>
                </c:pt>
                <c:pt idx="633">
                  <c:v>720.60659999999996</c:v>
                </c:pt>
                <c:pt idx="634">
                  <c:v>720.94060000000002</c:v>
                </c:pt>
                <c:pt idx="635">
                  <c:v>721.27449999999999</c:v>
                </c:pt>
                <c:pt idx="636">
                  <c:v>721.60839999999996</c:v>
                </c:pt>
                <c:pt idx="637">
                  <c:v>721.94219999999996</c:v>
                </c:pt>
                <c:pt idx="638">
                  <c:v>722.27599999999995</c:v>
                </c:pt>
                <c:pt idx="639">
                  <c:v>722.60969999999998</c:v>
                </c:pt>
                <c:pt idx="640">
                  <c:v>722.9434</c:v>
                </c:pt>
                <c:pt idx="641">
                  <c:v>723.27710000000002</c:v>
                </c:pt>
                <c:pt idx="642">
                  <c:v>723.61069999999995</c:v>
                </c:pt>
                <c:pt idx="643">
                  <c:v>723.9443</c:v>
                </c:pt>
                <c:pt idx="644">
                  <c:v>724.27779999999996</c:v>
                </c:pt>
                <c:pt idx="645">
                  <c:v>724.61130000000003</c:v>
                </c:pt>
                <c:pt idx="646">
                  <c:v>724.94460000000004</c:v>
                </c:pt>
                <c:pt idx="647">
                  <c:v>725.27800000000002</c:v>
                </c:pt>
                <c:pt idx="648">
                  <c:v>725.61130000000003</c:v>
                </c:pt>
                <c:pt idx="649">
                  <c:v>725.94460000000004</c:v>
                </c:pt>
                <c:pt idx="650">
                  <c:v>726.27790000000005</c:v>
                </c:pt>
                <c:pt idx="651">
                  <c:v>726.61099999999999</c:v>
                </c:pt>
                <c:pt idx="652">
                  <c:v>726.94420000000002</c:v>
                </c:pt>
                <c:pt idx="653">
                  <c:v>727.27729999999997</c:v>
                </c:pt>
                <c:pt idx="654">
                  <c:v>727.61040000000003</c:v>
                </c:pt>
                <c:pt idx="655">
                  <c:v>727.94330000000002</c:v>
                </c:pt>
                <c:pt idx="656">
                  <c:v>728.27620000000002</c:v>
                </c:pt>
                <c:pt idx="657">
                  <c:v>728.60919999999999</c:v>
                </c:pt>
                <c:pt idx="658">
                  <c:v>728.94200000000001</c:v>
                </c:pt>
                <c:pt idx="659">
                  <c:v>729.27480000000003</c:v>
                </c:pt>
                <c:pt idx="660">
                  <c:v>729.60760000000005</c:v>
                </c:pt>
                <c:pt idx="661">
                  <c:v>729.94029999999998</c:v>
                </c:pt>
                <c:pt idx="662">
                  <c:v>730.27300000000002</c:v>
                </c:pt>
                <c:pt idx="663">
                  <c:v>730.60569999999996</c:v>
                </c:pt>
                <c:pt idx="664">
                  <c:v>730.93820000000005</c:v>
                </c:pt>
                <c:pt idx="665">
                  <c:v>731.27080000000001</c:v>
                </c:pt>
                <c:pt idx="666">
                  <c:v>731.60320000000002</c:v>
                </c:pt>
                <c:pt idx="667">
                  <c:v>731.9357</c:v>
                </c:pt>
                <c:pt idx="668">
                  <c:v>732.2681</c:v>
                </c:pt>
                <c:pt idx="669">
                  <c:v>732.60040000000004</c:v>
                </c:pt>
                <c:pt idx="670">
                  <c:v>732.93269999999995</c:v>
                </c:pt>
                <c:pt idx="671">
                  <c:v>733.26499999999999</c:v>
                </c:pt>
                <c:pt idx="672">
                  <c:v>733.59709999999995</c:v>
                </c:pt>
                <c:pt idx="673">
                  <c:v>733.92930000000001</c:v>
                </c:pt>
                <c:pt idx="674">
                  <c:v>734.26139999999998</c:v>
                </c:pt>
                <c:pt idx="675">
                  <c:v>734.59339999999997</c:v>
                </c:pt>
                <c:pt idx="676">
                  <c:v>734.92550000000006</c:v>
                </c:pt>
                <c:pt idx="677">
                  <c:v>735.25739999999996</c:v>
                </c:pt>
                <c:pt idx="678">
                  <c:v>735.58939999999996</c:v>
                </c:pt>
                <c:pt idx="679">
                  <c:v>735.9212</c:v>
                </c:pt>
                <c:pt idx="680">
                  <c:v>736.25310000000002</c:v>
                </c:pt>
                <c:pt idx="681">
                  <c:v>736.58479999999997</c:v>
                </c:pt>
                <c:pt idx="682">
                  <c:v>736.91660000000002</c:v>
                </c:pt>
                <c:pt idx="683">
                  <c:v>737.2482</c:v>
                </c:pt>
                <c:pt idx="684">
                  <c:v>737.57989999999995</c:v>
                </c:pt>
                <c:pt idx="685">
                  <c:v>737.91150000000005</c:v>
                </c:pt>
                <c:pt idx="686">
                  <c:v>738.24300000000005</c:v>
                </c:pt>
                <c:pt idx="687">
                  <c:v>738.57449999999994</c:v>
                </c:pt>
                <c:pt idx="688">
                  <c:v>738.90599999999995</c:v>
                </c:pt>
                <c:pt idx="689">
                  <c:v>739.23739999999998</c:v>
                </c:pt>
                <c:pt idx="690">
                  <c:v>739.56870000000004</c:v>
                </c:pt>
                <c:pt idx="691">
                  <c:v>739.9</c:v>
                </c:pt>
                <c:pt idx="692">
                  <c:v>740.23130000000003</c:v>
                </c:pt>
                <c:pt idx="693">
                  <c:v>740.5625</c:v>
                </c:pt>
                <c:pt idx="694">
                  <c:v>740.89369999999997</c:v>
                </c:pt>
                <c:pt idx="695">
                  <c:v>741.22479999999996</c:v>
                </c:pt>
                <c:pt idx="696">
                  <c:v>741.55589999999995</c:v>
                </c:pt>
                <c:pt idx="697">
                  <c:v>741.88689999999997</c:v>
                </c:pt>
                <c:pt idx="698">
                  <c:v>742.21789999999999</c:v>
                </c:pt>
                <c:pt idx="699">
                  <c:v>742.54880000000003</c:v>
                </c:pt>
                <c:pt idx="700">
                  <c:v>742.87969999999996</c:v>
                </c:pt>
                <c:pt idx="701">
                  <c:v>743.2106</c:v>
                </c:pt>
                <c:pt idx="702">
                  <c:v>743.54129999999998</c:v>
                </c:pt>
                <c:pt idx="703">
                  <c:v>743.87210000000005</c:v>
                </c:pt>
                <c:pt idx="704">
                  <c:v>744.20280000000002</c:v>
                </c:pt>
                <c:pt idx="705">
                  <c:v>744.53340000000003</c:v>
                </c:pt>
                <c:pt idx="706">
                  <c:v>744.86400000000003</c:v>
                </c:pt>
                <c:pt idx="707">
                  <c:v>745.19460000000004</c:v>
                </c:pt>
                <c:pt idx="708">
                  <c:v>745.52509999999995</c:v>
                </c:pt>
                <c:pt idx="709">
                  <c:v>745.85559999999998</c:v>
                </c:pt>
                <c:pt idx="710">
                  <c:v>746.18600000000004</c:v>
                </c:pt>
                <c:pt idx="711">
                  <c:v>746.51639999999998</c:v>
                </c:pt>
                <c:pt idx="712">
                  <c:v>746.84670000000006</c:v>
                </c:pt>
                <c:pt idx="713">
                  <c:v>747.17690000000005</c:v>
                </c:pt>
                <c:pt idx="714">
                  <c:v>747.50710000000004</c:v>
                </c:pt>
                <c:pt idx="715">
                  <c:v>747.83730000000003</c:v>
                </c:pt>
                <c:pt idx="716">
                  <c:v>748.16750000000002</c:v>
                </c:pt>
                <c:pt idx="717">
                  <c:v>748.49760000000003</c:v>
                </c:pt>
                <c:pt idx="718">
                  <c:v>748.82759999999996</c:v>
                </c:pt>
                <c:pt idx="719">
                  <c:v>749.1576</c:v>
                </c:pt>
                <c:pt idx="720">
                  <c:v>749.48749999999995</c:v>
                </c:pt>
                <c:pt idx="721">
                  <c:v>749.81740000000002</c:v>
                </c:pt>
                <c:pt idx="722">
                  <c:v>750.14729999999997</c:v>
                </c:pt>
                <c:pt idx="723">
                  <c:v>750.47709999999995</c:v>
                </c:pt>
                <c:pt idx="724">
                  <c:v>750.80679999999995</c:v>
                </c:pt>
                <c:pt idx="725">
                  <c:v>751.13649999999996</c:v>
                </c:pt>
                <c:pt idx="726">
                  <c:v>751.46619999999996</c:v>
                </c:pt>
                <c:pt idx="727">
                  <c:v>751.79579999999999</c:v>
                </c:pt>
                <c:pt idx="728">
                  <c:v>752.12530000000004</c:v>
                </c:pt>
                <c:pt idx="729">
                  <c:v>752.45479999999998</c:v>
                </c:pt>
                <c:pt idx="730">
                  <c:v>752.78430000000003</c:v>
                </c:pt>
                <c:pt idx="731">
                  <c:v>753.11369999999999</c:v>
                </c:pt>
                <c:pt idx="732">
                  <c:v>753.44309999999996</c:v>
                </c:pt>
                <c:pt idx="733">
                  <c:v>753.77250000000004</c:v>
                </c:pt>
                <c:pt idx="734">
                  <c:v>754.10170000000005</c:v>
                </c:pt>
                <c:pt idx="735">
                  <c:v>754.43089999999995</c:v>
                </c:pt>
                <c:pt idx="736">
                  <c:v>754.76009999999997</c:v>
                </c:pt>
                <c:pt idx="737">
                  <c:v>755.08920000000001</c:v>
                </c:pt>
                <c:pt idx="738">
                  <c:v>755.41830000000004</c:v>
                </c:pt>
                <c:pt idx="739">
                  <c:v>755.74739999999997</c:v>
                </c:pt>
                <c:pt idx="740">
                  <c:v>756.07640000000004</c:v>
                </c:pt>
                <c:pt idx="741">
                  <c:v>756.40530000000001</c:v>
                </c:pt>
                <c:pt idx="742">
                  <c:v>756.73419999999999</c:v>
                </c:pt>
                <c:pt idx="743">
                  <c:v>757.06299999999999</c:v>
                </c:pt>
                <c:pt idx="744">
                  <c:v>757.39179999999999</c:v>
                </c:pt>
                <c:pt idx="745">
                  <c:v>757.72059999999999</c:v>
                </c:pt>
                <c:pt idx="746">
                  <c:v>758.04930000000002</c:v>
                </c:pt>
                <c:pt idx="747">
                  <c:v>758.37800000000004</c:v>
                </c:pt>
                <c:pt idx="748">
                  <c:v>758.70659999999998</c:v>
                </c:pt>
                <c:pt idx="749">
                  <c:v>759.03520000000003</c:v>
                </c:pt>
                <c:pt idx="750">
                  <c:v>759.36369999999999</c:v>
                </c:pt>
                <c:pt idx="751">
                  <c:v>759.69209999999998</c:v>
                </c:pt>
                <c:pt idx="752">
                  <c:v>760.02059999999994</c:v>
                </c:pt>
                <c:pt idx="753">
                  <c:v>760.34889999999996</c:v>
                </c:pt>
                <c:pt idx="754">
                  <c:v>760.67719999999997</c:v>
                </c:pt>
                <c:pt idx="755">
                  <c:v>761.00559999999996</c:v>
                </c:pt>
                <c:pt idx="756">
                  <c:v>761.3338</c:v>
                </c:pt>
                <c:pt idx="757">
                  <c:v>761.66200000000003</c:v>
                </c:pt>
                <c:pt idx="758">
                  <c:v>761.99009999999998</c:v>
                </c:pt>
                <c:pt idx="759">
                  <c:v>762.31820000000005</c:v>
                </c:pt>
                <c:pt idx="760">
                  <c:v>762.64620000000002</c:v>
                </c:pt>
                <c:pt idx="761">
                  <c:v>762.9742</c:v>
                </c:pt>
                <c:pt idx="762">
                  <c:v>763.30219999999997</c:v>
                </c:pt>
                <c:pt idx="763">
                  <c:v>763.63009999999997</c:v>
                </c:pt>
                <c:pt idx="764">
                  <c:v>763.9579</c:v>
                </c:pt>
                <c:pt idx="765">
                  <c:v>764.28570000000002</c:v>
                </c:pt>
                <c:pt idx="766">
                  <c:v>764.61350000000004</c:v>
                </c:pt>
                <c:pt idx="767">
                  <c:v>764.94119999999998</c:v>
                </c:pt>
                <c:pt idx="768">
                  <c:v>765.26890000000003</c:v>
                </c:pt>
                <c:pt idx="769">
                  <c:v>765.59640000000002</c:v>
                </c:pt>
                <c:pt idx="770">
                  <c:v>765.92399999999998</c:v>
                </c:pt>
                <c:pt idx="771">
                  <c:v>766.25149999999996</c:v>
                </c:pt>
                <c:pt idx="772">
                  <c:v>766.57899999999995</c:v>
                </c:pt>
                <c:pt idx="773">
                  <c:v>766.90639999999996</c:v>
                </c:pt>
                <c:pt idx="774">
                  <c:v>767.23379999999997</c:v>
                </c:pt>
                <c:pt idx="775">
                  <c:v>767.56110000000001</c:v>
                </c:pt>
                <c:pt idx="776">
                  <c:v>767.88840000000005</c:v>
                </c:pt>
                <c:pt idx="777">
                  <c:v>768.21559999999999</c:v>
                </c:pt>
                <c:pt idx="778">
                  <c:v>768.54280000000006</c:v>
                </c:pt>
                <c:pt idx="779">
                  <c:v>768.86990000000003</c:v>
                </c:pt>
                <c:pt idx="780">
                  <c:v>769.197</c:v>
                </c:pt>
                <c:pt idx="781">
                  <c:v>769.524</c:v>
                </c:pt>
                <c:pt idx="782">
                  <c:v>769.851</c:v>
                </c:pt>
                <c:pt idx="783">
                  <c:v>770.178</c:v>
                </c:pt>
                <c:pt idx="784">
                  <c:v>770.50490000000002</c:v>
                </c:pt>
                <c:pt idx="785">
                  <c:v>770.83169999999996</c:v>
                </c:pt>
                <c:pt idx="786">
                  <c:v>771.1585</c:v>
                </c:pt>
                <c:pt idx="787">
                  <c:v>771.48519999999996</c:v>
                </c:pt>
                <c:pt idx="788">
                  <c:v>771.81200000000001</c:v>
                </c:pt>
                <c:pt idx="789">
                  <c:v>772.1386</c:v>
                </c:pt>
                <c:pt idx="790">
                  <c:v>772.46519999999998</c:v>
                </c:pt>
                <c:pt idx="791">
                  <c:v>772.79169999999999</c:v>
                </c:pt>
                <c:pt idx="792">
                  <c:v>773.11829999999998</c:v>
                </c:pt>
                <c:pt idx="793">
                  <c:v>773.44479999999999</c:v>
                </c:pt>
                <c:pt idx="794">
                  <c:v>773.77120000000002</c:v>
                </c:pt>
                <c:pt idx="795">
                  <c:v>774.09749999999997</c:v>
                </c:pt>
                <c:pt idx="796">
                  <c:v>774.42380000000003</c:v>
                </c:pt>
                <c:pt idx="797">
                  <c:v>774.75009999999997</c:v>
                </c:pt>
                <c:pt idx="798">
                  <c:v>775.07640000000004</c:v>
                </c:pt>
                <c:pt idx="799">
                  <c:v>775.40250000000003</c:v>
                </c:pt>
                <c:pt idx="800">
                  <c:v>775.72860000000003</c:v>
                </c:pt>
                <c:pt idx="801">
                  <c:v>776.05470000000003</c:v>
                </c:pt>
                <c:pt idx="802">
                  <c:v>776.38070000000005</c:v>
                </c:pt>
                <c:pt idx="803">
                  <c:v>776.70669999999996</c:v>
                </c:pt>
                <c:pt idx="804">
                  <c:v>777.03269999999998</c:v>
                </c:pt>
                <c:pt idx="805">
                  <c:v>777.35850000000005</c:v>
                </c:pt>
                <c:pt idx="806">
                  <c:v>777.68439999999998</c:v>
                </c:pt>
                <c:pt idx="807">
                  <c:v>778.01009999999997</c:v>
                </c:pt>
                <c:pt idx="808">
                  <c:v>778.33590000000004</c:v>
                </c:pt>
                <c:pt idx="809">
                  <c:v>778.66160000000002</c:v>
                </c:pt>
                <c:pt idx="810">
                  <c:v>778.98720000000003</c:v>
                </c:pt>
                <c:pt idx="811">
                  <c:v>779.31280000000004</c:v>
                </c:pt>
                <c:pt idx="812">
                  <c:v>779.63840000000005</c:v>
                </c:pt>
                <c:pt idx="813">
                  <c:v>779.96389999999997</c:v>
                </c:pt>
                <c:pt idx="814">
                  <c:v>780.28930000000003</c:v>
                </c:pt>
                <c:pt idx="815">
                  <c:v>780.61469999999997</c:v>
                </c:pt>
                <c:pt idx="816">
                  <c:v>780.94010000000003</c:v>
                </c:pt>
                <c:pt idx="817">
                  <c:v>781.2654</c:v>
                </c:pt>
                <c:pt idx="818">
                  <c:v>781.59059999999999</c:v>
                </c:pt>
                <c:pt idx="819">
                  <c:v>781.91579999999999</c:v>
                </c:pt>
                <c:pt idx="820">
                  <c:v>782.24099999999999</c:v>
                </c:pt>
                <c:pt idx="821">
                  <c:v>782.56619999999998</c:v>
                </c:pt>
                <c:pt idx="822">
                  <c:v>782.89120000000003</c:v>
                </c:pt>
                <c:pt idx="823">
                  <c:v>783.21619999999996</c:v>
                </c:pt>
                <c:pt idx="824">
                  <c:v>783.5412</c:v>
                </c:pt>
                <c:pt idx="825">
                  <c:v>783.86609999999996</c:v>
                </c:pt>
                <c:pt idx="826">
                  <c:v>784.19100000000003</c:v>
                </c:pt>
                <c:pt idx="827">
                  <c:v>784.51580000000001</c:v>
                </c:pt>
                <c:pt idx="828">
                  <c:v>784.84059999999999</c:v>
                </c:pt>
                <c:pt idx="829">
                  <c:v>785.1653</c:v>
                </c:pt>
                <c:pt idx="830">
                  <c:v>785.49</c:v>
                </c:pt>
                <c:pt idx="831">
                  <c:v>785.81460000000004</c:v>
                </c:pt>
                <c:pt idx="832">
                  <c:v>786.13919999999996</c:v>
                </c:pt>
                <c:pt idx="833">
                  <c:v>786.46370000000002</c:v>
                </c:pt>
                <c:pt idx="834">
                  <c:v>786.78819999999996</c:v>
                </c:pt>
                <c:pt idx="835">
                  <c:v>787.11270000000002</c:v>
                </c:pt>
                <c:pt idx="836">
                  <c:v>787.43709999999999</c:v>
                </c:pt>
                <c:pt idx="837">
                  <c:v>787.76139999999998</c:v>
                </c:pt>
                <c:pt idx="838">
                  <c:v>788.08569999999997</c:v>
                </c:pt>
                <c:pt idx="839">
                  <c:v>788.40989999999999</c:v>
                </c:pt>
                <c:pt idx="840">
                  <c:v>788.73410000000001</c:v>
                </c:pt>
                <c:pt idx="841">
                  <c:v>789.05830000000003</c:v>
                </c:pt>
                <c:pt idx="842">
                  <c:v>789.38239999999996</c:v>
                </c:pt>
                <c:pt idx="843">
                  <c:v>789.70640000000003</c:v>
                </c:pt>
                <c:pt idx="844">
                  <c:v>790.03039999999999</c:v>
                </c:pt>
                <c:pt idx="845">
                  <c:v>790.35440000000006</c:v>
                </c:pt>
                <c:pt idx="846">
                  <c:v>790.67830000000004</c:v>
                </c:pt>
                <c:pt idx="847">
                  <c:v>791.00210000000004</c:v>
                </c:pt>
                <c:pt idx="848">
                  <c:v>791.32590000000005</c:v>
                </c:pt>
                <c:pt idx="849">
                  <c:v>791.64970000000005</c:v>
                </c:pt>
                <c:pt idx="850">
                  <c:v>791.97339999999997</c:v>
                </c:pt>
                <c:pt idx="851">
                  <c:v>792.2971</c:v>
                </c:pt>
                <c:pt idx="852">
                  <c:v>792.62070000000006</c:v>
                </c:pt>
                <c:pt idx="853">
                  <c:v>792.9443</c:v>
                </c:pt>
                <c:pt idx="854">
                  <c:v>793.26779999999997</c:v>
                </c:pt>
                <c:pt idx="855">
                  <c:v>793.59119999999996</c:v>
                </c:pt>
                <c:pt idx="856">
                  <c:v>793.91470000000004</c:v>
                </c:pt>
                <c:pt idx="857">
                  <c:v>794.23800000000006</c:v>
                </c:pt>
                <c:pt idx="858">
                  <c:v>794.56129999999996</c:v>
                </c:pt>
                <c:pt idx="859">
                  <c:v>794.88459999999998</c:v>
                </c:pt>
                <c:pt idx="860">
                  <c:v>795.20780000000002</c:v>
                </c:pt>
                <c:pt idx="861">
                  <c:v>795.53099999999995</c:v>
                </c:pt>
                <c:pt idx="862">
                  <c:v>795.85410000000002</c:v>
                </c:pt>
                <c:pt idx="863">
                  <c:v>796.17719999999997</c:v>
                </c:pt>
                <c:pt idx="864">
                  <c:v>796.50019999999995</c:v>
                </c:pt>
                <c:pt idx="865">
                  <c:v>796.82320000000004</c:v>
                </c:pt>
                <c:pt idx="866">
                  <c:v>797.14620000000002</c:v>
                </c:pt>
                <c:pt idx="867">
                  <c:v>797.46910000000003</c:v>
                </c:pt>
                <c:pt idx="868">
                  <c:v>797.79190000000006</c:v>
                </c:pt>
                <c:pt idx="869">
                  <c:v>798.11469999999997</c:v>
                </c:pt>
                <c:pt idx="870">
                  <c:v>798.43740000000003</c:v>
                </c:pt>
                <c:pt idx="871">
                  <c:v>798.76009999999997</c:v>
                </c:pt>
                <c:pt idx="872">
                  <c:v>799.08280000000002</c:v>
                </c:pt>
                <c:pt idx="873">
                  <c:v>799.40530000000001</c:v>
                </c:pt>
                <c:pt idx="874">
                  <c:v>799.72789999999998</c:v>
                </c:pt>
                <c:pt idx="875">
                  <c:v>800.05039999999997</c:v>
                </c:pt>
                <c:pt idx="876">
                  <c:v>800.37279999999998</c:v>
                </c:pt>
                <c:pt idx="877">
                  <c:v>800.69529999999997</c:v>
                </c:pt>
                <c:pt idx="878">
                  <c:v>801.01760000000002</c:v>
                </c:pt>
                <c:pt idx="879">
                  <c:v>801.33979999999997</c:v>
                </c:pt>
                <c:pt idx="880">
                  <c:v>801.66210000000001</c:v>
                </c:pt>
                <c:pt idx="881">
                  <c:v>801.98429999999996</c:v>
                </c:pt>
                <c:pt idx="882">
                  <c:v>802.30650000000003</c:v>
                </c:pt>
                <c:pt idx="883">
                  <c:v>802.62860000000001</c:v>
                </c:pt>
                <c:pt idx="884">
                  <c:v>802.95060000000001</c:v>
                </c:pt>
                <c:pt idx="885">
                  <c:v>803.27260000000001</c:v>
                </c:pt>
                <c:pt idx="886">
                  <c:v>803.59460000000001</c:v>
                </c:pt>
                <c:pt idx="887">
                  <c:v>803.91650000000004</c:v>
                </c:pt>
                <c:pt idx="888">
                  <c:v>804.23839999999996</c:v>
                </c:pt>
                <c:pt idx="889">
                  <c:v>804.56020000000001</c:v>
                </c:pt>
                <c:pt idx="890">
                  <c:v>804.88199999999995</c:v>
                </c:pt>
                <c:pt idx="891">
                  <c:v>805.20370000000003</c:v>
                </c:pt>
                <c:pt idx="892">
                  <c:v>805.52530000000002</c:v>
                </c:pt>
                <c:pt idx="893">
                  <c:v>805.84690000000001</c:v>
                </c:pt>
                <c:pt idx="894">
                  <c:v>806.16849999999999</c:v>
                </c:pt>
                <c:pt idx="895">
                  <c:v>806.49009999999998</c:v>
                </c:pt>
                <c:pt idx="896">
                  <c:v>806.81150000000002</c:v>
                </c:pt>
                <c:pt idx="897">
                  <c:v>807.13289999999995</c:v>
                </c:pt>
                <c:pt idx="898">
                  <c:v>807.45429999999999</c:v>
                </c:pt>
                <c:pt idx="899">
                  <c:v>807.77560000000005</c:v>
                </c:pt>
                <c:pt idx="900">
                  <c:v>808.09690000000001</c:v>
                </c:pt>
                <c:pt idx="901">
                  <c:v>808.41809999999998</c:v>
                </c:pt>
                <c:pt idx="902">
                  <c:v>808.73929999999996</c:v>
                </c:pt>
                <c:pt idx="903">
                  <c:v>809.06039999999996</c:v>
                </c:pt>
                <c:pt idx="904">
                  <c:v>809.38149999999996</c:v>
                </c:pt>
                <c:pt idx="905">
                  <c:v>809.70249999999999</c:v>
                </c:pt>
                <c:pt idx="906">
                  <c:v>810.02350000000001</c:v>
                </c:pt>
                <c:pt idx="907">
                  <c:v>810.34439999999995</c:v>
                </c:pt>
                <c:pt idx="908">
                  <c:v>810.6653</c:v>
                </c:pt>
                <c:pt idx="909">
                  <c:v>810.98609999999996</c:v>
                </c:pt>
                <c:pt idx="910">
                  <c:v>811.30690000000004</c:v>
                </c:pt>
                <c:pt idx="911">
                  <c:v>811.6277</c:v>
                </c:pt>
                <c:pt idx="912">
                  <c:v>811.94839999999999</c:v>
                </c:pt>
                <c:pt idx="913">
                  <c:v>812.26900000000001</c:v>
                </c:pt>
                <c:pt idx="914">
                  <c:v>812.58960000000002</c:v>
                </c:pt>
                <c:pt idx="915">
                  <c:v>812.91010000000006</c:v>
                </c:pt>
                <c:pt idx="916">
                  <c:v>813.23059999999998</c:v>
                </c:pt>
                <c:pt idx="917">
                  <c:v>813.55100000000004</c:v>
                </c:pt>
                <c:pt idx="918">
                  <c:v>813.87149999999997</c:v>
                </c:pt>
                <c:pt idx="919">
                  <c:v>814.19179999999994</c:v>
                </c:pt>
                <c:pt idx="920">
                  <c:v>814.51210000000003</c:v>
                </c:pt>
                <c:pt idx="921">
                  <c:v>814.83230000000003</c:v>
                </c:pt>
                <c:pt idx="922">
                  <c:v>815.15250000000003</c:v>
                </c:pt>
                <c:pt idx="923">
                  <c:v>815.47270000000003</c:v>
                </c:pt>
                <c:pt idx="924">
                  <c:v>815.79269999999997</c:v>
                </c:pt>
                <c:pt idx="925">
                  <c:v>816.11279999999999</c:v>
                </c:pt>
                <c:pt idx="926">
                  <c:v>816.43280000000004</c:v>
                </c:pt>
                <c:pt idx="927">
                  <c:v>816.7527</c:v>
                </c:pt>
                <c:pt idx="928">
                  <c:v>817.07259999999997</c:v>
                </c:pt>
                <c:pt idx="929">
                  <c:v>817.39250000000004</c:v>
                </c:pt>
                <c:pt idx="930">
                  <c:v>817.71230000000003</c:v>
                </c:pt>
                <c:pt idx="931">
                  <c:v>818.03200000000004</c:v>
                </c:pt>
                <c:pt idx="932">
                  <c:v>818.35170000000005</c:v>
                </c:pt>
                <c:pt idx="933">
                  <c:v>818.67139999999995</c:v>
                </c:pt>
                <c:pt idx="934">
                  <c:v>818.99099999999999</c:v>
                </c:pt>
                <c:pt idx="935">
                  <c:v>819.31050000000005</c:v>
                </c:pt>
                <c:pt idx="936">
                  <c:v>819.63009999999997</c:v>
                </c:pt>
                <c:pt idx="937">
                  <c:v>819.94949999999994</c:v>
                </c:pt>
                <c:pt idx="938">
                  <c:v>820.26890000000003</c:v>
                </c:pt>
                <c:pt idx="939">
                  <c:v>820.5883</c:v>
                </c:pt>
                <c:pt idx="940">
                  <c:v>820.9076</c:v>
                </c:pt>
                <c:pt idx="941">
                  <c:v>821.2269</c:v>
                </c:pt>
                <c:pt idx="942">
                  <c:v>821.54600000000005</c:v>
                </c:pt>
                <c:pt idx="943">
                  <c:v>821.86519999999996</c:v>
                </c:pt>
                <c:pt idx="944">
                  <c:v>822.18430000000001</c:v>
                </c:pt>
                <c:pt idx="945">
                  <c:v>822.50340000000006</c:v>
                </c:pt>
                <c:pt idx="946">
                  <c:v>822.82240000000002</c:v>
                </c:pt>
                <c:pt idx="947">
                  <c:v>823.14139999999998</c:v>
                </c:pt>
                <c:pt idx="948">
                  <c:v>823.46029999999996</c:v>
                </c:pt>
                <c:pt idx="949">
                  <c:v>823.77909999999997</c:v>
                </c:pt>
                <c:pt idx="950">
                  <c:v>824.09799999999996</c:v>
                </c:pt>
                <c:pt idx="951">
                  <c:v>824.41669999999999</c:v>
                </c:pt>
                <c:pt idx="952">
                  <c:v>824.73540000000003</c:v>
                </c:pt>
                <c:pt idx="953">
                  <c:v>825.05409999999995</c:v>
                </c:pt>
                <c:pt idx="954">
                  <c:v>825.37270000000001</c:v>
                </c:pt>
                <c:pt idx="955">
                  <c:v>825.69129999999996</c:v>
                </c:pt>
                <c:pt idx="956">
                  <c:v>826.00980000000004</c:v>
                </c:pt>
                <c:pt idx="957">
                  <c:v>826.32820000000004</c:v>
                </c:pt>
                <c:pt idx="958">
                  <c:v>826.64670000000001</c:v>
                </c:pt>
                <c:pt idx="959">
                  <c:v>826.96500000000003</c:v>
                </c:pt>
                <c:pt idx="960">
                  <c:v>827.28340000000003</c:v>
                </c:pt>
                <c:pt idx="961">
                  <c:v>827.60159999999996</c:v>
                </c:pt>
                <c:pt idx="962">
                  <c:v>827.91989999999998</c:v>
                </c:pt>
                <c:pt idx="963">
                  <c:v>828.23800000000006</c:v>
                </c:pt>
                <c:pt idx="964">
                  <c:v>828.55619999999999</c:v>
                </c:pt>
                <c:pt idx="965">
                  <c:v>828.87419999999997</c:v>
                </c:pt>
                <c:pt idx="966">
                  <c:v>829.19230000000005</c:v>
                </c:pt>
                <c:pt idx="967">
                  <c:v>829.51020000000005</c:v>
                </c:pt>
                <c:pt idx="968">
                  <c:v>829.82809999999995</c:v>
                </c:pt>
                <c:pt idx="969">
                  <c:v>830.14599999999996</c:v>
                </c:pt>
                <c:pt idx="970">
                  <c:v>830.46379999999999</c:v>
                </c:pt>
                <c:pt idx="971">
                  <c:v>830.78160000000003</c:v>
                </c:pt>
                <c:pt idx="972">
                  <c:v>831.09929999999997</c:v>
                </c:pt>
                <c:pt idx="973">
                  <c:v>831.41700000000003</c:v>
                </c:pt>
                <c:pt idx="974">
                  <c:v>831.7346</c:v>
                </c:pt>
                <c:pt idx="975">
                  <c:v>832.05219999999997</c:v>
                </c:pt>
                <c:pt idx="976">
                  <c:v>832.36980000000005</c:v>
                </c:pt>
                <c:pt idx="977">
                  <c:v>832.68719999999996</c:v>
                </c:pt>
                <c:pt idx="978">
                  <c:v>833.00459999999998</c:v>
                </c:pt>
                <c:pt idx="979">
                  <c:v>833.322</c:v>
                </c:pt>
                <c:pt idx="980">
                  <c:v>833.63930000000005</c:v>
                </c:pt>
                <c:pt idx="981">
                  <c:v>833.95659999999998</c:v>
                </c:pt>
                <c:pt idx="982">
                  <c:v>834.27390000000003</c:v>
                </c:pt>
                <c:pt idx="983">
                  <c:v>834.59100000000001</c:v>
                </c:pt>
                <c:pt idx="984">
                  <c:v>834.90809999999999</c:v>
                </c:pt>
                <c:pt idx="985">
                  <c:v>835.22519999999997</c:v>
                </c:pt>
                <c:pt idx="986">
                  <c:v>835.54219999999998</c:v>
                </c:pt>
                <c:pt idx="987">
                  <c:v>835.85929999999996</c:v>
                </c:pt>
                <c:pt idx="988">
                  <c:v>836.17610000000002</c:v>
                </c:pt>
                <c:pt idx="989">
                  <c:v>836.49300000000005</c:v>
                </c:pt>
                <c:pt idx="990">
                  <c:v>836.80989999999997</c:v>
                </c:pt>
                <c:pt idx="991">
                  <c:v>837.12660000000005</c:v>
                </c:pt>
                <c:pt idx="992">
                  <c:v>837.4434</c:v>
                </c:pt>
                <c:pt idx="993">
                  <c:v>837.76009999999997</c:v>
                </c:pt>
                <c:pt idx="994">
                  <c:v>838.07669999999996</c:v>
                </c:pt>
                <c:pt idx="995">
                  <c:v>838.39319999999998</c:v>
                </c:pt>
                <c:pt idx="996">
                  <c:v>838.70979999999997</c:v>
                </c:pt>
                <c:pt idx="997">
                  <c:v>839.02629999999999</c:v>
                </c:pt>
                <c:pt idx="998">
                  <c:v>839.34270000000004</c:v>
                </c:pt>
                <c:pt idx="999">
                  <c:v>839.65909999999997</c:v>
                </c:pt>
                <c:pt idx="1000">
                  <c:v>839.97540000000004</c:v>
                </c:pt>
                <c:pt idx="1001">
                  <c:v>840.29169999999999</c:v>
                </c:pt>
                <c:pt idx="1002">
                  <c:v>840.60799999999995</c:v>
                </c:pt>
                <c:pt idx="1003">
                  <c:v>840.92409999999995</c:v>
                </c:pt>
                <c:pt idx="1004">
                  <c:v>841.24019999999996</c:v>
                </c:pt>
                <c:pt idx="1005">
                  <c:v>841.55629999999996</c:v>
                </c:pt>
                <c:pt idx="1006">
                  <c:v>841.87239999999997</c:v>
                </c:pt>
                <c:pt idx="1007">
                  <c:v>842.1884</c:v>
                </c:pt>
                <c:pt idx="1008">
                  <c:v>842.50429999999994</c:v>
                </c:pt>
                <c:pt idx="1009">
                  <c:v>842.8202</c:v>
                </c:pt>
                <c:pt idx="1010">
                  <c:v>843.13599999999997</c:v>
                </c:pt>
                <c:pt idx="1011">
                  <c:v>843.45180000000005</c:v>
                </c:pt>
                <c:pt idx="1012">
                  <c:v>843.76750000000004</c:v>
                </c:pt>
                <c:pt idx="1013">
                  <c:v>844.08320000000003</c:v>
                </c:pt>
                <c:pt idx="1014">
                  <c:v>844.39880000000005</c:v>
                </c:pt>
                <c:pt idx="1015">
                  <c:v>844.71439999999996</c:v>
                </c:pt>
                <c:pt idx="1016">
                  <c:v>845.03</c:v>
                </c:pt>
                <c:pt idx="1017">
                  <c:v>845.34540000000004</c:v>
                </c:pt>
                <c:pt idx="1018">
                  <c:v>845.66079999999999</c:v>
                </c:pt>
              </c:numCache>
            </c:numRef>
          </c:xVal>
          <c:yVal>
            <c:numRef>
              <c:f>Fluo!$AZ$4:$AZ$1022</c:f>
              <c:numCache>
                <c:formatCode>General</c:formatCode>
                <c:ptCount val="1019"/>
                <c:pt idx="0">
                  <c:v>2.2957487039898777E-2</c:v>
                </c:pt>
                <c:pt idx="1">
                  <c:v>1.9313308558200074E-2</c:v>
                </c:pt>
                <c:pt idx="2">
                  <c:v>1.9158472370252914E-2</c:v>
                </c:pt>
                <c:pt idx="3">
                  <c:v>1.9971941607515954E-2</c:v>
                </c:pt>
                <c:pt idx="4">
                  <c:v>1.7916722912733638E-2</c:v>
                </c:pt>
                <c:pt idx="5">
                  <c:v>1.930509831140912E-2</c:v>
                </c:pt>
                <c:pt idx="6">
                  <c:v>2.3718874098132094E-2</c:v>
                </c:pt>
                <c:pt idx="7">
                  <c:v>2.5308312396364524E-2</c:v>
                </c:pt>
                <c:pt idx="8">
                  <c:v>2.3261278763567057E-2</c:v>
                </c:pt>
                <c:pt idx="9">
                  <c:v>2.4668026478297751E-2</c:v>
                </c:pt>
                <c:pt idx="10">
                  <c:v>2.6001889364154162E-2</c:v>
                </c:pt>
                <c:pt idx="11">
                  <c:v>2.8259039834304125E-2</c:v>
                </c:pt>
                <c:pt idx="12">
                  <c:v>2.3462253516302628E-2</c:v>
                </c:pt>
                <c:pt idx="13">
                  <c:v>1.9889335443484289E-2</c:v>
                </c:pt>
                <c:pt idx="14">
                  <c:v>2.1907985799798926E-2</c:v>
                </c:pt>
                <c:pt idx="15">
                  <c:v>2.2812598850363974E-2</c:v>
                </c:pt>
                <c:pt idx="16">
                  <c:v>1.8709779864646777E-2</c:v>
                </c:pt>
                <c:pt idx="17">
                  <c:v>1.6873266026099516E-2</c:v>
                </c:pt>
                <c:pt idx="18">
                  <c:v>8.247109791651136E-3</c:v>
                </c:pt>
                <c:pt idx="19">
                  <c:v>1.0348944303297598E-2</c:v>
                </c:pt>
                <c:pt idx="20">
                  <c:v>1.2414036701314244E-2</c:v>
                </c:pt>
                <c:pt idx="21">
                  <c:v>9.8747370706242406E-3</c:v>
                </c:pt>
                <c:pt idx="22">
                  <c:v>7.9282789610159356E-3</c:v>
                </c:pt>
                <c:pt idx="23">
                  <c:v>8.9609945278453281E-3</c:v>
                </c:pt>
                <c:pt idx="24">
                  <c:v>9.5366612704022111E-3</c:v>
                </c:pt>
                <c:pt idx="25">
                  <c:v>1.8253305253953512E-2</c:v>
                </c:pt>
                <c:pt idx="26">
                  <c:v>1.7467476341393142E-2</c:v>
                </c:pt>
                <c:pt idx="27">
                  <c:v>1.5274396017979936E-2</c:v>
                </c:pt>
                <c:pt idx="28">
                  <c:v>1.8709868011468154E-2</c:v>
                </c:pt>
                <c:pt idx="29">
                  <c:v>1.8828652149472831E-2</c:v>
                </c:pt>
                <c:pt idx="30">
                  <c:v>2.33048862553417E-2</c:v>
                </c:pt>
                <c:pt idx="31">
                  <c:v>2.4638585439958418E-2</c:v>
                </c:pt>
                <c:pt idx="32">
                  <c:v>1.9705385619677194E-2</c:v>
                </c:pt>
                <c:pt idx="33">
                  <c:v>1.897434625280307E-2</c:v>
                </c:pt>
                <c:pt idx="34">
                  <c:v>2.2574552063038576E-2</c:v>
                </c:pt>
                <c:pt idx="35">
                  <c:v>1.6644587986646007E-2</c:v>
                </c:pt>
                <c:pt idx="36">
                  <c:v>2.4648860840850162E-2</c:v>
                </c:pt>
                <c:pt idx="37">
                  <c:v>2.626683352440206E-2</c:v>
                </c:pt>
                <c:pt idx="38">
                  <c:v>2.1094781003000013E-2</c:v>
                </c:pt>
                <c:pt idx="39">
                  <c:v>2.7070165877206943E-2</c:v>
                </c:pt>
                <c:pt idx="40">
                  <c:v>2.9272199399191269E-2</c:v>
                </c:pt>
                <c:pt idx="41">
                  <c:v>2.7298478736971898E-2</c:v>
                </c:pt>
                <c:pt idx="42">
                  <c:v>2.8532622383046796E-2</c:v>
                </c:pt>
                <c:pt idx="43">
                  <c:v>2.4484731459449443E-2</c:v>
                </c:pt>
                <c:pt idx="44">
                  <c:v>1.9797511640417383E-2</c:v>
                </c:pt>
                <c:pt idx="45">
                  <c:v>2.3772706621186263E-2</c:v>
                </c:pt>
                <c:pt idx="46">
                  <c:v>2.6584212450965181E-2</c:v>
                </c:pt>
                <c:pt idx="47">
                  <c:v>3.021056008993998E-2</c:v>
                </c:pt>
                <c:pt idx="48">
                  <c:v>3.1206682133495593E-2</c:v>
                </c:pt>
                <c:pt idx="49">
                  <c:v>3.0877428570852919E-2</c:v>
                </c:pt>
                <c:pt idx="50">
                  <c:v>3.0832234436293522E-2</c:v>
                </c:pt>
                <c:pt idx="51">
                  <c:v>2.8630062397875612E-2</c:v>
                </c:pt>
                <c:pt idx="52">
                  <c:v>2.8265121964979014E-2</c:v>
                </c:pt>
                <c:pt idx="53">
                  <c:v>2.0455880249269139E-2</c:v>
                </c:pt>
                <c:pt idx="54">
                  <c:v>1.5422432308278146E-2</c:v>
                </c:pt>
                <c:pt idx="55">
                  <c:v>1.6939149478875992E-2</c:v>
                </c:pt>
                <c:pt idx="56">
                  <c:v>1.4937939600790602E-2</c:v>
                </c:pt>
                <c:pt idx="57">
                  <c:v>1.2625798106505538E-2</c:v>
                </c:pt>
                <c:pt idx="58">
                  <c:v>1.8135352214550371E-2</c:v>
                </c:pt>
                <c:pt idx="59">
                  <c:v>1.9414312223093057E-2</c:v>
                </c:pt>
                <c:pt idx="60">
                  <c:v>2.1178067156796574E-2</c:v>
                </c:pt>
                <c:pt idx="61">
                  <c:v>2.3316320157314371E-2</c:v>
                </c:pt>
                <c:pt idx="62">
                  <c:v>2.2822760919628232E-2</c:v>
                </c:pt>
                <c:pt idx="63">
                  <c:v>2.5563673737888627E-2</c:v>
                </c:pt>
                <c:pt idx="64">
                  <c:v>2.2566442555472056E-2</c:v>
                </c:pt>
                <c:pt idx="65">
                  <c:v>1.6956338109044164E-2</c:v>
                </c:pt>
                <c:pt idx="66">
                  <c:v>2.0373563710507706E-2</c:v>
                </c:pt>
                <c:pt idx="67">
                  <c:v>2.0126525947402035E-2</c:v>
                </c:pt>
                <c:pt idx="68">
                  <c:v>2.082064438852298E-2</c:v>
                </c:pt>
                <c:pt idx="69">
                  <c:v>2.1195280971770855E-2</c:v>
                </c:pt>
                <c:pt idx="70">
                  <c:v>2.014511233430916E-2</c:v>
                </c:pt>
                <c:pt idx="71">
                  <c:v>2.5637452627379712E-2</c:v>
                </c:pt>
                <c:pt idx="72">
                  <c:v>2.7775630073479191E-2</c:v>
                </c:pt>
                <c:pt idx="73">
                  <c:v>2.4988515728415112E-2</c:v>
                </c:pt>
                <c:pt idx="74">
                  <c:v>2.194590152539334E-2</c:v>
                </c:pt>
                <c:pt idx="75">
                  <c:v>1.8236217363009767E-2</c:v>
                </c:pt>
                <c:pt idx="76">
                  <c:v>1.8528839625169494E-2</c:v>
                </c:pt>
                <c:pt idx="77">
                  <c:v>1.8099325349414001E-2</c:v>
                </c:pt>
                <c:pt idx="78">
                  <c:v>1.5531381779497956E-2</c:v>
                </c:pt>
                <c:pt idx="79">
                  <c:v>1.4215677138844843E-2</c:v>
                </c:pt>
                <c:pt idx="80">
                  <c:v>1.2891120038845046E-2</c:v>
                </c:pt>
                <c:pt idx="81">
                  <c:v>1.4800972032776515E-2</c:v>
                </c:pt>
                <c:pt idx="82">
                  <c:v>1.4015017196185611E-2</c:v>
                </c:pt>
                <c:pt idx="83">
                  <c:v>1.2096506665914481E-2</c:v>
                </c:pt>
                <c:pt idx="84">
                  <c:v>9.6197522419514403E-3</c:v>
                </c:pt>
                <c:pt idx="85">
                  <c:v>1.0707408463303722E-2</c:v>
                </c:pt>
                <c:pt idx="86">
                  <c:v>9.2908726736794598E-3</c:v>
                </c:pt>
                <c:pt idx="87">
                  <c:v>9.098963191902178E-3</c:v>
                </c:pt>
                <c:pt idx="88">
                  <c:v>1.3520387604239913E-2</c:v>
                </c:pt>
                <c:pt idx="89">
                  <c:v>1.7578163564234351E-2</c:v>
                </c:pt>
                <c:pt idx="90">
                  <c:v>1.5485218029903431E-2</c:v>
                </c:pt>
                <c:pt idx="91">
                  <c:v>1.7961765938456394E-2</c:v>
                </c:pt>
                <c:pt idx="92">
                  <c:v>1.7330836175858452E-2</c:v>
                </c:pt>
                <c:pt idx="93">
                  <c:v>2.101343407927371E-2</c:v>
                </c:pt>
                <c:pt idx="94">
                  <c:v>2.1387856591669672E-2</c:v>
                </c:pt>
                <c:pt idx="95">
                  <c:v>1.5001694937451016E-2</c:v>
                </c:pt>
                <c:pt idx="96">
                  <c:v>1.5046649816352394E-2</c:v>
                </c:pt>
                <c:pt idx="97">
                  <c:v>1.8930184695294068E-2</c:v>
                </c:pt>
                <c:pt idx="98">
                  <c:v>1.8126096798305971E-2</c:v>
                </c:pt>
                <c:pt idx="99">
                  <c:v>1.3538508072234053E-2</c:v>
                </c:pt>
                <c:pt idx="100">
                  <c:v>1.0970865460750991E-2</c:v>
                </c:pt>
                <c:pt idx="101">
                  <c:v>6.3380385267089905E-3</c:v>
                </c:pt>
                <c:pt idx="102">
                  <c:v>1.1344837165117633E-2</c:v>
                </c:pt>
                <c:pt idx="103">
                  <c:v>1.3455259695646654E-2</c:v>
                </c:pt>
                <c:pt idx="104">
                  <c:v>1.3628468199649026E-2</c:v>
                </c:pt>
                <c:pt idx="105">
                  <c:v>1.3144051046579803E-2</c:v>
                </c:pt>
                <c:pt idx="106">
                  <c:v>1.4734282666204608E-2</c:v>
                </c:pt>
                <c:pt idx="107">
                  <c:v>1.8069720609834968E-2</c:v>
                </c:pt>
                <c:pt idx="108">
                  <c:v>2.4109754881319122E-2</c:v>
                </c:pt>
                <c:pt idx="109">
                  <c:v>2.0099238209984868E-2</c:v>
                </c:pt>
                <c:pt idx="110">
                  <c:v>1.6389931819692907E-2</c:v>
                </c:pt>
                <c:pt idx="111">
                  <c:v>1.3137515589394981E-2</c:v>
                </c:pt>
                <c:pt idx="112">
                  <c:v>1.628071790800897E-2</c:v>
                </c:pt>
                <c:pt idx="113">
                  <c:v>2.1379621160072616E-2</c:v>
                </c:pt>
                <c:pt idx="114">
                  <c:v>2.0274008171965889E-2</c:v>
                </c:pt>
                <c:pt idx="115">
                  <c:v>1.6710370700198054E-2</c:v>
                </c:pt>
                <c:pt idx="116">
                  <c:v>1.9460488565090635E-2</c:v>
                </c:pt>
                <c:pt idx="117">
                  <c:v>1.9460664858733386E-2</c:v>
                </c:pt>
                <c:pt idx="118">
                  <c:v>1.8007551915959312E-2</c:v>
                </c:pt>
                <c:pt idx="119">
                  <c:v>1.840979104670069E-2</c:v>
                </c:pt>
                <c:pt idx="120">
                  <c:v>1.5933633502642392E-2</c:v>
                </c:pt>
                <c:pt idx="121">
                  <c:v>1.992620599962525E-2</c:v>
                </c:pt>
                <c:pt idx="122">
                  <c:v>2.5380580197489178E-2</c:v>
                </c:pt>
                <c:pt idx="123">
                  <c:v>2.1716530903771881E-2</c:v>
                </c:pt>
                <c:pt idx="124">
                  <c:v>2.149699494893529E-2</c:v>
                </c:pt>
                <c:pt idx="125">
                  <c:v>2.4238348501302558E-2</c:v>
                </c:pt>
                <c:pt idx="126">
                  <c:v>2.2675883130410957E-2</c:v>
                </c:pt>
                <c:pt idx="127">
                  <c:v>2.0555914299126992E-2</c:v>
                </c:pt>
                <c:pt idx="128">
                  <c:v>1.9934705871686435E-2</c:v>
                </c:pt>
                <c:pt idx="129">
                  <c:v>1.8618547904523393E-2</c:v>
                </c:pt>
                <c:pt idx="130">
                  <c:v>2.3808305344618814E-2</c:v>
                </c:pt>
                <c:pt idx="131">
                  <c:v>2.4045735104194582E-2</c:v>
                </c:pt>
                <c:pt idx="132">
                  <c:v>2.120380602863815E-2</c:v>
                </c:pt>
                <c:pt idx="133">
                  <c:v>1.7859074891554225E-2</c:v>
                </c:pt>
                <c:pt idx="134">
                  <c:v>2.2108028714708534E-2</c:v>
                </c:pt>
                <c:pt idx="135">
                  <c:v>1.7329287310282854E-2</c:v>
                </c:pt>
                <c:pt idx="136">
                  <c:v>1.3218472148626623E-2</c:v>
                </c:pt>
                <c:pt idx="137">
                  <c:v>1.2907742010875807E-2</c:v>
                </c:pt>
                <c:pt idx="138">
                  <c:v>1.4754090516207933E-2</c:v>
                </c:pt>
                <c:pt idx="139">
                  <c:v>2.0445239668688841E-2</c:v>
                </c:pt>
                <c:pt idx="140">
                  <c:v>2.352485035188211E-2</c:v>
                </c:pt>
                <c:pt idx="141">
                  <c:v>2.1715662027961179E-2</c:v>
                </c:pt>
                <c:pt idx="142">
                  <c:v>2.2483106032063282E-2</c:v>
                </c:pt>
                <c:pt idx="143">
                  <c:v>2.6376236322131805E-2</c:v>
                </c:pt>
                <c:pt idx="144">
                  <c:v>2.3215329084824442E-2</c:v>
                </c:pt>
                <c:pt idx="145">
                  <c:v>1.6552827145594372E-2</c:v>
                </c:pt>
                <c:pt idx="146">
                  <c:v>1.0916505316008874E-2</c:v>
                </c:pt>
                <c:pt idx="147">
                  <c:v>1.0523760857169913E-2</c:v>
                </c:pt>
                <c:pt idx="148">
                  <c:v>1.6652647124600319E-2</c:v>
                </c:pt>
                <c:pt idx="149">
                  <c:v>1.9128691337031135E-2</c:v>
                </c:pt>
                <c:pt idx="150">
                  <c:v>1.6588174020965848E-2</c:v>
                </c:pt>
                <c:pt idx="151">
                  <c:v>1.4212088303974565E-2</c:v>
                </c:pt>
                <c:pt idx="152">
                  <c:v>1.78404885046471E-2</c:v>
                </c:pt>
                <c:pt idx="153">
                  <c:v>2.2984132564760208E-2</c:v>
                </c:pt>
                <c:pt idx="154">
                  <c:v>2.2517974396118721E-2</c:v>
                </c:pt>
                <c:pt idx="155">
                  <c:v>1.5091730619284309E-2</c:v>
                </c:pt>
                <c:pt idx="156">
                  <c:v>1.4269408922674585E-2</c:v>
                </c:pt>
                <c:pt idx="157">
                  <c:v>1.2989806701576167E-2</c:v>
                </c:pt>
                <c:pt idx="158">
                  <c:v>1.7220211915032507E-2</c:v>
                </c:pt>
                <c:pt idx="159">
                  <c:v>2.2592131057701414E-2</c:v>
                </c:pt>
                <c:pt idx="160">
                  <c:v>2.0473043694631203E-2</c:v>
                </c:pt>
                <c:pt idx="161">
                  <c:v>2.2894600579049063E-2</c:v>
                </c:pt>
                <c:pt idx="162">
                  <c:v>2.5179126933437566E-2</c:v>
                </c:pt>
                <c:pt idx="163">
                  <c:v>2.2986122164442679E-2</c:v>
                </c:pt>
                <c:pt idx="164">
                  <c:v>2.5517195178217763E-2</c:v>
                </c:pt>
                <c:pt idx="165">
                  <c:v>2.8394546683563993E-2</c:v>
                </c:pt>
                <c:pt idx="166">
                  <c:v>2.6302872981941484E-2</c:v>
                </c:pt>
                <c:pt idx="167">
                  <c:v>2.4027627228603493E-2</c:v>
                </c:pt>
                <c:pt idx="168">
                  <c:v>2.2337311189508616E-2</c:v>
                </c:pt>
                <c:pt idx="169">
                  <c:v>2.3250738922211186E-2</c:v>
                </c:pt>
                <c:pt idx="170">
                  <c:v>2.2492550334353486E-2</c:v>
                </c:pt>
                <c:pt idx="171">
                  <c:v>2.2355683505563828E-2</c:v>
                </c:pt>
                <c:pt idx="172">
                  <c:v>1.690196411265869E-2</c:v>
                </c:pt>
                <c:pt idx="173">
                  <c:v>1.5485973574086648E-2</c:v>
                </c:pt>
                <c:pt idx="174">
                  <c:v>1.0998638005685723E-2</c:v>
                </c:pt>
                <c:pt idx="175">
                  <c:v>1.2661711640014426E-2</c:v>
                </c:pt>
                <c:pt idx="176">
                  <c:v>1.0295255333638238E-2</c:v>
                </c:pt>
                <c:pt idx="177">
                  <c:v>1.4791149958394702E-2</c:v>
                </c:pt>
                <c:pt idx="178">
                  <c:v>1.1985805591429914E-2</c:v>
                </c:pt>
                <c:pt idx="179">
                  <c:v>1.204040499183005E-2</c:v>
                </c:pt>
                <c:pt idx="180">
                  <c:v>1.271628711484876E-2</c:v>
                </c:pt>
                <c:pt idx="181">
                  <c:v>2.0895191414600337E-2</c:v>
                </c:pt>
                <c:pt idx="182">
                  <c:v>1.7331150985934789E-2</c:v>
                </c:pt>
                <c:pt idx="183">
                  <c:v>1.9624794240134105E-2</c:v>
                </c:pt>
                <c:pt idx="184">
                  <c:v>1.7842515881538731E-2</c:v>
                </c:pt>
                <c:pt idx="185">
                  <c:v>2.4621535326223829E-2</c:v>
                </c:pt>
                <c:pt idx="186">
                  <c:v>2.5663380385267092E-2</c:v>
                </c:pt>
                <c:pt idx="187">
                  <c:v>2.9865943795571906E-2</c:v>
                </c:pt>
                <c:pt idx="188">
                  <c:v>3.0624396823893733E-2</c:v>
                </c:pt>
                <c:pt idx="189">
                  <c:v>3.258026145858308E-2</c:v>
                </c:pt>
                <c:pt idx="190">
                  <c:v>2.8257906518029299E-2</c:v>
                </c:pt>
                <c:pt idx="191">
                  <c:v>2.4566456155267351E-2</c:v>
                </c:pt>
                <c:pt idx="192">
                  <c:v>1.8673891515943997E-2</c:v>
                </c:pt>
                <c:pt idx="193">
                  <c:v>1.7120744523312064E-2</c:v>
                </c:pt>
                <c:pt idx="194">
                  <c:v>1.2507115966965594E-2</c:v>
                </c:pt>
                <c:pt idx="195">
                  <c:v>7.0792978879014208E-3</c:v>
                </c:pt>
                <c:pt idx="196">
                  <c:v>7.6999346202433466E-3</c:v>
                </c:pt>
                <c:pt idx="197">
                  <c:v>1.2296115142918737E-2</c:v>
                </c:pt>
                <c:pt idx="198">
                  <c:v>1.529304536690233E-2</c:v>
                </c:pt>
                <c:pt idx="199">
                  <c:v>2.092032585109534E-2</c:v>
                </c:pt>
                <c:pt idx="200">
                  <c:v>2.4181758241979646E-2</c:v>
                </c:pt>
                <c:pt idx="201">
                  <c:v>2.5214158998732698E-2</c:v>
                </c:pt>
                <c:pt idx="202">
                  <c:v>2.3568961539778898E-2</c:v>
                </c:pt>
                <c:pt idx="203">
                  <c:v>1.9511815199937142E-2</c:v>
                </c:pt>
                <c:pt idx="204">
                  <c:v>1.9347635448924205E-2</c:v>
                </c:pt>
                <c:pt idx="205">
                  <c:v>3.1966923283051028E-2</c:v>
                </c:pt>
                <c:pt idx="206">
                  <c:v>3.2177707517765365E-2</c:v>
                </c:pt>
                <c:pt idx="207">
                  <c:v>3.2707809909113074E-2</c:v>
                </c:pt>
                <c:pt idx="208">
                  <c:v>2.9519060868654187E-2</c:v>
                </c:pt>
                <c:pt idx="209">
                  <c:v>3.3211329737614613E-2</c:v>
                </c:pt>
                <c:pt idx="210">
                  <c:v>4.005588004779069E-2</c:v>
                </c:pt>
                <c:pt idx="211">
                  <c:v>3.4746507371089051E-2</c:v>
                </c:pt>
                <c:pt idx="212">
                  <c:v>2.2739651059474422E-2</c:v>
                </c:pt>
                <c:pt idx="213">
                  <c:v>1.9158422000640704E-2</c:v>
                </c:pt>
                <c:pt idx="214">
                  <c:v>1.2533776602710692E-2</c:v>
                </c:pt>
                <c:pt idx="215">
                  <c:v>1.4507820889688534E-2</c:v>
                </c:pt>
                <c:pt idx="216">
                  <c:v>1.5585843922704807E-2</c:v>
                </c:pt>
                <c:pt idx="217">
                  <c:v>1.1144835805138103E-2</c:v>
                </c:pt>
                <c:pt idx="218">
                  <c:v>1.4608610483729608E-2</c:v>
                </c:pt>
                <c:pt idx="219">
                  <c:v>1.1245993097348342E-2</c:v>
                </c:pt>
                <c:pt idx="220">
                  <c:v>9.3822368540349092E-3</c:v>
                </c:pt>
                <c:pt idx="221">
                  <c:v>1.4097308550140936E-2</c:v>
                </c:pt>
                <c:pt idx="222">
                  <c:v>1.1172879086738488E-2</c:v>
                </c:pt>
                <c:pt idx="223">
                  <c:v>1.0533266862235081E-2</c:v>
                </c:pt>
                <c:pt idx="224">
                  <c:v>1.1410623656390595E-2</c:v>
                </c:pt>
                <c:pt idx="225">
                  <c:v>1.305551386070989E-2</c:v>
                </c:pt>
                <c:pt idx="226">
                  <c:v>1.5806110236918507E-2</c:v>
                </c:pt>
                <c:pt idx="227">
                  <c:v>1.9168747771144658E-2</c:v>
                </c:pt>
                <c:pt idx="228">
                  <c:v>1.7387061255492806E-2</c:v>
                </c:pt>
                <c:pt idx="229">
                  <c:v>2.0457857256548553E-2</c:v>
                </c:pt>
                <c:pt idx="230">
                  <c:v>2.1051891278199428E-2</c:v>
                </c:pt>
                <c:pt idx="231">
                  <c:v>1.7835061178930994E-2</c:v>
                </c:pt>
                <c:pt idx="232">
                  <c:v>1.7788582619260133E-2</c:v>
                </c:pt>
                <c:pt idx="233">
                  <c:v>1.8236444026264731E-2</c:v>
                </c:pt>
                <c:pt idx="234">
                  <c:v>1.6600539760764491E-2</c:v>
                </c:pt>
                <c:pt idx="235">
                  <c:v>1.9432835647984915E-2</c:v>
                </c:pt>
                <c:pt idx="236">
                  <c:v>2.0994318811438335E-2</c:v>
                </c:pt>
                <c:pt idx="237">
                  <c:v>2.2054397670103219E-2</c:v>
                </c:pt>
                <c:pt idx="238">
                  <c:v>2.7821038278890497E-2</c:v>
                </c:pt>
                <c:pt idx="239">
                  <c:v>3.1228076626283671E-2</c:v>
                </c:pt>
                <c:pt idx="240">
                  <c:v>3.2050159067235372E-2</c:v>
                </c:pt>
                <c:pt idx="241">
                  <c:v>3.2726232594780497E-2</c:v>
                </c:pt>
                <c:pt idx="242">
                  <c:v>3.0177165037041816E-2</c:v>
                </c:pt>
                <c:pt idx="243">
                  <c:v>2.9337151014141773E-2</c:v>
                </c:pt>
                <c:pt idx="244">
                  <c:v>3.134626892134483E-2</c:v>
                </c:pt>
                <c:pt idx="245">
                  <c:v>3.5182683028059901E-2</c:v>
                </c:pt>
                <c:pt idx="246">
                  <c:v>3.0414393318168722E-2</c:v>
                </c:pt>
                <c:pt idx="247">
                  <c:v>2.581815361119898E-2</c:v>
                </c:pt>
                <c:pt idx="248">
                  <c:v>2.4411179233213318E-2</c:v>
                </c:pt>
                <c:pt idx="249">
                  <c:v>2.2419086254938742E-2</c:v>
                </c:pt>
                <c:pt idx="250">
                  <c:v>2.1221863534617021E-2</c:v>
                </c:pt>
                <c:pt idx="251">
                  <c:v>1.8069733202238022E-2</c:v>
                </c:pt>
                <c:pt idx="252">
                  <c:v>1.1573671350369007E-2</c:v>
                </c:pt>
                <c:pt idx="253">
                  <c:v>9.2984671519610908E-3</c:v>
                </c:pt>
                <c:pt idx="254">
                  <c:v>1.8853937694804476E-2</c:v>
                </c:pt>
                <c:pt idx="255">
                  <c:v>2.3750581769021076E-2</c:v>
                </c:pt>
                <c:pt idx="256">
                  <c:v>3.2784925785413366E-2</c:v>
                </c:pt>
                <c:pt idx="257">
                  <c:v>3.5662491361611509E-2</c:v>
                </c:pt>
                <c:pt idx="258">
                  <c:v>4.0413453924900922E-2</c:v>
                </c:pt>
                <c:pt idx="259">
                  <c:v>4.7245902935742483E-2</c:v>
                </c:pt>
                <c:pt idx="260">
                  <c:v>4.9694898666414147E-2</c:v>
                </c:pt>
                <c:pt idx="261">
                  <c:v>4.6554202236007827E-2</c:v>
                </c:pt>
                <c:pt idx="262">
                  <c:v>4.7247892535424947E-2</c:v>
                </c:pt>
                <c:pt idx="263">
                  <c:v>4.4207935329447487E-2</c:v>
                </c:pt>
                <c:pt idx="264">
                  <c:v>4.6629479621462293E-2</c:v>
                </c:pt>
                <c:pt idx="265">
                  <c:v>4.5615828952856055E-2</c:v>
                </c:pt>
                <c:pt idx="266">
                  <c:v>4.1826661542398114E-2</c:v>
                </c:pt>
                <c:pt idx="267">
                  <c:v>4.2091630887452124E-2</c:v>
                </c:pt>
                <c:pt idx="268">
                  <c:v>3.9331854649417429E-2</c:v>
                </c:pt>
                <c:pt idx="269">
                  <c:v>4.0811953111935383E-2</c:v>
                </c:pt>
                <c:pt idx="270">
                  <c:v>3.7421549328976025E-2</c:v>
                </c:pt>
                <c:pt idx="271">
                  <c:v>3.5485001440570908E-2</c:v>
                </c:pt>
                <c:pt idx="272">
                  <c:v>3.4224350786068169E-2</c:v>
                </c:pt>
                <c:pt idx="273">
                  <c:v>3.7383898043845745E-2</c:v>
                </c:pt>
                <c:pt idx="274">
                  <c:v>4.1696128692344424E-2</c:v>
                </c:pt>
                <c:pt idx="275">
                  <c:v>4.1339738501121229E-2</c:v>
                </c:pt>
                <c:pt idx="276">
                  <c:v>4.3449759333992838E-2</c:v>
                </c:pt>
                <c:pt idx="277">
                  <c:v>4.7643596208981502E-2</c:v>
                </c:pt>
                <c:pt idx="278">
                  <c:v>4.973513139417042E-2</c:v>
                </c:pt>
                <c:pt idx="279">
                  <c:v>5.6000292647446971E-2</c:v>
                </c:pt>
                <c:pt idx="280">
                  <c:v>7.1834295057129224E-2</c:v>
                </c:pt>
                <c:pt idx="281">
                  <c:v>7.4127535354430812E-2</c:v>
                </c:pt>
                <c:pt idx="282">
                  <c:v>8.68212568830075E-2</c:v>
                </c:pt>
                <c:pt idx="283">
                  <c:v>7.9147924973455214E-2</c:v>
                </c:pt>
                <c:pt idx="284">
                  <c:v>7.9987699740697235E-2</c:v>
                </c:pt>
                <c:pt idx="285">
                  <c:v>7.9329507425488235E-2</c:v>
                </c:pt>
                <c:pt idx="286">
                  <c:v>7.3666628217862684E-2</c:v>
                </c:pt>
                <c:pt idx="287">
                  <c:v>5.3603353910998915E-2</c:v>
                </c:pt>
                <c:pt idx="288">
                  <c:v>5.0852304208280359E-2</c:v>
                </c:pt>
                <c:pt idx="289">
                  <c:v>4.5347824838666138E-2</c:v>
                </c:pt>
                <c:pt idx="290">
                  <c:v>5.2135293785800202E-2</c:v>
                </c:pt>
                <c:pt idx="291">
                  <c:v>5.0189956400063664E-2</c:v>
                </c:pt>
                <c:pt idx="292">
                  <c:v>5.2976340385750637E-2</c:v>
                </c:pt>
                <c:pt idx="293">
                  <c:v>5.7176246799011142E-2</c:v>
                </c:pt>
                <c:pt idx="294">
                  <c:v>5.8537447791896943E-2</c:v>
                </c:pt>
                <c:pt idx="295">
                  <c:v>6.3405255263120783E-2</c:v>
                </c:pt>
                <c:pt idx="296">
                  <c:v>5.8892087639095682E-2</c:v>
                </c:pt>
                <c:pt idx="297">
                  <c:v>5.7832739139807909E-2</c:v>
                </c:pt>
                <c:pt idx="298">
                  <c:v>6.0279846010021537E-2</c:v>
                </c:pt>
                <c:pt idx="299">
                  <c:v>6.6567875067243432E-2</c:v>
                </c:pt>
                <c:pt idx="300">
                  <c:v>6.4157575791155497E-2</c:v>
                </c:pt>
                <c:pt idx="301">
                  <c:v>6.5738086075622926E-2</c:v>
                </c:pt>
                <c:pt idx="302">
                  <c:v>6.2568817482687972E-2</c:v>
                </c:pt>
                <c:pt idx="303">
                  <c:v>7.3518201563069818E-2</c:v>
                </c:pt>
                <c:pt idx="304">
                  <c:v>7.4211753346053344E-2</c:v>
                </c:pt>
                <c:pt idx="305">
                  <c:v>7.947115936743826E-2</c:v>
                </c:pt>
                <c:pt idx="306">
                  <c:v>8.0228882036382981E-2</c:v>
                </c:pt>
                <c:pt idx="307">
                  <c:v>8.2001061287729368E-2</c:v>
                </c:pt>
                <c:pt idx="308">
                  <c:v>8.2038762942471866E-2</c:v>
                </c:pt>
                <c:pt idx="309">
                  <c:v>8.4103589640784085E-2</c:v>
                </c:pt>
                <c:pt idx="310">
                  <c:v>7.8753354616173485E-2</c:v>
                </c:pt>
                <c:pt idx="311">
                  <c:v>8.0451012026248617E-2</c:v>
                </c:pt>
                <c:pt idx="312">
                  <c:v>8.2332367412069771E-2</c:v>
                </c:pt>
                <c:pt idx="313">
                  <c:v>7.7075165061219225E-2</c:v>
                </c:pt>
                <c:pt idx="314">
                  <c:v>7.6133819970946814E-2</c:v>
                </c:pt>
                <c:pt idx="315">
                  <c:v>8.4580778754500527E-2</c:v>
                </c:pt>
                <c:pt idx="316">
                  <c:v>8.611483566410319E-2</c:v>
                </c:pt>
                <c:pt idx="317">
                  <c:v>8.6389060425401606E-2</c:v>
                </c:pt>
                <c:pt idx="318">
                  <c:v>8.7101639329399128E-2</c:v>
                </c:pt>
                <c:pt idx="319">
                  <c:v>8.7431270664133406E-2</c:v>
                </c:pt>
                <c:pt idx="320">
                  <c:v>8.2427817827216115E-2</c:v>
                </c:pt>
                <c:pt idx="321">
                  <c:v>8.3826430849574182E-2</c:v>
                </c:pt>
                <c:pt idx="322">
                  <c:v>8.416206876056502E-2</c:v>
                </c:pt>
                <c:pt idx="323">
                  <c:v>8.4525032186182208E-2</c:v>
                </c:pt>
                <c:pt idx="324">
                  <c:v>8.5253200485160108E-2</c:v>
                </c:pt>
                <c:pt idx="325">
                  <c:v>8.4623920327362184E-2</c:v>
                </c:pt>
                <c:pt idx="326">
                  <c:v>8.0148794352962044E-2</c:v>
                </c:pt>
                <c:pt idx="327">
                  <c:v>8.1116104978331008E-2</c:v>
                </c:pt>
                <c:pt idx="328">
                  <c:v>8.3901254908518699E-2</c:v>
                </c:pt>
                <c:pt idx="329">
                  <c:v>8.2240140652105151E-2</c:v>
                </c:pt>
                <c:pt idx="330">
                  <c:v>8.5353234535017974E-2</c:v>
                </c:pt>
                <c:pt idx="331">
                  <c:v>8.3629145670933311E-2</c:v>
                </c:pt>
                <c:pt idx="332">
                  <c:v>8.0422477640929135E-2</c:v>
                </c:pt>
                <c:pt idx="333">
                  <c:v>8.0669817621708106E-2</c:v>
                </c:pt>
                <c:pt idx="334">
                  <c:v>8.5309198901539499E-2</c:v>
                </c:pt>
                <c:pt idx="335">
                  <c:v>8.4970286965754704E-2</c:v>
                </c:pt>
                <c:pt idx="336">
                  <c:v>8.1206228806985664E-2</c:v>
                </c:pt>
                <c:pt idx="337">
                  <c:v>7.9846085575956377E-2</c:v>
                </c:pt>
                <c:pt idx="338">
                  <c:v>8.4748748818832598E-2</c:v>
                </c:pt>
                <c:pt idx="339">
                  <c:v>8.8328378642478514E-2</c:v>
                </c:pt>
                <c:pt idx="340">
                  <c:v>9.3689455726118268E-2</c:v>
                </c:pt>
                <c:pt idx="341">
                  <c:v>9.3742419373361724E-2</c:v>
                </c:pt>
                <c:pt idx="342">
                  <c:v>9.3094074317340639E-2</c:v>
                </c:pt>
                <c:pt idx="343">
                  <c:v>0.10057032252670094</c:v>
                </c:pt>
                <c:pt idx="344">
                  <c:v>9.713908158063872E-2</c:v>
                </c:pt>
                <c:pt idx="345">
                  <c:v>9.2509270527128068E-2</c:v>
                </c:pt>
                <c:pt idx="346">
                  <c:v>9.3632575841525109E-2</c:v>
                </c:pt>
                <c:pt idx="347">
                  <c:v>8.7477384044115716E-2</c:v>
                </c:pt>
                <c:pt idx="348">
                  <c:v>9.2777904261470673E-2</c:v>
                </c:pt>
                <c:pt idx="349">
                  <c:v>9.7069521146170595E-2</c:v>
                </c:pt>
                <c:pt idx="350">
                  <c:v>9.2936606317155279E-2</c:v>
                </c:pt>
                <c:pt idx="351">
                  <c:v>8.980359125261167E-2</c:v>
                </c:pt>
                <c:pt idx="352">
                  <c:v>8.8810113613697311E-2</c:v>
                </c:pt>
                <c:pt idx="353">
                  <c:v>8.5423072002353273E-2</c:v>
                </c:pt>
                <c:pt idx="354">
                  <c:v>8.9748562451267402E-2</c:v>
                </c:pt>
                <c:pt idx="355">
                  <c:v>8.3361405997207511E-2</c:v>
                </c:pt>
                <c:pt idx="356">
                  <c:v>7.9389359117202032E-2</c:v>
                </c:pt>
                <c:pt idx="357">
                  <c:v>7.6833050927707522E-2</c:v>
                </c:pt>
                <c:pt idx="358">
                  <c:v>8.2842536029383629E-2</c:v>
                </c:pt>
                <c:pt idx="359">
                  <c:v>8.9835248553888428E-2</c:v>
                </c:pt>
                <c:pt idx="360">
                  <c:v>9.2362694955584079E-2</c:v>
                </c:pt>
                <c:pt idx="361">
                  <c:v>8.8445802800953405E-2</c:v>
                </c:pt>
                <c:pt idx="362">
                  <c:v>9.2008042515982283E-2</c:v>
                </c:pt>
                <c:pt idx="363">
                  <c:v>9.1908323276200771E-2</c:v>
                </c:pt>
                <c:pt idx="364">
                  <c:v>9.1743602051856513E-2</c:v>
                </c:pt>
                <c:pt idx="365">
                  <c:v>8.9998811277151744E-2</c:v>
                </c:pt>
                <c:pt idx="366">
                  <c:v>8.4969581791183704E-2</c:v>
                </c:pt>
                <c:pt idx="367">
                  <c:v>0.10122344010347933</c:v>
                </c:pt>
                <c:pt idx="368">
                  <c:v>0.10164526042096907</c:v>
                </c:pt>
                <c:pt idx="369">
                  <c:v>9.5756020176051865E-2</c:v>
                </c:pt>
                <c:pt idx="370">
                  <c:v>9.2440301935603472E-2</c:v>
                </c:pt>
                <c:pt idx="371">
                  <c:v>9.3472476029101539E-2</c:v>
                </c:pt>
                <c:pt idx="372">
                  <c:v>0.10949994811929942</c:v>
                </c:pt>
                <c:pt idx="373">
                  <c:v>0.11241089615599269</c:v>
                </c:pt>
                <c:pt idx="374">
                  <c:v>9.6916019752947127E-2</c:v>
                </c:pt>
                <c:pt idx="375">
                  <c:v>9.8685516822443087E-2</c:v>
                </c:pt>
                <c:pt idx="376">
                  <c:v>0.10087736309035705</c:v>
                </c:pt>
                <c:pt idx="377">
                  <c:v>0.10426604171409805</c:v>
                </c:pt>
                <c:pt idx="378">
                  <c:v>9.9069673262399488E-2</c:v>
                </c:pt>
                <c:pt idx="379">
                  <c:v>8.0842409097960838E-2</c:v>
                </c:pt>
                <c:pt idx="380">
                  <c:v>8.1107340665805688E-2</c:v>
                </c:pt>
                <c:pt idx="381">
                  <c:v>8.1390543810481317E-2</c:v>
                </c:pt>
                <c:pt idx="382">
                  <c:v>8.0335413766216487E-2</c:v>
                </c:pt>
                <c:pt idx="383">
                  <c:v>8.0838064718907338E-2</c:v>
                </c:pt>
                <c:pt idx="384">
                  <c:v>7.5083991328367572E-2</c:v>
                </c:pt>
                <c:pt idx="385">
                  <c:v>8.0818382792934546E-2</c:v>
                </c:pt>
                <c:pt idx="386">
                  <c:v>8.2708792116551258E-2</c:v>
                </c:pt>
                <c:pt idx="387">
                  <c:v>7.7303389774162817E-2</c:v>
                </c:pt>
                <c:pt idx="388">
                  <c:v>8.2415212831759441E-2</c:v>
                </c:pt>
                <c:pt idx="389">
                  <c:v>8.498742522631067E-2</c:v>
                </c:pt>
                <c:pt idx="390">
                  <c:v>8.6283271647348239E-2</c:v>
                </c:pt>
                <c:pt idx="391">
                  <c:v>9.2326428834789684E-2</c:v>
                </c:pt>
                <c:pt idx="392">
                  <c:v>9.0309176235214006E-2</c:v>
                </c:pt>
                <c:pt idx="393">
                  <c:v>9.4371535829919959E-2</c:v>
                </c:pt>
                <c:pt idx="394">
                  <c:v>9.549514336199029E-2</c:v>
                </c:pt>
                <c:pt idx="395">
                  <c:v>8.9480533152271363E-2</c:v>
                </c:pt>
                <c:pt idx="396">
                  <c:v>8.4896571038278898E-2</c:v>
                </c:pt>
                <c:pt idx="397">
                  <c:v>8.5964721627301136E-2</c:v>
                </c:pt>
                <c:pt idx="398">
                  <c:v>8.9307362425478168E-2</c:v>
                </c:pt>
                <c:pt idx="399">
                  <c:v>9.5715661524265055E-2</c:v>
                </c:pt>
                <c:pt idx="400">
                  <c:v>9.576771851848867E-2</c:v>
                </c:pt>
                <c:pt idx="401">
                  <c:v>9.7749032399749358E-2</c:v>
                </c:pt>
                <c:pt idx="402">
                  <c:v>9.4432054918995603E-2</c:v>
                </c:pt>
                <c:pt idx="403">
                  <c:v>9.7482803814389993E-2</c:v>
                </c:pt>
                <c:pt idx="404">
                  <c:v>9.5608928315982694E-2</c:v>
                </c:pt>
                <c:pt idx="405">
                  <c:v>9.2522568104752664E-2</c:v>
                </c:pt>
                <c:pt idx="406">
                  <c:v>8.6854790452339278E-2</c:v>
                </c:pt>
                <c:pt idx="407">
                  <c:v>8.0301905381690852E-2</c:v>
                </c:pt>
                <c:pt idx="408">
                  <c:v>8.1835244524319464E-2</c:v>
                </c:pt>
                <c:pt idx="409">
                  <c:v>8.3443483280310912E-2</c:v>
                </c:pt>
                <c:pt idx="410">
                  <c:v>8.4740349685995836E-2</c:v>
                </c:pt>
                <c:pt idx="411">
                  <c:v>8.4788351926436176E-2</c:v>
                </c:pt>
                <c:pt idx="412">
                  <c:v>8.1978671995100047E-2</c:v>
                </c:pt>
                <c:pt idx="413">
                  <c:v>8.0644192081493996E-2</c:v>
                </c:pt>
                <c:pt idx="414">
                  <c:v>8.423204474433392E-2</c:v>
                </c:pt>
                <c:pt idx="415">
                  <c:v>8.1704736859071883E-2</c:v>
                </c:pt>
                <c:pt idx="416">
                  <c:v>8.4946285845534528E-2</c:v>
                </c:pt>
                <c:pt idx="417">
                  <c:v>8.3173489566438524E-2</c:v>
                </c:pt>
                <c:pt idx="418">
                  <c:v>8.3896822382643843E-2</c:v>
                </c:pt>
                <c:pt idx="419">
                  <c:v>8.4901318374230109E-2</c:v>
                </c:pt>
                <c:pt idx="420">
                  <c:v>8.6136192379682106E-2</c:v>
                </c:pt>
                <c:pt idx="421">
                  <c:v>8.8883816948770067E-2</c:v>
                </c:pt>
                <c:pt idx="422">
                  <c:v>8.9923722777743076E-2</c:v>
                </c:pt>
                <c:pt idx="423">
                  <c:v>8.8171955811746597E-2</c:v>
                </c:pt>
                <c:pt idx="424">
                  <c:v>8.8027432801900354E-2</c:v>
                </c:pt>
                <c:pt idx="425">
                  <c:v>9.1429786775357583E-2</c:v>
                </c:pt>
                <c:pt idx="426">
                  <c:v>9.5537416059041244E-2</c:v>
                </c:pt>
                <c:pt idx="427">
                  <c:v>9.905973785639019E-2</c:v>
                </c:pt>
                <c:pt idx="428">
                  <c:v>9.452279577539989E-2</c:v>
                </c:pt>
                <c:pt idx="429">
                  <c:v>9.8056614436736772E-2</c:v>
                </c:pt>
                <c:pt idx="430">
                  <c:v>9.7826777896202338E-2</c:v>
                </c:pt>
                <c:pt idx="431">
                  <c:v>0.10364162222387882</c:v>
                </c:pt>
                <c:pt idx="432">
                  <c:v>9.9268658415452585E-2</c:v>
                </c:pt>
                <c:pt idx="433">
                  <c:v>0.10218913890125743</c:v>
                </c:pt>
                <c:pt idx="434">
                  <c:v>0.10153165176061943</c:v>
                </c:pt>
                <c:pt idx="435">
                  <c:v>0.10560447564226293</c:v>
                </c:pt>
                <c:pt idx="436">
                  <c:v>0.10788484650364373</c:v>
                </c:pt>
                <c:pt idx="437">
                  <c:v>0.1124300240162311</c:v>
                </c:pt>
                <c:pt idx="438">
                  <c:v>0.10493379166322474</c:v>
                </c:pt>
                <c:pt idx="439">
                  <c:v>0.10648681273182614</c:v>
                </c:pt>
                <c:pt idx="440">
                  <c:v>9.8307958801686773E-2</c:v>
                </c:pt>
                <c:pt idx="441">
                  <c:v>0.10277350195736314</c:v>
                </c:pt>
                <c:pt idx="442">
                  <c:v>0.10010698505634344</c:v>
                </c:pt>
                <c:pt idx="443">
                  <c:v>9.9860790984242373E-2</c:v>
                </c:pt>
                <c:pt idx="444">
                  <c:v>0.10075486419345156</c:v>
                </c:pt>
                <c:pt idx="445">
                  <c:v>0.10281051102993768</c:v>
                </c:pt>
                <c:pt idx="446">
                  <c:v>0.10570362822390703</c:v>
                </c:pt>
                <c:pt idx="447">
                  <c:v>0.11162637685334988</c:v>
                </c:pt>
                <c:pt idx="448">
                  <c:v>0.1097770061712849</c:v>
                </c:pt>
                <c:pt idx="449">
                  <c:v>0.11839321944428215</c:v>
                </c:pt>
                <c:pt idx="450">
                  <c:v>0.12025354551700378</c:v>
                </c:pt>
                <c:pt idx="451">
                  <c:v>0.11864655340891463</c:v>
                </c:pt>
                <c:pt idx="452">
                  <c:v>0.12865847085916454</c:v>
                </c:pt>
                <c:pt idx="453">
                  <c:v>0.13447225742498453</c:v>
                </c:pt>
                <c:pt idx="454">
                  <c:v>0.13598699758830296</c:v>
                </c:pt>
                <c:pt idx="455">
                  <c:v>0.1449140039610663</c:v>
                </c:pt>
                <c:pt idx="456">
                  <c:v>0.14246717412371987</c:v>
                </c:pt>
                <c:pt idx="457">
                  <c:v>0.14575152468816172</c:v>
                </c:pt>
                <c:pt idx="458">
                  <c:v>0.15437442452718045</c:v>
                </c:pt>
                <c:pt idx="459">
                  <c:v>0.15886600877237167</c:v>
                </c:pt>
                <c:pt idx="460">
                  <c:v>0.16394251013940295</c:v>
                </c:pt>
                <c:pt idx="461">
                  <c:v>0.17546367746523994</c:v>
                </c:pt>
                <c:pt idx="462">
                  <c:v>0.1802311612613357</c:v>
                </c:pt>
                <c:pt idx="463">
                  <c:v>0.1904598443377504</c:v>
                </c:pt>
                <c:pt idx="464">
                  <c:v>0.19251719114864879</c:v>
                </c:pt>
                <c:pt idx="465">
                  <c:v>0.19516134394184526</c:v>
                </c:pt>
                <c:pt idx="466">
                  <c:v>0.19705914500605443</c:v>
                </c:pt>
                <c:pt idx="467">
                  <c:v>0.20030685167761031</c:v>
                </c:pt>
                <c:pt idx="468">
                  <c:v>0.20212255027390996</c:v>
                </c:pt>
                <c:pt idx="469">
                  <c:v>0.20476191795394605</c:v>
                </c:pt>
                <c:pt idx="470">
                  <c:v>0.21383184810136785</c:v>
                </c:pt>
                <c:pt idx="471">
                  <c:v>0.22079720992644022</c:v>
                </c:pt>
                <c:pt idx="472">
                  <c:v>0.22801441981258477</c:v>
                </c:pt>
                <c:pt idx="473">
                  <c:v>0.23497814462526018</c:v>
                </c:pt>
                <c:pt idx="474">
                  <c:v>0.24152002393563973</c:v>
                </c:pt>
                <c:pt idx="475">
                  <c:v>0.25441867423151082</c:v>
                </c:pt>
                <c:pt idx="476">
                  <c:v>0.26161258817200617</c:v>
                </c:pt>
                <c:pt idx="477">
                  <c:v>0.26608969115368575</c:v>
                </c:pt>
                <c:pt idx="478">
                  <c:v>0.28378063227966821</c:v>
                </c:pt>
                <c:pt idx="479">
                  <c:v>0.29263346939844581</c:v>
                </c:pt>
                <c:pt idx="480">
                  <c:v>0.30420525818455829</c:v>
                </c:pt>
                <c:pt idx="481">
                  <c:v>0.31616451521263028</c:v>
                </c:pt>
                <c:pt idx="482">
                  <c:v>0.31991554023423885</c:v>
                </c:pt>
                <c:pt idx="483">
                  <c:v>0.33501295002730036</c:v>
                </c:pt>
                <c:pt idx="484">
                  <c:v>0.35268097297972528</c:v>
                </c:pt>
                <c:pt idx="485">
                  <c:v>0.36434808625695353</c:v>
                </c:pt>
                <c:pt idx="486">
                  <c:v>0.37948843614442784</c:v>
                </c:pt>
                <c:pt idx="487">
                  <c:v>0.39234200563736704</c:v>
                </c:pt>
                <c:pt idx="488">
                  <c:v>0.40739672718407677</c:v>
                </c:pt>
                <c:pt idx="489">
                  <c:v>0.42543093721730058</c:v>
                </c:pt>
                <c:pt idx="490">
                  <c:v>0.43686811321476998</c:v>
                </c:pt>
                <c:pt idx="491">
                  <c:v>0.44403999044992148</c:v>
                </c:pt>
                <c:pt idx="492">
                  <c:v>0.45614569712550701</c:v>
                </c:pt>
                <c:pt idx="493">
                  <c:v>0.47957474447495724</c:v>
                </c:pt>
                <c:pt idx="494">
                  <c:v>0.49565662833874974</c:v>
                </c:pt>
                <c:pt idx="495">
                  <c:v>0.51212043978715815</c:v>
                </c:pt>
                <c:pt idx="496">
                  <c:v>0.53184278737374857</c:v>
                </c:pt>
                <c:pt idx="497">
                  <c:v>0.55503320868533301</c:v>
                </c:pt>
                <c:pt idx="498">
                  <c:v>0.57528053355522835</c:v>
                </c:pt>
                <c:pt idx="499">
                  <c:v>0.59386805377862761</c:v>
                </c:pt>
                <c:pt idx="500">
                  <c:v>0.60470860171941709</c:v>
                </c:pt>
                <c:pt idx="501">
                  <c:v>0.62765850813267765</c:v>
                </c:pt>
                <c:pt idx="502">
                  <c:v>0.64834064868001395</c:v>
                </c:pt>
                <c:pt idx="503">
                  <c:v>0.67138550181229872</c:v>
                </c:pt>
                <c:pt idx="504">
                  <c:v>0.69340646665229455</c:v>
                </c:pt>
                <c:pt idx="505">
                  <c:v>0.72158284995295485</c:v>
                </c:pt>
                <c:pt idx="506">
                  <c:v>0.74579073743127067</c:v>
                </c:pt>
                <c:pt idx="507">
                  <c:v>0.768565357594025</c:v>
                </c:pt>
                <c:pt idx="508">
                  <c:v>0.7925805813056207</c:v>
                </c:pt>
                <c:pt idx="509">
                  <c:v>0.81824339503275034</c:v>
                </c:pt>
                <c:pt idx="510">
                  <c:v>0.83677110134164501</c:v>
                </c:pt>
                <c:pt idx="511">
                  <c:v>0.85701074484567752</c:v>
                </c:pt>
                <c:pt idx="512">
                  <c:v>0.87652179190902846</c:v>
                </c:pt>
                <c:pt idx="513">
                  <c:v>0.89135488716199474</c:v>
                </c:pt>
                <c:pt idx="514">
                  <c:v>0.90800871797248206</c:v>
                </c:pt>
                <c:pt idx="515">
                  <c:v>0.92202255148278078</c:v>
                </c:pt>
                <c:pt idx="516">
                  <c:v>0.93469076080277069</c:v>
                </c:pt>
                <c:pt idx="517">
                  <c:v>0.94975190447503777</c:v>
                </c:pt>
                <c:pt idx="518">
                  <c:v>0.95945472879993399</c:v>
                </c:pt>
                <c:pt idx="519">
                  <c:v>0.96656314032369539</c:v>
                </c:pt>
                <c:pt idx="520">
                  <c:v>0.97873835706413659</c:v>
                </c:pt>
                <c:pt idx="521">
                  <c:v>0.99074105788274358</c:v>
                </c:pt>
                <c:pt idx="522">
                  <c:v>0.99744021630726276</c:v>
                </c:pt>
                <c:pt idx="523">
                  <c:v>1.0016419234341598</c:v>
                </c:pt>
                <c:pt idx="524">
                  <c:v>1.0025390062276989</c:v>
                </c:pt>
                <c:pt idx="525">
                  <c:v>1.0055227761312511</c:v>
                </c:pt>
                <c:pt idx="526">
                  <c:v>1.0083296227719003</c:v>
                </c:pt>
                <c:pt idx="527">
                  <c:v>1.0065773898869907</c:v>
                </c:pt>
                <c:pt idx="528">
                  <c:v>1</c:v>
                </c:pt>
                <c:pt idx="529">
                  <c:v>0.99295152831477385</c:v>
                </c:pt>
                <c:pt idx="530">
                  <c:v>0.98952614283613161</c:v>
                </c:pt>
                <c:pt idx="531">
                  <c:v>0.97983339243367829</c:v>
                </c:pt>
                <c:pt idx="532">
                  <c:v>0.96930664717698467</c:v>
                </c:pt>
                <c:pt idx="533">
                  <c:v>0.95458801686777572</c:v>
                </c:pt>
                <c:pt idx="534">
                  <c:v>0.94077263962960211</c:v>
                </c:pt>
                <c:pt idx="535">
                  <c:v>0.92810682286619217</c:v>
                </c:pt>
                <c:pt idx="536">
                  <c:v>0.92124698537870908</c:v>
                </c:pt>
                <c:pt idx="537">
                  <c:v>0.90217767981447872</c:v>
                </c:pt>
                <c:pt idx="538">
                  <c:v>0.8864030505851942</c:v>
                </c:pt>
                <c:pt idx="539">
                  <c:v>0.87311642835124148</c:v>
                </c:pt>
                <c:pt idx="540">
                  <c:v>0.85377210470432041</c:v>
                </c:pt>
                <c:pt idx="541">
                  <c:v>0.84042252045509958</c:v>
                </c:pt>
                <c:pt idx="542">
                  <c:v>0.82796233763355509</c:v>
                </c:pt>
                <c:pt idx="543">
                  <c:v>0.79764801614245329</c:v>
                </c:pt>
                <c:pt idx="544">
                  <c:v>0.77598782364994334</c:v>
                </c:pt>
                <c:pt idx="545">
                  <c:v>0.76622040029738214</c:v>
                </c:pt>
                <c:pt idx="546">
                  <c:v>0.74157165278815951</c:v>
                </c:pt>
                <c:pt idx="547">
                  <c:v>0.72294522203932465</c:v>
                </c:pt>
                <c:pt idx="548">
                  <c:v>0.69822356451642154</c:v>
                </c:pt>
                <c:pt idx="549">
                  <c:v>0.66755048546232243</c:v>
                </c:pt>
                <c:pt idx="550">
                  <c:v>0.65115265820591506</c:v>
                </c:pt>
                <c:pt idx="551">
                  <c:v>0.63685839187961268</c:v>
                </c:pt>
                <c:pt idx="552">
                  <c:v>0.61169272622503934</c:v>
                </c:pt>
                <c:pt idx="553">
                  <c:v>0.59388719423126912</c:v>
                </c:pt>
                <c:pt idx="554">
                  <c:v>0.57883713187368913</c:v>
                </c:pt>
                <c:pt idx="555">
                  <c:v>0.56227459598534035</c:v>
                </c:pt>
                <c:pt idx="556">
                  <c:v>0.54880311727456077</c:v>
                </c:pt>
                <c:pt idx="557">
                  <c:v>0.53082645452329191</c:v>
                </c:pt>
                <c:pt idx="558">
                  <c:v>0.51377697040886017</c:v>
                </c:pt>
                <c:pt idx="559">
                  <c:v>0.4947868710598371</c:v>
                </c:pt>
                <c:pt idx="560">
                  <c:v>0.48104969264462627</c:v>
                </c:pt>
                <c:pt idx="561">
                  <c:v>0.46818189373623653</c:v>
                </c:pt>
                <c:pt idx="562">
                  <c:v>0.45654777255500867</c:v>
                </c:pt>
                <c:pt idx="563">
                  <c:v>0.44494651754575071</c:v>
                </c:pt>
                <c:pt idx="564">
                  <c:v>0.43583591393646581</c:v>
                </c:pt>
                <c:pt idx="565">
                  <c:v>0.42523663643818338</c:v>
                </c:pt>
                <c:pt idx="566">
                  <c:v>0.41921306043749029</c:v>
                </c:pt>
                <c:pt idx="567">
                  <c:v>0.40958327205030515</c:v>
                </c:pt>
                <c:pt idx="568">
                  <c:v>0.3962977831326272</c:v>
                </c:pt>
                <c:pt idx="569">
                  <c:v>0.38453610090846635</c:v>
                </c:pt>
                <c:pt idx="570">
                  <c:v>0.37923608438723355</c:v>
                </c:pt>
                <c:pt idx="571">
                  <c:v>0.37529730663609567</c:v>
                </c:pt>
                <c:pt idx="572">
                  <c:v>0.36656208256183881</c:v>
                </c:pt>
                <c:pt idx="573">
                  <c:v>0.35267581009447324</c:v>
                </c:pt>
                <c:pt idx="574">
                  <c:v>0.3412160936955379</c:v>
                </c:pt>
                <c:pt idx="575">
                  <c:v>0.33538681847396196</c:v>
                </c:pt>
                <c:pt idx="576">
                  <c:v>0.32973698499589993</c:v>
                </c:pt>
                <c:pt idx="577">
                  <c:v>0.3194539027382936</c:v>
                </c:pt>
                <c:pt idx="578">
                  <c:v>0.31049491166177412</c:v>
                </c:pt>
                <c:pt idx="579">
                  <c:v>0.29990797471848424</c:v>
                </c:pt>
                <c:pt idx="580">
                  <c:v>0.29873662938643769</c:v>
                </c:pt>
                <c:pt idx="581">
                  <c:v>0.2928639103743268</c:v>
                </c:pt>
                <c:pt idx="582">
                  <c:v>0.28696638432820032</c:v>
                </c:pt>
                <c:pt idx="583">
                  <c:v>0.28252882149210912</c:v>
                </c:pt>
                <c:pt idx="584">
                  <c:v>0.28073213742442044</c:v>
                </c:pt>
                <c:pt idx="585">
                  <c:v>0.28151941446333195</c:v>
                </c:pt>
                <c:pt idx="586">
                  <c:v>0.28362096060894848</c:v>
                </c:pt>
                <c:pt idx="587">
                  <c:v>0.27924358945945343</c:v>
                </c:pt>
                <c:pt idx="588">
                  <c:v>0.28254393237577341</c:v>
                </c:pt>
                <c:pt idx="589">
                  <c:v>0.27974904851802529</c:v>
                </c:pt>
                <c:pt idx="590">
                  <c:v>0.27915607225823091</c:v>
                </c:pt>
                <c:pt idx="591">
                  <c:v>0.27311423727311007</c:v>
                </c:pt>
                <c:pt idx="592">
                  <c:v>0.2682683028059904</c:v>
                </c:pt>
                <c:pt idx="593">
                  <c:v>0.26162782497970105</c:v>
                </c:pt>
                <c:pt idx="594">
                  <c:v>0.25644328079446982</c:v>
                </c:pt>
                <c:pt idx="595">
                  <c:v>0.25185977200698728</c:v>
                </c:pt>
                <c:pt idx="596">
                  <c:v>0.24811479133884445</c:v>
                </c:pt>
                <c:pt idx="597">
                  <c:v>0.24317844341779982</c:v>
                </c:pt>
                <c:pt idx="598">
                  <c:v>0.24515444330497191</c:v>
                </c:pt>
                <c:pt idx="599">
                  <c:v>0.24284008554774938</c:v>
                </c:pt>
                <c:pt idx="600">
                  <c:v>0.25238260858177303</c:v>
                </c:pt>
                <c:pt idx="601">
                  <c:v>0.25099580723347931</c:v>
                </c:pt>
                <c:pt idx="602">
                  <c:v>0.24611965099903088</c:v>
                </c:pt>
                <c:pt idx="603">
                  <c:v>0.24745910491184311</c:v>
                </c:pt>
                <c:pt idx="604">
                  <c:v>0.24918867147125609</c:v>
                </c:pt>
                <c:pt idx="605">
                  <c:v>0.24466245811766746</c:v>
                </c:pt>
                <c:pt idx="606">
                  <c:v>0.23783850897888706</c:v>
                </c:pt>
                <c:pt idx="607">
                  <c:v>0.22498997644716934</c:v>
                </c:pt>
                <c:pt idx="608">
                  <c:v>0.22602859785103088</c:v>
                </c:pt>
                <c:pt idx="609">
                  <c:v>0.22618902506593383</c:v>
                </c:pt>
                <c:pt idx="610">
                  <c:v>0.22092892646238096</c:v>
                </c:pt>
                <c:pt idx="611">
                  <c:v>0.21494426098712352</c:v>
                </c:pt>
                <c:pt idx="612">
                  <c:v>0.21654815536406147</c:v>
                </c:pt>
                <c:pt idx="613">
                  <c:v>0.21884702446552806</c:v>
                </c:pt>
                <c:pt idx="614">
                  <c:v>0.21683274367307301</c:v>
                </c:pt>
                <c:pt idx="615">
                  <c:v>0.21268946529634458</c:v>
                </c:pt>
                <c:pt idx="616">
                  <c:v>0.21415660617612037</c:v>
                </c:pt>
                <c:pt idx="617">
                  <c:v>0.20995540274534533</c:v>
                </c:pt>
                <c:pt idx="618">
                  <c:v>0.20915011857006716</c:v>
                </c:pt>
                <c:pt idx="619">
                  <c:v>0.2003320364837175</c:v>
                </c:pt>
                <c:pt idx="620">
                  <c:v>0.19322098055531489</c:v>
                </c:pt>
                <c:pt idx="621">
                  <c:v>0.19263014500403963</c:v>
                </c:pt>
                <c:pt idx="622">
                  <c:v>0.19197773260183223</c:v>
                </c:pt>
                <c:pt idx="623">
                  <c:v>0.1842357972804439</c:v>
                </c:pt>
                <c:pt idx="624">
                  <c:v>0.18327058958638492</c:v>
                </c:pt>
                <c:pt idx="625">
                  <c:v>0.17726300593756988</c:v>
                </c:pt>
                <c:pt idx="626">
                  <c:v>0.17911824467945786</c:v>
                </c:pt>
                <c:pt idx="627">
                  <c:v>0.18369684242974949</c:v>
                </c:pt>
                <c:pt idx="628">
                  <c:v>0.1825811555191999</c:v>
                </c:pt>
                <c:pt idx="629">
                  <c:v>0.18448814903763819</c:v>
                </c:pt>
                <c:pt idx="630">
                  <c:v>0.18568996798507451</c:v>
                </c:pt>
                <c:pt idx="631">
                  <c:v>0.18643732710630606</c:v>
                </c:pt>
                <c:pt idx="632">
                  <c:v>0.19277155769033166</c:v>
                </c:pt>
                <c:pt idx="633">
                  <c:v>0.19541331792694797</c:v>
                </c:pt>
                <c:pt idx="634">
                  <c:v>0.19170334413929416</c:v>
                </c:pt>
                <c:pt idx="635">
                  <c:v>0.19106994626569768</c:v>
                </c:pt>
                <c:pt idx="636">
                  <c:v>0.18748677797679372</c:v>
                </c:pt>
                <c:pt idx="637">
                  <c:v>0.18675112979040195</c:v>
                </c:pt>
                <c:pt idx="638">
                  <c:v>0.19024363277731998</c:v>
                </c:pt>
                <c:pt idx="639">
                  <c:v>0.18776771448891968</c:v>
                </c:pt>
                <c:pt idx="640">
                  <c:v>0.18365528749967261</c:v>
                </c:pt>
                <c:pt idx="641">
                  <c:v>0.18453877049791367</c:v>
                </c:pt>
                <c:pt idx="642">
                  <c:v>0.18168848006672966</c:v>
                </c:pt>
                <c:pt idx="643">
                  <c:v>0.17804839411602336</c:v>
                </c:pt>
                <c:pt idx="644">
                  <c:v>0.17429132474094908</c:v>
                </c:pt>
                <c:pt idx="645">
                  <c:v>0.16809863276724604</c:v>
                </c:pt>
                <c:pt idx="646">
                  <c:v>0.16934931023853034</c:v>
                </c:pt>
                <c:pt idx="647">
                  <c:v>0.1741314012221683</c:v>
                </c:pt>
                <c:pt idx="648">
                  <c:v>0.17071193417296118</c:v>
                </c:pt>
                <c:pt idx="649">
                  <c:v>0.17559640139342497</c:v>
                </c:pt>
                <c:pt idx="650">
                  <c:v>0.17541947813052178</c:v>
                </c:pt>
                <c:pt idx="651">
                  <c:v>0.17432368721679686</c:v>
                </c:pt>
                <c:pt idx="652">
                  <c:v>0.17912189647634341</c:v>
                </c:pt>
                <c:pt idx="653">
                  <c:v>0.17780800514173001</c:v>
                </c:pt>
                <c:pt idx="654">
                  <c:v>0.17150122599636131</c:v>
                </c:pt>
                <c:pt idx="655">
                  <c:v>0.16975831148971152</c:v>
                </c:pt>
                <c:pt idx="656">
                  <c:v>0.16470069872726065</c:v>
                </c:pt>
                <c:pt idx="657">
                  <c:v>0.1656553288027546</c:v>
                </c:pt>
                <c:pt idx="658">
                  <c:v>0.16541833977728571</c:v>
                </c:pt>
                <c:pt idx="659">
                  <c:v>0.16102069485887444</c:v>
                </c:pt>
                <c:pt idx="660">
                  <c:v>0.15250760077448317</c:v>
                </c:pt>
                <c:pt idx="661">
                  <c:v>0.153814314439356</c:v>
                </c:pt>
                <c:pt idx="662">
                  <c:v>0.15616632348170878</c:v>
                </c:pt>
                <c:pt idx="663">
                  <c:v>0.159778202449575</c:v>
                </c:pt>
                <c:pt idx="664">
                  <c:v>0.15639424597697907</c:v>
                </c:pt>
                <c:pt idx="665">
                  <c:v>0.15407976229572604</c:v>
                </c:pt>
                <c:pt idx="666">
                  <c:v>0.1562058636272971</c:v>
                </c:pt>
                <c:pt idx="667">
                  <c:v>0.1576576417753475</c:v>
                </c:pt>
                <c:pt idx="668">
                  <c:v>0.15033087798263658</c:v>
                </c:pt>
                <c:pt idx="669">
                  <c:v>0.14852701624520734</c:v>
                </c:pt>
                <c:pt idx="670">
                  <c:v>0.13814558731975235</c:v>
                </c:pt>
                <c:pt idx="671">
                  <c:v>0.14086265012662921</c:v>
                </c:pt>
                <c:pt idx="672">
                  <c:v>0.14593373676034743</c:v>
                </c:pt>
                <c:pt idx="673">
                  <c:v>0.1413261764830325</c:v>
                </c:pt>
                <c:pt idx="674">
                  <c:v>0.1401868158547421</c:v>
                </c:pt>
                <c:pt idx="675">
                  <c:v>0.1442476139914694</c:v>
                </c:pt>
                <c:pt idx="676">
                  <c:v>0.1422411404889076</c:v>
                </c:pt>
                <c:pt idx="677">
                  <c:v>0.14663110404145621</c:v>
                </c:pt>
                <c:pt idx="678">
                  <c:v>0.148885396036113</c:v>
                </c:pt>
                <c:pt idx="679">
                  <c:v>0.1449055670510204</c:v>
                </c:pt>
                <c:pt idx="680">
                  <c:v>0.14559097154922823</c:v>
                </c:pt>
                <c:pt idx="681">
                  <c:v>0.14790885517930574</c:v>
                </c:pt>
                <c:pt idx="682">
                  <c:v>0.15121335358863339</c:v>
                </c:pt>
                <c:pt idx="683">
                  <c:v>0.15391480181572378</c:v>
                </c:pt>
                <c:pt idx="684">
                  <c:v>0.15325697468020333</c:v>
                </c:pt>
                <c:pt idx="685">
                  <c:v>0.15655202878724078</c:v>
                </c:pt>
                <c:pt idx="686">
                  <c:v>0.15647131148366716</c:v>
                </c:pt>
                <c:pt idx="687">
                  <c:v>0.15953202096987695</c:v>
                </c:pt>
                <c:pt idx="688">
                  <c:v>0.15311631753809454</c:v>
                </c:pt>
                <c:pt idx="689">
                  <c:v>0.14755903822247654</c:v>
                </c:pt>
                <c:pt idx="690">
                  <c:v>0.14563214870721355</c:v>
                </c:pt>
                <c:pt idx="691">
                  <c:v>0.14784261913924376</c:v>
                </c:pt>
                <c:pt idx="692">
                  <c:v>0.14018656400668103</c:v>
                </c:pt>
                <c:pt idx="693">
                  <c:v>0.14118098607582441</c:v>
                </c:pt>
                <c:pt idx="694">
                  <c:v>0.13682414054330677</c:v>
                </c:pt>
                <c:pt idx="695">
                  <c:v>0.14351158803298605</c:v>
                </c:pt>
                <c:pt idx="696">
                  <c:v>0.14753410526443039</c:v>
                </c:pt>
                <c:pt idx="697">
                  <c:v>0.14792749193582511</c:v>
                </c:pt>
                <c:pt idx="698">
                  <c:v>0.14885618166102862</c:v>
                </c:pt>
                <c:pt idx="699">
                  <c:v>0.15419170875887261</c:v>
                </c:pt>
                <c:pt idx="700">
                  <c:v>0.15871238145511765</c:v>
                </c:pt>
                <c:pt idx="701">
                  <c:v>0.15789752705351873</c:v>
                </c:pt>
                <c:pt idx="702">
                  <c:v>0.16160120463964572</c:v>
                </c:pt>
                <c:pt idx="703">
                  <c:v>0.15565142012084676</c:v>
                </c:pt>
                <c:pt idx="704">
                  <c:v>0.15293095736514545</c:v>
                </c:pt>
                <c:pt idx="705">
                  <c:v>0.14438965629791412</c:v>
                </c:pt>
                <c:pt idx="706">
                  <c:v>0.13841443512494686</c:v>
                </c:pt>
                <c:pt idx="707">
                  <c:v>0.13328416419687669</c:v>
                </c:pt>
                <c:pt idx="708">
                  <c:v>0.14091856039618722</c:v>
                </c:pt>
                <c:pt idx="709">
                  <c:v>0.13399412388103907</c:v>
                </c:pt>
                <c:pt idx="710">
                  <c:v>0.13675916374355018</c:v>
                </c:pt>
                <c:pt idx="711">
                  <c:v>0.13172207659807669</c:v>
                </c:pt>
                <c:pt idx="712">
                  <c:v>0.13602351555715844</c:v>
                </c:pt>
                <c:pt idx="713">
                  <c:v>0.13680046682556601</c:v>
                </c:pt>
                <c:pt idx="714">
                  <c:v>0.13660931414721225</c:v>
                </c:pt>
                <c:pt idx="715">
                  <c:v>0.12705218392564641</c:v>
                </c:pt>
                <c:pt idx="716">
                  <c:v>0.13156907890097536</c:v>
                </c:pt>
                <c:pt idx="717">
                  <c:v>0.13023088422846849</c:v>
                </c:pt>
                <c:pt idx="718">
                  <c:v>0.13428110474663077</c:v>
                </c:pt>
                <c:pt idx="719">
                  <c:v>0.13297388738563581</c:v>
                </c:pt>
                <c:pt idx="720">
                  <c:v>0.13084652681375936</c:v>
                </c:pt>
                <c:pt idx="721">
                  <c:v>0.12935747515267029</c:v>
                </c:pt>
                <c:pt idx="722">
                  <c:v>0.13162083367752569</c:v>
                </c:pt>
                <c:pt idx="723">
                  <c:v>0.12005030413171855</c:v>
                </c:pt>
                <c:pt idx="724">
                  <c:v>0.1165365073912369</c:v>
                </c:pt>
                <c:pt idx="725">
                  <c:v>0.11095319957850709</c:v>
                </c:pt>
                <c:pt idx="726">
                  <c:v>0.11225919547640587</c:v>
                </c:pt>
                <c:pt idx="727">
                  <c:v>0.10581772798797577</c:v>
                </c:pt>
                <c:pt idx="728">
                  <c:v>0.10147381485339421</c:v>
                </c:pt>
                <c:pt idx="729">
                  <c:v>9.9047762481086224E-2</c:v>
                </c:pt>
                <c:pt idx="730">
                  <c:v>0.10432531415527138</c:v>
                </c:pt>
                <c:pt idx="731">
                  <c:v>0.10475141588979935</c:v>
                </c:pt>
                <c:pt idx="732">
                  <c:v>0.10497136739393671</c:v>
                </c:pt>
                <c:pt idx="733">
                  <c:v>0.1006923932819026</c:v>
                </c:pt>
                <c:pt idx="734">
                  <c:v>0.10584136392850739</c:v>
                </c:pt>
                <c:pt idx="735">
                  <c:v>0.1066807609236578</c:v>
                </c:pt>
                <c:pt idx="736">
                  <c:v>0.10311083984276621</c:v>
                </c:pt>
                <c:pt idx="737">
                  <c:v>9.7524459483691317E-2</c:v>
                </c:pt>
                <c:pt idx="738">
                  <c:v>9.8055745560926083E-2</c:v>
                </c:pt>
                <c:pt idx="739">
                  <c:v>0.10020064735025618</c:v>
                </c:pt>
                <c:pt idx="740">
                  <c:v>0.10627619219835151</c:v>
                </c:pt>
                <c:pt idx="741">
                  <c:v>0.10689573842858899</c:v>
                </c:pt>
                <c:pt idx="742">
                  <c:v>0.1087033275173221</c:v>
                </c:pt>
                <c:pt idx="743">
                  <c:v>0.11020907670486027</c:v>
                </c:pt>
                <c:pt idx="744">
                  <c:v>0.11056309952430939</c:v>
                </c:pt>
                <c:pt idx="745">
                  <c:v>0.10891063624879364</c:v>
                </c:pt>
                <c:pt idx="746">
                  <c:v>0.10684759767171505</c:v>
                </c:pt>
                <c:pt idx="747">
                  <c:v>9.7840667316770463E-2</c:v>
                </c:pt>
                <c:pt idx="748">
                  <c:v>8.6838646991624538E-2</c:v>
                </c:pt>
                <c:pt idx="749">
                  <c:v>7.7160717847565438E-2</c:v>
                </c:pt>
                <c:pt idx="750">
                  <c:v>7.2195394807094471E-2</c:v>
                </c:pt>
                <c:pt idx="751">
                  <c:v>7.3027941534983709E-2</c:v>
                </c:pt>
                <c:pt idx="752">
                  <c:v>7.0972697655395295E-2</c:v>
                </c:pt>
                <c:pt idx="753">
                  <c:v>7.0523791078937234E-2</c:v>
                </c:pt>
                <c:pt idx="754">
                  <c:v>7.1590883906102992E-2</c:v>
                </c:pt>
                <c:pt idx="755">
                  <c:v>7.5874907571761588E-2</c:v>
                </c:pt>
                <c:pt idx="756">
                  <c:v>7.9610355790792842E-2</c:v>
                </c:pt>
                <c:pt idx="757">
                  <c:v>7.9517826813154932E-2</c:v>
                </c:pt>
                <c:pt idx="758">
                  <c:v>7.4137357428812625E-2</c:v>
                </c:pt>
                <c:pt idx="759">
                  <c:v>7.1564956148215605E-2</c:v>
                </c:pt>
                <c:pt idx="760">
                  <c:v>6.82435083643778E-2</c:v>
                </c:pt>
                <c:pt idx="761">
                  <c:v>6.1204909123145641E-2</c:v>
                </c:pt>
                <c:pt idx="762">
                  <c:v>5.947812548480752E-2</c:v>
                </c:pt>
                <c:pt idx="763">
                  <c:v>5.9606907990836767E-2</c:v>
                </c:pt>
                <c:pt idx="764">
                  <c:v>5.600857844865624E-2</c:v>
                </c:pt>
                <c:pt idx="765">
                  <c:v>5.9397005224336177E-2</c:v>
                </c:pt>
                <c:pt idx="766">
                  <c:v>5.7222914244727814E-2</c:v>
                </c:pt>
                <c:pt idx="767">
                  <c:v>6.0590085044053263E-2</c:v>
                </c:pt>
                <c:pt idx="768">
                  <c:v>6.731012167283526E-2</c:v>
                </c:pt>
                <c:pt idx="769">
                  <c:v>6.3236869649487937E-2</c:v>
                </c:pt>
                <c:pt idx="770">
                  <c:v>5.7262454390316145E-2</c:v>
                </c:pt>
                <c:pt idx="771">
                  <c:v>6.1984013692475387E-2</c:v>
                </c:pt>
                <c:pt idx="772">
                  <c:v>5.8714371054800124E-2</c:v>
                </c:pt>
                <c:pt idx="773">
                  <c:v>5.9609955352375739E-2</c:v>
                </c:pt>
                <c:pt idx="774">
                  <c:v>5.5548590557511018E-2</c:v>
                </c:pt>
                <c:pt idx="775">
                  <c:v>5.4378605204994254E-2</c:v>
                </c:pt>
                <c:pt idx="776">
                  <c:v>5.672613135185995E-2</c:v>
                </c:pt>
                <c:pt idx="777">
                  <c:v>6.2562407949533674E-2</c:v>
                </c:pt>
                <c:pt idx="778">
                  <c:v>6.4554123155716653E-2</c:v>
                </c:pt>
                <c:pt idx="779">
                  <c:v>6.6161757476361549E-2</c:v>
                </c:pt>
                <c:pt idx="780">
                  <c:v>6.4608371228071587E-2</c:v>
                </c:pt>
                <c:pt idx="781">
                  <c:v>6.4205615808805017E-2</c:v>
                </c:pt>
                <c:pt idx="782">
                  <c:v>5.9906015340569101E-2</c:v>
                </c:pt>
                <c:pt idx="783">
                  <c:v>6.2015356183675811E-2</c:v>
                </c:pt>
                <c:pt idx="784">
                  <c:v>6.1650617229228072E-2</c:v>
                </c:pt>
                <c:pt idx="785">
                  <c:v>5.2635363295865059E-2</c:v>
                </c:pt>
                <c:pt idx="786">
                  <c:v>5.1064952118646631E-2</c:v>
                </c:pt>
                <c:pt idx="787">
                  <c:v>5.3795539166403068E-2</c:v>
                </c:pt>
                <c:pt idx="788">
                  <c:v>4.8680303567578895E-2</c:v>
                </c:pt>
                <c:pt idx="789">
                  <c:v>5.1327931864018163E-2</c:v>
                </c:pt>
                <c:pt idx="790">
                  <c:v>5.6251007392244284E-2</c:v>
                </c:pt>
                <c:pt idx="791">
                  <c:v>5.5674464218434874E-2</c:v>
                </c:pt>
                <c:pt idx="792">
                  <c:v>5.7748193745705993E-2</c:v>
                </c:pt>
                <c:pt idx="793">
                  <c:v>6.0260277415676231E-2</c:v>
                </c:pt>
                <c:pt idx="794">
                  <c:v>6.030503081612875E-2</c:v>
                </c:pt>
                <c:pt idx="795">
                  <c:v>6.2580125460630104E-2</c:v>
                </c:pt>
                <c:pt idx="796">
                  <c:v>5.558446631381074E-2</c:v>
                </c:pt>
                <c:pt idx="797">
                  <c:v>4.7384016412434442E-2</c:v>
                </c:pt>
                <c:pt idx="798">
                  <c:v>4.2352281038258749E-2</c:v>
                </c:pt>
                <c:pt idx="799">
                  <c:v>4.1292277734012187E-2</c:v>
                </c:pt>
                <c:pt idx="800">
                  <c:v>3.6906797076950666E-2</c:v>
                </c:pt>
                <c:pt idx="801">
                  <c:v>3.4286746143198793E-2</c:v>
                </c:pt>
                <c:pt idx="802">
                  <c:v>3.6770975417614454E-2</c:v>
                </c:pt>
                <c:pt idx="803">
                  <c:v>4.4881931110488764E-2</c:v>
                </c:pt>
                <c:pt idx="804">
                  <c:v>4.2889384805704263E-2</c:v>
                </c:pt>
                <c:pt idx="805">
                  <c:v>4.2734661949384592E-2</c:v>
                </c:pt>
                <c:pt idx="806">
                  <c:v>4.5211134303519224E-2</c:v>
                </c:pt>
                <c:pt idx="807">
                  <c:v>4.7576541662721045E-2</c:v>
                </c:pt>
                <c:pt idx="808">
                  <c:v>4.8398309293596412E-2</c:v>
                </c:pt>
                <c:pt idx="809">
                  <c:v>5.0363064164841605E-2</c:v>
                </c:pt>
                <c:pt idx="810">
                  <c:v>4.4234757147951671E-2</c:v>
                </c:pt>
                <c:pt idx="811">
                  <c:v>5.3530557228946E-2</c:v>
                </c:pt>
                <c:pt idx="812">
                  <c:v>5.7593596813416859E-2</c:v>
                </c:pt>
                <c:pt idx="813">
                  <c:v>5.7391740592467523E-2</c:v>
                </c:pt>
                <c:pt idx="814">
                  <c:v>5.1043280592991368E-2</c:v>
                </c:pt>
                <c:pt idx="815">
                  <c:v>5.2487553668821817E-2</c:v>
                </c:pt>
                <c:pt idx="816">
                  <c:v>4.7161659759313843E-2</c:v>
                </c:pt>
                <c:pt idx="817">
                  <c:v>4.6156597109590171E-2</c:v>
                </c:pt>
                <c:pt idx="818">
                  <c:v>3.4933101599537407E-2</c:v>
                </c:pt>
                <c:pt idx="819">
                  <c:v>3.2404547066373045E-2</c:v>
                </c:pt>
                <c:pt idx="820">
                  <c:v>2.9535997650761286E-2</c:v>
                </c:pt>
                <c:pt idx="821">
                  <c:v>3.1418221912393143E-2</c:v>
                </c:pt>
                <c:pt idx="822">
                  <c:v>2.7179530897727525E-2</c:v>
                </c:pt>
                <c:pt idx="823">
                  <c:v>2.2839206598016245E-2</c:v>
                </c:pt>
                <c:pt idx="824">
                  <c:v>2.1359460722783788E-2</c:v>
                </c:pt>
                <c:pt idx="825">
                  <c:v>1.9769632060056698E-2</c:v>
                </c:pt>
                <c:pt idx="826">
                  <c:v>2.0052696688298736E-2</c:v>
                </c:pt>
                <c:pt idx="827">
                  <c:v>2.2803431580940944E-2</c:v>
                </c:pt>
                <c:pt idx="828">
                  <c:v>2.397264879687144E-2</c:v>
                </c:pt>
                <c:pt idx="829">
                  <c:v>2.6255210736383584E-2</c:v>
                </c:pt>
                <c:pt idx="830">
                  <c:v>3.0732275940853988E-2</c:v>
                </c:pt>
                <c:pt idx="831">
                  <c:v>3.3728499731026269E-2</c:v>
                </c:pt>
                <c:pt idx="832">
                  <c:v>4.2050604838303474E-2</c:v>
                </c:pt>
                <c:pt idx="833">
                  <c:v>4.1245962875581015E-2</c:v>
                </c:pt>
                <c:pt idx="834">
                  <c:v>4.1893993121525759E-2</c:v>
                </c:pt>
                <c:pt idx="835">
                  <c:v>3.9454844650042009E-2</c:v>
                </c:pt>
                <c:pt idx="836">
                  <c:v>3.7847625878697888E-2</c:v>
                </c:pt>
                <c:pt idx="837">
                  <c:v>3.7363372426868359E-2</c:v>
                </c:pt>
                <c:pt idx="838">
                  <c:v>3.7683219464429991E-2</c:v>
                </c:pt>
                <c:pt idx="839">
                  <c:v>3.4788843030155281E-2</c:v>
                </c:pt>
                <c:pt idx="840">
                  <c:v>3.287154892601913E-2</c:v>
                </c:pt>
                <c:pt idx="841">
                  <c:v>3.9135665009842224E-2</c:v>
                </c:pt>
                <c:pt idx="842">
                  <c:v>4.4168848510369084E-2</c:v>
                </c:pt>
                <c:pt idx="843">
                  <c:v>4.5330145104778868E-2</c:v>
                </c:pt>
                <c:pt idx="844">
                  <c:v>4.4955420374709613E-2</c:v>
                </c:pt>
                <c:pt idx="845">
                  <c:v>4.1282266773584569E-2</c:v>
                </c:pt>
                <c:pt idx="846">
                  <c:v>4.0779653598102879E-2</c:v>
                </c:pt>
                <c:pt idx="847">
                  <c:v>3.7343740870507784E-2</c:v>
                </c:pt>
                <c:pt idx="848">
                  <c:v>2.6119074266971035E-2</c:v>
                </c:pt>
                <c:pt idx="849">
                  <c:v>2.0903149813330218E-2</c:v>
                </c:pt>
                <c:pt idx="850">
                  <c:v>2.2984661445688462E-2</c:v>
                </c:pt>
                <c:pt idx="851">
                  <c:v>2.5359626438807972E-2</c:v>
                </c:pt>
                <c:pt idx="852">
                  <c:v>2.4208504506065508E-2</c:v>
                </c:pt>
                <c:pt idx="853">
                  <c:v>2.2216512267015362E-2</c:v>
                </c:pt>
                <c:pt idx="854">
                  <c:v>2.4409479258801083E-2</c:v>
                </c:pt>
                <c:pt idx="855">
                  <c:v>2.7387418879739528E-2</c:v>
                </c:pt>
                <c:pt idx="856">
                  <c:v>3.0365799234784854E-2</c:v>
                </c:pt>
                <c:pt idx="857">
                  <c:v>2.5689308143154468E-2</c:v>
                </c:pt>
                <c:pt idx="858">
                  <c:v>2.4282925608112328E-2</c:v>
                </c:pt>
                <c:pt idx="859">
                  <c:v>3.0184531592828173E-2</c:v>
                </c:pt>
                <c:pt idx="860">
                  <c:v>3.3848052005617225E-2</c:v>
                </c:pt>
                <c:pt idx="861">
                  <c:v>3.3181007231061529E-2</c:v>
                </c:pt>
                <c:pt idx="862">
                  <c:v>2.9865087512164264E-2</c:v>
                </c:pt>
                <c:pt idx="863">
                  <c:v>3.2431104444413106E-2</c:v>
                </c:pt>
                <c:pt idx="864">
                  <c:v>3.5976457746947098E-2</c:v>
                </c:pt>
                <c:pt idx="865">
                  <c:v>3.8707888485708129E-2</c:v>
                </c:pt>
                <c:pt idx="866">
                  <c:v>3.6789813652582652E-2</c:v>
                </c:pt>
                <c:pt idx="867">
                  <c:v>5.150086333515335E-2</c:v>
                </c:pt>
                <c:pt idx="868">
                  <c:v>5.8525774634266246E-2</c:v>
                </c:pt>
                <c:pt idx="869">
                  <c:v>5.9530509881510527E-2</c:v>
                </c:pt>
                <c:pt idx="870">
                  <c:v>5.5575802740509869E-2</c:v>
                </c:pt>
                <c:pt idx="871">
                  <c:v>5.6030980333688606E-2</c:v>
                </c:pt>
                <c:pt idx="872">
                  <c:v>5.5035173100209341E-2</c:v>
                </c:pt>
                <c:pt idx="873">
                  <c:v>5.9455496936520184E-2</c:v>
                </c:pt>
                <c:pt idx="874">
                  <c:v>4.4652346418015396E-2</c:v>
                </c:pt>
                <c:pt idx="875">
                  <c:v>3.8157852320326556E-2</c:v>
                </c:pt>
                <c:pt idx="876">
                  <c:v>3.9994932817011226E-2</c:v>
                </c:pt>
                <c:pt idx="877">
                  <c:v>4.5129094797624968E-2</c:v>
                </c:pt>
                <c:pt idx="878">
                  <c:v>3.9593663301304975E-2</c:v>
                </c:pt>
                <c:pt idx="879">
                  <c:v>4.2362153482252765E-2</c:v>
                </c:pt>
                <c:pt idx="880">
                  <c:v>3.3674994610451495E-2</c:v>
                </c:pt>
                <c:pt idx="881">
                  <c:v>2.8029732174697931E-2</c:v>
                </c:pt>
                <c:pt idx="882">
                  <c:v>2.8084093578680355E-2</c:v>
                </c:pt>
                <c:pt idx="883">
                  <c:v>3.2339822114677501E-2</c:v>
                </c:pt>
                <c:pt idx="884">
                  <c:v>3.0494644702829362E-2</c:v>
                </c:pt>
                <c:pt idx="885">
                  <c:v>3.4843884423902599E-2</c:v>
                </c:pt>
                <c:pt idx="886">
                  <c:v>2.8083287664884927E-2</c:v>
                </c:pt>
                <c:pt idx="887">
                  <c:v>3.2195437621264845E-2</c:v>
                </c:pt>
                <c:pt idx="888">
                  <c:v>3.7814533043473007E-2</c:v>
                </c:pt>
                <c:pt idx="889">
                  <c:v>3.9551403196657071E-2</c:v>
                </c:pt>
                <c:pt idx="890">
                  <c:v>3.2910837223546388E-2</c:v>
                </c:pt>
                <c:pt idx="891">
                  <c:v>3.333154940956741E-2</c:v>
                </c:pt>
                <c:pt idx="892">
                  <c:v>2.6989990046964629E-2</c:v>
                </c:pt>
                <c:pt idx="893">
                  <c:v>3.0689600286905313E-2</c:v>
                </c:pt>
                <c:pt idx="894">
                  <c:v>2.6997772152051756E-2</c:v>
                </c:pt>
                <c:pt idx="895">
                  <c:v>2.5015085698858224E-2</c:v>
                </c:pt>
                <c:pt idx="896">
                  <c:v>2.6037525864795873E-2</c:v>
                </c:pt>
                <c:pt idx="897">
                  <c:v>2.6969439245181141E-2</c:v>
                </c:pt>
                <c:pt idx="898">
                  <c:v>2.4639479500575219E-2</c:v>
                </c:pt>
                <c:pt idx="899">
                  <c:v>3.343680930669251E-2</c:v>
                </c:pt>
                <c:pt idx="900">
                  <c:v>2.8622431401625126E-2</c:v>
                </c:pt>
                <c:pt idx="901">
                  <c:v>2.930770997580244E-2</c:v>
                </c:pt>
                <c:pt idx="902">
                  <c:v>2.8347879237847325E-2</c:v>
                </c:pt>
                <c:pt idx="903">
                  <c:v>2.297533047502574E-2</c:v>
                </c:pt>
                <c:pt idx="904">
                  <c:v>2.1668629402555956E-2</c:v>
                </c:pt>
                <c:pt idx="905">
                  <c:v>2.091919253482051E-2</c:v>
                </c:pt>
                <c:pt idx="906">
                  <c:v>1.799703725940955E-2</c:v>
                </c:pt>
                <c:pt idx="907">
                  <c:v>1.7887294466797359E-2</c:v>
                </c:pt>
                <c:pt idx="908">
                  <c:v>1.8828299562187331E-2</c:v>
                </c:pt>
                <c:pt idx="909">
                  <c:v>1.7713620043882005E-2</c:v>
                </c:pt>
                <c:pt idx="910">
                  <c:v>2.1569791630988194E-2</c:v>
                </c:pt>
                <c:pt idx="911">
                  <c:v>2.0518905226552444E-2</c:v>
                </c:pt>
                <c:pt idx="912">
                  <c:v>2.2217922616157366E-2</c:v>
                </c:pt>
                <c:pt idx="913">
                  <c:v>1.9933648109829932E-2</c:v>
                </c:pt>
                <c:pt idx="914">
                  <c:v>2.4831211429469448E-2</c:v>
                </c:pt>
                <c:pt idx="915">
                  <c:v>2.7042601106922599E-2</c:v>
                </c:pt>
                <c:pt idx="916">
                  <c:v>2.6686588687791009E-2</c:v>
                </c:pt>
                <c:pt idx="917">
                  <c:v>2.7736832879671026E-2</c:v>
                </c:pt>
                <c:pt idx="918">
                  <c:v>3.0514591069266277E-2</c:v>
                </c:pt>
                <c:pt idx="919">
                  <c:v>2.6558989867648809E-2</c:v>
                </c:pt>
                <c:pt idx="920">
                  <c:v>2.6101885636802862E-2</c:v>
                </c:pt>
                <c:pt idx="921">
                  <c:v>2.2245852566130264E-2</c:v>
                </c:pt>
                <c:pt idx="922">
                  <c:v>2.544234593446712E-2</c:v>
                </c:pt>
                <c:pt idx="923">
                  <c:v>2.5424527684146266E-2</c:v>
                </c:pt>
                <c:pt idx="924">
                  <c:v>2.4803545919960673E-2</c:v>
                </c:pt>
                <c:pt idx="925">
                  <c:v>2.4913200565751487E-2</c:v>
                </c:pt>
                <c:pt idx="926">
                  <c:v>3.2998807751278884E-2</c:v>
                </c:pt>
                <c:pt idx="927">
                  <c:v>3.2158315217062812E-2</c:v>
                </c:pt>
                <c:pt idx="928">
                  <c:v>3.347432207538921E-2</c:v>
                </c:pt>
                <c:pt idx="929">
                  <c:v>3.3246109954848682E-2</c:v>
                </c:pt>
                <c:pt idx="930">
                  <c:v>3.6946009820059598E-2</c:v>
                </c:pt>
                <c:pt idx="931">
                  <c:v>3.6754429000002017E-2</c:v>
                </c:pt>
                <c:pt idx="932">
                  <c:v>3.5484132564760212E-2</c:v>
                </c:pt>
                <c:pt idx="933">
                  <c:v>2.7919397539142226E-2</c:v>
                </c:pt>
                <c:pt idx="934">
                  <c:v>2.9052864922803529E-2</c:v>
                </c:pt>
                <c:pt idx="935">
                  <c:v>3.0541790659862067E-2</c:v>
                </c:pt>
                <c:pt idx="936">
                  <c:v>2.8322014441975216E-2</c:v>
                </c:pt>
                <c:pt idx="937">
                  <c:v>3.5602425599045799E-2</c:v>
                </c:pt>
                <c:pt idx="938">
                  <c:v>3.7492671221422802E-2</c:v>
                </c:pt>
                <c:pt idx="939">
                  <c:v>3.4952670193882714E-2</c:v>
                </c:pt>
                <c:pt idx="940">
                  <c:v>3.6341284848216214E-2</c:v>
                </c:pt>
                <c:pt idx="941">
                  <c:v>3.9410897163384924E-2</c:v>
                </c:pt>
                <c:pt idx="942">
                  <c:v>3.5527803018550123E-2</c:v>
                </c:pt>
                <c:pt idx="943">
                  <c:v>3.3189557472734929E-2</c:v>
                </c:pt>
                <c:pt idx="944">
                  <c:v>2.3963204494581239E-2</c:v>
                </c:pt>
                <c:pt idx="945">
                  <c:v>1.9450376865438591E-2</c:v>
                </c:pt>
                <c:pt idx="946">
                  <c:v>2.2794793192446171E-2</c:v>
                </c:pt>
                <c:pt idx="947">
                  <c:v>2.6019783168893341E-2</c:v>
                </c:pt>
                <c:pt idx="948">
                  <c:v>2.8951936812328868E-2</c:v>
                </c:pt>
                <c:pt idx="949">
                  <c:v>3.4953413145662873E-2</c:v>
                </c:pt>
                <c:pt idx="950">
                  <c:v>3.4213395395411531E-2</c:v>
                </c:pt>
                <c:pt idx="951">
                  <c:v>3.2449980456590463E-2</c:v>
                </c:pt>
                <c:pt idx="952">
                  <c:v>3.795993752153301E-2</c:v>
                </c:pt>
                <c:pt idx="953">
                  <c:v>3.8626894149267323E-2</c:v>
                </c:pt>
                <c:pt idx="954">
                  <c:v>3.7201874857705847E-2</c:v>
                </c:pt>
                <c:pt idx="955">
                  <c:v>3.732845369320071E-2</c:v>
                </c:pt>
                <c:pt idx="956">
                  <c:v>3.341935623606021E-2</c:v>
                </c:pt>
                <c:pt idx="957">
                  <c:v>3.5593774618147972E-2</c:v>
                </c:pt>
                <c:pt idx="958">
                  <c:v>3.952212585955743E-2</c:v>
                </c:pt>
                <c:pt idx="959">
                  <c:v>4.0289355792807624E-2</c:v>
                </c:pt>
                <c:pt idx="960">
                  <c:v>3.9631239032016943E-2</c:v>
                </c:pt>
                <c:pt idx="961">
                  <c:v>3.8772676399418934E-2</c:v>
                </c:pt>
                <c:pt idx="962">
                  <c:v>3.3840899520682768E-2</c:v>
                </c:pt>
                <c:pt idx="963">
                  <c:v>4.1112558957631093E-2</c:v>
                </c:pt>
                <c:pt idx="964">
                  <c:v>4.0116588022912125E-2</c:v>
                </c:pt>
                <c:pt idx="965">
                  <c:v>3.7110630305179408E-2</c:v>
                </c:pt>
                <c:pt idx="966">
                  <c:v>3.4497316307061217E-2</c:v>
                </c:pt>
                <c:pt idx="967">
                  <c:v>3.580421885797986E-2</c:v>
                </c:pt>
                <c:pt idx="968">
                  <c:v>3.5731069588641452E-2</c:v>
                </c:pt>
                <c:pt idx="969">
                  <c:v>4.7783346698070446E-2</c:v>
                </c:pt>
                <c:pt idx="970">
                  <c:v>4.017378271758161E-2</c:v>
                </c:pt>
                <c:pt idx="971">
                  <c:v>3.4690886726801269E-2</c:v>
                </c:pt>
                <c:pt idx="972">
                  <c:v>3.3595095813076355E-2</c:v>
                </c:pt>
                <c:pt idx="973">
                  <c:v>3.2974202195712135E-2</c:v>
                </c:pt>
                <c:pt idx="974">
                  <c:v>3.6746646894914886E-2</c:v>
                </c:pt>
                <c:pt idx="975">
                  <c:v>3.8235900034452819E-2</c:v>
                </c:pt>
                <c:pt idx="976">
                  <c:v>2.5909901859847564E-2</c:v>
                </c:pt>
                <c:pt idx="977">
                  <c:v>2.8403436920119842E-2</c:v>
                </c:pt>
                <c:pt idx="978">
                  <c:v>4.0352506694121458E-2</c:v>
                </c:pt>
                <c:pt idx="979">
                  <c:v>4.2562901571733383E-2</c:v>
                </c:pt>
                <c:pt idx="980">
                  <c:v>4.4353490916344135E-2</c:v>
                </c:pt>
                <c:pt idx="981">
                  <c:v>3.8826735585728071E-2</c:v>
                </c:pt>
                <c:pt idx="982">
                  <c:v>3.6195527782870704E-2</c:v>
                </c:pt>
                <c:pt idx="983">
                  <c:v>3.7766958944736473E-2</c:v>
                </c:pt>
                <c:pt idx="984">
                  <c:v>3.8069428466084125E-2</c:v>
                </c:pt>
                <c:pt idx="985">
                  <c:v>3.2544499033910844E-2</c:v>
                </c:pt>
                <c:pt idx="986">
                  <c:v>3.4973913577834151E-2</c:v>
                </c:pt>
                <c:pt idx="987">
                  <c:v>3.0515031803373154E-2</c:v>
                </c:pt>
                <c:pt idx="988">
                  <c:v>3.1611540484072123E-2</c:v>
                </c:pt>
                <c:pt idx="989">
                  <c:v>3.1821493620184917E-2</c:v>
                </c:pt>
                <c:pt idx="990">
                  <c:v>3.0130422036906822E-2</c:v>
                </c:pt>
                <c:pt idx="991">
                  <c:v>3.0632581885878574E-2</c:v>
                </c:pt>
                <c:pt idx="992">
                  <c:v>3.1590700057018403E-2</c:v>
                </c:pt>
                <c:pt idx="993">
                  <c:v>3.1564482673860791E-2</c:v>
                </c:pt>
                <c:pt idx="994">
                  <c:v>2.9316537250343017E-2</c:v>
                </c:pt>
                <c:pt idx="995">
                  <c:v>3.115281183323226E-2</c:v>
                </c:pt>
                <c:pt idx="996">
                  <c:v>2.8484620142606446E-2</c:v>
                </c:pt>
                <c:pt idx="997">
                  <c:v>3.1536061620168802E-2</c:v>
                </c:pt>
                <c:pt idx="998">
                  <c:v>3.0630856726660233E-2</c:v>
                </c:pt>
                <c:pt idx="999">
                  <c:v>3.1251674789606131E-2</c:v>
                </c:pt>
                <c:pt idx="1000">
                  <c:v>2.5440671144860989E-2</c:v>
                </c:pt>
                <c:pt idx="1001">
                  <c:v>3.0037036775861271E-2</c:v>
                </c:pt>
                <c:pt idx="1002">
                  <c:v>3.0064085257620422E-2</c:v>
                </c:pt>
                <c:pt idx="1003">
                  <c:v>3.3654519363086333E-2</c:v>
                </c:pt>
                <c:pt idx="1004">
                  <c:v>3.1170478974716469E-2</c:v>
                </c:pt>
                <c:pt idx="1005">
                  <c:v>2.7488850686336334E-2</c:v>
                </c:pt>
                <c:pt idx="1006">
                  <c:v>2.2328043180861158E-2</c:v>
                </c:pt>
                <c:pt idx="1007">
                  <c:v>2.3817271135592982E-2</c:v>
                </c:pt>
                <c:pt idx="1008">
                  <c:v>2.3259994338455589E-2</c:v>
                </c:pt>
                <c:pt idx="1009">
                  <c:v>2.3159771402551928E-2</c:v>
                </c:pt>
                <c:pt idx="1010">
                  <c:v>2.9746945586715319E-2</c:v>
                </c:pt>
                <c:pt idx="1011">
                  <c:v>2.881496924431478E-2</c:v>
                </c:pt>
                <c:pt idx="1012">
                  <c:v>3.5895425633297139E-2</c:v>
                </c:pt>
                <c:pt idx="1013">
                  <c:v>3.9148534445763009E-2</c:v>
                </c:pt>
                <c:pt idx="1014">
                  <c:v>3.6462222287143055E-2</c:v>
                </c:pt>
                <c:pt idx="1015">
                  <c:v>3.3958449603188195E-2</c:v>
                </c:pt>
                <c:pt idx="1016">
                  <c:v>3.2341597643508066E-2</c:v>
                </c:pt>
                <c:pt idx="1017">
                  <c:v>2.3242213865343891E-2</c:v>
                </c:pt>
                <c:pt idx="1018">
                  <c:v>2.2282660160255957E-2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2DF-4D71-ABE9-0A1CD05FD7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98306160"/>
        <c:axId val="341287952"/>
      </c:scatterChart>
      <c:valAx>
        <c:axId val="698306160"/>
        <c:scaling>
          <c:orientation val="minMax"/>
          <c:max val="800"/>
          <c:min val="6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341287952"/>
        <c:crosses val="autoZero"/>
        <c:crossBetween val="midCat"/>
      </c:valAx>
      <c:valAx>
        <c:axId val="341287952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Relative Fluorescence</a:t>
                </a:r>
                <a:r>
                  <a:rPr lang="fr-BE" baseline="0"/>
                  <a:t> (A/A685)</a:t>
                </a:r>
                <a:endParaRPr lang="fr-BE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9830616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'24.08.21 Eg Filtres +Lihgt  Abs'!$U$1</c:f>
              <c:strCache>
                <c:ptCount val="1"/>
                <c:pt idx="0">
                  <c:v>Abs Dark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Abs'!$U$2:$U$1300</c:f>
              <c:numCache>
                <c:formatCode>General</c:formatCode>
                <c:ptCount val="1299"/>
                <c:pt idx="0">
                  <c:v>-2.8934955764954582</c:v>
                </c:pt>
                <c:pt idx="1">
                  <c:v>-5.1712540695696987</c:v>
                </c:pt>
                <c:pt idx="2">
                  <c:v>-4.6902470811563459</c:v>
                </c:pt>
                <c:pt idx="3">
                  <c:v>-5.8486725205686936</c:v>
                </c:pt>
                <c:pt idx="4">
                  <c:v>-7.1940238130632519</c:v>
                </c:pt>
                <c:pt idx="5">
                  <c:v>-8.8368301992230958</c:v>
                </c:pt>
                <c:pt idx="6">
                  <c:v>-8.0697761435072515</c:v>
                </c:pt>
                <c:pt idx="7">
                  <c:v>-5.3958771941430896</c:v>
                </c:pt>
                <c:pt idx="8">
                  <c:v>-3.8971917536878111</c:v>
                </c:pt>
                <c:pt idx="9">
                  <c:v>-3.4391623165823639</c:v>
                </c:pt>
                <c:pt idx="10">
                  <c:v>-3.8231825961344641</c:v>
                </c:pt>
                <c:pt idx="11">
                  <c:v>-7.3762837191527995</c:v>
                </c:pt>
                <c:pt idx="12">
                  <c:v>-6.9772071018904294</c:v>
                </c:pt>
                <c:pt idx="13">
                  <c:v>-7.3643036375707203</c:v>
                </c:pt>
                <c:pt idx="14">
                  <c:v>-6.7073351877780993</c:v>
                </c:pt>
                <c:pt idx="15">
                  <c:v>-5.972999188226404</c:v>
                </c:pt>
                <c:pt idx="16">
                  <c:v>-11.058836657609778</c:v>
                </c:pt>
                <c:pt idx="17">
                  <c:v>-8.0465242391860166</c:v>
                </c:pt>
                <c:pt idx="18">
                  <c:v>-4.6276284380713264</c:v>
                </c:pt>
                <c:pt idx="19">
                  <c:v>-4.2009063767423367</c:v>
                </c:pt>
                <c:pt idx="20">
                  <c:v>-2.733224772559407</c:v>
                </c:pt>
                <c:pt idx="21">
                  <c:v>-1.7656830689556142</c:v>
                </c:pt>
                <c:pt idx="22">
                  <c:v>-2.0206385459368126</c:v>
                </c:pt>
                <c:pt idx="23">
                  <c:v>-1.4652412244005291</c:v>
                </c:pt>
                <c:pt idx="24">
                  <c:v>-1.0076299324196536</c:v>
                </c:pt>
                <c:pt idx="25">
                  <c:v>-0.75527283142427748</c:v>
                </c:pt>
                <c:pt idx="26">
                  <c:v>-0.17761789201932382</c:v>
                </c:pt>
                <c:pt idx="27">
                  <c:v>-4.0262958607329626E-2</c:v>
                </c:pt>
                <c:pt idx="28">
                  <c:v>-0.28213335346552615</c:v>
                </c:pt>
                <c:pt idx="29">
                  <c:v>-0.17063200816287777</c:v>
                </c:pt>
                <c:pt idx="30">
                  <c:v>-0.21019079403599364</c:v>
                </c:pt>
                <c:pt idx="31">
                  <c:v>-0.48080822841114201</c:v>
                </c:pt>
                <c:pt idx="32">
                  <c:v>5.3266902285963799E-2</c:v>
                </c:pt>
                <c:pt idx="33">
                  <c:v>-0.1654910996769251</c:v>
                </c:pt>
                <c:pt idx="34">
                  <c:v>-0.16777815309442964</c:v>
                </c:pt>
                <c:pt idx="35">
                  <c:v>-0.6236168911172667</c:v>
                </c:pt>
                <c:pt idx="36">
                  <c:v>-0.33667778736824255</c:v>
                </c:pt>
                <c:pt idx="37">
                  <c:v>-0.30069070803313414</c:v>
                </c:pt>
                <c:pt idx="38">
                  <c:v>-0.20797164785370334</c:v>
                </c:pt>
                <c:pt idx="39">
                  <c:v>-0.53557841009120988</c:v>
                </c:pt>
                <c:pt idx="40">
                  <c:v>-0.59966585359589253</c:v>
                </c:pt>
                <c:pt idx="41">
                  <c:v>-0.64870707737377642</c:v>
                </c:pt>
                <c:pt idx="42">
                  <c:v>-0.34033022373974692</c:v>
                </c:pt>
                <c:pt idx="43">
                  <c:v>-0.84297492841526711</c:v>
                </c:pt>
                <c:pt idx="44">
                  <c:v>-0.51843051591597733</c:v>
                </c:pt>
                <c:pt idx="45">
                  <c:v>-0.67412279029078315</c:v>
                </c:pt>
                <c:pt idx="46">
                  <c:v>-0.61052748939362933</c:v>
                </c:pt>
                <c:pt idx="47">
                  <c:v>0.1330462290664759</c:v>
                </c:pt>
                <c:pt idx="48">
                  <c:v>4.5785042662866475E-2</c:v>
                </c:pt>
                <c:pt idx="49">
                  <c:v>-0.11395515087080819</c:v>
                </c:pt>
                <c:pt idx="50">
                  <c:v>0.21836437349057203</c:v>
                </c:pt>
                <c:pt idx="51">
                  <c:v>0.21706304515500369</c:v>
                </c:pt>
                <c:pt idx="52">
                  <c:v>0.89966423861006928</c:v>
                </c:pt>
                <c:pt idx="53">
                  <c:v>0.90302068504974553</c:v>
                </c:pt>
                <c:pt idx="54">
                  <c:v>0.46831923171816592</c:v>
                </c:pt>
                <c:pt idx="55">
                  <c:v>0.28500102347294332</c:v>
                </c:pt>
                <c:pt idx="56">
                  <c:v>9.9080742286399626E-2</c:v>
                </c:pt>
                <c:pt idx="57">
                  <c:v>0.20963605613457226</c:v>
                </c:pt>
                <c:pt idx="58">
                  <c:v>-0.42065981315976075</c:v>
                </c:pt>
                <c:pt idx="59">
                  <c:v>-0.97843371280960079</c:v>
                </c:pt>
                <c:pt idx="60">
                  <c:v>-1.5908034535012505</c:v>
                </c:pt>
                <c:pt idx="61">
                  <c:v>-1.4654811373547392</c:v>
                </c:pt>
                <c:pt idx="62">
                  <c:v>-1.2003932782344275</c:v>
                </c:pt>
                <c:pt idx="63">
                  <c:v>-0.7417666855276257</c:v>
                </c:pt>
                <c:pt idx="64">
                  <c:v>-0.5107511571470712</c:v>
                </c:pt>
                <c:pt idx="65">
                  <c:v>-0.11062575057925457</c:v>
                </c:pt>
                <c:pt idx="66">
                  <c:v>-0.10251229529568257</c:v>
                </c:pt>
                <c:pt idx="67">
                  <c:v>0.47424039239096516</c:v>
                </c:pt>
                <c:pt idx="68">
                  <c:v>0.23905662257041926</c:v>
                </c:pt>
                <c:pt idx="69">
                  <c:v>0.1375866741487857</c:v>
                </c:pt>
                <c:pt idx="70">
                  <c:v>0.3138614038624235</c:v>
                </c:pt>
                <c:pt idx="71">
                  <c:v>0.16500679850658567</c:v>
                </c:pt>
                <c:pt idx="72">
                  <c:v>-1.3646630205605208E-2</c:v>
                </c:pt>
                <c:pt idx="73">
                  <c:v>-0.4203004690852799</c:v>
                </c:pt>
                <c:pt idx="74">
                  <c:v>-0.45600990706243039</c:v>
                </c:pt>
                <c:pt idx="75">
                  <c:v>-0.28174283821889251</c:v>
                </c:pt>
                <c:pt idx="76">
                  <c:v>-0.22178775428243655</c:v>
                </c:pt>
                <c:pt idx="77">
                  <c:v>-0.99346767421027216</c:v>
                </c:pt>
                <c:pt idx="78">
                  <c:v>-1.1898894493559906</c:v>
                </c:pt>
                <c:pt idx="79">
                  <c:v>-1.1725600677437911</c:v>
                </c:pt>
                <c:pt idx="80">
                  <c:v>-0.74213832684355518</c:v>
                </c:pt>
                <c:pt idx="81">
                  <c:v>-1.2824289153288231</c:v>
                </c:pt>
                <c:pt idx="82">
                  <c:v>-1.0457760921390276</c:v>
                </c:pt>
                <c:pt idx="83">
                  <c:v>-0.90868305883763079</c:v>
                </c:pt>
                <c:pt idx="84">
                  <c:v>-0.41509867757956048</c:v>
                </c:pt>
                <c:pt idx="85">
                  <c:v>-0.56681114628191365</c:v>
                </c:pt>
                <c:pt idx="86">
                  <c:v>-0.61223427645911066</c:v>
                </c:pt>
                <c:pt idx="87">
                  <c:v>-0.18630145675612783</c:v>
                </c:pt>
                <c:pt idx="88">
                  <c:v>3.1725715477634578E-3</c:v>
                </c:pt>
                <c:pt idx="89">
                  <c:v>-0.26224120338625567</c:v>
                </c:pt>
                <c:pt idx="90">
                  <c:v>1.3768824313669891E-2</c:v>
                </c:pt>
                <c:pt idx="91">
                  <c:v>7.6502267595756956E-2</c:v>
                </c:pt>
                <c:pt idx="92">
                  <c:v>0.15922300891705671</c:v>
                </c:pt>
                <c:pt idx="93">
                  <c:v>0.42502924486376142</c:v>
                </c:pt>
                <c:pt idx="94">
                  <c:v>-0.19765675285891413</c:v>
                </c:pt>
                <c:pt idx="95">
                  <c:v>0.15044877148223007</c:v>
                </c:pt>
                <c:pt idx="96">
                  <c:v>0.15775901453954222</c:v>
                </c:pt>
                <c:pt idx="97">
                  <c:v>-0.46027730279466494</c:v>
                </c:pt>
                <c:pt idx="98">
                  <c:v>-0.63456398496000688</c:v>
                </c:pt>
                <c:pt idx="99">
                  <c:v>-0.48742367538084491</c:v>
                </c:pt>
                <c:pt idx="100">
                  <c:v>-0.48776639093864543</c:v>
                </c:pt>
                <c:pt idx="101">
                  <c:v>-0.27492448481952247</c:v>
                </c:pt>
                <c:pt idx="102">
                  <c:v>-0.40857353166656429</c:v>
                </c:pt>
                <c:pt idx="103">
                  <c:v>-0.65110033070239837</c:v>
                </c:pt>
                <c:pt idx="104">
                  <c:v>-0.43037406963196234</c:v>
                </c:pt>
                <c:pt idx="105">
                  <c:v>-0.4351018530697574</c:v>
                </c:pt>
                <c:pt idx="106">
                  <c:v>-0.26237662870347389</c:v>
                </c:pt>
                <c:pt idx="107">
                  <c:v>-0.27486591726135773</c:v>
                </c:pt>
                <c:pt idx="108">
                  <c:v>-0.4689468580158947</c:v>
                </c:pt>
                <c:pt idx="109">
                  <c:v>-0.38293265470202165</c:v>
                </c:pt>
                <c:pt idx="110">
                  <c:v>-0.44315351082351839</c:v>
                </c:pt>
                <c:pt idx="111">
                  <c:v>-0.31152880006164191</c:v>
                </c:pt>
                <c:pt idx="112">
                  <c:v>-0.22275051932495935</c:v>
                </c:pt>
                <c:pt idx="113">
                  <c:v>-0.49854084085112493</c:v>
                </c:pt>
                <c:pt idx="114">
                  <c:v>-0.40714845261008958</c:v>
                </c:pt>
                <c:pt idx="115">
                  <c:v>-0.33625127544964717</c:v>
                </c:pt>
                <c:pt idx="116">
                  <c:v>-6.4970879665266046E-2</c:v>
                </c:pt>
                <c:pt idx="117">
                  <c:v>0.10894888939565289</c:v>
                </c:pt>
                <c:pt idx="118">
                  <c:v>0.42163466140946626</c:v>
                </c:pt>
                <c:pt idx="119">
                  <c:v>0.48669679750257039</c:v>
                </c:pt>
                <c:pt idx="120">
                  <c:v>0.8341932970694429</c:v>
                </c:pt>
                <c:pt idx="121">
                  <c:v>0.83999829550893845</c:v>
                </c:pt>
                <c:pt idx="122">
                  <c:v>0.79620883050898894</c:v>
                </c:pt>
                <c:pt idx="123">
                  <c:v>0.22836249777209794</c:v>
                </c:pt>
                <c:pt idx="124">
                  <c:v>0.11799631238417826</c:v>
                </c:pt>
                <c:pt idx="125">
                  <c:v>-0.14413923590545452</c:v>
                </c:pt>
                <c:pt idx="126">
                  <c:v>-0.22513388816203725</c:v>
                </c:pt>
                <c:pt idx="127">
                  <c:v>-0.43296723096476541</c:v>
                </c:pt>
                <c:pt idx="128">
                  <c:v>-0.72521813983208838</c:v>
                </c:pt>
                <c:pt idx="129">
                  <c:v>-0.76098871377859223</c:v>
                </c:pt>
                <c:pt idx="130">
                  <c:v>-0.59149307190539546</c:v>
                </c:pt>
                <c:pt idx="131">
                  <c:v>-0.18090643122378572</c:v>
                </c:pt>
                <c:pt idx="132">
                  <c:v>-0.3791798557175558</c:v>
                </c:pt>
                <c:pt idx="133">
                  <c:v>-0.37143553171170607</c:v>
                </c:pt>
                <c:pt idx="134">
                  <c:v>-0.33065340380638547</c:v>
                </c:pt>
                <c:pt idx="135">
                  <c:v>-0.35011349653381246</c:v>
                </c:pt>
                <c:pt idx="136">
                  <c:v>4.8679175088590576E-3</c:v>
                </c:pt>
                <c:pt idx="137">
                  <c:v>0.22139081800783139</c:v>
                </c:pt>
                <c:pt idx="138">
                  <c:v>-1.4915658824710631E-2</c:v>
                </c:pt>
                <c:pt idx="139">
                  <c:v>0.12574513110960814</c:v>
                </c:pt>
                <c:pt idx="140">
                  <c:v>-3.7173082116775599E-2</c:v>
                </c:pt>
                <c:pt idx="141">
                  <c:v>0.28146323163722203</c:v>
                </c:pt>
                <c:pt idx="142">
                  <c:v>0.54513554595471347</c:v>
                </c:pt>
                <c:pt idx="143">
                  <c:v>0.22376718208712212</c:v>
                </c:pt>
                <c:pt idx="144">
                  <c:v>0.2189549134873498</c:v>
                </c:pt>
                <c:pt idx="145">
                  <c:v>0.27377628827224543</c:v>
                </c:pt>
                <c:pt idx="146">
                  <c:v>0.28362381026134748</c:v>
                </c:pt>
                <c:pt idx="147">
                  <c:v>0.61281532111755466</c:v>
                </c:pt>
                <c:pt idx="148">
                  <c:v>0.32326996103019751</c:v>
                </c:pt>
                <c:pt idx="149">
                  <c:v>0.23286830821868237</c:v>
                </c:pt>
                <c:pt idx="150">
                  <c:v>0.18430821401247319</c:v>
                </c:pt>
                <c:pt idx="151">
                  <c:v>-8.7313916663618374E-2</c:v>
                </c:pt>
                <c:pt idx="152">
                  <c:v>5.4640613118666061E-2</c:v>
                </c:pt>
                <c:pt idx="153">
                  <c:v>-0.11187843476352334</c:v>
                </c:pt>
                <c:pt idx="154">
                  <c:v>-0.28297217321053741</c:v>
                </c:pt>
                <c:pt idx="155">
                  <c:v>-6.1372574505327904E-2</c:v>
                </c:pt>
                <c:pt idx="156">
                  <c:v>0.25346210153629911</c:v>
                </c:pt>
                <c:pt idx="157">
                  <c:v>0.53310701479794009</c:v>
                </c:pt>
                <c:pt idx="158">
                  <c:v>0.81089313775011862</c:v>
                </c:pt>
                <c:pt idx="159">
                  <c:v>0.63090316233681842</c:v>
                </c:pt>
                <c:pt idx="160">
                  <c:v>0.66678581240791668</c:v>
                </c:pt>
                <c:pt idx="161">
                  <c:v>0.68110645597392994</c:v>
                </c:pt>
                <c:pt idx="162">
                  <c:v>0.50304726421401569</c:v>
                </c:pt>
                <c:pt idx="163">
                  <c:v>0.14800450016772501</c:v>
                </c:pt>
                <c:pt idx="164">
                  <c:v>0.33058253900677204</c:v>
                </c:pt>
                <c:pt idx="165">
                  <c:v>0.39871236985743763</c:v>
                </c:pt>
                <c:pt idx="166">
                  <c:v>0.41388214572853771</c:v>
                </c:pt>
                <c:pt idx="167">
                  <c:v>0.68693772225512728</c:v>
                </c:pt>
                <c:pt idx="168">
                  <c:v>0.74548835225525956</c:v>
                </c:pt>
                <c:pt idx="169">
                  <c:v>0.63293415294188171</c:v>
                </c:pt>
                <c:pt idx="170">
                  <c:v>0.73796076712994063</c:v>
                </c:pt>
                <c:pt idx="171">
                  <c:v>0.5588712922454997</c:v>
                </c:pt>
                <c:pt idx="172">
                  <c:v>0.47084094452154007</c:v>
                </c:pt>
                <c:pt idx="173">
                  <c:v>0.464768014096686</c:v>
                </c:pt>
                <c:pt idx="174">
                  <c:v>0.32993751756053868</c:v>
                </c:pt>
                <c:pt idx="175">
                  <c:v>0.35800402540080833</c:v>
                </c:pt>
                <c:pt idx="176">
                  <c:v>0.4966112538438609</c:v>
                </c:pt>
                <c:pt idx="177">
                  <c:v>0.50283887266984784</c:v>
                </c:pt>
                <c:pt idx="178">
                  <c:v>0.41332507290785403</c:v>
                </c:pt>
                <c:pt idx="179">
                  <c:v>0.51465784482282251</c:v>
                </c:pt>
                <c:pt idx="180">
                  <c:v>0.420734160880607</c:v>
                </c:pt>
                <c:pt idx="181">
                  <c:v>0.37805903609863012</c:v>
                </c:pt>
                <c:pt idx="182">
                  <c:v>0.50858394151494246</c:v>
                </c:pt>
                <c:pt idx="183">
                  <c:v>0.50775699094284832</c:v>
                </c:pt>
                <c:pt idx="184">
                  <c:v>0.54079356900970632</c:v>
                </c:pt>
                <c:pt idx="185">
                  <c:v>0.71010187252741785</c:v>
                </c:pt>
                <c:pt idx="186">
                  <c:v>0.66964998003644038</c:v>
                </c:pt>
                <c:pt idx="187">
                  <c:v>0.80185252494277492</c:v>
                </c:pt>
                <c:pt idx="188">
                  <c:v>0.76504641430340414</c:v>
                </c:pt>
                <c:pt idx="189">
                  <c:v>0.64888573761266954</c:v>
                </c:pt>
                <c:pt idx="190">
                  <c:v>0.73478508235649398</c:v>
                </c:pt>
                <c:pt idx="191">
                  <c:v>0.81211741375002822</c:v>
                </c:pt>
                <c:pt idx="192">
                  <c:v>0.77356634011523595</c:v>
                </c:pt>
                <c:pt idx="193">
                  <c:v>0.8193854336840124</c:v>
                </c:pt>
                <c:pt idx="194">
                  <c:v>0.8202427382065175</c:v>
                </c:pt>
                <c:pt idx="195">
                  <c:v>0.92040221319213822</c:v>
                </c:pt>
                <c:pt idx="196">
                  <c:v>0.8661421919132406</c:v>
                </c:pt>
                <c:pt idx="197">
                  <c:v>0.89149357780456895</c:v>
                </c:pt>
                <c:pt idx="198">
                  <c:v>0.92031251337714159</c:v>
                </c:pt>
                <c:pt idx="199">
                  <c:v>0.91907403328505244</c:v>
                </c:pt>
                <c:pt idx="200">
                  <c:v>0.92315839080477657</c:v>
                </c:pt>
                <c:pt idx="201">
                  <c:v>0.99071616643615845</c:v>
                </c:pt>
                <c:pt idx="202">
                  <c:v>1.0003266941201285</c:v>
                </c:pt>
                <c:pt idx="203">
                  <c:v>1.0554391555064011</c:v>
                </c:pt>
                <c:pt idx="204">
                  <c:v>0.9810589403669403</c:v>
                </c:pt>
                <c:pt idx="205">
                  <c:v>0.98115564493972418</c:v>
                </c:pt>
                <c:pt idx="206">
                  <c:v>1.0495454301349352</c:v>
                </c:pt>
                <c:pt idx="207">
                  <c:v>1.0409747198291464</c:v>
                </c:pt>
                <c:pt idx="208">
                  <c:v>1.0315552663714811</c:v>
                </c:pt>
                <c:pt idx="209">
                  <c:v>1.0044579446017057</c:v>
                </c:pt>
                <c:pt idx="210">
                  <c:v>1.0419676442454748</c:v>
                </c:pt>
                <c:pt idx="211">
                  <c:v>1.127340659272237</c:v>
                </c:pt>
                <c:pt idx="212">
                  <c:v>1.1348180436334148</c:v>
                </c:pt>
                <c:pt idx="213">
                  <c:v>1.1215796351455161</c:v>
                </c:pt>
                <c:pt idx="214">
                  <c:v>1.155196829802287</c:v>
                </c:pt>
                <c:pt idx="215">
                  <c:v>1.1518687915469696</c:v>
                </c:pt>
                <c:pt idx="216">
                  <c:v>1.1897771786547908</c:v>
                </c:pt>
                <c:pt idx="217">
                  <c:v>1.1790616504298976</c:v>
                </c:pt>
                <c:pt idx="218">
                  <c:v>1.1708464315818068</c:v>
                </c:pt>
                <c:pt idx="219">
                  <c:v>1.1734965649446119</c:v>
                </c:pt>
                <c:pt idx="220">
                  <c:v>1.1739291087379684</c:v>
                </c:pt>
                <c:pt idx="221">
                  <c:v>1.1590675422095031</c:v>
                </c:pt>
                <c:pt idx="222">
                  <c:v>1.1602457035539808</c:v>
                </c:pt>
                <c:pt idx="223">
                  <c:v>1.1474155167837889</c:v>
                </c:pt>
                <c:pt idx="224">
                  <c:v>1.1444291550472006</c:v>
                </c:pt>
                <c:pt idx="225">
                  <c:v>1.1423925217205866</c:v>
                </c:pt>
                <c:pt idx="226">
                  <c:v>1.1408512804308082</c:v>
                </c:pt>
                <c:pt idx="227">
                  <c:v>1.151389938521576</c:v>
                </c:pt>
                <c:pt idx="228">
                  <c:v>1.1661450716469977</c:v>
                </c:pt>
                <c:pt idx="229">
                  <c:v>1.1769072982571387</c:v>
                </c:pt>
                <c:pt idx="230">
                  <c:v>1.1898400268982701</c:v>
                </c:pt>
                <c:pt idx="231">
                  <c:v>1.2000490722198311</c:v>
                </c:pt>
                <c:pt idx="232">
                  <c:v>1.2100845552095554</c:v>
                </c:pt>
                <c:pt idx="233">
                  <c:v>1.2110767013194632</c:v>
                </c:pt>
                <c:pt idx="234">
                  <c:v>1.2163643205657357</c:v>
                </c:pt>
                <c:pt idx="235">
                  <c:v>1.2258793111365534</c:v>
                </c:pt>
                <c:pt idx="236">
                  <c:v>1.2329527544653387</c:v>
                </c:pt>
                <c:pt idx="237">
                  <c:v>1.231834328138657</c:v>
                </c:pt>
                <c:pt idx="238">
                  <c:v>1.2370873127492041</c:v>
                </c:pt>
                <c:pt idx="239">
                  <c:v>1.2417289376662173</c:v>
                </c:pt>
                <c:pt idx="240">
                  <c:v>1.2509061432504101</c:v>
                </c:pt>
                <c:pt idx="241">
                  <c:v>1.2547112833416745</c:v>
                </c:pt>
                <c:pt idx="242">
                  <c:v>1.2556145079430063</c:v>
                </c:pt>
                <c:pt idx="243">
                  <c:v>1.2583397478754181</c:v>
                </c:pt>
                <c:pt idx="244">
                  <c:v>1.265663416718489</c:v>
                </c:pt>
                <c:pt idx="245">
                  <c:v>1.2711296572883339</c:v>
                </c:pt>
                <c:pt idx="246">
                  <c:v>1.2763701889961483</c:v>
                </c:pt>
                <c:pt idx="247">
                  <c:v>1.279013901330982</c:v>
                </c:pt>
                <c:pt idx="248">
                  <c:v>1.2791246154193399</c:v>
                </c:pt>
                <c:pt idx="249">
                  <c:v>1.2797418124110298</c:v>
                </c:pt>
                <c:pt idx="250">
                  <c:v>1.281621811570459</c:v>
                </c:pt>
                <c:pt idx="251">
                  <c:v>1.282916913454661</c:v>
                </c:pt>
                <c:pt idx="252">
                  <c:v>1.2840365072409741</c:v>
                </c:pt>
                <c:pt idx="253">
                  <c:v>1.2819615423231359</c:v>
                </c:pt>
                <c:pt idx="254">
                  <c:v>1.2826083149588161</c:v>
                </c:pt>
                <c:pt idx="255">
                  <c:v>1.2814647882500638</c:v>
                </c:pt>
                <c:pt idx="256">
                  <c:v>1.2823962264591497</c:v>
                </c:pt>
                <c:pt idx="257">
                  <c:v>1.2778629807112321</c:v>
                </c:pt>
                <c:pt idx="258">
                  <c:v>1.2750852050954165</c:v>
                </c:pt>
                <c:pt idx="259">
                  <c:v>1.2721101288019296</c:v>
                </c:pt>
                <c:pt idx="260">
                  <c:v>1.2682711323813609</c:v>
                </c:pt>
                <c:pt idx="261">
                  <c:v>1.2642262739124921</c:v>
                </c:pt>
                <c:pt idx="262">
                  <c:v>1.2599876171448452</c:v>
                </c:pt>
                <c:pt idx="263">
                  <c:v>1.2541090687485847</c:v>
                </c:pt>
                <c:pt idx="264">
                  <c:v>1.2530608845763795</c:v>
                </c:pt>
                <c:pt idx="265">
                  <c:v>1.2491131198335048</c:v>
                </c:pt>
                <c:pt idx="266">
                  <c:v>1.243626254143509</c:v>
                </c:pt>
                <c:pt idx="267">
                  <c:v>1.238402845176952</c:v>
                </c:pt>
                <c:pt idx="268">
                  <c:v>1.2326861845162165</c:v>
                </c:pt>
                <c:pt idx="269">
                  <c:v>1.2271533987473937</c:v>
                </c:pt>
                <c:pt idx="270">
                  <c:v>1.2198725367574665</c:v>
                </c:pt>
                <c:pt idx="271">
                  <c:v>1.2101649153475023</c:v>
                </c:pt>
                <c:pt idx="272">
                  <c:v>1.2016864343525777</c:v>
                </c:pt>
                <c:pt idx="273">
                  <c:v>1.1934365808687615</c:v>
                </c:pt>
                <c:pt idx="274">
                  <c:v>1.1846658458128283</c:v>
                </c:pt>
                <c:pt idx="275">
                  <c:v>1.1735420958702285</c:v>
                </c:pt>
                <c:pt idx="276">
                  <c:v>1.1637749340190733</c:v>
                </c:pt>
                <c:pt idx="277">
                  <c:v>1.1555887070851569</c:v>
                </c:pt>
                <c:pt idx="278">
                  <c:v>1.1470386218995192</c:v>
                </c:pt>
                <c:pt idx="279">
                  <c:v>1.1388924777462737</c:v>
                </c:pt>
                <c:pt idx="280">
                  <c:v>1.1298816351595258</c:v>
                </c:pt>
                <c:pt idx="281">
                  <c:v>1.1215078363781978</c:v>
                </c:pt>
                <c:pt idx="282">
                  <c:v>1.1163408546271485</c:v>
                </c:pt>
                <c:pt idx="283">
                  <c:v>1.1104062681685904</c:v>
                </c:pt>
                <c:pt idx="284">
                  <c:v>1.1044292640100994</c:v>
                </c:pt>
                <c:pt idx="285">
                  <c:v>1.1013074769562927</c:v>
                </c:pt>
                <c:pt idx="286">
                  <c:v>1.0960233600889138</c:v>
                </c:pt>
                <c:pt idx="287">
                  <c:v>1.0915944074013828</c:v>
                </c:pt>
                <c:pt idx="288">
                  <c:v>1.0897418435432868</c:v>
                </c:pt>
                <c:pt idx="289">
                  <c:v>1.0871207020946563</c:v>
                </c:pt>
                <c:pt idx="290">
                  <c:v>1.0873843533947003</c:v>
                </c:pt>
                <c:pt idx="291">
                  <c:v>1.0859028471227181</c:v>
                </c:pt>
                <c:pt idx="292">
                  <c:v>1.083311670471288</c:v>
                </c:pt>
                <c:pt idx="293">
                  <c:v>1.0827452579735548</c:v>
                </c:pt>
                <c:pt idx="294">
                  <c:v>1.0841205254190986</c:v>
                </c:pt>
                <c:pt idx="295">
                  <c:v>1.0840605958246976</c:v>
                </c:pt>
                <c:pt idx="296">
                  <c:v>1.0855421020966798</c:v>
                </c:pt>
                <c:pt idx="297">
                  <c:v>1.0833951438349183</c:v>
                </c:pt>
                <c:pt idx="298">
                  <c:v>1.0811333853760894</c:v>
                </c:pt>
                <c:pt idx="299">
                  <c:v>1.0785429870310803</c:v>
                </c:pt>
                <c:pt idx="300">
                  <c:v>1.079204936641966</c:v>
                </c:pt>
                <c:pt idx="301">
                  <c:v>1.0767151344018444</c:v>
                </c:pt>
                <c:pt idx="302">
                  <c:v>1.0738064087307302</c:v>
                </c:pt>
                <c:pt idx="303">
                  <c:v>1.0679105430166067</c:v>
                </c:pt>
                <c:pt idx="304">
                  <c:v>1.0646173339736202</c:v>
                </c:pt>
                <c:pt idx="305">
                  <c:v>1.0622394132814879</c:v>
                </c:pt>
                <c:pt idx="306">
                  <c:v>1.0612054332014622</c:v>
                </c:pt>
                <c:pt idx="307">
                  <c:v>1.0573952341184629</c:v>
                </c:pt>
                <c:pt idx="308">
                  <c:v>1.0547958852496144</c:v>
                </c:pt>
                <c:pt idx="309">
                  <c:v>1.0552352392241531</c:v>
                </c:pt>
                <c:pt idx="310">
                  <c:v>1.0546406131186663</c:v>
                </c:pt>
                <c:pt idx="311">
                  <c:v>1.0541113647525258</c:v>
                </c:pt>
                <c:pt idx="312">
                  <c:v>1.0523416905282446</c:v>
                </c:pt>
                <c:pt idx="313">
                  <c:v>1.0493084358298033</c:v>
                </c:pt>
                <c:pt idx="314">
                  <c:v>1.0452832295980594</c:v>
                </c:pt>
                <c:pt idx="315">
                  <c:v>1.0421038478691138</c:v>
                </c:pt>
                <c:pt idx="316">
                  <c:v>1.0325018815557725</c:v>
                </c:pt>
                <c:pt idx="317">
                  <c:v>1.0312217620701707</c:v>
                </c:pt>
                <c:pt idx="318">
                  <c:v>1.0238210408914412</c:v>
                </c:pt>
                <c:pt idx="319">
                  <c:v>1.0195928912604753</c:v>
                </c:pt>
                <c:pt idx="320">
                  <c:v>1.0155289642842966</c:v>
                </c:pt>
                <c:pt idx="321">
                  <c:v>1.012893813320092</c:v>
                </c:pt>
                <c:pt idx="322">
                  <c:v>1.0077583529790846</c:v>
                </c:pt>
                <c:pt idx="323">
                  <c:v>1.0059318623860851</c:v>
                </c:pt>
                <c:pt idx="324">
                  <c:v>1.001017635645189</c:v>
                </c:pt>
                <c:pt idx="325">
                  <c:v>0.99747264447507522</c:v>
                </c:pt>
                <c:pt idx="326">
                  <c:v>0.99636277951902219</c:v>
                </c:pt>
                <c:pt idx="327">
                  <c:v>0.9930970057773687</c:v>
                </c:pt>
                <c:pt idx="328">
                  <c:v>0.98983882052331784</c:v>
                </c:pt>
                <c:pt idx="329">
                  <c:v>0.98971409691938561</c:v>
                </c:pt>
                <c:pt idx="330">
                  <c:v>0.99085489955566486</c:v>
                </c:pt>
                <c:pt idx="331">
                  <c:v>0.98851278095888917</c:v>
                </c:pt>
                <c:pt idx="332">
                  <c:v>0.99348615898776582</c:v>
                </c:pt>
                <c:pt idx="333">
                  <c:v>0.99109889861858402</c:v>
                </c:pt>
                <c:pt idx="334">
                  <c:v>0.991052783963152</c:v>
                </c:pt>
                <c:pt idx="335">
                  <c:v>0.98968121347310678</c:v>
                </c:pt>
                <c:pt idx="336">
                  <c:v>0.99375953911806991</c:v>
                </c:pt>
                <c:pt idx="337">
                  <c:v>0.99689027669571584</c:v>
                </c:pt>
                <c:pt idx="338">
                  <c:v>1.0018979002071076</c:v>
                </c:pt>
                <c:pt idx="339">
                  <c:v>1.003025860787444</c:v>
                </c:pt>
                <c:pt idx="340">
                  <c:v>1.0029478355687591</c:v>
                </c:pt>
                <c:pt idx="341">
                  <c:v>1.0030604954231692</c:v>
                </c:pt>
                <c:pt idx="342">
                  <c:v>1.0076927806631328</c:v>
                </c:pt>
                <c:pt idx="343">
                  <c:v>1.0057859299321863</c:v>
                </c:pt>
                <c:pt idx="344">
                  <c:v>1.0054539822437176</c:v>
                </c:pt>
                <c:pt idx="345">
                  <c:v>0.99863329392508493</c:v>
                </c:pt>
                <c:pt idx="346">
                  <c:v>0.99564751591831213</c:v>
                </c:pt>
                <c:pt idx="347">
                  <c:v>1.0005757521747829</c:v>
                </c:pt>
                <c:pt idx="348">
                  <c:v>1.0060073581089022</c:v>
                </c:pt>
                <c:pt idx="349">
                  <c:v>1.0061161264312082</c:v>
                </c:pt>
                <c:pt idx="350">
                  <c:v>1.0093752845682851</c:v>
                </c:pt>
                <c:pt idx="351">
                  <c:v>1.0090503416376035</c:v>
                </c:pt>
                <c:pt idx="352">
                  <c:v>1.0125042709564842</c:v>
                </c:pt>
                <c:pt idx="353">
                  <c:v>1.0130640678496408</c:v>
                </c:pt>
                <c:pt idx="354">
                  <c:v>1.0136514946207353</c:v>
                </c:pt>
                <c:pt idx="355">
                  <c:v>1.0100092151480224</c:v>
                </c:pt>
                <c:pt idx="356">
                  <c:v>1.0078612840032348</c:v>
                </c:pt>
                <c:pt idx="357">
                  <c:v>1.0068695270465373</c:v>
                </c:pt>
                <c:pt idx="358">
                  <c:v>1.0046782053187904</c:v>
                </c:pt>
                <c:pt idx="359">
                  <c:v>1.0024024373443874</c:v>
                </c:pt>
                <c:pt idx="360">
                  <c:v>1.0036599859437862</c:v>
                </c:pt>
                <c:pt idx="361">
                  <c:v>0.99851401846609833</c:v>
                </c:pt>
                <c:pt idx="362">
                  <c:v>0.99917849757285149</c:v>
                </c:pt>
                <c:pt idx="363">
                  <c:v>0.99821923490922226</c:v>
                </c:pt>
                <c:pt idx="364">
                  <c:v>0.99717143989022783</c:v>
                </c:pt>
                <c:pt idx="365">
                  <c:v>0.99872707984879072</c:v>
                </c:pt>
                <c:pt idx="366">
                  <c:v>1.0020617337086846</c:v>
                </c:pt>
                <c:pt idx="367">
                  <c:v>1.0032490401536067</c:v>
                </c:pt>
                <c:pt idx="368">
                  <c:v>1.0074092825493584</c:v>
                </c:pt>
                <c:pt idx="369">
                  <c:v>1.0090571518187854</c:v>
                </c:pt>
                <c:pt idx="370">
                  <c:v>1.0105756276457556</c:v>
                </c:pt>
                <c:pt idx="371">
                  <c:v>1.0115596015382449</c:v>
                </c:pt>
                <c:pt idx="372">
                  <c:v>1.0128692966678368</c:v>
                </c:pt>
                <c:pt idx="373">
                  <c:v>1.0125972785737691</c:v>
                </c:pt>
                <c:pt idx="374">
                  <c:v>1.0102092398981666</c:v>
                </c:pt>
                <c:pt idx="375">
                  <c:v>1.0094883335759057</c:v>
                </c:pt>
                <c:pt idx="376">
                  <c:v>1.008127853952357</c:v>
                </c:pt>
                <c:pt idx="377">
                  <c:v>1.0094787993222509</c:v>
                </c:pt>
                <c:pt idx="378">
                  <c:v>1.008311145114454</c:v>
                </c:pt>
                <c:pt idx="379">
                  <c:v>1.0068337249511807</c:v>
                </c:pt>
                <c:pt idx="380">
                  <c:v>1.0092649596331376</c:v>
                </c:pt>
                <c:pt idx="381">
                  <c:v>1.0106495667557309</c:v>
                </c:pt>
                <c:pt idx="382">
                  <c:v>1.0134693709182694</c:v>
                </c:pt>
                <c:pt idx="383">
                  <c:v>1.0181281185765401</c:v>
                </c:pt>
                <c:pt idx="384">
                  <c:v>1.0208076330067302</c:v>
                </c:pt>
                <c:pt idx="385">
                  <c:v>1.0248563830077031</c:v>
                </c:pt>
                <c:pt idx="386">
                  <c:v>1.0267644011982806</c:v>
                </c:pt>
                <c:pt idx="387">
                  <c:v>1.0257010400508701</c:v>
                </c:pt>
                <c:pt idx="388">
                  <c:v>1.0304543519392675</c:v>
                </c:pt>
                <c:pt idx="389">
                  <c:v>1.0318482987389102</c:v>
                </c:pt>
                <c:pt idx="390">
                  <c:v>1.034074644255593</c:v>
                </c:pt>
                <c:pt idx="391">
                  <c:v>1.0314930018578174</c:v>
                </c:pt>
                <c:pt idx="392">
                  <c:v>1.0296859689253379</c:v>
                </c:pt>
                <c:pt idx="393">
                  <c:v>1.0310847801401108</c:v>
                </c:pt>
                <c:pt idx="394">
                  <c:v>1.0317840884591947</c:v>
                </c:pt>
                <c:pt idx="395">
                  <c:v>1.031159497556507</c:v>
                </c:pt>
                <c:pt idx="396">
                  <c:v>1.03041290712236</c:v>
                </c:pt>
                <c:pt idx="397">
                  <c:v>1.0263478126865504</c:v>
                </c:pt>
                <c:pt idx="398">
                  <c:v>1.0265622361054794</c:v>
                </c:pt>
                <c:pt idx="399">
                  <c:v>1.0252286080534478</c:v>
                </c:pt>
                <c:pt idx="400">
                  <c:v>1.0229670441712244</c:v>
                </c:pt>
                <c:pt idx="401">
                  <c:v>1.0231046098310999</c:v>
                </c:pt>
                <c:pt idx="402">
                  <c:v>1.0205603261415228</c:v>
                </c:pt>
                <c:pt idx="403">
                  <c:v>1.0191227941823153</c:v>
                </c:pt>
                <c:pt idx="404">
                  <c:v>1.020311851816684</c:v>
                </c:pt>
                <c:pt idx="405">
                  <c:v>1.0214505141103063</c:v>
                </c:pt>
                <c:pt idx="406">
                  <c:v>1.0231030532182581</c:v>
                </c:pt>
                <c:pt idx="407">
                  <c:v>1.0250552402982158</c:v>
                </c:pt>
                <c:pt idx="408">
                  <c:v>1.0222097520237914</c:v>
                </c:pt>
                <c:pt idx="409">
                  <c:v>1.0205373661021093</c:v>
                </c:pt>
                <c:pt idx="410">
                  <c:v>1.0195905563412127</c:v>
                </c:pt>
                <c:pt idx="411">
                  <c:v>1.0175068354761407</c:v>
                </c:pt>
                <c:pt idx="412">
                  <c:v>1.0115524022038527</c:v>
                </c:pt>
                <c:pt idx="413">
                  <c:v>1.0062116635443608</c:v>
                </c:pt>
                <c:pt idx="414">
                  <c:v>1.0019502413139059</c:v>
                </c:pt>
                <c:pt idx="415">
                  <c:v>0.99900318405156752</c:v>
                </c:pt>
                <c:pt idx="416">
                  <c:v>0.99562513960871446</c:v>
                </c:pt>
                <c:pt idx="417">
                  <c:v>0.99083719308459195</c:v>
                </c:pt>
                <c:pt idx="418">
                  <c:v>0.9841351964951307</c:v>
                </c:pt>
                <c:pt idx="419">
                  <c:v>0.98055226288700326</c:v>
                </c:pt>
                <c:pt idx="420">
                  <c:v>0.97784025416374476</c:v>
                </c:pt>
                <c:pt idx="421">
                  <c:v>0.97289061448070235</c:v>
                </c:pt>
                <c:pt idx="422">
                  <c:v>0.96803164749568249</c:v>
                </c:pt>
                <c:pt idx="423">
                  <c:v>0.96372722383547849</c:v>
                </c:pt>
                <c:pt idx="424">
                  <c:v>0.95692404741131387</c:v>
                </c:pt>
                <c:pt idx="425">
                  <c:v>0.95274668227430492</c:v>
                </c:pt>
                <c:pt idx="426">
                  <c:v>0.9481478642104354</c:v>
                </c:pt>
                <c:pt idx="427">
                  <c:v>0.94073644131842016</c:v>
                </c:pt>
                <c:pt idx="428">
                  <c:v>0.93344974203033693</c:v>
                </c:pt>
                <c:pt idx="429">
                  <c:v>0.92703922119546311</c:v>
                </c:pt>
                <c:pt idx="430">
                  <c:v>0.91960697860669149</c:v>
                </c:pt>
                <c:pt idx="431">
                  <c:v>0.9141640872294704</c:v>
                </c:pt>
                <c:pt idx="432">
                  <c:v>0.90765764012823391</c:v>
                </c:pt>
                <c:pt idx="433">
                  <c:v>0.90152400180255787</c:v>
                </c:pt>
                <c:pt idx="434">
                  <c:v>0.8946564205220725</c:v>
                </c:pt>
                <c:pt idx="435">
                  <c:v>0.8888019996248564</c:v>
                </c:pt>
                <c:pt idx="436">
                  <c:v>0.88019431976407991</c:v>
                </c:pt>
                <c:pt idx="437">
                  <c:v>0.87314013951920899</c:v>
                </c:pt>
                <c:pt idx="438">
                  <c:v>0.86545047208175963</c:v>
                </c:pt>
                <c:pt idx="439">
                  <c:v>0.85649547298070339</c:v>
                </c:pt>
                <c:pt idx="440">
                  <c:v>0.84813179218284618</c:v>
                </c:pt>
                <c:pt idx="441">
                  <c:v>0.8408554054548385</c:v>
                </c:pt>
                <c:pt idx="442">
                  <c:v>0.83290442163660738</c:v>
                </c:pt>
                <c:pt idx="443">
                  <c:v>0.82528694211968645</c:v>
                </c:pt>
                <c:pt idx="444">
                  <c:v>0.81615371084826838</c:v>
                </c:pt>
                <c:pt idx="445">
                  <c:v>0.80829378888127013</c:v>
                </c:pt>
                <c:pt idx="446">
                  <c:v>0.80045527034084385</c:v>
                </c:pt>
                <c:pt idx="447">
                  <c:v>0.79227818850737186</c:v>
                </c:pt>
                <c:pt idx="448">
                  <c:v>0.78402249772539945</c:v>
                </c:pt>
                <c:pt idx="449">
                  <c:v>0.77528814849463878</c:v>
                </c:pt>
                <c:pt idx="450">
                  <c:v>0.76911559484792291</c:v>
                </c:pt>
                <c:pt idx="451">
                  <c:v>0.76098676801254017</c:v>
                </c:pt>
                <c:pt idx="452">
                  <c:v>0.75183446823381272</c:v>
                </c:pt>
                <c:pt idx="453">
                  <c:v>0.74483146163610914</c:v>
                </c:pt>
                <c:pt idx="454">
                  <c:v>0.73719919429719338</c:v>
                </c:pt>
                <c:pt idx="455">
                  <c:v>0.72838857103719468</c:v>
                </c:pt>
                <c:pt idx="456">
                  <c:v>0.72009163001492027</c:v>
                </c:pt>
                <c:pt idx="457">
                  <c:v>0.70976856280271272</c:v>
                </c:pt>
                <c:pt idx="458">
                  <c:v>0.70269200624824413</c:v>
                </c:pt>
                <c:pt idx="459">
                  <c:v>0.69411098338237975</c:v>
                </c:pt>
                <c:pt idx="460">
                  <c:v>0.6853937568928764</c:v>
                </c:pt>
                <c:pt idx="461">
                  <c:v>0.67748266127871082</c:v>
                </c:pt>
                <c:pt idx="462">
                  <c:v>0.66976341819727114</c:v>
                </c:pt>
                <c:pt idx="463">
                  <c:v>0.66155753902622982</c:v>
                </c:pt>
                <c:pt idx="464">
                  <c:v>0.65395504190790932</c:v>
                </c:pt>
                <c:pt idx="465">
                  <c:v>0.64508293244066794</c:v>
                </c:pt>
                <c:pt idx="466">
                  <c:v>0.6397937565815538</c:v>
                </c:pt>
                <c:pt idx="467">
                  <c:v>0.63237708012119798</c:v>
                </c:pt>
                <c:pt idx="468">
                  <c:v>0.62399160674355814</c:v>
                </c:pt>
                <c:pt idx="469">
                  <c:v>0.61616456822283872</c:v>
                </c:pt>
                <c:pt idx="470">
                  <c:v>0.61011887852271229</c:v>
                </c:pt>
                <c:pt idx="471">
                  <c:v>0.60525290677990506</c:v>
                </c:pt>
                <c:pt idx="472">
                  <c:v>0.60035035463532072</c:v>
                </c:pt>
                <c:pt idx="473">
                  <c:v>0.59497264642084124</c:v>
                </c:pt>
                <c:pt idx="474">
                  <c:v>0.58942020841489351</c:v>
                </c:pt>
                <c:pt idx="475">
                  <c:v>0.58468246265491219</c:v>
                </c:pt>
                <c:pt idx="476">
                  <c:v>0.58059499190950481</c:v>
                </c:pt>
                <c:pt idx="477">
                  <c:v>0.57587242312472908</c:v>
                </c:pt>
                <c:pt idx="478">
                  <c:v>0.57078969304373073</c:v>
                </c:pt>
                <c:pt idx="479">
                  <c:v>0.56518588681401061</c:v>
                </c:pt>
                <c:pt idx="480">
                  <c:v>0.55721155380315557</c:v>
                </c:pt>
                <c:pt idx="481">
                  <c:v>0.55131315859316454</c:v>
                </c:pt>
                <c:pt idx="482">
                  <c:v>0.5456647943208538</c:v>
                </c:pt>
                <c:pt idx="483">
                  <c:v>0.5402687959054856</c:v>
                </c:pt>
                <c:pt idx="484">
                  <c:v>0.53421065330262674</c:v>
                </c:pt>
                <c:pt idx="485">
                  <c:v>0.52883099932209521</c:v>
                </c:pt>
                <c:pt idx="486">
                  <c:v>0.52343441717691142</c:v>
                </c:pt>
                <c:pt idx="487">
                  <c:v>0.52064185373910077</c:v>
                </c:pt>
                <c:pt idx="488">
                  <c:v>0.51664155331282235</c:v>
                </c:pt>
                <c:pt idx="489">
                  <c:v>0.51177791648927773</c:v>
                </c:pt>
                <c:pt idx="490">
                  <c:v>0.50854755568977028</c:v>
                </c:pt>
                <c:pt idx="491">
                  <c:v>0.50384094218662079</c:v>
                </c:pt>
                <c:pt idx="492">
                  <c:v>0.49904638005792157</c:v>
                </c:pt>
                <c:pt idx="493">
                  <c:v>0.49556054017578838</c:v>
                </c:pt>
                <c:pt idx="494">
                  <c:v>0.49151470882389348</c:v>
                </c:pt>
                <c:pt idx="495">
                  <c:v>0.48830769721700973</c:v>
                </c:pt>
                <c:pt idx="496">
                  <c:v>0.48608446492601032</c:v>
                </c:pt>
                <c:pt idx="497">
                  <c:v>0.48208805603183591</c:v>
                </c:pt>
                <c:pt idx="498">
                  <c:v>0.47949454446114348</c:v>
                </c:pt>
                <c:pt idx="499">
                  <c:v>0.47713880550200377</c:v>
                </c:pt>
                <c:pt idx="500">
                  <c:v>0.47384442899938595</c:v>
                </c:pt>
                <c:pt idx="501">
                  <c:v>0.47152040602689366</c:v>
                </c:pt>
                <c:pt idx="502">
                  <c:v>0.46772499476588941</c:v>
                </c:pt>
                <c:pt idx="503">
                  <c:v>0.46486296748002287</c:v>
                </c:pt>
                <c:pt idx="504">
                  <c:v>0.46180519612932652</c:v>
                </c:pt>
                <c:pt idx="505">
                  <c:v>0.45929535249886966</c:v>
                </c:pt>
                <c:pt idx="506">
                  <c:v>0.45601654212466763</c:v>
                </c:pt>
                <c:pt idx="507">
                  <c:v>0.45466151064606436</c:v>
                </c:pt>
                <c:pt idx="508">
                  <c:v>0.45198296909890023</c:v>
                </c:pt>
                <c:pt idx="509">
                  <c:v>0.45073281441049906</c:v>
                </c:pt>
                <c:pt idx="510">
                  <c:v>0.44798850597077783</c:v>
                </c:pt>
                <c:pt idx="511">
                  <c:v>0.44644765383420992</c:v>
                </c:pt>
                <c:pt idx="512">
                  <c:v>0.44401447338620115</c:v>
                </c:pt>
                <c:pt idx="513">
                  <c:v>0.44274739053314771</c:v>
                </c:pt>
                <c:pt idx="514">
                  <c:v>0.44018929190460143</c:v>
                </c:pt>
                <c:pt idx="515">
                  <c:v>0.43827232319018466</c:v>
                </c:pt>
                <c:pt idx="516">
                  <c:v>0.43632733544461932</c:v>
                </c:pt>
                <c:pt idx="517">
                  <c:v>0.43454151136210628</c:v>
                </c:pt>
                <c:pt idx="518">
                  <c:v>0.43352737809581116</c:v>
                </c:pt>
                <c:pt idx="519">
                  <c:v>0.43291524009585619</c:v>
                </c:pt>
                <c:pt idx="520">
                  <c:v>0.43143392840047923</c:v>
                </c:pt>
                <c:pt idx="521">
                  <c:v>0.43091985700954438</c:v>
                </c:pt>
                <c:pt idx="522">
                  <c:v>0.42924085548328555</c:v>
                </c:pt>
                <c:pt idx="523">
                  <c:v>0.42813643867217815</c:v>
                </c:pt>
                <c:pt idx="524">
                  <c:v>0.4281969519963949</c:v>
                </c:pt>
                <c:pt idx="525">
                  <c:v>0.42568749751914836</c:v>
                </c:pt>
                <c:pt idx="526">
                  <c:v>0.42296965149773397</c:v>
                </c:pt>
                <c:pt idx="527">
                  <c:v>0.42194228702228526</c:v>
                </c:pt>
                <c:pt idx="528">
                  <c:v>0.41867417836136933</c:v>
                </c:pt>
                <c:pt idx="529">
                  <c:v>0.41799938669454051</c:v>
                </c:pt>
                <c:pt idx="530">
                  <c:v>0.41667840612184703</c:v>
                </c:pt>
                <c:pt idx="531">
                  <c:v>0.41392884411378539</c:v>
                </c:pt>
                <c:pt idx="532">
                  <c:v>0.41256466753473786</c:v>
                </c:pt>
                <c:pt idx="533">
                  <c:v>0.41165093579672507</c:v>
                </c:pt>
                <c:pt idx="534">
                  <c:v>0.41083955135304684</c:v>
                </c:pt>
                <c:pt idx="535">
                  <c:v>0.41034746711849956</c:v>
                </c:pt>
                <c:pt idx="536">
                  <c:v>0.40809037849819563</c:v>
                </c:pt>
                <c:pt idx="537">
                  <c:v>0.40602806105969547</c:v>
                </c:pt>
                <c:pt idx="538">
                  <c:v>0.40479911522126083</c:v>
                </c:pt>
                <c:pt idx="539">
                  <c:v>0.40493979410681952</c:v>
                </c:pt>
                <c:pt idx="540">
                  <c:v>0.40368263466063126</c:v>
                </c:pt>
                <c:pt idx="541">
                  <c:v>0.40147438476823205</c:v>
                </c:pt>
                <c:pt idx="542">
                  <c:v>0.4006137724434386</c:v>
                </c:pt>
                <c:pt idx="543">
                  <c:v>0.39916262012186732</c:v>
                </c:pt>
                <c:pt idx="544">
                  <c:v>0.39779533031713654</c:v>
                </c:pt>
                <c:pt idx="545">
                  <c:v>0.39753498681938076</c:v>
                </c:pt>
                <c:pt idx="546">
                  <c:v>0.39494614508721321</c:v>
                </c:pt>
                <c:pt idx="547">
                  <c:v>0.39415480203387043</c:v>
                </c:pt>
                <c:pt idx="548">
                  <c:v>0.39241431430036872</c:v>
                </c:pt>
                <c:pt idx="549">
                  <c:v>0.39079407490887985</c:v>
                </c:pt>
                <c:pt idx="550">
                  <c:v>0.39001927086697891</c:v>
                </c:pt>
                <c:pt idx="551">
                  <c:v>0.38943437359175187</c:v>
                </c:pt>
                <c:pt idx="552">
                  <c:v>0.38734072931981472</c:v>
                </c:pt>
                <c:pt idx="553">
                  <c:v>0.38696149951628256</c:v>
                </c:pt>
                <c:pt idx="554">
                  <c:v>0.38543738096776187</c:v>
                </c:pt>
                <c:pt idx="555">
                  <c:v>0.38477815542934896</c:v>
                </c:pt>
                <c:pt idx="556">
                  <c:v>0.38402670058007182</c:v>
                </c:pt>
                <c:pt idx="557">
                  <c:v>0.38217491502839657</c:v>
                </c:pt>
                <c:pt idx="558">
                  <c:v>0.38067881551102434</c:v>
                </c:pt>
                <c:pt idx="559">
                  <c:v>0.3798106146986282</c:v>
                </c:pt>
                <c:pt idx="560">
                  <c:v>0.37842659130585032</c:v>
                </c:pt>
                <c:pt idx="561">
                  <c:v>0.37718013357294805</c:v>
                </c:pt>
                <c:pt idx="562">
                  <c:v>0.37587102217317164</c:v>
                </c:pt>
                <c:pt idx="563">
                  <c:v>0.37471056729976709</c:v>
                </c:pt>
                <c:pt idx="564">
                  <c:v>0.37371667000041253</c:v>
                </c:pt>
                <c:pt idx="565">
                  <c:v>0.37258287212192015</c:v>
                </c:pt>
                <c:pt idx="566">
                  <c:v>0.37102625928033128</c:v>
                </c:pt>
                <c:pt idx="567">
                  <c:v>0.36970099802232342</c:v>
                </c:pt>
                <c:pt idx="568">
                  <c:v>0.36908302272421262</c:v>
                </c:pt>
                <c:pt idx="569">
                  <c:v>0.36853334381452652</c:v>
                </c:pt>
                <c:pt idx="570">
                  <c:v>0.3666074245762706</c:v>
                </c:pt>
                <c:pt idx="571">
                  <c:v>0.3661349925788483</c:v>
                </c:pt>
                <c:pt idx="572">
                  <c:v>0.36620406727369381</c:v>
                </c:pt>
                <c:pt idx="573">
                  <c:v>0.36518156721337508</c:v>
                </c:pt>
                <c:pt idx="574">
                  <c:v>0.36381213706598714</c:v>
                </c:pt>
                <c:pt idx="575">
                  <c:v>0.36251547856894356</c:v>
                </c:pt>
                <c:pt idx="576">
                  <c:v>0.36098299322639926</c:v>
                </c:pt>
                <c:pt idx="577">
                  <c:v>0.36047748320609324</c:v>
                </c:pt>
                <c:pt idx="578">
                  <c:v>0.35910513440962738</c:v>
                </c:pt>
                <c:pt idx="579">
                  <c:v>0.35713310051593938</c:v>
                </c:pt>
                <c:pt idx="580">
                  <c:v>0.35637736498134798</c:v>
                </c:pt>
                <c:pt idx="581">
                  <c:v>0.35540175788288197</c:v>
                </c:pt>
                <c:pt idx="582">
                  <c:v>0.35509549430629939</c:v>
                </c:pt>
                <c:pt idx="583">
                  <c:v>0.35364297994849175</c:v>
                </c:pt>
                <c:pt idx="584">
                  <c:v>0.35339294901081147</c:v>
                </c:pt>
                <c:pt idx="585">
                  <c:v>0.35344762503687227</c:v>
                </c:pt>
                <c:pt idx="586">
                  <c:v>0.35279657171587769</c:v>
                </c:pt>
                <c:pt idx="587">
                  <c:v>0.35176589943814063</c:v>
                </c:pt>
                <c:pt idx="588">
                  <c:v>0.35146780807897637</c:v>
                </c:pt>
                <c:pt idx="589">
                  <c:v>0.3499022447135483</c:v>
                </c:pt>
                <c:pt idx="590">
                  <c:v>0.34944985410646145</c:v>
                </c:pt>
                <c:pt idx="591">
                  <c:v>0.34861259097429181</c:v>
                </c:pt>
                <c:pt idx="592">
                  <c:v>0.3480989087365674</c:v>
                </c:pt>
                <c:pt idx="593">
                  <c:v>0.3473593230602075</c:v>
                </c:pt>
                <c:pt idx="594">
                  <c:v>0.34700519363874593</c:v>
                </c:pt>
                <c:pt idx="595">
                  <c:v>0.34677072882948162</c:v>
                </c:pt>
                <c:pt idx="596">
                  <c:v>0.34782805810213091</c:v>
                </c:pt>
                <c:pt idx="597">
                  <c:v>0.34807653242696962</c:v>
                </c:pt>
                <c:pt idx="598">
                  <c:v>0.3473252721542977</c:v>
                </c:pt>
                <c:pt idx="599">
                  <c:v>0.3461943929248833</c:v>
                </c:pt>
                <c:pt idx="600">
                  <c:v>0.34594299995096667</c:v>
                </c:pt>
                <c:pt idx="601">
                  <c:v>0.34625801947478324</c:v>
                </c:pt>
                <c:pt idx="602">
                  <c:v>0.34656292101512953</c:v>
                </c:pt>
                <c:pt idx="603">
                  <c:v>0.34509737002477359</c:v>
                </c:pt>
                <c:pt idx="604">
                  <c:v>0.34566728490140025</c:v>
                </c:pt>
                <c:pt idx="605">
                  <c:v>0.34644539674558961</c:v>
                </c:pt>
                <c:pt idx="606">
                  <c:v>0.3478150214695826</c:v>
                </c:pt>
                <c:pt idx="607">
                  <c:v>0.34869664806773754</c:v>
                </c:pt>
                <c:pt idx="608">
                  <c:v>0.34892663761508236</c:v>
                </c:pt>
                <c:pt idx="609">
                  <c:v>0.34927240024252032</c:v>
                </c:pt>
                <c:pt idx="610">
                  <c:v>0.35054862819601801</c:v>
                </c:pt>
                <c:pt idx="611">
                  <c:v>0.35149582711012495</c:v>
                </c:pt>
                <c:pt idx="612">
                  <c:v>0.35152832140319318</c:v>
                </c:pt>
                <c:pt idx="613">
                  <c:v>0.35137713538095372</c:v>
                </c:pt>
                <c:pt idx="614">
                  <c:v>0.35227646845018173</c:v>
                </c:pt>
                <c:pt idx="615">
                  <c:v>0.35400664362360801</c:v>
                </c:pt>
                <c:pt idx="616">
                  <c:v>0.35509335396364222</c:v>
                </c:pt>
                <c:pt idx="617">
                  <c:v>0.35556812088032685</c:v>
                </c:pt>
                <c:pt idx="618">
                  <c:v>0.3565264106609301</c:v>
                </c:pt>
                <c:pt idx="619">
                  <c:v>0.35847587366841505</c:v>
                </c:pt>
                <c:pt idx="620">
                  <c:v>0.36059500747563317</c:v>
                </c:pt>
                <c:pt idx="621">
                  <c:v>0.36236487627651981</c:v>
                </c:pt>
                <c:pt idx="622">
                  <c:v>0.3635270823393712</c:v>
                </c:pt>
                <c:pt idx="623">
                  <c:v>0.36465154054081406</c:v>
                </c:pt>
                <c:pt idx="624">
                  <c:v>0.36677865198884529</c:v>
                </c:pt>
                <c:pt idx="625">
                  <c:v>0.36829031763463349</c:v>
                </c:pt>
                <c:pt idx="626">
                  <c:v>0.37036100186715715</c:v>
                </c:pt>
                <c:pt idx="627">
                  <c:v>0.37111751570816931</c:v>
                </c:pt>
                <c:pt idx="628">
                  <c:v>0.3732856828198976</c:v>
                </c:pt>
                <c:pt idx="629">
                  <c:v>0.37421186746064306</c:v>
                </c:pt>
                <c:pt idx="630">
                  <c:v>0.37541610207021736</c:v>
                </c:pt>
                <c:pt idx="631">
                  <c:v>0.37691336904722073</c:v>
                </c:pt>
                <c:pt idx="632">
                  <c:v>0.37802654180556194</c:v>
                </c:pt>
                <c:pt idx="633">
                  <c:v>0.3791928339771225</c:v>
                </c:pt>
                <c:pt idx="634">
                  <c:v>0.38070411046970021</c:v>
                </c:pt>
                <c:pt idx="635">
                  <c:v>0.3812175981308194</c:v>
                </c:pt>
                <c:pt idx="636">
                  <c:v>0.38277790792790711</c:v>
                </c:pt>
                <c:pt idx="637">
                  <c:v>0.38442675008036026</c:v>
                </c:pt>
                <c:pt idx="638">
                  <c:v>0.38563059553672407</c:v>
                </c:pt>
                <c:pt idx="639">
                  <c:v>0.38662449283607864</c:v>
                </c:pt>
                <c:pt idx="640">
                  <c:v>0.38782191726447096</c:v>
                </c:pt>
                <c:pt idx="641">
                  <c:v>0.38911196015693778</c:v>
                </c:pt>
                <c:pt idx="642">
                  <c:v>0.39005876991783422</c:v>
                </c:pt>
                <c:pt idx="643">
                  <c:v>0.39135640129790383</c:v>
                </c:pt>
                <c:pt idx="644">
                  <c:v>0.39265344894815779</c:v>
                </c:pt>
                <c:pt idx="645">
                  <c:v>0.3936016207452907</c:v>
                </c:pt>
                <c:pt idx="646">
                  <c:v>0.39450231585075507</c:v>
                </c:pt>
                <c:pt idx="647">
                  <c:v>0.39564272933382422</c:v>
                </c:pt>
                <c:pt idx="648">
                  <c:v>0.39697947061153882</c:v>
                </c:pt>
                <c:pt idx="649">
                  <c:v>0.39863979278369854</c:v>
                </c:pt>
                <c:pt idx="650">
                  <c:v>0.39994014823624097</c:v>
                </c:pt>
                <c:pt idx="651">
                  <c:v>0.40099864496852139</c:v>
                </c:pt>
                <c:pt idx="652">
                  <c:v>0.40224160032253026</c:v>
                </c:pt>
                <c:pt idx="653">
                  <c:v>0.40338434872486173</c:v>
                </c:pt>
                <c:pt idx="654">
                  <c:v>0.40423231357031736</c:v>
                </c:pt>
                <c:pt idx="655">
                  <c:v>0.40501995966816129</c:v>
                </c:pt>
                <c:pt idx="656">
                  <c:v>0.40486137973492442</c:v>
                </c:pt>
                <c:pt idx="657">
                  <c:v>0.40537000298091364</c:v>
                </c:pt>
                <c:pt idx="658">
                  <c:v>0.40611056154029956</c:v>
                </c:pt>
                <c:pt idx="659">
                  <c:v>0.4069085201982191</c:v>
                </c:pt>
                <c:pt idx="660">
                  <c:v>0.407779250506483</c:v>
                </c:pt>
                <c:pt idx="661">
                  <c:v>0.40820284377600036</c:v>
                </c:pt>
                <c:pt idx="662">
                  <c:v>0.40882957502134509</c:v>
                </c:pt>
                <c:pt idx="663">
                  <c:v>0.41043522116744413</c:v>
                </c:pt>
                <c:pt idx="664">
                  <c:v>0.41121683539052695</c:v>
                </c:pt>
                <c:pt idx="665">
                  <c:v>0.41232047389521359</c:v>
                </c:pt>
                <c:pt idx="666">
                  <c:v>0.4134906575988781</c:v>
                </c:pt>
                <c:pt idx="667">
                  <c:v>0.41441081036486238</c:v>
                </c:pt>
                <c:pt idx="668">
                  <c:v>0.41471863055428654</c:v>
                </c:pt>
                <c:pt idx="669">
                  <c:v>0.4160028361485974</c:v>
                </c:pt>
                <c:pt idx="670">
                  <c:v>0.41676460355795003</c:v>
                </c:pt>
                <c:pt idx="671">
                  <c:v>0.41730144041169304</c:v>
                </c:pt>
                <c:pt idx="672">
                  <c:v>0.4177219204555272</c:v>
                </c:pt>
                <c:pt idx="673">
                  <c:v>0.41791961028640906</c:v>
                </c:pt>
                <c:pt idx="674">
                  <c:v>0.41791999943961938</c:v>
                </c:pt>
                <c:pt idx="675">
                  <c:v>0.41961378878787348</c:v>
                </c:pt>
                <c:pt idx="676">
                  <c:v>0.41933145813373024</c:v>
                </c:pt>
                <c:pt idx="677">
                  <c:v>0.41897402090998032</c:v>
                </c:pt>
                <c:pt idx="678">
                  <c:v>0.41912423404919369</c:v>
                </c:pt>
                <c:pt idx="679">
                  <c:v>0.41939041484510542</c:v>
                </c:pt>
                <c:pt idx="680">
                  <c:v>0.41982976881964396</c:v>
                </c:pt>
                <c:pt idx="681">
                  <c:v>0.42131516662373009</c:v>
                </c:pt>
                <c:pt idx="682">
                  <c:v>0.42127683503250601</c:v>
                </c:pt>
                <c:pt idx="683">
                  <c:v>0.42125115092061982</c:v>
                </c:pt>
                <c:pt idx="684">
                  <c:v>0.42196816571077672</c:v>
                </c:pt>
                <c:pt idx="685">
                  <c:v>0.42292314768909151</c:v>
                </c:pt>
                <c:pt idx="686">
                  <c:v>0.42368647171128571</c:v>
                </c:pt>
                <c:pt idx="687">
                  <c:v>0.42378667866296305</c:v>
                </c:pt>
                <c:pt idx="688">
                  <c:v>0.42369639511815088</c:v>
                </c:pt>
                <c:pt idx="689">
                  <c:v>0.42318952306160851</c:v>
                </c:pt>
                <c:pt idx="690">
                  <c:v>0.42475761592290417</c:v>
                </c:pt>
                <c:pt idx="691">
                  <c:v>0.42469710259868737</c:v>
                </c:pt>
                <c:pt idx="692">
                  <c:v>0.42445602218484624</c:v>
                </c:pt>
                <c:pt idx="693">
                  <c:v>0.42387112490961926</c:v>
                </c:pt>
                <c:pt idx="694">
                  <c:v>0.42354793316838435</c:v>
                </c:pt>
                <c:pt idx="695">
                  <c:v>0.42321695836294154</c:v>
                </c:pt>
                <c:pt idx="696">
                  <c:v>0.42340744885943088</c:v>
                </c:pt>
                <c:pt idx="697">
                  <c:v>0.42273460295865406</c:v>
                </c:pt>
                <c:pt idx="698">
                  <c:v>0.42343040889884437</c:v>
                </c:pt>
                <c:pt idx="699">
                  <c:v>0.42384758114039017</c:v>
                </c:pt>
                <c:pt idx="700">
                  <c:v>0.42429082664703266</c:v>
                </c:pt>
                <c:pt idx="701">
                  <c:v>0.42526701747531415</c:v>
                </c:pt>
                <c:pt idx="702">
                  <c:v>0.42676194953305513</c:v>
                </c:pt>
                <c:pt idx="703">
                  <c:v>0.42760738488264316</c:v>
                </c:pt>
                <c:pt idx="704">
                  <c:v>0.42825454667153379</c:v>
                </c:pt>
                <c:pt idx="705">
                  <c:v>0.42832848578150923</c:v>
                </c:pt>
                <c:pt idx="706">
                  <c:v>0.42842071509237339</c:v>
                </c:pt>
                <c:pt idx="707">
                  <c:v>0.42820629167344454</c:v>
                </c:pt>
                <c:pt idx="708">
                  <c:v>0.42865167752274413</c:v>
                </c:pt>
                <c:pt idx="709">
                  <c:v>0.42781888965249398</c:v>
                </c:pt>
                <c:pt idx="710">
                  <c:v>0.42778600620621543</c:v>
                </c:pt>
                <c:pt idx="711">
                  <c:v>0.42810238776626847</c:v>
                </c:pt>
                <c:pt idx="712">
                  <c:v>0.42830805523796334</c:v>
                </c:pt>
                <c:pt idx="713">
                  <c:v>0.42902370799188383</c:v>
                </c:pt>
                <c:pt idx="714">
                  <c:v>0.43003570091552196</c:v>
                </c:pt>
                <c:pt idx="715">
                  <c:v>0.43013260006491078</c:v>
                </c:pt>
                <c:pt idx="716">
                  <c:v>0.43096422047552968</c:v>
                </c:pt>
                <c:pt idx="717">
                  <c:v>0.43257492561336391</c:v>
                </c:pt>
                <c:pt idx="718">
                  <c:v>0.43332657503924615</c:v>
                </c:pt>
                <c:pt idx="719">
                  <c:v>0.43415021780905189</c:v>
                </c:pt>
                <c:pt idx="720">
                  <c:v>0.43557841009120979</c:v>
                </c:pt>
                <c:pt idx="721">
                  <c:v>0.43695503957299009</c:v>
                </c:pt>
                <c:pt idx="722">
                  <c:v>0.4394248004227761</c:v>
                </c:pt>
                <c:pt idx="723">
                  <c:v>0.44078197224403648</c:v>
                </c:pt>
                <c:pt idx="724">
                  <c:v>0.44182918353321554</c:v>
                </c:pt>
                <c:pt idx="725">
                  <c:v>0.44435011803016872</c:v>
                </c:pt>
                <c:pt idx="726">
                  <c:v>0.44729406206682382</c:v>
                </c:pt>
                <c:pt idx="727">
                  <c:v>0.44849168107182136</c:v>
                </c:pt>
                <c:pt idx="728">
                  <c:v>0.45045320782882864</c:v>
                </c:pt>
                <c:pt idx="729">
                  <c:v>0.45174305614469035</c:v>
                </c:pt>
                <c:pt idx="730">
                  <c:v>0.4535343283721488</c:v>
                </c:pt>
                <c:pt idx="731">
                  <c:v>0.45533279993399972</c:v>
                </c:pt>
                <c:pt idx="732">
                  <c:v>0.45642456926576919</c:v>
                </c:pt>
                <c:pt idx="733">
                  <c:v>0.45753968779016241</c:v>
                </c:pt>
                <c:pt idx="734">
                  <c:v>0.45964617411804265</c:v>
                </c:pt>
                <c:pt idx="735">
                  <c:v>0.4622560301235718</c:v>
                </c:pt>
                <c:pt idx="736">
                  <c:v>0.46483125149337545</c:v>
                </c:pt>
                <c:pt idx="737">
                  <c:v>0.46742340102783153</c:v>
                </c:pt>
                <c:pt idx="738">
                  <c:v>0.46996418233851511</c:v>
                </c:pt>
                <c:pt idx="739">
                  <c:v>0.47333269252771359</c:v>
                </c:pt>
                <c:pt idx="740">
                  <c:v>0.47626340535521527</c:v>
                </c:pt>
                <c:pt idx="741">
                  <c:v>0.47908437697738476</c:v>
                </c:pt>
                <c:pt idx="742">
                  <c:v>0.48126324580239904</c:v>
                </c:pt>
                <c:pt idx="743">
                  <c:v>0.48292454085758474</c:v>
                </c:pt>
                <c:pt idx="744">
                  <c:v>0.48563927365331599</c:v>
                </c:pt>
                <c:pt idx="745">
                  <c:v>0.48803139843762772</c:v>
                </c:pt>
                <c:pt idx="746">
                  <c:v>0.48990789521816325</c:v>
                </c:pt>
                <c:pt idx="747">
                  <c:v>0.49196437535850746</c:v>
                </c:pt>
                <c:pt idx="748">
                  <c:v>0.49495365574417388</c:v>
                </c:pt>
                <c:pt idx="749">
                  <c:v>0.49791374963906049</c:v>
                </c:pt>
                <c:pt idx="750">
                  <c:v>0.50116473555871899</c:v>
                </c:pt>
                <c:pt idx="751">
                  <c:v>0.50383782896093765</c:v>
                </c:pt>
                <c:pt idx="752">
                  <c:v>0.50604646800654718</c:v>
                </c:pt>
                <c:pt idx="753">
                  <c:v>0.50832106852131909</c:v>
                </c:pt>
                <c:pt idx="754">
                  <c:v>0.51014444588863528</c:v>
                </c:pt>
                <c:pt idx="755">
                  <c:v>0.51238207684841952</c:v>
                </c:pt>
                <c:pt idx="756">
                  <c:v>0.51327829669196434</c:v>
                </c:pt>
                <c:pt idx="757">
                  <c:v>0.51441287287687743</c:v>
                </c:pt>
                <c:pt idx="758">
                  <c:v>0.51628314320604662</c:v>
                </c:pt>
                <c:pt idx="759">
                  <c:v>0.51992659013839071</c:v>
                </c:pt>
                <c:pt idx="760">
                  <c:v>0.52283317546684771</c:v>
                </c:pt>
                <c:pt idx="761">
                  <c:v>0.5258502803070576</c:v>
                </c:pt>
                <c:pt idx="762">
                  <c:v>0.52813169100301138</c:v>
                </c:pt>
                <c:pt idx="763">
                  <c:v>0.53077248468876703</c:v>
                </c:pt>
                <c:pt idx="764">
                  <c:v>0.53372148771715733</c:v>
                </c:pt>
                <c:pt idx="765">
                  <c:v>0.53621498691277758</c:v>
                </c:pt>
                <c:pt idx="766">
                  <c:v>0.53749919250708855</c:v>
                </c:pt>
                <c:pt idx="767">
                  <c:v>0.53831544136589671</c:v>
                </c:pt>
                <c:pt idx="768">
                  <c:v>0.53947161555398682</c:v>
                </c:pt>
                <c:pt idx="769">
                  <c:v>0.53959886865378692</c:v>
                </c:pt>
                <c:pt idx="770">
                  <c:v>0.54141310092065864</c:v>
                </c:pt>
                <c:pt idx="771">
                  <c:v>0.54284343354547382</c:v>
                </c:pt>
                <c:pt idx="772">
                  <c:v>0.54322694403432037</c:v>
                </c:pt>
                <c:pt idx="773">
                  <c:v>0.54412724998657436</c:v>
                </c:pt>
                <c:pt idx="774">
                  <c:v>0.54469502452054386</c:v>
                </c:pt>
                <c:pt idx="775">
                  <c:v>0.54580099794449288</c:v>
                </c:pt>
                <c:pt idx="776">
                  <c:v>0.54671550798892632</c:v>
                </c:pt>
                <c:pt idx="777">
                  <c:v>0.54707547470854379</c:v>
                </c:pt>
                <c:pt idx="778">
                  <c:v>0.54673126869394739</c:v>
                </c:pt>
                <c:pt idx="779">
                  <c:v>0.54747455132580614</c:v>
                </c:pt>
                <c:pt idx="780">
                  <c:v>0.54758390337792773</c:v>
                </c:pt>
                <c:pt idx="781">
                  <c:v>0.54838264034226814</c:v>
                </c:pt>
                <c:pt idx="782">
                  <c:v>0.5487928078260268</c:v>
                </c:pt>
                <c:pt idx="783">
                  <c:v>0.54922029262764815</c:v>
                </c:pt>
                <c:pt idx="784">
                  <c:v>0.54907163610127641</c:v>
                </c:pt>
                <c:pt idx="785">
                  <c:v>0.54938451528243581</c:v>
                </c:pt>
                <c:pt idx="786">
                  <c:v>0.54912417178468009</c:v>
                </c:pt>
                <c:pt idx="787">
                  <c:v>0.54910004428563541</c:v>
                </c:pt>
                <c:pt idx="788">
                  <c:v>0.54795087485533234</c:v>
                </c:pt>
                <c:pt idx="789">
                  <c:v>0.54682447088783759</c:v>
                </c:pt>
                <c:pt idx="790">
                  <c:v>0.54675520161638691</c:v>
                </c:pt>
                <c:pt idx="791">
                  <c:v>0.54598428910658992</c:v>
                </c:pt>
                <c:pt idx="792">
                  <c:v>0.54549823674680376</c:v>
                </c:pt>
                <c:pt idx="793">
                  <c:v>0.54484056782123236</c:v>
                </c:pt>
                <c:pt idx="794">
                  <c:v>0.54421870099101766</c:v>
                </c:pt>
                <c:pt idx="795">
                  <c:v>0.54494544461143446</c:v>
                </c:pt>
                <c:pt idx="796">
                  <c:v>0.54503689561587787</c:v>
                </c:pt>
                <c:pt idx="797">
                  <c:v>0.5442630644570029</c:v>
                </c:pt>
                <c:pt idx="798">
                  <c:v>0.54389453636675666</c:v>
                </c:pt>
                <c:pt idx="799">
                  <c:v>0.54354371474758367</c:v>
                </c:pt>
                <c:pt idx="800">
                  <c:v>0.54390270858417511</c:v>
                </c:pt>
                <c:pt idx="801">
                  <c:v>0.54336937410932573</c:v>
                </c:pt>
                <c:pt idx="802">
                  <c:v>0.54223927318633203</c:v>
                </c:pt>
                <c:pt idx="803">
                  <c:v>0.54194254386340412</c:v>
                </c:pt>
                <c:pt idx="804">
                  <c:v>0.54192444823912078</c:v>
                </c:pt>
                <c:pt idx="805">
                  <c:v>0.54118778121183875</c:v>
                </c:pt>
                <c:pt idx="806">
                  <c:v>0.54081049717435858</c:v>
                </c:pt>
                <c:pt idx="807">
                  <c:v>0.54043068364101088</c:v>
                </c:pt>
                <c:pt idx="808">
                  <c:v>0.53905385958262553</c:v>
                </c:pt>
                <c:pt idx="809">
                  <c:v>0.53895968450570941</c:v>
                </c:pt>
                <c:pt idx="810">
                  <c:v>0.53848491758902473</c:v>
                </c:pt>
                <c:pt idx="811">
                  <c:v>0.53772782001819686</c:v>
                </c:pt>
                <c:pt idx="812">
                  <c:v>0.53727504025789963</c:v>
                </c:pt>
                <c:pt idx="813">
                  <c:v>0.53641403877989569</c:v>
                </c:pt>
                <c:pt idx="814">
                  <c:v>0.53424548251495718</c:v>
                </c:pt>
                <c:pt idx="815">
                  <c:v>0.53349013613357621</c:v>
                </c:pt>
                <c:pt idx="816">
                  <c:v>0.53248261847185774</c:v>
                </c:pt>
                <c:pt idx="817">
                  <c:v>0.53184148855772817</c:v>
                </c:pt>
                <c:pt idx="818">
                  <c:v>0.5314632316372222</c:v>
                </c:pt>
                <c:pt idx="819">
                  <c:v>0.53131048900214117</c:v>
                </c:pt>
                <c:pt idx="820">
                  <c:v>0.53016793517641492</c:v>
                </c:pt>
                <c:pt idx="821">
                  <c:v>0.5306639109430662</c:v>
                </c:pt>
                <c:pt idx="822">
                  <c:v>0.53183837533204503</c:v>
                </c:pt>
                <c:pt idx="823">
                  <c:v>0.53204462653355555</c:v>
                </c:pt>
                <c:pt idx="824">
                  <c:v>0.53176054468996559</c:v>
                </c:pt>
                <c:pt idx="825">
                  <c:v>0.53153950566645991</c:v>
                </c:pt>
                <c:pt idx="826">
                  <c:v>0.53118323590234129</c:v>
                </c:pt>
                <c:pt idx="827">
                  <c:v>0.53283071601855803</c:v>
                </c:pt>
                <c:pt idx="828">
                  <c:v>0.53374756098225384</c:v>
                </c:pt>
                <c:pt idx="829">
                  <c:v>0.53399661903690809</c:v>
                </c:pt>
                <c:pt idx="830">
                  <c:v>0.53459630413413028</c:v>
                </c:pt>
                <c:pt idx="831">
                  <c:v>0.53498740311057957</c:v>
                </c:pt>
                <c:pt idx="832">
                  <c:v>0.5371870916323499</c:v>
                </c:pt>
                <c:pt idx="833">
                  <c:v>0.53978507846496193</c:v>
                </c:pt>
                <c:pt idx="834">
                  <c:v>0.54199566327662352</c:v>
                </c:pt>
                <c:pt idx="835">
                  <c:v>0.54325885459757284</c:v>
                </c:pt>
                <c:pt idx="836">
                  <c:v>0.54489407638766207</c:v>
                </c:pt>
                <c:pt idx="837">
                  <c:v>0.5467184266380043</c:v>
                </c:pt>
                <c:pt idx="838">
                  <c:v>0.54893329213498021</c:v>
                </c:pt>
                <c:pt idx="839">
                  <c:v>0.5509753736065397</c:v>
                </c:pt>
                <c:pt idx="840">
                  <c:v>0.55377591468516352</c:v>
                </c:pt>
                <c:pt idx="841">
                  <c:v>0.5559730737110663</c:v>
                </c:pt>
                <c:pt idx="842">
                  <c:v>0.55948167905600776</c:v>
                </c:pt>
                <c:pt idx="843">
                  <c:v>0.56285777773280909</c:v>
                </c:pt>
                <c:pt idx="844">
                  <c:v>0.56642592351894128</c:v>
                </c:pt>
                <c:pt idx="845">
                  <c:v>0.57181277683386511</c:v>
                </c:pt>
                <c:pt idx="846">
                  <c:v>0.57585393834723519</c:v>
                </c:pt>
                <c:pt idx="847">
                  <c:v>0.58058429019621893</c:v>
                </c:pt>
                <c:pt idx="848">
                  <c:v>0.58531756069428054</c:v>
                </c:pt>
                <c:pt idx="849">
                  <c:v>0.58907347290442957</c:v>
                </c:pt>
                <c:pt idx="850">
                  <c:v>0.59360496746290015</c:v>
                </c:pt>
                <c:pt idx="851">
                  <c:v>0.59899551773332271</c:v>
                </c:pt>
                <c:pt idx="852">
                  <c:v>0.60214804789075072</c:v>
                </c:pt>
                <c:pt idx="853">
                  <c:v>0.60550021364511264</c:v>
                </c:pt>
                <c:pt idx="854">
                  <c:v>0.60848579707528028</c:v>
                </c:pt>
                <c:pt idx="855">
                  <c:v>0.61283224928220703</c:v>
                </c:pt>
                <c:pt idx="856">
                  <c:v>0.61757524861052848</c:v>
                </c:pt>
                <c:pt idx="857">
                  <c:v>0.62210810520523563</c:v>
                </c:pt>
                <c:pt idx="858">
                  <c:v>0.62578268439441165</c:v>
                </c:pt>
                <c:pt idx="859">
                  <c:v>0.63044512900818084</c:v>
                </c:pt>
                <c:pt idx="860">
                  <c:v>0.63586155796709487</c:v>
                </c:pt>
                <c:pt idx="861">
                  <c:v>0.640491508287796</c:v>
                </c:pt>
                <c:pt idx="862">
                  <c:v>0.64427777444835588</c:v>
                </c:pt>
                <c:pt idx="863">
                  <c:v>0.64953581805063831</c:v>
                </c:pt>
                <c:pt idx="864">
                  <c:v>0.65464228647747069</c:v>
                </c:pt>
                <c:pt idx="865">
                  <c:v>0.66036167121067912</c:v>
                </c:pt>
                <c:pt idx="866">
                  <c:v>0.66615713539651999</c:v>
                </c:pt>
                <c:pt idx="867">
                  <c:v>0.67114413378776072</c:v>
                </c:pt>
                <c:pt idx="868">
                  <c:v>0.67623211743709943</c:v>
                </c:pt>
                <c:pt idx="869">
                  <c:v>0.68153802688426046</c:v>
                </c:pt>
                <c:pt idx="870">
                  <c:v>0.6872924354064045</c:v>
                </c:pt>
                <c:pt idx="871">
                  <c:v>0.69332936915929677</c:v>
                </c:pt>
                <c:pt idx="872">
                  <c:v>0.69860122770054833</c:v>
                </c:pt>
                <c:pt idx="873">
                  <c:v>0.70539934513297764</c:v>
                </c:pt>
                <c:pt idx="874">
                  <c:v>0.71274169333014759</c:v>
                </c:pt>
                <c:pt idx="875">
                  <c:v>0.71948085405120166</c:v>
                </c:pt>
                <c:pt idx="876">
                  <c:v>0.72637373029036278</c:v>
                </c:pt>
                <c:pt idx="877">
                  <c:v>0.73298583248822236</c:v>
                </c:pt>
                <c:pt idx="878">
                  <c:v>0.7394942253555109</c:v>
                </c:pt>
                <c:pt idx="879">
                  <c:v>0.74811494184883576</c:v>
                </c:pt>
                <c:pt idx="880">
                  <c:v>0.75528333856095808</c:v>
                </c:pt>
                <c:pt idx="881">
                  <c:v>0.76144285557512581</c:v>
                </c:pt>
                <c:pt idx="882">
                  <c:v>0.77026573716125202</c:v>
                </c:pt>
                <c:pt idx="883">
                  <c:v>0.77770206585873281</c:v>
                </c:pt>
                <c:pt idx="884">
                  <c:v>0.7850006343197331</c:v>
                </c:pt>
                <c:pt idx="885">
                  <c:v>0.79268329699939521</c:v>
                </c:pt>
                <c:pt idx="886">
                  <c:v>0.79941000481771674</c:v>
                </c:pt>
                <c:pt idx="887">
                  <c:v>0.80609098713381655</c:v>
                </c:pt>
                <c:pt idx="888">
                  <c:v>0.81383805466979964</c:v>
                </c:pt>
                <c:pt idx="889">
                  <c:v>0.81896884517228219</c:v>
                </c:pt>
                <c:pt idx="890">
                  <c:v>0.82600940505478881</c:v>
                </c:pt>
                <c:pt idx="891">
                  <c:v>0.83298536550436975</c:v>
                </c:pt>
                <c:pt idx="892">
                  <c:v>0.83890730448358997</c:v>
                </c:pt>
                <c:pt idx="893">
                  <c:v>0.84528669306163184</c:v>
                </c:pt>
                <c:pt idx="894">
                  <c:v>0.85230273629188369</c:v>
                </c:pt>
                <c:pt idx="895">
                  <c:v>0.85818634367987945</c:v>
                </c:pt>
                <c:pt idx="896">
                  <c:v>0.8667407095508316</c:v>
                </c:pt>
                <c:pt idx="897">
                  <c:v>0.87491039747330612</c:v>
                </c:pt>
                <c:pt idx="898">
                  <c:v>0.88195329227507524</c:v>
                </c:pt>
                <c:pt idx="899">
                  <c:v>0.88879830266935766</c:v>
                </c:pt>
                <c:pt idx="900">
                  <c:v>0.8952035699358909</c:v>
                </c:pt>
                <c:pt idx="901">
                  <c:v>0.90116422965954546</c:v>
                </c:pt>
                <c:pt idx="902">
                  <c:v>0.90839839326422489</c:v>
                </c:pt>
                <c:pt idx="903">
                  <c:v>0.91343247919392367</c:v>
                </c:pt>
                <c:pt idx="904">
                  <c:v>0.91690450413708779</c:v>
                </c:pt>
                <c:pt idx="905">
                  <c:v>0.92159535693521621</c:v>
                </c:pt>
                <c:pt idx="906">
                  <c:v>0.92774514511912376</c:v>
                </c:pt>
                <c:pt idx="907">
                  <c:v>0.93328182242005064</c:v>
                </c:pt>
                <c:pt idx="908">
                  <c:v>0.9389296029625458</c:v>
                </c:pt>
                <c:pt idx="909">
                  <c:v>0.94413627834105562</c:v>
                </c:pt>
                <c:pt idx="910">
                  <c:v>0.94939704601581054</c:v>
                </c:pt>
                <c:pt idx="911">
                  <c:v>0.95492905347821266</c:v>
                </c:pt>
                <c:pt idx="912">
                  <c:v>0.95869819689751512</c:v>
                </c:pt>
                <c:pt idx="913">
                  <c:v>0.96255976420428691</c:v>
                </c:pt>
                <c:pt idx="914">
                  <c:v>0.96577105649648476</c:v>
                </c:pt>
                <c:pt idx="915">
                  <c:v>0.9687996413564014</c:v>
                </c:pt>
                <c:pt idx="916">
                  <c:v>0.97120207870078878</c:v>
                </c:pt>
                <c:pt idx="917">
                  <c:v>0.97426607650285135</c:v>
                </c:pt>
                <c:pt idx="918">
                  <c:v>0.97663329548169786</c:v>
                </c:pt>
                <c:pt idx="919">
                  <c:v>0.97967277663150532</c:v>
                </c:pt>
                <c:pt idx="920">
                  <c:v>0.98313565647422518</c:v>
                </c:pt>
                <c:pt idx="921">
                  <c:v>0.98702057297362089</c:v>
                </c:pt>
                <c:pt idx="922">
                  <c:v>0.98904533712731779</c:v>
                </c:pt>
                <c:pt idx="923">
                  <c:v>0.99102340289576707</c:v>
                </c:pt>
                <c:pt idx="924">
                  <c:v>0.99208189962804749</c:v>
                </c:pt>
                <c:pt idx="925">
                  <c:v>0.99421562668065544</c:v>
                </c:pt>
                <c:pt idx="926">
                  <c:v>0.9963036282310419</c:v>
                </c:pt>
                <c:pt idx="927">
                  <c:v>0.99672936184321648</c:v>
                </c:pt>
                <c:pt idx="928">
                  <c:v>0.99671963301295652</c:v>
                </c:pt>
                <c:pt idx="929">
                  <c:v>0.9976814251724534</c:v>
                </c:pt>
                <c:pt idx="930">
                  <c:v>1</c:v>
                </c:pt>
                <c:pt idx="931">
                  <c:v>1.001379353554253</c:v>
                </c:pt>
                <c:pt idx="932">
                  <c:v>1.0022623421886443</c:v>
                </c:pt>
                <c:pt idx="933">
                  <c:v>1.0032484564237909</c:v>
                </c:pt>
                <c:pt idx="934">
                  <c:v>1.002470733732812</c:v>
                </c:pt>
                <c:pt idx="935">
                  <c:v>1.0032918470067504</c:v>
                </c:pt>
                <c:pt idx="936">
                  <c:v>1.0040791039513841</c:v>
                </c:pt>
                <c:pt idx="937">
                  <c:v>1.0028618327092615</c:v>
                </c:pt>
                <c:pt idx="938">
                  <c:v>1.0022382146895998</c:v>
                </c:pt>
                <c:pt idx="939">
                  <c:v>1.003380768515326</c:v>
                </c:pt>
                <c:pt idx="940">
                  <c:v>1.0031871647931534</c:v>
                </c:pt>
                <c:pt idx="941">
                  <c:v>1.0039351172635369</c:v>
                </c:pt>
                <c:pt idx="942">
                  <c:v>1.0047245145508279</c:v>
                </c:pt>
                <c:pt idx="943">
                  <c:v>1.003957493573135</c:v>
                </c:pt>
                <c:pt idx="944">
                  <c:v>1.0048572157955731</c:v>
                </c:pt>
                <c:pt idx="945">
                  <c:v>1.0046996087453623</c:v>
                </c:pt>
                <c:pt idx="946">
                  <c:v>1.0042096648534722</c:v>
                </c:pt>
                <c:pt idx="947">
                  <c:v>1.0046278099780441</c:v>
                </c:pt>
                <c:pt idx="948">
                  <c:v>1.0052500659614692</c:v>
                </c:pt>
                <c:pt idx="949">
                  <c:v>1.0038639022260343</c:v>
                </c:pt>
                <c:pt idx="950">
                  <c:v>1.0034366120010181</c:v>
                </c:pt>
                <c:pt idx="951">
                  <c:v>1.0031614806812672</c:v>
                </c:pt>
                <c:pt idx="952">
                  <c:v>1.0036594022139704</c:v>
                </c:pt>
                <c:pt idx="953">
                  <c:v>1.0009937027227493</c:v>
                </c:pt>
                <c:pt idx="954">
                  <c:v>1.0001009852580982</c:v>
                </c:pt>
                <c:pt idx="955">
                  <c:v>0.99877027585514477</c:v>
                </c:pt>
                <c:pt idx="956">
                  <c:v>0.99667351835752449</c:v>
                </c:pt>
                <c:pt idx="957">
                  <c:v>0.99500191074226318</c:v>
                </c:pt>
                <c:pt idx="958">
                  <c:v>0.99089614979596718</c:v>
                </c:pt>
                <c:pt idx="959">
                  <c:v>0.9869620054154562</c:v>
                </c:pt>
                <c:pt idx="960">
                  <c:v>0.98396747146144947</c:v>
                </c:pt>
                <c:pt idx="961">
                  <c:v>0.97791633361637764</c:v>
                </c:pt>
                <c:pt idx="962">
                  <c:v>0.97364849035795109</c:v>
                </c:pt>
                <c:pt idx="963">
                  <c:v>0.96789466556562265</c:v>
                </c:pt>
                <c:pt idx="964">
                  <c:v>0.9630304450122622</c:v>
                </c:pt>
                <c:pt idx="965">
                  <c:v>0.95787747277678725</c:v>
                </c:pt>
                <c:pt idx="966">
                  <c:v>0.95223377834300138</c:v>
                </c:pt>
                <c:pt idx="967">
                  <c:v>0.94553917566453749</c:v>
                </c:pt>
                <c:pt idx="968">
                  <c:v>0.94028833139664758</c:v>
                </c:pt>
                <c:pt idx="969">
                  <c:v>0.93241751313975829</c:v>
                </c:pt>
                <c:pt idx="970">
                  <c:v>0.92685923783565438</c:v>
                </c:pt>
                <c:pt idx="971">
                  <c:v>0.92019421080118102</c:v>
                </c:pt>
                <c:pt idx="972">
                  <c:v>0.91452950209403361</c:v>
                </c:pt>
                <c:pt idx="973">
                  <c:v>0.90714026093501066</c:v>
                </c:pt>
                <c:pt idx="974">
                  <c:v>0.90420682403503627</c:v>
                </c:pt>
                <c:pt idx="975">
                  <c:v>0.89599880452133784</c:v>
                </c:pt>
                <c:pt idx="976">
                  <c:v>0.89009787981547916</c:v>
                </c:pt>
                <c:pt idx="977">
                  <c:v>0.88410803360104473</c:v>
                </c:pt>
                <c:pt idx="978">
                  <c:v>0.87698341662509227</c:v>
                </c:pt>
                <c:pt idx="979">
                  <c:v>0.87010649566755738</c:v>
                </c:pt>
                <c:pt idx="980">
                  <c:v>0.86402850625096805</c:v>
                </c:pt>
                <c:pt idx="981">
                  <c:v>0.85569245533104876</c:v>
                </c:pt>
                <c:pt idx="982">
                  <c:v>0.84920060147520204</c:v>
                </c:pt>
                <c:pt idx="983">
                  <c:v>0.84171913100531526</c:v>
                </c:pt>
                <c:pt idx="984">
                  <c:v>0.83500857304522513</c:v>
                </c:pt>
                <c:pt idx="985">
                  <c:v>0.82809448795609741</c:v>
                </c:pt>
                <c:pt idx="986">
                  <c:v>0.82149308747152383</c:v>
                </c:pt>
                <c:pt idx="987">
                  <c:v>0.81266728723631954</c:v>
                </c:pt>
                <c:pt idx="988">
                  <c:v>0.80302796221478001</c:v>
                </c:pt>
                <c:pt idx="989">
                  <c:v>0.79535230429290482</c:v>
                </c:pt>
                <c:pt idx="990">
                  <c:v>0.78890189525396526</c:v>
                </c:pt>
                <c:pt idx="991">
                  <c:v>0.77876523242953788</c:v>
                </c:pt>
                <c:pt idx="992">
                  <c:v>0.76910177990895379</c:v>
                </c:pt>
                <c:pt idx="993">
                  <c:v>0.75519033094367327</c:v>
                </c:pt>
                <c:pt idx="994">
                  <c:v>0.74702823150880149</c:v>
                </c:pt>
                <c:pt idx="995">
                  <c:v>0.73836120578343944</c:v>
                </c:pt>
                <c:pt idx="996">
                  <c:v>0.72936768051455403</c:v>
                </c:pt>
                <c:pt idx="997">
                  <c:v>0.71796451856688881</c:v>
                </c:pt>
                <c:pt idx="998">
                  <c:v>0.70835554749576024</c:v>
                </c:pt>
                <c:pt idx="999">
                  <c:v>0.69905225627139878</c:v>
                </c:pt>
                <c:pt idx="1000">
                  <c:v>0.69300656657127224</c:v>
                </c:pt>
                <c:pt idx="1001">
                  <c:v>0.68195656116204273</c:v>
                </c:pt>
                <c:pt idx="1002">
                  <c:v>0.67029091537396479</c:v>
                </c:pt>
                <c:pt idx="1003">
                  <c:v>0.65717742506660359</c:v>
                </c:pt>
                <c:pt idx="1004">
                  <c:v>0.64664168562491398</c:v>
                </c:pt>
                <c:pt idx="1005">
                  <c:v>0.63632465028746765</c:v>
                </c:pt>
                <c:pt idx="1006">
                  <c:v>0.62450587271109825</c:v>
                </c:pt>
                <c:pt idx="1007">
                  <c:v>0.61468053245498877</c:v>
                </c:pt>
                <c:pt idx="1008">
                  <c:v>0.60490266889054767</c:v>
                </c:pt>
                <c:pt idx="1009">
                  <c:v>0.59463291566816445</c:v>
                </c:pt>
                <c:pt idx="1010">
                  <c:v>0.5850383432658206</c:v>
                </c:pt>
                <c:pt idx="1011">
                  <c:v>0.57181705751917944</c:v>
                </c:pt>
                <c:pt idx="1012">
                  <c:v>0.56067034753716616</c:v>
                </c:pt>
                <c:pt idx="1013">
                  <c:v>0.55194358679400812</c:v>
                </c:pt>
                <c:pt idx="1014">
                  <c:v>0.53852363833345929</c:v>
                </c:pt>
                <c:pt idx="1015">
                  <c:v>0.52823423287395099</c:v>
                </c:pt>
                <c:pt idx="1016">
                  <c:v>0.51835947016012107</c:v>
                </c:pt>
                <c:pt idx="1017">
                  <c:v>0.51007751153644698</c:v>
                </c:pt>
                <c:pt idx="1018">
                  <c:v>0.50144959570872971</c:v>
                </c:pt>
                <c:pt idx="1019">
                  <c:v>0.49236286824595427</c:v>
                </c:pt>
                <c:pt idx="1020">
                  <c:v>0.48172458693332487</c:v>
                </c:pt>
                <c:pt idx="1021">
                  <c:v>0.47291065587103781</c:v>
                </c:pt>
                <c:pt idx="1022">
                  <c:v>0.4635587204953765</c:v>
                </c:pt>
                <c:pt idx="1023">
                  <c:v>0.45245170414082375</c:v>
                </c:pt>
                <c:pt idx="1024">
                  <c:v>0.44269718976900641</c:v>
                </c:pt>
                <c:pt idx="1025">
                  <c:v>0.43448683533604548</c:v>
                </c:pt>
                <c:pt idx="1026">
                  <c:v>0.42450369345311995</c:v>
                </c:pt>
                <c:pt idx="1027">
                  <c:v>0.41424658771007472</c:v>
                </c:pt>
                <c:pt idx="1028">
                  <c:v>0.40556827654161104</c:v>
                </c:pt>
                <c:pt idx="1029">
                  <c:v>0.39576628547812537</c:v>
                </c:pt>
                <c:pt idx="1030">
                  <c:v>0.39069347880399219</c:v>
                </c:pt>
                <c:pt idx="1031">
                  <c:v>0.38395509638935876</c:v>
                </c:pt>
                <c:pt idx="1032">
                  <c:v>0.37396183652296278</c:v>
                </c:pt>
                <c:pt idx="1033">
                  <c:v>0.36695980280828533</c:v>
                </c:pt>
                <c:pt idx="1034">
                  <c:v>0.36115558267521047</c:v>
                </c:pt>
                <c:pt idx="1035">
                  <c:v>0.35288315830519118</c:v>
                </c:pt>
                <c:pt idx="1036">
                  <c:v>0.34550909412137387</c:v>
                </c:pt>
                <c:pt idx="1037">
                  <c:v>0.33660585239730051</c:v>
                </c:pt>
                <c:pt idx="1038">
                  <c:v>0.32668205637896047</c:v>
                </c:pt>
                <c:pt idx="1039">
                  <c:v>0.32444987356412197</c:v>
                </c:pt>
                <c:pt idx="1040">
                  <c:v>0.32008435284988573</c:v>
                </c:pt>
                <c:pt idx="1041">
                  <c:v>0.31033373001017245</c:v>
                </c:pt>
                <c:pt idx="1042">
                  <c:v>0.30523232057507504</c:v>
                </c:pt>
                <c:pt idx="1043">
                  <c:v>0.30073215285004135</c:v>
                </c:pt>
                <c:pt idx="1044">
                  <c:v>0.29296698968977491</c:v>
                </c:pt>
                <c:pt idx="1045">
                  <c:v>0.29040480495251941</c:v>
                </c:pt>
                <c:pt idx="1046">
                  <c:v>0.2787420778135194</c:v>
                </c:pt>
                <c:pt idx="1047">
                  <c:v>0.27211207456798164</c:v>
                </c:pt>
                <c:pt idx="1048">
                  <c:v>0.26709413849651431</c:v>
                </c:pt>
                <c:pt idx="1049">
                  <c:v>0.26122551350711876</c:v>
                </c:pt>
                <c:pt idx="1050">
                  <c:v>0.25435462442434509</c:v>
                </c:pt>
                <c:pt idx="1051">
                  <c:v>0.25181170277100445</c:v>
                </c:pt>
                <c:pt idx="1052">
                  <c:v>0.24369785833422197</c:v>
                </c:pt>
                <c:pt idx="1053">
                  <c:v>0.24192779495673006</c:v>
                </c:pt>
                <c:pt idx="1054">
                  <c:v>0.23557019895847037</c:v>
                </c:pt>
                <c:pt idx="1055">
                  <c:v>0.23009481328818118</c:v>
                </c:pt>
                <c:pt idx="1056">
                  <c:v>0.22516229634639623</c:v>
                </c:pt>
                <c:pt idx="1057">
                  <c:v>0.22038719187821687</c:v>
                </c:pt>
                <c:pt idx="1058">
                  <c:v>0.2126358436569194</c:v>
                </c:pt>
                <c:pt idx="1059">
                  <c:v>0.20975669362979549</c:v>
                </c:pt>
                <c:pt idx="1060">
                  <c:v>0.20601518008843114</c:v>
                </c:pt>
                <c:pt idx="1061">
                  <c:v>0.200039148812966</c:v>
                </c:pt>
                <c:pt idx="1062">
                  <c:v>0.19237283056814039</c:v>
                </c:pt>
                <c:pt idx="1063">
                  <c:v>0.18462440099592087</c:v>
                </c:pt>
                <c:pt idx="1064">
                  <c:v>0.17838432926720113</c:v>
                </c:pt>
                <c:pt idx="1065">
                  <c:v>0.17447256119628807</c:v>
                </c:pt>
                <c:pt idx="1066">
                  <c:v>0.16797331342944383</c:v>
                </c:pt>
                <c:pt idx="1067">
                  <c:v>0.16095123832443078</c:v>
                </c:pt>
                <c:pt idx="1068">
                  <c:v>0.15651625376213862</c:v>
                </c:pt>
                <c:pt idx="1069">
                  <c:v>0.15922553841292431</c:v>
                </c:pt>
                <c:pt idx="1070">
                  <c:v>0.15965010456546766</c:v>
                </c:pt>
                <c:pt idx="1071">
                  <c:v>0.15355090629891172</c:v>
                </c:pt>
                <c:pt idx="1072">
                  <c:v>0.14814226040420561</c:v>
                </c:pt>
                <c:pt idx="1073">
                  <c:v>0.14378510648399298</c:v>
                </c:pt>
                <c:pt idx="1074">
                  <c:v>0.14142041700101413</c:v>
                </c:pt>
                <c:pt idx="1075">
                  <c:v>0.1390312108657803</c:v>
                </c:pt>
                <c:pt idx="1076">
                  <c:v>0.13105045682695371</c:v>
                </c:pt>
                <c:pt idx="1077">
                  <c:v>0.12284632884535909</c:v>
                </c:pt>
                <c:pt idx="1078">
                  <c:v>0.12331195066159936</c:v>
                </c:pt>
                <c:pt idx="1079">
                  <c:v>0.12399160674355818</c:v>
                </c:pt>
                <c:pt idx="1080">
                  <c:v>0.12418404300609959</c:v>
                </c:pt>
                <c:pt idx="1081">
                  <c:v>0.11763984804345436</c:v>
                </c:pt>
                <c:pt idx="1082">
                  <c:v>0.11231778873806171</c:v>
                </c:pt>
                <c:pt idx="1083">
                  <c:v>0.10989939611204808</c:v>
                </c:pt>
                <c:pt idx="1084">
                  <c:v>0.1102447695862757</c:v>
                </c:pt>
                <c:pt idx="1085">
                  <c:v>0.10193771058053099</c:v>
                </c:pt>
                <c:pt idx="1086">
                  <c:v>9.8458486302974421E-2</c:v>
                </c:pt>
                <c:pt idx="1087">
                  <c:v>9.5393710194490972E-2</c:v>
                </c:pt>
                <c:pt idx="1088">
                  <c:v>9.1475715672211605E-2</c:v>
                </c:pt>
                <c:pt idx="1089">
                  <c:v>9.1579425002782433E-2</c:v>
                </c:pt>
                <c:pt idx="1090">
                  <c:v>8.8643069453730045E-2</c:v>
                </c:pt>
                <c:pt idx="1091">
                  <c:v>9.3128254780163428E-2</c:v>
                </c:pt>
                <c:pt idx="1092">
                  <c:v>9.9211108611882745E-2</c:v>
                </c:pt>
                <c:pt idx="1093">
                  <c:v>9.8364116649453145E-2</c:v>
                </c:pt>
                <c:pt idx="1094">
                  <c:v>9.3308821869787756E-2</c:v>
                </c:pt>
                <c:pt idx="1095">
                  <c:v>9.6548911499555176E-2</c:v>
                </c:pt>
                <c:pt idx="1096">
                  <c:v>9.1235608141396446E-2</c:v>
                </c:pt>
                <c:pt idx="1097">
                  <c:v>9.5703476149967159E-2</c:v>
                </c:pt>
                <c:pt idx="1098">
                  <c:v>8.7879745431535899E-2</c:v>
                </c:pt>
                <c:pt idx="1099">
                  <c:v>8.1886396838207962E-2</c:v>
                </c:pt>
                <c:pt idx="1100">
                  <c:v>7.9181003719526341E-2</c:v>
                </c:pt>
                <c:pt idx="1101">
                  <c:v>8.1388086152294314E-2</c:v>
                </c:pt>
                <c:pt idx="1102">
                  <c:v>7.759403692752645E-2</c:v>
                </c:pt>
                <c:pt idx="1103">
                  <c:v>7.2293381048705654E-2</c:v>
                </c:pt>
                <c:pt idx="1104">
                  <c:v>6.3467191660291064E-2</c:v>
                </c:pt>
                <c:pt idx="1105">
                  <c:v>6.1461301437298485E-2</c:v>
                </c:pt>
                <c:pt idx="1106">
                  <c:v>6.2559491797039457E-2</c:v>
                </c:pt>
                <c:pt idx="1107">
                  <c:v>6.0839823760294072E-2</c:v>
                </c:pt>
                <c:pt idx="1108">
                  <c:v>5.6840301640436464E-2</c:v>
                </c:pt>
                <c:pt idx="1109">
                  <c:v>5.7688850215707632E-2</c:v>
                </c:pt>
                <c:pt idx="1110">
                  <c:v>6.2492557444851118E-2</c:v>
                </c:pt>
                <c:pt idx="1111">
                  <c:v>6.1309726261848746E-2</c:v>
                </c:pt>
                <c:pt idx="1112">
                  <c:v>5.5352374340482575E-2</c:v>
                </c:pt>
                <c:pt idx="1113">
                  <c:v>5.7449326414708103E-2</c:v>
                </c:pt>
                <c:pt idx="1114">
                  <c:v>5.6194696464387427E-2</c:v>
                </c:pt>
                <c:pt idx="1115">
                  <c:v>4.9834570970260138E-2</c:v>
                </c:pt>
                <c:pt idx="1116">
                  <c:v>4.6816493247024346E-2</c:v>
                </c:pt>
                <c:pt idx="1117">
                  <c:v>4.330438552318925E-2</c:v>
                </c:pt>
                <c:pt idx="1118">
                  <c:v>4.82834062736167E-2</c:v>
                </c:pt>
                <c:pt idx="1119">
                  <c:v>5.2968616350194293E-2</c:v>
                </c:pt>
                <c:pt idx="1120">
                  <c:v>4.3107279422123036E-2</c:v>
                </c:pt>
                <c:pt idx="1121">
                  <c:v>4.1627913492797909E-2</c:v>
                </c:pt>
                <c:pt idx="1122">
                  <c:v>4.158783071212703E-2</c:v>
                </c:pt>
                <c:pt idx="1123">
                  <c:v>4.0573892022436997E-2</c:v>
                </c:pt>
                <c:pt idx="1124">
                  <c:v>3.5982467869565195E-2</c:v>
                </c:pt>
                <c:pt idx="1125">
                  <c:v>2.6763233738649351E-2</c:v>
                </c:pt>
                <c:pt idx="1126">
                  <c:v>1.7565013881094969E-2</c:v>
                </c:pt>
                <c:pt idx="1127">
                  <c:v>1.8422123826994895E-2</c:v>
                </c:pt>
                <c:pt idx="1128">
                  <c:v>2.2101178278090425E-2</c:v>
                </c:pt>
                <c:pt idx="1129">
                  <c:v>1.8859921188691824E-2</c:v>
                </c:pt>
                <c:pt idx="1130">
                  <c:v>2.3877662683553805E-2</c:v>
                </c:pt>
                <c:pt idx="1131">
                  <c:v>2.5641888762889711E-2</c:v>
                </c:pt>
                <c:pt idx="1132">
                  <c:v>3.4864430696093879E-2</c:v>
                </c:pt>
                <c:pt idx="1133">
                  <c:v>3.6008735711266948E-2</c:v>
                </c:pt>
                <c:pt idx="1134">
                  <c:v>3.6839577815465117E-2</c:v>
                </c:pt>
                <c:pt idx="1135">
                  <c:v>3.2348555190875747E-2</c:v>
                </c:pt>
                <c:pt idx="1136">
                  <c:v>3.4006737020378396E-2</c:v>
                </c:pt>
                <c:pt idx="1137">
                  <c:v>2.5648309790861263E-2</c:v>
                </c:pt>
                <c:pt idx="1138">
                  <c:v>2.2777915710971257E-2</c:v>
                </c:pt>
                <c:pt idx="1139">
                  <c:v>1.602513462755312E-2</c:v>
                </c:pt>
                <c:pt idx="1140">
                  <c:v>1.6540568054724276E-2</c:v>
                </c:pt>
                <c:pt idx="1141">
                  <c:v>1.6742149417710066E-2</c:v>
                </c:pt>
                <c:pt idx="1142">
                  <c:v>1.5086302507469786E-2</c:v>
                </c:pt>
                <c:pt idx="1143">
                  <c:v>2.189609453621108E-2</c:v>
                </c:pt>
                <c:pt idx="1144">
                  <c:v>2.1926059333411695E-2</c:v>
                </c:pt>
                <c:pt idx="1145">
                  <c:v>2.8546528325294675E-2</c:v>
                </c:pt>
                <c:pt idx="1146">
                  <c:v>2.2774413332077633E-2</c:v>
                </c:pt>
                <c:pt idx="1147">
                  <c:v>2.4366439115812738E-2</c:v>
                </c:pt>
                <c:pt idx="1148">
                  <c:v>1.571089341015736E-2</c:v>
                </c:pt>
                <c:pt idx="1149">
                  <c:v>1.8140571479272512E-2</c:v>
                </c:pt>
                <c:pt idx="1150">
                  <c:v>4.8974931528492742E-3</c:v>
                </c:pt>
                <c:pt idx="1151">
                  <c:v>2.5544016730474342E-3</c:v>
                </c:pt>
                <c:pt idx="1152">
                  <c:v>-1.3667060749151584E-3</c:v>
                </c:pt>
                <c:pt idx="1153">
                  <c:v>1.7579996279695207E-3</c:v>
                </c:pt>
                <c:pt idx="1154">
                  <c:v>0</c:v>
                </c:pt>
                <c:pt idx="1155">
                  <c:v>6.306616927697615E-3</c:v>
                </c:pt>
                <c:pt idx="1156">
                  <c:v>-7.4836108125441317E-3</c:v>
                </c:pt>
                <c:pt idx="1157">
                  <c:v>-3.5428508274564941E-3</c:v>
                </c:pt>
                <c:pt idx="1158">
                  <c:v>-7.5242773230308401E-4</c:v>
                </c:pt>
                <c:pt idx="1159">
                  <c:v>-4.6980521325206918E-3</c:v>
                </c:pt>
                <c:pt idx="1160">
                  <c:v>-7.3248363027020556E-3</c:v>
                </c:pt>
                <c:pt idx="1161">
                  <c:v>-1.3004138255239399E-2</c:v>
                </c:pt>
                <c:pt idx="1162">
                  <c:v>-1.3120105911937763E-2</c:v>
                </c:pt>
                <c:pt idx="1163">
                  <c:v>-5.9022867420949884E-3</c:v>
                </c:pt>
                <c:pt idx="1164">
                  <c:v>-1.0161763206497964E-2</c:v>
                </c:pt>
                <c:pt idx="1165">
                  <c:v>-1.0081208491945741E-2</c:v>
                </c:pt>
                <c:pt idx="1166">
                  <c:v>-8.0041032314504199E-3</c:v>
                </c:pt>
                <c:pt idx="1167">
                  <c:v>-8.3541465442027851E-3</c:v>
                </c:pt>
                <c:pt idx="1168">
                  <c:v>-7.759715015320987E-3</c:v>
                </c:pt>
                <c:pt idx="1169">
                  <c:v>-1.8008064811132329E-2</c:v>
                </c:pt>
                <c:pt idx="1170">
                  <c:v>-1.8121892125173487E-2</c:v>
                </c:pt>
                <c:pt idx="1171">
                  <c:v>-9.3363692472453914E-3</c:v>
                </c:pt>
                <c:pt idx="1172">
                  <c:v>-1.6365449110045546E-2</c:v>
                </c:pt>
                <c:pt idx="1173">
                  <c:v>-1.6285867278519345E-2</c:v>
                </c:pt>
                <c:pt idx="1174">
                  <c:v>-1.3698387582588071E-2</c:v>
                </c:pt>
                <c:pt idx="1175">
                  <c:v>-8.2675599548898799E-4</c:v>
                </c:pt>
                <c:pt idx="1176">
                  <c:v>1.2760139192320294E-2</c:v>
                </c:pt>
                <c:pt idx="1177">
                  <c:v>6.3568176918388985E-3</c:v>
                </c:pt>
                <c:pt idx="1178">
                  <c:v>1.2222718608761658E-2</c:v>
                </c:pt>
                <c:pt idx="1179">
                  <c:v>2.3335572261470497E-2</c:v>
                </c:pt>
                <c:pt idx="1180">
                  <c:v>2.7359805610188352E-2</c:v>
                </c:pt>
                <c:pt idx="1181">
                  <c:v>2.7635326083149583E-2</c:v>
                </c:pt>
                <c:pt idx="1182">
                  <c:v>1.6467407251169557E-2</c:v>
                </c:pt>
                <c:pt idx="1183">
                  <c:v>-1.6122617506757759E-3</c:v>
                </c:pt>
                <c:pt idx="1184">
                  <c:v>7.5962706669541044E-3</c:v>
                </c:pt>
                <c:pt idx="1185">
                  <c:v>-1.1014981620294279E-3</c:v>
                </c:pt>
                <c:pt idx="1186">
                  <c:v>-1.2967168700251679E-2</c:v>
                </c:pt>
                <c:pt idx="1187">
                  <c:v>-2.8148035437847971E-2</c:v>
                </c:pt>
                <c:pt idx="1188">
                  <c:v>-3.8099655910731389E-2</c:v>
                </c:pt>
                <c:pt idx="1189">
                  <c:v>-4.563580240667918E-2</c:v>
                </c:pt>
                <c:pt idx="1190">
                  <c:v>-2.4868835910435629E-2</c:v>
                </c:pt>
                <c:pt idx="1191">
                  <c:v>-3.8887691161785781E-2</c:v>
                </c:pt>
                <c:pt idx="1192">
                  <c:v>-3.6257015459500469E-2</c:v>
                </c:pt>
                <c:pt idx="1193">
                  <c:v>-4.7470659793702137E-2</c:v>
                </c:pt>
                <c:pt idx="1194">
                  <c:v>-4.1251213185133459E-2</c:v>
                </c:pt>
                <c:pt idx="1195">
                  <c:v>-3.8351438037858399E-2</c:v>
                </c:pt>
                <c:pt idx="1196">
                  <c:v>-3.3542477240374541E-2</c:v>
                </c:pt>
                <c:pt idx="1197">
                  <c:v>-4.7391272538781094E-2</c:v>
                </c:pt>
                <c:pt idx="1198">
                  <c:v>-3.268556187107978E-2</c:v>
                </c:pt>
                <c:pt idx="1199">
                  <c:v>-3.6512883695336652E-2</c:v>
                </c:pt>
                <c:pt idx="1200">
                  <c:v>-1.7233066192626205E-2</c:v>
                </c:pt>
                <c:pt idx="1201">
                  <c:v>-1.4580208757348178E-2</c:v>
                </c:pt>
                <c:pt idx="1202">
                  <c:v>-1.2076786154862748E-2</c:v>
                </c:pt>
                <c:pt idx="1203">
                  <c:v>-1.8543928781849319E-2</c:v>
                </c:pt>
                <c:pt idx="1204">
                  <c:v>-1.7450213684027858E-2</c:v>
                </c:pt>
                <c:pt idx="1205">
                  <c:v>-3.2958163694963079E-2</c:v>
                </c:pt>
                <c:pt idx="1206">
                  <c:v>-3.3484493412025362E-2</c:v>
                </c:pt>
                <c:pt idx="1207">
                  <c:v>-5.3986057418777947E-2</c:v>
                </c:pt>
                <c:pt idx="1208">
                  <c:v>-4.8918698889590238E-2</c:v>
                </c:pt>
                <c:pt idx="1209">
                  <c:v>-4.9464097113962005E-2</c:v>
                </c:pt>
                <c:pt idx="1210">
                  <c:v>-4.4700278088884167E-2</c:v>
                </c:pt>
                <c:pt idx="1211">
                  <c:v>-5.1433796088387648E-2</c:v>
                </c:pt>
                <c:pt idx="1212">
                  <c:v>-4.4028794224343769E-2</c:v>
                </c:pt>
                <c:pt idx="1213">
                  <c:v>-6.0586095867115095E-2</c:v>
                </c:pt>
                <c:pt idx="1214">
                  <c:v>-5.4762223496915188E-2</c:v>
                </c:pt>
                <c:pt idx="1215">
                  <c:v>-5.9290799406307909E-2</c:v>
                </c:pt>
                <c:pt idx="1216">
                  <c:v>-6.1618130181088589E-2</c:v>
                </c:pt>
                <c:pt idx="1217">
                  <c:v>-6.4832730275574971E-2</c:v>
                </c:pt>
                <c:pt idx="1218">
                  <c:v>-7.3100095653859137E-2</c:v>
                </c:pt>
                <c:pt idx="1219">
                  <c:v>-7.8573730134701522E-2</c:v>
                </c:pt>
                <c:pt idx="1220">
                  <c:v>-7.6647032590024811E-2</c:v>
                </c:pt>
                <c:pt idx="1221">
                  <c:v>-7.73965416732499E-2</c:v>
                </c:pt>
                <c:pt idx="1222">
                  <c:v>-8.7083148809852753E-2</c:v>
                </c:pt>
                <c:pt idx="1223">
                  <c:v>-9.017866802195762E-2</c:v>
                </c:pt>
                <c:pt idx="1224">
                  <c:v>-9.7086137506508643E-2</c:v>
                </c:pt>
                <c:pt idx="1225">
                  <c:v>-9.9617773716747876E-2</c:v>
                </c:pt>
                <c:pt idx="1226">
                  <c:v>-0.11398550482121914</c:v>
                </c:pt>
                <c:pt idx="1227">
                  <c:v>-9.7227205545277653E-2</c:v>
                </c:pt>
                <c:pt idx="1228">
                  <c:v>-0.10066673619537365</c:v>
                </c:pt>
                <c:pt idx="1229">
                  <c:v>-0.11520919709131332</c:v>
                </c:pt>
                <c:pt idx="1230">
                  <c:v>-0.11690707254827645</c:v>
                </c:pt>
                <c:pt idx="1231">
                  <c:v>-8.6652550782548243E-2</c:v>
                </c:pt>
                <c:pt idx="1232">
                  <c:v>-6.0028439316615848E-2</c:v>
                </c:pt>
                <c:pt idx="1233">
                  <c:v>-4.6967484692658518E-2</c:v>
                </c:pt>
                <c:pt idx="1234">
                  <c:v>-6.0556909376335337E-2</c:v>
                </c:pt>
                <c:pt idx="1235">
                  <c:v>-5.7719204166118636E-2</c:v>
                </c:pt>
                <c:pt idx="1236">
                  <c:v>-3.7176973648879549E-2</c:v>
                </c:pt>
                <c:pt idx="1237">
                  <c:v>-4.882335635304294E-2</c:v>
                </c:pt>
                <c:pt idx="1238">
                  <c:v>-5.7046163688736592E-2</c:v>
                </c:pt>
                <c:pt idx="1239">
                  <c:v>-6.7902565375793617E-2</c:v>
                </c:pt>
                <c:pt idx="1240">
                  <c:v>-5.6236530434505182E-2</c:v>
                </c:pt>
                <c:pt idx="1241">
                  <c:v>-5.7764540515129949E-2</c:v>
                </c:pt>
                <c:pt idx="1242">
                  <c:v>-4.1095357324369378E-2</c:v>
                </c:pt>
                <c:pt idx="1243">
                  <c:v>-5.4789075068432641E-2</c:v>
                </c:pt>
                <c:pt idx="1244">
                  <c:v>-5.4772146903780357E-2</c:v>
                </c:pt>
                <c:pt idx="1245">
                  <c:v>-6.7665960223872085E-2</c:v>
                </c:pt>
                <c:pt idx="1246">
                  <c:v>-7.9142672128302283E-2</c:v>
                </c:pt>
                <c:pt idx="1247">
                  <c:v>-8.2257649000927011E-2</c:v>
                </c:pt>
                <c:pt idx="1248">
                  <c:v>-9.7040022851076546E-2</c:v>
                </c:pt>
                <c:pt idx="1249">
                  <c:v>-0.11559582080584294</c:v>
                </c:pt>
                <c:pt idx="1250">
                  <c:v>-0.11515841259735647</c:v>
                </c:pt>
                <c:pt idx="1251">
                  <c:v>-9.5106125972007502E-2</c:v>
                </c:pt>
                <c:pt idx="1252">
                  <c:v>-0.10584500338952452</c:v>
                </c:pt>
                <c:pt idx="1253">
                  <c:v>-0.10954293177132431</c:v>
                </c:pt>
                <c:pt idx="1254">
                  <c:v>-0.13170248303097432</c:v>
                </c:pt>
                <c:pt idx="1255">
                  <c:v>-0.11978213646669127</c:v>
                </c:pt>
                <c:pt idx="1256">
                  <c:v>-9.7892073805241328E-2</c:v>
                </c:pt>
                <c:pt idx="1257">
                  <c:v>-9.4483869988582297E-2</c:v>
                </c:pt>
                <c:pt idx="1258">
                  <c:v>-7.4675582426152354E-2</c:v>
                </c:pt>
                <c:pt idx="1259">
                  <c:v>-6.5310804994548E-2</c:v>
                </c:pt>
                <c:pt idx="1260">
                  <c:v>-6.253769921725727E-2</c:v>
                </c:pt>
                <c:pt idx="1261">
                  <c:v>-3.0133884270505108E-2</c:v>
                </c:pt>
                <c:pt idx="1262">
                  <c:v>-4.7828486170662397E-2</c:v>
                </c:pt>
                <c:pt idx="1263">
                  <c:v>-7.3847853547637413E-2</c:v>
                </c:pt>
                <c:pt idx="1264">
                  <c:v>-6.279745898519741E-2</c:v>
                </c:pt>
                <c:pt idx="1265">
                  <c:v>-0.10523500573222686</c:v>
                </c:pt>
                <c:pt idx="1266">
                  <c:v>-0.10154155261234665</c:v>
                </c:pt>
                <c:pt idx="1267">
                  <c:v>-7.7053113965074319E-2</c:v>
                </c:pt>
                <c:pt idx="1268">
                  <c:v>-0.11611222711604012</c:v>
                </c:pt>
                <c:pt idx="1269">
                  <c:v>-8.7519778711918503E-2</c:v>
                </c:pt>
                <c:pt idx="1270">
                  <c:v>-0.10399730394655839</c:v>
                </c:pt>
                <c:pt idx="1271">
                  <c:v>-0.10294367162940787</c:v>
                </c:pt>
                <c:pt idx="1272">
                  <c:v>-0.10574032117592767</c:v>
                </c:pt>
                <c:pt idx="1273">
                  <c:v>-0.12479851592531689</c:v>
                </c:pt>
                <c:pt idx="1274">
                  <c:v>-0.16846306274472878</c:v>
                </c:pt>
                <c:pt idx="1275">
                  <c:v>-0.14337221492776153</c:v>
                </c:pt>
                <c:pt idx="1276">
                  <c:v>-0.15244901898367194</c:v>
                </c:pt>
                <c:pt idx="1277">
                  <c:v>-0.12225870749765931</c:v>
                </c:pt>
                <c:pt idx="1278">
                  <c:v>-0.11518117806016467</c:v>
                </c:pt>
                <c:pt idx="1279">
                  <c:v>-8.977219749369772E-2</c:v>
                </c:pt>
                <c:pt idx="1280">
                  <c:v>-8.3459937844449272E-2</c:v>
                </c:pt>
                <c:pt idx="1281">
                  <c:v>-6.3867046583974241E-2</c:v>
                </c:pt>
                <c:pt idx="1282">
                  <c:v>-0.11418377838191654</c:v>
                </c:pt>
                <c:pt idx="1283">
                  <c:v>-7.965343571694869E-2</c:v>
                </c:pt>
                <c:pt idx="1284">
                  <c:v>-7.19201831199347E-2</c:v>
                </c:pt>
                <c:pt idx="1285">
                  <c:v>-8.8305479043710514E-2</c:v>
                </c:pt>
                <c:pt idx="1286">
                  <c:v>-7.815519585691931E-2</c:v>
                </c:pt>
                <c:pt idx="1287">
                  <c:v>-7.4617987751013568E-2</c:v>
                </c:pt>
                <c:pt idx="1288">
                  <c:v>-4.3606952144273167E-2</c:v>
                </c:pt>
                <c:pt idx="1289">
                  <c:v>1.9385667175938478E-2</c:v>
                </c:pt>
                <c:pt idx="1290">
                  <c:v>-1.181255112500304E-2</c:v>
                </c:pt>
                <c:pt idx="1291">
                  <c:v>-4.6502252029628585E-2</c:v>
                </c:pt>
                <c:pt idx="1292">
                  <c:v>-5.8666013927015107E-2</c:v>
                </c:pt>
                <c:pt idx="1293">
                  <c:v>-0.10632755337041706</c:v>
                </c:pt>
                <c:pt idx="1294">
                  <c:v>-0.11466885785867675</c:v>
                </c:pt>
                <c:pt idx="1295">
                  <c:v>-0.15042036329787117</c:v>
                </c:pt>
                <c:pt idx="1296">
                  <c:v>-0.16789723397681117</c:v>
                </c:pt>
                <c:pt idx="1297">
                  <c:v>-0.15770180901761388</c:v>
                </c:pt>
                <c:pt idx="1298">
                  <c:v>-9.7519654182891158E-2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D5C-4B0C-B48F-954FA6DC574E}"/>
            </c:ext>
          </c:extLst>
        </c:ser>
        <c:ser>
          <c:idx val="1"/>
          <c:order val="1"/>
          <c:tx>
            <c:strRef>
              <c:f>'24.08.21 Eg Filtres +Lihgt  Abs'!$V$1</c:f>
              <c:strCache>
                <c:ptCount val="1"/>
                <c:pt idx="0">
                  <c:v>Abs FR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Abs'!$V$2:$V$1300</c:f>
              <c:numCache>
                <c:formatCode>General</c:formatCode>
                <c:ptCount val="1299"/>
                <c:pt idx="0">
                  <c:v>-1.1880076678734681</c:v>
                </c:pt>
                <c:pt idx="1">
                  <c:v>-1.4377158197945179</c:v>
                </c:pt>
                <c:pt idx="2">
                  <c:v>-1.5202146264646188</c:v>
                </c:pt>
                <c:pt idx="3">
                  <c:v>-1.4075892162386161</c:v>
                </c:pt>
                <c:pt idx="4">
                  <c:v>-2.0692943650298639</c:v>
                </c:pt>
                <c:pt idx="5">
                  <c:v>-1.3832279945744204</c:v>
                </c:pt>
                <c:pt idx="6">
                  <c:v>-1.4591623809334231</c:v>
                </c:pt>
                <c:pt idx="7">
                  <c:v>-1.7856622669286963</c:v>
                </c:pt>
                <c:pt idx="8">
                  <c:v>-1.760288876315528</c:v>
                </c:pt>
                <c:pt idx="9">
                  <c:v>-1.6627744206368258</c:v>
                </c:pt>
                <c:pt idx="10">
                  <c:v>-2.6081494680382615</c:v>
                </c:pt>
                <c:pt idx="11">
                  <c:v>-2.6750833119197468</c:v>
                </c:pt>
                <c:pt idx="12">
                  <c:v>-2.7638015087228691</c:v>
                </c:pt>
                <c:pt idx="13">
                  <c:v>-2.7016880340075895</c:v>
                </c:pt>
                <c:pt idx="14">
                  <c:v>-2.5224979380626595</c:v>
                </c:pt>
                <c:pt idx="15">
                  <c:v>-2.1417092827192561</c:v>
                </c:pt>
                <c:pt idx="16">
                  <c:v>-3.1791921066103037</c:v>
                </c:pt>
                <c:pt idx="17">
                  <c:v>-2.4695281651994838</c:v>
                </c:pt>
                <c:pt idx="18">
                  <c:v>-1.4482887025940396</c:v>
                </c:pt>
                <c:pt idx="19">
                  <c:v>-1.1255604227062028</c:v>
                </c:pt>
                <c:pt idx="20">
                  <c:v>-0.68585569293761817</c:v>
                </c:pt>
                <c:pt idx="21">
                  <c:v>-0.45086488771037081</c:v>
                </c:pt>
                <c:pt idx="22">
                  <c:v>-0.48994816102534278</c:v>
                </c:pt>
                <c:pt idx="23">
                  <c:v>-0.41789319265109842</c:v>
                </c:pt>
                <c:pt idx="24">
                  <c:v>-0.30720546064544768</c:v>
                </c:pt>
                <c:pt idx="25">
                  <c:v>-0.28503337101320236</c:v>
                </c:pt>
                <c:pt idx="26">
                  <c:v>-0.24337729049972667</c:v>
                </c:pt>
                <c:pt idx="27">
                  <c:v>-0.21930850000743943</c:v>
                </c:pt>
                <c:pt idx="28">
                  <c:v>-9.2025741342376483E-2</c:v>
                </c:pt>
                <c:pt idx="29">
                  <c:v>-0.15193552680840244</c:v>
                </c:pt>
                <c:pt idx="30">
                  <c:v>-7.0743652631015952E-2</c:v>
                </c:pt>
                <c:pt idx="31">
                  <c:v>-1.1574194155478307E-2</c:v>
                </c:pt>
                <c:pt idx="32">
                  <c:v>9.3901692135764978E-2</c:v>
                </c:pt>
                <c:pt idx="33">
                  <c:v>7.0820057915205487E-2</c:v>
                </c:pt>
                <c:pt idx="34">
                  <c:v>2.2913542595343101E-3</c:v>
                </c:pt>
                <c:pt idx="35">
                  <c:v>-8.9092180562576131E-2</c:v>
                </c:pt>
                <c:pt idx="36">
                  <c:v>8.268901561442521E-2</c:v>
                </c:pt>
                <c:pt idx="37">
                  <c:v>0.16464856183137835</c:v>
                </c:pt>
                <c:pt idx="38">
                  <c:v>8.7313545973260548E-2</c:v>
                </c:pt>
                <c:pt idx="39">
                  <c:v>7.4457351575698091E-2</c:v>
                </c:pt>
                <c:pt idx="40">
                  <c:v>3.7796085556224497E-2</c:v>
                </c:pt>
                <c:pt idx="41">
                  <c:v>4.8729279590660729E-2</c:v>
                </c:pt>
                <c:pt idx="42">
                  <c:v>3.6165435938391652E-2</c:v>
                </c:pt>
                <c:pt idx="43">
                  <c:v>-5.8107425025304159E-2</c:v>
                </c:pt>
                <c:pt idx="44">
                  <c:v>-7.2737026282211306E-2</c:v>
                </c:pt>
                <c:pt idx="45">
                  <c:v>1.6648309291807481E-2</c:v>
                </c:pt>
                <c:pt idx="46">
                  <c:v>2.1856736875080177E-2</c:v>
                </c:pt>
                <c:pt idx="47">
                  <c:v>0.13777400845042445</c:v>
                </c:pt>
                <c:pt idx="48">
                  <c:v>0.10973809474979081</c:v>
                </c:pt>
                <c:pt idx="49">
                  <c:v>9.2582293517735503E-2</c:v>
                </c:pt>
                <c:pt idx="50">
                  <c:v>0.13539096784986282</c:v>
                </c:pt>
                <c:pt idx="51">
                  <c:v>0.11553403875517299</c:v>
                </c:pt>
                <c:pt idx="52">
                  <c:v>0.20104401788848764</c:v>
                </c:pt>
                <c:pt idx="53">
                  <c:v>0.22621915689583824</c:v>
                </c:pt>
                <c:pt idx="54">
                  <c:v>0.25952341600787215</c:v>
                </c:pt>
                <c:pt idx="55">
                  <c:v>0.35212702257856571</c:v>
                </c:pt>
                <c:pt idx="56">
                  <c:v>0.34756241004785782</c:v>
                </c:pt>
                <c:pt idx="57">
                  <c:v>0.30642701143947954</c:v>
                </c:pt>
                <c:pt idx="58">
                  <c:v>0.20757305048901389</c:v>
                </c:pt>
                <c:pt idx="59">
                  <c:v>6.8725748862264999E-2</c:v>
                </c:pt>
                <c:pt idx="60">
                  <c:v>-4.9436229535950428E-2</c:v>
                </c:pt>
                <c:pt idx="61">
                  <c:v>-0.10059680569613458</c:v>
                </c:pt>
                <c:pt idx="62">
                  <c:v>-0.14656182253143571</c:v>
                </c:pt>
                <c:pt idx="63">
                  <c:v>-0.11695678557339551</c:v>
                </c:pt>
                <c:pt idx="64">
                  <c:v>-8.0021666930063851E-2</c:v>
                </c:pt>
                <c:pt idx="65">
                  <c:v>2.848911767579948E-2</c:v>
                </c:pt>
                <c:pt idx="66">
                  <c:v>-3.964227850208682E-3</c:v>
                </c:pt>
                <c:pt idx="67">
                  <c:v>8.8798221284984102E-2</c:v>
                </c:pt>
                <c:pt idx="68">
                  <c:v>2.1549105072948924E-2</c:v>
                </c:pt>
                <c:pt idx="69">
                  <c:v>2.1951640280705023E-2</c:v>
                </c:pt>
                <c:pt idx="70">
                  <c:v>0.12341946621659933</c:v>
                </c:pt>
                <c:pt idx="71">
                  <c:v>0.19369945941250774</c:v>
                </c:pt>
                <c:pt idx="72">
                  <c:v>0.1136528602318136</c:v>
                </c:pt>
                <c:pt idx="73">
                  <c:v>7.1891340426156566E-2</c:v>
                </c:pt>
                <c:pt idx="74">
                  <c:v>9.9237193770636944E-2</c:v>
                </c:pt>
                <c:pt idx="75">
                  <c:v>0.10064144246742426</c:v>
                </c:pt>
                <c:pt idx="76">
                  <c:v>9.8659730675394561E-2</c:v>
                </c:pt>
                <c:pt idx="77">
                  <c:v>-8.5746031248152707E-2</c:v>
                </c:pt>
                <c:pt idx="78">
                  <c:v>-0.17640371587046322</c:v>
                </c:pt>
                <c:pt idx="79">
                  <c:v>-2.9183601495774147E-2</c:v>
                </c:pt>
                <c:pt idx="80">
                  <c:v>8.3226265402199406E-2</c:v>
                </c:pt>
                <c:pt idx="81">
                  <c:v>1.3326690094939977E-3</c:v>
                </c:pt>
                <c:pt idx="82">
                  <c:v>9.0964110025217801E-2</c:v>
                </c:pt>
                <c:pt idx="83">
                  <c:v>0.18771692566047343</c:v>
                </c:pt>
                <c:pt idx="84">
                  <c:v>0.2331784718862735</c:v>
                </c:pt>
                <c:pt idx="85">
                  <c:v>0.22491503933464665</c:v>
                </c:pt>
                <c:pt idx="86">
                  <c:v>6.9084049431806113E-2</c:v>
                </c:pt>
                <c:pt idx="87">
                  <c:v>8.5667615298589822E-2</c:v>
                </c:pt>
                <c:pt idx="88">
                  <c:v>0.14457568727558467</c:v>
                </c:pt>
                <c:pt idx="89">
                  <c:v>0.14268164049383555</c:v>
                </c:pt>
                <c:pt idx="90">
                  <c:v>0.10047134017683397</c:v>
                </c:pt>
                <c:pt idx="91">
                  <c:v>0.20872757454642407</c:v>
                </c:pt>
                <c:pt idx="92">
                  <c:v>0.23428554424087125</c:v>
                </c:pt>
                <c:pt idx="93">
                  <c:v>0.23491126330507542</c:v>
                </c:pt>
                <c:pt idx="94">
                  <c:v>0.19518493899038059</c:v>
                </c:pt>
                <c:pt idx="95">
                  <c:v>0.12931996482139863</c:v>
                </c:pt>
                <c:pt idx="96">
                  <c:v>0.13117580896105305</c:v>
                </c:pt>
                <c:pt idx="97">
                  <c:v>0.16171620745080209</c:v>
                </c:pt>
                <c:pt idx="98">
                  <c:v>4.4801645850248095E-2</c:v>
                </c:pt>
                <c:pt idx="99">
                  <c:v>1.2386100833259951E-2</c:v>
                </c:pt>
                <c:pt idx="100">
                  <c:v>0.1883965305566849</c:v>
                </c:pt>
                <c:pt idx="101">
                  <c:v>0.18454610636661106</c:v>
                </c:pt>
                <c:pt idx="102">
                  <c:v>0.24549942716143508</c:v>
                </c:pt>
                <c:pt idx="103">
                  <c:v>0.20884459527115634</c:v>
                </c:pt>
                <c:pt idx="104">
                  <c:v>0.15843279089602885</c:v>
                </c:pt>
                <c:pt idx="105">
                  <c:v>0.21833614223285994</c:v>
                </c:pt>
                <c:pt idx="106">
                  <c:v>0.35168548046256559</c:v>
                </c:pt>
                <c:pt idx="107">
                  <c:v>0.19004165696520625</c:v>
                </c:pt>
                <c:pt idx="108">
                  <c:v>0.19514472568291241</c:v>
                </c:pt>
                <c:pt idx="109">
                  <c:v>0.16413825495960779</c:v>
                </c:pt>
                <c:pt idx="110">
                  <c:v>0.13182083041284193</c:v>
                </c:pt>
                <c:pt idx="111">
                  <c:v>0.1074274381026718</c:v>
                </c:pt>
                <c:pt idx="112">
                  <c:v>0.15549199172088424</c:v>
                </c:pt>
                <c:pt idx="113">
                  <c:v>6.8972658570119305E-2</c:v>
                </c:pt>
                <c:pt idx="114">
                  <c:v>0.18804466411633866</c:v>
                </c:pt>
                <c:pt idx="115">
                  <c:v>0.1824180181353974</c:v>
                </c:pt>
                <c:pt idx="116">
                  <c:v>0.1198260050612469</c:v>
                </c:pt>
                <c:pt idx="117">
                  <c:v>7.7711814549094232E-2</c:v>
                </c:pt>
                <c:pt idx="118">
                  <c:v>0.1906058496689842</c:v>
                </c:pt>
                <c:pt idx="119">
                  <c:v>0.1807660554646065</c:v>
                </c:pt>
                <c:pt idx="120">
                  <c:v>0.16363759928162952</c:v>
                </c:pt>
                <c:pt idx="121">
                  <c:v>0.12131751663524001</c:v>
                </c:pt>
                <c:pt idx="122">
                  <c:v>0.16342286021974967</c:v>
                </c:pt>
                <c:pt idx="123">
                  <c:v>0.17115587924587183</c:v>
                </c:pt>
                <c:pt idx="124">
                  <c:v>0.29851584746127352</c:v>
                </c:pt>
                <c:pt idx="125">
                  <c:v>0.21639383948214913</c:v>
                </c:pt>
                <c:pt idx="126">
                  <c:v>0.20469096274277279</c:v>
                </c:pt>
                <c:pt idx="127">
                  <c:v>0.25884059404706322</c:v>
                </c:pt>
                <c:pt idx="128">
                  <c:v>0.30793782540105735</c:v>
                </c:pt>
                <c:pt idx="129">
                  <c:v>0.31519632739905556</c:v>
                </c:pt>
                <c:pt idx="130">
                  <c:v>0.39747798220882857</c:v>
                </c:pt>
                <c:pt idx="131">
                  <c:v>0.45656942686787799</c:v>
                </c:pt>
                <c:pt idx="132">
                  <c:v>0.4421605966689709</c:v>
                </c:pt>
                <c:pt idx="133">
                  <c:v>0.4226981601205434</c:v>
                </c:pt>
                <c:pt idx="134">
                  <c:v>0.46074960017919042</c:v>
                </c:pt>
                <c:pt idx="135">
                  <c:v>0.31374502913253061</c:v>
                </c:pt>
                <c:pt idx="136">
                  <c:v>0.29570131807157884</c:v>
                </c:pt>
                <c:pt idx="137">
                  <c:v>0.28328747005616595</c:v>
                </c:pt>
                <c:pt idx="138">
                  <c:v>0.23088430269521656</c:v>
                </c:pt>
                <c:pt idx="139">
                  <c:v>0.24465374130538026</c:v>
                </c:pt>
                <c:pt idx="140">
                  <c:v>0.18760513266571202</c:v>
                </c:pt>
                <c:pt idx="141">
                  <c:v>0.18016446438488321</c:v>
                </c:pt>
                <c:pt idx="142">
                  <c:v>0.27077148023978387</c:v>
                </c:pt>
                <c:pt idx="143">
                  <c:v>0.20762291499027435</c:v>
                </c:pt>
                <c:pt idx="144">
                  <c:v>0.2221954133505768</c:v>
                </c:pt>
                <c:pt idx="145">
                  <c:v>0.16692423290100009</c:v>
                </c:pt>
                <c:pt idx="146">
                  <c:v>0.14842490506643441</c:v>
                </c:pt>
                <c:pt idx="147">
                  <c:v>0.17296226101734036</c:v>
                </c:pt>
                <c:pt idx="148">
                  <c:v>0.21533824016111061</c:v>
                </c:pt>
                <c:pt idx="149">
                  <c:v>0.24542221761109628</c:v>
                </c:pt>
                <c:pt idx="150">
                  <c:v>0.32681837539042097</c:v>
                </c:pt>
                <c:pt idx="151">
                  <c:v>0.25325858483741154</c:v>
                </c:pt>
                <c:pt idx="152">
                  <c:v>0.30459489315123134</c:v>
                </c:pt>
                <c:pt idx="153">
                  <c:v>0.36812186562401594</c:v>
                </c:pt>
                <c:pt idx="154">
                  <c:v>0.45170804012805527</c:v>
                </c:pt>
                <c:pt idx="155">
                  <c:v>0.42242189469823721</c:v>
                </c:pt>
                <c:pt idx="156">
                  <c:v>0.40820407770980388</c:v>
                </c:pt>
                <c:pt idx="157">
                  <c:v>0.38186114425357859</c:v>
                </c:pt>
                <c:pt idx="158">
                  <c:v>0.44095178464647866</c:v>
                </c:pt>
                <c:pt idx="159">
                  <c:v>0.44858708533545338</c:v>
                </c:pt>
                <c:pt idx="160">
                  <c:v>0.37670338543771587</c:v>
                </c:pt>
                <c:pt idx="161">
                  <c:v>0.36911433005232958</c:v>
                </c:pt>
                <c:pt idx="162">
                  <c:v>0.34500966928978072</c:v>
                </c:pt>
                <c:pt idx="163">
                  <c:v>0.2552990080583446</c:v>
                </c:pt>
                <c:pt idx="164">
                  <c:v>0.28269392163793627</c:v>
                </c:pt>
                <c:pt idx="165">
                  <c:v>0.37080690816366335</c:v>
                </c:pt>
                <c:pt idx="166">
                  <c:v>0.39794325017623483</c:v>
                </c:pt>
                <c:pt idx="167">
                  <c:v>0.44944805224834611</c:v>
                </c:pt>
                <c:pt idx="168">
                  <c:v>0.38702051160174028</c:v>
                </c:pt>
                <c:pt idx="169">
                  <c:v>0.3628289900950602</c:v>
                </c:pt>
                <c:pt idx="170">
                  <c:v>0.3897228458635989</c:v>
                </c:pt>
                <c:pt idx="171">
                  <c:v>0.42033281337526784</c:v>
                </c:pt>
                <c:pt idx="172">
                  <c:v>0.28097158567907604</c:v>
                </c:pt>
                <c:pt idx="173">
                  <c:v>0.30905253828407403</c:v>
                </c:pt>
                <c:pt idx="174">
                  <c:v>0.39112267109656451</c:v>
                </c:pt>
                <c:pt idx="175">
                  <c:v>0.42900119393309871</c:v>
                </c:pt>
                <c:pt idx="176">
                  <c:v>0.45197787142116636</c:v>
                </c:pt>
                <c:pt idx="177">
                  <c:v>0.46247997879954422</c:v>
                </c:pt>
                <c:pt idx="178">
                  <c:v>0.40435566418510349</c:v>
                </c:pt>
                <c:pt idx="179">
                  <c:v>0.48619014701583074</c:v>
                </c:pt>
                <c:pt idx="180">
                  <c:v>0.42011525938186522</c:v>
                </c:pt>
                <c:pt idx="181">
                  <c:v>0.42231251450192409</c:v>
                </c:pt>
                <c:pt idx="182">
                  <c:v>0.43937140166298105</c:v>
                </c:pt>
                <c:pt idx="183">
                  <c:v>0.46583537717468537</c:v>
                </c:pt>
                <c:pt idx="184">
                  <c:v>0.50894484704667442</c:v>
                </c:pt>
                <c:pt idx="185">
                  <c:v>0.58698238938626035</c:v>
                </c:pt>
                <c:pt idx="186">
                  <c:v>0.62270226187790512</c:v>
                </c:pt>
                <c:pt idx="187">
                  <c:v>0.65785070327042761</c:v>
                </c:pt>
                <c:pt idx="188">
                  <c:v>0.66817064436597484</c:v>
                </c:pt>
                <c:pt idx="189">
                  <c:v>0.6884216638738524</c:v>
                </c:pt>
                <c:pt idx="190">
                  <c:v>0.76793302393214569</c:v>
                </c:pt>
                <c:pt idx="191">
                  <c:v>0.80620121371804587</c:v>
                </c:pt>
                <c:pt idx="192">
                  <c:v>0.80711727286216994</c:v>
                </c:pt>
                <c:pt idx="193">
                  <c:v>0.83308019056282145</c:v>
                </c:pt>
                <c:pt idx="194">
                  <c:v>0.86380878733152122</c:v>
                </c:pt>
                <c:pt idx="195">
                  <c:v>0.87786534895700752</c:v>
                </c:pt>
                <c:pt idx="196">
                  <c:v>0.89998870006060139</c:v>
                </c:pt>
                <c:pt idx="197">
                  <c:v>0.87930337683206783</c:v>
                </c:pt>
                <c:pt idx="198">
                  <c:v>0.89033790840132387</c:v>
                </c:pt>
                <c:pt idx="199">
                  <c:v>0.89423457789498606</c:v>
                </c:pt>
                <c:pt idx="200">
                  <c:v>0.91206596269250606</c:v>
                </c:pt>
                <c:pt idx="201">
                  <c:v>0.93932535742592993</c:v>
                </c:pt>
                <c:pt idx="202">
                  <c:v>0.95808566962596386</c:v>
                </c:pt>
                <c:pt idx="203">
                  <c:v>0.97334380487859784</c:v>
                </c:pt>
                <c:pt idx="204">
                  <c:v>1.0097070902897327</c:v>
                </c:pt>
                <c:pt idx="205">
                  <c:v>1.0222359483645045</c:v>
                </c:pt>
                <c:pt idx="206">
                  <c:v>1.0482648158894035</c:v>
                </c:pt>
                <c:pt idx="207">
                  <c:v>1.056399967990207</c:v>
                </c:pt>
                <c:pt idx="208">
                  <c:v>1.0575243320670162</c:v>
                </c:pt>
                <c:pt idx="209">
                  <c:v>1.0598631380293626</c:v>
                </c:pt>
                <c:pt idx="210">
                  <c:v>1.0706511620238393</c:v>
                </c:pt>
                <c:pt idx="211">
                  <c:v>1.0906520547592649</c:v>
                </c:pt>
                <c:pt idx="212">
                  <c:v>1.10246390956188</c:v>
                </c:pt>
                <c:pt idx="213">
                  <c:v>1.1124520908708151</c:v>
                </c:pt>
                <c:pt idx="214">
                  <c:v>1.1366448187767191</c:v>
                </c:pt>
                <c:pt idx="215">
                  <c:v>1.1534004975994665</c:v>
                </c:pt>
                <c:pt idx="216">
                  <c:v>1.163447390337305</c:v>
                </c:pt>
                <c:pt idx="217">
                  <c:v>1.1800020026227116</c:v>
                </c:pt>
                <c:pt idx="218">
                  <c:v>1.1805440780073821</c:v>
                </c:pt>
                <c:pt idx="219">
                  <c:v>1.1879968102804515</c:v>
                </c:pt>
                <c:pt idx="220">
                  <c:v>1.2013291302384366</c:v>
                </c:pt>
                <c:pt idx="221">
                  <c:v>1.1972458709981222</c:v>
                </c:pt>
                <c:pt idx="222">
                  <c:v>1.1993446035148845</c:v>
                </c:pt>
                <c:pt idx="223">
                  <c:v>1.2083950104936627</c:v>
                </c:pt>
                <c:pt idx="224">
                  <c:v>1.2139589237149533</c:v>
                </c:pt>
                <c:pt idx="225">
                  <c:v>1.2198795289734867</c:v>
                </c:pt>
                <c:pt idx="226">
                  <c:v>1.229487694526848</c:v>
                </c:pt>
                <c:pt idx="227">
                  <c:v>1.2317130989621348</c:v>
                </c:pt>
                <c:pt idx="228">
                  <c:v>1.2439110015164438</c:v>
                </c:pt>
                <c:pt idx="229">
                  <c:v>1.2502860171493668</c:v>
                </c:pt>
                <c:pt idx="230">
                  <c:v>1.2526955985328574</c:v>
                </c:pt>
                <c:pt idx="231">
                  <c:v>1.2586379189774237</c:v>
                </c:pt>
                <c:pt idx="232">
                  <c:v>1.2617540481731295</c:v>
                </c:pt>
                <c:pt idx="233">
                  <c:v>1.2654995156307116</c:v>
                </c:pt>
                <c:pt idx="234">
                  <c:v>1.2748973655860143</c:v>
                </c:pt>
                <c:pt idx="235">
                  <c:v>1.2783255500476727</c:v>
                </c:pt>
                <c:pt idx="236">
                  <c:v>1.2847283128627491</c:v>
                </c:pt>
                <c:pt idx="237">
                  <c:v>1.2895868846710492</c:v>
                </c:pt>
                <c:pt idx="238">
                  <c:v>1.2912597582617233</c:v>
                </c:pt>
                <c:pt idx="239">
                  <c:v>1.2956639196956332</c:v>
                </c:pt>
                <c:pt idx="240">
                  <c:v>1.2987619529029786</c:v>
                </c:pt>
                <c:pt idx="241">
                  <c:v>1.3011353423097478</c:v>
                </c:pt>
                <c:pt idx="242">
                  <c:v>1.3034725397397955</c:v>
                </c:pt>
                <c:pt idx="243">
                  <c:v>1.305952092278281</c:v>
                </c:pt>
                <c:pt idx="244">
                  <c:v>1.3112345123472946</c:v>
                </c:pt>
                <c:pt idx="245">
                  <c:v>1.3161879875612195</c:v>
                </c:pt>
                <c:pt idx="246">
                  <c:v>1.3185159359305498</c:v>
                </c:pt>
                <c:pt idx="247">
                  <c:v>1.3223040294940482</c:v>
                </c:pt>
                <c:pt idx="248">
                  <c:v>1.3229767981279899</c:v>
                </c:pt>
                <c:pt idx="249">
                  <c:v>1.3251149396860706</c:v>
                </c:pt>
                <c:pt idx="250">
                  <c:v>1.3273399419882825</c:v>
                </c:pt>
                <c:pt idx="251">
                  <c:v>1.3280171340860456</c:v>
                </c:pt>
                <c:pt idx="252">
                  <c:v>1.3297925516107643</c:v>
                </c:pt>
                <c:pt idx="253">
                  <c:v>1.3310693241228773</c:v>
                </c:pt>
                <c:pt idx="254">
                  <c:v>1.3309788441810739</c:v>
                </c:pt>
                <c:pt idx="255">
                  <c:v>1.3309864847094928</c:v>
                </c:pt>
                <c:pt idx="256">
                  <c:v>1.3304958823583817</c:v>
                </c:pt>
                <c:pt idx="257">
                  <c:v>1.3290055771836127</c:v>
                </c:pt>
                <c:pt idx="258">
                  <c:v>1.3274597776445374</c:v>
                </c:pt>
                <c:pt idx="259">
                  <c:v>1.3255082258331092</c:v>
                </c:pt>
                <c:pt idx="260">
                  <c:v>1.3230861783243033</c:v>
                </c:pt>
                <c:pt idx="261">
                  <c:v>1.3201538239437269</c:v>
                </c:pt>
                <c:pt idx="262">
                  <c:v>1.3174104721082511</c:v>
                </c:pt>
                <c:pt idx="263">
                  <c:v>1.3146365581590989</c:v>
                </c:pt>
                <c:pt idx="264">
                  <c:v>1.3117210933676593</c:v>
                </c:pt>
                <c:pt idx="265">
                  <c:v>1.3081851372419862</c:v>
                </c:pt>
                <c:pt idx="266">
                  <c:v>1.3037918334010927</c:v>
                </c:pt>
                <c:pt idx="267">
                  <c:v>1.2994439705976382</c:v>
                </c:pt>
                <c:pt idx="268">
                  <c:v>1.2949348524312363</c:v>
                </c:pt>
                <c:pt idx="269">
                  <c:v>1.2897770936153732</c:v>
                </c:pt>
                <c:pt idx="270">
                  <c:v>1.2836152085120309</c:v>
                </c:pt>
                <c:pt idx="271">
                  <c:v>1.2769217034839602</c:v>
                </c:pt>
                <c:pt idx="272">
                  <c:v>1.2698465741680169</c:v>
                </c:pt>
                <c:pt idx="273">
                  <c:v>1.2622434441250168</c:v>
                </c:pt>
                <c:pt idx="274">
                  <c:v>1.2547657796013172</c:v>
                </c:pt>
                <c:pt idx="275">
                  <c:v>1.2466913495947902</c:v>
                </c:pt>
                <c:pt idx="276">
                  <c:v>1.2391947848165807</c:v>
                </c:pt>
                <c:pt idx="277">
                  <c:v>1.2306048202083129</c:v>
                </c:pt>
                <c:pt idx="278">
                  <c:v>1.2225251624718152</c:v>
                </c:pt>
                <c:pt idx="279">
                  <c:v>1.2145605147946765</c:v>
                </c:pt>
                <c:pt idx="280">
                  <c:v>1.2064342096215164</c:v>
                </c:pt>
                <c:pt idx="281">
                  <c:v>1.1976496126051024</c:v>
                </c:pt>
                <c:pt idx="282">
                  <c:v>1.1894702258660839</c:v>
                </c:pt>
                <c:pt idx="283">
                  <c:v>1.1803796055798377</c:v>
                </c:pt>
                <c:pt idx="284">
                  <c:v>1.1730563601568158</c:v>
                </c:pt>
                <c:pt idx="285">
                  <c:v>1.1651825945545551</c:v>
                </c:pt>
                <c:pt idx="286">
                  <c:v>1.1569991864847897</c:v>
                </c:pt>
                <c:pt idx="287">
                  <c:v>1.1486766403711848</c:v>
                </c:pt>
                <c:pt idx="288">
                  <c:v>1.1409685535956926</c:v>
                </c:pt>
                <c:pt idx="289">
                  <c:v>1.1335230597179677</c:v>
                </c:pt>
                <c:pt idx="290">
                  <c:v>1.1261503519267599</c:v>
                </c:pt>
                <c:pt idx="291">
                  <c:v>1.1189296504377819</c:v>
                </c:pt>
                <c:pt idx="292">
                  <c:v>1.1121746190492852</c:v>
                </c:pt>
                <c:pt idx="293">
                  <c:v>1.1064747848487517</c:v>
                </c:pt>
                <c:pt idx="294">
                  <c:v>1.10093660814424</c:v>
                </c:pt>
                <c:pt idx="295">
                  <c:v>1.0964789630113976</c:v>
                </c:pt>
                <c:pt idx="296">
                  <c:v>1.091863279580205</c:v>
                </c:pt>
                <c:pt idx="297">
                  <c:v>1.0874571074809218</c:v>
                </c:pt>
                <c:pt idx="298">
                  <c:v>1.0814617054704976</c:v>
                </c:pt>
                <c:pt idx="299">
                  <c:v>1.0759528844804382</c:v>
                </c:pt>
                <c:pt idx="300">
                  <c:v>1.0699534611392669</c:v>
                </c:pt>
                <c:pt idx="301">
                  <c:v>1.0653124433243697</c:v>
                </c:pt>
                <c:pt idx="302">
                  <c:v>1.0582252500161855</c:v>
                </c:pt>
                <c:pt idx="303">
                  <c:v>1.0515337556534881</c:v>
                </c:pt>
                <c:pt idx="304">
                  <c:v>1.0455492112360807</c:v>
                </c:pt>
                <c:pt idx="305">
                  <c:v>1.0419042770471691</c:v>
                </c:pt>
                <c:pt idx="306">
                  <c:v>1.0369258695826138</c:v>
                </c:pt>
                <c:pt idx="307">
                  <c:v>1.0327183512222231</c:v>
                </c:pt>
                <c:pt idx="308">
                  <c:v>1.0280137963815259</c:v>
                </c:pt>
                <c:pt idx="309">
                  <c:v>1.0252543592230627</c:v>
                </c:pt>
                <c:pt idx="310">
                  <c:v>1.0218370323544206</c:v>
                </c:pt>
                <c:pt idx="311">
                  <c:v>1.0197145739862528</c:v>
                </c:pt>
                <c:pt idx="312">
                  <c:v>1.0158424346101462</c:v>
                </c:pt>
                <c:pt idx="313">
                  <c:v>1.0127813976456717</c:v>
                </c:pt>
                <c:pt idx="314">
                  <c:v>1.0081178603785923</c:v>
                </c:pt>
                <c:pt idx="315">
                  <c:v>1.0042975961691194</c:v>
                </c:pt>
                <c:pt idx="316">
                  <c:v>1.0006088294750675</c:v>
                </c:pt>
                <c:pt idx="317">
                  <c:v>0.99706523282097559</c:v>
                </c:pt>
                <c:pt idx="318">
                  <c:v>0.99205103551277374</c:v>
                </c:pt>
                <c:pt idx="319">
                  <c:v>0.98752341922493669</c:v>
                </c:pt>
                <c:pt idx="320">
                  <c:v>0.9832990112754092</c:v>
                </c:pt>
                <c:pt idx="321">
                  <c:v>0.98214127015340158</c:v>
                </c:pt>
                <c:pt idx="322">
                  <c:v>0.97828119476953534</c:v>
                </c:pt>
                <c:pt idx="323">
                  <c:v>0.97455342116723931</c:v>
                </c:pt>
                <c:pt idx="324">
                  <c:v>0.97080353024583599</c:v>
                </c:pt>
                <c:pt idx="325">
                  <c:v>0.96780241110948906</c:v>
                </c:pt>
                <c:pt idx="326">
                  <c:v>0.96491268283482889</c:v>
                </c:pt>
                <c:pt idx="327">
                  <c:v>0.9629575118257282</c:v>
                </c:pt>
                <c:pt idx="328">
                  <c:v>0.95802937099550844</c:v>
                </c:pt>
                <c:pt idx="329">
                  <c:v>0.95491967592899774</c:v>
                </c:pt>
                <c:pt idx="330">
                  <c:v>0.95147902534202422</c:v>
                </c:pt>
                <c:pt idx="331">
                  <c:v>0.95080505030885831</c:v>
                </c:pt>
                <c:pt idx="332">
                  <c:v>0.94949248795309837</c:v>
                </c:pt>
                <c:pt idx="333">
                  <c:v>0.94801304037134559</c:v>
                </c:pt>
                <c:pt idx="334">
                  <c:v>0.94516955740027397</c:v>
                </c:pt>
                <c:pt idx="335">
                  <c:v>0.94470308303364359</c:v>
                </c:pt>
                <c:pt idx="336">
                  <c:v>0.94374721271512607</c:v>
                </c:pt>
                <c:pt idx="337">
                  <c:v>0.94369654394771607</c:v>
                </c:pt>
                <c:pt idx="338">
                  <c:v>0.9425223153696467</c:v>
                </c:pt>
                <c:pt idx="339">
                  <c:v>0.9416890956389069</c:v>
                </c:pt>
                <c:pt idx="340">
                  <c:v>0.93962494656656759</c:v>
                </c:pt>
                <c:pt idx="341">
                  <c:v>0.93860634348839977</c:v>
                </c:pt>
                <c:pt idx="342">
                  <c:v>0.93598041451073055</c:v>
                </c:pt>
                <c:pt idx="343">
                  <c:v>0.93560683288435154</c:v>
                </c:pt>
                <c:pt idx="344">
                  <c:v>0.93477160248823854</c:v>
                </c:pt>
                <c:pt idx="345">
                  <c:v>0.93219795081027801</c:v>
                </c:pt>
                <c:pt idx="346">
                  <c:v>0.92956679410263809</c:v>
                </c:pt>
                <c:pt idx="347">
                  <c:v>0.92863505176860139</c:v>
                </c:pt>
                <c:pt idx="348">
                  <c:v>0.92757905031448817</c:v>
                </c:pt>
                <c:pt idx="349">
                  <c:v>0.92769084330924945</c:v>
                </c:pt>
                <c:pt idx="350">
                  <c:v>0.9268564171792858</c:v>
                </c:pt>
                <c:pt idx="351">
                  <c:v>0.92538179519442931</c:v>
                </c:pt>
                <c:pt idx="352">
                  <c:v>0.92397995929609</c:v>
                </c:pt>
                <c:pt idx="353">
                  <c:v>0.92203283094848298</c:v>
                </c:pt>
                <c:pt idx="354">
                  <c:v>0.92013476283598727</c:v>
                </c:pt>
                <c:pt idx="355">
                  <c:v>0.91901200729147681</c:v>
                </c:pt>
                <c:pt idx="356">
                  <c:v>0.91644036627888958</c:v>
                </c:pt>
                <c:pt idx="357">
                  <c:v>0.91530393820984024</c:v>
                </c:pt>
                <c:pt idx="358">
                  <c:v>0.91235228144167912</c:v>
                </c:pt>
                <c:pt idx="359">
                  <c:v>0.91117443366593753</c:v>
                </c:pt>
                <c:pt idx="360">
                  <c:v>0.90978586815906293</c:v>
                </c:pt>
                <c:pt idx="361">
                  <c:v>0.90849904232008249</c:v>
                </c:pt>
                <c:pt idx="362">
                  <c:v>0.90546414400546238</c:v>
                </c:pt>
                <c:pt idx="363">
                  <c:v>0.90469245063514903</c:v>
                </c:pt>
                <c:pt idx="364">
                  <c:v>0.90260658637677682</c:v>
                </c:pt>
                <c:pt idx="365">
                  <c:v>0.90260859704215024</c:v>
                </c:pt>
                <c:pt idx="366">
                  <c:v>0.90057219515196407</c:v>
                </c:pt>
                <c:pt idx="367">
                  <c:v>0.89951096596787983</c:v>
                </c:pt>
                <c:pt idx="368">
                  <c:v>0.89894999032869938</c:v>
                </c:pt>
                <c:pt idx="369">
                  <c:v>0.90026134628523535</c:v>
                </c:pt>
                <c:pt idx="370">
                  <c:v>0.89898135670852453</c:v>
                </c:pt>
                <c:pt idx="371">
                  <c:v>0.89819880574519462</c:v>
                </c:pt>
                <c:pt idx="372">
                  <c:v>0.89773233137856434</c:v>
                </c:pt>
                <c:pt idx="373">
                  <c:v>0.89893470927186148</c:v>
                </c:pt>
                <c:pt idx="374">
                  <c:v>0.89819759934597054</c:v>
                </c:pt>
                <c:pt idx="375">
                  <c:v>0.89757067388254241</c:v>
                </c:pt>
                <c:pt idx="376">
                  <c:v>0.89755780562415266</c:v>
                </c:pt>
                <c:pt idx="377">
                  <c:v>0.89845375811454264</c:v>
                </c:pt>
                <c:pt idx="378">
                  <c:v>0.89934930847185801</c:v>
                </c:pt>
                <c:pt idx="379">
                  <c:v>0.89970197917835359</c:v>
                </c:pt>
                <c:pt idx="380">
                  <c:v>0.89887077011298733</c:v>
                </c:pt>
                <c:pt idx="381">
                  <c:v>0.90035464115856145</c:v>
                </c:pt>
                <c:pt idx="382">
                  <c:v>0.90135796317989125</c:v>
                </c:pt>
                <c:pt idx="383">
                  <c:v>0.90180392875971294</c:v>
                </c:pt>
                <c:pt idx="384">
                  <c:v>0.90187550844700626</c:v>
                </c:pt>
                <c:pt idx="385">
                  <c:v>0.90191974308522116</c:v>
                </c:pt>
                <c:pt idx="386">
                  <c:v>0.9022836735178078</c:v>
                </c:pt>
                <c:pt idx="387">
                  <c:v>0.90347519381808872</c:v>
                </c:pt>
                <c:pt idx="388">
                  <c:v>0.90341648238918504</c:v>
                </c:pt>
                <c:pt idx="389">
                  <c:v>0.90402531186425272</c:v>
                </c:pt>
                <c:pt idx="390">
                  <c:v>0.90422034640547322</c:v>
                </c:pt>
                <c:pt idx="391">
                  <c:v>0.90376030616803771</c:v>
                </c:pt>
                <c:pt idx="392">
                  <c:v>0.90314464043070053</c:v>
                </c:pt>
                <c:pt idx="393">
                  <c:v>0.90237777265728325</c:v>
                </c:pt>
                <c:pt idx="394">
                  <c:v>0.90121038034148315</c:v>
                </c:pt>
                <c:pt idx="395">
                  <c:v>0.90093853838299864</c:v>
                </c:pt>
                <c:pt idx="396">
                  <c:v>0.89953469181928614</c:v>
                </c:pt>
                <c:pt idx="397">
                  <c:v>0.89764788343288127</c:v>
                </c:pt>
                <c:pt idx="398">
                  <c:v>0.89657298172425814</c:v>
                </c:pt>
                <c:pt idx="399">
                  <c:v>0.89557488743289893</c:v>
                </c:pt>
                <c:pt idx="400">
                  <c:v>0.89376569072990752</c:v>
                </c:pt>
                <c:pt idx="401">
                  <c:v>0.89210729392992183</c:v>
                </c:pt>
                <c:pt idx="402">
                  <c:v>0.88963859898445308</c:v>
                </c:pt>
                <c:pt idx="403">
                  <c:v>0.88737458977399719</c:v>
                </c:pt>
                <c:pt idx="404">
                  <c:v>0.88482305541514394</c:v>
                </c:pt>
                <c:pt idx="405">
                  <c:v>0.88179056989897209</c:v>
                </c:pt>
                <c:pt idx="406">
                  <c:v>0.87826949269706212</c:v>
                </c:pt>
                <c:pt idx="407">
                  <c:v>0.87525510316925093</c:v>
                </c:pt>
                <c:pt idx="408">
                  <c:v>0.87043191907152284</c:v>
                </c:pt>
                <c:pt idx="409">
                  <c:v>0.86590188998523765</c:v>
                </c:pt>
                <c:pt idx="410">
                  <c:v>0.86111529999730552</c:v>
                </c:pt>
                <c:pt idx="411">
                  <c:v>0.85647066298473629</c:v>
                </c:pt>
                <c:pt idx="412">
                  <c:v>0.85111947815995159</c:v>
                </c:pt>
                <c:pt idx="413">
                  <c:v>0.84613463656620169</c:v>
                </c:pt>
                <c:pt idx="414">
                  <c:v>0.84048828606460091</c:v>
                </c:pt>
                <c:pt idx="415">
                  <c:v>0.83579619734921917</c:v>
                </c:pt>
                <c:pt idx="416">
                  <c:v>0.82980280600416845</c:v>
                </c:pt>
                <c:pt idx="417">
                  <c:v>0.82384399810354025</c:v>
                </c:pt>
                <c:pt idx="418">
                  <c:v>0.81658348544016879</c:v>
                </c:pt>
                <c:pt idx="419">
                  <c:v>0.81034921638338397</c:v>
                </c:pt>
                <c:pt idx="420">
                  <c:v>0.80363640896772848</c:v>
                </c:pt>
                <c:pt idx="421">
                  <c:v>0.79658098417244416</c:v>
                </c:pt>
                <c:pt idx="422">
                  <c:v>0.78883107555718557</c:v>
                </c:pt>
                <c:pt idx="423">
                  <c:v>0.78170366894153342</c:v>
                </c:pt>
                <c:pt idx="424">
                  <c:v>0.77379612416099941</c:v>
                </c:pt>
                <c:pt idx="425">
                  <c:v>0.76714886443651709</c:v>
                </c:pt>
                <c:pt idx="426">
                  <c:v>0.7590261784610286</c:v>
                </c:pt>
                <c:pt idx="427">
                  <c:v>0.75023796224694261</c:v>
                </c:pt>
                <c:pt idx="428">
                  <c:v>0.74182091486078738</c:v>
                </c:pt>
                <c:pt idx="429">
                  <c:v>0.73368656702613333</c:v>
                </c:pt>
                <c:pt idx="430">
                  <c:v>0.72496269210399633</c:v>
                </c:pt>
                <c:pt idx="431">
                  <c:v>0.71639122561716362</c:v>
                </c:pt>
                <c:pt idx="432">
                  <c:v>0.70704203376389729</c:v>
                </c:pt>
                <c:pt idx="433">
                  <c:v>0.69859884772788772</c:v>
                </c:pt>
                <c:pt idx="434">
                  <c:v>0.69029037627189649</c:v>
                </c:pt>
                <c:pt idx="435">
                  <c:v>0.68123152449854996</c:v>
                </c:pt>
                <c:pt idx="436">
                  <c:v>0.67231341930134192</c:v>
                </c:pt>
                <c:pt idx="437">
                  <c:v>0.66336515412353281</c:v>
                </c:pt>
                <c:pt idx="438">
                  <c:v>0.65471607595328651</c:v>
                </c:pt>
                <c:pt idx="439">
                  <c:v>0.64572759746800923</c:v>
                </c:pt>
                <c:pt idx="440">
                  <c:v>0.63626218915615984</c:v>
                </c:pt>
                <c:pt idx="441">
                  <c:v>0.62708631665808101</c:v>
                </c:pt>
                <c:pt idx="442">
                  <c:v>0.6182808087217837</c:v>
                </c:pt>
                <c:pt idx="443">
                  <c:v>0.60903375866948639</c:v>
                </c:pt>
                <c:pt idx="444">
                  <c:v>0.60001150100593581</c:v>
                </c:pt>
                <c:pt idx="445">
                  <c:v>0.59081150052337617</c:v>
                </c:pt>
                <c:pt idx="446">
                  <c:v>0.58234579503518469</c:v>
                </c:pt>
                <c:pt idx="447">
                  <c:v>0.57379725013360872</c:v>
                </c:pt>
                <c:pt idx="448">
                  <c:v>0.5652326199090455</c:v>
                </c:pt>
                <c:pt idx="449">
                  <c:v>0.55664667663152423</c:v>
                </c:pt>
                <c:pt idx="450">
                  <c:v>0.54872143799570439</c:v>
                </c:pt>
                <c:pt idx="451">
                  <c:v>0.54085088945804127</c:v>
                </c:pt>
                <c:pt idx="452">
                  <c:v>0.53249657483153634</c:v>
                </c:pt>
                <c:pt idx="453">
                  <c:v>0.52463004762461996</c:v>
                </c:pt>
                <c:pt idx="454">
                  <c:v>0.51694850163205708</c:v>
                </c:pt>
                <c:pt idx="455">
                  <c:v>0.50946963070913343</c:v>
                </c:pt>
                <c:pt idx="456">
                  <c:v>0.50199840031462895</c:v>
                </c:pt>
                <c:pt idx="457">
                  <c:v>0.49432127778588753</c:v>
                </c:pt>
                <c:pt idx="458">
                  <c:v>0.4866698917739255</c:v>
                </c:pt>
                <c:pt idx="459">
                  <c:v>0.47976365834934825</c:v>
                </c:pt>
                <c:pt idx="460">
                  <c:v>0.4723837121627964</c:v>
                </c:pt>
                <c:pt idx="461">
                  <c:v>0.46512722083017144</c:v>
                </c:pt>
                <c:pt idx="462">
                  <c:v>0.45808386002712798</c:v>
                </c:pt>
                <c:pt idx="463">
                  <c:v>0.45135697795385837</c:v>
                </c:pt>
                <c:pt idx="464">
                  <c:v>0.44464658333665102</c:v>
                </c:pt>
                <c:pt idx="465">
                  <c:v>0.43837330737162206</c:v>
                </c:pt>
                <c:pt idx="466">
                  <c:v>0.43213984258098664</c:v>
                </c:pt>
                <c:pt idx="467">
                  <c:v>0.42606522035485023</c:v>
                </c:pt>
                <c:pt idx="468">
                  <c:v>0.42021056492056452</c:v>
                </c:pt>
                <c:pt idx="469">
                  <c:v>0.41430926204961582</c:v>
                </c:pt>
                <c:pt idx="470">
                  <c:v>0.40885633755693701</c:v>
                </c:pt>
                <c:pt idx="471">
                  <c:v>0.40368691688190839</c:v>
                </c:pt>
                <c:pt idx="472">
                  <c:v>0.3981539679073679</c:v>
                </c:pt>
                <c:pt idx="473">
                  <c:v>0.39320853535493677</c:v>
                </c:pt>
                <c:pt idx="474">
                  <c:v>0.38820358710745267</c:v>
                </c:pt>
                <c:pt idx="475">
                  <c:v>0.38354366903804549</c:v>
                </c:pt>
                <c:pt idx="476">
                  <c:v>0.37899755462877277</c:v>
                </c:pt>
                <c:pt idx="477">
                  <c:v>0.37416431720417787</c:v>
                </c:pt>
                <c:pt idx="478">
                  <c:v>0.36942035332216205</c:v>
                </c:pt>
                <c:pt idx="479">
                  <c:v>0.36526993785837591</c:v>
                </c:pt>
                <c:pt idx="480">
                  <c:v>0.36057704487684467</c:v>
                </c:pt>
                <c:pt idx="481">
                  <c:v>0.35633896440277807</c:v>
                </c:pt>
                <c:pt idx="482">
                  <c:v>0.35197943974015766</c:v>
                </c:pt>
                <c:pt idx="483">
                  <c:v>0.34788049730993076</c:v>
                </c:pt>
                <c:pt idx="484">
                  <c:v>0.34396613396098263</c:v>
                </c:pt>
                <c:pt idx="485">
                  <c:v>0.34050014899030417</c:v>
                </c:pt>
                <c:pt idx="486">
                  <c:v>0.33694207554552363</c:v>
                </c:pt>
                <c:pt idx="487">
                  <c:v>0.33391119856165036</c:v>
                </c:pt>
                <c:pt idx="488">
                  <c:v>0.33077697337758405</c:v>
                </c:pt>
                <c:pt idx="489">
                  <c:v>0.32758886236151036</c:v>
                </c:pt>
                <c:pt idx="490">
                  <c:v>0.32445865850819089</c:v>
                </c:pt>
                <c:pt idx="491">
                  <c:v>0.32136746156311535</c:v>
                </c:pt>
                <c:pt idx="492">
                  <c:v>0.31834623577303445</c:v>
                </c:pt>
                <c:pt idx="493">
                  <c:v>0.31569296174628697</c:v>
                </c:pt>
                <c:pt idx="494">
                  <c:v>0.3128148953307926</c:v>
                </c:pt>
                <c:pt idx="495">
                  <c:v>0.31043748459327658</c:v>
                </c:pt>
                <c:pt idx="496">
                  <c:v>0.30849558397564036</c:v>
                </c:pt>
                <c:pt idx="497">
                  <c:v>0.30620664251455421</c:v>
                </c:pt>
                <c:pt idx="498">
                  <c:v>0.30427117602611292</c:v>
                </c:pt>
                <c:pt idx="499">
                  <c:v>0.30241734255183189</c:v>
                </c:pt>
                <c:pt idx="500">
                  <c:v>0.30012679255844699</c:v>
                </c:pt>
                <c:pt idx="501">
                  <c:v>0.29826813348726983</c:v>
                </c:pt>
                <c:pt idx="502">
                  <c:v>0.2960596186411199</c:v>
                </c:pt>
                <c:pt idx="503">
                  <c:v>0.2937935987652906</c:v>
                </c:pt>
                <c:pt idx="504">
                  <c:v>0.29200450871603334</c:v>
                </c:pt>
                <c:pt idx="505">
                  <c:v>0.29003888224699087</c:v>
                </c:pt>
                <c:pt idx="506">
                  <c:v>0.28775959197969703</c:v>
                </c:pt>
                <c:pt idx="507">
                  <c:v>0.28632679183460752</c:v>
                </c:pt>
                <c:pt idx="508">
                  <c:v>0.2848015010823412</c:v>
                </c:pt>
                <c:pt idx="509">
                  <c:v>0.28335140921504021</c:v>
                </c:pt>
                <c:pt idx="510">
                  <c:v>0.28216592091087972</c:v>
                </c:pt>
                <c:pt idx="511">
                  <c:v>0.28075724875027097</c:v>
                </c:pt>
                <c:pt idx="512">
                  <c:v>0.27946519518131974</c:v>
                </c:pt>
                <c:pt idx="513">
                  <c:v>0.2781015619250754</c:v>
                </c:pt>
                <c:pt idx="514">
                  <c:v>0.27670133455903489</c:v>
                </c:pt>
                <c:pt idx="515">
                  <c:v>0.27503569936370487</c:v>
                </c:pt>
                <c:pt idx="516">
                  <c:v>0.27386629638253152</c:v>
                </c:pt>
                <c:pt idx="517">
                  <c:v>0.27240856398681157</c:v>
                </c:pt>
                <c:pt idx="518">
                  <c:v>0.27148084298352171</c:v>
                </c:pt>
                <c:pt idx="519">
                  <c:v>0.27036170663668363</c:v>
                </c:pt>
                <c:pt idx="520">
                  <c:v>0.26941870457655592</c:v>
                </c:pt>
                <c:pt idx="521">
                  <c:v>0.26847248545183072</c:v>
                </c:pt>
                <c:pt idx="522">
                  <c:v>0.26773416912671577</c:v>
                </c:pt>
                <c:pt idx="523">
                  <c:v>0.26655833201634754</c:v>
                </c:pt>
                <c:pt idx="524">
                  <c:v>0.26593221081906865</c:v>
                </c:pt>
                <c:pt idx="525">
                  <c:v>0.26475798224099911</c:v>
                </c:pt>
                <c:pt idx="526">
                  <c:v>0.26387328947670013</c:v>
                </c:pt>
                <c:pt idx="527">
                  <c:v>0.26310923663480562</c:v>
                </c:pt>
                <c:pt idx="528">
                  <c:v>0.2619760256303536</c:v>
                </c:pt>
                <c:pt idx="529">
                  <c:v>0.26132296151707107</c:v>
                </c:pt>
                <c:pt idx="530">
                  <c:v>0.26041213010291792</c:v>
                </c:pt>
                <c:pt idx="531">
                  <c:v>0.25906015870583921</c:v>
                </c:pt>
                <c:pt idx="532">
                  <c:v>0.25818471500225798</c:v>
                </c:pt>
                <c:pt idx="533">
                  <c:v>0.25718702284397355</c:v>
                </c:pt>
                <c:pt idx="534">
                  <c:v>0.25639723348529947</c:v>
                </c:pt>
                <c:pt idx="535">
                  <c:v>0.25569148993923363</c:v>
                </c:pt>
                <c:pt idx="536">
                  <c:v>0.25475451987522618</c:v>
                </c:pt>
                <c:pt idx="537">
                  <c:v>0.25396674118192542</c:v>
                </c:pt>
                <c:pt idx="538">
                  <c:v>0.25327869149114562</c:v>
                </c:pt>
                <c:pt idx="539">
                  <c:v>0.25261034632102519</c:v>
                </c:pt>
                <c:pt idx="540">
                  <c:v>0.25187162786283557</c:v>
                </c:pt>
                <c:pt idx="541">
                  <c:v>0.25100100975615053</c:v>
                </c:pt>
                <c:pt idx="542">
                  <c:v>0.25042073172938534</c:v>
                </c:pt>
                <c:pt idx="543">
                  <c:v>0.24953121336819017</c:v>
                </c:pt>
                <c:pt idx="544">
                  <c:v>0.24880938449913717</c:v>
                </c:pt>
                <c:pt idx="545">
                  <c:v>0.24815109265588386</c:v>
                </c:pt>
                <c:pt idx="546">
                  <c:v>0.24762952605802213</c:v>
                </c:pt>
                <c:pt idx="547">
                  <c:v>0.24714374930380717</c:v>
                </c:pt>
                <c:pt idx="548">
                  <c:v>0.24667526427180331</c:v>
                </c:pt>
                <c:pt idx="549">
                  <c:v>0.24588346424775576</c:v>
                </c:pt>
                <c:pt idx="550">
                  <c:v>0.24525211532050609</c:v>
                </c:pt>
                <c:pt idx="551">
                  <c:v>0.24467706502371175</c:v>
                </c:pt>
                <c:pt idx="552">
                  <c:v>0.24389813325805404</c:v>
                </c:pt>
                <c:pt idx="553">
                  <c:v>0.24317911932052377</c:v>
                </c:pt>
                <c:pt idx="554">
                  <c:v>0.24234388892441061</c:v>
                </c:pt>
                <c:pt idx="555">
                  <c:v>0.24168117361733579</c:v>
                </c:pt>
                <c:pt idx="556">
                  <c:v>0.2410321308348001</c:v>
                </c:pt>
                <c:pt idx="557">
                  <c:v>0.24032839795410771</c:v>
                </c:pt>
                <c:pt idx="558">
                  <c:v>0.23960214562123319</c:v>
                </c:pt>
                <c:pt idx="559">
                  <c:v>0.23923781305557193</c:v>
                </c:pt>
                <c:pt idx="560">
                  <c:v>0.2385316673764315</c:v>
                </c:pt>
                <c:pt idx="561">
                  <c:v>0.23798637492716365</c:v>
                </c:pt>
                <c:pt idx="562">
                  <c:v>0.23733733214462796</c:v>
                </c:pt>
                <c:pt idx="563">
                  <c:v>0.23682059114366241</c:v>
                </c:pt>
                <c:pt idx="564">
                  <c:v>0.23633521652252204</c:v>
                </c:pt>
                <c:pt idx="565">
                  <c:v>0.23585587389750193</c:v>
                </c:pt>
                <c:pt idx="566">
                  <c:v>0.23530535371826308</c:v>
                </c:pt>
                <c:pt idx="567">
                  <c:v>0.23467641758946159</c:v>
                </c:pt>
                <c:pt idx="568">
                  <c:v>0.23414801472933028</c:v>
                </c:pt>
                <c:pt idx="569">
                  <c:v>0.23361518840537748</c:v>
                </c:pt>
                <c:pt idx="570">
                  <c:v>0.23302566131789465</c:v>
                </c:pt>
                <c:pt idx="571">
                  <c:v>0.23253948243060488</c:v>
                </c:pt>
                <c:pt idx="572">
                  <c:v>0.23235771828084895</c:v>
                </c:pt>
                <c:pt idx="573">
                  <c:v>0.23180961090005825</c:v>
                </c:pt>
                <c:pt idx="574">
                  <c:v>0.23156551612372669</c:v>
                </c:pt>
                <c:pt idx="575">
                  <c:v>0.23128965283449529</c:v>
                </c:pt>
                <c:pt idx="576">
                  <c:v>0.23083041686320915</c:v>
                </c:pt>
                <c:pt idx="577">
                  <c:v>0.23039410247717998</c:v>
                </c:pt>
                <c:pt idx="578">
                  <c:v>0.23001529312083008</c:v>
                </c:pt>
                <c:pt idx="579">
                  <c:v>0.22944064495711045</c:v>
                </c:pt>
                <c:pt idx="580">
                  <c:v>0.22924279548436721</c:v>
                </c:pt>
                <c:pt idx="581">
                  <c:v>0.22868141771211212</c:v>
                </c:pt>
                <c:pt idx="582">
                  <c:v>0.22849442583238527</c:v>
                </c:pt>
                <c:pt idx="583">
                  <c:v>0.22813934232744171</c:v>
                </c:pt>
                <c:pt idx="584">
                  <c:v>0.22808786929388247</c:v>
                </c:pt>
                <c:pt idx="585">
                  <c:v>0.22813974446051641</c:v>
                </c:pt>
                <c:pt idx="586">
                  <c:v>0.22812808260135065</c:v>
                </c:pt>
                <c:pt idx="587">
                  <c:v>0.22792138620096442</c:v>
                </c:pt>
                <c:pt idx="588">
                  <c:v>0.22798130402909186</c:v>
                </c:pt>
                <c:pt idx="589">
                  <c:v>0.22768171488845435</c:v>
                </c:pt>
                <c:pt idx="590">
                  <c:v>0.22776455430183865</c:v>
                </c:pt>
                <c:pt idx="591">
                  <c:v>0.22775530524112103</c:v>
                </c:pt>
                <c:pt idx="592">
                  <c:v>0.22758037735363465</c:v>
                </c:pt>
                <c:pt idx="593">
                  <c:v>0.22738252788089142</c:v>
                </c:pt>
                <c:pt idx="594">
                  <c:v>0.22749391874257813</c:v>
                </c:pt>
                <c:pt idx="595">
                  <c:v>0.22749150594413009</c:v>
                </c:pt>
                <c:pt idx="596">
                  <c:v>0.2278099953392777</c:v>
                </c:pt>
                <c:pt idx="597">
                  <c:v>0.22804604745411564</c:v>
                </c:pt>
                <c:pt idx="598">
                  <c:v>0.22807459890241794</c:v>
                </c:pt>
                <c:pt idx="599">
                  <c:v>0.22817955563490977</c:v>
                </c:pt>
                <c:pt idx="600">
                  <c:v>0.22850648982462574</c:v>
                </c:pt>
                <c:pt idx="601">
                  <c:v>0.22894441274295368</c:v>
                </c:pt>
                <c:pt idx="602">
                  <c:v>0.22951825664052394</c:v>
                </c:pt>
                <c:pt idx="603">
                  <c:v>0.22999156726942399</c:v>
                </c:pt>
                <c:pt idx="604">
                  <c:v>0.23069811508163898</c:v>
                </c:pt>
                <c:pt idx="605">
                  <c:v>0.23149313217028408</c:v>
                </c:pt>
                <c:pt idx="606">
                  <c:v>0.23238546546300196</c:v>
                </c:pt>
                <c:pt idx="607">
                  <c:v>0.23319375294311148</c:v>
                </c:pt>
                <c:pt idx="608">
                  <c:v>0.23384842558869268</c:v>
                </c:pt>
                <c:pt idx="609">
                  <c:v>0.23472306502612461</c:v>
                </c:pt>
                <c:pt idx="610">
                  <c:v>0.23541031045075492</c:v>
                </c:pt>
                <c:pt idx="611">
                  <c:v>0.23623146618925428</c:v>
                </c:pt>
                <c:pt idx="612">
                  <c:v>0.23715235093027459</c:v>
                </c:pt>
                <c:pt idx="613">
                  <c:v>0.23796023627730942</c:v>
                </c:pt>
                <c:pt idx="614">
                  <c:v>0.23891329166430414</c:v>
                </c:pt>
                <c:pt idx="615">
                  <c:v>0.23994556726701113</c:v>
                </c:pt>
                <c:pt idx="616">
                  <c:v>0.24091269731161977</c:v>
                </c:pt>
                <c:pt idx="617">
                  <c:v>0.24203947418687691</c:v>
                </c:pt>
                <c:pt idx="618">
                  <c:v>0.2431787171874491</c:v>
                </c:pt>
                <c:pt idx="619">
                  <c:v>0.24435656496319078</c:v>
                </c:pt>
                <c:pt idx="620">
                  <c:v>0.24570129796492512</c:v>
                </c:pt>
                <c:pt idx="621">
                  <c:v>0.24715943249371963</c:v>
                </c:pt>
                <c:pt idx="622">
                  <c:v>0.24849411216858708</c:v>
                </c:pt>
                <c:pt idx="623">
                  <c:v>0.24971579244946895</c:v>
                </c:pt>
                <c:pt idx="624">
                  <c:v>0.25108746836720697</c:v>
                </c:pt>
                <c:pt idx="625">
                  <c:v>0.25237992406923276</c:v>
                </c:pt>
                <c:pt idx="626">
                  <c:v>0.25374677439007465</c:v>
                </c:pt>
                <c:pt idx="627">
                  <c:v>0.25514137189306957</c:v>
                </c:pt>
                <c:pt idx="628">
                  <c:v>0.25669802902516103</c:v>
                </c:pt>
                <c:pt idx="629">
                  <c:v>0.25816139128392646</c:v>
                </c:pt>
                <c:pt idx="630">
                  <c:v>0.25950170082183938</c:v>
                </c:pt>
                <c:pt idx="631">
                  <c:v>0.26093208816848085</c:v>
                </c:pt>
                <c:pt idx="632">
                  <c:v>0.26224706332268882</c:v>
                </c:pt>
                <c:pt idx="633">
                  <c:v>0.26359983898591688</c:v>
                </c:pt>
                <c:pt idx="634">
                  <c:v>0.26491039067630334</c:v>
                </c:pt>
                <c:pt idx="635">
                  <c:v>0.2659643814650432</c:v>
                </c:pt>
                <c:pt idx="636">
                  <c:v>0.26748243382196529</c:v>
                </c:pt>
                <c:pt idx="637">
                  <c:v>0.26920316124852667</c:v>
                </c:pt>
                <c:pt idx="638">
                  <c:v>0.27057523929933941</c:v>
                </c:pt>
                <c:pt idx="639">
                  <c:v>0.27205227408264393</c:v>
                </c:pt>
                <c:pt idx="640">
                  <c:v>0.27348145503006144</c:v>
                </c:pt>
                <c:pt idx="641">
                  <c:v>0.27494320875652806</c:v>
                </c:pt>
                <c:pt idx="642">
                  <c:v>0.27622078553479068</c:v>
                </c:pt>
                <c:pt idx="643">
                  <c:v>0.27741592503274365</c:v>
                </c:pt>
                <c:pt idx="644">
                  <c:v>0.27846669875688607</c:v>
                </c:pt>
                <c:pt idx="645">
                  <c:v>0.27973462434135626</c:v>
                </c:pt>
                <c:pt idx="646">
                  <c:v>0.28098083473979374</c:v>
                </c:pt>
                <c:pt idx="647">
                  <c:v>0.28228012670408914</c:v>
                </c:pt>
                <c:pt idx="648">
                  <c:v>0.28338840545791094</c:v>
                </c:pt>
                <c:pt idx="649">
                  <c:v>0.28474480031881105</c:v>
                </c:pt>
                <c:pt idx="650">
                  <c:v>0.28582171269280776</c:v>
                </c:pt>
                <c:pt idx="651">
                  <c:v>0.28712341745555114</c:v>
                </c:pt>
                <c:pt idx="652">
                  <c:v>0.28823692393934391</c:v>
                </c:pt>
                <c:pt idx="653">
                  <c:v>0.28924306089219654</c:v>
                </c:pt>
                <c:pt idx="654">
                  <c:v>0.29021943999752287</c:v>
                </c:pt>
                <c:pt idx="655">
                  <c:v>0.29120627456279091</c:v>
                </c:pt>
                <c:pt idx="656">
                  <c:v>0.29208976092786576</c:v>
                </c:pt>
                <c:pt idx="657">
                  <c:v>0.29328087909507189</c:v>
                </c:pt>
                <c:pt idx="658">
                  <c:v>0.29412093508808124</c:v>
                </c:pt>
                <c:pt idx="659">
                  <c:v>0.29500522571930549</c:v>
                </c:pt>
                <c:pt idx="660">
                  <c:v>0.29606484637109082</c:v>
                </c:pt>
                <c:pt idx="661">
                  <c:v>0.2970440404079398</c:v>
                </c:pt>
                <c:pt idx="662">
                  <c:v>0.29807591387757221</c:v>
                </c:pt>
                <c:pt idx="663">
                  <c:v>0.29898915809017346</c:v>
                </c:pt>
                <c:pt idx="664">
                  <c:v>0.29958150010917917</c:v>
                </c:pt>
                <c:pt idx="665">
                  <c:v>0.30056471547677494</c:v>
                </c:pt>
                <c:pt idx="666">
                  <c:v>0.3016215211970375</c:v>
                </c:pt>
                <c:pt idx="667">
                  <c:v>0.30240367002729279</c:v>
                </c:pt>
                <c:pt idx="668">
                  <c:v>0.3030326061560944</c:v>
                </c:pt>
                <c:pt idx="669">
                  <c:v>0.30400174686607639</c:v>
                </c:pt>
                <c:pt idx="670">
                  <c:v>0.304985364366747</c:v>
                </c:pt>
                <c:pt idx="671">
                  <c:v>0.30596656906896946</c:v>
                </c:pt>
                <c:pt idx="672">
                  <c:v>0.30678893120669276</c:v>
                </c:pt>
                <c:pt idx="673">
                  <c:v>0.30753167099562922</c:v>
                </c:pt>
                <c:pt idx="674">
                  <c:v>0.30824063160629239</c:v>
                </c:pt>
                <c:pt idx="675">
                  <c:v>0.3092439536276223</c:v>
                </c:pt>
                <c:pt idx="676">
                  <c:v>0.3097522498340195</c:v>
                </c:pt>
                <c:pt idx="677">
                  <c:v>0.31038681582586669</c:v>
                </c:pt>
                <c:pt idx="678">
                  <c:v>0.3108902864353677</c:v>
                </c:pt>
                <c:pt idx="679">
                  <c:v>0.31151319056804916</c:v>
                </c:pt>
                <c:pt idx="680">
                  <c:v>0.31206049368269045</c:v>
                </c:pt>
                <c:pt idx="681">
                  <c:v>0.3126926468760895</c:v>
                </c:pt>
                <c:pt idx="682">
                  <c:v>0.31312292926599855</c:v>
                </c:pt>
                <c:pt idx="683">
                  <c:v>0.31363001907317167</c:v>
                </c:pt>
                <c:pt idx="684">
                  <c:v>0.31395695326288764</c:v>
                </c:pt>
                <c:pt idx="685">
                  <c:v>0.31463575389294973</c:v>
                </c:pt>
                <c:pt idx="686">
                  <c:v>0.3150153675154489</c:v>
                </c:pt>
                <c:pt idx="687">
                  <c:v>0.31544323710690986</c:v>
                </c:pt>
                <c:pt idx="688">
                  <c:v>0.31599054022155115</c:v>
                </c:pt>
                <c:pt idx="689">
                  <c:v>0.31642605034143106</c:v>
                </c:pt>
                <c:pt idx="690">
                  <c:v>0.31677590611640383</c:v>
                </c:pt>
                <c:pt idx="691">
                  <c:v>0.31716557306577009</c:v>
                </c:pt>
                <c:pt idx="692">
                  <c:v>0.31736100974006515</c:v>
                </c:pt>
                <c:pt idx="693">
                  <c:v>0.31768191193366085</c:v>
                </c:pt>
                <c:pt idx="694">
                  <c:v>0.31788177207177754</c:v>
                </c:pt>
                <c:pt idx="695">
                  <c:v>0.31791715978234947</c:v>
                </c:pt>
                <c:pt idx="696">
                  <c:v>0.31807117674995239</c:v>
                </c:pt>
                <c:pt idx="697">
                  <c:v>0.31827184115421836</c:v>
                </c:pt>
                <c:pt idx="698">
                  <c:v>0.31868000622501996</c:v>
                </c:pt>
                <c:pt idx="699">
                  <c:v>0.31893495859436799</c:v>
                </c:pt>
                <c:pt idx="700">
                  <c:v>0.31906886890823682</c:v>
                </c:pt>
                <c:pt idx="701">
                  <c:v>0.319438429203869</c:v>
                </c:pt>
                <c:pt idx="702">
                  <c:v>0.31990409930434999</c:v>
                </c:pt>
                <c:pt idx="703">
                  <c:v>0.32028652785837186</c:v>
                </c:pt>
                <c:pt idx="704">
                  <c:v>0.32092189811636845</c:v>
                </c:pt>
                <c:pt idx="705">
                  <c:v>0.32133730158251428</c:v>
                </c:pt>
                <c:pt idx="706">
                  <c:v>0.32184640205506088</c:v>
                </c:pt>
                <c:pt idx="707">
                  <c:v>0.32241421395651088</c:v>
                </c:pt>
                <c:pt idx="708">
                  <c:v>0.32310789351033625</c:v>
                </c:pt>
                <c:pt idx="709">
                  <c:v>0.32367610754486092</c:v>
                </c:pt>
                <c:pt idx="710">
                  <c:v>0.32431630339975359</c:v>
                </c:pt>
                <c:pt idx="711">
                  <c:v>0.32500515735668278</c:v>
                </c:pt>
                <c:pt idx="712">
                  <c:v>0.32564334254620203</c:v>
                </c:pt>
                <c:pt idx="713">
                  <c:v>0.32655779315802747</c:v>
                </c:pt>
                <c:pt idx="714">
                  <c:v>0.32764315032659236</c:v>
                </c:pt>
                <c:pt idx="715">
                  <c:v>0.32861751876654521</c:v>
                </c:pt>
                <c:pt idx="716">
                  <c:v>0.32981627746217029</c:v>
                </c:pt>
                <c:pt idx="717">
                  <c:v>0.33107012838902672</c:v>
                </c:pt>
                <c:pt idx="718">
                  <c:v>0.33222827164410901</c:v>
                </c:pt>
                <c:pt idx="719">
                  <c:v>0.33368922110442623</c:v>
                </c:pt>
                <c:pt idx="720">
                  <c:v>0.3348071510520404</c:v>
                </c:pt>
                <c:pt idx="721">
                  <c:v>0.3360087246791883</c:v>
                </c:pt>
                <c:pt idx="722">
                  <c:v>0.33735868541089353</c:v>
                </c:pt>
                <c:pt idx="723">
                  <c:v>0.33853854385200854</c:v>
                </c:pt>
                <c:pt idx="724">
                  <c:v>0.3399608885371565</c:v>
                </c:pt>
                <c:pt idx="725">
                  <c:v>0.34165105385004213</c:v>
                </c:pt>
                <c:pt idx="726">
                  <c:v>0.34311039477806071</c:v>
                </c:pt>
                <c:pt idx="727">
                  <c:v>0.34493929600171147</c:v>
                </c:pt>
                <c:pt idx="728">
                  <c:v>0.34672396258714722</c:v>
                </c:pt>
                <c:pt idx="729">
                  <c:v>0.348536376354736</c:v>
                </c:pt>
                <c:pt idx="730">
                  <c:v>0.35059248276558175</c:v>
                </c:pt>
                <c:pt idx="731">
                  <c:v>0.35257499882376075</c:v>
                </c:pt>
                <c:pt idx="732">
                  <c:v>0.35426074067282498</c:v>
                </c:pt>
                <c:pt idx="733">
                  <c:v>0.35639888223090566</c:v>
                </c:pt>
                <c:pt idx="734">
                  <c:v>0.35854144725280779</c:v>
                </c:pt>
                <c:pt idx="735">
                  <c:v>0.36069688053309973</c:v>
                </c:pt>
                <c:pt idx="736">
                  <c:v>0.3629070039115484</c:v>
                </c:pt>
                <c:pt idx="737">
                  <c:v>0.36501619188825207</c:v>
                </c:pt>
                <c:pt idx="738">
                  <c:v>0.36721867473828168</c:v>
                </c:pt>
                <c:pt idx="739">
                  <c:v>0.36955627430140436</c:v>
                </c:pt>
                <c:pt idx="740">
                  <c:v>0.37156774394096032</c:v>
                </c:pt>
                <c:pt idx="741">
                  <c:v>0.37360937356111751</c:v>
                </c:pt>
                <c:pt idx="742">
                  <c:v>0.37560998560765729</c:v>
                </c:pt>
                <c:pt idx="743">
                  <c:v>0.37763754057020044</c:v>
                </c:pt>
                <c:pt idx="744">
                  <c:v>0.37980825490733044</c:v>
                </c:pt>
                <c:pt idx="745">
                  <c:v>0.38189733623030003</c:v>
                </c:pt>
                <c:pt idx="746">
                  <c:v>0.38391885919672303</c:v>
                </c:pt>
                <c:pt idx="747">
                  <c:v>0.38597858480524089</c:v>
                </c:pt>
                <c:pt idx="748">
                  <c:v>0.38788871690997728</c:v>
                </c:pt>
                <c:pt idx="749">
                  <c:v>0.39004294379104509</c:v>
                </c:pt>
                <c:pt idx="750">
                  <c:v>0.39197881241256116</c:v>
                </c:pt>
                <c:pt idx="751">
                  <c:v>0.3938607952020699</c:v>
                </c:pt>
                <c:pt idx="752">
                  <c:v>0.39576690597605935</c:v>
                </c:pt>
                <c:pt idx="753">
                  <c:v>0.39795008643850444</c:v>
                </c:pt>
                <c:pt idx="754">
                  <c:v>0.399921744903667</c:v>
                </c:pt>
                <c:pt idx="755">
                  <c:v>0.40211819575757646</c:v>
                </c:pt>
                <c:pt idx="756">
                  <c:v>0.40391653486755136</c:v>
                </c:pt>
                <c:pt idx="757">
                  <c:v>0.4057908771286412</c:v>
                </c:pt>
                <c:pt idx="758">
                  <c:v>0.40776454625917724</c:v>
                </c:pt>
                <c:pt idx="759">
                  <c:v>0.40954881071153831</c:v>
                </c:pt>
                <c:pt idx="760">
                  <c:v>0.41121283737456954</c:v>
                </c:pt>
                <c:pt idx="761">
                  <c:v>0.41295769278561206</c:v>
                </c:pt>
                <c:pt idx="762">
                  <c:v>0.41465469436076724</c:v>
                </c:pt>
                <c:pt idx="763">
                  <c:v>0.41625759679644714</c:v>
                </c:pt>
                <c:pt idx="764">
                  <c:v>0.41797711782378444</c:v>
                </c:pt>
                <c:pt idx="765">
                  <c:v>0.41926193299739123</c:v>
                </c:pt>
                <c:pt idx="766">
                  <c:v>0.42070358007012398</c:v>
                </c:pt>
                <c:pt idx="767">
                  <c:v>0.4218496593329657</c:v>
                </c:pt>
                <c:pt idx="768">
                  <c:v>0.42320042433082034</c:v>
                </c:pt>
                <c:pt idx="769">
                  <c:v>0.42420173568677688</c:v>
                </c:pt>
                <c:pt idx="770">
                  <c:v>0.42556295614457329</c:v>
                </c:pt>
                <c:pt idx="771">
                  <c:v>0.42652847765688306</c:v>
                </c:pt>
                <c:pt idx="772">
                  <c:v>0.42748676077384878</c:v>
                </c:pt>
                <c:pt idx="773">
                  <c:v>0.42834732555366678</c:v>
                </c:pt>
                <c:pt idx="774">
                  <c:v>0.42921874792650133</c:v>
                </c:pt>
                <c:pt idx="775">
                  <c:v>0.42990156988731021</c:v>
                </c:pt>
                <c:pt idx="776">
                  <c:v>0.430314560555008</c:v>
                </c:pt>
                <c:pt idx="777">
                  <c:v>0.43065154807159084</c:v>
                </c:pt>
                <c:pt idx="778">
                  <c:v>0.43092499856237421</c:v>
                </c:pt>
                <c:pt idx="779">
                  <c:v>0.43143731609951824</c:v>
                </c:pt>
                <c:pt idx="780">
                  <c:v>0.43175379482929238</c:v>
                </c:pt>
                <c:pt idx="781">
                  <c:v>0.431917060857613</c:v>
                </c:pt>
                <c:pt idx="782">
                  <c:v>0.43185473023103743</c:v>
                </c:pt>
                <c:pt idx="783">
                  <c:v>0.43216397056546735</c:v>
                </c:pt>
                <c:pt idx="784">
                  <c:v>0.43244224665314701</c:v>
                </c:pt>
                <c:pt idx="785">
                  <c:v>0.43259264442307765</c:v>
                </c:pt>
                <c:pt idx="786">
                  <c:v>0.43251261994121626</c:v>
                </c:pt>
                <c:pt idx="787">
                  <c:v>0.43271408861163158</c:v>
                </c:pt>
                <c:pt idx="788">
                  <c:v>0.4326211958713802</c:v>
                </c:pt>
                <c:pt idx="789">
                  <c:v>0.43251060927584278</c:v>
                </c:pt>
                <c:pt idx="790">
                  <c:v>0.43240484827720144</c:v>
                </c:pt>
                <c:pt idx="791">
                  <c:v>0.43211169326575882</c:v>
                </c:pt>
                <c:pt idx="792">
                  <c:v>0.43186196862638165</c:v>
                </c:pt>
                <c:pt idx="793">
                  <c:v>0.43181210412512128</c:v>
                </c:pt>
                <c:pt idx="794">
                  <c:v>0.43137860467061484</c:v>
                </c:pt>
                <c:pt idx="795">
                  <c:v>0.43117070187100442</c:v>
                </c:pt>
                <c:pt idx="796">
                  <c:v>0.43104724701707725</c:v>
                </c:pt>
                <c:pt idx="797">
                  <c:v>0.43063345208323034</c:v>
                </c:pt>
                <c:pt idx="798">
                  <c:v>0.43008856176703708</c:v>
                </c:pt>
                <c:pt idx="799">
                  <c:v>0.42968964575695312</c:v>
                </c:pt>
                <c:pt idx="800">
                  <c:v>0.42923201831796576</c:v>
                </c:pt>
                <c:pt idx="801">
                  <c:v>0.42863082937131725</c:v>
                </c:pt>
                <c:pt idx="802">
                  <c:v>0.42829786318548113</c:v>
                </c:pt>
                <c:pt idx="803">
                  <c:v>0.42782616108887978</c:v>
                </c:pt>
                <c:pt idx="804">
                  <c:v>0.42750003116531321</c:v>
                </c:pt>
                <c:pt idx="805">
                  <c:v>0.42727966224038794</c:v>
                </c:pt>
                <c:pt idx="806">
                  <c:v>0.42682967532981952</c:v>
                </c:pt>
                <c:pt idx="807">
                  <c:v>0.42634510497482841</c:v>
                </c:pt>
                <c:pt idx="808">
                  <c:v>0.42569566005921816</c:v>
                </c:pt>
                <c:pt idx="809">
                  <c:v>0.42510814363710858</c:v>
                </c:pt>
                <c:pt idx="810">
                  <c:v>0.42453912533643462</c:v>
                </c:pt>
                <c:pt idx="811">
                  <c:v>0.42422707007048183</c:v>
                </c:pt>
                <c:pt idx="812">
                  <c:v>0.42376944263149452</c:v>
                </c:pt>
                <c:pt idx="813">
                  <c:v>0.42338017781520293</c:v>
                </c:pt>
                <c:pt idx="814">
                  <c:v>0.42290887785167647</c:v>
                </c:pt>
                <c:pt idx="815">
                  <c:v>0.4228485578904741</c:v>
                </c:pt>
                <c:pt idx="816">
                  <c:v>0.42248784452248506</c:v>
                </c:pt>
                <c:pt idx="817">
                  <c:v>0.422600039650321</c:v>
                </c:pt>
                <c:pt idx="818">
                  <c:v>0.42242390536361069</c:v>
                </c:pt>
                <c:pt idx="819">
                  <c:v>0.42246894426797493</c:v>
                </c:pt>
                <c:pt idx="820">
                  <c:v>0.4227524480856254</c:v>
                </c:pt>
                <c:pt idx="821">
                  <c:v>0.42323420350909363</c:v>
                </c:pt>
                <c:pt idx="822">
                  <c:v>0.42390053801384059</c:v>
                </c:pt>
                <c:pt idx="823">
                  <c:v>0.42466579725495907</c:v>
                </c:pt>
                <c:pt idx="824">
                  <c:v>0.42525049874554582</c:v>
                </c:pt>
                <c:pt idx="825">
                  <c:v>0.4260266155796808</c:v>
                </c:pt>
                <c:pt idx="826">
                  <c:v>0.42685098838277757</c:v>
                </c:pt>
                <c:pt idx="827">
                  <c:v>0.42798259085493084</c:v>
                </c:pt>
                <c:pt idx="828">
                  <c:v>0.42917652395365968</c:v>
                </c:pt>
                <c:pt idx="829">
                  <c:v>0.43036362079011897</c:v>
                </c:pt>
                <c:pt idx="830">
                  <c:v>0.43203006025159862</c:v>
                </c:pt>
                <c:pt idx="831">
                  <c:v>0.43359757497670642</c:v>
                </c:pt>
                <c:pt idx="832">
                  <c:v>0.43557405903876512</c:v>
                </c:pt>
                <c:pt idx="833">
                  <c:v>0.43787667302439065</c:v>
                </c:pt>
                <c:pt idx="834">
                  <c:v>0.44016481021932741</c:v>
                </c:pt>
                <c:pt idx="835">
                  <c:v>0.44260334518419508</c:v>
                </c:pt>
                <c:pt idx="836">
                  <c:v>0.44496064926797702</c:v>
                </c:pt>
                <c:pt idx="837">
                  <c:v>0.44751982415524899</c:v>
                </c:pt>
                <c:pt idx="838">
                  <c:v>0.45048233851642655</c:v>
                </c:pt>
                <c:pt idx="839">
                  <c:v>0.45361535730126878</c:v>
                </c:pt>
                <c:pt idx="840">
                  <c:v>0.45679341499047549</c:v>
                </c:pt>
                <c:pt idx="841">
                  <c:v>0.46018500534233786</c:v>
                </c:pt>
                <c:pt idx="842">
                  <c:v>0.46394052612678688</c:v>
                </c:pt>
                <c:pt idx="843">
                  <c:v>0.46800287444721783</c:v>
                </c:pt>
                <c:pt idx="844">
                  <c:v>0.47234752018607495</c:v>
                </c:pt>
                <c:pt idx="845">
                  <c:v>0.4766125435761453</c:v>
                </c:pt>
                <c:pt idx="846">
                  <c:v>0.48086630724012452</c:v>
                </c:pt>
                <c:pt idx="847">
                  <c:v>0.48520572524901084</c:v>
                </c:pt>
                <c:pt idx="848">
                  <c:v>0.48973454793607196</c:v>
                </c:pt>
                <c:pt idx="849">
                  <c:v>0.49435385056493653</c:v>
                </c:pt>
                <c:pt idx="850">
                  <c:v>0.49913119149215091</c:v>
                </c:pt>
                <c:pt idx="851">
                  <c:v>0.50407823257688078</c:v>
                </c:pt>
                <c:pt idx="852">
                  <c:v>0.50927901963173461</c:v>
                </c:pt>
                <c:pt idx="853">
                  <c:v>0.51423128844643529</c:v>
                </c:pt>
                <c:pt idx="854">
                  <c:v>0.51946706107878615</c:v>
                </c:pt>
                <c:pt idx="855">
                  <c:v>0.52456691273189493</c:v>
                </c:pt>
                <c:pt idx="856">
                  <c:v>0.52985456053087987</c:v>
                </c:pt>
                <c:pt idx="857">
                  <c:v>0.53507826917099044</c:v>
                </c:pt>
                <c:pt idx="858">
                  <c:v>0.5399179407247805</c:v>
                </c:pt>
                <c:pt idx="859">
                  <c:v>0.5448979567216341</c:v>
                </c:pt>
                <c:pt idx="860">
                  <c:v>0.55020450477512917</c:v>
                </c:pt>
                <c:pt idx="861">
                  <c:v>0.55547687151727621</c:v>
                </c:pt>
                <c:pt idx="862">
                  <c:v>0.56099695223342705</c:v>
                </c:pt>
                <c:pt idx="863">
                  <c:v>0.56623835472882345</c:v>
                </c:pt>
                <c:pt idx="864">
                  <c:v>0.57200735581820195</c:v>
                </c:pt>
                <c:pt idx="865">
                  <c:v>0.57799230236868437</c:v>
                </c:pt>
                <c:pt idx="866">
                  <c:v>0.58382604688308659</c:v>
                </c:pt>
                <c:pt idx="867">
                  <c:v>0.58996058693735054</c:v>
                </c:pt>
                <c:pt idx="868">
                  <c:v>0.59603520916348673</c:v>
                </c:pt>
                <c:pt idx="869">
                  <c:v>0.6021021908612042</c:v>
                </c:pt>
                <c:pt idx="870">
                  <c:v>0.60848886835329319</c:v>
                </c:pt>
                <c:pt idx="871">
                  <c:v>0.61495557032724379</c:v>
                </c:pt>
                <c:pt idx="872">
                  <c:v>0.62139171018751871</c:v>
                </c:pt>
                <c:pt idx="873">
                  <c:v>0.62868117643226729</c:v>
                </c:pt>
                <c:pt idx="874">
                  <c:v>0.6360780122079559</c:v>
                </c:pt>
                <c:pt idx="875">
                  <c:v>0.64390673890585204</c:v>
                </c:pt>
                <c:pt idx="876">
                  <c:v>0.65188706977290323</c:v>
                </c:pt>
                <c:pt idx="877">
                  <c:v>0.66014205752996191</c:v>
                </c:pt>
                <c:pt idx="878">
                  <c:v>0.6687452925296945</c:v>
                </c:pt>
                <c:pt idx="879">
                  <c:v>0.67779891657307023</c:v>
                </c:pt>
                <c:pt idx="880">
                  <c:v>0.68670254497958971</c:v>
                </c:pt>
                <c:pt idx="881">
                  <c:v>0.6956520165566229</c:v>
                </c:pt>
                <c:pt idx="882">
                  <c:v>0.70473097498370341</c:v>
                </c:pt>
                <c:pt idx="883">
                  <c:v>0.71391086881252919</c:v>
                </c:pt>
                <c:pt idx="884">
                  <c:v>0.72329786117481554</c:v>
                </c:pt>
                <c:pt idx="885">
                  <c:v>0.73258472240150641</c:v>
                </c:pt>
                <c:pt idx="886">
                  <c:v>0.74196809556612076</c:v>
                </c:pt>
                <c:pt idx="887">
                  <c:v>0.75136232632375155</c:v>
                </c:pt>
                <c:pt idx="888">
                  <c:v>0.760701464850151</c:v>
                </c:pt>
                <c:pt idx="889">
                  <c:v>0.76987572881593103</c:v>
                </c:pt>
                <c:pt idx="890">
                  <c:v>0.77969541636657491</c:v>
                </c:pt>
                <c:pt idx="891">
                  <c:v>0.78916524814224576</c:v>
                </c:pt>
                <c:pt idx="892">
                  <c:v>0.79827557294915141</c:v>
                </c:pt>
                <c:pt idx="893">
                  <c:v>0.80709837260766004</c:v>
                </c:pt>
                <c:pt idx="894">
                  <c:v>0.81610776201282076</c:v>
                </c:pt>
                <c:pt idx="895">
                  <c:v>0.82514047513631283</c:v>
                </c:pt>
                <c:pt idx="896">
                  <c:v>0.83415147307377246</c:v>
                </c:pt>
                <c:pt idx="897">
                  <c:v>0.84275953367040124</c:v>
                </c:pt>
                <c:pt idx="898">
                  <c:v>0.85085487459681119</c:v>
                </c:pt>
                <c:pt idx="899">
                  <c:v>0.8593800957800557</c:v>
                </c:pt>
                <c:pt idx="900">
                  <c:v>0.86751363934856041</c:v>
                </c:pt>
                <c:pt idx="901">
                  <c:v>0.87554745391454414</c:v>
                </c:pt>
                <c:pt idx="902">
                  <c:v>0.8831216303761672</c:v>
                </c:pt>
                <c:pt idx="903">
                  <c:v>0.89087998378599431</c:v>
                </c:pt>
                <c:pt idx="904">
                  <c:v>0.89788272914849521</c:v>
                </c:pt>
                <c:pt idx="905">
                  <c:v>0.90493212194765904</c:v>
                </c:pt>
                <c:pt idx="906">
                  <c:v>0.91183835537223634</c:v>
                </c:pt>
                <c:pt idx="907">
                  <c:v>0.91857971423619444</c:v>
                </c:pt>
                <c:pt idx="908">
                  <c:v>0.92509587857833075</c:v>
                </c:pt>
                <c:pt idx="909">
                  <c:v>0.93157947014141795</c:v>
                </c:pt>
                <c:pt idx="910">
                  <c:v>0.93722179931227179</c:v>
                </c:pt>
                <c:pt idx="911">
                  <c:v>0.94296144468719867</c:v>
                </c:pt>
                <c:pt idx="912">
                  <c:v>0.94846302728191401</c:v>
                </c:pt>
                <c:pt idx="913">
                  <c:v>0.95346516059787523</c:v>
                </c:pt>
                <c:pt idx="914">
                  <c:v>0.95865428579356338</c:v>
                </c:pt>
                <c:pt idx="915">
                  <c:v>0.96303914483988862</c:v>
                </c:pt>
                <c:pt idx="916">
                  <c:v>0.96675726724839228</c:v>
                </c:pt>
                <c:pt idx="917">
                  <c:v>0.97089240165534052</c:v>
                </c:pt>
                <c:pt idx="918">
                  <c:v>0.97483813138411379</c:v>
                </c:pt>
                <c:pt idx="919">
                  <c:v>0.97873761580929863</c:v>
                </c:pt>
                <c:pt idx="920">
                  <c:v>0.98187827512255998</c:v>
                </c:pt>
                <c:pt idx="921">
                  <c:v>0.98474990740885948</c:v>
                </c:pt>
                <c:pt idx="922">
                  <c:v>0.987416853960146</c:v>
                </c:pt>
                <c:pt idx="923">
                  <c:v>0.99032588462239102</c:v>
                </c:pt>
                <c:pt idx="924">
                  <c:v>0.9925050437540891</c:v>
                </c:pt>
                <c:pt idx="925">
                  <c:v>0.99433474924388909</c:v>
                </c:pt>
                <c:pt idx="926">
                  <c:v>0.99583028214862912</c:v>
                </c:pt>
                <c:pt idx="927">
                  <c:v>0.99716295115812303</c:v>
                </c:pt>
                <c:pt idx="928">
                  <c:v>0.99812847267043303</c:v>
                </c:pt>
                <c:pt idx="929">
                  <c:v>0.9991957338506372</c:v>
                </c:pt>
                <c:pt idx="930">
                  <c:v>1</c:v>
                </c:pt>
                <c:pt idx="931">
                  <c:v>1.0002843080837995</c:v>
                </c:pt>
                <c:pt idx="932">
                  <c:v>1.0005263921947578</c:v>
                </c:pt>
                <c:pt idx="933">
                  <c:v>1.0010186030781676</c:v>
                </c:pt>
                <c:pt idx="934">
                  <c:v>1.0009828132345211</c:v>
                </c:pt>
                <c:pt idx="935">
                  <c:v>1.0006570854440293</c:v>
                </c:pt>
                <c:pt idx="936">
                  <c:v>1.0002255966548961</c:v>
                </c:pt>
                <c:pt idx="937">
                  <c:v>0.99969518312939154</c:v>
                </c:pt>
                <c:pt idx="938">
                  <c:v>0.99896088813502326</c:v>
                </c:pt>
                <c:pt idx="939">
                  <c:v>0.99835246079303053</c:v>
                </c:pt>
                <c:pt idx="940">
                  <c:v>0.99733948757790813</c:v>
                </c:pt>
                <c:pt idx="941">
                  <c:v>0.99661484377733245</c:v>
                </c:pt>
                <c:pt idx="942">
                  <c:v>0.99550133729353973</c:v>
                </c:pt>
                <c:pt idx="943">
                  <c:v>0.99391250951547383</c:v>
                </c:pt>
                <c:pt idx="944">
                  <c:v>0.9922931196237319</c:v>
                </c:pt>
                <c:pt idx="945">
                  <c:v>0.99103001963615789</c:v>
                </c:pt>
                <c:pt idx="946">
                  <c:v>0.98893450418399353</c:v>
                </c:pt>
                <c:pt idx="947">
                  <c:v>0.9875793157223175</c:v>
                </c:pt>
                <c:pt idx="948">
                  <c:v>0.98534144516171573</c:v>
                </c:pt>
                <c:pt idx="949">
                  <c:v>0.98228804872566022</c:v>
                </c:pt>
                <c:pt idx="950">
                  <c:v>0.98007591468183819</c:v>
                </c:pt>
                <c:pt idx="951">
                  <c:v>0.97749703527390674</c:v>
                </c:pt>
                <c:pt idx="952">
                  <c:v>0.97435999515831762</c:v>
                </c:pt>
                <c:pt idx="953">
                  <c:v>0.97069616071489595</c:v>
                </c:pt>
                <c:pt idx="954">
                  <c:v>0.96588865980708061</c:v>
                </c:pt>
                <c:pt idx="955">
                  <c:v>0.9612379907983909</c:v>
                </c:pt>
                <c:pt idx="956">
                  <c:v>0.95715071022732967</c:v>
                </c:pt>
                <c:pt idx="957">
                  <c:v>0.95122688790419885</c:v>
                </c:pt>
                <c:pt idx="958">
                  <c:v>0.94499824871045979</c:v>
                </c:pt>
                <c:pt idx="959">
                  <c:v>0.93840688548335782</c:v>
                </c:pt>
                <c:pt idx="960">
                  <c:v>0.93162893250960388</c:v>
                </c:pt>
                <c:pt idx="961">
                  <c:v>0.92391240093954363</c:v>
                </c:pt>
                <c:pt idx="962">
                  <c:v>0.91569682222380377</c:v>
                </c:pt>
                <c:pt idx="963">
                  <c:v>0.90689975908207476</c:v>
                </c:pt>
                <c:pt idx="964">
                  <c:v>0.89819518654752262</c:v>
                </c:pt>
                <c:pt idx="965">
                  <c:v>0.88913110704420517</c:v>
                </c:pt>
                <c:pt idx="966">
                  <c:v>0.87995523454612634</c:v>
                </c:pt>
                <c:pt idx="967">
                  <c:v>0.87036154578345359</c:v>
                </c:pt>
                <c:pt idx="968">
                  <c:v>0.86062429551311959</c:v>
                </c:pt>
                <c:pt idx="969">
                  <c:v>0.85117175545966006</c:v>
                </c:pt>
                <c:pt idx="970">
                  <c:v>0.84165286344887802</c:v>
                </c:pt>
                <c:pt idx="971">
                  <c:v>0.83219429139929846</c:v>
                </c:pt>
                <c:pt idx="972">
                  <c:v>0.82213734533459271</c:v>
                </c:pt>
                <c:pt idx="973">
                  <c:v>0.81192598016920958</c:v>
                </c:pt>
                <c:pt idx="974">
                  <c:v>0.80306135867093409</c:v>
                </c:pt>
                <c:pt idx="975">
                  <c:v>0.79362691460583512</c:v>
                </c:pt>
                <c:pt idx="976">
                  <c:v>0.78430225287012423</c:v>
                </c:pt>
                <c:pt idx="977">
                  <c:v>0.77534514076467209</c:v>
                </c:pt>
                <c:pt idx="978">
                  <c:v>0.76598147212071699</c:v>
                </c:pt>
                <c:pt idx="979">
                  <c:v>0.75666686371187319</c:v>
                </c:pt>
                <c:pt idx="980">
                  <c:v>0.74676876021166672</c:v>
                </c:pt>
                <c:pt idx="981">
                  <c:v>0.73707695097877179</c:v>
                </c:pt>
                <c:pt idx="982">
                  <c:v>0.7276388877160006</c:v>
                </c:pt>
                <c:pt idx="983">
                  <c:v>0.71767000879465015</c:v>
                </c:pt>
                <c:pt idx="984">
                  <c:v>0.70782538899337644</c:v>
                </c:pt>
                <c:pt idx="985">
                  <c:v>0.69785409727357783</c:v>
                </c:pt>
                <c:pt idx="986">
                  <c:v>0.68841764254310567</c:v>
                </c:pt>
                <c:pt idx="987">
                  <c:v>0.67856015448344176</c:v>
                </c:pt>
                <c:pt idx="988">
                  <c:v>0.66818713182203682</c:v>
                </c:pt>
                <c:pt idx="989">
                  <c:v>0.65788890591252225</c:v>
                </c:pt>
                <c:pt idx="990">
                  <c:v>0.64673413655393663</c:v>
                </c:pt>
                <c:pt idx="991">
                  <c:v>0.63569839858545674</c:v>
                </c:pt>
                <c:pt idx="992">
                  <c:v>0.62513798191124992</c:v>
                </c:pt>
                <c:pt idx="993">
                  <c:v>0.61341178145354214</c:v>
                </c:pt>
                <c:pt idx="994">
                  <c:v>0.60302950973141922</c:v>
                </c:pt>
                <c:pt idx="995">
                  <c:v>0.59194511366090286</c:v>
                </c:pt>
                <c:pt idx="996">
                  <c:v>0.58074208833335539</c:v>
                </c:pt>
                <c:pt idx="997">
                  <c:v>0.5702954753192836</c:v>
                </c:pt>
                <c:pt idx="998">
                  <c:v>0.55883508482394006</c:v>
                </c:pt>
                <c:pt idx="999">
                  <c:v>0.54742295029755828</c:v>
                </c:pt>
                <c:pt idx="1000">
                  <c:v>0.53686012082490364</c:v>
                </c:pt>
                <c:pt idx="1001">
                  <c:v>0.52538847060346905</c:v>
                </c:pt>
                <c:pt idx="1002">
                  <c:v>0.51367915973489775</c:v>
                </c:pt>
                <c:pt idx="1003">
                  <c:v>0.50199719391540487</c:v>
                </c:pt>
                <c:pt idx="1004">
                  <c:v>0.49108973639774822</c:v>
                </c:pt>
                <c:pt idx="1005">
                  <c:v>0.48054379651422996</c:v>
                </c:pt>
                <c:pt idx="1006">
                  <c:v>0.46921168646970984</c:v>
                </c:pt>
                <c:pt idx="1007">
                  <c:v>0.45811120507620617</c:v>
                </c:pt>
                <c:pt idx="1008">
                  <c:v>0.44659049461966044</c:v>
                </c:pt>
                <c:pt idx="1009">
                  <c:v>0.43627779191945765</c:v>
                </c:pt>
                <c:pt idx="1010">
                  <c:v>0.4260358646403985</c:v>
                </c:pt>
                <c:pt idx="1011">
                  <c:v>0.41546298184087677</c:v>
                </c:pt>
                <c:pt idx="1012">
                  <c:v>0.40444332919538389</c:v>
                </c:pt>
                <c:pt idx="1013">
                  <c:v>0.39540458407577156</c:v>
                </c:pt>
                <c:pt idx="1014">
                  <c:v>0.38603608983492044</c:v>
                </c:pt>
                <c:pt idx="1015">
                  <c:v>0.37757681847592361</c:v>
                </c:pt>
                <c:pt idx="1016">
                  <c:v>0.36798594464477369</c:v>
                </c:pt>
                <c:pt idx="1017">
                  <c:v>0.35912534447724503</c:v>
                </c:pt>
                <c:pt idx="1018">
                  <c:v>0.3504593767178622</c:v>
                </c:pt>
                <c:pt idx="1019">
                  <c:v>0.34267810172277835</c:v>
                </c:pt>
                <c:pt idx="1020">
                  <c:v>0.33392607748541359</c:v>
                </c:pt>
                <c:pt idx="1021">
                  <c:v>0.32536184939392515</c:v>
                </c:pt>
                <c:pt idx="1022">
                  <c:v>0.31670593496140931</c:v>
                </c:pt>
                <c:pt idx="1023">
                  <c:v>0.30867654385924703</c:v>
                </c:pt>
                <c:pt idx="1024">
                  <c:v>0.30067892126998447</c:v>
                </c:pt>
                <c:pt idx="1025">
                  <c:v>0.29239739272999704</c:v>
                </c:pt>
                <c:pt idx="1026">
                  <c:v>0.28531904634945598</c:v>
                </c:pt>
                <c:pt idx="1027">
                  <c:v>0.27772717603254699</c:v>
                </c:pt>
                <c:pt idx="1028">
                  <c:v>0.27126690818779137</c:v>
                </c:pt>
                <c:pt idx="1029">
                  <c:v>0.2649851874281941</c:v>
                </c:pt>
                <c:pt idx="1030">
                  <c:v>0.25898616622009796</c:v>
                </c:pt>
                <c:pt idx="1031">
                  <c:v>0.25322440352606362</c:v>
                </c:pt>
                <c:pt idx="1032">
                  <c:v>0.24709187413717323</c:v>
                </c:pt>
                <c:pt idx="1033">
                  <c:v>0.2407027838466361</c:v>
                </c:pt>
                <c:pt idx="1034">
                  <c:v>0.23562706017800827</c:v>
                </c:pt>
                <c:pt idx="1035">
                  <c:v>0.22926209787195193</c:v>
                </c:pt>
                <c:pt idx="1036">
                  <c:v>0.22281751321710885</c:v>
                </c:pt>
                <c:pt idx="1037">
                  <c:v>0.21716995631628411</c:v>
                </c:pt>
                <c:pt idx="1038">
                  <c:v>0.21128031530450117</c:v>
                </c:pt>
                <c:pt idx="1039">
                  <c:v>0.20642294989542534</c:v>
                </c:pt>
                <c:pt idx="1040">
                  <c:v>0.20072110502951862</c:v>
                </c:pt>
                <c:pt idx="1041">
                  <c:v>0.19383497825867535</c:v>
                </c:pt>
                <c:pt idx="1042">
                  <c:v>0.18847172944165025</c:v>
                </c:pt>
                <c:pt idx="1043">
                  <c:v>0.18496352049813025</c:v>
                </c:pt>
                <c:pt idx="1044">
                  <c:v>0.17947802322640219</c:v>
                </c:pt>
                <c:pt idx="1045">
                  <c:v>0.17553229349762881</c:v>
                </c:pt>
                <c:pt idx="1046">
                  <c:v>0.17111606807147836</c:v>
                </c:pt>
                <c:pt idx="1047">
                  <c:v>0.16757407994968507</c:v>
                </c:pt>
                <c:pt idx="1048">
                  <c:v>0.16375542427251108</c:v>
                </c:pt>
                <c:pt idx="1049">
                  <c:v>0.15964321145081978</c:v>
                </c:pt>
                <c:pt idx="1050">
                  <c:v>0.15417058243748141</c:v>
                </c:pt>
                <c:pt idx="1051">
                  <c:v>0.15072912758435844</c:v>
                </c:pt>
                <c:pt idx="1052">
                  <c:v>0.1458436128600549</c:v>
                </c:pt>
                <c:pt idx="1053">
                  <c:v>0.1416960123277915</c:v>
                </c:pt>
                <c:pt idx="1054">
                  <c:v>0.13696330817186689</c:v>
                </c:pt>
                <c:pt idx="1055">
                  <c:v>0.13373216891680226</c:v>
                </c:pt>
                <c:pt idx="1056">
                  <c:v>0.13016565067745348</c:v>
                </c:pt>
                <c:pt idx="1057">
                  <c:v>0.12642782374829042</c:v>
                </c:pt>
                <c:pt idx="1058">
                  <c:v>0.12287618443270483</c:v>
                </c:pt>
                <c:pt idx="1059">
                  <c:v>0.11960322333787339</c:v>
                </c:pt>
                <c:pt idx="1060">
                  <c:v>0.11643602324168316</c:v>
                </c:pt>
                <c:pt idx="1061">
                  <c:v>0.11330220019069155</c:v>
                </c:pt>
                <c:pt idx="1062">
                  <c:v>0.1093166592875247</c:v>
                </c:pt>
                <c:pt idx="1063">
                  <c:v>0.10559049421752741</c:v>
                </c:pt>
                <c:pt idx="1064">
                  <c:v>0.10230707766275428</c:v>
                </c:pt>
                <c:pt idx="1065">
                  <c:v>9.8350892474039345E-2</c:v>
                </c:pt>
                <c:pt idx="1066">
                  <c:v>9.5603117174741764E-2</c:v>
                </c:pt>
                <c:pt idx="1067">
                  <c:v>9.2610844966037803E-2</c:v>
                </c:pt>
                <c:pt idx="1068">
                  <c:v>9.0237455559268598E-2</c:v>
                </c:pt>
                <c:pt idx="1069">
                  <c:v>8.8475308426014976E-2</c:v>
                </c:pt>
                <c:pt idx="1070">
                  <c:v>8.6802836968415287E-2</c:v>
                </c:pt>
                <c:pt idx="1071">
                  <c:v>8.5216421988797433E-2</c:v>
                </c:pt>
                <c:pt idx="1072">
                  <c:v>8.2969302367478015E-2</c:v>
                </c:pt>
                <c:pt idx="1073">
                  <c:v>8.0943355937233424E-2</c:v>
                </c:pt>
                <c:pt idx="1074">
                  <c:v>7.8469433261793897E-2</c:v>
                </c:pt>
                <c:pt idx="1075">
                  <c:v>7.5163899387913208E-2</c:v>
                </c:pt>
                <c:pt idx="1076">
                  <c:v>7.2589041310728672E-2</c:v>
                </c:pt>
                <c:pt idx="1077">
                  <c:v>6.9916464896396427E-2</c:v>
                </c:pt>
                <c:pt idx="1078">
                  <c:v>6.6964003862086063E-2</c:v>
                </c:pt>
                <c:pt idx="1079">
                  <c:v>6.65992691633501E-2</c:v>
                </c:pt>
                <c:pt idx="1080">
                  <c:v>6.4842349760067364E-2</c:v>
                </c:pt>
                <c:pt idx="1081">
                  <c:v>6.3499627423706378E-2</c:v>
                </c:pt>
                <c:pt idx="1082">
                  <c:v>6.2341886301698769E-2</c:v>
                </c:pt>
                <c:pt idx="1083">
                  <c:v>6.1742305887348838E-2</c:v>
                </c:pt>
                <c:pt idx="1084">
                  <c:v>6.0885360305202925E-2</c:v>
                </c:pt>
                <c:pt idx="1085">
                  <c:v>5.9251091489697955E-2</c:v>
                </c:pt>
                <c:pt idx="1086">
                  <c:v>5.6559614820855704E-2</c:v>
                </c:pt>
                <c:pt idx="1087">
                  <c:v>5.4783393029988268E-2</c:v>
                </c:pt>
                <c:pt idx="1088">
                  <c:v>5.3245636152406808E-2</c:v>
                </c:pt>
                <c:pt idx="1089">
                  <c:v>5.1924629002078684E-2</c:v>
                </c:pt>
                <c:pt idx="1090">
                  <c:v>4.9490115367957825E-2</c:v>
                </c:pt>
                <c:pt idx="1091">
                  <c:v>4.8502878669615099E-2</c:v>
                </c:pt>
                <c:pt idx="1092">
                  <c:v>4.8091496534216092E-2</c:v>
                </c:pt>
                <c:pt idx="1093">
                  <c:v>4.6984022046543644E-2</c:v>
                </c:pt>
                <c:pt idx="1094">
                  <c:v>4.5955767774583468E-2</c:v>
                </c:pt>
                <c:pt idx="1095">
                  <c:v>4.4926307103399329E-2</c:v>
                </c:pt>
                <c:pt idx="1096">
                  <c:v>4.4125258018634053E-2</c:v>
                </c:pt>
                <c:pt idx="1097">
                  <c:v>4.2743528774028976E-2</c:v>
                </c:pt>
                <c:pt idx="1098">
                  <c:v>4.1366222993245404E-2</c:v>
                </c:pt>
                <c:pt idx="1099">
                  <c:v>3.9405019988024481E-2</c:v>
                </c:pt>
                <c:pt idx="1100">
                  <c:v>3.8590298378720099E-2</c:v>
                </c:pt>
                <c:pt idx="1101">
                  <c:v>3.6481512535091118E-2</c:v>
                </c:pt>
                <c:pt idx="1102">
                  <c:v>3.4257314499028628E-2</c:v>
                </c:pt>
                <c:pt idx="1103">
                  <c:v>3.1151238630190044E-2</c:v>
                </c:pt>
                <c:pt idx="1104">
                  <c:v>2.992915621623336E-2</c:v>
                </c:pt>
                <c:pt idx="1105">
                  <c:v>2.8323840982105497E-2</c:v>
                </c:pt>
                <c:pt idx="1106">
                  <c:v>2.7137950544870278E-2</c:v>
                </c:pt>
                <c:pt idx="1107">
                  <c:v>2.5924715058556615E-2</c:v>
                </c:pt>
                <c:pt idx="1108">
                  <c:v>2.4342723542760271E-2</c:v>
                </c:pt>
                <c:pt idx="1109">
                  <c:v>2.3423045200964054E-2</c:v>
                </c:pt>
                <c:pt idx="1110">
                  <c:v>2.4136831408523421E-2</c:v>
                </c:pt>
                <c:pt idx="1111">
                  <c:v>2.444566960987864E-2</c:v>
                </c:pt>
                <c:pt idx="1112">
                  <c:v>2.3554944849459532E-2</c:v>
                </c:pt>
                <c:pt idx="1113">
                  <c:v>2.4481459453525305E-2</c:v>
                </c:pt>
                <c:pt idx="1114">
                  <c:v>2.3852523324723686E-2</c:v>
                </c:pt>
                <c:pt idx="1115">
                  <c:v>2.4372883523361345E-2</c:v>
                </c:pt>
                <c:pt idx="1116">
                  <c:v>2.4259079863226493E-2</c:v>
                </c:pt>
                <c:pt idx="1117">
                  <c:v>2.3439934790100599E-2</c:v>
                </c:pt>
                <c:pt idx="1118">
                  <c:v>2.3827188941018703E-2</c:v>
                </c:pt>
                <c:pt idx="1119">
                  <c:v>2.2724540050242572E-2</c:v>
                </c:pt>
                <c:pt idx="1120">
                  <c:v>2.1274448182941594E-2</c:v>
                </c:pt>
                <c:pt idx="1121">
                  <c:v>2.0116304927859405E-2</c:v>
                </c:pt>
                <c:pt idx="1122">
                  <c:v>1.8246386130591093E-2</c:v>
                </c:pt>
                <c:pt idx="1123">
                  <c:v>1.7780716030110104E-2</c:v>
                </c:pt>
                <c:pt idx="1124">
                  <c:v>1.6128351226244512E-2</c:v>
                </c:pt>
                <c:pt idx="1125">
                  <c:v>1.2197902554309142E-2</c:v>
                </c:pt>
                <c:pt idx="1126">
                  <c:v>1.1371921218913582E-2</c:v>
                </c:pt>
                <c:pt idx="1127">
                  <c:v>1.0539907887397962E-2</c:v>
                </c:pt>
                <c:pt idx="1128">
                  <c:v>1.0227852621445198E-2</c:v>
                </c:pt>
                <c:pt idx="1129">
                  <c:v>1.0900621255387115E-2</c:v>
                </c:pt>
                <c:pt idx="1130">
                  <c:v>1.1309188459263386E-2</c:v>
                </c:pt>
                <c:pt idx="1131">
                  <c:v>1.0619932369259505E-2</c:v>
                </c:pt>
                <c:pt idx="1132">
                  <c:v>1.245768052055328E-2</c:v>
                </c:pt>
                <c:pt idx="1133">
                  <c:v>1.177284789437091E-2</c:v>
                </c:pt>
                <c:pt idx="1134">
                  <c:v>1.0719259238705862E-2</c:v>
                </c:pt>
                <c:pt idx="1135">
                  <c:v>1.1399266267991917E-2</c:v>
                </c:pt>
                <c:pt idx="1136">
                  <c:v>8.0342166990584728E-3</c:v>
                </c:pt>
                <c:pt idx="1137">
                  <c:v>5.7899120092618928E-3</c:v>
                </c:pt>
                <c:pt idx="1138">
                  <c:v>6.1771661601801083E-3</c:v>
                </c:pt>
                <c:pt idx="1139">
                  <c:v>5.5619025559176015E-3</c:v>
                </c:pt>
                <c:pt idx="1140">
                  <c:v>5.7750330854987016E-3</c:v>
                </c:pt>
                <c:pt idx="1141">
                  <c:v>3.8524348554472916E-3</c:v>
                </c:pt>
                <c:pt idx="1142">
                  <c:v>3.2275200573924898E-3</c:v>
                </c:pt>
                <c:pt idx="1143">
                  <c:v>6.5169686082857895E-3</c:v>
                </c:pt>
                <c:pt idx="1144">
                  <c:v>5.7862928115897678E-3</c:v>
                </c:pt>
                <c:pt idx="1145">
                  <c:v>5.7231579188648796E-3</c:v>
                </c:pt>
                <c:pt idx="1146">
                  <c:v>3.1623744992940253E-3</c:v>
                </c:pt>
                <c:pt idx="1147">
                  <c:v>3.5693331708716355E-3</c:v>
                </c:pt>
                <c:pt idx="1148">
                  <c:v>3.7997554226639725E-3</c:v>
                </c:pt>
                <c:pt idx="1149">
                  <c:v>1.4050529629365995E-3</c:v>
                </c:pt>
                <c:pt idx="1150">
                  <c:v>-5.1915379941358173E-4</c:v>
                </c:pt>
                <c:pt idx="1151">
                  <c:v>-4.7049569737719145E-4</c:v>
                </c:pt>
                <c:pt idx="1152">
                  <c:v>-8.6378184441546614E-4</c:v>
                </c:pt>
                <c:pt idx="1153">
                  <c:v>1.4693942548856783E-3</c:v>
                </c:pt>
                <c:pt idx="1154">
                  <c:v>0</c:v>
                </c:pt>
                <c:pt idx="1155">
                  <c:v>3.4378356554507395E-3</c:v>
                </c:pt>
                <c:pt idx="1156">
                  <c:v>4.9864501260469014E-5</c:v>
                </c:pt>
                <c:pt idx="1157">
                  <c:v>-8.4729438835361517E-4</c:v>
                </c:pt>
                <c:pt idx="1158">
                  <c:v>1.3632311231697653E-3</c:v>
                </c:pt>
                <c:pt idx="1159">
                  <c:v>-1.6970015751549414E-4</c:v>
                </c:pt>
                <c:pt idx="1160">
                  <c:v>-4.3494713357533216E-3</c:v>
                </c:pt>
                <c:pt idx="1161">
                  <c:v>-5.2003849217790617E-3</c:v>
                </c:pt>
                <c:pt idx="1162">
                  <c:v>-7.7764493981876881E-3</c:v>
                </c:pt>
                <c:pt idx="1163">
                  <c:v>-3.1684064954143076E-3</c:v>
                </c:pt>
                <c:pt idx="1164">
                  <c:v>-3.8520327223724874E-3</c:v>
                </c:pt>
                <c:pt idx="1165">
                  <c:v>-5.3696829462198626E-3</c:v>
                </c:pt>
                <c:pt idx="1166">
                  <c:v>-5.263117681429369E-3</c:v>
                </c:pt>
                <c:pt idx="1167">
                  <c:v>-3.4977534835783078E-3</c:v>
                </c:pt>
                <c:pt idx="1168">
                  <c:v>-3.5854184938587936E-3</c:v>
                </c:pt>
                <c:pt idx="1169">
                  <c:v>-6.8527497256446537E-3</c:v>
                </c:pt>
                <c:pt idx="1170">
                  <c:v>-8.9173009310586394E-3</c:v>
                </c:pt>
                <c:pt idx="1171">
                  <c:v>-6.1904365516445275E-3</c:v>
                </c:pt>
                <c:pt idx="1172">
                  <c:v>-9.3009358843047316E-3</c:v>
                </c:pt>
                <c:pt idx="1173">
                  <c:v>-1.0154262268778518E-2</c:v>
                </c:pt>
                <c:pt idx="1174">
                  <c:v>-9.6817559060278606E-3</c:v>
                </c:pt>
                <c:pt idx="1175">
                  <c:v>-8.6189181896450997E-3</c:v>
                </c:pt>
                <c:pt idx="1176">
                  <c:v>-6.7421631301073414E-3</c:v>
                </c:pt>
                <c:pt idx="1177">
                  <c:v>-8.0418572274774149E-3</c:v>
                </c:pt>
                <c:pt idx="1178">
                  <c:v>-8.2758986769419871E-3</c:v>
                </c:pt>
                <c:pt idx="1179">
                  <c:v>-6.5008832852985199E-3</c:v>
                </c:pt>
                <c:pt idx="1180">
                  <c:v>-4.7246614944310853E-3</c:v>
                </c:pt>
                <c:pt idx="1181">
                  <c:v>-7.225124952799567E-3</c:v>
                </c:pt>
                <c:pt idx="1182">
                  <c:v>-8.0076759161295218E-3</c:v>
                </c:pt>
                <c:pt idx="1183">
                  <c:v>-8.2553898901332069E-3</c:v>
                </c:pt>
                <c:pt idx="1184">
                  <c:v>-5.2474344915167922E-3</c:v>
                </c:pt>
                <c:pt idx="1185">
                  <c:v>-6.4039692143003204E-3</c:v>
                </c:pt>
                <c:pt idx="1186">
                  <c:v>-1.0201713971590941E-2</c:v>
                </c:pt>
                <c:pt idx="1187">
                  <c:v>-1.2867051990578823E-2</c:v>
                </c:pt>
                <c:pt idx="1188">
                  <c:v>-1.2188251360516735E-2</c:v>
                </c:pt>
                <c:pt idx="1189">
                  <c:v>-1.4630807656131112E-2</c:v>
                </c:pt>
                <c:pt idx="1190">
                  <c:v>-1.6216820502674385E-2</c:v>
                </c:pt>
                <c:pt idx="1191">
                  <c:v>-1.8953738208955597E-2</c:v>
                </c:pt>
                <c:pt idx="1192">
                  <c:v>-2.0362410369564321E-2</c:v>
                </c:pt>
                <c:pt idx="1193">
                  <c:v>-1.9402518720299928E-2</c:v>
                </c:pt>
                <c:pt idx="1194">
                  <c:v>-2.0135607315443997E-2</c:v>
                </c:pt>
                <c:pt idx="1195">
                  <c:v>-2.5069378008709363E-2</c:v>
                </c:pt>
                <c:pt idx="1196">
                  <c:v>-2.5157043018989963E-2</c:v>
                </c:pt>
                <c:pt idx="1197">
                  <c:v>-2.5235861101627427E-2</c:v>
                </c:pt>
                <c:pt idx="1198">
                  <c:v>-2.4655180941787615E-2</c:v>
                </c:pt>
                <c:pt idx="1199">
                  <c:v>-2.6440651793372766E-2</c:v>
                </c:pt>
                <c:pt idx="1200">
                  <c:v>-2.5551937698327008E-2</c:v>
                </c:pt>
                <c:pt idx="1201">
                  <c:v>-2.6593060228677023E-2</c:v>
                </c:pt>
                <c:pt idx="1202">
                  <c:v>-2.0522861466362102E-2</c:v>
                </c:pt>
                <c:pt idx="1203">
                  <c:v>-1.9657873222722555E-2</c:v>
                </c:pt>
                <c:pt idx="1204">
                  <c:v>-2.1471091256460732E-2</c:v>
                </c:pt>
                <c:pt idx="1205">
                  <c:v>-2.2019198637251422E-2</c:v>
                </c:pt>
                <c:pt idx="1206">
                  <c:v>-2.1434095013590101E-2</c:v>
                </c:pt>
                <c:pt idx="1207">
                  <c:v>-2.2375488541419065E-2</c:v>
                </c:pt>
                <c:pt idx="1208">
                  <c:v>-2.2465566350147709E-2</c:v>
                </c:pt>
                <c:pt idx="1209">
                  <c:v>-2.449392557884034E-2</c:v>
                </c:pt>
                <c:pt idx="1210">
                  <c:v>-2.395908858951418E-2</c:v>
                </c:pt>
                <c:pt idx="1211">
                  <c:v>-2.2071878070034631E-2</c:v>
                </c:pt>
                <c:pt idx="1212">
                  <c:v>-2.5560784625969918E-2</c:v>
                </c:pt>
                <c:pt idx="1213">
                  <c:v>-2.9211348677927174E-2</c:v>
                </c:pt>
                <c:pt idx="1214">
                  <c:v>-3.0783688999931225E-2</c:v>
                </c:pt>
                <c:pt idx="1215">
                  <c:v>-2.9233063863959921E-2</c:v>
                </c:pt>
                <c:pt idx="1216">
                  <c:v>-3.2685778443173961E-2</c:v>
                </c:pt>
                <c:pt idx="1217">
                  <c:v>-3.6962463692409991E-2</c:v>
                </c:pt>
                <c:pt idx="1218">
                  <c:v>-3.7219828860206083E-2</c:v>
                </c:pt>
                <c:pt idx="1219">
                  <c:v>-3.9935433513529128E-2</c:v>
                </c:pt>
                <c:pt idx="1220">
                  <c:v>-4.2389249535234687E-2</c:v>
                </c:pt>
                <c:pt idx="1221">
                  <c:v>-4.0098297408775067E-2</c:v>
                </c:pt>
                <c:pt idx="1222">
                  <c:v>-3.9133178029539889E-2</c:v>
                </c:pt>
                <c:pt idx="1223">
                  <c:v>-3.641717124314215E-2</c:v>
                </c:pt>
                <c:pt idx="1224">
                  <c:v>-3.542229401638048E-2</c:v>
                </c:pt>
                <c:pt idx="1225">
                  <c:v>-3.6587675666807033E-2</c:v>
                </c:pt>
                <c:pt idx="1226">
                  <c:v>-3.8842033683470598E-2</c:v>
                </c:pt>
                <c:pt idx="1227">
                  <c:v>-3.6155784744599247E-2</c:v>
                </c:pt>
                <c:pt idx="1228">
                  <c:v>-3.880664597289863E-2</c:v>
                </c:pt>
                <c:pt idx="1229">
                  <c:v>-4.4767866671974785E-2</c:v>
                </c:pt>
                <c:pt idx="1230">
                  <c:v>-4.9942917210048975E-2</c:v>
                </c:pt>
                <c:pt idx="1231">
                  <c:v>-4.5121743777694387E-2</c:v>
                </c:pt>
                <c:pt idx="1232">
                  <c:v>-4.0155802438454478E-2</c:v>
                </c:pt>
                <c:pt idx="1233">
                  <c:v>-3.376068015179718E-2</c:v>
                </c:pt>
                <c:pt idx="1234">
                  <c:v>-3.7175996355065785E-2</c:v>
                </c:pt>
                <c:pt idx="1235">
                  <c:v>-3.0049796138637772E-2</c:v>
                </c:pt>
                <c:pt idx="1236">
                  <c:v>-3.0282631188878265E-2</c:v>
                </c:pt>
                <c:pt idx="1237">
                  <c:v>-2.6346954786971997E-2</c:v>
                </c:pt>
                <c:pt idx="1238">
                  <c:v>-2.6101653611416357E-2</c:v>
                </c:pt>
                <c:pt idx="1239">
                  <c:v>-3.4587465753342012E-2</c:v>
                </c:pt>
                <c:pt idx="1240">
                  <c:v>-2.8057226753591694E-2</c:v>
                </c:pt>
                <c:pt idx="1241">
                  <c:v>-2.4951553017827692E-2</c:v>
                </c:pt>
                <c:pt idx="1242">
                  <c:v>-2.9430913336703137E-2</c:v>
                </c:pt>
                <c:pt idx="1243">
                  <c:v>-2.3617275476035034E-2</c:v>
                </c:pt>
                <c:pt idx="1244">
                  <c:v>-2.3606820016093353E-2</c:v>
                </c:pt>
                <c:pt idx="1245">
                  <c:v>-2.804797769287409E-2</c:v>
                </c:pt>
                <c:pt idx="1246">
                  <c:v>-2.3255757841896495E-2</c:v>
                </c:pt>
                <c:pt idx="1247">
                  <c:v>-2.9596994296546619E-2</c:v>
                </c:pt>
                <c:pt idx="1248">
                  <c:v>-3.0407292442029492E-2</c:v>
                </c:pt>
                <c:pt idx="1249">
                  <c:v>-3.4088418607662409E-2</c:v>
                </c:pt>
                <c:pt idx="1250">
                  <c:v>-3.8171275714902149E-2</c:v>
                </c:pt>
                <c:pt idx="1251">
                  <c:v>-3.5937024351972553E-2</c:v>
                </c:pt>
                <c:pt idx="1252">
                  <c:v>-3.4965872976617095E-2</c:v>
                </c:pt>
                <c:pt idx="1253">
                  <c:v>-3.8653433271444985E-2</c:v>
                </c:pt>
                <c:pt idx="1254">
                  <c:v>-3.9202747051459756E-2</c:v>
                </c:pt>
                <c:pt idx="1255">
                  <c:v>-3.4690009687385691E-2</c:v>
                </c:pt>
                <c:pt idx="1256">
                  <c:v>-3.0213464300033094E-2</c:v>
                </c:pt>
                <c:pt idx="1257">
                  <c:v>-2.8485900611202049E-2</c:v>
                </c:pt>
                <c:pt idx="1258">
                  <c:v>-2.5375401278541845E-2</c:v>
                </c:pt>
                <c:pt idx="1259">
                  <c:v>-2.7436735419358402E-2</c:v>
                </c:pt>
                <c:pt idx="1260">
                  <c:v>-2.4738020355171898E-2</c:v>
                </c:pt>
                <c:pt idx="1261">
                  <c:v>-2.6051386977081196E-2</c:v>
                </c:pt>
                <c:pt idx="1262">
                  <c:v>-3.1799477146576251E-2</c:v>
                </c:pt>
                <c:pt idx="1263">
                  <c:v>-3.7670620036923883E-2</c:v>
                </c:pt>
                <c:pt idx="1264">
                  <c:v>-3.8978356795787587E-2</c:v>
                </c:pt>
                <c:pt idx="1265">
                  <c:v>-4.7706655181746035E-2</c:v>
                </c:pt>
                <c:pt idx="1266">
                  <c:v>-5.1754526711488384E-2</c:v>
                </c:pt>
                <c:pt idx="1267">
                  <c:v>-5.1700640879481098E-2</c:v>
                </c:pt>
                <c:pt idx="1268">
                  <c:v>-5.738197695857903E-2</c:v>
                </c:pt>
                <c:pt idx="1269">
                  <c:v>-5.4267858428246815E-2</c:v>
                </c:pt>
                <c:pt idx="1270">
                  <c:v>-5.7996436296692148E-2</c:v>
                </c:pt>
                <c:pt idx="1271">
                  <c:v>-5.3247646817780159E-2</c:v>
                </c:pt>
                <c:pt idx="1272">
                  <c:v>-5.342217257219186E-2</c:v>
                </c:pt>
                <c:pt idx="1273">
                  <c:v>-5.409293054076042E-2</c:v>
                </c:pt>
                <c:pt idx="1274">
                  <c:v>-5.4868243108746016E-2</c:v>
                </c:pt>
                <c:pt idx="1275">
                  <c:v>-4.1115694087718868E-2</c:v>
                </c:pt>
                <c:pt idx="1276">
                  <c:v>-3.4611191604748223E-2</c:v>
                </c:pt>
                <c:pt idx="1277">
                  <c:v>-2.6208621009281657E-2</c:v>
                </c:pt>
                <c:pt idx="1278">
                  <c:v>-2.7958704150294833E-2</c:v>
                </c:pt>
                <c:pt idx="1279">
                  <c:v>-2.8205211725074439E-2</c:v>
                </c:pt>
                <c:pt idx="1280">
                  <c:v>-2.2143055624253265E-2</c:v>
                </c:pt>
                <c:pt idx="1281">
                  <c:v>-2.4311759296009698E-2</c:v>
                </c:pt>
                <c:pt idx="1282">
                  <c:v>-3.7843537259036809E-2</c:v>
                </c:pt>
                <c:pt idx="1283">
                  <c:v>-3.5488243840628222E-2</c:v>
                </c:pt>
                <c:pt idx="1284">
                  <c:v>-3.7925974539346506E-2</c:v>
                </c:pt>
                <c:pt idx="1285">
                  <c:v>-3.9083715661354115E-2</c:v>
                </c:pt>
                <c:pt idx="1286">
                  <c:v>-3.9929401517408959E-2</c:v>
                </c:pt>
                <c:pt idx="1287">
                  <c:v>-3.8060689119364721E-2</c:v>
                </c:pt>
                <c:pt idx="1288">
                  <c:v>-3.0570156337275431E-2</c:v>
                </c:pt>
                <c:pt idx="1289">
                  <c:v>-1.9272227604103222E-2</c:v>
                </c:pt>
                <c:pt idx="1290">
                  <c:v>-2.9602624159592097E-2</c:v>
                </c:pt>
                <c:pt idx="1291">
                  <c:v>-3.1648275110496074E-2</c:v>
                </c:pt>
                <c:pt idx="1292">
                  <c:v>-2.8332687909748407E-2</c:v>
                </c:pt>
                <c:pt idx="1293">
                  <c:v>-2.3101338741218884E-2</c:v>
                </c:pt>
                <c:pt idx="1294">
                  <c:v>-2.2624006781572135E-2</c:v>
                </c:pt>
                <c:pt idx="1295">
                  <c:v>-2.9457051986557507E-2</c:v>
                </c:pt>
                <c:pt idx="1296">
                  <c:v>-3.1302440666270109E-2</c:v>
                </c:pt>
                <c:pt idx="1297">
                  <c:v>-2.8237382371048978E-2</c:v>
                </c:pt>
                <c:pt idx="1298">
                  <c:v>-2.6975086649624232E-2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D5C-4B0C-B48F-954FA6DC574E}"/>
            </c:ext>
          </c:extLst>
        </c:ser>
        <c:ser>
          <c:idx val="2"/>
          <c:order val="2"/>
          <c:tx>
            <c:strRef>
              <c:f>'24.08.21 Eg Filtres +Lihgt  Abs'!$W$1</c:f>
              <c:strCache>
                <c:ptCount val="1"/>
                <c:pt idx="0">
                  <c:v>Abs LL</c:v>
                </c:pt>
              </c:strCache>
            </c:strRef>
          </c:tx>
          <c:spPr>
            <a:ln w="19050" cap="rnd">
              <a:solidFill>
                <a:srgbClr val="92D05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Abs'!$W$2:$W$1300</c:f>
              <c:numCache>
                <c:formatCode>General</c:formatCode>
                <c:ptCount val="1299"/>
                <c:pt idx="0">
                  <c:v>-1.7040558303551159</c:v>
                </c:pt>
                <c:pt idx="1">
                  <c:v>-1.9444428314267463</c:v>
                </c:pt>
                <c:pt idx="2">
                  <c:v>-1.466848527080221</c:v>
                </c:pt>
                <c:pt idx="3">
                  <c:v>-0.72380475388575971</c:v>
                </c:pt>
                <c:pt idx="4">
                  <c:v>-0.94009868149000608</c:v>
                </c:pt>
                <c:pt idx="5">
                  <c:v>-0.97145161034888683</c:v>
                </c:pt>
                <c:pt idx="6">
                  <c:v>-0.75237751476791026</c:v>
                </c:pt>
                <c:pt idx="7">
                  <c:v>1.8058554302094165</c:v>
                </c:pt>
                <c:pt idx="8">
                  <c:v>7.9526419470238068</c:v>
                </c:pt>
                <c:pt idx="9">
                  <c:v>7.6940605462323139</c:v>
                </c:pt>
                <c:pt idx="10">
                  <c:v>6.7036163563513895</c:v>
                </c:pt>
                <c:pt idx="11">
                  <c:v>6.7064933933727851</c:v>
                </c:pt>
                <c:pt idx="12">
                  <c:v>6.8755435136452494</c:v>
                </c:pt>
                <c:pt idx="13">
                  <c:v>7.0189686482149183</c:v>
                </c:pt>
                <c:pt idx="14">
                  <c:v>7.1225771740985735</c:v>
                </c:pt>
                <c:pt idx="15">
                  <c:v>4.4208722437193497</c:v>
                </c:pt>
                <c:pt idx="16">
                  <c:v>3.3134259088181626</c:v>
                </c:pt>
                <c:pt idx="17">
                  <c:v>3.1461869141446401</c:v>
                </c:pt>
                <c:pt idx="18">
                  <c:v>1.4987268891223366</c:v>
                </c:pt>
                <c:pt idx="19">
                  <c:v>0.87222920218971567</c:v>
                </c:pt>
                <c:pt idx="20">
                  <c:v>0.51437110786161366</c:v>
                </c:pt>
                <c:pt idx="21">
                  <c:v>0.39850702014629785</c:v>
                </c:pt>
                <c:pt idx="22">
                  <c:v>0.29668454476827982</c:v>
                </c:pt>
                <c:pt idx="23">
                  <c:v>0.18004092959089765</c:v>
                </c:pt>
                <c:pt idx="24">
                  <c:v>2.9550777503858098E-2</c:v>
                </c:pt>
                <c:pt idx="25">
                  <c:v>-4.1760148374166126E-2</c:v>
                </c:pt>
                <c:pt idx="26">
                  <c:v>-2.4196145298288077E-2</c:v>
                </c:pt>
                <c:pt idx="27">
                  <c:v>-1.5757716530029535E-3</c:v>
                </c:pt>
                <c:pt idx="28">
                  <c:v>4.5762045282979065E-2</c:v>
                </c:pt>
                <c:pt idx="29">
                  <c:v>0.10524412582945768</c:v>
                </c:pt>
                <c:pt idx="30">
                  <c:v>0.21933668019841884</c:v>
                </c:pt>
                <c:pt idx="31">
                  <c:v>0.2102845715150459</c:v>
                </c:pt>
                <c:pt idx="32">
                  <c:v>0.3787100140244557</c:v>
                </c:pt>
                <c:pt idx="33">
                  <c:v>0.3339430540231888</c:v>
                </c:pt>
                <c:pt idx="34">
                  <c:v>0.40020684752407648</c:v>
                </c:pt>
                <c:pt idx="35">
                  <c:v>0.22255904964516549</c:v>
                </c:pt>
                <c:pt idx="36">
                  <c:v>0.22107302043136204</c:v>
                </c:pt>
                <c:pt idx="37">
                  <c:v>0.1966890318902397</c:v>
                </c:pt>
                <c:pt idx="38">
                  <c:v>0.24633331749643236</c:v>
                </c:pt>
                <c:pt idx="39">
                  <c:v>0.21913827902156105</c:v>
                </c:pt>
                <c:pt idx="40">
                  <c:v>0.24662630016558365</c:v>
                </c:pt>
                <c:pt idx="41">
                  <c:v>0.23765601547089266</c:v>
                </c:pt>
                <c:pt idx="42">
                  <c:v>0.35943694537852838</c:v>
                </c:pt>
                <c:pt idx="43">
                  <c:v>0.39693916694381248</c:v>
                </c:pt>
                <c:pt idx="44">
                  <c:v>0.50287395762397225</c:v>
                </c:pt>
                <c:pt idx="45">
                  <c:v>0.51078844891631614</c:v>
                </c:pt>
                <c:pt idx="46">
                  <c:v>0.51247859818790664</c:v>
                </c:pt>
                <c:pt idx="47">
                  <c:v>0.51977413059812472</c:v>
                </c:pt>
                <c:pt idx="48">
                  <c:v>0.47607088244972229</c:v>
                </c:pt>
                <c:pt idx="49">
                  <c:v>0.35649216161381536</c:v>
                </c:pt>
                <c:pt idx="50">
                  <c:v>0.24440121557013728</c:v>
                </c:pt>
                <c:pt idx="51">
                  <c:v>0.23719982473829526</c:v>
                </c:pt>
                <c:pt idx="52">
                  <c:v>0.28464586049801777</c:v>
                </c:pt>
                <c:pt idx="53">
                  <c:v>0.2712535611031634</c:v>
                </c:pt>
                <c:pt idx="54">
                  <c:v>0.33206110228350516</c:v>
                </c:pt>
                <c:pt idx="55">
                  <c:v>0.33057419324186643</c:v>
                </c:pt>
                <c:pt idx="56">
                  <c:v>0.46256156595277437</c:v>
                </c:pt>
                <c:pt idx="57">
                  <c:v>0.57202490616636137</c:v>
                </c:pt>
                <c:pt idx="58">
                  <c:v>0.49602361809841045</c:v>
                </c:pt>
                <c:pt idx="59">
                  <c:v>0.43342298778974936</c:v>
                </c:pt>
                <c:pt idx="60">
                  <c:v>0.31399911665285341</c:v>
                </c:pt>
                <c:pt idx="61">
                  <c:v>0.39718463890985811</c:v>
                </c:pt>
                <c:pt idx="62">
                  <c:v>0.39154142317431329</c:v>
                </c:pt>
                <c:pt idx="63">
                  <c:v>0.40213850953645391</c:v>
                </c:pt>
                <c:pt idx="64">
                  <c:v>0.20965989375199068</c:v>
                </c:pt>
                <c:pt idx="65">
                  <c:v>0.22044130404562431</c:v>
                </c:pt>
                <c:pt idx="66">
                  <c:v>0.2186288587049286</c:v>
                </c:pt>
                <c:pt idx="67">
                  <c:v>0.27763583222035115</c:v>
                </c:pt>
                <c:pt idx="68">
                  <c:v>0.13499462425192643</c:v>
                </c:pt>
                <c:pt idx="69">
                  <c:v>0.1125568148824638</c:v>
                </c:pt>
                <c:pt idx="70">
                  <c:v>0.19473361452630952</c:v>
                </c:pt>
                <c:pt idx="71">
                  <c:v>0.23872852560211025</c:v>
                </c:pt>
                <c:pt idx="72">
                  <c:v>0.26086939307716261</c:v>
                </c:pt>
                <c:pt idx="73">
                  <c:v>0.23715803291611892</c:v>
                </c:pt>
                <c:pt idx="74">
                  <c:v>0.28594536621073996</c:v>
                </c:pt>
                <c:pt idx="75">
                  <c:v>0.35549883598777388</c:v>
                </c:pt>
                <c:pt idx="76">
                  <c:v>0.31956446762497515</c:v>
                </c:pt>
                <c:pt idx="77">
                  <c:v>7.0672610783521883E-2</c:v>
                </c:pt>
                <c:pt idx="78">
                  <c:v>7.3484540545106156E-2</c:v>
                </c:pt>
                <c:pt idx="79">
                  <c:v>0.16659540061200831</c:v>
                </c:pt>
                <c:pt idx="80">
                  <c:v>0.2069553029863116</c:v>
                </c:pt>
                <c:pt idx="81">
                  <c:v>0.18044784996471888</c:v>
                </c:pt>
                <c:pt idx="82">
                  <c:v>0.11877631785012306</c:v>
                </c:pt>
                <c:pt idx="83">
                  <c:v>0.28645698609696052</c:v>
                </c:pt>
                <c:pt idx="84">
                  <c:v>0.4505387185835476</c:v>
                </c:pt>
                <c:pt idx="85">
                  <c:v>0.47723885390106868</c:v>
                </c:pt>
                <c:pt idx="86">
                  <c:v>0.2798310026693977</c:v>
                </c:pt>
                <c:pt idx="87">
                  <c:v>0.3006807227961632</c:v>
                </c:pt>
                <c:pt idx="88">
                  <c:v>0.33557689431332077</c:v>
                </c:pt>
                <c:pt idx="89">
                  <c:v>0.41633409174492736</c:v>
                </c:pt>
                <c:pt idx="90">
                  <c:v>0.30587698599138125</c:v>
                </c:pt>
                <c:pt idx="91">
                  <c:v>0.28876741399242994</c:v>
                </c:pt>
                <c:pt idx="92">
                  <c:v>0.3685611999443949</c:v>
                </c:pt>
                <c:pt idx="93">
                  <c:v>0.47038675471983643</c:v>
                </c:pt>
                <c:pt idx="94">
                  <c:v>0.45914387472659351</c:v>
                </c:pt>
                <c:pt idx="95">
                  <c:v>0.47043074611160091</c:v>
                </c:pt>
                <c:pt idx="96">
                  <c:v>0.49596686920303434</c:v>
                </c:pt>
                <c:pt idx="97">
                  <c:v>0.557814366884688</c:v>
                </c:pt>
                <c:pt idx="98">
                  <c:v>0.41260362172330123</c:v>
                </c:pt>
                <c:pt idx="99">
                  <c:v>0.39039984655802557</c:v>
                </c:pt>
                <c:pt idx="100">
                  <c:v>0.39782823297137215</c:v>
                </c:pt>
                <c:pt idx="101">
                  <c:v>0.3389030834446316</c:v>
                </c:pt>
                <c:pt idx="102">
                  <c:v>0.34126102204320657</c:v>
                </c:pt>
                <c:pt idx="103">
                  <c:v>0.26584437957180546</c:v>
                </c:pt>
                <c:pt idx="104">
                  <c:v>0.31680576744742595</c:v>
                </c:pt>
                <c:pt idx="105">
                  <c:v>0.42098794107968951</c:v>
                </c:pt>
                <c:pt idx="106">
                  <c:v>0.56278759372366027</c:v>
                </c:pt>
                <c:pt idx="107">
                  <c:v>0.5916587042247573</c:v>
                </c:pt>
                <c:pt idx="108">
                  <c:v>0.57984701553600004</c:v>
                </c:pt>
                <c:pt idx="109">
                  <c:v>0.48125570788308153</c:v>
                </c:pt>
                <c:pt idx="110">
                  <c:v>0.48735995340431787</c:v>
                </c:pt>
                <c:pt idx="111">
                  <c:v>0.48210958079722954</c:v>
                </c:pt>
                <c:pt idx="112">
                  <c:v>0.45067421207018216</c:v>
                </c:pt>
                <c:pt idx="113">
                  <c:v>0.35128094134539761</c:v>
                </c:pt>
                <c:pt idx="114">
                  <c:v>0.33938742866795829</c:v>
                </c:pt>
                <c:pt idx="115">
                  <c:v>0.34623644845176699</c:v>
                </c:pt>
                <c:pt idx="116">
                  <c:v>0.45275104567538232</c:v>
                </c:pt>
                <c:pt idx="117">
                  <c:v>0.52084224159016568</c:v>
                </c:pt>
                <c:pt idx="118">
                  <c:v>0.43809223411162906</c:v>
                </c:pt>
                <c:pt idx="119">
                  <c:v>0.52156238067334981</c:v>
                </c:pt>
                <c:pt idx="120">
                  <c:v>0.49387859783597549</c:v>
                </c:pt>
                <c:pt idx="121">
                  <c:v>0.51160932828664085</c:v>
                </c:pt>
                <c:pt idx="122">
                  <c:v>0.6388869825952459</c:v>
                </c:pt>
                <c:pt idx="123">
                  <c:v>0.51652184700497816</c:v>
                </c:pt>
                <c:pt idx="124">
                  <c:v>0.44884461008669829</c:v>
                </c:pt>
                <c:pt idx="125">
                  <c:v>0.4692588154349957</c:v>
                </c:pt>
                <c:pt idx="126">
                  <c:v>0.31942281534349354</c:v>
                </c:pt>
                <c:pt idx="127">
                  <c:v>0.32115563626509563</c:v>
                </c:pt>
                <c:pt idx="128">
                  <c:v>0.21439028810842289</c:v>
                </c:pt>
                <c:pt idx="129">
                  <c:v>0.1442600911853569</c:v>
                </c:pt>
                <c:pt idx="130">
                  <c:v>0.25823210914088329</c:v>
                </c:pt>
                <c:pt idx="131">
                  <c:v>0.30078806179206852</c:v>
                </c:pt>
                <c:pt idx="132">
                  <c:v>0.25120712379001681</c:v>
                </c:pt>
                <c:pt idx="133">
                  <c:v>0.38308187853800768</c:v>
                </c:pt>
                <c:pt idx="134">
                  <c:v>0.43789779216003016</c:v>
                </c:pt>
                <c:pt idx="135">
                  <c:v>0.47937815528257438</c:v>
                </c:pt>
                <c:pt idx="136">
                  <c:v>0.56340083372485661</c:v>
                </c:pt>
                <c:pt idx="137">
                  <c:v>0.49054932930724121</c:v>
                </c:pt>
                <c:pt idx="138">
                  <c:v>0.44166961408991484</c:v>
                </c:pt>
                <c:pt idx="139">
                  <c:v>0.37622010125058725</c:v>
                </c:pt>
                <c:pt idx="140">
                  <c:v>0.33260087666045512</c:v>
                </c:pt>
                <c:pt idx="141">
                  <c:v>0.27469676733656762</c:v>
                </c:pt>
                <c:pt idx="142">
                  <c:v>0.27298330262734183</c:v>
                </c:pt>
                <c:pt idx="143">
                  <c:v>0.18005940597543879</c:v>
                </c:pt>
                <c:pt idx="144">
                  <c:v>0.18581435984606529</c:v>
                </c:pt>
                <c:pt idx="145">
                  <c:v>0.26912569748351645</c:v>
                </c:pt>
                <c:pt idx="146">
                  <c:v>0.39354303149959624</c:v>
                </c:pt>
                <c:pt idx="147">
                  <c:v>0.45949888525813265</c:v>
                </c:pt>
                <c:pt idx="148">
                  <c:v>0.51152970386754715</c:v>
                </c:pt>
                <c:pt idx="149">
                  <c:v>0.47687900431643532</c:v>
                </c:pt>
                <c:pt idx="150">
                  <c:v>0.52121924781758699</c:v>
                </c:pt>
                <c:pt idx="151">
                  <c:v>0.5512226967427013</c:v>
                </c:pt>
                <c:pt idx="152">
                  <c:v>0.50256337839811505</c:v>
                </c:pt>
                <c:pt idx="153">
                  <c:v>0.47702857504843454</c:v>
                </c:pt>
                <c:pt idx="154">
                  <c:v>0.35777715016725531</c:v>
                </c:pt>
                <c:pt idx="155">
                  <c:v>0.37901927350855985</c:v>
                </c:pt>
                <c:pt idx="156">
                  <c:v>0.48746201343321144</c:v>
                </c:pt>
                <c:pt idx="157">
                  <c:v>0.48718046852591884</c:v>
                </c:pt>
                <c:pt idx="158">
                  <c:v>0.46792719600628557</c:v>
                </c:pt>
                <c:pt idx="159">
                  <c:v>0.44640792689686476</c:v>
                </c:pt>
                <c:pt idx="160">
                  <c:v>0.50686705625443207</c:v>
                </c:pt>
                <c:pt idx="161">
                  <c:v>0.52910470479136651</c:v>
                </c:pt>
                <c:pt idx="162">
                  <c:v>0.4667587846410215</c:v>
                </c:pt>
                <c:pt idx="163">
                  <c:v>0.38472803641783382</c:v>
                </c:pt>
                <c:pt idx="164">
                  <c:v>0.50568324790205055</c:v>
                </c:pt>
                <c:pt idx="165">
                  <c:v>0.54279086668320742</c:v>
                </c:pt>
                <c:pt idx="166">
                  <c:v>0.55885740278342322</c:v>
                </c:pt>
                <c:pt idx="167">
                  <c:v>0.54652617575792761</c:v>
                </c:pt>
                <c:pt idx="168">
                  <c:v>0.59459293005544667</c:v>
                </c:pt>
                <c:pt idx="169">
                  <c:v>0.61943266941524877</c:v>
                </c:pt>
                <c:pt idx="170">
                  <c:v>0.67748766921288839</c:v>
                </c:pt>
                <c:pt idx="171">
                  <c:v>0.56787959732039639</c:v>
                </c:pt>
                <c:pt idx="172">
                  <c:v>0.53138697819610659</c:v>
                </c:pt>
                <c:pt idx="173">
                  <c:v>0.5569600540566223</c:v>
                </c:pt>
                <c:pt idx="174">
                  <c:v>0.57590406709215136</c:v>
                </c:pt>
                <c:pt idx="175">
                  <c:v>0.56897322331966083</c:v>
                </c:pt>
                <c:pt idx="176">
                  <c:v>0.62318425530492205</c:v>
                </c:pt>
                <c:pt idx="177">
                  <c:v>0.6891145940562351</c:v>
                </c:pt>
                <c:pt idx="178">
                  <c:v>0.75632816170531747</c:v>
                </c:pt>
                <c:pt idx="179">
                  <c:v>0.86544704932138872</c:v>
                </c:pt>
                <c:pt idx="180">
                  <c:v>0.88172210461856826</c:v>
                </c:pt>
                <c:pt idx="181">
                  <c:v>0.84207002373775497</c:v>
                </c:pt>
                <c:pt idx="182">
                  <c:v>0.91531745068125081</c:v>
                </c:pt>
                <c:pt idx="183">
                  <c:v>0.82520900310227285</c:v>
                </c:pt>
                <c:pt idx="184">
                  <c:v>0.82125329715481277</c:v>
                </c:pt>
                <c:pt idx="185">
                  <c:v>0.82436172889688941</c:v>
                </c:pt>
                <c:pt idx="186">
                  <c:v>0.79292196103066548</c:v>
                </c:pt>
                <c:pt idx="187">
                  <c:v>0.79380750774688413</c:v>
                </c:pt>
                <c:pt idx="188">
                  <c:v>0.75889857872611499</c:v>
                </c:pt>
                <c:pt idx="189">
                  <c:v>0.71495337792300795</c:v>
                </c:pt>
                <c:pt idx="190">
                  <c:v>0.82699549352182766</c:v>
                </c:pt>
                <c:pt idx="191">
                  <c:v>0.8253704515100484</c:v>
                </c:pt>
                <c:pt idx="192">
                  <c:v>0.7994881161654287</c:v>
                </c:pt>
                <c:pt idx="193">
                  <c:v>0.81117354955982213</c:v>
                </c:pt>
                <c:pt idx="194">
                  <c:v>0.8447526188075517</c:v>
                </c:pt>
                <c:pt idx="195">
                  <c:v>0.90611533135196098</c:v>
                </c:pt>
                <c:pt idx="196">
                  <c:v>0.95053431944437117</c:v>
                </c:pt>
                <c:pt idx="197">
                  <c:v>0.93021557541620248</c:v>
                </c:pt>
                <c:pt idx="198">
                  <c:v>0.94449254169944019</c:v>
                </c:pt>
                <c:pt idx="199">
                  <c:v>0.96048209286406827</c:v>
                </c:pt>
                <c:pt idx="200">
                  <c:v>0.96304591117610117</c:v>
                </c:pt>
                <c:pt idx="201">
                  <c:v>0.96615214334858956</c:v>
                </c:pt>
                <c:pt idx="202">
                  <c:v>0.99773400341021268</c:v>
                </c:pt>
                <c:pt idx="203">
                  <c:v>0.99824034432942155</c:v>
                </c:pt>
                <c:pt idx="204">
                  <c:v>0.9949115157146049</c:v>
                </c:pt>
                <c:pt idx="205">
                  <c:v>1.0119625791625093</c:v>
                </c:pt>
                <c:pt idx="206">
                  <c:v>1.0280577096673722</c:v>
                </c:pt>
                <c:pt idx="207">
                  <c:v>1.0544010747976835</c:v>
                </c:pt>
                <c:pt idx="208">
                  <c:v>1.0752679515672374</c:v>
                </c:pt>
                <c:pt idx="209">
                  <c:v>1.0665770122102507</c:v>
                </c:pt>
                <c:pt idx="210">
                  <c:v>1.0760800326592093</c:v>
                </c:pt>
                <c:pt idx="211">
                  <c:v>1.1072413350155641</c:v>
                </c:pt>
                <c:pt idx="212">
                  <c:v>1.1095126105723634</c:v>
                </c:pt>
                <c:pt idx="213">
                  <c:v>1.110854787935097</c:v>
                </c:pt>
                <c:pt idx="214">
                  <c:v>1.1113589292847175</c:v>
                </c:pt>
                <c:pt idx="215">
                  <c:v>1.1036120451949962</c:v>
                </c:pt>
                <c:pt idx="216">
                  <c:v>1.1184578201737483</c:v>
                </c:pt>
                <c:pt idx="217">
                  <c:v>1.1327391855961626</c:v>
                </c:pt>
                <c:pt idx="218">
                  <c:v>1.1369298055756449</c:v>
                </c:pt>
                <c:pt idx="219">
                  <c:v>1.1450334598525762</c:v>
                </c:pt>
                <c:pt idx="220">
                  <c:v>1.1520074151889959</c:v>
                </c:pt>
                <c:pt idx="221">
                  <c:v>1.1524570072128286</c:v>
                </c:pt>
                <c:pt idx="222">
                  <c:v>1.1580566714705267</c:v>
                </c:pt>
                <c:pt idx="223">
                  <c:v>1.1629080421543112</c:v>
                </c:pt>
                <c:pt idx="224">
                  <c:v>1.1627030422686888</c:v>
                </c:pt>
                <c:pt idx="225">
                  <c:v>1.1607027536851591</c:v>
                </c:pt>
                <c:pt idx="226">
                  <c:v>1.1649136097048529</c:v>
                </c:pt>
                <c:pt idx="227">
                  <c:v>1.174824430355468</c:v>
                </c:pt>
                <c:pt idx="228">
                  <c:v>1.1802520882713672</c:v>
                </c:pt>
                <c:pt idx="229">
                  <c:v>1.1865534152277084</c:v>
                </c:pt>
                <c:pt idx="230">
                  <c:v>1.1890266112727061</c:v>
                </c:pt>
                <c:pt idx="231">
                  <c:v>1.1960603949019255</c:v>
                </c:pt>
                <c:pt idx="232">
                  <c:v>1.2048837483481232</c:v>
                </c:pt>
                <c:pt idx="233">
                  <c:v>1.2063688977340914</c:v>
                </c:pt>
                <c:pt idx="234">
                  <c:v>1.2098521361340013</c:v>
                </c:pt>
                <c:pt idx="235">
                  <c:v>1.2179091595356619</c:v>
                </c:pt>
                <c:pt idx="236">
                  <c:v>1.2219607667171688</c:v>
                </c:pt>
                <c:pt idx="237">
                  <c:v>1.2239183836506873</c:v>
                </c:pt>
                <c:pt idx="238">
                  <c:v>1.2263638651188735</c:v>
                </c:pt>
                <c:pt idx="239">
                  <c:v>1.228401986299321</c:v>
                </c:pt>
                <c:pt idx="240">
                  <c:v>1.233604408289386</c:v>
                </c:pt>
                <c:pt idx="241">
                  <c:v>1.2381632362179369</c:v>
                </c:pt>
                <c:pt idx="242">
                  <c:v>1.2392141905671898</c:v>
                </c:pt>
                <c:pt idx="243">
                  <c:v>1.2436916344209765</c:v>
                </c:pt>
                <c:pt idx="244">
                  <c:v>1.2481391641283635</c:v>
                </c:pt>
                <c:pt idx="245">
                  <c:v>1.2522642369341168</c:v>
                </c:pt>
                <c:pt idx="246">
                  <c:v>1.2552376151034765</c:v>
                </c:pt>
                <c:pt idx="247">
                  <c:v>1.2583812399589649</c:v>
                </c:pt>
                <c:pt idx="248">
                  <c:v>1.2595659281391818</c:v>
                </c:pt>
                <c:pt idx="249">
                  <c:v>1.2625947354621649</c:v>
                </c:pt>
                <c:pt idx="250">
                  <c:v>1.2637235545748409</c:v>
                </c:pt>
                <c:pt idx="251">
                  <c:v>1.2657471585960058</c:v>
                </c:pt>
                <c:pt idx="252">
                  <c:v>1.267230108412386</c:v>
                </c:pt>
                <c:pt idx="253">
                  <c:v>1.2678807410965822</c:v>
                </c:pt>
                <c:pt idx="254">
                  <c:v>1.2678767818713235</c:v>
                </c:pt>
                <c:pt idx="255">
                  <c:v>1.2675635631619604</c:v>
                </c:pt>
                <c:pt idx="256">
                  <c:v>1.2671232093303981</c:v>
                </c:pt>
                <c:pt idx="257">
                  <c:v>1.2662297441636619</c:v>
                </c:pt>
                <c:pt idx="258">
                  <c:v>1.2637310331114409</c:v>
                </c:pt>
                <c:pt idx="259">
                  <c:v>1.2608799510111861</c:v>
                </c:pt>
                <c:pt idx="260">
                  <c:v>1.2583302099445182</c:v>
                </c:pt>
                <c:pt idx="261">
                  <c:v>1.2558772499397319</c:v>
                </c:pt>
                <c:pt idx="262">
                  <c:v>1.2531968544395233</c:v>
                </c:pt>
                <c:pt idx="263">
                  <c:v>1.249613755580308</c:v>
                </c:pt>
                <c:pt idx="264">
                  <c:v>1.2462629312696092</c:v>
                </c:pt>
                <c:pt idx="265">
                  <c:v>1.2429402614496396</c:v>
                </c:pt>
                <c:pt idx="266">
                  <c:v>1.2393246089605188</c:v>
                </c:pt>
                <c:pt idx="267">
                  <c:v>1.2358792031575261</c:v>
                </c:pt>
                <c:pt idx="268">
                  <c:v>1.2313186155733045</c:v>
                </c:pt>
                <c:pt idx="269">
                  <c:v>1.2267844228241418</c:v>
                </c:pt>
                <c:pt idx="270">
                  <c:v>1.2210571835303268</c:v>
                </c:pt>
                <c:pt idx="271">
                  <c:v>1.2150523585544781</c:v>
                </c:pt>
                <c:pt idx="272">
                  <c:v>1.209913284168554</c:v>
                </c:pt>
                <c:pt idx="273">
                  <c:v>1.2035556482307543</c:v>
                </c:pt>
                <c:pt idx="274">
                  <c:v>1.1965421006417463</c:v>
                </c:pt>
                <c:pt idx="275">
                  <c:v>1.1894374908717862</c:v>
                </c:pt>
                <c:pt idx="276">
                  <c:v>1.1823240828234731</c:v>
                </c:pt>
                <c:pt idx="277">
                  <c:v>1.1760509103578611</c:v>
                </c:pt>
                <c:pt idx="278">
                  <c:v>1.1692428025683934</c:v>
                </c:pt>
                <c:pt idx="279">
                  <c:v>1.1614431288085549</c:v>
                </c:pt>
                <c:pt idx="280">
                  <c:v>1.1536320172868573</c:v>
                </c:pt>
                <c:pt idx="281">
                  <c:v>1.1458635774151713</c:v>
                </c:pt>
                <c:pt idx="282">
                  <c:v>1.1384224334982129</c:v>
                </c:pt>
                <c:pt idx="283">
                  <c:v>1.1322016107888009</c:v>
                </c:pt>
                <c:pt idx="284">
                  <c:v>1.1252980416792042</c:v>
                </c:pt>
                <c:pt idx="285">
                  <c:v>1.118936006602228</c:v>
                </c:pt>
                <c:pt idx="286">
                  <c:v>1.1129074262748266</c:v>
                </c:pt>
                <c:pt idx="287">
                  <c:v>1.1057865396899134</c:v>
                </c:pt>
                <c:pt idx="288">
                  <c:v>1.1006439459926483</c:v>
                </c:pt>
                <c:pt idx="289">
                  <c:v>1.0955171891964182</c:v>
                </c:pt>
                <c:pt idx="290">
                  <c:v>1.0897688340345559</c:v>
                </c:pt>
                <c:pt idx="291">
                  <c:v>1.0848334397925015</c:v>
                </c:pt>
                <c:pt idx="292">
                  <c:v>1.0805055666707137</c:v>
                </c:pt>
                <c:pt idx="293">
                  <c:v>1.0755970071776355</c:v>
                </c:pt>
                <c:pt idx="294">
                  <c:v>1.0723288866834537</c:v>
                </c:pt>
                <c:pt idx="295">
                  <c:v>1.0685465068195454</c:v>
                </c:pt>
                <c:pt idx="296">
                  <c:v>1.0650830645459295</c:v>
                </c:pt>
                <c:pt idx="297">
                  <c:v>1.0605818653405901</c:v>
                </c:pt>
                <c:pt idx="298">
                  <c:v>1.0566714705266473</c:v>
                </c:pt>
                <c:pt idx="299">
                  <c:v>1.0526585757698932</c:v>
                </c:pt>
                <c:pt idx="300">
                  <c:v>1.0472889864911235</c:v>
                </c:pt>
                <c:pt idx="301">
                  <c:v>1.0451303288972416</c:v>
                </c:pt>
                <c:pt idx="302">
                  <c:v>1.0409493870239472</c:v>
                </c:pt>
                <c:pt idx="303">
                  <c:v>1.0364398294541723</c:v>
                </c:pt>
                <c:pt idx="304">
                  <c:v>1.0325012801495004</c:v>
                </c:pt>
                <c:pt idx="305">
                  <c:v>1.027992602407561</c:v>
                </c:pt>
                <c:pt idx="306">
                  <c:v>1.0241605122709587</c:v>
                </c:pt>
                <c:pt idx="307">
                  <c:v>1.0214519622800211</c:v>
                </c:pt>
                <c:pt idx="308">
                  <c:v>1.017210312286092</c:v>
                </c:pt>
                <c:pt idx="309">
                  <c:v>1.0143975026966725</c:v>
                </c:pt>
                <c:pt idx="310">
                  <c:v>1.010590487653376</c:v>
                </c:pt>
                <c:pt idx="311">
                  <c:v>1.0087617654977274</c:v>
                </c:pt>
                <c:pt idx="312">
                  <c:v>1.0069946312905489</c:v>
                </c:pt>
                <c:pt idx="313">
                  <c:v>1.0024635179388097</c:v>
                </c:pt>
                <c:pt idx="314">
                  <c:v>1.0006981433873021</c:v>
                </c:pt>
                <c:pt idx="315">
                  <c:v>0.99831600952325639</c:v>
                </c:pt>
                <c:pt idx="316">
                  <c:v>0.99448787861191323</c:v>
                </c:pt>
                <c:pt idx="317">
                  <c:v>0.99273966070319364</c:v>
                </c:pt>
                <c:pt idx="318">
                  <c:v>0.98819842933134849</c:v>
                </c:pt>
                <c:pt idx="319">
                  <c:v>0.98425020192048829</c:v>
                </c:pt>
                <c:pt idx="320">
                  <c:v>0.98141231723776301</c:v>
                </c:pt>
                <c:pt idx="321">
                  <c:v>0.97803201869458189</c:v>
                </c:pt>
                <c:pt idx="322">
                  <c:v>0.97396149521461639</c:v>
                </c:pt>
                <c:pt idx="323">
                  <c:v>0.97197836327387466</c:v>
                </c:pt>
                <c:pt idx="324">
                  <c:v>0.96865789302349325</c:v>
                </c:pt>
                <c:pt idx="325">
                  <c:v>0.9639864471320253</c:v>
                </c:pt>
                <c:pt idx="326">
                  <c:v>0.96169141622367338</c:v>
                </c:pt>
                <c:pt idx="327">
                  <c:v>0.96096467843172462</c:v>
                </c:pt>
                <c:pt idx="328">
                  <c:v>0.95850951885735003</c:v>
                </c:pt>
                <c:pt idx="329">
                  <c:v>0.95708991664511089</c:v>
                </c:pt>
                <c:pt idx="330">
                  <c:v>0.95645644060370283</c:v>
                </c:pt>
                <c:pt idx="331">
                  <c:v>0.95568087236689525</c:v>
                </c:pt>
                <c:pt idx="332">
                  <c:v>0.95662580746199599</c:v>
                </c:pt>
                <c:pt idx="333">
                  <c:v>0.95489606593781728</c:v>
                </c:pt>
                <c:pt idx="334">
                  <c:v>0.95262391055318307</c:v>
                </c:pt>
                <c:pt idx="335">
                  <c:v>0.95157207637609487</c:v>
                </c:pt>
                <c:pt idx="336">
                  <c:v>0.9499624313514331</c:v>
                </c:pt>
                <c:pt idx="337">
                  <c:v>0.94703040509033187</c:v>
                </c:pt>
                <c:pt idx="338">
                  <c:v>0.9445616081845104</c:v>
                </c:pt>
                <c:pt idx="339">
                  <c:v>0.9433060938635528</c:v>
                </c:pt>
                <c:pt idx="340">
                  <c:v>0.94276499974485006</c:v>
                </c:pt>
                <c:pt idx="341">
                  <c:v>0.94049636367155676</c:v>
                </c:pt>
                <c:pt idx="342">
                  <c:v>0.93916782364026996</c:v>
                </c:pt>
                <c:pt idx="343">
                  <c:v>0.93872175092777854</c:v>
                </c:pt>
                <c:pt idx="344">
                  <c:v>0.93867116082724944</c:v>
                </c:pt>
                <c:pt idx="345">
                  <c:v>0.93742708426815036</c:v>
                </c:pt>
                <c:pt idx="346">
                  <c:v>0.93589926323217065</c:v>
                </c:pt>
                <c:pt idx="347">
                  <c:v>0.93625823298896871</c:v>
                </c:pt>
                <c:pt idx="348">
                  <c:v>0.93662028214319015</c:v>
                </c:pt>
                <c:pt idx="349">
                  <c:v>0.93556668831043133</c:v>
                </c:pt>
                <c:pt idx="350">
                  <c:v>0.93442599152197903</c:v>
                </c:pt>
                <c:pt idx="351">
                  <c:v>0.93329805223713835</c:v>
                </c:pt>
                <c:pt idx="352">
                  <c:v>0.9312858859778318</c:v>
                </c:pt>
                <c:pt idx="353">
                  <c:v>0.93122649759894971</c:v>
                </c:pt>
                <c:pt idx="354">
                  <c:v>0.9282548790852605</c:v>
                </c:pt>
                <c:pt idx="355">
                  <c:v>0.92778593084905159</c:v>
                </c:pt>
                <c:pt idx="356">
                  <c:v>0.92604695113260227</c:v>
                </c:pt>
                <c:pt idx="357">
                  <c:v>0.92601923655579088</c:v>
                </c:pt>
                <c:pt idx="358">
                  <c:v>0.92349677015201681</c:v>
                </c:pt>
                <c:pt idx="359">
                  <c:v>0.92283953875905567</c:v>
                </c:pt>
                <c:pt idx="360">
                  <c:v>0.92058761941463296</c:v>
                </c:pt>
                <c:pt idx="361">
                  <c:v>0.91930131111944025</c:v>
                </c:pt>
                <c:pt idx="362">
                  <c:v>0.91778316818964856</c:v>
                </c:pt>
                <c:pt idx="363">
                  <c:v>0.91664335122903162</c:v>
                </c:pt>
                <c:pt idx="364">
                  <c:v>0.91434480100933846</c:v>
                </c:pt>
                <c:pt idx="365">
                  <c:v>0.91381470473857684</c:v>
                </c:pt>
                <c:pt idx="366">
                  <c:v>0.91314075661674521</c:v>
                </c:pt>
                <c:pt idx="367">
                  <c:v>0.91324765569873301</c:v>
                </c:pt>
                <c:pt idx="368">
                  <c:v>0.91322653983068591</c:v>
                </c:pt>
                <c:pt idx="369">
                  <c:v>0.9124716475480078</c:v>
                </c:pt>
                <c:pt idx="370">
                  <c:v>0.91303077813733413</c:v>
                </c:pt>
                <c:pt idx="371">
                  <c:v>0.91351820275808437</c:v>
                </c:pt>
                <c:pt idx="372">
                  <c:v>0.91360046666068384</c:v>
                </c:pt>
                <c:pt idx="373">
                  <c:v>0.91398055228552877</c:v>
                </c:pt>
                <c:pt idx="374">
                  <c:v>0.91288252714708795</c:v>
                </c:pt>
                <c:pt idx="375">
                  <c:v>0.91285833188161736</c:v>
                </c:pt>
                <c:pt idx="376">
                  <c:v>0.91333211917092072</c:v>
                </c:pt>
                <c:pt idx="377">
                  <c:v>0.91376631420763577</c:v>
                </c:pt>
                <c:pt idx="378">
                  <c:v>0.91305541331672213</c:v>
                </c:pt>
                <c:pt idx="379">
                  <c:v>0.91244965185212545</c:v>
                </c:pt>
                <c:pt idx="380">
                  <c:v>0.91337611056268497</c:v>
                </c:pt>
                <c:pt idx="381">
                  <c:v>0.91473852396563049</c:v>
                </c:pt>
                <c:pt idx="382">
                  <c:v>0.91489557323422943</c:v>
                </c:pt>
                <c:pt idx="383">
                  <c:v>0.9163354114866803</c:v>
                </c:pt>
                <c:pt idx="384">
                  <c:v>0.917371848676651</c:v>
                </c:pt>
                <c:pt idx="385">
                  <c:v>0.918807727703843</c:v>
                </c:pt>
                <c:pt idx="386">
                  <c:v>0.91959165430508549</c:v>
                </c:pt>
                <c:pt idx="387">
                  <c:v>0.91981205117782561</c:v>
                </c:pt>
                <c:pt idx="388">
                  <c:v>0.91935981967048697</c:v>
                </c:pt>
                <c:pt idx="389">
                  <c:v>0.91989519490826044</c:v>
                </c:pt>
                <c:pt idx="390">
                  <c:v>0.91923004506478168</c:v>
                </c:pt>
                <c:pt idx="391">
                  <c:v>0.91785003510513075</c:v>
                </c:pt>
                <c:pt idx="392">
                  <c:v>0.9173520525503569</c:v>
                </c:pt>
                <c:pt idx="393">
                  <c:v>0.91757508890660278</c:v>
                </c:pt>
                <c:pt idx="394">
                  <c:v>0.91688750345332426</c:v>
                </c:pt>
                <c:pt idx="395">
                  <c:v>0.9177699707721193</c:v>
                </c:pt>
                <c:pt idx="396">
                  <c:v>0.91709866213379365</c:v>
                </c:pt>
                <c:pt idx="397">
                  <c:v>0.91592453188760015</c:v>
                </c:pt>
                <c:pt idx="398">
                  <c:v>0.91474424284655975</c:v>
                </c:pt>
                <c:pt idx="399">
                  <c:v>0.91269072467899481</c:v>
                </c:pt>
                <c:pt idx="400">
                  <c:v>0.91092842952491071</c:v>
                </c:pt>
                <c:pt idx="401">
                  <c:v>0.90935573726933117</c:v>
                </c:pt>
                <c:pt idx="402">
                  <c:v>0.90658208001858187</c:v>
                </c:pt>
                <c:pt idx="403">
                  <c:v>0.9041146028545135</c:v>
                </c:pt>
                <c:pt idx="404">
                  <c:v>0.90193702896217265</c:v>
                </c:pt>
                <c:pt idx="405">
                  <c:v>0.90038237317721659</c:v>
                </c:pt>
                <c:pt idx="406">
                  <c:v>0.89897156924333055</c:v>
                </c:pt>
                <c:pt idx="407">
                  <c:v>0.89631888831993356</c:v>
                </c:pt>
                <c:pt idx="408">
                  <c:v>0.89285060699322349</c:v>
                </c:pt>
                <c:pt idx="409">
                  <c:v>0.88912365628293855</c:v>
                </c:pt>
                <c:pt idx="410">
                  <c:v>0.8855590338082644</c:v>
                </c:pt>
                <c:pt idx="411">
                  <c:v>0.88138249107414668</c:v>
                </c:pt>
                <c:pt idx="412">
                  <c:v>0.87611804122169379</c:v>
                </c:pt>
                <c:pt idx="413">
                  <c:v>0.87066574812640674</c:v>
                </c:pt>
                <c:pt idx="414">
                  <c:v>0.86511667396923764</c:v>
                </c:pt>
                <c:pt idx="415">
                  <c:v>0.86026882259679427</c:v>
                </c:pt>
                <c:pt idx="416">
                  <c:v>0.85480729130923661</c:v>
                </c:pt>
                <c:pt idx="417">
                  <c:v>0.8488306208241172</c:v>
                </c:pt>
                <c:pt idx="418">
                  <c:v>0.84333037711180692</c:v>
                </c:pt>
                <c:pt idx="419">
                  <c:v>0.83673430783064362</c:v>
                </c:pt>
                <c:pt idx="420">
                  <c:v>0.83015627502010414</c:v>
                </c:pt>
                <c:pt idx="421">
                  <c:v>0.82331341403114244</c:v>
                </c:pt>
                <c:pt idx="422">
                  <c:v>0.81565055349969118</c:v>
                </c:pt>
                <c:pt idx="423">
                  <c:v>0.80847951672816654</c:v>
                </c:pt>
                <c:pt idx="424">
                  <c:v>0.80060681725799887</c:v>
                </c:pt>
                <c:pt idx="425">
                  <c:v>0.79194447230565912</c:v>
                </c:pt>
                <c:pt idx="426">
                  <c:v>0.78445009880466599</c:v>
                </c:pt>
                <c:pt idx="427">
                  <c:v>0.77633896599113483</c:v>
                </c:pt>
                <c:pt idx="428">
                  <c:v>0.76789349860019407</c:v>
                </c:pt>
                <c:pt idx="429">
                  <c:v>0.76013693640428448</c:v>
                </c:pt>
                <c:pt idx="430">
                  <c:v>0.75174909773655507</c:v>
                </c:pt>
                <c:pt idx="431">
                  <c:v>0.74340041140749591</c:v>
                </c:pt>
                <c:pt idx="432">
                  <c:v>0.73519777649909479</c:v>
                </c:pt>
                <c:pt idx="433">
                  <c:v>0.72622133300955682</c:v>
                </c:pt>
                <c:pt idx="434">
                  <c:v>0.71716262561741917</c:v>
                </c:pt>
                <c:pt idx="435">
                  <c:v>0.70878050583061902</c:v>
                </c:pt>
                <c:pt idx="436">
                  <c:v>0.69947456681676523</c:v>
                </c:pt>
                <c:pt idx="437">
                  <c:v>0.69045501176329815</c:v>
                </c:pt>
                <c:pt idx="438">
                  <c:v>0.68132063917732588</c:v>
                </c:pt>
                <c:pt idx="439">
                  <c:v>0.67214711425268303</c:v>
                </c:pt>
                <c:pt idx="440">
                  <c:v>0.66282709799346473</c:v>
                </c:pt>
                <c:pt idx="441">
                  <c:v>0.65373099791832745</c:v>
                </c:pt>
                <c:pt idx="442">
                  <c:v>0.64426273066886286</c:v>
                </c:pt>
                <c:pt idx="443">
                  <c:v>0.63491851914417397</c:v>
                </c:pt>
                <c:pt idx="444">
                  <c:v>0.62534203307096881</c:v>
                </c:pt>
                <c:pt idx="445">
                  <c:v>0.61617158754374934</c:v>
                </c:pt>
                <c:pt idx="446">
                  <c:v>0.60689028370928366</c:v>
                </c:pt>
                <c:pt idx="447">
                  <c:v>0.59804625430895686</c:v>
                </c:pt>
                <c:pt idx="448">
                  <c:v>0.58904165632868966</c:v>
                </c:pt>
                <c:pt idx="449">
                  <c:v>0.57978806707103558</c:v>
                </c:pt>
                <c:pt idx="450">
                  <c:v>0.57141694513217645</c:v>
                </c:pt>
                <c:pt idx="451">
                  <c:v>0.56250296941894407</c:v>
                </c:pt>
                <c:pt idx="452">
                  <c:v>0.55366465889954664</c:v>
                </c:pt>
                <c:pt idx="453">
                  <c:v>0.54513076881115907</c:v>
                </c:pt>
                <c:pt idx="454">
                  <c:v>0.53671125634135908</c:v>
                </c:pt>
                <c:pt idx="455">
                  <c:v>0.52832429750146503</c:v>
                </c:pt>
                <c:pt idx="456">
                  <c:v>0.52021800374102789</c:v>
                </c:pt>
                <c:pt idx="457">
                  <c:v>0.51159349138560573</c:v>
                </c:pt>
                <c:pt idx="458">
                  <c:v>0.50403269088304792</c:v>
                </c:pt>
                <c:pt idx="459">
                  <c:v>0.49627348920363268</c:v>
                </c:pt>
                <c:pt idx="460">
                  <c:v>0.48855168020721701</c:v>
                </c:pt>
                <c:pt idx="461">
                  <c:v>0.48104410928869434</c:v>
                </c:pt>
                <c:pt idx="462">
                  <c:v>0.47390782571666379</c:v>
                </c:pt>
                <c:pt idx="463">
                  <c:v>0.46662241132655163</c:v>
                </c:pt>
                <c:pt idx="464">
                  <c:v>0.459647136248379</c:v>
                </c:pt>
                <c:pt idx="465">
                  <c:v>0.45256496208821856</c:v>
                </c:pt>
                <c:pt idx="466">
                  <c:v>0.4461870901102073</c:v>
                </c:pt>
                <c:pt idx="467">
                  <c:v>0.43999970085853607</c:v>
                </c:pt>
                <c:pt idx="468">
                  <c:v>0.43384706480635876</c:v>
                </c:pt>
                <c:pt idx="469">
                  <c:v>0.42730070579788942</c:v>
                </c:pt>
                <c:pt idx="470">
                  <c:v>0.42153827339066285</c:v>
                </c:pt>
                <c:pt idx="471">
                  <c:v>0.41567818009371932</c:v>
                </c:pt>
                <c:pt idx="472">
                  <c:v>0.4102043312164676</c:v>
                </c:pt>
                <c:pt idx="473">
                  <c:v>0.40452592236751111</c:v>
                </c:pt>
                <c:pt idx="474">
                  <c:v>0.39861391922828537</c:v>
                </c:pt>
                <c:pt idx="475">
                  <c:v>0.39330767755365631</c:v>
                </c:pt>
                <c:pt idx="476">
                  <c:v>0.38847874247967157</c:v>
                </c:pt>
                <c:pt idx="477">
                  <c:v>0.38349363796492303</c:v>
                </c:pt>
                <c:pt idx="478">
                  <c:v>0.37887938088274886</c:v>
                </c:pt>
                <c:pt idx="479">
                  <c:v>0.37421761309746909</c:v>
                </c:pt>
                <c:pt idx="480">
                  <c:v>0.36925010513942635</c:v>
                </c:pt>
                <c:pt idx="481">
                  <c:v>0.36494334788568572</c:v>
                </c:pt>
                <c:pt idx="482">
                  <c:v>0.36068630090463905</c:v>
                </c:pt>
                <c:pt idx="483">
                  <c:v>0.35605576700751196</c:v>
                </c:pt>
                <c:pt idx="484">
                  <c:v>0.35182863417286508</c:v>
                </c:pt>
                <c:pt idx="485">
                  <c:v>0.34759622237120635</c:v>
                </c:pt>
                <c:pt idx="486">
                  <c:v>0.34348786629432354</c:v>
                </c:pt>
                <c:pt idx="487">
                  <c:v>0.34008601196917787</c:v>
                </c:pt>
                <c:pt idx="488">
                  <c:v>0.33648267706975105</c:v>
                </c:pt>
                <c:pt idx="489">
                  <c:v>0.33245922437897352</c:v>
                </c:pt>
                <c:pt idx="490">
                  <c:v>0.32926061028377973</c:v>
                </c:pt>
                <c:pt idx="491">
                  <c:v>0.32590538683390441</c:v>
                </c:pt>
                <c:pt idx="492">
                  <c:v>0.32315460510687277</c:v>
                </c:pt>
                <c:pt idx="493">
                  <c:v>0.32011084071068968</c:v>
                </c:pt>
                <c:pt idx="494">
                  <c:v>0.31714098185267109</c:v>
                </c:pt>
                <c:pt idx="495">
                  <c:v>0.31471881582211991</c:v>
                </c:pt>
                <c:pt idx="496">
                  <c:v>0.31256367753957909</c:v>
                </c:pt>
                <c:pt idx="497">
                  <c:v>0.30997126482289944</c:v>
                </c:pt>
                <c:pt idx="498">
                  <c:v>0.30754337991141895</c:v>
                </c:pt>
                <c:pt idx="499">
                  <c:v>0.30511329543035015</c:v>
                </c:pt>
                <c:pt idx="500">
                  <c:v>0.30275359717610456</c:v>
                </c:pt>
                <c:pt idx="501">
                  <c:v>0.30073835151937472</c:v>
                </c:pt>
                <c:pt idx="502">
                  <c:v>0.29802408264750752</c:v>
                </c:pt>
                <c:pt idx="503">
                  <c:v>0.29582099374794341</c:v>
                </c:pt>
                <c:pt idx="504">
                  <c:v>0.29391264717320115</c:v>
                </c:pt>
                <c:pt idx="505">
                  <c:v>0.29212263744230532</c:v>
                </c:pt>
                <c:pt idx="506">
                  <c:v>0.28973786409475399</c:v>
                </c:pt>
                <c:pt idx="507">
                  <c:v>0.28839788630160851</c:v>
                </c:pt>
                <c:pt idx="508">
                  <c:v>0.28646138523613701</c:v>
                </c:pt>
                <c:pt idx="509">
                  <c:v>0.28505761992493311</c:v>
                </c:pt>
                <c:pt idx="510">
                  <c:v>0.28350252422605948</c:v>
                </c:pt>
                <c:pt idx="511">
                  <c:v>0.28195710663337398</c:v>
                </c:pt>
                <c:pt idx="512">
                  <c:v>0.28020185010197202</c:v>
                </c:pt>
                <c:pt idx="513">
                  <c:v>0.2789784494970024</c:v>
                </c:pt>
                <c:pt idx="514">
                  <c:v>0.27730017790118833</c:v>
                </c:pt>
                <c:pt idx="515">
                  <c:v>0.27618807551738284</c:v>
                </c:pt>
                <c:pt idx="516">
                  <c:v>0.27507729287533017</c:v>
                </c:pt>
                <c:pt idx="517">
                  <c:v>0.2736823258424792</c:v>
                </c:pt>
                <c:pt idx="518">
                  <c:v>0.2725992577772382</c:v>
                </c:pt>
                <c:pt idx="519">
                  <c:v>0.27199877527965327</c:v>
                </c:pt>
                <c:pt idx="520">
                  <c:v>0.27087215573656553</c:v>
                </c:pt>
                <c:pt idx="521">
                  <c:v>0.27005831498892297</c:v>
                </c:pt>
                <c:pt idx="522">
                  <c:v>0.2688701074973649</c:v>
                </c:pt>
                <c:pt idx="523">
                  <c:v>0.26763966826971303</c:v>
                </c:pt>
                <c:pt idx="524">
                  <c:v>0.2667743575937061</c:v>
                </c:pt>
                <c:pt idx="525">
                  <c:v>0.26567765219701811</c:v>
                </c:pt>
                <c:pt idx="526">
                  <c:v>0.26439398338533115</c:v>
                </c:pt>
                <c:pt idx="527">
                  <c:v>0.2633368702412312</c:v>
                </c:pt>
                <c:pt idx="528">
                  <c:v>0.26188911353826283</c:v>
                </c:pt>
                <c:pt idx="529">
                  <c:v>0.26114213970610234</c:v>
                </c:pt>
                <c:pt idx="530">
                  <c:v>0.26002167895786155</c:v>
                </c:pt>
                <c:pt idx="531">
                  <c:v>0.25897028469469102</c:v>
                </c:pt>
                <c:pt idx="532">
                  <c:v>0.25797871872432004</c:v>
                </c:pt>
                <c:pt idx="533">
                  <c:v>0.25705577932510165</c:v>
                </c:pt>
                <c:pt idx="534">
                  <c:v>0.25628417031355305</c:v>
                </c:pt>
                <c:pt idx="535">
                  <c:v>0.25531460003906431</c:v>
                </c:pt>
                <c:pt idx="536">
                  <c:v>0.2542627658619761</c:v>
                </c:pt>
                <c:pt idx="537">
                  <c:v>0.25364996577469728</c:v>
                </c:pt>
                <c:pt idx="538">
                  <c:v>0.25288627521366613</c:v>
                </c:pt>
                <c:pt idx="539">
                  <c:v>0.25231834634598704</c:v>
                </c:pt>
                <c:pt idx="540">
                  <c:v>0.25144291764987425</c:v>
                </c:pt>
                <c:pt idx="541">
                  <c:v>0.25070650175173725</c:v>
                </c:pt>
                <c:pt idx="542">
                  <c:v>0.2503145384511159</c:v>
                </c:pt>
                <c:pt idx="543">
                  <c:v>0.24958560108957883</c:v>
                </c:pt>
                <c:pt idx="544">
                  <c:v>0.24864462521973699</c:v>
                </c:pt>
                <c:pt idx="545">
                  <c:v>0.24807317704071669</c:v>
                </c:pt>
                <c:pt idx="546">
                  <c:v>0.24750876748437869</c:v>
                </c:pt>
                <c:pt idx="547">
                  <c:v>0.24687705109864108</c:v>
                </c:pt>
                <c:pt idx="548">
                  <c:v>0.24615735192937446</c:v>
                </c:pt>
                <c:pt idx="549">
                  <c:v>0.24539806050751992</c:v>
                </c:pt>
                <c:pt idx="550">
                  <c:v>0.24469155875578263</c:v>
                </c:pt>
                <c:pt idx="551">
                  <c:v>0.24415618351800916</c:v>
                </c:pt>
                <c:pt idx="552">
                  <c:v>0.24325260033116719</c:v>
                </c:pt>
                <c:pt idx="553">
                  <c:v>0.2423648540453604</c:v>
                </c:pt>
                <c:pt idx="554">
                  <c:v>0.24167286945290545</c:v>
                </c:pt>
                <c:pt idx="555">
                  <c:v>0.24093645355476845</c:v>
                </c:pt>
                <c:pt idx="556">
                  <c:v>0.2403452092494541</c:v>
                </c:pt>
                <c:pt idx="557">
                  <c:v>0.23940687286311818</c:v>
                </c:pt>
                <c:pt idx="558">
                  <c:v>0.23880067148460396</c:v>
                </c:pt>
                <c:pt idx="559">
                  <c:v>0.23804665902976105</c:v>
                </c:pt>
                <c:pt idx="560">
                  <c:v>0.23743297911464689</c:v>
                </c:pt>
                <c:pt idx="561">
                  <c:v>0.23676914901292115</c:v>
                </c:pt>
                <c:pt idx="562">
                  <c:v>0.23618318367461855</c:v>
                </c:pt>
                <c:pt idx="563">
                  <c:v>0.23558402091878661</c:v>
                </c:pt>
                <c:pt idx="564">
                  <c:v>0.2352303301290003</c:v>
                </c:pt>
                <c:pt idx="565">
                  <c:v>0.23453834553654537</c:v>
                </c:pt>
                <c:pt idx="566">
                  <c:v>0.23421148949573545</c:v>
                </c:pt>
                <c:pt idx="567">
                  <c:v>0.233484311789869</c:v>
                </c:pt>
                <c:pt idx="568">
                  <c:v>0.23279892590617868</c:v>
                </c:pt>
                <c:pt idx="569">
                  <c:v>0.23233261715347542</c:v>
                </c:pt>
                <c:pt idx="570">
                  <c:v>0.23137140524342195</c:v>
                </c:pt>
                <c:pt idx="571">
                  <c:v>0.23076784334841355</c:v>
                </c:pt>
                <c:pt idx="572">
                  <c:v>0.2304431868771919</c:v>
                </c:pt>
                <c:pt idx="573">
                  <c:v>0.22979695333217195</c:v>
                </c:pt>
                <c:pt idx="574">
                  <c:v>0.2292840137041984</c:v>
                </c:pt>
                <c:pt idx="575">
                  <c:v>0.22887401393295356</c:v>
                </c:pt>
                <c:pt idx="576">
                  <c:v>0.22836239404673295</c:v>
                </c:pt>
                <c:pt idx="577">
                  <c:v>0.22813363880955778</c:v>
                </c:pt>
                <c:pt idx="578">
                  <c:v>0.22781250164967715</c:v>
                </c:pt>
                <c:pt idx="579">
                  <c:v>0.22739194394440893</c:v>
                </c:pt>
                <c:pt idx="580">
                  <c:v>0.22699646133244653</c:v>
                </c:pt>
                <c:pt idx="581">
                  <c:v>0.22661109674058977</c:v>
                </c:pt>
                <c:pt idx="582">
                  <c:v>0.22662693364162506</c:v>
                </c:pt>
                <c:pt idx="583">
                  <c:v>0.22645888652508475</c:v>
                </c:pt>
                <c:pt idx="584">
                  <c:v>0.22646416549209653</c:v>
                </c:pt>
                <c:pt idx="585">
                  <c:v>0.22635198744309709</c:v>
                </c:pt>
                <c:pt idx="586">
                  <c:v>0.22605944468786346</c:v>
                </c:pt>
                <c:pt idx="587">
                  <c:v>0.22596838250691109</c:v>
                </c:pt>
                <c:pt idx="588">
                  <c:v>0.22637178356939119</c:v>
                </c:pt>
                <c:pt idx="589">
                  <c:v>0.22605504554868699</c:v>
                </c:pt>
                <c:pt idx="590">
                  <c:v>0.22587292118678215</c:v>
                </c:pt>
                <c:pt idx="591">
                  <c:v>0.22585312506048819</c:v>
                </c:pt>
                <c:pt idx="592">
                  <c:v>0.22608891892034563</c:v>
                </c:pt>
                <c:pt idx="593">
                  <c:v>0.22619229869099217</c:v>
                </c:pt>
                <c:pt idx="594">
                  <c:v>0.22641797453074386</c:v>
                </c:pt>
                <c:pt idx="595">
                  <c:v>0.22641577496115556</c:v>
                </c:pt>
                <c:pt idx="596">
                  <c:v>0.22674307091588317</c:v>
                </c:pt>
                <c:pt idx="597">
                  <c:v>0.22693619312572919</c:v>
                </c:pt>
                <c:pt idx="598">
                  <c:v>0.22736422936759737</c:v>
                </c:pt>
                <c:pt idx="599">
                  <c:v>0.22765853177850162</c:v>
                </c:pt>
                <c:pt idx="600">
                  <c:v>0.22816663235338111</c:v>
                </c:pt>
                <c:pt idx="601">
                  <c:v>0.22874072001590731</c:v>
                </c:pt>
                <c:pt idx="602">
                  <c:v>0.22922418541139872</c:v>
                </c:pt>
                <c:pt idx="603">
                  <c:v>0.22964254354707866</c:v>
                </c:pt>
                <c:pt idx="604">
                  <c:v>0.23059055803960279</c:v>
                </c:pt>
                <c:pt idx="605">
                  <c:v>0.23128606194339887</c:v>
                </c:pt>
                <c:pt idx="606">
                  <c:v>0.2317800852729138</c:v>
                </c:pt>
                <c:pt idx="607">
                  <c:v>0.2326357178427326</c:v>
                </c:pt>
                <c:pt idx="608">
                  <c:v>0.23351422593626886</c:v>
                </c:pt>
                <c:pt idx="609">
                  <c:v>0.23438657523495801</c:v>
                </c:pt>
                <c:pt idx="610">
                  <c:v>0.23548108106205773</c:v>
                </c:pt>
                <c:pt idx="611">
                  <c:v>0.23629228232619437</c:v>
                </c:pt>
                <c:pt idx="612">
                  <c:v>0.23717474964498952</c:v>
                </c:pt>
                <c:pt idx="613">
                  <c:v>0.23846325750977049</c:v>
                </c:pt>
                <c:pt idx="614">
                  <c:v>0.23952432987912925</c:v>
                </c:pt>
                <c:pt idx="615">
                  <c:v>0.24072617470213428</c:v>
                </c:pt>
                <c:pt idx="616">
                  <c:v>0.24197245083082147</c:v>
                </c:pt>
                <c:pt idx="617">
                  <c:v>0.24323984282755551</c:v>
                </c:pt>
                <c:pt idx="618">
                  <c:v>0.24472411238568842</c:v>
                </c:pt>
                <c:pt idx="619">
                  <c:v>0.24610016312008073</c:v>
                </c:pt>
                <c:pt idx="620">
                  <c:v>0.24757167517460185</c:v>
                </c:pt>
                <c:pt idx="621">
                  <c:v>0.24926622358536885</c:v>
                </c:pt>
                <c:pt idx="622">
                  <c:v>0.2506299567300671</c:v>
                </c:pt>
                <c:pt idx="623">
                  <c:v>0.25206099670416499</c:v>
                </c:pt>
                <c:pt idx="624">
                  <c:v>0.25375202580359069</c:v>
                </c:pt>
                <c:pt idx="625">
                  <c:v>0.25530756141638206</c:v>
                </c:pt>
                <c:pt idx="626">
                  <c:v>0.25690532876526723</c:v>
                </c:pt>
                <c:pt idx="627">
                  <c:v>0.25810189462126054</c:v>
                </c:pt>
                <c:pt idx="628">
                  <c:v>0.25945023077884127</c:v>
                </c:pt>
                <c:pt idx="629">
                  <c:v>0.26091294455500946</c:v>
                </c:pt>
                <c:pt idx="630">
                  <c:v>0.26260749296577646</c:v>
                </c:pt>
                <c:pt idx="631">
                  <c:v>0.264084723901227</c:v>
                </c:pt>
                <c:pt idx="632">
                  <c:v>0.26549772740470146</c:v>
                </c:pt>
                <c:pt idx="633">
                  <c:v>0.2670919754422455</c:v>
                </c:pt>
                <c:pt idx="634">
                  <c:v>0.2688441525762239</c:v>
                </c:pt>
                <c:pt idx="635">
                  <c:v>0.27040408732819166</c:v>
                </c:pt>
                <c:pt idx="636">
                  <c:v>0.27202780959821776</c:v>
                </c:pt>
                <c:pt idx="637">
                  <c:v>0.27354023364707991</c:v>
                </c:pt>
                <c:pt idx="638">
                  <c:v>0.27506101606037731</c:v>
                </c:pt>
                <c:pt idx="639">
                  <c:v>0.27648809680921638</c:v>
                </c:pt>
                <c:pt idx="640">
                  <c:v>0.27795608955239637</c:v>
                </c:pt>
                <c:pt idx="641">
                  <c:v>0.27928111027234193</c:v>
                </c:pt>
                <c:pt idx="642">
                  <c:v>0.28077725750625121</c:v>
                </c:pt>
                <c:pt idx="643">
                  <c:v>0.28229935966130143</c:v>
                </c:pt>
                <c:pt idx="644">
                  <c:v>0.28349196629203594</c:v>
                </c:pt>
                <c:pt idx="645">
                  <c:v>0.28488165435787521</c:v>
                </c:pt>
                <c:pt idx="646">
                  <c:v>0.28632105269640834</c:v>
                </c:pt>
                <c:pt idx="647">
                  <c:v>0.28764827298594214</c:v>
                </c:pt>
                <c:pt idx="648">
                  <c:v>0.28885187746461771</c:v>
                </c:pt>
                <c:pt idx="649">
                  <c:v>0.29014522438249291</c:v>
                </c:pt>
                <c:pt idx="650">
                  <c:v>0.29146144682408553</c:v>
                </c:pt>
                <c:pt idx="651">
                  <c:v>0.29295539448840657</c:v>
                </c:pt>
                <c:pt idx="652">
                  <c:v>0.29418979294131725</c:v>
                </c:pt>
                <c:pt idx="653">
                  <c:v>0.29554164841023911</c:v>
                </c:pt>
                <c:pt idx="654">
                  <c:v>0.29670478080849144</c:v>
                </c:pt>
                <c:pt idx="655">
                  <c:v>0.29825811685169445</c:v>
                </c:pt>
                <c:pt idx="656">
                  <c:v>0.29930643171744153</c:v>
                </c:pt>
                <c:pt idx="657">
                  <c:v>0.30040225728629422</c:v>
                </c:pt>
                <c:pt idx="658">
                  <c:v>0.30143649490667662</c:v>
                </c:pt>
                <c:pt idx="659">
                  <c:v>0.30263482041834056</c:v>
                </c:pt>
                <c:pt idx="660">
                  <c:v>0.30368621468151119</c:v>
                </c:pt>
                <c:pt idx="661">
                  <c:v>0.30471341367921129</c:v>
                </c:pt>
                <c:pt idx="662">
                  <c:v>0.30564867066812362</c:v>
                </c:pt>
                <c:pt idx="663">
                  <c:v>0.30692530085712832</c:v>
                </c:pt>
                <c:pt idx="664">
                  <c:v>0.30782976387180561</c:v>
                </c:pt>
                <c:pt idx="665">
                  <c:v>0.308891276155082</c:v>
                </c:pt>
                <c:pt idx="666">
                  <c:v>0.30991935498061746</c:v>
                </c:pt>
                <c:pt idx="667">
                  <c:v>0.31084801326076517</c:v>
                </c:pt>
                <c:pt idx="668">
                  <c:v>0.31189192898733575</c:v>
                </c:pt>
                <c:pt idx="669">
                  <c:v>0.31290373099791835</c:v>
                </c:pt>
                <c:pt idx="670">
                  <c:v>0.31361199240532617</c:v>
                </c:pt>
                <c:pt idx="671">
                  <c:v>0.31442847263647455</c:v>
                </c:pt>
                <c:pt idx="672">
                  <c:v>0.31532105797537535</c:v>
                </c:pt>
                <c:pt idx="673">
                  <c:v>0.3159914867858658</c:v>
                </c:pt>
                <c:pt idx="674">
                  <c:v>0.31671910440564988</c:v>
                </c:pt>
                <c:pt idx="675">
                  <c:v>0.3177014321837503</c:v>
                </c:pt>
                <c:pt idx="676">
                  <c:v>0.318523631295828</c:v>
                </c:pt>
                <c:pt idx="677">
                  <c:v>0.31917866311920084</c:v>
                </c:pt>
                <c:pt idx="678">
                  <c:v>0.31994631290549064</c:v>
                </c:pt>
                <c:pt idx="679">
                  <c:v>0.32062861939175752</c:v>
                </c:pt>
                <c:pt idx="680">
                  <c:v>0.32134303959401223</c:v>
                </c:pt>
                <c:pt idx="681">
                  <c:v>0.32205350057100829</c:v>
                </c:pt>
                <c:pt idx="682">
                  <c:v>0.32267773842014597</c:v>
                </c:pt>
                <c:pt idx="683">
                  <c:v>0.32316120381563734</c:v>
                </c:pt>
                <c:pt idx="684">
                  <c:v>0.32381447598333957</c:v>
                </c:pt>
                <c:pt idx="685">
                  <c:v>0.32446906789279473</c:v>
                </c:pt>
                <c:pt idx="686">
                  <c:v>0.32500840235582701</c:v>
                </c:pt>
                <c:pt idx="687">
                  <c:v>0.32538980772242487</c:v>
                </c:pt>
                <c:pt idx="688">
                  <c:v>0.32607167429477407</c:v>
                </c:pt>
                <c:pt idx="689">
                  <c:v>0.32635365911598418</c:v>
                </c:pt>
                <c:pt idx="690">
                  <c:v>0.32693434548727501</c:v>
                </c:pt>
                <c:pt idx="691">
                  <c:v>0.32748335805649548</c:v>
                </c:pt>
                <c:pt idx="692">
                  <c:v>0.32772487079728235</c:v>
                </c:pt>
                <c:pt idx="693">
                  <c:v>0.32796946293549284</c:v>
                </c:pt>
                <c:pt idx="694">
                  <c:v>0.32843225237685497</c:v>
                </c:pt>
                <c:pt idx="695">
                  <c:v>0.32847888325212526</c:v>
                </c:pt>
                <c:pt idx="696">
                  <c:v>0.32878682299447642</c:v>
                </c:pt>
                <c:pt idx="697">
                  <c:v>0.32884929077078195</c:v>
                </c:pt>
                <c:pt idx="698">
                  <c:v>0.32920034207706239</c:v>
                </c:pt>
                <c:pt idx="699">
                  <c:v>0.32961474098748356</c:v>
                </c:pt>
                <c:pt idx="700">
                  <c:v>0.32999746609583436</c:v>
                </c:pt>
                <c:pt idx="701">
                  <c:v>0.33042066328460845</c:v>
                </c:pt>
                <c:pt idx="702">
                  <c:v>0.33100882819249933</c:v>
                </c:pt>
                <c:pt idx="703">
                  <c:v>0.3314087099436383</c:v>
                </c:pt>
                <c:pt idx="704">
                  <c:v>0.33223310862530425</c:v>
                </c:pt>
                <c:pt idx="705">
                  <c:v>0.33265058693314892</c:v>
                </c:pt>
                <c:pt idx="706">
                  <c:v>0.33318332268741657</c:v>
                </c:pt>
                <c:pt idx="707">
                  <c:v>0.33364259281743752</c:v>
                </c:pt>
                <c:pt idx="708">
                  <c:v>0.33412429855725828</c:v>
                </c:pt>
                <c:pt idx="709">
                  <c:v>0.33476437330743114</c:v>
                </c:pt>
                <c:pt idx="710">
                  <c:v>0.33558745224734432</c:v>
                </c:pt>
                <c:pt idx="711">
                  <c:v>0.33614306352532941</c:v>
                </c:pt>
                <c:pt idx="712">
                  <c:v>0.3368961961523369</c:v>
                </c:pt>
                <c:pt idx="713">
                  <c:v>0.33796606680004854</c:v>
                </c:pt>
                <c:pt idx="714">
                  <c:v>0.33909620565447751</c:v>
                </c:pt>
                <c:pt idx="715">
                  <c:v>0.34020566855477724</c:v>
                </c:pt>
                <c:pt idx="716">
                  <c:v>0.34134460568755909</c:v>
                </c:pt>
                <c:pt idx="717">
                  <c:v>0.34244131108424697</c:v>
                </c:pt>
                <c:pt idx="718">
                  <c:v>0.34372541980985161</c:v>
                </c:pt>
                <c:pt idx="719">
                  <c:v>0.34491802644058611</c:v>
                </c:pt>
                <c:pt idx="720">
                  <c:v>0.34621313301413181</c:v>
                </c:pt>
                <c:pt idx="721">
                  <c:v>0.34775767077898195</c:v>
                </c:pt>
                <c:pt idx="722">
                  <c:v>0.34931188665002028</c:v>
                </c:pt>
                <c:pt idx="723">
                  <c:v>0.35078383861845919</c:v>
                </c:pt>
                <c:pt idx="724">
                  <c:v>0.35244231408797927</c:v>
                </c:pt>
                <c:pt idx="725">
                  <c:v>0.35403304281418219</c:v>
                </c:pt>
                <c:pt idx="726">
                  <c:v>0.35596778422398306</c:v>
                </c:pt>
                <c:pt idx="727">
                  <c:v>0.35764957513113838</c:v>
                </c:pt>
                <c:pt idx="728">
                  <c:v>0.35944882305430476</c:v>
                </c:pt>
                <c:pt idx="729">
                  <c:v>0.36141479835225843</c:v>
                </c:pt>
                <c:pt idx="730">
                  <c:v>0.36324176085223647</c:v>
                </c:pt>
                <c:pt idx="731">
                  <c:v>0.36514966751306099</c:v>
                </c:pt>
                <c:pt idx="732">
                  <c:v>0.36724761698630809</c:v>
                </c:pt>
                <c:pt idx="733">
                  <c:v>0.36930465446521427</c:v>
                </c:pt>
                <c:pt idx="734">
                  <c:v>0.37154601587561348</c:v>
                </c:pt>
                <c:pt idx="735">
                  <c:v>0.37366640095866044</c:v>
                </c:pt>
                <c:pt idx="736">
                  <c:v>0.3759367966876242</c:v>
                </c:pt>
                <c:pt idx="737">
                  <c:v>0.37823050785422313</c:v>
                </c:pt>
                <c:pt idx="738">
                  <c:v>0.38046878986719884</c:v>
                </c:pt>
                <c:pt idx="739">
                  <c:v>0.38282760829360912</c:v>
                </c:pt>
                <c:pt idx="740">
                  <c:v>0.38506325082307902</c:v>
                </c:pt>
                <c:pt idx="741">
                  <c:v>0.38731165085616048</c:v>
                </c:pt>
                <c:pt idx="742">
                  <c:v>0.38950902087479528</c:v>
                </c:pt>
                <c:pt idx="743">
                  <c:v>0.39152778584286624</c:v>
                </c:pt>
                <c:pt idx="744">
                  <c:v>0.39389936177288831</c:v>
                </c:pt>
                <c:pt idx="745">
                  <c:v>0.39633648487663942</c:v>
                </c:pt>
                <c:pt idx="746">
                  <c:v>0.39856552869734457</c:v>
                </c:pt>
                <c:pt idx="747">
                  <c:v>0.40081964761135541</c:v>
                </c:pt>
                <c:pt idx="748">
                  <c:v>0.40299194253668441</c:v>
                </c:pt>
                <c:pt idx="749">
                  <c:v>0.40530061077648333</c:v>
                </c:pt>
                <c:pt idx="750">
                  <c:v>0.40769814162764634</c:v>
                </c:pt>
                <c:pt idx="751">
                  <c:v>0.40982336576378731</c:v>
                </c:pt>
                <c:pt idx="752">
                  <c:v>0.41167188404572991</c:v>
                </c:pt>
                <c:pt idx="753">
                  <c:v>0.41376015541278882</c:v>
                </c:pt>
                <c:pt idx="754">
                  <c:v>0.4157789203808599</c:v>
                </c:pt>
                <c:pt idx="755">
                  <c:v>0.41787291062884818</c:v>
                </c:pt>
                <c:pt idx="756">
                  <c:v>0.41976717995822582</c:v>
                </c:pt>
                <c:pt idx="757">
                  <c:v>0.42148416397879263</c:v>
                </c:pt>
                <c:pt idx="758">
                  <c:v>0.42332608355197049</c:v>
                </c:pt>
                <c:pt idx="759">
                  <c:v>0.4254983784772996</c:v>
                </c:pt>
                <c:pt idx="760">
                  <c:v>0.42729102769170135</c:v>
                </c:pt>
                <c:pt idx="761">
                  <c:v>0.42899305463906828</c:v>
                </c:pt>
                <c:pt idx="762">
                  <c:v>0.4307430322034585</c:v>
                </c:pt>
                <c:pt idx="763">
                  <c:v>0.43236015576471998</c:v>
                </c:pt>
                <c:pt idx="764">
                  <c:v>0.43410705393168658</c:v>
                </c:pt>
                <c:pt idx="765">
                  <c:v>0.43571405947284236</c:v>
                </c:pt>
                <c:pt idx="766">
                  <c:v>0.43712794280415213</c:v>
                </c:pt>
                <c:pt idx="767">
                  <c:v>0.43839005583387447</c:v>
                </c:pt>
                <c:pt idx="768">
                  <c:v>0.43981009796003118</c:v>
                </c:pt>
                <c:pt idx="769">
                  <c:v>0.44092879905260141</c:v>
                </c:pt>
                <c:pt idx="770">
                  <c:v>0.44228637340245258</c:v>
                </c:pt>
                <c:pt idx="771">
                  <c:v>0.44341343285945811</c:v>
                </c:pt>
                <c:pt idx="772">
                  <c:v>0.4442307929184417</c:v>
                </c:pt>
                <c:pt idx="773">
                  <c:v>0.44503231607639016</c:v>
                </c:pt>
                <c:pt idx="774">
                  <c:v>0.44588618899053828</c:v>
                </c:pt>
                <c:pt idx="775">
                  <c:v>0.44663624222012244</c:v>
                </c:pt>
                <c:pt idx="776">
                  <c:v>0.44731986844814214</c:v>
                </c:pt>
                <c:pt idx="777">
                  <c:v>0.44791771146222109</c:v>
                </c:pt>
                <c:pt idx="778">
                  <c:v>0.44827712113293666</c:v>
                </c:pt>
                <c:pt idx="779">
                  <c:v>0.44901221728932084</c:v>
                </c:pt>
                <c:pt idx="780">
                  <c:v>0.44920050044607274</c:v>
                </c:pt>
                <c:pt idx="781">
                  <c:v>0.44975919112148133</c:v>
                </c:pt>
                <c:pt idx="782">
                  <c:v>0.45008208793703247</c:v>
                </c:pt>
                <c:pt idx="783">
                  <c:v>0.45058402971706496</c:v>
                </c:pt>
                <c:pt idx="784">
                  <c:v>0.45073580001865232</c:v>
                </c:pt>
                <c:pt idx="785">
                  <c:v>0.45100062819707443</c:v>
                </c:pt>
                <c:pt idx="786">
                  <c:v>0.45096543508366282</c:v>
                </c:pt>
                <c:pt idx="787">
                  <c:v>0.45133848208582544</c:v>
                </c:pt>
                <c:pt idx="788">
                  <c:v>0.45129141129663747</c:v>
                </c:pt>
                <c:pt idx="789">
                  <c:v>0.45153468369309496</c:v>
                </c:pt>
                <c:pt idx="790">
                  <c:v>0.45135343915902543</c:v>
                </c:pt>
                <c:pt idx="791">
                  <c:v>0.45124390059353192</c:v>
                </c:pt>
                <c:pt idx="792">
                  <c:v>0.45093156171200421</c:v>
                </c:pt>
                <c:pt idx="793">
                  <c:v>0.4508893299759103</c:v>
                </c:pt>
                <c:pt idx="794">
                  <c:v>0.45090164756560436</c:v>
                </c:pt>
                <c:pt idx="795">
                  <c:v>0.45062274214181774</c:v>
                </c:pt>
                <c:pt idx="796">
                  <c:v>0.45005437336022092</c:v>
                </c:pt>
                <c:pt idx="797">
                  <c:v>0.44949172345955341</c:v>
                </c:pt>
                <c:pt idx="798">
                  <c:v>0.44897658426199166</c:v>
                </c:pt>
                <c:pt idx="799">
                  <c:v>0.44864224968458172</c:v>
                </c:pt>
                <c:pt idx="800">
                  <c:v>0.44824016836385455</c:v>
                </c:pt>
                <c:pt idx="801">
                  <c:v>0.44762692836265794</c:v>
                </c:pt>
                <c:pt idx="802">
                  <c:v>0.44722880626718964</c:v>
                </c:pt>
                <c:pt idx="803">
                  <c:v>0.44671894603663953</c:v>
                </c:pt>
                <c:pt idx="804">
                  <c:v>0.44652978305205243</c:v>
                </c:pt>
                <c:pt idx="805">
                  <c:v>0.44618181114319555</c:v>
                </c:pt>
                <c:pt idx="806">
                  <c:v>0.44586023406939723</c:v>
                </c:pt>
                <c:pt idx="807">
                  <c:v>0.44552985871724621</c:v>
                </c:pt>
                <c:pt idx="808">
                  <c:v>0.44500988046659035</c:v>
                </c:pt>
                <c:pt idx="809">
                  <c:v>0.44456512749585159</c:v>
                </c:pt>
                <c:pt idx="810">
                  <c:v>0.44437992373652324</c:v>
                </c:pt>
                <c:pt idx="811">
                  <c:v>0.44396024585909033</c:v>
                </c:pt>
                <c:pt idx="812">
                  <c:v>0.44364482758013912</c:v>
                </c:pt>
                <c:pt idx="813">
                  <c:v>0.44356344350537485</c:v>
                </c:pt>
                <c:pt idx="814">
                  <c:v>0.44338791785223475</c:v>
                </c:pt>
                <c:pt idx="815">
                  <c:v>0.4432005145233181</c:v>
                </c:pt>
                <c:pt idx="816">
                  <c:v>0.44309229569957748</c:v>
                </c:pt>
                <c:pt idx="817">
                  <c:v>0.44310021415009504</c:v>
                </c:pt>
                <c:pt idx="818">
                  <c:v>0.44319435572847105</c:v>
                </c:pt>
                <c:pt idx="819">
                  <c:v>0.44369937690592703</c:v>
                </c:pt>
                <c:pt idx="820">
                  <c:v>0.4439369304214551</c:v>
                </c:pt>
                <c:pt idx="821">
                  <c:v>0.44438036365044092</c:v>
                </c:pt>
                <c:pt idx="822">
                  <c:v>0.44503803495731953</c:v>
                </c:pt>
                <c:pt idx="823">
                  <c:v>0.44576257317968015</c:v>
                </c:pt>
                <c:pt idx="824">
                  <c:v>0.44632610290818298</c:v>
                </c:pt>
                <c:pt idx="825">
                  <c:v>0.44720197151821328</c:v>
                </c:pt>
                <c:pt idx="826">
                  <c:v>0.44811919203650225</c:v>
                </c:pt>
                <c:pt idx="827">
                  <c:v>0.44941781792138918</c:v>
                </c:pt>
                <c:pt idx="828">
                  <c:v>0.45073623993257</c:v>
                </c:pt>
                <c:pt idx="829">
                  <c:v>0.45233268753970224</c:v>
                </c:pt>
                <c:pt idx="830">
                  <c:v>0.45414997193349205</c:v>
                </c:pt>
                <c:pt idx="831">
                  <c:v>0.45626111882426851</c:v>
                </c:pt>
                <c:pt idx="832">
                  <c:v>0.45850467980425597</c:v>
                </c:pt>
                <c:pt idx="833">
                  <c:v>0.46082610554766645</c:v>
                </c:pt>
                <c:pt idx="834">
                  <c:v>0.46328434451946443</c:v>
                </c:pt>
                <c:pt idx="835">
                  <c:v>0.46591019069388512</c:v>
                </c:pt>
                <c:pt idx="836">
                  <c:v>0.46873179856165748</c:v>
                </c:pt>
                <c:pt idx="837">
                  <c:v>0.47188818092075746</c:v>
                </c:pt>
                <c:pt idx="838">
                  <c:v>0.47507799673759837</c:v>
                </c:pt>
                <c:pt idx="839">
                  <c:v>0.47859202911174342</c:v>
                </c:pt>
                <c:pt idx="840">
                  <c:v>0.48213993485754703</c:v>
                </c:pt>
                <c:pt idx="841">
                  <c:v>0.48591835549619644</c:v>
                </c:pt>
                <c:pt idx="842">
                  <c:v>0.48982919022405691</c:v>
                </c:pt>
                <c:pt idx="843">
                  <c:v>0.49388827594216372</c:v>
                </c:pt>
                <c:pt idx="844">
                  <c:v>0.49799663201904654</c:v>
                </c:pt>
                <c:pt idx="845">
                  <c:v>0.50240852869910402</c:v>
                </c:pt>
                <c:pt idx="846">
                  <c:v>0.50688949186423204</c:v>
                </c:pt>
                <c:pt idx="847">
                  <c:v>0.51145227901804191</c:v>
                </c:pt>
                <c:pt idx="848">
                  <c:v>0.51612768413476851</c:v>
                </c:pt>
                <c:pt idx="849">
                  <c:v>0.52084488107367166</c:v>
                </c:pt>
                <c:pt idx="850">
                  <c:v>0.52565314019352682</c:v>
                </c:pt>
                <c:pt idx="851">
                  <c:v>0.53066112023199308</c:v>
                </c:pt>
                <c:pt idx="852">
                  <c:v>0.53578963668389379</c:v>
                </c:pt>
                <c:pt idx="853">
                  <c:v>0.54060009537333731</c:v>
                </c:pt>
                <c:pt idx="854">
                  <c:v>0.54561071489530921</c:v>
                </c:pt>
                <c:pt idx="855">
                  <c:v>0.55047440316878804</c:v>
                </c:pt>
                <c:pt idx="856">
                  <c:v>0.55542475448404272</c:v>
                </c:pt>
                <c:pt idx="857">
                  <c:v>0.56031659724825056</c:v>
                </c:pt>
                <c:pt idx="858">
                  <c:v>0.5649405324366128</c:v>
                </c:pt>
                <c:pt idx="859">
                  <c:v>0.56980861984926801</c:v>
                </c:pt>
                <c:pt idx="860">
                  <c:v>0.57451701850981796</c:v>
                </c:pt>
                <c:pt idx="861">
                  <c:v>0.57945857154671987</c:v>
                </c:pt>
                <c:pt idx="862">
                  <c:v>0.58455629402438525</c:v>
                </c:pt>
                <c:pt idx="863">
                  <c:v>0.58976707437888565</c:v>
                </c:pt>
                <c:pt idx="864">
                  <c:v>0.59523696403087856</c:v>
                </c:pt>
                <c:pt idx="865">
                  <c:v>0.60085774415662352</c:v>
                </c:pt>
                <c:pt idx="866">
                  <c:v>0.60641869598956877</c:v>
                </c:pt>
                <c:pt idx="867">
                  <c:v>0.61256033419380507</c:v>
                </c:pt>
                <c:pt idx="868">
                  <c:v>0.61819079242573827</c:v>
                </c:pt>
                <c:pt idx="869">
                  <c:v>0.62416922256652829</c:v>
                </c:pt>
                <c:pt idx="870">
                  <c:v>0.63047626840379878</c:v>
                </c:pt>
                <c:pt idx="871">
                  <c:v>0.63683346442768074</c:v>
                </c:pt>
                <c:pt idx="872">
                  <c:v>0.6432056175247628</c:v>
                </c:pt>
                <c:pt idx="873">
                  <c:v>0.64991210519925458</c:v>
                </c:pt>
                <c:pt idx="874">
                  <c:v>0.65653720879898214</c:v>
                </c:pt>
                <c:pt idx="875">
                  <c:v>0.66415651785258667</c:v>
                </c:pt>
                <c:pt idx="876">
                  <c:v>0.67135702885659332</c:v>
                </c:pt>
                <c:pt idx="877">
                  <c:v>0.67897369842669186</c:v>
                </c:pt>
                <c:pt idx="878">
                  <c:v>0.6865947671359669</c:v>
                </c:pt>
                <c:pt idx="879">
                  <c:v>0.69496236976348458</c:v>
                </c:pt>
                <c:pt idx="880">
                  <c:v>0.70337044447142572</c:v>
                </c:pt>
                <c:pt idx="881">
                  <c:v>0.71201695252273034</c:v>
                </c:pt>
                <c:pt idx="882">
                  <c:v>0.72042458731675385</c:v>
                </c:pt>
                <c:pt idx="883">
                  <c:v>0.72939003295835059</c:v>
                </c:pt>
                <c:pt idx="884">
                  <c:v>0.73803082212872584</c:v>
                </c:pt>
                <c:pt idx="885">
                  <c:v>0.74731168604927389</c:v>
                </c:pt>
                <c:pt idx="886">
                  <c:v>0.75597974988254291</c:v>
                </c:pt>
                <c:pt idx="887">
                  <c:v>0.76474723426119973</c:v>
                </c:pt>
                <c:pt idx="888">
                  <c:v>0.77389084503944261</c:v>
                </c:pt>
                <c:pt idx="889">
                  <c:v>0.78258882301911159</c:v>
                </c:pt>
                <c:pt idx="890">
                  <c:v>0.79147464424161484</c:v>
                </c:pt>
                <c:pt idx="891">
                  <c:v>0.80032571226462423</c:v>
                </c:pt>
                <c:pt idx="892">
                  <c:v>0.8086840766998713</c:v>
                </c:pt>
                <c:pt idx="893">
                  <c:v>0.81726899680270559</c:v>
                </c:pt>
                <c:pt idx="894">
                  <c:v>0.82556357371989464</c:v>
                </c:pt>
                <c:pt idx="895">
                  <c:v>0.83357924521329674</c:v>
                </c:pt>
                <c:pt idx="896">
                  <c:v>0.84241051711001191</c:v>
                </c:pt>
                <c:pt idx="897">
                  <c:v>0.85061887089934241</c:v>
                </c:pt>
                <c:pt idx="898">
                  <c:v>0.85853688150302754</c:v>
                </c:pt>
                <c:pt idx="899">
                  <c:v>0.86652483841961803</c:v>
                </c:pt>
                <c:pt idx="900">
                  <c:v>0.87446220523567963</c:v>
                </c:pt>
                <c:pt idx="901">
                  <c:v>0.88210350998516618</c:v>
                </c:pt>
                <c:pt idx="902">
                  <c:v>0.88935329134794905</c:v>
                </c:pt>
                <c:pt idx="903">
                  <c:v>0.8960778154930642</c:v>
                </c:pt>
                <c:pt idx="904">
                  <c:v>0.90262945346854528</c:v>
                </c:pt>
                <c:pt idx="905">
                  <c:v>0.90953478223381257</c:v>
                </c:pt>
                <c:pt idx="906">
                  <c:v>0.91606530434124656</c:v>
                </c:pt>
                <c:pt idx="907">
                  <c:v>0.92157346650407446</c:v>
                </c:pt>
                <c:pt idx="908">
                  <c:v>0.92736229374635959</c:v>
                </c:pt>
                <c:pt idx="909">
                  <c:v>0.93351317014286639</c:v>
                </c:pt>
                <c:pt idx="910">
                  <c:v>0.93867248056900232</c:v>
                </c:pt>
                <c:pt idx="911">
                  <c:v>0.94406450545757215</c:v>
                </c:pt>
                <c:pt idx="912">
                  <c:v>0.94865016813509939</c:v>
                </c:pt>
                <c:pt idx="913">
                  <c:v>0.95323979003788539</c:v>
                </c:pt>
                <c:pt idx="914">
                  <c:v>0.95809687960259926</c:v>
                </c:pt>
                <c:pt idx="915">
                  <c:v>0.96239791797541063</c:v>
                </c:pt>
                <c:pt idx="916">
                  <c:v>0.96653750794044613</c:v>
                </c:pt>
                <c:pt idx="917">
                  <c:v>0.97077563862303418</c:v>
                </c:pt>
                <c:pt idx="918">
                  <c:v>0.97430726755388519</c:v>
                </c:pt>
                <c:pt idx="919">
                  <c:v>0.97809140707346387</c:v>
                </c:pt>
                <c:pt idx="920">
                  <c:v>0.98104806851395332</c:v>
                </c:pt>
                <c:pt idx="921">
                  <c:v>0.98421456889315906</c:v>
                </c:pt>
                <c:pt idx="922">
                  <c:v>0.98693675621554366</c:v>
                </c:pt>
                <c:pt idx="923">
                  <c:v>0.9889608001506266</c:v>
                </c:pt>
                <c:pt idx="924">
                  <c:v>0.99082691498927489</c:v>
                </c:pt>
                <c:pt idx="925">
                  <c:v>0.993036162683686</c:v>
                </c:pt>
                <c:pt idx="926">
                  <c:v>0.99463920899958291</c:v>
                </c:pt>
                <c:pt idx="927">
                  <c:v>0.99632759861550302</c:v>
                </c:pt>
                <c:pt idx="928">
                  <c:v>0.9972259028353333</c:v>
                </c:pt>
                <c:pt idx="929">
                  <c:v>0.99865254367025469</c:v>
                </c:pt>
                <c:pt idx="930">
                  <c:v>1</c:v>
                </c:pt>
                <c:pt idx="931">
                  <c:v>1.0009616518239712</c:v>
                </c:pt>
                <c:pt idx="932">
                  <c:v>1.0013281001173691</c:v>
                </c:pt>
                <c:pt idx="933">
                  <c:v>1.0015031858565915</c:v>
                </c:pt>
                <c:pt idx="934">
                  <c:v>1.0015603746658852</c:v>
                </c:pt>
                <c:pt idx="935">
                  <c:v>1.0017495376504726</c:v>
                </c:pt>
                <c:pt idx="936">
                  <c:v>1.0022739150403048</c:v>
                </c:pt>
                <c:pt idx="937">
                  <c:v>1.0021195052552119</c:v>
                </c:pt>
                <c:pt idx="938">
                  <c:v>1.0017886899891428</c:v>
                </c:pt>
                <c:pt idx="939">
                  <c:v>1.0013210614946868</c:v>
                </c:pt>
                <c:pt idx="940">
                  <c:v>1.0014147631591452</c:v>
                </c:pt>
                <c:pt idx="941">
                  <c:v>1.0014055249668745</c:v>
                </c:pt>
                <c:pt idx="942">
                  <c:v>1.0010835079791587</c:v>
                </c:pt>
                <c:pt idx="943">
                  <c:v>0.99939951750241518</c:v>
                </c:pt>
                <c:pt idx="944">
                  <c:v>0.99856368105889037</c:v>
                </c:pt>
                <c:pt idx="945">
                  <c:v>0.99690652533112312</c:v>
                </c:pt>
                <c:pt idx="946">
                  <c:v>0.99543941241577849</c:v>
                </c:pt>
                <c:pt idx="947">
                  <c:v>0.99357989628589483</c:v>
                </c:pt>
                <c:pt idx="948">
                  <c:v>0.99133017651106037</c:v>
                </c:pt>
                <c:pt idx="949">
                  <c:v>0.9887742766495452</c:v>
                </c:pt>
                <c:pt idx="950">
                  <c:v>0.98647132729067577</c:v>
                </c:pt>
                <c:pt idx="951">
                  <c:v>0.98337785262179889</c:v>
                </c:pt>
                <c:pt idx="952">
                  <c:v>0.98081095491234283</c:v>
                </c:pt>
                <c:pt idx="953">
                  <c:v>0.97745837094597321</c:v>
                </c:pt>
                <c:pt idx="954">
                  <c:v>0.9741132655162037</c:v>
                </c:pt>
                <c:pt idx="955">
                  <c:v>0.97003350384396791</c:v>
                </c:pt>
                <c:pt idx="956">
                  <c:v>0.9655296651551224</c:v>
                </c:pt>
                <c:pt idx="957">
                  <c:v>0.96061582669503243</c:v>
                </c:pt>
                <c:pt idx="958">
                  <c:v>0.95465983216404215</c:v>
                </c:pt>
                <c:pt idx="959">
                  <c:v>0.94864224968458177</c:v>
                </c:pt>
                <c:pt idx="960">
                  <c:v>0.94230660944266431</c:v>
                </c:pt>
                <c:pt idx="961">
                  <c:v>0.93466750426276579</c:v>
                </c:pt>
                <c:pt idx="962">
                  <c:v>0.92659684352965821</c:v>
                </c:pt>
                <c:pt idx="963">
                  <c:v>0.91864759903782034</c:v>
                </c:pt>
                <c:pt idx="964">
                  <c:v>0.9101906938850205</c:v>
                </c:pt>
                <c:pt idx="965">
                  <c:v>0.90176986167346773</c:v>
                </c:pt>
                <c:pt idx="966">
                  <c:v>0.89288755976230572</c:v>
                </c:pt>
                <c:pt idx="967">
                  <c:v>0.8830515244776902</c:v>
                </c:pt>
                <c:pt idx="968">
                  <c:v>0.87334570371269749</c:v>
                </c:pt>
                <c:pt idx="969">
                  <c:v>0.86402480762564393</c:v>
                </c:pt>
                <c:pt idx="970">
                  <c:v>0.85378493136463052</c:v>
                </c:pt>
                <c:pt idx="971">
                  <c:v>0.84355165381238217</c:v>
                </c:pt>
                <c:pt idx="972">
                  <c:v>0.83318728191267533</c:v>
                </c:pt>
                <c:pt idx="973">
                  <c:v>0.82293904728722689</c:v>
                </c:pt>
                <c:pt idx="974">
                  <c:v>0.81371317260638443</c:v>
                </c:pt>
                <c:pt idx="975">
                  <c:v>0.8039981136491211</c:v>
                </c:pt>
                <c:pt idx="976">
                  <c:v>0.7941070891248001</c:v>
                </c:pt>
                <c:pt idx="977">
                  <c:v>0.78483414365476967</c:v>
                </c:pt>
                <c:pt idx="978">
                  <c:v>0.77499546888664816</c:v>
                </c:pt>
                <c:pt idx="979">
                  <c:v>0.76520650439122073</c:v>
                </c:pt>
                <c:pt idx="980">
                  <c:v>0.75496046933536032</c:v>
                </c:pt>
                <c:pt idx="981">
                  <c:v>0.74503777100896906</c:v>
                </c:pt>
                <c:pt idx="982">
                  <c:v>0.73536142447645836</c:v>
                </c:pt>
                <c:pt idx="983">
                  <c:v>0.72566484190373626</c:v>
                </c:pt>
                <c:pt idx="984">
                  <c:v>0.71591019069388506</c:v>
                </c:pt>
                <c:pt idx="985">
                  <c:v>0.70654926244032568</c:v>
                </c:pt>
                <c:pt idx="986">
                  <c:v>0.69678141381294501</c:v>
                </c:pt>
                <c:pt idx="987">
                  <c:v>0.68655429505554366</c:v>
                </c:pt>
                <c:pt idx="988">
                  <c:v>0.67710010505144358</c:v>
                </c:pt>
                <c:pt idx="989">
                  <c:v>0.66686330818785378</c:v>
                </c:pt>
                <c:pt idx="990">
                  <c:v>0.65640347496801832</c:v>
                </c:pt>
                <c:pt idx="991">
                  <c:v>0.64551912481765583</c:v>
                </c:pt>
                <c:pt idx="992">
                  <c:v>0.63516135162671361</c:v>
                </c:pt>
                <c:pt idx="993">
                  <c:v>0.62453127172074974</c:v>
                </c:pt>
                <c:pt idx="994">
                  <c:v>0.61438113789893589</c:v>
                </c:pt>
                <c:pt idx="995">
                  <c:v>0.6023134193101094</c:v>
                </c:pt>
                <c:pt idx="996">
                  <c:v>0.5914242301066529</c:v>
                </c:pt>
                <c:pt idx="997">
                  <c:v>0.58008764844895144</c:v>
                </c:pt>
                <c:pt idx="998">
                  <c:v>0.56913203224393039</c:v>
                </c:pt>
                <c:pt idx="999">
                  <c:v>0.55769866952434755</c:v>
                </c:pt>
                <c:pt idx="1000">
                  <c:v>0.54577172338916713</c:v>
                </c:pt>
                <c:pt idx="1001">
                  <c:v>0.53458867168872393</c:v>
                </c:pt>
                <c:pt idx="1002">
                  <c:v>0.52419834486787631</c:v>
                </c:pt>
                <c:pt idx="1003">
                  <c:v>0.51239765402705995</c:v>
                </c:pt>
                <c:pt idx="1004">
                  <c:v>0.50099904450697075</c:v>
                </c:pt>
                <c:pt idx="1005">
                  <c:v>0.49037732296544212</c:v>
                </c:pt>
                <c:pt idx="1006">
                  <c:v>0.47926333775006913</c:v>
                </c:pt>
                <c:pt idx="1007">
                  <c:v>0.46908065029834967</c:v>
                </c:pt>
                <c:pt idx="1008">
                  <c:v>0.4581417508221991</c:v>
                </c:pt>
                <c:pt idx="1009">
                  <c:v>0.44617037338133669</c:v>
                </c:pt>
                <c:pt idx="1010">
                  <c:v>0.43593225677599412</c:v>
                </c:pt>
                <c:pt idx="1011">
                  <c:v>0.42627878576720107</c:v>
                </c:pt>
                <c:pt idx="1012">
                  <c:v>0.41520307306266308</c:v>
                </c:pt>
                <c:pt idx="1013">
                  <c:v>0.40453823995720517</c:v>
                </c:pt>
                <c:pt idx="1014">
                  <c:v>0.39515311643817536</c:v>
                </c:pt>
                <c:pt idx="1015">
                  <c:v>0.38645689811417699</c:v>
                </c:pt>
                <c:pt idx="1016">
                  <c:v>0.37881295388118458</c:v>
                </c:pt>
                <c:pt idx="1017">
                  <c:v>0.36983607047772898</c:v>
                </c:pt>
                <c:pt idx="1018">
                  <c:v>0.36102811401864882</c:v>
                </c:pt>
                <c:pt idx="1019">
                  <c:v>0.35260684189317831</c:v>
                </c:pt>
                <c:pt idx="1020">
                  <c:v>0.3453135090525486</c:v>
                </c:pt>
                <c:pt idx="1021">
                  <c:v>0.33703564886423032</c:v>
                </c:pt>
                <c:pt idx="1022">
                  <c:v>0.32905473057032203</c:v>
                </c:pt>
                <c:pt idx="1023">
                  <c:v>0.32020674194473631</c:v>
                </c:pt>
                <c:pt idx="1024">
                  <c:v>0.31241718620500336</c:v>
                </c:pt>
                <c:pt idx="1025">
                  <c:v>0.3048775015704927</c:v>
                </c:pt>
                <c:pt idx="1026">
                  <c:v>0.29880361010957374</c:v>
                </c:pt>
                <c:pt idx="1027">
                  <c:v>0.29102681187345264</c:v>
                </c:pt>
                <c:pt idx="1028">
                  <c:v>0.28384741673749286</c:v>
                </c:pt>
                <c:pt idx="1029">
                  <c:v>0.27605918073951291</c:v>
                </c:pt>
                <c:pt idx="1030">
                  <c:v>0.27058665160401418</c:v>
                </c:pt>
                <c:pt idx="1031">
                  <c:v>0.26523201939844415</c:v>
                </c:pt>
                <c:pt idx="1032">
                  <c:v>0.25854488793632868</c:v>
                </c:pt>
                <c:pt idx="1033">
                  <c:v>0.25133205934262781</c:v>
                </c:pt>
                <c:pt idx="1034">
                  <c:v>0.24622553858660939</c:v>
                </c:pt>
                <c:pt idx="1035">
                  <c:v>0.23995280603491506</c:v>
                </c:pt>
                <c:pt idx="1036">
                  <c:v>0.23339676892025765</c:v>
                </c:pt>
                <c:pt idx="1037">
                  <c:v>0.22685832836230604</c:v>
                </c:pt>
                <c:pt idx="1038">
                  <c:v>0.21985225930989824</c:v>
                </c:pt>
                <c:pt idx="1039">
                  <c:v>0.21476157545491498</c:v>
                </c:pt>
                <c:pt idx="1040">
                  <c:v>0.20973071989273143</c:v>
                </c:pt>
                <c:pt idx="1041">
                  <c:v>0.2032226333950973</c:v>
                </c:pt>
                <c:pt idx="1042">
                  <c:v>0.19836862322780682</c:v>
                </c:pt>
                <c:pt idx="1043">
                  <c:v>0.19489462302016744</c:v>
                </c:pt>
                <c:pt idx="1044">
                  <c:v>0.19022581661220528</c:v>
                </c:pt>
                <c:pt idx="1045">
                  <c:v>0.18565203161045454</c:v>
                </c:pt>
                <c:pt idx="1046">
                  <c:v>0.18031587578942551</c:v>
                </c:pt>
                <c:pt idx="1047">
                  <c:v>0.17594665075937937</c:v>
                </c:pt>
                <c:pt idx="1048">
                  <c:v>0.17101521574258355</c:v>
                </c:pt>
                <c:pt idx="1049">
                  <c:v>0.16715145180391108</c:v>
                </c:pt>
                <c:pt idx="1050">
                  <c:v>0.16177438398854113</c:v>
                </c:pt>
                <c:pt idx="1051">
                  <c:v>0.1567901593016279</c:v>
                </c:pt>
                <c:pt idx="1052">
                  <c:v>0.15213191082768926</c:v>
                </c:pt>
                <c:pt idx="1053">
                  <c:v>0.14820040014569955</c:v>
                </c:pt>
                <c:pt idx="1054">
                  <c:v>0.14351091778360811</c:v>
                </c:pt>
                <c:pt idx="1055">
                  <c:v>0.13988514727438137</c:v>
                </c:pt>
                <c:pt idx="1056">
                  <c:v>0.13650528864511793</c:v>
                </c:pt>
                <c:pt idx="1057">
                  <c:v>0.13300709317200812</c:v>
                </c:pt>
                <c:pt idx="1058">
                  <c:v>0.12945786768445156</c:v>
                </c:pt>
                <c:pt idx="1059">
                  <c:v>0.12633095955783372</c:v>
                </c:pt>
                <c:pt idx="1060">
                  <c:v>0.12273158388366567</c:v>
                </c:pt>
                <c:pt idx="1061">
                  <c:v>0.11972653191223548</c:v>
                </c:pt>
                <c:pt idx="1062">
                  <c:v>0.11621557893551386</c:v>
                </c:pt>
                <c:pt idx="1063">
                  <c:v>0.11087150466396738</c:v>
                </c:pt>
                <c:pt idx="1064">
                  <c:v>0.10760514382545622</c:v>
                </c:pt>
                <c:pt idx="1065">
                  <c:v>0.10355265681611428</c:v>
                </c:pt>
                <c:pt idx="1066">
                  <c:v>0.10031665003792063</c:v>
                </c:pt>
                <c:pt idx="1067">
                  <c:v>9.7689924035664677E-2</c:v>
                </c:pt>
                <c:pt idx="1068">
                  <c:v>9.4354056798165747E-2</c:v>
                </c:pt>
                <c:pt idx="1069">
                  <c:v>9.204582847228461E-2</c:v>
                </c:pt>
                <c:pt idx="1070">
                  <c:v>9.0414627665658429E-2</c:v>
                </c:pt>
                <c:pt idx="1071">
                  <c:v>8.7890401606213683E-2</c:v>
                </c:pt>
                <c:pt idx="1072">
                  <c:v>8.570974831644948E-2</c:v>
                </c:pt>
                <c:pt idx="1073">
                  <c:v>8.3080822744605362E-2</c:v>
                </c:pt>
                <c:pt idx="1074">
                  <c:v>8.004013774584591E-2</c:v>
                </c:pt>
                <c:pt idx="1075">
                  <c:v>7.7935589563834201E-2</c:v>
                </c:pt>
                <c:pt idx="1076">
                  <c:v>7.5466352744095022E-2</c:v>
                </c:pt>
                <c:pt idx="1077">
                  <c:v>7.2120807400407896E-2</c:v>
                </c:pt>
                <c:pt idx="1078">
                  <c:v>7.047069029532306E-2</c:v>
                </c:pt>
                <c:pt idx="1079">
                  <c:v>6.9962589720443474E-2</c:v>
                </c:pt>
                <c:pt idx="1080">
                  <c:v>6.9225733908388834E-2</c:v>
                </c:pt>
                <c:pt idx="1081">
                  <c:v>6.706443683100094E-2</c:v>
                </c:pt>
                <c:pt idx="1082">
                  <c:v>6.4210275333322783E-2</c:v>
                </c:pt>
                <c:pt idx="1083">
                  <c:v>6.1039375814940566E-2</c:v>
                </c:pt>
                <c:pt idx="1084">
                  <c:v>5.9761865798100673E-2</c:v>
                </c:pt>
                <c:pt idx="1085">
                  <c:v>5.7223122579373731E-2</c:v>
                </c:pt>
                <c:pt idx="1086">
                  <c:v>5.5411996980430867E-2</c:v>
                </c:pt>
                <c:pt idx="1087">
                  <c:v>5.3260817923148844E-2</c:v>
                </c:pt>
                <c:pt idx="1088">
                  <c:v>5.1505121477829201E-2</c:v>
                </c:pt>
                <c:pt idx="1089">
                  <c:v>5.1073565924619896E-2</c:v>
                </c:pt>
                <c:pt idx="1090">
                  <c:v>5.0713716339986649E-2</c:v>
                </c:pt>
                <c:pt idx="1091">
                  <c:v>5.0326592092459384E-2</c:v>
                </c:pt>
                <c:pt idx="1092">
                  <c:v>4.8581013667245619E-2</c:v>
                </c:pt>
                <c:pt idx="1093">
                  <c:v>4.5790639687625936E-2</c:v>
                </c:pt>
                <c:pt idx="1094">
                  <c:v>4.3989192194871282E-2</c:v>
                </c:pt>
                <c:pt idx="1095">
                  <c:v>4.3394868492133441E-2</c:v>
                </c:pt>
                <c:pt idx="1096">
                  <c:v>4.1820856494801113E-2</c:v>
                </c:pt>
                <c:pt idx="1097">
                  <c:v>4.1349708689003756E-2</c:v>
                </c:pt>
                <c:pt idx="1098">
                  <c:v>3.9191051095121686E-2</c:v>
                </c:pt>
                <c:pt idx="1099">
                  <c:v>3.9150579014698435E-2</c:v>
                </c:pt>
                <c:pt idx="1100">
                  <c:v>3.855713513979591E-2</c:v>
                </c:pt>
                <c:pt idx="1101">
                  <c:v>3.7684345927188966E-2</c:v>
                </c:pt>
                <c:pt idx="1102">
                  <c:v>3.6653187704230053E-2</c:v>
                </c:pt>
                <c:pt idx="1103">
                  <c:v>3.4269294184513938E-2</c:v>
                </c:pt>
                <c:pt idx="1104">
                  <c:v>3.2371945457712818E-2</c:v>
                </c:pt>
                <c:pt idx="1105">
                  <c:v>3.2625775788193721E-2</c:v>
                </c:pt>
                <c:pt idx="1106">
                  <c:v>3.0574897104134618E-2</c:v>
                </c:pt>
                <c:pt idx="1107">
                  <c:v>2.97285027265865E-2</c:v>
                </c:pt>
                <c:pt idx="1108">
                  <c:v>2.9602687346140067E-2</c:v>
                </c:pt>
                <c:pt idx="1109">
                  <c:v>2.8974050357825933E-2</c:v>
                </c:pt>
                <c:pt idx="1110">
                  <c:v>2.8933138363485031E-2</c:v>
                </c:pt>
                <c:pt idx="1111">
                  <c:v>2.9037837875884404E-2</c:v>
                </c:pt>
                <c:pt idx="1112">
                  <c:v>2.5933805272984136E-2</c:v>
                </c:pt>
                <c:pt idx="1113">
                  <c:v>2.6966723151613678E-2</c:v>
                </c:pt>
                <c:pt idx="1114">
                  <c:v>2.5389191842940216E-2</c:v>
                </c:pt>
                <c:pt idx="1115">
                  <c:v>2.353539459398582E-2</c:v>
                </c:pt>
                <c:pt idx="1116">
                  <c:v>2.1493314188279621E-2</c:v>
                </c:pt>
                <c:pt idx="1117">
                  <c:v>1.988586873320632E-2</c:v>
                </c:pt>
                <c:pt idx="1118">
                  <c:v>2.0286190398262936E-2</c:v>
                </c:pt>
                <c:pt idx="1119">
                  <c:v>2.0592370484943466E-2</c:v>
                </c:pt>
                <c:pt idx="1120">
                  <c:v>1.8519056191084574E-2</c:v>
                </c:pt>
                <c:pt idx="1121">
                  <c:v>1.8285021986897635E-2</c:v>
                </c:pt>
                <c:pt idx="1122">
                  <c:v>1.6712769645235818E-2</c:v>
                </c:pt>
                <c:pt idx="1123">
                  <c:v>1.6375355670402481E-2</c:v>
                </c:pt>
                <c:pt idx="1124">
                  <c:v>1.5018221234468828E-2</c:v>
                </c:pt>
                <c:pt idx="1125">
                  <c:v>1.2153941716684921E-2</c:v>
                </c:pt>
                <c:pt idx="1126">
                  <c:v>1.0302783951236469E-2</c:v>
                </c:pt>
                <c:pt idx="1127">
                  <c:v>8.7261324703982023E-3</c:v>
                </c:pt>
                <c:pt idx="1128">
                  <c:v>8.4573450667173172E-3</c:v>
                </c:pt>
                <c:pt idx="1129">
                  <c:v>7.3065302581590526E-3</c:v>
                </c:pt>
                <c:pt idx="1130">
                  <c:v>8.7868405910331918E-3</c:v>
                </c:pt>
                <c:pt idx="1131">
                  <c:v>9.3384926437595044E-3</c:v>
                </c:pt>
                <c:pt idx="1132">
                  <c:v>9.4625483685353076E-3</c:v>
                </c:pt>
                <c:pt idx="1133">
                  <c:v>9.4418724144059041E-3</c:v>
                </c:pt>
                <c:pt idx="1134">
                  <c:v>1.0572451182752546E-2</c:v>
                </c:pt>
                <c:pt idx="1135">
                  <c:v>1.006874974704953E-2</c:v>
                </c:pt>
                <c:pt idx="1136">
                  <c:v>1.0022118871779206E-2</c:v>
                </c:pt>
                <c:pt idx="1137">
                  <c:v>7.4798563417111229E-3</c:v>
                </c:pt>
                <c:pt idx="1138">
                  <c:v>7.4275065855113759E-3</c:v>
                </c:pt>
                <c:pt idx="1139">
                  <c:v>6.5054470141282855E-3</c:v>
                </c:pt>
                <c:pt idx="1140">
                  <c:v>6.2318205573532936E-3</c:v>
                </c:pt>
                <c:pt idx="1141">
                  <c:v>3.4014144112280184E-3</c:v>
                </c:pt>
                <c:pt idx="1142">
                  <c:v>2.1604172495525826E-3</c:v>
                </c:pt>
                <c:pt idx="1143">
                  <c:v>2.5189470924329811E-3</c:v>
                </c:pt>
                <c:pt idx="1144">
                  <c:v>1.9466190855773884E-3</c:v>
                </c:pt>
                <c:pt idx="1145">
                  <c:v>2.1546983686232825E-3</c:v>
                </c:pt>
                <c:pt idx="1146">
                  <c:v>9.946453677944602E-4</c:v>
                </c:pt>
                <c:pt idx="1147">
                  <c:v>1.6004068323910265E-3</c:v>
                </c:pt>
                <c:pt idx="1148">
                  <c:v>1.8793122561776615E-3</c:v>
                </c:pt>
                <c:pt idx="1149">
                  <c:v>2.4551595743745121E-3</c:v>
                </c:pt>
                <c:pt idx="1150">
                  <c:v>8.754286961122771E-5</c:v>
                </c:pt>
                <c:pt idx="1151">
                  <c:v>-5.7408766252622153E-4</c:v>
                </c:pt>
                <c:pt idx="1152">
                  <c:v>-1.3131430441691483E-3</c:v>
                </c:pt>
                <c:pt idx="1153">
                  <c:v>-1.1063835028761037E-3</c:v>
                </c:pt>
                <c:pt idx="1154">
                  <c:v>0</c:v>
                </c:pt>
                <c:pt idx="1155">
                  <c:v>1.1565336894876865E-3</c:v>
                </c:pt>
                <c:pt idx="1156">
                  <c:v>-1.7596556705784317E-3</c:v>
                </c:pt>
                <c:pt idx="1157">
                  <c:v>-1.2392375060048067E-3</c:v>
                </c:pt>
                <c:pt idx="1158">
                  <c:v>-7.3729572597229769E-4</c:v>
                </c:pt>
                <c:pt idx="1159">
                  <c:v>6.7218846616097895E-4</c:v>
                </c:pt>
                <c:pt idx="1160">
                  <c:v>-1.7438187695431372E-3</c:v>
                </c:pt>
                <c:pt idx="1161">
                  <c:v>-3.6961567360498256E-3</c:v>
                </c:pt>
                <c:pt idx="1162">
                  <c:v>-5.6867672133917172E-3</c:v>
                </c:pt>
                <c:pt idx="1163">
                  <c:v>-2.6645585991732557E-3</c:v>
                </c:pt>
                <c:pt idx="1164">
                  <c:v>-4.8390530940953877E-5</c:v>
                </c:pt>
                <c:pt idx="1165">
                  <c:v>-6.3391595532589758E-4</c:v>
                </c:pt>
                <c:pt idx="1166">
                  <c:v>-3.5386675535331717E-3</c:v>
                </c:pt>
                <c:pt idx="1167">
                  <c:v>-1.2647525132281944E-3</c:v>
                </c:pt>
                <c:pt idx="1168">
                  <c:v>-7.0078287080784516E-4</c:v>
                </c:pt>
                <c:pt idx="1169">
                  <c:v>-6.9110476461962998E-4</c:v>
                </c:pt>
                <c:pt idx="1170">
                  <c:v>-2.7217474084671105E-3</c:v>
                </c:pt>
                <c:pt idx="1171">
                  <c:v>-2.9047515982072742E-3</c:v>
                </c:pt>
                <c:pt idx="1172">
                  <c:v>-3.1132707951708255E-3</c:v>
                </c:pt>
                <c:pt idx="1173">
                  <c:v>-1.1860079219698674E-3</c:v>
                </c:pt>
                <c:pt idx="1174">
                  <c:v>-1.992810046930056E-3</c:v>
                </c:pt>
                <c:pt idx="1175">
                  <c:v>-4.0001372531423126E-3</c:v>
                </c:pt>
                <c:pt idx="1176">
                  <c:v>-3.9886994912835911E-3</c:v>
                </c:pt>
                <c:pt idx="1177">
                  <c:v>-3.4990753009451186E-3</c:v>
                </c:pt>
                <c:pt idx="1178">
                  <c:v>-4.9173577714312954E-3</c:v>
                </c:pt>
                <c:pt idx="1179">
                  <c:v>-5.9696318624371456E-3</c:v>
                </c:pt>
                <c:pt idx="1180">
                  <c:v>-8.0851778923900323E-3</c:v>
                </c:pt>
                <c:pt idx="1181">
                  <c:v>-7.9936757975198891E-3</c:v>
                </c:pt>
                <c:pt idx="1182">
                  <c:v>-8.8748233745620762E-3</c:v>
                </c:pt>
                <c:pt idx="1183">
                  <c:v>-9.6191577232167692E-3</c:v>
                </c:pt>
                <c:pt idx="1184">
                  <c:v>-9.997923606308667E-3</c:v>
                </c:pt>
                <c:pt idx="1185">
                  <c:v>-7.3835151937468729E-3</c:v>
                </c:pt>
                <c:pt idx="1186">
                  <c:v>-7.6747382072275437E-3</c:v>
                </c:pt>
                <c:pt idx="1187">
                  <c:v>-8.7481281662804538E-3</c:v>
                </c:pt>
                <c:pt idx="1188">
                  <c:v>-1.2219928804331556E-2</c:v>
                </c:pt>
                <c:pt idx="1189">
                  <c:v>-1.1081431585467327E-2</c:v>
                </c:pt>
                <c:pt idx="1190">
                  <c:v>-1.119932851539605E-2</c:v>
                </c:pt>
                <c:pt idx="1191">
                  <c:v>-1.2115229291932183E-2</c:v>
                </c:pt>
                <c:pt idx="1192">
                  <c:v>-1.5449336873760475E-2</c:v>
                </c:pt>
                <c:pt idx="1193">
                  <c:v>-1.7315891626326563E-2</c:v>
                </c:pt>
                <c:pt idx="1194">
                  <c:v>-1.518802800667964E-2</c:v>
                </c:pt>
                <c:pt idx="1195">
                  <c:v>-1.2083115575944058E-2</c:v>
                </c:pt>
                <c:pt idx="1196">
                  <c:v>-1.4311719482731562E-2</c:v>
                </c:pt>
                <c:pt idx="1197">
                  <c:v>-1.2784778274587219E-2</c:v>
                </c:pt>
                <c:pt idx="1198">
                  <c:v>-1.3555947372218147E-2</c:v>
                </c:pt>
                <c:pt idx="1199">
                  <c:v>-1.4221097215696855E-2</c:v>
                </c:pt>
                <c:pt idx="1200">
                  <c:v>-9.4277951690413617E-3</c:v>
                </c:pt>
                <c:pt idx="1201">
                  <c:v>-1.050382461159997E-2</c:v>
                </c:pt>
                <c:pt idx="1202">
                  <c:v>-1.1438641686594754E-2</c:v>
                </c:pt>
                <c:pt idx="1203">
                  <c:v>-1.1519145933523709E-2</c:v>
                </c:pt>
                <c:pt idx="1204">
                  <c:v>-1.6454540175578465E-2</c:v>
                </c:pt>
                <c:pt idx="1205">
                  <c:v>-1.5451096529431104E-2</c:v>
                </c:pt>
                <c:pt idx="1206">
                  <c:v>-1.6498971481260501E-2</c:v>
                </c:pt>
                <c:pt idx="1207">
                  <c:v>-2.2558785696814819E-2</c:v>
                </c:pt>
                <c:pt idx="1208">
                  <c:v>-2.260453674424983E-2</c:v>
                </c:pt>
                <c:pt idx="1209">
                  <c:v>-2.1675878464102124E-2</c:v>
                </c:pt>
                <c:pt idx="1210">
                  <c:v>-2.0850599954600819E-2</c:v>
                </c:pt>
                <c:pt idx="1211">
                  <c:v>-2.0836082795318619E-2</c:v>
                </c:pt>
                <c:pt idx="1212">
                  <c:v>-2.2070481248229318E-2</c:v>
                </c:pt>
                <c:pt idx="1213">
                  <c:v>-1.928670597737437E-2</c:v>
                </c:pt>
                <c:pt idx="1214">
                  <c:v>-1.8131052115721996E-2</c:v>
                </c:pt>
                <c:pt idx="1215">
                  <c:v>-1.9248433466539289E-2</c:v>
                </c:pt>
                <c:pt idx="1216">
                  <c:v>-2.3549031925432829E-2</c:v>
                </c:pt>
                <c:pt idx="1217">
                  <c:v>-2.265820624220255E-2</c:v>
                </c:pt>
                <c:pt idx="1218">
                  <c:v>-1.8874946550459029E-2</c:v>
                </c:pt>
                <c:pt idx="1219">
                  <c:v>-2.118097530675201E-2</c:v>
                </c:pt>
                <c:pt idx="1220">
                  <c:v>-2.8645434661345497E-2</c:v>
                </c:pt>
                <c:pt idx="1221">
                  <c:v>-3.1951827666362238E-2</c:v>
                </c:pt>
                <c:pt idx="1222">
                  <c:v>-2.9507226026011253E-2</c:v>
                </c:pt>
                <c:pt idx="1223">
                  <c:v>-3.1204413920284065E-2</c:v>
                </c:pt>
                <c:pt idx="1224">
                  <c:v>-3.4039659119503449E-2</c:v>
                </c:pt>
                <c:pt idx="1225">
                  <c:v>-3.7484185094660658E-2</c:v>
                </c:pt>
                <c:pt idx="1226">
                  <c:v>-3.6767565322817636E-2</c:v>
                </c:pt>
                <c:pt idx="1227">
                  <c:v>-3.1938190334915226E-2</c:v>
                </c:pt>
                <c:pt idx="1228">
                  <c:v>-2.8434715894793659E-2</c:v>
                </c:pt>
                <c:pt idx="1229">
                  <c:v>-3.3010260552215162E-2</c:v>
                </c:pt>
                <c:pt idx="1230">
                  <c:v>-3.1238727205860354E-2</c:v>
                </c:pt>
                <c:pt idx="1231">
                  <c:v>-2.7169963381565465E-2</c:v>
                </c:pt>
                <c:pt idx="1232">
                  <c:v>-2.5938204412160586E-2</c:v>
                </c:pt>
                <c:pt idx="1233">
                  <c:v>-2.9937461837467583E-2</c:v>
                </c:pt>
                <c:pt idx="1234">
                  <c:v>-3.5243263598179114E-2</c:v>
                </c:pt>
                <c:pt idx="1235">
                  <c:v>-3.3826740783363445E-2</c:v>
                </c:pt>
                <c:pt idx="1236">
                  <c:v>-3.1240046947613325E-2</c:v>
                </c:pt>
                <c:pt idx="1237">
                  <c:v>-2.9560455610046193E-2</c:v>
                </c:pt>
                <c:pt idx="1238">
                  <c:v>-2.8004919997254983E-2</c:v>
                </c:pt>
                <c:pt idx="1239">
                  <c:v>-2.6057421083842281E-2</c:v>
                </c:pt>
                <c:pt idx="1240">
                  <c:v>-2.2277240789522243E-2</c:v>
                </c:pt>
                <c:pt idx="1241">
                  <c:v>-1.5829422498605469E-2</c:v>
                </c:pt>
                <c:pt idx="1242">
                  <c:v>-1.6695173088530017E-2</c:v>
                </c:pt>
                <c:pt idx="1243">
                  <c:v>-2.290675760567169E-2</c:v>
                </c:pt>
                <c:pt idx="1244">
                  <c:v>-2.6483257756122286E-2</c:v>
                </c:pt>
                <c:pt idx="1245">
                  <c:v>-3.2210057136019592E-2</c:v>
                </c:pt>
                <c:pt idx="1246">
                  <c:v>-3.2876526721251145E-2</c:v>
                </c:pt>
                <c:pt idx="1247">
                  <c:v>-3.2308157939654344E-2</c:v>
                </c:pt>
                <c:pt idx="1248">
                  <c:v>-4.1850770641200956E-2</c:v>
                </c:pt>
                <c:pt idx="1249">
                  <c:v>-3.6379121333537399E-2</c:v>
                </c:pt>
                <c:pt idx="1250">
                  <c:v>-3.0817729586674458E-2</c:v>
                </c:pt>
                <c:pt idx="1251">
                  <c:v>-2.6115929634888985E-2</c:v>
                </c:pt>
                <c:pt idx="1252">
                  <c:v>-2.722979167436514E-2</c:v>
                </c:pt>
                <c:pt idx="1253">
                  <c:v>-2.9675713056469093E-2</c:v>
                </c:pt>
                <c:pt idx="1254">
                  <c:v>-2.6184556206041563E-2</c:v>
                </c:pt>
                <c:pt idx="1255">
                  <c:v>-1.6903692285493568E-2</c:v>
                </c:pt>
                <c:pt idx="1256">
                  <c:v>-1.8511137740566869E-2</c:v>
                </c:pt>
                <c:pt idx="1257">
                  <c:v>-1.7232307981974129E-2</c:v>
                </c:pt>
                <c:pt idx="1258">
                  <c:v>-1.04312388151886E-2</c:v>
                </c:pt>
                <c:pt idx="1259">
                  <c:v>-1.0318180938353985E-2</c:v>
                </c:pt>
                <c:pt idx="1260">
                  <c:v>-1.7755805543971111E-2</c:v>
                </c:pt>
                <c:pt idx="1261">
                  <c:v>-1.5600227347512636E-2</c:v>
                </c:pt>
                <c:pt idx="1262">
                  <c:v>-1.9525139320737756E-2</c:v>
                </c:pt>
                <c:pt idx="1263">
                  <c:v>-2.4633419732426803E-2</c:v>
                </c:pt>
                <c:pt idx="1264">
                  <c:v>-2.522554386557636E-2</c:v>
                </c:pt>
                <c:pt idx="1265">
                  <c:v>-3.0982697305791163E-2</c:v>
                </c:pt>
                <c:pt idx="1266">
                  <c:v>-2.9983652798820374E-2</c:v>
                </c:pt>
                <c:pt idx="1267">
                  <c:v>-1.870030072515411E-2</c:v>
                </c:pt>
                <c:pt idx="1268">
                  <c:v>-2.8102580886972085E-2</c:v>
                </c:pt>
                <c:pt idx="1269">
                  <c:v>-2.4848977552072625E-2</c:v>
                </c:pt>
                <c:pt idx="1270">
                  <c:v>-3.0570937878875826E-2</c:v>
                </c:pt>
                <c:pt idx="1271">
                  <c:v>-3.4201547441196675E-2</c:v>
                </c:pt>
                <c:pt idx="1272">
                  <c:v>-4.1991103180929586E-2</c:v>
                </c:pt>
                <c:pt idx="1273">
                  <c:v>-4.2667250872349238E-2</c:v>
                </c:pt>
                <c:pt idx="1274">
                  <c:v>-4.8508867784751906E-2</c:v>
                </c:pt>
                <c:pt idx="1275">
                  <c:v>-3.8229399271150662E-2</c:v>
                </c:pt>
                <c:pt idx="1276">
                  <c:v>-4.1452208631814966E-2</c:v>
                </c:pt>
                <c:pt idx="1277">
                  <c:v>-3.3965313667421573E-2</c:v>
                </c:pt>
                <c:pt idx="1278">
                  <c:v>-2.7220113568176926E-2</c:v>
                </c:pt>
                <c:pt idx="1279">
                  <c:v>-2.4085726904959283E-2</c:v>
                </c:pt>
                <c:pt idx="1280">
                  <c:v>-2.5164395831023836E-2</c:v>
                </c:pt>
                <c:pt idx="1281">
                  <c:v>-2.046171605140305E-2</c:v>
                </c:pt>
                <c:pt idx="1282">
                  <c:v>-3.0312708409218469E-2</c:v>
                </c:pt>
                <c:pt idx="1283">
                  <c:v>-2.609789316426565E-2</c:v>
                </c:pt>
                <c:pt idx="1284">
                  <c:v>-2.142072839186825E-2</c:v>
                </c:pt>
                <c:pt idx="1285">
                  <c:v>-2.7176122176412545E-2</c:v>
                </c:pt>
                <c:pt idx="1286">
                  <c:v>-1.3932073771804348E-2</c:v>
                </c:pt>
                <c:pt idx="1287">
                  <c:v>-1.5205624563385442E-2</c:v>
                </c:pt>
                <c:pt idx="1288">
                  <c:v>-1.4914401549904649E-2</c:v>
                </c:pt>
                <c:pt idx="1289">
                  <c:v>3.1497836503355221E-4</c:v>
                </c:pt>
                <c:pt idx="1290">
                  <c:v>-5.6322178876036843E-3</c:v>
                </c:pt>
                <c:pt idx="1291">
                  <c:v>-1.3086999136009077E-2</c:v>
                </c:pt>
                <c:pt idx="1292">
                  <c:v>-1.528128975722029E-2</c:v>
                </c:pt>
                <c:pt idx="1293">
                  <c:v>-2.8345413369511803E-2</c:v>
                </c:pt>
                <c:pt idx="1294">
                  <c:v>-2.5222464468152885E-2</c:v>
                </c:pt>
                <c:pt idx="1295">
                  <c:v>-2.6199953193159198E-2</c:v>
                </c:pt>
                <c:pt idx="1296">
                  <c:v>-4.3010383728112118E-2</c:v>
                </c:pt>
                <c:pt idx="1297">
                  <c:v>-3.4631783252653127E-2</c:v>
                </c:pt>
                <c:pt idx="1298">
                  <c:v>-2.2184858866816905E-2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D5C-4B0C-B48F-954FA6DC574E}"/>
            </c:ext>
          </c:extLst>
        </c:ser>
        <c:ser>
          <c:idx val="3"/>
          <c:order val="3"/>
          <c:tx>
            <c:strRef>
              <c:f>'24.08.21 Eg Filtres +Lihgt  Abs'!$X$1</c:f>
              <c:strCache>
                <c:ptCount val="1"/>
                <c:pt idx="0">
                  <c:v>Abs ML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Abs'!$X$2:$X$1300</c:f>
              <c:numCache>
                <c:formatCode>General</c:formatCode>
                <c:ptCount val="1299"/>
                <c:pt idx="0">
                  <c:v>0.10991746490386756</c:v>
                </c:pt>
                <c:pt idx="1">
                  <c:v>-0.32316466146244327</c:v>
                </c:pt>
                <c:pt idx="2">
                  <c:v>-0.23489318392437278</c:v>
                </c:pt>
                <c:pt idx="3">
                  <c:v>-0.27537625401142007</c:v>
                </c:pt>
                <c:pt idx="4">
                  <c:v>-1.3903364736733477</c:v>
                </c:pt>
                <c:pt idx="5">
                  <c:v>-1.2132318186048956</c:v>
                </c:pt>
                <c:pt idx="6">
                  <c:v>-0.89068485514372298</c:v>
                </c:pt>
                <c:pt idx="7">
                  <c:v>-0.20551775141942547</c:v>
                </c:pt>
                <c:pt idx="8">
                  <c:v>-0.74229457279639977</c:v>
                </c:pt>
                <c:pt idx="9">
                  <c:v>0.32136736312609526</c:v>
                </c:pt>
                <c:pt idx="10">
                  <c:v>-0.43312987895931709</c:v>
                </c:pt>
                <c:pt idx="11">
                  <c:v>-0.48191992739987122</c:v>
                </c:pt>
                <c:pt idx="12">
                  <c:v>-1.2476733763106669</c:v>
                </c:pt>
                <c:pt idx="13">
                  <c:v>-1.7090081422217904</c:v>
                </c:pt>
                <c:pt idx="14">
                  <c:v>-1.8881587733249157</c:v>
                </c:pt>
                <c:pt idx="15">
                  <c:v>-1.1739996742301917</c:v>
                </c:pt>
                <c:pt idx="16">
                  <c:v>-3.514474498901285</c:v>
                </c:pt>
                <c:pt idx="17">
                  <c:v>-2.371534396030869</c:v>
                </c:pt>
                <c:pt idx="18">
                  <c:v>-1.2388621629496532</c:v>
                </c:pt>
                <c:pt idx="19">
                  <c:v>-0.93705398875790624</c:v>
                </c:pt>
                <c:pt idx="20">
                  <c:v>-0.18773092223206941</c:v>
                </c:pt>
                <c:pt idx="21">
                  <c:v>1.0587518767174915E-3</c:v>
                </c:pt>
                <c:pt idx="22">
                  <c:v>-1.3717235853294237E-2</c:v>
                </c:pt>
                <c:pt idx="23">
                  <c:v>0.30734155649172223</c:v>
                </c:pt>
                <c:pt idx="24">
                  <c:v>0.22652079868235223</c:v>
                </c:pt>
                <c:pt idx="25">
                  <c:v>0.18066869817528444</c:v>
                </c:pt>
                <c:pt idx="26">
                  <c:v>0.31968084675869163</c:v>
                </c:pt>
                <c:pt idx="27">
                  <c:v>0.21886571404290456</c:v>
                </c:pt>
                <c:pt idx="28">
                  <c:v>0.24561323637128862</c:v>
                </c:pt>
                <c:pt idx="29">
                  <c:v>0.39419259672935203</c:v>
                </c:pt>
                <c:pt idx="30">
                  <c:v>0.26436321107860167</c:v>
                </c:pt>
                <c:pt idx="31">
                  <c:v>0.33003061426831293</c:v>
                </c:pt>
                <c:pt idx="32">
                  <c:v>0.63207031771661681</c:v>
                </c:pt>
                <c:pt idx="33">
                  <c:v>0.62135785307579328</c:v>
                </c:pt>
                <c:pt idx="34">
                  <c:v>0.47144101543056244</c:v>
                </c:pt>
                <c:pt idx="35">
                  <c:v>0.21018222875110781</c:v>
                </c:pt>
                <c:pt idx="36">
                  <c:v>0.16539950304928636</c:v>
                </c:pt>
                <c:pt idx="37">
                  <c:v>0.2182339027223025</c:v>
                </c:pt>
                <c:pt idx="38">
                  <c:v>0.20643132327291427</c:v>
                </c:pt>
                <c:pt idx="39">
                  <c:v>5.9623968564225277E-2</c:v>
                </c:pt>
                <c:pt idx="40">
                  <c:v>6.1749565977492491E-3</c:v>
                </c:pt>
                <c:pt idx="41">
                  <c:v>-2.8176053288655025E-3</c:v>
                </c:pt>
                <c:pt idx="42">
                  <c:v>0.15673169922341332</c:v>
                </c:pt>
                <c:pt idx="43">
                  <c:v>-1.6487796784388924E-2</c:v>
                </c:pt>
                <c:pt idx="44">
                  <c:v>8.573462103461256E-2</c:v>
                </c:pt>
                <c:pt idx="45">
                  <c:v>7.6164879991258871E-2</c:v>
                </c:pt>
                <c:pt idx="46">
                  <c:v>6.0037756923114305E-2</c:v>
                </c:pt>
                <c:pt idx="47">
                  <c:v>0.15225438777533618</c:v>
                </c:pt>
                <c:pt idx="48">
                  <c:v>0.24068015070394611</c:v>
                </c:pt>
                <c:pt idx="49">
                  <c:v>0.22419033050459922</c:v>
                </c:pt>
                <c:pt idx="50">
                  <c:v>0.38584145734438935</c:v>
                </c:pt>
                <c:pt idx="51">
                  <c:v>0.37074627590477</c:v>
                </c:pt>
                <c:pt idx="52">
                  <c:v>0.42980217071956683</c:v>
                </c:pt>
                <c:pt idx="53">
                  <c:v>0.45501493280238936</c:v>
                </c:pt>
                <c:pt idx="54">
                  <c:v>0.41754482875839216</c:v>
                </c:pt>
                <c:pt idx="55">
                  <c:v>0.4334974322864184</c:v>
                </c:pt>
                <c:pt idx="56">
                  <c:v>0.5756585203980461</c:v>
                </c:pt>
                <c:pt idx="57">
                  <c:v>0.59082452136119168</c:v>
                </c:pt>
                <c:pt idx="58">
                  <c:v>0.47936319084445206</c:v>
                </c:pt>
                <c:pt idx="59">
                  <c:v>0.48752918776076759</c:v>
                </c:pt>
                <c:pt idx="60">
                  <c:v>0.30041793635955272</c:v>
                </c:pt>
                <c:pt idx="61">
                  <c:v>0.24162356792806361</c:v>
                </c:pt>
                <c:pt idx="62">
                  <c:v>0.19787126629354904</c:v>
                </c:pt>
                <c:pt idx="63">
                  <c:v>0.11929093469630575</c:v>
                </c:pt>
                <c:pt idx="64">
                  <c:v>0.11531492430404648</c:v>
                </c:pt>
                <c:pt idx="65">
                  <c:v>0.14997349326405171</c:v>
                </c:pt>
                <c:pt idx="66">
                  <c:v>9.8905534849275917E-2</c:v>
                </c:pt>
                <c:pt idx="67">
                  <c:v>0.32643551174187707</c:v>
                </c:pt>
                <c:pt idx="68">
                  <c:v>0.3663524303237059</c:v>
                </c:pt>
                <c:pt idx="69">
                  <c:v>0.40141264715285291</c:v>
                </c:pt>
                <c:pt idx="70">
                  <c:v>0.50376254011420163</c:v>
                </c:pt>
                <c:pt idx="71">
                  <c:v>0.54355299526116219</c:v>
                </c:pt>
                <c:pt idx="72">
                  <c:v>0.53838013492130943</c:v>
                </c:pt>
                <c:pt idx="73">
                  <c:v>0.36816793939467529</c:v>
                </c:pt>
                <c:pt idx="74">
                  <c:v>0.35227553246164617</c:v>
                </c:pt>
                <c:pt idx="75">
                  <c:v>0.38004842031994235</c:v>
                </c:pt>
                <c:pt idx="76">
                  <c:v>0.40453072960296554</c:v>
                </c:pt>
                <c:pt idx="77">
                  <c:v>0.30197242490095388</c:v>
                </c:pt>
                <c:pt idx="78">
                  <c:v>0.19297966063284336</c:v>
                </c:pt>
                <c:pt idx="79">
                  <c:v>0.23313736559466147</c:v>
                </c:pt>
                <c:pt idx="80">
                  <c:v>0.44712563788156545</c:v>
                </c:pt>
                <c:pt idx="81">
                  <c:v>0.24209451775951307</c:v>
                </c:pt>
                <c:pt idx="82">
                  <c:v>0.20940068472362175</c:v>
                </c:pt>
                <c:pt idx="83">
                  <c:v>0.16033641297089926</c:v>
                </c:pt>
                <c:pt idx="84">
                  <c:v>0.22727350904668833</c:v>
                </c:pt>
                <c:pt idx="85">
                  <c:v>0.29687847774445891</c:v>
                </c:pt>
                <c:pt idx="86">
                  <c:v>0.32512180958046522</c:v>
                </c:pt>
                <c:pt idx="87">
                  <c:v>0.37537635518216805</c:v>
                </c:pt>
                <c:pt idx="88">
                  <c:v>0.28717013277648962</c:v>
                </c:pt>
                <c:pt idx="89">
                  <c:v>0.3066965929738939</c:v>
                </c:pt>
                <c:pt idx="90">
                  <c:v>0.36948113570234764</c:v>
                </c:pt>
                <c:pt idx="91">
                  <c:v>0.42099778638403618</c:v>
                </c:pt>
                <c:pt idx="92">
                  <c:v>0.53321385068006988</c:v>
                </c:pt>
                <c:pt idx="93">
                  <c:v>0.47001855471516396</c:v>
                </c:pt>
                <c:pt idx="94">
                  <c:v>0.29019867911471547</c:v>
                </c:pt>
                <c:pt idx="95">
                  <c:v>0.52266376508961698</c:v>
                </c:pt>
                <c:pt idx="96">
                  <c:v>0.44370303148028989</c:v>
                </c:pt>
                <c:pt idx="97">
                  <c:v>0.44560554739444863</c:v>
                </c:pt>
                <c:pt idx="98">
                  <c:v>0.2083732957787518</c:v>
                </c:pt>
                <c:pt idx="99">
                  <c:v>0.13965003014888294</c:v>
                </c:pt>
                <c:pt idx="100">
                  <c:v>0.19155163552631052</c:v>
                </c:pt>
                <c:pt idx="101">
                  <c:v>0.26426052276948864</c:v>
                </c:pt>
                <c:pt idx="102">
                  <c:v>0.26068363097767366</c:v>
                </c:pt>
                <c:pt idx="103">
                  <c:v>0.16674456814254562</c:v>
                </c:pt>
                <c:pt idx="104">
                  <c:v>0.16678705985666134</c:v>
                </c:pt>
                <c:pt idx="105">
                  <c:v>0.33422920030594033</c:v>
                </c:pt>
                <c:pt idx="106">
                  <c:v>0.12359423245800404</c:v>
                </c:pt>
                <c:pt idx="107">
                  <c:v>0.18563517018943218</c:v>
                </c:pt>
                <c:pt idx="108">
                  <c:v>0.13932324863318327</c:v>
                </c:pt>
                <c:pt idx="109">
                  <c:v>0.1143001817026633</c:v>
                </c:pt>
                <c:pt idx="110">
                  <c:v>0.1606986042483621</c:v>
                </c:pt>
                <c:pt idx="111">
                  <c:v>0.15111722856900048</c:v>
                </c:pt>
                <c:pt idx="112">
                  <c:v>0.22413721586195456</c:v>
                </c:pt>
                <c:pt idx="113">
                  <c:v>0.34624727344834427</c:v>
                </c:pt>
                <c:pt idx="114">
                  <c:v>0.32591498824395909</c:v>
                </c:pt>
                <c:pt idx="115">
                  <c:v>0.41059945691542532</c:v>
                </c:pt>
                <c:pt idx="116">
                  <c:v>0.47739997248155663</c:v>
                </c:pt>
                <c:pt idx="117">
                  <c:v>0.59037329982558151</c:v>
                </c:pt>
                <c:pt idx="118">
                  <c:v>0.65046012456142477</c:v>
                </c:pt>
                <c:pt idx="119">
                  <c:v>0.58334294455438318</c:v>
                </c:pt>
                <c:pt idx="120">
                  <c:v>0.62822380588166249</c:v>
                </c:pt>
                <c:pt idx="121">
                  <c:v>0.56725983076157283</c:v>
                </c:pt>
                <c:pt idx="122">
                  <c:v>0.60354168437154754</c:v>
                </c:pt>
                <c:pt idx="123">
                  <c:v>0.52885592071450827</c:v>
                </c:pt>
                <c:pt idx="124">
                  <c:v>0.54504880476878437</c:v>
                </c:pt>
                <c:pt idx="125">
                  <c:v>0.55482948682149835</c:v>
                </c:pt>
                <c:pt idx="126">
                  <c:v>0.61056546354413277</c:v>
                </c:pt>
                <c:pt idx="127">
                  <c:v>0.67525151047926624</c:v>
                </c:pt>
                <c:pt idx="128">
                  <c:v>0.68383078990073132</c:v>
                </c:pt>
                <c:pt idx="129">
                  <c:v>0.65856137219908795</c:v>
                </c:pt>
                <c:pt idx="130">
                  <c:v>0.66044871250106219</c:v>
                </c:pt>
                <c:pt idx="131">
                  <c:v>0.72599066396338441</c:v>
                </c:pt>
                <c:pt idx="132">
                  <c:v>0.6589994415374717</c:v>
                </c:pt>
                <c:pt idx="133">
                  <c:v>0.48566106990089319</c:v>
                </c:pt>
                <c:pt idx="134">
                  <c:v>0.41141337558223762</c:v>
                </c:pt>
                <c:pt idx="135">
                  <c:v>0.34906589048468889</c:v>
                </c:pt>
                <c:pt idx="136">
                  <c:v>0.27687297405577355</c:v>
                </c:pt>
                <c:pt idx="137">
                  <c:v>0.29747336174207933</c:v>
                </c:pt>
                <c:pt idx="138">
                  <c:v>0.24050461945634891</c:v>
                </c:pt>
                <c:pt idx="139">
                  <c:v>0.25930568539134868</c:v>
                </c:pt>
                <c:pt idx="140">
                  <c:v>0.33150366035765894</c:v>
                </c:pt>
                <c:pt idx="141">
                  <c:v>0.40222555411218625</c:v>
                </c:pt>
                <c:pt idx="142">
                  <c:v>0.46771388507812411</c:v>
                </c:pt>
                <c:pt idx="143">
                  <c:v>0.44725817156130748</c:v>
                </c:pt>
                <c:pt idx="144">
                  <c:v>0.51752732621900632</c:v>
                </c:pt>
                <c:pt idx="145">
                  <c:v>0.54096909435993323</c:v>
                </c:pt>
                <c:pt idx="146">
                  <c:v>0.53051158000380416</c:v>
                </c:pt>
                <c:pt idx="147">
                  <c:v>0.55160922191601214</c:v>
                </c:pt>
                <c:pt idx="148">
                  <c:v>0.49892151982744332</c:v>
                </c:pt>
                <c:pt idx="149">
                  <c:v>0.49570681931309118</c:v>
                </c:pt>
                <c:pt idx="150">
                  <c:v>0.54522079504020515</c:v>
                </c:pt>
                <c:pt idx="151">
                  <c:v>0.49412855564593466</c:v>
                </c:pt>
                <c:pt idx="152">
                  <c:v>0.33392417050103806</c:v>
                </c:pt>
                <c:pt idx="153">
                  <c:v>0.29232528823546083</c:v>
                </c:pt>
                <c:pt idx="154">
                  <c:v>0.32054484494571178</c:v>
                </c:pt>
                <c:pt idx="155">
                  <c:v>0.28563739594588589</c:v>
                </c:pt>
                <c:pt idx="156">
                  <c:v>0.30146252433156484</c:v>
                </c:pt>
                <c:pt idx="157">
                  <c:v>0.43480658176417503</c:v>
                </c:pt>
                <c:pt idx="158">
                  <c:v>0.49704277903903982</c:v>
                </c:pt>
                <c:pt idx="159">
                  <c:v>0.56541801729615104</c:v>
                </c:pt>
                <c:pt idx="160">
                  <c:v>0.66512937715240761</c:v>
                </c:pt>
                <c:pt idx="161">
                  <c:v>0.68714210847932278</c:v>
                </c:pt>
                <c:pt idx="162">
                  <c:v>0.78426906158061094</c:v>
                </c:pt>
                <c:pt idx="163">
                  <c:v>0.82908365606801926</c:v>
                </c:pt>
                <c:pt idx="164">
                  <c:v>0.8083294888449134</c:v>
                </c:pt>
                <c:pt idx="165">
                  <c:v>0.83678224412906144</c:v>
                </c:pt>
                <c:pt idx="166">
                  <c:v>0.94116061058569755</c:v>
                </c:pt>
                <c:pt idx="167">
                  <c:v>0.85747317963473302</c:v>
                </c:pt>
                <c:pt idx="168">
                  <c:v>0.76963623045886997</c:v>
                </c:pt>
                <c:pt idx="169">
                  <c:v>0.74920682133650596</c:v>
                </c:pt>
                <c:pt idx="170">
                  <c:v>0.71086968398305184</c:v>
                </c:pt>
                <c:pt idx="171">
                  <c:v>0.60362515023856056</c:v>
                </c:pt>
                <c:pt idx="172">
                  <c:v>0.56261002318833553</c:v>
                </c:pt>
                <c:pt idx="173">
                  <c:v>0.54076321188796761</c:v>
                </c:pt>
                <c:pt idx="174">
                  <c:v>0.56725730149287568</c:v>
                </c:pt>
                <c:pt idx="175">
                  <c:v>0.62188748194102139</c:v>
                </c:pt>
                <c:pt idx="176">
                  <c:v>0.56667961652239729</c:v>
                </c:pt>
                <c:pt idx="177">
                  <c:v>0.61276339804214386</c:v>
                </c:pt>
                <c:pt idx="178">
                  <c:v>0.67011861258483163</c:v>
                </c:pt>
                <c:pt idx="179">
                  <c:v>0.6725173710174136</c:v>
                </c:pt>
                <c:pt idx="180">
                  <c:v>0.69609875479043504</c:v>
                </c:pt>
                <c:pt idx="181">
                  <c:v>0.78214042904490777</c:v>
                </c:pt>
                <c:pt idx="182">
                  <c:v>0.79803688280785257</c:v>
                </c:pt>
                <c:pt idx="183">
                  <c:v>0.83920629524861701</c:v>
                </c:pt>
                <c:pt idx="184">
                  <c:v>0.86983422161249968</c:v>
                </c:pt>
                <c:pt idx="185">
                  <c:v>0.95428599756380827</c:v>
                </c:pt>
                <c:pt idx="186">
                  <c:v>0.98900071628889497</c:v>
                </c:pt>
                <c:pt idx="187">
                  <c:v>0.94643008898978986</c:v>
                </c:pt>
                <c:pt idx="188">
                  <c:v>0.90291402105160923</c:v>
                </c:pt>
                <c:pt idx="189">
                  <c:v>0.86949985229070814</c:v>
                </c:pt>
                <c:pt idx="190">
                  <c:v>0.94174638921600751</c:v>
                </c:pt>
                <c:pt idx="191">
                  <c:v>0.93094236504833949</c:v>
                </c:pt>
                <c:pt idx="192">
                  <c:v>0.8917948500042493</c:v>
                </c:pt>
                <c:pt idx="193">
                  <c:v>0.89508289931082485</c:v>
                </c:pt>
                <c:pt idx="194">
                  <c:v>0.9144869429032767</c:v>
                </c:pt>
                <c:pt idx="195">
                  <c:v>0.94402880128851074</c:v>
                </c:pt>
                <c:pt idx="196">
                  <c:v>1.0320256002460471</c:v>
                </c:pt>
                <c:pt idx="197">
                  <c:v>1.0097103683829274</c:v>
                </c:pt>
                <c:pt idx="198">
                  <c:v>1.0306957107649724</c:v>
                </c:pt>
                <c:pt idx="199">
                  <c:v>1.0330388252862122</c:v>
                </c:pt>
                <c:pt idx="200">
                  <c:v>1.0696965282246154</c:v>
                </c:pt>
                <c:pt idx="201">
                  <c:v>1.1391805978786516</c:v>
                </c:pt>
                <c:pt idx="202">
                  <c:v>1.1751397168028426</c:v>
                </c:pt>
                <c:pt idx="203">
                  <c:v>1.1492111716786655</c:v>
                </c:pt>
                <c:pt idx="204">
                  <c:v>1.1889829102372655</c:v>
                </c:pt>
                <c:pt idx="205">
                  <c:v>1.2255278077917664</c:v>
                </c:pt>
                <c:pt idx="206">
                  <c:v>1.2559867790066652</c:v>
                </c:pt>
                <c:pt idx="207">
                  <c:v>1.269927096359067</c:v>
                </c:pt>
                <c:pt idx="208">
                  <c:v>1.2706909355056717</c:v>
                </c:pt>
                <c:pt idx="209">
                  <c:v>1.2545339670668982</c:v>
                </c:pt>
                <c:pt idx="210">
                  <c:v>1.2986767877882859</c:v>
                </c:pt>
                <c:pt idx="211">
                  <c:v>1.3270278664708002</c:v>
                </c:pt>
                <c:pt idx="212">
                  <c:v>1.334641471103611</c:v>
                </c:pt>
                <c:pt idx="213">
                  <c:v>1.3470677682137697</c:v>
                </c:pt>
                <c:pt idx="214">
                  <c:v>1.3559470189027423</c:v>
                </c:pt>
                <c:pt idx="215">
                  <c:v>1.3609964509301637</c:v>
                </c:pt>
                <c:pt idx="216">
                  <c:v>1.3744723945497292</c:v>
                </c:pt>
                <c:pt idx="217">
                  <c:v>1.3768423193191615</c:v>
                </c:pt>
                <c:pt idx="218">
                  <c:v>1.3745867174948505</c:v>
                </c:pt>
                <c:pt idx="219">
                  <c:v>1.3807384048205837</c:v>
                </c:pt>
                <c:pt idx="220">
                  <c:v>1.3894937213433856</c:v>
                </c:pt>
                <c:pt idx="221">
                  <c:v>1.3936184527350499</c:v>
                </c:pt>
                <c:pt idx="222">
                  <c:v>1.4023459473021809</c:v>
                </c:pt>
                <c:pt idx="223">
                  <c:v>1.4146988956201159</c:v>
                </c:pt>
                <c:pt idx="224">
                  <c:v>1.4219614377577323</c:v>
                </c:pt>
                <c:pt idx="225">
                  <c:v>1.4302488395715216</c:v>
                </c:pt>
                <c:pt idx="226">
                  <c:v>1.4387274540988315</c:v>
                </c:pt>
                <c:pt idx="227">
                  <c:v>1.443150639196785</c:v>
                </c:pt>
                <c:pt idx="228">
                  <c:v>1.4497889578198919</c:v>
                </c:pt>
                <c:pt idx="229">
                  <c:v>1.4584567616457647</c:v>
                </c:pt>
                <c:pt idx="230">
                  <c:v>1.4594664457097533</c:v>
                </c:pt>
                <c:pt idx="231">
                  <c:v>1.4661002116492046</c:v>
                </c:pt>
                <c:pt idx="232">
                  <c:v>1.4726257248884087</c:v>
                </c:pt>
                <c:pt idx="233">
                  <c:v>1.478730367816371</c:v>
                </c:pt>
                <c:pt idx="234">
                  <c:v>1.4878266297595777</c:v>
                </c:pt>
                <c:pt idx="235">
                  <c:v>1.4965622179865403</c:v>
                </c:pt>
                <c:pt idx="236">
                  <c:v>1.5041070265107828</c:v>
                </c:pt>
                <c:pt idx="237">
                  <c:v>1.5139726919917282</c:v>
                </c:pt>
                <c:pt idx="238">
                  <c:v>1.5182522146276713</c:v>
                </c:pt>
                <c:pt idx="239">
                  <c:v>1.5238100296632633</c:v>
                </c:pt>
                <c:pt idx="240">
                  <c:v>1.5298792628294624</c:v>
                </c:pt>
                <c:pt idx="241">
                  <c:v>1.5349312241255813</c:v>
                </c:pt>
                <c:pt idx="242">
                  <c:v>1.5402841683966866</c:v>
                </c:pt>
                <c:pt idx="243">
                  <c:v>1.5426065429146079</c:v>
                </c:pt>
                <c:pt idx="244">
                  <c:v>1.5468430679826957</c:v>
                </c:pt>
                <c:pt idx="245">
                  <c:v>1.553271457303921</c:v>
                </c:pt>
                <c:pt idx="246">
                  <c:v>1.5576850311808246</c:v>
                </c:pt>
                <c:pt idx="247">
                  <c:v>1.5606670389750188</c:v>
                </c:pt>
                <c:pt idx="248">
                  <c:v>1.5626155875794696</c:v>
                </c:pt>
                <c:pt idx="249">
                  <c:v>1.565496930479509</c:v>
                </c:pt>
                <c:pt idx="250">
                  <c:v>1.5677940123104563</c:v>
                </c:pt>
                <c:pt idx="251">
                  <c:v>1.5695897930855862</c:v>
                </c:pt>
                <c:pt idx="252">
                  <c:v>1.5702964707596303</c:v>
                </c:pt>
                <c:pt idx="253">
                  <c:v>1.5703693136981145</c:v>
                </c:pt>
                <c:pt idx="254">
                  <c:v>1.5704947654255039</c:v>
                </c:pt>
                <c:pt idx="255">
                  <c:v>1.5707046947273851</c:v>
                </c:pt>
                <c:pt idx="256">
                  <c:v>1.5697369965237729</c:v>
                </c:pt>
                <c:pt idx="257">
                  <c:v>1.5672997932069912</c:v>
                </c:pt>
                <c:pt idx="258">
                  <c:v>1.5651317040796091</c:v>
                </c:pt>
                <c:pt idx="259">
                  <c:v>1.5613494356695681</c:v>
                </c:pt>
                <c:pt idx="260">
                  <c:v>1.5580998312471923</c:v>
                </c:pt>
                <c:pt idx="261">
                  <c:v>1.5542568603884148</c:v>
                </c:pt>
                <c:pt idx="262">
                  <c:v>1.5496586498966036</c:v>
                </c:pt>
                <c:pt idx="263">
                  <c:v>1.5449208237726977</c:v>
                </c:pt>
                <c:pt idx="264">
                  <c:v>1.539999372741363</c:v>
                </c:pt>
                <c:pt idx="265">
                  <c:v>1.5338704488339059</c:v>
                </c:pt>
                <c:pt idx="266">
                  <c:v>1.5279276791025749</c:v>
                </c:pt>
                <c:pt idx="267">
                  <c:v>1.5212544565714445</c:v>
                </c:pt>
                <c:pt idx="268">
                  <c:v>1.5142296656913807</c:v>
                </c:pt>
                <c:pt idx="269">
                  <c:v>1.5063514995528251</c:v>
                </c:pt>
                <c:pt idx="270">
                  <c:v>1.4973837244594448</c:v>
                </c:pt>
                <c:pt idx="271">
                  <c:v>1.4885191435289165</c:v>
                </c:pt>
                <c:pt idx="272">
                  <c:v>1.479601447955744</c:v>
                </c:pt>
                <c:pt idx="273">
                  <c:v>1.4703989567272477</c:v>
                </c:pt>
                <c:pt idx="274">
                  <c:v>1.4604346497671048</c:v>
                </c:pt>
                <c:pt idx="275">
                  <c:v>1.4503069520491123</c:v>
                </c:pt>
                <c:pt idx="276">
                  <c:v>1.4408227002877296</c:v>
                </c:pt>
                <c:pt idx="277">
                  <c:v>1.4313521065773127</c:v>
                </c:pt>
                <c:pt idx="278">
                  <c:v>1.4223276758651111</c:v>
                </c:pt>
                <c:pt idx="279">
                  <c:v>1.4122288118102684</c:v>
                </c:pt>
                <c:pt idx="280">
                  <c:v>1.4023388653498283</c:v>
                </c:pt>
                <c:pt idx="281">
                  <c:v>1.3921398422545699</c:v>
                </c:pt>
                <c:pt idx="282">
                  <c:v>1.3821694650495533</c:v>
                </c:pt>
                <c:pt idx="283">
                  <c:v>1.3725137288704892</c:v>
                </c:pt>
                <c:pt idx="284">
                  <c:v>1.3627492341374385</c:v>
                </c:pt>
                <c:pt idx="285">
                  <c:v>1.353335801899582</c:v>
                </c:pt>
                <c:pt idx="286">
                  <c:v>1.3448662927395825</c:v>
                </c:pt>
                <c:pt idx="287">
                  <c:v>1.3370538875871585</c:v>
                </c:pt>
                <c:pt idx="288">
                  <c:v>1.330624992412194</c:v>
                </c:pt>
                <c:pt idx="289">
                  <c:v>1.3232698790402539</c:v>
                </c:pt>
                <c:pt idx="290">
                  <c:v>1.3160857442322555</c:v>
                </c:pt>
                <c:pt idx="291">
                  <c:v>1.3101212227901273</c:v>
                </c:pt>
                <c:pt idx="292">
                  <c:v>1.3038122149514177</c:v>
                </c:pt>
                <c:pt idx="293">
                  <c:v>1.297970110114242</c:v>
                </c:pt>
                <c:pt idx="294">
                  <c:v>1.2912033046413089</c:v>
                </c:pt>
                <c:pt idx="295">
                  <c:v>1.2851790924579229</c:v>
                </c:pt>
                <c:pt idx="296">
                  <c:v>1.2805434487893907</c:v>
                </c:pt>
                <c:pt idx="297">
                  <c:v>1.2766792320735552</c:v>
                </c:pt>
                <c:pt idx="298">
                  <c:v>1.2698137851214251</c:v>
                </c:pt>
                <c:pt idx="299">
                  <c:v>1.2656076112777057</c:v>
                </c:pt>
                <c:pt idx="300">
                  <c:v>1.2618268604288831</c:v>
                </c:pt>
                <c:pt idx="301">
                  <c:v>1.2592009736672778</c:v>
                </c:pt>
                <c:pt idx="302">
                  <c:v>1.2553878481791287</c:v>
                </c:pt>
                <c:pt idx="303">
                  <c:v>1.2508882791665148</c:v>
                </c:pt>
                <c:pt idx="304">
                  <c:v>1.2461696754847089</c:v>
                </c:pt>
                <c:pt idx="305">
                  <c:v>1.2435306365258774</c:v>
                </c:pt>
                <c:pt idx="306">
                  <c:v>1.2405334531194987</c:v>
                </c:pt>
                <c:pt idx="307">
                  <c:v>1.2365195036967791</c:v>
                </c:pt>
                <c:pt idx="308">
                  <c:v>1.2313855940948657</c:v>
                </c:pt>
                <c:pt idx="309">
                  <c:v>1.22712782316972</c:v>
                </c:pt>
                <c:pt idx="310">
                  <c:v>1.2231715410733002</c:v>
                </c:pt>
                <c:pt idx="311">
                  <c:v>1.2188626789204675</c:v>
                </c:pt>
                <c:pt idx="312">
                  <c:v>1.2152498715131501</c:v>
                </c:pt>
                <c:pt idx="313">
                  <c:v>1.2090905963813245</c:v>
                </c:pt>
                <c:pt idx="314">
                  <c:v>1.2041914029145269</c:v>
                </c:pt>
                <c:pt idx="315">
                  <c:v>1.2002937998518859</c:v>
                </c:pt>
                <c:pt idx="316">
                  <c:v>1.1946798350512127</c:v>
                </c:pt>
                <c:pt idx="317">
                  <c:v>1.189850449400462</c:v>
                </c:pt>
                <c:pt idx="318">
                  <c:v>1.1866903810899732</c:v>
                </c:pt>
                <c:pt idx="319">
                  <c:v>1.1815782231988572</c:v>
                </c:pt>
                <c:pt idx="320">
                  <c:v>1.1772132112809433</c:v>
                </c:pt>
                <c:pt idx="321">
                  <c:v>1.1732584467457419</c:v>
                </c:pt>
                <c:pt idx="322">
                  <c:v>1.1679960502940021</c:v>
                </c:pt>
                <c:pt idx="323">
                  <c:v>1.1657455070070859</c:v>
                </c:pt>
                <c:pt idx="324">
                  <c:v>1.1622713035243843</c:v>
                </c:pt>
                <c:pt idx="325">
                  <c:v>1.1579381603920567</c:v>
                </c:pt>
                <c:pt idx="326">
                  <c:v>1.1559830356889931</c:v>
                </c:pt>
                <c:pt idx="327">
                  <c:v>1.1551670936072227</c:v>
                </c:pt>
                <c:pt idx="328">
                  <c:v>1.1547017081669075</c:v>
                </c:pt>
                <c:pt idx="329">
                  <c:v>1.1536298040929638</c:v>
                </c:pt>
                <c:pt idx="330">
                  <c:v>1.1515628857134763</c:v>
                </c:pt>
                <c:pt idx="331">
                  <c:v>1.1501055210900539</c:v>
                </c:pt>
                <c:pt idx="332">
                  <c:v>1.1476349314264669</c:v>
                </c:pt>
                <c:pt idx="333">
                  <c:v>1.1450985807767484</c:v>
                </c:pt>
                <c:pt idx="334">
                  <c:v>1.1412712913838943</c:v>
                </c:pt>
                <c:pt idx="335">
                  <c:v>1.1368344482349753</c:v>
                </c:pt>
                <c:pt idx="336">
                  <c:v>1.1344857693226011</c:v>
                </c:pt>
                <c:pt idx="337">
                  <c:v>1.1330375100664893</c:v>
                </c:pt>
                <c:pt idx="338">
                  <c:v>1.1316474239904171</c:v>
                </c:pt>
                <c:pt idx="339">
                  <c:v>1.1310439404792254</c:v>
                </c:pt>
                <c:pt idx="340">
                  <c:v>1.129025078204988</c:v>
                </c:pt>
                <c:pt idx="341">
                  <c:v>1.1286375942405518</c:v>
                </c:pt>
                <c:pt idx="342">
                  <c:v>1.1281373048922125</c:v>
                </c:pt>
                <c:pt idx="343">
                  <c:v>1.1270031808083136</c:v>
                </c:pt>
                <c:pt idx="344">
                  <c:v>1.1242811818362086</c:v>
                </c:pt>
                <c:pt idx="345">
                  <c:v>1.1213027150181905</c:v>
                </c:pt>
                <c:pt idx="346">
                  <c:v>1.1186191609302854</c:v>
                </c:pt>
                <c:pt idx="347">
                  <c:v>1.1179246237459886</c:v>
                </c:pt>
                <c:pt idx="348">
                  <c:v>1.1154130599295042</c:v>
                </c:pt>
                <c:pt idx="349">
                  <c:v>1.1130825917517513</c:v>
                </c:pt>
                <c:pt idx="350">
                  <c:v>1.1127214121817675</c:v>
                </c:pt>
                <c:pt idx="351">
                  <c:v>1.1125929253319413</c:v>
                </c:pt>
                <c:pt idx="352">
                  <c:v>1.1110763758210005</c:v>
                </c:pt>
                <c:pt idx="353">
                  <c:v>1.1115326558940055</c:v>
                </c:pt>
                <c:pt idx="354">
                  <c:v>1.1104425410854406</c:v>
                </c:pt>
                <c:pt idx="355">
                  <c:v>1.1083386953829719</c:v>
                </c:pt>
                <c:pt idx="356">
                  <c:v>1.1067624551307733</c:v>
                </c:pt>
                <c:pt idx="357">
                  <c:v>1.1056404715366217</c:v>
                </c:pt>
                <c:pt idx="358">
                  <c:v>1.1025471759197434</c:v>
                </c:pt>
                <c:pt idx="359">
                  <c:v>1.1019280109426282</c:v>
                </c:pt>
                <c:pt idx="360">
                  <c:v>1.0988473616692365</c:v>
                </c:pt>
                <c:pt idx="361">
                  <c:v>1.0950028732492401</c:v>
                </c:pt>
                <c:pt idx="362">
                  <c:v>1.0960363324389837</c:v>
                </c:pt>
                <c:pt idx="363">
                  <c:v>1.0948283537091219</c:v>
                </c:pt>
                <c:pt idx="364">
                  <c:v>1.0926617821429583</c:v>
                </c:pt>
                <c:pt idx="365">
                  <c:v>1.0915494097698568</c:v>
                </c:pt>
                <c:pt idx="366">
                  <c:v>1.0911730545876885</c:v>
                </c:pt>
                <c:pt idx="367">
                  <c:v>1.0896514465393532</c:v>
                </c:pt>
                <c:pt idx="368">
                  <c:v>1.090608015960697</c:v>
                </c:pt>
                <c:pt idx="369">
                  <c:v>1.0898062377836319</c:v>
                </c:pt>
                <c:pt idx="370">
                  <c:v>1.0897854977803139</c:v>
                </c:pt>
                <c:pt idx="371">
                  <c:v>1.0896195777537667</c:v>
                </c:pt>
                <c:pt idx="372">
                  <c:v>1.0903490188460869</c:v>
                </c:pt>
                <c:pt idx="373">
                  <c:v>1.0894915967576799</c:v>
                </c:pt>
                <c:pt idx="374">
                  <c:v>1.0886493502814569</c:v>
                </c:pt>
                <c:pt idx="375">
                  <c:v>1.0886802073595649</c:v>
                </c:pt>
                <c:pt idx="376">
                  <c:v>1.0877307198905737</c:v>
                </c:pt>
                <c:pt idx="377">
                  <c:v>1.0880939228755155</c:v>
                </c:pt>
                <c:pt idx="378">
                  <c:v>1.0881505784943364</c:v>
                </c:pt>
                <c:pt idx="379">
                  <c:v>1.087914850651742</c:v>
                </c:pt>
                <c:pt idx="380">
                  <c:v>1.0887894717672912</c:v>
                </c:pt>
                <c:pt idx="381">
                  <c:v>1.0911841833699569</c:v>
                </c:pt>
                <c:pt idx="382">
                  <c:v>1.0913167170496991</c:v>
                </c:pt>
                <c:pt idx="383">
                  <c:v>1.0931863524707919</c:v>
                </c:pt>
                <c:pt idx="384">
                  <c:v>1.0930710178181922</c:v>
                </c:pt>
                <c:pt idx="385">
                  <c:v>1.0932521134569235</c:v>
                </c:pt>
                <c:pt idx="386">
                  <c:v>1.0936886652340889</c:v>
                </c:pt>
                <c:pt idx="387">
                  <c:v>1.0933694715244815</c:v>
                </c:pt>
                <c:pt idx="388">
                  <c:v>1.0941145940827253</c:v>
                </c:pt>
                <c:pt idx="389">
                  <c:v>1.0948364473689534</c:v>
                </c:pt>
                <c:pt idx="390">
                  <c:v>1.0944449165746011</c:v>
                </c:pt>
                <c:pt idx="391">
                  <c:v>1.0948870327429008</c:v>
                </c:pt>
                <c:pt idx="392">
                  <c:v>1.0941580975043201</c:v>
                </c:pt>
                <c:pt idx="393">
                  <c:v>1.0943260409458251</c:v>
                </c:pt>
                <c:pt idx="394">
                  <c:v>1.0940766550522647</c:v>
                </c:pt>
                <c:pt idx="395">
                  <c:v>1.0927690231357265</c:v>
                </c:pt>
                <c:pt idx="396">
                  <c:v>1.0917158356501435</c:v>
                </c:pt>
                <c:pt idx="397">
                  <c:v>1.0894399996762536</c:v>
                </c:pt>
                <c:pt idx="398">
                  <c:v>1.0877175676933473</c:v>
                </c:pt>
                <c:pt idx="399">
                  <c:v>1.0866395933745301</c:v>
                </c:pt>
                <c:pt idx="400">
                  <c:v>1.0845650871889505</c:v>
                </c:pt>
                <c:pt idx="401">
                  <c:v>1.082388904401737</c:v>
                </c:pt>
                <c:pt idx="402">
                  <c:v>1.0790694921633139</c:v>
                </c:pt>
                <c:pt idx="403">
                  <c:v>1.0752497905765519</c:v>
                </c:pt>
                <c:pt idx="404">
                  <c:v>1.0728950414193041</c:v>
                </c:pt>
                <c:pt idx="405">
                  <c:v>1.0689185251733053</c:v>
                </c:pt>
                <c:pt idx="406">
                  <c:v>1.0651165284674251</c:v>
                </c:pt>
                <c:pt idx="407">
                  <c:v>1.0605385521251929</c:v>
                </c:pt>
                <c:pt idx="408">
                  <c:v>1.0550055239228351</c:v>
                </c:pt>
                <c:pt idx="409">
                  <c:v>1.0498918484705007</c:v>
                </c:pt>
                <c:pt idx="410">
                  <c:v>1.0449354935311423</c:v>
                </c:pt>
                <c:pt idx="411">
                  <c:v>1.0386907291173459</c:v>
                </c:pt>
                <c:pt idx="412">
                  <c:v>1.031982602678192</c:v>
                </c:pt>
                <c:pt idx="413">
                  <c:v>1.0245156956298282</c:v>
                </c:pt>
                <c:pt idx="414">
                  <c:v>1.0174747174301011</c:v>
                </c:pt>
                <c:pt idx="415">
                  <c:v>1.0108733261299758</c:v>
                </c:pt>
                <c:pt idx="416">
                  <c:v>1.0038308303690304</c:v>
                </c:pt>
                <c:pt idx="417">
                  <c:v>0.99659762774830329</c:v>
                </c:pt>
                <c:pt idx="418">
                  <c:v>0.98776238633466473</c:v>
                </c:pt>
                <c:pt idx="419">
                  <c:v>0.9800101777772382</c:v>
                </c:pt>
                <c:pt idx="420">
                  <c:v>0.97275370588449539</c:v>
                </c:pt>
                <c:pt idx="421">
                  <c:v>0.96429077282310904</c:v>
                </c:pt>
                <c:pt idx="422">
                  <c:v>0.95571250510912276</c:v>
                </c:pt>
                <c:pt idx="423">
                  <c:v>0.94679025685229479</c:v>
                </c:pt>
                <c:pt idx="424">
                  <c:v>0.93681684452484137</c:v>
                </c:pt>
                <c:pt idx="425">
                  <c:v>0.9284555880650891</c:v>
                </c:pt>
                <c:pt idx="426">
                  <c:v>0.91887117726329082</c:v>
                </c:pt>
                <c:pt idx="427">
                  <c:v>0.90876624296357456</c:v>
                </c:pt>
                <c:pt idx="428">
                  <c:v>0.89828040079803473</c:v>
                </c:pt>
                <c:pt idx="429">
                  <c:v>0.88796199622026084</c:v>
                </c:pt>
                <c:pt idx="430">
                  <c:v>0.87773616287681033</c:v>
                </c:pt>
                <c:pt idx="431">
                  <c:v>0.86724273290517873</c:v>
                </c:pt>
                <c:pt idx="432">
                  <c:v>0.85663396828094707</c:v>
                </c:pt>
                <c:pt idx="433">
                  <c:v>0.84667370815072007</c:v>
                </c:pt>
                <c:pt idx="434">
                  <c:v>0.83634164552198031</c:v>
                </c:pt>
                <c:pt idx="435">
                  <c:v>0.82642134783717169</c:v>
                </c:pt>
                <c:pt idx="436">
                  <c:v>0.81578931394092435</c:v>
                </c:pt>
                <c:pt idx="437">
                  <c:v>0.80534748105071885</c:v>
                </c:pt>
                <c:pt idx="438">
                  <c:v>0.79471190617829512</c:v>
                </c:pt>
                <c:pt idx="439">
                  <c:v>0.78439097233182375</c:v>
                </c:pt>
                <c:pt idx="440">
                  <c:v>0.77383127552032127</c:v>
                </c:pt>
                <c:pt idx="441">
                  <c:v>0.76325033285176058</c:v>
                </c:pt>
                <c:pt idx="442">
                  <c:v>0.75243265063312659</c:v>
                </c:pt>
                <c:pt idx="443">
                  <c:v>0.7417328323357899</c:v>
                </c:pt>
                <c:pt idx="444">
                  <c:v>0.73125053114642646</c:v>
                </c:pt>
                <c:pt idx="445">
                  <c:v>0.72144657982169669</c:v>
                </c:pt>
                <c:pt idx="446">
                  <c:v>0.71132191722614091</c:v>
                </c:pt>
                <c:pt idx="447">
                  <c:v>0.70130146050091657</c:v>
                </c:pt>
                <c:pt idx="448">
                  <c:v>0.69138622135350269</c:v>
                </c:pt>
                <c:pt idx="449">
                  <c:v>0.68147098220608893</c:v>
                </c:pt>
                <c:pt idx="450">
                  <c:v>0.67208183094772711</c:v>
                </c:pt>
                <c:pt idx="451">
                  <c:v>0.66218328497371592</c:v>
                </c:pt>
                <c:pt idx="452">
                  <c:v>0.65287001177627524</c:v>
                </c:pt>
                <c:pt idx="453">
                  <c:v>0.64357545516719472</c:v>
                </c:pt>
                <c:pt idx="454">
                  <c:v>0.63414027121854111</c:v>
                </c:pt>
                <c:pt idx="455">
                  <c:v>0.62496054340832119</c:v>
                </c:pt>
                <c:pt idx="456">
                  <c:v>0.61652442059512669</c:v>
                </c:pt>
                <c:pt idx="457">
                  <c:v>0.6079749865442905</c:v>
                </c:pt>
                <c:pt idx="458">
                  <c:v>0.59983478816868818</c:v>
                </c:pt>
                <c:pt idx="459">
                  <c:v>0.59114675019323604</c:v>
                </c:pt>
                <c:pt idx="460">
                  <c:v>0.58275160153293915</c:v>
                </c:pt>
                <c:pt idx="461">
                  <c:v>0.5745522182698185</c:v>
                </c:pt>
                <c:pt idx="462">
                  <c:v>0.56684300728024706</c:v>
                </c:pt>
                <c:pt idx="463">
                  <c:v>0.55881510843480753</c:v>
                </c:pt>
                <c:pt idx="464">
                  <c:v>0.55105834719372593</c:v>
                </c:pt>
                <c:pt idx="465">
                  <c:v>0.5435054450096517</c:v>
                </c:pt>
                <c:pt idx="466">
                  <c:v>0.53680187125415302</c:v>
                </c:pt>
                <c:pt idx="467">
                  <c:v>0.529844358921439</c:v>
                </c:pt>
                <c:pt idx="468">
                  <c:v>0.52317467736648504</c:v>
                </c:pt>
                <c:pt idx="469">
                  <c:v>0.51622475283986302</c:v>
                </c:pt>
                <c:pt idx="470">
                  <c:v>0.51007306551412968</c:v>
                </c:pt>
                <c:pt idx="471">
                  <c:v>0.50402153722881171</c:v>
                </c:pt>
                <c:pt idx="472">
                  <c:v>0.49784759233854176</c:v>
                </c:pt>
                <c:pt idx="473">
                  <c:v>0.49217899533400511</c:v>
                </c:pt>
                <c:pt idx="474">
                  <c:v>0.48620890950074264</c:v>
                </c:pt>
                <c:pt idx="475">
                  <c:v>0.4810026628140846</c:v>
                </c:pt>
                <c:pt idx="476">
                  <c:v>0.47565578878785303</c:v>
                </c:pt>
                <c:pt idx="477">
                  <c:v>0.47053806650560281</c:v>
                </c:pt>
                <c:pt idx="478">
                  <c:v>0.465179051989624</c:v>
                </c:pt>
                <c:pt idx="479">
                  <c:v>0.46054087905239438</c:v>
                </c:pt>
                <c:pt idx="480">
                  <c:v>0.45504680158797611</c:v>
                </c:pt>
                <c:pt idx="481">
                  <c:v>0.45036714864410959</c:v>
                </c:pt>
                <c:pt idx="482">
                  <c:v>0.44535262052471192</c:v>
                </c:pt>
                <c:pt idx="483">
                  <c:v>0.44060923000967195</c:v>
                </c:pt>
                <c:pt idx="484">
                  <c:v>0.43603985318101074</c:v>
                </c:pt>
                <c:pt idx="485">
                  <c:v>0.43173604956557282</c:v>
                </c:pt>
                <c:pt idx="486">
                  <c:v>0.42738469569862447</c:v>
                </c:pt>
                <c:pt idx="487">
                  <c:v>0.42342790774846528</c:v>
                </c:pt>
                <c:pt idx="488">
                  <c:v>0.41954193932183231</c:v>
                </c:pt>
                <c:pt idx="489">
                  <c:v>0.41546020549802321</c:v>
                </c:pt>
                <c:pt idx="490">
                  <c:v>0.41200522445742127</c:v>
                </c:pt>
                <c:pt idx="491">
                  <c:v>0.40828315264237769</c:v>
                </c:pt>
                <c:pt idx="492">
                  <c:v>0.40504568870974927</c:v>
                </c:pt>
                <c:pt idx="493">
                  <c:v>0.4019614984601812</c:v>
                </c:pt>
                <c:pt idx="494">
                  <c:v>0.39889855406767116</c:v>
                </c:pt>
                <c:pt idx="495">
                  <c:v>0.39634854536698683</c:v>
                </c:pt>
                <c:pt idx="496">
                  <c:v>0.39377678495550522</c:v>
                </c:pt>
                <c:pt idx="497">
                  <c:v>0.3912545982104918</c:v>
                </c:pt>
                <c:pt idx="498">
                  <c:v>0.38853715192204197</c:v>
                </c:pt>
                <c:pt idx="499">
                  <c:v>0.38645505793037027</c:v>
                </c:pt>
                <c:pt idx="500">
                  <c:v>0.38345534525529434</c:v>
                </c:pt>
                <c:pt idx="501">
                  <c:v>0.38122705953291491</c:v>
                </c:pt>
                <c:pt idx="502">
                  <c:v>0.37816209172544696</c:v>
                </c:pt>
                <c:pt idx="503">
                  <c:v>0.3758867616052966</c:v>
                </c:pt>
                <c:pt idx="504">
                  <c:v>0.37341212511179367</c:v>
                </c:pt>
                <c:pt idx="505">
                  <c:v>0.37144182479654564</c:v>
                </c:pt>
                <c:pt idx="506">
                  <c:v>0.36852861311091967</c:v>
                </c:pt>
                <c:pt idx="507">
                  <c:v>0.3668076986892318</c:v>
                </c:pt>
                <c:pt idx="508">
                  <c:v>0.3647119466465944</c:v>
                </c:pt>
                <c:pt idx="509">
                  <c:v>0.36312913029578292</c:v>
                </c:pt>
                <c:pt idx="510">
                  <c:v>0.36115579485809801</c:v>
                </c:pt>
                <c:pt idx="511">
                  <c:v>0.35935950822922874</c:v>
                </c:pt>
                <c:pt idx="512">
                  <c:v>0.35735278644473861</c:v>
                </c:pt>
                <c:pt idx="513">
                  <c:v>0.35573152520972706</c:v>
                </c:pt>
                <c:pt idx="514">
                  <c:v>0.35375515464960522</c:v>
                </c:pt>
                <c:pt idx="515">
                  <c:v>0.35170492944352044</c:v>
                </c:pt>
                <c:pt idx="516">
                  <c:v>0.34985957500192227</c:v>
                </c:pt>
                <c:pt idx="517">
                  <c:v>0.34839411671866843</c:v>
                </c:pt>
                <c:pt idx="518">
                  <c:v>0.34693321111907</c:v>
                </c:pt>
                <c:pt idx="519">
                  <c:v>0.34568931677370529</c:v>
                </c:pt>
                <c:pt idx="520">
                  <c:v>0.34411712335142264</c:v>
                </c:pt>
                <c:pt idx="521">
                  <c:v>0.34277256411190304</c:v>
                </c:pt>
                <c:pt idx="522">
                  <c:v>0.34142749901864378</c:v>
                </c:pt>
                <c:pt idx="523">
                  <c:v>0.33990892609274526</c:v>
                </c:pt>
                <c:pt idx="524">
                  <c:v>0.33867363126095174</c:v>
                </c:pt>
                <c:pt idx="525">
                  <c:v>0.33715202321261645</c:v>
                </c:pt>
                <c:pt idx="526">
                  <c:v>0.33553582051499964</c:v>
                </c:pt>
                <c:pt idx="527">
                  <c:v>0.33426916275135871</c:v>
                </c:pt>
                <c:pt idx="528">
                  <c:v>0.33280370446810487</c:v>
                </c:pt>
                <c:pt idx="529">
                  <c:v>0.33154362280307731</c:v>
                </c:pt>
                <c:pt idx="530">
                  <c:v>0.33041455725657315</c:v>
                </c:pt>
                <c:pt idx="531">
                  <c:v>0.32871337113072474</c:v>
                </c:pt>
                <c:pt idx="532">
                  <c:v>0.3270926157494527</c:v>
                </c:pt>
                <c:pt idx="533">
                  <c:v>0.32574350382627765</c:v>
                </c:pt>
                <c:pt idx="534">
                  <c:v>0.3246331548681341</c:v>
                </c:pt>
                <c:pt idx="535">
                  <c:v>0.32357946152881151</c:v>
                </c:pt>
                <c:pt idx="536">
                  <c:v>0.32249895794129674</c:v>
                </c:pt>
                <c:pt idx="537">
                  <c:v>0.3212980611637874</c:v>
                </c:pt>
                <c:pt idx="538">
                  <c:v>0.32018720635190423</c:v>
                </c:pt>
                <c:pt idx="539">
                  <c:v>0.31967275309886006</c:v>
                </c:pt>
                <c:pt idx="540">
                  <c:v>0.31852648852521387</c:v>
                </c:pt>
                <c:pt idx="541">
                  <c:v>0.31735493126459385</c:v>
                </c:pt>
                <c:pt idx="542">
                  <c:v>0.31623395937792131</c:v>
                </c:pt>
                <c:pt idx="543">
                  <c:v>0.31504317967520146</c:v>
                </c:pt>
                <c:pt idx="544">
                  <c:v>0.31397026389377891</c:v>
                </c:pt>
                <c:pt idx="545">
                  <c:v>0.31312700571007701</c:v>
                </c:pt>
                <c:pt idx="546">
                  <c:v>0.31179509281404416</c:v>
                </c:pt>
                <c:pt idx="547">
                  <c:v>0.31093311804198187</c:v>
                </c:pt>
                <c:pt idx="548">
                  <c:v>0.30980911103287245</c:v>
                </c:pt>
                <c:pt idx="549">
                  <c:v>0.30879082745531283</c:v>
                </c:pt>
                <c:pt idx="550">
                  <c:v>0.30786815023451375</c:v>
                </c:pt>
                <c:pt idx="551">
                  <c:v>0.30681091591901488</c:v>
                </c:pt>
                <c:pt idx="552">
                  <c:v>0.30560799572654762</c:v>
                </c:pt>
                <c:pt idx="553">
                  <c:v>0.30455531409470399</c:v>
                </c:pt>
                <c:pt idx="554">
                  <c:v>0.30353854807836284</c:v>
                </c:pt>
                <c:pt idx="555">
                  <c:v>0.30270641867692955</c:v>
                </c:pt>
                <c:pt idx="556">
                  <c:v>0.30165525460630421</c:v>
                </c:pt>
                <c:pt idx="557">
                  <c:v>0.30068705054895251</c:v>
                </c:pt>
                <c:pt idx="558">
                  <c:v>0.2997739845492034</c:v>
                </c:pt>
                <c:pt idx="559">
                  <c:v>0.29904960199427788</c:v>
                </c:pt>
                <c:pt idx="560">
                  <c:v>0.29825439991582592</c:v>
                </c:pt>
                <c:pt idx="561">
                  <c:v>0.29733071098754799</c:v>
                </c:pt>
                <c:pt idx="562">
                  <c:v>0.29643079718502519</c:v>
                </c:pt>
                <c:pt idx="563">
                  <c:v>0.2954894033758656</c:v>
                </c:pt>
                <c:pt idx="564">
                  <c:v>0.29454345688305067</c:v>
                </c:pt>
                <c:pt idx="565">
                  <c:v>0.29381705091316718</c:v>
                </c:pt>
                <c:pt idx="566">
                  <c:v>0.29296519321589443</c:v>
                </c:pt>
                <c:pt idx="567">
                  <c:v>0.29187861938350596</c:v>
                </c:pt>
                <c:pt idx="568">
                  <c:v>0.29090383922754115</c:v>
                </c:pt>
                <c:pt idx="569">
                  <c:v>0.29014859959450773</c:v>
                </c:pt>
                <c:pt idx="570">
                  <c:v>0.28948137851214251</c:v>
                </c:pt>
                <c:pt idx="571">
                  <c:v>0.28876508961704855</c:v>
                </c:pt>
                <c:pt idx="572">
                  <c:v>0.28811810268426225</c:v>
                </c:pt>
                <c:pt idx="573">
                  <c:v>0.28724095230001584</c:v>
                </c:pt>
                <c:pt idx="574">
                  <c:v>0.28673965124419792</c:v>
                </c:pt>
                <c:pt idx="575">
                  <c:v>0.28598137648872757</c:v>
                </c:pt>
                <c:pt idx="576">
                  <c:v>0.28512698952275739</c:v>
                </c:pt>
                <c:pt idx="577">
                  <c:v>0.28436011525371602</c:v>
                </c:pt>
                <c:pt idx="578">
                  <c:v>0.2835993112295484</c:v>
                </c:pt>
                <c:pt idx="579">
                  <c:v>0.28257799252955201</c:v>
                </c:pt>
                <c:pt idx="580">
                  <c:v>0.28197096804218413</c:v>
                </c:pt>
                <c:pt idx="581">
                  <c:v>0.28124253865734289</c:v>
                </c:pt>
                <c:pt idx="582">
                  <c:v>0.28091019275050899</c:v>
                </c:pt>
                <c:pt idx="583">
                  <c:v>0.27992833064219153</c:v>
                </c:pt>
                <c:pt idx="584">
                  <c:v>0.27939263153208932</c:v>
                </c:pt>
                <c:pt idx="585">
                  <c:v>0.27893483389786611</c:v>
                </c:pt>
                <c:pt idx="586">
                  <c:v>0.27855392603204282</c:v>
                </c:pt>
                <c:pt idx="587">
                  <c:v>0.27805009570752748</c:v>
                </c:pt>
                <c:pt idx="588">
                  <c:v>0.27767272881788058</c:v>
                </c:pt>
                <c:pt idx="589">
                  <c:v>0.27701613066404435</c:v>
                </c:pt>
                <c:pt idx="590">
                  <c:v>0.276910913086234</c:v>
                </c:pt>
                <c:pt idx="591">
                  <c:v>0.27636105007142653</c:v>
                </c:pt>
                <c:pt idx="592">
                  <c:v>0.27581675144775347</c:v>
                </c:pt>
                <c:pt idx="593">
                  <c:v>0.2754808645647433</c:v>
                </c:pt>
                <c:pt idx="594">
                  <c:v>0.27521124452160406</c:v>
                </c:pt>
                <c:pt idx="595">
                  <c:v>0.27483387763195705</c:v>
                </c:pt>
                <c:pt idx="596">
                  <c:v>0.27487282836989646</c:v>
                </c:pt>
                <c:pt idx="597">
                  <c:v>0.27475749371729663</c:v>
                </c:pt>
                <c:pt idx="598">
                  <c:v>0.27467352199654405</c:v>
                </c:pt>
                <c:pt idx="599">
                  <c:v>0.27454705856167577</c:v>
                </c:pt>
                <c:pt idx="600">
                  <c:v>0.27456223417386</c:v>
                </c:pt>
                <c:pt idx="601">
                  <c:v>0.27456021075890202</c:v>
                </c:pt>
                <c:pt idx="602">
                  <c:v>0.27478986835662284</c:v>
                </c:pt>
                <c:pt idx="603">
                  <c:v>0.27480757323750449</c:v>
                </c:pt>
                <c:pt idx="604">
                  <c:v>0.27496691716543853</c:v>
                </c:pt>
                <c:pt idx="605">
                  <c:v>0.275364012350925</c:v>
                </c:pt>
                <c:pt idx="606">
                  <c:v>0.27569534655027994</c:v>
                </c:pt>
                <c:pt idx="607">
                  <c:v>0.27591741634190858</c:v>
                </c:pt>
                <c:pt idx="608">
                  <c:v>0.27626291444596873</c:v>
                </c:pt>
                <c:pt idx="609">
                  <c:v>0.27630490030634508</c:v>
                </c:pt>
                <c:pt idx="610">
                  <c:v>0.27649510131238703</c:v>
                </c:pt>
                <c:pt idx="611">
                  <c:v>0.27703332969118649</c:v>
                </c:pt>
                <c:pt idx="612">
                  <c:v>0.27726855168004155</c:v>
                </c:pt>
                <c:pt idx="613">
                  <c:v>0.27768082247771214</c:v>
                </c:pt>
                <c:pt idx="614">
                  <c:v>0.27821449817285637</c:v>
                </c:pt>
                <c:pt idx="615">
                  <c:v>0.27882607534387949</c:v>
                </c:pt>
                <c:pt idx="616">
                  <c:v>0.27963999401069178</c:v>
                </c:pt>
                <c:pt idx="617">
                  <c:v>0.28029254533461218</c:v>
                </c:pt>
                <c:pt idx="618">
                  <c:v>0.28095268446462468</c:v>
                </c:pt>
                <c:pt idx="619">
                  <c:v>0.28173776946828705</c:v>
                </c:pt>
                <c:pt idx="620">
                  <c:v>0.28253752423039413</c:v>
                </c:pt>
                <c:pt idx="621">
                  <c:v>0.28341669802959851</c:v>
                </c:pt>
                <c:pt idx="622">
                  <c:v>0.28409403618675322</c:v>
                </c:pt>
                <c:pt idx="623">
                  <c:v>0.28477845629626031</c:v>
                </c:pt>
                <c:pt idx="624">
                  <c:v>0.28573704913256204</c:v>
                </c:pt>
                <c:pt idx="625">
                  <c:v>0.28659194195227172</c:v>
                </c:pt>
                <c:pt idx="626">
                  <c:v>0.28758897967277341</c:v>
                </c:pt>
                <c:pt idx="627">
                  <c:v>0.28862142715503808</c:v>
                </c:pt>
                <c:pt idx="628">
                  <c:v>0.28950110680798197</c:v>
                </c:pt>
                <c:pt idx="629">
                  <c:v>0.29034132986924693</c:v>
                </c:pt>
                <c:pt idx="630">
                  <c:v>0.29145673736478539</c:v>
                </c:pt>
                <c:pt idx="631">
                  <c:v>0.29228077310638717</c:v>
                </c:pt>
                <c:pt idx="632">
                  <c:v>0.29307546933109951</c:v>
                </c:pt>
                <c:pt idx="633">
                  <c:v>0.29404063826601429</c:v>
                </c:pt>
                <c:pt idx="634">
                  <c:v>0.29496179792559507</c:v>
                </c:pt>
                <c:pt idx="635">
                  <c:v>0.29601346784995974</c:v>
                </c:pt>
                <c:pt idx="636">
                  <c:v>0.29703276313499827</c:v>
                </c:pt>
                <c:pt idx="637">
                  <c:v>0.29791648961785794</c:v>
                </c:pt>
                <c:pt idx="638">
                  <c:v>0.298725855601015</c:v>
                </c:pt>
                <c:pt idx="639">
                  <c:v>0.29966573184895612</c:v>
                </c:pt>
                <c:pt idx="640">
                  <c:v>0.30052113052240531</c:v>
                </c:pt>
                <c:pt idx="641">
                  <c:v>0.30154093166118323</c:v>
                </c:pt>
                <c:pt idx="642">
                  <c:v>0.30225671470253784</c:v>
                </c:pt>
                <c:pt idx="643">
                  <c:v>0.30304179970620021</c:v>
                </c:pt>
                <c:pt idx="644">
                  <c:v>0.30391338569931242</c:v>
                </c:pt>
                <c:pt idx="645">
                  <c:v>0.30499844197048243</c:v>
                </c:pt>
                <c:pt idx="646">
                  <c:v>0.30580730209990015</c:v>
                </c:pt>
                <c:pt idx="647">
                  <c:v>0.30669507541267554</c:v>
                </c:pt>
                <c:pt idx="648">
                  <c:v>0.30753226335150363</c:v>
                </c:pt>
                <c:pt idx="649">
                  <c:v>0.30847820984431856</c:v>
                </c:pt>
                <c:pt idx="650">
                  <c:v>0.30933107924907033</c:v>
                </c:pt>
                <c:pt idx="651">
                  <c:v>0.30992090470929601</c:v>
                </c:pt>
                <c:pt idx="652">
                  <c:v>0.31081373655946615</c:v>
                </c:pt>
                <c:pt idx="653">
                  <c:v>0.31154773033544181</c:v>
                </c:pt>
                <c:pt idx="654">
                  <c:v>0.31233230948536467</c:v>
                </c:pt>
                <c:pt idx="655">
                  <c:v>0.31272788710963267</c:v>
                </c:pt>
                <c:pt idx="656">
                  <c:v>0.31338802623964523</c:v>
                </c:pt>
                <c:pt idx="657">
                  <c:v>0.31426011808649695</c:v>
                </c:pt>
                <c:pt idx="658">
                  <c:v>0.31508516553557769</c:v>
                </c:pt>
                <c:pt idx="659">
                  <c:v>0.31557989049278251</c:v>
                </c:pt>
                <c:pt idx="660">
                  <c:v>0.31617325692918452</c:v>
                </c:pt>
                <c:pt idx="661">
                  <c:v>0.31655719991744474</c:v>
                </c:pt>
                <c:pt idx="662">
                  <c:v>0.31737061273051753</c:v>
                </c:pt>
                <c:pt idx="663">
                  <c:v>0.31785420890545391</c:v>
                </c:pt>
                <c:pt idx="664">
                  <c:v>0.31820173042447203</c:v>
                </c:pt>
                <c:pt idx="665">
                  <c:v>0.31891751346582653</c:v>
                </c:pt>
                <c:pt idx="666">
                  <c:v>0.31965707163293638</c:v>
                </c:pt>
                <c:pt idx="667">
                  <c:v>0.32049830640168031</c:v>
                </c:pt>
                <c:pt idx="668">
                  <c:v>0.3213000845787452</c:v>
                </c:pt>
                <c:pt idx="669">
                  <c:v>0.32196679980737097</c:v>
                </c:pt>
                <c:pt idx="670">
                  <c:v>0.32273215651519382</c:v>
                </c:pt>
                <c:pt idx="671">
                  <c:v>0.32334828636987223</c:v>
                </c:pt>
                <c:pt idx="672">
                  <c:v>0.32374335814040073</c:v>
                </c:pt>
                <c:pt idx="673">
                  <c:v>0.32402967135694249</c:v>
                </c:pt>
                <c:pt idx="674">
                  <c:v>0.3244060265391106</c:v>
                </c:pt>
                <c:pt idx="675">
                  <c:v>0.3251395144613467</c:v>
                </c:pt>
                <c:pt idx="676">
                  <c:v>0.32577334919690659</c:v>
                </c:pt>
                <c:pt idx="677">
                  <c:v>0.3260444868012643</c:v>
                </c:pt>
                <c:pt idx="678">
                  <c:v>0.32650481370418494</c:v>
                </c:pt>
                <c:pt idx="679">
                  <c:v>0.32701825524975009</c:v>
                </c:pt>
                <c:pt idx="680">
                  <c:v>0.32750943923077863</c:v>
                </c:pt>
                <c:pt idx="681">
                  <c:v>0.327720380240139</c:v>
                </c:pt>
                <c:pt idx="682">
                  <c:v>0.3276976168218626</c:v>
                </c:pt>
                <c:pt idx="683">
                  <c:v>0.32769002901577055</c:v>
                </c:pt>
                <c:pt idx="684">
                  <c:v>0.32791816905227295</c:v>
                </c:pt>
                <c:pt idx="685">
                  <c:v>0.32830919399288572</c:v>
                </c:pt>
                <c:pt idx="686">
                  <c:v>0.32866025648808012</c:v>
                </c:pt>
                <c:pt idx="687">
                  <c:v>0.32884539895672726</c:v>
                </c:pt>
                <c:pt idx="688">
                  <c:v>0.32932292488678994</c:v>
                </c:pt>
                <c:pt idx="689">
                  <c:v>0.32959709761358441</c:v>
                </c:pt>
                <c:pt idx="690">
                  <c:v>0.32992033815310778</c:v>
                </c:pt>
                <c:pt idx="691">
                  <c:v>0.33019400502616281</c:v>
                </c:pt>
                <c:pt idx="692">
                  <c:v>0.33028657626048641</c:v>
                </c:pt>
                <c:pt idx="693">
                  <c:v>0.33032502114468631</c:v>
                </c:pt>
                <c:pt idx="694">
                  <c:v>0.33052382166429928</c:v>
                </c:pt>
                <c:pt idx="695">
                  <c:v>0.3307904065850017</c:v>
                </c:pt>
                <c:pt idx="696">
                  <c:v>0.33087640172071209</c:v>
                </c:pt>
                <c:pt idx="697">
                  <c:v>0.33102815784255407</c:v>
                </c:pt>
                <c:pt idx="698">
                  <c:v>0.3311495627400276</c:v>
                </c:pt>
                <c:pt idx="699">
                  <c:v>0.33127552032115642</c:v>
                </c:pt>
                <c:pt idx="700">
                  <c:v>0.33143992278648526</c:v>
                </c:pt>
                <c:pt idx="701">
                  <c:v>0.33173787063903498</c:v>
                </c:pt>
                <c:pt idx="702">
                  <c:v>0.33190429651932168</c:v>
                </c:pt>
                <c:pt idx="703">
                  <c:v>0.33220932632422395</c:v>
                </c:pt>
                <c:pt idx="704">
                  <c:v>0.332435948799508</c:v>
                </c:pt>
                <c:pt idx="705">
                  <c:v>0.33273592006701552</c:v>
                </c:pt>
                <c:pt idx="706">
                  <c:v>0.33284012593734702</c:v>
                </c:pt>
                <c:pt idx="707">
                  <c:v>0.33301009279381</c:v>
                </c:pt>
                <c:pt idx="708">
                  <c:v>0.3332088933134229</c:v>
                </c:pt>
                <c:pt idx="709">
                  <c:v>0.33343855091114372</c:v>
                </c:pt>
                <c:pt idx="710">
                  <c:v>0.33378455486894354</c:v>
                </c:pt>
                <c:pt idx="711">
                  <c:v>0.3343920852100507</c:v>
                </c:pt>
                <c:pt idx="712">
                  <c:v>0.33500619164977113</c:v>
                </c:pt>
                <c:pt idx="713">
                  <c:v>0.33592128106447822</c:v>
                </c:pt>
                <c:pt idx="714">
                  <c:v>0.3368252416969168</c:v>
                </c:pt>
                <c:pt idx="715">
                  <c:v>0.33768519305402123</c:v>
                </c:pt>
                <c:pt idx="716">
                  <c:v>0.33831245169096791</c:v>
                </c:pt>
                <c:pt idx="717">
                  <c:v>0.33917139134059338</c:v>
                </c:pt>
                <c:pt idx="718">
                  <c:v>0.33972125435540079</c:v>
                </c:pt>
                <c:pt idx="719">
                  <c:v>0.34060447498452096</c:v>
                </c:pt>
                <c:pt idx="720">
                  <c:v>0.3413865248657465</c:v>
                </c:pt>
                <c:pt idx="721">
                  <c:v>0.34224192353919558</c:v>
                </c:pt>
                <c:pt idx="722">
                  <c:v>0.34332141541923133</c:v>
                </c:pt>
                <c:pt idx="723">
                  <c:v>0.34456733317955379</c:v>
                </c:pt>
                <c:pt idx="724">
                  <c:v>0.34572320897425002</c:v>
                </c:pt>
                <c:pt idx="725">
                  <c:v>0.34713504676111967</c:v>
                </c:pt>
                <c:pt idx="726">
                  <c:v>0.34854233186433409</c:v>
                </c:pt>
                <c:pt idx="727">
                  <c:v>0.34981556572658806</c:v>
                </c:pt>
                <c:pt idx="728">
                  <c:v>0.35121526302371048</c:v>
                </c:pt>
                <c:pt idx="729">
                  <c:v>0.3526984261878458</c:v>
                </c:pt>
                <c:pt idx="730">
                  <c:v>0.35417855422954436</c:v>
                </c:pt>
                <c:pt idx="731">
                  <c:v>0.3556622232474192</c:v>
                </c:pt>
                <c:pt idx="732">
                  <c:v>0.35718686641819142</c:v>
                </c:pt>
                <c:pt idx="733">
                  <c:v>0.35865181884770575</c:v>
                </c:pt>
                <c:pt idx="734">
                  <c:v>0.36049211475190918</c:v>
                </c:pt>
                <c:pt idx="735">
                  <c:v>0.36224236869048632</c:v>
                </c:pt>
                <c:pt idx="736">
                  <c:v>0.36402803239082665</c:v>
                </c:pt>
                <c:pt idx="737">
                  <c:v>0.36571960729562503</c:v>
                </c:pt>
                <c:pt idx="738">
                  <c:v>0.36755737393113114</c:v>
                </c:pt>
                <c:pt idx="739">
                  <c:v>0.369341520070253</c:v>
                </c:pt>
                <c:pt idx="740">
                  <c:v>0.37111301986588807</c:v>
                </c:pt>
                <c:pt idx="741">
                  <c:v>0.37286428551194428</c:v>
                </c:pt>
                <c:pt idx="742">
                  <c:v>0.37438994039019535</c:v>
                </c:pt>
                <c:pt idx="743">
                  <c:v>0.37583010598647548</c:v>
                </c:pt>
                <c:pt idx="744">
                  <c:v>0.37758390090122906</c:v>
                </c:pt>
                <c:pt idx="745">
                  <c:v>0.3794444309550114</c:v>
                </c:pt>
                <c:pt idx="746">
                  <c:v>0.38112184195510446</c:v>
                </c:pt>
                <c:pt idx="747">
                  <c:v>0.38254986706163729</c:v>
                </c:pt>
                <c:pt idx="748">
                  <c:v>0.38413015414375146</c:v>
                </c:pt>
                <c:pt idx="749">
                  <c:v>0.38610551299639434</c:v>
                </c:pt>
                <c:pt idx="750">
                  <c:v>0.38769237617712171</c:v>
                </c:pt>
                <c:pt idx="751">
                  <c:v>0.38916137543655183</c:v>
                </c:pt>
                <c:pt idx="752">
                  <c:v>0.39039717612208485</c:v>
                </c:pt>
                <c:pt idx="753">
                  <c:v>0.3918029436640808</c:v>
                </c:pt>
                <c:pt idx="754">
                  <c:v>0.3935031180824502</c:v>
                </c:pt>
                <c:pt idx="755">
                  <c:v>0.3950313022293987</c:v>
                </c:pt>
                <c:pt idx="756">
                  <c:v>0.39625293901022629</c:v>
                </c:pt>
                <c:pt idx="757">
                  <c:v>0.39781046267406422</c:v>
                </c:pt>
                <c:pt idx="758">
                  <c:v>0.39937051560659959</c:v>
                </c:pt>
                <c:pt idx="759">
                  <c:v>0.40098874171917437</c:v>
                </c:pt>
                <c:pt idx="760">
                  <c:v>0.40249922098524121</c:v>
                </c:pt>
                <c:pt idx="761">
                  <c:v>0.40393584560534507</c:v>
                </c:pt>
                <c:pt idx="762">
                  <c:v>0.40540433901103573</c:v>
                </c:pt>
                <c:pt idx="763">
                  <c:v>0.40682932899513163</c:v>
                </c:pt>
                <c:pt idx="764">
                  <c:v>0.40818956970057513</c:v>
                </c:pt>
                <c:pt idx="765">
                  <c:v>0.40959331382761316</c:v>
                </c:pt>
                <c:pt idx="766">
                  <c:v>0.41092016818625138</c:v>
                </c:pt>
                <c:pt idx="767">
                  <c:v>0.41189140736603991</c:v>
                </c:pt>
                <c:pt idx="768">
                  <c:v>0.41268357432205482</c:v>
                </c:pt>
                <c:pt idx="769">
                  <c:v>0.41326985880610423</c:v>
                </c:pt>
                <c:pt idx="770">
                  <c:v>0.41425677945181644</c:v>
                </c:pt>
                <c:pt idx="771">
                  <c:v>0.41489668443225003</c:v>
                </c:pt>
                <c:pt idx="772">
                  <c:v>0.41542277232130209</c:v>
                </c:pt>
                <c:pt idx="773">
                  <c:v>0.41568531041208878</c:v>
                </c:pt>
                <c:pt idx="774">
                  <c:v>0.41626552465126448</c:v>
                </c:pt>
                <c:pt idx="775">
                  <c:v>0.41696714378791377</c:v>
                </c:pt>
                <c:pt idx="776">
                  <c:v>0.41752459460881325</c:v>
                </c:pt>
                <c:pt idx="777">
                  <c:v>0.41764549365254727</c:v>
                </c:pt>
                <c:pt idx="778">
                  <c:v>0.41785997563808391</c:v>
                </c:pt>
                <c:pt idx="779">
                  <c:v>0.41809722104189695</c:v>
                </c:pt>
                <c:pt idx="780">
                  <c:v>0.41843260207116761</c:v>
                </c:pt>
                <c:pt idx="781">
                  <c:v>0.41852466745175171</c:v>
                </c:pt>
                <c:pt idx="782">
                  <c:v>0.41863241429825948</c:v>
                </c:pt>
                <c:pt idx="783">
                  <c:v>0.41858385233927009</c:v>
                </c:pt>
                <c:pt idx="784">
                  <c:v>0.41862179136973054</c:v>
                </c:pt>
                <c:pt idx="785">
                  <c:v>0.41885448408988812</c:v>
                </c:pt>
                <c:pt idx="786">
                  <c:v>0.41897184215744593</c:v>
                </c:pt>
                <c:pt idx="787">
                  <c:v>0.41907301290534066</c:v>
                </c:pt>
                <c:pt idx="788">
                  <c:v>0.4188812943380803</c:v>
                </c:pt>
                <c:pt idx="789">
                  <c:v>0.41843917816978082</c:v>
                </c:pt>
                <c:pt idx="790">
                  <c:v>0.4183577357177255</c:v>
                </c:pt>
                <c:pt idx="791">
                  <c:v>0.41808862152832577</c:v>
                </c:pt>
                <c:pt idx="792">
                  <c:v>0.41750941899662902</c:v>
                </c:pt>
                <c:pt idx="793">
                  <c:v>0.41703998672639792</c:v>
                </c:pt>
                <c:pt idx="794">
                  <c:v>0.41663631544229834</c:v>
                </c:pt>
                <c:pt idx="795">
                  <c:v>0.41657004860242725</c:v>
                </c:pt>
                <c:pt idx="796">
                  <c:v>0.41621595098479613</c:v>
                </c:pt>
                <c:pt idx="797">
                  <c:v>0.41564534796667035</c:v>
                </c:pt>
                <c:pt idx="798">
                  <c:v>0.41522801863160491</c:v>
                </c:pt>
                <c:pt idx="799">
                  <c:v>0.41488909662615797</c:v>
                </c:pt>
                <c:pt idx="800">
                  <c:v>0.41446468533873998</c:v>
                </c:pt>
                <c:pt idx="801">
                  <c:v>0.41390470524914308</c:v>
                </c:pt>
                <c:pt idx="802">
                  <c:v>0.41347118859441462</c:v>
                </c:pt>
                <c:pt idx="803">
                  <c:v>0.4131848753778728</c:v>
                </c:pt>
                <c:pt idx="804">
                  <c:v>0.41299012168817567</c:v>
                </c:pt>
                <c:pt idx="805">
                  <c:v>0.41262894211819179</c:v>
                </c:pt>
                <c:pt idx="806">
                  <c:v>0.41234718158530514</c:v>
                </c:pt>
                <c:pt idx="807">
                  <c:v>0.41188230199872927</c:v>
                </c:pt>
                <c:pt idx="808">
                  <c:v>0.41133395654514043</c:v>
                </c:pt>
                <c:pt idx="809">
                  <c:v>0.41080281011869363</c:v>
                </c:pt>
                <c:pt idx="810">
                  <c:v>0.41051548519467274</c:v>
                </c:pt>
                <c:pt idx="811">
                  <c:v>0.41019376221636783</c:v>
                </c:pt>
                <c:pt idx="812">
                  <c:v>0.40964288749408151</c:v>
                </c:pt>
                <c:pt idx="813">
                  <c:v>0.40940918306644491</c:v>
                </c:pt>
                <c:pt idx="814">
                  <c:v>0.40911376448259251</c:v>
                </c:pt>
                <c:pt idx="815">
                  <c:v>0.40893519811255857</c:v>
                </c:pt>
                <c:pt idx="816">
                  <c:v>0.40876017271870085</c:v>
                </c:pt>
                <c:pt idx="817">
                  <c:v>0.40901158202721893</c:v>
                </c:pt>
                <c:pt idx="818">
                  <c:v>0.40915271522053209</c:v>
                </c:pt>
                <c:pt idx="819">
                  <c:v>0.40989176753390233</c:v>
                </c:pt>
                <c:pt idx="820">
                  <c:v>0.41029493296426256</c:v>
                </c:pt>
                <c:pt idx="821">
                  <c:v>0.41117309505598798</c:v>
                </c:pt>
                <c:pt idx="822">
                  <c:v>0.41231885377589467</c:v>
                </c:pt>
                <c:pt idx="823">
                  <c:v>0.41339429882601469</c:v>
                </c:pt>
                <c:pt idx="824">
                  <c:v>0.41425273262190065</c:v>
                </c:pt>
                <c:pt idx="825">
                  <c:v>0.41570655626914654</c:v>
                </c:pt>
                <c:pt idx="826">
                  <c:v>0.41704605697127162</c:v>
                </c:pt>
                <c:pt idx="827">
                  <c:v>0.41855400696864115</c:v>
                </c:pt>
                <c:pt idx="828">
                  <c:v>0.42031943651940251</c:v>
                </c:pt>
                <c:pt idx="829">
                  <c:v>0.4219685197100852</c:v>
                </c:pt>
                <c:pt idx="830">
                  <c:v>0.42428988252052752</c:v>
                </c:pt>
                <c:pt idx="831">
                  <c:v>0.42639271651551763</c:v>
                </c:pt>
                <c:pt idx="832">
                  <c:v>0.42861897882293915</c:v>
                </c:pt>
                <c:pt idx="833">
                  <c:v>0.43104100652753674</c:v>
                </c:pt>
                <c:pt idx="834">
                  <c:v>0.43392437284253382</c:v>
                </c:pt>
                <c:pt idx="835">
                  <c:v>0.43674501329383625</c:v>
                </c:pt>
                <c:pt idx="836">
                  <c:v>0.43974017328525705</c:v>
                </c:pt>
                <c:pt idx="837">
                  <c:v>0.44283650402457242</c:v>
                </c:pt>
                <c:pt idx="838">
                  <c:v>0.44617210358265863</c:v>
                </c:pt>
                <c:pt idx="839">
                  <c:v>0.44998219394837052</c:v>
                </c:pt>
                <c:pt idx="840">
                  <c:v>0.45391723018773245</c:v>
                </c:pt>
                <c:pt idx="841">
                  <c:v>0.45777891763487072</c:v>
                </c:pt>
                <c:pt idx="842">
                  <c:v>0.46213280077051649</c:v>
                </c:pt>
                <c:pt idx="843">
                  <c:v>0.46629597704638076</c:v>
                </c:pt>
                <c:pt idx="844">
                  <c:v>0.47057651138980278</c:v>
                </c:pt>
                <c:pt idx="845">
                  <c:v>0.47531433751370866</c:v>
                </c:pt>
                <c:pt idx="846">
                  <c:v>0.47986044507035419</c:v>
                </c:pt>
                <c:pt idx="847">
                  <c:v>0.48445511458598911</c:v>
                </c:pt>
                <c:pt idx="848">
                  <c:v>0.48923087974035545</c:v>
                </c:pt>
                <c:pt idx="849">
                  <c:v>0.49378153998065621</c:v>
                </c:pt>
                <c:pt idx="850">
                  <c:v>0.49907631107172207</c:v>
                </c:pt>
                <c:pt idx="851">
                  <c:v>0.50420667969745891</c:v>
                </c:pt>
                <c:pt idx="852">
                  <c:v>0.50918124537143838</c:v>
                </c:pt>
                <c:pt idx="853">
                  <c:v>0.51378249098568651</c:v>
                </c:pt>
                <c:pt idx="854">
                  <c:v>0.51895231620310223</c:v>
                </c:pt>
                <c:pt idx="855">
                  <c:v>0.52393598724439217</c:v>
                </c:pt>
                <c:pt idx="856">
                  <c:v>0.52875222069791639</c:v>
                </c:pt>
                <c:pt idx="857">
                  <c:v>0.53322295604738035</c:v>
                </c:pt>
                <c:pt idx="858">
                  <c:v>0.5373532518301789</c:v>
                </c:pt>
                <c:pt idx="859">
                  <c:v>0.54189834767934553</c:v>
                </c:pt>
                <c:pt idx="860">
                  <c:v>0.54656029574233023</c:v>
                </c:pt>
                <c:pt idx="861">
                  <c:v>0.55072650714063132</c:v>
                </c:pt>
                <c:pt idx="862">
                  <c:v>0.55502828734111143</c:v>
                </c:pt>
                <c:pt idx="863">
                  <c:v>0.5595693363603621</c:v>
                </c:pt>
                <c:pt idx="864">
                  <c:v>0.564088127815076</c:v>
                </c:pt>
                <c:pt idx="865">
                  <c:v>0.56936620573273933</c:v>
                </c:pt>
                <c:pt idx="866">
                  <c:v>0.57457093485817889</c:v>
                </c:pt>
                <c:pt idx="867">
                  <c:v>0.57970939714374758</c:v>
                </c:pt>
                <c:pt idx="868">
                  <c:v>0.58466271696066885</c:v>
                </c:pt>
                <c:pt idx="869">
                  <c:v>0.58988464511325067</c:v>
                </c:pt>
                <c:pt idx="870">
                  <c:v>0.59538934550619782</c:v>
                </c:pt>
                <c:pt idx="871">
                  <c:v>0.60137359524416545</c:v>
                </c:pt>
                <c:pt idx="872">
                  <c:v>0.60698604248362042</c:v>
                </c:pt>
                <c:pt idx="873">
                  <c:v>0.61282106536844372</c:v>
                </c:pt>
                <c:pt idx="874">
                  <c:v>0.61925097225088721</c:v>
                </c:pt>
                <c:pt idx="875">
                  <c:v>0.62628992703565656</c:v>
                </c:pt>
                <c:pt idx="876">
                  <c:v>0.63329751888857866</c:v>
                </c:pt>
                <c:pt idx="877">
                  <c:v>0.64035215513927157</c:v>
                </c:pt>
                <c:pt idx="878">
                  <c:v>0.6480416378330035</c:v>
                </c:pt>
                <c:pt idx="879">
                  <c:v>0.65611101668507987</c:v>
                </c:pt>
                <c:pt idx="880">
                  <c:v>0.66426639067286652</c:v>
                </c:pt>
                <c:pt idx="881">
                  <c:v>0.6728380822882396</c:v>
                </c:pt>
                <c:pt idx="882">
                  <c:v>0.68117505776849707</c:v>
                </c:pt>
                <c:pt idx="883">
                  <c:v>0.69003913284528562</c:v>
                </c:pt>
                <c:pt idx="884">
                  <c:v>0.69950416216456834</c:v>
                </c:pt>
                <c:pt idx="885">
                  <c:v>0.70895806270158279</c:v>
                </c:pt>
                <c:pt idx="886">
                  <c:v>0.71853943838094436</c:v>
                </c:pt>
                <c:pt idx="887">
                  <c:v>0.72818303407026097</c:v>
                </c:pt>
                <c:pt idx="888">
                  <c:v>0.73762884094744385</c:v>
                </c:pt>
                <c:pt idx="889">
                  <c:v>0.74712523319857382</c:v>
                </c:pt>
                <c:pt idx="890">
                  <c:v>0.7573116099503453</c:v>
                </c:pt>
                <c:pt idx="891">
                  <c:v>0.76701034369726473</c:v>
                </c:pt>
                <c:pt idx="892">
                  <c:v>0.77631400567365549</c:v>
                </c:pt>
                <c:pt idx="893">
                  <c:v>0.78584580768654866</c:v>
                </c:pt>
                <c:pt idx="894">
                  <c:v>0.79504728720756601</c:v>
                </c:pt>
                <c:pt idx="895">
                  <c:v>0.80469240045810109</c:v>
                </c:pt>
                <c:pt idx="896">
                  <c:v>0.81487523623369651</c:v>
                </c:pt>
                <c:pt idx="897">
                  <c:v>0.824331666039408</c:v>
                </c:pt>
                <c:pt idx="898">
                  <c:v>0.83364898606676463</c:v>
                </c:pt>
                <c:pt idx="899">
                  <c:v>0.84296428267916323</c:v>
                </c:pt>
                <c:pt idx="900">
                  <c:v>0.85170290602856247</c:v>
                </c:pt>
                <c:pt idx="901">
                  <c:v>0.86092360799167977</c:v>
                </c:pt>
                <c:pt idx="902">
                  <c:v>0.86960810499095542</c:v>
                </c:pt>
                <c:pt idx="903">
                  <c:v>0.87793293998146549</c:v>
                </c:pt>
                <c:pt idx="904">
                  <c:v>0.88572612269178941</c:v>
                </c:pt>
                <c:pt idx="905">
                  <c:v>0.89329622390300556</c:v>
                </c:pt>
                <c:pt idx="906">
                  <c:v>0.90087037194413744</c:v>
                </c:pt>
                <c:pt idx="907">
                  <c:v>0.90843237949552225</c:v>
                </c:pt>
                <c:pt idx="908">
                  <c:v>0.91533880060054962</c:v>
                </c:pt>
                <c:pt idx="909">
                  <c:v>0.92203731581865356</c:v>
                </c:pt>
                <c:pt idx="910">
                  <c:v>0.92839033293269713</c:v>
                </c:pt>
                <c:pt idx="911">
                  <c:v>0.93463256807779627</c:v>
                </c:pt>
                <c:pt idx="912">
                  <c:v>0.9409936788516714</c:v>
                </c:pt>
                <c:pt idx="913">
                  <c:v>0.94673157781851591</c:v>
                </c:pt>
                <c:pt idx="914">
                  <c:v>0.95238955189452323</c:v>
                </c:pt>
                <c:pt idx="915">
                  <c:v>0.95762513809807082</c:v>
                </c:pt>
                <c:pt idx="916">
                  <c:v>0.96256024718037125</c:v>
                </c:pt>
                <c:pt idx="917">
                  <c:v>0.9675853982282977</c:v>
                </c:pt>
                <c:pt idx="918">
                  <c:v>0.97211582431901955</c:v>
                </c:pt>
                <c:pt idx="919">
                  <c:v>0.97690018898695696</c:v>
                </c:pt>
                <c:pt idx="920">
                  <c:v>0.98062984860809299</c:v>
                </c:pt>
                <c:pt idx="921">
                  <c:v>0.984246702845326</c:v>
                </c:pt>
                <c:pt idx="922">
                  <c:v>0.98732482285002043</c:v>
                </c:pt>
                <c:pt idx="923">
                  <c:v>0.98970435884050223</c:v>
                </c:pt>
                <c:pt idx="924">
                  <c:v>0.99189875236233704</c:v>
                </c:pt>
                <c:pt idx="925">
                  <c:v>0.99362927800507461</c:v>
                </c:pt>
                <c:pt idx="926">
                  <c:v>0.99451603961037138</c:v>
                </c:pt>
                <c:pt idx="927">
                  <c:v>0.9961954740254223</c:v>
                </c:pt>
                <c:pt idx="928">
                  <c:v>0.99734882055142093</c:v>
                </c:pt>
                <c:pt idx="929">
                  <c:v>0.99863621831838034</c:v>
                </c:pt>
                <c:pt idx="930">
                  <c:v>1</c:v>
                </c:pt>
                <c:pt idx="931">
                  <c:v>1.0002569736996525</c:v>
                </c:pt>
                <c:pt idx="932">
                  <c:v>1.0006980781604728</c:v>
                </c:pt>
                <c:pt idx="933">
                  <c:v>1.0008705742856334</c:v>
                </c:pt>
                <c:pt idx="934">
                  <c:v>1.000573132286823</c:v>
                </c:pt>
                <c:pt idx="935">
                  <c:v>1.0000976297717183</c:v>
                </c:pt>
                <c:pt idx="936">
                  <c:v>1.0002913717539366</c:v>
                </c:pt>
                <c:pt idx="937">
                  <c:v>0.99947795894086355</c:v>
                </c:pt>
                <c:pt idx="938">
                  <c:v>0.99933480233259275</c:v>
                </c:pt>
                <c:pt idx="939">
                  <c:v>0.99915117742516402</c:v>
                </c:pt>
                <c:pt idx="940">
                  <c:v>0.99853302415552769</c:v>
                </c:pt>
                <c:pt idx="941">
                  <c:v>0.99762602840065229</c:v>
                </c:pt>
                <c:pt idx="942">
                  <c:v>0.99662797897267164</c:v>
                </c:pt>
                <c:pt idx="943">
                  <c:v>0.99486204356817087</c:v>
                </c:pt>
                <c:pt idx="944">
                  <c:v>0.99394442488476653</c:v>
                </c:pt>
                <c:pt idx="945">
                  <c:v>0.99265348614163085</c:v>
                </c:pt>
                <c:pt idx="946">
                  <c:v>0.99122090835144294</c:v>
                </c:pt>
                <c:pt idx="947">
                  <c:v>0.9890786177647739</c:v>
                </c:pt>
                <c:pt idx="948">
                  <c:v>0.98699652377310243</c:v>
                </c:pt>
                <c:pt idx="949">
                  <c:v>0.98402716232239484</c:v>
                </c:pt>
                <c:pt idx="950">
                  <c:v>0.98008858510685659</c:v>
                </c:pt>
                <c:pt idx="951">
                  <c:v>0.97606856543926324</c:v>
                </c:pt>
                <c:pt idx="952">
                  <c:v>0.9713914417640942</c:v>
                </c:pt>
                <c:pt idx="953">
                  <c:v>0.96497367537139789</c:v>
                </c:pt>
                <c:pt idx="954">
                  <c:v>0.95892922903843281</c:v>
                </c:pt>
                <c:pt idx="955">
                  <c:v>0.95164746445871617</c:v>
                </c:pt>
                <c:pt idx="956">
                  <c:v>0.94461710918751784</c:v>
                </c:pt>
                <c:pt idx="957">
                  <c:v>0.93731966314187787</c:v>
                </c:pt>
                <c:pt idx="958">
                  <c:v>0.92868777493150745</c:v>
                </c:pt>
                <c:pt idx="959">
                  <c:v>0.91862634405338583</c:v>
                </c:pt>
                <c:pt idx="960">
                  <c:v>0.90952502357278431</c:v>
                </c:pt>
                <c:pt idx="961">
                  <c:v>0.89814483199585593</c:v>
                </c:pt>
                <c:pt idx="962">
                  <c:v>0.88691234971085409</c:v>
                </c:pt>
                <c:pt idx="963">
                  <c:v>0.87429332232595602</c:v>
                </c:pt>
                <c:pt idx="964">
                  <c:v>0.86100960312739006</c:v>
                </c:pt>
                <c:pt idx="965">
                  <c:v>0.84781896101688747</c:v>
                </c:pt>
                <c:pt idx="966">
                  <c:v>0.83468092769528979</c:v>
                </c:pt>
                <c:pt idx="967">
                  <c:v>0.82074212790410639</c:v>
                </c:pt>
                <c:pt idx="968">
                  <c:v>0.80716147256046966</c:v>
                </c:pt>
                <c:pt idx="969">
                  <c:v>0.79326819960583872</c:v>
                </c:pt>
                <c:pt idx="970">
                  <c:v>0.77908456660475023</c:v>
                </c:pt>
                <c:pt idx="971">
                  <c:v>0.76477042333887735</c:v>
                </c:pt>
                <c:pt idx="972">
                  <c:v>0.74944760771649543</c:v>
                </c:pt>
                <c:pt idx="973">
                  <c:v>0.73443538629014959</c:v>
                </c:pt>
                <c:pt idx="974">
                  <c:v>0.72018042791179537</c:v>
                </c:pt>
                <c:pt idx="975">
                  <c:v>0.7056679899800492</c:v>
                </c:pt>
                <c:pt idx="976">
                  <c:v>0.69164117163819716</c:v>
                </c:pt>
                <c:pt idx="977">
                  <c:v>0.6785921685747468</c:v>
                </c:pt>
                <c:pt idx="978">
                  <c:v>0.66572375529628858</c:v>
                </c:pt>
                <c:pt idx="979">
                  <c:v>0.65374260947686624</c:v>
                </c:pt>
                <c:pt idx="980">
                  <c:v>0.64131125382931276</c:v>
                </c:pt>
                <c:pt idx="981">
                  <c:v>0.62862039521340962</c:v>
                </c:pt>
                <c:pt idx="982">
                  <c:v>0.61633674885778233</c:v>
                </c:pt>
                <c:pt idx="983">
                  <c:v>0.60406726640686015</c:v>
                </c:pt>
                <c:pt idx="984">
                  <c:v>0.59137741949843603</c:v>
                </c:pt>
                <c:pt idx="985">
                  <c:v>0.58019198161120489</c:v>
                </c:pt>
                <c:pt idx="986">
                  <c:v>0.56826951482556143</c:v>
                </c:pt>
                <c:pt idx="987">
                  <c:v>0.55613509532307881</c:v>
                </c:pt>
                <c:pt idx="988">
                  <c:v>0.54512771795214221</c:v>
                </c:pt>
                <c:pt idx="989">
                  <c:v>0.53496865730230225</c:v>
                </c:pt>
                <c:pt idx="990">
                  <c:v>0.5239344696831737</c:v>
                </c:pt>
                <c:pt idx="991">
                  <c:v>0.51240100442318504</c:v>
                </c:pt>
                <c:pt idx="992">
                  <c:v>0.50072893523858075</c:v>
                </c:pt>
                <c:pt idx="993">
                  <c:v>0.48982728129919434</c:v>
                </c:pt>
                <c:pt idx="994">
                  <c:v>0.47998286167530668</c:v>
                </c:pt>
                <c:pt idx="995">
                  <c:v>0.46877617793101778</c:v>
                </c:pt>
                <c:pt idx="996">
                  <c:v>0.45729076877627906</c:v>
                </c:pt>
                <c:pt idx="997">
                  <c:v>0.44654592949612926</c:v>
                </c:pt>
                <c:pt idx="998">
                  <c:v>0.43685579526278095</c:v>
                </c:pt>
                <c:pt idx="999">
                  <c:v>0.42660315167113849</c:v>
                </c:pt>
                <c:pt idx="1000">
                  <c:v>0.41602979680866997</c:v>
                </c:pt>
                <c:pt idx="1001">
                  <c:v>0.40595774300201942</c:v>
                </c:pt>
                <c:pt idx="1002">
                  <c:v>0.3958042467433136</c:v>
                </c:pt>
                <c:pt idx="1003">
                  <c:v>0.38705145948920916</c:v>
                </c:pt>
                <c:pt idx="1004">
                  <c:v>0.37721665108637148</c:v>
                </c:pt>
                <c:pt idx="1005">
                  <c:v>0.36851293164499593</c:v>
                </c:pt>
                <c:pt idx="1006">
                  <c:v>0.35963873949341779</c:v>
                </c:pt>
                <c:pt idx="1007">
                  <c:v>0.35158403039978636</c:v>
                </c:pt>
                <c:pt idx="1008">
                  <c:v>0.34360115253716006</c:v>
                </c:pt>
                <c:pt idx="1009">
                  <c:v>0.33549079953218647</c:v>
                </c:pt>
                <c:pt idx="1010">
                  <c:v>0.32727219382696565</c:v>
                </c:pt>
                <c:pt idx="1011">
                  <c:v>0.3194729408717682</c:v>
                </c:pt>
                <c:pt idx="1012">
                  <c:v>0.31135398835322359</c:v>
                </c:pt>
                <c:pt idx="1013">
                  <c:v>0.30391237399183357</c:v>
                </c:pt>
                <c:pt idx="1014">
                  <c:v>0.29634935473297003</c:v>
                </c:pt>
                <c:pt idx="1015">
                  <c:v>0.28896085501422469</c:v>
                </c:pt>
                <c:pt idx="1016">
                  <c:v>0.28217381539171299</c:v>
                </c:pt>
                <c:pt idx="1017">
                  <c:v>0.2748288190945623</c:v>
                </c:pt>
                <c:pt idx="1018">
                  <c:v>0.26874592787739726</c:v>
                </c:pt>
                <c:pt idx="1019">
                  <c:v>0.26272373910896896</c:v>
                </c:pt>
                <c:pt idx="1020">
                  <c:v>0.25604798730914147</c:v>
                </c:pt>
                <c:pt idx="1021">
                  <c:v>0.24962111554913463</c:v>
                </c:pt>
                <c:pt idx="1022">
                  <c:v>0.24331817795529878</c:v>
                </c:pt>
                <c:pt idx="1023">
                  <c:v>0.23715738526225491</c:v>
                </c:pt>
                <c:pt idx="1024">
                  <c:v>0.23114733698357404</c:v>
                </c:pt>
                <c:pt idx="1025">
                  <c:v>0.22543574241118219</c:v>
                </c:pt>
                <c:pt idx="1026">
                  <c:v>0.22106567195587337</c:v>
                </c:pt>
                <c:pt idx="1027">
                  <c:v>0.21697483276475377</c:v>
                </c:pt>
                <c:pt idx="1028">
                  <c:v>0.21234020080370042</c:v>
                </c:pt>
                <c:pt idx="1029">
                  <c:v>0.20728368682392653</c:v>
                </c:pt>
                <c:pt idx="1030">
                  <c:v>0.20370426576341427</c:v>
                </c:pt>
                <c:pt idx="1031">
                  <c:v>0.19993009101320486</c:v>
                </c:pt>
                <c:pt idx="1032">
                  <c:v>0.1960643567361508</c:v>
                </c:pt>
                <c:pt idx="1033">
                  <c:v>0.1907716090600429</c:v>
                </c:pt>
                <c:pt idx="1034">
                  <c:v>0.18644048934267349</c:v>
                </c:pt>
                <c:pt idx="1035">
                  <c:v>0.18170923931738081</c:v>
                </c:pt>
                <c:pt idx="1036">
                  <c:v>0.17778684942150569</c:v>
                </c:pt>
                <c:pt idx="1037">
                  <c:v>0.17263219981627398</c:v>
                </c:pt>
                <c:pt idx="1038">
                  <c:v>0.16795052345744968</c:v>
                </c:pt>
                <c:pt idx="1039">
                  <c:v>0.1635040690874803</c:v>
                </c:pt>
                <c:pt idx="1040">
                  <c:v>0.15991554265965754</c:v>
                </c:pt>
                <c:pt idx="1041">
                  <c:v>0.15541698535452261</c:v>
                </c:pt>
                <c:pt idx="1042">
                  <c:v>0.15230446729554406</c:v>
                </c:pt>
                <c:pt idx="1043">
                  <c:v>0.14951721319104683</c:v>
                </c:pt>
                <c:pt idx="1044">
                  <c:v>0.14655088686277615</c:v>
                </c:pt>
                <c:pt idx="1045">
                  <c:v>0.14396496254658916</c:v>
                </c:pt>
                <c:pt idx="1046">
                  <c:v>0.14018674096646397</c:v>
                </c:pt>
                <c:pt idx="1047">
                  <c:v>0.13699227460169078</c:v>
                </c:pt>
                <c:pt idx="1048">
                  <c:v>0.13396221070224648</c:v>
                </c:pt>
                <c:pt idx="1049">
                  <c:v>0.13096199217343096</c:v>
                </c:pt>
                <c:pt idx="1050">
                  <c:v>0.12838922005447034</c:v>
                </c:pt>
                <c:pt idx="1051">
                  <c:v>0.12576788597652033</c:v>
                </c:pt>
                <c:pt idx="1052">
                  <c:v>0.12238524202066318</c:v>
                </c:pt>
                <c:pt idx="1053">
                  <c:v>0.12081911884325423</c:v>
                </c:pt>
                <c:pt idx="1054">
                  <c:v>0.11905318343875326</c:v>
                </c:pt>
                <c:pt idx="1055">
                  <c:v>0.11602261368556946</c:v>
                </c:pt>
                <c:pt idx="1056">
                  <c:v>0.11328240397884319</c:v>
                </c:pt>
                <c:pt idx="1057">
                  <c:v>0.1094151521405707</c:v>
                </c:pt>
                <c:pt idx="1058">
                  <c:v>0.10634107896579222</c:v>
                </c:pt>
                <c:pt idx="1059">
                  <c:v>0.10399644688333398</c:v>
                </c:pt>
                <c:pt idx="1060">
                  <c:v>0.10104023762985277</c:v>
                </c:pt>
                <c:pt idx="1061">
                  <c:v>9.7175515060277579E-2</c:v>
                </c:pt>
                <c:pt idx="1062">
                  <c:v>9.4440363890946052E-2</c:v>
                </c:pt>
                <c:pt idx="1063">
                  <c:v>9.1663732714977783E-2</c:v>
                </c:pt>
                <c:pt idx="1064">
                  <c:v>8.8799082988341188E-2</c:v>
                </c:pt>
                <c:pt idx="1065">
                  <c:v>8.7107508083542798E-2</c:v>
                </c:pt>
                <c:pt idx="1066">
                  <c:v>8.4543335478153209E-2</c:v>
                </c:pt>
                <c:pt idx="1067">
                  <c:v>8.2593269312484174E-2</c:v>
                </c:pt>
                <c:pt idx="1068">
                  <c:v>8.0565807524675626E-2</c:v>
                </c:pt>
                <c:pt idx="1069">
                  <c:v>7.9248058533347987E-2</c:v>
                </c:pt>
                <c:pt idx="1070">
                  <c:v>7.7651584131570625E-2</c:v>
                </c:pt>
                <c:pt idx="1071">
                  <c:v>7.6188655117014087E-2</c:v>
                </c:pt>
                <c:pt idx="1072">
                  <c:v>7.3347780516132721E-2</c:v>
                </c:pt>
                <c:pt idx="1073">
                  <c:v>7.2332026207270556E-2</c:v>
                </c:pt>
                <c:pt idx="1074">
                  <c:v>7.054838592188821E-2</c:v>
                </c:pt>
                <c:pt idx="1075">
                  <c:v>6.7912382085493328E-2</c:v>
                </c:pt>
                <c:pt idx="1076">
                  <c:v>6.5788808087184916E-2</c:v>
                </c:pt>
                <c:pt idx="1077">
                  <c:v>6.4281869797294347E-2</c:v>
                </c:pt>
                <c:pt idx="1078">
                  <c:v>6.1770305980809938E-2</c:v>
                </c:pt>
                <c:pt idx="1079">
                  <c:v>6.194027283727304E-2</c:v>
                </c:pt>
                <c:pt idx="1080">
                  <c:v>6.0908837062487189E-2</c:v>
                </c:pt>
                <c:pt idx="1081">
                  <c:v>5.8609225962842099E-2</c:v>
                </c:pt>
                <c:pt idx="1082">
                  <c:v>5.7684525327085061E-2</c:v>
                </c:pt>
                <c:pt idx="1083">
                  <c:v>5.6607562715746719E-2</c:v>
                </c:pt>
                <c:pt idx="1084">
                  <c:v>5.5033345878506112E-2</c:v>
                </c:pt>
                <c:pt idx="1085">
                  <c:v>5.3929573018975614E-2</c:v>
                </c:pt>
                <c:pt idx="1086">
                  <c:v>5.2019975152464329E-2</c:v>
                </c:pt>
                <c:pt idx="1087">
                  <c:v>5.0256063162921444E-2</c:v>
                </c:pt>
                <c:pt idx="1088">
                  <c:v>4.8680328764462377E-2</c:v>
                </c:pt>
                <c:pt idx="1089">
                  <c:v>4.6807658220932712E-2</c:v>
                </c:pt>
                <c:pt idx="1090">
                  <c:v>4.5185891132181667E-2</c:v>
                </c:pt>
                <c:pt idx="1091">
                  <c:v>4.4886425718413496E-2</c:v>
                </c:pt>
                <c:pt idx="1092">
                  <c:v>4.4598089086913775E-2</c:v>
                </c:pt>
                <c:pt idx="1093">
                  <c:v>4.2287855058739859E-2</c:v>
                </c:pt>
                <c:pt idx="1094">
                  <c:v>4.1446114436256426E-2</c:v>
                </c:pt>
                <c:pt idx="1095">
                  <c:v>4.0988316802033228E-2</c:v>
                </c:pt>
                <c:pt idx="1096">
                  <c:v>4.041265524651276E-2</c:v>
                </c:pt>
                <c:pt idx="1097">
                  <c:v>4.0068674703670933E-2</c:v>
                </c:pt>
                <c:pt idx="1098">
                  <c:v>3.8771665715661742E-2</c:v>
                </c:pt>
                <c:pt idx="1099">
                  <c:v>3.7760464090454832E-2</c:v>
                </c:pt>
                <c:pt idx="1100">
                  <c:v>3.6247961409430048E-2</c:v>
                </c:pt>
                <c:pt idx="1101">
                  <c:v>3.5578211058367525E-2</c:v>
                </c:pt>
                <c:pt idx="1102">
                  <c:v>3.4639346517905255E-2</c:v>
                </c:pt>
                <c:pt idx="1103">
                  <c:v>3.2738854018704473E-2</c:v>
                </c:pt>
                <c:pt idx="1104">
                  <c:v>3.0607692214304025E-2</c:v>
                </c:pt>
                <c:pt idx="1105">
                  <c:v>2.9518083259478762E-2</c:v>
                </c:pt>
                <c:pt idx="1106">
                  <c:v>2.8694047517876978E-2</c:v>
                </c:pt>
                <c:pt idx="1107">
                  <c:v>2.9408818851752502E-2</c:v>
                </c:pt>
                <c:pt idx="1108">
                  <c:v>2.7685375161367369E-2</c:v>
                </c:pt>
                <c:pt idx="1109">
                  <c:v>2.7561440995196525E-2</c:v>
                </c:pt>
                <c:pt idx="1110">
                  <c:v>2.7701562481030555E-2</c:v>
                </c:pt>
                <c:pt idx="1111">
                  <c:v>2.8225121101385333E-2</c:v>
                </c:pt>
                <c:pt idx="1112">
                  <c:v>2.6632693529523729E-2</c:v>
                </c:pt>
                <c:pt idx="1113">
                  <c:v>2.7858882994006746E-2</c:v>
                </c:pt>
                <c:pt idx="1114">
                  <c:v>2.780576835136208E-2</c:v>
                </c:pt>
                <c:pt idx="1115">
                  <c:v>2.6771297454139437E-2</c:v>
                </c:pt>
                <c:pt idx="1116">
                  <c:v>2.4732201030322944E-2</c:v>
                </c:pt>
                <c:pt idx="1117">
                  <c:v>2.3399276426811107E-2</c:v>
                </c:pt>
                <c:pt idx="1118">
                  <c:v>2.3192382247366524E-2</c:v>
                </c:pt>
                <c:pt idx="1119">
                  <c:v>2.396987944493684E-2</c:v>
                </c:pt>
                <c:pt idx="1120">
                  <c:v>2.1535205396852459E-2</c:v>
                </c:pt>
                <c:pt idx="1121">
                  <c:v>2.0336837888040426E-2</c:v>
                </c:pt>
                <c:pt idx="1122">
                  <c:v>1.8764138612018283E-2</c:v>
                </c:pt>
                <c:pt idx="1123">
                  <c:v>1.8788419591512992E-2</c:v>
                </c:pt>
                <c:pt idx="1124">
                  <c:v>1.835743220548194E-2</c:v>
                </c:pt>
                <c:pt idx="1125">
                  <c:v>1.4920661899501149E-2</c:v>
                </c:pt>
                <c:pt idx="1126">
                  <c:v>1.2992347444629382E-2</c:v>
                </c:pt>
                <c:pt idx="1127">
                  <c:v>1.3562444609015626E-2</c:v>
                </c:pt>
                <c:pt idx="1128">
                  <c:v>1.3177489913276556E-2</c:v>
                </c:pt>
                <c:pt idx="1129">
                  <c:v>1.3610500714265556E-2</c:v>
                </c:pt>
                <c:pt idx="1130">
                  <c:v>1.2569959572169201E-2</c:v>
                </c:pt>
                <c:pt idx="1131">
                  <c:v>1.3060131845718772E-2</c:v>
                </c:pt>
                <c:pt idx="1132">
                  <c:v>1.4579210625356758E-2</c:v>
                </c:pt>
                <c:pt idx="1133">
                  <c:v>1.4180092024912312E-2</c:v>
                </c:pt>
                <c:pt idx="1134">
                  <c:v>1.2655954707879589E-2</c:v>
                </c:pt>
                <c:pt idx="1135">
                  <c:v>1.0488877287976492E-2</c:v>
                </c:pt>
                <c:pt idx="1136">
                  <c:v>8.6870262679730071E-3</c:v>
                </c:pt>
                <c:pt idx="1137">
                  <c:v>9.0102668074964008E-3</c:v>
                </c:pt>
                <c:pt idx="1138">
                  <c:v>8.0663437296393942E-3</c:v>
                </c:pt>
                <c:pt idx="1139">
                  <c:v>9.140777072280443E-3</c:v>
                </c:pt>
                <c:pt idx="1140">
                  <c:v>1.0586507059694817E-2</c:v>
                </c:pt>
                <c:pt idx="1141">
                  <c:v>9.2267722079909711E-3</c:v>
                </c:pt>
                <c:pt idx="1142">
                  <c:v>9.6355020294852621E-3</c:v>
                </c:pt>
                <c:pt idx="1143">
                  <c:v>1.1362992549786158E-2</c:v>
                </c:pt>
                <c:pt idx="1144">
                  <c:v>1.2094457057064354E-2</c:v>
                </c:pt>
                <c:pt idx="1145">
                  <c:v>1.246524784809833E-2</c:v>
                </c:pt>
                <c:pt idx="1146">
                  <c:v>9.5272493292379769E-3</c:v>
                </c:pt>
                <c:pt idx="1147">
                  <c:v>7.5670660887794663E-3</c:v>
                </c:pt>
                <c:pt idx="1148">
                  <c:v>6.5391712901698837E-3</c:v>
                </c:pt>
                <c:pt idx="1149">
                  <c:v>7.1209030905640654E-3</c:v>
                </c:pt>
                <c:pt idx="1150">
                  <c:v>2.9410336412971387E-3</c:v>
                </c:pt>
                <c:pt idx="1151">
                  <c:v>8.0177817706502568E-4</c:v>
                </c:pt>
                <c:pt idx="1152">
                  <c:v>-3.5156834893372281E-4</c:v>
                </c:pt>
                <c:pt idx="1153">
                  <c:v>4.1581177384697969E-4</c:v>
                </c:pt>
                <c:pt idx="1154">
                  <c:v>0</c:v>
                </c:pt>
                <c:pt idx="1155">
                  <c:v>-1.7578417446691757E-3</c:v>
                </c:pt>
                <c:pt idx="1156">
                  <c:v>-5.1187339897290551E-3</c:v>
                </c:pt>
                <c:pt idx="1157">
                  <c:v>-5.5932247973549268E-3</c:v>
                </c:pt>
                <c:pt idx="1158">
                  <c:v>-4.358941673040388E-3</c:v>
                </c:pt>
                <c:pt idx="1159">
                  <c:v>-5.9179828980966426E-3</c:v>
                </c:pt>
                <c:pt idx="1160">
                  <c:v>-6.7602293743195636E-3</c:v>
                </c:pt>
                <c:pt idx="1161">
                  <c:v>-7.3976050860557101E-3</c:v>
                </c:pt>
                <c:pt idx="1162">
                  <c:v>-4.8430437017162459E-3</c:v>
                </c:pt>
                <c:pt idx="1163">
                  <c:v>-2.9218111991970263E-3</c:v>
                </c:pt>
                <c:pt idx="1164">
                  <c:v>5.5643911342246254E-6</c:v>
                </c:pt>
                <c:pt idx="1165">
                  <c:v>-2.142290586668899E-3</c:v>
                </c:pt>
                <c:pt idx="1166">
                  <c:v>2.0573071584374875E-3</c:v>
                </c:pt>
                <c:pt idx="1167">
                  <c:v>1.5681465923670336E-4</c:v>
                </c:pt>
                <c:pt idx="1168">
                  <c:v>2.5565847992975559E-3</c:v>
                </c:pt>
                <c:pt idx="1169">
                  <c:v>1.3025733791435571E-3</c:v>
                </c:pt>
                <c:pt idx="1170">
                  <c:v>4.4464543699693785E-4</c:v>
                </c:pt>
                <c:pt idx="1171">
                  <c:v>3.075084882257596E-3</c:v>
                </c:pt>
                <c:pt idx="1172">
                  <c:v>9.9906113545962429E-4</c:v>
                </c:pt>
                <c:pt idx="1173">
                  <c:v>-3.2298761265362082E-3</c:v>
                </c:pt>
                <c:pt idx="1174">
                  <c:v>-3.948188436588145E-3</c:v>
                </c:pt>
                <c:pt idx="1175">
                  <c:v>-6.9387957443535373E-3</c:v>
                </c:pt>
                <c:pt idx="1176">
                  <c:v>-6.825484506711655E-3</c:v>
                </c:pt>
                <c:pt idx="1177">
                  <c:v>-7.4436377763478301E-3</c:v>
                </c:pt>
                <c:pt idx="1178">
                  <c:v>-6.0090365712019067E-3</c:v>
                </c:pt>
                <c:pt idx="1179">
                  <c:v>-4.2830636121193345E-3</c:v>
                </c:pt>
                <c:pt idx="1180">
                  <c:v>-3.713472301472578E-3</c:v>
                </c:pt>
                <c:pt idx="1181">
                  <c:v>-3.0857078107768699E-5</c:v>
                </c:pt>
                <c:pt idx="1182">
                  <c:v>-3.7534347468909856E-3</c:v>
                </c:pt>
                <c:pt idx="1183">
                  <c:v>-4.0493591844827431E-3</c:v>
                </c:pt>
                <c:pt idx="1184">
                  <c:v>-3.0892487869626909E-3</c:v>
                </c:pt>
                <c:pt idx="1185">
                  <c:v>-8.3379871877364425E-3</c:v>
                </c:pt>
                <c:pt idx="1186">
                  <c:v>-1.0914300282873319E-2</c:v>
                </c:pt>
                <c:pt idx="1187">
                  <c:v>-1.2818839611989864E-2</c:v>
                </c:pt>
                <c:pt idx="1188">
                  <c:v>-1.5784154232781712E-2</c:v>
                </c:pt>
                <c:pt idx="1189">
                  <c:v>-1.4599950628674913E-2</c:v>
                </c:pt>
                <c:pt idx="1190">
                  <c:v>-1.2776853751613646E-2</c:v>
                </c:pt>
                <c:pt idx="1191">
                  <c:v>-1.4220560324070068E-2</c:v>
                </c:pt>
                <c:pt idx="1192">
                  <c:v>-1.1475797933688551E-2</c:v>
                </c:pt>
                <c:pt idx="1193">
                  <c:v>-1.3552833387965499E-2</c:v>
                </c:pt>
                <c:pt idx="1194">
                  <c:v>-1.0875349544933886E-2</c:v>
                </c:pt>
                <c:pt idx="1195">
                  <c:v>-1.3780973424467866E-2</c:v>
                </c:pt>
                <c:pt idx="1196">
                  <c:v>-1.5575742492118664E-2</c:v>
                </c:pt>
                <c:pt idx="1197">
                  <c:v>-1.7297162767545986E-2</c:v>
                </c:pt>
                <c:pt idx="1198">
                  <c:v>-1.8544598089086786E-2</c:v>
                </c:pt>
                <c:pt idx="1199">
                  <c:v>-2.3686601350831716E-2</c:v>
                </c:pt>
                <c:pt idx="1200">
                  <c:v>-1.6236387475870685E-2</c:v>
                </c:pt>
                <c:pt idx="1201">
                  <c:v>-1.9126835743220456E-2</c:v>
                </c:pt>
                <c:pt idx="1202">
                  <c:v>-1.5167518524363859E-2</c:v>
                </c:pt>
                <c:pt idx="1203">
                  <c:v>-1.3532599238386551E-2</c:v>
                </c:pt>
                <c:pt idx="1204">
                  <c:v>-1.8516776133415801E-2</c:v>
                </c:pt>
                <c:pt idx="1205">
                  <c:v>-1.5531227363045148E-2</c:v>
                </c:pt>
                <c:pt idx="1206">
                  <c:v>-1.6616283634215016E-2</c:v>
                </c:pt>
                <c:pt idx="1207">
                  <c:v>-2.9324847130999927E-2</c:v>
                </c:pt>
                <c:pt idx="1208">
                  <c:v>-2.8308586968398282E-2</c:v>
                </c:pt>
                <c:pt idx="1209">
                  <c:v>-3.2670563763875456E-2</c:v>
                </c:pt>
                <c:pt idx="1210">
                  <c:v>-3.3148089693938114E-2</c:v>
                </c:pt>
                <c:pt idx="1211">
                  <c:v>-3.0440254626538217E-2</c:v>
                </c:pt>
                <c:pt idx="1212">
                  <c:v>-2.9502907647294411E-2</c:v>
                </c:pt>
                <c:pt idx="1213">
                  <c:v>-2.7942348861019695E-2</c:v>
                </c:pt>
                <c:pt idx="1214">
                  <c:v>-2.3938516513089442E-2</c:v>
                </c:pt>
                <c:pt idx="1215">
                  <c:v>-2.6148085647108243E-2</c:v>
                </c:pt>
                <c:pt idx="1216">
                  <c:v>-2.3351726175300524E-2</c:v>
                </c:pt>
                <c:pt idx="1217">
                  <c:v>-2.3988596033297185E-2</c:v>
                </c:pt>
                <c:pt idx="1218">
                  <c:v>-2.3477177902689831E-2</c:v>
                </c:pt>
                <c:pt idx="1219">
                  <c:v>-2.7998498626101147E-2</c:v>
                </c:pt>
                <c:pt idx="1220">
                  <c:v>-3.2224906619399682E-2</c:v>
                </c:pt>
                <c:pt idx="1221">
                  <c:v>-2.8257495740711423E-2</c:v>
                </c:pt>
                <c:pt idx="1222">
                  <c:v>-2.8780042653587225E-2</c:v>
                </c:pt>
                <c:pt idx="1223">
                  <c:v>-3.2959406249114663E-2</c:v>
                </c:pt>
                <c:pt idx="1224">
                  <c:v>-3.1463090887753065E-2</c:v>
                </c:pt>
                <c:pt idx="1225">
                  <c:v>-3.9372114104416267E-2</c:v>
                </c:pt>
                <c:pt idx="1226">
                  <c:v>-4.1592812020703515E-2</c:v>
                </c:pt>
                <c:pt idx="1227">
                  <c:v>-3.7231846932705176E-2</c:v>
                </c:pt>
                <c:pt idx="1228">
                  <c:v>-4.3792769933672336E-2</c:v>
                </c:pt>
                <c:pt idx="1229">
                  <c:v>-5.6764377374983278E-2</c:v>
                </c:pt>
                <c:pt idx="1230">
                  <c:v>-5.5228099568203126E-2</c:v>
                </c:pt>
                <c:pt idx="1231">
                  <c:v>-5.9872342750306451E-2</c:v>
                </c:pt>
                <c:pt idx="1232">
                  <c:v>-4.8629743390515005E-2</c:v>
                </c:pt>
                <c:pt idx="1233">
                  <c:v>-4.6018020533614971E-2</c:v>
                </c:pt>
                <c:pt idx="1234">
                  <c:v>-4.7525970530984514E-2</c:v>
                </c:pt>
                <c:pt idx="1235">
                  <c:v>-4.0603867960033367E-2</c:v>
                </c:pt>
                <c:pt idx="1236">
                  <c:v>-2.7079868235217824E-2</c:v>
                </c:pt>
                <c:pt idx="1237">
                  <c:v>-2.8940904142739692E-2</c:v>
                </c:pt>
                <c:pt idx="1238">
                  <c:v>-2.2908092445782562E-2</c:v>
                </c:pt>
                <c:pt idx="1239">
                  <c:v>-2.2766453398730069E-2</c:v>
                </c:pt>
                <c:pt idx="1240">
                  <c:v>-2.0582682805424302E-2</c:v>
                </c:pt>
                <c:pt idx="1241">
                  <c:v>-1.7547054514845763E-2</c:v>
                </c:pt>
                <c:pt idx="1242">
                  <c:v>-1.2896741087868728E-2</c:v>
                </c:pt>
                <c:pt idx="1243">
                  <c:v>-9.6865932571719784E-3</c:v>
                </c:pt>
                <c:pt idx="1244">
                  <c:v>-4.5592597538717727E-3</c:v>
                </c:pt>
                <c:pt idx="1245">
                  <c:v>-4.3290963024114545E-3</c:v>
                </c:pt>
                <c:pt idx="1246">
                  <c:v>-9.9324381745558559E-3</c:v>
                </c:pt>
                <c:pt idx="1247">
                  <c:v>-1.2985771346016041E-2</c:v>
                </c:pt>
                <c:pt idx="1248">
                  <c:v>-1.8754021537228809E-2</c:v>
                </c:pt>
                <c:pt idx="1249">
                  <c:v>-1.9473851408499068E-2</c:v>
                </c:pt>
                <c:pt idx="1250">
                  <c:v>-1.9364587000772808E-2</c:v>
                </c:pt>
                <c:pt idx="1251">
                  <c:v>-1.9163257212462589E-2</c:v>
                </c:pt>
                <c:pt idx="1252">
                  <c:v>-1.809489411469525E-2</c:v>
                </c:pt>
                <c:pt idx="1253">
                  <c:v>-2.3891472115318349E-2</c:v>
                </c:pt>
                <c:pt idx="1254">
                  <c:v>-1.741249742014582E-2</c:v>
                </c:pt>
                <c:pt idx="1255">
                  <c:v>-2.0661595988782141E-2</c:v>
                </c:pt>
                <c:pt idx="1256">
                  <c:v>-1.6933453928864698E-2</c:v>
                </c:pt>
                <c:pt idx="1257">
                  <c:v>-1.1414083777472874E-2</c:v>
                </c:pt>
                <c:pt idx="1258">
                  <c:v>-5.22496327501839E-3</c:v>
                </c:pt>
                <c:pt idx="1259">
                  <c:v>-1.3902884175680899E-2</c:v>
                </c:pt>
                <c:pt idx="1260">
                  <c:v>-1.1080220309420519E-2</c:v>
                </c:pt>
                <c:pt idx="1261">
                  <c:v>-1.8686237136139278E-2</c:v>
                </c:pt>
                <c:pt idx="1262">
                  <c:v>-1.567286641009764E-2</c:v>
                </c:pt>
                <c:pt idx="1263">
                  <c:v>-2.348425985504252E-2</c:v>
                </c:pt>
                <c:pt idx="1264">
                  <c:v>-3.062590294892488E-2</c:v>
                </c:pt>
                <c:pt idx="1265">
                  <c:v>-3.8833885725616767E-2</c:v>
                </c:pt>
                <c:pt idx="1266">
                  <c:v>-3.8261259292533087E-2</c:v>
                </c:pt>
                <c:pt idx="1267">
                  <c:v>-3.2217824667046993E-2</c:v>
                </c:pt>
                <c:pt idx="1268">
                  <c:v>-3.7420024523789279E-2</c:v>
                </c:pt>
                <c:pt idx="1269">
                  <c:v>-4.0457170375586278E-2</c:v>
                </c:pt>
                <c:pt idx="1270">
                  <c:v>-4.2574168275281495E-2</c:v>
                </c:pt>
                <c:pt idx="1271">
                  <c:v>-5.0007688976839847E-2</c:v>
                </c:pt>
                <c:pt idx="1272">
                  <c:v>-5.5662122076671108E-2</c:v>
                </c:pt>
                <c:pt idx="1273">
                  <c:v>-5.7611682388600795E-2</c:v>
                </c:pt>
                <c:pt idx="1274">
                  <c:v>-7.1319812874584679E-2</c:v>
                </c:pt>
                <c:pt idx="1275">
                  <c:v>-6.9809839462257189E-2</c:v>
                </c:pt>
                <c:pt idx="1276">
                  <c:v>-6.1772835249507239E-2</c:v>
                </c:pt>
                <c:pt idx="1277">
                  <c:v>-5.9148971902859782E-2</c:v>
                </c:pt>
                <c:pt idx="1278">
                  <c:v>-5.6065793360770798E-2</c:v>
                </c:pt>
                <c:pt idx="1279">
                  <c:v>-5.6107779221147021E-2</c:v>
                </c:pt>
                <c:pt idx="1280">
                  <c:v>-5.1508051168117353E-2</c:v>
                </c:pt>
                <c:pt idx="1281">
                  <c:v>-4.1246302209164393E-2</c:v>
                </c:pt>
                <c:pt idx="1282">
                  <c:v>-4.2693043904057738E-2</c:v>
                </c:pt>
                <c:pt idx="1283">
                  <c:v>-4.8301444313596877E-2</c:v>
                </c:pt>
                <c:pt idx="1284">
                  <c:v>-4.982962846054536E-2</c:v>
                </c:pt>
                <c:pt idx="1285">
                  <c:v>-4.6638703071948444E-2</c:v>
                </c:pt>
                <c:pt idx="1286">
                  <c:v>-3.4093024479274092E-2</c:v>
                </c:pt>
                <c:pt idx="1287">
                  <c:v>-3.6683501479116205E-2</c:v>
                </c:pt>
                <c:pt idx="1288">
                  <c:v>-2.7269057533780901E-2</c:v>
                </c:pt>
                <c:pt idx="1289">
                  <c:v>-1.8234003893050306E-2</c:v>
                </c:pt>
                <c:pt idx="1290">
                  <c:v>-1.5150319497221839E-2</c:v>
                </c:pt>
                <c:pt idx="1291">
                  <c:v>-2.1900431796751926E-2</c:v>
                </c:pt>
                <c:pt idx="1292">
                  <c:v>-1.8769197149412879E-2</c:v>
                </c:pt>
                <c:pt idx="1293">
                  <c:v>-2.9193325158736766E-2</c:v>
                </c:pt>
                <c:pt idx="1294">
                  <c:v>-2.4469157085796767E-2</c:v>
                </c:pt>
                <c:pt idx="1295">
                  <c:v>-3.7014835678471261E-2</c:v>
                </c:pt>
                <c:pt idx="1296">
                  <c:v>-3.0946614219750833E-2</c:v>
                </c:pt>
                <c:pt idx="1297">
                  <c:v>-2.8519527977758485E-2</c:v>
                </c:pt>
                <c:pt idx="1298">
                  <c:v>-1.5108839490584967E-2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D5C-4B0C-B48F-954FA6DC574E}"/>
            </c:ext>
          </c:extLst>
        </c:ser>
        <c:ser>
          <c:idx val="4"/>
          <c:order val="4"/>
          <c:tx>
            <c:strRef>
              <c:f>'24.08.21 Eg Filtres +Lihgt  Abs'!$Y$1</c:f>
              <c:strCache>
                <c:ptCount val="1"/>
                <c:pt idx="0">
                  <c:v>Abs HL</c:v>
                </c:pt>
              </c:strCache>
            </c:strRef>
          </c:tx>
          <c:spPr>
            <a:ln w="19050" cap="rnd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Abs'!$Y$2:$Y$1300</c:f>
              <c:numCache>
                <c:formatCode>General</c:formatCode>
                <c:ptCount val="1299"/>
                <c:pt idx="0">
                  <c:v>12.74006164732732</c:v>
                </c:pt>
                <c:pt idx="1">
                  <c:v>11.986046637249702</c:v>
                </c:pt>
                <c:pt idx="2">
                  <c:v>12.231116707911179</c:v>
                </c:pt>
                <c:pt idx="3">
                  <c:v>12.416207237652808</c:v>
                </c:pt>
                <c:pt idx="4">
                  <c:v>11.39669008544873</c:v>
                </c:pt>
                <c:pt idx="5">
                  <c:v>11.675521014446268</c:v>
                </c:pt>
                <c:pt idx="6">
                  <c:v>11.610132984020982</c:v>
                </c:pt>
                <c:pt idx="7">
                  <c:v>12.078531132575513</c:v>
                </c:pt>
                <c:pt idx="8">
                  <c:v>12.087187416652879</c:v>
                </c:pt>
                <c:pt idx="9">
                  <c:v>11.690294766054132</c:v>
                </c:pt>
                <c:pt idx="10">
                  <c:v>10.170077076039581</c:v>
                </c:pt>
                <c:pt idx="11">
                  <c:v>10.174492996309937</c:v>
                </c:pt>
                <c:pt idx="12">
                  <c:v>10.433965449137576</c:v>
                </c:pt>
                <c:pt idx="13">
                  <c:v>10.654106502003707</c:v>
                </c:pt>
                <c:pt idx="14">
                  <c:v>10.813133649109895</c:v>
                </c:pt>
                <c:pt idx="15">
                  <c:v>11.523725443195666</c:v>
                </c:pt>
                <c:pt idx="16">
                  <c:v>9.9114148838120038</c:v>
                </c:pt>
                <c:pt idx="17">
                  <c:v>11.561706408823737</c:v>
                </c:pt>
                <c:pt idx="18">
                  <c:v>13.977309327112332</c:v>
                </c:pt>
                <c:pt idx="19">
                  <c:v>6.7064155759096007</c:v>
                </c:pt>
                <c:pt idx="20">
                  <c:v>3.938577519994868</c:v>
                </c:pt>
                <c:pt idx="21">
                  <c:v>2.77712026630565</c:v>
                </c:pt>
                <c:pt idx="22">
                  <c:v>1.88119688994973</c:v>
                </c:pt>
                <c:pt idx="23">
                  <c:v>1.4890030756141941</c:v>
                </c:pt>
                <c:pt idx="24">
                  <c:v>1.7388023673113864</c:v>
                </c:pt>
                <c:pt idx="25">
                  <c:v>1.8044523819973595</c:v>
                </c:pt>
                <c:pt idx="26">
                  <c:v>2.2110195441608904</c:v>
                </c:pt>
                <c:pt idx="27">
                  <c:v>1.8803528684913282</c:v>
                </c:pt>
                <c:pt idx="28">
                  <c:v>1.9162440369883962</c:v>
                </c:pt>
                <c:pt idx="29">
                  <c:v>1.8958653076795822</c:v>
                </c:pt>
                <c:pt idx="30">
                  <c:v>2.1645524491814676</c:v>
                </c:pt>
                <c:pt idx="31">
                  <c:v>1.8995411899352126</c:v>
                </c:pt>
                <c:pt idx="32">
                  <c:v>2.1170651010631292</c:v>
                </c:pt>
                <c:pt idx="33">
                  <c:v>1.7564694244786478</c:v>
                </c:pt>
                <c:pt idx="34">
                  <c:v>2.195522634967471</c:v>
                </c:pt>
                <c:pt idx="35">
                  <c:v>2.0680504117136671</c:v>
                </c:pt>
                <c:pt idx="36">
                  <c:v>1.9945172366062232</c:v>
                </c:pt>
                <c:pt idx="37">
                  <c:v>1.6237197038497504</c:v>
                </c:pt>
                <c:pt idx="38">
                  <c:v>1.5707847036303049</c:v>
                </c:pt>
                <c:pt idx="39">
                  <c:v>1.5143351980580753</c:v>
                </c:pt>
                <c:pt idx="40">
                  <c:v>1.6273604748127115</c:v>
                </c:pt>
                <c:pt idx="41">
                  <c:v>1.308144131856408</c:v>
                </c:pt>
                <c:pt idx="42">
                  <c:v>1.2925358118304799</c:v>
                </c:pt>
                <c:pt idx="43">
                  <c:v>1.2706027326038734</c:v>
                </c:pt>
                <c:pt idx="44">
                  <c:v>1.4774237764220914</c:v>
                </c:pt>
                <c:pt idx="45">
                  <c:v>1.8109641763532194</c:v>
                </c:pt>
                <c:pt idx="46">
                  <c:v>1.8369593620548204</c:v>
                </c:pt>
                <c:pt idx="47">
                  <c:v>1.7028740618701486</c:v>
                </c:pt>
                <c:pt idx="48">
                  <c:v>1.7390467959257394</c:v>
                </c:pt>
                <c:pt idx="49">
                  <c:v>1.668205711662013</c:v>
                </c:pt>
                <c:pt idx="50">
                  <c:v>1.6401301818697436</c:v>
                </c:pt>
                <c:pt idx="51">
                  <c:v>1.6589424073517645</c:v>
                </c:pt>
                <c:pt idx="52">
                  <c:v>1.5450244935027224</c:v>
                </c:pt>
                <c:pt idx="53">
                  <c:v>1.3292656000486154</c:v>
                </c:pt>
                <c:pt idx="54">
                  <c:v>1.3879791087808617</c:v>
                </c:pt>
                <c:pt idx="55">
                  <c:v>1.2960725993497655</c:v>
                </c:pt>
                <c:pt idx="56">
                  <c:v>1.4424657580494322</c:v>
                </c:pt>
                <c:pt idx="57">
                  <c:v>1.3605787961553135</c:v>
                </c:pt>
                <c:pt idx="58">
                  <c:v>1.3660649356349235</c:v>
                </c:pt>
                <c:pt idx="59">
                  <c:v>1.378235049847907</c:v>
                </c:pt>
                <c:pt idx="60">
                  <c:v>1.3207011455059232</c:v>
                </c:pt>
                <c:pt idx="61">
                  <c:v>1.3785807610372687</c:v>
                </c:pt>
                <c:pt idx="62">
                  <c:v>1.481220522550565</c:v>
                </c:pt>
                <c:pt idx="63">
                  <c:v>1.5159732749045409</c:v>
                </c:pt>
                <c:pt idx="64">
                  <c:v>1.8144179121609987</c:v>
                </c:pt>
                <c:pt idx="65">
                  <c:v>1.9724295326484376</c:v>
                </c:pt>
                <c:pt idx="66">
                  <c:v>1.7332892191451073</c:v>
                </c:pt>
                <c:pt idx="67">
                  <c:v>2.089313000293719</c:v>
                </c:pt>
                <c:pt idx="68">
                  <c:v>1.9308273773552416</c:v>
                </c:pt>
                <c:pt idx="69">
                  <c:v>1.7434465109840951</c:v>
                </c:pt>
                <c:pt idx="70">
                  <c:v>1.8879119246727725</c:v>
                </c:pt>
                <c:pt idx="71">
                  <c:v>1.7179408577283666</c:v>
                </c:pt>
                <c:pt idx="72">
                  <c:v>1.3371089226572495</c:v>
                </c:pt>
                <c:pt idx="73">
                  <c:v>1.2847971478826874</c:v>
                </c:pt>
                <c:pt idx="74">
                  <c:v>1.3356031883754611</c:v>
                </c:pt>
                <c:pt idx="75">
                  <c:v>1.4388817053284759</c:v>
                </c:pt>
                <c:pt idx="76">
                  <c:v>1.7261967380258674</c:v>
                </c:pt>
                <c:pt idx="77">
                  <c:v>1.5346612604278849</c:v>
                </c:pt>
                <c:pt idx="78">
                  <c:v>1.5526503961836722</c:v>
                </c:pt>
                <c:pt idx="79">
                  <c:v>1.7414080303577635</c:v>
                </c:pt>
                <c:pt idx="80">
                  <c:v>1.9092265049746622</c:v>
                </c:pt>
                <c:pt idx="81">
                  <c:v>1.6514184624629895</c:v>
                </c:pt>
                <c:pt idx="82">
                  <c:v>1.4948146697681639</c:v>
                </c:pt>
                <c:pt idx="83">
                  <c:v>1.560666574386987</c:v>
                </c:pt>
                <c:pt idx="84">
                  <c:v>1.410175522702489</c:v>
                </c:pt>
                <c:pt idx="85">
                  <c:v>1.3954915749778021</c:v>
                </c:pt>
                <c:pt idx="86">
                  <c:v>1.4411511102258261</c:v>
                </c:pt>
                <c:pt idx="87">
                  <c:v>1.3474464974797518</c:v>
                </c:pt>
                <c:pt idx="88">
                  <c:v>1.2510106312942901</c:v>
                </c:pt>
                <c:pt idx="89">
                  <c:v>1.5374195225539413</c:v>
                </c:pt>
                <c:pt idx="90">
                  <c:v>1.3131690980111477</c:v>
                </c:pt>
                <c:pt idx="91">
                  <c:v>1.4536925938805065</c:v>
                </c:pt>
                <c:pt idx="92">
                  <c:v>1.343320920591085</c:v>
                </c:pt>
                <c:pt idx="93">
                  <c:v>1.2674670240816202</c:v>
                </c:pt>
                <c:pt idx="94">
                  <c:v>1.1856354299951721</c:v>
                </c:pt>
                <c:pt idx="95">
                  <c:v>1.1453377942680816</c:v>
                </c:pt>
                <c:pt idx="96">
                  <c:v>1.042917478333969</c:v>
                </c:pt>
                <c:pt idx="97">
                  <c:v>1.1434728444535973</c:v>
                </c:pt>
                <c:pt idx="98">
                  <c:v>1.1167632789896049</c:v>
                </c:pt>
                <c:pt idx="99">
                  <c:v>1.3426531308131977</c:v>
                </c:pt>
                <c:pt idx="100">
                  <c:v>1.4181025722397962</c:v>
                </c:pt>
                <c:pt idx="101">
                  <c:v>1.3430258506892276</c:v>
                </c:pt>
                <c:pt idx="102">
                  <c:v>1.6032937093392661</c:v>
                </c:pt>
                <c:pt idx="103">
                  <c:v>1.4835446200384197</c:v>
                </c:pt>
                <c:pt idx="104">
                  <c:v>1.5177295147551828</c:v>
                </c:pt>
                <c:pt idx="105">
                  <c:v>1.5022211268699293</c:v>
                </c:pt>
                <c:pt idx="106">
                  <c:v>1.5247011320015798</c:v>
                </c:pt>
                <c:pt idx="107">
                  <c:v>1.6843285471689831</c:v>
                </c:pt>
                <c:pt idx="108">
                  <c:v>1.7275687793086449</c:v>
                </c:pt>
                <c:pt idx="109">
                  <c:v>1.7200333557280358</c:v>
                </c:pt>
                <c:pt idx="110">
                  <c:v>1.8074422436116013</c:v>
                </c:pt>
                <c:pt idx="111">
                  <c:v>1.7023568455204403</c:v>
                </c:pt>
                <c:pt idx="112">
                  <c:v>1.7067092953771255</c:v>
                </c:pt>
                <c:pt idx="113">
                  <c:v>1.6632921563397827</c:v>
                </c:pt>
                <c:pt idx="114">
                  <c:v>1.2910145475538566</c:v>
                </c:pt>
                <c:pt idx="115">
                  <c:v>1.4081100333894887</c:v>
                </c:pt>
                <c:pt idx="116">
                  <c:v>1.4614940530248042</c:v>
                </c:pt>
                <c:pt idx="117">
                  <c:v>1.6539957663883644</c:v>
                </c:pt>
                <c:pt idx="118">
                  <c:v>1.6451240880348141</c:v>
                </c:pt>
                <c:pt idx="119">
                  <c:v>1.608351761135175</c:v>
                </c:pt>
                <c:pt idx="120">
                  <c:v>1.7130536358756381</c:v>
                </c:pt>
                <c:pt idx="121">
                  <c:v>1.9425997886570265</c:v>
                </c:pt>
                <c:pt idx="122">
                  <c:v>2.0625966826580595</c:v>
                </c:pt>
                <c:pt idx="123">
                  <c:v>1.8899260974811021</c:v>
                </c:pt>
                <c:pt idx="124">
                  <c:v>1.6028129547165606</c:v>
                </c:pt>
                <c:pt idx="125">
                  <c:v>1.8332780780618565</c:v>
                </c:pt>
                <c:pt idx="126">
                  <c:v>1.8226197750851616</c:v>
                </c:pt>
                <c:pt idx="127">
                  <c:v>1.9404796067535219</c:v>
                </c:pt>
                <c:pt idx="128">
                  <c:v>1.8801043885739748</c:v>
                </c:pt>
                <c:pt idx="129">
                  <c:v>1.7258091633721695</c:v>
                </c:pt>
                <c:pt idx="130">
                  <c:v>1.6643130846958651</c:v>
                </c:pt>
                <c:pt idx="131">
                  <c:v>1.8558701692431827</c:v>
                </c:pt>
                <c:pt idx="132">
                  <c:v>1.5833788542239897</c:v>
                </c:pt>
                <c:pt idx="133">
                  <c:v>1.699484471693208</c:v>
                </c:pt>
                <c:pt idx="134">
                  <c:v>1.589399765699643</c:v>
                </c:pt>
                <c:pt idx="135">
                  <c:v>1.7137261521736928</c:v>
                </c:pt>
                <c:pt idx="136">
                  <c:v>2.0384016259229369</c:v>
                </c:pt>
                <c:pt idx="137">
                  <c:v>2.1559589603006062</c:v>
                </c:pt>
                <c:pt idx="138">
                  <c:v>1.9196079689130015</c:v>
                </c:pt>
                <c:pt idx="139">
                  <c:v>1.8420572516635658</c:v>
                </c:pt>
                <c:pt idx="140">
                  <c:v>1.5897441264546706</c:v>
                </c:pt>
                <c:pt idx="141">
                  <c:v>1.5078693184695526</c:v>
                </c:pt>
                <c:pt idx="142">
                  <c:v>1.417721074540599</c:v>
                </c:pt>
                <c:pt idx="143">
                  <c:v>1.3543573451811437</c:v>
                </c:pt>
                <c:pt idx="144">
                  <c:v>1.3081623627199097</c:v>
                </c:pt>
                <c:pt idx="145">
                  <c:v>1.4060107832181523</c:v>
                </c:pt>
                <c:pt idx="146">
                  <c:v>1.5051670993683341</c:v>
                </c:pt>
                <c:pt idx="147">
                  <c:v>1.8125185262710117</c:v>
                </c:pt>
                <c:pt idx="148">
                  <c:v>1.7444984993298467</c:v>
                </c:pt>
                <c:pt idx="149">
                  <c:v>1.7086539208172826</c:v>
                </c:pt>
                <c:pt idx="150">
                  <c:v>1.4680510869308341</c:v>
                </c:pt>
                <c:pt idx="151">
                  <c:v>1.381653674363017</c:v>
                </c:pt>
                <c:pt idx="152">
                  <c:v>1.4061208436163279</c:v>
                </c:pt>
                <c:pt idx="153">
                  <c:v>1.4927052913393268</c:v>
                </c:pt>
                <c:pt idx="154">
                  <c:v>1.2700078662799921</c:v>
                </c:pt>
                <c:pt idx="155">
                  <c:v>1.3267078774210752</c:v>
                </c:pt>
                <c:pt idx="156">
                  <c:v>1.4825851364445086</c:v>
                </c:pt>
                <c:pt idx="157">
                  <c:v>1.5822026259195612</c:v>
                </c:pt>
                <c:pt idx="158">
                  <c:v>1.7538752401241049</c:v>
                </c:pt>
                <c:pt idx="159">
                  <c:v>1.6700753879966643</c:v>
                </c:pt>
                <c:pt idx="160">
                  <c:v>1.7233155863754677</c:v>
                </c:pt>
                <c:pt idx="161">
                  <c:v>1.7795638772320146</c:v>
                </c:pt>
                <c:pt idx="162">
                  <c:v>1.7720000945304031</c:v>
                </c:pt>
                <c:pt idx="163">
                  <c:v>1.5502013835199744</c:v>
                </c:pt>
                <c:pt idx="164">
                  <c:v>1.653666935628171</c:v>
                </c:pt>
                <c:pt idx="165">
                  <c:v>1.6407223473249579</c:v>
                </c:pt>
                <c:pt idx="166">
                  <c:v>1.623003973653026</c:v>
                </c:pt>
                <c:pt idx="167">
                  <c:v>1.5384890665460278</c:v>
                </c:pt>
                <c:pt idx="168">
                  <c:v>1.6072146954264162</c:v>
                </c:pt>
                <c:pt idx="169">
                  <c:v>1.5301177241130177</c:v>
                </c:pt>
                <c:pt idx="170">
                  <c:v>1.4573691513533038</c:v>
                </c:pt>
                <c:pt idx="171">
                  <c:v>1.3182251241555565</c:v>
                </c:pt>
                <c:pt idx="172">
                  <c:v>1.2288527047511653</c:v>
                </c:pt>
                <c:pt idx="173">
                  <c:v>1.3273270515629589</c:v>
                </c:pt>
                <c:pt idx="174">
                  <c:v>1.2062788444333405</c:v>
                </c:pt>
                <c:pt idx="175">
                  <c:v>1.0962278992981116</c:v>
                </c:pt>
                <c:pt idx="176">
                  <c:v>1.2162896141471498</c:v>
                </c:pt>
                <c:pt idx="177">
                  <c:v>1.4020803440906682</c:v>
                </c:pt>
                <c:pt idx="178">
                  <c:v>1.4839862120654554</c:v>
                </c:pt>
                <c:pt idx="179">
                  <c:v>1.6044969463303633</c:v>
                </c:pt>
                <c:pt idx="180">
                  <c:v>1.5320488452098404</c:v>
                </c:pt>
                <c:pt idx="181">
                  <c:v>1.6633792593542895</c:v>
                </c:pt>
                <c:pt idx="182">
                  <c:v>1.7764599039165969</c:v>
                </c:pt>
                <c:pt idx="183">
                  <c:v>1.6793015553627435</c:v>
                </c:pt>
                <c:pt idx="184">
                  <c:v>1.7096275839716946</c:v>
                </c:pt>
                <c:pt idx="185">
                  <c:v>1.744114975979149</c:v>
                </c:pt>
                <c:pt idx="186">
                  <c:v>1.6059095006431441</c:v>
                </c:pt>
                <c:pt idx="187">
                  <c:v>1.5991964915716015</c:v>
                </c:pt>
                <c:pt idx="188">
                  <c:v>1.5619096491909208</c:v>
                </c:pt>
                <c:pt idx="189">
                  <c:v>1.5600237676442685</c:v>
                </c:pt>
                <c:pt idx="190">
                  <c:v>1.6205664396811623</c:v>
                </c:pt>
                <c:pt idx="191">
                  <c:v>1.5882768795513855</c:v>
                </c:pt>
                <c:pt idx="192">
                  <c:v>1.601542196008791</c:v>
                </c:pt>
                <c:pt idx="193">
                  <c:v>1.6541517415538769</c:v>
                </c:pt>
                <c:pt idx="194">
                  <c:v>1.718027285525707</c:v>
                </c:pt>
                <c:pt idx="195">
                  <c:v>1.7400076299539835</c:v>
                </c:pt>
                <c:pt idx="196">
                  <c:v>1.7056762131120418</c:v>
                </c:pt>
                <c:pt idx="197">
                  <c:v>1.6797026343597758</c:v>
                </c:pt>
                <c:pt idx="198">
                  <c:v>1.6722563394451737</c:v>
                </c:pt>
                <c:pt idx="199">
                  <c:v>1.6903427064729692</c:v>
                </c:pt>
                <c:pt idx="200">
                  <c:v>1.6978457196295755</c:v>
                </c:pt>
                <c:pt idx="201">
                  <c:v>1.6976762401207286</c:v>
                </c:pt>
                <c:pt idx="202">
                  <c:v>1.7075816759565292</c:v>
                </c:pt>
                <c:pt idx="203">
                  <c:v>1.7006674521693039</c:v>
                </c:pt>
                <c:pt idx="204">
                  <c:v>1.7004358526811183</c:v>
                </c:pt>
                <c:pt idx="205">
                  <c:v>1.717429043115992</c:v>
                </c:pt>
                <c:pt idx="206">
                  <c:v>1.6928875999743414</c:v>
                </c:pt>
                <c:pt idx="207">
                  <c:v>1.7094932157555169</c:v>
                </c:pt>
                <c:pt idx="208">
                  <c:v>1.6775729994159367</c:v>
                </c:pt>
                <c:pt idx="209">
                  <c:v>1.6750004220107291</c:v>
                </c:pt>
                <c:pt idx="210">
                  <c:v>1.7072062552118323</c:v>
                </c:pt>
                <c:pt idx="211">
                  <c:v>1.7348374921083991</c:v>
                </c:pt>
                <c:pt idx="212">
                  <c:v>1.7298746459329981</c:v>
                </c:pt>
                <c:pt idx="213">
                  <c:v>1.709343317544505</c:v>
                </c:pt>
                <c:pt idx="214">
                  <c:v>1.7065276619592775</c:v>
                </c:pt>
                <c:pt idx="215">
                  <c:v>1.7238618370633452</c:v>
                </c:pt>
                <c:pt idx="216">
                  <c:v>1.7359867117261587</c:v>
                </c:pt>
                <c:pt idx="217">
                  <c:v>1.7355309401386219</c:v>
                </c:pt>
                <c:pt idx="218">
                  <c:v>1.7327132589018941</c:v>
                </c:pt>
                <c:pt idx="219">
                  <c:v>1.7365370137170366</c:v>
                </c:pt>
                <c:pt idx="220">
                  <c:v>1.7584451099084741</c:v>
                </c:pt>
                <c:pt idx="221">
                  <c:v>1.7630804757580154</c:v>
                </c:pt>
                <c:pt idx="222">
                  <c:v>1.7616503657988998</c:v>
                </c:pt>
                <c:pt idx="223">
                  <c:v>1.7604174192524669</c:v>
                </c:pt>
                <c:pt idx="224">
                  <c:v>1.7727745686206324</c:v>
                </c:pt>
                <c:pt idx="225">
                  <c:v>1.7725267639204458</c:v>
                </c:pt>
                <c:pt idx="226">
                  <c:v>1.7816840591355192</c:v>
                </c:pt>
                <c:pt idx="227">
                  <c:v>1.7832012721091419</c:v>
                </c:pt>
                <c:pt idx="228">
                  <c:v>1.7848542037332755</c:v>
                </c:pt>
                <c:pt idx="229">
                  <c:v>1.7865847853315819</c:v>
                </c:pt>
                <c:pt idx="230">
                  <c:v>1.796937890148919</c:v>
                </c:pt>
                <c:pt idx="231">
                  <c:v>1.8004935837488729</c:v>
                </c:pt>
                <c:pt idx="232">
                  <c:v>1.8040364482226592</c:v>
                </c:pt>
                <c:pt idx="233">
                  <c:v>1.8098824784521319</c:v>
                </c:pt>
                <c:pt idx="234">
                  <c:v>1.8142653130813198</c:v>
                </c:pt>
                <c:pt idx="235">
                  <c:v>1.8217723775409265</c:v>
                </c:pt>
                <c:pt idx="236">
                  <c:v>1.8327385795456461</c:v>
                </c:pt>
                <c:pt idx="237">
                  <c:v>1.8319553276322493</c:v>
                </c:pt>
                <c:pt idx="238">
                  <c:v>1.8332078554765172</c:v>
                </c:pt>
                <c:pt idx="239">
                  <c:v>1.8401787975057473</c:v>
                </c:pt>
                <c:pt idx="240">
                  <c:v>1.8436575163486955</c:v>
                </c:pt>
                <c:pt idx="241">
                  <c:v>1.8506021249084235</c:v>
                </c:pt>
                <c:pt idx="242">
                  <c:v>1.8556709801789999</c:v>
                </c:pt>
                <c:pt idx="243">
                  <c:v>1.8590842029567758</c:v>
                </c:pt>
                <c:pt idx="244">
                  <c:v>1.8643846577155374</c:v>
                </c:pt>
                <c:pt idx="245">
                  <c:v>1.8683488577013578</c:v>
                </c:pt>
                <c:pt idx="246">
                  <c:v>1.8712286589174238</c:v>
                </c:pt>
                <c:pt idx="247">
                  <c:v>1.8746459329982001</c:v>
                </c:pt>
                <c:pt idx="248">
                  <c:v>1.8762867107133328</c:v>
                </c:pt>
                <c:pt idx="249">
                  <c:v>1.8770132443847252</c:v>
                </c:pt>
                <c:pt idx="250">
                  <c:v>1.8762374198601621</c:v>
                </c:pt>
                <c:pt idx="251">
                  <c:v>1.8747519420933756</c:v>
                </c:pt>
                <c:pt idx="252">
                  <c:v>1.8753751675382591</c:v>
                </c:pt>
                <c:pt idx="253">
                  <c:v>1.8745446504231922</c:v>
                </c:pt>
                <c:pt idx="254">
                  <c:v>1.873549380319445</c:v>
                </c:pt>
                <c:pt idx="255">
                  <c:v>1.8687870736425602</c:v>
                </c:pt>
                <c:pt idx="256">
                  <c:v>1.8658248959321539</c:v>
                </c:pt>
                <c:pt idx="257">
                  <c:v>1.8632145063656096</c:v>
                </c:pt>
                <c:pt idx="258">
                  <c:v>1.8591436220674473</c:v>
                </c:pt>
                <c:pt idx="259">
                  <c:v>1.8529998210674505</c:v>
                </c:pt>
                <c:pt idx="260">
                  <c:v>1.8468573705017874</c:v>
                </c:pt>
                <c:pt idx="261">
                  <c:v>1.8399789332243981</c:v>
                </c:pt>
                <c:pt idx="262">
                  <c:v>1.8351896178608442</c:v>
                </c:pt>
                <c:pt idx="263">
                  <c:v>1.8273625004642116</c:v>
                </c:pt>
                <c:pt idx="264">
                  <c:v>1.8197946664595996</c:v>
                </c:pt>
                <c:pt idx="265">
                  <c:v>1.8127697070570319</c:v>
                </c:pt>
                <c:pt idx="266">
                  <c:v>1.8048278027420568</c:v>
                </c:pt>
                <c:pt idx="267">
                  <c:v>1.7965469394093874</c:v>
                </c:pt>
                <c:pt idx="268">
                  <c:v>1.7873471055128105</c:v>
                </c:pt>
                <c:pt idx="269">
                  <c:v>1.7780932542428958</c:v>
                </c:pt>
                <c:pt idx="270">
                  <c:v>1.7692695163081826</c:v>
                </c:pt>
                <c:pt idx="271">
                  <c:v>1.7579096626952642</c:v>
                </c:pt>
                <c:pt idx="272">
                  <c:v>1.7476943021799385</c:v>
                </c:pt>
                <c:pt idx="273">
                  <c:v>1.7367868440687235</c:v>
                </c:pt>
                <c:pt idx="274">
                  <c:v>1.7260448141633551</c:v>
                </c:pt>
                <c:pt idx="275">
                  <c:v>1.7149023804781209</c:v>
                </c:pt>
                <c:pt idx="276">
                  <c:v>1.7028666344813148</c:v>
                </c:pt>
                <c:pt idx="277">
                  <c:v>1.6908673502115115</c:v>
                </c:pt>
                <c:pt idx="278">
                  <c:v>1.6804176893393334</c:v>
                </c:pt>
                <c:pt idx="279">
                  <c:v>1.6677810000641455</c:v>
                </c:pt>
                <c:pt idx="280">
                  <c:v>1.6561773930540409</c:v>
                </c:pt>
                <c:pt idx="281">
                  <c:v>1.644399580014922</c:v>
                </c:pt>
                <c:pt idx="282">
                  <c:v>1.6335650453577131</c:v>
                </c:pt>
                <c:pt idx="283">
                  <c:v>1.6240876972056137</c:v>
                </c:pt>
                <c:pt idx="284">
                  <c:v>1.6150830010702188</c:v>
                </c:pt>
                <c:pt idx="285">
                  <c:v>1.6057157133162951</c:v>
                </c:pt>
                <c:pt idx="286">
                  <c:v>1.598897370366744</c:v>
                </c:pt>
                <c:pt idx="287">
                  <c:v>1.5919244026860135</c:v>
                </c:pt>
                <c:pt idx="288">
                  <c:v>1.585180333624802</c:v>
                </c:pt>
                <c:pt idx="289">
                  <c:v>1.5768906924689652</c:v>
                </c:pt>
                <c:pt idx="290">
                  <c:v>1.5695699879473732</c:v>
                </c:pt>
                <c:pt idx="291">
                  <c:v>1.5635045121387161</c:v>
                </c:pt>
                <c:pt idx="292">
                  <c:v>1.5591574640193651</c:v>
                </c:pt>
                <c:pt idx="293">
                  <c:v>1.5526254131485036</c:v>
                </c:pt>
                <c:pt idx="294">
                  <c:v>1.5473742492429126</c:v>
                </c:pt>
                <c:pt idx="295">
                  <c:v>1.5416484076691164</c:v>
                </c:pt>
                <c:pt idx="296">
                  <c:v>1.539714585703627</c:v>
                </c:pt>
                <c:pt idx="297">
                  <c:v>1.5357780696216421</c:v>
                </c:pt>
                <c:pt idx="298">
                  <c:v>1.5315721418901351</c:v>
                </c:pt>
                <c:pt idx="299">
                  <c:v>1.5260205063453531</c:v>
                </c:pt>
                <c:pt idx="300">
                  <c:v>1.5221656915405415</c:v>
                </c:pt>
                <c:pt idx="301">
                  <c:v>1.5177707030023528</c:v>
                </c:pt>
                <c:pt idx="302">
                  <c:v>1.5169327584984518</c:v>
                </c:pt>
                <c:pt idx="303">
                  <c:v>1.5093959844835094</c:v>
                </c:pt>
                <c:pt idx="304">
                  <c:v>1.5055580501078658</c:v>
                </c:pt>
                <c:pt idx="305">
                  <c:v>1.4998274820139026</c:v>
                </c:pt>
                <c:pt idx="306">
                  <c:v>1.4947903619501619</c:v>
                </c:pt>
                <c:pt idx="307">
                  <c:v>1.491302865284047</c:v>
                </c:pt>
                <c:pt idx="308">
                  <c:v>1.4858471105769391</c:v>
                </c:pt>
                <c:pt idx="309">
                  <c:v>1.4803332871934933</c:v>
                </c:pt>
                <c:pt idx="310">
                  <c:v>1.4781097970634804</c:v>
                </c:pt>
                <c:pt idx="311">
                  <c:v>1.4741591014209943</c:v>
                </c:pt>
                <c:pt idx="312">
                  <c:v>1.4711570858977516</c:v>
                </c:pt>
                <c:pt idx="313">
                  <c:v>1.4694791712384494</c:v>
                </c:pt>
                <c:pt idx="314">
                  <c:v>1.4636925601196482</c:v>
                </c:pt>
                <c:pt idx="315">
                  <c:v>1.4617141738211552</c:v>
                </c:pt>
                <c:pt idx="316">
                  <c:v>1.4546878639842538</c:v>
                </c:pt>
                <c:pt idx="317">
                  <c:v>1.4520234570443717</c:v>
                </c:pt>
                <c:pt idx="318">
                  <c:v>1.4458648012667072</c:v>
                </c:pt>
                <c:pt idx="319">
                  <c:v>1.4407095181987903</c:v>
                </c:pt>
                <c:pt idx="320">
                  <c:v>1.4339971843444146</c:v>
                </c:pt>
                <c:pt idx="321">
                  <c:v>1.4302233955996098</c:v>
                </c:pt>
                <c:pt idx="322">
                  <c:v>1.4232409748785451</c:v>
                </c:pt>
                <c:pt idx="323">
                  <c:v>1.419833153838103</c:v>
                </c:pt>
                <c:pt idx="324">
                  <c:v>1.4127190657695281</c:v>
                </c:pt>
                <c:pt idx="325">
                  <c:v>1.4095063824902683</c:v>
                </c:pt>
                <c:pt idx="326">
                  <c:v>1.4040675082123286</c:v>
                </c:pt>
                <c:pt idx="327">
                  <c:v>1.4008845344884044</c:v>
                </c:pt>
                <c:pt idx="328">
                  <c:v>1.3963342460018704</c:v>
                </c:pt>
                <c:pt idx="329">
                  <c:v>1.3931046822934423</c:v>
                </c:pt>
                <c:pt idx="330">
                  <c:v>1.3913464167913003</c:v>
                </c:pt>
                <c:pt idx="331">
                  <c:v>1.390341693647219</c:v>
                </c:pt>
                <c:pt idx="332">
                  <c:v>1.3893383209374712</c:v>
                </c:pt>
                <c:pt idx="333">
                  <c:v>1.3874591915624859</c:v>
                </c:pt>
                <c:pt idx="334">
                  <c:v>1.3838899936191975</c:v>
                </c:pt>
                <c:pt idx="335">
                  <c:v>1.3824301741047462</c:v>
                </c:pt>
                <c:pt idx="336">
                  <c:v>1.3792370721233214</c:v>
                </c:pt>
                <c:pt idx="337">
                  <c:v>1.3751796921684933</c:v>
                </c:pt>
                <c:pt idx="338">
                  <c:v>1.3711412182943337</c:v>
                </c:pt>
                <c:pt idx="339">
                  <c:v>1.3668097001698172</c:v>
                </c:pt>
                <c:pt idx="340">
                  <c:v>1.3672783008835216</c:v>
                </c:pt>
                <c:pt idx="341">
                  <c:v>1.3666064598026337</c:v>
                </c:pt>
                <c:pt idx="342">
                  <c:v>1.3631763565956898</c:v>
                </c:pt>
                <c:pt idx="343">
                  <c:v>1.3616240323293975</c:v>
                </c:pt>
                <c:pt idx="344">
                  <c:v>1.3598374077062536</c:v>
                </c:pt>
                <c:pt idx="345">
                  <c:v>1.3572283685740425</c:v>
                </c:pt>
                <c:pt idx="346">
                  <c:v>1.3541568056826274</c:v>
                </c:pt>
                <c:pt idx="347">
                  <c:v>1.3510825419225456</c:v>
                </c:pt>
                <c:pt idx="348">
                  <c:v>1.3471899149563977</c:v>
                </c:pt>
                <c:pt idx="349">
                  <c:v>1.345389110772752</c:v>
                </c:pt>
                <c:pt idx="350">
                  <c:v>1.3457267193561127</c:v>
                </c:pt>
                <c:pt idx="351">
                  <c:v>1.3434235536004266</c:v>
                </c:pt>
                <c:pt idx="352">
                  <c:v>1.3403351102798438</c:v>
                </c:pt>
                <c:pt idx="353">
                  <c:v>1.3373945395187725</c:v>
                </c:pt>
                <c:pt idx="354">
                  <c:v>1.3329043453600764</c:v>
                </c:pt>
                <c:pt idx="355">
                  <c:v>1.3316275096978065</c:v>
                </c:pt>
                <c:pt idx="356">
                  <c:v>1.328324347318206</c:v>
                </c:pt>
                <c:pt idx="357">
                  <c:v>1.3238544096745113</c:v>
                </c:pt>
                <c:pt idx="358">
                  <c:v>1.320095475707374</c:v>
                </c:pt>
                <c:pt idx="359">
                  <c:v>1.3172048710166404</c:v>
                </c:pt>
                <c:pt idx="360">
                  <c:v>1.3141029233527231</c:v>
                </c:pt>
                <c:pt idx="361">
                  <c:v>1.3115560041998509</c:v>
                </c:pt>
                <c:pt idx="362">
                  <c:v>1.309101589798819</c:v>
                </c:pt>
                <c:pt idx="363">
                  <c:v>1.3068612192396378</c:v>
                </c:pt>
                <c:pt idx="364">
                  <c:v>1.305102278520329</c:v>
                </c:pt>
                <c:pt idx="365">
                  <c:v>1.3034500221133618</c:v>
                </c:pt>
                <c:pt idx="366">
                  <c:v>1.3033419873666867</c:v>
                </c:pt>
                <c:pt idx="367">
                  <c:v>1.3036849976873808</c:v>
                </c:pt>
                <c:pt idx="368">
                  <c:v>1.3042974196575969</c:v>
                </c:pt>
                <c:pt idx="369">
                  <c:v>1.3040698714724122</c:v>
                </c:pt>
                <c:pt idx="370">
                  <c:v>1.302909848379985</c:v>
                </c:pt>
                <c:pt idx="371">
                  <c:v>1.3034007312601914</c:v>
                </c:pt>
                <c:pt idx="372">
                  <c:v>1.3034473212446953</c:v>
                </c:pt>
                <c:pt idx="373">
                  <c:v>1.3030691996313313</c:v>
                </c:pt>
                <c:pt idx="374">
                  <c:v>1.3013109341291893</c:v>
                </c:pt>
                <c:pt idx="375">
                  <c:v>1.3001954753697655</c:v>
                </c:pt>
                <c:pt idx="376">
                  <c:v>1.2993014878410267</c:v>
                </c:pt>
                <c:pt idx="377">
                  <c:v>1.3024729828731163</c:v>
                </c:pt>
                <c:pt idx="378">
                  <c:v>1.3023966833332767</c:v>
                </c:pt>
                <c:pt idx="379">
                  <c:v>1.3030523192021632</c:v>
                </c:pt>
                <c:pt idx="380">
                  <c:v>1.3042920179202635</c:v>
                </c:pt>
                <c:pt idx="381">
                  <c:v>1.3066147649737847</c:v>
                </c:pt>
                <c:pt idx="382">
                  <c:v>1.3082575683404174</c:v>
                </c:pt>
                <c:pt idx="383">
                  <c:v>1.3093169840750027</c:v>
                </c:pt>
                <c:pt idx="384">
                  <c:v>1.3100138081910593</c:v>
                </c:pt>
                <c:pt idx="385">
                  <c:v>1.3121866570335681</c:v>
                </c:pt>
                <c:pt idx="386">
                  <c:v>1.3139820594798799</c:v>
                </c:pt>
                <c:pt idx="387">
                  <c:v>1.3155985293770105</c:v>
                </c:pt>
                <c:pt idx="388">
                  <c:v>1.3159449157835388</c:v>
                </c:pt>
                <c:pt idx="389">
                  <c:v>1.3176849504221793</c:v>
                </c:pt>
                <c:pt idx="390">
                  <c:v>1.3179368064253663</c:v>
                </c:pt>
                <c:pt idx="391">
                  <c:v>1.3168780659079473</c:v>
                </c:pt>
                <c:pt idx="392">
                  <c:v>1.3154911698475023</c:v>
                </c:pt>
                <c:pt idx="393">
                  <c:v>1.3142075820135648</c:v>
                </c:pt>
                <c:pt idx="394">
                  <c:v>1.3123696408857497</c:v>
                </c:pt>
                <c:pt idx="395">
                  <c:v>1.3119854423178854</c:v>
                </c:pt>
                <c:pt idx="396">
                  <c:v>1.3087970668566276</c:v>
                </c:pt>
                <c:pt idx="397">
                  <c:v>1.3070772887329885</c:v>
                </c:pt>
                <c:pt idx="398">
                  <c:v>1.3052096380498375</c:v>
                </c:pt>
                <c:pt idx="399">
                  <c:v>1.3019078261045709</c:v>
                </c:pt>
                <c:pt idx="400">
                  <c:v>1.2988997336268278</c:v>
                </c:pt>
                <c:pt idx="401">
                  <c:v>1.2959389063507549</c:v>
                </c:pt>
                <c:pt idx="402">
                  <c:v>1.2933791580717147</c:v>
                </c:pt>
                <c:pt idx="403">
                  <c:v>1.2902880138824646</c:v>
                </c:pt>
                <c:pt idx="404">
                  <c:v>1.2861509583019639</c:v>
                </c:pt>
                <c:pt idx="405">
                  <c:v>1.2826324016461794</c:v>
                </c:pt>
                <c:pt idx="406">
                  <c:v>1.2803886550011647</c:v>
                </c:pt>
                <c:pt idx="407">
                  <c:v>1.2770159452533918</c:v>
                </c:pt>
                <c:pt idx="408">
                  <c:v>1.2718235252413057</c:v>
                </c:pt>
                <c:pt idx="409">
                  <c:v>1.265217200482105</c:v>
                </c:pt>
                <c:pt idx="410">
                  <c:v>1.2590274847147711</c:v>
                </c:pt>
                <c:pt idx="411">
                  <c:v>1.2531497192784626</c:v>
                </c:pt>
                <c:pt idx="412">
                  <c:v>1.2444407682620924</c:v>
                </c:pt>
                <c:pt idx="413">
                  <c:v>1.2350950874575035</c:v>
                </c:pt>
                <c:pt idx="414">
                  <c:v>1.2266737789541562</c:v>
                </c:pt>
                <c:pt idx="415">
                  <c:v>1.2184111464849883</c:v>
                </c:pt>
                <c:pt idx="416">
                  <c:v>1.2104840969476807</c:v>
                </c:pt>
                <c:pt idx="417">
                  <c:v>1.2018257872188141</c:v>
                </c:pt>
                <c:pt idx="418">
                  <c:v>1.1927042785135769</c:v>
                </c:pt>
                <c:pt idx="419">
                  <c:v>1.1838177453823582</c:v>
                </c:pt>
                <c:pt idx="420">
                  <c:v>1.1752857012636688</c:v>
                </c:pt>
                <c:pt idx="421">
                  <c:v>1.1642492766736101</c:v>
                </c:pt>
                <c:pt idx="422">
                  <c:v>1.1544572773218185</c:v>
                </c:pt>
                <c:pt idx="423">
                  <c:v>1.1435167335694341</c:v>
                </c:pt>
                <c:pt idx="424">
                  <c:v>1.1327166349877278</c:v>
                </c:pt>
                <c:pt idx="425">
                  <c:v>1.121455363081151</c:v>
                </c:pt>
                <c:pt idx="426">
                  <c:v>1.1104641780412623</c:v>
                </c:pt>
                <c:pt idx="427">
                  <c:v>1.0978902839625795</c:v>
                </c:pt>
                <c:pt idx="428">
                  <c:v>1.0870395440933689</c:v>
                </c:pt>
                <c:pt idx="429">
                  <c:v>1.0747654464367102</c:v>
                </c:pt>
                <c:pt idx="430">
                  <c:v>1.0625933065722264</c:v>
                </c:pt>
                <c:pt idx="431">
                  <c:v>1.0501341994118856</c:v>
                </c:pt>
                <c:pt idx="432">
                  <c:v>1.037285491946347</c:v>
                </c:pt>
                <c:pt idx="433">
                  <c:v>1.0254570376197245</c:v>
                </c:pt>
                <c:pt idx="434">
                  <c:v>1.013344316865912</c:v>
                </c:pt>
                <c:pt idx="435">
                  <c:v>1.0014085030097806</c:v>
                </c:pt>
                <c:pt idx="436">
                  <c:v>0.98853008598890624</c:v>
                </c:pt>
                <c:pt idx="437">
                  <c:v>0.97644234827026233</c:v>
                </c:pt>
                <c:pt idx="438">
                  <c:v>0.96420538755777319</c:v>
                </c:pt>
                <c:pt idx="439">
                  <c:v>0.95219665024763578</c:v>
                </c:pt>
                <c:pt idx="440">
                  <c:v>0.93949784099310918</c:v>
                </c:pt>
                <c:pt idx="441">
                  <c:v>0.92697998993926423</c:v>
                </c:pt>
                <c:pt idx="442">
                  <c:v>0.91402189729271677</c:v>
                </c:pt>
                <c:pt idx="443">
                  <c:v>0.90225961424843248</c:v>
                </c:pt>
                <c:pt idx="444">
                  <c:v>0.88974243841175393</c:v>
                </c:pt>
                <c:pt idx="445">
                  <c:v>0.87705780871772887</c:v>
                </c:pt>
                <c:pt idx="446">
                  <c:v>0.86542516736945507</c:v>
                </c:pt>
                <c:pt idx="447">
                  <c:v>0.85313418928362827</c:v>
                </c:pt>
                <c:pt idx="448">
                  <c:v>0.84178446392821094</c:v>
                </c:pt>
                <c:pt idx="449">
                  <c:v>0.83031184904845012</c:v>
                </c:pt>
                <c:pt idx="450">
                  <c:v>0.81908771408604286</c:v>
                </c:pt>
                <c:pt idx="451">
                  <c:v>0.80770220222078903</c:v>
                </c:pt>
                <c:pt idx="452">
                  <c:v>0.79645443465754651</c:v>
                </c:pt>
                <c:pt idx="453">
                  <c:v>0.78516885493296762</c:v>
                </c:pt>
                <c:pt idx="454">
                  <c:v>0.77420535379691469</c:v>
                </c:pt>
                <c:pt idx="455">
                  <c:v>0.76333435741270261</c:v>
                </c:pt>
                <c:pt idx="456">
                  <c:v>0.75219327416180215</c:v>
                </c:pt>
                <c:pt idx="457">
                  <c:v>0.74129189300508758</c:v>
                </c:pt>
                <c:pt idx="458">
                  <c:v>0.73078483867373822</c:v>
                </c:pt>
                <c:pt idx="459">
                  <c:v>0.72092936890827519</c:v>
                </c:pt>
                <c:pt idx="460">
                  <c:v>0.71087268442712881</c:v>
                </c:pt>
                <c:pt idx="461">
                  <c:v>0.70193415957407301</c:v>
                </c:pt>
                <c:pt idx="462">
                  <c:v>0.69243993099280543</c:v>
                </c:pt>
                <c:pt idx="463">
                  <c:v>0.68406521247396201</c:v>
                </c:pt>
                <c:pt idx="464">
                  <c:v>0.67532722711942217</c:v>
                </c:pt>
                <c:pt idx="465">
                  <c:v>0.66684987559123676</c:v>
                </c:pt>
                <c:pt idx="466">
                  <c:v>0.65885057781709033</c:v>
                </c:pt>
                <c:pt idx="467">
                  <c:v>0.65112001647529871</c:v>
                </c:pt>
                <c:pt idx="468">
                  <c:v>0.6425974253969432</c:v>
                </c:pt>
                <c:pt idx="469">
                  <c:v>0.63468388020297017</c:v>
                </c:pt>
                <c:pt idx="470">
                  <c:v>0.62677236066049735</c:v>
                </c:pt>
                <c:pt idx="471">
                  <c:v>0.61983652992393667</c:v>
                </c:pt>
                <c:pt idx="472">
                  <c:v>0.61273189489569591</c:v>
                </c:pt>
                <c:pt idx="473">
                  <c:v>0.60614312578282969</c:v>
                </c:pt>
                <c:pt idx="474">
                  <c:v>0.59909520899659352</c:v>
                </c:pt>
                <c:pt idx="475">
                  <c:v>0.59268469721574202</c:v>
                </c:pt>
                <c:pt idx="476">
                  <c:v>0.58663812748775312</c:v>
                </c:pt>
                <c:pt idx="477">
                  <c:v>0.5803957447814152</c:v>
                </c:pt>
                <c:pt idx="478">
                  <c:v>0.57380832610288279</c:v>
                </c:pt>
                <c:pt idx="479">
                  <c:v>0.56806155279691828</c:v>
                </c:pt>
                <c:pt idx="480">
                  <c:v>0.56137960371504481</c:v>
                </c:pt>
                <c:pt idx="481">
                  <c:v>0.55575166863042313</c:v>
                </c:pt>
                <c:pt idx="482">
                  <c:v>0.5502135374289755</c:v>
                </c:pt>
                <c:pt idx="483">
                  <c:v>0.54420005334215615</c:v>
                </c:pt>
                <c:pt idx="484">
                  <c:v>0.53909068504157653</c:v>
                </c:pt>
                <c:pt idx="485">
                  <c:v>0.53372270856614246</c:v>
                </c:pt>
                <c:pt idx="486">
                  <c:v>0.52814473955185826</c:v>
                </c:pt>
                <c:pt idx="487">
                  <c:v>0.5235931006309904</c:v>
                </c:pt>
                <c:pt idx="488">
                  <c:v>0.518601895334587</c:v>
                </c:pt>
                <c:pt idx="489">
                  <c:v>0.51314749106181268</c:v>
                </c:pt>
                <c:pt idx="490">
                  <c:v>0.50888011856813442</c:v>
                </c:pt>
                <c:pt idx="491">
                  <c:v>0.50412523928008346</c:v>
                </c:pt>
                <c:pt idx="492">
                  <c:v>0.50014618451659509</c:v>
                </c:pt>
                <c:pt idx="493">
                  <c:v>0.49638860098379139</c:v>
                </c:pt>
                <c:pt idx="494">
                  <c:v>0.49199226201126922</c:v>
                </c:pt>
                <c:pt idx="495">
                  <c:v>0.48819619109996248</c:v>
                </c:pt>
                <c:pt idx="496">
                  <c:v>0.48513273081454822</c:v>
                </c:pt>
                <c:pt idx="497">
                  <c:v>0.48150884028075525</c:v>
                </c:pt>
                <c:pt idx="498">
                  <c:v>0.47806725838197706</c:v>
                </c:pt>
                <c:pt idx="499">
                  <c:v>0.47467766820503637</c:v>
                </c:pt>
                <c:pt idx="500">
                  <c:v>0.47097680291423727</c:v>
                </c:pt>
                <c:pt idx="501">
                  <c:v>0.46815371994017568</c:v>
                </c:pt>
                <c:pt idx="502">
                  <c:v>0.4648188223537395</c:v>
                </c:pt>
                <c:pt idx="503">
                  <c:v>0.46188432854716893</c:v>
                </c:pt>
                <c:pt idx="504">
                  <c:v>0.45905381818427338</c:v>
                </c:pt>
                <c:pt idx="505">
                  <c:v>0.45614970915020542</c:v>
                </c:pt>
                <c:pt idx="506">
                  <c:v>0.45309570190512527</c:v>
                </c:pt>
                <c:pt idx="507">
                  <c:v>0.45077430528593759</c:v>
                </c:pt>
                <c:pt idx="508">
                  <c:v>0.44787289712053635</c:v>
                </c:pt>
                <c:pt idx="509">
                  <c:v>0.44561362048068714</c:v>
                </c:pt>
                <c:pt idx="510">
                  <c:v>0.44307547915098189</c:v>
                </c:pt>
                <c:pt idx="511">
                  <c:v>0.44032329397942604</c:v>
                </c:pt>
                <c:pt idx="512">
                  <c:v>0.43736516757202026</c:v>
                </c:pt>
                <c:pt idx="513">
                  <c:v>0.43508495920000262</c:v>
                </c:pt>
                <c:pt idx="514">
                  <c:v>0.43274803258598049</c:v>
                </c:pt>
                <c:pt idx="515">
                  <c:v>0.4305441237538023</c:v>
                </c:pt>
                <c:pt idx="516">
                  <c:v>0.42839220664346167</c:v>
                </c:pt>
                <c:pt idx="517">
                  <c:v>0.42615926347311456</c:v>
                </c:pt>
                <c:pt idx="518">
                  <c:v>0.4244057244911395</c:v>
                </c:pt>
                <c:pt idx="519">
                  <c:v>0.42275279286700573</c:v>
                </c:pt>
                <c:pt idx="520">
                  <c:v>0.42071296180634088</c:v>
                </c:pt>
                <c:pt idx="521">
                  <c:v>0.41861708772083822</c:v>
                </c:pt>
                <c:pt idx="522">
                  <c:v>0.41668596662401536</c:v>
                </c:pt>
                <c:pt idx="523">
                  <c:v>0.41419846658181436</c:v>
                </c:pt>
                <c:pt idx="524">
                  <c:v>0.41225586679315734</c:v>
                </c:pt>
                <c:pt idx="525">
                  <c:v>0.41016742009648843</c:v>
                </c:pt>
                <c:pt idx="526">
                  <c:v>0.4080884264401537</c:v>
                </c:pt>
                <c:pt idx="527">
                  <c:v>0.40640511004351776</c:v>
                </c:pt>
                <c:pt idx="528">
                  <c:v>0.40423563728684242</c:v>
                </c:pt>
                <c:pt idx="529">
                  <c:v>0.40254354306703888</c:v>
                </c:pt>
                <c:pt idx="530">
                  <c:v>0.40061984935905004</c:v>
                </c:pt>
                <c:pt idx="531">
                  <c:v>0.3981985205991877</c:v>
                </c:pt>
                <c:pt idx="532">
                  <c:v>0.39603985131717984</c:v>
                </c:pt>
                <c:pt idx="533">
                  <c:v>0.39429103885537176</c:v>
                </c:pt>
                <c:pt idx="534">
                  <c:v>0.39250171336356054</c:v>
                </c:pt>
                <c:pt idx="535">
                  <c:v>0.39099732951610561</c:v>
                </c:pt>
                <c:pt idx="536">
                  <c:v>0.38902772104077971</c:v>
                </c:pt>
                <c:pt idx="537">
                  <c:v>0.38732482334630869</c:v>
                </c:pt>
                <c:pt idx="538">
                  <c:v>0.38608579984537517</c:v>
                </c:pt>
                <c:pt idx="539">
                  <c:v>0.38488863980877847</c:v>
                </c:pt>
                <c:pt idx="540">
                  <c:v>0.38326609295714731</c:v>
                </c:pt>
                <c:pt idx="541">
                  <c:v>0.38150040006617125</c:v>
                </c:pt>
                <c:pt idx="542">
                  <c:v>0.38012025617739309</c:v>
                </c:pt>
                <c:pt idx="543">
                  <c:v>0.37826813548907667</c:v>
                </c:pt>
                <c:pt idx="544">
                  <c:v>0.37668407601594861</c:v>
                </c:pt>
                <c:pt idx="545">
                  <c:v>0.37531541081900466</c:v>
                </c:pt>
                <c:pt idx="546">
                  <c:v>0.37377118915871316</c:v>
                </c:pt>
                <c:pt idx="547">
                  <c:v>0.37268949125762574</c:v>
                </c:pt>
                <c:pt idx="548">
                  <c:v>0.37089611446281406</c:v>
                </c:pt>
                <c:pt idx="549">
                  <c:v>0.36911084027400309</c:v>
                </c:pt>
                <c:pt idx="550">
                  <c:v>0.36785493634390165</c:v>
                </c:pt>
                <c:pt idx="551">
                  <c:v>0.36655109199496289</c:v>
                </c:pt>
                <c:pt idx="552">
                  <c:v>0.36467668914014462</c:v>
                </c:pt>
                <c:pt idx="553">
                  <c:v>0.36321281832269303</c:v>
                </c:pt>
                <c:pt idx="554">
                  <c:v>0.3613836550180452</c:v>
                </c:pt>
                <c:pt idx="555">
                  <c:v>0.35990222855425874</c:v>
                </c:pt>
                <c:pt idx="556">
                  <c:v>0.35830196386912933</c:v>
                </c:pt>
                <c:pt idx="557">
                  <c:v>0.35698664082835635</c:v>
                </c:pt>
                <c:pt idx="558">
                  <c:v>0.355996772461943</c:v>
                </c:pt>
                <c:pt idx="559">
                  <c:v>0.35513316970570663</c:v>
                </c:pt>
                <c:pt idx="560">
                  <c:v>0.35351602459140924</c:v>
                </c:pt>
                <c:pt idx="561">
                  <c:v>0.35223446240897216</c:v>
                </c:pt>
                <c:pt idx="562">
                  <c:v>0.3511406105988838</c:v>
                </c:pt>
                <c:pt idx="563">
                  <c:v>0.35030469174648304</c:v>
                </c:pt>
                <c:pt idx="564">
                  <c:v>0.3489880182713766</c:v>
                </c:pt>
                <c:pt idx="565">
                  <c:v>0.34746675399475352</c:v>
                </c:pt>
                <c:pt idx="566">
                  <c:v>0.34618451659514993</c:v>
                </c:pt>
                <c:pt idx="567">
                  <c:v>0.34507378435589342</c:v>
                </c:pt>
                <c:pt idx="568">
                  <c:v>0.34379964956229053</c:v>
                </c:pt>
                <c:pt idx="569">
                  <c:v>0.34277804598904116</c:v>
                </c:pt>
                <c:pt idx="570">
                  <c:v>0.34129526909092134</c:v>
                </c:pt>
                <c:pt idx="571">
                  <c:v>0.34019669076066578</c:v>
                </c:pt>
                <c:pt idx="572">
                  <c:v>0.33941343884726932</c:v>
                </c:pt>
                <c:pt idx="573">
                  <c:v>0.33781519981364005</c:v>
                </c:pt>
                <c:pt idx="574">
                  <c:v>0.33665787758987975</c:v>
                </c:pt>
                <c:pt idx="575">
                  <c:v>0.33508057028841892</c:v>
                </c:pt>
                <c:pt idx="576">
                  <c:v>0.33369840074814067</c:v>
                </c:pt>
                <c:pt idx="577">
                  <c:v>0.33226896600619177</c:v>
                </c:pt>
                <c:pt idx="578">
                  <c:v>0.33111839595409864</c:v>
                </c:pt>
                <c:pt idx="579">
                  <c:v>0.32932772002795396</c:v>
                </c:pt>
                <c:pt idx="580">
                  <c:v>0.32852961333688951</c:v>
                </c:pt>
                <c:pt idx="581">
                  <c:v>0.32713866597344365</c:v>
                </c:pt>
                <c:pt idx="582">
                  <c:v>0.32675041610257904</c:v>
                </c:pt>
                <c:pt idx="583">
                  <c:v>0.32560659822215315</c:v>
                </c:pt>
                <c:pt idx="584">
                  <c:v>0.3248996458485961</c:v>
                </c:pt>
                <c:pt idx="585">
                  <c:v>0.32414542827336834</c:v>
                </c:pt>
                <c:pt idx="586">
                  <c:v>0.32364036583266093</c:v>
                </c:pt>
                <c:pt idx="587">
                  <c:v>0.32267007876408255</c:v>
                </c:pt>
                <c:pt idx="588">
                  <c:v>0.32236758147339134</c:v>
                </c:pt>
                <c:pt idx="589">
                  <c:v>0.32107926711928725</c:v>
                </c:pt>
                <c:pt idx="590">
                  <c:v>0.32037434039723023</c:v>
                </c:pt>
                <c:pt idx="591">
                  <c:v>0.3196721145438402</c:v>
                </c:pt>
                <c:pt idx="592">
                  <c:v>0.31882066569660461</c:v>
                </c:pt>
                <c:pt idx="593">
                  <c:v>0.31806374725271003</c:v>
                </c:pt>
                <c:pt idx="594">
                  <c:v>0.31738717965165542</c:v>
                </c:pt>
                <c:pt idx="595">
                  <c:v>0.31650399559758408</c:v>
                </c:pt>
                <c:pt idx="596">
                  <c:v>0.31627577219523229</c:v>
                </c:pt>
                <c:pt idx="597">
                  <c:v>0.31591723187970333</c:v>
                </c:pt>
                <c:pt idx="598">
                  <c:v>0.31536287858582518</c:v>
                </c:pt>
                <c:pt idx="599">
                  <c:v>0.31454924189992611</c:v>
                </c:pt>
                <c:pt idx="600">
                  <c:v>0.31417854767539616</c:v>
                </c:pt>
                <c:pt idx="601">
                  <c:v>0.31385849473837024</c:v>
                </c:pt>
                <c:pt idx="602">
                  <c:v>0.31358570700301491</c:v>
                </c:pt>
                <c:pt idx="603">
                  <c:v>0.31315694410214678</c:v>
                </c:pt>
                <c:pt idx="604">
                  <c:v>0.31276396771111514</c:v>
                </c:pt>
                <c:pt idx="605">
                  <c:v>0.31272885641844556</c:v>
                </c:pt>
                <c:pt idx="606">
                  <c:v>0.31258908646493416</c:v>
                </c:pt>
                <c:pt idx="607">
                  <c:v>0.31214344313489828</c:v>
                </c:pt>
                <c:pt idx="608">
                  <c:v>0.31213128922589733</c:v>
                </c:pt>
                <c:pt idx="609">
                  <c:v>0.31208334880706001</c:v>
                </c:pt>
                <c:pt idx="610">
                  <c:v>0.31204351099422345</c:v>
                </c:pt>
                <c:pt idx="611">
                  <c:v>0.31186255279354219</c:v>
                </c:pt>
                <c:pt idx="612">
                  <c:v>0.31151414073551398</c:v>
                </c:pt>
                <c:pt idx="613">
                  <c:v>0.31165728677485888</c:v>
                </c:pt>
                <c:pt idx="614">
                  <c:v>0.31197463884321797</c:v>
                </c:pt>
                <c:pt idx="615">
                  <c:v>0.31230211916907785</c:v>
                </c:pt>
                <c:pt idx="616">
                  <c:v>0.31251616301092844</c:v>
                </c:pt>
                <c:pt idx="617">
                  <c:v>0.31258638559626739</c:v>
                </c:pt>
                <c:pt idx="618">
                  <c:v>0.31325147450548785</c:v>
                </c:pt>
                <c:pt idx="619">
                  <c:v>0.31376328911786244</c:v>
                </c:pt>
                <c:pt idx="620">
                  <c:v>0.31432304414907436</c:v>
                </c:pt>
                <c:pt idx="621">
                  <c:v>0.31485241440778383</c:v>
                </c:pt>
                <c:pt idx="622">
                  <c:v>0.31495572263429217</c:v>
                </c:pt>
                <c:pt idx="623">
                  <c:v>0.31515761256714181</c:v>
                </c:pt>
                <c:pt idx="624">
                  <c:v>0.3156741536996836</c:v>
                </c:pt>
                <c:pt idx="625">
                  <c:v>0.31617448962022404</c:v>
                </c:pt>
                <c:pt idx="626">
                  <c:v>0.31690710024611662</c:v>
                </c:pt>
                <c:pt idx="627">
                  <c:v>0.31736084618215327</c:v>
                </c:pt>
                <c:pt idx="628">
                  <c:v>0.31791654991036489</c:v>
                </c:pt>
                <c:pt idx="629">
                  <c:v>0.31878555440393519</c:v>
                </c:pt>
                <c:pt idx="630">
                  <c:v>0.31979702971968366</c:v>
                </c:pt>
                <c:pt idx="631">
                  <c:v>0.32051343513357489</c:v>
                </c:pt>
                <c:pt idx="632">
                  <c:v>0.32095300150911032</c:v>
                </c:pt>
                <c:pt idx="633">
                  <c:v>0.32139661918764617</c:v>
                </c:pt>
                <c:pt idx="634">
                  <c:v>0.32176326210917588</c:v>
                </c:pt>
                <c:pt idx="635">
                  <c:v>0.32208669113203531</c:v>
                </c:pt>
                <c:pt idx="636">
                  <c:v>0.32261808704224498</c:v>
                </c:pt>
                <c:pt idx="637">
                  <c:v>0.32315015816962128</c:v>
                </c:pt>
                <c:pt idx="638">
                  <c:v>0.32374097319050232</c:v>
                </c:pt>
                <c:pt idx="639">
                  <c:v>0.32430410430754791</c:v>
                </c:pt>
                <c:pt idx="640">
                  <c:v>0.3248591328185928</c:v>
                </c:pt>
                <c:pt idx="641">
                  <c:v>0.32565656429249046</c:v>
                </c:pt>
                <c:pt idx="642">
                  <c:v>0.32633515754504533</c:v>
                </c:pt>
                <c:pt idx="643">
                  <c:v>0.32680038217291635</c:v>
                </c:pt>
                <c:pt idx="644">
                  <c:v>0.32720686290728263</c:v>
                </c:pt>
                <c:pt idx="645">
                  <c:v>0.32784899443283444</c:v>
                </c:pt>
                <c:pt idx="646">
                  <c:v>0.32834865513620809</c:v>
                </c:pt>
                <c:pt idx="647">
                  <c:v>0.32884561497091497</c:v>
                </c:pt>
                <c:pt idx="648">
                  <c:v>0.32930273699278528</c:v>
                </c:pt>
                <c:pt idx="649">
                  <c:v>0.32992933852350265</c:v>
                </c:pt>
                <c:pt idx="650">
                  <c:v>0.33024669059186157</c:v>
                </c:pt>
                <c:pt idx="651">
                  <c:v>0.33063426524555967</c:v>
                </c:pt>
                <c:pt idx="652">
                  <c:v>0.33100158338425589</c:v>
                </c:pt>
                <c:pt idx="653">
                  <c:v>0.33129530285177966</c:v>
                </c:pt>
                <c:pt idx="654">
                  <c:v>0.33186923744349273</c:v>
                </c:pt>
                <c:pt idx="655">
                  <c:v>0.33221359819852053</c:v>
                </c:pt>
                <c:pt idx="656">
                  <c:v>0.33233108598553002</c:v>
                </c:pt>
                <c:pt idx="657">
                  <c:v>0.33284695190090507</c:v>
                </c:pt>
                <c:pt idx="658">
                  <c:v>0.33314607310576255</c:v>
                </c:pt>
                <c:pt idx="659">
                  <c:v>0.33371460596014191</c:v>
                </c:pt>
                <c:pt idx="660">
                  <c:v>0.33400562455899868</c:v>
                </c:pt>
                <c:pt idx="661">
                  <c:v>0.33410623191684025</c:v>
                </c:pt>
                <c:pt idx="662">
                  <c:v>0.33459373871121295</c:v>
                </c:pt>
                <c:pt idx="663">
                  <c:v>0.33538576844777707</c:v>
                </c:pt>
                <c:pt idx="664">
                  <c:v>0.3358719248078163</c:v>
                </c:pt>
                <c:pt idx="665">
                  <c:v>0.33609542169000106</c:v>
                </c:pt>
                <c:pt idx="666">
                  <c:v>0.33636685899102292</c:v>
                </c:pt>
                <c:pt idx="667">
                  <c:v>0.33705423006674529</c:v>
                </c:pt>
                <c:pt idx="668">
                  <c:v>0.33763491683012553</c:v>
                </c:pt>
                <c:pt idx="669">
                  <c:v>0.3379158071714814</c:v>
                </c:pt>
                <c:pt idx="670">
                  <c:v>0.33764909639062657</c:v>
                </c:pt>
                <c:pt idx="671">
                  <c:v>0.33750797600278187</c:v>
                </c:pt>
                <c:pt idx="672">
                  <c:v>0.33813322709916571</c:v>
                </c:pt>
                <c:pt idx="673">
                  <c:v>0.33816563752316836</c:v>
                </c:pt>
                <c:pt idx="674">
                  <c:v>0.33811837232149783</c:v>
                </c:pt>
                <c:pt idx="675">
                  <c:v>0.33853430609619828</c:v>
                </c:pt>
                <c:pt idx="676">
                  <c:v>0.33874227298354836</c:v>
                </c:pt>
                <c:pt idx="677">
                  <c:v>0.3391926428337515</c:v>
                </c:pt>
                <c:pt idx="678">
                  <c:v>0.33960452530545127</c:v>
                </c:pt>
                <c:pt idx="679">
                  <c:v>0.33966056833028924</c:v>
                </c:pt>
                <c:pt idx="680">
                  <c:v>0.33985435565713823</c:v>
                </c:pt>
                <c:pt idx="681">
                  <c:v>0.34009338253415744</c:v>
                </c:pt>
                <c:pt idx="682">
                  <c:v>0.33974429525896266</c:v>
                </c:pt>
                <c:pt idx="683">
                  <c:v>0.33965044007278833</c:v>
                </c:pt>
                <c:pt idx="684">
                  <c:v>0.33947353317510737</c:v>
                </c:pt>
                <c:pt idx="685">
                  <c:v>0.33945260144293915</c:v>
                </c:pt>
                <c:pt idx="686">
                  <c:v>0.33943909709960468</c:v>
                </c:pt>
                <c:pt idx="687">
                  <c:v>0.33920277109125219</c:v>
                </c:pt>
                <c:pt idx="688">
                  <c:v>0.33917306153591653</c:v>
                </c:pt>
                <c:pt idx="689">
                  <c:v>0.33894618856789804</c:v>
                </c:pt>
                <c:pt idx="690">
                  <c:v>0.33902991549657147</c:v>
                </c:pt>
                <c:pt idx="691">
                  <c:v>0.33911026633941138</c:v>
                </c:pt>
                <c:pt idx="692">
                  <c:v>0.33871323864537928</c:v>
                </c:pt>
                <c:pt idx="693">
                  <c:v>0.33866664866087548</c:v>
                </c:pt>
                <c:pt idx="694">
                  <c:v>0.33859237477253629</c:v>
                </c:pt>
                <c:pt idx="695">
                  <c:v>0.33864909301454077</c:v>
                </c:pt>
                <c:pt idx="696">
                  <c:v>0.33875712776121614</c:v>
                </c:pt>
                <c:pt idx="697">
                  <c:v>0.33865111866604103</c:v>
                </c:pt>
                <c:pt idx="698">
                  <c:v>0.33853430609619828</c:v>
                </c:pt>
                <c:pt idx="699">
                  <c:v>0.33863356301970615</c:v>
                </c:pt>
                <c:pt idx="700">
                  <c:v>0.33836212571868424</c:v>
                </c:pt>
                <c:pt idx="701">
                  <c:v>0.33869905908487813</c:v>
                </c:pt>
                <c:pt idx="702">
                  <c:v>0.33851810088419687</c:v>
                </c:pt>
                <c:pt idx="703">
                  <c:v>0.33848028872286051</c:v>
                </c:pt>
                <c:pt idx="704">
                  <c:v>0.33862816128237239</c:v>
                </c:pt>
                <c:pt idx="705">
                  <c:v>0.3389448381335648</c:v>
                </c:pt>
                <c:pt idx="706">
                  <c:v>0.33908393286990923</c:v>
                </c:pt>
                <c:pt idx="707">
                  <c:v>0.33890162423489451</c:v>
                </c:pt>
                <c:pt idx="708">
                  <c:v>0.33909271069307667</c:v>
                </c:pt>
                <c:pt idx="709">
                  <c:v>0.33943909709960468</c:v>
                </c:pt>
                <c:pt idx="710">
                  <c:v>0.33973754308729542</c:v>
                </c:pt>
                <c:pt idx="711">
                  <c:v>0.3397605004709639</c:v>
                </c:pt>
                <c:pt idx="712">
                  <c:v>0.34000020256515007</c:v>
                </c:pt>
                <c:pt idx="713">
                  <c:v>0.34075104405454393</c:v>
                </c:pt>
                <c:pt idx="714">
                  <c:v>0.34183476760713161</c:v>
                </c:pt>
                <c:pt idx="715">
                  <c:v>0.34224462442733139</c:v>
                </c:pt>
                <c:pt idx="716">
                  <c:v>0.34256130127852374</c:v>
                </c:pt>
                <c:pt idx="717">
                  <c:v>0.3435950587607739</c:v>
                </c:pt>
                <c:pt idx="718">
                  <c:v>0.34434522503300125</c:v>
                </c:pt>
                <c:pt idx="719">
                  <c:v>0.34510551956272928</c:v>
                </c:pt>
                <c:pt idx="720">
                  <c:v>0.3456814798059426</c:v>
                </c:pt>
                <c:pt idx="721">
                  <c:v>0.34644785129017114</c:v>
                </c:pt>
                <c:pt idx="722">
                  <c:v>0.34733576186440962</c:v>
                </c:pt>
                <c:pt idx="723">
                  <c:v>0.34859099057734433</c:v>
                </c:pt>
                <c:pt idx="724">
                  <c:v>0.34929119077923432</c:v>
                </c:pt>
                <c:pt idx="725">
                  <c:v>0.35045526517466169</c:v>
                </c:pt>
                <c:pt idx="726">
                  <c:v>0.35145796266724288</c:v>
                </c:pt>
                <c:pt idx="727">
                  <c:v>0.35264837053217241</c:v>
                </c:pt>
                <c:pt idx="728">
                  <c:v>0.35365714497925388</c:v>
                </c:pt>
                <c:pt idx="729">
                  <c:v>0.354989348449195</c:v>
                </c:pt>
                <c:pt idx="730">
                  <c:v>0.35609400373395084</c:v>
                </c:pt>
                <c:pt idx="731">
                  <c:v>0.35743701067855943</c:v>
                </c:pt>
                <c:pt idx="732">
                  <c:v>0.35886982150634189</c:v>
                </c:pt>
                <c:pt idx="733">
                  <c:v>0.36033234188946017</c:v>
                </c:pt>
                <c:pt idx="734">
                  <c:v>0.36171586186407206</c:v>
                </c:pt>
                <c:pt idx="735">
                  <c:v>0.36340457999804193</c:v>
                </c:pt>
                <c:pt idx="736">
                  <c:v>0.36494947687549995</c:v>
                </c:pt>
                <c:pt idx="737">
                  <c:v>0.36644035637962064</c:v>
                </c:pt>
                <c:pt idx="738">
                  <c:v>0.36783400461173327</c:v>
                </c:pt>
                <c:pt idx="739">
                  <c:v>0.36949773971053446</c:v>
                </c:pt>
                <c:pt idx="740">
                  <c:v>0.37100414920948938</c:v>
                </c:pt>
                <c:pt idx="741">
                  <c:v>0.37229921573526087</c:v>
                </c:pt>
                <c:pt idx="742">
                  <c:v>0.37367193223520512</c:v>
                </c:pt>
                <c:pt idx="743">
                  <c:v>0.37481980141863125</c:v>
                </c:pt>
                <c:pt idx="744">
                  <c:v>0.37641061306342649</c:v>
                </c:pt>
                <c:pt idx="745">
                  <c:v>0.37789136431004622</c:v>
                </c:pt>
                <c:pt idx="746">
                  <c:v>0.37950783420717693</c:v>
                </c:pt>
                <c:pt idx="747">
                  <c:v>0.38082450768228338</c:v>
                </c:pt>
                <c:pt idx="748">
                  <c:v>0.38248959321541787</c:v>
                </c:pt>
                <c:pt idx="749">
                  <c:v>0.38399127619420598</c:v>
                </c:pt>
                <c:pt idx="750">
                  <c:v>0.3856090965256701</c:v>
                </c:pt>
                <c:pt idx="751">
                  <c:v>0.38733630203814307</c:v>
                </c:pt>
                <c:pt idx="752">
                  <c:v>0.38885824153193266</c:v>
                </c:pt>
                <c:pt idx="753">
                  <c:v>0.39011549589636763</c:v>
                </c:pt>
                <c:pt idx="754">
                  <c:v>0.39165701668799235</c:v>
                </c:pt>
                <c:pt idx="755">
                  <c:v>0.39321069138861781</c:v>
                </c:pt>
                <c:pt idx="756">
                  <c:v>0.39432344927937435</c:v>
                </c:pt>
                <c:pt idx="757">
                  <c:v>0.39572182403165418</c:v>
                </c:pt>
                <c:pt idx="758">
                  <c:v>0.39666307676206347</c:v>
                </c:pt>
                <c:pt idx="759">
                  <c:v>0.39821472581118894</c:v>
                </c:pt>
                <c:pt idx="760">
                  <c:v>0.39954895493263026</c:v>
                </c:pt>
                <c:pt idx="761">
                  <c:v>0.40081296146873241</c:v>
                </c:pt>
                <c:pt idx="762">
                  <c:v>0.40203375410616426</c:v>
                </c:pt>
                <c:pt idx="763">
                  <c:v>0.40330923933410084</c:v>
                </c:pt>
                <c:pt idx="764">
                  <c:v>0.40437540724035365</c:v>
                </c:pt>
                <c:pt idx="765">
                  <c:v>0.40571368766479521</c:v>
                </c:pt>
                <c:pt idx="766">
                  <c:v>0.40651584565886006</c:v>
                </c:pt>
                <c:pt idx="767">
                  <c:v>0.40692435204472638</c:v>
                </c:pt>
                <c:pt idx="768">
                  <c:v>0.40766101397361926</c:v>
                </c:pt>
                <c:pt idx="769">
                  <c:v>0.40807559731398602</c:v>
                </c:pt>
                <c:pt idx="770">
                  <c:v>0.40875216491504085</c:v>
                </c:pt>
                <c:pt idx="771">
                  <c:v>0.40931327038058607</c:v>
                </c:pt>
                <c:pt idx="772">
                  <c:v>0.40943075816759555</c:v>
                </c:pt>
                <c:pt idx="773">
                  <c:v>0.40995337625463785</c:v>
                </c:pt>
                <c:pt idx="774">
                  <c:v>0.41032339526200101</c:v>
                </c:pt>
                <c:pt idx="775">
                  <c:v>0.410735277733701</c:v>
                </c:pt>
                <c:pt idx="776">
                  <c:v>0.41083318422287562</c:v>
                </c:pt>
                <c:pt idx="777">
                  <c:v>0.41129368233057961</c:v>
                </c:pt>
                <c:pt idx="778">
                  <c:v>0.41138753751675378</c:v>
                </c:pt>
                <c:pt idx="779">
                  <c:v>0.41140036664292146</c:v>
                </c:pt>
                <c:pt idx="780">
                  <c:v>0.41094527027255134</c:v>
                </c:pt>
                <c:pt idx="781">
                  <c:v>0.41097092852488676</c:v>
                </c:pt>
                <c:pt idx="782">
                  <c:v>0.41054351605835232</c:v>
                </c:pt>
                <c:pt idx="783">
                  <c:v>0.41059348212868962</c:v>
                </c:pt>
                <c:pt idx="784">
                  <c:v>0.41000604319364209</c:v>
                </c:pt>
                <c:pt idx="785">
                  <c:v>0.40987842714913186</c:v>
                </c:pt>
                <c:pt idx="786">
                  <c:v>0.40973528110978696</c:v>
                </c:pt>
                <c:pt idx="787">
                  <c:v>0.40957930594427439</c:v>
                </c:pt>
                <c:pt idx="788">
                  <c:v>0.40902495265039623</c:v>
                </c:pt>
                <c:pt idx="789">
                  <c:v>0.40921671432574491</c:v>
                </c:pt>
                <c:pt idx="790">
                  <c:v>0.40904453394823115</c:v>
                </c:pt>
                <c:pt idx="791">
                  <c:v>0.40865898494603325</c:v>
                </c:pt>
                <c:pt idx="792">
                  <c:v>0.40792367345147384</c:v>
                </c:pt>
                <c:pt idx="793">
                  <c:v>0.40752597054027506</c:v>
                </c:pt>
                <c:pt idx="794">
                  <c:v>0.40744426926310168</c:v>
                </c:pt>
                <c:pt idx="795">
                  <c:v>0.40738890145543061</c:v>
                </c:pt>
                <c:pt idx="796">
                  <c:v>0.4063281352865114</c:v>
                </c:pt>
                <c:pt idx="797">
                  <c:v>0.40522145435025531</c:v>
                </c:pt>
                <c:pt idx="798">
                  <c:v>0.40442402287635765</c:v>
                </c:pt>
                <c:pt idx="799">
                  <c:v>0.40405062778316075</c:v>
                </c:pt>
                <c:pt idx="800">
                  <c:v>0.40333827367226976</c:v>
                </c:pt>
                <c:pt idx="801">
                  <c:v>0.40247939743620037</c:v>
                </c:pt>
                <c:pt idx="802">
                  <c:v>0.40157123034696024</c:v>
                </c:pt>
                <c:pt idx="803">
                  <c:v>0.40087035492790368</c:v>
                </c:pt>
                <c:pt idx="804">
                  <c:v>0.40071505497955784</c:v>
                </c:pt>
                <c:pt idx="805">
                  <c:v>0.40041255768886663</c:v>
                </c:pt>
                <c:pt idx="806">
                  <c:v>0.39974139182514573</c:v>
                </c:pt>
                <c:pt idx="807">
                  <c:v>0.39933491109077945</c:v>
                </c:pt>
                <c:pt idx="808">
                  <c:v>0.39843552182470676</c:v>
                </c:pt>
                <c:pt idx="809">
                  <c:v>0.39816340930651811</c:v>
                </c:pt>
                <c:pt idx="810">
                  <c:v>0.3982403840635243</c:v>
                </c:pt>
                <c:pt idx="811">
                  <c:v>0.39771979162798227</c:v>
                </c:pt>
                <c:pt idx="812">
                  <c:v>0.39718029311177205</c:v>
                </c:pt>
                <c:pt idx="813">
                  <c:v>0.39671439326673447</c:v>
                </c:pt>
                <c:pt idx="814">
                  <c:v>0.39621675821486085</c:v>
                </c:pt>
                <c:pt idx="815">
                  <c:v>0.39610872346818554</c:v>
                </c:pt>
                <c:pt idx="816">
                  <c:v>0.39580285009166061</c:v>
                </c:pt>
                <c:pt idx="817">
                  <c:v>0.39573870446082215</c:v>
                </c:pt>
                <c:pt idx="818">
                  <c:v>0.39592236353017035</c:v>
                </c:pt>
                <c:pt idx="819">
                  <c:v>0.39642945162237797</c:v>
                </c:pt>
                <c:pt idx="820">
                  <c:v>0.39683525713957746</c:v>
                </c:pt>
                <c:pt idx="821">
                  <c:v>0.39744497824112668</c:v>
                </c:pt>
                <c:pt idx="822">
                  <c:v>0.39808575933234519</c:v>
                </c:pt>
                <c:pt idx="823">
                  <c:v>0.39900743076491979</c:v>
                </c:pt>
                <c:pt idx="824">
                  <c:v>0.39942876627695378</c:v>
                </c:pt>
                <c:pt idx="825">
                  <c:v>0.4002207960135179</c:v>
                </c:pt>
                <c:pt idx="826">
                  <c:v>0.40112153571392389</c:v>
                </c:pt>
                <c:pt idx="827">
                  <c:v>0.40280350167622653</c:v>
                </c:pt>
                <c:pt idx="828">
                  <c:v>0.4041998507770061</c:v>
                </c:pt>
                <c:pt idx="829">
                  <c:v>0.40605602276832281</c:v>
                </c:pt>
                <c:pt idx="830">
                  <c:v>0.40788180998713708</c:v>
                </c:pt>
                <c:pt idx="831">
                  <c:v>0.4103085404843333</c:v>
                </c:pt>
                <c:pt idx="832">
                  <c:v>0.41291217787921031</c:v>
                </c:pt>
                <c:pt idx="833">
                  <c:v>0.41538347270941012</c:v>
                </c:pt>
                <c:pt idx="834">
                  <c:v>0.41787840014044508</c:v>
                </c:pt>
                <c:pt idx="835">
                  <c:v>0.42108770733387124</c:v>
                </c:pt>
                <c:pt idx="836">
                  <c:v>0.42417074891712048</c:v>
                </c:pt>
                <c:pt idx="837">
                  <c:v>0.42718356791503054</c:v>
                </c:pt>
                <c:pt idx="838">
                  <c:v>0.43029834470511585</c:v>
                </c:pt>
                <c:pt idx="839">
                  <c:v>0.43403229563708429</c:v>
                </c:pt>
                <c:pt idx="840">
                  <c:v>0.4383435572465994</c:v>
                </c:pt>
                <c:pt idx="841">
                  <c:v>0.4425751432304415</c:v>
                </c:pt>
                <c:pt idx="842">
                  <c:v>0.44677566922461426</c:v>
                </c:pt>
                <c:pt idx="843">
                  <c:v>0.45083507483094237</c:v>
                </c:pt>
                <c:pt idx="844">
                  <c:v>0.4556365441034973</c:v>
                </c:pt>
                <c:pt idx="845">
                  <c:v>0.46050148378972378</c:v>
                </c:pt>
                <c:pt idx="846">
                  <c:v>0.46524083308294023</c:v>
                </c:pt>
                <c:pt idx="847">
                  <c:v>0.46925162305326451</c:v>
                </c:pt>
                <c:pt idx="848">
                  <c:v>0.47340150775993328</c:v>
                </c:pt>
                <c:pt idx="849">
                  <c:v>0.47785726584312671</c:v>
                </c:pt>
                <c:pt idx="850">
                  <c:v>0.48250478560166904</c:v>
                </c:pt>
                <c:pt idx="851">
                  <c:v>0.48737040050506247</c:v>
                </c:pt>
                <c:pt idx="852">
                  <c:v>0.49194297115809865</c:v>
                </c:pt>
                <c:pt idx="853">
                  <c:v>0.49629677144911727</c:v>
                </c:pt>
                <c:pt idx="854">
                  <c:v>0.50155671317787576</c:v>
                </c:pt>
                <c:pt idx="855">
                  <c:v>0.50680922751780033</c:v>
                </c:pt>
                <c:pt idx="856">
                  <c:v>0.51180110803137058</c:v>
                </c:pt>
                <c:pt idx="857">
                  <c:v>0.5166910307527659</c:v>
                </c:pt>
                <c:pt idx="858">
                  <c:v>0.52113125884112466</c:v>
                </c:pt>
                <c:pt idx="859">
                  <c:v>0.52578620598850101</c:v>
                </c:pt>
                <c:pt idx="860">
                  <c:v>0.52992596243766898</c:v>
                </c:pt>
                <c:pt idx="861">
                  <c:v>0.53404208628600158</c:v>
                </c:pt>
                <c:pt idx="862">
                  <c:v>0.53824936445184179</c:v>
                </c:pt>
                <c:pt idx="863">
                  <c:v>0.54227365876550038</c:v>
                </c:pt>
                <c:pt idx="864">
                  <c:v>0.54695899068537923</c:v>
                </c:pt>
                <c:pt idx="865">
                  <c:v>0.5518421612351071</c:v>
                </c:pt>
                <c:pt idx="866">
                  <c:v>0.5569265465005182</c:v>
                </c:pt>
                <c:pt idx="867">
                  <c:v>0.56247750682813347</c:v>
                </c:pt>
                <c:pt idx="868">
                  <c:v>0.56812974973075703</c:v>
                </c:pt>
                <c:pt idx="869">
                  <c:v>0.57347409360535573</c:v>
                </c:pt>
                <c:pt idx="870">
                  <c:v>0.5794085772836689</c:v>
                </c:pt>
                <c:pt idx="871">
                  <c:v>0.58522894926080582</c:v>
                </c:pt>
                <c:pt idx="872">
                  <c:v>0.59112832164644946</c:v>
                </c:pt>
                <c:pt idx="873">
                  <c:v>0.59765564599714383</c:v>
                </c:pt>
                <c:pt idx="874">
                  <c:v>0.60434029594768413</c:v>
                </c:pt>
                <c:pt idx="875">
                  <c:v>0.61144763184459205</c:v>
                </c:pt>
                <c:pt idx="876">
                  <c:v>0.61879872113868628</c:v>
                </c:pt>
                <c:pt idx="877">
                  <c:v>0.62623758866445411</c:v>
                </c:pt>
                <c:pt idx="878">
                  <c:v>0.6345116998254563</c:v>
                </c:pt>
                <c:pt idx="879">
                  <c:v>0.64315515477665486</c:v>
                </c:pt>
                <c:pt idx="880">
                  <c:v>0.65165546368850868</c:v>
                </c:pt>
                <c:pt idx="881">
                  <c:v>0.66032322645770936</c:v>
                </c:pt>
                <c:pt idx="882">
                  <c:v>0.6692806573914335</c:v>
                </c:pt>
                <c:pt idx="883">
                  <c:v>0.67876745858386689</c:v>
                </c:pt>
                <c:pt idx="884">
                  <c:v>0.68840213233581249</c:v>
                </c:pt>
                <c:pt idx="885">
                  <c:v>0.69804895999675898</c:v>
                </c:pt>
                <c:pt idx="886">
                  <c:v>0.70759855638569735</c:v>
                </c:pt>
                <c:pt idx="887">
                  <c:v>0.717293324465481</c:v>
                </c:pt>
                <c:pt idx="888">
                  <c:v>0.72731894895695803</c:v>
                </c:pt>
                <c:pt idx="889">
                  <c:v>0.73703734963757717</c:v>
                </c:pt>
                <c:pt idx="890">
                  <c:v>0.74736547141974519</c:v>
                </c:pt>
                <c:pt idx="891">
                  <c:v>0.7575828575865714</c:v>
                </c:pt>
                <c:pt idx="892">
                  <c:v>0.76766857640588659</c:v>
                </c:pt>
                <c:pt idx="893">
                  <c:v>0.77734646405650198</c:v>
                </c:pt>
                <c:pt idx="894">
                  <c:v>0.78740382375481521</c:v>
                </c:pt>
                <c:pt idx="895">
                  <c:v>0.79740986694845717</c:v>
                </c:pt>
                <c:pt idx="896">
                  <c:v>0.80781226261896477</c:v>
                </c:pt>
                <c:pt idx="897">
                  <c:v>0.81750027852708129</c:v>
                </c:pt>
                <c:pt idx="898">
                  <c:v>0.82790807593492233</c:v>
                </c:pt>
                <c:pt idx="899">
                  <c:v>0.83756435663620288</c:v>
                </c:pt>
                <c:pt idx="900">
                  <c:v>0.84764197284951748</c:v>
                </c:pt>
                <c:pt idx="901">
                  <c:v>0.85717131272345448</c:v>
                </c:pt>
                <c:pt idx="902">
                  <c:v>0.86617060712151539</c:v>
                </c:pt>
                <c:pt idx="903">
                  <c:v>0.87466618951320207</c:v>
                </c:pt>
                <c:pt idx="904">
                  <c:v>0.88340552530207528</c:v>
                </c:pt>
                <c:pt idx="905">
                  <c:v>0.89101589798819048</c:v>
                </c:pt>
                <c:pt idx="906">
                  <c:v>0.89894092187399766</c:v>
                </c:pt>
                <c:pt idx="907">
                  <c:v>0.90659248280728288</c:v>
                </c:pt>
                <c:pt idx="908">
                  <c:v>0.91417719724106261</c:v>
                </c:pt>
                <c:pt idx="909">
                  <c:v>0.92146144003565134</c:v>
                </c:pt>
                <c:pt idx="910">
                  <c:v>0.92900699187376123</c:v>
                </c:pt>
                <c:pt idx="911">
                  <c:v>0.93509542506608678</c:v>
                </c:pt>
                <c:pt idx="912">
                  <c:v>0.94131620082308964</c:v>
                </c:pt>
                <c:pt idx="913">
                  <c:v>0.94760314786243094</c:v>
                </c:pt>
                <c:pt idx="914">
                  <c:v>0.95331075857272596</c:v>
                </c:pt>
                <c:pt idx="915">
                  <c:v>0.9587962228351693</c:v>
                </c:pt>
                <c:pt idx="916">
                  <c:v>0.9646341504586412</c:v>
                </c:pt>
                <c:pt idx="917">
                  <c:v>0.96897579684065882</c:v>
                </c:pt>
                <c:pt idx="918">
                  <c:v>0.97377861654754683</c:v>
                </c:pt>
                <c:pt idx="919">
                  <c:v>0.97880223226795304</c:v>
                </c:pt>
                <c:pt idx="920">
                  <c:v>0.98287311656611565</c:v>
                </c:pt>
                <c:pt idx="921">
                  <c:v>0.98649565666557504</c:v>
                </c:pt>
                <c:pt idx="922">
                  <c:v>0.98940584265414333</c:v>
                </c:pt>
                <c:pt idx="923">
                  <c:v>0.99204121525585642</c:v>
                </c:pt>
                <c:pt idx="924">
                  <c:v>0.99392709680250912</c:v>
                </c:pt>
                <c:pt idx="925">
                  <c:v>0.99589265397483462</c:v>
                </c:pt>
                <c:pt idx="926">
                  <c:v>0.99695747144675395</c:v>
                </c:pt>
                <c:pt idx="927">
                  <c:v>0.99833221359819857</c:v>
                </c:pt>
                <c:pt idx="928">
                  <c:v>0.99881431865523751</c:v>
                </c:pt>
                <c:pt idx="929">
                  <c:v>0.99962728012396962</c:v>
                </c:pt>
                <c:pt idx="930">
                  <c:v>1</c:v>
                </c:pt>
                <c:pt idx="931">
                  <c:v>1.0009804153260791</c:v>
                </c:pt>
                <c:pt idx="932">
                  <c:v>1.0010236292247492</c:v>
                </c:pt>
                <c:pt idx="933">
                  <c:v>1.0008615771047364</c:v>
                </c:pt>
                <c:pt idx="934">
                  <c:v>0.99928021850027504</c:v>
                </c:pt>
                <c:pt idx="935">
                  <c:v>0.99919108983426796</c:v>
                </c:pt>
                <c:pt idx="936">
                  <c:v>0.99829912795702902</c:v>
                </c:pt>
                <c:pt idx="937">
                  <c:v>0.99748549127113006</c:v>
                </c:pt>
                <c:pt idx="938">
                  <c:v>0.99560906276481176</c:v>
                </c:pt>
                <c:pt idx="939">
                  <c:v>0.99458610875722897</c:v>
                </c:pt>
                <c:pt idx="940">
                  <c:v>0.99370089905165737</c:v>
                </c:pt>
                <c:pt idx="941">
                  <c:v>0.99270697938224362</c:v>
                </c:pt>
                <c:pt idx="942">
                  <c:v>0.99072926830091723</c:v>
                </c:pt>
                <c:pt idx="943">
                  <c:v>0.98881637806759604</c:v>
                </c:pt>
                <c:pt idx="944">
                  <c:v>0.98685149611243694</c:v>
                </c:pt>
                <c:pt idx="945">
                  <c:v>0.98511888886263022</c:v>
                </c:pt>
                <c:pt idx="946">
                  <c:v>0.98296427088362293</c:v>
                </c:pt>
                <c:pt idx="947">
                  <c:v>0.97979142541719966</c:v>
                </c:pt>
                <c:pt idx="948">
                  <c:v>0.97645517739643006</c:v>
                </c:pt>
                <c:pt idx="949">
                  <c:v>0.97305478374482191</c:v>
                </c:pt>
                <c:pt idx="950">
                  <c:v>0.96843899919311538</c:v>
                </c:pt>
                <c:pt idx="951">
                  <c:v>0.96324050222652857</c:v>
                </c:pt>
                <c:pt idx="952">
                  <c:v>0.95760716540457314</c:v>
                </c:pt>
                <c:pt idx="953">
                  <c:v>0.95085094243436019</c:v>
                </c:pt>
                <c:pt idx="954">
                  <c:v>0.94330336494475009</c:v>
                </c:pt>
                <c:pt idx="955">
                  <c:v>0.93576253962680744</c:v>
                </c:pt>
                <c:pt idx="956">
                  <c:v>0.92645602141788852</c:v>
                </c:pt>
                <c:pt idx="957">
                  <c:v>0.91743714572199286</c:v>
                </c:pt>
                <c:pt idx="958">
                  <c:v>0.90714413523249393</c:v>
                </c:pt>
                <c:pt idx="959">
                  <c:v>0.89646287487213072</c:v>
                </c:pt>
                <c:pt idx="960">
                  <c:v>0.88396730598478745</c:v>
                </c:pt>
                <c:pt idx="961">
                  <c:v>0.87083433209205896</c:v>
                </c:pt>
                <c:pt idx="962">
                  <c:v>0.85703019233560984</c:v>
                </c:pt>
                <c:pt idx="963">
                  <c:v>0.84359337071785701</c:v>
                </c:pt>
                <c:pt idx="964">
                  <c:v>0.82859949831364499</c:v>
                </c:pt>
                <c:pt idx="965">
                  <c:v>0.81329975253290832</c:v>
                </c:pt>
                <c:pt idx="966">
                  <c:v>0.79646591334938077</c:v>
                </c:pt>
                <c:pt idx="967">
                  <c:v>0.78066042991076989</c:v>
                </c:pt>
                <c:pt idx="968">
                  <c:v>0.76440052531895541</c:v>
                </c:pt>
                <c:pt idx="969">
                  <c:v>0.74767809696793708</c:v>
                </c:pt>
                <c:pt idx="970">
                  <c:v>0.73047018747404646</c:v>
                </c:pt>
                <c:pt idx="971">
                  <c:v>0.71396652948504569</c:v>
                </c:pt>
                <c:pt idx="972">
                  <c:v>0.69739737543087288</c:v>
                </c:pt>
                <c:pt idx="973">
                  <c:v>0.6820510396656323</c:v>
                </c:pt>
                <c:pt idx="974">
                  <c:v>0.66612739322284531</c:v>
                </c:pt>
                <c:pt idx="975">
                  <c:v>0.65050354320208215</c:v>
                </c:pt>
                <c:pt idx="976">
                  <c:v>0.6356366116252139</c:v>
                </c:pt>
                <c:pt idx="977">
                  <c:v>0.62060222619099858</c:v>
                </c:pt>
                <c:pt idx="978">
                  <c:v>0.60559147335761854</c:v>
                </c:pt>
                <c:pt idx="979">
                  <c:v>0.5905381818427351</c:v>
                </c:pt>
                <c:pt idx="980">
                  <c:v>0.5754085907880121</c:v>
                </c:pt>
                <c:pt idx="981">
                  <c:v>0.56164563927873301</c:v>
                </c:pt>
                <c:pt idx="982">
                  <c:v>0.54813049246964052</c:v>
                </c:pt>
                <c:pt idx="983">
                  <c:v>0.5342615318651861</c:v>
                </c:pt>
                <c:pt idx="984">
                  <c:v>0.52175718515467528</c:v>
                </c:pt>
                <c:pt idx="985">
                  <c:v>0.50945135229118066</c:v>
                </c:pt>
                <c:pt idx="986">
                  <c:v>0.49756888059122012</c:v>
                </c:pt>
                <c:pt idx="987">
                  <c:v>0.48531166336372922</c:v>
                </c:pt>
                <c:pt idx="988">
                  <c:v>0.47328266953859027</c:v>
                </c:pt>
                <c:pt idx="989">
                  <c:v>0.46195320069817458</c:v>
                </c:pt>
                <c:pt idx="990">
                  <c:v>0.45081009179577375</c:v>
                </c:pt>
                <c:pt idx="991">
                  <c:v>0.43826725770675995</c:v>
                </c:pt>
                <c:pt idx="992">
                  <c:v>0.4269756010276804</c:v>
                </c:pt>
                <c:pt idx="993">
                  <c:v>0.41586355211494885</c:v>
                </c:pt>
                <c:pt idx="994">
                  <c:v>0.40571031157896148</c:v>
                </c:pt>
                <c:pt idx="995">
                  <c:v>0.39476841739224372</c:v>
                </c:pt>
                <c:pt idx="996">
                  <c:v>0.38462192902792358</c:v>
                </c:pt>
                <c:pt idx="997">
                  <c:v>0.37395349779372788</c:v>
                </c:pt>
                <c:pt idx="998">
                  <c:v>0.36475096302848403</c:v>
                </c:pt>
                <c:pt idx="999">
                  <c:v>0.35486915979351852</c:v>
                </c:pt>
                <c:pt idx="1000">
                  <c:v>0.34567877893727561</c:v>
                </c:pt>
                <c:pt idx="1001">
                  <c:v>0.33645126113686308</c:v>
                </c:pt>
                <c:pt idx="1002">
                  <c:v>0.32811975651668973</c:v>
                </c:pt>
                <c:pt idx="1003">
                  <c:v>0.31910290647229411</c:v>
                </c:pt>
                <c:pt idx="1004">
                  <c:v>0.31090712050263175</c:v>
                </c:pt>
                <c:pt idx="1005">
                  <c:v>0.30303746442449553</c:v>
                </c:pt>
                <c:pt idx="1006">
                  <c:v>0.29568569991323457</c:v>
                </c:pt>
                <c:pt idx="1007">
                  <c:v>0.28765601736658547</c:v>
                </c:pt>
                <c:pt idx="1008">
                  <c:v>0.28014692725547846</c:v>
                </c:pt>
                <c:pt idx="1009">
                  <c:v>0.27176343091346761</c:v>
                </c:pt>
                <c:pt idx="1010">
                  <c:v>0.26514022572509882</c:v>
                </c:pt>
                <c:pt idx="1011">
                  <c:v>0.25841101144155482</c:v>
                </c:pt>
                <c:pt idx="1012">
                  <c:v>0.25100590477412305</c:v>
                </c:pt>
                <c:pt idx="1013">
                  <c:v>0.24402213361872507</c:v>
                </c:pt>
                <c:pt idx="1014">
                  <c:v>0.23720919240650781</c:v>
                </c:pt>
                <c:pt idx="1015">
                  <c:v>0.23164877903855832</c:v>
                </c:pt>
                <c:pt idx="1016">
                  <c:v>0.22606338263544018</c:v>
                </c:pt>
                <c:pt idx="1017">
                  <c:v>0.2185954807715032</c:v>
                </c:pt>
                <c:pt idx="1018">
                  <c:v>0.21189867691196179</c:v>
                </c:pt>
                <c:pt idx="1019">
                  <c:v>0.2062437331406714</c:v>
                </c:pt>
                <c:pt idx="1020">
                  <c:v>0.20112828788559126</c:v>
                </c:pt>
                <c:pt idx="1021">
                  <c:v>0.19685348800307906</c:v>
                </c:pt>
                <c:pt idx="1022">
                  <c:v>0.19211278827552913</c:v>
                </c:pt>
                <c:pt idx="1023">
                  <c:v>0.18720328425629887</c:v>
                </c:pt>
                <c:pt idx="1024">
                  <c:v>0.18277858616277456</c:v>
                </c:pt>
                <c:pt idx="1025">
                  <c:v>0.17839912761942056</c:v>
                </c:pt>
                <c:pt idx="1026">
                  <c:v>0.17559157464019368</c:v>
                </c:pt>
                <c:pt idx="1027">
                  <c:v>0.17129179172251283</c:v>
                </c:pt>
                <c:pt idx="1028">
                  <c:v>0.16647749332379019</c:v>
                </c:pt>
                <c:pt idx="1029">
                  <c:v>0.16128642374603736</c:v>
                </c:pt>
                <c:pt idx="1030">
                  <c:v>0.15799406484110451</c:v>
                </c:pt>
                <c:pt idx="1031">
                  <c:v>0.15581041252392799</c:v>
                </c:pt>
                <c:pt idx="1032">
                  <c:v>0.15235195019598183</c:v>
                </c:pt>
                <c:pt idx="1033">
                  <c:v>0.14709943585605728</c:v>
                </c:pt>
                <c:pt idx="1034">
                  <c:v>0.14408729207531376</c:v>
                </c:pt>
                <c:pt idx="1035">
                  <c:v>0.1397179617894605</c:v>
                </c:pt>
                <c:pt idx="1036">
                  <c:v>0.13532769977143902</c:v>
                </c:pt>
                <c:pt idx="1037">
                  <c:v>0.13218388864318481</c:v>
                </c:pt>
                <c:pt idx="1038">
                  <c:v>0.12705358861043675</c:v>
                </c:pt>
                <c:pt idx="1039">
                  <c:v>0.12432503603971626</c:v>
                </c:pt>
                <c:pt idx="1040">
                  <c:v>0.12188615163351908</c:v>
                </c:pt>
                <c:pt idx="1041">
                  <c:v>0.11667279988926435</c:v>
                </c:pt>
                <c:pt idx="1042">
                  <c:v>0.11492533786178974</c:v>
                </c:pt>
                <c:pt idx="1043">
                  <c:v>0.11308064456230728</c:v>
                </c:pt>
                <c:pt idx="1044">
                  <c:v>0.11019611682607419</c:v>
                </c:pt>
                <c:pt idx="1045">
                  <c:v>0.10760193247153116</c:v>
                </c:pt>
                <c:pt idx="1046">
                  <c:v>0.10441895874760714</c:v>
                </c:pt>
                <c:pt idx="1047">
                  <c:v>0.10156076448087617</c:v>
                </c:pt>
                <c:pt idx="1048">
                  <c:v>9.8296764696945704E-2</c:v>
                </c:pt>
                <c:pt idx="1049">
                  <c:v>9.605977022359817E-2</c:v>
                </c:pt>
                <c:pt idx="1050">
                  <c:v>9.3470987606388875E-2</c:v>
                </c:pt>
                <c:pt idx="1051">
                  <c:v>9.0200235650791175E-2</c:v>
                </c:pt>
                <c:pt idx="1052">
                  <c:v>8.7171211440879706E-2</c:v>
                </c:pt>
                <c:pt idx="1053">
                  <c:v>8.5708015840594676E-2</c:v>
                </c:pt>
                <c:pt idx="1054">
                  <c:v>8.372355258760103E-2</c:v>
                </c:pt>
                <c:pt idx="1055">
                  <c:v>8.2728282483853957E-2</c:v>
                </c:pt>
                <c:pt idx="1056">
                  <c:v>7.9107092818727798E-2</c:v>
                </c:pt>
                <c:pt idx="1057">
                  <c:v>7.6061188179648381E-2</c:v>
                </c:pt>
                <c:pt idx="1058">
                  <c:v>7.2930206177561879E-2</c:v>
                </c:pt>
                <c:pt idx="1059">
                  <c:v>7.1945739548482296E-2</c:v>
                </c:pt>
                <c:pt idx="1060">
                  <c:v>7.055816827087015E-2</c:v>
                </c:pt>
                <c:pt idx="1061">
                  <c:v>6.7905240022822361E-2</c:v>
                </c:pt>
                <c:pt idx="1062">
                  <c:v>6.439343553870519E-2</c:v>
                </c:pt>
                <c:pt idx="1063">
                  <c:v>6.1633147761148629E-2</c:v>
                </c:pt>
                <c:pt idx="1064">
                  <c:v>6.0867451494086837E-2</c:v>
                </c:pt>
                <c:pt idx="1065">
                  <c:v>5.968379580082437E-2</c:v>
                </c:pt>
                <c:pt idx="1066">
                  <c:v>5.6781712418256587E-2</c:v>
                </c:pt>
                <c:pt idx="1067">
                  <c:v>5.3664909976671268E-2</c:v>
                </c:pt>
                <c:pt idx="1068">
                  <c:v>5.2312449991728703E-2</c:v>
                </c:pt>
                <c:pt idx="1069">
                  <c:v>5.037120063740496E-2</c:v>
                </c:pt>
                <c:pt idx="1070">
                  <c:v>5.0526500585750998E-2</c:v>
                </c:pt>
                <c:pt idx="1071">
                  <c:v>4.6661557523438583E-2</c:v>
                </c:pt>
                <c:pt idx="1072">
                  <c:v>4.3065350893481076E-2</c:v>
                </c:pt>
                <c:pt idx="1073">
                  <c:v>4.2885067909966566E-2</c:v>
                </c:pt>
                <c:pt idx="1074">
                  <c:v>4.0772313395295752E-2</c:v>
                </c:pt>
                <c:pt idx="1075">
                  <c:v>3.8675764092626339E-2</c:v>
                </c:pt>
                <c:pt idx="1076">
                  <c:v>3.8907363580811642E-2</c:v>
                </c:pt>
                <c:pt idx="1077">
                  <c:v>3.6191640136258842E-2</c:v>
                </c:pt>
                <c:pt idx="1078">
                  <c:v>3.5579218166042675E-2</c:v>
                </c:pt>
                <c:pt idx="1079">
                  <c:v>3.7500886222531317E-2</c:v>
                </c:pt>
                <c:pt idx="1080">
                  <c:v>3.6111964510585695E-2</c:v>
                </c:pt>
                <c:pt idx="1081">
                  <c:v>3.3766260073396101E-2</c:v>
                </c:pt>
                <c:pt idx="1082">
                  <c:v>3.2289560129776809E-2</c:v>
                </c:pt>
                <c:pt idx="1083">
                  <c:v>3.1845942451240943E-2</c:v>
                </c:pt>
                <c:pt idx="1084">
                  <c:v>3.1434735196707683E-2</c:v>
                </c:pt>
                <c:pt idx="1085">
                  <c:v>2.9462425852714993E-2</c:v>
                </c:pt>
                <c:pt idx="1086">
                  <c:v>2.8364522739626159E-2</c:v>
                </c:pt>
                <c:pt idx="1087">
                  <c:v>2.5830432712921354E-2</c:v>
                </c:pt>
                <c:pt idx="1088">
                  <c:v>2.5564397149233215E-2</c:v>
                </c:pt>
                <c:pt idx="1089">
                  <c:v>2.7551561270893827E-2</c:v>
                </c:pt>
                <c:pt idx="1090">
                  <c:v>2.4862846513009719E-2</c:v>
                </c:pt>
                <c:pt idx="1091">
                  <c:v>2.5521858467729679E-2</c:v>
                </c:pt>
                <c:pt idx="1092">
                  <c:v>2.6807471953166982E-2</c:v>
                </c:pt>
                <c:pt idx="1093">
                  <c:v>2.5561021063399511E-2</c:v>
                </c:pt>
                <c:pt idx="1094">
                  <c:v>2.5499576301227986E-2</c:v>
                </c:pt>
                <c:pt idx="1095">
                  <c:v>2.4662307014493554E-2</c:v>
                </c:pt>
                <c:pt idx="1096">
                  <c:v>1.9700136056259039E-2</c:v>
                </c:pt>
                <c:pt idx="1097">
                  <c:v>2.0134300694460917E-2</c:v>
                </c:pt>
                <c:pt idx="1098">
                  <c:v>1.6908113071866796E-2</c:v>
                </c:pt>
                <c:pt idx="1099">
                  <c:v>1.5968885992957524E-2</c:v>
                </c:pt>
                <c:pt idx="1100">
                  <c:v>1.4860179405201214E-2</c:v>
                </c:pt>
                <c:pt idx="1101">
                  <c:v>1.4482057791837312E-2</c:v>
                </c:pt>
                <c:pt idx="1102">
                  <c:v>1.2789288354867197E-2</c:v>
                </c:pt>
                <c:pt idx="1103">
                  <c:v>1.1619137004939176E-2</c:v>
                </c:pt>
                <c:pt idx="1104">
                  <c:v>1.0412523928008469E-2</c:v>
                </c:pt>
                <c:pt idx="1105">
                  <c:v>1.0933791580717268E-2</c:v>
                </c:pt>
                <c:pt idx="1106">
                  <c:v>9.2045604167440929E-3</c:v>
                </c:pt>
                <c:pt idx="1107">
                  <c:v>7.0425150489027109E-3</c:v>
                </c:pt>
                <c:pt idx="1108">
                  <c:v>7.65696267061891E-3</c:v>
                </c:pt>
                <c:pt idx="1109">
                  <c:v>7.4186110107663907E-3</c:v>
                </c:pt>
                <c:pt idx="1110">
                  <c:v>9.4078007839272226E-3</c:v>
                </c:pt>
                <c:pt idx="1111">
                  <c:v>1.036863481217145E-2</c:v>
                </c:pt>
                <c:pt idx="1112">
                  <c:v>9.616442888444092E-3</c:v>
                </c:pt>
                <c:pt idx="1113">
                  <c:v>8.8737040050507268E-3</c:v>
                </c:pt>
                <c:pt idx="1114">
                  <c:v>9.9506753859709748E-3</c:v>
                </c:pt>
                <c:pt idx="1115">
                  <c:v>5.1444795932492444E-3</c:v>
                </c:pt>
                <c:pt idx="1116">
                  <c:v>4.7967427523877351E-3</c:v>
                </c:pt>
                <c:pt idx="1117">
                  <c:v>3.077639845915484E-3</c:v>
                </c:pt>
                <c:pt idx="1118">
                  <c:v>2.1769001455093024E-3</c:v>
                </c:pt>
                <c:pt idx="1119">
                  <c:v>1.0020222754142825E-3</c:v>
                </c:pt>
                <c:pt idx="1120">
                  <c:v>0</c:v>
                </c:pt>
                <c:pt idx="1121">
                  <c:v>-1.4375373479494538E-3</c:v>
                </c:pt>
                <c:pt idx="1122">
                  <c:v>5.5030199087789786E-4</c:v>
                </c:pt>
                <c:pt idx="1123">
                  <c:v>1.4827768981199537E-3</c:v>
                </c:pt>
                <c:pt idx="1124">
                  <c:v>2.9844598769075215E-4</c:v>
                </c:pt>
                <c:pt idx="1125">
                  <c:v>-2.1769001455093024E-3</c:v>
                </c:pt>
                <c:pt idx="1126">
                  <c:v>-1.6306494576318483E-3</c:v>
                </c:pt>
                <c:pt idx="1127">
                  <c:v>1.1674504812610596E-3</c:v>
                </c:pt>
                <c:pt idx="1128">
                  <c:v>3.0533320279135696E-3</c:v>
                </c:pt>
                <c:pt idx="1129">
                  <c:v>4.5637928298689536E-3</c:v>
                </c:pt>
                <c:pt idx="1130">
                  <c:v>5.7717563411333285E-3</c:v>
                </c:pt>
                <c:pt idx="1131">
                  <c:v>6.1519036059972648E-3</c:v>
                </c:pt>
                <c:pt idx="1132">
                  <c:v>6.4969395781918106E-3</c:v>
                </c:pt>
                <c:pt idx="1133">
                  <c:v>5.6144307412872522E-3</c:v>
                </c:pt>
                <c:pt idx="1134">
                  <c:v>1.6590085786342065E-3</c:v>
                </c:pt>
                <c:pt idx="1135">
                  <c:v>-9.2774838707487123E-4</c:v>
                </c:pt>
                <c:pt idx="1136">
                  <c:v>-3.8946526176480722E-3</c:v>
                </c:pt>
                <c:pt idx="1137">
                  <c:v>-5.0242909375727797E-3</c:v>
                </c:pt>
                <c:pt idx="1138">
                  <c:v>-4.8784440295609197E-3</c:v>
                </c:pt>
                <c:pt idx="1139">
                  <c:v>-2.3349009625221193E-3</c:v>
                </c:pt>
                <c:pt idx="1140">
                  <c:v>-2.3457044371895954E-3</c:v>
                </c:pt>
                <c:pt idx="1141">
                  <c:v>-2.06683974733376E-3</c:v>
                </c:pt>
                <c:pt idx="1142">
                  <c:v>-2.1485410245069441E-3</c:v>
                </c:pt>
                <c:pt idx="1143">
                  <c:v>2.6603556368813737E-4</c:v>
                </c:pt>
                <c:pt idx="1144">
                  <c:v>3.3963423486080811E-4</c:v>
                </c:pt>
                <c:pt idx="1145">
                  <c:v>-2.37068747235825E-3</c:v>
                </c:pt>
                <c:pt idx="1146">
                  <c:v>-7.3794484150965563E-3</c:v>
                </c:pt>
                <c:pt idx="1147">
                  <c:v>-7.161353270245507E-3</c:v>
                </c:pt>
                <c:pt idx="1148">
                  <c:v>-6.4118622151849236E-3</c:v>
                </c:pt>
                <c:pt idx="1149">
                  <c:v>-6.0040310464853702E-3</c:v>
                </c:pt>
                <c:pt idx="1150">
                  <c:v>-8.3065215850046878E-3</c:v>
                </c:pt>
                <c:pt idx="1151">
                  <c:v>-7.8689808609692935E-3</c:v>
                </c:pt>
                <c:pt idx="1152">
                  <c:v>-2.1741992768423398E-3</c:v>
                </c:pt>
                <c:pt idx="1153">
                  <c:v>6.8467020705535416E-4</c:v>
                </c:pt>
                <c:pt idx="1154">
                  <c:v>0</c:v>
                </c:pt>
                <c:pt idx="1155">
                  <c:v>2.7650142977235525E-3</c:v>
                </c:pt>
                <c:pt idx="1156">
                  <c:v>-2.7670399492235871E-3</c:v>
                </c:pt>
                <c:pt idx="1157">
                  <c:v>-3.1951276329249857E-3</c:v>
                </c:pt>
                <c:pt idx="1158">
                  <c:v>-2.0884466966687117E-3</c:v>
                </c:pt>
                <c:pt idx="1159">
                  <c:v>-8.1005803491547828E-3</c:v>
                </c:pt>
                <c:pt idx="1160">
                  <c:v>-8.0809990513198652E-3</c:v>
                </c:pt>
                <c:pt idx="1161">
                  <c:v>-1.0539464755351965E-2</c:v>
                </c:pt>
                <c:pt idx="1162">
                  <c:v>-1.2397662398168858E-2</c:v>
                </c:pt>
                <c:pt idx="1163">
                  <c:v>-4.1660899186701352E-3</c:v>
                </c:pt>
                <c:pt idx="1164">
                  <c:v>-1.7285559468064333E-3</c:v>
                </c:pt>
                <c:pt idx="1165">
                  <c:v>-4.23361163534214E-3</c:v>
                </c:pt>
                <c:pt idx="1166">
                  <c:v>-2.7346295252209723E-3</c:v>
                </c:pt>
                <c:pt idx="1167">
                  <c:v>-3.9257126073172057E-3</c:v>
                </c:pt>
                <c:pt idx="1168">
                  <c:v>-4.3402959476841656E-3</c:v>
                </c:pt>
                <c:pt idx="1169">
                  <c:v>-8.6569592945331588E-3</c:v>
                </c:pt>
                <c:pt idx="1170">
                  <c:v>-1.0313267004500215E-2</c:v>
                </c:pt>
                <c:pt idx="1171">
                  <c:v>-1.170286393361258E-2</c:v>
                </c:pt>
                <c:pt idx="1172">
                  <c:v>-1.4727161623357053E-2</c:v>
                </c:pt>
                <c:pt idx="1173">
                  <c:v>-1.5481379198584633E-2</c:v>
                </c:pt>
                <c:pt idx="1174">
                  <c:v>-1.8793319401352381E-2</c:v>
                </c:pt>
                <c:pt idx="1175">
                  <c:v>-1.6808180931191991E-2</c:v>
                </c:pt>
                <c:pt idx="1176">
                  <c:v>-1.5457071380582719E-2</c:v>
                </c:pt>
                <c:pt idx="1177">
                  <c:v>-2.1277443357719875E-2</c:v>
                </c:pt>
                <c:pt idx="1178">
                  <c:v>-1.925854402922339E-2</c:v>
                </c:pt>
                <c:pt idx="1179">
                  <c:v>-1.4120141390474624E-2</c:v>
                </c:pt>
                <c:pt idx="1180">
                  <c:v>-1.3795361933281736E-2</c:v>
                </c:pt>
                <c:pt idx="1181">
                  <c:v>-1.0591456477189497E-2</c:v>
                </c:pt>
                <c:pt idx="1182">
                  <c:v>-1.2918930050877657E-2</c:v>
                </c:pt>
                <c:pt idx="1183">
                  <c:v>-1.076768815770375E-2</c:v>
                </c:pt>
                <c:pt idx="1184">
                  <c:v>-2.8082281963936434E-3</c:v>
                </c:pt>
                <c:pt idx="1185">
                  <c:v>-5.4051134196034557E-3</c:v>
                </c:pt>
                <c:pt idx="1186">
                  <c:v>-1.0799423364539623E-2</c:v>
                </c:pt>
                <c:pt idx="1187">
                  <c:v>-3.2342902285948201E-3</c:v>
                </c:pt>
                <c:pt idx="1188">
                  <c:v>-7.4449444802683392E-3</c:v>
                </c:pt>
                <c:pt idx="1189">
                  <c:v>-5.9203041178117763E-3</c:v>
                </c:pt>
                <c:pt idx="1190">
                  <c:v>-9.525963788103279E-3</c:v>
                </c:pt>
                <c:pt idx="1191">
                  <c:v>-1.3459779001421372E-2</c:v>
                </c:pt>
                <c:pt idx="1192">
                  <c:v>-6.3895800486830434E-3</c:v>
                </c:pt>
                <c:pt idx="1193">
                  <c:v>-1.3739318908443949E-2</c:v>
                </c:pt>
                <c:pt idx="1194">
                  <c:v>-2.3772370788754847E-2</c:v>
                </c:pt>
                <c:pt idx="1195">
                  <c:v>-2.4680537877994988E-2</c:v>
                </c:pt>
                <c:pt idx="1196">
                  <c:v>-2.4144415447618271E-2</c:v>
                </c:pt>
                <c:pt idx="1197">
                  <c:v>-1.8819652870854516E-2</c:v>
                </c:pt>
                <c:pt idx="1198">
                  <c:v>-1.6183605051974869E-2</c:v>
                </c:pt>
                <c:pt idx="1199">
                  <c:v>-2.6064733069773617E-2</c:v>
                </c:pt>
                <c:pt idx="1200">
                  <c:v>-1.4770375522027143E-2</c:v>
                </c:pt>
                <c:pt idx="1201">
                  <c:v>-1.0265326585663127E-2</c:v>
                </c:pt>
                <c:pt idx="1202">
                  <c:v>-2.0364549748311798E-3</c:v>
                </c:pt>
                <c:pt idx="1203">
                  <c:v>-7.4435940459350453E-3</c:v>
                </c:pt>
                <c:pt idx="1204">
                  <c:v>-1.069408948653108E-2</c:v>
                </c:pt>
                <c:pt idx="1205">
                  <c:v>-1.5453695294749202E-2</c:v>
                </c:pt>
                <c:pt idx="1206">
                  <c:v>-1.3647489373769842E-2</c:v>
                </c:pt>
                <c:pt idx="1207">
                  <c:v>-1.9026269323871161E-2</c:v>
                </c:pt>
                <c:pt idx="1208">
                  <c:v>-1.9457733093406076E-2</c:v>
                </c:pt>
                <c:pt idx="1209">
                  <c:v>-2.4995189077687142E-2</c:v>
                </c:pt>
                <c:pt idx="1210">
                  <c:v>-1.8807498961853557E-2</c:v>
                </c:pt>
                <c:pt idx="1211">
                  <c:v>-1.6937822627202451E-2</c:v>
                </c:pt>
                <c:pt idx="1212">
                  <c:v>-1.9850034267271156E-2</c:v>
                </c:pt>
                <c:pt idx="1213">
                  <c:v>-2.1665018011417958E-2</c:v>
                </c:pt>
                <c:pt idx="1214">
                  <c:v>-2.2337534309472169E-2</c:v>
                </c:pt>
                <c:pt idx="1215">
                  <c:v>-2.9194364637526445E-2</c:v>
                </c:pt>
                <c:pt idx="1216">
                  <c:v>-2.5324695055047027E-2</c:v>
                </c:pt>
                <c:pt idx="1217">
                  <c:v>-2.7812195097248037E-2</c:v>
                </c:pt>
                <c:pt idx="1218">
                  <c:v>-3.5100489194837228E-2</c:v>
                </c:pt>
                <c:pt idx="1219">
                  <c:v>-4.0051181461237338E-2</c:v>
                </c:pt>
                <c:pt idx="1220">
                  <c:v>-4.6641976225603475E-2</c:v>
                </c:pt>
                <c:pt idx="1221">
                  <c:v>-4.320917214999271E-2</c:v>
                </c:pt>
                <c:pt idx="1222">
                  <c:v>-3.9152467412331381E-2</c:v>
                </c:pt>
                <c:pt idx="1223">
                  <c:v>-4.482564204712338E-2</c:v>
                </c:pt>
                <c:pt idx="1224">
                  <c:v>-4.5186883231319142E-2</c:v>
                </c:pt>
                <c:pt idx="1225">
                  <c:v>-3.6149776671922047E-2</c:v>
                </c:pt>
                <c:pt idx="1226">
                  <c:v>-3.22024571152697E-2</c:v>
                </c:pt>
                <c:pt idx="1227">
                  <c:v>-2.2354414738640312E-2</c:v>
                </c:pt>
                <c:pt idx="1228">
                  <c:v>-2.7905375066255626E-2</c:v>
                </c:pt>
                <c:pt idx="1229">
                  <c:v>-3.4328040756108215E-2</c:v>
                </c:pt>
                <c:pt idx="1230">
                  <c:v>-2.9157227693356831E-2</c:v>
                </c:pt>
                <c:pt idx="1231">
                  <c:v>-2.8985722533009576E-2</c:v>
                </c:pt>
                <c:pt idx="1232">
                  <c:v>-2.4666358317493808E-2</c:v>
                </c:pt>
                <c:pt idx="1233">
                  <c:v>-2.2598843352993309E-2</c:v>
                </c:pt>
                <c:pt idx="1234">
                  <c:v>-2.7122798370025687E-2</c:v>
                </c:pt>
                <c:pt idx="1235">
                  <c:v>-1.6326075874153027E-2</c:v>
                </c:pt>
                <c:pt idx="1236">
                  <c:v>-2.2491483823484917E-3</c:v>
                </c:pt>
                <c:pt idx="1237">
                  <c:v>-2.1093784288371102E-3</c:v>
                </c:pt>
                <c:pt idx="1238">
                  <c:v>7.4618249094364807E-3</c:v>
                </c:pt>
                <c:pt idx="1239">
                  <c:v>1.1860864750625397E-2</c:v>
                </c:pt>
                <c:pt idx="1240">
                  <c:v>2.1750770591591587E-2</c:v>
                </c:pt>
                <c:pt idx="1241">
                  <c:v>3.4319938150107511E-2</c:v>
                </c:pt>
                <c:pt idx="1242">
                  <c:v>3.8626473239455582E-2</c:v>
                </c:pt>
                <c:pt idx="1243">
                  <c:v>2.5686611456409714E-2</c:v>
                </c:pt>
                <c:pt idx="1244">
                  <c:v>3.2704143470143582E-2</c:v>
                </c:pt>
                <c:pt idx="1245">
                  <c:v>2.700260971434941E-2</c:v>
                </c:pt>
                <c:pt idx="1246">
                  <c:v>1.8862191552358052E-2</c:v>
                </c:pt>
                <c:pt idx="1247">
                  <c:v>1.0795372061539367E-2</c:v>
                </c:pt>
                <c:pt idx="1248">
                  <c:v>-2.0891219138354524E-3</c:v>
                </c:pt>
                <c:pt idx="1249">
                  <c:v>-1.2440876296838948E-2</c:v>
                </c:pt>
                <c:pt idx="1250">
                  <c:v>1.1100570220897901E-3</c:v>
                </c:pt>
                <c:pt idx="1251">
                  <c:v>-8.0634434049851704E-3</c:v>
                </c:pt>
                <c:pt idx="1252">
                  <c:v>-9.3017916887519377E-3</c:v>
                </c:pt>
                <c:pt idx="1253">
                  <c:v>-1.0467216518512776E-2</c:v>
                </c:pt>
                <c:pt idx="1254">
                  <c:v>-2.4503630980313995E-3</c:v>
                </c:pt>
                <c:pt idx="1255">
                  <c:v>3.0249729069112114E-3</c:v>
                </c:pt>
                <c:pt idx="1256">
                  <c:v>1.3138375630062E-2</c:v>
                </c:pt>
                <c:pt idx="1257">
                  <c:v>1.0197804868990934E-2</c:v>
                </c:pt>
                <c:pt idx="1258">
                  <c:v>2.3817610338925346E-2</c:v>
                </c:pt>
                <c:pt idx="1259">
                  <c:v>3.1741959007565879E-2</c:v>
                </c:pt>
                <c:pt idx="1260">
                  <c:v>2.7905375066255626E-2</c:v>
                </c:pt>
                <c:pt idx="1261">
                  <c:v>3.3720345306059045E-2</c:v>
                </c:pt>
                <c:pt idx="1262">
                  <c:v>2.990469309691738E-2</c:v>
                </c:pt>
                <c:pt idx="1263">
                  <c:v>2.8774379559825935E-2</c:v>
                </c:pt>
                <c:pt idx="1264">
                  <c:v>3.7667664862711579E-2</c:v>
                </c:pt>
                <c:pt idx="1265">
                  <c:v>3.350427581270822E-2</c:v>
                </c:pt>
                <c:pt idx="1266">
                  <c:v>3.5673073352217005E-2</c:v>
                </c:pt>
                <c:pt idx="1267">
                  <c:v>3.8360437675767446E-2</c:v>
                </c:pt>
                <c:pt idx="1268">
                  <c:v>2.4180201957454586E-2</c:v>
                </c:pt>
                <c:pt idx="1269">
                  <c:v>2.4224766290458159E-2</c:v>
                </c:pt>
                <c:pt idx="1270">
                  <c:v>1.6520538418168716E-2</c:v>
                </c:pt>
                <c:pt idx="1271">
                  <c:v>5.6009263979528131E-3</c:v>
                </c:pt>
                <c:pt idx="1272">
                  <c:v>-7.9608103956434004E-3</c:v>
                </c:pt>
                <c:pt idx="1273">
                  <c:v>-2.5961424843265107E-2</c:v>
                </c:pt>
                <c:pt idx="1274">
                  <c:v>-2.9542776695554693E-2</c:v>
                </c:pt>
                <c:pt idx="1275">
                  <c:v>-1.8656250316507961E-2</c:v>
                </c:pt>
                <c:pt idx="1276">
                  <c:v>-7.1593276187452851E-3</c:v>
                </c:pt>
                <c:pt idx="1277">
                  <c:v>-5.4922164341105655E-3</c:v>
                </c:pt>
                <c:pt idx="1278">
                  <c:v>-1.4841273324532475E-3</c:v>
                </c:pt>
                <c:pt idx="1279">
                  <c:v>1.5010077616213894E-3</c:v>
                </c:pt>
                <c:pt idx="1280">
                  <c:v>1.4334860449492158E-2</c:v>
                </c:pt>
                <c:pt idx="1281">
                  <c:v>1.5502310930753218E-2</c:v>
                </c:pt>
                <c:pt idx="1282">
                  <c:v>1.0080992299148174E-2</c:v>
                </c:pt>
                <c:pt idx="1283">
                  <c:v>8.5921384465279284E-3</c:v>
                </c:pt>
                <c:pt idx="1284">
                  <c:v>4.6090323800392664E-3</c:v>
                </c:pt>
                <c:pt idx="1285">
                  <c:v>2.6117400008777328E-3</c:v>
                </c:pt>
                <c:pt idx="1286">
                  <c:v>1.4889888960537053E-2</c:v>
                </c:pt>
                <c:pt idx="1287">
                  <c:v>1.551649049125421E-2</c:v>
                </c:pt>
                <c:pt idx="1288">
                  <c:v>2.0374002788646917E-2</c:v>
                </c:pt>
                <c:pt idx="1289">
                  <c:v>2.4961428219351045E-2</c:v>
                </c:pt>
                <c:pt idx="1290">
                  <c:v>1.3035742620720417E-2</c:v>
                </c:pt>
                <c:pt idx="1291">
                  <c:v>2.1086356899537889E-2</c:v>
                </c:pt>
                <c:pt idx="1292">
                  <c:v>9.6745115647821015E-3</c:v>
                </c:pt>
                <c:pt idx="1293">
                  <c:v>2.5624491477071634E-3</c:v>
                </c:pt>
                <c:pt idx="1294">
                  <c:v>-4.0978929848312024E-3</c:v>
                </c:pt>
                <c:pt idx="1295">
                  <c:v>-3.452385373445682E-3</c:v>
                </c:pt>
                <c:pt idx="1296">
                  <c:v>3.8534643704782037E-3</c:v>
                </c:pt>
                <c:pt idx="1297">
                  <c:v>1.7647475869426461E-2</c:v>
                </c:pt>
                <c:pt idx="1298">
                  <c:v>1.2062754683475046E-2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DD5C-4B0C-B48F-954FA6DC57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63999904"/>
        <c:axId val="2064000320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5"/>
                <c:tx>
                  <c:strRef>
                    <c:extLst>
                      <c:ext uri="{02D57815-91ED-43cb-92C2-25804820EDAC}">
                        <c15:formulaRef>
                          <c15:sqref>'24.08.21 Eg Filtres +Lihgt  Abs'!$Z$1</c15:sqref>
                        </c15:formulaRef>
                      </c:ext>
                    </c:extLst>
                    <c:strCache>
                      <c:ptCount val="1"/>
                      <c:pt idx="0">
                        <c:v>Abs 350</c:v>
                      </c:pt>
                    </c:strCache>
                  </c:strRef>
                </c:tx>
                <c:spPr>
                  <a:ln w="1905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'24.08.21 Eg Filtres +Lihgt  Abs'!$Z$2:$Z$1300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0.45086750486230703</c:v>
                      </c:pt>
                      <c:pt idx="1">
                        <c:v>-0.17706869160747446</c:v>
                      </c:pt>
                      <c:pt idx="2">
                        <c:v>1.3207648655479822</c:v>
                      </c:pt>
                      <c:pt idx="3">
                        <c:v>3.1271124802033903</c:v>
                      </c:pt>
                      <c:pt idx="4">
                        <c:v>2.0459454522739353</c:v>
                      </c:pt>
                      <c:pt idx="5">
                        <c:v>2.468885769902061</c:v>
                      </c:pt>
                      <c:pt idx="6">
                        <c:v>2.0653524177943328</c:v>
                      </c:pt>
                      <c:pt idx="7">
                        <c:v>0.96529795005873531</c:v>
                      </c:pt>
                      <c:pt idx="8">
                        <c:v>0.80267609344700763</c:v>
                      </c:pt>
                      <c:pt idx="9">
                        <c:v>1.1083077109573332</c:v>
                      </c:pt>
                      <c:pt idx="10">
                        <c:v>-1.0840462724236164</c:v>
                      </c:pt>
                      <c:pt idx="11">
                        <c:v>1.7664498952495971</c:v>
                      </c:pt>
                      <c:pt idx="12">
                        <c:v>-0.75047695346822596</c:v>
                      </c:pt>
                      <c:pt idx="13">
                        <c:v>5.2477164577087523</c:v>
                      </c:pt>
                      <c:pt idx="14">
                        <c:v>17.330640389660783</c:v>
                      </c:pt>
                      <c:pt idx="15">
                        <c:v>18.415449251614962</c:v>
                      </c:pt>
                      <c:pt idx="16">
                        <c:v>15.954051867633094</c:v>
                      </c:pt>
                      <c:pt idx="17">
                        <c:v>18.473432032223791</c:v>
                      </c:pt>
                      <c:pt idx="18">
                        <c:v>3.7958595862183846</c:v>
                      </c:pt>
                      <c:pt idx="19">
                        <c:v>1.7127459861484549</c:v>
                      </c:pt>
                      <c:pt idx="20">
                        <c:v>0.81833711363882811</c:v>
                      </c:pt>
                      <c:pt idx="21">
                        <c:v>0.92018064651264231</c:v>
                      </c:pt>
                      <c:pt idx="22">
                        <c:v>0.30499519851036311</c:v>
                      </c:pt>
                      <c:pt idx="23">
                        <c:v>-3.1032796503839399E-2</c:v>
                      </c:pt>
                      <c:pt idx="24">
                        <c:v>-7.322405700928851E-2</c:v>
                      </c:pt>
                      <c:pt idx="25">
                        <c:v>-0.36745610523117045</c:v>
                      </c:pt>
                      <c:pt idx="26">
                        <c:v>-3.9347681863893369E-2</c:v>
                      </c:pt>
                      <c:pt idx="27">
                        <c:v>-0.12911636510123123</c:v>
                      </c:pt>
                      <c:pt idx="28">
                        <c:v>-0.17881075203821079</c:v>
                      </c:pt>
                      <c:pt idx="29">
                        <c:v>0.13076029289705257</c:v>
                      </c:pt>
                      <c:pt idx="30">
                        <c:v>0.42598696485243615</c:v>
                      </c:pt>
                      <c:pt idx="31">
                        <c:v>0.51218597041424763</c:v>
                      </c:pt>
                      <c:pt idx="32">
                        <c:v>0.81739598868423513</c:v>
                      </c:pt>
                      <c:pt idx="33">
                        <c:v>0.53744378504994661</c:v>
                      </c:pt>
                      <c:pt idx="34">
                        <c:v>0.57823686166885668</c:v>
                      </c:pt>
                      <c:pt idx="35">
                        <c:v>0.40221969423025455</c:v>
                      </c:pt>
                      <c:pt idx="36">
                        <c:v>0.26560195506597351</c:v>
                      </c:pt>
                      <c:pt idx="37">
                        <c:v>0.31886364882700574</c:v>
                      </c:pt>
                      <c:pt idx="38">
                        <c:v>0.13140495833692387</c:v>
                      </c:pt>
                      <c:pt idx="39">
                        <c:v>5.3495892654442372E-2</c:v>
                      </c:pt>
                      <c:pt idx="40">
                        <c:v>0.10184013121735176</c:v>
                      </c:pt>
                      <c:pt idx="41">
                        <c:v>3.9214192617869376E-2</c:v>
                      </c:pt>
                      <c:pt idx="42">
                        <c:v>0.21702135291917776</c:v>
                      </c:pt>
                      <c:pt idx="43">
                        <c:v>0.27585949550754563</c:v>
                      </c:pt>
                      <c:pt idx="44">
                        <c:v>0.43094513684760866</c:v>
                      </c:pt>
                      <c:pt idx="45">
                        <c:v>0.61256266778928192</c:v>
                      </c:pt>
                      <c:pt idx="46">
                        <c:v>0.46071684652839301</c:v>
                      </c:pt>
                      <c:pt idx="47">
                        <c:v>0.61059692267601928</c:v>
                      </c:pt>
                      <c:pt idx="48">
                        <c:v>0.49500451286424002</c:v>
                      </c:pt>
                      <c:pt idx="49">
                        <c:v>0.19081725930394272</c:v>
                      </c:pt>
                      <c:pt idx="50">
                        <c:v>0.27143424969148006</c:v>
                      </c:pt>
                      <c:pt idx="51">
                        <c:v>0.1672002800490992</c:v>
                      </c:pt>
                      <c:pt idx="52">
                        <c:v>0.24701334562602631</c:v>
                      </c:pt>
                      <c:pt idx="53">
                        <c:v>0.46584200893171901</c:v>
                      </c:pt>
                      <c:pt idx="54">
                        <c:v>0.44586913147257912</c:v>
                      </c:pt>
                      <c:pt idx="55">
                        <c:v>0.36329031303073572</c:v>
                      </c:pt>
                      <c:pt idx="56">
                        <c:v>0.52510401853139965</c:v>
                      </c:pt>
                      <c:pt idx="57">
                        <c:v>0.38578247788201731</c:v>
                      </c:pt>
                      <c:pt idx="58">
                        <c:v>0.286312888896952</c:v>
                      </c:pt>
                      <c:pt idx="59">
                        <c:v>0.19563812807463354</c:v>
                      </c:pt>
                      <c:pt idx="60">
                        <c:v>-2.0064103700631167E-2</c:v>
                      </c:pt>
                      <c:pt idx="61">
                        <c:v>-8.9995872656825765E-2</c:v>
                      </c:pt>
                      <c:pt idx="62">
                        <c:v>3.9447876108784467E-3</c:v>
                      </c:pt>
                      <c:pt idx="63">
                        <c:v>-1.8317920049940463E-2</c:v>
                      </c:pt>
                      <c:pt idx="64">
                        <c:v>5.2216663663588063E-2</c:v>
                      </c:pt>
                      <c:pt idx="65">
                        <c:v>7.8117494451176703E-2</c:v>
                      </c:pt>
                      <c:pt idx="66">
                        <c:v>0.18697142897196983</c:v>
                      </c:pt>
                      <c:pt idx="67">
                        <c:v>0.48840942254716857</c:v>
                      </c:pt>
                      <c:pt idx="68">
                        <c:v>0.46331138268470273</c:v>
                      </c:pt>
                      <c:pt idx="69">
                        <c:v>0.71929221630906659</c:v>
                      </c:pt>
                      <c:pt idx="70">
                        <c:v>0.9582781680863599</c:v>
                      </c:pt>
                      <c:pt idx="71">
                        <c:v>0.93718686721458755</c:v>
                      </c:pt>
                      <c:pt idx="72">
                        <c:v>0.86585310039339647</c:v>
                      </c:pt>
                      <c:pt idx="73">
                        <c:v>0.68508907598228508</c:v>
                      </c:pt>
                      <c:pt idx="74">
                        <c:v>0.60658812207534862</c:v>
                      </c:pt>
                      <c:pt idx="75">
                        <c:v>0.57825335454867421</c:v>
                      </c:pt>
                      <c:pt idx="76">
                        <c:v>0.57070580042213526</c:v>
                      </c:pt>
                      <c:pt idx="77">
                        <c:v>0.45880676488451472</c:v>
                      </c:pt>
                      <c:pt idx="78">
                        <c:v>0.50084402312466669</c:v>
                      </c:pt>
                      <c:pt idx="79">
                        <c:v>0.60199794746110669</c:v>
                      </c:pt>
                      <c:pt idx="80">
                        <c:v>0.6133182478459267</c:v>
                      </c:pt>
                      <c:pt idx="81">
                        <c:v>0.22832144952622144</c:v>
                      </c:pt>
                      <c:pt idx="82">
                        <c:v>0.47738908641403144</c:v>
                      </c:pt>
                      <c:pt idx="83">
                        <c:v>0.36527564343878183</c:v>
                      </c:pt>
                      <c:pt idx="84">
                        <c:v>0.2367000386345709</c:v>
                      </c:pt>
                      <c:pt idx="85">
                        <c:v>0.23833066904603942</c:v>
                      </c:pt>
                      <c:pt idx="86">
                        <c:v>0.38283952963956047</c:v>
                      </c:pt>
                      <c:pt idx="87">
                        <c:v>0.62700939970452996</c:v>
                      </c:pt>
                      <c:pt idx="88">
                        <c:v>0.95301075459460716</c:v>
                      </c:pt>
                      <c:pt idx="89">
                        <c:v>0.88052970182110268</c:v>
                      </c:pt>
                      <c:pt idx="90">
                        <c:v>0.98503477317548549</c:v>
                      </c:pt>
                      <c:pt idx="91">
                        <c:v>1.1613426276208731</c:v>
                      </c:pt>
                      <c:pt idx="92">
                        <c:v>1.0887275701988504</c:v>
                      </c:pt>
                      <c:pt idx="93">
                        <c:v>0.83966756126795594</c:v>
                      </c:pt>
                      <c:pt idx="94">
                        <c:v>0.69244799279591007</c:v>
                      </c:pt>
                      <c:pt idx="95">
                        <c:v>0.55896286999198852</c:v>
                      </c:pt>
                      <c:pt idx="96">
                        <c:v>0.66905284277461352</c:v>
                      </c:pt>
                      <c:pt idx="97">
                        <c:v>0.55913707603506224</c:v>
                      </c:pt>
                      <c:pt idx="98">
                        <c:v>0.20073669570925359</c:v>
                      </c:pt>
                      <c:pt idx="99">
                        <c:v>0.2402480694053368</c:v>
                      </c:pt>
                      <c:pt idx="100">
                        <c:v>0.36944009559273133</c:v>
                      </c:pt>
                      <c:pt idx="101">
                        <c:v>0.22883437808854942</c:v>
                      </c:pt>
                      <c:pt idx="102">
                        <c:v>0.33351963415493985</c:v>
                      </c:pt>
                      <c:pt idx="103">
                        <c:v>6.0995823590508189E-2</c:v>
                      </c:pt>
                      <c:pt idx="104">
                        <c:v>0.21642565071626516</c:v>
                      </c:pt>
                      <c:pt idx="105">
                        <c:v>0.35625506898353143</c:v>
                      </c:pt>
                      <c:pt idx="106">
                        <c:v>0.33109415001676079</c:v>
                      </c:pt>
                      <c:pt idx="107">
                        <c:v>0.31208301361198598</c:v>
                      </c:pt>
                      <c:pt idx="108">
                        <c:v>0.31299527602689825</c:v>
                      </c:pt>
                      <c:pt idx="109">
                        <c:v>0.21044770334586924</c:v>
                      </c:pt>
                      <c:pt idx="110">
                        <c:v>0.2143273440814682</c:v>
                      </c:pt>
                      <c:pt idx="111">
                        <c:v>0.13610192434798493</c:v>
                      </c:pt>
                      <c:pt idx="112">
                        <c:v>0.19791342392597333</c:v>
                      </c:pt>
                      <c:pt idx="113">
                        <c:v>0.15907434124345582</c:v>
                      </c:pt>
                      <c:pt idx="114">
                        <c:v>0.23485644391245744</c:v>
                      </c:pt>
                      <c:pt idx="115">
                        <c:v>0.36444584542295777</c:v>
                      </c:pt>
                      <c:pt idx="116">
                        <c:v>0.42854851524911053</c:v>
                      </c:pt>
                      <c:pt idx="117">
                        <c:v>0.4839522217764563</c:v>
                      </c:pt>
                      <c:pt idx="118">
                        <c:v>0.73026101219277384</c:v>
                      </c:pt>
                      <c:pt idx="119">
                        <c:v>0.89787196494933197</c:v>
                      </c:pt>
                      <c:pt idx="120">
                        <c:v>1.0797616284079958</c:v>
                      </c:pt>
                      <c:pt idx="121">
                        <c:v>0.96882536472972902</c:v>
                      </c:pt>
                      <c:pt idx="122">
                        <c:v>1.0027604957594742</c:v>
                      </c:pt>
                      <c:pt idx="123">
                        <c:v>0.80625298675745449</c:v>
                      </c:pt>
                      <c:pt idx="124">
                        <c:v>0.75965957046768451</c:v>
                      </c:pt>
                      <c:pt idx="125">
                        <c:v>0.551587460298546</c:v>
                      </c:pt>
                      <c:pt idx="126">
                        <c:v>0.37661037509344242</c:v>
                      </c:pt>
                      <c:pt idx="127">
                        <c:v>0.32604320557261424</c:v>
                      </c:pt>
                      <c:pt idx="128">
                        <c:v>0.34884667353045345</c:v>
                      </c:pt>
                      <c:pt idx="129">
                        <c:v>0.28111557014442401</c:v>
                      </c:pt>
                      <c:pt idx="130">
                        <c:v>0.38877490476392712</c:v>
                      </c:pt>
                      <c:pt idx="131">
                        <c:v>0.54488722787263699</c:v>
                      </c:pt>
                      <c:pt idx="132">
                        <c:v>0.50069455640131955</c:v>
                      </c:pt>
                      <c:pt idx="133">
                        <c:v>0.42170087770983161</c:v>
                      </c:pt>
                      <c:pt idx="134">
                        <c:v>0.24644794908977852</c:v>
                      </c:pt>
                      <c:pt idx="135">
                        <c:v>0.23790257573427329</c:v>
                      </c:pt>
                      <c:pt idx="136">
                        <c:v>0.26215391237910196</c:v>
                      </c:pt>
                      <c:pt idx="137">
                        <c:v>0.33722125486900734</c:v>
                      </c:pt>
                      <c:pt idx="138">
                        <c:v>0.3623368184162794</c:v>
                      </c:pt>
                      <c:pt idx="139">
                        <c:v>0.27144352693637741</c:v>
                      </c:pt>
                      <c:pt idx="140">
                        <c:v>0.38252513411803701</c:v>
                      </c:pt>
                      <c:pt idx="141">
                        <c:v>0.60366269751769797</c:v>
                      </c:pt>
                      <c:pt idx="142">
                        <c:v>0.51982320457479492</c:v>
                      </c:pt>
                      <c:pt idx="143">
                        <c:v>0.4389349063142578</c:v>
                      </c:pt>
                      <c:pt idx="144">
                        <c:v>0.56071420766762214</c:v>
                      </c:pt>
                      <c:pt idx="145">
                        <c:v>0.55133285146636124</c:v>
                      </c:pt>
                      <c:pt idx="146">
                        <c:v>0.69409521916769512</c:v>
                      </c:pt>
                      <c:pt idx="147">
                        <c:v>0.68418196759231575</c:v>
                      </c:pt>
                      <c:pt idx="148">
                        <c:v>0.5516070455933294</c:v>
                      </c:pt>
                      <c:pt idx="149">
                        <c:v>0.64389501622280887</c:v>
                      </c:pt>
                      <c:pt idx="150">
                        <c:v>0.74585606086532363</c:v>
                      </c:pt>
                      <c:pt idx="151">
                        <c:v>0.46985802516730996</c:v>
                      </c:pt>
                      <c:pt idx="152">
                        <c:v>0.25018008163150857</c:v>
                      </c:pt>
                      <c:pt idx="153">
                        <c:v>0.20429812694487126</c:v>
                      </c:pt>
                      <c:pt idx="154">
                        <c:v>0.29994116165125062</c:v>
                      </c:pt>
                      <c:pt idx="155">
                        <c:v>0.43749796416014752</c:v>
                      </c:pt>
                      <c:pt idx="156">
                        <c:v>0.453704280190938</c:v>
                      </c:pt>
                      <c:pt idx="157">
                        <c:v>0.52441440999402555</c:v>
                      </c:pt>
                      <c:pt idx="158">
                        <c:v>0.81445922527170989</c:v>
                      </c:pt>
                      <c:pt idx="159">
                        <c:v>1.0321013289550236</c:v>
                      </c:pt>
                      <c:pt idx="160">
                        <c:v>1.090882983430016</c:v>
                      </c:pt>
                      <c:pt idx="161">
                        <c:v>0.9795622294910008</c:v>
                      </c:pt>
                      <c:pt idx="162">
                        <c:v>1.0729820239979648</c:v>
                      </c:pt>
                      <c:pt idx="163">
                        <c:v>0.86222054361356526</c:v>
                      </c:pt>
                      <c:pt idx="164">
                        <c:v>0.87776714445165083</c:v>
                      </c:pt>
                      <c:pt idx="165">
                        <c:v>0.89062231346449838</c:v>
                      </c:pt>
                      <c:pt idx="166">
                        <c:v>0.82750921642740294</c:v>
                      </c:pt>
                      <c:pt idx="167">
                        <c:v>0.81499421306079389</c:v>
                      </c:pt>
                      <c:pt idx="168">
                        <c:v>0.88657124985929503</c:v>
                      </c:pt>
                      <c:pt idx="169">
                        <c:v>0.70322815136670314</c:v>
                      </c:pt>
                      <c:pt idx="170">
                        <c:v>0.77824086119221247</c:v>
                      </c:pt>
                      <c:pt idx="171">
                        <c:v>0.77228074674811942</c:v>
                      </c:pt>
                      <c:pt idx="172">
                        <c:v>0.73597167182962531</c:v>
                      </c:pt>
                      <c:pt idx="173">
                        <c:v>0.7276943077711564</c:v>
                      </c:pt>
                      <c:pt idx="174">
                        <c:v>0.81200797100881572</c:v>
                      </c:pt>
                      <c:pt idx="175">
                        <c:v>0.80827954936504465</c:v>
                      </c:pt>
                      <c:pt idx="176">
                        <c:v>0.83979435028155414</c:v>
                      </c:pt>
                      <c:pt idx="177">
                        <c:v>0.92794570049177649</c:v>
                      </c:pt>
                      <c:pt idx="178">
                        <c:v>0.78164664087455138</c:v>
                      </c:pt>
                      <c:pt idx="179">
                        <c:v>0.82476109032779188</c:v>
                      </c:pt>
                      <c:pt idx="180">
                        <c:v>0.8810739668550841</c:v>
                      </c:pt>
                      <c:pt idx="181">
                        <c:v>0.77825632326704164</c:v>
                      </c:pt>
                      <c:pt idx="182">
                        <c:v>0.84503187042863748</c:v>
                      </c:pt>
                      <c:pt idx="183">
                        <c:v>0.81907826242563264</c:v>
                      </c:pt>
                      <c:pt idx="184">
                        <c:v>0.8534834405301801</c:v>
                      </c:pt>
                      <c:pt idx="185">
                        <c:v>1.0122820414391851</c:v>
                      </c:pt>
                      <c:pt idx="186">
                        <c:v>0.99590667339026384</c:v>
                      </c:pt>
                      <c:pt idx="187">
                        <c:v>0.939184567282497</c:v>
                      </c:pt>
                      <c:pt idx="188">
                        <c:v>0.89828325613978366</c:v>
                      </c:pt>
                      <c:pt idx="189">
                        <c:v>0.84011905385296348</c:v>
                      </c:pt>
                      <c:pt idx="190">
                        <c:v>0.92966611401775212</c:v>
                      </c:pt>
                      <c:pt idx="191">
                        <c:v>0.88474981744443637</c:v>
                      </c:pt>
                      <c:pt idx="192">
                        <c:v>0.89751015239833276</c:v>
                      </c:pt>
                      <c:pt idx="193">
                        <c:v>0.89023266917880706</c:v>
                      </c:pt>
                      <c:pt idx="194">
                        <c:v>0.96593395673670235</c:v>
                      </c:pt>
                      <c:pt idx="195">
                        <c:v>1.0809882863444316</c:v>
                      </c:pt>
                      <c:pt idx="196">
                        <c:v>1.1550959493899491</c:v>
                      </c:pt>
                      <c:pt idx="197">
                        <c:v>1.1712569100012409</c:v>
                      </c:pt>
                      <c:pt idx="198">
                        <c:v>1.2264225005762199</c:v>
                      </c:pt>
                      <c:pt idx="199">
                        <c:v>1.2029964264052655</c:v>
                      </c:pt>
                      <c:pt idx="200">
                        <c:v>1.2447502132735522</c:v>
                      </c:pt>
                      <c:pt idx="201">
                        <c:v>1.2667919163448149</c:v>
                      </c:pt>
                      <c:pt idx="202">
                        <c:v>1.2607359370367819</c:v>
                      </c:pt>
                      <c:pt idx="203">
                        <c:v>1.2425958308473752</c:v>
                      </c:pt>
                      <c:pt idx="204">
                        <c:v>1.2405940075595117</c:v>
                      </c:pt>
                      <c:pt idx="205">
                        <c:v>1.2798429383054968</c:v>
                      </c:pt>
                      <c:pt idx="206">
                        <c:v>1.3152201655142954</c:v>
                      </c:pt>
                      <c:pt idx="207">
                        <c:v>1.3092239728956014</c:v>
                      </c:pt>
                      <c:pt idx="208">
                        <c:v>1.3288030828490955</c:v>
                      </c:pt>
                      <c:pt idx="209">
                        <c:v>1.3197969396636855</c:v>
                      </c:pt>
                      <c:pt idx="210">
                        <c:v>1.3549504821899576</c:v>
                      </c:pt>
                      <c:pt idx="211">
                        <c:v>1.3957146962691869</c:v>
                      </c:pt>
                      <c:pt idx="212">
                        <c:v>1.4061278882640378</c:v>
                      </c:pt>
                      <c:pt idx="213">
                        <c:v>1.396086816870072</c:v>
                      </c:pt>
                      <c:pt idx="214">
                        <c:v>1.4154989364154127</c:v>
                      </c:pt>
                      <c:pt idx="215">
                        <c:v>1.4174182953041883</c:v>
                      </c:pt>
                      <c:pt idx="216">
                        <c:v>1.4530872403247612</c:v>
                      </c:pt>
                      <c:pt idx="217">
                        <c:v>1.4538933298258474</c:v>
                      </c:pt>
                      <c:pt idx="218">
                        <c:v>1.4399733392597747</c:v>
                      </c:pt>
                      <c:pt idx="219">
                        <c:v>1.4327195645549873</c:v>
                      </c:pt>
                      <c:pt idx="220">
                        <c:v>1.4458458352798367</c:v>
                      </c:pt>
                      <c:pt idx="221">
                        <c:v>1.4532696928077438</c:v>
                      </c:pt>
                      <c:pt idx="222">
                        <c:v>1.4492608922070731</c:v>
                      </c:pt>
                      <c:pt idx="223">
                        <c:v>1.4456788448716833</c:v>
                      </c:pt>
                      <c:pt idx="224">
                        <c:v>1.4506875263112975</c:v>
                      </c:pt>
                      <c:pt idx="225">
                        <c:v>1.4641106688728645</c:v>
                      </c:pt>
                      <c:pt idx="226">
                        <c:v>1.4740012427384941</c:v>
                      </c:pt>
                      <c:pt idx="227">
                        <c:v>1.4819910122051432</c:v>
                      </c:pt>
                      <c:pt idx="228">
                        <c:v>1.4878047523408551</c:v>
                      </c:pt>
                      <c:pt idx="229">
                        <c:v>1.5013866388706665</c:v>
                      </c:pt>
                      <c:pt idx="230">
                        <c:v>1.5111060991081886</c:v>
                      </c:pt>
                      <c:pt idx="231">
                        <c:v>1.5203029412164901</c:v>
                      </c:pt>
                      <c:pt idx="232">
                        <c:v>1.5257301294814762</c:v>
                      </c:pt>
                      <c:pt idx="233">
                        <c:v>1.5291132314540659</c:v>
                      </c:pt>
                      <c:pt idx="234">
                        <c:v>1.5336075412043679</c:v>
                      </c:pt>
                      <c:pt idx="235">
                        <c:v>1.5369442569524703</c:v>
                      </c:pt>
                      <c:pt idx="236">
                        <c:v>1.5416344196506067</c:v>
                      </c:pt>
                      <c:pt idx="237">
                        <c:v>1.5432517526777221</c:v>
                      </c:pt>
                      <c:pt idx="238">
                        <c:v>1.5457823789247385</c:v>
                      </c:pt>
                      <c:pt idx="239">
                        <c:v>1.551702291974276</c:v>
                      </c:pt>
                      <c:pt idx="240">
                        <c:v>1.5565975848651439</c:v>
                      </c:pt>
                      <c:pt idx="241">
                        <c:v>1.560967167211825</c:v>
                      </c:pt>
                      <c:pt idx="242">
                        <c:v>1.5664871279257853</c:v>
                      </c:pt>
                      <c:pt idx="243">
                        <c:v>1.5712948023926221</c:v>
                      </c:pt>
                      <c:pt idx="244">
                        <c:v>1.5779867883786221</c:v>
                      </c:pt>
                      <c:pt idx="245">
                        <c:v>1.5829944390132475</c:v>
                      </c:pt>
                      <c:pt idx="246">
                        <c:v>1.5851044968249146</c:v>
                      </c:pt>
                      <c:pt idx="247">
                        <c:v>1.5904574671307214</c:v>
                      </c:pt>
                      <c:pt idx="248">
                        <c:v>1.5945899643300241</c:v>
                      </c:pt>
                      <c:pt idx="249">
                        <c:v>1.5977710285248481</c:v>
                      </c:pt>
                      <c:pt idx="250">
                        <c:v>1.6004047352707245</c:v>
                      </c:pt>
                      <c:pt idx="251">
                        <c:v>1.6027467242048268</c:v>
                      </c:pt>
                      <c:pt idx="252">
                        <c:v>1.6033971621526342</c:v>
                      </c:pt>
                      <c:pt idx="253">
                        <c:v>1.6029415463476724</c:v>
                      </c:pt>
                      <c:pt idx="254">
                        <c:v>1.6004511214952113</c:v>
                      </c:pt>
                      <c:pt idx="255">
                        <c:v>1.5979751279125909</c:v>
                      </c:pt>
                      <c:pt idx="256">
                        <c:v>1.5946827367789982</c:v>
                      </c:pt>
                      <c:pt idx="257">
                        <c:v>1.5889566150673178</c:v>
                      </c:pt>
                      <c:pt idx="258">
                        <c:v>1.5823192617457136</c:v>
                      </c:pt>
                      <c:pt idx="259">
                        <c:v>1.5775682815532499</c:v>
                      </c:pt>
                      <c:pt idx="260">
                        <c:v>1.5721709866329334</c:v>
                      </c:pt>
                      <c:pt idx="261">
                        <c:v>1.5653821049780048</c:v>
                      </c:pt>
                      <c:pt idx="262">
                        <c:v>1.5569841367358694</c:v>
                      </c:pt>
                      <c:pt idx="263">
                        <c:v>1.5496757293666859</c:v>
                      </c:pt>
                      <c:pt idx="264">
                        <c:v>1.5434620368953968</c:v>
                      </c:pt>
                      <c:pt idx="265">
                        <c:v>1.5353094002405487</c:v>
                      </c:pt>
                      <c:pt idx="266">
                        <c:v>1.5242251541981184</c:v>
                      </c:pt>
                      <c:pt idx="267">
                        <c:v>1.5145149712054935</c:v>
                      </c:pt>
                      <c:pt idx="268">
                        <c:v>1.5043893738024623</c:v>
                      </c:pt>
                      <c:pt idx="269">
                        <c:v>1.493767959199914</c:v>
                      </c:pt>
                      <c:pt idx="270">
                        <c:v>1.4803231697335864</c:v>
                      </c:pt>
                      <c:pt idx="271">
                        <c:v>1.4652167226256334</c:v>
                      </c:pt>
                      <c:pt idx="272">
                        <c:v>1.4524636033066574</c:v>
                      </c:pt>
                      <c:pt idx="273">
                        <c:v>1.4393765031713746</c:v>
                      </c:pt>
                      <c:pt idx="274">
                        <c:v>1.4253297235917037</c:v>
                      </c:pt>
                      <c:pt idx="275">
                        <c:v>1.4109211314610339</c:v>
                      </c:pt>
                      <c:pt idx="276">
                        <c:v>1.3968702286614092</c:v>
                      </c:pt>
                      <c:pt idx="277">
                        <c:v>1.3825348236849297</c:v>
                      </c:pt>
                      <c:pt idx="278">
                        <c:v>1.3699023085496203</c:v>
                      </c:pt>
                      <c:pt idx="279">
                        <c:v>1.3555586571332325</c:v>
                      </c:pt>
                      <c:pt idx="280">
                        <c:v>1.3409944134492839</c:v>
                      </c:pt>
                      <c:pt idx="281">
                        <c:v>1.3276465196518847</c:v>
                      </c:pt>
                      <c:pt idx="282">
                        <c:v>1.3142275003102724</c:v>
                      </c:pt>
                      <c:pt idx="283">
                        <c:v>1.302361904086482</c:v>
                      </c:pt>
                      <c:pt idx="284">
                        <c:v>1.2911415917855562</c:v>
                      </c:pt>
                      <c:pt idx="285">
                        <c:v>1.2789688156751629</c:v>
                      </c:pt>
                      <c:pt idx="286">
                        <c:v>1.2681010386803386</c:v>
                      </c:pt>
                      <c:pt idx="287">
                        <c:v>1.2591701442590963</c:v>
                      </c:pt>
                      <c:pt idx="288">
                        <c:v>1.2496980772188389</c:v>
                      </c:pt>
                      <c:pt idx="289">
                        <c:v>1.2418495280356279</c:v>
                      </c:pt>
                      <c:pt idx="290">
                        <c:v>1.2345658599861706</c:v>
                      </c:pt>
                      <c:pt idx="291">
                        <c:v>1.2291891811656261</c:v>
                      </c:pt>
                      <c:pt idx="292">
                        <c:v>1.2247804282293779</c:v>
                      </c:pt>
                      <c:pt idx="293">
                        <c:v>1.2194449816083774</c:v>
                      </c:pt>
                      <c:pt idx="294">
                        <c:v>1.2150743684567076</c:v>
                      </c:pt>
                      <c:pt idx="295">
                        <c:v>1.209229704171338</c:v>
                      </c:pt>
                      <c:pt idx="296">
                        <c:v>1.2050436051126279</c:v>
                      </c:pt>
                      <c:pt idx="297">
                        <c:v>1.1993154217909701</c:v>
                      </c:pt>
                      <c:pt idx="298">
                        <c:v>1.1947736950111925</c:v>
                      </c:pt>
                      <c:pt idx="299">
                        <c:v>1.1894681417348614</c:v>
                      </c:pt>
                      <c:pt idx="300">
                        <c:v>1.1841574344335872</c:v>
                      </c:pt>
                      <c:pt idx="301">
                        <c:v>1.1795383972796645</c:v>
                      </c:pt>
                      <c:pt idx="302">
                        <c:v>1.1745812560894804</c:v>
                      </c:pt>
                      <c:pt idx="303">
                        <c:v>1.1663327545706923</c:v>
                      </c:pt>
                      <c:pt idx="304">
                        <c:v>1.1633805290833381</c:v>
                      </c:pt>
                      <c:pt idx="305">
                        <c:v>1.1570647869181776</c:v>
                      </c:pt>
                      <c:pt idx="306">
                        <c:v>1.1524612118390838</c:v>
                      </c:pt>
                      <c:pt idx="307">
                        <c:v>1.1480782290275509</c:v>
                      </c:pt>
                      <c:pt idx="308">
                        <c:v>1.142200578982546</c:v>
                      </c:pt>
                      <c:pt idx="309">
                        <c:v>1.1401286609554573</c:v>
                      </c:pt>
                      <c:pt idx="310">
                        <c:v>1.1366187699692696</c:v>
                      </c:pt>
                      <c:pt idx="311">
                        <c:v>1.1292248057860321</c:v>
                      </c:pt>
                      <c:pt idx="312">
                        <c:v>1.1234110656503205</c:v>
                      </c:pt>
                      <c:pt idx="313">
                        <c:v>1.1161974923400881</c:v>
                      </c:pt>
                      <c:pt idx="314">
                        <c:v>1.1102579939957671</c:v>
                      </c:pt>
                      <c:pt idx="315">
                        <c:v>1.1042865406967992</c:v>
                      </c:pt>
                      <c:pt idx="316">
                        <c:v>1.0944237985658618</c:v>
                      </c:pt>
                      <c:pt idx="317">
                        <c:v>1.0897295126477708</c:v>
                      </c:pt>
                      <c:pt idx="318">
                        <c:v>1.0840951325800761</c:v>
                      </c:pt>
                      <c:pt idx="319">
                        <c:v>1.0803770189861908</c:v>
                      </c:pt>
                      <c:pt idx="320">
                        <c:v>1.0768145569455847</c:v>
                      </c:pt>
                      <c:pt idx="321">
                        <c:v>1.0701236017645732</c:v>
                      </c:pt>
                      <c:pt idx="322">
                        <c:v>1.0634202769236987</c:v>
                      </c:pt>
                      <c:pt idx="323">
                        <c:v>1.0581260625022419</c:v>
                      </c:pt>
                      <c:pt idx="324">
                        <c:v>1.0567128288628695</c:v>
                      </c:pt>
                      <c:pt idx="325">
                        <c:v>1.0521700712781032</c:v>
                      </c:pt>
                      <c:pt idx="326">
                        <c:v>1.0480282968339032</c:v>
                      </c:pt>
                      <c:pt idx="327">
                        <c:v>1.0444802660631372</c:v>
                      </c:pt>
                      <c:pt idx="328">
                        <c:v>1.0448534174690109</c:v>
                      </c:pt>
                      <c:pt idx="329">
                        <c:v>1.0444668655982854</c:v>
                      </c:pt>
                      <c:pt idx="330">
                        <c:v>1.0455811657909635</c:v>
                      </c:pt>
                      <c:pt idx="331">
                        <c:v>1.040444664532763</c:v>
                      </c:pt>
                      <c:pt idx="332">
                        <c:v>1.0403436456438799</c:v>
                      </c:pt>
                      <c:pt idx="333">
                        <c:v>1.0381160760635124</c:v>
                      </c:pt>
                      <c:pt idx="334">
                        <c:v>1.0378686828662482</c:v>
                      </c:pt>
                      <c:pt idx="335">
                        <c:v>1.0368461243175557</c:v>
                      </c:pt>
                      <c:pt idx="336">
                        <c:v>1.0366513021747099</c:v>
                      </c:pt>
                      <c:pt idx="337">
                        <c:v>1.0389273195895417</c:v>
                      </c:pt>
                      <c:pt idx="338">
                        <c:v>1.0427845918568881</c:v>
                      </c:pt>
                      <c:pt idx="339">
                        <c:v>1.0430258002242208</c:v>
                      </c:pt>
                      <c:pt idx="340">
                        <c:v>1.044258642990588</c:v>
                      </c:pt>
                      <c:pt idx="341">
                        <c:v>1.0438215816754211</c:v>
                      </c:pt>
                      <c:pt idx="342">
                        <c:v>1.0416527679794039</c:v>
                      </c:pt>
                      <c:pt idx="343">
                        <c:v>1.040731228319594</c:v>
                      </c:pt>
                      <c:pt idx="344">
                        <c:v>1.0384521184897963</c:v>
                      </c:pt>
                      <c:pt idx="345">
                        <c:v>1.0343690999299466</c:v>
                      </c:pt>
                      <c:pt idx="346">
                        <c:v>1.0318992911772578</c:v>
                      </c:pt>
                      <c:pt idx="347">
                        <c:v>1.0306922185356053</c:v>
                      </c:pt>
                      <c:pt idx="348">
                        <c:v>1.0300757971524217</c:v>
                      </c:pt>
                      <c:pt idx="349">
                        <c:v>1.0310705239664222</c:v>
                      </c:pt>
                      <c:pt idx="350">
                        <c:v>1.0313725498280824</c:v>
                      </c:pt>
                      <c:pt idx="351">
                        <c:v>1.0311498959505443</c:v>
                      </c:pt>
                      <c:pt idx="352">
                        <c:v>1.0303087590798459</c:v>
                      </c:pt>
                      <c:pt idx="353">
                        <c:v>1.02976758646083</c:v>
                      </c:pt>
                      <c:pt idx="354">
                        <c:v>1.0293243403157315</c:v>
                      </c:pt>
                      <c:pt idx="355">
                        <c:v>1.0277874100777267</c:v>
                      </c:pt>
                      <c:pt idx="356">
                        <c:v>1.024978466483788</c:v>
                      </c:pt>
                      <c:pt idx="357">
                        <c:v>1.0230147829805025</c:v>
                      </c:pt>
                      <c:pt idx="358">
                        <c:v>1.0187771436723625</c:v>
                      </c:pt>
                      <c:pt idx="359">
                        <c:v>1.0155754633777663</c:v>
                      </c:pt>
                      <c:pt idx="360">
                        <c:v>1.0159424299537088</c:v>
                      </c:pt>
                      <c:pt idx="361">
                        <c:v>1.0109914735934562</c:v>
                      </c:pt>
                      <c:pt idx="362">
                        <c:v>1.0065590121424706</c:v>
                      </c:pt>
                      <c:pt idx="363">
                        <c:v>1.0049530179702295</c:v>
                      </c:pt>
                      <c:pt idx="364">
                        <c:v>1.0025801048864693</c:v>
                      </c:pt>
                      <c:pt idx="365">
                        <c:v>1.0019049276189351</c:v>
                      </c:pt>
                      <c:pt idx="366">
                        <c:v>1.0021966454307094</c:v>
                      </c:pt>
                      <c:pt idx="367">
                        <c:v>0.99852491806131138</c:v>
                      </c:pt>
                      <c:pt idx="368">
                        <c:v>1.0004597390249164</c:v>
                      </c:pt>
                      <c:pt idx="369">
                        <c:v>1.0012647977210138</c:v>
                      </c:pt>
                      <c:pt idx="370">
                        <c:v>1.0003772746258282</c:v>
                      </c:pt>
                      <c:pt idx="371">
                        <c:v>0.99928668294788792</c:v>
                      </c:pt>
                      <c:pt idx="372">
                        <c:v>0.9990702139002815</c:v>
                      </c:pt>
                      <c:pt idx="373">
                        <c:v>0.99912690817465477</c:v>
                      </c:pt>
                      <c:pt idx="374">
                        <c:v>1.0000773103741449</c:v>
                      </c:pt>
                      <c:pt idx="375">
                        <c:v>1.0006246678230923</c:v>
                      </c:pt>
                      <c:pt idx="376">
                        <c:v>0.99977219209751911</c:v>
                      </c:pt>
                      <c:pt idx="377">
                        <c:v>1.0015998093423093</c:v>
                      </c:pt>
                      <c:pt idx="378">
                        <c:v>1.0043273193421485</c:v>
                      </c:pt>
                      <c:pt idx="379">
                        <c:v>1.0053488470858523</c:v>
                      </c:pt>
                      <c:pt idx="380">
                        <c:v>1.0053488470858523</c:v>
                      </c:pt>
                      <c:pt idx="381">
                        <c:v>1.0069094858385947</c:v>
                      </c:pt>
                      <c:pt idx="382">
                        <c:v>1.0078207174485185</c:v>
                      </c:pt>
                      <c:pt idx="383">
                        <c:v>1.0091401478339281</c:v>
                      </c:pt>
                      <c:pt idx="384">
                        <c:v>1.0079351368022531</c:v>
                      </c:pt>
                      <c:pt idx="385">
                        <c:v>1.0077032056798181</c:v>
                      </c:pt>
                      <c:pt idx="386">
                        <c:v>1.0069187630834924</c:v>
                      </c:pt>
                      <c:pt idx="387">
                        <c:v>1.0071929572104603</c:v>
                      </c:pt>
                      <c:pt idx="388">
                        <c:v>1.00694247159823</c:v>
                      </c:pt>
                      <c:pt idx="389">
                        <c:v>1.007406333843101</c:v>
                      </c:pt>
                      <c:pt idx="390">
                        <c:v>1.0094978371649728</c:v>
                      </c:pt>
                      <c:pt idx="391">
                        <c:v>1.0104193768247827</c:v>
                      </c:pt>
                      <c:pt idx="392">
                        <c:v>1.0098544956910289</c:v>
                      </c:pt>
                      <c:pt idx="393">
                        <c:v>1.0106585235821381</c:v>
                      </c:pt>
                      <c:pt idx="394">
                        <c:v>1.0110759996025216</c:v>
                      </c:pt>
                      <c:pt idx="395">
                        <c:v>1.0113893643190563</c:v>
                      </c:pt>
                      <c:pt idx="396">
                        <c:v>1.0095772091490951</c:v>
                      </c:pt>
                      <c:pt idx="397">
                        <c:v>1.0061250432422693</c:v>
                      </c:pt>
                      <c:pt idx="398">
                        <c:v>1.0045788357593672</c:v>
                      </c:pt>
                      <c:pt idx="399">
                        <c:v>1.0042293928682313</c:v>
                      </c:pt>
                      <c:pt idx="400">
                        <c:v>1.0028089435939387</c:v>
                      </c:pt>
                      <c:pt idx="401">
                        <c:v>1.0010225585486925</c:v>
                      </c:pt>
                      <c:pt idx="402">
                        <c:v>0.99886817612251577</c:v>
                      </c:pt>
                      <c:pt idx="403">
                        <c:v>0.99602109274399875</c:v>
                      </c:pt>
                      <c:pt idx="404">
                        <c:v>0.99493668589599016</c:v>
                      </c:pt>
                      <c:pt idx="405">
                        <c:v>0.99242564494375718</c:v>
                      </c:pt>
                      <c:pt idx="406">
                        <c:v>0.98829727096440867</c:v>
                      </c:pt>
                      <c:pt idx="407">
                        <c:v>0.98481521171291331</c:v>
                      </c:pt>
                      <c:pt idx="408">
                        <c:v>0.98099298681517944</c:v>
                      </c:pt>
                      <c:pt idx="409">
                        <c:v>0.97744186362944785</c:v>
                      </c:pt>
                      <c:pt idx="410">
                        <c:v>0.97376704384508417</c:v>
                      </c:pt>
                      <c:pt idx="411">
                        <c:v>0.96869445249617658</c:v>
                      </c:pt>
                      <c:pt idx="412">
                        <c:v>0.96242612736049171</c:v>
                      </c:pt>
                      <c:pt idx="413">
                        <c:v>0.95660723319983709</c:v>
                      </c:pt>
                      <c:pt idx="414">
                        <c:v>0.95103779384642406</c:v>
                      </c:pt>
                      <c:pt idx="415">
                        <c:v>0.94594046317779024</c:v>
                      </c:pt>
                      <c:pt idx="416">
                        <c:v>0.93986489857497391</c:v>
                      </c:pt>
                      <c:pt idx="417">
                        <c:v>0.9333223793123212</c:v>
                      </c:pt>
                      <c:pt idx="418">
                        <c:v>0.92670976531044336</c:v>
                      </c:pt>
                      <c:pt idx="419">
                        <c:v>0.92038371509539685</c:v>
                      </c:pt>
                      <c:pt idx="420">
                        <c:v>0.91505136088936212</c:v>
                      </c:pt>
                      <c:pt idx="421">
                        <c:v>0.90807796514147388</c:v>
                      </c:pt>
                      <c:pt idx="422">
                        <c:v>0.89948105153653857</c:v>
                      </c:pt>
                      <c:pt idx="423">
                        <c:v>0.89105834397467676</c:v>
                      </c:pt>
                      <c:pt idx="424">
                        <c:v>0.88300054137877992</c:v>
                      </c:pt>
                      <c:pt idx="425">
                        <c:v>0.8744469215833659</c:v>
                      </c:pt>
                      <c:pt idx="426">
                        <c:v>0.86651384639108975</c:v>
                      </c:pt>
                      <c:pt idx="427">
                        <c:v>0.85802722891993477</c:v>
                      </c:pt>
                      <c:pt idx="428">
                        <c:v>0.84853454577990484</c:v>
                      </c:pt>
                      <c:pt idx="429">
                        <c:v>0.84128077107511712</c:v>
                      </c:pt>
                      <c:pt idx="430">
                        <c:v>0.83191693855866233</c:v>
                      </c:pt>
                      <c:pt idx="431">
                        <c:v>0.8233963045228837</c:v>
                      </c:pt>
                      <c:pt idx="432">
                        <c:v>0.81497153535104483</c:v>
                      </c:pt>
                      <c:pt idx="433">
                        <c:v>0.80669314048758733</c:v>
                      </c:pt>
                      <c:pt idx="434">
                        <c:v>0.79804159421825593</c:v>
                      </c:pt>
                      <c:pt idx="435">
                        <c:v>0.79043837662233229</c:v>
                      </c:pt>
                      <c:pt idx="436">
                        <c:v>0.78047358479752316</c:v>
                      </c:pt>
                      <c:pt idx="437">
                        <c:v>0.77183750060302092</c:v>
                      </c:pt>
                      <c:pt idx="438">
                        <c:v>0.76298700897088956</c:v>
                      </c:pt>
                      <c:pt idx="439">
                        <c:v>0.75429938452695755</c:v>
                      </c:pt>
                      <c:pt idx="440">
                        <c:v>0.74486442646628914</c:v>
                      </c:pt>
                      <c:pt idx="441">
                        <c:v>0.73527690926730782</c:v>
                      </c:pt>
                      <c:pt idx="442">
                        <c:v>0.72585844408645728</c:v>
                      </c:pt>
                      <c:pt idx="443">
                        <c:v>0.71691311839537464</c:v>
                      </c:pt>
                      <c:pt idx="444">
                        <c:v>0.70841103884939083</c:v>
                      </c:pt>
                      <c:pt idx="445">
                        <c:v>0.69953890031249866</c:v>
                      </c:pt>
                      <c:pt idx="446">
                        <c:v>0.69090384692298512</c:v>
                      </c:pt>
                      <c:pt idx="447">
                        <c:v>0.68241826025681884</c:v>
                      </c:pt>
                      <c:pt idx="448">
                        <c:v>0.67418728242283688</c:v>
                      </c:pt>
                      <c:pt idx="449">
                        <c:v>0.66576766727594117</c:v>
                      </c:pt>
                      <c:pt idx="450">
                        <c:v>0.65811290943058742</c:v>
                      </c:pt>
                      <c:pt idx="451">
                        <c:v>0.64982936054218698</c:v>
                      </c:pt>
                      <c:pt idx="452">
                        <c:v>0.6415385960188662</c:v>
                      </c:pt>
                      <c:pt idx="453">
                        <c:v>0.6332292770057506</c:v>
                      </c:pt>
                      <c:pt idx="454">
                        <c:v>0.62574460198351611</c:v>
                      </c:pt>
                      <c:pt idx="455">
                        <c:v>0.61731674039671136</c:v>
                      </c:pt>
                      <c:pt idx="456">
                        <c:v>0.60962075035181373</c:v>
                      </c:pt>
                      <c:pt idx="457">
                        <c:v>0.60165778181486818</c:v>
                      </c:pt>
                      <c:pt idx="458">
                        <c:v>0.59413599781304405</c:v>
                      </c:pt>
                      <c:pt idx="459">
                        <c:v>0.58681728239397457</c:v>
                      </c:pt>
                      <c:pt idx="460">
                        <c:v>0.5796387564533545</c:v>
                      </c:pt>
                      <c:pt idx="461">
                        <c:v>0.57230767137442173</c:v>
                      </c:pt>
                      <c:pt idx="462">
                        <c:v>0.56576515211176903</c:v>
                      </c:pt>
                      <c:pt idx="463">
                        <c:v>0.55892782262237617</c:v>
                      </c:pt>
                      <c:pt idx="464">
                        <c:v>0.55210698601280084</c:v>
                      </c:pt>
                      <c:pt idx="465">
                        <c:v>0.54528305698825985</c:v>
                      </c:pt>
                      <c:pt idx="466">
                        <c:v>0.53972083326976694</c:v>
                      </c:pt>
                      <c:pt idx="467">
                        <c:v>0.53335767407513091</c:v>
                      </c:pt>
                      <c:pt idx="468">
                        <c:v>0.52686669506190797</c:v>
                      </c:pt>
                      <c:pt idx="469">
                        <c:v>0.51984278986957833</c:v>
                      </c:pt>
                      <c:pt idx="470">
                        <c:v>0.51493100409889303</c:v>
                      </c:pt>
                      <c:pt idx="471">
                        <c:v>0.50970997683162722</c:v>
                      </c:pt>
                      <c:pt idx="472">
                        <c:v>0.50506413874800071</c:v>
                      </c:pt>
                      <c:pt idx="473">
                        <c:v>0.49972147649207987</c:v>
                      </c:pt>
                      <c:pt idx="474">
                        <c:v>0.49437469101620468</c:v>
                      </c:pt>
                      <c:pt idx="475">
                        <c:v>0.4891701566287564</c:v>
                      </c:pt>
                      <c:pt idx="476">
                        <c:v>0.48502941298954466</c:v>
                      </c:pt>
                      <c:pt idx="477">
                        <c:v>0.47931463013273878</c:v>
                      </c:pt>
                      <c:pt idx="478">
                        <c:v>0.47415132794483461</c:v>
                      </c:pt>
                      <c:pt idx="479">
                        <c:v>0.46920243319455951</c:v>
                      </c:pt>
                      <c:pt idx="480">
                        <c:v>0.46341446318356283</c:v>
                      </c:pt>
                      <c:pt idx="481">
                        <c:v>0.45968294912482588</c:v>
                      </c:pt>
                      <c:pt idx="482">
                        <c:v>0.45556694480534077</c:v>
                      </c:pt>
                      <c:pt idx="483">
                        <c:v>0.45143960163098079</c:v>
                      </c:pt>
                      <c:pt idx="484">
                        <c:v>0.44726587223213393</c:v>
                      </c:pt>
                      <c:pt idx="485">
                        <c:v>0.44327665692624668</c:v>
                      </c:pt>
                      <c:pt idx="486">
                        <c:v>0.43950597227794291</c:v>
                      </c:pt>
                      <c:pt idx="487">
                        <c:v>0.43670115190395864</c:v>
                      </c:pt>
                      <c:pt idx="488">
                        <c:v>0.43312219698353466</c:v>
                      </c:pt>
                      <c:pt idx="489">
                        <c:v>0.4299493792286197</c:v>
                      </c:pt>
                      <c:pt idx="490">
                        <c:v>0.42716002092946448</c:v>
                      </c:pt>
                      <c:pt idx="491">
                        <c:v>0.42410986896819303</c:v>
                      </c:pt>
                      <c:pt idx="492">
                        <c:v>0.42109167196156833</c:v>
                      </c:pt>
                      <c:pt idx="493">
                        <c:v>0.4179137001817102</c:v>
                      </c:pt>
                      <c:pt idx="494">
                        <c:v>0.41453472142907505</c:v>
                      </c:pt>
                      <c:pt idx="495">
                        <c:v>0.41129490134990093</c:v>
                      </c:pt>
                      <c:pt idx="496">
                        <c:v>0.40890137216636857</c:v>
                      </c:pt>
                      <c:pt idx="497">
                        <c:v>0.40563475115749092</c:v>
                      </c:pt>
                      <c:pt idx="498">
                        <c:v>0.40315772676988187</c:v>
                      </c:pt>
                      <c:pt idx="499">
                        <c:v>0.40118785843666466</c:v>
                      </c:pt>
                      <c:pt idx="500">
                        <c:v>0.39791092937790085</c:v>
                      </c:pt>
                      <c:pt idx="501">
                        <c:v>0.39554935514901518</c:v>
                      </c:pt>
                      <c:pt idx="502">
                        <c:v>0.39317438045527758</c:v>
                      </c:pt>
                      <c:pt idx="503">
                        <c:v>0.39134057838055586</c:v>
                      </c:pt>
                      <c:pt idx="504">
                        <c:v>0.38929030725822772</c:v>
                      </c:pt>
                      <c:pt idx="505">
                        <c:v>0.38745135115856294</c:v>
                      </c:pt>
                      <c:pt idx="506">
                        <c:v>0.3845815900702968</c:v>
                      </c:pt>
                      <c:pt idx="507">
                        <c:v>0.3834549202177554</c:v>
                      </c:pt>
                      <c:pt idx="508">
                        <c:v>0.38164276504779421</c:v>
                      </c:pt>
                      <c:pt idx="509">
                        <c:v>0.37937499407287123</c:v>
                      </c:pt>
                      <c:pt idx="510">
                        <c:v>0.37678251952653879</c:v>
                      </c:pt>
                      <c:pt idx="511">
                        <c:v>0.37543216499147108</c:v>
                      </c:pt>
                      <c:pt idx="512">
                        <c:v>0.37315408596666211</c:v>
                      </c:pt>
                      <c:pt idx="513">
                        <c:v>0.37162024814362327</c:v>
                      </c:pt>
                      <c:pt idx="514">
                        <c:v>0.36979263089883296</c:v>
                      </c:pt>
                      <c:pt idx="515">
                        <c:v>0.36766917262231419</c:v>
                      </c:pt>
                      <c:pt idx="516">
                        <c:v>0.36711459953844677</c:v>
                      </c:pt>
                      <c:pt idx="517">
                        <c:v>0.36593638943647544</c:v>
                      </c:pt>
                      <c:pt idx="518">
                        <c:v>0.3647983807290594</c:v>
                      </c:pt>
                      <c:pt idx="519">
                        <c:v>0.36418711337081883</c:v>
                      </c:pt>
                      <c:pt idx="520">
                        <c:v>0.36337174662483518</c:v>
                      </c:pt>
                      <c:pt idx="521">
                        <c:v>0.36263678266796245</c:v>
                      </c:pt>
                      <c:pt idx="522">
                        <c:v>0.36232135634145035</c:v>
                      </c:pt>
                      <c:pt idx="523">
                        <c:v>0.3605988812054976</c:v>
                      </c:pt>
                      <c:pt idx="524">
                        <c:v>0.35932583704457477</c:v>
                      </c:pt>
                      <c:pt idx="525">
                        <c:v>0.35763222444830284</c:v>
                      </c:pt>
                      <c:pt idx="526">
                        <c:v>0.35559535379082646</c:v>
                      </c:pt>
                      <c:pt idx="527">
                        <c:v>0.35416150405168212</c:v>
                      </c:pt>
                      <c:pt idx="528">
                        <c:v>0.35232048634204005</c:v>
                      </c:pt>
                      <c:pt idx="529">
                        <c:v>0.35135771448268632</c:v>
                      </c:pt>
                      <c:pt idx="530">
                        <c:v>0.35041246630813888</c:v>
                      </c:pt>
                      <c:pt idx="531">
                        <c:v>0.34900850991366378</c:v>
                      </c:pt>
                      <c:pt idx="532">
                        <c:v>0.34728706558269951</c:v>
                      </c:pt>
                      <c:pt idx="533">
                        <c:v>0.34628099991382472</c:v>
                      </c:pt>
                      <c:pt idx="534">
                        <c:v>0.34541718533337668</c:v>
                      </c:pt>
                      <c:pt idx="535">
                        <c:v>0.34478117865540969</c:v>
                      </c:pt>
                      <c:pt idx="536">
                        <c:v>0.34352050415435031</c:v>
                      </c:pt>
                      <c:pt idx="537">
                        <c:v>0.34215468754445338</c:v>
                      </c:pt>
                      <c:pt idx="538">
                        <c:v>0.34172381105921812</c:v>
                      </c:pt>
                      <c:pt idx="539">
                        <c:v>0.34184235363290721</c:v>
                      </c:pt>
                      <c:pt idx="540">
                        <c:v>0.3411877924651453</c:v>
                      </c:pt>
                      <c:pt idx="541">
                        <c:v>0.34028996132007355</c:v>
                      </c:pt>
                      <c:pt idx="542">
                        <c:v>0.33940449983486504</c:v>
                      </c:pt>
                      <c:pt idx="543">
                        <c:v>0.33854893169432587</c:v>
                      </c:pt>
                      <c:pt idx="544">
                        <c:v>0.3378242757873392</c:v>
                      </c:pt>
                      <c:pt idx="545">
                        <c:v>0.33663060361053865</c:v>
                      </c:pt>
                      <c:pt idx="546">
                        <c:v>0.3355163034178606</c:v>
                      </c:pt>
                      <c:pt idx="547">
                        <c:v>0.33485246500520138</c:v>
                      </c:pt>
                      <c:pt idx="548">
                        <c:v>0.33356808198940407</c:v>
                      </c:pt>
                      <c:pt idx="549">
                        <c:v>0.33252593814592818</c:v>
                      </c:pt>
                      <c:pt idx="550">
                        <c:v>0.33094056007345918</c:v>
                      </c:pt>
                      <c:pt idx="551">
                        <c:v>0.33005612939323925</c:v>
                      </c:pt>
                      <c:pt idx="552">
                        <c:v>0.32845013522099836</c:v>
                      </c:pt>
                      <c:pt idx="553">
                        <c:v>0.32693279027777716</c:v>
                      </c:pt>
                      <c:pt idx="554">
                        <c:v>0.32493612101485631</c:v>
                      </c:pt>
                      <c:pt idx="555">
                        <c:v>0.32356308877003931</c:v>
                      </c:pt>
                      <c:pt idx="556">
                        <c:v>0.32244157294244108</c:v>
                      </c:pt>
                      <c:pt idx="557">
                        <c:v>0.32135098126450079</c:v>
                      </c:pt>
                      <c:pt idx="558">
                        <c:v>0.32035728525548912</c:v>
                      </c:pt>
                      <c:pt idx="559">
                        <c:v>0.32025935878157191</c:v>
                      </c:pt>
                      <c:pt idx="560">
                        <c:v>0.31959861278387847</c:v>
                      </c:pt>
                      <c:pt idx="561">
                        <c:v>0.31883375548233628</c:v>
                      </c:pt>
                      <c:pt idx="562">
                        <c:v>0.31798540297671729</c:v>
                      </c:pt>
                      <c:pt idx="563">
                        <c:v>0.31710406471146324</c:v>
                      </c:pt>
                      <c:pt idx="564">
                        <c:v>0.31633714579994382</c:v>
                      </c:pt>
                      <c:pt idx="565">
                        <c:v>0.31491360411068531</c:v>
                      </c:pt>
                      <c:pt idx="566">
                        <c:v>0.31354366428083408</c:v>
                      </c:pt>
                      <c:pt idx="567">
                        <c:v>0.3121067221267238</c:v>
                      </c:pt>
                      <c:pt idx="568">
                        <c:v>0.31090686511999177</c:v>
                      </c:pt>
                      <c:pt idx="569">
                        <c:v>0.3103265219114093</c:v>
                      </c:pt>
                      <c:pt idx="570">
                        <c:v>0.30893184276183161</c:v>
                      </c:pt>
                      <c:pt idx="571">
                        <c:v>0.30789897616325307</c:v>
                      </c:pt>
                      <c:pt idx="572">
                        <c:v>0.30757324178685497</c:v>
                      </c:pt>
                      <c:pt idx="573">
                        <c:v>0.30624453415654795</c:v>
                      </c:pt>
                      <c:pt idx="574">
                        <c:v>0.30552503227450412</c:v>
                      </c:pt>
                      <c:pt idx="575">
                        <c:v>0.30474265128815564</c:v>
                      </c:pt>
                      <c:pt idx="576">
                        <c:v>0.30337064984832729</c:v>
                      </c:pt>
                      <c:pt idx="577">
                        <c:v>0.30217491606154978</c:v>
                      </c:pt>
                      <c:pt idx="578">
                        <c:v>0.30146778383936923</c:v>
                      </c:pt>
                      <c:pt idx="579">
                        <c:v>0.29993394601633039</c:v>
                      </c:pt>
                      <c:pt idx="580">
                        <c:v>0.29945152928166496</c:v>
                      </c:pt>
                      <c:pt idx="581">
                        <c:v>0.29842897073297248</c:v>
                      </c:pt>
                      <c:pt idx="582">
                        <c:v>0.2980908666967112</c:v>
                      </c:pt>
                      <c:pt idx="583">
                        <c:v>0.29720128199154811</c:v>
                      </c:pt>
                      <c:pt idx="584">
                        <c:v>0.29697862811401027</c:v>
                      </c:pt>
                      <c:pt idx="585">
                        <c:v>0.29632097453128259</c:v>
                      </c:pt>
                      <c:pt idx="586">
                        <c:v>0.2956952759032016</c:v>
                      </c:pt>
                      <c:pt idx="587">
                        <c:v>0.29462633113002201</c:v>
                      </c:pt>
                      <c:pt idx="588">
                        <c:v>0.29435007539307673</c:v>
                      </c:pt>
                      <c:pt idx="589">
                        <c:v>0.29299559763805466</c:v>
                      </c:pt>
                      <c:pt idx="590">
                        <c:v>0.29227094173106782</c:v>
                      </c:pt>
                      <c:pt idx="591">
                        <c:v>0.29115045670845824</c:v>
                      </c:pt>
                      <c:pt idx="592">
                        <c:v>0.29044950931620933</c:v>
                      </c:pt>
                      <c:pt idx="593">
                        <c:v>0.28971969938427949</c:v>
                      </c:pt>
                      <c:pt idx="594">
                        <c:v>0.28915687986050315</c:v>
                      </c:pt>
                      <c:pt idx="595">
                        <c:v>0.28837862209410919</c:v>
                      </c:pt>
                      <c:pt idx="596">
                        <c:v>0.28882496065417351</c:v>
                      </c:pt>
                      <c:pt idx="597">
                        <c:v>0.2883518211644055</c:v>
                      </c:pt>
                      <c:pt idx="598">
                        <c:v>0.28852396559750199</c:v>
                      </c:pt>
                      <c:pt idx="599">
                        <c:v>0.28838583772902932</c:v>
                      </c:pt>
                      <c:pt idx="600">
                        <c:v>0.28836316001928014</c:v>
                      </c:pt>
                      <c:pt idx="601">
                        <c:v>0.28850438030271858</c:v>
                      </c:pt>
                      <c:pt idx="602">
                        <c:v>0.28864250817119114</c:v>
                      </c:pt>
                      <c:pt idx="603">
                        <c:v>0.28804361047281368</c:v>
                      </c:pt>
                      <c:pt idx="604">
                        <c:v>0.28864044656121385</c:v>
                      </c:pt>
                      <c:pt idx="605">
                        <c:v>0.2889569036927146</c:v>
                      </c:pt>
                      <c:pt idx="606">
                        <c:v>0.28891154827321608</c:v>
                      </c:pt>
                      <c:pt idx="607">
                        <c:v>0.28892597954305649</c:v>
                      </c:pt>
                      <c:pt idx="608">
                        <c:v>0.28911049363601615</c:v>
                      </c:pt>
                      <c:pt idx="609">
                        <c:v>0.28891670229815913</c:v>
                      </c:pt>
                      <c:pt idx="610">
                        <c:v>0.28913523295574256</c:v>
                      </c:pt>
                      <c:pt idx="611">
                        <c:v>0.28944138203735714</c:v>
                      </c:pt>
                      <c:pt idx="612">
                        <c:v>0.28912492490585656</c:v>
                      </c:pt>
                      <c:pt idx="613">
                        <c:v>0.2893321167085654</c:v>
                      </c:pt>
                      <c:pt idx="614">
                        <c:v>0.29031653547267966</c:v>
                      </c:pt>
                      <c:pt idx="615">
                        <c:v>0.29122673627761464</c:v>
                      </c:pt>
                      <c:pt idx="616">
                        <c:v>0.29208127361316527</c:v>
                      </c:pt>
                      <c:pt idx="617">
                        <c:v>0.29296467348839661</c:v>
                      </c:pt>
                      <c:pt idx="618">
                        <c:v>0.29385941221850254</c:v>
                      </c:pt>
                      <c:pt idx="619">
                        <c:v>0.29490052525698995</c:v>
                      </c:pt>
                      <c:pt idx="620">
                        <c:v>0.29571176878301925</c:v>
                      </c:pt>
                      <c:pt idx="621">
                        <c:v>0.29654465921380907</c:v>
                      </c:pt>
                      <c:pt idx="622">
                        <c:v>0.29731879376024878</c:v>
                      </c:pt>
                      <c:pt idx="623">
                        <c:v>0.29798881700283963</c:v>
                      </c:pt>
                      <c:pt idx="624">
                        <c:v>0.29883510789848133</c:v>
                      </c:pt>
                      <c:pt idx="625">
                        <c:v>0.29945771411159661</c:v>
                      </c:pt>
                      <c:pt idx="626">
                        <c:v>0.30037203813648594</c:v>
                      </c:pt>
                      <c:pt idx="627">
                        <c:v>0.30165745195727189</c:v>
                      </c:pt>
                      <c:pt idx="628">
                        <c:v>0.30237592303432698</c:v>
                      </c:pt>
                      <c:pt idx="629">
                        <c:v>0.302776906174893</c:v>
                      </c:pt>
                      <c:pt idx="630">
                        <c:v>0.30357371843108172</c:v>
                      </c:pt>
                      <c:pt idx="631">
                        <c:v>0.30408809012039384</c:v>
                      </c:pt>
                      <c:pt idx="632">
                        <c:v>0.30427569662831927</c:v>
                      </c:pt>
                      <c:pt idx="633">
                        <c:v>0.30499004448542011</c:v>
                      </c:pt>
                      <c:pt idx="634">
                        <c:v>0.30509518659425744</c:v>
                      </c:pt>
                      <c:pt idx="635">
                        <c:v>0.30572397763730419</c:v>
                      </c:pt>
                      <c:pt idx="636">
                        <c:v>0.30675787504087132</c:v>
                      </c:pt>
                      <c:pt idx="637">
                        <c:v>0.30783300464398256</c:v>
                      </c:pt>
                      <c:pt idx="638">
                        <c:v>0.30868651117454454</c:v>
                      </c:pt>
                      <c:pt idx="639">
                        <c:v>0.30968123798854486</c:v>
                      </c:pt>
                      <c:pt idx="640">
                        <c:v>0.31081306186602908</c:v>
                      </c:pt>
                      <c:pt idx="641">
                        <c:v>0.3122778357548317</c:v>
                      </c:pt>
                      <c:pt idx="642">
                        <c:v>0.31322102231940185</c:v>
                      </c:pt>
                      <c:pt idx="643">
                        <c:v>0.31399000284089856</c:v>
                      </c:pt>
                      <c:pt idx="644">
                        <c:v>0.31486515627622108</c:v>
                      </c:pt>
                      <c:pt idx="645">
                        <c:v>0.31607325972286188</c:v>
                      </c:pt>
                      <c:pt idx="646">
                        <c:v>0.31710818793141765</c:v>
                      </c:pt>
                      <c:pt idx="647">
                        <c:v>0.31811219199031532</c:v>
                      </c:pt>
                      <c:pt idx="648">
                        <c:v>0.31903991648005647</c:v>
                      </c:pt>
                      <c:pt idx="649">
                        <c:v>0.32026966683145797</c:v>
                      </c:pt>
                      <c:pt idx="650">
                        <c:v>0.32114172785181472</c:v>
                      </c:pt>
                      <c:pt idx="651">
                        <c:v>0.32157157353206156</c:v>
                      </c:pt>
                      <c:pt idx="652">
                        <c:v>0.32207563717148752</c:v>
                      </c:pt>
                      <c:pt idx="653">
                        <c:v>0.32261680979050322</c:v>
                      </c:pt>
                      <c:pt idx="654">
                        <c:v>0.32270236660455714</c:v>
                      </c:pt>
                      <c:pt idx="655">
                        <c:v>0.32251579090162036</c:v>
                      </c:pt>
                      <c:pt idx="656">
                        <c:v>0.32243229569754367</c:v>
                      </c:pt>
                      <c:pt idx="657">
                        <c:v>0.32313633550475834</c:v>
                      </c:pt>
                      <c:pt idx="658">
                        <c:v>0.32384656014190466</c:v>
                      </c:pt>
                      <c:pt idx="659">
                        <c:v>0.32464955722802519</c:v>
                      </c:pt>
                      <c:pt idx="660">
                        <c:v>0.32550821778353006</c:v>
                      </c:pt>
                      <c:pt idx="661">
                        <c:v>0.32631224567463918</c:v>
                      </c:pt>
                      <c:pt idx="662">
                        <c:v>0.32751004107139392</c:v>
                      </c:pt>
                      <c:pt idx="663">
                        <c:v>0.32848518259061082</c:v>
                      </c:pt>
                      <c:pt idx="664">
                        <c:v>0.32875834591259018</c:v>
                      </c:pt>
                      <c:pt idx="665">
                        <c:v>0.32937889051572816</c:v>
                      </c:pt>
                      <c:pt idx="666">
                        <c:v>0.32973967226173873</c:v>
                      </c:pt>
                      <c:pt idx="667">
                        <c:v>0.33058596315738042</c:v>
                      </c:pt>
                      <c:pt idx="668">
                        <c:v>0.33105085620723956</c:v>
                      </c:pt>
                      <c:pt idx="669">
                        <c:v>0.33188477744301803</c:v>
                      </c:pt>
                      <c:pt idx="670">
                        <c:v>0.33260118691009599</c:v>
                      </c:pt>
                      <c:pt idx="671">
                        <c:v>0.33322997795314285</c:v>
                      </c:pt>
                      <c:pt idx="672">
                        <c:v>0.33386495382612125</c:v>
                      </c:pt>
                      <c:pt idx="673">
                        <c:v>0.33440612644513706</c:v>
                      </c:pt>
                      <c:pt idx="674">
                        <c:v>0.33445972830454429</c:v>
                      </c:pt>
                      <c:pt idx="675">
                        <c:v>0.33528540310041399</c:v>
                      </c:pt>
                      <c:pt idx="676">
                        <c:v>0.33541013050403473</c:v>
                      </c:pt>
                      <c:pt idx="677">
                        <c:v>0.3352122159462233</c:v>
                      </c:pt>
                      <c:pt idx="678">
                        <c:v>0.33530705000517469</c:v>
                      </c:pt>
                      <c:pt idx="679">
                        <c:v>0.33544002384870419</c:v>
                      </c:pt>
                      <c:pt idx="680">
                        <c:v>0.33550084134303171</c:v>
                      </c:pt>
                      <c:pt idx="681">
                        <c:v>0.33597913485774261</c:v>
                      </c:pt>
                      <c:pt idx="682">
                        <c:v>0.33598531968767426</c:v>
                      </c:pt>
                      <c:pt idx="683">
                        <c:v>0.33585749986908775</c:v>
                      </c:pt>
                      <c:pt idx="684">
                        <c:v>0.33637805638833135</c:v>
                      </c:pt>
                      <c:pt idx="685">
                        <c:v>0.33678831677379478</c:v>
                      </c:pt>
                      <c:pt idx="686">
                        <c:v>0.33724702499372239</c:v>
                      </c:pt>
                      <c:pt idx="687">
                        <c:v>0.33769851757872976</c:v>
                      </c:pt>
                      <c:pt idx="688">
                        <c:v>0.33821082765806465</c:v>
                      </c:pt>
                      <c:pt idx="689">
                        <c:v>0.33824484422268847</c:v>
                      </c:pt>
                      <c:pt idx="690">
                        <c:v>0.33912205926798827</c:v>
                      </c:pt>
                      <c:pt idx="691">
                        <c:v>0.33931585060584529</c:v>
                      </c:pt>
                      <c:pt idx="692">
                        <c:v>0.33973641904119461</c:v>
                      </c:pt>
                      <c:pt idx="693">
                        <c:v>0.3401044164221253</c:v>
                      </c:pt>
                      <c:pt idx="694">
                        <c:v>0.34028686890510784</c:v>
                      </c:pt>
                      <c:pt idx="695">
                        <c:v>0.34039304181893365</c:v>
                      </c:pt>
                      <c:pt idx="696">
                        <c:v>0.34062806535633483</c:v>
                      </c:pt>
                      <c:pt idx="697">
                        <c:v>0.34039098020895653</c:v>
                      </c:pt>
                      <c:pt idx="698">
                        <c:v>0.34084041118398667</c:v>
                      </c:pt>
                      <c:pt idx="699">
                        <c:v>0.3409620461726417</c:v>
                      </c:pt>
                      <c:pt idx="700">
                        <c:v>0.34124036351956405</c:v>
                      </c:pt>
                      <c:pt idx="701">
                        <c:v>0.34195161896169896</c:v>
                      </c:pt>
                      <c:pt idx="702">
                        <c:v>0.34225570643333642</c:v>
                      </c:pt>
                      <c:pt idx="703">
                        <c:v>0.34255876309998518</c:v>
                      </c:pt>
                      <c:pt idx="704">
                        <c:v>0.34326692612715437</c:v>
                      </c:pt>
                      <c:pt idx="705">
                        <c:v>0.34365553960785694</c:v>
                      </c:pt>
                      <c:pt idx="706">
                        <c:v>0.34394622661464258</c:v>
                      </c:pt>
                      <c:pt idx="707">
                        <c:v>0.34365760121783423</c:v>
                      </c:pt>
                      <c:pt idx="708">
                        <c:v>0.34373181917701351</c:v>
                      </c:pt>
                      <c:pt idx="709">
                        <c:v>0.34370501824730981</c:v>
                      </c:pt>
                      <c:pt idx="710">
                        <c:v>0.34399261283912969</c:v>
                      </c:pt>
                      <c:pt idx="711">
                        <c:v>0.34412249426769348</c:v>
                      </c:pt>
                      <c:pt idx="712">
                        <c:v>0.34423897523140534</c:v>
                      </c:pt>
                      <c:pt idx="713">
                        <c:v>0.34513371396151132</c:v>
                      </c:pt>
                      <c:pt idx="714">
                        <c:v>0.3463335709682433</c:v>
                      </c:pt>
                      <c:pt idx="715">
                        <c:v>0.34704791882534403</c:v>
                      </c:pt>
                      <c:pt idx="716">
                        <c:v>0.3481611882130336</c:v>
                      </c:pt>
                      <c:pt idx="717">
                        <c:v>0.34966513269140287</c:v>
                      </c:pt>
                      <c:pt idx="718">
                        <c:v>0.35055265578658867</c:v>
                      </c:pt>
                      <c:pt idx="719">
                        <c:v>0.35173189669354865</c:v>
                      </c:pt>
                      <c:pt idx="720">
                        <c:v>0.35275857846219566</c:v>
                      </c:pt>
                      <c:pt idx="721">
                        <c:v>0.3539347269541897</c:v>
                      </c:pt>
                      <c:pt idx="722">
                        <c:v>0.35536857669333427</c:v>
                      </c:pt>
                      <c:pt idx="723">
                        <c:v>0.35679108757760414</c:v>
                      </c:pt>
                      <c:pt idx="724">
                        <c:v>0.35780746129636509</c:v>
                      </c:pt>
                      <c:pt idx="725">
                        <c:v>0.3596134316363947</c:v>
                      </c:pt>
                      <c:pt idx="726">
                        <c:v>0.36111325289480961</c:v>
                      </c:pt>
                      <c:pt idx="727">
                        <c:v>0.36245123777001415</c:v>
                      </c:pt>
                      <c:pt idx="728">
                        <c:v>0.36388302589918142</c:v>
                      </c:pt>
                      <c:pt idx="729">
                        <c:v>0.36530141356349688</c:v>
                      </c:pt>
                      <c:pt idx="730">
                        <c:v>0.36644354549086727</c:v>
                      </c:pt>
                      <c:pt idx="731">
                        <c:v>0.36795779801912259</c:v>
                      </c:pt>
                      <c:pt idx="732">
                        <c:v>0.36945246525259462</c:v>
                      </c:pt>
                      <c:pt idx="733">
                        <c:v>0.37120071051326242</c:v>
                      </c:pt>
                      <c:pt idx="734">
                        <c:v>0.37287061459479676</c:v>
                      </c:pt>
                      <c:pt idx="735">
                        <c:v>0.37467349251986043</c:v>
                      </c:pt>
                      <c:pt idx="736">
                        <c:v>0.37683715219093467</c:v>
                      </c:pt>
                      <c:pt idx="737">
                        <c:v>0.37859673630647728</c:v>
                      </c:pt>
                      <c:pt idx="738">
                        <c:v>0.38032951949231608</c:v>
                      </c:pt>
                      <c:pt idx="739">
                        <c:v>0.38243236166906297</c:v>
                      </c:pt>
                      <c:pt idx="740">
                        <c:v>0.38417854531975365</c:v>
                      </c:pt>
                      <c:pt idx="741">
                        <c:v>0.38575052292737072</c:v>
                      </c:pt>
                      <c:pt idx="742">
                        <c:v>0.38727096028555769</c:v>
                      </c:pt>
                      <c:pt idx="743">
                        <c:v>0.38841927704285956</c:v>
                      </c:pt>
                      <c:pt idx="744">
                        <c:v>0.39047882541008505</c:v>
                      </c:pt>
                      <c:pt idx="745">
                        <c:v>0.39285689251878841</c:v>
                      </c:pt>
                      <c:pt idx="746">
                        <c:v>0.3946391543440802</c:v>
                      </c:pt>
                      <c:pt idx="747">
                        <c:v>0.39642553938932634</c:v>
                      </c:pt>
                      <c:pt idx="748">
                        <c:v>0.39850054983138089</c:v>
                      </c:pt>
                      <c:pt idx="749">
                        <c:v>0.40072708860675976</c:v>
                      </c:pt>
                      <c:pt idx="750">
                        <c:v>0.40287116298305059</c:v>
                      </c:pt>
                      <c:pt idx="751">
                        <c:v>0.40470393425278389</c:v>
                      </c:pt>
                      <c:pt idx="752">
                        <c:v>0.40614396882185988</c:v>
                      </c:pt>
                      <c:pt idx="753">
                        <c:v>0.40777882553378175</c:v>
                      </c:pt>
                      <c:pt idx="754">
                        <c:v>0.40954768689422161</c:v>
                      </c:pt>
                      <c:pt idx="755">
                        <c:v>0.41139179701882939</c:v>
                      </c:pt>
                      <c:pt idx="756">
                        <c:v>0.41281224629312213</c:v>
                      </c:pt>
                      <c:pt idx="757">
                        <c:v>0.41450895130436</c:v>
                      </c:pt>
                      <c:pt idx="758">
                        <c:v>0.4159180617237781</c:v>
                      </c:pt>
                      <c:pt idx="759">
                        <c:v>0.41773124769872783</c:v>
                      </c:pt>
                      <c:pt idx="760">
                        <c:v>0.41944856880973769</c:v>
                      </c:pt>
                      <c:pt idx="761">
                        <c:v>0.42097416019286765</c:v>
                      </c:pt>
                      <c:pt idx="762">
                        <c:v>0.42285331768708806</c:v>
                      </c:pt>
                      <c:pt idx="763">
                        <c:v>0.42407069837862621</c:v>
                      </c:pt>
                      <c:pt idx="764">
                        <c:v>0.42506645599761517</c:v>
                      </c:pt>
                      <c:pt idx="765">
                        <c:v>0.42681985528322597</c:v>
                      </c:pt>
                      <c:pt idx="766">
                        <c:v>0.42780736646230616</c:v>
                      </c:pt>
                      <c:pt idx="767">
                        <c:v>0.42850522143958919</c:v>
                      </c:pt>
                      <c:pt idx="768">
                        <c:v>0.42934841992026512</c:v>
                      </c:pt>
                      <c:pt idx="769">
                        <c:v>0.4295473652830652</c:v>
                      </c:pt>
                      <c:pt idx="770">
                        <c:v>0.43066785030567489</c:v>
                      </c:pt>
                      <c:pt idx="771">
                        <c:v>0.43193470963666591</c:v>
                      </c:pt>
                      <c:pt idx="772">
                        <c:v>0.4318903850221561</c:v>
                      </c:pt>
                      <c:pt idx="773">
                        <c:v>0.43231095345750536</c:v>
                      </c:pt>
                      <c:pt idx="774">
                        <c:v>0.43268513566836769</c:v>
                      </c:pt>
                      <c:pt idx="775">
                        <c:v>0.43333763522615237</c:v>
                      </c:pt>
                      <c:pt idx="776">
                        <c:v>0.43383242162068109</c:v>
                      </c:pt>
                      <c:pt idx="777">
                        <c:v>0.434248866836076</c:v>
                      </c:pt>
                      <c:pt idx="778">
                        <c:v>0.43431277674536928</c:v>
                      </c:pt>
                      <c:pt idx="779">
                        <c:v>0.43537450588362875</c:v>
                      </c:pt>
                      <c:pt idx="780">
                        <c:v>0.43569405543009504</c:v>
                      </c:pt>
                      <c:pt idx="781">
                        <c:v>0.43640221845726423</c:v>
                      </c:pt>
                      <c:pt idx="782">
                        <c:v>0.43656611645045185</c:v>
                      </c:pt>
                      <c:pt idx="783">
                        <c:v>0.43687638875202089</c:v>
                      </c:pt>
                      <c:pt idx="784">
                        <c:v>0.43704853318511727</c:v>
                      </c:pt>
                      <c:pt idx="785">
                        <c:v>0.43678155469306956</c:v>
                      </c:pt>
                      <c:pt idx="786">
                        <c:v>0.43657848611031513</c:v>
                      </c:pt>
                      <c:pt idx="787">
                        <c:v>0.43672486041869646</c:v>
                      </c:pt>
                      <c:pt idx="788">
                        <c:v>0.43589815481783811</c:v>
                      </c:pt>
                      <c:pt idx="789">
                        <c:v>0.43571467152986709</c:v>
                      </c:pt>
                      <c:pt idx="790">
                        <c:v>0.43526833296980272</c:v>
                      </c:pt>
                      <c:pt idx="791">
                        <c:v>0.43460964858208639</c:v>
                      </c:pt>
                      <c:pt idx="792">
                        <c:v>0.43450759888821494</c:v>
                      </c:pt>
                      <c:pt idx="793">
                        <c:v>0.43388808509006549</c:v>
                      </c:pt>
                      <c:pt idx="794">
                        <c:v>0.43338195984066225</c:v>
                      </c:pt>
                      <c:pt idx="795">
                        <c:v>0.43306653351415031</c:v>
                      </c:pt>
                      <c:pt idx="796">
                        <c:v>0.43252020687019149</c:v>
                      </c:pt>
                      <c:pt idx="797">
                        <c:v>0.4323191998974143</c:v>
                      </c:pt>
                      <c:pt idx="798">
                        <c:v>0.43190790870696227</c:v>
                      </c:pt>
                      <c:pt idx="799">
                        <c:v>0.43161309848022239</c:v>
                      </c:pt>
                      <c:pt idx="800">
                        <c:v>0.43179142774325036</c:v>
                      </c:pt>
                      <c:pt idx="801">
                        <c:v>0.43156774306072387</c:v>
                      </c:pt>
                      <c:pt idx="802">
                        <c:v>0.43114202060043144</c:v>
                      </c:pt>
                      <c:pt idx="803">
                        <c:v>0.43104821734646875</c:v>
                      </c:pt>
                      <c:pt idx="804">
                        <c:v>0.43052663002223646</c:v>
                      </c:pt>
                      <c:pt idx="805">
                        <c:v>0.43054724612200851</c:v>
                      </c:pt>
                      <c:pt idx="806">
                        <c:v>0.42991948588395029</c:v>
                      </c:pt>
                      <c:pt idx="807">
                        <c:v>0.42880518569127218</c:v>
                      </c:pt>
                      <c:pt idx="808">
                        <c:v>0.42790529293622326</c:v>
                      </c:pt>
                      <c:pt idx="809">
                        <c:v>0.42808259139426263</c:v>
                      </c:pt>
                      <c:pt idx="810">
                        <c:v>0.42796404882057348</c:v>
                      </c:pt>
                      <c:pt idx="811">
                        <c:v>0.42780839726729464</c:v>
                      </c:pt>
                      <c:pt idx="812">
                        <c:v>0.42734659663240127</c:v>
                      </c:pt>
                      <c:pt idx="813">
                        <c:v>0.4274981249657257</c:v>
                      </c:pt>
                      <c:pt idx="814">
                        <c:v>0.42776098023781906</c:v>
                      </c:pt>
                      <c:pt idx="815">
                        <c:v>0.42778984277749987</c:v>
                      </c:pt>
                      <c:pt idx="816">
                        <c:v>0.42710744987504573</c:v>
                      </c:pt>
                      <c:pt idx="817">
                        <c:v>0.42680748562336285</c:v>
                      </c:pt>
                      <c:pt idx="818">
                        <c:v>0.42684047138299802</c:v>
                      </c:pt>
                      <c:pt idx="819">
                        <c:v>0.42696107556666441</c:v>
                      </c:pt>
                      <c:pt idx="820">
                        <c:v>0.42668997385466217</c:v>
                      </c:pt>
                      <c:pt idx="821">
                        <c:v>0.42649412090682803</c:v>
                      </c:pt>
                      <c:pt idx="822">
                        <c:v>0.42685181023787266</c:v>
                      </c:pt>
                      <c:pt idx="823">
                        <c:v>0.42729402557798263</c:v>
                      </c:pt>
                      <c:pt idx="824">
                        <c:v>0.42777334989768234</c:v>
                      </c:pt>
                      <c:pt idx="825">
                        <c:v>0.4285248067343726</c:v>
                      </c:pt>
                      <c:pt idx="826">
                        <c:v>0.42941336063454705</c:v>
                      </c:pt>
                      <c:pt idx="827">
                        <c:v>0.43102038561177658</c:v>
                      </c:pt>
                      <c:pt idx="828">
                        <c:v>0.4324367116661148</c:v>
                      </c:pt>
                      <c:pt idx="829">
                        <c:v>0.43372831031683223</c:v>
                      </c:pt>
                      <c:pt idx="830">
                        <c:v>0.4357394108495935</c:v>
                      </c:pt>
                      <c:pt idx="831">
                        <c:v>0.43740416090618484</c:v>
                      </c:pt>
                      <c:pt idx="832">
                        <c:v>0.43939052211921953</c:v>
                      </c:pt>
                      <c:pt idx="833">
                        <c:v>0.44146244014630831</c:v>
                      </c:pt>
                      <c:pt idx="834">
                        <c:v>0.44381473713029662</c:v>
                      </c:pt>
                      <c:pt idx="835">
                        <c:v>0.44701950983985828</c:v>
                      </c:pt>
                      <c:pt idx="836">
                        <c:v>0.4502789152138158</c:v>
                      </c:pt>
                      <c:pt idx="837">
                        <c:v>0.45312909100729853</c:v>
                      </c:pt>
                      <c:pt idx="838">
                        <c:v>0.45594628104114593</c:v>
                      </c:pt>
                      <c:pt idx="839">
                        <c:v>0.45917166985047964</c:v>
                      </c:pt>
                      <c:pt idx="840">
                        <c:v>0.46277948731058444</c:v>
                      </c:pt>
                      <c:pt idx="841">
                        <c:v>0.46578325304736873</c:v>
                      </c:pt>
                      <c:pt idx="842">
                        <c:v>0.46874475577962049</c:v>
                      </c:pt>
                      <c:pt idx="843">
                        <c:v>0.47185881765018517</c:v>
                      </c:pt>
                      <c:pt idx="844">
                        <c:v>0.47591606608532006</c:v>
                      </c:pt>
                      <c:pt idx="845">
                        <c:v>0.48046294689004065</c:v>
                      </c:pt>
                      <c:pt idx="846">
                        <c:v>0.48486448419136846</c:v>
                      </c:pt>
                      <c:pt idx="847">
                        <c:v>0.48933920864688701</c:v>
                      </c:pt>
                      <c:pt idx="848">
                        <c:v>0.49418089967834761</c:v>
                      </c:pt>
                      <c:pt idx="849">
                        <c:v>0.49874427336288574</c:v>
                      </c:pt>
                      <c:pt idx="850">
                        <c:v>0.50404673422425106</c:v>
                      </c:pt>
                      <c:pt idx="851">
                        <c:v>0.50901418346432104</c:v>
                      </c:pt>
                      <c:pt idx="852">
                        <c:v>0.51371053099238873</c:v>
                      </c:pt>
                      <c:pt idx="853">
                        <c:v>0.51852232867918013</c:v>
                      </c:pt>
                      <c:pt idx="854">
                        <c:v>0.52263936380365383</c:v>
                      </c:pt>
                      <c:pt idx="855">
                        <c:v>0.52729654074215482</c:v>
                      </c:pt>
                      <c:pt idx="856">
                        <c:v>0.53198361102532521</c:v>
                      </c:pt>
                      <c:pt idx="857">
                        <c:v>0.53605529073030067</c:v>
                      </c:pt>
                      <c:pt idx="858">
                        <c:v>0.53995173358721371</c:v>
                      </c:pt>
                      <c:pt idx="859">
                        <c:v>0.54478930139871995</c:v>
                      </c:pt>
                      <c:pt idx="860">
                        <c:v>0.54863008078624864</c:v>
                      </c:pt>
                      <c:pt idx="861">
                        <c:v>0.55353155850704794</c:v>
                      </c:pt>
                      <c:pt idx="862">
                        <c:v>0.55811967151131259</c:v>
                      </c:pt>
                      <c:pt idx="863">
                        <c:v>0.56336131487835051</c:v>
                      </c:pt>
                      <c:pt idx="864">
                        <c:v>0.56872665484402063</c:v>
                      </c:pt>
                      <c:pt idx="865">
                        <c:v>0.57479706542189402</c:v>
                      </c:pt>
                      <c:pt idx="866">
                        <c:v>0.57972843648736283</c:v>
                      </c:pt>
                      <c:pt idx="867">
                        <c:v>0.58577926177045292</c:v>
                      </c:pt>
                      <c:pt idx="868">
                        <c:v>0.5915930019061646</c:v>
                      </c:pt>
                      <c:pt idx="869">
                        <c:v>0.59710574698520469</c:v>
                      </c:pt>
                      <c:pt idx="870">
                        <c:v>0.60267930955857207</c:v>
                      </c:pt>
                      <c:pt idx="871">
                        <c:v>0.60880435280084144</c:v>
                      </c:pt>
                      <c:pt idx="872">
                        <c:v>0.61403568811799336</c:v>
                      </c:pt>
                      <c:pt idx="873">
                        <c:v>0.62133481824227943</c:v>
                      </c:pt>
                      <c:pt idx="874">
                        <c:v>0.62876073738016369</c:v>
                      </c:pt>
                      <c:pt idx="875">
                        <c:v>0.63616500961328737</c:v>
                      </c:pt>
                      <c:pt idx="876">
                        <c:v>0.64397541901191979</c:v>
                      </c:pt>
                      <c:pt idx="877">
                        <c:v>0.65233421666448821</c:v>
                      </c:pt>
                      <c:pt idx="878">
                        <c:v>0.66047036043951868</c:v>
                      </c:pt>
                      <c:pt idx="879">
                        <c:v>0.66920024788798371</c:v>
                      </c:pt>
                      <c:pt idx="880">
                        <c:v>0.67707353639092072</c:v>
                      </c:pt>
                      <c:pt idx="881">
                        <c:v>0.68529523698000527</c:v>
                      </c:pt>
                      <c:pt idx="882">
                        <c:v>0.69356641620854265</c:v>
                      </c:pt>
                      <c:pt idx="883">
                        <c:v>0.70243340072049132</c:v>
                      </c:pt>
                      <c:pt idx="884">
                        <c:v>0.71115607253403623</c:v>
                      </c:pt>
                      <c:pt idx="885">
                        <c:v>0.7206528788940203</c:v>
                      </c:pt>
                      <c:pt idx="886">
                        <c:v>0.73014659283903893</c:v>
                      </c:pt>
                      <c:pt idx="887">
                        <c:v>0.73968463139856722</c:v>
                      </c:pt>
                      <c:pt idx="888">
                        <c:v>0.74921751593315256</c:v>
                      </c:pt>
                      <c:pt idx="889">
                        <c:v>0.75870504504823966</c:v>
                      </c:pt>
                      <c:pt idx="890">
                        <c:v>0.76909968255329564</c:v>
                      </c:pt>
                      <c:pt idx="891">
                        <c:v>0.77910776818762617</c:v>
                      </c:pt>
                      <c:pt idx="892">
                        <c:v>0.7882922406360644</c:v>
                      </c:pt>
                      <c:pt idx="893">
                        <c:v>0.79747671308450252</c:v>
                      </c:pt>
                      <c:pt idx="894">
                        <c:v>0.80741058075965388</c:v>
                      </c:pt>
                      <c:pt idx="895">
                        <c:v>0.81590132145076311</c:v>
                      </c:pt>
                      <c:pt idx="896">
                        <c:v>0.82580632658623376</c:v>
                      </c:pt>
                      <c:pt idx="897">
                        <c:v>0.83410842996442891</c:v>
                      </c:pt>
                      <c:pt idx="898">
                        <c:v>0.84289604249225558</c:v>
                      </c:pt>
                      <c:pt idx="899">
                        <c:v>0.85246088198148762</c:v>
                      </c:pt>
                      <c:pt idx="900">
                        <c:v>0.8616999870943215</c:v>
                      </c:pt>
                      <c:pt idx="901">
                        <c:v>0.8697083110507654</c:v>
                      </c:pt>
                      <c:pt idx="902">
                        <c:v>0.8790700819572429</c:v>
                      </c:pt>
                      <c:pt idx="903">
                        <c:v>0.88647744660533245</c:v>
                      </c:pt>
                      <c:pt idx="904">
                        <c:v>0.8936642189858609</c:v>
                      </c:pt>
                      <c:pt idx="905">
                        <c:v>0.90102622821445177</c:v>
                      </c:pt>
                      <c:pt idx="906">
                        <c:v>0.90769244407573679</c:v>
                      </c:pt>
                      <c:pt idx="907">
                        <c:v>0.91415456054927879</c:v>
                      </c:pt>
                      <c:pt idx="908">
                        <c:v>0.9210073521135006</c:v>
                      </c:pt>
                      <c:pt idx="909">
                        <c:v>0.92721485975485796</c:v>
                      </c:pt>
                      <c:pt idx="910">
                        <c:v>0.9336718222034569</c:v>
                      </c:pt>
                      <c:pt idx="911">
                        <c:v>0.94125545450459713</c:v>
                      </c:pt>
                      <c:pt idx="912">
                        <c:v>0.94746811617089766</c:v>
                      </c:pt>
                      <c:pt idx="913">
                        <c:v>0.95293653663542777</c:v>
                      </c:pt>
                      <c:pt idx="914">
                        <c:v>0.95885644968496531</c:v>
                      </c:pt>
                      <c:pt idx="915">
                        <c:v>0.9643063156597006</c:v>
                      </c:pt>
                      <c:pt idx="916">
                        <c:v>0.96952528131698945</c:v>
                      </c:pt>
                      <c:pt idx="917">
                        <c:v>0.97415978054574115</c:v>
                      </c:pt>
                      <c:pt idx="918">
                        <c:v>0.97790881828928422</c:v>
                      </c:pt>
                      <c:pt idx="919">
                        <c:v>0.981855770590639</c:v>
                      </c:pt>
                      <c:pt idx="920">
                        <c:v>0.98537287721174671</c:v>
                      </c:pt>
                      <c:pt idx="921">
                        <c:v>0.98852507886688956</c:v>
                      </c:pt>
                      <c:pt idx="922">
                        <c:v>0.98981564671261868</c:v>
                      </c:pt>
                      <c:pt idx="923">
                        <c:v>0.99133608407080565</c:v>
                      </c:pt>
                      <c:pt idx="924">
                        <c:v>0.99332347608882898</c:v>
                      </c:pt>
                      <c:pt idx="925">
                        <c:v>0.99381207765342605</c:v>
                      </c:pt>
                      <c:pt idx="926">
                        <c:v>0.99475114099804174</c:v>
                      </c:pt>
                      <c:pt idx="927">
                        <c:v>0.99624786984149105</c:v>
                      </c:pt>
                      <c:pt idx="928">
                        <c:v>0.9973178454196594</c:v>
                      </c:pt>
                      <c:pt idx="929">
                        <c:v>0.99946604301590458</c:v>
                      </c:pt>
                      <c:pt idx="930">
                        <c:v>1</c:v>
                      </c:pt>
                      <c:pt idx="931">
                        <c:v>0.9998948578911625</c:v>
                      </c:pt>
                      <c:pt idx="932">
                        <c:v>1.0007329023468954</c:v>
                      </c:pt>
                      <c:pt idx="933">
                        <c:v>1.0008617529704706</c:v>
                      </c:pt>
                      <c:pt idx="934">
                        <c:v>1.0002401775623442</c:v>
                      </c:pt>
                      <c:pt idx="935">
                        <c:v>0.99858779716561619</c:v>
                      </c:pt>
                      <c:pt idx="936">
                        <c:v>0.99718487157612967</c:v>
                      </c:pt>
                      <c:pt idx="937">
                        <c:v>0.99627260916121763</c:v>
                      </c:pt>
                      <c:pt idx="938">
                        <c:v>0.99561804799345555</c:v>
                      </c:pt>
                      <c:pt idx="939">
                        <c:v>0.99508202939938284</c:v>
                      </c:pt>
                      <c:pt idx="940">
                        <c:v>0.99382857053324358</c:v>
                      </c:pt>
                      <c:pt idx="941">
                        <c:v>0.99189478037462764</c:v>
                      </c:pt>
                      <c:pt idx="942">
                        <c:v>0.99059493528400111</c:v>
                      </c:pt>
                      <c:pt idx="943">
                        <c:v>0.98778599169006265</c:v>
                      </c:pt>
                      <c:pt idx="944">
                        <c:v>0.98553059037500268</c:v>
                      </c:pt>
                      <c:pt idx="945">
                        <c:v>0.9825350710781271</c:v>
                      </c:pt>
                      <c:pt idx="946">
                        <c:v>0.97928803536403297</c:v>
                      </c:pt>
                      <c:pt idx="947">
                        <c:v>0.97625437628257927</c:v>
                      </c:pt>
                      <c:pt idx="948">
                        <c:v>0.97312897555713984</c:v>
                      </c:pt>
                      <c:pt idx="949">
                        <c:v>0.96979225980903716</c:v>
                      </c:pt>
                      <c:pt idx="950">
                        <c:v>0.96636998724688061</c:v>
                      </c:pt>
                      <c:pt idx="951">
                        <c:v>0.96216533369837587</c:v>
                      </c:pt>
                      <c:pt idx="952">
                        <c:v>0.95748857146509148</c:v>
                      </c:pt>
                      <c:pt idx="953">
                        <c:v>0.95195417948129069</c:v>
                      </c:pt>
                      <c:pt idx="954">
                        <c:v>0.94460763232752876</c:v>
                      </c:pt>
                      <c:pt idx="955">
                        <c:v>0.93682402385860009</c:v>
                      </c:pt>
                      <c:pt idx="956">
                        <c:v>0.92994546216966312</c:v>
                      </c:pt>
                      <c:pt idx="957">
                        <c:v>0.92259685340592379</c:v>
                      </c:pt>
                      <c:pt idx="958">
                        <c:v>0.91415765296424478</c:v>
                      </c:pt>
                      <c:pt idx="959">
                        <c:v>0.90705952981273563</c:v>
                      </c:pt>
                      <c:pt idx="960">
                        <c:v>0.89850178679736714</c:v>
                      </c:pt>
                      <c:pt idx="961">
                        <c:v>0.88924412719473855</c:v>
                      </c:pt>
                      <c:pt idx="962">
                        <c:v>0.88092243852175967</c:v>
                      </c:pt>
                      <c:pt idx="963">
                        <c:v>0.87052986262668086</c:v>
                      </c:pt>
                      <c:pt idx="964">
                        <c:v>0.86044549742319365</c:v>
                      </c:pt>
                      <c:pt idx="965">
                        <c:v>0.85099301567771912</c:v>
                      </c:pt>
                      <c:pt idx="966">
                        <c:v>0.83843265689161173</c:v>
                      </c:pt>
                      <c:pt idx="967">
                        <c:v>0.82672889705103181</c:v>
                      </c:pt>
                      <c:pt idx="968">
                        <c:v>0.81609511278862035</c:v>
                      </c:pt>
                      <c:pt idx="969">
                        <c:v>0.8043006421090434</c:v>
                      </c:pt>
                      <c:pt idx="970">
                        <c:v>0.79247421647482019</c:v>
                      </c:pt>
                      <c:pt idx="971">
                        <c:v>0.78070551591995851</c:v>
                      </c:pt>
                      <c:pt idx="972">
                        <c:v>0.76734216004773048</c:v>
                      </c:pt>
                      <c:pt idx="973">
                        <c:v>0.75655169342705131</c:v>
                      </c:pt>
                      <c:pt idx="974">
                        <c:v>0.74468609720326118</c:v>
                      </c:pt>
                      <c:pt idx="975">
                        <c:v>0.7330493396869403</c:v>
                      </c:pt>
                      <c:pt idx="976">
                        <c:v>0.72162389719328301</c:v>
                      </c:pt>
                      <c:pt idx="977">
                        <c:v>0.71060871508508883</c:v>
                      </c:pt>
                      <c:pt idx="978">
                        <c:v>0.69901215896332347</c:v>
                      </c:pt>
                      <c:pt idx="979">
                        <c:v>0.68741663364654693</c:v>
                      </c:pt>
                      <c:pt idx="980">
                        <c:v>0.67576750647036299</c:v>
                      </c:pt>
                      <c:pt idx="981">
                        <c:v>0.66580168384056493</c:v>
                      </c:pt>
                      <c:pt idx="982">
                        <c:v>0.65452776968023174</c:v>
                      </c:pt>
                      <c:pt idx="983">
                        <c:v>0.64347857100741401</c:v>
                      </c:pt>
                      <c:pt idx="984">
                        <c:v>0.63228505963619186</c:v>
                      </c:pt>
                      <c:pt idx="985">
                        <c:v>0.6220914291039128</c:v>
                      </c:pt>
                      <c:pt idx="986">
                        <c:v>0.61284201594119292</c:v>
                      </c:pt>
                      <c:pt idx="987">
                        <c:v>0.6018113717581699</c:v>
                      </c:pt>
                      <c:pt idx="988">
                        <c:v>0.59047354768854343</c:v>
                      </c:pt>
                      <c:pt idx="989">
                        <c:v>0.58069842398163685</c:v>
                      </c:pt>
                      <c:pt idx="990">
                        <c:v>0.57098721018402343</c:v>
                      </c:pt>
                      <c:pt idx="991">
                        <c:v>0.56054927886944605</c:v>
                      </c:pt>
                      <c:pt idx="992">
                        <c:v>0.54857647892684125</c:v>
                      </c:pt>
                      <c:pt idx="993">
                        <c:v>0.5374963561043653</c:v>
                      </c:pt>
                      <c:pt idx="994">
                        <c:v>0.52764392202331345</c:v>
                      </c:pt>
                      <c:pt idx="995">
                        <c:v>0.51703693869060541</c:v>
                      </c:pt>
                      <c:pt idx="996">
                        <c:v>0.50722470600410907</c:v>
                      </c:pt>
                      <c:pt idx="997">
                        <c:v>0.49476021208194149</c:v>
                      </c:pt>
                      <c:pt idx="998">
                        <c:v>0.48465419997369386</c:v>
                      </c:pt>
                      <c:pt idx="999">
                        <c:v>0.47507596001961</c:v>
                      </c:pt>
                      <c:pt idx="1000">
                        <c:v>0.46487614465739951</c:v>
                      </c:pt>
                      <c:pt idx="1001">
                        <c:v>0.45442584368295896</c:v>
                      </c:pt>
                      <c:pt idx="1002">
                        <c:v>0.44446105185814966</c:v>
                      </c:pt>
                      <c:pt idx="1003">
                        <c:v>0.4326995669382081</c:v>
                      </c:pt>
                      <c:pt idx="1004">
                        <c:v>0.42359343566890378</c:v>
                      </c:pt>
                      <c:pt idx="1005">
                        <c:v>0.41325755404819786</c:v>
                      </c:pt>
                      <c:pt idx="1006">
                        <c:v>0.40390815280158365</c:v>
                      </c:pt>
                      <c:pt idx="1007">
                        <c:v>0.39493087215585432</c:v>
                      </c:pt>
                      <c:pt idx="1008">
                        <c:v>0.38660196784795547</c:v>
                      </c:pt>
                      <c:pt idx="1009">
                        <c:v>0.3774999597986054</c:v>
                      </c:pt>
                      <c:pt idx="1010">
                        <c:v>0.36970913569475627</c:v>
                      </c:pt>
                      <c:pt idx="1011">
                        <c:v>0.3607782412735141</c:v>
                      </c:pt>
                      <c:pt idx="1012">
                        <c:v>0.35249984641005672</c:v>
                      </c:pt>
                      <c:pt idx="1013">
                        <c:v>0.34332671281649307</c:v>
                      </c:pt>
                      <c:pt idx="1014">
                        <c:v>0.33379588989188497</c:v>
                      </c:pt>
                      <c:pt idx="1015">
                        <c:v>0.32498869206927505</c:v>
                      </c:pt>
                      <c:pt idx="1016">
                        <c:v>0.31648042769335938</c:v>
                      </c:pt>
                      <c:pt idx="1017">
                        <c:v>0.30730523248981867</c:v>
                      </c:pt>
                      <c:pt idx="1018">
                        <c:v>0.29998136304580614</c:v>
                      </c:pt>
                      <c:pt idx="1019">
                        <c:v>0.29250081124352595</c:v>
                      </c:pt>
                      <c:pt idx="1020">
                        <c:v>0.2864324622756298</c:v>
                      </c:pt>
                      <c:pt idx="1021">
                        <c:v>0.28029917259345172</c:v>
                      </c:pt>
                      <c:pt idx="1022">
                        <c:v>0.27388653475936264</c:v>
                      </c:pt>
                      <c:pt idx="1023">
                        <c:v>0.26631836453305147</c:v>
                      </c:pt>
                      <c:pt idx="1024">
                        <c:v>0.25983150873978311</c:v>
                      </c:pt>
                      <c:pt idx="1025">
                        <c:v>0.25238600430711555</c:v>
                      </c:pt>
                      <c:pt idx="1026">
                        <c:v>0.24641496333014332</c:v>
                      </c:pt>
                      <c:pt idx="1027">
                        <c:v>0.2396204122477775</c:v>
                      </c:pt>
                      <c:pt idx="1028">
                        <c:v>0.23317798414951782</c:v>
                      </c:pt>
                      <c:pt idx="1029">
                        <c:v>0.22480454906611119</c:v>
                      </c:pt>
                      <c:pt idx="1030">
                        <c:v>0.22054835526817626</c:v>
                      </c:pt>
                      <c:pt idx="1031">
                        <c:v>0.21563141547254772</c:v>
                      </c:pt>
                      <c:pt idx="1032">
                        <c:v>0.21104319938778424</c:v>
                      </c:pt>
                      <c:pt idx="1033">
                        <c:v>0.20390868882017765</c:v>
                      </c:pt>
                      <c:pt idx="1034">
                        <c:v>0.20052321599611417</c:v>
                      </c:pt>
                      <c:pt idx="1035">
                        <c:v>0.19585954498618516</c:v>
                      </c:pt>
                      <c:pt idx="1036">
                        <c:v>0.19057584477561232</c:v>
                      </c:pt>
                      <c:pt idx="1037">
                        <c:v>0.18501743503557719</c:v>
                      </c:pt>
                      <c:pt idx="1038">
                        <c:v>0.18006050000639096</c:v>
                      </c:pt>
                      <c:pt idx="1039">
                        <c:v>0.17560041298171056</c:v>
                      </c:pt>
                      <c:pt idx="1040">
                        <c:v>0.17358353994101314</c:v>
                      </c:pt>
                      <c:pt idx="1041">
                        <c:v>0.1668557850219087</c:v>
                      </c:pt>
                      <c:pt idx="1042">
                        <c:v>0.16241085083056078</c:v>
                      </c:pt>
                      <c:pt idx="1043">
                        <c:v>0.16160517365146987</c:v>
                      </c:pt>
                      <c:pt idx="1044">
                        <c:v>0.158551001550743</c:v>
                      </c:pt>
                      <c:pt idx="1045">
                        <c:v>0.1559897603955652</c:v>
                      </c:pt>
                      <c:pt idx="1046">
                        <c:v>0.15205373462708968</c:v>
                      </c:pt>
                      <c:pt idx="1047">
                        <c:v>0.14746376617384563</c:v>
                      </c:pt>
                      <c:pt idx="1048">
                        <c:v>0.14348052953689228</c:v>
                      </c:pt>
                      <c:pt idx="1049">
                        <c:v>0.14005372143278588</c:v>
                      </c:pt>
                      <c:pt idx="1050">
                        <c:v>0.13506483144895309</c:v>
                      </c:pt>
                      <c:pt idx="1051">
                        <c:v>0.13066504651610589</c:v>
                      </c:pt>
                      <c:pt idx="1052">
                        <c:v>0.12605219419211477</c:v>
                      </c:pt>
                      <c:pt idx="1053">
                        <c:v>0.12512446970237362</c:v>
                      </c:pt>
                      <c:pt idx="1054">
                        <c:v>0.12200174906990464</c:v>
                      </c:pt>
                      <c:pt idx="1055">
                        <c:v>0.11870121457690197</c:v>
                      </c:pt>
                      <c:pt idx="1056">
                        <c:v>0.11424824010664289</c:v>
                      </c:pt>
                      <c:pt idx="1057">
                        <c:v>0.11082421517600584</c:v>
                      </c:pt>
                      <c:pt idx="1058">
                        <c:v>0.10580347331802514</c:v>
                      </c:pt>
                      <c:pt idx="1059">
                        <c:v>0.10128339344300824</c:v>
                      </c:pt>
                      <c:pt idx="1060">
                        <c:v>9.6591993778885707E-2</c:v>
                      </c:pt>
                      <c:pt idx="1061">
                        <c:v>9.4922605099845722E-2</c:v>
                      </c:pt>
                      <c:pt idx="1062">
                        <c:v>9.1294790022962147E-2</c:v>
                      </c:pt>
                      <c:pt idx="1063">
                        <c:v>8.7780054253328132E-2</c:v>
                      </c:pt>
                      <c:pt idx="1064">
                        <c:v>8.4613936730839001E-2</c:v>
                      </c:pt>
                      <c:pt idx="1065">
                        <c:v>8.3888868501856784E-2</c:v>
                      </c:pt>
                      <c:pt idx="1066">
                        <c:v>8.1756648382934935E-2</c:v>
                      </c:pt>
                      <c:pt idx="1067">
                        <c:v>7.9270140589430729E-2</c:v>
                      </c:pt>
                      <c:pt idx="1068">
                        <c:v>7.4007056478629957E-2</c:v>
                      </c:pt>
                      <c:pt idx="1069">
                        <c:v>7.3477531955985345E-2</c:v>
                      </c:pt>
                      <c:pt idx="1070">
                        <c:v>7.4314648687228632E-2</c:v>
                      </c:pt>
                      <c:pt idx="1071">
                        <c:v>7.1639812822306956E-2</c:v>
                      </c:pt>
                      <c:pt idx="1072">
                        <c:v>6.8452254556054901E-2</c:v>
                      </c:pt>
                      <c:pt idx="1073">
                        <c:v>6.6345392239852599E-2</c:v>
                      </c:pt>
                      <c:pt idx="1074">
                        <c:v>6.2071880918109106E-2</c:v>
                      </c:pt>
                      <c:pt idx="1075">
                        <c:v>6.049444004405246E-2</c:v>
                      </c:pt>
                      <c:pt idx="1076">
                        <c:v>5.867259530719833E-2</c:v>
                      </c:pt>
                      <c:pt idx="1077">
                        <c:v>5.6368746157674426E-2</c:v>
                      </c:pt>
                      <c:pt idx="1078">
                        <c:v>5.3839047635147817E-2</c:v>
                      </c:pt>
                      <c:pt idx="1079">
                        <c:v>5.6175057900316183E-2</c:v>
                      </c:pt>
                      <c:pt idx="1080">
                        <c:v>5.460555422467174E-2</c:v>
                      </c:pt>
                      <c:pt idx="1081">
                        <c:v>5.4167771346012715E-2</c:v>
                      </c:pt>
                      <c:pt idx="1082">
                        <c:v>5.3904916073919389E-2</c:v>
                      </c:pt>
                      <c:pt idx="1083">
                        <c:v>5.1424902351843396E-2</c:v>
                      </c:pt>
                      <c:pt idx="1084">
                        <c:v>4.8527618770381468E-2</c:v>
                      </c:pt>
                      <c:pt idx="1085">
                        <c:v>4.5404485815917134E-2</c:v>
                      </c:pt>
                      <c:pt idx="1086">
                        <c:v>4.2167242749214608E-2</c:v>
                      </c:pt>
                      <c:pt idx="1087">
                        <c:v>4.1602980098454242E-2</c:v>
                      </c:pt>
                      <c:pt idx="1088">
                        <c:v>3.9714133037341101E-2</c:v>
                      </c:pt>
                      <c:pt idx="1089">
                        <c:v>3.8025983707508579E-2</c:v>
                      </c:pt>
                      <c:pt idx="1090">
                        <c:v>3.5340633631703269E-2</c:v>
                      </c:pt>
                      <c:pt idx="1091">
                        <c:v>3.7095991446792417E-2</c:v>
                      </c:pt>
                      <c:pt idx="1092">
                        <c:v>3.7829512276681153E-2</c:v>
                      </c:pt>
                      <c:pt idx="1093">
                        <c:v>3.4679990714508634E-2</c:v>
                      </c:pt>
                      <c:pt idx="1094">
                        <c:v>3.3961725798451178E-2</c:v>
                      </c:pt>
                      <c:pt idx="1095">
                        <c:v>3.4201284877802073E-2</c:v>
                      </c:pt>
                      <c:pt idx="1096">
                        <c:v>3.390245451160661E-2</c:v>
                      </c:pt>
                      <c:pt idx="1097">
                        <c:v>3.7163303012548131E-2</c:v>
                      </c:pt>
                      <c:pt idx="1098">
                        <c:v>3.4729778595458047E-2</c:v>
                      </c:pt>
                      <c:pt idx="1099">
                        <c:v>3.4899036774586424E-2</c:v>
                      </c:pt>
                      <c:pt idx="1100">
                        <c:v>3.31411019470257E-2</c:v>
                      </c:pt>
                      <c:pt idx="1101">
                        <c:v>3.3152440801900211E-2</c:v>
                      </c:pt>
                      <c:pt idx="1102">
                        <c:v>3.3417048442474236E-2</c:v>
                      </c:pt>
                      <c:pt idx="1103">
                        <c:v>3.0147850421125007E-2</c:v>
                      </c:pt>
                      <c:pt idx="1104">
                        <c:v>2.413279407113951E-2</c:v>
                      </c:pt>
                      <c:pt idx="1105">
                        <c:v>2.3862826244624862E-2</c:v>
                      </c:pt>
                      <c:pt idx="1106">
                        <c:v>2.4964550616441889E-2</c:v>
                      </c:pt>
                      <c:pt idx="1107">
                        <c:v>2.403053821627029E-2</c:v>
                      </c:pt>
                      <c:pt idx="1108">
                        <c:v>2.4150833158439983E-2</c:v>
                      </c:pt>
                      <c:pt idx="1109">
                        <c:v>1.9775065981827274E-2</c:v>
                      </c:pt>
                      <c:pt idx="1110">
                        <c:v>1.9611167988639665E-2</c:v>
                      </c:pt>
                      <c:pt idx="1111">
                        <c:v>2.1275299562237684E-2</c:v>
                      </c:pt>
                      <c:pt idx="1112">
                        <c:v>1.9426035412686889E-2</c:v>
                      </c:pt>
                      <c:pt idx="1113">
                        <c:v>1.8336371459236302E-2</c:v>
                      </c:pt>
                      <c:pt idx="1114">
                        <c:v>2.0074824072512557E-2</c:v>
                      </c:pt>
                      <c:pt idx="1115">
                        <c:v>1.6227138291560316E-2</c:v>
                      </c:pt>
                      <c:pt idx="1116">
                        <c:v>1.9181940791386104E-2</c:v>
                      </c:pt>
                      <c:pt idx="1117">
                        <c:v>1.8142477040880445E-2</c:v>
                      </c:pt>
                      <c:pt idx="1118">
                        <c:v>2.0848133974961245E-2</c:v>
                      </c:pt>
                      <c:pt idx="1119">
                        <c:v>2.0626407821913068E-2</c:v>
                      </c:pt>
                      <c:pt idx="1120">
                        <c:v>1.5256326153295422E-2</c:v>
                      </c:pt>
                      <c:pt idx="1121">
                        <c:v>1.4289534154486246E-2</c:v>
                      </c:pt>
                      <c:pt idx="1122">
                        <c:v>1.6550398735985645E-2</c:v>
                      </c:pt>
                      <c:pt idx="1123">
                        <c:v>1.3878861447027472E-2</c:v>
                      </c:pt>
                      <c:pt idx="1124">
                        <c:v>1.2185455011753131E-2</c:v>
                      </c:pt>
                      <c:pt idx="1125">
                        <c:v>5.9137282196059567E-3</c:v>
                      </c:pt>
                      <c:pt idx="1126">
                        <c:v>3.1039599816762875E-3</c:v>
                      </c:pt>
                      <c:pt idx="1127">
                        <c:v>4.3098987378411332E-3</c:v>
                      </c:pt>
                      <c:pt idx="1128">
                        <c:v>5.5794381618025366E-3</c:v>
                      </c:pt>
                      <c:pt idx="1129">
                        <c:v>2.6378299658300525E-4</c:v>
                      </c:pt>
                      <c:pt idx="1130">
                        <c:v>4.3838074555238582E-3</c:v>
                      </c:pt>
                      <c:pt idx="1131">
                        <c:v>2.414145283304278E-3</c:v>
                      </c:pt>
                      <c:pt idx="1132">
                        <c:v>2.8515158399679374E-3</c:v>
                      </c:pt>
                      <c:pt idx="1133">
                        <c:v>-1.338706438696627E-3</c:v>
                      </c:pt>
                      <c:pt idx="1134">
                        <c:v>-2.6348406313639666E-3</c:v>
                      </c:pt>
                      <c:pt idx="1135">
                        <c:v>-8.7509158702324379E-3</c:v>
                      </c:pt>
                      <c:pt idx="1136">
                        <c:v>-1.1092904804334692E-2</c:v>
                      </c:pt>
                      <c:pt idx="1137">
                        <c:v>-1.8267822927494484E-2</c:v>
                      </c:pt>
                      <c:pt idx="1138">
                        <c:v>-1.495141403766727E-2</c:v>
                      </c:pt>
                      <c:pt idx="1139">
                        <c:v>-1.3321299028693072E-2</c:v>
                      </c:pt>
                      <c:pt idx="1140">
                        <c:v>-9.3017780561410225E-3</c:v>
                      </c:pt>
                      <c:pt idx="1141">
                        <c:v>-9.0882983430016079E-3</c:v>
                      </c:pt>
                      <c:pt idx="1142">
                        <c:v>-7.0535923760014722E-3</c:v>
                      </c:pt>
                      <c:pt idx="1143">
                        <c:v>-1.0115289353145318E-3</c:v>
                      </c:pt>
                      <c:pt idx="1144">
                        <c:v>-1.1065691552636207E-3</c:v>
                      </c:pt>
                      <c:pt idx="1145">
                        <c:v>-7.4248883328956574E-4</c:v>
                      </c:pt>
                      <c:pt idx="1146">
                        <c:v>-1.4624030373287706E-3</c:v>
                      </c:pt>
                      <c:pt idx="1147">
                        <c:v>-9.0865459745219086E-4</c:v>
                      </c:pt>
                      <c:pt idx="1148">
                        <c:v>-4.386075226499018E-4</c:v>
                      </c:pt>
                      <c:pt idx="1149">
                        <c:v>2.7731746608341272E-3</c:v>
                      </c:pt>
                      <c:pt idx="1150">
                        <c:v>-1.8214324148597641E-4</c:v>
                      </c:pt>
                      <c:pt idx="1151">
                        <c:v>8.0907883555321144E-4</c:v>
                      </c:pt>
                      <c:pt idx="1152">
                        <c:v>2.3014782980502286E-3</c:v>
                      </c:pt>
                      <c:pt idx="1153">
                        <c:v>2.5915468218426093E-3</c:v>
                      </c:pt>
                      <c:pt idx="1154">
                        <c:v>0</c:v>
                      </c:pt>
                      <c:pt idx="1155">
                        <c:v>-7.2506822898221691E-4</c:v>
                      </c:pt>
                      <c:pt idx="1156">
                        <c:v>-1.2125977563910954E-2</c:v>
                      </c:pt>
                      <c:pt idx="1157">
                        <c:v>-1.3641982460646964E-2</c:v>
                      </c:pt>
                      <c:pt idx="1158">
                        <c:v>-1.041638749031565E-2</c:v>
                      </c:pt>
                      <c:pt idx="1159">
                        <c:v>-1.5657103132863826E-2</c:v>
                      </c:pt>
                      <c:pt idx="1160">
                        <c:v>-2.2449180283257021E-2</c:v>
                      </c:pt>
                      <c:pt idx="1161">
                        <c:v>-2.7978315161615825E-2</c:v>
                      </c:pt>
                      <c:pt idx="1162">
                        <c:v>-3.0343600288460511E-2</c:v>
                      </c:pt>
                      <c:pt idx="1163">
                        <c:v>-2.6134308117506846E-2</c:v>
                      </c:pt>
                      <c:pt idx="1164">
                        <c:v>-2.6174509512062311E-2</c:v>
                      </c:pt>
                      <c:pt idx="1165">
                        <c:v>-3.0881268170514932E-2</c:v>
                      </c:pt>
                      <c:pt idx="1166">
                        <c:v>-3.2011545840516353E-2</c:v>
                      </c:pt>
                      <c:pt idx="1167">
                        <c:v>-2.9871285442683349E-2</c:v>
                      </c:pt>
                      <c:pt idx="1168">
                        <c:v>-2.4214433826236826E-2</c:v>
                      </c:pt>
                      <c:pt idx="1169">
                        <c:v>-2.5787854560837896E-2</c:v>
                      </c:pt>
                      <c:pt idx="1170">
                        <c:v>-2.334814531381631E-2</c:v>
                      </c:pt>
                      <c:pt idx="1171">
                        <c:v>-2.3416487684560516E-2</c:v>
                      </c:pt>
                      <c:pt idx="1172">
                        <c:v>-2.9375468243166142E-2</c:v>
                      </c:pt>
                      <c:pt idx="1173">
                        <c:v>-2.8788837124153036E-2</c:v>
                      </c:pt>
                      <c:pt idx="1174">
                        <c:v>-2.3990646063211531E-2</c:v>
                      </c:pt>
                      <c:pt idx="1175">
                        <c:v>-2.8247870666135107E-2</c:v>
                      </c:pt>
                      <c:pt idx="1176">
                        <c:v>-2.5067940356798834E-2</c:v>
                      </c:pt>
                      <c:pt idx="1177">
                        <c:v>-2.778266837477927E-2</c:v>
                      </c:pt>
                      <c:pt idx="1178">
                        <c:v>-2.9867986866719844E-2</c:v>
                      </c:pt>
                      <c:pt idx="1179">
                        <c:v>-2.625140756421198E-2</c:v>
                      </c:pt>
                      <c:pt idx="1180">
                        <c:v>-2.6215947872604159E-2</c:v>
                      </c:pt>
                      <c:pt idx="1181">
                        <c:v>-3.2440257635275742E-2</c:v>
                      </c:pt>
                      <c:pt idx="1182">
                        <c:v>-3.0225263875769133E-2</c:v>
                      </c:pt>
                      <c:pt idx="1183">
                        <c:v>-3.2627245660208026E-2</c:v>
                      </c:pt>
                      <c:pt idx="1184">
                        <c:v>-2.8121081652537072E-2</c:v>
                      </c:pt>
                      <c:pt idx="1185">
                        <c:v>-2.5071857415755457E-2</c:v>
                      </c:pt>
                      <c:pt idx="1186">
                        <c:v>-2.6863705727441199E-2</c:v>
                      </c:pt>
                      <c:pt idx="1187">
                        <c:v>-2.4693345823940997E-2</c:v>
                      </c:pt>
                      <c:pt idx="1188">
                        <c:v>-2.5555614196906083E-2</c:v>
                      </c:pt>
                      <c:pt idx="1189">
                        <c:v>-2.8185197722828088E-2</c:v>
                      </c:pt>
                      <c:pt idx="1190">
                        <c:v>-2.9549261964244265E-2</c:v>
                      </c:pt>
                      <c:pt idx="1191">
                        <c:v>-3.4228807370997975E-2</c:v>
                      </c:pt>
                      <c:pt idx="1192">
                        <c:v>-3.6515648238210047E-2</c:v>
                      </c:pt>
                      <c:pt idx="1193">
                        <c:v>-3.9072560012435711E-2</c:v>
                      </c:pt>
                      <c:pt idx="1194">
                        <c:v>-4.0852347905754725E-2</c:v>
                      </c:pt>
                      <c:pt idx="1195">
                        <c:v>-4.0544549536158436E-2</c:v>
                      </c:pt>
                      <c:pt idx="1196">
                        <c:v>-4.4951343942928164E-2</c:v>
                      </c:pt>
                      <c:pt idx="1197">
                        <c:v>-4.2066636182327137E-2</c:v>
                      </c:pt>
                      <c:pt idx="1198">
                        <c:v>-4.0482598156343481E-2</c:v>
                      </c:pt>
                      <c:pt idx="1199">
                        <c:v>-3.9152859721047692E-2</c:v>
                      </c:pt>
                      <c:pt idx="1200">
                        <c:v>-3.1439655232840355E-2</c:v>
                      </c:pt>
                      <c:pt idx="1201">
                        <c:v>-3.2635182858620222E-2</c:v>
                      </c:pt>
                      <c:pt idx="1202">
                        <c:v>-3.0446268465325239E-2</c:v>
                      </c:pt>
                      <c:pt idx="1203">
                        <c:v>-2.8160767644598218E-2</c:v>
                      </c:pt>
                      <c:pt idx="1204">
                        <c:v>-3.4725964617000372E-2</c:v>
                      </c:pt>
                      <c:pt idx="1205">
                        <c:v>-4.8427115283992954E-2</c:v>
                      </c:pt>
                      <c:pt idx="1206">
                        <c:v>-4.8716977646787722E-2</c:v>
                      </c:pt>
                      <c:pt idx="1207">
                        <c:v>-6.1064578283247899E-2</c:v>
                      </c:pt>
                      <c:pt idx="1208">
                        <c:v>-7.5447606450200433E-2</c:v>
                      </c:pt>
                      <c:pt idx="1209">
                        <c:v>-8.152863431945645E-2</c:v>
                      </c:pt>
                      <c:pt idx="1210">
                        <c:v>-7.8939973751581835E-2</c:v>
                      </c:pt>
                      <c:pt idx="1211">
                        <c:v>-7.213686698781055E-2</c:v>
                      </c:pt>
                      <c:pt idx="1212">
                        <c:v>-5.729306899095326E-2</c:v>
                      </c:pt>
                      <c:pt idx="1213">
                        <c:v>-7.13396424096263E-2</c:v>
                      </c:pt>
                      <c:pt idx="1214">
                        <c:v>-6.2915285559782846E-2</c:v>
                      </c:pt>
                      <c:pt idx="1215">
                        <c:v>-5.2965955809802533E-2</c:v>
                      </c:pt>
                      <c:pt idx="1216">
                        <c:v>-5.5475656715550214E-2</c:v>
                      </c:pt>
                      <c:pt idx="1217">
                        <c:v>-5.4909744776808107E-2</c:v>
                      </c:pt>
                      <c:pt idx="1218">
                        <c:v>-6.1941174845554586E-2</c:v>
                      </c:pt>
                      <c:pt idx="1219">
                        <c:v>-6.8570487888247614E-2</c:v>
                      </c:pt>
                      <c:pt idx="1220">
                        <c:v>-6.9608611592268083E-2</c:v>
                      </c:pt>
                      <c:pt idx="1221">
                        <c:v>-7.58424047608348E-2</c:v>
                      </c:pt>
                      <c:pt idx="1222">
                        <c:v>-7.6966497600904585E-2</c:v>
                      </c:pt>
                      <c:pt idx="1223">
                        <c:v>-7.4322379724643214E-2</c:v>
                      </c:pt>
                      <c:pt idx="1224">
                        <c:v>-7.4375156940059584E-2</c:v>
                      </c:pt>
                      <c:pt idx="1225">
                        <c:v>-8.5053781219475294E-2</c:v>
                      </c:pt>
                      <c:pt idx="1226">
                        <c:v>-8.9748273298563719E-2</c:v>
                      </c:pt>
                      <c:pt idx="1227">
                        <c:v>-7.5692731876489852E-2</c:v>
                      </c:pt>
                      <c:pt idx="1228">
                        <c:v>-7.5841580116843929E-2</c:v>
                      </c:pt>
                      <c:pt idx="1229">
                        <c:v>-8.4570849082315547E-2</c:v>
                      </c:pt>
                      <c:pt idx="1230">
                        <c:v>-9.3182709359585614E-2</c:v>
                      </c:pt>
                      <c:pt idx="1231">
                        <c:v>-9.4391637450217405E-2</c:v>
                      </c:pt>
                      <c:pt idx="1232">
                        <c:v>-8.6192202248886671E-2</c:v>
                      </c:pt>
                      <c:pt idx="1233">
                        <c:v>-8.0431857811584545E-2</c:v>
                      </c:pt>
                      <c:pt idx="1234">
                        <c:v>-9.6563543561200407E-2</c:v>
                      </c:pt>
                      <c:pt idx="1235">
                        <c:v>-9.327816190153021E-2</c:v>
                      </c:pt>
                      <c:pt idx="1236">
                        <c:v>-8.4892563319258069E-2</c:v>
                      </c:pt>
                      <c:pt idx="1237">
                        <c:v>-7.6861664733563789E-2</c:v>
                      </c:pt>
                      <c:pt idx="1238">
                        <c:v>-7.304036756031973E-2</c:v>
                      </c:pt>
                      <c:pt idx="1239">
                        <c:v>-6.818909004246515E-2</c:v>
                      </c:pt>
                      <c:pt idx="1240">
                        <c:v>-6.1429586329711641E-2</c:v>
                      </c:pt>
                      <c:pt idx="1241">
                        <c:v>-5.4387332808584966E-2</c:v>
                      </c:pt>
                      <c:pt idx="1242">
                        <c:v>-4.8782536844062738E-2</c:v>
                      </c:pt>
                      <c:pt idx="1243">
                        <c:v>-3.2426547928927262E-2</c:v>
                      </c:pt>
                      <c:pt idx="1244">
                        <c:v>-3.7963001522705146E-2</c:v>
                      </c:pt>
                      <c:pt idx="1245">
                        <c:v>-4.4401306401010456E-2</c:v>
                      </c:pt>
                      <c:pt idx="1246">
                        <c:v>-4.242875797482288E-2</c:v>
                      </c:pt>
                      <c:pt idx="1247">
                        <c:v>-4.8763260790775878E-2</c:v>
                      </c:pt>
                      <c:pt idx="1248">
                        <c:v>-5.6261336277862194E-2</c:v>
                      </c:pt>
                      <c:pt idx="1249">
                        <c:v>-6.0812237222038358E-2</c:v>
                      </c:pt>
                      <c:pt idx="1250">
                        <c:v>-7.8078839264104194E-2</c:v>
                      </c:pt>
                      <c:pt idx="1251">
                        <c:v>-6.6989851518726273E-2</c:v>
                      </c:pt>
                      <c:pt idx="1252">
                        <c:v>-6.3891560964487171E-2</c:v>
                      </c:pt>
                      <c:pt idx="1253">
                        <c:v>-6.1446388451025867E-2</c:v>
                      </c:pt>
                      <c:pt idx="1254">
                        <c:v>-5.8195951080469176E-2</c:v>
                      </c:pt>
                      <c:pt idx="1255">
                        <c:v>-5.663603389121883E-2</c:v>
                      </c:pt>
                      <c:pt idx="1256">
                        <c:v>-4.8449896074241064E-2</c:v>
                      </c:pt>
                      <c:pt idx="1257">
                        <c:v>-4.7401155078838013E-2</c:v>
                      </c:pt>
                      <c:pt idx="1258">
                        <c:v>-4.4816411569920167E-2</c:v>
                      </c:pt>
                      <c:pt idx="1259">
                        <c:v>-5.6478011486466161E-2</c:v>
                      </c:pt>
                      <c:pt idx="1260">
                        <c:v>-6.4773105390739105E-2</c:v>
                      </c:pt>
                      <c:pt idx="1261">
                        <c:v>-6.9905483428985227E-2</c:v>
                      </c:pt>
                      <c:pt idx="1262">
                        <c:v>-7.7318311343514148E-2</c:v>
                      </c:pt>
                      <c:pt idx="1263">
                        <c:v>-7.5230622000099903E-2</c:v>
                      </c:pt>
                      <c:pt idx="1264">
                        <c:v>-6.6278492996092522E-2</c:v>
                      </c:pt>
                      <c:pt idx="1265">
                        <c:v>-7.6413573805018731E-2</c:v>
                      </c:pt>
                      <c:pt idx="1266">
                        <c:v>-7.8772467940934163E-2</c:v>
                      </c:pt>
                      <c:pt idx="1267">
                        <c:v>-6.2724277395394976E-2</c:v>
                      </c:pt>
                      <c:pt idx="1268">
                        <c:v>-5.9399003582665887E-2</c:v>
                      </c:pt>
                      <c:pt idx="1269">
                        <c:v>-4.2099931183459033E-2</c:v>
                      </c:pt>
                      <c:pt idx="1270">
                        <c:v>-6.4718885048338601E-2</c:v>
                      </c:pt>
                      <c:pt idx="1271">
                        <c:v>-7.3305593683886866E-2</c:v>
                      </c:pt>
                      <c:pt idx="1272">
                        <c:v>-8.3879488176460737E-2</c:v>
                      </c:pt>
                      <c:pt idx="1273">
                        <c:v>-7.5432659777865715E-2</c:v>
                      </c:pt>
                      <c:pt idx="1274">
                        <c:v>-9.5505628401398757E-2</c:v>
                      </c:pt>
                      <c:pt idx="1275">
                        <c:v>-9.3929733734825063E-2</c:v>
                      </c:pt>
                      <c:pt idx="1276">
                        <c:v>-9.1463017397102039E-2</c:v>
                      </c:pt>
                      <c:pt idx="1277">
                        <c:v>-7.240188695037994E-2</c:v>
                      </c:pt>
                      <c:pt idx="1278">
                        <c:v>-6.9523260939211892E-2</c:v>
                      </c:pt>
                      <c:pt idx="1279">
                        <c:v>-5.6400804192819932E-2</c:v>
                      </c:pt>
                      <c:pt idx="1280">
                        <c:v>-6.2702321249137744E-2</c:v>
                      </c:pt>
                      <c:pt idx="1281">
                        <c:v>-6.5489514857817052E-2</c:v>
                      </c:pt>
                      <c:pt idx="1282">
                        <c:v>-7.1800102998034493E-2</c:v>
                      </c:pt>
                      <c:pt idx="1283">
                        <c:v>-5.7675188400227791E-2</c:v>
                      </c:pt>
                      <c:pt idx="1284">
                        <c:v>-5.9025955257290999E-2</c:v>
                      </c:pt>
                      <c:pt idx="1285">
                        <c:v>-5.7275957628142471E-2</c:v>
                      </c:pt>
                      <c:pt idx="1286">
                        <c:v>-4.1859959782112627E-2</c:v>
                      </c:pt>
                      <c:pt idx="1287">
                        <c:v>-1.8085164283514338E-2</c:v>
                      </c:pt>
                      <c:pt idx="1288">
                        <c:v>1.2522837484522445E-2</c:v>
                      </c:pt>
                      <c:pt idx="1289">
                        <c:v>2.4567381454333837E-2</c:v>
                      </c:pt>
                      <c:pt idx="1290">
                        <c:v>3.3396020020706966E-3</c:v>
                      </c:pt>
                      <c:pt idx="1291">
                        <c:v>-5.4456396742821236E-3</c:v>
                      </c:pt>
                      <c:pt idx="1292">
                        <c:v>-1.1766123542390228E-2</c:v>
                      </c:pt>
                      <c:pt idx="1293">
                        <c:v>-3.9616000402426264E-2</c:v>
                      </c:pt>
                      <c:pt idx="1294">
                        <c:v>-4.7959645221662239E-2</c:v>
                      </c:pt>
                      <c:pt idx="1295">
                        <c:v>-6.4538391094834516E-2</c:v>
                      </c:pt>
                      <c:pt idx="1296">
                        <c:v>-5.60408470908004E-2</c:v>
                      </c:pt>
                      <c:pt idx="1297">
                        <c:v>-5.2403754769019296E-2</c:v>
                      </c:pt>
                      <c:pt idx="1298">
                        <c:v>-4.1085000591682186E-2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5-DD5C-4B0C-B48F-954FA6DC574E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Abs'!$AA$1</c15:sqref>
                        </c15:formulaRef>
                      </c:ext>
                    </c:extLst>
                    <c:strCache>
                      <c:ptCount val="1"/>
                      <c:pt idx="0">
                        <c:v>Abs 400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Abs'!$AA$2:$AA$1300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3.1546706852554443</c:v>
                      </c:pt>
                      <c:pt idx="1">
                        <c:v>-1.4164443453956619</c:v>
                      </c:pt>
                      <c:pt idx="2">
                        <c:v>-2.2143147498147466</c:v>
                      </c:pt>
                      <c:pt idx="3">
                        <c:v>-2.3603630314878448</c:v>
                      </c:pt>
                      <c:pt idx="4">
                        <c:v>-4.634661169759779</c:v>
                      </c:pt>
                      <c:pt idx="5">
                        <c:v>-4.0928519722788304</c:v>
                      </c:pt>
                      <c:pt idx="6">
                        <c:v>-3.290155594583982</c:v>
                      </c:pt>
                      <c:pt idx="7">
                        <c:v>-3.5000435049904506</c:v>
                      </c:pt>
                      <c:pt idx="8">
                        <c:v>-2.639160141794711</c:v>
                      </c:pt>
                      <c:pt idx="9">
                        <c:v>-2.858638686020051</c:v>
                      </c:pt>
                      <c:pt idx="10">
                        <c:v>-5.4565914117993053</c:v>
                      </c:pt>
                      <c:pt idx="11">
                        <c:v>-5.0050216330255628</c:v>
                      </c:pt>
                      <c:pt idx="12">
                        <c:v>-3.3131764218279942</c:v>
                      </c:pt>
                      <c:pt idx="13">
                        <c:v>-2.3162268805539306</c:v>
                      </c:pt>
                      <c:pt idx="14">
                        <c:v>1.3492661782586552</c:v>
                      </c:pt>
                      <c:pt idx="15">
                        <c:v>1.4499903748026308</c:v>
                      </c:pt>
                      <c:pt idx="16">
                        <c:v>-0.91420130623170281</c:v>
                      </c:pt>
                      <c:pt idx="17">
                        <c:v>-0.65142043418130746</c:v>
                      </c:pt>
                      <c:pt idx="18">
                        <c:v>-0.89862537755043304</c:v>
                      </c:pt>
                      <c:pt idx="19">
                        <c:v>-2.1766670789246647</c:v>
                      </c:pt>
                      <c:pt idx="20">
                        <c:v>-1.6261956546404044</c:v>
                      </c:pt>
                      <c:pt idx="21">
                        <c:v>-1.1547748267351765</c:v>
                      </c:pt>
                      <c:pt idx="22">
                        <c:v>-1.4837081700268198</c:v>
                      </c:pt>
                      <c:pt idx="23">
                        <c:v>-1.515611078309133</c:v>
                      </c:pt>
                      <c:pt idx="24">
                        <c:v>-1.5601493686366439</c:v>
                      </c:pt>
                      <c:pt idx="25">
                        <c:v>-1.4395532345547142</c:v>
                      </c:pt>
                      <c:pt idx="26">
                        <c:v>-0.92368387635926796</c:v>
                      </c:pt>
                      <c:pt idx="27">
                        <c:v>-1.0593400555932164</c:v>
                      </c:pt>
                      <c:pt idx="28">
                        <c:v>-1.1916006365103198</c:v>
                      </c:pt>
                      <c:pt idx="29">
                        <c:v>-0.84638121882799811</c:v>
                      </c:pt>
                      <c:pt idx="30">
                        <c:v>-0.52077006387794911</c:v>
                      </c:pt>
                      <c:pt idx="31">
                        <c:v>-0.46518135569965713</c:v>
                      </c:pt>
                      <c:pt idx="32">
                        <c:v>1.8755685140483633E-2</c:v>
                      </c:pt>
                      <c:pt idx="33">
                        <c:v>-0.12247999784804324</c:v>
                      </c:pt>
                      <c:pt idx="34">
                        <c:v>1.2595258271621133E-2</c:v>
                      </c:pt>
                      <c:pt idx="35">
                        <c:v>0.25885544456314613</c:v>
                      </c:pt>
                      <c:pt idx="36">
                        <c:v>0.43767793653801562</c:v>
                      </c:pt>
                      <c:pt idx="37">
                        <c:v>0.23528009775173117</c:v>
                      </c:pt>
                      <c:pt idx="38">
                        <c:v>0.54613520148821626</c:v>
                      </c:pt>
                      <c:pt idx="39">
                        <c:v>0.14134072612609172</c:v>
                      </c:pt>
                      <c:pt idx="40">
                        <c:v>7.3926024084182404E-2</c:v>
                      </c:pt>
                      <c:pt idx="41">
                        <c:v>-0.11499533617485792</c:v>
                      </c:pt>
                      <c:pt idx="42">
                        <c:v>-0.28739471829880003</c:v>
                      </c:pt>
                      <c:pt idx="43">
                        <c:v>-0.8103865872987368</c:v>
                      </c:pt>
                      <c:pt idx="44">
                        <c:v>-0.41584699708118328</c:v>
                      </c:pt>
                      <c:pt idx="45">
                        <c:v>-0.4746275739889147</c:v>
                      </c:pt>
                      <c:pt idx="46">
                        <c:v>-0.58642037181664064</c:v>
                      </c:pt>
                      <c:pt idx="47">
                        <c:v>-0.25877865337102057</c:v>
                      </c:pt>
                      <c:pt idx="48">
                        <c:v>-4.1095910996754151E-2</c:v>
                      </c:pt>
                      <c:pt idx="49">
                        <c:v>-0.36882163389716499</c:v>
                      </c:pt>
                      <c:pt idx="50">
                        <c:v>-9.2902615393793783E-2</c:v>
                      </c:pt>
                      <c:pt idx="51">
                        <c:v>3.8020055575183301E-2</c:v>
                      </c:pt>
                      <c:pt idx="52">
                        <c:v>-4.2871726099192257E-2</c:v>
                      </c:pt>
                      <c:pt idx="53">
                        <c:v>0.30338141223360338</c:v>
                      </c:pt>
                      <c:pt idx="54">
                        <c:v>0.2050472100527635</c:v>
                      </c:pt>
                      <c:pt idx="55">
                        <c:v>0.19632697659551729</c:v>
                      </c:pt>
                      <c:pt idx="56">
                        <c:v>0.35901385081680443</c:v>
                      </c:pt>
                      <c:pt idx="57">
                        <c:v>0.4683802874154564</c:v>
                      </c:pt>
                      <c:pt idx="58">
                        <c:v>-1.305209824042978E-2</c:v>
                      </c:pt>
                      <c:pt idx="59">
                        <c:v>0.10233936627580305</c:v>
                      </c:pt>
                      <c:pt idx="60">
                        <c:v>-0.39820936765383669</c:v>
                      </c:pt>
                      <c:pt idx="61">
                        <c:v>-0.54707322618732934</c:v>
                      </c:pt>
                      <c:pt idx="62">
                        <c:v>-0.561101369032171</c:v>
                      </c:pt>
                      <c:pt idx="63">
                        <c:v>-0.2560349085846691</c:v>
                      </c:pt>
                      <c:pt idx="64">
                        <c:v>-0.311901026822968</c:v>
                      </c:pt>
                      <c:pt idx="65">
                        <c:v>-0.30654082128104837</c:v>
                      </c:pt>
                      <c:pt idx="66">
                        <c:v>-0.65750884864456027</c:v>
                      </c:pt>
                      <c:pt idx="67">
                        <c:v>-0.4652628054572539</c:v>
                      </c:pt>
                      <c:pt idx="68">
                        <c:v>-0.27876675449314875</c:v>
                      </c:pt>
                      <c:pt idx="69">
                        <c:v>-0.32736656253019614</c:v>
                      </c:pt>
                      <c:pt idx="70">
                        <c:v>-0.14932235154166204</c:v>
                      </c:pt>
                      <c:pt idx="71">
                        <c:v>3.5082003525783146E-3</c:v>
                      </c:pt>
                      <c:pt idx="72">
                        <c:v>-3.0265647933565374E-4</c:v>
                      </c:pt>
                      <c:pt idx="73">
                        <c:v>0.26548202853175984</c:v>
                      </c:pt>
                      <c:pt idx="74">
                        <c:v>0.50646571318354494</c:v>
                      </c:pt>
                      <c:pt idx="75">
                        <c:v>0.26472132987317143</c:v>
                      </c:pt>
                      <c:pt idx="76">
                        <c:v>9.7034011585401564E-2</c:v>
                      </c:pt>
                      <c:pt idx="77">
                        <c:v>-0.57922243733440493</c:v>
                      </c:pt>
                      <c:pt idx="78">
                        <c:v>-0.70774252078584288</c:v>
                      </c:pt>
                      <c:pt idx="79">
                        <c:v>-0.39055970259718031</c:v>
                      </c:pt>
                      <c:pt idx="80">
                        <c:v>-0.34123631414901001</c:v>
                      </c:pt>
                      <c:pt idx="81">
                        <c:v>-0.71161061786253288</c:v>
                      </c:pt>
                      <c:pt idx="82">
                        <c:v>-0.59802155232718635</c:v>
                      </c:pt>
                      <c:pt idx="83">
                        <c:v>-0.17922463136846564</c:v>
                      </c:pt>
                      <c:pt idx="84">
                        <c:v>-3.5767564031606705E-2</c:v>
                      </c:pt>
                      <c:pt idx="85">
                        <c:v>7.616303716828951E-2</c:v>
                      </c:pt>
                      <c:pt idx="86">
                        <c:v>-3.7494238782136785E-2</c:v>
                      </c:pt>
                      <c:pt idx="87">
                        <c:v>-4.9387856983242232E-2</c:v>
                      </c:pt>
                      <c:pt idx="88">
                        <c:v>-9.2920347997846181E-2</c:v>
                      </c:pt>
                      <c:pt idx="89">
                        <c:v>6.8722556728929643E-2</c:v>
                      </c:pt>
                      <c:pt idx="90">
                        <c:v>-5.7206733159924507E-2</c:v>
                      </c:pt>
                      <c:pt idx="91">
                        <c:v>0.23903655456104364</c:v>
                      </c:pt>
                      <c:pt idx="92">
                        <c:v>0.16055475399843924</c:v>
                      </c:pt>
                      <c:pt idx="93">
                        <c:v>-5.5316858341589739E-2</c:v>
                      </c:pt>
                      <c:pt idx="94">
                        <c:v>-0.31094902642744077</c:v>
                      </c:pt>
                      <c:pt idx="95">
                        <c:v>-0.36005601699564899</c:v>
                      </c:pt>
                      <c:pt idx="96">
                        <c:v>-0.36924947053900653</c:v>
                      </c:pt>
                      <c:pt idx="97">
                        <c:v>-0.55736760394499352</c:v>
                      </c:pt>
                      <c:pt idx="98">
                        <c:v>-0.84008636980383977</c:v>
                      </c:pt>
                      <c:pt idx="99">
                        <c:v>-0.83814108811165644</c:v>
                      </c:pt>
                      <c:pt idx="100">
                        <c:v>-0.545059373416933</c:v>
                      </c:pt>
                      <c:pt idx="101">
                        <c:v>-0.3746876694834958</c:v>
                      </c:pt>
                      <c:pt idx="102">
                        <c:v>-0.29174867369889645</c:v>
                      </c:pt>
                      <c:pt idx="103">
                        <c:v>-0.75738738030680097</c:v>
                      </c:pt>
                      <c:pt idx="104">
                        <c:v>-0.50818111721116022</c:v>
                      </c:pt>
                      <c:pt idx="105">
                        <c:v>-0.42780899100130454</c:v>
                      </c:pt>
                      <c:pt idx="106">
                        <c:v>-0.36313442711441385</c:v>
                      </c:pt>
                      <c:pt idx="107">
                        <c:v>-0.44901433019821896</c:v>
                      </c:pt>
                      <c:pt idx="108">
                        <c:v>-0.59373537154088363</c:v>
                      </c:pt>
                      <c:pt idx="109">
                        <c:v>-0.43394131620103299</c:v>
                      </c:pt>
                      <c:pt idx="110">
                        <c:v>-0.29228966839880144</c:v>
                      </c:pt>
                      <c:pt idx="111">
                        <c:v>-0.32358951786702617</c:v>
                      </c:pt>
                      <c:pt idx="112">
                        <c:v>-5.6658976026270715E-2</c:v>
                      </c:pt>
                      <c:pt idx="113">
                        <c:v>-7.2063800106064932E-2</c:v>
                      </c:pt>
                      <c:pt idx="114">
                        <c:v>-7.9462203179876664E-2</c:v>
                      </c:pt>
                      <c:pt idx="115">
                        <c:v>-0.11571215415223199</c:v>
                      </c:pt>
                      <c:pt idx="116">
                        <c:v>-7.3917909163683819E-3</c:v>
                      </c:pt>
                      <c:pt idx="117">
                        <c:v>0.24895073326571895</c:v>
                      </c:pt>
                      <c:pt idx="118">
                        <c:v>0.31298647257780521</c:v>
                      </c:pt>
                      <c:pt idx="119">
                        <c:v>0.21974137748371056</c:v>
                      </c:pt>
                      <c:pt idx="120">
                        <c:v>0.30498501068990497</c:v>
                      </c:pt>
                      <c:pt idx="121">
                        <c:v>0.34071545647404611</c:v>
                      </c:pt>
                      <c:pt idx="122">
                        <c:v>0.61752350960092783</c:v>
                      </c:pt>
                      <c:pt idx="123">
                        <c:v>0.30546213795996002</c:v>
                      </c:pt>
                      <c:pt idx="124">
                        <c:v>0.35932612497969402</c:v>
                      </c:pt>
                      <c:pt idx="125">
                        <c:v>0.20497507742610951</c:v>
                      </c:pt>
                      <c:pt idx="126">
                        <c:v>0.23109805844516013</c:v>
                      </c:pt>
                      <c:pt idx="127">
                        <c:v>0.17845326309218443</c:v>
                      </c:pt>
                      <c:pt idx="128">
                        <c:v>0.18394526095405311</c:v>
                      </c:pt>
                      <c:pt idx="129">
                        <c:v>0.16374917742507267</c:v>
                      </c:pt>
                      <c:pt idx="130">
                        <c:v>0.27131860996220697</c:v>
                      </c:pt>
                      <c:pt idx="131">
                        <c:v>0.21753036220045988</c:v>
                      </c:pt>
                      <c:pt idx="132">
                        <c:v>0.11144746287761993</c:v>
                      </c:pt>
                      <c:pt idx="133">
                        <c:v>-5.0112639604809321E-2</c:v>
                      </c:pt>
                      <c:pt idx="134">
                        <c:v>-2.5713478086483665E-2</c:v>
                      </c:pt>
                      <c:pt idx="135">
                        <c:v>-0.12254055919917152</c:v>
                      </c:pt>
                      <c:pt idx="136">
                        <c:v>-0.25275903540043904</c:v>
                      </c:pt>
                      <c:pt idx="137">
                        <c:v>-9.5378567803692249E-2</c:v>
                      </c:pt>
                      <c:pt idx="138">
                        <c:v>-7.6306400763764257E-2</c:v>
                      </c:pt>
                      <c:pt idx="139">
                        <c:v>-7.8560094517785076E-2</c:v>
                      </c:pt>
                      <c:pt idx="140">
                        <c:v>-7.1022836137664497E-2</c:v>
                      </c:pt>
                      <c:pt idx="141">
                        <c:v>-9.1859096728199238E-2</c:v>
                      </c:pt>
                      <c:pt idx="142">
                        <c:v>-8.3279521892928435E-2</c:v>
                      </c:pt>
                      <c:pt idx="143">
                        <c:v>-0.27534180721383367</c:v>
                      </c:pt>
                      <c:pt idx="144">
                        <c:v>-0.26594247513190117</c:v>
                      </c:pt>
                      <c:pt idx="145">
                        <c:v>-0.17380236171236238</c:v>
                      </c:pt>
                      <c:pt idx="146">
                        <c:v>2.722029860202466E-2</c:v>
                      </c:pt>
                      <c:pt idx="147">
                        <c:v>0.15239970972628822</c:v>
                      </c:pt>
                      <c:pt idx="148">
                        <c:v>0.22153146883517372</c:v>
                      </c:pt>
                      <c:pt idx="149">
                        <c:v>5.6508248891824944E-2</c:v>
                      </c:pt>
                      <c:pt idx="150">
                        <c:v>0.20950876328761889</c:v>
                      </c:pt>
                      <c:pt idx="151">
                        <c:v>-0.10345156121302426</c:v>
                      </c:pt>
                      <c:pt idx="152">
                        <c:v>-0.49660758754083195</c:v>
                      </c:pt>
                      <c:pt idx="153">
                        <c:v>-0.56440864996425677</c:v>
                      </c:pt>
                      <c:pt idx="154">
                        <c:v>-0.62904405184592649</c:v>
                      </c:pt>
                      <c:pt idx="155">
                        <c:v>-0.80075876009424729</c:v>
                      </c:pt>
                      <c:pt idx="156">
                        <c:v>-0.3792757553676066</c:v>
                      </c:pt>
                      <c:pt idx="157">
                        <c:v>-0.30074541555831624</c:v>
                      </c:pt>
                      <c:pt idx="158">
                        <c:v>-6.9961735144323106E-2</c:v>
                      </c:pt>
                      <c:pt idx="159">
                        <c:v>0.32048781492090428</c:v>
                      </c:pt>
                      <c:pt idx="160">
                        <c:v>0.21918189879822531</c:v>
                      </c:pt>
                      <c:pt idx="161">
                        <c:v>7.2580600320779856E-2</c:v>
                      </c:pt>
                      <c:pt idx="162">
                        <c:v>0.17237578874397405</c:v>
                      </c:pt>
                      <c:pt idx="163">
                        <c:v>-0.21074238147970767</c:v>
                      </c:pt>
                      <c:pt idx="164">
                        <c:v>6.8635396471722732E-2</c:v>
                      </c:pt>
                      <c:pt idx="165">
                        <c:v>0.13025769831701062</c:v>
                      </c:pt>
                      <c:pt idx="166">
                        <c:v>1.0027186486433299E-2</c:v>
                      </c:pt>
                      <c:pt idx="167">
                        <c:v>0.19633569262123798</c:v>
                      </c:pt>
                      <c:pt idx="168">
                        <c:v>0.37471456894218552</c:v>
                      </c:pt>
                      <c:pt idx="169">
                        <c:v>0.42559977903372032</c:v>
                      </c:pt>
                      <c:pt idx="170">
                        <c:v>0.64108322767656756</c:v>
                      </c:pt>
                      <c:pt idx="171">
                        <c:v>0.51664663233053465</c:v>
                      </c:pt>
                      <c:pt idx="172">
                        <c:v>0.35442351078811057</c:v>
                      </c:pt>
                      <c:pt idx="173">
                        <c:v>0.30181793755087799</c:v>
                      </c:pt>
                      <c:pt idx="174">
                        <c:v>0.35648214589755461</c:v>
                      </c:pt>
                      <c:pt idx="175">
                        <c:v>0.32349018522907147</c:v>
                      </c:pt>
                      <c:pt idx="176">
                        <c:v>0.35612268497472893</c:v>
                      </c:pt>
                      <c:pt idx="177">
                        <c:v>0.3474125200299531</c:v>
                      </c:pt>
                      <c:pt idx="178">
                        <c:v>0.30702501153746342</c:v>
                      </c:pt>
                      <c:pt idx="179">
                        <c:v>0.60738827445081911</c:v>
                      </c:pt>
                      <c:pt idx="180">
                        <c:v>0.86539751313753033</c:v>
                      </c:pt>
                      <c:pt idx="181">
                        <c:v>0.77914041652684718</c:v>
                      </c:pt>
                      <c:pt idx="182">
                        <c:v>0.89408375709999199</c:v>
                      </c:pt>
                      <c:pt idx="183">
                        <c:v>0.68992963913098815</c:v>
                      </c:pt>
                      <c:pt idx="184">
                        <c:v>0.70645011450303108</c:v>
                      </c:pt>
                      <c:pt idx="185">
                        <c:v>0.63499929144721956</c:v>
                      </c:pt>
                      <c:pt idx="186">
                        <c:v>0.54881147221338522</c:v>
                      </c:pt>
                      <c:pt idx="187">
                        <c:v>0.40757413618549754</c:v>
                      </c:pt>
                      <c:pt idx="188">
                        <c:v>0.37280049963866058</c:v>
                      </c:pt>
                      <c:pt idx="189">
                        <c:v>0.38224371240180766</c:v>
                      </c:pt>
                      <c:pt idx="190">
                        <c:v>0.58750686950561648</c:v>
                      </c:pt>
                      <c:pt idx="191">
                        <c:v>0.64859569046627574</c:v>
                      </c:pt>
                      <c:pt idx="192">
                        <c:v>0.80153759710291328</c:v>
                      </c:pt>
                      <c:pt idx="193">
                        <c:v>0.84338804542972945</c:v>
                      </c:pt>
                      <c:pt idx="194">
                        <c:v>0.83958004384762053</c:v>
                      </c:pt>
                      <c:pt idx="195">
                        <c:v>0.92325389076625752</c:v>
                      </c:pt>
                      <c:pt idx="196">
                        <c:v>0.9046196288806414</c:v>
                      </c:pt>
                      <c:pt idx="197">
                        <c:v>0.9486145200873588</c:v>
                      </c:pt>
                      <c:pt idx="198">
                        <c:v>0.95389823498976378</c:v>
                      </c:pt>
                      <c:pt idx="199">
                        <c:v>0.88700874863567891</c:v>
                      </c:pt>
                      <c:pt idx="200">
                        <c:v>0.93043860093360664</c:v>
                      </c:pt>
                      <c:pt idx="201">
                        <c:v>1.0139200941811661</c:v>
                      </c:pt>
                      <c:pt idx="202">
                        <c:v>1.0702962502004312</c:v>
                      </c:pt>
                      <c:pt idx="203">
                        <c:v>1.0866568315833909</c:v>
                      </c:pt>
                      <c:pt idx="204">
                        <c:v>1.0445148472238481</c:v>
                      </c:pt>
                      <c:pt idx="205">
                        <c:v>1.0562694598423392</c:v>
                      </c:pt>
                      <c:pt idx="206">
                        <c:v>1.1114388971282048</c:v>
                      </c:pt>
                      <c:pt idx="207">
                        <c:v>1.0904978939527161</c:v>
                      </c:pt>
                      <c:pt idx="208">
                        <c:v>1.0959889901567517</c:v>
                      </c:pt>
                      <c:pt idx="209">
                        <c:v>1.0678873210227986</c:v>
                      </c:pt>
                      <c:pt idx="210">
                        <c:v>1.1101405098484329</c:v>
                      </c:pt>
                      <c:pt idx="211">
                        <c:v>1.162241304975393</c:v>
                      </c:pt>
                      <c:pt idx="212">
                        <c:v>1.178505709522814</c:v>
                      </c:pt>
                      <c:pt idx="213">
                        <c:v>1.1651401349090504</c:v>
                      </c:pt>
                      <c:pt idx="214">
                        <c:v>1.2032051230995868</c:v>
                      </c:pt>
                      <c:pt idx="215">
                        <c:v>1.2173401123976599</c:v>
                      </c:pt>
                      <c:pt idx="216">
                        <c:v>1.2591499861219833</c:v>
                      </c:pt>
                      <c:pt idx="217">
                        <c:v>1.2641677119636019</c:v>
                      </c:pt>
                      <c:pt idx="218">
                        <c:v>1.2755030536896663</c:v>
                      </c:pt>
                      <c:pt idx="219">
                        <c:v>1.2714170409423287</c:v>
                      </c:pt>
                      <c:pt idx="220">
                        <c:v>1.3038241262296923</c:v>
                      </c:pt>
                      <c:pt idx="221">
                        <c:v>1.287693467594192</c:v>
                      </c:pt>
                      <c:pt idx="222">
                        <c:v>1.2868308816004546</c:v>
                      </c:pt>
                      <c:pt idx="223">
                        <c:v>1.2772237173879755</c:v>
                      </c:pt>
                      <c:pt idx="224">
                        <c:v>1.2854152788023701</c:v>
                      </c:pt>
                      <c:pt idx="225">
                        <c:v>1.2835653774813058</c:v>
                      </c:pt>
                      <c:pt idx="226">
                        <c:v>1.2948300893437721</c:v>
                      </c:pt>
                      <c:pt idx="227">
                        <c:v>1.2944889621302205</c:v>
                      </c:pt>
                      <c:pt idx="228">
                        <c:v>1.3112913558514363</c:v>
                      </c:pt>
                      <c:pt idx="229">
                        <c:v>1.3209601333491823</c:v>
                      </c:pt>
                      <c:pt idx="230">
                        <c:v>1.3272882685750154</c:v>
                      </c:pt>
                      <c:pt idx="231">
                        <c:v>1.3407229702893224</c:v>
                      </c:pt>
                      <c:pt idx="232">
                        <c:v>1.3541907327908458</c:v>
                      </c:pt>
                      <c:pt idx="233">
                        <c:v>1.3649971019214477</c:v>
                      </c:pt>
                      <c:pt idx="234">
                        <c:v>1.3692288826851491</c:v>
                      </c:pt>
                      <c:pt idx="235">
                        <c:v>1.3800953623379624</c:v>
                      </c:pt>
                      <c:pt idx="236">
                        <c:v>1.3893283385496744</c:v>
                      </c:pt>
                      <c:pt idx="237">
                        <c:v>1.3933752794575747</c:v>
                      </c:pt>
                      <c:pt idx="238">
                        <c:v>1.3931603843406681</c:v>
                      </c:pt>
                      <c:pt idx="239">
                        <c:v>1.3958939103382433</c:v>
                      </c:pt>
                      <c:pt idx="240">
                        <c:v>1.4011235257706582</c:v>
                      </c:pt>
                      <c:pt idx="241">
                        <c:v>1.4135994646556893</c:v>
                      </c:pt>
                      <c:pt idx="242">
                        <c:v>1.4189613232369696</c:v>
                      </c:pt>
                      <c:pt idx="243">
                        <c:v>1.4244208614168439</c:v>
                      </c:pt>
                      <c:pt idx="244">
                        <c:v>1.4339468764243377</c:v>
                      </c:pt>
                      <c:pt idx="245">
                        <c:v>1.4421053770515155</c:v>
                      </c:pt>
                      <c:pt idx="246">
                        <c:v>1.4497935128423876</c:v>
                      </c:pt>
                      <c:pt idx="247">
                        <c:v>1.4584193727797616</c:v>
                      </c:pt>
                      <c:pt idx="248">
                        <c:v>1.462499374474878</c:v>
                      </c:pt>
                      <c:pt idx="249">
                        <c:v>1.4615526337500446</c:v>
                      </c:pt>
                      <c:pt idx="250">
                        <c:v>1.4630794410142205</c:v>
                      </c:pt>
                      <c:pt idx="251">
                        <c:v>1.466857387335224</c:v>
                      </c:pt>
                      <c:pt idx="252">
                        <c:v>1.4679048131847623</c:v>
                      </c:pt>
                      <c:pt idx="253">
                        <c:v>1.4675651887342662</c:v>
                      </c:pt>
                      <c:pt idx="254">
                        <c:v>1.465930182530109</c:v>
                      </c:pt>
                      <c:pt idx="255">
                        <c:v>1.461453451388395</c:v>
                      </c:pt>
                      <c:pt idx="256">
                        <c:v>1.4626751977523471</c:v>
                      </c:pt>
                      <c:pt idx="257">
                        <c:v>1.4601655834500102</c:v>
                      </c:pt>
                      <c:pt idx="258">
                        <c:v>1.4536165420550495</c:v>
                      </c:pt>
                      <c:pt idx="259">
                        <c:v>1.4471636774956274</c:v>
                      </c:pt>
                      <c:pt idx="260">
                        <c:v>1.4396423484038927</c:v>
                      </c:pt>
                      <c:pt idx="261">
                        <c:v>1.431543958298926</c:v>
                      </c:pt>
                      <c:pt idx="262">
                        <c:v>1.4243036458985314</c:v>
                      </c:pt>
                      <c:pt idx="263">
                        <c:v>1.4135273320290349</c:v>
                      </c:pt>
                      <c:pt idx="264">
                        <c:v>1.4058256713706654</c:v>
                      </c:pt>
                      <c:pt idx="265">
                        <c:v>1.3977077453459803</c:v>
                      </c:pt>
                      <c:pt idx="266">
                        <c:v>1.3859576410166552</c:v>
                      </c:pt>
                      <c:pt idx="267">
                        <c:v>1.3751948520146566</c:v>
                      </c:pt>
                      <c:pt idx="268">
                        <c:v>1.3630630458692876</c:v>
                      </c:pt>
                      <c:pt idx="269">
                        <c:v>1.3501047200435079</c:v>
                      </c:pt>
                      <c:pt idx="270">
                        <c:v>1.3365948801764362</c:v>
                      </c:pt>
                      <c:pt idx="271">
                        <c:v>1.3183272924763116</c:v>
                      </c:pt>
                      <c:pt idx="272">
                        <c:v>1.3003001468650335</c:v>
                      </c:pt>
                      <c:pt idx="273">
                        <c:v>1.2858059971967457</c:v>
                      </c:pt>
                      <c:pt idx="274">
                        <c:v>1.2699939243289673</c:v>
                      </c:pt>
                      <c:pt idx="275">
                        <c:v>1.2527437072172749</c:v>
                      </c:pt>
                      <c:pt idx="276">
                        <c:v>1.2368640100120085</c:v>
                      </c:pt>
                      <c:pt idx="277">
                        <c:v>1.2207108099306792</c:v>
                      </c:pt>
                      <c:pt idx="278">
                        <c:v>1.2059702071213236</c:v>
                      </c:pt>
                      <c:pt idx="279">
                        <c:v>1.1909410738053521</c:v>
                      </c:pt>
                      <c:pt idx="280">
                        <c:v>1.1752943048736559</c:v>
                      </c:pt>
                      <c:pt idx="281">
                        <c:v>1.1595949392350244</c:v>
                      </c:pt>
                      <c:pt idx="282">
                        <c:v>1.1463646132962371</c:v>
                      </c:pt>
                      <c:pt idx="283">
                        <c:v>1.1337353925795663</c:v>
                      </c:pt>
                      <c:pt idx="284">
                        <c:v>1.1219807799610753</c:v>
                      </c:pt>
                      <c:pt idx="285">
                        <c:v>1.1124923340299639</c:v>
                      </c:pt>
                      <c:pt idx="286">
                        <c:v>1.1039551371128524</c:v>
                      </c:pt>
                      <c:pt idx="287">
                        <c:v>1.0943299397437098</c:v>
                      </c:pt>
                      <c:pt idx="288">
                        <c:v>1.0888749098530013</c:v>
                      </c:pt>
                      <c:pt idx="289">
                        <c:v>1.084416211867951</c:v>
                      </c:pt>
                      <c:pt idx="290">
                        <c:v>1.0792632373513562</c:v>
                      </c:pt>
                      <c:pt idx="291">
                        <c:v>1.0768993910653821</c:v>
                      </c:pt>
                      <c:pt idx="292">
                        <c:v>1.0751727163148526</c:v>
                      </c:pt>
                      <c:pt idx="293">
                        <c:v>1.0734520526165434</c:v>
                      </c:pt>
                      <c:pt idx="294">
                        <c:v>1.0728990358121959</c:v>
                      </c:pt>
                      <c:pt idx="295">
                        <c:v>1.0703728911162507</c:v>
                      </c:pt>
                      <c:pt idx="296">
                        <c:v>1.0677145032714401</c:v>
                      </c:pt>
                      <c:pt idx="297">
                        <c:v>1.0668639393821449</c:v>
                      </c:pt>
                      <c:pt idx="298">
                        <c:v>1.063613462893549</c:v>
                      </c:pt>
                      <c:pt idx="299">
                        <c:v>1.0593426102904104</c:v>
                      </c:pt>
                      <c:pt idx="300">
                        <c:v>1.0555661667324625</c:v>
                      </c:pt>
                      <c:pt idx="301">
                        <c:v>1.0551333709725386</c:v>
                      </c:pt>
                      <c:pt idx="302">
                        <c:v>1.0502959766975553</c:v>
                      </c:pt>
                      <c:pt idx="303">
                        <c:v>1.0474256992619477</c:v>
                      </c:pt>
                      <c:pt idx="304">
                        <c:v>1.0431563494218645</c:v>
                      </c:pt>
                      <c:pt idx="305">
                        <c:v>1.0423779181592232</c:v>
                      </c:pt>
                      <c:pt idx="306">
                        <c:v>1.038278380544388</c:v>
                      </c:pt>
                      <c:pt idx="307">
                        <c:v>1.037720855450875</c:v>
                      </c:pt>
                      <c:pt idx="308">
                        <c:v>1.0315670407394557</c:v>
                      </c:pt>
                      <c:pt idx="309">
                        <c:v>1.0293790177309512</c:v>
                      </c:pt>
                      <c:pt idx="310">
                        <c:v>1.0230869488184449</c:v>
                      </c:pt>
                      <c:pt idx="311">
                        <c:v>1.0160600287719015</c:v>
                      </c:pt>
                      <c:pt idx="312">
                        <c:v>1.0075438705375639</c:v>
                      </c:pt>
                      <c:pt idx="313">
                        <c:v>1.0031137250505642</c:v>
                      </c:pt>
                      <c:pt idx="314">
                        <c:v>0.9961559321045641</c:v>
                      </c:pt>
                      <c:pt idx="315">
                        <c:v>0.99213604093165897</c:v>
                      </c:pt>
                      <c:pt idx="316">
                        <c:v>0.98420445752582986</c:v>
                      </c:pt>
                      <c:pt idx="317">
                        <c:v>0.97726169221038273</c:v>
                      </c:pt>
                      <c:pt idx="318">
                        <c:v>0.97244683938122845</c:v>
                      </c:pt>
                      <c:pt idx="319">
                        <c:v>0.96580763220294985</c:v>
                      </c:pt>
                      <c:pt idx="320">
                        <c:v>0.95783998248379398</c:v>
                      </c:pt>
                      <c:pt idx="321">
                        <c:v>0.95358415751120795</c:v>
                      </c:pt>
                      <c:pt idx="322">
                        <c:v>0.94520475071490206</c:v>
                      </c:pt>
                      <c:pt idx="323">
                        <c:v>0.94037336749213951</c:v>
                      </c:pt>
                      <c:pt idx="324">
                        <c:v>0.9404905830104523</c:v>
                      </c:pt>
                      <c:pt idx="325">
                        <c:v>0.93447953078928581</c:v>
                      </c:pt>
                      <c:pt idx="326">
                        <c:v>0.9320751099008191</c:v>
                      </c:pt>
                      <c:pt idx="327">
                        <c:v>0.930461142379436</c:v>
                      </c:pt>
                      <c:pt idx="328">
                        <c:v>0.92909963905134185</c:v>
                      </c:pt>
                      <c:pt idx="329">
                        <c:v>0.92791395900071671</c:v>
                      </c:pt>
                      <c:pt idx="330">
                        <c:v>0.9349468900994814</c:v>
                      </c:pt>
                      <c:pt idx="331">
                        <c:v>0.935382691385516</c:v>
                      </c:pt>
                      <c:pt idx="332">
                        <c:v>0.93694706772607461</c:v>
                      </c:pt>
                      <c:pt idx="333">
                        <c:v>0.93844081420303449</c:v>
                      </c:pt>
                      <c:pt idx="334">
                        <c:v>0.93978428437446493</c:v>
                      </c:pt>
                      <c:pt idx="335">
                        <c:v>0.93702070311578378</c:v>
                      </c:pt>
                      <c:pt idx="336">
                        <c:v>0.94081217430428477</c:v>
                      </c:pt>
                      <c:pt idx="337">
                        <c:v>0.93663749853668443</c:v>
                      </c:pt>
                      <c:pt idx="338">
                        <c:v>0.93777659293259552</c:v>
                      </c:pt>
                      <c:pt idx="339">
                        <c:v>0.94272068338450499</c:v>
                      </c:pt>
                      <c:pt idx="340">
                        <c:v>0.94592607698144193</c:v>
                      </c:pt>
                      <c:pt idx="341">
                        <c:v>0.94773239817390231</c:v>
                      </c:pt>
                      <c:pt idx="342">
                        <c:v>0.95211595800618798</c:v>
                      </c:pt>
                      <c:pt idx="343">
                        <c:v>0.95286433400772341</c:v>
                      </c:pt>
                      <c:pt idx="344">
                        <c:v>0.95383662170449712</c:v>
                      </c:pt>
                      <c:pt idx="345">
                        <c:v>0.95264192507554013</c:v>
                      </c:pt>
                      <c:pt idx="346">
                        <c:v>0.95284179256189383</c:v>
                      </c:pt>
                      <c:pt idx="347">
                        <c:v>0.95148179199685501</c:v>
                      </c:pt>
                      <c:pt idx="348">
                        <c:v>0.95246159350890502</c:v>
                      </c:pt>
                      <c:pt idx="349">
                        <c:v>0.95126389135383771</c:v>
                      </c:pt>
                      <c:pt idx="350">
                        <c:v>0.95099940505610636</c:v>
                      </c:pt>
                      <c:pt idx="351">
                        <c:v>0.95479237900766256</c:v>
                      </c:pt>
                      <c:pt idx="352">
                        <c:v>0.95340983699679416</c:v>
                      </c:pt>
                      <c:pt idx="353">
                        <c:v>0.95167715119404317</c:v>
                      </c:pt>
                      <c:pt idx="354">
                        <c:v>0.95430247825163761</c:v>
                      </c:pt>
                      <c:pt idx="355">
                        <c:v>0.95627710890629036</c:v>
                      </c:pt>
                      <c:pt idx="356">
                        <c:v>0.95517858911287234</c:v>
                      </c:pt>
                      <c:pt idx="357">
                        <c:v>0.95669637979871669</c:v>
                      </c:pt>
                      <c:pt idx="358">
                        <c:v>0.9539658593272522</c:v>
                      </c:pt>
                      <c:pt idx="359">
                        <c:v>0.95058764797895667</c:v>
                      </c:pt>
                      <c:pt idx="360">
                        <c:v>0.9501353162993138</c:v>
                      </c:pt>
                      <c:pt idx="361">
                        <c:v>0.94533849662682312</c:v>
                      </c:pt>
                      <c:pt idx="362">
                        <c:v>0.94109168823256872</c:v>
                      </c:pt>
                      <c:pt idx="363">
                        <c:v>0.94239758932761708</c:v>
                      </c:pt>
                      <c:pt idx="364">
                        <c:v>0.93937853834953622</c:v>
                      </c:pt>
                      <c:pt idx="365">
                        <c:v>0.93673367537222318</c:v>
                      </c:pt>
                      <c:pt idx="366">
                        <c:v>0.94023962158021845</c:v>
                      </c:pt>
                      <c:pt idx="367">
                        <c:v>0.94272519167367097</c:v>
                      </c:pt>
                      <c:pt idx="368">
                        <c:v>0.94663087285437353</c:v>
                      </c:pt>
                      <c:pt idx="369">
                        <c:v>0.95161253238266541</c:v>
                      </c:pt>
                      <c:pt idx="370">
                        <c:v>0.94929677451446115</c:v>
                      </c:pt>
                      <c:pt idx="371">
                        <c:v>0.94980771395326002</c:v>
                      </c:pt>
                      <c:pt idx="372">
                        <c:v>0.95531083226173807</c:v>
                      </c:pt>
                      <c:pt idx="373">
                        <c:v>0.95846813744090564</c:v>
                      </c:pt>
                      <c:pt idx="374">
                        <c:v>0.95718928608085274</c:v>
                      </c:pt>
                      <c:pt idx="375">
                        <c:v>0.9570690650364293</c:v>
                      </c:pt>
                      <c:pt idx="376">
                        <c:v>0.9558533297246985</c:v>
                      </c:pt>
                      <c:pt idx="377">
                        <c:v>0.95914137528967647</c:v>
                      </c:pt>
                      <c:pt idx="378">
                        <c:v>0.96272095688738091</c:v>
                      </c:pt>
                      <c:pt idx="379">
                        <c:v>0.96113554186404815</c:v>
                      </c:pt>
                      <c:pt idx="380">
                        <c:v>0.96173965261227568</c:v>
                      </c:pt>
                      <c:pt idx="381">
                        <c:v>0.96531021763164859</c:v>
                      </c:pt>
                      <c:pt idx="382">
                        <c:v>0.9693721861701019</c:v>
                      </c:pt>
                      <c:pt idx="383">
                        <c:v>0.97246186701178139</c:v>
                      </c:pt>
                      <c:pt idx="384">
                        <c:v>0.97270531462673859</c:v>
                      </c:pt>
                      <c:pt idx="385">
                        <c:v>0.97393156927985636</c:v>
                      </c:pt>
                      <c:pt idx="386">
                        <c:v>0.97474456409276911</c:v>
                      </c:pt>
                      <c:pt idx="387">
                        <c:v>0.97676878592824712</c:v>
                      </c:pt>
                      <c:pt idx="388">
                        <c:v>0.97767495205058774</c:v>
                      </c:pt>
                      <c:pt idx="389">
                        <c:v>0.9786111734340347</c:v>
                      </c:pt>
                      <c:pt idx="390">
                        <c:v>0.98016953872237178</c:v>
                      </c:pt>
                      <c:pt idx="391">
                        <c:v>0.97951132850415434</c:v>
                      </c:pt>
                      <c:pt idx="392">
                        <c:v>0.97856308501626521</c:v>
                      </c:pt>
                      <c:pt idx="393">
                        <c:v>0.9805497377753607</c:v>
                      </c:pt>
                      <c:pt idx="394">
                        <c:v>0.9797142015166187</c:v>
                      </c:pt>
                      <c:pt idx="395">
                        <c:v>0.98065943947839684</c:v>
                      </c:pt>
                      <c:pt idx="396">
                        <c:v>0.98021462161403061</c:v>
                      </c:pt>
                      <c:pt idx="397">
                        <c:v>0.97916869852754762</c:v>
                      </c:pt>
                      <c:pt idx="398">
                        <c:v>0.98081873236225769</c:v>
                      </c:pt>
                      <c:pt idx="399">
                        <c:v>0.98138076574493704</c:v>
                      </c:pt>
                      <c:pt idx="400">
                        <c:v>0.98125453364829229</c:v>
                      </c:pt>
                      <c:pt idx="401">
                        <c:v>0.9810787103708235</c:v>
                      </c:pt>
                      <c:pt idx="402">
                        <c:v>0.98007486464988869</c:v>
                      </c:pt>
                      <c:pt idx="403">
                        <c:v>0.97768396862891982</c:v>
                      </c:pt>
                      <c:pt idx="404">
                        <c:v>0.97610907294697391</c:v>
                      </c:pt>
                      <c:pt idx="405">
                        <c:v>0.97462434304834611</c:v>
                      </c:pt>
                      <c:pt idx="406">
                        <c:v>0.97366858574518023</c:v>
                      </c:pt>
                      <c:pt idx="407">
                        <c:v>0.97194341375770554</c:v>
                      </c:pt>
                      <c:pt idx="408">
                        <c:v>0.9681850033564211</c:v>
                      </c:pt>
                      <c:pt idx="409">
                        <c:v>0.96352944341112767</c:v>
                      </c:pt>
                      <c:pt idx="410">
                        <c:v>0.96066667979079745</c:v>
                      </c:pt>
                      <c:pt idx="411">
                        <c:v>0.95684665610424602</c:v>
                      </c:pt>
                      <c:pt idx="412">
                        <c:v>0.95048095180203085</c:v>
                      </c:pt>
                      <c:pt idx="413">
                        <c:v>0.94484108205552153</c:v>
                      </c:pt>
                      <c:pt idx="414">
                        <c:v>0.93891418456545117</c:v>
                      </c:pt>
                      <c:pt idx="415">
                        <c:v>0.93540974112051134</c:v>
                      </c:pt>
                      <c:pt idx="416">
                        <c:v>0.93253194986962773</c:v>
                      </c:pt>
                      <c:pt idx="417">
                        <c:v>0.92753826823689378</c:v>
                      </c:pt>
                      <c:pt idx="418">
                        <c:v>0.92201561400869703</c:v>
                      </c:pt>
                      <c:pt idx="419">
                        <c:v>0.9180949051974413</c:v>
                      </c:pt>
                      <c:pt idx="420">
                        <c:v>0.91366776523655213</c:v>
                      </c:pt>
                      <c:pt idx="421">
                        <c:v>0.90643947494059951</c:v>
                      </c:pt>
                      <c:pt idx="422">
                        <c:v>0.90049304153081067</c:v>
                      </c:pt>
                      <c:pt idx="423">
                        <c:v>0.89332937004623558</c:v>
                      </c:pt>
                      <c:pt idx="424">
                        <c:v>0.88518589704961037</c:v>
                      </c:pt>
                      <c:pt idx="425">
                        <c:v>0.87794257912310469</c:v>
                      </c:pt>
                      <c:pt idx="426">
                        <c:v>0.87055048765412535</c:v>
                      </c:pt>
                      <c:pt idx="427">
                        <c:v>0.86132051696852419</c:v>
                      </c:pt>
                      <c:pt idx="428">
                        <c:v>0.85422446982143729</c:v>
                      </c:pt>
                      <c:pt idx="429">
                        <c:v>0.8459141901256747</c:v>
                      </c:pt>
                      <c:pt idx="430">
                        <c:v>0.83769557897628477</c:v>
                      </c:pt>
                      <c:pt idx="431">
                        <c:v>0.82961221650187111</c:v>
                      </c:pt>
                      <c:pt idx="432">
                        <c:v>0.82114114115919234</c:v>
                      </c:pt>
                      <c:pt idx="433">
                        <c:v>0.81242060714933517</c:v>
                      </c:pt>
                      <c:pt idx="434">
                        <c:v>0.80492933331870653</c:v>
                      </c:pt>
                      <c:pt idx="435">
                        <c:v>0.79771005960108554</c:v>
                      </c:pt>
                      <c:pt idx="436">
                        <c:v>0.78846806681104209</c:v>
                      </c:pt>
                      <c:pt idx="437">
                        <c:v>0.7801698092197219</c:v>
                      </c:pt>
                      <c:pt idx="438">
                        <c:v>0.77166417032677126</c:v>
                      </c:pt>
                      <c:pt idx="439">
                        <c:v>0.76382275270425981</c:v>
                      </c:pt>
                      <c:pt idx="440">
                        <c:v>0.75555455037404529</c:v>
                      </c:pt>
                      <c:pt idx="441">
                        <c:v>0.74741258014047529</c:v>
                      </c:pt>
                      <c:pt idx="442">
                        <c:v>0.73824572550319645</c:v>
                      </c:pt>
                      <c:pt idx="443">
                        <c:v>0.72876479338736178</c:v>
                      </c:pt>
                      <c:pt idx="444">
                        <c:v>0.72017575114484256</c:v>
                      </c:pt>
                      <c:pt idx="445">
                        <c:v>0.71159377188868322</c:v>
                      </c:pt>
                      <c:pt idx="446">
                        <c:v>0.70250911839052865</c:v>
                      </c:pt>
                      <c:pt idx="447">
                        <c:v>0.69408282538689758</c:v>
                      </c:pt>
                      <c:pt idx="448">
                        <c:v>0.68517670013971177</c:v>
                      </c:pt>
                      <c:pt idx="449">
                        <c:v>0.67655880484653108</c:v>
                      </c:pt>
                      <c:pt idx="450">
                        <c:v>0.67038861001780925</c:v>
                      </c:pt>
                      <c:pt idx="451">
                        <c:v>0.66136061068683927</c:v>
                      </c:pt>
                      <c:pt idx="452">
                        <c:v>0.65358065607328919</c:v>
                      </c:pt>
                      <c:pt idx="453">
                        <c:v>0.64622418008872018</c:v>
                      </c:pt>
                      <c:pt idx="454">
                        <c:v>0.63869924436565295</c:v>
                      </c:pt>
                      <c:pt idx="455">
                        <c:v>0.63115657603853326</c:v>
                      </c:pt>
                      <c:pt idx="456">
                        <c:v>0.62313512740199772</c:v>
                      </c:pt>
                      <c:pt idx="457">
                        <c:v>0.61402582858973653</c:v>
                      </c:pt>
                      <c:pt idx="458">
                        <c:v>0.60682308526572382</c:v>
                      </c:pt>
                      <c:pt idx="459">
                        <c:v>0.59907949751811163</c:v>
                      </c:pt>
                      <c:pt idx="460">
                        <c:v>0.59073991394277081</c:v>
                      </c:pt>
                      <c:pt idx="461">
                        <c:v>0.58338013187948023</c:v>
                      </c:pt>
                      <c:pt idx="462">
                        <c:v>0.57630136650752906</c:v>
                      </c:pt>
                      <c:pt idx="463">
                        <c:v>0.5694940001433636</c:v>
                      </c:pt>
                      <c:pt idx="464">
                        <c:v>0.56315234005003312</c:v>
                      </c:pt>
                      <c:pt idx="465">
                        <c:v>0.55615201890956822</c:v>
                      </c:pt>
                      <c:pt idx="466">
                        <c:v>0.55037464634349942</c:v>
                      </c:pt>
                      <c:pt idx="467">
                        <c:v>0.54395288897932181</c:v>
                      </c:pt>
                      <c:pt idx="468">
                        <c:v>0.53650564610621332</c:v>
                      </c:pt>
                      <c:pt idx="469">
                        <c:v>0.5293476851212483</c:v>
                      </c:pt>
                      <c:pt idx="470">
                        <c:v>0.52383555023443862</c:v>
                      </c:pt>
                      <c:pt idx="471">
                        <c:v>0.51762823715825101</c:v>
                      </c:pt>
                      <c:pt idx="472">
                        <c:v>0.51193682263894513</c:v>
                      </c:pt>
                      <c:pt idx="473">
                        <c:v>0.50738780859427202</c:v>
                      </c:pt>
                      <c:pt idx="474">
                        <c:v>0.50225842745764515</c:v>
                      </c:pt>
                      <c:pt idx="475">
                        <c:v>0.49824830424459943</c:v>
                      </c:pt>
                      <c:pt idx="476">
                        <c:v>0.49414876662976387</c:v>
                      </c:pt>
                      <c:pt idx="477">
                        <c:v>0.48889991583024123</c:v>
                      </c:pt>
                      <c:pt idx="478">
                        <c:v>0.48480368429412746</c:v>
                      </c:pt>
                      <c:pt idx="479">
                        <c:v>0.48010123814150901</c:v>
                      </c:pt>
                      <c:pt idx="480">
                        <c:v>0.47367497248816531</c:v>
                      </c:pt>
                      <c:pt idx="481">
                        <c:v>0.46979153220068082</c:v>
                      </c:pt>
                      <c:pt idx="482">
                        <c:v>0.46516572696388214</c:v>
                      </c:pt>
                      <c:pt idx="483">
                        <c:v>0.46008563645546896</c:v>
                      </c:pt>
                      <c:pt idx="484">
                        <c:v>0.4558026114715823</c:v>
                      </c:pt>
                      <c:pt idx="485">
                        <c:v>0.45102337412683846</c:v>
                      </c:pt>
                      <c:pt idx="486">
                        <c:v>0.44713722886585416</c:v>
                      </c:pt>
                      <c:pt idx="487">
                        <c:v>0.44352323399418342</c:v>
                      </c:pt>
                      <c:pt idx="488">
                        <c:v>0.43894671938559826</c:v>
                      </c:pt>
                      <c:pt idx="489">
                        <c:v>0.43435457604123817</c:v>
                      </c:pt>
                      <c:pt idx="490">
                        <c:v>0.43136512949534656</c:v>
                      </c:pt>
                      <c:pt idx="491">
                        <c:v>0.42816229059560368</c:v>
                      </c:pt>
                      <c:pt idx="492">
                        <c:v>0.42567055917362462</c:v>
                      </c:pt>
                      <c:pt idx="493">
                        <c:v>0.42246516557668762</c:v>
                      </c:pt>
                      <c:pt idx="494">
                        <c:v>0.41942733006041566</c:v>
                      </c:pt>
                      <c:pt idx="495">
                        <c:v>0.41695062626898949</c:v>
                      </c:pt>
                      <c:pt idx="496">
                        <c:v>0.41535003333879833</c:v>
                      </c:pt>
                      <c:pt idx="497">
                        <c:v>0.41268307974457236</c:v>
                      </c:pt>
                      <c:pt idx="498">
                        <c:v>0.40944357342628024</c:v>
                      </c:pt>
                      <c:pt idx="499">
                        <c:v>0.40684800107718055</c:v>
                      </c:pt>
                      <c:pt idx="500">
                        <c:v>0.4042001325737567</c:v>
                      </c:pt>
                      <c:pt idx="501">
                        <c:v>0.4024336346022615</c:v>
                      </c:pt>
                      <c:pt idx="502">
                        <c:v>0.3991834586662768</c:v>
                      </c:pt>
                      <c:pt idx="503">
                        <c:v>0.3973855529469259</c:v>
                      </c:pt>
                      <c:pt idx="504">
                        <c:v>0.39496400055962894</c:v>
                      </c:pt>
                      <c:pt idx="505">
                        <c:v>0.39346920214853048</c:v>
                      </c:pt>
                      <c:pt idx="506">
                        <c:v>0.39097957459482879</c:v>
                      </c:pt>
                      <c:pt idx="507">
                        <c:v>0.38984844484311076</c:v>
                      </c:pt>
                      <c:pt idx="508">
                        <c:v>0.38796127499827554</c:v>
                      </c:pt>
                      <c:pt idx="509">
                        <c:v>0.3869965011167783</c:v>
                      </c:pt>
                      <c:pt idx="510">
                        <c:v>0.38467773772246344</c:v>
                      </c:pt>
                      <c:pt idx="511">
                        <c:v>0.38270476010717119</c:v>
                      </c:pt>
                      <c:pt idx="512">
                        <c:v>0.38072351729507459</c:v>
                      </c:pt>
                      <c:pt idx="513">
                        <c:v>0.37880433859716162</c:v>
                      </c:pt>
                      <c:pt idx="514">
                        <c:v>0.37659061834041158</c:v>
                      </c:pt>
                      <c:pt idx="515">
                        <c:v>0.37443159865887415</c:v>
                      </c:pt>
                      <c:pt idx="516">
                        <c:v>0.37320008433506274</c:v>
                      </c:pt>
                      <c:pt idx="517">
                        <c:v>0.37169626934563227</c:v>
                      </c:pt>
                      <c:pt idx="518">
                        <c:v>0.37145567698048015</c:v>
                      </c:pt>
                      <c:pt idx="519">
                        <c:v>0.37071556617574902</c:v>
                      </c:pt>
                      <c:pt idx="520">
                        <c:v>0.36996117912199261</c:v>
                      </c:pt>
                      <c:pt idx="521">
                        <c:v>0.3696461999856035</c:v>
                      </c:pt>
                      <c:pt idx="522">
                        <c:v>0.36916486497899353</c:v>
                      </c:pt>
                      <c:pt idx="523">
                        <c:v>0.36745096371443364</c:v>
                      </c:pt>
                      <c:pt idx="524">
                        <c:v>0.36699622761390233</c:v>
                      </c:pt>
                      <c:pt idx="525">
                        <c:v>0.36460382882987807</c:v>
                      </c:pt>
                      <c:pt idx="526">
                        <c:v>0.36299016186110589</c:v>
                      </c:pt>
                      <c:pt idx="527">
                        <c:v>0.36154270048624909</c:v>
                      </c:pt>
                      <c:pt idx="528">
                        <c:v>0.35955108860907098</c:v>
                      </c:pt>
                      <c:pt idx="529">
                        <c:v>0.35911303317845361</c:v>
                      </c:pt>
                      <c:pt idx="530">
                        <c:v>0.35768074971045516</c:v>
                      </c:pt>
                      <c:pt idx="531">
                        <c:v>0.35594550921050983</c:v>
                      </c:pt>
                      <c:pt idx="532">
                        <c:v>0.35471384461039296</c:v>
                      </c:pt>
                      <c:pt idx="533">
                        <c:v>0.35330545507497357</c:v>
                      </c:pt>
                      <c:pt idx="534">
                        <c:v>0.35211361369582184</c:v>
                      </c:pt>
                      <c:pt idx="535">
                        <c:v>0.35083371040163003</c:v>
                      </c:pt>
                      <c:pt idx="536">
                        <c:v>0.34821995461956129</c:v>
                      </c:pt>
                      <c:pt idx="537">
                        <c:v>0.34699129554555486</c:v>
                      </c:pt>
                      <c:pt idx="538">
                        <c:v>0.34564271597973611</c:v>
                      </c:pt>
                      <c:pt idx="539">
                        <c:v>0.34562588503351693</c:v>
                      </c:pt>
                      <c:pt idx="540">
                        <c:v>0.34441060055070266</c:v>
                      </c:pt>
                      <c:pt idx="541">
                        <c:v>0.34347482999617251</c:v>
                      </c:pt>
                      <c:pt idx="542">
                        <c:v>0.34274268383563439</c:v>
                      </c:pt>
                      <c:pt idx="543">
                        <c:v>0.34187483817120357</c:v>
                      </c:pt>
                      <c:pt idx="544">
                        <c:v>0.34071034707965814</c:v>
                      </c:pt>
                      <c:pt idx="545">
                        <c:v>0.33979982294445693</c:v>
                      </c:pt>
                      <c:pt idx="546">
                        <c:v>0.33813521230811028</c:v>
                      </c:pt>
                      <c:pt idx="547">
                        <c:v>0.3379944034098295</c:v>
                      </c:pt>
                      <c:pt idx="548">
                        <c:v>0.33712490470603768</c:v>
                      </c:pt>
                      <c:pt idx="549">
                        <c:v>0.33572027207825667</c:v>
                      </c:pt>
                      <c:pt idx="550">
                        <c:v>0.33460552244384145</c:v>
                      </c:pt>
                      <c:pt idx="551">
                        <c:v>0.334299259333173</c:v>
                      </c:pt>
                      <c:pt idx="552">
                        <c:v>0.33263780449924268</c:v>
                      </c:pt>
                      <c:pt idx="553">
                        <c:v>0.33155882062554309</c:v>
                      </c:pt>
                      <c:pt idx="554">
                        <c:v>0.32954421647361931</c:v>
                      </c:pt>
                      <c:pt idx="555">
                        <c:v>0.32797773626478327</c:v>
                      </c:pt>
                      <c:pt idx="556">
                        <c:v>0.32686178441992381</c:v>
                      </c:pt>
                      <c:pt idx="557">
                        <c:v>0.32584471438410245</c:v>
                      </c:pt>
                      <c:pt idx="558">
                        <c:v>0.3247612222212371</c:v>
                      </c:pt>
                      <c:pt idx="559">
                        <c:v>0.32415470705212135</c:v>
                      </c:pt>
                      <c:pt idx="560">
                        <c:v>0.32305829112698065</c:v>
                      </c:pt>
                      <c:pt idx="561">
                        <c:v>0.32197284537214343</c:v>
                      </c:pt>
                      <c:pt idx="562">
                        <c:v>0.32132154786398021</c:v>
                      </c:pt>
                      <c:pt idx="563">
                        <c:v>0.32045234971279951</c:v>
                      </c:pt>
                      <c:pt idx="564">
                        <c:v>0.31919543869335365</c:v>
                      </c:pt>
                      <c:pt idx="565">
                        <c:v>0.31788037074366798</c:v>
                      </c:pt>
                      <c:pt idx="566">
                        <c:v>0.31707203449622645</c:v>
                      </c:pt>
                      <c:pt idx="567">
                        <c:v>0.31618134683335508</c:v>
                      </c:pt>
                      <c:pt idx="568">
                        <c:v>0.31599590587233212</c:v>
                      </c:pt>
                      <c:pt idx="569">
                        <c:v>0.31567341292066653</c:v>
                      </c:pt>
                      <c:pt idx="570">
                        <c:v>0.31446398921376795</c:v>
                      </c:pt>
                      <c:pt idx="571">
                        <c:v>0.31397979895735295</c:v>
                      </c:pt>
                      <c:pt idx="572">
                        <c:v>0.31407206860894787</c:v>
                      </c:pt>
                      <c:pt idx="573">
                        <c:v>0.3133205368049965</c:v>
                      </c:pt>
                      <c:pt idx="574">
                        <c:v>0.31222427115616125</c:v>
                      </c:pt>
                      <c:pt idx="575">
                        <c:v>0.31074750590172623</c:v>
                      </c:pt>
                      <c:pt idx="576">
                        <c:v>0.30821399766681018</c:v>
                      </c:pt>
                      <c:pt idx="577">
                        <c:v>0.30704740270698716</c:v>
                      </c:pt>
                      <c:pt idx="578">
                        <c:v>0.30622929849968655</c:v>
                      </c:pt>
                      <c:pt idx="579">
                        <c:v>0.30474231445647548</c:v>
                      </c:pt>
                      <c:pt idx="580">
                        <c:v>0.30390512515837254</c:v>
                      </c:pt>
                      <c:pt idx="581">
                        <c:v>0.30258900527454807</c:v>
                      </c:pt>
                      <c:pt idx="582">
                        <c:v>0.30237816761789071</c:v>
                      </c:pt>
                      <c:pt idx="583">
                        <c:v>0.30180471323599151</c:v>
                      </c:pt>
                      <c:pt idx="584">
                        <c:v>0.30137462244956692</c:v>
                      </c:pt>
                      <c:pt idx="585">
                        <c:v>0.3005401381249635</c:v>
                      </c:pt>
                      <c:pt idx="586">
                        <c:v>0.29974682950807513</c:v>
                      </c:pt>
                      <c:pt idx="587">
                        <c:v>0.29883044459695829</c:v>
                      </c:pt>
                      <c:pt idx="588">
                        <c:v>0.29869684896134285</c:v>
                      </c:pt>
                      <c:pt idx="589">
                        <c:v>0.29726186051984488</c:v>
                      </c:pt>
                      <c:pt idx="590">
                        <c:v>0.29699136316989233</c:v>
                      </c:pt>
                      <c:pt idx="591">
                        <c:v>0.29644646128604363</c:v>
                      </c:pt>
                      <c:pt idx="592">
                        <c:v>0.29560596590921911</c:v>
                      </c:pt>
                      <c:pt idx="593">
                        <c:v>0.29481896889716275</c:v>
                      </c:pt>
                      <c:pt idx="594">
                        <c:v>0.29410711003787121</c:v>
                      </c:pt>
                      <c:pt idx="595">
                        <c:v>0.29407765588198737</c:v>
                      </c:pt>
                      <c:pt idx="596">
                        <c:v>0.29440916541198475</c:v>
                      </c:pt>
                      <c:pt idx="597">
                        <c:v>0.29391746134029334</c:v>
                      </c:pt>
                      <c:pt idx="598">
                        <c:v>0.29353636062947136</c:v>
                      </c:pt>
                      <c:pt idx="599">
                        <c:v>0.29332792739370245</c:v>
                      </c:pt>
                      <c:pt idx="600">
                        <c:v>0.29316863450984154</c:v>
                      </c:pt>
                      <c:pt idx="601">
                        <c:v>0.29337811967974925</c:v>
                      </c:pt>
                      <c:pt idx="602">
                        <c:v>0.29353019930094476</c:v>
                      </c:pt>
                      <c:pt idx="603">
                        <c:v>0.29299115819301158</c:v>
                      </c:pt>
                      <c:pt idx="604">
                        <c:v>0.29374013529976906</c:v>
                      </c:pt>
                      <c:pt idx="605">
                        <c:v>0.29464059092249967</c:v>
                      </c:pt>
                      <c:pt idx="606">
                        <c:v>0.29503401429037501</c:v>
                      </c:pt>
                      <c:pt idx="607">
                        <c:v>0.29529399229894043</c:v>
                      </c:pt>
                      <c:pt idx="608">
                        <c:v>0.2949665402291925</c:v>
                      </c:pt>
                      <c:pt idx="609">
                        <c:v>0.29482858658071676</c:v>
                      </c:pt>
                      <c:pt idx="610">
                        <c:v>0.29583333395948452</c:v>
                      </c:pt>
                      <c:pt idx="611">
                        <c:v>0.29554810953159039</c:v>
                      </c:pt>
                      <c:pt idx="612">
                        <c:v>0.29514672151952198</c:v>
                      </c:pt>
                      <c:pt idx="613">
                        <c:v>0.29514777345366056</c:v>
                      </c:pt>
                      <c:pt idx="614">
                        <c:v>0.29581319693454378</c:v>
                      </c:pt>
                      <c:pt idx="615">
                        <c:v>0.29699406814339185</c:v>
                      </c:pt>
                      <c:pt idx="616">
                        <c:v>0.2971102317275659</c:v>
                      </c:pt>
                      <c:pt idx="617">
                        <c:v>0.2965642779095784</c:v>
                      </c:pt>
                      <c:pt idx="618">
                        <c:v>0.29761260541694989</c:v>
                      </c:pt>
                      <c:pt idx="619">
                        <c:v>0.29876492412774741</c:v>
                      </c:pt>
                      <c:pt idx="620">
                        <c:v>0.29979657096520518</c:v>
                      </c:pt>
                      <c:pt idx="621">
                        <c:v>0.30104446540631941</c:v>
                      </c:pt>
                      <c:pt idx="622">
                        <c:v>0.30214223381820982</c:v>
                      </c:pt>
                      <c:pt idx="623">
                        <c:v>0.30334564647288748</c:v>
                      </c:pt>
                      <c:pt idx="624">
                        <c:v>0.30498486041359951</c:v>
                      </c:pt>
                      <c:pt idx="625">
                        <c:v>0.30595399230795711</c:v>
                      </c:pt>
                      <c:pt idx="626">
                        <c:v>0.30696625350200157</c:v>
                      </c:pt>
                      <c:pt idx="627">
                        <c:v>0.30762145819410858</c:v>
                      </c:pt>
                      <c:pt idx="628">
                        <c:v>0.30832535240920728</c:v>
                      </c:pt>
                      <c:pt idx="629">
                        <c:v>0.30904743005727481</c:v>
                      </c:pt>
                      <c:pt idx="630">
                        <c:v>0.30998019508569424</c:v>
                      </c:pt>
                      <c:pt idx="631">
                        <c:v>0.3116242178681834</c:v>
                      </c:pt>
                      <c:pt idx="632">
                        <c:v>0.31243811433892932</c:v>
                      </c:pt>
                      <c:pt idx="633">
                        <c:v>0.31302960187749213</c:v>
                      </c:pt>
                      <c:pt idx="634">
                        <c:v>0.3141602808002934</c:v>
                      </c:pt>
                      <c:pt idx="635">
                        <c:v>0.31492774189263084</c:v>
                      </c:pt>
                      <c:pt idx="636">
                        <c:v>0.31596720309797616</c:v>
                      </c:pt>
                      <c:pt idx="637">
                        <c:v>0.31749235732279152</c:v>
                      </c:pt>
                      <c:pt idx="638">
                        <c:v>0.31803305147008554</c:v>
                      </c:pt>
                      <c:pt idx="639">
                        <c:v>0.31886197557138435</c:v>
                      </c:pt>
                      <c:pt idx="640">
                        <c:v>0.32021761812356281</c:v>
                      </c:pt>
                      <c:pt idx="641">
                        <c:v>0.32214551284719645</c:v>
                      </c:pt>
                      <c:pt idx="642">
                        <c:v>0.3235032592676525</c:v>
                      </c:pt>
                      <c:pt idx="643">
                        <c:v>0.32441708948157522</c:v>
                      </c:pt>
                      <c:pt idx="644">
                        <c:v>0.32525578154273355</c:v>
                      </c:pt>
                      <c:pt idx="645">
                        <c:v>0.32633025712726704</c:v>
                      </c:pt>
                      <c:pt idx="646">
                        <c:v>0.32797217604147866</c:v>
                      </c:pt>
                      <c:pt idx="647">
                        <c:v>0.32923855446817291</c:v>
                      </c:pt>
                      <c:pt idx="648">
                        <c:v>0.33003471833486653</c:v>
                      </c:pt>
                      <c:pt idx="649">
                        <c:v>0.33125195640965266</c:v>
                      </c:pt>
                      <c:pt idx="650">
                        <c:v>0.33224708610486664</c:v>
                      </c:pt>
                      <c:pt idx="651">
                        <c:v>0.33270407634998095</c:v>
                      </c:pt>
                      <c:pt idx="652">
                        <c:v>0.33366749774472831</c:v>
                      </c:pt>
                      <c:pt idx="653">
                        <c:v>0.33384302046958636</c:v>
                      </c:pt>
                      <c:pt idx="654">
                        <c:v>0.3345451113690186</c:v>
                      </c:pt>
                      <c:pt idx="655">
                        <c:v>0.33464895229613922</c:v>
                      </c:pt>
                      <c:pt idx="656">
                        <c:v>0.33479682418078011</c:v>
                      </c:pt>
                      <c:pt idx="657">
                        <c:v>0.33568525769906843</c:v>
                      </c:pt>
                      <c:pt idx="658">
                        <c:v>0.33727683405092779</c:v>
                      </c:pt>
                      <c:pt idx="659">
                        <c:v>0.33796014041216876</c:v>
                      </c:pt>
                      <c:pt idx="660">
                        <c:v>0.33916806135601224</c:v>
                      </c:pt>
                      <c:pt idx="661">
                        <c:v>0.33998135672153612</c:v>
                      </c:pt>
                      <c:pt idx="662">
                        <c:v>0.34144594959522323</c:v>
                      </c:pt>
                      <c:pt idx="663">
                        <c:v>0.34304909722260829</c:v>
                      </c:pt>
                      <c:pt idx="664">
                        <c:v>0.34358543335704195</c:v>
                      </c:pt>
                      <c:pt idx="665">
                        <c:v>0.34435169223893514</c:v>
                      </c:pt>
                      <c:pt idx="666">
                        <c:v>0.34518241965590041</c:v>
                      </c:pt>
                      <c:pt idx="667">
                        <c:v>0.34618235819289134</c:v>
                      </c:pt>
                      <c:pt idx="668">
                        <c:v>0.34642580580784865</c:v>
                      </c:pt>
                      <c:pt idx="669">
                        <c:v>0.34751004935224145</c:v>
                      </c:pt>
                      <c:pt idx="670">
                        <c:v>0.34774327817842282</c:v>
                      </c:pt>
                      <c:pt idx="671">
                        <c:v>0.34819425737131576</c:v>
                      </c:pt>
                      <c:pt idx="672">
                        <c:v>0.34856093155680701</c:v>
                      </c:pt>
                      <c:pt idx="673">
                        <c:v>0.3487756763974082</c:v>
                      </c:pt>
                      <c:pt idx="674">
                        <c:v>0.34889364329724842</c:v>
                      </c:pt>
                      <c:pt idx="675">
                        <c:v>0.35047665389969279</c:v>
                      </c:pt>
                      <c:pt idx="676">
                        <c:v>0.35020179853687988</c:v>
                      </c:pt>
                      <c:pt idx="677">
                        <c:v>0.35007211008520828</c:v>
                      </c:pt>
                      <c:pt idx="678">
                        <c:v>0.35029947813547374</c:v>
                      </c:pt>
                      <c:pt idx="679">
                        <c:v>0.35069230039812704</c:v>
                      </c:pt>
                      <c:pt idx="680">
                        <c:v>0.35084978996632155</c:v>
                      </c:pt>
                      <c:pt idx="681">
                        <c:v>0.35095708724846936</c:v>
                      </c:pt>
                      <c:pt idx="682">
                        <c:v>0.35094040657855569</c:v>
                      </c:pt>
                      <c:pt idx="683">
                        <c:v>0.35128213489732907</c:v>
                      </c:pt>
                      <c:pt idx="684">
                        <c:v>0.35194605561515679</c:v>
                      </c:pt>
                      <c:pt idx="685">
                        <c:v>0.35292781071917884</c:v>
                      </c:pt>
                      <c:pt idx="686">
                        <c:v>0.35337458217551709</c:v>
                      </c:pt>
                      <c:pt idx="687">
                        <c:v>0.35437692513339647</c:v>
                      </c:pt>
                      <c:pt idx="688">
                        <c:v>0.35541217860218688</c:v>
                      </c:pt>
                      <c:pt idx="689">
                        <c:v>0.35587337658385587</c:v>
                      </c:pt>
                      <c:pt idx="690">
                        <c:v>0.35663106971633401</c:v>
                      </c:pt>
                      <c:pt idx="691">
                        <c:v>0.35696828974594147</c:v>
                      </c:pt>
                      <c:pt idx="692">
                        <c:v>0.35720707879542712</c:v>
                      </c:pt>
                      <c:pt idx="693">
                        <c:v>0.35706747210759066</c:v>
                      </c:pt>
                      <c:pt idx="694">
                        <c:v>0.3569111847498404</c:v>
                      </c:pt>
                      <c:pt idx="695">
                        <c:v>0.35675489739208993</c:v>
                      </c:pt>
                      <c:pt idx="696">
                        <c:v>0.35645735030714221</c:v>
                      </c:pt>
                      <c:pt idx="697">
                        <c:v>0.35677623662747515</c:v>
                      </c:pt>
                      <c:pt idx="698">
                        <c:v>0.35760140382113581</c:v>
                      </c:pt>
                      <c:pt idx="699">
                        <c:v>0.35797694430865301</c:v>
                      </c:pt>
                      <c:pt idx="700">
                        <c:v>0.35863635673731514</c:v>
                      </c:pt>
                      <c:pt idx="701">
                        <c:v>0.3592508365506239</c:v>
                      </c:pt>
                      <c:pt idx="702">
                        <c:v>0.35988079482340218</c:v>
                      </c:pt>
                      <c:pt idx="703">
                        <c:v>0.36019877948590173</c:v>
                      </c:pt>
                      <c:pt idx="704">
                        <c:v>0.36087427147925538</c:v>
                      </c:pt>
                      <c:pt idx="705">
                        <c:v>0.36112192683076744</c:v>
                      </c:pt>
                      <c:pt idx="706">
                        <c:v>0.36096639085454485</c:v>
                      </c:pt>
                      <c:pt idx="707">
                        <c:v>0.36064449900810125</c:v>
                      </c:pt>
                      <c:pt idx="708">
                        <c:v>0.36080784935221138</c:v>
                      </c:pt>
                      <c:pt idx="709">
                        <c:v>0.36124274898041286</c:v>
                      </c:pt>
                      <c:pt idx="710">
                        <c:v>0.36161047510004268</c:v>
                      </c:pt>
                      <c:pt idx="711">
                        <c:v>0.36167434252989256</c:v>
                      </c:pt>
                      <c:pt idx="712">
                        <c:v>0.36196993602286842</c:v>
                      </c:pt>
                      <c:pt idx="713">
                        <c:v>0.36328305038058217</c:v>
                      </c:pt>
                      <c:pt idx="714">
                        <c:v>0.36466904874647782</c:v>
                      </c:pt>
                      <c:pt idx="715">
                        <c:v>0.36581280170786012</c:v>
                      </c:pt>
                      <c:pt idx="716">
                        <c:v>0.36625626708547682</c:v>
                      </c:pt>
                      <c:pt idx="717">
                        <c:v>0.36775572406204671</c:v>
                      </c:pt>
                      <c:pt idx="718">
                        <c:v>0.3687654305588971</c:v>
                      </c:pt>
                      <c:pt idx="719">
                        <c:v>0.3702207063016415</c:v>
                      </c:pt>
                      <c:pt idx="720">
                        <c:v>0.37190274898942954</c:v>
                      </c:pt>
                      <c:pt idx="721">
                        <c:v>0.37346231648821115</c:v>
                      </c:pt>
                      <c:pt idx="722">
                        <c:v>0.37549089633654931</c:v>
                      </c:pt>
                      <c:pt idx="723">
                        <c:v>0.37751632038247135</c:v>
                      </c:pt>
                      <c:pt idx="724">
                        <c:v>0.37909392103791634</c:v>
                      </c:pt>
                      <c:pt idx="725">
                        <c:v>0.38130042803200104</c:v>
                      </c:pt>
                      <c:pt idx="726">
                        <c:v>0.38288494139750051</c:v>
                      </c:pt>
                      <c:pt idx="727">
                        <c:v>0.38371687102490998</c:v>
                      </c:pt>
                      <c:pt idx="728">
                        <c:v>0.38515802079493461</c:v>
                      </c:pt>
                      <c:pt idx="729">
                        <c:v>0.38676417394843032</c:v>
                      </c:pt>
                      <c:pt idx="730">
                        <c:v>0.38857184762764052</c:v>
                      </c:pt>
                      <c:pt idx="731">
                        <c:v>0.39014463944130884</c:v>
                      </c:pt>
                      <c:pt idx="732">
                        <c:v>0.39089406737698262</c:v>
                      </c:pt>
                      <c:pt idx="733">
                        <c:v>0.39306676220232334</c:v>
                      </c:pt>
                      <c:pt idx="734">
                        <c:v>0.39531790125915023</c:v>
                      </c:pt>
                      <c:pt idx="735">
                        <c:v>0.39797914435376602</c:v>
                      </c:pt>
                      <c:pt idx="736">
                        <c:v>0.40051084927301589</c:v>
                      </c:pt>
                      <c:pt idx="737">
                        <c:v>0.40237262242221666</c:v>
                      </c:pt>
                      <c:pt idx="738">
                        <c:v>0.40447168185784804</c:v>
                      </c:pt>
                      <c:pt idx="739">
                        <c:v>0.40732618028137435</c:v>
                      </c:pt>
                      <c:pt idx="740">
                        <c:v>0.40913550699994555</c:v>
                      </c:pt>
                      <c:pt idx="741">
                        <c:v>0.41102928900222391</c:v>
                      </c:pt>
                      <c:pt idx="742">
                        <c:v>0.41288354833614827</c:v>
                      </c:pt>
                      <c:pt idx="743">
                        <c:v>0.41394299629012887</c:v>
                      </c:pt>
                      <c:pt idx="744">
                        <c:v>0.41674324496735937</c:v>
                      </c:pt>
                      <c:pt idx="745">
                        <c:v>0.41947000853118599</c:v>
                      </c:pt>
                      <c:pt idx="746">
                        <c:v>0.42207970685300528</c:v>
                      </c:pt>
                      <c:pt idx="747">
                        <c:v>0.42407627784826568</c:v>
                      </c:pt>
                      <c:pt idx="748">
                        <c:v>0.42668792976205711</c:v>
                      </c:pt>
                      <c:pt idx="749">
                        <c:v>0.42839942660572855</c:v>
                      </c:pt>
                      <c:pt idx="750">
                        <c:v>0.43015645716997564</c:v>
                      </c:pt>
                      <c:pt idx="751">
                        <c:v>0.43186028992206521</c:v>
                      </c:pt>
                      <c:pt idx="752">
                        <c:v>0.43360935584211924</c:v>
                      </c:pt>
                      <c:pt idx="753">
                        <c:v>0.43518244820839841</c:v>
                      </c:pt>
                      <c:pt idx="754">
                        <c:v>0.43717646450646491</c:v>
                      </c:pt>
                      <c:pt idx="755">
                        <c:v>0.43916867748886501</c:v>
                      </c:pt>
                      <c:pt idx="756">
                        <c:v>0.4413478341953434</c:v>
                      </c:pt>
                      <c:pt idx="757">
                        <c:v>0.44445479681215866</c:v>
                      </c:pt>
                      <c:pt idx="758">
                        <c:v>0.44608739859542756</c:v>
                      </c:pt>
                      <c:pt idx="759">
                        <c:v>0.44870235658794055</c:v>
                      </c:pt>
                      <c:pt idx="760">
                        <c:v>0.45105838850602664</c:v>
                      </c:pt>
                      <c:pt idx="761">
                        <c:v>0.45305000038320453</c:v>
                      </c:pt>
                      <c:pt idx="762">
                        <c:v>0.45519880127596613</c:v>
                      </c:pt>
                      <c:pt idx="763">
                        <c:v>0.45700226721862164</c:v>
                      </c:pt>
                      <c:pt idx="764">
                        <c:v>0.4583398766141365</c:v>
                      </c:pt>
                      <c:pt idx="765">
                        <c:v>0.46046237915343041</c:v>
                      </c:pt>
                      <c:pt idx="766">
                        <c:v>0.46124216290282138</c:v>
                      </c:pt>
                      <c:pt idx="767">
                        <c:v>0.46222707380925937</c:v>
                      </c:pt>
                      <c:pt idx="768">
                        <c:v>0.46361081803057202</c:v>
                      </c:pt>
                      <c:pt idx="769">
                        <c:v>0.4644430482105924</c:v>
                      </c:pt>
                      <c:pt idx="770">
                        <c:v>0.46599660465715287</c:v>
                      </c:pt>
                      <c:pt idx="771">
                        <c:v>0.46675279502657568</c:v>
                      </c:pt>
                      <c:pt idx="772">
                        <c:v>0.46753197767074428</c:v>
                      </c:pt>
                      <c:pt idx="773">
                        <c:v>0.46844400456900082</c:v>
                      </c:pt>
                      <c:pt idx="774">
                        <c:v>0.46907230980241826</c:v>
                      </c:pt>
                      <c:pt idx="775">
                        <c:v>0.46985720294619709</c:v>
                      </c:pt>
                      <c:pt idx="776">
                        <c:v>0.46995593447892969</c:v>
                      </c:pt>
                      <c:pt idx="777">
                        <c:v>0.46986922505063933</c:v>
                      </c:pt>
                      <c:pt idx="778">
                        <c:v>0.469702418351502</c:v>
                      </c:pt>
                      <c:pt idx="779">
                        <c:v>0.47012198979653941</c:v>
                      </c:pt>
                      <c:pt idx="780">
                        <c:v>0.47020088485694217</c:v>
                      </c:pt>
                      <c:pt idx="781">
                        <c:v>0.46996224608376197</c:v>
                      </c:pt>
                      <c:pt idx="782">
                        <c:v>0.46946813759118206</c:v>
                      </c:pt>
                      <c:pt idx="783">
                        <c:v>0.46955860392711057</c:v>
                      </c:pt>
                      <c:pt idx="784">
                        <c:v>0.46930328448401659</c:v>
                      </c:pt>
                      <c:pt idx="785">
                        <c:v>0.46972796532344202</c:v>
                      </c:pt>
                      <c:pt idx="786">
                        <c:v>0.46975651782149258</c:v>
                      </c:pt>
                      <c:pt idx="787">
                        <c:v>0.47030622854711818</c:v>
                      </c:pt>
                      <c:pt idx="788">
                        <c:v>0.4703099854547565</c:v>
                      </c:pt>
                      <c:pt idx="789">
                        <c:v>0.47129835271622167</c:v>
                      </c:pt>
                      <c:pt idx="790">
                        <c:v>0.47130782012347006</c:v>
                      </c:pt>
                      <c:pt idx="791">
                        <c:v>0.47149356163710415</c:v>
                      </c:pt>
                      <c:pt idx="792">
                        <c:v>0.4709409956616733</c:v>
                      </c:pt>
                      <c:pt idx="793">
                        <c:v>0.47045079435303722</c:v>
                      </c:pt>
                      <c:pt idx="794">
                        <c:v>0.46975982390021415</c:v>
                      </c:pt>
                      <c:pt idx="795">
                        <c:v>0.46966004043334275</c:v>
                      </c:pt>
                      <c:pt idx="796">
                        <c:v>0.46848262557952192</c:v>
                      </c:pt>
                      <c:pt idx="797">
                        <c:v>0.46798776570541439</c:v>
                      </c:pt>
                      <c:pt idx="798">
                        <c:v>0.46749095223933496</c:v>
                      </c:pt>
                      <c:pt idx="799">
                        <c:v>0.46776791147042518</c:v>
                      </c:pt>
                      <c:pt idx="800">
                        <c:v>0.46712758413256544</c:v>
                      </c:pt>
                      <c:pt idx="801">
                        <c:v>0.46653699825183576</c:v>
                      </c:pt>
                      <c:pt idx="802">
                        <c:v>0.46626740255971655</c:v>
                      </c:pt>
                      <c:pt idx="803">
                        <c:v>0.46637605232861407</c:v>
                      </c:pt>
                      <c:pt idx="804">
                        <c:v>0.46634133850203674</c:v>
                      </c:pt>
                      <c:pt idx="805">
                        <c:v>0.46600877703790078</c:v>
                      </c:pt>
                      <c:pt idx="806">
                        <c:v>0.46585699796931634</c:v>
                      </c:pt>
                      <c:pt idx="807">
                        <c:v>0.46602711074717529</c:v>
                      </c:pt>
                      <c:pt idx="808">
                        <c:v>0.46476388812289721</c:v>
                      </c:pt>
                      <c:pt idx="809">
                        <c:v>0.4641778105313335</c:v>
                      </c:pt>
                      <c:pt idx="810">
                        <c:v>0.46334257482520247</c:v>
                      </c:pt>
                      <c:pt idx="811">
                        <c:v>0.46286214147642563</c:v>
                      </c:pt>
                      <c:pt idx="812">
                        <c:v>0.46170020508207427</c:v>
                      </c:pt>
                      <c:pt idx="813">
                        <c:v>0.46128138501856453</c:v>
                      </c:pt>
                      <c:pt idx="814">
                        <c:v>0.46088961469004996</c:v>
                      </c:pt>
                      <c:pt idx="815">
                        <c:v>0.46148230443905697</c:v>
                      </c:pt>
                      <c:pt idx="816">
                        <c:v>0.46121030432604909</c:v>
                      </c:pt>
                      <c:pt idx="817">
                        <c:v>0.46118069989385979</c:v>
                      </c:pt>
                      <c:pt idx="818">
                        <c:v>0.46120579603688328</c:v>
                      </c:pt>
                      <c:pt idx="819">
                        <c:v>0.46214397101230187</c:v>
                      </c:pt>
                      <c:pt idx="820">
                        <c:v>0.46159110448426</c:v>
                      </c:pt>
                      <c:pt idx="821">
                        <c:v>0.4610825694663494</c:v>
                      </c:pt>
                      <c:pt idx="822">
                        <c:v>0.46134239719860914</c:v>
                      </c:pt>
                      <c:pt idx="823">
                        <c:v>0.46156240170990398</c:v>
                      </c:pt>
                      <c:pt idx="824">
                        <c:v>0.46230386500138482</c:v>
                      </c:pt>
                      <c:pt idx="825">
                        <c:v>0.46248930596240778</c:v>
                      </c:pt>
                      <c:pt idx="826">
                        <c:v>0.46347707211865097</c:v>
                      </c:pt>
                      <c:pt idx="827">
                        <c:v>0.46526971816730844</c:v>
                      </c:pt>
                      <c:pt idx="828">
                        <c:v>0.46673100496227399</c:v>
                      </c:pt>
                      <c:pt idx="829">
                        <c:v>0.46803810826776665</c:v>
                      </c:pt>
                      <c:pt idx="830">
                        <c:v>0.47023905503854674</c:v>
                      </c:pt>
                      <c:pt idx="831">
                        <c:v>0.47182597282493466</c:v>
                      </c:pt>
                      <c:pt idx="832">
                        <c:v>0.47515188801890601</c:v>
                      </c:pt>
                      <c:pt idx="833">
                        <c:v>0.47681153953717009</c:v>
                      </c:pt>
                      <c:pt idx="834">
                        <c:v>0.4781145853824133</c:v>
                      </c:pt>
                      <c:pt idx="835">
                        <c:v>0.48074622404483996</c:v>
                      </c:pt>
                      <c:pt idx="836">
                        <c:v>0.4821902290646698</c:v>
                      </c:pt>
                      <c:pt idx="837">
                        <c:v>0.48406327293678519</c:v>
                      </c:pt>
                      <c:pt idx="838">
                        <c:v>0.48549901275981089</c:v>
                      </c:pt>
                      <c:pt idx="839">
                        <c:v>0.48671625083459708</c:v>
                      </c:pt>
                      <c:pt idx="840">
                        <c:v>0.48920272258588265</c:v>
                      </c:pt>
                      <c:pt idx="841">
                        <c:v>0.49272625112162488</c:v>
                      </c:pt>
                      <c:pt idx="842">
                        <c:v>0.49586657507826759</c:v>
                      </c:pt>
                      <c:pt idx="843">
                        <c:v>0.49988857011945009</c:v>
                      </c:pt>
                      <c:pt idx="844">
                        <c:v>0.50454488144627119</c:v>
                      </c:pt>
                      <c:pt idx="845">
                        <c:v>0.50968658523995136</c:v>
                      </c:pt>
                      <c:pt idx="846">
                        <c:v>0.51481311112677319</c:v>
                      </c:pt>
                      <c:pt idx="847">
                        <c:v>0.5201148591858421</c:v>
                      </c:pt>
                      <c:pt idx="848">
                        <c:v>0.52458122126247431</c:v>
                      </c:pt>
                      <c:pt idx="849">
                        <c:v>0.52878174455462534</c:v>
                      </c:pt>
                      <c:pt idx="850">
                        <c:v>0.53435233692428585</c:v>
                      </c:pt>
                      <c:pt idx="851">
                        <c:v>0.53835599825619385</c:v>
                      </c:pt>
                      <c:pt idx="852">
                        <c:v>0.54280537911030113</c:v>
                      </c:pt>
                      <c:pt idx="853">
                        <c:v>0.54699237753495478</c:v>
                      </c:pt>
                      <c:pt idx="854">
                        <c:v>0.55109356818915112</c:v>
                      </c:pt>
                      <c:pt idx="855">
                        <c:v>0.5551274350584704</c:v>
                      </c:pt>
                      <c:pt idx="856">
                        <c:v>0.55970830767991564</c:v>
                      </c:pt>
                      <c:pt idx="857">
                        <c:v>0.56363367505664286</c:v>
                      </c:pt>
                      <c:pt idx="858">
                        <c:v>0.56729410530672231</c:v>
                      </c:pt>
                      <c:pt idx="859">
                        <c:v>0.57107836323255756</c:v>
                      </c:pt>
                      <c:pt idx="860">
                        <c:v>0.57523335280413346</c:v>
                      </c:pt>
                      <c:pt idx="861">
                        <c:v>0.57837908670777527</c:v>
                      </c:pt>
                      <c:pt idx="862">
                        <c:v>0.58350967005484633</c:v>
                      </c:pt>
                      <c:pt idx="863">
                        <c:v>0.58812149959523086</c:v>
                      </c:pt>
                      <c:pt idx="864">
                        <c:v>0.59296355243568577</c:v>
                      </c:pt>
                      <c:pt idx="865">
                        <c:v>0.59895101127688422</c:v>
                      </c:pt>
                      <c:pt idx="866">
                        <c:v>0.60496266460327286</c:v>
                      </c:pt>
                      <c:pt idx="867">
                        <c:v>0.61049253209413501</c:v>
                      </c:pt>
                      <c:pt idx="868">
                        <c:v>0.61710078235347421</c:v>
                      </c:pt>
                      <c:pt idx="869">
                        <c:v>0.62192705618184885</c:v>
                      </c:pt>
                      <c:pt idx="870">
                        <c:v>0.62763620330520709</c:v>
                      </c:pt>
                      <c:pt idx="871">
                        <c:v>0.63349803115498327</c:v>
                      </c:pt>
                      <c:pt idx="872">
                        <c:v>0.63903015279042819</c:v>
                      </c:pt>
                      <c:pt idx="873">
                        <c:v>0.64583751915459364</c:v>
                      </c:pt>
                      <c:pt idx="874">
                        <c:v>0.65371455226151576</c:v>
                      </c:pt>
                      <c:pt idx="875">
                        <c:v>0.66085883810267754</c:v>
                      </c:pt>
                      <c:pt idx="876">
                        <c:v>0.6691882028892423</c:v>
                      </c:pt>
                      <c:pt idx="877">
                        <c:v>0.67665002256398732</c:v>
                      </c:pt>
                      <c:pt idx="878">
                        <c:v>0.68418833287824665</c:v>
                      </c:pt>
                      <c:pt idx="879">
                        <c:v>0.69295154535887404</c:v>
                      </c:pt>
                      <c:pt idx="880">
                        <c:v>0.7012588195285262</c:v>
                      </c:pt>
                      <c:pt idx="881">
                        <c:v>0.70782379021187314</c:v>
                      </c:pt>
                      <c:pt idx="882">
                        <c:v>0.71620560142906764</c:v>
                      </c:pt>
                      <c:pt idx="883">
                        <c:v>0.72466766019341466</c:v>
                      </c:pt>
                      <c:pt idx="884">
                        <c:v>0.73352855227263614</c:v>
                      </c:pt>
                      <c:pt idx="885">
                        <c:v>0.74273748427546316</c:v>
                      </c:pt>
                      <c:pt idx="886">
                        <c:v>0.75129271434923817</c:v>
                      </c:pt>
                      <c:pt idx="887">
                        <c:v>0.75863822016350357</c:v>
                      </c:pt>
                      <c:pt idx="888">
                        <c:v>0.76842872146872865</c:v>
                      </c:pt>
                      <c:pt idx="889">
                        <c:v>0.77666987406394772</c:v>
                      </c:pt>
                      <c:pt idx="890">
                        <c:v>0.78523712624216524</c:v>
                      </c:pt>
                      <c:pt idx="891">
                        <c:v>0.79427023496752303</c:v>
                      </c:pt>
                      <c:pt idx="892">
                        <c:v>0.80235359744193668</c:v>
                      </c:pt>
                      <c:pt idx="893">
                        <c:v>0.80931289315099209</c:v>
                      </c:pt>
                      <c:pt idx="894">
                        <c:v>0.81820774767526316</c:v>
                      </c:pt>
                      <c:pt idx="895">
                        <c:v>0.82472072275689701</c:v>
                      </c:pt>
                      <c:pt idx="896">
                        <c:v>0.83440753341130669</c:v>
                      </c:pt>
                      <c:pt idx="897">
                        <c:v>0.84268324955679763</c:v>
                      </c:pt>
                      <c:pt idx="898">
                        <c:v>0.85134217028138792</c:v>
                      </c:pt>
                      <c:pt idx="899">
                        <c:v>0.86016188665289439</c:v>
                      </c:pt>
                      <c:pt idx="900">
                        <c:v>0.87029501793472575</c:v>
                      </c:pt>
                      <c:pt idx="901">
                        <c:v>0.87852715395161318</c:v>
                      </c:pt>
                      <c:pt idx="902">
                        <c:v>0.88766094780167548</c:v>
                      </c:pt>
                      <c:pt idx="903">
                        <c:v>0.89468035403294255</c:v>
                      </c:pt>
                      <c:pt idx="904">
                        <c:v>0.90108513017459546</c:v>
                      </c:pt>
                      <c:pt idx="905">
                        <c:v>0.90655218216974653</c:v>
                      </c:pt>
                      <c:pt idx="906">
                        <c:v>0.9117712782607742</c:v>
                      </c:pt>
                      <c:pt idx="907">
                        <c:v>0.91715567828788414</c:v>
                      </c:pt>
                      <c:pt idx="908">
                        <c:v>0.92326290734458905</c:v>
                      </c:pt>
                      <c:pt idx="909">
                        <c:v>0.92944377179100357</c:v>
                      </c:pt>
                      <c:pt idx="910">
                        <c:v>0.93459073525537739</c:v>
                      </c:pt>
                      <c:pt idx="911">
                        <c:v>0.94015546684912221</c:v>
                      </c:pt>
                      <c:pt idx="912">
                        <c:v>0.94585845264395396</c:v>
                      </c:pt>
                      <c:pt idx="913">
                        <c:v>0.95142769252686465</c:v>
                      </c:pt>
                      <c:pt idx="914">
                        <c:v>0.95636276640044204</c:v>
                      </c:pt>
                      <c:pt idx="915">
                        <c:v>0.96082446991160309</c:v>
                      </c:pt>
                      <c:pt idx="916">
                        <c:v>0.96415759836823978</c:v>
                      </c:pt>
                      <c:pt idx="917">
                        <c:v>0.96818049506725556</c:v>
                      </c:pt>
                      <c:pt idx="918">
                        <c:v>0.9717104854841353</c:v>
                      </c:pt>
                      <c:pt idx="919">
                        <c:v>0.97619322767807015</c:v>
                      </c:pt>
                      <c:pt idx="920">
                        <c:v>0.97967663244023617</c:v>
                      </c:pt>
                      <c:pt idx="921">
                        <c:v>0.98367398216731217</c:v>
                      </c:pt>
                      <c:pt idx="922">
                        <c:v>0.98517674522260357</c:v>
                      </c:pt>
                      <c:pt idx="923">
                        <c:v>0.98831301171899721</c:v>
                      </c:pt>
                      <c:pt idx="924">
                        <c:v>0.98977369740874055</c:v>
                      </c:pt>
                      <c:pt idx="925">
                        <c:v>0.99244260459493849</c:v>
                      </c:pt>
                      <c:pt idx="926">
                        <c:v>0.99425343407656475</c:v>
                      </c:pt>
                      <c:pt idx="927">
                        <c:v>0.99668039641086092</c:v>
                      </c:pt>
                      <c:pt idx="928">
                        <c:v>0.99624008683566034</c:v>
                      </c:pt>
                      <c:pt idx="929">
                        <c:v>0.9985843972019155</c:v>
                      </c:pt>
                      <c:pt idx="930">
                        <c:v>1</c:v>
                      </c:pt>
                      <c:pt idx="931">
                        <c:v>1.0010203761145431</c:v>
                      </c:pt>
                      <c:pt idx="932">
                        <c:v>1.0011030280825841</c:v>
                      </c:pt>
                      <c:pt idx="933">
                        <c:v>1.0006506964029411</c:v>
                      </c:pt>
                      <c:pt idx="934">
                        <c:v>0.9998617457989134</c:v>
                      </c:pt>
                      <c:pt idx="935">
                        <c:v>1.0009873153273265</c:v>
                      </c:pt>
                      <c:pt idx="936">
                        <c:v>1.0010339009820408</c:v>
                      </c:pt>
                      <c:pt idx="937">
                        <c:v>0.9997640662003191</c:v>
                      </c:pt>
                      <c:pt idx="938">
                        <c:v>0.9995641987139654</c:v>
                      </c:pt>
                      <c:pt idx="939">
                        <c:v>0.99917949137181095</c:v>
                      </c:pt>
                      <c:pt idx="940">
                        <c:v>0.99763164542486027</c:v>
                      </c:pt>
                      <c:pt idx="941">
                        <c:v>0.99725144637187191</c:v>
                      </c:pt>
                      <c:pt idx="942">
                        <c:v>0.9953279096610983</c:v>
                      </c:pt>
                      <c:pt idx="943">
                        <c:v>0.99327964361673582</c:v>
                      </c:pt>
                      <c:pt idx="944">
                        <c:v>0.99234793052245529</c:v>
                      </c:pt>
                      <c:pt idx="945">
                        <c:v>0.99089626141104359</c:v>
                      </c:pt>
                      <c:pt idx="946">
                        <c:v>0.98972560899097106</c:v>
                      </c:pt>
                      <c:pt idx="947">
                        <c:v>0.98885100089279165</c:v>
                      </c:pt>
                      <c:pt idx="948">
                        <c:v>0.98614001634104564</c:v>
                      </c:pt>
                      <c:pt idx="949">
                        <c:v>0.98421046857805117</c:v>
                      </c:pt>
                      <c:pt idx="950">
                        <c:v>0.9823064677869966</c:v>
                      </c:pt>
                      <c:pt idx="951">
                        <c:v>0.97975177059300089</c:v>
                      </c:pt>
                      <c:pt idx="952">
                        <c:v>0.97723614523844249</c:v>
                      </c:pt>
                      <c:pt idx="953">
                        <c:v>0.97323729274831161</c:v>
                      </c:pt>
                      <c:pt idx="954">
                        <c:v>0.97034146834076485</c:v>
                      </c:pt>
                      <c:pt idx="955">
                        <c:v>0.96612170968150601</c:v>
                      </c:pt>
                      <c:pt idx="956">
                        <c:v>0.96141956408149853</c:v>
                      </c:pt>
                      <c:pt idx="957">
                        <c:v>0.95689925281118149</c:v>
                      </c:pt>
                      <c:pt idx="958">
                        <c:v>0.95101443268665931</c:v>
                      </c:pt>
                      <c:pt idx="959">
                        <c:v>0.94481854060969184</c:v>
                      </c:pt>
                      <c:pt idx="960">
                        <c:v>0.9397136545108663</c:v>
                      </c:pt>
                      <c:pt idx="961">
                        <c:v>0.93064898776134741</c:v>
                      </c:pt>
                      <c:pt idx="962">
                        <c:v>0.9230720564365672</c:v>
                      </c:pt>
                      <c:pt idx="963">
                        <c:v>0.91448977662779674</c:v>
                      </c:pt>
                      <c:pt idx="964">
                        <c:v>0.90618400522119991</c:v>
                      </c:pt>
                      <c:pt idx="965">
                        <c:v>0.89813821182316878</c:v>
                      </c:pt>
                      <c:pt idx="966">
                        <c:v>0.88987301501906479</c:v>
                      </c:pt>
                      <c:pt idx="967">
                        <c:v>0.87924547469204262</c:v>
                      </c:pt>
                      <c:pt idx="968">
                        <c:v>0.87173015665252918</c:v>
                      </c:pt>
                      <c:pt idx="969">
                        <c:v>0.86241302570972134</c:v>
                      </c:pt>
                      <c:pt idx="970">
                        <c:v>0.85439578480974043</c:v>
                      </c:pt>
                      <c:pt idx="971">
                        <c:v>0.84525597990745682</c:v>
                      </c:pt>
                      <c:pt idx="972">
                        <c:v>0.83573747871523985</c:v>
                      </c:pt>
                      <c:pt idx="973">
                        <c:v>0.82546609323232167</c:v>
                      </c:pt>
                      <c:pt idx="974">
                        <c:v>0.817206907480439</c:v>
                      </c:pt>
                      <c:pt idx="975">
                        <c:v>0.80664248320173881</c:v>
                      </c:pt>
                      <c:pt idx="976">
                        <c:v>0.79915421489722083</c:v>
                      </c:pt>
                      <c:pt idx="977">
                        <c:v>0.79029843221238738</c:v>
                      </c:pt>
                      <c:pt idx="978">
                        <c:v>0.78084605259460305</c:v>
                      </c:pt>
                      <c:pt idx="979">
                        <c:v>0.77237497725192417</c:v>
                      </c:pt>
                      <c:pt idx="980">
                        <c:v>0.76367247639873048</c:v>
                      </c:pt>
                      <c:pt idx="981">
                        <c:v>0.75581002009344478</c:v>
                      </c:pt>
                      <c:pt idx="982">
                        <c:v>0.74739454698381191</c:v>
                      </c:pt>
                      <c:pt idx="983">
                        <c:v>0.73617491801300472</c:v>
                      </c:pt>
                      <c:pt idx="984">
                        <c:v>0.72699153298211761</c:v>
                      </c:pt>
                      <c:pt idx="985">
                        <c:v>0.71814100996797758</c:v>
                      </c:pt>
                      <c:pt idx="986">
                        <c:v>0.70987385957190186</c:v>
                      </c:pt>
                      <c:pt idx="987">
                        <c:v>0.69940020218174148</c:v>
                      </c:pt>
                      <c:pt idx="988">
                        <c:v>0.68883051823234787</c:v>
                      </c:pt>
                      <c:pt idx="989">
                        <c:v>0.67940714194153085</c:v>
                      </c:pt>
                      <c:pt idx="990">
                        <c:v>0.6709593594262091</c:v>
                      </c:pt>
                      <c:pt idx="991">
                        <c:v>0.65942715573990129</c:v>
                      </c:pt>
                      <c:pt idx="992">
                        <c:v>0.64985230093311075</c:v>
                      </c:pt>
                      <c:pt idx="993">
                        <c:v>0.63722443270318985</c:v>
                      </c:pt>
                      <c:pt idx="994">
                        <c:v>0.62816412396653121</c:v>
                      </c:pt>
                      <c:pt idx="995">
                        <c:v>0.61529100480598653</c:v>
                      </c:pt>
                      <c:pt idx="996">
                        <c:v>0.60436757043337741</c:v>
                      </c:pt>
                      <c:pt idx="997">
                        <c:v>0.59389782022716064</c:v>
                      </c:pt>
                      <c:pt idx="998">
                        <c:v>0.58452598870914008</c:v>
                      </c:pt>
                      <c:pt idx="999">
                        <c:v>0.5734905984889116</c:v>
                      </c:pt>
                      <c:pt idx="1000">
                        <c:v>0.5636631292125267</c:v>
                      </c:pt>
                      <c:pt idx="1001">
                        <c:v>0.55103240573280055</c:v>
                      </c:pt>
                      <c:pt idx="1002">
                        <c:v>0.54101964577169814</c:v>
                      </c:pt>
                      <c:pt idx="1003">
                        <c:v>0.52996246548716797</c:v>
                      </c:pt>
                      <c:pt idx="1004">
                        <c:v>0.51751042053471619</c:v>
                      </c:pt>
                      <c:pt idx="1005">
                        <c:v>0.50579022119019124</c:v>
                      </c:pt>
                      <c:pt idx="1006">
                        <c:v>0.49394213670966119</c:v>
                      </c:pt>
                      <c:pt idx="1007">
                        <c:v>0.48209675720263062</c:v>
                      </c:pt>
                      <c:pt idx="1008">
                        <c:v>0.47390234053843094</c:v>
                      </c:pt>
                      <c:pt idx="1009">
                        <c:v>0.4633903626903606</c:v>
                      </c:pt>
                      <c:pt idx="1010">
                        <c:v>0.45433771804528411</c:v>
                      </c:pt>
                      <c:pt idx="1011">
                        <c:v>0.44300958958188486</c:v>
                      </c:pt>
                      <c:pt idx="1012">
                        <c:v>0.43224319394855359</c:v>
                      </c:pt>
                      <c:pt idx="1013">
                        <c:v>0.42138798501865449</c:v>
                      </c:pt>
                      <c:pt idx="1014">
                        <c:v>0.41450683298847424</c:v>
                      </c:pt>
                      <c:pt idx="1015">
                        <c:v>0.4049325792869059</c:v>
                      </c:pt>
                      <c:pt idx="1016">
                        <c:v>0.39791167029258351</c:v>
                      </c:pt>
                      <c:pt idx="1017">
                        <c:v>0.38818789166701351</c:v>
                      </c:pt>
                      <c:pt idx="1018">
                        <c:v>0.38265516892634638</c:v>
                      </c:pt>
                      <c:pt idx="1019">
                        <c:v>0.37587560367870398</c:v>
                      </c:pt>
                      <c:pt idx="1020">
                        <c:v>0.37029945108573881</c:v>
                      </c:pt>
                      <c:pt idx="1021">
                        <c:v>0.36045575196835672</c:v>
                      </c:pt>
                      <c:pt idx="1022">
                        <c:v>0.35224555629207643</c:v>
                      </c:pt>
                      <c:pt idx="1023">
                        <c:v>0.34101886433490936</c:v>
                      </c:pt>
                      <c:pt idx="1024">
                        <c:v>0.33223250930323051</c:v>
                      </c:pt>
                      <c:pt idx="1025">
                        <c:v>0.32353271342353612</c:v>
                      </c:pt>
                      <c:pt idx="1026">
                        <c:v>0.31739798380291923</c:v>
                      </c:pt>
                      <c:pt idx="1027">
                        <c:v>0.30658605444901271</c:v>
                      </c:pt>
                      <c:pt idx="1028">
                        <c:v>0.29902009329453594</c:v>
                      </c:pt>
                      <c:pt idx="1029">
                        <c:v>0.29133646579283001</c:v>
                      </c:pt>
                      <c:pt idx="1030">
                        <c:v>0.28625892998161073</c:v>
                      </c:pt>
                      <c:pt idx="1031">
                        <c:v>0.28052588892567315</c:v>
                      </c:pt>
                      <c:pt idx="1032">
                        <c:v>0.27432518800692907</c:v>
                      </c:pt>
                      <c:pt idx="1033">
                        <c:v>0.26515577867245615</c:v>
                      </c:pt>
                      <c:pt idx="1034">
                        <c:v>0.26292357443012593</c:v>
                      </c:pt>
                      <c:pt idx="1035">
                        <c:v>0.2569283012210401</c:v>
                      </c:pt>
                      <c:pt idx="1036">
                        <c:v>0.25069874725163421</c:v>
                      </c:pt>
                      <c:pt idx="1037">
                        <c:v>0.24599404695443278</c:v>
                      </c:pt>
                      <c:pt idx="1038">
                        <c:v>0.24023004897955619</c:v>
                      </c:pt>
                      <c:pt idx="1039">
                        <c:v>0.23472467652649556</c:v>
                      </c:pt>
                      <c:pt idx="1040">
                        <c:v>0.23211933621753641</c:v>
                      </c:pt>
                      <c:pt idx="1041">
                        <c:v>0.22265117758767169</c:v>
                      </c:pt>
                      <c:pt idx="1042">
                        <c:v>0.21559630614829964</c:v>
                      </c:pt>
                      <c:pt idx="1043">
                        <c:v>0.21332412840869866</c:v>
                      </c:pt>
                      <c:pt idx="1044">
                        <c:v>0.20729895021481243</c:v>
                      </c:pt>
                      <c:pt idx="1045">
                        <c:v>0.20567566556248643</c:v>
                      </c:pt>
                      <c:pt idx="1046">
                        <c:v>0.20179853687983415</c:v>
                      </c:pt>
                      <c:pt idx="1047">
                        <c:v>0.19796724247036812</c:v>
                      </c:pt>
                      <c:pt idx="1048">
                        <c:v>0.19414646740228925</c:v>
                      </c:pt>
                      <c:pt idx="1049">
                        <c:v>0.19313901505002168</c:v>
                      </c:pt>
                      <c:pt idx="1050">
                        <c:v>0.18887372267018751</c:v>
                      </c:pt>
                      <c:pt idx="1051">
                        <c:v>0.18427902462863352</c:v>
                      </c:pt>
                      <c:pt idx="1052">
                        <c:v>0.17526229602057833</c:v>
                      </c:pt>
                      <c:pt idx="1053">
                        <c:v>0.17099610198291085</c:v>
                      </c:pt>
                      <c:pt idx="1054">
                        <c:v>0.16480396681358181</c:v>
                      </c:pt>
                      <c:pt idx="1055">
                        <c:v>0.16094261714301003</c:v>
                      </c:pt>
                      <c:pt idx="1056">
                        <c:v>0.1557677022858078</c:v>
                      </c:pt>
                      <c:pt idx="1057">
                        <c:v>0.15071255764411237</c:v>
                      </c:pt>
                      <c:pt idx="1058">
                        <c:v>0.14699156604290478</c:v>
                      </c:pt>
                      <c:pt idx="1059">
                        <c:v>0.1465132365624055</c:v>
                      </c:pt>
                      <c:pt idx="1060">
                        <c:v>0.14468242033214368</c:v>
                      </c:pt>
                      <c:pt idx="1061">
                        <c:v>0.14247531223283688</c:v>
                      </c:pt>
                      <c:pt idx="1062">
                        <c:v>0.13933303468422217</c:v>
                      </c:pt>
                      <c:pt idx="1063">
                        <c:v>0.1334210145483995</c:v>
                      </c:pt>
                      <c:pt idx="1064">
                        <c:v>0.12988095561904897</c:v>
                      </c:pt>
                      <c:pt idx="1065">
                        <c:v>0.12321680257405279</c:v>
                      </c:pt>
                      <c:pt idx="1066">
                        <c:v>0.11679549603879176</c:v>
                      </c:pt>
                      <c:pt idx="1067">
                        <c:v>0.11138239323732585</c:v>
                      </c:pt>
                      <c:pt idx="1068">
                        <c:v>0.10658301886764104</c:v>
                      </c:pt>
                      <c:pt idx="1069">
                        <c:v>0.10508296078584894</c:v>
                      </c:pt>
                      <c:pt idx="1070">
                        <c:v>0.10493809442731886</c:v>
                      </c:pt>
                      <c:pt idx="1071">
                        <c:v>9.8422564648491001E-2</c:v>
                      </c:pt>
                      <c:pt idx="1072">
                        <c:v>9.9976121095051468E-2</c:v>
                      </c:pt>
                      <c:pt idx="1073">
                        <c:v>0.10057542300150175</c:v>
                      </c:pt>
                      <c:pt idx="1074">
                        <c:v>9.6951810446277098E-2</c:v>
                      </c:pt>
                      <c:pt idx="1075">
                        <c:v>9.5560101580771536E-2</c:v>
                      </c:pt>
                      <c:pt idx="1076">
                        <c:v>9.115324892112886E-2</c:v>
                      </c:pt>
                      <c:pt idx="1077">
                        <c:v>8.4283818442779865E-2</c:v>
                      </c:pt>
                      <c:pt idx="1078">
                        <c:v>8.1956789851660841E-2</c:v>
                      </c:pt>
                      <c:pt idx="1079">
                        <c:v>8.1236665795565002E-2</c:v>
                      </c:pt>
                      <c:pt idx="1080">
                        <c:v>8.0058199007605371E-2</c:v>
                      </c:pt>
                      <c:pt idx="1081">
                        <c:v>7.5958360840158806E-2</c:v>
                      </c:pt>
                      <c:pt idx="1082">
                        <c:v>7.2032993463431616E-2</c:v>
                      </c:pt>
                      <c:pt idx="1083">
                        <c:v>6.8135577479532736E-2</c:v>
                      </c:pt>
                      <c:pt idx="1084">
                        <c:v>6.8380377581239771E-2</c:v>
                      </c:pt>
                      <c:pt idx="1085">
                        <c:v>6.6605764689245894E-2</c:v>
                      </c:pt>
                      <c:pt idx="1086">
                        <c:v>6.2820154276660781E-2</c:v>
                      </c:pt>
                      <c:pt idx="1087">
                        <c:v>6.0159061458350448E-2</c:v>
                      </c:pt>
                      <c:pt idx="1088">
                        <c:v>6.0331278104486831E-2</c:v>
                      </c:pt>
                      <c:pt idx="1089">
                        <c:v>5.8567935935407649E-2</c:v>
                      </c:pt>
                      <c:pt idx="1090">
                        <c:v>5.9047467626351248E-2</c:v>
                      </c:pt>
                      <c:pt idx="1091">
                        <c:v>6.3041360998399742E-2</c:v>
                      </c:pt>
                      <c:pt idx="1092">
                        <c:v>6.032090903940536E-2</c:v>
                      </c:pt>
                      <c:pt idx="1093">
                        <c:v>5.6569561624480895E-2</c:v>
                      </c:pt>
                      <c:pt idx="1094">
                        <c:v>5.5684584461219683E-2</c:v>
                      </c:pt>
                      <c:pt idx="1095">
                        <c:v>5.7320943152126727E-2</c:v>
                      </c:pt>
                      <c:pt idx="1096">
                        <c:v>5.4674276859147108E-2</c:v>
                      </c:pt>
                      <c:pt idx="1097">
                        <c:v>5.4894581923052854E-2</c:v>
                      </c:pt>
                      <c:pt idx="1098">
                        <c:v>4.9959357773169656E-2</c:v>
                      </c:pt>
                      <c:pt idx="1099">
                        <c:v>5.2593250580179232E-2</c:v>
                      </c:pt>
                      <c:pt idx="1100">
                        <c:v>5.6605177108891333E-2</c:v>
                      </c:pt>
                      <c:pt idx="1101">
                        <c:v>5.4808022771068048E-2</c:v>
                      </c:pt>
                      <c:pt idx="1102">
                        <c:v>5.0086190975036242E-2</c:v>
                      </c:pt>
                      <c:pt idx="1103">
                        <c:v>4.9273646991040122E-2</c:v>
                      </c:pt>
                      <c:pt idx="1104">
                        <c:v>4.4216398481067239E-2</c:v>
                      </c:pt>
                      <c:pt idx="1105">
                        <c:v>4.405169565020732E-2</c:v>
                      </c:pt>
                      <c:pt idx="1106">
                        <c:v>4.287428079638627E-2</c:v>
                      </c:pt>
                      <c:pt idx="1107">
                        <c:v>3.8437673428248831E-2</c:v>
                      </c:pt>
                      <c:pt idx="1108">
                        <c:v>3.6574547792298358E-2</c:v>
                      </c:pt>
                      <c:pt idx="1109">
                        <c:v>3.6718963321911886E-2</c:v>
                      </c:pt>
                      <c:pt idx="1110">
                        <c:v>3.6086149799328615E-2</c:v>
                      </c:pt>
                      <c:pt idx="1111">
                        <c:v>4.3558037986544007E-2</c:v>
                      </c:pt>
                      <c:pt idx="1112">
                        <c:v>4.1695513455815542E-2</c:v>
                      </c:pt>
                      <c:pt idx="1113">
                        <c:v>4.1330943138601826E-2</c:v>
                      </c:pt>
                      <c:pt idx="1114">
                        <c:v>4.0441758238785819E-2</c:v>
                      </c:pt>
                      <c:pt idx="1115">
                        <c:v>3.5896050272834185E-2</c:v>
                      </c:pt>
                      <c:pt idx="1116">
                        <c:v>3.4647103897581362E-2</c:v>
                      </c:pt>
                      <c:pt idx="1117">
                        <c:v>3.2073321612783402E-2</c:v>
                      </c:pt>
                      <c:pt idx="1118">
                        <c:v>2.5988183172991008E-2</c:v>
                      </c:pt>
                      <c:pt idx="1119">
                        <c:v>2.8389748811652581E-2</c:v>
                      </c:pt>
                      <c:pt idx="1120">
                        <c:v>2.4711585957520779E-2</c:v>
                      </c:pt>
                      <c:pt idx="1121">
                        <c:v>2.2636270178163137E-2</c:v>
                      </c:pt>
                      <c:pt idx="1122">
                        <c:v>2.5255736459841898E-2</c:v>
                      </c:pt>
                      <c:pt idx="1123">
                        <c:v>2.7213986997192421E-2</c:v>
                      </c:pt>
                      <c:pt idx="1124">
                        <c:v>2.6522415439147209E-2</c:v>
                      </c:pt>
                      <c:pt idx="1125">
                        <c:v>2.2250661178175254E-2</c:v>
                      </c:pt>
                      <c:pt idx="1126">
                        <c:v>1.3593243216640336E-2</c:v>
                      </c:pt>
                      <c:pt idx="1127">
                        <c:v>1.7033518679119352E-2</c:v>
                      </c:pt>
                      <c:pt idx="1128">
                        <c:v>1.9602041293223849E-2</c:v>
                      </c:pt>
                      <c:pt idx="1129">
                        <c:v>1.7383662471002356E-2</c:v>
                      </c:pt>
                      <c:pt idx="1130">
                        <c:v>1.5769544673313599E-2</c:v>
                      </c:pt>
                      <c:pt idx="1131">
                        <c:v>1.9695212602651897E-2</c:v>
                      </c:pt>
                      <c:pt idx="1132">
                        <c:v>2.3315068250238314E-2</c:v>
                      </c:pt>
                      <c:pt idx="1133">
                        <c:v>2.3613667269324731E-2</c:v>
                      </c:pt>
                      <c:pt idx="1134">
                        <c:v>2.0265962011051651E-2</c:v>
                      </c:pt>
                      <c:pt idx="1135">
                        <c:v>1.6065588995206114E-2</c:v>
                      </c:pt>
                      <c:pt idx="1136">
                        <c:v>1.2569861575986725E-2</c:v>
                      </c:pt>
                      <c:pt idx="1137">
                        <c:v>9.5707973465412096E-3</c:v>
                      </c:pt>
                      <c:pt idx="1138">
                        <c:v>5.6607581529779577E-3</c:v>
                      </c:pt>
                      <c:pt idx="1139">
                        <c:v>8.8790755121905471E-3</c:v>
                      </c:pt>
                      <c:pt idx="1140">
                        <c:v>9.1498734147541037E-3</c:v>
                      </c:pt>
                      <c:pt idx="1141">
                        <c:v>1.856964307423896E-3</c:v>
                      </c:pt>
                      <c:pt idx="1142">
                        <c:v>7.9946994541518627E-4</c:v>
                      </c:pt>
                      <c:pt idx="1143">
                        <c:v>4.6155864480227219E-3</c:v>
                      </c:pt>
                      <c:pt idx="1144">
                        <c:v>2.3181622890928897E-3</c:v>
                      </c:pt>
                      <c:pt idx="1145">
                        <c:v>3.4522975669214859E-3</c:v>
                      </c:pt>
                      <c:pt idx="1146">
                        <c:v>-6.6869950434365784E-3</c:v>
                      </c:pt>
                      <c:pt idx="1147">
                        <c:v>-3.3782113482952935E-4</c:v>
                      </c:pt>
                      <c:pt idx="1148">
                        <c:v>5.8311714834481092E-3</c:v>
                      </c:pt>
                      <c:pt idx="1149">
                        <c:v>6.5697795251239031E-3</c:v>
                      </c:pt>
                      <c:pt idx="1150">
                        <c:v>-1.2333176394777746E-3</c:v>
                      </c:pt>
                      <c:pt idx="1151">
                        <c:v>-4.6869676931489369E-3</c:v>
                      </c:pt>
                      <c:pt idx="1152">
                        <c:v>-5.3489348190049486E-3</c:v>
                      </c:pt>
                      <c:pt idx="1153">
                        <c:v>3.6063307800888217E-3</c:v>
                      </c:pt>
                      <c:pt idx="1154">
                        <c:v>0</c:v>
                      </c:pt>
                      <c:pt idx="1155">
                        <c:v>-7.1862129304040424E-4</c:v>
                      </c:pt>
                      <c:pt idx="1156">
                        <c:v>-1.1077467585776546E-2</c:v>
                      </c:pt>
                      <c:pt idx="1157">
                        <c:v>-1.0168897042547264E-2</c:v>
                      </c:pt>
                      <c:pt idx="1158">
                        <c:v>-7.2753267795832698E-3</c:v>
                      </c:pt>
                      <c:pt idx="1159">
                        <c:v>-1.352456694501337E-2</c:v>
                      </c:pt>
                      <c:pt idx="1160">
                        <c:v>-2.3489539040957599E-2</c:v>
                      </c:pt>
                      <c:pt idx="1161">
                        <c:v>-2.8762283773059324E-2</c:v>
                      </c:pt>
                      <c:pt idx="1162">
                        <c:v>-3.0108609194295088E-2</c:v>
                      </c:pt>
                      <c:pt idx="1163">
                        <c:v>-2.183379470663728E-2</c:v>
                      </c:pt>
                      <c:pt idx="1164">
                        <c:v>-1.6240510614841958E-2</c:v>
                      </c:pt>
                      <c:pt idx="1165">
                        <c:v>-1.4745712203743431E-2</c:v>
                      </c:pt>
                      <c:pt idx="1166">
                        <c:v>-7.5981202838598678E-3</c:v>
                      </c:pt>
                      <c:pt idx="1167">
                        <c:v>-1.047831595563182E-2</c:v>
                      </c:pt>
                      <c:pt idx="1168">
                        <c:v>-8.9309208375980345E-3</c:v>
                      </c:pt>
                      <c:pt idx="1169">
                        <c:v>-1.1793834734234053E-2</c:v>
                      </c:pt>
                      <c:pt idx="1170">
                        <c:v>-1.3123780038167105E-2</c:v>
                      </c:pt>
                      <c:pt idx="1171">
                        <c:v>-1.7157797183791932E-2</c:v>
                      </c:pt>
                      <c:pt idx="1172">
                        <c:v>-2.9838111844342534E-2</c:v>
                      </c:pt>
                      <c:pt idx="1173">
                        <c:v>-4.0395322860377246E-2</c:v>
                      </c:pt>
                      <c:pt idx="1174">
                        <c:v>-3.854707457867404E-2</c:v>
                      </c:pt>
                      <c:pt idx="1175">
                        <c:v>-4.1980737883709811E-2</c:v>
                      </c:pt>
                      <c:pt idx="1176">
                        <c:v>-3.6432236130962171E-2</c:v>
                      </c:pt>
                      <c:pt idx="1177">
                        <c:v>-4.0246248765292265E-2</c:v>
                      </c:pt>
                      <c:pt idx="1178">
                        <c:v>-4.0473616815557917E-2</c:v>
                      </c:pt>
                      <c:pt idx="1179">
                        <c:v>-2.3818343597455431E-2</c:v>
                      </c:pt>
                      <c:pt idx="1180">
                        <c:v>-1.8336714800668213E-2</c:v>
                      </c:pt>
                      <c:pt idx="1181">
                        <c:v>-1.7558433814332645E-2</c:v>
                      </c:pt>
                      <c:pt idx="1182">
                        <c:v>-2.0856097062864575E-2</c:v>
                      </c:pt>
                      <c:pt idx="1183">
                        <c:v>-2.9585046545831471E-2</c:v>
                      </c:pt>
                      <c:pt idx="1184">
                        <c:v>-1.9505263352463019E-2</c:v>
                      </c:pt>
                      <c:pt idx="1185">
                        <c:v>-1.7063123111308549E-2</c:v>
                      </c:pt>
                      <c:pt idx="1186">
                        <c:v>-3.3880694739382503E-2</c:v>
                      </c:pt>
                      <c:pt idx="1187">
                        <c:v>-3.1653449615134867E-2</c:v>
                      </c:pt>
                      <c:pt idx="1188">
                        <c:v>-3.8129005896691943E-2</c:v>
                      </c:pt>
                      <c:pt idx="1189">
                        <c:v>-4.2355526989699556E-2</c:v>
                      </c:pt>
                      <c:pt idx="1190">
                        <c:v>-3.8002623523741917E-2</c:v>
                      </c:pt>
                      <c:pt idx="1191">
                        <c:v>-4.409347246314433E-2</c:v>
                      </c:pt>
                      <c:pt idx="1192">
                        <c:v>-5.1032480870953301E-2</c:v>
                      </c:pt>
                      <c:pt idx="1193">
                        <c:v>-5.2291796311287705E-2</c:v>
                      </c:pt>
                      <c:pt idx="1194">
                        <c:v>-5.3984658893073689E-2</c:v>
                      </c:pt>
                      <c:pt idx="1195">
                        <c:v>-5.3544800146789862E-2</c:v>
                      </c:pt>
                      <c:pt idx="1196">
                        <c:v>-5.0864922790288369E-2</c:v>
                      </c:pt>
                      <c:pt idx="1197">
                        <c:v>-4.8911030265798197E-2</c:v>
                      </c:pt>
                      <c:pt idx="1198">
                        <c:v>-4.1735186400475209E-2</c:v>
                      </c:pt>
                      <c:pt idx="1199">
                        <c:v>-3.8605081232608314E-2</c:v>
                      </c:pt>
                      <c:pt idx="1200">
                        <c:v>-2.198181686758359E-2</c:v>
                      </c:pt>
                      <c:pt idx="1201">
                        <c:v>-3.0956167557479528E-2</c:v>
                      </c:pt>
                      <c:pt idx="1202">
                        <c:v>-2.7404387076297755E-2</c:v>
                      </c:pt>
                      <c:pt idx="1203">
                        <c:v>-2.9177647481541856E-2</c:v>
                      </c:pt>
                      <c:pt idx="1204">
                        <c:v>-3.7549089633654838E-2</c:v>
                      </c:pt>
                      <c:pt idx="1205">
                        <c:v>-5.3678996887627367E-2</c:v>
                      </c:pt>
                      <c:pt idx="1206">
                        <c:v>-5.2977206540806232E-2</c:v>
                      </c:pt>
                      <c:pt idx="1207">
                        <c:v>-7.6118855934463825E-2</c:v>
                      </c:pt>
                      <c:pt idx="1208">
                        <c:v>-6.7974481280005494E-2</c:v>
                      </c:pt>
                      <c:pt idx="1209">
                        <c:v>-7.2618469949773085E-2</c:v>
                      </c:pt>
                      <c:pt idx="1210">
                        <c:v>-7.2957944123963503E-2</c:v>
                      </c:pt>
                      <c:pt idx="1211">
                        <c:v>-7.457491717145727E-2</c:v>
                      </c:pt>
                      <c:pt idx="1212">
                        <c:v>-7.3669201878032997E-2</c:v>
                      </c:pt>
                      <c:pt idx="1213">
                        <c:v>-9.6121083029311827E-2</c:v>
                      </c:pt>
                      <c:pt idx="1214">
                        <c:v>-9.0572431000258635E-2</c:v>
                      </c:pt>
                      <c:pt idx="1215">
                        <c:v>-8.8244801303917389E-2</c:v>
                      </c:pt>
                      <c:pt idx="1216">
                        <c:v>-8.5069763520697256E-2</c:v>
                      </c:pt>
                      <c:pt idx="1217">
                        <c:v>-8.8756191571633183E-2</c:v>
                      </c:pt>
                      <c:pt idx="1218">
                        <c:v>-8.9746662701375823E-2</c:v>
                      </c:pt>
                      <c:pt idx="1219">
                        <c:v>-9.5185613027392799E-2</c:v>
                      </c:pt>
                      <c:pt idx="1220">
                        <c:v>-9.2472674883674888E-2</c:v>
                      </c:pt>
                      <c:pt idx="1221">
                        <c:v>-8.2291304907768592E-2</c:v>
                      </c:pt>
                      <c:pt idx="1222">
                        <c:v>-9.1786212720017579E-2</c:v>
                      </c:pt>
                      <c:pt idx="1223">
                        <c:v>-9.0338450792549735E-2</c:v>
                      </c:pt>
                      <c:pt idx="1224">
                        <c:v>-8.5695363780615166E-2</c:v>
                      </c:pt>
                      <c:pt idx="1225">
                        <c:v>-9.0194636368158332E-2</c:v>
                      </c:pt>
                      <c:pt idx="1226">
                        <c:v>-0.10735273410456136</c:v>
                      </c:pt>
                      <c:pt idx="1227">
                        <c:v>-8.9651237247364873E-2</c:v>
                      </c:pt>
                      <c:pt idx="1228">
                        <c:v>-0.10309796106611413</c:v>
                      </c:pt>
                      <c:pt idx="1229">
                        <c:v>-0.11862315646663736</c:v>
                      </c:pt>
                      <c:pt idx="1230">
                        <c:v>-0.12413544162975255</c:v>
                      </c:pt>
                      <c:pt idx="1231">
                        <c:v>-0.11047968347001215</c:v>
                      </c:pt>
                      <c:pt idx="1232">
                        <c:v>-0.10746799603090215</c:v>
                      </c:pt>
                      <c:pt idx="1233">
                        <c:v>-8.4865087192566552E-2</c:v>
                      </c:pt>
                      <c:pt idx="1234">
                        <c:v>-9.0379927052875758E-2</c:v>
                      </c:pt>
                      <c:pt idx="1235">
                        <c:v>-7.6131178591517301E-2</c:v>
                      </c:pt>
                      <c:pt idx="1236">
                        <c:v>-5.5850940331440391E-2</c:v>
                      </c:pt>
                      <c:pt idx="1237">
                        <c:v>-6.7504717548921261E-2</c:v>
                      </c:pt>
                      <c:pt idx="1238">
                        <c:v>-6.4251385810520451E-2</c:v>
                      </c:pt>
                      <c:pt idx="1239">
                        <c:v>-6.3058642773535567E-2</c:v>
                      </c:pt>
                      <c:pt idx="1240">
                        <c:v>-6.5672849384520768E-2</c:v>
                      </c:pt>
                      <c:pt idx="1241">
                        <c:v>-5.8664413323557374E-2</c:v>
                      </c:pt>
                      <c:pt idx="1242">
                        <c:v>-7.0320745238232243E-2</c:v>
                      </c:pt>
                      <c:pt idx="1243">
                        <c:v>-8.2417837557024171E-2</c:v>
                      </c:pt>
                      <c:pt idx="1244">
                        <c:v>-7.2399367096311562E-2</c:v>
                      </c:pt>
                      <c:pt idx="1245">
                        <c:v>-9.5252035154436657E-2</c:v>
                      </c:pt>
                      <c:pt idx="1246">
                        <c:v>-9.1110420174052964E-2</c:v>
                      </c:pt>
                      <c:pt idx="1247">
                        <c:v>-8.3298005878508483E-2</c:v>
                      </c:pt>
                      <c:pt idx="1248">
                        <c:v>-0.10961364112124755</c:v>
                      </c:pt>
                      <c:pt idx="1249">
                        <c:v>-0.10646971053327195</c:v>
                      </c:pt>
                      <c:pt idx="1250">
                        <c:v>-0.10422473280497181</c:v>
                      </c:pt>
                      <c:pt idx="1251">
                        <c:v>-8.1139136473276599E-2</c:v>
                      </c:pt>
                      <c:pt idx="1252">
                        <c:v>-8.7928619957084037E-2</c:v>
                      </c:pt>
                      <c:pt idx="1253">
                        <c:v>-8.3465864511784518E-2</c:v>
                      </c:pt>
                      <c:pt idx="1254">
                        <c:v>-6.9564404592503959E-2</c:v>
                      </c:pt>
                      <c:pt idx="1255">
                        <c:v>-6.2079292090401979E-2</c:v>
                      </c:pt>
                      <c:pt idx="1256">
                        <c:v>-5.2348600754777756E-2</c:v>
                      </c:pt>
                      <c:pt idx="1257">
                        <c:v>-4.4241043795173976E-2</c:v>
                      </c:pt>
                      <c:pt idx="1258">
                        <c:v>-5.249031131089172E-2</c:v>
                      </c:pt>
                      <c:pt idx="1259">
                        <c:v>-6.8654030733608346E-2</c:v>
                      </c:pt>
                      <c:pt idx="1260">
                        <c:v>-6.9339140410515754E-2</c:v>
                      </c:pt>
                      <c:pt idx="1261">
                        <c:v>-8.0195551550859001E-2</c:v>
                      </c:pt>
                      <c:pt idx="1262">
                        <c:v>-7.4961728381889386E-2</c:v>
                      </c:pt>
                      <c:pt idx="1263">
                        <c:v>-9.0782968104304917E-2</c:v>
                      </c:pt>
                      <c:pt idx="1264">
                        <c:v>-9.5393745710550634E-2</c:v>
                      </c:pt>
                      <c:pt idx="1265">
                        <c:v>-0.11097424279150857</c:v>
                      </c:pt>
                      <c:pt idx="1266">
                        <c:v>-9.2701996525912322E-2</c:v>
                      </c:pt>
                      <c:pt idx="1267">
                        <c:v>-8.5326736003152201E-2</c:v>
                      </c:pt>
                      <c:pt idx="1268">
                        <c:v>-9.4637705617433454E-2</c:v>
                      </c:pt>
                      <c:pt idx="1269">
                        <c:v>-9.2331264880171918E-2</c:v>
                      </c:pt>
                      <c:pt idx="1270">
                        <c:v>-8.5619624522628501E-2</c:v>
                      </c:pt>
                      <c:pt idx="1271">
                        <c:v>-6.2101983812536933E-2</c:v>
                      </c:pt>
                      <c:pt idx="1272">
                        <c:v>-6.1748383665626801E-2</c:v>
                      </c:pt>
                      <c:pt idx="1273">
                        <c:v>-5.6278326144365287E-2</c:v>
                      </c:pt>
                      <c:pt idx="1274">
                        <c:v>-0.10453460254697293</c:v>
                      </c:pt>
                      <c:pt idx="1275">
                        <c:v>-0.10116029838262122</c:v>
                      </c:pt>
                      <c:pt idx="1276">
                        <c:v>-0.13034756354771698</c:v>
                      </c:pt>
                      <c:pt idx="1277">
                        <c:v>-0.13108016053717164</c:v>
                      </c:pt>
                      <c:pt idx="1278">
                        <c:v>-0.15135123194261121</c:v>
                      </c:pt>
                      <c:pt idx="1279">
                        <c:v>-0.16070442919874622</c:v>
                      </c:pt>
                      <c:pt idx="1280">
                        <c:v>-0.16667716096200275</c:v>
                      </c:pt>
                      <c:pt idx="1281">
                        <c:v>-0.12818103005090309</c:v>
                      </c:pt>
                      <c:pt idx="1282">
                        <c:v>-0.14668184657720912</c:v>
                      </c:pt>
                      <c:pt idx="1283">
                        <c:v>-0.12310725114732204</c:v>
                      </c:pt>
                      <c:pt idx="1284">
                        <c:v>-0.12560183781910611</c:v>
                      </c:pt>
                      <c:pt idx="1285">
                        <c:v>-0.13671026232382164</c:v>
                      </c:pt>
                      <c:pt idx="1286">
                        <c:v>-0.11885548363498546</c:v>
                      </c:pt>
                      <c:pt idx="1287">
                        <c:v>-0.11968065082864607</c:v>
                      </c:pt>
                      <c:pt idx="1288">
                        <c:v>-0.10688702783372647</c:v>
                      </c:pt>
                      <c:pt idx="1289">
                        <c:v>-6.7861924327164064E-2</c:v>
                      </c:pt>
                      <c:pt idx="1290">
                        <c:v>-7.1521152366799151E-2</c:v>
                      </c:pt>
                      <c:pt idx="1291">
                        <c:v>-4.8791710879208069E-2</c:v>
                      </c:pt>
                      <c:pt idx="1292">
                        <c:v>-4.868516497858788E-2</c:v>
                      </c:pt>
                      <c:pt idx="1293">
                        <c:v>-5.612850066775274E-2</c:v>
                      </c:pt>
                      <c:pt idx="1294">
                        <c:v>-4.0817298726303124E-2</c:v>
                      </c:pt>
                      <c:pt idx="1295">
                        <c:v>-8.0522703067995943E-2</c:v>
                      </c:pt>
                      <c:pt idx="1296">
                        <c:v>-8.9287718864289822E-2</c:v>
                      </c:pt>
                      <c:pt idx="1297">
                        <c:v>-8.5013710458734876E-2</c:v>
                      </c:pt>
                      <c:pt idx="1298">
                        <c:v>-0.11763734390236608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D5C-4B0C-B48F-954FA6DC574E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Abs'!$AB$1</c15:sqref>
                        </c15:formulaRef>
                      </c:ext>
                    </c:extLst>
                    <c:strCache>
                      <c:ptCount val="1"/>
                      <c:pt idx="0">
                        <c:v>Abs 450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Abs'!$AB$2:$AB$1300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-4.7617235259195612</c:v>
                      </c:pt>
                      <c:pt idx="1">
                        <c:v>-5.592909767030692</c:v>
                      </c:pt>
                      <c:pt idx="2">
                        <c:v>-3.0487045326654139</c:v>
                      </c:pt>
                      <c:pt idx="3">
                        <c:v>-1.2554928830238157</c:v>
                      </c:pt>
                      <c:pt idx="4">
                        <c:v>-3.1253931778801425</c:v>
                      </c:pt>
                      <c:pt idx="5">
                        <c:v>-1.1417543610940699</c:v>
                      </c:pt>
                      <c:pt idx="6">
                        <c:v>-0.29135401764185515</c:v>
                      </c:pt>
                      <c:pt idx="7">
                        <c:v>2.0952832273612803</c:v>
                      </c:pt>
                      <c:pt idx="8">
                        <c:v>1.1379844654111801</c:v>
                      </c:pt>
                      <c:pt idx="9">
                        <c:v>-0.68942480730337397</c:v>
                      </c:pt>
                      <c:pt idx="10">
                        <c:v>-2.5266051655262629</c:v>
                      </c:pt>
                      <c:pt idx="11">
                        <c:v>-2.1660911510292116</c:v>
                      </c:pt>
                      <c:pt idx="12">
                        <c:v>-1.9914531594446572</c:v>
                      </c:pt>
                      <c:pt idx="13">
                        <c:v>-1.2733908725159608</c:v>
                      </c:pt>
                      <c:pt idx="14">
                        <c:v>1.6386939034755656</c:v>
                      </c:pt>
                      <c:pt idx="15">
                        <c:v>7.850653692080356</c:v>
                      </c:pt>
                      <c:pt idx="16">
                        <c:v>24.394576017898146</c:v>
                      </c:pt>
                      <c:pt idx="17">
                        <c:v>7.6236257732782047</c:v>
                      </c:pt>
                      <c:pt idx="18">
                        <c:v>1.6186024441565148</c:v>
                      </c:pt>
                      <c:pt idx="19">
                        <c:v>-0.8063646530222619</c:v>
                      </c:pt>
                      <c:pt idx="20">
                        <c:v>-0.24612532910559431</c:v>
                      </c:pt>
                      <c:pt idx="21">
                        <c:v>0.18922078195427283</c:v>
                      </c:pt>
                      <c:pt idx="22">
                        <c:v>-0.63339967549089582</c:v>
                      </c:pt>
                      <c:pt idx="23">
                        <c:v>-0.69606015799544751</c:v>
                      </c:pt>
                      <c:pt idx="24">
                        <c:v>-0.66185810867278749</c:v>
                      </c:pt>
                      <c:pt idx="25">
                        <c:v>-0.26542145635377318</c:v>
                      </c:pt>
                      <c:pt idx="26">
                        <c:v>0.25039511242983775</c:v>
                      </c:pt>
                      <c:pt idx="27">
                        <c:v>0.12539255882423953</c:v>
                      </c:pt>
                      <c:pt idx="28">
                        <c:v>0.36826088006225222</c:v>
                      </c:pt>
                      <c:pt idx="29">
                        <c:v>1.0336781887414779</c:v>
                      </c:pt>
                      <c:pt idx="30">
                        <c:v>1.1257147774215457</c:v>
                      </c:pt>
                      <c:pt idx="31">
                        <c:v>1.1148642750886335</c:v>
                      </c:pt>
                      <c:pt idx="32">
                        <c:v>1.3282837975117667</c:v>
                      </c:pt>
                      <c:pt idx="33">
                        <c:v>1.5161486922753586</c:v>
                      </c:pt>
                      <c:pt idx="34">
                        <c:v>1.6640225757306564</c:v>
                      </c:pt>
                      <c:pt idx="35">
                        <c:v>0.93985562378239451</c:v>
                      </c:pt>
                      <c:pt idx="36">
                        <c:v>0.73005247117830485</c:v>
                      </c:pt>
                      <c:pt idx="37">
                        <c:v>0.76534546724172847</c:v>
                      </c:pt>
                      <c:pt idx="38">
                        <c:v>0.63593492608163005</c:v>
                      </c:pt>
                      <c:pt idx="39">
                        <c:v>0.23365351936375922</c:v>
                      </c:pt>
                      <c:pt idx="40">
                        <c:v>-0.19139660868795441</c:v>
                      </c:pt>
                      <c:pt idx="41">
                        <c:v>-0.19602590872763589</c:v>
                      </c:pt>
                      <c:pt idx="42">
                        <c:v>0.22404375982364338</c:v>
                      </c:pt>
                      <c:pt idx="43">
                        <c:v>-7.0660743127086617E-2</c:v>
                      </c:pt>
                      <c:pt idx="44">
                        <c:v>-0.32885859091733566</c:v>
                      </c:pt>
                      <c:pt idx="45">
                        <c:v>-0.1813078546431979</c:v>
                      </c:pt>
                      <c:pt idx="46">
                        <c:v>-0.16253684156440384</c:v>
                      </c:pt>
                      <c:pt idx="47">
                        <c:v>0.24462411854177665</c:v>
                      </c:pt>
                      <c:pt idx="48">
                        <c:v>7.7867946709191657E-2</c:v>
                      </c:pt>
                      <c:pt idx="49">
                        <c:v>-2.1740933771542393E-2</c:v>
                      </c:pt>
                      <c:pt idx="50">
                        <c:v>0.29430830717306267</c:v>
                      </c:pt>
                      <c:pt idx="51">
                        <c:v>0.61590537235283949</c:v>
                      </c:pt>
                      <c:pt idx="52">
                        <c:v>0.78064233859510235</c:v>
                      </c:pt>
                      <c:pt idx="53">
                        <c:v>0.97314999786425715</c:v>
                      </c:pt>
                      <c:pt idx="54">
                        <c:v>0.82513218391160392</c:v>
                      </c:pt>
                      <c:pt idx="55">
                        <c:v>0.76425500026928939</c:v>
                      </c:pt>
                      <c:pt idx="56">
                        <c:v>0.79984266694235306</c:v>
                      </c:pt>
                      <c:pt idx="57">
                        <c:v>0.71781358121982486</c:v>
                      </c:pt>
                      <c:pt idx="58">
                        <c:v>0.46120887379493025</c:v>
                      </c:pt>
                      <c:pt idx="59">
                        <c:v>0.24522831710271936</c:v>
                      </c:pt>
                      <c:pt idx="60">
                        <c:v>-0.10617365879991066</c:v>
                      </c:pt>
                      <c:pt idx="61">
                        <c:v>-0.33721166697516292</c:v>
                      </c:pt>
                      <c:pt idx="62">
                        <c:v>-0.28269806848367834</c:v>
                      </c:pt>
                      <c:pt idx="63">
                        <c:v>-0.43483925903960907</c:v>
                      </c:pt>
                      <c:pt idx="64">
                        <c:v>-0.21096790628484124</c:v>
                      </c:pt>
                      <c:pt idx="65">
                        <c:v>0.18452663580879344</c:v>
                      </c:pt>
                      <c:pt idx="66">
                        <c:v>0.23073296837924354</c:v>
                      </c:pt>
                      <c:pt idx="67">
                        <c:v>0.29217240954509927</c:v>
                      </c:pt>
                      <c:pt idx="68">
                        <c:v>0.40776252767953713</c:v>
                      </c:pt>
                      <c:pt idx="69">
                        <c:v>0.53065735070074027</c:v>
                      </c:pt>
                      <c:pt idx="70">
                        <c:v>0.88638467019487277</c:v>
                      </c:pt>
                      <c:pt idx="71">
                        <c:v>0.60201406742633079</c:v>
                      </c:pt>
                      <c:pt idx="72">
                        <c:v>0.30675953330613615</c:v>
                      </c:pt>
                      <c:pt idx="73">
                        <c:v>0.11280715232427635</c:v>
                      </c:pt>
                      <c:pt idx="74">
                        <c:v>0.44402078665909778</c:v>
                      </c:pt>
                      <c:pt idx="75">
                        <c:v>0.64565147276494517</c:v>
                      </c:pt>
                      <c:pt idx="76">
                        <c:v>0.67365910943855967</c:v>
                      </c:pt>
                      <c:pt idx="77">
                        <c:v>0.29094807173372178</c:v>
                      </c:pt>
                      <c:pt idx="78">
                        <c:v>0.2778087649649027</c:v>
                      </c:pt>
                      <c:pt idx="79">
                        <c:v>0.31709606447591043</c:v>
                      </c:pt>
                      <c:pt idx="80">
                        <c:v>0.45267565246944497</c:v>
                      </c:pt>
                      <c:pt idx="81">
                        <c:v>-0.15367165151114645</c:v>
                      </c:pt>
                      <c:pt idx="82">
                        <c:v>-0.43970085980674317</c:v>
                      </c:pt>
                      <c:pt idx="83">
                        <c:v>-0.11801604345277195</c:v>
                      </c:pt>
                      <c:pt idx="84">
                        <c:v>3.4786453571116836E-2</c:v>
                      </c:pt>
                      <c:pt idx="85">
                        <c:v>-9.6561887328111655E-3</c:v>
                      </c:pt>
                      <c:pt idx="86">
                        <c:v>-0.23968111192345007</c:v>
                      </c:pt>
                      <c:pt idx="87">
                        <c:v>-9.2548393147546426E-2</c:v>
                      </c:pt>
                      <c:pt idx="88">
                        <c:v>4.4316045371845192E-2</c:v>
                      </c:pt>
                      <c:pt idx="89">
                        <c:v>0.26916999460802316</c:v>
                      </c:pt>
                      <c:pt idx="90">
                        <c:v>4.5539299835393052E-2</c:v>
                      </c:pt>
                      <c:pt idx="91">
                        <c:v>0.26188633762194635</c:v>
                      </c:pt>
                      <c:pt idx="92">
                        <c:v>0.36163481520871787</c:v>
                      </c:pt>
                      <c:pt idx="93">
                        <c:v>0.36263954293864603</c:v>
                      </c:pt>
                      <c:pt idx="94">
                        <c:v>0.18444770618121126</c:v>
                      </c:pt>
                      <c:pt idx="95">
                        <c:v>0.56722018518438277</c:v>
                      </c:pt>
                      <c:pt idx="96">
                        <c:v>0.43820955413736729</c:v>
                      </c:pt>
                      <c:pt idx="97">
                        <c:v>0.28357062777840025</c:v>
                      </c:pt>
                      <c:pt idx="98">
                        <c:v>-9.2351069078591044E-2</c:v>
                      </c:pt>
                      <c:pt idx="99">
                        <c:v>-0.15294457035353665</c:v>
                      </c:pt>
                      <c:pt idx="100">
                        <c:v>0.3036913374888493</c:v>
                      </c:pt>
                      <c:pt idx="101">
                        <c:v>0.27305751091240799</c:v>
                      </c:pt>
                      <c:pt idx="102">
                        <c:v>6.5520721967755893E-2</c:v>
                      </c:pt>
                      <c:pt idx="103">
                        <c:v>-2.3572410659399821E-2</c:v>
                      </c:pt>
                      <c:pt idx="104">
                        <c:v>4.7538540872856451E-2</c:v>
                      </c:pt>
                      <c:pt idx="105">
                        <c:v>0.23633743622950384</c:v>
                      </c:pt>
                      <c:pt idx="106">
                        <c:v>0.42666911400100166</c:v>
                      </c:pt>
                      <c:pt idx="107">
                        <c:v>0.1695563164440439</c:v>
                      </c:pt>
                      <c:pt idx="108">
                        <c:v>0.20638395209002555</c:v>
                      </c:pt>
                      <c:pt idx="109">
                        <c:v>0.25125513584253206</c:v>
                      </c:pt>
                      <c:pt idx="110">
                        <c:v>0.38300323209086745</c:v>
                      </c:pt>
                      <c:pt idx="111">
                        <c:v>0.56977270743479946</c:v>
                      </c:pt>
                      <c:pt idx="112">
                        <c:v>0.70146508865190049</c:v>
                      </c:pt>
                      <c:pt idx="113">
                        <c:v>0.61793680429723852</c:v>
                      </c:pt>
                      <c:pt idx="114">
                        <c:v>0.97544050470389621</c:v>
                      </c:pt>
                      <c:pt idx="115">
                        <c:v>1.1004155103218287</c:v>
                      </c:pt>
                      <c:pt idx="116">
                        <c:v>1.3400613360588305</c:v>
                      </c:pt>
                      <c:pt idx="117">
                        <c:v>1.2971174280951092</c:v>
                      </c:pt>
                      <c:pt idx="118">
                        <c:v>1.4080398647239043</c:v>
                      </c:pt>
                      <c:pt idx="119">
                        <c:v>1.2901994783834965</c:v>
                      </c:pt>
                      <c:pt idx="120">
                        <c:v>1.2709344586944236</c:v>
                      </c:pt>
                      <c:pt idx="121">
                        <c:v>1.2089932727195067</c:v>
                      </c:pt>
                      <c:pt idx="122">
                        <c:v>1.101707789518517</c:v>
                      </c:pt>
                      <c:pt idx="123">
                        <c:v>0.67388970776228008</c:v>
                      </c:pt>
                      <c:pt idx="124">
                        <c:v>0.62181642763886524</c:v>
                      </c:pt>
                      <c:pt idx="125">
                        <c:v>0.70974140177780476</c:v>
                      </c:pt>
                      <c:pt idx="126">
                        <c:v>0.62485908740016949</c:v>
                      </c:pt>
                      <c:pt idx="127">
                        <c:v>0.79595019819074719</c:v>
                      </c:pt>
                      <c:pt idx="128">
                        <c:v>0.50009997752827084</c:v>
                      </c:pt>
                      <c:pt idx="129">
                        <c:v>0.43350302687383585</c:v>
                      </c:pt>
                      <c:pt idx="130">
                        <c:v>0.52102329321644725</c:v>
                      </c:pt>
                      <c:pt idx="131">
                        <c:v>0.87237388747916123</c:v>
                      </c:pt>
                      <c:pt idx="132">
                        <c:v>0.45551882146613493</c:v>
                      </c:pt>
                      <c:pt idx="133">
                        <c:v>0.24767776654535242</c:v>
                      </c:pt>
                      <c:pt idx="134">
                        <c:v>0.18397985468281741</c:v>
                      </c:pt>
                      <c:pt idx="135">
                        <c:v>0.16098161837308397</c:v>
                      </c:pt>
                      <c:pt idx="136">
                        <c:v>0.38243323636854376</c:v>
                      </c:pt>
                      <c:pt idx="137">
                        <c:v>0.47007684959974944</c:v>
                      </c:pt>
                      <c:pt idx="138">
                        <c:v>0.2119913604558232</c:v>
                      </c:pt>
                      <c:pt idx="139">
                        <c:v>0.20440065174205424</c:v>
                      </c:pt>
                      <c:pt idx="140">
                        <c:v>0.55769276007931345</c:v>
                      </c:pt>
                      <c:pt idx="141">
                        <c:v>0.545877923414118</c:v>
                      </c:pt>
                      <c:pt idx="142">
                        <c:v>0.54821176416693962</c:v>
                      </c:pt>
                      <c:pt idx="143">
                        <c:v>0.26827360166105085</c:v>
                      </c:pt>
                      <c:pt idx="144">
                        <c:v>0.63954433152176937</c:v>
                      </c:pt>
                      <c:pt idx="145">
                        <c:v>0.61378278442678225</c:v>
                      </c:pt>
                      <c:pt idx="146">
                        <c:v>0.72449396822881307</c:v>
                      </c:pt>
                      <c:pt idx="147">
                        <c:v>0.49952564841462876</c:v>
                      </c:pt>
                      <c:pt idx="148">
                        <c:v>0.52902211453400882</c:v>
                      </c:pt>
                      <c:pt idx="149">
                        <c:v>0.44581666783255536</c:v>
                      </c:pt>
                      <c:pt idx="150">
                        <c:v>0.50953609188770588</c:v>
                      </c:pt>
                      <c:pt idx="151">
                        <c:v>-3.0096021761053051E-2</c:v>
                      </c:pt>
                      <c:pt idx="152">
                        <c:v>-3.7514168641970921E-2</c:v>
                      </c:pt>
                      <c:pt idx="153">
                        <c:v>-5.9637369433371938E-2</c:v>
                      </c:pt>
                      <c:pt idx="154">
                        <c:v>-5.2469630665058576E-3</c:v>
                      </c:pt>
                      <c:pt idx="155">
                        <c:v>1.8092218281587479E-2</c:v>
                      </c:pt>
                      <c:pt idx="156">
                        <c:v>0.32234256325048916</c:v>
                      </c:pt>
                      <c:pt idx="157">
                        <c:v>0.60928255754279381</c:v>
                      </c:pt>
                      <c:pt idx="158">
                        <c:v>0.84093358582560085</c:v>
                      </c:pt>
                      <c:pt idx="159">
                        <c:v>0.78372384411429508</c:v>
                      </c:pt>
                      <c:pt idx="160">
                        <c:v>0.83969702166014715</c:v>
                      </c:pt>
                      <c:pt idx="161">
                        <c:v>0.76060210615199186</c:v>
                      </c:pt>
                      <c:pt idx="162">
                        <c:v>0.80543831324600113</c:v>
                      </c:pt>
                      <c:pt idx="163">
                        <c:v>0.56906110267475485</c:v>
                      </c:pt>
                      <c:pt idx="164">
                        <c:v>0.41911895344885336</c:v>
                      </c:pt>
                      <c:pt idx="165">
                        <c:v>0.58341577094436359</c:v>
                      </c:pt>
                      <c:pt idx="166">
                        <c:v>0.88191663421781985</c:v>
                      </c:pt>
                      <c:pt idx="167">
                        <c:v>0.8261752931074936</c:v>
                      </c:pt>
                      <c:pt idx="168">
                        <c:v>0.82260798346873132</c:v>
                      </c:pt>
                      <c:pt idx="169">
                        <c:v>0.59596264121438969</c:v>
                      </c:pt>
                      <c:pt idx="170">
                        <c:v>0.67568017219658982</c:v>
                      </c:pt>
                      <c:pt idx="171">
                        <c:v>0.5951581780689541</c:v>
                      </c:pt>
                      <c:pt idx="172">
                        <c:v>0.35449152914855681</c:v>
                      </c:pt>
                      <c:pt idx="173">
                        <c:v>0.20057658866768646</c:v>
                      </c:pt>
                      <c:pt idx="174">
                        <c:v>0.36005529407322073</c:v>
                      </c:pt>
                      <c:pt idx="175">
                        <c:v>0.38342202340898002</c:v>
                      </c:pt>
                      <c:pt idx="176">
                        <c:v>0.6868601670336637</c:v>
                      </c:pt>
                      <c:pt idx="177">
                        <c:v>0.65338827867172899</c:v>
                      </c:pt>
                      <c:pt idx="178">
                        <c:v>0.76750132942255089</c:v>
                      </c:pt>
                      <c:pt idx="179">
                        <c:v>0.91613649687407717</c:v>
                      </c:pt>
                      <c:pt idx="180">
                        <c:v>0.91821188178756119</c:v>
                      </c:pt>
                      <c:pt idx="181">
                        <c:v>0.86121695247445929</c:v>
                      </c:pt>
                      <c:pt idx="182">
                        <c:v>0.98350525547508527</c:v>
                      </c:pt>
                      <c:pt idx="183">
                        <c:v>0.80444751427388161</c:v>
                      </c:pt>
                      <c:pt idx="184">
                        <c:v>0.94305769043861976</c:v>
                      </c:pt>
                      <c:pt idx="185">
                        <c:v>0.99080082928728719</c:v>
                      </c:pt>
                      <c:pt idx="186">
                        <c:v>1.0402989916198404</c:v>
                      </c:pt>
                      <c:pt idx="187">
                        <c:v>1.1314673543965041</c:v>
                      </c:pt>
                      <c:pt idx="188">
                        <c:v>0.95376580991393267</c:v>
                      </c:pt>
                      <c:pt idx="189">
                        <c:v>0.91961249576720527</c:v>
                      </c:pt>
                      <c:pt idx="190">
                        <c:v>1.0162022406109339</c:v>
                      </c:pt>
                      <c:pt idx="191">
                        <c:v>1.0823468161645402</c:v>
                      </c:pt>
                      <c:pt idx="192">
                        <c:v>1.0147706738361595</c:v>
                      </c:pt>
                      <c:pt idx="193">
                        <c:v>0.96875470095576055</c:v>
                      </c:pt>
                      <c:pt idx="194">
                        <c:v>0.89793780097724174</c:v>
                      </c:pt>
                      <c:pt idx="195">
                        <c:v>1.0435707020651086</c:v>
                      </c:pt>
                      <c:pt idx="196">
                        <c:v>1.0630616771586325</c:v>
                      </c:pt>
                      <c:pt idx="197">
                        <c:v>1.0998614552889969</c:v>
                      </c:pt>
                      <c:pt idx="198">
                        <c:v>1.0281329954938923</c:v>
                      </c:pt>
                      <c:pt idx="199">
                        <c:v>1.0481904067382997</c:v>
                      </c:pt>
                      <c:pt idx="200">
                        <c:v>1.1362217037285118</c:v>
                      </c:pt>
                      <c:pt idx="201">
                        <c:v>1.2041801130767513</c:v>
                      </c:pt>
                      <c:pt idx="202">
                        <c:v>1.2517994407448976</c:v>
                      </c:pt>
                      <c:pt idx="203">
                        <c:v>1.295558954860301</c:v>
                      </c:pt>
                      <c:pt idx="204">
                        <c:v>1.2975879105810895</c:v>
                      </c:pt>
                      <c:pt idx="205">
                        <c:v>1.3159970854848104</c:v>
                      </c:pt>
                      <c:pt idx="206">
                        <c:v>1.3690733909344215</c:v>
                      </c:pt>
                      <c:pt idx="207">
                        <c:v>1.3420051715930104</c:v>
                      </c:pt>
                      <c:pt idx="208">
                        <c:v>1.3547221274722772</c:v>
                      </c:pt>
                      <c:pt idx="209">
                        <c:v>1.3095217607435605</c:v>
                      </c:pt>
                      <c:pt idx="210">
                        <c:v>1.2917254511834182</c:v>
                      </c:pt>
                      <c:pt idx="211">
                        <c:v>1.334180304984081</c:v>
                      </c:pt>
                      <c:pt idx="212">
                        <c:v>1.3652398872575391</c:v>
                      </c:pt>
                      <c:pt idx="213">
                        <c:v>1.3584256294096126</c:v>
                      </c:pt>
                      <c:pt idx="214">
                        <c:v>1.3765423003993529</c:v>
                      </c:pt>
                      <c:pt idx="215">
                        <c:v>1.3820039211000872</c:v>
                      </c:pt>
                      <c:pt idx="216">
                        <c:v>1.4076947410582019</c:v>
                      </c:pt>
                      <c:pt idx="217">
                        <c:v>1.434654625616657</c:v>
                      </c:pt>
                      <c:pt idx="218">
                        <c:v>1.42006038271274</c:v>
                      </c:pt>
                      <c:pt idx="219">
                        <c:v>1.4235642391214856</c:v>
                      </c:pt>
                      <c:pt idx="220">
                        <c:v>1.4352411810843755</c:v>
                      </c:pt>
                      <c:pt idx="221">
                        <c:v>1.4343048590316854</c:v>
                      </c:pt>
                      <c:pt idx="222">
                        <c:v>1.4374140673025195</c:v>
                      </c:pt>
                      <c:pt idx="223">
                        <c:v>1.4385871782379565</c:v>
                      </c:pt>
                      <c:pt idx="224">
                        <c:v>1.4350926076677504</c:v>
                      </c:pt>
                      <c:pt idx="225">
                        <c:v>1.448530763673552</c:v>
                      </c:pt>
                      <c:pt idx="226">
                        <c:v>1.4530730863589174</c:v>
                      </c:pt>
                      <c:pt idx="227">
                        <c:v>1.4561776517104823</c:v>
                      </c:pt>
                      <c:pt idx="228">
                        <c:v>1.4674769695727834</c:v>
                      </c:pt>
                      <c:pt idx="229">
                        <c:v>1.4679644760960848</c:v>
                      </c:pt>
                      <c:pt idx="230">
                        <c:v>1.4772626957532147</c:v>
                      </c:pt>
                      <c:pt idx="231">
                        <c:v>1.4969239112199551</c:v>
                      </c:pt>
                      <c:pt idx="232">
                        <c:v>1.4984901226535461</c:v>
                      </c:pt>
                      <c:pt idx="233">
                        <c:v>1.5073519078993394</c:v>
                      </c:pt>
                      <c:pt idx="234">
                        <c:v>1.5129326968613248</c:v>
                      </c:pt>
                      <c:pt idx="235">
                        <c:v>1.5168064391718767</c:v>
                      </c:pt>
                      <c:pt idx="236">
                        <c:v>1.5340796464943174</c:v>
                      </c:pt>
                      <c:pt idx="237">
                        <c:v>1.5416522478229351</c:v>
                      </c:pt>
                      <c:pt idx="238">
                        <c:v>1.5438591821157228</c:v>
                      </c:pt>
                      <c:pt idx="239">
                        <c:v>1.5528648978588715</c:v>
                      </c:pt>
                      <c:pt idx="240">
                        <c:v>1.5555345764388562</c:v>
                      </c:pt>
                      <c:pt idx="241">
                        <c:v>1.5650370845438457</c:v>
                      </c:pt>
                      <c:pt idx="242">
                        <c:v>1.5756121070000986</c:v>
                      </c:pt>
                      <c:pt idx="243">
                        <c:v>1.5769601012280214</c:v>
                      </c:pt>
                      <c:pt idx="244">
                        <c:v>1.58321411348409</c:v>
                      </c:pt>
                      <c:pt idx="245">
                        <c:v>1.5913500556840787</c:v>
                      </c:pt>
                      <c:pt idx="246">
                        <c:v>1.5960564281836347</c:v>
                      </c:pt>
                      <c:pt idx="247">
                        <c:v>1.6036677205061649</c:v>
                      </c:pt>
                      <c:pt idx="248">
                        <c:v>1.6100795920173983</c:v>
                      </c:pt>
                      <c:pt idx="249">
                        <c:v>1.6106630522056036</c:v>
                      </c:pt>
                      <c:pt idx="250">
                        <c:v>1.6144981035222425</c:v>
                      </c:pt>
                      <c:pt idx="251">
                        <c:v>1.6154793071278715</c:v>
                      </c:pt>
                      <c:pt idx="252">
                        <c:v>1.6143990545778257</c:v>
                      </c:pt>
                      <c:pt idx="253">
                        <c:v>1.6138542853835331</c:v>
                      </c:pt>
                      <c:pt idx="254">
                        <c:v>1.6130247504740423</c:v>
                      </c:pt>
                      <c:pt idx="255">
                        <c:v>1.60787730064388</c:v>
                      </c:pt>
                      <c:pt idx="256">
                        <c:v>1.6053144092070948</c:v>
                      </c:pt>
                      <c:pt idx="257">
                        <c:v>1.5991486124171475</c:v>
                      </c:pt>
                      <c:pt idx="258">
                        <c:v>1.5932412714665374</c:v>
                      </c:pt>
                      <c:pt idx="259">
                        <c:v>1.586824757036035</c:v>
                      </c:pt>
                      <c:pt idx="260">
                        <c:v>1.578419525518413</c:v>
                      </c:pt>
                      <c:pt idx="261">
                        <c:v>1.5689324938109885</c:v>
                      </c:pt>
                      <c:pt idx="262">
                        <c:v>1.5587784293685074</c:v>
                      </c:pt>
                      <c:pt idx="263">
                        <c:v>1.5473723243630073</c:v>
                      </c:pt>
                      <c:pt idx="264">
                        <c:v>1.5372383792373605</c:v>
                      </c:pt>
                      <c:pt idx="265">
                        <c:v>1.5233854557768129</c:v>
                      </c:pt>
                      <c:pt idx="266">
                        <c:v>1.5090883597061464</c:v>
                      </c:pt>
                      <c:pt idx="267">
                        <c:v>1.4944554258083169</c:v>
                      </c:pt>
                      <c:pt idx="268">
                        <c:v>1.4793071278715684</c:v>
                      </c:pt>
                      <c:pt idx="269">
                        <c:v>1.4643445467056013</c:v>
                      </c:pt>
                      <c:pt idx="270">
                        <c:v>1.4475356313101144</c:v>
                      </c:pt>
                      <c:pt idx="271">
                        <c:v>1.4293013396988792</c:v>
                      </c:pt>
                      <c:pt idx="272">
                        <c:v>1.4125357582165743</c:v>
                      </c:pt>
                      <c:pt idx="273">
                        <c:v>1.3938015789639853</c:v>
                      </c:pt>
                      <c:pt idx="274">
                        <c:v>1.3748089438720583</c:v>
                      </c:pt>
                      <c:pt idx="275">
                        <c:v>1.3549016536840326</c:v>
                      </c:pt>
                      <c:pt idx="276">
                        <c:v>1.3347219788988607</c:v>
                      </c:pt>
                      <c:pt idx="277">
                        <c:v>1.3167631671642845</c:v>
                      </c:pt>
                      <c:pt idx="278">
                        <c:v>1.2985845905842837</c:v>
                      </c:pt>
                      <c:pt idx="279">
                        <c:v>1.2815419815855633</c:v>
                      </c:pt>
                      <c:pt idx="280">
                        <c:v>1.2639979373057324</c:v>
                      </c:pt>
                      <c:pt idx="281">
                        <c:v>1.2473453335256535</c:v>
                      </c:pt>
                      <c:pt idx="282">
                        <c:v>1.2320887008059491</c:v>
                      </c:pt>
                      <c:pt idx="283">
                        <c:v>1.2181599429973327</c:v>
                      </c:pt>
                      <c:pt idx="284">
                        <c:v>1.2044757122702452</c:v>
                      </c:pt>
                      <c:pt idx="285">
                        <c:v>1.192647101611217</c:v>
                      </c:pt>
                      <c:pt idx="286">
                        <c:v>1.1822051761740242</c:v>
                      </c:pt>
                      <c:pt idx="287">
                        <c:v>1.1714599133445547</c:v>
                      </c:pt>
                      <c:pt idx="288">
                        <c:v>1.1645063679185421</c:v>
                      </c:pt>
                      <c:pt idx="289">
                        <c:v>1.1559324436674605</c:v>
                      </c:pt>
                      <c:pt idx="290">
                        <c:v>1.1503872504198749</c:v>
                      </c:pt>
                      <c:pt idx="291">
                        <c:v>1.1461560033255684</c:v>
                      </c:pt>
                      <c:pt idx="292">
                        <c:v>1.1415904660438552</c:v>
                      </c:pt>
                      <c:pt idx="293">
                        <c:v>1.1372555270858626</c:v>
                      </c:pt>
                      <c:pt idx="294">
                        <c:v>1.1360158676408958</c:v>
                      </c:pt>
                      <c:pt idx="295">
                        <c:v>1.1336000019809789</c:v>
                      </c:pt>
                      <c:pt idx="296">
                        <c:v>1.1325398687477675</c:v>
                      </c:pt>
                      <c:pt idx="297">
                        <c:v>1.1283890989207999</c:v>
                      </c:pt>
                      <c:pt idx="298">
                        <c:v>1.1242321385348062</c:v>
                      </c:pt>
                      <c:pt idx="299">
                        <c:v>1.1198182699492312</c:v>
                      </c:pt>
                      <c:pt idx="300">
                        <c:v>1.1154539258358649</c:v>
                      </c:pt>
                      <c:pt idx="301">
                        <c:v>1.1134683040282589</c:v>
                      </c:pt>
                      <c:pt idx="302">
                        <c:v>1.1073907227044324</c:v>
                      </c:pt>
                      <c:pt idx="303">
                        <c:v>1.1017279088353515</c:v>
                      </c:pt>
                      <c:pt idx="304">
                        <c:v>1.100474320632576</c:v>
                      </c:pt>
                      <c:pt idx="305">
                        <c:v>1.0943951916689934</c:v>
                      </c:pt>
                      <c:pt idx="306">
                        <c:v>1.0905044253211198</c:v>
                      </c:pt>
                      <c:pt idx="307">
                        <c:v>1.0847595865449438</c:v>
                      </c:pt>
                      <c:pt idx="308">
                        <c:v>1.0749568363271911</c:v>
                      </c:pt>
                      <c:pt idx="309">
                        <c:v>1.0716804829626529</c:v>
                      </c:pt>
                      <c:pt idx="310">
                        <c:v>1.0651277762335774</c:v>
                      </c:pt>
                      <c:pt idx="311">
                        <c:v>1.0577997019864886</c:v>
                      </c:pt>
                      <c:pt idx="312">
                        <c:v>1.0504375796647565</c:v>
                      </c:pt>
                      <c:pt idx="313">
                        <c:v>1.0418543695751359</c:v>
                      </c:pt>
                      <c:pt idx="314">
                        <c:v>1.0338499767544509</c:v>
                      </c:pt>
                      <c:pt idx="315">
                        <c:v>1.0319169746985664</c:v>
                      </c:pt>
                      <c:pt idx="316">
                        <c:v>1.0220941051639787</c:v>
                      </c:pt>
                      <c:pt idx="317">
                        <c:v>1.0162564080024119</c:v>
                      </c:pt>
                      <c:pt idx="318">
                        <c:v>1.0045763707600088</c:v>
                      </c:pt>
                      <c:pt idx="319">
                        <c:v>0.99714150936972068</c:v>
                      </c:pt>
                      <c:pt idx="320">
                        <c:v>0.99156536332700462</c:v>
                      </c:pt>
                      <c:pt idx="321">
                        <c:v>0.98829055760222317</c:v>
                      </c:pt>
                      <c:pt idx="322">
                        <c:v>0.97686897619915769</c:v>
                      </c:pt>
                      <c:pt idx="323">
                        <c:v>0.97076044208020118</c:v>
                      </c:pt>
                      <c:pt idx="324">
                        <c:v>0.96801957207141687</c:v>
                      </c:pt>
                      <c:pt idx="325">
                        <c:v>0.96754754194568038</c:v>
                      </c:pt>
                      <c:pt idx="326">
                        <c:v>0.96689134268891885</c:v>
                      </c:pt>
                      <c:pt idx="327">
                        <c:v>0.96365677559780683</c:v>
                      </c:pt>
                      <c:pt idx="328">
                        <c:v>0.95837777638834132</c:v>
                      </c:pt>
                      <c:pt idx="329">
                        <c:v>0.95734550067074708</c:v>
                      </c:pt>
                      <c:pt idx="330">
                        <c:v>0.95745074017418996</c:v>
                      </c:pt>
                      <c:pt idx="331">
                        <c:v>0.95567404973371317</c:v>
                      </c:pt>
                      <c:pt idx="332">
                        <c:v>0.95566476389517407</c:v>
                      </c:pt>
                      <c:pt idx="333">
                        <c:v>0.95459534482342356</c:v>
                      </c:pt>
                      <c:pt idx="334">
                        <c:v>0.95637048762414401</c:v>
                      </c:pt>
                      <c:pt idx="335">
                        <c:v>0.95772776769060586</c:v>
                      </c:pt>
                      <c:pt idx="336">
                        <c:v>0.9623304483264753</c:v>
                      </c:pt>
                      <c:pt idx="337">
                        <c:v>0.96676907914815424</c:v>
                      </c:pt>
                      <c:pt idx="338">
                        <c:v>0.97495454582035135</c:v>
                      </c:pt>
                      <c:pt idx="339">
                        <c:v>0.97967175179820265</c:v>
                      </c:pt>
                      <c:pt idx="340">
                        <c:v>0.98309667857936578</c:v>
                      </c:pt>
                      <c:pt idx="341">
                        <c:v>0.98771328797304381</c:v>
                      </c:pt>
                      <c:pt idx="342">
                        <c:v>0.99174488953876017</c:v>
                      </c:pt>
                      <c:pt idx="343">
                        <c:v>0.9925496622121468</c:v>
                      </c:pt>
                      <c:pt idx="344">
                        <c:v>0.99245680382675594</c:v>
                      </c:pt>
                      <c:pt idx="345">
                        <c:v>0.98573076144495086</c:v>
                      </c:pt>
                      <c:pt idx="346">
                        <c:v>0.98586695374352407</c:v>
                      </c:pt>
                      <c:pt idx="347">
                        <c:v>0.98622910144654796</c:v>
                      </c:pt>
                      <c:pt idx="348">
                        <c:v>0.98342477820774643</c:v>
                      </c:pt>
                      <c:pt idx="349">
                        <c:v>0.9823708355335613</c:v>
                      </c:pt>
                      <c:pt idx="350">
                        <c:v>0.98354394646899812</c:v>
                      </c:pt>
                      <c:pt idx="351">
                        <c:v>0.98402371479351702</c:v>
                      </c:pt>
                      <c:pt idx="352">
                        <c:v>0.98511789610137179</c:v>
                      </c:pt>
                      <c:pt idx="353">
                        <c:v>0.98192047236441604</c:v>
                      </c:pt>
                      <c:pt idx="354">
                        <c:v>0.98256738578263836</c:v>
                      </c:pt>
                      <c:pt idx="355">
                        <c:v>0.9822392861542576</c:v>
                      </c:pt>
                      <c:pt idx="356">
                        <c:v>0.9826834587643769</c:v>
                      </c:pt>
                      <c:pt idx="357">
                        <c:v>0.98258286218020352</c:v>
                      </c:pt>
                      <c:pt idx="358">
                        <c:v>0.98039140428498128</c:v>
                      </c:pt>
                      <c:pt idx="359">
                        <c:v>0.97841971123518379</c:v>
                      </c:pt>
                      <c:pt idx="360">
                        <c:v>0.97431846588042448</c:v>
                      </c:pt>
                      <c:pt idx="361">
                        <c:v>0.9700934093451441</c:v>
                      </c:pt>
                      <c:pt idx="362">
                        <c:v>0.96389665976006633</c:v>
                      </c:pt>
                      <c:pt idx="363">
                        <c:v>0.96126876745350742</c:v>
                      </c:pt>
                      <c:pt idx="364">
                        <c:v>0.95674192116570711</c:v>
                      </c:pt>
                      <c:pt idx="365">
                        <c:v>0.95501785047695176</c:v>
                      </c:pt>
                      <c:pt idx="366">
                        <c:v>0.95614298457993652</c:v>
                      </c:pt>
                      <c:pt idx="367">
                        <c:v>0.95826325104635923</c:v>
                      </c:pt>
                      <c:pt idx="368">
                        <c:v>0.9598557723558111</c:v>
                      </c:pt>
                      <c:pt idx="369">
                        <c:v>0.96411178168622158</c:v>
                      </c:pt>
                      <c:pt idx="370">
                        <c:v>0.96211223112080702</c:v>
                      </c:pt>
                      <c:pt idx="371">
                        <c:v>0.96341689143554732</c:v>
                      </c:pt>
                      <c:pt idx="372">
                        <c:v>0.96648276579319958</c:v>
                      </c:pt>
                      <c:pt idx="373">
                        <c:v>0.96546132355390102</c:v>
                      </c:pt>
                      <c:pt idx="374">
                        <c:v>0.96553251498270054</c:v>
                      </c:pt>
                      <c:pt idx="375">
                        <c:v>0.96743765952296801</c:v>
                      </c:pt>
                      <c:pt idx="376">
                        <c:v>0.96638371684878266</c:v>
                      </c:pt>
                      <c:pt idx="377">
                        <c:v>0.97042150897352486</c:v>
                      </c:pt>
                      <c:pt idx="378">
                        <c:v>0.97164104910165705</c:v>
                      </c:pt>
                      <c:pt idx="379">
                        <c:v>0.97084710990656586</c:v>
                      </c:pt>
                      <c:pt idx="380">
                        <c:v>0.9740770340784084</c:v>
                      </c:pt>
                      <c:pt idx="381">
                        <c:v>0.97719862346729502</c:v>
                      </c:pt>
                      <c:pt idx="382">
                        <c:v>0.98017009179979986</c:v>
                      </c:pt>
                      <c:pt idx="383">
                        <c:v>0.98413669249574243</c:v>
                      </c:pt>
                      <c:pt idx="384">
                        <c:v>0.98448491144095807</c:v>
                      </c:pt>
                      <c:pt idx="385">
                        <c:v>0.98585921554474154</c:v>
                      </c:pt>
                      <c:pt idx="386">
                        <c:v>0.98644577101245978</c:v>
                      </c:pt>
                      <c:pt idx="387">
                        <c:v>0.98663922598202392</c:v>
                      </c:pt>
                      <c:pt idx="388">
                        <c:v>0.98873318257258591</c:v>
                      </c:pt>
                      <c:pt idx="389">
                        <c:v>0.9881450794651111</c:v>
                      </c:pt>
                      <c:pt idx="390">
                        <c:v>0.99046653909988047</c:v>
                      </c:pt>
                      <c:pt idx="391">
                        <c:v>0.98822091381318011</c:v>
                      </c:pt>
                      <c:pt idx="392">
                        <c:v>0.98828436704319722</c:v>
                      </c:pt>
                      <c:pt idx="393">
                        <c:v>0.98954259816524215</c:v>
                      </c:pt>
                      <c:pt idx="394">
                        <c:v>0.98875484952917714</c:v>
                      </c:pt>
                      <c:pt idx="395">
                        <c:v>0.98769162101645269</c:v>
                      </c:pt>
                      <c:pt idx="396">
                        <c:v>0.9869936354862654</c:v>
                      </c:pt>
                      <c:pt idx="397">
                        <c:v>0.98234916857697019</c:v>
                      </c:pt>
                      <c:pt idx="398">
                        <c:v>0.98465205653466126</c:v>
                      </c:pt>
                      <c:pt idx="399">
                        <c:v>0.98403145299229955</c:v>
                      </c:pt>
                      <c:pt idx="400">
                        <c:v>0.98149796671088785</c:v>
                      </c:pt>
                      <c:pt idx="401">
                        <c:v>0.98034342745252934</c:v>
                      </c:pt>
                      <c:pt idx="402">
                        <c:v>0.97835935328467982</c:v>
                      </c:pt>
                      <c:pt idx="403">
                        <c:v>0.97373036277294944</c:v>
                      </c:pt>
                      <c:pt idx="404">
                        <c:v>0.97286523214905873</c:v>
                      </c:pt>
                      <c:pt idx="405">
                        <c:v>0.97045400940841164</c:v>
                      </c:pt>
                      <c:pt idx="406">
                        <c:v>0.96938459033666113</c:v>
                      </c:pt>
                      <c:pt idx="407">
                        <c:v>0.96752123206981977</c:v>
                      </c:pt>
                      <c:pt idx="408">
                        <c:v>0.96388892156128381</c:v>
                      </c:pt>
                      <c:pt idx="409">
                        <c:v>0.95956172080207358</c:v>
                      </c:pt>
                      <c:pt idx="410">
                        <c:v>0.95781907843624015</c:v>
                      </c:pt>
                      <c:pt idx="411">
                        <c:v>0.95402117047375734</c:v>
                      </c:pt>
                      <c:pt idx="412">
                        <c:v>0.94798847070286996</c:v>
                      </c:pt>
                      <c:pt idx="413">
                        <c:v>0.94185672198756576</c:v>
                      </c:pt>
                      <c:pt idx="414">
                        <c:v>0.93723237439510509</c:v>
                      </c:pt>
                      <c:pt idx="415">
                        <c:v>0.93276743369756532</c:v>
                      </c:pt>
                      <c:pt idx="416">
                        <c:v>0.92861356859108457</c:v>
                      </c:pt>
                      <c:pt idx="417">
                        <c:v>0.9235140955933745</c:v>
                      </c:pt>
                      <c:pt idx="418">
                        <c:v>0.91654043085052705</c:v>
                      </c:pt>
                      <c:pt idx="419">
                        <c:v>0.91023534648249338</c:v>
                      </c:pt>
                      <c:pt idx="420">
                        <c:v>0.90530301857848683</c:v>
                      </c:pt>
                      <c:pt idx="421">
                        <c:v>0.89835102079223073</c:v>
                      </c:pt>
                      <c:pt idx="422">
                        <c:v>0.89299463959493941</c:v>
                      </c:pt>
                      <c:pt idx="423">
                        <c:v>0.88464202782903911</c:v>
                      </c:pt>
                      <c:pt idx="424">
                        <c:v>0.87691466252477013</c:v>
                      </c:pt>
                      <c:pt idx="425">
                        <c:v>0.87090672498998678</c:v>
                      </c:pt>
                      <c:pt idx="426">
                        <c:v>0.86583665714765046</c:v>
                      </c:pt>
                      <c:pt idx="427">
                        <c:v>0.85794214674967806</c:v>
                      </c:pt>
                      <c:pt idx="428">
                        <c:v>0.84984799082311524</c:v>
                      </c:pt>
                      <c:pt idx="429">
                        <c:v>0.84154335588966689</c:v>
                      </c:pt>
                      <c:pt idx="430">
                        <c:v>0.83562827674027451</c:v>
                      </c:pt>
                      <c:pt idx="431">
                        <c:v>0.82887282920309568</c:v>
                      </c:pt>
                      <c:pt idx="432">
                        <c:v>0.82054343203354296</c:v>
                      </c:pt>
                      <c:pt idx="433">
                        <c:v>0.81202506804972019</c:v>
                      </c:pt>
                      <c:pt idx="434">
                        <c:v>0.80351970423985208</c:v>
                      </c:pt>
                      <c:pt idx="435">
                        <c:v>0.79671952991370987</c:v>
                      </c:pt>
                      <c:pt idx="436">
                        <c:v>0.78727289160393055</c:v>
                      </c:pt>
                      <c:pt idx="437">
                        <c:v>0.77860456132770173</c:v>
                      </c:pt>
                      <c:pt idx="438">
                        <c:v>0.76879314432731227</c:v>
                      </c:pt>
                      <c:pt idx="439">
                        <c:v>0.75995643084557474</c:v>
                      </c:pt>
                      <c:pt idx="440">
                        <c:v>0.75075215292166542</c:v>
                      </c:pt>
                      <c:pt idx="441">
                        <c:v>0.74225653924226331</c:v>
                      </c:pt>
                      <c:pt idx="442">
                        <c:v>0.73311014304524758</c:v>
                      </c:pt>
                      <c:pt idx="443">
                        <c:v>0.72486323507471706</c:v>
                      </c:pt>
                      <c:pt idx="444">
                        <c:v>0.71572658900816732</c:v>
                      </c:pt>
                      <c:pt idx="445">
                        <c:v>0.70827981079175395</c:v>
                      </c:pt>
                      <c:pt idx="446">
                        <c:v>0.70064081571758174</c:v>
                      </c:pt>
                      <c:pt idx="447">
                        <c:v>0.69322916892364128</c:v>
                      </c:pt>
                      <c:pt idx="448">
                        <c:v>0.68563815068192102</c:v>
                      </c:pt>
                      <c:pt idx="449">
                        <c:v>0.67756009020882613</c:v>
                      </c:pt>
                      <c:pt idx="450">
                        <c:v>0.67005156116612796</c:v>
                      </c:pt>
                      <c:pt idx="451">
                        <c:v>0.66261035445283822</c:v>
                      </c:pt>
                      <c:pt idx="452">
                        <c:v>0.65481117866386696</c:v>
                      </c:pt>
                      <c:pt idx="453">
                        <c:v>0.64717435028535386</c:v>
                      </c:pt>
                      <c:pt idx="454">
                        <c:v>0.63983807354755562</c:v>
                      </c:pt>
                      <c:pt idx="455">
                        <c:v>0.63189001481400786</c:v>
                      </c:pt>
                      <c:pt idx="456">
                        <c:v>0.62524305682376036</c:v>
                      </c:pt>
                      <c:pt idx="457">
                        <c:v>0.61777027825943776</c:v>
                      </c:pt>
                      <c:pt idx="458">
                        <c:v>0.61098202075942076</c:v>
                      </c:pt>
                      <c:pt idx="459">
                        <c:v>0.60386597315897406</c:v>
                      </c:pt>
                      <c:pt idx="460">
                        <c:v>0.59691784447210949</c:v>
                      </c:pt>
                      <c:pt idx="461">
                        <c:v>0.59031669661865471</c:v>
                      </c:pt>
                      <c:pt idx="462">
                        <c:v>0.58339379445982109</c:v>
                      </c:pt>
                      <c:pt idx="463">
                        <c:v>0.57612561387130934</c:v>
                      </c:pt>
                      <c:pt idx="464">
                        <c:v>0.56974500468315781</c:v>
                      </c:pt>
                      <c:pt idx="465">
                        <c:v>0.56312729708430853</c:v>
                      </c:pt>
                      <c:pt idx="466">
                        <c:v>0.55797783532246326</c:v>
                      </c:pt>
                      <c:pt idx="467">
                        <c:v>0.55228654488186246</c:v>
                      </c:pt>
                      <c:pt idx="468">
                        <c:v>0.54563819401583424</c:v>
                      </c:pt>
                      <c:pt idx="469">
                        <c:v>0.54041305266989537</c:v>
                      </c:pt>
                      <c:pt idx="470">
                        <c:v>0.53583838431361874</c:v>
                      </c:pt>
                      <c:pt idx="471">
                        <c:v>0.53123988230509178</c:v>
                      </c:pt>
                      <c:pt idx="472">
                        <c:v>0.52642842506606879</c:v>
                      </c:pt>
                      <c:pt idx="473">
                        <c:v>0.5210471268686977</c:v>
                      </c:pt>
                      <c:pt idx="474">
                        <c:v>0.51689480940197352</c:v>
                      </c:pt>
                      <c:pt idx="475">
                        <c:v>0.51233174834387074</c:v>
                      </c:pt>
                      <c:pt idx="476">
                        <c:v>0.50758219669510818</c:v>
                      </c:pt>
                      <c:pt idx="477">
                        <c:v>0.50290151501551039</c:v>
                      </c:pt>
                      <c:pt idx="478">
                        <c:v>0.49834000159716413</c:v>
                      </c:pt>
                      <c:pt idx="479">
                        <c:v>0.49402580101190885</c:v>
                      </c:pt>
                      <c:pt idx="480">
                        <c:v>0.48887401779042849</c:v>
                      </c:pt>
                      <c:pt idx="481">
                        <c:v>0.48428217063285467</c:v>
                      </c:pt>
                      <c:pt idx="482">
                        <c:v>0.48043380961430965</c:v>
                      </c:pt>
                      <c:pt idx="483">
                        <c:v>0.47592073732034235</c:v>
                      </c:pt>
                      <c:pt idx="484">
                        <c:v>0.47076601358332465</c:v>
                      </c:pt>
                      <c:pt idx="485">
                        <c:v>0.46624798884213647</c:v>
                      </c:pt>
                      <c:pt idx="486">
                        <c:v>0.46183458454848852</c:v>
                      </c:pt>
                      <c:pt idx="487">
                        <c:v>0.45840578866793413</c:v>
                      </c:pt>
                      <c:pt idx="488">
                        <c:v>0.45529843756480748</c:v>
                      </c:pt>
                      <c:pt idx="489">
                        <c:v>0.45066016121453822</c:v>
                      </c:pt>
                      <c:pt idx="490">
                        <c:v>0.44786326664656795</c:v>
                      </c:pt>
                      <c:pt idx="491">
                        <c:v>0.44481302345045665</c:v>
                      </c:pt>
                      <c:pt idx="492">
                        <c:v>0.44220633380856195</c:v>
                      </c:pt>
                      <c:pt idx="493">
                        <c:v>0.43887983691591309</c:v>
                      </c:pt>
                      <c:pt idx="494">
                        <c:v>0.43594690481334536</c:v>
                      </c:pt>
                      <c:pt idx="495">
                        <c:v>0.4334793479855612</c:v>
                      </c:pt>
                      <c:pt idx="496">
                        <c:v>0.43226367695682033</c:v>
                      </c:pt>
                      <c:pt idx="497">
                        <c:v>0.43007500481315969</c:v>
                      </c:pt>
                      <c:pt idx="498">
                        <c:v>0.42789066606081738</c:v>
                      </c:pt>
                      <c:pt idx="499">
                        <c:v>0.4269040457160404</c:v>
                      </c:pt>
                      <c:pt idx="500">
                        <c:v>0.42534557248123173</c:v>
                      </c:pt>
                      <c:pt idx="501">
                        <c:v>0.42379019452593636</c:v>
                      </c:pt>
                      <c:pt idx="502">
                        <c:v>0.42044651883199002</c:v>
                      </c:pt>
                      <c:pt idx="503">
                        <c:v>0.41775161372397418</c:v>
                      </c:pt>
                      <c:pt idx="504">
                        <c:v>0.41495007623673441</c:v>
                      </c:pt>
                      <c:pt idx="505">
                        <c:v>0.41309832526806667</c:v>
                      </c:pt>
                      <c:pt idx="506">
                        <c:v>0.40898841313067097</c:v>
                      </c:pt>
                      <c:pt idx="507">
                        <c:v>0.40803135270524327</c:v>
                      </c:pt>
                      <c:pt idx="508">
                        <c:v>0.40633250854451908</c:v>
                      </c:pt>
                      <c:pt idx="509">
                        <c:v>0.40474447539036112</c:v>
                      </c:pt>
                      <c:pt idx="510">
                        <c:v>0.40366778241175522</c:v>
                      </c:pt>
                      <c:pt idx="511">
                        <c:v>0.40254450547647808</c:v>
                      </c:pt>
                      <c:pt idx="512">
                        <c:v>0.40133657264651978</c:v>
                      </c:pt>
                      <c:pt idx="513">
                        <c:v>0.3998457312690708</c:v>
                      </c:pt>
                      <c:pt idx="514">
                        <c:v>0.39676082094241361</c:v>
                      </c:pt>
                      <c:pt idx="515">
                        <c:v>0.39471422212840085</c:v>
                      </c:pt>
                      <c:pt idx="516">
                        <c:v>0.39354126595693978</c:v>
                      </c:pt>
                      <c:pt idx="517">
                        <c:v>0.39187321982737011</c:v>
                      </c:pt>
                      <c:pt idx="518">
                        <c:v>0.3913479508940097</c:v>
                      </c:pt>
                      <c:pt idx="519">
                        <c:v>0.38964446381401585</c:v>
                      </c:pt>
                      <c:pt idx="520">
                        <c:v>0.3894841283352411</c:v>
                      </c:pt>
                      <c:pt idx="521">
                        <c:v>0.38962264209344893</c:v>
                      </c:pt>
                      <c:pt idx="522">
                        <c:v>0.3890040504827707</c:v>
                      </c:pt>
                      <c:pt idx="523">
                        <c:v>0.38790259526806048</c:v>
                      </c:pt>
                      <c:pt idx="524">
                        <c:v>0.38711298946428763</c:v>
                      </c:pt>
                      <c:pt idx="525">
                        <c:v>0.38528692931557806</c:v>
                      </c:pt>
                      <c:pt idx="526">
                        <c:v>0.38385737447248691</c:v>
                      </c:pt>
                      <c:pt idx="527">
                        <c:v>0.38216193511922703</c:v>
                      </c:pt>
                      <c:pt idx="528">
                        <c:v>0.37993704820526414</c:v>
                      </c:pt>
                      <c:pt idx="529">
                        <c:v>0.37892659420823688</c:v>
                      </c:pt>
                      <c:pt idx="530">
                        <c:v>0.37752211112920142</c:v>
                      </c:pt>
                      <c:pt idx="531">
                        <c:v>0.37573984918560105</c:v>
                      </c:pt>
                      <c:pt idx="532">
                        <c:v>0.37405044562739159</c:v>
                      </c:pt>
                      <c:pt idx="533">
                        <c:v>0.37358398700477841</c:v>
                      </c:pt>
                      <c:pt idx="534">
                        <c:v>0.37254490167225573</c:v>
                      </c:pt>
                      <c:pt idx="535">
                        <c:v>0.37144127976188629</c:v>
                      </c:pt>
                      <c:pt idx="536">
                        <c:v>0.36976518590558288</c:v>
                      </c:pt>
                      <c:pt idx="537">
                        <c:v>0.36889726953013047</c:v>
                      </c:pt>
                      <c:pt idx="538">
                        <c:v>0.36788279166973625</c:v>
                      </c:pt>
                      <c:pt idx="539">
                        <c:v>0.36842694180812607</c:v>
                      </c:pt>
                      <c:pt idx="540">
                        <c:v>0.36752667976176256</c:v>
                      </c:pt>
                      <c:pt idx="541">
                        <c:v>0.36678458649851453</c:v>
                      </c:pt>
                      <c:pt idx="542">
                        <c:v>0.36614510175112341</c:v>
                      </c:pt>
                      <c:pt idx="543">
                        <c:v>0.36472947566584113</c:v>
                      </c:pt>
                      <c:pt idx="544">
                        <c:v>0.36294628513838695</c:v>
                      </c:pt>
                      <c:pt idx="545">
                        <c:v>0.36243556401873755</c:v>
                      </c:pt>
                      <c:pt idx="546">
                        <c:v>0.36015620018534533</c:v>
                      </c:pt>
                      <c:pt idx="547">
                        <c:v>0.35902735174694489</c:v>
                      </c:pt>
                      <c:pt idx="548">
                        <c:v>0.35812987545214292</c:v>
                      </c:pt>
                      <c:pt idx="549">
                        <c:v>0.35652884212403047</c:v>
                      </c:pt>
                      <c:pt idx="550">
                        <c:v>0.35578024877380504</c:v>
                      </c:pt>
                      <c:pt idx="551">
                        <c:v>0.35516305003890758</c:v>
                      </c:pt>
                      <c:pt idx="552">
                        <c:v>0.35271685063976321</c:v>
                      </c:pt>
                      <c:pt idx="553">
                        <c:v>0.35228459485576924</c:v>
                      </c:pt>
                      <c:pt idx="554">
                        <c:v>0.35026631784930079</c:v>
                      </c:pt>
                      <c:pt idx="555">
                        <c:v>0.34834910171893246</c:v>
                      </c:pt>
                      <c:pt idx="556">
                        <c:v>0.34787660730126924</c:v>
                      </c:pt>
                      <c:pt idx="557">
                        <c:v>0.34687234386326782</c:v>
                      </c:pt>
                      <c:pt idx="558">
                        <c:v>0.34538568111316159</c:v>
                      </c:pt>
                      <c:pt idx="559">
                        <c:v>0.34580323431946869</c:v>
                      </c:pt>
                      <c:pt idx="560">
                        <c:v>0.34434086951353982</c:v>
                      </c:pt>
                      <c:pt idx="561">
                        <c:v>0.34394668566755576</c:v>
                      </c:pt>
                      <c:pt idx="562">
                        <c:v>0.34358902611982572</c:v>
                      </c:pt>
                      <c:pt idx="563">
                        <c:v>0.34209152989142377</c:v>
                      </c:pt>
                      <c:pt idx="564">
                        <c:v>0.34089195431615055</c:v>
                      </c:pt>
                      <c:pt idx="565">
                        <c:v>0.33994572736901857</c:v>
                      </c:pt>
                      <c:pt idx="566">
                        <c:v>0.33831265789794612</c:v>
                      </c:pt>
                      <c:pt idx="567">
                        <c:v>0.33685694794297016</c:v>
                      </c:pt>
                      <c:pt idx="568">
                        <c:v>0.33592712597725716</c:v>
                      </c:pt>
                      <c:pt idx="569">
                        <c:v>0.33525668843473577</c:v>
                      </c:pt>
                      <c:pt idx="570">
                        <c:v>0.33402956487179669</c:v>
                      </c:pt>
                      <c:pt idx="571">
                        <c:v>0.3329409550670655</c:v>
                      </c:pt>
                      <c:pt idx="572">
                        <c:v>0.33282658448905922</c:v>
                      </c:pt>
                      <c:pt idx="573">
                        <c:v>0.33185961916918988</c:v>
                      </c:pt>
                      <c:pt idx="574">
                        <c:v>0.3309561070793377</c:v>
                      </c:pt>
                      <c:pt idx="575">
                        <c:v>0.32942518183219505</c:v>
                      </c:pt>
                      <c:pt idx="576">
                        <c:v>0.32718327088091026</c:v>
                      </c:pt>
                      <c:pt idx="577">
                        <c:v>0.32642972508346429</c:v>
                      </c:pt>
                      <c:pt idx="578">
                        <c:v>0.32563841687595929</c:v>
                      </c:pt>
                      <c:pt idx="579">
                        <c:v>0.32396077537989915</c:v>
                      </c:pt>
                      <c:pt idx="580">
                        <c:v>0.32290528506595723</c:v>
                      </c:pt>
                      <c:pt idx="581">
                        <c:v>0.32115072587399873</c:v>
                      </c:pt>
                      <c:pt idx="582">
                        <c:v>0.32026129730593067</c:v>
                      </c:pt>
                      <c:pt idx="583">
                        <c:v>0.3191469966812413</c:v>
                      </c:pt>
                      <c:pt idx="584">
                        <c:v>0.31807370851009964</c:v>
                      </c:pt>
                      <c:pt idx="585">
                        <c:v>0.31719944681164541</c:v>
                      </c:pt>
                      <c:pt idx="586">
                        <c:v>0.31621189788301457</c:v>
                      </c:pt>
                      <c:pt idx="587">
                        <c:v>0.31447296985259654</c:v>
                      </c:pt>
                      <c:pt idx="588">
                        <c:v>0.31466348430662328</c:v>
                      </c:pt>
                      <c:pt idx="589">
                        <c:v>0.31330790664389363</c:v>
                      </c:pt>
                      <c:pt idx="590">
                        <c:v>0.31275261349925676</c:v>
                      </c:pt>
                      <c:pt idx="591">
                        <c:v>0.31183950604291427</c:v>
                      </c:pt>
                      <c:pt idx="592">
                        <c:v>0.31067552618204081</c:v>
                      </c:pt>
                      <c:pt idx="593">
                        <c:v>0.30978129993072778</c:v>
                      </c:pt>
                      <c:pt idx="594">
                        <c:v>0.30987895599936366</c:v>
                      </c:pt>
                      <c:pt idx="595">
                        <c:v>0.30911411243169484</c:v>
                      </c:pt>
                      <c:pt idx="596">
                        <c:v>0.30968054858257876</c:v>
                      </c:pt>
                      <c:pt idx="597">
                        <c:v>0.30957592813503831</c:v>
                      </c:pt>
                      <c:pt idx="598">
                        <c:v>0.30902868271713541</c:v>
                      </c:pt>
                      <c:pt idx="599">
                        <c:v>0.3086047841878265</c:v>
                      </c:pt>
                      <c:pt idx="600">
                        <c:v>0.30808415817373552</c:v>
                      </c:pt>
                      <c:pt idx="601">
                        <c:v>0.30822638626735915</c:v>
                      </c:pt>
                      <c:pt idx="602">
                        <c:v>0.30817995707466367</c:v>
                      </c:pt>
                      <c:pt idx="603">
                        <c:v>0.30792010835954514</c:v>
                      </c:pt>
                      <c:pt idx="604">
                        <c:v>0.30855634306344776</c:v>
                      </c:pt>
                      <c:pt idx="605">
                        <c:v>0.3091331484007</c:v>
                      </c:pt>
                      <c:pt idx="606">
                        <c:v>0.3093594133331023</c:v>
                      </c:pt>
                      <c:pt idx="607">
                        <c:v>0.30989257522922087</c:v>
                      </c:pt>
                      <c:pt idx="608">
                        <c:v>0.30996717146548486</c:v>
                      </c:pt>
                      <c:pt idx="609">
                        <c:v>0.31029310439820651</c:v>
                      </c:pt>
                      <c:pt idx="610">
                        <c:v>0.31010382805598496</c:v>
                      </c:pt>
                      <c:pt idx="611">
                        <c:v>0.30991548029761723</c:v>
                      </c:pt>
                      <c:pt idx="612">
                        <c:v>0.31001654117371763</c:v>
                      </c:pt>
                      <c:pt idx="613">
                        <c:v>0.31019699596932698</c:v>
                      </c:pt>
                      <c:pt idx="614">
                        <c:v>0.31113238943816351</c:v>
                      </c:pt>
                      <c:pt idx="615">
                        <c:v>0.31132367771206837</c:v>
                      </c:pt>
                      <c:pt idx="616">
                        <c:v>0.3113298682710946</c:v>
                      </c:pt>
                      <c:pt idx="617">
                        <c:v>0.31193375730408596</c:v>
                      </c:pt>
                      <c:pt idx="618">
                        <c:v>0.312764994617309</c:v>
                      </c:pt>
                      <c:pt idx="619">
                        <c:v>0.31365643511706032</c:v>
                      </c:pt>
                      <c:pt idx="620">
                        <c:v>0.31480184330085553</c:v>
                      </c:pt>
                      <c:pt idx="621">
                        <c:v>0.31515888379268309</c:v>
                      </c:pt>
                      <c:pt idx="622">
                        <c:v>0.31631837549826264</c:v>
                      </c:pt>
                      <c:pt idx="623">
                        <c:v>0.31750804617909401</c:v>
                      </c:pt>
                      <c:pt idx="624">
                        <c:v>0.31798100488868458</c:v>
                      </c:pt>
                      <c:pt idx="625">
                        <c:v>0.31892846994762158</c:v>
                      </c:pt>
                      <c:pt idx="626">
                        <c:v>0.31960680045290135</c:v>
                      </c:pt>
                      <c:pt idx="627">
                        <c:v>0.32012649788313824</c:v>
                      </c:pt>
                      <c:pt idx="628">
                        <c:v>0.32031376229367631</c:v>
                      </c:pt>
                      <c:pt idx="629">
                        <c:v>0.32014739101985135</c:v>
                      </c:pt>
                      <c:pt idx="630">
                        <c:v>0.32039841818835768</c:v>
                      </c:pt>
                      <c:pt idx="631">
                        <c:v>0.32203411864701609</c:v>
                      </c:pt>
                      <c:pt idx="632">
                        <c:v>0.32183988985757372</c:v>
                      </c:pt>
                      <c:pt idx="633">
                        <c:v>0.32242195716999833</c:v>
                      </c:pt>
                      <c:pt idx="634">
                        <c:v>0.32315646699843936</c:v>
                      </c:pt>
                      <c:pt idx="635">
                        <c:v>0.32462765335098048</c:v>
                      </c:pt>
                      <c:pt idx="636">
                        <c:v>0.32598338577768593</c:v>
                      </c:pt>
                      <c:pt idx="637">
                        <c:v>0.32739452370767436</c:v>
                      </c:pt>
                      <c:pt idx="638">
                        <c:v>0.327214068912065</c:v>
                      </c:pt>
                      <c:pt idx="639">
                        <c:v>0.32854658674242271</c:v>
                      </c:pt>
                      <c:pt idx="640">
                        <c:v>0.32950643291941195</c:v>
                      </c:pt>
                      <c:pt idx="641">
                        <c:v>0.33052493464317312</c:v>
                      </c:pt>
                      <c:pt idx="642">
                        <c:v>0.33100454820371639</c:v>
                      </c:pt>
                      <c:pt idx="643">
                        <c:v>0.33180421366590668</c:v>
                      </c:pt>
                      <c:pt idx="644">
                        <c:v>0.3323212801085576</c:v>
                      </c:pt>
                      <c:pt idx="645">
                        <c:v>0.33328515014891386</c:v>
                      </c:pt>
                      <c:pt idx="646">
                        <c:v>0.33411019690311089</c:v>
                      </c:pt>
                      <c:pt idx="647">
                        <c:v>0.33497842280651469</c:v>
                      </c:pt>
                      <c:pt idx="648">
                        <c:v>0.33583999385896535</c:v>
                      </c:pt>
                      <c:pt idx="649">
                        <c:v>0.33729879909345467</c:v>
                      </c:pt>
                      <c:pt idx="650">
                        <c:v>0.33798270110185769</c:v>
                      </c:pt>
                      <c:pt idx="651">
                        <c:v>0.33829424098484367</c:v>
                      </c:pt>
                      <c:pt idx="652">
                        <c:v>0.33871488947066392</c:v>
                      </c:pt>
                      <c:pt idx="653">
                        <c:v>0.33881687893061813</c:v>
                      </c:pt>
                      <c:pt idx="654">
                        <c:v>0.33933410013724463</c:v>
                      </c:pt>
                      <c:pt idx="655">
                        <c:v>0.33894703543414084</c:v>
                      </c:pt>
                      <c:pt idx="656">
                        <c:v>0.33826143102200568</c:v>
                      </c:pt>
                      <c:pt idx="657">
                        <c:v>0.33877679506092445</c:v>
                      </c:pt>
                      <c:pt idx="658">
                        <c:v>0.33997822780390541</c:v>
                      </c:pt>
                      <c:pt idx="659">
                        <c:v>0.34129016202550139</c:v>
                      </c:pt>
                      <c:pt idx="660">
                        <c:v>0.34229813979891821</c:v>
                      </c:pt>
                      <c:pt idx="661">
                        <c:v>0.34267916870697174</c:v>
                      </c:pt>
                      <c:pt idx="662">
                        <c:v>0.34441995390509744</c:v>
                      </c:pt>
                      <c:pt idx="663">
                        <c:v>0.34606354732651418</c:v>
                      </c:pt>
                      <c:pt idx="664">
                        <c:v>0.34718837190154789</c:v>
                      </c:pt>
                      <c:pt idx="665">
                        <c:v>0.34763238974769139</c:v>
                      </c:pt>
                      <c:pt idx="666">
                        <c:v>0.34801852586694132</c:v>
                      </c:pt>
                      <c:pt idx="667">
                        <c:v>0.34904878965285202</c:v>
                      </c:pt>
                      <c:pt idx="668">
                        <c:v>0.34983003820193981</c:v>
                      </c:pt>
                      <c:pt idx="669">
                        <c:v>0.35029758017238238</c:v>
                      </c:pt>
                      <c:pt idx="670">
                        <c:v>0.35056098845894079</c:v>
                      </c:pt>
                      <c:pt idx="671">
                        <c:v>0.35076713407450827</c:v>
                      </c:pt>
                      <c:pt idx="672">
                        <c:v>0.35183082687915967</c:v>
                      </c:pt>
                      <c:pt idx="673">
                        <c:v>0.35247572836569874</c:v>
                      </c:pt>
                      <c:pt idx="674">
                        <c:v>0.35261284924812575</c:v>
                      </c:pt>
                      <c:pt idx="675">
                        <c:v>0.35364001775452331</c:v>
                      </c:pt>
                      <c:pt idx="676">
                        <c:v>0.3538032937488354</c:v>
                      </c:pt>
                      <c:pt idx="677">
                        <c:v>0.35403048726509156</c:v>
                      </c:pt>
                      <c:pt idx="678">
                        <c:v>0.35427841915408481</c:v>
                      </c:pt>
                      <c:pt idx="679">
                        <c:v>0.35441848055204939</c:v>
                      </c:pt>
                      <c:pt idx="680">
                        <c:v>0.35451226752129411</c:v>
                      </c:pt>
                      <c:pt idx="681">
                        <c:v>0.35437282517923224</c:v>
                      </c:pt>
                      <c:pt idx="682">
                        <c:v>0.35446769549630636</c:v>
                      </c:pt>
                      <c:pt idx="683">
                        <c:v>0.354704484379053</c:v>
                      </c:pt>
                      <c:pt idx="684">
                        <c:v>0.35508520375915514</c:v>
                      </c:pt>
                      <c:pt idx="685">
                        <c:v>0.35540664853658271</c:v>
                      </c:pt>
                      <c:pt idx="686">
                        <c:v>0.35513704969099835</c:v>
                      </c:pt>
                      <c:pt idx="687">
                        <c:v>0.35516846677805552</c:v>
                      </c:pt>
                      <c:pt idx="688">
                        <c:v>0.35555181714574369</c:v>
                      </c:pt>
                      <c:pt idx="689">
                        <c:v>0.35536687419484048</c:v>
                      </c:pt>
                      <c:pt idx="690">
                        <c:v>0.35518595510730416</c:v>
                      </c:pt>
                      <c:pt idx="691">
                        <c:v>0.35521427691484825</c:v>
                      </c:pt>
                      <c:pt idx="692">
                        <c:v>0.35520994352352997</c:v>
                      </c:pt>
                      <c:pt idx="693">
                        <c:v>0.35499513112532605</c:v>
                      </c:pt>
                      <c:pt idx="694">
                        <c:v>0.35502639344840747</c:v>
                      </c:pt>
                      <c:pt idx="695">
                        <c:v>0.35561140127636942</c:v>
                      </c:pt>
                      <c:pt idx="696">
                        <c:v>0.35520065768499104</c:v>
                      </c:pt>
                      <c:pt idx="697">
                        <c:v>0.35618464704218189</c:v>
                      </c:pt>
                      <c:pt idx="698">
                        <c:v>0.35711292136813833</c:v>
                      </c:pt>
                      <c:pt idx="699">
                        <c:v>0.35788643171844359</c:v>
                      </c:pt>
                      <c:pt idx="700">
                        <c:v>0.35847298718616188</c:v>
                      </c:pt>
                      <c:pt idx="701">
                        <c:v>0.35999524565066809</c:v>
                      </c:pt>
                      <c:pt idx="702">
                        <c:v>0.36088142417524721</c:v>
                      </c:pt>
                      <c:pt idx="703">
                        <c:v>0.36248415990709204</c:v>
                      </c:pt>
                      <c:pt idx="704">
                        <c:v>0.36301840515104028</c:v>
                      </c:pt>
                      <c:pt idx="705">
                        <c:v>0.36369255702897751</c:v>
                      </c:pt>
                      <c:pt idx="706">
                        <c:v>0.36385397585558166</c:v>
                      </c:pt>
                      <c:pt idx="707">
                        <c:v>0.36425311214878631</c:v>
                      </c:pt>
                      <c:pt idx="708">
                        <c:v>0.36383246366296607</c:v>
                      </c:pt>
                      <c:pt idx="709">
                        <c:v>0.36346195870525688</c:v>
                      </c:pt>
                      <c:pt idx="710">
                        <c:v>0.36255287511228135</c:v>
                      </c:pt>
                      <c:pt idx="711">
                        <c:v>0.3621241788997272</c:v>
                      </c:pt>
                      <c:pt idx="712">
                        <c:v>0.36155232600969578</c:v>
                      </c:pt>
                      <c:pt idx="713">
                        <c:v>0.36226795463310718</c:v>
                      </c:pt>
                      <c:pt idx="714">
                        <c:v>0.36310615632523474</c:v>
                      </c:pt>
                      <c:pt idx="715">
                        <c:v>0.36402282335301728</c:v>
                      </c:pt>
                      <c:pt idx="716">
                        <c:v>0.36455211614974464</c:v>
                      </c:pt>
                      <c:pt idx="717">
                        <c:v>0.36660041736748955</c:v>
                      </c:pt>
                      <c:pt idx="718">
                        <c:v>0.36819216485706313</c:v>
                      </c:pt>
                      <c:pt idx="719">
                        <c:v>0.36954975445147631</c:v>
                      </c:pt>
                      <c:pt idx="720">
                        <c:v>0.37101939316426086</c:v>
                      </c:pt>
                      <c:pt idx="721">
                        <c:v>0.37238766147299407</c:v>
                      </c:pt>
                      <c:pt idx="722">
                        <c:v>0.37376258463268008</c:v>
                      </c:pt>
                      <c:pt idx="723">
                        <c:v>0.3753862135012378</c:v>
                      </c:pt>
                      <c:pt idx="724">
                        <c:v>0.37592974458372513</c:v>
                      </c:pt>
                      <c:pt idx="725">
                        <c:v>0.37758850487475565</c:v>
                      </c:pt>
                      <c:pt idx="726">
                        <c:v>0.37918319287986657</c:v>
                      </c:pt>
                      <c:pt idx="727">
                        <c:v>0.37944969644593829</c:v>
                      </c:pt>
                      <c:pt idx="728">
                        <c:v>0.3808431912827025</c:v>
                      </c:pt>
                      <c:pt idx="729">
                        <c:v>0.3827453953074324</c:v>
                      </c:pt>
                      <c:pt idx="730">
                        <c:v>0.38432708313858877</c:v>
                      </c:pt>
                      <c:pt idx="731">
                        <c:v>0.38717613316635341</c:v>
                      </c:pt>
                      <c:pt idx="732">
                        <c:v>0.38894199012853453</c:v>
                      </c:pt>
                      <c:pt idx="733">
                        <c:v>0.39047848687880071</c:v>
                      </c:pt>
                      <c:pt idx="734">
                        <c:v>0.39335632300603635</c:v>
                      </c:pt>
                      <c:pt idx="735">
                        <c:v>0.39540493375173258</c:v>
                      </c:pt>
                      <c:pt idx="736">
                        <c:v>0.3975200930069589</c:v>
                      </c:pt>
                      <c:pt idx="737">
                        <c:v>0.39922063957141524</c:v>
                      </c:pt>
                      <c:pt idx="738">
                        <c:v>0.40092025755201766</c:v>
                      </c:pt>
                      <c:pt idx="739">
                        <c:v>0.40276349650202475</c:v>
                      </c:pt>
                      <c:pt idx="740">
                        <c:v>0.4048348575521416</c:v>
                      </c:pt>
                      <c:pt idx="741">
                        <c:v>0.40635262786135368</c:v>
                      </c:pt>
                      <c:pt idx="742">
                        <c:v>0.40819029530823725</c:v>
                      </c:pt>
                      <c:pt idx="743">
                        <c:v>0.40963532654889329</c:v>
                      </c:pt>
                      <c:pt idx="744">
                        <c:v>0.41243748309203576</c:v>
                      </c:pt>
                      <c:pt idx="745">
                        <c:v>0.41428474590540959</c:v>
                      </c:pt>
                      <c:pt idx="746">
                        <c:v>0.41613835404178501</c:v>
                      </c:pt>
                      <c:pt idx="747">
                        <c:v>0.41793052087982696</c:v>
                      </c:pt>
                      <c:pt idx="748">
                        <c:v>0.41977855751307908</c:v>
                      </c:pt>
                      <c:pt idx="749">
                        <c:v>0.42222491167619919</c:v>
                      </c:pt>
                      <c:pt idx="750">
                        <c:v>0.42402698340868278</c:v>
                      </c:pt>
                      <c:pt idx="751">
                        <c:v>0.42585861506051592</c:v>
                      </c:pt>
                      <c:pt idx="752">
                        <c:v>0.42748363680485441</c:v>
                      </c:pt>
                      <c:pt idx="753">
                        <c:v>0.42945811560621361</c:v>
                      </c:pt>
                      <c:pt idx="754">
                        <c:v>0.43143785638274501</c:v>
                      </c:pt>
                      <c:pt idx="755">
                        <c:v>0.43373594665719106</c:v>
                      </c:pt>
                      <c:pt idx="756">
                        <c:v>0.43435345492003968</c:v>
                      </c:pt>
                      <c:pt idx="757">
                        <c:v>0.43624002778322885</c:v>
                      </c:pt>
                      <c:pt idx="758">
                        <c:v>0.43765054665731479</c:v>
                      </c:pt>
                      <c:pt idx="759">
                        <c:v>0.43959453695547068</c:v>
                      </c:pt>
                      <c:pt idx="760">
                        <c:v>0.44165274306765723</c:v>
                      </c:pt>
                      <c:pt idx="761">
                        <c:v>0.44332388447673998</c:v>
                      </c:pt>
                      <c:pt idx="762">
                        <c:v>0.44494457282976035</c:v>
                      </c:pt>
                      <c:pt idx="763">
                        <c:v>0.44660720222018208</c:v>
                      </c:pt>
                      <c:pt idx="764">
                        <c:v>0.44800441139236191</c:v>
                      </c:pt>
                      <c:pt idx="765">
                        <c:v>0.44950809817978987</c:v>
                      </c:pt>
                      <c:pt idx="766">
                        <c:v>0.45026644166048135</c:v>
                      </c:pt>
                      <c:pt idx="767">
                        <c:v>0.45042461044359683</c:v>
                      </c:pt>
                      <c:pt idx="768">
                        <c:v>0.45137315885036366</c:v>
                      </c:pt>
                      <c:pt idx="769">
                        <c:v>0.45180959326170039</c:v>
                      </c:pt>
                      <c:pt idx="770">
                        <c:v>0.45331869678827608</c:v>
                      </c:pt>
                      <c:pt idx="771">
                        <c:v>0.4536639752179541</c:v>
                      </c:pt>
                      <c:pt idx="772">
                        <c:v>0.45409282619448382</c:v>
                      </c:pt>
                      <c:pt idx="773">
                        <c:v>0.45486494366900809</c:v>
                      </c:pt>
                      <c:pt idx="774">
                        <c:v>0.45573363386433879</c:v>
                      </c:pt>
                      <c:pt idx="775">
                        <c:v>0.45643332179825835</c:v>
                      </c:pt>
                      <c:pt idx="776">
                        <c:v>0.45726424958353007</c:v>
                      </c:pt>
                      <c:pt idx="777">
                        <c:v>0.45820769077910034</c:v>
                      </c:pt>
                      <c:pt idx="778">
                        <c:v>0.45816095205845381</c:v>
                      </c:pt>
                      <c:pt idx="779">
                        <c:v>0.45852851650062565</c:v>
                      </c:pt>
                      <c:pt idx="780">
                        <c:v>0.45829931105268601</c:v>
                      </c:pt>
                      <c:pt idx="781">
                        <c:v>0.4583958837734925</c:v>
                      </c:pt>
                      <c:pt idx="782">
                        <c:v>0.45798900928150504</c:v>
                      </c:pt>
                      <c:pt idx="783">
                        <c:v>0.45755272963414412</c:v>
                      </c:pt>
                      <c:pt idx="784">
                        <c:v>0.45652834687930832</c:v>
                      </c:pt>
                      <c:pt idx="785">
                        <c:v>0.4570033175205821</c:v>
                      </c:pt>
                      <c:pt idx="786">
                        <c:v>0.45704216327847053</c:v>
                      </c:pt>
                      <c:pt idx="787">
                        <c:v>0.45787788874698748</c:v>
                      </c:pt>
                      <c:pt idx="788">
                        <c:v>0.45783703105741558</c:v>
                      </c:pt>
                      <c:pt idx="789">
                        <c:v>0.45887658068186543</c:v>
                      </c:pt>
                      <c:pt idx="790">
                        <c:v>0.45949888662795924</c:v>
                      </c:pt>
                      <c:pt idx="791">
                        <c:v>0.45935511089457903</c:v>
                      </c:pt>
                      <c:pt idx="792">
                        <c:v>0.45902824937800352</c:v>
                      </c:pt>
                      <c:pt idx="793">
                        <c:v>0.45820536931946576</c:v>
                      </c:pt>
                      <c:pt idx="794">
                        <c:v>0.4579232345918533</c:v>
                      </c:pt>
                      <c:pt idx="795">
                        <c:v>0.45740059664607885</c:v>
                      </c:pt>
                      <c:pt idx="796">
                        <c:v>0.45634123723274578</c:v>
                      </c:pt>
                      <c:pt idx="797">
                        <c:v>0.45481712160053189</c:v>
                      </c:pt>
                      <c:pt idx="798">
                        <c:v>0.45453003442569884</c:v>
                      </c:pt>
                      <c:pt idx="799">
                        <c:v>0.45411619555480714</c:v>
                      </c:pt>
                      <c:pt idx="800">
                        <c:v>0.45433394846854858</c:v>
                      </c:pt>
                      <c:pt idx="801">
                        <c:v>0.45347934179500221</c:v>
                      </c:pt>
                      <c:pt idx="802">
                        <c:v>0.45312183701124775</c:v>
                      </c:pt>
                      <c:pt idx="803">
                        <c:v>0.45277516570578874</c:v>
                      </c:pt>
                      <c:pt idx="804">
                        <c:v>0.45362389134826048</c:v>
                      </c:pt>
                      <c:pt idx="805">
                        <c:v>0.45334717335979596</c:v>
                      </c:pt>
                      <c:pt idx="806">
                        <c:v>0.45379335790159858</c:v>
                      </c:pt>
                      <c:pt idx="807">
                        <c:v>0.45325013634706257</c:v>
                      </c:pt>
                      <c:pt idx="808">
                        <c:v>0.45294107268768702</c:v>
                      </c:pt>
                      <c:pt idx="809">
                        <c:v>0.45295020376225037</c:v>
                      </c:pt>
                      <c:pt idx="810">
                        <c:v>0.45275442733305143</c:v>
                      </c:pt>
                      <c:pt idx="811">
                        <c:v>0.45181717669650723</c:v>
                      </c:pt>
                      <c:pt idx="812">
                        <c:v>0.45095111748876265</c:v>
                      </c:pt>
                      <c:pt idx="813">
                        <c:v>0.45053201664269898</c:v>
                      </c:pt>
                      <c:pt idx="814">
                        <c:v>0.44995877087688657</c:v>
                      </c:pt>
                      <c:pt idx="815">
                        <c:v>0.44939883481298021</c:v>
                      </c:pt>
                      <c:pt idx="816">
                        <c:v>0.44888594699767181</c:v>
                      </c:pt>
                      <c:pt idx="817">
                        <c:v>0.44873954027670565</c:v>
                      </c:pt>
                      <c:pt idx="818">
                        <c:v>0.44860149081042477</c:v>
                      </c:pt>
                      <c:pt idx="819">
                        <c:v>0.44882574381114337</c:v>
                      </c:pt>
                      <c:pt idx="820">
                        <c:v>0.44844084580369864</c:v>
                      </c:pt>
                      <c:pt idx="821">
                        <c:v>0.44846235799631423</c:v>
                      </c:pt>
                      <c:pt idx="822">
                        <c:v>0.44899706753218938</c:v>
                      </c:pt>
                      <c:pt idx="823">
                        <c:v>0.44911252145802527</c:v>
                      </c:pt>
                      <c:pt idx="824">
                        <c:v>0.44972972019292251</c:v>
                      </c:pt>
                      <c:pt idx="825">
                        <c:v>0.4508310206436571</c:v>
                      </c:pt>
                      <c:pt idx="826">
                        <c:v>0.45191947568441276</c:v>
                      </c:pt>
                      <c:pt idx="827">
                        <c:v>0.45339979311151746</c:v>
                      </c:pt>
                      <c:pt idx="828">
                        <c:v>0.45456036816492645</c:v>
                      </c:pt>
                      <c:pt idx="829">
                        <c:v>0.45566089479578276</c:v>
                      </c:pt>
                      <c:pt idx="830">
                        <c:v>0.45751434816818259</c:v>
                      </c:pt>
                      <c:pt idx="831">
                        <c:v>0.45864598235814502</c:v>
                      </c:pt>
                      <c:pt idx="832">
                        <c:v>0.46047730448202678</c:v>
                      </c:pt>
                      <c:pt idx="833">
                        <c:v>0.46258983274966686</c:v>
                      </c:pt>
                      <c:pt idx="834">
                        <c:v>0.46432876078008467</c:v>
                      </c:pt>
                      <c:pt idx="835">
                        <c:v>0.46728862181441572</c:v>
                      </c:pt>
                      <c:pt idx="836">
                        <c:v>0.4697416308284888</c:v>
                      </c:pt>
                      <c:pt idx="837">
                        <c:v>0.47210998394788056</c:v>
                      </c:pt>
                      <c:pt idx="838">
                        <c:v>0.47481371060250865</c:v>
                      </c:pt>
                      <c:pt idx="839">
                        <c:v>0.47772683291619289</c:v>
                      </c:pt>
                      <c:pt idx="840">
                        <c:v>0.48160723007769785</c:v>
                      </c:pt>
                      <c:pt idx="841">
                        <c:v>0.48506945497699272</c:v>
                      </c:pt>
                      <c:pt idx="842">
                        <c:v>0.48782750378707462</c:v>
                      </c:pt>
                      <c:pt idx="843">
                        <c:v>0.49071292334911726</c:v>
                      </c:pt>
                      <c:pt idx="844">
                        <c:v>0.49442369919330831</c:v>
                      </c:pt>
                      <c:pt idx="845">
                        <c:v>0.49824636939189521</c:v>
                      </c:pt>
                      <c:pt idx="846">
                        <c:v>0.50174976150871364</c:v>
                      </c:pt>
                      <c:pt idx="847">
                        <c:v>0.50497256653767608</c:v>
                      </c:pt>
                      <c:pt idx="848">
                        <c:v>0.50939866147732749</c:v>
                      </c:pt>
                      <c:pt idx="849">
                        <c:v>0.51440310939398759</c:v>
                      </c:pt>
                      <c:pt idx="850">
                        <c:v>0.51979493154170309</c:v>
                      </c:pt>
                      <c:pt idx="851">
                        <c:v>0.52487536857040817</c:v>
                      </c:pt>
                      <c:pt idx="852">
                        <c:v>0.52951828783994681</c:v>
                      </c:pt>
                      <c:pt idx="853">
                        <c:v>0.53388758440053419</c:v>
                      </c:pt>
                      <c:pt idx="854">
                        <c:v>0.53858900445286928</c:v>
                      </c:pt>
                      <c:pt idx="855">
                        <c:v>0.54218510019110244</c:v>
                      </c:pt>
                      <c:pt idx="856">
                        <c:v>0.54534027336270552</c:v>
                      </c:pt>
                      <c:pt idx="857">
                        <c:v>0.54905228731870181</c:v>
                      </c:pt>
                      <c:pt idx="858">
                        <c:v>0.55253215531122113</c:v>
                      </c:pt>
                      <c:pt idx="859">
                        <c:v>0.55681803408893227</c:v>
                      </c:pt>
                      <c:pt idx="860">
                        <c:v>0.560871147847264</c:v>
                      </c:pt>
                      <c:pt idx="861">
                        <c:v>0.56454555415717711</c:v>
                      </c:pt>
                      <c:pt idx="862">
                        <c:v>0.56902937605974646</c:v>
                      </c:pt>
                      <c:pt idx="863">
                        <c:v>0.57426844616349393</c:v>
                      </c:pt>
                      <c:pt idx="864">
                        <c:v>0.57932319237224095</c:v>
                      </c:pt>
                      <c:pt idx="865">
                        <c:v>0.58541485721785125</c:v>
                      </c:pt>
                      <c:pt idx="866">
                        <c:v>0.59106606378875837</c:v>
                      </c:pt>
                      <c:pt idx="867">
                        <c:v>0.59791003632000983</c:v>
                      </c:pt>
                      <c:pt idx="868">
                        <c:v>0.6031220227280184</c:v>
                      </c:pt>
                      <c:pt idx="869">
                        <c:v>0.60862589399410549</c:v>
                      </c:pt>
                      <c:pt idx="870">
                        <c:v>0.61442226917417331</c:v>
                      </c:pt>
                      <c:pt idx="871">
                        <c:v>0.62108563214583978</c:v>
                      </c:pt>
                      <c:pt idx="872">
                        <c:v>0.62620754592001926</c:v>
                      </c:pt>
                      <c:pt idx="873">
                        <c:v>0.63270732336942226</c:v>
                      </c:pt>
                      <c:pt idx="874">
                        <c:v>0.63839412565472897</c:v>
                      </c:pt>
                      <c:pt idx="875">
                        <c:v>0.6463847444815809</c:v>
                      </c:pt>
                      <c:pt idx="876">
                        <c:v>0.654454757227942</c:v>
                      </c:pt>
                      <c:pt idx="877">
                        <c:v>0.66266746235985352</c:v>
                      </c:pt>
                      <c:pt idx="878">
                        <c:v>0.67038538706160777</c:v>
                      </c:pt>
                      <c:pt idx="879">
                        <c:v>0.6791078847293146</c:v>
                      </c:pt>
                      <c:pt idx="880">
                        <c:v>0.68738915030243974</c:v>
                      </c:pt>
                      <c:pt idx="881">
                        <c:v>0.69550977086883892</c:v>
                      </c:pt>
                      <c:pt idx="882">
                        <c:v>0.70402024188990342</c:v>
                      </c:pt>
                      <c:pt idx="883">
                        <c:v>0.71274908488061206</c:v>
                      </c:pt>
                      <c:pt idx="884">
                        <c:v>0.72058215398025083</c:v>
                      </c:pt>
                      <c:pt idx="885">
                        <c:v>0.72953772619528878</c:v>
                      </c:pt>
                      <c:pt idx="886">
                        <c:v>0.73741196251245078</c:v>
                      </c:pt>
                      <c:pt idx="887">
                        <c:v>0.74619667529836964</c:v>
                      </c:pt>
                      <c:pt idx="888">
                        <c:v>0.75593782945381316</c:v>
                      </c:pt>
                      <c:pt idx="889">
                        <c:v>0.7638332684356397</c:v>
                      </c:pt>
                      <c:pt idx="890">
                        <c:v>0.77255592086732205</c:v>
                      </c:pt>
                      <c:pt idx="891">
                        <c:v>0.78218920453173679</c:v>
                      </c:pt>
                      <c:pt idx="892">
                        <c:v>0.79019885932759404</c:v>
                      </c:pt>
                      <c:pt idx="893">
                        <c:v>0.79874956898232785</c:v>
                      </c:pt>
                      <c:pt idx="894">
                        <c:v>0.80727180206554194</c:v>
                      </c:pt>
                      <c:pt idx="895">
                        <c:v>0.81535883884922467</c:v>
                      </c:pt>
                      <c:pt idx="896">
                        <c:v>0.82570016770224419</c:v>
                      </c:pt>
                      <c:pt idx="897">
                        <c:v>0.83433444990382988</c:v>
                      </c:pt>
                      <c:pt idx="898">
                        <c:v>0.84341599999504768</c:v>
                      </c:pt>
                      <c:pt idx="899">
                        <c:v>0.85266159990045587</c:v>
                      </c:pt>
                      <c:pt idx="900">
                        <c:v>0.8620681543405414</c:v>
                      </c:pt>
                      <c:pt idx="901">
                        <c:v>0.86984349647726233</c:v>
                      </c:pt>
                      <c:pt idx="902">
                        <c:v>0.87858766110156061</c:v>
                      </c:pt>
                      <c:pt idx="903">
                        <c:v>0.88657657752468022</c:v>
                      </c:pt>
                      <c:pt idx="904">
                        <c:v>0.89433953854334924</c:v>
                      </c:pt>
                      <c:pt idx="905">
                        <c:v>0.9013426084415701</c:v>
                      </c:pt>
                      <c:pt idx="906">
                        <c:v>0.90846020368177305</c:v>
                      </c:pt>
                      <c:pt idx="907">
                        <c:v>0.91540755854875966</c:v>
                      </c:pt>
                      <c:pt idx="908">
                        <c:v>0.92256848770214495</c:v>
                      </c:pt>
                      <c:pt idx="909">
                        <c:v>0.92837368442882506</c:v>
                      </c:pt>
                      <c:pt idx="910">
                        <c:v>0.93324255910281473</c:v>
                      </c:pt>
                      <c:pt idx="911">
                        <c:v>0.93883572918285241</c:v>
                      </c:pt>
                      <c:pt idx="912">
                        <c:v>0.94411937131158763</c:v>
                      </c:pt>
                      <c:pt idx="913">
                        <c:v>0.94997718778998919</c:v>
                      </c:pt>
                      <c:pt idx="914">
                        <c:v>0.95668620613447253</c:v>
                      </c:pt>
                      <c:pt idx="915">
                        <c:v>0.9613972215532981</c:v>
                      </c:pt>
                      <c:pt idx="916">
                        <c:v>0.96587454336888989</c:v>
                      </c:pt>
                      <c:pt idx="917">
                        <c:v>0.97034722226521219</c:v>
                      </c:pt>
                      <c:pt idx="918">
                        <c:v>0.9745165637692581</c:v>
                      </c:pt>
                      <c:pt idx="919">
                        <c:v>0.97885769328627692</c:v>
                      </c:pt>
                      <c:pt idx="920">
                        <c:v>0.98198392559443293</c:v>
                      </c:pt>
                      <c:pt idx="921">
                        <c:v>0.98412585901744698</c:v>
                      </c:pt>
                      <c:pt idx="922">
                        <c:v>0.9874331651771151</c:v>
                      </c:pt>
                      <c:pt idx="923">
                        <c:v>0.99062749363455771</c:v>
                      </c:pt>
                      <c:pt idx="924">
                        <c:v>0.99286538072247554</c:v>
                      </c:pt>
                      <c:pt idx="925">
                        <c:v>0.99495778967328086</c:v>
                      </c:pt>
                      <c:pt idx="926">
                        <c:v>0.99623768775191712</c:v>
                      </c:pt>
                      <c:pt idx="927">
                        <c:v>0.99749282359444913</c:v>
                      </c:pt>
                      <c:pt idx="928">
                        <c:v>0.99822330955952321</c:v>
                      </c:pt>
                      <c:pt idx="929">
                        <c:v>0.99933761018421252</c:v>
                      </c:pt>
                      <c:pt idx="930">
                        <c:v>1</c:v>
                      </c:pt>
                      <c:pt idx="931">
                        <c:v>1.0011452534198197</c:v>
                      </c:pt>
                      <c:pt idx="932">
                        <c:v>1.000724295406048</c:v>
                      </c:pt>
                      <c:pt idx="933">
                        <c:v>1.0002290506839639</c:v>
                      </c:pt>
                      <c:pt idx="934">
                        <c:v>0.99914105993513536</c:v>
                      </c:pt>
                      <c:pt idx="935">
                        <c:v>0.99738603645124968</c:v>
                      </c:pt>
                      <c:pt idx="936">
                        <c:v>0.9967731711076705</c:v>
                      </c:pt>
                      <c:pt idx="937">
                        <c:v>0.9960256611052748</c:v>
                      </c:pt>
                      <c:pt idx="938">
                        <c:v>0.99477362054225593</c:v>
                      </c:pt>
                      <c:pt idx="939">
                        <c:v>0.99491290812034194</c:v>
                      </c:pt>
                      <c:pt idx="940">
                        <c:v>0.99446409259095325</c:v>
                      </c:pt>
                      <c:pt idx="941">
                        <c:v>0.99379086929687022</c:v>
                      </c:pt>
                      <c:pt idx="942">
                        <c:v>0.99347360314678501</c:v>
                      </c:pt>
                      <c:pt idx="943">
                        <c:v>0.99043249102523712</c:v>
                      </c:pt>
                      <c:pt idx="944">
                        <c:v>0.98689768182136173</c:v>
                      </c:pt>
                      <c:pt idx="945">
                        <c:v>0.98516587293382352</c:v>
                      </c:pt>
                      <c:pt idx="946">
                        <c:v>0.98305024938667052</c:v>
                      </c:pt>
                      <c:pt idx="947">
                        <c:v>0.98067462236042313</c:v>
                      </c:pt>
                      <c:pt idx="948">
                        <c:v>0.97691540539185318</c:v>
                      </c:pt>
                      <c:pt idx="949">
                        <c:v>0.97436179979360682</c:v>
                      </c:pt>
                      <c:pt idx="950">
                        <c:v>0.97181283711462996</c:v>
                      </c:pt>
                      <c:pt idx="951">
                        <c:v>0.96978697667335456</c:v>
                      </c:pt>
                      <c:pt idx="952">
                        <c:v>0.96521524883261534</c:v>
                      </c:pt>
                      <c:pt idx="953">
                        <c:v>0.96031851664300849</c:v>
                      </c:pt>
                      <c:pt idx="954">
                        <c:v>0.95567559737346974</c:v>
                      </c:pt>
                      <c:pt idx="955">
                        <c:v>0.95122922835300805</c:v>
                      </c:pt>
                      <c:pt idx="956">
                        <c:v>0.94634487728145322</c:v>
                      </c:pt>
                      <c:pt idx="957">
                        <c:v>0.94087087546266701</c:v>
                      </c:pt>
                      <c:pt idx="958">
                        <c:v>0.93431197817456513</c:v>
                      </c:pt>
                      <c:pt idx="959">
                        <c:v>0.92807498995581805</c:v>
                      </c:pt>
                      <c:pt idx="960">
                        <c:v>0.92018667011687161</c:v>
                      </c:pt>
                      <c:pt idx="961">
                        <c:v>0.91135274238669584</c:v>
                      </c:pt>
                      <c:pt idx="962">
                        <c:v>0.90273703186218823</c:v>
                      </c:pt>
                      <c:pt idx="963">
                        <c:v>0.89235855965501265</c:v>
                      </c:pt>
                      <c:pt idx="964">
                        <c:v>0.88379701652198295</c:v>
                      </c:pt>
                      <c:pt idx="965">
                        <c:v>0.87502808966158074</c:v>
                      </c:pt>
                      <c:pt idx="966">
                        <c:v>0.86423484999965949</c:v>
                      </c:pt>
                      <c:pt idx="967">
                        <c:v>0.85439186114823729</c:v>
                      </c:pt>
                      <c:pt idx="968">
                        <c:v>0.84455196757632822</c:v>
                      </c:pt>
                      <c:pt idx="969">
                        <c:v>0.83545339344778868</c:v>
                      </c:pt>
                      <c:pt idx="970">
                        <c:v>0.82550980801219298</c:v>
                      </c:pt>
                      <c:pt idx="971">
                        <c:v>0.81460204300828976</c:v>
                      </c:pt>
                      <c:pt idx="972">
                        <c:v>0.80272808650439564</c:v>
                      </c:pt>
                      <c:pt idx="973">
                        <c:v>0.79266935667091554</c:v>
                      </c:pt>
                      <c:pt idx="974">
                        <c:v>0.78301100124244516</c:v>
                      </c:pt>
                      <c:pt idx="975">
                        <c:v>0.77280756709173115</c:v>
                      </c:pt>
                      <c:pt idx="976">
                        <c:v>0.76224090189016336</c:v>
                      </c:pt>
                      <c:pt idx="977">
                        <c:v>0.7538672422235746</c:v>
                      </c:pt>
                      <c:pt idx="978">
                        <c:v>0.74347375791076076</c:v>
                      </c:pt>
                      <c:pt idx="979">
                        <c:v>0.73538888782273704</c:v>
                      </c:pt>
                      <c:pt idx="980">
                        <c:v>0.72510822644817297</c:v>
                      </c:pt>
                      <c:pt idx="981">
                        <c:v>0.71550218124347287</c:v>
                      </c:pt>
                      <c:pt idx="982">
                        <c:v>0.70541621295027801</c:v>
                      </c:pt>
                      <c:pt idx="983">
                        <c:v>0.69638573497102507</c:v>
                      </c:pt>
                      <c:pt idx="984">
                        <c:v>0.68420921489473263</c:v>
                      </c:pt>
                      <c:pt idx="985">
                        <c:v>0.67484908964734236</c:v>
                      </c:pt>
                      <c:pt idx="986">
                        <c:v>0.6638213825623096</c:v>
                      </c:pt>
                      <c:pt idx="987">
                        <c:v>0.65513865923634507</c:v>
                      </c:pt>
                      <c:pt idx="988">
                        <c:v>0.64494033229682735</c:v>
                      </c:pt>
                      <c:pt idx="989">
                        <c:v>0.63457981271082731</c:v>
                      </c:pt>
                      <c:pt idx="990">
                        <c:v>0.62529273605994451</c:v>
                      </c:pt>
                      <c:pt idx="991">
                        <c:v>0.6144010665095091</c:v>
                      </c:pt>
                      <c:pt idx="992">
                        <c:v>0.60484562912484685</c:v>
                      </c:pt>
                      <c:pt idx="993">
                        <c:v>0.59471973172593406</c:v>
                      </c:pt>
                      <c:pt idx="994">
                        <c:v>0.58379370457290403</c:v>
                      </c:pt>
                      <c:pt idx="995">
                        <c:v>0.57282264110295966</c:v>
                      </c:pt>
                      <c:pt idx="996">
                        <c:v>0.56379262741563352</c:v>
                      </c:pt>
                      <c:pt idx="997">
                        <c:v>0.54995843039614023</c:v>
                      </c:pt>
                      <c:pt idx="998">
                        <c:v>0.53980405642570739</c:v>
                      </c:pt>
                      <c:pt idx="999">
                        <c:v>0.52948052542988788</c:v>
                      </c:pt>
                      <c:pt idx="1000">
                        <c:v>0.51848856882323036</c:v>
                      </c:pt>
                      <c:pt idx="1001">
                        <c:v>0.50748980260164445</c:v>
                      </c:pt>
                      <c:pt idx="1002">
                        <c:v>0.49687438674774659</c:v>
                      </c:pt>
                      <c:pt idx="1003">
                        <c:v>0.48531785115791309</c:v>
                      </c:pt>
                      <c:pt idx="1004">
                        <c:v>0.47725449326250502</c:v>
                      </c:pt>
                      <c:pt idx="1005">
                        <c:v>0.46839827951983543</c:v>
                      </c:pt>
                      <c:pt idx="1006">
                        <c:v>0.45697793622857535</c:v>
                      </c:pt>
                      <c:pt idx="1007">
                        <c:v>0.4484154645116919</c:v>
                      </c:pt>
                      <c:pt idx="1008">
                        <c:v>0.43691402489719028</c:v>
                      </c:pt>
                      <c:pt idx="1009">
                        <c:v>0.42598830727211173</c:v>
                      </c:pt>
                      <c:pt idx="1010">
                        <c:v>0.41812010674999989</c:v>
                      </c:pt>
                      <c:pt idx="1011">
                        <c:v>0.4071490432800553</c:v>
                      </c:pt>
                      <c:pt idx="1012">
                        <c:v>0.39830846069892661</c:v>
                      </c:pt>
                      <c:pt idx="1013">
                        <c:v>0.38958812972687878</c:v>
                      </c:pt>
                      <c:pt idx="1014">
                        <c:v>0.37943932725956953</c:v>
                      </c:pt>
                      <c:pt idx="1015">
                        <c:v>0.37320667243214067</c:v>
                      </c:pt>
                      <c:pt idx="1016">
                        <c:v>0.3661516018381008</c:v>
                      </c:pt>
                      <c:pt idx="1017">
                        <c:v>0.35567825931385083</c:v>
                      </c:pt>
                      <c:pt idx="1018">
                        <c:v>0.34674899697467382</c:v>
                      </c:pt>
                      <c:pt idx="1019">
                        <c:v>0.33780534158576125</c:v>
                      </c:pt>
                      <c:pt idx="1020">
                        <c:v>0.32894819925923779</c:v>
                      </c:pt>
                      <c:pt idx="1021">
                        <c:v>0.32197732026795212</c:v>
                      </c:pt>
                      <c:pt idx="1022">
                        <c:v>0.31374434105523036</c:v>
                      </c:pt>
                      <c:pt idx="1023">
                        <c:v>0.3039841509307814</c:v>
                      </c:pt>
                      <c:pt idx="1024">
                        <c:v>0.29675899472750095</c:v>
                      </c:pt>
                      <c:pt idx="1025">
                        <c:v>0.29103071569671968</c:v>
                      </c:pt>
                      <c:pt idx="1026">
                        <c:v>0.28604452992918622</c:v>
                      </c:pt>
                      <c:pt idx="1027">
                        <c:v>0.27936832154754082</c:v>
                      </c:pt>
                      <c:pt idx="1028">
                        <c:v>0.27122216492515927</c:v>
                      </c:pt>
                      <c:pt idx="1029">
                        <c:v>0.26418396360446533</c:v>
                      </c:pt>
                      <c:pt idx="1030">
                        <c:v>0.26164939397522419</c:v>
                      </c:pt>
                      <c:pt idx="1031">
                        <c:v>0.25530639243315589</c:v>
                      </c:pt>
                      <c:pt idx="1032">
                        <c:v>0.24862786259187561</c:v>
                      </c:pt>
                      <c:pt idx="1033">
                        <c:v>0.24080640079041057</c:v>
                      </c:pt>
                      <c:pt idx="1034">
                        <c:v>0.23826502154624071</c:v>
                      </c:pt>
                      <c:pt idx="1035">
                        <c:v>0.23257435016154268</c:v>
                      </c:pt>
                      <c:pt idx="1036">
                        <c:v>0.22621943179334927</c:v>
                      </c:pt>
                      <c:pt idx="1037">
                        <c:v>0.21859931792420656</c:v>
                      </c:pt>
                      <c:pt idx="1038">
                        <c:v>0.21460284778096314</c:v>
                      </c:pt>
                      <c:pt idx="1039">
                        <c:v>0.21076470118481108</c:v>
                      </c:pt>
                      <c:pt idx="1040">
                        <c:v>0.206335820493598</c:v>
                      </c:pt>
                      <c:pt idx="1041">
                        <c:v>0.19728862800497479</c:v>
                      </c:pt>
                      <c:pt idx="1042">
                        <c:v>0.19302271378012253</c:v>
                      </c:pt>
                      <c:pt idx="1043">
                        <c:v>0.19202897429246554</c:v>
                      </c:pt>
                      <c:pt idx="1044">
                        <c:v>0.18819051816836213</c:v>
                      </c:pt>
                      <c:pt idx="1045">
                        <c:v>0.18506707161176777</c:v>
                      </c:pt>
                      <c:pt idx="1046">
                        <c:v>0.17935101893506286</c:v>
                      </c:pt>
                      <c:pt idx="1047">
                        <c:v>0.17633281188191138</c:v>
                      </c:pt>
                      <c:pt idx="1048">
                        <c:v>0.17217198239652634</c:v>
                      </c:pt>
                      <c:pt idx="1049">
                        <c:v>0.17007291859476789</c:v>
                      </c:pt>
                      <c:pt idx="1050">
                        <c:v>0.16484359862148634</c:v>
                      </c:pt>
                      <c:pt idx="1051">
                        <c:v>0.16402752817787705</c:v>
                      </c:pt>
                      <c:pt idx="1052">
                        <c:v>0.15743318993935104</c:v>
                      </c:pt>
                      <c:pt idx="1053">
                        <c:v>0.15609804112140735</c:v>
                      </c:pt>
                      <c:pt idx="1054">
                        <c:v>0.14962766882737816</c:v>
                      </c:pt>
                      <c:pt idx="1055">
                        <c:v>0.14660837842639707</c:v>
                      </c:pt>
                      <c:pt idx="1056">
                        <c:v>0.14097899357605689</c:v>
                      </c:pt>
                      <c:pt idx="1057">
                        <c:v>0.1375449357203303</c:v>
                      </c:pt>
                      <c:pt idx="1058">
                        <c:v>0.129742664651846</c:v>
                      </c:pt>
                      <c:pt idx="1059">
                        <c:v>0.12863780462967148</c:v>
                      </c:pt>
                      <c:pt idx="1060">
                        <c:v>0.12561882375664171</c:v>
                      </c:pt>
                      <c:pt idx="1061">
                        <c:v>0.12440764088319464</c:v>
                      </c:pt>
                      <c:pt idx="1062">
                        <c:v>0.11938694274909108</c:v>
                      </c:pt>
                      <c:pt idx="1063">
                        <c:v>0.11429335078245567</c:v>
                      </c:pt>
                      <c:pt idx="1064">
                        <c:v>0.10960570472395366</c:v>
                      </c:pt>
                      <c:pt idx="1065">
                        <c:v>0.10844868924198459</c:v>
                      </c:pt>
                      <c:pt idx="1066">
                        <c:v>0.10392695016538073</c:v>
                      </c:pt>
                      <c:pt idx="1067">
                        <c:v>9.7367279057400724E-2</c:v>
                      </c:pt>
                      <c:pt idx="1068">
                        <c:v>9.390133982269E-2</c:v>
                      </c:pt>
                      <c:pt idx="1069">
                        <c:v>9.1218042012847861E-2</c:v>
                      </c:pt>
                      <c:pt idx="1070">
                        <c:v>9.359908577824308E-2</c:v>
                      </c:pt>
                      <c:pt idx="1071">
                        <c:v>9.1040527732775836E-2</c:v>
                      </c:pt>
                      <c:pt idx="1072">
                        <c:v>8.4274556245252569E-2</c:v>
                      </c:pt>
                      <c:pt idx="1073">
                        <c:v>8.2700297084927613E-2</c:v>
                      </c:pt>
                      <c:pt idx="1074">
                        <c:v>8.1734415112887912E-2</c:v>
                      </c:pt>
                      <c:pt idx="1075">
                        <c:v>7.7248116986708235E-2</c:v>
                      </c:pt>
                      <c:pt idx="1076">
                        <c:v>7.5119338501624694E-2</c:v>
                      </c:pt>
                      <c:pt idx="1077">
                        <c:v>6.957878817330844E-2</c:v>
                      </c:pt>
                      <c:pt idx="1078">
                        <c:v>6.586925044092258E-2</c:v>
                      </c:pt>
                      <c:pt idx="1079">
                        <c:v>7.1367859731837388E-2</c:v>
                      </c:pt>
                      <c:pt idx="1080">
                        <c:v>7.0274452243860919E-2</c:v>
                      </c:pt>
                      <c:pt idx="1081">
                        <c:v>6.9067757525707846E-2</c:v>
                      </c:pt>
                      <c:pt idx="1082">
                        <c:v>6.67077616610013E-2</c:v>
                      </c:pt>
                      <c:pt idx="1083">
                        <c:v>6.5644378384301275E-2</c:v>
                      </c:pt>
                      <c:pt idx="1084">
                        <c:v>6.4260324150051729E-2</c:v>
                      </c:pt>
                      <c:pt idx="1085">
                        <c:v>6.5395517911453968E-2</c:v>
                      </c:pt>
                      <c:pt idx="1086">
                        <c:v>5.8916943126715179E-2</c:v>
                      </c:pt>
                      <c:pt idx="1087">
                        <c:v>5.5573267432768955E-2</c:v>
                      </c:pt>
                      <c:pt idx="1088">
                        <c:v>5.1873170302897904E-2</c:v>
                      </c:pt>
                      <c:pt idx="1089">
                        <c:v>5.4172343925173498E-2</c:v>
                      </c:pt>
                      <c:pt idx="1090">
                        <c:v>5.1983981309464217E-2</c:v>
                      </c:pt>
                      <c:pt idx="1091">
                        <c:v>5.4530158236879206E-2</c:v>
                      </c:pt>
                      <c:pt idx="1092">
                        <c:v>4.981449989878433E-2</c:v>
                      </c:pt>
                      <c:pt idx="1093">
                        <c:v>5.0152349657631108E-2</c:v>
                      </c:pt>
                      <c:pt idx="1094">
                        <c:v>5.0283434745007807E-2</c:v>
                      </c:pt>
                      <c:pt idx="1095">
                        <c:v>5.263321618732137E-2</c:v>
                      </c:pt>
                      <c:pt idx="1096">
                        <c:v>5.1196851729301739E-2</c:v>
                      </c:pt>
                      <c:pt idx="1097">
                        <c:v>5.7848916930745585E-2</c:v>
                      </c:pt>
                      <c:pt idx="1098">
                        <c:v>5.4093569061567003E-2</c:v>
                      </c:pt>
                      <c:pt idx="1099">
                        <c:v>5.5888366887195048E-2</c:v>
                      </c:pt>
                      <c:pt idx="1100">
                        <c:v>5.0906669274955491E-2</c:v>
                      </c:pt>
                      <c:pt idx="1101">
                        <c:v>4.7239846399849454E-2</c:v>
                      </c:pt>
                      <c:pt idx="1102">
                        <c:v>4.6506884211164883E-2</c:v>
                      </c:pt>
                      <c:pt idx="1103">
                        <c:v>3.9248918045046197E-2</c:v>
                      </c:pt>
                      <c:pt idx="1104">
                        <c:v>2.8323664711894445E-2</c:v>
                      </c:pt>
                      <c:pt idx="1105">
                        <c:v>2.7701358765800609E-2</c:v>
                      </c:pt>
                      <c:pt idx="1106">
                        <c:v>2.6407222401404504E-2</c:v>
                      </c:pt>
                      <c:pt idx="1107">
                        <c:v>2.9833542058348515E-2</c:v>
                      </c:pt>
                      <c:pt idx="1108">
                        <c:v>3.0944128347622151E-2</c:v>
                      </c:pt>
                      <c:pt idx="1109">
                        <c:v>2.7705227865191896E-2</c:v>
                      </c:pt>
                      <c:pt idx="1110">
                        <c:v>3.1829068760396304E-2</c:v>
                      </c:pt>
                      <c:pt idx="1111">
                        <c:v>3.9072177584852444E-2</c:v>
                      </c:pt>
                      <c:pt idx="1112">
                        <c:v>3.4768655713916963E-2</c:v>
                      </c:pt>
                      <c:pt idx="1113">
                        <c:v>3.6088947190198117E-2</c:v>
                      </c:pt>
                      <c:pt idx="1114">
                        <c:v>3.3716879735390684E-2</c:v>
                      </c:pt>
                      <c:pt idx="1115">
                        <c:v>3.4846501993669503E-2</c:v>
                      </c:pt>
                      <c:pt idx="1116">
                        <c:v>3.6152400420215149E-2</c:v>
                      </c:pt>
                      <c:pt idx="1117">
                        <c:v>3.6422773085677936E-2</c:v>
                      </c:pt>
                      <c:pt idx="1118">
                        <c:v>3.5723858971636657E-2</c:v>
                      </c:pt>
                      <c:pt idx="1119">
                        <c:v>3.971367426392703E-2</c:v>
                      </c:pt>
                      <c:pt idx="1120">
                        <c:v>4.0047500159406849E-2</c:v>
                      </c:pt>
                      <c:pt idx="1121">
                        <c:v>4.1057335100531583E-2</c:v>
                      </c:pt>
                      <c:pt idx="1122">
                        <c:v>4.2182469203516516E-2</c:v>
                      </c:pt>
                      <c:pt idx="1123">
                        <c:v>4.4307842881135692E-2</c:v>
                      </c:pt>
                      <c:pt idx="1124">
                        <c:v>3.8198070650373978E-2</c:v>
                      </c:pt>
                      <c:pt idx="1125">
                        <c:v>3.1289097249348898E-2</c:v>
                      </c:pt>
                      <c:pt idx="1126">
                        <c:v>2.2278893350906208E-2</c:v>
                      </c:pt>
                      <c:pt idx="1127">
                        <c:v>2.3365181696002709E-2</c:v>
                      </c:pt>
                      <c:pt idx="1128">
                        <c:v>2.4518947134483094E-2</c:v>
                      </c:pt>
                      <c:pt idx="1129">
                        <c:v>1.816990979736445E-2</c:v>
                      </c:pt>
                      <c:pt idx="1130">
                        <c:v>1.5776484913917213E-2</c:v>
                      </c:pt>
                      <c:pt idx="1131">
                        <c:v>1.7608271329725887E-2</c:v>
                      </c:pt>
                      <c:pt idx="1132">
                        <c:v>2.2366334997149233E-2</c:v>
                      </c:pt>
                      <c:pt idx="1133">
                        <c:v>2.6432448929435703E-2</c:v>
                      </c:pt>
                      <c:pt idx="1134">
                        <c:v>2.4621710414315587E-2</c:v>
                      </c:pt>
                      <c:pt idx="1135">
                        <c:v>1.9483546422692559E-2</c:v>
                      </c:pt>
                      <c:pt idx="1136">
                        <c:v>1.6726890488391773E-2</c:v>
                      </c:pt>
                      <c:pt idx="1137">
                        <c:v>1.2585561263938845E-2</c:v>
                      </c:pt>
                      <c:pt idx="1138">
                        <c:v>9.723511062219482E-3</c:v>
                      </c:pt>
                      <c:pt idx="1139">
                        <c:v>6.5302659526062772E-3</c:v>
                      </c:pt>
                      <c:pt idx="1140">
                        <c:v>5.5475147072205485E-3</c:v>
                      </c:pt>
                      <c:pt idx="1141">
                        <c:v>2.2126605598865273E-3</c:v>
                      </c:pt>
                      <c:pt idx="1142">
                        <c:v>3.3150443584508809E-4</c:v>
                      </c:pt>
                      <c:pt idx="1143">
                        <c:v>2.174743385851944E-3</c:v>
                      </c:pt>
                      <c:pt idx="1144">
                        <c:v>3.897421198826541E-3</c:v>
                      </c:pt>
                      <c:pt idx="1145">
                        <c:v>7.2285610107449541E-3</c:v>
                      </c:pt>
                      <c:pt idx="1146">
                        <c:v>7.2223704517189388E-3</c:v>
                      </c:pt>
                      <c:pt idx="1147">
                        <c:v>1.2616359295093457E-2</c:v>
                      </c:pt>
                      <c:pt idx="1148">
                        <c:v>7.922677441540989E-3</c:v>
                      </c:pt>
                      <c:pt idx="1149">
                        <c:v>1.0245220424139981E-2</c:v>
                      </c:pt>
                      <c:pt idx="1150">
                        <c:v>7.9968093858779205E-3</c:v>
                      </c:pt>
                      <c:pt idx="1151">
                        <c:v>1.9408950186428596E-3</c:v>
                      </c:pt>
                      <c:pt idx="1152">
                        <c:v>2.985706618264737E-3</c:v>
                      </c:pt>
                      <c:pt idx="1153">
                        <c:v>3.9480290188644013E-4</c:v>
                      </c:pt>
                      <c:pt idx="1154">
                        <c:v>0</c:v>
                      </c:pt>
                      <c:pt idx="1155">
                        <c:v>8.6095199654814842E-3</c:v>
                      </c:pt>
                      <c:pt idx="1156">
                        <c:v>1.9828360560444061E-3</c:v>
                      </c:pt>
                      <c:pt idx="1157">
                        <c:v>-1.4354358741657843E-3</c:v>
                      </c:pt>
                      <c:pt idx="1158">
                        <c:v>5.0544366807956107E-3</c:v>
                      </c:pt>
                      <c:pt idx="1159">
                        <c:v>4.4180472129174064E-3</c:v>
                      </c:pt>
                      <c:pt idx="1160">
                        <c:v>1.3469108800932335E-3</c:v>
                      </c:pt>
                      <c:pt idx="1161">
                        <c:v>-8.9114644819771622E-3</c:v>
                      </c:pt>
                      <c:pt idx="1162">
                        <c:v>-1.3059912849310061E-2</c:v>
                      </c:pt>
                      <c:pt idx="1163">
                        <c:v>-8.4657442321014013E-3</c:v>
                      </c:pt>
                      <c:pt idx="1164">
                        <c:v>-7.3622770857077365E-3</c:v>
                      </c:pt>
                      <c:pt idx="1165">
                        <c:v>-8.7916771648230748E-3</c:v>
                      </c:pt>
                      <c:pt idx="1166">
                        <c:v>-8.5835196175720069E-3</c:v>
                      </c:pt>
                      <c:pt idx="1167">
                        <c:v>-4.2677713925600609E-3</c:v>
                      </c:pt>
                      <c:pt idx="1168">
                        <c:v>-1.1865754013184794E-3</c:v>
                      </c:pt>
                      <c:pt idx="1169">
                        <c:v>-5.5622172849075224E-3</c:v>
                      </c:pt>
                      <c:pt idx="1170">
                        <c:v>-7.6103637386766548E-3</c:v>
                      </c:pt>
                      <c:pt idx="1171">
                        <c:v>-2.002645844928191E-4</c:v>
                      </c:pt>
                      <c:pt idx="1172">
                        <c:v>-1.0305114082717079E-2</c:v>
                      </c:pt>
                      <c:pt idx="1173">
                        <c:v>-1.6162311505215878E-2</c:v>
                      </c:pt>
                      <c:pt idx="1174">
                        <c:v>-1.8938467700448772E-2</c:v>
                      </c:pt>
                      <c:pt idx="1175">
                        <c:v>-1.5026343923935367E-2</c:v>
                      </c:pt>
                      <c:pt idx="1176">
                        <c:v>-2.1967817759847186E-2</c:v>
                      </c:pt>
                      <c:pt idx="1177">
                        <c:v>-1.8943574911645264E-2</c:v>
                      </c:pt>
                      <c:pt idx="1178">
                        <c:v>-1.7294564751080779E-2</c:v>
                      </c:pt>
                      <c:pt idx="1179">
                        <c:v>-1.2056732759138376E-2</c:v>
                      </c:pt>
                      <c:pt idx="1180">
                        <c:v>-1.2208246691301031E-2</c:v>
                      </c:pt>
                      <c:pt idx="1181">
                        <c:v>-2.4488613395255404E-2</c:v>
                      </c:pt>
                      <c:pt idx="1182">
                        <c:v>-3.2730878446516377E-2</c:v>
                      </c:pt>
                      <c:pt idx="1183">
                        <c:v>-3.262532941512223E-2</c:v>
                      </c:pt>
                      <c:pt idx="1184">
                        <c:v>-3.3913894276394817E-2</c:v>
                      </c:pt>
                      <c:pt idx="1185">
                        <c:v>-3.7922900301665952E-2</c:v>
                      </c:pt>
                      <c:pt idx="1186">
                        <c:v>-4.4867933709017697E-2</c:v>
                      </c:pt>
                      <c:pt idx="1187">
                        <c:v>-3.900268855978508E-2</c:v>
                      </c:pt>
                      <c:pt idx="1188">
                        <c:v>-2.8604870855652918E-2</c:v>
                      </c:pt>
                      <c:pt idx="1189">
                        <c:v>-4.2379948036447575E-2</c:v>
                      </c:pt>
                      <c:pt idx="1190">
                        <c:v>-3.7766124394331232E-2</c:v>
                      </c:pt>
                      <c:pt idx="1191">
                        <c:v>-4.1903584519392877E-2</c:v>
                      </c:pt>
                      <c:pt idx="1192">
                        <c:v>-3.5745216400276565E-2</c:v>
                      </c:pt>
                      <c:pt idx="1193">
                        <c:v>-4.3308067598428368E-2</c:v>
                      </c:pt>
                      <c:pt idx="1194">
                        <c:v>-4.8490803615038811E-2</c:v>
                      </c:pt>
                      <c:pt idx="1195">
                        <c:v>-5.6706758790439057E-2</c:v>
                      </c:pt>
                      <c:pt idx="1196">
                        <c:v>-4.4477464198449577E-2</c:v>
                      </c:pt>
                      <c:pt idx="1197">
                        <c:v>-3.5731751934394908E-2</c:v>
                      </c:pt>
                      <c:pt idx="1198">
                        <c:v>-2.198685372885226E-2</c:v>
                      </c:pt>
                      <c:pt idx="1199">
                        <c:v>-3.4731202831809305E-2</c:v>
                      </c:pt>
                      <c:pt idx="1200">
                        <c:v>-1.4240452455578095E-2</c:v>
                      </c:pt>
                      <c:pt idx="1201">
                        <c:v>-2.1668504230938019E-3</c:v>
                      </c:pt>
                      <c:pt idx="1202">
                        <c:v>6.1726064048761419E-3</c:v>
                      </c:pt>
                      <c:pt idx="1203">
                        <c:v>8.4733276669082952E-3</c:v>
                      </c:pt>
                      <c:pt idx="1204">
                        <c:v>-5.7677438445724004E-3</c:v>
                      </c:pt>
                      <c:pt idx="1205">
                        <c:v>-2.3535422069219086E-2</c:v>
                      </c:pt>
                      <c:pt idx="1206">
                        <c:v>-1.8546295786148418E-2</c:v>
                      </c:pt>
                      <c:pt idx="1207">
                        <c:v>-4.1887179537973884E-2</c:v>
                      </c:pt>
                      <c:pt idx="1208">
                        <c:v>-4.8812712684393522E-2</c:v>
                      </c:pt>
                      <c:pt idx="1209">
                        <c:v>-4.9218503828551217E-2</c:v>
                      </c:pt>
                      <c:pt idx="1210">
                        <c:v>-4.6698327249045601E-2</c:v>
                      </c:pt>
                      <c:pt idx="1211">
                        <c:v>-4.9618878233561182E-2</c:v>
                      </c:pt>
                      <c:pt idx="1212">
                        <c:v>-5.8825013325178269E-2</c:v>
                      </c:pt>
                      <c:pt idx="1213">
                        <c:v>-7.5695060491047517E-2</c:v>
                      </c:pt>
                      <c:pt idx="1214">
                        <c:v>-7.4852061115674912E-2</c:v>
                      </c:pt>
                      <c:pt idx="1215">
                        <c:v>-8.5399999876188848E-2</c:v>
                      </c:pt>
                      <c:pt idx="1216">
                        <c:v>-8.4913731464692416E-2</c:v>
                      </c:pt>
                      <c:pt idx="1217">
                        <c:v>-9.4182855494399725E-2</c:v>
                      </c:pt>
                      <c:pt idx="1218">
                        <c:v>-9.174609669777016E-2</c:v>
                      </c:pt>
                      <c:pt idx="1219">
                        <c:v>-8.7987034493175867E-2</c:v>
                      </c:pt>
                      <c:pt idx="1220">
                        <c:v>-8.9763724933652686E-2</c:v>
                      </c:pt>
                      <c:pt idx="1221">
                        <c:v>-7.3041632128506145E-2</c:v>
                      </c:pt>
                      <c:pt idx="1222">
                        <c:v>-7.0983890308246533E-2</c:v>
                      </c:pt>
                      <c:pt idx="1223">
                        <c:v>-8.6688409973485869E-2</c:v>
                      </c:pt>
                      <c:pt idx="1224">
                        <c:v>-8.0996655240958199E-2</c:v>
                      </c:pt>
                      <c:pt idx="1225">
                        <c:v>-8.3106397757036668E-2</c:v>
                      </c:pt>
                      <c:pt idx="1226">
                        <c:v>-7.7035161756212139E-2</c:v>
                      </c:pt>
                      <c:pt idx="1227">
                        <c:v>-4.9546293928980703E-2</c:v>
                      </c:pt>
                      <c:pt idx="1228">
                        <c:v>-5.9262995376271457E-2</c:v>
                      </c:pt>
                      <c:pt idx="1229">
                        <c:v>-8.041505222046072E-2</c:v>
                      </c:pt>
                      <c:pt idx="1230">
                        <c:v>-7.9460313254667833E-2</c:v>
                      </c:pt>
                      <c:pt idx="1231">
                        <c:v>-7.1738364689546585E-2</c:v>
                      </c:pt>
                      <c:pt idx="1232">
                        <c:v>-6.5745903552328455E-2</c:v>
                      </c:pt>
                      <c:pt idx="1233">
                        <c:v>-5.7782368421215549E-2</c:v>
                      </c:pt>
                      <c:pt idx="1234">
                        <c:v>-8.1072489589027366E-2</c:v>
                      </c:pt>
                      <c:pt idx="1235">
                        <c:v>-6.9541954347103377E-2</c:v>
                      </c:pt>
                      <c:pt idx="1236">
                        <c:v>-3.8899460988025665E-2</c:v>
                      </c:pt>
                      <c:pt idx="1237">
                        <c:v>-3.7616003337949462E-2</c:v>
                      </c:pt>
                      <c:pt idx="1238">
                        <c:v>-2.4800617570168493E-2</c:v>
                      </c:pt>
                      <c:pt idx="1239">
                        <c:v>-2.0853671899133511E-2</c:v>
                      </c:pt>
                      <c:pt idx="1240">
                        <c:v>-8.0550006407228911E-3</c:v>
                      </c:pt>
                      <c:pt idx="1241">
                        <c:v>1.449519395950049E-3</c:v>
                      </c:pt>
                      <c:pt idx="1242">
                        <c:v>3.2067095754947602E-3</c:v>
                      </c:pt>
                      <c:pt idx="1243">
                        <c:v>-8.1368707838423964E-3</c:v>
                      </c:pt>
                      <c:pt idx="1244">
                        <c:v>5.8140182732921578E-3</c:v>
                      </c:pt>
                      <c:pt idx="1245">
                        <c:v>-2.6302601953864208E-2</c:v>
                      </c:pt>
                      <c:pt idx="1246">
                        <c:v>-4.3925575861277065E-2</c:v>
                      </c:pt>
                      <c:pt idx="1247">
                        <c:v>-7.0356012859029177E-2</c:v>
                      </c:pt>
                      <c:pt idx="1248">
                        <c:v>-8.2375447500035573E-2</c:v>
                      </c:pt>
                      <c:pt idx="1249">
                        <c:v>-9.5925343096257679E-2</c:v>
                      </c:pt>
                      <c:pt idx="1250">
                        <c:v>-9.4848185825724629E-2</c:v>
                      </c:pt>
                      <c:pt idx="1251">
                        <c:v>-8.5265974273274828E-2</c:v>
                      </c:pt>
                      <c:pt idx="1252">
                        <c:v>-7.2114131622427954E-2</c:v>
                      </c:pt>
                      <c:pt idx="1253">
                        <c:v>-5.1814979048053038E-2</c:v>
                      </c:pt>
                      <c:pt idx="1254">
                        <c:v>-3.1466766293396606E-2</c:v>
                      </c:pt>
                      <c:pt idx="1255">
                        <c:v>-1.253046528860699E-2</c:v>
                      </c:pt>
                      <c:pt idx="1256">
                        <c:v>-4.8719699535027731E-4</c:v>
                      </c:pt>
                      <c:pt idx="1257">
                        <c:v>-1.3140390116648686E-2</c:v>
                      </c:pt>
                      <c:pt idx="1258">
                        <c:v>-2.701761152137323E-2</c:v>
                      </c:pt>
                      <c:pt idx="1259">
                        <c:v>-4.5970936563484548E-2</c:v>
                      </c:pt>
                      <c:pt idx="1260">
                        <c:v>-6.4471267448864458E-2</c:v>
                      </c:pt>
                      <c:pt idx="1261">
                        <c:v>-8.006373799573227E-2</c:v>
                      </c:pt>
                      <c:pt idx="1262">
                        <c:v>-8.9424482299025027E-2</c:v>
                      </c:pt>
                      <c:pt idx="1263">
                        <c:v>-8.9294944851404989E-2</c:v>
                      </c:pt>
                      <c:pt idx="1264">
                        <c:v>-8.4043029337678321E-2</c:v>
                      </c:pt>
                      <c:pt idx="1265">
                        <c:v>-9.3840362816283371E-2</c:v>
                      </c:pt>
                      <c:pt idx="1266">
                        <c:v>-8.6932163235136681E-2</c:v>
                      </c:pt>
                      <c:pt idx="1267">
                        <c:v>-7.8689124363997429E-2</c:v>
                      </c:pt>
                      <c:pt idx="1268">
                        <c:v>-9.4431251675320099E-2</c:v>
                      </c:pt>
                      <c:pt idx="1269">
                        <c:v>-9.3778457226022904E-2</c:v>
                      </c:pt>
                      <c:pt idx="1270">
                        <c:v>-0.123908217533768</c:v>
                      </c:pt>
                      <c:pt idx="1271">
                        <c:v>-0.1417809804978819</c:v>
                      </c:pt>
                      <c:pt idx="1272">
                        <c:v>-0.13730768254565698</c:v>
                      </c:pt>
                      <c:pt idx="1273">
                        <c:v>-0.12439464070924</c:v>
                      </c:pt>
                      <c:pt idx="1274">
                        <c:v>-0.14030963938136504</c:v>
                      </c:pt>
                      <c:pt idx="1275">
                        <c:v>-0.12622905811263477</c:v>
                      </c:pt>
                      <c:pt idx="1276">
                        <c:v>-0.11849612130524226</c:v>
                      </c:pt>
                      <c:pt idx="1277">
                        <c:v>-8.3284221565060046E-2</c:v>
                      </c:pt>
                      <c:pt idx="1278">
                        <c:v>-5.32788914937386E-2</c:v>
                      </c:pt>
                      <c:pt idx="1279">
                        <c:v>-4.0391850005231003E-2</c:v>
                      </c:pt>
                      <c:pt idx="1280">
                        <c:v>-4.0848713261353697E-2</c:v>
                      </c:pt>
                      <c:pt idx="1281">
                        <c:v>-2.9982579766900656E-2</c:v>
                      </c:pt>
                      <c:pt idx="1282">
                        <c:v>-4.526196279102597E-2</c:v>
                      </c:pt>
                      <c:pt idx="1283">
                        <c:v>-3.21737281341717E-2</c:v>
                      </c:pt>
                      <c:pt idx="1284">
                        <c:v>-3.0830067297567154E-2</c:v>
                      </c:pt>
                      <c:pt idx="1285">
                        <c:v>-4.3373687524104559E-2</c:v>
                      </c:pt>
                      <c:pt idx="1286">
                        <c:v>-3.0373668333371486E-2</c:v>
                      </c:pt>
                      <c:pt idx="1287">
                        <c:v>-4.435752211731981E-2</c:v>
                      </c:pt>
                      <c:pt idx="1288">
                        <c:v>-2.9222688646452864E-2</c:v>
                      </c:pt>
                      <c:pt idx="1289">
                        <c:v>2.0243437543140459E-2</c:v>
                      </c:pt>
                      <c:pt idx="1290">
                        <c:v>4.5652277537618522E-3</c:v>
                      </c:pt>
                      <c:pt idx="1291">
                        <c:v>-2.3831176026688751E-2</c:v>
                      </c:pt>
                      <c:pt idx="1292">
                        <c:v>-3.1127059366842021E-2</c:v>
                      </c:pt>
                      <c:pt idx="1293">
                        <c:v>-8.1203729440379638E-2</c:v>
                      </c:pt>
                      <c:pt idx="1294">
                        <c:v>-6.9307022632064771E-2</c:v>
                      </c:pt>
                      <c:pt idx="1295">
                        <c:v>-8.0557744606011158E-2</c:v>
                      </c:pt>
                      <c:pt idx="1296">
                        <c:v>-9.8909656838741533E-2</c:v>
                      </c:pt>
                      <c:pt idx="1297">
                        <c:v>-8.9342921683856866E-2</c:v>
                      </c:pt>
                      <c:pt idx="1298">
                        <c:v>-6.8653299598913725E-2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D5C-4B0C-B48F-954FA6DC574E}"/>
                  </c:ext>
                </c:extLst>
              </c15:ser>
            </c15:filteredScatterSeries>
            <c15:filteredScatte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Abs'!$AC$1</c15:sqref>
                        </c15:formulaRef>
                      </c:ext>
                    </c:extLst>
                    <c:strCache>
                      <c:ptCount val="1"/>
                      <c:pt idx="0">
                        <c:v>Abs 500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Abs'!$AC$2:$AC$1300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25.754319455680577</c:v>
                      </c:pt>
                      <c:pt idx="1">
                        <c:v>24.314619076320106</c:v>
                      </c:pt>
                      <c:pt idx="2">
                        <c:v>24.782550707634588</c:v>
                      </c:pt>
                      <c:pt idx="3">
                        <c:v>25.135958666791293</c:v>
                      </c:pt>
                      <c:pt idx="4">
                        <c:v>23.189314089196447</c:v>
                      </c:pt>
                      <c:pt idx="5">
                        <c:v>23.721707992354773</c:v>
                      </c:pt>
                      <c:pt idx="6">
                        <c:v>23.596857464247609</c:v>
                      </c:pt>
                      <c:pt idx="7">
                        <c:v>24.491207023809139</c:v>
                      </c:pt>
                      <c:pt idx="8">
                        <c:v>24.507735150309902</c:v>
                      </c:pt>
                      <c:pt idx="9">
                        <c:v>23.749916682513643</c:v>
                      </c:pt>
                      <c:pt idx="10">
                        <c:v>20.847245043657075</c:v>
                      </c:pt>
                      <c:pt idx="11">
                        <c:v>20.855676708814247</c:v>
                      </c:pt>
                      <c:pt idx="12">
                        <c:v>21.351107945297315</c:v>
                      </c:pt>
                      <c:pt idx="13">
                        <c:v>21.771440635082303</c:v>
                      </c:pt>
                      <c:pt idx="14">
                        <c:v>22.075083720375559</c:v>
                      </c:pt>
                      <c:pt idx="15">
                        <c:v>23.431872725690472</c:v>
                      </c:pt>
                      <c:pt idx="16">
                        <c:v>20.35336090169826</c:v>
                      </c:pt>
                      <c:pt idx="17">
                        <c:v>15.361518602200096</c:v>
                      </c:pt>
                      <c:pt idx="18">
                        <c:v>6.1258090820894804</c:v>
                      </c:pt>
                      <c:pt idx="19">
                        <c:v>1.4028479431700611</c:v>
                      </c:pt>
                      <c:pt idx="20">
                        <c:v>1.8663793798084827</c:v>
                      </c:pt>
                      <c:pt idx="21">
                        <c:v>1.7552670510766812</c:v>
                      </c:pt>
                      <c:pt idx="22">
                        <c:v>1.1070860152324349</c:v>
                      </c:pt>
                      <c:pt idx="23">
                        <c:v>1.1528348895600129</c:v>
                      </c:pt>
                      <c:pt idx="24">
                        <c:v>1.0488030967675395</c:v>
                      </c:pt>
                      <c:pt idx="25">
                        <c:v>0.90972961300075095</c:v>
                      </c:pt>
                      <c:pt idx="26">
                        <c:v>1.2549869625055197</c:v>
                      </c:pt>
                      <c:pt idx="27">
                        <c:v>1.1255905549879295</c:v>
                      </c:pt>
                      <c:pt idx="28">
                        <c:v>1.2454143151367083</c:v>
                      </c:pt>
                      <c:pt idx="29">
                        <c:v>1.4282215826132361</c:v>
                      </c:pt>
                      <c:pt idx="30">
                        <c:v>1.2542056797707724</c:v>
                      </c:pt>
                      <c:pt idx="31">
                        <c:v>1.0037865138481075</c:v>
                      </c:pt>
                      <c:pt idx="32">
                        <c:v>1.4214427301061372</c:v>
                      </c:pt>
                      <c:pt idx="33">
                        <c:v>1.2558675171389064</c:v>
                      </c:pt>
                      <c:pt idx="34">
                        <c:v>1.1028920998262741</c:v>
                      </c:pt>
                      <c:pt idx="35">
                        <c:v>0.85738109128180007</c:v>
                      </c:pt>
                      <c:pt idx="36">
                        <c:v>0.95436844700717793</c:v>
                      </c:pt>
                      <c:pt idx="37">
                        <c:v>1.0403159940565787</c:v>
                      </c:pt>
                      <c:pt idx="38">
                        <c:v>1.1684296023644762</c:v>
                      </c:pt>
                      <c:pt idx="39">
                        <c:v>1.1491347551561759</c:v>
                      </c:pt>
                      <c:pt idx="40">
                        <c:v>1.2811431739288788</c:v>
                      </c:pt>
                      <c:pt idx="41">
                        <c:v>1.6669524494051742</c:v>
                      </c:pt>
                      <c:pt idx="42">
                        <c:v>2.0489997066966628</c:v>
                      </c:pt>
                      <c:pt idx="43">
                        <c:v>1.4020537679809451</c:v>
                      </c:pt>
                      <c:pt idx="44">
                        <c:v>1.5019960742476446</c:v>
                      </c:pt>
                      <c:pt idx="45">
                        <c:v>1.5018478110224038</c:v>
                      </c:pt>
                      <c:pt idx="46">
                        <c:v>1.2922281061951466</c:v>
                      </c:pt>
                      <c:pt idx="47">
                        <c:v>1.563904350881038</c:v>
                      </c:pt>
                      <c:pt idx="48">
                        <c:v>1.18719456969822</c:v>
                      </c:pt>
                      <c:pt idx="49">
                        <c:v>0.64249533454307528</c:v>
                      </c:pt>
                      <c:pt idx="50">
                        <c:v>1.1173303594738591</c:v>
                      </c:pt>
                      <c:pt idx="51">
                        <c:v>1.1773847011690233</c:v>
                      </c:pt>
                      <c:pt idx="52">
                        <c:v>1.5405922148914295</c:v>
                      </c:pt>
                      <c:pt idx="53">
                        <c:v>1.7230913527085434</c:v>
                      </c:pt>
                      <c:pt idx="54">
                        <c:v>1.6786626657083275</c:v>
                      </c:pt>
                      <c:pt idx="55">
                        <c:v>1.4939795461211438</c:v>
                      </c:pt>
                      <c:pt idx="56">
                        <c:v>1.7922993370055342</c:v>
                      </c:pt>
                      <c:pt idx="57">
                        <c:v>1.8634050905856077</c:v>
                      </c:pt>
                      <c:pt idx="58">
                        <c:v>1.6932362961267842</c:v>
                      </c:pt>
                      <c:pt idx="59">
                        <c:v>1.3959595048008275</c:v>
                      </c:pt>
                      <c:pt idx="60">
                        <c:v>1.121761496040405</c:v>
                      </c:pt>
                      <c:pt idx="61">
                        <c:v>0.96177000506028831</c:v>
                      </c:pt>
                      <c:pt idx="62">
                        <c:v>1.3798117057039441</c:v>
                      </c:pt>
                      <c:pt idx="63">
                        <c:v>1.4999925868387378</c:v>
                      </c:pt>
                      <c:pt idx="64">
                        <c:v>1.5070331561695227</c:v>
                      </c:pt>
                      <c:pt idx="65">
                        <c:v>1.5492791506451062</c:v>
                      </c:pt>
                      <c:pt idx="66">
                        <c:v>1.55050780154645</c:v>
                      </c:pt>
                      <c:pt idx="67">
                        <c:v>1.7469591534814461</c:v>
                      </c:pt>
                      <c:pt idx="68">
                        <c:v>1.6486477426923956</c:v>
                      </c:pt>
                      <c:pt idx="69">
                        <c:v>1.6459867401106816</c:v>
                      </c:pt>
                      <c:pt idx="70">
                        <c:v>1.782221305425467</c:v>
                      </c:pt>
                      <c:pt idx="71">
                        <c:v>1.6234339696833937</c:v>
                      </c:pt>
                      <c:pt idx="72">
                        <c:v>1.6705816753099829</c:v>
                      </c:pt>
                      <c:pt idx="73">
                        <c:v>1.3194157139680072</c:v>
                      </c:pt>
                      <c:pt idx="74">
                        <c:v>1.3870379263776391</c:v>
                      </c:pt>
                      <c:pt idx="75">
                        <c:v>1.6111229650066556</c:v>
                      </c:pt>
                      <c:pt idx="76">
                        <c:v>1.384988026133005</c:v>
                      </c:pt>
                      <c:pt idx="77">
                        <c:v>0.81298076768119532</c:v>
                      </c:pt>
                      <c:pt idx="78">
                        <c:v>0.77386506112634923</c:v>
                      </c:pt>
                      <c:pt idx="79">
                        <c:v>0.79974408478077996</c:v>
                      </c:pt>
                      <c:pt idx="80">
                        <c:v>1.0572966457056845</c:v>
                      </c:pt>
                      <c:pt idx="81">
                        <c:v>0.64831550414331263</c:v>
                      </c:pt>
                      <c:pt idx="82">
                        <c:v>0.89766872193876734</c:v>
                      </c:pt>
                      <c:pt idx="83">
                        <c:v>1.4404964884177411</c:v>
                      </c:pt>
                      <c:pt idx="84">
                        <c:v>1.5661166960507191</c:v>
                      </c:pt>
                      <c:pt idx="85">
                        <c:v>1.4204242262110043</c:v>
                      </c:pt>
                      <c:pt idx="86">
                        <c:v>1.2414576208909329</c:v>
                      </c:pt>
                      <c:pt idx="87">
                        <c:v>1.8734379985753837</c:v>
                      </c:pt>
                      <c:pt idx="88">
                        <c:v>2.2098859340099724</c:v>
                      </c:pt>
                      <c:pt idx="89">
                        <c:v>1.8766224348044696</c:v>
                      </c:pt>
                      <c:pt idx="90">
                        <c:v>1.3602796373352588</c:v>
                      </c:pt>
                      <c:pt idx="91">
                        <c:v>1.4828881676276917</c:v>
                      </c:pt>
                      <c:pt idx="92">
                        <c:v>1.6947305315881247</c:v>
                      </c:pt>
                      <c:pt idx="93">
                        <c:v>1.6517380640045896</c:v>
                      </c:pt>
                      <c:pt idx="94">
                        <c:v>0.8964606989644136</c:v>
                      </c:pt>
                      <c:pt idx="95">
                        <c:v>0.57814638737313018</c:v>
                      </c:pt>
                      <c:pt idx="96">
                        <c:v>0.67549614999081398</c:v>
                      </c:pt>
                      <c:pt idx="97">
                        <c:v>0.67040337266606287</c:v>
                      </c:pt>
                      <c:pt idx="98">
                        <c:v>0.70297860819508851</c:v>
                      </c:pt>
                      <c:pt idx="99">
                        <c:v>0.61458471792921399</c:v>
                      </c:pt>
                      <c:pt idx="100">
                        <c:v>0.82376917349698164</c:v>
                      </c:pt>
                      <c:pt idx="101">
                        <c:v>0.87827589207726442</c:v>
                      </c:pt>
                      <c:pt idx="102">
                        <c:v>1.1298760068201084</c:v>
                      </c:pt>
                      <c:pt idx="103">
                        <c:v>0.96766314595225278</c:v>
                      </c:pt>
                      <c:pt idx="104">
                        <c:v>1.1376707847314662</c:v>
                      </c:pt>
                      <c:pt idx="105">
                        <c:v>1.0554917020940568</c:v>
                      </c:pt>
                      <c:pt idx="106">
                        <c:v>1.0492749605974363</c:v>
                      </c:pt>
                      <c:pt idx="107">
                        <c:v>1.1724842792634542</c:v>
                      </c:pt>
                      <c:pt idx="108">
                        <c:v>1.2813262467809152</c:v>
                      </c:pt>
                      <c:pt idx="109">
                        <c:v>1.291846489545831</c:v>
                      </c:pt>
                      <c:pt idx="110">
                        <c:v>1.2331600372591931</c:v>
                      </c:pt>
                      <c:pt idx="111">
                        <c:v>1.327704272881689</c:v>
                      </c:pt>
                      <c:pt idx="112">
                        <c:v>1.5853883368411552</c:v>
                      </c:pt>
                      <c:pt idx="113">
                        <c:v>1.7326111410144427</c:v>
                      </c:pt>
                      <c:pt idx="114">
                        <c:v>1.6196809762166446</c:v>
                      </c:pt>
                      <c:pt idx="115">
                        <c:v>1.5318266351661032</c:v>
                      </c:pt>
                      <c:pt idx="116">
                        <c:v>1.684230916750199</c:v>
                      </c:pt>
                      <c:pt idx="117">
                        <c:v>1.7819711918107131</c:v>
                      </c:pt>
                      <c:pt idx="118">
                        <c:v>1.6107516623208353</c:v>
                      </c:pt>
                      <c:pt idx="119">
                        <c:v>1.4928733735363033</c:v>
                      </c:pt>
                      <c:pt idx="120">
                        <c:v>1.4772799499772769</c:v>
                      </c:pt>
                      <c:pt idx="121">
                        <c:v>1.5591715308822629</c:v>
                      </c:pt>
                      <c:pt idx="122">
                        <c:v>1.6118372069786853</c:v>
                      </c:pt>
                      <c:pt idx="123">
                        <c:v>1.4243912344202747</c:v>
                      </c:pt>
                      <c:pt idx="124">
                        <c:v>1.3395924050551313</c:v>
                      </c:pt>
                      <c:pt idx="125">
                        <c:v>1.5045255737947971</c:v>
                      </c:pt>
                      <c:pt idx="126">
                        <c:v>1.5104818877131685</c:v>
                      </c:pt>
                      <c:pt idx="127">
                        <c:v>1.4031534943386008</c:v>
                      </c:pt>
                      <c:pt idx="128">
                        <c:v>1.270394734721636</c:v>
                      </c:pt>
                      <c:pt idx="129">
                        <c:v>1.2518914842115783</c:v>
                      </c:pt>
                      <c:pt idx="130">
                        <c:v>1.27661405470913</c:v>
                      </c:pt>
                      <c:pt idx="131">
                        <c:v>1.2794246097615218</c:v>
                      </c:pt>
                      <c:pt idx="132">
                        <c:v>1.1429437985682931</c:v>
                      </c:pt>
                      <c:pt idx="133">
                        <c:v>1.087997447294035</c:v>
                      </c:pt>
                      <c:pt idx="134">
                        <c:v>1.2018997031512382</c:v>
                      </c:pt>
                      <c:pt idx="135">
                        <c:v>1.1231190714854364</c:v>
                      </c:pt>
                      <c:pt idx="136">
                        <c:v>1.1374799764068086</c:v>
                      </c:pt>
                      <c:pt idx="137">
                        <c:v>0.97356660080771218</c:v>
                      </c:pt>
                      <c:pt idx="138">
                        <c:v>0.88813733042393606</c:v>
                      </c:pt>
                      <c:pt idx="139">
                        <c:v>0.87829265226794395</c:v>
                      </c:pt>
                      <c:pt idx="140">
                        <c:v>0.85083043521702828</c:v>
                      </c:pt>
                      <c:pt idx="141">
                        <c:v>0.73300758398628252</c:v>
                      </c:pt>
                      <c:pt idx="142">
                        <c:v>0.69916282847556399</c:v>
                      </c:pt>
                      <c:pt idx="143">
                        <c:v>0.73590838621925547</c:v>
                      </c:pt>
                      <c:pt idx="144">
                        <c:v>0.74393136057294063</c:v>
                      </c:pt>
                      <c:pt idx="145">
                        <c:v>0.91702287443716379</c:v>
                      </c:pt>
                      <c:pt idx="146">
                        <c:v>1.0118649257555783</c:v>
                      </c:pt>
                      <c:pt idx="147">
                        <c:v>1.1487995513425879</c:v>
                      </c:pt>
                      <c:pt idx="148">
                        <c:v>1.2731330920295625</c:v>
                      </c:pt>
                      <c:pt idx="149">
                        <c:v>1.3774794607086336</c:v>
                      </c:pt>
                      <c:pt idx="150">
                        <c:v>1.2615530895155338</c:v>
                      </c:pt>
                      <c:pt idx="151">
                        <c:v>1.3288697507566261</c:v>
                      </c:pt>
                      <c:pt idx="152">
                        <c:v>1.2031812131154938</c:v>
                      </c:pt>
                      <c:pt idx="153">
                        <c:v>1.0498834844436422</c:v>
                      </c:pt>
                      <c:pt idx="154">
                        <c:v>0.97030480985241374</c:v>
                      </c:pt>
                      <c:pt idx="155">
                        <c:v>0.98337260160059814</c:v>
                      </c:pt>
                      <c:pt idx="156">
                        <c:v>1.0807970115290775</c:v>
                      </c:pt>
                      <c:pt idx="157">
                        <c:v>1.3962740806874256</c:v>
                      </c:pt>
                      <c:pt idx="158">
                        <c:v>1.3682755375347693</c:v>
                      </c:pt>
                      <c:pt idx="159">
                        <c:v>1.4211603853554611</c:v>
                      </c:pt>
                      <c:pt idx="160">
                        <c:v>1.4769640848452423</c:v>
                      </c:pt>
                      <c:pt idx="161">
                        <c:v>1.3743543297696443</c:v>
                      </c:pt>
                      <c:pt idx="162">
                        <c:v>1.2894923273780938</c:v>
                      </c:pt>
                      <c:pt idx="163">
                        <c:v>1.0800531169119991</c:v>
                      </c:pt>
                      <c:pt idx="164">
                        <c:v>0.88853055028218353</c:v>
                      </c:pt>
                      <c:pt idx="165">
                        <c:v>1.023161294273494</c:v>
                      </c:pt>
                      <c:pt idx="166">
                        <c:v>1.0105460276736533</c:v>
                      </c:pt>
                      <c:pt idx="167">
                        <c:v>1.0543649015822265</c:v>
                      </c:pt>
                      <c:pt idx="168">
                        <c:v>1.1389174850689263</c:v>
                      </c:pt>
                      <c:pt idx="169">
                        <c:v>1.0988580508542862</c:v>
                      </c:pt>
                      <c:pt idx="170">
                        <c:v>1.2206156791583807</c:v>
                      </c:pt>
                      <c:pt idx="171">
                        <c:v>1.3386809085312592</c:v>
                      </c:pt>
                      <c:pt idx="172">
                        <c:v>1.1426614538176167</c:v>
                      </c:pt>
                      <c:pt idx="173">
                        <c:v>1.0849329108905783</c:v>
                      </c:pt>
                      <c:pt idx="174">
                        <c:v>1.0733928749850932</c:v>
                      </c:pt>
                      <c:pt idx="175">
                        <c:v>1.1896235081012958</c:v>
                      </c:pt>
                      <c:pt idx="176">
                        <c:v>1.3493764886755906</c:v>
                      </c:pt>
                      <c:pt idx="177">
                        <c:v>1.4220486754614694</c:v>
                      </c:pt>
                      <c:pt idx="178">
                        <c:v>1.3109415037114152</c:v>
                      </c:pt>
                      <c:pt idx="179">
                        <c:v>1.5005276236950418</c:v>
                      </c:pt>
                      <c:pt idx="180">
                        <c:v>1.5037417125691761</c:v>
                      </c:pt>
                      <c:pt idx="181">
                        <c:v>1.4226455960987434</c:v>
                      </c:pt>
                      <c:pt idx="182">
                        <c:v>1.3923315681414561</c:v>
                      </c:pt>
                      <c:pt idx="183">
                        <c:v>1.3089328593207612</c:v>
                      </c:pt>
                      <c:pt idx="184">
                        <c:v>1.2876615988577285</c:v>
                      </c:pt>
                      <c:pt idx="185">
                        <c:v>1.3354964723021734</c:v>
                      </c:pt>
                      <c:pt idx="186">
                        <c:v>1.3426092393774236</c:v>
                      </c:pt>
                      <c:pt idx="187">
                        <c:v>1.3507662952565438</c:v>
                      </c:pt>
                      <c:pt idx="188">
                        <c:v>1.4476144124747388</c:v>
                      </c:pt>
                      <c:pt idx="189">
                        <c:v>1.4547478074769788</c:v>
                      </c:pt>
                      <c:pt idx="190">
                        <c:v>1.5438514273558543</c:v>
                      </c:pt>
                      <c:pt idx="191">
                        <c:v>1.5375676450965161</c:v>
                      </c:pt>
                      <c:pt idx="192">
                        <c:v>1.5329018658604585</c:v>
                      </c:pt>
                      <c:pt idx="193">
                        <c:v>1.4276581823573209</c:v>
                      </c:pt>
                      <c:pt idx="194">
                        <c:v>1.4170708988296874</c:v>
                      </c:pt>
                      <c:pt idx="195">
                        <c:v>1.4285297122726497</c:v>
                      </c:pt>
                      <c:pt idx="196">
                        <c:v>1.3914613274715641</c:v>
                      </c:pt>
                      <c:pt idx="197">
                        <c:v>1.3677624178508923</c:v>
                      </c:pt>
                      <c:pt idx="198">
                        <c:v>1.350940343390522</c:v>
                      </c:pt>
                      <c:pt idx="199">
                        <c:v>1.3105289451716144</c:v>
                      </c:pt>
                      <c:pt idx="200">
                        <c:v>1.3978405138932311</c:v>
                      </c:pt>
                      <c:pt idx="201">
                        <c:v>1.442460009218105</c:v>
                      </c:pt>
                      <c:pt idx="202">
                        <c:v>1.4664270818896472</c:v>
                      </c:pt>
                      <c:pt idx="203">
                        <c:v>1.4631304813075525</c:v>
                      </c:pt>
                      <c:pt idx="204">
                        <c:v>1.4171121546836676</c:v>
                      </c:pt>
                      <c:pt idx="205">
                        <c:v>1.4457166431916559</c:v>
                      </c:pt>
                      <c:pt idx="206">
                        <c:v>1.4936366068349347</c:v>
                      </c:pt>
                      <c:pt idx="207">
                        <c:v>1.4502818612836372</c:v>
                      </c:pt>
                      <c:pt idx="208">
                        <c:v>1.4706519391862927</c:v>
                      </c:pt>
                      <c:pt idx="209">
                        <c:v>1.4323935808469697</c:v>
                      </c:pt>
                      <c:pt idx="210">
                        <c:v>1.438708304996793</c:v>
                      </c:pt>
                      <c:pt idx="211">
                        <c:v>1.4967707624919824</c:v>
                      </c:pt>
                      <c:pt idx="212">
                        <c:v>1.5148807931437929</c:v>
                      </c:pt>
                      <c:pt idx="213">
                        <c:v>1.5114088551822833</c:v>
                      </c:pt>
                      <c:pt idx="214">
                        <c:v>1.5269739153416984</c:v>
                      </c:pt>
                      <c:pt idx="215">
                        <c:v>1.5333492340270549</c:v>
                      </c:pt>
                      <c:pt idx="216">
                        <c:v>1.5591921588092528</c:v>
                      </c:pt>
                      <c:pt idx="217">
                        <c:v>1.5755604188758425</c:v>
                      </c:pt>
                      <c:pt idx="218">
                        <c:v>1.5706535507430888</c:v>
                      </c:pt>
                      <c:pt idx="219">
                        <c:v>1.5419033775007331</c:v>
                      </c:pt>
                      <c:pt idx="220">
                        <c:v>1.5403188948588116</c:v>
                      </c:pt>
                      <c:pt idx="221">
                        <c:v>1.5394370509799877</c:v>
                      </c:pt>
                      <c:pt idx="222">
                        <c:v>1.5248440818799776</c:v>
                      </c:pt>
                      <c:pt idx="223">
                        <c:v>1.5240086508368813</c:v>
                      </c:pt>
                      <c:pt idx="224">
                        <c:v>1.5166586626012459</c:v>
                      </c:pt>
                      <c:pt idx="225">
                        <c:v>1.5096103577978397</c:v>
                      </c:pt>
                      <c:pt idx="226">
                        <c:v>1.5286228602554641</c:v>
                      </c:pt>
                      <c:pt idx="227">
                        <c:v>1.545060739575645</c:v>
                      </c:pt>
                      <c:pt idx="228">
                        <c:v>1.5509023106501341</c:v>
                      </c:pt>
                      <c:pt idx="229">
                        <c:v>1.5595067346958509</c:v>
                      </c:pt>
                      <c:pt idx="230">
                        <c:v>1.5664054870285793</c:v>
                      </c:pt>
                      <c:pt idx="231">
                        <c:v>1.5863269075192015</c:v>
                      </c:pt>
                      <c:pt idx="232">
                        <c:v>1.5962734360647071</c:v>
                      </c:pt>
                      <c:pt idx="233">
                        <c:v>1.6019602976867713</c:v>
                      </c:pt>
                      <c:pt idx="234">
                        <c:v>1.60403727208558</c:v>
                      </c:pt>
                      <c:pt idx="235">
                        <c:v>1.6116412416722801</c:v>
                      </c:pt>
                      <c:pt idx="236">
                        <c:v>1.6308767835904838</c:v>
                      </c:pt>
                      <c:pt idx="237">
                        <c:v>1.6337853212960785</c:v>
                      </c:pt>
                      <c:pt idx="238">
                        <c:v>1.6374996373997208</c:v>
                      </c:pt>
                      <c:pt idx="239">
                        <c:v>1.6484736945584171</c:v>
                      </c:pt>
                      <c:pt idx="240">
                        <c:v>1.6559087729928865</c:v>
                      </c:pt>
                      <c:pt idx="241">
                        <c:v>1.6635217672976448</c:v>
                      </c:pt>
                      <c:pt idx="242">
                        <c:v>1.676089331816321</c:v>
                      </c:pt>
                      <c:pt idx="243">
                        <c:v>1.6754060317347763</c:v>
                      </c:pt>
                      <c:pt idx="244">
                        <c:v>1.686440683429006</c:v>
                      </c:pt>
                      <c:pt idx="245">
                        <c:v>1.691259882872052</c:v>
                      </c:pt>
                      <c:pt idx="246">
                        <c:v>1.6956807054751031</c:v>
                      </c:pt>
                      <c:pt idx="247">
                        <c:v>1.7003825835833932</c:v>
                      </c:pt>
                      <c:pt idx="248">
                        <c:v>1.7057974144182764</c:v>
                      </c:pt>
                      <c:pt idx="249">
                        <c:v>1.7057561585642962</c:v>
                      </c:pt>
                      <c:pt idx="250">
                        <c:v>1.7101241221044352</c:v>
                      </c:pt>
                      <c:pt idx="251">
                        <c:v>1.7111129733545201</c:v>
                      </c:pt>
                      <c:pt idx="252">
                        <c:v>1.7129282309296427</c:v>
                      </c:pt>
                      <c:pt idx="253">
                        <c:v>1.7124834412539203</c:v>
                      </c:pt>
                      <c:pt idx="254">
                        <c:v>1.7127722322317804</c:v>
                      </c:pt>
                      <c:pt idx="255">
                        <c:v>1.7090617838644488</c:v>
                      </c:pt>
                      <c:pt idx="256">
                        <c:v>1.7050135531926551</c:v>
                      </c:pt>
                      <c:pt idx="257">
                        <c:v>1.6982707995577888</c:v>
                      </c:pt>
                      <c:pt idx="258">
                        <c:v>1.6913320806165171</c:v>
                      </c:pt>
                      <c:pt idx="259">
                        <c:v>1.6827766478974018</c:v>
                      </c:pt>
                      <c:pt idx="260">
                        <c:v>1.6741051830889677</c:v>
                      </c:pt>
                      <c:pt idx="261">
                        <c:v>1.6635681801333722</c:v>
                      </c:pt>
                      <c:pt idx="262">
                        <c:v>1.6525425531572007</c:v>
                      </c:pt>
                      <c:pt idx="263">
                        <c:v>1.6405474136124978</c:v>
                      </c:pt>
                      <c:pt idx="264">
                        <c:v>1.6296855208068097</c:v>
                      </c:pt>
                      <c:pt idx="265">
                        <c:v>1.61605432880271</c:v>
                      </c:pt>
                      <c:pt idx="266">
                        <c:v>1.6018094559706566</c:v>
                      </c:pt>
                      <c:pt idx="267">
                        <c:v>1.5869109357021072</c:v>
                      </c:pt>
                      <c:pt idx="268">
                        <c:v>1.5712646530801686</c:v>
                      </c:pt>
                      <c:pt idx="269">
                        <c:v>1.5548577156504726</c:v>
                      </c:pt>
                      <c:pt idx="270">
                        <c:v>1.5400326823718249</c:v>
                      </c:pt>
                      <c:pt idx="271">
                        <c:v>1.5223016898784565</c:v>
                      </c:pt>
                      <c:pt idx="272">
                        <c:v>1.5050838170689649</c:v>
                      </c:pt>
                      <c:pt idx="273">
                        <c:v>1.4859681749763907</c:v>
                      </c:pt>
                      <c:pt idx="274">
                        <c:v>1.4666862202224593</c:v>
                      </c:pt>
                      <c:pt idx="275">
                        <c:v>1.4478142455174547</c:v>
                      </c:pt>
                      <c:pt idx="276">
                        <c:v>1.4279250561627546</c:v>
                      </c:pt>
                      <c:pt idx="277">
                        <c:v>1.4058518850379842</c:v>
                      </c:pt>
                      <c:pt idx="278">
                        <c:v>1.3860310256914383</c:v>
                      </c:pt>
                      <c:pt idx="279">
                        <c:v>1.367513593481575</c:v>
                      </c:pt>
                      <c:pt idx="280">
                        <c:v>1.3477378577253196</c:v>
                      </c:pt>
                      <c:pt idx="281">
                        <c:v>1.3282032108657604</c:v>
                      </c:pt>
                      <c:pt idx="282">
                        <c:v>1.3091146429273606</c:v>
                      </c:pt>
                      <c:pt idx="283">
                        <c:v>1.292338981302718</c:v>
                      </c:pt>
                      <c:pt idx="284">
                        <c:v>1.2778659120283375</c:v>
                      </c:pt>
                      <c:pt idx="285">
                        <c:v>1.2624452473578525</c:v>
                      </c:pt>
                      <c:pt idx="286">
                        <c:v>1.2463773814780554</c:v>
                      </c:pt>
                      <c:pt idx="287">
                        <c:v>1.2336628429795751</c:v>
                      </c:pt>
                      <c:pt idx="288">
                        <c:v>1.2245040433960013</c:v>
                      </c:pt>
                      <c:pt idx="289">
                        <c:v>1.2141501132924426</c:v>
                      </c:pt>
                      <c:pt idx="290">
                        <c:v>1.205485094711193</c:v>
                      </c:pt>
                      <c:pt idx="291">
                        <c:v>1.1970070167182902</c:v>
                      </c:pt>
                      <c:pt idx="292">
                        <c:v>1.1891116776628561</c:v>
                      </c:pt>
                      <c:pt idx="293">
                        <c:v>1.1851343554900904</c:v>
                      </c:pt>
                      <c:pt idx="294">
                        <c:v>1.1797723837181193</c:v>
                      </c:pt>
                      <c:pt idx="295">
                        <c:v>1.1706329228160985</c:v>
                      </c:pt>
                      <c:pt idx="296">
                        <c:v>1.1644935360456909</c:v>
                      </c:pt>
                      <c:pt idx="297">
                        <c:v>1.1595428335680835</c:v>
                      </c:pt>
                      <c:pt idx="298">
                        <c:v>1.1523939676206008</c:v>
                      </c:pt>
                      <c:pt idx="299">
                        <c:v>1.1496233791767523</c:v>
                      </c:pt>
                      <c:pt idx="300">
                        <c:v>1.1413876793259825</c:v>
                      </c:pt>
                      <c:pt idx="301">
                        <c:v>1.1389716333772752</c:v>
                      </c:pt>
                      <c:pt idx="302">
                        <c:v>1.1352805236914962</c:v>
                      </c:pt>
                      <c:pt idx="303">
                        <c:v>1.1304432748123341</c:v>
                      </c:pt>
                      <c:pt idx="304">
                        <c:v>1.1243967137133815</c:v>
                      </c:pt>
                      <c:pt idx="305">
                        <c:v>1.1209286434881824</c:v>
                      </c:pt>
                      <c:pt idx="306">
                        <c:v>1.1133259631469192</c:v>
                      </c:pt>
                      <c:pt idx="307">
                        <c:v>1.107271666575345</c:v>
                      </c:pt>
                      <c:pt idx="308">
                        <c:v>1.0987948778278791</c:v>
                      </c:pt>
                      <c:pt idx="309">
                        <c:v>1.0951901475863715</c:v>
                      </c:pt>
                      <c:pt idx="310">
                        <c:v>1.0885827647223771</c:v>
                      </c:pt>
                      <c:pt idx="311">
                        <c:v>1.0816247070995522</c:v>
                      </c:pt>
                      <c:pt idx="312">
                        <c:v>1.0743301564177026</c:v>
                      </c:pt>
                      <c:pt idx="313">
                        <c:v>1.0661705220477085</c:v>
                      </c:pt>
                      <c:pt idx="314">
                        <c:v>1.0595515359747825</c:v>
                      </c:pt>
                      <c:pt idx="315">
                        <c:v>1.0520855156498281</c:v>
                      </c:pt>
                      <c:pt idx="316">
                        <c:v>1.0399240634437679</c:v>
                      </c:pt>
                      <c:pt idx="317">
                        <c:v>1.0341237482232586</c:v>
                      </c:pt>
                      <c:pt idx="318">
                        <c:v>1.0281223107145965</c:v>
                      </c:pt>
                      <c:pt idx="319">
                        <c:v>1.0189441724494697</c:v>
                      </c:pt>
                      <c:pt idx="320">
                        <c:v>1.0114420532522828</c:v>
                      </c:pt>
                      <c:pt idx="321">
                        <c:v>1.0054225663075043</c:v>
                      </c:pt>
                      <c:pt idx="322">
                        <c:v>0.9991864861293307</c:v>
                      </c:pt>
                      <c:pt idx="323">
                        <c:v>0.99380001869405876</c:v>
                      </c:pt>
                      <c:pt idx="324">
                        <c:v>0.98817890858927548</c:v>
                      </c:pt>
                      <c:pt idx="325">
                        <c:v>0.98379031712214626</c:v>
                      </c:pt>
                      <c:pt idx="326">
                        <c:v>0.9828981592798276</c:v>
                      </c:pt>
                      <c:pt idx="327">
                        <c:v>0.98331071781962809</c:v>
                      </c:pt>
                      <c:pt idx="328">
                        <c:v>0.98310701704060155</c:v>
                      </c:pt>
                      <c:pt idx="329">
                        <c:v>0.98137684966431271</c:v>
                      </c:pt>
                      <c:pt idx="330">
                        <c:v>0.98481913498077411</c:v>
                      </c:pt>
                      <c:pt idx="331">
                        <c:v>0.98150190647168978</c:v>
                      </c:pt>
                      <c:pt idx="332">
                        <c:v>0.98011983536335767</c:v>
                      </c:pt>
                      <c:pt idx="333">
                        <c:v>0.98122987568450881</c:v>
                      </c:pt>
                      <c:pt idx="334">
                        <c:v>0.97790491170280314</c:v>
                      </c:pt>
                      <c:pt idx="335">
                        <c:v>0.97399205180188164</c:v>
                      </c:pt>
                      <c:pt idx="336">
                        <c:v>0.97403975388304609</c:v>
                      </c:pt>
                      <c:pt idx="337">
                        <c:v>0.97326104963917237</c:v>
                      </c:pt>
                      <c:pt idx="338">
                        <c:v>0.97574800408690809</c:v>
                      </c:pt>
                      <c:pt idx="339">
                        <c:v>0.9759697543020508</c:v>
                      </c:pt>
                      <c:pt idx="340">
                        <c:v>0.97352792344460581</c:v>
                      </c:pt>
                      <c:pt idx="341">
                        <c:v>0.97575445031409247</c:v>
                      </c:pt>
                      <c:pt idx="342">
                        <c:v>0.97948423736297729</c:v>
                      </c:pt>
                      <c:pt idx="343">
                        <c:v>0.98083278808995056</c:v>
                      </c:pt>
                      <c:pt idx="344">
                        <c:v>0.98310057081341717</c:v>
                      </c:pt>
                      <c:pt idx="345">
                        <c:v>0.98113962850392733</c:v>
                      </c:pt>
                      <c:pt idx="346">
                        <c:v>0.97928440432026143</c:v>
                      </c:pt>
                      <c:pt idx="347">
                        <c:v>0.98097847282431772</c:v>
                      </c:pt>
                      <c:pt idx="348">
                        <c:v>0.97991097760258372</c:v>
                      </c:pt>
                      <c:pt idx="349">
                        <c:v>0.9784889398857084</c:v>
                      </c:pt>
                      <c:pt idx="350">
                        <c:v>0.97824785098901246</c:v>
                      </c:pt>
                      <c:pt idx="351">
                        <c:v>0.97557137746205591</c:v>
                      </c:pt>
                      <c:pt idx="352">
                        <c:v>0.97442652751410919</c:v>
                      </c:pt>
                      <c:pt idx="353">
                        <c:v>0.97556750972574535</c:v>
                      </c:pt>
                      <c:pt idx="354">
                        <c:v>0.97415578597236507</c:v>
                      </c:pt>
                      <c:pt idx="355">
                        <c:v>0.97112605919570427</c:v>
                      </c:pt>
                      <c:pt idx="356">
                        <c:v>0.96684447509983595</c:v>
                      </c:pt>
                      <c:pt idx="357">
                        <c:v>0.96633651239770635</c:v>
                      </c:pt>
                      <c:pt idx="358">
                        <c:v>0.96380314511424314</c:v>
                      </c:pt>
                      <c:pt idx="359">
                        <c:v>0.96086366551816382</c:v>
                      </c:pt>
                      <c:pt idx="360">
                        <c:v>0.95787003761373557</c:v>
                      </c:pt>
                      <c:pt idx="361">
                        <c:v>0.95201944182118803</c:v>
                      </c:pt>
                      <c:pt idx="362">
                        <c:v>0.95010749083829971</c:v>
                      </c:pt>
                      <c:pt idx="363">
                        <c:v>0.94787065000531812</c:v>
                      </c:pt>
                      <c:pt idx="364">
                        <c:v>0.94326546530479372</c:v>
                      </c:pt>
                      <c:pt idx="365">
                        <c:v>0.94268788334907283</c:v>
                      </c:pt>
                      <c:pt idx="366">
                        <c:v>0.94095900521822096</c:v>
                      </c:pt>
                      <c:pt idx="367">
                        <c:v>0.94125295317782887</c:v>
                      </c:pt>
                      <c:pt idx="368">
                        <c:v>0.94652338852378182</c:v>
                      </c:pt>
                      <c:pt idx="369">
                        <c:v>0.9468985589459129</c:v>
                      </c:pt>
                      <c:pt idx="370">
                        <c:v>0.94837990195288446</c:v>
                      </c:pt>
                      <c:pt idx="371">
                        <c:v>0.94908382996141927</c:v>
                      </c:pt>
                      <c:pt idx="372">
                        <c:v>0.94854363612336789</c:v>
                      </c:pt>
                      <c:pt idx="373">
                        <c:v>0.951757724997502</c:v>
                      </c:pt>
                      <c:pt idx="374">
                        <c:v>0.95118530002352863</c:v>
                      </c:pt>
                      <c:pt idx="375">
                        <c:v>0.94922693620491261</c:v>
                      </c:pt>
                      <c:pt idx="376">
                        <c:v>0.94974908060684782</c:v>
                      </c:pt>
                      <c:pt idx="377">
                        <c:v>0.95165200687167806</c:v>
                      </c:pt>
                      <c:pt idx="378">
                        <c:v>0.95232112525341728</c:v>
                      </c:pt>
                      <c:pt idx="379">
                        <c:v>0.95286389758234258</c:v>
                      </c:pt>
                      <c:pt idx="380">
                        <c:v>0.95211871371982759</c:v>
                      </c:pt>
                      <c:pt idx="381">
                        <c:v>0.95470622931163951</c:v>
                      </c:pt>
                      <c:pt idx="382">
                        <c:v>0.95610506061065115</c:v>
                      </c:pt>
                      <c:pt idx="383">
                        <c:v>0.95769727872519417</c:v>
                      </c:pt>
                      <c:pt idx="384">
                        <c:v>0.95634486026191012</c:v>
                      </c:pt>
                      <c:pt idx="385">
                        <c:v>0.95813820066460598</c:v>
                      </c:pt>
                      <c:pt idx="386">
                        <c:v>0.95865003110304625</c:v>
                      </c:pt>
                      <c:pt idx="387">
                        <c:v>0.96082885589136813</c:v>
                      </c:pt>
                      <c:pt idx="388">
                        <c:v>0.95949061912789002</c:v>
                      </c:pt>
                      <c:pt idx="389">
                        <c:v>0.96033765337991794</c:v>
                      </c:pt>
                      <c:pt idx="390">
                        <c:v>0.9602731911080743</c:v>
                      </c:pt>
                      <c:pt idx="391">
                        <c:v>0.96023451374496793</c:v>
                      </c:pt>
                      <c:pt idx="392">
                        <c:v>0.95961438668983012</c:v>
                      </c:pt>
                      <c:pt idx="393">
                        <c:v>0.96018552241836663</c:v>
                      </c:pt>
                      <c:pt idx="394">
                        <c:v>0.95970205537953779</c:v>
                      </c:pt>
                      <c:pt idx="395">
                        <c:v>0.96098743308010404</c:v>
                      </c:pt>
                      <c:pt idx="396">
                        <c:v>0.95786874836829872</c:v>
                      </c:pt>
                      <c:pt idx="397">
                        <c:v>0.955528767900367</c:v>
                      </c:pt>
                      <c:pt idx="398">
                        <c:v>0.95516648993260478</c:v>
                      </c:pt>
                      <c:pt idx="399">
                        <c:v>0.95317202724175609</c:v>
                      </c:pt>
                      <c:pt idx="400">
                        <c:v>0.95081270809227125</c:v>
                      </c:pt>
                      <c:pt idx="401">
                        <c:v>0.94913539977889438</c:v>
                      </c:pt>
                      <c:pt idx="402">
                        <c:v>0.9464486122884429</c:v>
                      </c:pt>
                      <c:pt idx="403">
                        <c:v>0.94441289374361426</c:v>
                      </c:pt>
                      <c:pt idx="404">
                        <c:v>0.94182666739723897</c:v>
                      </c:pt>
                      <c:pt idx="405">
                        <c:v>0.94066505725861294</c:v>
                      </c:pt>
                      <c:pt idx="406">
                        <c:v>0.93829800263650698</c:v>
                      </c:pt>
                      <c:pt idx="407">
                        <c:v>0.93638347316274462</c:v>
                      </c:pt>
                      <c:pt idx="408">
                        <c:v>0.93153591032008731</c:v>
                      </c:pt>
                      <c:pt idx="409">
                        <c:v>0.92684950315703984</c:v>
                      </c:pt>
                      <c:pt idx="410">
                        <c:v>0.92338658991358824</c:v>
                      </c:pt>
                      <c:pt idx="411">
                        <c:v>0.91922490564334958</c:v>
                      </c:pt>
                      <c:pt idx="412">
                        <c:v>0.91176404230014274</c:v>
                      </c:pt>
                      <c:pt idx="413">
                        <c:v>0.90602818935147733</c:v>
                      </c:pt>
                      <c:pt idx="414">
                        <c:v>0.89950718593175383</c:v>
                      </c:pt>
                      <c:pt idx="415">
                        <c:v>0.89463125968948531</c:v>
                      </c:pt>
                      <c:pt idx="416">
                        <c:v>0.89044250126507207</c:v>
                      </c:pt>
                      <c:pt idx="417">
                        <c:v>0.88468215265310601</c:v>
                      </c:pt>
                      <c:pt idx="418">
                        <c:v>0.87857241852774626</c:v>
                      </c:pt>
                      <c:pt idx="419">
                        <c:v>0.87161436090492139</c:v>
                      </c:pt>
                      <c:pt idx="420">
                        <c:v>0.86556264282422113</c:v>
                      </c:pt>
                      <c:pt idx="421">
                        <c:v>0.85842409084023352</c:v>
                      </c:pt>
                      <c:pt idx="422">
                        <c:v>0.85097611995139544</c:v>
                      </c:pt>
                      <c:pt idx="423">
                        <c:v>0.84258442140276357</c:v>
                      </c:pt>
                      <c:pt idx="424">
                        <c:v>0.83433969683393561</c:v>
                      </c:pt>
                      <c:pt idx="425">
                        <c:v>0.82741000261072195</c:v>
                      </c:pt>
                      <c:pt idx="426">
                        <c:v>0.82023277326362809</c:v>
                      </c:pt>
                      <c:pt idx="427">
                        <c:v>0.81151360637402936</c:v>
                      </c:pt>
                      <c:pt idx="428">
                        <c:v>0.80313351103432939</c:v>
                      </c:pt>
                      <c:pt idx="429">
                        <c:v>0.7956597552367537</c:v>
                      </c:pt>
                      <c:pt idx="430">
                        <c:v>0.78774378825432956</c:v>
                      </c:pt>
                      <c:pt idx="431">
                        <c:v>0.77926313177055306</c:v>
                      </c:pt>
                      <c:pt idx="432">
                        <c:v>0.76973302950115863</c:v>
                      </c:pt>
                      <c:pt idx="433">
                        <c:v>0.76207491160610974</c:v>
                      </c:pt>
                      <c:pt idx="434">
                        <c:v>0.75439358729319705</c:v>
                      </c:pt>
                      <c:pt idx="435">
                        <c:v>0.74687857564164128</c:v>
                      </c:pt>
                      <c:pt idx="436">
                        <c:v>0.73765402454078688</c:v>
                      </c:pt>
                      <c:pt idx="437">
                        <c:v>0.72902252634089582</c:v>
                      </c:pt>
                      <c:pt idx="438">
                        <c:v>0.72106272501361757</c:v>
                      </c:pt>
                      <c:pt idx="439">
                        <c:v>0.71338784692788926</c:v>
                      </c:pt>
                      <c:pt idx="440">
                        <c:v>0.70503985379956735</c:v>
                      </c:pt>
                      <c:pt idx="441">
                        <c:v>0.69608075833416605</c:v>
                      </c:pt>
                      <c:pt idx="442">
                        <c:v>0.68727134426398595</c:v>
                      </c:pt>
                      <c:pt idx="443">
                        <c:v>0.67902623292152697</c:v>
                      </c:pt>
                      <c:pt idx="444">
                        <c:v>0.67100042222788059</c:v>
                      </c:pt>
                      <c:pt idx="445">
                        <c:v>0.66321093022281385</c:v>
                      </c:pt>
                      <c:pt idx="446">
                        <c:v>0.65443207126948777</c:v>
                      </c:pt>
                      <c:pt idx="447">
                        <c:v>0.64672766946325477</c:v>
                      </c:pt>
                      <c:pt idx="448">
                        <c:v>0.63977115893495429</c:v>
                      </c:pt>
                      <c:pt idx="449">
                        <c:v>0.63225124815073863</c:v>
                      </c:pt>
                      <c:pt idx="450">
                        <c:v>0.62526160401471031</c:v>
                      </c:pt>
                      <c:pt idx="451">
                        <c:v>0.61734383208867427</c:v>
                      </c:pt>
                      <c:pt idx="452">
                        <c:v>0.60964046167879105</c:v>
                      </c:pt>
                      <c:pt idx="453">
                        <c:v>0.60346291324345147</c:v>
                      </c:pt>
                      <c:pt idx="454">
                        <c:v>0.59651955301860715</c:v>
                      </c:pt>
                      <c:pt idx="455">
                        <c:v>0.58883565021482043</c:v>
                      </c:pt>
                      <c:pt idx="456">
                        <c:v>0.58182318643455955</c:v>
                      </c:pt>
                      <c:pt idx="457">
                        <c:v>0.57363970102398321</c:v>
                      </c:pt>
                      <c:pt idx="458">
                        <c:v>0.56683635285358358</c:v>
                      </c:pt>
                      <c:pt idx="459">
                        <c:v>0.55967278950812061</c:v>
                      </c:pt>
                      <c:pt idx="460">
                        <c:v>0.55254442256308434</c:v>
                      </c:pt>
                      <c:pt idx="461">
                        <c:v>0.54570678046406396</c:v>
                      </c:pt>
                      <c:pt idx="462">
                        <c:v>0.5389958711914884</c:v>
                      </c:pt>
                      <c:pt idx="463">
                        <c:v>0.53245681833564851</c:v>
                      </c:pt>
                      <c:pt idx="464">
                        <c:v>0.52650952913533533</c:v>
                      </c:pt>
                      <c:pt idx="465">
                        <c:v>0.52043421786314004</c:v>
                      </c:pt>
                      <c:pt idx="466">
                        <c:v>0.51555571312999782</c:v>
                      </c:pt>
                      <c:pt idx="467">
                        <c:v>0.5098990198511566</c:v>
                      </c:pt>
                      <c:pt idx="468">
                        <c:v>0.50414821165542334</c:v>
                      </c:pt>
                      <c:pt idx="469">
                        <c:v>0.49897782175537203</c:v>
                      </c:pt>
                      <c:pt idx="470">
                        <c:v>0.49489349221134604</c:v>
                      </c:pt>
                      <c:pt idx="471">
                        <c:v>0.49032479315668515</c:v>
                      </c:pt>
                      <c:pt idx="472">
                        <c:v>0.48586142545421734</c:v>
                      </c:pt>
                      <c:pt idx="473">
                        <c:v>0.48094153594255123</c:v>
                      </c:pt>
                      <c:pt idx="474">
                        <c:v>0.47643497851794786</c:v>
                      </c:pt>
                      <c:pt idx="475">
                        <c:v>0.47169107100841551</c:v>
                      </c:pt>
                      <c:pt idx="476">
                        <c:v>0.46757799129114708</c:v>
                      </c:pt>
                      <c:pt idx="477">
                        <c:v>0.46283820936701264</c:v>
                      </c:pt>
                      <c:pt idx="478">
                        <c:v>0.45833590645235106</c:v>
                      </c:pt>
                      <c:pt idx="479">
                        <c:v>0.45389703441318391</c:v>
                      </c:pt>
                      <c:pt idx="480">
                        <c:v>0.44885363518866489</c:v>
                      </c:pt>
                      <c:pt idx="481">
                        <c:v>0.44488868977209362</c:v>
                      </c:pt>
                      <c:pt idx="482">
                        <c:v>0.44114265823070409</c:v>
                      </c:pt>
                      <c:pt idx="483">
                        <c:v>0.43680860184555492</c:v>
                      </c:pt>
                      <c:pt idx="484">
                        <c:v>0.43278087017620753</c:v>
                      </c:pt>
                      <c:pt idx="485">
                        <c:v>0.42878317792553966</c:v>
                      </c:pt>
                      <c:pt idx="486">
                        <c:v>0.42534269755268977</c:v>
                      </c:pt>
                      <c:pt idx="487">
                        <c:v>0.42229169822632062</c:v>
                      </c:pt>
                      <c:pt idx="488">
                        <c:v>0.41858099200990134</c:v>
                      </c:pt>
                      <c:pt idx="489">
                        <c:v>0.41457156762575781</c:v>
                      </c:pt>
                      <c:pt idx="490">
                        <c:v>0.41155924566249485</c:v>
                      </c:pt>
                      <c:pt idx="491">
                        <c:v>0.40832182144595319</c:v>
                      </c:pt>
                      <c:pt idx="492">
                        <c:v>0.40610625316268018</c:v>
                      </c:pt>
                      <c:pt idx="493">
                        <c:v>0.40278541476637264</c:v>
                      </c:pt>
                      <c:pt idx="494">
                        <c:v>0.4008211204187469</c:v>
                      </c:pt>
                      <c:pt idx="495">
                        <c:v>0.39865286744300726</c:v>
                      </c:pt>
                      <c:pt idx="496">
                        <c:v>0.39770565882053388</c:v>
                      </c:pt>
                      <c:pt idx="497">
                        <c:v>0.3955036276143481</c:v>
                      </c:pt>
                      <c:pt idx="498">
                        <c:v>0.39330726908808444</c:v>
                      </c:pt>
                      <c:pt idx="499">
                        <c:v>0.39180890804134605</c:v>
                      </c:pt>
                      <c:pt idx="500">
                        <c:v>0.38980619417970158</c:v>
                      </c:pt>
                      <c:pt idx="501">
                        <c:v>0.38743050161316844</c:v>
                      </c:pt>
                      <c:pt idx="502">
                        <c:v>0.38476640484240582</c:v>
                      </c:pt>
                      <c:pt idx="503">
                        <c:v>0.38244640767874583</c:v>
                      </c:pt>
                      <c:pt idx="504">
                        <c:v>0.38122948891087771</c:v>
                      </c:pt>
                      <c:pt idx="505">
                        <c:v>0.37961470900118927</c:v>
                      </c:pt>
                      <c:pt idx="506">
                        <c:v>0.37701198031322225</c:v>
                      </c:pt>
                      <c:pt idx="507">
                        <c:v>0.375880538517819</c:v>
                      </c:pt>
                      <c:pt idx="508">
                        <c:v>0.37449253688047734</c:v>
                      </c:pt>
                      <c:pt idx="509">
                        <c:v>0.37362242513512905</c:v>
                      </c:pt>
                      <c:pt idx="510">
                        <c:v>0.37140775932366188</c:v>
                      </c:pt>
                      <c:pt idx="511">
                        <c:v>0.36933877824656175</c:v>
                      </c:pt>
                      <c:pt idx="512">
                        <c:v>0.36679754656593361</c:v>
                      </c:pt>
                      <c:pt idx="513">
                        <c:v>0.36505861232067394</c:v>
                      </c:pt>
                      <c:pt idx="514">
                        <c:v>0.36313660522337787</c:v>
                      </c:pt>
                      <c:pt idx="515">
                        <c:v>0.36131722206285721</c:v>
                      </c:pt>
                      <c:pt idx="516">
                        <c:v>0.35916057229604942</c:v>
                      </c:pt>
                      <c:pt idx="517">
                        <c:v>0.35808547052623774</c:v>
                      </c:pt>
                      <c:pt idx="518">
                        <c:v>0.35712923718570611</c:v>
                      </c:pt>
                      <c:pt idx="519">
                        <c:v>0.35664667261868321</c:v>
                      </c:pt>
                      <c:pt idx="520">
                        <c:v>0.35605310401954493</c:v>
                      </c:pt>
                      <c:pt idx="521">
                        <c:v>0.35606805926661267</c:v>
                      </c:pt>
                      <c:pt idx="522">
                        <c:v>0.35524732562149691</c:v>
                      </c:pt>
                      <c:pt idx="523">
                        <c:v>0.35476978911167767</c:v>
                      </c:pt>
                      <c:pt idx="524">
                        <c:v>0.3546064417148253</c:v>
                      </c:pt>
                      <c:pt idx="525">
                        <c:v>0.35350723105534415</c:v>
                      </c:pt>
                      <c:pt idx="526">
                        <c:v>0.3520842908666631</c:v>
                      </c:pt>
                      <c:pt idx="527">
                        <c:v>0.35086273081522212</c:v>
                      </c:pt>
                      <c:pt idx="528">
                        <c:v>0.3486402006065899</c:v>
                      </c:pt>
                      <c:pt idx="529">
                        <c:v>0.34788624987510425</c:v>
                      </c:pt>
                      <c:pt idx="530">
                        <c:v>0.34699551020276609</c:v>
                      </c:pt>
                      <c:pt idx="531">
                        <c:v>0.34526160401471029</c:v>
                      </c:pt>
                      <c:pt idx="532">
                        <c:v>0.34414253897550112</c:v>
                      </c:pt>
                      <c:pt idx="533">
                        <c:v>0.34337092558153026</c:v>
                      </c:pt>
                      <c:pt idx="534">
                        <c:v>0.34274589939373229</c:v>
                      </c:pt>
                      <c:pt idx="535">
                        <c:v>0.3421351838302838</c:v>
                      </c:pt>
                      <c:pt idx="536">
                        <c:v>0.34039998839679109</c:v>
                      </c:pt>
                      <c:pt idx="537">
                        <c:v>0.33978437370068237</c:v>
                      </c:pt>
                      <c:pt idx="538">
                        <c:v>0.33850531330275674</c:v>
                      </c:pt>
                      <c:pt idx="539">
                        <c:v>0.33831747024260372</c:v>
                      </c:pt>
                      <c:pt idx="540">
                        <c:v>0.3375104025991188</c:v>
                      </c:pt>
                      <c:pt idx="541">
                        <c:v>0.33628046245233828</c:v>
                      </c:pt>
                      <c:pt idx="542">
                        <c:v>0.33581246635875189</c:v>
                      </c:pt>
                      <c:pt idx="543">
                        <c:v>0.33552135473910516</c:v>
                      </c:pt>
                      <c:pt idx="544">
                        <c:v>0.33404207452483253</c:v>
                      </c:pt>
                      <c:pt idx="545">
                        <c:v>0.33365865293190533</c:v>
                      </c:pt>
                      <c:pt idx="546">
                        <c:v>0.33225157046209775</c:v>
                      </c:pt>
                      <c:pt idx="547">
                        <c:v>0.33179066521841422</c:v>
                      </c:pt>
                      <c:pt idx="548">
                        <c:v>0.33083133768883416</c:v>
                      </c:pt>
                      <c:pt idx="549">
                        <c:v>0.32940762395289103</c:v>
                      </c:pt>
                      <c:pt idx="550">
                        <c:v>0.32821623224467306</c:v>
                      </c:pt>
                      <c:pt idx="551">
                        <c:v>0.32724826677066576</c:v>
                      </c:pt>
                      <c:pt idx="552">
                        <c:v>0.32539368720971829</c:v>
                      </c:pt>
                      <c:pt idx="553">
                        <c:v>0.32399485591070687</c:v>
                      </c:pt>
                      <c:pt idx="554">
                        <c:v>0.32176239851221067</c:v>
                      </c:pt>
                      <c:pt idx="555">
                        <c:v>0.32045175160108175</c:v>
                      </c:pt>
                      <c:pt idx="556">
                        <c:v>0.31917062841045712</c:v>
                      </c:pt>
                      <c:pt idx="557">
                        <c:v>0.31768876970531068</c:v>
                      </c:pt>
                      <c:pt idx="558">
                        <c:v>0.31666768731930411</c:v>
                      </c:pt>
                      <c:pt idx="559">
                        <c:v>0.31648590371270457</c:v>
                      </c:pt>
                      <c:pt idx="560">
                        <c:v>0.31543903641796051</c:v>
                      </c:pt>
                      <c:pt idx="561">
                        <c:v>0.31487189735027843</c:v>
                      </c:pt>
                      <c:pt idx="562">
                        <c:v>0.31399856249133784</c:v>
                      </c:pt>
                      <c:pt idx="563">
                        <c:v>0.3132448696089396</c:v>
                      </c:pt>
                      <c:pt idx="564">
                        <c:v>0.31242839047376547</c:v>
                      </c:pt>
                      <c:pt idx="565">
                        <c:v>0.31116750843649987</c:v>
                      </c:pt>
                      <c:pt idx="566">
                        <c:v>0.30957619279376258</c:v>
                      </c:pt>
                      <c:pt idx="567">
                        <c:v>0.30821178434791574</c:v>
                      </c:pt>
                      <c:pt idx="568">
                        <c:v>0.30728842676602452</c:v>
                      </c:pt>
                      <c:pt idx="569">
                        <c:v>0.30633619008634727</c:v>
                      </c:pt>
                      <c:pt idx="570">
                        <c:v>0.30467602873728089</c:v>
                      </c:pt>
                      <c:pt idx="571">
                        <c:v>0.30362529370622598</c:v>
                      </c:pt>
                      <c:pt idx="572">
                        <c:v>0.30363767046242013</c:v>
                      </c:pt>
                      <c:pt idx="573">
                        <c:v>0.30318153542685305</c:v>
                      </c:pt>
                      <c:pt idx="574">
                        <c:v>0.30275453733815944</c:v>
                      </c:pt>
                      <c:pt idx="575">
                        <c:v>0.30164604411153267</c:v>
                      </c:pt>
                      <c:pt idx="576">
                        <c:v>0.30052543197779918</c:v>
                      </c:pt>
                      <c:pt idx="577">
                        <c:v>0.29961664286934475</c:v>
                      </c:pt>
                      <c:pt idx="578">
                        <c:v>0.2986508691125801</c:v>
                      </c:pt>
                      <c:pt idx="579">
                        <c:v>0.29670114323839109</c:v>
                      </c:pt>
                      <c:pt idx="580">
                        <c:v>0.29514425044881853</c:v>
                      </c:pt>
                      <c:pt idx="581">
                        <c:v>0.29368907912421549</c:v>
                      </c:pt>
                      <c:pt idx="582">
                        <c:v>0.2931519794752126</c:v>
                      </c:pt>
                      <c:pt idx="583">
                        <c:v>0.29222668802516605</c:v>
                      </c:pt>
                      <c:pt idx="584">
                        <c:v>0.2918048469182199</c:v>
                      </c:pt>
                      <c:pt idx="585">
                        <c:v>0.29147905459632117</c:v>
                      </c:pt>
                      <c:pt idx="586">
                        <c:v>0.29071569237314632</c:v>
                      </c:pt>
                      <c:pt idx="587">
                        <c:v>0.29031435026864644</c:v>
                      </c:pt>
                      <c:pt idx="588">
                        <c:v>0.29056562420429388</c:v>
                      </c:pt>
                      <c:pt idx="589">
                        <c:v>0.28943637412613327</c:v>
                      </c:pt>
                      <c:pt idx="590">
                        <c:v>0.28894104602928516</c:v>
                      </c:pt>
                      <c:pt idx="591">
                        <c:v>0.28846131780222328</c:v>
                      </c:pt>
                      <c:pt idx="592">
                        <c:v>0.28786297899496877</c:v>
                      </c:pt>
                      <c:pt idx="593">
                        <c:v>0.28738454001334363</c:v>
                      </c:pt>
                      <c:pt idx="594">
                        <c:v>0.2866822880238768</c:v>
                      </c:pt>
                      <c:pt idx="595">
                        <c:v>0.28552931582967772</c:v>
                      </c:pt>
                      <c:pt idx="596">
                        <c:v>0.28546343538785346</c:v>
                      </c:pt>
                      <c:pt idx="597">
                        <c:v>0.28504455954541202</c:v>
                      </c:pt>
                      <c:pt idx="598">
                        <c:v>0.28419365755707326</c:v>
                      </c:pt>
                      <c:pt idx="599">
                        <c:v>0.28323987378287169</c:v>
                      </c:pt>
                      <c:pt idx="600">
                        <c:v>0.28284201264105158</c:v>
                      </c:pt>
                      <c:pt idx="601">
                        <c:v>0.28264733658008306</c:v>
                      </c:pt>
                      <c:pt idx="602">
                        <c:v>0.28294051099242884</c:v>
                      </c:pt>
                      <c:pt idx="603">
                        <c:v>0.28286805539887638</c:v>
                      </c:pt>
                      <c:pt idx="604">
                        <c:v>0.28302044420951533</c:v>
                      </c:pt>
                      <c:pt idx="605">
                        <c:v>0.28389416584208677</c:v>
                      </c:pt>
                      <c:pt idx="606">
                        <c:v>0.2841068913391715</c:v>
                      </c:pt>
                      <c:pt idx="607">
                        <c:v>0.28438214523994476</c:v>
                      </c:pt>
                      <c:pt idx="608">
                        <c:v>0.28462632832568918</c:v>
                      </c:pt>
                      <c:pt idx="609">
                        <c:v>0.28461820607943683</c:v>
                      </c:pt>
                      <c:pt idx="610">
                        <c:v>0.2839020302392517</c:v>
                      </c:pt>
                      <c:pt idx="611">
                        <c:v>0.28397164949284309</c:v>
                      </c:pt>
                      <c:pt idx="612">
                        <c:v>0.283717797066322</c:v>
                      </c:pt>
                      <c:pt idx="613">
                        <c:v>0.28347129333879112</c:v>
                      </c:pt>
                      <c:pt idx="614">
                        <c:v>0.28406589333427873</c:v>
                      </c:pt>
                      <c:pt idx="615">
                        <c:v>0.28516897173007061</c:v>
                      </c:pt>
                      <c:pt idx="616">
                        <c:v>0.28560048217779344</c:v>
                      </c:pt>
                      <c:pt idx="617">
                        <c:v>0.28693962141307738</c:v>
                      </c:pt>
                      <c:pt idx="618">
                        <c:v>0.28792357353050191</c:v>
                      </c:pt>
                      <c:pt idx="619">
                        <c:v>0.28858431181690142</c:v>
                      </c:pt>
                      <c:pt idx="620">
                        <c:v>0.28962434611082988</c:v>
                      </c:pt>
                      <c:pt idx="621">
                        <c:v>0.29055505239171137</c:v>
                      </c:pt>
                      <c:pt idx="622">
                        <c:v>0.29089528426250322</c:v>
                      </c:pt>
                      <c:pt idx="623">
                        <c:v>0.29095033504265783</c:v>
                      </c:pt>
                      <c:pt idx="624">
                        <c:v>0.291104657721452</c:v>
                      </c:pt>
                      <c:pt idx="625">
                        <c:v>0.29125872255115892</c:v>
                      </c:pt>
                      <c:pt idx="626">
                        <c:v>0.29196368195604311</c:v>
                      </c:pt>
                      <c:pt idx="627">
                        <c:v>0.29267005953090813</c:v>
                      </c:pt>
                      <c:pt idx="628">
                        <c:v>0.29285751581742997</c:v>
                      </c:pt>
                      <c:pt idx="629">
                        <c:v>0.29309473697781535</c:v>
                      </c:pt>
                      <c:pt idx="630">
                        <c:v>0.29390219139493129</c:v>
                      </c:pt>
                      <c:pt idx="631">
                        <c:v>0.29530940278928247</c:v>
                      </c:pt>
                      <c:pt idx="632">
                        <c:v>0.29564086779110349</c:v>
                      </c:pt>
                      <c:pt idx="633">
                        <c:v>0.29603112238484613</c:v>
                      </c:pt>
                      <c:pt idx="634">
                        <c:v>0.29619253591354316</c:v>
                      </c:pt>
                      <c:pt idx="635">
                        <c:v>0.29685495021901059</c:v>
                      </c:pt>
                      <c:pt idx="636">
                        <c:v>0.29757602519185578</c:v>
                      </c:pt>
                      <c:pt idx="637">
                        <c:v>0.2985272304751837</c:v>
                      </c:pt>
                      <c:pt idx="638">
                        <c:v>0.29879732739420933</c:v>
                      </c:pt>
                      <c:pt idx="639">
                        <c:v>0.29986508046503074</c:v>
                      </c:pt>
                      <c:pt idx="640">
                        <c:v>0.30090575938167791</c:v>
                      </c:pt>
                      <c:pt idx="641">
                        <c:v>0.30228344705552457</c:v>
                      </c:pt>
                      <c:pt idx="642">
                        <c:v>0.30321969709178459</c:v>
                      </c:pt>
                      <c:pt idx="643">
                        <c:v>0.30442178953712873</c:v>
                      </c:pt>
                      <c:pt idx="644">
                        <c:v>0.30544918922577585</c:v>
                      </c:pt>
                      <c:pt idx="645">
                        <c:v>0.30679941597181704</c:v>
                      </c:pt>
                      <c:pt idx="646">
                        <c:v>0.30786046496636688</c:v>
                      </c:pt>
                      <c:pt idx="647">
                        <c:v>0.30883126678033518</c:v>
                      </c:pt>
                      <c:pt idx="648">
                        <c:v>0.30962698906397562</c:v>
                      </c:pt>
                      <c:pt idx="649">
                        <c:v>0.31040363051515019</c:v>
                      </c:pt>
                      <c:pt idx="650">
                        <c:v>0.31089573549840616</c:v>
                      </c:pt>
                      <c:pt idx="651">
                        <c:v>0.31094898133494925</c:v>
                      </c:pt>
                      <c:pt idx="652">
                        <c:v>0.31091881299172625</c:v>
                      </c:pt>
                      <c:pt idx="653">
                        <c:v>0.31091662127448366</c:v>
                      </c:pt>
                      <c:pt idx="654">
                        <c:v>0.31078576286264065</c:v>
                      </c:pt>
                      <c:pt idx="655">
                        <c:v>0.31085099868174665</c:v>
                      </c:pt>
                      <c:pt idx="656">
                        <c:v>0.31078357114539784</c:v>
                      </c:pt>
                      <c:pt idx="657">
                        <c:v>0.31158715782620322</c:v>
                      </c:pt>
                      <c:pt idx="658">
                        <c:v>0.31246229762875538</c:v>
                      </c:pt>
                      <c:pt idx="659">
                        <c:v>0.31335161913111303</c:v>
                      </c:pt>
                      <c:pt idx="660">
                        <c:v>0.31417415771984053</c:v>
                      </c:pt>
                      <c:pt idx="661">
                        <c:v>0.31458439561785484</c:v>
                      </c:pt>
                      <c:pt idx="662">
                        <c:v>0.31532906378219477</c:v>
                      </c:pt>
                      <c:pt idx="663">
                        <c:v>0.31677185835060384</c:v>
                      </c:pt>
                      <c:pt idx="664">
                        <c:v>0.31695054776815507</c:v>
                      </c:pt>
                      <c:pt idx="665">
                        <c:v>0.31744716511044008</c:v>
                      </c:pt>
                      <c:pt idx="666">
                        <c:v>0.31818151931128508</c:v>
                      </c:pt>
                      <c:pt idx="667">
                        <c:v>0.31904157494222568</c:v>
                      </c:pt>
                      <c:pt idx="668">
                        <c:v>0.31996067801417527</c:v>
                      </c:pt>
                      <c:pt idx="669">
                        <c:v>0.32111854934103434</c:v>
                      </c:pt>
                      <c:pt idx="670">
                        <c:v>0.32083517319400895</c:v>
                      </c:pt>
                      <c:pt idx="671">
                        <c:v>0.32110565688666559</c:v>
                      </c:pt>
                      <c:pt idx="672">
                        <c:v>0.32187881737516078</c:v>
                      </c:pt>
                      <c:pt idx="673">
                        <c:v>0.32219171724269069</c:v>
                      </c:pt>
                      <c:pt idx="674">
                        <c:v>0.32206253484991565</c:v>
                      </c:pt>
                      <c:pt idx="675">
                        <c:v>0.32320635340151288</c:v>
                      </c:pt>
                      <c:pt idx="676">
                        <c:v>0.32352969615708171</c:v>
                      </c:pt>
                      <c:pt idx="677">
                        <c:v>0.32411926809536545</c:v>
                      </c:pt>
                      <c:pt idx="678">
                        <c:v>0.32418579315990836</c:v>
                      </c:pt>
                      <c:pt idx="679">
                        <c:v>0.32458068903722381</c:v>
                      </c:pt>
                      <c:pt idx="680">
                        <c:v>0.32491847134168544</c:v>
                      </c:pt>
                      <c:pt idx="681">
                        <c:v>0.32595618499382772</c:v>
                      </c:pt>
                      <c:pt idx="682">
                        <c:v>0.32564289835266658</c:v>
                      </c:pt>
                      <c:pt idx="683">
                        <c:v>0.32559725906420117</c:v>
                      </c:pt>
                      <c:pt idx="684">
                        <c:v>0.32524349011632209</c:v>
                      </c:pt>
                      <c:pt idx="685">
                        <c:v>0.32645035276978268</c:v>
                      </c:pt>
                      <c:pt idx="686">
                        <c:v>0.32641115970850171</c:v>
                      </c:pt>
                      <c:pt idx="687">
                        <c:v>0.32622215632745555</c:v>
                      </c:pt>
                      <c:pt idx="688">
                        <c:v>0.32619766066415473</c:v>
                      </c:pt>
                      <c:pt idx="689">
                        <c:v>0.32677150380810877</c:v>
                      </c:pt>
                      <c:pt idx="690">
                        <c:v>0.32706364682410499</c:v>
                      </c:pt>
                      <c:pt idx="691">
                        <c:v>0.32832556025772008</c:v>
                      </c:pt>
                      <c:pt idx="692">
                        <c:v>0.32810845132615013</c:v>
                      </c:pt>
                      <c:pt idx="693">
                        <c:v>0.32857838128789169</c:v>
                      </c:pt>
                      <c:pt idx="694">
                        <c:v>0.32913249897666136</c:v>
                      </c:pt>
                      <c:pt idx="695">
                        <c:v>0.32929004476904783</c:v>
                      </c:pt>
                      <c:pt idx="696">
                        <c:v>0.32873992374113231</c:v>
                      </c:pt>
                      <c:pt idx="697">
                        <c:v>0.32892505938586791</c:v>
                      </c:pt>
                      <c:pt idx="698">
                        <c:v>0.32941368340644439</c:v>
                      </c:pt>
                      <c:pt idx="699">
                        <c:v>0.32970311900702315</c:v>
                      </c:pt>
                      <c:pt idx="700">
                        <c:v>0.32976061935350787</c:v>
                      </c:pt>
                      <c:pt idx="701">
                        <c:v>0.3302179147099682</c:v>
                      </c:pt>
                      <c:pt idx="702">
                        <c:v>0.33100306518102612</c:v>
                      </c:pt>
                      <c:pt idx="703">
                        <c:v>0.33164446478587239</c:v>
                      </c:pt>
                      <c:pt idx="704">
                        <c:v>0.33242897063421206</c:v>
                      </c:pt>
                      <c:pt idx="705">
                        <c:v>0.33236631330597988</c:v>
                      </c:pt>
                      <c:pt idx="706">
                        <c:v>0.33281535749164409</c:v>
                      </c:pt>
                      <c:pt idx="707">
                        <c:v>0.33286254387463382</c:v>
                      </c:pt>
                      <c:pt idx="708">
                        <c:v>0.33317118923222216</c:v>
                      </c:pt>
                      <c:pt idx="709">
                        <c:v>0.33294866546981716</c:v>
                      </c:pt>
                      <c:pt idx="710">
                        <c:v>0.33358542379109063</c:v>
                      </c:pt>
                      <c:pt idx="711">
                        <c:v>0.33342555735691792</c:v>
                      </c:pt>
                      <c:pt idx="712">
                        <c:v>0.33377120405854466</c:v>
                      </c:pt>
                      <c:pt idx="713">
                        <c:v>0.33454900583061248</c:v>
                      </c:pt>
                      <c:pt idx="714">
                        <c:v>0.33544219506928091</c:v>
                      </c:pt>
                      <c:pt idx="715">
                        <c:v>0.3358105324905965</c:v>
                      </c:pt>
                      <c:pt idx="716">
                        <c:v>0.33667226414060503</c:v>
                      </c:pt>
                      <c:pt idx="717">
                        <c:v>0.33756932111558402</c:v>
                      </c:pt>
                      <c:pt idx="718">
                        <c:v>0.33869496130652132</c:v>
                      </c:pt>
                      <c:pt idx="719">
                        <c:v>0.33957628948717045</c:v>
                      </c:pt>
                      <c:pt idx="720">
                        <c:v>0.34091220560886232</c:v>
                      </c:pt>
                      <c:pt idx="721">
                        <c:v>0.34224554323968037</c:v>
                      </c:pt>
                      <c:pt idx="722">
                        <c:v>0.344047650511347</c:v>
                      </c:pt>
                      <c:pt idx="723">
                        <c:v>0.34524845371125407</c:v>
                      </c:pt>
                      <c:pt idx="724">
                        <c:v>0.34668557559974084</c:v>
                      </c:pt>
                      <c:pt idx="725">
                        <c:v>0.34797507888570522</c:v>
                      </c:pt>
                      <c:pt idx="726">
                        <c:v>0.34934593355873644</c:v>
                      </c:pt>
                      <c:pt idx="727">
                        <c:v>0.35024376408097752</c:v>
                      </c:pt>
                      <c:pt idx="728">
                        <c:v>0.35138564876441936</c:v>
                      </c:pt>
                      <c:pt idx="729">
                        <c:v>0.35265993895422854</c:v>
                      </c:pt>
                      <c:pt idx="730">
                        <c:v>0.35381871275289356</c:v>
                      </c:pt>
                      <c:pt idx="731">
                        <c:v>0.35489987397625861</c:v>
                      </c:pt>
                      <c:pt idx="732">
                        <c:v>0.35632552158035713</c:v>
                      </c:pt>
                      <c:pt idx="733">
                        <c:v>0.35813600894736336</c:v>
                      </c:pt>
                      <c:pt idx="734">
                        <c:v>0.35989673144050621</c:v>
                      </c:pt>
                      <c:pt idx="735">
                        <c:v>0.3618450391447145</c:v>
                      </c:pt>
                      <c:pt idx="736">
                        <c:v>0.36361027399688656</c:v>
                      </c:pt>
                      <c:pt idx="737">
                        <c:v>0.36583783226272248</c:v>
                      </c:pt>
                      <c:pt idx="738">
                        <c:v>0.36787084339213377</c:v>
                      </c:pt>
                      <c:pt idx="739">
                        <c:v>0.3703536722544713</c:v>
                      </c:pt>
                      <c:pt idx="740">
                        <c:v>0.37232570207471821</c:v>
                      </c:pt>
                      <c:pt idx="741">
                        <c:v>0.37428019815702362</c:v>
                      </c:pt>
                      <c:pt idx="742">
                        <c:v>0.37627375837606647</c:v>
                      </c:pt>
                      <c:pt idx="743">
                        <c:v>0.37829942080648749</c:v>
                      </c:pt>
                      <c:pt idx="744">
                        <c:v>0.38040733709578123</c:v>
                      </c:pt>
                      <c:pt idx="745">
                        <c:v>0.38261078647194768</c:v>
                      </c:pt>
                      <c:pt idx="746">
                        <c:v>0.38478084439129895</c:v>
                      </c:pt>
                      <c:pt idx="747">
                        <c:v>0.38663181406502312</c:v>
                      </c:pt>
                      <c:pt idx="748">
                        <c:v>0.38869267289587095</c:v>
                      </c:pt>
                      <c:pt idx="749">
                        <c:v>0.39109363467296676</c:v>
                      </c:pt>
                      <c:pt idx="750">
                        <c:v>0.39306746943682541</c:v>
                      </c:pt>
                      <c:pt idx="751">
                        <c:v>0.39481491270196845</c:v>
                      </c:pt>
                      <c:pt idx="752">
                        <c:v>0.39646037665305434</c:v>
                      </c:pt>
                      <c:pt idx="753">
                        <c:v>0.39801095213998627</c:v>
                      </c:pt>
                      <c:pt idx="754">
                        <c:v>0.40010726522034817</c:v>
                      </c:pt>
                      <c:pt idx="755">
                        <c:v>0.40167756616246436</c:v>
                      </c:pt>
                      <c:pt idx="756">
                        <c:v>0.40273732591157707</c:v>
                      </c:pt>
                      <c:pt idx="757">
                        <c:v>0.40411320864181216</c:v>
                      </c:pt>
                      <c:pt idx="758">
                        <c:v>0.4054925723347268</c:v>
                      </c:pt>
                      <c:pt idx="759">
                        <c:v>0.40747646321299297</c:v>
                      </c:pt>
                      <c:pt idx="760">
                        <c:v>0.40907603002652626</c:v>
                      </c:pt>
                      <c:pt idx="761">
                        <c:v>0.41053068565295442</c:v>
                      </c:pt>
                      <c:pt idx="762">
                        <c:v>0.41232002939479589</c:v>
                      </c:pt>
                      <c:pt idx="763">
                        <c:v>0.41368469568973021</c:v>
                      </c:pt>
                      <c:pt idx="764">
                        <c:v>0.41529122442862249</c:v>
                      </c:pt>
                      <c:pt idx="765">
                        <c:v>0.41710441921104618</c:v>
                      </c:pt>
                      <c:pt idx="766">
                        <c:v>0.41803203130287914</c:v>
                      </c:pt>
                      <c:pt idx="767">
                        <c:v>0.4180496939653644</c:v>
                      </c:pt>
                      <c:pt idx="768">
                        <c:v>0.41879951911145202</c:v>
                      </c:pt>
                      <c:pt idx="769">
                        <c:v>0.4190703895777399</c:v>
                      </c:pt>
                      <c:pt idx="770">
                        <c:v>0.42023096832001644</c:v>
                      </c:pt>
                      <c:pt idx="771">
                        <c:v>0.42131032459976991</c:v>
                      </c:pt>
                      <c:pt idx="772">
                        <c:v>0.42160169406850412</c:v>
                      </c:pt>
                      <c:pt idx="773">
                        <c:v>0.42218855859137039</c:v>
                      </c:pt>
                      <c:pt idx="774">
                        <c:v>0.42365868516304117</c:v>
                      </c:pt>
                      <c:pt idx="775">
                        <c:v>0.4241326117856371</c:v>
                      </c:pt>
                      <c:pt idx="776">
                        <c:v>0.42458603940578671</c:v>
                      </c:pt>
                      <c:pt idx="777">
                        <c:v>0.42459184101025266</c:v>
                      </c:pt>
                      <c:pt idx="778">
                        <c:v>0.42385774465849502</c:v>
                      </c:pt>
                      <c:pt idx="779">
                        <c:v>0.42397983620136726</c:v>
                      </c:pt>
                      <c:pt idx="780">
                        <c:v>0.42375447609900113</c:v>
                      </c:pt>
                      <c:pt idx="781">
                        <c:v>0.42316232566984358</c:v>
                      </c:pt>
                      <c:pt idx="782">
                        <c:v>0.42286979588021611</c:v>
                      </c:pt>
                      <c:pt idx="783">
                        <c:v>0.42252066821590989</c:v>
                      </c:pt>
                      <c:pt idx="784">
                        <c:v>0.42285213321773091</c:v>
                      </c:pt>
                      <c:pt idx="785">
                        <c:v>0.42325257285042489</c:v>
                      </c:pt>
                      <c:pt idx="786">
                        <c:v>0.42382873663616516</c:v>
                      </c:pt>
                      <c:pt idx="787">
                        <c:v>0.4245217060584866</c:v>
                      </c:pt>
                      <c:pt idx="788">
                        <c:v>0.42499202279385939</c:v>
                      </c:pt>
                      <c:pt idx="789">
                        <c:v>0.42531265813401065</c:v>
                      </c:pt>
                      <c:pt idx="790">
                        <c:v>0.42513345301828476</c:v>
                      </c:pt>
                      <c:pt idx="791">
                        <c:v>0.42466713294376635</c:v>
                      </c:pt>
                      <c:pt idx="792">
                        <c:v>0.42404004396326939</c:v>
                      </c:pt>
                      <c:pt idx="793">
                        <c:v>0.42306898430021361</c:v>
                      </c:pt>
                      <c:pt idx="794">
                        <c:v>0.4222784189983208</c:v>
                      </c:pt>
                      <c:pt idx="795">
                        <c:v>0.42188842225366541</c:v>
                      </c:pt>
                      <c:pt idx="796">
                        <c:v>0.42107065387305453</c:v>
                      </c:pt>
                      <c:pt idx="797">
                        <c:v>0.42116012750637377</c:v>
                      </c:pt>
                      <c:pt idx="798">
                        <c:v>0.42035654082556839</c:v>
                      </c:pt>
                      <c:pt idx="799">
                        <c:v>0.42090756432528958</c:v>
                      </c:pt>
                      <c:pt idx="800">
                        <c:v>0.42096712746447323</c:v>
                      </c:pt>
                      <c:pt idx="801">
                        <c:v>0.42064507395434148</c:v>
                      </c:pt>
                      <c:pt idx="802">
                        <c:v>0.42048482074653754</c:v>
                      </c:pt>
                      <c:pt idx="803">
                        <c:v>0.42089248015367797</c:v>
                      </c:pt>
                      <c:pt idx="804">
                        <c:v>0.42073867317305863</c:v>
                      </c:pt>
                      <c:pt idx="805">
                        <c:v>0.42127448357662467</c:v>
                      </c:pt>
                      <c:pt idx="806">
                        <c:v>0.4206947099036612</c:v>
                      </c:pt>
                      <c:pt idx="807">
                        <c:v>0.4203905769051019</c:v>
                      </c:pt>
                      <c:pt idx="808">
                        <c:v>0.4197206849761006</c:v>
                      </c:pt>
                      <c:pt idx="809">
                        <c:v>0.41970972638988718</c:v>
                      </c:pt>
                      <c:pt idx="810">
                        <c:v>0.41880751243316072</c:v>
                      </c:pt>
                      <c:pt idx="811">
                        <c:v>0.41868761260753112</c:v>
                      </c:pt>
                      <c:pt idx="812">
                        <c:v>0.41769154158300009</c:v>
                      </c:pt>
                      <c:pt idx="813">
                        <c:v>0.41768599782762139</c:v>
                      </c:pt>
                      <c:pt idx="814">
                        <c:v>0.41717519878553089</c:v>
                      </c:pt>
                      <c:pt idx="815">
                        <c:v>0.41724829900180177</c:v>
                      </c:pt>
                      <c:pt idx="816">
                        <c:v>0.41648622602406382</c:v>
                      </c:pt>
                      <c:pt idx="817">
                        <c:v>0.41690471509287402</c:v>
                      </c:pt>
                      <c:pt idx="818">
                        <c:v>0.41653057606709232</c:v>
                      </c:pt>
                      <c:pt idx="819">
                        <c:v>0.41695950802394127</c:v>
                      </c:pt>
                      <c:pt idx="820">
                        <c:v>0.41651458942367503</c:v>
                      </c:pt>
                      <c:pt idx="821">
                        <c:v>0.41657041375109177</c:v>
                      </c:pt>
                      <c:pt idx="822">
                        <c:v>0.41663784128744052</c:v>
                      </c:pt>
                      <c:pt idx="823">
                        <c:v>0.41672396288262387</c:v>
                      </c:pt>
                      <c:pt idx="824">
                        <c:v>0.41682555542304978</c:v>
                      </c:pt>
                      <c:pt idx="825">
                        <c:v>0.41691103239551464</c:v>
                      </c:pt>
                      <c:pt idx="826">
                        <c:v>0.41704111726009557</c:v>
                      </c:pt>
                      <c:pt idx="827">
                        <c:v>0.41828008212493434</c:v>
                      </c:pt>
                      <c:pt idx="828">
                        <c:v>0.41963714187179091</c:v>
                      </c:pt>
                      <c:pt idx="829">
                        <c:v>0.42122433192913022</c:v>
                      </c:pt>
                      <c:pt idx="830">
                        <c:v>0.42296958347703051</c:v>
                      </c:pt>
                      <c:pt idx="831">
                        <c:v>0.42459751369017495</c:v>
                      </c:pt>
                      <c:pt idx="832">
                        <c:v>0.4269940920327856</c:v>
                      </c:pt>
                      <c:pt idx="833">
                        <c:v>0.42912843785353516</c:v>
                      </c:pt>
                      <c:pt idx="834">
                        <c:v>0.43057909681910916</c:v>
                      </c:pt>
                      <c:pt idx="835">
                        <c:v>0.43244721345714388</c:v>
                      </c:pt>
                      <c:pt idx="836">
                        <c:v>0.43443303820356544</c:v>
                      </c:pt>
                      <c:pt idx="837">
                        <c:v>0.43727505084461693</c:v>
                      </c:pt>
                      <c:pt idx="838">
                        <c:v>0.43950209341227803</c:v>
                      </c:pt>
                      <c:pt idx="839">
                        <c:v>0.44275305470590692</c:v>
                      </c:pt>
                      <c:pt idx="840">
                        <c:v>0.44599795654598245</c:v>
                      </c:pt>
                      <c:pt idx="841">
                        <c:v>0.44989869753979739</c:v>
                      </c:pt>
                      <c:pt idx="842">
                        <c:v>0.45370145588040955</c:v>
                      </c:pt>
                      <c:pt idx="843">
                        <c:v>0.45720446465694797</c:v>
                      </c:pt>
                      <c:pt idx="844">
                        <c:v>0.46067575799573912</c:v>
                      </c:pt>
                      <c:pt idx="845">
                        <c:v>0.4648624536274531</c:v>
                      </c:pt>
                      <c:pt idx="846">
                        <c:v>0.46889289271221779</c:v>
                      </c:pt>
                      <c:pt idx="847">
                        <c:v>0.47288568583022578</c:v>
                      </c:pt>
                      <c:pt idx="848">
                        <c:v>0.47653115622753889</c:v>
                      </c:pt>
                      <c:pt idx="849">
                        <c:v>0.48037117376127686</c:v>
                      </c:pt>
                      <c:pt idx="850">
                        <c:v>0.48527494770498192</c:v>
                      </c:pt>
                      <c:pt idx="851">
                        <c:v>0.49068810252079714</c:v>
                      </c:pt>
                      <c:pt idx="852">
                        <c:v>0.49514051163705153</c:v>
                      </c:pt>
                      <c:pt idx="853">
                        <c:v>0.49897614573630411</c:v>
                      </c:pt>
                      <c:pt idx="854">
                        <c:v>0.5039606264443578</c:v>
                      </c:pt>
                      <c:pt idx="855">
                        <c:v>0.50801079098430657</c:v>
                      </c:pt>
                      <c:pt idx="856">
                        <c:v>0.51253784741135633</c:v>
                      </c:pt>
                      <c:pt idx="857">
                        <c:v>0.51650472669608294</c:v>
                      </c:pt>
                      <c:pt idx="858">
                        <c:v>0.51905988222742927</c:v>
                      </c:pt>
                      <c:pt idx="859">
                        <c:v>0.52339857989615124</c:v>
                      </c:pt>
                      <c:pt idx="860">
                        <c:v>0.5271916688959869</c:v>
                      </c:pt>
                      <c:pt idx="861">
                        <c:v>0.53139512471838046</c:v>
                      </c:pt>
                      <c:pt idx="862">
                        <c:v>0.53662288604037267</c:v>
                      </c:pt>
                      <c:pt idx="863">
                        <c:v>0.54138871072233208</c:v>
                      </c:pt>
                      <c:pt idx="864">
                        <c:v>0.54679477468824444</c:v>
                      </c:pt>
                      <c:pt idx="865">
                        <c:v>0.55298818084245749</c:v>
                      </c:pt>
                      <c:pt idx="866">
                        <c:v>0.55955508139973376</c:v>
                      </c:pt>
                      <c:pt idx="867">
                        <c:v>0.56694297345121336</c:v>
                      </c:pt>
                      <c:pt idx="868">
                        <c:v>0.5729779313412342</c:v>
                      </c:pt>
                      <c:pt idx="869">
                        <c:v>0.57834905675580717</c:v>
                      </c:pt>
                      <c:pt idx="870">
                        <c:v>0.58547574768177557</c:v>
                      </c:pt>
                      <c:pt idx="871">
                        <c:v>0.5917015138964542</c:v>
                      </c:pt>
                      <c:pt idx="872">
                        <c:v>0.59819479853928492</c:v>
                      </c:pt>
                      <c:pt idx="873">
                        <c:v>0.60460221943601966</c:v>
                      </c:pt>
                      <c:pt idx="874">
                        <c:v>0.61101170312545328</c:v>
                      </c:pt>
                      <c:pt idx="875">
                        <c:v>0.61878804482706395</c:v>
                      </c:pt>
                      <c:pt idx="876">
                        <c:v>0.62746724510811935</c:v>
                      </c:pt>
                      <c:pt idx="877">
                        <c:v>0.63518905172774998</c:v>
                      </c:pt>
                      <c:pt idx="878">
                        <c:v>0.64364714641638121</c:v>
                      </c:pt>
                      <c:pt idx="879">
                        <c:v>0.65287066612088607</c:v>
                      </c:pt>
                      <c:pt idx="880">
                        <c:v>0.66150371141530151</c:v>
                      </c:pt>
                      <c:pt idx="881">
                        <c:v>0.66994491698870939</c:v>
                      </c:pt>
                      <c:pt idx="882">
                        <c:v>0.67837555074953504</c:v>
                      </c:pt>
                      <c:pt idx="883">
                        <c:v>0.68712875371866733</c:v>
                      </c:pt>
                      <c:pt idx="884">
                        <c:v>0.69561121514605528</c:v>
                      </c:pt>
                      <c:pt idx="885">
                        <c:v>0.70483886043595834</c:v>
                      </c:pt>
                      <c:pt idx="886">
                        <c:v>0.71315449350381444</c:v>
                      </c:pt>
                      <c:pt idx="887">
                        <c:v>0.72160291885166916</c:v>
                      </c:pt>
                      <c:pt idx="888">
                        <c:v>0.73164098382319276</c:v>
                      </c:pt>
                      <c:pt idx="889">
                        <c:v>0.74086940266035795</c:v>
                      </c:pt>
                      <c:pt idx="890">
                        <c:v>0.75081077422411591</c:v>
                      </c:pt>
                      <c:pt idx="891">
                        <c:v>0.76095455732146366</c:v>
                      </c:pt>
                      <c:pt idx="892">
                        <c:v>0.77095007719357056</c:v>
                      </c:pt>
                      <c:pt idx="893">
                        <c:v>0.78143808882256438</c:v>
                      </c:pt>
                      <c:pt idx="894">
                        <c:v>0.79258877260611293</c:v>
                      </c:pt>
                      <c:pt idx="895">
                        <c:v>0.80214208129337095</c:v>
                      </c:pt>
                      <c:pt idx="896">
                        <c:v>0.81337527678487975</c:v>
                      </c:pt>
                      <c:pt idx="897">
                        <c:v>0.82356160498164432</c:v>
                      </c:pt>
                      <c:pt idx="898">
                        <c:v>0.83458594271237896</c:v>
                      </c:pt>
                      <c:pt idx="899">
                        <c:v>0.84460209051147583</c:v>
                      </c:pt>
                      <c:pt idx="900">
                        <c:v>0.85414508523523902</c:v>
                      </c:pt>
                      <c:pt idx="901">
                        <c:v>0.86211391128057524</c:v>
                      </c:pt>
                      <c:pt idx="902">
                        <c:v>0.87151637825171879</c:v>
                      </c:pt>
                      <c:pt idx="903">
                        <c:v>0.87972113621200354</c:v>
                      </c:pt>
                      <c:pt idx="904">
                        <c:v>0.8873367090076355</c:v>
                      </c:pt>
                      <c:pt idx="905">
                        <c:v>0.89442498041958496</c:v>
                      </c:pt>
                      <c:pt idx="906">
                        <c:v>0.90085960439503776</c:v>
                      </c:pt>
                      <c:pt idx="907">
                        <c:v>0.90798397467921965</c:v>
                      </c:pt>
                      <c:pt idx="908">
                        <c:v>0.91650975475328667</c:v>
                      </c:pt>
                      <c:pt idx="909">
                        <c:v>0.92330665669650192</c:v>
                      </c:pt>
                      <c:pt idx="910">
                        <c:v>0.92957496801059769</c:v>
                      </c:pt>
                      <c:pt idx="911">
                        <c:v>0.93534176284974813</c:v>
                      </c:pt>
                      <c:pt idx="912">
                        <c:v>0.94153658717394173</c:v>
                      </c:pt>
                      <c:pt idx="913">
                        <c:v>0.94813623456531471</c:v>
                      </c:pt>
                      <c:pt idx="914">
                        <c:v>0.95359232125417803</c:v>
                      </c:pt>
                      <c:pt idx="915">
                        <c:v>0.9586745267663469</c:v>
                      </c:pt>
                      <c:pt idx="916">
                        <c:v>0.96397332551191095</c:v>
                      </c:pt>
                      <c:pt idx="917">
                        <c:v>0.96853854360389213</c:v>
                      </c:pt>
                      <c:pt idx="918">
                        <c:v>0.97407069577353111</c:v>
                      </c:pt>
                      <c:pt idx="919">
                        <c:v>0.97810732323639271</c:v>
                      </c:pt>
                      <c:pt idx="920">
                        <c:v>0.98156379025265983</c:v>
                      </c:pt>
                      <c:pt idx="921">
                        <c:v>0.98551532751668769</c:v>
                      </c:pt>
                      <c:pt idx="922">
                        <c:v>0.98783854779393976</c:v>
                      </c:pt>
                      <c:pt idx="923">
                        <c:v>0.99017466052556091</c:v>
                      </c:pt>
                      <c:pt idx="924">
                        <c:v>0.99323661843814359</c:v>
                      </c:pt>
                      <c:pt idx="925">
                        <c:v>0.9953458239728743</c:v>
                      </c:pt>
                      <c:pt idx="926">
                        <c:v>0.99686068736120459</c:v>
                      </c:pt>
                      <c:pt idx="927">
                        <c:v>0.99871075456312308</c:v>
                      </c:pt>
                      <c:pt idx="928">
                        <c:v>0.99847997962992208</c:v>
                      </c:pt>
                      <c:pt idx="929">
                        <c:v>0.99981048092077895</c:v>
                      </c:pt>
                      <c:pt idx="930">
                        <c:v>1</c:v>
                      </c:pt>
                      <c:pt idx="931">
                        <c:v>0.99991233131029233</c:v>
                      </c:pt>
                      <c:pt idx="932">
                        <c:v>0.99869270512700681</c:v>
                      </c:pt>
                      <c:pt idx="933">
                        <c:v>0.99843743453050515</c:v>
                      </c:pt>
                      <c:pt idx="934">
                        <c:v>0.99590664573791576</c:v>
                      </c:pt>
                      <c:pt idx="935">
                        <c:v>0.9959053564924788</c:v>
                      </c:pt>
                      <c:pt idx="936">
                        <c:v>0.99430927064162533</c:v>
                      </c:pt>
                      <c:pt idx="937">
                        <c:v>0.99301486822300089</c:v>
                      </c:pt>
                      <c:pt idx="938">
                        <c:v>0.9890955620948948</c:v>
                      </c:pt>
                      <c:pt idx="939">
                        <c:v>0.98831299011471052</c:v>
                      </c:pt>
                      <c:pt idx="940">
                        <c:v>0.98571387131396671</c:v>
                      </c:pt>
                      <c:pt idx="941">
                        <c:v>0.98445427852213785</c:v>
                      </c:pt>
                      <c:pt idx="942">
                        <c:v>0.98149803873537922</c:v>
                      </c:pt>
                      <c:pt idx="943">
                        <c:v>0.97910648844997239</c:v>
                      </c:pt>
                      <c:pt idx="944">
                        <c:v>0.97634234623330829</c:v>
                      </c:pt>
                      <c:pt idx="945">
                        <c:v>0.97358980722557609</c:v>
                      </c:pt>
                      <c:pt idx="946">
                        <c:v>0.96967823657009133</c:v>
                      </c:pt>
                      <c:pt idx="947">
                        <c:v>0.96574474874217986</c:v>
                      </c:pt>
                      <c:pt idx="948">
                        <c:v>0.96154696559970865</c:v>
                      </c:pt>
                      <c:pt idx="949">
                        <c:v>0.95801959008441329</c:v>
                      </c:pt>
                      <c:pt idx="950">
                        <c:v>0.953099829497291</c:v>
                      </c:pt>
                      <c:pt idx="951">
                        <c:v>0.94835282779871022</c:v>
                      </c:pt>
                      <c:pt idx="952">
                        <c:v>0.94385336122400965</c:v>
                      </c:pt>
                      <c:pt idx="953">
                        <c:v>0.93802468260388905</c:v>
                      </c:pt>
                      <c:pt idx="954">
                        <c:v>0.93155009201989303</c:v>
                      </c:pt>
                      <c:pt idx="955">
                        <c:v>0.92558217489258965</c:v>
                      </c:pt>
                      <c:pt idx="956">
                        <c:v>0.91790085057967696</c:v>
                      </c:pt>
                      <c:pt idx="957">
                        <c:v>0.91000422227880573</c:v>
                      </c:pt>
                      <c:pt idx="958">
                        <c:v>0.902228783049001</c:v>
                      </c:pt>
                      <c:pt idx="959">
                        <c:v>0.89418647001376261</c:v>
                      </c:pt>
                      <c:pt idx="960">
                        <c:v>0.88628210624027026</c:v>
                      </c:pt>
                      <c:pt idx="961">
                        <c:v>0.87705884438485271</c:v>
                      </c:pt>
                      <c:pt idx="962">
                        <c:v>0.86769505477681552</c:v>
                      </c:pt>
                      <c:pt idx="963">
                        <c:v>0.85671841912724533</c:v>
                      </c:pt>
                      <c:pt idx="964">
                        <c:v>0.8473701004644506</c:v>
                      </c:pt>
                      <c:pt idx="965">
                        <c:v>0.8348270316090749</c:v>
                      </c:pt>
                      <c:pt idx="966">
                        <c:v>0.82339658156572404</c:v>
                      </c:pt>
                      <c:pt idx="967">
                        <c:v>0.81117840256044138</c:v>
                      </c:pt>
                      <c:pt idx="968">
                        <c:v>0.80006510689456223</c:v>
                      </c:pt>
                      <c:pt idx="969">
                        <c:v>0.78873521799528779</c:v>
                      </c:pt>
                      <c:pt idx="970">
                        <c:v>0.77770959101911619</c:v>
                      </c:pt>
                      <c:pt idx="971">
                        <c:v>0.76728475241652949</c:v>
                      </c:pt>
                      <c:pt idx="972">
                        <c:v>0.75716288649160857</c:v>
                      </c:pt>
                      <c:pt idx="973">
                        <c:v>0.74650856220125772</c:v>
                      </c:pt>
                      <c:pt idx="974">
                        <c:v>0.73575754450314101</c:v>
                      </c:pt>
                      <c:pt idx="975">
                        <c:v>0.72554929913394928</c:v>
                      </c:pt>
                      <c:pt idx="976">
                        <c:v>0.71490142107078281</c:v>
                      </c:pt>
                      <c:pt idx="977">
                        <c:v>0.70553195878282338</c:v>
                      </c:pt>
                      <c:pt idx="978">
                        <c:v>0.69447732378432214</c:v>
                      </c:pt>
                      <c:pt idx="979">
                        <c:v>0.68433173574336281</c:v>
                      </c:pt>
                      <c:pt idx="980">
                        <c:v>0.67429573356453798</c:v>
                      </c:pt>
                      <c:pt idx="981">
                        <c:v>0.66403475805697831</c:v>
                      </c:pt>
                      <c:pt idx="982">
                        <c:v>0.65458652287282559</c:v>
                      </c:pt>
                      <c:pt idx="983">
                        <c:v>0.64353807625242132</c:v>
                      </c:pt>
                      <c:pt idx="984">
                        <c:v>0.6327516043047906</c:v>
                      </c:pt>
                      <c:pt idx="985">
                        <c:v>0.62282918464895454</c:v>
                      </c:pt>
                      <c:pt idx="986">
                        <c:v>0.61350626412126641</c:v>
                      </c:pt>
                      <c:pt idx="987">
                        <c:v>0.6033281870952979</c:v>
                      </c:pt>
                      <c:pt idx="988">
                        <c:v>0.59472273165323175</c:v>
                      </c:pt>
                      <c:pt idx="989">
                        <c:v>0.58460782765367003</c:v>
                      </c:pt>
                      <c:pt idx="990">
                        <c:v>0.57585720317541156</c:v>
                      </c:pt>
                      <c:pt idx="991">
                        <c:v>0.56636874353362843</c:v>
                      </c:pt>
                      <c:pt idx="992">
                        <c:v>0.55572744062218982</c:v>
                      </c:pt>
                      <c:pt idx="993">
                        <c:v>0.54463167869425222</c:v>
                      </c:pt>
                      <c:pt idx="994">
                        <c:v>0.53512736133359551</c:v>
                      </c:pt>
                      <c:pt idx="995">
                        <c:v>0.52379940630247623</c:v>
                      </c:pt>
                      <c:pt idx="996">
                        <c:v>0.51333550356315205</c:v>
                      </c:pt>
                      <c:pt idx="997">
                        <c:v>0.50185103413599608</c:v>
                      </c:pt>
                      <c:pt idx="998">
                        <c:v>0.49145584817845739</c:v>
                      </c:pt>
                      <c:pt idx="999">
                        <c:v>0.48246503727530871</c:v>
                      </c:pt>
                      <c:pt idx="1000">
                        <c:v>0.47226143318968988</c:v>
                      </c:pt>
                      <c:pt idx="1001">
                        <c:v>0.46157487776341705</c:v>
                      </c:pt>
                      <c:pt idx="1002">
                        <c:v>0.45071401635407826</c:v>
                      </c:pt>
                      <c:pt idx="1003">
                        <c:v>0.43953883690722922</c:v>
                      </c:pt>
                      <c:pt idx="1004">
                        <c:v>0.42942908988941497</c:v>
                      </c:pt>
                      <c:pt idx="1005">
                        <c:v>0.41940688263676479</c:v>
                      </c:pt>
                      <c:pt idx="1006">
                        <c:v>0.40817033510712009</c:v>
                      </c:pt>
                      <c:pt idx="1007">
                        <c:v>0.39955250290886002</c:v>
                      </c:pt>
                      <c:pt idx="1008">
                        <c:v>0.39134400613680836</c:v>
                      </c:pt>
                      <c:pt idx="1009">
                        <c:v>0.3816290260717658</c:v>
                      </c:pt>
                      <c:pt idx="1010">
                        <c:v>0.37464144472843658</c:v>
                      </c:pt>
                      <c:pt idx="1011">
                        <c:v>0.36518779471344903</c:v>
                      </c:pt>
                      <c:pt idx="1012">
                        <c:v>0.3557619923998982</c:v>
                      </c:pt>
                      <c:pt idx="1013">
                        <c:v>0.34792209089824955</c:v>
                      </c:pt>
                      <c:pt idx="1014">
                        <c:v>0.33915380375750587</c:v>
                      </c:pt>
                      <c:pt idx="1015">
                        <c:v>0.33144372927135074</c:v>
                      </c:pt>
                      <c:pt idx="1016">
                        <c:v>0.32468241050219337</c:v>
                      </c:pt>
                      <c:pt idx="1017">
                        <c:v>0.31556422214988117</c:v>
                      </c:pt>
                      <c:pt idx="1018">
                        <c:v>0.3093129288755524</c:v>
                      </c:pt>
                      <c:pt idx="1019">
                        <c:v>0.3034565314785389</c:v>
                      </c:pt>
                      <c:pt idx="1020">
                        <c:v>0.29497252295662652</c:v>
                      </c:pt>
                      <c:pt idx="1021">
                        <c:v>0.28776654343629032</c:v>
                      </c:pt>
                      <c:pt idx="1022">
                        <c:v>0.27940617355177449</c:v>
                      </c:pt>
                      <c:pt idx="1023">
                        <c:v>0.27184874572534562</c:v>
                      </c:pt>
                      <c:pt idx="1024">
                        <c:v>0.26595122139889571</c:v>
                      </c:pt>
                      <c:pt idx="1025">
                        <c:v>0.25832146690345797</c:v>
                      </c:pt>
                      <c:pt idx="1026">
                        <c:v>0.25269468411875234</c:v>
                      </c:pt>
                      <c:pt idx="1027">
                        <c:v>0.24595438005021611</c:v>
                      </c:pt>
                      <c:pt idx="1028">
                        <c:v>0.24107071833532631</c:v>
                      </c:pt>
                      <c:pt idx="1029">
                        <c:v>0.23461391933835926</c:v>
                      </c:pt>
                      <c:pt idx="1030">
                        <c:v>0.23035051360315101</c:v>
                      </c:pt>
                      <c:pt idx="1031">
                        <c:v>0.22372340528397244</c:v>
                      </c:pt>
                      <c:pt idx="1032">
                        <c:v>0.21865834673611401</c:v>
                      </c:pt>
                      <c:pt idx="1033">
                        <c:v>0.21086859688195989</c:v>
                      </c:pt>
                      <c:pt idx="1034">
                        <c:v>0.20792151073780296</c:v>
                      </c:pt>
                      <c:pt idx="1035">
                        <c:v>0.19927170525270818</c:v>
                      </c:pt>
                      <c:pt idx="1036">
                        <c:v>0.19346507272955824</c:v>
                      </c:pt>
                      <c:pt idx="1037">
                        <c:v>0.18801826860784054</c:v>
                      </c:pt>
                      <c:pt idx="1038">
                        <c:v>0.18278535030410079</c:v>
                      </c:pt>
                      <c:pt idx="1039">
                        <c:v>0.1801422682339594</c:v>
                      </c:pt>
                      <c:pt idx="1040">
                        <c:v>0.17718834908898698</c:v>
                      </c:pt>
                      <c:pt idx="1041">
                        <c:v>0.17059437437753616</c:v>
                      </c:pt>
                      <c:pt idx="1042">
                        <c:v>0.16872870730583156</c:v>
                      </c:pt>
                      <c:pt idx="1043">
                        <c:v>0.16771806780786377</c:v>
                      </c:pt>
                      <c:pt idx="1044">
                        <c:v>0.16372063340628315</c:v>
                      </c:pt>
                      <c:pt idx="1045">
                        <c:v>0.16000580160446595</c:v>
                      </c:pt>
                      <c:pt idx="1046">
                        <c:v>0.15512974643765368</c:v>
                      </c:pt>
                      <c:pt idx="1047">
                        <c:v>0.15161358735765923</c:v>
                      </c:pt>
                      <c:pt idx="1048">
                        <c:v>0.14675661302331278</c:v>
                      </c:pt>
                      <c:pt idx="1049">
                        <c:v>0.14335571248537513</c:v>
                      </c:pt>
                      <c:pt idx="1050">
                        <c:v>0.1400708440367564</c:v>
                      </c:pt>
                      <c:pt idx="1051">
                        <c:v>0.13761857029127275</c:v>
                      </c:pt>
                      <c:pt idx="1052">
                        <c:v>0.13520252434256544</c:v>
                      </c:pt>
                      <c:pt idx="1053">
                        <c:v>0.13129856023515837</c:v>
                      </c:pt>
                      <c:pt idx="1054">
                        <c:v>0.12800569846483104</c:v>
                      </c:pt>
                      <c:pt idx="1055">
                        <c:v>0.12448012789314734</c:v>
                      </c:pt>
                      <c:pt idx="1056">
                        <c:v>0.12061574362065243</c:v>
                      </c:pt>
                      <c:pt idx="1057">
                        <c:v>0.11541570107555299</c:v>
                      </c:pt>
                      <c:pt idx="1058">
                        <c:v>0.11024634257185126</c:v>
                      </c:pt>
                      <c:pt idx="1059">
                        <c:v>0.10647207655539402</c:v>
                      </c:pt>
                      <c:pt idx="1060">
                        <c:v>0.10690036388952455</c:v>
                      </c:pt>
                      <c:pt idx="1061">
                        <c:v>0.1035159656931789</c:v>
                      </c:pt>
                      <c:pt idx="1062">
                        <c:v>0.1033220631794726</c:v>
                      </c:pt>
                      <c:pt idx="1063">
                        <c:v>9.9055563255215764E-2</c:v>
                      </c:pt>
                      <c:pt idx="1064">
                        <c:v>9.780319023783357E-2</c:v>
                      </c:pt>
                      <c:pt idx="1065">
                        <c:v>9.5172484923886136E-2</c:v>
                      </c:pt>
                      <c:pt idx="1066">
                        <c:v>9.0447916095906952E-2</c:v>
                      </c:pt>
                      <c:pt idx="1067">
                        <c:v>8.3875342858708374E-2</c:v>
                      </c:pt>
                      <c:pt idx="1068">
                        <c:v>8.0811193228882944E-2</c:v>
                      </c:pt>
                      <c:pt idx="1069">
                        <c:v>7.9157607031544619E-2</c:v>
                      </c:pt>
                      <c:pt idx="1070">
                        <c:v>7.9663249091887739E-2</c:v>
                      </c:pt>
                      <c:pt idx="1071">
                        <c:v>7.6014942354613382E-2</c:v>
                      </c:pt>
                      <c:pt idx="1072">
                        <c:v>7.4271882523955834E-2</c:v>
                      </c:pt>
                      <c:pt idx="1073">
                        <c:v>7.4974521287053744E-2</c:v>
                      </c:pt>
                      <c:pt idx="1074">
                        <c:v>7.2517606257997358E-2</c:v>
                      </c:pt>
                      <c:pt idx="1075">
                        <c:v>6.8227513142245663E-2</c:v>
                      </c:pt>
                      <c:pt idx="1076">
                        <c:v>6.6328325689182288E-2</c:v>
                      </c:pt>
                      <c:pt idx="1077">
                        <c:v>6.3625164781682397E-2</c:v>
                      </c:pt>
                      <c:pt idx="1078">
                        <c:v>6.1328889734060865E-2</c:v>
                      </c:pt>
                      <c:pt idx="1079">
                        <c:v>6.1489014017321056E-2</c:v>
                      </c:pt>
                      <c:pt idx="1080">
                        <c:v>6.0333592256791878E-2</c:v>
                      </c:pt>
                      <c:pt idx="1081">
                        <c:v>5.9808998288526705E-2</c:v>
                      </c:pt>
                      <c:pt idx="1082">
                        <c:v>5.9965125910932449E-2</c:v>
                      </c:pt>
                      <c:pt idx="1083">
                        <c:v>5.7370261620130293E-2</c:v>
                      </c:pt>
                      <c:pt idx="1084">
                        <c:v>5.4485059256943393E-2</c:v>
                      </c:pt>
                      <c:pt idx="1085">
                        <c:v>5.0423807206237396E-2</c:v>
                      </c:pt>
                      <c:pt idx="1086">
                        <c:v>4.7276372321189718E-2</c:v>
                      </c:pt>
                      <c:pt idx="1087">
                        <c:v>4.5429786081950876E-2</c:v>
                      </c:pt>
                      <c:pt idx="1088">
                        <c:v>4.2728945816237394E-2</c:v>
                      </c:pt>
                      <c:pt idx="1089">
                        <c:v>4.4678413841338985E-2</c:v>
                      </c:pt>
                      <c:pt idx="1090">
                        <c:v>4.1828536803122526E-2</c:v>
                      </c:pt>
                      <c:pt idx="1091">
                        <c:v>4.4031341556570472E-2</c:v>
                      </c:pt>
                      <c:pt idx="1092">
                        <c:v>4.3939160507833808E-2</c:v>
                      </c:pt>
                      <c:pt idx="1093">
                        <c:v>4.3825449060301266E-2</c:v>
                      </c:pt>
                      <c:pt idx="1094">
                        <c:v>4.3094962595766798E-2</c:v>
                      </c:pt>
                      <c:pt idx="1095">
                        <c:v>4.4567409809223892E-2</c:v>
                      </c:pt>
                      <c:pt idx="1096">
                        <c:v>4.2577975175579132E-2</c:v>
                      </c:pt>
                      <c:pt idx="1097">
                        <c:v>4.5475425370416357E-2</c:v>
                      </c:pt>
                      <c:pt idx="1098">
                        <c:v>4.2850521660934858E-2</c:v>
                      </c:pt>
                      <c:pt idx="1099">
                        <c:v>4.3806110378748091E-2</c:v>
                      </c:pt>
                      <c:pt idx="1100">
                        <c:v>4.511172923267337E-2</c:v>
                      </c:pt>
                      <c:pt idx="1101">
                        <c:v>4.2417464118687895E-2</c:v>
                      </c:pt>
                      <c:pt idx="1102">
                        <c:v>4.0476505113469688E-2</c:v>
                      </c:pt>
                      <c:pt idx="1103">
                        <c:v>3.2944862195778357E-2</c:v>
                      </c:pt>
                      <c:pt idx="1104">
                        <c:v>2.6779561592089187E-2</c:v>
                      </c:pt>
                      <c:pt idx="1105">
                        <c:v>2.7677907812505065E-2</c:v>
                      </c:pt>
                      <c:pt idx="1106">
                        <c:v>2.5072342784576738E-2</c:v>
                      </c:pt>
                      <c:pt idx="1107">
                        <c:v>2.2238968087952293E-2</c:v>
                      </c:pt>
                      <c:pt idx="1108">
                        <c:v>2.3769689195156329E-2</c:v>
                      </c:pt>
                      <c:pt idx="1109">
                        <c:v>2.0764071308165166E-2</c:v>
                      </c:pt>
                      <c:pt idx="1110">
                        <c:v>2.5411156485388043E-2</c:v>
                      </c:pt>
                      <c:pt idx="1111">
                        <c:v>3.0269677914258733E-2</c:v>
                      </c:pt>
                      <c:pt idx="1112">
                        <c:v>2.5998149932798045E-2</c:v>
                      </c:pt>
                      <c:pt idx="1113">
                        <c:v>2.8350765006011143E-2</c:v>
                      </c:pt>
                      <c:pt idx="1114">
                        <c:v>2.6744623040749874E-2</c:v>
                      </c:pt>
                      <c:pt idx="1115">
                        <c:v>2.2756213357227377E-2</c:v>
                      </c:pt>
                      <c:pt idx="1116">
                        <c:v>2.1760915879958393E-2</c:v>
                      </c:pt>
                      <c:pt idx="1117">
                        <c:v>1.9279247338513942E-2</c:v>
                      </c:pt>
                      <c:pt idx="1118">
                        <c:v>1.7965506238336322E-2</c:v>
                      </c:pt>
                      <c:pt idx="1119">
                        <c:v>2.3785804763117306E-2</c:v>
                      </c:pt>
                      <c:pt idx="1120">
                        <c:v>2.1727137649512195E-2</c:v>
                      </c:pt>
                      <c:pt idx="1121">
                        <c:v>2.1058277116860476E-2</c:v>
                      </c:pt>
                      <c:pt idx="1122">
                        <c:v>2.0867726641289989E-2</c:v>
                      </c:pt>
                      <c:pt idx="1123">
                        <c:v>2.4799022751958843E-2</c:v>
                      </c:pt>
                      <c:pt idx="1124">
                        <c:v>2.5707554011326055E-2</c:v>
                      </c:pt>
                      <c:pt idx="1125">
                        <c:v>2.0709794075272587E-2</c:v>
                      </c:pt>
                      <c:pt idx="1126">
                        <c:v>1.2366184381436204E-2</c:v>
                      </c:pt>
                      <c:pt idx="1127">
                        <c:v>1.3944349720717212E-2</c:v>
                      </c:pt>
                      <c:pt idx="1128">
                        <c:v>1.643981318833623E-2</c:v>
                      </c:pt>
                      <c:pt idx="1129">
                        <c:v>1.7424281003935425E-2</c:v>
                      </c:pt>
                      <c:pt idx="1130">
                        <c:v>1.8595173709707032E-2</c:v>
                      </c:pt>
                      <c:pt idx="1131">
                        <c:v>2.0866953094027915E-2</c:v>
                      </c:pt>
                      <c:pt idx="1132">
                        <c:v>2.3352102598151889E-2</c:v>
                      </c:pt>
                      <c:pt idx="1133">
                        <c:v>2.24406060742799E-2</c:v>
                      </c:pt>
                      <c:pt idx="1134">
                        <c:v>2.2068529841197233E-2</c:v>
                      </c:pt>
                      <c:pt idx="1135">
                        <c:v>1.6812662968680971E-2</c:v>
                      </c:pt>
                      <c:pt idx="1136">
                        <c:v>1.1941506934528917E-2</c:v>
                      </c:pt>
                      <c:pt idx="1137">
                        <c:v>8.1997299030809653E-3</c:v>
                      </c:pt>
                      <c:pt idx="1138">
                        <c:v>1.8456837674330579E-3</c:v>
                      </c:pt>
                      <c:pt idx="1139">
                        <c:v>1.9007345475877116E-3</c:v>
                      </c:pt>
                      <c:pt idx="1140">
                        <c:v>4.0305680093083683E-3</c:v>
                      </c:pt>
                      <c:pt idx="1141">
                        <c:v>1.0665927499283255E-3</c:v>
                      </c:pt>
                      <c:pt idx="1142">
                        <c:v>4.4992087256131002E-3</c:v>
                      </c:pt>
                      <c:pt idx="1143">
                        <c:v>1.422166641418947E-2</c:v>
                      </c:pt>
                      <c:pt idx="1144">
                        <c:v>1.5318556431884379E-2</c:v>
                      </c:pt>
                      <c:pt idx="1145">
                        <c:v>1.763765112373852E-2</c:v>
                      </c:pt>
                      <c:pt idx="1146">
                        <c:v>1.5457537089979647E-2</c:v>
                      </c:pt>
                      <c:pt idx="1147">
                        <c:v>1.693797762514547E-2</c:v>
                      </c:pt>
                      <c:pt idx="1148">
                        <c:v>1.2141597826332191E-2</c:v>
                      </c:pt>
                      <c:pt idx="1149">
                        <c:v>1.1301009801488413E-2</c:v>
                      </c:pt>
                      <c:pt idx="1150">
                        <c:v>1.8205434814139506E-3</c:v>
                      </c:pt>
                      <c:pt idx="1151">
                        <c:v>6.729861180497874E-5</c:v>
                      </c:pt>
                      <c:pt idx="1152">
                        <c:v>-1.3792347683709361E-3</c:v>
                      </c:pt>
                      <c:pt idx="1153">
                        <c:v>1.0677530708214406E-3</c:v>
                      </c:pt>
                      <c:pt idx="1154">
                        <c:v>0</c:v>
                      </c:pt>
                      <c:pt idx="1155">
                        <c:v>6.5394396294708281E-3</c:v>
                      </c:pt>
                      <c:pt idx="1156">
                        <c:v>-3.368798326559321E-4</c:v>
                      </c:pt>
                      <c:pt idx="1157">
                        <c:v>1.4757992515930041E-3</c:v>
                      </c:pt>
                      <c:pt idx="1158">
                        <c:v>3.6180094695077844E-3</c:v>
                      </c:pt>
                      <c:pt idx="1159">
                        <c:v>4.0335332738131446E-3</c:v>
                      </c:pt>
                      <c:pt idx="1160">
                        <c:v>2.6496572218694795E-3</c:v>
                      </c:pt>
                      <c:pt idx="1161">
                        <c:v>-3.4304242584421644E-3</c:v>
                      </c:pt>
                      <c:pt idx="1162">
                        <c:v>-5.6466371644335539E-3</c:v>
                      </c:pt>
                      <c:pt idx="1163">
                        <c:v>-3.1154615982130545E-3</c:v>
                      </c:pt>
                      <c:pt idx="1164">
                        <c:v>-3.1924295507946201E-3</c:v>
                      </c:pt>
                      <c:pt idx="1165">
                        <c:v>-6.555813046519224E-3</c:v>
                      </c:pt>
                      <c:pt idx="1166">
                        <c:v>-4.7482909440177655E-3</c:v>
                      </c:pt>
                      <c:pt idx="1167">
                        <c:v>-6.6241430546736986E-3</c:v>
                      </c:pt>
                      <c:pt idx="1168">
                        <c:v>-1.2321318640232349E-3</c:v>
                      </c:pt>
                      <c:pt idx="1169">
                        <c:v>-7.2453015061609387E-3</c:v>
                      </c:pt>
                      <c:pt idx="1170">
                        <c:v>-2.6996799448199179E-4</c:v>
                      </c:pt>
                      <c:pt idx="1171">
                        <c:v>6.6512172088477295E-4</c:v>
                      </c:pt>
                      <c:pt idx="1172">
                        <c:v>-3.9680396056198282E-3</c:v>
                      </c:pt>
                      <c:pt idx="1173">
                        <c:v>-1.3845851369339772E-2</c:v>
                      </c:pt>
                      <c:pt idx="1174">
                        <c:v>-1.3690884067827236E-2</c:v>
                      </c:pt>
                      <c:pt idx="1175">
                        <c:v>-1.4259054531858903E-2</c:v>
                      </c:pt>
                      <c:pt idx="1176">
                        <c:v>-1.5084945158722236E-2</c:v>
                      </c:pt>
                      <c:pt idx="1177">
                        <c:v>-2.8372682178437966E-2</c:v>
                      </c:pt>
                      <c:pt idx="1178">
                        <c:v>-2.6340573520832581E-2</c:v>
                      </c:pt>
                      <c:pt idx="1179">
                        <c:v>-2.0073680376717484E-2</c:v>
                      </c:pt>
                      <c:pt idx="1180">
                        <c:v>-1.3003329476340714E-2</c:v>
                      </c:pt>
                      <c:pt idx="1181">
                        <c:v>-1.6107058941078282E-2</c:v>
                      </c:pt>
                      <c:pt idx="1182">
                        <c:v>-1.9178428345350183E-2</c:v>
                      </c:pt>
                      <c:pt idx="1183">
                        <c:v>-1.5154048714138786E-2</c:v>
                      </c:pt>
                      <c:pt idx="1184">
                        <c:v>-8.6397493706870665E-3</c:v>
                      </c:pt>
                      <c:pt idx="1185">
                        <c:v>-1.136663239422544E-2</c:v>
                      </c:pt>
                      <c:pt idx="1186">
                        <c:v>-1.6070831144302054E-2</c:v>
                      </c:pt>
                      <c:pt idx="1187">
                        <c:v>-1.9654804534276218E-2</c:v>
                      </c:pt>
                      <c:pt idx="1188">
                        <c:v>-2.4367899077867163E-2</c:v>
                      </c:pt>
                      <c:pt idx="1189">
                        <c:v>-2.9395182734425138E-2</c:v>
                      </c:pt>
                      <c:pt idx="1190">
                        <c:v>-3.1207990743217784E-2</c:v>
                      </c:pt>
                      <c:pt idx="1191">
                        <c:v>-3.495067024647152E-2</c:v>
                      </c:pt>
                      <c:pt idx="1192">
                        <c:v>-2.9236863394776609E-2</c:v>
                      </c:pt>
                      <c:pt idx="1193">
                        <c:v>-3.5329837329457034E-2</c:v>
                      </c:pt>
                      <c:pt idx="1194">
                        <c:v>-3.0837590529202982E-2</c:v>
                      </c:pt>
                      <c:pt idx="1195">
                        <c:v>-3.2802916273178225E-2</c:v>
                      </c:pt>
                      <c:pt idx="1196">
                        <c:v>-3.0459454842566965E-2</c:v>
                      </c:pt>
                      <c:pt idx="1197">
                        <c:v>-2.4707228476853214E-2</c:v>
                      </c:pt>
                      <c:pt idx="1198">
                        <c:v>-1.5132776164430331E-2</c:v>
                      </c:pt>
                      <c:pt idx="1199">
                        <c:v>-2.4234204326063082E-2</c:v>
                      </c:pt>
                      <c:pt idx="1200">
                        <c:v>-1.2542295308113576E-2</c:v>
                      </c:pt>
                      <c:pt idx="1201">
                        <c:v>-1.4054838054657556E-2</c:v>
                      </c:pt>
                      <c:pt idx="1202">
                        <c:v>-5.2276323974485795E-3</c:v>
                      </c:pt>
                      <c:pt idx="1203">
                        <c:v>-4.8288687838225642E-3</c:v>
                      </c:pt>
                      <c:pt idx="1204">
                        <c:v>-9.3673994952603798E-3</c:v>
                      </c:pt>
                      <c:pt idx="1205">
                        <c:v>-2.0462516800479585E-2</c:v>
                      </c:pt>
                      <c:pt idx="1206">
                        <c:v>-1.8738151028656662E-2</c:v>
                      </c:pt>
                      <c:pt idx="1207">
                        <c:v>-3.0671277867845907E-2</c:v>
                      </c:pt>
                      <c:pt idx="1208">
                        <c:v>-2.1134600446723495E-2</c:v>
                      </c:pt>
                      <c:pt idx="1209">
                        <c:v>-2.35863584940324E-2</c:v>
                      </c:pt>
                      <c:pt idx="1210">
                        <c:v>-2.1290212370954579E-2</c:v>
                      </c:pt>
                      <c:pt idx="1211">
                        <c:v>-3.0712533721825992E-2</c:v>
                      </c:pt>
                      <c:pt idx="1212">
                        <c:v>-2.9886514170418859E-2</c:v>
                      </c:pt>
                      <c:pt idx="1213">
                        <c:v>-3.6245459438727007E-2</c:v>
                      </c:pt>
                      <c:pt idx="1214">
                        <c:v>-3.0014278393213387E-2</c:v>
                      </c:pt>
                      <c:pt idx="1215">
                        <c:v>-4.4027087046628784E-2</c:v>
                      </c:pt>
                      <c:pt idx="1216">
                        <c:v>-4.0355444966946971E-2</c:v>
                      </c:pt>
                      <c:pt idx="1217">
                        <c:v>-4.2753312554994337E-2</c:v>
                      </c:pt>
                      <c:pt idx="1218">
                        <c:v>-3.2965876896399487E-2</c:v>
                      </c:pt>
                      <c:pt idx="1219">
                        <c:v>-2.0082576170231993E-2</c:v>
                      </c:pt>
                      <c:pt idx="1220">
                        <c:v>-1.3805240138078144E-2</c:v>
                      </c:pt>
                      <c:pt idx="1221">
                        <c:v>-1.3327832552802611E-2</c:v>
                      </c:pt>
                      <c:pt idx="1222">
                        <c:v>-1.1659291108396509E-2</c:v>
                      </c:pt>
                      <c:pt idx="1223">
                        <c:v>-1.8509696737242086E-2</c:v>
                      </c:pt>
                      <c:pt idx="1224">
                        <c:v>-1.3483960175208443E-2</c:v>
                      </c:pt>
                      <c:pt idx="1225">
                        <c:v>-1.5402873083456033E-2</c:v>
                      </c:pt>
                      <c:pt idx="1226">
                        <c:v>-3.2441154003590517E-2</c:v>
                      </c:pt>
                      <c:pt idx="1227">
                        <c:v>-2.5906613506779835E-2</c:v>
                      </c:pt>
                      <c:pt idx="1228">
                        <c:v>-3.5979617029642995E-2</c:v>
                      </c:pt>
                      <c:pt idx="1229">
                        <c:v>-5.2390808969280507E-2</c:v>
                      </c:pt>
                      <c:pt idx="1230">
                        <c:v>-6.0656290389642202E-2</c:v>
                      </c:pt>
                      <c:pt idx="1231">
                        <c:v>-5.1498522202417976E-2</c:v>
                      </c:pt>
                      <c:pt idx="1232">
                        <c:v>-5.1143850782733119E-2</c:v>
                      </c:pt>
                      <c:pt idx="1233">
                        <c:v>-5.4325321747314324E-2</c:v>
                      </c:pt>
                      <c:pt idx="1234">
                        <c:v>-6.7079182231619336E-2</c:v>
                      </c:pt>
                      <c:pt idx="1235">
                        <c:v>-5.6368517915676916E-2</c:v>
                      </c:pt>
                      <c:pt idx="1236">
                        <c:v>-3.0412526308664655E-2</c:v>
                      </c:pt>
                      <c:pt idx="1237">
                        <c:v>-1.2954982772457871E-2</c:v>
                      </c:pt>
                      <c:pt idx="1238">
                        <c:v>-1.5045236399266394E-2</c:v>
                      </c:pt>
                      <c:pt idx="1239">
                        <c:v>-1.697652606370802E-2</c:v>
                      </c:pt>
                      <c:pt idx="1240">
                        <c:v>1.3102085676805481E-2</c:v>
                      </c:pt>
                      <c:pt idx="1241">
                        <c:v>1.8552370761202704E-2</c:v>
                      </c:pt>
                      <c:pt idx="1242">
                        <c:v>3.1096471012927944E-2</c:v>
                      </c:pt>
                      <c:pt idx="1243">
                        <c:v>2.6149249498000109E-2</c:v>
                      </c:pt>
                      <c:pt idx="1244">
                        <c:v>3.0544802890488294E-2</c:v>
                      </c:pt>
                      <c:pt idx="1245">
                        <c:v>2.2585130487753773E-2</c:v>
                      </c:pt>
                      <c:pt idx="1246">
                        <c:v>4.1636954931202633E-2</c:v>
                      </c:pt>
                      <c:pt idx="1247">
                        <c:v>3.1544870575873719E-2</c:v>
                      </c:pt>
                      <c:pt idx="1248">
                        <c:v>8.3575335445547488E-3</c:v>
                      </c:pt>
                      <c:pt idx="1249">
                        <c:v>1.8233798213750181E-3</c:v>
                      </c:pt>
                      <c:pt idx="1250">
                        <c:v>5.4589230288243145E-3</c:v>
                      </c:pt>
                      <c:pt idx="1251">
                        <c:v>1.1369081960555558E-2</c:v>
                      </c:pt>
                      <c:pt idx="1252">
                        <c:v>2.4728758875649088E-2</c:v>
                      </c:pt>
                      <c:pt idx="1253">
                        <c:v>7.1372627385507112E-3</c:v>
                      </c:pt>
                      <c:pt idx="1254">
                        <c:v>2.2144079623798176E-3</c:v>
                      </c:pt>
                      <c:pt idx="1255">
                        <c:v>2.9293719118542921E-2</c:v>
                      </c:pt>
                      <c:pt idx="1256">
                        <c:v>3.1190328080732563E-2</c:v>
                      </c:pt>
                      <c:pt idx="1257">
                        <c:v>3.2884396584788811E-2</c:v>
                      </c:pt>
                      <c:pt idx="1258">
                        <c:v>2.8483944059640477E-2</c:v>
                      </c:pt>
                      <c:pt idx="1259">
                        <c:v>-6.1045771436122939E-3</c:v>
                      </c:pt>
                      <c:pt idx="1260">
                        <c:v>-1.0522434482158428E-2</c:v>
                      </c:pt>
                      <c:pt idx="1261">
                        <c:v>-1.4991861638179692E-2</c:v>
                      </c:pt>
                      <c:pt idx="1262">
                        <c:v>-2.4446414124972973E-2</c:v>
                      </c:pt>
                      <c:pt idx="1263">
                        <c:v>-3.920505126362165E-2</c:v>
                      </c:pt>
                      <c:pt idx="1264">
                        <c:v>-4.1500294914893682E-2</c:v>
                      </c:pt>
                      <c:pt idx="1265">
                        <c:v>-6.227429341292276E-2</c:v>
                      </c:pt>
                      <c:pt idx="1266">
                        <c:v>-4.345350175176222E-2</c:v>
                      </c:pt>
                      <c:pt idx="1267">
                        <c:v>-2.9098914133030746E-2</c:v>
                      </c:pt>
                      <c:pt idx="1268">
                        <c:v>-3.9041188168594601E-2</c:v>
                      </c:pt>
                      <c:pt idx="1269">
                        <c:v>-4.7849699766968859E-2</c:v>
                      </c:pt>
                      <c:pt idx="1270">
                        <c:v>-5.1965486899654759E-2</c:v>
                      </c:pt>
                      <c:pt idx="1271">
                        <c:v>-5.0762620907048611E-2</c:v>
                      </c:pt>
                      <c:pt idx="1272">
                        <c:v>-4.3604214543333158E-2</c:v>
                      </c:pt>
                      <c:pt idx="1273">
                        <c:v>-3.827086402006067E-2</c:v>
                      </c:pt>
                      <c:pt idx="1274">
                        <c:v>-5.8820404887529446E-2</c:v>
                      </c:pt>
                      <c:pt idx="1275">
                        <c:v>-4.4311365665460178E-2</c:v>
                      </c:pt>
                      <c:pt idx="1276">
                        <c:v>-2.983107661663317E-2</c:v>
                      </c:pt>
                      <c:pt idx="1277">
                        <c:v>-1.7737309796009161E-2</c:v>
                      </c:pt>
                      <c:pt idx="1278">
                        <c:v>6.1780641335142453E-4</c:v>
                      </c:pt>
                      <c:pt idx="1279">
                        <c:v>-1.3662133894584447E-3</c:v>
                      </c:pt>
                      <c:pt idx="1280">
                        <c:v>-2.7035476811309283E-3</c:v>
                      </c:pt>
                      <c:pt idx="1281">
                        <c:v>2.2849296877769831E-2</c:v>
                      </c:pt>
                      <c:pt idx="1282">
                        <c:v>3.306012073783541E-3</c:v>
                      </c:pt>
                      <c:pt idx="1283">
                        <c:v>4.9126697372195594E-3</c:v>
                      </c:pt>
                      <c:pt idx="1284">
                        <c:v>2.7281980538840119E-2</c:v>
                      </c:pt>
                      <c:pt idx="1285">
                        <c:v>1.14446317431565E-2</c:v>
                      </c:pt>
                      <c:pt idx="1286">
                        <c:v>2.4276362651848953E-2</c:v>
                      </c:pt>
                      <c:pt idx="1287">
                        <c:v>2.2747962186431325E-2</c:v>
                      </c:pt>
                      <c:pt idx="1288">
                        <c:v>2.3821516861718788E-2</c:v>
                      </c:pt>
                      <c:pt idx="1289">
                        <c:v>6.757734666842867E-2</c:v>
                      </c:pt>
                      <c:pt idx="1290">
                        <c:v>5.6839866047399101E-2</c:v>
                      </c:pt>
                      <c:pt idx="1291">
                        <c:v>3.0770678691029132E-2</c:v>
                      </c:pt>
                      <c:pt idx="1292">
                        <c:v>2.5142993434517622E-2</c:v>
                      </c:pt>
                      <c:pt idx="1293">
                        <c:v>7.0332206317947569E-3</c:v>
                      </c:pt>
                      <c:pt idx="1294">
                        <c:v>2.3751252985408942E-2</c:v>
                      </c:pt>
                      <c:pt idx="1295">
                        <c:v>1.8722937932501561E-2</c:v>
                      </c:pt>
                      <c:pt idx="1296">
                        <c:v>-1.2197422153748921E-2</c:v>
                      </c:pt>
                      <c:pt idx="1297">
                        <c:v>1.0268453131093706E-2</c:v>
                      </c:pt>
                      <c:pt idx="1298">
                        <c:v>4.5467432048707727E-2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D5C-4B0C-B48F-954FA6DC574E}"/>
                  </c:ext>
                </c:extLst>
              </c15:ser>
            </c15:filteredScatterSeries>
            <c15:filteredScatte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Abs'!$AD$1</c15:sqref>
                        </c15:formulaRef>
                      </c:ext>
                    </c:extLst>
                    <c:strCache>
                      <c:ptCount val="1"/>
                      <c:pt idx="0">
                        <c:v>Abs 550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Abs'!$AD$2:$AD$1300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-2.2526110185913203E-2</c:v>
                      </c:pt>
                      <c:pt idx="1">
                        <c:v>-2.9181793136751137</c:v>
                      </c:pt>
                      <c:pt idx="2">
                        <c:v>-1.9087253214632847</c:v>
                      </c:pt>
                      <c:pt idx="3">
                        <c:v>-1.0732950218848862</c:v>
                      </c:pt>
                      <c:pt idx="4">
                        <c:v>-4.6191503587635498</c:v>
                      </c:pt>
                      <c:pt idx="5">
                        <c:v>-4.5772765543840972</c:v>
                      </c:pt>
                      <c:pt idx="6">
                        <c:v>-4.1270174645724866</c:v>
                      </c:pt>
                      <c:pt idx="7">
                        <c:v>-2.6936843376030017</c:v>
                      </c:pt>
                      <c:pt idx="8">
                        <c:v>-1.55856219084116</c:v>
                      </c:pt>
                      <c:pt idx="9">
                        <c:v>-4.0647399505964943</c:v>
                      </c:pt>
                      <c:pt idx="10">
                        <c:v>-8.0317841599237276</c:v>
                      </c:pt>
                      <c:pt idx="11">
                        <c:v>-7.8360676543240464</c:v>
                      </c:pt>
                      <c:pt idx="12">
                        <c:v>-6.4694447367932293</c:v>
                      </c:pt>
                      <c:pt idx="13">
                        <c:v>-6.6648300284163025</c:v>
                      </c:pt>
                      <c:pt idx="14">
                        <c:v>-5.1253288923833171</c:v>
                      </c:pt>
                      <c:pt idx="15">
                        <c:v>-4.8203876132163659</c:v>
                      </c:pt>
                      <c:pt idx="16">
                        <c:v>-8.0860676543240455</c:v>
                      </c:pt>
                      <c:pt idx="17">
                        <c:v>-6.1646226327487046</c:v>
                      </c:pt>
                      <c:pt idx="18">
                        <c:v>-3.0587641694577381</c:v>
                      </c:pt>
                      <c:pt idx="19">
                        <c:v>-3.1496096627808359</c:v>
                      </c:pt>
                      <c:pt idx="20">
                        <c:v>-1.7672760591108609</c:v>
                      </c:pt>
                      <c:pt idx="21">
                        <c:v>-1.2620018634655508</c:v>
                      </c:pt>
                      <c:pt idx="22">
                        <c:v>-1.1180881524451023</c:v>
                      </c:pt>
                      <c:pt idx="23">
                        <c:v>-0.51746655357927784</c:v>
                      </c:pt>
                      <c:pt idx="24">
                        <c:v>-0.36016316157670242</c:v>
                      </c:pt>
                      <c:pt idx="25">
                        <c:v>-0.51320061042426346</c:v>
                      </c:pt>
                      <c:pt idx="26">
                        <c:v>9.656373237910687E-2</c:v>
                      </c:pt>
                      <c:pt idx="27">
                        <c:v>-0.11640824753756339</c:v>
                      </c:pt>
                      <c:pt idx="28">
                        <c:v>-0.39220238721699779</c:v>
                      </c:pt>
                      <c:pt idx="29">
                        <c:v>-0.32114027376228121</c:v>
                      </c:pt>
                      <c:pt idx="30">
                        <c:v>-0.61834475041324366</c:v>
                      </c:pt>
                      <c:pt idx="31">
                        <c:v>-0.47701848607353575</c:v>
                      </c:pt>
                      <c:pt idx="32">
                        <c:v>0.10990190494468416</c:v>
                      </c:pt>
                      <c:pt idx="33">
                        <c:v>-0.14989042079652318</c:v>
                      </c:pt>
                      <c:pt idx="34">
                        <c:v>-0.2216121762925084</c:v>
                      </c:pt>
                      <c:pt idx="35">
                        <c:v>-0.40925215289084799</c:v>
                      </c:pt>
                      <c:pt idx="36">
                        <c:v>-0.44264765333349843</c:v>
                      </c:pt>
                      <c:pt idx="37">
                        <c:v>-0.2843697957616993</c:v>
                      </c:pt>
                      <c:pt idx="38">
                        <c:v>-0.36409346425055872</c:v>
                      </c:pt>
                      <c:pt idx="39">
                        <c:v>-0.65343215066211846</c:v>
                      </c:pt>
                      <c:pt idx="40">
                        <c:v>-0.90055578943458381</c:v>
                      </c:pt>
                      <c:pt idx="41">
                        <c:v>-0.63877700013000926</c:v>
                      </c:pt>
                      <c:pt idx="42">
                        <c:v>-0.52717177314009422</c:v>
                      </c:pt>
                      <c:pt idx="43">
                        <c:v>-0.46190045627046872</c:v>
                      </c:pt>
                      <c:pt idx="44">
                        <c:v>-0.13199232945575662</c:v>
                      </c:pt>
                      <c:pt idx="45">
                        <c:v>-0.32951797532301097</c:v>
                      </c:pt>
                      <c:pt idx="46">
                        <c:v>-0.38200579469686186</c:v>
                      </c:pt>
                      <c:pt idx="47">
                        <c:v>0.16818844527540291</c:v>
                      </c:pt>
                      <c:pt idx="48">
                        <c:v>0.15606694236876809</c:v>
                      </c:pt>
                      <c:pt idx="49">
                        <c:v>5.8240727556383751E-2</c:v>
                      </c:pt>
                      <c:pt idx="50">
                        <c:v>0.16124750041788685</c:v>
                      </c:pt>
                      <c:pt idx="51">
                        <c:v>-5.2414147479987822E-2</c:v>
                      </c:pt>
                      <c:pt idx="52">
                        <c:v>0.39757563750951852</c:v>
                      </c:pt>
                      <c:pt idx="53">
                        <c:v>0.46504732954862033</c:v>
                      </c:pt>
                      <c:pt idx="54">
                        <c:v>0.18997566970227886</c:v>
                      </c:pt>
                      <c:pt idx="55">
                        <c:v>-0.18697214707138743</c:v>
                      </c:pt>
                      <c:pt idx="56">
                        <c:v>0.1090416772428139</c:v>
                      </c:pt>
                      <c:pt idx="57">
                        <c:v>-0.15354151318355444</c:v>
                      </c:pt>
                      <c:pt idx="58">
                        <c:v>-0.36632420586032061</c:v>
                      </c:pt>
                      <c:pt idx="59">
                        <c:v>-0.41004655568418907</c:v>
                      </c:pt>
                      <c:pt idx="60">
                        <c:v>-0.80780349415268038</c:v>
                      </c:pt>
                      <c:pt idx="61">
                        <c:v>-0.83599026788091158</c:v>
                      </c:pt>
                      <c:pt idx="62">
                        <c:v>-0.50241931689438923</c:v>
                      </c:pt>
                      <c:pt idx="63">
                        <c:v>-0.73818169717756166</c:v>
                      </c:pt>
                      <c:pt idx="64">
                        <c:v>-0.59307860295801951</c:v>
                      </c:pt>
                      <c:pt idx="65">
                        <c:v>-0.63635986553331647</c:v>
                      </c:pt>
                      <c:pt idx="66">
                        <c:v>-1.1041307335615718</c:v>
                      </c:pt>
                      <c:pt idx="67">
                        <c:v>-0.84954589635169353</c:v>
                      </c:pt>
                      <c:pt idx="68">
                        <c:v>-0.88469760473481218</c:v>
                      </c:pt>
                      <c:pt idx="69">
                        <c:v>-0.78377051514607465</c:v>
                      </c:pt>
                      <c:pt idx="70">
                        <c:v>-0.36176691822419782</c:v>
                      </c:pt>
                      <c:pt idx="71">
                        <c:v>-0.34112331065394635</c:v>
                      </c:pt>
                      <c:pt idx="72">
                        <c:v>-0.34236737511375809</c:v>
                      </c:pt>
                      <c:pt idx="73">
                        <c:v>-0.22715072402756198</c:v>
                      </c:pt>
                      <c:pt idx="74">
                        <c:v>-8.8863781287338961E-2</c:v>
                      </c:pt>
                      <c:pt idx="75">
                        <c:v>-2.7411516340921354E-2</c:v>
                      </c:pt>
                      <c:pt idx="76">
                        <c:v>-0.285252310759192</c:v>
                      </c:pt>
                      <c:pt idx="77">
                        <c:v>-0.98115268654775989</c:v>
                      </c:pt>
                      <c:pt idx="78">
                        <c:v>-1.0602744432819282</c:v>
                      </c:pt>
                      <c:pt idx="79">
                        <c:v>-0.79495130844998052</c:v>
                      </c:pt>
                      <c:pt idx="80">
                        <c:v>-0.5638631745776248</c:v>
                      </c:pt>
                      <c:pt idx="81">
                        <c:v>-0.90177369727661627</c:v>
                      </c:pt>
                      <c:pt idx="82">
                        <c:v>-0.75906628613173033</c:v>
                      </c:pt>
                      <c:pt idx="83">
                        <c:v>-0.21612129860642496</c:v>
                      </c:pt>
                      <c:pt idx="84">
                        <c:v>0.12542670884743728</c:v>
                      </c:pt>
                      <c:pt idx="85">
                        <c:v>0.10005989710698517</c:v>
                      </c:pt>
                      <c:pt idx="86">
                        <c:v>7.0664347137011196E-2</c:v>
                      </c:pt>
                      <c:pt idx="87">
                        <c:v>0.20865195911519438</c:v>
                      </c:pt>
                      <c:pt idx="88">
                        <c:v>0.22813693685885333</c:v>
                      </c:pt>
                      <c:pt idx="89">
                        <c:v>0.11241139252261227</c:v>
                      </c:pt>
                      <c:pt idx="90">
                        <c:v>-0.39460570059494698</c:v>
                      </c:pt>
                      <c:pt idx="91">
                        <c:v>-0.23148529348034694</c:v>
                      </c:pt>
                      <c:pt idx="92">
                        <c:v>-0.27494350789651267</c:v>
                      </c:pt>
                      <c:pt idx="93">
                        <c:v>-0.34331288267596133</c:v>
                      </c:pt>
                      <c:pt idx="94">
                        <c:v>-0.7412917035542046</c:v>
                      </c:pt>
                      <c:pt idx="95">
                        <c:v>-0.68605463792430987</c:v>
                      </c:pt>
                      <c:pt idx="96">
                        <c:v>-0.34659530604790528</c:v>
                      </c:pt>
                      <c:pt idx="97">
                        <c:v>-0.28718728138329819</c:v>
                      </c:pt>
                      <c:pt idx="98">
                        <c:v>-0.55308856414097962</c:v>
                      </c:pt>
                      <c:pt idx="99">
                        <c:v>-0.59435951884205118</c:v>
                      </c:pt>
                      <c:pt idx="100">
                        <c:v>-0.46063450692453894</c:v>
                      </c:pt>
                      <c:pt idx="101">
                        <c:v>-0.54048047849585523</c:v>
                      </c:pt>
                      <c:pt idx="102">
                        <c:v>-0.43673480285029748</c:v>
                      </c:pt>
                      <c:pt idx="103">
                        <c:v>-1.0014584249072911</c:v>
                      </c:pt>
                      <c:pt idx="104">
                        <c:v>-0.78639484420561268</c:v>
                      </c:pt>
                      <c:pt idx="105">
                        <c:v>-0.46219138286478423</c:v>
                      </c:pt>
                      <c:pt idx="106">
                        <c:v>-0.21612300110817384</c:v>
                      </c:pt>
                      <c:pt idx="107">
                        <c:v>-0.11873216242485775</c:v>
                      </c:pt>
                      <c:pt idx="108">
                        <c:v>-6.6829229788208808E-2</c:v>
                      </c:pt>
                      <c:pt idx="109">
                        <c:v>0.11900564611489106</c:v>
                      </c:pt>
                      <c:pt idx="110">
                        <c:v>0.44136506590229507</c:v>
                      </c:pt>
                      <c:pt idx="111">
                        <c:v>0.32292047150012071</c:v>
                      </c:pt>
                      <c:pt idx="112">
                        <c:v>0.28086604716239394</c:v>
                      </c:pt>
                      <c:pt idx="113">
                        <c:v>5.7123422090424501E-2</c:v>
                      </c:pt>
                      <c:pt idx="114">
                        <c:v>8.5908083478303962E-2</c:v>
                      </c:pt>
                      <c:pt idx="115">
                        <c:v>0.37564308134243818</c:v>
                      </c:pt>
                      <c:pt idx="116">
                        <c:v>0.28208534796040291</c:v>
                      </c:pt>
                      <c:pt idx="117">
                        <c:v>0.25318661895534494</c:v>
                      </c:pt>
                      <c:pt idx="118">
                        <c:v>0.48694924068422002</c:v>
                      </c:pt>
                      <c:pt idx="119">
                        <c:v>0.48931030106421841</c:v>
                      </c:pt>
                      <c:pt idx="120">
                        <c:v>0.64860812743380369</c:v>
                      </c:pt>
                      <c:pt idx="121">
                        <c:v>0.59012239439845959</c:v>
                      </c:pt>
                      <c:pt idx="122">
                        <c:v>0.58989271143524002</c:v>
                      </c:pt>
                      <c:pt idx="123">
                        <c:v>0.63195549350882529</c:v>
                      </c:pt>
                      <c:pt idx="124">
                        <c:v>0.51132210094906738</c:v>
                      </c:pt>
                      <c:pt idx="125">
                        <c:v>0.4086929739300551</c:v>
                      </c:pt>
                      <c:pt idx="126">
                        <c:v>0.4373485547307881</c:v>
                      </c:pt>
                      <c:pt idx="127">
                        <c:v>0.44649888253976111</c:v>
                      </c:pt>
                      <c:pt idx="128">
                        <c:v>0.18821497334810899</c:v>
                      </c:pt>
                      <c:pt idx="129">
                        <c:v>0.14108647470701491</c:v>
                      </c:pt>
                      <c:pt idx="130">
                        <c:v>-9.3266296037194996E-2</c:v>
                      </c:pt>
                      <c:pt idx="131">
                        <c:v>-1.8436391439202143E-2</c:v>
                      </c:pt>
                      <c:pt idx="132">
                        <c:v>-7.8667033994316723E-2</c:v>
                      </c:pt>
                      <c:pt idx="133">
                        <c:v>-0.306877642747033</c:v>
                      </c:pt>
                      <c:pt idx="134">
                        <c:v>-0.28747933781968343</c:v>
                      </c:pt>
                      <c:pt idx="135">
                        <c:v>-0.18201028311056355</c:v>
                      </c:pt>
                      <c:pt idx="136">
                        <c:v>-0.1892500944114606</c:v>
                      </c:pt>
                      <c:pt idx="137">
                        <c:v>0.11852646925900932</c:v>
                      </c:pt>
                      <c:pt idx="138">
                        <c:v>-2.0533099729457001E-2</c:v>
                      </c:pt>
                      <c:pt idx="139">
                        <c:v>-0.38434410346257902</c:v>
                      </c:pt>
                      <c:pt idx="140">
                        <c:v>-0.2309507079311818</c:v>
                      </c:pt>
                      <c:pt idx="141">
                        <c:v>-0.14923696967070521</c:v>
                      </c:pt>
                      <c:pt idx="142">
                        <c:v>-0.22773406303590116</c:v>
                      </c:pt>
                      <c:pt idx="143">
                        <c:v>-0.2976183548261282</c:v>
                      </c:pt>
                      <c:pt idx="144">
                        <c:v>-0.37609377998724675</c:v>
                      </c:pt>
                      <c:pt idx="145">
                        <c:v>-0.16496808583085182</c:v>
                      </c:pt>
                      <c:pt idx="146">
                        <c:v>0.13575687036842138</c:v>
                      </c:pt>
                      <c:pt idx="147">
                        <c:v>0.11927123638772463</c:v>
                      </c:pt>
                      <c:pt idx="148">
                        <c:v>0.19134184996935497</c:v>
                      </c:pt>
                      <c:pt idx="149">
                        <c:v>0.1587941953976735</c:v>
                      </c:pt>
                      <c:pt idx="150">
                        <c:v>0.11507503389526208</c:v>
                      </c:pt>
                      <c:pt idx="151">
                        <c:v>-4.4650894277736865E-2</c:v>
                      </c:pt>
                      <c:pt idx="152">
                        <c:v>-0.10348223516811429</c:v>
                      </c:pt>
                      <c:pt idx="153">
                        <c:v>-0.3643485299671263</c:v>
                      </c:pt>
                      <c:pt idx="154">
                        <c:v>-0.52848938567545989</c:v>
                      </c:pt>
                      <c:pt idx="155">
                        <c:v>-0.510022178954602</c:v>
                      </c:pt>
                      <c:pt idx="156">
                        <c:v>-0.27828845951450842</c:v>
                      </c:pt>
                      <c:pt idx="157">
                        <c:v>-4.0294037529329418E-2</c:v>
                      </c:pt>
                      <c:pt idx="158">
                        <c:v>-9.8435555665611629E-4</c:v>
                      </c:pt>
                      <c:pt idx="159">
                        <c:v>7.6747540658837224E-2</c:v>
                      </c:pt>
                      <c:pt idx="160">
                        <c:v>0.22058185318863105</c:v>
                      </c:pt>
                      <c:pt idx="161">
                        <c:v>0.50894680146353244</c:v>
                      </c:pt>
                      <c:pt idx="162">
                        <c:v>0.57935051106007041</c:v>
                      </c:pt>
                      <c:pt idx="163">
                        <c:v>0.44970376469568557</c:v>
                      </c:pt>
                      <c:pt idx="164">
                        <c:v>0.53003151175964403</c:v>
                      </c:pt>
                      <c:pt idx="165">
                        <c:v>0.74983934574405531</c:v>
                      </c:pt>
                      <c:pt idx="166">
                        <c:v>0.8794704600469273</c:v>
                      </c:pt>
                      <c:pt idx="167">
                        <c:v>0.96477152426529322</c:v>
                      </c:pt>
                      <c:pt idx="168">
                        <c:v>0.78839110489268061</c:v>
                      </c:pt>
                      <c:pt idx="169">
                        <c:v>0.75867331777349933</c:v>
                      </c:pt>
                      <c:pt idx="170">
                        <c:v>0.83705742693172036</c:v>
                      </c:pt>
                      <c:pt idx="171">
                        <c:v>0.70272570530004275</c:v>
                      </c:pt>
                      <c:pt idx="172">
                        <c:v>0.50504559609229416</c:v>
                      </c:pt>
                      <c:pt idx="173">
                        <c:v>0.47445349693859246</c:v>
                      </c:pt>
                      <c:pt idx="174">
                        <c:v>0.54342927188643375</c:v>
                      </c:pt>
                      <c:pt idx="175">
                        <c:v>0.63075306295541922</c:v>
                      </c:pt>
                      <c:pt idx="176">
                        <c:v>0.45225720777331341</c:v>
                      </c:pt>
                      <c:pt idx="177">
                        <c:v>0.39119976845976223</c:v>
                      </c:pt>
                      <c:pt idx="178">
                        <c:v>0.36807515152265563</c:v>
                      </c:pt>
                      <c:pt idx="179">
                        <c:v>0.55194688813634873</c:v>
                      </c:pt>
                      <c:pt idx="180">
                        <c:v>0.41738006649043197</c:v>
                      </c:pt>
                      <c:pt idx="181">
                        <c:v>0.40766915128740094</c:v>
                      </c:pt>
                      <c:pt idx="182">
                        <c:v>0.45383062893510062</c:v>
                      </c:pt>
                      <c:pt idx="183">
                        <c:v>0.45880270790641803</c:v>
                      </c:pt>
                      <c:pt idx="184">
                        <c:v>0.49479235669578464</c:v>
                      </c:pt>
                      <c:pt idx="185">
                        <c:v>0.70988224878812844</c:v>
                      </c:pt>
                      <c:pt idx="186">
                        <c:v>0.68366418617320956</c:v>
                      </c:pt>
                      <c:pt idx="187">
                        <c:v>0.73594105010307875</c:v>
                      </c:pt>
                      <c:pt idx="188">
                        <c:v>0.67477496022336825</c:v>
                      </c:pt>
                      <c:pt idx="189">
                        <c:v>0.62420230054418147</c:v>
                      </c:pt>
                      <c:pt idx="190">
                        <c:v>0.79984677484259592</c:v>
                      </c:pt>
                      <c:pt idx="191">
                        <c:v>0.86037752202418172</c:v>
                      </c:pt>
                      <c:pt idx="192">
                        <c:v>0.82259328161855294</c:v>
                      </c:pt>
                      <c:pt idx="193">
                        <c:v>0.77049053718573357</c:v>
                      </c:pt>
                      <c:pt idx="194">
                        <c:v>0.710403214323302</c:v>
                      </c:pt>
                      <c:pt idx="195">
                        <c:v>0.84258235465278253</c:v>
                      </c:pt>
                      <c:pt idx="196">
                        <c:v>0.84561110526413541</c:v>
                      </c:pt>
                      <c:pt idx="197">
                        <c:v>0.80498229398181109</c:v>
                      </c:pt>
                      <c:pt idx="198">
                        <c:v>0.84018120809524111</c:v>
                      </c:pt>
                      <c:pt idx="199">
                        <c:v>0.82724869526456879</c:v>
                      </c:pt>
                      <c:pt idx="200">
                        <c:v>0.87955279922242102</c:v>
                      </c:pt>
                      <c:pt idx="201">
                        <c:v>1.0004333640815468</c:v>
                      </c:pt>
                      <c:pt idx="202">
                        <c:v>1.0054928897336048</c:v>
                      </c:pt>
                      <c:pt idx="203">
                        <c:v>1.072672061017663</c:v>
                      </c:pt>
                      <c:pt idx="204">
                        <c:v>1.1215323134831949</c:v>
                      </c:pt>
                      <c:pt idx="205">
                        <c:v>1.1421387755607424</c:v>
                      </c:pt>
                      <c:pt idx="206">
                        <c:v>1.1657493793607261</c:v>
                      </c:pt>
                      <c:pt idx="207">
                        <c:v>1.2049610900963925</c:v>
                      </c:pt>
                      <c:pt idx="208">
                        <c:v>1.2143898543277594</c:v>
                      </c:pt>
                      <c:pt idx="209">
                        <c:v>1.1939226878478522</c:v>
                      </c:pt>
                      <c:pt idx="210">
                        <c:v>1.2249887015793028</c:v>
                      </c:pt>
                      <c:pt idx="211">
                        <c:v>1.2466476192834637</c:v>
                      </c:pt>
                      <c:pt idx="212">
                        <c:v>1.2907439623097068</c:v>
                      </c:pt>
                      <c:pt idx="213">
                        <c:v>1.3031304363976302</c:v>
                      </c:pt>
                      <c:pt idx="214">
                        <c:v>1.2999792604332403</c:v>
                      </c:pt>
                      <c:pt idx="215">
                        <c:v>1.312458598252924</c:v>
                      </c:pt>
                      <c:pt idx="216">
                        <c:v>1.3546202802008334</c:v>
                      </c:pt>
                      <c:pt idx="217">
                        <c:v>1.3718867433927453</c:v>
                      </c:pt>
                      <c:pt idx="218">
                        <c:v>1.3623898790914213</c:v>
                      </c:pt>
                      <c:pt idx="219">
                        <c:v>1.3349455508986114</c:v>
                      </c:pt>
                      <c:pt idx="220">
                        <c:v>1.3519875934054371</c:v>
                      </c:pt>
                      <c:pt idx="221">
                        <c:v>1.3623001108173867</c:v>
                      </c:pt>
                      <c:pt idx="222">
                        <c:v>1.3529796876064064</c:v>
                      </c:pt>
                      <c:pt idx="223">
                        <c:v>1.349102626805426</c:v>
                      </c:pt>
                      <c:pt idx="224">
                        <c:v>1.3390516755712667</c:v>
                      </c:pt>
                      <c:pt idx="225">
                        <c:v>1.3527877692274357</c:v>
                      </c:pt>
                      <c:pt idx="226">
                        <c:v>1.365649396076198</c:v>
                      </c:pt>
                      <c:pt idx="227">
                        <c:v>1.3761120431878264</c:v>
                      </c:pt>
                      <c:pt idx="228">
                        <c:v>1.3911853745813392</c:v>
                      </c:pt>
                      <c:pt idx="229">
                        <c:v>1.4166176552526821</c:v>
                      </c:pt>
                      <c:pt idx="230">
                        <c:v>1.426668606486841</c:v>
                      </c:pt>
                      <c:pt idx="231">
                        <c:v>1.441673837810397</c:v>
                      </c:pt>
                      <c:pt idx="232">
                        <c:v>1.4552474199359859</c:v>
                      </c:pt>
                      <c:pt idx="233">
                        <c:v>1.4664374996130678</c:v>
                      </c:pt>
                      <c:pt idx="234">
                        <c:v>1.4724860240083699</c:v>
                      </c:pt>
                      <c:pt idx="235">
                        <c:v>1.479466281178998</c:v>
                      </c:pt>
                      <c:pt idx="236">
                        <c:v>1.4833123874027254</c:v>
                      </c:pt>
                      <c:pt idx="237">
                        <c:v>1.486630718084283</c:v>
                      </c:pt>
                      <c:pt idx="238">
                        <c:v>1.4918187052319425</c:v>
                      </c:pt>
                      <c:pt idx="239">
                        <c:v>1.4978548477963436</c:v>
                      </c:pt>
                      <c:pt idx="240">
                        <c:v>1.5072603960947704</c:v>
                      </c:pt>
                      <c:pt idx="241">
                        <c:v>1.5160793551542466</c:v>
                      </c:pt>
                      <c:pt idx="242">
                        <c:v>1.5241368316132908</c:v>
                      </c:pt>
                      <c:pt idx="243">
                        <c:v>1.5288899069505408</c:v>
                      </c:pt>
                      <c:pt idx="244">
                        <c:v>1.5404204869774094</c:v>
                      </c:pt>
                      <c:pt idx="245">
                        <c:v>1.5444554161223822</c:v>
                      </c:pt>
                      <c:pt idx="246">
                        <c:v>1.5487967955821627</c:v>
                      </c:pt>
                      <c:pt idx="247">
                        <c:v>1.5543670717589009</c:v>
                      </c:pt>
                      <c:pt idx="248">
                        <c:v>1.5536009459718807</c:v>
                      </c:pt>
                      <c:pt idx="249">
                        <c:v>1.5554675069802573</c:v>
                      </c:pt>
                      <c:pt idx="250">
                        <c:v>1.5572412042568735</c:v>
                      </c:pt>
                      <c:pt idx="251">
                        <c:v>1.555780148210516</c:v>
                      </c:pt>
                      <c:pt idx="252">
                        <c:v>1.5586960693877803</c:v>
                      </c:pt>
                      <c:pt idx="253">
                        <c:v>1.5575507500294068</c:v>
                      </c:pt>
                      <c:pt idx="254">
                        <c:v>1.5542989716889437</c:v>
                      </c:pt>
                      <c:pt idx="255">
                        <c:v>1.5520361920917245</c:v>
                      </c:pt>
                      <c:pt idx="256">
                        <c:v>1.5471422734279718</c:v>
                      </c:pt>
                      <c:pt idx="257">
                        <c:v>1.5415008017235508</c:v>
                      </c:pt>
                      <c:pt idx="258">
                        <c:v>1.5361116098237446</c:v>
                      </c:pt>
                      <c:pt idx="259">
                        <c:v>1.5268236889188804</c:v>
                      </c:pt>
                      <c:pt idx="260">
                        <c:v>1.5184164257368737</c:v>
                      </c:pt>
                      <c:pt idx="261">
                        <c:v>1.5085512019662346</c:v>
                      </c:pt>
                      <c:pt idx="262">
                        <c:v>1.498964569390876</c:v>
                      </c:pt>
                      <c:pt idx="263">
                        <c:v>1.4893655549846154</c:v>
                      </c:pt>
                      <c:pt idx="264">
                        <c:v>1.479248051409362</c:v>
                      </c:pt>
                      <c:pt idx="265">
                        <c:v>1.466064496957165</c:v>
                      </c:pt>
                      <c:pt idx="266">
                        <c:v>1.4527462900939163</c:v>
                      </c:pt>
                      <c:pt idx="267">
                        <c:v>1.4387145802249779</c:v>
                      </c:pt>
                      <c:pt idx="268">
                        <c:v>1.424077708370737</c:v>
                      </c:pt>
                      <c:pt idx="269">
                        <c:v>1.408612801574969</c:v>
                      </c:pt>
                      <c:pt idx="270">
                        <c:v>1.3918292297882087</c:v>
                      </c:pt>
                      <c:pt idx="271">
                        <c:v>1.3725275031418898</c:v>
                      </c:pt>
                      <c:pt idx="272">
                        <c:v>1.3552533013056642</c:v>
                      </c:pt>
                      <c:pt idx="273">
                        <c:v>1.3368121119069876</c:v>
                      </c:pt>
                      <c:pt idx="274">
                        <c:v>1.318618559126338</c:v>
                      </c:pt>
                      <c:pt idx="275">
                        <c:v>1.301231373083138</c:v>
                      </c:pt>
                      <c:pt idx="276">
                        <c:v>1.2815674778829544</c:v>
                      </c:pt>
                      <c:pt idx="277">
                        <c:v>1.2613742594117392</c:v>
                      </c:pt>
                      <c:pt idx="278">
                        <c:v>1.2431017724590936</c:v>
                      </c:pt>
                      <c:pt idx="279">
                        <c:v>1.2245135488184637</c:v>
                      </c:pt>
                      <c:pt idx="280">
                        <c:v>1.2066125167928583</c:v>
                      </c:pt>
                      <c:pt idx="281">
                        <c:v>1.1882208547177873</c:v>
                      </c:pt>
                      <c:pt idx="282">
                        <c:v>1.1701248088554854</c:v>
                      </c:pt>
                      <c:pt idx="283">
                        <c:v>1.1561101240040363</c:v>
                      </c:pt>
                      <c:pt idx="284">
                        <c:v>1.1424622508930398</c:v>
                      </c:pt>
                      <c:pt idx="285">
                        <c:v>1.1308295207612353</c:v>
                      </c:pt>
                      <c:pt idx="286">
                        <c:v>1.1198762436001413</c:v>
                      </c:pt>
                      <c:pt idx="287">
                        <c:v>1.1110650231849786</c:v>
                      </c:pt>
                      <c:pt idx="288">
                        <c:v>1.1043881208714335</c:v>
                      </c:pt>
                      <c:pt idx="289">
                        <c:v>1.0969094950070266</c:v>
                      </c:pt>
                      <c:pt idx="290">
                        <c:v>1.0921486810254635</c:v>
                      </c:pt>
                      <c:pt idx="291">
                        <c:v>1.0889232140756655</c:v>
                      </c:pt>
                      <c:pt idx="292">
                        <c:v>1.0862549295164274</c:v>
                      </c:pt>
                      <c:pt idx="293">
                        <c:v>1.0847598234350913</c:v>
                      </c:pt>
                      <c:pt idx="294">
                        <c:v>1.0834194902400218</c:v>
                      </c:pt>
                      <c:pt idx="295">
                        <c:v>1.0803843939403319</c:v>
                      </c:pt>
                      <c:pt idx="296">
                        <c:v>1.0799912708092148</c:v>
                      </c:pt>
                      <c:pt idx="297">
                        <c:v>1.0750849703145604</c:v>
                      </c:pt>
                      <c:pt idx="298">
                        <c:v>1.0726859905774269</c:v>
                      </c:pt>
                      <c:pt idx="299">
                        <c:v>1.0678818401877086</c:v>
                      </c:pt>
                      <c:pt idx="300">
                        <c:v>1.0634723606579704</c:v>
                      </c:pt>
                      <c:pt idx="301">
                        <c:v>1.0615160313755594</c:v>
                      </c:pt>
                      <c:pt idx="302">
                        <c:v>1.0590195447200776</c:v>
                      </c:pt>
                      <c:pt idx="303">
                        <c:v>1.0540838373770332</c:v>
                      </c:pt>
                      <c:pt idx="304">
                        <c:v>1.0511168411473004</c:v>
                      </c:pt>
                      <c:pt idx="305">
                        <c:v>1.0455837104632664</c:v>
                      </c:pt>
                      <c:pt idx="306">
                        <c:v>1.0445714957870822</c:v>
                      </c:pt>
                      <c:pt idx="307">
                        <c:v>1.0402022572077734</c:v>
                      </c:pt>
                      <c:pt idx="308">
                        <c:v>1.0343812489552833</c:v>
                      </c:pt>
                      <c:pt idx="309">
                        <c:v>1.0286082202975353</c:v>
                      </c:pt>
                      <c:pt idx="310">
                        <c:v>1.0220551362930037</c:v>
                      </c:pt>
                      <c:pt idx="311">
                        <c:v>1.0166257034427681</c:v>
                      </c:pt>
                      <c:pt idx="312">
                        <c:v>1.0091857707999281</c:v>
                      </c:pt>
                      <c:pt idx="313">
                        <c:v>1.0021188408129909</c:v>
                      </c:pt>
                      <c:pt idx="314">
                        <c:v>0.99494620094473385</c:v>
                      </c:pt>
                      <c:pt idx="315">
                        <c:v>0.98713899224278312</c:v>
                      </c:pt>
                      <c:pt idx="316">
                        <c:v>0.9758079144663121</c:v>
                      </c:pt>
                      <c:pt idx="317">
                        <c:v>0.97078862976468328</c:v>
                      </c:pt>
                      <c:pt idx="318">
                        <c:v>0.96184120920960592</c:v>
                      </c:pt>
                      <c:pt idx="319">
                        <c:v>0.95515950893658652</c:v>
                      </c:pt>
                      <c:pt idx="320">
                        <c:v>0.94425699728218826</c:v>
                      </c:pt>
                      <c:pt idx="321">
                        <c:v>0.9386227999034219</c:v>
                      </c:pt>
                      <c:pt idx="322">
                        <c:v>0.92954320330347262</c:v>
                      </c:pt>
                      <c:pt idx="323">
                        <c:v>0.92787784704724308</c:v>
                      </c:pt>
                      <c:pt idx="324">
                        <c:v>0.9226183548261282</c:v>
                      </c:pt>
                      <c:pt idx="325">
                        <c:v>0.91832696700861172</c:v>
                      </c:pt>
                      <c:pt idx="326">
                        <c:v>0.91804311353519852</c:v>
                      </c:pt>
                      <c:pt idx="327">
                        <c:v>0.91751642140323286</c:v>
                      </c:pt>
                      <c:pt idx="328">
                        <c:v>0.91557293827038222</c:v>
                      </c:pt>
                      <c:pt idx="329">
                        <c:v>0.91566533768348324</c:v>
                      </c:pt>
                      <c:pt idx="330">
                        <c:v>0.91643904734193049</c:v>
                      </c:pt>
                      <c:pt idx="331">
                        <c:v>0.91617020683848516</c:v>
                      </c:pt>
                      <c:pt idx="332">
                        <c:v>0.91763420356968195</c:v>
                      </c:pt>
                      <c:pt idx="333">
                        <c:v>0.91971992298501182</c:v>
                      </c:pt>
                      <c:pt idx="334">
                        <c:v>0.92016288298550719</c:v>
                      </c:pt>
                      <c:pt idx="335">
                        <c:v>0.91976821212552695</c:v>
                      </c:pt>
                      <c:pt idx="336">
                        <c:v>0.92424238672172465</c:v>
                      </c:pt>
                      <c:pt idx="337">
                        <c:v>0.92760451813009603</c:v>
                      </c:pt>
                      <c:pt idx="338">
                        <c:v>0.932079621363611</c:v>
                      </c:pt>
                      <c:pt idx="339">
                        <c:v>0.93669386542188005</c:v>
                      </c:pt>
                      <c:pt idx="340">
                        <c:v>0.93352318807382062</c:v>
                      </c:pt>
                      <c:pt idx="341">
                        <c:v>0.93792229782017877</c:v>
                      </c:pt>
                      <c:pt idx="342">
                        <c:v>0.94275693846849151</c:v>
                      </c:pt>
                      <c:pt idx="343">
                        <c:v>0.94527648628402694</c:v>
                      </c:pt>
                      <c:pt idx="344">
                        <c:v>0.94372349514322684</c:v>
                      </c:pt>
                      <c:pt idx="345">
                        <c:v>0.93999733790635631</c:v>
                      </c:pt>
                      <c:pt idx="346">
                        <c:v>0.93899131414562287</c:v>
                      </c:pt>
                      <c:pt idx="347">
                        <c:v>0.94403288614287395</c:v>
                      </c:pt>
                      <c:pt idx="348">
                        <c:v>0.94675503166653252</c:v>
                      </c:pt>
                      <c:pt idx="349">
                        <c:v>0.94516164480241693</c:v>
                      </c:pt>
                      <c:pt idx="350">
                        <c:v>0.94462798789056945</c:v>
                      </c:pt>
                      <c:pt idx="351">
                        <c:v>0.94913512911154185</c:v>
                      </c:pt>
                      <c:pt idx="352">
                        <c:v>0.94967838194233789</c:v>
                      </c:pt>
                      <c:pt idx="353">
                        <c:v>0.94954403907705842</c:v>
                      </c:pt>
                      <c:pt idx="354">
                        <c:v>0.9491823348418531</c:v>
                      </c:pt>
                      <c:pt idx="355">
                        <c:v>0.94691769796999892</c:v>
                      </c:pt>
                      <c:pt idx="356">
                        <c:v>0.9487186352745981</c:v>
                      </c:pt>
                      <c:pt idx="357">
                        <c:v>0.94860410333876066</c:v>
                      </c:pt>
                      <c:pt idx="358">
                        <c:v>0.9430683415156601</c:v>
                      </c:pt>
                      <c:pt idx="359">
                        <c:v>0.94109204653092071</c:v>
                      </c:pt>
                      <c:pt idx="360">
                        <c:v>0.94085632742513636</c:v>
                      </c:pt>
                      <c:pt idx="361">
                        <c:v>0.93522104663616601</c:v>
                      </c:pt>
                      <c:pt idx="362">
                        <c:v>0.93199294854730175</c:v>
                      </c:pt>
                      <c:pt idx="363">
                        <c:v>0.93227509951896592</c:v>
                      </c:pt>
                      <c:pt idx="364">
                        <c:v>0.92968559435883802</c:v>
                      </c:pt>
                      <c:pt idx="365">
                        <c:v>0.93187624979105665</c:v>
                      </c:pt>
                      <c:pt idx="366">
                        <c:v>0.93349053099481827</c:v>
                      </c:pt>
                      <c:pt idx="367">
                        <c:v>0.93519473524550079</c:v>
                      </c:pt>
                      <c:pt idx="368">
                        <c:v>0.94127947649618959</c:v>
                      </c:pt>
                      <c:pt idx="369">
                        <c:v>0.94487717223745871</c:v>
                      </c:pt>
                      <c:pt idx="370">
                        <c:v>0.94264348994285796</c:v>
                      </c:pt>
                      <c:pt idx="371">
                        <c:v>0.94310177245909366</c:v>
                      </c:pt>
                      <c:pt idx="372">
                        <c:v>0.94356918657561895</c:v>
                      </c:pt>
                      <c:pt idx="373">
                        <c:v>0.94578971317488736</c:v>
                      </c:pt>
                      <c:pt idx="374">
                        <c:v>0.94464145313167469</c:v>
                      </c:pt>
                      <c:pt idx="375">
                        <c:v>0.94491586545902551</c:v>
                      </c:pt>
                      <c:pt idx="376">
                        <c:v>0.94490967454357477</c:v>
                      </c:pt>
                      <c:pt idx="377">
                        <c:v>0.94814055854439194</c:v>
                      </c:pt>
                      <c:pt idx="378">
                        <c:v>0.95209361283252969</c:v>
                      </c:pt>
                      <c:pt idx="379">
                        <c:v>0.95158239798919075</c:v>
                      </c:pt>
                      <c:pt idx="380">
                        <c:v>0.95305831223262993</c:v>
                      </c:pt>
                      <c:pt idx="381">
                        <c:v>0.95495629213691835</c:v>
                      </c:pt>
                      <c:pt idx="382">
                        <c:v>0.95811520674562156</c:v>
                      </c:pt>
                      <c:pt idx="383">
                        <c:v>0.96102834201093335</c:v>
                      </c:pt>
                      <c:pt idx="384">
                        <c:v>0.96201192370315802</c:v>
                      </c:pt>
                      <c:pt idx="385">
                        <c:v>0.96337284169210113</c:v>
                      </c:pt>
                      <c:pt idx="386">
                        <c:v>0.96688711484767265</c:v>
                      </c:pt>
                      <c:pt idx="387">
                        <c:v>0.96786868449237573</c:v>
                      </c:pt>
                      <c:pt idx="388">
                        <c:v>0.97166170361611381</c:v>
                      </c:pt>
                      <c:pt idx="389">
                        <c:v>0.97183845425223014</c:v>
                      </c:pt>
                      <c:pt idx="390">
                        <c:v>0.97270827787304903</c:v>
                      </c:pt>
                      <c:pt idx="391">
                        <c:v>0.97242597212849857</c:v>
                      </c:pt>
                      <c:pt idx="392">
                        <c:v>0.97165907247704741</c:v>
                      </c:pt>
                      <c:pt idx="393">
                        <c:v>0.97134240715174569</c:v>
                      </c:pt>
                      <c:pt idx="394">
                        <c:v>0.97129365369257159</c:v>
                      </c:pt>
                      <c:pt idx="395">
                        <c:v>0.97097048790604679</c:v>
                      </c:pt>
                      <c:pt idx="396">
                        <c:v>0.96985534926049544</c:v>
                      </c:pt>
                      <c:pt idx="397">
                        <c:v>0.96581809852222855</c:v>
                      </c:pt>
                      <c:pt idx="398">
                        <c:v>0.96445098961783482</c:v>
                      </c:pt>
                      <c:pt idx="399">
                        <c:v>0.96427934648696501</c:v>
                      </c:pt>
                      <c:pt idx="400">
                        <c:v>0.96214982634482171</c:v>
                      </c:pt>
                      <c:pt idx="401">
                        <c:v>0.96323401041311996</c:v>
                      </c:pt>
                      <c:pt idx="402">
                        <c:v>0.96169912770001298</c:v>
                      </c:pt>
                      <c:pt idx="403">
                        <c:v>0.96011967039566148</c:v>
                      </c:pt>
                      <c:pt idx="404">
                        <c:v>0.96153011570820979</c:v>
                      </c:pt>
                      <c:pt idx="405">
                        <c:v>0.96154404526797377</c:v>
                      </c:pt>
                      <c:pt idx="406">
                        <c:v>0.96019860456765738</c:v>
                      </c:pt>
                      <c:pt idx="407">
                        <c:v>0.96094399078791792</c:v>
                      </c:pt>
                      <c:pt idx="408">
                        <c:v>0.95681016176862088</c:v>
                      </c:pt>
                      <c:pt idx="409">
                        <c:v>0.9534893547208827</c:v>
                      </c:pt>
                      <c:pt idx="410">
                        <c:v>0.95079119899459541</c:v>
                      </c:pt>
                      <c:pt idx="411">
                        <c:v>0.94699090554520304</c:v>
                      </c:pt>
                      <c:pt idx="412">
                        <c:v>0.94047759817244181</c:v>
                      </c:pt>
                      <c:pt idx="413">
                        <c:v>0.93551186488946125</c:v>
                      </c:pt>
                      <c:pt idx="414">
                        <c:v>0.93030669795142618</c:v>
                      </c:pt>
                      <c:pt idx="415">
                        <c:v>0.92616435642338446</c:v>
                      </c:pt>
                      <c:pt idx="416">
                        <c:v>0.922654881227287</c:v>
                      </c:pt>
                      <c:pt idx="417">
                        <c:v>0.9183986268549531</c:v>
                      </c:pt>
                      <c:pt idx="418">
                        <c:v>0.91265206436075708</c:v>
                      </c:pt>
                      <c:pt idx="419">
                        <c:v>0.90824227528524659</c:v>
                      </c:pt>
                      <c:pt idx="420">
                        <c:v>0.90347387743225593</c:v>
                      </c:pt>
                      <c:pt idx="421">
                        <c:v>0.89676462758548114</c:v>
                      </c:pt>
                      <c:pt idx="422">
                        <c:v>0.89051087434298926</c:v>
                      </c:pt>
                      <c:pt idx="423">
                        <c:v>0.88344100367121303</c:v>
                      </c:pt>
                      <c:pt idx="424">
                        <c:v>0.87544636500399309</c:v>
                      </c:pt>
                      <c:pt idx="425">
                        <c:v>0.86916382400465575</c:v>
                      </c:pt>
                      <c:pt idx="426">
                        <c:v>0.86309904845629537</c:v>
                      </c:pt>
                      <c:pt idx="427">
                        <c:v>0.85534957004092205</c:v>
                      </c:pt>
                      <c:pt idx="428">
                        <c:v>0.84813467717471402</c:v>
                      </c:pt>
                      <c:pt idx="429">
                        <c:v>0.84126508261776667</c:v>
                      </c:pt>
                      <c:pt idx="430">
                        <c:v>0.83341639478229657</c:v>
                      </c:pt>
                      <c:pt idx="431">
                        <c:v>0.82601205990329796</c:v>
                      </c:pt>
                      <c:pt idx="432">
                        <c:v>0.81851362310944931</c:v>
                      </c:pt>
                      <c:pt idx="433">
                        <c:v>0.81137549759482941</c:v>
                      </c:pt>
                      <c:pt idx="434">
                        <c:v>0.80337451323927267</c:v>
                      </c:pt>
                      <c:pt idx="435">
                        <c:v>0.7970359444551065</c:v>
                      </c:pt>
                      <c:pt idx="436">
                        <c:v>0.78964863459359735</c:v>
                      </c:pt>
                      <c:pt idx="437">
                        <c:v>0.78242166944226044</c:v>
                      </c:pt>
                      <c:pt idx="438">
                        <c:v>0.77541448178942229</c:v>
                      </c:pt>
                      <c:pt idx="439">
                        <c:v>0.76837788728819334</c:v>
                      </c:pt>
                      <c:pt idx="440">
                        <c:v>0.75994137203068224</c:v>
                      </c:pt>
                      <c:pt idx="441">
                        <c:v>0.75282259312684563</c:v>
                      </c:pt>
                      <c:pt idx="442">
                        <c:v>0.74496709528437977</c:v>
                      </c:pt>
                      <c:pt idx="443">
                        <c:v>0.73550691215710073</c:v>
                      </c:pt>
                      <c:pt idx="444">
                        <c:v>0.72830146043695487</c:v>
                      </c:pt>
                      <c:pt idx="445">
                        <c:v>0.72007930562692313</c:v>
                      </c:pt>
                      <c:pt idx="446">
                        <c:v>0.71185993672884418</c:v>
                      </c:pt>
                      <c:pt idx="447">
                        <c:v>0.70471840621072634</c:v>
                      </c:pt>
                      <c:pt idx="448">
                        <c:v>0.69790282739108633</c:v>
                      </c:pt>
                      <c:pt idx="449">
                        <c:v>0.68995740650169957</c:v>
                      </c:pt>
                      <c:pt idx="450">
                        <c:v>0.68415295894803962</c:v>
                      </c:pt>
                      <c:pt idx="451">
                        <c:v>0.67568239365554994</c:v>
                      </c:pt>
                      <c:pt idx="452">
                        <c:v>0.66849551468175605</c:v>
                      </c:pt>
                      <c:pt idx="453">
                        <c:v>0.66151618614844587</c:v>
                      </c:pt>
                      <c:pt idx="454">
                        <c:v>0.65442387340816099</c:v>
                      </c:pt>
                      <c:pt idx="455">
                        <c:v>0.64590749534133618</c:v>
                      </c:pt>
                      <c:pt idx="456">
                        <c:v>0.63833817256557734</c:v>
                      </c:pt>
                      <c:pt idx="457">
                        <c:v>0.62989376389086649</c:v>
                      </c:pt>
                      <c:pt idx="458">
                        <c:v>0.62324843524611995</c:v>
                      </c:pt>
                      <c:pt idx="459">
                        <c:v>0.61499052789936048</c:v>
                      </c:pt>
                      <c:pt idx="460">
                        <c:v>0.60822865527125503</c:v>
                      </c:pt>
                      <c:pt idx="461">
                        <c:v>0.6016766546769271</c:v>
                      </c:pt>
                      <c:pt idx="462">
                        <c:v>0.59522989964526063</c:v>
                      </c:pt>
                      <c:pt idx="463">
                        <c:v>0.5890700935447325</c:v>
                      </c:pt>
                      <c:pt idx="464">
                        <c:v>0.58301630687129713</c:v>
                      </c:pt>
                      <c:pt idx="465">
                        <c:v>0.57613169934438224</c:v>
                      </c:pt>
                      <c:pt idx="466">
                        <c:v>0.57179310579655429</c:v>
                      </c:pt>
                      <c:pt idx="467">
                        <c:v>0.56601883895571636</c:v>
                      </c:pt>
                      <c:pt idx="468">
                        <c:v>0.55984572238696939</c:v>
                      </c:pt>
                      <c:pt idx="469">
                        <c:v>0.55423365753093912</c:v>
                      </c:pt>
                      <c:pt idx="470">
                        <c:v>0.54931791589022272</c:v>
                      </c:pt>
                      <c:pt idx="471">
                        <c:v>0.54470939842874555</c:v>
                      </c:pt>
                      <c:pt idx="472">
                        <c:v>0.54025085589406119</c:v>
                      </c:pt>
                      <c:pt idx="473">
                        <c:v>0.53697013502386604</c:v>
                      </c:pt>
                      <c:pt idx="474">
                        <c:v>0.5311299349334786</c:v>
                      </c:pt>
                      <c:pt idx="475">
                        <c:v>0.52690602809437426</c:v>
                      </c:pt>
                      <c:pt idx="476">
                        <c:v>0.52331405894989691</c:v>
                      </c:pt>
                      <c:pt idx="477">
                        <c:v>0.51823657964303171</c:v>
                      </c:pt>
                      <c:pt idx="478">
                        <c:v>0.51412890724151372</c:v>
                      </c:pt>
                      <c:pt idx="479">
                        <c:v>0.5103117435475184</c:v>
                      </c:pt>
                      <c:pt idx="480">
                        <c:v>0.50303463198103104</c:v>
                      </c:pt>
                      <c:pt idx="481">
                        <c:v>0.49938911141790548</c:v>
                      </c:pt>
                      <c:pt idx="482">
                        <c:v>0.49456948373956061</c:v>
                      </c:pt>
                      <c:pt idx="483">
                        <c:v>0.48966070687872626</c:v>
                      </c:pt>
                      <c:pt idx="484">
                        <c:v>0.48610479981674898</c:v>
                      </c:pt>
                      <c:pt idx="485">
                        <c:v>0.48209215796739879</c:v>
                      </c:pt>
                      <c:pt idx="486">
                        <c:v>0.47752604827675871</c:v>
                      </c:pt>
                      <c:pt idx="487">
                        <c:v>0.47549248732410071</c:v>
                      </c:pt>
                      <c:pt idx="488">
                        <c:v>0.47194571186241313</c:v>
                      </c:pt>
                      <c:pt idx="489">
                        <c:v>0.46858280658961043</c:v>
                      </c:pt>
                      <c:pt idx="490">
                        <c:v>0.4655196963975064</c:v>
                      </c:pt>
                      <c:pt idx="491">
                        <c:v>0.46135026961436781</c:v>
                      </c:pt>
                      <c:pt idx="492">
                        <c:v>0.45796801773078188</c:v>
                      </c:pt>
                      <c:pt idx="493">
                        <c:v>0.45527914837767069</c:v>
                      </c:pt>
                      <c:pt idx="494">
                        <c:v>0.45194982882118778</c:v>
                      </c:pt>
                      <c:pt idx="495">
                        <c:v>0.44988330124375497</c:v>
                      </c:pt>
                      <c:pt idx="496">
                        <c:v>0.44787125372228787</c:v>
                      </c:pt>
                      <c:pt idx="497">
                        <c:v>0.44587592167253781</c:v>
                      </c:pt>
                      <c:pt idx="498">
                        <c:v>0.44443901019643767</c:v>
                      </c:pt>
                      <c:pt idx="499">
                        <c:v>0.44329957220774235</c:v>
                      </c:pt>
                      <c:pt idx="500">
                        <c:v>0.44103199465104903</c:v>
                      </c:pt>
                      <c:pt idx="501">
                        <c:v>0.43919143548756556</c:v>
                      </c:pt>
                      <c:pt idx="502">
                        <c:v>0.4364940536257097</c:v>
                      </c:pt>
                      <c:pt idx="503">
                        <c:v>0.43455366595058414</c:v>
                      </c:pt>
                      <c:pt idx="504">
                        <c:v>0.43282315030923624</c:v>
                      </c:pt>
                      <c:pt idx="505">
                        <c:v>0.43046657834293955</c:v>
                      </c:pt>
                      <c:pt idx="506">
                        <c:v>0.427695679360107</c:v>
                      </c:pt>
                      <c:pt idx="507">
                        <c:v>0.42666674921220615</c:v>
                      </c:pt>
                      <c:pt idx="508">
                        <c:v>0.42517938177518322</c:v>
                      </c:pt>
                      <c:pt idx="509">
                        <c:v>0.42389662409380474</c:v>
                      </c:pt>
                      <c:pt idx="510">
                        <c:v>0.42212416500027866</c:v>
                      </c:pt>
                      <c:pt idx="511">
                        <c:v>0.42006831675199818</c:v>
                      </c:pt>
                      <c:pt idx="512">
                        <c:v>0.4183843877494165</c:v>
                      </c:pt>
                      <c:pt idx="513">
                        <c:v>0.41647418078711301</c:v>
                      </c:pt>
                      <c:pt idx="514">
                        <c:v>0.41408309446717889</c:v>
                      </c:pt>
                      <c:pt idx="515">
                        <c:v>0.41203637781918817</c:v>
                      </c:pt>
                      <c:pt idx="516">
                        <c:v>0.4112233558476292</c:v>
                      </c:pt>
                      <c:pt idx="517">
                        <c:v>0.41002928303008168</c:v>
                      </c:pt>
                      <c:pt idx="518">
                        <c:v>0.40907557250490634</c:v>
                      </c:pt>
                      <c:pt idx="519">
                        <c:v>0.40835448562778986</c:v>
                      </c:pt>
                      <c:pt idx="520">
                        <c:v>0.40814229200071822</c:v>
                      </c:pt>
                      <c:pt idx="521">
                        <c:v>0.40800671095234853</c:v>
                      </c:pt>
                      <c:pt idx="522">
                        <c:v>0.40712636277526365</c:v>
                      </c:pt>
                      <c:pt idx="523">
                        <c:v>0.40539631145257449</c:v>
                      </c:pt>
                      <c:pt idx="524">
                        <c:v>0.40492177778328087</c:v>
                      </c:pt>
                      <c:pt idx="525">
                        <c:v>0.40414327016535939</c:v>
                      </c:pt>
                      <c:pt idx="526">
                        <c:v>0.40262045973738142</c:v>
                      </c:pt>
                      <c:pt idx="527">
                        <c:v>0.40146306809387905</c:v>
                      </c:pt>
                      <c:pt idx="528">
                        <c:v>0.39954450339571718</c:v>
                      </c:pt>
                      <c:pt idx="529">
                        <c:v>0.39876723396088587</c:v>
                      </c:pt>
                      <c:pt idx="530">
                        <c:v>0.39747472558767272</c:v>
                      </c:pt>
                      <c:pt idx="531">
                        <c:v>0.39598441746581076</c:v>
                      </c:pt>
                      <c:pt idx="532">
                        <c:v>0.3942525088684864</c:v>
                      </c:pt>
                      <c:pt idx="533">
                        <c:v>0.39356794839252879</c:v>
                      </c:pt>
                      <c:pt idx="534">
                        <c:v>0.39235081441492758</c:v>
                      </c:pt>
                      <c:pt idx="535">
                        <c:v>0.39171253103196374</c:v>
                      </c:pt>
                      <c:pt idx="536">
                        <c:v>0.39068468429426662</c:v>
                      </c:pt>
                      <c:pt idx="537">
                        <c:v>0.38993186897546539</c:v>
                      </c:pt>
                      <c:pt idx="538">
                        <c:v>0.38881193237043971</c:v>
                      </c:pt>
                      <c:pt idx="539">
                        <c:v>0.38877865619989227</c:v>
                      </c:pt>
                      <c:pt idx="540">
                        <c:v>0.38818494740817333</c:v>
                      </c:pt>
                      <c:pt idx="541">
                        <c:v>0.38685049558278184</c:v>
                      </c:pt>
                      <c:pt idx="542">
                        <c:v>0.38609845412841204</c:v>
                      </c:pt>
                      <c:pt idx="543">
                        <c:v>0.38516888817349426</c:v>
                      </c:pt>
                      <c:pt idx="544">
                        <c:v>0.38369653370643914</c:v>
                      </c:pt>
                      <c:pt idx="545">
                        <c:v>0.38289713174887169</c:v>
                      </c:pt>
                      <c:pt idx="546">
                        <c:v>0.38144025457044334</c:v>
                      </c:pt>
                      <c:pt idx="547">
                        <c:v>0.38013288800014866</c:v>
                      </c:pt>
                      <c:pt idx="548">
                        <c:v>0.37906139530852428</c:v>
                      </c:pt>
                      <c:pt idx="549">
                        <c:v>0.37765481931813255</c:v>
                      </c:pt>
                      <c:pt idx="550">
                        <c:v>0.37642870851312787</c:v>
                      </c:pt>
                      <c:pt idx="551">
                        <c:v>0.37541076724015182</c:v>
                      </c:pt>
                      <c:pt idx="552">
                        <c:v>0.37326886526710706</c:v>
                      </c:pt>
                      <c:pt idx="553">
                        <c:v>0.37092096058244134</c:v>
                      </c:pt>
                      <c:pt idx="554">
                        <c:v>0.36849164535959938</c:v>
                      </c:pt>
                      <c:pt idx="555">
                        <c:v>0.36719542243711584</c:v>
                      </c:pt>
                      <c:pt idx="556">
                        <c:v>0.36579565645371981</c:v>
                      </c:pt>
                      <c:pt idx="557">
                        <c:v>0.36387306766051492</c:v>
                      </c:pt>
                      <c:pt idx="558">
                        <c:v>0.36269973440972719</c:v>
                      </c:pt>
                      <c:pt idx="559">
                        <c:v>0.36255842676456568</c:v>
                      </c:pt>
                      <c:pt idx="560">
                        <c:v>0.36198530276672009</c:v>
                      </c:pt>
                      <c:pt idx="561">
                        <c:v>0.36202353166962803</c:v>
                      </c:pt>
                      <c:pt idx="562">
                        <c:v>0.36181598122914432</c:v>
                      </c:pt>
                      <c:pt idx="563">
                        <c:v>0.36143152537965789</c:v>
                      </c:pt>
                      <c:pt idx="564">
                        <c:v>0.36103453292638393</c:v>
                      </c:pt>
                      <c:pt idx="565">
                        <c:v>0.36040151182155306</c:v>
                      </c:pt>
                      <c:pt idx="566">
                        <c:v>0.35924257244918811</c:v>
                      </c:pt>
                      <c:pt idx="567">
                        <c:v>0.35851684238548359</c:v>
                      </c:pt>
                      <c:pt idx="568">
                        <c:v>0.35753728478830166</c:v>
                      </c:pt>
                      <c:pt idx="569">
                        <c:v>0.35619865409498103</c:v>
                      </c:pt>
                      <c:pt idx="570">
                        <c:v>0.35413707924990867</c:v>
                      </c:pt>
                      <c:pt idx="571">
                        <c:v>0.3526229361035616</c:v>
                      </c:pt>
                      <c:pt idx="572">
                        <c:v>0.35189643217542582</c:v>
                      </c:pt>
                      <c:pt idx="573">
                        <c:v>0.35110523318083048</c:v>
                      </c:pt>
                      <c:pt idx="574">
                        <c:v>0.35015616584224307</c:v>
                      </c:pt>
                      <c:pt idx="575">
                        <c:v>0.34867638227664727</c:v>
                      </c:pt>
                      <c:pt idx="576">
                        <c:v>0.3467333634624552</c:v>
                      </c:pt>
                      <c:pt idx="577">
                        <c:v>0.3454927040061414</c:v>
                      </c:pt>
                      <c:pt idx="578">
                        <c:v>0.34430281005652313</c:v>
                      </c:pt>
                      <c:pt idx="579">
                        <c:v>0.34230546595925138</c:v>
                      </c:pt>
                      <c:pt idx="580">
                        <c:v>0.34078977508404174</c:v>
                      </c:pt>
                      <c:pt idx="581">
                        <c:v>0.33894132250335857</c:v>
                      </c:pt>
                      <c:pt idx="582">
                        <c:v>0.33872417614392641</c:v>
                      </c:pt>
                      <c:pt idx="583">
                        <c:v>0.33807149888253979</c:v>
                      </c:pt>
                      <c:pt idx="584">
                        <c:v>0.337716449881444</c:v>
                      </c:pt>
                      <c:pt idx="585">
                        <c:v>0.33775344060126172</c:v>
                      </c:pt>
                      <c:pt idx="586">
                        <c:v>0.33707507104075485</c:v>
                      </c:pt>
                      <c:pt idx="587">
                        <c:v>0.33599197038266049</c:v>
                      </c:pt>
                      <c:pt idx="588">
                        <c:v>0.33599243470131929</c:v>
                      </c:pt>
                      <c:pt idx="589">
                        <c:v>0.3348127557621946</c:v>
                      </c:pt>
                      <c:pt idx="590">
                        <c:v>0.33398967355302833</c:v>
                      </c:pt>
                      <c:pt idx="591">
                        <c:v>0.3333117683111802</c:v>
                      </c:pt>
                      <c:pt idx="592">
                        <c:v>0.33259764621394566</c:v>
                      </c:pt>
                      <c:pt idx="593">
                        <c:v>0.33182966315229034</c:v>
                      </c:pt>
                      <c:pt idx="594">
                        <c:v>0.33125561051712721</c:v>
                      </c:pt>
                      <c:pt idx="595">
                        <c:v>0.33078308889535502</c:v>
                      </c:pt>
                      <c:pt idx="596">
                        <c:v>0.3304162771549029</c:v>
                      </c:pt>
                      <c:pt idx="597">
                        <c:v>0.33073387111752223</c:v>
                      </c:pt>
                      <c:pt idx="598">
                        <c:v>0.33074006203297285</c:v>
                      </c:pt>
                      <c:pt idx="599">
                        <c:v>0.33032619933509577</c:v>
                      </c:pt>
                      <c:pt idx="600">
                        <c:v>0.33004606041095302</c:v>
                      </c:pt>
                      <c:pt idx="601">
                        <c:v>0.33027667201149036</c:v>
                      </c:pt>
                      <c:pt idx="602">
                        <c:v>0.33010425501618929</c:v>
                      </c:pt>
                      <c:pt idx="603">
                        <c:v>0.3294874850644165</c:v>
                      </c:pt>
                      <c:pt idx="604">
                        <c:v>0.32913413856506962</c:v>
                      </c:pt>
                      <c:pt idx="605">
                        <c:v>0.32918134429538104</c:v>
                      </c:pt>
                      <c:pt idx="606">
                        <c:v>0.32915302085719422</c:v>
                      </c:pt>
                      <c:pt idx="607">
                        <c:v>0.32903632210094913</c:v>
                      </c:pt>
                      <c:pt idx="608">
                        <c:v>0.32825177834046326</c:v>
                      </c:pt>
                      <c:pt idx="609">
                        <c:v>0.32857494412698812</c:v>
                      </c:pt>
                      <c:pt idx="610">
                        <c:v>0.32855946683836146</c:v>
                      </c:pt>
                      <c:pt idx="611">
                        <c:v>0.3287863638896284</c:v>
                      </c:pt>
                      <c:pt idx="612">
                        <c:v>0.32853207203749218</c:v>
                      </c:pt>
                      <c:pt idx="613">
                        <c:v>0.32795353098862734</c:v>
                      </c:pt>
                      <c:pt idx="614">
                        <c:v>0.32887535829923176</c:v>
                      </c:pt>
                      <c:pt idx="615">
                        <c:v>0.32992394460368857</c:v>
                      </c:pt>
                      <c:pt idx="616">
                        <c:v>0.32984795111653165</c:v>
                      </c:pt>
                      <c:pt idx="617">
                        <c:v>0.33054721501668455</c:v>
                      </c:pt>
                      <c:pt idx="618">
                        <c:v>0.33095271997870324</c:v>
                      </c:pt>
                      <c:pt idx="619">
                        <c:v>0.33178539810681806</c:v>
                      </c:pt>
                      <c:pt idx="620">
                        <c:v>0.33309431240597542</c:v>
                      </c:pt>
                      <c:pt idx="621">
                        <c:v>0.33376060968135363</c:v>
                      </c:pt>
                      <c:pt idx="622">
                        <c:v>0.33449051861298729</c:v>
                      </c:pt>
                      <c:pt idx="623">
                        <c:v>0.33509475196097249</c:v>
                      </c:pt>
                      <c:pt idx="624">
                        <c:v>0.33614983872665255</c:v>
                      </c:pt>
                      <c:pt idx="625">
                        <c:v>0.33724516644276187</c:v>
                      </c:pt>
                      <c:pt idx="626">
                        <c:v>0.33784026819045737</c:v>
                      </c:pt>
                      <c:pt idx="627">
                        <c:v>0.33859896487893665</c:v>
                      </c:pt>
                      <c:pt idx="628">
                        <c:v>0.33900091006457123</c:v>
                      </c:pt>
                      <c:pt idx="629">
                        <c:v>0.33945934735369321</c:v>
                      </c:pt>
                      <c:pt idx="630">
                        <c:v>0.34078915599249665</c:v>
                      </c:pt>
                      <c:pt idx="631">
                        <c:v>0.34139741343552477</c:v>
                      </c:pt>
                      <c:pt idx="632">
                        <c:v>0.34132761086381846</c:v>
                      </c:pt>
                      <c:pt idx="633">
                        <c:v>0.34251518322014279</c:v>
                      </c:pt>
                      <c:pt idx="634">
                        <c:v>0.34312173816142194</c:v>
                      </c:pt>
                      <c:pt idx="635">
                        <c:v>0.34453543370458195</c:v>
                      </c:pt>
                      <c:pt idx="636">
                        <c:v>0.34514075046277093</c:v>
                      </c:pt>
                      <c:pt idx="637">
                        <c:v>0.34583413299324578</c:v>
                      </c:pt>
                      <c:pt idx="638">
                        <c:v>0.34623870931794692</c:v>
                      </c:pt>
                      <c:pt idx="639">
                        <c:v>0.34698486940263862</c:v>
                      </c:pt>
                      <c:pt idx="640">
                        <c:v>0.34687823088400083</c:v>
                      </c:pt>
                      <c:pt idx="641">
                        <c:v>0.34753152723693259</c:v>
                      </c:pt>
                      <c:pt idx="642">
                        <c:v>0.34819209791551875</c:v>
                      </c:pt>
                      <c:pt idx="643">
                        <c:v>0.34934964433190741</c:v>
                      </c:pt>
                      <c:pt idx="644">
                        <c:v>0.34983176187262821</c:v>
                      </c:pt>
                      <c:pt idx="645">
                        <c:v>0.35107892179016514</c:v>
                      </c:pt>
                      <c:pt idx="646">
                        <c:v>0.35224095662025545</c:v>
                      </c:pt>
                      <c:pt idx="647">
                        <c:v>0.35349121199551781</c:v>
                      </c:pt>
                      <c:pt idx="648">
                        <c:v>0.35479734038272237</c:v>
                      </c:pt>
                      <c:pt idx="649">
                        <c:v>0.35598150773554887</c:v>
                      </c:pt>
                      <c:pt idx="650">
                        <c:v>0.35748187609501825</c:v>
                      </c:pt>
                      <c:pt idx="651">
                        <c:v>0.35793907520104995</c:v>
                      </c:pt>
                      <c:pt idx="652">
                        <c:v>0.35894231304983065</c:v>
                      </c:pt>
                      <c:pt idx="653">
                        <c:v>0.35942087081416735</c:v>
                      </c:pt>
                      <c:pt idx="654">
                        <c:v>0.35973304772576725</c:v>
                      </c:pt>
                      <c:pt idx="655">
                        <c:v>0.35965039900450085</c:v>
                      </c:pt>
                      <c:pt idx="656">
                        <c:v>0.35971153429457614</c:v>
                      </c:pt>
                      <c:pt idx="657">
                        <c:v>0.36007076216360118</c:v>
                      </c:pt>
                      <c:pt idx="658">
                        <c:v>0.36115262463860531</c:v>
                      </c:pt>
                      <c:pt idx="659">
                        <c:v>0.36165687470206226</c:v>
                      </c:pt>
                      <c:pt idx="660">
                        <c:v>0.36246122939199021</c:v>
                      </c:pt>
                      <c:pt idx="661">
                        <c:v>0.36309425049682093</c:v>
                      </c:pt>
                      <c:pt idx="662">
                        <c:v>0.364216663468027</c:v>
                      </c:pt>
                      <c:pt idx="663">
                        <c:v>0.36515242033839551</c:v>
                      </c:pt>
                      <c:pt idx="664">
                        <c:v>0.36525085589406109</c:v>
                      </c:pt>
                      <c:pt idx="665">
                        <c:v>0.36590430701987908</c:v>
                      </c:pt>
                      <c:pt idx="666">
                        <c:v>0.3668224197812131</c:v>
                      </c:pt>
                      <c:pt idx="667">
                        <c:v>0.36795071412209723</c:v>
                      </c:pt>
                      <c:pt idx="668">
                        <c:v>0.36874980653389222</c:v>
                      </c:pt>
                      <c:pt idx="669">
                        <c:v>0.36947414364162035</c:v>
                      </c:pt>
                      <c:pt idx="670">
                        <c:v>0.36988692292929359</c:v>
                      </c:pt>
                      <c:pt idx="671">
                        <c:v>0.3704190321122785</c:v>
                      </c:pt>
                      <c:pt idx="672">
                        <c:v>0.37110189008648714</c:v>
                      </c:pt>
                      <c:pt idx="673">
                        <c:v>0.37122710135147685</c:v>
                      </c:pt>
                      <c:pt idx="674">
                        <c:v>0.37147288069486839</c:v>
                      </c:pt>
                      <c:pt idx="675">
                        <c:v>0.37318141858636644</c:v>
                      </c:pt>
                      <c:pt idx="676">
                        <c:v>0.37407383904858021</c:v>
                      </c:pt>
                      <c:pt idx="677">
                        <c:v>0.37449497607211185</c:v>
                      </c:pt>
                      <c:pt idx="678">
                        <c:v>0.37475514929392617</c:v>
                      </c:pt>
                      <c:pt idx="679">
                        <c:v>0.37509998328452832</c:v>
                      </c:pt>
                      <c:pt idx="680">
                        <c:v>0.37568363183863995</c:v>
                      </c:pt>
                      <c:pt idx="681">
                        <c:v>0.37586657339020724</c:v>
                      </c:pt>
                      <c:pt idx="682">
                        <c:v>0.37556584967219103</c:v>
                      </c:pt>
                      <c:pt idx="683">
                        <c:v>0.3751818581413634</c:v>
                      </c:pt>
                      <c:pt idx="684">
                        <c:v>0.37542531589146089</c:v>
                      </c:pt>
                      <c:pt idx="685">
                        <c:v>0.3763692757248015</c:v>
                      </c:pt>
                      <c:pt idx="686">
                        <c:v>0.37677013750023214</c:v>
                      </c:pt>
                      <c:pt idx="687">
                        <c:v>0.37697985476112356</c:v>
                      </c:pt>
                      <c:pt idx="688">
                        <c:v>0.3776695227423279</c:v>
                      </c:pt>
                      <c:pt idx="689">
                        <c:v>0.37752248850037462</c:v>
                      </c:pt>
                      <c:pt idx="690">
                        <c:v>0.37822608604134295</c:v>
                      </c:pt>
                      <c:pt idx="691">
                        <c:v>0.3786274121354325</c:v>
                      </c:pt>
                      <c:pt idx="692">
                        <c:v>0.37853331022058234</c:v>
                      </c:pt>
                      <c:pt idx="693">
                        <c:v>0.37869938152754651</c:v>
                      </c:pt>
                      <c:pt idx="694">
                        <c:v>0.37868374946603356</c:v>
                      </c:pt>
                      <c:pt idx="695">
                        <c:v>0.37839896735530282</c:v>
                      </c:pt>
                      <c:pt idx="696">
                        <c:v>0.37819606010140722</c:v>
                      </c:pt>
                      <c:pt idx="697">
                        <c:v>0.37785029747348742</c:v>
                      </c:pt>
                      <c:pt idx="698">
                        <c:v>0.37825409993375719</c:v>
                      </c:pt>
                      <c:pt idx="699">
                        <c:v>0.37828830474162217</c:v>
                      </c:pt>
                      <c:pt idx="700">
                        <c:v>0.37887040556687118</c:v>
                      </c:pt>
                      <c:pt idx="701">
                        <c:v>0.37988958502293735</c:v>
                      </c:pt>
                      <c:pt idx="702">
                        <c:v>0.38114572176787787</c:v>
                      </c:pt>
                      <c:pt idx="703">
                        <c:v>0.38228500498368695</c:v>
                      </c:pt>
                      <c:pt idx="704">
                        <c:v>0.3841198375503786</c:v>
                      </c:pt>
                      <c:pt idx="705">
                        <c:v>0.38464560104502654</c:v>
                      </c:pt>
                      <c:pt idx="706">
                        <c:v>0.38539996409269039</c:v>
                      </c:pt>
                      <c:pt idx="707">
                        <c:v>0.38519829502188496</c:v>
                      </c:pt>
                      <c:pt idx="708">
                        <c:v>0.3854641948404911</c:v>
                      </c:pt>
                      <c:pt idx="709">
                        <c:v>0.38511796789391251</c:v>
                      </c:pt>
                      <c:pt idx="710">
                        <c:v>0.38539919022825903</c:v>
                      </c:pt>
                      <c:pt idx="711">
                        <c:v>0.3846734601645545</c:v>
                      </c:pt>
                      <c:pt idx="712">
                        <c:v>0.38469358063976922</c:v>
                      </c:pt>
                      <c:pt idx="713">
                        <c:v>0.38594445510657666</c:v>
                      </c:pt>
                      <c:pt idx="714">
                        <c:v>0.38622830857998974</c:v>
                      </c:pt>
                      <c:pt idx="715">
                        <c:v>0.38646402768577393</c:v>
                      </c:pt>
                      <c:pt idx="716">
                        <c:v>0.38737966408092767</c:v>
                      </c:pt>
                      <c:pt idx="717">
                        <c:v>0.38833198165012661</c:v>
                      </c:pt>
                      <c:pt idx="718">
                        <c:v>0.38916357636803756</c:v>
                      </c:pt>
                      <c:pt idx="719">
                        <c:v>0.39056241371411593</c:v>
                      </c:pt>
                      <c:pt idx="720">
                        <c:v>0.39159366545531088</c:v>
                      </c:pt>
                      <c:pt idx="721">
                        <c:v>0.39385768323562004</c:v>
                      </c:pt>
                      <c:pt idx="722">
                        <c:v>0.3954595826084803</c:v>
                      </c:pt>
                      <c:pt idx="723">
                        <c:v>0.39685625313415102</c:v>
                      </c:pt>
                      <c:pt idx="724">
                        <c:v>0.39863443882446903</c:v>
                      </c:pt>
                      <c:pt idx="725">
                        <c:v>0.40103357333448897</c:v>
                      </c:pt>
                      <c:pt idx="726">
                        <c:v>0.40270217982133022</c:v>
                      </c:pt>
                      <c:pt idx="727">
                        <c:v>0.40381886619574436</c:v>
                      </c:pt>
                      <c:pt idx="728">
                        <c:v>0.40523937174590008</c:v>
                      </c:pt>
                      <c:pt idx="729">
                        <c:v>0.40723640629739921</c:v>
                      </c:pt>
                      <c:pt idx="730">
                        <c:v>0.4091356243847778</c:v>
                      </c:pt>
                      <c:pt idx="731">
                        <c:v>0.41129795637880978</c:v>
                      </c:pt>
                      <c:pt idx="732">
                        <c:v>0.41251106626136813</c:v>
                      </c:pt>
                      <c:pt idx="733">
                        <c:v>0.41405012784240414</c:v>
                      </c:pt>
                      <c:pt idx="734">
                        <c:v>0.41622917530815279</c:v>
                      </c:pt>
                      <c:pt idx="735">
                        <c:v>0.4182563905724741</c:v>
                      </c:pt>
                      <c:pt idx="736">
                        <c:v>0.42011381998056052</c:v>
                      </c:pt>
                      <c:pt idx="737">
                        <c:v>0.42160644969571653</c:v>
                      </c:pt>
                      <c:pt idx="738">
                        <c:v>0.42321701635020775</c:v>
                      </c:pt>
                      <c:pt idx="739">
                        <c:v>0.42526713800169641</c:v>
                      </c:pt>
                      <c:pt idx="740">
                        <c:v>0.42748425959746672</c:v>
                      </c:pt>
                      <c:pt idx="741">
                        <c:v>0.42893231472137777</c:v>
                      </c:pt>
                      <c:pt idx="742">
                        <c:v>0.43052678499569741</c:v>
                      </c:pt>
                      <c:pt idx="743">
                        <c:v>0.4324657797148464</c:v>
                      </c:pt>
                      <c:pt idx="744">
                        <c:v>0.43469110427358904</c:v>
                      </c:pt>
                      <c:pt idx="745">
                        <c:v>0.43591148848180178</c:v>
                      </c:pt>
                      <c:pt idx="746">
                        <c:v>0.43786379366917</c:v>
                      </c:pt>
                      <c:pt idx="747">
                        <c:v>0.4395037671720517</c:v>
                      </c:pt>
                      <c:pt idx="748">
                        <c:v>0.44130764516149007</c:v>
                      </c:pt>
                      <c:pt idx="749">
                        <c:v>0.4432684628576028</c:v>
                      </c:pt>
                      <c:pt idx="750">
                        <c:v>0.44498458462052776</c:v>
                      </c:pt>
                      <c:pt idx="751">
                        <c:v>0.447166727544002</c:v>
                      </c:pt>
                      <c:pt idx="752">
                        <c:v>0.44943941260594206</c:v>
                      </c:pt>
                      <c:pt idx="753">
                        <c:v>0.45185541736056517</c:v>
                      </c:pt>
                      <c:pt idx="754">
                        <c:v>0.45371284676865159</c:v>
                      </c:pt>
                      <c:pt idx="755">
                        <c:v>0.45609031307459447</c:v>
                      </c:pt>
                      <c:pt idx="756">
                        <c:v>0.4579050251660714</c:v>
                      </c:pt>
                      <c:pt idx="757">
                        <c:v>0.45920681991246054</c:v>
                      </c:pt>
                      <c:pt idx="758">
                        <c:v>0.46090251165439833</c:v>
                      </c:pt>
                      <c:pt idx="759">
                        <c:v>0.46289072415138022</c:v>
                      </c:pt>
                      <c:pt idx="760">
                        <c:v>0.46395339478848752</c:v>
                      </c:pt>
                      <c:pt idx="761">
                        <c:v>0.46618924390349614</c:v>
                      </c:pt>
                      <c:pt idx="762">
                        <c:v>0.46828270196313937</c:v>
                      </c:pt>
                      <c:pt idx="763">
                        <c:v>0.46986835018294149</c:v>
                      </c:pt>
                      <c:pt idx="764">
                        <c:v>0.47218266915128748</c:v>
                      </c:pt>
                      <c:pt idx="765">
                        <c:v>0.47361989017315997</c:v>
                      </c:pt>
                      <c:pt idx="766">
                        <c:v>0.47481102230586847</c:v>
                      </c:pt>
                      <c:pt idx="767">
                        <c:v>0.47641292167872862</c:v>
                      </c:pt>
                      <c:pt idx="768">
                        <c:v>0.47736013174268072</c:v>
                      </c:pt>
                      <c:pt idx="769">
                        <c:v>0.47806202678190018</c:v>
                      </c:pt>
                      <c:pt idx="770">
                        <c:v>0.47931940170993093</c:v>
                      </c:pt>
                      <c:pt idx="771">
                        <c:v>0.48012793526778808</c:v>
                      </c:pt>
                      <c:pt idx="772">
                        <c:v>0.48047075721086874</c:v>
                      </c:pt>
                      <c:pt idx="773">
                        <c:v>0.4811469599509679</c:v>
                      </c:pt>
                      <c:pt idx="774">
                        <c:v>0.48146625641533625</c:v>
                      </c:pt>
                      <c:pt idx="775">
                        <c:v>0.48193986144731216</c:v>
                      </c:pt>
                      <c:pt idx="776">
                        <c:v>0.48202978449423328</c:v>
                      </c:pt>
                      <c:pt idx="777">
                        <c:v>0.4823063636419917</c:v>
                      </c:pt>
                      <c:pt idx="778">
                        <c:v>0.48197097079745194</c:v>
                      </c:pt>
                      <c:pt idx="779">
                        <c:v>0.48222247673763524</c:v>
                      </c:pt>
                      <c:pt idx="780">
                        <c:v>0.48204417837265601</c:v>
                      </c:pt>
                      <c:pt idx="781">
                        <c:v>0.48218641465513518</c:v>
                      </c:pt>
                      <c:pt idx="782">
                        <c:v>0.48219492716387968</c:v>
                      </c:pt>
                      <c:pt idx="783">
                        <c:v>0.48169918960916763</c:v>
                      </c:pt>
                      <c:pt idx="784">
                        <c:v>0.48160245655525075</c:v>
                      </c:pt>
                      <c:pt idx="785">
                        <c:v>0.48166885412345922</c:v>
                      </c:pt>
                      <c:pt idx="786">
                        <c:v>0.48192469370445806</c:v>
                      </c:pt>
                      <c:pt idx="787">
                        <c:v>0.48166761594036911</c:v>
                      </c:pt>
                      <c:pt idx="788">
                        <c:v>0.48079175617698594</c:v>
                      </c:pt>
                      <c:pt idx="789">
                        <c:v>0.48048561540795048</c:v>
                      </c:pt>
                      <c:pt idx="790">
                        <c:v>0.48076436137611678</c:v>
                      </c:pt>
                      <c:pt idx="791">
                        <c:v>0.48025159880391516</c:v>
                      </c:pt>
                      <c:pt idx="792">
                        <c:v>0.48006091860803463</c:v>
                      </c:pt>
                      <c:pt idx="793">
                        <c:v>0.47977892240925674</c:v>
                      </c:pt>
                      <c:pt idx="794">
                        <c:v>0.48009620682610332</c:v>
                      </c:pt>
                      <c:pt idx="795">
                        <c:v>0.48060200461842301</c:v>
                      </c:pt>
                      <c:pt idx="796">
                        <c:v>0.4800463699567255</c:v>
                      </c:pt>
                      <c:pt idx="797">
                        <c:v>0.47957787242999622</c:v>
                      </c:pt>
                      <c:pt idx="798">
                        <c:v>0.47929417372946942</c:v>
                      </c:pt>
                      <c:pt idx="799">
                        <c:v>0.47874952794269687</c:v>
                      </c:pt>
                      <c:pt idx="800">
                        <c:v>0.47868065400830817</c:v>
                      </c:pt>
                      <c:pt idx="801">
                        <c:v>0.47833256978709437</c:v>
                      </c:pt>
                      <c:pt idx="802">
                        <c:v>0.4782864474669869</c:v>
                      </c:pt>
                      <c:pt idx="803">
                        <c:v>0.47879735276455326</c:v>
                      </c:pt>
                      <c:pt idx="804">
                        <c:v>0.47938301336618655</c:v>
                      </c:pt>
                      <c:pt idx="805">
                        <c:v>0.47991342004742238</c:v>
                      </c:pt>
                      <c:pt idx="806">
                        <c:v>0.48069424925863796</c:v>
                      </c:pt>
                      <c:pt idx="807">
                        <c:v>0.48089529923789842</c:v>
                      </c:pt>
                      <c:pt idx="808">
                        <c:v>0.48036102323450564</c:v>
                      </c:pt>
                      <c:pt idx="809">
                        <c:v>0.47992967120048041</c:v>
                      </c:pt>
                      <c:pt idx="810">
                        <c:v>0.47925919505717307</c:v>
                      </c:pt>
                      <c:pt idx="811">
                        <c:v>0.47865171147857649</c:v>
                      </c:pt>
                      <c:pt idx="812">
                        <c:v>0.47744014932488082</c:v>
                      </c:pt>
                      <c:pt idx="813">
                        <c:v>0.47659880391513504</c:v>
                      </c:pt>
                      <c:pt idx="814">
                        <c:v>0.47531682009818793</c:v>
                      </c:pt>
                      <c:pt idx="815">
                        <c:v>0.47503389526209244</c:v>
                      </c:pt>
                      <c:pt idx="816">
                        <c:v>0.47503405003497867</c:v>
                      </c:pt>
                      <c:pt idx="817">
                        <c:v>0.47579305626923052</c:v>
                      </c:pt>
                      <c:pt idx="818">
                        <c:v>0.47629637769536992</c:v>
                      </c:pt>
                      <c:pt idx="819">
                        <c:v>0.47709732738179988</c:v>
                      </c:pt>
                      <c:pt idx="820">
                        <c:v>0.47747497322429072</c:v>
                      </c:pt>
                      <c:pt idx="821">
                        <c:v>0.47808013520959353</c:v>
                      </c:pt>
                      <c:pt idx="822">
                        <c:v>0.47859908869724577</c:v>
                      </c:pt>
                      <c:pt idx="823">
                        <c:v>0.47862911463718139</c:v>
                      </c:pt>
                      <c:pt idx="824">
                        <c:v>0.4783811684733823</c:v>
                      </c:pt>
                      <c:pt idx="825">
                        <c:v>0.47838968098212675</c:v>
                      </c:pt>
                      <c:pt idx="826">
                        <c:v>0.47882319983655991</c:v>
                      </c:pt>
                      <c:pt idx="827">
                        <c:v>0.48024757470887219</c:v>
                      </c:pt>
                      <c:pt idx="828">
                        <c:v>0.48171575030799807</c:v>
                      </c:pt>
                      <c:pt idx="829">
                        <c:v>0.48283537736725135</c:v>
                      </c:pt>
                      <c:pt idx="830">
                        <c:v>0.4848079578027204</c:v>
                      </c:pt>
                      <c:pt idx="831">
                        <c:v>0.48662715830789904</c:v>
                      </c:pt>
                      <c:pt idx="832">
                        <c:v>0.48874522525645864</c:v>
                      </c:pt>
                      <c:pt idx="833">
                        <c:v>0.49032359915060642</c:v>
                      </c:pt>
                      <c:pt idx="834">
                        <c:v>0.49152757743287512</c:v>
                      </c:pt>
                      <c:pt idx="835">
                        <c:v>0.49348793081032888</c:v>
                      </c:pt>
                      <c:pt idx="836">
                        <c:v>0.49584233595621785</c:v>
                      </c:pt>
                      <c:pt idx="837">
                        <c:v>0.49735694342122377</c:v>
                      </c:pt>
                      <c:pt idx="838">
                        <c:v>0.49915617822407404</c:v>
                      </c:pt>
                      <c:pt idx="839">
                        <c:v>0.50211822172144593</c:v>
                      </c:pt>
                      <c:pt idx="840">
                        <c:v>0.50536829756016022</c:v>
                      </c:pt>
                      <c:pt idx="841">
                        <c:v>0.50865056615921789</c:v>
                      </c:pt>
                      <c:pt idx="842">
                        <c:v>0.51187649742767471</c:v>
                      </c:pt>
                      <c:pt idx="843">
                        <c:v>0.51545159632754911</c:v>
                      </c:pt>
                      <c:pt idx="844">
                        <c:v>0.51983321673775906</c:v>
                      </c:pt>
                      <c:pt idx="845">
                        <c:v>0.52369959820958734</c:v>
                      </c:pt>
                      <c:pt idx="846">
                        <c:v>0.52751134485256346</c:v>
                      </c:pt>
                      <c:pt idx="847">
                        <c:v>0.5317296798677621</c:v>
                      </c:pt>
                      <c:pt idx="848">
                        <c:v>0.53527537191924579</c:v>
                      </c:pt>
                      <c:pt idx="849">
                        <c:v>0.53955669949915508</c:v>
                      </c:pt>
                      <c:pt idx="850">
                        <c:v>0.54373448401815172</c:v>
                      </c:pt>
                      <c:pt idx="851">
                        <c:v>0.54839748153559464</c:v>
                      </c:pt>
                      <c:pt idx="852">
                        <c:v>0.55276873216242484</c:v>
                      </c:pt>
                      <c:pt idx="853">
                        <c:v>0.55655556037071208</c:v>
                      </c:pt>
                      <c:pt idx="854">
                        <c:v>0.56139670148024801</c:v>
                      </c:pt>
                      <c:pt idx="855">
                        <c:v>0.56593170182074826</c:v>
                      </c:pt>
                      <c:pt idx="856">
                        <c:v>0.57036532592074396</c:v>
                      </c:pt>
                      <c:pt idx="857">
                        <c:v>0.57484987030032131</c:v>
                      </c:pt>
                      <c:pt idx="858">
                        <c:v>0.57771301392336893</c:v>
                      </c:pt>
                      <c:pt idx="859">
                        <c:v>0.58249998452271134</c:v>
                      </c:pt>
                      <c:pt idx="860">
                        <c:v>0.58656757074668631</c:v>
                      </c:pt>
                      <c:pt idx="861">
                        <c:v>0.58982306363642001</c:v>
                      </c:pt>
                      <c:pt idx="862">
                        <c:v>0.59467240770892804</c:v>
                      </c:pt>
                      <c:pt idx="863">
                        <c:v>0.59878812830053174</c:v>
                      </c:pt>
                      <c:pt idx="864">
                        <c:v>0.60345870968940185</c:v>
                      </c:pt>
                      <c:pt idx="865">
                        <c:v>0.60948742315526216</c:v>
                      </c:pt>
                      <c:pt idx="866">
                        <c:v>0.61433893404817763</c:v>
                      </c:pt>
                      <c:pt idx="867">
                        <c:v>0.61947259591275772</c:v>
                      </c:pt>
                      <c:pt idx="868">
                        <c:v>0.62515322515740401</c:v>
                      </c:pt>
                      <c:pt idx="869">
                        <c:v>0.6301839630526167</c:v>
                      </c:pt>
                      <c:pt idx="870">
                        <c:v>0.63570935509233761</c:v>
                      </c:pt>
                      <c:pt idx="871">
                        <c:v>0.64152912516173766</c:v>
                      </c:pt>
                      <c:pt idx="872">
                        <c:v>0.64685811040878605</c:v>
                      </c:pt>
                      <c:pt idx="873">
                        <c:v>0.65336785800516328</c:v>
                      </c:pt>
                      <c:pt idx="874">
                        <c:v>0.66034935335888112</c:v>
                      </c:pt>
                      <c:pt idx="875">
                        <c:v>0.66722343632953018</c:v>
                      </c:pt>
                      <c:pt idx="876">
                        <c:v>0.67479415206126525</c:v>
                      </c:pt>
                      <c:pt idx="877">
                        <c:v>0.6824349799104793</c:v>
                      </c:pt>
                      <c:pt idx="878">
                        <c:v>0.68988141301454242</c:v>
                      </c:pt>
                      <c:pt idx="879">
                        <c:v>0.69841419700731144</c:v>
                      </c:pt>
                      <c:pt idx="880">
                        <c:v>0.70630142329146228</c:v>
                      </c:pt>
                      <c:pt idx="881">
                        <c:v>0.71322193812799117</c:v>
                      </c:pt>
                      <c:pt idx="882">
                        <c:v>0.72116534696985646</c:v>
                      </c:pt>
                      <c:pt idx="883">
                        <c:v>0.72900799866276222</c:v>
                      </c:pt>
                      <c:pt idx="884">
                        <c:v>0.73657763098429374</c:v>
                      </c:pt>
                      <c:pt idx="885">
                        <c:v>0.74435868306846542</c:v>
                      </c:pt>
                      <c:pt idx="886">
                        <c:v>0.75170033492852595</c:v>
                      </c:pt>
                      <c:pt idx="887">
                        <c:v>0.75929442136608749</c:v>
                      </c:pt>
                      <c:pt idx="888">
                        <c:v>0.76848824035610153</c:v>
                      </c:pt>
                      <c:pt idx="889">
                        <c:v>0.77613108025283706</c:v>
                      </c:pt>
                      <c:pt idx="890">
                        <c:v>0.78433868641155968</c:v>
                      </c:pt>
                      <c:pt idx="891">
                        <c:v>0.79367876577909569</c:v>
                      </c:pt>
                      <c:pt idx="892">
                        <c:v>0.80244494728435489</c:v>
                      </c:pt>
                      <c:pt idx="893">
                        <c:v>0.81124099995666377</c:v>
                      </c:pt>
                      <c:pt idx="894">
                        <c:v>0.82044503395717139</c:v>
                      </c:pt>
                      <c:pt idx="895">
                        <c:v>0.82800367740377767</c:v>
                      </c:pt>
                      <c:pt idx="896">
                        <c:v>0.83768936462634735</c:v>
                      </c:pt>
                      <c:pt idx="897">
                        <c:v>0.84668832455255161</c:v>
                      </c:pt>
                      <c:pt idx="898">
                        <c:v>0.85497347192729389</c:v>
                      </c:pt>
                      <c:pt idx="899">
                        <c:v>0.86319315037114541</c:v>
                      </c:pt>
                      <c:pt idx="900">
                        <c:v>0.87192729388894752</c:v>
                      </c:pt>
                      <c:pt idx="901">
                        <c:v>0.87995195849610297</c:v>
                      </c:pt>
                      <c:pt idx="902">
                        <c:v>0.88817364898747575</c:v>
                      </c:pt>
                      <c:pt idx="903">
                        <c:v>0.89569220625653923</c:v>
                      </c:pt>
                      <c:pt idx="904">
                        <c:v>0.90186702532703522</c:v>
                      </c:pt>
                      <c:pt idx="905">
                        <c:v>0.90817974703919468</c:v>
                      </c:pt>
                      <c:pt idx="906">
                        <c:v>0.91480882453088341</c:v>
                      </c:pt>
                      <c:pt idx="907">
                        <c:v>0.92017247890445564</c:v>
                      </c:pt>
                      <c:pt idx="908">
                        <c:v>0.92593622118902741</c:v>
                      </c:pt>
                      <c:pt idx="909">
                        <c:v>0.93244720696849448</c:v>
                      </c:pt>
                      <c:pt idx="910">
                        <c:v>0.93739854637305231</c:v>
                      </c:pt>
                      <c:pt idx="911">
                        <c:v>0.94376481950386004</c:v>
                      </c:pt>
                      <c:pt idx="912">
                        <c:v>0.94833510806242927</c:v>
                      </c:pt>
                      <c:pt idx="913">
                        <c:v>0.95345220922817864</c:v>
                      </c:pt>
                      <c:pt idx="914">
                        <c:v>0.95889588118395075</c:v>
                      </c:pt>
                      <c:pt idx="915">
                        <c:v>0.96399750506107351</c:v>
                      </c:pt>
                      <c:pt idx="916">
                        <c:v>0.9684750846607687</c:v>
                      </c:pt>
                      <c:pt idx="917">
                        <c:v>0.9725468497526728</c:v>
                      </c:pt>
                      <c:pt idx="918">
                        <c:v>0.97674568338420198</c:v>
                      </c:pt>
                      <c:pt idx="919">
                        <c:v>0.98148823416518605</c:v>
                      </c:pt>
                      <c:pt idx="920">
                        <c:v>0.98474542955666855</c:v>
                      </c:pt>
                      <c:pt idx="921">
                        <c:v>0.98755053334736609</c:v>
                      </c:pt>
                      <c:pt idx="922">
                        <c:v>0.98830149139153201</c:v>
                      </c:pt>
                      <c:pt idx="923">
                        <c:v>0.98994935831161346</c:v>
                      </c:pt>
                      <c:pt idx="924">
                        <c:v>0.99173884242262911</c:v>
                      </c:pt>
                      <c:pt idx="925">
                        <c:v>0.99223597293331767</c:v>
                      </c:pt>
                      <c:pt idx="926">
                        <c:v>0.99431875166380856</c:v>
                      </c:pt>
                      <c:pt idx="927">
                        <c:v>0.99581354819937251</c:v>
                      </c:pt>
                      <c:pt idx="928">
                        <c:v>0.99597172608913664</c:v>
                      </c:pt>
                      <c:pt idx="929">
                        <c:v>0.99926637651909578</c:v>
                      </c:pt>
                      <c:pt idx="930">
                        <c:v>1</c:v>
                      </c:pt>
                      <c:pt idx="931">
                        <c:v>0.99975545883969885</c:v>
                      </c:pt>
                      <c:pt idx="932">
                        <c:v>1.0006639756820843</c:v>
                      </c:pt>
                      <c:pt idx="933">
                        <c:v>0.99996749769388393</c:v>
                      </c:pt>
                      <c:pt idx="934">
                        <c:v>0.99937936072607081</c:v>
                      </c:pt>
                      <c:pt idx="935">
                        <c:v>0.99926947197682126</c:v>
                      </c:pt>
                      <c:pt idx="936">
                        <c:v>0.99748138082178217</c:v>
                      </c:pt>
                      <c:pt idx="937">
                        <c:v>0.99654995759222931</c:v>
                      </c:pt>
                      <c:pt idx="938">
                        <c:v>0.9963416332873144</c:v>
                      </c:pt>
                      <c:pt idx="939">
                        <c:v>0.99511026020417648</c:v>
                      </c:pt>
                      <c:pt idx="940">
                        <c:v>0.99480659580132125</c:v>
                      </c:pt>
                      <c:pt idx="941">
                        <c:v>0.99424151999356136</c:v>
                      </c:pt>
                      <c:pt idx="942">
                        <c:v>0.99351253969924525</c:v>
                      </c:pt>
                      <c:pt idx="943">
                        <c:v>0.9910895701647402</c:v>
                      </c:pt>
                      <c:pt idx="944">
                        <c:v>0.98945176348226638</c:v>
                      </c:pt>
                      <c:pt idx="945">
                        <c:v>0.98694939545710647</c:v>
                      </c:pt>
                      <c:pt idx="946">
                        <c:v>0.98500746005311801</c:v>
                      </c:pt>
                      <c:pt idx="947">
                        <c:v>0.98140558544391976</c:v>
                      </c:pt>
                      <c:pt idx="948">
                        <c:v>0.97758192128870114</c:v>
                      </c:pt>
                      <c:pt idx="949">
                        <c:v>0.9738885759037188</c:v>
                      </c:pt>
                      <c:pt idx="950">
                        <c:v>0.97082716821336368</c:v>
                      </c:pt>
                      <c:pt idx="951">
                        <c:v>0.96812638134800999</c:v>
                      </c:pt>
                      <c:pt idx="952">
                        <c:v>0.96467494598426284</c:v>
                      </c:pt>
                      <c:pt idx="953">
                        <c:v>0.96075965628037419</c:v>
                      </c:pt>
                      <c:pt idx="954">
                        <c:v>0.95599977093612842</c:v>
                      </c:pt>
                      <c:pt idx="955">
                        <c:v>0.95184675007893427</c:v>
                      </c:pt>
                      <c:pt idx="956">
                        <c:v>0.94823512477790095</c:v>
                      </c:pt>
                      <c:pt idx="957">
                        <c:v>0.94292455750431814</c:v>
                      </c:pt>
                      <c:pt idx="958">
                        <c:v>0.93851863775096422</c:v>
                      </c:pt>
                      <c:pt idx="959">
                        <c:v>0.93401227039442325</c:v>
                      </c:pt>
                      <c:pt idx="960">
                        <c:v>0.92643443510991963</c:v>
                      </c:pt>
                      <c:pt idx="961">
                        <c:v>0.91999294235638629</c:v>
                      </c:pt>
                      <c:pt idx="962">
                        <c:v>0.91243182254359956</c:v>
                      </c:pt>
                      <c:pt idx="963">
                        <c:v>0.90307286088393901</c:v>
                      </c:pt>
                      <c:pt idx="964">
                        <c:v>0.89497761984064594</c:v>
                      </c:pt>
                      <c:pt idx="965">
                        <c:v>0.88377747992595668</c:v>
                      </c:pt>
                      <c:pt idx="966">
                        <c:v>0.87388176589672317</c:v>
                      </c:pt>
                      <c:pt idx="967">
                        <c:v>0.86519126833284854</c:v>
                      </c:pt>
                      <c:pt idx="968">
                        <c:v>0.85474734874045821</c:v>
                      </c:pt>
                      <c:pt idx="969">
                        <c:v>0.8461272728398348</c:v>
                      </c:pt>
                      <c:pt idx="970">
                        <c:v>0.83794520420734631</c:v>
                      </c:pt>
                      <c:pt idx="971">
                        <c:v>0.8288666910176008</c:v>
                      </c:pt>
                      <c:pt idx="972">
                        <c:v>0.8197001120555697</c:v>
                      </c:pt>
                      <c:pt idx="973">
                        <c:v>0.81069991394627539</c:v>
                      </c:pt>
                      <c:pt idx="974">
                        <c:v>0.80144263807289184</c:v>
                      </c:pt>
                      <c:pt idx="975">
                        <c:v>0.79142449869062137</c:v>
                      </c:pt>
                      <c:pt idx="976">
                        <c:v>0.78198907922514505</c:v>
                      </c:pt>
                      <c:pt idx="977">
                        <c:v>0.77301085886570065</c:v>
                      </c:pt>
                      <c:pt idx="978">
                        <c:v>0.76253567515028464</c:v>
                      </c:pt>
                      <c:pt idx="979">
                        <c:v>0.75253765624322877</c:v>
                      </c:pt>
                      <c:pt idx="980">
                        <c:v>0.74140793799179094</c:v>
                      </c:pt>
                      <c:pt idx="981">
                        <c:v>0.73224460926037149</c:v>
                      </c:pt>
                      <c:pt idx="982">
                        <c:v>0.72386272883171232</c:v>
                      </c:pt>
                      <c:pt idx="983">
                        <c:v>0.71363781287338968</c:v>
                      </c:pt>
                      <c:pt idx="984">
                        <c:v>0.70317779690082782</c:v>
                      </c:pt>
                      <c:pt idx="985">
                        <c:v>0.69509292564091452</c:v>
                      </c:pt>
                      <c:pt idx="986">
                        <c:v>0.68726946578590586</c:v>
                      </c:pt>
                      <c:pt idx="987">
                        <c:v>0.67802132151281225</c:v>
                      </c:pt>
                      <c:pt idx="988">
                        <c:v>0.66780027487664595</c:v>
                      </c:pt>
                      <c:pt idx="989">
                        <c:v>0.65929906455267551</c:v>
                      </c:pt>
                      <c:pt idx="990">
                        <c:v>0.64921359896487907</c:v>
                      </c:pt>
                      <c:pt idx="991">
                        <c:v>0.63773780853974893</c:v>
                      </c:pt>
                      <c:pt idx="992">
                        <c:v>0.62760745881493507</c:v>
                      </c:pt>
                      <c:pt idx="993">
                        <c:v>0.61585833947265789</c:v>
                      </c:pt>
                      <c:pt idx="994">
                        <c:v>0.6064014065759904</c:v>
                      </c:pt>
                      <c:pt idx="995">
                        <c:v>0.59713871365158766</c:v>
                      </c:pt>
                      <c:pt idx="996">
                        <c:v>0.58534084085013649</c:v>
                      </c:pt>
                      <c:pt idx="997">
                        <c:v>0.57392355457601507</c:v>
                      </c:pt>
                      <c:pt idx="998">
                        <c:v>0.56502024429352371</c:v>
                      </c:pt>
                      <c:pt idx="999">
                        <c:v>0.55528410111003113</c:v>
                      </c:pt>
                      <c:pt idx="1000">
                        <c:v>0.5447219350325333</c:v>
                      </c:pt>
                      <c:pt idx="1001">
                        <c:v>0.5354425266364139</c:v>
                      </c:pt>
                      <c:pt idx="1002">
                        <c:v>0.52381614219294603</c:v>
                      </c:pt>
                      <c:pt idx="1003">
                        <c:v>0.51299705312424559</c:v>
                      </c:pt>
                      <c:pt idx="1004">
                        <c:v>0.50404684665721533</c:v>
                      </c:pt>
                      <c:pt idx="1005">
                        <c:v>0.49332743132727036</c:v>
                      </c:pt>
                      <c:pt idx="1006">
                        <c:v>0.48167690231354515</c:v>
                      </c:pt>
                      <c:pt idx="1007">
                        <c:v>0.47367266772737687</c:v>
                      </c:pt>
                      <c:pt idx="1008">
                        <c:v>0.46358534486494529</c:v>
                      </c:pt>
                      <c:pt idx="1009">
                        <c:v>0.45468513004017908</c:v>
                      </c:pt>
                      <c:pt idx="1010">
                        <c:v>0.44731267837575156</c:v>
                      </c:pt>
                      <c:pt idx="1011">
                        <c:v>0.4383209927752017</c:v>
                      </c:pt>
                      <c:pt idx="1012">
                        <c:v>0.43041411033449528</c:v>
                      </c:pt>
                      <c:pt idx="1013">
                        <c:v>0.42214413070260709</c:v>
                      </c:pt>
                      <c:pt idx="1014">
                        <c:v>0.41372556909990282</c:v>
                      </c:pt>
                      <c:pt idx="1015">
                        <c:v>0.40524958675639366</c:v>
                      </c:pt>
                      <c:pt idx="1016">
                        <c:v>0.39609291325908358</c:v>
                      </c:pt>
                      <c:pt idx="1017">
                        <c:v>0.38438001077219291</c:v>
                      </c:pt>
                      <c:pt idx="1018">
                        <c:v>0.37520522884718971</c:v>
                      </c:pt>
                      <c:pt idx="1019">
                        <c:v>0.3670372445473512</c:v>
                      </c:pt>
                      <c:pt idx="1020">
                        <c:v>0.36013932655221731</c:v>
                      </c:pt>
                      <c:pt idx="1021">
                        <c:v>0.35213029400657481</c:v>
                      </c:pt>
                      <c:pt idx="1022">
                        <c:v>0.34534443158109795</c:v>
                      </c:pt>
                      <c:pt idx="1023">
                        <c:v>0.33589399914565371</c:v>
                      </c:pt>
                      <c:pt idx="1024">
                        <c:v>0.32929788827873985</c:v>
                      </c:pt>
                      <c:pt idx="1025">
                        <c:v>0.32046979761897393</c:v>
                      </c:pt>
                      <c:pt idx="1026">
                        <c:v>0.31438521114117146</c:v>
                      </c:pt>
                      <c:pt idx="1027">
                        <c:v>0.30586496375219002</c:v>
                      </c:pt>
                      <c:pt idx="1028">
                        <c:v>0.29716703708977449</c:v>
                      </c:pt>
                      <c:pt idx="1029">
                        <c:v>0.2876563980015725</c:v>
                      </c:pt>
                      <c:pt idx="1030">
                        <c:v>0.28201647402601421</c:v>
                      </c:pt>
                      <c:pt idx="1031">
                        <c:v>0.27953794102533946</c:v>
                      </c:pt>
                      <c:pt idx="1032">
                        <c:v>0.275361549462319</c:v>
                      </c:pt>
                      <c:pt idx="1033">
                        <c:v>0.26769657704284733</c:v>
                      </c:pt>
                      <c:pt idx="1034">
                        <c:v>0.26319392423557675</c:v>
                      </c:pt>
                      <c:pt idx="1035">
                        <c:v>0.25849068576770451</c:v>
                      </c:pt>
                      <c:pt idx="1036">
                        <c:v>0.25462817361803286</c:v>
                      </c:pt>
                      <c:pt idx="1037">
                        <c:v>0.25274365895484968</c:v>
                      </c:pt>
                      <c:pt idx="1038">
                        <c:v>0.24580735728392164</c:v>
                      </c:pt>
                      <c:pt idx="1039">
                        <c:v>0.24359859342400961</c:v>
                      </c:pt>
                      <c:pt idx="1040">
                        <c:v>0.23827548954663927</c:v>
                      </c:pt>
                      <c:pt idx="1041">
                        <c:v>0.23160725451472508</c:v>
                      </c:pt>
                      <c:pt idx="1042">
                        <c:v>0.22556027784828539</c:v>
                      </c:pt>
                      <c:pt idx="1043">
                        <c:v>0.22124072136546835</c:v>
                      </c:pt>
                      <c:pt idx="1044">
                        <c:v>0.21383081466256415</c:v>
                      </c:pt>
                      <c:pt idx="1045">
                        <c:v>0.20948339906021907</c:v>
                      </c:pt>
                      <c:pt idx="1046">
                        <c:v>0.19944715125025536</c:v>
                      </c:pt>
                      <c:pt idx="1047">
                        <c:v>0.19765735759346734</c:v>
                      </c:pt>
                      <c:pt idx="1048">
                        <c:v>0.19254149461080813</c:v>
                      </c:pt>
                      <c:pt idx="1049">
                        <c:v>0.1889530852427149</c:v>
                      </c:pt>
                      <c:pt idx="1050">
                        <c:v>0.18295594544565308</c:v>
                      </c:pt>
                      <c:pt idx="1051">
                        <c:v>0.18187454728930769</c:v>
                      </c:pt>
                      <c:pt idx="1052">
                        <c:v>0.17483439301169462</c:v>
                      </c:pt>
                      <c:pt idx="1053">
                        <c:v>0.17606205154556204</c:v>
                      </c:pt>
                      <c:pt idx="1054">
                        <c:v>0.17116209673924485</c:v>
                      </c:pt>
                      <c:pt idx="1055">
                        <c:v>0.16813025067016665</c:v>
                      </c:pt>
                      <c:pt idx="1056">
                        <c:v>0.16408742810799432</c:v>
                      </c:pt>
                      <c:pt idx="1057">
                        <c:v>0.16145211017353134</c:v>
                      </c:pt>
                      <c:pt idx="1058">
                        <c:v>0.15432775944578925</c:v>
                      </c:pt>
                      <c:pt idx="1059">
                        <c:v>0.1544503395717125</c:v>
                      </c:pt>
                      <c:pt idx="1060">
                        <c:v>0.15142669646560641</c:v>
                      </c:pt>
                      <c:pt idx="1061">
                        <c:v>0.14672748209277703</c:v>
                      </c:pt>
                      <c:pt idx="1062">
                        <c:v>0.14417078878453762</c:v>
                      </c:pt>
                      <c:pt idx="1063">
                        <c:v>0.1414938369436689</c:v>
                      </c:pt>
                      <c:pt idx="1064">
                        <c:v>0.1384048796795582</c:v>
                      </c:pt>
                      <c:pt idx="1065">
                        <c:v>0.13546465915914987</c:v>
                      </c:pt>
                      <c:pt idx="1066">
                        <c:v>0.13153946399054026</c:v>
                      </c:pt>
                      <c:pt idx="1067">
                        <c:v>0.1273977415540436</c:v>
                      </c:pt>
                      <c:pt idx="1068">
                        <c:v>0.12501129842069747</c:v>
                      </c:pt>
                      <c:pt idx="1069">
                        <c:v>0.12145183158233613</c:v>
                      </c:pt>
                      <c:pt idx="1070">
                        <c:v>0.12103363524364348</c:v>
                      </c:pt>
                      <c:pt idx="1071">
                        <c:v>0.11721724541407945</c:v>
                      </c:pt>
                      <c:pt idx="1072">
                        <c:v>0.11477523881456353</c:v>
                      </c:pt>
                      <c:pt idx="1073">
                        <c:v>0.11324561837958978</c:v>
                      </c:pt>
                      <c:pt idx="1074">
                        <c:v>0.10727525429185218</c:v>
                      </c:pt>
                      <c:pt idx="1075">
                        <c:v>0.10381267528029368</c:v>
                      </c:pt>
                      <c:pt idx="1076">
                        <c:v>0.10202086957598416</c:v>
                      </c:pt>
                      <c:pt idx="1077">
                        <c:v>9.7918614225485548E-2</c:v>
                      </c:pt>
                      <c:pt idx="1078">
                        <c:v>9.5155299114080064E-2</c:v>
                      </c:pt>
                      <c:pt idx="1079">
                        <c:v>9.8923554576015149E-2</c:v>
                      </c:pt>
                      <c:pt idx="1080">
                        <c:v>9.8488333219833218E-2</c:v>
                      </c:pt>
                      <c:pt idx="1081">
                        <c:v>9.7965819955796854E-2</c:v>
                      </c:pt>
                      <c:pt idx="1082">
                        <c:v>9.7307570870504637E-2</c:v>
                      </c:pt>
                      <c:pt idx="1083">
                        <c:v>9.4479560692639672E-2</c:v>
                      </c:pt>
                      <c:pt idx="1084">
                        <c:v>9.3478180118494153E-2</c:v>
                      </c:pt>
                      <c:pt idx="1085">
                        <c:v>9.0169445355884753E-2</c:v>
                      </c:pt>
                      <c:pt idx="1086">
                        <c:v>8.3974505810174141E-2</c:v>
                      </c:pt>
                      <c:pt idx="1087">
                        <c:v>8.0123756399858831E-2</c:v>
                      </c:pt>
                      <c:pt idx="1088">
                        <c:v>7.4507976994558217E-2</c:v>
                      </c:pt>
                      <c:pt idx="1089">
                        <c:v>7.0765878150402084E-2</c:v>
                      </c:pt>
                      <c:pt idx="1090">
                        <c:v>6.6630191856469845E-2</c:v>
                      </c:pt>
                      <c:pt idx="1091">
                        <c:v>6.8622118902722212E-2</c:v>
                      </c:pt>
                      <c:pt idx="1092">
                        <c:v>6.7602320355110879E-2</c:v>
                      </c:pt>
                      <c:pt idx="1093">
                        <c:v>6.5433487899855799E-2</c:v>
                      </c:pt>
                      <c:pt idx="1094">
                        <c:v>6.0313136503494749E-2</c:v>
                      </c:pt>
                      <c:pt idx="1095">
                        <c:v>6.4087118562221809E-2</c:v>
                      </c:pt>
                      <c:pt idx="1096">
                        <c:v>6.2308468553245018E-2</c:v>
                      </c:pt>
                      <c:pt idx="1097">
                        <c:v>6.7093581877952307E-2</c:v>
                      </c:pt>
                      <c:pt idx="1098">
                        <c:v>6.0608288397605375E-2</c:v>
                      </c:pt>
                      <c:pt idx="1099">
                        <c:v>6.2370842026410418E-2</c:v>
                      </c:pt>
                      <c:pt idx="1100">
                        <c:v>5.9821577816711755E-2</c:v>
                      </c:pt>
                      <c:pt idx="1101">
                        <c:v>5.9294266593201181E-2</c:v>
                      </c:pt>
                      <c:pt idx="1102">
                        <c:v>5.5585908238251241E-2</c:v>
                      </c:pt>
                      <c:pt idx="1103">
                        <c:v>4.9384468231317404E-2</c:v>
                      </c:pt>
                      <c:pt idx="1104">
                        <c:v>4.2868994038148464E-2</c:v>
                      </c:pt>
                      <c:pt idx="1105">
                        <c:v>4.2122214861911679E-2</c:v>
                      </c:pt>
                      <c:pt idx="1106">
                        <c:v>3.8691209519151622E-2</c:v>
                      </c:pt>
                      <c:pt idx="1107">
                        <c:v>3.8997505061073384E-2</c:v>
                      </c:pt>
                      <c:pt idx="1108">
                        <c:v>4.2040649550849109E-2</c:v>
                      </c:pt>
                      <c:pt idx="1109">
                        <c:v>4.2039411367758982E-2</c:v>
                      </c:pt>
                      <c:pt idx="1110">
                        <c:v>4.5049434459873569E-2</c:v>
                      </c:pt>
                      <c:pt idx="1111">
                        <c:v>5.0386158351235395E-2</c:v>
                      </c:pt>
                      <c:pt idx="1112">
                        <c:v>4.7350133414227946E-2</c:v>
                      </c:pt>
                      <c:pt idx="1113">
                        <c:v>5.0726194382363365E-2</c:v>
                      </c:pt>
                      <c:pt idx="1114">
                        <c:v>4.6046481393203637E-2</c:v>
                      </c:pt>
                      <c:pt idx="1115">
                        <c:v>4.0781572121069552E-2</c:v>
                      </c:pt>
                      <c:pt idx="1116">
                        <c:v>3.831758777170384E-2</c:v>
                      </c:pt>
                      <c:pt idx="1117">
                        <c:v>4.0090511183888768E-2</c:v>
                      </c:pt>
                      <c:pt idx="1118">
                        <c:v>3.880063394974214E-2</c:v>
                      </c:pt>
                      <c:pt idx="1119">
                        <c:v>4.2858779027654871E-2</c:v>
                      </c:pt>
                      <c:pt idx="1120">
                        <c:v>3.5098156964470349E-2</c:v>
                      </c:pt>
                      <c:pt idx="1121">
                        <c:v>3.9390009100645745E-2</c:v>
                      </c:pt>
                      <c:pt idx="1122">
                        <c:v>4.2783095086270456E-2</c:v>
                      </c:pt>
                      <c:pt idx="1123">
                        <c:v>4.3435927120543297E-2</c:v>
                      </c:pt>
                      <c:pt idx="1124">
                        <c:v>3.7064082165829855E-2</c:v>
                      </c:pt>
                      <c:pt idx="1125">
                        <c:v>2.9830152234610954E-2</c:v>
                      </c:pt>
                      <c:pt idx="1126">
                        <c:v>2.2858871891386599E-2</c:v>
                      </c:pt>
                      <c:pt idx="1127">
                        <c:v>2.7606375404731116E-2</c:v>
                      </c:pt>
                      <c:pt idx="1128">
                        <c:v>2.8228252861750697E-2</c:v>
                      </c:pt>
                      <c:pt idx="1129">
                        <c:v>2.3579803995616815E-2</c:v>
                      </c:pt>
                      <c:pt idx="1130">
                        <c:v>2.8816699375336659E-2</c:v>
                      </c:pt>
                      <c:pt idx="1131">
                        <c:v>3.4635540807419242E-2</c:v>
                      </c:pt>
                      <c:pt idx="1132">
                        <c:v>3.9005862796931787E-2</c:v>
                      </c:pt>
                      <c:pt idx="1133">
                        <c:v>3.7768608344115842E-2</c:v>
                      </c:pt>
                      <c:pt idx="1134">
                        <c:v>3.8247939972883761E-2</c:v>
                      </c:pt>
                      <c:pt idx="1135">
                        <c:v>3.0528023178787434E-2</c:v>
                      </c:pt>
                      <c:pt idx="1136">
                        <c:v>2.5006036142564369E-2</c:v>
                      </c:pt>
                      <c:pt idx="1137">
                        <c:v>1.9103772124784129E-2</c:v>
                      </c:pt>
                      <c:pt idx="1138">
                        <c:v>1.3684089966383307E-2</c:v>
                      </c:pt>
                      <c:pt idx="1139">
                        <c:v>1.2290050579779246E-2</c:v>
                      </c:pt>
                      <c:pt idx="1140">
                        <c:v>1.3194543327121794E-2</c:v>
                      </c:pt>
                      <c:pt idx="1141">
                        <c:v>6.4676493713125734E-3</c:v>
                      </c:pt>
                      <c:pt idx="1142">
                        <c:v>8.0630482829496131E-3</c:v>
                      </c:pt>
                      <c:pt idx="1143">
                        <c:v>1.7586688293597948E-2</c:v>
                      </c:pt>
                      <c:pt idx="1144">
                        <c:v>1.5240021792022386E-2</c:v>
                      </c:pt>
                      <c:pt idx="1145">
                        <c:v>1.9393352194989083E-2</c:v>
                      </c:pt>
                      <c:pt idx="1146">
                        <c:v>1.3895974047682466E-2</c:v>
                      </c:pt>
                      <c:pt idx="1147">
                        <c:v>1.8728447875587348E-2</c:v>
                      </c:pt>
                      <c:pt idx="1148">
                        <c:v>1.8703684213784717E-2</c:v>
                      </c:pt>
                      <c:pt idx="1149">
                        <c:v>1.8757235632432943E-2</c:v>
                      </c:pt>
                      <c:pt idx="1150">
                        <c:v>7.1173859478601015E-3</c:v>
                      </c:pt>
                      <c:pt idx="1151">
                        <c:v>4.6199706550607662E-3</c:v>
                      </c:pt>
                      <c:pt idx="1152">
                        <c:v>7.8330557739572247E-4</c:v>
                      </c:pt>
                      <c:pt idx="1153">
                        <c:v>2.8919313798931806E-3</c:v>
                      </c:pt>
                      <c:pt idx="1154">
                        <c:v>0</c:v>
                      </c:pt>
                      <c:pt idx="1155">
                        <c:v>-8.7183566834028172E-4</c:v>
                      </c:pt>
                      <c:pt idx="1156">
                        <c:v>-1.0107907656305143E-2</c:v>
                      </c:pt>
                      <c:pt idx="1157">
                        <c:v>-4.2164777405634532E-3</c:v>
                      </c:pt>
                      <c:pt idx="1158">
                        <c:v>3.408098955592192E-4</c:v>
                      </c:pt>
                      <c:pt idx="1159">
                        <c:v>1.8713589678506048E-3</c:v>
                      </c:pt>
                      <c:pt idx="1160">
                        <c:v>7.695307905180418E-4</c:v>
                      </c:pt>
                      <c:pt idx="1161">
                        <c:v>-5.236431061060965E-3</c:v>
                      </c:pt>
                      <c:pt idx="1162">
                        <c:v>-3.8318671181907247E-3</c:v>
                      </c:pt>
                      <c:pt idx="1163">
                        <c:v>6.3280442278999339E-3</c:v>
                      </c:pt>
                      <c:pt idx="1164">
                        <c:v>4.0395723315608416E-4</c:v>
                      </c:pt>
                      <c:pt idx="1165">
                        <c:v>-9.8570208076667956E-3</c:v>
                      </c:pt>
                      <c:pt idx="1166">
                        <c:v>-1.1769858909036842E-2</c:v>
                      </c:pt>
                      <c:pt idx="1167">
                        <c:v>-1.1392832158091164E-2</c:v>
                      </c:pt>
                      <c:pt idx="1168">
                        <c:v>-4.5492394460368516E-3</c:v>
                      </c:pt>
                      <c:pt idx="1169">
                        <c:v>-7.7055229156735832E-3</c:v>
                      </c:pt>
                      <c:pt idx="1170">
                        <c:v>-1.4651575278436427E-2</c:v>
                      </c:pt>
                      <c:pt idx="1171">
                        <c:v>-1.1207414240343747E-2</c:v>
                      </c:pt>
                      <c:pt idx="1172">
                        <c:v>-6.901787317290564E-3</c:v>
                      </c:pt>
                      <c:pt idx="1173">
                        <c:v>-8.7344530635744579E-3</c:v>
                      </c:pt>
                      <c:pt idx="1174">
                        <c:v>-6.8982275409064783E-3</c:v>
                      </c:pt>
                      <c:pt idx="1175">
                        <c:v>-8.6095513443572528E-3</c:v>
                      </c:pt>
                      <c:pt idx="1176">
                        <c:v>-6.0132361772334718E-3</c:v>
                      </c:pt>
                      <c:pt idx="1177">
                        <c:v>-2.3242244330668881E-3</c:v>
                      </c:pt>
                      <c:pt idx="1178">
                        <c:v>3.3297838751416568E-3</c:v>
                      </c:pt>
                      <c:pt idx="1179">
                        <c:v>-7.3300438935899718E-4</c:v>
                      </c:pt>
                      <c:pt idx="1180">
                        <c:v>5.2310140100416905E-3</c:v>
                      </c:pt>
                      <c:pt idx="1181">
                        <c:v>-8.9607310232963592E-3</c:v>
                      </c:pt>
                      <c:pt idx="1182">
                        <c:v>-1.7029196357265356E-2</c:v>
                      </c:pt>
                      <c:pt idx="1183">
                        <c:v>-2.2278937886545232E-2</c:v>
                      </c:pt>
                      <c:pt idx="1184">
                        <c:v>-2.2198146439914013E-2</c:v>
                      </c:pt>
                      <c:pt idx="1185">
                        <c:v>-2.3110996923114968E-2</c:v>
                      </c:pt>
                      <c:pt idx="1186">
                        <c:v>-2.785354770409898E-2</c:v>
                      </c:pt>
                      <c:pt idx="1187">
                        <c:v>-3.1138292669337E-2</c:v>
                      </c:pt>
                      <c:pt idx="1188">
                        <c:v>-2.9060157125434142E-2</c:v>
                      </c:pt>
                      <c:pt idx="1189">
                        <c:v>-3.4970778879072892E-2</c:v>
                      </c:pt>
                      <c:pt idx="1190">
                        <c:v>-3.9933107158555484E-2</c:v>
                      </c:pt>
                      <c:pt idx="1191">
                        <c:v>-3.7980492425414895E-2</c:v>
                      </c:pt>
                      <c:pt idx="1192">
                        <c:v>-4.9134819565769185E-2</c:v>
                      </c:pt>
                      <c:pt idx="1193">
                        <c:v>-4.9373788902164935E-2</c:v>
                      </c:pt>
                      <c:pt idx="1194">
                        <c:v>-5.7132863236486746E-2</c:v>
                      </c:pt>
                      <c:pt idx="1195">
                        <c:v>-5.7251728813139606E-2</c:v>
                      </c:pt>
                      <c:pt idx="1196">
                        <c:v>-5.19872838596643E-2</c:v>
                      </c:pt>
                      <c:pt idx="1197">
                        <c:v>-4.329090492611138E-2</c:v>
                      </c:pt>
                      <c:pt idx="1198">
                        <c:v>-4.7545611569582778E-2</c:v>
                      </c:pt>
                      <c:pt idx="1199">
                        <c:v>-4.9059909488816118E-2</c:v>
                      </c:pt>
                      <c:pt idx="1200">
                        <c:v>-3.9085106514700291E-2</c:v>
                      </c:pt>
                      <c:pt idx="1201">
                        <c:v>-4.066673063945965E-2</c:v>
                      </c:pt>
                      <c:pt idx="1202">
                        <c:v>-3.3169686801587328E-2</c:v>
                      </c:pt>
                      <c:pt idx="1203">
                        <c:v>-3.1859998637998571E-2</c:v>
                      </c:pt>
                      <c:pt idx="1204">
                        <c:v>-4.3345539754963545E-2</c:v>
                      </c:pt>
                      <c:pt idx="1205">
                        <c:v>-6.1625920124808824E-2</c:v>
                      </c:pt>
                      <c:pt idx="1206">
                        <c:v>-4.7200777578980592E-2</c:v>
                      </c:pt>
                      <c:pt idx="1207">
                        <c:v>-5.9377379633126358E-2</c:v>
                      </c:pt>
                      <c:pt idx="1208">
                        <c:v>-5.6352962662588921E-2</c:v>
                      </c:pt>
                      <c:pt idx="1209">
                        <c:v>-6.1166554198369326E-2</c:v>
                      </c:pt>
                      <c:pt idx="1210">
                        <c:v>-6.5693970667442564E-2</c:v>
                      </c:pt>
                      <c:pt idx="1211">
                        <c:v>-5.8241501420815106E-2</c:v>
                      </c:pt>
                      <c:pt idx="1212">
                        <c:v>-3.8734545927306248E-2</c:v>
                      </c:pt>
                      <c:pt idx="1213">
                        <c:v>-6.4914998730862289E-2</c:v>
                      </c:pt>
                      <c:pt idx="1214">
                        <c:v>-7.4093804750908487E-2</c:v>
                      </c:pt>
                      <c:pt idx="1215">
                        <c:v>-7.3511858698545748E-2</c:v>
                      </c:pt>
                      <c:pt idx="1216">
                        <c:v>-7.1073102329641494E-2</c:v>
                      </c:pt>
                      <c:pt idx="1217">
                        <c:v>-7.0898518513932682E-2</c:v>
                      </c:pt>
                      <c:pt idx="1218">
                        <c:v>-7.3341298977879846E-2</c:v>
                      </c:pt>
                      <c:pt idx="1219">
                        <c:v>-8.7910689853708687E-2</c:v>
                      </c:pt>
                      <c:pt idx="1220">
                        <c:v>-9.114822908863536E-2</c:v>
                      </c:pt>
                      <c:pt idx="1221">
                        <c:v>-7.1442235663387532E-2</c:v>
                      </c:pt>
                      <c:pt idx="1222">
                        <c:v>-8.3661555034142923E-2</c:v>
                      </c:pt>
                      <c:pt idx="1223">
                        <c:v>-9.067245723625153E-2</c:v>
                      </c:pt>
                      <c:pt idx="1224">
                        <c:v>-9.3176992081819135E-2</c:v>
                      </c:pt>
                      <c:pt idx="1225">
                        <c:v>-8.8003863131241228E-2</c:v>
                      </c:pt>
                      <c:pt idx="1226">
                        <c:v>-8.5008543463321914E-2</c:v>
                      </c:pt>
                      <c:pt idx="1227">
                        <c:v>-5.299593875946438E-2</c:v>
                      </c:pt>
                      <c:pt idx="1228">
                        <c:v>-6.9966630965720894E-2</c:v>
                      </c:pt>
                      <c:pt idx="1229">
                        <c:v>-7.4390659146768012E-2</c:v>
                      </c:pt>
                      <c:pt idx="1230">
                        <c:v>-8.1818983823137903E-2</c:v>
                      </c:pt>
                      <c:pt idx="1231">
                        <c:v>-7.6958341329932442E-2</c:v>
                      </c:pt>
                      <c:pt idx="1232">
                        <c:v>-9.4073591411962101E-2</c:v>
                      </c:pt>
                      <c:pt idx="1233">
                        <c:v>-9.8138701269756767E-2</c:v>
                      </c:pt>
                      <c:pt idx="1234">
                        <c:v>-0.11208528605124839</c:v>
                      </c:pt>
                      <c:pt idx="1235">
                        <c:v>-8.8280287506113511E-2</c:v>
                      </c:pt>
                      <c:pt idx="1236">
                        <c:v>-7.3688145016003515E-2</c:v>
                      </c:pt>
                      <c:pt idx="1237">
                        <c:v>-6.0615717496146138E-2</c:v>
                      </c:pt>
                      <c:pt idx="1238">
                        <c:v>-6.7537006197106356E-2</c:v>
                      </c:pt>
                      <c:pt idx="1239">
                        <c:v>-5.1536120896196913E-2</c:v>
                      </c:pt>
                      <c:pt idx="1240">
                        <c:v>-2.8960019068019569E-2</c:v>
                      </c:pt>
                      <c:pt idx="1241">
                        <c:v>-3.2782754585920643E-2</c:v>
                      </c:pt>
                      <c:pt idx="1242">
                        <c:v>-5.606152531774878E-2</c:v>
                      </c:pt>
                      <c:pt idx="1243">
                        <c:v>-7.0315643824252289E-2</c:v>
                      </c:pt>
                      <c:pt idx="1244">
                        <c:v>-7.782305744550444E-2</c:v>
                      </c:pt>
                      <c:pt idx="1245">
                        <c:v>-9.1384257740192029E-2</c:v>
                      </c:pt>
                      <c:pt idx="1246">
                        <c:v>-9.5926841952119479E-2</c:v>
                      </c:pt>
                      <c:pt idx="1247">
                        <c:v>-9.3839729580813103E-2</c:v>
                      </c:pt>
                      <c:pt idx="1248">
                        <c:v>-0.11331650436149994</c:v>
                      </c:pt>
                      <c:pt idx="1249">
                        <c:v>-0.12439251642140321</c:v>
                      </c:pt>
                      <c:pt idx="1250">
                        <c:v>-0.11072901124889339</c:v>
                      </c:pt>
                      <c:pt idx="1251">
                        <c:v>-0.11441817776594626</c:v>
                      </c:pt>
                      <c:pt idx="1252">
                        <c:v>-9.4020194766200063E-2</c:v>
                      </c:pt>
                      <c:pt idx="1253">
                        <c:v>-9.7192110297349671E-2</c:v>
                      </c:pt>
                      <c:pt idx="1254">
                        <c:v>-9.4826251957876986E-2</c:v>
                      </c:pt>
                      <c:pt idx="1255">
                        <c:v>-8.4112253678951476E-2</c:v>
                      </c:pt>
                      <c:pt idx="1256">
                        <c:v>-5.1779578646294393E-2</c:v>
                      </c:pt>
                      <c:pt idx="1257">
                        <c:v>-4.8278770731828062E-2</c:v>
                      </c:pt>
                      <c:pt idx="1258">
                        <c:v>-2.6604530511926832E-2</c:v>
                      </c:pt>
                      <c:pt idx="1259">
                        <c:v>-3.5378295888613062E-2</c:v>
                      </c:pt>
                      <c:pt idx="1260">
                        <c:v>-4.3379125471283461E-2</c:v>
                      </c:pt>
                      <c:pt idx="1261">
                        <c:v>-6.19066781404966E-2</c:v>
                      </c:pt>
                      <c:pt idx="1262">
                        <c:v>-5.6788648337429623E-2</c:v>
                      </c:pt>
                      <c:pt idx="1263">
                        <c:v>-6.2412630705702445E-2</c:v>
                      </c:pt>
                      <c:pt idx="1264">
                        <c:v>-7.6587041175778678E-2</c:v>
                      </c:pt>
                      <c:pt idx="1265">
                        <c:v>-0.12470391946857183</c:v>
                      </c:pt>
                      <c:pt idx="1266">
                        <c:v>-0.13649761340209376</c:v>
                      </c:pt>
                      <c:pt idx="1267">
                        <c:v>-0.13297962569725186</c:v>
                      </c:pt>
                      <c:pt idx="1268">
                        <c:v>-0.14904520606462077</c:v>
                      </c:pt>
                      <c:pt idx="1269">
                        <c:v>-0.14244971428925196</c:v>
                      </c:pt>
                      <c:pt idx="1270">
                        <c:v>-0.15105059835197832</c:v>
                      </c:pt>
                      <c:pt idx="1271">
                        <c:v>-0.15270481096039673</c:v>
                      </c:pt>
                      <c:pt idx="1272">
                        <c:v>-0.11178889597404769</c:v>
                      </c:pt>
                      <c:pt idx="1273">
                        <c:v>-0.10229450803890372</c:v>
                      </c:pt>
                      <c:pt idx="1274">
                        <c:v>-0.10207813554390288</c:v>
                      </c:pt>
                      <c:pt idx="1275">
                        <c:v>-7.988494183634931E-2</c:v>
                      </c:pt>
                      <c:pt idx="1276">
                        <c:v>-7.0256520581698442E-2</c:v>
                      </c:pt>
                      <c:pt idx="1277">
                        <c:v>-7.5936066416140965E-2</c:v>
                      </c:pt>
                      <c:pt idx="1278">
                        <c:v>-6.5608845579995911E-2</c:v>
                      </c:pt>
                      <c:pt idx="1279">
                        <c:v>-8.5731642387959897E-2</c:v>
                      </c:pt>
                      <c:pt idx="1280">
                        <c:v>-6.0684127111875985E-2</c:v>
                      </c:pt>
                      <c:pt idx="1281">
                        <c:v>-6.7921616819479072E-2</c:v>
                      </c:pt>
                      <c:pt idx="1282">
                        <c:v>-9.4582484662006971E-2</c:v>
                      </c:pt>
                      <c:pt idx="1283">
                        <c:v>-8.6986540949810259E-2</c:v>
                      </c:pt>
                      <c:pt idx="1284">
                        <c:v>-5.4726454400812218E-2</c:v>
                      </c:pt>
                      <c:pt idx="1285">
                        <c:v>-6.869439784060867E-2</c:v>
                      </c:pt>
                      <c:pt idx="1286">
                        <c:v>-4.4765890532232955E-2</c:v>
                      </c:pt>
                      <c:pt idx="1287">
                        <c:v>-5.1465544460059291E-2</c:v>
                      </c:pt>
                      <c:pt idx="1288">
                        <c:v>-2.2763377020560055E-2</c:v>
                      </c:pt>
                      <c:pt idx="1289">
                        <c:v>2.6562741832634806E-2</c:v>
                      </c:pt>
                      <c:pt idx="1290">
                        <c:v>1.0702080766682963E-2</c:v>
                      </c:pt>
                      <c:pt idx="1291">
                        <c:v>-2.8533619766354813E-2</c:v>
                      </c:pt>
                      <c:pt idx="1292">
                        <c:v>-3.2130696416079046E-2</c:v>
                      </c:pt>
                      <c:pt idx="1293">
                        <c:v>-5.6029023011632699E-2</c:v>
                      </c:pt>
                      <c:pt idx="1294">
                        <c:v>-5.7274480427420761E-2</c:v>
                      </c:pt>
                      <c:pt idx="1295">
                        <c:v>-8.3736000792437162E-2</c:v>
                      </c:pt>
                      <c:pt idx="1296">
                        <c:v>-9.2711744785701489E-2</c:v>
                      </c:pt>
                      <c:pt idx="1297">
                        <c:v>-9.2534994149584895E-2</c:v>
                      </c:pt>
                      <c:pt idx="1298">
                        <c:v>-6.7017897936567886E-2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DD5C-4B0C-B48F-954FA6DC574E}"/>
                  </c:ext>
                </c:extLst>
              </c15:ser>
            </c15:filteredScatterSeries>
            <c15:filteredScatterSeries>
              <c15:ser>
                <c:idx val="10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Abs'!$AE$1</c15:sqref>
                        </c15:formulaRef>
                      </c:ext>
                    </c:extLst>
                    <c:strCache>
                      <c:ptCount val="1"/>
                      <c:pt idx="0">
                        <c:v>Abs 600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Abs'!$AE$2:$AE$1300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-5.6080214059368849</c:v>
                      </c:pt>
                      <c:pt idx="1">
                        <c:v>-7.1504055626579852</c:v>
                      </c:pt>
                      <c:pt idx="2">
                        <c:v>-5.9892695691309212</c:v>
                      </c:pt>
                      <c:pt idx="3">
                        <c:v>-5.7430627655811355</c:v>
                      </c:pt>
                      <c:pt idx="4">
                        <c:v>-8.2461714166417668</c:v>
                      </c:pt>
                      <c:pt idx="5">
                        <c:v>-7.1799105927225124</c:v>
                      </c:pt>
                      <c:pt idx="6">
                        <c:v>-7.3542286876881304</c:v>
                      </c:pt>
                      <c:pt idx="7">
                        <c:v>-5.9233665765325227</c:v>
                      </c:pt>
                      <c:pt idx="8">
                        <c:v>-5.188258897177259</c:v>
                      </c:pt>
                      <c:pt idx="9">
                        <c:v>-6.4880596511233435</c:v>
                      </c:pt>
                      <c:pt idx="10">
                        <c:v>-9.2380623495458654</c:v>
                      </c:pt>
                      <c:pt idx="11">
                        <c:v>-8.2552763724347749</c:v>
                      </c:pt>
                      <c:pt idx="12">
                        <c:v>-7.3222629695408905</c:v>
                      </c:pt>
                      <c:pt idx="13">
                        <c:v>-7.4966944665669555</c:v>
                      </c:pt>
                      <c:pt idx="14">
                        <c:v>-7.2718987918035172</c:v>
                      </c:pt>
                      <c:pt idx="15">
                        <c:v>-6.9189082360090888</c:v>
                      </c:pt>
                      <c:pt idx="16">
                        <c:v>-10.79848016645783</c:v>
                      </c:pt>
                      <c:pt idx="17">
                        <c:v>-7.8519107085838939</c:v>
                      </c:pt>
                      <c:pt idx="18">
                        <c:v>-4.7979686275249209</c:v>
                      </c:pt>
                      <c:pt idx="19">
                        <c:v>-3.907675010462365</c:v>
                      </c:pt>
                      <c:pt idx="20">
                        <c:v>-2.5334223881080313</c:v>
                      </c:pt>
                      <c:pt idx="21">
                        <c:v>-1.725225714504711</c:v>
                      </c:pt>
                      <c:pt idx="22">
                        <c:v>-1.7246431284977877</c:v>
                      </c:pt>
                      <c:pt idx="23">
                        <c:v>-1.2213635545725556</c:v>
                      </c:pt>
                      <c:pt idx="24">
                        <c:v>-1.1936206285725919</c:v>
                      </c:pt>
                      <c:pt idx="25">
                        <c:v>-1.3894538269847991</c:v>
                      </c:pt>
                      <c:pt idx="26">
                        <c:v>-1.3190857990425313</c:v>
                      </c:pt>
                      <c:pt idx="27">
                        <c:v>-1.1469644249538637</c:v>
                      </c:pt>
                      <c:pt idx="28">
                        <c:v>-0.89246834067235936</c:v>
                      </c:pt>
                      <c:pt idx="29">
                        <c:v>-0.68599515978145376</c:v>
                      </c:pt>
                      <c:pt idx="30">
                        <c:v>-0.78751063485889172</c:v>
                      </c:pt>
                      <c:pt idx="31">
                        <c:v>-0.69537651601817774</c:v>
                      </c:pt>
                      <c:pt idx="32">
                        <c:v>-0.1461799013019513</c:v>
                      </c:pt>
                      <c:pt idx="33">
                        <c:v>-0.23299368733084477</c:v>
                      </c:pt>
                      <c:pt idx="34">
                        <c:v>-0.42513668705581065</c:v>
                      </c:pt>
                      <c:pt idx="35">
                        <c:v>-0.89983851819850313</c:v>
                      </c:pt>
                      <c:pt idx="36">
                        <c:v>-0.98891692971162681</c:v>
                      </c:pt>
                      <c:pt idx="37">
                        <c:v>-0.83781537898627034</c:v>
                      </c:pt>
                      <c:pt idx="38">
                        <c:v>-1.0901565508613023</c:v>
                      </c:pt>
                      <c:pt idx="39">
                        <c:v>-1.2398569713096885</c:v>
                      </c:pt>
                      <c:pt idx="40">
                        <c:v>-1.3850665335353802</c:v>
                      </c:pt>
                      <c:pt idx="41">
                        <c:v>-1.3896839102014171</c:v>
                      </c:pt>
                      <c:pt idx="42">
                        <c:v>-1.3368041195279579</c:v>
                      </c:pt>
                      <c:pt idx="43">
                        <c:v>-1.2916442765911778</c:v>
                      </c:pt>
                      <c:pt idx="44">
                        <c:v>-1.1084099104656575</c:v>
                      </c:pt>
                      <c:pt idx="45">
                        <c:v>-0.89049364190170621</c:v>
                      </c:pt>
                      <c:pt idx="46">
                        <c:v>-1.1624323293698631</c:v>
                      </c:pt>
                      <c:pt idx="47">
                        <c:v>-0.88050100757047556</c:v>
                      </c:pt>
                      <c:pt idx="48">
                        <c:v>-0.81539866084463219</c:v>
                      </c:pt>
                      <c:pt idx="49">
                        <c:v>-0.81240293364298932</c:v>
                      </c:pt>
                      <c:pt idx="50">
                        <c:v>-0.75714484216687561</c:v>
                      </c:pt>
                      <c:pt idx="51">
                        <c:v>-0.76774492898093505</c:v>
                      </c:pt>
                      <c:pt idx="52">
                        <c:v>-0.48009106595340867</c:v>
                      </c:pt>
                      <c:pt idx="53">
                        <c:v>-0.30348809708746621</c:v>
                      </c:pt>
                      <c:pt idx="54">
                        <c:v>-0.35960531164320814</c:v>
                      </c:pt>
                      <c:pt idx="55">
                        <c:v>-0.52750252729471458</c:v>
                      </c:pt>
                      <c:pt idx="56">
                        <c:v>-0.63640508090417247</c:v>
                      </c:pt>
                      <c:pt idx="57">
                        <c:v>-0.67298579837304928</c:v>
                      </c:pt>
                      <c:pt idx="58">
                        <c:v>-0.9463235256946525</c:v>
                      </c:pt>
                      <c:pt idx="59">
                        <c:v>-1.2639404264819225</c:v>
                      </c:pt>
                      <c:pt idx="60">
                        <c:v>-1.4995910011229536</c:v>
                      </c:pt>
                      <c:pt idx="61">
                        <c:v>-1.5096456650149588</c:v>
                      </c:pt>
                      <c:pt idx="62">
                        <c:v>-1.3134863332072249</c:v>
                      </c:pt>
                      <c:pt idx="63">
                        <c:v>-1.2356460658844111</c:v>
                      </c:pt>
                      <c:pt idx="64">
                        <c:v>-1.1247570224225931</c:v>
                      </c:pt>
                      <c:pt idx="65">
                        <c:v>-0.89278764261846189</c:v>
                      </c:pt>
                      <c:pt idx="66">
                        <c:v>-0.96081781193866833</c:v>
                      </c:pt>
                      <c:pt idx="67">
                        <c:v>-0.59874989940690726</c:v>
                      </c:pt>
                      <c:pt idx="68">
                        <c:v>-0.75812351561143321</c:v>
                      </c:pt>
                      <c:pt idx="69">
                        <c:v>-0.74554954980065158</c:v>
                      </c:pt>
                      <c:pt idx="70">
                        <c:v>-0.61914744604213834</c:v>
                      </c:pt>
                      <c:pt idx="71">
                        <c:v>-0.64603305246512177</c:v>
                      </c:pt>
                      <c:pt idx="72">
                        <c:v>-0.84381667067672739</c:v>
                      </c:pt>
                      <c:pt idx="73">
                        <c:v>-0.86601724175857364</c:v>
                      </c:pt>
                      <c:pt idx="74">
                        <c:v>-0.83268741979024452</c:v>
                      </c:pt>
                      <c:pt idx="75">
                        <c:v>-0.99886010434902373</c:v>
                      </c:pt>
                      <c:pt idx="76">
                        <c:v>-1.0264812939202423</c:v>
                      </c:pt>
                      <c:pt idx="77">
                        <c:v>-1.3764125900333799</c:v>
                      </c:pt>
                      <c:pt idx="78">
                        <c:v>-1.4677933366315574</c:v>
                      </c:pt>
                      <c:pt idx="79">
                        <c:v>-1.1539841491245293</c:v>
                      </c:pt>
                      <c:pt idx="80">
                        <c:v>-0.96400126737049718</c:v>
                      </c:pt>
                      <c:pt idx="81">
                        <c:v>-1.4313590307867465</c:v>
                      </c:pt>
                      <c:pt idx="82">
                        <c:v>-1.2878934009701477</c:v>
                      </c:pt>
                      <c:pt idx="83">
                        <c:v>-1.1294197599128089</c:v>
                      </c:pt>
                      <c:pt idx="84">
                        <c:v>-1.0193010306881005</c:v>
                      </c:pt>
                      <c:pt idx="85">
                        <c:v>-1.0813576440025137</c:v>
                      </c:pt>
                      <c:pt idx="86">
                        <c:v>-1.251914752801953</c:v>
                      </c:pt>
                      <c:pt idx="87">
                        <c:v>-1.3074951520619158</c:v>
                      </c:pt>
                      <c:pt idx="88">
                        <c:v>-1.1260071776672815</c:v>
                      </c:pt>
                      <c:pt idx="89">
                        <c:v>-0.99518314501076699</c:v>
                      </c:pt>
                      <c:pt idx="90">
                        <c:v>-1.0789271509262557</c:v>
                      </c:pt>
                      <c:pt idx="91">
                        <c:v>-0.80555782131961473</c:v>
                      </c:pt>
                      <c:pt idx="92">
                        <c:v>-0.80529043838913872</c:v>
                      </c:pt>
                      <c:pt idx="93">
                        <c:v>-0.88450464682021301</c:v>
                      </c:pt>
                      <c:pt idx="94">
                        <c:v>-1.155326938823414</c:v>
                      </c:pt>
                      <c:pt idx="95">
                        <c:v>-1.1211232378446996</c:v>
                      </c:pt>
                      <c:pt idx="96">
                        <c:v>-0.98463511384132274</c:v>
                      </c:pt>
                      <c:pt idx="97">
                        <c:v>-0.95521561352359208</c:v>
                      </c:pt>
                      <c:pt idx="98">
                        <c:v>-1.3338133109699006</c:v>
                      </c:pt>
                      <c:pt idx="99">
                        <c:v>-1.1964746715131702</c:v>
                      </c:pt>
                      <c:pt idx="100">
                        <c:v>-0.90451478195857926</c:v>
                      </c:pt>
                      <c:pt idx="101">
                        <c:v>-0.78185460462235001</c:v>
                      </c:pt>
                      <c:pt idx="102">
                        <c:v>-0.72224132750911285</c:v>
                      </c:pt>
                      <c:pt idx="103">
                        <c:v>-0.95829482103720276</c:v>
                      </c:pt>
                      <c:pt idx="104">
                        <c:v>-0.99649997520183864</c:v>
                      </c:pt>
                      <c:pt idx="105">
                        <c:v>-0.76832163994135338</c:v>
                      </c:pt>
                      <c:pt idx="106">
                        <c:v>-0.85843228346252287</c:v>
                      </c:pt>
                      <c:pt idx="107">
                        <c:v>-0.99760844618546207</c:v>
                      </c:pt>
                      <c:pt idx="108">
                        <c:v>-0.84314773514907793</c:v>
                      </c:pt>
                      <c:pt idx="109">
                        <c:v>-0.68421723408002444</c:v>
                      </c:pt>
                      <c:pt idx="110">
                        <c:v>-0.64066525474269964</c:v>
                      </c:pt>
                      <c:pt idx="111">
                        <c:v>-0.48141091564512584</c:v>
                      </c:pt>
                      <c:pt idx="112">
                        <c:v>-0.45892723563622861</c:v>
                      </c:pt>
                      <c:pt idx="113">
                        <c:v>-0.38630548520301228</c:v>
                      </c:pt>
                      <c:pt idx="114">
                        <c:v>-0.2547551328436824</c:v>
                      </c:pt>
                      <c:pt idx="115">
                        <c:v>-0.31198355096281766</c:v>
                      </c:pt>
                      <c:pt idx="116">
                        <c:v>-0.45436936089467944</c:v>
                      </c:pt>
                      <c:pt idx="117">
                        <c:v>-0.36840093940627322</c:v>
                      </c:pt>
                      <c:pt idx="118">
                        <c:v>-0.41693014883952118</c:v>
                      </c:pt>
                      <c:pt idx="119">
                        <c:v>-0.41022484896006894</c:v>
                      </c:pt>
                      <c:pt idx="120">
                        <c:v>-0.17785910846032654</c:v>
                      </c:pt>
                      <c:pt idx="121">
                        <c:v>-0.45637624945502114</c:v>
                      </c:pt>
                      <c:pt idx="122">
                        <c:v>-0.32696874516247987</c:v>
                      </c:pt>
                      <c:pt idx="123">
                        <c:v>-0.54174693414797004</c:v>
                      </c:pt>
                      <c:pt idx="124">
                        <c:v>-0.6432445914390188</c:v>
                      </c:pt>
                      <c:pt idx="125">
                        <c:v>-0.73724510325120984</c:v>
                      </c:pt>
                      <c:pt idx="126">
                        <c:v>-0.52815017602595737</c:v>
                      </c:pt>
                      <c:pt idx="127">
                        <c:v>-0.6123865381643705</c:v>
                      </c:pt>
                      <c:pt idx="128">
                        <c:v>-0.481305547369202</c:v>
                      </c:pt>
                      <c:pt idx="129">
                        <c:v>-0.46661100401675565</c:v>
                      </c:pt>
                      <c:pt idx="130">
                        <c:v>-0.34853645076963791</c:v>
                      </c:pt>
                      <c:pt idx="131">
                        <c:v>-8.5012879331600053E-2</c:v>
                      </c:pt>
                      <c:pt idx="132">
                        <c:v>-0.11099547744385194</c:v>
                      </c:pt>
                      <c:pt idx="133">
                        <c:v>-0.43818949648255506</c:v>
                      </c:pt>
                      <c:pt idx="134">
                        <c:v>-0.75838338394754212</c:v>
                      </c:pt>
                      <c:pt idx="135">
                        <c:v>-0.78541064730579246</c:v>
                      </c:pt>
                      <c:pt idx="136">
                        <c:v>-0.8951215389998568</c:v>
                      </c:pt>
                      <c:pt idx="137">
                        <c:v>-0.74520879710335619</c:v>
                      </c:pt>
                      <c:pt idx="138">
                        <c:v>-0.97370110577939262</c:v>
                      </c:pt>
                      <c:pt idx="139">
                        <c:v>-1.1598776405430675</c:v>
                      </c:pt>
                      <c:pt idx="140">
                        <c:v>-1.0088520555353118</c:v>
                      </c:pt>
                      <c:pt idx="141">
                        <c:v>-0.7655196526453899</c:v>
                      </c:pt>
                      <c:pt idx="142">
                        <c:v>-0.6360203746612797</c:v>
                      </c:pt>
                      <c:pt idx="143">
                        <c:v>-0.56746840557112899</c:v>
                      </c:pt>
                      <c:pt idx="144">
                        <c:v>-0.60522571723729079</c:v>
                      </c:pt>
                      <c:pt idx="145">
                        <c:v>-0.60667652581447618</c:v>
                      </c:pt>
                      <c:pt idx="146">
                        <c:v>-0.33357270732116873</c:v>
                      </c:pt>
                      <c:pt idx="147">
                        <c:v>-0.27360200877404039</c:v>
                      </c:pt>
                      <c:pt idx="148">
                        <c:v>-0.33243322155715788</c:v>
                      </c:pt>
                      <c:pt idx="149">
                        <c:v>-0.45997404595734637</c:v>
                      </c:pt>
                      <c:pt idx="150">
                        <c:v>-0.5118777727999283</c:v>
                      </c:pt>
                      <c:pt idx="151">
                        <c:v>-0.64298338413882272</c:v>
                      </c:pt>
                      <c:pt idx="152">
                        <c:v>-0.58503918041188452</c:v>
                      </c:pt>
                      <c:pt idx="153">
                        <c:v>-0.66774139029013302</c:v>
                      </c:pt>
                      <c:pt idx="154">
                        <c:v>-0.80458652584043566</c:v>
                      </c:pt>
                      <c:pt idx="155">
                        <c:v>-0.77988113551259308</c:v>
                      </c:pt>
                      <c:pt idx="156">
                        <c:v>-0.50168708108698201</c:v>
                      </c:pt>
                      <c:pt idx="157">
                        <c:v>-0.37226712989358923</c:v>
                      </c:pt>
                      <c:pt idx="158">
                        <c:v>-7.4702855860106096E-2</c:v>
                      </c:pt>
                      <c:pt idx="159">
                        <c:v>3.2965022569059511E-2</c:v>
                      </c:pt>
                      <c:pt idx="160">
                        <c:v>3.943536157700462E-2</c:v>
                      </c:pt>
                      <c:pt idx="161">
                        <c:v>0.16293129843583035</c:v>
                      </c:pt>
                      <c:pt idx="162">
                        <c:v>0.18249260734700529</c:v>
                      </c:pt>
                      <c:pt idx="163">
                        <c:v>-0.15794010485728349</c:v>
                      </c:pt>
                      <c:pt idx="164">
                        <c:v>-0.12689116722281496</c:v>
                      </c:pt>
                      <c:pt idx="165">
                        <c:v>-9.0489515706253673E-2</c:v>
                      </c:pt>
                      <c:pt idx="166">
                        <c:v>-2.9798099244837933E-2</c:v>
                      </c:pt>
                      <c:pt idx="167">
                        <c:v>0.16967995069333061</c:v>
                      </c:pt>
                      <c:pt idx="168">
                        <c:v>0.21330900244306294</c:v>
                      </c:pt>
                      <c:pt idx="169">
                        <c:v>0.27141430541033029</c:v>
                      </c:pt>
                      <c:pt idx="170">
                        <c:v>0.3943749298922502</c:v>
                      </c:pt>
                      <c:pt idx="171">
                        <c:v>0.41696038483467412</c:v>
                      </c:pt>
                      <c:pt idx="172">
                        <c:v>0.14974140914493342</c:v>
                      </c:pt>
                      <c:pt idx="173">
                        <c:v>0.1117103203116343</c:v>
                      </c:pt>
                      <c:pt idx="174">
                        <c:v>0.10505375599237662</c:v>
                      </c:pt>
                      <c:pt idx="175">
                        <c:v>8.3442875624855653E-2</c:v>
                      </c:pt>
                      <c:pt idx="176">
                        <c:v>0.11085010420009804</c:v>
                      </c:pt>
                      <c:pt idx="177">
                        <c:v>0.19163390645095138</c:v>
                      </c:pt>
                      <c:pt idx="178">
                        <c:v>0.12832672800488476</c:v>
                      </c:pt>
                      <c:pt idx="179">
                        <c:v>0.33005560389944594</c:v>
                      </c:pt>
                      <c:pt idx="180">
                        <c:v>0.19564724635887165</c:v>
                      </c:pt>
                      <c:pt idx="181">
                        <c:v>0.20804017875990341</c:v>
                      </c:pt>
                      <c:pt idx="182">
                        <c:v>0.25671097681392402</c:v>
                      </c:pt>
                      <c:pt idx="183">
                        <c:v>0.2397008043758439</c:v>
                      </c:pt>
                      <c:pt idx="184">
                        <c:v>0.3066410842548617</c:v>
                      </c:pt>
                      <c:pt idx="185">
                        <c:v>0.42802569335454355</c:v>
                      </c:pt>
                      <c:pt idx="186">
                        <c:v>0.34490840460926087</c:v>
                      </c:pt>
                      <c:pt idx="187">
                        <c:v>0.47854521825182944</c:v>
                      </c:pt>
                      <c:pt idx="188">
                        <c:v>0.33450506353862797</c:v>
                      </c:pt>
                      <c:pt idx="189">
                        <c:v>0.28433503559390094</c:v>
                      </c:pt>
                      <c:pt idx="190">
                        <c:v>0.39907742641811678</c:v>
                      </c:pt>
                      <c:pt idx="191">
                        <c:v>0.43650857736295401</c:v>
                      </c:pt>
                      <c:pt idx="192">
                        <c:v>0.44208112728752796</c:v>
                      </c:pt>
                      <c:pt idx="193">
                        <c:v>0.47740627900377253</c:v>
                      </c:pt>
                      <c:pt idx="194">
                        <c:v>0.47053575368853856</c:v>
                      </c:pt>
                      <c:pt idx="195">
                        <c:v>0.61861753051027801</c:v>
                      </c:pt>
                      <c:pt idx="196">
                        <c:v>0.66733683185521253</c:v>
                      </c:pt>
                      <c:pt idx="197">
                        <c:v>0.66969532145453581</c:v>
                      </c:pt>
                      <c:pt idx="198">
                        <c:v>0.71902125550836848</c:v>
                      </c:pt>
                      <c:pt idx="199">
                        <c:v>0.73225623236546722</c:v>
                      </c:pt>
                      <c:pt idx="200">
                        <c:v>0.78231231173379323</c:v>
                      </c:pt>
                      <c:pt idx="201">
                        <c:v>0.8276493624686454</c:v>
                      </c:pt>
                      <c:pt idx="202">
                        <c:v>0.83067296198394036</c:v>
                      </c:pt>
                      <c:pt idx="203">
                        <c:v>0.86123003525984321</c:v>
                      </c:pt>
                      <c:pt idx="204">
                        <c:v>0.8820154032789046</c:v>
                      </c:pt>
                      <c:pt idx="205">
                        <c:v>0.85670761574080734</c:v>
                      </c:pt>
                      <c:pt idx="206">
                        <c:v>0.88551037280449185</c:v>
                      </c:pt>
                      <c:pt idx="207">
                        <c:v>0.8800288177862523</c:v>
                      </c:pt>
                      <c:pt idx="208">
                        <c:v>0.90322432116228624</c:v>
                      </c:pt>
                      <c:pt idx="209">
                        <c:v>0.91450714303183289</c:v>
                      </c:pt>
                      <c:pt idx="210">
                        <c:v>0.953883617514798</c:v>
                      </c:pt>
                      <c:pt idx="211">
                        <c:v>0.99770053412370452</c:v>
                      </c:pt>
                      <c:pt idx="212">
                        <c:v>1.0273804492934984</c:v>
                      </c:pt>
                      <c:pt idx="213">
                        <c:v>1.0234646624833603</c:v>
                      </c:pt>
                      <c:pt idx="214">
                        <c:v>1.0468746733713246</c:v>
                      </c:pt>
                      <c:pt idx="215">
                        <c:v>1.0496359452287176</c:v>
                      </c:pt>
                      <c:pt idx="216">
                        <c:v>1.065918021787132</c:v>
                      </c:pt>
                      <c:pt idx="217">
                        <c:v>1.0921589853166194</c:v>
                      </c:pt>
                      <c:pt idx="218">
                        <c:v>1.0801465646485338</c:v>
                      </c:pt>
                      <c:pt idx="219">
                        <c:v>1.0768087184597104</c:v>
                      </c:pt>
                      <c:pt idx="220">
                        <c:v>1.0946606620958805</c:v>
                      </c:pt>
                      <c:pt idx="221">
                        <c:v>1.1155266412181513</c:v>
                      </c:pt>
                      <c:pt idx="222">
                        <c:v>1.1224947196311674</c:v>
                      </c:pt>
                      <c:pt idx="223">
                        <c:v>1.1308413845380527</c:v>
                      </c:pt>
                      <c:pt idx="224">
                        <c:v>1.1191650711816536</c:v>
                      </c:pt>
                      <c:pt idx="225">
                        <c:v>1.134419697746619</c:v>
                      </c:pt>
                      <c:pt idx="226">
                        <c:v>1.1428756658442969</c:v>
                      </c:pt>
                      <c:pt idx="227">
                        <c:v>1.1601059475828353</c:v>
                      </c:pt>
                      <c:pt idx="228">
                        <c:v>1.1722044445136697</c:v>
                      </c:pt>
                      <c:pt idx="229">
                        <c:v>1.1873484015979581</c:v>
                      </c:pt>
                      <c:pt idx="230">
                        <c:v>1.1941634555438647</c:v>
                      </c:pt>
                      <c:pt idx="231">
                        <c:v>1.2113349868173522</c:v>
                      </c:pt>
                      <c:pt idx="232">
                        <c:v>1.2202814529837109</c:v>
                      </c:pt>
                      <c:pt idx="233">
                        <c:v>1.2306652561089895</c:v>
                      </c:pt>
                      <c:pt idx="234">
                        <c:v>1.237989936181966</c:v>
                      </c:pt>
                      <c:pt idx="235">
                        <c:v>1.2483218202916184</c:v>
                      </c:pt>
                      <c:pt idx="236">
                        <c:v>1.2625817878203729</c:v>
                      </c:pt>
                      <c:pt idx="237">
                        <c:v>1.2731541389497687</c:v>
                      </c:pt>
                      <c:pt idx="238">
                        <c:v>1.2801372465515186</c:v>
                      </c:pt>
                      <c:pt idx="239">
                        <c:v>1.2909323029321538</c:v>
                      </c:pt>
                      <c:pt idx="240">
                        <c:v>1.2998760365187425</c:v>
                      </c:pt>
                      <c:pt idx="241">
                        <c:v>1.3048643608885313</c:v>
                      </c:pt>
                      <c:pt idx="242">
                        <c:v>1.3111274337209362</c:v>
                      </c:pt>
                      <c:pt idx="243">
                        <c:v>1.3112667952891968</c:v>
                      </c:pt>
                      <c:pt idx="244">
                        <c:v>1.317350884146679</c:v>
                      </c:pt>
                      <c:pt idx="245">
                        <c:v>1.3224744712150733</c:v>
                      </c:pt>
                      <c:pt idx="246">
                        <c:v>1.3284437917222236</c:v>
                      </c:pt>
                      <c:pt idx="247">
                        <c:v>1.3343598269238626</c:v>
                      </c:pt>
                      <c:pt idx="248">
                        <c:v>1.3382933755025044</c:v>
                      </c:pt>
                      <c:pt idx="249">
                        <c:v>1.3396350721694812</c:v>
                      </c:pt>
                      <c:pt idx="250">
                        <c:v>1.3426955615116687</c:v>
                      </c:pt>
                      <c:pt idx="251">
                        <c:v>1.345008690286813</c:v>
                      </c:pt>
                      <c:pt idx="252">
                        <c:v>1.347313621322648</c:v>
                      </c:pt>
                      <c:pt idx="253">
                        <c:v>1.3446288616988096</c:v>
                      </c:pt>
                      <c:pt idx="254">
                        <c:v>1.3433732412945816</c:v>
                      </c:pt>
                      <c:pt idx="255">
                        <c:v>1.3424277686942274</c:v>
                      </c:pt>
                      <c:pt idx="256">
                        <c:v>1.3404097585342225</c:v>
                      </c:pt>
                      <c:pt idx="257">
                        <c:v>1.3360827184687281</c:v>
                      </c:pt>
                      <c:pt idx="258">
                        <c:v>1.3308949157757433</c:v>
                      </c:pt>
                      <c:pt idx="259">
                        <c:v>1.3259134228553793</c:v>
                      </c:pt>
                      <c:pt idx="260">
                        <c:v>1.3205193103897739</c:v>
                      </c:pt>
                      <c:pt idx="261">
                        <c:v>1.3133107649570148</c:v>
                      </c:pt>
                      <c:pt idx="262">
                        <c:v>1.3037344391537149</c:v>
                      </c:pt>
                      <c:pt idx="263">
                        <c:v>1.2946827686662183</c:v>
                      </c:pt>
                      <c:pt idx="264">
                        <c:v>1.2865779370689614</c:v>
                      </c:pt>
                      <c:pt idx="265">
                        <c:v>1.2772106536180519</c:v>
                      </c:pt>
                      <c:pt idx="266">
                        <c:v>1.2649181435235606</c:v>
                      </c:pt>
                      <c:pt idx="267">
                        <c:v>1.2526365637481485</c:v>
                      </c:pt>
                      <c:pt idx="268">
                        <c:v>1.2412130140204571</c:v>
                      </c:pt>
                      <c:pt idx="269">
                        <c:v>1.2290093127684847</c:v>
                      </c:pt>
                      <c:pt idx="270">
                        <c:v>1.2153177218318505</c:v>
                      </c:pt>
                      <c:pt idx="271">
                        <c:v>1.2003445509831756</c:v>
                      </c:pt>
                      <c:pt idx="272">
                        <c:v>1.1851691692315345</c:v>
                      </c:pt>
                      <c:pt idx="273">
                        <c:v>1.1693174739868653</c:v>
                      </c:pt>
                      <c:pt idx="274">
                        <c:v>1.1550547738783412</c:v>
                      </c:pt>
                      <c:pt idx="275">
                        <c:v>1.138018505303459</c:v>
                      </c:pt>
                      <c:pt idx="276">
                        <c:v>1.1216312244239073</c:v>
                      </c:pt>
                      <c:pt idx="277">
                        <c:v>1.1057440056422307</c:v>
                      </c:pt>
                      <c:pt idx="278">
                        <c:v>1.0893567247626788</c:v>
                      </c:pt>
                      <c:pt idx="279">
                        <c:v>1.0746021602955886</c:v>
                      </c:pt>
                      <c:pt idx="280">
                        <c:v>1.0609460928959622</c:v>
                      </c:pt>
                      <c:pt idx="281">
                        <c:v>1.0466273749021564</c:v>
                      </c:pt>
                      <c:pt idx="282">
                        <c:v>1.0344865229848899</c:v>
                      </c:pt>
                      <c:pt idx="283">
                        <c:v>1.0239770211901997</c:v>
                      </c:pt>
                      <c:pt idx="284">
                        <c:v>1.0129428640797062</c:v>
                      </c:pt>
                      <c:pt idx="285">
                        <c:v>1.0069161593973899</c:v>
                      </c:pt>
                      <c:pt idx="286">
                        <c:v>0.99781530247403682</c:v>
                      </c:pt>
                      <c:pt idx="287">
                        <c:v>0.98956837672874953</c:v>
                      </c:pt>
                      <c:pt idx="288">
                        <c:v>0.98292137643868616</c:v>
                      </c:pt>
                      <c:pt idx="289">
                        <c:v>0.9779221217498183</c:v>
                      </c:pt>
                      <c:pt idx="290">
                        <c:v>0.97506247702071203</c:v>
                      </c:pt>
                      <c:pt idx="291">
                        <c:v>0.97403092815760861</c:v>
                      </c:pt>
                      <c:pt idx="292">
                        <c:v>0.97150192558064929</c:v>
                      </c:pt>
                      <c:pt idx="293">
                        <c:v>0.96979816209417258</c:v>
                      </c:pt>
                      <c:pt idx="294">
                        <c:v>0.97056055184994949</c:v>
                      </c:pt>
                      <c:pt idx="295">
                        <c:v>0.97187355642934359</c:v>
                      </c:pt>
                      <c:pt idx="296">
                        <c:v>0.97319475874804684</c:v>
                      </c:pt>
                      <c:pt idx="297">
                        <c:v>0.97238318255641298</c:v>
                      </c:pt>
                      <c:pt idx="298">
                        <c:v>0.97230530403297344</c:v>
                      </c:pt>
                      <c:pt idx="299">
                        <c:v>0.97189814964727184</c:v>
                      </c:pt>
                      <c:pt idx="300">
                        <c:v>0.97258949232903391</c:v>
                      </c:pt>
                      <c:pt idx="301">
                        <c:v>0.97368115794707299</c:v>
                      </c:pt>
                      <c:pt idx="302">
                        <c:v>0.9713926223898568</c:v>
                      </c:pt>
                      <c:pt idx="303">
                        <c:v>0.96813538730424298</c:v>
                      </c:pt>
                      <c:pt idx="304">
                        <c:v>0.96561731504636295</c:v>
                      </c:pt>
                      <c:pt idx="305">
                        <c:v>0.96000186361940298</c:v>
                      </c:pt>
                      <c:pt idx="306">
                        <c:v>0.95766550791621519</c:v>
                      </c:pt>
                      <c:pt idx="307">
                        <c:v>0.95119612531118969</c:v>
                      </c:pt>
                      <c:pt idx="308">
                        <c:v>0.94170587577063858</c:v>
                      </c:pt>
                      <c:pt idx="309">
                        <c:v>0.93705639129230667</c:v>
                      </c:pt>
                      <c:pt idx="310">
                        <c:v>0.93205850289332381</c:v>
                      </c:pt>
                      <c:pt idx="311">
                        <c:v>0.92580772666988298</c:v>
                      </c:pt>
                      <c:pt idx="312">
                        <c:v>0.92031114246290979</c:v>
                      </c:pt>
                      <c:pt idx="313">
                        <c:v>0.91068699651363827</c:v>
                      </c:pt>
                      <c:pt idx="314">
                        <c:v>0.90506881250690852</c:v>
                      </c:pt>
                      <c:pt idx="315">
                        <c:v>0.90201242203437548</c:v>
                      </c:pt>
                      <c:pt idx="316">
                        <c:v>0.89315339842065089</c:v>
                      </c:pt>
                      <c:pt idx="317">
                        <c:v>0.88802434619271708</c:v>
                      </c:pt>
                      <c:pt idx="318">
                        <c:v>0.88233648140185705</c:v>
                      </c:pt>
                      <c:pt idx="319">
                        <c:v>0.87641634733056328</c:v>
                      </c:pt>
                      <c:pt idx="320">
                        <c:v>0.87256614243490072</c:v>
                      </c:pt>
                      <c:pt idx="321">
                        <c:v>0.86838939425674588</c:v>
                      </c:pt>
                      <c:pt idx="322">
                        <c:v>0.8615989335287676</c:v>
                      </c:pt>
                      <c:pt idx="323">
                        <c:v>0.8584332398654424</c:v>
                      </c:pt>
                      <c:pt idx="324">
                        <c:v>0.85427425345579111</c:v>
                      </c:pt>
                      <c:pt idx="325">
                        <c:v>0.8502887858615229</c:v>
                      </c:pt>
                      <c:pt idx="326">
                        <c:v>0.84959471059999125</c:v>
                      </c:pt>
                      <c:pt idx="327">
                        <c:v>0.8479619941875296</c:v>
                      </c:pt>
                      <c:pt idx="328">
                        <c:v>0.84781443487995989</c:v>
                      </c:pt>
                      <c:pt idx="329">
                        <c:v>0.84854403367849918</c:v>
                      </c:pt>
                      <c:pt idx="330">
                        <c:v>0.84927773134669327</c:v>
                      </c:pt>
                      <c:pt idx="331">
                        <c:v>0.84657930882400567</c:v>
                      </c:pt>
                      <c:pt idx="332">
                        <c:v>0.84854539996838418</c:v>
                      </c:pt>
                      <c:pt idx="333">
                        <c:v>0.85049646192402861</c:v>
                      </c:pt>
                      <c:pt idx="334">
                        <c:v>0.84995814370937584</c:v>
                      </c:pt>
                      <c:pt idx="335">
                        <c:v>0.85068227734837576</c:v>
                      </c:pt>
                      <c:pt idx="336">
                        <c:v>0.85326593152073127</c:v>
                      </c:pt>
                      <c:pt idx="337">
                        <c:v>0.8562608389484434</c:v>
                      </c:pt>
                      <c:pt idx="338">
                        <c:v>0.86154154935360139</c:v>
                      </c:pt>
                      <c:pt idx="339">
                        <c:v>0.86744528794627629</c:v>
                      </c:pt>
                      <c:pt idx="340">
                        <c:v>0.86788659957910075</c:v>
                      </c:pt>
                      <c:pt idx="341">
                        <c:v>0.86948242616466997</c:v>
                      </c:pt>
                      <c:pt idx="342">
                        <c:v>0.87323562447850411</c:v>
                      </c:pt>
                      <c:pt idx="343">
                        <c:v>0.87735225590172328</c:v>
                      </c:pt>
                      <c:pt idx="344">
                        <c:v>0.87698335763279889</c:v>
                      </c:pt>
                      <c:pt idx="345">
                        <c:v>0.8751675583757601</c:v>
                      </c:pt>
                      <c:pt idx="346">
                        <c:v>0.8724254145767556</c:v>
                      </c:pt>
                      <c:pt idx="347">
                        <c:v>0.87508148211301084</c:v>
                      </c:pt>
                      <c:pt idx="348">
                        <c:v>0.87975009464973164</c:v>
                      </c:pt>
                      <c:pt idx="349">
                        <c:v>0.88111228566498212</c:v>
                      </c:pt>
                      <c:pt idx="350">
                        <c:v>0.88100844763372943</c:v>
                      </c:pt>
                      <c:pt idx="351">
                        <c:v>0.88424792095083926</c:v>
                      </c:pt>
                      <c:pt idx="352">
                        <c:v>0.88407850100511109</c:v>
                      </c:pt>
                      <c:pt idx="353">
                        <c:v>0.88338305945369455</c:v>
                      </c:pt>
                      <c:pt idx="354">
                        <c:v>0.88482859415192394</c:v>
                      </c:pt>
                      <c:pt idx="355">
                        <c:v>0.88154130068884251</c:v>
                      </c:pt>
                      <c:pt idx="356">
                        <c:v>0.88037175654736355</c:v>
                      </c:pt>
                      <c:pt idx="357">
                        <c:v>0.88123935062427816</c:v>
                      </c:pt>
                      <c:pt idx="358">
                        <c:v>0.87930468414725271</c:v>
                      </c:pt>
                      <c:pt idx="359">
                        <c:v>0.87836331041655324</c:v>
                      </c:pt>
                      <c:pt idx="360">
                        <c:v>0.87794659200165703</c:v>
                      </c:pt>
                      <c:pt idx="361">
                        <c:v>0.87421115545632633</c:v>
                      </c:pt>
                      <c:pt idx="362">
                        <c:v>0.87239672248917255</c:v>
                      </c:pt>
                      <c:pt idx="363">
                        <c:v>0.87429996429884549</c:v>
                      </c:pt>
                      <c:pt idx="364">
                        <c:v>0.87418929481816798</c:v>
                      </c:pt>
                      <c:pt idx="365">
                        <c:v>0.87483281735395824</c:v>
                      </c:pt>
                      <c:pt idx="366">
                        <c:v>0.87968724531502607</c:v>
                      </c:pt>
                      <c:pt idx="367">
                        <c:v>0.88104533746062175</c:v>
                      </c:pt>
                      <c:pt idx="368">
                        <c:v>0.88424792095083926</c:v>
                      </c:pt>
                      <c:pt idx="369">
                        <c:v>0.88803254393202646</c:v>
                      </c:pt>
                      <c:pt idx="370">
                        <c:v>0.88895478960433738</c:v>
                      </c:pt>
                      <c:pt idx="371">
                        <c:v>0.88808173036788329</c:v>
                      </c:pt>
                      <c:pt idx="372">
                        <c:v>0.89046590621704258</c:v>
                      </c:pt>
                      <c:pt idx="373">
                        <c:v>0.8911709117976534</c:v>
                      </c:pt>
                      <c:pt idx="374">
                        <c:v>0.89296621670641885</c:v>
                      </c:pt>
                      <c:pt idx="375">
                        <c:v>0.89475469016575981</c:v>
                      </c:pt>
                      <c:pt idx="376">
                        <c:v>0.8951727748705407</c:v>
                      </c:pt>
                      <c:pt idx="377">
                        <c:v>0.89559632473486128</c:v>
                      </c:pt>
                      <c:pt idx="378">
                        <c:v>0.89816494971848282</c:v>
                      </c:pt>
                      <c:pt idx="379">
                        <c:v>0.89877841387680535</c:v>
                      </c:pt>
                      <c:pt idx="380">
                        <c:v>0.90080462177611953</c:v>
                      </c:pt>
                      <c:pt idx="381">
                        <c:v>0.90353310267627496</c:v>
                      </c:pt>
                      <c:pt idx="382">
                        <c:v>0.90703217107151712</c:v>
                      </c:pt>
                      <c:pt idx="383">
                        <c:v>0.91122668101817583</c:v>
                      </c:pt>
                      <c:pt idx="384">
                        <c:v>0.91372835779743689</c:v>
                      </c:pt>
                      <c:pt idx="385">
                        <c:v>0.9169828603032808</c:v>
                      </c:pt>
                      <c:pt idx="386">
                        <c:v>0.91868252492010272</c:v>
                      </c:pt>
                      <c:pt idx="387">
                        <c:v>0.91976189392917773</c:v>
                      </c:pt>
                      <c:pt idx="388">
                        <c:v>0.922540927555075</c:v>
                      </c:pt>
                      <c:pt idx="389">
                        <c:v>0.9237787861907989</c:v>
                      </c:pt>
                      <c:pt idx="390">
                        <c:v>0.92645808065509794</c:v>
                      </c:pt>
                      <c:pt idx="391">
                        <c:v>0.92801428483400483</c:v>
                      </c:pt>
                      <c:pt idx="392">
                        <c:v>0.92861135351370805</c:v>
                      </c:pt>
                      <c:pt idx="393">
                        <c:v>0.9325817919192424</c:v>
                      </c:pt>
                      <c:pt idx="394">
                        <c:v>0.93274847928520099</c:v>
                      </c:pt>
                      <c:pt idx="395">
                        <c:v>0.93435660247973429</c:v>
                      </c:pt>
                      <c:pt idx="396">
                        <c:v>0.93464898851510403</c:v>
                      </c:pt>
                      <c:pt idx="397">
                        <c:v>0.9331009820755064</c:v>
                      </c:pt>
                      <c:pt idx="398">
                        <c:v>0.93367209124739692</c:v>
                      </c:pt>
                      <c:pt idx="399">
                        <c:v>0.93310644723504588</c:v>
                      </c:pt>
                      <c:pt idx="400">
                        <c:v>0.93007055111078696</c:v>
                      </c:pt>
                      <c:pt idx="401">
                        <c:v>0.93060203787601481</c:v>
                      </c:pt>
                      <c:pt idx="402">
                        <c:v>0.92914693914859114</c:v>
                      </c:pt>
                      <c:pt idx="403">
                        <c:v>0.92676276329943175</c:v>
                      </c:pt>
                      <c:pt idx="404">
                        <c:v>0.92458353093300805</c:v>
                      </c:pt>
                      <c:pt idx="405">
                        <c:v>0.92301503014513697</c:v>
                      </c:pt>
                      <c:pt idx="406">
                        <c:v>0.92272401039965224</c:v>
                      </c:pt>
                      <c:pt idx="407">
                        <c:v>0.92212420914017867</c:v>
                      </c:pt>
                      <c:pt idx="408">
                        <c:v>0.91876860118285197</c:v>
                      </c:pt>
                      <c:pt idx="409">
                        <c:v>0.91481729083570618</c:v>
                      </c:pt>
                      <c:pt idx="410">
                        <c:v>0.91212843234221297</c:v>
                      </c:pt>
                      <c:pt idx="411">
                        <c:v>0.90871544020972006</c:v>
                      </c:pt>
                      <c:pt idx="412">
                        <c:v>0.90393615819232187</c:v>
                      </c:pt>
                      <c:pt idx="413">
                        <c:v>0.89864998262762408</c:v>
                      </c:pt>
                      <c:pt idx="414">
                        <c:v>0.8938324444934489</c:v>
                      </c:pt>
                      <c:pt idx="415">
                        <c:v>0.8899890710472107</c:v>
                      </c:pt>
                      <c:pt idx="416">
                        <c:v>0.88670041129424393</c:v>
                      </c:pt>
                      <c:pt idx="417">
                        <c:v>0.88231462076369871</c:v>
                      </c:pt>
                      <c:pt idx="418">
                        <c:v>0.87746975683182504</c:v>
                      </c:pt>
                      <c:pt idx="419">
                        <c:v>0.87265221869764997</c:v>
                      </c:pt>
                      <c:pt idx="420">
                        <c:v>0.86770898189406298</c:v>
                      </c:pt>
                      <c:pt idx="421">
                        <c:v>0.86237088731373879</c:v>
                      </c:pt>
                      <c:pt idx="422">
                        <c:v>0.85610644819144888</c:v>
                      </c:pt>
                      <c:pt idx="423">
                        <c:v>0.84861371446262923</c:v>
                      </c:pt>
                      <c:pt idx="424">
                        <c:v>0.84122071989540792</c:v>
                      </c:pt>
                      <c:pt idx="425">
                        <c:v>0.83498224028093115</c:v>
                      </c:pt>
                      <c:pt idx="426">
                        <c:v>0.82789939351758302</c:v>
                      </c:pt>
                      <c:pt idx="427">
                        <c:v>0.81980822481917504</c:v>
                      </c:pt>
                      <c:pt idx="428">
                        <c:v>0.81100071033411114</c:v>
                      </c:pt>
                      <c:pt idx="429">
                        <c:v>0.80451260955766235</c:v>
                      </c:pt>
                      <c:pt idx="430">
                        <c:v>0.79712412374706088</c:v>
                      </c:pt>
                      <c:pt idx="431">
                        <c:v>0.79017285069962928</c:v>
                      </c:pt>
                      <c:pt idx="432">
                        <c:v>0.78215669131590249</c:v>
                      </c:pt>
                      <c:pt idx="433">
                        <c:v>0.7744364703212463</c:v>
                      </c:pt>
                      <c:pt idx="434">
                        <c:v>0.76750309567130681</c:v>
                      </c:pt>
                      <c:pt idx="435">
                        <c:v>0.76128278771229918</c:v>
                      </c:pt>
                      <c:pt idx="436">
                        <c:v>0.75311619981224442</c:v>
                      </c:pt>
                      <c:pt idx="437">
                        <c:v>0.74545636883050104</c:v>
                      </c:pt>
                      <c:pt idx="438">
                        <c:v>0.73800885929687166</c:v>
                      </c:pt>
                      <c:pt idx="439">
                        <c:v>0.73027934753099799</c:v>
                      </c:pt>
                      <c:pt idx="440">
                        <c:v>0.72245788445587023</c:v>
                      </c:pt>
                      <c:pt idx="441">
                        <c:v>0.71396092766164543</c:v>
                      </c:pt>
                      <c:pt idx="442">
                        <c:v>0.70501651093011408</c:v>
                      </c:pt>
                      <c:pt idx="443">
                        <c:v>0.69555768605691615</c:v>
                      </c:pt>
                      <c:pt idx="444">
                        <c:v>0.686669287210666</c:v>
                      </c:pt>
                      <c:pt idx="445">
                        <c:v>0.67723929105403935</c:v>
                      </c:pt>
                      <c:pt idx="446">
                        <c:v>0.66893306832774724</c:v>
                      </c:pt>
                      <c:pt idx="447">
                        <c:v>0.6605638596377611</c:v>
                      </c:pt>
                      <c:pt idx="448">
                        <c:v>0.65265030862439066</c:v>
                      </c:pt>
                      <c:pt idx="449">
                        <c:v>0.64431225134378034</c:v>
                      </c:pt>
                      <c:pt idx="450">
                        <c:v>0.63773001319426137</c:v>
                      </c:pt>
                      <c:pt idx="451">
                        <c:v>0.63024247136700451</c:v>
                      </c:pt>
                      <c:pt idx="452">
                        <c:v>0.62273211249866967</c:v>
                      </c:pt>
                      <c:pt idx="453">
                        <c:v>0.61488236722292433</c:v>
                      </c:pt>
                      <c:pt idx="454">
                        <c:v>0.60745630844048804</c:v>
                      </c:pt>
                      <c:pt idx="455">
                        <c:v>0.60010129673206691</c:v>
                      </c:pt>
                      <c:pt idx="456">
                        <c:v>0.59289138500942262</c:v>
                      </c:pt>
                      <c:pt idx="457">
                        <c:v>0.58504519208737804</c:v>
                      </c:pt>
                      <c:pt idx="458">
                        <c:v>0.57781656219331068</c:v>
                      </c:pt>
                      <c:pt idx="459">
                        <c:v>0.57039938429512627</c:v>
                      </c:pt>
                      <c:pt idx="460">
                        <c:v>0.56290173192272108</c:v>
                      </c:pt>
                      <c:pt idx="461">
                        <c:v>0.55596302874223047</c:v>
                      </c:pt>
                      <c:pt idx="462">
                        <c:v>0.54835525340510183</c:v>
                      </c:pt>
                      <c:pt idx="463">
                        <c:v>0.54131858723986348</c:v>
                      </c:pt>
                      <c:pt idx="464">
                        <c:v>0.53452990268873557</c:v>
                      </c:pt>
                      <c:pt idx="465">
                        <c:v>0.52697322659330248</c:v>
                      </c:pt>
                      <c:pt idx="466">
                        <c:v>0.5216278906765881</c:v>
                      </c:pt>
                      <c:pt idx="467">
                        <c:v>0.51585435950994463</c:v>
                      </c:pt>
                      <c:pt idx="468">
                        <c:v>0.50868693940272081</c:v>
                      </c:pt>
                      <c:pt idx="469">
                        <c:v>0.50331072533460786</c:v>
                      </c:pt>
                      <c:pt idx="470">
                        <c:v>0.49815038506830972</c:v>
                      </c:pt>
                      <c:pt idx="471">
                        <c:v>0.49221440203435102</c:v>
                      </c:pt>
                      <c:pt idx="472">
                        <c:v>0.48773447413073567</c:v>
                      </c:pt>
                      <c:pt idx="473">
                        <c:v>0.48253041258812052</c:v>
                      </c:pt>
                      <c:pt idx="474">
                        <c:v>0.47733290923695304</c:v>
                      </c:pt>
                      <c:pt idx="475">
                        <c:v>0.47316490531406158</c:v>
                      </c:pt>
                      <c:pt idx="476">
                        <c:v>0.46744083384125162</c:v>
                      </c:pt>
                      <c:pt idx="477">
                        <c:v>0.46276579974207177</c:v>
                      </c:pt>
                      <c:pt idx="478">
                        <c:v>0.45851677482900544</c:v>
                      </c:pt>
                      <c:pt idx="479">
                        <c:v>0.45373134450712532</c:v>
                      </c:pt>
                      <c:pt idx="480">
                        <c:v>0.44839338655578959</c:v>
                      </c:pt>
                      <c:pt idx="481">
                        <c:v>0.44450287610852229</c:v>
                      </c:pt>
                      <c:pt idx="482">
                        <c:v>0.44053394062186141</c:v>
                      </c:pt>
                      <c:pt idx="483">
                        <c:v>0.43709389594964743</c:v>
                      </c:pt>
                      <c:pt idx="484">
                        <c:v>0.4332134960475284</c:v>
                      </c:pt>
                      <c:pt idx="485">
                        <c:v>0.42911339673191662</c:v>
                      </c:pt>
                      <c:pt idx="486">
                        <c:v>0.42623202799364018</c:v>
                      </c:pt>
                      <c:pt idx="487">
                        <c:v>0.42306893028109632</c:v>
                      </c:pt>
                      <c:pt idx="488">
                        <c:v>0.41973928183158254</c:v>
                      </c:pt>
                      <c:pt idx="489">
                        <c:v>0.41568440671116125</c:v>
                      </c:pt>
                      <c:pt idx="490">
                        <c:v>0.41240107548874588</c:v>
                      </c:pt>
                      <c:pt idx="491">
                        <c:v>0.40884926830394652</c:v>
                      </c:pt>
                      <c:pt idx="492">
                        <c:v>0.40588346285078297</c:v>
                      </c:pt>
                      <c:pt idx="493">
                        <c:v>0.40257717795830117</c:v>
                      </c:pt>
                      <c:pt idx="494">
                        <c:v>0.39999748602661189</c:v>
                      </c:pt>
                      <c:pt idx="495">
                        <c:v>0.39764651102165549</c:v>
                      </c:pt>
                      <c:pt idx="496">
                        <c:v>0.39648912686015236</c:v>
                      </c:pt>
                      <c:pt idx="497">
                        <c:v>0.39357565030958086</c:v>
                      </c:pt>
                      <c:pt idx="498">
                        <c:v>0.3911129127920393</c:v>
                      </c:pt>
                      <c:pt idx="499">
                        <c:v>0.3895131239658039</c:v>
                      </c:pt>
                      <c:pt idx="500">
                        <c:v>0.38665129317288177</c:v>
                      </c:pt>
                      <c:pt idx="501">
                        <c:v>0.38362195524007003</c:v>
                      </c:pt>
                      <c:pt idx="502">
                        <c:v>0.38081764525130246</c:v>
                      </c:pt>
                      <c:pt idx="503">
                        <c:v>0.37799803281582384</c:v>
                      </c:pt>
                      <c:pt idx="504">
                        <c:v>0.37669022013799253</c:v>
                      </c:pt>
                      <c:pt idx="505">
                        <c:v>0.37543241366994884</c:v>
                      </c:pt>
                      <c:pt idx="506">
                        <c:v>0.37296489413781037</c:v>
                      </c:pt>
                      <c:pt idx="507">
                        <c:v>0.37223297264646665</c:v>
                      </c:pt>
                      <c:pt idx="508">
                        <c:v>0.37159368560931949</c:v>
                      </c:pt>
                      <c:pt idx="509">
                        <c:v>0.37019925015278532</c:v>
                      </c:pt>
                      <c:pt idx="510">
                        <c:v>0.36977146478982165</c:v>
                      </c:pt>
                      <c:pt idx="511">
                        <c:v>0.36856407441853095</c:v>
                      </c:pt>
                      <c:pt idx="512">
                        <c:v>0.36647856953821184</c:v>
                      </c:pt>
                      <c:pt idx="513">
                        <c:v>0.36558187348674864</c:v>
                      </c:pt>
                      <c:pt idx="514">
                        <c:v>0.36360608168418734</c:v>
                      </c:pt>
                      <c:pt idx="515">
                        <c:v>0.36162427820613235</c:v>
                      </c:pt>
                      <c:pt idx="516">
                        <c:v>0.36073618978094413</c:v>
                      </c:pt>
                      <c:pt idx="517">
                        <c:v>0.35895181519125813</c:v>
                      </c:pt>
                      <c:pt idx="518">
                        <c:v>0.35797573769748181</c:v>
                      </c:pt>
                      <c:pt idx="519">
                        <c:v>0.35754658604463319</c:v>
                      </c:pt>
                      <c:pt idx="520">
                        <c:v>0.35715787657237769</c:v>
                      </c:pt>
                      <c:pt idx="521">
                        <c:v>0.35710773373360172</c:v>
                      </c:pt>
                      <c:pt idx="522">
                        <c:v>0.35682928385505808</c:v>
                      </c:pt>
                      <c:pt idx="523">
                        <c:v>0.35530122524778018</c:v>
                      </c:pt>
                      <c:pt idx="524">
                        <c:v>0.35397004901291701</c:v>
                      </c:pt>
                      <c:pt idx="525">
                        <c:v>0.35231028006073434</c:v>
                      </c:pt>
                      <c:pt idx="526">
                        <c:v>0.35073904669309341</c:v>
                      </c:pt>
                      <c:pt idx="527">
                        <c:v>0.34870190847469995</c:v>
                      </c:pt>
                      <c:pt idx="528">
                        <c:v>0.34658675510387826</c:v>
                      </c:pt>
                      <c:pt idx="529">
                        <c:v>0.34556804936569319</c:v>
                      </c:pt>
                      <c:pt idx="530">
                        <c:v>0.34477478145851709</c:v>
                      </c:pt>
                      <c:pt idx="531">
                        <c:v>0.34313987898223974</c:v>
                      </c:pt>
                      <c:pt idx="532">
                        <c:v>0.34259650549501308</c:v>
                      </c:pt>
                      <c:pt idx="533">
                        <c:v>0.34204274820466085</c:v>
                      </c:pt>
                      <c:pt idx="534">
                        <c:v>0.34203769293208675</c:v>
                      </c:pt>
                      <c:pt idx="535">
                        <c:v>0.34175596395781932</c:v>
                      </c:pt>
                      <c:pt idx="536">
                        <c:v>0.34076130492160844</c:v>
                      </c:pt>
                      <c:pt idx="537">
                        <c:v>0.33950486474344965</c:v>
                      </c:pt>
                      <c:pt idx="538">
                        <c:v>0.33915892014459176</c:v>
                      </c:pt>
                      <c:pt idx="539">
                        <c:v>0.33859532556706828</c:v>
                      </c:pt>
                      <c:pt idx="540">
                        <c:v>0.33732932135971533</c:v>
                      </c:pt>
                      <c:pt idx="541">
                        <c:v>0.33541624226287109</c:v>
                      </c:pt>
                      <c:pt idx="542">
                        <c:v>0.33499132610866572</c:v>
                      </c:pt>
                      <c:pt idx="543">
                        <c:v>0.33384131991254101</c:v>
                      </c:pt>
                      <c:pt idx="544">
                        <c:v>0.3326939096671977</c:v>
                      </c:pt>
                      <c:pt idx="545">
                        <c:v>0.33238581129815165</c:v>
                      </c:pt>
                      <c:pt idx="546">
                        <c:v>0.33074926927401233</c:v>
                      </c:pt>
                      <c:pt idx="547">
                        <c:v>0.33023868674402335</c:v>
                      </c:pt>
                      <c:pt idx="548">
                        <c:v>0.3292313212118827</c:v>
                      </c:pt>
                      <c:pt idx="549">
                        <c:v>0.32757086911475763</c:v>
                      </c:pt>
                      <c:pt idx="550">
                        <c:v>0.32678224659319044</c:v>
                      </c:pt>
                      <c:pt idx="551">
                        <c:v>0.32636962704794897</c:v>
                      </c:pt>
                      <c:pt idx="552">
                        <c:v>0.32446939107602296</c:v>
                      </c:pt>
                      <c:pt idx="553">
                        <c:v>0.32400225656437387</c:v>
                      </c:pt>
                      <c:pt idx="554">
                        <c:v>0.3222352338562261</c:v>
                      </c:pt>
                      <c:pt idx="555">
                        <c:v>0.32111692558543137</c:v>
                      </c:pt>
                      <c:pt idx="556">
                        <c:v>0.32006761495382424</c:v>
                      </c:pt>
                      <c:pt idx="557">
                        <c:v>0.31901147287279252</c:v>
                      </c:pt>
                      <c:pt idx="558">
                        <c:v>0.31789070528020491</c:v>
                      </c:pt>
                      <c:pt idx="559">
                        <c:v>0.3177889166837794</c:v>
                      </c:pt>
                      <c:pt idx="560">
                        <c:v>0.31707926571755968</c:v>
                      </c:pt>
                      <c:pt idx="561">
                        <c:v>0.31687910424942123</c:v>
                      </c:pt>
                      <c:pt idx="562">
                        <c:v>0.31682117355830119</c:v>
                      </c:pt>
                      <c:pt idx="563">
                        <c:v>0.31627616052321256</c:v>
                      </c:pt>
                      <c:pt idx="564">
                        <c:v>0.3153421647578914</c:v>
                      </c:pt>
                      <c:pt idx="565">
                        <c:v>0.31468170022752834</c:v>
                      </c:pt>
                      <c:pt idx="566">
                        <c:v>0.31378035879045646</c:v>
                      </c:pt>
                      <c:pt idx="567">
                        <c:v>0.31255466013470801</c:v>
                      </c:pt>
                      <c:pt idx="568">
                        <c:v>0.31144919498883122</c:v>
                      </c:pt>
                      <c:pt idx="569">
                        <c:v>0.31095268524465675</c:v>
                      </c:pt>
                      <c:pt idx="570">
                        <c:v>0.30911898759012568</c:v>
                      </c:pt>
                      <c:pt idx="571">
                        <c:v>0.30849213379093121</c:v>
                      </c:pt>
                      <c:pt idx="572">
                        <c:v>0.30835195244873981</c:v>
                      </c:pt>
                      <c:pt idx="573">
                        <c:v>0.30714114635273693</c:v>
                      </c:pt>
                      <c:pt idx="574">
                        <c:v>0.30592815419291824</c:v>
                      </c:pt>
                      <c:pt idx="575">
                        <c:v>0.3049747571112314</c:v>
                      </c:pt>
                      <c:pt idx="576">
                        <c:v>0.30338138984745505</c:v>
                      </c:pt>
                      <c:pt idx="577">
                        <c:v>0.3030817624756954</c:v>
                      </c:pt>
                      <c:pt idx="578">
                        <c:v>0.30234055021313444</c:v>
                      </c:pt>
                      <c:pt idx="579">
                        <c:v>0.3011029648353874</c:v>
                      </c:pt>
                      <c:pt idx="580">
                        <c:v>0.30043307290481841</c:v>
                      </c:pt>
                      <c:pt idx="581">
                        <c:v>0.29942734692053974</c:v>
                      </c:pt>
                      <c:pt idx="582">
                        <c:v>0.29957162713238572</c:v>
                      </c:pt>
                      <c:pt idx="583">
                        <c:v>0.29888684264207127</c:v>
                      </c:pt>
                      <c:pt idx="584">
                        <c:v>0.29865416347467194</c:v>
                      </c:pt>
                      <c:pt idx="585">
                        <c:v>0.29843378091623679</c:v>
                      </c:pt>
                      <c:pt idx="586">
                        <c:v>0.29782086327386836</c:v>
                      </c:pt>
                      <c:pt idx="587">
                        <c:v>0.29734689731279473</c:v>
                      </c:pt>
                      <c:pt idx="588">
                        <c:v>0.29760512610104178</c:v>
                      </c:pt>
                      <c:pt idx="589">
                        <c:v>0.29609400948833675</c:v>
                      </c:pt>
                      <c:pt idx="590">
                        <c:v>0.29576145453035085</c:v>
                      </c:pt>
                      <c:pt idx="591">
                        <c:v>0.29529718922746007</c:v>
                      </c:pt>
                      <c:pt idx="592">
                        <c:v>0.29447577574865513</c:v>
                      </c:pt>
                      <c:pt idx="593">
                        <c:v>0.29418325308429699</c:v>
                      </c:pt>
                      <c:pt idx="594">
                        <c:v>0.2941294212628317</c:v>
                      </c:pt>
                      <c:pt idx="595">
                        <c:v>0.29375683401121805</c:v>
                      </c:pt>
                      <c:pt idx="596">
                        <c:v>0.29435280965901367</c:v>
                      </c:pt>
                      <c:pt idx="597">
                        <c:v>0.29405031307849572</c:v>
                      </c:pt>
                      <c:pt idx="598">
                        <c:v>0.29342878780985238</c:v>
                      </c:pt>
                      <c:pt idx="599">
                        <c:v>0.29283691103171144</c:v>
                      </c:pt>
                      <c:pt idx="600">
                        <c:v>0.29208025969345103</c:v>
                      </c:pt>
                      <c:pt idx="601">
                        <c:v>0.29148455730363243</c:v>
                      </c:pt>
                      <c:pt idx="602">
                        <c:v>0.29195169181528141</c:v>
                      </c:pt>
                      <c:pt idx="603">
                        <c:v>0.29191890085804373</c:v>
                      </c:pt>
                      <c:pt idx="604">
                        <c:v>0.29248263206455555</c:v>
                      </c:pt>
                      <c:pt idx="605">
                        <c:v>0.29387624774715876</c:v>
                      </c:pt>
                      <c:pt idx="606">
                        <c:v>0.29506847230072691</c:v>
                      </c:pt>
                      <c:pt idx="607">
                        <c:v>0.29586419952969567</c:v>
                      </c:pt>
                      <c:pt idx="608">
                        <c:v>0.29670870330755555</c:v>
                      </c:pt>
                      <c:pt idx="609">
                        <c:v>0.29698346420340993</c:v>
                      </c:pt>
                      <c:pt idx="610">
                        <c:v>0.29705369150349409</c:v>
                      </c:pt>
                      <c:pt idx="611">
                        <c:v>0.29779845611975586</c:v>
                      </c:pt>
                      <c:pt idx="612">
                        <c:v>0.2976004807154331</c:v>
                      </c:pt>
                      <c:pt idx="613">
                        <c:v>0.29729238234638705</c:v>
                      </c:pt>
                      <c:pt idx="614">
                        <c:v>0.29803345797995956</c:v>
                      </c:pt>
                      <c:pt idx="615">
                        <c:v>0.29862287543630756</c:v>
                      </c:pt>
                      <c:pt idx="616">
                        <c:v>0.29926489505322451</c:v>
                      </c:pt>
                      <c:pt idx="617">
                        <c:v>0.30001840392474965</c:v>
                      </c:pt>
                      <c:pt idx="618">
                        <c:v>0.30073761892016371</c:v>
                      </c:pt>
                      <c:pt idx="619">
                        <c:v>0.3016446987747522</c:v>
                      </c:pt>
                      <c:pt idx="620">
                        <c:v>0.3030984312122913</c:v>
                      </c:pt>
                      <c:pt idx="621">
                        <c:v>0.30441307533954692</c:v>
                      </c:pt>
                      <c:pt idx="622">
                        <c:v>0.30531195745482592</c:v>
                      </c:pt>
                      <c:pt idx="623">
                        <c:v>0.30647098116419103</c:v>
                      </c:pt>
                      <c:pt idx="624">
                        <c:v>0.30730551102589115</c:v>
                      </c:pt>
                      <c:pt idx="625">
                        <c:v>0.30813252629322407</c:v>
                      </c:pt>
                      <c:pt idx="626">
                        <c:v>0.309638587633355</c:v>
                      </c:pt>
                      <c:pt idx="627">
                        <c:v>0.31076645993334417</c:v>
                      </c:pt>
                      <c:pt idx="628">
                        <c:v>0.31154647482863645</c:v>
                      </c:pt>
                      <c:pt idx="629">
                        <c:v>0.31257050909737288</c:v>
                      </c:pt>
                      <c:pt idx="630">
                        <c:v>0.31337689338744396</c:v>
                      </c:pt>
                      <c:pt idx="631">
                        <c:v>0.31507806092313922</c:v>
                      </c:pt>
                      <c:pt idx="632">
                        <c:v>0.31586258457505179</c:v>
                      </c:pt>
                      <c:pt idx="633">
                        <c:v>0.31639174864747555</c:v>
                      </c:pt>
                      <c:pt idx="634">
                        <c:v>0.31692870057224315</c:v>
                      </c:pt>
                      <c:pt idx="635">
                        <c:v>0.31828146418728781</c:v>
                      </c:pt>
                      <c:pt idx="636">
                        <c:v>0.31967521649887953</c:v>
                      </c:pt>
                      <c:pt idx="637">
                        <c:v>0.32103139583863621</c:v>
                      </c:pt>
                      <c:pt idx="638">
                        <c:v>0.32201731061958377</c:v>
                      </c:pt>
                      <c:pt idx="639">
                        <c:v>0.32277888060142984</c:v>
                      </c:pt>
                      <c:pt idx="640">
                        <c:v>0.32394637530808124</c:v>
                      </c:pt>
                      <c:pt idx="641">
                        <c:v>0.32554370481252382</c:v>
                      </c:pt>
                      <c:pt idx="642">
                        <c:v>0.32639012139622259</c:v>
                      </c:pt>
                      <c:pt idx="643">
                        <c:v>0.32720934881121166</c:v>
                      </c:pt>
                      <c:pt idx="644">
                        <c:v>0.32790451710465141</c:v>
                      </c:pt>
                      <c:pt idx="645">
                        <c:v>0.32881706211877948</c:v>
                      </c:pt>
                      <c:pt idx="646">
                        <c:v>0.33051768313852087</c:v>
                      </c:pt>
                      <c:pt idx="647">
                        <c:v>0.33216611188465889</c:v>
                      </c:pt>
                      <c:pt idx="648">
                        <c:v>0.33298889165334877</c:v>
                      </c:pt>
                      <c:pt idx="649">
                        <c:v>0.33416349106740173</c:v>
                      </c:pt>
                      <c:pt idx="650">
                        <c:v>0.33532948285517983</c:v>
                      </c:pt>
                      <c:pt idx="651">
                        <c:v>0.3365620129603526</c:v>
                      </c:pt>
                      <c:pt idx="652">
                        <c:v>0.33759438159738692</c:v>
                      </c:pt>
                      <c:pt idx="653">
                        <c:v>0.3385617148358997</c:v>
                      </c:pt>
                      <c:pt idx="654">
                        <c:v>0.33938545100750905</c:v>
                      </c:pt>
                      <c:pt idx="655">
                        <c:v>0.34017175083627199</c:v>
                      </c:pt>
                      <c:pt idx="656">
                        <c:v>0.34057999825388158</c:v>
                      </c:pt>
                      <c:pt idx="657">
                        <c:v>0.34199246873689648</c:v>
                      </c:pt>
                      <c:pt idx="658">
                        <c:v>0.34286498145739686</c:v>
                      </c:pt>
                      <c:pt idx="659">
                        <c:v>0.34335206380136551</c:v>
                      </c:pt>
                      <c:pt idx="660">
                        <c:v>0.3440738747475609</c:v>
                      </c:pt>
                      <c:pt idx="661">
                        <c:v>0.34458800963125069</c:v>
                      </c:pt>
                      <c:pt idx="662">
                        <c:v>0.34590962183691942</c:v>
                      </c:pt>
                      <c:pt idx="663">
                        <c:v>0.34758496649378995</c:v>
                      </c:pt>
                      <c:pt idx="664">
                        <c:v>0.3475876990735598</c:v>
                      </c:pt>
                      <c:pt idx="665">
                        <c:v>0.34838602225330983</c:v>
                      </c:pt>
                      <c:pt idx="666">
                        <c:v>0.34977116693862664</c:v>
                      </c:pt>
                      <c:pt idx="667">
                        <c:v>0.35081542229765961</c:v>
                      </c:pt>
                      <c:pt idx="668">
                        <c:v>0.35120180907711085</c:v>
                      </c:pt>
                      <c:pt idx="669">
                        <c:v>0.35174518256433757</c:v>
                      </c:pt>
                      <c:pt idx="670">
                        <c:v>0.35219428204950592</c:v>
                      </c:pt>
                      <c:pt idx="671">
                        <c:v>0.35303919571433112</c:v>
                      </c:pt>
                      <c:pt idx="672">
                        <c:v>0.35417212328689446</c:v>
                      </c:pt>
                      <c:pt idx="673">
                        <c:v>0.35468653142856121</c:v>
                      </c:pt>
                      <c:pt idx="674">
                        <c:v>0.35504600229727978</c:v>
                      </c:pt>
                      <c:pt idx="675">
                        <c:v>0.3569119443930947</c:v>
                      </c:pt>
                      <c:pt idx="676">
                        <c:v>0.35812876216459122</c:v>
                      </c:pt>
                      <c:pt idx="677">
                        <c:v>0.35904349324253515</c:v>
                      </c:pt>
                      <c:pt idx="678">
                        <c:v>0.36009034455234945</c:v>
                      </c:pt>
                      <c:pt idx="679">
                        <c:v>0.36078646924870872</c:v>
                      </c:pt>
                      <c:pt idx="680">
                        <c:v>0.36169915089182519</c:v>
                      </c:pt>
                      <c:pt idx="681">
                        <c:v>0.36277086867754477</c:v>
                      </c:pt>
                      <c:pt idx="682">
                        <c:v>0.36281595624374657</c:v>
                      </c:pt>
                      <c:pt idx="683">
                        <c:v>0.36302076309749398</c:v>
                      </c:pt>
                      <c:pt idx="684">
                        <c:v>0.36309167354252059</c:v>
                      </c:pt>
                      <c:pt idx="685">
                        <c:v>0.36372932103180577</c:v>
                      </c:pt>
                      <c:pt idx="686">
                        <c:v>0.36417145243856097</c:v>
                      </c:pt>
                      <c:pt idx="687">
                        <c:v>0.36425342983165537</c:v>
                      </c:pt>
                      <c:pt idx="688">
                        <c:v>0.36437243368063055</c:v>
                      </c:pt>
                      <c:pt idx="689">
                        <c:v>0.36470662818647837</c:v>
                      </c:pt>
                      <c:pt idx="690">
                        <c:v>0.36526407445951958</c:v>
                      </c:pt>
                      <c:pt idx="691">
                        <c:v>0.36578258147084119</c:v>
                      </c:pt>
                      <c:pt idx="692">
                        <c:v>0.36585636112462611</c:v>
                      </c:pt>
                      <c:pt idx="693">
                        <c:v>0.36585021282014385</c:v>
                      </c:pt>
                      <c:pt idx="694">
                        <c:v>0.36637787397369426</c:v>
                      </c:pt>
                      <c:pt idx="695">
                        <c:v>0.36678612139130401</c:v>
                      </c:pt>
                      <c:pt idx="696">
                        <c:v>0.36665837328706535</c:v>
                      </c:pt>
                      <c:pt idx="697">
                        <c:v>0.36677778702300595</c:v>
                      </c:pt>
                      <c:pt idx="698">
                        <c:v>0.3673453438411956</c:v>
                      </c:pt>
                      <c:pt idx="699">
                        <c:v>0.36792205480161405</c:v>
                      </c:pt>
                      <c:pt idx="700">
                        <c:v>0.3682011878251002</c:v>
                      </c:pt>
                      <c:pt idx="701">
                        <c:v>0.36900907503404445</c:v>
                      </c:pt>
                      <c:pt idx="702">
                        <c:v>0.37013038914258611</c:v>
                      </c:pt>
                      <c:pt idx="703">
                        <c:v>0.37136305587674756</c:v>
                      </c:pt>
                      <c:pt idx="704">
                        <c:v>0.37220701313865345</c:v>
                      </c:pt>
                      <c:pt idx="705">
                        <c:v>0.3727808548903136</c:v>
                      </c:pt>
                      <c:pt idx="706">
                        <c:v>0.37317298008728128</c:v>
                      </c:pt>
                      <c:pt idx="707">
                        <c:v>0.37272442711806697</c:v>
                      </c:pt>
                      <c:pt idx="708">
                        <c:v>0.3730721478937753</c:v>
                      </c:pt>
                      <c:pt idx="709">
                        <c:v>0.37303307200306707</c:v>
                      </c:pt>
                      <c:pt idx="710">
                        <c:v>0.37314182867790552</c:v>
                      </c:pt>
                      <c:pt idx="711">
                        <c:v>0.37328105361717728</c:v>
                      </c:pt>
                      <c:pt idx="712">
                        <c:v>0.37331411783239205</c:v>
                      </c:pt>
                      <c:pt idx="713">
                        <c:v>0.37421696218833728</c:v>
                      </c:pt>
                      <c:pt idx="714">
                        <c:v>0.37599067971692113</c:v>
                      </c:pt>
                      <c:pt idx="715">
                        <c:v>0.37685308189227323</c:v>
                      </c:pt>
                      <c:pt idx="716">
                        <c:v>0.37761191929434962</c:v>
                      </c:pt>
                      <c:pt idx="717">
                        <c:v>0.37908764899903546</c:v>
                      </c:pt>
                      <c:pt idx="718">
                        <c:v>0.380621172765853</c:v>
                      </c:pt>
                      <c:pt idx="719">
                        <c:v>0.38265161616381055</c:v>
                      </c:pt>
                      <c:pt idx="720">
                        <c:v>0.38441809235600444</c:v>
                      </c:pt>
                      <c:pt idx="721">
                        <c:v>0.38628225827496876</c:v>
                      </c:pt>
                      <c:pt idx="722">
                        <c:v>0.38796948965383815</c:v>
                      </c:pt>
                      <c:pt idx="723">
                        <c:v>0.39011593106302417</c:v>
                      </c:pt>
                      <c:pt idx="724">
                        <c:v>0.3918110869232258</c:v>
                      </c:pt>
                      <c:pt idx="725">
                        <c:v>0.39374998889889479</c:v>
                      </c:pt>
                      <c:pt idx="726">
                        <c:v>0.3950743336843332</c:v>
                      </c:pt>
                      <c:pt idx="727">
                        <c:v>0.39628076765270442</c:v>
                      </c:pt>
                      <c:pt idx="728">
                        <c:v>0.39794039997589864</c:v>
                      </c:pt>
                      <c:pt idx="729">
                        <c:v>0.40009982113899123</c:v>
                      </c:pt>
                      <c:pt idx="730">
                        <c:v>0.40151693700761482</c:v>
                      </c:pt>
                      <c:pt idx="731">
                        <c:v>0.40279892680662116</c:v>
                      </c:pt>
                      <c:pt idx="732">
                        <c:v>0.4044496782455636</c:v>
                      </c:pt>
                      <c:pt idx="733">
                        <c:v>0.4064466475413408</c:v>
                      </c:pt>
                      <c:pt idx="734">
                        <c:v>0.40833089792161353</c:v>
                      </c:pt>
                      <c:pt idx="735">
                        <c:v>0.41051860128532358</c:v>
                      </c:pt>
                      <c:pt idx="736">
                        <c:v>0.41227032154676047</c:v>
                      </c:pt>
                      <c:pt idx="737">
                        <c:v>0.4143442129630579</c:v>
                      </c:pt>
                      <c:pt idx="738">
                        <c:v>0.41674355462993967</c:v>
                      </c:pt>
                      <c:pt idx="739">
                        <c:v>0.41912786710808758</c:v>
                      </c:pt>
                      <c:pt idx="740">
                        <c:v>0.42117347632376761</c:v>
                      </c:pt>
                      <c:pt idx="741">
                        <c:v>0.42365219943296245</c:v>
                      </c:pt>
                      <c:pt idx="742">
                        <c:v>0.42536074493403631</c:v>
                      </c:pt>
                      <c:pt idx="743">
                        <c:v>0.42764272229980471</c:v>
                      </c:pt>
                      <c:pt idx="744">
                        <c:v>0.4300016217860933</c:v>
                      </c:pt>
                      <c:pt idx="745">
                        <c:v>0.43235437296790008</c:v>
                      </c:pt>
                      <c:pt idx="746">
                        <c:v>0.43429983313501636</c:v>
                      </c:pt>
                      <c:pt idx="747">
                        <c:v>0.43643753028893884</c:v>
                      </c:pt>
                      <c:pt idx="748">
                        <c:v>0.43817531439354962</c:v>
                      </c:pt>
                      <c:pt idx="749">
                        <c:v>0.4408257801412771</c:v>
                      </c:pt>
                      <c:pt idx="750">
                        <c:v>0.44291961938989427</c:v>
                      </c:pt>
                      <c:pt idx="751">
                        <c:v>0.44558702713219439</c:v>
                      </c:pt>
                      <c:pt idx="752">
                        <c:v>0.44776270714491734</c:v>
                      </c:pt>
                      <c:pt idx="753">
                        <c:v>0.45006668177783288</c:v>
                      </c:pt>
                      <c:pt idx="754">
                        <c:v>0.4524977213700444</c:v>
                      </c:pt>
                      <c:pt idx="755">
                        <c:v>0.455016476772867</c:v>
                      </c:pt>
                      <c:pt idx="756">
                        <c:v>0.45680754618298908</c:v>
                      </c:pt>
                      <c:pt idx="757">
                        <c:v>0.45879850380327286</c:v>
                      </c:pt>
                      <c:pt idx="758">
                        <c:v>0.46016479368817798</c:v>
                      </c:pt>
                      <c:pt idx="759">
                        <c:v>0.46233254921956851</c:v>
                      </c:pt>
                      <c:pt idx="760">
                        <c:v>0.46426038424716948</c:v>
                      </c:pt>
                      <c:pt idx="761">
                        <c:v>0.46555808637985246</c:v>
                      </c:pt>
                      <c:pt idx="762">
                        <c:v>0.4676558878691357</c:v>
                      </c:pt>
                      <c:pt idx="763">
                        <c:v>0.46902491033381055</c:v>
                      </c:pt>
                      <c:pt idx="764">
                        <c:v>0.47052659954630982</c:v>
                      </c:pt>
                      <c:pt idx="765">
                        <c:v>0.47260172062350375</c:v>
                      </c:pt>
                      <c:pt idx="766">
                        <c:v>0.47405695597991604</c:v>
                      </c:pt>
                      <c:pt idx="767">
                        <c:v>0.47483601447228901</c:v>
                      </c:pt>
                      <c:pt idx="768">
                        <c:v>0.4767219044004235</c:v>
                      </c:pt>
                      <c:pt idx="769">
                        <c:v>0.47772681061077127</c:v>
                      </c:pt>
                      <c:pt idx="770">
                        <c:v>0.4797185880049859</c:v>
                      </c:pt>
                      <c:pt idx="771">
                        <c:v>0.48097038279753601</c:v>
                      </c:pt>
                      <c:pt idx="772">
                        <c:v>0.48159723659673043</c:v>
                      </c:pt>
                      <c:pt idx="773">
                        <c:v>0.48230934688474303</c:v>
                      </c:pt>
                      <c:pt idx="774">
                        <c:v>0.48337833209069264</c:v>
                      </c:pt>
                      <c:pt idx="775">
                        <c:v>0.48396802280501772</c:v>
                      </c:pt>
                      <c:pt idx="776">
                        <c:v>0.48391692356332222</c:v>
                      </c:pt>
                      <c:pt idx="777">
                        <c:v>0.4840525961488934</c:v>
                      </c:pt>
                      <c:pt idx="778">
                        <c:v>0.48417733841538518</c:v>
                      </c:pt>
                      <c:pt idx="779">
                        <c:v>0.4845113962922446</c:v>
                      </c:pt>
                      <c:pt idx="780">
                        <c:v>0.48460922264800371</c:v>
                      </c:pt>
                      <c:pt idx="781">
                        <c:v>0.48489628015282227</c:v>
                      </c:pt>
                      <c:pt idx="782">
                        <c:v>0.4851978203304208</c:v>
                      </c:pt>
                      <c:pt idx="783">
                        <c:v>0.48581360718154748</c:v>
                      </c:pt>
                      <c:pt idx="784">
                        <c:v>0.48668775944990983</c:v>
                      </c:pt>
                      <c:pt idx="785">
                        <c:v>0.48737227068224726</c:v>
                      </c:pt>
                      <c:pt idx="786">
                        <c:v>0.48787465547292697</c:v>
                      </c:pt>
                      <c:pt idx="787">
                        <c:v>0.48812728247264586</c:v>
                      </c:pt>
                      <c:pt idx="788">
                        <c:v>0.48852364316825675</c:v>
                      </c:pt>
                      <c:pt idx="789">
                        <c:v>0.48887245697587317</c:v>
                      </c:pt>
                      <c:pt idx="790">
                        <c:v>0.48874621179050781</c:v>
                      </c:pt>
                      <c:pt idx="791">
                        <c:v>0.48812127079715217</c:v>
                      </c:pt>
                      <c:pt idx="792">
                        <c:v>0.48714095780473282</c:v>
                      </c:pt>
                      <c:pt idx="793">
                        <c:v>0.48695650867027068</c:v>
                      </c:pt>
                      <c:pt idx="794">
                        <c:v>0.48710748370255263</c:v>
                      </c:pt>
                      <c:pt idx="795">
                        <c:v>0.48706840781184446</c:v>
                      </c:pt>
                      <c:pt idx="796">
                        <c:v>0.48588164841781578</c:v>
                      </c:pt>
                      <c:pt idx="797">
                        <c:v>0.48576742658343774</c:v>
                      </c:pt>
                      <c:pt idx="798">
                        <c:v>0.48504506912128842</c:v>
                      </c:pt>
                      <c:pt idx="799">
                        <c:v>0.48540167078124868</c:v>
                      </c:pt>
                      <c:pt idx="800">
                        <c:v>0.4850595517940684</c:v>
                      </c:pt>
                      <c:pt idx="801">
                        <c:v>0.48450770730955522</c:v>
                      </c:pt>
                      <c:pt idx="802">
                        <c:v>0.48454323084656281</c:v>
                      </c:pt>
                      <c:pt idx="803">
                        <c:v>0.48555223592656521</c:v>
                      </c:pt>
                      <c:pt idx="804">
                        <c:v>0.48551384318079932</c:v>
                      </c:pt>
                      <c:pt idx="805">
                        <c:v>0.48554731728297951</c:v>
                      </c:pt>
                      <c:pt idx="806">
                        <c:v>0.4859983295739867</c:v>
                      </c:pt>
                      <c:pt idx="807">
                        <c:v>0.48599901271892915</c:v>
                      </c:pt>
                      <c:pt idx="808">
                        <c:v>0.48510067711960403</c:v>
                      </c:pt>
                      <c:pt idx="809">
                        <c:v>0.4844042791652679</c:v>
                      </c:pt>
                      <c:pt idx="810">
                        <c:v>0.48346960025500446</c:v>
                      </c:pt>
                      <c:pt idx="811">
                        <c:v>0.48323172918604235</c:v>
                      </c:pt>
                      <c:pt idx="812">
                        <c:v>0.48264777688923388</c:v>
                      </c:pt>
                      <c:pt idx="813">
                        <c:v>0.481755316336414</c:v>
                      </c:pt>
                      <c:pt idx="814">
                        <c:v>0.48120934689840583</c:v>
                      </c:pt>
                      <c:pt idx="815">
                        <c:v>0.48156417238151566</c:v>
                      </c:pt>
                      <c:pt idx="816">
                        <c:v>0.48082418977985109</c:v>
                      </c:pt>
                      <c:pt idx="817">
                        <c:v>0.48124227448463214</c:v>
                      </c:pt>
                      <c:pt idx="818">
                        <c:v>0.48068209563182085</c:v>
                      </c:pt>
                      <c:pt idx="819">
                        <c:v>0.48173796445487571</c:v>
                      </c:pt>
                      <c:pt idx="820">
                        <c:v>0.48179685154891505</c:v>
                      </c:pt>
                      <c:pt idx="821">
                        <c:v>0.48230101251644508</c:v>
                      </c:pt>
                      <c:pt idx="822">
                        <c:v>0.48299782035774663</c:v>
                      </c:pt>
                      <c:pt idx="823">
                        <c:v>0.48365186332565063</c:v>
                      </c:pt>
                      <c:pt idx="824">
                        <c:v>0.48328583426548455</c:v>
                      </c:pt>
                      <c:pt idx="825">
                        <c:v>0.48455921643821614</c:v>
                      </c:pt>
                      <c:pt idx="826">
                        <c:v>0.48469010700919019</c:v>
                      </c:pt>
                      <c:pt idx="827">
                        <c:v>0.48585568891000258</c:v>
                      </c:pt>
                      <c:pt idx="828">
                        <c:v>0.48652366803473285</c:v>
                      </c:pt>
                      <c:pt idx="829">
                        <c:v>0.48708972193404892</c:v>
                      </c:pt>
                      <c:pt idx="830">
                        <c:v>0.48868951076028433</c:v>
                      </c:pt>
                      <c:pt idx="831">
                        <c:v>0.49080780659784112</c:v>
                      </c:pt>
                      <c:pt idx="832">
                        <c:v>0.49278824378601116</c:v>
                      </c:pt>
                      <c:pt idx="833">
                        <c:v>0.49450758297717579</c:v>
                      </c:pt>
                      <c:pt idx="834">
                        <c:v>0.49641123467381398</c:v>
                      </c:pt>
                      <c:pt idx="835">
                        <c:v>0.49894133028268134</c:v>
                      </c:pt>
                      <c:pt idx="836">
                        <c:v>0.5009019562675201</c:v>
                      </c:pt>
                      <c:pt idx="837">
                        <c:v>0.50344708106512148</c:v>
                      </c:pt>
                      <c:pt idx="838">
                        <c:v>0.50571607867698321</c:v>
                      </c:pt>
                      <c:pt idx="839">
                        <c:v>0.50822854914633531</c:v>
                      </c:pt>
                      <c:pt idx="840">
                        <c:v>0.51209446637567435</c:v>
                      </c:pt>
                      <c:pt idx="841">
                        <c:v>0.51529500043106446</c:v>
                      </c:pt>
                      <c:pt idx="842">
                        <c:v>0.51839251622913285</c:v>
                      </c:pt>
                      <c:pt idx="843">
                        <c:v>0.52253920602981985</c:v>
                      </c:pt>
                      <c:pt idx="844">
                        <c:v>0.52618610699060864</c:v>
                      </c:pt>
                      <c:pt idx="845">
                        <c:v>0.53042228877875675</c:v>
                      </c:pt>
                      <c:pt idx="846">
                        <c:v>0.53450954496945036</c:v>
                      </c:pt>
                      <c:pt idx="847">
                        <c:v>0.53796707815219125</c:v>
                      </c:pt>
                      <c:pt idx="848">
                        <c:v>0.54214983800583982</c:v>
                      </c:pt>
                      <c:pt idx="849">
                        <c:v>0.54636730162256486</c:v>
                      </c:pt>
                      <c:pt idx="850">
                        <c:v>0.55086909016433871</c:v>
                      </c:pt>
                      <c:pt idx="851">
                        <c:v>0.55568444223469837</c:v>
                      </c:pt>
                      <c:pt idx="852">
                        <c:v>0.56001093578423888</c:v>
                      </c:pt>
                      <c:pt idx="853">
                        <c:v>0.56400624066567839</c:v>
                      </c:pt>
                      <c:pt idx="854">
                        <c:v>0.56898513763526104</c:v>
                      </c:pt>
                      <c:pt idx="855">
                        <c:v>0.5733284365503859</c:v>
                      </c:pt>
                      <c:pt idx="856">
                        <c:v>0.57825254529558379</c:v>
                      </c:pt>
                      <c:pt idx="857">
                        <c:v>0.5829038059507663</c:v>
                      </c:pt>
                      <c:pt idx="858">
                        <c:v>0.58630627765114551</c:v>
                      </c:pt>
                      <c:pt idx="859">
                        <c:v>0.5908836220235546</c:v>
                      </c:pt>
                      <c:pt idx="860">
                        <c:v>0.59529154645023541</c:v>
                      </c:pt>
                      <c:pt idx="861">
                        <c:v>0.59841201591837012</c:v>
                      </c:pt>
                      <c:pt idx="862">
                        <c:v>0.60314320453181958</c:v>
                      </c:pt>
                      <c:pt idx="863">
                        <c:v>0.60755727726298248</c:v>
                      </c:pt>
                      <c:pt idx="864">
                        <c:v>0.61266159964399958</c:v>
                      </c:pt>
                      <c:pt idx="865">
                        <c:v>0.61896579780194017</c:v>
                      </c:pt>
                      <c:pt idx="866">
                        <c:v>0.62460447615694348</c:v>
                      </c:pt>
                      <c:pt idx="867">
                        <c:v>0.63073406246759334</c:v>
                      </c:pt>
                      <c:pt idx="868">
                        <c:v>0.63731957971283593</c:v>
                      </c:pt>
                      <c:pt idx="869">
                        <c:v>0.64224669429578085</c:v>
                      </c:pt>
                      <c:pt idx="870">
                        <c:v>0.64801298412603436</c:v>
                      </c:pt>
                      <c:pt idx="871">
                        <c:v>0.65352924290735015</c:v>
                      </c:pt>
                      <c:pt idx="872">
                        <c:v>0.65902377767949594</c:v>
                      </c:pt>
                      <c:pt idx="873">
                        <c:v>0.66543399993250529</c:v>
                      </c:pt>
                      <c:pt idx="874">
                        <c:v>0.67209370671849822</c:v>
                      </c:pt>
                      <c:pt idx="875">
                        <c:v>0.67850543189038093</c:v>
                      </c:pt>
                      <c:pt idx="876">
                        <c:v>0.6869879060118258</c:v>
                      </c:pt>
                      <c:pt idx="877">
                        <c:v>0.69491225071528695</c:v>
                      </c:pt>
                      <c:pt idx="878">
                        <c:v>0.70352862124545246</c:v>
                      </c:pt>
                      <c:pt idx="879">
                        <c:v>0.71219773056517532</c:v>
                      </c:pt>
                      <c:pt idx="880">
                        <c:v>0.72019968053409922</c:v>
                      </c:pt>
                      <c:pt idx="881">
                        <c:v>0.72777685097780598</c:v>
                      </c:pt>
                      <c:pt idx="882">
                        <c:v>0.73653832149374832</c:v>
                      </c:pt>
                      <c:pt idx="883">
                        <c:v>0.74401643592079936</c:v>
                      </c:pt>
                      <c:pt idx="884">
                        <c:v>0.75196906282487819</c:v>
                      </c:pt>
                      <c:pt idx="885">
                        <c:v>0.76011925524631396</c:v>
                      </c:pt>
                      <c:pt idx="886">
                        <c:v>0.76770052455967552</c:v>
                      </c:pt>
                      <c:pt idx="887">
                        <c:v>0.77588173176149888</c:v>
                      </c:pt>
                      <c:pt idx="888">
                        <c:v>0.7845768005890349</c:v>
                      </c:pt>
                      <c:pt idx="889">
                        <c:v>0.79234142600495072</c:v>
                      </c:pt>
                      <c:pt idx="890">
                        <c:v>0.80113678051003867</c:v>
                      </c:pt>
                      <c:pt idx="891">
                        <c:v>0.80947073892099441</c:v>
                      </c:pt>
                      <c:pt idx="892">
                        <c:v>0.8170223597438534</c:v>
                      </c:pt>
                      <c:pt idx="893">
                        <c:v>0.82506297571651999</c:v>
                      </c:pt>
                      <c:pt idx="894">
                        <c:v>0.83334679128869971</c:v>
                      </c:pt>
                      <c:pt idx="895">
                        <c:v>0.84147484981400011</c:v>
                      </c:pt>
                      <c:pt idx="896">
                        <c:v>0.8505565786789645</c:v>
                      </c:pt>
                      <c:pt idx="897">
                        <c:v>0.85979406459080798</c:v>
                      </c:pt>
                      <c:pt idx="898">
                        <c:v>0.86803415888667057</c:v>
                      </c:pt>
                      <c:pt idx="899">
                        <c:v>0.8752768615665526</c:v>
                      </c:pt>
                      <c:pt idx="900">
                        <c:v>0.88307291164982082</c:v>
                      </c:pt>
                      <c:pt idx="901">
                        <c:v>0.88988659930584291</c:v>
                      </c:pt>
                      <c:pt idx="902">
                        <c:v>0.89737523416500775</c:v>
                      </c:pt>
                      <c:pt idx="903">
                        <c:v>0.90350031171903711</c:v>
                      </c:pt>
                      <c:pt idx="904">
                        <c:v>0.90850503156744467</c:v>
                      </c:pt>
                      <c:pt idx="905">
                        <c:v>0.91389777774316516</c:v>
                      </c:pt>
                      <c:pt idx="906">
                        <c:v>0.92064998235436613</c:v>
                      </c:pt>
                      <c:pt idx="907">
                        <c:v>0.92664936123898445</c:v>
                      </c:pt>
                      <c:pt idx="908">
                        <c:v>0.93187268746897667</c:v>
                      </c:pt>
                      <c:pt idx="909">
                        <c:v>0.93624481510067326</c:v>
                      </c:pt>
                      <c:pt idx="910">
                        <c:v>0.94227015349310472</c:v>
                      </c:pt>
                      <c:pt idx="911">
                        <c:v>0.94694013231971041</c:v>
                      </c:pt>
                      <c:pt idx="912">
                        <c:v>0.95141063282311988</c:v>
                      </c:pt>
                      <c:pt idx="913">
                        <c:v>0.95637299768509498</c:v>
                      </c:pt>
                      <c:pt idx="914">
                        <c:v>0.96042951235337848</c:v>
                      </c:pt>
                      <c:pt idx="915">
                        <c:v>0.96515414277538003</c:v>
                      </c:pt>
                      <c:pt idx="916">
                        <c:v>0.96884312546462414</c:v>
                      </c:pt>
                      <c:pt idx="917">
                        <c:v>0.97132567418549642</c:v>
                      </c:pt>
                      <c:pt idx="918">
                        <c:v>0.97562675474317773</c:v>
                      </c:pt>
                      <c:pt idx="919">
                        <c:v>0.98065060264997383</c:v>
                      </c:pt>
                      <c:pt idx="920">
                        <c:v>0.98329300728738045</c:v>
                      </c:pt>
                      <c:pt idx="921">
                        <c:v>0.98693963499019199</c:v>
                      </c:pt>
                      <c:pt idx="922">
                        <c:v>0.98912706509592541</c:v>
                      </c:pt>
                      <c:pt idx="923">
                        <c:v>0.99257011560588593</c:v>
                      </c:pt>
                      <c:pt idx="924">
                        <c:v>0.99458949205577563</c:v>
                      </c:pt>
                      <c:pt idx="925">
                        <c:v>0.99592572356321296</c:v>
                      </c:pt>
                      <c:pt idx="926">
                        <c:v>0.99682064343782584</c:v>
                      </c:pt>
                      <c:pt idx="927">
                        <c:v>0.9984984474164893</c:v>
                      </c:pt>
                      <c:pt idx="928">
                        <c:v>0.99825798039674596</c:v>
                      </c:pt>
                      <c:pt idx="929">
                        <c:v>0.99952043225039822</c:v>
                      </c:pt>
                      <c:pt idx="930">
                        <c:v>1</c:v>
                      </c:pt>
                      <c:pt idx="931">
                        <c:v>1.0008197739309432</c:v>
                      </c:pt>
                      <c:pt idx="932">
                        <c:v>1.0012761147525013</c:v>
                      </c:pt>
                      <c:pt idx="933">
                        <c:v>1.0021532728586104</c:v>
                      </c:pt>
                      <c:pt idx="934">
                        <c:v>1.0016327164124614</c:v>
                      </c:pt>
                      <c:pt idx="935">
                        <c:v>1.0025030430691462</c:v>
                      </c:pt>
                      <c:pt idx="936">
                        <c:v>1.0029511861513949</c:v>
                      </c:pt>
                      <c:pt idx="937">
                        <c:v>1.0029484535716255</c:v>
                      </c:pt>
                      <c:pt idx="938">
                        <c:v>1.0022625760494031</c:v>
                      </c:pt>
                      <c:pt idx="939">
                        <c:v>1.0018349273154277</c:v>
                      </c:pt>
                      <c:pt idx="940">
                        <c:v>1.0007350639580788</c:v>
                      </c:pt>
                      <c:pt idx="941">
                        <c:v>1.0007118370300356</c:v>
                      </c:pt>
                      <c:pt idx="942">
                        <c:v>0.99999043597080572</c:v>
                      </c:pt>
                      <c:pt idx="943">
                        <c:v>0.99925673830261152</c:v>
                      </c:pt>
                      <c:pt idx="944">
                        <c:v>0.99871705379807396</c:v>
                      </c:pt>
                      <c:pt idx="945">
                        <c:v>0.99872115266772887</c:v>
                      </c:pt>
                      <c:pt idx="946">
                        <c:v>0.99830033538317808</c:v>
                      </c:pt>
                      <c:pt idx="947">
                        <c:v>0.99682064343782584</c:v>
                      </c:pt>
                      <c:pt idx="948">
                        <c:v>0.99546938274165486</c:v>
                      </c:pt>
                      <c:pt idx="949">
                        <c:v>0.99272723894265036</c:v>
                      </c:pt>
                      <c:pt idx="950">
                        <c:v>0.98972276748574373</c:v>
                      </c:pt>
                      <c:pt idx="951">
                        <c:v>0.98675108698607528</c:v>
                      </c:pt>
                      <c:pt idx="952">
                        <c:v>0.98429449777301581</c:v>
                      </c:pt>
                      <c:pt idx="953">
                        <c:v>0.97991417240200995</c:v>
                      </c:pt>
                      <c:pt idx="954">
                        <c:v>0.97718979037150933</c:v>
                      </c:pt>
                      <c:pt idx="955">
                        <c:v>0.97280536613084867</c:v>
                      </c:pt>
                      <c:pt idx="956">
                        <c:v>0.96930629773560695</c:v>
                      </c:pt>
                      <c:pt idx="957">
                        <c:v>0.96425785661088237</c:v>
                      </c:pt>
                      <c:pt idx="958">
                        <c:v>0.95843336283153202</c:v>
                      </c:pt>
                      <c:pt idx="959">
                        <c:v>0.95225226739222135</c:v>
                      </c:pt>
                      <c:pt idx="960">
                        <c:v>0.94707812759808563</c:v>
                      </c:pt>
                      <c:pt idx="961">
                        <c:v>0.94064836739972235</c:v>
                      </c:pt>
                      <c:pt idx="962">
                        <c:v>0.93439349230662672</c:v>
                      </c:pt>
                      <c:pt idx="963">
                        <c:v>0.92683654295321649</c:v>
                      </c:pt>
                      <c:pt idx="964">
                        <c:v>0.92072786087780567</c:v>
                      </c:pt>
                      <c:pt idx="965">
                        <c:v>0.9133553606588577</c:v>
                      </c:pt>
                      <c:pt idx="966">
                        <c:v>0.90642553836261919</c:v>
                      </c:pt>
                      <c:pt idx="967">
                        <c:v>0.89777282452151519</c:v>
                      </c:pt>
                      <c:pt idx="968">
                        <c:v>0.88790274639296052</c:v>
                      </c:pt>
                      <c:pt idx="969">
                        <c:v>0.87952329052883771</c:v>
                      </c:pt>
                      <c:pt idx="970">
                        <c:v>0.87123810866677309</c:v>
                      </c:pt>
                      <c:pt idx="971">
                        <c:v>0.86287504828126882</c:v>
                      </c:pt>
                      <c:pt idx="972">
                        <c:v>0.85492187486123616</c:v>
                      </c:pt>
                      <c:pt idx="973">
                        <c:v>0.84578002924133611</c:v>
                      </c:pt>
                      <c:pt idx="974">
                        <c:v>0.83849360528513717</c:v>
                      </c:pt>
                      <c:pt idx="975">
                        <c:v>0.83145994495764575</c:v>
                      </c:pt>
                      <c:pt idx="976">
                        <c:v>0.82408744473869777</c:v>
                      </c:pt>
                      <c:pt idx="977">
                        <c:v>0.81628961847857884</c:v>
                      </c:pt>
                      <c:pt idx="978">
                        <c:v>0.80722674441402631</c:v>
                      </c:pt>
                      <c:pt idx="979">
                        <c:v>0.79861433612452692</c:v>
                      </c:pt>
                      <c:pt idx="980">
                        <c:v>0.78928476227444089</c:v>
                      </c:pt>
                      <c:pt idx="981">
                        <c:v>0.77951920532208163</c:v>
                      </c:pt>
                      <c:pt idx="982">
                        <c:v>0.77020643683757994</c:v>
                      </c:pt>
                      <c:pt idx="983">
                        <c:v>0.7601931715290875</c:v>
                      </c:pt>
                      <c:pt idx="984">
                        <c:v>0.75098314804393063</c:v>
                      </c:pt>
                      <c:pt idx="985">
                        <c:v>0.74208286247568178</c:v>
                      </c:pt>
                      <c:pt idx="986">
                        <c:v>0.73379508466283583</c:v>
                      </c:pt>
                      <c:pt idx="987">
                        <c:v>0.72453368867800672</c:v>
                      </c:pt>
                      <c:pt idx="988">
                        <c:v>0.71467167165977308</c:v>
                      </c:pt>
                      <c:pt idx="989">
                        <c:v>0.70592236112380624</c:v>
                      </c:pt>
                      <c:pt idx="990">
                        <c:v>0.69772380204044471</c:v>
                      </c:pt>
                      <c:pt idx="991">
                        <c:v>0.68849902262453078</c:v>
                      </c:pt>
                      <c:pt idx="992">
                        <c:v>0.68030743161958218</c:v>
                      </c:pt>
                      <c:pt idx="993">
                        <c:v>0.66890246343432536</c:v>
                      </c:pt>
                      <c:pt idx="994">
                        <c:v>0.65997594510028645</c:v>
                      </c:pt>
                      <c:pt idx="995">
                        <c:v>0.65022145509599483</c:v>
                      </c:pt>
                      <c:pt idx="996">
                        <c:v>0.63791938097230927</c:v>
                      </c:pt>
                      <c:pt idx="997">
                        <c:v>0.62412080953768723</c:v>
                      </c:pt>
                      <c:pt idx="998">
                        <c:v>0.61335253243879606</c:v>
                      </c:pt>
                      <c:pt idx="999">
                        <c:v>0.60035255744190086</c:v>
                      </c:pt>
                      <c:pt idx="1000">
                        <c:v>0.59050884870812503</c:v>
                      </c:pt>
                      <c:pt idx="1001">
                        <c:v>0.57985533995956595</c:v>
                      </c:pt>
                      <c:pt idx="1002">
                        <c:v>0.56957018296397732</c:v>
                      </c:pt>
                      <c:pt idx="1003">
                        <c:v>0.55956347584693245</c:v>
                      </c:pt>
                      <c:pt idx="1004">
                        <c:v>0.54990121040987183</c:v>
                      </c:pt>
                      <c:pt idx="1005">
                        <c:v>0.54073367854013554</c:v>
                      </c:pt>
                      <c:pt idx="1006">
                        <c:v>0.53183899476041496</c:v>
                      </c:pt>
                      <c:pt idx="1007">
                        <c:v>0.52154618654147078</c:v>
                      </c:pt>
                      <c:pt idx="1008">
                        <c:v>0.51002945584362869</c:v>
                      </c:pt>
                      <c:pt idx="1009">
                        <c:v>0.49955206186123385</c:v>
                      </c:pt>
                      <c:pt idx="1010">
                        <c:v>0.49047142602817745</c:v>
                      </c:pt>
                      <c:pt idx="1011">
                        <c:v>0.47927454379239171</c:v>
                      </c:pt>
                      <c:pt idx="1012">
                        <c:v>0.46735776341624929</c:v>
                      </c:pt>
                      <c:pt idx="1013">
                        <c:v>0.45629805668490803</c:v>
                      </c:pt>
                      <c:pt idx="1014">
                        <c:v>0.44715894364477776</c:v>
                      </c:pt>
                      <c:pt idx="1015">
                        <c:v>0.43925837238531396</c:v>
                      </c:pt>
                      <c:pt idx="1016">
                        <c:v>0.42959405751342616</c:v>
                      </c:pt>
                      <c:pt idx="1017">
                        <c:v>0.4185872262006306</c:v>
                      </c:pt>
                      <c:pt idx="1018">
                        <c:v>0.41095034888895365</c:v>
                      </c:pt>
                      <c:pt idx="1019">
                        <c:v>0.4023679989769221</c:v>
                      </c:pt>
                      <c:pt idx="1020">
                        <c:v>0.39420742275236104</c:v>
                      </c:pt>
                      <c:pt idx="1021">
                        <c:v>0.38373180494681641</c:v>
                      </c:pt>
                      <c:pt idx="1022">
                        <c:v>0.37470090206557077</c:v>
                      </c:pt>
                      <c:pt idx="1023">
                        <c:v>0.3647245265839707</c:v>
                      </c:pt>
                      <c:pt idx="1024">
                        <c:v>0.35780891370253493</c:v>
                      </c:pt>
                      <c:pt idx="1025">
                        <c:v>0.35078249471143347</c:v>
                      </c:pt>
                      <c:pt idx="1026">
                        <c:v>0.34445001435287526</c:v>
                      </c:pt>
                      <c:pt idx="1027">
                        <c:v>0.33595947912110941</c:v>
                      </c:pt>
                      <c:pt idx="1028">
                        <c:v>0.33096241049605757</c:v>
                      </c:pt>
                      <c:pt idx="1029">
                        <c:v>0.32455082195316332</c:v>
                      </c:pt>
                      <c:pt idx="1030">
                        <c:v>0.32106104432913879</c:v>
                      </c:pt>
                      <c:pt idx="1031">
                        <c:v>0.31473881114471725</c:v>
                      </c:pt>
                      <c:pt idx="1032">
                        <c:v>0.30700574702514283</c:v>
                      </c:pt>
                      <c:pt idx="1033">
                        <c:v>0.29999121475604001</c:v>
                      </c:pt>
                      <c:pt idx="1034">
                        <c:v>0.29564695943799579</c:v>
                      </c:pt>
                      <c:pt idx="1035">
                        <c:v>0.28730739923851195</c:v>
                      </c:pt>
                      <c:pt idx="1036">
                        <c:v>0.28043851347114013</c:v>
                      </c:pt>
                      <c:pt idx="1037">
                        <c:v>0.2742132868685469</c:v>
                      </c:pt>
                      <c:pt idx="1038">
                        <c:v>0.26725408933978279</c:v>
                      </c:pt>
                      <c:pt idx="1039">
                        <c:v>0.26176529298515355</c:v>
                      </c:pt>
                      <c:pt idx="1040">
                        <c:v>0.25512690032136504</c:v>
                      </c:pt>
                      <c:pt idx="1041">
                        <c:v>0.24805102163642995</c:v>
                      </c:pt>
                      <c:pt idx="1042">
                        <c:v>0.24296446102391678</c:v>
                      </c:pt>
                      <c:pt idx="1043">
                        <c:v>0.23767869534618441</c:v>
                      </c:pt>
                      <c:pt idx="1044">
                        <c:v>0.23209302903871531</c:v>
                      </c:pt>
                      <c:pt idx="1045">
                        <c:v>0.22835772912237326</c:v>
                      </c:pt>
                      <c:pt idx="1046">
                        <c:v>0.22351395822240772</c:v>
                      </c:pt>
                      <c:pt idx="1047">
                        <c:v>0.21920959856900263</c:v>
                      </c:pt>
                      <c:pt idx="1048">
                        <c:v>0.21320202194507487</c:v>
                      </c:pt>
                      <c:pt idx="1049">
                        <c:v>0.20937176488173193</c:v>
                      </c:pt>
                      <c:pt idx="1050">
                        <c:v>0.20474755676627054</c:v>
                      </c:pt>
                      <c:pt idx="1051">
                        <c:v>0.20184132155208892</c:v>
                      </c:pt>
                      <c:pt idx="1052">
                        <c:v>0.19721492737281168</c:v>
                      </c:pt>
                      <c:pt idx="1053">
                        <c:v>0.19291698928186579</c:v>
                      </c:pt>
                      <c:pt idx="1054">
                        <c:v>0.187650351662522</c:v>
                      </c:pt>
                      <c:pt idx="1055">
                        <c:v>0.18510440709098983</c:v>
                      </c:pt>
                      <c:pt idx="1056">
                        <c:v>0.17985853707789676</c:v>
                      </c:pt>
                      <c:pt idx="1057">
                        <c:v>0.17752846630817953</c:v>
                      </c:pt>
                      <c:pt idx="1058">
                        <c:v>0.17158496867985384</c:v>
                      </c:pt>
                      <c:pt idx="1059">
                        <c:v>0.16713878813639563</c:v>
                      </c:pt>
                      <c:pt idx="1060">
                        <c:v>0.16393593138820109</c:v>
                      </c:pt>
                      <c:pt idx="1061">
                        <c:v>0.16021593391857</c:v>
                      </c:pt>
                      <c:pt idx="1062">
                        <c:v>0.15582782069522022</c:v>
                      </c:pt>
                      <c:pt idx="1063">
                        <c:v>0.15019283132290612</c:v>
                      </c:pt>
                      <c:pt idx="1064">
                        <c:v>0.14426982804285393</c:v>
                      </c:pt>
                      <c:pt idx="1065">
                        <c:v>0.13779962566389733</c:v>
                      </c:pt>
                      <c:pt idx="1066">
                        <c:v>0.13221327621148585</c:v>
                      </c:pt>
                      <c:pt idx="1067">
                        <c:v>0.13004770674391125</c:v>
                      </c:pt>
                      <c:pt idx="1068">
                        <c:v>0.12615337068496627</c:v>
                      </c:pt>
                      <c:pt idx="1069">
                        <c:v>0.12194956996709017</c:v>
                      </c:pt>
                      <c:pt idx="1070">
                        <c:v>0.12296294717472425</c:v>
                      </c:pt>
                      <c:pt idx="1071">
                        <c:v>0.11957331859926319</c:v>
                      </c:pt>
                      <c:pt idx="1072">
                        <c:v>0.11921726345525699</c:v>
                      </c:pt>
                      <c:pt idx="1073">
                        <c:v>0.11970912781382276</c:v>
                      </c:pt>
                      <c:pt idx="1074">
                        <c:v>0.1131516195112207</c:v>
                      </c:pt>
                      <c:pt idx="1075">
                        <c:v>0.11257244922900947</c:v>
                      </c:pt>
                      <c:pt idx="1076">
                        <c:v>0.1111388012527785</c:v>
                      </c:pt>
                      <c:pt idx="1077">
                        <c:v>0.10599212388532947</c:v>
                      </c:pt>
                      <c:pt idx="1078">
                        <c:v>0.10504104949644706</c:v>
                      </c:pt>
                      <c:pt idx="1079">
                        <c:v>0.10581682889309617</c:v>
                      </c:pt>
                      <c:pt idx="1080">
                        <c:v>0.10424914787915603</c:v>
                      </c:pt>
                      <c:pt idx="1081">
                        <c:v>0.10234221708679399</c:v>
                      </c:pt>
                      <c:pt idx="1082">
                        <c:v>9.830769968565764E-2</c:v>
                      </c:pt>
                      <c:pt idx="1083">
                        <c:v>9.6715971969743214E-2</c:v>
                      </c:pt>
                      <c:pt idx="1084">
                        <c:v>9.7393651752656199E-2</c:v>
                      </c:pt>
                      <c:pt idx="1085">
                        <c:v>9.1615338571415517E-2</c:v>
                      </c:pt>
                      <c:pt idx="1086">
                        <c:v>8.8640378976023129E-2</c:v>
                      </c:pt>
                      <c:pt idx="1087">
                        <c:v>8.5475778344605902E-2</c:v>
                      </c:pt>
                      <c:pt idx="1088">
                        <c:v>8.484332275688336E-2</c:v>
                      </c:pt>
                      <c:pt idx="1089">
                        <c:v>8.5752725304276203E-2</c:v>
                      </c:pt>
                      <c:pt idx="1090">
                        <c:v>8.2700433701398207E-2</c:v>
                      </c:pt>
                      <c:pt idx="1091">
                        <c:v>8.0257370758199373E-2</c:v>
                      </c:pt>
                      <c:pt idx="1092">
                        <c:v>8.2150502022723837E-2</c:v>
                      </c:pt>
                      <c:pt idx="1093">
                        <c:v>7.8469443814812509E-2</c:v>
                      </c:pt>
                      <c:pt idx="1094">
                        <c:v>7.9744328906417444E-2</c:v>
                      </c:pt>
                      <c:pt idx="1095">
                        <c:v>7.9957743386439642E-2</c:v>
                      </c:pt>
                      <c:pt idx="1096">
                        <c:v>7.6727560840546966E-2</c:v>
                      </c:pt>
                      <c:pt idx="1097">
                        <c:v>7.6687801804896302E-2</c:v>
                      </c:pt>
                      <c:pt idx="1098">
                        <c:v>7.6242391302417223E-2</c:v>
                      </c:pt>
                      <c:pt idx="1099">
                        <c:v>7.6378337145965314E-2</c:v>
                      </c:pt>
                      <c:pt idx="1100">
                        <c:v>7.5884559981560545E-2</c:v>
                      </c:pt>
                      <c:pt idx="1101">
                        <c:v>7.0722853425377596E-2</c:v>
                      </c:pt>
                      <c:pt idx="1102">
                        <c:v>6.7146179764672978E-2</c:v>
                      </c:pt>
                      <c:pt idx="1103">
                        <c:v>6.5449111098632343E-2</c:v>
                      </c:pt>
                      <c:pt idx="1104">
                        <c:v>6.194307462497739E-2</c:v>
                      </c:pt>
                      <c:pt idx="1105">
                        <c:v>6.1277691451028522E-2</c:v>
                      </c:pt>
                      <c:pt idx="1106">
                        <c:v>5.8961146951171946E-2</c:v>
                      </c:pt>
                      <c:pt idx="1107">
                        <c:v>5.5610457637430659E-2</c:v>
                      </c:pt>
                      <c:pt idx="1108">
                        <c:v>5.6246875465819419E-2</c:v>
                      </c:pt>
                      <c:pt idx="1109">
                        <c:v>5.3318506355502324E-2</c:v>
                      </c:pt>
                      <c:pt idx="1110">
                        <c:v>5.1736615926759245E-2</c:v>
                      </c:pt>
                      <c:pt idx="1111">
                        <c:v>5.3333125657270788E-2</c:v>
                      </c:pt>
                      <c:pt idx="1112">
                        <c:v>5.1550663873423608E-2</c:v>
                      </c:pt>
                      <c:pt idx="1113">
                        <c:v>4.9099129932938357E-2</c:v>
                      </c:pt>
                      <c:pt idx="1114">
                        <c:v>5.010171345048179E-2</c:v>
                      </c:pt>
                      <c:pt idx="1115">
                        <c:v>4.6760998052900266E-2</c:v>
                      </c:pt>
                      <c:pt idx="1116">
                        <c:v>4.4447596019778934E-2</c:v>
                      </c:pt>
                      <c:pt idx="1117">
                        <c:v>4.3504309483240453E-2</c:v>
                      </c:pt>
                      <c:pt idx="1118">
                        <c:v>4.4408520129070643E-2</c:v>
                      </c:pt>
                      <c:pt idx="1119">
                        <c:v>4.4273120801476613E-2</c:v>
                      </c:pt>
                      <c:pt idx="1120">
                        <c:v>4.15962856589705E-2</c:v>
                      </c:pt>
                      <c:pt idx="1121">
                        <c:v>4.0176983726531064E-2</c:v>
                      </c:pt>
                      <c:pt idx="1122">
                        <c:v>3.9237932688635749E-2</c:v>
                      </c:pt>
                      <c:pt idx="1123">
                        <c:v>4.405451441989177E-2</c:v>
                      </c:pt>
                      <c:pt idx="1124">
                        <c:v>4.1712830186152898E-2</c:v>
                      </c:pt>
                      <c:pt idx="1125">
                        <c:v>3.3141410593200735E-2</c:v>
                      </c:pt>
                      <c:pt idx="1126">
                        <c:v>3.1407315471279139E-2</c:v>
                      </c:pt>
                      <c:pt idx="1127">
                        <c:v>3.0922419191126326E-2</c:v>
                      </c:pt>
                      <c:pt idx="1128">
                        <c:v>3.2532591820487032E-2</c:v>
                      </c:pt>
                      <c:pt idx="1129">
                        <c:v>3.0632629106537943E-2</c:v>
                      </c:pt>
                      <c:pt idx="1130">
                        <c:v>3.2912966924444627E-2</c:v>
                      </c:pt>
                      <c:pt idx="1131">
                        <c:v>3.2841646592452582E-2</c:v>
                      </c:pt>
                      <c:pt idx="1132">
                        <c:v>3.8434964123277023E-2</c:v>
                      </c:pt>
                      <c:pt idx="1133">
                        <c:v>3.487277313535244E-2</c:v>
                      </c:pt>
                      <c:pt idx="1134">
                        <c:v>3.712961076723871E-2</c:v>
                      </c:pt>
                      <c:pt idx="1135">
                        <c:v>3.0110842999492678E-2</c:v>
                      </c:pt>
                      <c:pt idx="1136">
                        <c:v>2.3699937601540946E-2</c:v>
                      </c:pt>
                      <c:pt idx="1137">
                        <c:v>1.5883803056964293E-2</c:v>
                      </c:pt>
                      <c:pt idx="1138">
                        <c:v>1.5482113830802205E-2</c:v>
                      </c:pt>
                      <c:pt idx="1139">
                        <c:v>1.2943957111613965E-2</c:v>
                      </c:pt>
                      <c:pt idx="1140">
                        <c:v>1.4495652533900699E-2</c:v>
                      </c:pt>
                      <c:pt idx="1141">
                        <c:v>1.0642988316445265E-2</c:v>
                      </c:pt>
                      <c:pt idx="1142">
                        <c:v>1.6050490422922767E-2</c:v>
                      </c:pt>
                      <c:pt idx="1143">
                        <c:v>2.6477741566541493E-2</c:v>
                      </c:pt>
                      <c:pt idx="1144">
                        <c:v>2.9420593349638639E-2</c:v>
                      </c:pt>
                      <c:pt idx="1145">
                        <c:v>2.7070574747601876E-2</c:v>
                      </c:pt>
                      <c:pt idx="1146">
                        <c:v>2.1684250134340444E-2</c:v>
                      </c:pt>
                      <c:pt idx="1147">
                        <c:v>2.4610843067807153E-2</c:v>
                      </c:pt>
                      <c:pt idx="1148">
                        <c:v>2.0383678792899249E-2</c:v>
                      </c:pt>
                      <c:pt idx="1149">
                        <c:v>1.5459296789724261E-2</c:v>
                      </c:pt>
                      <c:pt idx="1150">
                        <c:v>6.770649524647219E-3</c:v>
                      </c:pt>
                      <c:pt idx="1151">
                        <c:v>6.7863618583238901E-4</c:v>
                      </c:pt>
                      <c:pt idx="1152">
                        <c:v>1.367929432767022E-3</c:v>
                      </c:pt>
                      <c:pt idx="1153">
                        <c:v>6.3281082309264523E-3</c:v>
                      </c:pt>
                      <c:pt idx="1154">
                        <c:v>0</c:v>
                      </c:pt>
                      <c:pt idx="1155">
                        <c:v>2.8105949222382649E-3</c:v>
                      </c:pt>
                      <c:pt idx="1156">
                        <c:v>-4.0237237110455808E-3</c:v>
                      </c:pt>
                      <c:pt idx="1157">
                        <c:v>-4.0711339700517674E-3</c:v>
                      </c:pt>
                      <c:pt idx="1158">
                        <c:v>-1.688734297743111E-4</c:v>
                      </c:pt>
                      <c:pt idx="1159">
                        <c:v>-2.5542789398300724E-3</c:v>
                      </c:pt>
                      <c:pt idx="1160">
                        <c:v>-4.6423797709305411E-3</c:v>
                      </c:pt>
                      <c:pt idx="1161">
                        <c:v>-9.6342564944198669E-3</c:v>
                      </c:pt>
                      <c:pt idx="1162">
                        <c:v>-1.1201937508360014E-2</c:v>
                      </c:pt>
                      <c:pt idx="1163">
                        <c:v>-9.1162959990523113E-3</c:v>
                      </c:pt>
                      <c:pt idx="1164">
                        <c:v>-7.9608246433880755E-3</c:v>
                      </c:pt>
                      <c:pt idx="1165">
                        <c:v>-8.7979504558694643E-3</c:v>
                      </c:pt>
                      <c:pt idx="1166">
                        <c:v>-1.3234566970133333E-2</c:v>
                      </c:pt>
                      <c:pt idx="1167">
                        <c:v>-2.0553508625592961E-2</c:v>
                      </c:pt>
                      <c:pt idx="1168">
                        <c:v>-1.8875841275918015E-2</c:v>
                      </c:pt>
                      <c:pt idx="1169">
                        <c:v>-1.8991292771192499E-2</c:v>
                      </c:pt>
                      <c:pt idx="1170">
                        <c:v>-2.030634678541365E-2</c:v>
                      </c:pt>
                      <c:pt idx="1171">
                        <c:v>-1.8942926109266813E-2</c:v>
                      </c:pt>
                      <c:pt idx="1172">
                        <c:v>-2.2098099340478232E-2</c:v>
                      </c:pt>
                      <c:pt idx="1173">
                        <c:v>-2.2473009284896147E-2</c:v>
                      </c:pt>
                      <c:pt idx="1174">
                        <c:v>-2.0047981368178137E-2</c:v>
                      </c:pt>
                      <c:pt idx="1175">
                        <c:v>-1.997105924765789E-2</c:v>
                      </c:pt>
                      <c:pt idx="1176">
                        <c:v>-1.5606446210328542E-2</c:v>
                      </c:pt>
                      <c:pt idx="1177">
                        <c:v>-1.5504111097949165E-2</c:v>
                      </c:pt>
                      <c:pt idx="1178">
                        <c:v>-1.3654291222776154E-2</c:v>
                      </c:pt>
                      <c:pt idx="1179">
                        <c:v>-1.0270537693820211E-2</c:v>
                      </c:pt>
                      <c:pt idx="1180">
                        <c:v>-2.3791205765852823E-3</c:v>
                      </c:pt>
                      <c:pt idx="1181">
                        <c:v>-2.9602036646354099E-3</c:v>
                      </c:pt>
                      <c:pt idx="1182">
                        <c:v>-6.3568003185095262E-3</c:v>
                      </c:pt>
                      <c:pt idx="1183">
                        <c:v>-1.4883132345259856E-2</c:v>
                      </c:pt>
                      <c:pt idx="1184">
                        <c:v>-7.7183081888174609E-3</c:v>
                      </c:pt>
                      <c:pt idx="1185">
                        <c:v>-1.5458340386804856E-2</c:v>
                      </c:pt>
                      <c:pt idx="1186">
                        <c:v>-2.6422680084179886E-2</c:v>
                      </c:pt>
                      <c:pt idx="1187">
                        <c:v>-2.6042168351233772E-2</c:v>
                      </c:pt>
                      <c:pt idx="1188">
                        <c:v>-3.2818146406432158E-2</c:v>
                      </c:pt>
                      <c:pt idx="1189">
                        <c:v>-3.9991988076114926E-2</c:v>
                      </c:pt>
                      <c:pt idx="1190">
                        <c:v>-4.1936765098288822E-2</c:v>
                      </c:pt>
                      <c:pt idx="1191">
                        <c:v>-4.4458526338858204E-2</c:v>
                      </c:pt>
                      <c:pt idx="1192">
                        <c:v>-4.3289801971310347E-2</c:v>
                      </c:pt>
                      <c:pt idx="1193">
                        <c:v>-4.3882908410347664E-2</c:v>
                      </c:pt>
                      <c:pt idx="1194">
                        <c:v>-5.0260066448142272E-2</c:v>
                      </c:pt>
                      <c:pt idx="1195">
                        <c:v>-4.8551384318079906E-2</c:v>
                      </c:pt>
                      <c:pt idx="1196">
                        <c:v>-4.0856166428317416E-2</c:v>
                      </c:pt>
                      <c:pt idx="1197">
                        <c:v>-3.7142453892156785E-2</c:v>
                      </c:pt>
                      <c:pt idx="1198">
                        <c:v>-3.9515152906283074E-2</c:v>
                      </c:pt>
                      <c:pt idx="1199">
                        <c:v>-3.5244403984046602E-2</c:v>
                      </c:pt>
                      <c:pt idx="1200">
                        <c:v>-2.0826766602573973E-2</c:v>
                      </c:pt>
                      <c:pt idx="1201">
                        <c:v>-2.1293764485234561E-2</c:v>
                      </c:pt>
                      <c:pt idx="1202">
                        <c:v>-9.6719660952432132E-3</c:v>
                      </c:pt>
                      <c:pt idx="1203">
                        <c:v>-1.5067171592756501E-2</c:v>
                      </c:pt>
                      <c:pt idx="1204">
                        <c:v>-1.8839907851944962E-2</c:v>
                      </c:pt>
                      <c:pt idx="1205">
                        <c:v>-2.6212271441904422E-2</c:v>
                      </c:pt>
                      <c:pt idx="1206">
                        <c:v>-2.5009936343187957E-2</c:v>
                      </c:pt>
                      <c:pt idx="1207">
                        <c:v>-4.1818034507290588E-2</c:v>
                      </c:pt>
                      <c:pt idx="1208">
                        <c:v>-4.2821984314718869E-2</c:v>
                      </c:pt>
                      <c:pt idx="1209">
                        <c:v>-4.9731585520660988E-2</c:v>
                      </c:pt>
                      <c:pt idx="1210">
                        <c:v>-3.9362128439173666E-2</c:v>
                      </c:pt>
                      <c:pt idx="1211">
                        <c:v>-4.5201788036246526E-2</c:v>
                      </c:pt>
                      <c:pt idx="1212">
                        <c:v>-5.0106495465078907E-2</c:v>
                      </c:pt>
                      <c:pt idx="1213">
                        <c:v>-6.2118369617210692E-2</c:v>
                      </c:pt>
                      <c:pt idx="1214">
                        <c:v>-6.9097241720317448E-2</c:v>
                      </c:pt>
                      <c:pt idx="1215">
                        <c:v>-6.7664413518017455E-2</c:v>
                      </c:pt>
                      <c:pt idx="1216">
                        <c:v>-7.6684795967149486E-2</c:v>
                      </c:pt>
                      <c:pt idx="1217">
                        <c:v>-9.2024679020933031E-2</c:v>
                      </c:pt>
                      <c:pt idx="1218">
                        <c:v>-8.5135025647310555E-2</c:v>
                      </c:pt>
                      <c:pt idx="1219">
                        <c:v>-7.4371530563016666E-2</c:v>
                      </c:pt>
                      <c:pt idx="1220">
                        <c:v>-7.6154128975852359E-2</c:v>
                      </c:pt>
                      <c:pt idx="1221">
                        <c:v>-7.8602793707579305E-2</c:v>
                      </c:pt>
                      <c:pt idx="1222">
                        <c:v>-8.2746204412542518E-2</c:v>
                      </c:pt>
                      <c:pt idx="1223">
                        <c:v>-7.4040615152892661E-2</c:v>
                      </c:pt>
                      <c:pt idx="1224">
                        <c:v>-7.2265804592400895E-2</c:v>
                      </c:pt>
                      <c:pt idx="1225">
                        <c:v>-8.3303787314572234E-2</c:v>
                      </c:pt>
                      <c:pt idx="1226">
                        <c:v>-0.11148146675591275</c:v>
                      </c:pt>
                      <c:pt idx="1227">
                        <c:v>-0.10068217487663424</c:v>
                      </c:pt>
                      <c:pt idx="1228">
                        <c:v>-8.9106283826775795E-2</c:v>
                      </c:pt>
                      <c:pt idx="1229">
                        <c:v>-0.10889316719794843</c:v>
                      </c:pt>
                      <c:pt idx="1230">
                        <c:v>-0.12059298074036785</c:v>
                      </c:pt>
                      <c:pt idx="1231">
                        <c:v>-0.11774686228112208</c:v>
                      </c:pt>
                      <c:pt idx="1232">
                        <c:v>-0.10740172515958607</c:v>
                      </c:pt>
                      <c:pt idx="1233">
                        <c:v>-8.6534926263384299E-2</c:v>
                      </c:pt>
                      <c:pt idx="1234">
                        <c:v>-0.10964927202025494</c:v>
                      </c:pt>
                      <c:pt idx="1235">
                        <c:v>-9.965035275555395E-2</c:v>
                      </c:pt>
                      <c:pt idx="1236">
                        <c:v>-9.1611103072772274E-2</c:v>
                      </c:pt>
                      <c:pt idx="1237">
                        <c:v>-8.8533261849046543E-2</c:v>
                      </c:pt>
                      <c:pt idx="1238">
                        <c:v>-7.2423747703095939E-2</c:v>
                      </c:pt>
                      <c:pt idx="1239">
                        <c:v>-7.0576797036681238E-2</c:v>
                      </c:pt>
                      <c:pt idx="1240">
                        <c:v>-6.5960786660529319E-2</c:v>
                      </c:pt>
                      <c:pt idx="1241">
                        <c:v>-5.8157631869859262E-2</c:v>
                      </c:pt>
                      <c:pt idx="1242">
                        <c:v>-5.947036319127607E-2</c:v>
                      </c:pt>
                      <c:pt idx="1243">
                        <c:v>-5.3502272345022035E-2</c:v>
                      </c:pt>
                      <c:pt idx="1244">
                        <c:v>-4.615873747163407E-2</c:v>
                      </c:pt>
                      <c:pt idx="1245">
                        <c:v>-6.5381479749329494E-2</c:v>
                      </c:pt>
                      <c:pt idx="1246">
                        <c:v>-7.5881827401790752E-2</c:v>
                      </c:pt>
                      <c:pt idx="1247">
                        <c:v>-7.5268909759422312E-2</c:v>
                      </c:pt>
                      <c:pt idx="1248">
                        <c:v>-8.5593552532684733E-2</c:v>
                      </c:pt>
                      <c:pt idx="1249">
                        <c:v>-9.2800868304547687E-2</c:v>
                      </c:pt>
                      <c:pt idx="1250">
                        <c:v>-9.4710258418702578E-2</c:v>
                      </c:pt>
                      <c:pt idx="1251">
                        <c:v>-0.10329069552489512</c:v>
                      </c:pt>
                      <c:pt idx="1252">
                        <c:v>-0.10612929938977399</c:v>
                      </c:pt>
                      <c:pt idx="1253">
                        <c:v>-9.3849085904246815E-2</c:v>
                      </c:pt>
                      <c:pt idx="1254">
                        <c:v>-8.9135795688289665E-2</c:v>
                      </c:pt>
                      <c:pt idx="1255">
                        <c:v>-6.6581902042207153E-2</c:v>
                      </c:pt>
                      <c:pt idx="1256">
                        <c:v>-6.5647223131943599E-2</c:v>
                      </c:pt>
                      <c:pt idx="1257">
                        <c:v>-4.9806868093319266E-2</c:v>
                      </c:pt>
                      <c:pt idx="1258">
                        <c:v>-2.3393752038333705E-2</c:v>
                      </c:pt>
                      <c:pt idx="1259">
                        <c:v>-3.3513724586837365E-2</c:v>
                      </c:pt>
                      <c:pt idx="1260">
                        <c:v>-4.5758141277379899E-2</c:v>
                      </c:pt>
                      <c:pt idx="1261">
                        <c:v>-4.5065022418767559E-2</c:v>
                      </c:pt>
                      <c:pt idx="1262">
                        <c:v>-6.2498198205214232E-2</c:v>
                      </c:pt>
                      <c:pt idx="1263">
                        <c:v>-7.5831547934026258E-2</c:v>
                      </c:pt>
                      <c:pt idx="1264">
                        <c:v>-0.1020151272883477</c:v>
                      </c:pt>
                      <c:pt idx="1265">
                        <c:v>-0.12745148270461454</c:v>
                      </c:pt>
                      <c:pt idx="1266">
                        <c:v>-0.12049050899899996</c:v>
                      </c:pt>
                      <c:pt idx="1267">
                        <c:v>-0.11920401044337338</c:v>
                      </c:pt>
                      <c:pt idx="1268">
                        <c:v>-0.13702521255713312</c:v>
                      </c:pt>
                      <c:pt idx="1269">
                        <c:v>-0.13243816752654122</c:v>
                      </c:pt>
                      <c:pt idx="1270">
                        <c:v>-0.14021290348760523</c:v>
                      </c:pt>
                      <c:pt idx="1271">
                        <c:v>-0.12050963705738871</c:v>
                      </c:pt>
                      <c:pt idx="1272">
                        <c:v>-0.13096107153197029</c:v>
                      </c:pt>
                      <c:pt idx="1273">
                        <c:v>-0.13733973248863826</c:v>
                      </c:pt>
                      <c:pt idx="1274">
                        <c:v>-0.15667123144117215</c:v>
                      </c:pt>
                      <c:pt idx="1275">
                        <c:v>-0.15455689784428145</c:v>
                      </c:pt>
                      <c:pt idx="1276">
                        <c:v>-0.15686866032954092</c:v>
                      </c:pt>
                      <c:pt idx="1277">
                        <c:v>-0.13669457040498612</c:v>
                      </c:pt>
                      <c:pt idx="1278">
                        <c:v>-0.14520764941985281</c:v>
                      </c:pt>
                      <c:pt idx="1279">
                        <c:v>-0.12524970655508999</c:v>
                      </c:pt>
                      <c:pt idx="1280">
                        <c:v>-0.11093863978463993</c:v>
                      </c:pt>
                      <c:pt idx="1281">
                        <c:v>-9.219068324194904E-2</c:v>
                      </c:pt>
                      <c:pt idx="1282">
                        <c:v>-9.9991378710826237E-2</c:v>
                      </c:pt>
                      <c:pt idx="1283">
                        <c:v>-8.4889913241958562E-2</c:v>
                      </c:pt>
                      <c:pt idx="1284">
                        <c:v>-8.7728380477848908E-2</c:v>
                      </c:pt>
                      <c:pt idx="1285">
                        <c:v>-9.1690484515085283E-2</c:v>
                      </c:pt>
                      <c:pt idx="1286">
                        <c:v>-8.2807960715340148E-2</c:v>
                      </c:pt>
                      <c:pt idx="1287">
                        <c:v>-8.1147781876191982E-2</c:v>
                      </c:pt>
                      <c:pt idx="1288">
                        <c:v>-8.4995664079050293E-2</c:v>
                      </c:pt>
                      <c:pt idx="1289">
                        <c:v>-6.0828455336871735E-2</c:v>
                      </c:pt>
                      <c:pt idx="1290">
                        <c:v>-7.9357258982023823E-2</c:v>
                      </c:pt>
                      <c:pt idx="1291">
                        <c:v>-8.7189925634207854E-2</c:v>
                      </c:pt>
                      <c:pt idx="1292">
                        <c:v>-0.10113359705460695</c:v>
                      </c:pt>
                      <c:pt idx="1293">
                        <c:v>-0.12821933761993121</c:v>
                      </c:pt>
                      <c:pt idx="1294">
                        <c:v>-0.13628714276130741</c:v>
                      </c:pt>
                      <c:pt idx="1295">
                        <c:v>-0.12398288257380595</c:v>
                      </c:pt>
                      <c:pt idx="1296">
                        <c:v>-0.13171061816282922</c:v>
                      </c:pt>
                      <c:pt idx="1297">
                        <c:v>-0.10007472239380548</c:v>
                      </c:pt>
                      <c:pt idx="1298">
                        <c:v>-8.0282237234104645E-2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DD5C-4B0C-B48F-954FA6DC574E}"/>
                  </c:ext>
                </c:extLst>
              </c15:ser>
            </c15:filteredScatterSeries>
            <c15:filteredScatterSeries>
              <c15:ser>
                <c:idx val="11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Abs'!$AF$1</c15:sqref>
                        </c15:formulaRef>
                      </c:ext>
                    </c:extLst>
                    <c:strCache>
                      <c:ptCount val="1"/>
                      <c:pt idx="0">
                        <c:v>Abs 650</c:v>
                      </c:pt>
                    </c:strCache>
                  </c:strRef>
                </c:tx>
                <c:spPr>
                  <a:ln w="19050" cap="rnd">
                    <a:solidFill>
                      <a:schemeClr val="accent6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Abs'!$AF$2:$AF$1300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-5.6727771323752361</c:v>
                      </c:pt>
                      <c:pt idx="1">
                        <c:v>-7.1648163111813652</c:v>
                      </c:pt>
                      <c:pt idx="2">
                        <c:v>-6.4968065421750163</c:v>
                      </c:pt>
                      <c:pt idx="3">
                        <c:v>-5.412058689007571</c:v>
                      </c:pt>
                      <c:pt idx="4">
                        <c:v>-6.5076060765178374</c:v>
                      </c:pt>
                      <c:pt idx="5">
                        <c:v>-4.2411624440411817</c:v>
                      </c:pt>
                      <c:pt idx="6">
                        <c:v>-4.2965914886066043</c:v>
                      </c:pt>
                      <c:pt idx="7">
                        <c:v>-3.3773251495686383</c:v>
                      </c:pt>
                      <c:pt idx="8">
                        <c:v>-3.1215673880362624</c:v>
                      </c:pt>
                      <c:pt idx="9">
                        <c:v>-3.825663774598226</c:v>
                      </c:pt>
                      <c:pt idx="10">
                        <c:v>-7.7984927810138602</c:v>
                      </c:pt>
                      <c:pt idx="11">
                        <c:v>-8.0786685239749669</c:v>
                      </c:pt>
                      <c:pt idx="12">
                        <c:v>-8.6346608976445989</c:v>
                      </c:pt>
                      <c:pt idx="13">
                        <c:v>-7.8810075716147434</c:v>
                      </c:pt>
                      <c:pt idx="14">
                        <c:v>-7.4291864935234537</c:v>
                      </c:pt>
                      <c:pt idx="15">
                        <c:v>-5.3596692334643192</c:v>
                      </c:pt>
                      <c:pt idx="16">
                        <c:v>-8.8042808477475756</c:v>
                      </c:pt>
                      <c:pt idx="17">
                        <c:v>-6.2910803252586982</c:v>
                      </c:pt>
                      <c:pt idx="18">
                        <c:v>-3.5324726656152805</c:v>
                      </c:pt>
                      <c:pt idx="19">
                        <c:v>-3.1511863768370922</c:v>
                      </c:pt>
                      <c:pt idx="20">
                        <c:v>-2.1260180960594774</c:v>
                      </c:pt>
                      <c:pt idx="21">
                        <c:v>-0.97616076478538638</c:v>
                      </c:pt>
                      <c:pt idx="22">
                        <c:v>-1.4117449054764901</c:v>
                      </c:pt>
                      <c:pt idx="23">
                        <c:v>-1.1577569374727366</c:v>
                      </c:pt>
                      <c:pt idx="24">
                        <c:v>-0.87707908040264659</c:v>
                      </c:pt>
                      <c:pt idx="25">
                        <c:v>-1.0443919053522464</c:v>
                      </c:pt>
                      <c:pt idx="26">
                        <c:v>-0.67266271323601212</c:v>
                      </c:pt>
                      <c:pt idx="27">
                        <c:v>-0.64716659215063543</c:v>
                      </c:pt>
                      <c:pt idx="28">
                        <c:v>-0.89605195021905903</c:v>
                      </c:pt>
                      <c:pt idx="29">
                        <c:v>-0.65187954219043276</c:v>
                      </c:pt>
                      <c:pt idx="30">
                        <c:v>-0.6295508814505868</c:v>
                      </c:pt>
                      <c:pt idx="31">
                        <c:v>-0.81561030745647012</c:v>
                      </c:pt>
                      <c:pt idx="32">
                        <c:v>-6.4701831582886768E-2</c:v>
                      </c:pt>
                      <c:pt idx="33">
                        <c:v>-0.11286745245559796</c:v>
                      </c:pt>
                      <c:pt idx="34">
                        <c:v>-0.22196920024195796</c:v>
                      </c:pt>
                      <c:pt idx="35">
                        <c:v>-0.5569778292890627</c:v>
                      </c:pt>
                      <c:pt idx="36">
                        <c:v>-0.31389315882374103</c:v>
                      </c:pt>
                      <c:pt idx="37">
                        <c:v>-6.4019246599091376E-2</c:v>
                      </c:pt>
                      <c:pt idx="38">
                        <c:v>8.9374195325109082E-2</c:v>
                      </c:pt>
                      <c:pt idx="39">
                        <c:v>-0.44286871907698067</c:v>
                      </c:pt>
                      <c:pt idx="40">
                        <c:v>-0.56540232762084064</c:v>
                      </c:pt>
                      <c:pt idx="41">
                        <c:v>-0.55395473052856814</c:v>
                      </c:pt>
                      <c:pt idx="42">
                        <c:v>-0.28481103308844308</c:v>
                      </c:pt>
                      <c:pt idx="43">
                        <c:v>-0.61355033973566608</c:v>
                      </c:pt>
                      <c:pt idx="44">
                        <c:v>-0.77121840210422399</c:v>
                      </c:pt>
                      <c:pt idx="45">
                        <c:v>-0.92792365084417738</c:v>
                      </c:pt>
                      <c:pt idx="46">
                        <c:v>-0.97826263076958886</c:v>
                      </c:pt>
                      <c:pt idx="47">
                        <c:v>-0.74326128706265671</c:v>
                      </c:pt>
                      <c:pt idx="48">
                        <c:v>-0.72216523937481503</c:v>
                      </c:pt>
                      <c:pt idx="49">
                        <c:v>-1.2564043732597181</c:v>
                      </c:pt>
                      <c:pt idx="50">
                        <c:v>-1.2816402172542853</c:v>
                      </c:pt>
                      <c:pt idx="51">
                        <c:v>-1.0149996387559541</c:v>
                      </c:pt>
                      <c:pt idx="52">
                        <c:v>-0.74308247881734435</c:v>
                      </c:pt>
                      <c:pt idx="53">
                        <c:v>-0.54248851198589609</c:v>
                      </c:pt>
                      <c:pt idx="54">
                        <c:v>-0.69058827761559582</c:v>
                      </c:pt>
                      <c:pt idx="55">
                        <c:v>-0.79738939961844169</c:v>
                      </c:pt>
                      <c:pt idx="56">
                        <c:v>-0.5308503473233025</c:v>
                      </c:pt>
                      <c:pt idx="57">
                        <c:v>-0.54039780073415666</c:v>
                      </c:pt>
                      <c:pt idx="58">
                        <c:v>-0.98344534921718862</c:v>
                      </c:pt>
                      <c:pt idx="59">
                        <c:v>-1.0455147848572541</c:v>
                      </c:pt>
                      <c:pt idx="60">
                        <c:v>-1.2994967069355532</c:v>
                      </c:pt>
                      <c:pt idx="61">
                        <c:v>-1.2563256250806754</c:v>
                      </c:pt>
                      <c:pt idx="62">
                        <c:v>-0.96232662930889346</c:v>
                      </c:pt>
                      <c:pt idx="63">
                        <c:v>-0.69962376205897625</c:v>
                      </c:pt>
                      <c:pt idx="64">
                        <c:v>-0.67196350195721721</c:v>
                      </c:pt>
                      <c:pt idx="65">
                        <c:v>-0.78964774322229081</c:v>
                      </c:pt>
                      <c:pt idx="66">
                        <c:v>-1.0872718758964974</c:v>
                      </c:pt>
                      <c:pt idx="67">
                        <c:v>-0.92634611774500286</c:v>
                      </c:pt>
                      <c:pt idx="68">
                        <c:v>-1.0561846340990801</c:v>
                      </c:pt>
                      <c:pt idx="69">
                        <c:v>-1.2356311779911386</c:v>
                      </c:pt>
                      <c:pt idx="70">
                        <c:v>-0.85486650143152398</c:v>
                      </c:pt>
                      <c:pt idx="71">
                        <c:v>-0.62269177902263384</c:v>
                      </c:pt>
                      <c:pt idx="72">
                        <c:v>-0.32778398996618213</c:v>
                      </c:pt>
                      <c:pt idx="73">
                        <c:v>-0.255280586865892</c:v>
                      </c:pt>
                      <c:pt idx="74">
                        <c:v>-9.8524552352121986E-2</c:v>
                      </c:pt>
                      <c:pt idx="75">
                        <c:v>0.11424652805173376</c:v>
                      </c:pt>
                      <c:pt idx="76">
                        <c:v>0.15809838111277072</c:v>
                      </c:pt>
                      <c:pt idx="77">
                        <c:v>-0.55477616019042242</c:v>
                      </c:pt>
                      <c:pt idx="78">
                        <c:v>-0.64465889342031002</c:v>
                      </c:pt>
                      <c:pt idx="79">
                        <c:v>-0.53289148198631631</c:v>
                      </c:pt>
                      <c:pt idx="80">
                        <c:v>-0.20495082697679848</c:v>
                      </c:pt>
                      <c:pt idx="81">
                        <c:v>-0.50758849798957861</c:v>
                      </c:pt>
                      <c:pt idx="82">
                        <c:v>-0.45760770891770985</c:v>
                      </c:pt>
                      <c:pt idx="83">
                        <c:v>-0.20858080061958648</c:v>
                      </c:pt>
                      <c:pt idx="84">
                        <c:v>3.940960933345785E-2</c:v>
                      </c:pt>
                      <c:pt idx="85">
                        <c:v>-5.7407120225948335E-2</c:v>
                      </c:pt>
                      <c:pt idx="86">
                        <c:v>-2.744426941490254E-2</c:v>
                      </c:pt>
                      <c:pt idx="87">
                        <c:v>1.453652086615136E-2</c:v>
                      </c:pt>
                      <c:pt idx="88">
                        <c:v>-0.13202109544309532</c:v>
                      </c:pt>
                      <c:pt idx="89">
                        <c:v>-0.11884158254517137</c:v>
                      </c:pt>
                      <c:pt idx="90">
                        <c:v>-0.35699880865038924</c:v>
                      </c:pt>
                      <c:pt idx="91">
                        <c:v>-0.33016291048433</c:v>
                      </c:pt>
                      <c:pt idx="92">
                        <c:v>-0.35435542423805472</c:v>
                      </c:pt>
                      <c:pt idx="93">
                        <c:v>-0.49899900635215166</c:v>
                      </c:pt>
                      <c:pt idx="94">
                        <c:v>-0.7626913799915539</c:v>
                      </c:pt>
                      <c:pt idx="95">
                        <c:v>-0.61909747634002654</c:v>
                      </c:pt>
                      <c:pt idx="96">
                        <c:v>-0.74286512779726077</c:v>
                      </c:pt>
                      <c:pt idx="97">
                        <c:v>-0.82164837320772321</c:v>
                      </c:pt>
                      <c:pt idx="98">
                        <c:v>-0.96032890439064189</c:v>
                      </c:pt>
                      <c:pt idx="99">
                        <c:v>-0.99322176182499888</c:v>
                      </c:pt>
                      <c:pt idx="100">
                        <c:v>-0.56321726970238628</c:v>
                      </c:pt>
                      <c:pt idx="101">
                        <c:v>-0.25990012735741974</c:v>
                      </c:pt>
                      <c:pt idx="102">
                        <c:v>0.11145255475114516</c:v>
                      </c:pt>
                      <c:pt idx="103">
                        <c:v>-0.10821753118866222</c:v>
                      </c:pt>
                      <c:pt idx="104">
                        <c:v>0.11150545659887072</c:v>
                      </c:pt>
                      <c:pt idx="105">
                        <c:v>0.38229822555110876</c:v>
                      </c:pt>
                      <c:pt idx="106">
                        <c:v>0.50626765977038191</c:v>
                      </c:pt>
                      <c:pt idx="107">
                        <c:v>0.45396813736826308</c:v>
                      </c:pt>
                      <c:pt idx="108">
                        <c:v>9.893340806097195E-2</c:v>
                      </c:pt>
                      <c:pt idx="109">
                        <c:v>-0.26652298524824419</c:v>
                      </c:pt>
                      <c:pt idx="110">
                        <c:v>-0.20260107804896776</c:v>
                      </c:pt>
                      <c:pt idx="111">
                        <c:v>-0.22806530687757276</c:v>
                      </c:pt>
                      <c:pt idx="112">
                        <c:v>-0.3202620273862285</c:v>
                      </c:pt>
                      <c:pt idx="113">
                        <c:v>-0.33221569866865702</c:v>
                      </c:pt>
                      <c:pt idx="114">
                        <c:v>-0.52359543327066727</c:v>
                      </c:pt>
                      <c:pt idx="115">
                        <c:v>-0.44729041270394043</c:v>
                      </c:pt>
                      <c:pt idx="116">
                        <c:v>-0.3066203337169473</c:v>
                      </c:pt>
                      <c:pt idx="117">
                        <c:v>-0.18846721581807571</c:v>
                      </c:pt>
                      <c:pt idx="118">
                        <c:v>4.315853655956009E-2</c:v>
                      </c:pt>
                      <c:pt idx="119">
                        <c:v>0.11278371638805533</c:v>
                      </c:pt>
                      <c:pt idx="120">
                        <c:v>0.47594159998766639</c:v>
                      </c:pt>
                      <c:pt idx="121">
                        <c:v>0.50112560017146235</c:v>
                      </c:pt>
                      <c:pt idx="122">
                        <c:v>0.52412868389574052</c:v>
                      </c:pt>
                      <c:pt idx="123">
                        <c:v>0.2263248360874035</c:v>
                      </c:pt>
                      <c:pt idx="124">
                        <c:v>0.16838250031060939</c:v>
                      </c:pt>
                      <c:pt idx="125">
                        <c:v>7.8763293856463037E-2</c:v>
                      </c:pt>
                      <c:pt idx="126">
                        <c:v>-3.3596149712833645E-2</c:v>
                      </c:pt>
                      <c:pt idx="127">
                        <c:v>-0.43967998614273884</c:v>
                      </c:pt>
                      <c:pt idx="128">
                        <c:v>-0.43462322850605489</c:v>
                      </c:pt>
                      <c:pt idx="129">
                        <c:v>-0.48745341992307767</c:v>
                      </c:pt>
                      <c:pt idx="130">
                        <c:v>-0.11859309500899784</c:v>
                      </c:pt>
                      <c:pt idx="131">
                        <c:v>9.5253404385049228E-2</c:v>
                      </c:pt>
                      <c:pt idx="132">
                        <c:v>-0.19246583976544226</c:v>
                      </c:pt>
                      <c:pt idx="133">
                        <c:v>-0.28603776647794316</c:v>
                      </c:pt>
                      <c:pt idx="134">
                        <c:v>-6.2964686051717469E-2</c:v>
                      </c:pt>
                      <c:pt idx="135">
                        <c:v>-3.0299306562580022E-2</c:v>
                      </c:pt>
                      <c:pt idx="136">
                        <c:v>4.4655054257646473E-2</c:v>
                      </c:pt>
                      <c:pt idx="137">
                        <c:v>8.5398697042605269E-3</c:v>
                      </c:pt>
                      <c:pt idx="138">
                        <c:v>-0.15843302308666865</c:v>
                      </c:pt>
                      <c:pt idx="139">
                        <c:v>-3.5280695692550205E-2</c:v>
                      </c:pt>
                      <c:pt idx="140">
                        <c:v>0.18240753588332331</c:v>
                      </c:pt>
                      <c:pt idx="141">
                        <c:v>0.2626594877347822</c:v>
                      </c:pt>
                      <c:pt idx="142">
                        <c:v>0.10200670311755125</c:v>
                      </c:pt>
                      <c:pt idx="143">
                        <c:v>-3.1180197901277917E-2</c:v>
                      </c:pt>
                      <c:pt idx="144">
                        <c:v>-5.4768527209536386E-2</c:v>
                      </c:pt>
                      <c:pt idx="145">
                        <c:v>1.920790516845005E-2</c:v>
                      </c:pt>
                      <c:pt idx="146">
                        <c:v>0.10809631038330256</c:v>
                      </c:pt>
                      <c:pt idx="147">
                        <c:v>4.0502712655603207E-2</c:v>
                      </c:pt>
                      <c:pt idx="148">
                        <c:v>-6.9568650425497147E-2</c:v>
                      </c:pt>
                      <c:pt idx="149">
                        <c:v>-2.2491144986431427E-2</c:v>
                      </c:pt>
                      <c:pt idx="150">
                        <c:v>-3.8504534292942615E-2</c:v>
                      </c:pt>
                      <c:pt idx="151">
                        <c:v>-0.22731803049141586</c:v>
                      </c:pt>
                      <c:pt idx="152">
                        <c:v>-0.35908575631353329</c:v>
                      </c:pt>
                      <c:pt idx="153">
                        <c:v>-0.67254194587506155</c:v>
                      </c:pt>
                      <c:pt idx="154">
                        <c:v>-0.72373128521562646</c:v>
                      </c:pt>
                      <c:pt idx="155">
                        <c:v>-0.73082345806984439</c:v>
                      </c:pt>
                      <c:pt idx="156">
                        <c:v>-0.56094008699482145</c:v>
                      </c:pt>
                      <c:pt idx="157">
                        <c:v>-0.43867371440196884</c:v>
                      </c:pt>
                      <c:pt idx="158">
                        <c:v>-0.40011695842791434</c:v>
                      </c:pt>
                      <c:pt idx="159">
                        <c:v>-0.39119013437976213</c:v>
                      </c:pt>
                      <c:pt idx="160">
                        <c:v>-0.18415631982099223</c:v>
                      </c:pt>
                      <c:pt idx="161">
                        <c:v>-0.15360640964832969</c:v>
                      </c:pt>
                      <c:pt idx="162">
                        <c:v>-6.7054301177171954E-2</c:v>
                      </c:pt>
                      <c:pt idx="163">
                        <c:v>-0.36807554867529241</c:v>
                      </c:pt>
                      <c:pt idx="164">
                        <c:v>-0.2099947914352211</c:v>
                      </c:pt>
                      <c:pt idx="165">
                        <c:v>-9.576398278966862E-2</c:v>
                      </c:pt>
                      <c:pt idx="166">
                        <c:v>4.5236521138217967E-2</c:v>
                      </c:pt>
                      <c:pt idx="167">
                        <c:v>0.16326401982096195</c:v>
                      </c:pt>
                      <c:pt idx="168">
                        <c:v>0.142251254756254</c:v>
                      </c:pt>
                      <c:pt idx="169">
                        <c:v>0.10286325960629532</c:v>
                      </c:pt>
                      <c:pt idx="170">
                        <c:v>0.24217468311037471</c:v>
                      </c:pt>
                      <c:pt idx="171">
                        <c:v>0.16843479756578952</c:v>
                      </c:pt>
                      <c:pt idx="172">
                        <c:v>0.19045012821896409</c:v>
                      </c:pt>
                      <c:pt idx="173">
                        <c:v>0.15587907302661749</c:v>
                      </c:pt>
                      <c:pt idx="174">
                        <c:v>0.1516017319158057</c:v>
                      </c:pt>
                      <c:pt idx="175">
                        <c:v>0.29616842497293688</c:v>
                      </c:pt>
                      <c:pt idx="176">
                        <c:v>0.25772948897117393</c:v>
                      </c:pt>
                      <c:pt idx="177">
                        <c:v>0.26034208450813223</c:v>
                      </c:pt>
                      <c:pt idx="178">
                        <c:v>0.26798730839328622</c:v>
                      </c:pt>
                      <c:pt idx="179">
                        <c:v>0.43898663638867197</c:v>
                      </c:pt>
                      <c:pt idx="180">
                        <c:v>0.38779729704810711</c:v>
                      </c:pt>
                      <c:pt idx="181">
                        <c:v>0.37855111210264292</c:v>
                      </c:pt>
                      <c:pt idx="182">
                        <c:v>0.46325059786645334</c:v>
                      </c:pt>
                      <c:pt idx="183">
                        <c:v>0.45883465391460065</c:v>
                      </c:pt>
                      <c:pt idx="184">
                        <c:v>0.58855557701859107</c:v>
                      </c:pt>
                      <c:pt idx="185">
                        <c:v>0.58937268384374553</c:v>
                      </c:pt>
                      <c:pt idx="186">
                        <c:v>0.47850295630639905</c:v>
                      </c:pt>
                      <c:pt idx="187">
                        <c:v>0.5995165375710434</c:v>
                      </c:pt>
                      <c:pt idx="188">
                        <c:v>0.64010797418268917</c:v>
                      </c:pt>
                      <c:pt idx="189">
                        <c:v>0.5806725971149449</c:v>
                      </c:pt>
                      <c:pt idx="190">
                        <c:v>0.76203494363534841</c:v>
                      </c:pt>
                      <c:pt idx="191">
                        <c:v>0.76021375974036376</c:v>
                      </c:pt>
                      <c:pt idx="192">
                        <c:v>0.82302487928554102</c:v>
                      </c:pt>
                      <c:pt idx="193">
                        <c:v>0.89378518161808918</c:v>
                      </c:pt>
                      <c:pt idx="194">
                        <c:v>0.91026697899917564</c:v>
                      </c:pt>
                      <c:pt idx="195">
                        <c:v>0.91972325985417835</c:v>
                      </c:pt>
                      <c:pt idx="196">
                        <c:v>0.9529487943366608</c:v>
                      </c:pt>
                      <c:pt idx="197">
                        <c:v>0.9146959216907552</c:v>
                      </c:pt>
                      <c:pt idx="198">
                        <c:v>0.97346866532870346</c:v>
                      </c:pt>
                      <c:pt idx="199">
                        <c:v>1.0148308062876417</c:v>
                      </c:pt>
                      <c:pt idx="200">
                        <c:v>1.1071251836071987</c:v>
                      </c:pt>
                      <c:pt idx="201">
                        <c:v>1.1706104238405353</c:v>
                      </c:pt>
                      <c:pt idx="202">
                        <c:v>1.2229832530887879</c:v>
                      </c:pt>
                      <c:pt idx="203">
                        <c:v>1.2757868545256623</c:v>
                      </c:pt>
                      <c:pt idx="204">
                        <c:v>1.2950113859891119</c:v>
                      </c:pt>
                      <c:pt idx="205">
                        <c:v>1.297340578770398</c:v>
                      </c:pt>
                      <c:pt idx="206">
                        <c:v>1.3316738779442525</c:v>
                      </c:pt>
                      <c:pt idx="207">
                        <c:v>1.3193175177969374</c:v>
                      </c:pt>
                      <c:pt idx="208">
                        <c:v>1.362517166649587</c:v>
                      </c:pt>
                      <c:pt idx="209">
                        <c:v>1.3791615994253954</c:v>
                      </c:pt>
                      <c:pt idx="210">
                        <c:v>1.3884209342587228</c:v>
                      </c:pt>
                      <c:pt idx="211">
                        <c:v>1.425521755809303</c:v>
                      </c:pt>
                      <c:pt idx="212">
                        <c:v>1.4439149725227804</c:v>
                      </c:pt>
                      <c:pt idx="213">
                        <c:v>1.4426150985500965</c:v>
                      </c:pt>
                      <c:pt idx="214">
                        <c:v>1.466968086280193</c:v>
                      </c:pt>
                      <c:pt idx="215">
                        <c:v>1.4689496383478542</c:v>
                      </c:pt>
                      <c:pt idx="216">
                        <c:v>1.4892654593558126</c:v>
                      </c:pt>
                      <c:pt idx="217">
                        <c:v>1.5105697891755565</c:v>
                      </c:pt>
                      <c:pt idx="218">
                        <c:v>1.5242048625564655</c:v>
                      </c:pt>
                      <c:pt idx="219">
                        <c:v>1.5353626179824567</c:v>
                      </c:pt>
                      <c:pt idx="220">
                        <c:v>1.5593800568498373</c:v>
                      </c:pt>
                      <c:pt idx="221">
                        <c:v>1.5587255854194042</c:v>
                      </c:pt>
                      <c:pt idx="222">
                        <c:v>1.5485926143579243</c:v>
                      </c:pt>
                      <c:pt idx="223">
                        <c:v>1.5457026619907479</c:v>
                      </c:pt>
                      <c:pt idx="224">
                        <c:v>1.5469133585629804</c:v>
                      </c:pt>
                      <c:pt idx="225">
                        <c:v>1.5463556219398169</c:v>
                      </c:pt>
                      <c:pt idx="226">
                        <c:v>1.5544919261200003</c:v>
                      </c:pt>
                      <c:pt idx="227">
                        <c:v>1.5671143069873061</c:v>
                      </c:pt>
                      <c:pt idx="228">
                        <c:v>1.5855694944366905</c:v>
                      </c:pt>
                      <c:pt idx="229">
                        <c:v>1.6077278112268607</c:v>
                      </c:pt>
                      <c:pt idx="230">
                        <c:v>1.6239051962613209</c:v>
                      </c:pt>
                      <c:pt idx="231">
                        <c:v>1.6366787252649855</c:v>
                      </c:pt>
                      <c:pt idx="232">
                        <c:v>1.6456418097510501</c:v>
                      </c:pt>
                      <c:pt idx="233">
                        <c:v>1.6590622527783296</c:v>
                      </c:pt>
                      <c:pt idx="234">
                        <c:v>1.6668766114280686</c:v>
                      </c:pt>
                      <c:pt idx="235">
                        <c:v>1.6778545005717935</c:v>
                      </c:pt>
                      <c:pt idx="236">
                        <c:v>1.6903393366350132</c:v>
                      </c:pt>
                      <c:pt idx="237">
                        <c:v>1.6979058123411244</c:v>
                      </c:pt>
                      <c:pt idx="238">
                        <c:v>1.7061237365149411</c:v>
                      </c:pt>
                      <c:pt idx="239">
                        <c:v>1.7222300819253129</c:v>
                      </c:pt>
                      <c:pt idx="240">
                        <c:v>1.731581617121819</c:v>
                      </c:pt>
                      <c:pt idx="241">
                        <c:v>1.740963381945597</c:v>
                      </c:pt>
                      <c:pt idx="242">
                        <c:v>1.7466253911335901</c:v>
                      </c:pt>
                      <c:pt idx="243">
                        <c:v>1.7516722274066034</c:v>
                      </c:pt>
                      <c:pt idx="244">
                        <c:v>1.7610796874135621</c:v>
                      </c:pt>
                      <c:pt idx="245">
                        <c:v>1.7731700268408859</c:v>
                      </c:pt>
                      <c:pt idx="246">
                        <c:v>1.7799868077906587</c:v>
                      </c:pt>
                      <c:pt idx="247">
                        <c:v>1.7892310278103505</c:v>
                      </c:pt>
                      <c:pt idx="248">
                        <c:v>1.7925970968070561</c:v>
                      </c:pt>
                      <c:pt idx="249">
                        <c:v>1.7967718083332807</c:v>
                      </c:pt>
                      <c:pt idx="250">
                        <c:v>1.7998023284672704</c:v>
                      </c:pt>
                      <c:pt idx="251">
                        <c:v>1.8041236536857626</c:v>
                      </c:pt>
                      <c:pt idx="252">
                        <c:v>1.8032046730167024</c:v>
                      </c:pt>
                      <c:pt idx="253">
                        <c:v>1.8000713721499888</c:v>
                      </c:pt>
                      <c:pt idx="254">
                        <c:v>1.7994169007195557</c:v>
                      </c:pt>
                      <c:pt idx="255">
                        <c:v>1.7965707813119234</c:v>
                      </c:pt>
                      <c:pt idx="256">
                        <c:v>1.7938999937424673</c:v>
                      </c:pt>
                      <c:pt idx="257">
                        <c:v>1.7875729327544965</c:v>
                      </c:pt>
                      <c:pt idx="258">
                        <c:v>1.7784284705048017</c:v>
                      </c:pt>
                      <c:pt idx="259">
                        <c:v>1.7695092189782808</c:v>
                      </c:pt>
                      <c:pt idx="260">
                        <c:v>1.7611341007426511</c:v>
                      </c:pt>
                      <c:pt idx="261">
                        <c:v>1.7480340917644519</c:v>
                      </c:pt>
                      <c:pt idx="262">
                        <c:v>1.7363291800848426</c:v>
                      </c:pt>
                      <c:pt idx="263">
                        <c:v>1.7221998522980411</c:v>
                      </c:pt>
                      <c:pt idx="264">
                        <c:v>1.7093960936671049</c:v>
                      </c:pt>
                      <c:pt idx="265">
                        <c:v>1.6937311008149003</c:v>
                      </c:pt>
                      <c:pt idx="266">
                        <c:v>1.6767964636172832</c:v>
                      </c:pt>
                      <c:pt idx="267">
                        <c:v>1.6592783946133223</c:v>
                      </c:pt>
                      <c:pt idx="268">
                        <c:v>1.6419341459661738</c:v>
                      </c:pt>
                      <c:pt idx="269">
                        <c:v>1.6239898392176815</c:v>
                      </c:pt>
                      <c:pt idx="270">
                        <c:v>1.6031691834342852</c:v>
                      </c:pt>
                      <c:pt idx="271">
                        <c:v>1.5799815478355133</c:v>
                      </c:pt>
                      <c:pt idx="272">
                        <c:v>1.5595644575761947</c:v>
                      </c:pt>
                      <c:pt idx="273">
                        <c:v>1.5372277859851218</c:v>
                      </c:pt>
                      <c:pt idx="274">
                        <c:v>1.5153264210267614</c:v>
                      </c:pt>
                      <c:pt idx="275">
                        <c:v>1.4920586769157196</c:v>
                      </c:pt>
                      <c:pt idx="276">
                        <c:v>1.4663377985515778</c:v>
                      </c:pt>
                      <c:pt idx="277">
                        <c:v>1.4429763425959936</c:v>
                      </c:pt>
                      <c:pt idx="278">
                        <c:v>1.4208225602499145</c:v>
                      </c:pt>
                      <c:pt idx="279">
                        <c:v>1.3977543316788659</c:v>
                      </c:pt>
                      <c:pt idx="280">
                        <c:v>1.3754161486064294</c:v>
                      </c:pt>
                      <c:pt idx="281">
                        <c:v>1.3523962874390156</c:v>
                      </c:pt>
                      <c:pt idx="282">
                        <c:v>1.3315272642519846</c:v>
                      </c:pt>
                      <c:pt idx="283">
                        <c:v>1.3146122763120944</c:v>
                      </c:pt>
                      <c:pt idx="284">
                        <c:v>1.2969551510226833</c:v>
                      </c:pt>
                      <c:pt idx="285">
                        <c:v>1.2827547836117936</c:v>
                      </c:pt>
                      <c:pt idx="286">
                        <c:v>1.269060762457705</c:v>
                      </c:pt>
                      <c:pt idx="287">
                        <c:v>1.2566590578694825</c:v>
                      </c:pt>
                      <c:pt idx="288">
                        <c:v>1.2457189557598474</c:v>
                      </c:pt>
                      <c:pt idx="289">
                        <c:v>1.2329272889798197</c:v>
                      </c:pt>
                      <c:pt idx="290">
                        <c:v>1.22209903649109</c:v>
                      </c:pt>
                      <c:pt idx="291">
                        <c:v>1.2145023311577072</c:v>
                      </c:pt>
                      <c:pt idx="292">
                        <c:v>1.2073288406061282</c:v>
                      </c:pt>
                      <c:pt idx="293">
                        <c:v>1.2009866648045218</c:v>
                      </c:pt>
                      <c:pt idx="294">
                        <c:v>1.1952838456197119</c:v>
                      </c:pt>
                      <c:pt idx="295">
                        <c:v>1.191429568142568</c:v>
                      </c:pt>
                      <c:pt idx="296">
                        <c:v>1.1887300624272035</c:v>
                      </c:pt>
                      <c:pt idx="297">
                        <c:v>1.184384553506894</c:v>
                      </c:pt>
                      <c:pt idx="298">
                        <c:v>1.1819329307351574</c:v>
                      </c:pt>
                      <c:pt idx="299">
                        <c:v>1.1769510881607783</c:v>
                      </c:pt>
                      <c:pt idx="300">
                        <c:v>1.1692153265419454</c:v>
                      </c:pt>
                      <c:pt idx="301">
                        <c:v>1.1652476879625322</c:v>
                      </c:pt>
                      <c:pt idx="302">
                        <c:v>1.15972926950408</c:v>
                      </c:pt>
                      <c:pt idx="303">
                        <c:v>1.1525784511729551</c:v>
                      </c:pt>
                      <c:pt idx="304">
                        <c:v>1.1491065784807981</c:v>
                      </c:pt>
                      <c:pt idx="305">
                        <c:v>1.1432571456037206</c:v>
                      </c:pt>
                      <c:pt idx="306">
                        <c:v>1.1367789364793912</c:v>
                      </c:pt>
                      <c:pt idx="307">
                        <c:v>1.1304941969696007</c:v>
                      </c:pt>
                      <c:pt idx="308">
                        <c:v>1.1209763988231003</c:v>
                      </c:pt>
                      <c:pt idx="309">
                        <c:v>1.1128597439006438</c:v>
                      </c:pt>
                      <c:pt idx="310">
                        <c:v>1.104933535629999</c:v>
                      </c:pt>
                      <c:pt idx="311">
                        <c:v>1.0931031709972119</c:v>
                      </c:pt>
                      <c:pt idx="312">
                        <c:v>1.0831636695502709</c:v>
                      </c:pt>
                      <c:pt idx="313">
                        <c:v>1.0721516209277291</c:v>
                      </c:pt>
                      <c:pt idx="314">
                        <c:v>1.0649418548234242</c:v>
                      </c:pt>
                      <c:pt idx="315">
                        <c:v>1.0583703872989616</c:v>
                      </c:pt>
                      <c:pt idx="316">
                        <c:v>1.0472927403852403</c:v>
                      </c:pt>
                      <c:pt idx="317">
                        <c:v>1.0398499038546707</c:v>
                      </c:pt>
                      <c:pt idx="318">
                        <c:v>1.0328736616210397</c:v>
                      </c:pt>
                      <c:pt idx="319">
                        <c:v>1.0255051899735581</c:v>
                      </c:pt>
                      <c:pt idx="320">
                        <c:v>1.0197570263478408</c:v>
                      </c:pt>
                      <c:pt idx="321">
                        <c:v>1.0131501901594704</c:v>
                      </c:pt>
                      <c:pt idx="322">
                        <c:v>1.0060958043393422</c:v>
                      </c:pt>
                      <c:pt idx="323">
                        <c:v>1.0016525025748086</c:v>
                      </c:pt>
                      <c:pt idx="324">
                        <c:v>0.99977358009173489</c:v>
                      </c:pt>
                      <c:pt idx="325">
                        <c:v>0.99473792878081202</c:v>
                      </c:pt>
                      <c:pt idx="326">
                        <c:v>0.98994018463651756</c:v>
                      </c:pt>
                      <c:pt idx="327">
                        <c:v>0.98289290277879804</c:v>
                      </c:pt>
                      <c:pt idx="328">
                        <c:v>0.97947952441541197</c:v>
                      </c:pt>
                      <c:pt idx="329">
                        <c:v>0.97587902465921395</c:v>
                      </c:pt>
                      <c:pt idx="330">
                        <c:v>0.97825265499258918</c:v>
                      </c:pt>
                      <c:pt idx="331">
                        <c:v>0.97700779894153977</c:v>
                      </c:pt>
                      <c:pt idx="332">
                        <c:v>0.97689791424640726</c:v>
                      </c:pt>
                      <c:pt idx="333">
                        <c:v>0.97604135775766299</c:v>
                      </c:pt>
                      <c:pt idx="334">
                        <c:v>0.98100339992617935</c:v>
                      </c:pt>
                      <c:pt idx="335">
                        <c:v>0.98132156675321414</c:v>
                      </c:pt>
                      <c:pt idx="336">
                        <c:v>0.98448131854379062</c:v>
                      </c:pt>
                      <c:pt idx="337">
                        <c:v>0.98467584619528403</c:v>
                      </c:pt>
                      <c:pt idx="338">
                        <c:v>0.98502318461263616</c:v>
                      </c:pt>
                      <c:pt idx="339">
                        <c:v>0.98562883519502487</c:v>
                      </c:pt>
                      <c:pt idx="340">
                        <c:v>0.98580492277388265</c:v>
                      </c:pt>
                      <c:pt idx="341">
                        <c:v>0.98842235505120446</c:v>
                      </c:pt>
                      <c:pt idx="342">
                        <c:v>0.99033830882768603</c:v>
                      </c:pt>
                      <c:pt idx="343">
                        <c:v>0.99039907037850206</c:v>
                      </c:pt>
                      <c:pt idx="344">
                        <c:v>0.98866252943987831</c:v>
                      </c:pt>
                      <c:pt idx="345">
                        <c:v>0.98658787012022031</c:v>
                      </c:pt>
                      <c:pt idx="346">
                        <c:v>0.98936899582921844</c:v>
                      </c:pt>
                      <c:pt idx="347">
                        <c:v>0.99099278025811866</c:v>
                      </c:pt>
                      <c:pt idx="348">
                        <c:v>0.98503724138931748</c:v>
                      </c:pt>
                      <c:pt idx="349">
                        <c:v>0.98270139809003187</c:v>
                      </c:pt>
                      <c:pt idx="350">
                        <c:v>0.98380583752240403</c:v>
                      </c:pt>
                      <c:pt idx="351">
                        <c:v>0.98290983137007037</c:v>
                      </c:pt>
                      <c:pt idx="352">
                        <c:v>0.98298283591993152</c:v>
                      </c:pt>
                      <c:pt idx="353">
                        <c:v>0.98225218582877394</c:v>
                      </c:pt>
                      <c:pt idx="354">
                        <c:v>0.98180100864174358</c:v>
                      </c:pt>
                      <c:pt idx="355">
                        <c:v>0.98295200170011421</c:v>
                      </c:pt>
                      <c:pt idx="356">
                        <c:v>0.98503149776013599</c:v>
                      </c:pt>
                      <c:pt idx="357">
                        <c:v>0.98323207919678679</c:v>
                      </c:pt>
                      <c:pt idx="358">
                        <c:v>0.98167132354074804</c:v>
                      </c:pt>
                      <c:pt idx="359">
                        <c:v>0.97627140522120093</c:v>
                      </c:pt>
                      <c:pt idx="360">
                        <c:v>0.97364233453737936</c:v>
                      </c:pt>
                      <c:pt idx="361">
                        <c:v>0.9693231253927963</c:v>
                      </c:pt>
                      <c:pt idx="362">
                        <c:v>0.96802884390115762</c:v>
                      </c:pt>
                      <c:pt idx="363">
                        <c:v>0.96559097560982987</c:v>
                      </c:pt>
                      <c:pt idx="364">
                        <c:v>0.96622866959712672</c:v>
                      </c:pt>
                      <c:pt idx="365">
                        <c:v>0.96202523992499422</c:v>
                      </c:pt>
                      <c:pt idx="366">
                        <c:v>0.96592108313963698</c:v>
                      </c:pt>
                      <c:pt idx="367">
                        <c:v>0.96415612635137771</c:v>
                      </c:pt>
                      <c:pt idx="368">
                        <c:v>0.96603761835276958</c:v>
                      </c:pt>
                      <c:pt idx="369">
                        <c:v>0.96618695271149169</c:v>
                      </c:pt>
                      <c:pt idx="370">
                        <c:v>0.96596476495104466</c:v>
                      </c:pt>
                      <c:pt idx="371">
                        <c:v>0.96283101063992194</c:v>
                      </c:pt>
                      <c:pt idx="372">
                        <c:v>0.96691669591383123</c:v>
                      </c:pt>
                      <c:pt idx="373">
                        <c:v>0.9667673615551089</c:v>
                      </c:pt>
                      <c:pt idx="374">
                        <c:v>0.96729607773609128</c:v>
                      </c:pt>
                      <c:pt idx="375">
                        <c:v>0.96836892720796452</c:v>
                      </c:pt>
                      <c:pt idx="376">
                        <c:v>0.96800934579156728</c:v>
                      </c:pt>
                      <c:pt idx="377">
                        <c:v>0.9703979397904422</c:v>
                      </c:pt>
                      <c:pt idx="378">
                        <c:v>0.97227217668128874</c:v>
                      </c:pt>
                      <c:pt idx="379">
                        <c:v>0.97171716072458014</c:v>
                      </c:pt>
                      <c:pt idx="380">
                        <c:v>0.97281933293490686</c:v>
                      </c:pt>
                      <c:pt idx="381">
                        <c:v>0.9758347382552609</c:v>
                      </c:pt>
                      <c:pt idx="382">
                        <c:v>0.97932021427968996</c:v>
                      </c:pt>
                      <c:pt idx="383">
                        <c:v>0.98370638204867999</c:v>
                      </c:pt>
                      <c:pt idx="384">
                        <c:v>0.98159499373188686</c:v>
                      </c:pt>
                      <c:pt idx="385">
                        <c:v>0.98369247642013491</c:v>
                      </c:pt>
                      <c:pt idx="386">
                        <c:v>0.98693687116707229</c:v>
                      </c:pt>
                      <c:pt idx="387">
                        <c:v>0.98811265251980573</c:v>
                      </c:pt>
                      <c:pt idx="388">
                        <c:v>0.98900805407959402</c:v>
                      </c:pt>
                      <c:pt idx="389">
                        <c:v>0.98862338207256151</c:v>
                      </c:pt>
                      <c:pt idx="390">
                        <c:v>0.98964998021470907</c:v>
                      </c:pt>
                      <c:pt idx="391">
                        <c:v>0.99083422586307845</c:v>
                      </c:pt>
                      <c:pt idx="392">
                        <c:v>0.99012382962219325</c:v>
                      </c:pt>
                      <c:pt idx="393">
                        <c:v>0.98772012080968241</c:v>
                      </c:pt>
                      <c:pt idx="394">
                        <c:v>0.98681655725053086</c:v>
                      </c:pt>
                      <c:pt idx="395">
                        <c:v>0.98681262739898556</c:v>
                      </c:pt>
                      <c:pt idx="396">
                        <c:v>0.98546090961553057</c:v>
                      </c:pt>
                      <c:pt idx="397">
                        <c:v>0.98169067050220182</c:v>
                      </c:pt>
                      <c:pt idx="398">
                        <c:v>0.98133819304821368</c:v>
                      </c:pt>
                      <c:pt idx="399">
                        <c:v>0.97980434176044662</c:v>
                      </c:pt>
                      <c:pt idx="400">
                        <c:v>0.97944884134373122</c:v>
                      </c:pt>
                      <c:pt idx="401">
                        <c:v>0.97753470134488607</c:v>
                      </c:pt>
                      <c:pt idx="402">
                        <c:v>0.97469387212202618</c:v>
                      </c:pt>
                      <c:pt idx="403">
                        <c:v>0.97205029121711428</c:v>
                      </c:pt>
                      <c:pt idx="404">
                        <c:v>0.9704700374514853</c:v>
                      </c:pt>
                      <c:pt idx="405">
                        <c:v>0.96738706891417903</c:v>
                      </c:pt>
                      <c:pt idx="406">
                        <c:v>0.96606104631390521</c:v>
                      </c:pt>
                      <c:pt idx="407">
                        <c:v>0.9634167096683115</c:v>
                      </c:pt>
                      <c:pt idx="408">
                        <c:v>0.96004096719087861</c:v>
                      </c:pt>
                      <c:pt idx="409">
                        <c:v>0.9563098754448669</c:v>
                      </c:pt>
                      <c:pt idx="410">
                        <c:v>0.95261324547394477</c:v>
                      </c:pt>
                      <c:pt idx="411">
                        <c:v>0.94732487447903013</c:v>
                      </c:pt>
                      <c:pt idx="412">
                        <c:v>0.94182565183389544</c:v>
                      </c:pt>
                      <c:pt idx="413">
                        <c:v>0.93425297905419369</c:v>
                      </c:pt>
                      <c:pt idx="414">
                        <c:v>0.92898909405736918</c:v>
                      </c:pt>
                      <c:pt idx="415">
                        <c:v>0.92374652094777143</c:v>
                      </c:pt>
                      <c:pt idx="416">
                        <c:v>0.9193883155840078</c:v>
                      </c:pt>
                      <c:pt idx="417">
                        <c:v>0.91314317688594349</c:v>
                      </c:pt>
                      <c:pt idx="418">
                        <c:v>0.90707745102573667</c:v>
                      </c:pt>
                      <c:pt idx="419">
                        <c:v>0.90067285104381389</c:v>
                      </c:pt>
                      <c:pt idx="420">
                        <c:v>0.89590352274915497</c:v>
                      </c:pt>
                      <c:pt idx="421">
                        <c:v>0.88766549587320254</c:v>
                      </c:pt>
                      <c:pt idx="422">
                        <c:v>0.88149275713245379</c:v>
                      </c:pt>
                      <c:pt idx="423">
                        <c:v>0.87350624075540217</c:v>
                      </c:pt>
                      <c:pt idx="424">
                        <c:v>0.86478076113969338</c:v>
                      </c:pt>
                      <c:pt idx="425">
                        <c:v>0.85708444918445004</c:v>
                      </c:pt>
                      <c:pt idx="426">
                        <c:v>0.84935246626902616</c:v>
                      </c:pt>
                      <c:pt idx="427">
                        <c:v>0.84162562239023853</c:v>
                      </c:pt>
                      <c:pt idx="428">
                        <c:v>0.83425352318748447</c:v>
                      </c:pt>
                      <c:pt idx="429">
                        <c:v>0.82562598756413608</c:v>
                      </c:pt>
                      <c:pt idx="430">
                        <c:v>0.81795869605107363</c:v>
                      </c:pt>
                      <c:pt idx="431">
                        <c:v>0.81139599511851979</c:v>
                      </c:pt>
                      <c:pt idx="432">
                        <c:v>0.80408949420694553</c:v>
                      </c:pt>
                      <c:pt idx="433">
                        <c:v>0.7974138856165317</c:v>
                      </c:pt>
                      <c:pt idx="434">
                        <c:v>0.78949493245643232</c:v>
                      </c:pt>
                      <c:pt idx="435">
                        <c:v>0.78306403269878322</c:v>
                      </c:pt>
                      <c:pt idx="436">
                        <c:v>0.77464810446633681</c:v>
                      </c:pt>
                      <c:pt idx="437">
                        <c:v>0.76581908837722223</c:v>
                      </c:pt>
                      <c:pt idx="438">
                        <c:v>0.75809662779438902</c:v>
                      </c:pt>
                      <c:pt idx="439">
                        <c:v>0.74967374674767007</c:v>
                      </c:pt>
                      <c:pt idx="440">
                        <c:v>0.74115413089368165</c:v>
                      </c:pt>
                      <c:pt idx="441">
                        <c:v>0.73168817655795204</c:v>
                      </c:pt>
                      <c:pt idx="442">
                        <c:v>0.72338349335386531</c:v>
                      </c:pt>
                      <c:pt idx="443">
                        <c:v>0.71550474559803734</c:v>
                      </c:pt>
                      <c:pt idx="444">
                        <c:v>0.7079899625545607</c:v>
                      </c:pt>
                      <c:pt idx="445">
                        <c:v>0.69972276408829115</c:v>
                      </c:pt>
                      <c:pt idx="446">
                        <c:v>0.69271553648670681</c:v>
                      </c:pt>
                      <c:pt idx="447">
                        <c:v>0.68508572971146131</c:v>
                      </c:pt>
                      <c:pt idx="448">
                        <c:v>0.67882502275535206</c:v>
                      </c:pt>
                      <c:pt idx="449">
                        <c:v>0.67084228508170929</c:v>
                      </c:pt>
                      <c:pt idx="450">
                        <c:v>0.66434412440338064</c:v>
                      </c:pt>
                      <c:pt idx="451">
                        <c:v>0.65697761768167184</c:v>
                      </c:pt>
                      <c:pt idx="452">
                        <c:v>0.64985325027440943</c:v>
                      </c:pt>
                      <c:pt idx="453">
                        <c:v>0.64304085262059141</c:v>
                      </c:pt>
                      <c:pt idx="454">
                        <c:v>0.63736100795250805</c:v>
                      </c:pt>
                      <c:pt idx="455">
                        <c:v>0.63002866070961638</c:v>
                      </c:pt>
                      <c:pt idx="456">
                        <c:v>0.62269374394840649</c:v>
                      </c:pt>
                      <c:pt idx="457">
                        <c:v>0.61546175906805689</c:v>
                      </c:pt>
                      <c:pt idx="458">
                        <c:v>0.60932393554680708</c:v>
                      </c:pt>
                      <c:pt idx="459">
                        <c:v>0.60275564213320809</c:v>
                      </c:pt>
                      <c:pt idx="460">
                        <c:v>0.59579814226848582</c:v>
                      </c:pt>
                      <c:pt idx="461">
                        <c:v>0.5890378907217112</c:v>
                      </c:pt>
                      <c:pt idx="462">
                        <c:v>0.58320992087999668</c:v>
                      </c:pt>
                      <c:pt idx="463">
                        <c:v>0.577617137538456</c:v>
                      </c:pt>
                      <c:pt idx="464">
                        <c:v>0.57203856212173287</c:v>
                      </c:pt>
                      <c:pt idx="465">
                        <c:v>0.56574006813153399</c:v>
                      </c:pt>
                      <c:pt idx="466">
                        <c:v>0.56122512215036646</c:v>
                      </c:pt>
                      <c:pt idx="467">
                        <c:v>0.55632792253234797</c:v>
                      </c:pt>
                      <c:pt idx="468">
                        <c:v>0.54999632710028656</c:v>
                      </c:pt>
                      <c:pt idx="469">
                        <c:v>0.54428731084188597</c:v>
                      </c:pt>
                      <c:pt idx="470">
                        <c:v>0.53970782460649347</c:v>
                      </c:pt>
                      <c:pt idx="471">
                        <c:v>0.53450530575303057</c:v>
                      </c:pt>
                      <c:pt idx="472">
                        <c:v>0.53088878429437858</c:v>
                      </c:pt>
                      <c:pt idx="473">
                        <c:v>0.52587081731540952</c:v>
                      </c:pt>
                      <c:pt idx="474">
                        <c:v>0.52135602248237833</c:v>
                      </c:pt>
                      <c:pt idx="475">
                        <c:v>0.51744899430564506</c:v>
                      </c:pt>
                      <c:pt idx="476">
                        <c:v>0.51402080342489587</c:v>
                      </c:pt>
                      <c:pt idx="477">
                        <c:v>0.51027943360561145</c:v>
                      </c:pt>
                      <c:pt idx="478">
                        <c:v>0.50680468909886389</c:v>
                      </c:pt>
                      <c:pt idx="479">
                        <c:v>0.50169814931198875</c:v>
                      </c:pt>
                      <c:pt idx="480">
                        <c:v>0.49662924541106707</c:v>
                      </c:pt>
                      <c:pt idx="481">
                        <c:v>0.49200894917885757</c:v>
                      </c:pt>
                      <c:pt idx="482">
                        <c:v>0.48792401964563009</c:v>
                      </c:pt>
                      <c:pt idx="483">
                        <c:v>0.48326125078710391</c:v>
                      </c:pt>
                      <c:pt idx="484">
                        <c:v>0.47837765450135783</c:v>
                      </c:pt>
                      <c:pt idx="485">
                        <c:v>0.47384668681773623</c:v>
                      </c:pt>
                      <c:pt idx="486">
                        <c:v>0.46995341312141153</c:v>
                      </c:pt>
                      <c:pt idx="487">
                        <c:v>0.46690596439614956</c:v>
                      </c:pt>
                      <c:pt idx="488">
                        <c:v>0.46493060940207914</c:v>
                      </c:pt>
                      <c:pt idx="489">
                        <c:v>0.46145828326551314</c:v>
                      </c:pt>
                      <c:pt idx="490">
                        <c:v>0.45906757319272928</c:v>
                      </c:pt>
                      <c:pt idx="491">
                        <c:v>0.45659992871853888</c:v>
                      </c:pt>
                      <c:pt idx="492">
                        <c:v>0.45428328123257078</c:v>
                      </c:pt>
                      <c:pt idx="493">
                        <c:v>0.45238153538090686</c:v>
                      </c:pt>
                      <c:pt idx="494">
                        <c:v>0.44953450908445641</c:v>
                      </c:pt>
                      <c:pt idx="495">
                        <c:v>0.44726864737230482</c:v>
                      </c:pt>
                      <c:pt idx="496">
                        <c:v>0.44654510124355612</c:v>
                      </c:pt>
                      <c:pt idx="497">
                        <c:v>0.44411615069227356</c:v>
                      </c:pt>
                      <c:pt idx="498">
                        <c:v>0.44163777470040172</c:v>
                      </c:pt>
                      <c:pt idx="499">
                        <c:v>0.44063929011161684</c:v>
                      </c:pt>
                      <c:pt idx="500">
                        <c:v>0.43727397685559277</c:v>
                      </c:pt>
                      <c:pt idx="501">
                        <c:v>0.43656116224452568</c:v>
                      </c:pt>
                      <c:pt idx="502">
                        <c:v>0.43300827415128057</c:v>
                      </c:pt>
                      <c:pt idx="503">
                        <c:v>0.43054017623268104</c:v>
                      </c:pt>
                      <c:pt idx="504">
                        <c:v>0.42931844584649459</c:v>
                      </c:pt>
                      <c:pt idx="505">
                        <c:v>0.42750270328441875</c:v>
                      </c:pt>
                      <c:pt idx="506">
                        <c:v>0.42376480987227072</c:v>
                      </c:pt>
                      <c:pt idx="507">
                        <c:v>0.42342971445396371</c:v>
                      </c:pt>
                      <c:pt idx="508">
                        <c:v>0.42068108559428274</c:v>
                      </c:pt>
                      <c:pt idx="509">
                        <c:v>0.41930609099782856</c:v>
                      </c:pt>
                      <c:pt idx="510">
                        <c:v>0.41714920709199149</c:v>
                      </c:pt>
                      <c:pt idx="511">
                        <c:v>0.41494183970861059</c:v>
                      </c:pt>
                      <c:pt idx="512">
                        <c:v>0.41333543731539146</c:v>
                      </c:pt>
                      <c:pt idx="513">
                        <c:v>0.41248250838191985</c:v>
                      </c:pt>
                      <c:pt idx="514">
                        <c:v>0.41019639281949616</c:v>
                      </c:pt>
                      <c:pt idx="515">
                        <c:v>0.40896619813767354</c:v>
                      </c:pt>
                      <c:pt idx="516">
                        <c:v>0.40785223637271079</c:v>
                      </c:pt>
                      <c:pt idx="517">
                        <c:v>0.40644746559339401</c:v>
                      </c:pt>
                      <c:pt idx="518">
                        <c:v>0.405923132708366</c:v>
                      </c:pt>
                      <c:pt idx="519">
                        <c:v>0.4053582921227939</c:v>
                      </c:pt>
                      <c:pt idx="520">
                        <c:v>0.40462189840245494</c:v>
                      </c:pt>
                      <c:pt idx="521">
                        <c:v>0.40486947904981024</c:v>
                      </c:pt>
                      <c:pt idx="522">
                        <c:v>0.40427712950342087</c:v>
                      </c:pt>
                      <c:pt idx="523">
                        <c:v>0.40272347780979095</c:v>
                      </c:pt>
                      <c:pt idx="524">
                        <c:v>0.40228802002894187</c:v>
                      </c:pt>
                      <c:pt idx="525">
                        <c:v>0.40085377536303518</c:v>
                      </c:pt>
                      <c:pt idx="526">
                        <c:v>0.39962962660666684</c:v>
                      </c:pt>
                      <c:pt idx="527">
                        <c:v>0.39842406907107075</c:v>
                      </c:pt>
                      <c:pt idx="528">
                        <c:v>0.3958045207198399</c:v>
                      </c:pt>
                      <c:pt idx="529">
                        <c:v>0.39500797004123023</c:v>
                      </c:pt>
                      <c:pt idx="530">
                        <c:v>0.39439763386661419</c:v>
                      </c:pt>
                      <c:pt idx="531">
                        <c:v>0.3922123341111417</c:v>
                      </c:pt>
                      <c:pt idx="532">
                        <c:v>0.38996083147194405</c:v>
                      </c:pt>
                      <c:pt idx="533">
                        <c:v>0.38890082959166117</c:v>
                      </c:pt>
                      <c:pt idx="534">
                        <c:v>0.38858387194971727</c:v>
                      </c:pt>
                      <c:pt idx="535">
                        <c:v>0.38850058932658371</c:v>
                      </c:pt>
                      <c:pt idx="536">
                        <c:v>0.38701555888686051</c:v>
                      </c:pt>
                      <c:pt idx="537">
                        <c:v>0.38576344772526588</c:v>
                      </c:pt>
                      <c:pt idx="538">
                        <c:v>0.38537091601514262</c:v>
                      </c:pt>
                      <c:pt idx="539">
                        <c:v>0.38601359789093931</c:v>
                      </c:pt>
                      <c:pt idx="540">
                        <c:v>0.38472536232475507</c:v>
                      </c:pt>
                      <c:pt idx="541">
                        <c:v>0.38300166897772164</c:v>
                      </c:pt>
                      <c:pt idx="542">
                        <c:v>0.38204988916307164</c:v>
                      </c:pt>
                      <c:pt idx="543">
                        <c:v>0.38104823046342323</c:v>
                      </c:pt>
                      <c:pt idx="544">
                        <c:v>0.37964920331328811</c:v>
                      </c:pt>
                      <c:pt idx="545">
                        <c:v>0.37895256155281126</c:v>
                      </c:pt>
                      <c:pt idx="546">
                        <c:v>0.37768321950367184</c:v>
                      </c:pt>
                      <c:pt idx="547">
                        <c:v>0.37678630646251998</c:v>
                      </c:pt>
                      <c:pt idx="548">
                        <c:v>0.37473915610367914</c:v>
                      </c:pt>
                      <c:pt idx="549">
                        <c:v>0.37337156776590658</c:v>
                      </c:pt>
                      <c:pt idx="550">
                        <c:v>0.37196981994931705</c:v>
                      </c:pt>
                      <c:pt idx="551">
                        <c:v>0.37123055441438707</c:v>
                      </c:pt>
                      <c:pt idx="552">
                        <c:v>0.36936160770831311</c:v>
                      </c:pt>
                      <c:pt idx="553">
                        <c:v>0.36779284120104727</c:v>
                      </c:pt>
                      <c:pt idx="554">
                        <c:v>0.36604632448542374</c:v>
                      </c:pt>
                      <c:pt idx="555">
                        <c:v>0.36549901708366928</c:v>
                      </c:pt>
                      <c:pt idx="556">
                        <c:v>0.36370519100136545</c:v>
                      </c:pt>
                      <c:pt idx="557">
                        <c:v>0.36166454001238807</c:v>
                      </c:pt>
                      <c:pt idx="558">
                        <c:v>0.36029407986002471</c:v>
                      </c:pt>
                      <c:pt idx="559">
                        <c:v>0.35941077015114509</c:v>
                      </c:pt>
                      <c:pt idx="560">
                        <c:v>0.35789384745465025</c:v>
                      </c:pt>
                      <c:pt idx="561">
                        <c:v>0.35651401611783262</c:v>
                      </c:pt>
                      <c:pt idx="562">
                        <c:v>0.35532886358064497</c:v>
                      </c:pt>
                      <c:pt idx="563">
                        <c:v>0.35410819123141291</c:v>
                      </c:pt>
                      <c:pt idx="564">
                        <c:v>0.35405060379146025</c:v>
                      </c:pt>
                      <c:pt idx="565">
                        <c:v>0.35249937046801205</c:v>
                      </c:pt>
                      <c:pt idx="566">
                        <c:v>0.35125663049087164</c:v>
                      </c:pt>
                      <c:pt idx="567">
                        <c:v>0.3499789752942325</c:v>
                      </c:pt>
                      <c:pt idx="568">
                        <c:v>0.34918605217089532</c:v>
                      </c:pt>
                      <c:pt idx="569">
                        <c:v>0.3483940359363763</c:v>
                      </c:pt>
                      <c:pt idx="570">
                        <c:v>0.34697309230646917</c:v>
                      </c:pt>
                      <c:pt idx="571">
                        <c:v>0.34542805605661164</c:v>
                      </c:pt>
                      <c:pt idx="572">
                        <c:v>0.34545269320283811</c:v>
                      </c:pt>
                      <c:pt idx="573">
                        <c:v>0.3442253703356063</c:v>
                      </c:pt>
                      <c:pt idx="574">
                        <c:v>0.34307195890705383</c:v>
                      </c:pt>
                      <c:pt idx="575">
                        <c:v>0.34152646921278723</c:v>
                      </c:pt>
                      <c:pt idx="576">
                        <c:v>0.33993775115152208</c:v>
                      </c:pt>
                      <c:pt idx="577">
                        <c:v>0.3390075855203713</c:v>
                      </c:pt>
                      <c:pt idx="578">
                        <c:v>0.33761445314755412</c:v>
                      </c:pt>
                      <c:pt idx="579">
                        <c:v>0.33581730180625047</c:v>
                      </c:pt>
                      <c:pt idx="580">
                        <c:v>0.33483453662364693</c:v>
                      </c:pt>
                      <c:pt idx="581">
                        <c:v>0.33319986952892872</c:v>
                      </c:pt>
                      <c:pt idx="582">
                        <c:v>0.33289878244130239</c:v>
                      </c:pt>
                      <c:pt idx="583">
                        <c:v>0.33215347098091808</c:v>
                      </c:pt>
                      <c:pt idx="584">
                        <c:v>0.33185661604110989</c:v>
                      </c:pt>
                      <c:pt idx="585">
                        <c:v>0.33128164853040176</c:v>
                      </c:pt>
                      <c:pt idx="586">
                        <c:v>0.33027560653479898</c:v>
                      </c:pt>
                      <c:pt idx="587">
                        <c:v>0.32892706286220758</c:v>
                      </c:pt>
                      <c:pt idx="588">
                        <c:v>0.32886599901511876</c:v>
                      </c:pt>
                      <c:pt idx="589">
                        <c:v>0.32746440234666552</c:v>
                      </c:pt>
                      <c:pt idx="590">
                        <c:v>0.32582323588208384</c:v>
                      </c:pt>
                      <c:pt idx="591">
                        <c:v>0.32489715125061486</c:v>
                      </c:pt>
                      <c:pt idx="592">
                        <c:v>0.32416771034454822</c:v>
                      </c:pt>
                      <c:pt idx="593">
                        <c:v>0.32325311297144238</c:v>
                      </c:pt>
                      <c:pt idx="594">
                        <c:v>0.32299600999149636</c:v>
                      </c:pt>
                      <c:pt idx="595">
                        <c:v>0.32207854080379972</c:v>
                      </c:pt>
                      <c:pt idx="596">
                        <c:v>0.32155224299299917</c:v>
                      </c:pt>
                      <c:pt idx="597">
                        <c:v>0.32112524950778609</c:v>
                      </c:pt>
                      <c:pt idx="598">
                        <c:v>0.32023710305854297</c:v>
                      </c:pt>
                      <c:pt idx="599">
                        <c:v>0.31942029852966114</c:v>
                      </c:pt>
                      <c:pt idx="600">
                        <c:v>0.31896262197276731</c:v>
                      </c:pt>
                      <c:pt idx="601">
                        <c:v>0.31784019591216839</c:v>
                      </c:pt>
                      <c:pt idx="602">
                        <c:v>0.31753517897299671</c:v>
                      </c:pt>
                      <c:pt idx="603">
                        <c:v>0.31690761191083588</c:v>
                      </c:pt>
                      <c:pt idx="604">
                        <c:v>0.31673908173879606</c:v>
                      </c:pt>
                      <c:pt idx="605">
                        <c:v>0.31695809538837966</c:v>
                      </c:pt>
                      <c:pt idx="606">
                        <c:v>0.31665247385666256</c:v>
                      </c:pt>
                      <c:pt idx="607">
                        <c:v>0.31691955261360821</c:v>
                      </c:pt>
                      <c:pt idx="608">
                        <c:v>0.31723122007077964</c:v>
                      </c:pt>
                      <c:pt idx="609">
                        <c:v>0.31726734447536931</c:v>
                      </c:pt>
                      <c:pt idx="610">
                        <c:v>0.31717091196437253</c:v>
                      </c:pt>
                      <c:pt idx="611">
                        <c:v>0.3173578822090482</c:v>
                      </c:pt>
                      <c:pt idx="612">
                        <c:v>0.31699633586687836</c:v>
                      </c:pt>
                      <c:pt idx="613">
                        <c:v>0.31663977741320848</c:v>
                      </c:pt>
                      <c:pt idx="614">
                        <c:v>0.31652248645939418</c:v>
                      </c:pt>
                      <c:pt idx="615">
                        <c:v>0.3169600603141523</c:v>
                      </c:pt>
                      <c:pt idx="616">
                        <c:v>0.31697970957187899</c:v>
                      </c:pt>
                      <c:pt idx="617">
                        <c:v>0.31751114641931577</c:v>
                      </c:pt>
                      <c:pt idx="618">
                        <c:v>0.31839294464683177</c:v>
                      </c:pt>
                      <c:pt idx="619">
                        <c:v>0.31848786567646503</c:v>
                      </c:pt>
                      <c:pt idx="620">
                        <c:v>0.31906026366885493</c:v>
                      </c:pt>
                      <c:pt idx="621">
                        <c:v>0.31972743154274186</c:v>
                      </c:pt>
                      <c:pt idx="622">
                        <c:v>0.32003290192632255</c:v>
                      </c:pt>
                      <c:pt idx="623">
                        <c:v>0.32010530188363828</c:v>
                      </c:pt>
                      <c:pt idx="624">
                        <c:v>0.31986618553191903</c:v>
                      </c:pt>
                      <c:pt idx="625">
                        <c:v>0.3194432730463877</c:v>
                      </c:pt>
                      <c:pt idx="626">
                        <c:v>0.31962706918019973</c:v>
                      </c:pt>
                      <c:pt idx="627">
                        <c:v>0.3193864413471168</c:v>
                      </c:pt>
                      <c:pt idx="628">
                        <c:v>0.3190493810030372</c:v>
                      </c:pt>
                      <c:pt idx="629">
                        <c:v>0.31900947789503847</c:v>
                      </c:pt>
                      <c:pt idx="630">
                        <c:v>0.3193971728647983</c:v>
                      </c:pt>
                      <c:pt idx="631">
                        <c:v>0.32023468468836125</c:v>
                      </c:pt>
                      <c:pt idx="632">
                        <c:v>0.32025327590913338</c:v>
                      </c:pt>
                      <c:pt idx="633">
                        <c:v>0.32063371576834793</c:v>
                      </c:pt>
                      <c:pt idx="634">
                        <c:v>0.32109864743578698</c:v>
                      </c:pt>
                      <c:pt idx="635">
                        <c:v>0.32167769594617673</c:v>
                      </c:pt>
                      <c:pt idx="636">
                        <c:v>0.32230873941547383</c:v>
                      </c:pt>
                      <c:pt idx="637">
                        <c:v>0.32285816289113739</c:v>
                      </c:pt>
                      <c:pt idx="638">
                        <c:v>0.32328031963598691</c:v>
                      </c:pt>
                      <c:pt idx="639">
                        <c:v>0.32396804365641857</c:v>
                      </c:pt>
                      <c:pt idx="640">
                        <c:v>0.32454709216680833</c:v>
                      </c:pt>
                      <c:pt idx="641">
                        <c:v>0.32540969458100677</c:v>
                      </c:pt>
                      <c:pt idx="642">
                        <c:v>0.32597786042557869</c:v>
                      </c:pt>
                      <c:pt idx="643">
                        <c:v>0.32631643225102192</c:v>
                      </c:pt>
                      <c:pt idx="644">
                        <c:v>0.32727803669453531</c:v>
                      </c:pt>
                      <c:pt idx="645">
                        <c:v>0.32787975742537889</c:v>
                      </c:pt>
                      <c:pt idx="646">
                        <c:v>0.32827773046841113</c:v>
                      </c:pt>
                      <c:pt idx="647">
                        <c:v>0.3289284231954348</c:v>
                      </c:pt>
                      <c:pt idx="648">
                        <c:v>0.32982866149558659</c:v>
                      </c:pt>
                      <c:pt idx="649">
                        <c:v>0.33097512010986657</c:v>
                      </c:pt>
                      <c:pt idx="650">
                        <c:v>0.332010938288332</c:v>
                      </c:pt>
                      <c:pt idx="651">
                        <c:v>0.3317429526425682</c:v>
                      </c:pt>
                      <c:pt idx="652">
                        <c:v>0.33225806549127823</c:v>
                      </c:pt>
                      <c:pt idx="653">
                        <c:v>0.33273644934285324</c:v>
                      </c:pt>
                      <c:pt idx="654">
                        <c:v>0.33315543197683928</c:v>
                      </c:pt>
                      <c:pt idx="655">
                        <c:v>0.33338336336646801</c:v>
                      </c:pt>
                      <c:pt idx="656">
                        <c:v>0.33323070374874586</c:v>
                      </c:pt>
                      <c:pt idx="657">
                        <c:v>0.33386204951431564</c:v>
                      </c:pt>
                      <c:pt idx="658">
                        <c:v>0.33544789576099004</c:v>
                      </c:pt>
                      <c:pt idx="659">
                        <c:v>0.33558785893525805</c:v>
                      </c:pt>
                      <c:pt idx="660">
                        <c:v>0.33612473711560387</c:v>
                      </c:pt>
                      <c:pt idx="661">
                        <c:v>0.33681457720994445</c:v>
                      </c:pt>
                      <c:pt idx="662">
                        <c:v>0.3376993984001877</c:v>
                      </c:pt>
                      <c:pt idx="663">
                        <c:v>0.33851862129925125</c:v>
                      </c:pt>
                      <c:pt idx="664">
                        <c:v>0.33884313634801316</c:v>
                      </c:pt>
                      <c:pt idx="665">
                        <c:v>0.33923763298390902</c:v>
                      </c:pt>
                      <c:pt idx="666">
                        <c:v>0.34080896900949298</c:v>
                      </c:pt>
                      <c:pt idx="667">
                        <c:v>0.34177450330455172</c:v>
                      </c:pt>
                      <c:pt idx="668">
                        <c:v>0.34267504390097625</c:v>
                      </c:pt>
                      <c:pt idx="669">
                        <c:v>0.34325817341104764</c:v>
                      </c:pt>
                      <c:pt idx="670">
                        <c:v>0.34353522794499292</c:v>
                      </c:pt>
                      <c:pt idx="671">
                        <c:v>0.34369967711735111</c:v>
                      </c:pt>
                      <c:pt idx="672">
                        <c:v>0.34395103646811542</c:v>
                      </c:pt>
                      <c:pt idx="673">
                        <c:v>0.34359810556971815</c:v>
                      </c:pt>
                      <c:pt idx="674">
                        <c:v>0.34395269909761544</c:v>
                      </c:pt>
                      <c:pt idx="675">
                        <c:v>0.34452872464527795</c:v>
                      </c:pt>
                      <c:pt idx="676">
                        <c:v>0.34456500019800412</c:v>
                      </c:pt>
                      <c:pt idx="677">
                        <c:v>0.34451844657200564</c:v>
                      </c:pt>
                      <c:pt idx="678">
                        <c:v>0.34439012180423717</c:v>
                      </c:pt>
                      <c:pt idx="679">
                        <c:v>0.34487288895176654</c:v>
                      </c:pt>
                      <c:pt idx="680">
                        <c:v>0.34521297225857328</c:v>
                      </c:pt>
                      <c:pt idx="681">
                        <c:v>0.34554776538060766</c:v>
                      </c:pt>
                      <c:pt idx="682">
                        <c:v>0.34548700382979153</c:v>
                      </c:pt>
                      <c:pt idx="683">
                        <c:v>0.34577826628855446</c:v>
                      </c:pt>
                      <c:pt idx="684">
                        <c:v>0.34581212347109874</c:v>
                      </c:pt>
                      <c:pt idx="685">
                        <c:v>0.3471857577343257</c:v>
                      </c:pt>
                      <c:pt idx="686">
                        <c:v>0.34734476557377492</c:v>
                      </c:pt>
                      <c:pt idx="687">
                        <c:v>0.34760806562731167</c:v>
                      </c:pt>
                      <c:pt idx="688">
                        <c:v>0.34757330155594912</c:v>
                      </c:pt>
                      <c:pt idx="689">
                        <c:v>0.34750468030204235</c:v>
                      </c:pt>
                      <c:pt idx="690">
                        <c:v>0.34821976213515482</c:v>
                      </c:pt>
                      <c:pt idx="691">
                        <c:v>0.34896189948467554</c:v>
                      </c:pt>
                      <c:pt idx="692">
                        <c:v>0.34782541664739525</c:v>
                      </c:pt>
                      <c:pt idx="693">
                        <c:v>0.34743107115963567</c:v>
                      </c:pt>
                      <c:pt idx="694">
                        <c:v>0.34708479077923809</c:v>
                      </c:pt>
                      <c:pt idx="695">
                        <c:v>0.34702206430264937</c:v>
                      </c:pt>
                      <c:pt idx="696">
                        <c:v>0.34666475010829761</c:v>
                      </c:pt>
                      <c:pt idx="697">
                        <c:v>0.34650060323221227</c:v>
                      </c:pt>
                      <c:pt idx="698">
                        <c:v>0.34722142869450634</c:v>
                      </c:pt>
                      <c:pt idx="699">
                        <c:v>0.34758085896276708</c:v>
                      </c:pt>
                      <c:pt idx="700">
                        <c:v>0.34835307479142319</c:v>
                      </c:pt>
                      <c:pt idx="701">
                        <c:v>0.34919209809634966</c:v>
                      </c:pt>
                      <c:pt idx="702">
                        <c:v>0.35003731847486691</c:v>
                      </c:pt>
                      <c:pt idx="703">
                        <c:v>0.35075481867816116</c:v>
                      </c:pt>
                      <c:pt idx="704">
                        <c:v>0.35146324999327389</c:v>
                      </c:pt>
                      <c:pt idx="705">
                        <c:v>0.35187679129435101</c:v>
                      </c:pt>
                      <c:pt idx="706">
                        <c:v>0.35261061549637202</c:v>
                      </c:pt>
                      <c:pt idx="707">
                        <c:v>0.35184867774098832</c:v>
                      </c:pt>
                      <c:pt idx="708">
                        <c:v>0.35239628743901552</c:v>
                      </c:pt>
                      <c:pt idx="709">
                        <c:v>0.35212799949697904</c:v>
                      </c:pt>
                      <c:pt idx="710">
                        <c:v>0.35237210373719818</c:v>
                      </c:pt>
                      <c:pt idx="711">
                        <c:v>0.35221309589774891</c:v>
                      </c:pt>
                      <c:pt idx="712">
                        <c:v>0.35176463937717295</c:v>
                      </c:pt>
                      <c:pt idx="713">
                        <c:v>0.35271626804368666</c:v>
                      </c:pt>
                      <c:pt idx="714">
                        <c:v>0.35399785309187121</c:v>
                      </c:pt>
                      <c:pt idx="715">
                        <c:v>0.3542437711097266</c:v>
                      </c:pt>
                      <c:pt idx="716">
                        <c:v>0.35496852642356602</c:v>
                      </c:pt>
                      <c:pt idx="717">
                        <c:v>0.3558778336118994</c:v>
                      </c:pt>
                      <c:pt idx="718">
                        <c:v>0.35690836160559219</c:v>
                      </c:pt>
                      <c:pt idx="719">
                        <c:v>0.35846458281754034</c:v>
                      </c:pt>
                      <c:pt idx="720">
                        <c:v>0.35964671239200086</c:v>
                      </c:pt>
                      <c:pt idx="721">
                        <c:v>0.36143222532680491</c:v>
                      </c:pt>
                      <c:pt idx="722">
                        <c:v>0.3633123569949695</c:v>
                      </c:pt>
                      <c:pt idx="723">
                        <c:v>0.36539880586926349</c:v>
                      </c:pt>
                      <c:pt idx="724">
                        <c:v>0.36685466471866945</c:v>
                      </c:pt>
                      <c:pt idx="725">
                        <c:v>0.36864199143110982</c:v>
                      </c:pt>
                      <c:pt idx="726">
                        <c:v>0.3701918644213309</c:v>
                      </c:pt>
                      <c:pt idx="727">
                        <c:v>0.37141767580719909</c:v>
                      </c:pt>
                      <c:pt idx="728">
                        <c:v>0.37241857876616569</c:v>
                      </c:pt>
                      <c:pt idx="729">
                        <c:v>0.37413290092874479</c:v>
                      </c:pt>
                      <c:pt idx="730">
                        <c:v>0.37541478827320213</c:v>
                      </c:pt>
                      <c:pt idx="731">
                        <c:v>0.3770941952162824</c:v>
                      </c:pt>
                      <c:pt idx="732">
                        <c:v>0.37826075653269808</c:v>
                      </c:pt>
                      <c:pt idx="733">
                        <c:v>0.37915797187012262</c:v>
                      </c:pt>
                      <c:pt idx="734">
                        <c:v>0.38030579081762983</c:v>
                      </c:pt>
                      <c:pt idx="735">
                        <c:v>0.38213710163775055</c:v>
                      </c:pt>
                      <c:pt idx="736">
                        <c:v>0.38320496322112402</c:v>
                      </c:pt>
                      <c:pt idx="737">
                        <c:v>0.38485625661084161</c:v>
                      </c:pt>
                      <c:pt idx="738">
                        <c:v>0.38632738142201978</c:v>
                      </c:pt>
                      <c:pt idx="739">
                        <c:v>0.38841080733358663</c:v>
                      </c:pt>
                      <c:pt idx="740">
                        <c:v>0.39049226831938083</c:v>
                      </c:pt>
                      <c:pt idx="741">
                        <c:v>0.39294373994298087</c:v>
                      </c:pt>
                      <c:pt idx="742">
                        <c:v>0.39453351604120057</c:v>
                      </c:pt>
                      <c:pt idx="743">
                        <c:v>0.39659033988076831</c:v>
                      </c:pt>
                      <c:pt idx="744">
                        <c:v>0.39869250816124358</c:v>
                      </c:pt>
                      <c:pt idx="745">
                        <c:v>0.4012192515567502</c:v>
                      </c:pt>
                      <c:pt idx="746">
                        <c:v>0.40325672843486404</c:v>
                      </c:pt>
                      <c:pt idx="747">
                        <c:v>0.40519611017248125</c:v>
                      </c:pt>
                      <c:pt idx="748">
                        <c:v>0.40659105632293463</c:v>
                      </c:pt>
                      <c:pt idx="749">
                        <c:v>0.40850564976618897</c:v>
                      </c:pt>
                      <c:pt idx="750">
                        <c:v>0.41001849146300207</c:v>
                      </c:pt>
                      <c:pt idx="751">
                        <c:v>0.41134451406327605</c:v>
                      </c:pt>
                      <c:pt idx="752">
                        <c:v>0.41267960555173155</c:v>
                      </c:pt>
                      <c:pt idx="753">
                        <c:v>0.41427739250117818</c:v>
                      </c:pt>
                      <c:pt idx="754">
                        <c:v>0.41574912190490176</c:v>
                      </c:pt>
                      <c:pt idx="755">
                        <c:v>0.41763288112833896</c:v>
                      </c:pt>
                      <c:pt idx="756">
                        <c:v>0.41899956257729337</c:v>
                      </c:pt>
                      <c:pt idx="757">
                        <c:v>0.42052434497687879</c:v>
                      </c:pt>
                      <c:pt idx="758">
                        <c:v>0.42193365020028639</c:v>
                      </c:pt>
                      <c:pt idx="759">
                        <c:v>0.4240590952937609</c:v>
                      </c:pt>
                      <c:pt idx="760">
                        <c:v>0.42597368873701524</c:v>
                      </c:pt>
                      <c:pt idx="761">
                        <c:v>0.42790687340104167</c:v>
                      </c:pt>
                      <c:pt idx="762">
                        <c:v>0.42992953776179238</c:v>
                      </c:pt>
                      <c:pt idx="763">
                        <c:v>0.43124180588165772</c:v>
                      </c:pt>
                      <c:pt idx="764">
                        <c:v>0.4328222107954231</c:v>
                      </c:pt>
                      <c:pt idx="765">
                        <c:v>0.43490624129953537</c:v>
                      </c:pt>
                      <c:pt idx="766">
                        <c:v>0.43562343920655688</c:v>
                      </c:pt>
                      <c:pt idx="767">
                        <c:v>0.43602110995331639</c:v>
                      </c:pt>
                      <c:pt idx="768">
                        <c:v>0.43710756275746199</c:v>
                      </c:pt>
                      <c:pt idx="769">
                        <c:v>0.43727155848541105</c:v>
                      </c:pt>
                      <c:pt idx="770">
                        <c:v>0.43883518595604065</c:v>
                      </c:pt>
                      <c:pt idx="771">
                        <c:v>0.43954346612301709</c:v>
                      </c:pt>
                      <c:pt idx="772">
                        <c:v>0.4394048632819762</c:v>
                      </c:pt>
                      <c:pt idx="773">
                        <c:v>0.43985090143237049</c:v>
                      </c:pt>
                      <c:pt idx="774">
                        <c:v>0.44014276848367884</c:v>
                      </c:pt>
                      <c:pt idx="775">
                        <c:v>0.44034062139417224</c:v>
                      </c:pt>
                      <c:pt idx="776">
                        <c:v>0.44027336047349275</c:v>
                      </c:pt>
                      <c:pt idx="777">
                        <c:v>0.43977608310487293</c:v>
                      </c:pt>
                      <c:pt idx="778">
                        <c:v>0.43933488169484219</c:v>
                      </c:pt>
                      <c:pt idx="779">
                        <c:v>0.43953953627147174</c:v>
                      </c:pt>
                      <c:pt idx="780">
                        <c:v>0.43947620520233749</c:v>
                      </c:pt>
                      <c:pt idx="781">
                        <c:v>0.43930450091943407</c:v>
                      </c:pt>
                      <c:pt idx="782">
                        <c:v>0.43923104292516385</c:v>
                      </c:pt>
                      <c:pt idx="783">
                        <c:v>0.4392376934431636</c:v>
                      </c:pt>
                      <c:pt idx="784">
                        <c:v>0.43936208835938667</c:v>
                      </c:pt>
                      <c:pt idx="785">
                        <c:v>0.43972242551646562</c:v>
                      </c:pt>
                      <c:pt idx="786">
                        <c:v>0.43943237224279347</c:v>
                      </c:pt>
                      <c:pt idx="787">
                        <c:v>0.4391754204109839</c:v>
                      </c:pt>
                      <c:pt idx="788">
                        <c:v>0.4385729439394585</c:v>
                      </c:pt>
                      <c:pt idx="789">
                        <c:v>0.43766288101044348</c:v>
                      </c:pt>
                      <c:pt idx="790">
                        <c:v>0.43755858879635595</c:v>
                      </c:pt>
                      <c:pt idx="791">
                        <c:v>0.43719160112127731</c:v>
                      </c:pt>
                      <c:pt idx="792">
                        <c:v>0.43731055470459151</c:v>
                      </c:pt>
                      <c:pt idx="793">
                        <c:v>0.43733836596168152</c:v>
                      </c:pt>
                      <c:pt idx="794">
                        <c:v>0.43769341293398789</c:v>
                      </c:pt>
                      <c:pt idx="795">
                        <c:v>0.43812222019683722</c:v>
                      </c:pt>
                      <c:pt idx="796">
                        <c:v>0.43850235775977908</c:v>
                      </c:pt>
                      <c:pt idx="797">
                        <c:v>0.43827427522201395</c:v>
                      </c:pt>
                      <c:pt idx="798">
                        <c:v>0.43795459691361555</c:v>
                      </c:pt>
                      <c:pt idx="799">
                        <c:v>0.43733715677659069</c:v>
                      </c:pt>
                      <c:pt idx="800">
                        <c:v>0.43739761603113403</c:v>
                      </c:pt>
                      <c:pt idx="801">
                        <c:v>0.43703289557810082</c:v>
                      </c:pt>
                      <c:pt idx="802">
                        <c:v>0.43745898217449564</c:v>
                      </c:pt>
                      <c:pt idx="803">
                        <c:v>0.43717421908559606</c:v>
                      </c:pt>
                      <c:pt idx="804">
                        <c:v>0.43753591657590218</c:v>
                      </c:pt>
                      <c:pt idx="805">
                        <c:v>0.43738083858799826</c:v>
                      </c:pt>
                      <c:pt idx="806">
                        <c:v>0.43709834272114401</c:v>
                      </c:pt>
                      <c:pt idx="807">
                        <c:v>0.43672455337992933</c:v>
                      </c:pt>
                      <c:pt idx="808">
                        <c:v>0.43554423758310501</c:v>
                      </c:pt>
                      <c:pt idx="809">
                        <c:v>0.43472985142440496</c:v>
                      </c:pt>
                      <c:pt idx="810">
                        <c:v>0.43436256145305358</c:v>
                      </c:pt>
                      <c:pt idx="811">
                        <c:v>0.43371806579962047</c:v>
                      </c:pt>
                      <c:pt idx="812">
                        <c:v>0.43283702331278623</c:v>
                      </c:pt>
                      <c:pt idx="813">
                        <c:v>0.43245416508338996</c:v>
                      </c:pt>
                      <c:pt idx="814">
                        <c:v>0.4318395967609559</c:v>
                      </c:pt>
                      <c:pt idx="815">
                        <c:v>0.43214249762621854</c:v>
                      </c:pt>
                      <c:pt idx="816">
                        <c:v>0.43153835852519323</c:v>
                      </c:pt>
                      <c:pt idx="817">
                        <c:v>0.43183612035381963</c:v>
                      </c:pt>
                      <c:pt idx="818">
                        <c:v>0.43139053564783453</c:v>
                      </c:pt>
                      <c:pt idx="819">
                        <c:v>0.43265700588238315</c:v>
                      </c:pt>
                      <c:pt idx="820">
                        <c:v>0.43337813364095001</c:v>
                      </c:pt>
                      <c:pt idx="821">
                        <c:v>0.43408323969706286</c:v>
                      </c:pt>
                      <c:pt idx="822">
                        <c:v>0.43449043277641286</c:v>
                      </c:pt>
                      <c:pt idx="823">
                        <c:v>0.43512268543080085</c:v>
                      </c:pt>
                      <c:pt idx="824">
                        <c:v>0.43536029030115664</c:v>
                      </c:pt>
                      <c:pt idx="825">
                        <c:v>0.43610424142831355</c:v>
                      </c:pt>
                      <c:pt idx="826">
                        <c:v>0.43583958104154968</c:v>
                      </c:pt>
                      <c:pt idx="827">
                        <c:v>0.43687978251596959</c:v>
                      </c:pt>
                      <c:pt idx="828">
                        <c:v>0.43785378110666434</c:v>
                      </c:pt>
                      <c:pt idx="829">
                        <c:v>0.43904785138389718</c:v>
                      </c:pt>
                      <c:pt idx="830">
                        <c:v>0.44034258631994494</c:v>
                      </c:pt>
                      <c:pt idx="831">
                        <c:v>0.44206476818561474</c:v>
                      </c:pt>
                      <c:pt idx="832">
                        <c:v>0.44423193016472423</c:v>
                      </c:pt>
                      <c:pt idx="833">
                        <c:v>0.44619307723397705</c:v>
                      </c:pt>
                      <c:pt idx="834">
                        <c:v>0.4473966698438005</c:v>
                      </c:pt>
                      <c:pt idx="835">
                        <c:v>0.44915210429946922</c:v>
                      </c:pt>
                      <c:pt idx="836">
                        <c:v>0.45105415244740577</c:v>
                      </c:pt>
                      <c:pt idx="837">
                        <c:v>0.45357046662150358</c:v>
                      </c:pt>
                      <c:pt idx="838">
                        <c:v>0.45621208260064278</c:v>
                      </c:pt>
                      <c:pt idx="839">
                        <c:v>0.45911669633704588</c:v>
                      </c:pt>
                      <c:pt idx="840">
                        <c:v>0.46266520113433651</c:v>
                      </c:pt>
                      <c:pt idx="841">
                        <c:v>0.46663828104665855</c:v>
                      </c:pt>
                      <c:pt idx="842">
                        <c:v>0.47045189967512219</c:v>
                      </c:pt>
                      <c:pt idx="843">
                        <c:v>0.47389580996205272</c:v>
                      </c:pt>
                      <c:pt idx="844">
                        <c:v>0.47819280033059125</c:v>
                      </c:pt>
                      <c:pt idx="845">
                        <c:v>0.48147709818552709</c:v>
                      </c:pt>
                      <c:pt idx="846">
                        <c:v>0.48560298886370756</c:v>
                      </c:pt>
                      <c:pt idx="847">
                        <c:v>0.48960614725516488</c:v>
                      </c:pt>
                      <c:pt idx="848">
                        <c:v>0.49337910703494814</c:v>
                      </c:pt>
                      <c:pt idx="849">
                        <c:v>0.49720496866245684</c:v>
                      </c:pt>
                      <c:pt idx="850">
                        <c:v>0.50142366429636154</c:v>
                      </c:pt>
                      <c:pt idx="851">
                        <c:v>0.50611560474520501</c:v>
                      </c:pt>
                      <c:pt idx="852">
                        <c:v>0.51059760043264646</c:v>
                      </c:pt>
                      <c:pt idx="853">
                        <c:v>0.51455254256860539</c:v>
                      </c:pt>
                      <c:pt idx="854">
                        <c:v>0.51949009873903162</c:v>
                      </c:pt>
                      <c:pt idx="855">
                        <c:v>0.52417946966955686</c:v>
                      </c:pt>
                      <c:pt idx="856">
                        <c:v>0.5289347411875347</c:v>
                      </c:pt>
                      <c:pt idx="857">
                        <c:v>0.53340706339424904</c:v>
                      </c:pt>
                      <c:pt idx="858">
                        <c:v>0.53609190774038673</c:v>
                      </c:pt>
                      <c:pt idx="859">
                        <c:v>0.54084113333291017</c:v>
                      </c:pt>
                      <c:pt idx="860">
                        <c:v>0.54495387412322749</c:v>
                      </c:pt>
                      <c:pt idx="861">
                        <c:v>0.54848348540347336</c:v>
                      </c:pt>
                      <c:pt idx="862">
                        <c:v>0.55256660115906442</c:v>
                      </c:pt>
                      <c:pt idx="863">
                        <c:v>0.55737175156204033</c:v>
                      </c:pt>
                      <c:pt idx="864">
                        <c:v>0.56270803651618062</c:v>
                      </c:pt>
                      <c:pt idx="865">
                        <c:v>0.56884691807438481</c:v>
                      </c:pt>
                      <c:pt idx="866">
                        <c:v>0.57432543342483855</c:v>
                      </c:pt>
                      <c:pt idx="867">
                        <c:v>0.58009929223373669</c:v>
                      </c:pt>
                      <c:pt idx="868">
                        <c:v>0.58571777075845843</c:v>
                      </c:pt>
                      <c:pt idx="869">
                        <c:v>0.59115426692700435</c:v>
                      </c:pt>
                      <c:pt idx="870">
                        <c:v>0.5970688446508523</c:v>
                      </c:pt>
                      <c:pt idx="871">
                        <c:v>0.60386295338017115</c:v>
                      </c:pt>
                      <c:pt idx="872">
                        <c:v>0.61019651373800532</c:v>
                      </c:pt>
                      <c:pt idx="873">
                        <c:v>0.61789222110070319</c:v>
                      </c:pt>
                      <c:pt idx="874">
                        <c:v>0.62539990018177083</c:v>
                      </c:pt>
                      <c:pt idx="875">
                        <c:v>0.63412296142729796</c:v>
                      </c:pt>
                      <c:pt idx="876">
                        <c:v>0.64234058330484201</c:v>
                      </c:pt>
                      <c:pt idx="877">
                        <c:v>0.65040796393484546</c:v>
                      </c:pt>
                      <c:pt idx="878">
                        <c:v>0.65791836368236767</c:v>
                      </c:pt>
                      <c:pt idx="879">
                        <c:v>0.6670977411515614</c:v>
                      </c:pt>
                      <c:pt idx="880">
                        <c:v>0.67494777076148149</c:v>
                      </c:pt>
                      <c:pt idx="881">
                        <c:v>0.68344547013569779</c:v>
                      </c:pt>
                      <c:pt idx="882">
                        <c:v>0.69175952452423872</c:v>
                      </c:pt>
                      <c:pt idx="883">
                        <c:v>0.70065156938621476</c:v>
                      </c:pt>
                      <c:pt idx="884">
                        <c:v>0.70992390295926899</c:v>
                      </c:pt>
                      <c:pt idx="885">
                        <c:v>0.71984753385189248</c:v>
                      </c:pt>
                      <c:pt idx="886">
                        <c:v>0.72853401724842082</c:v>
                      </c:pt>
                      <c:pt idx="887">
                        <c:v>0.73759036013461865</c:v>
                      </c:pt>
                      <c:pt idx="888">
                        <c:v>0.74785996911136698</c:v>
                      </c:pt>
                      <c:pt idx="889">
                        <c:v>0.75678798722979634</c:v>
                      </c:pt>
                      <c:pt idx="890">
                        <c:v>0.76696191943622971</c:v>
                      </c:pt>
                      <c:pt idx="891">
                        <c:v>0.77642228129091406</c:v>
                      </c:pt>
                      <c:pt idx="892">
                        <c:v>0.78541106096015967</c:v>
                      </c:pt>
                      <c:pt idx="893">
                        <c:v>0.79471861204898531</c:v>
                      </c:pt>
                      <c:pt idx="894">
                        <c:v>0.80398263247454005</c:v>
                      </c:pt>
                      <c:pt idx="895">
                        <c:v>0.81209248573086024</c:v>
                      </c:pt>
                      <c:pt idx="896">
                        <c:v>0.82227034778883878</c:v>
                      </c:pt>
                      <c:pt idx="897">
                        <c:v>0.83201592617683184</c:v>
                      </c:pt>
                      <c:pt idx="898">
                        <c:v>0.84197976247372686</c:v>
                      </c:pt>
                      <c:pt idx="899">
                        <c:v>0.85184127148230671</c:v>
                      </c:pt>
                      <c:pt idx="900">
                        <c:v>0.86212659986523643</c:v>
                      </c:pt>
                      <c:pt idx="901">
                        <c:v>0.87198841117008918</c:v>
                      </c:pt>
                      <c:pt idx="902">
                        <c:v>0.88199940568552793</c:v>
                      </c:pt>
                      <c:pt idx="903">
                        <c:v>0.89047035183960888</c:v>
                      </c:pt>
                      <c:pt idx="904">
                        <c:v>0.89840683818352585</c:v>
                      </c:pt>
                      <c:pt idx="905">
                        <c:v>0.90638489026494162</c:v>
                      </c:pt>
                      <c:pt idx="906">
                        <c:v>0.91461838269680318</c:v>
                      </c:pt>
                      <c:pt idx="907">
                        <c:v>0.9221977059945049</c:v>
                      </c:pt>
                      <c:pt idx="908">
                        <c:v>0.92924604588917892</c:v>
                      </c:pt>
                      <c:pt idx="909">
                        <c:v>0.93624813445412702</c:v>
                      </c:pt>
                      <c:pt idx="910">
                        <c:v>0.94235890245896858</c:v>
                      </c:pt>
                      <c:pt idx="911">
                        <c:v>0.94895863468493025</c:v>
                      </c:pt>
                      <c:pt idx="912">
                        <c:v>0.95373990368236172</c:v>
                      </c:pt>
                      <c:pt idx="913">
                        <c:v>0.95869589992542359</c:v>
                      </c:pt>
                      <c:pt idx="914">
                        <c:v>0.96311637832136687</c:v>
                      </c:pt>
                      <c:pt idx="915">
                        <c:v>0.96796218757302344</c:v>
                      </c:pt>
                      <c:pt idx="916">
                        <c:v>0.97252716358732572</c:v>
                      </c:pt>
                      <c:pt idx="917">
                        <c:v>0.97778847906583188</c:v>
                      </c:pt>
                      <c:pt idx="918">
                        <c:v>0.98237053481954273</c:v>
                      </c:pt>
                      <c:pt idx="919">
                        <c:v>0.98816525207125849</c:v>
                      </c:pt>
                      <c:pt idx="920">
                        <c:v>0.99132016712147153</c:v>
                      </c:pt>
                      <c:pt idx="921">
                        <c:v>0.99558677671460183</c:v>
                      </c:pt>
                      <c:pt idx="922">
                        <c:v>0.99817216558701571</c:v>
                      </c:pt>
                      <c:pt idx="923">
                        <c:v>1.0005128456266648</c:v>
                      </c:pt>
                      <c:pt idx="924">
                        <c:v>1.001765561380805</c:v>
                      </c:pt>
                      <c:pt idx="925">
                        <c:v>1.0027592092292261</c:v>
                      </c:pt>
                      <c:pt idx="926">
                        <c:v>1.0021724521638822</c:v>
                      </c:pt>
                      <c:pt idx="927">
                        <c:v>1.0033388623321615</c:v>
                      </c:pt>
                      <c:pt idx="928">
                        <c:v>1.0010879642855091</c:v>
                      </c:pt>
                      <c:pt idx="929">
                        <c:v>1.0018344849309844</c:v>
                      </c:pt>
                      <c:pt idx="930">
                        <c:v>1</c:v>
                      </c:pt>
                      <c:pt idx="931">
                        <c:v>0.99844196501041571</c:v>
                      </c:pt>
                      <c:pt idx="932">
                        <c:v>0.99562048274900983</c:v>
                      </c:pt>
                      <c:pt idx="933">
                        <c:v>0.99446918739436652</c:v>
                      </c:pt>
                      <c:pt idx="934">
                        <c:v>0.99276166689792333</c:v>
                      </c:pt>
                      <c:pt idx="935">
                        <c:v>0.99216145764844343</c:v>
                      </c:pt>
                      <c:pt idx="936">
                        <c:v>0.98965466580693628</c:v>
                      </c:pt>
                      <c:pt idx="937">
                        <c:v>0.98876425213564767</c:v>
                      </c:pt>
                      <c:pt idx="938">
                        <c:v>0.98737716568828493</c:v>
                      </c:pt>
                      <c:pt idx="939">
                        <c:v>0.98680990673253099</c:v>
                      </c:pt>
                      <c:pt idx="940">
                        <c:v>0.98415090871771072</c:v>
                      </c:pt>
                      <c:pt idx="941">
                        <c:v>0.98089517786054647</c:v>
                      </c:pt>
                      <c:pt idx="942">
                        <c:v>0.97721351155512404</c:v>
                      </c:pt>
                      <c:pt idx="943">
                        <c:v>0.97287752496740487</c:v>
                      </c:pt>
                      <c:pt idx="944">
                        <c:v>0.96882161587635851</c:v>
                      </c:pt>
                      <c:pt idx="945">
                        <c:v>0.96397958532811079</c:v>
                      </c:pt>
                      <c:pt idx="946">
                        <c:v>0.95856409875051884</c:v>
                      </c:pt>
                      <c:pt idx="947">
                        <c:v>0.95391417748358309</c:v>
                      </c:pt>
                      <c:pt idx="948">
                        <c:v>0.94871301896334759</c:v>
                      </c:pt>
                      <c:pt idx="949">
                        <c:v>0.94463428650371095</c:v>
                      </c:pt>
                      <c:pt idx="950">
                        <c:v>0.93993645127754955</c:v>
                      </c:pt>
                      <c:pt idx="951">
                        <c:v>0.93640563081221284</c:v>
                      </c:pt>
                      <c:pt idx="952">
                        <c:v>0.9321356959600825</c:v>
                      </c:pt>
                      <c:pt idx="953">
                        <c:v>0.92649137110404334</c:v>
                      </c:pt>
                      <c:pt idx="954">
                        <c:v>0.91944227546868773</c:v>
                      </c:pt>
                      <c:pt idx="955">
                        <c:v>0.91184723276480484</c:v>
                      </c:pt>
                      <c:pt idx="956">
                        <c:v>0.9045458708898666</c:v>
                      </c:pt>
                      <c:pt idx="957">
                        <c:v>0.89751566877155564</c:v>
                      </c:pt>
                      <c:pt idx="958">
                        <c:v>0.88746537574066375</c:v>
                      </c:pt>
                      <c:pt idx="959">
                        <c:v>0.87879718126863471</c:v>
                      </c:pt>
                      <c:pt idx="960">
                        <c:v>0.86921106416450011</c:v>
                      </c:pt>
                      <c:pt idx="961">
                        <c:v>0.85980466219449569</c:v>
                      </c:pt>
                      <c:pt idx="962">
                        <c:v>0.8516582310891766</c:v>
                      </c:pt>
                      <c:pt idx="963">
                        <c:v>0.84103236595503106</c:v>
                      </c:pt>
                      <c:pt idx="964">
                        <c:v>0.8296885471731823</c:v>
                      </c:pt>
                      <c:pt idx="965">
                        <c:v>0.81720809440591691</c:v>
                      </c:pt>
                      <c:pt idx="966">
                        <c:v>0.80578734122266149</c:v>
                      </c:pt>
                      <c:pt idx="967">
                        <c:v>0.79449461051090187</c:v>
                      </c:pt>
                      <c:pt idx="968">
                        <c:v>0.78371230705562533</c:v>
                      </c:pt>
                      <c:pt idx="969">
                        <c:v>0.77099848156582229</c:v>
                      </c:pt>
                      <c:pt idx="970">
                        <c:v>0.75832833788742671</c:v>
                      </c:pt>
                      <c:pt idx="971">
                        <c:v>0.74609062902715328</c:v>
                      </c:pt>
                      <c:pt idx="972">
                        <c:v>0.73500950570629564</c:v>
                      </c:pt>
                      <c:pt idx="973">
                        <c:v>0.72186732639805229</c:v>
                      </c:pt>
                      <c:pt idx="974">
                        <c:v>0.71091619047446319</c:v>
                      </c:pt>
                      <c:pt idx="975">
                        <c:v>0.69975707471524451</c:v>
                      </c:pt>
                      <c:pt idx="976">
                        <c:v>0.690377577113512</c:v>
                      </c:pt>
                      <c:pt idx="977">
                        <c:v>0.68106957258027712</c:v>
                      </c:pt>
                      <c:pt idx="978">
                        <c:v>0.67174086075236095</c:v>
                      </c:pt>
                      <c:pt idx="979">
                        <c:v>0.66320083989996426</c:v>
                      </c:pt>
                      <c:pt idx="980">
                        <c:v>0.65326904700797739</c:v>
                      </c:pt>
                      <c:pt idx="981">
                        <c:v>0.64355732580252867</c:v>
                      </c:pt>
                      <c:pt idx="982">
                        <c:v>0.63313808017078543</c:v>
                      </c:pt>
                      <c:pt idx="983">
                        <c:v>0.62212708958519813</c:v>
                      </c:pt>
                      <c:pt idx="984">
                        <c:v>0.61133662413055823</c:v>
                      </c:pt>
                      <c:pt idx="985">
                        <c:v>0.60113563640771672</c:v>
                      </c:pt>
                      <c:pt idx="986">
                        <c:v>0.58990759709831853</c:v>
                      </c:pt>
                      <c:pt idx="987">
                        <c:v>0.58064206519140038</c:v>
                      </c:pt>
                      <c:pt idx="988">
                        <c:v>0.57080217036631975</c:v>
                      </c:pt>
                      <c:pt idx="989">
                        <c:v>0.56201608034793105</c:v>
                      </c:pt>
                      <c:pt idx="990">
                        <c:v>0.55426172750832592</c:v>
                      </c:pt>
                      <c:pt idx="991">
                        <c:v>0.54414901029711793</c:v>
                      </c:pt>
                      <c:pt idx="992">
                        <c:v>0.53303856423780693</c:v>
                      </c:pt>
                      <c:pt idx="993">
                        <c:v>0.52203573565158301</c:v>
                      </c:pt>
                      <c:pt idx="994">
                        <c:v>0.51272123174848472</c:v>
                      </c:pt>
                      <c:pt idx="995">
                        <c:v>0.5004179245970316</c:v>
                      </c:pt>
                      <c:pt idx="996">
                        <c:v>0.48998175037401609</c:v>
                      </c:pt>
                      <c:pt idx="997">
                        <c:v>0.47616242741488624</c:v>
                      </c:pt>
                      <c:pt idx="998">
                        <c:v>0.46537831018197334</c:v>
                      </c:pt>
                      <c:pt idx="999">
                        <c:v>0.45565631090325215</c:v>
                      </c:pt>
                      <c:pt idx="1000">
                        <c:v>0.4477403807058799</c:v>
                      </c:pt>
                      <c:pt idx="1001">
                        <c:v>0.4374369145465874</c:v>
                      </c:pt>
                      <c:pt idx="1002">
                        <c:v>0.43026009873600862</c:v>
                      </c:pt>
                      <c:pt idx="1003">
                        <c:v>0.41952510464741222</c:v>
                      </c:pt>
                      <c:pt idx="1004">
                        <c:v>0.41326016554348483</c:v>
                      </c:pt>
                      <c:pt idx="1005">
                        <c:v>0.4061314148402681</c:v>
                      </c:pt>
                      <c:pt idx="1006">
                        <c:v>0.3984577751054787</c:v>
                      </c:pt>
                      <c:pt idx="1007">
                        <c:v>0.38993513628876308</c:v>
                      </c:pt>
                      <c:pt idx="1008">
                        <c:v>0.38021752030599637</c:v>
                      </c:pt>
                      <c:pt idx="1009">
                        <c:v>0.36999703447356463</c:v>
                      </c:pt>
                      <c:pt idx="1010">
                        <c:v>0.36299101605707113</c:v>
                      </c:pt>
                      <c:pt idx="1011">
                        <c:v>0.3525397270204198</c:v>
                      </c:pt>
                      <c:pt idx="1012">
                        <c:v>0.34352827513072048</c:v>
                      </c:pt>
                      <c:pt idx="1013">
                        <c:v>0.33438426632543461</c:v>
                      </c:pt>
                      <c:pt idx="1014">
                        <c:v>0.32532898147619133</c:v>
                      </c:pt>
                      <c:pt idx="1015">
                        <c:v>0.31917453165994208</c:v>
                      </c:pt>
                      <c:pt idx="1016">
                        <c:v>0.31269027661015847</c:v>
                      </c:pt>
                      <c:pt idx="1017">
                        <c:v>0.3048245275940572</c:v>
                      </c:pt>
                      <c:pt idx="1018">
                        <c:v>0.29860206111644666</c:v>
                      </c:pt>
                      <c:pt idx="1019">
                        <c:v>0.29266828757928093</c:v>
                      </c:pt>
                      <c:pt idx="1020">
                        <c:v>0.28706174975733162</c:v>
                      </c:pt>
                      <c:pt idx="1021">
                        <c:v>0.28092060097708199</c:v>
                      </c:pt>
                      <c:pt idx="1022">
                        <c:v>0.27454517258547656</c:v>
                      </c:pt>
                      <c:pt idx="1023">
                        <c:v>0.26672401226960107</c:v>
                      </c:pt>
                      <c:pt idx="1024">
                        <c:v>0.25851349435446597</c:v>
                      </c:pt>
                      <c:pt idx="1025">
                        <c:v>0.25209937203995264</c:v>
                      </c:pt>
                      <c:pt idx="1026">
                        <c:v>0.24634637167387188</c:v>
                      </c:pt>
                      <c:pt idx="1027">
                        <c:v>0.23893829921466453</c:v>
                      </c:pt>
                      <c:pt idx="1028">
                        <c:v>0.23336849038985036</c:v>
                      </c:pt>
                      <c:pt idx="1029">
                        <c:v>0.2268237760855232</c:v>
                      </c:pt>
                      <c:pt idx="1030">
                        <c:v>0.22371284514299072</c:v>
                      </c:pt>
                      <c:pt idx="1031">
                        <c:v>0.21973311471266893</c:v>
                      </c:pt>
                      <c:pt idx="1032">
                        <c:v>0.21463851562856617</c:v>
                      </c:pt>
                      <c:pt idx="1033">
                        <c:v>0.20725145276031265</c:v>
                      </c:pt>
                      <c:pt idx="1034">
                        <c:v>0.20444795712713343</c:v>
                      </c:pt>
                      <c:pt idx="1035">
                        <c:v>0.19675890028243537</c:v>
                      </c:pt>
                      <c:pt idx="1036">
                        <c:v>0.19085248455795062</c:v>
                      </c:pt>
                      <c:pt idx="1037">
                        <c:v>0.18751830781801643</c:v>
                      </c:pt>
                      <c:pt idx="1038">
                        <c:v>0.18253374457718269</c:v>
                      </c:pt>
                      <c:pt idx="1039">
                        <c:v>0.17864062202899442</c:v>
                      </c:pt>
                      <c:pt idx="1040">
                        <c:v>0.17547799842382722</c:v>
                      </c:pt>
                      <c:pt idx="1041">
                        <c:v>0.16805647378048391</c:v>
                      </c:pt>
                      <c:pt idx="1042">
                        <c:v>0.16394826743425731</c:v>
                      </c:pt>
                      <c:pt idx="1043">
                        <c:v>0.16421791570952113</c:v>
                      </c:pt>
                      <c:pt idx="1044">
                        <c:v>0.15855469733643732</c:v>
                      </c:pt>
                      <c:pt idx="1045">
                        <c:v>0.15549530790840302</c:v>
                      </c:pt>
                      <c:pt idx="1046">
                        <c:v>0.15049986200175153</c:v>
                      </c:pt>
                      <c:pt idx="1047">
                        <c:v>0.14943003549260542</c:v>
                      </c:pt>
                      <c:pt idx="1048">
                        <c:v>0.14522705926488191</c:v>
                      </c:pt>
                      <c:pt idx="1049">
                        <c:v>0.1459243056179042</c:v>
                      </c:pt>
                      <c:pt idx="1050">
                        <c:v>0.1395201590803905</c:v>
                      </c:pt>
                      <c:pt idx="1051">
                        <c:v>0.13525687474626011</c:v>
                      </c:pt>
                      <c:pt idx="1052">
                        <c:v>0.13063688081032324</c:v>
                      </c:pt>
                      <c:pt idx="1053">
                        <c:v>0.12831071099176453</c:v>
                      </c:pt>
                      <c:pt idx="1054">
                        <c:v>0.12262572728704509</c:v>
                      </c:pt>
                      <c:pt idx="1055">
                        <c:v>0.12107268018596055</c:v>
                      </c:pt>
                      <c:pt idx="1056">
                        <c:v>0.11899590479239344</c:v>
                      </c:pt>
                      <c:pt idx="1057">
                        <c:v>0.11667562975115274</c:v>
                      </c:pt>
                      <c:pt idx="1058">
                        <c:v>0.11547974569628351</c:v>
                      </c:pt>
                      <c:pt idx="1059">
                        <c:v>0.11438921189245627</c:v>
                      </c:pt>
                      <c:pt idx="1060">
                        <c:v>0.11555788928278089</c:v>
                      </c:pt>
                      <c:pt idx="1061">
                        <c:v>0.11626239074634834</c:v>
                      </c:pt>
                      <c:pt idx="1062">
                        <c:v>0.11357074473407454</c:v>
                      </c:pt>
                      <c:pt idx="1063">
                        <c:v>0.10614060464695872</c:v>
                      </c:pt>
                      <c:pt idx="1064">
                        <c:v>0.10272798202425447</c:v>
                      </c:pt>
                      <c:pt idx="1065">
                        <c:v>9.647498362309942E-2</c:v>
                      </c:pt>
                      <c:pt idx="1066">
                        <c:v>9.1055718342098441E-2</c:v>
                      </c:pt>
                      <c:pt idx="1067">
                        <c:v>8.7222450455908138E-2</c:v>
                      </c:pt>
                      <c:pt idx="1068">
                        <c:v>8.396702189501673E-2</c:v>
                      </c:pt>
                      <c:pt idx="1069">
                        <c:v>8.177900147308971E-2</c:v>
                      </c:pt>
                      <c:pt idx="1070">
                        <c:v>8.400722729928814E-2</c:v>
                      </c:pt>
                      <c:pt idx="1071">
                        <c:v>8.308371218613711E-2</c:v>
                      </c:pt>
                      <c:pt idx="1072">
                        <c:v>8.3789876279204464E-2</c:v>
                      </c:pt>
                      <c:pt idx="1073">
                        <c:v>8.5129351063614273E-2</c:v>
                      </c:pt>
                      <c:pt idx="1074">
                        <c:v>8.0779609995486765E-2</c:v>
                      </c:pt>
                      <c:pt idx="1075">
                        <c:v>7.5804266790970881E-2</c:v>
                      </c:pt>
                      <c:pt idx="1076">
                        <c:v>7.3587377074999363E-2</c:v>
                      </c:pt>
                      <c:pt idx="1077">
                        <c:v>6.9776479112990203E-2</c:v>
                      </c:pt>
                      <c:pt idx="1078">
                        <c:v>6.6833020305542973E-2</c:v>
                      </c:pt>
                      <c:pt idx="1079">
                        <c:v>6.9023761393924368E-2</c:v>
                      </c:pt>
                      <c:pt idx="1080">
                        <c:v>6.8480383843715228E-2</c:v>
                      </c:pt>
                      <c:pt idx="1081">
                        <c:v>6.6731599906046352E-2</c:v>
                      </c:pt>
                      <c:pt idx="1082">
                        <c:v>6.7180207574758621E-2</c:v>
                      </c:pt>
                      <c:pt idx="1083">
                        <c:v>6.9008797728424873E-2</c:v>
                      </c:pt>
                      <c:pt idx="1084">
                        <c:v>7.0078775385707379E-2</c:v>
                      </c:pt>
                      <c:pt idx="1085">
                        <c:v>6.8994589803607204E-2</c:v>
                      </c:pt>
                      <c:pt idx="1086">
                        <c:v>6.4061416929135417E-2</c:v>
                      </c:pt>
                      <c:pt idx="1087">
                        <c:v>6.3935057087139646E-2</c:v>
                      </c:pt>
                      <c:pt idx="1088">
                        <c:v>6.1099064604643337E-2</c:v>
                      </c:pt>
                      <c:pt idx="1089">
                        <c:v>6.0332894701441639E-2</c:v>
                      </c:pt>
                      <c:pt idx="1090">
                        <c:v>5.5273361984974081E-2</c:v>
                      </c:pt>
                      <c:pt idx="1091">
                        <c:v>5.623844283562366E-2</c:v>
                      </c:pt>
                      <c:pt idx="1092">
                        <c:v>5.4606345259223553E-2</c:v>
                      </c:pt>
                      <c:pt idx="1093">
                        <c:v>5.4924663234394801E-2</c:v>
                      </c:pt>
                      <c:pt idx="1094">
                        <c:v>5.4860274128306061E-2</c:v>
                      </c:pt>
                      <c:pt idx="1095">
                        <c:v>6.0138820494357204E-2</c:v>
                      </c:pt>
                      <c:pt idx="1096">
                        <c:v>6.0254902263080543E-2</c:v>
                      </c:pt>
                      <c:pt idx="1097">
                        <c:v>6.3610693186514092E-2</c:v>
                      </c:pt>
                      <c:pt idx="1098">
                        <c:v>5.9260347525841035E-2</c:v>
                      </c:pt>
                      <c:pt idx="1099">
                        <c:v>5.9482384138151774E-2</c:v>
                      </c:pt>
                      <c:pt idx="1100">
                        <c:v>5.7303734900678992E-2</c:v>
                      </c:pt>
                      <c:pt idx="1101">
                        <c:v>5.4566593299361296E-2</c:v>
                      </c:pt>
                      <c:pt idx="1102">
                        <c:v>4.7433157003917495E-2</c:v>
                      </c:pt>
                      <c:pt idx="1103">
                        <c:v>4.0259666452338617E-2</c:v>
                      </c:pt>
                      <c:pt idx="1104">
                        <c:v>3.2459364579280676E-2</c:v>
                      </c:pt>
                      <c:pt idx="1105">
                        <c:v>2.9861279263412796E-2</c:v>
                      </c:pt>
                      <c:pt idx="1106">
                        <c:v>3.1414326364497328E-2</c:v>
                      </c:pt>
                      <c:pt idx="1107">
                        <c:v>2.768852480325799E-2</c:v>
                      </c:pt>
                      <c:pt idx="1108">
                        <c:v>2.8621713397135963E-2</c:v>
                      </c:pt>
                      <c:pt idx="1109">
                        <c:v>2.9551879028286782E-2</c:v>
                      </c:pt>
                      <c:pt idx="1110">
                        <c:v>2.9242327645024335E-2</c:v>
                      </c:pt>
                      <c:pt idx="1111">
                        <c:v>3.4675649702706708E-2</c:v>
                      </c:pt>
                      <c:pt idx="1112">
                        <c:v>3.4169454594041769E-2</c:v>
                      </c:pt>
                      <c:pt idx="1113">
                        <c:v>3.1719041007396274E-2</c:v>
                      </c:pt>
                      <c:pt idx="1114">
                        <c:v>3.4532210121302441E-2</c:v>
                      </c:pt>
                      <c:pt idx="1115">
                        <c:v>2.6700318287745554E-2</c:v>
                      </c:pt>
                      <c:pt idx="1116">
                        <c:v>2.380039014356955E-2</c:v>
                      </c:pt>
                      <c:pt idx="1117">
                        <c:v>2.545727601433247E-2</c:v>
                      </c:pt>
                      <c:pt idx="1118">
                        <c:v>2.5055070823482257E-2</c:v>
                      </c:pt>
                      <c:pt idx="1119">
                        <c:v>2.734269786726954E-2</c:v>
                      </c:pt>
                      <c:pt idx="1120">
                        <c:v>2.4243254183100221E-2</c:v>
                      </c:pt>
                      <c:pt idx="1121">
                        <c:v>2.3095132939320345E-2</c:v>
                      </c:pt>
                      <c:pt idx="1122">
                        <c:v>2.6814132834423555E-2</c:v>
                      </c:pt>
                      <c:pt idx="1123">
                        <c:v>2.6625499960248052E-2</c:v>
                      </c:pt>
                      <c:pt idx="1124">
                        <c:v>2.1668445680231584E-2</c:v>
                      </c:pt>
                      <c:pt idx="1125">
                        <c:v>1.8687502134967435E-2</c:v>
                      </c:pt>
                      <c:pt idx="1126">
                        <c:v>1.2312678335907391E-2</c:v>
                      </c:pt>
                      <c:pt idx="1127">
                        <c:v>1.6857098203664829E-2</c:v>
                      </c:pt>
                      <c:pt idx="1128">
                        <c:v>1.7180706363608571E-2</c:v>
                      </c:pt>
                      <c:pt idx="1129">
                        <c:v>1.3936765061080457E-2</c:v>
                      </c:pt>
                      <c:pt idx="1130">
                        <c:v>2.1616450721324221E-2</c:v>
                      </c:pt>
                      <c:pt idx="1131">
                        <c:v>2.2669953231743655E-2</c:v>
                      </c:pt>
                      <c:pt idx="1132">
                        <c:v>2.3957584205382496E-2</c:v>
                      </c:pt>
                      <c:pt idx="1133">
                        <c:v>2.3616594009757491E-2</c:v>
                      </c:pt>
                      <c:pt idx="1134">
                        <c:v>1.8117220216486464E-2</c:v>
                      </c:pt>
                      <c:pt idx="1135">
                        <c:v>1.462101267437581E-2</c:v>
                      </c:pt>
                      <c:pt idx="1136">
                        <c:v>7.7235186197877606E-3</c:v>
                      </c:pt>
                      <c:pt idx="1137">
                        <c:v>1.4236642963616065E-3</c:v>
                      </c:pt>
                      <c:pt idx="1138">
                        <c:v>1.8382636343932048E-3</c:v>
                      </c:pt>
                      <c:pt idx="1139">
                        <c:v>3.875438216234396E-4</c:v>
                      </c:pt>
                      <c:pt idx="1140">
                        <c:v>3.1345100518045134E-3</c:v>
                      </c:pt>
                      <c:pt idx="1141">
                        <c:v>1.2221838305955656E-3</c:v>
                      </c:pt>
                      <c:pt idx="1142">
                        <c:v>1.408700630862116E-4</c:v>
                      </c:pt>
                      <c:pt idx="1143">
                        <c:v>9.1811912468300321E-3</c:v>
                      </c:pt>
                      <c:pt idx="1144">
                        <c:v>6.5685957098717629E-3</c:v>
                      </c:pt>
                      <c:pt idx="1145">
                        <c:v>9.6379609149057164E-3</c:v>
                      </c:pt>
                      <c:pt idx="1146">
                        <c:v>5.4241020213644728E-3</c:v>
                      </c:pt>
                      <c:pt idx="1147">
                        <c:v>3.0138938389903378E-3</c:v>
                      </c:pt>
                      <c:pt idx="1148">
                        <c:v>-4.9395210961988682E-4</c:v>
                      </c:pt>
                      <c:pt idx="1149">
                        <c:v>1.4729385888144777E-3</c:v>
                      </c:pt>
                      <c:pt idx="1150">
                        <c:v>-2.0479060995226136E-3</c:v>
                      </c:pt>
                      <c:pt idx="1151">
                        <c:v>1.9735412164341554E-3</c:v>
                      </c:pt>
                      <c:pt idx="1152">
                        <c:v>-1.4201878892253533E-3</c:v>
                      </c:pt>
                      <c:pt idx="1153">
                        <c:v>1.1490281325980212E-3</c:v>
                      </c:pt>
                      <c:pt idx="1154">
                        <c:v>0</c:v>
                      </c:pt>
                      <c:pt idx="1155">
                        <c:v>-9.8246288633288928E-6</c:v>
                      </c:pt>
                      <c:pt idx="1156">
                        <c:v>-1.1754337120198759E-2</c:v>
                      </c:pt>
                      <c:pt idx="1157">
                        <c:v>-1.9634898653663083E-2</c:v>
                      </c:pt>
                      <c:pt idx="1158">
                        <c:v>-2.5083184376844946E-2</c:v>
                      </c:pt>
                      <c:pt idx="1159">
                        <c:v>-2.9714363274872278E-2</c:v>
                      </c:pt>
                      <c:pt idx="1160">
                        <c:v>-3.478976654565747E-2</c:v>
                      </c:pt>
                      <c:pt idx="1161">
                        <c:v>-4.3187405853604595E-2</c:v>
                      </c:pt>
                      <c:pt idx="1162">
                        <c:v>-4.846035973861048E-2</c:v>
                      </c:pt>
                      <c:pt idx="1163">
                        <c:v>-4.0304255152564424E-2</c:v>
                      </c:pt>
                      <c:pt idx="1164">
                        <c:v>-3.4750619178340596E-2</c:v>
                      </c:pt>
                      <c:pt idx="1165">
                        <c:v>-4.1065134870993579E-2</c:v>
                      </c:pt>
                      <c:pt idx="1166">
                        <c:v>-4.0589169389600332E-2</c:v>
                      </c:pt>
                      <c:pt idx="1167">
                        <c:v>-4.3249376589511619E-2</c:v>
                      </c:pt>
                      <c:pt idx="1168">
                        <c:v>-3.4769966139794481E-2</c:v>
                      </c:pt>
                      <c:pt idx="1169">
                        <c:v>-3.4805485951838779E-2</c:v>
                      </c:pt>
                      <c:pt idx="1170">
                        <c:v>-4.2404760803539776E-2</c:v>
                      </c:pt>
                      <c:pt idx="1171">
                        <c:v>-3.9783549822809045E-2</c:v>
                      </c:pt>
                      <c:pt idx="1172">
                        <c:v>-4.5785340021336086E-2</c:v>
                      </c:pt>
                      <c:pt idx="1173">
                        <c:v>-4.1998021168598784E-2</c:v>
                      </c:pt>
                      <c:pt idx="1174">
                        <c:v>-3.5176101182190049E-2</c:v>
                      </c:pt>
                      <c:pt idx="1175">
                        <c:v>-4.3088857268698801E-2</c:v>
                      </c:pt>
                      <c:pt idx="1176">
                        <c:v>-3.3854159581597779E-2</c:v>
                      </c:pt>
                      <c:pt idx="1177">
                        <c:v>-3.2339050662739267E-2</c:v>
                      </c:pt>
                      <c:pt idx="1178">
                        <c:v>-3.2087540163838538E-2</c:v>
                      </c:pt>
                      <c:pt idx="1179">
                        <c:v>-2.5830158466729133E-2</c:v>
                      </c:pt>
                      <c:pt idx="1180">
                        <c:v>-3.1159641754733167E-2</c:v>
                      </c:pt>
                      <c:pt idx="1181">
                        <c:v>-3.9517831399090639E-2</c:v>
                      </c:pt>
                      <c:pt idx="1182">
                        <c:v>-3.7132864955488371E-2</c:v>
                      </c:pt>
                      <c:pt idx="1183">
                        <c:v>-5.0021115394649332E-2</c:v>
                      </c:pt>
                      <c:pt idx="1184">
                        <c:v>-4.3196928186195159E-2</c:v>
                      </c:pt>
                      <c:pt idx="1185">
                        <c:v>-5.0599408164357283E-2</c:v>
                      </c:pt>
                      <c:pt idx="1186">
                        <c:v>-5.8055848027199451E-2</c:v>
                      </c:pt>
                      <c:pt idx="1187">
                        <c:v>-5.1122380716158003E-2</c:v>
                      </c:pt>
                      <c:pt idx="1188">
                        <c:v>-6.2796155879677615E-2</c:v>
                      </c:pt>
                      <c:pt idx="1189">
                        <c:v>-7.1769367290878253E-2</c:v>
                      </c:pt>
                      <c:pt idx="1190">
                        <c:v>-6.7200159128757986E-2</c:v>
                      </c:pt>
                      <c:pt idx="1191">
                        <c:v>-7.1125627378127027E-2</c:v>
                      </c:pt>
                      <c:pt idx="1192">
                        <c:v>-6.5115977476509324E-2</c:v>
                      </c:pt>
                      <c:pt idx="1193">
                        <c:v>-7.2582997708896577E-2</c:v>
                      </c:pt>
                      <c:pt idx="1194">
                        <c:v>-8.2388581907023944E-2</c:v>
                      </c:pt>
                      <c:pt idx="1195">
                        <c:v>-7.2219486440954148E-2</c:v>
                      </c:pt>
                      <c:pt idx="1196">
                        <c:v>-5.8748559936130831E-2</c:v>
                      </c:pt>
                      <c:pt idx="1197">
                        <c:v>-5.6090619958264989E-2</c:v>
                      </c:pt>
                      <c:pt idx="1198">
                        <c:v>-4.895552103332123E-2</c:v>
                      </c:pt>
                      <c:pt idx="1199">
                        <c:v>-4.6384793530134277E-2</c:v>
                      </c:pt>
                      <c:pt idx="1200">
                        <c:v>-3.0547340654344494E-2</c:v>
                      </c:pt>
                      <c:pt idx="1201">
                        <c:v>-3.048264925198298E-2</c:v>
                      </c:pt>
                      <c:pt idx="1202">
                        <c:v>-3.2982941723626882E-2</c:v>
                      </c:pt>
                      <c:pt idx="1203">
                        <c:v>-4.3631781374498843E-2</c:v>
                      </c:pt>
                      <c:pt idx="1204">
                        <c:v>-5.2492992016657775E-2</c:v>
                      </c:pt>
                      <c:pt idx="1205">
                        <c:v>-7.4765274501641943E-2</c:v>
                      </c:pt>
                      <c:pt idx="1206">
                        <c:v>-8.1531269677598009E-2</c:v>
                      </c:pt>
                      <c:pt idx="1207">
                        <c:v>-9.8199432710814619E-2</c:v>
                      </c:pt>
                      <c:pt idx="1208">
                        <c:v>-9.739910332879588E-2</c:v>
                      </c:pt>
                      <c:pt idx="1209">
                        <c:v>-0.10006656563925233</c:v>
                      </c:pt>
                      <c:pt idx="1210">
                        <c:v>-9.7495233543519952E-2</c:v>
                      </c:pt>
                      <c:pt idx="1211">
                        <c:v>-0.10517900020344539</c:v>
                      </c:pt>
                      <c:pt idx="1212">
                        <c:v>-9.9267445442324451E-2</c:v>
                      </c:pt>
                      <c:pt idx="1213">
                        <c:v>-0.12300873666457779</c:v>
                      </c:pt>
                      <c:pt idx="1214">
                        <c:v>-0.11683448644246565</c:v>
                      </c:pt>
                      <c:pt idx="1215">
                        <c:v>-0.11067293266380754</c:v>
                      </c:pt>
                      <c:pt idx="1216">
                        <c:v>-9.9566416456041751E-2</c:v>
                      </c:pt>
                      <c:pt idx="1217">
                        <c:v>-0.10204252522586821</c:v>
                      </c:pt>
                      <c:pt idx="1218">
                        <c:v>-9.3028957262259876E-2</c:v>
                      </c:pt>
                      <c:pt idx="1219">
                        <c:v>-9.1217597996138503E-2</c:v>
                      </c:pt>
                      <c:pt idx="1220">
                        <c:v>-8.361288181152858E-2</c:v>
                      </c:pt>
                      <c:pt idx="1221">
                        <c:v>-8.4579171847269069E-2</c:v>
                      </c:pt>
                      <c:pt idx="1222">
                        <c:v>-9.3491017115108113E-2</c:v>
                      </c:pt>
                      <c:pt idx="1223">
                        <c:v>-9.9312336438822965E-2</c:v>
                      </c:pt>
                      <c:pt idx="1224">
                        <c:v>-0.11025833332577595</c:v>
                      </c:pt>
                      <c:pt idx="1225">
                        <c:v>-0.11672475289546927</c:v>
                      </c:pt>
                      <c:pt idx="1226">
                        <c:v>-0.13502546694949508</c:v>
                      </c:pt>
                      <c:pt idx="1227">
                        <c:v>-0.12438478929798644</c:v>
                      </c:pt>
                      <c:pt idx="1228">
                        <c:v>-0.12022715751117062</c:v>
                      </c:pt>
                      <c:pt idx="1229">
                        <c:v>-0.15058420266183961</c:v>
                      </c:pt>
                      <c:pt idx="1230">
                        <c:v>-0.17605916300812605</c:v>
                      </c:pt>
                      <c:pt idx="1231">
                        <c:v>-0.165591549972748</c:v>
                      </c:pt>
                      <c:pt idx="1232">
                        <c:v>-0.15787044972314196</c:v>
                      </c:pt>
                      <c:pt idx="1233">
                        <c:v>-0.15120209624327352</c:v>
                      </c:pt>
                      <c:pt idx="1234">
                        <c:v>-0.16540080102466348</c:v>
                      </c:pt>
                      <c:pt idx="1235">
                        <c:v>-0.1652340846302599</c:v>
                      </c:pt>
                      <c:pt idx="1236">
                        <c:v>-0.12993404197625588</c:v>
                      </c:pt>
                      <c:pt idx="1237">
                        <c:v>-0.12388781422563939</c:v>
                      </c:pt>
                      <c:pt idx="1238">
                        <c:v>-0.11705077942559479</c:v>
                      </c:pt>
                      <c:pt idx="1239">
                        <c:v>-0.1193872273174259</c:v>
                      </c:pt>
                      <c:pt idx="1240">
                        <c:v>-9.9820345325124196E-2</c:v>
                      </c:pt>
                      <c:pt idx="1241">
                        <c:v>-8.0606091934947069E-2</c:v>
                      </c:pt>
                      <c:pt idx="1242">
                        <c:v>-7.1603255489020176E-2</c:v>
                      </c:pt>
                      <c:pt idx="1243">
                        <c:v>-8.9560107532830155E-2</c:v>
                      </c:pt>
                      <c:pt idx="1244">
                        <c:v>-7.5859889305150877E-2</c:v>
                      </c:pt>
                      <c:pt idx="1245">
                        <c:v>-9.4153952841176905E-2</c:v>
                      </c:pt>
                      <c:pt idx="1246">
                        <c:v>-9.4291044200854143E-2</c:v>
                      </c:pt>
                      <c:pt idx="1247">
                        <c:v>-0.10630626300440781</c:v>
                      </c:pt>
                      <c:pt idx="1248">
                        <c:v>-0.12103050985591653</c:v>
                      </c:pt>
                      <c:pt idx="1249">
                        <c:v>-0.1415664025504132</c:v>
                      </c:pt>
                      <c:pt idx="1250">
                        <c:v>-0.13761856437686307</c:v>
                      </c:pt>
                      <c:pt idx="1251">
                        <c:v>-0.14974880691218567</c:v>
                      </c:pt>
                      <c:pt idx="1252">
                        <c:v>-0.14779672873111446</c:v>
                      </c:pt>
                      <c:pt idx="1253">
                        <c:v>-0.13945471193734726</c:v>
                      </c:pt>
                      <c:pt idx="1254">
                        <c:v>-0.13748389138736761</c:v>
                      </c:pt>
                      <c:pt idx="1255">
                        <c:v>-0.14605429301517256</c:v>
                      </c:pt>
                      <c:pt idx="1256">
                        <c:v>-0.13274600190507113</c:v>
                      </c:pt>
                      <c:pt idx="1257">
                        <c:v>-0.12596186895275202</c:v>
                      </c:pt>
                      <c:pt idx="1258">
                        <c:v>-9.8679932636298595E-2</c:v>
                      </c:pt>
                      <c:pt idx="1259">
                        <c:v>-9.4286812053036073E-2</c:v>
                      </c:pt>
                      <c:pt idx="1260">
                        <c:v>-0.10748597420868662</c:v>
                      </c:pt>
                      <c:pt idx="1261">
                        <c:v>-0.10313200099274097</c:v>
                      </c:pt>
                      <c:pt idx="1262">
                        <c:v>-8.7939043770384237E-2</c:v>
                      </c:pt>
                      <c:pt idx="1263">
                        <c:v>-0.10133212898498284</c:v>
                      </c:pt>
                      <c:pt idx="1264">
                        <c:v>-0.10625653526754583</c:v>
                      </c:pt>
                      <c:pt idx="1265">
                        <c:v>-0.13773661107135915</c:v>
                      </c:pt>
                      <c:pt idx="1266">
                        <c:v>-0.14632046488330006</c:v>
                      </c:pt>
                      <c:pt idx="1267">
                        <c:v>-0.1376175063399086</c:v>
                      </c:pt>
                      <c:pt idx="1268">
                        <c:v>-0.16613160226395726</c:v>
                      </c:pt>
                      <c:pt idx="1269">
                        <c:v>-0.16570355074178975</c:v>
                      </c:pt>
                      <c:pt idx="1270">
                        <c:v>-0.15726434569634401</c:v>
                      </c:pt>
                      <c:pt idx="1271">
                        <c:v>-0.15253310673204731</c:v>
                      </c:pt>
                      <c:pt idx="1272">
                        <c:v>-0.14560840601291472</c:v>
                      </c:pt>
                      <c:pt idx="1273">
                        <c:v>-0.14580157333118102</c:v>
                      </c:pt>
                      <c:pt idx="1274">
                        <c:v>-0.15712891696616668</c:v>
                      </c:pt>
                      <c:pt idx="1275">
                        <c:v>-0.13157868484797369</c:v>
                      </c:pt>
                      <c:pt idx="1276">
                        <c:v>-0.13987792671915134</c:v>
                      </c:pt>
                      <c:pt idx="1277">
                        <c:v>-0.14774155966134356</c:v>
                      </c:pt>
                      <c:pt idx="1278">
                        <c:v>-0.16194495003496057</c:v>
                      </c:pt>
                      <c:pt idx="1279">
                        <c:v>-0.15094786507791835</c:v>
                      </c:pt>
                      <c:pt idx="1280">
                        <c:v>-0.15097461829805386</c:v>
                      </c:pt>
                      <c:pt idx="1281">
                        <c:v>-0.12660712034686683</c:v>
                      </c:pt>
                      <c:pt idx="1282">
                        <c:v>-0.1429738939961844</c:v>
                      </c:pt>
                      <c:pt idx="1283">
                        <c:v>-0.13981006120592634</c:v>
                      </c:pt>
                      <c:pt idx="1284">
                        <c:v>-0.12921397225464351</c:v>
                      </c:pt>
                      <c:pt idx="1285">
                        <c:v>-0.12293165111503494</c:v>
                      </c:pt>
                      <c:pt idx="1286">
                        <c:v>-9.7330330926752723E-2</c:v>
                      </c:pt>
                      <c:pt idx="1287">
                        <c:v>-8.7316464596723195E-2</c:v>
                      </c:pt>
                      <c:pt idx="1288">
                        <c:v>-8.7181338162818575E-2</c:v>
                      </c:pt>
                      <c:pt idx="1289">
                        <c:v>-6.9520283021862361E-2</c:v>
                      </c:pt>
                      <c:pt idx="1290">
                        <c:v>-8.710485720582116E-2</c:v>
                      </c:pt>
                      <c:pt idx="1291">
                        <c:v>-0.10705867842720088</c:v>
                      </c:pt>
                      <c:pt idx="1292">
                        <c:v>-0.12676038455713448</c:v>
                      </c:pt>
                      <c:pt idx="1293">
                        <c:v>-0.19460367900609823</c:v>
                      </c:pt>
                      <c:pt idx="1294">
                        <c:v>-0.21026459085862118</c:v>
                      </c:pt>
                      <c:pt idx="1295">
                        <c:v>-0.23607630925271456</c:v>
                      </c:pt>
                      <c:pt idx="1296">
                        <c:v>-0.23276087488168884</c:v>
                      </c:pt>
                      <c:pt idx="1297">
                        <c:v>-0.21701139022125973</c:v>
                      </c:pt>
                      <c:pt idx="1298">
                        <c:v>-0.19155396305879091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DD5C-4B0C-B48F-954FA6DC574E}"/>
                  </c:ext>
                </c:extLst>
              </c15:ser>
            </c15:filteredScatterSeries>
            <c15:filteredScatterSeries>
              <c15:ser>
                <c:idx val="12"/>
                <c:order val="1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Abs'!$AG$1</c15:sqref>
                        </c15:formulaRef>
                      </c:ext>
                    </c:extLst>
                    <c:strCache>
                      <c:ptCount val="1"/>
                      <c:pt idx="0">
                        <c:v>Abs 700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Abs'!$AG$2:$AG$1300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33.514438219314066</c:v>
                      </c:pt>
                      <c:pt idx="1">
                        <c:v>27.553524820285066</c:v>
                      </c:pt>
                      <c:pt idx="2">
                        <c:v>21.174507640948292</c:v>
                      </c:pt>
                      <c:pt idx="3">
                        <c:v>16.175869862947458</c:v>
                      </c:pt>
                      <c:pt idx="4">
                        <c:v>6.0325747796518367</c:v>
                      </c:pt>
                      <c:pt idx="5">
                        <c:v>0.28518892868659462</c:v>
                      </c:pt>
                      <c:pt idx="6">
                        <c:v>3.6513206884006379</c:v>
                      </c:pt>
                      <c:pt idx="7">
                        <c:v>4.143816462511217</c:v>
                      </c:pt>
                      <c:pt idx="8">
                        <c:v>5.6312761835908436</c:v>
                      </c:pt>
                      <c:pt idx="9">
                        <c:v>5.9774339672473129</c:v>
                      </c:pt>
                      <c:pt idx="10">
                        <c:v>0.94817954119295955</c:v>
                      </c:pt>
                      <c:pt idx="11">
                        <c:v>2.1160964953379326</c:v>
                      </c:pt>
                      <c:pt idx="12">
                        <c:v>14.211925895123244</c:v>
                      </c:pt>
                      <c:pt idx="13">
                        <c:v>0.23169395390187397</c:v>
                      </c:pt>
                      <c:pt idx="14">
                        <c:v>-0.47719832118226857</c:v>
                      </c:pt>
                      <c:pt idx="15">
                        <c:v>0.45422600613516773</c:v>
                      </c:pt>
                      <c:pt idx="16">
                        <c:v>-6.230657864856239</c:v>
                      </c:pt>
                      <c:pt idx="17">
                        <c:v>-3.4607069815461431</c:v>
                      </c:pt>
                      <c:pt idx="18">
                        <c:v>-2.2743650161382454</c:v>
                      </c:pt>
                      <c:pt idx="19">
                        <c:v>-2.5457223061267973</c:v>
                      </c:pt>
                      <c:pt idx="20">
                        <c:v>-1.4044287054355824</c:v>
                      </c:pt>
                      <c:pt idx="21">
                        <c:v>-0.3067343787150561</c:v>
                      </c:pt>
                      <c:pt idx="22">
                        <c:v>-0.32369962821510229</c:v>
                      </c:pt>
                      <c:pt idx="23">
                        <c:v>0.15096837810880911</c:v>
                      </c:pt>
                      <c:pt idx="24">
                        <c:v>0.23467183455121871</c:v>
                      </c:pt>
                      <c:pt idx="25">
                        <c:v>0.25605888667280025</c:v>
                      </c:pt>
                      <c:pt idx="26">
                        <c:v>0.89800025143583528</c:v>
                      </c:pt>
                      <c:pt idx="27">
                        <c:v>0.59192697556370477</c:v>
                      </c:pt>
                      <c:pt idx="28">
                        <c:v>0.5716136945161312</c:v>
                      </c:pt>
                      <c:pt idx="29">
                        <c:v>0.45747016200270968</c:v>
                      </c:pt>
                      <c:pt idx="30">
                        <c:v>0.61227893904748509</c:v>
                      </c:pt>
                      <c:pt idx="31">
                        <c:v>0.51843201411775541</c:v>
                      </c:pt>
                      <c:pt idx="32">
                        <c:v>1.1917780148373818</c:v>
                      </c:pt>
                      <c:pt idx="33">
                        <c:v>0.98008388086209797</c:v>
                      </c:pt>
                      <c:pt idx="34">
                        <c:v>1.3855686834999732</c:v>
                      </c:pt>
                      <c:pt idx="35">
                        <c:v>0.88651623645239375</c:v>
                      </c:pt>
                      <c:pt idx="36">
                        <c:v>1.2484411144943421</c:v>
                      </c:pt>
                      <c:pt idx="37">
                        <c:v>1.2153209458389203</c:v>
                      </c:pt>
                      <c:pt idx="38">
                        <c:v>1.3018945723539963</c:v>
                      </c:pt>
                      <c:pt idx="39">
                        <c:v>1.1114692756413695</c:v>
                      </c:pt>
                      <c:pt idx="40">
                        <c:v>1.0472240850186594</c:v>
                      </c:pt>
                      <c:pt idx="41">
                        <c:v>0.78996804363912354</c:v>
                      </c:pt>
                      <c:pt idx="42">
                        <c:v>1.1758648609082969</c:v>
                      </c:pt>
                      <c:pt idx="43">
                        <c:v>0.97670833809916502</c:v>
                      </c:pt>
                      <c:pt idx="44">
                        <c:v>1.3633229479884632</c:v>
                      </c:pt>
                      <c:pt idx="45">
                        <c:v>1.047986562521988</c:v>
                      </c:pt>
                      <c:pt idx="46">
                        <c:v>0.69157276449699312</c:v>
                      </c:pt>
                      <c:pt idx="47">
                        <c:v>0.44362535126820035</c:v>
                      </c:pt>
                      <c:pt idx="48">
                        <c:v>0.62940358686224418</c:v>
                      </c:pt>
                      <c:pt idx="49">
                        <c:v>0.20364685336722271</c:v>
                      </c:pt>
                      <c:pt idx="50">
                        <c:v>0.25364340196019908</c:v>
                      </c:pt>
                      <c:pt idx="51">
                        <c:v>-9.0683301892738211E-2</c:v>
                      </c:pt>
                      <c:pt idx="52">
                        <c:v>0.13468223879268121</c:v>
                      </c:pt>
                      <c:pt idx="53">
                        <c:v>0.19513655066715527</c:v>
                      </c:pt>
                      <c:pt idx="54">
                        <c:v>0.50380071609192678</c:v>
                      </c:pt>
                      <c:pt idx="55">
                        <c:v>0.11682495897494213</c:v>
                      </c:pt>
                      <c:pt idx="56">
                        <c:v>0.16483369720389351</c:v>
                      </c:pt>
                      <c:pt idx="57">
                        <c:v>0.18477949510750549</c:v>
                      </c:pt>
                      <c:pt idx="58">
                        <c:v>2.4676726545522104E-3</c:v>
                      </c:pt>
                      <c:pt idx="59">
                        <c:v>-0.1067740282121678</c:v>
                      </c:pt>
                      <c:pt idx="60">
                        <c:v>-0.10590934237524161</c:v>
                      </c:pt>
                      <c:pt idx="61">
                        <c:v>-0.19197192722233092</c:v>
                      </c:pt>
                      <c:pt idx="62">
                        <c:v>9.218608119243285E-2</c:v>
                      </c:pt>
                      <c:pt idx="63">
                        <c:v>0.25786378913803865</c:v>
                      </c:pt>
                      <c:pt idx="64">
                        <c:v>0.18402768862106123</c:v>
                      </c:pt>
                      <c:pt idx="65">
                        <c:v>0.40076437827821143</c:v>
                      </c:pt>
                      <c:pt idx="66">
                        <c:v>0.40892203721717219</c:v>
                      </c:pt>
                      <c:pt idx="67">
                        <c:v>0.62543396858119149</c:v>
                      </c:pt>
                      <c:pt idx="68">
                        <c:v>0.6174892297760054</c:v>
                      </c:pt>
                      <c:pt idx="69">
                        <c:v>0.64725102933629264</c:v>
                      </c:pt>
                      <c:pt idx="70">
                        <c:v>0.78726277412425127</c:v>
                      </c:pt>
                      <c:pt idx="71">
                        <c:v>0.84682155425361727</c:v>
                      </c:pt>
                      <c:pt idx="72">
                        <c:v>0.74501238338162523</c:v>
                      </c:pt>
                      <c:pt idx="73">
                        <c:v>0.518556398158316</c:v>
                      </c:pt>
                      <c:pt idx="74">
                        <c:v>0.52044366753513194</c:v>
                      </c:pt>
                      <c:pt idx="75">
                        <c:v>0.4478479059963445</c:v>
                      </c:pt>
                      <c:pt idx="76">
                        <c:v>0.41505020213240262</c:v>
                      </c:pt>
                      <c:pt idx="77">
                        <c:v>0.13708671901912015</c:v>
                      </c:pt>
                      <c:pt idx="78">
                        <c:v>0.11575002075846259</c:v>
                      </c:pt>
                      <c:pt idx="79">
                        <c:v>5.0320680730844627E-2</c:v>
                      </c:pt>
                      <c:pt idx="80">
                        <c:v>0.40980689794539576</c:v>
                      </c:pt>
                      <c:pt idx="81">
                        <c:v>-0.10621730125314416</c:v>
                      </c:pt>
                      <c:pt idx="82">
                        <c:v>8.6414895138918368E-2</c:v>
                      </c:pt>
                      <c:pt idx="83">
                        <c:v>0.37309843312790519</c:v>
                      </c:pt>
                      <c:pt idx="84">
                        <c:v>0.31416674197514521</c:v>
                      </c:pt>
                      <c:pt idx="85">
                        <c:v>0.14094829325421665</c:v>
                      </c:pt>
                      <c:pt idx="86">
                        <c:v>0.33996142427396236</c:v>
                      </c:pt>
                      <c:pt idx="87">
                        <c:v>0.39129468446636739</c:v>
                      </c:pt>
                      <c:pt idx="88">
                        <c:v>0.59700571266219526</c:v>
                      </c:pt>
                      <c:pt idx="89">
                        <c:v>0.67678907101128216</c:v>
                      </c:pt>
                      <c:pt idx="90">
                        <c:v>0.43252299187302018</c:v>
                      </c:pt>
                      <c:pt idx="91">
                        <c:v>0.75681902989118555</c:v>
                      </c:pt>
                      <c:pt idx="92">
                        <c:v>0.76205049591883611</c:v>
                      </c:pt>
                      <c:pt idx="93">
                        <c:v>0.81151899591066623</c:v>
                      </c:pt>
                      <c:pt idx="94">
                        <c:v>0.29315584319874405</c:v>
                      </c:pt>
                      <c:pt idx="95">
                        <c:v>0.40525237455135876</c:v>
                      </c:pt>
                      <c:pt idx="96">
                        <c:v>0.15155478383354279</c:v>
                      </c:pt>
                      <c:pt idx="97">
                        <c:v>0.11183525817358218</c:v>
                      </c:pt>
                      <c:pt idx="98">
                        <c:v>-0.25059182460049539</c:v>
                      </c:pt>
                      <c:pt idx="99">
                        <c:v>-8.7376954004915977E-2</c:v>
                      </c:pt>
                      <c:pt idx="100">
                        <c:v>1.694157318133363E-2</c:v>
                      </c:pt>
                      <c:pt idx="101">
                        <c:v>0.28602243514606129</c:v>
                      </c:pt>
                      <c:pt idx="102">
                        <c:v>0.18711077882750199</c:v>
                      </c:pt>
                      <c:pt idx="103">
                        <c:v>0.10809373287843675</c:v>
                      </c:pt>
                      <c:pt idx="104">
                        <c:v>5.0639477360270628E-2</c:v>
                      </c:pt>
                      <c:pt idx="105">
                        <c:v>6.8527102882275023E-2</c:v>
                      </c:pt>
                      <c:pt idx="106">
                        <c:v>8.1057544458957756E-2</c:v>
                      </c:pt>
                      <c:pt idx="107">
                        <c:v>5.834578563194262E-2</c:v>
                      </c:pt>
                      <c:pt idx="108">
                        <c:v>4.5336315437926919E-2</c:v>
                      </c:pt>
                      <c:pt idx="109">
                        <c:v>0.43442209940919241</c:v>
                      </c:pt>
                      <c:pt idx="110">
                        <c:v>0.31692620024763429</c:v>
                      </c:pt>
                      <c:pt idx="111">
                        <c:v>0.60703930302253217</c:v>
                      </c:pt>
                      <c:pt idx="112">
                        <c:v>1.247925904460385</c:v>
                      </c:pt>
                      <c:pt idx="113">
                        <c:v>1.2757088973271435</c:v>
                      </c:pt>
                      <c:pt idx="114">
                        <c:v>1.3408387819434389</c:v>
                      </c:pt>
                      <c:pt idx="115">
                        <c:v>1.5902304506136999</c:v>
                      </c:pt>
                      <c:pt idx="116">
                        <c:v>1.4043263303673461</c:v>
                      </c:pt>
                      <c:pt idx="117">
                        <c:v>1.4936344049590882</c:v>
                      </c:pt>
                      <c:pt idx="118">
                        <c:v>1.6675503046742055</c:v>
                      </c:pt>
                      <c:pt idx="119">
                        <c:v>1.2372615569613878</c:v>
                      </c:pt>
                      <c:pt idx="120">
                        <c:v>1.3337842393749184</c:v>
                      </c:pt>
                      <c:pt idx="121">
                        <c:v>1.3023781028065775</c:v>
                      </c:pt>
                      <c:pt idx="122">
                        <c:v>1.137109061460722</c:v>
                      </c:pt>
                      <c:pt idx="123">
                        <c:v>0.96674027445188482</c:v>
                      </c:pt>
                      <c:pt idx="124">
                        <c:v>0.91917488362755884</c:v>
                      </c:pt>
                      <c:pt idx="125">
                        <c:v>0.82009332471204088</c:v>
                      </c:pt>
                      <c:pt idx="126">
                        <c:v>1.0417291782616713</c:v>
                      </c:pt>
                      <c:pt idx="127">
                        <c:v>0.94543458883404796</c:v>
                      </c:pt>
                      <c:pt idx="128">
                        <c:v>0.82633520265094729</c:v>
                      </c:pt>
                      <c:pt idx="129">
                        <c:v>0.92493956703015923</c:v>
                      </c:pt>
                      <c:pt idx="130">
                        <c:v>0.89573849606022715</c:v>
                      </c:pt>
                      <c:pt idx="131">
                        <c:v>1.3279151800884159</c:v>
                      </c:pt>
                      <c:pt idx="132">
                        <c:v>0.92222079200954232</c:v>
                      </c:pt>
                      <c:pt idx="133">
                        <c:v>0.72926946551877647</c:v>
                      </c:pt>
                      <c:pt idx="134">
                        <c:v>0.6551782610044028</c:v>
                      </c:pt>
                      <c:pt idx="135">
                        <c:v>0.4963695199743095</c:v>
                      </c:pt>
                      <c:pt idx="136">
                        <c:v>0.50102391741700036</c:v>
                      </c:pt>
                      <c:pt idx="137">
                        <c:v>0.7321851541478408</c:v>
                      </c:pt>
                      <c:pt idx="138">
                        <c:v>0.3369970491303621</c:v>
                      </c:pt>
                      <c:pt idx="139">
                        <c:v>0.26456685508792416</c:v>
                      </c:pt>
                      <c:pt idx="140">
                        <c:v>0.33458339849878793</c:v>
                      </c:pt>
                      <c:pt idx="141">
                        <c:v>0.18637197764288577</c:v>
                      </c:pt>
                      <c:pt idx="142">
                        <c:v>7.2572251954713618E-2</c:v>
                      </c:pt>
                      <c:pt idx="143">
                        <c:v>4.6322217357276808E-3</c:v>
                      </c:pt>
                      <c:pt idx="144">
                        <c:v>5.7142461743570849E-2</c:v>
                      </c:pt>
                      <c:pt idx="145">
                        <c:v>0.22885112830997439</c:v>
                      </c:pt>
                      <c:pt idx="146">
                        <c:v>0.64882517106140258</c:v>
                      </c:pt>
                      <c:pt idx="147">
                        <c:v>0.68834878352074869</c:v>
                      </c:pt>
                      <c:pt idx="148">
                        <c:v>0.99865595207646307</c:v>
                      </c:pt>
                      <c:pt idx="149">
                        <c:v>1.1582043279643668</c:v>
                      </c:pt>
                      <c:pt idx="150">
                        <c:v>1.1675331310064068</c:v>
                      </c:pt>
                      <c:pt idx="151">
                        <c:v>0.92934336231070203</c:v>
                      </c:pt>
                      <c:pt idx="152">
                        <c:v>0.79548112447174302</c:v>
                      </c:pt>
                      <c:pt idx="153">
                        <c:v>0.48828739182673464</c:v>
                      </c:pt>
                      <c:pt idx="154">
                        <c:v>0.24961392594380977</c:v>
                      </c:pt>
                      <c:pt idx="155">
                        <c:v>0.20414855789543543</c:v>
                      </c:pt>
                      <c:pt idx="156">
                        <c:v>0.23654926658434428</c:v>
                      </c:pt>
                      <c:pt idx="157">
                        <c:v>0.31730735563197926</c:v>
                      </c:pt>
                      <c:pt idx="158">
                        <c:v>0.34106270656337567</c:v>
                      </c:pt>
                      <c:pt idx="159">
                        <c:v>0.5211816350465539</c:v>
                      </c:pt>
                      <c:pt idx="160">
                        <c:v>0.54512222816168054</c:v>
                      </c:pt>
                      <c:pt idx="161">
                        <c:v>0.75342131142128932</c:v>
                      </c:pt>
                      <c:pt idx="162">
                        <c:v>0.82217567361627752</c:v>
                      </c:pt>
                      <c:pt idx="163">
                        <c:v>0.76248367251049343</c:v>
                      </c:pt>
                      <c:pt idx="164">
                        <c:v>0.98798410151871896</c:v>
                      </c:pt>
                      <c:pt idx="165">
                        <c:v>1.1267631771218733</c:v>
                      </c:pt>
                      <c:pt idx="166">
                        <c:v>1.0361467358193022</c:v>
                      </c:pt>
                      <c:pt idx="167">
                        <c:v>1.2787618085639578</c:v>
                      </c:pt>
                      <c:pt idx="168">
                        <c:v>1.098861302457635</c:v>
                      </c:pt>
                      <c:pt idx="169">
                        <c:v>0.78244447653159943</c:v>
                      </c:pt>
                      <c:pt idx="170">
                        <c:v>0.88221865113678011</c:v>
                      </c:pt>
                      <c:pt idx="171">
                        <c:v>0.51573341398843597</c:v>
                      </c:pt>
                      <c:pt idx="172">
                        <c:v>0.41996153765351674</c:v>
                      </c:pt>
                      <c:pt idx="173">
                        <c:v>0.34532311005453226</c:v>
                      </c:pt>
                      <c:pt idx="174">
                        <c:v>0.32721722889031096</c:v>
                      </c:pt>
                      <c:pt idx="175">
                        <c:v>0.4074280948533352</c:v>
                      </c:pt>
                      <c:pt idx="176">
                        <c:v>0.53683001436919109</c:v>
                      </c:pt>
                      <c:pt idx="177">
                        <c:v>0.61765413033379934</c:v>
                      </c:pt>
                      <c:pt idx="178">
                        <c:v>0.68769051516668289</c:v>
                      </c:pt>
                      <c:pt idx="179">
                        <c:v>0.75678451582094974</c:v>
                      </c:pt>
                      <c:pt idx="180">
                        <c:v>0.76109310562272559</c:v>
                      </c:pt>
                      <c:pt idx="181">
                        <c:v>0.60977541844558636</c:v>
                      </c:pt>
                      <c:pt idx="182">
                        <c:v>0.78085782970857776</c:v>
                      </c:pt>
                      <c:pt idx="183">
                        <c:v>0.75756950250051924</c:v>
                      </c:pt>
                      <c:pt idx="184">
                        <c:v>0.81781439566863412</c:v>
                      </c:pt>
                      <c:pt idx="185">
                        <c:v>0.92383645065971898</c:v>
                      </c:pt>
                      <c:pt idx="186">
                        <c:v>0.8989373001060097</c:v>
                      </c:pt>
                      <c:pt idx="187">
                        <c:v>0.95854976878907627</c:v>
                      </c:pt>
                      <c:pt idx="188">
                        <c:v>0.98415353992644328</c:v>
                      </c:pt>
                      <c:pt idx="189">
                        <c:v>0.89575950462471865</c:v>
                      </c:pt>
                      <c:pt idx="190">
                        <c:v>1.1336726605546192</c:v>
                      </c:pt>
                      <c:pt idx="191">
                        <c:v>1.1196464425330726</c:v>
                      </c:pt>
                      <c:pt idx="192">
                        <c:v>1.219801105584043</c:v>
                      </c:pt>
                      <c:pt idx="193">
                        <c:v>1.2525244457990705</c:v>
                      </c:pt>
                      <c:pt idx="194">
                        <c:v>1.207494421892658</c:v>
                      </c:pt>
                      <c:pt idx="195">
                        <c:v>1.2308656162162108</c:v>
                      </c:pt>
                      <c:pt idx="196">
                        <c:v>1.1543194108798351</c:v>
                      </c:pt>
                      <c:pt idx="197">
                        <c:v>0.95656029107866292</c:v>
                      </c:pt>
                      <c:pt idx="198">
                        <c:v>1.0005865724593725</c:v>
                      </c:pt>
                      <c:pt idx="199">
                        <c:v>0.89875389200330658</c:v>
                      </c:pt>
                      <c:pt idx="200">
                        <c:v>0.93481926131886428</c:v>
                      </c:pt>
                      <c:pt idx="201">
                        <c:v>1.0127833780237743</c:v>
                      </c:pt>
                      <c:pt idx="202">
                        <c:v>1.0538209410036157</c:v>
                      </c:pt>
                      <c:pt idx="203">
                        <c:v>1.0952136487641462</c:v>
                      </c:pt>
                      <c:pt idx="204">
                        <c:v>1.1307548043752502</c:v>
                      </c:pt>
                      <c:pt idx="205">
                        <c:v>1.0376170018644266</c:v>
                      </c:pt>
                      <c:pt idx="206">
                        <c:v>1.0886814858190521</c:v>
                      </c:pt>
                      <c:pt idx="207">
                        <c:v>1.0571457964363471</c:v>
                      </c:pt>
                      <c:pt idx="208">
                        <c:v>1.0568223312370342</c:v>
                      </c:pt>
                      <c:pt idx="209">
                        <c:v>1.013694916294209</c:v>
                      </c:pt>
                      <c:pt idx="210">
                        <c:v>1.0388736808372212</c:v>
                      </c:pt>
                      <c:pt idx="211">
                        <c:v>1.08077009394163</c:v>
                      </c:pt>
                      <c:pt idx="212">
                        <c:v>1.1248073798085019</c:v>
                      </c:pt>
                      <c:pt idx="213">
                        <c:v>1.1179882665499967</c:v>
                      </c:pt>
                      <c:pt idx="214">
                        <c:v>1.1422811699569522</c:v>
                      </c:pt>
                      <c:pt idx="215">
                        <c:v>1.1415558742780807</c:v>
                      </c:pt>
                      <c:pt idx="216">
                        <c:v>1.1893703666528055</c:v>
                      </c:pt>
                      <c:pt idx="217">
                        <c:v>1.2020038502362795</c:v>
                      </c:pt>
                      <c:pt idx="218">
                        <c:v>1.1881865507171756</c:v>
                      </c:pt>
                      <c:pt idx="219">
                        <c:v>1.1907209172272564</c:v>
                      </c:pt>
                      <c:pt idx="220">
                        <c:v>1.1956095768374906</c:v>
                      </c:pt>
                      <c:pt idx="221">
                        <c:v>1.1991226756774511</c:v>
                      </c:pt>
                      <c:pt idx="222">
                        <c:v>1.1943674037782737</c:v>
                      </c:pt>
                      <c:pt idx="223">
                        <c:v>1.1840065133219309</c:v>
                      </c:pt>
                      <c:pt idx="224">
                        <c:v>1.188324940467397</c:v>
                      </c:pt>
                      <c:pt idx="225">
                        <c:v>1.1986408125712582</c:v>
                      </c:pt>
                      <c:pt idx="226">
                        <c:v>1.1990743226321929</c:v>
                      </c:pt>
                      <c:pt idx="227">
                        <c:v>1.214433917560392</c:v>
                      </c:pt>
                      <c:pt idx="228">
                        <c:v>1.2236860226685744</c:v>
                      </c:pt>
                      <c:pt idx="229">
                        <c:v>1.2420234982461182</c:v>
                      </c:pt>
                      <c:pt idx="230">
                        <c:v>1.2561776017356407</c:v>
                      </c:pt>
                      <c:pt idx="231">
                        <c:v>1.2652129518133557</c:v>
                      </c:pt>
                      <c:pt idx="232">
                        <c:v>1.2719857128422687</c:v>
                      </c:pt>
                      <c:pt idx="233">
                        <c:v>1.2858080144005373</c:v>
                      </c:pt>
                      <c:pt idx="234">
                        <c:v>1.2906199760769139</c:v>
                      </c:pt>
                      <c:pt idx="235">
                        <c:v>1.2959704906366827</c:v>
                      </c:pt>
                      <c:pt idx="236">
                        <c:v>1.3066114952862449</c:v>
                      </c:pt>
                      <c:pt idx="237">
                        <c:v>1.304792420376707</c:v>
                      </c:pt>
                      <c:pt idx="238">
                        <c:v>1.3057261343541049</c:v>
                      </c:pt>
                      <c:pt idx="239">
                        <c:v>1.3165572164919233</c:v>
                      </c:pt>
                      <c:pt idx="240">
                        <c:v>1.3218076902683993</c:v>
                      </c:pt>
                      <c:pt idx="241">
                        <c:v>1.3294924897716633</c:v>
                      </c:pt>
                      <c:pt idx="242">
                        <c:v>1.3387829438467749</c:v>
                      </c:pt>
                      <c:pt idx="243">
                        <c:v>1.3376708238058381</c:v>
                      </c:pt>
                      <c:pt idx="244">
                        <c:v>1.3491021506434122</c:v>
                      </c:pt>
                      <c:pt idx="245">
                        <c:v>1.3584176149143468</c:v>
                      </c:pt>
                      <c:pt idx="246">
                        <c:v>1.3635930581033533</c:v>
                      </c:pt>
                      <c:pt idx="247">
                        <c:v>1.3681799280173215</c:v>
                      </c:pt>
                      <c:pt idx="248">
                        <c:v>1.3693153909076932</c:v>
                      </c:pt>
                      <c:pt idx="249">
                        <c:v>1.3687885094490186</c:v>
                      </c:pt>
                      <c:pt idx="250">
                        <c:v>1.3762448824970979</c:v>
                      </c:pt>
                      <c:pt idx="251">
                        <c:v>1.3792327672247719</c:v>
                      </c:pt>
                      <c:pt idx="252">
                        <c:v>1.3803615607295905</c:v>
                      </c:pt>
                      <c:pt idx="253">
                        <c:v>1.3793944998244283</c:v>
                      </c:pt>
                      <c:pt idx="254">
                        <c:v>1.3805583076033996</c:v>
                      </c:pt>
                      <c:pt idx="255">
                        <c:v>1.3781406553404936</c:v>
                      </c:pt>
                      <c:pt idx="256">
                        <c:v>1.3766683884797033</c:v>
                      </c:pt>
                      <c:pt idx="257">
                        <c:v>1.3688968869642522</c:v>
                      </c:pt>
                      <c:pt idx="258">
                        <c:v>1.3608819528761222</c:v>
                      </c:pt>
                      <c:pt idx="259">
                        <c:v>1.3531437982884356</c:v>
                      </c:pt>
                      <c:pt idx="260">
                        <c:v>1.3463993821481222</c:v>
                      </c:pt>
                      <c:pt idx="261">
                        <c:v>1.3342127473966887</c:v>
                      </c:pt>
                      <c:pt idx="262">
                        <c:v>1.3231999245025554</c:v>
                      </c:pt>
                      <c:pt idx="263">
                        <c:v>1.3115251650923025</c:v>
                      </c:pt>
                      <c:pt idx="264">
                        <c:v>1.3018345478840205</c:v>
                      </c:pt>
                      <c:pt idx="265">
                        <c:v>1.2888775991012333</c:v>
                      </c:pt>
                      <c:pt idx="266">
                        <c:v>1.2747334996900401</c:v>
                      </c:pt>
                      <c:pt idx="267">
                        <c:v>1.2591154660716684</c:v>
                      </c:pt>
                      <c:pt idx="268">
                        <c:v>1.2442127240538392</c:v>
                      </c:pt>
                      <c:pt idx="269">
                        <c:v>1.2295767574581236</c:v>
                      </c:pt>
                      <c:pt idx="270">
                        <c:v>1.2126765344672177</c:v>
                      </c:pt>
                      <c:pt idx="271">
                        <c:v>1.1923349085310444</c:v>
                      </c:pt>
                      <c:pt idx="272">
                        <c:v>1.1740858023120757</c:v>
                      </c:pt>
                      <c:pt idx="273">
                        <c:v>1.1551347432636703</c:v>
                      </c:pt>
                      <c:pt idx="274">
                        <c:v>1.1353033253222897</c:v>
                      </c:pt>
                      <c:pt idx="275">
                        <c:v>1.1153035053956994</c:v>
                      </c:pt>
                      <c:pt idx="276">
                        <c:v>1.0949863894514329</c:v>
                      </c:pt>
                      <c:pt idx="277">
                        <c:v>1.0754370865189375</c:v>
                      </c:pt>
                      <c:pt idx="278">
                        <c:v>1.0593520291772278</c:v>
                      </c:pt>
                      <c:pt idx="279">
                        <c:v>1.0422013707588125</c:v>
                      </c:pt>
                      <c:pt idx="280">
                        <c:v>1.0249751815490113</c:v>
                      </c:pt>
                      <c:pt idx="281">
                        <c:v>1.0077213143891659</c:v>
                      </c:pt>
                      <c:pt idx="282">
                        <c:v>0.99259964979056459</c:v>
                      </c:pt>
                      <c:pt idx="283">
                        <c:v>0.9790836397638103</c:v>
                      </c:pt>
                      <c:pt idx="284">
                        <c:v>0.96687933114066149</c:v>
                      </c:pt>
                      <c:pt idx="285">
                        <c:v>0.95548001735374111</c:v>
                      </c:pt>
                      <c:pt idx="286">
                        <c:v>0.94577272668157708</c:v>
                      </c:pt>
                      <c:pt idx="287">
                        <c:v>0.93708818628394164</c:v>
                      </c:pt>
                      <c:pt idx="288">
                        <c:v>0.93505719164846191</c:v>
                      </c:pt>
                      <c:pt idx="289">
                        <c:v>0.93158177483687499</c:v>
                      </c:pt>
                      <c:pt idx="290">
                        <c:v>0.93094284770091262</c:v>
                      </c:pt>
                      <c:pt idx="291">
                        <c:v>0.93051400620986469</c:v>
                      </c:pt>
                      <c:pt idx="292">
                        <c:v>0.93103671930256904</c:v>
                      </c:pt>
                      <c:pt idx="293">
                        <c:v>0.93204579733671422</c:v>
                      </c:pt>
                      <c:pt idx="294">
                        <c:v>0.9331619190089826</c:v>
                      </c:pt>
                      <c:pt idx="295">
                        <c:v>0.93241444762314751</c:v>
                      </c:pt>
                      <c:pt idx="296">
                        <c:v>0.93498566248840764</c:v>
                      </c:pt>
                      <c:pt idx="297">
                        <c:v>0.93426770313364405</c:v>
                      </c:pt>
                      <c:pt idx="298">
                        <c:v>0.93262836816475503</c:v>
                      </c:pt>
                      <c:pt idx="299">
                        <c:v>0.93084497446792458</c:v>
                      </c:pt>
                      <c:pt idx="300">
                        <c:v>0.92802165682876714</c:v>
                      </c:pt>
                      <c:pt idx="301">
                        <c:v>0.92910293096152197</c:v>
                      </c:pt>
                      <c:pt idx="302">
                        <c:v>0.9264768604000897</c:v>
                      </c:pt>
                      <c:pt idx="303">
                        <c:v>0.92320302576683755</c:v>
                      </c:pt>
                      <c:pt idx="304">
                        <c:v>0.92192133659821973</c:v>
                      </c:pt>
                      <c:pt idx="305">
                        <c:v>0.91872636744913017</c:v>
                      </c:pt>
                      <c:pt idx="306">
                        <c:v>0.91675389667187657</c:v>
                      </c:pt>
                      <c:pt idx="307">
                        <c:v>0.91276393676488787</c:v>
                      </c:pt>
                      <c:pt idx="308">
                        <c:v>0.90649354720274289</c:v>
                      </c:pt>
                      <c:pt idx="309">
                        <c:v>0.90630030175634912</c:v>
                      </c:pt>
                      <c:pt idx="310">
                        <c:v>0.90100180840389266</c:v>
                      </c:pt>
                      <c:pt idx="311">
                        <c:v>0.89312226284248541</c:v>
                      </c:pt>
                      <c:pt idx="312">
                        <c:v>0.88775524155347318</c:v>
                      </c:pt>
                      <c:pt idx="313">
                        <c:v>0.88116472148479186</c:v>
                      </c:pt>
                      <c:pt idx="314">
                        <c:v>0.87602279195818833</c:v>
                      </c:pt>
                      <c:pt idx="315">
                        <c:v>0.87242532539098427</c:v>
                      </c:pt>
                      <c:pt idx="316">
                        <c:v>0.858864797215665</c:v>
                      </c:pt>
                      <c:pt idx="317">
                        <c:v>0.85432144504242902</c:v>
                      </c:pt>
                      <c:pt idx="318">
                        <c:v>0.84728524328417876</c:v>
                      </c:pt>
                      <c:pt idx="319">
                        <c:v>0.84073757401767457</c:v>
                      </c:pt>
                      <c:pt idx="320">
                        <c:v>0.83230196843579896</c:v>
                      </c:pt>
                      <c:pt idx="321">
                        <c:v>0.82726174703887623</c:v>
                      </c:pt>
                      <c:pt idx="322">
                        <c:v>0.81916011093855912</c:v>
                      </c:pt>
                      <c:pt idx="323">
                        <c:v>0.81701256879054351</c:v>
                      </c:pt>
                      <c:pt idx="324">
                        <c:v>0.8098319748350743</c:v>
                      </c:pt>
                      <c:pt idx="325">
                        <c:v>0.80628869702548733</c:v>
                      </c:pt>
                      <c:pt idx="326">
                        <c:v>0.80617531747108895</c:v>
                      </c:pt>
                      <c:pt idx="327">
                        <c:v>0.80348038550382372</c:v>
                      </c:pt>
                      <c:pt idx="328">
                        <c:v>0.80252016071885302</c:v>
                      </c:pt>
                      <c:pt idx="329">
                        <c:v>0.80300469157926713</c:v>
                      </c:pt>
                      <c:pt idx="330">
                        <c:v>0.80452030944615094</c:v>
                      </c:pt>
                      <c:pt idx="331">
                        <c:v>0.80744300093004573</c:v>
                      </c:pt>
                      <c:pt idx="332">
                        <c:v>0.81242336459163178</c:v>
                      </c:pt>
                      <c:pt idx="333">
                        <c:v>0.81313115313342732</c:v>
                      </c:pt>
                      <c:pt idx="334">
                        <c:v>0.81889216837397372</c:v>
                      </c:pt>
                      <c:pt idx="335">
                        <c:v>0.82297066437417643</c:v>
                      </c:pt>
                      <c:pt idx="336">
                        <c:v>0.82941462469533411</c:v>
                      </c:pt>
                      <c:pt idx="337">
                        <c:v>0.83402650480512552</c:v>
                      </c:pt>
                      <c:pt idx="338">
                        <c:v>0.84553736406541724</c:v>
                      </c:pt>
                      <c:pt idx="339">
                        <c:v>0.84703447438739199</c:v>
                      </c:pt>
                      <c:pt idx="340">
                        <c:v>0.84879002339953913</c:v>
                      </c:pt>
                      <c:pt idx="341">
                        <c:v>0.85186794483217643</c:v>
                      </c:pt>
                      <c:pt idx="342">
                        <c:v>0.85675443689210629</c:v>
                      </c:pt>
                      <c:pt idx="343">
                        <c:v>0.8585138208009464</c:v>
                      </c:pt>
                      <c:pt idx="344">
                        <c:v>0.85962177247591254</c:v>
                      </c:pt>
                      <c:pt idx="345">
                        <c:v>0.85449384865896993</c:v>
                      </c:pt>
                      <c:pt idx="346">
                        <c:v>0.85839410533027294</c:v>
                      </c:pt>
                      <c:pt idx="347">
                        <c:v>0.86672116666227594</c:v>
                      </c:pt>
                      <c:pt idx="348">
                        <c:v>0.86966953528054936</c:v>
                      </c:pt>
                      <c:pt idx="349">
                        <c:v>0.86986194705374875</c:v>
                      </c:pt>
                      <c:pt idx="350">
                        <c:v>0.87132354289765457</c:v>
                      </c:pt>
                      <c:pt idx="351">
                        <c:v>0.87457320100827762</c:v>
                      </c:pt>
                      <c:pt idx="352">
                        <c:v>0.87307575721702546</c:v>
                      </c:pt>
                      <c:pt idx="353">
                        <c:v>0.8744893334849505</c:v>
                      </c:pt>
                      <c:pt idx="354">
                        <c:v>0.8739351075455094</c:v>
                      </c:pt>
                      <c:pt idx="355">
                        <c:v>0.87234829398784897</c:v>
                      </c:pt>
                      <c:pt idx="356">
                        <c:v>0.87324632675253944</c:v>
                      </c:pt>
                      <c:pt idx="357">
                        <c:v>0.87555593496948925</c:v>
                      </c:pt>
                      <c:pt idx="358">
                        <c:v>0.8765248299556786</c:v>
                      </c:pt>
                      <c:pt idx="359">
                        <c:v>0.87810647473953551</c:v>
                      </c:pt>
                      <c:pt idx="360">
                        <c:v>0.87492150966877502</c:v>
                      </c:pt>
                      <c:pt idx="361">
                        <c:v>0.87016240287290447</c:v>
                      </c:pt>
                      <c:pt idx="362">
                        <c:v>0.86968820956009729</c:v>
                      </c:pt>
                      <c:pt idx="363">
                        <c:v>0.86963918957628394</c:v>
                      </c:pt>
                      <c:pt idx="364">
                        <c:v>0.86543747667799242</c:v>
                      </c:pt>
                      <c:pt idx="365">
                        <c:v>0.86223083610418494</c:v>
                      </c:pt>
                      <c:pt idx="366">
                        <c:v>0.86293612362639838</c:v>
                      </c:pt>
                      <c:pt idx="367">
                        <c:v>0.86606406545068193</c:v>
                      </c:pt>
                      <c:pt idx="368">
                        <c:v>0.87044118318901331</c:v>
                      </c:pt>
                      <c:pt idx="369">
                        <c:v>0.87374586373044727</c:v>
                      </c:pt>
                      <c:pt idx="370">
                        <c:v>0.87412351768737706</c:v>
                      </c:pt>
                      <c:pt idx="371">
                        <c:v>0.87774366016546068</c:v>
                      </c:pt>
                      <c:pt idx="372">
                        <c:v>0.88213861851014597</c:v>
                      </c:pt>
                      <c:pt idx="373">
                        <c:v>0.88645287728964151</c:v>
                      </c:pt>
                      <c:pt idx="374">
                        <c:v>0.88565872020493686</c:v>
                      </c:pt>
                      <c:pt idx="375">
                        <c:v>0.88883751609406092</c:v>
                      </c:pt>
                      <c:pt idx="376">
                        <c:v>0.89034746498322481</c:v>
                      </c:pt>
                      <c:pt idx="377">
                        <c:v>0.89602678025074889</c:v>
                      </c:pt>
                      <c:pt idx="378">
                        <c:v>0.89603895187938265</c:v>
                      </c:pt>
                      <c:pt idx="379">
                        <c:v>0.89758474871589322</c:v>
                      </c:pt>
                      <c:pt idx="380">
                        <c:v>0.89848428209233289</c:v>
                      </c:pt>
                      <c:pt idx="381">
                        <c:v>0.90567988216529594</c:v>
                      </c:pt>
                      <c:pt idx="382">
                        <c:v>0.90952178171301146</c:v>
                      </c:pt>
                      <c:pt idx="383">
                        <c:v>0.91467988449958093</c:v>
                      </c:pt>
                      <c:pt idx="384">
                        <c:v>0.91468672061977252</c:v>
                      </c:pt>
                      <c:pt idx="385">
                        <c:v>0.91766393433056204</c:v>
                      </c:pt>
                      <c:pt idx="386">
                        <c:v>0.91962339980598751</c:v>
                      </c:pt>
                      <c:pt idx="387">
                        <c:v>0.92160103935704452</c:v>
                      </c:pt>
                      <c:pt idx="388">
                        <c:v>0.92228331749910042</c:v>
                      </c:pt>
                      <c:pt idx="389">
                        <c:v>0.92347697077842061</c:v>
                      </c:pt>
                      <c:pt idx="390">
                        <c:v>0.92471564241022253</c:v>
                      </c:pt>
                      <c:pt idx="391">
                        <c:v>0.92585410652409283</c:v>
                      </c:pt>
                      <c:pt idx="392">
                        <c:v>0.9265633956776379</c:v>
                      </c:pt>
                      <c:pt idx="393">
                        <c:v>0.92819989615766674</c:v>
                      </c:pt>
                      <c:pt idx="394">
                        <c:v>0.93070658471770329</c:v>
                      </c:pt>
                      <c:pt idx="395">
                        <c:v>0.93179035987004033</c:v>
                      </c:pt>
                      <c:pt idx="396">
                        <c:v>0.93047148887696551</c:v>
                      </c:pt>
                      <c:pt idx="397">
                        <c:v>0.92799231153233452</c:v>
                      </c:pt>
                      <c:pt idx="398">
                        <c:v>0.92739923642204791</c:v>
                      </c:pt>
                      <c:pt idx="399">
                        <c:v>0.92786842769569045</c:v>
                      </c:pt>
                      <c:pt idx="400">
                        <c:v>0.92732253848819035</c:v>
                      </c:pt>
                      <c:pt idx="401">
                        <c:v>0.92708594203570305</c:v>
                      </c:pt>
                      <c:pt idx="402">
                        <c:v>0.92621575395569589</c:v>
                      </c:pt>
                      <c:pt idx="403">
                        <c:v>0.92490672030631138</c:v>
                      </c:pt>
                      <c:pt idx="404">
                        <c:v>0.92480884707332356</c:v>
                      </c:pt>
                      <c:pt idx="405">
                        <c:v>0.92433432029123863</c:v>
                      </c:pt>
                      <c:pt idx="406">
                        <c:v>0.92529337793373756</c:v>
                      </c:pt>
                      <c:pt idx="407">
                        <c:v>0.92368255458808712</c:v>
                      </c:pt>
                      <c:pt idx="408">
                        <c:v>0.91983581973584549</c:v>
                      </c:pt>
                      <c:pt idx="409">
                        <c:v>0.91575815740883704</c:v>
                      </c:pt>
                      <c:pt idx="410">
                        <c:v>0.91419602057772209</c:v>
                      </c:pt>
                      <c:pt idx="411">
                        <c:v>0.91014970436281184</c:v>
                      </c:pt>
                      <c:pt idx="412">
                        <c:v>0.90633331521483573</c:v>
                      </c:pt>
                      <c:pt idx="413">
                        <c:v>0.89940515750254191</c:v>
                      </c:pt>
                      <c:pt idx="414">
                        <c:v>0.89413751005826703</c:v>
                      </c:pt>
                      <c:pt idx="415">
                        <c:v>0.89083166237436118</c:v>
                      </c:pt>
                      <c:pt idx="416">
                        <c:v>0.88715833154649371</c:v>
                      </c:pt>
                      <c:pt idx="417">
                        <c:v>0.88053196353046592</c:v>
                      </c:pt>
                      <c:pt idx="418">
                        <c:v>0.87533317749202422</c:v>
                      </c:pt>
                      <c:pt idx="419">
                        <c:v>0.86832382001062414</c:v>
                      </c:pt>
                      <c:pt idx="420">
                        <c:v>0.86446241251016664</c:v>
                      </c:pt>
                      <c:pt idx="421">
                        <c:v>0.86004461151996281</c:v>
                      </c:pt>
                      <c:pt idx="422">
                        <c:v>0.8527628096387293</c:v>
                      </c:pt>
                      <c:pt idx="423">
                        <c:v>0.84624948770782216</c:v>
                      </c:pt>
                      <c:pt idx="424">
                        <c:v>0.83904488396436272</c:v>
                      </c:pt>
                      <c:pt idx="425">
                        <c:v>0.83213623420481087</c:v>
                      </c:pt>
                      <c:pt idx="426">
                        <c:v>0.82501966635064883</c:v>
                      </c:pt>
                      <c:pt idx="427">
                        <c:v>0.81672328419218887</c:v>
                      </c:pt>
                      <c:pt idx="428">
                        <c:v>0.80704700616284564</c:v>
                      </c:pt>
                      <c:pt idx="429">
                        <c:v>0.79967450063809353</c:v>
                      </c:pt>
                      <c:pt idx="430">
                        <c:v>0.79126990769903849</c:v>
                      </c:pt>
                      <c:pt idx="431">
                        <c:v>0.78372883345443822</c:v>
                      </c:pt>
                      <c:pt idx="432">
                        <c:v>0.77494875410875841</c:v>
                      </c:pt>
                      <c:pt idx="433">
                        <c:v>0.76813314227766849</c:v>
                      </c:pt>
                      <c:pt idx="434">
                        <c:v>0.75967919588552257</c:v>
                      </c:pt>
                      <c:pt idx="435">
                        <c:v>0.75375778192243048</c:v>
                      </c:pt>
                      <c:pt idx="436">
                        <c:v>0.74494385544506969</c:v>
                      </c:pt>
                      <c:pt idx="437">
                        <c:v>0.73647857109748405</c:v>
                      </c:pt>
                      <c:pt idx="438">
                        <c:v>0.72862937124034233</c:v>
                      </c:pt>
                      <c:pt idx="439">
                        <c:v>0.71935542389447427</c:v>
                      </c:pt>
                      <c:pt idx="440">
                        <c:v>0.70914125992029409</c:v>
                      </c:pt>
                      <c:pt idx="441">
                        <c:v>0.70069665066792231</c:v>
                      </c:pt>
                      <c:pt idx="442">
                        <c:v>0.69013000966727422</c:v>
                      </c:pt>
                      <c:pt idx="443">
                        <c:v>0.68154284229871043</c:v>
                      </c:pt>
                      <c:pt idx="444">
                        <c:v>0.67366913244966198</c:v>
                      </c:pt>
                      <c:pt idx="445">
                        <c:v>0.66507296141060168</c:v>
                      </c:pt>
                      <c:pt idx="446">
                        <c:v>0.65861016007525741</c:v>
                      </c:pt>
                      <c:pt idx="447">
                        <c:v>0.65201663878307714</c:v>
                      </c:pt>
                      <c:pt idx="448">
                        <c:v>0.64482187238330824</c:v>
                      </c:pt>
                      <c:pt idx="449">
                        <c:v>0.63613899933206086</c:v>
                      </c:pt>
                      <c:pt idx="450">
                        <c:v>0.6289015488647538</c:v>
                      </c:pt>
                      <c:pt idx="451">
                        <c:v>0.62064801750847087</c:v>
                      </c:pt>
                      <c:pt idx="452">
                        <c:v>0.61257989507055699</c:v>
                      </c:pt>
                      <c:pt idx="453">
                        <c:v>0.60442290307015156</c:v>
                      </c:pt>
                      <c:pt idx="454">
                        <c:v>0.5962939224890681</c:v>
                      </c:pt>
                      <c:pt idx="455">
                        <c:v>0.58733960544582009</c:v>
                      </c:pt>
                      <c:pt idx="456">
                        <c:v>0.58083712126643638</c:v>
                      </c:pt>
                      <c:pt idx="457">
                        <c:v>0.57181510995982698</c:v>
                      </c:pt>
                      <c:pt idx="458">
                        <c:v>0.56473705780723271</c:v>
                      </c:pt>
                      <c:pt idx="459">
                        <c:v>0.55715163214870589</c:v>
                      </c:pt>
                      <c:pt idx="460">
                        <c:v>0.55009742304946307</c:v>
                      </c:pt>
                      <c:pt idx="461">
                        <c:v>0.54367597190454631</c:v>
                      </c:pt>
                      <c:pt idx="462">
                        <c:v>0.53745326844910435</c:v>
                      </c:pt>
                      <c:pt idx="463">
                        <c:v>0.52994437398979644</c:v>
                      </c:pt>
                      <c:pt idx="464">
                        <c:v>0.52385439130685607</c:v>
                      </c:pt>
                      <c:pt idx="465">
                        <c:v>0.51661443981996658</c:v>
                      </c:pt>
                      <c:pt idx="466">
                        <c:v>0.51070553095478588</c:v>
                      </c:pt>
                      <c:pt idx="467">
                        <c:v>0.50394944338975511</c:v>
                      </c:pt>
                      <c:pt idx="468">
                        <c:v>0.49636868630111536</c:v>
                      </c:pt>
                      <c:pt idx="469">
                        <c:v>0.49003993961538322</c:v>
                      </c:pt>
                      <c:pt idx="470">
                        <c:v>0.48519229672629871</c:v>
                      </c:pt>
                      <c:pt idx="471">
                        <c:v>0.48007137576418657</c:v>
                      </c:pt>
                      <c:pt idx="472">
                        <c:v>0.47583681614204715</c:v>
                      </c:pt>
                      <c:pt idx="473">
                        <c:v>0.47171363525864041</c:v>
                      </c:pt>
                      <c:pt idx="474">
                        <c:v>0.4671059235148195</c:v>
                      </c:pt>
                      <c:pt idx="475">
                        <c:v>0.46358548835075097</c:v>
                      </c:pt>
                      <c:pt idx="476">
                        <c:v>0.45874634892824634</c:v>
                      </c:pt>
                      <c:pt idx="477">
                        <c:v>0.45450978849044121</c:v>
                      </c:pt>
                      <c:pt idx="478">
                        <c:v>0.44924180757688886</c:v>
                      </c:pt>
                      <c:pt idx="479">
                        <c:v>0.44355598965845078</c:v>
                      </c:pt>
                      <c:pt idx="480">
                        <c:v>0.43685459105495339</c:v>
                      </c:pt>
                      <c:pt idx="481">
                        <c:v>0.43182887557160793</c:v>
                      </c:pt>
                      <c:pt idx="482">
                        <c:v>0.42640949960600605</c:v>
                      </c:pt>
                      <c:pt idx="483">
                        <c:v>0.42161821302484309</c:v>
                      </c:pt>
                      <c:pt idx="484">
                        <c:v>0.41622884929422893</c:v>
                      </c:pt>
                      <c:pt idx="485">
                        <c:v>0.41211017024607027</c:v>
                      </c:pt>
                      <c:pt idx="486">
                        <c:v>0.40805234934108137</c:v>
                      </c:pt>
                      <c:pt idx="487">
                        <c:v>0.40515383437981545</c:v>
                      </c:pt>
                      <c:pt idx="488">
                        <c:v>0.40228633206137038</c:v>
                      </c:pt>
                      <c:pt idx="489">
                        <c:v>0.39944267279627665</c:v>
                      </c:pt>
                      <c:pt idx="490">
                        <c:v>0.39779500109544652</c:v>
                      </c:pt>
                      <c:pt idx="491">
                        <c:v>0.39464855172625374</c:v>
                      </c:pt>
                      <c:pt idx="492">
                        <c:v>0.39221289212235522</c:v>
                      </c:pt>
                      <c:pt idx="493">
                        <c:v>0.38963567481009759</c:v>
                      </c:pt>
                      <c:pt idx="494">
                        <c:v>0.38755782774110908</c:v>
                      </c:pt>
                      <c:pt idx="495">
                        <c:v>0.38520336790631649</c:v>
                      </c:pt>
                      <c:pt idx="496">
                        <c:v>0.38251243757038289</c:v>
                      </c:pt>
                      <c:pt idx="497">
                        <c:v>0.37937265758674282</c:v>
                      </c:pt>
                      <c:pt idx="498">
                        <c:v>0.37721411095256502</c:v>
                      </c:pt>
                      <c:pt idx="499">
                        <c:v>0.37590874546523467</c:v>
                      </c:pt>
                      <c:pt idx="500">
                        <c:v>0.37321564757899639</c:v>
                      </c:pt>
                      <c:pt idx="501">
                        <c:v>0.371010081776671</c:v>
                      </c:pt>
                      <c:pt idx="502">
                        <c:v>0.36787080199694738</c:v>
                      </c:pt>
                      <c:pt idx="503">
                        <c:v>0.36605772953440685</c:v>
                      </c:pt>
                      <c:pt idx="504">
                        <c:v>0.36392569370780153</c:v>
                      </c:pt>
                      <c:pt idx="505">
                        <c:v>0.36258848190445642</c:v>
                      </c:pt>
                      <c:pt idx="506">
                        <c:v>0.35933849032455567</c:v>
                      </c:pt>
                      <c:pt idx="507">
                        <c:v>0.35882311355595964</c:v>
                      </c:pt>
                      <c:pt idx="508">
                        <c:v>0.35725447407393074</c:v>
                      </c:pt>
                      <c:pt idx="509">
                        <c:v>0.35572835192480129</c:v>
                      </c:pt>
                      <c:pt idx="510">
                        <c:v>0.35391211150412311</c:v>
                      </c:pt>
                      <c:pt idx="511">
                        <c:v>0.35233213406665448</c:v>
                      </c:pt>
                      <c:pt idx="512">
                        <c:v>0.35039401062499814</c:v>
                      </c:pt>
                      <c:pt idx="513">
                        <c:v>0.34923687223157968</c:v>
                      </c:pt>
                      <c:pt idx="514">
                        <c:v>0.34736744346111759</c:v>
                      </c:pt>
                      <c:pt idx="515">
                        <c:v>0.34602606329180197</c:v>
                      </c:pt>
                      <c:pt idx="516">
                        <c:v>0.34597654310407217</c:v>
                      </c:pt>
                      <c:pt idx="517">
                        <c:v>0.3456133950607197</c:v>
                      </c:pt>
                      <c:pt idx="518">
                        <c:v>0.34550068244487675</c:v>
                      </c:pt>
                      <c:pt idx="519">
                        <c:v>0.34581464376977683</c:v>
                      </c:pt>
                      <c:pt idx="520">
                        <c:v>0.34586649824245019</c:v>
                      </c:pt>
                      <c:pt idx="521">
                        <c:v>0.34563840525654288</c:v>
                      </c:pt>
                      <c:pt idx="522">
                        <c:v>0.34489626937915024</c:v>
                      </c:pt>
                      <c:pt idx="523">
                        <c:v>0.34303417693279625</c:v>
                      </c:pt>
                      <c:pt idx="524">
                        <c:v>0.34233305777655365</c:v>
                      </c:pt>
                      <c:pt idx="525">
                        <c:v>0.33993874836308274</c:v>
                      </c:pt>
                      <c:pt idx="526">
                        <c:v>0.33781988457294426</c:v>
                      </c:pt>
                      <c:pt idx="527">
                        <c:v>0.33624190795114145</c:v>
                      </c:pt>
                      <c:pt idx="528">
                        <c:v>0.33372121368144414</c:v>
                      </c:pt>
                      <c:pt idx="529">
                        <c:v>0.33271380299368714</c:v>
                      </c:pt>
                      <c:pt idx="530">
                        <c:v>0.33161752274343836</c:v>
                      </c:pt>
                      <c:pt idx="531">
                        <c:v>0.32966155869542824</c:v>
                      </c:pt>
                      <c:pt idx="532">
                        <c:v>0.3290027901374461</c:v>
                      </c:pt>
                      <c:pt idx="533">
                        <c:v>0.3275623695926706</c:v>
                      </c:pt>
                      <c:pt idx="534">
                        <c:v>0.32669351538977381</c:v>
                      </c:pt>
                      <c:pt idx="535">
                        <c:v>0.32581482384318677</c:v>
                      </c:pt>
                      <c:pt idx="536">
                        <c:v>0.32482675437353298</c:v>
                      </c:pt>
                      <c:pt idx="537">
                        <c:v>0.32433955575889767</c:v>
                      </c:pt>
                      <c:pt idx="538">
                        <c:v>0.32323410510351386</c:v>
                      </c:pt>
                      <c:pt idx="539">
                        <c:v>0.32344435748306721</c:v>
                      </c:pt>
                      <c:pt idx="540">
                        <c:v>0.32255299410392968</c:v>
                      </c:pt>
                      <c:pt idx="541">
                        <c:v>0.32098235380623508</c:v>
                      </c:pt>
                      <c:pt idx="542">
                        <c:v>0.32037443931309334</c:v>
                      </c:pt>
                      <c:pt idx="543">
                        <c:v>0.31958361692116488</c:v>
                      </c:pt>
                      <c:pt idx="544">
                        <c:v>0.31750777066784225</c:v>
                      </c:pt>
                      <c:pt idx="545">
                        <c:v>0.31736421214381733</c:v>
                      </c:pt>
                      <c:pt idx="546">
                        <c:v>0.31617556090366172</c:v>
                      </c:pt>
                      <c:pt idx="547">
                        <c:v>0.3157944055193167</c:v>
                      </c:pt>
                      <c:pt idx="548">
                        <c:v>0.31499307884514249</c:v>
                      </c:pt>
                      <c:pt idx="549">
                        <c:v>0.31379592413840712</c:v>
                      </c:pt>
                      <c:pt idx="550">
                        <c:v>0.31200669472921794</c:v>
                      </c:pt>
                      <c:pt idx="551">
                        <c:v>0.31160636486140858</c:v>
                      </c:pt>
                      <c:pt idx="552">
                        <c:v>0.30919804973827664</c:v>
                      </c:pt>
                      <c:pt idx="553">
                        <c:v>0.30772444900037582</c:v>
                      </c:pt>
                      <c:pt idx="554">
                        <c:v>0.30556456848908736</c:v>
                      </c:pt>
                      <c:pt idx="555">
                        <c:v>0.30424002851829257</c:v>
                      </c:pt>
                      <c:pt idx="556">
                        <c:v>0.3030717189040732</c:v>
                      </c:pt>
                      <c:pt idx="557">
                        <c:v>0.30139820333422596</c:v>
                      </c:pt>
                      <c:pt idx="558">
                        <c:v>0.29996978768344562</c:v>
                      </c:pt>
                      <c:pt idx="559">
                        <c:v>0.30031742940538764</c:v>
                      </c:pt>
                      <c:pt idx="560">
                        <c:v>0.29920180793703566</c:v>
                      </c:pt>
                      <c:pt idx="561">
                        <c:v>0.29862657343310289</c:v>
                      </c:pt>
                      <c:pt idx="562">
                        <c:v>0.29766401436318873</c:v>
                      </c:pt>
                      <c:pt idx="563">
                        <c:v>0.29703692538658261</c:v>
                      </c:pt>
                      <c:pt idx="564">
                        <c:v>0.29644601782660068</c:v>
                      </c:pt>
                      <c:pt idx="565">
                        <c:v>0.29620441933494884</c:v>
                      </c:pt>
                      <c:pt idx="566">
                        <c:v>0.29473948879826678</c:v>
                      </c:pt>
                      <c:pt idx="567">
                        <c:v>0.29403886984594052</c:v>
                      </c:pt>
                      <c:pt idx="568">
                        <c:v>0.29382311522330606</c:v>
                      </c:pt>
                      <c:pt idx="569">
                        <c:v>0.29339660801720163</c:v>
                      </c:pt>
                      <c:pt idx="570">
                        <c:v>0.2920097092914879</c:v>
                      </c:pt>
                      <c:pt idx="571">
                        <c:v>0.29141630071192359</c:v>
                      </c:pt>
                      <c:pt idx="572">
                        <c:v>0.29077670663740585</c:v>
                      </c:pt>
                      <c:pt idx="573">
                        <c:v>0.28989334652093168</c:v>
                      </c:pt>
                      <c:pt idx="574">
                        <c:v>0.28869202344822575</c:v>
                      </c:pt>
                      <c:pt idx="575">
                        <c:v>0.28736398205001573</c:v>
                      </c:pt>
                      <c:pt idx="576">
                        <c:v>0.28561426875022722</c:v>
                      </c:pt>
                      <c:pt idx="577">
                        <c:v>0.28474291352774811</c:v>
                      </c:pt>
                      <c:pt idx="578">
                        <c:v>0.2834502198729682</c:v>
                      </c:pt>
                      <c:pt idx="579">
                        <c:v>0.28155594764132175</c:v>
                      </c:pt>
                      <c:pt idx="580">
                        <c:v>0.28023157440516583</c:v>
                      </c:pt>
                      <c:pt idx="581">
                        <c:v>0.27834030339701821</c:v>
                      </c:pt>
                      <c:pt idx="582">
                        <c:v>0.27800750105793132</c:v>
                      </c:pt>
                      <c:pt idx="583">
                        <c:v>0.27739158330212621</c:v>
                      </c:pt>
                      <c:pt idx="584">
                        <c:v>0.27716865909002236</c:v>
                      </c:pt>
                      <c:pt idx="585">
                        <c:v>0.27708412462814008</c:v>
                      </c:pt>
                      <c:pt idx="586">
                        <c:v>0.27689137938566294</c:v>
                      </c:pt>
                      <c:pt idx="587">
                        <c:v>0.27656808092098878</c:v>
                      </c:pt>
                      <c:pt idx="588">
                        <c:v>0.27758716303346326</c:v>
                      </c:pt>
                      <c:pt idx="589">
                        <c:v>0.27649938624979448</c:v>
                      </c:pt>
                      <c:pt idx="590">
                        <c:v>0.27600935314629932</c:v>
                      </c:pt>
                      <c:pt idx="591">
                        <c:v>0.27577375710164509</c:v>
                      </c:pt>
                      <c:pt idx="592">
                        <c:v>0.27559318348780193</c:v>
                      </c:pt>
                      <c:pt idx="593">
                        <c:v>0.27516967750519628</c:v>
                      </c:pt>
                      <c:pt idx="594">
                        <c:v>0.27455175893372535</c:v>
                      </c:pt>
                      <c:pt idx="595">
                        <c:v>0.27323839018373164</c:v>
                      </c:pt>
                      <c:pt idx="596">
                        <c:v>0.27275886136248212</c:v>
                      </c:pt>
                      <c:pt idx="597">
                        <c:v>0.27229400518944891</c:v>
                      </c:pt>
                      <c:pt idx="598">
                        <c:v>0.27089960340498809</c:v>
                      </c:pt>
                      <c:pt idx="599">
                        <c:v>0.26997622697519685</c:v>
                      </c:pt>
                      <c:pt idx="600">
                        <c:v>0.26943750735716587</c:v>
                      </c:pt>
                      <c:pt idx="601">
                        <c:v>0.26949269652261576</c:v>
                      </c:pt>
                      <c:pt idx="602">
                        <c:v>0.26993320943838112</c:v>
                      </c:pt>
                      <c:pt idx="603">
                        <c:v>0.27043824865937011</c:v>
                      </c:pt>
                      <c:pt idx="604">
                        <c:v>0.2715215236077908</c:v>
                      </c:pt>
                      <c:pt idx="605">
                        <c:v>0.27301363189060074</c:v>
                      </c:pt>
                      <c:pt idx="606">
                        <c:v>0.27359520231080875</c:v>
                      </c:pt>
                      <c:pt idx="607">
                        <c:v>0.27443604509438346</c:v>
                      </c:pt>
                      <c:pt idx="608">
                        <c:v>0.27459911157115047</c:v>
                      </c:pt>
                      <c:pt idx="609">
                        <c:v>0.27499110470701893</c:v>
                      </c:pt>
                      <c:pt idx="610">
                        <c:v>0.27531940521085763</c:v>
                      </c:pt>
                      <c:pt idx="611">
                        <c:v>0.27572957242235752</c:v>
                      </c:pt>
                      <c:pt idx="612">
                        <c:v>0.27599784845622072</c:v>
                      </c:pt>
                      <c:pt idx="613">
                        <c:v>0.27665561660636984</c:v>
                      </c:pt>
                      <c:pt idx="614">
                        <c:v>0.27716282337766368</c:v>
                      </c:pt>
                      <c:pt idx="615">
                        <c:v>0.27833896951990766</c:v>
                      </c:pt>
                      <c:pt idx="616">
                        <c:v>0.27867727410207566</c:v>
                      </c:pt>
                      <c:pt idx="617">
                        <c:v>0.27945442425362066</c:v>
                      </c:pt>
                      <c:pt idx="618">
                        <c:v>0.28052702818515679</c:v>
                      </c:pt>
                      <c:pt idx="619">
                        <c:v>0.28090701642703009</c:v>
                      </c:pt>
                      <c:pt idx="620">
                        <c:v>0.28143706584384232</c:v>
                      </c:pt>
                      <c:pt idx="621">
                        <c:v>0.28285330986598878</c:v>
                      </c:pt>
                      <c:pt idx="622">
                        <c:v>0.28337668989724812</c:v>
                      </c:pt>
                      <c:pt idx="623">
                        <c:v>0.2847996033049473</c:v>
                      </c:pt>
                      <c:pt idx="624">
                        <c:v>0.28521643990200007</c:v>
                      </c:pt>
                      <c:pt idx="625">
                        <c:v>0.28557525284474305</c:v>
                      </c:pt>
                      <c:pt idx="626">
                        <c:v>0.28703918297359221</c:v>
                      </c:pt>
                      <c:pt idx="627">
                        <c:v>0.28770161969362845</c:v>
                      </c:pt>
                      <c:pt idx="628">
                        <c:v>0.28809561364516262</c:v>
                      </c:pt>
                      <c:pt idx="629">
                        <c:v>0.28918672512160787</c:v>
                      </c:pt>
                      <c:pt idx="630">
                        <c:v>0.2900464089193695</c:v>
                      </c:pt>
                      <c:pt idx="631">
                        <c:v>0.29196352379653445</c:v>
                      </c:pt>
                      <c:pt idx="632">
                        <c:v>0.29252291850977913</c:v>
                      </c:pt>
                      <c:pt idx="633">
                        <c:v>0.29333658354722608</c:v>
                      </c:pt>
                      <c:pt idx="634">
                        <c:v>0.29447521439573526</c:v>
                      </c:pt>
                      <c:pt idx="635">
                        <c:v>0.29520151048244003</c:v>
                      </c:pt>
                      <c:pt idx="636">
                        <c:v>0.2966097512419229</c:v>
                      </c:pt>
                      <c:pt idx="637">
                        <c:v>0.29771736944761151</c:v>
                      </c:pt>
                      <c:pt idx="638">
                        <c:v>0.29841898880777068</c:v>
                      </c:pt>
                      <c:pt idx="639">
                        <c:v>0.30029675431017383</c:v>
                      </c:pt>
                      <c:pt idx="640">
                        <c:v>0.30149841085215734</c:v>
                      </c:pt>
                      <c:pt idx="641">
                        <c:v>0.30294083221259871</c:v>
                      </c:pt>
                      <c:pt idx="642">
                        <c:v>0.30474706855494754</c:v>
                      </c:pt>
                      <c:pt idx="643">
                        <c:v>0.30510304700883062</c:v>
                      </c:pt>
                      <c:pt idx="644">
                        <c:v>0.306089615866735</c:v>
                      </c:pt>
                      <c:pt idx="645">
                        <c:v>0.30694563150244253</c:v>
                      </c:pt>
                      <c:pt idx="646">
                        <c:v>0.30819247313154663</c:v>
                      </c:pt>
                      <c:pt idx="647">
                        <c:v>0.30953718799363877</c:v>
                      </c:pt>
                      <c:pt idx="648">
                        <c:v>0.31043105239235858</c:v>
                      </c:pt>
                      <c:pt idx="649">
                        <c:v>0.31206805307630409</c:v>
                      </c:pt>
                      <c:pt idx="650">
                        <c:v>0.31337591958321676</c:v>
                      </c:pt>
                      <c:pt idx="651">
                        <c:v>0.31408754302170522</c:v>
                      </c:pt>
                      <c:pt idx="652">
                        <c:v>0.31519949632800298</c:v>
                      </c:pt>
                      <c:pt idx="653">
                        <c:v>0.31554430356108504</c:v>
                      </c:pt>
                      <c:pt idx="654">
                        <c:v>0.31609952990835927</c:v>
                      </c:pt>
                      <c:pt idx="655">
                        <c:v>0.31649185651350531</c:v>
                      </c:pt>
                      <c:pt idx="656">
                        <c:v>0.31612303949243309</c:v>
                      </c:pt>
                      <c:pt idx="657">
                        <c:v>0.31752677841666782</c:v>
                      </c:pt>
                      <c:pt idx="658">
                        <c:v>0.31874144026047957</c:v>
                      </c:pt>
                      <c:pt idx="659">
                        <c:v>0.32001595983962794</c:v>
                      </c:pt>
                      <c:pt idx="660">
                        <c:v>0.32087597710666721</c:v>
                      </c:pt>
                      <c:pt idx="661">
                        <c:v>0.32162961767413845</c:v>
                      </c:pt>
                      <c:pt idx="662">
                        <c:v>0.32296082703048612</c:v>
                      </c:pt>
                      <c:pt idx="663">
                        <c:v>0.32419666417342802</c:v>
                      </c:pt>
                      <c:pt idx="664">
                        <c:v>0.32457231731469194</c:v>
                      </c:pt>
                      <c:pt idx="665">
                        <c:v>0.32555171658312709</c:v>
                      </c:pt>
                      <c:pt idx="666">
                        <c:v>0.32666950560178365</c:v>
                      </c:pt>
                      <c:pt idx="667">
                        <c:v>0.32791434641522199</c:v>
                      </c:pt>
                      <c:pt idx="668">
                        <c:v>0.32823647773742426</c:v>
                      </c:pt>
                      <c:pt idx="669">
                        <c:v>0.32921137517061116</c:v>
                      </c:pt>
                      <c:pt idx="670">
                        <c:v>0.32965739032945768</c:v>
                      </c:pt>
                      <c:pt idx="671">
                        <c:v>0.32972808581631774</c:v>
                      </c:pt>
                      <c:pt idx="672">
                        <c:v>0.32989131902772367</c:v>
                      </c:pt>
                      <c:pt idx="673">
                        <c:v>0.32939545021186972</c:v>
                      </c:pt>
                      <c:pt idx="674">
                        <c:v>0.32963488115321676</c:v>
                      </c:pt>
                      <c:pt idx="675">
                        <c:v>0.33171773026136986</c:v>
                      </c:pt>
                      <c:pt idx="676">
                        <c:v>0.33254039896931314</c:v>
                      </c:pt>
                      <c:pt idx="677">
                        <c:v>0.3333115466738607</c:v>
                      </c:pt>
                      <c:pt idx="678">
                        <c:v>0.33455221912132849</c:v>
                      </c:pt>
                      <c:pt idx="679">
                        <c:v>0.33647983828073907</c:v>
                      </c:pt>
                      <c:pt idx="680">
                        <c:v>0.33795677371141641</c:v>
                      </c:pt>
                      <c:pt idx="681">
                        <c:v>0.33832192257043453</c:v>
                      </c:pt>
                      <c:pt idx="682">
                        <c:v>0.33834109705389898</c:v>
                      </c:pt>
                      <c:pt idx="683">
                        <c:v>0.33844197151038574</c:v>
                      </c:pt>
                      <c:pt idx="684">
                        <c:v>0.33893917420335024</c:v>
                      </c:pt>
                      <c:pt idx="685">
                        <c:v>0.34021569459816459</c:v>
                      </c:pt>
                      <c:pt idx="686">
                        <c:v>0.33997126161765284</c:v>
                      </c:pt>
                      <c:pt idx="687">
                        <c:v>0.34031840313567835</c:v>
                      </c:pt>
                      <c:pt idx="688">
                        <c:v>0.34181784774259644</c:v>
                      </c:pt>
                      <c:pt idx="689">
                        <c:v>0.34239575000075034</c:v>
                      </c:pt>
                      <c:pt idx="690">
                        <c:v>0.34317956953784828</c:v>
                      </c:pt>
                      <c:pt idx="691">
                        <c:v>0.34397722804996839</c:v>
                      </c:pt>
                      <c:pt idx="692">
                        <c:v>0.34363875673316158</c:v>
                      </c:pt>
                      <c:pt idx="693">
                        <c:v>0.34389369399591901</c:v>
                      </c:pt>
                      <c:pt idx="694">
                        <c:v>0.3435570567601392</c:v>
                      </c:pt>
                      <c:pt idx="695">
                        <c:v>0.34334597070739176</c:v>
                      </c:pt>
                      <c:pt idx="696">
                        <c:v>0.34291846309345447</c:v>
                      </c:pt>
                      <c:pt idx="697">
                        <c:v>0.34327260746631044</c:v>
                      </c:pt>
                      <c:pt idx="698">
                        <c:v>0.34358973674934817</c:v>
                      </c:pt>
                      <c:pt idx="699">
                        <c:v>0.34374563363664584</c:v>
                      </c:pt>
                      <c:pt idx="700">
                        <c:v>0.34355222145561337</c:v>
                      </c:pt>
                      <c:pt idx="701">
                        <c:v>0.34449310502248087</c:v>
                      </c:pt>
                      <c:pt idx="702">
                        <c:v>0.34515670888498878</c:v>
                      </c:pt>
                      <c:pt idx="703">
                        <c:v>0.3463350225775374</c:v>
                      </c:pt>
                      <c:pt idx="704">
                        <c:v>0.34773475987044056</c:v>
                      </c:pt>
                      <c:pt idx="705">
                        <c:v>0.34871982811659552</c:v>
                      </c:pt>
                      <c:pt idx="706">
                        <c:v>0.35027346148113042</c:v>
                      </c:pt>
                      <c:pt idx="707">
                        <c:v>0.35134806622833237</c:v>
                      </c:pt>
                      <c:pt idx="708">
                        <c:v>0.35247219116326417</c:v>
                      </c:pt>
                      <c:pt idx="709">
                        <c:v>0.35303358669217488</c:v>
                      </c:pt>
                      <c:pt idx="710">
                        <c:v>0.35363116363770963</c:v>
                      </c:pt>
                      <c:pt idx="711">
                        <c:v>0.35430260402824221</c:v>
                      </c:pt>
                      <c:pt idx="712">
                        <c:v>0.35474211653617466</c:v>
                      </c:pt>
                      <c:pt idx="713">
                        <c:v>0.35551226383288914</c:v>
                      </c:pt>
                      <c:pt idx="714">
                        <c:v>0.35648866187782546</c:v>
                      </c:pt>
                      <c:pt idx="715">
                        <c:v>0.35707306678689343</c:v>
                      </c:pt>
                      <c:pt idx="716">
                        <c:v>0.3580017787251269</c:v>
                      </c:pt>
                      <c:pt idx="717">
                        <c:v>0.35917742466345448</c:v>
                      </c:pt>
                      <c:pt idx="718">
                        <c:v>0.35968213041516589</c:v>
                      </c:pt>
                      <c:pt idx="719">
                        <c:v>0.36165426772314174</c:v>
                      </c:pt>
                      <c:pt idx="720">
                        <c:v>0.3629739723894107</c:v>
                      </c:pt>
                      <c:pt idx="721">
                        <c:v>0.36423248544323233</c:v>
                      </c:pt>
                      <c:pt idx="722">
                        <c:v>0.36613909603815153</c:v>
                      </c:pt>
                      <c:pt idx="723">
                        <c:v>0.36761869922304985</c:v>
                      </c:pt>
                      <c:pt idx="724">
                        <c:v>0.36932656212849435</c:v>
                      </c:pt>
                      <c:pt idx="725">
                        <c:v>0.37193946065345973</c:v>
                      </c:pt>
                      <c:pt idx="726">
                        <c:v>0.37338838466481505</c:v>
                      </c:pt>
                      <c:pt idx="727">
                        <c:v>0.37484948030480425</c:v>
                      </c:pt>
                      <c:pt idx="728">
                        <c:v>0.37705071100652027</c:v>
                      </c:pt>
                      <c:pt idx="729">
                        <c:v>0.37933831025114573</c:v>
                      </c:pt>
                      <c:pt idx="730">
                        <c:v>0.38165375418045422</c:v>
                      </c:pt>
                      <c:pt idx="731">
                        <c:v>0.38421062986677562</c:v>
                      </c:pt>
                      <c:pt idx="732">
                        <c:v>0.38560136348918245</c:v>
                      </c:pt>
                      <c:pt idx="733">
                        <c:v>0.38789046334555721</c:v>
                      </c:pt>
                      <c:pt idx="734">
                        <c:v>0.3905497141001148</c:v>
                      </c:pt>
                      <c:pt idx="735">
                        <c:v>0.39310658978643631</c:v>
                      </c:pt>
                      <c:pt idx="736">
                        <c:v>0.39535483965629986</c:v>
                      </c:pt>
                      <c:pt idx="737">
                        <c:v>0.3972641180054402</c:v>
                      </c:pt>
                      <c:pt idx="738">
                        <c:v>0.39885693401009814</c:v>
                      </c:pt>
                      <c:pt idx="739">
                        <c:v>0.40136662379363325</c:v>
                      </c:pt>
                      <c:pt idx="740">
                        <c:v>0.40368356833469105</c:v>
                      </c:pt>
                      <c:pt idx="741">
                        <c:v>0.4058791300586872</c:v>
                      </c:pt>
                      <c:pt idx="742">
                        <c:v>0.40776406515055974</c:v>
                      </c:pt>
                      <c:pt idx="743">
                        <c:v>0.40963232677854999</c:v>
                      </c:pt>
                      <c:pt idx="744">
                        <c:v>0.41273559187628828</c:v>
                      </c:pt>
                      <c:pt idx="745">
                        <c:v>0.4154415283297157</c:v>
                      </c:pt>
                      <c:pt idx="746">
                        <c:v>0.41798673259131974</c:v>
                      </c:pt>
                      <c:pt idx="747">
                        <c:v>0.41992302195194908</c:v>
                      </c:pt>
                      <c:pt idx="748">
                        <c:v>0.4224593892776955</c:v>
                      </c:pt>
                      <c:pt idx="749">
                        <c:v>0.42510763554609093</c:v>
                      </c:pt>
                      <c:pt idx="750">
                        <c:v>0.42755730085965044</c:v>
                      </c:pt>
                      <c:pt idx="751">
                        <c:v>0.42984023153438883</c:v>
                      </c:pt>
                      <c:pt idx="752">
                        <c:v>0.4316531372622906</c:v>
                      </c:pt>
                      <c:pt idx="753">
                        <c:v>0.43343136218531753</c:v>
                      </c:pt>
                      <c:pt idx="754">
                        <c:v>0.43569962021183961</c:v>
                      </c:pt>
                      <c:pt idx="755">
                        <c:v>0.43745717003965279</c:v>
                      </c:pt>
                      <c:pt idx="756">
                        <c:v>0.43923906312473382</c:v>
                      </c:pt>
                      <c:pt idx="757">
                        <c:v>0.44131107448136359</c:v>
                      </c:pt>
                      <c:pt idx="758">
                        <c:v>0.44285253621726461</c:v>
                      </c:pt>
                      <c:pt idx="759">
                        <c:v>0.44588560603205912</c:v>
                      </c:pt>
                      <c:pt idx="760">
                        <c:v>0.44820788608155926</c:v>
                      </c:pt>
                      <c:pt idx="761">
                        <c:v>0.45027272784871969</c:v>
                      </c:pt>
                      <c:pt idx="762">
                        <c:v>0.45308120610502212</c:v>
                      </c:pt>
                      <c:pt idx="763">
                        <c:v>0.4550788538127376</c:v>
                      </c:pt>
                      <c:pt idx="764">
                        <c:v>0.45724507024030125</c:v>
                      </c:pt>
                      <c:pt idx="765">
                        <c:v>0.4596690584194823</c:v>
                      </c:pt>
                      <c:pt idx="766">
                        <c:v>0.46089455801481738</c:v>
                      </c:pt>
                      <c:pt idx="767">
                        <c:v>0.46215423821111073</c:v>
                      </c:pt>
                      <c:pt idx="768">
                        <c:v>0.46321900561462226</c:v>
                      </c:pt>
                      <c:pt idx="769">
                        <c:v>0.46372037667355726</c:v>
                      </c:pt>
                      <c:pt idx="770">
                        <c:v>0.46516763333852429</c:v>
                      </c:pt>
                      <c:pt idx="771">
                        <c:v>0.4658042261895432</c:v>
                      </c:pt>
                      <c:pt idx="772">
                        <c:v>0.46587959024629039</c:v>
                      </c:pt>
                      <c:pt idx="773">
                        <c:v>0.46652051819791868</c:v>
                      </c:pt>
                      <c:pt idx="774">
                        <c:v>0.46713827003475078</c:v>
                      </c:pt>
                      <c:pt idx="775">
                        <c:v>0.46767715638742058</c:v>
                      </c:pt>
                      <c:pt idx="776">
                        <c:v>0.46797661179874323</c:v>
                      </c:pt>
                      <c:pt idx="777">
                        <c:v>0.46834876351259197</c:v>
                      </c:pt>
                      <c:pt idx="778">
                        <c:v>0.46812333828090585</c:v>
                      </c:pt>
                      <c:pt idx="779">
                        <c:v>0.46911374203550316</c:v>
                      </c:pt>
                      <c:pt idx="780">
                        <c:v>0.46917793487144926</c:v>
                      </c:pt>
                      <c:pt idx="781">
                        <c:v>0.46902320512662327</c:v>
                      </c:pt>
                      <c:pt idx="782">
                        <c:v>0.46935700787354312</c:v>
                      </c:pt>
                      <c:pt idx="783">
                        <c:v>0.46983053424779503</c:v>
                      </c:pt>
                      <c:pt idx="784">
                        <c:v>0.46988839116746589</c:v>
                      </c:pt>
                      <c:pt idx="785">
                        <c:v>0.47077558618063292</c:v>
                      </c:pt>
                      <c:pt idx="786">
                        <c:v>0.47094648918542459</c:v>
                      </c:pt>
                      <c:pt idx="787">
                        <c:v>0.47162209794192766</c:v>
                      </c:pt>
                      <c:pt idx="788">
                        <c:v>0.47179933686299447</c:v>
                      </c:pt>
                      <c:pt idx="789">
                        <c:v>0.4725299680503085</c:v>
                      </c:pt>
                      <c:pt idx="790">
                        <c:v>0.47285176590323319</c:v>
                      </c:pt>
                      <c:pt idx="791">
                        <c:v>0.47308286011263917</c:v>
                      </c:pt>
                      <c:pt idx="792">
                        <c:v>0.47296114382629989</c:v>
                      </c:pt>
                      <c:pt idx="793">
                        <c:v>0.47257481966815135</c:v>
                      </c:pt>
                      <c:pt idx="794">
                        <c:v>0.47296197749949387</c:v>
                      </c:pt>
                      <c:pt idx="795">
                        <c:v>0.473819327012312</c:v>
                      </c:pt>
                      <c:pt idx="796">
                        <c:v>0.47334713451517069</c:v>
                      </c:pt>
                      <c:pt idx="797">
                        <c:v>0.47337097756852209</c:v>
                      </c:pt>
                      <c:pt idx="798">
                        <c:v>0.4731082037777401</c:v>
                      </c:pt>
                      <c:pt idx="799">
                        <c:v>0.47280307938869737</c:v>
                      </c:pt>
                      <c:pt idx="800">
                        <c:v>0.47273221716719849</c:v>
                      </c:pt>
                      <c:pt idx="801">
                        <c:v>0.47214864593132461</c:v>
                      </c:pt>
                      <c:pt idx="802">
                        <c:v>0.47209028880773729</c:v>
                      </c:pt>
                      <c:pt idx="803">
                        <c:v>0.47225585630408662</c:v>
                      </c:pt>
                      <c:pt idx="804">
                        <c:v>0.47186719786099468</c:v>
                      </c:pt>
                      <c:pt idx="805">
                        <c:v>0.471848190112169</c:v>
                      </c:pt>
                      <c:pt idx="806">
                        <c:v>0.47225668997728076</c:v>
                      </c:pt>
                      <c:pt idx="807">
                        <c:v>0.47223634835134454</c:v>
                      </c:pt>
                      <c:pt idx="808">
                        <c:v>0.47097383366619117</c:v>
                      </c:pt>
                      <c:pt idx="809">
                        <c:v>0.46998209603448332</c:v>
                      </c:pt>
                      <c:pt idx="810">
                        <c:v>0.46924579586944948</c:v>
                      </c:pt>
                      <c:pt idx="811">
                        <c:v>0.46847514836881837</c:v>
                      </c:pt>
                      <c:pt idx="812">
                        <c:v>0.46765064557984809</c:v>
                      </c:pt>
                      <c:pt idx="813">
                        <c:v>0.46673860710549664</c:v>
                      </c:pt>
                      <c:pt idx="814">
                        <c:v>0.46658054266789423</c:v>
                      </c:pt>
                      <c:pt idx="815">
                        <c:v>0.46652985533769259</c:v>
                      </c:pt>
                      <c:pt idx="816">
                        <c:v>0.46704489863701104</c:v>
                      </c:pt>
                      <c:pt idx="817">
                        <c:v>0.46776535901135691</c:v>
                      </c:pt>
                      <c:pt idx="818">
                        <c:v>0.46783538755966181</c:v>
                      </c:pt>
                      <c:pt idx="819">
                        <c:v>0.46872841828518758</c:v>
                      </c:pt>
                      <c:pt idx="820">
                        <c:v>0.46901836982209744</c:v>
                      </c:pt>
                      <c:pt idx="821">
                        <c:v>0.46862504280911854</c:v>
                      </c:pt>
                      <c:pt idx="822">
                        <c:v>0.4694063613266341</c:v>
                      </c:pt>
                      <c:pt idx="823">
                        <c:v>0.46867089483479429</c:v>
                      </c:pt>
                      <c:pt idx="824">
                        <c:v>0.46811049971371665</c:v>
                      </c:pt>
                      <c:pt idx="825">
                        <c:v>0.46835443249031183</c:v>
                      </c:pt>
                      <c:pt idx="826">
                        <c:v>0.46864188300763943</c:v>
                      </c:pt>
                      <c:pt idx="827">
                        <c:v>0.46995191706485673</c:v>
                      </c:pt>
                      <c:pt idx="828">
                        <c:v>0.47169912934506297</c:v>
                      </c:pt>
                      <c:pt idx="829">
                        <c:v>0.47292229465545454</c:v>
                      </c:pt>
                      <c:pt idx="830">
                        <c:v>0.47492744542191695</c:v>
                      </c:pt>
                      <c:pt idx="831">
                        <c:v>0.47705447920935762</c:v>
                      </c:pt>
                      <c:pt idx="832">
                        <c:v>0.4801257312564422</c:v>
                      </c:pt>
                      <c:pt idx="833">
                        <c:v>0.48241666519384396</c:v>
                      </c:pt>
                      <c:pt idx="834">
                        <c:v>0.48451852205082269</c:v>
                      </c:pt>
                      <c:pt idx="835">
                        <c:v>0.48687815065941881</c:v>
                      </c:pt>
                      <c:pt idx="836">
                        <c:v>0.4894188530857746</c:v>
                      </c:pt>
                      <c:pt idx="837">
                        <c:v>0.49250594492354721</c:v>
                      </c:pt>
                      <c:pt idx="838">
                        <c:v>0.49484389802909651</c:v>
                      </c:pt>
                      <c:pt idx="839">
                        <c:v>0.49771973707948275</c:v>
                      </c:pt>
                      <c:pt idx="840">
                        <c:v>0.50102758557905436</c:v>
                      </c:pt>
                      <c:pt idx="841">
                        <c:v>0.50413118414607028</c:v>
                      </c:pt>
                      <c:pt idx="842">
                        <c:v>0.507089390108034</c:v>
                      </c:pt>
                      <c:pt idx="843">
                        <c:v>0.51043775512483924</c:v>
                      </c:pt>
                      <c:pt idx="844">
                        <c:v>0.51390183398098632</c:v>
                      </c:pt>
                      <c:pt idx="845">
                        <c:v>0.51853572306310214</c:v>
                      </c:pt>
                      <c:pt idx="846">
                        <c:v>0.52262455661091178</c:v>
                      </c:pt>
                      <c:pt idx="847">
                        <c:v>0.52675924218439718</c:v>
                      </c:pt>
                      <c:pt idx="848">
                        <c:v>0.53066866926083534</c:v>
                      </c:pt>
                      <c:pt idx="849">
                        <c:v>0.53543611278864689</c:v>
                      </c:pt>
                      <c:pt idx="850">
                        <c:v>0.54007233615570616</c:v>
                      </c:pt>
                      <c:pt idx="851">
                        <c:v>0.5453049693258285</c:v>
                      </c:pt>
                      <c:pt idx="852">
                        <c:v>0.55021146954241684</c:v>
                      </c:pt>
                      <c:pt idx="853">
                        <c:v>0.55458175116055641</c:v>
                      </c:pt>
                      <c:pt idx="854">
                        <c:v>0.55908141885842133</c:v>
                      </c:pt>
                      <c:pt idx="855">
                        <c:v>0.56393206297100451</c:v>
                      </c:pt>
                      <c:pt idx="856">
                        <c:v>0.5685864604136952</c:v>
                      </c:pt>
                      <c:pt idx="857">
                        <c:v>0.57276232944296945</c:v>
                      </c:pt>
                      <c:pt idx="858">
                        <c:v>0.57582257700389194</c:v>
                      </c:pt>
                      <c:pt idx="859">
                        <c:v>0.5797686857008707</c:v>
                      </c:pt>
                      <c:pt idx="860">
                        <c:v>0.5843648927546129</c:v>
                      </c:pt>
                      <c:pt idx="861">
                        <c:v>0.58835968796612736</c:v>
                      </c:pt>
                      <c:pt idx="862">
                        <c:v>0.59393179286088971</c:v>
                      </c:pt>
                      <c:pt idx="863">
                        <c:v>0.59881044839279474</c:v>
                      </c:pt>
                      <c:pt idx="864">
                        <c:v>0.60404741666352646</c:v>
                      </c:pt>
                      <c:pt idx="865">
                        <c:v>0.61095756703482784</c:v>
                      </c:pt>
                      <c:pt idx="866">
                        <c:v>0.61694100628356163</c:v>
                      </c:pt>
                      <c:pt idx="867">
                        <c:v>0.6227750512959116</c:v>
                      </c:pt>
                      <c:pt idx="868">
                        <c:v>0.62901109352245921</c:v>
                      </c:pt>
                      <c:pt idx="869">
                        <c:v>0.63384873233321459</c:v>
                      </c:pt>
                      <c:pt idx="870">
                        <c:v>0.64018898370902533</c:v>
                      </c:pt>
                      <c:pt idx="871">
                        <c:v>0.64683619355490585</c:v>
                      </c:pt>
                      <c:pt idx="872">
                        <c:v>0.65217637056706768</c:v>
                      </c:pt>
                      <c:pt idx="873">
                        <c:v>0.65843392156202352</c:v>
                      </c:pt>
                      <c:pt idx="874">
                        <c:v>0.6648383657737803</c:v>
                      </c:pt>
                      <c:pt idx="875">
                        <c:v>0.6725188301764351</c:v>
                      </c:pt>
                      <c:pt idx="876">
                        <c:v>0.68040771287761648</c:v>
                      </c:pt>
                      <c:pt idx="877">
                        <c:v>0.6877885551343097</c:v>
                      </c:pt>
                      <c:pt idx="878">
                        <c:v>0.69640773555352742</c:v>
                      </c:pt>
                      <c:pt idx="879">
                        <c:v>0.7062095647659028</c:v>
                      </c:pt>
                      <c:pt idx="880">
                        <c:v>0.7155068549612057</c:v>
                      </c:pt>
                      <c:pt idx="881">
                        <c:v>0.72406517723725361</c:v>
                      </c:pt>
                      <c:pt idx="882">
                        <c:v>0.73244526018440181</c:v>
                      </c:pt>
                      <c:pt idx="883">
                        <c:v>0.74146260292112409</c:v>
                      </c:pt>
                      <c:pt idx="884">
                        <c:v>0.74915323813674695</c:v>
                      </c:pt>
                      <c:pt idx="885">
                        <c:v>0.756976093920955</c:v>
                      </c:pt>
                      <c:pt idx="886">
                        <c:v>0.76396927814238935</c:v>
                      </c:pt>
                      <c:pt idx="887">
                        <c:v>0.77100031112683598</c:v>
                      </c:pt>
                      <c:pt idx="888">
                        <c:v>0.77906910050330502</c:v>
                      </c:pt>
                      <c:pt idx="889">
                        <c:v>0.78653280987549246</c:v>
                      </c:pt>
                      <c:pt idx="890">
                        <c:v>0.79479151000557891</c:v>
                      </c:pt>
                      <c:pt idx="891">
                        <c:v>0.80395924738651781</c:v>
                      </c:pt>
                      <c:pt idx="892">
                        <c:v>0.81224812648623079</c:v>
                      </c:pt>
                      <c:pt idx="893">
                        <c:v>0.81994042904824183</c:v>
                      </c:pt>
                      <c:pt idx="894">
                        <c:v>0.82790701009111367</c:v>
                      </c:pt>
                      <c:pt idx="895">
                        <c:v>0.83546209004537508</c:v>
                      </c:pt>
                      <c:pt idx="896">
                        <c:v>0.84489710305234433</c:v>
                      </c:pt>
                      <c:pt idx="897">
                        <c:v>0.85273529842332374</c:v>
                      </c:pt>
                      <c:pt idx="898">
                        <c:v>0.8611607331922313</c:v>
                      </c:pt>
                      <c:pt idx="899">
                        <c:v>0.86856841972577481</c:v>
                      </c:pt>
                      <c:pt idx="900">
                        <c:v>0.87644596447151613</c:v>
                      </c:pt>
                      <c:pt idx="901">
                        <c:v>0.884417047349636</c:v>
                      </c:pt>
                      <c:pt idx="902">
                        <c:v>0.89234744697588375</c:v>
                      </c:pt>
                      <c:pt idx="903">
                        <c:v>0.89875405873794556</c:v>
                      </c:pt>
                      <c:pt idx="904">
                        <c:v>0.90514633132106836</c:v>
                      </c:pt>
                      <c:pt idx="905">
                        <c:v>0.91060672400782039</c:v>
                      </c:pt>
                      <c:pt idx="906">
                        <c:v>0.91689078581034855</c:v>
                      </c:pt>
                      <c:pt idx="907">
                        <c:v>0.922524082317558</c:v>
                      </c:pt>
                      <c:pt idx="908">
                        <c:v>0.92840948159866488</c:v>
                      </c:pt>
                      <c:pt idx="909">
                        <c:v>0.93438691840040111</c:v>
                      </c:pt>
                      <c:pt idx="910">
                        <c:v>0.93927107617538752</c:v>
                      </c:pt>
                      <c:pt idx="911">
                        <c:v>0.94372105695088349</c:v>
                      </c:pt>
                      <c:pt idx="912">
                        <c:v>0.94851134312421359</c:v>
                      </c:pt>
                      <c:pt idx="913">
                        <c:v>0.95337515927326366</c:v>
                      </c:pt>
                      <c:pt idx="914">
                        <c:v>0.95801838549515339</c:v>
                      </c:pt>
                      <c:pt idx="915">
                        <c:v>0.9624451901558535</c:v>
                      </c:pt>
                      <c:pt idx="916">
                        <c:v>0.96591643860146981</c:v>
                      </c:pt>
                      <c:pt idx="917">
                        <c:v>0.97009480865032638</c:v>
                      </c:pt>
                      <c:pt idx="918">
                        <c:v>0.97448910005645628</c:v>
                      </c:pt>
                      <c:pt idx="919">
                        <c:v>0.97846405384595114</c:v>
                      </c:pt>
                      <c:pt idx="920">
                        <c:v>0.98219757587843315</c:v>
                      </c:pt>
                      <c:pt idx="921">
                        <c:v>0.98601913380021255</c:v>
                      </c:pt>
                      <c:pt idx="922">
                        <c:v>0.98711724813148827</c:v>
                      </c:pt>
                      <c:pt idx="923">
                        <c:v>0.98982551886985914</c:v>
                      </c:pt>
                      <c:pt idx="924">
                        <c:v>0.99129328389540128</c:v>
                      </c:pt>
                      <c:pt idx="925">
                        <c:v>0.99229252458585604</c:v>
                      </c:pt>
                      <c:pt idx="926">
                        <c:v>0.99367592188415466</c:v>
                      </c:pt>
                      <c:pt idx="927">
                        <c:v>0.99498378839106738</c:v>
                      </c:pt>
                      <c:pt idx="928">
                        <c:v>0.99590583094374785</c:v>
                      </c:pt>
                      <c:pt idx="929">
                        <c:v>0.99948679078170855</c:v>
                      </c:pt>
                      <c:pt idx="930">
                        <c:v>1</c:v>
                      </c:pt>
                      <c:pt idx="931">
                        <c:v>1.0005207122770381</c:v>
                      </c:pt>
                      <c:pt idx="932">
                        <c:v>1.0017031943355574</c:v>
                      </c:pt>
                      <c:pt idx="933">
                        <c:v>1.0025040208058151</c:v>
                      </c:pt>
                      <c:pt idx="934">
                        <c:v>1.0020386644288655</c:v>
                      </c:pt>
                      <c:pt idx="935">
                        <c:v>1.0012485089754923</c:v>
                      </c:pt>
                      <c:pt idx="936">
                        <c:v>0.99883452487464042</c:v>
                      </c:pt>
                      <c:pt idx="937">
                        <c:v>0.99863027494208467</c:v>
                      </c:pt>
                      <c:pt idx="938">
                        <c:v>0.99832965238829019</c:v>
                      </c:pt>
                      <c:pt idx="939">
                        <c:v>0.99722553561001681</c:v>
                      </c:pt>
                      <c:pt idx="940">
                        <c:v>0.99653542093993652</c:v>
                      </c:pt>
                      <c:pt idx="941">
                        <c:v>0.99640920281834877</c:v>
                      </c:pt>
                      <c:pt idx="942">
                        <c:v>0.99640620159485016</c:v>
                      </c:pt>
                      <c:pt idx="943">
                        <c:v>0.99693491713455173</c:v>
                      </c:pt>
                      <c:pt idx="944">
                        <c:v>0.99549816475183039</c:v>
                      </c:pt>
                      <c:pt idx="945">
                        <c:v>0.99373194472279847</c:v>
                      </c:pt>
                      <c:pt idx="946">
                        <c:v>0.99212012096931512</c:v>
                      </c:pt>
                      <c:pt idx="947">
                        <c:v>0.99103684602089448</c:v>
                      </c:pt>
                      <c:pt idx="948">
                        <c:v>0.98790907093124958</c:v>
                      </c:pt>
                      <c:pt idx="949">
                        <c:v>0.98549358621864835</c:v>
                      </c:pt>
                      <c:pt idx="950">
                        <c:v>0.98125185700703976</c:v>
                      </c:pt>
                      <c:pt idx="951">
                        <c:v>0.97960935408001315</c:v>
                      </c:pt>
                      <c:pt idx="952">
                        <c:v>0.97756185271529006</c:v>
                      </c:pt>
                      <c:pt idx="953">
                        <c:v>0.9756884223134964</c:v>
                      </c:pt>
                      <c:pt idx="954">
                        <c:v>0.97143969024705723</c:v>
                      </c:pt>
                      <c:pt idx="955">
                        <c:v>0.96868490054445533</c:v>
                      </c:pt>
                      <c:pt idx="956">
                        <c:v>0.96523932923321731</c:v>
                      </c:pt>
                      <c:pt idx="957">
                        <c:v>0.96161952022441144</c:v>
                      </c:pt>
                      <c:pt idx="958">
                        <c:v>0.95683890466013299</c:v>
                      </c:pt>
                      <c:pt idx="959">
                        <c:v>0.95085129704542881</c:v>
                      </c:pt>
                      <c:pt idx="960">
                        <c:v>0.9439256403527172</c:v>
                      </c:pt>
                      <c:pt idx="961">
                        <c:v>0.93597523256981074</c:v>
                      </c:pt>
                      <c:pt idx="962">
                        <c:v>0.92952627020948875</c:v>
                      </c:pt>
                      <c:pt idx="963">
                        <c:v>0.92189832721806253</c:v>
                      </c:pt>
                      <c:pt idx="964">
                        <c:v>0.91415850528398745</c:v>
                      </c:pt>
                      <c:pt idx="965">
                        <c:v>0.90565520543875044</c:v>
                      </c:pt>
                      <c:pt idx="966">
                        <c:v>0.89831571337248473</c:v>
                      </c:pt>
                      <c:pt idx="967">
                        <c:v>0.89004117345171041</c:v>
                      </c:pt>
                      <c:pt idx="968">
                        <c:v>0.88058948698085915</c:v>
                      </c:pt>
                      <c:pt idx="969">
                        <c:v>0.87040700258805492</c:v>
                      </c:pt>
                      <c:pt idx="970">
                        <c:v>0.86119858195524357</c:v>
                      </c:pt>
                      <c:pt idx="971">
                        <c:v>0.85344158635336997</c:v>
                      </c:pt>
                      <c:pt idx="972">
                        <c:v>0.84490210509150887</c:v>
                      </c:pt>
                      <c:pt idx="973">
                        <c:v>0.83650851663861636</c:v>
                      </c:pt>
                      <c:pt idx="974">
                        <c:v>0.82946281100595332</c:v>
                      </c:pt>
                      <c:pt idx="975">
                        <c:v>0.82356373948446326</c:v>
                      </c:pt>
                      <c:pt idx="976">
                        <c:v>0.81776070711493376</c:v>
                      </c:pt>
                      <c:pt idx="977">
                        <c:v>0.80991167399243069</c:v>
                      </c:pt>
                      <c:pt idx="978">
                        <c:v>0.80008700213453687</c:v>
                      </c:pt>
                      <c:pt idx="979">
                        <c:v>0.79213109210854948</c:v>
                      </c:pt>
                      <c:pt idx="980">
                        <c:v>0.78120430428804788</c:v>
                      </c:pt>
                      <c:pt idx="981">
                        <c:v>0.77184715635740819</c:v>
                      </c:pt>
                      <c:pt idx="982">
                        <c:v>0.76352459686065355</c:v>
                      </c:pt>
                      <c:pt idx="983">
                        <c:v>0.75252327865659885</c:v>
                      </c:pt>
                      <c:pt idx="984">
                        <c:v>0.74313878624519258</c:v>
                      </c:pt>
                      <c:pt idx="985">
                        <c:v>0.7353009243434907</c:v>
                      </c:pt>
                      <c:pt idx="986">
                        <c:v>0.72557412571858459</c:v>
                      </c:pt>
                      <c:pt idx="987">
                        <c:v>0.71841904216285501</c:v>
                      </c:pt>
                      <c:pt idx="988">
                        <c:v>0.70809750108127412</c:v>
                      </c:pt>
                      <c:pt idx="989">
                        <c:v>0.69724957874493509</c:v>
                      </c:pt>
                      <c:pt idx="990">
                        <c:v>0.6881808817394558</c:v>
                      </c:pt>
                      <c:pt idx="991">
                        <c:v>0.6779835579637965</c:v>
                      </c:pt>
                      <c:pt idx="992">
                        <c:v>0.66769886523739508</c:v>
                      </c:pt>
                      <c:pt idx="993">
                        <c:v>0.65661868154917824</c:v>
                      </c:pt>
                      <c:pt idx="994">
                        <c:v>0.64643803123740107</c:v>
                      </c:pt>
                      <c:pt idx="995">
                        <c:v>0.63615700667305364</c:v>
                      </c:pt>
                      <c:pt idx="996">
                        <c:v>0.62524222374654737</c:v>
                      </c:pt>
                      <c:pt idx="997">
                        <c:v>0.61308510102618508</c:v>
                      </c:pt>
                      <c:pt idx="998">
                        <c:v>0.60212113138122636</c:v>
                      </c:pt>
                      <c:pt idx="999">
                        <c:v>0.59025746162518911</c:v>
                      </c:pt>
                      <c:pt idx="1000">
                        <c:v>0.57832276291301421</c:v>
                      </c:pt>
                      <c:pt idx="1001">
                        <c:v>0.56759905788259668</c:v>
                      </c:pt>
                      <c:pt idx="1002">
                        <c:v>0.55659590559751526</c:v>
                      </c:pt>
                      <c:pt idx="1003">
                        <c:v>0.54498583922712496</c:v>
                      </c:pt>
                      <c:pt idx="1004">
                        <c:v>0.53532323343816501</c:v>
                      </c:pt>
                      <c:pt idx="1005">
                        <c:v>0.5243345870666607</c:v>
                      </c:pt>
                      <c:pt idx="1006">
                        <c:v>0.51458878069292913</c:v>
                      </c:pt>
                      <c:pt idx="1007">
                        <c:v>0.50564363405481627</c:v>
                      </c:pt>
                      <c:pt idx="1008">
                        <c:v>0.49396037117798358</c:v>
                      </c:pt>
                      <c:pt idx="1009">
                        <c:v>0.4818414306899112</c:v>
                      </c:pt>
                      <c:pt idx="1010">
                        <c:v>0.47301883401133193</c:v>
                      </c:pt>
                      <c:pt idx="1011">
                        <c:v>0.46058693260619243</c:v>
                      </c:pt>
                      <c:pt idx="1012">
                        <c:v>0.44975118189848728</c:v>
                      </c:pt>
                      <c:pt idx="1013">
                        <c:v>0.43771160709849383</c:v>
                      </c:pt>
                      <c:pt idx="1014">
                        <c:v>0.42603651421896321</c:v>
                      </c:pt>
                      <c:pt idx="1015">
                        <c:v>0.41498600929645652</c:v>
                      </c:pt>
                      <c:pt idx="1016">
                        <c:v>0.40632397807506193</c:v>
                      </c:pt>
                      <c:pt idx="1017">
                        <c:v>0.39447498096724098</c:v>
                      </c:pt>
                      <c:pt idx="1018">
                        <c:v>0.38597434887622517</c:v>
                      </c:pt>
                      <c:pt idx="1019">
                        <c:v>0.37978049051329932</c:v>
                      </c:pt>
                      <c:pt idx="1020">
                        <c:v>0.37403498159416315</c:v>
                      </c:pt>
                      <c:pt idx="1021">
                        <c:v>0.36643438308350368</c:v>
                      </c:pt>
                      <c:pt idx="1022">
                        <c:v>0.35910622897267785</c:v>
                      </c:pt>
                      <c:pt idx="1023">
                        <c:v>0.34867297568308681</c:v>
                      </c:pt>
                      <c:pt idx="1024">
                        <c:v>0.34007680464402656</c:v>
                      </c:pt>
                      <c:pt idx="1025">
                        <c:v>0.33171839719992513</c:v>
                      </c:pt>
                      <c:pt idx="1026">
                        <c:v>0.32257416940306005</c:v>
                      </c:pt>
                      <c:pt idx="1027">
                        <c:v>0.31229414524654553</c:v>
                      </c:pt>
                      <c:pt idx="1028">
                        <c:v>0.30547169729526408</c:v>
                      </c:pt>
                      <c:pt idx="1029">
                        <c:v>0.29660041410214899</c:v>
                      </c:pt>
                      <c:pt idx="1030">
                        <c:v>0.29384979276551743</c:v>
                      </c:pt>
                      <c:pt idx="1031">
                        <c:v>0.29038337962442695</c:v>
                      </c:pt>
                      <c:pt idx="1032">
                        <c:v>0.28539101106884573</c:v>
                      </c:pt>
                      <c:pt idx="1033">
                        <c:v>0.27503995795619351</c:v>
                      </c:pt>
                      <c:pt idx="1034">
                        <c:v>0.27123340615190794</c:v>
                      </c:pt>
                      <c:pt idx="1035">
                        <c:v>0.26150160548783719</c:v>
                      </c:pt>
                      <c:pt idx="1036">
                        <c:v>0.25640519451763172</c:v>
                      </c:pt>
                      <c:pt idx="1037">
                        <c:v>0.24830155760164901</c:v>
                      </c:pt>
                      <c:pt idx="1038">
                        <c:v>0.23896191680808546</c:v>
                      </c:pt>
                      <c:pt idx="1039">
                        <c:v>0.23311703404421208</c:v>
                      </c:pt>
                      <c:pt idx="1040">
                        <c:v>0.23028738048877925</c:v>
                      </c:pt>
                      <c:pt idx="1041">
                        <c:v>0.22041635640129295</c:v>
                      </c:pt>
                      <c:pt idx="1042">
                        <c:v>0.21643906832685456</c:v>
                      </c:pt>
                      <c:pt idx="1043">
                        <c:v>0.21551185700037051</c:v>
                      </c:pt>
                      <c:pt idx="1044">
                        <c:v>0.21182068556614916</c:v>
                      </c:pt>
                      <c:pt idx="1045">
                        <c:v>0.2102488781259827</c:v>
                      </c:pt>
                      <c:pt idx="1046">
                        <c:v>0.20333555979654375</c:v>
                      </c:pt>
                      <c:pt idx="1047">
                        <c:v>0.20039686178732194</c:v>
                      </c:pt>
                      <c:pt idx="1048">
                        <c:v>0.19572845863497015</c:v>
                      </c:pt>
                      <c:pt idx="1049">
                        <c:v>0.19481341893712001</c:v>
                      </c:pt>
                      <c:pt idx="1050">
                        <c:v>0.18688301931087239</c:v>
                      </c:pt>
                      <c:pt idx="1051">
                        <c:v>0.18158152473491695</c:v>
                      </c:pt>
                      <c:pt idx="1052">
                        <c:v>0.17302270225495267</c:v>
                      </c:pt>
                      <c:pt idx="1053">
                        <c:v>0.16949543097069236</c:v>
                      </c:pt>
                      <c:pt idx="1054">
                        <c:v>0.165496800862485</c:v>
                      </c:pt>
                      <c:pt idx="1055">
                        <c:v>0.16167257518648434</c:v>
                      </c:pt>
                      <c:pt idx="1056">
                        <c:v>0.15557308862913122</c:v>
                      </c:pt>
                      <c:pt idx="1057">
                        <c:v>0.15079864224648915</c:v>
                      </c:pt>
                      <c:pt idx="1058">
                        <c:v>0.14468898487616783</c:v>
                      </c:pt>
                      <c:pt idx="1059">
                        <c:v>0.14433450703403425</c:v>
                      </c:pt>
                      <c:pt idx="1060">
                        <c:v>0.14120739888294465</c:v>
                      </c:pt>
                      <c:pt idx="1061">
                        <c:v>0.13781151449407539</c:v>
                      </c:pt>
                      <c:pt idx="1062">
                        <c:v>0.13576768129140648</c:v>
                      </c:pt>
                      <c:pt idx="1063">
                        <c:v>0.13020791475991716</c:v>
                      </c:pt>
                      <c:pt idx="1064">
                        <c:v>0.12581579090409195</c:v>
                      </c:pt>
                      <c:pt idx="1065">
                        <c:v>0.12140415909552461</c:v>
                      </c:pt>
                      <c:pt idx="1066">
                        <c:v>0.11491551389116297</c:v>
                      </c:pt>
                      <c:pt idx="1067">
                        <c:v>0.11179707594129211</c:v>
                      </c:pt>
                      <c:pt idx="1068">
                        <c:v>0.10574694283702996</c:v>
                      </c:pt>
                      <c:pt idx="1069">
                        <c:v>0.10179883332438529</c:v>
                      </c:pt>
                      <c:pt idx="1070">
                        <c:v>0.10022452486463657</c:v>
                      </c:pt>
                      <c:pt idx="1071">
                        <c:v>9.663389441762428E-2</c:v>
                      </c:pt>
                      <c:pt idx="1072">
                        <c:v>9.5243327529856411E-2</c:v>
                      </c:pt>
                      <c:pt idx="1073">
                        <c:v>9.6499006094817985E-2</c:v>
                      </c:pt>
                      <c:pt idx="1074">
                        <c:v>9.2449855391047817E-2</c:v>
                      </c:pt>
                      <c:pt idx="1075">
                        <c:v>9.1020939536351028E-2</c:v>
                      </c:pt>
                      <c:pt idx="1076">
                        <c:v>8.8201623528525119E-2</c:v>
                      </c:pt>
                      <c:pt idx="1077">
                        <c:v>8.6002226907836099E-2</c:v>
                      </c:pt>
                      <c:pt idx="1078">
                        <c:v>8.2282377115737576E-2</c:v>
                      </c:pt>
                      <c:pt idx="1079">
                        <c:v>8.3472362233003736E-2</c:v>
                      </c:pt>
                      <c:pt idx="1080">
                        <c:v>7.8844142128607853E-2</c:v>
                      </c:pt>
                      <c:pt idx="1081">
                        <c:v>7.3297214164307706E-2</c:v>
                      </c:pt>
                      <c:pt idx="1082">
                        <c:v>6.933943404261142E-2</c:v>
                      </c:pt>
                      <c:pt idx="1083">
                        <c:v>6.8124271994883329E-2</c:v>
                      </c:pt>
                      <c:pt idx="1084">
                        <c:v>6.5238262131529029E-2</c:v>
                      </c:pt>
                      <c:pt idx="1085">
                        <c:v>6.3431692319902491E-2</c:v>
                      </c:pt>
                      <c:pt idx="1086">
                        <c:v>6.2233537205334116E-2</c:v>
                      </c:pt>
                      <c:pt idx="1087">
                        <c:v>6.2116489488881654E-2</c:v>
                      </c:pt>
                      <c:pt idx="1088">
                        <c:v>6.4356736096081849E-2</c:v>
                      </c:pt>
                      <c:pt idx="1089">
                        <c:v>6.4189001049427846E-2</c:v>
                      </c:pt>
                      <c:pt idx="1090">
                        <c:v>6.0001127126158432E-2</c:v>
                      </c:pt>
                      <c:pt idx="1091">
                        <c:v>6.1423206860663555E-2</c:v>
                      </c:pt>
                      <c:pt idx="1092">
                        <c:v>6.2415277961649009E-2</c:v>
                      </c:pt>
                      <c:pt idx="1093">
                        <c:v>5.9107762931355057E-2</c:v>
                      </c:pt>
                      <c:pt idx="1094">
                        <c:v>5.7397065537050623E-2</c:v>
                      </c:pt>
                      <c:pt idx="1095">
                        <c:v>5.8187554459701384E-2</c:v>
                      </c:pt>
                      <c:pt idx="1096">
                        <c:v>5.5322886630116287E-2</c:v>
                      </c:pt>
                      <c:pt idx="1097">
                        <c:v>5.6492863590723801E-2</c:v>
                      </c:pt>
                      <c:pt idx="1098">
                        <c:v>5.4827184548901085E-2</c:v>
                      </c:pt>
                      <c:pt idx="1099">
                        <c:v>5.3335909939285296E-2</c:v>
                      </c:pt>
                      <c:pt idx="1100">
                        <c:v>5.5490955146047877E-2</c:v>
                      </c:pt>
                      <c:pt idx="1101">
                        <c:v>5.1533508493629282E-2</c:v>
                      </c:pt>
                      <c:pt idx="1102">
                        <c:v>4.6555979320903232E-2</c:v>
                      </c:pt>
                      <c:pt idx="1103">
                        <c:v>4.1080247047379705E-2</c:v>
                      </c:pt>
                      <c:pt idx="1104">
                        <c:v>3.7774732832751477E-2</c:v>
                      </c:pt>
                      <c:pt idx="1105">
                        <c:v>3.5935316297277232E-2</c:v>
                      </c:pt>
                      <c:pt idx="1106">
                        <c:v>3.3202702301638347E-2</c:v>
                      </c:pt>
                      <c:pt idx="1107">
                        <c:v>3.062181682732662E-2</c:v>
                      </c:pt>
                      <c:pt idx="1108">
                        <c:v>3.1476832055201194E-2</c:v>
                      </c:pt>
                      <c:pt idx="1109">
                        <c:v>2.9086857742339673E-2</c:v>
                      </c:pt>
                      <c:pt idx="1110">
                        <c:v>3.2400541954270119E-2</c:v>
                      </c:pt>
                      <c:pt idx="1111">
                        <c:v>3.7115464070852915E-2</c:v>
                      </c:pt>
                      <c:pt idx="1112">
                        <c:v>3.5805596748274438E-2</c:v>
                      </c:pt>
                      <c:pt idx="1113">
                        <c:v>3.897839019040094E-2</c:v>
                      </c:pt>
                      <c:pt idx="1114">
                        <c:v>3.4181768100795769E-2</c:v>
                      </c:pt>
                      <c:pt idx="1115">
                        <c:v>2.9190900156963996E-2</c:v>
                      </c:pt>
                      <c:pt idx="1116">
                        <c:v>2.6976830888058693E-2</c:v>
                      </c:pt>
                      <c:pt idx="1117">
                        <c:v>2.2305426512208203E-2</c:v>
                      </c:pt>
                      <c:pt idx="1118">
                        <c:v>2.132586050913423E-2</c:v>
                      </c:pt>
                      <c:pt idx="1119">
                        <c:v>2.4362598485982833E-2</c:v>
                      </c:pt>
                      <c:pt idx="1120">
                        <c:v>1.719734411728523E-2</c:v>
                      </c:pt>
                      <c:pt idx="1121">
                        <c:v>1.932988014780701E-2</c:v>
                      </c:pt>
                      <c:pt idx="1122">
                        <c:v>2.2159033499323286E-2</c:v>
                      </c:pt>
                      <c:pt idx="1123">
                        <c:v>2.7140731038019866E-2</c:v>
                      </c:pt>
                      <c:pt idx="1124">
                        <c:v>2.5010696027080361E-2</c:v>
                      </c:pt>
                      <c:pt idx="1125">
                        <c:v>1.7967658148638616E-2</c:v>
                      </c:pt>
                      <c:pt idx="1126">
                        <c:v>1.135329502660587E-2</c:v>
                      </c:pt>
                      <c:pt idx="1127">
                        <c:v>2.0334289612065206E-2</c:v>
                      </c:pt>
                      <c:pt idx="1128">
                        <c:v>1.7287380822248549E-2</c:v>
                      </c:pt>
                      <c:pt idx="1129">
                        <c:v>1.5020289938198164E-2</c:v>
                      </c:pt>
                      <c:pt idx="1130">
                        <c:v>1.8016511397813167E-2</c:v>
                      </c:pt>
                      <c:pt idx="1131">
                        <c:v>1.9218834878352069E-2</c:v>
                      </c:pt>
                      <c:pt idx="1132">
                        <c:v>1.8836679086174195E-2</c:v>
                      </c:pt>
                      <c:pt idx="1133">
                        <c:v>1.8751977889653004E-2</c:v>
                      </c:pt>
                      <c:pt idx="1134">
                        <c:v>1.5111327050994461E-2</c:v>
                      </c:pt>
                      <c:pt idx="1135">
                        <c:v>1.4361521380216034E-2</c:v>
                      </c:pt>
                      <c:pt idx="1136">
                        <c:v>1.480403511164719E-2</c:v>
                      </c:pt>
                      <c:pt idx="1137">
                        <c:v>1.2977623878000969E-2</c:v>
                      </c:pt>
                      <c:pt idx="1138">
                        <c:v>1.3021641822649708E-2</c:v>
                      </c:pt>
                      <c:pt idx="1139">
                        <c:v>1.54634706081846E-2</c:v>
                      </c:pt>
                      <c:pt idx="1140">
                        <c:v>1.3525180431889425E-2</c:v>
                      </c:pt>
                      <c:pt idx="1141">
                        <c:v>5.2729829527171238E-3</c:v>
                      </c:pt>
                      <c:pt idx="1142">
                        <c:v>4.2395616613039389E-3</c:v>
                      </c:pt>
                      <c:pt idx="1143">
                        <c:v>2.6022275080808139E-3</c:v>
                      </c:pt>
                      <c:pt idx="1144">
                        <c:v>9.0120072282800492E-4</c:v>
                      </c:pt>
                      <c:pt idx="1145">
                        <c:v>6.1958591785917999E-3</c:v>
                      </c:pt>
                      <c:pt idx="1146">
                        <c:v>3.9971294964580642E-3</c:v>
                      </c:pt>
                      <c:pt idx="1147">
                        <c:v>5.0068744691586205E-3</c:v>
                      </c:pt>
                      <c:pt idx="1148">
                        <c:v>7.6762960366843699E-3</c:v>
                      </c:pt>
                      <c:pt idx="1149">
                        <c:v>7.3913465389390505E-3</c:v>
                      </c:pt>
                      <c:pt idx="1150">
                        <c:v>2.0953542060646942E-3</c:v>
                      </c:pt>
                      <c:pt idx="1151">
                        <c:v>-3.331191349006583E-3</c:v>
                      </c:pt>
                      <c:pt idx="1152">
                        <c:v>1.7763908419999581E-3</c:v>
                      </c:pt>
                      <c:pt idx="1153">
                        <c:v>3.9149293195192619E-3</c:v>
                      </c:pt>
                      <c:pt idx="1154">
                        <c:v>0</c:v>
                      </c:pt>
                      <c:pt idx="1155">
                        <c:v>2.2457488502812947E-3</c:v>
                      </c:pt>
                      <c:pt idx="1156">
                        <c:v>-4.7157557897769282E-3</c:v>
                      </c:pt>
                      <c:pt idx="1157">
                        <c:v>5.3355084422756745E-4</c:v>
                      </c:pt>
                      <c:pt idx="1158">
                        <c:v>6.1973597903412104E-3</c:v>
                      </c:pt>
                      <c:pt idx="1159">
                        <c:v>-2.9315284197524542E-3</c:v>
                      </c:pt>
                      <c:pt idx="1160">
                        <c:v>-8.3942553914478392E-3</c:v>
                      </c:pt>
                      <c:pt idx="1161">
                        <c:v>-9.5235491001831318E-3</c:v>
                      </c:pt>
                      <c:pt idx="1162">
                        <c:v>-1.2087594375973882E-2</c:v>
                      </c:pt>
                      <c:pt idx="1163">
                        <c:v>-1.116471815009909E-2</c:v>
                      </c:pt>
                      <c:pt idx="1164">
                        <c:v>-7.4930546686198338E-3</c:v>
                      </c:pt>
                      <c:pt idx="1165">
                        <c:v>-1.3275745412213049E-2</c:v>
                      </c:pt>
                      <c:pt idx="1166">
                        <c:v>-1.3496502074012137E-2</c:v>
                      </c:pt>
                      <c:pt idx="1167">
                        <c:v>-9.7438055580657892E-3</c:v>
                      </c:pt>
                      <c:pt idx="1168">
                        <c:v>-2.6827603386307789E-4</c:v>
                      </c:pt>
                      <c:pt idx="1169">
                        <c:v>-1.7457116684568279E-3</c:v>
                      </c:pt>
                      <c:pt idx="1170">
                        <c:v>3.5614518852185618E-3</c:v>
                      </c:pt>
                      <c:pt idx="1171">
                        <c:v>6.8924764995864111E-3</c:v>
                      </c:pt>
                      <c:pt idx="1172">
                        <c:v>3.0340702226274827E-3</c:v>
                      </c:pt>
                      <c:pt idx="1173">
                        <c:v>1.3107009957726062E-3</c:v>
                      </c:pt>
                      <c:pt idx="1174">
                        <c:v>9.0086725355042259E-4</c:v>
                      </c:pt>
                      <c:pt idx="1175">
                        <c:v>2.5053546829257273E-3</c:v>
                      </c:pt>
                      <c:pt idx="1176">
                        <c:v>6.4221180834720965E-3</c:v>
                      </c:pt>
                      <c:pt idx="1177">
                        <c:v>-6.9274907737386909E-3</c:v>
                      </c:pt>
                      <c:pt idx="1178">
                        <c:v>-7.3448275747079236E-3</c:v>
                      </c:pt>
                      <c:pt idx="1179">
                        <c:v>-3.2013050653644794E-4</c:v>
                      </c:pt>
                      <c:pt idx="1180">
                        <c:v>3.6371494112434088E-3</c:v>
                      </c:pt>
                      <c:pt idx="1181">
                        <c:v>-2.4651716349698219E-3</c:v>
                      </c:pt>
                      <c:pt idx="1182">
                        <c:v>-1.1569216383879147E-2</c:v>
                      </c:pt>
                      <c:pt idx="1183">
                        <c:v>-1.4209459389611176E-2</c:v>
                      </c:pt>
                      <c:pt idx="1184">
                        <c:v>-2.6442446370637113E-3</c:v>
                      </c:pt>
                      <c:pt idx="1185">
                        <c:v>2.9143547519538972E-3</c:v>
                      </c:pt>
                      <c:pt idx="1186">
                        <c:v>-5.8623899009496282E-3</c:v>
                      </c:pt>
                      <c:pt idx="1187">
                        <c:v>-5.7600148327134493E-3</c:v>
                      </c:pt>
                      <c:pt idx="1188">
                        <c:v>-1.1199065485696321E-2</c:v>
                      </c:pt>
                      <c:pt idx="1189">
                        <c:v>-1.3793956669668934E-2</c:v>
                      </c:pt>
                      <c:pt idx="1190">
                        <c:v>-1.5513991203747293E-2</c:v>
                      </c:pt>
                      <c:pt idx="1191">
                        <c:v>-2.1975125192703469E-2</c:v>
                      </c:pt>
                      <c:pt idx="1192">
                        <c:v>-2.8764726420137211E-2</c:v>
                      </c:pt>
                      <c:pt idx="1193">
                        <c:v>-3.0077428231575717E-2</c:v>
                      </c:pt>
                      <c:pt idx="1194">
                        <c:v>-3.1667409747373643E-2</c:v>
                      </c:pt>
                      <c:pt idx="1195">
                        <c:v>-2.3897408843671912E-2</c:v>
                      </c:pt>
                      <c:pt idx="1196">
                        <c:v>-2.5801685153647613E-2</c:v>
                      </c:pt>
                      <c:pt idx="1197">
                        <c:v>-2.0851500461688117E-2</c:v>
                      </c:pt>
                      <c:pt idx="1198">
                        <c:v>1.8394165354743619E-3</c:v>
                      </c:pt>
                      <c:pt idx="1199">
                        <c:v>-6.7670920511928847E-3</c:v>
                      </c:pt>
                      <c:pt idx="1200">
                        <c:v>1.2376045301134453E-2</c:v>
                      </c:pt>
                      <c:pt idx="1201">
                        <c:v>1.2771039660501618E-2</c:v>
                      </c:pt>
                      <c:pt idx="1202">
                        <c:v>1.2995131015077224E-2</c:v>
                      </c:pt>
                      <c:pt idx="1203">
                        <c:v>5.6731460858876837E-3</c:v>
                      </c:pt>
                      <c:pt idx="1204">
                        <c:v>-2.7973070355014331E-3</c:v>
                      </c:pt>
                      <c:pt idx="1205">
                        <c:v>-3.2332680956269788E-2</c:v>
                      </c:pt>
                      <c:pt idx="1206">
                        <c:v>-2.6074796492036558E-2</c:v>
                      </c:pt>
                      <c:pt idx="1207">
                        <c:v>-5.2778349307067457E-2</c:v>
                      </c:pt>
                      <c:pt idx="1208">
                        <c:v>-6.0979192517482933E-2</c:v>
                      </c:pt>
                      <c:pt idx="1209">
                        <c:v>-5.8153207124104211E-2</c:v>
                      </c:pt>
                      <c:pt idx="1210">
                        <c:v>-4.9616393616464291E-2</c:v>
                      </c:pt>
                      <c:pt idx="1211">
                        <c:v>-5.5920463575650947E-2</c:v>
                      </c:pt>
                      <c:pt idx="1212">
                        <c:v>-5.0293336250077897E-2</c:v>
                      </c:pt>
                      <c:pt idx="1213">
                        <c:v>-6.3832188922350624E-2</c:v>
                      </c:pt>
                      <c:pt idx="1214">
                        <c:v>-6.6245672819285936E-2</c:v>
                      </c:pt>
                      <c:pt idx="1215">
                        <c:v>-4.9367959004620834E-2</c:v>
                      </c:pt>
                      <c:pt idx="1216">
                        <c:v>-4.0110518387996147E-2</c:v>
                      </c:pt>
                      <c:pt idx="1217">
                        <c:v>-3.2540765785518545E-2</c:v>
                      </c:pt>
                      <c:pt idx="1218">
                        <c:v>-2.0688433984921189E-2</c:v>
                      </c:pt>
                      <c:pt idx="1219">
                        <c:v>-1.4634132514688493E-2</c:v>
                      </c:pt>
                      <c:pt idx="1220">
                        <c:v>-1.4622627824609762E-2</c:v>
                      </c:pt>
                      <c:pt idx="1221">
                        <c:v>3.6276455368305185E-3</c:v>
                      </c:pt>
                      <c:pt idx="1222">
                        <c:v>-7.0933917393657051E-3</c:v>
                      </c:pt>
                      <c:pt idx="1223">
                        <c:v>-2.338770105279582E-2</c:v>
                      </c:pt>
                      <c:pt idx="1224">
                        <c:v>-3.9404230457949968E-2</c:v>
                      </c:pt>
                      <c:pt idx="1225">
                        <c:v>-5.3133160618478774E-2</c:v>
                      </c:pt>
                      <c:pt idx="1226">
                        <c:v>-6.0353937621903789E-2</c:v>
                      </c:pt>
                      <c:pt idx="1227">
                        <c:v>-3.8196904938246463E-2</c:v>
                      </c:pt>
                      <c:pt idx="1228">
                        <c:v>-4.8822069797120581E-2</c:v>
                      </c:pt>
                      <c:pt idx="1229">
                        <c:v>-7.545709467559604E-2</c:v>
                      </c:pt>
                      <c:pt idx="1230">
                        <c:v>-7.1516321487059512E-2</c:v>
                      </c:pt>
                      <c:pt idx="1231">
                        <c:v>-6.2045627267382615E-2</c:v>
                      </c:pt>
                      <c:pt idx="1232">
                        <c:v>-4.7634919168714394E-2</c:v>
                      </c:pt>
                      <c:pt idx="1233">
                        <c:v>-3.9847244393297614E-2</c:v>
                      </c:pt>
                      <c:pt idx="1234">
                        <c:v>-6.2588848720661755E-2</c:v>
                      </c:pt>
                      <c:pt idx="1235">
                        <c:v>-3.4527575741710628E-2</c:v>
                      </c:pt>
                      <c:pt idx="1236">
                        <c:v>3.9496101243940741E-3</c:v>
                      </c:pt>
                      <c:pt idx="1237">
                        <c:v>7.2331153666978188E-3</c:v>
                      </c:pt>
                      <c:pt idx="1238">
                        <c:v>3.4882553787760798E-2</c:v>
                      </c:pt>
                      <c:pt idx="1239">
                        <c:v>3.0421068322186058E-2</c:v>
                      </c:pt>
                      <c:pt idx="1240">
                        <c:v>3.3275231869525523E-2</c:v>
                      </c:pt>
                      <c:pt idx="1241">
                        <c:v>5.1950178356043236E-2</c:v>
                      </c:pt>
                      <c:pt idx="1242">
                        <c:v>5.4337318180044787E-2</c:v>
                      </c:pt>
                      <c:pt idx="1243">
                        <c:v>3.2743515106325061E-2</c:v>
                      </c:pt>
                      <c:pt idx="1244">
                        <c:v>2.1133448735934732E-2</c:v>
                      </c:pt>
                      <c:pt idx="1245">
                        <c:v>-1.1800644062562838E-2</c:v>
                      </c:pt>
                      <c:pt idx="1246">
                        <c:v>-5.0645646541906657E-3</c:v>
                      </c:pt>
                      <c:pt idx="1247">
                        <c:v>1.4684319640974068E-3</c:v>
                      </c:pt>
                      <c:pt idx="1248">
                        <c:v>-3.2694661857150399E-2</c:v>
                      </c:pt>
                      <c:pt idx="1249">
                        <c:v>-6.1033714744377431E-2</c:v>
                      </c:pt>
                      <c:pt idx="1250">
                        <c:v>-3.6471534895725806E-2</c:v>
                      </c:pt>
                      <c:pt idx="1251">
                        <c:v>-2.3741011752457731E-2</c:v>
                      </c:pt>
                      <c:pt idx="1252">
                        <c:v>-2.478193610261779E-2</c:v>
                      </c:pt>
                      <c:pt idx="1253">
                        <c:v>-3.8157555563484685E-2</c:v>
                      </c:pt>
                      <c:pt idx="1254">
                        <c:v>-4.3062221699045923E-2</c:v>
                      </c:pt>
                      <c:pt idx="1255">
                        <c:v>-2.4520329454307519E-2</c:v>
                      </c:pt>
                      <c:pt idx="1256">
                        <c:v>-1.2272503090426446E-2</c:v>
                      </c:pt>
                      <c:pt idx="1257">
                        <c:v>-1.7687043751502676E-2</c:v>
                      </c:pt>
                      <c:pt idx="1258">
                        <c:v>-5.6419667084281226E-3</c:v>
                      </c:pt>
                      <c:pt idx="1259">
                        <c:v>-7.8527012845569059E-3</c:v>
                      </c:pt>
                      <c:pt idx="1260">
                        <c:v>-8.5998392011143263E-3</c:v>
                      </c:pt>
                      <c:pt idx="1261">
                        <c:v>-9.8051639051519347E-3</c:v>
                      </c:pt>
                      <c:pt idx="1262">
                        <c:v>-1.1978216452907201E-2</c:v>
                      </c:pt>
                      <c:pt idx="1263">
                        <c:v>-3.3537338721752172E-2</c:v>
                      </c:pt>
                      <c:pt idx="1264">
                        <c:v>-2.7902541602793342E-2</c:v>
                      </c:pt>
                      <c:pt idx="1265">
                        <c:v>-6.0610208761771825E-2</c:v>
                      </c:pt>
                      <c:pt idx="1266">
                        <c:v>-5.1440303830528181E-2</c:v>
                      </c:pt>
                      <c:pt idx="1267">
                        <c:v>-2.1577796548392879E-2</c:v>
                      </c:pt>
                      <c:pt idx="1268">
                        <c:v>-3.7718876728746367E-2</c:v>
                      </c:pt>
                      <c:pt idx="1269">
                        <c:v>-4.6460607107497436E-2</c:v>
                      </c:pt>
                      <c:pt idx="1270">
                        <c:v>-4.2562017782582666E-2</c:v>
                      </c:pt>
                      <c:pt idx="1271">
                        <c:v>-5.8006814111219294E-2</c:v>
                      </c:pt>
                      <c:pt idx="1272">
                        <c:v>-2.3447558788132556E-2</c:v>
                      </c:pt>
                      <c:pt idx="1273">
                        <c:v>-2.5949078574365451E-2</c:v>
                      </c:pt>
                      <c:pt idx="1274">
                        <c:v>-7.2999926303289581E-2</c:v>
                      </c:pt>
                      <c:pt idx="1275">
                        <c:v>-4.8598311911822671E-2</c:v>
                      </c:pt>
                      <c:pt idx="1276">
                        <c:v>-2.3540429981955963E-2</c:v>
                      </c:pt>
                      <c:pt idx="1277">
                        <c:v>-1.1063010020418308E-2</c:v>
                      </c:pt>
                      <c:pt idx="1278">
                        <c:v>-4.1465237328416858E-3</c:v>
                      </c:pt>
                      <c:pt idx="1279">
                        <c:v>-2.2385625873481047E-2</c:v>
                      </c:pt>
                      <c:pt idx="1280">
                        <c:v>-2.6604345704932329E-2</c:v>
                      </c:pt>
                      <c:pt idx="1281">
                        <c:v>1.3011971213598084E-2</c:v>
                      </c:pt>
                      <c:pt idx="1282">
                        <c:v>-4.7074190578358655E-3</c:v>
                      </c:pt>
                      <c:pt idx="1283">
                        <c:v>-3.1681248722395393E-3</c:v>
                      </c:pt>
                      <c:pt idx="1284">
                        <c:v>7.0045221768740987E-3</c:v>
                      </c:pt>
                      <c:pt idx="1285">
                        <c:v>1.5134669900429391E-2</c:v>
                      </c:pt>
                      <c:pt idx="1286">
                        <c:v>5.2528414083474709E-2</c:v>
                      </c:pt>
                      <c:pt idx="1287">
                        <c:v>4.7283942753996139E-2</c:v>
                      </c:pt>
                      <c:pt idx="1288">
                        <c:v>5.8683590010194173E-2</c:v>
                      </c:pt>
                      <c:pt idx="1289">
                        <c:v>9.1223855591796285E-2</c:v>
                      </c:pt>
                      <c:pt idx="1290">
                        <c:v>6.8524101658776315E-2</c:v>
                      </c:pt>
                      <c:pt idx="1291">
                        <c:v>5.8691093068941103E-2</c:v>
                      </c:pt>
                      <c:pt idx="1292">
                        <c:v>1.2478253634731783E-2</c:v>
                      </c:pt>
                      <c:pt idx="1293">
                        <c:v>-2.8625502996721643E-2</c:v>
                      </c:pt>
                      <c:pt idx="1294">
                        <c:v>-2.3800702753155673E-2</c:v>
                      </c:pt>
                      <c:pt idx="1295">
                        <c:v>-4.2315750721043897E-2</c:v>
                      </c:pt>
                      <c:pt idx="1296">
                        <c:v>-4.1879906375165546E-2</c:v>
                      </c:pt>
                      <c:pt idx="1297">
                        <c:v>-2.6907802747586709E-2</c:v>
                      </c:pt>
                      <c:pt idx="1298">
                        <c:v>-3.2577780875336783E-2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DD5C-4B0C-B48F-954FA6DC574E}"/>
                  </c:ext>
                </c:extLst>
              </c15:ser>
            </c15:filteredScatterSeries>
            <c15:filteredScatterSeries>
              <c15:ser>
                <c:idx val="13"/>
                <c:order val="1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Abs'!$AH$1</c15:sqref>
                        </c15:formulaRef>
                      </c:ext>
                    </c:extLst>
                    <c:strCache>
                      <c:ptCount val="1"/>
                      <c:pt idx="0">
                        <c:v>Abs 750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Abs'!$AH$2:$AH$1300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38.402387268967892</c:v>
                      </c:pt>
                      <c:pt idx="1">
                        <c:v>36.270583494184265</c:v>
                      </c:pt>
                      <c:pt idx="2">
                        <c:v>24.893104558799468</c:v>
                      </c:pt>
                      <c:pt idx="3">
                        <c:v>22.933227217218146</c:v>
                      </c:pt>
                      <c:pt idx="4">
                        <c:v>20.574574474441739</c:v>
                      </c:pt>
                      <c:pt idx="5">
                        <c:v>19.687796029503534</c:v>
                      </c:pt>
                      <c:pt idx="6">
                        <c:v>9.0742729445713834</c:v>
                      </c:pt>
                      <c:pt idx="7">
                        <c:v>3.6609078502189747</c:v>
                      </c:pt>
                      <c:pt idx="8">
                        <c:v>12.181305835285468</c:v>
                      </c:pt>
                      <c:pt idx="9">
                        <c:v>11.540491385828995</c:v>
                      </c:pt>
                      <c:pt idx="10">
                        <c:v>31.136347817521262</c:v>
                      </c:pt>
                      <c:pt idx="11">
                        <c:v>7.902365028872989</c:v>
                      </c:pt>
                      <c:pt idx="12">
                        <c:v>0.78211064036773881</c:v>
                      </c:pt>
                      <c:pt idx="13">
                        <c:v>5.9100839644715926</c:v>
                      </c:pt>
                      <c:pt idx="14">
                        <c:v>10.668463946324438</c:v>
                      </c:pt>
                      <c:pt idx="15">
                        <c:v>4.6105408122922631</c:v>
                      </c:pt>
                      <c:pt idx="16">
                        <c:v>6.8573249232048568</c:v>
                      </c:pt>
                      <c:pt idx="17">
                        <c:v>4.7581157733434614</c:v>
                      </c:pt>
                      <c:pt idx="18">
                        <c:v>2.9745556133140472</c:v>
                      </c:pt>
                      <c:pt idx="19">
                        <c:v>1.9727300165111232</c:v>
                      </c:pt>
                      <c:pt idx="20">
                        <c:v>1.9619803191386804</c:v>
                      </c:pt>
                      <c:pt idx="21">
                        <c:v>2.0098547483175322</c:v>
                      </c:pt>
                      <c:pt idx="22">
                        <c:v>1.4388360164305625</c:v>
                      </c:pt>
                      <c:pt idx="23">
                        <c:v>1.1218020318474344</c:v>
                      </c:pt>
                      <c:pt idx="24">
                        <c:v>0.55449920937894392</c:v>
                      </c:pt>
                      <c:pt idx="25">
                        <c:v>0.48364436694667556</c:v>
                      </c:pt>
                      <c:pt idx="26">
                        <c:v>1.4102980611791605</c:v>
                      </c:pt>
                      <c:pt idx="27">
                        <c:v>1.0082651065128734</c:v>
                      </c:pt>
                      <c:pt idx="28">
                        <c:v>0.83214779946192341</c:v>
                      </c:pt>
                      <c:pt idx="29">
                        <c:v>0.34474972448054103</c:v>
                      </c:pt>
                      <c:pt idx="30">
                        <c:v>0.24513433494575618</c:v>
                      </c:pt>
                      <c:pt idx="31">
                        <c:v>0.64109011209198752</c:v>
                      </c:pt>
                      <c:pt idx="32">
                        <c:v>1.2673641211334929</c:v>
                      </c:pt>
                      <c:pt idx="33">
                        <c:v>0.73421463925134312</c:v>
                      </c:pt>
                      <c:pt idx="34">
                        <c:v>0.79372913320709626</c:v>
                      </c:pt>
                      <c:pt idx="35">
                        <c:v>0.73903644454761663</c:v>
                      </c:pt>
                      <c:pt idx="36">
                        <c:v>1.2247488539669555</c:v>
                      </c:pt>
                      <c:pt idx="37">
                        <c:v>1.5237225451755509</c:v>
                      </c:pt>
                      <c:pt idx="38">
                        <c:v>1.23356108590461</c:v>
                      </c:pt>
                      <c:pt idx="39">
                        <c:v>0.78726786065750143</c:v>
                      </c:pt>
                      <c:pt idx="40">
                        <c:v>0.59930507816772938</c:v>
                      </c:pt>
                      <c:pt idx="41">
                        <c:v>0.47585995192703268</c:v>
                      </c:pt>
                      <c:pt idx="42">
                        <c:v>0.49800115953936852</c:v>
                      </c:pt>
                      <c:pt idx="43">
                        <c:v>0.70107766145688466</c:v>
                      </c:pt>
                      <c:pt idx="44">
                        <c:v>0.77566712171364438</c:v>
                      </c:pt>
                      <c:pt idx="45">
                        <c:v>0.76155162937807719</c:v>
                      </c:pt>
                      <c:pt idx="46">
                        <c:v>0.85491058431888156</c:v>
                      </c:pt>
                      <c:pt idx="47">
                        <c:v>0.96766290201357819</c:v>
                      </c:pt>
                      <c:pt idx="48">
                        <c:v>0.92711166837555881</c:v>
                      </c:pt>
                      <c:pt idx="49">
                        <c:v>0.96259445120131837</c:v>
                      </c:pt>
                      <c:pt idx="50">
                        <c:v>0.53432448432092405</c:v>
                      </c:pt>
                      <c:pt idx="51">
                        <c:v>0.58324543882379876</c:v>
                      </c:pt>
                      <c:pt idx="52">
                        <c:v>1.0160567758123984</c:v>
                      </c:pt>
                      <c:pt idx="53">
                        <c:v>0.9425508758874801</c:v>
                      </c:pt>
                      <c:pt idx="54">
                        <c:v>1.3776977091938647</c:v>
                      </c:pt>
                      <c:pt idx="55">
                        <c:v>1.5570101447286109</c:v>
                      </c:pt>
                      <c:pt idx="56">
                        <c:v>1.560102758783549</c:v>
                      </c:pt>
                      <c:pt idx="57">
                        <c:v>1.7563768460949163</c:v>
                      </c:pt>
                      <c:pt idx="58">
                        <c:v>1.6540914997593681</c:v>
                      </c:pt>
                      <c:pt idx="59">
                        <c:v>1.4592644503823484</c:v>
                      </c:pt>
                      <c:pt idx="60">
                        <c:v>1.1564085740242946</c:v>
                      </c:pt>
                      <c:pt idx="61">
                        <c:v>0.99005476408604598</c:v>
                      </c:pt>
                      <c:pt idx="62">
                        <c:v>0.96084884237919777</c:v>
                      </c:pt>
                      <c:pt idx="63">
                        <c:v>1.2731184831988016</c:v>
                      </c:pt>
                      <c:pt idx="64">
                        <c:v>0.9792000705574172</c:v>
                      </c:pt>
                      <c:pt idx="65">
                        <c:v>0.95378126475315317</c:v>
                      </c:pt>
                      <c:pt idx="66">
                        <c:v>0.83366776199929493</c:v>
                      </c:pt>
                      <c:pt idx="67">
                        <c:v>1.5291002573933044</c:v>
                      </c:pt>
                      <c:pt idx="68">
                        <c:v>1.1237121982816141</c:v>
                      </c:pt>
                      <c:pt idx="69">
                        <c:v>1.2314279458151112</c:v>
                      </c:pt>
                      <c:pt idx="70">
                        <c:v>1.2337038806770229</c:v>
                      </c:pt>
                      <c:pt idx="71">
                        <c:v>1.6733191594885888</c:v>
                      </c:pt>
                      <c:pt idx="72">
                        <c:v>1.7233813267581561</c:v>
                      </c:pt>
                      <c:pt idx="73">
                        <c:v>1.4882911150152716</c:v>
                      </c:pt>
                      <c:pt idx="74">
                        <c:v>1.4598123394155382</c:v>
                      </c:pt>
                      <c:pt idx="75">
                        <c:v>1.6670499344537633</c:v>
                      </c:pt>
                      <c:pt idx="76">
                        <c:v>1.4052067021146419</c:v>
                      </c:pt>
                      <c:pt idx="77">
                        <c:v>0.65556927293216272</c:v>
                      </c:pt>
                      <c:pt idx="78">
                        <c:v>0.68240285421550995</c:v>
                      </c:pt>
                      <c:pt idx="79">
                        <c:v>0.90820663319898298</c:v>
                      </c:pt>
                      <c:pt idx="80">
                        <c:v>1.1044841567481891</c:v>
                      </c:pt>
                      <c:pt idx="81">
                        <c:v>0.73214850579970137</c:v>
                      </c:pt>
                      <c:pt idx="82">
                        <c:v>0.87127872145989715</c:v>
                      </c:pt>
                      <c:pt idx="83">
                        <c:v>1.2815193211063085</c:v>
                      </c:pt>
                      <c:pt idx="84">
                        <c:v>1.6254275491205428</c:v>
                      </c:pt>
                      <c:pt idx="85">
                        <c:v>1.5342698863197073</c:v>
                      </c:pt>
                      <c:pt idx="86">
                        <c:v>1.2901774950475224</c:v>
                      </c:pt>
                      <c:pt idx="87">
                        <c:v>1.4725817810287984</c:v>
                      </c:pt>
                      <c:pt idx="88">
                        <c:v>1.3503987085854596</c:v>
                      </c:pt>
                      <c:pt idx="89">
                        <c:v>1.4564314631863433</c:v>
                      </c:pt>
                      <c:pt idx="90">
                        <c:v>1.3670110095151335</c:v>
                      </c:pt>
                      <c:pt idx="91">
                        <c:v>1.7251605343502563</c:v>
                      </c:pt>
                      <c:pt idx="92">
                        <c:v>1.6807452512624836</c:v>
                      </c:pt>
                      <c:pt idx="93">
                        <c:v>1.5244498821847678</c:v>
                      </c:pt>
                      <c:pt idx="94">
                        <c:v>0.86569349865709933</c:v>
                      </c:pt>
                      <c:pt idx="95">
                        <c:v>0.84142869606037252</c:v>
                      </c:pt>
                      <c:pt idx="96">
                        <c:v>1.0428027330308556</c:v>
                      </c:pt>
                      <c:pt idx="97">
                        <c:v>0.81448381885146826</c:v>
                      </c:pt>
                      <c:pt idx="98">
                        <c:v>0.38201076038789022</c:v>
                      </c:pt>
                      <c:pt idx="99">
                        <c:v>0.19851470528438014</c:v>
                      </c:pt>
                      <c:pt idx="100">
                        <c:v>0.59997724446942291</c:v>
                      </c:pt>
                      <c:pt idx="101">
                        <c:v>1.035836333518954</c:v>
                      </c:pt>
                      <c:pt idx="102">
                        <c:v>0.93238075729718517</c:v>
                      </c:pt>
                      <c:pt idx="103">
                        <c:v>0.22102798109381944</c:v>
                      </c:pt>
                      <c:pt idx="104">
                        <c:v>0.39957890814306285</c:v>
                      </c:pt>
                      <c:pt idx="105">
                        <c:v>0.8254961975164784</c:v>
                      </c:pt>
                      <c:pt idx="106">
                        <c:v>1.2765220767781529</c:v>
                      </c:pt>
                      <c:pt idx="107">
                        <c:v>1.0175043864530524</c:v>
                      </c:pt>
                      <c:pt idx="108">
                        <c:v>1.0887719592301834</c:v>
                      </c:pt>
                      <c:pt idx="109">
                        <c:v>1.7569590975064941</c:v>
                      </c:pt>
                      <c:pt idx="110">
                        <c:v>1.7248417278396546</c:v>
                      </c:pt>
                      <c:pt idx="111">
                        <c:v>1.6808521564396912</c:v>
                      </c:pt>
                      <c:pt idx="112">
                        <c:v>1.6312367000891705</c:v>
                      </c:pt>
                      <c:pt idx="113">
                        <c:v>1.277369109405422</c:v>
                      </c:pt>
                      <c:pt idx="114">
                        <c:v>1.8142316371745191</c:v>
                      </c:pt>
                      <c:pt idx="115">
                        <c:v>1.7553574288693996</c:v>
                      </c:pt>
                      <c:pt idx="116">
                        <c:v>1.2164774476847107</c:v>
                      </c:pt>
                      <c:pt idx="117">
                        <c:v>1.478387113955383</c:v>
                      </c:pt>
                      <c:pt idx="118">
                        <c:v>1.773960838724568</c:v>
                      </c:pt>
                      <c:pt idx="119">
                        <c:v>1.7152011716807425</c:v>
                      </c:pt>
                      <c:pt idx="120">
                        <c:v>2.0699774563707565</c:v>
                      </c:pt>
                      <c:pt idx="121">
                        <c:v>1.7616839245348719</c:v>
                      </c:pt>
                      <c:pt idx="122">
                        <c:v>1.7739302943882229</c:v>
                      </c:pt>
                      <c:pt idx="123">
                        <c:v>1.8225148793870976</c:v>
                      </c:pt>
                      <c:pt idx="124">
                        <c:v>1.9497072229910275</c:v>
                      </c:pt>
                      <c:pt idx="125">
                        <c:v>1.7100162705861668</c:v>
                      </c:pt>
                      <c:pt idx="126">
                        <c:v>1.7924516163394639</c:v>
                      </c:pt>
                      <c:pt idx="127">
                        <c:v>1.8018230005343352</c:v>
                      </c:pt>
                      <c:pt idx="128">
                        <c:v>1.2834401780582088</c:v>
                      </c:pt>
                      <c:pt idx="129">
                        <c:v>1.3883634096413582</c:v>
                      </c:pt>
                      <c:pt idx="130">
                        <c:v>1.5158344703144369</c:v>
                      </c:pt>
                      <c:pt idx="131">
                        <c:v>1.5861227153075044</c:v>
                      </c:pt>
                      <c:pt idx="132">
                        <c:v>1.3387994968584198</c:v>
                      </c:pt>
                      <c:pt idx="133">
                        <c:v>0.96933596803687938</c:v>
                      </c:pt>
                      <c:pt idx="134">
                        <c:v>0.82876405970119627</c:v>
                      </c:pt>
                      <c:pt idx="135">
                        <c:v>1.115977799612736</c:v>
                      </c:pt>
                      <c:pt idx="136">
                        <c:v>1.2327623515091863</c:v>
                      </c:pt>
                      <c:pt idx="137">
                        <c:v>1.3038762480940813</c:v>
                      </c:pt>
                      <c:pt idx="138">
                        <c:v>1.1144297744663478</c:v>
                      </c:pt>
                      <c:pt idx="139">
                        <c:v>1.3191232171891307</c:v>
                      </c:pt>
                      <c:pt idx="140">
                        <c:v>1.6500806465930562</c:v>
                      </c:pt>
                      <c:pt idx="141">
                        <c:v>1.2785954645096766</c:v>
                      </c:pt>
                      <c:pt idx="142">
                        <c:v>1.2127514204548169</c:v>
                      </c:pt>
                      <c:pt idx="143">
                        <c:v>0.88206507203595375</c:v>
                      </c:pt>
                      <c:pt idx="144">
                        <c:v>0.9558928329051084</c:v>
                      </c:pt>
                      <c:pt idx="145">
                        <c:v>1.0996486065005604</c:v>
                      </c:pt>
                      <c:pt idx="146">
                        <c:v>1.255481992491057</c:v>
                      </c:pt>
                      <c:pt idx="147">
                        <c:v>1.3269521123985761</c:v>
                      </c:pt>
                      <c:pt idx="148">
                        <c:v>1.6720477514882253</c:v>
                      </c:pt>
                      <c:pt idx="149">
                        <c:v>1.4554826797386247</c:v>
                      </c:pt>
                      <c:pt idx="150">
                        <c:v>1.2968441782590379</c:v>
                      </c:pt>
                      <c:pt idx="151">
                        <c:v>0.96740690229458604</c:v>
                      </c:pt>
                      <c:pt idx="152">
                        <c:v>0.64531286659169307</c:v>
                      </c:pt>
                      <c:pt idx="153">
                        <c:v>0.58503438242310901</c:v>
                      </c:pt>
                      <c:pt idx="154">
                        <c:v>0.43222794016440869</c:v>
                      </c:pt>
                      <c:pt idx="155">
                        <c:v>0.47272304858439418</c:v>
                      </c:pt>
                      <c:pt idx="156">
                        <c:v>1.1033408440583725</c:v>
                      </c:pt>
                      <c:pt idx="157">
                        <c:v>1.4815121813676877</c:v>
                      </c:pt>
                      <c:pt idx="158">
                        <c:v>1.9378483844050549</c:v>
                      </c:pt>
                      <c:pt idx="159">
                        <c:v>2.2247188823369166</c:v>
                      </c:pt>
                      <c:pt idx="160">
                        <c:v>2.1434824017851639</c:v>
                      </c:pt>
                      <c:pt idx="161">
                        <c:v>2.0486956900223299</c:v>
                      </c:pt>
                      <c:pt idx="162">
                        <c:v>1.903932716935899</c:v>
                      </c:pt>
                      <c:pt idx="163">
                        <c:v>1.5447217764127856</c:v>
                      </c:pt>
                      <c:pt idx="164">
                        <c:v>1.5488624430085638</c:v>
                      </c:pt>
                      <c:pt idx="165">
                        <c:v>1.1908406316797842</c:v>
                      </c:pt>
                      <c:pt idx="166">
                        <c:v>1.2787315777085144</c:v>
                      </c:pt>
                      <c:pt idx="167">
                        <c:v>1.2365204502922427</c:v>
                      </c:pt>
                      <c:pt idx="168">
                        <c:v>1.3164563148220021</c:v>
                      </c:pt>
                      <c:pt idx="169">
                        <c:v>1.2823459272086468</c:v>
                      </c:pt>
                      <c:pt idx="170">
                        <c:v>1.42913437159896</c:v>
                      </c:pt>
                      <c:pt idx="171">
                        <c:v>1.1803656424323448</c:v>
                      </c:pt>
                      <c:pt idx="172">
                        <c:v>1.2734443530871831</c:v>
                      </c:pt>
                      <c:pt idx="173">
                        <c:v>1.135204313929344</c:v>
                      </c:pt>
                      <c:pt idx="174">
                        <c:v>1.2228814496036589</c:v>
                      </c:pt>
                      <c:pt idx="175">
                        <c:v>1.2397218785454103</c:v>
                      </c:pt>
                      <c:pt idx="176">
                        <c:v>1.2707772598179521</c:v>
                      </c:pt>
                      <c:pt idx="177">
                        <c:v>0.96534993214384801</c:v>
                      </c:pt>
                      <c:pt idx="178">
                        <c:v>0.96187742290561806</c:v>
                      </c:pt>
                      <c:pt idx="179">
                        <c:v>0.92105549008674048</c:v>
                      </c:pt>
                      <c:pt idx="180">
                        <c:v>0.78312242150916911</c:v>
                      </c:pt>
                      <c:pt idx="181">
                        <c:v>0.57832360082599521</c:v>
                      </c:pt>
                      <c:pt idx="182">
                        <c:v>0.6418539114027163</c:v>
                      </c:pt>
                      <c:pt idx="183">
                        <c:v>0.53296220691993401</c:v>
                      </c:pt>
                      <c:pt idx="184">
                        <c:v>0.76127615764466527</c:v>
                      </c:pt>
                      <c:pt idx="185">
                        <c:v>0.93457975861192799</c:v>
                      </c:pt>
                      <c:pt idx="186">
                        <c:v>1.0601060995703369</c:v>
                      </c:pt>
                      <c:pt idx="187">
                        <c:v>1.1848737955747748</c:v>
                      </c:pt>
                      <c:pt idx="188">
                        <c:v>1.2244831182407534</c:v>
                      </c:pt>
                      <c:pt idx="189">
                        <c:v>1.1728166097046613</c:v>
                      </c:pt>
                      <c:pt idx="190">
                        <c:v>1.360778055879718</c:v>
                      </c:pt>
                      <c:pt idx="191">
                        <c:v>1.3174852771526266</c:v>
                      </c:pt>
                      <c:pt idx="192">
                        <c:v>1.3525921737392399</c:v>
                      </c:pt>
                      <c:pt idx="193">
                        <c:v>1.3605947898616477</c:v>
                      </c:pt>
                      <c:pt idx="194">
                        <c:v>1.2565134365490094</c:v>
                      </c:pt>
                      <c:pt idx="195">
                        <c:v>1.3262419565785535</c:v>
                      </c:pt>
                      <c:pt idx="196">
                        <c:v>1.2881611870445435</c:v>
                      </c:pt>
                      <c:pt idx="197">
                        <c:v>1.2371523362503813</c:v>
                      </c:pt>
                      <c:pt idx="198">
                        <c:v>1.2186922938739326</c:v>
                      </c:pt>
                      <c:pt idx="199">
                        <c:v>1.1399369679439102</c:v>
                      </c:pt>
                      <c:pt idx="200">
                        <c:v>1.1329633141521267</c:v>
                      </c:pt>
                      <c:pt idx="201">
                        <c:v>1.235858210899861</c:v>
                      </c:pt>
                      <c:pt idx="202">
                        <c:v>1.2837830382336821</c:v>
                      </c:pt>
                      <c:pt idx="203">
                        <c:v>1.2899581485321443</c:v>
                      </c:pt>
                      <c:pt idx="204">
                        <c:v>1.2672018543466597</c:v>
                      </c:pt>
                      <c:pt idx="205">
                        <c:v>1.2453130193133748</c:v>
                      </c:pt>
                      <c:pt idx="206">
                        <c:v>1.2801421533413502</c:v>
                      </c:pt>
                      <c:pt idx="207">
                        <c:v>1.2267626802426062</c:v>
                      </c:pt>
                      <c:pt idx="208">
                        <c:v>1.2147507381707037</c:v>
                      </c:pt>
                      <c:pt idx="209">
                        <c:v>1.1546736557198949</c:v>
                      </c:pt>
                      <c:pt idx="210">
                        <c:v>1.1790104284091347</c:v>
                      </c:pt>
                      <c:pt idx="211">
                        <c:v>1.2163191898420229</c:v>
                      </c:pt>
                      <c:pt idx="212">
                        <c:v>1.2396877070691241</c:v>
                      </c:pt>
                      <c:pt idx="213">
                        <c:v>1.2250823599394229</c:v>
                      </c:pt>
                      <c:pt idx="214">
                        <c:v>1.2508026001629924</c:v>
                      </c:pt>
                      <c:pt idx="215">
                        <c:v>1.2571760577455953</c:v>
                      </c:pt>
                      <c:pt idx="216">
                        <c:v>1.2863331085142913</c:v>
                      </c:pt>
                      <c:pt idx="217">
                        <c:v>1.3061015938989216</c:v>
                      </c:pt>
                      <c:pt idx="218">
                        <c:v>1.3004319923669705</c:v>
                      </c:pt>
                      <c:pt idx="219">
                        <c:v>1.3010846866542443</c:v>
                      </c:pt>
                      <c:pt idx="220">
                        <c:v>1.3262343204944671</c:v>
                      </c:pt>
                      <c:pt idx="221">
                        <c:v>1.3198028286728085</c:v>
                      </c:pt>
                      <c:pt idx="222">
                        <c:v>1.3068676840348763</c:v>
                      </c:pt>
                      <c:pt idx="223">
                        <c:v>1.3055437779564198</c:v>
                      </c:pt>
                      <c:pt idx="224">
                        <c:v>1.2807921749991935</c:v>
                      </c:pt>
                      <c:pt idx="225">
                        <c:v>1.2761181279299896</c:v>
                      </c:pt>
                      <c:pt idx="226">
                        <c:v>1.2773421922090182</c:v>
                      </c:pt>
                      <c:pt idx="227">
                        <c:v>1.2735508764601864</c:v>
                      </c:pt>
                      <c:pt idx="228">
                        <c:v>1.2826408709564789</c:v>
                      </c:pt>
                      <c:pt idx="229">
                        <c:v>1.2974264296706159</c:v>
                      </c:pt>
                      <c:pt idx="230">
                        <c:v>1.3011410027743804</c:v>
                      </c:pt>
                      <c:pt idx="231">
                        <c:v>1.31217724420216</c:v>
                      </c:pt>
                      <c:pt idx="232">
                        <c:v>1.3206523430274058</c:v>
                      </c:pt>
                      <c:pt idx="233">
                        <c:v>1.3313027713067269</c:v>
                      </c:pt>
                      <c:pt idx="234">
                        <c:v>1.3340059450732655</c:v>
                      </c:pt>
                      <c:pt idx="235">
                        <c:v>1.347294640404392</c:v>
                      </c:pt>
                      <c:pt idx="236">
                        <c:v>1.3601805322999676</c:v>
                      </c:pt>
                      <c:pt idx="237">
                        <c:v>1.3685038639539988</c:v>
                      </c:pt>
                      <c:pt idx="238">
                        <c:v>1.3776538017103683</c:v>
                      </c:pt>
                      <c:pt idx="239">
                        <c:v>1.3931435982793614</c:v>
                      </c:pt>
                      <c:pt idx="240">
                        <c:v>1.4026829763241306</c:v>
                      </c:pt>
                      <c:pt idx="241">
                        <c:v>1.4158399492047689</c:v>
                      </c:pt>
                      <c:pt idx="242">
                        <c:v>1.4228403292908542</c:v>
                      </c:pt>
                      <c:pt idx="243">
                        <c:v>1.4246615353454288</c:v>
                      </c:pt>
                      <c:pt idx="244">
                        <c:v>1.4341570059067019</c:v>
                      </c:pt>
                      <c:pt idx="245">
                        <c:v>1.4421080784615277</c:v>
                      </c:pt>
                      <c:pt idx="246">
                        <c:v>1.4449716099938781</c:v>
                      </c:pt>
                      <c:pt idx="247">
                        <c:v>1.4511415659355817</c:v>
                      </c:pt>
                      <c:pt idx="248">
                        <c:v>1.4570079875348565</c:v>
                      </c:pt>
                      <c:pt idx="249">
                        <c:v>1.4562978317148336</c:v>
                      </c:pt>
                      <c:pt idx="250">
                        <c:v>1.4598161574575812</c:v>
                      </c:pt>
                      <c:pt idx="251">
                        <c:v>1.4586172922560372</c:v>
                      </c:pt>
                      <c:pt idx="252">
                        <c:v>1.4601826894937222</c:v>
                      </c:pt>
                      <c:pt idx="253">
                        <c:v>1.4603602284487276</c:v>
                      </c:pt>
                      <c:pt idx="254">
                        <c:v>1.4585924749827568</c:v>
                      </c:pt>
                      <c:pt idx="255">
                        <c:v>1.4510098434850935</c:v>
                      </c:pt>
                      <c:pt idx="256">
                        <c:v>1.44780077914784</c:v>
                      </c:pt>
                      <c:pt idx="257">
                        <c:v>1.4409092132599839</c:v>
                      </c:pt>
                      <c:pt idx="258">
                        <c:v>1.434779346759733</c:v>
                      </c:pt>
                      <c:pt idx="259">
                        <c:v>1.4244553610750996</c:v>
                      </c:pt>
                      <c:pt idx="260">
                        <c:v>1.4146659012765053</c:v>
                      </c:pt>
                      <c:pt idx="261">
                        <c:v>1.4009075867740732</c:v>
                      </c:pt>
                      <c:pt idx="262">
                        <c:v>1.3903621546509386</c:v>
                      </c:pt>
                      <c:pt idx="263">
                        <c:v>1.3767126543467358</c:v>
                      </c:pt>
                      <c:pt idx="264">
                        <c:v>1.3645960979228517</c:v>
                      </c:pt>
                      <c:pt idx="265">
                        <c:v>1.3480716119601694</c:v>
                      </c:pt>
                      <c:pt idx="266">
                        <c:v>1.3307472461894512</c:v>
                      </c:pt>
                      <c:pt idx="267">
                        <c:v>1.311514432103472</c:v>
                      </c:pt>
                      <c:pt idx="268">
                        <c:v>1.2950355717432056</c:v>
                      </c:pt>
                      <c:pt idx="269">
                        <c:v>1.275270713498516</c:v>
                      </c:pt>
                      <c:pt idx="270">
                        <c:v>1.254655004584514</c:v>
                      </c:pt>
                      <c:pt idx="271">
                        <c:v>1.2319334545816221</c:v>
                      </c:pt>
                      <c:pt idx="272">
                        <c:v>1.2106283981767325</c:v>
                      </c:pt>
                      <c:pt idx="273">
                        <c:v>1.18865480261009</c:v>
                      </c:pt>
                      <c:pt idx="274">
                        <c:v>1.1679667417993707</c:v>
                      </c:pt>
                      <c:pt idx="275">
                        <c:v>1.1457760905425765</c:v>
                      </c:pt>
                      <c:pt idx="276">
                        <c:v>1.1234157273169647</c:v>
                      </c:pt>
                      <c:pt idx="277">
                        <c:v>1.1016324611461725</c:v>
                      </c:pt>
                      <c:pt idx="278">
                        <c:v>1.0807017637636123</c:v>
                      </c:pt>
                      <c:pt idx="279">
                        <c:v>1.0616000994218149</c:v>
                      </c:pt>
                      <c:pt idx="280">
                        <c:v>1.0407908157762262</c:v>
                      </c:pt>
                      <c:pt idx="281">
                        <c:v>1.019922543381071</c:v>
                      </c:pt>
                      <c:pt idx="282">
                        <c:v>1.0016192316304933</c:v>
                      </c:pt>
                      <c:pt idx="283">
                        <c:v>0.98861039878112844</c:v>
                      </c:pt>
                      <c:pt idx="284">
                        <c:v>0.97592266326759114</c:v>
                      </c:pt>
                      <c:pt idx="285">
                        <c:v>0.96438091307330054</c:v>
                      </c:pt>
                      <c:pt idx="286">
                        <c:v>0.95333608105092393</c:v>
                      </c:pt>
                      <c:pt idx="287">
                        <c:v>0.94527352166843859</c:v>
                      </c:pt>
                      <c:pt idx="288">
                        <c:v>0.94018578974386102</c:v>
                      </c:pt>
                      <c:pt idx="289">
                        <c:v>0.93490467398979871</c:v>
                      </c:pt>
                      <c:pt idx="290">
                        <c:v>0.93168071928857688</c:v>
                      </c:pt>
                      <c:pt idx="291">
                        <c:v>0.92991582935413819</c:v>
                      </c:pt>
                      <c:pt idx="292">
                        <c:v>0.93066225657357082</c:v>
                      </c:pt>
                      <c:pt idx="293">
                        <c:v>0.93239373864013186</c:v>
                      </c:pt>
                      <c:pt idx="294">
                        <c:v>0.93575075210655712</c:v>
                      </c:pt>
                      <c:pt idx="295">
                        <c:v>0.94044274397336403</c:v>
                      </c:pt>
                      <c:pt idx="296">
                        <c:v>0.94387191843440443</c:v>
                      </c:pt>
                      <c:pt idx="297">
                        <c:v>0.94238994541536192</c:v>
                      </c:pt>
                      <c:pt idx="298">
                        <c:v>0.9450406211038076</c:v>
                      </c:pt>
                      <c:pt idx="299">
                        <c:v>0.94494917899687447</c:v>
                      </c:pt>
                      <c:pt idx="300">
                        <c:v>0.94363539072983227</c:v>
                      </c:pt>
                      <c:pt idx="301">
                        <c:v>0.94488656310736718</c:v>
                      </c:pt>
                      <c:pt idx="302">
                        <c:v>0.94121360666187259</c:v>
                      </c:pt>
                      <c:pt idx="303">
                        <c:v>0.93890750926782007</c:v>
                      </c:pt>
                      <c:pt idx="304">
                        <c:v>0.93808071226337941</c:v>
                      </c:pt>
                      <c:pt idx="305">
                        <c:v>0.93374971627175074</c:v>
                      </c:pt>
                      <c:pt idx="306">
                        <c:v>0.9299301470118001</c:v>
                      </c:pt>
                      <c:pt idx="307">
                        <c:v>0.92672280079346558</c:v>
                      </c:pt>
                      <c:pt idx="308">
                        <c:v>0.91955881760583191</c:v>
                      </c:pt>
                      <c:pt idx="309">
                        <c:v>0.91792755914290314</c:v>
                      </c:pt>
                      <c:pt idx="310">
                        <c:v>0.9115329114269608</c:v>
                      </c:pt>
                      <c:pt idx="311">
                        <c:v>0.90584173795746592</c:v>
                      </c:pt>
                      <c:pt idx="312">
                        <c:v>0.8979103283191624</c:v>
                      </c:pt>
                      <c:pt idx="313">
                        <c:v>0.88809204230314243</c:v>
                      </c:pt>
                      <c:pt idx="314">
                        <c:v>0.8776160985451924</c:v>
                      </c:pt>
                      <c:pt idx="315">
                        <c:v>0.87307759196851953</c:v>
                      </c:pt>
                      <c:pt idx="316">
                        <c:v>0.86241780948619295</c:v>
                      </c:pt>
                      <c:pt idx="317">
                        <c:v>0.85824564404355874</c:v>
                      </c:pt>
                      <c:pt idx="318">
                        <c:v>0.84740832260622612</c:v>
                      </c:pt>
                      <c:pt idx="319">
                        <c:v>0.83961493518778207</c:v>
                      </c:pt>
                      <c:pt idx="320">
                        <c:v>0.83178451276151921</c:v>
                      </c:pt>
                      <c:pt idx="321">
                        <c:v>0.82707514880341626</c:v>
                      </c:pt>
                      <c:pt idx="322">
                        <c:v>0.8192126548239913</c:v>
                      </c:pt>
                      <c:pt idx="323">
                        <c:v>0.8108814961837717</c:v>
                      </c:pt>
                      <c:pt idx="324">
                        <c:v>0.80644569493805918</c:v>
                      </c:pt>
                      <c:pt idx="325">
                        <c:v>0.80508532655809062</c:v>
                      </c:pt>
                      <c:pt idx="326">
                        <c:v>0.80606121810431552</c:v>
                      </c:pt>
                      <c:pt idx="327">
                        <c:v>0.8079240408171604</c:v>
                      </c:pt>
                      <c:pt idx="328">
                        <c:v>0.80912347872501078</c:v>
                      </c:pt>
                      <c:pt idx="329">
                        <c:v>0.80705524535024542</c:v>
                      </c:pt>
                      <c:pt idx="330">
                        <c:v>0.81152120912809877</c:v>
                      </c:pt>
                      <c:pt idx="331">
                        <c:v>0.81260992381669828</c:v>
                      </c:pt>
                      <c:pt idx="332">
                        <c:v>0.81695657378070374</c:v>
                      </c:pt>
                      <c:pt idx="333">
                        <c:v>0.82342376429546527</c:v>
                      </c:pt>
                      <c:pt idx="334">
                        <c:v>0.82774636059459894</c:v>
                      </c:pt>
                      <c:pt idx="335">
                        <c:v>0.82754419526841527</c:v>
                      </c:pt>
                      <c:pt idx="336">
                        <c:v>0.83267029851552621</c:v>
                      </c:pt>
                      <c:pt idx="337">
                        <c:v>0.83891107913713026</c:v>
                      </c:pt>
                      <c:pt idx="338">
                        <c:v>0.84718095820255768</c:v>
                      </c:pt>
                      <c:pt idx="339">
                        <c:v>0.84766260420629869</c:v>
                      </c:pt>
                      <c:pt idx="340">
                        <c:v>0.84522612067647329</c:v>
                      </c:pt>
                      <c:pt idx="341">
                        <c:v>0.84862226907384042</c:v>
                      </c:pt>
                      <c:pt idx="342">
                        <c:v>0.8582597707991183</c:v>
                      </c:pt>
                      <c:pt idx="343">
                        <c:v>0.86264822832349608</c:v>
                      </c:pt>
                      <c:pt idx="344">
                        <c:v>0.86456641264596634</c:v>
                      </c:pt>
                      <c:pt idx="345">
                        <c:v>0.86144000891894634</c:v>
                      </c:pt>
                      <c:pt idx="346">
                        <c:v>0.86309875728458585</c:v>
                      </c:pt>
                      <c:pt idx="347">
                        <c:v>0.87066248947413549</c:v>
                      </c:pt>
                      <c:pt idx="348">
                        <c:v>0.87382191926482844</c:v>
                      </c:pt>
                      <c:pt idx="349">
                        <c:v>0.87347695916623147</c:v>
                      </c:pt>
                      <c:pt idx="350">
                        <c:v>0.87831480023908581</c:v>
                      </c:pt>
                      <c:pt idx="351">
                        <c:v>0.87999512054226903</c:v>
                      </c:pt>
                      <c:pt idx="352">
                        <c:v>0.87892454155337441</c:v>
                      </c:pt>
                      <c:pt idx="353">
                        <c:v>0.88198871119509126</c:v>
                      </c:pt>
                      <c:pt idx="354">
                        <c:v>0.88021045811350185</c:v>
                      </c:pt>
                      <c:pt idx="355">
                        <c:v>0.87892835959541737</c:v>
                      </c:pt>
                      <c:pt idx="356">
                        <c:v>0.87964366977219866</c:v>
                      </c:pt>
                      <c:pt idx="357">
                        <c:v>0.87953829181180798</c:v>
                      </c:pt>
                      <c:pt idx="358">
                        <c:v>0.87898047586930628</c:v>
                      </c:pt>
                      <c:pt idx="359">
                        <c:v>0.87918397751020516</c:v>
                      </c:pt>
                      <c:pt idx="360">
                        <c:v>0.87660221748063838</c:v>
                      </c:pt>
                      <c:pt idx="361">
                        <c:v>0.87699738483210266</c:v>
                      </c:pt>
                      <c:pt idx="362">
                        <c:v>0.87638707081150791</c:v>
                      </c:pt>
                      <c:pt idx="363">
                        <c:v>0.87635729008357122</c:v>
                      </c:pt>
                      <c:pt idx="364">
                        <c:v>0.87436751747279229</c:v>
                      </c:pt>
                      <c:pt idx="365">
                        <c:v>0.87486691737203404</c:v>
                      </c:pt>
                      <c:pt idx="366">
                        <c:v>0.87758650871935828</c:v>
                      </c:pt>
                      <c:pt idx="367">
                        <c:v>0.88047466662288665</c:v>
                      </c:pt>
                      <c:pt idx="368">
                        <c:v>0.88174970176319112</c:v>
                      </c:pt>
                      <c:pt idx="369">
                        <c:v>0.88740135849753943</c:v>
                      </c:pt>
                      <c:pt idx="370">
                        <c:v>0.89030345225452523</c:v>
                      </c:pt>
                      <c:pt idx="371">
                        <c:v>0.89246179142150861</c:v>
                      </c:pt>
                      <c:pt idx="372">
                        <c:v>0.89331569652445553</c:v>
                      </c:pt>
                      <c:pt idx="373">
                        <c:v>0.89549446221636986</c:v>
                      </c:pt>
                      <c:pt idx="374">
                        <c:v>0.89682829520413854</c:v>
                      </c:pt>
                      <c:pt idx="375">
                        <c:v>0.89736053026495122</c:v>
                      </c:pt>
                      <c:pt idx="376">
                        <c:v>0.89749530714907388</c:v>
                      </c:pt>
                      <c:pt idx="377">
                        <c:v>0.90007821259125365</c:v>
                      </c:pt>
                      <c:pt idx="378">
                        <c:v>0.90220295298825759</c:v>
                      </c:pt>
                      <c:pt idx="379">
                        <c:v>0.90665078106640606</c:v>
                      </c:pt>
                      <c:pt idx="380">
                        <c:v>0.91040162556958049</c:v>
                      </c:pt>
                      <c:pt idx="381">
                        <c:v>0.91756942679925735</c:v>
                      </c:pt>
                      <c:pt idx="382">
                        <c:v>0.92620144715247565</c:v>
                      </c:pt>
                      <c:pt idx="383">
                        <c:v>0.93262816642158031</c:v>
                      </c:pt>
                      <c:pt idx="384">
                        <c:v>0.93580401379305889</c:v>
                      </c:pt>
                      <c:pt idx="385">
                        <c:v>0.94091999922875569</c:v>
                      </c:pt>
                      <c:pt idx="386">
                        <c:v>0.94315431743239742</c:v>
                      </c:pt>
                      <c:pt idx="387">
                        <c:v>0.94362298209319206</c:v>
                      </c:pt>
                      <c:pt idx="388">
                        <c:v>0.94183022045183862</c:v>
                      </c:pt>
                      <c:pt idx="389">
                        <c:v>0.93971827049567924</c:v>
                      </c:pt>
                      <c:pt idx="390">
                        <c:v>0.94112025553391809</c:v>
                      </c:pt>
                      <c:pt idx="391">
                        <c:v>0.93948498812684389</c:v>
                      </c:pt>
                      <c:pt idx="392">
                        <c:v>0.93894378066722983</c:v>
                      </c:pt>
                      <c:pt idx="393">
                        <c:v>0.94176073208665356</c:v>
                      </c:pt>
                      <c:pt idx="394">
                        <c:v>0.94541459832193253</c:v>
                      </c:pt>
                      <c:pt idx="395">
                        <c:v>0.94963544380061649</c:v>
                      </c:pt>
                      <c:pt idx="396">
                        <c:v>0.95182184557661698</c:v>
                      </c:pt>
                      <c:pt idx="397">
                        <c:v>0.94759928197901344</c:v>
                      </c:pt>
                      <c:pt idx="398">
                        <c:v>0.94917441522390833</c:v>
                      </c:pt>
                      <c:pt idx="399">
                        <c:v>0.94851274853783318</c:v>
                      </c:pt>
                      <c:pt idx="400">
                        <c:v>0.94748092267567641</c:v>
                      </c:pt>
                      <c:pt idx="401">
                        <c:v>0.94601803986684985</c:v>
                      </c:pt>
                      <c:pt idx="402">
                        <c:v>0.94389749931609324</c:v>
                      </c:pt>
                      <c:pt idx="403">
                        <c:v>0.94025050555649226</c:v>
                      </c:pt>
                      <c:pt idx="404">
                        <c:v>0.94083122975125288</c:v>
                      </c:pt>
                      <c:pt idx="405">
                        <c:v>0.93956306708662596</c:v>
                      </c:pt>
                      <c:pt idx="406">
                        <c:v>0.94014722751922553</c:v>
                      </c:pt>
                      <c:pt idx="407">
                        <c:v>0.93744748999052574</c:v>
                      </c:pt>
                      <c:pt idx="408">
                        <c:v>0.9324481457392465</c:v>
                      </c:pt>
                      <c:pt idx="409">
                        <c:v>0.92925607168908464</c:v>
                      </c:pt>
                      <c:pt idx="410">
                        <c:v>0.92783518734273251</c:v>
                      </c:pt>
                      <c:pt idx="411">
                        <c:v>0.92601169046293186</c:v>
                      </c:pt>
                      <c:pt idx="412">
                        <c:v>0.92128724523875849</c:v>
                      </c:pt>
                      <c:pt idx="413">
                        <c:v>0.91608306303186515</c:v>
                      </c:pt>
                      <c:pt idx="414">
                        <c:v>0.9114701046353515</c:v>
                      </c:pt>
                      <c:pt idx="415">
                        <c:v>0.90975752187690373</c:v>
                      </c:pt>
                      <c:pt idx="416">
                        <c:v>0.90627565843566804</c:v>
                      </c:pt>
                      <c:pt idx="417">
                        <c:v>0.90184272072148786</c:v>
                      </c:pt>
                      <c:pt idx="418">
                        <c:v>0.8944870718232889</c:v>
                      </c:pt>
                      <c:pt idx="419">
                        <c:v>0.88900226352622536</c:v>
                      </c:pt>
                      <c:pt idx="420">
                        <c:v>0.88513916858698283</c:v>
                      </c:pt>
                      <c:pt idx="421">
                        <c:v>0.87927007435827786</c:v>
                      </c:pt>
                      <c:pt idx="422">
                        <c:v>0.87219562425655572</c:v>
                      </c:pt>
                      <c:pt idx="423">
                        <c:v>0.86542489939936484</c:v>
                      </c:pt>
                      <c:pt idx="424">
                        <c:v>0.85815744727236221</c:v>
                      </c:pt>
                      <c:pt idx="425">
                        <c:v>0.85087472297718703</c:v>
                      </c:pt>
                      <c:pt idx="426">
                        <c:v>0.84425118364075913</c:v>
                      </c:pt>
                      <c:pt idx="427">
                        <c:v>0.83401004946846191</c:v>
                      </c:pt>
                      <c:pt idx="428">
                        <c:v>0.82556702219637856</c:v>
                      </c:pt>
                      <c:pt idx="429">
                        <c:v>0.81879534282867683</c:v>
                      </c:pt>
                      <c:pt idx="430">
                        <c:v>0.81043077632057969</c:v>
                      </c:pt>
                      <c:pt idx="431">
                        <c:v>0.80129572892817835</c:v>
                      </c:pt>
                      <c:pt idx="432">
                        <c:v>0.79238804593944545</c:v>
                      </c:pt>
                      <c:pt idx="433">
                        <c:v>0.78540351072783932</c:v>
                      </c:pt>
                      <c:pt idx="434">
                        <c:v>0.77707712464017353</c:v>
                      </c:pt>
                      <c:pt idx="435">
                        <c:v>0.76957467202541596</c:v>
                      </c:pt>
                      <c:pt idx="436">
                        <c:v>0.7601498352419408</c:v>
                      </c:pt>
                      <c:pt idx="437">
                        <c:v>0.7518702201693036</c:v>
                      </c:pt>
                      <c:pt idx="438">
                        <c:v>0.74457260551016025</c:v>
                      </c:pt>
                      <c:pt idx="439">
                        <c:v>0.73724482831887606</c:v>
                      </c:pt>
                      <c:pt idx="440">
                        <c:v>0.72743914184159841</c:v>
                      </c:pt>
                      <c:pt idx="441">
                        <c:v>0.71974349629945833</c:v>
                      </c:pt>
                      <c:pt idx="442">
                        <c:v>0.71121723571083451</c:v>
                      </c:pt>
                      <c:pt idx="443">
                        <c:v>0.70209803319291231</c:v>
                      </c:pt>
                      <c:pt idx="444">
                        <c:v>0.69353798293220681</c:v>
                      </c:pt>
                      <c:pt idx="445">
                        <c:v>0.68422367846588017</c:v>
                      </c:pt>
                      <c:pt idx="446">
                        <c:v>0.67641998233391953</c:v>
                      </c:pt>
                      <c:pt idx="447">
                        <c:v>0.66866782976954109</c:v>
                      </c:pt>
                      <c:pt idx="448">
                        <c:v>0.66098612008085844</c:v>
                      </c:pt>
                      <c:pt idx="449">
                        <c:v>0.65250243066101576</c:v>
                      </c:pt>
                      <c:pt idx="450">
                        <c:v>0.64536555557188846</c:v>
                      </c:pt>
                      <c:pt idx="451">
                        <c:v>0.63723980759358945</c:v>
                      </c:pt>
                      <c:pt idx="452">
                        <c:v>0.6294099578736333</c:v>
                      </c:pt>
                      <c:pt idx="453">
                        <c:v>0.62173473885642405</c:v>
                      </c:pt>
                      <c:pt idx="454">
                        <c:v>0.61413435346326029</c:v>
                      </c:pt>
                      <c:pt idx="455">
                        <c:v>0.60584442967710628</c:v>
                      </c:pt>
                      <c:pt idx="456">
                        <c:v>0.59760624036063714</c:v>
                      </c:pt>
                      <c:pt idx="457">
                        <c:v>0.58873597418392698</c:v>
                      </c:pt>
                      <c:pt idx="458">
                        <c:v>0.58096224968200483</c:v>
                      </c:pt>
                      <c:pt idx="459">
                        <c:v>0.5733960357651271</c:v>
                      </c:pt>
                      <c:pt idx="460">
                        <c:v>0.56521817151293929</c:v>
                      </c:pt>
                      <c:pt idx="461">
                        <c:v>0.55778406185075402</c:v>
                      </c:pt>
                      <c:pt idx="462">
                        <c:v>0.55148677420691161</c:v>
                      </c:pt>
                      <c:pt idx="463">
                        <c:v>0.5446545788728262</c:v>
                      </c:pt>
                      <c:pt idx="464">
                        <c:v>0.53808258310398038</c:v>
                      </c:pt>
                      <c:pt idx="465">
                        <c:v>0.53064217367242383</c:v>
                      </c:pt>
                      <c:pt idx="466">
                        <c:v>0.52490766542573941</c:v>
                      </c:pt>
                      <c:pt idx="467">
                        <c:v>0.5183559052797222</c:v>
                      </c:pt>
                      <c:pt idx="468">
                        <c:v>0.510814699538227</c:v>
                      </c:pt>
                      <c:pt idx="469">
                        <c:v>0.50271548695212775</c:v>
                      </c:pt>
                      <c:pt idx="470">
                        <c:v>0.49762088255187242</c:v>
                      </c:pt>
                      <c:pt idx="471">
                        <c:v>0.49252723266212789</c:v>
                      </c:pt>
                      <c:pt idx="472">
                        <c:v>0.48818287352334844</c:v>
                      </c:pt>
                      <c:pt idx="473">
                        <c:v>0.4836955287100535</c:v>
                      </c:pt>
                      <c:pt idx="474">
                        <c:v>0.47854518089596848</c:v>
                      </c:pt>
                      <c:pt idx="475">
                        <c:v>0.47517652240131181</c:v>
                      </c:pt>
                      <c:pt idx="476">
                        <c:v>0.47159768069218055</c:v>
                      </c:pt>
                      <c:pt idx="477">
                        <c:v>0.46740547052881987</c:v>
                      </c:pt>
                      <c:pt idx="478">
                        <c:v>0.46257831997368609</c:v>
                      </c:pt>
                      <c:pt idx="479">
                        <c:v>0.457238979078466</c:v>
                      </c:pt>
                      <c:pt idx="480">
                        <c:v>0.44931367830743141</c:v>
                      </c:pt>
                      <c:pt idx="481">
                        <c:v>0.44554107096461121</c:v>
                      </c:pt>
                      <c:pt idx="482">
                        <c:v>0.44006370784953175</c:v>
                      </c:pt>
                      <c:pt idx="483">
                        <c:v>0.43575542920805987</c:v>
                      </c:pt>
                      <c:pt idx="484">
                        <c:v>0.43109436348180241</c:v>
                      </c:pt>
                      <c:pt idx="485">
                        <c:v>0.42595604250015329</c:v>
                      </c:pt>
                      <c:pt idx="486">
                        <c:v>0.4223623104270538</c:v>
                      </c:pt>
                      <c:pt idx="487">
                        <c:v>0.41947186169829948</c:v>
                      </c:pt>
                      <c:pt idx="488">
                        <c:v>0.4155106430785484</c:v>
                      </c:pt>
                      <c:pt idx="489">
                        <c:v>0.41166969278315607</c:v>
                      </c:pt>
                      <c:pt idx="490">
                        <c:v>0.4086719570729897</c:v>
                      </c:pt>
                      <c:pt idx="491">
                        <c:v>0.40418155782606041</c:v>
                      </c:pt>
                      <c:pt idx="492">
                        <c:v>0.40108283490385321</c:v>
                      </c:pt>
                      <c:pt idx="493">
                        <c:v>0.39715063340362988</c:v>
                      </c:pt>
                      <c:pt idx="494">
                        <c:v>0.39490104303181561</c:v>
                      </c:pt>
                      <c:pt idx="495">
                        <c:v>0.39289771637178345</c:v>
                      </c:pt>
                      <c:pt idx="496">
                        <c:v>0.39210356362681159</c:v>
                      </c:pt>
                      <c:pt idx="497">
                        <c:v>0.38870321538319691</c:v>
                      </c:pt>
                      <c:pt idx="498">
                        <c:v>0.38599507816200229</c:v>
                      </c:pt>
                      <c:pt idx="499">
                        <c:v>0.38523204245968201</c:v>
                      </c:pt>
                      <c:pt idx="500">
                        <c:v>0.38250405141986304</c:v>
                      </c:pt>
                      <c:pt idx="501">
                        <c:v>0.38077829641636673</c:v>
                      </c:pt>
                      <c:pt idx="502">
                        <c:v>0.3772981510940504</c:v>
                      </c:pt>
                      <c:pt idx="503">
                        <c:v>0.37351809856924606</c:v>
                      </c:pt>
                      <c:pt idx="504">
                        <c:v>0.37210981376163627</c:v>
                      </c:pt>
                      <c:pt idx="505">
                        <c:v>0.37094760176370639</c:v>
                      </c:pt>
                      <c:pt idx="506">
                        <c:v>0.36742488527260919</c:v>
                      </c:pt>
                      <c:pt idx="507">
                        <c:v>0.36731492566176693</c:v>
                      </c:pt>
                      <c:pt idx="508">
                        <c:v>0.36568614892616613</c:v>
                      </c:pt>
                      <c:pt idx="509">
                        <c:v>0.36388804202595237</c:v>
                      </c:pt>
                      <c:pt idx="510">
                        <c:v>0.36207065401342087</c:v>
                      </c:pt>
                      <c:pt idx="511">
                        <c:v>0.36014349729214912</c:v>
                      </c:pt>
                      <c:pt idx="512">
                        <c:v>0.35798057647471404</c:v>
                      </c:pt>
                      <c:pt idx="513">
                        <c:v>0.35650604863765584</c:v>
                      </c:pt>
                      <c:pt idx="514">
                        <c:v>0.35357302874012059</c:v>
                      </c:pt>
                      <c:pt idx="515">
                        <c:v>0.35189576287057212</c:v>
                      </c:pt>
                      <c:pt idx="516">
                        <c:v>0.35153667601641536</c:v>
                      </c:pt>
                      <c:pt idx="517">
                        <c:v>0.35029409423347746</c:v>
                      </c:pt>
                      <c:pt idx="518">
                        <c:v>0.34953277665007665</c:v>
                      </c:pt>
                      <c:pt idx="519">
                        <c:v>0.34902535886254427</c:v>
                      </c:pt>
                      <c:pt idx="520">
                        <c:v>0.34868498041439883</c:v>
                      </c:pt>
                      <c:pt idx="521">
                        <c:v>0.3493067485611232</c:v>
                      </c:pt>
                      <c:pt idx="522">
                        <c:v>0.34903986742230808</c:v>
                      </c:pt>
                      <c:pt idx="523">
                        <c:v>0.34741758135818063</c:v>
                      </c:pt>
                      <c:pt idx="524">
                        <c:v>0.34714516405840312</c:v>
                      </c:pt>
                      <c:pt idx="525">
                        <c:v>0.34604365892895911</c:v>
                      </c:pt>
                      <c:pt idx="526">
                        <c:v>0.34542360890115414</c:v>
                      </c:pt>
                      <c:pt idx="527">
                        <c:v>0.34464052847810744</c:v>
                      </c:pt>
                      <c:pt idx="528">
                        <c:v>0.34188600204608877</c:v>
                      </c:pt>
                      <c:pt idx="529">
                        <c:v>0.34136312118828172</c:v>
                      </c:pt>
                      <c:pt idx="530">
                        <c:v>0.34039811106187962</c:v>
                      </c:pt>
                      <c:pt idx="531">
                        <c:v>0.33919256428676026</c:v>
                      </c:pt>
                      <c:pt idx="532">
                        <c:v>0.3374454282478222</c:v>
                      </c:pt>
                      <c:pt idx="533">
                        <c:v>0.33602988916033055</c:v>
                      </c:pt>
                      <c:pt idx="534">
                        <c:v>0.33456051568003053</c:v>
                      </c:pt>
                      <c:pt idx="535">
                        <c:v>0.33373371867558999</c:v>
                      </c:pt>
                      <c:pt idx="536">
                        <c:v>0.33126344547368258</c:v>
                      </c:pt>
                      <c:pt idx="537">
                        <c:v>0.3296396321927379</c:v>
                      </c:pt>
                      <c:pt idx="538">
                        <c:v>0.3285226639930191</c:v>
                      </c:pt>
                      <c:pt idx="539">
                        <c:v>0.32826208262357526</c:v>
                      </c:pt>
                      <c:pt idx="540">
                        <c:v>0.3271218243673934</c:v>
                      </c:pt>
                      <c:pt idx="541">
                        <c:v>0.32583170796101862</c:v>
                      </c:pt>
                      <c:pt idx="542">
                        <c:v>0.32534223497108888</c:v>
                      </c:pt>
                      <c:pt idx="543">
                        <c:v>0.32398912087100235</c:v>
                      </c:pt>
                      <c:pt idx="544">
                        <c:v>0.32310696225693636</c:v>
                      </c:pt>
                      <c:pt idx="545">
                        <c:v>0.32275913862680689</c:v>
                      </c:pt>
                      <c:pt idx="546">
                        <c:v>0.32191286960794629</c:v>
                      </c:pt>
                      <c:pt idx="547">
                        <c:v>0.32120195017951481</c:v>
                      </c:pt>
                      <c:pt idx="548">
                        <c:v>0.32110019935906536</c:v>
                      </c:pt>
                      <c:pt idx="549">
                        <c:v>0.31935554504745539</c:v>
                      </c:pt>
                      <c:pt idx="550">
                        <c:v>0.31871258676739178</c:v>
                      </c:pt>
                      <c:pt idx="551">
                        <c:v>0.31840122543877414</c:v>
                      </c:pt>
                      <c:pt idx="552">
                        <c:v>0.31560431874007677</c:v>
                      </c:pt>
                      <c:pt idx="553">
                        <c:v>0.31405209374744075</c:v>
                      </c:pt>
                      <c:pt idx="554">
                        <c:v>0.31239391808810785</c:v>
                      </c:pt>
                      <c:pt idx="555">
                        <c:v>0.30980127663871798</c:v>
                      </c:pt>
                      <c:pt idx="556">
                        <c:v>0.30838191950918309</c:v>
                      </c:pt>
                      <c:pt idx="557">
                        <c:v>0.30672488926246316</c:v>
                      </c:pt>
                      <c:pt idx="558">
                        <c:v>0.304259770417314</c:v>
                      </c:pt>
                      <c:pt idx="559">
                        <c:v>0.30423266231880769</c:v>
                      </c:pt>
                      <c:pt idx="560">
                        <c:v>0.30266230162646685</c:v>
                      </c:pt>
                      <c:pt idx="561">
                        <c:v>0.30149398076126804</c:v>
                      </c:pt>
                      <c:pt idx="562">
                        <c:v>0.30144663703993307</c:v>
                      </c:pt>
                      <c:pt idx="563">
                        <c:v>0.30091363837071172</c:v>
                      </c:pt>
                      <c:pt idx="564">
                        <c:v>0.30010936781432562</c:v>
                      </c:pt>
                      <c:pt idx="565">
                        <c:v>0.29995149177584196</c:v>
                      </c:pt>
                      <c:pt idx="566">
                        <c:v>0.29885724092627991</c:v>
                      </c:pt>
                      <c:pt idx="567">
                        <c:v>0.29797909125635924</c:v>
                      </c:pt>
                      <c:pt idx="568">
                        <c:v>0.29625696339280383</c:v>
                      </c:pt>
                      <c:pt idx="569">
                        <c:v>0.29508864252760503</c:v>
                      </c:pt>
                      <c:pt idx="570">
                        <c:v>0.29383498842274203</c:v>
                      </c:pt>
                      <c:pt idx="571">
                        <c:v>0.29317962150603816</c:v>
                      </c:pt>
                      <c:pt idx="572">
                        <c:v>0.29280106263746147</c:v>
                      </c:pt>
                      <c:pt idx="573">
                        <c:v>0.29124368328806738</c:v>
                      </c:pt>
                      <c:pt idx="574">
                        <c:v>0.2899419218534609</c:v>
                      </c:pt>
                      <c:pt idx="575">
                        <c:v>0.28915960503882282</c:v>
                      </c:pt>
                      <c:pt idx="576">
                        <c:v>0.28756079993326061</c:v>
                      </c:pt>
                      <c:pt idx="577">
                        <c:v>0.28649690251794152</c:v>
                      </c:pt>
                      <c:pt idx="578">
                        <c:v>0.28479749200454268</c:v>
                      </c:pt>
                      <c:pt idx="579">
                        <c:v>0.28289725247967523</c:v>
                      </c:pt>
                      <c:pt idx="580">
                        <c:v>0.28193033333225154</c:v>
                      </c:pt>
                      <c:pt idx="581">
                        <c:v>0.28066293427603334</c:v>
                      </c:pt>
                      <c:pt idx="582">
                        <c:v>0.28026032174258503</c:v>
                      </c:pt>
                      <c:pt idx="583">
                        <c:v>0.27931955618315679</c:v>
                      </c:pt>
                      <c:pt idx="584">
                        <c:v>0.27871821456136331</c:v>
                      </c:pt>
                      <c:pt idx="585">
                        <c:v>0.27861951817454833</c:v>
                      </c:pt>
                      <c:pt idx="586">
                        <c:v>0.27755982060547657</c:v>
                      </c:pt>
                      <c:pt idx="587">
                        <c:v>0.2764109717546977</c:v>
                      </c:pt>
                      <c:pt idx="588">
                        <c:v>0.2759699878987158</c:v>
                      </c:pt>
                      <c:pt idx="589">
                        <c:v>0.27460427425988687</c:v>
                      </c:pt>
                      <c:pt idx="590">
                        <c:v>0.27394375298642476</c:v>
                      </c:pt>
                      <c:pt idx="591">
                        <c:v>0.27344988924814545</c:v>
                      </c:pt>
                      <c:pt idx="592">
                        <c:v>0.27247686123345294</c:v>
                      </c:pt>
                      <c:pt idx="593">
                        <c:v>0.27171840718158441</c:v>
                      </c:pt>
                      <c:pt idx="594">
                        <c:v>0.27102848698439008</c:v>
                      </c:pt>
                      <c:pt idx="595">
                        <c:v>0.27104719539040156</c:v>
                      </c:pt>
                      <c:pt idx="596">
                        <c:v>0.27151261471545945</c:v>
                      </c:pt>
                      <c:pt idx="597">
                        <c:v>0.27133087591420635</c:v>
                      </c:pt>
                      <c:pt idx="598">
                        <c:v>0.27031852206646945</c:v>
                      </c:pt>
                      <c:pt idx="599">
                        <c:v>0.26958641250469856</c:v>
                      </c:pt>
                      <c:pt idx="600">
                        <c:v>0.26910763003248966</c:v>
                      </c:pt>
                      <c:pt idx="601">
                        <c:v>0.26954441404222407</c:v>
                      </c:pt>
                      <c:pt idx="602">
                        <c:v>0.26872143507982665</c:v>
                      </c:pt>
                      <c:pt idx="603">
                        <c:v>0.26780052333902288</c:v>
                      </c:pt>
                      <c:pt idx="604">
                        <c:v>0.26819168174634189</c:v>
                      </c:pt>
                      <c:pt idx="605">
                        <c:v>0.26848051662690497</c:v>
                      </c:pt>
                      <c:pt idx="606">
                        <c:v>0.26860441209120461</c:v>
                      </c:pt>
                      <c:pt idx="607">
                        <c:v>0.26838907451997196</c:v>
                      </c:pt>
                      <c:pt idx="608">
                        <c:v>0.26852270599148165</c:v>
                      </c:pt>
                      <c:pt idx="609">
                        <c:v>0.26939150145839669</c:v>
                      </c:pt>
                      <c:pt idx="610">
                        <c:v>0.26965819169510957</c:v>
                      </c:pt>
                      <c:pt idx="611">
                        <c:v>0.27004056860572934</c:v>
                      </c:pt>
                      <c:pt idx="612">
                        <c:v>0.27035460256377714</c:v>
                      </c:pt>
                      <c:pt idx="613">
                        <c:v>0.27052985069355689</c:v>
                      </c:pt>
                      <c:pt idx="614">
                        <c:v>0.27229474062799541</c:v>
                      </c:pt>
                      <c:pt idx="615">
                        <c:v>0.27360299273407507</c:v>
                      </c:pt>
                      <c:pt idx="616">
                        <c:v>0.27386491041823408</c:v>
                      </c:pt>
                      <c:pt idx="617">
                        <c:v>0.2741285462213125</c:v>
                      </c:pt>
                      <c:pt idx="618">
                        <c:v>0.27482381167736702</c:v>
                      </c:pt>
                      <c:pt idx="619">
                        <c:v>0.27496221570143065</c:v>
                      </c:pt>
                      <c:pt idx="620">
                        <c:v>0.27630654830481799</c:v>
                      </c:pt>
                      <c:pt idx="621">
                        <c:v>0.27738800871353553</c:v>
                      </c:pt>
                      <c:pt idx="622">
                        <c:v>0.2776125095856718</c:v>
                      </c:pt>
                      <c:pt idx="623">
                        <c:v>0.27815161712216235</c:v>
                      </c:pt>
                      <c:pt idx="624">
                        <c:v>0.27979184798389245</c:v>
                      </c:pt>
                      <c:pt idx="625">
                        <c:v>0.28038956246574503</c:v>
                      </c:pt>
                      <c:pt idx="626">
                        <c:v>0.28210729958095088</c:v>
                      </c:pt>
                      <c:pt idx="627">
                        <c:v>0.28251964812160923</c:v>
                      </c:pt>
                      <c:pt idx="628">
                        <c:v>0.28293428748749361</c:v>
                      </c:pt>
                      <c:pt idx="629">
                        <c:v>0.28388975250878767</c:v>
                      </c:pt>
                      <c:pt idx="630">
                        <c:v>0.28490019733550298</c:v>
                      </c:pt>
                      <c:pt idx="631">
                        <c:v>0.28612712514606403</c:v>
                      </c:pt>
                      <c:pt idx="632">
                        <c:v>0.28670708573241599</c:v>
                      </c:pt>
                      <c:pt idx="633">
                        <c:v>0.28765911451587134</c:v>
                      </c:pt>
                      <c:pt idx="634">
                        <c:v>0.28869189488853902</c:v>
                      </c:pt>
                      <c:pt idx="635">
                        <c:v>0.29026569181871859</c:v>
                      </c:pt>
                      <c:pt idx="636">
                        <c:v>0.2907167934861149</c:v>
                      </c:pt>
                      <c:pt idx="637">
                        <c:v>0.29180321734948855</c:v>
                      </c:pt>
                      <c:pt idx="638">
                        <c:v>0.29245075728000397</c:v>
                      </c:pt>
                      <c:pt idx="639">
                        <c:v>0.29348315584846729</c:v>
                      </c:pt>
                      <c:pt idx="640">
                        <c:v>0.29452166328419965</c:v>
                      </c:pt>
                      <c:pt idx="641">
                        <c:v>0.29575794529776622</c:v>
                      </c:pt>
                      <c:pt idx="642">
                        <c:v>0.29566173063827933</c:v>
                      </c:pt>
                      <c:pt idx="643">
                        <c:v>0.29756025204422754</c:v>
                      </c:pt>
                      <c:pt idx="644">
                        <c:v>0.29876808964457274</c:v>
                      </c:pt>
                      <c:pt idx="645">
                        <c:v>0.30002937983352196</c:v>
                      </c:pt>
                      <c:pt idx="646">
                        <c:v>0.30132789593239173</c:v>
                      </c:pt>
                      <c:pt idx="647">
                        <c:v>0.30299809842416042</c:v>
                      </c:pt>
                      <c:pt idx="648">
                        <c:v>0.30376743389585181</c:v>
                      </c:pt>
                      <c:pt idx="649">
                        <c:v>0.30559054897144822</c:v>
                      </c:pt>
                      <c:pt idx="650">
                        <c:v>0.30622491665691476</c:v>
                      </c:pt>
                      <c:pt idx="651">
                        <c:v>0.30747704354496047</c:v>
                      </c:pt>
                      <c:pt idx="652">
                        <c:v>0.30857759416389374</c:v>
                      </c:pt>
                      <c:pt idx="653">
                        <c:v>0.30894259898321724</c:v>
                      </c:pt>
                      <c:pt idx="654">
                        <c:v>0.30940553658094727</c:v>
                      </c:pt>
                      <c:pt idx="655">
                        <c:v>0.31034210229412784</c:v>
                      </c:pt>
                      <c:pt idx="656">
                        <c:v>0.30994750764897</c:v>
                      </c:pt>
                      <c:pt idx="657">
                        <c:v>0.31032644832175105</c:v>
                      </c:pt>
                      <c:pt idx="658">
                        <c:v>0.31078213163959906</c:v>
                      </c:pt>
                      <c:pt idx="659">
                        <c:v>0.31123934217426424</c:v>
                      </c:pt>
                      <c:pt idx="660">
                        <c:v>0.31221981537094096</c:v>
                      </c:pt>
                      <c:pt idx="661">
                        <c:v>0.31266671719208972</c:v>
                      </c:pt>
                      <c:pt idx="662">
                        <c:v>0.31310121037659827</c:v>
                      </c:pt>
                      <c:pt idx="663">
                        <c:v>0.31466546220167013</c:v>
                      </c:pt>
                      <c:pt idx="664">
                        <c:v>0.31539928988236043</c:v>
                      </c:pt>
                      <c:pt idx="665">
                        <c:v>0.3160546567990643</c:v>
                      </c:pt>
                      <c:pt idx="666">
                        <c:v>0.31693204286057636</c:v>
                      </c:pt>
                      <c:pt idx="667">
                        <c:v>0.31773745882957544</c:v>
                      </c:pt>
                      <c:pt idx="668">
                        <c:v>0.31793103356116231</c:v>
                      </c:pt>
                      <c:pt idx="669">
                        <c:v>0.31979920153286751</c:v>
                      </c:pt>
                      <c:pt idx="670">
                        <c:v>0.32097916742629801</c:v>
                      </c:pt>
                      <c:pt idx="671">
                        <c:v>0.32186915302655239</c:v>
                      </c:pt>
                      <c:pt idx="672">
                        <c:v>0.32288131597218711</c:v>
                      </c:pt>
                      <c:pt idx="673">
                        <c:v>0.32318714113984209</c:v>
                      </c:pt>
                      <c:pt idx="674">
                        <c:v>0.32360712576458678</c:v>
                      </c:pt>
                      <c:pt idx="675">
                        <c:v>0.32591074143131149</c:v>
                      </c:pt>
                      <c:pt idx="676">
                        <c:v>0.3259962655730777</c:v>
                      </c:pt>
                      <c:pt idx="677">
                        <c:v>0.32620778510226722</c:v>
                      </c:pt>
                      <c:pt idx="678">
                        <c:v>0.32617399543018555</c:v>
                      </c:pt>
                      <c:pt idx="679">
                        <c:v>0.32669687628799271</c:v>
                      </c:pt>
                      <c:pt idx="680">
                        <c:v>0.3279988286247012</c:v>
                      </c:pt>
                      <c:pt idx="681">
                        <c:v>0.3287496465924834</c:v>
                      </c:pt>
                      <c:pt idx="682">
                        <c:v>0.32893062178532789</c:v>
                      </c:pt>
                      <c:pt idx="683">
                        <c:v>0.32954589926057887</c:v>
                      </c:pt>
                      <c:pt idx="684">
                        <c:v>0.33049888255454507</c:v>
                      </c:pt>
                      <c:pt idx="685">
                        <c:v>0.33226300888057497</c:v>
                      </c:pt>
                      <c:pt idx="686">
                        <c:v>0.3335628612941598</c:v>
                      </c:pt>
                      <c:pt idx="687">
                        <c:v>0.33426652644270927</c:v>
                      </c:pt>
                      <c:pt idx="688">
                        <c:v>0.33566927508935657</c:v>
                      </c:pt>
                      <c:pt idx="689">
                        <c:v>0.33595581914469369</c:v>
                      </c:pt>
                      <c:pt idx="690">
                        <c:v>0.33720126445916387</c:v>
                      </c:pt>
                      <c:pt idx="691">
                        <c:v>0.33728907942615594</c:v>
                      </c:pt>
                      <c:pt idx="692">
                        <c:v>0.33699413567832387</c:v>
                      </c:pt>
                      <c:pt idx="693">
                        <c:v>0.33601385338374934</c:v>
                      </c:pt>
                      <c:pt idx="694">
                        <c:v>0.3355123535613837</c:v>
                      </c:pt>
                      <c:pt idx="695">
                        <c:v>0.3353964759853747</c:v>
                      </c:pt>
                      <c:pt idx="696">
                        <c:v>0.33531763341718401</c:v>
                      </c:pt>
                      <c:pt idx="697">
                        <c:v>0.33530007042378557</c:v>
                      </c:pt>
                      <c:pt idx="698">
                        <c:v>0.33651134426196966</c:v>
                      </c:pt>
                      <c:pt idx="699">
                        <c:v>0.33727667078951579</c:v>
                      </c:pt>
                      <c:pt idx="700">
                        <c:v>0.33861279460251037</c:v>
                      </c:pt>
                      <c:pt idx="701">
                        <c:v>0.33988916605752995</c:v>
                      </c:pt>
                      <c:pt idx="702">
                        <c:v>0.3411859640374803</c:v>
                      </c:pt>
                      <c:pt idx="703">
                        <c:v>0.34211603907918753</c:v>
                      </c:pt>
                      <c:pt idx="704">
                        <c:v>0.34357376753125601</c:v>
                      </c:pt>
                      <c:pt idx="705">
                        <c:v>0.34430377716990307</c:v>
                      </c:pt>
                      <c:pt idx="706">
                        <c:v>0.34538523757862072</c:v>
                      </c:pt>
                      <c:pt idx="707">
                        <c:v>0.34606523086650282</c:v>
                      </c:pt>
                      <c:pt idx="708">
                        <c:v>0.34669539870572202</c:v>
                      </c:pt>
                      <c:pt idx="709">
                        <c:v>0.34651995967383992</c:v>
                      </c:pt>
                      <c:pt idx="710">
                        <c:v>0.34717895373048485</c:v>
                      </c:pt>
                      <c:pt idx="711">
                        <c:v>0.34654191341558804</c:v>
                      </c:pt>
                      <c:pt idx="712">
                        <c:v>0.34672193409792174</c:v>
                      </c:pt>
                      <c:pt idx="713">
                        <c:v>0.34816477218602188</c:v>
                      </c:pt>
                      <c:pt idx="714">
                        <c:v>0.34870254340779727</c:v>
                      </c:pt>
                      <c:pt idx="715">
                        <c:v>0.34922771509083034</c:v>
                      </c:pt>
                      <c:pt idx="716">
                        <c:v>0.34988155479071692</c:v>
                      </c:pt>
                      <c:pt idx="717">
                        <c:v>0.35105617542528694</c:v>
                      </c:pt>
                      <c:pt idx="718">
                        <c:v>0.35250092253440868</c:v>
                      </c:pt>
                      <c:pt idx="719">
                        <c:v>0.35350697661277442</c:v>
                      </c:pt>
                      <c:pt idx="720">
                        <c:v>0.35416654337572578</c:v>
                      </c:pt>
                      <c:pt idx="721">
                        <c:v>0.35588389868672726</c:v>
                      </c:pt>
                      <c:pt idx="722">
                        <c:v>0.35805063754620547</c:v>
                      </c:pt>
                      <c:pt idx="723">
                        <c:v>0.36001005672274167</c:v>
                      </c:pt>
                      <c:pt idx="724">
                        <c:v>0.36172722113164096</c:v>
                      </c:pt>
                      <c:pt idx="725">
                        <c:v>0.36412399702421805</c:v>
                      </c:pt>
                      <c:pt idx="726">
                        <c:v>0.36616932214672471</c:v>
                      </c:pt>
                      <c:pt idx="727">
                        <c:v>0.36787865956943561</c:v>
                      </c:pt>
                      <c:pt idx="728">
                        <c:v>0.37004310760368808</c:v>
                      </c:pt>
                      <c:pt idx="729">
                        <c:v>0.37257485128248991</c:v>
                      </c:pt>
                      <c:pt idx="730">
                        <c:v>0.3749084385792531</c:v>
                      </c:pt>
                      <c:pt idx="731">
                        <c:v>0.37721759040694031</c:v>
                      </c:pt>
                      <c:pt idx="732">
                        <c:v>0.37868104592207341</c:v>
                      </c:pt>
                      <c:pt idx="733">
                        <c:v>0.38118949954441222</c:v>
                      </c:pt>
                      <c:pt idx="734">
                        <c:v>0.3842635960954412</c:v>
                      </c:pt>
                      <c:pt idx="735">
                        <c:v>0.38656014838438602</c:v>
                      </c:pt>
                      <c:pt idx="736">
                        <c:v>0.38853732145642278</c:v>
                      </c:pt>
                      <c:pt idx="737">
                        <c:v>0.39110323661151059</c:v>
                      </c:pt>
                      <c:pt idx="738">
                        <c:v>0.39354143826025578</c:v>
                      </c:pt>
                      <c:pt idx="739">
                        <c:v>0.39637767079199754</c:v>
                      </c:pt>
                      <c:pt idx="740">
                        <c:v>0.3989831026822318</c:v>
                      </c:pt>
                      <c:pt idx="741">
                        <c:v>0.4010755806239712</c:v>
                      </c:pt>
                      <c:pt idx="742">
                        <c:v>0.40309322494166511</c:v>
                      </c:pt>
                      <c:pt idx="743">
                        <c:v>0.40541478540599252</c:v>
                      </c:pt>
                      <c:pt idx="744">
                        <c:v>0.40785107803371606</c:v>
                      </c:pt>
                      <c:pt idx="745">
                        <c:v>0.41001514426376418</c:v>
                      </c:pt>
                      <c:pt idx="746">
                        <c:v>0.4127899063186114</c:v>
                      </c:pt>
                      <c:pt idx="747">
                        <c:v>0.41422033577007139</c:v>
                      </c:pt>
                      <c:pt idx="748">
                        <c:v>0.41610167598682551</c:v>
                      </c:pt>
                      <c:pt idx="749">
                        <c:v>0.41868019068065582</c:v>
                      </c:pt>
                      <c:pt idx="750">
                        <c:v>0.42065450022116019</c:v>
                      </c:pt>
                      <c:pt idx="751">
                        <c:v>0.42308525668792107</c:v>
                      </c:pt>
                      <c:pt idx="752">
                        <c:v>0.42510843716657765</c:v>
                      </c:pt>
                      <c:pt idx="753">
                        <c:v>0.42720836029030107</c:v>
                      </c:pt>
                      <c:pt idx="754">
                        <c:v>0.42979546557872839</c:v>
                      </c:pt>
                      <c:pt idx="755">
                        <c:v>0.43259256317952799</c:v>
                      </c:pt>
                      <c:pt idx="756">
                        <c:v>0.43413696118597556</c:v>
                      </c:pt>
                      <c:pt idx="757">
                        <c:v>0.43606335429883852</c:v>
                      </c:pt>
                      <c:pt idx="758">
                        <c:v>0.43784141647832592</c:v>
                      </c:pt>
                      <c:pt idx="759">
                        <c:v>0.44015438634805615</c:v>
                      </c:pt>
                      <c:pt idx="760">
                        <c:v>0.4426523403547763</c:v>
                      </c:pt>
                      <c:pt idx="761">
                        <c:v>0.44439527654746686</c:v>
                      </c:pt>
                      <c:pt idx="762">
                        <c:v>0.44630181584170558</c:v>
                      </c:pt>
                      <c:pt idx="763">
                        <c:v>0.44864189380994213</c:v>
                      </c:pt>
                      <c:pt idx="764">
                        <c:v>0.45071871777930456</c:v>
                      </c:pt>
                      <c:pt idx="765">
                        <c:v>0.45319719977160483</c:v>
                      </c:pt>
                      <c:pt idx="766">
                        <c:v>0.45508808509346665</c:v>
                      </c:pt>
                      <c:pt idx="767">
                        <c:v>0.4556082933218436</c:v>
                      </c:pt>
                      <c:pt idx="768">
                        <c:v>0.45721836165143304</c:v>
                      </c:pt>
                      <c:pt idx="769">
                        <c:v>0.45792126319157395</c:v>
                      </c:pt>
                      <c:pt idx="770">
                        <c:v>0.45932897529287736</c:v>
                      </c:pt>
                      <c:pt idx="771">
                        <c:v>0.46027814054480026</c:v>
                      </c:pt>
                      <c:pt idx="772">
                        <c:v>0.4601981525639966</c:v>
                      </c:pt>
                      <c:pt idx="773">
                        <c:v>0.46079720336056434</c:v>
                      </c:pt>
                      <c:pt idx="774">
                        <c:v>0.46121298813906159</c:v>
                      </c:pt>
                      <c:pt idx="775">
                        <c:v>0.46197125128882788</c:v>
                      </c:pt>
                      <c:pt idx="776">
                        <c:v>0.4625764109526645</c:v>
                      </c:pt>
                      <c:pt idx="777">
                        <c:v>0.46318767948377015</c:v>
                      </c:pt>
                      <c:pt idx="778">
                        <c:v>0.46357272902382018</c:v>
                      </c:pt>
                      <c:pt idx="779">
                        <c:v>0.4642903300258272</c:v>
                      </c:pt>
                      <c:pt idx="780">
                        <c:v>0.46427925770390216</c:v>
                      </c:pt>
                      <c:pt idx="781">
                        <c:v>0.46475899468662185</c:v>
                      </c:pt>
                      <c:pt idx="782">
                        <c:v>0.46491477080198168</c:v>
                      </c:pt>
                      <c:pt idx="783">
                        <c:v>0.46473933177009974</c:v>
                      </c:pt>
                      <c:pt idx="784">
                        <c:v>0.46512323589753674</c:v>
                      </c:pt>
                      <c:pt idx="785">
                        <c:v>0.46550733092707608</c:v>
                      </c:pt>
                      <c:pt idx="786">
                        <c:v>0.46572285940041092</c:v>
                      </c:pt>
                      <c:pt idx="787">
                        <c:v>0.46644828738860622</c:v>
                      </c:pt>
                      <c:pt idx="788">
                        <c:v>0.466680615246931</c:v>
                      </c:pt>
                      <c:pt idx="789">
                        <c:v>0.46722258631495373</c:v>
                      </c:pt>
                      <c:pt idx="790">
                        <c:v>0.46776455738297662</c:v>
                      </c:pt>
                      <c:pt idx="791">
                        <c:v>0.46753222952465195</c:v>
                      </c:pt>
                      <c:pt idx="792">
                        <c:v>0.46699942175753256</c:v>
                      </c:pt>
                      <c:pt idx="793">
                        <c:v>0.46611382690562786</c:v>
                      </c:pt>
                      <c:pt idx="794">
                        <c:v>0.46581086526950516</c:v>
                      </c:pt>
                      <c:pt idx="795">
                        <c:v>0.4659490783914666</c:v>
                      </c:pt>
                      <c:pt idx="796">
                        <c:v>0.4652570582711486</c:v>
                      </c:pt>
                      <c:pt idx="797">
                        <c:v>0.46462555411721435</c:v>
                      </c:pt>
                      <c:pt idx="798">
                        <c:v>0.46426990350089647</c:v>
                      </c:pt>
                      <c:pt idx="799">
                        <c:v>0.46472310509141634</c:v>
                      </c:pt>
                      <c:pt idx="800">
                        <c:v>0.46581487421365048</c:v>
                      </c:pt>
                      <c:pt idx="801">
                        <c:v>0.46556593787243805</c:v>
                      </c:pt>
                      <c:pt idx="802">
                        <c:v>0.46568105184003861</c:v>
                      </c:pt>
                      <c:pt idx="803">
                        <c:v>0.46642728815736906</c:v>
                      </c:pt>
                      <c:pt idx="804">
                        <c:v>0.46699789454071533</c:v>
                      </c:pt>
                      <c:pt idx="805">
                        <c:v>0.46733025510057014</c:v>
                      </c:pt>
                      <c:pt idx="806">
                        <c:v>0.46696601388965525</c:v>
                      </c:pt>
                      <c:pt idx="807">
                        <c:v>0.46583988238903296</c:v>
                      </c:pt>
                      <c:pt idx="808">
                        <c:v>0.46448905911417226</c:v>
                      </c:pt>
                      <c:pt idx="809">
                        <c:v>0.46362789973134355</c:v>
                      </c:pt>
                      <c:pt idx="810">
                        <c:v>0.46242979813820823</c:v>
                      </c:pt>
                      <c:pt idx="811">
                        <c:v>0.46198747796751116</c:v>
                      </c:pt>
                      <c:pt idx="812">
                        <c:v>0.46082984762003304</c:v>
                      </c:pt>
                      <c:pt idx="813">
                        <c:v>0.46014164554175829</c:v>
                      </c:pt>
                      <c:pt idx="814">
                        <c:v>0.45974762360290689</c:v>
                      </c:pt>
                      <c:pt idx="815">
                        <c:v>0.46022449705409424</c:v>
                      </c:pt>
                      <c:pt idx="816">
                        <c:v>0.45995990674050513</c:v>
                      </c:pt>
                      <c:pt idx="817">
                        <c:v>0.46071606996714765</c:v>
                      </c:pt>
                      <c:pt idx="818">
                        <c:v>0.46016989905287742</c:v>
                      </c:pt>
                      <c:pt idx="819">
                        <c:v>0.46007769333753584</c:v>
                      </c:pt>
                      <c:pt idx="820">
                        <c:v>0.46017047175918385</c:v>
                      </c:pt>
                      <c:pt idx="821">
                        <c:v>0.46061947350345639</c:v>
                      </c:pt>
                      <c:pt idx="822">
                        <c:v>0.46083500197679134</c:v>
                      </c:pt>
                      <c:pt idx="823">
                        <c:v>0.46168737986292091</c:v>
                      </c:pt>
                      <c:pt idx="824">
                        <c:v>0.46146077906766086</c:v>
                      </c:pt>
                      <c:pt idx="825">
                        <c:v>0.4616745894220764</c:v>
                      </c:pt>
                      <c:pt idx="826">
                        <c:v>0.46215356279638747</c:v>
                      </c:pt>
                      <c:pt idx="827">
                        <c:v>0.46357501984904603</c:v>
                      </c:pt>
                      <c:pt idx="828">
                        <c:v>0.46443140667932092</c:v>
                      </c:pt>
                      <c:pt idx="829">
                        <c:v>0.46620965976091039</c:v>
                      </c:pt>
                      <c:pt idx="830">
                        <c:v>0.46733980020567795</c:v>
                      </c:pt>
                      <c:pt idx="831">
                        <c:v>0.46879065618206872</c:v>
                      </c:pt>
                      <c:pt idx="832">
                        <c:v>0.47098221231482734</c:v>
                      </c:pt>
                      <c:pt idx="833">
                        <c:v>0.47335302552151121</c:v>
                      </c:pt>
                      <c:pt idx="834">
                        <c:v>0.47524811068962053</c:v>
                      </c:pt>
                      <c:pt idx="835">
                        <c:v>0.47770463894017262</c:v>
                      </c:pt>
                      <c:pt idx="836">
                        <c:v>0.47977172690232522</c:v>
                      </c:pt>
                      <c:pt idx="837">
                        <c:v>0.48183652403925176</c:v>
                      </c:pt>
                      <c:pt idx="838">
                        <c:v>0.48383794167826238</c:v>
                      </c:pt>
                      <c:pt idx="839">
                        <c:v>0.48736027636515528</c:v>
                      </c:pt>
                      <c:pt idx="840">
                        <c:v>0.4901001033353079</c:v>
                      </c:pt>
                      <c:pt idx="841">
                        <c:v>0.49317248176741746</c:v>
                      </c:pt>
                      <c:pt idx="842">
                        <c:v>0.49729921250973841</c:v>
                      </c:pt>
                      <c:pt idx="843">
                        <c:v>0.50072456892873574</c:v>
                      </c:pt>
                      <c:pt idx="844">
                        <c:v>0.50507923678103162</c:v>
                      </c:pt>
                      <c:pt idx="845">
                        <c:v>0.50989588772054695</c:v>
                      </c:pt>
                      <c:pt idx="846">
                        <c:v>0.51435784255425487</c:v>
                      </c:pt>
                      <c:pt idx="847">
                        <c:v>0.51940033068062141</c:v>
                      </c:pt>
                      <c:pt idx="848">
                        <c:v>0.52460775822325123</c:v>
                      </c:pt>
                      <c:pt idx="849">
                        <c:v>0.52885590270254379</c:v>
                      </c:pt>
                      <c:pt idx="850">
                        <c:v>0.53417825331067204</c:v>
                      </c:pt>
                      <c:pt idx="851">
                        <c:v>0.53992707921501826</c:v>
                      </c:pt>
                      <c:pt idx="852">
                        <c:v>0.54483937210771383</c:v>
                      </c:pt>
                      <c:pt idx="853">
                        <c:v>0.54881509928722882</c:v>
                      </c:pt>
                      <c:pt idx="854">
                        <c:v>0.5539927461019224</c:v>
                      </c:pt>
                      <c:pt idx="855">
                        <c:v>0.55823917246229549</c:v>
                      </c:pt>
                      <c:pt idx="856">
                        <c:v>0.56333014972260975</c:v>
                      </c:pt>
                      <c:pt idx="857">
                        <c:v>0.5675815395376389</c:v>
                      </c:pt>
                      <c:pt idx="858">
                        <c:v>0.57056801202377805</c:v>
                      </c:pt>
                      <c:pt idx="859">
                        <c:v>0.57536022749421711</c:v>
                      </c:pt>
                      <c:pt idx="860">
                        <c:v>0.57981702797116697</c:v>
                      </c:pt>
                      <c:pt idx="861">
                        <c:v>0.58300337495826415</c:v>
                      </c:pt>
                      <c:pt idx="862">
                        <c:v>0.58701403722247369</c:v>
                      </c:pt>
                      <c:pt idx="863">
                        <c:v>0.59176807227248152</c:v>
                      </c:pt>
                      <c:pt idx="864">
                        <c:v>0.59639439381614645</c:v>
                      </c:pt>
                      <c:pt idx="865">
                        <c:v>0.60265750998370293</c:v>
                      </c:pt>
                      <c:pt idx="866">
                        <c:v>0.6072613050793132</c:v>
                      </c:pt>
                      <c:pt idx="867">
                        <c:v>0.61349005886848151</c:v>
                      </c:pt>
                      <c:pt idx="868">
                        <c:v>0.61992116888593563</c:v>
                      </c:pt>
                      <c:pt idx="869">
                        <c:v>0.62573413789660648</c:v>
                      </c:pt>
                      <c:pt idx="870">
                        <c:v>0.63114869422007625</c:v>
                      </c:pt>
                      <c:pt idx="871">
                        <c:v>0.63808206766830455</c:v>
                      </c:pt>
                      <c:pt idx="872">
                        <c:v>0.64440932694218556</c:v>
                      </c:pt>
                      <c:pt idx="873">
                        <c:v>0.65320514129905449</c:v>
                      </c:pt>
                      <c:pt idx="874">
                        <c:v>0.66078681828620722</c:v>
                      </c:pt>
                      <c:pt idx="875">
                        <c:v>0.66894731044709865</c:v>
                      </c:pt>
                      <c:pt idx="876">
                        <c:v>0.67764710104658266</c:v>
                      </c:pt>
                      <c:pt idx="877">
                        <c:v>0.6852257236001007</c:v>
                      </c:pt>
                      <c:pt idx="878">
                        <c:v>0.69409808969993436</c:v>
                      </c:pt>
                      <c:pt idx="879">
                        <c:v>0.70289218593788394</c:v>
                      </c:pt>
                      <c:pt idx="880">
                        <c:v>0.70945864554576721</c:v>
                      </c:pt>
                      <c:pt idx="881">
                        <c:v>0.71703421366565068</c:v>
                      </c:pt>
                      <c:pt idx="882">
                        <c:v>0.72516110705656278</c:v>
                      </c:pt>
                      <c:pt idx="883">
                        <c:v>0.73350963778807843</c:v>
                      </c:pt>
                      <c:pt idx="884">
                        <c:v>0.7420870601400803</c:v>
                      </c:pt>
                      <c:pt idx="885">
                        <c:v>0.74977545140233837</c:v>
                      </c:pt>
                      <c:pt idx="886">
                        <c:v>0.75653434032919542</c:v>
                      </c:pt>
                      <c:pt idx="887">
                        <c:v>0.76566213344171496</c:v>
                      </c:pt>
                      <c:pt idx="888">
                        <c:v>0.77416128593183242</c:v>
                      </c:pt>
                      <c:pt idx="889">
                        <c:v>0.78174334472318929</c:v>
                      </c:pt>
                      <c:pt idx="890">
                        <c:v>0.78976867819575369</c:v>
                      </c:pt>
                      <c:pt idx="891">
                        <c:v>0.79923207720386469</c:v>
                      </c:pt>
                      <c:pt idx="892">
                        <c:v>0.80713065168059728</c:v>
                      </c:pt>
                      <c:pt idx="893">
                        <c:v>0.8162746714718</c:v>
                      </c:pt>
                      <c:pt idx="894">
                        <c:v>0.82457242224414229</c:v>
                      </c:pt>
                      <c:pt idx="895">
                        <c:v>0.83195632465346037</c:v>
                      </c:pt>
                      <c:pt idx="896">
                        <c:v>0.84158179954630208</c:v>
                      </c:pt>
                      <c:pt idx="897">
                        <c:v>0.85051659063354124</c:v>
                      </c:pt>
                      <c:pt idx="898">
                        <c:v>0.85849648940579248</c:v>
                      </c:pt>
                      <c:pt idx="899">
                        <c:v>0.86632003935637758</c:v>
                      </c:pt>
                      <c:pt idx="900">
                        <c:v>0.87414568923008606</c:v>
                      </c:pt>
                      <c:pt idx="901">
                        <c:v>0.88116687764530677</c:v>
                      </c:pt>
                      <c:pt idx="902">
                        <c:v>0.89000984482140832</c:v>
                      </c:pt>
                      <c:pt idx="903">
                        <c:v>0.8967635793915073</c:v>
                      </c:pt>
                      <c:pt idx="904">
                        <c:v>0.90203343192154239</c:v>
                      </c:pt>
                      <c:pt idx="905">
                        <c:v>0.90964355332191638</c:v>
                      </c:pt>
                      <c:pt idx="906">
                        <c:v>0.9174210958658815</c:v>
                      </c:pt>
                      <c:pt idx="907">
                        <c:v>0.92364965875294747</c:v>
                      </c:pt>
                      <c:pt idx="908">
                        <c:v>0.92992842889288052</c:v>
                      </c:pt>
                      <c:pt idx="909">
                        <c:v>0.93590022845254583</c:v>
                      </c:pt>
                      <c:pt idx="910">
                        <c:v>0.94191078113894866</c:v>
                      </c:pt>
                      <c:pt idx="911">
                        <c:v>0.94920763218968363</c:v>
                      </c:pt>
                      <c:pt idx="912">
                        <c:v>0.95266773279127337</c:v>
                      </c:pt>
                      <c:pt idx="913">
                        <c:v>0.95726732804063619</c:v>
                      </c:pt>
                      <c:pt idx="914">
                        <c:v>0.96321469213122535</c:v>
                      </c:pt>
                      <c:pt idx="915">
                        <c:v>0.9680588329734513</c:v>
                      </c:pt>
                      <c:pt idx="916">
                        <c:v>0.97143035499964026</c:v>
                      </c:pt>
                      <c:pt idx="917">
                        <c:v>0.97500232423309396</c:v>
                      </c:pt>
                      <c:pt idx="918">
                        <c:v>0.97676415973389785</c:v>
                      </c:pt>
                      <c:pt idx="919">
                        <c:v>0.98068166177225502</c:v>
                      </c:pt>
                      <c:pt idx="920">
                        <c:v>0.98269739706892745</c:v>
                      </c:pt>
                      <c:pt idx="921">
                        <c:v>0.98520432347444897</c:v>
                      </c:pt>
                      <c:pt idx="922">
                        <c:v>0.98644766886579538</c:v>
                      </c:pt>
                      <c:pt idx="923">
                        <c:v>0.98805391915334162</c:v>
                      </c:pt>
                      <c:pt idx="924">
                        <c:v>0.98889369750072897</c:v>
                      </c:pt>
                      <c:pt idx="925">
                        <c:v>0.99097433951213465</c:v>
                      </c:pt>
                      <c:pt idx="926">
                        <c:v>0.99195099466676817</c:v>
                      </c:pt>
                      <c:pt idx="927">
                        <c:v>0.99449743780743605</c:v>
                      </c:pt>
                      <c:pt idx="928">
                        <c:v>0.99472842935104555</c:v>
                      </c:pt>
                      <c:pt idx="929">
                        <c:v>0.99731782546469894</c:v>
                      </c:pt>
                      <c:pt idx="930">
                        <c:v>1</c:v>
                      </c:pt>
                      <c:pt idx="931">
                        <c:v>1.000653076091478</c:v>
                      </c:pt>
                      <c:pt idx="932">
                        <c:v>1.0003543143016027</c:v>
                      </c:pt>
                      <c:pt idx="933">
                        <c:v>1.0011809204039415</c:v>
                      </c:pt>
                      <c:pt idx="934">
                        <c:v>1.0006446763989831</c:v>
                      </c:pt>
                      <c:pt idx="935">
                        <c:v>0.99983296066061311</c:v>
                      </c:pt>
                      <c:pt idx="936">
                        <c:v>0.99891720327656741</c:v>
                      </c:pt>
                      <c:pt idx="937">
                        <c:v>0.997369178130179</c:v>
                      </c:pt>
                      <c:pt idx="938">
                        <c:v>0.99645055721460118</c:v>
                      </c:pt>
                      <c:pt idx="939">
                        <c:v>0.99842314863618609</c:v>
                      </c:pt>
                      <c:pt idx="940">
                        <c:v>0.99772692866962043</c:v>
                      </c:pt>
                      <c:pt idx="941">
                        <c:v>0.99734894250735018</c:v>
                      </c:pt>
                      <c:pt idx="942">
                        <c:v>0.99810911467813834</c:v>
                      </c:pt>
                      <c:pt idx="943">
                        <c:v>0.99702937238834022</c:v>
                      </c:pt>
                      <c:pt idx="944">
                        <c:v>0.99556782589422854</c:v>
                      </c:pt>
                      <c:pt idx="945">
                        <c:v>0.99563387802157477</c:v>
                      </c:pt>
                      <c:pt idx="946">
                        <c:v>0.99388578747212608</c:v>
                      </c:pt>
                      <c:pt idx="947">
                        <c:v>0.99197371201692475</c:v>
                      </c:pt>
                      <c:pt idx="948">
                        <c:v>0.98888968855658366</c:v>
                      </c:pt>
                      <c:pt idx="949">
                        <c:v>0.98518351514531377</c:v>
                      </c:pt>
                      <c:pt idx="950">
                        <c:v>0.98181581116116801</c:v>
                      </c:pt>
                      <c:pt idx="951">
                        <c:v>0.98069597942991693</c:v>
                      </c:pt>
                      <c:pt idx="952">
                        <c:v>0.9765511129878911</c:v>
                      </c:pt>
                      <c:pt idx="953">
                        <c:v>0.97279931397420583</c:v>
                      </c:pt>
                      <c:pt idx="954">
                        <c:v>0.96876841608716746</c:v>
                      </c:pt>
                      <c:pt idx="955">
                        <c:v>0.9644080211718068</c:v>
                      </c:pt>
                      <c:pt idx="956">
                        <c:v>0.96114664965856222</c:v>
                      </c:pt>
                      <c:pt idx="957">
                        <c:v>0.95703328206339211</c:v>
                      </c:pt>
                      <c:pt idx="958">
                        <c:v>0.95101738411812875</c:v>
                      </c:pt>
                      <c:pt idx="959">
                        <c:v>0.94691222531335162</c:v>
                      </c:pt>
                      <c:pt idx="960">
                        <c:v>0.94119795268949569</c:v>
                      </c:pt>
                      <c:pt idx="961">
                        <c:v>0.93240137472421813</c:v>
                      </c:pt>
                      <c:pt idx="962">
                        <c:v>0.92658344225889111</c:v>
                      </c:pt>
                      <c:pt idx="963">
                        <c:v>0.91876561937137091</c:v>
                      </c:pt>
                      <c:pt idx="964">
                        <c:v>0.9118028469994105</c:v>
                      </c:pt>
                      <c:pt idx="965">
                        <c:v>0.90311603774287297</c:v>
                      </c:pt>
                      <c:pt idx="966">
                        <c:v>0.89187457655527491</c:v>
                      </c:pt>
                      <c:pt idx="967">
                        <c:v>0.88308124392573373</c:v>
                      </c:pt>
                      <c:pt idx="968">
                        <c:v>0.87572559502753478</c:v>
                      </c:pt>
                      <c:pt idx="969">
                        <c:v>0.86711686473077954</c:v>
                      </c:pt>
                      <c:pt idx="970">
                        <c:v>0.85732530500906123</c:v>
                      </c:pt>
                      <c:pt idx="971">
                        <c:v>0.84751446417502518</c:v>
                      </c:pt>
                      <c:pt idx="972">
                        <c:v>0.83917891478645601</c:v>
                      </c:pt>
                      <c:pt idx="973">
                        <c:v>0.83037183720555996</c:v>
                      </c:pt>
                      <c:pt idx="974">
                        <c:v>0.81990715667163738</c:v>
                      </c:pt>
                      <c:pt idx="975">
                        <c:v>0.81124020123372398</c:v>
                      </c:pt>
                      <c:pt idx="976">
                        <c:v>0.80276892045052151</c:v>
                      </c:pt>
                      <c:pt idx="977">
                        <c:v>0.79567748006170735</c:v>
                      </c:pt>
                      <c:pt idx="978">
                        <c:v>0.78716286450131512</c:v>
                      </c:pt>
                      <c:pt idx="979">
                        <c:v>0.77739058589191479</c:v>
                      </c:pt>
                      <c:pt idx="980">
                        <c:v>0.76866254178131144</c:v>
                      </c:pt>
                      <c:pt idx="981">
                        <c:v>0.76225395821191178</c:v>
                      </c:pt>
                      <c:pt idx="982">
                        <c:v>0.75322505238830939</c:v>
                      </c:pt>
                      <c:pt idx="983">
                        <c:v>0.74252174422669093</c:v>
                      </c:pt>
                      <c:pt idx="984">
                        <c:v>0.73244459496014636</c:v>
                      </c:pt>
                      <c:pt idx="985">
                        <c:v>0.72239321747739316</c:v>
                      </c:pt>
                      <c:pt idx="986">
                        <c:v>0.71459162126855613</c:v>
                      </c:pt>
                      <c:pt idx="987">
                        <c:v>0.70593211101262698</c:v>
                      </c:pt>
                      <c:pt idx="988">
                        <c:v>0.69335815315197513</c:v>
                      </c:pt>
                      <c:pt idx="989">
                        <c:v>0.68276824083903787</c:v>
                      </c:pt>
                      <c:pt idx="990">
                        <c:v>0.67323401715102671</c:v>
                      </c:pt>
                      <c:pt idx="991">
                        <c:v>0.66068392205314452</c:v>
                      </c:pt>
                      <c:pt idx="992">
                        <c:v>0.65181289226802586</c:v>
                      </c:pt>
                      <c:pt idx="993">
                        <c:v>0.6382376528815622</c:v>
                      </c:pt>
                      <c:pt idx="994">
                        <c:v>0.62904590756482037</c:v>
                      </c:pt>
                      <c:pt idx="995">
                        <c:v>0.61846725847591022</c:v>
                      </c:pt>
                      <c:pt idx="996">
                        <c:v>0.60734072035381037</c:v>
                      </c:pt>
                      <c:pt idx="997">
                        <c:v>0.59662996701020776</c:v>
                      </c:pt>
                      <c:pt idx="998">
                        <c:v>0.58805082653928664</c:v>
                      </c:pt>
                      <c:pt idx="999">
                        <c:v>0.57745480535908023</c:v>
                      </c:pt>
                      <c:pt idx="1000">
                        <c:v>0.5678136764938615</c:v>
                      </c:pt>
                      <c:pt idx="1001">
                        <c:v>0.55757826938462907</c:v>
                      </c:pt>
                      <c:pt idx="1002">
                        <c:v>0.54780160002687905</c:v>
                      </c:pt>
                      <c:pt idx="1003">
                        <c:v>0.53736230947254326</c:v>
                      </c:pt>
                      <c:pt idx="1004">
                        <c:v>0.52645549967002581</c:v>
                      </c:pt>
                      <c:pt idx="1005">
                        <c:v>0.5146195693363117</c:v>
                      </c:pt>
                      <c:pt idx="1006">
                        <c:v>0.50407490082158546</c:v>
                      </c:pt>
                      <c:pt idx="1007">
                        <c:v>0.49285386615891796</c:v>
                      </c:pt>
                      <c:pt idx="1008">
                        <c:v>0.4815442529208499</c:v>
                      </c:pt>
                      <c:pt idx="1009">
                        <c:v>0.46921331343624356</c:v>
                      </c:pt>
                      <c:pt idx="1010">
                        <c:v>0.45933241153071608</c:v>
                      </c:pt>
                      <c:pt idx="1011">
                        <c:v>0.44779619749738808</c:v>
                      </c:pt>
                      <c:pt idx="1012">
                        <c:v>0.43759877990648477</c:v>
                      </c:pt>
                      <c:pt idx="1013">
                        <c:v>0.42566911664061169</c:v>
                      </c:pt>
                      <c:pt idx="1014">
                        <c:v>0.41564351094164942</c:v>
                      </c:pt>
                      <c:pt idx="1015">
                        <c:v>0.40700041826650596</c:v>
                      </c:pt>
                      <c:pt idx="1016">
                        <c:v>0.40062638797759653</c:v>
                      </c:pt>
                      <c:pt idx="1017">
                        <c:v>0.39225456718961754</c:v>
                      </c:pt>
                      <c:pt idx="1018">
                        <c:v>0.38476242328837662</c:v>
                      </c:pt>
                      <c:pt idx="1019">
                        <c:v>0.37741383776795739</c:v>
                      </c:pt>
                      <c:pt idx="1020">
                        <c:v>0.36995567444090022</c:v>
                      </c:pt>
                      <c:pt idx="1021">
                        <c:v>0.36405069061698997</c:v>
                      </c:pt>
                      <c:pt idx="1022">
                        <c:v>0.35542649724995978</c:v>
                      </c:pt>
                      <c:pt idx="1023">
                        <c:v>0.34296612614009125</c:v>
                      </c:pt>
                      <c:pt idx="1024">
                        <c:v>0.33427645335202139</c:v>
                      </c:pt>
                      <c:pt idx="1025">
                        <c:v>0.32599550196466909</c:v>
                      </c:pt>
                      <c:pt idx="1026">
                        <c:v>0.31700611287621322</c:v>
                      </c:pt>
                      <c:pt idx="1027">
                        <c:v>0.30843021774102874</c:v>
                      </c:pt>
                      <c:pt idx="1028">
                        <c:v>0.29788421291158734</c:v>
                      </c:pt>
                      <c:pt idx="1029">
                        <c:v>0.28998048407809651</c:v>
                      </c:pt>
                      <c:pt idx="1030">
                        <c:v>0.28451667501227024</c:v>
                      </c:pt>
                      <c:pt idx="1031">
                        <c:v>0.27791566212389662</c:v>
                      </c:pt>
                      <c:pt idx="1032">
                        <c:v>0.26967556378640584</c:v>
                      </c:pt>
                      <c:pt idx="1033">
                        <c:v>0.26370090069520824</c:v>
                      </c:pt>
                      <c:pt idx="1034">
                        <c:v>0.2601762751830895</c:v>
                      </c:pt>
                      <c:pt idx="1035">
                        <c:v>0.25522961991200566</c:v>
                      </c:pt>
                      <c:pt idx="1036">
                        <c:v>0.24712639838176104</c:v>
                      </c:pt>
                      <c:pt idx="1037">
                        <c:v>0.24319973304250045</c:v>
                      </c:pt>
                      <c:pt idx="1038">
                        <c:v>0.23566883601452154</c:v>
                      </c:pt>
                      <c:pt idx="1039">
                        <c:v>0.23125422490214845</c:v>
                      </c:pt>
                      <c:pt idx="1040">
                        <c:v>0.22438327644132516</c:v>
                      </c:pt>
                      <c:pt idx="1041">
                        <c:v>0.21460145272681702</c:v>
                      </c:pt>
                      <c:pt idx="1042">
                        <c:v>0.20746400493138314</c:v>
                      </c:pt>
                      <c:pt idx="1043">
                        <c:v>0.20570159672427268</c:v>
                      </c:pt>
                      <c:pt idx="1044">
                        <c:v>0.19993272609920001</c:v>
                      </c:pt>
                      <c:pt idx="1045">
                        <c:v>0.19874779675111356</c:v>
                      </c:pt>
                      <c:pt idx="1046">
                        <c:v>0.19075052588756594</c:v>
                      </c:pt>
                      <c:pt idx="1047">
                        <c:v>0.18875006275906608</c:v>
                      </c:pt>
                      <c:pt idx="1048">
                        <c:v>0.18390744913365767</c:v>
                      </c:pt>
                      <c:pt idx="1049">
                        <c:v>0.18133313428607489</c:v>
                      </c:pt>
                      <c:pt idx="1050">
                        <c:v>0.17613200651281619</c:v>
                      </c:pt>
                      <c:pt idx="1051">
                        <c:v>0.17268431454786651</c:v>
                      </c:pt>
                      <c:pt idx="1052">
                        <c:v>0.16638874502294354</c:v>
                      </c:pt>
                      <c:pt idx="1053">
                        <c:v>0.16724837718895511</c:v>
                      </c:pt>
                      <c:pt idx="1054">
                        <c:v>0.16322950613435272</c:v>
                      </c:pt>
                      <c:pt idx="1055">
                        <c:v>0.15808316726441302</c:v>
                      </c:pt>
                      <c:pt idx="1056">
                        <c:v>0.15490712899083239</c:v>
                      </c:pt>
                      <c:pt idx="1057">
                        <c:v>0.15065612098000741</c:v>
                      </c:pt>
                      <c:pt idx="1058">
                        <c:v>0.14216613179079352</c:v>
                      </c:pt>
                      <c:pt idx="1059">
                        <c:v>0.13741037862186625</c:v>
                      </c:pt>
                      <c:pt idx="1060">
                        <c:v>0.13342281551201765</c:v>
                      </c:pt>
                      <c:pt idx="1061">
                        <c:v>0.12728550382978257</c:v>
                      </c:pt>
                      <c:pt idx="1062">
                        <c:v>0.12479518590714864</c:v>
                      </c:pt>
                      <c:pt idx="1063">
                        <c:v>0.11826881574071839</c:v>
                      </c:pt>
                      <c:pt idx="1064">
                        <c:v>0.11311025913624059</c:v>
                      </c:pt>
                      <c:pt idx="1065">
                        <c:v>0.11207614244885789</c:v>
                      </c:pt>
                      <c:pt idx="1066">
                        <c:v>0.10719458479460947</c:v>
                      </c:pt>
                      <c:pt idx="1067">
                        <c:v>9.9662542354017725E-2</c:v>
                      </c:pt>
                      <c:pt idx="1068">
                        <c:v>9.7445023535365674E-2</c:v>
                      </c:pt>
                      <c:pt idx="1069">
                        <c:v>9.6857045060723151E-2</c:v>
                      </c:pt>
                      <c:pt idx="1070">
                        <c:v>9.509024610526301E-2</c:v>
                      </c:pt>
                      <c:pt idx="1071">
                        <c:v>9.0636690964049929E-2</c:v>
                      </c:pt>
                      <c:pt idx="1072">
                        <c:v>8.7937144337452311E-2</c:v>
                      </c:pt>
                      <c:pt idx="1073">
                        <c:v>8.723233377628993E-2</c:v>
                      </c:pt>
                      <c:pt idx="1074">
                        <c:v>8.6176645151363473E-2</c:v>
                      </c:pt>
                      <c:pt idx="1075">
                        <c:v>7.9293669858104418E-2</c:v>
                      </c:pt>
                      <c:pt idx="1076">
                        <c:v>7.5752054058893695E-2</c:v>
                      </c:pt>
                      <c:pt idx="1077">
                        <c:v>7.4133204232605138E-2</c:v>
                      </c:pt>
                      <c:pt idx="1078">
                        <c:v>7.1451220599405965E-2</c:v>
                      </c:pt>
                      <c:pt idx="1079">
                        <c:v>6.8651068564971746E-2</c:v>
                      </c:pt>
                      <c:pt idx="1080">
                        <c:v>6.9507837199450861E-2</c:v>
                      </c:pt>
                      <c:pt idx="1081">
                        <c:v>6.5299591259509127E-2</c:v>
                      </c:pt>
                      <c:pt idx="1082">
                        <c:v>6.707211727803386E-2</c:v>
                      </c:pt>
                      <c:pt idx="1083">
                        <c:v>6.2761166007131719E-2</c:v>
                      </c:pt>
                      <c:pt idx="1084">
                        <c:v>5.8351327447312543E-2</c:v>
                      </c:pt>
                      <c:pt idx="1085">
                        <c:v>5.4258004572869049E-2</c:v>
                      </c:pt>
                      <c:pt idx="1086">
                        <c:v>5.2804094162843679E-2</c:v>
                      </c:pt>
                      <c:pt idx="1087">
                        <c:v>4.9268205426697687E-2</c:v>
                      </c:pt>
                      <c:pt idx="1088">
                        <c:v>4.8850702529281025E-2</c:v>
                      </c:pt>
                      <c:pt idx="1089">
                        <c:v>4.61175571327039E-2</c:v>
                      </c:pt>
                      <c:pt idx="1090">
                        <c:v>4.460179444157987E-2</c:v>
                      </c:pt>
                      <c:pt idx="1091">
                        <c:v>4.8428427079310443E-2</c:v>
                      </c:pt>
                      <c:pt idx="1092">
                        <c:v>4.710184837142372E-2</c:v>
                      </c:pt>
                      <c:pt idx="1093">
                        <c:v>4.4573540930460717E-2</c:v>
                      </c:pt>
                      <c:pt idx="1094">
                        <c:v>3.9447246781247378E-2</c:v>
                      </c:pt>
                      <c:pt idx="1095">
                        <c:v>3.9311897190818269E-2</c:v>
                      </c:pt>
                      <c:pt idx="1096">
                        <c:v>3.7368131986659052E-2</c:v>
                      </c:pt>
                      <c:pt idx="1097">
                        <c:v>4.1899575185552138E-2</c:v>
                      </c:pt>
                      <c:pt idx="1098">
                        <c:v>3.5591024317682463E-2</c:v>
                      </c:pt>
                      <c:pt idx="1099">
                        <c:v>3.9458319103172462E-2</c:v>
                      </c:pt>
                      <c:pt idx="1100">
                        <c:v>3.8927420357074818E-2</c:v>
                      </c:pt>
                      <c:pt idx="1101">
                        <c:v>3.7263708536779343E-2</c:v>
                      </c:pt>
                      <c:pt idx="1102">
                        <c:v>3.9036807261610504E-2</c:v>
                      </c:pt>
                      <c:pt idx="1103">
                        <c:v>3.0583089471806352E-2</c:v>
                      </c:pt>
                      <c:pt idx="1104">
                        <c:v>1.8152117285669941E-2</c:v>
                      </c:pt>
                      <c:pt idx="1105">
                        <c:v>2.3201477887714098E-2</c:v>
                      </c:pt>
                      <c:pt idx="1106">
                        <c:v>2.2793520095405282E-2</c:v>
                      </c:pt>
                      <c:pt idx="1107">
                        <c:v>2.1656125370755726E-2</c:v>
                      </c:pt>
                      <c:pt idx="1108">
                        <c:v>2.267229726053575E-2</c:v>
                      </c:pt>
                      <c:pt idx="1109">
                        <c:v>1.7514695166568769E-2</c:v>
                      </c:pt>
                      <c:pt idx="1110">
                        <c:v>2.4135752775668831E-2</c:v>
                      </c:pt>
                      <c:pt idx="1111">
                        <c:v>3.6347187544325109E-2</c:v>
                      </c:pt>
                      <c:pt idx="1112">
                        <c:v>3.0094189188183056E-2</c:v>
                      </c:pt>
                      <c:pt idx="1113">
                        <c:v>3.0047799977359027E-2</c:v>
                      </c:pt>
                      <c:pt idx="1114">
                        <c:v>3.1737092679343541E-2</c:v>
                      </c:pt>
                      <c:pt idx="1115">
                        <c:v>2.9728993466757347E-2</c:v>
                      </c:pt>
                      <c:pt idx="1116">
                        <c:v>2.882889005508869E-2</c:v>
                      </c:pt>
                      <c:pt idx="1117">
                        <c:v>2.9728420760450913E-2</c:v>
                      </c:pt>
                      <c:pt idx="1118">
                        <c:v>2.8755392745758373E-2</c:v>
                      </c:pt>
                      <c:pt idx="1119">
                        <c:v>3.4555953119788936E-2</c:v>
                      </c:pt>
                      <c:pt idx="1120">
                        <c:v>3.1310235578921097E-2</c:v>
                      </c:pt>
                      <c:pt idx="1121">
                        <c:v>2.6996611678588845E-2</c:v>
                      </c:pt>
                      <c:pt idx="1122">
                        <c:v>2.8851989209449543E-2</c:v>
                      </c:pt>
                      <c:pt idx="1123">
                        <c:v>3.0151268916727928E-2</c:v>
                      </c:pt>
                      <c:pt idx="1124">
                        <c:v>2.2791229270179413E-2</c:v>
                      </c:pt>
                      <c:pt idx="1125">
                        <c:v>1.1825812522299761E-2</c:v>
                      </c:pt>
                      <c:pt idx="1126">
                        <c:v>2.4334290961911986E-3</c:v>
                      </c:pt>
                      <c:pt idx="1127">
                        <c:v>3.116285915605655E-3</c:v>
                      </c:pt>
                      <c:pt idx="1128">
                        <c:v>7.1246573545894355E-3</c:v>
                      </c:pt>
                      <c:pt idx="1129">
                        <c:v>-3.0926140549330687E-5</c:v>
                      </c:pt>
                      <c:pt idx="1130">
                        <c:v>5.3028785937082445E-3</c:v>
                      </c:pt>
                      <c:pt idx="1131">
                        <c:v>7.6943092274248922E-3</c:v>
                      </c:pt>
                      <c:pt idx="1132">
                        <c:v>1.1585275873582317E-2</c:v>
                      </c:pt>
                      <c:pt idx="1133">
                        <c:v>1.1354857036279283E-2</c:v>
                      </c:pt>
                      <c:pt idx="1134">
                        <c:v>7.1863187335860406E-3</c:v>
                      </c:pt>
                      <c:pt idx="1135">
                        <c:v>2.6249039046543693E-3</c:v>
                      </c:pt>
                      <c:pt idx="1136">
                        <c:v>2.7575808656532344E-3</c:v>
                      </c:pt>
                      <c:pt idx="1137">
                        <c:v>-2.7405905785612252E-3</c:v>
                      </c:pt>
                      <c:pt idx="1138">
                        <c:v>-7.8130503349663691E-3</c:v>
                      </c:pt>
                      <c:pt idx="1139">
                        <c:v>-1.1199462725123677E-2</c:v>
                      </c:pt>
                      <c:pt idx="1140">
                        <c:v>-1.2934762833727843E-2</c:v>
                      </c:pt>
                      <c:pt idx="1141">
                        <c:v>-1.7555548216430253E-2</c:v>
                      </c:pt>
                      <c:pt idx="1142">
                        <c:v>-1.5844874479004251E-2</c:v>
                      </c:pt>
                      <c:pt idx="1143">
                        <c:v>-8.3275315002785764E-3</c:v>
                      </c:pt>
                      <c:pt idx="1144">
                        <c:v>-1.1723107191339415E-2</c:v>
                      </c:pt>
                      <c:pt idx="1145">
                        <c:v>-7.0377968981080999E-3</c:v>
                      </c:pt>
                      <c:pt idx="1146">
                        <c:v>-8.6486288361061221E-3</c:v>
                      </c:pt>
                      <c:pt idx="1147">
                        <c:v>-4.3903665453992437E-3</c:v>
                      </c:pt>
                      <c:pt idx="1148">
                        <c:v>-1.780734808917451E-3</c:v>
                      </c:pt>
                      <c:pt idx="1149">
                        <c:v>-2.3532502132853402E-3</c:v>
                      </c:pt>
                      <c:pt idx="1150">
                        <c:v>-1.9011940353783612E-3</c:v>
                      </c:pt>
                      <c:pt idx="1151">
                        <c:v>3.1181949366272106E-3</c:v>
                      </c:pt>
                      <c:pt idx="1152">
                        <c:v>-7.1645558939396458E-4</c:v>
                      </c:pt>
                      <c:pt idx="1153">
                        <c:v>3.3833579565228184E-3</c:v>
                      </c:pt>
                      <c:pt idx="1154">
                        <c:v>0</c:v>
                      </c:pt>
                      <c:pt idx="1155">
                        <c:v>1.1874110754147729E-4</c:v>
                      </c:pt>
                      <c:pt idx="1156">
                        <c:v>-1.1326603525159998E-2</c:v>
                      </c:pt>
                      <c:pt idx="1157">
                        <c:v>-2.7394069855279004E-2</c:v>
                      </c:pt>
                      <c:pt idx="1158">
                        <c:v>-2.2515566634665085E-2</c:v>
                      </c:pt>
                      <c:pt idx="1159">
                        <c:v>-1.5750187036334573E-2</c:v>
                      </c:pt>
                      <c:pt idx="1160">
                        <c:v>-1.9422761677624727E-2</c:v>
                      </c:pt>
                      <c:pt idx="1161">
                        <c:v>-2.276793921371624E-2</c:v>
                      </c:pt>
                      <c:pt idx="1162">
                        <c:v>-2.4584754519941319E-2</c:v>
                      </c:pt>
                      <c:pt idx="1163">
                        <c:v>-1.3028304863784656E-2</c:v>
                      </c:pt>
                      <c:pt idx="1164">
                        <c:v>3.2283454495715888E-3</c:v>
                      </c:pt>
                      <c:pt idx="1165">
                        <c:v>-4.8569312830701768E-3</c:v>
                      </c:pt>
                      <c:pt idx="1166">
                        <c:v>-6.7949694241647898E-3</c:v>
                      </c:pt>
                      <c:pt idx="1167">
                        <c:v>-3.4957992946930633E-3</c:v>
                      </c:pt>
                      <c:pt idx="1168">
                        <c:v>1.4875091800048785E-3</c:v>
                      </c:pt>
                      <c:pt idx="1169">
                        <c:v>1.1110502345518928E-3</c:v>
                      </c:pt>
                      <c:pt idx="1170">
                        <c:v>-4.5491970943935846E-3</c:v>
                      </c:pt>
                      <c:pt idx="1171">
                        <c:v>-3.3094788429881257E-3</c:v>
                      </c:pt>
                      <c:pt idx="1172">
                        <c:v>-9.1860182536771928E-3</c:v>
                      </c:pt>
                      <c:pt idx="1173">
                        <c:v>-9.9580263547987859E-3</c:v>
                      </c:pt>
                      <c:pt idx="1174">
                        <c:v>-5.9828718815902685E-3</c:v>
                      </c:pt>
                      <c:pt idx="1175">
                        <c:v>-2.8188604404454621E-3</c:v>
                      </c:pt>
                      <c:pt idx="1176">
                        <c:v>-2.1081319141161639E-3</c:v>
                      </c:pt>
                      <c:pt idx="1177">
                        <c:v>2.0080992125861286E-3</c:v>
                      </c:pt>
                      <c:pt idx="1178">
                        <c:v>5.2219361023937635E-3</c:v>
                      </c:pt>
                      <c:pt idx="1179">
                        <c:v>6.1909551729411368E-3</c:v>
                      </c:pt>
                      <c:pt idx="1180">
                        <c:v>3.7848250773583462E-3</c:v>
                      </c:pt>
                      <c:pt idx="1181">
                        <c:v>-1.1033568798349483E-2</c:v>
                      </c:pt>
                      <c:pt idx="1182">
                        <c:v>-2.3573927889021719E-2</c:v>
                      </c:pt>
                      <c:pt idx="1183">
                        <c:v>-2.5854826205589675E-2</c:v>
                      </c:pt>
                      <c:pt idx="1184">
                        <c:v>-2.7279910398189326E-2</c:v>
                      </c:pt>
                      <c:pt idx="1185">
                        <c:v>-3.8767826199671722E-2</c:v>
                      </c:pt>
                      <c:pt idx="1186">
                        <c:v>-3.5597896793360125E-2</c:v>
                      </c:pt>
                      <c:pt idx="1187">
                        <c:v>-2.4419624201575812E-2</c:v>
                      </c:pt>
                      <c:pt idx="1188">
                        <c:v>-2.408440011018869E-2</c:v>
                      </c:pt>
                      <c:pt idx="1189">
                        <c:v>-2.7490475416868117E-2</c:v>
                      </c:pt>
                      <c:pt idx="1190">
                        <c:v>-2.0787139001738519E-2</c:v>
                      </c:pt>
                      <c:pt idx="1191">
                        <c:v>-2.112064497420621E-2</c:v>
                      </c:pt>
                      <c:pt idx="1192">
                        <c:v>-2.2145598360685456E-2</c:v>
                      </c:pt>
                      <c:pt idx="1193">
                        <c:v>-3.4150858859012485E-2</c:v>
                      </c:pt>
                      <c:pt idx="1194">
                        <c:v>-4.1583250402278449E-2</c:v>
                      </c:pt>
                      <c:pt idx="1195">
                        <c:v>-4.5956435758483627E-2</c:v>
                      </c:pt>
                      <c:pt idx="1196">
                        <c:v>-3.4674121521023914E-2</c:v>
                      </c:pt>
                      <c:pt idx="1197">
                        <c:v>-3.7967946391635289E-2</c:v>
                      </c:pt>
                      <c:pt idx="1198">
                        <c:v>-3.5376068550654061E-2</c:v>
                      </c:pt>
                      <c:pt idx="1199">
                        <c:v>-3.0824389728932353E-2</c:v>
                      </c:pt>
                      <c:pt idx="1200">
                        <c:v>-2.6228230717408173E-2</c:v>
                      </c:pt>
                      <c:pt idx="1201">
                        <c:v>-1.9940679080775802E-2</c:v>
                      </c:pt>
                      <c:pt idx="1202">
                        <c:v>-6.894238517286269E-3</c:v>
                      </c:pt>
                      <c:pt idx="1203">
                        <c:v>-1.2906700224710813E-2</c:v>
                      </c:pt>
                      <c:pt idx="1204">
                        <c:v>-9.752806594980349E-3</c:v>
                      </c:pt>
                      <c:pt idx="1205">
                        <c:v>-1.3627355660352265E-2</c:v>
                      </c:pt>
                      <c:pt idx="1206">
                        <c:v>-8.5936490306849946E-3</c:v>
                      </c:pt>
                      <c:pt idx="1207">
                        <c:v>-2.6343535587110785E-2</c:v>
                      </c:pt>
                      <c:pt idx="1208">
                        <c:v>-2.9476811789808384E-2</c:v>
                      </c:pt>
                      <c:pt idx="1209">
                        <c:v>-2.5158224434819954E-2</c:v>
                      </c:pt>
                      <c:pt idx="1210">
                        <c:v>-1.6720733323699121E-2</c:v>
                      </c:pt>
                      <c:pt idx="1211">
                        <c:v>-2.3032338625203225E-2</c:v>
                      </c:pt>
                      <c:pt idx="1212">
                        <c:v>-2.923226619694564E-2</c:v>
                      </c:pt>
                      <c:pt idx="1213">
                        <c:v>-3.8360441113669402E-2</c:v>
                      </c:pt>
                      <c:pt idx="1214">
                        <c:v>-2.7748765961086126E-2</c:v>
                      </c:pt>
                      <c:pt idx="1215">
                        <c:v>-3.4116687382726413E-2</c:v>
                      </c:pt>
                      <c:pt idx="1216">
                        <c:v>-3.5130759349382694E-2</c:v>
                      </c:pt>
                      <c:pt idx="1217">
                        <c:v>-3.3734501374208761E-2</c:v>
                      </c:pt>
                      <c:pt idx="1218">
                        <c:v>-4.5892674456363282E-2</c:v>
                      </c:pt>
                      <c:pt idx="1219">
                        <c:v>-3.8108068534618254E-2</c:v>
                      </c:pt>
                      <c:pt idx="1220">
                        <c:v>-5.4659089889500134E-2</c:v>
                      </c:pt>
                      <c:pt idx="1221">
                        <c:v>-4.5259070379305287E-2</c:v>
                      </c:pt>
                      <c:pt idx="1222">
                        <c:v>-5.0917026883024893E-2</c:v>
                      </c:pt>
                      <c:pt idx="1223">
                        <c:v>-5.3251568690298928E-2</c:v>
                      </c:pt>
                      <c:pt idx="1224">
                        <c:v>-6.4387842819608757E-2</c:v>
                      </c:pt>
                      <c:pt idx="1225">
                        <c:v>-5.9945932706627181E-2</c:v>
                      </c:pt>
                      <c:pt idx="1226">
                        <c:v>-7.4361714048886543E-2</c:v>
                      </c:pt>
                      <c:pt idx="1227">
                        <c:v>-6.7147714510487858E-2</c:v>
                      </c:pt>
                      <c:pt idx="1228">
                        <c:v>-8.3243625253828196E-2</c:v>
                      </c:pt>
                      <c:pt idx="1229">
                        <c:v>-0.10861031478420327</c:v>
                      </c:pt>
                      <c:pt idx="1230">
                        <c:v>-0.13919244974549883</c:v>
                      </c:pt>
                      <c:pt idx="1231">
                        <c:v>-0.11424899017560507</c:v>
                      </c:pt>
                      <c:pt idx="1232">
                        <c:v>-0.11095077455664415</c:v>
                      </c:pt>
                      <c:pt idx="1233">
                        <c:v>-0.10895928382694572</c:v>
                      </c:pt>
                      <c:pt idx="1234">
                        <c:v>-0.10319499485232478</c:v>
                      </c:pt>
                      <c:pt idx="1235">
                        <c:v>-7.4767571918071679E-2</c:v>
                      </c:pt>
                      <c:pt idx="1236">
                        <c:v>-4.7091730560009377E-2</c:v>
                      </c:pt>
                      <c:pt idx="1237">
                        <c:v>-1.7584183531753783E-2</c:v>
                      </c:pt>
                      <c:pt idx="1238">
                        <c:v>-3.4457256732973958E-2</c:v>
                      </c:pt>
                      <c:pt idx="1239">
                        <c:v>-2.1734013428435651E-2</c:v>
                      </c:pt>
                      <c:pt idx="1240">
                        <c:v>7.5883585607279353E-3</c:v>
                      </c:pt>
                      <c:pt idx="1241">
                        <c:v>1.0073522126603585E-2</c:v>
                      </c:pt>
                      <c:pt idx="1242">
                        <c:v>1.5178244338273182E-2</c:v>
                      </c:pt>
                      <c:pt idx="1243">
                        <c:v>9.8644843247421045E-3</c:v>
                      </c:pt>
                      <c:pt idx="1244">
                        <c:v>1.9504658679449956E-2</c:v>
                      </c:pt>
                      <c:pt idx="1245">
                        <c:v>2.0075265062796288E-3</c:v>
                      </c:pt>
                      <c:pt idx="1246">
                        <c:v>-1.1338057651289396E-2</c:v>
                      </c:pt>
                      <c:pt idx="1247">
                        <c:v>-1.2256296762663063E-2</c:v>
                      </c:pt>
                      <c:pt idx="1248">
                        <c:v>-4.4316586700957762E-2</c:v>
                      </c:pt>
                      <c:pt idx="1249">
                        <c:v>-5.259200192734758E-2</c:v>
                      </c:pt>
                      <c:pt idx="1250">
                        <c:v>-4.4019543030001947E-2</c:v>
                      </c:pt>
                      <c:pt idx="1251">
                        <c:v>-3.3540735740519724E-2</c:v>
                      </c:pt>
                      <c:pt idx="1252">
                        <c:v>-5.2721433552609699E-3</c:v>
                      </c:pt>
                      <c:pt idx="1253">
                        <c:v>6.8274227815314972E-3</c:v>
                      </c:pt>
                      <c:pt idx="1254">
                        <c:v>-1.5859383038768205E-2</c:v>
                      </c:pt>
                      <c:pt idx="1255">
                        <c:v>2.8919568553613068E-2</c:v>
                      </c:pt>
                      <c:pt idx="1256">
                        <c:v>4.3417628701902036E-2</c:v>
                      </c:pt>
                      <c:pt idx="1257">
                        <c:v>4.5723916998056849E-2</c:v>
                      </c:pt>
                      <c:pt idx="1258">
                        <c:v>4.3303087440608047E-2</c:v>
                      </c:pt>
                      <c:pt idx="1259">
                        <c:v>7.9495453380084777E-3</c:v>
                      </c:pt>
                      <c:pt idx="1260">
                        <c:v>-8.3193227098858537E-3</c:v>
                      </c:pt>
                      <c:pt idx="1261">
                        <c:v>-2.029480248027616E-3</c:v>
                      </c:pt>
                      <c:pt idx="1262">
                        <c:v>-1.6879182068489151E-2</c:v>
                      </c:pt>
                      <c:pt idx="1263">
                        <c:v>-3.3119987507366389E-2</c:v>
                      </c:pt>
                      <c:pt idx="1264">
                        <c:v>-1.3480742845895946E-2</c:v>
                      </c:pt>
                      <c:pt idx="1265">
                        <c:v>-3.0228584268101353E-2</c:v>
                      </c:pt>
                      <c:pt idx="1266">
                        <c:v>-1.0999397322063474E-2</c:v>
                      </c:pt>
                      <c:pt idx="1267">
                        <c:v>2.1984095182261004E-2</c:v>
                      </c:pt>
                      <c:pt idx="1268">
                        <c:v>-1.3756405481410009E-3</c:v>
                      </c:pt>
                      <c:pt idx="1269">
                        <c:v>-1.1363256728774061E-2</c:v>
                      </c:pt>
                      <c:pt idx="1270">
                        <c:v>-3.2351415644083593E-2</c:v>
                      </c:pt>
                      <c:pt idx="1271">
                        <c:v>-5.0006614757839705E-2</c:v>
                      </c:pt>
                      <c:pt idx="1272">
                        <c:v>-4.800176088099025E-2</c:v>
                      </c:pt>
                      <c:pt idx="1273">
                        <c:v>-5.7947760403353206E-2</c:v>
                      </c:pt>
                      <c:pt idx="1274">
                        <c:v>-9.6996212693195305E-2</c:v>
                      </c:pt>
                      <c:pt idx="1275">
                        <c:v>-7.8339732053627431E-2</c:v>
                      </c:pt>
                      <c:pt idx="1276">
                        <c:v>-4.9421499814729486E-2</c:v>
                      </c:pt>
                      <c:pt idx="1277">
                        <c:v>-2.5375471027074287E-2</c:v>
                      </c:pt>
                      <c:pt idx="1278">
                        <c:v>-2.3690378171337262E-2</c:v>
                      </c:pt>
                      <c:pt idx="1279">
                        <c:v>-5.1108501691488062E-2</c:v>
                      </c:pt>
                      <c:pt idx="1280">
                        <c:v>-3.2460802548619418E-2</c:v>
                      </c:pt>
                      <c:pt idx="1281">
                        <c:v>-2.7796873290829589E-2</c:v>
                      </c:pt>
                      <c:pt idx="1282">
                        <c:v>-2.866738687666404E-2</c:v>
                      </c:pt>
                      <c:pt idx="1283">
                        <c:v>-1.852838532902067E-2</c:v>
                      </c:pt>
                      <c:pt idx="1284">
                        <c:v>-2.0317328928330911E-2</c:v>
                      </c:pt>
                      <c:pt idx="1285">
                        <c:v>-2.8400314835746874E-2</c:v>
                      </c:pt>
                      <c:pt idx="1286">
                        <c:v>1.8082438018382736E-2</c:v>
                      </c:pt>
                      <c:pt idx="1287">
                        <c:v>-2.3423687934624412E-3</c:v>
                      </c:pt>
                      <c:pt idx="1288">
                        <c:v>3.2556444501799911E-2</c:v>
                      </c:pt>
                      <c:pt idx="1289">
                        <c:v>8.8126710124893856E-2</c:v>
                      </c:pt>
                      <c:pt idx="1290">
                        <c:v>5.372099695950229E-2</c:v>
                      </c:pt>
                      <c:pt idx="1291">
                        <c:v>4.3144638695817951E-2</c:v>
                      </c:pt>
                      <c:pt idx="1292">
                        <c:v>3.8463910053038369E-2</c:v>
                      </c:pt>
                      <c:pt idx="1293">
                        <c:v>2.5932141556963498E-3</c:v>
                      </c:pt>
                      <c:pt idx="1294">
                        <c:v>4.002968909492749E-2</c:v>
                      </c:pt>
                      <c:pt idx="1295">
                        <c:v>3.3436884996946581E-2</c:v>
                      </c:pt>
                      <c:pt idx="1296">
                        <c:v>7.3363677858811595E-3</c:v>
                      </c:pt>
                      <c:pt idx="1297">
                        <c:v>3.1315389935679394E-2</c:v>
                      </c:pt>
                      <c:pt idx="1298">
                        <c:v>6.3528783359903696E-2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DD5C-4B0C-B48F-954FA6DC574E}"/>
                  </c:ext>
                </c:extLst>
              </c15:ser>
            </c15:filteredScatterSeries>
            <c15:filteredScatterSeries>
              <c15:ser>
                <c:idx val="14"/>
                <c:order val="1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Abs'!$AI$1</c15:sqref>
                        </c15:formulaRef>
                      </c:ext>
                    </c:extLst>
                    <c:strCache>
                      <c:ptCount val="1"/>
                      <c:pt idx="0">
                        <c:v>Abs 800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Abs'!$AI$2:$AI$1300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39.73817536454564</c:v>
                      </c:pt>
                      <c:pt idx="1">
                        <c:v>37.52652123263227</c:v>
                      </c:pt>
                      <c:pt idx="2">
                        <c:v>38.245353387354179</c:v>
                      </c:pt>
                      <c:pt idx="3">
                        <c:v>38.788255358017828</c:v>
                      </c:pt>
                      <c:pt idx="4">
                        <c:v>35.797838334361231</c:v>
                      </c:pt>
                      <c:pt idx="5">
                        <c:v>36.615696822561844</c:v>
                      </c:pt>
                      <c:pt idx="6">
                        <c:v>36.423902619880288</c:v>
                      </c:pt>
                      <c:pt idx="7">
                        <c:v>37.797793970563831</c:v>
                      </c:pt>
                      <c:pt idx="8">
                        <c:v>37.823184322467775</c:v>
                      </c:pt>
                      <c:pt idx="9">
                        <c:v>36.659030746092128</c:v>
                      </c:pt>
                      <c:pt idx="10">
                        <c:v>32.199973975879566</c:v>
                      </c:pt>
                      <c:pt idx="11">
                        <c:v>32.212926620298582</c:v>
                      </c:pt>
                      <c:pt idx="12">
                        <c:v>32.974003408882503</c:v>
                      </c:pt>
                      <c:pt idx="13">
                        <c:v>33.619714518963747</c:v>
                      </c:pt>
                      <c:pt idx="14">
                        <c:v>34.086168160181835</c:v>
                      </c:pt>
                      <c:pt idx="15">
                        <c:v>36.170454621974898</c:v>
                      </c:pt>
                      <c:pt idx="16">
                        <c:v>31.441273819299127</c:v>
                      </c:pt>
                      <c:pt idx="17">
                        <c:v>36.281859247138435</c:v>
                      </c:pt>
                      <c:pt idx="18">
                        <c:v>16.129837981035269</c:v>
                      </c:pt>
                      <c:pt idx="19">
                        <c:v>8.3289177491235176</c:v>
                      </c:pt>
                      <c:pt idx="20">
                        <c:v>6.4036636178439119</c:v>
                      </c:pt>
                      <c:pt idx="21">
                        <c:v>5.1610395942930731</c:v>
                      </c:pt>
                      <c:pt idx="22">
                        <c:v>3.5888499913450991</c:v>
                      </c:pt>
                      <c:pt idx="23">
                        <c:v>2.9954148827072693</c:v>
                      </c:pt>
                      <c:pt idx="24">
                        <c:v>2.1213688528908361</c:v>
                      </c:pt>
                      <c:pt idx="25">
                        <c:v>1.4398518011503694</c:v>
                      </c:pt>
                      <c:pt idx="26">
                        <c:v>1.0021411473824766</c:v>
                      </c:pt>
                      <c:pt idx="27">
                        <c:v>0.77520032036999409</c:v>
                      </c:pt>
                      <c:pt idx="28">
                        <c:v>0.78042158282899221</c:v>
                      </c:pt>
                      <c:pt idx="29">
                        <c:v>1.2875611834201397</c:v>
                      </c:pt>
                      <c:pt idx="30">
                        <c:v>1.4828034830334222</c:v>
                      </c:pt>
                      <c:pt idx="31">
                        <c:v>1.1353444393346859</c:v>
                      </c:pt>
                      <c:pt idx="32">
                        <c:v>2.2158280918695028</c:v>
                      </c:pt>
                      <c:pt idx="33">
                        <c:v>2.7096268648143993</c:v>
                      </c:pt>
                      <c:pt idx="34">
                        <c:v>3.2539746199468356</c:v>
                      </c:pt>
                      <c:pt idx="35">
                        <c:v>3.1648845887693842</c:v>
                      </c:pt>
                      <c:pt idx="36">
                        <c:v>2.5347107104109559</c:v>
                      </c:pt>
                      <c:pt idx="37">
                        <c:v>2.3953628344663933</c:v>
                      </c:pt>
                      <c:pt idx="38">
                        <c:v>2.7320048356539171</c:v>
                      </c:pt>
                      <c:pt idx="39">
                        <c:v>2.2908068705262381</c:v>
                      </c:pt>
                      <c:pt idx="40">
                        <c:v>2.0907538716325602</c:v>
                      </c:pt>
                      <c:pt idx="41">
                        <c:v>1.5912868313593425</c:v>
                      </c:pt>
                      <c:pt idx="42">
                        <c:v>1.4955105421454093</c:v>
                      </c:pt>
                      <c:pt idx="43">
                        <c:v>1.4496514471114217</c:v>
                      </c:pt>
                      <c:pt idx="44">
                        <c:v>1.8093844087395101</c:v>
                      </c:pt>
                      <c:pt idx="45">
                        <c:v>2.0163593483433493</c:v>
                      </c:pt>
                      <c:pt idx="46">
                        <c:v>1.9914066928333856</c:v>
                      </c:pt>
                      <c:pt idx="47">
                        <c:v>1.9050993016266864</c:v>
                      </c:pt>
                      <c:pt idx="48">
                        <c:v>2.0419497334409158</c:v>
                      </c:pt>
                      <c:pt idx="49">
                        <c:v>1.860222547820807</c:v>
                      </c:pt>
                      <c:pt idx="50">
                        <c:v>2.0492063831582352</c:v>
                      </c:pt>
                      <c:pt idx="51">
                        <c:v>1.9293449091156119</c:v>
                      </c:pt>
                      <c:pt idx="52">
                        <c:v>2.1216263213578812</c:v>
                      </c:pt>
                      <c:pt idx="53">
                        <c:v>2.2488692182980072</c:v>
                      </c:pt>
                      <c:pt idx="54">
                        <c:v>2.5784387587484821</c:v>
                      </c:pt>
                      <c:pt idx="55">
                        <c:v>2.4365419449801773</c:v>
                      </c:pt>
                      <c:pt idx="56">
                        <c:v>2.9743301957829837</c:v>
                      </c:pt>
                      <c:pt idx="57">
                        <c:v>2.8969094277426635</c:v>
                      </c:pt>
                      <c:pt idx="58">
                        <c:v>2.6325051563011845</c:v>
                      </c:pt>
                      <c:pt idx="59">
                        <c:v>2.1812203688453655</c:v>
                      </c:pt>
                      <c:pt idx="60">
                        <c:v>1.7639649906261679</c:v>
                      </c:pt>
                      <c:pt idx="61">
                        <c:v>1.413518718551712</c:v>
                      </c:pt>
                      <c:pt idx="62">
                        <c:v>1.4571497210824291</c:v>
                      </c:pt>
                      <c:pt idx="63">
                        <c:v>1.4061155098608444</c:v>
                      </c:pt>
                      <c:pt idx="64">
                        <c:v>1.541989542026974</c:v>
                      </c:pt>
                      <c:pt idx="65">
                        <c:v>1.8061482281614261</c:v>
                      </c:pt>
                      <c:pt idx="66">
                        <c:v>1.8146129991471855</c:v>
                      </c:pt>
                      <c:pt idx="67">
                        <c:v>2.6488385597451622</c:v>
                      </c:pt>
                      <c:pt idx="68">
                        <c:v>2.8820000229741098</c:v>
                      </c:pt>
                      <c:pt idx="69">
                        <c:v>2.8111823308501496</c:v>
                      </c:pt>
                      <c:pt idx="70">
                        <c:v>3.0384556882904534</c:v>
                      </c:pt>
                      <c:pt idx="71">
                        <c:v>2.732339544661075</c:v>
                      </c:pt>
                      <c:pt idx="72">
                        <c:v>2.7703161435501578</c:v>
                      </c:pt>
                      <c:pt idx="73">
                        <c:v>2.663268677059679</c:v>
                      </c:pt>
                      <c:pt idx="74">
                        <c:v>2.3266841111455725</c:v>
                      </c:pt>
                      <c:pt idx="75">
                        <c:v>2.2756855494040402</c:v>
                      </c:pt>
                      <c:pt idx="76">
                        <c:v>2.1348800058306709</c:v>
                      </c:pt>
                      <c:pt idx="77">
                        <c:v>1.4436227239292385</c:v>
                      </c:pt>
                      <c:pt idx="78">
                        <c:v>1.68685714579964</c:v>
                      </c:pt>
                      <c:pt idx="79">
                        <c:v>1.8802476529768708</c:v>
                      </c:pt>
                      <c:pt idx="80">
                        <c:v>2.4854886810920314</c:v>
                      </c:pt>
                      <c:pt idx="81">
                        <c:v>2.1665525883304997</c:v>
                      </c:pt>
                      <c:pt idx="82">
                        <c:v>2.1273639071196375</c:v>
                      </c:pt>
                      <c:pt idx="83">
                        <c:v>2.7019107329097389</c:v>
                      </c:pt>
                      <c:pt idx="84">
                        <c:v>2.9018765886299551</c:v>
                      </c:pt>
                      <c:pt idx="85">
                        <c:v>2.5715267206716681</c:v>
                      </c:pt>
                      <c:pt idx="86">
                        <c:v>2.1079804926045158</c:v>
                      </c:pt>
                      <c:pt idx="87">
                        <c:v>1.6833397304344764</c:v>
                      </c:pt>
                      <c:pt idx="88">
                        <c:v>1.8578280910772922</c:v>
                      </c:pt>
                      <c:pt idx="89">
                        <c:v>1.9687375845734407</c:v>
                      </c:pt>
                      <c:pt idx="90">
                        <c:v>1.7688093588599456</c:v>
                      </c:pt>
                      <c:pt idx="91">
                        <c:v>1.9658143272091493</c:v>
                      </c:pt>
                      <c:pt idx="92">
                        <c:v>1.953947011405061</c:v>
                      </c:pt>
                      <c:pt idx="93">
                        <c:v>1.835820478724985</c:v>
                      </c:pt>
                      <c:pt idx="94">
                        <c:v>1.7581640280109851</c:v>
                      </c:pt>
                      <c:pt idx="95">
                        <c:v>1.3513539474471208</c:v>
                      </c:pt>
                      <c:pt idx="96">
                        <c:v>1.0871526799892737</c:v>
                      </c:pt>
                      <c:pt idx="97">
                        <c:v>1.110275923014552</c:v>
                      </c:pt>
                      <c:pt idx="98">
                        <c:v>0.77368125641443075</c:v>
                      </c:pt>
                      <c:pt idx="99">
                        <c:v>1.1025879145885993</c:v>
                      </c:pt>
                      <c:pt idx="100">
                        <c:v>1.497098924534408</c:v>
                      </c:pt>
                      <c:pt idx="101">
                        <c:v>1.2251442912705119</c:v>
                      </c:pt>
                      <c:pt idx="102">
                        <c:v>1.6026590154960367</c:v>
                      </c:pt>
                      <c:pt idx="103">
                        <c:v>1.2204900535970127</c:v>
                      </c:pt>
                      <c:pt idx="104">
                        <c:v>1.0093312514036983</c:v>
                      </c:pt>
                      <c:pt idx="105">
                        <c:v>1.0518638538434697</c:v>
                      </c:pt>
                      <c:pt idx="106">
                        <c:v>1.1199868413808074</c:v>
                      </c:pt>
                      <c:pt idx="107">
                        <c:v>1.0996761442789913</c:v>
                      </c:pt>
                      <c:pt idx="108">
                        <c:v>1.5428867206082912</c:v>
                      </c:pt>
                      <c:pt idx="109">
                        <c:v>1.3293562377281618</c:v>
                      </c:pt>
                      <c:pt idx="110">
                        <c:v>1.4935537817958706</c:v>
                      </c:pt>
                      <c:pt idx="111">
                        <c:v>1.705450330173601</c:v>
                      </c:pt>
                      <c:pt idx="112">
                        <c:v>1.8595353050664647</c:v>
                      </c:pt>
                      <c:pt idx="113">
                        <c:v>1.7134397747586629</c:v>
                      </c:pt>
                      <c:pt idx="114">
                        <c:v>1.4439633745164051</c:v>
                      </c:pt>
                      <c:pt idx="115">
                        <c:v>1.4045291079985156</c:v>
                      </c:pt>
                      <c:pt idx="116">
                        <c:v>1.5314590817248488</c:v>
                      </c:pt>
                      <c:pt idx="117">
                        <c:v>1.7583581196246034</c:v>
                      </c:pt>
                      <c:pt idx="118">
                        <c:v>2.1088123138057369</c:v>
                      </c:pt>
                      <c:pt idx="119">
                        <c:v>2.3907105773195636</c:v>
                      </c:pt>
                      <c:pt idx="120">
                        <c:v>2.5450569817328108</c:v>
                      </c:pt>
                      <c:pt idx="121">
                        <c:v>2.7764478541191595</c:v>
                      </c:pt>
                      <c:pt idx="122">
                        <c:v>2.7415054220878639</c:v>
                      </c:pt>
                      <c:pt idx="123">
                        <c:v>2.6760351519717531</c:v>
                      </c:pt>
                      <c:pt idx="124">
                        <c:v>2.8624898547521358</c:v>
                      </c:pt>
                      <c:pt idx="125">
                        <c:v>2.3548769082869594</c:v>
                      </c:pt>
                      <c:pt idx="126">
                        <c:v>1.9919869871475708</c:v>
                      </c:pt>
                      <c:pt idx="127">
                        <c:v>2.2147130553545327</c:v>
                      </c:pt>
                      <c:pt idx="128">
                        <c:v>1.9322087506798165</c:v>
                      </c:pt>
                      <c:pt idx="129">
                        <c:v>1.8033319192372914</c:v>
                      </c:pt>
                      <c:pt idx="130">
                        <c:v>1.9850293969573565</c:v>
                      </c:pt>
                      <c:pt idx="131">
                        <c:v>1.7984895315301832</c:v>
                      </c:pt>
                      <c:pt idx="132">
                        <c:v>1.8091586286991783</c:v>
                      </c:pt>
                      <c:pt idx="133">
                        <c:v>1.8322278033463777</c:v>
                      </c:pt>
                      <c:pt idx="134">
                        <c:v>1.4896085726700787</c:v>
                      </c:pt>
                      <c:pt idx="135">
                        <c:v>1.6813473206048846</c:v>
                      </c:pt>
                      <c:pt idx="136">
                        <c:v>1.8354679449778004</c:v>
                      </c:pt>
                      <c:pt idx="137">
                        <c:v>1.8936776043232524</c:v>
                      </c:pt>
                      <c:pt idx="138">
                        <c:v>2.0504283681133622</c:v>
                      </c:pt>
                      <c:pt idx="139">
                        <c:v>1.8127810119778296</c:v>
                      </c:pt>
                      <c:pt idx="140">
                        <c:v>1.6709119255828988</c:v>
                      </c:pt>
                      <c:pt idx="141">
                        <c:v>1.7239979624341626</c:v>
                      </c:pt>
                      <c:pt idx="142">
                        <c:v>1.680503616243646</c:v>
                      </c:pt>
                      <c:pt idx="143">
                        <c:v>1.5372897522400748</c:v>
                      </c:pt>
                      <c:pt idx="144">
                        <c:v>1.4969127550274681</c:v>
                      </c:pt>
                      <c:pt idx="145">
                        <c:v>1.5319601549722512</c:v>
                      </c:pt>
                      <c:pt idx="146">
                        <c:v>1.9092742518461481</c:v>
                      </c:pt>
                      <c:pt idx="147">
                        <c:v>2.0032660865307954</c:v>
                      </c:pt>
                      <c:pt idx="148">
                        <c:v>2.0457642278065156</c:v>
                      </c:pt>
                      <c:pt idx="149">
                        <c:v>1.8260148911839238</c:v>
                      </c:pt>
                      <c:pt idx="150">
                        <c:v>1.9416637850003629</c:v>
                      </c:pt>
                      <c:pt idx="151">
                        <c:v>1.5630049105178248</c:v>
                      </c:pt>
                      <c:pt idx="152">
                        <c:v>1.2609549861937486</c:v>
                      </c:pt>
                      <c:pt idx="153">
                        <c:v>1.0311675481990876</c:v>
                      </c:pt>
                      <c:pt idx="154">
                        <c:v>0.98088316437460332</c:v>
                      </c:pt>
                      <c:pt idx="155">
                        <c:v>1.1466920649406773</c:v>
                      </c:pt>
                      <c:pt idx="156">
                        <c:v>1.4062739519944101</c:v>
                      </c:pt>
                      <c:pt idx="157">
                        <c:v>1.2517158292801858</c:v>
                      </c:pt>
                      <c:pt idx="158">
                        <c:v>1.3302950073695399</c:v>
                      </c:pt>
                      <c:pt idx="159">
                        <c:v>1.4731246491992136</c:v>
                      </c:pt>
                      <c:pt idx="160">
                        <c:v>1.4014771164007016</c:v>
                      </c:pt>
                      <c:pt idx="161">
                        <c:v>1.4305730337034146</c:v>
                      </c:pt>
                      <c:pt idx="162">
                        <c:v>1.2378519445405003</c:v>
                      </c:pt>
                      <c:pt idx="163">
                        <c:v>1.1330969376700533</c:v>
                      </c:pt>
                      <c:pt idx="164">
                        <c:v>1.5152306461943588</c:v>
                      </c:pt>
                      <c:pt idx="165">
                        <c:v>1.9544916562391941</c:v>
                      </c:pt>
                      <c:pt idx="166">
                        <c:v>2.0422606761280391</c:v>
                      </c:pt>
                      <c:pt idx="167">
                        <c:v>2.118124750206074</c:v>
                      </c:pt>
                      <c:pt idx="168">
                        <c:v>2.1294394990693508</c:v>
                      </c:pt>
                      <c:pt idx="169">
                        <c:v>1.9704547011959612</c:v>
                      </c:pt>
                      <c:pt idx="170">
                        <c:v>1.8765302044180798</c:v>
                      </c:pt>
                      <c:pt idx="171">
                        <c:v>1.4333616152541748</c:v>
                      </c:pt>
                      <c:pt idx="172">
                        <c:v>1.2283374944198664</c:v>
                      </c:pt>
                      <c:pt idx="173">
                        <c:v>1.316247131702251</c:v>
                      </c:pt>
                      <c:pt idx="174">
                        <c:v>1.6540794294181891</c:v>
                      </c:pt>
                      <c:pt idx="175">
                        <c:v>1.8321525433329338</c:v>
                      </c:pt>
                      <c:pt idx="176">
                        <c:v>2.0642801716403638</c:v>
                      </c:pt>
                      <c:pt idx="177">
                        <c:v>1.9193868210209934</c:v>
                      </c:pt>
                      <c:pt idx="178">
                        <c:v>2.0871611962539531</c:v>
                      </c:pt>
                      <c:pt idx="179">
                        <c:v>2.0919025771009134</c:v>
                      </c:pt>
                      <c:pt idx="180">
                        <c:v>1.7878996554279707</c:v>
                      </c:pt>
                      <c:pt idx="181">
                        <c:v>1.4355441556440454</c:v>
                      </c:pt>
                      <c:pt idx="182">
                        <c:v>1.3666277691228761</c:v>
                      </c:pt>
                      <c:pt idx="183">
                        <c:v>1.1786621225462761</c:v>
                      </c:pt>
                      <c:pt idx="184">
                        <c:v>1.5120221929896489</c:v>
                      </c:pt>
                      <c:pt idx="185">
                        <c:v>1.4511408031669413</c:v>
                      </c:pt>
                      <c:pt idx="186">
                        <c:v>1.3471671140676413</c:v>
                      </c:pt>
                      <c:pt idx="187">
                        <c:v>1.5516030184810867</c:v>
                      </c:pt>
                      <c:pt idx="188">
                        <c:v>1.606281398774688</c:v>
                      </c:pt>
                      <c:pt idx="189">
                        <c:v>1.5441740629435146</c:v>
                      </c:pt>
                      <c:pt idx="190">
                        <c:v>1.7514044904877284</c:v>
                      </c:pt>
                      <c:pt idx="191">
                        <c:v>1.6072261099960745</c:v>
                      </c:pt>
                      <c:pt idx="192">
                        <c:v>1.6367973536994855</c:v>
                      </c:pt>
                      <c:pt idx="193">
                        <c:v>1.5285912791073055</c:v>
                      </c:pt>
                      <c:pt idx="194">
                        <c:v>1.3834543237075776</c:v>
                      </c:pt>
                      <c:pt idx="195">
                        <c:v>1.3541365874178728</c:v>
                      </c:pt>
                      <c:pt idx="196">
                        <c:v>1.2706455051353076</c:v>
                      </c:pt>
                      <c:pt idx="197">
                        <c:v>1.2391923649904677</c:v>
                      </c:pt>
                      <c:pt idx="198">
                        <c:v>1.3005435357391979</c:v>
                      </c:pt>
                      <c:pt idx="199">
                        <c:v>1.2544459852941936</c:v>
                      </c:pt>
                      <c:pt idx="200">
                        <c:v>1.387870898180728</c:v>
                      </c:pt>
                      <c:pt idx="201">
                        <c:v>1.4145208650465166</c:v>
                      </c:pt>
                      <c:pt idx="202">
                        <c:v>1.4023643923486711</c:v>
                      </c:pt>
                      <c:pt idx="203">
                        <c:v>1.4659808895020601</c:v>
                      </c:pt>
                      <c:pt idx="204">
                        <c:v>1.4149605419671623</c:v>
                      </c:pt>
                      <c:pt idx="205">
                        <c:v>1.3503260541056121</c:v>
                      </c:pt>
                      <c:pt idx="206">
                        <c:v>1.3617160629823324</c:v>
                      </c:pt>
                      <c:pt idx="207">
                        <c:v>1.2664963017625499</c:v>
                      </c:pt>
                      <c:pt idx="208">
                        <c:v>1.2911538587987477</c:v>
                      </c:pt>
                      <c:pt idx="209">
                        <c:v>1.2779576095993754</c:v>
                      </c:pt>
                      <c:pt idx="210">
                        <c:v>1.2559888155697916</c:v>
                      </c:pt>
                      <c:pt idx="211">
                        <c:v>1.2853390324968781</c:v>
                      </c:pt>
                      <c:pt idx="212">
                        <c:v>1.3057325156134822</c:v>
                      </c:pt>
                      <c:pt idx="213">
                        <c:v>1.2959764412391601</c:v>
                      </c:pt>
                      <c:pt idx="214">
                        <c:v>1.2953961469249753</c:v>
                      </c:pt>
                      <c:pt idx="215">
                        <c:v>1.2885831351816401</c:v>
                      </c:pt>
                      <c:pt idx="216">
                        <c:v>1.32327205979923</c:v>
                      </c:pt>
                      <c:pt idx="217">
                        <c:v>1.3556219824200531</c:v>
                      </c:pt>
                      <c:pt idx="218">
                        <c:v>1.3457668817122528</c:v>
                      </c:pt>
                      <c:pt idx="219">
                        <c:v>1.3500329361585155</c:v>
                      </c:pt>
                      <c:pt idx="220">
                        <c:v>1.351954047028002</c:v>
                      </c:pt>
                      <c:pt idx="221">
                        <c:v>1.3720029185041003</c:v>
                      </c:pt>
                      <c:pt idx="222">
                        <c:v>1.3580916991770122</c:v>
                      </c:pt>
                      <c:pt idx="223">
                        <c:v>1.3364108737251845</c:v>
                      </c:pt>
                      <c:pt idx="224">
                        <c:v>1.3234423850928132</c:v>
                      </c:pt>
                      <c:pt idx="225">
                        <c:v>1.3250901832818991</c:v>
                      </c:pt>
                      <c:pt idx="226">
                        <c:v>1.3252208980420908</c:v>
                      </c:pt>
                      <c:pt idx="227">
                        <c:v>1.3433050870619718</c:v>
                      </c:pt>
                      <c:pt idx="228">
                        <c:v>1.3491971539039549</c:v>
                      </c:pt>
                      <c:pt idx="229">
                        <c:v>1.3535503515236791</c:v>
                      </c:pt>
                      <c:pt idx="230">
                        <c:v>1.3669743612900518</c:v>
                      </c:pt>
                      <c:pt idx="231">
                        <c:v>1.3751242285353493</c:v>
                      </c:pt>
                      <c:pt idx="232">
                        <c:v>1.3767442993510606</c:v>
                      </c:pt>
                      <c:pt idx="233">
                        <c:v>1.3882115487678945</c:v>
                      </c:pt>
                      <c:pt idx="234">
                        <c:v>1.3889502852156461</c:v>
                      </c:pt>
                      <c:pt idx="235">
                        <c:v>1.3993797386576228</c:v>
                      </c:pt>
                      <c:pt idx="236">
                        <c:v>1.4135048548650251</c:v>
                      </c:pt>
                      <c:pt idx="237">
                        <c:v>1.415170477794137</c:v>
                      </c:pt>
                      <c:pt idx="238">
                        <c:v>1.4221716395710815</c:v>
                      </c:pt>
                      <c:pt idx="239">
                        <c:v>1.4363026973584927</c:v>
                      </c:pt>
                      <c:pt idx="240">
                        <c:v>1.4400320290773008</c:v>
                      </c:pt>
                      <c:pt idx="241">
                        <c:v>1.4439613939897356</c:v>
                      </c:pt>
                      <c:pt idx="242">
                        <c:v>1.452049864908276</c:v>
                      </c:pt>
                      <c:pt idx="243">
                        <c:v>1.4576725801231969</c:v>
                      </c:pt>
                      <c:pt idx="244">
                        <c:v>1.4671751470838135</c:v>
                      </c:pt>
                      <c:pt idx="245">
                        <c:v>1.4762875502905237</c:v>
                      </c:pt>
                      <c:pt idx="246">
                        <c:v>1.4826192940531522</c:v>
                      </c:pt>
                      <c:pt idx="247">
                        <c:v>1.4888599335889796</c:v>
                      </c:pt>
                      <c:pt idx="248">
                        <c:v>1.4986496769166844</c:v>
                      </c:pt>
                      <c:pt idx="249">
                        <c:v>1.5010877052469305</c:v>
                      </c:pt>
                      <c:pt idx="250">
                        <c:v>1.5049398296192518</c:v>
                      </c:pt>
                      <c:pt idx="251">
                        <c:v>1.5083542575975979</c:v>
                      </c:pt>
                      <c:pt idx="252">
                        <c:v>1.5085166607845026</c:v>
                      </c:pt>
                      <c:pt idx="253">
                        <c:v>1.5041377163180742</c:v>
                      </c:pt>
                      <c:pt idx="254">
                        <c:v>1.5026939123759551</c:v>
                      </c:pt>
                      <c:pt idx="255">
                        <c:v>1.4946688183108403</c:v>
                      </c:pt>
                      <c:pt idx="256">
                        <c:v>1.4898462358704279</c:v>
                      </c:pt>
                      <c:pt idx="257">
                        <c:v>1.4818587718120357</c:v>
                      </c:pt>
                      <c:pt idx="258">
                        <c:v>1.472273022731297</c:v>
                      </c:pt>
                      <c:pt idx="259">
                        <c:v>1.4622535383099216</c:v>
                      </c:pt>
                      <c:pt idx="260">
                        <c:v>1.4543433147916429</c:v>
                      </c:pt>
                      <c:pt idx="261">
                        <c:v>1.4416204114662987</c:v>
                      </c:pt>
                      <c:pt idx="262">
                        <c:v>1.4296144587953412</c:v>
                      </c:pt>
                      <c:pt idx="263">
                        <c:v>1.4142851823728373</c:v>
                      </c:pt>
                      <c:pt idx="264">
                        <c:v>1.4003818851524277</c:v>
                      </c:pt>
                      <c:pt idx="265">
                        <c:v>1.3844089375623123</c:v>
                      </c:pt>
                      <c:pt idx="266">
                        <c:v>1.3662871185357095</c:v>
                      </c:pt>
                      <c:pt idx="267">
                        <c:v>1.3460520775526714</c:v>
                      </c:pt>
                      <c:pt idx="268">
                        <c:v>1.3279777911661381</c:v>
                      </c:pt>
                      <c:pt idx="269">
                        <c:v>1.3069624226752878</c:v>
                      </c:pt>
                      <c:pt idx="270">
                        <c:v>1.2864065363717783</c:v>
                      </c:pt>
                      <c:pt idx="271">
                        <c:v>1.2615657806186451</c:v>
                      </c:pt>
                      <c:pt idx="272">
                        <c:v>1.2388212142925898</c:v>
                      </c:pt>
                      <c:pt idx="273">
                        <c:v>1.2160439692764859</c:v>
                      </c:pt>
                      <c:pt idx="274">
                        <c:v>1.1921572332200869</c:v>
                      </c:pt>
                      <c:pt idx="275">
                        <c:v>1.1666864719333625</c:v>
                      </c:pt>
                      <c:pt idx="276">
                        <c:v>1.1445525019795366</c:v>
                      </c:pt>
                      <c:pt idx="277">
                        <c:v>1.121175553487886</c:v>
                      </c:pt>
                      <c:pt idx="278">
                        <c:v>1.1005178681135603</c:v>
                      </c:pt>
                      <c:pt idx="279">
                        <c:v>1.0788237731330466</c:v>
                      </c:pt>
                      <c:pt idx="280">
                        <c:v>1.0564663997708927</c:v>
                      </c:pt>
                      <c:pt idx="281">
                        <c:v>1.0367934322566794</c:v>
                      </c:pt>
                      <c:pt idx="282">
                        <c:v>1.0202156318216766</c:v>
                      </c:pt>
                      <c:pt idx="283">
                        <c:v>1.0050366773733941</c:v>
                      </c:pt>
                      <c:pt idx="284">
                        <c:v>0.98998130778929261</c:v>
                      </c:pt>
                      <c:pt idx="285">
                        <c:v>0.97670306478580027</c:v>
                      </c:pt>
                      <c:pt idx="286">
                        <c:v>0.96772078218128077</c:v>
                      </c:pt>
                      <c:pt idx="287">
                        <c:v>0.95761554095511292</c:v>
                      </c:pt>
                      <c:pt idx="288">
                        <c:v>0.95233545685402865</c:v>
                      </c:pt>
                      <c:pt idx="289">
                        <c:v>0.94584249822049682</c:v>
                      </c:pt>
                      <c:pt idx="290">
                        <c:v>0.94252907710229938</c:v>
                      </c:pt>
                      <c:pt idx="291">
                        <c:v>0.94245243072018681</c:v>
                      </c:pt>
                      <c:pt idx="292">
                        <c:v>0.9449768100132262</c:v>
                      </c:pt>
                      <c:pt idx="293">
                        <c:v>0.94707517801963981</c:v>
                      </c:pt>
                      <c:pt idx="294">
                        <c:v>0.95181398418192964</c:v>
                      </c:pt>
                      <c:pt idx="295">
                        <c:v>0.95673420658715269</c:v>
                      </c:pt>
                      <c:pt idx="296">
                        <c:v>0.96267756906987734</c:v>
                      </c:pt>
                      <c:pt idx="297">
                        <c:v>0.96511024997811523</c:v>
                      </c:pt>
                      <c:pt idx="298">
                        <c:v>0.96809906277516955</c:v>
                      </c:pt>
                      <c:pt idx="299">
                        <c:v>0.9704146945572355</c:v>
                      </c:pt>
                      <c:pt idx="300">
                        <c:v>0.970073449812068</c:v>
                      </c:pt>
                      <c:pt idx="301">
                        <c:v>0.97242334470551761</c:v>
                      </c:pt>
                      <c:pt idx="302">
                        <c:v>0.96762809353314483</c:v>
                      </c:pt>
                      <c:pt idx="303">
                        <c:v>0.96341016588495276</c:v>
                      </c:pt>
                      <c:pt idx="304">
                        <c:v>0.96089766975193125</c:v>
                      </c:pt>
                      <c:pt idx="305">
                        <c:v>0.95510146040075583</c:v>
                      </c:pt>
                      <c:pt idx="306">
                        <c:v>0.94947656660649837</c:v>
                      </c:pt>
                      <c:pt idx="307">
                        <c:v>0.94274871750995526</c:v>
                      </c:pt>
                      <c:pt idx="308">
                        <c:v>0.93493732227248816</c:v>
                      </c:pt>
                      <c:pt idx="309">
                        <c:v>0.93601532293873724</c:v>
                      </c:pt>
                      <c:pt idx="310">
                        <c:v>0.92951265972452468</c:v>
                      </c:pt>
                      <c:pt idx="311">
                        <c:v>0.92069159199090855</c:v>
                      </c:pt>
                      <c:pt idx="312">
                        <c:v>0.91442045234436931</c:v>
                      </c:pt>
                      <c:pt idx="313">
                        <c:v>0.90602262316004134</c:v>
                      </c:pt>
                      <c:pt idx="314">
                        <c:v>0.90045457048120081</c:v>
                      </c:pt>
                      <c:pt idx="315">
                        <c:v>0.89557990018937794</c:v>
                      </c:pt>
                      <c:pt idx="316">
                        <c:v>0.88144191055862364</c:v>
                      </c:pt>
                      <c:pt idx="317">
                        <c:v>0.87369012917391065</c:v>
                      </c:pt>
                      <c:pt idx="318">
                        <c:v>0.86609579965942873</c:v>
                      </c:pt>
                      <c:pt idx="319">
                        <c:v>0.8564031021385331</c:v>
                      </c:pt>
                      <c:pt idx="320">
                        <c:v>0.84762105078030769</c:v>
                      </c:pt>
                      <c:pt idx="321">
                        <c:v>0.83903328908836761</c:v>
                      </c:pt>
                      <c:pt idx="322">
                        <c:v>0.8304671151371259</c:v>
                      </c:pt>
                      <c:pt idx="323">
                        <c:v>0.82634286640040489</c:v>
                      </c:pt>
                      <c:pt idx="324">
                        <c:v>0.82359231096170027</c:v>
                      </c:pt>
                      <c:pt idx="325">
                        <c:v>0.82260303789024813</c:v>
                      </c:pt>
                      <c:pt idx="326">
                        <c:v>0.82003706753714789</c:v>
                      </c:pt>
                      <c:pt idx="327">
                        <c:v>0.82108298367135002</c:v>
                      </c:pt>
                      <c:pt idx="328">
                        <c:v>0.81902937556766853</c:v>
                      </c:pt>
                      <c:pt idx="329">
                        <c:v>0.82081996972963045</c:v>
                      </c:pt>
                      <c:pt idx="330">
                        <c:v>0.8252900184228591</c:v>
                      </c:pt>
                      <c:pt idx="331">
                        <c:v>0.82426806666135888</c:v>
                      </c:pt>
                      <c:pt idx="332">
                        <c:v>0.82361271038639683</c:v>
                      </c:pt>
                      <c:pt idx="333">
                        <c:v>0.82913639926783889</c:v>
                      </c:pt>
                      <c:pt idx="334">
                        <c:v>0.83223295271571796</c:v>
                      </c:pt>
                      <c:pt idx="335">
                        <c:v>0.83795845726478979</c:v>
                      </c:pt>
                      <c:pt idx="336">
                        <c:v>0.83974905142675171</c:v>
                      </c:pt>
                      <c:pt idx="337">
                        <c:v>0.84462471198190914</c:v>
                      </c:pt>
                      <c:pt idx="338">
                        <c:v>0.85926417096539986</c:v>
                      </c:pt>
                      <c:pt idx="339">
                        <c:v>0.86444621899634044</c:v>
                      </c:pt>
                      <c:pt idx="340">
                        <c:v>0.8694850749490709</c:v>
                      </c:pt>
                      <c:pt idx="341">
                        <c:v>0.87605368970138031</c:v>
                      </c:pt>
                      <c:pt idx="342">
                        <c:v>0.88521600218016383</c:v>
                      </c:pt>
                      <c:pt idx="343">
                        <c:v>0.89290143592144611</c:v>
                      </c:pt>
                      <c:pt idx="344">
                        <c:v>0.89409430713453042</c:v>
                      </c:pt>
                      <c:pt idx="345">
                        <c:v>0.88697550207341358</c:v>
                      </c:pt>
                      <c:pt idx="346">
                        <c:v>0.89496554081647617</c:v>
                      </c:pt>
                      <c:pt idx="347">
                        <c:v>0.90072134742359256</c:v>
                      </c:pt>
                      <c:pt idx="348">
                        <c:v>0.90002202345656568</c:v>
                      </c:pt>
                      <c:pt idx="349">
                        <c:v>0.89658184863151558</c:v>
                      </c:pt>
                      <c:pt idx="350">
                        <c:v>0.90190391989799501</c:v>
                      </c:pt>
                      <c:pt idx="351">
                        <c:v>0.90734343639598025</c:v>
                      </c:pt>
                      <c:pt idx="352">
                        <c:v>0.9083010210407193</c:v>
                      </c:pt>
                      <c:pt idx="353">
                        <c:v>0.90915858908864489</c:v>
                      </c:pt>
                      <c:pt idx="354">
                        <c:v>0.90675502192244972</c:v>
                      </c:pt>
                      <c:pt idx="355">
                        <c:v>0.91166890664233013</c:v>
                      </c:pt>
                      <c:pt idx="356">
                        <c:v>0.91484527531499282</c:v>
                      </c:pt>
                      <c:pt idx="357">
                        <c:v>0.91131934368515022</c:v>
                      </c:pt>
                      <c:pt idx="358">
                        <c:v>0.90459684201061485</c:v>
                      </c:pt>
                      <c:pt idx="359">
                        <c:v>0.90187223147128204</c:v>
                      </c:pt>
                      <c:pt idx="360">
                        <c:v>0.8978559214380526</c:v>
                      </c:pt>
                      <c:pt idx="361">
                        <c:v>0.8952350904962052</c:v>
                      </c:pt>
                      <c:pt idx="362">
                        <c:v>0.8928919293934322</c:v>
                      </c:pt>
                      <c:pt idx="363">
                        <c:v>0.89278319847927257</c:v>
                      </c:pt>
                      <c:pt idx="364">
                        <c:v>0.88843217943888508</c:v>
                      </c:pt>
                      <c:pt idx="365">
                        <c:v>0.88961594022928958</c:v>
                      </c:pt>
                      <c:pt idx="366">
                        <c:v>0.8939471540029813</c:v>
                      </c:pt>
                      <c:pt idx="367">
                        <c:v>0.89455438347987271</c:v>
                      </c:pt>
                      <c:pt idx="368">
                        <c:v>0.90176944213713106</c:v>
                      </c:pt>
                      <c:pt idx="369">
                        <c:v>0.90224635295916444</c:v>
                      </c:pt>
                      <c:pt idx="370">
                        <c:v>0.90302687851964358</c:v>
                      </c:pt>
                      <c:pt idx="371">
                        <c:v>0.90747652778817567</c:v>
                      </c:pt>
                      <c:pt idx="372">
                        <c:v>0.91321272718126301</c:v>
                      </c:pt>
                      <c:pt idx="373">
                        <c:v>0.91693413679339286</c:v>
                      </c:pt>
                      <c:pt idx="374">
                        <c:v>0.92069416667557902</c:v>
                      </c:pt>
                      <c:pt idx="375">
                        <c:v>0.92593761103327654</c:v>
                      </c:pt>
                      <c:pt idx="376">
                        <c:v>0.92735032070668366</c:v>
                      </c:pt>
                      <c:pt idx="377">
                        <c:v>0.93211566592634587</c:v>
                      </c:pt>
                      <c:pt idx="378">
                        <c:v>0.93665107199967046</c:v>
                      </c:pt>
                      <c:pt idx="379">
                        <c:v>0.93852920544042762</c:v>
                      </c:pt>
                      <c:pt idx="380">
                        <c:v>0.94018789652619605</c:v>
                      </c:pt>
                      <c:pt idx="381">
                        <c:v>0.94439394101437024</c:v>
                      </c:pt>
                      <c:pt idx="382">
                        <c:v>0.94496215411587137</c:v>
                      </c:pt>
                      <c:pt idx="383">
                        <c:v>0.95251132762228685</c:v>
                      </c:pt>
                      <c:pt idx="384">
                        <c:v>0.95316430726524526</c:v>
                      </c:pt>
                      <c:pt idx="385">
                        <c:v>0.95610499326422904</c:v>
                      </c:pt>
                      <c:pt idx="386">
                        <c:v>0.95596100897535086</c:v>
                      </c:pt>
                      <c:pt idx="387">
                        <c:v>0.96081092268380397</c:v>
                      </c:pt>
                      <c:pt idx="388">
                        <c:v>0.96297464807031352</c:v>
                      </c:pt>
                      <c:pt idx="389">
                        <c:v>0.96369971888404471</c:v>
                      </c:pt>
                      <c:pt idx="390">
                        <c:v>0.96387558965230291</c:v>
                      </c:pt>
                      <c:pt idx="391">
                        <c:v>0.96382132322155656</c:v>
                      </c:pt>
                      <c:pt idx="392">
                        <c:v>0.96371239425472988</c:v>
                      </c:pt>
                      <c:pt idx="393">
                        <c:v>0.96589909375060667</c:v>
                      </c:pt>
                      <c:pt idx="394">
                        <c:v>0.96551942678804936</c:v>
                      </c:pt>
                      <c:pt idx="395">
                        <c:v>0.9675365932010106</c:v>
                      </c:pt>
                      <c:pt idx="396">
                        <c:v>0.96786852947083102</c:v>
                      </c:pt>
                      <c:pt idx="397">
                        <c:v>0.96696303267750183</c:v>
                      </c:pt>
                      <c:pt idx="398">
                        <c:v>0.96732962816403989</c:v>
                      </c:pt>
                      <c:pt idx="399">
                        <c:v>0.96719693287717845</c:v>
                      </c:pt>
                      <c:pt idx="400">
                        <c:v>0.9674393493415343</c:v>
                      </c:pt>
                      <c:pt idx="401">
                        <c:v>0.96772296076061726</c:v>
                      </c:pt>
                      <c:pt idx="402">
                        <c:v>0.96543664077326108</c:v>
                      </c:pt>
                      <c:pt idx="403">
                        <c:v>0.96404908378855758</c:v>
                      </c:pt>
                      <c:pt idx="404">
                        <c:v>0.96269539380990343</c:v>
                      </c:pt>
                      <c:pt idx="405">
                        <c:v>0.96314972662790399</c:v>
                      </c:pt>
                      <c:pt idx="406">
                        <c:v>0.96181326723127525</c:v>
                      </c:pt>
                      <c:pt idx="407">
                        <c:v>0.96105393330616062</c:v>
                      </c:pt>
                      <c:pt idx="408">
                        <c:v>0.95650228691414529</c:v>
                      </c:pt>
                      <c:pt idx="409">
                        <c:v>0.95321322627398386</c:v>
                      </c:pt>
                      <c:pt idx="410">
                        <c:v>0.94926603662152276</c:v>
                      </c:pt>
                      <c:pt idx="411">
                        <c:v>0.94626276597978043</c:v>
                      </c:pt>
                      <c:pt idx="412">
                        <c:v>0.9395998781579995</c:v>
                      </c:pt>
                      <c:pt idx="413">
                        <c:v>0.93443743734108753</c:v>
                      </c:pt>
                      <c:pt idx="414">
                        <c:v>0.92779791973400738</c:v>
                      </c:pt>
                      <c:pt idx="415">
                        <c:v>0.92380557407348007</c:v>
                      </c:pt>
                      <c:pt idx="416">
                        <c:v>0.91892100114830955</c:v>
                      </c:pt>
                      <c:pt idx="417">
                        <c:v>0.91414634745330026</c:v>
                      </c:pt>
                      <c:pt idx="418">
                        <c:v>0.90717845852440471</c:v>
                      </c:pt>
                      <c:pt idx="419">
                        <c:v>0.90282882585268598</c:v>
                      </c:pt>
                      <c:pt idx="420">
                        <c:v>0.89821518897591335</c:v>
                      </c:pt>
                      <c:pt idx="421">
                        <c:v>0.89257761981097072</c:v>
                      </c:pt>
                      <c:pt idx="422">
                        <c:v>0.88716246379102137</c:v>
                      </c:pt>
                      <c:pt idx="423">
                        <c:v>0.87950574768644796</c:v>
                      </c:pt>
                      <c:pt idx="424">
                        <c:v>0.87239743941667958</c:v>
                      </c:pt>
                      <c:pt idx="425">
                        <c:v>0.86594884458054644</c:v>
                      </c:pt>
                      <c:pt idx="426">
                        <c:v>0.85831153763733481</c:v>
                      </c:pt>
                      <c:pt idx="427">
                        <c:v>0.84888680537483252</c:v>
                      </c:pt>
                      <c:pt idx="428">
                        <c:v>0.83990670134964984</c:v>
                      </c:pt>
                      <c:pt idx="429">
                        <c:v>0.83240723906264058</c:v>
                      </c:pt>
                      <c:pt idx="430">
                        <c:v>0.82483627976285967</c:v>
                      </c:pt>
                      <c:pt idx="431">
                        <c:v>0.81677177321702088</c:v>
                      </c:pt>
                      <c:pt idx="432">
                        <c:v>0.80819173557909207</c:v>
                      </c:pt>
                      <c:pt idx="433">
                        <c:v>0.80248009471670745</c:v>
                      </c:pt>
                      <c:pt idx="434">
                        <c:v>0.7958304764236126</c:v>
                      </c:pt>
                      <c:pt idx="435">
                        <c:v>0.7892624558293041</c:v>
                      </c:pt>
                      <c:pt idx="436">
                        <c:v>0.78046574857372386</c:v>
                      </c:pt>
                      <c:pt idx="437">
                        <c:v>0.77134423494433346</c:v>
                      </c:pt>
                      <c:pt idx="438">
                        <c:v>0.76261506364818565</c:v>
                      </c:pt>
                      <c:pt idx="439">
                        <c:v>0.75333193904255791</c:v>
                      </c:pt>
                      <c:pt idx="440">
                        <c:v>0.74295219681998725</c:v>
                      </c:pt>
                      <c:pt idx="441">
                        <c:v>0.73323335634705333</c:v>
                      </c:pt>
                      <c:pt idx="442">
                        <c:v>0.72533620430479351</c:v>
                      </c:pt>
                      <c:pt idx="443">
                        <c:v>0.7157498610660542</c:v>
                      </c:pt>
                      <c:pt idx="444">
                        <c:v>0.70735005135505657</c:v>
                      </c:pt>
                      <c:pt idx="445">
                        <c:v>0.69887834852595365</c:v>
                      </c:pt>
                      <c:pt idx="446">
                        <c:v>0.69068887074726459</c:v>
                      </c:pt>
                      <c:pt idx="447">
                        <c:v>0.68250988975992455</c:v>
                      </c:pt>
                      <c:pt idx="448">
                        <c:v>0.67490031019008723</c:v>
                      </c:pt>
                      <c:pt idx="449">
                        <c:v>0.66456275318557834</c:v>
                      </c:pt>
                      <c:pt idx="450">
                        <c:v>0.65697773214644339</c:v>
                      </c:pt>
                      <c:pt idx="451">
                        <c:v>0.64879558231643197</c:v>
                      </c:pt>
                      <c:pt idx="452">
                        <c:v>0.6417506509000902</c:v>
                      </c:pt>
                      <c:pt idx="453">
                        <c:v>0.63504993501891993</c:v>
                      </c:pt>
                      <c:pt idx="454">
                        <c:v>0.62678163227878214</c:v>
                      </c:pt>
                      <c:pt idx="455">
                        <c:v>0.61842895910252027</c:v>
                      </c:pt>
                      <c:pt idx="456">
                        <c:v>0.61120934523392212</c:v>
                      </c:pt>
                      <c:pt idx="457">
                        <c:v>0.60179867471077386</c:v>
                      </c:pt>
                      <c:pt idx="458">
                        <c:v>0.59438100817521811</c:v>
                      </c:pt>
                      <c:pt idx="459">
                        <c:v>0.58451541067606883</c:v>
                      </c:pt>
                      <c:pt idx="460">
                        <c:v>0.57685770430816052</c:v>
                      </c:pt>
                      <c:pt idx="461">
                        <c:v>0.56970107118765445</c:v>
                      </c:pt>
                      <c:pt idx="462">
                        <c:v>0.56300609883382624</c:v>
                      </c:pt>
                      <c:pt idx="463">
                        <c:v>0.55583084876262634</c:v>
                      </c:pt>
                      <c:pt idx="464">
                        <c:v>0.54910656461408847</c:v>
                      </c:pt>
                      <c:pt idx="465">
                        <c:v>0.54238426099222026</c:v>
                      </c:pt>
                      <c:pt idx="466">
                        <c:v>0.53667242207716848</c:v>
                      </c:pt>
                      <c:pt idx="467">
                        <c:v>0.52867564954342927</c:v>
                      </c:pt>
                      <c:pt idx="468">
                        <c:v>0.52063253268562193</c:v>
                      </c:pt>
                      <c:pt idx="469">
                        <c:v>0.51277301065008418</c:v>
                      </c:pt>
                      <c:pt idx="470">
                        <c:v>0.50723941913529413</c:v>
                      </c:pt>
                      <c:pt idx="471">
                        <c:v>0.50268024674193457</c:v>
                      </c:pt>
                      <c:pt idx="472">
                        <c:v>0.49729658109603148</c:v>
                      </c:pt>
                      <c:pt idx="473">
                        <c:v>0.49294397763430853</c:v>
                      </c:pt>
                      <c:pt idx="474">
                        <c:v>0.48777321860538442</c:v>
                      </c:pt>
                      <c:pt idx="475">
                        <c:v>0.48396882492579962</c:v>
                      </c:pt>
                      <c:pt idx="476">
                        <c:v>0.48027930179305006</c:v>
                      </c:pt>
                      <c:pt idx="477">
                        <c:v>0.47492831483719478</c:v>
                      </c:pt>
                      <c:pt idx="478">
                        <c:v>0.4693265932049715</c:v>
                      </c:pt>
                      <c:pt idx="479">
                        <c:v>0.46416870759939971</c:v>
                      </c:pt>
                      <c:pt idx="480">
                        <c:v>0.45714932497709526</c:v>
                      </c:pt>
                      <c:pt idx="481">
                        <c:v>0.45301418334369153</c:v>
                      </c:pt>
                      <c:pt idx="482">
                        <c:v>0.44792581422422179</c:v>
                      </c:pt>
                      <c:pt idx="483">
                        <c:v>0.44208365665431215</c:v>
                      </c:pt>
                      <c:pt idx="484">
                        <c:v>0.43836601004285464</c:v>
                      </c:pt>
                      <c:pt idx="485">
                        <c:v>0.43380010385881868</c:v>
                      </c:pt>
                      <c:pt idx="486">
                        <c:v>0.42918092150737103</c:v>
                      </c:pt>
                      <c:pt idx="487">
                        <c:v>0.42657276593620885</c:v>
                      </c:pt>
                      <c:pt idx="488">
                        <c:v>0.4241664260326764</c:v>
                      </c:pt>
                      <c:pt idx="489">
                        <c:v>0.42024716180625626</c:v>
                      </c:pt>
                      <c:pt idx="490">
                        <c:v>0.41803253688433839</c:v>
                      </c:pt>
                      <c:pt idx="491">
                        <c:v>0.41348346517699375</c:v>
                      </c:pt>
                      <c:pt idx="492">
                        <c:v>0.41046514253256289</c:v>
                      </c:pt>
                      <c:pt idx="493">
                        <c:v>0.40803424409832761</c:v>
                      </c:pt>
                      <c:pt idx="494">
                        <c:v>0.40473389445614949</c:v>
                      </c:pt>
                      <c:pt idx="495">
                        <c:v>0.40125311883437298</c:v>
                      </c:pt>
                      <c:pt idx="496">
                        <c:v>0.40021274817484565</c:v>
                      </c:pt>
                      <c:pt idx="497">
                        <c:v>0.39629982163376815</c:v>
                      </c:pt>
                      <c:pt idx="498">
                        <c:v>0.39437118476293687</c:v>
                      </c:pt>
                      <c:pt idx="499">
                        <c:v>0.3930119493096082</c:v>
                      </c:pt>
                      <c:pt idx="500">
                        <c:v>0.38916735093863097</c:v>
                      </c:pt>
                      <c:pt idx="501">
                        <c:v>0.38765105972040514</c:v>
                      </c:pt>
                      <c:pt idx="502">
                        <c:v>0.38477117589017751</c:v>
                      </c:pt>
                      <c:pt idx="503">
                        <c:v>0.38135575764849694</c:v>
                      </c:pt>
                      <c:pt idx="504">
                        <c:v>0.38074120022292807</c:v>
                      </c:pt>
                      <c:pt idx="505">
                        <c:v>0.37797262199153059</c:v>
                      </c:pt>
                      <c:pt idx="506">
                        <c:v>0.37441064477630154</c:v>
                      </c:pt>
                      <c:pt idx="507">
                        <c:v>0.37569600658485514</c:v>
                      </c:pt>
                      <c:pt idx="508">
                        <c:v>0.37377113271469597</c:v>
                      </c:pt>
                      <c:pt idx="509">
                        <c:v>0.37315043565645151</c:v>
                      </c:pt>
                      <c:pt idx="510">
                        <c:v>0.37145569898529696</c:v>
                      </c:pt>
                      <c:pt idx="511">
                        <c:v>0.36924503511671841</c:v>
                      </c:pt>
                      <c:pt idx="512">
                        <c:v>0.36826388220461137</c:v>
                      </c:pt>
                      <c:pt idx="513">
                        <c:v>0.36683651663384931</c:v>
                      </c:pt>
                      <c:pt idx="514">
                        <c:v>0.36354923846769033</c:v>
                      </c:pt>
                      <c:pt idx="515">
                        <c:v>0.36229021766384212</c:v>
                      </c:pt>
                      <c:pt idx="516">
                        <c:v>0.36058102314799961</c:v>
                      </c:pt>
                      <c:pt idx="517">
                        <c:v>0.35984525749025287</c:v>
                      </c:pt>
                      <c:pt idx="518">
                        <c:v>0.36009480385061921</c:v>
                      </c:pt>
                      <c:pt idx="519">
                        <c:v>0.35881082841073431</c:v>
                      </c:pt>
                      <c:pt idx="520">
                        <c:v>0.35776669475053485</c:v>
                      </c:pt>
                      <c:pt idx="521">
                        <c:v>0.35736345952060966</c:v>
                      </c:pt>
                      <c:pt idx="522">
                        <c:v>0.35636250134180686</c:v>
                      </c:pt>
                      <c:pt idx="523">
                        <c:v>0.35479847943084425</c:v>
                      </c:pt>
                      <c:pt idx="524">
                        <c:v>0.35378504393402316</c:v>
                      </c:pt>
                      <c:pt idx="525">
                        <c:v>0.35130245375371194</c:v>
                      </c:pt>
                      <c:pt idx="526">
                        <c:v>0.34962692819125235</c:v>
                      </c:pt>
                      <c:pt idx="527">
                        <c:v>0.34828829021528723</c:v>
                      </c:pt>
                      <c:pt idx="528">
                        <c:v>0.34527828578286851</c:v>
                      </c:pt>
                      <c:pt idx="529">
                        <c:v>0.34473482926473742</c:v>
                      </c:pt>
                      <c:pt idx="530">
                        <c:v>0.34229323598648642</c:v>
                      </c:pt>
                      <c:pt idx="531">
                        <c:v>0.33978985027614483</c:v>
                      </c:pt>
                      <c:pt idx="532">
                        <c:v>0.33818998083246299</c:v>
                      </c:pt>
                      <c:pt idx="533">
                        <c:v>0.33694700229463825</c:v>
                      </c:pt>
                      <c:pt idx="534">
                        <c:v>0.33702681751942215</c:v>
                      </c:pt>
                      <c:pt idx="535">
                        <c:v>0.33689214170589105</c:v>
                      </c:pt>
                      <c:pt idx="536">
                        <c:v>0.33433627203880573</c:v>
                      </c:pt>
                      <c:pt idx="537">
                        <c:v>0.3341285147911674</c:v>
                      </c:pt>
                      <c:pt idx="538">
                        <c:v>0.33346701888352959</c:v>
                      </c:pt>
                      <c:pt idx="539">
                        <c:v>0.33329550527394447</c:v>
                      </c:pt>
                      <c:pt idx="540">
                        <c:v>0.33234604078855073</c:v>
                      </c:pt>
                      <c:pt idx="541">
                        <c:v>0.330805587144956</c:v>
                      </c:pt>
                      <c:pt idx="542">
                        <c:v>0.33041720586505247</c:v>
                      </c:pt>
                      <c:pt idx="543">
                        <c:v>0.32964123551591334</c:v>
                      </c:pt>
                      <c:pt idx="544">
                        <c:v>0.32847648778153682</c:v>
                      </c:pt>
                      <c:pt idx="545">
                        <c:v>0.32838142250139729</c:v>
                      </c:pt>
                      <c:pt idx="546">
                        <c:v>0.32709566458750972</c:v>
                      </c:pt>
                      <c:pt idx="547">
                        <c:v>0.32675026073633601</c:v>
                      </c:pt>
                      <c:pt idx="548">
                        <c:v>0.32530724900488445</c:v>
                      </c:pt>
                      <c:pt idx="549">
                        <c:v>0.32346714167618312</c:v>
                      </c:pt>
                      <c:pt idx="550">
                        <c:v>0.32225406909106907</c:v>
                      </c:pt>
                      <c:pt idx="551">
                        <c:v>0.32158227444474952</c:v>
                      </c:pt>
                      <c:pt idx="552">
                        <c:v>0.31931556167142194</c:v>
                      </c:pt>
                      <c:pt idx="553">
                        <c:v>0.31868397171649476</c:v>
                      </c:pt>
                      <c:pt idx="554">
                        <c:v>0.31703221247407004</c:v>
                      </c:pt>
                      <c:pt idx="555">
                        <c:v>0.31616078073945741</c:v>
                      </c:pt>
                      <c:pt idx="556">
                        <c:v>0.31515071213797458</c:v>
                      </c:pt>
                      <c:pt idx="557">
                        <c:v>0.31391724012816385</c:v>
                      </c:pt>
                      <c:pt idx="558">
                        <c:v>0.31261326136891637</c:v>
                      </c:pt>
                      <c:pt idx="559">
                        <c:v>0.31204108721407631</c:v>
                      </c:pt>
                      <c:pt idx="560">
                        <c:v>0.3103891299189846</c:v>
                      </c:pt>
                      <c:pt idx="561">
                        <c:v>0.30881896837534628</c:v>
                      </c:pt>
                      <c:pt idx="562">
                        <c:v>0.30756410667750417</c:v>
                      </c:pt>
                      <c:pt idx="563">
                        <c:v>0.3074611192906862</c:v>
                      </c:pt>
                      <c:pt idx="564">
                        <c:v>0.30670475615557585</c:v>
                      </c:pt>
                      <c:pt idx="565">
                        <c:v>0.30511855234591406</c:v>
                      </c:pt>
                      <c:pt idx="566">
                        <c:v>0.30430257535804955</c:v>
                      </c:pt>
                      <c:pt idx="567">
                        <c:v>0.30286392078527097</c:v>
                      </c:pt>
                      <c:pt idx="568">
                        <c:v>0.30181681633506707</c:v>
                      </c:pt>
                      <c:pt idx="569">
                        <c:v>0.30049164594045513</c:v>
                      </c:pt>
                      <c:pt idx="570">
                        <c:v>0.2980217311308293</c:v>
                      </c:pt>
                      <c:pt idx="571">
                        <c:v>0.2969459090439166</c:v>
                      </c:pt>
                      <c:pt idx="572">
                        <c:v>0.29674884664029394</c:v>
                      </c:pt>
                      <c:pt idx="573">
                        <c:v>0.29518264614999484</c:v>
                      </c:pt>
                      <c:pt idx="574">
                        <c:v>0.29389015444543071</c:v>
                      </c:pt>
                      <c:pt idx="575">
                        <c:v>0.29204984906406256</c:v>
                      </c:pt>
                      <c:pt idx="576">
                        <c:v>0.29112870611004366</c:v>
                      </c:pt>
                      <c:pt idx="577">
                        <c:v>0.2898330455628082</c:v>
                      </c:pt>
                      <c:pt idx="578">
                        <c:v>0.28881624317064897</c:v>
                      </c:pt>
                      <c:pt idx="579">
                        <c:v>0.287127844184837</c:v>
                      </c:pt>
                      <c:pt idx="580">
                        <c:v>0.28586803117032095</c:v>
                      </c:pt>
                      <c:pt idx="581">
                        <c:v>0.28357735402429163</c:v>
                      </c:pt>
                      <c:pt idx="582">
                        <c:v>0.28432737947405928</c:v>
                      </c:pt>
                      <c:pt idx="583">
                        <c:v>0.28348268484948597</c:v>
                      </c:pt>
                      <c:pt idx="584">
                        <c:v>0.28324026838513</c:v>
                      </c:pt>
                      <c:pt idx="585">
                        <c:v>0.28212642018616158</c:v>
                      </c:pt>
                      <c:pt idx="586">
                        <c:v>0.28152750892128237</c:v>
                      </c:pt>
                      <c:pt idx="587">
                        <c:v>0.28096048413578339</c:v>
                      </c:pt>
                      <c:pt idx="588">
                        <c:v>0.28200976716532378</c:v>
                      </c:pt>
                      <c:pt idx="589">
                        <c:v>0.28013084151389878</c:v>
                      </c:pt>
                      <c:pt idx="590">
                        <c:v>0.27882111922730946</c:v>
                      </c:pt>
                      <c:pt idx="591">
                        <c:v>0.27802791829614504</c:v>
                      </c:pt>
                      <c:pt idx="592">
                        <c:v>0.27739613028855087</c:v>
                      </c:pt>
                      <c:pt idx="593">
                        <c:v>0.27674572533026276</c:v>
                      </c:pt>
                      <c:pt idx="594">
                        <c:v>0.27623910660818563</c:v>
                      </c:pt>
                      <c:pt idx="595">
                        <c:v>0.27520745026600457</c:v>
                      </c:pt>
                      <c:pt idx="596">
                        <c:v>0.2755126494257859</c:v>
                      </c:pt>
                      <c:pt idx="597">
                        <c:v>0.27577190036683319</c:v>
                      </c:pt>
                      <c:pt idx="598">
                        <c:v>0.27486620552083696</c:v>
                      </c:pt>
                      <c:pt idx="599">
                        <c:v>0.27422451487989491</c:v>
                      </c:pt>
                      <c:pt idx="600">
                        <c:v>0.27293142901733008</c:v>
                      </c:pt>
                      <c:pt idx="601">
                        <c:v>0.27180827234301458</c:v>
                      </c:pt>
                      <c:pt idx="602">
                        <c:v>0.27151733297525421</c:v>
                      </c:pt>
                      <c:pt idx="603">
                        <c:v>0.27033277997418192</c:v>
                      </c:pt>
                      <c:pt idx="604">
                        <c:v>0.26983844051745615</c:v>
                      </c:pt>
                      <c:pt idx="605">
                        <c:v>0.26950848477430522</c:v>
                      </c:pt>
                      <c:pt idx="606">
                        <c:v>0.26955225441370273</c:v>
                      </c:pt>
                      <c:pt idx="607">
                        <c:v>0.27000678528436994</c:v>
                      </c:pt>
                      <c:pt idx="608">
                        <c:v>0.2706958105127148</c:v>
                      </c:pt>
                      <c:pt idx="609">
                        <c:v>0.27121728318481358</c:v>
                      </c:pt>
                      <c:pt idx="610">
                        <c:v>0.27174964875359514</c:v>
                      </c:pt>
                      <c:pt idx="611">
                        <c:v>0.27229112474505668</c:v>
                      </c:pt>
                      <c:pt idx="612">
                        <c:v>0.27329069655519078</c:v>
                      </c:pt>
                      <c:pt idx="613">
                        <c:v>0.27399913094489742</c:v>
                      </c:pt>
                      <c:pt idx="614">
                        <c:v>0.27565524734599522</c:v>
                      </c:pt>
                      <c:pt idx="615">
                        <c:v>0.27671898822022345</c:v>
                      </c:pt>
                      <c:pt idx="616">
                        <c:v>0.27780887204649013</c:v>
                      </c:pt>
                      <c:pt idx="617">
                        <c:v>0.27874902805653695</c:v>
                      </c:pt>
                      <c:pt idx="618">
                        <c:v>0.27961847926447997</c:v>
                      </c:pt>
                      <c:pt idx="619">
                        <c:v>0.28030393954481952</c:v>
                      </c:pt>
                      <c:pt idx="620">
                        <c:v>0.28077886984018341</c:v>
                      </c:pt>
                      <c:pt idx="621">
                        <c:v>0.28184716592575171</c:v>
                      </c:pt>
                      <c:pt idx="622">
                        <c:v>0.28194579615389653</c:v>
                      </c:pt>
                      <c:pt idx="623">
                        <c:v>0.28152414202594417</c:v>
                      </c:pt>
                      <c:pt idx="624">
                        <c:v>0.28191529604318505</c:v>
                      </c:pt>
                      <c:pt idx="625">
                        <c:v>0.28240448613056979</c:v>
                      </c:pt>
                      <c:pt idx="626">
                        <c:v>0.28367142904109638</c:v>
                      </c:pt>
                      <c:pt idx="627">
                        <c:v>0.28405743368899627</c:v>
                      </c:pt>
                      <c:pt idx="628">
                        <c:v>0.2842832137293278</c:v>
                      </c:pt>
                      <c:pt idx="629">
                        <c:v>0.28509503161118616</c:v>
                      </c:pt>
                      <c:pt idx="630">
                        <c:v>0.28597834650581627</c:v>
                      </c:pt>
                      <c:pt idx="631">
                        <c:v>0.28707852907076459</c:v>
                      </c:pt>
                      <c:pt idx="632">
                        <c:v>0.28733857222247966</c:v>
                      </c:pt>
                      <c:pt idx="633">
                        <c:v>0.28758079063416864</c:v>
                      </c:pt>
                      <c:pt idx="634">
                        <c:v>0.28860789176500973</c:v>
                      </c:pt>
                      <c:pt idx="635">
                        <c:v>0.28923829340393509</c:v>
                      </c:pt>
                      <c:pt idx="636">
                        <c:v>0.29063040559997877</c:v>
                      </c:pt>
                      <c:pt idx="637">
                        <c:v>0.29210312523147408</c:v>
                      </c:pt>
                      <c:pt idx="638">
                        <c:v>0.29289890084730896</c:v>
                      </c:pt>
                      <c:pt idx="639">
                        <c:v>0.29434409115809712</c:v>
                      </c:pt>
                      <c:pt idx="640">
                        <c:v>0.29568649213473452</c:v>
                      </c:pt>
                      <c:pt idx="641">
                        <c:v>0.29698334099797163</c:v>
                      </c:pt>
                      <c:pt idx="642">
                        <c:v>0.29814432573167587</c:v>
                      </c:pt>
                      <c:pt idx="643">
                        <c:v>0.29916053396583431</c:v>
                      </c:pt>
                      <c:pt idx="644">
                        <c:v>0.30016505709264235</c:v>
                      </c:pt>
                      <c:pt idx="645">
                        <c:v>0.30161678314144014</c:v>
                      </c:pt>
                      <c:pt idx="646">
                        <c:v>0.30277024187380008</c:v>
                      </c:pt>
                      <c:pt idx="647">
                        <c:v>0.30351036469021997</c:v>
                      </c:pt>
                      <c:pt idx="648">
                        <c:v>0.30428118567001816</c:v>
                      </c:pt>
                      <c:pt idx="649">
                        <c:v>0.30530392964218617</c:v>
                      </c:pt>
                      <c:pt idx="650">
                        <c:v>0.30604761740661129</c:v>
                      </c:pt>
                      <c:pt idx="651">
                        <c:v>0.30673961342496042</c:v>
                      </c:pt>
                      <c:pt idx="652">
                        <c:v>0.30763936669094794</c:v>
                      </c:pt>
                      <c:pt idx="653">
                        <c:v>0.30748132066271594</c:v>
                      </c:pt>
                      <c:pt idx="654">
                        <c:v>0.30782593230322186</c:v>
                      </c:pt>
                      <c:pt idx="655">
                        <c:v>0.30809033261360991</c:v>
                      </c:pt>
                      <c:pt idx="656">
                        <c:v>0.30798061143611555</c:v>
                      </c:pt>
                      <c:pt idx="657">
                        <c:v>0.30907306994705258</c:v>
                      </c:pt>
                      <c:pt idx="658">
                        <c:v>0.31035506486026787</c:v>
                      </c:pt>
                      <c:pt idx="659">
                        <c:v>0.31084267052631709</c:v>
                      </c:pt>
                      <c:pt idx="660">
                        <c:v>0.31213278559887758</c:v>
                      </c:pt>
                      <c:pt idx="661">
                        <c:v>0.31334902702666312</c:v>
                      </c:pt>
                      <c:pt idx="662">
                        <c:v>0.31520220583138348</c:v>
                      </c:pt>
                      <c:pt idx="663">
                        <c:v>0.31697576746398709</c:v>
                      </c:pt>
                      <c:pt idx="664">
                        <c:v>0.3177636209731437</c:v>
                      </c:pt>
                      <c:pt idx="665">
                        <c:v>0.31828806443524699</c:v>
                      </c:pt>
                      <c:pt idx="666">
                        <c:v>0.31971186505800375</c:v>
                      </c:pt>
                      <c:pt idx="667">
                        <c:v>0.32081184957028519</c:v>
                      </c:pt>
                      <c:pt idx="668">
                        <c:v>0.3220249221553993</c:v>
                      </c:pt>
                      <c:pt idx="669">
                        <c:v>0.3231013384003128</c:v>
                      </c:pt>
                      <c:pt idx="670">
                        <c:v>0.3234942748915563</c:v>
                      </c:pt>
                      <c:pt idx="671">
                        <c:v>0.32391850370417913</c:v>
                      </c:pt>
                      <c:pt idx="672">
                        <c:v>0.3246310971998918</c:v>
                      </c:pt>
                      <c:pt idx="673">
                        <c:v>0.32554411999456551</c:v>
                      </c:pt>
                      <c:pt idx="674">
                        <c:v>0.32678095889971448</c:v>
                      </c:pt>
                      <c:pt idx="675">
                        <c:v>0.32810573318899255</c:v>
                      </c:pt>
                      <c:pt idx="676">
                        <c:v>0.32851213726158923</c:v>
                      </c:pt>
                      <c:pt idx="677">
                        <c:v>0.32959706977118186</c:v>
                      </c:pt>
                      <c:pt idx="678">
                        <c:v>0.33048375156115017</c:v>
                      </c:pt>
                      <c:pt idx="679">
                        <c:v>0.33225691708841981</c:v>
                      </c:pt>
                      <c:pt idx="680">
                        <c:v>0.33251854466147063</c:v>
                      </c:pt>
                      <c:pt idx="681">
                        <c:v>0.33299545548350401</c:v>
                      </c:pt>
                      <c:pt idx="682">
                        <c:v>0.33330006048528454</c:v>
                      </c:pt>
                      <c:pt idx="683">
                        <c:v>0.33329550527394447</c:v>
                      </c:pt>
                      <c:pt idx="684">
                        <c:v>0.33415148890053442</c:v>
                      </c:pt>
                      <c:pt idx="685">
                        <c:v>0.33508550527790554</c:v>
                      </c:pt>
                      <c:pt idx="686">
                        <c:v>0.33514828797333107</c:v>
                      </c:pt>
                      <c:pt idx="687">
                        <c:v>0.33586424836438211</c:v>
                      </c:pt>
                      <c:pt idx="688">
                        <c:v>0.33663487129151332</c:v>
                      </c:pt>
                      <c:pt idx="689">
                        <c:v>0.3362518374336177</c:v>
                      </c:pt>
                      <c:pt idx="690">
                        <c:v>0.33764414768232831</c:v>
                      </c:pt>
                      <c:pt idx="691">
                        <c:v>0.3372761658271215</c:v>
                      </c:pt>
                      <c:pt idx="692">
                        <c:v>0.33689471639056151</c:v>
                      </c:pt>
                      <c:pt idx="693">
                        <c:v>0.33656555285807827</c:v>
                      </c:pt>
                      <c:pt idx="694">
                        <c:v>0.33640711072451235</c:v>
                      </c:pt>
                      <c:pt idx="695">
                        <c:v>0.33662912776417153</c:v>
                      </c:pt>
                      <c:pt idx="696">
                        <c:v>0.33741262411465506</c:v>
                      </c:pt>
                      <c:pt idx="697">
                        <c:v>0.33727477945845269</c:v>
                      </c:pt>
                      <c:pt idx="698">
                        <c:v>0.33871620676856873</c:v>
                      </c:pt>
                      <c:pt idx="699">
                        <c:v>0.33952802465042714</c:v>
                      </c:pt>
                      <c:pt idx="700">
                        <c:v>0.34092706868981432</c:v>
                      </c:pt>
                      <c:pt idx="701">
                        <c:v>0.34174859115235356</c:v>
                      </c:pt>
                      <c:pt idx="702">
                        <c:v>0.34229085935448295</c:v>
                      </c:pt>
                      <c:pt idx="703">
                        <c:v>0.34308623886498402</c:v>
                      </c:pt>
                      <c:pt idx="704">
                        <c:v>0.34441002289092731</c:v>
                      </c:pt>
                      <c:pt idx="705">
                        <c:v>0.34448449069370324</c:v>
                      </c:pt>
                      <c:pt idx="706">
                        <c:v>0.34532581842293825</c:v>
                      </c:pt>
                      <c:pt idx="707">
                        <c:v>0.34461678987523081</c:v>
                      </c:pt>
                      <c:pt idx="708">
                        <c:v>0.34558447520598468</c:v>
                      </c:pt>
                      <c:pt idx="709">
                        <c:v>0.34645432251926167</c:v>
                      </c:pt>
                      <c:pt idx="710">
                        <c:v>0.34695460355599606</c:v>
                      </c:pt>
                      <c:pt idx="711">
                        <c:v>0.34650720258133921</c:v>
                      </c:pt>
                      <c:pt idx="712">
                        <c:v>0.34724475071308863</c:v>
                      </c:pt>
                      <c:pt idx="713">
                        <c:v>0.34848772925091337</c:v>
                      </c:pt>
                      <c:pt idx="714">
                        <c:v>0.35003313421118204</c:v>
                      </c:pt>
                      <c:pt idx="715">
                        <c:v>0.35046132407714392</c:v>
                      </c:pt>
                      <c:pt idx="716">
                        <c:v>0.35086178656973183</c:v>
                      </c:pt>
                      <c:pt idx="717">
                        <c:v>0.35230460024851656</c:v>
                      </c:pt>
                      <c:pt idx="718">
                        <c:v>0.35416669142325008</c:v>
                      </c:pt>
                      <c:pt idx="719">
                        <c:v>0.3553603548470024</c:v>
                      </c:pt>
                      <c:pt idx="720">
                        <c:v>0.35557266730598075</c:v>
                      </c:pt>
                      <c:pt idx="721">
                        <c:v>0.35719947191236889</c:v>
                      </c:pt>
                      <c:pt idx="722">
                        <c:v>0.35959828581455694</c:v>
                      </c:pt>
                      <c:pt idx="723">
                        <c:v>0.3610292163333243</c:v>
                      </c:pt>
                      <c:pt idx="724">
                        <c:v>0.36266097225638638</c:v>
                      </c:pt>
                      <c:pt idx="725">
                        <c:v>0.36489817518233719</c:v>
                      </c:pt>
                      <c:pt idx="726">
                        <c:v>0.36705061156683028</c:v>
                      </c:pt>
                      <c:pt idx="727">
                        <c:v>0.36957003954319551</c:v>
                      </c:pt>
                      <c:pt idx="728">
                        <c:v>0.37133706543778955</c:v>
                      </c:pt>
                      <c:pt idx="729">
                        <c:v>0.37315122786711935</c:v>
                      </c:pt>
                      <c:pt idx="730">
                        <c:v>0.37484220153760178</c:v>
                      </c:pt>
                      <c:pt idx="731">
                        <c:v>0.37647772046133599</c:v>
                      </c:pt>
                      <c:pt idx="732">
                        <c:v>0.37782329028064471</c:v>
                      </c:pt>
                      <c:pt idx="733">
                        <c:v>0.37972974525277658</c:v>
                      </c:pt>
                      <c:pt idx="734">
                        <c:v>0.38225095570314443</c:v>
                      </c:pt>
                      <c:pt idx="735">
                        <c:v>0.38450023984177972</c:v>
                      </c:pt>
                      <c:pt idx="736">
                        <c:v>0.38648631198602867</c:v>
                      </c:pt>
                      <c:pt idx="737">
                        <c:v>0.38881957045545379</c:v>
                      </c:pt>
                      <c:pt idx="738">
                        <c:v>0.39154497320545473</c:v>
                      </c:pt>
                      <c:pt idx="739">
                        <c:v>0.39432998980820982</c:v>
                      </c:pt>
                      <c:pt idx="740">
                        <c:v>0.3961879218769373</c:v>
                      </c:pt>
                      <c:pt idx="741">
                        <c:v>0.39788186633742401</c:v>
                      </c:pt>
                      <c:pt idx="742">
                        <c:v>0.39973009382547053</c:v>
                      </c:pt>
                      <c:pt idx="743">
                        <c:v>0.40189520558064884</c:v>
                      </c:pt>
                      <c:pt idx="744">
                        <c:v>0.40478538814955833</c:v>
                      </c:pt>
                      <c:pt idx="745">
                        <c:v>0.40709567250961642</c:v>
                      </c:pt>
                      <c:pt idx="746">
                        <c:v>0.40961411022264688</c:v>
                      </c:pt>
                      <c:pt idx="747">
                        <c:v>0.41241833793409688</c:v>
                      </c:pt>
                      <c:pt idx="748">
                        <c:v>0.41488508390105128</c:v>
                      </c:pt>
                      <c:pt idx="749">
                        <c:v>0.41740035277141041</c:v>
                      </c:pt>
                      <c:pt idx="750">
                        <c:v>0.41988947868973114</c:v>
                      </c:pt>
                      <c:pt idx="751">
                        <c:v>0.42279035610265625</c:v>
                      </c:pt>
                      <c:pt idx="752">
                        <c:v>0.42447103103445677</c:v>
                      </c:pt>
                      <c:pt idx="753">
                        <c:v>0.42656959709353753</c:v>
                      </c:pt>
                      <c:pt idx="754">
                        <c:v>0.42902564821647637</c:v>
                      </c:pt>
                      <c:pt idx="755">
                        <c:v>0.43158508283156699</c:v>
                      </c:pt>
                      <c:pt idx="756">
                        <c:v>0.43415600450134112</c:v>
                      </c:pt>
                      <c:pt idx="757">
                        <c:v>0.43621119702635802</c:v>
                      </c:pt>
                      <c:pt idx="758">
                        <c:v>0.43775838446062931</c:v>
                      </c:pt>
                      <c:pt idx="759">
                        <c:v>0.44115577990961669</c:v>
                      </c:pt>
                      <c:pt idx="760">
                        <c:v>0.44362212977123738</c:v>
                      </c:pt>
                      <c:pt idx="761">
                        <c:v>0.44463417889938966</c:v>
                      </c:pt>
                      <c:pt idx="762">
                        <c:v>0.44704923312026834</c:v>
                      </c:pt>
                      <c:pt idx="763">
                        <c:v>0.4486661350933086</c:v>
                      </c:pt>
                      <c:pt idx="764">
                        <c:v>0.45088392885789763</c:v>
                      </c:pt>
                      <c:pt idx="765">
                        <c:v>0.45328848628742757</c:v>
                      </c:pt>
                      <c:pt idx="766">
                        <c:v>0.45390165734432764</c:v>
                      </c:pt>
                      <c:pt idx="767">
                        <c:v>0.45438470779903672</c:v>
                      </c:pt>
                      <c:pt idx="768">
                        <c:v>0.45671955068979769</c:v>
                      </c:pt>
                      <c:pt idx="769">
                        <c:v>0.45711783460304894</c:v>
                      </c:pt>
                      <c:pt idx="770">
                        <c:v>0.45828258233742558</c:v>
                      </c:pt>
                      <c:pt idx="771">
                        <c:v>0.45882069143354887</c:v>
                      </c:pt>
                      <c:pt idx="772">
                        <c:v>0.45878741858549998</c:v>
                      </c:pt>
                      <c:pt idx="773">
                        <c:v>0.46017933272887662</c:v>
                      </c:pt>
                      <c:pt idx="774">
                        <c:v>0.4611971253843708</c:v>
                      </c:pt>
                      <c:pt idx="775">
                        <c:v>0.46173166953248884</c:v>
                      </c:pt>
                      <c:pt idx="776">
                        <c:v>0.46258052326306826</c:v>
                      </c:pt>
                      <c:pt idx="777">
                        <c:v>0.46357969896786838</c:v>
                      </c:pt>
                      <c:pt idx="778">
                        <c:v>0.4643061561502681</c:v>
                      </c:pt>
                      <c:pt idx="779">
                        <c:v>0.46579452194245308</c:v>
                      </c:pt>
                      <c:pt idx="780">
                        <c:v>0.46542931282458361</c:v>
                      </c:pt>
                      <c:pt idx="781">
                        <c:v>0.46606525993818387</c:v>
                      </c:pt>
                      <c:pt idx="782">
                        <c:v>0.46624628007578289</c:v>
                      </c:pt>
                      <c:pt idx="783">
                        <c:v>0.46576124909440431</c:v>
                      </c:pt>
                      <c:pt idx="784">
                        <c:v>0.46593335686199028</c:v>
                      </c:pt>
                      <c:pt idx="785">
                        <c:v>0.46592464254464405</c:v>
                      </c:pt>
                      <c:pt idx="786">
                        <c:v>0.46507440244539594</c:v>
                      </c:pt>
                      <c:pt idx="787">
                        <c:v>0.46573867109037109</c:v>
                      </c:pt>
                      <c:pt idx="788">
                        <c:v>0.46519739315157649</c:v>
                      </c:pt>
                      <c:pt idx="789">
                        <c:v>0.46546912141064212</c:v>
                      </c:pt>
                      <c:pt idx="790">
                        <c:v>0.46671764542314159</c:v>
                      </c:pt>
                      <c:pt idx="791">
                        <c:v>0.4666089145089819</c:v>
                      </c:pt>
                      <c:pt idx="792">
                        <c:v>0.46628291981917008</c:v>
                      </c:pt>
                      <c:pt idx="793">
                        <c:v>0.46628311787183696</c:v>
                      </c:pt>
                      <c:pt idx="794">
                        <c:v>0.4666920966291041</c:v>
                      </c:pt>
                      <c:pt idx="795">
                        <c:v>0.46644849184874648</c:v>
                      </c:pt>
                      <c:pt idx="796">
                        <c:v>0.46556062174277635</c:v>
                      </c:pt>
                      <c:pt idx="797">
                        <c:v>0.46448856265653593</c:v>
                      </c:pt>
                      <c:pt idx="798">
                        <c:v>0.46441231237975733</c:v>
                      </c:pt>
                      <c:pt idx="799">
                        <c:v>0.46459986825536592</c:v>
                      </c:pt>
                      <c:pt idx="800">
                        <c:v>0.46428139956689851</c:v>
                      </c:pt>
                      <c:pt idx="801">
                        <c:v>0.46380587511353372</c:v>
                      </c:pt>
                      <c:pt idx="802">
                        <c:v>0.46403700257587294</c:v>
                      </c:pt>
                      <c:pt idx="803">
                        <c:v>0.46443231569912008</c:v>
                      </c:pt>
                      <c:pt idx="804">
                        <c:v>0.46525047126632102</c:v>
                      </c:pt>
                      <c:pt idx="805">
                        <c:v>0.4652886954310439</c:v>
                      </c:pt>
                      <c:pt idx="806">
                        <c:v>0.46563766423022279</c:v>
                      </c:pt>
                      <c:pt idx="807">
                        <c:v>0.46641502094803072</c:v>
                      </c:pt>
                      <c:pt idx="808">
                        <c:v>0.46509163302742124</c:v>
                      </c:pt>
                      <c:pt idx="809">
                        <c:v>0.46579590831112172</c:v>
                      </c:pt>
                      <c:pt idx="810">
                        <c:v>0.46572738208835451</c:v>
                      </c:pt>
                      <c:pt idx="811">
                        <c:v>0.46542693619258013</c:v>
                      </c:pt>
                      <c:pt idx="812">
                        <c:v>0.46507162970805849</c:v>
                      </c:pt>
                      <c:pt idx="813">
                        <c:v>0.46477970007696329</c:v>
                      </c:pt>
                      <c:pt idx="814">
                        <c:v>0.46425050335085311</c:v>
                      </c:pt>
                      <c:pt idx="815">
                        <c:v>0.46407502868792883</c:v>
                      </c:pt>
                      <c:pt idx="816">
                        <c:v>0.46304971003109036</c:v>
                      </c:pt>
                      <c:pt idx="817">
                        <c:v>0.46328380828343407</c:v>
                      </c:pt>
                      <c:pt idx="818">
                        <c:v>0.46305030418909116</c:v>
                      </c:pt>
                      <c:pt idx="819">
                        <c:v>0.46278709219470482</c:v>
                      </c:pt>
                      <c:pt idx="820">
                        <c:v>0.46221056088119178</c:v>
                      </c:pt>
                      <c:pt idx="821">
                        <c:v>0.46271103997059321</c:v>
                      </c:pt>
                      <c:pt idx="822">
                        <c:v>0.46380646927153468</c:v>
                      </c:pt>
                      <c:pt idx="823">
                        <c:v>0.46421604218680251</c:v>
                      </c:pt>
                      <c:pt idx="824">
                        <c:v>0.46337689303690394</c:v>
                      </c:pt>
                      <c:pt idx="825">
                        <c:v>0.46310833362050979</c:v>
                      </c:pt>
                      <c:pt idx="826">
                        <c:v>0.4638864825489854</c:v>
                      </c:pt>
                      <c:pt idx="827">
                        <c:v>0.46471969011887521</c:v>
                      </c:pt>
                      <c:pt idx="828">
                        <c:v>0.46490387909914566</c:v>
                      </c:pt>
                      <c:pt idx="829">
                        <c:v>0.46563132654488021</c:v>
                      </c:pt>
                      <c:pt idx="830">
                        <c:v>0.46638630331132186</c:v>
                      </c:pt>
                      <c:pt idx="831">
                        <c:v>0.46822502427135437</c:v>
                      </c:pt>
                      <c:pt idx="832">
                        <c:v>0.47083892336985822</c:v>
                      </c:pt>
                      <c:pt idx="833">
                        <c:v>0.47239522122680955</c:v>
                      </c:pt>
                      <c:pt idx="834">
                        <c:v>0.47515429293019323</c:v>
                      </c:pt>
                      <c:pt idx="835">
                        <c:v>0.47836611303024146</c:v>
                      </c:pt>
                      <c:pt idx="836">
                        <c:v>0.4815282219108834</c:v>
                      </c:pt>
                      <c:pt idx="837">
                        <c:v>0.48491452641052118</c:v>
                      </c:pt>
                      <c:pt idx="838">
                        <c:v>0.487389590589488</c:v>
                      </c:pt>
                      <c:pt idx="839">
                        <c:v>0.49054199488944905</c:v>
                      </c:pt>
                      <c:pt idx="840">
                        <c:v>0.49474685106162181</c:v>
                      </c:pt>
                      <c:pt idx="841">
                        <c:v>0.49807690860384357</c:v>
                      </c:pt>
                      <c:pt idx="842">
                        <c:v>0.50144697278479089</c:v>
                      </c:pt>
                      <c:pt idx="843">
                        <c:v>0.50461363687677285</c:v>
                      </c:pt>
                      <c:pt idx="844">
                        <c:v>0.50925024786291273</c:v>
                      </c:pt>
                      <c:pt idx="845">
                        <c:v>0.51427563623429007</c:v>
                      </c:pt>
                      <c:pt idx="846">
                        <c:v>0.51801605890244762</c:v>
                      </c:pt>
                      <c:pt idx="847">
                        <c:v>0.52170855282520157</c:v>
                      </c:pt>
                      <c:pt idx="848">
                        <c:v>0.52589598036268204</c:v>
                      </c:pt>
                      <c:pt idx="849">
                        <c:v>0.5296369971888405</c:v>
                      </c:pt>
                      <c:pt idx="850">
                        <c:v>0.53427618285965073</c:v>
                      </c:pt>
                      <c:pt idx="851">
                        <c:v>0.53846816560847133</c:v>
                      </c:pt>
                      <c:pt idx="852">
                        <c:v>0.54244466705564209</c:v>
                      </c:pt>
                      <c:pt idx="853">
                        <c:v>0.54647186998555419</c:v>
                      </c:pt>
                      <c:pt idx="854">
                        <c:v>0.55070465158376791</c:v>
                      </c:pt>
                      <c:pt idx="855">
                        <c:v>0.55519212891168868</c:v>
                      </c:pt>
                      <c:pt idx="856">
                        <c:v>0.56030188771918998</c:v>
                      </c:pt>
                      <c:pt idx="857">
                        <c:v>0.56471766998167228</c:v>
                      </c:pt>
                      <c:pt idx="858">
                        <c:v>0.56739454982826854</c:v>
                      </c:pt>
                      <c:pt idx="859">
                        <c:v>0.57255184127583958</c:v>
                      </c:pt>
                      <c:pt idx="860">
                        <c:v>0.57783509421959522</c:v>
                      </c:pt>
                      <c:pt idx="861">
                        <c:v>0.58206589529113961</c:v>
                      </c:pt>
                      <c:pt idx="862">
                        <c:v>0.58645949565492272</c:v>
                      </c:pt>
                      <c:pt idx="863">
                        <c:v>0.59094459635084018</c:v>
                      </c:pt>
                      <c:pt idx="864">
                        <c:v>0.59638015179548609</c:v>
                      </c:pt>
                      <c:pt idx="865">
                        <c:v>0.6039188285105529</c:v>
                      </c:pt>
                      <c:pt idx="866">
                        <c:v>0.60933853974184238</c:v>
                      </c:pt>
                      <c:pt idx="867">
                        <c:v>0.61459208478555472</c:v>
                      </c:pt>
                      <c:pt idx="868">
                        <c:v>0.62077528904796486</c:v>
                      </c:pt>
                      <c:pt idx="869">
                        <c:v>0.62683411623552598</c:v>
                      </c:pt>
                      <c:pt idx="870">
                        <c:v>0.63305732713666141</c:v>
                      </c:pt>
                      <c:pt idx="871">
                        <c:v>0.63984122513795372</c:v>
                      </c:pt>
                      <c:pt idx="872">
                        <c:v>0.64596838049561511</c:v>
                      </c:pt>
                      <c:pt idx="873">
                        <c:v>0.65374452235836367</c:v>
                      </c:pt>
                      <c:pt idx="874">
                        <c:v>0.66187993175897319</c:v>
                      </c:pt>
                      <c:pt idx="875">
                        <c:v>0.6696618171490637</c:v>
                      </c:pt>
                      <c:pt idx="876">
                        <c:v>0.67687291475298283</c:v>
                      </c:pt>
                      <c:pt idx="877">
                        <c:v>0.684893849712091</c:v>
                      </c:pt>
                      <c:pt idx="878">
                        <c:v>0.69275178732629306</c:v>
                      </c:pt>
                      <c:pt idx="879">
                        <c:v>0.70029363288403113</c:v>
                      </c:pt>
                      <c:pt idx="880">
                        <c:v>0.70823792146102649</c:v>
                      </c:pt>
                      <c:pt idx="881">
                        <c:v>0.71627945389749825</c:v>
                      </c:pt>
                      <c:pt idx="882">
                        <c:v>0.72474145214592045</c:v>
                      </c:pt>
                      <c:pt idx="883">
                        <c:v>0.7338859398846781</c:v>
                      </c:pt>
                      <c:pt idx="884">
                        <c:v>0.74216771020616878</c:v>
                      </c:pt>
                      <c:pt idx="885">
                        <c:v>0.75022231411865969</c:v>
                      </c:pt>
                      <c:pt idx="886">
                        <c:v>0.7581471935342935</c:v>
                      </c:pt>
                      <c:pt idx="887">
                        <c:v>0.76648342833919769</c:v>
                      </c:pt>
                      <c:pt idx="888">
                        <c:v>0.77474994860533308</c:v>
                      </c:pt>
                      <c:pt idx="889">
                        <c:v>0.78234883333115479</c:v>
                      </c:pt>
                      <c:pt idx="890">
                        <c:v>0.79113048858404622</c:v>
                      </c:pt>
                      <c:pt idx="891">
                        <c:v>0.80080872826025407</c:v>
                      </c:pt>
                      <c:pt idx="892">
                        <c:v>0.8091322876944731</c:v>
                      </c:pt>
                      <c:pt idx="893">
                        <c:v>0.81891292059949761</c:v>
                      </c:pt>
                      <c:pt idx="894">
                        <c:v>0.82708556390149512</c:v>
                      </c:pt>
                      <c:pt idx="895">
                        <c:v>0.83492825146034144</c:v>
                      </c:pt>
                      <c:pt idx="896">
                        <c:v>0.84499942762779268</c:v>
                      </c:pt>
                      <c:pt idx="897">
                        <c:v>0.85416451284391359</c:v>
                      </c:pt>
                      <c:pt idx="898">
                        <c:v>0.86245737411475409</c:v>
                      </c:pt>
                      <c:pt idx="899">
                        <c:v>0.8712221948909542</c:v>
                      </c:pt>
                      <c:pt idx="900">
                        <c:v>0.87937958813759598</c:v>
                      </c:pt>
                      <c:pt idx="901">
                        <c:v>0.88612882692217054</c:v>
                      </c:pt>
                      <c:pt idx="902">
                        <c:v>0.8946429130220025</c:v>
                      </c:pt>
                      <c:pt idx="903">
                        <c:v>0.90138521996323362</c:v>
                      </c:pt>
                      <c:pt idx="904">
                        <c:v>0.90748682652685753</c:v>
                      </c:pt>
                      <c:pt idx="905">
                        <c:v>0.91258113722633605</c:v>
                      </c:pt>
                      <c:pt idx="906">
                        <c:v>0.91853460039507562</c:v>
                      </c:pt>
                      <c:pt idx="907">
                        <c:v>0.92525333906893859</c:v>
                      </c:pt>
                      <c:pt idx="908">
                        <c:v>0.93223429947385339</c:v>
                      </c:pt>
                      <c:pt idx="909">
                        <c:v>0.93800892108433054</c:v>
                      </c:pt>
                      <c:pt idx="910">
                        <c:v>0.94420083966408708</c:v>
                      </c:pt>
                      <c:pt idx="911">
                        <c:v>0.95030343649104543</c:v>
                      </c:pt>
                      <c:pt idx="912">
                        <c:v>0.95638880273597882</c:v>
                      </c:pt>
                      <c:pt idx="913">
                        <c:v>0.96112939137227149</c:v>
                      </c:pt>
                      <c:pt idx="914">
                        <c:v>0.9651045064507735</c:v>
                      </c:pt>
                      <c:pt idx="915">
                        <c:v>0.97111183994492556</c:v>
                      </c:pt>
                      <c:pt idx="916">
                        <c:v>0.97551078773071676</c:v>
                      </c:pt>
                      <c:pt idx="917">
                        <c:v>0.97876776383883124</c:v>
                      </c:pt>
                      <c:pt idx="918">
                        <c:v>0.98135690635396533</c:v>
                      </c:pt>
                      <c:pt idx="919">
                        <c:v>0.9859434100153649</c:v>
                      </c:pt>
                      <c:pt idx="920">
                        <c:v>0.99064815111893822</c:v>
                      </c:pt>
                      <c:pt idx="921">
                        <c:v>0.99378490925820961</c:v>
                      </c:pt>
                      <c:pt idx="922">
                        <c:v>0.99411268642202422</c:v>
                      </c:pt>
                      <c:pt idx="923">
                        <c:v>0.99610450209361479</c:v>
                      </c:pt>
                      <c:pt idx="924">
                        <c:v>0.99657230249296824</c:v>
                      </c:pt>
                      <c:pt idx="925">
                        <c:v>0.99708446668972006</c:v>
                      </c:pt>
                      <c:pt idx="926">
                        <c:v>0.99703851847098601</c:v>
                      </c:pt>
                      <c:pt idx="927">
                        <c:v>0.99817078556798133</c:v>
                      </c:pt>
                      <c:pt idx="928">
                        <c:v>0.99777547244473441</c:v>
                      </c:pt>
                      <c:pt idx="929">
                        <c:v>0.99911985394804137</c:v>
                      </c:pt>
                      <c:pt idx="930">
                        <c:v>1</c:v>
                      </c:pt>
                      <c:pt idx="931">
                        <c:v>1.0009488703273932</c:v>
                      </c:pt>
                      <c:pt idx="932">
                        <c:v>1.0019440849788539</c:v>
                      </c:pt>
                      <c:pt idx="933">
                        <c:v>1.0020938127950738</c:v>
                      </c:pt>
                      <c:pt idx="934">
                        <c:v>1.0005666286801653</c:v>
                      </c:pt>
                      <c:pt idx="935">
                        <c:v>1.0011017669862841</c:v>
                      </c:pt>
                      <c:pt idx="936">
                        <c:v>1.0012164394804526</c:v>
                      </c:pt>
                      <c:pt idx="937">
                        <c:v>0.99964726820014904</c:v>
                      </c:pt>
                      <c:pt idx="938">
                        <c:v>1.0003614461171975</c:v>
                      </c:pt>
                      <c:pt idx="939">
                        <c:v>1.0017319705725425</c:v>
                      </c:pt>
                      <c:pt idx="940">
                        <c:v>1.001084140298925</c:v>
                      </c:pt>
                      <c:pt idx="941">
                        <c:v>1.0009886789134514</c:v>
                      </c:pt>
                      <c:pt idx="942">
                        <c:v>0.9997666939583244</c:v>
                      </c:pt>
                      <c:pt idx="943">
                        <c:v>0.99779171276342493</c:v>
                      </c:pt>
                      <c:pt idx="944">
                        <c:v>0.99740352953618849</c:v>
                      </c:pt>
                      <c:pt idx="945">
                        <c:v>0.99416893337944023</c:v>
                      </c:pt>
                      <c:pt idx="946">
                        <c:v>0.99170000883314913</c:v>
                      </c:pt>
                      <c:pt idx="947">
                        <c:v>0.99176061294923812</c:v>
                      </c:pt>
                      <c:pt idx="948">
                        <c:v>0.9877399457573357</c:v>
                      </c:pt>
                      <c:pt idx="949">
                        <c:v>0.98458278819336775</c:v>
                      </c:pt>
                      <c:pt idx="950">
                        <c:v>0.98243094596687541</c:v>
                      </c:pt>
                      <c:pt idx="951">
                        <c:v>0.98008600239009958</c:v>
                      </c:pt>
                      <c:pt idx="952">
                        <c:v>0.97829758680747425</c:v>
                      </c:pt>
                      <c:pt idx="953">
                        <c:v>0.97403014599254301</c:v>
                      </c:pt>
                      <c:pt idx="954">
                        <c:v>0.96838307029958659</c:v>
                      </c:pt>
                      <c:pt idx="955">
                        <c:v>0.96620409485772107</c:v>
                      </c:pt>
                      <c:pt idx="956">
                        <c:v>0.96212995344574026</c:v>
                      </c:pt>
                      <c:pt idx="957">
                        <c:v>0.95703999990493482</c:v>
                      </c:pt>
                      <c:pt idx="958">
                        <c:v>0.95108673478886196</c:v>
                      </c:pt>
                      <c:pt idx="959">
                        <c:v>0.94550422426533376</c:v>
                      </c:pt>
                      <c:pt idx="960">
                        <c:v>0.93812696047383715</c:v>
                      </c:pt>
                      <c:pt idx="961">
                        <c:v>0.93101706778273308</c:v>
                      </c:pt>
                      <c:pt idx="962">
                        <c:v>0.92448232003647357</c:v>
                      </c:pt>
                      <c:pt idx="963">
                        <c:v>0.91819810891391485</c:v>
                      </c:pt>
                      <c:pt idx="964">
                        <c:v>0.91053129212332673</c:v>
                      </c:pt>
                      <c:pt idx="965">
                        <c:v>0.90376006949271992</c:v>
                      </c:pt>
                      <c:pt idx="966">
                        <c:v>0.89608671696412201</c:v>
                      </c:pt>
                      <c:pt idx="967">
                        <c:v>0.88854665388038645</c:v>
                      </c:pt>
                      <c:pt idx="968">
                        <c:v>0.87886782004617803</c:v>
                      </c:pt>
                      <c:pt idx="969">
                        <c:v>0.8690042030736983</c:v>
                      </c:pt>
                      <c:pt idx="970">
                        <c:v>0.85998429046245695</c:v>
                      </c:pt>
                      <c:pt idx="971">
                        <c:v>0.85219230438635163</c:v>
                      </c:pt>
                      <c:pt idx="972">
                        <c:v>0.84294166041810514</c:v>
                      </c:pt>
                      <c:pt idx="973">
                        <c:v>0.83492726119700666</c:v>
                      </c:pt>
                      <c:pt idx="974">
                        <c:v>0.82721944750435816</c:v>
                      </c:pt>
                      <c:pt idx="975">
                        <c:v>0.81877190710062397</c:v>
                      </c:pt>
                      <c:pt idx="976">
                        <c:v>0.81050439657115381</c:v>
                      </c:pt>
                      <c:pt idx="977">
                        <c:v>0.80100519650587576</c:v>
                      </c:pt>
                      <c:pt idx="978">
                        <c:v>0.79035412212957334</c:v>
                      </c:pt>
                      <c:pt idx="979">
                        <c:v>0.7783600526186325</c:v>
                      </c:pt>
                      <c:pt idx="980">
                        <c:v>0.76613366732935084</c:v>
                      </c:pt>
                      <c:pt idx="981">
                        <c:v>0.7580220242487764</c:v>
                      </c:pt>
                      <c:pt idx="982">
                        <c:v>0.74941683392214398</c:v>
                      </c:pt>
                      <c:pt idx="983">
                        <c:v>0.73909472502565787</c:v>
                      </c:pt>
                      <c:pt idx="984">
                        <c:v>0.73080859754549365</c:v>
                      </c:pt>
                      <c:pt idx="985">
                        <c:v>0.7245713249050042</c:v>
                      </c:pt>
                      <c:pt idx="986">
                        <c:v>0.71840673759328777</c:v>
                      </c:pt>
                      <c:pt idx="987">
                        <c:v>0.70979402126531088</c:v>
                      </c:pt>
                      <c:pt idx="988">
                        <c:v>0.69928396038788221</c:v>
                      </c:pt>
                      <c:pt idx="989">
                        <c:v>0.68965800661575127</c:v>
                      </c:pt>
                      <c:pt idx="990">
                        <c:v>0.68002472489494303</c:v>
                      </c:pt>
                      <c:pt idx="991">
                        <c:v>0.66910746773424978</c:v>
                      </c:pt>
                      <c:pt idx="992">
                        <c:v>0.65805058344335177</c:v>
                      </c:pt>
                      <c:pt idx="993">
                        <c:v>0.64498960421551144</c:v>
                      </c:pt>
                      <c:pt idx="994">
                        <c:v>0.63597087992027201</c:v>
                      </c:pt>
                      <c:pt idx="995">
                        <c:v>0.62338542514579642</c:v>
                      </c:pt>
                      <c:pt idx="996">
                        <c:v>0.61265097059670492</c:v>
                      </c:pt>
                      <c:pt idx="997">
                        <c:v>0.60041844567474778</c:v>
                      </c:pt>
                      <c:pt idx="998">
                        <c:v>0.587359446973577</c:v>
                      </c:pt>
                      <c:pt idx="999">
                        <c:v>0.57460406301085221</c:v>
                      </c:pt>
                      <c:pt idx="1000">
                        <c:v>0.56494424223267159</c:v>
                      </c:pt>
                      <c:pt idx="1001">
                        <c:v>0.55219103684928317</c:v>
                      </c:pt>
                      <c:pt idx="1002">
                        <c:v>0.541004230008861</c:v>
                      </c:pt>
                      <c:pt idx="1003">
                        <c:v>0.52891687769178342</c:v>
                      </c:pt>
                      <c:pt idx="1004">
                        <c:v>0.51855614852524057</c:v>
                      </c:pt>
                      <c:pt idx="1005">
                        <c:v>0.50994125361792719</c:v>
                      </c:pt>
                      <c:pt idx="1006">
                        <c:v>0.49894121044244583</c:v>
                      </c:pt>
                      <c:pt idx="1007">
                        <c:v>0.48980484286303361</c:v>
                      </c:pt>
                      <c:pt idx="1008">
                        <c:v>0.48132125687391303</c:v>
                      </c:pt>
                      <c:pt idx="1009">
                        <c:v>0.4720571453243132</c:v>
                      </c:pt>
                      <c:pt idx="1010">
                        <c:v>0.46489694725580205</c:v>
                      </c:pt>
                      <c:pt idx="1011">
                        <c:v>0.45430172373158173</c:v>
                      </c:pt>
                      <c:pt idx="1012">
                        <c:v>0.44337317756887185</c:v>
                      </c:pt>
                      <c:pt idx="1013">
                        <c:v>0.43424710872814154</c:v>
                      </c:pt>
                      <c:pt idx="1014">
                        <c:v>0.42351443665305261</c:v>
                      </c:pt>
                      <c:pt idx="1015">
                        <c:v>0.41384907040019708</c:v>
                      </c:pt>
                      <c:pt idx="1016">
                        <c:v>0.40400010932507219</c:v>
                      </c:pt>
                      <c:pt idx="1017">
                        <c:v>0.39187255231660223</c:v>
                      </c:pt>
                      <c:pt idx="1018">
                        <c:v>0.38484207874494819</c:v>
                      </c:pt>
                      <c:pt idx="1019">
                        <c:v>0.37980757995089093</c:v>
                      </c:pt>
                      <c:pt idx="1020">
                        <c:v>0.37082212850370033</c:v>
                      </c:pt>
                      <c:pt idx="1021">
                        <c:v>0.3614948381533411</c:v>
                      </c:pt>
                      <c:pt idx="1022">
                        <c:v>0.35303858343226069</c:v>
                      </c:pt>
                      <c:pt idx="1023">
                        <c:v>0.34190980602325699</c:v>
                      </c:pt>
                      <c:pt idx="1024">
                        <c:v>0.33246685291539479</c:v>
                      </c:pt>
                      <c:pt idx="1025">
                        <c:v>0.32167575530355341</c:v>
                      </c:pt>
                      <c:pt idx="1026">
                        <c:v>0.31024435341943868</c:v>
                      </c:pt>
                      <c:pt idx="1027">
                        <c:v>0.30263318942826556</c:v>
                      </c:pt>
                      <c:pt idx="1028">
                        <c:v>0.29432329562806658</c:v>
                      </c:pt>
                      <c:pt idx="1029">
                        <c:v>0.28547331220507483</c:v>
                      </c:pt>
                      <c:pt idx="1030">
                        <c:v>0.28066716813601938</c:v>
                      </c:pt>
                      <c:pt idx="1031">
                        <c:v>0.27660352351538731</c:v>
                      </c:pt>
                      <c:pt idx="1032">
                        <c:v>0.27118539670543346</c:v>
                      </c:pt>
                      <c:pt idx="1033">
                        <c:v>0.26482255867409288</c:v>
                      </c:pt>
                      <c:pt idx="1034">
                        <c:v>0.26095815503641989</c:v>
                      </c:pt>
                      <c:pt idx="1035">
                        <c:v>0.25359475493161049</c:v>
                      </c:pt>
                      <c:pt idx="1036">
                        <c:v>0.24500461660766684</c:v>
                      </c:pt>
                      <c:pt idx="1037">
                        <c:v>0.24233922381575401</c:v>
                      </c:pt>
                      <c:pt idx="1038">
                        <c:v>0.2350132556649995</c:v>
                      </c:pt>
                      <c:pt idx="1039">
                        <c:v>0.23253937980203454</c:v>
                      </c:pt>
                      <c:pt idx="1040">
                        <c:v>0.22763500161016825</c:v>
                      </c:pt>
                      <c:pt idx="1041">
                        <c:v>0.21812015538420043</c:v>
                      </c:pt>
                      <c:pt idx="1042">
                        <c:v>0.21205914961730288</c:v>
                      </c:pt>
                      <c:pt idx="1043">
                        <c:v>0.21158917063861296</c:v>
                      </c:pt>
                      <c:pt idx="1044">
                        <c:v>0.20359774552688154</c:v>
                      </c:pt>
                      <c:pt idx="1045">
                        <c:v>0.20018688249654104</c:v>
                      </c:pt>
                      <c:pt idx="1046">
                        <c:v>0.18801694221734222</c:v>
                      </c:pt>
                      <c:pt idx="1047">
                        <c:v>0.18426443833650027</c:v>
                      </c:pt>
                      <c:pt idx="1048">
                        <c:v>0.17741241021777482</c:v>
                      </c:pt>
                      <c:pt idx="1049">
                        <c:v>0.17484386518000414</c:v>
                      </c:pt>
                      <c:pt idx="1050">
                        <c:v>0.16616519731393053</c:v>
                      </c:pt>
                      <c:pt idx="1051">
                        <c:v>0.16311261155811596</c:v>
                      </c:pt>
                      <c:pt idx="1052">
                        <c:v>0.15805771333936214</c:v>
                      </c:pt>
                      <c:pt idx="1053">
                        <c:v>0.15961618977564995</c:v>
                      </c:pt>
                      <c:pt idx="1054">
                        <c:v>0.1521803023947341</c:v>
                      </c:pt>
                      <c:pt idx="1055">
                        <c:v>0.14999003795085208</c:v>
                      </c:pt>
                      <c:pt idx="1056">
                        <c:v>0.14789266020777317</c:v>
                      </c:pt>
                      <c:pt idx="1057">
                        <c:v>0.14510011760367367</c:v>
                      </c:pt>
                      <c:pt idx="1058">
                        <c:v>0.136933019776351</c:v>
                      </c:pt>
                      <c:pt idx="1059">
                        <c:v>0.13319041852885691</c:v>
                      </c:pt>
                      <c:pt idx="1060">
                        <c:v>0.13083596842406722</c:v>
                      </c:pt>
                      <c:pt idx="1061">
                        <c:v>0.12896100382598147</c:v>
                      </c:pt>
                      <c:pt idx="1062">
                        <c:v>0.1232166842735487</c:v>
                      </c:pt>
                      <c:pt idx="1063">
                        <c:v>0.11221624499273349</c:v>
                      </c:pt>
                      <c:pt idx="1064">
                        <c:v>0.10998300312012169</c:v>
                      </c:pt>
                      <c:pt idx="1065">
                        <c:v>0.10804743440594698</c:v>
                      </c:pt>
                      <c:pt idx="1066">
                        <c:v>0.10362491835278802</c:v>
                      </c:pt>
                      <c:pt idx="1067">
                        <c:v>9.6572857040435583E-2</c:v>
                      </c:pt>
                      <c:pt idx="1068">
                        <c:v>9.3371137626402104E-2</c:v>
                      </c:pt>
                      <c:pt idx="1069">
                        <c:v>8.9542779574115411E-2</c:v>
                      </c:pt>
                      <c:pt idx="1070">
                        <c:v>9.4878714527282013E-2</c:v>
                      </c:pt>
                      <c:pt idx="1071">
                        <c:v>9.324636444621906E-2</c:v>
                      </c:pt>
                      <c:pt idx="1072">
                        <c:v>9.1257915669966674E-2</c:v>
                      </c:pt>
                      <c:pt idx="1073">
                        <c:v>8.6907688840247174E-2</c:v>
                      </c:pt>
                      <c:pt idx="1074">
                        <c:v>8.4350828909827036E-2</c:v>
                      </c:pt>
                      <c:pt idx="1075">
                        <c:v>8.1348548531419693E-2</c:v>
                      </c:pt>
                      <c:pt idx="1076">
                        <c:v>8.2624799917293199E-2</c:v>
                      </c:pt>
                      <c:pt idx="1077">
                        <c:v>7.9637967646908517E-2</c:v>
                      </c:pt>
                      <c:pt idx="1078">
                        <c:v>7.1439379445539686E-2</c:v>
                      </c:pt>
                      <c:pt idx="1079">
                        <c:v>7.6415650755511447E-2</c:v>
                      </c:pt>
                      <c:pt idx="1080">
                        <c:v>8.0713591681154231E-2</c:v>
                      </c:pt>
                      <c:pt idx="1081">
                        <c:v>7.8047208625906569E-2</c:v>
                      </c:pt>
                      <c:pt idx="1082">
                        <c:v>7.5570758078271141E-2</c:v>
                      </c:pt>
                      <c:pt idx="1083">
                        <c:v>7.1826176304107439E-2</c:v>
                      </c:pt>
                      <c:pt idx="1084">
                        <c:v>6.87145708535397E-2</c:v>
                      </c:pt>
                      <c:pt idx="1085">
                        <c:v>6.8192702076106906E-2</c:v>
                      </c:pt>
                      <c:pt idx="1086">
                        <c:v>6.1475745876246352E-2</c:v>
                      </c:pt>
                      <c:pt idx="1087">
                        <c:v>5.8428507542439695E-2</c:v>
                      </c:pt>
                      <c:pt idx="1088">
                        <c:v>5.8295812255578262E-2</c:v>
                      </c:pt>
                      <c:pt idx="1089">
                        <c:v>5.6164765559116564E-2</c:v>
                      </c:pt>
                      <c:pt idx="1090">
                        <c:v>5.3207245083441532E-2</c:v>
                      </c:pt>
                      <c:pt idx="1091">
                        <c:v>5.5921556884092803E-2</c:v>
                      </c:pt>
                      <c:pt idx="1092">
                        <c:v>5.7067885720442343E-2</c:v>
                      </c:pt>
                      <c:pt idx="1093">
                        <c:v>5.1485969354914785E-2</c:v>
                      </c:pt>
                      <c:pt idx="1094">
                        <c:v>4.6340164962027391E-2</c:v>
                      </c:pt>
                      <c:pt idx="1095">
                        <c:v>4.7574429182505915E-2</c:v>
                      </c:pt>
                      <c:pt idx="1096">
                        <c:v>4.686322205546186E-2</c:v>
                      </c:pt>
                      <c:pt idx="1097">
                        <c:v>5.0432725272035295E-2</c:v>
                      </c:pt>
                      <c:pt idx="1098">
                        <c:v>4.4739503307677578E-2</c:v>
                      </c:pt>
                      <c:pt idx="1099">
                        <c:v>4.5208293970365826E-2</c:v>
                      </c:pt>
                      <c:pt idx="1100">
                        <c:v>4.7368454408870199E-2</c:v>
                      </c:pt>
                      <c:pt idx="1101">
                        <c:v>4.8203840558096595E-2</c:v>
                      </c:pt>
                      <c:pt idx="1102">
                        <c:v>4.3130127335981684E-2</c:v>
                      </c:pt>
                      <c:pt idx="1103">
                        <c:v>3.9324743393062044E-2</c:v>
                      </c:pt>
                      <c:pt idx="1104">
                        <c:v>3.0703510800406078E-2</c:v>
                      </c:pt>
                      <c:pt idx="1105">
                        <c:v>3.0625081944290998E-2</c:v>
                      </c:pt>
                      <c:pt idx="1106">
                        <c:v>3.1381247026734359E-2</c:v>
                      </c:pt>
                      <c:pt idx="1107">
                        <c:v>3.2576296819155338E-2</c:v>
                      </c:pt>
                      <c:pt idx="1108">
                        <c:v>3.0801546870550069E-2</c:v>
                      </c:pt>
                      <c:pt idx="1109">
                        <c:v>3.4692885670929194E-2</c:v>
                      </c:pt>
                      <c:pt idx="1110">
                        <c:v>4.1313390221981418E-2</c:v>
                      </c:pt>
                      <c:pt idx="1111">
                        <c:v>5.3679204588801085E-2</c:v>
                      </c:pt>
                      <c:pt idx="1112">
                        <c:v>5.1343965592706306E-2</c:v>
                      </c:pt>
                      <c:pt idx="1113">
                        <c:v>5.1817509519401374E-2</c:v>
                      </c:pt>
                      <c:pt idx="1114">
                        <c:v>4.889781710311536E-2</c:v>
                      </c:pt>
                      <c:pt idx="1115">
                        <c:v>4.5411099901330111E-2</c:v>
                      </c:pt>
                      <c:pt idx="1116">
                        <c:v>4.0074768842829789E-2</c:v>
                      </c:pt>
                      <c:pt idx="1117">
                        <c:v>3.4825977063124472E-2</c:v>
                      </c:pt>
                      <c:pt idx="1118">
                        <c:v>2.8036731639824581E-2</c:v>
                      </c:pt>
                      <c:pt idx="1119">
                        <c:v>3.026502219576244E-2</c:v>
                      </c:pt>
                      <c:pt idx="1120">
                        <c:v>2.4599923710112714E-2</c:v>
                      </c:pt>
                      <c:pt idx="1121">
                        <c:v>2.0644415845639353E-2</c:v>
                      </c:pt>
                      <c:pt idx="1122">
                        <c:v>2.4055278875979847E-2</c:v>
                      </c:pt>
                      <c:pt idx="1123">
                        <c:v>2.4130934994757474E-2</c:v>
                      </c:pt>
                      <c:pt idx="1124">
                        <c:v>1.8966909756510109E-2</c:v>
                      </c:pt>
                      <c:pt idx="1125">
                        <c:v>1.1442690886131137E-2</c:v>
                      </c:pt>
                      <c:pt idx="1126">
                        <c:v>3.1391347712748955E-3</c:v>
                      </c:pt>
                      <c:pt idx="1127">
                        <c:v>3.8899524317104711E-3</c:v>
                      </c:pt>
                      <c:pt idx="1128">
                        <c:v>1.1679363823145312E-2</c:v>
                      </c:pt>
                      <c:pt idx="1129">
                        <c:v>6.0415966055357541E-3</c:v>
                      </c:pt>
                      <c:pt idx="1130">
                        <c:v>1.7261082136005877E-2</c:v>
                      </c:pt>
                      <c:pt idx="1131">
                        <c:v>1.8436326661731235E-2</c:v>
                      </c:pt>
                      <c:pt idx="1132">
                        <c:v>2.5524235506802911E-2</c:v>
                      </c:pt>
                      <c:pt idx="1133">
                        <c:v>2.6533115792283936E-2</c:v>
                      </c:pt>
                      <c:pt idx="1134">
                        <c:v>3.3141143025317808E-2</c:v>
                      </c:pt>
                      <c:pt idx="1135">
                        <c:v>2.3913671219105214E-2</c:v>
                      </c:pt>
                      <c:pt idx="1136">
                        <c:v>1.9852601283143596E-2</c:v>
                      </c:pt>
                      <c:pt idx="1137">
                        <c:v>8.0989677098893213E-3</c:v>
                      </c:pt>
                      <c:pt idx="1138">
                        <c:v>3.3556063362593282E-3</c:v>
                      </c:pt>
                      <c:pt idx="1139">
                        <c:v>1.0663551694320718E-2</c:v>
                      </c:pt>
                      <c:pt idx="1140">
                        <c:v>1.0284478889764222E-2</c:v>
                      </c:pt>
                      <c:pt idx="1141">
                        <c:v>-4.6217570361181109E-3</c:v>
                      </c:pt>
                      <c:pt idx="1142">
                        <c:v>-2.2740407220049903E-3</c:v>
                      </c:pt>
                      <c:pt idx="1143">
                        <c:v>7.1679221225225435E-3</c:v>
                      </c:pt>
                      <c:pt idx="1144">
                        <c:v>6.9425381875249095E-3</c:v>
                      </c:pt>
                      <c:pt idx="1145">
                        <c:v>1.6243685585845772E-2</c:v>
                      </c:pt>
                      <c:pt idx="1146">
                        <c:v>8.789577359569103E-4</c:v>
                      </c:pt>
                      <c:pt idx="1147">
                        <c:v>3.6544678106981026E-3</c:v>
                      </c:pt>
                      <c:pt idx="1148">
                        <c:v>9.0422925626074541E-3</c:v>
                      </c:pt>
                      <c:pt idx="1149">
                        <c:v>5.7623423451257493E-3</c:v>
                      </c:pt>
                      <c:pt idx="1150">
                        <c:v>-7.5121376576941926E-4</c:v>
                      </c:pt>
                      <c:pt idx="1151">
                        <c:v>3.2282584714106282E-5</c:v>
                      </c:pt>
                      <c:pt idx="1152">
                        <c:v>-5.7320402870812744E-3</c:v>
                      </c:pt>
                      <c:pt idx="1153">
                        <c:v>-9.0312016132591409E-5</c:v>
                      </c:pt>
                      <c:pt idx="1154">
                        <c:v>0</c:v>
                      </c:pt>
                      <c:pt idx="1155">
                        <c:v>3.0549623878180503E-3</c:v>
                      </c:pt>
                      <c:pt idx="1156">
                        <c:v>2.6743051619259051E-3</c:v>
                      </c:pt>
                      <c:pt idx="1157">
                        <c:v>1.382209562695753E-3</c:v>
                      </c:pt>
                      <c:pt idx="1158">
                        <c:v>2.4338692242395969E-3</c:v>
                      </c:pt>
                      <c:pt idx="1159">
                        <c:v>2.4689245462910215E-3</c:v>
                      </c:pt>
                      <c:pt idx="1160">
                        <c:v>-3.2409338420910172E-3</c:v>
                      </c:pt>
                      <c:pt idx="1161">
                        <c:v>-5.696984965029849E-3</c:v>
                      </c:pt>
                      <c:pt idx="1162">
                        <c:v>-7.5368942410641683E-3</c:v>
                      </c:pt>
                      <c:pt idx="1163">
                        <c:v>-1.0699003121706125E-2</c:v>
                      </c:pt>
                      <c:pt idx="1164">
                        <c:v>-4.3951847851188075E-3</c:v>
                      </c:pt>
                      <c:pt idx="1165">
                        <c:v>-7.7232618006711157E-3</c:v>
                      </c:pt>
                      <c:pt idx="1166">
                        <c:v>-1.308732023254613E-3</c:v>
                      </c:pt>
                      <c:pt idx="1167">
                        <c:v>3.4251228223613431E-3</c:v>
                      </c:pt>
                      <c:pt idx="1168">
                        <c:v>1.1907322442813275E-2</c:v>
                      </c:pt>
                      <c:pt idx="1169">
                        <c:v>1.356858821325218E-3</c:v>
                      </c:pt>
                      <c:pt idx="1170">
                        <c:v>-1.7828701079506493E-3</c:v>
                      </c:pt>
                      <c:pt idx="1171">
                        <c:v>-4.5916530307404885E-3</c:v>
                      </c:pt>
                      <c:pt idx="1172">
                        <c:v>-7.6283945731984281E-3</c:v>
                      </c:pt>
                      <c:pt idx="1173">
                        <c:v>-1.4547562546022434E-2</c:v>
                      </c:pt>
                      <c:pt idx="1174">
                        <c:v>-2.6552921058979696E-2</c:v>
                      </c:pt>
                      <c:pt idx="1175">
                        <c:v>-4.0391653109961685E-2</c:v>
                      </c:pt>
                      <c:pt idx="1176">
                        <c:v>-3.3211055616753804E-2</c:v>
                      </c:pt>
                      <c:pt idx="1177">
                        <c:v>-2.6172659938421532E-2</c:v>
                      </c:pt>
                      <c:pt idx="1178">
                        <c:v>-1.580123592786287E-2</c:v>
                      </c:pt>
                      <c:pt idx="1179">
                        <c:v>-1.2883127932912504E-2</c:v>
                      </c:pt>
                      <c:pt idx="1180">
                        <c:v>-1.3069693545186304E-2</c:v>
                      </c:pt>
                      <c:pt idx="1181">
                        <c:v>-3.9333259657748135E-4</c:v>
                      </c:pt>
                      <c:pt idx="1182">
                        <c:v>-1.9236855541573204E-3</c:v>
                      </c:pt>
                      <c:pt idx="1183">
                        <c:v>-2.592707463139388E-3</c:v>
                      </c:pt>
                      <c:pt idx="1184">
                        <c:v>4.5548152346864233E-3</c:v>
                      </c:pt>
                      <c:pt idx="1185">
                        <c:v>-2.1975923925594038E-3</c:v>
                      </c:pt>
                      <c:pt idx="1186">
                        <c:v>-1.4125710365403254E-2</c:v>
                      </c:pt>
                      <c:pt idx="1187">
                        <c:v>-4.1593040587725953E-3</c:v>
                      </c:pt>
                      <c:pt idx="1188">
                        <c:v>-1.2582880089805071E-2</c:v>
                      </c:pt>
                      <c:pt idx="1189">
                        <c:v>-9.9719517813054333E-3</c:v>
                      </c:pt>
                      <c:pt idx="1190">
                        <c:v>-1.1154524255708205E-2</c:v>
                      </c:pt>
                      <c:pt idx="1191">
                        <c:v>-1.4500624063953634E-2</c:v>
                      </c:pt>
                      <c:pt idx="1192">
                        <c:v>-1.9472736267919278E-2</c:v>
                      </c:pt>
                      <c:pt idx="1193">
                        <c:v>-3.5929526523411193E-2</c:v>
                      </c:pt>
                      <c:pt idx="1194">
                        <c:v>-4.705473898440974E-2</c:v>
                      </c:pt>
                      <c:pt idx="1195">
                        <c:v>-4.6924222276884794E-2</c:v>
                      </c:pt>
                      <c:pt idx="1196">
                        <c:v>-5.947699836131224E-2</c:v>
                      </c:pt>
                      <c:pt idx="1197">
                        <c:v>-4.8581328941317441E-2</c:v>
                      </c:pt>
                      <c:pt idx="1198">
                        <c:v>-4.0970363002811164E-2</c:v>
                      </c:pt>
                      <c:pt idx="1199">
                        <c:v>-4.4157624572156801E-2</c:v>
                      </c:pt>
                      <c:pt idx="1200">
                        <c:v>-6.1136877763082343E-3</c:v>
                      </c:pt>
                      <c:pt idx="1201">
                        <c:v>8.6560898620405332E-3</c:v>
                      </c:pt>
                      <c:pt idx="1202">
                        <c:v>1.3739507664836198E-2</c:v>
                      </c:pt>
                      <c:pt idx="1203">
                        <c:v>2.6948432234893661E-2</c:v>
                      </c:pt>
                      <c:pt idx="1204">
                        <c:v>1.1558155590967411E-2</c:v>
                      </c:pt>
                      <c:pt idx="1205">
                        <c:v>-9.0654647246415036E-3</c:v>
                      </c:pt>
                      <c:pt idx="1206">
                        <c:v>5.010732474022211E-4</c:v>
                      </c:pt>
                      <c:pt idx="1207">
                        <c:v>-2.8100108493250987E-2</c:v>
                      </c:pt>
                      <c:pt idx="1208">
                        <c:v>-3.6884932588813826E-2</c:v>
                      </c:pt>
                      <c:pt idx="1209">
                        <c:v>-3.4548307224050258E-2</c:v>
                      </c:pt>
                      <c:pt idx="1210">
                        <c:v>-2.6182562571769413E-2</c:v>
                      </c:pt>
                      <c:pt idx="1211">
                        <c:v>-3.3932165377145738E-2</c:v>
                      </c:pt>
                      <c:pt idx="1212">
                        <c:v>-3.1197058046463895E-2</c:v>
                      </c:pt>
                      <c:pt idx="1213">
                        <c:v>-4.1761979512639928E-2</c:v>
                      </c:pt>
                      <c:pt idx="1214">
                        <c:v>-3.4630895186171448E-2</c:v>
                      </c:pt>
                      <c:pt idx="1215">
                        <c:v>-1.9117825888731649E-2</c:v>
                      </c:pt>
                      <c:pt idx="1216">
                        <c:v>-2.0226128613025317E-2</c:v>
                      </c:pt>
                      <c:pt idx="1217">
                        <c:v>-2.4043395715962337E-2</c:v>
                      </c:pt>
                      <c:pt idx="1218">
                        <c:v>-8.9444545451304557E-3</c:v>
                      </c:pt>
                      <c:pt idx="1219">
                        <c:v>-7.0587951030290077E-3</c:v>
                      </c:pt>
                      <c:pt idx="1220">
                        <c:v>-1.0857445255272071E-2</c:v>
                      </c:pt>
                      <c:pt idx="1221">
                        <c:v>-6.7363653612223379E-3</c:v>
                      </c:pt>
                      <c:pt idx="1222">
                        <c:v>-2.8578207631286146E-2</c:v>
                      </c:pt>
                      <c:pt idx="1223">
                        <c:v>-3.9449912678579203E-2</c:v>
                      </c:pt>
                      <c:pt idx="1224">
                        <c:v>-6.0098883735558516E-2</c:v>
                      </c:pt>
                      <c:pt idx="1225">
                        <c:v>-7.2471431893054758E-2</c:v>
                      </c:pt>
                      <c:pt idx="1226">
                        <c:v>-7.8241894397525755E-2</c:v>
                      </c:pt>
                      <c:pt idx="1227">
                        <c:v>-3.7728835002719313E-2</c:v>
                      </c:pt>
                      <c:pt idx="1228">
                        <c:v>-2.7709746686677951E-2</c:v>
                      </c:pt>
                      <c:pt idx="1229">
                        <c:v>-3.3746391975539768E-2</c:v>
                      </c:pt>
                      <c:pt idx="1230">
                        <c:v>-3.5761379809164356E-2</c:v>
                      </c:pt>
                      <c:pt idx="1231">
                        <c:v>4.8126798070604827E-5</c:v>
                      </c:pt>
                      <c:pt idx="1232">
                        <c:v>2.3459140348437948E-2</c:v>
                      </c:pt>
                      <c:pt idx="1233">
                        <c:v>3.6453771932847462E-2</c:v>
                      </c:pt>
                      <c:pt idx="1234">
                        <c:v>6.4196791467574336E-3</c:v>
                      </c:pt>
                      <c:pt idx="1235">
                        <c:v>1.9108715466051595E-2</c:v>
                      </c:pt>
                      <c:pt idx="1236">
                        <c:v>4.4324781023068825E-2</c:v>
                      </c:pt>
                      <c:pt idx="1237">
                        <c:v>4.3955214746526229E-2</c:v>
                      </c:pt>
                      <c:pt idx="1238">
                        <c:v>2.6219004262489496E-2</c:v>
                      </c:pt>
                      <c:pt idx="1239">
                        <c:v>1.6998860404954318E-2</c:v>
                      </c:pt>
                      <c:pt idx="1240">
                        <c:v>3.2418052738256382E-2</c:v>
                      </c:pt>
                      <c:pt idx="1241">
                        <c:v>5.3008400205816375E-2</c:v>
                      </c:pt>
                      <c:pt idx="1242">
                        <c:v>5.8926213894503629E-2</c:v>
                      </c:pt>
                      <c:pt idx="1243">
                        <c:v>4.9551787009408751E-2</c:v>
                      </c:pt>
                      <c:pt idx="1244">
                        <c:v>5.3867948780411505E-2</c:v>
                      </c:pt>
                      <c:pt idx="1245">
                        <c:v>6.9184945937563469E-2</c:v>
                      </c:pt>
                      <c:pt idx="1246">
                        <c:v>9.4517070357417673E-2</c:v>
                      </c:pt>
                      <c:pt idx="1247">
                        <c:v>6.1571405314386859E-2</c:v>
                      </c:pt>
                      <c:pt idx="1248">
                        <c:v>1.5580407204205332E-2</c:v>
                      </c:pt>
                      <c:pt idx="1249">
                        <c:v>-1.5247480671049947E-2</c:v>
                      </c:pt>
                      <c:pt idx="1250">
                        <c:v>-3.9202941002883303E-2</c:v>
                      </c:pt>
                      <c:pt idx="1251">
                        <c:v>-9.1724131647984188E-3</c:v>
                      </c:pt>
                      <c:pt idx="1252">
                        <c:v>-1.0555811043495978E-2</c:v>
                      </c:pt>
                      <c:pt idx="1253">
                        <c:v>-4.5045692730793764E-2</c:v>
                      </c:pt>
                      <c:pt idx="1254">
                        <c:v>-3.0360681633902816E-2</c:v>
                      </c:pt>
                      <c:pt idx="1255">
                        <c:v>-1.4371295672430357E-2</c:v>
                      </c:pt>
                      <c:pt idx="1256">
                        <c:v>1.1961192768225645E-2</c:v>
                      </c:pt>
                      <c:pt idx="1257">
                        <c:v>3.4058324925997585E-2</c:v>
                      </c:pt>
                      <c:pt idx="1258">
                        <c:v>3.123726273785625E-2</c:v>
                      </c:pt>
                      <c:pt idx="1259">
                        <c:v>8.3188061702120439E-3</c:v>
                      </c:pt>
                      <c:pt idx="1260">
                        <c:v>1.2621104254527794E-2</c:v>
                      </c:pt>
                      <c:pt idx="1261">
                        <c:v>1.0657610114311962E-2</c:v>
                      </c:pt>
                      <c:pt idx="1262">
                        <c:v>2.5638709948304233E-2</c:v>
                      </c:pt>
                      <c:pt idx="1263">
                        <c:v>9.6881423095554701E-3</c:v>
                      </c:pt>
                      <c:pt idx="1264">
                        <c:v>7.4202412202262263E-3</c:v>
                      </c:pt>
                      <c:pt idx="1265">
                        <c:v>-3.3925827691803141E-2</c:v>
                      </c:pt>
                      <c:pt idx="1266">
                        <c:v>-3.7388976626220358E-2</c:v>
                      </c:pt>
                      <c:pt idx="1267">
                        <c:v>-3.1341834546009554E-3</c:v>
                      </c:pt>
                      <c:pt idx="1268">
                        <c:v>-2.5483634710076714E-2</c:v>
                      </c:pt>
                      <c:pt idx="1269">
                        <c:v>-5.7966648723095017E-2</c:v>
                      </c:pt>
                      <c:pt idx="1270">
                        <c:v>-6.9263176741011692E-2</c:v>
                      </c:pt>
                      <c:pt idx="1271">
                        <c:v>-6.319999239477754E-2</c:v>
                      </c:pt>
                      <c:pt idx="1272">
                        <c:v>-3.0149359438259315E-2</c:v>
                      </c:pt>
                      <c:pt idx="1273">
                        <c:v>-2.1858874799422112E-2</c:v>
                      </c:pt>
                      <c:pt idx="1274">
                        <c:v>-9.2734002196800169E-2</c:v>
                      </c:pt>
                      <c:pt idx="1275">
                        <c:v>-5.0313893671860864E-2</c:v>
                      </c:pt>
                      <c:pt idx="1276">
                        <c:v>-2.5462641127379147E-2</c:v>
                      </c:pt>
                      <c:pt idx="1277">
                        <c:v>-6.2012270551033699E-3</c:v>
                      </c:pt>
                      <c:pt idx="1278">
                        <c:v>8.7515512475139189E-3</c:v>
                      </c:pt>
                      <c:pt idx="1279">
                        <c:v>1.741061189955876E-2</c:v>
                      </c:pt>
                      <c:pt idx="1280">
                        <c:v>3.1875586483459999E-2</c:v>
                      </c:pt>
                      <c:pt idx="1281">
                        <c:v>9.4500830038727196E-2</c:v>
                      </c:pt>
                      <c:pt idx="1282">
                        <c:v>4.9215889686248918E-2</c:v>
                      </c:pt>
                      <c:pt idx="1283">
                        <c:v>7.822941707950741E-2</c:v>
                      </c:pt>
                      <c:pt idx="1284">
                        <c:v>8.9778858353128738E-2</c:v>
                      </c:pt>
                      <c:pt idx="1285">
                        <c:v>5.7593913603881254E-2</c:v>
                      </c:pt>
                      <c:pt idx="1286">
                        <c:v>6.6397750755471899E-2</c:v>
                      </c:pt>
                      <c:pt idx="1287">
                        <c:v>9.3436296953831155E-2</c:v>
                      </c:pt>
                      <c:pt idx="1288">
                        <c:v>9.1412594802860361E-2</c:v>
                      </c:pt>
                      <c:pt idx="1289">
                        <c:v>0.17530314931467836</c:v>
                      </c:pt>
                      <c:pt idx="1290">
                        <c:v>0.13061395138440801</c:v>
                      </c:pt>
                      <c:pt idx="1291">
                        <c:v>0.12676618417075938</c:v>
                      </c:pt>
                      <c:pt idx="1292">
                        <c:v>0.13218272655937757</c:v>
                      </c:pt>
                      <c:pt idx="1293">
                        <c:v>0.10209298097387252</c:v>
                      </c:pt>
                      <c:pt idx="1294">
                        <c:v>4.9156275833494786E-2</c:v>
                      </c:pt>
                      <c:pt idx="1295">
                        <c:v>3.1273704428576472E-2</c:v>
                      </c:pt>
                      <c:pt idx="1296">
                        <c:v>-1.6699008667180864E-2</c:v>
                      </c:pt>
                      <c:pt idx="1297">
                        <c:v>4.3178254134052289E-2</c:v>
                      </c:pt>
                      <c:pt idx="1298">
                        <c:v>3.3723813971506547E-2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DD5C-4B0C-B48F-954FA6DC574E}"/>
                  </c:ext>
                </c:extLst>
              </c15:ser>
            </c15:filteredScatterSeries>
            <c15:filteredScatterSeries>
              <c15:ser>
                <c:idx val="15"/>
                <c:order val="1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Abs'!$AJ$1</c15:sqref>
                        </c15:formulaRef>
                      </c:ext>
                    </c:extLst>
                    <c:strCache>
                      <c:ptCount val="1"/>
                      <c:pt idx="0">
                        <c:v>Abs 850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Abs'!$AJ$2:$AJ$1300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-5.1122132053780502</c:v>
                      </c:pt>
                      <c:pt idx="1">
                        <c:v>-7.1456135301198893</c:v>
                      </c:pt>
                      <c:pt idx="2">
                        <c:v>-6.4786178323566803</c:v>
                      </c:pt>
                      <c:pt idx="3">
                        <c:v>-5.6969347621071309</c:v>
                      </c:pt>
                      <c:pt idx="4">
                        <c:v>-9.1932513633908606</c:v>
                      </c:pt>
                      <c:pt idx="5">
                        <c:v>-7.9765056558921676</c:v>
                      </c:pt>
                      <c:pt idx="6">
                        <c:v>-8.3421331373820529</c:v>
                      </c:pt>
                      <c:pt idx="7">
                        <c:v>-7.6158136408504244</c:v>
                      </c:pt>
                      <c:pt idx="8">
                        <c:v>-7.2600841822956435</c:v>
                      </c:pt>
                      <c:pt idx="9">
                        <c:v>-8.5195339497445897</c:v>
                      </c:pt>
                      <c:pt idx="10">
                        <c:v>-12.673605159297892</c:v>
                      </c:pt>
                      <c:pt idx="11">
                        <c:v>-12.535799824930624</c:v>
                      </c:pt>
                      <c:pt idx="12">
                        <c:v>-12.582921254336521</c:v>
                      </c:pt>
                      <c:pt idx="13">
                        <c:v>-11.905213139346079</c:v>
                      </c:pt>
                      <c:pt idx="14">
                        <c:v>-10.796646422506404</c:v>
                      </c:pt>
                      <c:pt idx="15">
                        <c:v>-9.1197628605726493</c:v>
                      </c:pt>
                      <c:pt idx="16">
                        <c:v>-13.287749884444052</c:v>
                      </c:pt>
                      <c:pt idx="17">
                        <c:v>-9.1725630393669064</c:v>
                      </c:pt>
                      <c:pt idx="18">
                        <c:v>-5.2656647302932669</c:v>
                      </c:pt>
                      <c:pt idx="19">
                        <c:v>-4.4722042656652379</c:v>
                      </c:pt>
                      <c:pt idx="20">
                        <c:v>-3.0458984834657636</c:v>
                      </c:pt>
                      <c:pt idx="21">
                        <c:v>-2.2931638287029119</c:v>
                      </c:pt>
                      <c:pt idx="22">
                        <c:v>-2.5480529881159386</c:v>
                      </c:pt>
                      <c:pt idx="23">
                        <c:v>-2.0926548745985172</c:v>
                      </c:pt>
                      <c:pt idx="24">
                        <c:v>-2.0863962290665956</c:v>
                      </c:pt>
                      <c:pt idx="25">
                        <c:v>-2.0600550605039083</c:v>
                      </c:pt>
                      <c:pt idx="26">
                        <c:v>-1.5776236279318616</c:v>
                      </c:pt>
                      <c:pt idx="27">
                        <c:v>-1.6731588509082782</c:v>
                      </c:pt>
                      <c:pt idx="28">
                        <c:v>-1.4663612829165134</c:v>
                      </c:pt>
                      <c:pt idx="29">
                        <c:v>-1.3041799929904523</c:v>
                      </c:pt>
                      <c:pt idx="30">
                        <c:v>-1.2599570284259163</c:v>
                      </c:pt>
                      <c:pt idx="31">
                        <c:v>-1.2409279692798958</c:v>
                      </c:pt>
                      <c:pt idx="32">
                        <c:v>-0.63005362811810572</c:v>
                      </c:pt>
                      <c:pt idx="33">
                        <c:v>-0.56207381019702929</c:v>
                      </c:pt>
                      <c:pt idx="34">
                        <c:v>-0.48087820826483213</c:v>
                      </c:pt>
                      <c:pt idx="35">
                        <c:v>-1.2876440639798992</c:v>
                      </c:pt>
                      <c:pt idx="36">
                        <c:v>-1.4879161495573319</c:v>
                      </c:pt>
                      <c:pt idx="37">
                        <c:v>-1.2808917024904212</c:v>
                      </c:pt>
                      <c:pt idx="38">
                        <c:v>-1.292193328062063</c:v>
                      </c:pt>
                      <c:pt idx="39">
                        <c:v>-1.5412979176225778</c:v>
                      </c:pt>
                      <c:pt idx="40">
                        <c:v>-1.7249649945904579</c:v>
                      </c:pt>
                      <c:pt idx="41">
                        <c:v>-1.8068036632504996</c:v>
                      </c:pt>
                      <c:pt idx="42">
                        <c:v>-1.2125338837126218</c:v>
                      </c:pt>
                      <c:pt idx="43">
                        <c:v>-1.269322393472655</c:v>
                      </c:pt>
                      <c:pt idx="44">
                        <c:v>-1.3094811749627089</c:v>
                      </c:pt>
                      <c:pt idx="45">
                        <c:v>-1.1848856207767053</c:v>
                      </c:pt>
                      <c:pt idx="46">
                        <c:v>-1.5059284856837609</c:v>
                      </c:pt>
                      <c:pt idx="47">
                        <c:v>-1.5017407043071467</c:v>
                      </c:pt>
                      <c:pt idx="48">
                        <c:v>-1.5088970460005788</c:v>
                      </c:pt>
                      <c:pt idx="49">
                        <c:v>-1.5458922188942861</c:v>
                      </c:pt>
                      <c:pt idx="50">
                        <c:v>-1.4223484354656013</c:v>
                      </c:pt>
                      <c:pt idx="51">
                        <c:v>-1.1323996864328005</c:v>
                      </c:pt>
                      <c:pt idx="52">
                        <c:v>-1.0066455251488682</c:v>
                      </c:pt>
                      <c:pt idx="53">
                        <c:v>-0.79280999893332971</c:v>
                      </c:pt>
                      <c:pt idx="54">
                        <c:v>-0.76013489146206625</c:v>
                      </c:pt>
                      <c:pt idx="55">
                        <c:v>-0.87799679321665425</c:v>
                      </c:pt>
                      <c:pt idx="56">
                        <c:v>-1.0356958669066392</c:v>
                      </c:pt>
                      <c:pt idx="57">
                        <c:v>-0.72313272595208777</c:v>
                      </c:pt>
                      <c:pt idx="58">
                        <c:v>-1.1414377699480041</c:v>
                      </c:pt>
                      <c:pt idx="59">
                        <c:v>-1.2643942074724486</c:v>
                      </c:pt>
                      <c:pt idx="60">
                        <c:v>-1.2163649231404803</c:v>
                      </c:pt>
                      <c:pt idx="61">
                        <c:v>-1.013968639893807</c:v>
                      </c:pt>
                      <c:pt idx="62">
                        <c:v>-0.77118838920936017</c:v>
                      </c:pt>
                      <c:pt idx="63">
                        <c:v>-0.54300337101670604</c:v>
                      </c:pt>
                      <c:pt idx="64">
                        <c:v>-0.83760808502208672</c:v>
                      </c:pt>
                      <c:pt idx="65">
                        <c:v>-0.37087973207951597</c:v>
                      </c:pt>
                      <c:pt idx="66">
                        <c:v>-0.75162738328849366</c:v>
                      </c:pt>
                      <c:pt idx="67">
                        <c:v>-0.79186616504944762</c:v>
                      </c:pt>
                      <c:pt idx="68">
                        <c:v>-1.3789693256104145</c:v>
                      </c:pt>
                      <c:pt idx="69">
                        <c:v>-1.5914707012764486</c:v>
                      </c:pt>
                      <c:pt idx="70">
                        <c:v>-1.4105610516353071</c:v>
                      </c:pt>
                      <c:pt idx="71">
                        <c:v>-1.3658044133059497</c:v>
                      </c:pt>
                      <c:pt idx="72">
                        <c:v>-1.7830771913724999</c:v>
                      </c:pt>
                      <c:pt idx="73">
                        <c:v>-1.7529479888185862</c:v>
                      </c:pt>
                      <c:pt idx="74">
                        <c:v>-1.5341579992651824</c:v>
                      </c:pt>
                      <c:pt idx="75">
                        <c:v>-1.0819153673324606</c:v>
                      </c:pt>
                      <c:pt idx="76">
                        <c:v>-0.94704913286478842</c:v>
                      </c:pt>
                      <c:pt idx="77">
                        <c:v>-1.6172089471625724</c:v>
                      </c:pt>
                      <c:pt idx="78">
                        <c:v>-1.5646446210188225</c:v>
                      </c:pt>
                      <c:pt idx="79">
                        <c:v>-1.2962294052212662</c:v>
                      </c:pt>
                      <c:pt idx="80">
                        <c:v>-0.96789356323746267</c:v>
                      </c:pt>
                      <c:pt idx="81">
                        <c:v>-1.6801834672879314</c:v>
                      </c:pt>
                      <c:pt idx="82">
                        <c:v>-1.8230007974630176</c:v>
                      </c:pt>
                      <c:pt idx="83">
                        <c:v>-1.3995142417413478</c:v>
                      </c:pt>
                      <c:pt idx="84">
                        <c:v>-1.3055978178973726</c:v>
                      </c:pt>
                      <c:pt idx="85">
                        <c:v>-1.1074399405373645</c:v>
                      </c:pt>
                      <c:pt idx="86">
                        <c:v>-1.2367718493861564</c:v>
                      </c:pt>
                      <c:pt idx="87">
                        <c:v>-1.0944699071996855</c:v>
                      </c:pt>
                      <c:pt idx="88">
                        <c:v>-0.74194049334346945</c:v>
                      </c:pt>
                      <c:pt idx="89">
                        <c:v>-0.541379864990019</c:v>
                      </c:pt>
                      <c:pt idx="90">
                        <c:v>-0.96275339768346291</c:v>
                      </c:pt>
                      <c:pt idx="91">
                        <c:v>-0.69594641590320716</c:v>
                      </c:pt>
                      <c:pt idx="92">
                        <c:v>-0.99870018607470401</c:v>
                      </c:pt>
                      <c:pt idx="93">
                        <c:v>-0.96681436381583508</c:v>
                      </c:pt>
                      <c:pt idx="94">
                        <c:v>-1.4435360627676197</c:v>
                      </c:pt>
                      <c:pt idx="95">
                        <c:v>-1.4771845999901798</c:v>
                      </c:pt>
                      <c:pt idx="96">
                        <c:v>-1.4602380875787093</c:v>
                      </c:pt>
                      <c:pt idx="97">
                        <c:v>-1.4105878030486452</c:v>
                      </c:pt>
                      <c:pt idx="98">
                        <c:v>-1.5859724392717518</c:v>
                      </c:pt>
                      <c:pt idx="99">
                        <c:v>-1.4754054616904522</c:v>
                      </c:pt>
                      <c:pt idx="100">
                        <c:v>-1.2373510682787496</c:v>
                      </c:pt>
                      <c:pt idx="101">
                        <c:v>-0.97029475655367292</c:v>
                      </c:pt>
                      <c:pt idx="102">
                        <c:v>-1.0040106802478062</c:v>
                      </c:pt>
                      <c:pt idx="103">
                        <c:v>-1.3634196433257764</c:v>
                      </c:pt>
                      <c:pt idx="104">
                        <c:v>-1.1889741848861286</c:v>
                      </c:pt>
                      <c:pt idx="105">
                        <c:v>-0.91766507569126154</c:v>
                      </c:pt>
                      <c:pt idx="106">
                        <c:v>-0.74530939364027471</c:v>
                      </c:pt>
                      <c:pt idx="107">
                        <c:v>-0.81981280783173016</c:v>
                      </c:pt>
                      <c:pt idx="108">
                        <c:v>-1.1456909060432796</c:v>
                      </c:pt>
                      <c:pt idx="109">
                        <c:v>-1.1603205428843779</c:v>
                      </c:pt>
                      <c:pt idx="110">
                        <c:v>-0.8058543267024818</c:v>
                      </c:pt>
                      <c:pt idx="111">
                        <c:v>-0.81648005580547989</c:v>
                      </c:pt>
                      <c:pt idx="112">
                        <c:v>-0.74962468444337582</c:v>
                      </c:pt>
                      <c:pt idx="113">
                        <c:v>-0.75106587450878137</c:v>
                      </c:pt>
                      <c:pt idx="114">
                        <c:v>-0.6419378486784294</c:v>
                      </c:pt>
                      <c:pt idx="115">
                        <c:v>-0.33711707806841251</c:v>
                      </c:pt>
                      <c:pt idx="116">
                        <c:v>-0.27519873083168112</c:v>
                      </c:pt>
                      <c:pt idx="117">
                        <c:v>-0.40363429802090328</c:v>
                      </c:pt>
                      <c:pt idx="118">
                        <c:v>-0.42048887361311693</c:v>
                      </c:pt>
                      <c:pt idx="119">
                        <c:v>-0.56272254890175288</c:v>
                      </c:pt>
                      <c:pt idx="120">
                        <c:v>-0.67528357344702106</c:v>
                      </c:pt>
                      <c:pt idx="121">
                        <c:v>-0.80599400971516511</c:v>
                      </c:pt>
                      <c:pt idx="122">
                        <c:v>-0.58532972810066652</c:v>
                      </c:pt>
                      <c:pt idx="123">
                        <c:v>-0.70682425168000562</c:v>
                      </c:pt>
                      <c:pt idx="124">
                        <c:v>-0.75780523277962419</c:v>
                      </c:pt>
                      <c:pt idx="125">
                        <c:v>-0.8492481667662789</c:v>
                      </c:pt>
                      <c:pt idx="126">
                        <c:v>-0.76718373649519234</c:v>
                      </c:pt>
                      <c:pt idx="127">
                        <c:v>-0.57521288537696635</c:v>
                      </c:pt>
                      <c:pt idx="128">
                        <c:v>-0.66304544523325359</c:v>
                      </c:pt>
                      <c:pt idx="129">
                        <c:v>-0.79111568631766782</c:v>
                      </c:pt>
                      <c:pt idx="130">
                        <c:v>-0.62060045578990308</c:v>
                      </c:pt>
                      <c:pt idx="131">
                        <c:v>-0.37742316164456846</c:v>
                      </c:pt>
                      <c:pt idx="132">
                        <c:v>-0.48257997064117036</c:v>
                      </c:pt>
                      <c:pt idx="133">
                        <c:v>-0.63858184324010403</c:v>
                      </c:pt>
                      <c:pt idx="134">
                        <c:v>-0.57943249754919801</c:v>
                      </c:pt>
                      <c:pt idx="135">
                        <c:v>-0.49741406955028838</c:v>
                      </c:pt>
                      <c:pt idx="136">
                        <c:v>-0.56135040457279839</c:v>
                      </c:pt>
                      <c:pt idx="137">
                        <c:v>-0.49207035621707923</c:v>
                      </c:pt>
                      <c:pt idx="138">
                        <c:v>-0.67284108475287963</c:v>
                      </c:pt>
                      <c:pt idx="139">
                        <c:v>-0.73709032665507423</c:v>
                      </c:pt>
                      <c:pt idx="140">
                        <c:v>-0.66598398640080037</c:v>
                      </c:pt>
                      <c:pt idx="141">
                        <c:v>-0.54080120482947669</c:v>
                      </c:pt>
                      <c:pt idx="142">
                        <c:v>-0.57773909922234656</c:v>
                      </c:pt>
                      <c:pt idx="143">
                        <c:v>-0.58076028193957896</c:v>
                      </c:pt>
                      <c:pt idx="144">
                        <c:v>-0.48015114548536036</c:v>
                      </c:pt>
                      <c:pt idx="145">
                        <c:v>-0.51628405937459254</c:v>
                      </c:pt>
                      <c:pt idx="146">
                        <c:v>-0.21059965494063043</c:v>
                      </c:pt>
                      <c:pt idx="147">
                        <c:v>1.889428620287396E-2</c:v>
                      </c:pt>
                      <c:pt idx="148">
                        <c:v>-8.6330874347934239E-2</c:v>
                      </c:pt>
                      <c:pt idx="149">
                        <c:v>-0.32240430867067482</c:v>
                      </c:pt>
                      <c:pt idx="150">
                        <c:v>-0.36223309962531086</c:v>
                      </c:pt>
                      <c:pt idx="151">
                        <c:v>-0.7083045191264139</c:v>
                      </c:pt>
                      <c:pt idx="152">
                        <c:v>-0.569657327940158</c:v>
                      </c:pt>
                      <c:pt idx="153">
                        <c:v>-0.7204285305516378</c:v>
                      </c:pt>
                      <c:pt idx="154">
                        <c:v>-1.0415728815166356</c:v>
                      </c:pt>
                      <c:pt idx="155">
                        <c:v>-0.98952851480555271</c:v>
                      </c:pt>
                      <c:pt idx="156">
                        <c:v>-0.52318282559263685</c:v>
                      </c:pt>
                      <c:pt idx="157">
                        <c:v>-0.52105976231877182</c:v>
                      </c:pt>
                      <c:pt idx="158">
                        <c:v>-0.30144203662911867</c:v>
                      </c:pt>
                      <c:pt idx="159">
                        <c:v>-0.19155552696051453</c:v>
                      </c:pt>
                      <c:pt idx="160">
                        <c:v>-0.1895688112383026</c:v>
                      </c:pt>
                      <c:pt idx="161">
                        <c:v>-4.2622620521043056E-2</c:v>
                      </c:pt>
                      <c:pt idx="162">
                        <c:v>-0.1905377880644675</c:v>
                      </c:pt>
                      <c:pt idx="163">
                        <c:v>-0.48600962035003709</c:v>
                      </c:pt>
                      <c:pt idx="164">
                        <c:v>-0.21281697461832669</c:v>
                      </c:pt>
                      <c:pt idx="165">
                        <c:v>-8.9462821461405967E-2</c:v>
                      </c:pt>
                      <c:pt idx="166">
                        <c:v>-9.215912688804867E-2</c:v>
                      </c:pt>
                      <c:pt idx="167">
                        <c:v>1.3875009947123615E-2</c:v>
                      </c:pt>
                      <c:pt idx="168">
                        <c:v>0.10920096237362924</c:v>
                      </c:pt>
                      <c:pt idx="169">
                        <c:v>0.17803708964940412</c:v>
                      </c:pt>
                      <c:pt idx="170">
                        <c:v>0.37240744095641376</c:v>
                      </c:pt>
                      <c:pt idx="171">
                        <c:v>0.27809093110156557</c:v>
                      </c:pt>
                      <c:pt idx="172">
                        <c:v>0.13792199084695311</c:v>
                      </c:pt>
                      <c:pt idx="173">
                        <c:v>0.11087411089646021</c:v>
                      </c:pt>
                      <c:pt idx="174">
                        <c:v>0.16767074766814022</c:v>
                      </c:pt>
                      <c:pt idx="175">
                        <c:v>0.17066250383070081</c:v>
                      </c:pt>
                      <c:pt idx="176">
                        <c:v>0.1839567710705475</c:v>
                      </c:pt>
                      <c:pt idx="177">
                        <c:v>9.4401504851656659E-2</c:v>
                      </c:pt>
                      <c:pt idx="178">
                        <c:v>4.7666616437219672E-2</c:v>
                      </c:pt>
                      <c:pt idx="179">
                        <c:v>0.11521664411985308</c:v>
                      </c:pt>
                      <c:pt idx="180">
                        <c:v>0.16937335660819164</c:v>
                      </c:pt>
                      <c:pt idx="181">
                        <c:v>6.2486052862824576E-2</c:v>
                      </c:pt>
                      <c:pt idx="182">
                        <c:v>0.16690867101348913</c:v>
                      </c:pt>
                      <c:pt idx="183">
                        <c:v>0.21603713367071714</c:v>
                      </c:pt>
                      <c:pt idx="184">
                        <c:v>0.24878441916417074</c:v>
                      </c:pt>
                      <c:pt idx="185">
                        <c:v>0.4213804745158925</c:v>
                      </c:pt>
                      <c:pt idx="186">
                        <c:v>0.50731938986460046</c:v>
                      </c:pt>
                      <c:pt idx="187">
                        <c:v>0.42555352568389654</c:v>
                      </c:pt>
                      <c:pt idx="188">
                        <c:v>0.39504167633160242</c:v>
                      </c:pt>
                      <c:pt idx="189">
                        <c:v>0.37372046127563607</c:v>
                      </c:pt>
                      <c:pt idx="190">
                        <c:v>0.53190055246747925</c:v>
                      </c:pt>
                      <c:pt idx="191">
                        <c:v>0.56729859825980344</c:v>
                      </c:pt>
                      <c:pt idx="192">
                        <c:v>0.51169544701103742</c:v>
                      </c:pt>
                      <c:pt idx="193">
                        <c:v>0.53466356711472451</c:v>
                      </c:pt>
                      <c:pt idx="194">
                        <c:v>0.55469495769721122</c:v>
                      </c:pt>
                      <c:pt idx="195">
                        <c:v>0.68911302133509855</c:v>
                      </c:pt>
                      <c:pt idx="196">
                        <c:v>0.70928257111558457</c:v>
                      </c:pt>
                      <c:pt idx="197">
                        <c:v>0.66074009986065563</c:v>
                      </c:pt>
                      <c:pt idx="198">
                        <c:v>0.76645000279366027</c:v>
                      </c:pt>
                      <c:pt idx="199">
                        <c:v>0.78456240275099354</c:v>
                      </c:pt>
                      <c:pt idx="200">
                        <c:v>0.85878132074098024</c:v>
                      </c:pt>
                      <c:pt idx="201">
                        <c:v>0.96128190063712382</c:v>
                      </c:pt>
                      <c:pt idx="202">
                        <c:v>1.0173907890481746</c:v>
                      </c:pt>
                      <c:pt idx="203">
                        <c:v>1.0715046654126237</c:v>
                      </c:pt>
                      <c:pt idx="204">
                        <c:v>1.0806763366817751</c:v>
                      </c:pt>
                      <c:pt idx="205">
                        <c:v>1.0499526770884302</c:v>
                      </c:pt>
                      <c:pt idx="206">
                        <c:v>1.1147081979536861</c:v>
                      </c:pt>
                      <c:pt idx="207">
                        <c:v>1.1100436318937801</c:v>
                      </c:pt>
                      <c:pt idx="208">
                        <c:v>1.0705836040926275</c:v>
                      </c:pt>
                      <c:pt idx="209">
                        <c:v>1.0319085101663834</c:v>
                      </c:pt>
                      <c:pt idx="210">
                        <c:v>1.0396843671851586</c:v>
                      </c:pt>
                      <c:pt idx="211">
                        <c:v>1.0757273252142228</c:v>
                      </c:pt>
                      <c:pt idx="212">
                        <c:v>1.1500353017068414</c:v>
                      </c:pt>
                      <c:pt idx="213">
                        <c:v>1.1402761152207077</c:v>
                      </c:pt>
                      <c:pt idx="214">
                        <c:v>1.1572056963579136</c:v>
                      </c:pt>
                      <c:pt idx="215">
                        <c:v>1.2079639634758552</c:v>
                      </c:pt>
                      <c:pt idx="216">
                        <c:v>1.2593182114479116</c:v>
                      </c:pt>
                      <c:pt idx="217">
                        <c:v>1.2673724186155975</c:v>
                      </c:pt>
                      <c:pt idx="218">
                        <c:v>1.2739654568142451</c:v>
                      </c:pt>
                      <c:pt idx="219">
                        <c:v>1.2479116119758287</c:v>
                      </c:pt>
                      <c:pt idx="220">
                        <c:v>1.2636407657676725</c:v>
                      </c:pt>
                      <c:pt idx="221">
                        <c:v>1.2667120989192766</c:v>
                      </c:pt>
                      <c:pt idx="222">
                        <c:v>1.2704996249722749</c:v>
                      </c:pt>
                      <c:pt idx="223">
                        <c:v>1.266635908185086</c:v>
                      </c:pt>
                      <c:pt idx="224">
                        <c:v>1.2753402762845334</c:v>
                      </c:pt>
                      <c:pt idx="225">
                        <c:v>1.282896703988839</c:v>
                      </c:pt>
                      <c:pt idx="226">
                        <c:v>1.2889343963916067</c:v>
                      </c:pt>
                      <c:pt idx="227">
                        <c:v>1.305630325943961</c:v>
                      </c:pt>
                      <c:pt idx="228">
                        <c:v>1.318183172683759</c:v>
                      </c:pt>
                      <c:pt idx="229">
                        <c:v>1.3238500701801319</c:v>
                      </c:pt>
                      <c:pt idx="230">
                        <c:v>1.3325154963487704</c:v>
                      </c:pt>
                      <c:pt idx="231">
                        <c:v>1.3504118532464868</c:v>
                      </c:pt>
                      <c:pt idx="232">
                        <c:v>1.358134207438586</c:v>
                      </c:pt>
                      <c:pt idx="233">
                        <c:v>1.3758629447210826</c:v>
                      </c:pt>
                      <c:pt idx="234">
                        <c:v>1.3862909165406696</c:v>
                      </c:pt>
                      <c:pt idx="235">
                        <c:v>1.3986981543217925</c:v>
                      </c:pt>
                      <c:pt idx="236">
                        <c:v>1.4135875169101102</c:v>
                      </c:pt>
                      <c:pt idx="237">
                        <c:v>1.4219041588288976</c:v>
                      </c:pt>
                      <c:pt idx="238">
                        <c:v>1.4287156104655592</c:v>
                      </c:pt>
                      <c:pt idx="239">
                        <c:v>1.4423012649355005</c:v>
                      </c:pt>
                      <c:pt idx="240">
                        <c:v>1.4478445641297406</c:v>
                      </c:pt>
                      <c:pt idx="241">
                        <c:v>1.455424695618017</c:v>
                      </c:pt>
                      <c:pt idx="242">
                        <c:v>1.4656698096755461</c:v>
                      </c:pt>
                      <c:pt idx="243">
                        <c:v>1.4688190266887675</c:v>
                      </c:pt>
                      <c:pt idx="244">
                        <c:v>1.4781904869942417</c:v>
                      </c:pt>
                      <c:pt idx="245">
                        <c:v>1.4873706239005253</c:v>
                      </c:pt>
                      <c:pt idx="246">
                        <c:v>1.494927051604831</c:v>
                      </c:pt>
                      <c:pt idx="247">
                        <c:v>1.5043035912925844</c:v>
                      </c:pt>
                      <c:pt idx="248">
                        <c:v>1.5081351386586703</c:v>
                      </c:pt>
                      <c:pt idx="249">
                        <c:v>1.5105596971333659</c:v>
                      </c:pt>
                      <c:pt idx="250">
                        <c:v>1.5161436313858416</c:v>
                      </c:pt>
                      <c:pt idx="251">
                        <c:v>1.5195518968953123</c:v>
                      </c:pt>
                      <c:pt idx="252">
                        <c:v>1.5185038510183315</c:v>
                      </c:pt>
                      <c:pt idx="253">
                        <c:v>1.514392937626879</c:v>
                      </c:pt>
                      <c:pt idx="254">
                        <c:v>1.5142100798648208</c:v>
                      </c:pt>
                      <c:pt idx="255">
                        <c:v>1.5100365207585889</c:v>
                      </c:pt>
                      <c:pt idx="256">
                        <c:v>1.5067400016592649</c:v>
                      </c:pt>
                      <c:pt idx="257">
                        <c:v>1.4979137283851121</c:v>
                      </c:pt>
                      <c:pt idx="258">
                        <c:v>1.4893515829894874</c:v>
                      </c:pt>
                      <c:pt idx="259">
                        <c:v>1.4817291233155498</c:v>
                      </c:pt>
                      <c:pt idx="260">
                        <c:v>1.4726522671822802</c:v>
                      </c:pt>
                      <c:pt idx="261">
                        <c:v>1.4575681949399191</c:v>
                      </c:pt>
                      <c:pt idx="262">
                        <c:v>1.4455927046525447</c:v>
                      </c:pt>
                      <c:pt idx="263">
                        <c:v>1.4312569947326803</c:v>
                      </c:pt>
                      <c:pt idx="264">
                        <c:v>1.4208662717164755</c:v>
                      </c:pt>
                      <c:pt idx="265">
                        <c:v>1.4072145852769027</c:v>
                      </c:pt>
                      <c:pt idx="266">
                        <c:v>1.3902714591202845</c:v>
                      </c:pt>
                      <c:pt idx="267">
                        <c:v>1.3738633612304294</c:v>
                      </c:pt>
                      <c:pt idx="268">
                        <c:v>1.3583966421896878</c:v>
                      </c:pt>
                      <c:pt idx="269">
                        <c:v>1.3394725569441082</c:v>
                      </c:pt>
                      <c:pt idx="270">
                        <c:v>1.3211326006606583</c:v>
                      </c:pt>
                      <c:pt idx="271">
                        <c:v>1.2987951705233287</c:v>
                      </c:pt>
                      <c:pt idx="272">
                        <c:v>1.2764069465632053</c:v>
                      </c:pt>
                      <c:pt idx="273">
                        <c:v>1.2547874024546961</c:v>
                      </c:pt>
                      <c:pt idx="274">
                        <c:v>1.2324973798853076</c:v>
                      </c:pt>
                      <c:pt idx="275">
                        <c:v>1.2093844973866579</c:v>
                      </c:pt>
                      <c:pt idx="276">
                        <c:v>1.1883626272596901</c:v>
                      </c:pt>
                      <c:pt idx="277">
                        <c:v>1.1657780005180969</c:v>
                      </c:pt>
                      <c:pt idx="278">
                        <c:v>1.1449982476131138</c:v>
                      </c:pt>
                      <c:pt idx="279">
                        <c:v>1.1258777595860643</c:v>
                      </c:pt>
                      <c:pt idx="280">
                        <c:v>1.1047712330877733</c:v>
                      </c:pt>
                      <c:pt idx="281">
                        <c:v>1.083867881880658</c:v>
                      </c:pt>
                      <c:pt idx="282">
                        <c:v>1.0663457061441899</c:v>
                      </c:pt>
                      <c:pt idx="283">
                        <c:v>1.0511805330981014</c:v>
                      </c:pt>
                      <c:pt idx="284">
                        <c:v>1.0352053678911928</c:v>
                      </c:pt>
                      <c:pt idx="285">
                        <c:v>1.0206815515142484</c:v>
                      </c:pt>
                      <c:pt idx="286">
                        <c:v>1.007008531669102</c:v>
                      </c:pt>
                      <c:pt idx="287">
                        <c:v>1.0003641917094324</c:v>
                      </c:pt>
                      <c:pt idx="288">
                        <c:v>0.99726678439546035</c:v>
                      </c:pt>
                      <c:pt idx="289">
                        <c:v>0.99189821595163075</c:v>
                      </c:pt>
                      <c:pt idx="290">
                        <c:v>0.9871134378444455</c:v>
                      </c:pt>
                      <c:pt idx="291">
                        <c:v>0.98779373644439838</c:v>
                      </c:pt>
                      <c:pt idx="292">
                        <c:v>0.98942557265802378</c:v>
                      </c:pt>
                      <c:pt idx="293">
                        <c:v>0.99038794628722548</c:v>
                      </c:pt>
                      <c:pt idx="294">
                        <c:v>0.98751809529937029</c:v>
                      </c:pt>
                      <c:pt idx="295">
                        <c:v>0.9860281431640826</c:v>
                      </c:pt>
                      <c:pt idx="296">
                        <c:v>0.98673536249011617</c:v>
                      </c:pt>
                      <c:pt idx="297">
                        <c:v>0.9871156389100999</c:v>
                      </c:pt>
                      <c:pt idx="298">
                        <c:v>0.98542996124431315</c:v>
                      </c:pt>
                      <c:pt idx="299">
                        <c:v>0.98322720246248452</c:v>
                      </c:pt>
                      <c:pt idx="300">
                        <c:v>0.98081788213462739</c:v>
                      </c:pt>
                      <c:pt idx="301">
                        <c:v>0.98334555206959429</c:v>
                      </c:pt>
                      <c:pt idx="302">
                        <c:v>0.9826886186281264</c:v>
                      </c:pt>
                      <c:pt idx="303">
                        <c:v>0.97787793567131653</c:v>
                      </c:pt>
                      <c:pt idx="304">
                        <c:v>0.97580978051989165</c:v>
                      </c:pt>
                      <c:pt idx="305">
                        <c:v>0.97220409635249561</c:v>
                      </c:pt>
                      <c:pt idx="306">
                        <c:v>0.96955655299573495</c:v>
                      </c:pt>
                      <c:pt idx="307">
                        <c:v>0.96605127128472812</c:v>
                      </c:pt>
                      <c:pt idx="308">
                        <c:v>0.95765268199849984</c:v>
                      </c:pt>
                      <c:pt idx="309">
                        <c:v>0.95583443245522093</c:v>
                      </c:pt>
                      <c:pt idx="310">
                        <c:v>0.95090573851678639</c:v>
                      </c:pt>
                      <c:pt idx="311">
                        <c:v>0.94333407266564284</c:v>
                      </c:pt>
                      <c:pt idx="312">
                        <c:v>0.93439283603923295</c:v>
                      </c:pt>
                      <c:pt idx="313">
                        <c:v>0.92530294282477987</c:v>
                      </c:pt>
                      <c:pt idx="314">
                        <c:v>0.91879371443374203</c:v>
                      </c:pt>
                      <c:pt idx="315">
                        <c:v>0.91242095211327701</c:v>
                      </c:pt>
                      <c:pt idx="316">
                        <c:v>0.89985743867069168</c:v>
                      </c:pt>
                      <c:pt idx="317">
                        <c:v>0.89538080975512291</c:v>
                      </c:pt>
                      <c:pt idx="318">
                        <c:v>0.88744969295134102</c:v>
                      </c:pt>
                      <c:pt idx="319">
                        <c:v>0.87969262964699979</c:v>
                      </c:pt>
                      <c:pt idx="320">
                        <c:v>0.87472262339935947</c:v>
                      </c:pt>
                      <c:pt idx="321">
                        <c:v>0.86921200156444967</c:v>
                      </c:pt>
                      <c:pt idx="322">
                        <c:v>0.86241629601285419</c:v>
                      </c:pt>
                      <c:pt idx="323">
                        <c:v>0.85683777976814302</c:v>
                      </c:pt>
                      <c:pt idx="324">
                        <c:v>0.8497467927933724</c:v>
                      </c:pt>
                      <c:pt idx="325">
                        <c:v>0.84460087060612254</c:v>
                      </c:pt>
                      <c:pt idx="326">
                        <c:v>0.84171933703902468</c:v>
                      </c:pt>
                      <c:pt idx="327">
                        <c:v>0.8371062420528832</c:v>
                      </c:pt>
                      <c:pt idx="328">
                        <c:v>0.83470471011118763</c:v>
                      </c:pt>
                      <c:pt idx="329">
                        <c:v>0.83461886855066603</c:v>
                      </c:pt>
                      <c:pt idx="330">
                        <c:v>0.835833348853668</c:v>
                      </c:pt>
                      <c:pt idx="331">
                        <c:v>0.83543580253393457</c:v>
                      </c:pt>
                      <c:pt idx="332">
                        <c:v>0.83560240627269844</c:v>
                      </c:pt>
                      <c:pt idx="333">
                        <c:v>0.84112369481039506</c:v>
                      </c:pt>
                      <c:pt idx="334">
                        <c:v>0.83963035642025452</c:v>
                      </c:pt>
                      <c:pt idx="335">
                        <c:v>0.84201309464751606</c:v>
                      </c:pt>
                      <c:pt idx="336">
                        <c:v>0.84688117462408341</c:v>
                      </c:pt>
                      <c:pt idx="337">
                        <c:v>0.84950518350961612</c:v>
                      </c:pt>
                      <c:pt idx="338">
                        <c:v>0.86235856036761183</c:v>
                      </c:pt>
                      <c:pt idx="339">
                        <c:v>0.86894228636541415</c:v>
                      </c:pt>
                      <c:pt idx="340">
                        <c:v>0.87033285192076837</c:v>
                      </c:pt>
                      <c:pt idx="341">
                        <c:v>0.87984399523892565</c:v>
                      </c:pt>
                      <c:pt idx="342">
                        <c:v>0.88206622498615861</c:v>
                      </c:pt>
                      <c:pt idx="343">
                        <c:v>0.88803026634587534</c:v>
                      </c:pt>
                      <c:pt idx="344">
                        <c:v>0.89062972488372438</c:v>
                      </c:pt>
                      <c:pt idx="345">
                        <c:v>0.88758412726900238</c:v>
                      </c:pt>
                      <c:pt idx="346">
                        <c:v>0.89064631753250367</c:v>
                      </c:pt>
                      <c:pt idx="347">
                        <c:v>0.8958792664694738</c:v>
                      </c:pt>
                      <c:pt idx="348">
                        <c:v>0.89567236629795988</c:v>
                      </c:pt>
                      <c:pt idx="349">
                        <c:v>0.89927584939970151</c:v>
                      </c:pt>
                      <c:pt idx="350">
                        <c:v>0.89676612661545507</c:v>
                      </c:pt>
                      <c:pt idx="351">
                        <c:v>0.89850767748631533</c:v>
                      </c:pt>
                      <c:pt idx="352">
                        <c:v>0.89868714899352042</c:v>
                      </c:pt>
                      <c:pt idx="353">
                        <c:v>0.89749281690689309</c:v>
                      </c:pt>
                      <c:pt idx="354">
                        <c:v>0.89779622534171544</c:v>
                      </c:pt>
                      <c:pt idx="355">
                        <c:v>0.89786699806814141</c:v>
                      </c:pt>
                      <c:pt idx="356">
                        <c:v>0.89576091686236403</c:v>
                      </c:pt>
                      <c:pt idx="357">
                        <c:v>0.90095915668709137</c:v>
                      </c:pt>
                      <c:pt idx="358">
                        <c:v>0.90234345767096769</c:v>
                      </c:pt>
                      <c:pt idx="359">
                        <c:v>0.90160457686205919</c:v>
                      </c:pt>
                      <c:pt idx="360">
                        <c:v>0.90277063372066435</c:v>
                      </c:pt>
                      <c:pt idx="361">
                        <c:v>0.8995177973089431</c:v>
                      </c:pt>
                      <c:pt idx="362">
                        <c:v>0.90007873042533049</c:v>
                      </c:pt>
                      <c:pt idx="363">
                        <c:v>0.90242506641292319</c:v>
                      </c:pt>
                      <c:pt idx="364">
                        <c:v>0.89922251588576807</c:v>
                      </c:pt>
                      <c:pt idx="365">
                        <c:v>0.89970522651505258</c:v>
                      </c:pt>
                      <c:pt idx="366">
                        <c:v>0.90128017364714874</c:v>
                      </c:pt>
                      <c:pt idx="367">
                        <c:v>0.90216804966958608</c:v>
                      </c:pt>
                      <c:pt idx="368">
                        <c:v>0.906582879434089</c:v>
                      </c:pt>
                      <c:pt idx="369">
                        <c:v>0.91274467807721671</c:v>
                      </c:pt>
                      <c:pt idx="370">
                        <c:v>0.91620932472998839</c:v>
                      </c:pt>
                      <c:pt idx="371">
                        <c:v>0.91524254896947799</c:v>
                      </c:pt>
                      <c:pt idx="372">
                        <c:v>0.91803722509959818</c:v>
                      </c:pt>
                      <c:pt idx="373">
                        <c:v>0.92113039959500387</c:v>
                      </c:pt>
                      <c:pt idx="374">
                        <c:v>0.92244020297211582</c:v>
                      </c:pt>
                      <c:pt idx="375">
                        <c:v>0.92214983161847741</c:v>
                      </c:pt>
                      <c:pt idx="376">
                        <c:v>0.92010825856764789</c:v>
                      </c:pt>
                      <c:pt idx="377">
                        <c:v>0.92240380073244699</c:v>
                      </c:pt>
                      <c:pt idx="378">
                        <c:v>0.927430357436131</c:v>
                      </c:pt>
                      <c:pt idx="379">
                        <c:v>0.92822003206783343</c:v>
                      </c:pt>
                      <c:pt idx="380">
                        <c:v>0.93058820939922759</c:v>
                      </c:pt>
                      <c:pt idx="381">
                        <c:v>0.93591986766516022</c:v>
                      </c:pt>
                      <c:pt idx="382">
                        <c:v>0.94086007487009482</c:v>
                      </c:pt>
                      <c:pt idx="383">
                        <c:v>0.94639389255074713</c:v>
                      </c:pt>
                      <c:pt idx="384">
                        <c:v>0.94776193951132959</c:v>
                      </c:pt>
                      <c:pt idx="385">
                        <c:v>0.95276072892521946</c:v>
                      </c:pt>
                      <c:pt idx="386">
                        <c:v>0.9548089051730122</c:v>
                      </c:pt>
                      <c:pt idx="387">
                        <c:v>0.95472661918008594</c:v>
                      </c:pt>
                      <c:pt idx="388">
                        <c:v>0.95572827336558164</c:v>
                      </c:pt>
                      <c:pt idx="389">
                        <c:v>0.95884921515078136</c:v>
                      </c:pt>
                      <c:pt idx="390">
                        <c:v>0.96136926601232942</c:v>
                      </c:pt>
                      <c:pt idx="391">
                        <c:v>0.96162442031549722</c:v>
                      </c:pt>
                      <c:pt idx="392">
                        <c:v>0.9592298301962503</c:v>
                      </c:pt>
                      <c:pt idx="393">
                        <c:v>0.96082611073391988</c:v>
                      </c:pt>
                      <c:pt idx="394">
                        <c:v>0.96409706360910419</c:v>
                      </c:pt>
                      <c:pt idx="395">
                        <c:v>0.96631929335633715</c:v>
                      </c:pt>
                      <c:pt idx="396">
                        <c:v>0.96491501346882846</c:v>
                      </c:pt>
                      <c:pt idx="397">
                        <c:v>0.96015512433481254</c:v>
                      </c:pt>
                      <c:pt idx="398">
                        <c:v>0.96071995164428059</c:v>
                      </c:pt>
                      <c:pt idx="399">
                        <c:v>0.96047851167326692</c:v>
                      </c:pt>
                      <c:pt idx="400">
                        <c:v>0.95953002168896218</c:v>
                      </c:pt>
                      <c:pt idx="401">
                        <c:v>0.95875863283346552</c:v>
                      </c:pt>
                      <c:pt idx="402">
                        <c:v>0.9561070259708816</c:v>
                      </c:pt>
                      <c:pt idx="403">
                        <c:v>0.95439645933192574</c:v>
                      </c:pt>
                      <c:pt idx="404">
                        <c:v>0.95521779544650309</c:v>
                      </c:pt>
                      <c:pt idx="405">
                        <c:v>0.95533817680652455</c:v>
                      </c:pt>
                      <c:pt idx="406">
                        <c:v>0.95503392180798918</c:v>
                      </c:pt>
                      <c:pt idx="407">
                        <c:v>0.95471561385181414</c:v>
                      </c:pt>
                      <c:pt idx="408">
                        <c:v>0.95082260596014712</c:v>
                      </c:pt>
                      <c:pt idx="409">
                        <c:v>0.94818826899731301</c:v>
                      </c:pt>
                      <c:pt idx="410">
                        <c:v>0.94581738266203652</c:v>
                      </c:pt>
                      <c:pt idx="411">
                        <c:v>0.94319405102747433</c:v>
                      </c:pt>
                      <c:pt idx="412">
                        <c:v>0.93796194865421767</c:v>
                      </c:pt>
                      <c:pt idx="413">
                        <c:v>0.9327906295555709</c:v>
                      </c:pt>
                      <c:pt idx="414">
                        <c:v>0.92873017136142666</c:v>
                      </c:pt>
                      <c:pt idx="415">
                        <c:v>0.92490725894521553</c:v>
                      </c:pt>
                      <c:pt idx="416">
                        <c:v>0.92060502215457229</c:v>
                      </c:pt>
                      <c:pt idx="417">
                        <c:v>0.91661736843976604</c:v>
                      </c:pt>
                      <c:pt idx="418">
                        <c:v>0.91039749552591065</c:v>
                      </c:pt>
                      <c:pt idx="419">
                        <c:v>0.90511053582403667</c:v>
                      </c:pt>
                      <c:pt idx="420">
                        <c:v>0.90139293593375125</c:v>
                      </c:pt>
                      <c:pt idx="421">
                        <c:v>0.89560277876073213</c:v>
                      </c:pt>
                      <c:pt idx="422">
                        <c:v>0.89027873956821857</c:v>
                      </c:pt>
                      <c:pt idx="423">
                        <c:v>0.88497332477739599</c:v>
                      </c:pt>
                      <c:pt idx="424">
                        <c:v>0.87677554040394623</c:v>
                      </c:pt>
                      <c:pt idx="425">
                        <c:v>0.87188968258940125</c:v>
                      </c:pt>
                      <c:pt idx="426">
                        <c:v>0.86519962818921714</c:v>
                      </c:pt>
                      <c:pt idx="427">
                        <c:v>0.85807393210220395</c:v>
                      </c:pt>
                      <c:pt idx="428">
                        <c:v>0.84991542828504818</c:v>
                      </c:pt>
                      <c:pt idx="429">
                        <c:v>0.84356806287598007</c:v>
                      </c:pt>
                      <c:pt idx="430">
                        <c:v>0.83682027283055349</c:v>
                      </c:pt>
                      <c:pt idx="431">
                        <c:v>0.83084454889159409</c:v>
                      </c:pt>
                      <c:pt idx="432">
                        <c:v>0.82302737956361316</c:v>
                      </c:pt>
                      <c:pt idx="433">
                        <c:v>0.81614718695343724</c:v>
                      </c:pt>
                      <c:pt idx="434">
                        <c:v>0.80786356101946588</c:v>
                      </c:pt>
                      <c:pt idx="435">
                        <c:v>0.80269054879339274</c:v>
                      </c:pt>
                      <c:pt idx="436">
                        <c:v>0.79487947472414722</c:v>
                      </c:pt>
                      <c:pt idx="437">
                        <c:v>0.78769451917720779</c:v>
                      </c:pt>
                      <c:pt idx="438">
                        <c:v>0.78048518259532718</c:v>
                      </c:pt>
                      <c:pt idx="439">
                        <c:v>0.77260248923594232</c:v>
                      </c:pt>
                      <c:pt idx="440">
                        <c:v>0.76443992191296306</c:v>
                      </c:pt>
                      <c:pt idx="441">
                        <c:v>0.75693936741373091</c:v>
                      </c:pt>
                      <c:pt idx="442">
                        <c:v>0.74840363480595906</c:v>
                      </c:pt>
                      <c:pt idx="443">
                        <c:v>0.73941939274291713</c:v>
                      </c:pt>
                      <c:pt idx="444">
                        <c:v>0.73111290958868858</c:v>
                      </c:pt>
                      <c:pt idx="445">
                        <c:v>0.72376812281269109</c:v>
                      </c:pt>
                      <c:pt idx="446">
                        <c:v>0.71710515845133016</c:v>
                      </c:pt>
                      <c:pt idx="447">
                        <c:v>0.70986822389239823</c:v>
                      </c:pt>
                      <c:pt idx="448">
                        <c:v>0.70386574854010087</c:v>
                      </c:pt>
                      <c:pt idx="449">
                        <c:v>0.69585725581292968</c:v>
                      </c:pt>
                      <c:pt idx="450">
                        <c:v>0.69047124815660754</c:v>
                      </c:pt>
                      <c:pt idx="451">
                        <c:v>0.68229598237792966</c:v>
                      </c:pt>
                      <c:pt idx="452">
                        <c:v>0.67452808305805889</c:v>
                      </c:pt>
                      <c:pt idx="453">
                        <c:v>0.66689664980876118</c:v>
                      </c:pt>
                      <c:pt idx="454">
                        <c:v>0.66055995110247978</c:v>
                      </c:pt>
                      <c:pt idx="455">
                        <c:v>0.65294341737453487</c:v>
                      </c:pt>
                      <c:pt idx="456">
                        <c:v>0.64636155381690175</c:v>
                      </c:pt>
                      <c:pt idx="457">
                        <c:v>0.6381055258599817</c:v>
                      </c:pt>
                      <c:pt idx="458">
                        <c:v>0.63202787564994922</c:v>
                      </c:pt>
                      <c:pt idx="459">
                        <c:v>0.62460317325942261</c:v>
                      </c:pt>
                      <c:pt idx="460">
                        <c:v>0.61809428349386986</c:v>
                      </c:pt>
                      <c:pt idx="461">
                        <c:v>0.61244059239142401</c:v>
                      </c:pt>
                      <c:pt idx="462">
                        <c:v>0.60567248481687974</c:v>
                      </c:pt>
                      <c:pt idx="463">
                        <c:v>0.59928922510637073</c:v>
                      </c:pt>
                      <c:pt idx="464">
                        <c:v>0.59474588697019914</c:v>
                      </c:pt>
                      <c:pt idx="465">
                        <c:v>0.588038562670265</c:v>
                      </c:pt>
                      <c:pt idx="466">
                        <c:v>0.58346271648750558</c:v>
                      </c:pt>
                      <c:pt idx="467">
                        <c:v>0.57786371340093412</c:v>
                      </c:pt>
                      <c:pt idx="468">
                        <c:v>0.57048743445480454</c:v>
                      </c:pt>
                      <c:pt idx="469">
                        <c:v>0.56468271638591794</c:v>
                      </c:pt>
                      <c:pt idx="470">
                        <c:v>0.55972760965963064</c:v>
                      </c:pt>
                      <c:pt idx="471">
                        <c:v>0.5532083918167765</c:v>
                      </c:pt>
                      <c:pt idx="472">
                        <c:v>0.54855263001948773</c:v>
                      </c:pt>
                      <c:pt idx="473">
                        <c:v>0.54427528220201382</c:v>
                      </c:pt>
                      <c:pt idx="474">
                        <c:v>0.53920588937444025</c:v>
                      </c:pt>
                      <c:pt idx="475">
                        <c:v>0.53597591018297619</c:v>
                      </c:pt>
                      <c:pt idx="476">
                        <c:v>0.53191866893094231</c:v>
                      </c:pt>
                      <c:pt idx="477">
                        <c:v>0.52787344888363641</c:v>
                      </c:pt>
                      <c:pt idx="478">
                        <c:v>0.52352905322007437</c:v>
                      </c:pt>
                      <c:pt idx="479">
                        <c:v>0.51927117636800468</c:v>
                      </c:pt>
                      <c:pt idx="480">
                        <c:v>0.51306180084419328</c:v>
                      </c:pt>
                      <c:pt idx="481">
                        <c:v>0.50951300575832625</c:v>
                      </c:pt>
                      <c:pt idx="482">
                        <c:v>0.50448306279978938</c:v>
                      </c:pt>
                      <c:pt idx="483">
                        <c:v>0.50084385470934911</c:v>
                      </c:pt>
                      <c:pt idx="484">
                        <c:v>0.49684570360449892</c:v>
                      </c:pt>
                      <c:pt idx="485">
                        <c:v>0.49346537469756513</c:v>
                      </c:pt>
                      <c:pt idx="486">
                        <c:v>0.49017037941292502</c:v>
                      </c:pt>
                      <c:pt idx="487">
                        <c:v>0.4880966369409927</c:v>
                      </c:pt>
                      <c:pt idx="488">
                        <c:v>0.48486394874564659</c:v>
                      </c:pt>
                      <c:pt idx="489">
                        <c:v>0.48167020248110881</c:v>
                      </c:pt>
                      <c:pt idx="490">
                        <c:v>0.47830443447004273</c:v>
                      </c:pt>
                      <c:pt idx="491">
                        <c:v>0.47439381805314035</c:v>
                      </c:pt>
                      <c:pt idx="492">
                        <c:v>0.47158593552909372</c:v>
                      </c:pt>
                      <c:pt idx="493">
                        <c:v>0.46842672906405597</c:v>
                      </c:pt>
                      <c:pt idx="494">
                        <c:v>0.46518726835900398</c:v>
                      </c:pt>
                      <c:pt idx="495">
                        <c:v>0.46287344041799938</c:v>
                      </c:pt>
                      <c:pt idx="496">
                        <c:v>0.46160935148140186</c:v>
                      </c:pt>
                      <c:pt idx="497">
                        <c:v>0.45933988347897048</c:v>
                      </c:pt>
                      <c:pt idx="498">
                        <c:v>0.45856663218330479</c:v>
                      </c:pt>
                      <c:pt idx="499">
                        <c:v>0.45723346364770751</c:v>
                      </c:pt>
                      <c:pt idx="500">
                        <c:v>0.45462604741095408</c:v>
                      </c:pt>
                      <c:pt idx="501">
                        <c:v>0.45340530253647421</c:v>
                      </c:pt>
                      <c:pt idx="502">
                        <c:v>0.45020613826417177</c:v>
                      </c:pt>
                      <c:pt idx="503">
                        <c:v>0.44710822301197217</c:v>
                      </c:pt>
                      <c:pt idx="504">
                        <c:v>0.4448524693416952</c:v>
                      </c:pt>
                      <c:pt idx="505">
                        <c:v>0.44164483943226046</c:v>
                      </c:pt>
                      <c:pt idx="506">
                        <c:v>0.43848106152317129</c:v>
                      </c:pt>
                      <c:pt idx="507">
                        <c:v>0.43777485807359345</c:v>
                      </c:pt>
                      <c:pt idx="508">
                        <c:v>0.43571296749364652</c:v>
                      </c:pt>
                      <c:pt idx="509">
                        <c:v>0.43494987496253962</c:v>
                      </c:pt>
                      <c:pt idx="510">
                        <c:v>0.43350885420987678</c:v>
                      </c:pt>
                      <c:pt idx="511">
                        <c:v>0.43256882986270434</c:v>
                      </c:pt>
                      <c:pt idx="512">
                        <c:v>0.43129932291834217</c:v>
                      </c:pt>
                      <c:pt idx="513">
                        <c:v>0.43011904378935462</c:v>
                      </c:pt>
                      <c:pt idx="514">
                        <c:v>0.42868140929154475</c:v>
                      </c:pt>
                      <c:pt idx="515">
                        <c:v>0.42789918442051861</c:v>
                      </c:pt>
                      <c:pt idx="516">
                        <c:v>0.42650201566820106</c:v>
                      </c:pt>
                      <c:pt idx="517">
                        <c:v>0.42606468085394578</c:v>
                      </c:pt>
                      <c:pt idx="518">
                        <c:v>0.42526213845380212</c:v>
                      </c:pt>
                      <c:pt idx="519">
                        <c:v>0.42495686757881079</c:v>
                      </c:pt>
                      <c:pt idx="520">
                        <c:v>0.42515140792011147</c:v>
                      </c:pt>
                      <c:pt idx="521">
                        <c:v>0.42465413639495919</c:v>
                      </c:pt>
                      <c:pt idx="522">
                        <c:v>0.42345150798394238</c:v>
                      </c:pt>
                      <c:pt idx="523">
                        <c:v>0.42193074092949312</c:v>
                      </c:pt>
                      <c:pt idx="524">
                        <c:v>0.42070813361484394</c:v>
                      </c:pt>
                      <c:pt idx="525">
                        <c:v>0.41909153554805684</c:v>
                      </c:pt>
                      <c:pt idx="526">
                        <c:v>0.4175108317827107</c:v>
                      </c:pt>
                      <c:pt idx="527">
                        <c:v>0.41603560985603333</c:v>
                      </c:pt>
                      <c:pt idx="528">
                        <c:v>0.41464352048599523</c:v>
                      </c:pt>
                      <c:pt idx="529">
                        <c:v>0.41407242860504928</c:v>
                      </c:pt>
                      <c:pt idx="530">
                        <c:v>0.41305011826495064</c:v>
                      </c:pt>
                      <c:pt idx="531">
                        <c:v>0.41130772083037737</c:v>
                      </c:pt>
                      <c:pt idx="532">
                        <c:v>0.41021734676773508</c:v>
                      </c:pt>
                      <c:pt idx="533">
                        <c:v>0.40890094019365986</c:v>
                      </c:pt>
                      <c:pt idx="534">
                        <c:v>0.40803456688953871</c:v>
                      </c:pt>
                      <c:pt idx="535">
                        <c:v>0.4064147518806413</c:v>
                      </c:pt>
                      <c:pt idx="536">
                        <c:v>0.40452014229042887</c:v>
                      </c:pt>
                      <c:pt idx="537">
                        <c:v>0.40387692318111545</c:v>
                      </c:pt>
                      <c:pt idx="538">
                        <c:v>0.40291251779900206</c:v>
                      </c:pt>
                      <c:pt idx="539">
                        <c:v>0.40285799909586989</c:v>
                      </c:pt>
                      <c:pt idx="540">
                        <c:v>0.40191780543595484</c:v>
                      </c:pt>
                      <c:pt idx="541">
                        <c:v>0.40083843670158453</c:v>
                      </c:pt>
                      <c:pt idx="542">
                        <c:v>0.40101909339798825</c:v>
                      </c:pt>
                      <c:pt idx="543">
                        <c:v>0.40089464853214313</c:v>
                      </c:pt>
                      <c:pt idx="544">
                        <c:v>0.399974603088603</c:v>
                      </c:pt>
                      <c:pt idx="545">
                        <c:v>0.40006603196963209</c:v>
                      </c:pt>
                      <c:pt idx="546">
                        <c:v>0.39780096609850951</c:v>
                      </c:pt>
                      <c:pt idx="547">
                        <c:v>0.39673548100903616</c:v>
                      </c:pt>
                      <c:pt idx="548">
                        <c:v>0.39510652311203592</c:v>
                      </c:pt>
                      <c:pt idx="549">
                        <c:v>0.39259087438179679</c:v>
                      </c:pt>
                      <c:pt idx="550">
                        <c:v>0.39059755546262165</c:v>
                      </c:pt>
                      <c:pt idx="551">
                        <c:v>0.38943623936081051</c:v>
                      </c:pt>
                      <c:pt idx="552">
                        <c:v>0.38734048623233436</c:v>
                      </c:pt>
                      <c:pt idx="553">
                        <c:v>0.38626822863315519</c:v>
                      </c:pt>
                      <c:pt idx="554">
                        <c:v>0.38462335533834607</c:v>
                      </c:pt>
                      <c:pt idx="555">
                        <c:v>0.38304282088574265</c:v>
                      </c:pt>
                      <c:pt idx="556">
                        <c:v>0.38229411993776063</c:v>
                      </c:pt>
                      <c:pt idx="557">
                        <c:v>0.38097839061465605</c:v>
                      </c:pt>
                      <c:pt idx="558">
                        <c:v>0.37943036420864062</c:v>
                      </c:pt>
                      <c:pt idx="559">
                        <c:v>0.37876225612615827</c:v>
                      </c:pt>
                      <c:pt idx="560">
                        <c:v>0.37782561803383885</c:v>
                      </c:pt>
                      <c:pt idx="561">
                        <c:v>0.37711094894712871</c:v>
                      </c:pt>
                      <c:pt idx="562">
                        <c:v>0.37666785749962328</c:v>
                      </c:pt>
                      <c:pt idx="563">
                        <c:v>0.37553041449452529</c:v>
                      </c:pt>
                      <c:pt idx="564">
                        <c:v>0.37480795702165337</c:v>
                      </c:pt>
                      <c:pt idx="565">
                        <c:v>0.37313988788110181</c:v>
                      </c:pt>
                      <c:pt idx="566">
                        <c:v>0.37201785233558465</c:v>
                      </c:pt>
                      <c:pt idx="567">
                        <c:v>0.37104548925456671</c:v>
                      </c:pt>
                      <c:pt idx="568">
                        <c:v>0.36945462672466189</c:v>
                      </c:pt>
                      <c:pt idx="569">
                        <c:v>0.36857555496484223</c:v>
                      </c:pt>
                      <c:pt idx="570">
                        <c:v>0.3671919312319365</c:v>
                      </c:pt>
                      <c:pt idx="571">
                        <c:v>0.36570638122795757</c:v>
                      </c:pt>
                      <c:pt idx="572">
                        <c:v>0.36628458424409471</c:v>
                      </c:pt>
                      <c:pt idx="573">
                        <c:v>0.3650193101182988</c:v>
                      </c:pt>
                      <c:pt idx="574">
                        <c:v>0.36366836374472372</c:v>
                      </c:pt>
                      <c:pt idx="575">
                        <c:v>0.36275542943637479</c:v>
                      </c:pt>
                      <c:pt idx="576">
                        <c:v>0.36056909399058285</c:v>
                      </c:pt>
                      <c:pt idx="577">
                        <c:v>0.35963381040020459</c:v>
                      </c:pt>
                      <c:pt idx="578">
                        <c:v>0.35877471754401713</c:v>
                      </c:pt>
                      <c:pt idx="579">
                        <c:v>0.35653081576572526</c:v>
                      </c:pt>
                      <c:pt idx="580">
                        <c:v>0.35468429099442456</c:v>
                      </c:pt>
                      <c:pt idx="581">
                        <c:v>0.35367383254631118</c:v>
                      </c:pt>
                      <c:pt idx="582">
                        <c:v>0.35323395804091612</c:v>
                      </c:pt>
                      <c:pt idx="583">
                        <c:v>0.35257092934071305</c:v>
                      </c:pt>
                      <c:pt idx="584">
                        <c:v>0.35165884159607735</c:v>
                      </c:pt>
                      <c:pt idx="585">
                        <c:v>0.35121253320646162</c:v>
                      </c:pt>
                      <c:pt idx="586">
                        <c:v>0.35040778974066367</c:v>
                      </c:pt>
                      <c:pt idx="587">
                        <c:v>0.3494806331619324</c:v>
                      </c:pt>
                      <c:pt idx="588">
                        <c:v>0.34865675735621537</c:v>
                      </c:pt>
                      <c:pt idx="589">
                        <c:v>0.3470083284938108</c:v>
                      </c:pt>
                      <c:pt idx="590">
                        <c:v>0.34605577500368256</c:v>
                      </c:pt>
                      <c:pt idx="591">
                        <c:v>0.34476984472328376</c:v>
                      </c:pt>
                      <c:pt idx="592">
                        <c:v>0.34321606168401836</c:v>
                      </c:pt>
                      <c:pt idx="593">
                        <c:v>0.34186122111736245</c:v>
                      </c:pt>
                      <c:pt idx="594">
                        <c:v>0.3418717185074065</c:v>
                      </c:pt>
                      <c:pt idx="595">
                        <c:v>0.34183954908630376</c:v>
                      </c:pt>
                      <c:pt idx="596">
                        <c:v>0.34193182453104604</c:v>
                      </c:pt>
                      <c:pt idx="597">
                        <c:v>0.34100432932682939</c:v>
                      </c:pt>
                      <c:pt idx="598">
                        <c:v>0.34061829627359586</c:v>
                      </c:pt>
                      <c:pt idx="599">
                        <c:v>0.33954722386361519</c:v>
                      </c:pt>
                      <c:pt idx="600">
                        <c:v>0.33956026094479902</c:v>
                      </c:pt>
                      <c:pt idx="601">
                        <c:v>0.33871657554819234</c:v>
                      </c:pt>
                      <c:pt idx="602">
                        <c:v>0.33836034153766448</c:v>
                      </c:pt>
                      <c:pt idx="603">
                        <c:v>0.33724389331265464</c:v>
                      </c:pt>
                      <c:pt idx="604">
                        <c:v>0.33795365232982805</c:v>
                      </c:pt>
                      <c:pt idx="605">
                        <c:v>0.33873740101553784</c:v>
                      </c:pt>
                      <c:pt idx="606">
                        <c:v>0.33950201736132868</c:v>
                      </c:pt>
                      <c:pt idx="607">
                        <c:v>0.33970265296136443</c:v>
                      </c:pt>
                      <c:pt idx="608">
                        <c:v>0.33988076996662836</c:v>
                      </c:pt>
                      <c:pt idx="609">
                        <c:v>0.33972246255225408</c:v>
                      </c:pt>
                      <c:pt idx="610">
                        <c:v>0.34063895242819864</c:v>
                      </c:pt>
                      <c:pt idx="611">
                        <c:v>0.34046743861989798</c:v>
                      </c:pt>
                      <c:pt idx="612">
                        <c:v>0.33996220939584126</c:v>
                      </c:pt>
                      <c:pt idx="613">
                        <c:v>0.33951691688268143</c:v>
                      </c:pt>
                      <c:pt idx="614">
                        <c:v>0.33986857944915794</c:v>
                      </c:pt>
                      <c:pt idx="615">
                        <c:v>0.34060729094532377</c:v>
                      </c:pt>
                      <c:pt idx="616">
                        <c:v>0.34062354496861785</c:v>
                      </c:pt>
                      <c:pt idx="617">
                        <c:v>0.34028695123623692</c:v>
                      </c:pt>
                      <c:pt idx="618">
                        <c:v>0.34120716599251977</c:v>
                      </c:pt>
                      <c:pt idx="619">
                        <c:v>0.34217309518931704</c:v>
                      </c:pt>
                      <c:pt idx="620">
                        <c:v>0.34329987149162833</c:v>
                      </c:pt>
                      <c:pt idx="621">
                        <c:v>0.34486872336498919</c:v>
                      </c:pt>
                      <c:pt idx="622">
                        <c:v>0.34603901304216056</c:v>
                      </c:pt>
                      <c:pt idx="623">
                        <c:v>0.34670745975012829</c:v>
                      </c:pt>
                      <c:pt idx="624">
                        <c:v>0.34789722039270399</c:v>
                      </c:pt>
                      <c:pt idx="625">
                        <c:v>0.34857294754860541</c:v>
                      </c:pt>
                      <c:pt idx="626">
                        <c:v>0.34945337381036634</c:v>
                      </c:pt>
                      <c:pt idx="627">
                        <c:v>0.34990594677146003</c:v>
                      </c:pt>
                      <c:pt idx="628">
                        <c:v>0.35005511129773137</c:v>
                      </c:pt>
                      <c:pt idx="629">
                        <c:v>0.35118561248038088</c:v>
                      </c:pt>
                      <c:pt idx="630">
                        <c:v>0.35201964705065664</c:v>
                      </c:pt>
                      <c:pt idx="631">
                        <c:v>0.3531188253759166</c:v>
                      </c:pt>
                      <c:pt idx="632">
                        <c:v>0.35333690018844505</c:v>
                      </c:pt>
                      <c:pt idx="633">
                        <c:v>0.35389800261757498</c:v>
                      </c:pt>
                      <c:pt idx="634">
                        <c:v>0.35494554055632777</c:v>
                      </c:pt>
                      <c:pt idx="635">
                        <c:v>0.35541013472214938</c:v>
                      </c:pt>
                      <c:pt idx="636">
                        <c:v>0.35545212428232564</c:v>
                      </c:pt>
                      <c:pt idx="637">
                        <c:v>0.35684082739751072</c:v>
                      </c:pt>
                      <c:pt idx="638">
                        <c:v>0.35749945396640492</c:v>
                      </c:pt>
                      <c:pt idx="639">
                        <c:v>0.3587198602153997</c:v>
                      </c:pt>
                      <c:pt idx="640">
                        <c:v>0.35912654942323613</c:v>
                      </c:pt>
                      <c:pt idx="641">
                        <c:v>0.35997311313646779</c:v>
                      </c:pt>
                      <c:pt idx="642">
                        <c:v>0.36095732810947079</c:v>
                      </c:pt>
                      <c:pt idx="643">
                        <c:v>0.36156549948105643</c:v>
                      </c:pt>
                      <c:pt idx="644">
                        <c:v>0.36160003928055634</c:v>
                      </c:pt>
                      <c:pt idx="645">
                        <c:v>0.36257206373608886</c:v>
                      </c:pt>
                      <c:pt idx="646">
                        <c:v>0.36402392050428101</c:v>
                      </c:pt>
                      <c:pt idx="647">
                        <c:v>0.36546426400597332</c:v>
                      </c:pt>
                      <c:pt idx="648">
                        <c:v>0.36663455368314468</c:v>
                      </c:pt>
                      <c:pt idx="649">
                        <c:v>0.36773948864165468</c:v>
                      </c:pt>
                      <c:pt idx="650">
                        <c:v>0.36852882464787179</c:v>
                      </c:pt>
                      <c:pt idx="651">
                        <c:v>0.36993395109909361</c:v>
                      </c:pt>
                      <c:pt idx="652">
                        <c:v>0.37097149958603032</c:v>
                      </c:pt>
                      <c:pt idx="653">
                        <c:v>0.37060967825499513</c:v>
                      </c:pt>
                      <c:pt idx="654">
                        <c:v>0.37133484473174938</c:v>
                      </c:pt>
                      <c:pt idx="655">
                        <c:v>0.37182449718348243</c:v>
                      </c:pt>
                      <c:pt idx="656">
                        <c:v>0.37166449664168177</c:v>
                      </c:pt>
                      <c:pt idx="657">
                        <c:v>0.37226335581242181</c:v>
                      </c:pt>
                      <c:pt idx="658">
                        <c:v>0.3731251576724916</c:v>
                      </c:pt>
                      <c:pt idx="659">
                        <c:v>0.37362378369958504</c:v>
                      </c:pt>
                      <c:pt idx="660">
                        <c:v>0.37481489884410185</c:v>
                      </c:pt>
                      <c:pt idx="661">
                        <c:v>0.37553329281115028</c:v>
                      </c:pt>
                      <c:pt idx="662">
                        <c:v>0.37675742394048317</c:v>
                      </c:pt>
                      <c:pt idx="663">
                        <c:v>0.37850066793876969</c:v>
                      </c:pt>
                      <c:pt idx="664">
                        <c:v>0.37944763410839061</c:v>
                      </c:pt>
                      <c:pt idx="665">
                        <c:v>0.37977152938507303</c:v>
                      </c:pt>
                      <c:pt idx="666">
                        <c:v>0.38072154318406154</c:v>
                      </c:pt>
                      <c:pt idx="667">
                        <c:v>0.38173945139285131</c:v>
                      </c:pt>
                      <c:pt idx="668">
                        <c:v>0.38227922041640772</c:v>
                      </c:pt>
                      <c:pt idx="669">
                        <c:v>0.38310936079360264</c:v>
                      </c:pt>
                      <c:pt idx="670">
                        <c:v>0.38361797627251226</c:v>
                      </c:pt>
                      <c:pt idx="671">
                        <c:v>0.38405327933385591</c:v>
                      </c:pt>
                      <c:pt idx="672">
                        <c:v>0.38445116427907483</c:v>
                      </c:pt>
                      <c:pt idx="673">
                        <c:v>0.38408240112559111</c:v>
                      </c:pt>
                      <c:pt idx="674">
                        <c:v>0.38372108773278385</c:v>
                      </c:pt>
                      <c:pt idx="675">
                        <c:v>0.38511165328813812</c:v>
                      </c:pt>
                      <c:pt idx="676">
                        <c:v>0.38527944221610066</c:v>
                      </c:pt>
                      <c:pt idx="677">
                        <c:v>0.38502073234533707</c:v>
                      </c:pt>
                      <c:pt idx="678">
                        <c:v>0.38527707183770354</c:v>
                      </c:pt>
                      <c:pt idx="679">
                        <c:v>0.38644854670407341</c:v>
                      </c:pt>
                      <c:pt idx="680">
                        <c:v>0.38762831789483304</c:v>
                      </c:pt>
                      <c:pt idx="681">
                        <c:v>0.38883314737150432</c:v>
                      </c:pt>
                      <c:pt idx="682">
                        <c:v>0.38855564378630703</c:v>
                      </c:pt>
                      <c:pt idx="683">
                        <c:v>0.38907357146606208</c:v>
                      </c:pt>
                      <c:pt idx="684">
                        <c:v>0.38980974327108825</c:v>
                      </c:pt>
                      <c:pt idx="685">
                        <c:v>0.39105283742759767</c:v>
                      </c:pt>
                      <c:pt idx="686">
                        <c:v>0.39160242659022759</c:v>
                      </c:pt>
                      <c:pt idx="687">
                        <c:v>0.39188975031449835</c:v>
                      </c:pt>
                      <c:pt idx="688">
                        <c:v>0.3925585356479514</c:v>
                      </c:pt>
                      <c:pt idx="689">
                        <c:v>0.39314046354442683</c:v>
                      </c:pt>
                      <c:pt idx="690">
                        <c:v>0.39399617014576138</c:v>
                      </c:pt>
                      <c:pt idx="691">
                        <c:v>0.39439151539984052</c:v>
                      </c:pt>
                      <c:pt idx="692">
                        <c:v>0.39410283717362843</c:v>
                      </c:pt>
                      <c:pt idx="693">
                        <c:v>0.39387443428379859</c:v>
                      </c:pt>
                      <c:pt idx="694">
                        <c:v>0.39385987338793105</c:v>
                      </c:pt>
                      <c:pt idx="695">
                        <c:v>0.39384378867737962</c:v>
                      </c:pt>
                      <c:pt idx="696">
                        <c:v>0.39381703726404149</c:v>
                      </c:pt>
                      <c:pt idx="697">
                        <c:v>0.39352768178685898</c:v>
                      </c:pt>
                      <c:pt idx="698">
                        <c:v>0.39470355878453767</c:v>
                      </c:pt>
                      <c:pt idx="699">
                        <c:v>0.3956478159502762</c:v>
                      </c:pt>
                      <c:pt idx="700">
                        <c:v>0.396643205564294</c:v>
                      </c:pt>
                      <c:pt idx="701">
                        <c:v>0.39764841531738515</c:v>
                      </c:pt>
                      <c:pt idx="702">
                        <c:v>0.39861806939452071</c:v>
                      </c:pt>
                      <c:pt idx="703">
                        <c:v>0.39994785167526486</c:v>
                      </c:pt>
                      <c:pt idx="704">
                        <c:v>0.4016797517197942</c:v>
                      </c:pt>
                      <c:pt idx="705">
                        <c:v>0.40188580532759477</c:v>
                      </c:pt>
                      <c:pt idx="706">
                        <c:v>0.40184601683307292</c:v>
                      </c:pt>
                      <c:pt idx="707">
                        <c:v>0.40128457577845761</c:v>
                      </c:pt>
                      <c:pt idx="708">
                        <c:v>0.40190917048607999</c:v>
                      </c:pt>
                      <c:pt idx="709">
                        <c:v>0.40236343657460005</c:v>
                      </c:pt>
                      <c:pt idx="710">
                        <c:v>0.40283920538143614</c:v>
                      </c:pt>
                      <c:pt idx="711">
                        <c:v>0.40282921592962012</c:v>
                      </c:pt>
                      <c:pt idx="712">
                        <c:v>0.40353592731742582</c:v>
                      </c:pt>
                      <c:pt idx="713">
                        <c:v>0.4052583458483669</c:v>
                      </c:pt>
                      <c:pt idx="714">
                        <c:v>0.40718901905276284</c:v>
                      </c:pt>
                      <c:pt idx="715">
                        <c:v>0.40825365757852294</c:v>
                      </c:pt>
                      <c:pt idx="716">
                        <c:v>0.40884134210824835</c:v>
                      </c:pt>
                      <c:pt idx="717">
                        <c:v>0.40987398052564838</c:v>
                      </c:pt>
                      <c:pt idx="718">
                        <c:v>0.4107750629420121</c:v>
                      </c:pt>
                      <c:pt idx="719">
                        <c:v>0.41163584892562594</c:v>
                      </c:pt>
                      <c:pt idx="720">
                        <c:v>0.41269947157493014</c:v>
                      </c:pt>
                      <c:pt idx="721">
                        <c:v>0.41391564500535871</c:v>
                      </c:pt>
                      <c:pt idx="722">
                        <c:v>0.41605491150869506</c:v>
                      </c:pt>
                      <c:pt idx="723">
                        <c:v>0.41814710906957564</c:v>
                      </c:pt>
                      <c:pt idx="724">
                        <c:v>0.41949382262458457</c:v>
                      </c:pt>
                      <c:pt idx="725">
                        <c:v>0.42151694058646549</c:v>
                      </c:pt>
                      <c:pt idx="726">
                        <c:v>0.4237516994766542</c:v>
                      </c:pt>
                      <c:pt idx="727">
                        <c:v>0.4252243817121919</c:v>
                      </c:pt>
                      <c:pt idx="728">
                        <c:v>0.42703856774964727</c:v>
                      </c:pt>
                      <c:pt idx="729">
                        <c:v>0.42811979892418672</c:v>
                      </c:pt>
                      <c:pt idx="730">
                        <c:v>0.42961804738386422</c:v>
                      </c:pt>
                      <c:pt idx="731">
                        <c:v>0.43143968318199583</c:v>
                      </c:pt>
                      <c:pt idx="732">
                        <c:v>0.43239613086520501</c:v>
                      </c:pt>
                      <c:pt idx="733">
                        <c:v>0.43382750079153698</c:v>
                      </c:pt>
                      <c:pt idx="734">
                        <c:v>0.43617400609187251</c:v>
                      </c:pt>
                      <c:pt idx="735">
                        <c:v>0.43828516667992945</c:v>
                      </c:pt>
                      <c:pt idx="736">
                        <c:v>0.44068703724711011</c:v>
                      </c:pt>
                      <c:pt idx="737">
                        <c:v>0.44289369022201985</c:v>
                      </c:pt>
                      <c:pt idx="738">
                        <c:v>0.44475494520193082</c:v>
                      </c:pt>
                      <c:pt idx="739">
                        <c:v>0.4473699805121033</c:v>
                      </c:pt>
                      <c:pt idx="740">
                        <c:v>0.44980215806021767</c:v>
                      </c:pt>
                      <c:pt idx="741">
                        <c:v>0.45148851297697512</c:v>
                      </c:pt>
                      <c:pt idx="742">
                        <c:v>0.45285012605333685</c:v>
                      </c:pt>
                      <c:pt idx="743">
                        <c:v>0.454400692150492</c:v>
                      </c:pt>
                      <c:pt idx="744">
                        <c:v>0.45644040276115222</c:v>
                      </c:pt>
                      <c:pt idx="745">
                        <c:v>0.45814961489816691</c:v>
                      </c:pt>
                      <c:pt idx="746">
                        <c:v>0.46057942206788433</c:v>
                      </c:pt>
                      <c:pt idx="747">
                        <c:v>0.46229693052928855</c:v>
                      </c:pt>
                      <c:pt idx="748">
                        <c:v>0.464610419844808</c:v>
                      </c:pt>
                      <c:pt idx="749">
                        <c:v>0.46703887251258425</c:v>
                      </c:pt>
                      <c:pt idx="750">
                        <c:v>0.46883545002480426</c:v>
                      </c:pt>
                      <c:pt idx="751">
                        <c:v>0.47104294956342702</c:v>
                      </c:pt>
                      <c:pt idx="752">
                        <c:v>0.4735503019692765</c:v>
                      </c:pt>
                      <c:pt idx="753">
                        <c:v>0.47598332608110416</c:v>
                      </c:pt>
                      <c:pt idx="754">
                        <c:v>0.4783101911032927</c:v>
                      </c:pt>
                      <c:pt idx="755">
                        <c:v>0.47984501111538158</c:v>
                      </c:pt>
                      <c:pt idx="756">
                        <c:v>0.48165581089798393</c:v>
                      </c:pt>
                      <c:pt idx="757">
                        <c:v>0.48374665395692346</c:v>
                      </c:pt>
                      <c:pt idx="758">
                        <c:v>0.4845073761096334</c:v>
                      </c:pt>
                      <c:pt idx="759">
                        <c:v>0.48602357172003108</c:v>
                      </c:pt>
                      <c:pt idx="760">
                        <c:v>0.48720351222353353</c:v>
                      </c:pt>
                      <c:pt idx="761">
                        <c:v>0.4889958569171875</c:v>
                      </c:pt>
                      <c:pt idx="762">
                        <c:v>0.49171247987294764</c:v>
                      </c:pt>
                      <c:pt idx="763">
                        <c:v>0.49350871875968255</c:v>
                      </c:pt>
                      <c:pt idx="764">
                        <c:v>0.49534948689773328</c:v>
                      </c:pt>
                      <c:pt idx="765">
                        <c:v>0.49777472262339928</c:v>
                      </c:pt>
                      <c:pt idx="766">
                        <c:v>0.49956351174945768</c:v>
                      </c:pt>
                      <c:pt idx="767">
                        <c:v>0.49995817975256623</c:v>
                      </c:pt>
                      <c:pt idx="768">
                        <c:v>0.50093934709620169</c:v>
                      </c:pt>
                      <c:pt idx="769">
                        <c:v>0.50151416385748604</c:v>
                      </c:pt>
                      <c:pt idx="770">
                        <c:v>0.50289677171393588</c:v>
                      </c:pt>
                      <c:pt idx="771">
                        <c:v>0.50422706193290801</c:v>
                      </c:pt>
                      <c:pt idx="772">
                        <c:v>0.5052747691844035</c:v>
                      </c:pt>
                      <c:pt idx="773">
                        <c:v>0.50661454091696378</c:v>
                      </c:pt>
                      <c:pt idx="774">
                        <c:v>0.50735088203473278</c:v>
                      </c:pt>
                      <c:pt idx="775">
                        <c:v>0.50854369030667612</c:v>
                      </c:pt>
                      <c:pt idx="776">
                        <c:v>0.50887300359112331</c:v>
                      </c:pt>
                      <c:pt idx="777">
                        <c:v>0.50935554490766533</c:v>
                      </c:pt>
                      <c:pt idx="778">
                        <c:v>0.50913882459707793</c:v>
                      </c:pt>
                      <c:pt idx="779">
                        <c:v>0.5092840949302686</c:v>
                      </c:pt>
                      <c:pt idx="780">
                        <c:v>0.50927071922359957</c:v>
                      </c:pt>
                      <c:pt idx="781">
                        <c:v>0.51009527228028717</c:v>
                      </c:pt>
                      <c:pt idx="782">
                        <c:v>0.50963508024577442</c:v>
                      </c:pt>
                      <c:pt idx="783">
                        <c:v>0.50980202261002372</c:v>
                      </c:pt>
                      <c:pt idx="784">
                        <c:v>0.50973649857861947</c:v>
                      </c:pt>
                      <c:pt idx="785">
                        <c:v>0.50993594898945693</c:v>
                      </c:pt>
                      <c:pt idx="786">
                        <c:v>0.51011575912214735</c:v>
                      </c:pt>
                      <c:pt idx="787">
                        <c:v>0.50982081632445742</c:v>
                      </c:pt>
                      <c:pt idx="788">
                        <c:v>0.50905704654237982</c:v>
                      </c:pt>
                      <c:pt idx="789">
                        <c:v>0.508991861136461</c:v>
                      </c:pt>
                      <c:pt idx="790">
                        <c:v>0.50912663407960745</c:v>
                      </c:pt>
                      <c:pt idx="791">
                        <c:v>0.50865679121876384</c:v>
                      </c:pt>
                      <c:pt idx="792">
                        <c:v>0.50843058939458852</c:v>
                      </c:pt>
                      <c:pt idx="793">
                        <c:v>0.50812735027250877</c:v>
                      </c:pt>
                      <c:pt idx="794">
                        <c:v>0.50822876860535382</c:v>
                      </c:pt>
                      <c:pt idx="795">
                        <c:v>0.50875092910367525</c:v>
                      </c:pt>
                      <c:pt idx="796">
                        <c:v>0.50887469671854957</c:v>
                      </c:pt>
                      <c:pt idx="797">
                        <c:v>0.50837183787289009</c:v>
                      </c:pt>
                      <c:pt idx="798">
                        <c:v>0.50798461963045805</c:v>
                      </c:pt>
                      <c:pt idx="799">
                        <c:v>0.50802322293578128</c:v>
                      </c:pt>
                      <c:pt idx="800">
                        <c:v>0.50762212104845228</c:v>
                      </c:pt>
                      <c:pt idx="801">
                        <c:v>0.50700057397019749</c:v>
                      </c:pt>
                      <c:pt idx="802">
                        <c:v>0.50686817140544826</c:v>
                      </c:pt>
                      <c:pt idx="803">
                        <c:v>0.50619024318389227</c:v>
                      </c:pt>
                      <c:pt idx="804">
                        <c:v>0.50636954537835477</c:v>
                      </c:pt>
                      <c:pt idx="805">
                        <c:v>0.50611896251923805</c:v>
                      </c:pt>
                      <c:pt idx="806">
                        <c:v>0.5058568663936216</c:v>
                      </c:pt>
                      <c:pt idx="807">
                        <c:v>0.50545441000435143</c:v>
                      </c:pt>
                      <c:pt idx="808">
                        <c:v>0.50460818491660497</c:v>
                      </c:pt>
                      <c:pt idx="809">
                        <c:v>0.50396293405437997</c:v>
                      </c:pt>
                      <c:pt idx="810">
                        <c:v>0.5034500857569042</c:v>
                      </c:pt>
                      <c:pt idx="811">
                        <c:v>0.50316936522959654</c:v>
                      </c:pt>
                      <c:pt idx="812">
                        <c:v>0.50286104672523746</c:v>
                      </c:pt>
                      <c:pt idx="813">
                        <c:v>0.50228301302184297</c:v>
                      </c:pt>
                      <c:pt idx="814">
                        <c:v>0.50200110730533687</c:v>
                      </c:pt>
                      <c:pt idx="815">
                        <c:v>0.50201041950618253</c:v>
                      </c:pt>
                      <c:pt idx="816">
                        <c:v>0.50218176400174064</c:v>
                      </c:pt>
                      <c:pt idx="817">
                        <c:v>0.50343196929344092</c:v>
                      </c:pt>
                      <c:pt idx="818">
                        <c:v>0.50343112272972768</c:v>
                      </c:pt>
                      <c:pt idx="819">
                        <c:v>0.50412987641862927</c:v>
                      </c:pt>
                      <c:pt idx="820">
                        <c:v>0.50464340196707547</c:v>
                      </c:pt>
                      <c:pt idx="821">
                        <c:v>0.50585094044762902</c:v>
                      </c:pt>
                      <c:pt idx="822">
                        <c:v>0.50651870990462611</c:v>
                      </c:pt>
                      <c:pt idx="823">
                        <c:v>0.50625796828095082</c:v>
                      </c:pt>
                      <c:pt idx="824">
                        <c:v>0.50598909964562833</c:v>
                      </c:pt>
                      <c:pt idx="825">
                        <c:v>0.50604785116732665</c:v>
                      </c:pt>
                      <c:pt idx="826">
                        <c:v>0.50625238096044345</c:v>
                      </c:pt>
                      <c:pt idx="827">
                        <c:v>0.50755981395915839</c:v>
                      </c:pt>
                      <c:pt idx="828">
                        <c:v>0.50784290486486294</c:v>
                      </c:pt>
                      <c:pt idx="829">
                        <c:v>0.50949539723309112</c:v>
                      </c:pt>
                      <c:pt idx="830">
                        <c:v>0.51243077225235034</c:v>
                      </c:pt>
                      <c:pt idx="831">
                        <c:v>0.51348728376646346</c:v>
                      </c:pt>
                      <c:pt idx="832">
                        <c:v>0.5158339583795416</c:v>
                      </c:pt>
                      <c:pt idx="833">
                        <c:v>0.51801470650482617</c:v>
                      </c:pt>
                      <c:pt idx="834">
                        <c:v>0.51908645616577753</c:v>
                      </c:pt>
                      <c:pt idx="835">
                        <c:v>0.52149865481025948</c:v>
                      </c:pt>
                      <c:pt idx="836">
                        <c:v>0.52356664064894187</c:v>
                      </c:pt>
                      <c:pt idx="837">
                        <c:v>0.52517443445311141</c:v>
                      </c:pt>
                      <c:pt idx="838">
                        <c:v>0.52800280381901832</c:v>
                      </c:pt>
                      <c:pt idx="839">
                        <c:v>0.5308203371693957</c:v>
                      </c:pt>
                      <c:pt idx="840">
                        <c:v>0.53448274110557825</c:v>
                      </c:pt>
                      <c:pt idx="841">
                        <c:v>0.53822370615434878</c:v>
                      </c:pt>
                      <c:pt idx="842">
                        <c:v>0.54157525189503275</c:v>
                      </c:pt>
                      <c:pt idx="843">
                        <c:v>0.54536023825689139</c:v>
                      </c:pt>
                      <c:pt idx="844">
                        <c:v>0.55012910096626777</c:v>
                      </c:pt>
                      <c:pt idx="845">
                        <c:v>0.55451819519388845</c:v>
                      </c:pt>
                      <c:pt idx="846">
                        <c:v>0.55866923570534843</c:v>
                      </c:pt>
                      <c:pt idx="847">
                        <c:v>0.56275847706574234</c:v>
                      </c:pt>
                      <c:pt idx="848">
                        <c:v>0.56654955868633639</c:v>
                      </c:pt>
                      <c:pt idx="849">
                        <c:v>0.57137175490964631</c:v>
                      </c:pt>
                      <c:pt idx="850">
                        <c:v>0.57478391461219747</c:v>
                      </c:pt>
                      <c:pt idx="851">
                        <c:v>0.57813952385870504</c:v>
                      </c:pt>
                      <c:pt idx="852">
                        <c:v>0.58121475120339028</c:v>
                      </c:pt>
                      <c:pt idx="853">
                        <c:v>0.58426102606908292</c:v>
                      </c:pt>
                      <c:pt idx="854">
                        <c:v>0.58857714650462312</c:v>
                      </c:pt>
                      <c:pt idx="855">
                        <c:v>0.59289072724902347</c:v>
                      </c:pt>
                      <c:pt idx="856">
                        <c:v>0.59587350983622367</c:v>
                      </c:pt>
                      <c:pt idx="857">
                        <c:v>0.60063322965749733</c:v>
                      </c:pt>
                      <c:pt idx="858">
                        <c:v>0.60354845646038158</c:v>
                      </c:pt>
                      <c:pt idx="859">
                        <c:v>0.60873619889506492</c:v>
                      </c:pt>
                      <c:pt idx="860">
                        <c:v>0.61309888033483284</c:v>
                      </c:pt>
                      <c:pt idx="861">
                        <c:v>0.61658215138929562</c:v>
                      </c:pt>
                      <c:pt idx="862">
                        <c:v>0.62089099137690185</c:v>
                      </c:pt>
                      <c:pt idx="863">
                        <c:v>0.6268631597482659</c:v>
                      </c:pt>
                      <c:pt idx="864">
                        <c:v>0.63163930290557602</c:v>
                      </c:pt>
                      <c:pt idx="865">
                        <c:v>0.63835238383876014</c:v>
                      </c:pt>
                      <c:pt idx="866">
                        <c:v>0.64409191650172781</c:v>
                      </c:pt>
                      <c:pt idx="867">
                        <c:v>0.65065904985075074</c:v>
                      </c:pt>
                      <c:pt idx="868">
                        <c:v>0.65603693049542589</c:v>
                      </c:pt>
                      <c:pt idx="869">
                        <c:v>0.66156414497911531</c:v>
                      </c:pt>
                      <c:pt idx="870">
                        <c:v>0.66644306097121164</c:v>
                      </c:pt>
                      <c:pt idx="871">
                        <c:v>0.67231228719504654</c:v>
                      </c:pt>
                      <c:pt idx="872">
                        <c:v>0.67760906703599411</c:v>
                      </c:pt>
                      <c:pt idx="873">
                        <c:v>0.68425594668680356</c:v>
                      </c:pt>
                      <c:pt idx="874">
                        <c:v>0.69049799956994562</c:v>
                      </c:pt>
                      <c:pt idx="875">
                        <c:v>0.6973333243033204</c:v>
                      </c:pt>
                      <c:pt idx="876">
                        <c:v>0.70464204746513426</c:v>
                      </c:pt>
                      <c:pt idx="877">
                        <c:v>0.71117633414208392</c:v>
                      </c:pt>
                      <c:pt idx="878">
                        <c:v>0.71852806274052983</c:v>
                      </c:pt>
                      <c:pt idx="879">
                        <c:v>0.72630391975930497</c:v>
                      </c:pt>
                      <c:pt idx="880">
                        <c:v>0.73296112748741582</c:v>
                      </c:pt>
                      <c:pt idx="881">
                        <c:v>0.7401828238995094</c:v>
                      </c:pt>
                      <c:pt idx="882">
                        <c:v>0.74858039730928183</c:v>
                      </c:pt>
                      <c:pt idx="883">
                        <c:v>0.75612971387839611</c:v>
                      </c:pt>
                      <c:pt idx="884">
                        <c:v>0.76510007229654109</c:v>
                      </c:pt>
                      <c:pt idx="885">
                        <c:v>0.77291961200291881</c:v>
                      </c:pt>
                      <c:pt idx="886">
                        <c:v>0.7806064105190621</c:v>
                      </c:pt>
                      <c:pt idx="887">
                        <c:v>0.7890454655507827</c:v>
                      </c:pt>
                      <c:pt idx="888">
                        <c:v>0.79676087792043304</c:v>
                      </c:pt>
                      <c:pt idx="889">
                        <c:v>0.80386845754398306</c:v>
                      </c:pt>
                      <c:pt idx="890">
                        <c:v>0.81264816981390842</c:v>
                      </c:pt>
                      <c:pt idx="891">
                        <c:v>0.82015905239044196</c:v>
                      </c:pt>
                      <c:pt idx="892">
                        <c:v>0.82724512929567595</c:v>
                      </c:pt>
                      <c:pt idx="893">
                        <c:v>0.83437793651788028</c:v>
                      </c:pt>
                      <c:pt idx="894">
                        <c:v>0.84070261401943369</c:v>
                      </c:pt>
                      <c:pt idx="895">
                        <c:v>0.84773129390491053</c:v>
                      </c:pt>
                      <c:pt idx="896">
                        <c:v>0.85620692048904279</c:v>
                      </c:pt>
                      <c:pt idx="897">
                        <c:v>0.86263200044698551</c:v>
                      </c:pt>
                      <c:pt idx="898">
                        <c:v>0.8702209361978791</c:v>
                      </c:pt>
                      <c:pt idx="899">
                        <c:v>0.87768949058875123</c:v>
                      </c:pt>
                      <c:pt idx="900">
                        <c:v>0.88586831193502447</c:v>
                      </c:pt>
                      <c:pt idx="901">
                        <c:v>0.89316924671067666</c:v>
                      </c:pt>
                      <c:pt idx="902">
                        <c:v>0.90063983285446048</c:v>
                      </c:pt>
                      <c:pt idx="903">
                        <c:v>0.90612082495940727</c:v>
                      </c:pt>
                      <c:pt idx="904">
                        <c:v>0.91223724778750559</c:v>
                      </c:pt>
                      <c:pt idx="905">
                        <c:v>0.91778901261887869</c:v>
                      </c:pt>
                      <c:pt idx="906">
                        <c:v>0.92538810713433106</c:v>
                      </c:pt>
                      <c:pt idx="907">
                        <c:v>0.93090939567202757</c:v>
                      </c:pt>
                      <c:pt idx="908">
                        <c:v>0.93704359633810386</c:v>
                      </c:pt>
                      <c:pt idx="909">
                        <c:v>0.94271404940207204</c:v>
                      </c:pt>
                      <c:pt idx="910">
                        <c:v>0.94825447027968768</c:v>
                      </c:pt>
                      <c:pt idx="911">
                        <c:v>0.9545104068077267</c:v>
                      </c:pt>
                      <c:pt idx="912">
                        <c:v>0.95903749092060409</c:v>
                      </c:pt>
                      <c:pt idx="913">
                        <c:v>0.96282637147554362</c:v>
                      </c:pt>
                      <c:pt idx="914">
                        <c:v>0.96772120286544883</c:v>
                      </c:pt>
                      <c:pt idx="915">
                        <c:v>0.97245603371355316</c:v>
                      </c:pt>
                      <c:pt idx="916">
                        <c:v>0.97586599235045024</c:v>
                      </c:pt>
                      <c:pt idx="917">
                        <c:v>0.97877681702202568</c:v>
                      </c:pt>
                      <c:pt idx="918">
                        <c:v>0.98122253958955197</c:v>
                      </c:pt>
                      <c:pt idx="919">
                        <c:v>0.98535597157577659</c:v>
                      </c:pt>
                      <c:pt idx="920">
                        <c:v>0.98762527026546543</c:v>
                      </c:pt>
                      <c:pt idx="921">
                        <c:v>0.98944419705971498</c:v>
                      </c:pt>
                      <c:pt idx="922">
                        <c:v>0.99039708917532832</c:v>
                      </c:pt>
                      <c:pt idx="923">
                        <c:v>0.99110549369056056</c:v>
                      </c:pt>
                      <c:pt idx="924">
                        <c:v>0.99319701400047056</c:v>
                      </c:pt>
                      <c:pt idx="925">
                        <c:v>0.99535862978583634</c:v>
                      </c:pt>
                      <c:pt idx="926">
                        <c:v>0.99606432529718603</c:v>
                      </c:pt>
                      <c:pt idx="927">
                        <c:v>0.9967964335963887</c:v>
                      </c:pt>
                      <c:pt idx="928">
                        <c:v>0.99609023014681097</c:v>
                      </c:pt>
                      <c:pt idx="929">
                        <c:v>0.99751685931634893</c:v>
                      </c:pt>
                      <c:pt idx="930">
                        <c:v>1</c:v>
                      </c:pt>
                      <c:pt idx="931">
                        <c:v>0.99966526870778816</c:v>
                      </c:pt>
                      <c:pt idx="932">
                        <c:v>0.99834632244257326</c:v>
                      </c:pt>
                      <c:pt idx="933">
                        <c:v>0.99759288073779706</c:v>
                      </c:pt>
                      <c:pt idx="934">
                        <c:v>0.99745743054368008</c:v>
                      </c:pt>
                      <c:pt idx="935">
                        <c:v>0.99761319826691475</c:v>
                      </c:pt>
                      <c:pt idx="936">
                        <c:v>0.99597882236214974</c:v>
                      </c:pt>
                      <c:pt idx="937">
                        <c:v>0.99497005704146291</c:v>
                      </c:pt>
                      <c:pt idx="938">
                        <c:v>0.99458503986468527</c:v>
                      </c:pt>
                      <c:pt idx="939">
                        <c:v>0.99543905333859328</c:v>
                      </c:pt>
                      <c:pt idx="940">
                        <c:v>0.99399176801445255</c:v>
                      </c:pt>
                      <c:pt idx="941">
                        <c:v>0.99287735154235435</c:v>
                      </c:pt>
                      <c:pt idx="942">
                        <c:v>0.99201267136565952</c:v>
                      </c:pt>
                      <c:pt idx="943">
                        <c:v>0.99185250151111604</c:v>
                      </c:pt>
                      <c:pt idx="944">
                        <c:v>0.9896976582354563</c:v>
                      </c:pt>
                      <c:pt idx="945">
                        <c:v>0.98729765010844472</c:v>
                      </c:pt>
                      <c:pt idx="946">
                        <c:v>0.98458085783994176</c:v>
                      </c:pt>
                      <c:pt idx="947">
                        <c:v>0.98351808175435074</c:v>
                      </c:pt>
                      <c:pt idx="948">
                        <c:v>0.98041847337472465</c:v>
                      </c:pt>
                      <c:pt idx="949">
                        <c:v>0.97803116370341137</c:v>
                      </c:pt>
                      <c:pt idx="950">
                        <c:v>0.97313684025173408</c:v>
                      </c:pt>
                      <c:pt idx="951">
                        <c:v>0.97049369902628224</c:v>
                      </c:pt>
                      <c:pt idx="952">
                        <c:v>0.96702685130785615</c:v>
                      </c:pt>
                      <c:pt idx="953">
                        <c:v>0.96146188008255684</c:v>
                      </c:pt>
                      <c:pt idx="954">
                        <c:v>0.9556876383073466</c:v>
                      </c:pt>
                      <c:pt idx="955">
                        <c:v>0.95064161063825803</c:v>
                      </c:pt>
                      <c:pt idx="956">
                        <c:v>0.94470076512428391</c:v>
                      </c:pt>
                      <c:pt idx="957">
                        <c:v>0.93882425845251527</c:v>
                      </c:pt>
                      <c:pt idx="958">
                        <c:v>0.93210118806751507</c:v>
                      </c:pt>
                      <c:pt idx="959">
                        <c:v>0.92572182255008684</c:v>
                      </c:pt>
                      <c:pt idx="960">
                        <c:v>0.91911998008882134</c:v>
                      </c:pt>
                      <c:pt idx="961">
                        <c:v>0.91204897201768309</c:v>
                      </c:pt>
                      <c:pt idx="962">
                        <c:v>0.90589597763717289</c:v>
                      </c:pt>
                      <c:pt idx="963">
                        <c:v>0.89806492466429511</c:v>
                      </c:pt>
                      <c:pt idx="964">
                        <c:v>0.89344133228810918</c:v>
                      </c:pt>
                      <c:pt idx="965">
                        <c:v>0.88544265970001168</c:v>
                      </c:pt>
                      <c:pt idx="966">
                        <c:v>0.87836572568288052</c:v>
                      </c:pt>
                      <c:pt idx="967">
                        <c:v>0.87116722511652944</c:v>
                      </c:pt>
                      <c:pt idx="968">
                        <c:v>0.86284956732128604</c:v>
                      </c:pt>
                      <c:pt idx="969">
                        <c:v>0.85440627947099934</c:v>
                      </c:pt>
                      <c:pt idx="970">
                        <c:v>0.84628062232591672</c:v>
                      </c:pt>
                      <c:pt idx="971">
                        <c:v>0.83600909548053493</c:v>
                      </c:pt>
                      <c:pt idx="972">
                        <c:v>0.82779708883670289</c:v>
                      </c:pt>
                      <c:pt idx="973">
                        <c:v>0.81882791560775647</c:v>
                      </c:pt>
                      <c:pt idx="974">
                        <c:v>0.81046826825233698</c:v>
                      </c:pt>
                      <c:pt idx="975">
                        <c:v>0.80341063588786754</c:v>
                      </c:pt>
                      <c:pt idx="976">
                        <c:v>0.79502762337396271</c:v>
                      </c:pt>
                      <c:pt idx="977">
                        <c:v>0.78766979951678129</c:v>
                      </c:pt>
                      <c:pt idx="978">
                        <c:v>0.7782312913652194</c:v>
                      </c:pt>
                      <c:pt idx="979">
                        <c:v>0.76937572698658874</c:v>
                      </c:pt>
                      <c:pt idx="980">
                        <c:v>0.76021980180250326</c:v>
                      </c:pt>
                      <c:pt idx="981">
                        <c:v>0.75122810997878509</c:v>
                      </c:pt>
                      <c:pt idx="982">
                        <c:v>0.74295108724177694</c:v>
                      </c:pt>
                      <c:pt idx="983">
                        <c:v>0.7325767875616086</c:v>
                      </c:pt>
                      <c:pt idx="984">
                        <c:v>0.72274970666567329</c:v>
                      </c:pt>
                      <c:pt idx="985">
                        <c:v>0.71509727863628736</c:v>
                      </c:pt>
                      <c:pt idx="986">
                        <c:v>0.70669225546583858</c:v>
                      </c:pt>
                      <c:pt idx="987">
                        <c:v>0.69808693532083921</c:v>
                      </c:pt>
                      <c:pt idx="988">
                        <c:v>0.6904390787355047</c:v>
                      </c:pt>
                      <c:pt idx="989">
                        <c:v>0.68082617845901694</c:v>
                      </c:pt>
                      <c:pt idx="990">
                        <c:v>0.67512507978863001</c:v>
                      </c:pt>
                      <c:pt idx="991">
                        <c:v>0.66473926684196161</c:v>
                      </c:pt>
                      <c:pt idx="992">
                        <c:v>0.65515345660429747</c:v>
                      </c:pt>
                      <c:pt idx="993">
                        <c:v>0.643434475122032</c:v>
                      </c:pt>
                      <c:pt idx="994">
                        <c:v>0.63485709157956938</c:v>
                      </c:pt>
                      <c:pt idx="995">
                        <c:v>0.62322090402845809</c:v>
                      </c:pt>
                      <c:pt idx="996">
                        <c:v>0.6140580370219243</c:v>
                      </c:pt>
                      <c:pt idx="997">
                        <c:v>0.60091378087206215</c:v>
                      </c:pt>
                      <c:pt idx="998">
                        <c:v>0.59155061689097788</c:v>
                      </c:pt>
                      <c:pt idx="999">
                        <c:v>0.58188285928587269</c:v>
                      </c:pt>
                      <c:pt idx="1000">
                        <c:v>0.57278246868137539</c:v>
                      </c:pt>
                      <c:pt idx="1001">
                        <c:v>0.5605428505154727</c:v>
                      </c:pt>
                      <c:pt idx="1002">
                        <c:v>0.55014366186213526</c:v>
                      </c:pt>
                      <c:pt idx="1003">
                        <c:v>0.53662133035794402</c:v>
                      </c:pt>
                      <c:pt idx="1004">
                        <c:v>0.52737414560557228</c:v>
                      </c:pt>
                      <c:pt idx="1005">
                        <c:v>0.51883621193214613</c:v>
                      </c:pt>
                      <c:pt idx="1006">
                        <c:v>0.50726893466729184</c:v>
                      </c:pt>
                      <c:pt idx="1007">
                        <c:v>0.49879280014493171</c:v>
                      </c:pt>
                      <c:pt idx="1008">
                        <c:v>0.48984428307058808</c:v>
                      </c:pt>
                      <c:pt idx="1009">
                        <c:v>0.47849660443294617</c:v>
                      </c:pt>
                      <c:pt idx="1010">
                        <c:v>0.47239321868603151</c:v>
                      </c:pt>
                      <c:pt idx="1011">
                        <c:v>0.46226594629738432</c:v>
                      </c:pt>
                      <c:pt idx="1012">
                        <c:v>0.45210565792392088</c:v>
                      </c:pt>
                      <c:pt idx="1013">
                        <c:v>0.4439632388173167</c:v>
                      </c:pt>
                      <c:pt idx="1014">
                        <c:v>0.43489620282312058</c:v>
                      </c:pt>
                      <c:pt idx="1015">
                        <c:v>0.42687907514607454</c:v>
                      </c:pt>
                      <c:pt idx="1016">
                        <c:v>0.41970597149112038</c:v>
                      </c:pt>
                      <c:pt idx="1017">
                        <c:v>0.40944324890835609</c:v>
                      </c:pt>
                      <c:pt idx="1018">
                        <c:v>0.40115217321370822</c:v>
                      </c:pt>
                      <c:pt idx="1019">
                        <c:v>0.39420053062613541</c:v>
                      </c:pt>
                      <c:pt idx="1020">
                        <c:v>0.38680444208911607</c:v>
                      </c:pt>
                      <c:pt idx="1021">
                        <c:v>0.37844445610821109</c:v>
                      </c:pt>
                      <c:pt idx="1022">
                        <c:v>0.37005941184139463</c:v>
                      </c:pt>
                      <c:pt idx="1023">
                        <c:v>0.36105248187083799</c:v>
                      </c:pt>
                      <c:pt idx="1024">
                        <c:v>0.35277901470142548</c:v>
                      </c:pt>
                      <c:pt idx="1025">
                        <c:v>0.34366033832072235</c:v>
                      </c:pt>
                      <c:pt idx="1026">
                        <c:v>0.33514136767447256</c:v>
                      </c:pt>
                      <c:pt idx="1027">
                        <c:v>0.3259656328994977</c:v>
                      </c:pt>
                      <c:pt idx="1028">
                        <c:v>0.31921191690807837</c:v>
                      </c:pt>
                      <c:pt idx="1029">
                        <c:v>0.31179381771451503</c:v>
                      </c:pt>
                      <c:pt idx="1030">
                        <c:v>0.30911410493665165</c:v>
                      </c:pt>
                      <c:pt idx="1031">
                        <c:v>0.30119230033371547</c:v>
                      </c:pt>
                      <c:pt idx="1032">
                        <c:v>0.29595681170560573</c:v>
                      </c:pt>
                      <c:pt idx="1033">
                        <c:v>0.29035848587000507</c:v>
                      </c:pt>
                      <c:pt idx="1034">
                        <c:v>0.28935361474239918</c:v>
                      </c:pt>
                      <c:pt idx="1035">
                        <c:v>0.2819620976494312</c:v>
                      </c:pt>
                      <c:pt idx="1036">
                        <c:v>0.27698735064499685</c:v>
                      </c:pt>
                      <c:pt idx="1037">
                        <c:v>0.27033352917173892</c:v>
                      </c:pt>
                      <c:pt idx="1038">
                        <c:v>0.26817614620493951</c:v>
                      </c:pt>
                      <c:pt idx="1039">
                        <c:v>0.26674697734426189</c:v>
                      </c:pt>
                      <c:pt idx="1040">
                        <c:v>0.26243339659986148</c:v>
                      </c:pt>
                      <c:pt idx="1041">
                        <c:v>0.25339920727773896</c:v>
                      </c:pt>
                      <c:pt idx="1042">
                        <c:v>0.24819030075022477</c:v>
                      </c:pt>
                      <c:pt idx="1043">
                        <c:v>0.24573543529459566</c:v>
                      </c:pt>
                      <c:pt idx="1044">
                        <c:v>0.24274825057608657</c:v>
                      </c:pt>
                      <c:pt idx="1045">
                        <c:v>0.23954451485973288</c:v>
                      </c:pt>
                      <c:pt idx="1046">
                        <c:v>0.23136315382231976</c:v>
                      </c:pt>
                      <c:pt idx="1047">
                        <c:v>0.22882109230422784</c:v>
                      </c:pt>
                      <c:pt idx="1048">
                        <c:v>0.22282877571648924</c:v>
                      </c:pt>
                      <c:pt idx="1049">
                        <c:v>0.22030483066186046</c:v>
                      </c:pt>
                      <c:pt idx="1050">
                        <c:v>0.21365625788362461</c:v>
                      </c:pt>
                      <c:pt idx="1051">
                        <c:v>0.20887283427838063</c:v>
                      </c:pt>
                      <c:pt idx="1052">
                        <c:v>0.20058666865326952</c:v>
                      </c:pt>
                      <c:pt idx="1053">
                        <c:v>0.19931479133051036</c:v>
                      </c:pt>
                      <c:pt idx="1054">
                        <c:v>0.19533932813317467</c:v>
                      </c:pt>
                      <c:pt idx="1055">
                        <c:v>0.1923233602484157</c:v>
                      </c:pt>
                      <c:pt idx="1056">
                        <c:v>0.18895742292460668</c:v>
                      </c:pt>
                      <c:pt idx="1057">
                        <c:v>0.18597684140306087</c:v>
                      </c:pt>
                      <c:pt idx="1058">
                        <c:v>0.17763090837979556</c:v>
                      </c:pt>
                      <c:pt idx="1059">
                        <c:v>0.17494865591079251</c:v>
                      </c:pt>
                      <c:pt idx="1060">
                        <c:v>0.17136836865479327</c:v>
                      </c:pt>
                      <c:pt idx="1061">
                        <c:v>0.16634621408241804</c:v>
                      </c:pt>
                      <c:pt idx="1062">
                        <c:v>0.16051254353453895</c:v>
                      </c:pt>
                      <c:pt idx="1063">
                        <c:v>0.15584103565218427</c:v>
                      </c:pt>
                      <c:pt idx="1064">
                        <c:v>0.15074472209852985</c:v>
                      </c:pt>
                      <c:pt idx="1065">
                        <c:v>0.14793463850882879</c:v>
                      </c:pt>
                      <c:pt idx="1066">
                        <c:v>0.14338486648843676</c:v>
                      </c:pt>
                      <c:pt idx="1067">
                        <c:v>0.13576884069871986</c:v>
                      </c:pt>
                      <c:pt idx="1068">
                        <c:v>0.13189733552536892</c:v>
                      </c:pt>
                      <c:pt idx="1069">
                        <c:v>0.13347380647214885</c:v>
                      </c:pt>
                      <c:pt idx="1070">
                        <c:v>0.13291304266850426</c:v>
                      </c:pt>
                      <c:pt idx="1071">
                        <c:v>0.1283944241927592</c:v>
                      </c:pt>
                      <c:pt idx="1072">
                        <c:v>0.1272380181604848</c:v>
                      </c:pt>
                      <c:pt idx="1073">
                        <c:v>0.12811929098595889</c:v>
                      </c:pt>
                      <c:pt idx="1074">
                        <c:v>0.12926299856253481</c:v>
                      </c:pt>
                      <c:pt idx="1075">
                        <c:v>0.12516190531015553</c:v>
                      </c:pt>
                      <c:pt idx="1076">
                        <c:v>0.12085272669706393</c:v>
                      </c:pt>
                      <c:pt idx="1077">
                        <c:v>0.11711006852086692</c:v>
                      </c:pt>
                      <c:pt idx="1078">
                        <c:v>0.11559268772127058</c:v>
                      </c:pt>
                      <c:pt idx="1079">
                        <c:v>0.1180848019802818</c:v>
                      </c:pt>
                      <c:pt idx="1080">
                        <c:v>0.11590693217162218</c:v>
                      </c:pt>
                      <c:pt idx="1081">
                        <c:v>0.11264952431584954</c:v>
                      </c:pt>
                      <c:pt idx="1082">
                        <c:v>0.1107777719458944</c:v>
                      </c:pt>
                      <c:pt idx="1083">
                        <c:v>0.11002365299014776</c:v>
                      </c:pt>
                      <c:pt idx="1084">
                        <c:v>0.10839977447542677</c:v>
                      </c:pt>
                      <c:pt idx="1085">
                        <c:v>0.10870030459362406</c:v>
                      </c:pt>
                      <c:pt idx="1086">
                        <c:v>0.10508852516749263</c:v>
                      </c:pt>
                      <c:pt idx="1087">
                        <c:v>0.10528831420381528</c:v>
                      </c:pt>
                      <c:pt idx="1088">
                        <c:v>0.10126815244242098</c:v>
                      </c:pt>
                      <c:pt idx="1089">
                        <c:v>0.10183772050868324</c:v>
                      </c:pt>
                      <c:pt idx="1090">
                        <c:v>9.9897904416184277E-2</c:v>
                      </c:pt>
                      <c:pt idx="1091">
                        <c:v>0.10035115462824853</c:v>
                      </c:pt>
                      <c:pt idx="1092">
                        <c:v>9.5123285073557981E-2</c:v>
                      </c:pt>
                      <c:pt idx="1093">
                        <c:v>8.8804194892511859E-2</c:v>
                      </c:pt>
                      <c:pt idx="1094">
                        <c:v>8.2847603293471503E-2</c:v>
                      </c:pt>
                      <c:pt idx="1095">
                        <c:v>8.5009557704322405E-2</c:v>
                      </c:pt>
                      <c:pt idx="1096">
                        <c:v>8.2765317300545344E-2</c:v>
                      </c:pt>
                      <c:pt idx="1097">
                        <c:v>8.177940920011581E-2</c:v>
                      </c:pt>
                      <c:pt idx="1098">
                        <c:v>7.8941558320620789E-2</c:v>
                      </c:pt>
                      <c:pt idx="1099">
                        <c:v>8.0788760342892202E-2</c:v>
                      </c:pt>
                      <c:pt idx="1100">
                        <c:v>8.3777299563342442E-2</c:v>
                      </c:pt>
                      <c:pt idx="1101">
                        <c:v>8.1640742063888508E-2</c:v>
                      </c:pt>
                      <c:pt idx="1102">
                        <c:v>8.135070933573528E-2</c:v>
                      </c:pt>
                      <c:pt idx="1103">
                        <c:v>7.2918934751948355E-2</c:v>
                      </c:pt>
                      <c:pt idx="1104">
                        <c:v>6.8470919689886778E-2</c:v>
                      </c:pt>
                      <c:pt idx="1105">
                        <c:v>6.9380975681610751E-2</c:v>
                      </c:pt>
                      <c:pt idx="1106">
                        <c:v>7.1027711416588923E-2</c:v>
                      </c:pt>
                      <c:pt idx="1107">
                        <c:v>6.7686155127721054E-2</c:v>
                      </c:pt>
                      <c:pt idx="1108">
                        <c:v>7.2415567968060854E-2</c:v>
                      </c:pt>
                      <c:pt idx="1109">
                        <c:v>6.7817711128757327E-2</c:v>
                      </c:pt>
                      <c:pt idx="1110">
                        <c:v>7.2450615705788646E-2</c:v>
                      </c:pt>
                      <c:pt idx="1111">
                        <c:v>7.8246021573829719E-2</c:v>
                      </c:pt>
                      <c:pt idx="1112">
                        <c:v>7.2322276646862735E-2</c:v>
                      </c:pt>
                      <c:pt idx="1113">
                        <c:v>7.0996219246456715E-2</c:v>
                      </c:pt>
                      <c:pt idx="1114">
                        <c:v>7.1699883004894896E-2</c:v>
                      </c:pt>
                      <c:pt idx="1115">
                        <c:v>6.4430101773889581E-2</c:v>
                      </c:pt>
                      <c:pt idx="1116">
                        <c:v>6.2591026763265264E-2</c:v>
                      </c:pt>
                      <c:pt idx="1117">
                        <c:v>5.864908748897351E-2</c:v>
                      </c:pt>
                      <c:pt idx="1118">
                        <c:v>5.2803395736366519E-2</c:v>
                      </c:pt>
                      <c:pt idx="1119">
                        <c:v>5.4506004676417946E-2</c:v>
                      </c:pt>
                      <c:pt idx="1120">
                        <c:v>5.0970923922705337E-2</c:v>
                      </c:pt>
                      <c:pt idx="1121">
                        <c:v>4.9593564761277471E-2</c:v>
                      </c:pt>
                      <c:pt idx="1122">
                        <c:v>5.0099471236304739E-2</c:v>
                      </c:pt>
                      <c:pt idx="1123">
                        <c:v>5.0813463072044304E-2</c:v>
                      </c:pt>
                      <c:pt idx="1124">
                        <c:v>4.7268223553772859E-2</c:v>
                      </c:pt>
                      <c:pt idx="1125">
                        <c:v>4.171899841353955E-2</c:v>
                      </c:pt>
                      <c:pt idx="1126">
                        <c:v>3.6282366247166117E-2</c:v>
                      </c:pt>
                      <c:pt idx="1127">
                        <c:v>4.1362256464783781E-2</c:v>
                      </c:pt>
                      <c:pt idx="1128">
                        <c:v>3.8327156240105763E-2</c:v>
                      </c:pt>
                      <c:pt idx="1129">
                        <c:v>3.858874442749434E-2</c:v>
                      </c:pt>
                      <c:pt idx="1130">
                        <c:v>4.0142527466759739E-2</c:v>
                      </c:pt>
                      <c:pt idx="1131">
                        <c:v>4.2535424458580155E-2</c:v>
                      </c:pt>
                      <c:pt idx="1132">
                        <c:v>4.6789576430311751E-2</c:v>
                      </c:pt>
                      <c:pt idx="1133">
                        <c:v>4.4648616799548978E-2</c:v>
                      </c:pt>
                      <c:pt idx="1134">
                        <c:v>3.6195339497445897E-2</c:v>
                      </c:pt>
                      <c:pt idx="1135">
                        <c:v>3.1956087047067205E-2</c:v>
                      </c:pt>
                      <c:pt idx="1136">
                        <c:v>2.537405417669146E-2</c:v>
                      </c:pt>
                      <c:pt idx="1137">
                        <c:v>2.3202618252252293E-2</c:v>
                      </c:pt>
                      <c:pt idx="1138">
                        <c:v>2.3859721006462681E-2</c:v>
                      </c:pt>
                      <c:pt idx="1139">
                        <c:v>2.3502809744964236E-2</c:v>
                      </c:pt>
                      <c:pt idx="1140">
                        <c:v>2.6133929765688114E-2</c:v>
                      </c:pt>
                      <c:pt idx="1141">
                        <c:v>2.5750097778108858E-2</c:v>
                      </c:pt>
                      <c:pt idx="1142">
                        <c:v>3.0217583805574849E-2</c:v>
                      </c:pt>
                      <c:pt idx="1143">
                        <c:v>3.5897687695873717E-2</c:v>
                      </c:pt>
                      <c:pt idx="1144">
                        <c:v>3.579948630513885E-2</c:v>
                      </c:pt>
                      <c:pt idx="1145">
                        <c:v>3.4670339624430495E-2</c:v>
                      </c:pt>
                      <c:pt idx="1146">
                        <c:v>2.5250117249074264E-2</c:v>
                      </c:pt>
                      <c:pt idx="1147">
                        <c:v>2.5289228492625538E-2</c:v>
                      </c:pt>
                      <c:pt idx="1148">
                        <c:v>1.605186387932743E-2</c:v>
                      </c:pt>
                      <c:pt idx="1149">
                        <c:v>1.620306015851055E-2</c:v>
                      </c:pt>
                      <c:pt idx="1150">
                        <c:v>1.21063690374401E-2</c:v>
                      </c:pt>
                      <c:pt idx="1151">
                        <c:v>3.7880339912261859E-3</c:v>
                      </c:pt>
                      <c:pt idx="1152">
                        <c:v>3.2567306048020624E-3</c:v>
                      </c:pt>
                      <c:pt idx="1153">
                        <c:v>4.0648603254530152E-3</c:v>
                      </c:pt>
                      <c:pt idx="1154">
                        <c:v>0</c:v>
                      </c:pt>
                      <c:pt idx="1155">
                        <c:v>3.5809645069698154E-3</c:v>
                      </c:pt>
                      <c:pt idx="1156">
                        <c:v>-7.5327239203349348E-3</c:v>
                      </c:pt>
                      <c:pt idx="1157">
                        <c:v>-1.4684324856973055E-2</c:v>
                      </c:pt>
                      <c:pt idx="1158">
                        <c:v>-8.4852774104631958E-3</c:v>
                      </c:pt>
                      <c:pt idx="1159">
                        <c:v>-9.2405815554084565E-3</c:v>
                      </c:pt>
                      <c:pt idx="1160">
                        <c:v>-5.1328851060659124E-3</c:v>
                      </c:pt>
                      <c:pt idx="1161">
                        <c:v>-1.6731146602824445E-2</c:v>
                      </c:pt>
                      <c:pt idx="1162">
                        <c:v>-1.6724543405861304E-2</c:v>
                      </c:pt>
                      <c:pt idx="1163">
                        <c:v>-8.749066663506189E-3</c:v>
                      </c:pt>
                      <c:pt idx="1164">
                        <c:v>-4.2570302883564795E-3</c:v>
                      </c:pt>
                      <c:pt idx="1165">
                        <c:v>-1.292973690492919E-2</c:v>
                      </c:pt>
                      <c:pt idx="1166">
                        <c:v>-1.4634716223377713E-2</c:v>
                      </c:pt>
                      <c:pt idx="1167">
                        <c:v>-1.6772966850258159E-2</c:v>
                      </c:pt>
                      <c:pt idx="1168">
                        <c:v>-4.1010932523792894E-3</c:v>
                      </c:pt>
                      <c:pt idx="1169">
                        <c:v>-4.0447121090780164E-3</c:v>
                      </c:pt>
                      <c:pt idx="1170">
                        <c:v>-9.5168999514072625E-3</c:v>
                      </c:pt>
                      <c:pt idx="1171">
                        <c:v>-7.4648295105337803E-3</c:v>
                      </c:pt>
                      <c:pt idx="1172">
                        <c:v>-1.1493118283575172E-2</c:v>
                      </c:pt>
                      <c:pt idx="1173">
                        <c:v>-2.281506138433478E-2</c:v>
                      </c:pt>
                      <c:pt idx="1174">
                        <c:v>-2.645308428557645E-2</c:v>
                      </c:pt>
                      <c:pt idx="1175">
                        <c:v>-3.268751809529933E-2</c:v>
                      </c:pt>
                      <c:pt idx="1176">
                        <c:v>-3.4456328317725514E-2</c:v>
                      </c:pt>
                      <c:pt idx="1177">
                        <c:v>-3.8267050216466349E-2</c:v>
                      </c:pt>
                      <c:pt idx="1178">
                        <c:v>-2.9618555322092129E-2</c:v>
                      </c:pt>
                      <c:pt idx="1179">
                        <c:v>-2.3579508417382947E-2</c:v>
                      </c:pt>
                      <c:pt idx="1180">
                        <c:v>-2.2836733415393617E-2</c:v>
                      </c:pt>
                      <c:pt idx="1181">
                        <c:v>-2.3365497110678091E-2</c:v>
                      </c:pt>
                      <c:pt idx="1182">
                        <c:v>-2.5640044495388755E-2</c:v>
                      </c:pt>
                      <c:pt idx="1183">
                        <c:v>-3.0736527361785716E-2</c:v>
                      </c:pt>
                      <c:pt idx="1184">
                        <c:v>-2.8081872869834049E-2</c:v>
                      </c:pt>
                      <c:pt idx="1185">
                        <c:v>-3.7652275647917469E-2</c:v>
                      </c:pt>
                      <c:pt idx="1186">
                        <c:v>-4.9282537253036232E-2</c:v>
                      </c:pt>
                      <c:pt idx="1187">
                        <c:v>-3.278605811151955E-2</c:v>
                      </c:pt>
                      <c:pt idx="1188">
                        <c:v>-4.1921157828259295E-2</c:v>
                      </c:pt>
                      <c:pt idx="1189">
                        <c:v>-4.5130988803348343E-2</c:v>
                      </c:pt>
                      <c:pt idx="1190">
                        <c:v>-3.8306161460017626E-2</c:v>
                      </c:pt>
                      <c:pt idx="1191">
                        <c:v>-4.2203571482993335E-2</c:v>
                      </c:pt>
                      <c:pt idx="1192">
                        <c:v>-4.8096840116283922E-2</c:v>
                      </c:pt>
                      <c:pt idx="1193">
                        <c:v>-4.7330699955809366E-2</c:v>
                      </c:pt>
                      <c:pt idx="1194">
                        <c:v>-5.6553672985982593E-2</c:v>
                      </c:pt>
                      <c:pt idx="1195">
                        <c:v>-5.1319538859814134E-2</c:v>
                      </c:pt>
                      <c:pt idx="1196">
                        <c:v>-5.2611733711690839E-2</c:v>
                      </c:pt>
                      <c:pt idx="1197">
                        <c:v>-5.8671944709230713E-2</c:v>
                      </c:pt>
                      <c:pt idx="1198">
                        <c:v>-5.8155879469644726E-2</c:v>
                      </c:pt>
                      <c:pt idx="1199">
                        <c:v>-5.8156895346100662E-2</c:v>
                      </c:pt>
                      <c:pt idx="1200">
                        <c:v>-4.9655702537828625E-2</c:v>
                      </c:pt>
                      <c:pt idx="1201">
                        <c:v>-5.0870521466316043E-2</c:v>
                      </c:pt>
                      <c:pt idx="1202">
                        <c:v>-4.8252777152261235E-2</c:v>
                      </c:pt>
                      <c:pt idx="1203">
                        <c:v>-3.9751415031246642E-2</c:v>
                      </c:pt>
                      <c:pt idx="1204">
                        <c:v>-4.9192293561205656E-2</c:v>
                      </c:pt>
                      <c:pt idx="1205">
                        <c:v>-5.9125533546780198E-2</c:v>
                      </c:pt>
                      <c:pt idx="1206">
                        <c:v>-5.8480451997297712E-2</c:v>
                      </c:pt>
                      <c:pt idx="1207">
                        <c:v>-7.1207182923794021E-2</c:v>
                      </c:pt>
                      <c:pt idx="1208">
                        <c:v>-7.2443673883340151E-2</c:v>
                      </c:pt>
                      <c:pt idx="1209">
                        <c:v>-7.6800598689858016E-2</c:v>
                      </c:pt>
                      <c:pt idx="1210">
                        <c:v>-9.0737746413532785E-2</c:v>
                      </c:pt>
                      <c:pt idx="1211">
                        <c:v>-8.7243300718055292E-2</c:v>
                      </c:pt>
                      <c:pt idx="1212">
                        <c:v>-9.0165300030645532E-2</c:v>
                      </c:pt>
                      <c:pt idx="1213">
                        <c:v>-0.11337452147986107</c:v>
                      </c:pt>
                      <c:pt idx="1214">
                        <c:v>-0.1225470393127257</c:v>
                      </c:pt>
                      <c:pt idx="1215">
                        <c:v>-0.12905305076165333</c:v>
                      </c:pt>
                      <c:pt idx="1216">
                        <c:v>-0.12621875544975389</c:v>
                      </c:pt>
                      <c:pt idx="1217">
                        <c:v>-0.12606925229799715</c:v>
                      </c:pt>
                      <c:pt idx="1218">
                        <c:v>-0.13661320334629704</c:v>
                      </c:pt>
                      <c:pt idx="1219">
                        <c:v>-0.13651229295167983</c:v>
                      </c:pt>
                      <c:pt idx="1220">
                        <c:v>-0.11492085475844997</c:v>
                      </c:pt>
                      <c:pt idx="1221">
                        <c:v>-9.8473306999558044E-2</c:v>
                      </c:pt>
                      <c:pt idx="1222">
                        <c:v>-0.11150513948830298</c:v>
                      </c:pt>
                      <c:pt idx="1223">
                        <c:v>-0.12345895774461881</c:v>
                      </c:pt>
                      <c:pt idx="1224">
                        <c:v>-0.11745495857763746</c:v>
                      </c:pt>
                      <c:pt idx="1225">
                        <c:v>-0.10942496313215026</c:v>
                      </c:pt>
                      <c:pt idx="1226">
                        <c:v>-0.11539611562705816</c:v>
                      </c:pt>
                      <c:pt idx="1227">
                        <c:v>-0.10493749820105207</c:v>
                      </c:pt>
                      <c:pt idx="1228">
                        <c:v>-0.11659942128904559</c:v>
                      </c:pt>
                      <c:pt idx="1229">
                        <c:v>-0.1162528381048486</c:v>
                      </c:pt>
                      <c:pt idx="1230">
                        <c:v>-0.11792869563156189</c:v>
                      </c:pt>
                      <c:pt idx="1231">
                        <c:v>-0.12186944971665509</c:v>
                      </c:pt>
                      <c:pt idx="1232">
                        <c:v>-0.12455949057181989</c:v>
                      </c:pt>
                      <c:pt idx="1233">
                        <c:v>-0.11675078688097144</c:v>
                      </c:pt>
                      <c:pt idx="1234">
                        <c:v>-0.13501641487039953</c:v>
                      </c:pt>
                      <c:pt idx="1235">
                        <c:v>-0.12342407931963363</c:v>
                      </c:pt>
                      <c:pt idx="1236">
                        <c:v>-0.11253337577439414</c:v>
                      </c:pt>
                      <c:pt idx="1237">
                        <c:v>-0.11430100080762179</c:v>
                      </c:pt>
                      <c:pt idx="1238">
                        <c:v>-9.5700641525981858E-2</c:v>
                      </c:pt>
                      <c:pt idx="1239">
                        <c:v>-8.2862333502081734E-2</c:v>
                      </c:pt>
                      <c:pt idx="1240">
                        <c:v>-5.8587288337907585E-2</c:v>
                      </c:pt>
                      <c:pt idx="1241">
                        <c:v>-5.5948549243764641E-2</c:v>
                      </c:pt>
                      <c:pt idx="1242">
                        <c:v>-4.4025715219353119E-2</c:v>
                      </c:pt>
                      <c:pt idx="1243">
                        <c:v>-4.3950709674360808E-2</c:v>
                      </c:pt>
                      <c:pt idx="1244">
                        <c:v>-5.0306371407818552E-2</c:v>
                      </c:pt>
                      <c:pt idx="1245">
                        <c:v>-7.958901024850025E-2</c:v>
                      </c:pt>
                      <c:pt idx="1246">
                        <c:v>-9.37786032714608E-2</c:v>
                      </c:pt>
                      <c:pt idx="1247">
                        <c:v>-0.1023429497327398</c:v>
                      </c:pt>
                      <c:pt idx="1248">
                        <c:v>-0.12735111907257246</c:v>
                      </c:pt>
                      <c:pt idx="1249">
                        <c:v>-0.14289098121813745</c:v>
                      </c:pt>
                      <c:pt idx="1250">
                        <c:v>-0.14838010033473123</c:v>
                      </c:pt>
                      <c:pt idx="1251">
                        <c:v>-0.13545933700516233</c:v>
                      </c:pt>
                      <c:pt idx="1252">
                        <c:v>-0.13305187911747424</c:v>
                      </c:pt>
                      <c:pt idx="1253">
                        <c:v>-0.13249619469610902</c:v>
                      </c:pt>
                      <c:pt idx="1254">
                        <c:v>-0.14007412511873052</c:v>
                      </c:pt>
                      <c:pt idx="1255">
                        <c:v>-0.11407192066682129</c:v>
                      </c:pt>
                      <c:pt idx="1256">
                        <c:v>-0.11525795642905877</c:v>
                      </c:pt>
                      <c:pt idx="1257">
                        <c:v>-0.11306383259710506</c:v>
                      </c:pt>
                      <c:pt idx="1258">
                        <c:v>-0.10558105593585071</c:v>
                      </c:pt>
                      <c:pt idx="1259">
                        <c:v>-0.10316801072765541</c:v>
                      </c:pt>
                      <c:pt idx="1260">
                        <c:v>-0.10363836152672687</c:v>
                      </c:pt>
                      <c:pt idx="1261">
                        <c:v>-8.7538582141230489E-2</c:v>
                      </c:pt>
                      <c:pt idx="1262">
                        <c:v>-9.9860147674574171E-2</c:v>
                      </c:pt>
                      <c:pt idx="1263">
                        <c:v>-0.11726736005878534</c:v>
                      </c:pt>
                      <c:pt idx="1264">
                        <c:v>-0.13121568242347487</c:v>
                      </c:pt>
                      <c:pt idx="1265">
                        <c:v>-0.14336624208674567</c:v>
                      </c:pt>
                      <c:pt idx="1266">
                        <c:v>-0.1409726678439546</c:v>
                      </c:pt>
                      <c:pt idx="1267">
                        <c:v>-0.13293843957990117</c:v>
                      </c:pt>
                      <c:pt idx="1268">
                        <c:v>-0.1834103988500278</c:v>
                      </c:pt>
                      <c:pt idx="1269">
                        <c:v>-0.196826063326352</c:v>
                      </c:pt>
                      <c:pt idx="1270">
                        <c:v>-0.18936377350695785</c:v>
                      </c:pt>
                      <c:pt idx="1271">
                        <c:v>-0.19472218318622875</c:v>
                      </c:pt>
                      <c:pt idx="1272">
                        <c:v>-0.22100222984882062</c:v>
                      </c:pt>
                      <c:pt idx="1273">
                        <c:v>-0.25295069782246876</c:v>
                      </c:pt>
                      <c:pt idx="1274">
                        <c:v>-0.28754958746950249</c:v>
                      </c:pt>
                      <c:pt idx="1275">
                        <c:v>-0.2437221374717882</c:v>
                      </c:pt>
                      <c:pt idx="1276">
                        <c:v>-0.22680322303736897</c:v>
                      </c:pt>
                      <c:pt idx="1277">
                        <c:v>-0.22382907540004365</c:v>
                      </c:pt>
                      <c:pt idx="1278">
                        <c:v>-0.20806504318321498</c:v>
                      </c:pt>
                      <c:pt idx="1279">
                        <c:v>-0.18868855428928433</c:v>
                      </c:pt>
                      <c:pt idx="1280">
                        <c:v>-0.14953007248278513</c:v>
                      </c:pt>
                      <c:pt idx="1281">
                        <c:v>-0.11697224794835281</c:v>
                      </c:pt>
                      <c:pt idx="1282">
                        <c:v>-0.17024531723282027</c:v>
                      </c:pt>
                      <c:pt idx="1283">
                        <c:v>-0.17739539435477447</c:v>
                      </c:pt>
                      <c:pt idx="1284">
                        <c:v>-0.1837835641348203</c:v>
                      </c:pt>
                      <c:pt idx="1285">
                        <c:v>-0.19253567842769412</c:v>
                      </c:pt>
                      <c:pt idx="1286">
                        <c:v>-0.18423376671751687</c:v>
                      </c:pt>
                      <c:pt idx="1287">
                        <c:v>-0.18376883392621007</c:v>
                      </c:pt>
                      <c:pt idx="1288">
                        <c:v>-0.1730826601740873</c:v>
                      </c:pt>
                      <c:pt idx="1289">
                        <c:v>-0.11608454123865815</c:v>
                      </c:pt>
                      <c:pt idx="1290">
                        <c:v>-0.11468974286473772</c:v>
                      </c:pt>
                      <c:pt idx="1291">
                        <c:v>-0.11456851494100298</c:v>
                      </c:pt>
                      <c:pt idx="1292">
                        <c:v>-0.12180544949993481</c:v>
                      </c:pt>
                      <c:pt idx="1293">
                        <c:v>-0.13866628966362632</c:v>
                      </c:pt>
                      <c:pt idx="1294">
                        <c:v>-0.14111844611537308</c:v>
                      </c:pt>
                      <c:pt idx="1295">
                        <c:v>-0.17678925473610066</c:v>
                      </c:pt>
                      <c:pt idx="1296">
                        <c:v>-0.21391378256518959</c:v>
                      </c:pt>
                      <c:pt idx="1297">
                        <c:v>-0.20891279208564512</c:v>
                      </c:pt>
                      <c:pt idx="1298">
                        <c:v>-0.16349938962756275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DD5C-4B0C-B48F-954FA6DC574E}"/>
                  </c:ext>
                </c:extLst>
              </c15:ser>
            </c15:filteredScatterSeries>
            <c15:filteredScatterSeries>
              <c15:ser>
                <c:idx val="16"/>
                <c:order val="1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Abs'!$AK$1</c15:sqref>
                        </c15:formulaRef>
                      </c:ext>
                    </c:extLst>
                    <c:strCache>
                      <c:ptCount val="1"/>
                      <c:pt idx="0">
                        <c:v>Abs 900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Abs'!$AK$2:$AK$1300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7.6350269757746201</c:v>
                      </c:pt>
                      <c:pt idx="1">
                        <c:v>11.94575986044569</c:v>
                      </c:pt>
                      <c:pt idx="2">
                        <c:v>14.697923457960222</c:v>
                      </c:pt>
                      <c:pt idx="3">
                        <c:v>24.407284894288662</c:v>
                      </c:pt>
                      <c:pt idx="4">
                        <c:v>7.2184298695271085</c:v>
                      </c:pt>
                      <c:pt idx="5">
                        <c:v>15.045942289356896</c:v>
                      </c:pt>
                      <c:pt idx="6">
                        <c:v>35.935296411346243</c:v>
                      </c:pt>
                      <c:pt idx="7">
                        <c:v>37.289796418863652</c:v>
                      </c:pt>
                      <c:pt idx="8">
                        <c:v>13.329077895368243</c:v>
                      </c:pt>
                      <c:pt idx="9">
                        <c:v>7.4027840178761979</c:v>
                      </c:pt>
                      <c:pt idx="10">
                        <c:v>8.569981491558929</c:v>
                      </c:pt>
                      <c:pt idx="11">
                        <c:v>31.78375486459198</c:v>
                      </c:pt>
                      <c:pt idx="12">
                        <c:v>6.1934441574812746</c:v>
                      </c:pt>
                      <c:pt idx="13">
                        <c:v>13.591843477048577</c:v>
                      </c:pt>
                      <c:pt idx="14">
                        <c:v>11.416909322697277</c:v>
                      </c:pt>
                      <c:pt idx="15">
                        <c:v>8.9826441628703773</c:v>
                      </c:pt>
                      <c:pt idx="16">
                        <c:v>11.776920858499562</c:v>
                      </c:pt>
                      <c:pt idx="17">
                        <c:v>3.5614926797055593</c:v>
                      </c:pt>
                      <c:pt idx="18">
                        <c:v>-0.12939975752946392</c:v>
                      </c:pt>
                      <c:pt idx="19">
                        <c:v>-1.4773272085018161</c:v>
                      </c:pt>
                      <c:pt idx="20">
                        <c:v>-0.62033901746908648</c:v>
                      </c:pt>
                      <c:pt idx="21">
                        <c:v>-5.6300104247881601E-2</c:v>
                      </c:pt>
                      <c:pt idx="22">
                        <c:v>-0.42891315676995201</c:v>
                      </c:pt>
                      <c:pt idx="23">
                        <c:v>-0.124877402812135</c:v>
                      </c:pt>
                      <c:pt idx="24">
                        <c:v>2.3749147457739496E-3</c:v>
                      </c:pt>
                      <c:pt idx="25">
                        <c:v>2.0895071256228866E-2</c:v>
                      </c:pt>
                      <c:pt idx="26">
                        <c:v>0.27137721038604906</c:v>
                      </c:pt>
                      <c:pt idx="27">
                        <c:v>5.2211806546074426E-4</c:v>
                      </c:pt>
                      <c:pt idx="28">
                        <c:v>2.9358109143763356E-2</c:v>
                      </c:pt>
                      <c:pt idx="29">
                        <c:v>0.43432334650734444</c:v>
                      </c:pt>
                      <c:pt idx="30">
                        <c:v>0.27765082797888946</c:v>
                      </c:pt>
                      <c:pt idx="31">
                        <c:v>-0.21841522522833889</c:v>
                      </c:pt>
                      <c:pt idx="32">
                        <c:v>0.43550231018694513</c:v>
                      </c:pt>
                      <c:pt idx="33">
                        <c:v>0.36319266800964639</c:v>
                      </c:pt>
                      <c:pt idx="34">
                        <c:v>0.436162084660839</c:v>
                      </c:pt>
                      <c:pt idx="35">
                        <c:v>0.23033412236815101</c:v>
                      </c:pt>
                      <c:pt idx="36">
                        <c:v>0.26978820634090328</c:v>
                      </c:pt>
                      <c:pt idx="37">
                        <c:v>0.51332699528082582</c:v>
                      </c:pt>
                      <c:pt idx="38">
                        <c:v>0.83663679424975024</c:v>
                      </c:pt>
                      <c:pt idx="39">
                        <c:v>0.58669317480001248</c:v>
                      </c:pt>
                      <c:pt idx="40">
                        <c:v>0.83233293247006157</c:v>
                      </c:pt>
                      <c:pt idx="41">
                        <c:v>0.49214430999676456</c:v>
                      </c:pt>
                      <c:pt idx="42">
                        <c:v>0.75005208488928998</c:v>
                      </c:pt>
                      <c:pt idx="43">
                        <c:v>0.21796769545794373</c:v>
                      </c:pt>
                      <c:pt idx="44">
                        <c:v>0.62468907712995958</c:v>
                      </c:pt>
                      <c:pt idx="45">
                        <c:v>0.72721049344062316</c:v>
                      </c:pt>
                      <c:pt idx="46">
                        <c:v>0.7188206770469362</c:v>
                      </c:pt>
                      <c:pt idx="47">
                        <c:v>0.78002740241185742</c:v>
                      </c:pt>
                      <c:pt idx="48">
                        <c:v>0.8100595398136502</c:v>
                      </c:pt>
                      <c:pt idx="49">
                        <c:v>0.27529192433310345</c:v>
                      </c:pt>
                      <c:pt idx="50">
                        <c:v>0.42663313708020401</c:v>
                      </c:pt>
                      <c:pt idx="51">
                        <c:v>-5.1713314615966934E-2</c:v>
                      </c:pt>
                      <c:pt idx="52">
                        <c:v>0.12182885032296535</c:v>
                      </c:pt>
                      <c:pt idx="53">
                        <c:v>0.24006848064619232</c:v>
                      </c:pt>
                      <c:pt idx="54">
                        <c:v>8.5056820855512014E-2</c:v>
                      </c:pt>
                      <c:pt idx="55">
                        <c:v>0.37585041883670767</c:v>
                      </c:pt>
                      <c:pt idx="56">
                        <c:v>0.82488464685859275</c:v>
                      </c:pt>
                      <c:pt idx="57">
                        <c:v>1.0084140283009861</c:v>
                      </c:pt>
                      <c:pt idx="58">
                        <c:v>1.1307302408869992</c:v>
                      </c:pt>
                      <c:pt idx="59">
                        <c:v>0.98761853827638935</c:v>
                      </c:pt>
                      <c:pt idx="60">
                        <c:v>0.61763989747428794</c:v>
                      </c:pt>
                      <c:pt idx="61">
                        <c:v>0.86435864707767152</c:v>
                      </c:pt>
                      <c:pt idx="62">
                        <c:v>0.4141940744481003</c:v>
                      </c:pt>
                      <c:pt idx="63">
                        <c:v>0.11706164293021082</c:v>
                      </c:pt>
                      <c:pt idx="64">
                        <c:v>0.21834532310887911</c:v>
                      </c:pt>
                      <c:pt idx="65">
                        <c:v>0.23818639536834016</c:v>
                      </c:pt>
                      <c:pt idx="66">
                        <c:v>-0.11032526549625531</c:v>
                      </c:pt>
                      <c:pt idx="67">
                        <c:v>0.37850552783227087</c:v>
                      </c:pt>
                      <c:pt idx="68">
                        <c:v>0.43680311443230785</c:v>
                      </c:pt>
                      <c:pt idx="69">
                        <c:v>0.74291894458734009</c:v>
                      </c:pt>
                      <c:pt idx="70">
                        <c:v>1.1338047625993199</c:v>
                      </c:pt>
                      <c:pt idx="71">
                        <c:v>1.4124652661640353</c:v>
                      </c:pt>
                      <c:pt idx="72">
                        <c:v>0.93710644667415288</c:v>
                      </c:pt>
                      <c:pt idx="73">
                        <c:v>0.80758035766063774</c:v>
                      </c:pt>
                      <c:pt idx="74">
                        <c:v>0.73339194957987464</c:v>
                      </c:pt>
                      <c:pt idx="75">
                        <c:v>0.6468146599974578</c:v>
                      </c:pt>
                      <c:pt idx="76">
                        <c:v>0.90389063871987729</c:v>
                      </c:pt>
                      <c:pt idx="77">
                        <c:v>0.39738847243757469</c:v>
                      </c:pt>
                      <c:pt idx="78">
                        <c:v>5.567059465811118E-2</c:v>
                      </c:pt>
                      <c:pt idx="79">
                        <c:v>0.57039055563788899</c:v>
                      </c:pt>
                      <c:pt idx="80">
                        <c:v>0.89413343533575551</c:v>
                      </c:pt>
                      <c:pt idx="81">
                        <c:v>0.31703344777364678</c:v>
                      </c:pt>
                      <c:pt idx="82">
                        <c:v>0.41931040192351882</c:v>
                      </c:pt>
                      <c:pt idx="83">
                        <c:v>0.70955786518927166</c:v>
                      </c:pt>
                      <c:pt idx="84">
                        <c:v>0.9326454027543386</c:v>
                      </c:pt>
                      <c:pt idx="85">
                        <c:v>0.90005617553007966</c:v>
                      </c:pt>
                      <c:pt idx="86">
                        <c:v>1.0684492097643499</c:v>
                      </c:pt>
                      <c:pt idx="87">
                        <c:v>1.7000929620085887</c:v>
                      </c:pt>
                      <c:pt idx="88">
                        <c:v>2.0170483068554645</c:v>
                      </c:pt>
                      <c:pt idx="89">
                        <c:v>2.3492356749957581</c:v>
                      </c:pt>
                      <c:pt idx="90">
                        <c:v>1.6571617357360138</c:v>
                      </c:pt>
                      <c:pt idx="91">
                        <c:v>1.7771551672798722</c:v>
                      </c:pt>
                      <c:pt idx="92">
                        <c:v>1.4712728648758837</c:v>
                      </c:pt>
                      <c:pt idx="93">
                        <c:v>1.1237499870642027</c:v>
                      </c:pt>
                      <c:pt idx="94">
                        <c:v>0.27873919226343635</c:v>
                      </c:pt>
                      <c:pt idx="95">
                        <c:v>0.1786782134033604</c:v>
                      </c:pt>
                      <c:pt idx="96">
                        <c:v>-0.20035587598582982</c:v>
                      </c:pt>
                      <c:pt idx="97">
                        <c:v>-6.1501563913479981E-2</c:v>
                      </c:pt>
                      <c:pt idx="98">
                        <c:v>-0.29044584469974999</c:v>
                      </c:pt>
                      <c:pt idx="99">
                        <c:v>-1.1343083312196736E-2</c:v>
                      </c:pt>
                      <c:pt idx="100">
                        <c:v>0.29172946630122304</c:v>
                      </c:pt>
                      <c:pt idx="101">
                        <c:v>0.24747517644915576</c:v>
                      </c:pt>
                      <c:pt idx="102">
                        <c:v>0.66616934628045532</c:v>
                      </c:pt>
                      <c:pt idx="103">
                        <c:v>0.61190362801762865</c:v>
                      </c:pt>
                      <c:pt idx="104">
                        <c:v>0.85793272877762861</c:v>
                      </c:pt>
                      <c:pt idx="105">
                        <c:v>0.90957711756072057</c:v>
                      </c:pt>
                      <c:pt idx="106">
                        <c:v>0.79795924862641354</c:v>
                      </c:pt>
                      <c:pt idx="107">
                        <c:v>0.85784408195574413</c:v>
                      </c:pt>
                      <c:pt idx="108">
                        <c:v>1.1313993877121056</c:v>
                      </c:pt>
                      <c:pt idx="109">
                        <c:v>0.70891117295561201</c:v>
                      </c:pt>
                      <c:pt idx="110">
                        <c:v>0.57058678924139983</c:v>
                      </c:pt>
                      <c:pt idx="111">
                        <c:v>0.42684831064345674</c:v>
                      </c:pt>
                      <c:pt idx="112">
                        <c:v>0.45181195861247803</c:v>
                      </c:pt>
                      <c:pt idx="113">
                        <c:v>0.5139906749010581</c:v>
                      </c:pt>
                      <c:pt idx="114">
                        <c:v>0.4644376872395633</c:v>
                      </c:pt>
                      <c:pt idx="115">
                        <c:v>0.44884189956471288</c:v>
                      </c:pt>
                      <c:pt idx="116">
                        <c:v>0.73711980227463059</c:v>
                      </c:pt>
                      <c:pt idx="117">
                        <c:v>0.85764648155101475</c:v>
                      </c:pt>
                      <c:pt idx="118">
                        <c:v>1.2709554545814885</c:v>
                      </c:pt>
                      <c:pt idx="119">
                        <c:v>1.2051279648115074</c:v>
                      </c:pt>
                      <c:pt idx="120">
                        <c:v>1.4110418403236429</c:v>
                      </c:pt>
                      <c:pt idx="121">
                        <c:v>1.2881566479161064</c:v>
                      </c:pt>
                      <c:pt idx="122">
                        <c:v>1.2940006994117093</c:v>
                      </c:pt>
                      <c:pt idx="123">
                        <c:v>1.0314461908909729</c:v>
                      </c:pt>
                      <c:pt idx="124">
                        <c:v>1.1336542192079699</c:v>
                      </c:pt>
                      <c:pt idx="125">
                        <c:v>0.4110162616151255</c:v>
                      </c:pt>
                      <c:pt idx="126">
                        <c:v>0.55627247533753632</c:v>
                      </c:pt>
                      <c:pt idx="127">
                        <c:v>0.52706119969610143</c:v>
                      </c:pt>
                      <c:pt idx="128">
                        <c:v>0.53601452870643773</c:v>
                      </c:pt>
                      <c:pt idx="129">
                        <c:v>0.81380926132790199</c:v>
                      </c:pt>
                      <c:pt idx="130">
                        <c:v>1.0281699683702672</c:v>
                      </c:pt>
                      <c:pt idx="131">
                        <c:v>1.0971865958976048</c:v>
                      </c:pt>
                      <c:pt idx="132">
                        <c:v>1.4335159575018546</c:v>
                      </c:pt>
                      <c:pt idx="133">
                        <c:v>1.452852289597061</c:v>
                      </c:pt>
                      <c:pt idx="134">
                        <c:v>1.2379062011185511</c:v>
                      </c:pt>
                      <c:pt idx="135">
                        <c:v>1.0839604510209713</c:v>
                      </c:pt>
                      <c:pt idx="136">
                        <c:v>0.92551831542921359</c:v>
                      </c:pt>
                      <c:pt idx="137">
                        <c:v>0.7660014835650939</c:v>
                      </c:pt>
                      <c:pt idx="138">
                        <c:v>0.65746106520286152</c:v>
                      </c:pt>
                      <c:pt idx="139">
                        <c:v>0.31527242203228883</c:v>
                      </c:pt>
                      <c:pt idx="140">
                        <c:v>0.2141429951339924</c:v>
                      </c:pt>
                      <c:pt idx="141">
                        <c:v>0.41139330349411013</c:v>
                      </c:pt>
                      <c:pt idx="142">
                        <c:v>0.29559067974343961</c:v>
                      </c:pt>
                      <c:pt idx="143">
                        <c:v>0.2599142390812596</c:v>
                      </c:pt>
                      <c:pt idx="144">
                        <c:v>0.49768297904869457</c:v>
                      </c:pt>
                      <c:pt idx="145">
                        <c:v>0.667706607136616</c:v>
                      </c:pt>
                      <c:pt idx="146">
                        <c:v>0.81943716297366742</c:v>
                      </c:pt>
                      <c:pt idx="147">
                        <c:v>1.0991202291071254</c:v>
                      </c:pt>
                      <c:pt idx="148">
                        <c:v>1.0340702539731448</c:v>
                      </c:pt>
                      <c:pt idx="149">
                        <c:v>1.1000922200307843</c:v>
                      </c:pt>
                      <c:pt idx="150">
                        <c:v>0.98866765584023408</c:v>
                      </c:pt>
                      <c:pt idx="151">
                        <c:v>0.74128991279222445</c:v>
                      </c:pt>
                      <c:pt idx="152">
                        <c:v>0.52325055789896868</c:v>
                      </c:pt>
                      <c:pt idx="153">
                        <c:v>0.68758477828629283</c:v>
                      </c:pt>
                      <c:pt idx="154">
                        <c:v>0.50351433881869712</c:v>
                      </c:pt>
                      <c:pt idx="155">
                        <c:v>0.5016064795750107</c:v>
                      </c:pt>
                      <c:pt idx="156">
                        <c:v>0.96378503965773743</c:v>
                      </c:pt>
                      <c:pt idx="157">
                        <c:v>1.1317520224264743</c:v>
                      </c:pt>
                      <c:pt idx="158">
                        <c:v>1.2236678423109719</c:v>
                      </c:pt>
                      <c:pt idx="159">
                        <c:v>1.2112076918886401</c:v>
                      </c:pt>
                      <c:pt idx="160">
                        <c:v>0.91474460245317391</c:v>
                      </c:pt>
                      <c:pt idx="161">
                        <c:v>0.98973610387845468</c:v>
                      </c:pt>
                      <c:pt idx="162">
                        <c:v>1.2300474846269034</c:v>
                      </c:pt>
                      <c:pt idx="163">
                        <c:v>0.75443385433843213</c:v>
                      </c:pt>
                      <c:pt idx="164">
                        <c:v>1.0313110728276598</c:v>
                      </c:pt>
                      <c:pt idx="165">
                        <c:v>1.0591750729823035</c:v>
                      </c:pt>
                      <c:pt idx="166">
                        <c:v>1.1264378992890094</c:v>
                      </c:pt>
                      <c:pt idx="167">
                        <c:v>1.5004540708905119</c:v>
                      </c:pt>
                      <c:pt idx="168">
                        <c:v>1.4195882530855048</c:v>
                      </c:pt>
                      <c:pt idx="169">
                        <c:v>1.2367057591340884</c:v>
                      </c:pt>
                      <c:pt idx="170">
                        <c:v>1.3102968750823742</c:v>
                      </c:pt>
                      <c:pt idx="171">
                        <c:v>1.0009231765944273</c:v>
                      </c:pt>
                      <c:pt idx="172">
                        <c:v>0.86627314507013353</c:v>
                      </c:pt>
                      <c:pt idx="173">
                        <c:v>0.94085343458596749</c:v>
                      </c:pt>
                      <c:pt idx="174">
                        <c:v>0.94479704661592701</c:v>
                      </c:pt>
                      <c:pt idx="175">
                        <c:v>0.92131325385188989</c:v>
                      </c:pt>
                      <c:pt idx="176">
                        <c:v>0.82193762817422489</c:v>
                      </c:pt>
                      <c:pt idx="177">
                        <c:v>0.86990922682593419</c:v>
                      </c:pt>
                      <c:pt idx="178">
                        <c:v>0.96042856637977503</c:v>
                      </c:pt>
                      <c:pt idx="179">
                        <c:v>1.3436800185572553</c:v>
                      </c:pt>
                      <c:pt idx="180">
                        <c:v>1.1669252849829352</c:v>
                      </c:pt>
                      <c:pt idx="181">
                        <c:v>1.0104796554567488</c:v>
                      </c:pt>
                      <c:pt idx="182">
                        <c:v>1.2094782978326242</c:v>
                      </c:pt>
                      <c:pt idx="183">
                        <c:v>1.2046777014386754</c:v>
                      </c:pt>
                      <c:pt idx="184">
                        <c:v>1.2434438938838965</c:v>
                      </c:pt>
                      <c:pt idx="185">
                        <c:v>1.1761004263053001</c:v>
                      </c:pt>
                      <c:pt idx="186">
                        <c:v>0.88170979803168903</c:v>
                      </c:pt>
                      <c:pt idx="187">
                        <c:v>0.91961275787877916</c:v>
                      </c:pt>
                      <c:pt idx="188">
                        <c:v>0.84641098502044454</c:v>
                      </c:pt>
                      <c:pt idx="189">
                        <c:v>0.70159195243063122</c:v>
                      </c:pt>
                      <c:pt idx="190">
                        <c:v>0.94166199513535931</c:v>
                      </c:pt>
                      <c:pt idx="191">
                        <c:v>0.96024072884089196</c:v>
                      </c:pt>
                      <c:pt idx="192">
                        <c:v>0.94219778121300468</c:v>
                      </c:pt>
                      <c:pt idx="193">
                        <c:v>0.96916926017197857</c:v>
                      </c:pt>
                      <c:pt idx="194">
                        <c:v>0.99437014578106531</c:v>
                      </c:pt>
                      <c:pt idx="195">
                        <c:v>1.0912993925349612</c:v>
                      </c:pt>
                      <c:pt idx="196">
                        <c:v>1.1078876731517477</c:v>
                      </c:pt>
                      <c:pt idx="197">
                        <c:v>0.91060046115873106</c:v>
                      </c:pt>
                      <c:pt idx="198">
                        <c:v>0.91230622907939873</c:v>
                      </c:pt>
                      <c:pt idx="199">
                        <c:v>0.90608142581578999</c:v>
                      </c:pt>
                      <c:pt idx="200">
                        <c:v>0.96817754825931024</c:v>
                      </c:pt>
                      <c:pt idx="201">
                        <c:v>0.99423268462994929</c:v>
                      </c:pt>
                      <c:pt idx="202">
                        <c:v>1.0167027014045054</c:v>
                      </c:pt>
                      <c:pt idx="203">
                        <c:v>0.99659822702451084</c:v>
                      </c:pt>
                      <c:pt idx="204">
                        <c:v>1.0535772409633448</c:v>
                      </c:pt>
                      <c:pt idx="205">
                        <c:v>1.0344867378301483</c:v>
                      </c:pt>
                      <c:pt idx="206">
                        <c:v>1.0818440569628076</c:v>
                      </c:pt>
                      <c:pt idx="207">
                        <c:v>1.0787244308102768</c:v>
                      </c:pt>
                      <c:pt idx="208">
                        <c:v>1.0831384177167118</c:v>
                      </c:pt>
                      <c:pt idx="209">
                        <c:v>1.075260761265322</c:v>
                      </c:pt>
                      <c:pt idx="210">
                        <c:v>1.1206692171177404</c:v>
                      </c:pt>
                      <c:pt idx="211">
                        <c:v>1.1615061134089644</c:v>
                      </c:pt>
                      <c:pt idx="212">
                        <c:v>1.1901454803691223</c:v>
                      </c:pt>
                      <c:pt idx="213">
                        <c:v>1.1706679772337778</c:v>
                      </c:pt>
                      <c:pt idx="214">
                        <c:v>1.1691533662263809</c:v>
                      </c:pt>
                      <c:pt idx="215">
                        <c:v>1.1764782492135524</c:v>
                      </c:pt>
                      <c:pt idx="216">
                        <c:v>1.2030996318032776</c:v>
                      </c:pt>
                      <c:pt idx="217">
                        <c:v>1.209950430024952</c:v>
                      </c:pt>
                      <c:pt idx="218">
                        <c:v>1.1966098643605998</c:v>
                      </c:pt>
                      <c:pt idx="219">
                        <c:v>1.2078510233533608</c:v>
                      </c:pt>
                      <c:pt idx="220">
                        <c:v>1.2370025502558164</c:v>
                      </c:pt>
                      <c:pt idx="221">
                        <c:v>1.2416367874157439</c:v>
                      </c:pt>
                      <c:pt idx="222">
                        <c:v>1.2359819402602428</c:v>
                      </c:pt>
                      <c:pt idx="223">
                        <c:v>1.2277495012639983</c:v>
                      </c:pt>
                      <c:pt idx="224">
                        <c:v>1.2158181076559027</c:v>
                      </c:pt>
                      <c:pt idx="225">
                        <c:v>1.2169367368245734</c:v>
                      </c:pt>
                      <c:pt idx="226">
                        <c:v>1.2103983503099807</c:v>
                      </c:pt>
                      <c:pt idx="227">
                        <c:v>1.2077701868241535</c:v>
                      </c:pt>
                      <c:pt idx="228">
                        <c:v>1.2126592347826699</c:v>
                      </c:pt>
                      <c:pt idx="229">
                        <c:v>1.2319733075437471</c:v>
                      </c:pt>
                      <c:pt idx="230">
                        <c:v>1.2356681617519425</c:v>
                      </c:pt>
                      <c:pt idx="231">
                        <c:v>1.2572940811454263</c:v>
                      </c:pt>
                      <c:pt idx="232">
                        <c:v>1.2670917027941517</c:v>
                      </c:pt>
                      <c:pt idx="233">
                        <c:v>1.2790264157766349</c:v>
                      </c:pt>
                      <c:pt idx="234">
                        <c:v>1.2851516378086114</c:v>
                      </c:pt>
                      <c:pt idx="235">
                        <c:v>1.2989914764323442</c:v>
                      </c:pt>
                      <c:pt idx="236">
                        <c:v>1.3022796096493823</c:v>
                      </c:pt>
                      <c:pt idx="237">
                        <c:v>1.3085786106934232</c:v>
                      </c:pt>
                      <c:pt idx="238">
                        <c:v>1.309402596570852</c:v>
                      </c:pt>
                      <c:pt idx="239">
                        <c:v>1.3245311334862977</c:v>
                      </c:pt>
                      <c:pt idx="240">
                        <c:v>1.3292661234217595</c:v>
                      </c:pt>
                      <c:pt idx="241">
                        <c:v>1.3363539640261826</c:v>
                      </c:pt>
                      <c:pt idx="242">
                        <c:v>1.3439709519594754</c:v>
                      </c:pt>
                      <c:pt idx="243">
                        <c:v>1.3541087118542865</c:v>
                      </c:pt>
                      <c:pt idx="244">
                        <c:v>1.3651192719557577</c:v>
                      </c:pt>
                      <c:pt idx="245">
                        <c:v>1.3748899480947474</c:v>
                      </c:pt>
                      <c:pt idx="246">
                        <c:v>1.3791524153232475</c:v>
                      </c:pt>
                      <c:pt idx="247">
                        <c:v>1.3886126323283243</c:v>
                      </c:pt>
                      <c:pt idx="248">
                        <c:v>1.395817627322903</c:v>
                      </c:pt>
                      <c:pt idx="249">
                        <c:v>1.398264201503989</c:v>
                      </c:pt>
                      <c:pt idx="250">
                        <c:v>1.4038895648046343</c:v>
                      </c:pt>
                      <c:pt idx="251">
                        <c:v>1.4063068503881813</c:v>
                      </c:pt>
                      <c:pt idx="252">
                        <c:v>1.4091947061055206</c:v>
                      </c:pt>
                      <c:pt idx="253">
                        <c:v>1.4085015426304321</c:v>
                      </c:pt>
                      <c:pt idx="254">
                        <c:v>1.4068125668390203</c:v>
                      </c:pt>
                      <c:pt idx="255">
                        <c:v>1.4022240198912534</c:v>
                      </c:pt>
                      <c:pt idx="256">
                        <c:v>1.4017925012208463</c:v>
                      </c:pt>
                      <c:pt idx="257">
                        <c:v>1.393101598044459</c:v>
                      </c:pt>
                      <c:pt idx="258">
                        <c:v>1.3839811287708339</c:v>
                      </c:pt>
                      <c:pt idx="259">
                        <c:v>1.3736344435469117</c:v>
                      </c:pt>
                      <c:pt idx="260">
                        <c:v>1.3654902608579178</c:v>
                      </c:pt>
                      <c:pt idx="261">
                        <c:v>1.3546046654392792</c:v>
                      </c:pt>
                      <c:pt idx="262">
                        <c:v>1.3413857450833719</c:v>
                      </c:pt>
                      <c:pt idx="263">
                        <c:v>1.3246756239008233</c:v>
                      </c:pt>
                      <c:pt idx="264">
                        <c:v>1.3113571223132836</c:v>
                      </c:pt>
                      <c:pt idx="265">
                        <c:v>1.295166385593759</c:v>
                      </c:pt>
                      <c:pt idx="266">
                        <c:v>1.2766110827662573</c:v>
                      </c:pt>
                      <c:pt idx="267">
                        <c:v>1.2565698717569467</c:v>
                      </c:pt>
                      <c:pt idx="268">
                        <c:v>1.2374338736689063</c:v>
                      </c:pt>
                      <c:pt idx="269">
                        <c:v>1.2185325748758113</c:v>
                      </c:pt>
                      <c:pt idx="270">
                        <c:v>1.1965503108789373</c:v>
                      </c:pt>
                      <c:pt idx="271">
                        <c:v>1.1718623662414158</c:v>
                      </c:pt>
                      <c:pt idx="272">
                        <c:v>1.1477963161583045</c:v>
                      </c:pt>
                      <c:pt idx="273">
                        <c:v>1.1244970415587625</c:v>
                      </c:pt>
                      <c:pt idx="274">
                        <c:v>1.1007777684705125</c:v>
                      </c:pt>
                      <c:pt idx="275">
                        <c:v>1.0760060584440296</c:v>
                      </c:pt>
                      <c:pt idx="276">
                        <c:v>1.0517457273305768</c:v>
                      </c:pt>
                      <c:pt idx="277">
                        <c:v>1.0275865395072916</c:v>
                      </c:pt>
                      <c:pt idx="278">
                        <c:v>1.0065784142645622</c:v>
                      </c:pt>
                      <c:pt idx="279">
                        <c:v>0.98770913767144308</c:v>
                      </c:pt>
                      <c:pt idx="280">
                        <c:v>0.96647197559595943</c:v>
                      </c:pt>
                      <c:pt idx="281">
                        <c:v>0.94628822674529289</c:v>
                      </c:pt>
                      <c:pt idx="282">
                        <c:v>0.92829838910760942</c:v>
                      </c:pt>
                      <c:pt idx="283">
                        <c:v>0.91430351617423744</c:v>
                      </c:pt>
                      <c:pt idx="284">
                        <c:v>0.90300788039005386</c:v>
                      </c:pt>
                      <c:pt idx="285">
                        <c:v>0.8921051023275256</c:v>
                      </c:pt>
                      <c:pt idx="286">
                        <c:v>0.88164751094758953</c:v>
                      </c:pt>
                      <c:pt idx="287">
                        <c:v>0.87569587267036042</c:v>
                      </c:pt>
                      <c:pt idx="288">
                        <c:v>0.8733973035355046</c:v>
                      </c:pt>
                      <c:pt idx="289">
                        <c:v>0.87088766124105144</c:v>
                      </c:pt>
                      <c:pt idx="290">
                        <c:v>0.86918657949598999</c:v>
                      </c:pt>
                      <c:pt idx="291">
                        <c:v>0.86794552398960667</c:v>
                      </c:pt>
                      <c:pt idx="292">
                        <c:v>0.8694365088616558</c:v>
                      </c:pt>
                      <c:pt idx="293">
                        <c:v>0.87154860725884686</c:v>
                      </c:pt>
                      <c:pt idx="294">
                        <c:v>0.87643941253321578</c:v>
                      </c:pt>
                      <c:pt idx="295">
                        <c:v>0.87988199428794256</c:v>
                      </c:pt>
                      <c:pt idx="296">
                        <c:v>0.88317910934155908</c:v>
                      </c:pt>
                      <c:pt idx="297">
                        <c:v>0.88551028644834151</c:v>
                      </c:pt>
                      <c:pt idx="298">
                        <c:v>0.88850338585950406</c:v>
                      </c:pt>
                      <c:pt idx="299">
                        <c:v>0.88836045750351422</c:v>
                      </c:pt>
                      <c:pt idx="300">
                        <c:v>0.89152577386820553</c:v>
                      </c:pt>
                      <c:pt idx="301">
                        <c:v>0.8920389100970878</c:v>
                      </c:pt>
                      <c:pt idx="302">
                        <c:v>0.88990338082186538</c:v>
                      </c:pt>
                      <c:pt idx="303">
                        <c:v>0.88587990854928289</c:v>
                      </c:pt>
                      <c:pt idx="304">
                        <c:v>0.88305004425507072</c:v>
                      </c:pt>
                      <c:pt idx="305">
                        <c:v>0.879504757151641</c:v>
                      </c:pt>
                      <c:pt idx="306">
                        <c:v>0.87627637267358227</c:v>
                      </c:pt>
                      <c:pt idx="307">
                        <c:v>0.87030618495124523</c:v>
                      </c:pt>
                      <c:pt idx="308">
                        <c:v>0.861341531016527</c:v>
                      </c:pt>
                      <c:pt idx="309">
                        <c:v>0.85905682515117321</c:v>
                      </c:pt>
                      <c:pt idx="310">
                        <c:v>0.855860853387724</c:v>
                      </c:pt>
                      <c:pt idx="311">
                        <c:v>0.8493726480035817</c:v>
                      </c:pt>
                      <c:pt idx="312">
                        <c:v>0.84379590377485114</c:v>
                      </c:pt>
                      <c:pt idx="313">
                        <c:v>0.83764256468923715</c:v>
                      </c:pt>
                      <c:pt idx="314">
                        <c:v>0.83123871046600695</c:v>
                      </c:pt>
                      <c:pt idx="315">
                        <c:v>0.82656444555610931</c:v>
                      </c:pt>
                      <c:pt idx="316">
                        <c:v>0.81166689804658732</c:v>
                      </c:pt>
                      <c:pt idx="317">
                        <c:v>0.8056250508889381</c:v>
                      </c:pt>
                      <c:pt idx="318">
                        <c:v>0.79714717344531738</c:v>
                      </c:pt>
                      <c:pt idx="319">
                        <c:v>0.78829557349709956</c:v>
                      </c:pt>
                      <c:pt idx="320">
                        <c:v>0.78002935498502668</c:v>
                      </c:pt>
                      <c:pt idx="321">
                        <c:v>0.76962897399895003</c:v>
                      </c:pt>
                      <c:pt idx="322">
                        <c:v>0.76169391189638391</c:v>
                      </c:pt>
                      <c:pt idx="323">
                        <c:v>0.763854434108173</c:v>
                      </c:pt>
                      <c:pt idx="324">
                        <c:v>0.75696263184994406</c:v>
                      </c:pt>
                      <c:pt idx="325">
                        <c:v>0.75429834576048516</c:v>
                      </c:pt>
                      <c:pt idx="326">
                        <c:v>0.75535527361700716</c:v>
                      </c:pt>
                      <c:pt idx="327">
                        <c:v>0.75411578016915926</c:v>
                      </c:pt>
                      <c:pt idx="328">
                        <c:v>0.75838039522814549</c:v>
                      </c:pt>
                      <c:pt idx="329">
                        <c:v>0.76201862481443239</c:v>
                      </c:pt>
                      <c:pt idx="330">
                        <c:v>0.76559183371418282</c:v>
                      </c:pt>
                      <c:pt idx="331">
                        <c:v>0.77078626411637186</c:v>
                      </c:pt>
                      <c:pt idx="332">
                        <c:v>0.77340154061928212</c:v>
                      </c:pt>
                      <c:pt idx="333">
                        <c:v>0.78308200787785176</c:v>
                      </c:pt>
                      <c:pt idx="334">
                        <c:v>0.78824812596908655</c:v>
                      </c:pt>
                      <c:pt idx="335">
                        <c:v>0.79275173598399051</c:v>
                      </c:pt>
                      <c:pt idx="336">
                        <c:v>0.79838217597487593</c:v>
                      </c:pt>
                      <c:pt idx="337">
                        <c:v>0.80319956449808028</c:v>
                      </c:pt>
                      <c:pt idx="338">
                        <c:v>0.81387974921931239</c:v>
                      </c:pt>
                      <c:pt idx="339">
                        <c:v>0.82397338096049799</c:v>
                      </c:pt>
                      <c:pt idx="340">
                        <c:v>0.8255250908581111</c:v>
                      </c:pt>
                      <c:pt idx="341">
                        <c:v>0.83052192085557075</c:v>
                      </c:pt>
                      <c:pt idx="342">
                        <c:v>0.83604926498311893</c:v>
                      </c:pt>
                      <c:pt idx="343">
                        <c:v>0.84100411465743963</c:v>
                      </c:pt>
                      <c:pt idx="344">
                        <c:v>0.84002450869842049</c:v>
                      </c:pt>
                      <c:pt idx="345">
                        <c:v>0.83380556315431942</c:v>
                      </c:pt>
                      <c:pt idx="346">
                        <c:v>0.83642220645844823</c:v>
                      </c:pt>
                      <c:pt idx="347">
                        <c:v>0.83909937953082392</c:v>
                      </c:pt>
                      <c:pt idx="348">
                        <c:v>0.84289557228650414</c:v>
                      </c:pt>
                      <c:pt idx="349">
                        <c:v>0.84472005665586303</c:v>
                      </c:pt>
                      <c:pt idx="350">
                        <c:v>0.85051490330760027</c:v>
                      </c:pt>
                      <c:pt idx="351">
                        <c:v>0.85579798053167377</c:v>
                      </c:pt>
                      <c:pt idx="352">
                        <c:v>0.85842614401750117</c:v>
                      </c:pt>
                      <c:pt idx="353">
                        <c:v>0.85755744421449631</c:v>
                      </c:pt>
                      <c:pt idx="354">
                        <c:v>0.85898926611951654</c:v>
                      </c:pt>
                      <c:pt idx="355">
                        <c:v>0.86020239982957947</c:v>
                      </c:pt>
                      <c:pt idx="356">
                        <c:v>0.8631275496944516</c:v>
                      </c:pt>
                      <c:pt idx="357">
                        <c:v>0.86307814959326923</c:v>
                      </c:pt>
                      <c:pt idx="358">
                        <c:v>0.85917651788644889</c:v>
                      </c:pt>
                      <c:pt idx="359">
                        <c:v>0.86055874443296976</c:v>
                      </c:pt>
                      <c:pt idx="360">
                        <c:v>0.86150066572982209</c:v>
                      </c:pt>
                      <c:pt idx="361">
                        <c:v>0.85919389578765537</c:v>
                      </c:pt>
                      <c:pt idx="362">
                        <c:v>0.85949576359962321</c:v>
                      </c:pt>
                      <c:pt idx="363">
                        <c:v>0.85834276914317387</c:v>
                      </c:pt>
                      <c:pt idx="364">
                        <c:v>0.85408655014881529</c:v>
                      </c:pt>
                      <c:pt idx="365">
                        <c:v>0.85383896387095282</c:v>
                      </c:pt>
                      <c:pt idx="366">
                        <c:v>0.85518272472603929</c:v>
                      </c:pt>
                      <c:pt idx="367">
                        <c:v>0.8556685249305519</c:v>
                      </c:pt>
                      <c:pt idx="368">
                        <c:v>0.8588855844842288</c:v>
                      </c:pt>
                      <c:pt idx="369">
                        <c:v>0.86238967229378716</c:v>
                      </c:pt>
                      <c:pt idx="370">
                        <c:v>0.86502388875643921</c:v>
                      </c:pt>
                      <c:pt idx="371">
                        <c:v>0.86944373338238201</c:v>
                      </c:pt>
                      <c:pt idx="372">
                        <c:v>0.87617464361146358</c:v>
                      </c:pt>
                      <c:pt idx="373">
                        <c:v>0.88373461640821427</c:v>
                      </c:pt>
                      <c:pt idx="374">
                        <c:v>0.88644517848178439</c:v>
                      </c:pt>
                      <c:pt idx="375">
                        <c:v>0.89229430666762732</c:v>
                      </c:pt>
                      <c:pt idx="376">
                        <c:v>0.89400808013828903</c:v>
                      </c:pt>
                      <c:pt idx="377">
                        <c:v>0.89877138238470478</c:v>
                      </c:pt>
                      <c:pt idx="378">
                        <c:v>0.90300397524371523</c:v>
                      </c:pt>
                      <c:pt idx="379">
                        <c:v>0.90502957464950828</c:v>
                      </c:pt>
                      <c:pt idx="380">
                        <c:v>0.90533769069561776</c:v>
                      </c:pt>
                      <c:pt idx="381">
                        <c:v>0.91073499345009323</c:v>
                      </c:pt>
                      <c:pt idx="382">
                        <c:v>0.91439216299612192</c:v>
                      </c:pt>
                      <c:pt idx="383">
                        <c:v>0.91928706867414611</c:v>
                      </c:pt>
                      <c:pt idx="384">
                        <c:v>0.92133043649577928</c:v>
                      </c:pt>
                      <c:pt idx="385">
                        <c:v>0.92411461057783095</c:v>
                      </c:pt>
                      <c:pt idx="386">
                        <c:v>0.92767590878124861</c:v>
                      </c:pt>
                      <c:pt idx="387">
                        <c:v>0.93037807479019108</c:v>
                      </c:pt>
                      <c:pt idx="388">
                        <c:v>0.93433613586160325</c:v>
                      </c:pt>
                      <c:pt idx="389">
                        <c:v>0.93490003899288621</c:v>
                      </c:pt>
                      <c:pt idx="390">
                        <c:v>0.93748954152996211</c:v>
                      </c:pt>
                      <c:pt idx="391">
                        <c:v>0.93867397241443684</c:v>
                      </c:pt>
                      <c:pt idx="392">
                        <c:v>0.93911505869337308</c:v>
                      </c:pt>
                      <c:pt idx="393">
                        <c:v>0.94290519847222876</c:v>
                      </c:pt>
                      <c:pt idx="394">
                        <c:v>0.94271345578700705</c:v>
                      </c:pt>
                      <c:pt idx="395">
                        <c:v>0.94337381603285164</c:v>
                      </c:pt>
                      <c:pt idx="396">
                        <c:v>0.94329024590120736</c:v>
                      </c:pt>
                      <c:pt idx="397">
                        <c:v>0.94150032207694434</c:v>
                      </c:pt>
                      <c:pt idx="398">
                        <c:v>0.94086690734083545</c:v>
                      </c:pt>
                      <c:pt idx="399">
                        <c:v>0.94067711722878322</c:v>
                      </c:pt>
                      <c:pt idx="400">
                        <c:v>0.93792242700158768</c:v>
                      </c:pt>
                      <c:pt idx="401">
                        <c:v>0.94017491540964881</c:v>
                      </c:pt>
                      <c:pt idx="402">
                        <c:v>0.93884404153747958</c:v>
                      </c:pt>
                      <c:pt idx="403">
                        <c:v>0.93825983164523619</c:v>
                      </c:pt>
                      <c:pt idx="404">
                        <c:v>0.93851991439138183</c:v>
                      </c:pt>
                      <c:pt idx="405">
                        <c:v>0.93870267524002482</c:v>
                      </c:pt>
                      <c:pt idx="406">
                        <c:v>0.93901860157881156</c:v>
                      </c:pt>
                      <c:pt idx="407">
                        <c:v>0.93607119237980985</c:v>
                      </c:pt>
                      <c:pt idx="408">
                        <c:v>0.93068482403508224</c:v>
                      </c:pt>
                      <c:pt idx="409">
                        <c:v>0.92799886438344481</c:v>
                      </c:pt>
                      <c:pt idx="410">
                        <c:v>0.92455686840066886</c:v>
                      </c:pt>
                      <c:pt idx="411">
                        <c:v>0.92196560854774046</c:v>
                      </c:pt>
                      <c:pt idx="412">
                        <c:v>0.91587689963402907</c:v>
                      </c:pt>
                      <c:pt idx="413">
                        <c:v>0.91071273411596365</c:v>
                      </c:pt>
                      <c:pt idx="414">
                        <c:v>0.90800334358629498</c:v>
                      </c:pt>
                      <c:pt idx="415">
                        <c:v>0.90583696365499822</c:v>
                      </c:pt>
                      <c:pt idx="416">
                        <c:v>0.90318595506309063</c:v>
                      </c:pt>
                      <c:pt idx="417">
                        <c:v>0.9004246260871196</c:v>
                      </c:pt>
                      <c:pt idx="418">
                        <c:v>0.89260769466129397</c:v>
                      </c:pt>
                      <c:pt idx="419">
                        <c:v>0.88865861542646052</c:v>
                      </c:pt>
                      <c:pt idx="420">
                        <c:v>0.885424373228894</c:v>
                      </c:pt>
                      <c:pt idx="421">
                        <c:v>0.87960336209668855</c:v>
                      </c:pt>
                      <c:pt idx="422">
                        <c:v>0.87289041554076419</c:v>
                      </c:pt>
                      <c:pt idx="423">
                        <c:v>0.8654360769524706</c:v>
                      </c:pt>
                      <c:pt idx="424">
                        <c:v>0.85525653199183749</c:v>
                      </c:pt>
                      <c:pt idx="425">
                        <c:v>0.85029309099557204</c:v>
                      </c:pt>
                      <c:pt idx="426">
                        <c:v>0.84367660155420909</c:v>
                      </c:pt>
                      <c:pt idx="427">
                        <c:v>0.83498023117294784</c:v>
                      </c:pt>
                      <c:pt idx="428">
                        <c:v>0.82712502931300458</c:v>
                      </c:pt>
                      <c:pt idx="429">
                        <c:v>0.82051927902407262</c:v>
                      </c:pt>
                      <c:pt idx="430">
                        <c:v>0.81149175223330428</c:v>
                      </c:pt>
                      <c:pt idx="431">
                        <c:v>0.80611397521052142</c:v>
                      </c:pt>
                      <c:pt idx="432">
                        <c:v>0.7970962112855996</c:v>
                      </c:pt>
                      <c:pt idx="433">
                        <c:v>0.79073882830379782</c:v>
                      </c:pt>
                      <c:pt idx="434">
                        <c:v>0.7831193020253846</c:v>
                      </c:pt>
                      <c:pt idx="435">
                        <c:v>0.77617595183548715</c:v>
                      </c:pt>
                      <c:pt idx="436">
                        <c:v>0.76688775652662222</c:v>
                      </c:pt>
                      <c:pt idx="437">
                        <c:v>0.75991140785016431</c:v>
                      </c:pt>
                      <c:pt idx="438">
                        <c:v>0.75212981799870227</c:v>
                      </c:pt>
                      <c:pt idx="439">
                        <c:v>0.74437907880331478</c:v>
                      </c:pt>
                      <c:pt idx="440">
                        <c:v>0.73526954393943744</c:v>
                      </c:pt>
                      <c:pt idx="441">
                        <c:v>0.72736084157465641</c:v>
                      </c:pt>
                      <c:pt idx="442">
                        <c:v>0.71883297825790238</c:v>
                      </c:pt>
                      <c:pt idx="443">
                        <c:v>0.71024770928997216</c:v>
                      </c:pt>
                      <c:pt idx="444">
                        <c:v>0.70225114113257447</c:v>
                      </c:pt>
                      <c:pt idx="445">
                        <c:v>0.69332846752099553</c:v>
                      </c:pt>
                      <c:pt idx="446">
                        <c:v>0.68578294376569737</c:v>
                      </c:pt>
                      <c:pt idx="447">
                        <c:v>0.67741070053053354</c:v>
                      </c:pt>
                      <c:pt idx="448">
                        <c:v>0.66808970199242523</c:v>
                      </c:pt>
                      <c:pt idx="449">
                        <c:v>0.65932499155023971</c:v>
                      </c:pt>
                      <c:pt idx="450">
                        <c:v>0.65266320241134967</c:v>
                      </c:pt>
                      <c:pt idx="451">
                        <c:v>0.64288705906748622</c:v>
                      </c:pt>
                      <c:pt idx="452">
                        <c:v>0.63409306002776178</c:v>
                      </c:pt>
                      <c:pt idx="453">
                        <c:v>0.62629565433362855</c:v>
                      </c:pt>
                      <c:pt idx="454">
                        <c:v>0.61838656145421389</c:v>
                      </c:pt>
                      <c:pt idx="455">
                        <c:v>0.61070338129048285</c:v>
                      </c:pt>
                      <c:pt idx="456">
                        <c:v>0.60274430253793509</c:v>
                      </c:pt>
                      <c:pt idx="457">
                        <c:v>0.59354631610949005</c:v>
                      </c:pt>
                      <c:pt idx="458">
                        <c:v>0.58672226814023465</c:v>
                      </c:pt>
                      <c:pt idx="459">
                        <c:v>0.57900960412164759</c:v>
                      </c:pt>
                      <c:pt idx="460">
                        <c:v>0.57223319893772195</c:v>
                      </c:pt>
                      <c:pt idx="461">
                        <c:v>0.56576178568283531</c:v>
                      </c:pt>
                      <c:pt idx="462">
                        <c:v>0.55867394507841239</c:v>
                      </c:pt>
                      <c:pt idx="463">
                        <c:v>0.5525018612903736</c:v>
                      </c:pt>
                      <c:pt idx="464">
                        <c:v>0.54616087992319351</c:v>
                      </c:pt>
                      <c:pt idx="465">
                        <c:v>0.53885474163844704</c:v>
                      </c:pt>
                      <c:pt idx="466">
                        <c:v>0.53405219267132897</c:v>
                      </c:pt>
                      <c:pt idx="467">
                        <c:v>0.52660742169156483</c:v>
                      </c:pt>
                      <c:pt idx="468">
                        <c:v>0.51842750691357342</c:v>
                      </c:pt>
                      <c:pt idx="469">
                        <c:v>0.51151813149682113</c:v>
                      </c:pt>
                      <c:pt idx="470">
                        <c:v>0.50575921219139819</c:v>
                      </c:pt>
                      <c:pt idx="471">
                        <c:v>0.50022249571263744</c:v>
                      </c:pt>
                      <c:pt idx="472">
                        <c:v>0.49657977520806124</c:v>
                      </c:pt>
                      <c:pt idx="473">
                        <c:v>0.49176570605924452</c:v>
                      </c:pt>
                      <c:pt idx="474">
                        <c:v>0.48637933771451691</c:v>
                      </c:pt>
                      <c:pt idx="475">
                        <c:v>0.48235410812608231</c:v>
                      </c:pt>
                      <c:pt idx="476">
                        <c:v>0.47919035381992625</c:v>
                      </c:pt>
                      <c:pt idx="477">
                        <c:v>0.47421617367123003</c:v>
                      </c:pt>
                      <c:pt idx="478">
                        <c:v>0.4709952089712145</c:v>
                      </c:pt>
                      <c:pt idx="479">
                        <c:v>0.46546825535830011</c:v>
                      </c:pt>
                      <c:pt idx="480">
                        <c:v>0.45881076188038261</c:v>
                      </c:pt>
                      <c:pt idx="481">
                        <c:v>0.45473086024320858</c:v>
                      </c:pt>
                      <c:pt idx="482">
                        <c:v>0.45169207061988526</c:v>
                      </c:pt>
                      <c:pt idx="483">
                        <c:v>0.44625688794592616</c:v>
                      </c:pt>
                      <c:pt idx="484">
                        <c:v>0.44255793333407528</c:v>
                      </c:pt>
                      <c:pt idx="485">
                        <c:v>0.43717390807715073</c:v>
                      </c:pt>
                      <c:pt idx="486">
                        <c:v>0.43332011441297741</c:v>
                      </c:pt>
                      <c:pt idx="487">
                        <c:v>0.43047482479072802</c:v>
                      </c:pt>
                      <c:pt idx="488">
                        <c:v>0.42799759521088465</c:v>
                      </c:pt>
                      <c:pt idx="489">
                        <c:v>0.42355236713374167</c:v>
                      </c:pt>
                      <c:pt idx="490">
                        <c:v>0.42181887267407031</c:v>
                      </c:pt>
                      <c:pt idx="491">
                        <c:v>0.41834290191814921</c:v>
                      </c:pt>
                      <c:pt idx="492">
                        <c:v>0.4159988378284496</c:v>
                      </c:pt>
                      <c:pt idx="493">
                        <c:v>0.41318029845861914</c:v>
                      </c:pt>
                      <c:pt idx="494">
                        <c:v>0.41123534032471676</c:v>
                      </c:pt>
                      <c:pt idx="495">
                        <c:v>0.40729817178621591</c:v>
                      </c:pt>
                      <c:pt idx="496">
                        <c:v>0.4058932953909315</c:v>
                      </c:pt>
                      <c:pt idx="497">
                        <c:v>0.40178918184645862</c:v>
                      </c:pt>
                      <c:pt idx="498">
                        <c:v>0.39961362482126633</c:v>
                      </c:pt>
                      <c:pt idx="499">
                        <c:v>0.39763840180324028</c:v>
                      </c:pt>
                      <c:pt idx="500">
                        <c:v>0.39456641843603962</c:v>
                      </c:pt>
                      <c:pt idx="501">
                        <c:v>0.39188182558562051</c:v>
                      </c:pt>
                      <c:pt idx="502">
                        <c:v>0.38891293808175686</c:v>
                      </c:pt>
                      <c:pt idx="503">
                        <c:v>0.38467858790689419</c:v>
                      </c:pt>
                      <c:pt idx="504">
                        <c:v>0.38284863633266136</c:v>
                      </c:pt>
                      <c:pt idx="505">
                        <c:v>0.38079355307201257</c:v>
                      </c:pt>
                      <c:pt idx="506">
                        <c:v>0.37707585375773672</c:v>
                      </c:pt>
                      <c:pt idx="507">
                        <c:v>0.37644985879967113</c:v>
                      </c:pt>
                      <c:pt idx="508">
                        <c:v>0.37477708936556403</c:v>
                      </c:pt>
                      <c:pt idx="509">
                        <c:v>0.3746224455705584</c:v>
                      </c:pt>
                      <c:pt idx="510">
                        <c:v>0.37344797280924696</c:v>
                      </c:pt>
                      <c:pt idx="511">
                        <c:v>0.37250624676971172</c:v>
                      </c:pt>
                      <c:pt idx="512">
                        <c:v>0.37014285220563631</c:v>
                      </c:pt>
                      <c:pt idx="513">
                        <c:v>0.36891780779924105</c:v>
                      </c:pt>
                      <c:pt idx="514">
                        <c:v>0.36741471697354283</c:v>
                      </c:pt>
                      <c:pt idx="515">
                        <c:v>0.36573648033456169</c:v>
                      </c:pt>
                      <c:pt idx="516">
                        <c:v>0.36431774066977546</c:v>
                      </c:pt>
                      <c:pt idx="517">
                        <c:v>0.36375989051531721</c:v>
                      </c:pt>
                      <c:pt idx="518">
                        <c:v>0.36286971240745047</c:v>
                      </c:pt>
                      <c:pt idx="519">
                        <c:v>0.36238000705659934</c:v>
                      </c:pt>
                      <c:pt idx="520">
                        <c:v>0.36208360644950538</c:v>
                      </c:pt>
                      <c:pt idx="521">
                        <c:v>0.36116101562702885</c:v>
                      </c:pt>
                      <c:pt idx="522">
                        <c:v>0.3605203763701938</c:v>
                      </c:pt>
                      <c:pt idx="523">
                        <c:v>0.35930919523330018</c:v>
                      </c:pt>
                      <c:pt idx="524">
                        <c:v>0.35892668614944168</c:v>
                      </c:pt>
                      <c:pt idx="525">
                        <c:v>0.35738102922865356</c:v>
                      </c:pt>
                      <c:pt idx="526">
                        <c:v>0.35610834203692815</c:v>
                      </c:pt>
                      <c:pt idx="527">
                        <c:v>0.35449707865765279</c:v>
                      </c:pt>
                      <c:pt idx="528">
                        <c:v>0.35225532940202253</c:v>
                      </c:pt>
                      <c:pt idx="529">
                        <c:v>0.3522279933776527</c:v>
                      </c:pt>
                      <c:pt idx="530">
                        <c:v>0.35093148479326253</c:v>
                      </c:pt>
                      <c:pt idx="531">
                        <c:v>0.34941374966879468</c:v>
                      </c:pt>
                      <c:pt idx="532">
                        <c:v>0.34826583190258531</c:v>
                      </c:pt>
                      <c:pt idx="533">
                        <c:v>0.34678988184393977</c:v>
                      </c:pt>
                      <c:pt idx="534">
                        <c:v>0.3463091583296673</c:v>
                      </c:pt>
                      <c:pt idx="535">
                        <c:v>0.34590126579460845</c:v>
                      </c:pt>
                      <c:pt idx="536">
                        <c:v>0.34386473197906758</c:v>
                      </c:pt>
                      <c:pt idx="537">
                        <c:v>0.3413958984638521</c:v>
                      </c:pt>
                      <c:pt idx="538">
                        <c:v>0.33931445546541816</c:v>
                      </c:pt>
                      <c:pt idx="539">
                        <c:v>0.33890363407060531</c:v>
                      </c:pt>
                      <c:pt idx="540">
                        <c:v>0.33779730611290121</c:v>
                      </c:pt>
                      <c:pt idx="541">
                        <c:v>0.33680793728803593</c:v>
                      </c:pt>
                      <c:pt idx="542">
                        <c:v>0.33590272436676583</c:v>
                      </c:pt>
                      <c:pt idx="543">
                        <c:v>0.33453182274462656</c:v>
                      </c:pt>
                      <c:pt idx="544">
                        <c:v>0.3342645154777546</c:v>
                      </c:pt>
                      <c:pt idx="545">
                        <c:v>0.33436936865694394</c:v>
                      </c:pt>
                      <c:pt idx="546">
                        <c:v>0.33305743474451643</c:v>
                      </c:pt>
                      <c:pt idx="547">
                        <c:v>0.33331576017480991</c:v>
                      </c:pt>
                      <c:pt idx="548">
                        <c:v>0.33222095239880445</c:v>
                      </c:pt>
                      <c:pt idx="549">
                        <c:v>0.33059406843417483</c:v>
                      </c:pt>
                      <c:pt idx="550">
                        <c:v>0.32932313855830192</c:v>
                      </c:pt>
                      <c:pt idx="551">
                        <c:v>0.32825703360788455</c:v>
                      </c:pt>
                      <c:pt idx="552">
                        <c:v>0.32584228636945761</c:v>
                      </c:pt>
                      <c:pt idx="553">
                        <c:v>0.32476602803856014</c:v>
                      </c:pt>
                      <c:pt idx="554">
                        <c:v>0.32193147756874174</c:v>
                      </c:pt>
                      <c:pt idx="555">
                        <c:v>0.32034091146506055</c:v>
                      </c:pt>
                      <c:pt idx="556">
                        <c:v>0.31949232316569898</c:v>
                      </c:pt>
                      <c:pt idx="557">
                        <c:v>0.31774086503287058</c:v>
                      </c:pt>
                      <c:pt idx="558">
                        <c:v>0.31681788369576014</c:v>
                      </c:pt>
                      <c:pt idx="559">
                        <c:v>0.31717481407110137</c:v>
                      </c:pt>
                      <c:pt idx="560">
                        <c:v>0.31659900024348586</c:v>
                      </c:pt>
                      <c:pt idx="561">
                        <c:v>0.31600815160246692</c:v>
                      </c:pt>
                      <c:pt idx="562">
                        <c:v>0.31595426058299536</c:v>
                      </c:pt>
                      <c:pt idx="563">
                        <c:v>0.31487351133380848</c:v>
                      </c:pt>
                      <c:pt idx="564">
                        <c:v>0.31444218792071849</c:v>
                      </c:pt>
                      <c:pt idx="565">
                        <c:v>0.31341064351539705</c:v>
                      </c:pt>
                      <c:pt idx="566">
                        <c:v>0.31229045228819108</c:v>
                      </c:pt>
                      <c:pt idx="567">
                        <c:v>0.31026700071288432</c:v>
                      </c:pt>
                      <c:pt idx="568">
                        <c:v>0.3087225153359977</c:v>
                      </c:pt>
                      <c:pt idx="569">
                        <c:v>0.30678204812038473</c:v>
                      </c:pt>
                      <c:pt idx="570">
                        <c:v>0.30461332510128475</c:v>
                      </c:pt>
                      <c:pt idx="571">
                        <c:v>0.30308485082438602</c:v>
                      </c:pt>
                      <c:pt idx="572">
                        <c:v>0.30332521258152229</c:v>
                      </c:pt>
                      <c:pt idx="573">
                        <c:v>0.30162627866694702</c:v>
                      </c:pt>
                      <c:pt idx="574">
                        <c:v>0.30066502689571911</c:v>
                      </c:pt>
                      <c:pt idx="575">
                        <c:v>0.29996034323893223</c:v>
                      </c:pt>
                      <c:pt idx="576">
                        <c:v>0.29847775443151114</c:v>
                      </c:pt>
                      <c:pt idx="577">
                        <c:v>0.29760964040045712</c:v>
                      </c:pt>
                      <c:pt idx="578">
                        <c:v>0.2959610828736487</c:v>
                      </c:pt>
                      <c:pt idx="579">
                        <c:v>0.29329113432199921</c:v>
                      </c:pt>
                      <c:pt idx="580">
                        <c:v>0.29196885177177467</c:v>
                      </c:pt>
                      <c:pt idx="581">
                        <c:v>0.29009633410245184</c:v>
                      </c:pt>
                      <c:pt idx="582">
                        <c:v>0.28990830130625195</c:v>
                      </c:pt>
                      <c:pt idx="583">
                        <c:v>0.28867310351937642</c:v>
                      </c:pt>
                      <c:pt idx="584">
                        <c:v>0.28892928111918365</c:v>
                      </c:pt>
                      <c:pt idx="585">
                        <c:v>0.28922158132262227</c:v>
                      </c:pt>
                      <c:pt idx="586">
                        <c:v>0.28837670291228229</c:v>
                      </c:pt>
                      <c:pt idx="587">
                        <c:v>0.28662387797823541</c:v>
                      </c:pt>
                      <c:pt idx="588">
                        <c:v>0.28642666808813994</c:v>
                      </c:pt>
                      <c:pt idx="589">
                        <c:v>0.28381939713522369</c:v>
                      </c:pt>
                      <c:pt idx="590">
                        <c:v>0.28276520288113877</c:v>
                      </c:pt>
                      <c:pt idx="591">
                        <c:v>0.28095204343616159</c:v>
                      </c:pt>
                      <c:pt idx="592">
                        <c:v>0.27944719529461104</c:v>
                      </c:pt>
                      <c:pt idx="593">
                        <c:v>0.27908987440463601</c:v>
                      </c:pt>
                      <c:pt idx="594">
                        <c:v>0.27959090467986869</c:v>
                      </c:pt>
                      <c:pt idx="595">
                        <c:v>0.27897037692667714</c:v>
                      </c:pt>
                      <c:pt idx="596">
                        <c:v>0.28008373414779059</c:v>
                      </c:pt>
                      <c:pt idx="597">
                        <c:v>0.28016691376480118</c:v>
                      </c:pt>
                      <c:pt idx="598">
                        <c:v>0.28027879620739998</c:v>
                      </c:pt>
                      <c:pt idx="599">
                        <c:v>0.28056133354499219</c:v>
                      </c:pt>
                      <c:pt idx="600">
                        <c:v>0.28024364989035316</c:v>
                      </c:pt>
                      <c:pt idx="601">
                        <c:v>0.27954521446770803</c:v>
                      </c:pt>
                      <c:pt idx="602">
                        <c:v>0.2803401070049148</c:v>
                      </c:pt>
                      <c:pt idx="603">
                        <c:v>0.27942786482023535</c:v>
                      </c:pt>
                      <c:pt idx="604">
                        <c:v>0.27982892334920184</c:v>
                      </c:pt>
                      <c:pt idx="605">
                        <c:v>0.28040258934633122</c:v>
                      </c:pt>
                      <c:pt idx="606">
                        <c:v>0.28053224020477013</c:v>
                      </c:pt>
                      <c:pt idx="607">
                        <c:v>0.28058847431204498</c:v>
                      </c:pt>
                      <c:pt idx="608">
                        <c:v>0.28123516654570468</c:v>
                      </c:pt>
                      <c:pt idx="609">
                        <c:v>0.28142847128946169</c:v>
                      </c:pt>
                      <c:pt idx="610">
                        <c:v>0.28171198491363869</c:v>
                      </c:pt>
                      <c:pt idx="611">
                        <c:v>0.28139742537607049</c:v>
                      </c:pt>
                      <c:pt idx="612">
                        <c:v>0.28078529368750654</c:v>
                      </c:pt>
                      <c:pt idx="613">
                        <c:v>0.28049650811577276</c:v>
                      </c:pt>
                      <c:pt idx="614">
                        <c:v>0.28114222406284778</c:v>
                      </c:pt>
                      <c:pt idx="615">
                        <c:v>0.28206872003166283</c:v>
                      </c:pt>
                      <c:pt idx="616">
                        <c:v>0.2821837265913324</c:v>
                      </c:pt>
                      <c:pt idx="617">
                        <c:v>0.28302919077362315</c:v>
                      </c:pt>
                      <c:pt idx="618">
                        <c:v>0.28496536232826386</c:v>
                      </c:pt>
                      <c:pt idx="619">
                        <c:v>0.28689001370120593</c:v>
                      </c:pt>
                      <c:pt idx="620">
                        <c:v>0.28865260150109912</c:v>
                      </c:pt>
                      <c:pt idx="621">
                        <c:v>0.29054835479113611</c:v>
                      </c:pt>
                      <c:pt idx="622">
                        <c:v>0.29186302230600053</c:v>
                      </c:pt>
                      <c:pt idx="623">
                        <c:v>0.29223479223742821</c:v>
                      </c:pt>
                      <c:pt idx="624">
                        <c:v>0.29287191686255853</c:v>
                      </c:pt>
                      <c:pt idx="625">
                        <c:v>0.29289300465278656</c:v>
                      </c:pt>
                      <c:pt idx="626">
                        <c:v>0.29364142594856479</c:v>
                      </c:pt>
                      <c:pt idx="627">
                        <c:v>0.2943607539041212</c:v>
                      </c:pt>
                      <c:pt idx="628">
                        <c:v>0.29453414240155174</c:v>
                      </c:pt>
                      <c:pt idx="629">
                        <c:v>0.29521090426201813</c:v>
                      </c:pt>
                      <c:pt idx="630">
                        <c:v>0.2967221958950273</c:v>
                      </c:pt>
                      <c:pt idx="631">
                        <c:v>0.29891571659337685</c:v>
                      </c:pt>
                      <c:pt idx="632">
                        <c:v>0.29993027361212554</c:v>
                      </c:pt>
                      <c:pt idx="633">
                        <c:v>0.30025518178749083</c:v>
                      </c:pt>
                      <c:pt idx="634">
                        <c:v>0.30098954455645044</c:v>
                      </c:pt>
                      <c:pt idx="635">
                        <c:v>0.30193458997037359</c:v>
                      </c:pt>
                      <c:pt idx="636">
                        <c:v>0.3020275324532305</c:v>
                      </c:pt>
                      <c:pt idx="637">
                        <c:v>0.30319517120844941</c:v>
                      </c:pt>
                      <c:pt idx="638">
                        <c:v>0.30358646687156965</c:v>
                      </c:pt>
                      <c:pt idx="639">
                        <c:v>0.3045879416500844</c:v>
                      </c:pt>
                      <c:pt idx="640">
                        <c:v>0.30577979231260222</c:v>
                      </c:pt>
                      <c:pt idx="641">
                        <c:v>0.30744982814427246</c:v>
                      </c:pt>
                      <c:pt idx="642">
                        <c:v>0.30817325650348415</c:v>
                      </c:pt>
                      <c:pt idx="643">
                        <c:v>0.30959062936705189</c:v>
                      </c:pt>
                      <c:pt idx="644">
                        <c:v>0.31055754360047066</c:v>
                      </c:pt>
                      <c:pt idx="645">
                        <c:v>0.31124074895239556</c:v>
                      </c:pt>
                      <c:pt idx="646">
                        <c:v>0.31270107842568712</c:v>
                      </c:pt>
                      <c:pt idx="647">
                        <c:v>0.31396536955278448</c:v>
                      </c:pt>
                      <c:pt idx="648">
                        <c:v>0.31474854665097574</c:v>
                      </c:pt>
                      <c:pt idx="649">
                        <c:v>0.31627292052421896</c:v>
                      </c:pt>
                      <c:pt idx="650">
                        <c:v>0.31767428228779865</c:v>
                      </c:pt>
                      <c:pt idx="651">
                        <c:v>0.31797517381318202</c:v>
                      </c:pt>
                      <c:pt idx="652">
                        <c:v>0.31933299319508718</c:v>
                      </c:pt>
                      <c:pt idx="653">
                        <c:v>0.3200222515238369</c:v>
                      </c:pt>
                      <c:pt idx="654">
                        <c:v>0.32099678079261579</c:v>
                      </c:pt>
                      <c:pt idx="655">
                        <c:v>0.32185630350172517</c:v>
                      </c:pt>
                      <c:pt idx="656">
                        <c:v>0.32131758856432563</c:v>
                      </c:pt>
                      <c:pt idx="657">
                        <c:v>0.3223524523440347</c:v>
                      </c:pt>
                      <c:pt idx="658">
                        <c:v>0.32383523640877271</c:v>
                      </c:pt>
                      <c:pt idx="659">
                        <c:v>0.32442374196198837</c:v>
                      </c:pt>
                      <c:pt idx="660">
                        <c:v>0.32490016981528846</c:v>
                      </c:pt>
                      <c:pt idx="661">
                        <c:v>0.32520438071505958</c:v>
                      </c:pt>
                      <c:pt idx="662">
                        <c:v>0.32574407193904381</c:v>
                      </c:pt>
                      <c:pt idx="663">
                        <c:v>0.32812328234579013</c:v>
                      </c:pt>
                      <c:pt idx="664">
                        <c:v>0.32783371574478853</c:v>
                      </c:pt>
                      <c:pt idx="665">
                        <c:v>0.32795828991298748</c:v>
                      </c:pt>
                      <c:pt idx="666">
                        <c:v>0.32885139688060805</c:v>
                      </c:pt>
                      <c:pt idx="667">
                        <c:v>0.33061066530611366</c:v>
                      </c:pt>
                      <c:pt idx="668">
                        <c:v>0.33164806743094277</c:v>
                      </c:pt>
                      <c:pt idx="669">
                        <c:v>0.3326104907460723</c:v>
                      </c:pt>
                      <c:pt idx="670">
                        <c:v>0.33260072788022599</c:v>
                      </c:pt>
                      <c:pt idx="671">
                        <c:v>0.33378418247811603</c:v>
                      </c:pt>
                      <c:pt idx="672">
                        <c:v>0.33520506997338834</c:v>
                      </c:pt>
                      <c:pt idx="673">
                        <c:v>0.33576155332662816</c:v>
                      </c:pt>
                      <c:pt idx="674">
                        <c:v>0.33619541508483824</c:v>
                      </c:pt>
                      <c:pt idx="675">
                        <c:v>0.33807984345049352</c:v>
                      </c:pt>
                      <c:pt idx="676">
                        <c:v>0.33854670369526424</c:v>
                      </c:pt>
                      <c:pt idx="677">
                        <c:v>0.33935819310440962</c:v>
                      </c:pt>
                      <c:pt idx="678">
                        <c:v>0.33963018654688798</c:v>
                      </c:pt>
                      <c:pt idx="679">
                        <c:v>0.34050845395842222</c:v>
                      </c:pt>
                      <c:pt idx="680">
                        <c:v>0.34180925820378499</c:v>
                      </c:pt>
                      <c:pt idx="681">
                        <c:v>0.34248680109351903</c:v>
                      </c:pt>
                      <c:pt idx="682">
                        <c:v>0.34263480613974917</c:v>
                      </c:pt>
                      <c:pt idx="683">
                        <c:v>0.34364721532801173</c:v>
                      </c:pt>
                      <c:pt idx="684">
                        <c:v>0.34418749232394669</c:v>
                      </c:pt>
                      <c:pt idx="685">
                        <c:v>0.34579758415932055</c:v>
                      </c:pt>
                      <c:pt idx="686">
                        <c:v>0.34618146004439754</c:v>
                      </c:pt>
                      <c:pt idx="687">
                        <c:v>0.34612132079078434</c:v>
                      </c:pt>
                      <c:pt idx="688">
                        <c:v>0.34684787326706684</c:v>
                      </c:pt>
                      <c:pt idx="689">
                        <c:v>0.3475105766007146</c:v>
                      </c:pt>
                      <c:pt idx="690">
                        <c:v>0.34869891263152769</c:v>
                      </c:pt>
                      <c:pt idx="691">
                        <c:v>0.35000674614029975</c:v>
                      </c:pt>
                      <c:pt idx="692">
                        <c:v>0.35034336975468061</c:v>
                      </c:pt>
                      <c:pt idx="693">
                        <c:v>0.35093363262374866</c:v>
                      </c:pt>
                      <c:pt idx="694">
                        <c:v>0.35170079862195186</c:v>
                      </c:pt>
                      <c:pt idx="695">
                        <c:v>0.35200461900708918</c:v>
                      </c:pt>
                      <c:pt idx="696">
                        <c:v>0.35177070074141153</c:v>
                      </c:pt>
                      <c:pt idx="697">
                        <c:v>0.35179393636212569</c:v>
                      </c:pt>
                      <c:pt idx="698">
                        <c:v>0.35245527289455486</c:v>
                      </c:pt>
                      <c:pt idx="699">
                        <c:v>0.35301683293803482</c:v>
                      </c:pt>
                      <c:pt idx="700">
                        <c:v>0.35327457259637746</c:v>
                      </c:pt>
                      <c:pt idx="701">
                        <c:v>0.35401635514338031</c:v>
                      </c:pt>
                      <c:pt idx="702">
                        <c:v>0.35485186120250778</c:v>
                      </c:pt>
                      <c:pt idx="703">
                        <c:v>0.35595526030045804</c:v>
                      </c:pt>
                      <c:pt idx="704">
                        <c:v>0.35715706908613915</c:v>
                      </c:pt>
                      <c:pt idx="705">
                        <c:v>0.35760772297360482</c:v>
                      </c:pt>
                      <c:pt idx="706">
                        <c:v>0.35753157262000357</c:v>
                      </c:pt>
                      <c:pt idx="707">
                        <c:v>0.35790021843436043</c:v>
                      </c:pt>
                      <c:pt idx="708">
                        <c:v>0.35830088644869301</c:v>
                      </c:pt>
                      <c:pt idx="709">
                        <c:v>0.35913073004562962</c:v>
                      </c:pt>
                      <c:pt idx="710">
                        <c:v>0.36019078201922222</c:v>
                      </c:pt>
                      <c:pt idx="711">
                        <c:v>0.35980788242072992</c:v>
                      </c:pt>
                      <c:pt idx="712">
                        <c:v>0.36055337485675432</c:v>
                      </c:pt>
                      <c:pt idx="713">
                        <c:v>0.36303353329635152</c:v>
                      </c:pt>
                      <c:pt idx="714">
                        <c:v>0.36440267760263839</c:v>
                      </c:pt>
                      <c:pt idx="715">
                        <c:v>0.36563553230171081</c:v>
                      </c:pt>
                      <c:pt idx="716">
                        <c:v>0.36641421848161271</c:v>
                      </c:pt>
                      <c:pt idx="717">
                        <c:v>0.36725245814317703</c:v>
                      </c:pt>
                      <c:pt idx="718">
                        <c:v>0.36910252122105336</c:v>
                      </c:pt>
                      <c:pt idx="719">
                        <c:v>0.37033557117744259</c:v>
                      </c:pt>
                      <c:pt idx="720">
                        <c:v>0.37106915291713455</c:v>
                      </c:pt>
                      <c:pt idx="721">
                        <c:v>0.37278409793169776</c:v>
                      </c:pt>
                      <c:pt idx="722">
                        <c:v>0.37456640672060054</c:v>
                      </c:pt>
                      <c:pt idx="723">
                        <c:v>0.3757935989574821</c:v>
                      </c:pt>
                      <c:pt idx="724">
                        <c:v>0.37740271450627128</c:v>
                      </c:pt>
                      <c:pt idx="725">
                        <c:v>0.37831944760924013</c:v>
                      </c:pt>
                      <c:pt idx="726">
                        <c:v>0.3795866675960915</c:v>
                      </c:pt>
                      <c:pt idx="727">
                        <c:v>0.3808351428805179</c:v>
                      </c:pt>
                      <c:pt idx="728">
                        <c:v>0.3820152781040202</c:v>
                      </c:pt>
                      <c:pt idx="729">
                        <c:v>0.3840149082866619</c:v>
                      </c:pt>
                      <c:pt idx="730">
                        <c:v>0.38581674280725736</c:v>
                      </c:pt>
                      <c:pt idx="731">
                        <c:v>0.38769707076925713</c:v>
                      </c:pt>
                      <c:pt idx="732">
                        <c:v>0.39111114495571259</c:v>
                      </c:pt>
                      <c:pt idx="733">
                        <c:v>0.39370748149888102</c:v>
                      </c:pt>
                      <c:pt idx="734">
                        <c:v>0.39672264498685628</c:v>
                      </c:pt>
                      <c:pt idx="735">
                        <c:v>0.39978545126016135</c:v>
                      </c:pt>
                      <c:pt idx="736">
                        <c:v>0.40232887307044268</c:v>
                      </c:pt>
                      <c:pt idx="737">
                        <c:v>0.40484984028927756</c:v>
                      </c:pt>
                      <c:pt idx="738">
                        <c:v>0.40757660872015261</c:v>
                      </c:pt>
                      <c:pt idx="739">
                        <c:v>0.40928335292740503</c:v>
                      </c:pt>
                      <c:pt idx="740">
                        <c:v>0.41179690036819672</c:v>
                      </c:pt>
                      <c:pt idx="741">
                        <c:v>0.41370827424358769</c:v>
                      </c:pt>
                      <c:pt idx="742">
                        <c:v>0.4157768302591045</c:v>
                      </c:pt>
                      <c:pt idx="743">
                        <c:v>0.41737950231643517</c:v>
                      </c:pt>
                      <c:pt idx="744">
                        <c:v>0.41990574148282694</c:v>
                      </c:pt>
                      <c:pt idx="745">
                        <c:v>0.42226327832739458</c:v>
                      </c:pt>
                      <c:pt idx="746">
                        <c:v>0.42442907248674056</c:v>
                      </c:pt>
                      <c:pt idx="747">
                        <c:v>0.42707773799084514</c:v>
                      </c:pt>
                      <c:pt idx="748">
                        <c:v>0.42945851045612693</c:v>
                      </c:pt>
                      <c:pt idx="749">
                        <c:v>0.43213158312484723</c:v>
                      </c:pt>
                      <c:pt idx="750">
                        <c:v>0.43483648273622666</c:v>
                      </c:pt>
                      <c:pt idx="751">
                        <c:v>0.43696869263706128</c:v>
                      </c:pt>
                      <c:pt idx="752">
                        <c:v>0.43880918810640812</c:v>
                      </c:pt>
                      <c:pt idx="753">
                        <c:v>0.44172223201763089</c:v>
                      </c:pt>
                      <c:pt idx="754">
                        <c:v>0.44382573909287737</c:v>
                      </c:pt>
                      <c:pt idx="755">
                        <c:v>0.44635217351658613</c:v>
                      </c:pt>
                      <c:pt idx="756">
                        <c:v>0.44826218059075873</c:v>
                      </c:pt>
                      <c:pt idx="757">
                        <c:v>0.45029051359898864</c:v>
                      </c:pt>
                      <c:pt idx="758">
                        <c:v>0.45256350402532719</c:v>
                      </c:pt>
                      <c:pt idx="759">
                        <c:v>0.4552877341110822</c:v>
                      </c:pt>
                      <c:pt idx="760">
                        <c:v>0.45778097479091351</c:v>
                      </c:pt>
                      <c:pt idx="761">
                        <c:v>0.45960194452856784</c:v>
                      </c:pt>
                      <c:pt idx="762">
                        <c:v>0.46130185472972779</c:v>
                      </c:pt>
                      <c:pt idx="763">
                        <c:v>0.46317105302466266</c:v>
                      </c:pt>
                      <c:pt idx="764">
                        <c:v>0.46523843749627786</c:v>
                      </c:pt>
                      <c:pt idx="765">
                        <c:v>0.46784746576504649</c:v>
                      </c:pt>
                      <c:pt idx="766">
                        <c:v>0.46877747636556621</c:v>
                      </c:pt>
                      <c:pt idx="767">
                        <c:v>0.46939761360412396</c:v>
                      </c:pt>
                      <c:pt idx="768">
                        <c:v>0.47071560049337613</c:v>
                      </c:pt>
                      <c:pt idx="769">
                        <c:v>0.47170575034750917</c:v>
                      </c:pt>
                      <c:pt idx="770">
                        <c:v>0.47295832603559107</c:v>
                      </c:pt>
                      <c:pt idx="771">
                        <c:v>0.47411522563837905</c:v>
                      </c:pt>
                      <c:pt idx="772">
                        <c:v>0.47492456721703846</c:v>
                      </c:pt>
                      <c:pt idx="773">
                        <c:v>0.47702416914594636</c:v>
                      </c:pt>
                      <c:pt idx="774">
                        <c:v>0.47815041334997704</c:v>
                      </c:pt>
                      <c:pt idx="775">
                        <c:v>0.47905211163954248</c:v>
                      </c:pt>
                      <c:pt idx="776">
                        <c:v>0.48001941638759515</c:v>
                      </c:pt>
                      <c:pt idx="777">
                        <c:v>0.48104783667584566</c:v>
                      </c:pt>
                      <c:pt idx="778">
                        <c:v>0.48129776604151125</c:v>
                      </c:pt>
                      <c:pt idx="779">
                        <c:v>0.48160724888883932</c:v>
                      </c:pt>
                      <c:pt idx="780">
                        <c:v>0.48126125292324606</c:v>
                      </c:pt>
                      <c:pt idx="781">
                        <c:v>0.48138699863534662</c:v>
                      </c:pt>
                      <c:pt idx="782">
                        <c:v>0.48196281246296213</c:v>
                      </c:pt>
                      <c:pt idx="783">
                        <c:v>0.48238730186995976</c:v>
                      </c:pt>
                      <c:pt idx="784">
                        <c:v>0.48302794112679481</c:v>
                      </c:pt>
                      <c:pt idx="785">
                        <c:v>0.48354283467152931</c:v>
                      </c:pt>
                      <c:pt idx="786">
                        <c:v>0.48373828724577245</c:v>
                      </c:pt>
                      <c:pt idx="787">
                        <c:v>0.48381892851766312</c:v>
                      </c:pt>
                      <c:pt idx="788">
                        <c:v>0.48288559854275559</c:v>
                      </c:pt>
                      <c:pt idx="789">
                        <c:v>0.48249879379792465</c:v>
                      </c:pt>
                      <c:pt idx="790">
                        <c:v>0.48220356473473214</c:v>
                      </c:pt>
                      <c:pt idx="791">
                        <c:v>0.48141160105727926</c:v>
                      </c:pt>
                      <c:pt idx="792">
                        <c:v>0.48149712376209292</c:v>
                      </c:pt>
                      <c:pt idx="793">
                        <c:v>0.48069285887367375</c:v>
                      </c:pt>
                      <c:pt idx="794">
                        <c:v>0.4807160944943879</c:v>
                      </c:pt>
                      <c:pt idx="795">
                        <c:v>0.48189642497520718</c:v>
                      </c:pt>
                      <c:pt idx="796">
                        <c:v>0.48182398451062747</c:v>
                      </c:pt>
                      <c:pt idx="797">
                        <c:v>0.48118939823061718</c:v>
                      </c:pt>
                      <c:pt idx="798">
                        <c:v>0.48083383465649454</c:v>
                      </c:pt>
                      <c:pt idx="799">
                        <c:v>0.48075905110411171</c:v>
                      </c:pt>
                      <c:pt idx="800">
                        <c:v>0.48153890882791522</c:v>
                      </c:pt>
                      <c:pt idx="801">
                        <c:v>0.48087737703816907</c:v>
                      </c:pt>
                      <c:pt idx="802">
                        <c:v>0.48060518833837379</c:v>
                      </c:pt>
                      <c:pt idx="803">
                        <c:v>0.48088518733084606</c:v>
                      </c:pt>
                      <c:pt idx="804">
                        <c:v>0.48202705212023078</c:v>
                      </c:pt>
                      <c:pt idx="805">
                        <c:v>0.48232696735902947</c:v>
                      </c:pt>
                      <c:pt idx="806">
                        <c:v>0.48246013284917327</c:v>
                      </c:pt>
                      <c:pt idx="807">
                        <c:v>0.48252788713814665</c:v>
                      </c:pt>
                      <c:pt idx="808">
                        <c:v>0.48241229480652631</c:v>
                      </c:pt>
                      <c:pt idx="809">
                        <c:v>0.48228791589564435</c:v>
                      </c:pt>
                      <c:pt idx="810">
                        <c:v>0.48218111014328568</c:v>
                      </c:pt>
                      <c:pt idx="811">
                        <c:v>0.48205106877021281</c:v>
                      </c:pt>
                      <c:pt idx="812">
                        <c:v>0.48189544868862255</c:v>
                      </c:pt>
                      <c:pt idx="813">
                        <c:v>0.48166504505464958</c:v>
                      </c:pt>
                      <c:pt idx="814">
                        <c:v>0.48078013889433979</c:v>
                      </c:pt>
                      <c:pt idx="815">
                        <c:v>0.48038903848853653</c:v>
                      </c:pt>
                      <c:pt idx="816">
                        <c:v>0.48027598450203612</c:v>
                      </c:pt>
                      <c:pt idx="817">
                        <c:v>0.48000555311809334</c:v>
                      </c:pt>
                      <c:pt idx="818">
                        <c:v>0.47919172062114468</c:v>
                      </c:pt>
                      <c:pt idx="819">
                        <c:v>0.47892285129573731</c:v>
                      </c:pt>
                      <c:pt idx="820">
                        <c:v>0.47821016208895645</c:v>
                      </c:pt>
                      <c:pt idx="821">
                        <c:v>0.47898162374813208</c:v>
                      </c:pt>
                      <c:pt idx="822">
                        <c:v>0.48032655614712011</c:v>
                      </c:pt>
                      <c:pt idx="823">
                        <c:v>0.48061221760178324</c:v>
                      </c:pt>
                      <c:pt idx="824">
                        <c:v>0.48050092093113517</c:v>
                      </c:pt>
                      <c:pt idx="825">
                        <c:v>0.4809213099344774</c:v>
                      </c:pt>
                      <c:pt idx="826">
                        <c:v>0.48162657936321501</c:v>
                      </c:pt>
                      <c:pt idx="827">
                        <c:v>0.48333332357046743</c:v>
                      </c:pt>
                      <c:pt idx="828">
                        <c:v>0.48372657180675693</c:v>
                      </c:pt>
                      <c:pt idx="829">
                        <c:v>0.48469563387066184</c:v>
                      </c:pt>
                      <c:pt idx="830">
                        <c:v>0.48692117676898722</c:v>
                      </c:pt>
                      <c:pt idx="831">
                        <c:v>0.4886769305627881</c:v>
                      </c:pt>
                      <c:pt idx="832">
                        <c:v>0.49077731352096382</c:v>
                      </c:pt>
                      <c:pt idx="833">
                        <c:v>0.49247761423675768</c:v>
                      </c:pt>
                      <c:pt idx="834">
                        <c:v>0.49489568084957236</c:v>
                      </c:pt>
                      <c:pt idx="835">
                        <c:v>0.4977577626010774</c:v>
                      </c:pt>
                      <c:pt idx="836">
                        <c:v>0.50050288521974351</c:v>
                      </c:pt>
                      <c:pt idx="837">
                        <c:v>0.50260658755230692</c:v>
                      </c:pt>
                      <c:pt idx="838">
                        <c:v>0.5053567868612131</c:v>
                      </c:pt>
                      <c:pt idx="839">
                        <c:v>0.50921839081806364</c:v>
                      </c:pt>
                      <c:pt idx="840">
                        <c:v>0.51367221021715148</c:v>
                      </c:pt>
                      <c:pt idx="841">
                        <c:v>0.51636793273463533</c:v>
                      </c:pt>
                      <c:pt idx="842">
                        <c:v>0.52010105737694834</c:v>
                      </c:pt>
                      <c:pt idx="843">
                        <c:v>0.52330308211722187</c:v>
                      </c:pt>
                      <c:pt idx="844">
                        <c:v>0.52771218759073357</c:v>
                      </c:pt>
                      <c:pt idx="845">
                        <c:v>0.53220056753491729</c:v>
                      </c:pt>
                      <c:pt idx="846">
                        <c:v>0.53618323102826215</c:v>
                      </c:pt>
                      <c:pt idx="847">
                        <c:v>0.54023657767033406</c:v>
                      </c:pt>
                      <c:pt idx="848">
                        <c:v>0.54447776185128938</c:v>
                      </c:pt>
                      <c:pt idx="849">
                        <c:v>0.54734335823449898</c:v>
                      </c:pt>
                      <c:pt idx="850">
                        <c:v>0.5508822018464703</c:v>
                      </c:pt>
                      <c:pt idx="851">
                        <c:v>0.55496698491656737</c:v>
                      </c:pt>
                      <c:pt idx="852">
                        <c:v>0.55905001067081239</c:v>
                      </c:pt>
                      <c:pt idx="853">
                        <c:v>0.56286299555574815</c:v>
                      </c:pt>
                      <c:pt idx="854">
                        <c:v>0.5672240677292959</c:v>
                      </c:pt>
                      <c:pt idx="855">
                        <c:v>0.57139925493712995</c:v>
                      </c:pt>
                      <c:pt idx="856">
                        <c:v>0.57695159200124502</c:v>
                      </c:pt>
                      <c:pt idx="857">
                        <c:v>0.58202632966815815</c:v>
                      </c:pt>
                      <c:pt idx="858">
                        <c:v>0.58498154915983713</c:v>
                      </c:pt>
                      <c:pt idx="859">
                        <c:v>0.58967592557337789</c:v>
                      </c:pt>
                      <c:pt idx="860">
                        <c:v>0.59407975909933253</c:v>
                      </c:pt>
                      <c:pt idx="861">
                        <c:v>0.59783904822211387</c:v>
                      </c:pt>
                      <c:pt idx="862">
                        <c:v>0.60306120516330652</c:v>
                      </c:pt>
                      <c:pt idx="863">
                        <c:v>0.60838899631295618</c:v>
                      </c:pt>
                      <c:pt idx="864">
                        <c:v>0.61351215779446699</c:v>
                      </c:pt>
                      <c:pt idx="865">
                        <c:v>0.62056680465501235</c:v>
                      </c:pt>
                      <c:pt idx="866">
                        <c:v>0.6269114959112142</c:v>
                      </c:pt>
                      <c:pt idx="867">
                        <c:v>0.63282213015188871</c:v>
                      </c:pt>
                      <c:pt idx="868">
                        <c:v>0.63841976691353042</c:v>
                      </c:pt>
                      <c:pt idx="869">
                        <c:v>0.6429100994308834</c:v>
                      </c:pt>
                      <c:pt idx="870">
                        <c:v>0.64829588200366028</c:v>
                      </c:pt>
                      <c:pt idx="871">
                        <c:v>0.6553468189751841</c:v>
                      </c:pt>
                      <c:pt idx="872">
                        <c:v>0.66090228015636976</c:v>
                      </c:pt>
                      <c:pt idx="873">
                        <c:v>0.66784074891334411</c:v>
                      </c:pt>
                      <c:pt idx="874">
                        <c:v>0.67578908851346098</c:v>
                      </c:pt>
                      <c:pt idx="875">
                        <c:v>0.68401137412922552</c:v>
                      </c:pt>
                      <c:pt idx="876">
                        <c:v>0.69274093825436445</c:v>
                      </c:pt>
                      <c:pt idx="877">
                        <c:v>0.70100930459692357</c:v>
                      </c:pt>
                      <c:pt idx="878">
                        <c:v>0.70844079807913651</c:v>
                      </c:pt>
                      <c:pt idx="879">
                        <c:v>0.71653694746816654</c:v>
                      </c:pt>
                      <c:pt idx="880">
                        <c:v>0.72405591622836285</c:v>
                      </c:pt>
                      <c:pt idx="881">
                        <c:v>0.73200620840164898</c:v>
                      </c:pt>
                      <c:pt idx="882">
                        <c:v>0.74005998695290598</c:v>
                      </c:pt>
                      <c:pt idx="883">
                        <c:v>0.7491548775180138</c:v>
                      </c:pt>
                      <c:pt idx="884">
                        <c:v>0.75708017675473349</c:v>
                      </c:pt>
                      <c:pt idx="885">
                        <c:v>0.76560179183734589</c:v>
                      </c:pt>
                      <c:pt idx="886">
                        <c:v>0.77336522275833364</c:v>
                      </c:pt>
                      <c:pt idx="887">
                        <c:v>0.78128974096578552</c:v>
                      </c:pt>
                      <c:pt idx="888">
                        <c:v>0.7894731703754817</c:v>
                      </c:pt>
                      <c:pt idx="889">
                        <c:v>0.79719052056967499</c:v>
                      </c:pt>
                      <c:pt idx="890">
                        <c:v>0.80545146713419069</c:v>
                      </c:pt>
                      <c:pt idx="891">
                        <c:v>0.81387174366931836</c:v>
                      </c:pt>
                      <c:pt idx="892">
                        <c:v>0.82048686630946288</c:v>
                      </c:pt>
                      <c:pt idx="893">
                        <c:v>0.82825947432434621</c:v>
                      </c:pt>
                      <c:pt idx="894">
                        <c:v>0.83584717366010042</c:v>
                      </c:pt>
                      <c:pt idx="895">
                        <c:v>0.84107753140860364</c:v>
                      </c:pt>
                      <c:pt idx="896">
                        <c:v>0.84922581450125312</c:v>
                      </c:pt>
                      <c:pt idx="897">
                        <c:v>0.85588467478038921</c:v>
                      </c:pt>
                      <c:pt idx="898">
                        <c:v>0.86343117482227205</c:v>
                      </c:pt>
                      <c:pt idx="899">
                        <c:v>0.87167279091241212</c:v>
                      </c:pt>
                      <c:pt idx="900">
                        <c:v>0.87986813101844075</c:v>
                      </c:pt>
                      <c:pt idx="901">
                        <c:v>0.88651137071222252</c:v>
                      </c:pt>
                      <c:pt idx="902">
                        <c:v>0.89484768660107195</c:v>
                      </c:pt>
                      <c:pt idx="903">
                        <c:v>0.90095748330501124</c:v>
                      </c:pt>
                      <c:pt idx="904">
                        <c:v>0.906057604423125</c:v>
                      </c:pt>
                      <c:pt idx="905">
                        <c:v>0.91125886883140639</c:v>
                      </c:pt>
                      <c:pt idx="906">
                        <c:v>0.9177617185143182</c:v>
                      </c:pt>
                      <c:pt idx="907">
                        <c:v>0.9228632064336505</c:v>
                      </c:pt>
                      <c:pt idx="908">
                        <c:v>0.92855964339765695</c:v>
                      </c:pt>
                      <c:pt idx="909">
                        <c:v>0.9345624390919206</c:v>
                      </c:pt>
                      <c:pt idx="910">
                        <c:v>0.93919960511160228</c:v>
                      </c:pt>
                      <c:pt idx="911">
                        <c:v>0.94530608244115377</c:v>
                      </c:pt>
                      <c:pt idx="912">
                        <c:v>0.95101579690271121</c:v>
                      </c:pt>
                      <c:pt idx="913">
                        <c:v>0.95513572628985521</c:v>
                      </c:pt>
                      <c:pt idx="914">
                        <c:v>0.95974087010956077</c:v>
                      </c:pt>
                      <c:pt idx="915">
                        <c:v>0.96418199778304847</c:v>
                      </c:pt>
                      <c:pt idx="916">
                        <c:v>0.96740413402696546</c:v>
                      </c:pt>
                      <c:pt idx="917">
                        <c:v>0.97104099681203371</c:v>
                      </c:pt>
                      <c:pt idx="918">
                        <c:v>0.97411727584020691</c:v>
                      </c:pt>
                      <c:pt idx="919">
                        <c:v>0.9767200558748339</c:v>
                      </c:pt>
                      <c:pt idx="920">
                        <c:v>0.97901608666456974</c:v>
                      </c:pt>
                      <c:pt idx="921">
                        <c:v>0.98257640858140272</c:v>
                      </c:pt>
                      <c:pt idx="922">
                        <c:v>0.98492672090524425</c:v>
                      </c:pt>
                      <c:pt idx="923">
                        <c:v>0.98789873252617866</c:v>
                      </c:pt>
                      <c:pt idx="924">
                        <c:v>0.99039158269137606</c:v>
                      </c:pt>
                      <c:pt idx="925">
                        <c:v>0.9922469177168094</c:v>
                      </c:pt>
                      <c:pt idx="926">
                        <c:v>0.99377851611077883</c:v>
                      </c:pt>
                      <c:pt idx="927">
                        <c:v>0.99720957768380702</c:v>
                      </c:pt>
                      <c:pt idx="928">
                        <c:v>0.9977037739529474</c:v>
                      </c:pt>
                      <c:pt idx="929">
                        <c:v>0.99965263723318809</c:v>
                      </c:pt>
                      <c:pt idx="930">
                        <c:v>1</c:v>
                      </c:pt>
                      <c:pt idx="931">
                        <c:v>1.0009153663017503</c:v>
                      </c:pt>
                      <c:pt idx="932">
                        <c:v>1.0012615575246604</c:v>
                      </c:pt>
                      <c:pt idx="933">
                        <c:v>1.0013427845685017</c:v>
                      </c:pt>
                      <c:pt idx="934">
                        <c:v>0.99859746669251881</c:v>
                      </c:pt>
                      <c:pt idx="935">
                        <c:v>0.99809409332948285</c:v>
                      </c:pt>
                      <c:pt idx="936">
                        <c:v>0.99717657919724656</c:v>
                      </c:pt>
                      <c:pt idx="937">
                        <c:v>0.99596461703108508</c:v>
                      </c:pt>
                      <c:pt idx="938">
                        <c:v>0.99506526182932276</c:v>
                      </c:pt>
                      <c:pt idx="939">
                        <c:v>0.99555086677651849</c:v>
                      </c:pt>
                      <c:pt idx="940">
                        <c:v>0.99496821894281051</c:v>
                      </c:pt>
                      <c:pt idx="941">
                        <c:v>0.99668531178785991</c:v>
                      </c:pt>
                      <c:pt idx="942">
                        <c:v>0.99620244044310124</c:v>
                      </c:pt>
                      <c:pt idx="943">
                        <c:v>0.99543605547416592</c:v>
                      </c:pt>
                      <c:pt idx="944">
                        <c:v>0.9957185928117579</c:v>
                      </c:pt>
                      <c:pt idx="945">
                        <c:v>0.99546612510097243</c:v>
                      </c:pt>
                      <c:pt idx="946">
                        <c:v>0.99409366142029776</c:v>
                      </c:pt>
                      <c:pt idx="947">
                        <c:v>0.99409151358981163</c:v>
                      </c:pt>
                      <c:pt idx="948">
                        <c:v>0.9907287920777077</c:v>
                      </c:pt>
                      <c:pt idx="949">
                        <c:v>0.98902556250215989</c:v>
                      </c:pt>
                      <c:pt idx="950">
                        <c:v>0.98646007661506596</c:v>
                      </c:pt>
                      <c:pt idx="951">
                        <c:v>0.98397191262547479</c:v>
                      </c:pt>
                      <c:pt idx="952">
                        <c:v>0.98079624762298612</c:v>
                      </c:pt>
                      <c:pt idx="953">
                        <c:v>0.97768560330703402</c:v>
                      </c:pt>
                      <c:pt idx="954">
                        <c:v>0.97225198269161051</c:v>
                      </c:pt>
                      <c:pt idx="955">
                        <c:v>0.96916769811344317</c:v>
                      </c:pt>
                      <c:pt idx="956">
                        <c:v>0.96407187265630201</c:v>
                      </c:pt>
                      <c:pt idx="957">
                        <c:v>0.96041157899320251</c:v>
                      </c:pt>
                      <c:pt idx="958">
                        <c:v>0.95512615868132567</c:v>
                      </c:pt>
                      <c:pt idx="959">
                        <c:v>0.95002154664492289</c:v>
                      </c:pt>
                      <c:pt idx="960">
                        <c:v>0.94459905569656388</c:v>
                      </c:pt>
                      <c:pt idx="961">
                        <c:v>0.93872376303025284</c:v>
                      </c:pt>
                      <c:pt idx="962">
                        <c:v>0.9313289779236219</c:v>
                      </c:pt>
                      <c:pt idx="963">
                        <c:v>0.92584712875091746</c:v>
                      </c:pt>
                      <c:pt idx="964">
                        <c:v>0.91887292790494557</c:v>
                      </c:pt>
                      <c:pt idx="965">
                        <c:v>0.91105892533887378</c:v>
                      </c:pt>
                      <c:pt idx="966">
                        <c:v>0.90283234406213719</c:v>
                      </c:pt>
                      <c:pt idx="967">
                        <c:v>0.8935527400752169</c:v>
                      </c:pt>
                      <c:pt idx="968">
                        <c:v>0.88485226929030014</c:v>
                      </c:pt>
                      <c:pt idx="969">
                        <c:v>0.8792917314188744</c:v>
                      </c:pt>
                      <c:pt idx="970">
                        <c:v>0.86988716274912148</c:v>
                      </c:pt>
                      <c:pt idx="971">
                        <c:v>0.86066223081094073</c:v>
                      </c:pt>
                      <c:pt idx="972">
                        <c:v>0.85291461573262406</c:v>
                      </c:pt>
                      <c:pt idx="973">
                        <c:v>0.84494323576910968</c:v>
                      </c:pt>
                      <c:pt idx="974">
                        <c:v>0.83617208183546565</c:v>
                      </c:pt>
                      <c:pt idx="975">
                        <c:v>0.82946635980026728</c:v>
                      </c:pt>
                      <c:pt idx="976">
                        <c:v>0.82144206510386597</c:v>
                      </c:pt>
                      <c:pt idx="977">
                        <c:v>0.8157303980691395</c:v>
                      </c:pt>
                      <c:pt idx="978">
                        <c:v>0.80756805644967145</c:v>
                      </c:pt>
                      <c:pt idx="979">
                        <c:v>0.79914699888527585</c:v>
                      </c:pt>
                      <c:pt idx="980">
                        <c:v>0.79032976422483714</c:v>
                      </c:pt>
                      <c:pt idx="981">
                        <c:v>0.78233671069914423</c:v>
                      </c:pt>
                      <c:pt idx="982">
                        <c:v>0.77397383981519274</c:v>
                      </c:pt>
                      <c:pt idx="983">
                        <c:v>0.76369237053512418</c:v>
                      </c:pt>
                      <c:pt idx="984">
                        <c:v>0.75359815302198763</c:v>
                      </c:pt>
                      <c:pt idx="985">
                        <c:v>0.74434490877285253</c:v>
                      </c:pt>
                      <c:pt idx="986">
                        <c:v>0.73465585019233826</c:v>
                      </c:pt>
                      <c:pt idx="987">
                        <c:v>0.724025846601556</c:v>
                      </c:pt>
                      <c:pt idx="988">
                        <c:v>0.71474585210000208</c:v>
                      </c:pt>
                      <c:pt idx="989">
                        <c:v>0.70442005940899122</c:v>
                      </c:pt>
                      <c:pt idx="990">
                        <c:v>0.69597693776778324</c:v>
                      </c:pt>
                      <c:pt idx="991">
                        <c:v>0.68542464658913771</c:v>
                      </c:pt>
                      <c:pt idx="992">
                        <c:v>0.67651759356291308</c:v>
                      </c:pt>
                      <c:pt idx="993">
                        <c:v>0.66727704103937802</c:v>
                      </c:pt>
                      <c:pt idx="994">
                        <c:v>0.65935662323558164</c:v>
                      </c:pt>
                      <c:pt idx="995">
                        <c:v>0.65017367162054018</c:v>
                      </c:pt>
                      <c:pt idx="996">
                        <c:v>0.6413503839832766</c:v>
                      </c:pt>
                      <c:pt idx="997">
                        <c:v>0.62693395050266054</c:v>
                      </c:pt>
                      <c:pt idx="998">
                        <c:v>0.61606046103767154</c:v>
                      </c:pt>
                      <c:pt idx="999">
                        <c:v>0.60428546854043408</c:v>
                      </c:pt>
                      <c:pt idx="1000">
                        <c:v>0.59279652801249338</c:v>
                      </c:pt>
                      <c:pt idx="1001">
                        <c:v>0.57971350674916688</c:v>
                      </c:pt>
                      <c:pt idx="1002">
                        <c:v>0.56769912878137752</c:v>
                      </c:pt>
                      <c:pt idx="1003">
                        <c:v>0.5553856166040575</c:v>
                      </c:pt>
                      <c:pt idx="1004">
                        <c:v>0.54484328354857525</c:v>
                      </c:pt>
                      <c:pt idx="1005">
                        <c:v>0.5340568788469352</c:v>
                      </c:pt>
                      <c:pt idx="1006">
                        <c:v>0.52527244741574008</c:v>
                      </c:pt>
                      <c:pt idx="1007">
                        <c:v>0.51634001093831483</c:v>
                      </c:pt>
                      <c:pt idx="1008">
                        <c:v>0.50709770109892771</c:v>
                      </c:pt>
                      <c:pt idx="1009">
                        <c:v>0.49438254462069015</c:v>
                      </c:pt>
                      <c:pt idx="1010">
                        <c:v>0.4839677145931609</c:v>
                      </c:pt>
                      <c:pt idx="1011">
                        <c:v>0.47419879577002355</c:v>
                      </c:pt>
                      <c:pt idx="1012">
                        <c:v>0.46459682195285817</c:v>
                      </c:pt>
                      <c:pt idx="1013">
                        <c:v>0.45224054842313116</c:v>
                      </c:pt>
                      <c:pt idx="1014">
                        <c:v>0.44127880265089142</c:v>
                      </c:pt>
                      <c:pt idx="1015">
                        <c:v>0.43292901400717404</c:v>
                      </c:pt>
                      <c:pt idx="1016">
                        <c:v>0.42605146553308076</c:v>
                      </c:pt>
                      <c:pt idx="1017">
                        <c:v>0.41403357293358689</c:v>
                      </c:pt>
                      <c:pt idx="1018">
                        <c:v>0.40377045784130927</c:v>
                      </c:pt>
                      <c:pt idx="1019">
                        <c:v>0.39447249966659809</c:v>
                      </c:pt>
                      <c:pt idx="1020">
                        <c:v>0.38838671961264065</c:v>
                      </c:pt>
                      <c:pt idx="1021">
                        <c:v>0.3823208558050098</c:v>
                      </c:pt>
                      <c:pt idx="1022">
                        <c:v>0.37171447834957577</c:v>
                      </c:pt>
                      <c:pt idx="1023">
                        <c:v>0.36138438999759237</c:v>
                      </c:pt>
                      <c:pt idx="1024">
                        <c:v>0.35514494243521411</c:v>
                      </c:pt>
                      <c:pt idx="1025">
                        <c:v>0.34997218559520382</c:v>
                      </c:pt>
                      <c:pt idx="1026">
                        <c:v>0.34207832278650935</c:v>
                      </c:pt>
                      <c:pt idx="1027">
                        <c:v>0.33198234795752057</c:v>
                      </c:pt>
                      <c:pt idx="1028">
                        <c:v>0.31964579541680299</c:v>
                      </c:pt>
                      <c:pt idx="1029">
                        <c:v>0.31260481656844247</c:v>
                      </c:pt>
                      <c:pt idx="1030">
                        <c:v>0.30913860867836762</c:v>
                      </c:pt>
                      <c:pt idx="1031">
                        <c:v>0.30317095930115057</c:v>
                      </c:pt>
                      <c:pt idx="1032">
                        <c:v>0.29735190074211437</c:v>
                      </c:pt>
                      <c:pt idx="1033">
                        <c:v>0.29259172261276928</c:v>
                      </c:pt>
                      <c:pt idx="1034">
                        <c:v>0.28732817112038839</c:v>
                      </c:pt>
                      <c:pt idx="1035">
                        <c:v>0.27942591224706603</c:v>
                      </c:pt>
                      <c:pt idx="1036">
                        <c:v>0.27345006206253819</c:v>
                      </c:pt>
                      <c:pt idx="1037">
                        <c:v>0.2657319308390772</c:v>
                      </c:pt>
                      <c:pt idx="1038">
                        <c:v>0.25777519517433251</c:v>
                      </c:pt>
                      <c:pt idx="1039">
                        <c:v>0.24821871631201098</c:v>
                      </c:pt>
                      <c:pt idx="1040">
                        <c:v>0.24116387419414853</c:v>
                      </c:pt>
                      <c:pt idx="1041">
                        <c:v>0.23179757595851322</c:v>
                      </c:pt>
                      <c:pt idx="1042">
                        <c:v>0.22838135394157147</c:v>
                      </c:pt>
                      <c:pt idx="1043">
                        <c:v>0.22624328632122906</c:v>
                      </c:pt>
                      <c:pt idx="1044">
                        <c:v>0.21797726306647311</c:v>
                      </c:pt>
                      <c:pt idx="1045">
                        <c:v>0.2156156258182502</c:v>
                      </c:pt>
                      <c:pt idx="1046">
                        <c:v>0.2088218427331181</c:v>
                      </c:pt>
                      <c:pt idx="1047">
                        <c:v>0.20484074129830879</c:v>
                      </c:pt>
                      <c:pt idx="1048">
                        <c:v>0.2000651378409265</c:v>
                      </c:pt>
                      <c:pt idx="1049">
                        <c:v>0.19827716658983285</c:v>
                      </c:pt>
                      <c:pt idx="1050">
                        <c:v>0.19168215545333178</c:v>
                      </c:pt>
                      <c:pt idx="1051">
                        <c:v>0.19132581084994141</c:v>
                      </c:pt>
                      <c:pt idx="1052">
                        <c:v>0.18553779820429653</c:v>
                      </c:pt>
                      <c:pt idx="1053">
                        <c:v>0.18871600155190513</c:v>
                      </c:pt>
                      <c:pt idx="1054">
                        <c:v>0.18451718820872301</c:v>
                      </c:pt>
                      <c:pt idx="1055">
                        <c:v>0.17805436627578097</c:v>
                      </c:pt>
                      <c:pt idx="1056">
                        <c:v>0.16956731173826459</c:v>
                      </c:pt>
                      <c:pt idx="1057">
                        <c:v>0.1650431997050833</c:v>
                      </c:pt>
                      <c:pt idx="1058">
                        <c:v>0.15707162448425216</c:v>
                      </c:pt>
                      <c:pt idx="1059">
                        <c:v>0.15233585351952286</c:v>
                      </c:pt>
                      <c:pt idx="1060">
                        <c:v>0.14744309567198485</c:v>
                      </c:pt>
                      <c:pt idx="1061">
                        <c:v>0.14267666930849815</c:v>
                      </c:pt>
                      <c:pt idx="1062">
                        <c:v>0.14293440896684076</c:v>
                      </c:pt>
                      <c:pt idx="1063">
                        <c:v>0.14125090038030266</c:v>
                      </c:pt>
                      <c:pt idx="1064">
                        <c:v>0.13510205221297802</c:v>
                      </c:pt>
                      <c:pt idx="1065">
                        <c:v>0.13159835491805333</c:v>
                      </c:pt>
                      <c:pt idx="1066">
                        <c:v>0.12732065761883307</c:v>
                      </c:pt>
                      <c:pt idx="1067">
                        <c:v>0.1221014295373944</c:v>
                      </c:pt>
                      <c:pt idx="1068">
                        <c:v>0.11896130136658631</c:v>
                      </c:pt>
                      <c:pt idx="1069">
                        <c:v>0.11357258993405572</c:v>
                      </c:pt>
                      <c:pt idx="1070">
                        <c:v>0.11290930082845722</c:v>
                      </c:pt>
                      <c:pt idx="1071">
                        <c:v>0.10961804349434837</c:v>
                      </c:pt>
                      <c:pt idx="1072">
                        <c:v>0.10479557828090379</c:v>
                      </c:pt>
                      <c:pt idx="1073">
                        <c:v>0.1060696322738475</c:v>
                      </c:pt>
                      <c:pt idx="1074">
                        <c:v>0.10131003991645328</c:v>
                      </c:pt>
                      <c:pt idx="1075">
                        <c:v>9.5544872376888801E-2</c:v>
                      </c:pt>
                      <c:pt idx="1076">
                        <c:v>9.4040610007288944E-2</c:v>
                      </c:pt>
                      <c:pt idx="1077">
                        <c:v>9.0254375374771892E-2</c:v>
                      </c:pt>
                      <c:pt idx="1078">
                        <c:v>8.9180460131677519E-2</c:v>
                      </c:pt>
                      <c:pt idx="1079">
                        <c:v>9.8296243229696489E-2</c:v>
                      </c:pt>
                      <c:pt idx="1080">
                        <c:v>9.3339245724889816E-2</c:v>
                      </c:pt>
                      <c:pt idx="1081">
                        <c:v>8.8270951549435095E-2</c:v>
                      </c:pt>
                      <c:pt idx="1082">
                        <c:v>8.5387586750385089E-2</c:v>
                      </c:pt>
                      <c:pt idx="1083">
                        <c:v>8.1474434861866118E-2</c:v>
                      </c:pt>
                      <c:pt idx="1084">
                        <c:v>8.1086068058499772E-2</c:v>
                      </c:pt>
                      <c:pt idx="1085">
                        <c:v>7.6772443412965033E-2</c:v>
                      </c:pt>
                      <c:pt idx="1086">
                        <c:v>6.8264105827903654E-2</c:v>
                      </c:pt>
                      <c:pt idx="1087">
                        <c:v>6.8772751138496527E-2</c:v>
                      </c:pt>
                      <c:pt idx="1088">
                        <c:v>6.873369967511124E-2</c:v>
                      </c:pt>
                      <c:pt idx="1089">
                        <c:v>7.2710895963582045E-2</c:v>
                      </c:pt>
                      <c:pt idx="1090">
                        <c:v>7.096256194782441E-2</c:v>
                      </c:pt>
                      <c:pt idx="1091">
                        <c:v>6.5973346985724921E-2</c:v>
                      </c:pt>
                      <c:pt idx="1092">
                        <c:v>6.6641322266929634E-2</c:v>
                      </c:pt>
                      <c:pt idx="1093">
                        <c:v>6.0391721324070988E-2</c:v>
                      </c:pt>
                      <c:pt idx="1094">
                        <c:v>5.7328719793448946E-2</c:v>
                      </c:pt>
                      <c:pt idx="1095">
                        <c:v>5.8123221816021788E-2</c:v>
                      </c:pt>
                      <c:pt idx="1096">
                        <c:v>5.2426784852015351E-2</c:v>
                      </c:pt>
                      <c:pt idx="1097">
                        <c:v>5.7997280846604396E-2</c:v>
                      </c:pt>
                      <c:pt idx="1098">
                        <c:v>5.8791197097226626E-2</c:v>
                      </c:pt>
                      <c:pt idx="1099">
                        <c:v>6.008009064625678E-2</c:v>
                      </c:pt>
                      <c:pt idx="1100">
                        <c:v>6.5129054347335819E-2</c:v>
                      </c:pt>
                      <c:pt idx="1101">
                        <c:v>6.2376707207943326E-2</c:v>
                      </c:pt>
                      <c:pt idx="1102">
                        <c:v>5.9450581056486491E-2</c:v>
                      </c:pt>
                      <c:pt idx="1103">
                        <c:v>5.247598969588075E-2</c:v>
                      </c:pt>
                      <c:pt idx="1104">
                        <c:v>4.0649058752340858E-2</c:v>
                      </c:pt>
                      <c:pt idx="1105">
                        <c:v>4.100169346670967E-2</c:v>
                      </c:pt>
                      <c:pt idx="1106">
                        <c:v>3.6538892231043216E-2</c:v>
                      </c:pt>
                      <c:pt idx="1107">
                        <c:v>2.9790018328804235E-2</c:v>
                      </c:pt>
                      <c:pt idx="1108">
                        <c:v>2.4798265021584689E-2</c:v>
                      </c:pt>
                      <c:pt idx="1109">
                        <c:v>1.7057093434726497E-2</c:v>
                      </c:pt>
                      <c:pt idx="1110">
                        <c:v>1.9807683258266626E-2</c:v>
                      </c:pt>
                      <c:pt idx="1111">
                        <c:v>2.4968529401944318E-2</c:v>
                      </c:pt>
                      <c:pt idx="1112">
                        <c:v>2.1015154506138577E-2</c:v>
                      </c:pt>
                      <c:pt idx="1113">
                        <c:v>1.8955775584517335E-2</c:v>
                      </c:pt>
                      <c:pt idx="1114">
                        <c:v>2.1814733218951537E-2</c:v>
                      </c:pt>
                      <c:pt idx="1115">
                        <c:v>2.3118661581385092E-2</c:v>
                      </c:pt>
                      <c:pt idx="1116">
                        <c:v>2.4848836666668525E-2</c:v>
                      </c:pt>
                      <c:pt idx="1117">
                        <c:v>2.4320079852432262E-2</c:v>
                      </c:pt>
                      <c:pt idx="1118">
                        <c:v>2.57185127562581E-2</c:v>
                      </c:pt>
                      <c:pt idx="1119">
                        <c:v>2.3228005678863684E-2</c:v>
                      </c:pt>
                      <c:pt idx="1120">
                        <c:v>1.9182274072151798E-2</c:v>
                      </c:pt>
                      <c:pt idx="1121">
                        <c:v>9.3852381953770849E-3</c:v>
                      </c:pt>
                      <c:pt idx="1122">
                        <c:v>7.5763744113723306E-3</c:v>
                      </c:pt>
                      <c:pt idx="1123">
                        <c:v>9.1208597882589532E-3</c:v>
                      </c:pt>
                      <c:pt idx="1124">
                        <c:v>6.0275933735124754E-4</c:v>
                      </c:pt>
                      <c:pt idx="1125">
                        <c:v>-3.2500580402375634E-3</c:v>
                      </c:pt>
                      <c:pt idx="1126">
                        <c:v>-6.7330580595680147E-3</c:v>
                      </c:pt>
                      <c:pt idx="1127">
                        <c:v>1.41542029039829E-3</c:v>
                      </c:pt>
                      <c:pt idx="1128">
                        <c:v>9.6626988427293004E-3</c:v>
                      </c:pt>
                      <c:pt idx="1129">
                        <c:v>8.209593890164164E-3</c:v>
                      </c:pt>
                      <c:pt idx="1130">
                        <c:v>1.7796142379292341E-2</c:v>
                      </c:pt>
                      <c:pt idx="1131">
                        <c:v>2.3025328583894288E-2</c:v>
                      </c:pt>
                      <c:pt idx="1132">
                        <c:v>2.4050624755074006E-2</c:v>
                      </c:pt>
                      <c:pt idx="1133">
                        <c:v>2.1756351281190561E-2</c:v>
                      </c:pt>
                      <c:pt idx="1134">
                        <c:v>1.8474075783660324E-2</c:v>
                      </c:pt>
                      <c:pt idx="1135">
                        <c:v>1.9021382043004575E-2</c:v>
                      </c:pt>
                      <c:pt idx="1136">
                        <c:v>1.6722617650831884E-2</c:v>
                      </c:pt>
                      <c:pt idx="1137">
                        <c:v>4.2171675309731326E-3</c:v>
                      </c:pt>
                      <c:pt idx="1138">
                        <c:v>4.2696917492262869E-3</c:v>
                      </c:pt>
                      <c:pt idx="1139">
                        <c:v>2.6365595504550632E-3</c:v>
                      </c:pt>
                      <c:pt idx="1140">
                        <c:v>2.7960847783838456E-3</c:v>
                      </c:pt>
                      <c:pt idx="1141">
                        <c:v>-3.62709991922205E-3</c:v>
                      </c:pt>
                      <c:pt idx="1142">
                        <c:v>-7.3543668420273829E-3</c:v>
                      </c:pt>
                      <c:pt idx="1143">
                        <c:v>-5.084695790076566E-3</c:v>
                      </c:pt>
                      <c:pt idx="1144">
                        <c:v>2.4188476420824003E-3</c:v>
                      </c:pt>
                      <c:pt idx="1145">
                        <c:v>6.0135348466946814E-3</c:v>
                      </c:pt>
                      <c:pt idx="1146">
                        <c:v>4.9253658194646074E-3</c:v>
                      </c:pt>
                      <c:pt idx="1147">
                        <c:v>1.5979858817244362E-2</c:v>
                      </c:pt>
                      <c:pt idx="1148">
                        <c:v>1.856369889212945E-2</c:v>
                      </c:pt>
                      <c:pt idx="1149">
                        <c:v>1.8697840668857765E-2</c:v>
                      </c:pt>
                      <c:pt idx="1150">
                        <c:v>1.6032383035497519E-2</c:v>
                      </c:pt>
                      <c:pt idx="1151">
                        <c:v>8.9958951054262166E-3</c:v>
                      </c:pt>
                      <c:pt idx="1152">
                        <c:v>8.9127154884156533E-3</c:v>
                      </c:pt>
                      <c:pt idx="1153">
                        <c:v>7.9922724964252827E-3</c:v>
                      </c:pt>
                      <c:pt idx="1154">
                        <c:v>0</c:v>
                      </c:pt>
                      <c:pt idx="1155">
                        <c:v>5.3545414020684662E-3</c:v>
                      </c:pt>
                      <c:pt idx="1156">
                        <c:v>-8.3039031742396258E-3</c:v>
                      </c:pt>
                      <c:pt idx="1157">
                        <c:v>-1.0631370392000542E-2</c:v>
                      </c:pt>
                      <c:pt idx="1158">
                        <c:v>-1.044216605189901E-2</c:v>
                      </c:pt>
                      <c:pt idx="1159">
                        <c:v>-1.719728818827973E-2</c:v>
                      </c:pt>
                      <c:pt idx="1160">
                        <c:v>-2.3906915369816463E-2</c:v>
                      </c:pt>
                      <c:pt idx="1161">
                        <c:v>-3.0745021865890652E-2</c:v>
                      </c:pt>
                      <c:pt idx="1162">
                        <c:v>-2.8121935070303451E-2</c:v>
                      </c:pt>
                      <c:pt idx="1163">
                        <c:v>-1.4027090390665105E-2</c:v>
                      </c:pt>
                      <c:pt idx="1164">
                        <c:v>-7.6134733015884365E-3</c:v>
                      </c:pt>
                      <c:pt idx="1165">
                        <c:v>-8.837736678716011E-3</c:v>
                      </c:pt>
                      <c:pt idx="1166">
                        <c:v>-4.5967477550778145E-3</c:v>
                      </c:pt>
                      <c:pt idx="1167">
                        <c:v>-7.7124687612701017E-3</c:v>
                      </c:pt>
                      <c:pt idx="1168">
                        <c:v>-8.1672230523912488E-3</c:v>
                      </c:pt>
                      <c:pt idx="1169">
                        <c:v>-2.9049602583020084E-2</c:v>
                      </c:pt>
                      <c:pt idx="1170">
                        <c:v>-2.5186241310317253E-2</c:v>
                      </c:pt>
                      <c:pt idx="1171">
                        <c:v>-1.7666296263536579E-2</c:v>
                      </c:pt>
                      <c:pt idx="1172">
                        <c:v>-2.410217268674264E-2</c:v>
                      </c:pt>
                      <c:pt idx="1173">
                        <c:v>-2.7686901768191774E-2</c:v>
                      </c:pt>
                      <c:pt idx="1174">
                        <c:v>-2.3541784187164305E-2</c:v>
                      </c:pt>
                      <c:pt idx="1175">
                        <c:v>-2.2150185289430944E-2</c:v>
                      </c:pt>
                      <c:pt idx="1176">
                        <c:v>-4.9849193011272004E-3</c:v>
                      </c:pt>
                      <c:pt idx="1177">
                        <c:v>-8.4103184119645128E-3</c:v>
                      </c:pt>
                      <c:pt idx="1178">
                        <c:v>-1.2110054053083104E-2</c:v>
                      </c:pt>
                      <c:pt idx="1179">
                        <c:v>-2.6949414882161738E-3</c:v>
                      </c:pt>
                      <c:pt idx="1180">
                        <c:v>-1.2803022270854488E-3</c:v>
                      </c:pt>
                      <c:pt idx="1181">
                        <c:v>9.7985979353099779E-3</c:v>
                      </c:pt>
                      <c:pt idx="1182">
                        <c:v>1.0984981392953881E-2</c:v>
                      </c:pt>
                      <c:pt idx="1183">
                        <c:v>-1.100821701366834E-2</c:v>
                      </c:pt>
                      <c:pt idx="1184">
                        <c:v>-8.1063027695103488E-3</c:v>
                      </c:pt>
                      <c:pt idx="1185">
                        <c:v>-8.044015685410872E-3</c:v>
                      </c:pt>
                      <c:pt idx="1186">
                        <c:v>-5.0235802498787077E-3</c:v>
                      </c:pt>
                      <c:pt idx="1187">
                        <c:v>-7.390879960292477E-3</c:v>
                      </c:pt>
                      <c:pt idx="1188">
                        <c:v>-3.5231253979588255E-2</c:v>
                      </c:pt>
                      <c:pt idx="1189">
                        <c:v>-4.4777969976063439E-2</c:v>
                      </c:pt>
                      <c:pt idx="1190">
                        <c:v>-2.9612138913084562E-2</c:v>
                      </c:pt>
                      <c:pt idx="1191">
                        <c:v>-3.7697939664317608E-2</c:v>
                      </c:pt>
                      <c:pt idx="1192">
                        <c:v>-3.7188708581773984E-2</c:v>
                      </c:pt>
                      <c:pt idx="1193">
                        <c:v>-5.2554678394602206E-2</c:v>
                      </c:pt>
                      <c:pt idx="1194">
                        <c:v>-5.8044142602666819E-2</c:v>
                      </c:pt>
                      <c:pt idx="1195">
                        <c:v>-4.0982948764284863E-2</c:v>
                      </c:pt>
                      <c:pt idx="1196">
                        <c:v>-3.4011676778066879E-2</c:v>
                      </c:pt>
                      <c:pt idx="1197">
                        <c:v>-3.4642357911738655E-2</c:v>
                      </c:pt>
                      <c:pt idx="1198">
                        <c:v>-3.2597232774253117E-2</c:v>
                      </c:pt>
                      <c:pt idx="1199">
                        <c:v>-4.3472089040460703E-2</c:v>
                      </c:pt>
                      <c:pt idx="1200">
                        <c:v>-3.1058995631508095E-2</c:v>
                      </c:pt>
                      <c:pt idx="1201">
                        <c:v>-2.4918543528811361E-2</c:v>
                      </c:pt>
                      <c:pt idx="1202">
                        <c:v>-1.2269969795645668E-2</c:v>
                      </c:pt>
                      <c:pt idx="1203">
                        <c:v>-1.0872708435721445E-2</c:v>
                      </c:pt>
                      <c:pt idx="1204">
                        <c:v>-1.9409553589054097E-2</c:v>
                      </c:pt>
                      <c:pt idx="1205">
                        <c:v>-3.285048151430648E-2</c:v>
                      </c:pt>
                      <c:pt idx="1206">
                        <c:v>-2.0497136844333293E-2</c:v>
                      </c:pt>
                      <c:pt idx="1207">
                        <c:v>-2.8185393698304414E-2</c:v>
                      </c:pt>
                      <c:pt idx="1208">
                        <c:v>-1.5492106039562706E-2</c:v>
                      </c:pt>
                      <c:pt idx="1209">
                        <c:v>-2.2395818994124132E-2</c:v>
                      </c:pt>
                      <c:pt idx="1210">
                        <c:v>-2.4847665122767176E-2</c:v>
                      </c:pt>
                      <c:pt idx="1211">
                        <c:v>-2.4177737268393156E-2</c:v>
                      </c:pt>
                      <c:pt idx="1212">
                        <c:v>-2.7476609637862876E-3</c:v>
                      </c:pt>
                      <c:pt idx="1213">
                        <c:v>-2.9781817521493448E-2</c:v>
                      </c:pt>
                      <c:pt idx="1214">
                        <c:v>-5.44338348127004E-2</c:v>
                      </c:pt>
                      <c:pt idx="1215">
                        <c:v>-7.4191336940517105E-2</c:v>
                      </c:pt>
                      <c:pt idx="1216">
                        <c:v>-8.2403469175801325E-2</c:v>
                      </c:pt>
                      <c:pt idx="1217">
                        <c:v>-7.9573995396223063E-2</c:v>
                      </c:pt>
                      <c:pt idx="1218">
                        <c:v>-8.1432064024093267E-2</c:v>
                      </c:pt>
                      <c:pt idx="1219">
                        <c:v>-0.10663373066244765</c:v>
                      </c:pt>
                      <c:pt idx="1220">
                        <c:v>-0.10779043500791873</c:v>
                      </c:pt>
                      <c:pt idx="1221">
                        <c:v>-7.4225116456345316E-2</c:v>
                      </c:pt>
                      <c:pt idx="1222">
                        <c:v>-5.4488897376073611E-2</c:v>
                      </c:pt>
                      <c:pt idx="1223">
                        <c:v>-5.4300278807922958E-2</c:v>
                      </c:pt>
                      <c:pt idx="1224">
                        <c:v>-5.6153075488236164E-2</c:v>
                      </c:pt>
                      <c:pt idx="1225">
                        <c:v>-6.9656095240271068E-2</c:v>
                      </c:pt>
                      <c:pt idx="1226">
                        <c:v>-7.2537507466151757E-2</c:v>
                      </c:pt>
                      <c:pt idx="1227">
                        <c:v>-6.1071607301608426E-2</c:v>
                      </c:pt>
                      <c:pt idx="1228">
                        <c:v>-7.4591809697532804E-2</c:v>
                      </c:pt>
                      <c:pt idx="1229">
                        <c:v>-0.10879054298521501</c:v>
                      </c:pt>
                      <c:pt idx="1230">
                        <c:v>-0.10544227051456362</c:v>
                      </c:pt>
                      <c:pt idx="1231">
                        <c:v>-0.10188429168553345</c:v>
                      </c:pt>
                      <c:pt idx="1232">
                        <c:v>-6.9546751142792337E-2</c:v>
                      </c:pt>
                      <c:pt idx="1233">
                        <c:v>-4.8735054760890857E-2</c:v>
                      </c:pt>
                      <c:pt idx="1234">
                        <c:v>-5.3957211702083507E-2</c:v>
                      </c:pt>
                      <c:pt idx="1235">
                        <c:v>-3.4342637930256908E-2</c:v>
                      </c:pt>
                      <c:pt idx="1236">
                        <c:v>-8.4378496936511199E-3</c:v>
                      </c:pt>
                      <c:pt idx="1237">
                        <c:v>-1.7579797272138254E-2</c:v>
                      </c:pt>
                      <c:pt idx="1238">
                        <c:v>1.9316806363514034E-2</c:v>
                      </c:pt>
                      <c:pt idx="1239">
                        <c:v>7.6281176003577846E-3</c:v>
                      </c:pt>
                      <c:pt idx="1240">
                        <c:v>9.7993789645776774E-3</c:v>
                      </c:pt>
                      <c:pt idx="1241">
                        <c:v>3.7591914941226504E-2</c:v>
                      </c:pt>
                      <c:pt idx="1242">
                        <c:v>3.4640210081252377E-2</c:v>
                      </c:pt>
                      <c:pt idx="1243">
                        <c:v>2.4660608613151652E-2</c:v>
                      </c:pt>
                      <c:pt idx="1244">
                        <c:v>2.7640040012129344E-2</c:v>
                      </c:pt>
                      <c:pt idx="1245">
                        <c:v>-2.4321641910967796E-2</c:v>
                      </c:pt>
                      <c:pt idx="1246">
                        <c:v>-3.9326776202117499E-3</c:v>
                      </c:pt>
                      <c:pt idx="1247">
                        <c:v>-1.7570620178242673E-2</c:v>
                      </c:pt>
                      <c:pt idx="1248">
                        <c:v>-7.9433800642670027E-2</c:v>
                      </c:pt>
                      <c:pt idx="1249">
                        <c:v>-8.2294125078322664E-2</c:v>
                      </c:pt>
                      <c:pt idx="1250">
                        <c:v>-6.6512452437758385E-2</c:v>
                      </c:pt>
                      <c:pt idx="1251">
                        <c:v>-4.1220967433618007E-2</c:v>
                      </c:pt>
                      <c:pt idx="1252">
                        <c:v>-2.0278643906692793E-2</c:v>
                      </c:pt>
                      <c:pt idx="1253">
                        <c:v>-5.7573572468874575E-2</c:v>
                      </c:pt>
                      <c:pt idx="1254">
                        <c:v>-6.0197830808363391E-2</c:v>
                      </c:pt>
                      <c:pt idx="1255">
                        <c:v>-3.4734324108010878E-3</c:v>
                      </c:pt>
                      <c:pt idx="1256">
                        <c:v>-1.5879887070978309E-2</c:v>
                      </c:pt>
                      <c:pt idx="1257">
                        <c:v>-2.8888124781921983E-2</c:v>
                      </c:pt>
                      <c:pt idx="1258">
                        <c:v>-1.8939569227212589E-2</c:v>
                      </c:pt>
                      <c:pt idx="1259">
                        <c:v>-4.6476903890638722E-2</c:v>
                      </c:pt>
                      <c:pt idx="1260">
                        <c:v>-4.0707440690101966E-2</c:v>
                      </c:pt>
                      <c:pt idx="1261">
                        <c:v>-2.2352276612449599E-2</c:v>
                      </c:pt>
                      <c:pt idx="1262">
                        <c:v>-4.0898207088738897E-2</c:v>
                      </c:pt>
                      <c:pt idx="1263">
                        <c:v>-4.1258456838467759E-2</c:v>
                      </c:pt>
                      <c:pt idx="1264">
                        <c:v>-2.7634377549938621E-2</c:v>
                      </c:pt>
                      <c:pt idx="1265">
                        <c:v>-8.6503091801984941E-2</c:v>
                      </c:pt>
                      <c:pt idx="1266">
                        <c:v>-8.2423385422127821E-2</c:v>
                      </c:pt>
                      <c:pt idx="1267">
                        <c:v>-4.9173016922756517E-2</c:v>
                      </c:pt>
                      <c:pt idx="1268">
                        <c:v>-8.9066039343958944E-2</c:v>
                      </c:pt>
                      <c:pt idx="1269">
                        <c:v>-8.2690302174366015E-2</c:v>
                      </c:pt>
                      <c:pt idx="1270">
                        <c:v>-7.4343637647719563E-2</c:v>
                      </c:pt>
                      <c:pt idx="1271">
                        <c:v>-8.5229428323675013E-2</c:v>
                      </c:pt>
                      <c:pt idx="1272">
                        <c:v>-6.4326351517452057E-2</c:v>
                      </c:pt>
                      <c:pt idx="1273">
                        <c:v>-6.9787112899928588E-2</c:v>
                      </c:pt>
                      <c:pt idx="1274">
                        <c:v>-0.12096268886508056</c:v>
                      </c:pt>
                      <c:pt idx="1275">
                        <c:v>-8.6771570612758545E-2</c:v>
                      </c:pt>
                      <c:pt idx="1276">
                        <c:v>-7.8293888426454572E-2</c:v>
                      </c:pt>
                      <c:pt idx="1277">
                        <c:v>-0.10951494763101137</c:v>
                      </c:pt>
                      <c:pt idx="1278">
                        <c:v>-0.10641035629188399</c:v>
                      </c:pt>
                      <c:pt idx="1279">
                        <c:v>-0.11990595626587573</c:v>
                      </c:pt>
                      <c:pt idx="1280">
                        <c:v>-0.10875676346938673</c:v>
                      </c:pt>
                      <c:pt idx="1281">
                        <c:v>-6.9373948417312647E-2</c:v>
                      </c:pt>
                      <c:pt idx="1282">
                        <c:v>-9.108343794244092E-2</c:v>
                      </c:pt>
                      <c:pt idx="1283">
                        <c:v>-8.4378692193827348E-2</c:v>
                      </c:pt>
                      <c:pt idx="1284">
                        <c:v>-6.2566497319995737E-2</c:v>
                      </c:pt>
                      <c:pt idx="1285">
                        <c:v>-5.7740517474846577E-2</c:v>
                      </c:pt>
                      <c:pt idx="1286">
                        <c:v>-3.3710004223415822E-2</c:v>
                      </c:pt>
                      <c:pt idx="1287">
                        <c:v>-4.4999196516140962E-2</c:v>
                      </c:pt>
                      <c:pt idx="1288">
                        <c:v>-2.9007231745247036E-2</c:v>
                      </c:pt>
                      <c:pt idx="1289">
                        <c:v>1.7505794749023001E-2</c:v>
                      </c:pt>
                      <c:pt idx="1290">
                        <c:v>4.5284076941535583E-3</c:v>
                      </c:pt>
                      <c:pt idx="1291">
                        <c:v>-2.3553890140814407E-3</c:v>
                      </c:pt>
                      <c:pt idx="1292">
                        <c:v>-1.8841159539481799E-2</c:v>
                      </c:pt>
                      <c:pt idx="1293">
                        <c:v>-3.2096983528288117E-2</c:v>
                      </c:pt>
                      <c:pt idx="1294">
                        <c:v>-3.5628016847582343E-2</c:v>
                      </c:pt>
                      <c:pt idx="1295">
                        <c:v>-4.191725502577702E-2</c:v>
                      </c:pt>
                      <c:pt idx="1296">
                        <c:v>-5.896185199222017E-2</c:v>
                      </c:pt>
                      <c:pt idx="1297">
                        <c:v>-6.8464439835070084E-2</c:v>
                      </c:pt>
                      <c:pt idx="1298">
                        <c:v>-3.8415315046704659E-2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DD5C-4B0C-B48F-954FA6DC574E}"/>
                  </c:ext>
                </c:extLst>
              </c15:ser>
            </c15:filteredScatterSeries>
          </c:ext>
        </c:extLst>
      </c:scatterChart>
      <c:valAx>
        <c:axId val="2063999904"/>
        <c:scaling>
          <c:orientation val="minMax"/>
          <c:max val="750"/>
          <c:min val="67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4000320"/>
        <c:crosses val="autoZero"/>
        <c:crossBetween val="midCat"/>
      </c:valAx>
      <c:valAx>
        <c:axId val="2064000320"/>
        <c:scaling>
          <c:orientation val="minMax"/>
          <c:max val="1.2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Relative Absorbance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399990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/>
              <a:t>Absorbance spectrum of</a:t>
            </a:r>
            <a:r>
              <a:rPr lang="en-GB" baseline="0"/>
              <a:t> Euglena different light intensity </a:t>
            </a:r>
            <a:endParaRPr lang="en-GB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'24.08.21 Eg Filtres +Lihgt  Abs'!$U$1</c:f>
              <c:strCache>
                <c:ptCount val="1"/>
                <c:pt idx="0">
                  <c:v>Abs Dark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Abs'!$U$2:$U$1300</c:f>
              <c:numCache>
                <c:formatCode>General</c:formatCode>
                <c:ptCount val="1299"/>
                <c:pt idx="0">
                  <c:v>-2.8934955764954582</c:v>
                </c:pt>
                <c:pt idx="1">
                  <c:v>-5.1712540695696987</c:v>
                </c:pt>
                <c:pt idx="2">
                  <c:v>-4.6902470811563459</c:v>
                </c:pt>
                <c:pt idx="3">
                  <c:v>-5.8486725205686936</c:v>
                </c:pt>
                <c:pt idx="4">
                  <c:v>-7.1940238130632519</c:v>
                </c:pt>
                <c:pt idx="5">
                  <c:v>-8.8368301992230958</c:v>
                </c:pt>
                <c:pt idx="6">
                  <c:v>-8.0697761435072515</c:v>
                </c:pt>
                <c:pt idx="7">
                  <c:v>-5.3958771941430896</c:v>
                </c:pt>
                <c:pt idx="8">
                  <c:v>-3.8971917536878111</c:v>
                </c:pt>
                <c:pt idx="9">
                  <c:v>-3.4391623165823639</c:v>
                </c:pt>
                <c:pt idx="10">
                  <c:v>-3.8231825961344641</c:v>
                </c:pt>
                <c:pt idx="11">
                  <c:v>-7.3762837191527995</c:v>
                </c:pt>
                <c:pt idx="12">
                  <c:v>-6.9772071018904294</c:v>
                </c:pt>
                <c:pt idx="13">
                  <c:v>-7.3643036375707203</c:v>
                </c:pt>
                <c:pt idx="14">
                  <c:v>-6.7073351877780993</c:v>
                </c:pt>
                <c:pt idx="15">
                  <c:v>-5.972999188226404</c:v>
                </c:pt>
                <c:pt idx="16">
                  <c:v>-11.058836657609778</c:v>
                </c:pt>
                <c:pt idx="17">
                  <c:v>-8.0465242391860166</c:v>
                </c:pt>
                <c:pt idx="18">
                  <c:v>-4.6276284380713264</c:v>
                </c:pt>
                <c:pt idx="19">
                  <c:v>-4.2009063767423367</c:v>
                </c:pt>
                <c:pt idx="20">
                  <c:v>-2.733224772559407</c:v>
                </c:pt>
                <c:pt idx="21">
                  <c:v>-1.7656830689556142</c:v>
                </c:pt>
                <c:pt idx="22">
                  <c:v>-2.0206385459368126</c:v>
                </c:pt>
                <c:pt idx="23">
                  <c:v>-1.4652412244005291</c:v>
                </c:pt>
                <c:pt idx="24">
                  <c:v>-1.0076299324196536</c:v>
                </c:pt>
                <c:pt idx="25">
                  <c:v>-0.75527283142427748</c:v>
                </c:pt>
                <c:pt idx="26">
                  <c:v>-0.17761789201932382</c:v>
                </c:pt>
                <c:pt idx="27">
                  <c:v>-4.0262958607329626E-2</c:v>
                </c:pt>
                <c:pt idx="28">
                  <c:v>-0.28213335346552615</c:v>
                </c:pt>
                <c:pt idx="29">
                  <c:v>-0.17063200816287777</c:v>
                </c:pt>
                <c:pt idx="30">
                  <c:v>-0.21019079403599364</c:v>
                </c:pt>
                <c:pt idx="31">
                  <c:v>-0.48080822841114201</c:v>
                </c:pt>
                <c:pt idx="32">
                  <c:v>5.3266902285963799E-2</c:v>
                </c:pt>
                <c:pt idx="33">
                  <c:v>-0.1654910996769251</c:v>
                </c:pt>
                <c:pt idx="34">
                  <c:v>-0.16777815309442964</c:v>
                </c:pt>
                <c:pt idx="35">
                  <c:v>-0.6236168911172667</c:v>
                </c:pt>
                <c:pt idx="36">
                  <c:v>-0.33667778736824255</c:v>
                </c:pt>
                <c:pt idx="37">
                  <c:v>-0.30069070803313414</c:v>
                </c:pt>
                <c:pt idx="38">
                  <c:v>-0.20797164785370334</c:v>
                </c:pt>
                <c:pt idx="39">
                  <c:v>-0.53557841009120988</c:v>
                </c:pt>
                <c:pt idx="40">
                  <c:v>-0.59966585359589253</c:v>
                </c:pt>
                <c:pt idx="41">
                  <c:v>-0.64870707737377642</c:v>
                </c:pt>
                <c:pt idx="42">
                  <c:v>-0.34033022373974692</c:v>
                </c:pt>
                <c:pt idx="43">
                  <c:v>-0.84297492841526711</c:v>
                </c:pt>
                <c:pt idx="44">
                  <c:v>-0.51843051591597733</c:v>
                </c:pt>
                <c:pt idx="45">
                  <c:v>-0.67412279029078315</c:v>
                </c:pt>
                <c:pt idx="46">
                  <c:v>-0.61052748939362933</c:v>
                </c:pt>
                <c:pt idx="47">
                  <c:v>0.1330462290664759</c:v>
                </c:pt>
                <c:pt idx="48">
                  <c:v>4.5785042662866475E-2</c:v>
                </c:pt>
                <c:pt idx="49">
                  <c:v>-0.11395515087080819</c:v>
                </c:pt>
                <c:pt idx="50">
                  <c:v>0.21836437349057203</c:v>
                </c:pt>
                <c:pt idx="51">
                  <c:v>0.21706304515500369</c:v>
                </c:pt>
                <c:pt idx="52">
                  <c:v>0.89966423861006928</c:v>
                </c:pt>
                <c:pt idx="53">
                  <c:v>0.90302068504974553</c:v>
                </c:pt>
                <c:pt idx="54">
                  <c:v>0.46831923171816592</c:v>
                </c:pt>
                <c:pt idx="55">
                  <c:v>0.28500102347294332</c:v>
                </c:pt>
                <c:pt idx="56">
                  <c:v>9.9080742286399626E-2</c:v>
                </c:pt>
                <c:pt idx="57">
                  <c:v>0.20963605613457226</c:v>
                </c:pt>
                <c:pt idx="58">
                  <c:v>-0.42065981315976075</c:v>
                </c:pt>
                <c:pt idx="59">
                  <c:v>-0.97843371280960079</c:v>
                </c:pt>
                <c:pt idx="60">
                  <c:v>-1.5908034535012505</c:v>
                </c:pt>
                <c:pt idx="61">
                  <c:v>-1.4654811373547392</c:v>
                </c:pt>
                <c:pt idx="62">
                  <c:v>-1.2003932782344275</c:v>
                </c:pt>
                <c:pt idx="63">
                  <c:v>-0.7417666855276257</c:v>
                </c:pt>
                <c:pt idx="64">
                  <c:v>-0.5107511571470712</c:v>
                </c:pt>
                <c:pt idx="65">
                  <c:v>-0.11062575057925457</c:v>
                </c:pt>
                <c:pt idx="66">
                  <c:v>-0.10251229529568257</c:v>
                </c:pt>
                <c:pt idx="67">
                  <c:v>0.47424039239096516</c:v>
                </c:pt>
                <c:pt idx="68">
                  <c:v>0.23905662257041926</c:v>
                </c:pt>
                <c:pt idx="69">
                  <c:v>0.1375866741487857</c:v>
                </c:pt>
                <c:pt idx="70">
                  <c:v>0.3138614038624235</c:v>
                </c:pt>
                <c:pt idx="71">
                  <c:v>0.16500679850658567</c:v>
                </c:pt>
                <c:pt idx="72">
                  <c:v>-1.3646630205605208E-2</c:v>
                </c:pt>
                <c:pt idx="73">
                  <c:v>-0.4203004690852799</c:v>
                </c:pt>
                <c:pt idx="74">
                  <c:v>-0.45600990706243039</c:v>
                </c:pt>
                <c:pt idx="75">
                  <c:v>-0.28174283821889251</c:v>
                </c:pt>
                <c:pt idx="76">
                  <c:v>-0.22178775428243655</c:v>
                </c:pt>
                <c:pt idx="77">
                  <c:v>-0.99346767421027216</c:v>
                </c:pt>
                <c:pt idx="78">
                  <c:v>-1.1898894493559906</c:v>
                </c:pt>
                <c:pt idx="79">
                  <c:v>-1.1725600677437911</c:v>
                </c:pt>
                <c:pt idx="80">
                  <c:v>-0.74213832684355518</c:v>
                </c:pt>
                <c:pt idx="81">
                  <c:v>-1.2824289153288231</c:v>
                </c:pt>
                <c:pt idx="82">
                  <c:v>-1.0457760921390276</c:v>
                </c:pt>
                <c:pt idx="83">
                  <c:v>-0.90868305883763079</c:v>
                </c:pt>
                <c:pt idx="84">
                  <c:v>-0.41509867757956048</c:v>
                </c:pt>
                <c:pt idx="85">
                  <c:v>-0.56681114628191365</c:v>
                </c:pt>
                <c:pt idx="86">
                  <c:v>-0.61223427645911066</c:v>
                </c:pt>
                <c:pt idx="87">
                  <c:v>-0.18630145675612783</c:v>
                </c:pt>
                <c:pt idx="88">
                  <c:v>3.1725715477634578E-3</c:v>
                </c:pt>
                <c:pt idx="89">
                  <c:v>-0.26224120338625567</c:v>
                </c:pt>
                <c:pt idx="90">
                  <c:v>1.3768824313669891E-2</c:v>
                </c:pt>
                <c:pt idx="91">
                  <c:v>7.6502267595756956E-2</c:v>
                </c:pt>
                <c:pt idx="92">
                  <c:v>0.15922300891705671</c:v>
                </c:pt>
                <c:pt idx="93">
                  <c:v>0.42502924486376142</c:v>
                </c:pt>
                <c:pt idx="94">
                  <c:v>-0.19765675285891413</c:v>
                </c:pt>
                <c:pt idx="95">
                  <c:v>0.15044877148223007</c:v>
                </c:pt>
                <c:pt idx="96">
                  <c:v>0.15775901453954222</c:v>
                </c:pt>
                <c:pt idx="97">
                  <c:v>-0.46027730279466494</c:v>
                </c:pt>
                <c:pt idx="98">
                  <c:v>-0.63456398496000688</c:v>
                </c:pt>
                <c:pt idx="99">
                  <c:v>-0.48742367538084491</c:v>
                </c:pt>
                <c:pt idx="100">
                  <c:v>-0.48776639093864543</c:v>
                </c:pt>
                <c:pt idx="101">
                  <c:v>-0.27492448481952247</c:v>
                </c:pt>
                <c:pt idx="102">
                  <c:v>-0.40857353166656429</c:v>
                </c:pt>
                <c:pt idx="103">
                  <c:v>-0.65110033070239837</c:v>
                </c:pt>
                <c:pt idx="104">
                  <c:v>-0.43037406963196234</c:v>
                </c:pt>
                <c:pt idx="105">
                  <c:v>-0.4351018530697574</c:v>
                </c:pt>
                <c:pt idx="106">
                  <c:v>-0.26237662870347389</c:v>
                </c:pt>
                <c:pt idx="107">
                  <c:v>-0.27486591726135773</c:v>
                </c:pt>
                <c:pt idx="108">
                  <c:v>-0.4689468580158947</c:v>
                </c:pt>
                <c:pt idx="109">
                  <c:v>-0.38293265470202165</c:v>
                </c:pt>
                <c:pt idx="110">
                  <c:v>-0.44315351082351839</c:v>
                </c:pt>
                <c:pt idx="111">
                  <c:v>-0.31152880006164191</c:v>
                </c:pt>
                <c:pt idx="112">
                  <c:v>-0.22275051932495935</c:v>
                </c:pt>
                <c:pt idx="113">
                  <c:v>-0.49854084085112493</c:v>
                </c:pt>
                <c:pt idx="114">
                  <c:v>-0.40714845261008958</c:v>
                </c:pt>
                <c:pt idx="115">
                  <c:v>-0.33625127544964717</c:v>
                </c:pt>
                <c:pt idx="116">
                  <c:v>-6.4970879665266046E-2</c:v>
                </c:pt>
                <c:pt idx="117">
                  <c:v>0.10894888939565289</c:v>
                </c:pt>
                <c:pt idx="118">
                  <c:v>0.42163466140946626</c:v>
                </c:pt>
                <c:pt idx="119">
                  <c:v>0.48669679750257039</c:v>
                </c:pt>
                <c:pt idx="120">
                  <c:v>0.8341932970694429</c:v>
                </c:pt>
                <c:pt idx="121">
                  <c:v>0.83999829550893845</c:v>
                </c:pt>
                <c:pt idx="122">
                  <c:v>0.79620883050898894</c:v>
                </c:pt>
                <c:pt idx="123">
                  <c:v>0.22836249777209794</c:v>
                </c:pt>
                <c:pt idx="124">
                  <c:v>0.11799631238417826</c:v>
                </c:pt>
                <c:pt idx="125">
                  <c:v>-0.14413923590545452</c:v>
                </c:pt>
                <c:pt idx="126">
                  <c:v>-0.22513388816203725</c:v>
                </c:pt>
                <c:pt idx="127">
                  <c:v>-0.43296723096476541</c:v>
                </c:pt>
                <c:pt idx="128">
                  <c:v>-0.72521813983208838</c:v>
                </c:pt>
                <c:pt idx="129">
                  <c:v>-0.76098871377859223</c:v>
                </c:pt>
                <c:pt idx="130">
                  <c:v>-0.59149307190539546</c:v>
                </c:pt>
                <c:pt idx="131">
                  <c:v>-0.18090643122378572</c:v>
                </c:pt>
                <c:pt idx="132">
                  <c:v>-0.3791798557175558</c:v>
                </c:pt>
                <c:pt idx="133">
                  <c:v>-0.37143553171170607</c:v>
                </c:pt>
                <c:pt idx="134">
                  <c:v>-0.33065340380638547</c:v>
                </c:pt>
                <c:pt idx="135">
                  <c:v>-0.35011349653381246</c:v>
                </c:pt>
                <c:pt idx="136">
                  <c:v>4.8679175088590576E-3</c:v>
                </c:pt>
                <c:pt idx="137">
                  <c:v>0.22139081800783139</c:v>
                </c:pt>
                <c:pt idx="138">
                  <c:v>-1.4915658824710631E-2</c:v>
                </c:pt>
                <c:pt idx="139">
                  <c:v>0.12574513110960814</c:v>
                </c:pt>
                <c:pt idx="140">
                  <c:v>-3.7173082116775599E-2</c:v>
                </c:pt>
                <c:pt idx="141">
                  <c:v>0.28146323163722203</c:v>
                </c:pt>
                <c:pt idx="142">
                  <c:v>0.54513554595471347</c:v>
                </c:pt>
                <c:pt idx="143">
                  <c:v>0.22376718208712212</c:v>
                </c:pt>
                <c:pt idx="144">
                  <c:v>0.2189549134873498</c:v>
                </c:pt>
                <c:pt idx="145">
                  <c:v>0.27377628827224543</c:v>
                </c:pt>
                <c:pt idx="146">
                  <c:v>0.28362381026134748</c:v>
                </c:pt>
                <c:pt idx="147">
                  <c:v>0.61281532111755466</c:v>
                </c:pt>
                <c:pt idx="148">
                  <c:v>0.32326996103019751</c:v>
                </c:pt>
                <c:pt idx="149">
                  <c:v>0.23286830821868237</c:v>
                </c:pt>
                <c:pt idx="150">
                  <c:v>0.18430821401247319</c:v>
                </c:pt>
                <c:pt idx="151">
                  <c:v>-8.7313916663618374E-2</c:v>
                </c:pt>
                <c:pt idx="152">
                  <c:v>5.4640613118666061E-2</c:v>
                </c:pt>
                <c:pt idx="153">
                  <c:v>-0.11187843476352334</c:v>
                </c:pt>
                <c:pt idx="154">
                  <c:v>-0.28297217321053741</c:v>
                </c:pt>
                <c:pt idx="155">
                  <c:v>-6.1372574505327904E-2</c:v>
                </c:pt>
                <c:pt idx="156">
                  <c:v>0.25346210153629911</c:v>
                </c:pt>
                <c:pt idx="157">
                  <c:v>0.53310701479794009</c:v>
                </c:pt>
                <c:pt idx="158">
                  <c:v>0.81089313775011862</c:v>
                </c:pt>
                <c:pt idx="159">
                  <c:v>0.63090316233681842</c:v>
                </c:pt>
                <c:pt idx="160">
                  <c:v>0.66678581240791668</c:v>
                </c:pt>
                <c:pt idx="161">
                  <c:v>0.68110645597392994</c:v>
                </c:pt>
                <c:pt idx="162">
                  <c:v>0.50304726421401569</c:v>
                </c:pt>
                <c:pt idx="163">
                  <c:v>0.14800450016772501</c:v>
                </c:pt>
                <c:pt idx="164">
                  <c:v>0.33058253900677204</c:v>
                </c:pt>
                <c:pt idx="165">
                  <c:v>0.39871236985743763</c:v>
                </c:pt>
                <c:pt idx="166">
                  <c:v>0.41388214572853771</c:v>
                </c:pt>
                <c:pt idx="167">
                  <c:v>0.68693772225512728</c:v>
                </c:pt>
                <c:pt idx="168">
                  <c:v>0.74548835225525956</c:v>
                </c:pt>
                <c:pt idx="169">
                  <c:v>0.63293415294188171</c:v>
                </c:pt>
                <c:pt idx="170">
                  <c:v>0.73796076712994063</c:v>
                </c:pt>
                <c:pt idx="171">
                  <c:v>0.5588712922454997</c:v>
                </c:pt>
                <c:pt idx="172">
                  <c:v>0.47084094452154007</c:v>
                </c:pt>
                <c:pt idx="173">
                  <c:v>0.464768014096686</c:v>
                </c:pt>
                <c:pt idx="174">
                  <c:v>0.32993751756053868</c:v>
                </c:pt>
                <c:pt idx="175">
                  <c:v>0.35800402540080833</c:v>
                </c:pt>
                <c:pt idx="176">
                  <c:v>0.4966112538438609</c:v>
                </c:pt>
                <c:pt idx="177">
                  <c:v>0.50283887266984784</c:v>
                </c:pt>
                <c:pt idx="178">
                  <c:v>0.41332507290785403</c:v>
                </c:pt>
                <c:pt idx="179">
                  <c:v>0.51465784482282251</c:v>
                </c:pt>
                <c:pt idx="180">
                  <c:v>0.420734160880607</c:v>
                </c:pt>
                <c:pt idx="181">
                  <c:v>0.37805903609863012</c:v>
                </c:pt>
                <c:pt idx="182">
                  <c:v>0.50858394151494246</c:v>
                </c:pt>
                <c:pt idx="183">
                  <c:v>0.50775699094284832</c:v>
                </c:pt>
                <c:pt idx="184">
                  <c:v>0.54079356900970632</c:v>
                </c:pt>
                <c:pt idx="185">
                  <c:v>0.71010187252741785</c:v>
                </c:pt>
                <c:pt idx="186">
                  <c:v>0.66964998003644038</c:v>
                </c:pt>
                <c:pt idx="187">
                  <c:v>0.80185252494277492</c:v>
                </c:pt>
                <c:pt idx="188">
                  <c:v>0.76504641430340414</c:v>
                </c:pt>
                <c:pt idx="189">
                  <c:v>0.64888573761266954</c:v>
                </c:pt>
                <c:pt idx="190">
                  <c:v>0.73478508235649398</c:v>
                </c:pt>
                <c:pt idx="191">
                  <c:v>0.81211741375002822</c:v>
                </c:pt>
                <c:pt idx="192">
                  <c:v>0.77356634011523595</c:v>
                </c:pt>
                <c:pt idx="193">
                  <c:v>0.8193854336840124</c:v>
                </c:pt>
                <c:pt idx="194">
                  <c:v>0.8202427382065175</c:v>
                </c:pt>
                <c:pt idx="195">
                  <c:v>0.92040221319213822</c:v>
                </c:pt>
                <c:pt idx="196">
                  <c:v>0.8661421919132406</c:v>
                </c:pt>
                <c:pt idx="197">
                  <c:v>0.89149357780456895</c:v>
                </c:pt>
                <c:pt idx="198">
                  <c:v>0.92031251337714159</c:v>
                </c:pt>
                <c:pt idx="199">
                  <c:v>0.91907403328505244</c:v>
                </c:pt>
                <c:pt idx="200">
                  <c:v>0.92315839080477657</c:v>
                </c:pt>
                <c:pt idx="201">
                  <c:v>0.99071616643615845</c:v>
                </c:pt>
                <c:pt idx="202">
                  <c:v>1.0003266941201285</c:v>
                </c:pt>
                <c:pt idx="203">
                  <c:v>1.0554391555064011</c:v>
                </c:pt>
                <c:pt idx="204">
                  <c:v>0.9810589403669403</c:v>
                </c:pt>
                <c:pt idx="205">
                  <c:v>0.98115564493972418</c:v>
                </c:pt>
                <c:pt idx="206">
                  <c:v>1.0495454301349352</c:v>
                </c:pt>
                <c:pt idx="207">
                  <c:v>1.0409747198291464</c:v>
                </c:pt>
                <c:pt idx="208">
                  <c:v>1.0315552663714811</c:v>
                </c:pt>
                <c:pt idx="209">
                  <c:v>1.0044579446017057</c:v>
                </c:pt>
                <c:pt idx="210">
                  <c:v>1.0419676442454748</c:v>
                </c:pt>
                <c:pt idx="211">
                  <c:v>1.127340659272237</c:v>
                </c:pt>
                <c:pt idx="212">
                  <c:v>1.1348180436334148</c:v>
                </c:pt>
                <c:pt idx="213">
                  <c:v>1.1215796351455161</c:v>
                </c:pt>
                <c:pt idx="214">
                  <c:v>1.155196829802287</c:v>
                </c:pt>
                <c:pt idx="215">
                  <c:v>1.1518687915469696</c:v>
                </c:pt>
                <c:pt idx="216">
                  <c:v>1.1897771786547908</c:v>
                </c:pt>
                <c:pt idx="217">
                  <c:v>1.1790616504298976</c:v>
                </c:pt>
                <c:pt idx="218">
                  <c:v>1.1708464315818068</c:v>
                </c:pt>
                <c:pt idx="219">
                  <c:v>1.1734965649446119</c:v>
                </c:pt>
                <c:pt idx="220">
                  <c:v>1.1739291087379684</c:v>
                </c:pt>
                <c:pt idx="221">
                  <c:v>1.1590675422095031</c:v>
                </c:pt>
                <c:pt idx="222">
                  <c:v>1.1602457035539808</c:v>
                </c:pt>
                <c:pt idx="223">
                  <c:v>1.1474155167837889</c:v>
                </c:pt>
                <c:pt idx="224">
                  <c:v>1.1444291550472006</c:v>
                </c:pt>
                <c:pt idx="225">
                  <c:v>1.1423925217205866</c:v>
                </c:pt>
                <c:pt idx="226">
                  <c:v>1.1408512804308082</c:v>
                </c:pt>
                <c:pt idx="227">
                  <c:v>1.151389938521576</c:v>
                </c:pt>
                <c:pt idx="228">
                  <c:v>1.1661450716469977</c:v>
                </c:pt>
                <c:pt idx="229">
                  <c:v>1.1769072982571387</c:v>
                </c:pt>
                <c:pt idx="230">
                  <c:v>1.1898400268982701</c:v>
                </c:pt>
                <c:pt idx="231">
                  <c:v>1.2000490722198311</c:v>
                </c:pt>
                <c:pt idx="232">
                  <c:v>1.2100845552095554</c:v>
                </c:pt>
                <c:pt idx="233">
                  <c:v>1.2110767013194632</c:v>
                </c:pt>
                <c:pt idx="234">
                  <c:v>1.2163643205657357</c:v>
                </c:pt>
                <c:pt idx="235">
                  <c:v>1.2258793111365534</c:v>
                </c:pt>
                <c:pt idx="236">
                  <c:v>1.2329527544653387</c:v>
                </c:pt>
                <c:pt idx="237">
                  <c:v>1.231834328138657</c:v>
                </c:pt>
                <c:pt idx="238">
                  <c:v>1.2370873127492041</c:v>
                </c:pt>
                <c:pt idx="239">
                  <c:v>1.2417289376662173</c:v>
                </c:pt>
                <c:pt idx="240">
                  <c:v>1.2509061432504101</c:v>
                </c:pt>
                <c:pt idx="241">
                  <c:v>1.2547112833416745</c:v>
                </c:pt>
                <c:pt idx="242">
                  <c:v>1.2556145079430063</c:v>
                </c:pt>
                <c:pt idx="243">
                  <c:v>1.2583397478754181</c:v>
                </c:pt>
                <c:pt idx="244">
                  <c:v>1.265663416718489</c:v>
                </c:pt>
                <c:pt idx="245">
                  <c:v>1.2711296572883339</c:v>
                </c:pt>
                <c:pt idx="246">
                  <c:v>1.2763701889961483</c:v>
                </c:pt>
                <c:pt idx="247">
                  <c:v>1.279013901330982</c:v>
                </c:pt>
                <c:pt idx="248">
                  <c:v>1.2791246154193399</c:v>
                </c:pt>
                <c:pt idx="249">
                  <c:v>1.2797418124110298</c:v>
                </c:pt>
                <c:pt idx="250">
                  <c:v>1.281621811570459</c:v>
                </c:pt>
                <c:pt idx="251">
                  <c:v>1.282916913454661</c:v>
                </c:pt>
                <c:pt idx="252">
                  <c:v>1.2840365072409741</c:v>
                </c:pt>
                <c:pt idx="253">
                  <c:v>1.2819615423231359</c:v>
                </c:pt>
                <c:pt idx="254">
                  <c:v>1.2826083149588161</c:v>
                </c:pt>
                <c:pt idx="255">
                  <c:v>1.2814647882500638</c:v>
                </c:pt>
                <c:pt idx="256">
                  <c:v>1.2823962264591497</c:v>
                </c:pt>
                <c:pt idx="257">
                  <c:v>1.2778629807112321</c:v>
                </c:pt>
                <c:pt idx="258">
                  <c:v>1.2750852050954165</c:v>
                </c:pt>
                <c:pt idx="259">
                  <c:v>1.2721101288019296</c:v>
                </c:pt>
                <c:pt idx="260">
                  <c:v>1.2682711323813609</c:v>
                </c:pt>
                <c:pt idx="261">
                  <c:v>1.2642262739124921</c:v>
                </c:pt>
                <c:pt idx="262">
                  <c:v>1.2599876171448452</c:v>
                </c:pt>
                <c:pt idx="263">
                  <c:v>1.2541090687485847</c:v>
                </c:pt>
                <c:pt idx="264">
                  <c:v>1.2530608845763795</c:v>
                </c:pt>
                <c:pt idx="265">
                  <c:v>1.2491131198335048</c:v>
                </c:pt>
                <c:pt idx="266">
                  <c:v>1.243626254143509</c:v>
                </c:pt>
                <c:pt idx="267">
                  <c:v>1.238402845176952</c:v>
                </c:pt>
                <c:pt idx="268">
                  <c:v>1.2326861845162165</c:v>
                </c:pt>
                <c:pt idx="269">
                  <c:v>1.2271533987473937</c:v>
                </c:pt>
                <c:pt idx="270">
                  <c:v>1.2198725367574665</c:v>
                </c:pt>
                <c:pt idx="271">
                  <c:v>1.2101649153475023</c:v>
                </c:pt>
                <c:pt idx="272">
                  <c:v>1.2016864343525777</c:v>
                </c:pt>
                <c:pt idx="273">
                  <c:v>1.1934365808687615</c:v>
                </c:pt>
                <c:pt idx="274">
                  <c:v>1.1846658458128283</c:v>
                </c:pt>
                <c:pt idx="275">
                  <c:v>1.1735420958702285</c:v>
                </c:pt>
                <c:pt idx="276">
                  <c:v>1.1637749340190733</c:v>
                </c:pt>
                <c:pt idx="277">
                  <c:v>1.1555887070851569</c:v>
                </c:pt>
                <c:pt idx="278">
                  <c:v>1.1470386218995192</c:v>
                </c:pt>
                <c:pt idx="279">
                  <c:v>1.1388924777462737</c:v>
                </c:pt>
                <c:pt idx="280">
                  <c:v>1.1298816351595258</c:v>
                </c:pt>
                <c:pt idx="281">
                  <c:v>1.1215078363781978</c:v>
                </c:pt>
                <c:pt idx="282">
                  <c:v>1.1163408546271485</c:v>
                </c:pt>
                <c:pt idx="283">
                  <c:v>1.1104062681685904</c:v>
                </c:pt>
                <c:pt idx="284">
                  <c:v>1.1044292640100994</c:v>
                </c:pt>
                <c:pt idx="285">
                  <c:v>1.1013074769562927</c:v>
                </c:pt>
                <c:pt idx="286">
                  <c:v>1.0960233600889138</c:v>
                </c:pt>
                <c:pt idx="287">
                  <c:v>1.0915944074013828</c:v>
                </c:pt>
                <c:pt idx="288">
                  <c:v>1.0897418435432868</c:v>
                </c:pt>
                <c:pt idx="289">
                  <c:v>1.0871207020946563</c:v>
                </c:pt>
                <c:pt idx="290">
                  <c:v>1.0873843533947003</c:v>
                </c:pt>
                <c:pt idx="291">
                  <c:v>1.0859028471227181</c:v>
                </c:pt>
                <c:pt idx="292">
                  <c:v>1.083311670471288</c:v>
                </c:pt>
                <c:pt idx="293">
                  <c:v>1.0827452579735548</c:v>
                </c:pt>
                <c:pt idx="294">
                  <c:v>1.0841205254190986</c:v>
                </c:pt>
                <c:pt idx="295">
                  <c:v>1.0840605958246976</c:v>
                </c:pt>
                <c:pt idx="296">
                  <c:v>1.0855421020966798</c:v>
                </c:pt>
                <c:pt idx="297">
                  <c:v>1.0833951438349183</c:v>
                </c:pt>
                <c:pt idx="298">
                  <c:v>1.0811333853760894</c:v>
                </c:pt>
                <c:pt idx="299">
                  <c:v>1.0785429870310803</c:v>
                </c:pt>
                <c:pt idx="300">
                  <c:v>1.079204936641966</c:v>
                </c:pt>
                <c:pt idx="301">
                  <c:v>1.0767151344018444</c:v>
                </c:pt>
                <c:pt idx="302">
                  <c:v>1.0738064087307302</c:v>
                </c:pt>
                <c:pt idx="303">
                  <c:v>1.0679105430166067</c:v>
                </c:pt>
                <c:pt idx="304">
                  <c:v>1.0646173339736202</c:v>
                </c:pt>
                <c:pt idx="305">
                  <c:v>1.0622394132814879</c:v>
                </c:pt>
                <c:pt idx="306">
                  <c:v>1.0612054332014622</c:v>
                </c:pt>
                <c:pt idx="307">
                  <c:v>1.0573952341184629</c:v>
                </c:pt>
                <c:pt idx="308">
                  <c:v>1.0547958852496144</c:v>
                </c:pt>
                <c:pt idx="309">
                  <c:v>1.0552352392241531</c:v>
                </c:pt>
                <c:pt idx="310">
                  <c:v>1.0546406131186663</c:v>
                </c:pt>
                <c:pt idx="311">
                  <c:v>1.0541113647525258</c:v>
                </c:pt>
                <c:pt idx="312">
                  <c:v>1.0523416905282446</c:v>
                </c:pt>
                <c:pt idx="313">
                  <c:v>1.0493084358298033</c:v>
                </c:pt>
                <c:pt idx="314">
                  <c:v>1.0452832295980594</c:v>
                </c:pt>
                <c:pt idx="315">
                  <c:v>1.0421038478691138</c:v>
                </c:pt>
                <c:pt idx="316">
                  <c:v>1.0325018815557725</c:v>
                </c:pt>
                <c:pt idx="317">
                  <c:v>1.0312217620701707</c:v>
                </c:pt>
                <c:pt idx="318">
                  <c:v>1.0238210408914412</c:v>
                </c:pt>
                <c:pt idx="319">
                  <c:v>1.0195928912604753</c:v>
                </c:pt>
                <c:pt idx="320">
                  <c:v>1.0155289642842966</c:v>
                </c:pt>
                <c:pt idx="321">
                  <c:v>1.012893813320092</c:v>
                </c:pt>
                <c:pt idx="322">
                  <c:v>1.0077583529790846</c:v>
                </c:pt>
                <c:pt idx="323">
                  <c:v>1.0059318623860851</c:v>
                </c:pt>
                <c:pt idx="324">
                  <c:v>1.001017635645189</c:v>
                </c:pt>
                <c:pt idx="325">
                  <c:v>0.99747264447507522</c:v>
                </c:pt>
                <c:pt idx="326">
                  <c:v>0.99636277951902219</c:v>
                </c:pt>
                <c:pt idx="327">
                  <c:v>0.9930970057773687</c:v>
                </c:pt>
                <c:pt idx="328">
                  <c:v>0.98983882052331784</c:v>
                </c:pt>
                <c:pt idx="329">
                  <c:v>0.98971409691938561</c:v>
                </c:pt>
                <c:pt idx="330">
                  <c:v>0.99085489955566486</c:v>
                </c:pt>
                <c:pt idx="331">
                  <c:v>0.98851278095888917</c:v>
                </c:pt>
                <c:pt idx="332">
                  <c:v>0.99348615898776582</c:v>
                </c:pt>
                <c:pt idx="333">
                  <c:v>0.99109889861858402</c:v>
                </c:pt>
                <c:pt idx="334">
                  <c:v>0.991052783963152</c:v>
                </c:pt>
                <c:pt idx="335">
                  <c:v>0.98968121347310678</c:v>
                </c:pt>
                <c:pt idx="336">
                  <c:v>0.99375953911806991</c:v>
                </c:pt>
                <c:pt idx="337">
                  <c:v>0.99689027669571584</c:v>
                </c:pt>
                <c:pt idx="338">
                  <c:v>1.0018979002071076</c:v>
                </c:pt>
                <c:pt idx="339">
                  <c:v>1.003025860787444</c:v>
                </c:pt>
                <c:pt idx="340">
                  <c:v>1.0029478355687591</c:v>
                </c:pt>
                <c:pt idx="341">
                  <c:v>1.0030604954231692</c:v>
                </c:pt>
                <c:pt idx="342">
                  <c:v>1.0076927806631328</c:v>
                </c:pt>
                <c:pt idx="343">
                  <c:v>1.0057859299321863</c:v>
                </c:pt>
                <c:pt idx="344">
                  <c:v>1.0054539822437176</c:v>
                </c:pt>
                <c:pt idx="345">
                  <c:v>0.99863329392508493</c:v>
                </c:pt>
                <c:pt idx="346">
                  <c:v>0.99564751591831213</c:v>
                </c:pt>
                <c:pt idx="347">
                  <c:v>1.0005757521747829</c:v>
                </c:pt>
                <c:pt idx="348">
                  <c:v>1.0060073581089022</c:v>
                </c:pt>
                <c:pt idx="349">
                  <c:v>1.0061161264312082</c:v>
                </c:pt>
                <c:pt idx="350">
                  <c:v>1.0093752845682851</c:v>
                </c:pt>
                <c:pt idx="351">
                  <c:v>1.0090503416376035</c:v>
                </c:pt>
                <c:pt idx="352">
                  <c:v>1.0125042709564842</c:v>
                </c:pt>
                <c:pt idx="353">
                  <c:v>1.0130640678496408</c:v>
                </c:pt>
                <c:pt idx="354">
                  <c:v>1.0136514946207353</c:v>
                </c:pt>
                <c:pt idx="355">
                  <c:v>1.0100092151480224</c:v>
                </c:pt>
                <c:pt idx="356">
                  <c:v>1.0078612840032348</c:v>
                </c:pt>
                <c:pt idx="357">
                  <c:v>1.0068695270465373</c:v>
                </c:pt>
                <c:pt idx="358">
                  <c:v>1.0046782053187904</c:v>
                </c:pt>
                <c:pt idx="359">
                  <c:v>1.0024024373443874</c:v>
                </c:pt>
                <c:pt idx="360">
                  <c:v>1.0036599859437862</c:v>
                </c:pt>
                <c:pt idx="361">
                  <c:v>0.99851401846609833</c:v>
                </c:pt>
                <c:pt idx="362">
                  <c:v>0.99917849757285149</c:v>
                </c:pt>
                <c:pt idx="363">
                  <c:v>0.99821923490922226</c:v>
                </c:pt>
                <c:pt idx="364">
                  <c:v>0.99717143989022783</c:v>
                </c:pt>
                <c:pt idx="365">
                  <c:v>0.99872707984879072</c:v>
                </c:pt>
                <c:pt idx="366">
                  <c:v>1.0020617337086846</c:v>
                </c:pt>
                <c:pt idx="367">
                  <c:v>1.0032490401536067</c:v>
                </c:pt>
                <c:pt idx="368">
                  <c:v>1.0074092825493584</c:v>
                </c:pt>
                <c:pt idx="369">
                  <c:v>1.0090571518187854</c:v>
                </c:pt>
                <c:pt idx="370">
                  <c:v>1.0105756276457556</c:v>
                </c:pt>
                <c:pt idx="371">
                  <c:v>1.0115596015382449</c:v>
                </c:pt>
                <c:pt idx="372">
                  <c:v>1.0128692966678368</c:v>
                </c:pt>
                <c:pt idx="373">
                  <c:v>1.0125972785737691</c:v>
                </c:pt>
                <c:pt idx="374">
                  <c:v>1.0102092398981666</c:v>
                </c:pt>
                <c:pt idx="375">
                  <c:v>1.0094883335759057</c:v>
                </c:pt>
                <c:pt idx="376">
                  <c:v>1.008127853952357</c:v>
                </c:pt>
                <c:pt idx="377">
                  <c:v>1.0094787993222509</c:v>
                </c:pt>
                <c:pt idx="378">
                  <c:v>1.008311145114454</c:v>
                </c:pt>
                <c:pt idx="379">
                  <c:v>1.0068337249511807</c:v>
                </c:pt>
                <c:pt idx="380">
                  <c:v>1.0092649596331376</c:v>
                </c:pt>
                <c:pt idx="381">
                  <c:v>1.0106495667557309</c:v>
                </c:pt>
                <c:pt idx="382">
                  <c:v>1.0134693709182694</c:v>
                </c:pt>
                <c:pt idx="383">
                  <c:v>1.0181281185765401</c:v>
                </c:pt>
                <c:pt idx="384">
                  <c:v>1.0208076330067302</c:v>
                </c:pt>
                <c:pt idx="385">
                  <c:v>1.0248563830077031</c:v>
                </c:pt>
                <c:pt idx="386">
                  <c:v>1.0267644011982806</c:v>
                </c:pt>
                <c:pt idx="387">
                  <c:v>1.0257010400508701</c:v>
                </c:pt>
                <c:pt idx="388">
                  <c:v>1.0304543519392675</c:v>
                </c:pt>
                <c:pt idx="389">
                  <c:v>1.0318482987389102</c:v>
                </c:pt>
                <c:pt idx="390">
                  <c:v>1.034074644255593</c:v>
                </c:pt>
                <c:pt idx="391">
                  <c:v>1.0314930018578174</c:v>
                </c:pt>
                <c:pt idx="392">
                  <c:v>1.0296859689253379</c:v>
                </c:pt>
                <c:pt idx="393">
                  <c:v>1.0310847801401108</c:v>
                </c:pt>
                <c:pt idx="394">
                  <c:v>1.0317840884591947</c:v>
                </c:pt>
                <c:pt idx="395">
                  <c:v>1.031159497556507</c:v>
                </c:pt>
                <c:pt idx="396">
                  <c:v>1.03041290712236</c:v>
                </c:pt>
                <c:pt idx="397">
                  <c:v>1.0263478126865504</c:v>
                </c:pt>
                <c:pt idx="398">
                  <c:v>1.0265622361054794</c:v>
                </c:pt>
                <c:pt idx="399">
                  <c:v>1.0252286080534478</c:v>
                </c:pt>
                <c:pt idx="400">
                  <c:v>1.0229670441712244</c:v>
                </c:pt>
                <c:pt idx="401">
                  <c:v>1.0231046098310999</c:v>
                </c:pt>
                <c:pt idx="402">
                  <c:v>1.0205603261415228</c:v>
                </c:pt>
                <c:pt idx="403">
                  <c:v>1.0191227941823153</c:v>
                </c:pt>
                <c:pt idx="404">
                  <c:v>1.020311851816684</c:v>
                </c:pt>
                <c:pt idx="405">
                  <c:v>1.0214505141103063</c:v>
                </c:pt>
                <c:pt idx="406">
                  <c:v>1.0231030532182581</c:v>
                </c:pt>
                <c:pt idx="407">
                  <c:v>1.0250552402982158</c:v>
                </c:pt>
                <c:pt idx="408">
                  <c:v>1.0222097520237914</c:v>
                </c:pt>
                <c:pt idx="409">
                  <c:v>1.0205373661021093</c:v>
                </c:pt>
                <c:pt idx="410">
                  <c:v>1.0195905563412127</c:v>
                </c:pt>
                <c:pt idx="411">
                  <c:v>1.0175068354761407</c:v>
                </c:pt>
                <c:pt idx="412">
                  <c:v>1.0115524022038527</c:v>
                </c:pt>
                <c:pt idx="413">
                  <c:v>1.0062116635443608</c:v>
                </c:pt>
                <c:pt idx="414">
                  <c:v>1.0019502413139059</c:v>
                </c:pt>
                <c:pt idx="415">
                  <c:v>0.99900318405156752</c:v>
                </c:pt>
                <c:pt idx="416">
                  <c:v>0.99562513960871446</c:v>
                </c:pt>
                <c:pt idx="417">
                  <c:v>0.99083719308459195</c:v>
                </c:pt>
                <c:pt idx="418">
                  <c:v>0.9841351964951307</c:v>
                </c:pt>
                <c:pt idx="419">
                  <c:v>0.98055226288700326</c:v>
                </c:pt>
                <c:pt idx="420">
                  <c:v>0.97784025416374476</c:v>
                </c:pt>
                <c:pt idx="421">
                  <c:v>0.97289061448070235</c:v>
                </c:pt>
                <c:pt idx="422">
                  <c:v>0.96803164749568249</c:v>
                </c:pt>
                <c:pt idx="423">
                  <c:v>0.96372722383547849</c:v>
                </c:pt>
                <c:pt idx="424">
                  <c:v>0.95692404741131387</c:v>
                </c:pt>
                <c:pt idx="425">
                  <c:v>0.95274668227430492</c:v>
                </c:pt>
                <c:pt idx="426">
                  <c:v>0.9481478642104354</c:v>
                </c:pt>
                <c:pt idx="427">
                  <c:v>0.94073644131842016</c:v>
                </c:pt>
                <c:pt idx="428">
                  <c:v>0.93344974203033693</c:v>
                </c:pt>
                <c:pt idx="429">
                  <c:v>0.92703922119546311</c:v>
                </c:pt>
                <c:pt idx="430">
                  <c:v>0.91960697860669149</c:v>
                </c:pt>
                <c:pt idx="431">
                  <c:v>0.9141640872294704</c:v>
                </c:pt>
                <c:pt idx="432">
                  <c:v>0.90765764012823391</c:v>
                </c:pt>
                <c:pt idx="433">
                  <c:v>0.90152400180255787</c:v>
                </c:pt>
                <c:pt idx="434">
                  <c:v>0.8946564205220725</c:v>
                </c:pt>
                <c:pt idx="435">
                  <c:v>0.8888019996248564</c:v>
                </c:pt>
                <c:pt idx="436">
                  <c:v>0.88019431976407991</c:v>
                </c:pt>
                <c:pt idx="437">
                  <c:v>0.87314013951920899</c:v>
                </c:pt>
                <c:pt idx="438">
                  <c:v>0.86545047208175963</c:v>
                </c:pt>
                <c:pt idx="439">
                  <c:v>0.85649547298070339</c:v>
                </c:pt>
                <c:pt idx="440">
                  <c:v>0.84813179218284618</c:v>
                </c:pt>
                <c:pt idx="441">
                  <c:v>0.8408554054548385</c:v>
                </c:pt>
                <c:pt idx="442">
                  <c:v>0.83290442163660738</c:v>
                </c:pt>
                <c:pt idx="443">
                  <c:v>0.82528694211968645</c:v>
                </c:pt>
                <c:pt idx="444">
                  <c:v>0.81615371084826838</c:v>
                </c:pt>
                <c:pt idx="445">
                  <c:v>0.80829378888127013</c:v>
                </c:pt>
                <c:pt idx="446">
                  <c:v>0.80045527034084385</c:v>
                </c:pt>
                <c:pt idx="447">
                  <c:v>0.79227818850737186</c:v>
                </c:pt>
                <c:pt idx="448">
                  <c:v>0.78402249772539945</c:v>
                </c:pt>
                <c:pt idx="449">
                  <c:v>0.77528814849463878</c:v>
                </c:pt>
                <c:pt idx="450">
                  <c:v>0.76911559484792291</c:v>
                </c:pt>
                <c:pt idx="451">
                  <c:v>0.76098676801254017</c:v>
                </c:pt>
                <c:pt idx="452">
                  <c:v>0.75183446823381272</c:v>
                </c:pt>
                <c:pt idx="453">
                  <c:v>0.74483146163610914</c:v>
                </c:pt>
                <c:pt idx="454">
                  <c:v>0.73719919429719338</c:v>
                </c:pt>
                <c:pt idx="455">
                  <c:v>0.72838857103719468</c:v>
                </c:pt>
                <c:pt idx="456">
                  <c:v>0.72009163001492027</c:v>
                </c:pt>
                <c:pt idx="457">
                  <c:v>0.70976856280271272</c:v>
                </c:pt>
                <c:pt idx="458">
                  <c:v>0.70269200624824413</c:v>
                </c:pt>
                <c:pt idx="459">
                  <c:v>0.69411098338237975</c:v>
                </c:pt>
                <c:pt idx="460">
                  <c:v>0.6853937568928764</c:v>
                </c:pt>
                <c:pt idx="461">
                  <c:v>0.67748266127871082</c:v>
                </c:pt>
                <c:pt idx="462">
                  <c:v>0.66976341819727114</c:v>
                </c:pt>
                <c:pt idx="463">
                  <c:v>0.66155753902622982</c:v>
                </c:pt>
                <c:pt idx="464">
                  <c:v>0.65395504190790932</c:v>
                </c:pt>
                <c:pt idx="465">
                  <c:v>0.64508293244066794</c:v>
                </c:pt>
                <c:pt idx="466">
                  <c:v>0.6397937565815538</c:v>
                </c:pt>
                <c:pt idx="467">
                  <c:v>0.63237708012119798</c:v>
                </c:pt>
                <c:pt idx="468">
                  <c:v>0.62399160674355814</c:v>
                </c:pt>
                <c:pt idx="469">
                  <c:v>0.61616456822283872</c:v>
                </c:pt>
                <c:pt idx="470">
                  <c:v>0.61011887852271229</c:v>
                </c:pt>
                <c:pt idx="471">
                  <c:v>0.60525290677990506</c:v>
                </c:pt>
                <c:pt idx="472">
                  <c:v>0.60035035463532072</c:v>
                </c:pt>
                <c:pt idx="473">
                  <c:v>0.59497264642084124</c:v>
                </c:pt>
                <c:pt idx="474">
                  <c:v>0.58942020841489351</c:v>
                </c:pt>
                <c:pt idx="475">
                  <c:v>0.58468246265491219</c:v>
                </c:pt>
                <c:pt idx="476">
                  <c:v>0.58059499190950481</c:v>
                </c:pt>
                <c:pt idx="477">
                  <c:v>0.57587242312472908</c:v>
                </c:pt>
                <c:pt idx="478">
                  <c:v>0.57078969304373073</c:v>
                </c:pt>
                <c:pt idx="479">
                  <c:v>0.56518588681401061</c:v>
                </c:pt>
                <c:pt idx="480">
                  <c:v>0.55721155380315557</c:v>
                </c:pt>
                <c:pt idx="481">
                  <c:v>0.55131315859316454</c:v>
                </c:pt>
                <c:pt idx="482">
                  <c:v>0.5456647943208538</c:v>
                </c:pt>
                <c:pt idx="483">
                  <c:v>0.5402687959054856</c:v>
                </c:pt>
                <c:pt idx="484">
                  <c:v>0.53421065330262674</c:v>
                </c:pt>
                <c:pt idx="485">
                  <c:v>0.52883099932209521</c:v>
                </c:pt>
                <c:pt idx="486">
                  <c:v>0.52343441717691142</c:v>
                </c:pt>
                <c:pt idx="487">
                  <c:v>0.52064185373910077</c:v>
                </c:pt>
                <c:pt idx="488">
                  <c:v>0.51664155331282235</c:v>
                </c:pt>
                <c:pt idx="489">
                  <c:v>0.51177791648927773</c:v>
                </c:pt>
                <c:pt idx="490">
                  <c:v>0.50854755568977028</c:v>
                </c:pt>
                <c:pt idx="491">
                  <c:v>0.50384094218662079</c:v>
                </c:pt>
                <c:pt idx="492">
                  <c:v>0.49904638005792157</c:v>
                </c:pt>
                <c:pt idx="493">
                  <c:v>0.49556054017578838</c:v>
                </c:pt>
                <c:pt idx="494">
                  <c:v>0.49151470882389348</c:v>
                </c:pt>
                <c:pt idx="495">
                  <c:v>0.48830769721700973</c:v>
                </c:pt>
                <c:pt idx="496">
                  <c:v>0.48608446492601032</c:v>
                </c:pt>
                <c:pt idx="497">
                  <c:v>0.48208805603183591</c:v>
                </c:pt>
                <c:pt idx="498">
                  <c:v>0.47949454446114348</c:v>
                </c:pt>
                <c:pt idx="499">
                  <c:v>0.47713880550200377</c:v>
                </c:pt>
                <c:pt idx="500">
                  <c:v>0.47384442899938595</c:v>
                </c:pt>
                <c:pt idx="501">
                  <c:v>0.47152040602689366</c:v>
                </c:pt>
                <c:pt idx="502">
                  <c:v>0.46772499476588941</c:v>
                </c:pt>
                <c:pt idx="503">
                  <c:v>0.46486296748002287</c:v>
                </c:pt>
                <c:pt idx="504">
                  <c:v>0.46180519612932652</c:v>
                </c:pt>
                <c:pt idx="505">
                  <c:v>0.45929535249886966</c:v>
                </c:pt>
                <c:pt idx="506">
                  <c:v>0.45601654212466763</c:v>
                </c:pt>
                <c:pt idx="507">
                  <c:v>0.45466151064606436</c:v>
                </c:pt>
                <c:pt idx="508">
                  <c:v>0.45198296909890023</c:v>
                </c:pt>
                <c:pt idx="509">
                  <c:v>0.45073281441049906</c:v>
                </c:pt>
                <c:pt idx="510">
                  <c:v>0.44798850597077783</c:v>
                </c:pt>
                <c:pt idx="511">
                  <c:v>0.44644765383420992</c:v>
                </c:pt>
                <c:pt idx="512">
                  <c:v>0.44401447338620115</c:v>
                </c:pt>
                <c:pt idx="513">
                  <c:v>0.44274739053314771</c:v>
                </c:pt>
                <c:pt idx="514">
                  <c:v>0.44018929190460143</c:v>
                </c:pt>
                <c:pt idx="515">
                  <c:v>0.43827232319018466</c:v>
                </c:pt>
                <c:pt idx="516">
                  <c:v>0.43632733544461932</c:v>
                </c:pt>
                <c:pt idx="517">
                  <c:v>0.43454151136210628</c:v>
                </c:pt>
                <c:pt idx="518">
                  <c:v>0.43352737809581116</c:v>
                </c:pt>
                <c:pt idx="519">
                  <c:v>0.43291524009585619</c:v>
                </c:pt>
                <c:pt idx="520">
                  <c:v>0.43143392840047923</c:v>
                </c:pt>
                <c:pt idx="521">
                  <c:v>0.43091985700954438</c:v>
                </c:pt>
                <c:pt idx="522">
                  <c:v>0.42924085548328555</c:v>
                </c:pt>
                <c:pt idx="523">
                  <c:v>0.42813643867217815</c:v>
                </c:pt>
                <c:pt idx="524">
                  <c:v>0.4281969519963949</c:v>
                </c:pt>
                <c:pt idx="525">
                  <c:v>0.42568749751914836</c:v>
                </c:pt>
                <c:pt idx="526">
                  <c:v>0.42296965149773397</c:v>
                </c:pt>
                <c:pt idx="527">
                  <c:v>0.42194228702228526</c:v>
                </c:pt>
                <c:pt idx="528">
                  <c:v>0.41867417836136933</c:v>
                </c:pt>
                <c:pt idx="529">
                  <c:v>0.41799938669454051</c:v>
                </c:pt>
                <c:pt idx="530">
                  <c:v>0.41667840612184703</c:v>
                </c:pt>
                <c:pt idx="531">
                  <c:v>0.41392884411378539</c:v>
                </c:pt>
                <c:pt idx="532">
                  <c:v>0.41256466753473786</c:v>
                </c:pt>
                <c:pt idx="533">
                  <c:v>0.41165093579672507</c:v>
                </c:pt>
                <c:pt idx="534">
                  <c:v>0.41083955135304684</c:v>
                </c:pt>
                <c:pt idx="535">
                  <c:v>0.41034746711849956</c:v>
                </c:pt>
                <c:pt idx="536">
                  <c:v>0.40809037849819563</c:v>
                </c:pt>
                <c:pt idx="537">
                  <c:v>0.40602806105969547</c:v>
                </c:pt>
                <c:pt idx="538">
                  <c:v>0.40479911522126083</c:v>
                </c:pt>
                <c:pt idx="539">
                  <c:v>0.40493979410681952</c:v>
                </c:pt>
                <c:pt idx="540">
                  <c:v>0.40368263466063126</c:v>
                </c:pt>
                <c:pt idx="541">
                  <c:v>0.40147438476823205</c:v>
                </c:pt>
                <c:pt idx="542">
                  <c:v>0.4006137724434386</c:v>
                </c:pt>
                <c:pt idx="543">
                  <c:v>0.39916262012186732</c:v>
                </c:pt>
                <c:pt idx="544">
                  <c:v>0.39779533031713654</c:v>
                </c:pt>
                <c:pt idx="545">
                  <c:v>0.39753498681938076</c:v>
                </c:pt>
                <c:pt idx="546">
                  <c:v>0.39494614508721321</c:v>
                </c:pt>
                <c:pt idx="547">
                  <c:v>0.39415480203387043</c:v>
                </c:pt>
                <c:pt idx="548">
                  <c:v>0.39241431430036872</c:v>
                </c:pt>
                <c:pt idx="549">
                  <c:v>0.39079407490887985</c:v>
                </c:pt>
                <c:pt idx="550">
                  <c:v>0.39001927086697891</c:v>
                </c:pt>
                <c:pt idx="551">
                  <c:v>0.38943437359175187</c:v>
                </c:pt>
                <c:pt idx="552">
                  <c:v>0.38734072931981472</c:v>
                </c:pt>
                <c:pt idx="553">
                  <c:v>0.38696149951628256</c:v>
                </c:pt>
                <c:pt idx="554">
                  <c:v>0.38543738096776187</c:v>
                </c:pt>
                <c:pt idx="555">
                  <c:v>0.38477815542934896</c:v>
                </c:pt>
                <c:pt idx="556">
                  <c:v>0.38402670058007182</c:v>
                </c:pt>
                <c:pt idx="557">
                  <c:v>0.38217491502839657</c:v>
                </c:pt>
                <c:pt idx="558">
                  <c:v>0.38067881551102434</c:v>
                </c:pt>
                <c:pt idx="559">
                  <c:v>0.3798106146986282</c:v>
                </c:pt>
                <c:pt idx="560">
                  <c:v>0.37842659130585032</c:v>
                </c:pt>
                <c:pt idx="561">
                  <c:v>0.37718013357294805</c:v>
                </c:pt>
                <c:pt idx="562">
                  <c:v>0.37587102217317164</c:v>
                </c:pt>
                <c:pt idx="563">
                  <c:v>0.37471056729976709</c:v>
                </c:pt>
                <c:pt idx="564">
                  <c:v>0.37371667000041253</c:v>
                </c:pt>
                <c:pt idx="565">
                  <c:v>0.37258287212192015</c:v>
                </c:pt>
                <c:pt idx="566">
                  <c:v>0.37102625928033128</c:v>
                </c:pt>
                <c:pt idx="567">
                  <c:v>0.36970099802232342</c:v>
                </c:pt>
                <c:pt idx="568">
                  <c:v>0.36908302272421262</c:v>
                </c:pt>
                <c:pt idx="569">
                  <c:v>0.36853334381452652</c:v>
                </c:pt>
                <c:pt idx="570">
                  <c:v>0.3666074245762706</c:v>
                </c:pt>
                <c:pt idx="571">
                  <c:v>0.3661349925788483</c:v>
                </c:pt>
                <c:pt idx="572">
                  <c:v>0.36620406727369381</c:v>
                </c:pt>
                <c:pt idx="573">
                  <c:v>0.36518156721337508</c:v>
                </c:pt>
                <c:pt idx="574">
                  <c:v>0.36381213706598714</c:v>
                </c:pt>
                <c:pt idx="575">
                  <c:v>0.36251547856894356</c:v>
                </c:pt>
                <c:pt idx="576">
                  <c:v>0.36098299322639926</c:v>
                </c:pt>
                <c:pt idx="577">
                  <c:v>0.36047748320609324</c:v>
                </c:pt>
                <c:pt idx="578">
                  <c:v>0.35910513440962738</c:v>
                </c:pt>
                <c:pt idx="579">
                  <c:v>0.35713310051593938</c:v>
                </c:pt>
                <c:pt idx="580">
                  <c:v>0.35637736498134798</c:v>
                </c:pt>
                <c:pt idx="581">
                  <c:v>0.35540175788288197</c:v>
                </c:pt>
                <c:pt idx="582">
                  <c:v>0.35509549430629939</c:v>
                </c:pt>
                <c:pt idx="583">
                  <c:v>0.35364297994849175</c:v>
                </c:pt>
                <c:pt idx="584">
                  <c:v>0.35339294901081147</c:v>
                </c:pt>
                <c:pt idx="585">
                  <c:v>0.35344762503687227</c:v>
                </c:pt>
                <c:pt idx="586">
                  <c:v>0.35279657171587769</c:v>
                </c:pt>
                <c:pt idx="587">
                  <c:v>0.35176589943814063</c:v>
                </c:pt>
                <c:pt idx="588">
                  <c:v>0.35146780807897637</c:v>
                </c:pt>
                <c:pt idx="589">
                  <c:v>0.3499022447135483</c:v>
                </c:pt>
                <c:pt idx="590">
                  <c:v>0.34944985410646145</c:v>
                </c:pt>
                <c:pt idx="591">
                  <c:v>0.34861259097429181</c:v>
                </c:pt>
                <c:pt idx="592">
                  <c:v>0.3480989087365674</c:v>
                </c:pt>
                <c:pt idx="593">
                  <c:v>0.3473593230602075</c:v>
                </c:pt>
                <c:pt idx="594">
                  <c:v>0.34700519363874593</c:v>
                </c:pt>
                <c:pt idx="595">
                  <c:v>0.34677072882948162</c:v>
                </c:pt>
                <c:pt idx="596">
                  <c:v>0.34782805810213091</c:v>
                </c:pt>
                <c:pt idx="597">
                  <c:v>0.34807653242696962</c:v>
                </c:pt>
                <c:pt idx="598">
                  <c:v>0.3473252721542977</c:v>
                </c:pt>
                <c:pt idx="599">
                  <c:v>0.3461943929248833</c:v>
                </c:pt>
                <c:pt idx="600">
                  <c:v>0.34594299995096667</c:v>
                </c:pt>
                <c:pt idx="601">
                  <c:v>0.34625801947478324</c:v>
                </c:pt>
                <c:pt idx="602">
                  <c:v>0.34656292101512953</c:v>
                </c:pt>
                <c:pt idx="603">
                  <c:v>0.34509737002477359</c:v>
                </c:pt>
                <c:pt idx="604">
                  <c:v>0.34566728490140025</c:v>
                </c:pt>
                <c:pt idx="605">
                  <c:v>0.34644539674558961</c:v>
                </c:pt>
                <c:pt idx="606">
                  <c:v>0.3478150214695826</c:v>
                </c:pt>
                <c:pt idx="607">
                  <c:v>0.34869664806773754</c:v>
                </c:pt>
                <c:pt idx="608">
                  <c:v>0.34892663761508236</c:v>
                </c:pt>
                <c:pt idx="609">
                  <c:v>0.34927240024252032</c:v>
                </c:pt>
                <c:pt idx="610">
                  <c:v>0.35054862819601801</c:v>
                </c:pt>
                <c:pt idx="611">
                  <c:v>0.35149582711012495</c:v>
                </c:pt>
                <c:pt idx="612">
                  <c:v>0.35152832140319318</c:v>
                </c:pt>
                <c:pt idx="613">
                  <c:v>0.35137713538095372</c:v>
                </c:pt>
                <c:pt idx="614">
                  <c:v>0.35227646845018173</c:v>
                </c:pt>
                <c:pt idx="615">
                  <c:v>0.35400664362360801</c:v>
                </c:pt>
                <c:pt idx="616">
                  <c:v>0.35509335396364222</c:v>
                </c:pt>
                <c:pt idx="617">
                  <c:v>0.35556812088032685</c:v>
                </c:pt>
                <c:pt idx="618">
                  <c:v>0.3565264106609301</c:v>
                </c:pt>
                <c:pt idx="619">
                  <c:v>0.35847587366841505</c:v>
                </c:pt>
                <c:pt idx="620">
                  <c:v>0.36059500747563317</c:v>
                </c:pt>
                <c:pt idx="621">
                  <c:v>0.36236487627651981</c:v>
                </c:pt>
                <c:pt idx="622">
                  <c:v>0.3635270823393712</c:v>
                </c:pt>
                <c:pt idx="623">
                  <c:v>0.36465154054081406</c:v>
                </c:pt>
                <c:pt idx="624">
                  <c:v>0.36677865198884529</c:v>
                </c:pt>
                <c:pt idx="625">
                  <c:v>0.36829031763463349</c:v>
                </c:pt>
                <c:pt idx="626">
                  <c:v>0.37036100186715715</c:v>
                </c:pt>
                <c:pt idx="627">
                  <c:v>0.37111751570816931</c:v>
                </c:pt>
                <c:pt idx="628">
                  <c:v>0.3732856828198976</c:v>
                </c:pt>
                <c:pt idx="629">
                  <c:v>0.37421186746064306</c:v>
                </c:pt>
                <c:pt idx="630">
                  <c:v>0.37541610207021736</c:v>
                </c:pt>
                <c:pt idx="631">
                  <c:v>0.37691336904722073</c:v>
                </c:pt>
                <c:pt idx="632">
                  <c:v>0.37802654180556194</c:v>
                </c:pt>
                <c:pt idx="633">
                  <c:v>0.3791928339771225</c:v>
                </c:pt>
                <c:pt idx="634">
                  <c:v>0.38070411046970021</c:v>
                </c:pt>
                <c:pt idx="635">
                  <c:v>0.3812175981308194</c:v>
                </c:pt>
                <c:pt idx="636">
                  <c:v>0.38277790792790711</c:v>
                </c:pt>
                <c:pt idx="637">
                  <c:v>0.38442675008036026</c:v>
                </c:pt>
                <c:pt idx="638">
                  <c:v>0.38563059553672407</c:v>
                </c:pt>
                <c:pt idx="639">
                  <c:v>0.38662449283607864</c:v>
                </c:pt>
                <c:pt idx="640">
                  <c:v>0.38782191726447096</c:v>
                </c:pt>
                <c:pt idx="641">
                  <c:v>0.38911196015693778</c:v>
                </c:pt>
                <c:pt idx="642">
                  <c:v>0.39005876991783422</c:v>
                </c:pt>
                <c:pt idx="643">
                  <c:v>0.39135640129790383</c:v>
                </c:pt>
                <c:pt idx="644">
                  <c:v>0.39265344894815779</c:v>
                </c:pt>
                <c:pt idx="645">
                  <c:v>0.3936016207452907</c:v>
                </c:pt>
                <c:pt idx="646">
                  <c:v>0.39450231585075507</c:v>
                </c:pt>
                <c:pt idx="647">
                  <c:v>0.39564272933382422</c:v>
                </c:pt>
                <c:pt idx="648">
                  <c:v>0.39697947061153882</c:v>
                </c:pt>
                <c:pt idx="649">
                  <c:v>0.39863979278369854</c:v>
                </c:pt>
                <c:pt idx="650">
                  <c:v>0.39994014823624097</c:v>
                </c:pt>
                <c:pt idx="651">
                  <c:v>0.40099864496852139</c:v>
                </c:pt>
                <c:pt idx="652">
                  <c:v>0.40224160032253026</c:v>
                </c:pt>
                <c:pt idx="653">
                  <c:v>0.40338434872486173</c:v>
                </c:pt>
                <c:pt idx="654">
                  <c:v>0.40423231357031736</c:v>
                </c:pt>
                <c:pt idx="655">
                  <c:v>0.40501995966816129</c:v>
                </c:pt>
                <c:pt idx="656">
                  <c:v>0.40486137973492442</c:v>
                </c:pt>
                <c:pt idx="657">
                  <c:v>0.40537000298091364</c:v>
                </c:pt>
                <c:pt idx="658">
                  <c:v>0.40611056154029956</c:v>
                </c:pt>
                <c:pt idx="659">
                  <c:v>0.4069085201982191</c:v>
                </c:pt>
                <c:pt idx="660">
                  <c:v>0.407779250506483</c:v>
                </c:pt>
                <c:pt idx="661">
                  <c:v>0.40820284377600036</c:v>
                </c:pt>
                <c:pt idx="662">
                  <c:v>0.40882957502134509</c:v>
                </c:pt>
                <c:pt idx="663">
                  <c:v>0.41043522116744413</c:v>
                </c:pt>
                <c:pt idx="664">
                  <c:v>0.41121683539052695</c:v>
                </c:pt>
                <c:pt idx="665">
                  <c:v>0.41232047389521359</c:v>
                </c:pt>
                <c:pt idx="666">
                  <c:v>0.4134906575988781</c:v>
                </c:pt>
                <c:pt idx="667">
                  <c:v>0.41441081036486238</c:v>
                </c:pt>
                <c:pt idx="668">
                  <c:v>0.41471863055428654</c:v>
                </c:pt>
                <c:pt idx="669">
                  <c:v>0.4160028361485974</c:v>
                </c:pt>
                <c:pt idx="670">
                  <c:v>0.41676460355795003</c:v>
                </c:pt>
                <c:pt idx="671">
                  <c:v>0.41730144041169304</c:v>
                </c:pt>
                <c:pt idx="672">
                  <c:v>0.4177219204555272</c:v>
                </c:pt>
                <c:pt idx="673">
                  <c:v>0.41791961028640906</c:v>
                </c:pt>
                <c:pt idx="674">
                  <c:v>0.41791999943961938</c:v>
                </c:pt>
                <c:pt idx="675">
                  <c:v>0.41961378878787348</c:v>
                </c:pt>
                <c:pt idx="676">
                  <c:v>0.41933145813373024</c:v>
                </c:pt>
                <c:pt idx="677">
                  <c:v>0.41897402090998032</c:v>
                </c:pt>
                <c:pt idx="678">
                  <c:v>0.41912423404919369</c:v>
                </c:pt>
                <c:pt idx="679">
                  <c:v>0.41939041484510542</c:v>
                </c:pt>
                <c:pt idx="680">
                  <c:v>0.41982976881964396</c:v>
                </c:pt>
                <c:pt idx="681">
                  <c:v>0.42131516662373009</c:v>
                </c:pt>
                <c:pt idx="682">
                  <c:v>0.42127683503250601</c:v>
                </c:pt>
                <c:pt idx="683">
                  <c:v>0.42125115092061982</c:v>
                </c:pt>
                <c:pt idx="684">
                  <c:v>0.42196816571077672</c:v>
                </c:pt>
                <c:pt idx="685">
                  <c:v>0.42292314768909151</c:v>
                </c:pt>
                <c:pt idx="686">
                  <c:v>0.42368647171128571</c:v>
                </c:pt>
                <c:pt idx="687">
                  <c:v>0.42378667866296305</c:v>
                </c:pt>
                <c:pt idx="688">
                  <c:v>0.42369639511815088</c:v>
                </c:pt>
                <c:pt idx="689">
                  <c:v>0.42318952306160851</c:v>
                </c:pt>
                <c:pt idx="690">
                  <c:v>0.42475761592290417</c:v>
                </c:pt>
                <c:pt idx="691">
                  <c:v>0.42469710259868737</c:v>
                </c:pt>
                <c:pt idx="692">
                  <c:v>0.42445602218484624</c:v>
                </c:pt>
                <c:pt idx="693">
                  <c:v>0.42387112490961926</c:v>
                </c:pt>
                <c:pt idx="694">
                  <c:v>0.42354793316838435</c:v>
                </c:pt>
                <c:pt idx="695">
                  <c:v>0.42321695836294154</c:v>
                </c:pt>
                <c:pt idx="696">
                  <c:v>0.42340744885943088</c:v>
                </c:pt>
                <c:pt idx="697">
                  <c:v>0.42273460295865406</c:v>
                </c:pt>
                <c:pt idx="698">
                  <c:v>0.42343040889884437</c:v>
                </c:pt>
                <c:pt idx="699">
                  <c:v>0.42384758114039017</c:v>
                </c:pt>
                <c:pt idx="700">
                  <c:v>0.42429082664703266</c:v>
                </c:pt>
                <c:pt idx="701">
                  <c:v>0.42526701747531415</c:v>
                </c:pt>
                <c:pt idx="702">
                  <c:v>0.42676194953305513</c:v>
                </c:pt>
                <c:pt idx="703">
                  <c:v>0.42760738488264316</c:v>
                </c:pt>
                <c:pt idx="704">
                  <c:v>0.42825454667153379</c:v>
                </c:pt>
                <c:pt idx="705">
                  <c:v>0.42832848578150923</c:v>
                </c:pt>
                <c:pt idx="706">
                  <c:v>0.42842071509237339</c:v>
                </c:pt>
                <c:pt idx="707">
                  <c:v>0.42820629167344454</c:v>
                </c:pt>
                <c:pt idx="708">
                  <c:v>0.42865167752274413</c:v>
                </c:pt>
                <c:pt idx="709">
                  <c:v>0.42781888965249398</c:v>
                </c:pt>
                <c:pt idx="710">
                  <c:v>0.42778600620621543</c:v>
                </c:pt>
                <c:pt idx="711">
                  <c:v>0.42810238776626847</c:v>
                </c:pt>
                <c:pt idx="712">
                  <c:v>0.42830805523796334</c:v>
                </c:pt>
                <c:pt idx="713">
                  <c:v>0.42902370799188383</c:v>
                </c:pt>
                <c:pt idx="714">
                  <c:v>0.43003570091552196</c:v>
                </c:pt>
                <c:pt idx="715">
                  <c:v>0.43013260006491078</c:v>
                </c:pt>
                <c:pt idx="716">
                  <c:v>0.43096422047552968</c:v>
                </c:pt>
                <c:pt idx="717">
                  <c:v>0.43257492561336391</c:v>
                </c:pt>
                <c:pt idx="718">
                  <c:v>0.43332657503924615</c:v>
                </c:pt>
                <c:pt idx="719">
                  <c:v>0.43415021780905189</c:v>
                </c:pt>
                <c:pt idx="720">
                  <c:v>0.43557841009120979</c:v>
                </c:pt>
                <c:pt idx="721">
                  <c:v>0.43695503957299009</c:v>
                </c:pt>
                <c:pt idx="722">
                  <c:v>0.4394248004227761</c:v>
                </c:pt>
                <c:pt idx="723">
                  <c:v>0.44078197224403648</c:v>
                </c:pt>
                <c:pt idx="724">
                  <c:v>0.44182918353321554</c:v>
                </c:pt>
                <c:pt idx="725">
                  <c:v>0.44435011803016872</c:v>
                </c:pt>
                <c:pt idx="726">
                  <c:v>0.44729406206682382</c:v>
                </c:pt>
                <c:pt idx="727">
                  <c:v>0.44849168107182136</c:v>
                </c:pt>
                <c:pt idx="728">
                  <c:v>0.45045320782882864</c:v>
                </c:pt>
                <c:pt idx="729">
                  <c:v>0.45174305614469035</c:v>
                </c:pt>
                <c:pt idx="730">
                  <c:v>0.4535343283721488</c:v>
                </c:pt>
                <c:pt idx="731">
                  <c:v>0.45533279993399972</c:v>
                </c:pt>
                <c:pt idx="732">
                  <c:v>0.45642456926576919</c:v>
                </c:pt>
                <c:pt idx="733">
                  <c:v>0.45753968779016241</c:v>
                </c:pt>
                <c:pt idx="734">
                  <c:v>0.45964617411804265</c:v>
                </c:pt>
                <c:pt idx="735">
                  <c:v>0.4622560301235718</c:v>
                </c:pt>
                <c:pt idx="736">
                  <c:v>0.46483125149337545</c:v>
                </c:pt>
                <c:pt idx="737">
                  <c:v>0.46742340102783153</c:v>
                </c:pt>
                <c:pt idx="738">
                  <c:v>0.46996418233851511</c:v>
                </c:pt>
                <c:pt idx="739">
                  <c:v>0.47333269252771359</c:v>
                </c:pt>
                <c:pt idx="740">
                  <c:v>0.47626340535521527</c:v>
                </c:pt>
                <c:pt idx="741">
                  <c:v>0.47908437697738476</c:v>
                </c:pt>
                <c:pt idx="742">
                  <c:v>0.48126324580239904</c:v>
                </c:pt>
                <c:pt idx="743">
                  <c:v>0.48292454085758474</c:v>
                </c:pt>
                <c:pt idx="744">
                  <c:v>0.48563927365331599</c:v>
                </c:pt>
                <c:pt idx="745">
                  <c:v>0.48803139843762772</c:v>
                </c:pt>
                <c:pt idx="746">
                  <c:v>0.48990789521816325</c:v>
                </c:pt>
                <c:pt idx="747">
                  <c:v>0.49196437535850746</c:v>
                </c:pt>
                <c:pt idx="748">
                  <c:v>0.49495365574417388</c:v>
                </c:pt>
                <c:pt idx="749">
                  <c:v>0.49791374963906049</c:v>
                </c:pt>
                <c:pt idx="750">
                  <c:v>0.50116473555871899</c:v>
                </c:pt>
                <c:pt idx="751">
                  <c:v>0.50383782896093765</c:v>
                </c:pt>
                <c:pt idx="752">
                  <c:v>0.50604646800654718</c:v>
                </c:pt>
                <c:pt idx="753">
                  <c:v>0.50832106852131909</c:v>
                </c:pt>
                <c:pt idx="754">
                  <c:v>0.51014444588863528</c:v>
                </c:pt>
                <c:pt idx="755">
                  <c:v>0.51238207684841952</c:v>
                </c:pt>
                <c:pt idx="756">
                  <c:v>0.51327829669196434</c:v>
                </c:pt>
                <c:pt idx="757">
                  <c:v>0.51441287287687743</c:v>
                </c:pt>
                <c:pt idx="758">
                  <c:v>0.51628314320604662</c:v>
                </c:pt>
                <c:pt idx="759">
                  <c:v>0.51992659013839071</c:v>
                </c:pt>
                <c:pt idx="760">
                  <c:v>0.52283317546684771</c:v>
                </c:pt>
                <c:pt idx="761">
                  <c:v>0.5258502803070576</c:v>
                </c:pt>
                <c:pt idx="762">
                  <c:v>0.52813169100301138</c:v>
                </c:pt>
                <c:pt idx="763">
                  <c:v>0.53077248468876703</c:v>
                </c:pt>
                <c:pt idx="764">
                  <c:v>0.53372148771715733</c:v>
                </c:pt>
                <c:pt idx="765">
                  <c:v>0.53621498691277758</c:v>
                </c:pt>
                <c:pt idx="766">
                  <c:v>0.53749919250708855</c:v>
                </c:pt>
                <c:pt idx="767">
                  <c:v>0.53831544136589671</c:v>
                </c:pt>
                <c:pt idx="768">
                  <c:v>0.53947161555398682</c:v>
                </c:pt>
                <c:pt idx="769">
                  <c:v>0.53959886865378692</c:v>
                </c:pt>
                <c:pt idx="770">
                  <c:v>0.54141310092065864</c:v>
                </c:pt>
                <c:pt idx="771">
                  <c:v>0.54284343354547382</c:v>
                </c:pt>
                <c:pt idx="772">
                  <c:v>0.54322694403432037</c:v>
                </c:pt>
                <c:pt idx="773">
                  <c:v>0.54412724998657436</c:v>
                </c:pt>
                <c:pt idx="774">
                  <c:v>0.54469502452054386</c:v>
                </c:pt>
                <c:pt idx="775">
                  <c:v>0.54580099794449288</c:v>
                </c:pt>
                <c:pt idx="776">
                  <c:v>0.54671550798892632</c:v>
                </c:pt>
                <c:pt idx="777">
                  <c:v>0.54707547470854379</c:v>
                </c:pt>
                <c:pt idx="778">
                  <c:v>0.54673126869394739</c:v>
                </c:pt>
                <c:pt idx="779">
                  <c:v>0.54747455132580614</c:v>
                </c:pt>
                <c:pt idx="780">
                  <c:v>0.54758390337792773</c:v>
                </c:pt>
                <c:pt idx="781">
                  <c:v>0.54838264034226814</c:v>
                </c:pt>
                <c:pt idx="782">
                  <c:v>0.5487928078260268</c:v>
                </c:pt>
                <c:pt idx="783">
                  <c:v>0.54922029262764815</c:v>
                </c:pt>
                <c:pt idx="784">
                  <c:v>0.54907163610127641</c:v>
                </c:pt>
                <c:pt idx="785">
                  <c:v>0.54938451528243581</c:v>
                </c:pt>
                <c:pt idx="786">
                  <c:v>0.54912417178468009</c:v>
                </c:pt>
                <c:pt idx="787">
                  <c:v>0.54910004428563541</c:v>
                </c:pt>
                <c:pt idx="788">
                  <c:v>0.54795087485533234</c:v>
                </c:pt>
                <c:pt idx="789">
                  <c:v>0.54682447088783759</c:v>
                </c:pt>
                <c:pt idx="790">
                  <c:v>0.54675520161638691</c:v>
                </c:pt>
                <c:pt idx="791">
                  <c:v>0.54598428910658992</c:v>
                </c:pt>
                <c:pt idx="792">
                  <c:v>0.54549823674680376</c:v>
                </c:pt>
                <c:pt idx="793">
                  <c:v>0.54484056782123236</c:v>
                </c:pt>
                <c:pt idx="794">
                  <c:v>0.54421870099101766</c:v>
                </c:pt>
                <c:pt idx="795">
                  <c:v>0.54494544461143446</c:v>
                </c:pt>
                <c:pt idx="796">
                  <c:v>0.54503689561587787</c:v>
                </c:pt>
                <c:pt idx="797">
                  <c:v>0.5442630644570029</c:v>
                </c:pt>
                <c:pt idx="798">
                  <c:v>0.54389453636675666</c:v>
                </c:pt>
                <c:pt idx="799">
                  <c:v>0.54354371474758367</c:v>
                </c:pt>
                <c:pt idx="800">
                  <c:v>0.54390270858417511</c:v>
                </c:pt>
                <c:pt idx="801">
                  <c:v>0.54336937410932573</c:v>
                </c:pt>
                <c:pt idx="802">
                  <c:v>0.54223927318633203</c:v>
                </c:pt>
                <c:pt idx="803">
                  <c:v>0.54194254386340412</c:v>
                </c:pt>
                <c:pt idx="804">
                  <c:v>0.54192444823912078</c:v>
                </c:pt>
                <c:pt idx="805">
                  <c:v>0.54118778121183875</c:v>
                </c:pt>
                <c:pt idx="806">
                  <c:v>0.54081049717435858</c:v>
                </c:pt>
                <c:pt idx="807">
                  <c:v>0.54043068364101088</c:v>
                </c:pt>
                <c:pt idx="808">
                  <c:v>0.53905385958262553</c:v>
                </c:pt>
                <c:pt idx="809">
                  <c:v>0.53895968450570941</c:v>
                </c:pt>
                <c:pt idx="810">
                  <c:v>0.53848491758902473</c:v>
                </c:pt>
                <c:pt idx="811">
                  <c:v>0.53772782001819686</c:v>
                </c:pt>
                <c:pt idx="812">
                  <c:v>0.53727504025789963</c:v>
                </c:pt>
                <c:pt idx="813">
                  <c:v>0.53641403877989569</c:v>
                </c:pt>
                <c:pt idx="814">
                  <c:v>0.53424548251495718</c:v>
                </c:pt>
                <c:pt idx="815">
                  <c:v>0.53349013613357621</c:v>
                </c:pt>
                <c:pt idx="816">
                  <c:v>0.53248261847185774</c:v>
                </c:pt>
                <c:pt idx="817">
                  <c:v>0.53184148855772817</c:v>
                </c:pt>
                <c:pt idx="818">
                  <c:v>0.5314632316372222</c:v>
                </c:pt>
                <c:pt idx="819">
                  <c:v>0.53131048900214117</c:v>
                </c:pt>
                <c:pt idx="820">
                  <c:v>0.53016793517641492</c:v>
                </c:pt>
                <c:pt idx="821">
                  <c:v>0.5306639109430662</c:v>
                </c:pt>
                <c:pt idx="822">
                  <c:v>0.53183837533204503</c:v>
                </c:pt>
                <c:pt idx="823">
                  <c:v>0.53204462653355555</c:v>
                </c:pt>
                <c:pt idx="824">
                  <c:v>0.53176054468996559</c:v>
                </c:pt>
                <c:pt idx="825">
                  <c:v>0.53153950566645991</c:v>
                </c:pt>
                <c:pt idx="826">
                  <c:v>0.53118323590234129</c:v>
                </c:pt>
                <c:pt idx="827">
                  <c:v>0.53283071601855803</c:v>
                </c:pt>
                <c:pt idx="828">
                  <c:v>0.53374756098225384</c:v>
                </c:pt>
                <c:pt idx="829">
                  <c:v>0.53399661903690809</c:v>
                </c:pt>
                <c:pt idx="830">
                  <c:v>0.53459630413413028</c:v>
                </c:pt>
                <c:pt idx="831">
                  <c:v>0.53498740311057957</c:v>
                </c:pt>
                <c:pt idx="832">
                  <c:v>0.5371870916323499</c:v>
                </c:pt>
                <c:pt idx="833">
                  <c:v>0.53978507846496193</c:v>
                </c:pt>
                <c:pt idx="834">
                  <c:v>0.54199566327662352</c:v>
                </c:pt>
                <c:pt idx="835">
                  <c:v>0.54325885459757284</c:v>
                </c:pt>
                <c:pt idx="836">
                  <c:v>0.54489407638766207</c:v>
                </c:pt>
                <c:pt idx="837">
                  <c:v>0.5467184266380043</c:v>
                </c:pt>
                <c:pt idx="838">
                  <c:v>0.54893329213498021</c:v>
                </c:pt>
                <c:pt idx="839">
                  <c:v>0.5509753736065397</c:v>
                </c:pt>
                <c:pt idx="840">
                  <c:v>0.55377591468516352</c:v>
                </c:pt>
                <c:pt idx="841">
                  <c:v>0.5559730737110663</c:v>
                </c:pt>
                <c:pt idx="842">
                  <c:v>0.55948167905600776</c:v>
                </c:pt>
                <c:pt idx="843">
                  <c:v>0.56285777773280909</c:v>
                </c:pt>
                <c:pt idx="844">
                  <c:v>0.56642592351894128</c:v>
                </c:pt>
                <c:pt idx="845">
                  <c:v>0.57181277683386511</c:v>
                </c:pt>
                <c:pt idx="846">
                  <c:v>0.57585393834723519</c:v>
                </c:pt>
                <c:pt idx="847">
                  <c:v>0.58058429019621893</c:v>
                </c:pt>
                <c:pt idx="848">
                  <c:v>0.58531756069428054</c:v>
                </c:pt>
                <c:pt idx="849">
                  <c:v>0.58907347290442957</c:v>
                </c:pt>
                <c:pt idx="850">
                  <c:v>0.59360496746290015</c:v>
                </c:pt>
                <c:pt idx="851">
                  <c:v>0.59899551773332271</c:v>
                </c:pt>
                <c:pt idx="852">
                  <c:v>0.60214804789075072</c:v>
                </c:pt>
                <c:pt idx="853">
                  <c:v>0.60550021364511264</c:v>
                </c:pt>
                <c:pt idx="854">
                  <c:v>0.60848579707528028</c:v>
                </c:pt>
                <c:pt idx="855">
                  <c:v>0.61283224928220703</c:v>
                </c:pt>
                <c:pt idx="856">
                  <c:v>0.61757524861052848</c:v>
                </c:pt>
                <c:pt idx="857">
                  <c:v>0.62210810520523563</c:v>
                </c:pt>
                <c:pt idx="858">
                  <c:v>0.62578268439441165</c:v>
                </c:pt>
                <c:pt idx="859">
                  <c:v>0.63044512900818084</c:v>
                </c:pt>
                <c:pt idx="860">
                  <c:v>0.63586155796709487</c:v>
                </c:pt>
                <c:pt idx="861">
                  <c:v>0.640491508287796</c:v>
                </c:pt>
                <c:pt idx="862">
                  <c:v>0.64427777444835588</c:v>
                </c:pt>
                <c:pt idx="863">
                  <c:v>0.64953581805063831</c:v>
                </c:pt>
                <c:pt idx="864">
                  <c:v>0.65464228647747069</c:v>
                </c:pt>
                <c:pt idx="865">
                  <c:v>0.66036167121067912</c:v>
                </c:pt>
                <c:pt idx="866">
                  <c:v>0.66615713539651999</c:v>
                </c:pt>
                <c:pt idx="867">
                  <c:v>0.67114413378776072</c:v>
                </c:pt>
                <c:pt idx="868">
                  <c:v>0.67623211743709943</c:v>
                </c:pt>
                <c:pt idx="869">
                  <c:v>0.68153802688426046</c:v>
                </c:pt>
                <c:pt idx="870">
                  <c:v>0.6872924354064045</c:v>
                </c:pt>
                <c:pt idx="871">
                  <c:v>0.69332936915929677</c:v>
                </c:pt>
                <c:pt idx="872">
                  <c:v>0.69860122770054833</c:v>
                </c:pt>
                <c:pt idx="873">
                  <c:v>0.70539934513297764</c:v>
                </c:pt>
                <c:pt idx="874">
                  <c:v>0.71274169333014759</c:v>
                </c:pt>
                <c:pt idx="875">
                  <c:v>0.71948085405120166</c:v>
                </c:pt>
                <c:pt idx="876">
                  <c:v>0.72637373029036278</c:v>
                </c:pt>
                <c:pt idx="877">
                  <c:v>0.73298583248822236</c:v>
                </c:pt>
                <c:pt idx="878">
                  <c:v>0.7394942253555109</c:v>
                </c:pt>
                <c:pt idx="879">
                  <c:v>0.74811494184883576</c:v>
                </c:pt>
                <c:pt idx="880">
                  <c:v>0.75528333856095808</c:v>
                </c:pt>
                <c:pt idx="881">
                  <c:v>0.76144285557512581</c:v>
                </c:pt>
                <c:pt idx="882">
                  <c:v>0.77026573716125202</c:v>
                </c:pt>
                <c:pt idx="883">
                  <c:v>0.77770206585873281</c:v>
                </c:pt>
                <c:pt idx="884">
                  <c:v>0.7850006343197331</c:v>
                </c:pt>
                <c:pt idx="885">
                  <c:v>0.79268329699939521</c:v>
                </c:pt>
                <c:pt idx="886">
                  <c:v>0.79941000481771674</c:v>
                </c:pt>
                <c:pt idx="887">
                  <c:v>0.80609098713381655</c:v>
                </c:pt>
                <c:pt idx="888">
                  <c:v>0.81383805466979964</c:v>
                </c:pt>
                <c:pt idx="889">
                  <c:v>0.81896884517228219</c:v>
                </c:pt>
                <c:pt idx="890">
                  <c:v>0.82600940505478881</c:v>
                </c:pt>
                <c:pt idx="891">
                  <c:v>0.83298536550436975</c:v>
                </c:pt>
                <c:pt idx="892">
                  <c:v>0.83890730448358997</c:v>
                </c:pt>
                <c:pt idx="893">
                  <c:v>0.84528669306163184</c:v>
                </c:pt>
                <c:pt idx="894">
                  <c:v>0.85230273629188369</c:v>
                </c:pt>
                <c:pt idx="895">
                  <c:v>0.85818634367987945</c:v>
                </c:pt>
                <c:pt idx="896">
                  <c:v>0.8667407095508316</c:v>
                </c:pt>
                <c:pt idx="897">
                  <c:v>0.87491039747330612</c:v>
                </c:pt>
                <c:pt idx="898">
                  <c:v>0.88195329227507524</c:v>
                </c:pt>
                <c:pt idx="899">
                  <c:v>0.88879830266935766</c:v>
                </c:pt>
                <c:pt idx="900">
                  <c:v>0.8952035699358909</c:v>
                </c:pt>
                <c:pt idx="901">
                  <c:v>0.90116422965954546</c:v>
                </c:pt>
                <c:pt idx="902">
                  <c:v>0.90839839326422489</c:v>
                </c:pt>
                <c:pt idx="903">
                  <c:v>0.91343247919392367</c:v>
                </c:pt>
                <c:pt idx="904">
                  <c:v>0.91690450413708779</c:v>
                </c:pt>
                <c:pt idx="905">
                  <c:v>0.92159535693521621</c:v>
                </c:pt>
                <c:pt idx="906">
                  <c:v>0.92774514511912376</c:v>
                </c:pt>
                <c:pt idx="907">
                  <c:v>0.93328182242005064</c:v>
                </c:pt>
                <c:pt idx="908">
                  <c:v>0.9389296029625458</c:v>
                </c:pt>
                <c:pt idx="909">
                  <c:v>0.94413627834105562</c:v>
                </c:pt>
                <c:pt idx="910">
                  <c:v>0.94939704601581054</c:v>
                </c:pt>
                <c:pt idx="911">
                  <c:v>0.95492905347821266</c:v>
                </c:pt>
                <c:pt idx="912">
                  <c:v>0.95869819689751512</c:v>
                </c:pt>
                <c:pt idx="913">
                  <c:v>0.96255976420428691</c:v>
                </c:pt>
                <c:pt idx="914">
                  <c:v>0.96577105649648476</c:v>
                </c:pt>
                <c:pt idx="915">
                  <c:v>0.9687996413564014</c:v>
                </c:pt>
                <c:pt idx="916">
                  <c:v>0.97120207870078878</c:v>
                </c:pt>
                <c:pt idx="917">
                  <c:v>0.97426607650285135</c:v>
                </c:pt>
                <c:pt idx="918">
                  <c:v>0.97663329548169786</c:v>
                </c:pt>
                <c:pt idx="919">
                  <c:v>0.97967277663150532</c:v>
                </c:pt>
                <c:pt idx="920">
                  <c:v>0.98313565647422518</c:v>
                </c:pt>
                <c:pt idx="921">
                  <c:v>0.98702057297362089</c:v>
                </c:pt>
                <c:pt idx="922">
                  <c:v>0.98904533712731779</c:v>
                </c:pt>
                <c:pt idx="923">
                  <c:v>0.99102340289576707</c:v>
                </c:pt>
                <c:pt idx="924">
                  <c:v>0.99208189962804749</c:v>
                </c:pt>
                <c:pt idx="925">
                  <c:v>0.99421562668065544</c:v>
                </c:pt>
                <c:pt idx="926">
                  <c:v>0.9963036282310419</c:v>
                </c:pt>
                <c:pt idx="927">
                  <c:v>0.99672936184321648</c:v>
                </c:pt>
                <c:pt idx="928">
                  <c:v>0.99671963301295652</c:v>
                </c:pt>
                <c:pt idx="929">
                  <c:v>0.9976814251724534</c:v>
                </c:pt>
                <c:pt idx="930">
                  <c:v>1</c:v>
                </c:pt>
                <c:pt idx="931">
                  <c:v>1.001379353554253</c:v>
                </c:pt>
                <c:pt idx="932">
                  <c:v>1.0022623421886443</c:v>
                </c:pt>
                <c:pt idx="933">
                  <c:v>1.0032484564237909</c:v>
                </c:pt>
                <c:pt idx="934">
                  <c:v>1.002470733732812</c:v>
                </c:pt>
                <c:pt idx="935">
                  <c:v>1.0032918470067504</c:v>
                </c:pt>
                <c:pt idx="936">
                  <c:v>1.0040791039513841</c:v>
                </c:pt>
                <c:pt idx="937">
                  <c:v>1.0028618327092615</c:v>
                </c:pt>
                <c:pt idx="938">
                  <c:v>1.0022382146895998</c:v>
                </c:pt>
                <c:pt idx="939">
                  <c:v>1.003380768515326</c:v>
                </c:pt>
                <c:pt idx="940">
                  <c:v>1.0031871647931534</c:v>
                </c:pt>
                <c:pt idx="941">
                  <c:v>1.0039351172635369</c:v>
                </c:pt>
                <c:pt idx="942">
                  <c:v>1.0047245145508279</c:v>
                </c:pt>
                <c:pt idx="943">
                  <c:v>1.003957493573135</c:v>
                </c:pt>
                <c:pt idx="944">
                  <c:v>1.0048572157955731</c:v>
                </c:pt>
                <c:pt idx="945">
                  <c:v>1.0046996087453623</c:v>
                </c:pt>
                <c:pt idx="946">
                  <c:v>1.0042096648534722</c:v>
                </c:pt>
                <c:pt idx="947">
                  <c:v>1.0046278099780441</c:v>
                </c:pt>
                <c:pt idx="948">
                  <c:v>1.0052500659614692</c:v>
                </c:pt>
                <c:pt idx="949">
                  <c:v>1.0038639022260343</c:v>
                </c:pt>
                <c:pt idx="950">
                  <c:v>1.0034366120010181</c:v>
                </c:pt>
                <c:pt idx="951">
                  <c:v>1.0031614806812672</c:v>
                </c:pt>
                <c:pt idx="952">
                  <c:v>1.0036594022139704</c:v>
                </c:pt>
                <c:pt idx="953">
                  <c:v>1.0009937027227493</c:v>
                </c:pt>
                <c:pt idx="954">
                  <c:v>1.0001009852580982</c:v>
                </c:pt>
                <c:pt idx="955">
                  <c:v>0.99877027585514477</c:v>
                </c:pt>
                <c:pt idx="956">
                  <c:v>0.99667351835752449</c:v>
                </c:pt>
                <c:pt idx="957">
                  <c:v>0.99500191074226318</c:v>
                </c:pt>
                <c:pt idx="958">
                  <c:v>0.99089614979596718</c:v>
                </c:pt>
                <c:pt idx="959">
                  <c:v>0.9869620054154562</c:v>
                </c:pt>
                <c:pt idx="960">
                  <c:v>0.98396747146144947</c:v>
                </c:pt>
                <c:pt idx="961">
                  <c:v>0.97791633361637764</c:v>
                </c:pt>
                <c:pt idx="962">
                  <c:v>0.97364849035795109</c:v>
                </c:pt>
                <c:pt idx="963">
                  <c:v>0.96789466556562265</c:v>
                </c:pt>
                <c:pt idx="964">
                  <c:v>0.9630304450122622</c:v>
                </c:pt>
                <c:pt idx="965">
                  <c:v>0.95787747277678725</c:v>
                </c:pt>
                <c:pt idx="966">
                  <c:v>0.95223377834300138</c:v>
                </c:pt>
                <c:pt idx="967">
                  <c:v>0.94553917566453749</c:v>
                </c:pt>
                <c:pt idx="968">
                  <c:v>0.94028833139664758</c:v>
                </c:pt>
                <c:pt idx="969">
                  <c:v>0.93241751313975829</c:v>
                </c:pt>
                <c:pt idx="970">
                  <c:v>0.92685923783565438</c:v>
                </c:pt>
                <c:pt idx="971">
                  <c:v>0.92019421080118102</c:v>
                </c:pt>
                <c:pt idx="972">
                  <c:v>0.91452950209403361</c:v>
                </c:pt>
                <c:pt idx="973">
                  <c:v>0.90714026093501066</c:v>
                </c:pt>
                <c:pt idx="974">
                  <c:v>0.90420682403503627</c:v>
                </c:pt>
                <c:pt idx="975">
                  <c:v>0.89599880452133784</c:v>
                </c:pt>
                <c:pt idx="976">
                  <c:v>0.89009787981547916</c:v>
                </c:pt>
                <c:pt idx="977">
                  <c:v>0.88410803360104473</c:v>
                </c:pt>
                <c:pt idx="978">
                  <c:v>0.87698341662509227</c:v>
                </c:pt>
                <c:pt idx="979">
                  <c:v>0.87010649566755738</c:v>
                </c:pt>
                <c:pt idx="980">
                  <c:v>0.86402850625096805</c:v>
                </c:pt>
                <c:pt idx="981">
                  <c:v>0.85569245533104876</c:v>
                </c:pt>
                <c:pt idx="982">
                  <c:v>0.84920060147520204</c:v>
                </c:pt>
                <c:pt idx="983">
                  <c:v>0.84171913100531526</c:v>
                </c:pt>
                <c:pt idx="984">
                  <c:v>0.83500857304522513</c:v>
                </c:pt>
                <c:pt idx="985">
                  <c:v>0.82809448795609741</c:v>
                </c:pt>
                <c:pt idx="986">
                  <c:v>0.82149308747152383</c:v>
                </c:pt>
                <c:pt idx="987">
                  <c:v>0.81266728723631954</c:v>
                </c:pt>
                <c:pt idx="988">
                  <c:v>0.80302796221478001</c:v>
                </c:pt>
                <c:pt idx="989">
                  <c:v>0.79535230429290482</c:v>
                </c:pt>
                <c:pt idx="990">
                  <c:v>0.78890189525396526</c:v>
                </c:pt>
                <c:pt idx="991">
                  <c:v>0.77876523242953788</c:v>
                </c:pt>
                <c:pt idx="992">
                  <c:v>0.76910177990895379</c:v>
                </c:pt>
                <c:pt idx="993">
                  <c:v>0.75519033094367327</c:v>
                </c:pt>
                <c:pt idx="994">
                  <c:v>0.74702823150880149</c:v>
                </c:pt>
                <c:pt idx="995">
                  <c:v>0.73836120578343944</c:v>
                </c:pt>
                <c:pt idx="996">
                  <c:v>0.72936768051455403</c:v>
                </c:pt>
                <c:pt idx="997">
                  <c:v>0.71796451856688881</c:v>
                </c:pt>
                <c:pt idx="998">
                  <c:v>0.70835554749576024</c:v>
                </c:pt>
                <c:pt idx="999">
                  <c:v>0.69905225627139878</c:v>
                </c:pt>
                <c:pt idx="1000">
                  <c:v>0.69300656657127224</c:v>
                </c:pt>
                <c:pt idx="1001">
                  <c:v>0.68195656116204273</c:v>
                </c:pt>
                <c:pt idx="1002">
                  <c:v>0.67029091537396479</c:v>
                </c:pt>
                <c:pt idx="1003">
                  <c:v>0.65717742506660359</c:v>
                </c:pt>
                <c:pt idx="1004">
                  <c:v>0.64664168562491398</c:v>
                </c:pt>
                <c:pt idx="1005">
                  <c:v>0.63632465028746765</c:v>
                </c:pt>
                <c:pt idx="1006">
                  <c:v>0.62450587271109825</c:v>
                </c:pt>
                <c:pt idx="1007">
                  <c:v>0.61468053245498877</c:v>
                </c:pt>
                <c:pt idx="1008">
                  <c:v>0.60490266889054767</c:v>
                </c:pt>
                <c:pt idx="1009">
                  <c:v>0.59463291566816445</c:v>
                </c:pt>
                <c:pt idx="1010">
                  <c:v>0.5850383432658206</c:v>
                </c:pt>
                <c:pt idx="1011">
                  <c:v>0.57181705751917944</c:v>
                </c:pt>
                <c:pt idx="1012">
                  <c:v>0.56067034753716616</c:v>
                </c:pt>
                <c:pt idx="1013">
                  <c:v>0.55194358679400812</c:v>
                </c:pt>
                <c:pt idx="1014">
                  <c:v>0.53852363833345929</c:v>
                </c:pt>
                <c:pt idx="1015">
                  <c:v>0.52823423287395099</c:v>
                </c:pt>
                <c:pt idx="1016">
                  <c:v>0.51835947016012107</c:v>
                </c:pt>
                <c:pt idx="1017">
                  <c:v>0.51007751153644698</c:v>
                </c:pt>
                <c:pt idx="1018">
                  <c:v>0.50144959570872971</c:v>
                </c:pt>
                <c:pt idx="1019">
                  <c:v>0.49236286824595427</c:v>
                </c:pt>
                <c:pt idx="1020">
                  <c:v>0.48172458693332487</c:v>
                </c:pt>
                <c:pt idx="1021">
                  <c:v>0.47291065587103781</c:v>
                </c:pt>
                <c:pt idx="1022">
                  <c:v>0.4635587204953765</c:v>
                </c:pt>
                <c:pt idx="1023">
                  <c:v>0.45245170414082375</c:v>
                </c:pt>
                <c:pt idx="1024">
                  <c:v>0.44269718976900641</c:v>
                </c:pt>
                <c:pt idx="1025">
                  <c:v>0.43448683533604548</c:v>
                </c:pt>
                <c:pt idx="1026">
                  <c:v>0.42450369345311995</c:v>
                </c:pt>
                <c:pt idx="1027">
                  <c:v>0.41424658771007472</c:v>
                </c:pt>
                <c:pt idx="1028">
                  <c:v>0.40556827654161104</c:v>
                </c:pt>
                <c:pt idx="1029">
                  <c:v>0.39576628547812537</c:v>
                </c:pt>
                <c:pt idx="1030">
                  <c:v>0.39069347880399219</c:v>
                </c:pt>
                <c:pt idx="1031">
                  <c:v>0.38395509638935876</c:v>
                </c:pt>
                <c:pt idx="1032">
                  <c:v>0.37396183652296278</c:v>
                </c:pt>
                <c:pt idx="1033">
                  <c:v>0.36695980280828533</c:v>
                </c:pt>
                <c:pt idx="1034">
                  <c:v>0.36115558267521047</c:v>
                </c:pt>
                <c:pt idx="1035">
                  <c:v>0.35288315830519118</c:v>
                </c:pt>
                <c:pt idx="1036">
                  <c:v>0.34550909412137387</c:v>
                </c:pt>
                <c:pt idx="1037">
                  <c:v>0.33660585239730051</c:v>
                </c:pt>
                <c:pt idx="1038">
                  <c:v>0.32668205637896047</c:v>
                </c:pt>
                <c:pt idx="1039">
                  <c:v>0.32444987356412197</c:v>
                </c:pt>
                <c:pt idx="1040">
                  <c:v>0.32008435284988573</c:v>
                </c:pt>
                <c:pt idx="1041">
                  <c:v>0.31033373001017245</c:v>
                </c:pt>
                <c:pt idx="1042">
                  <c:v>0.30523232057507504</c:v>
                </c:pt>
                <c:pt idx="1043">
                  <c:v>0.30073215285004135</c:v>
                </c:pt>
                <c:pt idx="1044">
                  <c:v>0.29296698968977491</c:v>
                </c:pt>
                <c:pt idx="1045">
                  <c:v>0.29040480495251941</c:v>
                </c:pt>
                <c:pt idx="1046">
                  <c:v>0.2787420778135194</c:v>
                </c:pt>
                <c:pt idx="1047">
                  <c:v>0.27211207456798164</c:v>
                </c:pt>
                <c:pt idx="1048">
                  <c:v>0.26709413849651431</c:v>
                </c:pt>
                <c:pt idx="1049">
                  <c:v>0.26122551350711876</c:v>
                </c:pt>
                <c:pt idx="1050">
                  <c:v>0.25435462442434509</c:v>
                </c:pt>
                <c:pt idx="1051">
                  <c:v>0.25181170277100445</c:v>
                </c:pt>
                <c:pt idx="1052">
                  <c:v>0.24369785833422197</c:v>
                </c:pt>
                <c:pt idx="1053">
                  <c:v>0.24192779495673006</c:v>
                </c:pt>
                <c:pt idx="1054">
                  <c:v>0.23557019895847037</c:v>
                </c:pt>
                <c:pt idx="1055">
                  <c:v>0.23009481328818118</c:v>
                </c:pt>
                <c:pt idx="1056">
                  <c:v>0.22516229634639623</c:v>
                </c:pt>
                <c:pt idx="1057">
                  <c:v>0.22038719187821687</c:v>
                </c:pt>
                <c:pt idx="1058">
                  <c:v>0.2126358436569194</c:v>
                </c:pt>
                <c:pt idx="1059">
                  <c:v>0.20975669362979549</c:v>
                </c:pt>
                <c:pt idx="1060">
                  <c:v>0.20601518008843114</c:v>
                </c:pt>
                <c:pt idx="1061">
                  <c:v>0.200039148812966</c:v>
                </c:pt>
                <c:pt idx="1062">
                  <c:v>0.19237283056814039</c:v>
                </c:pt>
                <c:pt idx="1063">
                  <c:v>0.18462440099592087</c:v>
                </c:pt>
                <c:pt idx="1064">
                  <c:v>0.17838432926720113</c:v>
                </c:pt>
                <c:pt idx="1065">
                  <c:v>0.17447256119628807</c:v>
                </c:pt>
                <c:pt idx="1066">
                  <c:v>0.16797331342944383</c:v>
                </c:pt>
                <c:pt idx="1067">
                  <c:v>0.16095123832443078</c:v>
                </c:pt>
                <c:pt idx="1068">
                  <c:v>0.15651625376213862</c:v>
                </c:pt>
                <c:pt idx="1069">
                  <c:v>0.15922553841292431</c:v>
                </c:pt>
                <c:pt idx="1070">
                  <c:v>0.15965010456546766</c:v>
                </c:pt>
                <c:pt idx="1071">
                  <c:v>0.15355090629891172</c:v>
                </c:pt>
                <c:pt idx="1072">
                  <c:v>0.14814226040420561</c:v>
                </c:pt>
                <c:pt idx="1073">
                  <c:v>0.14378510648399298</c:v>
                </c:pt>
                <c:pt idx="1074">
                  <c:v>0.14142041700101413</c:v>
                </c:pt>
                <c:pt idx="1075">
                  <c:v>0.1390312108657803</c:v>
                </c:pt>
                <c:pt idx="1076">
                  <c:v>0.13105045682695371</c:v>
                </c:pt>
                <c:pt idx="1077">
                  <c:v>0.12284632884535909</c:v>
                </c:pt>
                <c:pt idx="1078">
                  <c:v>0.12331195066159936</c:v>
                </c:pt>
                <c:pt idx="1079">
                  <c:v>0.12399160674355818</c:v>
                </c:pt>
                <c:pt idx="1080">
                  <c:v>0.12418404300609959</c:v>
                </c:pt>
                <c:pt idx="1081">
                  <c:v>0.11763984804345436</c:v>
                </c:pt>
                <c:pt idx="1082">
                  <c:v>0.11231778873806171</c:v>
                </c:pt>
                <c:pt idx="1083">
                  <c:v>0.10989939611204808</c:v>
                </c:pt>
                <c:pt idx="1084">
                  <c:v>0.1102447695862757</c:v>
                </c:pt>
                <c:pt idx="1085">
                  <c:v>0.10193771058053099</c:v>
                </c:pt>
                <c:pt idx="1086">
                  <c:v>9.8458486302974421E-2</c:v>
                </c:pt>
                <c:pt idx="1087">
                  <c:v>9.5393710194490972E-2</c:v>
                </c:pt>
                <c:pt idx="1088">
                  <c:v>9.1475715672211605E-2</c:v>
                </c:pt>
                <c:pt idx="1089">
                  <c:v>9.1579425002782433E-2</c:v>
                </c:pt>
                <c:pt idx="1090">
                  <c:v>8.8643069453730045E-2</c:v>
                </c:pt>
                <c:pt idx="1091">
                  <c:v>9.3128254780163428E-2</c:v>
                </c:pt>
                <c:pt idx="1092">
                  <c:v>9.9211108611882745E-2</c:v>
                </c:pt>
                <c:pt idx="1093">
                  <c:v>9.8364116649453145E-2</c:v>
                </c:pt>
                <c:pt idx="1094">
                  <c:v>9.3308821869787756E-2</c:v>
                </c:pt>
                <c:pt idx="1095">
                  <c:v>9.6548911499555176E-2</c:v>
                </c:pt>
                <c:pt idx="1096">
                  <c:v>9.1235608141396446E-2</c:v>
                </c:pt>
                <c:pt idx="1097">
                  <c:v>9.5703476149967159E-2</c:v>
                </c:pt>
                <c:pt idx="1098">
                  <c:v>8.7879745431535899E-2</c:v>
                </c:pt>
                <c:pt idx="1099">
                  <c:v>8.1886396838207962E-2</c:v>
                </c:pt>
                <c:pt idx="1100">
                  <c:v>7.9181003719526341E-2</c:v>
                </c:pt>
                <c:pt idx="1101">
                  <c:v>8.1388086152294314E-2</c:v>
                </c:pt>
                <c:pt idx="1102">
                  <c:v>7.759403692752645E-2</c:v>
                </c:pt>
                <c:pt idx="1103">
                  <c:v>7.2293381048705654E-2</c:v>
                </c:pt>
                <c:pt idx="1104">
                  <c:v>6.3467191660291064E-2</c:v>
                </c:pt>
                <c:pt idx="1105">
                  <c:v>6.1461301437298485E-2</c:v>
                </c:pt>
                <c:pt idx="1106">
                  <c:v>6.2559491797039457E-2</c:v>
                </c:pt>
                <c:pt idx="1107">
                  <c:v>6.0839823760294072E-2</c:v>
                </c:pt>
                <c:pt idx="1108">
                  <c:v>5.6840301640436464E-2</c:v>
                </c:pt>
                <c:pt idx="1109">
                  <c:v>5.7688850215707632E-2</c:v>
                </c:pt>
                <c:pt idx="1110">
                  <c:v>6.2492557444851118E-2</c:v>
                </c:pt>
                <c:pt idx="1111">
                  <c:v>6.1309726261848746E-2</c:v>
                </c:pt>
                <c:pt idx="1112">
                  <c:v>5.5352374340482575E-2</c:v>
                </c:pt>
                <c:pt idx="1113">
                  <c:v>5.7449326414708103E-2</c:v>
                </c:pt>
                <c:pt idx="1114">
                  <c:v>5.6194696464387427E-2</c:v>
                </c:pt>
                <c:pt idx="1115">
                  <c:v>4.9834570970260138E-2</c:v>
                </c:pt>
                <c:pt idx="1116">
                  <c:v>4.6816493247024346E-2</c:v>
                </c:pt>
                <c:pt idx="1117">
                  <c:v>4.330438552318925E-2</c:v>
                </c:pt>
                <c:pt idx="1118">
                  <c:v>4.82834062736167E-2</c:v>
                </c:pt>
                <c:pt idx="1119">
                  <c:v>5.2968616350194293E-2</c:v>
                </c:pt>
                <c:pt idx="1120">
                  <c:v>4.3107279422123036E-2</c:v>
                </c:pt>
                <c:pt idx="1121">
                  <c:v>4.1627913492797909E-2</c:v>
                </c:pt>
                <c:pt idx="1122">
                  <c:v>4.158783071212703E-2</c:v>
                </c:pt>
                <c:pt idx="1123">
                  <c:v>4.0573892022436997E-2</c:v>
                </c:pt>
                <c:pt idx="1124">
                  <c:v>3.5982467869565195E-2</c:v>
                </c:pt>
                <c:pt idx="1125">
                  <c:v>2.6763233738649351E-2</c:v>
                </c:pt>
                <c:pt idx="1126">
                  <c:v>1.7565013881094969E-2</c:v>
                </c:pt>
                <c:pt idx="1127">
                  <c:v>1.8422123826994895E-2</c:v>
                </c:pt>
                <c:pt idx="1128">
                  <c:v>2.2101178278090425E-2</c:v>
                </c:pt>
                <c:pt idx="1129">
                  <c:v>1.8859921188691824E-2</c:v>
                </c:pt>
                <c:pt idx="1130">
                  <c:v>2.3877662683553805E-2</c:v>
                </c:pt>
                <c:pt idx="1131">
                  <c:v>2.5641888762889711E-2</c:v>
                </c:pt>
                <c:pt idx="1132">
                  <c:v>3.4864430696093879E-2</c:v>
                </c:pt>
                <c:pt idx="1133">
                  <c:v>3.6008735711266948E-2</c:v>
                </c:pt>
                <c:pt idx="1134">
                  <c:v>3.6839577815465117E-2</c:v>
                </c:pt>
                <c:pt idx="1135">
                  <c:v>3.2348555190875747E-2</c:v>
                </c:pt>
                <c:pt idx="1136">
                  <c:v>3.4006737020378396E-2</c:v>
                </c:pt>
                <c:pt idx="1137">
                  <c:v>2.5648309790861263E-2</c:v>
                </c:pt>
                <c:pt idx="1138">
                  <c:v>2.2777915710971257E-2</c:v>
                </c:pt>
                <c:pt idx="1139">
                  <c:v>1.602513462755312E-2</c:v>
                </c:pt>
                <c:pt idx="1140">
                  <c:v>1.6540568054724276E-2</c:v>
                </c:pt>
                <c:pt idx="1141">
                  <c:v>1.6742149417710066E-2</c:v>
                </c:pt>
                <c:pt idx="1142">
                  <c:v>1.5086302507469786E-2</c:v>
                </c:pt>
                <c:pt idx="1143">
                  <c:v>2.189609453621108E-2</c:v>
                </c:pt>
                <c:pt idx="1144">
                  <c:v>2.1926059333411695E-2</c:v>
                </c:pt>
                <c:pt idx="1145">
                  <c:v>2.8546528325294675E-2</c:v>
                </c:pt>
                <c:pt idx="1146">
                  <c:v>2.2774413332077633E-2</c:v>
                </c:pt>
                <c:pt idx="1147">
                  <c:v>2.4366439115812738E-2</c:v>
                </c:pt>
                <c:pt idx="1148">
                  <c:v>1.571089341015736E-2</c:v>
                </c:pt>
                <c:pt idx="1149">
                  <c:v>1.8140571479272512E-2</c:v>
                </c:pt>
                <c:pt idx="1150">
                  <c:v>4.8974931528492742E-3</c:v>
                </c:pt>
                <c:pt idx="1151">
                  <c:v>2.5544016730474342E-3</c:v>
                </c:pt>
                <c:pt idx="1152">
                  <c:v>-1.3667060749151584E-3</c:v>
                </c:pt>
                <c:pt idx="1153">
                  <c:v>1.7579996279695207E-3</c:v>
                </c:pt>
                <c:pt idx="1154">
                  <c:v>0</c:v>
                </c:pt>
                <c:pt idx="1155">
                  <c:v>6.306616927697615E-3</c:v>
                </c:pt>
                <c:pt idx="1156">
                  <c:v>-7.4836108125441317E-3</c:v>
                </c:pt>
                <c:pt idx="1157">
                  <c:v>-3.5428508274564941E-3</c:v>
                </c:pt>
                <c:pt idx="1158">
                  <c:v>-7.5242773230308401E-4</c:v>
                </c:pt>
                <c:pt idx="1159">
                  <c:v>-4.6980521325206918E-3</c:v>
                </c:pt>
                <c:pt idx="1160">
                  <c:v>-7.3248363027020556E-3</c:v>
                </c:pt>
                <c:pt idx="1161">
                  <c:v>-1.3004138255239399E-2</c:v>
                </c:pt>
                <c:pt idx="1162">
                  <c:v>-1.3120105911937763E-2</c:v>
                </c:pt>
                <c:pt idx="1163">
                  <c:v>-5.9022867420949884E-3</c:v>
                </c:pt>
                <c:pt idx="1164">
                  <c:v>-1.0161763206497964E-2</c:v>
                </c:pt>
                <c:pt idx="1165">
                  <c:v>-1.0081208491945741E-2</c:v>
                </c:pt>
                <c:pt idx="1166">
                  <c:v>-8.0041032314504199E-3</c:v>
                </c:pt>
                <c:pt idx="1167">
                  <c:v>-8.3541465442027851E-3</c:v>
                </c:pt>
                <c:pt idx="1168">
                  <c:v>-7.759715015320987E-3</c:v>
                </c:pt>
                <c:pt idx="1169">
                  <c:v>-1.8008064811132329E-2</c:v>
                </c:pt>
                <c:pt idx="1170">
                  <c:v>-1.8121892125173487E-2</c:v>
                </c:pt>
                <c:pt idx="1171">
                  <c:v>-9.3363692472453914E-3</c:v>
                </c:pt>
                <c:pt idx="1172">
                  <c:v>-1.6365449110045546E-2</c:v>
                </c:pt>
                <c:pt idx="1173">
                  <c:v>-1.6285867278519345E-2</c:v>
                </c:pt>
                <c:pt idx="1174">
                  <c:v>-1.3698387582588071E-2</c:v>
                </c:pt>
                <c:pt idx="1175">
                  <c:v>-8.2675599548898799E-4</c:v>
                </c:pt>
                <c:pt idx="1176">
                  <c:v>1.2760139192320294E-2</c:v>
                </c:pt>
                <c:pt idx="1177">
                  <c:v>6.3568176918388985E-3</c:v>
                </c:pt>
                <c:pt idx="1178">
                  <c:v>1.2222718608761658E-2</c:v>
                </c:pt>
                <c:pt idx="1179">
                  <c:v>2.3335572261470497E-2</c:v>
                </c:pt>
                <c:pt idx="1180">
                  <c:v>2.7359805610188352E-2</c:v>
                </c:pt>
                <c:pt idx="1181">
                  <c:v>2.7635326083149583E-2</c:v>
                </c:pt>
                <c:pt idx="1182">
                  <c:v>1.6467407251169557E-2</c:v>
                </c:pt>
                <c:pt idx="1183">
                  <c:v>-1.6122617506757759E-3</c:v>
                </c:pt>
                <c:pt idx="1184">
                  <c:v>7.5962706669541044E-3</c:v>
                </c:pt>
                <c:pt idx="1185">
                  <c:v>-1.1014981620294279E-3</c:v>
                </c:pt>
                <c:pt idx="1186">
                  <c:v>-1.2967168700251679E-2</c:v>
                </c:pt>
                <c:pt idx="1187">
                  <c:v>-2.8148035437847971E-2</c:v>
                </c:pt>
                <c:pt idx="1188">
                  <c:v>-3.8099655910731389E-2</c:v>
                </c:pt>
                <c:pt idx="1189">
                  <c:v>-4.563580240667918E-2</c:v>
                </c:pt>
                <c:pt idx="1190">
                  <c:v>-2.4868835910435629E-2</c:v>
                </c:pt>
                <c:pt idx="1191">
                  <c:v>-3.8887691161785781E-2</c:v>
                </c:pt>
                <c:pt idx="1192">
                  <c:v>-3.6257015459500469E-2</c:v>
                </c:pt>
                <c:pt idx="1193">
                  <c:v>-4.7470659793702137E-2</c:v>
                </c:pt>
                <c:pt idx="1194">
                  <c:v>-4.1251213185133459E-2</c:v>
                </c:pt>
                <c:pt idx="1195">
                  <c:v>-3.8351438037858399E-2</c:v>
                </c:pt>
                <c:pt idx="1196">
                  <c:v>-3.3542477240374541E-2</c:v>
                </c:pt>
                <c:pt idx="1197">
                  <c:v>-4.7391272538781094E-2</c:v>
                </c:pt>
                <c:pt idx="1198">
                  <c:v>-3.268556187107978E-2</c:v>
                </c:pt>
                <c:pt idx="1199">
                  <c:v>-3.6512883695336652E-2</c:v>
                </c:pt>
                <c:pt idx="1200">
                  <c:v>-1.7233066192626205E-2</c:v>
                </c:pt>
                <c:pt idx="1201">
                  <c:v>-1.4580208757348178E-2</c:v>
                </c:pt>
                <c:pt idx="1202">
                  <c:v>-1.2076786154862748E-2</c:v>
                </c:pt>
                <c:pt idx="1203">
                  <c:v>-1.8543928781849319E-2</c:v>
                </c:pt>
                <c:pt idx="1204">
                  <c:v>-1.7450213684027858E-2</c:v>
                </c:pt>
                <c:pt idx="1205">
                  <c:v>-3.2958163694963079E-2</c:v>
                </c:pt>
                <c:pt idx="1206">
                  <c:v>-3.3484493412025362E-2</c:v>
                </c:pt>
                <c:pt idx="1207">
                  <c:v>-5.3986057418777947E-2</c:v>
                </c:pt>
                <c:pt idx="1208">
                  <c:v>-4.8918698889590238E-2</c:v>
                </c:pt>
                <c:pt idx="1209">
                  <c:v>-4.9464097113962005E-2</c:v>
                </c:pt>
                <c:pt idx="1210">
                  <c:v>-4.4700278088884167E-2</c:v>
                </c:pt>
                <c:pt idx="1211">
                  <c:v>-5.1433796088387648E-2</c:v>
                </c:pt>
                <c:pt idx="1212">
                  <c:v>-4.4028794224343769E-2</c:v>
                </c:pt>
                <c:pt idx="1213">
                  <c:v>-6.0586095867115095E-2</c:v>
                </c:pt>
                <c:pt idx="1214">
                  <c:v>-5.4762223496915188E-2</c:v>
                </c:pt>
                <c:pt idx="1215">
                  <c:v>-5.9290799406307909E-2</c:v>
                </c:pt>
                <c:pt idx="1216">
                  <c:v>-6.1618130181088589E-2</c:v>
                </c:pt>
                <c:pt idx="1217">
                  <c:v>-6.4832730275574971E-2</c:v>
                </c:pt>
                <c:pt idx="1218">
                  <c:v>-7.3100095653859137E-2</c:v>
                </c:pt>
                <c:pt idx="1219">
                  <c:v>-7.8573730134701522E-2</c:v>
                </c:pt>
                <c:pt idx="1220">
                  <c:v>-7.6647032590024811E-2</c:v>
                </c:pt>
                <c:pt idx="1221">
                  <c:v>-7.73965416732499E-2</c:v>
                </c:pt>
                <c:pt idx="1222">
                  <c:v>-8.7083148809852753E-2</c:v>
                </c:pt>
                <c:pt idx="1223">
                  <c:v>-9.017866802195762E-2</c:v>
                </c:pt>
                <c:pt idx="1224">
                  <c:v>-9.7086137506508643E-2</c:v>
                </c:pt>
                <c:pt idx="1225">
                  <c:v>-9.9617773716747876E-2</c:v>
                </c:pt>
                <c:pt idx="1226">
                  <c:v>-0.11398550482121914</c:v>
                </c:pt>
                <c:pt idx="1227">
                  <c:v>-9.7227205545277653E-2</c:v>
                </c:pt>
                <c:pt idx="1228">
                  <c:v>-0.10066673619537365</c:v>
                </c:pt>
                <c:pt idx="1229">
                  <c:v>-0.11520919709131332</c:v>
                </c:pt>
                <c:pt idx="1230">
                  <c:v>-0.11690707254827645</c:v>
                </c:pt>
                <c:pt idx="1231">
                  <c:v>-8.6652550782548243E-2</c:v>
                </c:pt>
                <c:pt idx="1232">
                  <c:v>-6.0028439316615848E-2</c:v>
                </c:pt>
                <c:pt idx="1233">
                  <c:v>-4.6967484692658518E-2</c:v>
                </c:pt>
                <c:pt idx="1234">
                  <c:v>-6.0556909376335337E-2</c:v>
                </c:pt>
                <c:pt idx="1235">
                  <c:v>-5.7719204166118636E-2</c:v>
                </c:pt>
                <c:pt idx="1236">
                  <c:v>-3.7176973648879549E-2</c:v>
                </c:pt>
                <c:pt idx="1237">
                  <c:v>-4.882335635304294E-2</c:v>
                </c:pt>
                <c:pt idx="1238">
                  <c:v>-5.7046163688736592E-2</c:v>
                </c:pt>
                <c:pt idx="1239">
                  <c:v>-6.7902565375793617E-2</c:v>
                </c:pt>
                <c:pt idx="1240">
                  <c:v>-5.6236530434505182E-2</c:v>
                </c:pt>
                <c:pt idx="1241">
                  <c:v>-5.7764540515129949E-2</c:v>
                </c:pt>
                <c:pt idx="1242">
                  <c:v>-4.1095357324369378E-2</c:v>
                </c:pt>
                <c:pt idx="1243">
                  <c:v>-5.4789075068432641E-2</c:v>
                </c:pt>
                <c:pt idx="1244">
                  <c:v>-5.4772146903780357E-2</c:v>
                </c:pt>
                <c:pt idx="1245">
                  <c:v>-6.7665960223872085E-2</c:v>
                </c:pt>
                <c:pt idx="1246">
                  <c:v>-7.9142672128302283E-2</c:v>
                </c:pt>
                <c:pt idx="1247">
                  <c:v>-8.2257649000927011E-2</c:v>
                </c:pt>
                <c:pt idx="1248">
                  <c:v>-9.7040022851076546E-2</c:v>
                </c:pt>
                <c:pt idx="1249">
                  <c:v>-0.11559582080584294</c:v>
                </c:pt>
                <c:pt idx="1250">
                  <c:v>-0.11515841259735647</c:v>
                </c:pt>
                <c:pt idx="1251">
                  <c:v>-9.5106125972007502E-2</c:v>
                </c:pt>
                <c:pt idx="1252">
                  <c:v>-0.10584500338952452</c:v>
                </c:pt>
                <c:pt idx="1253">
                  <c:v>-0.10954293177132431</c:v>
                </c:pt>
                <c:pt idx="1254">
                  <c:v>-0.13170248303097432</c:v>
                </c:pt>
                <c:pt idx="1255">
                  <c:v>-0.11978213646669127</c:v>
                </c:pt>
                <c:pt idx="1256">
                  <c:v>-9.7892073805241328E-2</c:v>
                </c:pt>
                <c:pt idx="1257">
                  <c:v>-9.4483869988582297E-2</c:v>
                </c:pt>
                <c:pt idx="1258">
                  <c:v>-7.4675582426152354E-2</c:v>
                </c:pt>
                <c:pt idx="1259">
                  <c:v>-6.5310804994548E-2</c:v>
                </c:pt>
                <c:pt idx="1260">
                  <c:v>-6.253769921725727E-2</c:v>
                </c:pt>
                <c:pt idx="1261">
                  <c:v>-3.0133884270505108E-2</c:v>
                </c:pt>
                <c:pt idx="1262">
                  <c:v>-4.7828486170662397E-2</c:v>
                </c:pt>
                <c:pt idx="1263">
                  <c:v>-7.3847853547637413E-2</c:v>
                </c:pt>
                <c:pt idx="1264">
                  <c:v>-6.279745898519741E-2</c:v>
                </c:pt>
                <c:pt idx="1265">
                  <c:v>-0.10523500573222686</c:v>
                </c:pt>
                <c:pt idx="1266">
                  <c:v>-0.10154155261234665</c:v>
                </c:pt>
                <c:pt idx="1267">
                  <c:v>-7.7053113965074319E-2</c:v>
                </c:pt>
                <c:pt idx="1268">
                  <c:v>-0.11611222711604012</c:v>
                </c:pt>
                <c:pt idx="1269">
                  <c:v>-8.7519778711918503E-2</c:v>
                </c:pt>
                <c:pt idx="1270">
                  <c:v>-0.10399730394655839</c:v>
                </c:pt>
                <c:pt idx="1271">
                  <c:v>-0.10294367162940787</c:v>
                </c:pt>
                <c:pt idx="1272">
                  <c:v>-0.10574032117592767</c:v>
                </c:pt>
                <c:pt idx="1273">
                  <c:v>-0.12479851592531689</c:v>
                </c:pt>
                <c:pt idx="1274">
                  <c:v>-0.16846306274472878</c:v>
                </c:pt>
                <c:pt idx="1275">
                  <c:v>-0.14337221492776153</c:v>
                </c:pt>
                <c:pt idx="1276">
                  <c:v>-0.15244901898367194</c:v>
                </c:pt>
                <c:pt idx="1277">
                  <c:v>-0.12225870749765931</c:v>
                </c:pt>
                <c:pt idx="1278">
                  <c:v>-0.11518117806016467</c:v>
                </c:pt>
                <c:pt idx="1279">
                  <c:v>-8.977219749369772E-2</c:v>
                </c:pt>
                <c:pt idx="1280">
                  <c:v>-8.3459937844449272E-2</c:v>
                </c:pt>
                <c:pt idx="1281">
                  <c:v>-6.3867046583974241E-2</c:v>
                </c:pt>
                <c:pt idx="1282">
                  <c:v>-0.11418377838191654</c:v>
                </c:pt>
                <c:pt idx="1283">
                  <c:v>-7.965343571694869E-2</c:v>
                </c:pt>
                <c:pt idx="1284">
                  <c:v>-7.19201831199347E-2</c:v>
                </c:pt>
                <c:pt idx="1285">
                  <c:v>-8.8305479043710514E-2</c:v>
                </c:pt>
                <c:pt idx="1286">
                  <c:v>-7.815519585691931E-2</c:v>
                </c:pt>
                <c:pt idx="1287">
                  <c:v>-7.4617987751013568E-2</c:v>
                </c:pt>
                <c:pt idx="1288">
                  <c:v>-4.3606952144273167E-2</c:v>
                </c:pt>
                <c:pt idx="1289">
                  <c:v>1.9385667175938478E-2</c:v>
                </c:pt>
                <c:pt idx="1290">
                  <c:v>-1.181255112500304E-2</c:v>
                </c:pt>
                <c:pt idx="1291">
                  <c:v>-4.6502252029628585E-2</c:v>
                </c:pt>
                <c:pt idx="1292">
                  <c:v>-5.8666013927015107E-2</c:v>
                </c:pt>
                <c:pt idx="1293">
                  <c:v>-0.10632755337041706</c:v>
                </c:pt>
                <c:pt idx="1294">
                  <c:v>-0.11466885785867675</c:v>
                </c:pt>
                <c:pt idx="1295">
                  <c:v>-0.15042036329787117</c:v>
                </c:pt>
                <c:pt idx="1296">
                  <c:v>-0.16789723397681117</c:v>
                </c:pt>
                <c:pt idx="1297">
                  <c:v>-0.15770180901761388</c:v>
                </c:pt>
                <c:pt idx="1298">
                  <c:v>-9.7519654182891158E-2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B29-4AA9-A3A3-D850668B1823}"/>
            </c:ext>
          </c:extLst>
        </c:ser>
        <c:ser>
          <c:idx val="1"/>
          <c:order val="1"/>
          <c:tx>
            <c:strRef>
              <c:f>'24.08.21 Eg Filtres +Lihgt  Abs'!$V$1</c:f>
              <c:strCache>
                <c:ptCount val="1"/>
                <c:pt idx="0">
                  <c:v>Abs FR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Abs'!$V$2:$V$1300</c:f>
              <c:numCache>
                <c:formatCode>General</c:formatCode>
                <c:ptCount val="1299"/>
                <c:pt idx="0">
                  <c:v>-1.1880076678734681</c:v>
                </c:pt>
                <c:pt idx="1">
                  <c:v>-1.4377158197945179</c:v>
                </c:pt>
                <c:pt idx="2">
                  <c:v>-1.5202146264646188</c:v>
                </c:pt>
                <c:pt idx="3">
                  <c:v>-1.4075892162386161</c:v>
                </c:pt>
                <c:pt idx="4">
                  <c:v>-2.0692943650298639</c:v>
                </c:pt>
                <c:pt idx="5">
                  <c:v>-1.3832279945744204</c:v>
                </c:pt>
                <c:pt idx="6">
                  <c:v>-1.4591623809334231</c:v>
                </c:pt>
                <c:pt idx="7">
                  <c:v>-1.7856622669286963</c:v>
                </c:pt>
                <c:pt idx="8">
                  <c:v>-1.760288876315528</c:v>
                </c:pt>
                <c:pt idx="9">
                  <c:v>-1.6627744206368258</c:v>
                </c:pt>
                <c:pt idx="10">
                  <c:v>-2.6081494680382615</c:v>
                </c:pt>
                <c:pt idx="11">
                  <c:v>-2.6750833119197468</c:v>
                </c:pt>
                <c:pt idx="12">
                  <c:v>-2.7638015087228691</c:v>
                </c:pt>
                <c:pt idx="13">
                  <c:v>-2.7016880340075895</c:v>
                </c:pt>
                <c:pt idx="14">
                  <c:v>-2.5224979380626595</c:v>
                </c:pt>
                <c:pt idx="15">
                  <c:v>-2.1417092827192561</c:v>
                </c:pt>
                <c:pt idx="16">
                  <c:v>-3.1791921066103037</c:v>
                </c:pt>
                <c:pt idx="17">
                  <c:v>-2.4695281651994838</c:v>
                </c:pt>
                <c:pt idx="18">
                  <c:v>-1.4482887025940396</c:v>
                </c:pt>
                <c:pt idx="19">
                  <c:v>-1.1255604227062028</c:v>
                </c:pt>
                <c:pt idx="20">
                  <c:v>-0.68585569293761817</c:v>
                </c:pt>
                <c:pt idx="21">
                  <c:v>-0.45086488771037081</c:v>
                </c:pt>
                <c:pt idx="22">
                  <c:v>-0.48994816102534278</c:v>
                </c:pt>
                <c:pt idx="23">
                  <c:v>-0.41789319265109842</c:v>
                </c:pt>
                <c:pt idx="24">
                  <c:v>-0.30720546064544768</c:v>
                </c:pt>
                <c:pt idx="25">
                  <c:v>-0.28503337101320236</c:v>
                </c:pt>
                <c:pt idx="26">
                  <c:v>-0.24337729049972667</c:v>
                </c:pt>
                <c:pt idx="27">
                  <c:v>-0.21930850000743943</c:v>
                </c:pt>
                <c:pt idx="28">
                  <c:v>-9.2025741342376483E-2</c:v>
                </c:pt>
                <c:pt idx="29">
                  <c:v>-0.15193552680840244</c:v>
                </c:pt>
                <c:pt idx="30">
                  <c:v>-7.0743652631015952E-2</c:v>
                </c:pt>
                <c:pt idx="31">
                  <c:v>-1.1574194155478307E-2</c:v>
                </c:pt>
                <c:pt idx="32">
                  <c:v>9.3901692135764978E-2</c:v>
                </c:pt>
                <c:pt idx="33">
                  <c:v>7.0820057915205487E-2</c:v>
                </c:pt>
                <c:pt idx="34">
                  <c:v>2.2913542595343101E-3</c:v>
                </c:pt>
                <c:pt idx="35">
                  <c:v>-8.9092180562576131E-2</c:v>
                </c:pt>
                <c:pt idx="36">
                  <c:v>8.268901561442521E-2</c:v>
                </c:pt>
                <c:pt idx="37">
                  <c:v>0.16464856183137835</c:v>
                </c:pt>
                <c:pt idx="38">
                  <c:v>8.7313545973260548E-2</c:v>
                </c:pt>
                <c:pt idx="39">
                  <c:v>7.4457351575698091E-2</c:v>
                </c:pt>
                <c:pt idx="40">
                  <c:v>3.7796085556224497E-2</c:v>
                </c:pt>
                <c:pt idx="41">
                  <c:v>4.8729279590660729E-2</c:v>
                </c:pt>
                <c:pt idx="42">
                  <c:v>3.6165435938391652E-2</c:v>
                </c:pt>
                <c:pt idx="43">
                  <c:v>-5.8107425025304159E-2</c:v>
                </c:pt>
                <c:pt idx="44">
                  <c:v>-7.2737026282211306E-2</c:v>
                </c:pt>
                <c:pt idx="45">
                  <c:v>1.6648309291807481E-2</c:v>
                </c:pt>
                <c:pt idx="46">
                  <c:v>2.1856736875080177E-2</c:v>
                </c:pt>
                <c:pt idx="47">
                  <c:v>0.13777400845042445</c:v>
                </c:pt>
                <c:pt idx="48">
                  <c:v>0.10973809474979081</c:v>
                </c:pt>
                <c:pt idx="49">
                  <c:v>9.2582293517735503E-2</c:v>
                </c:pt>
                <c:pt idx="50">
                  <c:v>0.13539096784986282</c:v>
                </c:pt>
                <c:pt idx="51">
                  <c:v>0.11553403875517299</c:v>
                </c:pt>
                <c:pt idx="52">
                  <c:v>0.20104401788848764</c:v>
                </c:pt>
                <c:pt idx="53">
                  <c:v>0.22621915689583824</c:v>
                </c:pt>
                <c:pt idx="54">
                  <c:v>0.25952341600787215</c:v>
                </c:pt>
                <c:pt idx="55">
                  <c:v>0.35212702257856571</c:v>
                </c:pt>
                <c:pt idx="56">
                  <c:v>0.34756241004785782</c:v>
                </c:pt>
                <c:pt idx="57">
                  <c:v>0.30642701143947954</c:v>
                </c:pt>
                <c:pt idx="58">
                  <c:v>0.20757305048901389</c:v>
                </c:pt>
                <c:pt idx="59">
                  <c:v>6.8725748862264999E-2</c:v>
                </c:pt>
                <c:pt idx="60">
                  <c:v>-4.9436229535950428E-2</c:v>
                </c:pt>
                <c:pt idx="61">
                  <c:v>-0.10059680569613458</c:v>
                </c:pt>
                <c:pt idx="62">
                  <c:v>-0.14656182253143571</c:v>
                </c:pt>
                <c:pt idx="63">
                  <c:v>-0.11695678557339551</c:v>
                </c:pt>
                <c:pt idx="64">
                  <c:v>-8.0021666930063851E-2</c:v>
                </c:pt>
                <c:pt idx="65">
                  <c:v>2.848911767579948E-2</c:v>
                </c:pt>
                <c:pt idx="66">
                  <c:v>-3.964227850208682E-3</c:v>
                </c:pt>
                <c:pt idx="67">
                  <c:v>8.8798221284984102E-2</c:v>
                </c:pt>
                <c:pt idx="68">
                  <c:v>2.1549105072948924E-2</c:v>
                </c:pt>
                <c:pt idx="69">
                  <c:v>2.1951640280705023E-2</c:v>
                </c:pt>
                <c:pt idx="70">
                  <c:v>0.12341946621659933</c:v>
                </c:pt>
                <c:pt idx="71">
                  <c:v>0.19369945941250774</c:v>
                </c:pt>
                <c:pt idx="72">
                  <c:v>0.1136528602318136</c:v>
                </c:pt>
                <c:pt idx="73">
                  <c:v>7.1891340426156566E-2</c:v>
                </c:pt>
                <c:pt idx="74">
                  <c:v>9.9237193770636944E-2</c:v>
                </c:pt>
                <c:pt idx="75">
                  <c:v>0.10064144246742426</c:v>
                </c:pt>
                <c:pt idx="76">
                  <c:v>9.8659730675394561E-2</c:v>
                </c:pt>
                <c:pt idx="77">
                  <c:v>-8.5746031248152707E-2</c:v>
                </c:pt>
                <c:pt idx="78">
                  <c:v>-0.17640371587046322</c:v>
                </c:pt>
                <c:pt idx="79">
                  <c:v>-2.9183601495774147E-2</c:v>
                </c:pt>
                <c:pt idx="80">
                  <c:v>8.3226265402199406E-2</c:v>
                </c:pt>
                <c:pt idx="81">
                  <c:v>1.3326690094939977E-3</c:v>
                </c:pt>
                <c:pt idx="82">
                  <c:v>9.0964110025217801E-2</c:v>
                </c:pt>
                <c:pt idx="83">
                  <c:v>0.18771692566047343</c:v>
                </c:pt>
                <c:pt idx="84">
                  <c:v>0.2331784718862735</c:v>
                </c:pt>
                <c:pt idx="85">
                  <c:v>0.22491503933464665</c:v>
                </c:pt>
                <c:pt idx="86">
                  <c:v>6.9084049431806113E-2</c:v>
                </c:pt>
                <c:pt idx="87">
                  <c:v>8.5667615298589822E-2</c:v>
                </c:pt>
                <c:pt idx="88">
                  <c:v>0.14457568727558467</c:v>
                </c:pt>
                <c:pt idx="89">
                  <c:v>0.14268164049383555</c:v>
                </c:pt>
                <c:pt idx="90">
                  <c:v>0.10047134017683397</c:v>
                </c:pt>
                <c:pt idx="91">
                  <c:v>0.20872757454642407</c:v>
                </c:pt>
                <c:pt idx="92">
                  <c:v>0.23428554424087125</c:v>
                </c:pt>
                <c:pt idx="93">
                  <c:v>0.23491126330507542</c:v>
                </c:pt>
                <c:pt idx="94">
                  <c:v>0.19518493899038059</c:v>
                </c:pt>
                <c:pt idx="95">
                  <c:v>0.12931996482139863</c:v>
                </c:pt>
                <c:pt idx="96">
                  <c:v>0.13117580896105305</c:v>
                </c:pt>
                <c:pt idx="97">
                  <c:v>0.16171620745080209</c:v>
                </c:pt>
                <c:pt idx="98">
                  <c:v>4.4801645850248095E-2</c:v>
                </c:pt>
                <c:pt idx="99">
                  <c:v>1.2386100833259951E-2</c:v>
                </c:pt>
                <c:pt idx="100">
                  <c:v>0.1883965305566849</c:v>
                </c:pt>
                <c:pt idx="101">
                  <c:v>0.18454610636661106</c:v>
                </c:pt>
                <c:pt idx="102">
                  <c:v>0.24549942716143508</c:v>
                </c:pt>
                <c:pt idx="103">
                  <c:v>0.20884459527115634</c:v>
                </c:pt>
                <c:pt idx="104">
                  <c:v>0.15843279089602885</c:v>
                </c:pt>
                <c:pt idx="105">
                  <c:v>0.21833614223285994</c:v>
                </c:pt>
                <c:pt idx="106">
                  <c:v>0.35168548046256559</c:v>
                </c:pt>
                <c:pt idx="107">
                  <c:v>0.19004165696520625</c:v>
                </c:pt>
                <c:pt idx="108">
                  <c:v>0.19514472568291241</c:v>
                </c:pt>
                <c:pt idx="109">
                  <c:v>0.16413825495960779</c:v>
                </c:pt>
                <c:pt idx="110">
                  <c:v>0.13182083041284193</c:v>
                </c:pt>
                <c:pt idx="111">
                  <c:v>0.1074274381026718</c:v>
                </c:pt>
                <c:pt idx="112">
                  <c:v>0.15549199172088424</c:v>
                </c:pt>
                <c:pt idx="113">
                  <c:v>6.8972658570119305E-2</c:v>
                </c:pt>
                <c:pt idx="114">
                  <c:v>0.18804466411633866</c:v>
                </c:pt>
                <c:pt idx="115">
                  <c:v>0.1824180181353974</c:v>
                </c:pt>
                <c:pt idx="116">
                  <c:v>0.1198260050612469</c:v>
                </c:pt>
                <c:pt idx="117">
                  <c:v>7.7711814549094232E-2</c:v>
                </c:pt>
                <c:pt idx="118">
                  <c:v>0.1906058496689842</c:v>
                </c:pt>
                <c:pt idx="119">
                  <c:v>0.1807660554646065</c:v>
                </c:pt>
                <c:pt idx="120">
                  <c:v>0.16363759928162952</c:v>
                </c:pt>
                <c:pt idx="121">
                  <c:v>0.12131751663524001</c:v>
                </c:pt>
                <c:pt idx="122">
                  <c:v>0.16342286021974967</c:v>
                </c:pt>
                <c:pt idx="123">
                  <c:v>0.17115587924587183</c:v>
                </c:pt>
                <c:pt idx="124">
                  <c:v>0.29851584746127352</c:v>
                </c:pt>
                <c:pt idx="125">
                  <c:v>0.21639383948214913</c:v>
                </c:pt>
                <c:pt idx="126">
                  <c:v>0.20469096274277279</c:v>
                </c:pt>
                <c:pt idx="127">
                  <c:v>0.25884059404706322</c:v>
                </c:pt>
                <c:pt idx="128">
                  <c:v>0.30793782540105735</c:v>
                </c:pt>
                <c:pt idx="129">
                  <c:v>0.31519632739905556</c:v>
                </c:pt>
                <c:pt idx="130">
                  <c:v>0.39747798220882857</c:v>
                </c:pt>
                <c:pt idx="131">
                  <c:v>0.45656942686787799</c:v>
                </c:pt>
                <c:pt idx="132">
                  <c:v>0.4421605966689709</c:v>
                </c:pt>
                <c:pt idx="133">
                  <c:v>0.4226981601205434</c:v>
                </c:pt>
                <c:pt idx="134">
                  <c:v>0.46074960017919042</c:v>
                </c:pt>
                <c:pt idx="135">
                  <c:v>0.31374502913253061</c:v>
                </c:pt>
                <c:pt idx="136">
                  <c:v>0.29570131807157884</c:v>
                </c:pt>
                <c:pt idx="137">
                  <c:v>0.28328747005616595</c:v>
                </c:pt>
                <c:pt idx="138">
                  <c:v>0.23088430269521656</c:v>
                </c:pt>
                <c:pt idx="139">
                  <c:v>0.24465374130538026</c:v>
                </c:pt>
                <c:pt idx="140">
                  <c:v>0.18760513266571202</c:v>
                </c:pt>
                <c:pt idx="141">
                  <c:v>0.18016446438488321</c:v>
                </c:pt>
                <c:pt idx="142">
                  <c:v>0.27077148023978387</c:v>
                </c:pt>
                <c:pt idx="143">
                  <c:v>0.20762291499027435</c:v>
                </c:pt>
                <c:pt idx="144">
                  <c:v>0.2221954133505768</c:v>
                </c:pt>
                <c:pt idx="145">
                  <c:v>0.16692423290100009</c:v>
                </c:pt>
                <c:pt idx="146">
                  <c:v>0.14842490506643441</c:v>
                </c:pt>
                <c:pt idx="147">
                  <c:v>0.17296226101734036</c:v>
                </c:pt>
                <c:pt idx="148">
                  <c:v>0.21533824016111061</c:v>
                </c:pt>
                <c:pt idx="149">
                  <c:v>0.24542221761109628</c:v>
                </c:pt>
                <c:pt idx="150">
                  <c:v>0.32681837539042097</c:v>
                </c:pt>
                <c:pt idx="151">
                  <c:v>0.25325858483741154</c:v>
                </c:pt>
                <c:pt idx="152">
                  <c:v>0.30459489315123134</c:v>
                </c:pt>
                <c:pt idx="153">
                  <c:v>0.36812186562401594</c:v>
                </c:pt>
                <c:pt idx="154">
                  <c:v>0.45170804012805527</c:v>
                </c:pt>
                <c:pt idx="155">
                  <c:v>0.42242189469823721</c:v>
                </c:pt>
                <c:pt idx="156">
                  <c:v>0.40820407770980388</c:v>
                </c:pt>
                <c:pt idx="157">
                  <c:v>0.38186114425357859</c:v>
                </c:pt>
                <c:pt idx="158">
                  <c:v>0.44095178464647866</c:v>
                </c:pt>
                <c:pt idx="159">
                  <c:v>0.44858708533545338</c:v>
                </c:pt>
                <c:pt idx="160">
                  <c:v>0.37670338543771587</c:v>
                </c:pt>
                <c:pt idx="161">
                  <c:v>0.36911433005232958</c:v>
                </c:pt>
                <c:pt idx="162">
                  <c:v>0.34500966928978072</c:v>
                </c:pt>
                <c:pt idx="163">
                  <c:v>0.2552990080583446</c:v>
                </c:pt>
                <c:pt idx="164">
                  <c:v>0.28269392163793627</c:v>
                </c:pt>
                <c:pt idx="165">
                  <c:v>0.37080690816366335</c:v>
                </c:pt>
                <c:pt idx="166">
                  <c:v>0.39794325017623483</c:v>
                </c:pt>
                <c:pt idx="167">
                  <c:v>0.44944805224834611</c:v>
                </c:pt>
                <c:pt idx="168">
                  <c:v>0.38702051160174028</c:v>
                </c:pt>
                <c:pt idx="169">
                  <c:v>0.3628289900950602</c:v>
                </c:pt>
                <c:pt idx="170">
                  <c:v>0.3897228458635989</c:v>
                </c:pt>
                <c:pt idx="171">
                  <c:v>0.42033281337526784</c:v>
                </c:pt>
                <c:pt idx="172">
                  <c:v>0.28097158567907604</c:v>
                </c:pt>
                <c:pt idx="173">
                  <c:v>0.30905253828407403</c:v>
                </c:pt>
                <c:pt idx="174">
                  <c:v>0.39112267109656451</c:v>
                </c:pt>
                <c:pt idx="175">
                  <c:v>0.42900119393309871</c:v>
                </c:pt>
                <c:pt idx="176">
                  <c:v>0.45197787142116636</c:v>
                </c:pt>
                <c:pt idx="177">
                  <c:v>0.46247997879954422</c:v>
                </c:pt>
                <c:pt idx="178">
                  <c:v>0.40435566418510349</c:v>
                </c:pt>
                <c:pt idx="179">
                  <c:v>0.48619014701583074</c:v>
                </c:pt>
                <c:pt idx="180">
                  <c:v>0.42011525938186522</c:v>
                </c:pt>
                <c:pt idx="181">
                  <c:v>0.42231251450192409</c:v>
                </c:pt>
                <c:pt idx="182">
                  <c:v>0.43937140166298105</c:v>
                </c:pt>
                <c:pt idx="183">
                  <c:v>0.46583537717468537</c:v>
                </c:pt>
                <c:pt idx="184">
                  <c:v>0.50894484704667442</c:v>
                </c:pt>
                <c:pt idx="185">
                  <c:v>0.58698238938626035</c:v>
                </c:pt>
                <c:pt idx="186">
                  <c:v>0.62270226187790512</c:v>
                </c:pt>
                <c:pt idx="187">
                  <c:v>0.65785070327042761</c:v>
                </c:pt>
                <c:pt idx="188">
                  <c:v>0.66817064436597484</c:v>
                </c:pt>
                <c:pt idx="189">
                  <c:v>0.6884216638738524</c:v>
                </c:pt>
                <c:pt idx="190">
                  <c:v>0.76793302393214569</c:v>
                </c:pt>
                <c:pt idx="191">
                  <c:v>0.80620121371804587</c:v>
                </c:pt>
                <c:pt idx="192">
                  <c:v>0.80711727286216994</c:v>
                </c:pt>
                <c:pt idx="193">
                  <c:v>0.83308019056282145</c:v>
                </c:pt>
                <c:pt idx="194">
                  <c:v>0.86380878733152122</c:v>
                </c:pt>
                <c:pt idx="195">
                  <c:v>0.87786534895700752</c:v>
                </c:pt>
                <c:pt idx="196">
                  <c:v>0.89998870006060139</c:v>
                </c:pt>
                <c:pt idx="197">
                  <c:v>0.87930337683206783</c:v>
                </c:pt>
                <c:pt idx="198">
                  <c:v>0.89033790840132387</c:v>
                </c:pt>
                <c:pt idx="199">
                  <c:v>0.89423457789498606</c:v>
                </c:pt>
                <c:pt idx="200">
                  <c:v>0.91206596269250606</c:v>
                </c:pt>
                <c:pt idx="201">
                  <c:v>0.93932535742592993</c:v>
                </c:pt>
                <c:pt idx="202">
                  <c:v>0.95808566962596386</c:v>
                </c:pt>
                <c:pt idx="203">
                  <c:v>0.97334380487859784</c:v>
                </c:pt>
                <c:pt idx="204">
                  <c:v>1.0097070902897327</c:v>
                </c:pt>
                <c:pt idx="205">
                  <c:v>1.0222359483645045</c:v>
                </c:pt>
                <c:pt idx="206">
                  <c:v>1.0482648158894035</c:v>
                </c:pt>
                <c:pt idx="207">
                  <c:v>1.056399967990207</c:v>
                </c:pt>
                <c:pt idx="208">
                  <c:v>1.0575243320670162</c:v>
                </c:pt>
                <c:pt idx="209">
                  <c:v>1.0598631380293626</c:v>
                </c:pt>
                <c:pt idx="210">
                  <c:v>1.0706511620238393</c:v>
                </c:pt>
                <c:pt idx="211">
                  <c:v>1.0906520547592649</c:v>
                </c:pt>
                <c:pt idx="212">
                  <c:v>1.10246390956188</c:v>
                </c:pt>
                <c:pt idx="213">
                  <c:v>1.1124520908708151</c:v>
                </c:pt>
                <c:pt idx="214">
                  <c:v>1.1366448187767191</c:v>
                </c:pt>
                <c:pt idx="215">
                  <c:v>1.1534004975994665</c:v>
                </c:pt>
                <c:pt idx="216">
                  <c:v>1.163447390337305</c:v>
                </c:pt>
                <c:pt idx="217">
                  <c:v>1.1800020026227116</c:v>
                </c:pt>
                <c:pt idx="218">
                  <c:v>1.1805440780073821</c:v>
                </c:pt>
                <c:pt idx="219">
                  <c:v>1.1879968102804515</c:v>
                </c:pt>
                <c:pt idx="220">
                  <c:v>1.2013291302384366</c:v>
                </c:pt>
                <c:pt idx="221">
                  <c:v>1.1972458709981222</c:v>
                </c:pt>
                <c:pt idx="222">
                  <c:v>1.1993446035148845</c:v>
                </c:pt>
                <c:pt idx="223">
                  <c:v>1.2083950104936627</c:v>
                </c:pt>
                <c:pt idx="224">
                  <c:v>1.2139589237149533</c:v>
                </c:pt>
                <c:pt idx="225">
                  <c:v>1.2198795289734867</c:v>
                </c:pt>
                <c:pt idx="226">
                  <c:v>1.229487694526848</c:v>
                </c:pt>
                <c:pt idx="227">
                  <c:v>1.2317130989621348</c:v>
                </c:pt>
                <c:pt idx="228">
                  <c:v>1.2439110015164438</c:v>
                </c:pt>
                <c:pt idx="229">
                  <c:v>1.2502860171493668</c:v>
                </c:pt>
                <c:pt idx="230">
                  <c:v>1.2526955985328574</c:v>
                </c:pt>
                <c:pt idx="231">
                  <c:v>1.2586379189774237</c:v>
                </c:pt>
                <c:pt idx="232">
                  <c:v>1.2617540481731295</c:v>
                </c:pt>
                <c:pt idx="233">
                  <c:v>1.2654995156307116</c:v>
                </c:pt>
                <c:pt idx="234">
                  <c:v>1.2748973655860143</c:v>
                </c:pt>
                <c:pt idx="235">
                  <c:v>1.2783255500476727</c:v>
                </c:pt>
                <c:pt idx="236">
                  <c:v>1.2847283128627491</c:v>
                </c:pt>
                <c:pt idx="237">
                  <c:v>1.2895868846710492</c:v>
                </c:pt>
                <c:pt idx="238">
                  <c:v>1.2912597582617233</c:v>
                </c:pt>
                <c:pt idx="239">
                  <c:v>1.2956639196956332</c:v>
                </c:pt>
                <c:pt idx="240">
                  <c:v>1.2987619529029786</c:v>
                </c:pt>
                <c:pt idx="241">
                  <c:v>1.3011353423097478</c:v>
                </c:pt>
                <c:pt idx="242">
                  <c:v>1.3034725397397955</c:v>
                </c:pt>
                <c:pt idx="243">
                  <c:v>1.305952092278281</c:v>
                </c:pt>
                <c:pt idx="244">
                  <c:v>1.3112345123472946</c:v>
                </c:pt>
                <c:pt idx="245">
                  <c:v>1.3161879875612195</c:v>
                </c:pt>
                <c:pt idx="246">
                  <c:v>1.3185159359305498</c:v>
                </c:pt>
                <c:pt idx="247">
                  <c:v>1.3223040294940482</c:v>
                </c:pt>
                <c:pt idx="248">
                  <c:v>1.3229767981279899</c:v>
                </c:pt>
                <c:pt idx="249">
                  <c:v>1.3251149396860706</c:v>
                </c:pt>
                <c:pt idx="250">
                  <c:v>1.3273399419882825</c:v>
                </c:pt>
                <c:pt idx="251">
                  <c:v>1.3280171340860456</c:v>
                </c:pt>
                <c:pt idx="252">
                  <c:v>1.3297925516107643</c:v>
                </c:pt>
                <c:pt idx="253">
                  <c:v>1.3310693241228773</c:v>
                </c:pt>
                <c:pt idx="254">
                  <c:v>1.3309788441810739</c:v>
                </c:pt>
                <c:pt idx="255">
                  <c:v>1.3309864847094928</c:v>
                </c:pt>
                <c:pt idx="256">
                  <c:v>1.3304958823583817</c:v>
                </c:pt>
                <c:pt idx="257">
                  <c:v>1.3290055771836127</c:v>
                </c:pt>
                <c:pt idx="258">
                  <c:v>1.3274597776445374</c:v>
                </c:pt>
                <c:pt idx="259">
                  <c:v>1.3255082258331092</c:v>
                </c:pt>
                <c:pt idx="260">
                  <c:v>1.3230861783243033</c:v>
                </c:pt>
                <c:pt idx="261">
                  <c:v>1.3201538239437269</c:v>
                </c:pt>
                <c:pt idx="262">
                  <c:v>1.3174104721082511</c:v>
                </c:pt>
                <c:pt idx="263">
                  <c:v>1.3146365581590989</c:v>
                </c:pt>
                <c:pt idx="264">
                  <c:v>1.3117210933676593</c:v>
                </c:pt>
                <c:pt idx="265">
                  <c:v>1.3081851372419862</c:v>
                </c:pt>
                <c:pt idx="266">
                  <c:v>1.3037918334010927</c:v>
                </c:pt>
                <c:pt idx="267">
                  <c:v>1.2994439705976382</c:v>
                </c:pt>
                <c:pt idx="268">
                  <c:v>1.2949348524312363</c:v>
                </c:pt>
                <c:pt idx="269">
                  <c:v>1.2897770936153732</c:v>
                </c:pt>
                <c:pt idx="270">
                  <c:v>1.2836152085120309</c:v>
                </c:pt>
                <c:pt idx="271">
                  <c:v>1.2769217034839602</c:v>
                </c:pt>
                <c:pt idx="272">
                  <c:v>1.2698465741680169</c:v>
                </c:pt>
                <c:pt idx="273">
                  <c:v>1.2622434441250168</c:v>
                </c:pt>
                <c:pt idx="274">
                  <c:v>1.2547657796013172</c:v>
                </c:pt>
                <c:pt idx="275">
                  <c:v>1.2466913495947902</c:v>
                </c:pt>
                <c:pt idx="276">
                  <c:v>1.2391947848165807</c:v>
                </c:pt>
                <c:pt idx="277">
                  <c:v>1.2306048202083129</c:v>
                </c:pt>
                <c:pt idx="278">
                  <c:v>1.2225251624718152</c:v>
                </c:pt>
                <c:pt idx="279">
                  <c:v>1.2145605147946765</c:v>
                </c:pt>
                <c:pt idx="280">
                  <c:v>1.2064342096215164</c:v>
                </c:pt>
                <c:pt idx="281">
                  <c:v>1.1976496126051024</c:v>
                </c:pt>
                <c:pt idx="282">
                  <c:v>1.1894702258660839</c:v>
                </c:pt>
                <c:pt idx="283">
                  <c:v>1.1803796055798377</c:v>
                </c:pt>
                <c:pt idx="284">
                  <c:v>1.1730563601568158</c:v>
                </c:pt>
                <c:pt idx="285">
                  <c:v>1.1651825945545551</c:v>
                </c:pt>
                <c:pt idx="286">
                  <c:v>1.1569991864847897</c:v>
                </c:pt>
                <c:pt idx="287">
                  <c:v>1.1486766403711848</c:v>
                </c:pt>
                <c:pt idx="288">
                  <c:v>1.1409685535956926</c:v>
                </c:pt>
                <c:pt idx="289">
                  <c:v>1.1335230597179677</c:v>
                </c:pt>
                <c:pt idx="290">
                  <c:v>1.1261503519267599</c:v>
                </c:pt>
                <c:pt idx="291">
                  <c:v>1.1189296504377819</c:v>
                </c:pt>
                <c:pt idx="292">
                  <c:v>1.1121746190492852</c:v>
                </c:pt>
                <c:pt idx="293">
                  <c:v>1.1064747848487517</c:v>
                </c:pt>
                <c:pt idx="294">
                  <c:v>1.10093660814424</c:v>
                </c:pt>
                <c:pt idx="295">
                  <c:v>1.0964789630113976</c:v>
                </c:pt>
                <c:pt idx="296">
                  <c:v>1.091863279580205</c:v>
                </c:pt>
                <c:pt idx="297">
                  <c:v>1.0874571074809218</c:v>
                </c:pt>
                <c:pt idx="298">
                  <c:v>1.0814617054704976</c:v>
                </c:pt>
                <c:pt idx="299">
                  <c:v>1.0759528844804382</c:v>
                </c:pt>
                <c:pt idx="300">
                  <c:v>1.0699534611392669</c:v>
                </c:pt>
                <c:pt idx="301">
                  <c:v>1.0653124433243697</c:v>
                </c:pt>
                <c:pt idx="302">
                  <c:v>1.0582252500161855</c:v>
                </c:pt>
                <c:pt idx="303">
                  <c:v>1.0515337556534881</c:v>
                </c:pt>
                <c:pt idx="304">
                  <c:v>1.0455492112360807</c:v>
                </c:pt>
                <c:pt idx="305">
                  <c:v>1.0419042770471691</c:v>
                </c:pt>
                <c:pt idx="306">
                  <c:v>1.0369258695826138</c:v>
                </c:pt>
                <c:pt idx="307">
                  <c:v>1.0327183512222231</c:v>
                </c:pt>
                <c:pt idx="308">
                  <c:v>1.0280137963815259</c:v>
                </c:pt>
                <c:pt idx="309">
                  <c:v>1.0252543592230627</c:v>
                </c:pt>
                <c:pt idx="310">
                  <c:v>1.0218370323544206</c:v>
                </c:pt>
                <c:pt idx="311">
                  <c:v>1.0197145739862528</c:v>
                </c:pt>
                <c:pt idx="312">
                  <c:v>1.0158424346101462</c:v>
                </c:pt>
                <c:pt idx="313">
                  <c:v>1.0127813976456717</c:v>
                </c:pt>
                <c:pt idx="314">
                  <c:v>1.0081178603785923</c:v>
                </c:pt>
                <c:pt idx="315">
                  <c:v>1.0042975961691194</c:v>
                </c:pt>
                <c:pt idx="316">
                  <c:v>1.0006088294750675</c:v>
                </c:pt>
                <c:pt idx="317">
                  <c:v>0.99706523282097559</c:v>
                </c:pt>
                <c:pt idx="318">
                  <c:v>0.99205103551277374</c:v>
                </c:pt>
                <c:pt idx="319">
                  <c:v>0.98752341922493669</c:v>
                </c:pt>
                <c:pt idx="320">
                  <c:v>0.9832990112754092</c:v>
                </c:pt>
                <c:pt idx="321">
                  <c:v>0.98214127015340158</c:v>
                </c:pt>
                <c:pt idx="322">
                  <c:v>0.97828119476953534</c:v>
                </c:pt>
                <c:pt idx="323">
                  <c:v>0.97455342116723931</c:v>
                </c:pt>
                <c:pt idx="324">
                  <c:v>0.97080353024583599</c:v>
                </c:pt>
                <c:pt idx="325">
                  <c:v>0.96780241110948906</c:v>
                </c:pt>
                <c:pt idx="326">
                  <c:v>0.96491268283482889</c:v>
                </c:pt>
                <c:pt idx="327">
                  <c:v>0.9629575118257282</c:v>
                </c:pt>
                <c:pt idx="328">
                  <c:v>0.95802937099550844</c:v>
                </c:pt>
                <c:pt idx="329">
                  <c:v>0.95491967592899774</c:v>
                </c:pt>
                <c:pt idx="330">
                  <c:v>0.95147902534202422</c:v>
                </c:pt>
                <c:pt idx="331">
                  <c:v>0.95080505030885831</c:v>
                </c:pt>
                <c:pt idx="332">
                  <c:v>0.94949248795309837</c:v>
                </c:pt>
                <c:pt idx="333">
                  <c:v>0.94801304037134559</c:v>
                </c:pt>
                <c:pt idx="334">
                  <c:v>0.94516955740027397</c:v>
                </c:pt>
                <c:pt idx="335">
                  <c:v>0.94470308303364359</c:v>
                </c:pt>
                <c:pt idx="336">
                  <c:v>0.94374721271512607</c:v>
                </c:pt>
                <c:pt idx="337">
                  <c:v>0.94369654394771607</c:v>
                </c:pt>
                <c:pt idx="338">
                  <c:v>0.9425223153696467</c:v>
                </c:pt>
                <c:pt idx="339">
                  <c:v>0.9416890956389069</c:v>
                </c:pt>
                <c:pt idx="340">
                  <c:v>0.93962494656656759</c:v>
                </c:pt>
                <c:pt idx="341">
                  <c:v>0.93860634348839977</c:v>
                </c:pt>
                <c:pt idx="342">
                  <c:v>0.93598041451073055</c:v>
                </c:pt>
                <c:pt idx="343">
                  <c:v>0.93560683288435154</c:v>
                </c:pt>
                <c:pt idx="344">
                  <c:v>0.93477160248823854</c:v>
                </c:pt>
                <c:pt idx="345">
                  <c:v>0.93219795081027801</c:v>
                </c:pt>
                <c:pt idx="346">
                  <c:v>0.92956679410263809</c:v>
                </c:pt>
                <c:pt idx="347">
                  <c:v>0.92863505176860139</c:v>
                </c:pt>
                <c:pt idx="348">
                  <c:v>0.92757905031448817</c:v>
                </c:pt>
                <c:pt idx="349">
                  <c:v>0.92769084330924945</c:v>
                </c:pt>
                <c:pt idx="350">
                  <c:v>0.9268564171792858</c:v>
                </c:pt>
                <c:pt idx="351">
                  <c:v>0.92538179519442931</c:v>
                </c:pt>
                <c:pt idx="352">
                  <c:v>0.92397995929609</c:v>
                </c:pt>
                <c:pt idx="353">
                  <c:v>0.92203283094848298</c:v>
                </c:pt>
                <c:pt idx="354">
                  <c:v>0.92013476283598727</c:v>
                </c:pt>
                <c:pt idx="355">
                  <c:v>0.91901200729147681</c:v>
                </c:pt>
                <c:pt idx="356">
                  <c:v>0.91644036627888958</c:v>
                </c:pt>
                <c:pt idx="357">
                  <c:v>0.91530393820984024</c:v>
                </c:pt>
                <c:pt idx="358">
                  <c:v>0.91235228144167912</c:v>
                </c:pt>
                <c:pt idx="359">
                  <c:v>0.91117443366593753</c:v>
                </c:pt>
                <c:pt idx="360">
                  <c:v>0.90978586815906293</c:v>
                </c:pt>
                <c:pt idx="361">
                  <c:v>0.90849904232008249</c:v>
                </c:pt>
                <c:pt idx="362">
                  <c:v>0.90546414400546238</c:v>
                </c:pt>
                <c:pt idx="363">
                  <c:v>0.90469245063514903</c:v>
                </c:pt>
                <c:pt idx="364">
                  <c:v>0.90260658637677682</c:v>
                </c:pt>
                <c:pt idx="365">
                  <c:v>0.90260859704215024</c:v>
                </c:pt>
                <c:pt idx="366">
                  <c:v>0.90057219515196407</c:v>
                </c:pt>
                <c:pt idx="367">
                  <c:v>0.89951096596787983</c:v>
                </c:pt>
                <c:pt idx="368">
                  <c:v>0.89894999032869938</c:v>
                </c:pt>
                <c:pt idx="369">
                  <c:v>0.90026134628523535</c:v>
                </c:pt>
                <c:pt idx="370">
                  <c:v>0.89898135670852453</c:v>
                </c:pt>
                <c:pt idx="371">
                  <c:v>0.89819880574519462</c:v>
                </c:pt>
                <c:pt idx="372">
                  <c:v>0.89773233137856434</c:v>
                </c:pt>
                <c:pt idx="373">
                  <c:v>0.89893470927186148</c:v>
                </c:pt>
                <c:pt idx="374">
                  <c:v>0.89819759934597054</c:v>
                </c:pt>
                <c:pt idx="375">
                  <c:v>0.89757067388254241</c:v>
                </c:pt>
                <c:pt idx="376">
                  <c:v>0.89755780562415266</c:v>
                </c:pt>
                <c:pt idx="377">
                  <c:v>0.89845375811454264</c:v>
                </c:pt>
                <c:pt idx="378">
                  <c:v>0.89934930847185801</c:v>
                </c:pt>
                <c:pt idx="379">
                  <c:v>0.89970197917835359</c:v>
                </c:pt>
                <c:pt idx="380">
                  <c:v>0.89887077011298733</c:v>
                </c:pt>
                <c:pt idx="381">
                  <c:v>0.90035464115856145</c:v>
                </c:pt>
                <c:pt idx="382">
                  <c:v>0.90135796317989125</c:v>
                </c:pt>
                <c:pt idx="383">
                  <c:v>0.90180392875971294</c:v>
                </c:pt>
                <c:pt idx="384">
                  <c:v>0.90187550844700626</c:v>
                </c:pt>
                <c:pt idx="385">
                  <c:v>0.90191974308522116</c:v>
                </c:pt>
                <c:pt idx="386">
                  <c:v>0.9022836735178078</c:v>
                </c:pt>
                <c:pt idx="387">
                  <c:v>0.90347519381808872</c:v>
                </c:pt>
                <c:pt idx="388">
                  <c:v>0.90341648238918504</c:v>
                </c:pt>
                <c:pt idx="389">
                  <c:v>0.90402531186425272</c:v>
                </c:pt>
                <c:pt idx="390">
                  <c:v>0.90422034640547322</c:v>
                </c:pt>
                <c:pt idx="391">
                  <c:v>0.90376030616803771</c:v>
                </c:pt>
                <c:pt idx="392">
                  <c:v>0.90314464043070053</c:v>
                </c:pt>
                <c:pt idx="393">
                  <c:v>0.90237777265728325</c:v>
                </c:pt>
                <c:pt idx="394">
                  <c:v>0.90121038034148315</c:v>
                </c:pt>
                <c:pt idx="395">
                  <c:v>0.90093853838299864</c:v>
                </c:pt>
                <c:pt idx="396">
                  <c:v>0.89953469181928614</c:v>
                </c:pt>
                <c:pt idx="397">
                  <c:v>0.89764788343288127</c:v>
                </c:pt>
                <c:pt idx="398">
                  <c:v>0.89657298172425814</c:v>
                </c:pt>
                <c:pt idx="399">
                  <c:v>0.89557488743289893</c:v>
                </c:pt>
                <c:pt idx="400">
                  <c:v>0.89376569072990752</c:v>
                </c:pt>
                <c:pt idx="401">
                  <c:v>0.89210729392992183</c:v>
                </c:pt>
                <c:pt idx="402">
                  <c:v>0.88963859898445308</c:v>
                </c:pt>
                <c:pt idx="403">
                  <c:v>0.88737458977399719</c:v>
                </c:pt>
                <c:pt idx="404">
                  <c:v>0.88482305541514394</c:v>
                </c:pt>
                <c:pt idx="405">
                  <c:v>0.88179056989897209</c:v>
                </c:pt>
                <c:pt idx="406">
                  <c:v>0.87826949269706212</c:v>
                </c:pt>
                <c:pt idx="407">
                  <c:v>0.87525510316925093</c:v>
                </c:pt>
                <c:pt idx="408">
                  <c:v>0.87043191907152284</c:v>
                </c:pt>
                <c:pt idx="409">
                  <c:v>0.86590188998523765</c:v>
                </c:pt>
                <c:pt idx="410">
                  <c:v>0.86111529999730552</c:v>
                </c:pt>
                <c:pt idx="411">
                  <c:v>0.85647066298473629</c:v>
                </c:pt>
                <c:pt idx="412">
                  <c:v>0.85111947815995159</c:v>
                </c:pt>
                <c:pt idx="413">
                  <c:v>0.84613463656620169</c:v>
                </c:pt>
                <c:pt idx="414">
                  <c:v>0.84048828606460091</c:v>
                </c:pt>
                <c:pt idx="415">
                  <c:v>0.83579619734921917</c:v>
                </c:pt>
                <c:pt idx="416">
                  <c:v>0.82980280600416845</c:v>
                </c:pt>
                <c:pt idx="417">
                  <c:v>0.82384399810354025</c:v>
                </c:pt>
                <c:pt idx="418">
                  <c:v>0.81658348544016879</c:v>
                </c:pt>
                <c:pt idx="419">
                  <c:v>0.81034921638338397</c:v>
                </c:pt>
                <c:pt idx="420">
                  <c:v>0.80363640896772848</c:v>
                </c:pt>
                <c:pt idx="421">
                  <c:v>0.79658098417244416</c:v>
                </c:pt>
                <c:pt idx="422">
                  <c:v>0.78883107555718557</c:v>
                </c:pt>
                <c:pt idx="423">
                  <c:v>0.78170366894153342</c:v>
                </c:pt>
                <c:pt idx="424">
                  <c:v>0.77379612416099941</c:v>
                </c:pt>
                <c:pt idx="425">
                  <c:v>0.76714886443651709</c:v>
                </c:pt>
                <c:pt idx="426">
                  <c:v>0.7590261784610286</c:v>
                </c:pt>
                <c:pt idx="427">
                  <c:v>0.75023796224694261</c:v>
                </c:pt>
                <c:pt idx="428">
                  <c:v>0.74182091486078738</c:v>
                </c:pt>
                <c:pt idx="429">
                  <c:v>0.73368656702613333</c:v>
                </c:pt>
                <c:pt idx="430">
                  <c:v>0.72496269210399633</c:v>
                </c:pt>
                <c:pt idx="431">
                  <c:v>0.71639122561716362</c:v>
                </c:pt>
                <c:pt idx="432">
                  <c:v>0.70704203376389729</c:v>
                </c:pt>
                <c:pt idx="433">
                  <c:v>0.69859884772788772</c:v>
                </c:pt>
                <c:pt idx="434">
                  <c:v>0.69029037627189649</c:v>
                </c:pt>
                <c:pt idx="435">
                  <c:v>0.68123152449854996</c:v>
                </c:pt>
                <c:pt idx="436">
                  <c:v>0.67231341930134192</c:v>
                </c:pt>
                <c:pt idx="437">
                  <c:v>0.66336515412353281</c:v>
                </c:pt>
                <c:pt idx="438">
                  <c:v>0.65471607595328651</c:v>
                </c:pt>
                <c:pt idx="439">
                  <c:v>0.64572759746800923</c:v>
                </c:pt>
                <c:pt idx="440">
                  <c:v>0.63626218915615984</c:v>
                </c:pt>
                <c:pt idx="441">
                  <c:v>0.62708631665808101</c:v>
                </c:pt>
                <c:pt idx="442">
                  <c:v>0.6182808087217837</c:v>
                </c:pt>
                <c:pt idx="443">
                  <c:v>0.60903375866948639</c:v>
                </c:pt>
                <c:pt idx="444">
                  <c:v>0.60001150100593581</c:v>
                </c:pt>
                <c:pt idx="445">
                  <c:v>0.59081150052337617</c:v>
                </c:pt>
                <c:pt idx="446">
                  <c:v>0.58234579503518469</c:v>
                </c:pt>
                <c:pt idx="447">
                  <c:v>0.57379725013360872</c:v>
                </c:pt>
                <c:pt idx="448">
                  <c:v>0.5652326199090455</c:v>
                </c:pt>
                <c:pt idx="449">
                  <c:v>0.55664667663152423</c:v>
                </c:pt>
                <c:pt idx="450">
                  <c:v>0.54872143799570439</c:v>
                </c:pt>
                <c:pt idx="451">
                  <c:v>0.54085088945804127</c:v>
                </c:pt>
                <c:pt idx="452">
                  <c:v>0.53249657483153634</c:v>
                </c:pt>
                <c:pt idx="453">
                  <c:v>0.52463004762461996</c:v>
                </c:pt>
                <c:pt idx="454">
                  <c:v>0.51694850163205708</c:v>
                </c:pt>
                <c:pt idx="455">
                  <c:v>0.50946963070913343</c:v>
                </c:pt>
                <c:pt idx="456">
                  <c:v>0.50199840031462895</c:v>
                </c:pt>
                <c:pt idx="457">
                  <c:v>0.49432127778588753</c:v>
                </c:pt>
                <c:pt idx="458">
                  <c:v>0.4866698917739255</c:v>
                </c:pt>
                <c:pt idx="459">
                  <c:v>0.47976365834934825</c:v>
                </c:pt>
                <c:pt idx="460">
                  <c:v>0.4723837121627964</c:v>
                </c:pt>
                <c:pt idx="461">
                  <c:v>0.46512722083017144</c:v>
                </c:pt>
                <c:pt idx="462">
                  <c:v>0.45808386002712798</c:v>
                </c:pt>
                <c:pt idx="463">
                  <c:v>0.45135697795385837</c:v>
                </c:pt>
                <c:pt idx="464">
                  <c:v>0.44464658333665102</c:v>
                </c:pt>
                <c:pt idx="465">
                  <c:v>0.43837330737162206</c:v>
                </c:pt>
                <c:pt idx="466">
                  <c:v>0.43213984258098664</c:v>
                </c:pt>
                <c:pt idx="467">
                  <c:v>0.42606522035485023</c:v>
                </c:pt>
                <c:pt idx="468">
                  <c:v>0.42021056492056452</c:v>
                </c:pt>
                <c:pt idx="469">
                  <c:v>0.41430926204961582</c:v>
                </c:pt>
                <c:pt idx="470">
                  <c:v>0.40885633755693701</c:v>
                </c:pt>
                <c:pt idx="471">
                  <c:v>0.40368691688190839</c:v>
                </c:pt>
                <c:pt idx="472">
                  <c:v>0.3981539679073679</c:v>
                </c:pt>
                <c:pt idx="473">
                  <c:v>0.39320853535493677</c:v>
                </c:pt>
                <c:pt idx="474">
                  <c:v>0.38820358710745267</c:v>
                </c:pt>
                <c:pt idx="475">
                  <c:v>0.38354366903804549</c:v>
                </c:pt>
                <c:pt idx="476">
                  <c:v>0.37899755462877277</c:v>
                </c:pt>
                <c:pt idx="477">
                  <c:v>0.37416431720417787</c:v>
                </c:pt>
                <c:pt idx="478">
                  <c:v>0.36942035332216205</c:v>
                </c:pt>
                <c:pt idx="479">
                  <c:v>0.36526993785837591</c:v>
                </c:pt>
                <c:pt idx="480">
                  <c:v>0.36057704487684467</c:v>
                </c:pt>
                <c:pt idx="481">
                  <c:v>0.35633896440277807</c:v>
                </c:pt>
                <c:pt idx="482">
                  <c:v>0.35197943974015766</c:v>
                </c:pt>
                <c:pt idx="483">
                  <c:v>0.34788049730993076</c:v>
                </c:pt>
                <c:pt idx="484">
                  <c:v>0.34396613396098263</c:v>
                </c:pt>
                <c:pt idx="485">
                  <c:v>0.34050014899030417</c:v>
                </c:pt>
                <c:pt idx="486">
                  <c:v>0.33694207554552363</c:v>
                </c:pt>
                <c:pt idx="487">
                  <c:v>0.33391119856165036</c:v>
                </c:pt>
                <c:pt idx="488">
                  <c:v>0.33077697337758405</c:v>
                </c:pt>
                <c:pt idx="489">
                  <c:v>0.32758886236151036</c:v>
                </c:pt>
                <c:pt idx="490">
                  <c:v>0.32445865850819089</c:v>
                </c:pt>
                <c:pt idx="491">
                  <c:v>0.32136746156311535</c:v>
                </c:pt>
                <c:pt idx="492">
                  <c:v>0.31834623577303445</c:v>
                </c:pt>
                <c:pt idx="493">
                  <c:v>0.31569296174628697</c:v>
                </c:pt>
                <c:pt idx="494">
                  <c:v>0.3128148953307926</c:v>
                </c:pt>
                <c:pt idx="495">
                  <c:v>0.31043748459327658</c:v>
                </c:pt>
                <c:pt idx="496">
                  <c:v>0.30849558397564036</c:v>
                </c:pt>
                <c:pt idx="497">
                  <c:v>0.30620664251455421</c:v>
                </c:pt>
                <c:pt idx="498">
                  <c:v>0.30427117602611292</c:v>
                </c:pt>
                <c:pt idx="499">
                  <c:v>0.30241734255183189</c:v>
                </c:pt>
                <c:pt idx="500">
                  <c:v>0.30012679255844699</c:v>
                </c:pt>
                <c:pt idx="501">
                  <c:v>0.29826813348726983</c:v>
                </c:pt>
                <c:pt idx="502">
                  <c:v>0.2960596186411199</c:v>
                </c:pt>
                <c:pt idx="503">
                  <c:v>0.2937935987652906</c:v>
                </c:pt>
                <c:pt idx="504">
                  <c:v>0.29200450871603334</c:v>
                </c:pt>
                <c:pt idx="505">
                  <c:v>0.29003888224699087</c:v>
                </c:pt>
                <c:pt idx="506">
                  <c:v>0.28775959197969703</c:v>
                </c:pt>
                <c:pt idx="507">
                  <c:v>0.28632679183460752</c:v>
                </c:pt>
                <c:pt idx="508">
                  <c:v>0.2848015010823412</c:v>
                </c:pt>
                <c:pt idx="509">
                  <c:v>0.28335140921504021</c:v>
                </c:pt>
                <c:pt idx="510">
                  <c:v>0.28216592091087972</c:v>
                </c:pt>
                <c:pt idx="511">
                  <c:v>0.28075724875027097</c:v>
                </c:pt>
                <c:pt idx="512">
                  <c:v>0.27946519518131974</c:v>
                </c:pt>
                <c:pt idx="513">
                  <c:v>0.2781015619250754</c:v>
                </c:pt>
                <c:pt idx="514">
                  <c:v>0.27670133455903489</c:v>
                </c:pt>
                <c:pt idx="515">
                  <c:v>0.27503569936370487</c:v>
                </c:pt>
                <c:pt idx="516">
                  <c:v>0.27386629638253152</c:v>
                </c:pt>
                <c:pt idx="517">
                  <c:v>0.27240856398681157</c:v>
                </c:pt>
                <c:pt idx="518">
                  <c:v>0.27148084298352171</c:v>
                </c:pt>
                <c:pt idx="519">
                  <c:v>0.27036170663668363</c:v>
                </c:pt>
                <c:pt idx="520">
                  <c:v>0.26941870457655592</c:v>
                </c:pt>
                <c:pt idx="521">
                  <c:v>0.26847248545183072</c:v>
                </c:pt>
                <c:pt idx="522">
                  <c:v>0.26773416912671577</c:v>
                </c:pt>
                <c:pt idx="523">
                  <c:v>0.26655833201634754</c:v>
                </c:pt>
                <c:pt idx="524">
                  <c:v>0.26593221081906865</c:v>
                </c:pt>
                <c:pt idx="525">
                  <c:v>0.26475798224099911</c:v>
                </c:pt>
                <c:pt idx="526">
                  <c:v>0.26387328947670013</c:v>
                </c:pt>
                <c:pt idx="527">
                  <c:v>0.26310923663480562</c:v>
                </c:pt>
                <c:pt idx="528">
                  <c:v>0.2619760256303536</c:v>
                </c:pt>
                <c:pt idx="529">
                  <c:v>0.26132296151707107</c:v>
                </c:pt>
                <c:pt idx="530">
                  <c:v>0.26041213010291792</c:v>
                </c:pt>
                <c:pt idx="531">
                  <c:v>0.25906015870583921</c:v>
                </c:pt>
                <c:pt idx="532">
                  <c:v>0.25818471500225798</c:v>
                </c:pt>
                <c:pt idx="533">
                  <c:v>0.25718702284397355</c:v>
                </c:pt>
                <c:pt idx="534">
                  <c:v>0.25639723348529947</c:v>
                </c:pt>
                <c:pt idx="535">
                  <c:v>0.25569148993923363</c:v>
                </c:pt>
                <c:pt idx="536">
                  <c:v>0.25475451987522618</c:v>
                </c:pt>
                <c:pt idx="537">
                  <c:v>0.25396674118192542</c:v>
                </c:pt>
                <c:pt idx="538">
                  <c:v>0.25327869149114562</c:v>
                </c:pt>
                <c:pt idx="539">
                  <c:v>0.25261034632102519</c:v>
                </c:pt>
                <c:pt idx="540">
                  <c:v>0.25187162786283557</c:v>
                </c:pt>
                <c:pt idx="541">
                  <c:v>0.25100100975615053</c:v>
                </c:pt>
                <c:pt idx="542">
                  <c:v>0.25042073172938534</c:v>
                </c:pt>
                <c:pt idx="543">
                  <c:v>0.24953121336819017</c:v>
                </c:pt>
                <c:pt idx="544">
                  <c:v>0.24880938449913717</c:v>
                </c:pt>
                <c:pt idx="545">
                  <c:v>0.24815109265588386</c:v>
                </c:pt>
                <c:pt idx="546">
                  <c:v>0.24762952605802213</c:v>
                </c:pt>
                <c:pt idx="547">
                  <c:v>0.24714374930380717</c:v>
                </c:pt>
                <c:pt idx="548">
                  <c:v>0.24667526427180331</c:v>
                </c:pt>
                <c:pt idx="549">
                  <c:v>0.24588346424775576</c:v>
                </c:pt>
                <c:pt idx="550">
                  <c:v>0.24525211532050609</c:v>
                </c:pt>
                <c:pt idx="551">
                  <c:v>0.24467706502371175</c:v>
                </c:pt>
                <c:pt idx="552">
                  <c:v>0.24389813325805404</c:v>
                </c:pt>
                <c:pt idx="553">
                  <c:v>0.24317911932052377</c:v>
                </c:pt>
                <c:pt idx="554">
                  <c:v>0.24234388892441061</c:v>
                </c:pt>
                <c:pt idx="555">
                  <c:v>0.24168117361733579</c:v>
                </c:pt>
                <c:pt idx="556">
                  <c:v>0.2410321308348001</c:v>
                </c:pt>
                <c:pt idx="557">
                  <c:v>0.24032839795410771</c:v>
                </c:pt>
                <c:pt idx="558">
                  <c:v>0.23960214562123319</c:v>
                </c:pt>
                <c:pt idx="559">
                  <c:v>0.23923781305557193</c:v>
                </c:pt>
                <c:pt idx="560">
                  <c:v>0.2385316673764315</c:v>
                </c:pt>
                <c:pt idx="561">
                  <c:v>0.23798637492716365</c:v>
                </c:pt>
                <c:pt idx="562">
                  <c:v>0.23733733214462796</c:v>
                </c:pt>
                <c:pt idx="563">
                  <c:v>0.23682059114366241</c:v>
                </c:pt>
                <c:pt idx="564">
                  <c:v>0.23633521652252204</c:v>
                </c:pt>
                <c:pt idx="565">
                  <c:v>0.23585587389750193</c:v>
                </c:pt>
                <c:pt idx="566">
                  <c:v>0.23530535371826308</c:v>
                </c:pt>
                <c:pt idx="567">
                  <c:v>0.23467641758946159</c:v>
                </c:pt>
                <c:pt idx="568">
                  <c:v>0.23414801472933028</c:v>
                </c:pt>
                <c:pt idx="569">
                  <c:v>0.23361518840537748</c:v>
                </c:pt>
                <c:pt idx="570">
                  <c:v>0.23302566131789465</c:v>
                </c:pt>
                <c:pt idx="571">
                  <c:v>0.23253948243060488</c:v>
                </c:pt>
                <c:pt idx="572">
                  <c:v>0.23235771828084895</c:v>
                </c:pt>
                <c:pt idx="573">
                  <c:v>0.23180961090005825</c:v>
                </c:pt>
                <c:pt idx="574">
                  <c:v>0.23156551612372669</c:v>
                </c:pt>
                <c:pt idx="575">
                  <c:v>0.23128965283449529</c:v>
                </c:pt>
                <c:pt idx="576">
                  <c:v>0.23083041686320915</c:v>
                </c:pt>
                <c:pt idx="577">
                  <c:v>0.23039410247717998</c:v>
                </c:pt>
                <c:pt idx="578">
                  <c:v>0.23001529312083008</c:v>
                </c:pt>
                <c:pt idx="579">
                  <c:v>0.22944064495711045</c:v>
                </c:pt>
                <c:pt idx="580">
                  <c:v>0.22924279548436721</c:v>
                </c:pt>
                <c:pt idx="581">
                  <c:v>0.22868141771211212</c:v>
                </c:pt>
                <c:pt idx="582">
                  <c:v>0.22849442583238527</c:v>
                </c:pt>
                <c:pt idx="583">
                  <c:v>0.22813934232744171</c:v>
                </c:pt>
                <c:pt idx="584">
                  <c:v>0.22808786929388247</c:v>
                </c:pt>
                <c:pt idx="585">
                  <c:v>0.22813974446051641</c:v>
                </c:pt>
                <c:pt idx="586">
                  <c:v>0.22812808260135065</c:v>
                </c:pt>
                <c:pt idx="587">
                  <c:v>0.22792138620096442</c:v>
                </c:pt>
                <c:pt idx="588">
                  <c:v>0.22798130402909186</c:v>
                </c:pt>
                <c:pt idx="589">
                  <c:v>0.22768171488845435</c:v>
                </c:pt>
                <c:pt idx="590">
                  <c:v>0.22776455430183865</c:v>
                </c:pt>
                <c:pt idx="591">
                  <c:v>0.22775530524112103</c:v>
                </c:pt>
                <c:pt idx="592">
                  <c:v>0.22758037735363465</c:v>
                </c:pt>
                <c:pt idx="593">
                  <c:v>0.22738252788089142</c:v>
                </c:pt>
                <c:pt idx="594">
                  <c:v>0.22749391874257813</c:v>
                </c:pt>
                <c:pt idx="595">
                  <c:v>0.22749150594413009</c:v>
                </c:pt>
                <c:pt idx="596">
                  <c:v>0.2278099953392777</c:v>
                </c:pt>
                <c:pt idx="597">
                  <c:v>0.22804604745411564</c:v>
                </c:pt>
                <c:pt idx="598">
                  <c:v>0.22807459890241794</c:v>
                </c:pt>
                <c:pt idx="599">
                  <c:v>0.22817955563490977</c:v>
                </c:pt>
                <c:pt idx="600">
                  <c:v>0.22850648982462574</c:v>
                </c:pt>
                <c:pt idx="601">
                  <c:v>0.22894441274295368</c:v>
                </c:pt>
                <c:pt idx="602">
                  <c:v>0.22951825664052394</c:v>
                </c:pt>
                <c:pt idx="603">
                  <c:v>0.22999156726942399</c:v>
                </c:pt>
                <c:pt idx="604">
                  <c:v>0.23069811508163898</c:v>
                </c:pt>
                <c:pt idx="605">
                  <c:v>0.23149313217028408</c:v>
                </c:pt>
                <c:pt idx="606">
                  <c:v>0.23238546546300196</c:v>
                </c:pt>
                <c:pt idx="607">
                  <c:v>0.23319375294311148</c:v>
                </c:pt>
                <c:pt idx="608">
                  <c:v>0.23384842558869268</c:v>
                </c:pt>
                <c:pt idx="609">
                  <c:v>0.23472306502612461</c:v>
                </c:pt>
                <c:pt idx="610">
                  <c:v>0.23541031045075492</c:v>
                </c:pt>
                <c:pt idx="611">
                  <c:v>0.23623146618925428</c:v>
                </c:pt>
                <c:pt idx="612">
                  <c:v>0.23715235093027459</c:v>
                </c:pt>
                <c:pt idx="613">
                  <c:v>0.23796023627730942</c:v>
                </c:pt>
                <c:pt idx="614">
                  <c:v>0.23891329166430414</c:v>
                </c:pt>
                <c:pt idx="615">
                  <c:v>0.23994556726701113</c:v>
                </c:pt>
                <c:pt idx="616">
                  <c:v>0.24091269731161977</c:v>
                </c:pt>
                <c:pt idx="617">
                  <c:v>0.24203947418687691</c:v>
                </c:pt>
                <c:pt idx="618">
                  <c:v>0.2431787171874491</c:v>
                </c:pt>
                <c:pt idx="619">
                  <c:v>0.24435656496319078</c:v>
                </c:pt>
                <c:pt idx="620">
                  <c:v>0.24570129796492512</c:v>
                </c:pt>
                <c:pt idx="621">
                  <c:v>0.24715943249371963</c:v>
                </c:pt>
                <c:pt idx="622">
                  <c:v>0.24849411216858708</c:v>
                </c:pt>
                <c:pt idx="623">
                  <c:v>0.24971579244946895</c:v>
                </c:pt>
                <c:pt idx="624">
                  <c:v>0.25108746836720697</c:v>
                </c:pt>
                <c:pt idx="625">
                  <c:v>0.25237992406923276</c:v>
                </c:pt>
                <c:pt idx="626">
                  <c:v>0.25374677439007465</c:v>
                </c:pt>
                <c:pt idx="627">
                  <c:v>0.25514137189306957</c:v>
                </c:pt>
                <c:pt idx="628">
                  <c:v>0.25669802902516103</c:v>
                </c:pt>
                <c:pt idx="629">
                  <c:v>0.25816139128392646</c:v>
                </c:pt>
                <c:pt idx="630">
                  <c:v>0.25950170082183938</c:v>
                </c:pt>
                <c:pt idx="631">
                  <c:v>0.26093208816848085</c:v>
                </c:pt>
                <c:pt idx="632">
                  <c:v>0.26224706332268882</c:v>
                </c:pt>
                <c:pt idx="633">
                  <c:v>0.26359983898591688</c:v>
                </c:pt>
                <c:pt idx="634">
                  <c:v>0.26491039067630334</c:v>
                </c:pt>
                <c:pt idx="635">
                  <c:v>0.2659643814650432</c:v>
                </c:pt>
                <c:pt idx="636">
                  <c:v>0.26748243382196529</c:v>
                </c:pt>
                <c:pt idx="637">
                  <c:v>0.26920316124852667</c:v>
                </c:pt>
                <c:pt idx="638">
                  <c:v>0.27057523929933941</c:v>
                </c:pt>
                <c:pt idx="639">
                  <c:v>0.27205227408264393</c:v>
                </c:pt>
                <c:pt idx="640">
                  <c:v>0.27348145503006144</c:v>
                </c:pt>
                <c:pt idx="641">
                  <c:v>0.27494320875652806</c:v>
                </c:pt>
                <c:pt idx="642">
                  <c:v>0.27622078553479068</c:v>
                </c:pt>
                <c:pt idx="643">
                  <c:v>0.27741592503274365</c:v>
                </c:pt>
                <c:pt idx="644">
                  <c:v>0.27846669875688607</c:v>
                </c:pt>
                <c:pt idx="645">
                  <c:v>0.27973462434135626</c:v>
                </c:pt>
                <c:pt idx="646">
                  <c:v>0.28098083473979374</c:v>
                </c:pt>
                <c:pt idx="647">
                  <c:v>0.28228012670408914</c:v>
                </c:pt>
                <c:pt idx="648">
                  <c:v>0.28338840545791094</c:v>
                </c:pt>
                <c:pt idx="649">
                  <c:v>0.28474480031881105</c:v>
                </c:pt>
                <c:pt idx="650">
                  <c:v>0.28582171269280776</c:v>
                </c:pt>
                <c:pt idx="651">
                  <c:v>0.28712341745555114</c:v>
                </c:pt>
                <c:pt idx="652">
                  <c:v>0.28823692393934391</c:v>
                </c:pt>
                <c:pt idx="653">
                  <c:v>0.28924306089219654</c:v>
                </c:pt>
                <c:pt idx="654">
                  <c:v>0.29021943999752287</c:v>
                </c:pt>
                <c:pt idx="655">
                  <c:v>0.29120627456279091</c:v>
                </c:pt>
                <c:pt idx="656">
                  <c:v>0.29208976092786576</c:v>
                </c:pt>
                <c:pt idx="657">
                  <c:v>0.29328087909507189</c:v>
                </c:pt>
                <c:pt idx="658">
                  <c:v>0.29412093508808124</c:v>
                </c:pt>
                <c:pt idx="659">
                  <c:v>0.29500522571930549</c:v>
                </c:pt>
                <c:pt idx="660">
                  <c:v>0.29606484637109082</c:v>
                </c:pt>
                <c:pt idx="661">
                  <c:v>0.2970440404079398</c:v>
                </c:pt>
                <c:pt idx="662">
                  <c:v>0.29807591387757221</c:v>
                </c:pt>
                <c:pt idx="663">
                  <c:v>0.29898915809017346</c:v>
                </c:pt>
                <c:pt idx="664">
                  <c:v>0.29958150010917917</c:v>
                </c:pt>
                <c:pt idx="665">
                  <c:v>0.30056471547677494</c:v>
                </c:pt>
                <c:pt idx="666">
                  <c:v>0.3016215211970375</c:v>
                </c:pt>
                <c:pt idx="667">
                  <c:v>0.30240367002729279</c:v>
                </c:pt>
                <c:pt idx="668">
                  <c:v>0.3030326061560944</c:v>
                </c:pt>
                <c:pt idx="669">
                  <c:v>0.30400174686607639</c:v>
                </c:pt>
                <c:pt idx="670">
                  <c:v>0.304985364366747</c:v>
                </c:pt>
                <c:pt idx="671">
                  <c:v>0.30596656906896946</c:v>
                </c:pt>
                <c:pt idx="672">
                  <c:v>0.30678893120669276</c:v>
                </c:pt>
                <c:pt idx="673">
                  <c:v>0.30753167099562922</c:v>
                </c:pt>
                <c:pt idx="674">
                  <c:v>0.30824063160629239</c:v>
                </c:pt>
                <c:pt idx="675">
                  <c:v>0.3092439536276223</c:v>
                </c:pt>
                <c:pt idx="676">
                  <c:v>0.3097522498340195</c:v>
                </c:pt>
                <c:pt idx="677">
                  <c:v>0.31038681582586669</c:v>
                </c:pt>
                <c:pt idx="678">
                  <c:v>0.3108902864353677</c:v>
                </c:pt>
                <c:pt idx="679">
                  <c:v>0.31151319056804916</c:v>
                </c:pt>
                <c:pt idx="680">
                  <c:v>0.31206049368269045</c:v>
                </c:pt>
                <c:pt idx="681">
                  <c:v>0.3126926468760895</c:v>
                </c:pt>
                <c:pt idx="682">
                  <c:v>0.31312292926599855</c:v>
                </c:pt>
                <c:pt idx="683">
                  <c:v>0.31363001907317167</c:v>
                </c:pt>
                <c:pt idx="684">
                  <c:v>0.31395695326288764</c:v>
                </c:pt>
                <c:pt idx="685">
                  <c:v>0.31463575389294973</c:v>
                </c:pt>
                <c:pt idx="686">
                  <c:v>0.3150153675154489</c:v>
                </c:pt>
                <c:pt idx="687">
                  <c:v>0.31544323710690986</c:v>
                </c:pt>
                <c:pt idx="688">
                  <c:v>0.31599054022155115</c:v>
                </c:pt>
                <c:pt idx="689">
                  <c:v>0.31642605034143106</c:v>
                </c:pt>
                <c:pt idx="690">
                  <c:v>0.31677590611640383</c:v>
                </c:pt>
                <c:pt idx="691">
                  <c:v>0.31716557306577009</c:v>
                </c:pt>
                <c:pt idx="692">
                  <c:v>0.31736100974006515</c:v>
                </c:pt>
                <c:pt idx="693">
                  <c:v>0.31768191193366085</c:v>
                </c:pt>
                <c:pt idx="694">
                  <c:v>0.31788177207177754</c:v>
                </c:pt>
                <c:pt idx="695">
                  <c:v>0.31791715978234947</c:v>
                </c:pt>
                <c:pt idx="696">
                  <c:v>0.31807117674995239</c:v>
                </c:pt>
                <c:pt idx="697">
                  <c:v>0.31827184115421836</c:v>
                </c:pt>
                <c:pt idx="698">
                  <c:v>0.31868000622501996</c:v>
                </c:pt>
                <c:pt idx="699">
                  <c:v>0.31893495859436799</c:v>
                </c:pt>
                <c:pt idx="700">
                  <c:v>0.31906886890823682</c:v>
                </c:pt>
                <c:pt idx="701">
                  <c:v>0.319438429203869</c:v>
                </c:pt>
                <c:pt idx="702">
                  <c:v>0.31990409930434999</c:v>
                </c:pt>
                <c:pt idx="703">
                  <c:v>0.32028652785837186</c:v>
                </c:pt>
                <c:pt idx="704">
                  <c:v>0.32092189811636845</c:v>
                </c:pt>
                <c:pt idx="705">
                  <c:v>0.32133730158251428</c:v>
                </c:pt>
                <c:pt idx="706">
                  <c:v>0.32184640205506088</c:v>
                </c:pt>
                <c:pt idx="707">
                  <c:v>0.32241421395651088</c:v>
                </c:pt>
                <c:pt idx="708">
                  <c:v>0.32310789351033625</c:v>
                </c:pt>
                <c:pt idx="709">
                  <c:v>0.32367610754486092</c:v>
                </c:pt>
                <c:pt idx="710">
                  <c:v>0.32431630339975359</c:v>
                </c:pt>
                <c:pt idx="711">
                  <c:v>0.32500515735668278</c:v>
                </c:pt>
                <c:pt idx="712">
                  <c:v>0.32564334254620203</c:v>
                </c:pt>
                <c:pt idx="713">
                  <c:v>0.32655779315802747</c:v>
                </c:pt>
                <c:pt idx="714">
                  <c:v>0.32764315032659236</c:v>
                </c:pt>
                <c:pt idx="715">
                  <c:v>0.32861751876654521</c:v>
                </c:pt>
                <c:pt idx="716">
                  <c:v>0.32981627746217029</c:v>
                </c:pt>
                <c:pt idx="717">
                  <c:v>0.33107012838902672</c:v>
                </c:pt>
                <c:pt idx="718">
                  <c:v>0.33222827164410901</c:v>
                </c:pt>
                <c:pt idx="719">
                  <c:v>0.33368922110442623</c:v>
                </c:pt>
                <c:pt idx="720">
                  <c:v>0.3348071510520404</c:v>
                </c:pt>
                <c:pt idx="721">
                  <c:v>0.3360087246791883</c:v>
                </c:pt>
                <c:pt idx="722">
                  <c:v>0.33735868541089353</c:v>
                </c:pt>
                <c:pt idx="723">
                  <c:v>0.33853854385200854</c:v>
                </c:pt>
                <c:pt idx="724">
                  <c:v>0.3399608885371565</c:v>
                </c:pt>
                <c:pt idx="725">
                  <c:v>0.34165105385004213</c:v>
                </c:pt>
                <c:pt idx="726">
                  <c:v>0.34311039477806071</c:v>
                </c:pt>
                <c:pt idx="727">
                  <c:v>0.34493929600171147</c:v>
                </c:pt>
                <c:pt idx="728">
                  <c:v>0.34672396258714722</c:v>
                </c:pt>
                <c:pt idx="729">
                  <c:v>0.348536376354736</c:v>
                </c:pt>
                <c:pt idx="730">
                  <c:v>0.35059248276558175</c:v>
                </c:pt>
                <c:pt idx="731">
                  <c:v>0.35257499882376075</c:v>
                </c:pt>
                <c:pt idx="732">
                  <c:v>0.35426074067282498</c:v>
                </c:pt>
                <c:pt idx="733">
                  <c:v>0.35639888223090566</c:v>
                </c:pt>
                <c:pt idx="734">
                  <c:v>0.35854144725280779</c:v>
                </c:pt>
                <c:pt idx="735">
                  <c:v>0.36069688053309973</c:v>
                </c:pt>
                <c:pt idx="736">
                  <c:v>0.3629070039115484</c:v>
                </c:pt>
                <c:pt idx="737">
                  <c:v>0.36501619188825207</c:v>
                </c:pt>
                <c:pt idx="738">
                  <c:v>0.36721867473828168</c:v>
                </c:pt>
                <c:pt idx="739">
                  <c:v>0.36955627430140436</c:v>
                </c:pt>
                <c:pt idx="740">
                  <c:v>0.37156774394096032</c:v>
                </c:pt>
                <c:pt idx="741">
                  <c:v>0.37360937356111751</c:v>
                </c:pt>
                <c:pt idx="742">
                  <c:v>0.37560998560765729</c:v>
                </c:pt>
                <c:pt idx="743">
                  <c:v>0.37763754057020044</c:v>
                </c:pt>
                <c:pt idx="744">
                  <c:v>0.37980825490733044</c:v>
                </c:pt>
                <c:pt idx="745">
                  <c:v>0.38189733623030003</c:v>
                </c:pt>
                <c:pt idx="746">
                  <c:v>0.38391885919672303</c:v>
                </c:pt>
                <c:pt idx="747">
                  <c:v>0.38597858480524089</c:v>
                </c:pt>
                <c:pt idx="748">
                  <c:v>0.38788871690997728</c:v>
                </c:pt>
                <c:pt idx="749">
                  <c:v>0.39004294379104509</c:v>
                </c:pt>
                <c:pt idx="750">
                  <c:v>0.39197881241256116</c:v>
                </c:pt>
                <c:pt idx="751">
                  <c:v>0.3938607952020699</c:v>
                </c:pt>
                <c:pt idx="752">
                  <c:v>0.39576690597605935</c:v>
                </c:pt>
                <c:pt idx="753">
                  <c:v>0.39795008643850444</c:v>
                </c:pt>
                <c:pt idx="754">
                  <c:v>0.399921744903667</c:v>
                </c:pt>
                <c:pt idx="755">
                  <c:v>0.40211819575757646</c:v>
                </c:pt>
                <c:pt idx="756">
                  <c:v>0.40391653486755136</c:v>
                </c:pt>
                <c:pt idx="757">
                  <c:v>0.4057908771286412</c:v>
                </c:pt>
                <c:pt idx="758">
                  <c:v>0.40776454625917724</c:v>
                </c:pt>
                <c:pt idx="759">
                  <c:v>0.40954881071153831</c:v>
                </c:pt>
                <c:pt idx="760">
                  <c:v>0.41121283737456954</c:v>
                </c:pt>
                <c:pt idx="761">
                  <c:v>0.41295769278561206</c:v>
                </c:pt>
                <c:pt idx="762">
                  <c:v>0.41465469436076724</c:v>
                </c:pt>
                <c:pt idx="763">
                  <c:v>0.41625759679644714</c:v>
                </c:pt>
                <c:pt idx="764">
                  <c:v>0.41797711782378444</c:v>
                </c:pt>
                <c:pt idx="765">
                  <c:v>0.41926193299739123</c:v>
                </c:pt>
                <c:pt idx="766">
                  <c:v>0.42070358007012398</c:v>
                </c:pt>
                <c:pt idx="767">
                  <c:v>0.4218496593329657</c:v>
                </c:pt>
                <c:pt idx="768">
                  <c:v>0.42320042433082034</c:v>
                </c:pt>
                <c:pt idx="769">
                  <c:v>0.42420173568677688</c:v>
                </c:pt>
                <c:pt idx="770">
                  <c:v>0.42556295614457329</c:v>
                </c:pt>
                <c:pt idx="771">
                  <c:v>0.42652847765688306</c:v>
                </c:pt>
                <c:pt idx="772">
                  <c:v>0.42748676077384878</c:v>
                </c:pt>
                <c:pt idx="773">
                  <c:v>0.42834732555366678</c:v>
                </c:pt>
                <c:pt idx="774">
                  <c:v>0.42921874792650133</c:v>
                </c:pt>
                <c:pt idx="775">
                  <c:v>0.42990156988731021</c:v>
                </c:pt>
                <c:pt idx="776">
                  <c:v>0.430314560555008</c:v>
                </c:pt>
                <c:pt idx="777">
                  <c:v>0.43065154807159084</c:v>
                </c:pt>
                <c:pt idx="778">
                  <c:v>0.43092499856237421</c:v>
                </c:pt>
                <c:pt idx="779">
                  <c:v>0.43143731609951824</c:v>
                </c:pt>
                <c:pt idx="780">
                  <c:v>0.43175379482929238</c:v>
                </c:pt>
                <c:pt idx="781">
                  <c:v>0.431917060857613</c:v>
                </c:pt>
                <c:pt idx="782">
                  <c:v>0.43185473023103743</c:v>
                </c:pt>
                <c:pt idx="783">
                  <c:v>0.43216397056546735</c:v>
                </c:pt>
                <c:pt idx="784">
                  <c:v>0.43244224665314701</c:v>
                </c:pt>
                <c:pt idx="785">
                  <c:v>0.43259264442307765</c:v>
                </c:pt>
                <c:pt idx="786">
                  <c:v>0.43251261994121626</c:v>
                </c:pt>
                <c:pt idx="787">
                  <c:v>0.43271408861163158</c:v>
                </c:pt>
                <c:pt idx="788">
                  <c:v>0.4326211958713802</c:v>
                </c:pt>
                <c:pt idx="789">
                  <c:v>0.43251060927584278</c:v>
                </c:pt>
                <c:pt idx="790">
                  <c:v>0.43240484827720144</c:v>
                </c:pt>
                <c:pt idx="791">
                  <c:v>0.43211169326575882</c:v>
                </c:pt>
                <c:pt idx="792">
                  <c:v>0.43186196862638165</c:v>
                </c:pt>
                <c:pt idx="793">
                  <c:v>0.43181210412512128</c:v>
                </c:pt>
                <c:pt idx="794">
                  <c:v>0.43137860467061484</c:v>
                </c:pt>
                <c:pt idx="795">
                  <c:v>0.43117070187100442</c:v>
                </c:pt>
                <c:pt idx="796">
                  <c:v>0.43104724701707725</c:v>
                </c:pt>
                <c:pt idx="797">
                  <c:v>0.43063345208323034</c:v>
                </c:pt>
                <c:pt idx="798">
                  <c:v>0.43008856176703708</c:v>
                </c:pt>
                <c:pt idx="799">
                  <c:v>0.42968964575695312</c:v>
                </c:pt>
                <c:pt idx="800">
                  <c:v>0.42923201831796576</c:v>
                </c:pt>
                <c:pt idx="801">
                  <c:v>0.42863082937131725</c:v>
                </c:pt>
                <c:pt idx="802">
                  <c:v>0.42829786318548113</c:v>
                </c:pt>
                <c:pt idx="803">
                  <c:v>0.42782616108887978</c:v>
                </c:pt>
                <c:pt idx="804">
                  <c:v>0.42750003116531321</c:v>
                </c:pt>
                <c:pt idx="805">
                  <c:v>0.42727966224038794</c:v>
                </c:pt>
                <c:pt idx="806">
                  <c:v>0.42682967532981952</c:v>
                </c:pt>
                <c:pt idx="807">
                  <c:v>0.42634510497482841</c:v>
                </c:pt>
                <c:pt idx="808">
                  <c:v>0.42569566005921816</c:v>
                </c:pt>
                <c:pt idx="809">
                  <c:v>0.42510814363710858</c:v>
                </c:pt>
                <c:pt idx="810">
                  <c:v>0.42453912533643462</c:v>
                </c:pt>
                <c:pt idx="811">
                  <c:v>0.42422707007048183</c:v>
                </c:pt>
                <c:pt idx="812">
                  <c:v>0.42376944263149452</c:v>
                </c:pt>
                <c:pt idx="813">
                  <c:v>0.42338017781520293</c:v>
                </c:pt>
                <c:pt idx="814">
                  <c:v>0.42290887785167647</c:v>
                </c:pt>
                <c:pt idx="815">
                  <c:v>0.4228485578904741</c:v>
                </c:pt>
                <c:pt idx="816">
                  <c:v>0.42248784452248506</c:v>
                </c:pt>
                <c:pt idx="817">
                  <c:v>0.422600039650321</c:v>
                </c:pt>
                <c:pt idx="818">
                  <c:v>0.42242390536361069</c:v>
                </c:pt>
                <c:pt idx="819">
                  <c:v>0.42246894426797493</c:v>
                </c:pt>
                <c:pt idx="820">
                  <c:v>0.4227524480856254</c:v>
                </c:pt>
                <c:pt idx="821">
                  <c:v>0.42323420350909363</c:v>
                </c:pt>
                <c:pt idx="822">
                  <c:v>0.42390053801384059</c:v>
                </c:pt>
                <c:pt idx="823">
                  <c:v>0.42466579725495907</c:v>
                </c:pt>
                <c:pt idx="824">
                  <c:v>0.42525049874554582</c:v>
                </c:pt>
                <c:pt idx="825">
                  <c:v>0.4260266155796808</c:v>
                </c:pt>
                <c:pt idx="826">
                  <c:v>0.42685098838277757</c:v>
                </c:pt>
                <c:pt idx="827">
                  <c:v>0.42798259085493084</c:v>
                </c:pt>
                <c:pt idx="828">
                  <c:v>0.42917652395365968</c:v>
                </c:pt>
                <c:pt idx="829">
                  <c:v>0.43036362079011897</c:v>
                </c:pt>
                <c:pt idx="830">
                  <c:v>0.43203006025159862</c:v>
                </c:pt>
                <c:pt idx="831">
                  <c:v>0.43359757497670642</c:v>
                </c:pt>
                <c:pt idx="832">
                  <c:v>0.43557405903876512</c:v>
                </c:pt>
                <c:pt idx="833">
                  <c:v>0.43787667302439065</c:v>
                </c:pt>
                <c:pt idx="834">
                  <c:v>0.44016481021932741</c:v>
                </c:pt>
                <c:pt idx="835">
                  <c:v>0.44260334518419508</c:v>
                </c:pt>
                <c:pt idx="836">
                  <c:v>0.44496064926797702</c:v>
                </c:pt>
                <c:pt idx="837">
                  <c:v>0.44751982415524899</c:v>
                </c:pt>
                <c:pt idx="838">
                  <c:v>0.45048233851642655</c:v>
                </c:pt>
                <c:pt idx="839">
                  <c:v>0.45361535730126878</c:v>
                </c:pt>
                <c:pt idx="840">
                  <c:v>0.45679341499047549</c:v>
                </c:pt>
                <c:pt idx="841">
                  <c:v>0.46018500534233786</c:v>
                </c:pt>
                <c:pt idx="842">
                  <c:v>0.46394052612678688</c:v>
                </c:pt>
                <c:pt idx="843">
                  <c:v>0.46800287444721783</c:v>
                </c:pt>
                <c:pt idx="844">
                  <c:v>0.47234752018607495</c:v>
                </c:pt>
                <c:pt idx="845">
                  <c:v>0.4766125435761453</c:v>
                </c:pt>
                <c:pt idx="846">
                  <c:v>0.48086630724012452</c:v>
                </c:pt>
                <c:pt idx="847">
                  <c:v>0.48520572524901084</c:v>
                </c:pt>
                <c:pt idx="848">
                  <c:v>0.48973454793607196</c:v>
                </c:pt>
                <c:pt idx="849">
                  <c:v>0.49435385056493653</c:v>
                </c:pt>
                <c:pt idx="850">
                  <c:v>0.49913119149215091</c:v>
                </c:pt>
                <c:pt idx="851">
                  <c:v>0.50407823257688078</c:v>
                </c:pt>
                <c:pt idx="852">
                  <c:v>0.50927901963173461</c:v>
                </c:pt>
                <c:pt idx="853">
                  <c:v>0.51423128844643529</c:v>
                </c:pt>
                <c:pt idx="854">
                  <c:v>0.51946706107878615</c:v>
                </c:pt>
                <c:pt idx="855">
                  <c:v>0.52456691273189493</c:v>
                </c:pt>
                <c:pt idx="856">
                  <c:v>0.52985456053087987</c:v>
                </c:pt>
                <c:pt idx="857">
                  <c:v>0.53507826917099044</c:v>
                </c:pt>
                <c:pt idx="858">
                  <c:v>0.5399179407247805</c:v>
                </c:pt>
                <c:pt idx="859">
                  <c:v>0.5448979567216341</c:v>
                </c:pt>
                <c:pt idx="860">
                  <c:v>0.55020450477512917</c:v>
                </c:pt>
                <c:pt idx="861">
                  <c:v>0.55547687151727621</c:v>
                </c:pt>
                <c:pt idx="862">
                  <c:v>0.56099695223342705</c:v>
                </c:pt>
                <c:pt idx="863">
                  <c:v>0.56623835472882345</c:v>
                </c:pt>
                <c:pt idx="864">
                  <c:v>0.57200735581820195</c:v>
                </c:pt>
                <c:pt idx="865">
                  <c:v>0.57799230236868437</c:v>
                </c:pt>
                <c:pt idx="866">
                  <c:v>0.58382604688308659</c:v>
                </c:pt>
                <c:pt idx="867">
                  <c:v>0.58996058693735054</c:v>
                </c:pt>
                <c:pt idx="868">
                  <c:v>0.59603520916348673</c:v>
                </c:pt>
                <c:pt idx="869">
                  <c:v>0.6021021908612042</c:v>
                </c:pt>
                <c:pt idx="870">
                  <c:v>0.60848886835329319</c:v>
                </c:pt>
                <c:pt idx="871">
                  <c:v>0.61495557032724379</c:v>
                </c:pt>
                <c:pt idx="872">
                  <c:v>0.62139171018751871</c:v>
                </c:pt>
                <c:pt idx="873">
                  <c:v>0.62868117643226729</c:v>
                </c:pt>
                <c:pt idx="874">
                  <c:v>0.6360780122079559</c:v>
                </c:pt>
                <c:pt idx="875">
                  <c:v>0.64390673890585204</c:v>
                </c:pt>
                <c:pt idx="876">
                  <c:v>0.65188706977290323</c:v>
                </c:pt>
                <c:pt idx="877">
                  <c:v>0.66014205752996191</c:v>
                </c:pt>
                <c:pt idx="878">
                  <c:v>0.6687452925296945</c:v>
                </c:pt>
                <c:pt idx="879">
                  <c:v>0.67779891657307023</c:v>
                </c:pt>
                <c:pt idx="880">
                  <c:v>0.68670254497958971</c:v>
                </c:pt>
                <c:pt idx="881">
                  <c:v>0.6956520165566229</c:v>
                </c:pt>
                <c:pt idx="882">
                  <c:v>0.70473097498370341</c:v>
                </c:pt>
                <c:pt idx="883">
                  <c:v>0.71391086881252919</c:v>
                </c:pt>
                <c:pt idx="884">
                  <c:v>0.72329786117481554</c:v>
                </c:pt>
                <c:pt idx="885">
                  <c:v>0.73258472240150641</c:v>
                </c:pt>
                <c:pt idx="886">
                  <c:v>0.74196809556612076</c:v>
                </c:pt>
                <c:pt idx="887">
                  <c:v>0.75136232632375155</c:v>
                </c:pt>
                <c:pt idx="888">
                  <c:v>0.760701464850151</c:v>
                </c:pt>
                <c:pt idx="889">
                  <c:v>0.76987572881593103</c:v>
                </c:pt>
                <c:pt idx="890">
                  <c:v>0.77969541636657491</c:v>
                </c:pt>
                <c:pt idx="891">
                  <c:v>0.78916524814224576</c:v>
                </c:pt>
                <c:pt idx="892">
                  <c:v>0.79827557294915141</c:v>
                </c:pt>
                <c:pt idx="893">
                  <c:v>0.80709837260766004</c:v>
                </c:pt>
                <c:pt idx="894">
                  <c:v>0.81610776201282076</c:v>
                </c:pt>
                <c:pt idx="895">
                  <c:v>0.82514047513631283</c:v>
                </c:pt>
                <c:pt idx="896">
                  <c:v>0.83415147307377246</c:v>
                </c:pt>
                <c:pt idx="897">
                  <c:v>0.84275953367040124</c:v>
                </c:pt>
                <c:pt idx="898">
                  <c:v>0.85085487459681119</c:v>
                </c:pt>
                <c:pt idx="899">
                  <c:v>0.8593800957800557</c:v>
                </c:pt>
                <c:pt idx="900">
                  <c:v>0.86751363934856041</c:v>
                </c:pt>
                <c:pt idx="901">
                  <c:v>0.87554745391454414</c:v>
                </c:pt>
                <c:pt idx="902">
                  <c:v>0.8831216303761672</c:v>
                </c:pt>
                <c:pt idx="903">
                  <c:v>0.89087998378599431</c:v>
                </c:pt>
                <c:pt idx="904">
                  <c:v>0.89788272914849521</c:v>
                </c:pt>
                <c:pt idx="905">
                  <c:v>0.90493212194765904</c:v>
                </c:pt>
                <c:pt idx="906">
                  <c:v>0.91183835537223634</c:v>
                </c:pt>
                <c:pt idx="907">
                  <c:v>0.91857971423619444</c:v>
                </c:pt>
                <c:pt idx="908">
                  <c:v>0.92509587857833075</c:v>
                </c:pt>
                <c:pt idx="909">
                  <c:v>0.93157947014141795</c:v>
                </c:pt>
                <c:pt idx="910">
                  <c:v>0.93722179931227179</c:v>
                </c:pt>
                <c:pt idx="911">
                  <c:v>0.94296144468719867</c:v>
                </c:pt>
                <c:pt idx="912">
                  <c:v>0.94846302728191401</c:v>
                </c:pt>
                <c:pt idx="913">
                  <c:v>0.95346516059787523</c:v>
                </c:pt>
                <c:pt idx="914">
                  <c:v>0.95865428579356338</c:v>
                </c:pt>
                <c:pt idx="915">
                  <c:v>0.96303914483988862</c:v>
                </c:pt>
                <c:pt idx="916">
                  <c:v>0.96675726724839228</c:v>
                </c:pt>
                <c:pt idx="917">
                  <c:v>0.97089240165534052</c:v>
                </c:pt>
                <c:pt idx="918">
                  <c:v>0.97483813138411379</c:v>
                </c:pt>
                <c:pt idx="919">
                  <c:v>0.97873761580929863</c:v>
                </c:pt>
                <c:pt idx="920">
                  <c:v>0.98187827512255998</c:v>
                </c:pt>
                <c:pt idx="921">
                  <c:v>0.98474990740885948</c:v>
                </c:pt>
                <c:pt idx="922">
                  <c:v>0.987416853960146</c:v>
                </c:pt>
                <c:pt idx="923">
                  <c:v>0.99032588462239102</c:v>
                </c:pt>
                <c:pt idx="924">
                  <c:v>0.9925050437540891</c:v>
                </c:pt>
                <c:pt idx="925">
                  <c:v>0.99433474924388909</c:v>
                </c:pt>
                <c:pt idx="926">
                  <c:v>0.99583028214862912</c:v>
                </c:pt>
                <c:pt idx="927">
                  <c:v>0.99716295115812303</c:v>
                </c:pt>
                <c:pt idx="928">
                  <c:v>0.99812847267043303</c:v>
                </c:pt>
                <c:pt idx="929">
                  <c:v>0.9991957338506372</c:v>
                </c:pt>
                <c:pt idx="930">
                  <c:v>1</c:v>
                </c:pt>
                <c:pt idx="931">
                  <c:v>1.0002843080837995</c:v>
                </c:pt>
                <c:pt idx="932">
                  <c:v>1.0005263921947578</c:v>
                </c:pt>
                <c:pt idx="933">
                  <c:v>1.0010186030781676</c:v>
                </c:pt>
                <c:pt idx="934">
                  <c:v>1.0009828132345211</c:v>
                </c:pt>
                <c:pt idx="935">
                  <c:v>1.0006570854440293</c:v>
                </c:pt>
                <c:pt idx="936">
                  <c:v>1.0002255966548961</c:v>
                </c:pt>
                <c:pt idx="937">
                  <c:v>0.99969518312939154</c:v>
                </c:pt>
                <c:pt idx="938">
                  <c:v>0.99896088813502326</c:v>
                </c:pt>
                <c:pt idx="939">
                  <c:v>0.99835246079303053</c:v>
                </c:pt>
                <c:pt idx="940">
                  <c:v>0.99733948757790813</c:v>
                </c:pt>
                <c:pt idx="941">
                  <c:v>0.99661484377733245</c:v>
                </c:pt>
                <c:pt idx="942">
                  <c:v>0.99550133729353973</c:v>
                </c:pt>
                <c:pt idx="943">
                  <c:v>0.99391250951547383</c:v>
                </c:pt>
                <c:pt idx="944">
                  <c:v>0.9922931196237319</c:v>
                </c:pt>
                <c:pt idx="945">
                  <c:v>0.99103001963615789</c:v>
                </c:pt>
                <c:pt idx="946">
                  <c:v>0.98893450418399353</c:v>
                </c:pt>
                <c:pt idx="947">
                  <c:v>0.9875793157223175</c:v>
                </c:pt>
                <c:pt idx="948">
                  <c:v>0.98534144516171573</c:v>
                </c:pt>
                <c:pt idx="949">
                  <c:v>0.98228804872566022</c:v>
                </c:pt>
                <c:pt idx="950">
                  <c:v>0.98007591468183819</c:v>
                </c:pt>
                <c:pt idx="951">
                  <c:v>0.97749703527390674</c:v>
                </c:pt>
                <c:pt idx="952">
                  <c:v>0.97435999515831762</c:v>
                </c:pt>
                <c:pt idx="953">
                  <c:v>0.97069616071489595</c:v>
                </c:pt>
                <c:pt idx="954">
                  <c:v>0.96588865980708061</c:v>
                </c:pt>
                <c:pt idx="955">
                  <c:v>0.9612379907983909</c:v>
                </c:pt>
                <c:pt idx="956">
                  <c:v>0.95715071022732967</c:v>
                </c:pt>
                <c:pt idx="957">
                  <c:v>0.95122688790419885</c:v>
                </c:pt>
                <c:pt idx="958">
                  <c:v>0.94499824871045979</c:v>
                </c:pt>
                <c:pt idx="959">
                  <c:v>0.93840688548335782</c:v>
                </c:pt>
                <c:pt idx="960">
                  <c:v>0.93162893250960388</c:v>
                </c:pt>
                <c:pt idx="961">
                  <c:v>0.92391240093954363</c:v>
                </c:pt>
                <c:pt idx="962">
                  <c:v>0.91569682222380377</c:v>
                </c:pt>
                <c:pt idx="963">
                  <c:v>0.90689975908207476</c:v>
                </c:pt>
                <c:pt idx="964">
                  <c:v>0.89819518654752262</c:v>
                </c:pt>
                <c:pt idx="965">
                  <c:v>0.88913110704420517</c:v>
                </c:pt>
                <c:pt idx="966">
                  <c:v>0.87995523454612634</c:v>
                </c:pt>
                <c:pt idx="967">
                  <c:v>0.87036154578345359</c:v>
                </c:pt>
                <c:pt idx="968">
                  <c:v>0.86062429551311959</c:v>
                </c:pt>
                <c:pt idx="969">
                  <c:v>0.85117175545966006</c:v>
                </c:pt>
                <c:pt idx="970">
                  <c:v>0.84165286344887802</c:v>
                </c:pt>
                <c:pt idx="971">
                  <c:v>0.83219429139929846</c:v>
                </c:pt>
                <c:pt idx="972">
                  <c:v>0.82213734533459271</c:v>
                </c:pt>
                <c:pt idx="973">
                  <c:v>0.81192598016920958</c:v>
                </c:pt>
                <c:pt idx="974">
                  <c:v>0.80306135867093409</c:v>
                </c:pt>
                <c:pt idx="975">
                  <c:v>0.79362691460583512</c:v>
                </c:pt>
                <c:pt idx="976">
                  <c:v>0.78430225287012423</c:v>
                </c:pt>
                <c:pt idx="977">
                  <c:v>0.77534514076467209</c:v>
                </c:pt>
                <c:pt idx="978">
                  <c:v>0.76598147212071699</c:v>
                </c:pt>
                <c:pt idx="979">
                  <c:v>0.75666686371187319</c:v>
                </c:pt>
                <c:pt idx="980">
                  <c:v>0.74676876021166672</c:v>
                </c:pt>
                <c:pt idx="981">
                  <c:v>0.73707695097877179</c:v>
                </c:pt>
                <c:pt idx="982">
                  <c:v>0.7276388877160006</c:v>
                </c:pt>
                <c:pt idx="983">
                  <c:v>0.71767000879465015</c:v>
                </c:pt>
                <c:pt idx="984">
                  <c:v>0.70782538899337644</c:v>
                </c:pt>
                <c:pt idx="985">
                  <c:v>0.69785409727357783</c:v>
                </c:pt>
                <c:pt idx="986">
                  <c:v>0.68841764254310567</c:v>
                </c:pt>
                <c:pt idx="987">
                  <c:v>0.67856015448344176</c:v>
                </c:pt>
                <c:pt idx="988">
                  <c:v>0.66818713182203682</c:v>
                </c:pt>
                <c:pt idx="989">
                  <c:v>0.65788890591252225</c:v>
                </c:pt>
                <c:pt idx="990">
                  <c:v>0.64673413655393663</c:v>
                </c:pt>
                <c:pt idx="991">
                  <c:v>0.63569839858545674</c:v>
                </c:pt>
                <c:pt idx="992">
                  <c:v>0.62513798191124992</c:v>
                </c:pt>
                <c:pt idx="993">
                  <c:v>0.61341178145354214</c:v>
                </c:pt>
                <c:pt idx="994">
                  <c:v>0.60302950973141922</c:v>
                </c:pt>
                <c:pt idx="995">
                  <c:v>0.59194511366090286</c:v>
                </c:pt>
                <c:pt idx="996">
                  <c:v>0.58074208833335539</c:v>
                </c:pt>
                <c:pt idx="997">
                  <c:v>0.5702954753192836</c:v>
                </c:pt>
                <c:pt idx="998">
                  <c:v>0.55883508482394006</c:v>
                </c:pt>
                <c:pt idx="999">
                  <c:v>0.54742295029755828</c:v>
                </c:pt>
                <c:pt idx="1000">
                  <c:v>0.53686012082490364</c:v>
                </c:pt>
                <c:pt idx="1001">
                  <c:v>0.52538847060346905</c:v>
                </c:pt>
                <c:pt idx="1002">
                  <c:v>0.51367915973489775</c:v>
                </c:pt>
                <c:pt idx="1003">
                  <c:v>0.50199719391540487</c:v>
                </c:pt>
                <c:pt idx="1004">
                  <c:v>0.49108973639774822</c:v>
                </c:pt>
                <c:pt idx="1005">
                  <c:v>0.48054379651422996</c:v>
                </c:pt>
                <c:pt idx="1006">
                  <c:v>0.46921168646970984</c:v>
                </c:pt>
                <c:pt idx="1007">
                  <c:v>0.45811120507620617</c:v>
                </c:pt>
                <c:pt idx="1008">
                  <c:v>0.44659049461966044</c:v>
                </c:pt>
                <c:pt idx="1009">
                  <c:v>0.43627779191945765</c:v>
                </c:pt>
                <c:pt idx="1010">
                  <c:v>0.4260358646403985</c:v>
                </c:pt>
                <c:pt idx="1011">
                  <c:v>0.41546298184087677</c:v>
                </c:pt>
                <c:pt idx="1012">
                  <c:v>0.40444332919538389</c:v>
                </c:pt>
                <c:pt idx="1013">
                  <c:v>0.39540458407577156</c:v>
                </c:pt>
                <c:pt idx="1014">
                  <c:v>0.38603608983492044</c:v>
                </c:pt>
                <c:pt idx="1015">
                  <c:v>0.37757681847592361</c:v>
                </c:pt>
                <c:pt idx="1016">
                  <c:v>0.36798594464477369</c:v>
                </c:pt>
                <c:pt idx="1017">
                  <c:v>0.35912534447724503</c:v>
                </c:pt>
                <c:pt idx="1018">
                  <c:v>0.3504593767178622</c:v>
                </c:pt>
                <c:pt idx="1019">
                  <c:v>0.34267810172277835</c:v>
                </c:pt>
                <c:pt idx="1020">
                  <c:v>0.33392607748541359</c:v>
                </c:pt>
                <c:pt idx="1021">
                  <c:v>0.32536184939392515</c:v>
                </c:pt>
                <c:pt idx="1022">
                  <c:v>0.31670593496140931</c:v>
                </c:pt>
                <c:pt idx="1023">
                  <c:v>0.30867654385924703</c:v>
                </c:pt>
                <c:pt idx="1024">
                  <c:v>0.30067892126998447</c:v>
                </c:pt>
                <c:pt idx="1025">
                  <c:v>0.29239739272999704</c:v>
                </c:pt>
                <c:pt idx="1026">
                  <c:v>0.28531904634945598</c:v>
                </c:pt>
                <c:pt idx="1027">
                  <c:v>0.27772717603254699</c:v>
                </c:pt>
                <c:pt idx="1028">
                  <c:v>0.27126690818779137</c:v>
                </c:pt>
                <c:pt idx="1029">
                  <c:v>0.2649851874281941</c:v>
                </c:pt>
                <c:pt idx="1030">
                  <c:v>0.25898616622009796</c:v>
                </c:pt>
                <c:pt idx="1031">
                  <c:v>0.25322440352606362</c:v>
                </c:pt>
                <c:pt idx="1032">
                  <c:v>0.24709187413717323</c:v>
                </c:pt>
                <c:pt idx="1033">
                  <c:v>0.2407027838466361</c:v>
                </c:pt>
                <c:pt idx="1034">
                  <c:v>0.23562706017800827</c:v>
                </c:pt>
                <c:pt idx="1035">
                  <c:v>0.22926209787195193</c:v>
                </c:pt>
                <c:pt idx="1036">
                  <c:v>0.22281751321710885</c:v>
                </c:pt>
                <c:pt idx="1037">
                  <c:v>0.21716995631628411</c:v>
                </c:pt>
                <c:pt idx="1038">
                  <c:v>0.21128031530450117</c:v>
                </c:pt>
                <c:pt idx="1039">
                  <c:v>0.20642294989542534</c:v>
                </c:pt>
                <c:pt idx="1040">
                  <c:v>0.20072110502951862</c:v>
                </c:pt>
                <c:pt idx="1041">
                  <c:v>0.19383497825867535</c:v>
                </c:pt>
                <c:pt idx="1042">
                  <c:v>0.18847172944165025</c:v>
                </c:pt>
                <c:pt idx="1043">
                  <c:v>0.18496352049813025</c:v>
                </c:pt>
                <c:pt idx="1044">
                  <c:v>0.17947802322640219</c:v>
                </c:pt>
                <c:pt idx="1045">
                  <c:v>0.17553229349762881</c:v>
                </c:pt>
                <c:pt idx="1046">
                  <c:v>0.17111606807147836</c:v>
                </c:pt>
                <c:pt idx="1047">
                  <c:v>0.16757407994968507</c:v>
                </c:pt>
                <c:pt idx="1048">
                  <c:v>0.16375542427251108</c:v>
                </c:pt>
                <c:pt idx="1049">
                  <c:v>0.15964321145081978</c:v>
                </c:pt>
                <c:pt idx="1050">
                  <c:v>0.15417058243748141</c:v>
                </c:pt>
                <c:pt idx="1051">
                  <c:v>0.15072912758435844</c:v>
                </c:pt>
                <c:pt idx="1052">
                  <c:v>0.1458436128600549</c:v>
                </c:pt>
                <c:pt idx="1053">
                  <c:v>0.1416960123277915</c:v>
                </c:pt>
                <c:pt idx="1054">
                  <c:v>0.13696330817186689</c:v>
                </c:pt>
                <c:pt idx="1055">
                  <c:v>0.13373216891680226</c:v>
                </c:pt>
                <c:pt idx="1056">
                  <c:v>0.13016565067745348</c:v>
                </c:pt>
                <c:pt idx="1057">
                  <c:v>0.12642782374829042</c:v>
                </c:pt>
                <c:pt idx="1058">
                  <c:v>0.12287618443270483</c:v>
                </c:pt>
                <c:pt idx="1059">
                  <c:v>0.11960322333787339</c:v>
                </c:pt>
                <c:pt idx="1060">
                  <c:v>0.11643602324168316</c:v>
                </c:pt>
                <c:pt idx="1061">
                  <c:v>0.11330220019069155</c:v>
                </c:pt>
                <c:pt idx="1062">
                  <c:v>0.1093166592875247</c:v>
                </c:pt>
                <c:pt idx="1063">
                  <c:v>0.10559049421752741</c:v>
                </c:pt>
                <c:pt idx="1064">
                  <c:v>0.10230707766275428</c:v>
                </c:pt>
                <c:pt idx="1065">
                  <c:v>9.8350892474039345E-2</c:v>
                </c:pt>
                <c:pt idx="1066">
                  <c:v>9.5603117174741764E-2</c:v>
                </c:pt>
                <c:pt idx="1067">
                  <c:v>9.2610844966037803E-2</c:v>
                </c:pt>
                <c:pt idx="1068">
                  <c:v>9.0237455559268598E-2</c:v>
                </c:pt>
                <c:pt idx="1069">
                  <c:v>8.8475308426014976E-2</c:v>
                </c:pt>
                <c:pt idx="1070">
                  <c:v>8.6802836968415287E-2</c:v>
                </c:pt>
                <c:pt idx="1071">
                  <c:v>8.5216421988797433E-2</c:v>
                </c:pt>
                <c:pt idx="1072">
                  <c:v>8.2969302367478015E-2</c:v>
                </c:pt>
                <c:pt idx="1073">
                  <c:v>8.0943355937233424E-2</c:v>
                </c:pt>
                <c:pt idx="1074">
                  <c:v>7.8469433261793897E-2</c:v>
                </c:pt>
                <c:pt idx="1075">
                  <c:v>7.5163899387913208E-2</c:v>
                </c:pt>
                <c:pt idx="1076">
                  <c:v>7.2589041310728672E-2</c:v>
                </c:pt>
                <c:pt idx="1077">
                  <c:v>6.9916464896396427E-2</c:v>
                </c:pt>
                <c:pt idx="1078">
                  <c:v>6.6964003862086063E-2</c:v>
                </c:pt>
                <c:pt idx="1079">
                  <c:v>6.65992691633501E-2</c:v>
                </c:pt>
                <c:pt idx="1080">
                  <c:v>6.4842349760067364E-2</c:v>
                </c:pt>
                <c:pt idx="1081">
                  <c:v>6.3499627423706378E-2</c:v>
                </c:pt>
                <c:pt idx="1082">
                  <c:v>6.2341886301698769E-2</c:v>
                </c:pt>
                <c:pt idx="1083">
                  <c:v>6.1742305887348838E-2</c:v>
                </c:pt>
                <c:pt idx="1084">
                  <c:v>6.0885360305202925E-2</c:v>
                </c:pt>
                <c:pt idx="1085">
                  <c:v>5.9251091489697955E-2</c:v>
                </c:pt>
                <c:pt idx="1086">
                  <c:v>5.6559614820855704E-2</c:v>
                </c:pt>
                <c:pt idx="1087">
                  <c:v>5.4783393029988268E-2</c:v>
                </c:pt>
                <c:pt idx="1088">
                  <c:v>5.3245636152406808E-2</c:v>
                </c:pt>
                <c:pt idx="1089">
                  <c:v>5.1924629002078684E-2</c:v>
                </c:pt>
                <c:pt idx="1090">
                  <c:v>4.9490115367957825E-2</c:v>
                </c:pt>
                <c:pt idx="1091">
                  <c:v>4.8502878669615099E-2</c:v>
                </c:pt>
                <c:pt idx="1092">
                  <c:v>4.8091496534216092E-2</c:v>
                </c:pt>
                <c:pt idx="1093">
                  <c:v>4.6984022046543644E-2</c:v>
                </c:pt>
                <c:pt idx="1094">
                  <c:v>4.5955767774583468E-2</c:v>
                </c:pt>
                <c:pt idx="1095">
                  <c:v>4.4926307103399329E-2</c:v>
                </c:pt>
                <c:pt idx="1096">
                  <c:v>4.4125258018634053E-2</c:v>
                </c:pt>
                <c:pt idx="1097">
                  <c:v>4.2743528774028976E-2</c:v>
                </c:pt>
                <c:pt idx="1098">
                  <c:v>4.1366222993245404E-2</c:v>
                </c:pt>
                <c:pt idx="1099">
                  <c:v>3.9405019988024481E-2</c:v>
                </c:pt>
                <c:pt idx="1100">
                  <c:v>3.8590298378720099E-2</c:v>
                </c:pt>
                <c:pt idx="1101">
                  <c:v>3.6481512535091118E-2</c:v>
                </c:pt>
                <c:pt idx="1102">
                  <c:v>3.4257314499028628E-2</c:v>
                </c:pt>
                <c:pt idx="1103">
                  <c:v>3.1151238630190044E-2</c:v>
                </c:pt>
                <c:pt idx="1104">
                  <c:v>2.992915621623336E-2</c:v>
                </c:pt>
                <c:pt idx="1105">
                  <c:v>2.8323840982105497E-2</c:v>
                </c:pt>
                <c:pt idx="1106">
                  <c:v>2.7137950544870278E-2</c:v>
                </c:pt>
                <c:pt idx="1107">
                  <c:v>2.5924715058556615E-2</c:v>
                </c:pt>
                <c:pt idx="1108">
                  <c:v>2.4342723542760271E-2</c:v>
                </c:pt>
                <c:pt idx="1109">
                  <c:v>2.3423045200964054E-2</c:v>
                </c:pt>
                <c:pt idx="1110">
                  <c:v>2.4136831408523421E-2</c:v>
                </c:pt>
                <c:pt idx="1111">
                  <c:v>2.444566960987864E-2</c:v>
                </c:pt>
                <c:pt idx="1112">
                  <c:v>2.3554944849459532E-2</c:v>
                </c:pt>
                <c:pt idx="1113">
                  <c:v>2.4481459453525305E-2</c:v>
                </c:pt>
                <c:pt idx="1114">
                  <c:v>2.3852523324723686E-2</c:v>
                </c:pt>
                <c:pt idx="1115">
                  <c:v>2.4372883523361345E-2</c:v>
                </c:pt>
                <c:pt idx="1116">
                  <c:v>2.4259079863226493E-2</c:v>
                </c:pt>
                <c:pt idx="1117">
                  <c:v>2.3439934790100599E-2</c:v>
                </c:pt>
                <c:pt idx="1118">
                  <c:v>2.3827188941018703E-2</c:v>
                </c:pt>
                <c:pt idx="1119">
                  <c:v>2.2724540050242572E-2</c:v>
                </c:pt>
                <c:pt idx="1120">
                  <c:v>2.1274448182941594E-2</c:v>
                </c:pt>
                <c:pt idx="1121">
                  <c:v>2.0116304927859405E-2</c:v>
                </c:pt>
                <c:pt idx="1122">
                  <c:v>1.8246386130591093E-2</c:v>
                </c:pt>
                <c:pt idx="1123">
                  <c:v>1.7780716030110104E-2</c:v>
                </c:pt>
                <c:pt idx="1124">
                  <c:v>1.6128351226244512E-2</c:v>
                </c:pt>
                <c:pt idx="1125">
                  <c:v>1.2197902554309142E-2</c:v>
                </c:pt>
                <c:pt idx="1126">
                  <c:v>1.1371921218913582E-2</c:v>
                </c:pt>
                <c:pt idx="1127">
                  <c:v>1.0539907887397962E-2</c:v>
                </c:pt>
                <c:pt idx="1128">
                  <c:v>1.0227852621445198E-2</c:v>
                </c:pt>
                <c:pt idx="1129">
                  <c:v>1.0900621255387115E-2</c:v>
                </c:pt>
                <c:pt idx="1130">
                  <c:v>1.1309188459263386E-2</c:v>
                </c:pt>
                <c:pt idx="1131">
                  <c:v>1.0619932369259505E-2</c:v>
                </c:pt>
                <c:pt idx="1132">
                  <c:v>1.245768052055328E-2</c:v>
                </c:pt>
                <c:pt idx="1133">
                  <c:v>1.177284789437091E-2</c:v>
                </c:pt>
                <c:pt idx="1134">
                  <c:v>1.0719259238705862E-2</c:v>
                </c:pt>
                <c:pt idx="1135">
                  <c:v>1.1399266267991917E-2</c:v>
                </c:pt>
                <c:pt idx="1136">
                  <c:v>8.0342166990584728E-3</c:v>
                </c:pt>
                <c:pt idx="1137">
                  <c:v>5.7899120092618928E-3</c:v>
                </c:pt>
                <c:pt idx="1138">
                  <c:v>6.1771661601801083E-3</c:v>
                </c:pt>
                <c:pt idx="1139">
                  <c:v>5.5619025559176015E-3</c:v>
                </c:pt>
                <c:pt idx="1140">
                  <c:v>5.7750330854987016E-3</c:v>
                </c:pt>
                <c:pt idx="1141">
                  <c:v>3.8524348554472916E-3</c:v>
                </c:pt>
                <c:pt idx="1142">
                  <c:v>3.2275200573924898E-3</c:v>
                </c:pt>
                <c:pt idx="1143">
                  <c:v>6.5169686082857895E-3</c:v>
                </c:pt>
                <c:pt idx="1144">
                  <c:v>5.7862928115897678E-3</c:v>
                </c:pt>
                <c:pt idx="1145">
                  <c:v>5.7231579188648796E-3</c:v>
                </c:pt>
                <c:pt idx="1146">
                  <c:v>3.1623744992940253E-3</c:v>
                </c:pt>
                <c:pt idx="1147">
                  <c:v>3.5693331708716355E-3</c:v>
                </c:pt>
                <c:pt idx="1148">
                  <c:v>3.7997554226639725E-3</c:v>
                </c:pt>
                <c:pt idx="1149">
                  <c:v>1.4050529629365995E-3</c:v>
                </c:pt>
                <c:pt idx="1150">
                  <c:v>-5.1915379941358173E-4</c:v>
                </c:pt>
                <c:pt idx="1151">
                  <c:v>-4.7049569737719145E-4</c:v>
                </c:pt>
                <c:pt idx="1152">
                  <c:v>-8.6378184441546614E-4</c:v>
                </c:pt>
                <c:pt idx="1153">
                  <c:v>1.4693942548856783E-3</c:v>
                </c:pt>
                <c:pt idx="1154">
                  <c:v>0</c:v>
                </c:pt>
                <c:pt idx="1155">
                  <c:v>3.4378356554507395E-3</c:v>
                </c:pt>
                <c:pt idx="1156">
                  <c:v>4.9864501260469014E-5</c:v>
                </c:pt>
                <c:pt idx="1157">
                  <c:v>-8.4729438835361517E-4</c:v>
                </c:pt>
                <c:pt idx="1158">
                  <c:v>1.3632311231697653E-3</c:v>
                </c:pt>
                <c:pt idx="1159">
                  <c:v>-1.6970015751549414E-4</c:v>
                </c:pt>
                <c:pt idx="1160">
                  <c:v>-4.3494713357533216E-3</c:v>
                </c:pt>
                <c:pt idx="1161">
                  <c:v>-5.2003849217790617E-3</c:v>
                </c:pt>
                <c:pt idx="1162">
                  <c:v>-7.7764493981876881E-3</c:v>
                </c:pt>
                <c:pt idx="1163">
                  <c:v>-3.1684064954143076E-3</c:v>
                </c:pt>
                <c:pt idx="1164">
                  <c:v>-3.8520327223724874E-3</c:v>
                </c:pt>
                <c:pt idx="1165">
                  <c:v>-5.3696829462198626E-3</c:v>
                </c:pt>
                <c:pt idx="1166">
                  <c:v>-5.263117681429369E-3</c:v>
                </c:pt>
                <c:pt idx="1167">
                  <c:v>-3.4977534835783078E-3</c:v>
                </c:pt>
                <c:pt idx="1168">
                  <c:v>-3.5854184938587936E-3</c:v>
                </c:pt>
                <c:pt idx="1169">
                  <c:v>-6.8527497256446537E-3</c:v>
                </c:pt>
                <c:pt idx="1170">
                  <c:v>-8.9173009310586394E-3</c:v>
                </c:pt>
                <c:pt idx="1171">
                  <c:v>-6.1904365516445275E-3</c:v>
                </c:pt>
                <c:pt idx="1172">
                  <c:v>-9.3009358843047316E-3</c:v>
                </c:pt>
                <c:pt idx="1173">
                  <c:v>-1.0154262268778518E-2</c:v>
                </c:pt>
                <c:pt idx="1174">
                  <c:v>-9.6817559060278606E-3</c:v>
                </c:pt>
                <c:pt idx="1175">
                  <c:v>-8.6189181896450997E-3</c:v>
                </c:pt>
                <c:pt idx="1176">
                  <c:v>-6.7421631301073414E-3</c:v>
                </c:pt>
                <c:pt idx="1177">
                  <c:v>-8.0418572274774149E-3</c:v>
                </c:pt>
                <c:pt idx="1178">
                  <c:v>-8.2758986769419871E-3</c:v>
                </c:pt>
                <c:pt idx="1179">
                  <c:v>-6.5008832852985199E-3</c:v>
                </c:pt>
                <c:pt idx="1180">
                  <c:v>-4.7246614944310853E-3</c:v>
                </c:pt>
                <c:pt idx="1181">
                  <c:v>-7.225124952799567E-3</c:v>
                </c:pt>
                <c:pt idx="1182">
                  <c:v>-8.0076759161295218E-3</c:v>
                </c:pt>
                <c:pt idx="1183">
                  <c:v>-8.2553898901332069E-3</c:v>
                </c:pt>
                <c:pt idx="1184">
                  <c:v>-5.2474344915167922E-3</c:v>
                </c:pt>
                <c:pt idx="1185">
                  <c:v>-6.4039692143003204E-3</c:v>
                </c:pt>
                <c:pt idx="1186">
                  <c:v>-1.0201713971590941E-2</c:v>
                </c:pt>
                <c:pt idx="1187">
                  <c:v>-1.2867051990578823E-2</c:v>
                </c:pt>
                <c:pt idx="1188">
                  <c:v>-1.2188251360516735E-2</c:v>
                </c:pt>
                <c:pt idx="1189">
                  <c:v>-1.4630807656131112E-2</c:v>
                </c:pt>
                <c:pt idx="1190">
                  <c:v>-1.6216820502674385E-2</c:v>
                </c:pt>
                <c:pt idx="1191">
                  <c:v>-1.8953738208955597E-2</c:v>
                </c:pt>
                <c:pt idx="1192">
                  <c:v>-2.0362410369564321E-2</c:v>
                </c:pt>
                <c:pt idx="1193">
                  <c:v>-1.9402518720299928E-2</c:v>
                </c:pt>
                <c:pt idx="1194">
                  <c:v>-2.0135607315443997E-2</c:v>
                </c:pt>
                <c:pt idx="1195">
                  <c:v>-2.5069378008709363E-2</c:v>
                </c:pt>
                <c:pt idx="1196">
                  <c:v>-2.5157043018989963E-2</c:v>
                </c:pt>
                <c:pt idx="1197">
                  <c:v>-2.5235861101627427E-2</c:v>
                </c:pt>
                <c:pt idx="1198">
                  <c:v>-2.4655180941787615E-2</c:v>
                </c:pt>
                <c:pt idx="1199">
                  <c:v>-2.6440651793372766E-2</c:v>
                </c:pt>
                <c:pt idx="1200">
                  <c:v>-2.5551937698327008E-2</c:v>
                </c:pt>
                <c:pt idx="1201">
                  <c:v>-2.6593060228677023E-2</c:v>
                </c:pt>
                <c:pt idx="1202">
                  <c:v>-2.0522861466362102E-2</c:v>
                </c:pt>
                <c:pt idx="1203">
                  <c:v>-1.9657873222722555E-2</c:v>
                </c:pt>
                <c:pt idx="1204">
                  <c:v>-2.1471091256460732E-2</c:v>
                </c:pt>
                <c:pt idx="1205">
                  <c:v>-2.2019198637251422E-2</c:v>
                </c:pt>
                <c:pt idx="1206">
                  <c:v>-2.1434095013590101E-2</c:v>
                </c:pt>
                <c:pt idx="1207">
                  <c:v>-2.2375488541419065E-2</c:v>
                </c:pt>
                <c:pt idx="1208">
                  <c:v>-2.2465566350147709E-2</c:v>
                </c:pt>
                <c:pt idx="1209">
                  <c:v>-2.449392557884034E-2</c:v>
                </c:pt>
                <c:pt idx="1210">
                  <c:v>-2.395908858951418E-2</c:v>
                </c:pt>
                <c:pt idx="1211">
                  <c:v>-2.2071878070034631E-2</c:v>
                </c:pt>
                <c:pt idx="1212">
                  <c:v>-2.5560784625969918E-2</c:v>
                </c:pt>
                <c:pt idx="1213">
                  <c:v>-2.9211348677927174E-2</c:v>
                </c:pt>
                <c:pt idx="1214">
                  <c:v>-3.0783688999931225E-2</c:v>
                </c:pt>
                <c:pt idx="1215">
                  <c:v>-2.9233063863959921E-2</c:v>
                </c:pt>
                <c:pt idx="1216">
                  <c:v>-3.2685778443173961E-2</c:v>
                </c:pt>
                <c:pt idx="1217">
                  <c:v>-3.6962463692409991E-2</c:v>
                </c:pt>
                <c:pt idx="1218">
                  <c:v>-3.7219828860206083E-2</c:v>
                </c:pt>
                <c:pt idx="1219">
                  <c:v>-3.9935433513529128E-2</c:v>
                </c:pt>
                <c:pt idx="1220">
                  <c:v>-4.2389249535234687E-2</c:v>
                </c:pt>
                <c:pt idx="1221">
                  <c:v>-4.0098297408775067E-2</c:v>
                </c:pt>
                <c:pt idx="1222">
                  <c:v>-3.9133178029539889E-2</c:v>
                </c:pt>
                <c:pt idx="1223">
                  <c:v>-3.641717124314215E-2</c:v>
                </c:pt>
                <c:pt idx="1224">
                  <c:v>-3.542229401638048E-2</c:v>
                </c:pt>
                <c:pt idx="1225">
                  <c:v>-3.6587675666807033E-2</c:v>
                </c:pt>
                <c:pt idx="1226">
                  <c:v>-3.8842033683470598E-2</c:v>
                </c:pt>
                <c:pt idx="1227">
                  <c:v>-3.6155784744599247E-2</c:v>
                </c:pt>
                <c:pt idx="1228">
                  <c:v>-3.880664597289863E-2</c:v>
                </c:pt>
                <c:pt idx="1229">
                  <c:v>-4.4767866671974785E-2</c:v>
                </c:pt>
                <c:pt idx="1230">
                  <c:v>-4.9942917210048975E-2</c:v>
                </c:pt>
                <c:pt idx="1231">
                  <c:v>-4.5121743777694387E-2</c:v>
                </c:pt>
                <c:pt idx="1232">
                  <c:v>-4.0155802438454478E-2</c:v>
                </c:pt>
                <c:pt idx="1233">
                  <c:v>-3.376068015179718E-2</c:v>
                </c:pt>
                <c:pt idx="1234">
                  <c:v>-3.7175996355065785E-2</c:v>
                </c:pt>
                <c:pt idx="1235">
                  <c:v>-3.0049796138637772E-2</c:v>
                </c:pt>
                <c:pt idx="1236">
                  <c:v>-3.0282631188878265E-2</c:v>
                </c:pt>
                <c:pt idx="1237">
                  <c:v>-2.6346954786971997E-2</c:v>
                </c:pt>
                <c:pt idx="1238">
                  <c:v>-2.6101653611416357E-2</c:v>
                </c:pt>
                <c:pt idx="1239">
                  <c:v>-3.4587465753342012E-2</c:v>
                </c:pt>
                <c:pt idx="1240">
                  <c:v>-2.8057226753591694E-2</c:v>
                </c:pt>
                <c:pt idx="1241">
                  <c:v>-2.4951553017827692E-2</c:v>
                </c:pt>
                <c:pt idx="1242">
                  <c:v>-2.9430913336703137E-2</c:v>
                </c:pt>
                <c:pt idx="1243">
                  <c:v>-2.3617275476035034E-2</c:v>
                </c:pt>
                <c:pt idx="1244">
                  <c:v>-2.3606820016093353E-2</c:v>
                </c:pt>
                <c:pt idx="1245">
                  <c:v>-2.804797769287409E-2</c:v>
                </c:pt>
                <c:pt idx="1246">
                  <c:v>-2.3255757841896495E-2</c:v>
                </c:pt>
                <c:pt idx="1247">
                  <c:v>-2.9596994296546619E-2</c:v>
                </c:pt>
                <c:pt idx="1248">
                  <c:v>-3.0407292442029492E-2</c:v>
                </c:pt>
                <c:pt idx="1249">
                  <c:v>-3.4088418607662409E-2</c:v>
                </c:pt>
                <c:pt idx="1250">
                  <c:v>-3.8171275714902149E-2</c:v>
                </c:pt>
                <c:pt idx="1251">
                  <c:v>-3.5937024351972553E-2</c:v>
                </c:pt>
                <c:pt idx="1252">
                  <c:v>-3.4965872976617095E-2</c:v>
                </c:pt>
                <c:pt idx="1253">
                  <c:v>-3.8653433271444985E-2</c:v>
                </c:pt>
                <c:pt idx="1254">
                  <c:v>-3.9202747051459756E-2</c:v>
                </c:pt>
                <c:pt idx="1255">
                  <c:v>-3.4690009687385691E-2</c:v>
                </c:pt>
                <c:pt idx="1256">
                  <c:v>-3.0213464300033094E-2</c:v>
                </c:pt>
                <c:pt idx="1257">
                  <c:v>-2.8485900611202049E-2</c:v>
                </c:pt>
                <c:pt idx="1258">
                  <c:v>-2.5375401278541845E-2</c:v>
                </c:pt>
                <c:pt idx="1259">
                  <c:v>-2.7436735419358402E-2</c:v>
                </c:pt>
                <c:pt idx="1260">
                  <c:v>-2.4738020355171898E-2</c:v>
                </c:pt>
                <c:pt idx="1261">
                  <c:v>-2.6051386977081196E-2</c:v>
                </c:pt>
                <c:pt idx="1262">
                  <c:v>-3.1799477146576251E-2</c:v>
                </c:pt>
                <c:pt idx="1263">
                  <c:v>-3.7670620036923883E-2</c:v>
                </c:pt>
                <c:pt idx="1264">
                  <c:v>-3.8978356795787587E-2</c:v>
                </c:pt>
                <c:pt idx="1265">
                  <c:v>-4.7706655181746035E-2</c:v>
                </c:pt>
                <c:pt idx="1266">
                  <c:v>-5.1754526711488384E-2</c:v>
                </c:pt>
                <c:pt idx="1267">
                  <c:v>-5.1700640879481098E-2</c:v>
                </c:pt>
                <c:pt idx="1268">
                  <c:v>-5.738197695857903E-2</c:v>
                </c:pt>
                <c:pt idx="1269">
                  <c:v>-5.4267858428246815E-2</c:v>
                </c:pt>
                <c:pt idx="1270">
                  <c:v>-5.7996436296692148E-2</c:v>
                </c:pt>
                <c:pt idx="1271">
                  <c:v>-5.3247646817780159E-2</c:v>
                </c:pt>
                <c:pt idx="1272">
                  <c:v>-5.342217257219186E-2</c:v>
                </c:pt>
                <c:pt idx="1273">
                  <c:v>-5.409293054076042E-2</c:v>
                </c:pt>
                <c:pt idx="1274">
                  <c:v>-5.4868243108746016E-2</c:v>
                </c:pt>
                <c:pt idx="1275">
                  <c:v>-4.1115694087718868E-2</c:v>
                </c:pt>
                <c:pt idx="1276">
                  <c:v>-3.4611191604748223E-2</c:v>
                </c:pt>
                <c:pt idx="1277">
                  <c:v>-2.6208621009281657E-2</c:v>
                </c:pt>
                <c:pt idx="1278">
                  <c:v>-2.7958704150294833E-2</c:v>
                </c:pt>
                <c:pt idx="1279">
                  <c:v>-2.8205211725074439E-2</c:v>
                </c:pt>
                <c:pt idx="1280">
                  <c:v>-2.2143055624253265E-2</c:v>
                </c:pt>
                <c:pt idx="1281">
                  <c:v>-2.4311759296009698E-2</c:v>
                </c:pt>
                <c:pt idx="1282">
                  <c:v>-3.7843537259036809E-2</c:v>
                </c:pt>
                <c:pt idx="1283">
                  <c:v>-3.5488243840628222E-2</c:v>
                </c:pt>
                <c:pt idx="1284">
                  <c:v>-3.7925974539346506E-2</c:v>
                </c:pt>
                <c:pt idx="1285">
                  <c:v>-3.9083715661354115E-2</c:v>
                </c:pt>
                <c:pt idx="1286">
                  <c:v>-3.9929401517408959E-2</c:v>
                </c:pt>
                <c:pt idx="1287">
                  <c:v>-3.8060689119364721E-2</c:v>
                </c:pt>
                <c:pt idx="1288">
                  <c:v>-3.0570156337275431E-2</c:v>
                </c:pt>
                <c:pt idx="1289">
                  <c:v>-1.9272227604103222E-2</c:v>
                </c:pt>
                <c:pt idx="1290">
                  <c:v>-2.9602624159592097E-2</c:v>
                </c:pt>
                <c:pt idx="1291">
                  <c:v>-3.1648275110496074E-2</c:v>
                </c:pt>
                <c:pt idx="1292">
                  <c:v>-2.8332687909748407E-2</c:v>
                </c:pt>
                <c:pt idx="1293">
                  <c:v>-2.3101338741218884E-2</c:v>
                </c:pt>
                <c:pt idx="1294">
                  <c:v>-2.2624006781572135E-2</c:v>
                </c:pt>
                <c:pt idx="1295">
                  <c:v>-2.9457051986557507E-2</c:v>
                </c:pt>
                <c:pt idx="1296">
                  <c:v>-3.1302440666270109E-2</c:v>
                </c:pt>
                <c:pt idx="1297">
                  <c:v>-2.8237382371048978E-2</c:v>
                </c:pt>
                <c:pt idx="1298">
                  <c:v>-2.6975086649624232E-2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B29-4AA9-A3A3-D850668B1823}"/>
            </c:ext>
          </c:extLst>
        </c:ser>
        <c:ser>
          <c:idx val="2"/>
          <c:order val="2"/>
          <c:tx>
            <c:strRef>
              <c:f>'24.08.21 Eg Filtres +Lihgt  Abs'!$W$1</c:f>
              <c:strCache>
                <c:ptCount val="1"/>
                <c:pt idx="0">
                  <c:v>Abs LL</c:v>
                </c:pt>
              </c:strCache>
            </c:strRef>
          </c:tx>
          <c:spPr>
            <a:ln w="19050" cap="rnd">
              <a:solidFill>
                <a:srgbClr val="92D05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Abs'!$W$2:$W$1300</c:f>
              <c:numCache>
                <c:formatCode>General</c:formatCode>
                <c:ptCount val="1299"/>
                <c:pt idx="0">
                  <c:v>-1.7040558303551159</c:v>
                </c:pt>
                <c:pt idx="1">
                  <c:v>-1.9444428314267463</c:v>
                </c:pt>
                <c:pt idx="2">
                  <c:v>-1.466848527080221</c:v>
                </c:pt>
                <c:pt idx="3">
                  <c:v>-0.72380475388575971</c:v>
                </c:pt>
                <c:pt idx="4">
                  <c:v>-0.94009868149000608</c:v>
                </c:pt>
                <c:pt idx="5">
                  <c:v>-0.97145161034888683</c:v>
                </c:pt>
                <c:pt idx="6">
                  <c:v>-0.75237751476791026</c:v>
                </c:pt>
                <c:pt idx="7">
                  <c:v>1.8058554302094165</c:v>
                </c:pt>
                <c:pt idx="8">
                  <c:v>7.9526419470238068</c:v>
                </c:pt>
                <c:pt idx="9">
                  <c:v>7.6940605462323139</c:v>
                </c:pt>
                <c:pt idx="10">
                  <c:v>6.7036163563513895</c:v>
                </c:pt>
                <c:pt idx="11">
                  <c:v>6.7064933933727851</c:v>
                </c:pt>
                <c:pt idx="12">
                  <c:v>6.8755435136452494</c:v>
                </c:pt>
                <c:pt idx="13">
                  <c:v>7.0189686482149183</c:v>
                </c:pt>
                <c:pt idx="14">
                  <c:v>7.1225771740985735</c:v>
                </c:pt>
                <c:pt idx="15">
                  <c:v>4.4208722437193497</c:v>
                </c:pt>
                <c:pt idx="16">
                  <c:v>3.3134259088181626</c:v>
                </c:pt>
                <c:pt idx="17">
                  <c:v>3.1461869141446401</c:v>
                </c:pt>
                <c:pt idx="18">
                  <c:v>1.4987268891223366</c:v>
                </c:pt>
                <c:pt idx="19">
                  <c:v>0.87222920218971567</c:v>
                </c:pt>
                <c:pt idx="20">
                  <c:v>0.51437110786161366</c:v>
                </c:pt>
                <c:pt idx="21">
                  <c:v>0.39850702014629785</c:v>
                </c:pt>
                <c:pt idx="22">
                  <c:v>0.29668454476827982</c:v>
                </c:pt>
                <c:pt idx="23">
                  <c:v>0.18004092959089765</c:v>
                </c:pt>
                <c:pt idx="24">
                  <c:v>2.9550777503858098E-2</c:v>
                </c:pt>
                <c:pt idx="25">
                  <c:v>-4.1760148374166126E-2</c:v>
                </c:pt>
                <c:pt idx="26">
                  <c:v>-2.4196145298288077E-2</c:v>
                </c:pt>
                <c:pt idx="27">
                  <c:v>-1.5757716530029535E-3</c:v>
                </c:pt>
                <c:pt idx="28">
                  <c:v>4.5762045282979065E-2</c:v>
                </c:pt>
                <c:pt idx="29">
                  <c:v>0.10524412582945768</c:v>
                </c:pt>
                <c:pt idx="30">
                  <c:v>0.21933668019841884</c:v>
                </c:pt>
                <c:pt idx="31">
                  <c:v>0.2102845715150459</c:v>
                </c:pt>
                <c:pt idx="32">
                  <c:v>0.3787100140244557</c:v>
                </c:pt>
                <c:pt idx="33">
                  <c:v>0.3339430540231888</c:v>
                </c:pt>
                <c:pt idx="34">
                  <c:v>0.40020684752407648</c:v>
                </c:pt>
                <c:pt idx="35">
                  <c:v>0.22255904964516549</c:v>
                </c:pt>
                <c:pt idx="36">
                  <c:v>0.22107302043136204</c:v>
                </c:pt>
                <c:pt idx="37">
                  <c:v>0.1966890318902397</c:v>
                </c:pt>
                <c:pt idx="38">
                  <c:v>0.24633331749643236</c:v>
                </c:pt>
                <c:pt idx="39">
                  <c:v>0.21913827902156105</c:v>
                </c:pt>
                <c:pt idx="40">
                  <c:v>0.24662630016558365</c:v>
                </c:pt>
                <c:pt idx="41">
                  <c:v>0.23765601547089266</c:v>
                </c:pt>
                <c:pt idx="42">
                  <c:v>0.35943694537852838</c:v>
                </c:pt>
                <c:pt idx="43">
                  <c:v>0.39693916694381248</c:v>
                </c:pt>
                <c:pt idx="44">
                  <c:v>0.50287395762397225</c:v>
                </c:pt>
                <c:pt idx="45">
                  <c:v>0.51078844891631614</c:v>
                </c:pt>
                <c:pt idx="46">
                  <c:v>0.51247859818790664</c:v>
                </c:pt>
                <c:pt idx="47">
                  <c:v>0.51977413059812472</c:v>
                </c:pt>
                <c:pt idx="48">
                  <c:v>0.47607088244972229</c:v>
                </c:pt>
                <c:pt idx="49">
                  <c:v>0.35649216161381536</c:v>
                </c:pt>
                <c:pt idx="50">
                  <c:v>0.24440121557013728</c:v>
                </c:pt>
                <c:pt idx="51">
                  <c:v>0.23719982473829526</c:v>
                </c:pt>
                <c:pt idx="52">
                  <c:v>0.28464586049801777</c:v>
                </c:pt>
                <c:pt idx="53">
                  <c:v>0.2712535611031634</c:v>
                </c:pt>
                <c:pt idx="54">
                  <c:v>0.33206110228350516</c:v>
                </c:pt>
                <c:pt idx="55">
                  <c:v>0.33057419324186643</c:v>
                </c:pt>
                <c:pt idx="56">
                  <c:v>0.46256156595277437</c:v>
                </c:pt>
                <c:pt idx="57">
                  <c:v>0.57202490616636137</c:v>
                </c:pt>
                <c:pt idx="58">
                  <c:v>0.49602361809841045</c:v>
                </c:pt>
                <c:pt idx="59">
                  <c:v>0.43342298778974936</c:v>
                </c:pt>
                <c:pt idx="60">
                  <c:v>0.31399911665285341</c:v>
                </c:pt>
                <c:pt idx="61">
                  <c:v>0.39718463890985811</c:v>
                </c:pt>
                <c:pt idx="62">
                  <c:v>0.39154142317431329</c:v>
                </c:pt>
                <c:pt idx="63">
                  <c:v>0.40213850953645391</c:v>
                </c:pt>
                <c:pt idx="64">
                  <c:v>0.20965989375199068</c:v>
                </c:pt>
                <c:pt idx="65">
                  <c:v>0.22044130404562431</c:v>
                </c:pt>
                <c:pt idx="66">
                  <c:v>0.2186288587049286</c:v>
                </c:pt>
                <c:pt idx="67">
                  <c:v>0.27763583222035115</c:v>
                </c:pt>
                <c:pt idx="68">
                  <c:v>0.13499462425192643</c:v>
                </c:pt>
                <c:pt idx="69">
                  <c:v>0.1125568148824638</c:v>
                </c:pt>
                <c:pt idx="70">
                  <c:v>0.19473361452630952</c:v>
                </c:pt>
                <c:pt idx="71">
                  <c:v>0.23872852560211025</c:v>
                </c:pt>
                <c:pt idx="72">
                  <c:v>0.26086939307716261</c:v>
                </c:pt>
                <c:pt idx="73">
                  <c:v>0.23715803291611892</c:v>
                </c:pt>
                <c:pt idx="74">
                  <c:v>0.28594536621073996</c:v>
                </c:pt>
                <c:pt idx="75">
                  <c:v>0.35549883598777388</c:v>
                </c:pt>
                <c:pt idx="76">
                  <c:v>0.31956446762497515</c:v>
                </c:pt>
                <c:pt idx="77">
                  <c:v>7.0672610783521883E-2</c:v>
                </c:pt>
                <c:pt idx="78">
                  <c:v>7.3484540545106156E-2</c:v>
                </c:pt>
                <c:pt idx="79">
                  <c:v>0.16659540061200831</c:v>
                </c:pt>
                <c:pt idx="80">
                  <c:v>0.2069553029863116</c:v>
                </c:pt>
                <c:pt idx="81">
                  <c:v>0.18044784996471888</c:v>
                </c:pt>
                <c:pt idx="82">
                  <c:v>0.11877631785012306</c:v>
                </c:pt>
                <c:pt idx="83">
                  <c:v>0.28645698609696052</c:v>
                </c:pt>
                <c:pt idx="84">
                  <c:v>0.4505387185835476</c:v>
                </c:pt>
                <c:pt idx="85">
                  <c:v>0.47723885390106868</c:v>
                </c:pt>
                <c:pt idx="86">
                  <c:v>0.2798310026693977</c:v>
                </c:pt>
                <c:pt idx="87">
                  <c:v>0.3006807227961632</c:v>
                </c:pt>
                <c:pt idx="88">
                  <c:v>0.33557689431332077</c:v>
                </c:pt>
                <c:pt idx="89">
                  <c:v>0.41633409174492736</c:v>
                </c:pt>
                <c:pt idx="90">
                  <c:v>0.30587698599138125</c:v>
                </c:pt>
                <c:pt idx="91">
                  <c:v>0.28876741399242994</c:v>
                </c:pt>
                <c:pt idx="92">
                  <c:v>0.3685611999443949</c:v>
                </c:pt>
                <c:pt idx="93">
                  <c:v>0.47038675471983643</c:v>
                </c:pt>
                <c:pt idx="94">
                  <c:v>0.45914387472659351</c:v>
                </c:pt>
                <c:pt idx="95">
                  <c:v>0.47043074611160091</c:v>
                </c:pt>
                <c:pt idx="96">
                  <c:v>0.49596686920303434</c:v>
                </c:pt>
                <c:pt idx="97">
                  <c:v>0.557814366884688</c:v>
                </c:pt>
                <c:pt idx="98">
                  <c:v>0.41260362172330123</c:v>
                </c:pt>
                <c:pt idx="99">
                  <c:v>0.39039984655802557</c:v>
                </c:pt>
                <c:pt idx="100">
                  <c:v>0.39782823297137215</c:v>
                </c:pt>
                <c:pt idx="101">
                  <c:v>0.3389030834446316</c:v>
                </c:pt>
                <c:pt idx="102">
                  <c:v>0.34126102204320657</c:v>
                </c:pt>
                <c:pt idx="103">
                  <c:v>0.26584437957180546</c:v>
                </c:pt>
                <c:pt idx="104">
                  <c:v>0.31680576744742595</c:v>
                </c:pt>
                <c:pt idx="105">
                  <c:v>0.42098794107968951</c:v>
                </c:pt>
                <c:pt idx="106">
                  <c:v>0.56278759372366027</c:v>
                </c:pt>
                <c:pt idx="107">
                  <c:v>0.5916587042247573</c:v>
                </c:pt>
                <c:pt idx="108">
                  <c:v>0.57984701553600004</c:v>
                </c:pt>
                <c:pt idx="109">
                  <c:v>0.48125570788308153</c:v>
                </c:pt>
                <c:pt idx="110">
                  <c:v>0.48735995340431787</c:v>
                </c:pt>
                <c:pt idx="111">
                  <c:v>0.48210958079722954</c:v>
                </c:pt>
                <c:pt idx="112">
                  <c:v>0.45067421207018216</c:v>
                </c:pt>
                <c:pt idx="113">
                  <c:v>0.35128094134539761</c:v>
                </c:pt>
                <c:pt idx="114">
                  <c:v>0.33938742866795829</c:v>
                </c:pt>
                <c:pt idx="115">
                  <c:v>0.34623644845176699</c:v>
                </c:pt>
                <c:pt idx="116">
                  <c:v>0.45275104567538232</c:v>
                </c:pt>
                <c:pt idx="117">
                  <c:v>0.52084224159016568</c:v>
                </c:pt>
                <c:pt idx="118">
                  <c:v>0.43809223411162906</c:v>
                </c:pt>
                <c:pt idx="119">
                  <c:v>0.52156238067334981</c:v>
                </c:pt>
                <c:pt idx="120">
                  <c:v>0.49387859783597549</c:v>
                </c:pt>
                <c:pt idx="121">
                  <c:v>0.51160932828664085</c:v>
                </c:pt>
                <c:pt idx="122">
                  <c:v>0.6388869825952459</c:v>
                </c:pt>
                <c:pt idx="123">
                  <c:v>0.51652184700497816</c:v>
                </c:pt>
                <c:pt idx="124">
                  <c:v>0.44884461008669829</c:v>
                </c:pt>
                <c:pt idx="125">
                  <c:v>0.4692588154349957</c:v>
                </c:pt>
                <c:pt idx="126">
                  <c:v>0.31942281534349354</c:v>
                </c:pt>
                <c:pt idx="127">
                  <c:v>0.32115563626509563</c:v>
                </c:pt>
                <c:pt idx="128">
                  <c:v>0.21439028810842289</c:v>
                </c:pt>
                <c:pt idx="129">
                  <c:v>0.1442600911853569</c:v>
                </c:pt>
                <c:pt idx="130">
                  <c:v>0.25823210914088329</c:v>
                </c:pt>
                <c:pt idx="131">
                  <c:v>0.30078806179206852</c:v>
                </c:pt>
                <c:pt idx="132">
                  <c:v>0.25120712379001681</c:v>
                </c:pt>
                <c:pt idx="133">
                  <c:v>0.38308187853800768</c:v>
                </c:pt>
                <c:pt idx="134">
                  <c:v>0.43789779216003016</c:v>
                </c:pt>
                <c:pt idx="135">
                  <c:v>0.47937815528257438</c:v>
                </c:pt>
                <c:pt idx="136">
                  <c:v>0.56340083372485661</c:v>
                </c:pt>
                <c:pt idx="137">
                  <c:v>0.49054932930724121</c:v>
                </c:pt>
                <c:pt idx="138">
                  <c:v>0.44166961408991484</c:v>
                </c:pt>
                <c:pt idx="139">
                  <c:v>0.37622010125058725</c:v>
                </c:pt>
                <c:pt idx="140">
                  <c:v>0.33260087666045512</c:v>
                </c:pt>
                <c:pt idx="141">
                  <c:v>0.27469676733656762</c:v>
                </c:pt>
                <c:pt idx="142">
                  <c:v>0.27298330262734183</c:v>
                </c:pt>
                <c:pt idx="143">
                  <c:v>0.18005940597543879</c:v>
                </c:pt>
                <c:pt idx="144">
                  <c:v>0.18581435984606529</c:v>
                </c:pt>
                <c:pt idx="145">
                  <c:v>0.26912569748351645</c:v>
                </c:pt>
                <c:pt idx="146">
                  <c:v>0.39354303149959624</c:v>
                </c:pt>
                <c:pt idx="147">
                  <c:v>0.45949888525813265</c:v>
                </c:pt>
                <c:pt idx="148">
                  <c:v>0.51152970386754715</c:v>
                </c:pt>
                <c:pt idx="149">
                  <c:v>0.47687900431643532</c:v>
                </c:pt>
                <c:pt idx="150">
                  <c:v>0.52121924781758699</c:v>
                </c:pt>
                <c:pt idx="151">
                  <c:v>0.5512226967427013</c:v>
                </c:pt>
                <c:pt idx="152">
                  <c:v>0.50256337839811505</c:v>
                </c:pt>
                <c:pt idx="153">
                  <c:v>0.47702857504843454</c:v>
                </c:pt>
                <c:pt idx="154">
                  <c:v>0.35777715016725531</c:v>
                </c:pt>
                <c:pt idx="155">
                  <c:v>0.37901927350855985</c:v>
                </c:pt>
                <c:pt idx="156">
                  <c:v>0.48746201343321144</c:v>
                </c:pt>
                <c:pt idx="157">
                  <c:v>0.48718046852591884</c:v>
                </c:pt>
                <c:pt idx="158">
                  <c:v>0.46792719600628557</c:v>
                </c:pt>
                <c:pt idx="159">
                  <c:v>0.44640792689686476</c:v>
                </c:pt>
                <c:pt idx="160">
                  <c:v>0.50686705625443207</c:v>
                </c:pt>
                <c:pt idx="161">
                  <c:v>0.52910470479136651</c:v>
                </c:pt>
                <c:pt idx="162">
                  <c:v>0.4667587846410215</c:v>
                </c:pt>
                <c:pt idx="163">
                  <c:v>0.38472803641783382</c:v>
                </c:pt>
                <c:pt idx="164">
                  <c:v>0.50568324790205055</c:v>
                </c:pt>
                <c:pt idx="165">
                  <c:v>0.54279086668320742</c:v>
                </c:pt>
                <c:pt idx="166">
                  <c:v>0.55885740278342322</c:v>
                </c:pt>
                <c:pt idx="167">
                  <c:v>0.54652617575792761</c:v>
                </c:pt>
                <c:pt idx="168">
                  <c:v>0.59459293005544667</c:v>
                </c:pt>
                <c:pt idx="169">
                  <c:v>0.61943266941524877</c:v>
                </c:pt>
                <c:pt idx="170">
                  <c:v>0.67748766921288839</c:v>
                </c:pt>
                <c:pt idx="171">
                  <c:v>0.56787959732039639</c:v>
                </c:pt>
                <c:pt idx="172">
                  <c:v>0.53138697819610659</c:v>
                </c:pt>
                <c:pt idx="173">
                  <c:v>0.5569600540566223</c:v>
                </c:pt>
                <c:pt idx="174">
                  <c:v>0.57590406709215136</c:v>
                </c:pt>
                <c:pt idx="175">
                  <c:v>0.56897322331966083</c:v>
                </c:pt>
                <c:pt idx="176">
                  <c:v>0.62318425530492205</c:v>
                </c:pt>
                <c:pt idx="177">
                  <c:v>0.6891145940562351</c:v>
                </c:pt>
                <c:pt idx="178">
                  <c:v>0.75632816170531747</c:v>
                </c:pt>
                <c:pt idx="179">
                  <c:v>0.86544704932138872</c:v>
                </c:pt>
                <c:pt idx="180">
                  <c:v>0.88172210461856826</c:v>
                </c:pt>
                <c:pt idx="181">
                  <c:v>0.84207002373775497</c:v>
                </c:pt>
                <c:pt idx="182">
                  <c:v>0.91531745068125081</c:v>
                </c:pt>
                <c:pt idx="183">
                  <c:v>0.82520900310227285</c:v>
                </c:pt>
                <c:pt idx="184">
                  <c:v>0.82125329715481277</c:v>
                </c:pt>
                <c:pt idx="185">
                  <c:v>0.82436172889688941</c:v>
                </c:pt>
                <c:pt idx="186">
                  <c:v>0.79292196103066548</c:v>
                </c:pt>
                <c:pt idx="187">
                  <c:v>0.79380750774688413</c:v>
                </c:pt>
                <c:pt idx="188">
                  <c:v>0.75889857872611499</c:v>
                </c:pt>
                <c:pt idx="189">
                  <c:v>0.71495337792300795</c:v>
                </c:pt>
                <c:pt idx="190">
                  <c:v>0.82699549352182766</c:v>
                </c:pt>
                <c:pt idx="191">
                  <c:v>0.8253704515100484</c:v>
                </c:pt>
                <c:pt idx="192">
                  <c:v>0.7994881161654287</c:v>
                </c:pt>
                <c:pt idx="193">
                  <c:v>0.81117354955982213</c:v>
                </c:pt>
                <c:pt idx="194">
                  <c:v>0.8447526188075517</c:v>
                </c:pt>
                <c:pt idx="195">
                  <c:v>0.90611533135196098</c:v>
                </c:pt>
                <c:pt idx="196">
                  <c:v>0.95053431944437117</c:v>
                </c:pt>
                <c:pt idx="197">
                  <c:v>0.93021557541620248</c:v>
                </c:pt>
                <c:pt idx="198">
                  <c:v>0.94449254169944019</c:v>
                </c:pt>
                <c:pt idx="199">
                  <c:v>0.96048209286406827</c:v>
                </c:pt>
                <c:pt idx="200">
                  <c:v>0.96304591117610117</c:v>
                </c:pt>
                <c:pt idx="201">
                  <c:v>0.96615214334858956</c:v>
                </c:pt>
                <c:pt idx="202">
                  <c:v>0.99773400341021268</c:v>
                </c:pt>
                <c:pt idx="203">
                  <c:v>0.99824034432942155</c:v>
                </c:pt>
                <c:pt idx="204">
                  <c:v>0.9949115157146049</c:v>
                </c:pt>
                <c:pt idx="205">
                  <c:v>1.0119625791625093</c:v>
                </c:pt>
                <c:pt idx="206">
                  <c:v>1.0280577096673722</c:v>
                </c:pt>
                <c:pt idx="207">
                  <c:v>1.0544010747976835</c:v>
                </c:pt>
                <c:pt idx="208">
                  <c:v>1.0752679515672374</c:v>
                </c:pt>
                <c:pt idx="209">
                  <c:v>1.0665770122102507</c:v>
                </c:pt>
                <c:pt idx="210">
                  <c:v>1.0760800326592093</c:v>
                </c:pt>
                <c:pt idx="211">
                  <c:v>1.1072413350155641</c:v>
                </c:pt>
                <c:pt idx="212">
                  <c:v>1.1095126105723634</c:v>
                </c:pt>
                <c:pt idx="213">
                  <c:v>1.110854787935097</c:v>
                </c:pt>
                <c:pt idx="214">
                  <c:v>1.1113589292847175</c:v>
                </c:pt>
                <c:pt idx="215">
                  <c:v>1.1036120451949962</c:v>
                </c:pt>
                <c:pt idx="216">
                  <c:v>1.1184578201737483</c:v>
                </c:pt>
                <c:pt idx="217">
                  <c:v>1.1327391855961626</c:v>
                </c:pt>
                <c:pt idx="218">
                  <c:v>1.1369298055756449</c:v>
                </c:pt>
                <c:pt idx="219">
                  <c:v>1.1450334598525762</c:v>
                </c:pt>
                <c:pt idx="220">
                  <c:v>1.1520074151889959</c:v>
                </c:pt>
                <c:pt idx="221">
                  <c:v>1.1524570072128286</c:v>
                </c:pt>
                <c:pt idx="222">
                  <c:v>1.1580566714705267</c:v>
                </c:pt>
                <c:pt idx="223">
                  <c:v>1.1629080421543112</c:v>
                </c:pt>
                <c:pt idx="224">
                  <c:v>1.1627030422686888</c:v>
                </c:pt>
                <c:pt idx="225">
                  <c:v>1.1607027536851591</c:v>
                </c:pt>
                <c:pt idx="226">
                  <c:v>1.1649136097048529</c:v>
                </c:pt>
                <c:pt idx="227">
                  <c:v>1.174824430355468</c:v>
                </c:pt>
                <c:pt idx="228">
                  <c:v>1.1802520882713672</c:v>
                </c:pt>
                <c:pt idx="229">
                  <c:v>1.1865534152277084</c:v>
                </c:pt>
                <c:pt idx="230">
                  <c:v>1.1890266112727061</c:v>
                </c:pt>
                <c:pt idx="231">
                  <c:v>1.1960603949019255</c:v>
                </c:pt>
                <c:pt idx="232">
                  <c:v>1.2048837483481232</c:v>
                </c:pt>
                <c:pt idx="233">
                  <c:v>1.2063688977340914</c:v>
                </c:pt>
                <c:pt idx="234">
                  <c:v>1.2098521361340013</c:v>
                </c:pt>
                <c:pt idx="235">
                  <c:v>1.2179091595356619</c:v>
                </c:pt>
                <c:pt idx="236">
                  <c:v>1.2219607667171688</c:v>
                </c:pt>
                <c:pt idx="237">
                  <c:v>1.2239183836506873</c:v>
                </c:pt>
                <c:pt idx="238">
                  <c:v>1.2263638651188735</c:v>
                </c:pt>
                <c:pt idx="239">
                  <c:v>1.228401986299321</c:v>
                </c:pt>
                <c:pt idx="240">
                  <c:v>1.233604408289386</c:v>
                </c:pt>
                <c:pt idx="241">
                  <c:v>1.2381632362179369</c:v>
                </c:pt>
                <c:pt idx="242">
                  <c:v>1.2392141905671898</c:v>
                </c:pt>
                <c:pt idx="243">
                  <c:v>1.2436916344209765</c:v>
                </c:pt>
                <c:pt idx="244">
                  <c:v>1.2481391641283635</c:v>
                </c:pt>
                <c:pt idx="245">
                  <c:v>1.2522642369341168</c:v>
                </c:pt>
                <c:pt idx="246">
                  <c:v>1.2552376151034765</c:v>
                </c:pt>
                <c:pt idx="247">
                  <c:v>1.2583812399589649</c:v>
                </c:pt>
                <c:pt idx="248">
                  <c:v>1.2595659281391818</c:v>
                </c:pt>
                <c:pt idx="249">
                  <c:v>1.2625947354621649</c:v>
                </c:pt>
                <c:pt idx="250">
                  <c:v>1.2637235545748409</c:v>
                </c:pt>
                <c:pt idx="251">
                  <c:v>1.2657471585960058</c:v>
                </c:pt>
                <c:pt idx="252">
                  <c:v>1.267230108412386</c:v>
                </c:pt>
                <c:pt idx="253">
                  <c:v>1.2678807410965822</c:v>
                </c:pt>
                <c:pt idx="254">
                  <c:v>1.2678767818713235</c:v>
                </c:pt>
                <c:pt idx="255">
                  <c:v>1.2675635631619604</c:v>
                </c:pt>
                <c:pt idx="256">
                  <c:v>1.2671232093303981</c:v>
                </c:pt>
                <c:pt idx="257">
                  <c:v>1.2662297441636619</c:v>
                </c:pt>
                <c:pt idx="258">
                  <c:v>1.2637310331114409</c:v>
                </c:pt>
                <c:pt idx="259">
                  <c:v>1.2608799510111861</c:v>
                </c:pt>
                <c:pt idx="260">
                  <c:v>1.2583302099445182</c:v>
                </c:pt>
                <c:pt idx="261">
                  <c:v>1.2558772499397319</c:v>
                </c:pt>
                <c:pt idx="262">
                  <c:v>1.2531968544395233</c:v>
                </c:pt>
                <c:pt idx="263">
                  <c:v>1.249613755580308</c:v>
                </c:pt>
                <c:pt idx="264">
                  <c:v>1.2462629312696092</c:v>
                </c:pt>
                <c:pt idx="265">
                  <c:v>1.2429402614496396</c:v>
                </c:pt>
                <c:pt idx="266">
                  <c:v>1.2393246089605188</c:v>
                </c:pt>
                <c:pt idx="267">
                  <c:v>1.2358792031575261</c:v>
                </c:pt>
                <c:pt idx="268">
                  <c:v>1.2313186155733045</c:v>
                </c:pt>
                <c:pt idx="269">
                  <c:v>1.2267844228241418</c:v>
                </c:pt>
                <c:pt idx="270">
                  <c:v>1.2210571835303268</c:v>
                </c:pt>
                <c:pt idx="271">
                  <c:v>1.2150523585544781</c:v>
                </c:pt>
                <c:pt idx="272">
                  <c:v>1.209913284168554</c:v>
                </c:pt>
                <c:pt idx="273">
                  <c:v>1.2035556482307543</c:v>
                </c:pt>
                <c:pt idx="274">
                  <c:v>1.1965421006417463</c:v>
                </c:pt>
                <c:pt idx="275">
                  <c:v>1.1894374908717862</c:v>
                </c:pt>
                <c:pt idx="276">
                  <c:v>1.1823240828234731</c:v>
                </c:pt>
                <c:pt idx="277">
                  <c:v>1.1760509103578611</c:v>
                </c:pt>
                <c:pt idx="278">
                  <c:v>1.1692428025683934</c:v>
                </c:pt>
                <c:pt idx="279">
                  <c:v>1.1614431288085549</c:v>
                </c:pt>
                <c:pt idx="280">
                  <c:v>1.1536320172868573</c:v>
                </c:pt>
                <c:pt idx="281">
                  <c:v>1.1458635774151713</c:v>
                </c:pt>
                <c:pt idx="282">
                  <c:v>1.1384224334982129</c:v>
                </c:pt>
                <c:pt idx="283">
                  <c:v>1.1322016107888009</c:v>
                </c:pt>
                <c:pt idx="284">
                  <c:v>1.1252980416792042</c:v>
                </c:pt>
                <c:pt idx="285">
                  <c:v>1.118936006602228</c:v>
                </c:pt>
                <c:pt idx="286">
                  <c:v>1.1129074262748266</c:v>
                </c:pt>
                <c:pt idx="287">
                  <c:v>1.1057865396899134</c:v>
                </c:pt>
                <c:pt idx="288">
                  <c:v>1.1006439459926483</c:v>
                </c:pt>
                <c:pt idx="289">
                  <c:v>1.0955171891964182</c:v>
                </c:pt>
                <c:pt idx="290">
                  <c:v>1.0897688340345559</c:v>
                </c:pt>
                <c:pt idx="291">
                  <c:v>1.0848334397925015</c:v>
                </c:pt>
                <c:pt idx="292">
                  <c:v>1.0805055666707137</c:v>
                </c:pt>
                <c:pt idx="293">
                  <c:v>1.0755970071776355</c:v>
                </c:pt>
                <c:pt idx="294">
                  <c:v>1.0723288866834537</c:v>
                </c:pt>
                <c:pt idx="295">
                  <c:v>1.0685465068195454</c:v>
                </c:pt>
                <c:pt idx="296">
                  <c:v>1.0650830645459295</c:v>
                </c:pt>
                <c:pt idx="297">
                  <c:v>1.0605818653405901</c:v>
                </c:pt>
                <c:pt idx="298">
                  <c:v>1.0566714705266473</c:v>
                </c:pt>
                <c:pt idx="299">
                  <c:v>1.0526585757698932</c:v>
                </c:pt>
                <c:pt idx="300">
                  <c:v>1.0472889864911235</c:v>
                </c:pt>
                <c:pt idx="301">
                  <c:v>1.0451303288972416</c:v>
                </c:pt>
                <c:pt idx="302">
                  <c:v>1.0409493870239472</c:v>
                </c:pt>
                <c:pt idx="303">
                  <c:v>1.0364398294541723</c:v>
                </c:pt>
                <c:pt idx="304">
                  <c:v>1.0325012801495004</c:v>
                </c:pt>
                <c:pt idx="305">
                  <c:v>1.027992602407561</c:v>
                </c:pt>
                <c:pt idx="306">
                  <c:v>1.0241605122709587</c:v>
                </c:pt>
                <c:pt idx="307">
                  <c:v>1.0214519622800211</c:v>
                </c:pt>
                <c:pt idx="308">
                  <c:v>1.017210312286092</c:v>
                </c:pt>
                <c:pt idx="309">
                  <c:v>1.0143975026966725</c:v>
                </c:pt>
                <c:pt idx="310">
                  <c:v>1.010590487653376</c:v>
                </c:pt>
                <c:pt idx="311">
                  <c:v>1.0087617654977274</c:v>
                </c:pt>
                <c:pt idx="312">
                  <c:v>1.0069946312905489</c:v>
                </c:pt>
                <c:pt idx="313">
                  <c:v>1.0024635179388097</c:v>
                </c:pt>
                <c:pt idx="314">
                  <c:v>1.0006981433873021</c:v>
                </c:pt>
                <c:pt idx="315">
                  <c:v>0.99831600952325639</c:v>
                </c:pt>
                <c:pt idx="316">
                  <c:v>0.99448787861191323</c:v>
                </c:pt>
                <c:pt idx="317">
                  <c:v>0.99273966070319364</c:v>
                </c:pt>
                <c:pt idx="318">
                  <c:v>0.98819842933134849</c:v>
                </c:pt>
                <c:pt idx="319">
                  <c:v>0.98425020192048829</c:v>
                </c:pt>
                <c:pt idx="320">
                  <c:v>0.98141231723776301</c:v>
                </c:pt>
                <c:pt idx="321">
                  <c:v>0.97803201869458189</c:v>
                </c:pt>
                <c:pt idx="322">
                  <c:v>0.97396149521461639</c:v>
                </c:pt>
                <c:pt idx="323">
                  <c:v>0.97197836327387466</c:v>
                </c:pt>
                <c:pt idx="324">
                  <c:v>0.96865789302349325</c:v>
                </c:pt>
                <c:pt idx="325">
                  <c:v>0.9639864471320253</c:v>
                </c:pt>
                <c:pt idx="326">
                  <c:v>0.96169141622367338</c:v>
                </c:pt>
                <c:pt idx="327">
                  <c:v>0.96096467843172462</c:v>
                </c:pt>
                <c:pt idx="328">
                  <c:v>0.95850951885735003</c:v>
                </c:pt>
                <c:pt idx="329">
                  <c:v>0.95708991664511089</c:v>
                </c:pt>
                <c:pt idx="330">
                  <c:v>0.95645644060370283</c:v>
                </c:pt>
                <c:pt idx="331">
                  <c:v>0.95568087236689525</c:v>
                </c:pt>
                <c:pt idx="332">
                  <c:v>0.95662580746199599</c:v>
                </c:pt>
                <c:pt idx="333">
                  <c:v>0.95489606593781728</c:v>
                </c:pt>
                <c:pt idx="334">
                  <c:v>0.95262391055318307</c:v>
                </c:pt>
                <c:pt idx="335">
                  <c:v>0.95157207637609487</c:v>
                </c:pt>
                <c:pt idx="336">
                  <c:v>0.9499624313514331</c:v>
                </c:pt>
                <c:pt idx="337">
                  <c:v>0.94703040509033187</c:v>
                </c:pt>
                <c:pt idx="338">
                  <c:v>0.9445616081845104</c:v>
                </c:pt>
                <c:pt idx="339">
                  <c:v>0.9433060938635528</c:v>
                </c:pt>
                <c:pt idx="340">
                  <c:v>0.94276499974485006</c:v>
                </c:pt>
                <c:pt idx="341">
                  <c:v>0.94049636367155676</c:v>
                </c:pt>
                <c:pt idx="342">
                  <c:v>0.93916782364026996</c:v>
                </c:pt>
                <c:pt idx="343">
                  <c:v>0.93872175092777854</c:v>
                </c:pt>
                <c:pt idx="344">
                  <c:v>0.93867116082724944</c:v>
                </c:pt>
                <c:pt idx="345">
                  <c:v>0.93742708426815036</c:v>
                </c:pt>
                <c:pt idx="346">
                  <c:v>0.93589926323217065</c:v>
                </c:pt>
                <c:pt idx="347">
                  <c:v>0.93625823298896871</c:v>
                </c:pt>
                <c:pt idx="348">
                  <c:v>0.93662028214319015</c:v>
                </c:pt>
                <c:pt idx="349">
                  <c:v>0.93556668831043133</c:v>
                </c:pt>
                <c:pt idx="350">
                  <c:v>0.93442599152197903</c:v>
                </c:pt>
                <c:pt idx="351">
                  <c:v>0.93329805223713835</c:v>
                </c:pt>
                <c:pt idx="352">
                  <c:v>0.9312858859778318</c:v>
                </c:pt>
                <c:pt idx="353">
                  <c:v>0.93122649759894971</c:v>
                </c:pt>
                <c:pt idx="354">
                  <c:v>0.9282548790852605</c:v>
                </c:pt>
                <c:pt idx="355">
                  <c:v>0.92778593084905159</c:v>
                </c:pt>
                <c:pt idx="356">
                  <c:v>0.92604695113260227</c:v>
                </c:pt>
                <c:pt idx="357">
                  <c:v>0.92601923655579088</c:v>
                </c:pt>
                <c:pt idx="358">
                  <c:v>0.92349677015201681</c:v>
                </c:pt>
                <c:pt idx="359">
                  <c:v>0.92283953875905567</c:v>
                </c:pt>
                <c:pt idx="360">
                  <c:v>0.92058761941463296</c:v>
                </c:pt>
                <c:pt idx="361">
                  <c:v>0.91930131111944025</c:v>
                </c:pt>
                <c:pt idx="362">
                  <c:v>0.91778316818964856</c:v>
                </c:pt>
                <c:pt idx="363">
                  <c:v>0.91664335122903162</c:v>
                </c:pt>
                <c:pt idx="364">
                  <c:v>0.91434480100933846</c:v>
                </c:pt>
                <c:pt idx="365">
                  <c:v>0.91381470473857684</c:v>
                </c:pt>
                <c:pt idx="366">
                  <c:v>0.91314075661674521</c:v>
                </c:pt>
                <c:pt idx="367">
                  <c:v>0.91324765569873301</c:v>
                </c:pt>
                <c:pt idx="368">
                  <c:v>0.91322653983068591</c:v>
                </c:pt>
                <c:pt idx="369">
                  <c:v>0.9124716475480078</c:v>
                </c:pt>
                <c:pt idx="370">
                  <c:v>0.91303077813733413</c:v>
                </c:pt>
                <c:pt idx="371">
                  <c:v>0.91351820275808437</c:v>
                </c:pt>
                <c:pt idx="372">
                  <c:v>0.91360046666068384</c:v>
                </c:pt>
                <c:pt idx="373">
                  <c:v>0.91398055228552877</c:v>
                </c:pt>
                <c:pt idx="374">
                  <c:v>0.91288252714708795</c:v>
                </c:pt>
                <c:pt idx="375">
                  <c:v>0.91285833188161736</c:v>
                </c:pt>
                <c:pt idx="376">
                  <c:v>0.91333211917092072</c:v>
                </c:pt>
                <c:pt idx="377">
                  <c:v>0.91376631420763577</c:v>
                </c:pt>
                <c:pt idx="378">
                  <c:v>0.91305541331672213</c:v>
                </c:pt>
                <c:pt idx="379">
                  <c:v>0.91244965185212545</c:v>
                </c:pt>
                <c:pt idx="380">
                  <c:v>0.91337611056268497</c:v>
                </c:pt>
                <c:pt idx="381">
                  <c:v>0.91473852396563049</c:v>
                </c:pt>
                <c:pt idx="382">
                  <c:v>0.91489557323422943</c:v>
                </c:pt>
                <c:pt idx="383">
                  <c:v>0.9163354114866803</c:v>
                </c:pt>
                <c:pt idx="384">
                  <c:v>0.917371848676651</c:v>
                </c:pt>
                <c:pt idx="385">
                  <c:v>0.918807727703843</c:v>
                </c:pt>
                <c:pt idx="386">
                  <c:v>0.91959165430508549</c:v>
                </c:pt>
                <c:pt idx="387">
                  <c:v>0.91981205117782561</c:v>
                </c:pt>
                <c:pt idx="388">
                  <c:v>0.91935981967048697</c:v>
                </c:pt>
                <c:pt idx="389">
                  <c:v>0.91989519490826044</c:v>
                </c:pt>
                <c:pt idx="390">
                  <c:v>0.91923004506478168</c:v>
                </c:pt>
                <c:pt idx="391">
                  <c:v>0.91785003510513075</c:v>
                </c:pt>
                <c:pt idx="392">
                  <c:v>0.9173520525503569</c:v>
                </c:pt>
                <c:pt idx="393">
                  <c:v>0.91757508890660278</c:v>
                </c:pt>
                <c:pt idx="394">
                  <c:v>0.91688750345332426</c:v>
                </c:pt>
                <c:pt idx="395">
                  <c:v>0.9177699707721193</c:v>
                </c:pt>
                <c:pt idx="396">
                  <c:v>0.91709866213379365</c:v>
                </c:pt>
                <c:pt idx="397">
                  <c:v>0.91592453188760015</c:v>
                </c:pt>
                <c:pt idx="398">
                  <c:v>0.91474424284655975</c:v>
                </c:pt>
                <c:pt idx="399">
                  <c:v>0.91269072467899481</c:v>
                </c:pt>
                <c:pt idx="400">
                  <c:v>0.91092842952491071</c:v>
                </c:pt>
                <c:pt idx="401">
                  <c:v>0.90935573726933117</c:v>
                </c:pt>
                <c:pt idx="402">
                  <c:v>0.90658208001858187</c:v>
                </c:pt>
                <c:pt idx="403">
                  <c:v>0.9041146028545135</c:v>
                </c:pt>
                <c:pt idx="404">
                  <c:v>0.90193702896217265</c:v>
                </c:pt>
                <c:pt idx="405">
                  <c:v>0.90038237317721659</c:v>
                </c:pt>
                <c:pt idx="406">
                  <c:v>0.89897156924333055</c:v>
                </c:pt>
                <c:pt idx="407">
                  <c:v>0.89631888831993356</c:v>
                </c:pt>
                <c:pt idx="408">
                  <c:v>0.89285060699322349</c:v>
                </c:pt>
                <c:pt idx="409">
                  <c:v>0.88912365628293855</c:v>
                </c:pt>
                <c:pt idx="410">
                  <c:v>0.8855590338082644</c:v>
                </c:pt>
                <c:pt idx="411">
                  <c:v>0.88138249107414668</c:v>
                </c:pt>
                <c:pt idx="412">
                  <c:v>0.87611804122169379</c:v>
                </c:pt>
                <c:pt idx="413">
                  <c:v>0.87066574812640674</c:v>
                </c:pt>
                <c:pt idx="414">
                  <c:v>0.86511667396923764</c:v>
                </c:pt>
                <c:pt idx="415">
                  <c:v>0.86026882259679427</c:v>
                </c:pt>
                <c:pt idx="416">
                  <c:v>0.85480729130923661</c:v>
                </c:pt>
                <c:pt idx="417">
                  <c:v>0.8488306208241172</c:v>
                </c:pt>
                <c:pt idx="418">
                  <c:v>0.84333037711180692</c:v>
                </c:pt>
                <c:pt idx="419">
                  <c:v>0.83673430783064362</c:v>
                </c:pt>
                <c:pt idx="420">
                  <c:v>0.83015627502010414</c:v>
                </c:pt>
                <c:pt idx="421">
                  <c:v>0.82331341403114244</c:v>
                </c:pt>
                <c:pt idx="422">
                  <c:v>0.81565055349969118</c:v>
                </c:pt>
                <c:pt idx="423">
                  <c:v>0.80847951672816654</c:v>
                </c:pt>
                <c:pt idx="424">
                  <c:v>0.80060681725799887</c:v>
                </c:pt>
                <c:pt idx="425">
                  <c:v>0.79194447230565912</c:v>
                </c:pt>
                <c:pt idx="426">
                  <c:v>0.78445009880466599</c:v>
                </c:pt>
                <c:pt idx="427">
                  <c:v>0.77633896599113483</c:v>
                </c:pt>
                <c:pt idx="428">
                  <c:v>0.76789349860019407</c:v>
                </c:pt>
                <c:pt idx="429">
                  <c:v>0.76013693640428448</c:v>
                </c:pt>
                <c:pt idx="430">
                  <c:v>0.75174909773655507</c:v>
                </c:pt>
                <c:pt idx="431">
                  <c:v>0.74340041140749591</c:v>
                </c:pt>
                <c:pt idx="432">
                  <c:v>0.73519777649909479</c:v>
                </c:pt>
                <c:pt idx="433">
                  <c:v>0.72622133300955682</c:v>
                </c:pt>
                <c:pt idx="434">
                  <c:v>0.71716262561741917</c:v>
                </c:pt>
                <c:pt idx="435">
                  <c:v>0.70878050583061902</c:v>
                </c:pt>
                <c:pt idx="436">
                  <c:v>0.69947456681676523</c:v>
                </c:pt>
                <c:pt idx="437">
                  <c:v>0.69045501176329815</c:v>
                </c:pt>
                <c:pt idx="438">
                  <c:v>0.68132063917732588</c:v>
                </c:pt>
                <c:pt idx="439">
                  <c:v>0.67214711425268303</c:v>
                </c:pt>
                <c:pt idx="440">
                  <c:v>0.66282709799346473</c:v>
                </c:pt>
                <c:pt idx="441">
                  <c:v>0.65373099791832745</c:v>
                </c:pt>
                <c:pt idx="442">
                  <c:v>0.64426273066886286</c:v>
                </c:pt>
                <c:pt idx="443">
                  <c:v>0.63491851914417397</c:v>
                </c:pt>
                <c:pt idx="444">
                  <c:v>0.62534203307096881</c:v>
                </c:pt>
                <c:pt idx="445">
                  <c:v>0.61617158754374934</c:v>
                </c:pt>
                <c:pt idx="446">
                  <c:v>0.60689028370928366</c:v>
                </c:pt>
                <c:pt idx="447">
                  <c:v>0.59804625430895686</c:v>
                </c:pt>
                <c:pt idx="448">
                  <c:v>0.58904165632868966</c:v>
                </c:pt>
                <c:pt idx="449">
                  <c:v>0.57978806707103558</c:v>
                </c:pt>
                <c:pt idx="450">
                  <c:v>0.57141694513217645</c:v>
                </c:pt>
                <c:pt idx="451">
                  <c:v>0.56250296941894407</c:v>
                </c:pt>
                <c:pt idx="452">
                  <c:v>0.55366465889954664</c:v>
                </c:pt>
                <c:pt idx="453">
                  <c:v>0.54513076881115907</c:v>
                </c:pt>
                <c:pt idx="454">
                  <c:v>0.53671125634135908</c:v>
                </c:pt>
                <c:pt idx="455">
                  <c:v>0.52832429750146503</c:v>
                </c:pt>
                <c:pt idx="456">
                  <c:v>0.52021800374102789</c:v>
                </c:pt>
                <c:pt idx="457">
                  <c:v>0.51159349138560573</c:v>
                </c:pt>
                <c:pt idx="458">
                  <c:v>0.50403269088304792</c:v>
                </c:pt>
                <c:pt idx="459">
                  <c:v>0.49627348920363268</c:v>
                </c:pt>
                <c:pt idx="460">
                  <c:v>0.48855168020721701</c:v>
                </c:pt>
                <c:pt idx="461">
                  <c:v>0.48104410928869434</c:v>
                </c:pt>
                <c:pt idx="462">
                  <c:v>0.47390782571666379</c:v>
                </c:pt>
                <c:pt idx="463">
                  <c:v>0.46662241132655163</c:v>
                </c:pt>
                <c:pt idx="464">
                  <c:v>0.459647136248379</c:v>
                </c:pt>
                <c:pt idx="465">
                  <c:v>0.45256496208821856</c:v>
                </c:pt>
                <c:pt idx="466">
                  <c:v>0.4461870901102073</c:v>
                </c:pt>
                <c:pt idx="467">
                  <c:v>0.43999970085853607</c:v>
                </c:pt>
                <c:pt idx="468">
                  <c:v>0.43384706480635876</c:v>
                </c:pt>
                <c:pt idx="469">
                  <c:v>0.42730070579788942</c:v>
                </c:pt>
                <c:pt idx="470">
                  <c:v>0.42153827339066285</c:v>
                </c:pt>
                <c:pt idx="471">
                  <c:v>0.41567818009371932</c:v>
                </c:pt>
                <c:pt idx="472">
                  <c:v>0.4102043312164676</c:v>
                </c:pt>
                <c:pt idx="473">
                  <c:v>0.40452592236751111</c:v>
                </c:pt>
                <c:pt idx="474">
                  <c:v>0.39861391922828537</c:v>
                </c:pt>
                <c:pt idx="475">
                  <c:v>0.39330767755365631</c:v>
                </c:pt>
                <c:pt idx="476">
                  <c:v>0.38847874247967157</c:v>
                </c:pt>
                <c:pt idx="477">
                  <c:v>0.38349363796492303</c:v>
                </c:pt>
                <c:pt idx="478">
                  <c:v>0.37887938088274886</c:v>
                </c:pt>
                <c:pt idx="479">
                  <c:v>0.37421761309746909</c:v>
                </c:pt>
                <c:pt idx="480">
                  <c:v>0.36925010513942635</c:v>
                </c:pt>
                <c:pt idx="481">
                  <c:v>0.36494334788568572</c:v>
                </c:pt>
                <c:pt idx="482">
                  <c:v>0.36068630090463905</c:v>
                </c:pt>
                <c:pt idx="483">
                  <c:v>0.35605576700751196</c:v>
                </c:pt>
                <c:pt idx="484">
                  <c:v>0.35182863417286508</c:v>
                </c:pt>
                <c:pt idx="485">
                  <c:v>0.34759622237120635</c:v>
                </c:pt>
                <c:pt idx="486">
                  <c:v>0.34348786629432354</c:v>
                </c:pt>
                <c:pt idx="487">
                  <c:v>0.34008601196917787</c:v>
                </c:pt>
                <c:pt idx="488">
                  <c:v>0.33648267706975105</c:v>
                </c:pt>
                <c:pt idx="489">
                  <c:v>0.33245922437897352</c:v>
                </c:pt>
                <c:pt idx="490">
                  <c:v>0.32926061028377973</c:v>
                </c:pt>
                <c:pt idx="491">
                  <c:v>0.32590538683390441</c:v>
                </c:pt>
                <c:pt idx="492">
                  <c:v>0.32315460510687277</c:v>
                </c:pt>
                <c:pt idx="493">
                  <c:v>0.32011084071068968</c:v>
                </c:pt>
                <c:pt idx="494">
                  <c:v>0.31714098185267109</c:v>
                </c:pt>
                <c:pt idx="495">
                  <c:v>0.31471881582211991</c:v>
                </c:pt>
                <c:pt idx="496">
                  <c:v>0.31256367753957909</c:v>
                </c:pt>
                <c:pt idx="497">
                  <c:v>0.30997126482289944</c:v>
                </c:pt>
                <c:pt idx="498">
                  <c:v>0.30754337991141895</c:v>
                </c:pt>
                <c:pt idx="499">
                  <c:v>0.30511329543035015</c:v>
                </c:pt>
                <c:pt idx="500">
                  <c:v>0.30275359717610456</c:v>
                </c:pt>
                <c:pt idx="501">
                  <c:v>0.30073835151937472</c:v>
                </c:pt>
                <c:pt idx="502">
                  <c:v>0.29802408264750752</c:v>
                </c:pt>
                <c:pt idx="503">
                  <c:v>0.29582099374794341</c:v>
                </c:pt>
                <c:pt idx="504">
                  <c:v>0.29391264717320115</c:v>
                </c:pt>
                <c:pt idx="505">
                  <c:v>0.29212263744230532</c:v>
                </c:pt>
                <c:pt idx="506">
                  <c:v>0.28973786409475399</c:v>
                </c:pt>
                <c:pt idx="507">
                  <c:v>0.28839788630160851</c:v>
                </c:pt>
                <c:pt idx="508">
                  <c:v>0.28646138523613701</c:v>
                </c:pt>
                <c:pt idx="509">
                  <c:v>0.28505761992493311</c:v>
                </c:pt>
                <c:pt idx="510">
                  <c:v>0.28350252422605948</c:v>
                </c:pt>
                <c:pt idx="511">
                  <c:v>0.28195710663337398</c:v>
                </c:pt>
                <c:pt idx="512">
                  <c:v>0.28020185010197202</c:v>
                </c:pt>
                <c:pt idx="513">
                  <c:v>0.2789784494970024</c:v>
                </c:pt>
                <c:pt idx="514">
                  <c:v>0.27730017790118833</c:v>
                </c:pt>
                <c:pt idx="515">
                  <c:v>0.27618807551738284</c:v>
                </c:pt>
                <c:pt idx="516">
                  <c:v>0.27507729287533017</c:v>
                </c:pt>
                <c:pt idx="517">
                  <c:v>0.2736823258424792</c:v>
                </c:pt>
                <c:pt idx="518">
                  <c:v>0.2725992577772382</c:v>
                </c:pt>
                <c:pt idx="519">
                  <c:v>0.27199877527965327</c:v>
                </c:pt>
                <c:pt idx="520">
                  <c:v>0.27087215573656553</c:v>
                </c:pt>
                <c:pt idx="521">
                  <c:v>0.27005831498892297</c:v>
                </c:pt>
                <c:pt idx="522">
                  <c:v>0.2688701074973649</c:v>
                </c:pt>
                <c:pt idx="523">
                  <c:v>0.26763966826971303</c:v>
                </c:pt>
                <c:pt idx="524">
                  <c:v>0.2667743575937061</c:v>
                </c:pt>
                <c:pt idx="525">
                  <c:v>0.26567765219701811</c:v>
                </c:pt>
                <c:pt idx="526">
                  <c:v>0.26439398338533115</c:v>
                </c:pt>
                <c:pt idx="527">
                  <c:v>0.2633368702412312</c:v>
                </c:pt>
                <c:pt idx="528">
                  <c:v>0.26188911353826283</c:v>
                </c:pt>
                <c:pt idx="529">
                  <c:v>0.26114213970610234</c:v>
                </c:pt>
                <c:pt idx="530">
                  <c:v>0.26002167895786155</c:v>
                </c:pt>
                <c:pt idx="531">
                  <c:v>0.25897028469469102</c:v>
                </c:pt>
                <c:pt idx="532">
                  <c:v>0.25797871872432004</c:v>
                </c:pt>
                <c:pt idx="533">
                  <c:v>0.25705577932510165</c:v>
                </c:pt>
                <c:pt idx="534">
                  <c:v>0.25628417031355305</c:v>
                </c:pt>
                <c:pt idx="535">
                  <c:v>0.25531460003906431</c:v>
                </c:pt>
                <c:pt idx="536">
                  <c:v>0.2542627658619761</c:v>
                </c:pt>
                <c:pt idx="537">
                  <c:v>0.25364996577469728</c:v>
                </c:pt>
                <c:pt idx="538">
                  <c:v>0.25288627521366613</c:v>
                </c:pt>
                <c:pt idx="539">
                  <c:v>0.25231834634598704</c:v>
                </c:pt>
                <c:pt idx="540">
                  <c:v>0.25144291764987425</c:v>
                </c:pt>
                <c:pt idx="541">
                  <c:v>0.25070650175173725</c:v>
                </c:pt>
                <c:pt idx="542">
                  <c:v>0.2503145384511159</c:v>
                </c:pt>
                <c:pt idx="543">
                  <c:v>0.24958560108957883</c:v>
                </c:pt>
                <c:pt idx="544">
                  <c:v>0.24864462521973699</c:v>
                </c:pt>
                <c:pt idx="545">
                  <c:v>0.24807317704071669</c:v>
                </c:pt>
                <c:pt idx="546">
                  <c:v>0.24750876748437869</c:v>
                </c:pt>
                <c:pt idx="547">
                  <c:v>0.24687705109864108</c:v>
                </c:pt>
                <c:pt idx="548">
                  <c:v>0.24615735192937446</c:v>
                </c:pt>
                <c:pt idx="549">
                  <c:v>0.24539806050751992</c:v>
                </c:pt>
                <c:pt idx="550">
                  <c:v>0.24469155875578263</c:v>
                </c:pt>
                <c:pt idx="551">
                  <c:v>0.24415618351800916</c:v>
                </c:pt>
                <c:pt idx="552">
                  <c:v>0.24325260033116719</c:v>
                </c:pt>
                <c:pt idx="553">
                  <c:v>0.2423648540453604</c:v>
                </c:pt>
                <c:pt idx="554">
                  <c:v>0.24167286945290545</c:v>
                </c:pt>
                <c:pt idx="555">
                  <c:v>0.24093645355476845</c:v>
                </c:pt>
                <c:pt idx="556">
                  <c:v>0.2403452092494541</c:v>
                </c:pt>
                <c:pt idx="557">
                  <c:v>0.23940687286311818</c:v>
                </c:pt>
                <c:pt idx="558">
                  <c:v>0.23880067148460396</c:v>
                </c:pt>
                <c:pt idx="559">
                  <c:v>0.23804665902976105</c:v>
                </c:pt>
                <c:pt idx="560">
                  <c:v>0.23743297911464689</c:v>
                </c:pt>
                <c:pt idx="561">
                  <c:v>0.23676914901292115</c:v>
                </c:pt>
                <c:pt idx="562">
                  <c:v>0.23618318367461855</c:v>
                </c:pt>
                <c:pt idx="563">
                  <c:v>0.23558402091878661</c:v>
                </c:pt>
                <c:pt idx="564">
                  <c:v>0.2352303301290003</c:v>
                </c:pt>
                <c:pt idx="565">
                  <c:v>0.23453834553654537</c:v>
                </c:pt>
                <c:pt idx="566">
                  <c:v>0.23421148949573545</c:v>
                </c:pt>
                <c:pt idx="567">
                  <c:v>0.233484311789869</c:v>
                </c:pt>
                <c:pt idx="568">
                  <c:v>0.23279892590617868</c:v>
                </c:pt>
                <c:pt idx="569">
                  <c:v>0.23233261715347542</c:v>
                </c:pt>
                <c:pt idx="570">
                  <c:v>0.23137140524342195</c:v>
                </c:pt>
                <c:pt idx="571">
                  <c:v>0.23076784334841355</c:v>
                </c:pt>
                <c:pt idx="572">
                  <c:v>0.2304431868771919</c:v>
                </c:pt>
                <c:pt idx="573">
                  <c:v>0.22979695333217195</c:v>
                </c:pt>
                <c:pt idx="574">
                  <c:v>0.2292840137041984</c:v>
                </c:pt>
                <c:pt idx="575">
                  <c:v>0.22887401393295356</c:v>
                </c:pt>
                <c:pt idx="576">
                  <c:v>0.22836239404673295</c:v>
                </c:pt>
                <c:pt idx="577">
                  <c:v>0.22813363880955778</c:v>
                </c:pt>
                <c:pt idx="578">
                  <c:v>0.22781250164967715</c:v>
                </c:pt>
                <c:pt idx="579">
                  <c:v>0.22739194394440893</c:v>
                </c:pt>
                <c:pt idx="580">
                  <c:v>0.22699646133244653</c:v>
                </c:pt>
                <c:pt idx="581">
                  <c:v>0.22661109674058977</c:v>
                </c:pt>
                <c:pt idx="582">
                  <c:v>0.22662693364162506</c:v>
                </c:pt>
                <c:pt idx="583">
                  <c:v>0.22645888652508475</c:v>
                </c:pt>
                <c:pt idx="584">
                  <c:v>0.22646416549209653</c:v>
                </c:pt>
                <c:pt idx="585">
                  <c:v>0.22635198744309709</c:v>
                </c:pt>
                <c:pt idx="586">
                  <c:v>0.22605944468786346</c:v>
                </c:pt>
                <c:pt idx="587">
                  <c:v>0.22596838250691109</c:v>
                </c:pt>
                <c:pt idx="588">
                  <c:v>0.22637178356939119</c:v>
                </c:pt>
                <c:pt idx="589">
                  <c:v>0.22605504554868699</c:v>
                </c:pt>
                <c:pt idx="590">
                  <c:v>0.22587292118678215</c:v>
                </c:pt>
                <c:pt idx="591">
                  <c:v>0.22585312506048819</c:v>
                </c:pt>
                <c:pt idx="592">
                  <c:v>0.22608891892034563</c:v>
                </c:pt>
                <c:pt idx="593">
                  <c:v>0.22619229869099217</c:v>
                </c:pt>
                <c:pt idx="594">
                  <c:v>0.22641797453074386</c:v>
                </c:pt>
                <c:pt idx="595">
                  <c:v>0.22641577496115556</c:v>
                </c:pt>
                <c:pt idx="596">
                  <c:v>0.22674307091588317</c:v>
                </c:pt>
                <c:pt idx="597">
                  <c:v>0.22693619312572919</c:v>
                </c:pt>
                <c:pt idx="598">
                  <c:v>0.22736422936759737</c:v>
                </c:pt>
                <c:pt idx="599">
                  <c:v>0.22765853177850162</c:v>
                </c:pt>
                <c:pt idx="600">
                  <c:v>0.22816663235338111</c:v>
                </c:pt>
                <c:pt idx="601">
                  <c:v>0.22874072001590731</c:v>
                </c:pt>
                <c:pt idx="602">
                  <c:v>0.22922418541139872</c:v>
                </c:pt>
                <c:pt idx="603">
                  <c:v>0.22964254354707866</c:v>
                </c:pt>
                <c:pt idx="604">
                  <c:v>0.23059055803960279</c:v>
                </c:pt>
                <c:pt idx="605">
                  <c:v>0.23128606194339887</c:v>
                </c:pt>
                <c:pt idx="606">
                  <c:v>0.2317800852729138</c:v>
                </c:pt>
                <c:pt idx="607">
                  <c:v>0.2326357178427326</c:v>
                </c:pt>
                <c:pt idx="608">
                  <c:v>0.23351422593626886</c:v>
                </c:pt>
                <c:pt idx="609">
                  <c:v>0.23438657523495801</c:v>
                </c:pt>
                <c:pt idx="610">
                  <c:v>0.23548108106205773</c:v>
                </c:pt>
                <c:pt idx="611">
                  <c:v>0.23629228232619437</c:v>
                </c:pt>
                <c:pt idx="612">
                  <c:v>0.23717474964498952</c:v>
                </c:pt>
                <c:pt idx="613">
                  <c:v>0.23846325750977049</c:v>
                </c:pt>
                <c:pt idx="614">
                  <c:v>0.23952432987912925</c:v>
                </c:pt>
                <c:pt idx="615">
                  <c:v>0.24072617470213428</c:v>
                </c:pt>
                <c:pt idx="616">
                  <c:v>0.24197245083082147</c:v>
                </c:pt>
                <c:pt idx="617">
                  <c:v>0.24323984282755551</c:v>
                </c:pt>
                <c:pt idx="618">
                  <c:v>0.24472411238568842</c:v>
                </c:pt>
                <c:pt idx="619">
                  <c:v>0.24610016312008073</c:v>
                </c:pt>
                <c:pt idx="620">
                  <c:v>0.24757167517460185</c:v>
                </c:pt>
                <c:pt idx="621">
                  <c:v>0.24926622358536885</c:v>
                </c:pt>
                <c:pt idx="622">
                  <c:v>0.2506299567300671</c:v>
                </c:pt>
                <c:pt idx="623">
                  <c:v>0.25206099670416499</c:v>
                </c:pt>
                <c:pt idx="624">
                  <c:v>0.25375202580359069</c:v>
                </c:pt>
                <c:pt idx="625">
                  <c:v>0.25530756141638206</c:v>
                </c:pt>
                <c:pt idx="626">
                  <c:v>0.25690532876526723</c:v>
                </c:pt>
                <c:pt idx="627">
                  <c:v>0.25810189462126054</c:v>
                </c:pt>
                <c:pt idx="628">
                  <c:v>0.25945023077884127</c:v>
                </c:pt>
                <c:pt idx="629">
                  <c:v>0.26091294455500946</c:v>
                </c:pt>
                <c:pt idx="630">
                  <c:v>0.26260749296577646</c:v>
                </c:pt>
                <c:pt idx="631">
                  <c:v>0.264084723901227</c:v>
                </c:pt>
                <c:pt idx="632">
                  <c:v>0.26549772740470146</c:v>
                </c:pt>
                <c:pt idx="633">
                  <c:v>0.2670919754422455</c:v>
                </c:pt>
                <c:pt idx="634">
                  <c:v>0.2688441525762239</c:v>
                </c:pt>
                <c:pt idx="635">
                  <c:v>0.27040408732819166</c:v>
                </c:pt>
                <c:pt idx="636">
                  <c:v>0.27202780959821776</c:v>
                </c:pt>
                <c:pt idx="637">
                  <c:v>0.27354023364707991</c:v>
                </c:pt>
                <c:pt idx="638">
                  <c:v>0.27506101606037731</c:v>
                </c:pt>
                <c:pt idx="639">
                  <c:v>0.27648809680921638</c:v>
                </c:pt>
                <c:pt idx="640">
                  <c:v>0.27795608955239637</c:v>
                </c:pt>
                <c:pt idx="641">
                  <c:v>0.27928111027234193</c:v>
                </c:pt>
                <c:pt idx="642">
                  <c:v>0.28077725750625121</c:v>
                </c:pt>
                <c:pt idx="643">
                  <c:v>0.28229935966130143</c:v>
                </c:pt>
                <c:pt idx="644">
                  <c:v>0.28349196629203594</c:v>
                </c:pt>
                <c:pt idx="645">
                  <c:v>0.28488165435787521</c:v>
                </c:pt>
                <c:pt idx="646">
                  <c:v>0.28632105269640834</c:v>
                </c:pt>
                <c:pt idx="647">
                  <c:v>0.28764827298594214</c:v>
                </c:pt>
                <c:pt idx="648">
                  <c:v>0.28885187746461771</c:v>
                </c:pt>
                <c:pt idx="649">
                  <c:v>0.29014522438249291</c:v>
                </c:pt>
                <c:pt idx="650">
                  <c:v>0.29146144682408553</c:v>
                </c:pt>
                <c:pt idx="651">
                  <c:v>0.29295539448840657</c:v>
                </c:pt>
                <c:pt idx="652">
                  <c:v>0.29418979294131725</c:v>
                </c:pt>
                <c:pt idx="653">
                  <c:v>0.29554164841023911</c:v>
                </c:pt>
                <c:pt idx="654">
                  <c:v>0.29670478080849144</c:v>
                </c:pt>
                <c:pt idx="655">
                  <c:v>0.29825811685169445</c:v>
                </c:pt>
                <c:pt idx="656">
                  <c:v>0.29930643171744153</c:v>
                </c:pt>
                <c:pt idx="657">
                  <c:v>0.30040225728629422</c:v>
                </c:pt>
                <c:pt idx="658">
                  <c:v>0.30143649490667662</c:v>
                </c:pt>
                <c:pt idx="659">
                  <c:v>0.30263482041834056</c:v>
                </c:pt>
                <c:pt idx="660">
                  <c:v>0.30368621468151119</c:v>
                </c:pt>
                <c:pt idx="661">
                  <c:v>0.30471341367921129</c:v>
                </c:pt>
                <c:pt idx="662">
                  <c:v>0.30564867066812362</c:v>
                </c:pt>
                <c:pt idx="663">
                  <c:v>0.30692530085712832</c:v>
                </c:pt>
                <c:pt idx="664">
                  <c:v>0.30782976387180561</c:v>
                </c:pt>
                <c:pt idx="665">
                  <c:v>0.308891276155082</c:v>
                </c:pt>
                <c:pt idx="666">
                  <c:v>0.30991935498061746</c:v>
                </c:pt>
                <c:pt idx="667">
                  <c:v>0.31084801326076517</c:v>
                </c:pt>
                <c:pt idx="668">
                  <c:v>0.31189192898733575</c:v>
                </c:pt>
                <c:pt idx="669">
                  <c:v>0.31290373099791835</c:v>
                </c:pt>
                <c:pt idx="670">
                  <c:v>0.31361199240532617</c:v>
                </c:pt>
                <c:pt idx="671">
                  <c:v>0.31442847263647455</c:v>
                </c:pt>
                <c:pt idx="672">
                  <c:v>0.31532105797537535</c:v>
                </c:pt>
                <c:pt idx="673">
                  <c:v>0.3159914867858658</c:v>
                </c:pt>
                <c:pt idx="674">
                  <c:v>0.31671910440564988</c:v>
                </c:pt>
                <c:pt idx="675">
                  <c:v>0.3177014321837503</c:v>
                </c:pt>
                <c:pt idx="676">
                  <c:v>0.318523631295828</c:v>
                </c:pt>
                <c:pt idx="677">
                  <c:v>0.31917866311920084</c:v>
                </c:pt>
                <c:pt idx="678">
                  <c:v>0.31994631290549064</c:v>
                </c:pt>
                <c:pt idx="679">
                  <c:v>0.32062861939175752</c:v>
                </c:pt>
                <c:pt idx="680">
                  <c:v>0.32134303959401223</c:v>
                </c:pt>
                <c:pt idx="681">
                  <c:v>0.32205350057100829</c:v>
                </c:pt>
                <c:pt idx="682">
                  <c:v>0.32267773842014597</c:v>
                </c:pt>
                <c:pt idx="683">
                  <c:v>0.32316120381563734</c:v>
                </c:pt>
                <c:pt idx="684">
                  <c:v>0.32381447598333957</c:v>
                </c:pt>
                <c:pt idx="685">
                  <c:v>0.32446906789279473</c:v>
                </c:pt>
                <c:pt idx="686">
                  <c:v>0.32500840235582701</c:v>
                </c:pt>
                <c:pt idx="687">
                  <c:v>0.32538980772242487</c:v>
                </c:pt>
                <c:pt idx="688">
                  <c:v>0.32607167429477407</c:v>
                </c:pt>
                <c:pt idx="689">
                  <c:v>0.32635365911598418</c:v>
                </c:pt>
                <c:pt idx="690">
                  <c:v>0.32693434548727501</c:v>
                </c:pt>
                <c:pt idx="691">
                  <c:v>0.32748335805649548</c:v>
                </c:pt>
                <c:pt idx="692">
                  <c:v>0.32772487079728235</c:v>
                </c:pt>
                <c:pt idx="693">
                  <c:v>0.32796946293549284</c:v>
                </c:pt>
                <c:pt idx="694">
                  <c:v>0.32843225237685497</c:v>
                </c:pt>
                <c:pt idx="695">
                  <c:v>0.32847888325212526</c:v>
                </c:pt>
                <c:pt idx="696">
                  <c:v>0.32878682299447642</c:v>
                </c:pt>
                <c:pt idx="697">
                  <c:v>0.32884929077078195</c:v>
                </c:pt>
                <c:pt idx="698">
                  <c:v>0.32920034207706239</c:v>
                </c:pt>
                <c:pt idx="699">
                  <c:v>0.32961474098748356</c:v>
                </c:pt>
                <c:pt idx="700">
                  <c:v>0.32999746609583436</c:v>
                </c:pt>
                <c:pt idx="701">
                  <c:v>0.33042066328460845</c:v>
                </c:pt>
                <c:pt idx="702">
                  <c:v>0.33100882819249933</c:v>
                </c:pt>
                <c:pt idx="703">
                  <c:v>0.3314087099436383</c:v>
                </c:pt>
                <c:pt idx="704">
                  <c:v>0.33223310862530425</c:v>
                </c:pt>
                <c:pt idx="705">
                  <c:v>0.33265058693314892</c:v>
                </c:pt>
                <c:pt idx="706">
                  <c:v>0.33318332268741657</c:v>
                </c:pt>
                <c:pt idx="707">
                  <c:v>0.33364259281743752</c:v>
                </c:pt>
                <c:pt idx="708">
                  <c:v>0.33412429855725828</c:v>
                </c:pt>
                <c:pt idx="709">
                  <c:v>0.33476437330743114</c:v>
                </c:pt>
                <c:pt idx="710">
                  <c:v>0.33558745224734432</c:v>
                </c:pt>
                <c:pt idx="711">
                  <c:v>0.33614306352532941</c:v>
                </c:pt>
                <c:pt idx="712">
                  <c:v>0.3368961961523369</c:v>
                </c:pt>
                <c:pt idx="713">
                  <c:v>0.33796606680004854</c:v>
                </c:pt>
                <c:pt idx="714">
                  <c:v>0.33909620565447751</c:v>
                </c:pt>
                <c:pt idx="715">
                  <c:v>0.34020566855477724</c:v>
                </c:pt>
                <c:pt idx="716">
                  <c:v>0.34134460568755909</c:v>
                </c:pt>
                <c:pt idx="717">
                  <c:v>0.34244131108424697</c:v>
                </c:pt>
                <c:pt idx="718">
                  <c:v>0.34372541980985161</c:v>
                </c:pt>
                <c:pt idx="719">
                  <c:v>0.34491802644058611</c:v>
                </c:pt>
                <c:pt idx="720">
                  <c:v>0.34621313301413181</c:v>
                </c:pt>
                <c:pt idx="721">
                  <c:v>0.34775767077898195</c:v>
                </c:pt>
                <c:pt idx="722">
                  <c:v>0.34931188665002028</c:v>
                </c:pt>
                <c:pt idx="723">
                  <c:v>0.35078383861845919</c:v>
                </c:pt>
                <c:pt idx="724">
                  <c:v>0.35244231408797927</c:v>
                </c:pt>
                <c:pt idx="725">
                  <c:v>0.35403304281418219</c:v>
                </c:pt>
                <c:pt idx="726">
                  <c:v>0.35596778422398306</c:v>
                </c:pt>
                <c:pt idx="727">
                  <c:v>0.35764957513113838</c:v>
                </c:pt>
                <c:pt idx="728">
                  <c:v>0.35944882305430476</c:v>
                </c:pt>
                <c:pt idx="729">
                  <c:v>0.36141479835225843</c:v>
                </c:pt>
                <c:pt idx="730">
                  <c:v>0.36324176085223647</c:v>
                </c:pt>
                <c:pt idx="731">
                  <c:v>0.36514966751306099</c:v>
                </c:pt>
                <c:pt idx="732">
                  <c:v>0.36724761698630809</c:v>
                </c:pt>
                <c:pt idx="733">
                  <c:v>0.36930465446521427</c:v>
                </c:pt>
                <c:pt idx="734">
                  <c:v>0.37154601587561348</c:v>
                </c:pt>
                <c:pt idx="735">
                  <c:v>0.37366640095866044</c:v>
                </c:pt>
                <c:pt idx="736">
                  <c:v>0.3759367966876242</c:v>
                </c:pt>
                <c:pt idx="737">
                  <c:v>0.37823050785422313</c:v>
                </c:pt>
                <c:pt idx="738">
                  <c:v>0.38046878986719884</c:v>
                </c:pt>
                <c:pt idx="739">
                  <c:v>0.38282760829360912</c:v>
                </c:pt>
                <c:pt idx="740">
                  <c:v>0.38506325082307902</c:v>
                </c:pt>
                <c:pt idx="741">
                  <c:v>0.38731165085616048</c:v>
                </c:pt>
                <c:pt idx="742">
                  <c:v>0.38950902087479528</c:v>
                </c:pt>
                <c:pt idx="743">
                  <c:v>0.39152778584286624</c:v>
                </c:pt>
                <c:pt idx="744">
                  <c:v>0.39389936177288831</c:v>
                </c:pt>
                <c:pt idx="745">
                  <c:v>0.39633648487663942</c:v>
                </c:pt>
                <c:pt idx="746">
                  <c:v>0.39856552869734457</c:v>
                </c:pt>
                <c:pt idx="747">
                  <c:v>0.40081964761135541</c:v>
                </c:pt>
                <c:pt idx="748">
                  <c:v>0.40299194253668441</c:v>
                </c:pt>
                <c:pt idx="749">
                  <c:v>0.40530061077648333</c:v>
                </c:pt>
                <c:pt idx="750">
                  <c:v>0.40769814162764634</c:v>
                </c:pt>
                <c:pt idx="751">
                  <c:v>0.40982336576378731</c:v>
                </c:pt>
                <c:pt idx="752">
                  <c:v>0.41167188404572991</c:v>
                </c:pt>
                <c:pt idx="753">
                  <c:v>0.41376015541278882</c:v>
                </c:pt>
                <c:pt idx="754">
                  <c:v>0.4157789203808599</c:v>
                </c:pt>
                <c:pt idx="755">
                  <c:v>0.41787291062884818</c:v>
                </c:pt>
                <c:pt idx="756">
                  <c:v>0.41976717995822582</c:v>
                </c:pt>
                <c:pt idx="757">
                  <c:v>0.42148416397879263</c:v>
                </c:pt>
                <c:pt idx="758">
                  <c:v>0.42332608355197049</c:v>
                </c:pt>
                <c:pt idx="759">
                  <c:v>0.4254983784772996</c:v>
                </c:pt>
                <c:pt idx="760">
                  <c:v>0.42729102769170135</c:v>
                </c:pt>
                <c:pt idx="761">
                  <c:v>0.42899305463906828</c:v>
                </c:pt>
                <c:pt idx="762">
                  <c:v>0.4307430322034585</c:v>
                </c:pt>
                <c:pt idx="763">
                  <c:v>0.43236015576471998</c:v>
                </c:pt>
                <c:pt idx="764">
                  <c:v>0.43410705393168658</c:v>
                </c:pt>
                <c:pt idx="765">
                  <c:v>0.43571405947284236</c:v>
                </c:pt>
                <c:pt idx="766">
                  <c:v>0.43712794280415213</c:v>
                </c:pt>
                <c:pt idx="767">
                  <c:v>0.43839005583387447</c:v>
                </c:pt>
                <c:pt idx="768">
                  <c:v>0.43981009796003118</c:v>
                </c:pt>
                <c:pt idx="769">
                  <c:v>0.44092879905260141</c:v>
                </c:pt>
                <c:pt idx="770">
                  <c:v>0.44228637340245258</c:v>
                </c:pt>
                <c:pt idx="771">
                  <c:v>0.44341343285945811</c:v>
                </c:pt>
                <c:pt idx="772">
                  <c:v>0.4442307929184417</c:v>
                </c:pt>
                <c:pt idx="773">
                  <c:v>0.44503231607639016</c:v>
                </c:pt>
                <c:pt idx="774">
                  <c:v>0.44588618899053828</c:v>
                </c:pt>
                <c:pt idx="775">
                  <c:v>0.44663624222012244</c:v>
                </c:pt>
                <c:pt idx="776">
                  <c:v>0.44731986844814214</c:v>
                </c:pt>
                <c:pt idx="777">
                  <c:v>0.44791771146222109</c:v>
                </c:pt>
                <c:pt idx="778">
                  <c:v>0.44827712113293666</c:v>
                </c:pt>
                <c:pt idx="779">
                  <c:v>0.44901221728932084</c:v>
                </c:pt>
                <c:pt idx="780">
                  <c:v>0.44920050044607274</c:v>
                </c:pt>
                <c:pt idx="781">
                  <c:v>0.44975919112148133</c:v>
                </c:pt>
                <c:pt idx="782">
                  <c:v>0.45008208793703247</c:v>
                </c:pt>
                <c:pt idx="783">
                  <c:v>0.45058402971706496</c:v>
                </c:pt>
                <c:pt idx="784">
                  <c:v>0.45073580001865232</c:v>
                </c:pt>
                <c:pt idx="785">
                  <c:v>0.45100062819707443</c:v>
                </c:pt>
                <c:pt idx="786">
                  <c:v>0.45096543508366282</c:v>
                </c:pt>
                <c:pt idx="787">
                  <c:v>0.45133848208582544</c:v>
                </c:pt>
                <c:pt idx="788">
                  <c:v>0.45129141129663747</c:v>
                </c:pt>
                <c:pt idx="789">
                  <c:v>0.45153468369309496</c:v>
                </c:pt>
                <c:pt idx="790">
                  <c:v>0.45135343915902543</c:v>
                </c:pt>
                <c:pt idx="791">
                  <c:v>0.45124390059353192</c:v>
                </c:pt>
                <c:pt idx="792">
                  <c:v>0.45093156171200421</c:v>
                </c:pt>
                <c:pt idx="793">
                  <c:v>0.4508893299759103</c:v>
                </c:pt>
                <c:pt idx="794">
                  <c:v>0.45090164756560436</c:v>
                </c:pt>
                <c:pt idx="795">
                  <c:v>0.45062274214181774</c:v>
                </c:pt>
                <c:pt idx="796">
                  <c:v>0.45005437336022092</c:v>
                </c:pt>
                <c:pt idx="797">
                  <c:v>0.44949172345955341</c:v>
                </c:pt>
                <c:pt idx="798">
                  <c:v>0.44897658426199166</c:v>
                </c:pt>
                <c:pt idx="799">
                  <c:v>0.44864224968458172</c:v>
                </c:pt>
                <c:pt idx="800">
                  <c:v>0.44824016836385455</c:v>
                </c:pt>
                <c:pt idx="801">
                  <c:v>0.44762692836265794</c:v>
                </c:pt>
                <c:pt idx="802">
                  <c:v>0.44722880626718964</c:v>
                </c:pt>
                <c:pt idx="803">
                  <c:v>0.44671894603663953</c:v>
                </c:pt>
                <c:pt idx="804">
                  <c:v>0.44652978305205243</c:v>
                </c:pt>
                <c:pt idx="805">
                  <c:v>0.44618181114319555</c:v>
                </c:pt>
                <c:pt idx="806">
                  <c:v>0.44586023406939723</c:v>
                </c:pt>
                <c:pt idx="807">
                  <c:v>0.44552985871724621</c:v>
                </c:pt>
                <c:pt idx="808">
                  <c:v>0.44500988046659035</c:v>
                </c:pt>
                <c:pt idx="809">
                  <c:v>0.44456512749585159</c:v>
                </c:pt>
                <c:pt idx="810">
                  <c:v>0.44437992373652324</c:v>
                </c:pt>
                <c:pt idx="811">
                  <c:v>0.44396024585909033</c:v>
                </c:pt>
                <c:pt idx="812">
                  <c:v>0.44364482758013912</c:v>
                </c:pt>
                <c:pt idx="813">
                  <c:v>0.44356344350537485</c:v>
                </c:pt>
                <c:pt idx="814">
                  <c:v>0.44338791785223475</c:v>
                </c:pt>
                <c:pt idx="815">
                  <c:v>0.4432005145233181</c:v>
                </c:pt>
                <c:pt idx="816">
                  <c:v>0.44309229569957748</c:v>
                </c:pt>
                <c:pt idx="817">
                  <c:v>0.44310021415009504</c:v>
                </c:pt>
                <c:pt idx="818">
                  <c:v>0.44319435572847105</c:v>
                </c:pt>
                <c:pt idx="819">
                  <c:v>0.44369937690592703</c:v>
                </c:pt>
                <c:pt idx="820">
                  <c:v>0.4439369304214551</c:v>
                </c:pt>
                <c:pt idx="821">
                  <c:v>0.44438036365044092</c:v>
                </c:pt>
                <c:pt idx="822">
                  <c:v>0.44503803495731953</c:v>
                </c:pt>
                <c:pt idx="823">
                  <c:v>0.44576257317968015</c:v>
                </c:pt>
                <c:pt idx="824">
                  <c:v>0.44632610290818298</c:v>
                </c:pt>
                <c:pt idx="825">
                  <c:v>0.44720197151821328</c:v>
                </c:pt>
                <c:pt idx="826">
                  <c:v>0.44811919203650225</c:v>
                </c:pt>
                <c:pt idx="827">
                  <c:v>0.44941781792138918</c:v>
                </c:pt>
                <c:pt idx="828">
                  <c:v>0.45073623993257</c:v>
                </c:pt>
                <c:pt idx="829">
                  <c:v>0.45233268753970224</c:v>
                </c:pt>
                <c:pt idx="830">
                  <c:v>0.45414997193349205</c:v>
                </c:pt>
                <c:pt idx="831">
                  <c:v>0.45626111882426851</c:v>
                </c:pt>
                <c:pt idx="832">
                  <c:v>0.45850467980425597</c:v>
                </c:pt>
                <c:pt idx="833">
                  <c:v>0.46082610554766645</c:v>
                </c:pt>
                <c:pt idx="834">
                  <c:v>0.46328434451946443</c:v>
                </c:pt>
                <c:pt idx="835">
                  <c:v>0.46591019069388512</c:v>
                </c:pt>
                <c:pt idx="836">
                  <c:v>0.46873179856165748</c:v>
                </c:pt>
                <c:pt idx="837">
                  <c:v>0.47188818092075746</c:v>
                </c:pt>
                <c:pt idx="838">
                  <c:v>0.47507799673759837</c:v>
                </c:pt>
                <c:pt idx="839">
                  <c:v>0.47859202911174342</c:v>
                </c:pt>
                <c:pt idx="840">
                  <c:v>0.48213993485754703</c:v>
                </c:pt>
                <c:pt idx="841">
                  <c:v>0.48591835549619644</c:v>
                </c:pt>
                <c:pt idx="842">
                  <c:v>0.48982919022405691</c:v>
                </c:pt>
                <c:pt idx="843">
                  <c:v>0.49388827594216372</c:v>
                </c:pt>
                <c:pt idx="844">
                  <c:v>0.49799663201904654</c:v>
                </c:pt>
                <c:pt idx="845">
                  <c:v>0.50240852869910402</c:v>
                </c:pt>
                <c:pt idx="846">
                  <c:v>0.50688949186423204</c:v>
                </c:pt>
                <c:pt idx="847">
                  <c:v>0.51145227901804191</c:v>
                </c:pt>
                <c:pt idx="848">
                  <c:v>0.51612768413476851</c:v>
                </c:pt>
                <c:pt idx="849">
                  <c:v>0.52084488107367166</c:v>
                </c:pt>
                <c:pt idx="850">
                  <c:v>0.52565314019352682</c:v>
                </c:pt>
                <c:pt idx="851">
                  <c:v>0.53066112023199308</c:v>
                </c:pt>
                <c:pt idx="852">
                  <c:v>0.53578963668389379</c:v>
                </c:pt>
                <c:pt idx="853">
                  <c:v>0.54060009537333731</c:v>
                </c:pt>
                <c:pt idx="854">
                  <c:v>0.54561071489530921</c:v>
                </c:pt>
                <c:pt idx="855">
                  <c:v>0.55047440316878804</c:v>
                </c:pt>
                <c:pt idx="856">
                  <c:v>0.55542475448404272</c:v>
                </c:pt>
                <c:pt idx="857">
                  <c:v>0.56031659724825056</c:v>
                </c:pt>
                <c:pt idx="858">
                  <c:v>0.5649405324366128</c:v>
                </c:pt>
                <c:pt idx="859">
                  <c:v>0.56980861984926801</c:v>
                </c:pt>
                <c:pt idx="860">
                  <c:v>0.57451701850981796</c:v>
                </c:pt>
                <c:pt idx="861">
                  <c:v>0.57945857154671987</c:v>
                </c:pt>
                <c:pt idx="862">
                  <c:v>0.58455629402438525</c:v>
                </c:pt>
                <c:pt idx="863">
                  <c:v>0.58976707437888565</c:v>
                </c:pt>
                <c:pt idx="864">
                  <c:v>0.59523696403087856</c:v>
                </c:pt>
                <c:pt idx="865">
                  <c:v>0.60085774415662352</c:v>
                </c:pt>
                <c:pt idx="866">
                  <c:v>0.60641869598956877</c:v>
                </c:pt>
                <c:pt idx="867">
                  <c:v>0.61256033419380507</c:v>
                </c:pt>
                <c:pt idx="868">
                  <c:v>0.61819079242573827</c:v>
                </c:pt>
                <c:pt idx="869">
                  <c:v>0.62416922256652829</c:v>
                </c:pt>
                <c:pt idx="870">
                  <c:v>0.63047626840379878</c:v>
                </c:pt>
                <c:pt idx="871">
                  <c:v>0.63683346442768074</c:v>
                </c:pt>
                <c:pt idx="872">
                  <c:v>0.6432056175247628</c:v>
                </c:pt>
                <c:pt idx="873">
                  <c:v>0.64991210519925458</c:v>
                </c:pt>
                <c:pt idx="874">
                  <c:v>0.65653720879898214</c:v>
                </c:pt>
                <c:pt idx="875">
                  <c:v>0.66415651785258667</c:v>
                </c:pt>
                <c:pt idx="876">
                  <c:v>0.67135702885659332</c:v>
                </c:pt>
                <c:pt idx="877">
                  <c:v>0.67897369842669186</c:v>
                </c:pt>
                <c:pt idx="878">
                  <c:v>0.6865947671359669</c:v>
                </c:pt>
                <c:pt idx="879">
                  <c:v>0.69496236976348458</c:v>
                </c:pt>
                <c:pt idx="880">
                  <c:v>0.70337044447142572</c:v>
                </c:pt>
                <c:pt idx="881">
                  <c:v>0.71201695252273034</c:v>
                </c:pt>
                <c:pt idx="882">
                  <c:v>0.72042458731675385</c:v>
                </c:pt>
                <c:pt idx="883">
                  <c:v>0.72939003295835059</c:v>
                </c:pt>
                <c:pt idx="884">
                  <c:v>0.73803082212872584</c:v>
                </c:pt>
                <c:pt idx="885">
                  <c:v>0.74731168604927389</c:v>
                </c:pt>
                <c:pt idx="886">
                  <c:v>0.75597974988254291</c:v>
                </c:pt>
                <c:pt idx="887">
                  <c:v>0.76474723426119973</c:v>
                </c:pt>
                <c:pt idx="888">
                  <c:v>0.77389084503944261</c:v>
                </c:pt>
                <c:pt idx="889">
                  <c:v>0.78258882301911159</c:v>
                </c:pt>
                <c:pt idx="890">
                  <c:v>0.79147464424161484</c:v>
                </c:pt>
                <c:pt idx="891">
                  <c:v>0.80032571226462423</c:v>
                </c:pt>
                <c:pt idx="892">
                  <c:v>0.8086840766998713</c:v>
                </c:pt>
                <c:pt idx="893">
                  <c:v>0.81726899680270559</c:v>
                </c:pt>
                <c:pt idx="894">
                  <c:v>0.82556357371989464</c:v>
                </c:pt>
                <c:pt idx="895">
                  <c:v>0.83357924521329674</c:v>
                </c:pt>
                <c:pt idx="896">
                  <c:v>0.84241051711001191</c:v>
                </c:pt>
                <c:pt idx="897">
                  <c:v>0.85061887089934241</c:v>
                </c:pt>
                <c:pt idx="898">
                  <c:v>0.85853688150302754</c:v>
                </c:pt>
                <c:pt idx="899">
                  <c:v>0.86652483841961803</c:v>
                </c:pt>
                <c:pt idx="900">
                  <c:v>0.87446220523567963</c:v>
                </c:pt>
                <c:pt idx="901">
                  <c:v>0.88210350998516618</c:v>
                </c:pt>
                <c:pt idx="902">
                  <c:v>0.88935329134794905</c:v>
                </c:pt>
                <c:pt idx="903">
                  <c:v>0.8960778154930642</c:v>
                </c:pt>
                <c:pt idx="904">
                  <c:v>0.90262945346854528</c:v>
                </c:pt>
                <c:pt idx="905">
                  <c:v>0.90953478223381257</c:v>
                </c:pt>
                <c:pt idx="906">
                  <c:v>0.91606530434124656</c:v>
                </c:pt>
                <c:pt idx="907">
                  <c:v>0.92157346650407446</c:v>
                </c:pt>
                <c:pt idx="908">
                  <c:v>0.92736229374635959</c:v>
                </c:pt>
                <c:pt idx="909">
                  <c:v>0.93351317014286639</c:v>
                </c:pt>
                <c:pt idx="910">
                  <c:v>0.93867248056900232</c:v>
                </c:pt>
                <c:pt idx="911">
                  <c:v>0.94406450545757215</c:v>
                </c:pt>
                <c:pt idx="912">
                  <c:v>0.94865016813509939</c:v>
                </c:pt>
                <c:pt idx="913">
                  <c:v>0.95323979003788539</c:v>
                </c:pt>
                <c:pt idx="914">
                  <c:v>0.95809687960259926</c:v>
                </c:pt>
                <c:pt idx="915">
                  <c:v>0.96239791797541063</c:v>
                </c:pt>
                <c:pt idx="916">
                  <c:v>0.96653750794044613</c:v>
                </c:pt>
                <c:pt idx="917">
                  <c:v>0.97077563862303418</c:v>
                </c:pt>
                <c:pt idx="918">
                  <c:v>0.97430726755388519</c:v>
                </c:pt>
                <c:pt idx="919">
                  <c:v>0.97809140707346387</c:v>
                </c:pt>
                <c:pt idx="920">
                  <c:v>0.98104806851395332</c:v>
                </c:pt>
                <c:pt idx="921">
                  <c:v>0.98421456889315906</c:v>
                </c:pt>
                <c:pt idx="922">
                  <c:v>0.98693675621554366</c:v>
                </c:pt>
                <c:pt idx="923">
                  <c:v>0.9889608001506266</c:v>
                </c:pt>
                <c:pt idx="924">
                  <c:v>0.99082691498927489</c:v>
                </c:pt>
                <c:pt idx="925">
                  <c:v>0.993036162683686</c:v>
                </c:pt>
                <c:pt idx="926">
                  <c:v>0.99463920899958291</c:v>
                </c:pt>
                <c:pt idx="927">
                  <c:v>0.99632759861550302</c:v>
                </c:pt>
                <c:pt idx="928">
                  <c:v>0.9972259028353333</c:v>
                </c:pt>
                <c:pt idx="929">
                  <c:v>0.99865254367025469</c:v>
                </c:pt>
                <c:pt idx="930">
                  <c:v>1</c:v>
                </c:pt>
                <c:pt idx="931">
                  <c:v>1.0009616518239712</c:v>
                </c:pt>
                <c:pt idx="932">
                  <c:v>1.0013281001173691</c:v>
                </c:pt>
                <c:pt idx="933">
                  <c:v>1.0015031858565915</c:v>
                </c:pt>
                <c:pt idx="934">
                  <c:v>1.0015603746658852</c:v>
                </c:pt>
                <c:pt idx="935">
                  <c:v>1.0017495376504726</c:v>
                </c:pt>
                <c:pt idx="936">
                  <c:v>1.0022739150403048</c:v>
                </c:pt>
                <c:pt idx="937">
                  <c:v>1.0021195052552119</c:v>
                </c:pt>
                <c:pt idx="938">
                  <c:v>1.0017886899891428</c:v>
                </c:pt>
                <c:pt idx="939">
                  <c:v>1.0013210614946868</c:v>
                </c:pt>
                <c:pt idx="940">
                  <c:v>1.0014147631591452</c:v>
                </c:pt>
                <c:pt idx="941">
                  <c:v>1.0014055249668745</c:v>
                </c:pt>
                <c:pt idx="942">
                  <c:v>1.0010835079791587</c:v>
                </c:pt>
                <c:pt idx="943">
                  <c:v>0.99939951750241518</c:v>
                </c:pt>
                <c:pt idx="944">
                  <c:v>0.99856368105889037</c:v>
                </c:pt>
                <c:pt idx="945">
                  <c:v>0.99690652533112312</c:v>
                </c:pt>
                <c:pt idx="946">
                  <c:v>0.99543941241577849</c:v>
                </c:pt>
                <c:pt idx="947">
                  <c:v>0.99357989628589483</c:v>
                </c:pt>
                <c:pt idx="948">
                  <c:v>0.99133017651106037</c:v>
                </c:pt>
                <c:pt idx="949">
                  <c:v>0.9887742766495452</c:v>
                </c:pt>
                <c:pt idx="950">
                  <c:v>0.98647132729067577</c:v>
                </c:pt>
                <c:pt idx="951">
                  <c:v>0.98337785262179889</c:v>
                </c:pt>
                <c:pt idx="952">
                  <c:v>0.98081095491234283</c:v>
                </c:pt>
                <c:pt idx="953">
                  <c:v>0.97745837094597321</c:v>
                </c:pt>
                <c:pt idx="954">
                  <c:v>0.9741132655162037</c:v>
                </c:pt>
                <c:pt idx="955">
                  <c:v>0.97003350384396791</c:v>
                </c:pt>
                <c:pt idx="956">
                  <c:v>0.9655296651551224</c:v>
                </c:pt>
                <c:pt idx="957">
                  <c:v>0.96061582669503243</c:v>
                </c:pt>
                <c:pt idx="958">
                  <c:v>0.95465983216404215</c:v>
                </c:pt>
                <c:pt idx="959">
                  <c:v>0.94864224968458177</c:v>
                </c:pt>
                <c:pt idx="960">
                  <c:v>0.94230660944266431</c:v>
                </c:pt>
                <c:pt idx="961">
                  <c:v>0.93466750426276579</c:v>
                </c:pt>
                <c:pt idx="962">
                  <c:v>0.92659684352965821</c:v>
                </c:pt>
                <c:pt idx="963">
                  <c:v>0.91864759903782034</c:v>
                </c:pt>
                <c:pt idx="964">
                  <c:v>0.9101906938850205</c:v>
                </c:pt>
                <c:pt idx="965">
                  <c:v>0.90176986167346773</c:v>
                </c:pt>
                <c:pt idx="966">
                  <c:v>0.89288755976230572</c:v>
                </c:pt>
                <c:pt idx="967">
                  <c:v>0.8830515244776902</c:v>
                </c:pt>
                <c:pt idx="968">
                  <c:v>0.87334570371269749</c:v>
                </c:pt>
                <c:pt idx="969">
                  <c:v>0.86402480762564393</c:v>
                </c:pt>
                <c:pt idx="970">
                  <c:v>0.85378493136463052</c:v>
                </c:pt>
                <c:pt idx="971">
                  <c:v>0.84355165381238217</c:v>
                </c:pt>
                <c:pt idx="972">
                  <c:v>0.83318728191267533</c:v>
                </c:pt>
                <c:pt idx="973">
                  <c:v>0.82293904728722689</c:v>
                </c:pt>
                <c:pt idx="974">
                  <c:v>0.81371317260638443</c:v>
                </c:pt>
                <c:pt idx="975">
                  <c:v>0.8039981136491211</c:v>
                </c:pt>
                <c:pt idx="976">
                  <c:v>0.7941070891248001</c:v>
                </c:pt>
                <c:pt idx="977">
                  <c:v>0.78483414365476967</c:v>
                </c:pt>
                <c:pt idx="978">
                  <c:v>0.77499546888664816</c:v>
                </c:pt>
                <c:pt idx="979">
                  <c:v>0.76520650439122073</c:v>
                </c:pt>
                <c:pt idx="980">
                  <c:v>0.75496046933536032</c:v>
                </c:pt>
                <c:pt idx="981">
                  <c:v>0.74503777100896906</c:v>
                </c:pt>
                <c:pt idx="982">
                  <c:v>0.73536142447645836</c:v>
                </c:pt>
                <c:pt idx="983">
                  <c:v>0.72566484190373626</c:v>
                </c:pt>
                <c:pt idx="984">
                  <c:v>0.71591019069388506</c:v>
                </c:pt>
                <c:pt idx="985">
                  <c:v>0.70654926244032568</c:v>
                </c:pt>
                <c:pt idx="986">
                  <c:v>0.69678141381294501</c:v>
                </c:pt>
                <c:pt idx="987">
                  <c:v>0.68655429505554366</c:v>
                </c:pt>
                <c:pt idx="988">
                  <c:v>0.67710010505144358</c:v>
                </c:pt>
                <c:pt idx="989">
                  <c:v>0.66686330818785378</c:v>
                </c:pt>
                <c:pt idx="990">
                  <c:v>0.65640347496801832</c:v>
                </c:pt>
                <c:pt idx="991">
                  <c:v>0.64551912481765583</c:v>
                </c:pt>
                <c:pt idx="992">
                  <c:v>0.63516135162671361</c:v>
                </c:pt>
                <c:pt idx="993">
                  <c:v>0.62453127172074974</c:v>
                </c:pt>
                <c:pt idx="994">
                  <c:v>0.61438113789893589</c:v>
                </c:pt>
                <c:pt idx="995">
                  <c:v>0.6023134193101094</c:v>
                </c:pt>
                <c:pt idx="996">
                  <c:v>0.5914242301066529</c:v>
                </c:pt>
                <c:pt idx="997">
                  <c:v>0.58008764844895144</c:v>
                </c:pt>
                <c:pt idx="998">
                  <c:v>0.56913203224393039</c:v>
                </c:pt>
                <c:pt idx="999">
                  <c:v>0.55769866952434755</c:v>
                </c:pt>
                <c:pt idx="1000">
                  <c:v>0.54577172338916713</c:v>
                </c:pt>
                <c:pt idx="1001">
                  <c:v>0.53458867168872393</c:v>
                </c:pt>
                <c:pt idx="1002">
                  <c:v>0.52419834486787631</c:v>
                </c:pt>
                <c:pt idx="1003">
                  <c:v>0.51239765402705995</c:v>
                </c:pt>
                <c:pt idx="1004">
                  <c:v>0.50099904450697075</c:v>
                </c:pt>
                <c:pt idx="1005">
                  <c:v>0.49037732296544212</c:v>
                </c:pt>
                <c:pt idx="1006">
                  <c:v>0.47926333775006913</c:v>
                </c:pt>
                <c:pt idx="1007">
                  <c:v>0.46908065029834967</c:v>
                </c:pt>
                <c:pt idx="1008">
                  <c:v>0.4581417508221991</c:v>
                </c:pt>
                <c:pt idx="1009">
                  <c:v>0.44617037338133669</c:v>
                </c:pt>
                <c:pt idx="1010">
                  <c:v>0.43593225677599412</c:v>
                </c:pt>
                <c:pt idx="1011">
                  <c:v>0.42627878576720107</c:v>
                </c:pt>
                <c:pt idx="1012">
                  <c:v>0.41520307306266308</c:v>
                </c:pt>
                <c:pt idx="1013">
                  <c:v>0.40453823995720517</c:v>
                </c:pt>
                <c:pt idx="1014">
                  <c:v>0.39515311643817536</c:v>
                </c:pt>
                <c:pt idx="1015">
                  <c:v>0.38645689811417699</c:v>
                </c:pt>
                <c:pt idx="1016">
                  <c:v>0.37881295388118458</c:v>
                </c:pt>
                <c:pt idx="1017">
                  <c:v>0.36983607047772898</c:v>
                </c:pt>
                <c:pt idx="1018">
                  <c:v>0.36102811401864882</c:v>
                </c:pt>
                <c:pt idx="1019">
                  <c:v>0.35260684189317831</c:v>
                </c:pt>
                <c:pt idx="1020">
                  <c:v>0.3453135090525486</c:v>
                </c:pt>
                <c:pt idx="1021">
                  <c:v>0.33703564886423032</c:v>
                </c:pt>
                <c:pt idx="1022">
                  <c:v>0.32905473057032203</c:v>
                </c:pt>
                <c:pt idx="1023">
                  <c:v>0.32020674194473631</c:v>
                </c:pt>
                <c:pt idx="1024">
                  <c:v>0.31241718620500336</c:v>
                </c:pt>
                <c:pt idx="1025">
                  <c:v>0.3048775015704927</c:v>
                </c:pt>
                <c:pt idx="1026">
                  <c:v>0.29880361010957374</c:v>
                </c:pt>
                <c:pt idx="1027">
                  <c:v>0.29102681187345264</c:v>
                </c:pt>
                <c:pt idx="1028">
                  <c:v>0.28384741673749286</c:v>
                </c:pt>
                <c:pt idx="1029">
                  <c:v>0.27605918073951291</c:v>
                </c:pt>
                <c:pt idx="1030">
                  <c:v>0.27058665160401418</c:v>
                </c:pt>
                <c:pt idx="1031">
                  <c:v>0.26523201939844415</c:v>
                </c:pt>
                <c:pt idx="1032">
                  <c:v>0.25854488793632868</c:v>
                </c:pt>
                <c:pt idx="1033">
                  <c:v>0.25133205934262781</c:v>
                </c:pt>
                <c:pt idx="1034">
                  <c:v>0.24622553858660939</c:v>
                </c:pt>
                <c:pt idx="1035">
                  <c:v>0.23995280603491506</c:v>
                </c:pt>
                <c:pt idx="1036">
                  <c:v>0.23339676892025765</c:v>
                </c:pt>
                <c:pt idx="1037">
                  <c:v>0.22685832836230604</c:v>
                </c:pt>
                <c:pt idx="1038">
                  <c:v>0.21985225930989824</c:v>
                </c:pt>
                <c:pt idx="1039">
                  <c:v>0.21476157545491498</c:v>
                </c:pt>
                <c:pt idx="1040">
                  <c:v>0.20973071989273143</c:v>
                </c:pt>
                <c:pt idx="1041">
                  <c:v>0.2032226333950973</c:v>
                </c:pt>
                <c:pt idx="1042">
                  <c:v>0.19836862322780682</c:v>
                </c:pt>
                <c:pt idx="1043">
                  <c:v>0.19489462302016744</c:v>
                </c:pt>
                <c:pt idx="1044">
                  <c:v>0.19022581661220528</c:v>
                </c:pt>
                <c:pt idx="1045">
                  <c:v>0.18565203161045454</c:v>
                </c:pt>
                <c:pt idx="1046">
                  <c:v>0.18031587578942551</c:v>
                </c:pt>
                <c:pt idx="1047">
                  <c:v>0.17594665075937937</c:v>
                </c:pt>
                <c:pt idx="1048">
                  <c:v>0.17101521574258355</c:v>
                </c:pt>
                <c:pt idx="1049">
                  <c:v>0.16715145180391108</c:v>
                </c:pt>
                <c:pt idx="1050">
                  <c:v>0.16177438398854113</c:v>
                </c:pt>
                <c:pt idx="1051">
                  <c:v>0.1567901593016279</c:v>
                </c:pt>
                <c:pt idx="1052">
                  <c:v>0.15213191082768926</c:v>
                </c:pt>
                <c:pt idx="1053">
                  <c:v>0.14820040014569955</c:v>
                </c:pt>
                <c:pt idx="1054">
                  <c:v>0.14351091778360811</c:v>
                </c:pt>
                <c:pt idx="1055">
                  <c:v>0.13988514727438137</c:v>
                </c:pt>
                <c:pt idx="1056">
                  <c:v>0.13650528864511793</c:v>
                </c:pt>
                <c:pt idx="1057">
                  <c:v>0.13300709317200812</c:v>
                </c:pt>
                <c:pt idx="1058">
                  <c:v>0.12945786768445156</c:v>
                </c:pt>
                <c:pt idx="1059">
                  <c:v>0.12633095955783372</c:v>
                </c:pt>
                <c:pt idx="1060">
                  <c:v>0.12273158388366567</c:v>
                </c:pt>
                <c:pt idx="1061">
                  <c:v>0.11972653191223548</c:v>
                </c:pt>
                <c:pt idx="1062">
                  <c:v>0.11621557893551386</c:v>
                </c:pt>
                <c:pt idx="1063">
                  <c:v>0.11087150466396738</c:v>
                </c:pt>
                <c:pt idx="1064">
                  <c:v>0.10760514382545622</c:v>
                </c:pt>
                <c:pt idx="1065">
                  <c:v>0.10355265681611428</c:v>
                </c:pt>
                <c:pt idx="1066">
                  <c:v>0.10031665003792063</c:v>
                </c:pt>
                <c:pt idx="1067">
                  <c:v>9.7689924035664677E-2</c:v>
                </c:pt>
                <c:pt idx="1068">
                  <c:v>9.4354056798165747E-2</c:v>
                </c:pt>
                <c:pt idx="1069">
                  <c:v>9.204582847228461E-2</c:v>
                </c:pt>
                <c:pt idx="1070">
                  <c:v>9.0414627665658429E-2</c:v>
                </c:pt>
                <c:pt idx="1071">
                  <c:v>8.7890401606213683E-2</c:v>
                </c:pt>
                <c:pt idx="1072">
                  <c:v>8.570974831644948E-2</c:v>
                </c:pt>
                <c:pt idx="1073">
                  <c:v>8.3080822744605362E-2</c:v>
                </c:pt>
                <c:pt idx="1074">
                  <c:v>8.004013774584591E-2</c:v>
                </c:pt>
                <c:pt idx="1075">
                  <c:v>7.7935589563834201E-2</c:v>
                </c:pt>
                <c:pt idx="1076">
                  <c:v>7.5466352744095022E-2</c:v>
                </c:pt>
                <c:pt idx="1077">
                  <c:v>7.2120807400407896E-2</c:v>
                </c:pt>
                <c:pt idx="1078">
                  <c:v>7.047069029532306E-2</c:v>
                </c:pt>
                <c:pt idx="1079">
                  <c:v>6.9962589720443474E-2</c:v>
                </c:pt>
                <c:pt idx="1080">
                  <c:v>6.9225733908388834E-2</c:v>
                </c:pt>
                <c:pt idx="1081">
                  <c:v>6.706443683100094E-2</c:v>
                </c:pt>
                <c:pt idx="1082">
                  <c:v>6.4210275333322783E-2</c:v>
                </c:pt>
                <c:pt idx="1083">
                  <c:v>6.1039375814940566E-2</c:v>
                </c:pt>
                <c:pt idx="1084">
                  <c:v>5.9761865798100673E-2</c:v>
                </c:pt>
                <c:pt idx="1085">
                  <c:v>5.7223122579373731E-2</c:v>
                </c:pt>
                <c:pt idx="1086">
                  <c:v>5.5411996980430867E-2</c:v>
                </c:pt>
                <c:pt idx="1087">
                  <c:v>5.3260817923148844E-2</c:v>
                </c:pt>
                <c:pt idx="1088">
                  <c:v>5.1505121477829201E-2</c:v>
                </c:pt>
                <c:pt idx="1089">
                  <c:v>5.1073565924619896E-2</c:v>
                </c:pt>
                <c:pt idx="1090">
                  <c:v>5.0713716339986649E-2</c:v>
                </c:pt>
                <c:pt idx="1091">
                  <c:v>5.0326592092459384E-2</c:v>
                </c:pt>
                <c:pt idx="1092">
                  <c:v>4.8581013667245619E-2</c:v>
                </c:pt>
                <c:pt idx="1093">
                  <c:v>4.5790639687625936E-2</c:v>
                </c:pt>
                <c:pt idx="1094">
                  <c:v>4.3989192194871282E-2</c:v>
                </c:pt>
                <c:pt idx="1095">
                  <c:v>4.3394868492133441E-2</c:v>
                </c:pt>
                <c:pt idx="1096">
                  <c:v>4.1820856494801113E-2</c:v>
                </c:pt>
                <c:pt idx="1097">
                  <c:v>4.1349708689003756E-2</c:v>
                </c:pt>
                <c:pt idx="1098">
                  <c:v>3.9191051095121686E-2</c:v>
                </c:pt>
                <c:pt idx="1099">
                  <c:v>3.9150579014698435E-2</c:v>
                </c:pt>
                <c:pt idx="1100">
                  <c:v>3.855713513979591E-2</c:v>
                </c:pt>
                <c:pt idx="1101">
                  <c:v>3.7684345927188966E-2</c:v>
                </c:pt>
                <c:pt idx="1102">
                  <c:v>3.6653187704230053E-2</c:v>
                </c:pt>
                <c:pt idx="1103">
                  <c:v>3.4269294184513938E-2</c:v>
                </c:pt>
                <c:pt idx="1104">
                  <c:v>3.2371945457712818E-2</c:v>
                </c:pt>
                <c:pt idx="1105">
                  <c:v>3.2625775788193721E-2</c:v>
                </c:pt>
                <c:pt idx="1106">
                  <c:v>3.0574897104134618E-2</c:v>
                </c:pt>
                <c:pt idx="1107">
                  <c:v>2.97285027265865E-2</c:v>
                </c:pt>
                <c:pt idx="1108">
                  <c:v>2.9602687346140067E-2</c:v>
                </c:pt>
                <c:pt idx="1109">
                  <c:v>2.8974050357825933E-2</c:v>
                </c:pt>
                <c:pt idx="1110">
                  <c:v>2.8933138363485031E-2</c:v>
                </c:pt>
                <c:pt idx="1111">
                  <c:v>2.9037837875884404E-2</c:v>
                </c:pt>
                <c:pt idx="1112">
                  <c:v>2.5933805272984136E-2</c:v>
                </c:pt>
                <c:pt idx="1113">
                  <c:v>2.6966723151613678E-2</c:v>
                </c:pt>
                <c:pt idx="1114">
                  <c:v>2.5389191842940216E-2</c:v>
                </c:pt>
                <c:pt idx="1115">
                  <c:v>2.353539459398582E-2</c:v>
                </c:pt>
                <c:pt idx="1116">
                  <c:v>2.1493314188279621E-2</c:v>
                </c:pt>
                <c:pt idx="1117">
                  <c:v>1.988586873320632E-2</c:v>
                </c:pt>
                <c:pt idx="1118">
                  <c:v>2.0286190398262936E-2</c:v>
                </c:pt>
                <c:pt idx="1119">
                  <c:v>2.0592370484943466E-2</c:v>
                </c:pt>
                <c:pt idx="1120">
                  <c:v>1.8519056191084574E-2</c:v>
                </c:pt>
                <c:pt idx="1121">
                  <c:v>1.8285021986897635E-2</c:v>
                </c:pt>
                <c:pt idx="1122">
                  <c:v>1.6712769645235818E-2</c:v>
                </c:pt>
                <c:pt idx="1123">
                  <c:v>1.6375355670402481E-2</c:v>
                </c:pt>
                <c:pt idx="1124">
                  <c:v>1.5018221234468828E-2</c:v>
                </c:pt>
                <c:pt idx="1125">
                  <c:v>1.2153941716684921E-2</c:v>
                </c:pt>
                <c:pt idx="1126">
                  <c:v>1.0302783951236469E-2</c:v>
                </c:pt>
                <c:pt idx="1127">
                  <c:v>8.7261324703982023E-3</c:v>
                </c:pt>
                <c:pt idx="1128">
                  <c:v>8.4573450667173172E-3</c:v>
                </c:pt>
                <c:pt idx="1129">
                  <c:v>7.3065302581590526E-3</c:v>
                </c:pt>
                <c:pt idx="1130">
                  <c:v>8.7868405910331918E-3</c:v>
                </c:pt>
                <c:pt idx="1131">
                  <c:v>9.3384926437595044E-3</c:v>
                </c:pt>
                <c:pt idx="1132">
                  <c:v>9.4625483685353076E-3</c:v>
                </c:pt>
                <c:pt idx="1133">
                  <c:v>9.4418724144059041E-3</c:v>
                </c:pt>
                <c:pt idx="1134">
                  <c:v>1.0572451182752546E-2</c:v>
                </c:pt>
                <c:pt idx="1135">
                  <c:v>1.006874974704953E-2</c:v>
                </c:pt>
                <c:pt idx="1136">
                  <c:v>1.0022118871779206E-2</c:v>
                </c:pt>
                <c:pt idx="1137">
                  <c:v>7.4798563417111229E-3</c:v>
                </c:pt>
                <c:pt idx="1138">
                  <c:v>7.4275065855113759E-3</c:v>
                </c:pt>
                <c:pt idx="1139">
                  <c:v>6.5054470141282855E-3</c:v>
                </c:pt>
                <c:pt idx="1140">
                  <c:v>6.2318205573532936E-3</c:v>
                </c:pt>
                <c:pt idx="1141">
                  <c:v>3.4014144112280184E-3</c:v>
                </c:pt>
                <c:pt idx="1142">
                  <c:v>2.1604172495525826E-3</c:v>
                </c:pt>
                <c:pt idx="1143">
                  <c:v>2.5189470924329811E-3</c:v>
                </c:pt>
                <c:pt idx="1144">
                  <c:v>1.9466190855773884E-3</c:v>
                </c:pt>
                <c:pt idx="1145">
                  <c:v>2.1546983686232825E-3</c:v>
                </c:pt>
                <c:pt idx="1146">
                  <c:v>9.946453677944602E-4</c:v>
                </c:pt>
                <c:pt idx="1147">
                  <c:v>1.6004068323910265E-3</c:v>
                </c:pt>
                <c:pt idx="1148">
                  <c:v>1.8793122561776615E-3</c:v>
                </c:pt>
                <c:pt idx="1149">
                  <c:v>2.4551595743745121E-3</c:v>
                </c:pt>
                <c:pt idx="1150">
                  <c:v>8.754286961122771E-5</c:v>
                </c:pt>
                <c:pt idx="1151">
                  <c:v>-5.7408766252622153E-4</c:v>
                </c:pt>
                <c:pt idx="1152">
                  <c:v>-1.3131430441691483E-3</c:v>
                </c:pt>
                <c:pt idx="1153">
                  <c:v>-1.1063835028761037E-3</c:v>
                </c:pt>
                <c:pt idx="1154">
                  <c:v>0</c:v>
                </c:pt>
                <c:pt idx="1155">
                  <c:v>1.1565336894876865E-3</c:v>
                </c:pt>
                <c:pt idx="1156">
                  <c:v>-1.7596556705784317E-3</c:v>
                </c:pt>
                <c:pt idx="1157">
                  <c:v>-1.2392375060048067E-3</c:v>
                </c:pt>
                <c:pt idx="1158">
                  <c:v>-7.3729572597229769E-4</c:v>
                </c:pt>
                <c:pt idx="1159">
                  <c:v>6.7218846616097895E-4</c:v>
                </c:pt>
                <c:pt idx="1160">
                  <c:v>-1.7438187695431372E-3</c:v>
                </c:pt>
                <c:pt idx="1161">
                  <c:v>-3.6961567360498256E-3</c:v>
                </c:pt>
                <c:pt idx="1162">
                  <c:v>-5.6867672133917172E-3</c:v>
                </c:pt>
                <c:pt idx="1163">
                  <c:v>-2.6645585991732557E-3</c:v>
                </c:pt>
                <c:pt idx="1164">
                  <c:v>-4.8390530940953877E-5</c:v>
                </c:pt>
                <c:pt idx="1165">
                  <c:v>-6.3391595532589758E-4</c:v>
                </c:pt>
                <c:pt idx="1166">
                  <c:v>-3.5386675535331717E-3</c:v>
                </c:pt>
                <c:pt idx="1167">
                  <c:v>-1.2647525132281944E-3</c:v>
                </c:pt>
                <c:pt idx="1168">
                  <c:v>-7.0078287080784516E-4</c:v>
                </c:pt>
                <c:pt idx="1169">
                  <c:v>-6.9110476461962998E-4</c:v>
                </c:pt>
                <c:pt idx="1170">
                  <c:v>-2.7217474084671105E-3</c:v>
                </c:pt>
                <c:pt idx="1171">
                  <c:v>-2.9047515982072742E-3</c:v>
                </c:pt>
                <c:pt idx="1172">
                  <c:v>-3.1132707951708255E-3</c:v>
                </c:pt>
                <c:pt idx="1173">
                  <c:v>-1.1860079219698674E-3</c:v>
                </c:pt>
                <c:pt idx="1174">
                  <c:v>-1.992810046930056E-3</c:v>
                </c:pt>
                <c:pt idx="1175">
                  <c:v>-4.0001372531423126E-3</c:v>
                </c:pt>
                <c:pt idx="1176">
                  <c:v>-3.9886994912835911E-3</c:v>
                </c:pt>
                <c:pt idx="1177">
                  <c:v>-3.4990753009451186E-3</c:v>
                </c:pt>
                <c:pt idx="1178">
                  <c:v>-4.9173577714312954E-3</c:v>
                </c:pt>
                <c:pt idx="1179">
                  <c:v>-5.9696318624371456E-3</c:v>
                </c:pt>
                <c:pt idx="1180">
                  <c:v>-8.0851778923900323E-3</c:v>
                </c:pt>
                <c:pt idx="1181">
                  <c:v>-7.9936757975198891E-3</c:v>
                </c:pt>
                <c:pt idx="1182">
                  <c:v>-8.8748233745620762E-3</c:v>
                </c:pt>
                <c:pt idx="1183">
                  <c:v>-9.6191577232167692E-3</c:v>
                </c:pt>
                <c:pt idx="1184">
                  <c:v>-9.997923606308667E-3</c:v>
                </c:pt>
                <c:pt idx="1185">
                  <c:v>-7.3835151937468729E-3</c:v>
                </c:pt>
                <c:pt idx="1186">
                  <c:v>-7.6747382072275437E-3</c:v>
                </c:pt>
                <c:pt idx="1187">
                  <c:v>-8.7481281662804538E-3</c:v>
                </c:pt>
                <c:pt idx="1188">
                  <c:v>-1.2219928804331556E-2</c:v>
                </c:pt>
                <c:pt idx="1189">
                  <c:v>-1.1081431585467327E-2</c:v>
                </c:pt>
                <c:pt idx="1190">
                  <c:v>-1.119932851539605E-2</c:v>
                </c:pt>
                <c:pt idx="1191">
                  <c:v>-1.2115229291932183E-2</c:v>
                </c:pt>
                <c:pt idx="1192">
                  <c:v>-1.5449336873760475E-2</c:v>
                </c:pt>
                <c:pt idx="1193">
                  <c:v>-1.7315891626326563E-2</c:v>
                </c:pt>
                <c:pt idx="1194">
                  <c:v>-1.518802800667964E-2</c:v>
                </c:pt>
                <c:pt idx="1195">
                  <c:v>-1.2083115575944058E-2</c:v>
                </c:pt>
                <c:pt idx="1196">
                  <c:v>-1.4311719482731562E-2</c:v>
                </c:pt>
                <c:pt idx="1197">
                  <c:v>-1.2784778274587219E-2</c:v>
                </c:pt>
                <c:pt idx="1198">
                  <c:v>-1.3555947372218147E-2</c:v>
                </c:pt>
                <c:pt idx="1199">
                  <c:v>-1.4221097215696855E-2</c:v>
                </c:pt>
                <c:pt idx="1200">
                  <c:v>-9.4277951690413617E-3</c:v>
                </c:pt>
                <c:pt idx="1201">
                  <c:v>-1.050382461159997E-2</c:v>
                </c:pt>
                <c:pt idx="1202">
                  <c:v>-1.1438641686594754E-2</c:v>
                </c:pt>
                <c:pt idx="1203">
                  <c:v>-1.1519145933523709E-2</c:v>
                </c:pt>
                <c:pt idx="1204">
                  <c:v>-1.6454540175578465E-2</c:v>
                </c:pt>
                <c:pt idx="1205">
                  <c:v>-1.5451096529431104E-2</c:v>
                </c:pt>
                <c:pt idx="1206">
                  <c:v>-1.6498971481260501E-2</c:v>
                </c:pt>
                <c:pt idx="1207">
                  <c:v>-2.2558785696814819E-2</c:v>
                </c:pt>
                <c:pt idx="1208">
                  <c:v>-2.260453674424983E-2</c:v>
                </c:pt>
                <c:pt idx="1209">
                  <c:v>-2.1675878464102124E-2</c:v>
                </c:pt>
                <c:pt idx="1210">
                  <c:v>-2.0850599954600819E-2</c:v>
                </c:pt>
                <c:pt idx="1211">
                  <c:v>-2.0836082795318619E-2</c:v>
                </c:pt>
                <c:pt idx="1212">
                  <c:v>-2.2070481248229318E-2</c:v>
                </c:pt>
                <c:pt idx="1213">
                  <c:v>-1.928670597737437E-2</c:v>
                </c:pt>
                <c:pt idx="1214">
                  <c:v>-1.8131052115721996E-2</c:v>
                </c:pt>
                <c:pt idx="1215">
                  <c:v>-1.9248433466539289E-2</c:v>
                </c:pt>
                <c:pt idx="1216">
                  <c:v>-2.3549031925432829E-2</c:v>
                </c:pt>
                <c:pt idx="1217">
                  <c:v>-2.265820624220255E-2</c:v>
                </c:pt>
                <c:pt idx="1218">
                  <c:v>-1.8874946550459029E-2</c:v>
                </c:pt>
                <c:pt idx="1219">
                  <c:v>-2.118097530675201E-2</c:v>
                </c:pt>
                <c:pt idx="1220">
                  <c:v>-2.8645434661345497E-2</c:v>
                </c:pt>
                <c:pt idx="1221">
                  <c:v>-3.1951827666362238E-2</c:v>
                </c:pt>
                <c:pt idx="1222">
                  <c:v>-2.9507226026011253E-2</c:v>
                </c:pt>
                <c:pt idx="1223">
                  <c:v>-3.1204413920284065E-2</c:v>
                </c:pt>
                <c:pt idx="1224">
                  <c:v>-3.4039659119503449E-2</c:v>
                </c:pt>
                <c:pt idx="1225">
                  <c:v>-3.7484185094660658E-2</c:v>
                </c:pt>
                <c:pt idx="1226">
                  <c:v>-3.6767565322817636E-2</c:v>
                </c:pt>
                <c:pt idx="1227">
                  <c:v>-3.1938190334915226E-2</c:v>
                </c:pt>
                <c:pt idx="1228">
                  <c:v>-2.8434715894793659E-2</c:v>
                </c:pt>
                <c:pt idx="1229">
                  <c:v>-3.3010260552215162E-2</c:v>
                </c:pt>
                <c:pt idx="1230">
                  <c:v>-3.1238727205860354E-2</c:v>
                </c:pt>
                <c:pt idx="1231">
                  <c:v>-2.7169963381565465E-2</c:v>
                </c:pt>
                <c:pt idx="1232">
                  <c:v>-2.5938204412160586E-2</c:v>
                </c:pt>
                <c:pt idx="1233">
                  <c:v>-2.9937461837467583E-2</c:v>
                </c:pt>
                <c:pt idx="1234">
                  <c:v>-3.5243263598179114E-2</c:v>
                </c:pt>
                <c:pt idx="1235">
                  <c:v>-3.3826740783363445E-2</c:v>
                </c:pt>
                <c:pt idx="1236">
                  <c:v>-3.1240046947613325E-2</c:v>
                </c:pt>
                <c:pt idx="1237">
                  <c:v>-2.9560455610046193E-2</c:v>
                </c:pt>
                <c:pt idx="1238">
                  <c:v>-2.8004919997254983E-2</c:v>
                </c:pt>
                <c:pt idx="1239">
                  <c:v>-2.6057421083842281E-2</c:v>
                </c:pt>
                <c:pt idx="1240">
                  <c:v>-2.2277240789522243E-2</c:v>
                </c:pt>
                <c:pt idx="1241">
                  <c:v>-1.5829422498605469E-2</c:v>
                </c:pt>
                <c:pt idx="1242">
                  <c:v>-1.6695173088530017E-2</c:v>
                </c:pt>
                <c:pt idx="1243">
                  <c:v>-2.290675760567169E-2</c:v>
                </c:pt>
                <c:pt idx="1244">
                  <c:v>-2.6483257756122286E-2</c:v>
                </c:pt>
                <c:pt idx="1245">
                  <c:v>-3.2210057136019592E-2</c:v>
                </c:pt>
                <c:pt idx="1246">
                  <c:v>-3.2876526721251145E-2</c:v>
                </c:pt>
                <c:pt idx="1247">
                  <c:v>-3.2308157939654344E-2</c:v>
                </c:pt>
                <c:pt idx="1248">
                  <c:v>-4.1850770641200956E-2</c:v>
                </c:pt>
                <c:pt idx="1249">
                  <c:v>-3.6379121333537399E-2</c:v>
                </c:pt>
                <c:pt idx="1250">
                  <c:v>-3.0817729586674458E-2</c:v>
                </c:pt>
                <c:pt idx="1251">
                  <c:v>-2.6115929634888985E-2</c:v>
                </c:pt>
                <c:pt idx="1252">
                  <c:v>-2.722979167436514E-2</c:v>
                </c:pt>
                <c:pt idx="1253">
                  <c:v>-2.9675713056469093E-2</c:v>
                </c:pt>
                <c:pt idx="1254">
                  <c:v>-2.6184556206041563E-2</c:v>
                </c:pt>
                <c:pt idx="1255">
                  <c:v>-1.6903692285493568E-2</c:v>
                </c:pt>
                <c:pt idx="1256">
                  <c:v>-1.8511137740566869E-2</c:v>
                </c:pt>
                <c:pt idx="1257">
                  <c:v>-1.7232307981974129E-2</c:v>
                </c:pt>
                <c:pt idx="1258">
                  <c:v>-1.04312388151886E-2</c:v>
                </c:pt>
                <c:pt idx="1259">
                  <c:v>-1.0318180938353985E-2</c:v>
                </c:pt>
                <c:pt idx="1260">
                  <c:v>-1.7755805543971111E-2</c:v>
                </c:pt>
                <c:pt idx="1261">
                  <c:v>-1.5600227347512636E-2</c:v>
                </c:pt>
                <c:pt idx="1262">
                  <c:v>-1.9525139320737756E-2</c:v>
                </c:pt>
                <c:pt idx="1263">
                  <c:v>-2.4633419732426803E-2</c:v>
                </c:pt>
                <c:pt idx="1264">
                  <c:v>-2.522554386557636E-2</c:v>
                </c:pt>
                <c:pt idx="1265">
                  <c:v>-3.0982697305791163E-2</c:v>
                </c:pt>
                <c:pt idx="1266">
                  <c:v>-2.9983652798820374E-2</c:v>
                </c:pt>
                <c:pt idx="1267">
                  <c:v>-1.870030072515411E-2</c:v>
                </c:pt>
                <c:pt idx="1268">
                  <c:v>-2.8102580886972085E-2</c:v>
                </c:pt>
                <c:pt idx="1269">
                  <c:v>-2.4848977552072625E-2</c:v>
                </c:pt>
                <c:pt idx="1270">
                  <c:v>-3.0570937878875826E-2</c:v>
                </c:pt>
                <c:pt idx="1271">
                  <c:v>-3.4201547441196675E-2</c:v>
                </c:pt>
                <c:pt idx="1272">
                  <c:v>-4.1991103180929586E-2</c:v>
                </c:pt>
                <c:pt idx="1273">
                  <c:v>-4.2667250872349238E-2</c:v>
                </c:pt>
                <c:pt idx="1274">
                  <c:v>-4.8508867784751906E-2</c:v>
                </c:pt>
                <c:pt idx="1275">
                  <c:v>-3.8229399271150662E-2</c:v>
                </c:pt>
                <c:pt idx="1276">
                  <c:v>-4.1452208631814966E-2</c:v>
                </c:pt>
                <c:pt idx="1277">
                  <c:v>-3.3965313667421573E-2</c:v>
                </c:pt>
                <c:pt idx="1278">
                  <c:v>-2.7220113568176926E-2</c:v>
                </c:pt>
                <c:pt idx="1279">
                  <c:v>-2.4085726904959283E-2</c:v>
                </c:pt>
                <c:pt idx="1280">
                  <c:v>-2.5164395831023836E-2</c:v>
                </c:pt>
                <c:pt idx="1281">
                  <c:v>-2.046171605140305E-2</c:v>
                </c:pt>
                <c:pt idx="1282">
                  <c:v>-3.0312708409218469E-2</c:v>
                </c:pt>
                <c:pt idx="1283">
                  <c:v>-2.609789316426565E-2</c:v>
                </c:pt>
                <c:pt idx="1284">
                  <c:v>-2.142072839186825E-2</c:v>
                </c:pt>
                <c:pt idx="1285">
                  <c:v>-2.7176122176412545E-2</c:v>
                </c:pt>
                <c:pt idx="1286">
                  <c:v>-1.3932073771804348E-2</c:v>
                </c:pt>
                <c:pt idx="1287">
                  <c:v>-1.5205624563385442E-2</c:v>
                </c:pt>
                <c:pt idx="1288">
                  <c:v>-1.4914401549904649E-2</c:v>
                </c:pt>
                <c:pt idx="1289">
                  <c:v>3.1497836503355221E-4</c:v>
                </c:pt>
                <c:pt idx="1290">
                  <c:v>-5.6322178876036843E-3</c:v>
                </c:pt>
                <c:pt idx="1291">
                  <c:v>-1.3086999136009077E-2</c:v>
                </c:pt>
                <c:pt idx="1292">
                  <c:v>-1.528128975722029E-2</c:v>
                </c:pt>
                <c:pt idx="1293">
                  <c:v>-2.8345413369511803E-2</c:v>
                </c:pt>
                <c:pt idx="1294">
                  <c:v>-2.5222464468152885E-2</c:v>
                </c:pt>
                <c:pt idx="1295">
                  <c:v>-2.6199953193159198E-2</c:v>
                </c:pt>
                <c:pt idx="1296">
                  <c:v>-4.3010383728112118E-2</c:v>
                </c:pt>
                <c:pt idx="1297">
                  <c:v>-3.4631783252653127E-2</c:v>
                </c:pt>
                <c:pt idx="1298">
                  <c:v>-2.2184858866816905E-2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B29-4AA9-A3A3-D850668B1823}"/>
            </c:ext>
          </c:extLst>
        </c:ser>
        <c:ser>
          <c:idx val="3"/>
          <c:order val="3"/>
          <c:tx>
            <c:strRef>
              <c:f>'24.08.21 Eg Filtres +Lihgt  Abs'!$X$1</c:f>
              <c:strCache>
                <c:ptCount val="1"/>
                <c:pt idx="0">
                  <c:v>Abs ML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Abs'!$X$2:$X$1300</c:f>
              <c:numCache>
                <c:formatCode>General</c:formatCode>
                <c:ptCount val="1299"/>
                <c:pt idx="0">
                  <c:v>0.10991746490386756</c:v>
                </c:pt>
                <c:pt idx="1">
                  <c:v>-0.32316466146244327</c:v>
                </c:pt>
                <c:pt idx="2">
                  <c:v>-0.23489318392437278</c:v>
                </c:pt>
                <c:pt idx="3">
                  <c:v>-0.27537625401142007</c:v>
                </c:pt>
                <c:pt idx="4">
                  <c:v>-1.3903364736733477</c:v>
                </c:pt>
                <c:pt idx="5">
                  <c:v>-1.2132318186048956</c:v>
                </c:pt>
                <c:pt idx="6">
                  <c:v>-0.89068485514372298</c:v>
                </c:pt>
                <c:pt idx="7">
                  <c:v>-0.20551775141942547</c:v>
                </c:pt>
                <c:pt idx="8">
                  <c:v>-0.74229457279639977</c:v>
                </c:pt>
                <c:pt idx="9">
                  <c:v>0.32136736312609526</c:v>
                </c:pt>
                <c:pt idx="10">
                  <c:v>-0.43312987895931709</c:v>
                </c:pt>
                <c:pt idx="11">
                  <c:v>-0.48191992739987122</c:v>
                </c:pt>
                <c:pt idx="12">
                  <c:v>-1.2476733763106669</c:v>
                </c:pt>
                <c:pt idx="13">
                  <c:v>-1.7090081422217904</c:v>
                </c:pt>
                <c:pt idx="14">
                  <c:v>-1.8881587733249157</c:v>
                </c:pt>
                <c:pt idx="15">
                  <c:v>-1.1739996742301917</c:v>
                </c:pt>
                <c:pt idx="16">
                  <c:v>-3.514474498901285</c:v>
                </c:pt>
                <c:pt idx="17">
                  <c:v>-2.371534396030869</c:v>
                </c:pt>
                <c:pt idx="18">
                  <c:v>-1.2388621629496532</c:v>
                </c:pt>
                <c:pt idx="19">
                  <c:v>-0.93705398875790624</c:v>
                </c:pt>
                <c:pt idx="20">
                  <c:v>-0.18773092223206941</c:v>
                </c:pt>
                <c:pt idx="21">
                  <c:v>1.0587518767174915E-3</c:v>
                </c:pt>
                <c:pt idx="22">
                  <c:v>-1.3717235853294237E-2</c:v>
                </c:pt>
                <c:pt idx="23">
                  <c:v>0.30734155649172223</c:v>
                </c:pt>
                <c:pt idx="24">
                  <c:v>0.22652079868235223</c:v>
                </c:pt>
                <c:pt idx="25">
                  <c:v>0.18066869817528444</c:v>
                </c:pt>
                <c:pt idx="26">
                  <c:v>0.31968084675869163</c:v>
                </c:pt>
                <c:pt idx="27">
                  <c:v>0.21886571404290456</c:v>
                </c:pt>
                <c:pt idx="28">
                  <c:v>0.24561323637128862</c:v>
                </c:pt>
                <c:pt idx="29">
                  <c:v>0.39419259672935203</c:v>
                </c:pt>
                <c:pt idx="30">
                  <c:v>0.26436321107860167</c:v>
                </c:pt>
                <c:pt idx="31">
                  <c:v>0.33003061426831293</c:v>
                </c:pt>
                <c:pt idx="32">
                  <c:v>0.63207031771661681</c:v>
                </c:pt>
                <c:pt idx="33">
                  <c:v>0.62135785307579328</c:v>
                </c:pt>
                <c:pt idx="34">
                  <c:v>0.47144101543056244</c:v>
                </c:pt>
                <c:pt idx="35">
                  <c:v>0.21018222875110781</c:v>
                </c:pt>
                <c:pt idx="36">
                  <c:v>0.16539950304928636</c:v>
                </c:pt>
                <c:pt idx="37">
                  <c:v>0.2182339027223025</c:v>
                </c:pt>
                <c:pt idx="38">
                  <c:v>0.20643132327291427</c:v>
                </c:pt>
                <c:pt idx="39">
                  <c:v>5.9623968564225277E-2</c:v>
                </c:pt>
                <c:pt idx="40">
                  <c:v>6.1749565977492491E-3</c:v>
                </c:pt>
                <c:pt idx="41">
                  <c:v>-2.8176053288655025E-3</c:v>
                </c:pt>
                <c:pt idx="42">
                  <c:v>0.15673169922341332</c:v>
                </c:pt>
                <c:pt idx="43">
                  <c:v>-1.6487796784388924E-2</c:v>
                </c:pt>
                <c:pt idx="44">
                  <c:v>8.573462103461256E-2</c:v>
                </c:pt>
                <c:pt idx="45">
                  <c:v>7.6164879991258871E-2</c:v>
                </c:pt>
                <c:pt idx="46">
                  <c:v>6.0037756923114305E-2</c:v>
                </c:pt>
                <c:pt idx="47">
                  <c:v>0.15225438777533618</c:v>
                </c:pt>
                <c:pt idx="48">
                  <c:v>0.24068015070394611</c:v>
                </c:pt>
                <c:pt idx="49">
                  <c:v>0.22419033050459922</c:v>
                </c:pt>
                <c:pt idx="50">
                  <c:v>0.38584145734438935</c:v>
                </c:pt>
                <c:pt idx="51">
                  <c:v>0.37074627590477</c:v>
                </c:pt>
                <c:pt idx="52">
                  <c:v>0.42980217071956683</c:v>
                </c:pt>
                <c:pt idx="53">
                  <c:v>0.45501493280238936</c:v>
                </c:pt>
                <c:pt idx="54">
                  <c:v>0.41754482875839216</c:v>
                </c:pt>
                <c:pt idx="55">
                  <c:v>0.4334974322864184</c:v>
                </c:pt>
                <c:pt idx="56">
                  <c:v>0.5756585203980461</c:v>
                </c:pt>
                <c:pt idx="57">
                  <c:v>0.59082452136119168</c:v>
                </c:pt>
                <c:pt idx="58">
                  <c:v>0.47936319084445206</c:v>
                </c:pt>
                <c:pt idx="59">
                  <c:v>0.48752918776076759</c:v>
                </c:pt>
                <c:pt idx="60">
                  <c:v>0.30041793635955272</c:v>
                </c:pt>
                <c:pt idx="61">
                  <c:v>0.24162356792806361</c:v>
                </c:pt>
                <c:pt idx="62">
                  <c:v>0.19787126629354904</c:v>
                </c:pt>
                <c:pt idx="63">
                  <c:v>0.11929093469630575</c:v>
                </c:pt>
                <c:pt idx="64">
                  <c:v>0.11531492430404648</c:v>
                </c:pt>
                <c:pt idx="65">
                  <c:v>0.14997349326405171</c:v>
                </c:pt>
                <c:pt idx="66">
                  <c:v>9.8905534849275917E-2</c:v>
                </c:pt>
                <c:pt idx="67">
                  <c:v>0.32643551174187707</c:v>
                </c:pt>
                <c:pt idx="68">
                  <c:v>0.3663524303237059</c:v>
                </c:pt>
                <c:pt idx="69">
                  <c:v>0.40141264715285291</c:v>
                </c:pt>
                <c:pt idx="70">
                  <c:v>0.50376254011420163</c:v>
                </c:pt>
                <c:pt idx="71">
                  <c:v>0.54355299526116219</c:v>
                </c:pt>
                <c:pt idx="72">
                  <c:v>0.53838013492130943</c:v>
                </c:pt>
                <c:pt idx="73">
                  <c:v>0.36816793939467529</c:v>
                </c:pt>
                <c:pt idx="74">
                  <c:v>0.35227553246164617</c:v>
                </c:pt>
                <c:pt idx="75">
                  <c:v>0.38004842031994235</c:v>
                </c:pt>
                <c:pt idx="76">
                  <c:v>0.40453072960296554</c:v>
                </c:pt>
                <c:pt idx="77">
                  <c:v>0.30197242490095388</c:v>
                </c:pt>
                <c:pt idx="78">
                  <c:v>0.19297966063284336</c:v>
                </c:pt>
                <c:pt idx="79">
                  <c:v>0.23313736559466147</c:v>
                </c:pt>
                <c:pt idx="80">
                  <c:v>0.44712563788156545</c:v>
                </c:pt>
                <c:pt idx="81">
                  <c:v>0.24209451775951307</c:v>
                </c:pt>
                <c:pt idx="82">
                  <c:v>0.20940068472362175</c:v>
                </c:pt>
                <c:pt idx="83">
                  <c:v>0.16033641297089926</c:v>
                </c:pt>
                <c:pt idx="84">
                  <c:v>0.22727350904668833</c:v>
                </c:pt>
                <c:pt idx="85">
                  <c:v>0.29687847774445891</c:v>
                </c:pt>
                <c:pt idx="86">
                  <c:v>0.32512180958046522</c:v>
                </c:pt>
                <c:pt idx="87">
                  <c:v>0.37537635518216805</c:v>
                </c:pt>
                <c:pt idx="88">
                  <c:v>0.28717013277648962</c:v>
                </c:pt>
                <c:pt idx="89">
                  <c:v>0.3066965929738939</c:v>
                </c:pt>
                <c:pt idx="90">
                  <c:v>0.36948113570234764</c:v>
                </c:pt>
                <c:pt idx="91">
                  <c:v>0.42099778638403618</c:v>
                </c:pt>
                <c:pt idx="92">
                  <c:v>0.53321385068006988</c:v>
                </c:pt>
                <c:pt idx="93">
                  <c:v>0.47001855471516396</c:v>
                </c:pt>
                <c:pt idx="94">
                  <c:v>0.29019867911471547</c:v>
                </c:pt>
                <c:pt idx="95">
                  <c:v>0.52266376508961698</c:v>
                </c:pt>
                <c:pt idx="96">
                  <c:v>0.44370303148028989</c:v>
                </c:pt>
                <c:pt idx="97">
                  <c:v>0.44560554739444863</c:v>
                </c:pt>
                <c:pt idx="98">
                  <c:v>0.2083732957787518</c:v>
                </c:pt>
                <c:pt idx="99">
                  <c:v>0.13965003014888294</c:v>
                </c:pt>
                <c:pt idx="100">
                  <c:v>0.19155163552631052</c:v>
                </c:pt>
                <c:pt idx="101">
                  <c:v>0.26426052276948864</c:v>
                </c:pt>
                <c:pt idx="102">
                  <c:v>0.26068363097767366</c:v>
                </c:pt>
                <c:pt idx="103">
                  <c:v>0.16674456814254562</c:v>
                </c:pt>
                <c:pt idx="104">
                  <c:v>0.16678705985666134</c:v>
                </c:pt>
                <c:pt idx="105">
                  <c:v>0.33422920030594033</c:v>
                </c:pt>
                <c:pt idx="106">
                  <c:v>0.12359423245800404</c:v>
                </c:pt>
                <c:pt idx="107">
                  <c:v>0.18563517018943218</c:v>
                </c:pt>
                <c:pt idx="108">
                  <c:v>0.13932324863318327</c:v>
                </c:pt>
                <c:pt idx="109">
                  <c:v>0.1143001817026633</c:v>
                </c:pt>
                <c:pt idx="110">
                  <c:v>0.1606986042483621</c:v>
                </c:pt>
                <c:pt idx="111">
                  <c:v>0.15111722856900048</c:v>
                </c:pt>
                <c:pt idx="112">
                  <c:v>0.22413721586195456</c:v>
                </c:pt>
                <c:pt idx="113">
                  <c:v>0.34624727344834427</c:v>
                </c:pt>
                <c:pt idx="114">
                  <c:v>0.32591498824395909</c:v>
                </c:pt>
                <c:pt idx="115">
                  <c:v>0.41059945691542532</c:v>
                </c:pt>
                <c:pt idx="116">
                  <c:v>0.47739997248155663</c:v>
                </c:pt>
                <c:pt idx="117">
                  <c:v>0.59037329982558151</c:v>
                </c:pt>
                <c:pt idx="118">
                  <c:v>0.65046012456142477</c:v>
                </c:pt>
                <c:pt idx="119">
                  <c:v>0.58334294455438318</c:v>
                </c:pt>
                <c:pt idx="120">
                  <c:v>0.62822380588166249</c:v>
                </c:pt>
                <c:pt idx="121">
                  <c:v>0.56725983076157283</c:v>
                </c:pt>
                <c:pt idx="122">
                  <c:v>0.60354168437154754</c:v>
                </c:pt>
                <c:pt idx="123">
                  <c:v>0.52885592071450827</c:v>
                </c:pt>
                <c:pt idx="124">
                  <c:v>0.54504880476878437</c:v>
                </c:pt>
                <c:pt idx="125">
                  <c:v>0.55482948682149835</c:v>
                </c:pt>
                <c:pt idx="126">
                  <c:v>0.61056546354413277</c:v>
                </c:pt>
                <c:pt idx="127">
                  <c:v>0.67525151047926624</c:v>
                </c:pt>
                <c:pt idx="128">
                  <c:v>0.68383078990073132</c:v>
                </c:pt>
                <c:pt idx="129">
                  <c:v>0.65856137219908795</c:v>
                </c:pt>
                <c:pt idx="130">
                  <c:v>0.66044871250106219</c:v>
                </c:pt>
                <c:pt idx="131">
                  <c:v>0.72599066396338441</c:v>
                </c:pt>
                <c:pt idx="132">
                  <c:v>0.6589994415374717</c:v>
                </c:pt>
                <c:pt idx="133">
                  <c:v>0.48566106990089319</c:v>
                </c:pt>
                <c:pt idx="134">
                  <c:v>0.41141337558223762</c:v>
                </c:pt>
                <c:pt idx="135">
                  <c:v>0.34906589048468889</c:v>
                </c:pt>
                <c:pt idx="136">
                  <c:v>0.27687297405577355</c:v>
                </c:pt>
                <c:pt idx="137">
                  <c:v>0.29747336174207933</c:v>
                </c:pt>
                <c:pt idx="138">
                  <c:v>0.24050461945634891</c:v>
                </c:pt>
                <c:pt idx="139">
                  <c:v>0.25930568539134868</c:v>
                </c:pt>
                <c:pt idx="140">
                  <c:v>0.33150366035765894</c:v>
                </c:pt>
                <c:pt idx="141">
                  <c:v>0.40222555411218625</c:v>
                </c:pt>
                <c:pt idx="142">
                  <c:v>0.46771388507812411</c:v>
                </c:pt>
                <c:pt idx="143">
                  <c:v>0.44725817156130748</c:v>
                </c:pt>
                <c:pt idx="144">
                  <c:v>0.51752732621900632</c:v>
                </c:pt>
                <c:pt idx="145">
                  <c:v>0.54096909435993323</c:v>
                </c:pt>
                <c:pt idx="146">
                  <c:v>0.53051158000380416</c:v>
                </c:pt>
                <c:pt idx="147">
                  <c:v>0.55160922191601214</c:v>
                </c:pt>
                <c:pt idx="148">
                  <c:v>0.49892151982744332</c:v>
                </c:pt>
                <c:pt idx="149">
                  <c:v>0.49570681931309118</c:v>
                </c:pt>
                <c:pt idx="150">
                  <c:v>0.54522079504020515</c:v>
                </c:pt>
                <c:pt idx="151">
                  <c:v>0.49412855564593466</c:v>
                </c:pt>
                <c:pt idx="152">
                  <c:v>0.33392417050103806</c:v>
                </c:pt>
                <c:pt idx="153">
                  <c:v>0.29232528823546083</c:v>
                </c:pt>
                <c:pt idx="154">
                  <c:v>0.32054484494571178</c:v>
                </c:pt>
                <c:pt idx="155">
                  <c:v>0.28563739594588589</c:v>
                </c:pt>
                <c:pt idx="156">
                  <c:v>0.30146252433156484</c:v>
                </c:pt>
                <c:pt idx="157">
                  <c:v>0.43480658176417503</c:v>
                </c:pt>
                <c:pt idx="158">
                  <c:v>0.49704277903903982</c:v>
                </c:pt>
                <c:pt idx="159">
                  <c:v>0.56541801729615104</c:v>
                </c:pt>
                <c:pt idx="160">
                  <c:v>0.66512937715240761</c:v>
                </c:pt>
                <c:pt idx="161">
                  <c:v>0.68714210847932278</c:v>
                </c:pt>
                <c:pt idx="162">
                  <c:v>0.78426906158061094</c:v>
                </c:pt>
                <c:pt idx="163">
                  <c:v>0.82908365606801926</c:v>
                </c:pt>
                <c:pt idx="164">
                  <c:v>0.8083294888449134</c:v>
                </c:pt>
                <c:pt idx="165">
                  <c:v>0.83678224412906144</c:v>
                </c:pt>
                <c:pt idx="166">
                  <c:v>0.94116061058569755</c:v>
                </c:pt>
                <c:pt idx="167">
                  <c:v>0.85747317963473302</c:v>
                </c:pt>
                <c:pt idx="168">
                  <c:v>0.76963623045886997</c:v>
                </c:pt>
                <c:pt idx="169">
                  <c:v>0.74920682133650596</c:v>
                </c:pt>
                <c:pt idx="170">
                  <c:v>0.71086968398305184</c:v>
                </c:pt>
                <c:pt idx="171">
                  <c:v>0.60362515023856056</c:v>
                </c:pt>
                <c:pt idx="172">
                  <c:v>0.56261002318833553</c:v>
                </c:pt>
                <c:pt idx="173">
                  <c:v>0.54076321188796761</c:v>
                </c:pt>
                <c:pt idx="174">
                  <c:v>0.56725730149287568</c:v>
                </c:pt>
                <c:pt idx="175">
                  <c:v>0.62188748194102139</c:v>
                </c:pt>
                <c:pt idx="176">
                  <c:v>0.56667961652239729</c:v>
                </c:pt>
                <c:pt idx="177">
                  <c:v>0.61276339804214386</c:v>
                </c:pt>
                <c:pt idx="178">
                  <c:v>0.67011861258483163</c:v>
                </c:pt>
                <c:pt idx="179">
                  <c:v>0.6725173710174136</c:v>
                </c:pt>
                <c:pt idx="180">
                  <c:v>0.69609875479043504</c:v>
                </c:pt>
                <c:pt idx="181">
                  <c:v>0.78214042904490777</c:v>
                </c:pt>
                <c:pt idx="182">
                  <c:v>0.79803688280785257</c:v>
                </c:pt>
                <c:pt idx="183">
                  <c:v>0.83920629524861701</c:v>
                </c:pt>
                <c:pt idx="184">
                  <c:v>0.86983422161249968</c:v>
                </c:pt>
                <c:pt idx="185">
                  <c:v>0.95428599756380827</c:v>
                </c:pt>
                <c:pt idx="186">
                  <c:v>0.98900071628889497</c:v>
                </c:pt>
                <c:pt idx="187">
                  <c:v>0.94643008898978986</c:v>
                </c:pt>
                <c:pt idx="188">
                  <c:v>0.90291402105160923</c:v>
                </c:pt>
                <c:pt idx="189">
                  <c:v>0.86949985229070814</c:v>
                </c:pt>
                <c:pt idx="190">
                  <c:v>0.94174638921600751</c:v>
                </c:pt>
                <c:pt idx="191">
                  <c:v>0.93094236504833949</c:v>
                </c:pt>
                <c:pt idx="192">
                  <c:v>0.8917948500042493</c:v>
                </c:pt>
                <c:pt idx="193">
                  <c:v>0.89508289931082485</c:v>
                </c:pt>
                <c:pt idx="194">
                  <c:v>0.9144869429032767</c:v>
                </c:pt>
                <c:pt idx="195">
                  <c:v>0.94402880128851074</c:v>
                </c:pt>
                <c:pt idx="196">
                  <c:v>1.0320256002460471</c:v>
                </c:pt>
                <c:pt idx="197">
                  <c:v>1.0097103683829274</c:v>
                </c:pt>
                <c:pt idx="198">
                  <c:v>1.0306957107649724</c:v>
                </c:pt>
                <c:pt idx="199">
                  <c:v>1.0330388252862122</c:v>
                </c:pt>
                <c:pt idx="200">
                  <c:v>1.0696965282246154</c:v>
                </c:pt>
                <c:pt idx="201">
                  <c:v>1.1391805978786516</c:v>
                </c:pt>
                <c:pt idx="202">
                  <c:v>1.1751397168028426</c:v>
                </c:pt>
                <c:pt idx="203">
                  <c:v>1.1492111716786655</c:v>
                </c:pt>
                <c:pt idx="204">
                  <c:v>1.1889829102372655</c:v>
                </c:pt>
                <c:pt idx="205">
                  <c:v>1.2255278077917664</c:v>
                </c:pt>
                <c:pt idx="206">
                  <c:v>1.2559867790066652</c:v>
                </c:pt>
                <c:pt idx="207">
                  <c:v>1.269927096359067</c:v>
                </c:pt>
                <c:pt idx="208">
                  <c:v>1.2706909355056717</c:v>
                </c:pt>
                <c:pt idx="209">
                  <c:v>1.2545339670668982</c:v>
                </c:pt>
                <c:pt idx="210">
                  <c:v>1.2986767877882859</c:v>
                </c:pt>
                <c:pt idx="211">
                  <c:v>1.3270278664708002</c:v>
                </c:pt>
                <c:pt idx="212">
                  <c:v>1.334641471103611</c:v>
                </c:pt>
                <c:pt idx="213">
                  <c:v>1.3470677682137697</c:v>
                </c:pt>
                <c:pt idx="214">
                  <c:v>1.3559470189027423</c:v>
                </c:pt>
                <c:pt idx="215">
                  <c:v>1.3609964509301637</c:v>
                </c:pt>
                <c:pt idx="216">
                  <c:v>1.3744723945497292</c:v>
                </c:pt>
                <c:pt idx="217">
                  <c:v>1.3768423193191615</c:v>
                </c:pt>
                <c:pt idx="218">
                  <c:v>1.3745867174948505</c:v>
                </c:pt>
                <c:pt idx="219">
                  <c:v>1.3807384048205837</c:v>
                </c:pt>
                <c:pt idx="220">
                  <c:v>1.3894937213433856</c:v>
                </c:pt>
                <c:pt idx="221">
                  <c:v>1.3936184527350499</c:v>
                </c:pt>
                <c:pt idx="222">
                  <c:v>1.4023459473021809</c:v>
                </c:pt>
                <c:pt idx="223">
                  <c:v>1.4146988956201159</c:v>
                </c:pt>
                <c:pt idx="224">
                  <c:v>1.4219614377577323</c:v>
                </c:pt>
                <c:pt idx="225">
                  <c:v>1.4302488395715216</c:v>
                </c:pt>
                <c:pt idx="226">
                  <c:v>1.4387274540988315</c:v>
                </c:pt>
                <c:pt idx="227">
                  <c:v>1.443150639196785</c:v>
                </c:pt>
                <c:pt idx="228">
                  <c:v>1.4497889578198919</c:v>
                </c:pt>
                <c:pt idx="229">
                  <c:v>1.4584567616457647</c:v>
                </c:pt>
                <c:pt idx="230">
                  <c:v>1.4594664457097533</c:v>
                </c:pt>
                <c:pt idx="231">
                  <c:v>1.4661002116492046</c:v>
                </c:pt>
                <c:pt idx="232">
                  <c:v>1.4726257248884087</c:v>
                </c:pt>
                <c:pt idx="233">
                  <c:v>1.478730367816371</c:v>
                </c:pt>
                <c:pt idx="234">
                  <c:v>1.4878266297595777</c:v>
                </c:pt>
                <c:pt idx="235">
                  <c:v>1.4965622179865403</c:v>
                </c:pt>
                <c:pt idx="236">
                  <c:v>1.5041070265107828</c:v>
                </c:pt>
                <c:pt idx="237">
                  <c:v>1.5139726919917282</c:v>
                </c:pt>
                <c:pt idx="238">
                  <c:v>1.5182522146276713</c:v>
                </c:pt>
                <c:pt idx="239">
                  <c:v>1.5238100296632633</c:v>
                </c:pt>
                <c:pt idx="240">
                  <c:v>1.5298792628294624</c:v>
                </c:pt>
                <c:pt idx="241">
                  <c:v>1.5349312241255813</c:v>
                </c:pt>
                <c:pt idx="242">
                  <c:v>1.5402841683966866</c:v>
                </c:pt>
                <c:pt idx="243">
                  <c:v>1.5426065429146079</c:v>
                </c:pt>
                <c:pt idx="244">
                  <c:v>1.5468430679826957</c:v>
                </c:pt>
                <c:pt idx="245">
                  <c:v>1.553271457303921</c:v>
                </c:pt>
                <c:pt idx="246">
                  <c:v>1.5576850311808246</c:v>
                </c:pt>
                <c:pt idx="247">
                  <c:v>1.5606670389750188</c:v>
                </c:pt>
                <c:pt idx="248">
                  <c:v>1.5626155875794696</c:v>
                </c:pt>
                <c:pt idx="249">
                  <c:v>1.565496930479509</c:v>
                </c:pt>
                <c:pt idx="250">
                  <c:v>1.5677940123104563</c:v>
                </c:pt>
                <c:pt idx="251">
                  <c:v>1.5695897930855862</c:v>
                </c:pt>
                <c:pt idx="252">
                  <c:v>1.5702964707596303</c:v>
                </c:pt>
                <c:pt idx="253">
                  <c:v>1.5703693136981145</c:v>
                </c:pt>
                <c:pt idx="254">
                  <c:v>1.5704947654255039</c:v>
                </c:pt>
                <c:pt idx="255">
                  <c:v>1.5707046947273851</c:v>
                </c:pt>
                <c:pt idx="256">
                  <c:v>1.5697369965237729</c:v>
                </c:pt>
                <c:pt idx="257">
                  <c:v>1.5672997932069912</c:v>
                </c:pt>
                <c:pt idx="258">
                  <c:v>1.5651317040796091</c:v>
                </c:pt>
                <c:pt idx="259">
                  <c:v>1.5613494356695681</c:v>
                </c:pt>
                <c:pt idx="260">
                  <c:v>1.5580998312471923</c:v>
                </c:pt>
                <c:pt idx="261">
                  <c:v>1.5542568603884148</c:v>
                </c:pt>
                <c:pt idx="262">
                  <c:v>1.5496586498966036</c:v>
                </c:pt>
                <c:pt idx="263">
                  <c:v>1.5449208237726977</c:v>
                </c:pt>
                <c:pt idx="264">
                  <c:v>1.539999372741363</c:v>
                </c:pt>
                <c:pt idx="265">
                  <c:v>1.5338704488339059</c:v>
                </c:pt>
                <c:pt idx="266">
                  <c:v>1.5279276791025749</c:v>
                </c:pt>
                <c:pt idx="267">
                  <c:v>1.5212544565714445</c:v>
                </c:pt>
                <c:pt idx="268">
                  <c:v>1.5142296656913807</c:v>
                </c:pt>
                <c:pt idx="269">
                  <c:v>1.5063514995528251</c:v>
                </c:pt>
                <c:pt idx="270">
                  <c:v>1.4973837244594448</c:v>
                </c:pt>
                <c:pt idx="271">
                  <c:v>1.4885191435289165</c:v>
                </c:pt>
                <c:pt idx="272">
                  <c:v>1.479601447955744</c:v>
                </c:pt>
                <c:pt idx="273">
                  <c:v>1.4703989567272477</c:v>
                </c:pt>
                <c:pt idx="274">
                  <c:v>1.4604346497671048</c:v>
                </c:pt>
                <c:pt idx="275">
                  <c:v>1.4503069520491123</c:v>
                </c:pt>
                <c:pt idx="276">
                  <c:v>1.4408227002877296</c:v>
                </c:pt>
                <c:pt idx="277">
                  <c:v>1.4313521065773127</c:v>
                </c:pt>
                <c:pt idx="278">
                  <c:v>1.4223276758651111</c:v>
                </c:pt>
                <c:pt idx="279">
                  <c:v>1.4122288118102684</c:v>
                </c:pt>
                <c:pt idx="280">
                  <c:v>1.4023388653498283</c:v>
                </c:pt>
                <c:pt idx="281">
                  <c:v>1.3921398422545699</c:v>
                </c:pt>
                <c:pt idx="282">
                  <c:v>1.3821694650495533</c:v>
                </c:pt>
                <c:pt idx="283">
                  <c:v>1.3725137288704892</c:v>
                </c:pt>
                <c:pt idx="284">
                  <c:v>1.3627492341374385</c:v>
                </c:pt>
                <c:pt idx="285">
                  <c:v>1.353335801899582</c:v>
                </c:pt>
                <c:pt idx="286">
                  <c:v>1.3448662927395825</c:v>
                </c:pt>
                <c:pt idx="287">
                  <c:v>1.3370538875871585</c:v>
                </c:pt>
                <c:pt idx="288">
                  <c:v>1.330624992412194</c:v>
                </c:pt>
                <c:pt idx="289">
                  <c:v>1.3232698790402539</c:v>
                </c:pt>
                <c:pt idx="290">
                  <c:v>1.3160857442322555</c:v>
                </c:pt>
                <c:pt idx="291">
                  <c:v>1.3101212227901273</c:v>
                </c:pt>
                <c:pt idx="292">
                  <c:v>1.3038122149514177</c:v>
                </c:pt>
                <c:pt idx="293">
                  <c:v>1.297970110114242</c:v>
                </c:pt>
                <c:pt idx="294">
                  <c:v>1.2912033046413089</c:v>
                </c:pt>
                <c:pt idx="295">
                  <c:v>1.2851790924579229</c:v>
                </c:pt>
                <c:pt idx="296">
                  <c:v>1.2805434487893907</c:v>
                </c:pt>
                <c:pt idx="297">
                  <c:v>1.2766792320735552</c:v>
                </c:pt>
                <c:pt idx="298">
                  <c:v>1.2698137851214251</c:v>
                </c:pt>
                <c:pt idx="299">
                  <c:v>1.2656076112777057</c:v>
                </c:pt>
                <c:pt idx="300">
                  <c:v>1.2618268604288831</c:v>
                </c:pt>
                <c:pt idx="301">
                  <c:v>1.2592009736672778</c:v>
                </c:pt>
                <c:pt idx="302">
                  <c:v>1.2553878481791287</c:v>
                </c:pt>
                <c:pt idx="303">
                  <c:v>1.2508882791665148</c:v>
                </c:pt>
                <c:pt idx="304">
                  <c:v>1.2461696754847089</c:v>
                </c:pt>
                <c:pt idx="305">
                  <c:v>1.2435306365258774</c:v>
                </c:pt>
                <c:pt idx="306">
                  <c:v>1.2405334531194987</c:v>
                </c:pt>
                <c:pt idx="307">
                  <c:v>1.2365195036967791</c:v>
                </c:pt>
                <c:pt idx="308">
                  <c:v>1.2313855940948657</c:v>
                </c:pt>
                <c:pt idx="309">
                  <c:v>1.22712782316972</c:v>
                </c:pt>
                <c:pt idx="310">
                  <c:v>1.2231715410733002</c:v>
                </c:pt>
                <c:pt idx="311">
                  <c:v>1.2188626789204675</c:v>
                </c:pt>
                <c:pt idx="312">
                  <c:v>1.2152498715131501</c:v>
                </c:pt>
                <c:pt idx="313">
                  <c:v>1.2090905963813245</c:v>
                </c:pt>
                <c:pt idx="314">
                  <c:v>1.2041914029145269</c:v>
                </c:pt>
                <c:pt idx="315">
                  <c:v>1.2002937998518859</c:v>
                </c:pt>
                <c:pt idx="316">
                  <c:v>1.1946798350512127</c:v>
                </c:pt>
                <c:pt idx="317">
                  <c:v>1.189850449400462</c:v>
                </c:pt>
                <c:pt idx="318">
                  <c:v>1.1866903810899732</c:v>
                </c:pt>
                <c:pt idx="319">
                  <c:v>1.1815782231988572</c:v>
                </c:pt>
                <c:pt idx="320">
                  <c:v>1.1772132112809433</c:v>
                </c:pt>
                <c:pt idx="321">
                  <c:v>1.1732584467457419</c:v>
                </c:pt>
                <c:pt idx="322">
                  <c:v>1.1679960502940021</c:v>
                </c:pt>
                <c:pt idx="323">
                  <c:v>1.1657455070070859</c:v>
                </c:pt>
                <c:pt idx="324">
                  <c:v>1.1622713035243843</c:v>
                </c:pt>
                <c:pt idx="325">
                  <c:v>1.1579381603920567</c:v>
                </c:pt>
                <c:pt idx="326">
                  <c:v>1.1559830356889931</c:v>
                </c:pt>
                <c:pt idx="327">
                  <c:v>1.1551670936072227</c:v>
                </c:pt>
                <c:pt idx="328">
                  <c:v>1.1547017081669075</c:v>
                </c:pt>
                <c:pt idx="329">
                  <c:v>1.1536298040929638</c:v>
                </c:pt>
                <c:pt idx="330">
                  <c:v>1.1515628857134763</c:v>
                </c:pt>
                <c:pt idx="331">
                  <c:v>1.1501055210900539</c:v>
                </c:pt>
                <c:pt idx="332">
                  <c:v>1.1476349314264669</c:v>
                </c:pt>
                <c:pt idx="333">
                  <c:v>1.1450985807767484</c:v>
                </c:pt>
                <c:pt idx="334">
                  <c:v>1.1412712913838943</c:v>
                </c:pt>
                <c:pt idx="335">
                  <c:v>1.1368344482349753</c:v>
                </c:pt>
                <c:pt idx="336">
                  <c:v>1.1344857693226011</c:v>
                </c:pt>
                <c:pt idx="337">
                  <c:v>1.1330375100664893</c:v>
                </c:pt>
                <c:pt idx="338">
                  <c:v>1.1316474239904171</c:v>
                </c:pt>
                <c:pt idx="339">
                  <c:v>1.1310439404792254</c:v>
                </c:pt>
                <c:pt idx="340">
                  <c:v>1.129025078204988</c:v>
                </c:pt>
                <c:pt idx="341">
                  <c:v>1.1286375942405518</c:v>
                </c:pt>
                <c:pt idx="342">
                  <c:v>1.1281373048922125</c:v>
                </c:pt>
                <c:pt idx="343">
                  <c:v>1.1270031808083136</c:v>
                </c:pt>
                <c:pt idx="344">
                  <c:v>1.1242811818362086</c:v>
                </c:pt>
                <c:pt idx="345">
                  <c:v>1.1213027150181905</c:v>
                </c:pt>
                <c:pt idx="346">
                  <c:v>1.1186191609302854</c:v>
                </c:pt>
                <c:pt idx="347">
                  <c:v>1.1179246237459886</c:v>
                </c:pt>
                <c:pt idx="348">
                  <c:v>1.1154130599295042</c:v>
                </c:pt>
                <c:pt idx="349">
                  <c:v>1.1130825917517513</c:v>
                </c:pt>
                <c:pt idx="350">
                  <c:v>1.1127214121817675</c:v>
                </c:pt>
                <c:pt idx="351">
                  <c:v>1.1125929253319413</c:v>
                </c:pt>
                <c:pt idx="352">
                  <c:v>1.1110763758210005</c:v>
                </c:pt>
                <c:pt idx="353">
                  <c:v>1.1115326558940055</c:v>
                </c:pt>
                <c:pt idx="354">
                  <c:v>1.1104425410854406</c:v>
                </c:pt>
                <c:pt idx="355">
                  <c:v>1.1083386953829719</c:v>
                </c:pt>
                <c:pt idx="356">
                  <c:v>1.1067624551307733</c:v>
                </c:pt>
                <c:pt idx="357">
                  <c:v>1.1056404715366217</c:v>
                </c:pt>
                <c:pt idx="358">
                  <c:v>1.1025471759197434</c:v>
                </c:pt>
                <c:pt idx="359">
                  <c:v>1.1019280109426282</c:v>
                </c:pt>
                <c:pt idx="360">
                  <c:v>1.0988473616692365</c:v>
                </c:pt>
                <c:pt idx="361">
                  <c:v>1.0950028732492401</c:v>
                </c:pt>
                <c:pt idx="362">
                  <c:v>1.0960363324389837</c:v>
                </c:pt>
                <c:pt idx="363">
                  <c:v>1.0948283537091219</c:v>
                </c:pt>
                <c:pt idx="364">
                  <c:v>1.0926617821429583</c:v>
                </c:pt>
                <c:pt idx="365">
                  <c:v>1.0915494097698568</c:v>
                </c:pt>
                <c:pt idx="366">
                  <c:v>1.0911730545876885</c:v>
                </c:pt>
                <c:pt idx="367">
                  <c:v>1.0896514465393532</c:v>
                </c:pt>
                <c:pt idx="368">
                  <c:v>1.090608015960697</c:v>
                </c:pt>
                <c:pt idx="369">
                  <c:v>1.0898062377836319</c:v>
                </c:pt>
                <c:pt idx="370">
                  <c:v>1.0897854977803139</c:v>
                </c:pt>
                <c:pt idx="371">
                  <c:v>1.0896195777537667</c:v>
                </c:pt>
                <c:pt idx="372">
                  <c:v>1.0903490188460869</c:v>
                </c:pt>
                <c:pt idx="373">
                  <c:v>1.0894915967576799</c:v>
                </c:pt>
                <c:pt idx="374">
                  <c:v>1.0886493502814569</c:v>
                </c:pt>
                <c:pt idx="375">
                  <c:v>1.0886802073595649</c:v>
                </c:pt>
                <c:pt idx="376">
                  <c:v>1.0877307198905737</c:v>
                </c:pt>
                <c:pt idx="377">
                  <c:v>1.0880939228755155</c:v>
                </c:pt>
                <c:pt idx="378">
                  <c:v>1.0881505784943364</c:v>
                </c:pt>
                <c:pt idx="379">
                  <c:v>1.087914850651742</c:v>
                </c:pt>
                <c:pt idx="380">
                  <c:v>1.0887894717672912</c:v>
                </c:pt>
                <c:pt idx="381">
                  <c:v>1.0911841833699569</c:v>
                </c:pt>
                <c:pt idx="382">
                  <c:v>1.0913167170496991</c:v>
                </c:pt>
                <c:pt idx="383">
                  <c:v>1.0931863524707919</c:v>
                </c:pt>
                <c:pt idx="384">
                  <c:v>1.0930710178181922</c:v>
                </c:pt>
                <c:pt idx="385">
                  <c:v>1.0932521134569235</c:v>
                </c:pt>
                <c:pt idx="386">
                  <c:v>1.0936886652340889</c:v>
                </c:pt>
                <c:pt idx="387">
                  <c:v>1.0933694715244815</c:v>
                </c:pt>
                <c:pt idx="388">
                  <c:v>1.0941145940827253</c:v>
                </c:pt>
                <c:pt idx="389">
                  <c:v>1.0948364473689534</c:v>
                </c:pt>
                <c:pt idx="390">
                  <c:v>1.0944449165746011</c:v>
                </c:pt>
                <c:pt idx="391">
                  <c:v>1.0948870327429008</c:v>
                </c:pt>
                <c:pt idx="392">
                  <c:v>1.0941580975043201</c:v>
                </c:pt>
                <c:pt idx="393">
                  <c:v>1.0943260409458251</c:v>
                </c:pt>
                <c:pt idx="394">
                  <c:v>1.0940766550522647</c:v>
                </c:pt>
                <c:pt idx="395">
                  <c:v>1.0927690231357265</c:v>
                </c:pt>
                <c:pt idx="396">
                  <c:v>1.0917158356501435</c:v>
                </c:pt>
                <c:pt idx="397">
                  <c:v>1.0894399996762536</c:v>
                </c:pt>
                <c:pt idx="398">
                  <c:v>1.0877175676933473</c:v>
                </c:pt>
                <c:pt idx="399">
                  <c:v>1.0866395933745301</c:v>
                </c:pt>
                <c:pt idx="400">
                  <c:v>1.0845650871889505</c:v>
                </c:pt>
                <c:pt idx="401">
                  <c:v>1.082388904401737</c:v>
                </c:pt>
                <c:pt idx="402">
                  <c:v>1.0790694921633139</c:v>
                </c:pt>
                <c:pt idx="403">
                  <c:v>1.0752497905765519</c:v>
                </c:pt>
                <c:pt idx="404">
                  <c:v>1.0728950414193041</c:v>
                </c:pt>
                <c:pt idx="405">
                  <c:v>1.0689185251733053</c:v>
                </c:pt>
                <c:pt idx="406">
                  <c:v>1.0651165284674251</c:v>
                </c:pt>
                <c:pt idx="407">
                  <c:v>1.0605385521251929</c:v>
                </c:pt>
                <c:pt idx="408">
                  <c:v>1.0550055239228351</c:v>
                </c:pt>
                <c:pt idx="409">
                  <c:v>1.0498918484705007</c:v>
                </c:pt>
                <c:pt idx="410">
                  <c:v>1.0449354935311423</c:v>
                </c:pt>
                <c:pt idx="411">
                  <c:v>1.0386907291173459</c:v>
                </c:pt>
                <c:pt idx="412">
                  <c:v>1.031982602678192</c:v>
                </c:pt>
                <c:pt idx="413">
                  <c:v>1.0245156956298282</c:v>
                </c:pt>
                <c:pt idx="414">
                  <c:v>1.0174747174301011</c:v>
                </c:pt>
                <c:pt idx="415">
                  <c:v>1.0108733261299758</c:v>
                </c:pt>
                <c:pt idx="416">
                  <c:v>1.0038308303690304</c:v>
                </c:pt>
                <c:pt idx="417">
                  <c:v>0.99659762774830329</c:v>
                </c:pt>
                <c:pt idx="418">
                  <c:v>0.98776238633466473</c:v>
                </c:pt>
                <c:pt idx="419">
                  <c:v>0.9800101777772382</c:v>
                </c:pt>
                <c:pt idx="420">
                  <c:v>0.97275370588449539</c:v>
                </c:pt>
                <c:pt idx="421">
                  <c:v>0.96429077282310904</c:v>
                </c:pt>
                <c:pt idx="422">
                  <c:v>0.95571250510912276</c:v>
                </c:pt>
                <c:pt idx="423">
                  <c:v>0.94679025685229479</c:v>
                </c:pt>
                <c:pt idx="424">
                  <c:v>0.93681684452484137</c:v>
                </c:pt>
                <c:pt idx="425">
                  <c:v>0.9284555880650891</c:v>
                </c:pt>
                <c:pt idx="426">
                  <c:v>0.91887117726329082</c:v>
                </c:pt>
                <c:pt idx="427">
                  <c:v>0.90876624296357456</c:v>
                </c:pt>
                <c:pt idx="428">
                  <c:v>0.89828040079803473</c:v>
                </c:pt>
                <c:pt idx="429">
                  <c:v>0.88796199622026084</c:v>
                </c:pt>
                <c:pt idx="430">
                  <c:v>0.87773616287681033</c:v>
                </c:pt>
                <c:pt idx="431">
                  <c:v>0.86724273290517873</c:v>
                </c:pt>
                <c:pt idx="432">
                  <c:v>0.85663396828094707</c:v>
                </c:pt>
                <c:pt idx="433">
                  <c:v>0.84667370815072007</c:v>
                </c:pt>
                <c:pt idx="434">
                  <c:v>0.83634164552198031</c:v>
                </c:pt>
                <c:pt idx="435">
                  <c:v>0.82642134783717169</c:v>
                </c:pt>
                <c:pt idx="436">
                  <c:v>0.81578931394092435</c:v>
                </c:pt>
                <c:pt idx="437">
                  <c:v>0.80534748105071885</c:v>
                </c:pt>
                <c:pt idx="438">
                  <c:v>0.79471190617829512</c:v>
                </c:pt>
                <c:pt idx="439">
                  <c:v>0.78439097233182375</c:v>
                </c:pt>
                <c:pt idx="440">
                  <c:v>0.77383127552032127</c:v>
                </c:pt>
                <c:pt idx="441">
                  <c:v>0.76325033285176058</c:v>
                </c:pt>
                <c:pt idx="442">
                  <c:v>0.75243265063312659</c:v>
                </c:pt>
                <c:pt idx="443">
                  <c:v>0.7417328323357899</c:v>
                </c:pt>
                <c:pt idx="444">
                  <c:v>0.73125053114642646</c:v>
                </c:pt>
                <c:pt idx="445">
                  <c:v>0.72144657982169669</c:v>
                </c:pt>
                <c:pt idx="446">
                  <c:v>0.71132191722614091</c:v>
                </c:pt>
                <c:pt idx="447">
                  <c:v>0.70130146050091657</c:v>
                </c:pt>
                <c:pt idx="448">
                  <c:v>0.69138622135350269</c:v>
                </c:pt>
                <c:pt idx="449">
                  <c:v>0.68147098220608893</c:v>
                </c:pt>
                <c:pt idx="450">
                  <c:v>0.67208183094772711</c:v>
                </c:pt>
                <c:pt idx="451">
                  <c:v>0.66218328497371592</c:v>
                </c:pt>
                <c:pt idx="452">
                  <c:v>0.65287001177627524</c:v>
                </c:pt>
                <c:pt idx="453">
                  <c:v>0.64357545516719472</c:v>
                </c:pt>
                <c:pt idx="454">
                  <c:v>0.63414027121854111</c:v>
                </c:pt>
                <c:pt idx="455">
                  <c:v>0.62496054340832119</c:v>
                </c:pt>
                <c:pt idx="456">
                  <c:v>0.61652442059512669</c:v>
                </c:pt>
                <c:pt idx="457">
                  <c:v>0.6079749865442905</c:v>
                </c:pt>
                <c:pt idx="458">
                  <c:v>0.59983478816868818</c:v>
                </c:pt>
                <c:pt idx="459">
                  <c:v>0.59114675019323604</c:v>
                </c:pt>
                <c:pt idx="460">
                  <c:v>0.58275160153293915</c:v>
                </c:pt>
                <c:pt idx="461">
                  <c:v>0.5745522182698185</c:v>
                </c:pt>
                <c:pt idx="462">
                  <c:v>0.56684300728024706</c:v>
                </c:pt>
                <c:pt idx="463">
                  <c:v>0.55881510843480753</c:v>
                </c:pt>
                <c:pt idx="464">
                  <c:v>0.55105834719372593</c:v>
                </c:pt>
                <c:pt idx="465">
                  <c:v>0.5435054450096517</c:v>
                </c:pt>
                <c:pt idx="466">
                  <c:v>0.53680187125415302</c:v>
                </c:pt>
                <c:pt idx="467">
                  <c:v>0.529844358921439</c:v>
                </c:pt>
                <c:pt idx="468">
                  <c:v>0.52317467736648504</c:v>
                </c:pt>
                <c:pt idx="469">
                  <c:v>0.51622475283986302</c:v>
                </c:pt>
                <c:pt idx="470">
                  <c:v>0.51007306551412968</c:v>
                </c:pt>
                <c:pt idx="471">
                  <c:v>0.50402153722881171</c:v>
                </c:pt>
                <c:pt idx="472">
                  <c:v>0.49784759233854176</c:v>
                </c:pt>
                <c:pt idx="473">
                  <c:v>0.49217899533400511</c:v>
                </c:pt>
                <c:pt idx="474">
                  <c:v>0.48620890950074264</c:v>
                </c:pt>
                <c:pt idx="475">
                  <c:v>0.4810026628140846</c:v>
                </c:pt>
                <c:pt idx="476">
                  <c:v>0.47565578878785303</c:v>
                </c:pt>
                <c:pt idx="477">
                  <c:v>0.47053806650560281</c:v>
                </c:pt>
                <c:pt idx="478">
                  <c:v>0.465179051989624</c:v>
                </c:pt>
                <c:pt idx="479">
                  <c:v>0.46054087905239438</c:v>
                </c:pt>
                <c:pt idx="480">
                  <c:v>0.45504680158797611</c:v>
                </c:pt>
                <c:pt idx="481">
                  <c:v>0.45036714864410959</c:v>
                </c:pt>
                <c:pt idx="482">
                  <c:v>0.44535262052471192</c:v>
                </c:pt>
                <c:pt idx="483">
                  <c:v>0.44060923000967195</c:v>
                </c:pt>
                <c:pt idx="484">
                  <c:v>0.43603985318101074</c:v>
                </c:pt>
                <c:pt idx="485">
                  <c:v>0.43173604956557282</c:v>
                </c:pt>
                <c:pt idx="486">
                  <c:v>0.42738469569862447</c:v>
                </c:pt>
                <c:pt idx="487">
                  <c:v>0.42342790774846528</c:v>
                </c:pt>
                <c:pt idx="488">
                  <c:v>0.41954193932183231</c:v>
                </c:pt>
                <c:pt idx="489">
                  <c:v>0.41546020549802321</c:v>
                </c:pt>
                <c:pt idx="490">
                  <c:v>0.41200522445742127</c:v>
                </c:pt>
                <c:pt idx="491">
                  <c:v>0.40828315264237769</c:v>
                </c:pt>
                <c:pt idx="492">
                  <c:v>0.40504568870974927</c:v>
                </c:pt>
                <c:pt idx="493">
                  <c:v>0.4019614984601812</c:v>
                </c:pt>
                <c:pt idx="494">
                  <c:v>0.39889855406767116</c:v>
                </c:pt>
                <c:pt idx="495">
                  <c:v>0.39634854536698683</c:v>
                </c:pt>
                <c:pt idx="496">
                  <c:v>0.39377678495550522</c:v>
                </c:pt>
                <c:pt idx="497">
                  <c:v>0.3912545982104918</c:v>
                </c:pt>
                <c:pt idx="498">
                  <c:v>0.38853715192204197</c:v>
                </c:pt>
                <c:pt idx="499">
                  <c:v>0.38645505793037027</c:v>
                </c:pt>
                <c:pt idx="500">
                  <c:v>0.38345534525529434</c:v>
                </c:pt>
                <c:pt idx="501">
                  <c:v>0.38122705953291491</c:v>
                </c:pt>
                <c:pt idx="502">
                  <c:v>0.37816209172544696</c:v>
                </c:pt>
                <c:pt idx="503">
                  <c:v>0.3758867616052966</c:v>
                </c:pt>
                <c:pt idx="504">
                  <c:v>0.37341212511179367</c:v>
                </c:pt>
                <c:pt idx="505">
                  <c:v>0.37144182479654564</c:v>
                </c:pt>
                <c:pt idx="506">
                  <c:v>0.36852861311091967</c:v>
                </c:pt>
                <c:pt idx="507">
                  <c:v>0.3668076986892318</c:v>
                </c:pt>
                <c:pt idx="508">
                  <c:v>0.3647119466465944</c:v>
                </c:pt>
                <c:pt idx="509">
                  <c:v>0.36312913029578292</c:v>
                </c:pt>
                <c:pt idx="510">
                  <c:v>0.36115579485809801</c:v>
                </c:pt>
                <c:pt idx="511">
                  <c:v>0.35935950822922874</c:v>
                </c:pt>
                <c:pt idx="512">
                  <c:v>0.35735278644473861</c:v>
                </c:pt>
                <c:pt idx="513">
                  <c:v>0.35573152520972706</c:v>
                </c:pt>
                <c:pt idx="514">
                  <c:v>0.35375515464960522</c:v>
                </c:pt>
                <c:pt idx="515">
                  <c:v>0.35170492944352044</c:v>
                </c:pt>
                <c:pt idx="516">
                  <c:v>0.34985957500192227</c:v>
                </c:pt>
                <c:pt idx="517">
                  <c:v>0.34839411671866843</c:v>
                </c:pt>
                <c:pt idx="518">
                  <c:v>0.34693321111907</c:v>
                </c:pt>
                <c:pt idx="519">
                  <c:v>0.34568931677370529</c:v>
                </c:pt>
                <c:pt idx="520">
                  <c:v>0.34411712335142264</c:v>
                </c:pt>
                <c:pt idx="521">
                  <c:v>0.34277256411190304</c:v>
                </c:pt>
                <c:pt idx="522">
                  <c:v>0.34142749901864378</c:v>
                </c:pt>
                <c:pt idx="523">
                  <c:v>0.33990892609274526</c:v>
                </c:pt>
                <c:pt idx="524">
                  <c:v>0.33867363126095174</c:v>
                </c:pt>
                <c:pt idx="525">
                  <c:v>0.33715202321261645</c:v>
                </c:pt>
                <c:pt idx="526">
                  <c:v>0.33553582051499964</c:v>
                </c:pt>
                <c:pt idx="527">
                  <c:v>0.33426916275135871</c:v>
                </c:pt>
                <c:pt idx="528">
                  <c:v>0.33280370446810487</c:v>
                </c:pt>
                <c:pt idx="529">
                  <c:v>0.33154362280307731</c:v>
                </c:pt>
                <c:pt idx="530">
                  <c:v>0.33041455725657315</c:v>
                </c:pt>
                <c:pt idx="531">
                  <c:v>0.32871337113072474</c:v>
                </c:pt>
                <c:pt idx="532">
                  <c:v>0.3270926157494527</c:v>
                </c:pt>
                <c:pt idx="533">
                  <c:v>0.32574350382627765</c:v>
                </c:pt>
                <c:pt idx="534">
                  <c:v>0.3246331548681341</c:v>
                </c:pt>
                <c:pt idx="535">
                  <c:v>0.32357946152881151</c:v>
                </c:pt>
                <c:pt idx="536">
                  <c:v>0.32249895794129674</c:v>
                </c:pt>
                <c:pt idx="537">
                  <c:v>0.3212980611637874</c:v>
                </c:pt>
                <c:pt idx="538">
                  <c:v>0.32018720635190423</c:v>
                </c:pt>
                <c:pt idx="539">
                  <c:v>0.31967275309886006</c:v>
                </c:pt>
                <c:pt idx="540">
                  <c:v>0.31852648852521387</c:v>
                </c:pt>
                <c:pt idx="541">
                  <c:v>0.31735493126459385</c:v>
                </c:pt>
                <c:pt idx="542">
                  <c:v>0.31623395937792131</c:v>
                </c:pt>
                <c:pt idx="543">
                  <c:v>0.31504317967520146</c:v>
                </c:pt>
                <c:pt idx="544">
                  <c:v>0.31397026389377891</c:v>
                </c:pt>
                <c:pt idx="545">
                  <c:v>0.31312700571007701</c:v>
                </c:pt>
                <c:pt idx="546">
                  <c:v>0.31179509281404416</c:v>
                </c:pt>
                <c:pt idx="547">
                  <c:v>0.31093311804198187</c:v>
                </c:pt>
                <c:pt idx="548">
                  <c:v>0.30980911103287245</c:v>
                </c:pt>
                <c:pt idx="549">
                  <c:v>0.30879082745531283</c:v>
                </c:pt>
                <c:pt idx="550">
                  <c:v>0.30786815023451375</c:v>
                </c:pt>
                <c:pt idx="551">
                  <c:v>0.30681091591901488</c:v>
                </c:pt>
                <c:pt idx="552">
                  <c:v>0.30560799572654762</c:v>
                </c:pt>
                <c:pt idx="553">
                  <c:v>0.30455531409470399</c:v>
                </c:pt>
                <c:pt idx="554">
                  <c:v>0.30353854807836284</c:v>
                </c:pt>
                <c:pt idx="555">
                  <c:v>0.30270641867692955</c:v>
                </c:pt>
                <c:pt idx="556">
                  <c:v>0.30165525460630421</c:v>
                </c:pt>
                <c:pt idx="557">
                  <c:v>0.30068705054895251</c:v>
                </c:pt>
                <c:pt idx="558">
                  <c:v>0.2997739845492034</c:v>
                </c:pt>
                <c:pt idx="559">
                  <c:v>0.29904960199427788</c:v>
                </c:pt>
                <c:pt idx="560">
                  <c:v>0.29825439991582592</c:v>
                </c:pt>
                <c:pt idx="561">
                  <c:v>0.29733071098754799</c:v>
                </c:pt>
                <c:pt idx="562">
                  <c:v>0.29643079718502519</c:v>
                </c:pt>
                <c:pt idx="563">
                  <c:v>0.2954894033758656</c:v>
                </c:pt>
                <c:pt idx="564">
                  <c:v>0.29454345688305067</c:v>
                </c:pt>
                <c:pt idx="565">
                  <c:v>0.29381705091316718</c:v>
                </c:pt>
                <c:pt idx="566">
                  <c:v>0.29296519321589443</c:v>
                </c:pt>
                <c:pt idx="567">
                  <c:v>0.29187861938350596</c:v>
                </c:pt>
                <c:pt idx="568">
                  <c:v>0.29090383922754115</c:v>
                </c:pt>
                <c:pt idx="569">
                  <c:v>0.29014859959450773</c:v>
                </c:pt>
                <c:pt idx="570">
                  <c:v>0.28948137851214251</c:v>
                </c:pt>
                <c:pt idx="571">
                  <c:v>0.28876508961704855</c:v>
                </c:pt>
                <c:pt idx="572">
                  <c:v>0.28811810268426225</c:v>
                </c:pt>
                <c:pt idx="573">
                  <c:v>0.28724095230001584</c:v>
                </c:pt>
                <c:pt idx="574">
                  <c:v>0.28673965124419792</c:v>
                </c:pt>
                <c:pt idx="575">
                  <c:v>0.28598137648872757</c:v>
                </c:pt>
                <c:pt idx="576">
                  <c:v>0.28512698952275739</c:v>
                </c:pt>
                <c:pt idx="577">
                  <c:v>0.28436011525371602</c:v>
                </c:pt>
                <c:pt idx="578">
                  <c:v>0.2835993112295484</c:v>
                </c:pt>
                <c:pt idx="579">
                  <c:v>0.28257799252955201</c:v>
                </c:pt>
                <c:pt idx="580">
                  <c:v>0.28197096804218413</c:v>
                </c:pt>
                <c:pt idx="581">
                  <c:v>0.28124253865734289</c:v>
                </c:pt>
                <c:pt idx="582">
                  <c:v>0.28091019275050899</c:v>
                </c:pt>
                <c:pt idx="583">
                  <c:v>0.27992833064219153</c:v>
                </c:pt>
                <c:pt idx="584">
                  <c:v>0.27939263153208932</c:v>
                </c:pt>
                <c:pt idx="585">
                  <c:v>0.27893483389786611</c:v>
                </c:pt>
                <c:pt idx="586">
                  <c:v>0.27855392603204282</c:v>
                </c:pt>
                <c:pt idx="587">
                  <c:v>0.27805009570752748</c:v>
                </c:pt>
                <c:pt idx="588">
                  <c:v>0.27767272881788058</c:v>
                </c:pt>
                <c:pt idx="589">
                  <c:v>0.27701613066404435</c:v>
                </c:pt>
                <c:pt idx="590">
                  <c:v>0.276910913086234</c:v>
                </c:pt>
                <c:pt idx="591">
                  <c:v>0.27636105007142653</c:v>
                </c:pt>
                <c:pt idx="592">
                  <c:v>0.27581675144775347</c:v>
                </c:pt>
                <c:pt idx="593">
                  <c:v>0.2754808645647433</c:v>
                </c:pt>
                <c:pt idx="594">
                  <c:v>0.27521124452160406</c:v>
                </c:pt>
                <c:pt idx="595">
                  <c:v>0.27483387763195705</c:v>
                </c:pt>
                <c:pt idx="596">
                  <c:v>0.27487282836989646</c:v>
                </c:pt>
                <c:pt idx="597">
                  <c:v>0.27475749371729663</c:v>
                </c:pt>
                <c:pt idx="598">
                  <c:v>0.27467352199654405</c:v>
                </c:pt>
                <c:pt idx="599">
                  <c:v>0.27454705856167577</c:v>
                </c:pt>
                <c:pt idx="600">
                  <c:v>0.27456223417386</c:v>
                </c:pt>
                <c:pt idx="601">
                  <c:v>0.27456021075890202</c:v>
                </c:pt>
                <c:pt idx="602">
                  <c:v>0.27478986835662284</c:v>
                </c:pt>
                <c:pt idx="603">
                  <c:v>0.27480757323750449</c:v>
                </c:pt>
                <c:pt idx="604">
                  <c:v>0.27496691716543853</c:v>
                </c:pt>
                <c:pt idx="605">
                  <c:v>0.275364012350925</c:v>
                </c:pt>
                <c:pt idx="606">
                  <c:v>0.27569534655027994</c:v>
                </c:pt>
                <c:pt idx="607">
                  <c:v>0.27591741634190858</c:v>
                </c:pt>
                <c:pt idx="608">
                  <c:v>0.27626291444596873</c:v>
                </c:pt>
                <c:pt idx="609">
                  <c:v>0.27630490030634508</c:v>
                </c:pt>
                <c:pt idx="610">
                  <c:v>0.27649510131238703</c:v>
                </c:pt>
                <c:pt idx="611">
                  <c:v>0.27703332969118649</c:v>
                </c:pt>
                <c:pt idx="612">
                  <c:v>0.27726855168004155</c:v>
                </c:pt>
                <c:pt idx="613">
                  <c:v>0.27768082247771214</c:v>
                </c:pt>
                <c:pt idx="614">
                  <c:v>0.27821449817285637</c:v>
                </c:pt>
                <c:pt idx="615">
                  <c:v>0.27882607534387949</c:v>
                </c:pt>
                <c:pt idx="616">
                  <c:v>0.27963999401069178</c:v>
                </c:pt>
                <c:pt idx="617">
                  <c:v>0.28029254533461218</c:v>
                </c:pt>
                <c:pt idx="618">
                  <c:v>0.28095268446462468</c:v>
                </c:pt>
                <c:pt idx="619">
                  <c:v>0.28173776946828705</c:v>
                </c:pt>
                <c:pt idx="620">
                  <c:v>0.28253752423039413</c:v>
                </c:pt>
                <c:pt idx="621">
                  <c:v>0.28341669802959851</c:v>
                </c:pt>
                <c:pt idx="622">
                  <c:v>0.28409403618675322</c:v>
                </c:pt>
                <c:pt idx="623">
                  <c:v>0.28477845629626031</c:v>
                </c:pt>
                <c:pt idx="624">
                  <c:v>0.28573704913256204</c:v>
                </c:pt>
                <c:pt idx="625">
                  <c:v>0.28659194195227172</c:v>
                </c:pt>
                <c:pt idx="626">
                  <c:v>0.28758897967277341</c:v>
                </c:pt>
                <c:pt idx="627">
                  <c:v>0.28862142715503808</c:v>
                </c:pt>
                <c:pt idx="628">
                  <c:v>0.28950110680798197</c:v>
                </c:pt>
                <c:pt idx="629">
                  <c:v>0.29034132986924693</c:v>
                </c:pt>
                <c:pt idx="630">
                  <c:v>0.29145673736478539</c:v>
                </c:pt>
                <c:pt idx="631">
                  <c:v>0.29228077310638717</c:v>
                </c:pt>
                <c:pt idx="632">
                  <c:v>0.29307546933109951</c:v>
                </c:pt>
                <c:pt idx="633">
                  <c:v>0.29404063826601429</c:v>
                </c:pt>
                <c:pt idx="634">
                  <c:v>0.29496179792559507</c:v>
                </c:pt>
                <c:pt idx="635">
                  <c:v>0.29601346784995974</c:v>
                </c:pt>
                <c:pt idx="636">
                  <c:v>0.29703276313499827</c:v>
                </c:pt>
                <c:pt idx="637">
                  <c:v>0.29791648961785794</c:v>
                </c:pt>
                <c:pt idx="638">
                  <c:v>0.298725855601015</c:v>
                </c:pt>
                <c:pt idx="639">
                  <c:v>0.29966573184895612</c:v>
                </c:pt>
                <c:pt idx="640">
                  <c:v>0.30052113052240531</c:v>
                </c:pt>
                <c:pt idx="641">
                  <c:v>0.30154093166118323</c:v>
                </c:pt>
                <c:pt idx="642">
                  <c:v>0.30225671470253784</c:v>
                </c:pt>
                <c:pt idx="643">
                  <c:v>0.30304179970620021</c:v>
                </c:pt>
                <c:pt idx="644">
                  <c:v>0.30391338569931242</c:v>
                </c:pt>
                <c:pt idx="645">
                  <c:v>0.30499844197048243</c:v>
                </c:pt>
                <c:pt idx="646">
                  <c:v>0.30580730209990015</c:v>
                </c:pt>
                <c:pt idx="647">
                  <c:v>0.30669507541267554</c:v>
                </c:pt>
                <c:pt idx="648">
                  <c:v>0.30753226335150363</c:v>
                </c:pt>
                <c:pt idx="649">
                  <c:v>0.30847820984431856</c:v>
                </c:pt>
                <c:pt idx="650">
                  <c:v>0.30933107924907033</c:v>
                </c:pt>
                <c:pt idx="651">
                  <c:v>0.30992090470929601</c:v>
                </c:pt>
                <c:pt idx="652">
                  <c:v>0.31081373655946615</c:v>
                </c:pt>
                <c:pt idx="653">
                  <c:v>0.31154773033544181</c:v>
                </c:pt>
                <c:pt idx="654">
                  <c:v>0.31233230948536467</c:v>
                </c:pt>
                <c:pt idx="655">
                  <c:v>0.31272788710963267</c:v>
                </c:pt>
                <c:pt idx="656">
                  <c:v>0.31338802623964523</c:v>
                </c:pt>
                <c:pt idx="657">
                  <c:v>0.31426011808649695</c:v>
                </c:pt>
                <c:pt idx="658">
                  <c:v>0.31508516553557769</c:v>
                </c:pt>
                <c:pt idx="659">
                  <c:v>0.31557989049278251</c:v>
                </c:pt>
                <c:pt idx="660">
                  <c:v>0.31617325692918452</c:v>
                </c:pt>
                <c:pt idx="661">
                  <c:v>0.31655719991744474</c:v>
                </c:pt>
                <c:pt idx="662">
                  <c:v>0.31737061273051753</c:v>
                </c:pt>
                <c:pt idx="663">
                  <c:v>0.31785420890545391</c:v>
                </c:pt>
                <c:pt idx="664">
                  <c:v>0.31820173042447203</c:v>
                </c:pt>
                <c:pt idx="665">
                  <c:v>0.31891751346582653</c:v>
                </c:pt>
                <c:pt idx="666">
                  <c:v>0.31965707163293638</c:v>
                </c:pt>
                <c:pt idx="667">
                  <c:v>0.32049830640168031</c:v>
                </c:pt>
                <c:pt idx="668">
                  <c:v>0.3213000845787452</c:v>
                </c:pt>
                <c:pt idx="669">
                  <c:v>0.32196679980737097</c:v>
                </c:pt>
                <c:pt idx="670">
                  <c:v>0.32273215651519382</c:v>
                </c:pt>
                <c:pt idx="671">
                  <c:v>0.32334828636987223</c:v>
                </c:pt>
                <c:pt idx="672">
                  <c:v>0.32374335814040073</c:v>
                </c:pt>
                <c:pt idx="673">
                  <c:v>0.32402967135694249</c:v>
                </c:pt>
                <c:pt idx="674">
                  <c:v>0.3244060265391106</c:v>
                </c:pt>
                <c:pt idx="675">
                  <c:v>0.3251395144613467</c:v>
                </c:pt>
                <c:pt idx="676">
                  <c:v>0.32577334919690659</c:v>
                </c:pt>
                <c:pt idx="677">
                  <c:v>0.3260444868012643</c:v>
                </c:pt>
                <c:pt idx="678">
                  <c:v>0.32650481370418494</c:v>
                </c:pt>
                <c:pt idx="679">
                  <c:v>0.32701825524975009</c:v>
                </c:pt>
                <c:pt idx="680">
                  <c:v>0.32750943923077863</c:v>
                </c:pt>
                <c:pt idx="681">
                  <c:v>0.327720380240139</c:v>
                </c:pt>
                <c:pt idx="682">
                  <c:v>0.3276976168218626</c:v>
                </c:pt>
                <c:pt idx="683">
                  <c:v>0.32769002901577055</c:v>
                </c:pt>
                <c:pt idx="684">
                  <c:v>0.32791816905227295</c:v>
                </c:pt>
                <c:pt idx="685">
                  <c:v>0.32830919399288572</c:v>
                </c:pt>
                <c:pt idx="686">
                  <c:v>0.32866025648808012</c:v>
                </c:pt>
                <c:pt idx="687">
                  <c:v>0.32884539895672726</c:v>
                </c:pt>
                <c:pt idx="688">
                  <c:v>0.32932292488678994</c:v>
                </c:pt>
                <c:pt idx="689">
                  <c:v>0.32959709761358441</c:v>
                </c:pt>
                <c:pt idx="690">
                  <c:v>0.32992033815310778</c:v>
                </c:pt>
                <c:pt idx="691">
                  <c:v>0.33019400502616281</c:v>
                </c:pt>
                <c:pt idx="692">
                  <c:v>0.33028657626048641</c:v>
                </c:pt>
                <c:pt idx="693">
                  <c:v>0.33032502114468631</c:v>
                </c:pt>
                <c:pt idx="694">
                  <c:v>0.33052382166429928</c:v>
                </c:pt>
                <c:pt idx="695">
                  <c:v>0.3307904065850017</c:v>
                </c:pt>
                <c:pt idx="696">
                  <c:v>0.33087640172071209</c:v>
                </c:pt>
                <c:pt idx="697">
                  <c:v>0.33102815784255407</c:v>
                </c:pt>
                <c:pt idx="698">
                  <c:v>0.3311495627400276</c:v>
                </c:pt>
                <c:pt idx="699">
                  <c:v>0.33127552032115642</c:v>
                </c:pt>
                <c:pt idx="700">
                  <c:v>0.33143992278648526</c:v>
                </c:pt>
                <c:pt idx="701">
                  <c:v>0.33173787063903498</c:v>
                </c:pt>
                <c:pt idx="702">
                  <c:v>0.33190429651932168</c:v>
                </c:pt>
                <c:pt idx="703">
                  <c:v>0.33220932632422395</c:v>
                </c:pt>
                <c:pt idx="704">
                  <c:v>0.332435948799508</c:v>
                </c:pt>
                <c:pt idx="705">
                  <c:v>0.33273592006701552</c:v>
                </c:pt>
                <c:pt idx="706">
                  <c:v>0.33284012593734702</c:v>
                </c:pt>
                <c:pt idx="707">
                  <c:v>0.33301009279381</c:v>
                </c:pt>
                <c:pt idx="708">
                  <c:v>0.3332088933134229</c:v>
                </c:pt>
                <c:pt idx="709">
                  <c:v>0.33343855091114372</c:v>
                </c:pt>
                <c:pt idx="710">
                  <c:v>0.33378455486894354</c:v>
                </c:pt>
                <c:pt idx="711">
                  <c:v>0.3343920852100507</c:v>
                </c:pt>
                <c:pt idx="712">
                  <c:v>0.33500619164977113</c:v>
                </c:pt>
                <c:pt idx="713">
                  <c:v>0.33592128106447822</c:v>
                </c:pt>
                <c:pt idx="714">
                  <c:v>0.3368252416969168</c:v>
                </c:pt>
                <c:pt idx="715">
                  <c:v>0.33768519305402123</c:v>
                </c:pt>
                <c:pt idx="716">
                  <c:v>0.33831245169096791</c:v>
                </c:pt>
                <c:pt idx="717">
                  <c:v>0.33917139134059338</c:v>
                </c:pt>
                <c:pt idx="718">
                  <c:v>0.33972125435540079</c:v>
                </c:pt>
                <c:pt idx="719">
                  <c:v>0.34060447498452096</c:v>
                </c:pt>
                <c:pt idx="720">
                  <c:v>0.3413865248657465</c:v>
                </c:pt>
                <c:pt idx="721">
                  <c:v>0.34224192353919558</c:v>
                </c:pt>
                <c:pt idx="722">
                  <c:v>0.34332141541923133</c:v>
                </c:pt>
                <c:pt idx="723">
                  <c:v>0.34456733317955379</c:v>
                </c:pt>
                <c:pt idx="724">
                  <c:v>0.34572320897425002</c:v>
                </c:pt>
                <c:pt idx="725">
                  <c:v>0.34713504676111967</c:v>
                </c:pt>
                <c:pt idx="726">
                  <c:v>0.34854233186433409</c:v>
                </c:pt>
                <c:pt idx="727">
                  <c:v>0.34981556572658806</c:v>
                </c:pt>
                <c:pt idx="728">
                  <c:v>0.35121526302371048</c:v>
                </c:pt>
                <c:pt idx="729">
                  <c:v>0.3526984261878458</c:v>
                </c:pt>
                <c:pt idx="730">
                  <c:v>0.35417855422954436</c:v>
                </c:pt>
                <c:pt idx="731">
                  <c:v>0.3556622232474192</c:v>
                </c:pt>
                <c:pt idx="732">
                  <c:v>0.35718686641819142</c:v>
                </c:pt>
                <c:pt idx="733">
                  <c:v>0.35865181884770575</c:v>
                </c:pt>
                <c:pt idx="734">
                  <c:v>0.36049211475190918</c:v>
                </c:pt>
                <c:pt idx="735">
                  <c:v>0.36224236869048632</c:v>
                </c:pt>
                <c:pt idx="736">
                  <c:v>0.36402803239082665</c:v>
                </c:pt>
                <c:pt idx="737">
                  <c:v>0.36571960729562503</c:v>
                </c:pt>
                <c:pt idx="738">
                  <c:v>0.36755737393113114</c:v>
                </c:pt>
                <c:pt idx="739">
                  <c:v>0.369341520070253</c:v>
                </c:pt>
                <c:pt idx="740">
                  <c:v>0.37111301986588807</c:v>
                </c:pt>
                <c:pt idx="741">
                  <c:v>0.37286428551194428</c:v>
                </c:pt>
                <c:pt idx="742">
                  <c:v>0.37438994039019535</c:v>
                </c:pt>
                <c:pt idx="743">
                  <c:v>0.37583010598647548</c:v>
                </c:pt>
                <c:pt idx="744">
                  <c:v>0.37758390090122906</c:v>
                </c:pt>
                <c:pt idx="745">
                  <c:v>0.3794444309550114</c:v>
                </c:pt>
                <c:pt idx="746">
                  <c:v>0.38112184195510446</c:v>
                </c:pt>
                <c:pt idx="747">
                  <c:v>0.38254986706163729</c:v>
                </c:pt>
                <c:pt idx="748">
                  <c:v>0.38413015414375146</c:v>
                </c:pt>
                <c:pt idx="749">
                  <c:v>0.38610551299639434</c:v>
                </c:pt>
                <c:pt idx="750">
                  <c:v>0.38769237617712171</c:v>
                </c:pt>
                <c:pt idx="751">
                  <c:v>0.38916137543655183</c:v>
                </c:pt>
                <c:pt idx="752">
                  <c:v>0.39039717612208485</c:v>
                </c:pt>
                <c:pt idx="753">
                  <c:v>0.3918029436640808</c:v>
                </c:pt>
                <c:pt idx="754">
                  <c:v>0.3935031180824502</c:v>
                </c:pt>
                <c:pt idx="755">
                  <c:v>0.3950313022293987</c:v>
                </c:pt>
                <c:pt idx="756">
                  <c:v>0.39625293901022629</c:v>
                </c:pt>
                <c:pt idx="757">
                  <c:v>0.39781046267406422</c:v>
                </c:pt>
                <c:pt idx="758">
                  <c:v>0.39937051560659959</c:v>
                </c:pt>
                <c:pt idx="759">
                  <c:v>0.40098874171917437</c:v>
                </c:pt>
                <c:pt idx="760">
                  <c:v>0.40249922098524121</c:v>
                </c:pt>
                <c:pt idx="761">
                  <c:v>0.40393584560534507</c:v>
                </c:pt>
                <c:pt idx="762">
                  <c:v>0.40540433901103573</c:v>
                </c:pt>
                <c:pt idx="763">
                  <c:v>0.40682932899513163</c:v>
                </c:pt>
                <c:pt idx="764">
                  <c:v>0.40818956970057513</c:v>
                </c:pt>
                <c:pt idx="765">
                  <c:v>0.40959331382761316</c:v>
                </c:pt>
                <c:pt idx="766">
                  <c:v>0.41092016818625138</c:v>
                </c:pt>
                <c:pt idx="767">
                  <c:v>0.41189140736603991</c:v>
                </c:pt>
                <c:pt idx="768">
                  <c:v>0.41268357432205482</c:v>
                </c:pt>
                <c:pt idx="769">
                  <c:v>0.41326985880610423</c:v>
                </c:pt>
                <c:pt idx="770">
                  <c:v>0.41425677945181644</c:v>
                </c:pt>
                <c:pt idx="771">
                  <c:v>0.41489668443225003</c:v>
                </c:pt>
                <c:pt idx="772">
                  <c:v>0.41542277232130209</c:v>
                </c:pt>
                <c:pt idx="773">
                  <c:v>0.41568531041208878</c:v>
                </c:pt>
                <c:pt idx="774">
                  <c:v>0.41626552465126448</c:v>
                </c:pt>
                <c:pt idx="775">
                  <c:v>0.41696714378791377</c:v>
                </c:pt>
                <c:pt idx="776">
                  <c:v>0.41752459460881325</c:v>
                </c:pt>
                <c:pt idx="777">
                  <c:v>0.41764549365254727</c:v>
                </c:pt>
                <c:pt idx="778">
                  <c:v>0.41785997563808391</c:v>
                </c:pt>
                <c:pt idx="779">
                  <c:v>0.41809722104189695</c:v>
                </c:pt>
                <c:pt idx="780">
                  <c:v>0.41843260207116761</c:v>
                </c:pt>
                <c:pt idx="781">
                  <c:v>0.41852466745175171</c:v>
                </c:pt>
                <c:pt idx="782">
                  <c:v>0.41863241429825948</c:v>
                </c:pt>
                <c:pt idx="783">
                  <c:v>0.41858385233927009</c:v>
                </c:pt>
                <c:pt idx="784">
                  <c:v>0.41862179136973054</c:v>
                </c:pt>
                <c:pt idx="785">
                  <c:v>0.41885448408988812</c:v>
                </c:pt>
                <c:pt idx="786">
                  <c:v>0.41897184215744593</c:v>
                </c:pt>
                <c:pt idx="787">
                  <c:v>0.41907301290534066</c:v>
                </c:pt>
                <c:pt idx="788">
                  <c:v>0.4188812943380803</c:v>
                </c:pt>
                <c:pt idx="789">
                  <c:v>0.41843917816978082</c:v>
                </c:pt>
                <c:pt idx="790">
                  <c:v>0.4183577357177255</c:v>
                </c:pt>
                <c:pt idx="791">
                  <c:v>0.41808862152832577</c:v>
                </c:pt>
                <c:pt idx="792">
                  <c:v>0.41750941899662902</c:v>
                </c:pt>
                <c:pt idx="793">
                  <c:v>0.41703998672639792</c:v>
                </c:pt>
                <c:pt idx="794">
                  <c:v>0.41663631544229834</c:v>
                </c:pt>
                <c:pt idx="795">
                  <c:v>0.41657004860242725</c:v>
                </c:pt>
                <c:pt idx="796">
                  <c:v>0.41621595098479613</c:v>
                </c:pt>
                <c:pt idx="797">
                  <c:v>0.41564534796667035</c:v>
                </c:pt>
                <c:pt idx="798">
                  <c:v>0.41522801863160491</c:v>
                </c:pt>
                <c:pt idx="799">
                  <c:v>0.41488909662615797</c:v>
                </c:pt>
                <c:pt idx="800">
                  <c:v>0.41446468533873998</c:v>
                </c:pt>
                <c:pt idx="801">
                  <c:v>0.41390470524914308</c:v>
                </c:pt>
                <c:pt idx="802">
                  <c:v>0.41347118859441462</c:v>
                </c:pt>
                <c:pt idx="803">
                  <c:v>0.4131848753778728</c:v>
                </c:pt>
                <c:pt idx="804">
                  <c:v>0.41299012168817567</c:v>
                </c:pt>
                <c:pt idx="805">
                  <c:v>0.41262894211819179</c:v>
                </c:pt>
                <c:pt idx="806">
                  <c:v>0.41234718158530514</c:v>
                </c:pt>
                <c:pt idx="807">
                  <c:v>0.41188230199872927</c:v>
                </c:pt>
                <c:pt idx="808">
                  <c:v>0.41133395654514043</c:v>
                </c:pt>
                <c:pt idx="809">
                  <c:v>0.41080281011869363</c:v>
                </c:pt>
                <c:pt idx="810">
                  <c:v>0.41051548519467274</c:v>
                </c:pt>
                <c:pt idx="811">
                  <c:v>0.41019376221636783</c:v>
                </c:pt>
                <c:pt idx="812">
                  <c:v>0.40964288749408151</c:v>
                </c:pt>
                <c:pt idx="813">
                  <c:v>0.40940918306644491</c:v>
                </c:pt>
                <c:pt idx="814">
                  <c:v>0.40911376448259251</c:v>
                </c:pt>
                <c:pt idx="815">
                  <c:v>0.40893519811255857</c:v>
                </c:pt>
                <c:pt idx="816">
                  <c:v>0.40876017271870085</c:v>
                </c:pt>
                <c:pt idx="817">
                  <c:v>0.40901158202721893</c:v>
                </c:pt>
                <c:pt idx="818">
                  <c:v>0.40915271522053209</c:v>
                </c:pt>
                <c:pt idx="819">
                  <c:v>0.40989176753390233</c:v>
                </c:pt>
                <c:pt idx="820">
                  <c:v>0.41029493296426256</c:v>
                </c:pt>
                <c:pt idx="821">
                  <c:v>0.41117309505598798</c:v>
                </c:pt>
                <c:pt idx="822">
                  <c:v>0.41231885377589467</c:v>
                </c:pt>
                <c:pt idx="823">
                  <c:v>0.41339429882601469</c:v>
                </c:pt>
                <c:pt idx="824">
                  <c:v>0.41425273262190065</c:v>
                </c:pt>
                <c:pt idx="825">
                  <c:v>0.41570655626914654</c:v>
                </c:pt>
                <c:pt idx="826">
                  <c:v>0.41704605697127162</c:v>
                </c:pt>
                <c:pt idx="827">
                  <c:v>0.41855400696864115</c:v>
                </c:pt>
                <c:pt idx="828">
                  <c:v>0.42031943651940251</c:v>
                </c:pt>
                <c:pt idx="829">
                  <c:v>0.4219685197100852</c:v>
                </c:pt>
                <c:pt idx="830">
                  <c:v>0.42428988252052752</c:v>
                </c:pt>
                <c:pt idx="831">
                  <c:v>0.42639271651551763</c:v>
                </c:pt>
                <c:pt idx="832">
                  <c:v>0.42861897882293915</c:v>
                </c:pt>
                <c:pt idx="833">
                  <c:v>0.43104100652753674</c:v>
                </c:pt>
                <c:pt idx="834">
                  <c:v>0.43392437284253382</c:v>
                </c:pt>
                <c:pt idx="835">
                  <c:v>0.43674501329383625</c:v>
                </c:pt>
                <c:pt idx="836">
                  <c:v>0.43974017328525705</c:v>
                </c:pt>
                <c:pt idx="837">
                  <c:v>0.44283650402457242</c:v>
                </c:pt>
                <c:pt idx="838">
                  <c:v>0.44617210358265863</c:v>
                </c:pt>
                <c:pt idx="839">
                  <c:v>0.44998219394837052</c:v>
                </c:pt>
                <c:pt idx="840">
                  <c:v>0.45391723018773245</c:v>
                </c:pt>
                <c:pt idx="841">
                  <c:v>0.45777891763487072</c:v>
                </c:pt>
                <c:pt idx="842">
                  <c:v>0.46213280077051649</c:v>
                </c:pt>
                <c:pt idx="843">
                  <c:v>0.46629597704638076</c:v>
                </c:pt>
                <c:pt idx="844">
                  <c:v>0.47057651138980278</c:v>
                </c:pt>
                <c:pt idx="845">
                  <c:v>0.47531433751370866</c:v>
                </c:pt>
                <c:pt idx="846">
                  <c:v>0.47986044507035419</c:v>
                </c:pt>
                <c:pt idx="847">
                  <c:v>0.48445511458598911</c:v>
                </c:pt>
                <c:pt idx="848">
                  <c:v>0.48923087974035545</c:v>
                </c:pt>
                <c:pt idx="849">
                  <c:v>0.49378153998065621</c:v>
                </c:pt>
                <c:pt idx="850">
                  <c:v>0.49907631107172207</c:v>
                </c:pt>
                <c:pt idx="851">
                  <c:v>0.50420667969745891</c:v>
                </c:pt>
                <c:pt idx="852">
                  <c:v>0.50918124537143838</c:v>
                </c:pt>
                <c:pt idx="853">
                  <c:v>0.51378249098568651</c:v>
                </c:pt>
                <c:pt idx="854">
                  <c:v>0.51895231620310223</c:v>
                </c:pt>
                <c:pt idx="855">
                  <c:v>0.52393598724439217</c:v>
                </c:pt>
                <c:pt idx="856">
                  <c:v>0.52875222069791639</c:v>
                </c:pt>
                <c:pt idx="857">
                  <c:v>0.53322295604738035</c:v>
                </c:pt>
                <c:pt idx="858">
                  <c:v>0.5373532518301789</c:v>
                </c:pt>
                <c:pt idx="859">
                  <c:v>0.54189834767934553</c:v>
                </c:pt>
                <c:pt idx="860">
                  <c:v>0.54656029574233023</c:v>
                </c:pt>
                <c:pt idx="861">
                  <c:v>0.55072650714063132</c:v>
                </c:pt>
                <c:pt idx="862">
                  <c:v>0.55502828734111143</c:v>
                </c:pt>
                <c:pt idx="863">
                  <c:v>0.5595693363603621</c:v>
                </c:pt>
                <c:pt idx="864">
                  <c:v>0.564088127815076</c:v>
                </c:pt>
                <c:pt idx="865">
                  <c:v>0.56936620573273933</c:v>
                </c:pt>
                <c:pt idx="866">
                  <c:v>0.57457093485817889</c:v>
                </c:pt>
                <c:pt idx="867">
                  <c:v>0.57970939714374758</c:v>
                </c:pt>
                <c:pt idx="868">
                  <c:v>0.58466271696066885</c:v>
                </c:pt>
                <c:pt idx="869">
                  <c:v>0.58988464511325067</c:v>
                </c:pt>
                <c:pt idx="870">
                  <c:v>0.59538934550619782</c:v>
                </c:pt>
                <c:pt idx="871">
                  <c:v>0.60137359524416545</c:v>
                </c:pt>
                <c:pt idx="872">
                  <c:v>0.60698604248362042</c:v>
                </c:pt>
                <c:pt idx="873">
                  <c:v>0.61282106536844372</c:v>
                </c:pt>
                <c:pt idx="874">
                  <c:v>0.61925097225088721</c:v>
                </c:pt>
                <c:pt idx="875">
                  <c:v>0.62628992703565656</c:v>
                </c:pt>
                <c:pt idx="876">
                  <c:v>0.63329751888857866</c:v>
                </c:pt>
                <c:pt idx="877">
                  <c:v>0.64035215513927157</c:v>
                </c:pt>
                <c:pt idx="878">
                  <c:v>0.6480416378330035</c:v>
                </c:pt>
                <c:pt idx="879">
                  <c:v>0.65611101668507987</c:v>
                </c:pt>
                <c:pt idx="880">
                  <c:v>0.66426639067286652</c:v>
                </c:pt>
                <c:pt idx="881">
                  <c:v>0.6728380822882396</c:v>
                </c:pt>
                <c:pt idx="882">
                  <c:v>0.68117505776849707</c:v>
                </c:pt>
                <c:pt idx="883">
                  <c:v>0.69003913284528562</c:v>
                </c:pt>
                <c:pt idx="884">
                  <c:v>0.69950416216456834</c:v>
                </c:pt>
                <c:pt idx="885">
                  <c:v>0.70895806270158279</c:v>
                </c:pt>
                <c:pt idx="886">
                  <c:v>0.71853943838094436</c:v>
                </c:pt>
                <c:pt idx="887">
                  <c:v>0.72818303407026097</c:v>
                </c:pt>
                <c:pt idx="888">
                  <c:v>0.73762884094744385</c:v>
                </c:pt>
                <c:pt idx="889">
                  <c:v>0.74712523319857382</c:v>
                </c:pt>
                <c:pt idx="890">
                  <c:v>0.7573116099503453</c:v>
                </c:pt>
                <c:pt idx="891">
                  <c:v>0.76701034369726473</c:v>
                </c:pt>
                <c:pt idx="892">
                  <c:v>0.77631400567365549</c:v>
                </c:pt>
                <c:pt idx="893">
                  <c:v>0.78584580768654866</c:v>
                </c:pt>
                <c:pt idx="894">
                  <c:v>0.79504728720756601</c:v>
                </c:pt>
                <c:pt idx="895">
                  <c:v>0.80469240045810109</c:v>
                </c:pt>
                <c:pt idx="896">
                  <c:v>0.81487523623369651</c:v>
                </c:pt>
                <c:pt idx="897">
                  <c:v>0.824331666039408</c:v>
                </c:pt>
                <c:pt idx="898">
                  <c:v>0.83364898606676463</c:v>
                </c:pt>
                <c:pt idx="899">
                  <c:v>0.84296428267916323</c:v>
                </c:pt>
                <c:pt idx="900">
                  <c:v>0.85170290602856247</c:v>
                </c:pt>
                <c:pt idx="901">
                  <c:v>0.86092360799167977</c:v>
                </c:pt>
                <c:pt idx="902">
                  <c:v>0.86960810499095542</c:v>
                </c:pt>
                <c:pt idx="903">
                  <c:v>0.87793293998146549</c:v>
                </c:pt>
                <c:pt idx="904">
                  <c:v>0.88572612269178941</c:v>
                </c:pt>
                <c:pt idx="905">
                  <c:v>0.89329622390300556</c:v>
                </c:pt>
                <c:pt idx="906">
                  <c:v>0.90087037194413744</c:v>
                </c:pt>
                <c:pt idx="907">
                  <c:v>0.90843237949552225</c:v>
                </c:pt>
                <c:pt idx="908">
                  <c:v>0.91533880060054962</c:v>
                </c:pt>
                <c:pt idx="909">
                  <c:v>0.92203731581865356</c:v>
                </c:pt>
                <c:pt idx="910">
                  <c:v>0.92839033293269713</c:v>
                </c:pt>
                <c:pt idx="911">
                  <c:v>0.93463256807779627</c:v>
                </c:pt>
                <c:pt idx="912">
                  <c:v>0.9409936788516714</c:v>
                </c:pt>
                <c:pt idx="913">
                  <c:v>0.94673157781851591</c:v>
                </c:pt>
                <c:pt idx="914">
                  <c:v>0.95238955189452323</c:v>
                </c:pt>
                <c:pt idx="915">
                  <c:v>0.95762513809807082</c:v>
                </c:pt>
                <c:pt idx="916">
                  <c:v>0.96256024718037125</c:v>
                </c:pt>
                <c:pt idx="917">
                  <c:v>0.9675853982282977</c:v>
                </c:pt>
                <c:pt idx="918">
                  <c:v>0.97211582431901955</c:v>
                </c:pt>
                <c:pt idx="919">
                  <c:v>0.97690018898695696</c:v>
                </c:pt>
                <c:pt idx="920">
                  <c:v>0.98062984860809299</c:v>
                </c:pt>
                <c:pt idx="921">
                  <c:v>0.984246702845326</c:v>
                </c:pt>
                <c:pt idx="922">
                  <c:v>0.98732482285002043</c:v>
                </c:pt>
                <c:pt idx="923">
                  <c:v>0.98970435884050223</c:v>
                </c:pt>
                <c:pt idx="924">
                  <c:v>0.99189875236233704</c:v>
                </c:pt>
                <c:pt idx="925">
                  <c:v>0.99362927800507461</c:v>
                </c:pt>
                <c:pt idx="926">
                  <c:v>0.99451603961037138</c:v>
                </c:pt>
                <c:pt idx="927">
                  <c:v>0.9961954740254223</c:v>
                </c:pt>
                <c:pt idx="928">
                  <c:v>0.99734882055142093</c:v>
                </c:pt>
                <c:pt idx="929">
                  <c:v>0.99863621831838034</c:v>
                </c:pt>
                <c:pt idx="930">
                  <c:v>1</c:v>
                </c:pt>
                <c:pt idx="931">
                  <c:v>1.0002569736996525</c:v>
                </c:pt>
                <c:pt idx="932">
                  <c:v>1.0006980781604728</c:v>
                </c:pt>
                <c:pt idx="933">
                  <c:v>1.0008705742856334</c:v>
                </c:pt>
                <c:pt idx="934">
                  <c:v>1.000573132286823</c:v>
                </c:pt>
                <c:pt idx="935">
                  <c:v>1.0000976297717183</c:v>
                </c:pt>
                <c:pt idx="936">
                  <c:v>1.0002913717539366</c:v>
                </c:pt>
                <c:pt idx="937">
                  <c:v>0.99947795894086355</c:v>
                </c:pt>
                <c:pt idx="938">
                  <c:v>0.99933480233259275</c:v>
                </c:pt>
                <c:pt idx="939">
                  <c:v>0.99915117742516402</c:v>
                </c:pt>
                <c:pt idx="940">
                  <c:v>0.99853302415552769</c:v>
                </c:pt>
                <c:pt idx="941">
                  <c:v>0.99762602840065229</c:v>
                </c:pt>
                <c:pt idx="942">
                  <c:v>0.99662797897267164</c:v>
                </c:pt>
                <c:pt idx="943">
                  <c:v>0.99486204356817087</c:v>
                </c:pt>
                <c:pt idx="944">
                  <c:v>0.99394442488476653</c:v>
                </c:pt>
                <c:pt idx="945">
                  <c:v>0.99265348614163085</c:v>
                </c:pt>
                <c:pt idx="946">
                  <c:v>0.99122090835144294</c:v>
                </c:pt>
                <c:pt idx="947">
                  <c:v>0.9890786177647739</c:v>
                </c:pt>
                <c:pt idx="948">
                  <c:v>0.98699652377310243</c:v>
                </c:pt>
                <c:pt idx="949">
                  <c:v>0.98402716232239484</c:v>
                </c:pt>
                <c:pt idx="950">
                  <c:v>0.98008858510685659</c:v>
                </c:pt>
                <c:pt idx="951">
                  <c:v>0.97606856543926324</c:v>
                </c:pt>
                <c:pt idx="952">
                  <c:v>0.9713914417640942</c:v>
                </c:pt>
                <c:pt idx="953">
                  <c:v>0.96497367537139789</c:v>
                </c:pt>
                <c:pt idx="954">
                  <c:v>0.95892922903843281</c:v>
                </c:pt>
                <c:pt idx="955">
                  <c:v>0.95164746445871617</c:v>
                </c:pt>
                <c:pt idx="956">
                  <c:v>0.94461710918751784</c:v>
                </c:pt>
                <c:pt idx="957">
                  <c:v>0.93731966314187787</c:v>
                </c:pt>
                <c:pt idx="958">
                  <c:v>0.92868777493150745</c:v>
                </c:pt>
                <c:pt idx="959">
                  <c:v>0.91862634405338583</c:v>
                </c:pt>
                <c:pt idx="960">
                  <c:v>0.90952502357278431</c:v>
                </c:pt>
                <c:pt idx="961">
                  <c:v>0.89814483199585593</c:v>
                </c:pt>
                <c:pt idx="962">
                  <c:v>0.88691234971085409</c:v>
                </c:pt>
                <c:pt idx="963">
                  <c:v>0.87429332232595602</c:v>
                </c:pt>
                <c:pt idx="964">
                  <c:v>0.86100960312739006</c:v>
                </c:pt>
                <c:pt idx="965">
                  <c:v>0.84781896101688747</c:v>
                </c:pt>
                <c:pt idx="966">
                  <c:v>0.83468092769528979</c:v>
                </c:pt>
                <c:pt idx="967">
                  <c:v>0.82074212790410639</c:v>
                </c:pt>
                <c:pt idx="968">
                  <c:v>0.80716147256046966</c:v>
                </c:pt>
                <c:pt idx="969">
                  <c:v>0.79326819960583872</c:v>
                </c:pt>
                <c:pt idx="970">
                  <c:v>0.77908456660475023</c:v>
                </c:pt>
                <c:pt idx="971">
                  <c:v>0.76477042333887735</c:v>
                </c:pt>
                <c:pt idx="972">
                  <c:v>0.74944760771649543</c:v>
                </c:pt>
                <c:pt idx="973">
                  <c:v>0.73443538629014959</c:v>
                </c:pt>
                <c:pt idx="974">
                  <c:v>0.72018042791179537</c:v>
                </c:pt>
                <c:pt idx="975">
                  <c:v>0.7056679899800492</c:v>
                </c:pt>
                <c:pt idx="976">
                  <c:v>0.69164117163819716</c:v>
                </c:pt>
                <c:pt idx="977">
                  <c:v>0.6785921685747468</c:v>
                </c:pt>
                <c:pt idx="978">
                  <c:v>0.66572375529628858</c:v>
                </c:pt>
                <c:pt idx="979">
                  <c:v>0.65374260947686624</c:v>
                </c:pt>
                <c:pt idx="980">
                  <c:v>0.64131125382931276</c:v>
                </c:pt>
                <c:pt idx="981">
                  <c:v>0.62862039521340962</c:v>
                </c:pt>
                <c:pt idx="982">
                  <c:v>0.61633674885778233</c:v>
                </c:pt>
                <c:pt idx="983">
                  <c:v>0.60406726640686015</c:v>
                </c:pt>
                <c:pt idx="984">
                  <c:v>0.59137741949843603</c:v>
                </c:pt>
                <c:pt idx="985">
                  <c:v>0.58019198161120489</c:v>
                </c:pt>
                <c:pt idx="986">
                  <c:v>0.56826951482556143</c:v>
                </c:pt>
                <c:pt idx="987">
                  <c:v>0.55613509532307881</c:v>
                </c:pt>
                <c:pt idx="988">
                  <c:v>0.54512771795214221</c:v>
                </c:pt>
                <c:pt idx="989">
                  <c:v>0.53496865730230225</c:v>
                </c:pt>
                <c:pt idx="990">
                  <c:v>0.5239344696831737</c:v>
                </c:pt>
                <c:pt idx="991">
                  <c:v>0.51240100442318504</c:v>
                </c:pt>
                <c:pt idx="992">
                  <c:v>0.50072893523858075</c:v>
                </c:pt>
                <c:pt idx="993">
                  <c:v>0.48982728129919434</c:v>
                </c:pt>
                <c:pt idx="994">
                  <c:v>0.47998286167530668</c:v>
                </c:pt>
                <c:pt idx="995">
                  <c:v>0.46877617793101778</c:v>
                </c:pt>
                <c:pt idx="996">
                  <c:v>0.45729076877627906</c:v>
                </c:pt>
                <c:pt idx="997">
                  <c:v>0.44654592949612926</c:v>
                </c:pt>
                <c:pt idx="998">
                  <c:v>0.43685579526278095</c:v>
                </c:pt>
                <c:pt idx="999">
                  <c:v>0.42660315167113849</c:v>
                </c:pt>
                <c:pt idx="1000">
                  <c:v>0.41602979680866997</c:v>
                </c:pt>
                <c:pt idx="1001">
                  <c:v>0.40595774300201942</c:v>
                </c:pt>
                <c:pt idx="1002">
                  <c:v>0.3958042467433136</c:v>
                </c:pt>
                <c:pt idx="1003">
                  <c:v>0.38705145948920916</c:v>
                </c:pt>
                <c:pt idx="1004">
                  <c:v>0.37721665108637148</c:v>
                </c:pt>
                <c:pt idx="1005">
                  <c:v>0.36851293164499593</c:v>
                </c:pt>
                <c:pt idx="1006">
                  <c:v>0.35963873949341779</c:v>
                </c:pt>
                <c:pt idx="1007">
                  <c:v>0.35158403039978636</c:v>
                </c:pt>
                <c:pt idx="1008">
                  <c:v>0.34360115253716006</c:v>
                </c:pt>
                <c:pt idx="1009">
                  <c:v>0.33549079953218647</c:v>
                </c:pt>
                <c:pt idx="1010">
                  <c:v>0.32727219382696565</c:v>
                </c:pt>
                <c:pt idx="1011">
                  <c:v>0.3194729408717682</c:v>
                </c:pt>
                <c:pt idx="1012">
                  <c:v>0.31135398835322359</c:v>
                </c:pt>
                <c:pt idx="1013">
                  <c:v>0.30391237399183357</c:v>
                </c:pt>
                <c:pt idx="1014">
                  <c:v>0.29634935473297003</c:v>
                </c:pt>
                <c:pt idx="1015">
                  <c:v>0.28896085501422469</c:v>
                </c:pt>
                <c:pt idx="1016">
                  <c:v>0.28217381539171299</c:v>
                </c:pt>
                <c:pt idx="1017">
                  <c:v>0.2748288190945623</c:v>
                </c:pt>
                <c:pt idx="1018">
                  <c:v>0.26874592787739726</c:v>
                </c:pt>
                <c:pt idx="1019">
                  <c:v>0.26272373910896896</c:v>
                </c:pt>
                <c:pt idx="1020">
                  <c:v>0.25604798730914147</c:v>
                </c:pt>
                <c:pt idx="1021">
                  <c:v>0.24962111554913463</c:v>
                </c:pt>
                <c:pt idx="1022">
                  <c:v>0.24331817795529878</c:v>
                </c:pt>
                <c:pt idx="1023">
                  <c:v>0.23715738526225491</c:v>
                </c:pt>
                <c:pt idx="1024">
                  <c:v>0.23114733698357404</c:v>
                </c:pt>
                <c:pt idx="1025">
                  <c:v>0.22543574241118219</c:v>
                </c:pt>
                <c:pt idx="1026">
                  <c:v>0.22106567195587337</c:v>
                </c:pt>
                <c:pt idx="1027">
                  <c:v>0.21697483276475377</c:v>
                </c:pt>
                <c:pt idx="1028">
                  <c:v>0.21234020080370042</c:v>
                </c:pt>
                <c:pt idx="1029">
                  <c:v>0.20728368682392653</c:v>
                </c:pt>
                <c:pt idx="1030">
                  <c:v>0.20370426576341427</c:v>
                </c:pt>
                <c:pt idx="1031">
                  <c:v>0.19993009101320486</c:v>
                </c:pt>
                <c:pt idx="1032">
                  <c:v>0.1960643567361508</c:v>
                </c:pt>
                <c:pt idx="1033">
                  <c:v>0.1907716090600429</c:v>
                </c:pt>
                <c:pt idx="1034">
                  <c:v>0.18644048934267349</c:v>
                </c:pt>
                <c:pt idx="1035">
                  <c:v>0.18170923931738081</c:v>
                </c:pt>
                <c:pt idx="1036">
                  <c:v>0.17778684942150569</c:v>
                </c:pt>
                <c:pt idx="1037">
                  <c:v>0.17263219981627398</c:v>
                </c:pt>
                <c:pt idx="1038">
                  <c:v>0.16795052345744968</c:v>
                </c:pt>
                <c:pt idx="1039">
                  <c:v>0.1635040690874803</c:v>
                </c:pt>
                <c:pt idx="1040">
                  <c:v>0.15991554265965754</c:v>
                </c:pt>
                <c:pt idx="1041">
                  <c:v>0.15541698535452261</c:v>
                </c:pt>
                <c:pt idx="1042">
                  <c:v>0.15230446729554406</c:v>
                </c:pt>
                <c:pt idx="1043">
                  <c:v>0.14951721319104683</c:v>
                </c:pt>
                <c:pt idx="1044">
                  <c:v>0.14655088686277615</c:v>
                </c:pt>
                <c:pt idx="1045">
                  <c:v>0.14396496254658916</c:v>
                </c:pt>
                <c:pt idx="1046">
                  <c:v>0.14018674096646397</c:v>
                </c:pt>
                <c:pt idx="1047">
                  <c:v>0.13699227460169078</c:v>
                </c:pt>
                <c:pt idx="1048">
                  <c:v>0.13396221070224648</c:v>
                </c:pt>
                <c:pt idx="1049">
                  <c:v>0.13096199217343096</c:v>
                </c:pt>
                <c:pt idx="1050">
                  <c:v>0.12838922005447034</c:v>
                </c:pt>
                <c:pt idx="1051">
                  <c:v>0.12576788597652033</c:v>
                </c:pt>
                <c:pt idx="1052">
                  <c:v>0.12238524202066318</c:v>
                </c:pt>
                <c:pt idx="1053">
                  <c:v>0.12081911884325423</c:v>
                </c:pt>
                <c:pt idx="1054">
                  <c:v>0.11905318343875326</c:v>
                </c:pt>
                <c:pt idx="1055">
                  <c:v>0.11602261368556946</c:v>
                </c:pt>
                <c:pt idx="1056">
                  <c:v>0.11328240397884319</c:v>
                </c:pt>
                <c:pt idx="1057">
                  <c:v>0.1094151521405707</c:v>
                </c:pt>
                <c:pt idx="1058">
                  <c:v>0.10634107896579222</c:v>
                </c:pt>
                <c:pt idx="1059">
                  <c:v>0.10399644688333398</c:v>
                </c:pt>
                <c:pt idx="1060">
                  <c:v>0.10104023762985277</c:v>
                </c:pt>
                <c:pt idx="1061">
                  <c:v>9.7175515060277579E-2</c:v>
                </c:pt>
                <c:pt idx="1062">
                  <c:v>9.4440363890946052E-2</c:v>
                </c:pt>
                <c:pt idx="1063">
                  <c:v>9.1663732714977783E-2</c:v>
                </c:pt>
                <c:pt idx="1064">
                  <c:v>8.8799082988341188E-2</c:v>
                </c:pt>
                <c:pt idx="1065">
                  <c:v>8.7107508083542798E-2</c:v>
                </c:pt>
                <c:pt idx="1066">
                  <c:v>8.4543335478153209E-2</c:v>
                </c:pt>
                <c:pt idx="1067">
                  <c:v>8.2593269312484174E-2</c:v>
                </c:pt>
                <c:pt idx="1068">
                  <c:v>8.0565807524675626E-2</c:v>
                </c:pt>
                <c:pt idx="1069">
                  <c:v>7.9248058533347987E-2</c:v>
                </c:pt>
                <c:pt idx="1070">
                  <c:v>7.7651584131570625E-2</c:v>
                </c:pt>
                <c:pt idx="1071">
                  <c:v>7.6188655117014087E-2</c:v>
                </c:pt>
                <c:pt idx="1072">
                  <c:v>7.3347780516132721E-2</c:v>
                </c:pt>
                <c:pt idx="1073">
                  <c:v>7.2332026207270556E-2</c:v>
                </c:pt>
                <c:pt idx="1074">
                  <c:v>7.054838592188821E-2</c:v>
                </c:pt>
                <c:pt idx="1075">
                  <c:v>6.7912382085493328E-2</c:v>
                </c:pt>
                <c:pt idx="1076">
                  <c:v>6.5788808087184916E-2</c:v>
                </c:pt>
                <c:pt idx="1077">
                  <c:v>6.4281869797294347E-2</c:v>
                </c:pt>
                <c:pt idx="1078">
                  <c:v>6.1770305980809938E-2</c:v>
                </c:pt>
                <c:pt idx="1079">
                  <c:v>6.194027283727304E-2</c:v>
                </c:pt>
                <c:pt idx="1080">
                  <c:v>6.0908837062487189E-2</c:v>
                </c:pt>
                <c:pt idx="1081">
                  <c:v>5.8609225962842099E-2</c:v>
                </c:pt>
                <c:pt idx="1082">
                  <c:v>5.7684525327085061E-2</c:v>
                </c:pt>
                <c:pt idx="1083">
                  <c:v>5.6607562715746719E-2</c:v>
                </c:pt>
                <c:pt idx="1084">
                  <c:v>5.5033345878506112E-2</c:v>
                </c:pt>
                <c:pt idx="1085">
                  <c:v>5.3929573018975614E-2</c:v>
                </c:pt>
                <c:pt idx="1086">
                  <c:v>5.2019975152464329E-2</c:v>
                </c:pt>
                <c:pt idx="1087">
                  <c:v>5.0256063162921444E-2</c:v>
                </c:pt>
                <c:pt idx="1088">
                  <c:v>4.8680328764462377E-2</c:v>
                </c:pt>
                <c:pt idx="1089">
                  <c:v>4.6807658220932712E-2</c:v>
                </c:pt>
                <c:pt idx="1090">
                  <c:v>4.5185891132181667E-2</c:v>
                </c:pt>
                <c:pt idx="1091">
                  <c:v>4.4886425718413496E-2</c:v>
                </c:pt>
                <c:pt idx="1092">
                  <c:v>4.4598089086913775E-2</c:v>
                </c:pt>
                <c:pt idx="1093">
                  <c:v>4.2287855058739859E-2</c:v>
                </c:pt>
                <c:pt idx="1094">
                  <c:v>4.1446114436256426E-2</c:v>
                </c:pt>
                <c:pt idx="1095">
                  <c:v>4.0988316802033228E-2</c:v>
                </c:pt>
                <c:pt idx="1096">
                  <c:v>4.041265524651276E-2</c:v>
                </c:pt>
                <c:pt idx="1097">
                  <c:v>4.0068674703670933E-2</c:v>
                </c:pt>
                <c:pt idx="1098">
                  <c:v>3.8771665715661742E-2</c:v>
                </c:pt>
                <c:pt idx="1099">
                  <c:v>3.7760464090454832E-2</c:v>
                </c:pt>
                <c:pt idx="1100">
                  <c:v>3.6247961409430048E-2</c:v>
                </c:pt>
                <c:pt idx="1101">
                  <c:v>3.5578211058367525E-2</c:v>
                </c:pt>
                <c:pt idx="1102">
                  <c:v>3.4639346517905255E-2</c:v>
                </c:pt>
                <c:pt idx="1103">
                  <c:v>3.2738854018704473E-2</c:v>
                </c:pt>
                <c:pt idx="1104">
                  <c:v>3.0607692214304025E-2</c:v>
                </c:pt>
                <c:pt idx="1105">
                  <c:v>2.9518083259478762E-2</c:v>
                </c:pt>
                <c:pt idx="1106">
                  <c:v>2.8694047517876978E-2</c:v>
                </c:pt>
                <c:pt idx="1107">
                  <c:v>2.9408818851752502E-2</c:v>
                </c:pt>
                <c:pt idx="1108">
                  <c:v>2.7685375161367369E-2</c:v>
                </c:pt>
                <c:pt idx="1109">
                  <c:v>2.7561440995196525E-2</c:v>
                </c:pt>
                <c:pt idx="1110">
                  <c:v>2.7701562481030555E-2</c:v>
                </c:pt>
                <c:pt idx="1111">
                  <c:v>2.8225121101385333E-2</c:v>
                </c:pt>
                <c:pt idx="1112">
                  <c:v>2.6632693529523729E-2</c:v>
                </c:pt>
                <c:pt idx="1113">
                  <c:v>2.7858882994006746E-2</c:v>
                </c:pt>
                <c:pt idx="1114">
                  <c:v>2.780576835136208E-2</c:v>
                </c:pt>
                <c:pt idx="1115">
                  <c:v>2.6771297454139437E-2</c:v>
                </c:pt>
                <c:pt idx="1116">
                  <c:v>2.4732201030322944E-2</c:v>
                </c:pt>
                <c:pt idx="1117">
                  <c:v>2.3399276426811107E-2</c:v>
                </c:pt>
                <c:pt idx="1118">
                  <c:v>2.3192382247366524E-2</c:v>
                </c:pt>
                <c:pt idx="1119">
                  <c:v>2.396987944493684E-2</c:v>
                </c:pt>
                <c:pt idx="1120">
                  <c:v>2.1535205396852459E-2</c:v>
                </c:pt>
                <c:pt idx="1121">
                  <c:v>2.0336837888040426E-2</c:v>
                </c:pt>
                <c:pt idx="1122">
                  <c:v>1.8764138612018283E-2</c:v>
                </c:pt>
                <c:pt idx="1123">
                  <c:v>1.8788419591512992E-2</c:v>
                </c:pt>
                <c:pt idx="1124">
                  <c:v>1.835743220548194E-2</c:v>
                </c:pt>
                <c:pt idx="1125">
                  <c:v>1.4920661899501149E-2</c:v>
                </c:pt>
                <c:pt idx="1126">
                  <c:v>1.2992347444629382E-2</c:v>
                </c:pt>
                <c:pt idx="1127">
                  <c:v>1.3562444609015626E-2</c:v>
                </c:pt>
                <c:pt idx="1128">
                  <c:v>1.3177489913276556E-2</c:v>
                </c:pt>
                <c:pt idx="1129">
                  <c:v>1.3610500714265556E-2</c:v>
                </c:pt>
                <c:pt idx="1130">
                  <c:v>1.2569959572169201E-2</c:v>
                </c:pt>
                <c:pt idx="1131">
                  <c:v>1.3060131845718772E-2</c:v>
                </c:pt>
                <c:pt idx="1132">
                  <c:v>1.4579210625356758E-2</c:v>
                </c:pt>
                <c:pt idx="1133">
                  <c:v>1.4180092024912312E-2</c:v>
                </c:pt>
                <c:pt idx="1134">
                  <c:v>1.2655954707879589E-2</c:v>
                </c:pt>
                <c:pt idx="1135">
                  <c:v>1.0488877287976492E-2</c:v>
                </c:pt>
                <c:pt idx="1136">
                  <c:v>8.6870262679730071E-3</c:v>
                </c:pt>
                <c:pt idx="1137">
                  <c:v>9.0102668074964008E-3</c:v>
                </c:pt>
                <c:pt idx="1138">
                  <c:v>8.0663437296393942E-3</c:v>
                </c:pt>
                <c:pt idx="1139">
                  <c:v>9.140777072280443E-3</c:v>
                </c:pt>
                <c:pt idx="1140">
                  <c:v>1.0586507059694817E-2</c:v>
                </c:pt>
                <c:pt idx="1141">
                  <c:v>9.2267722079909711E-3</c:v>
                </c:pt>
                <c:pt idx="1142">
                  <c:v>9.6355020294852621E-3</c:v>
                </c:pt>
                <c:pt idx="1143">
                  <c:v>1.1362992549786158E-2</c:v>
                </c:pt>
                <c:pt idx="1144">
                  <c:v>1.2094457057064354E-2</c:v>
                </c:pt>
                <c:pt idx="1145">
                  <c:v>1.246524784809833E-2</c:v>
                </c:pt>
                <c:pt idx="1146">
                  <c:v>9.5272493292379769E-3</c:v>
                </c:pt>
                <c:pt idx="1147">
                  <c:v>7.5670660887794663E-3</c:v>
                </c:pt>
                <c:pt idx="1148">
                  <c:v>6.5391712901698837E-3</c:v>
                </c:pt>
                <c:pt idx="1149">
                  <c:v>7.1209030905640654E-3</c:v>
                </c:pt>
                <c:pt idx="1150">
                  <c:v>2.9410336412971387E-3</c:v>
                </c:pt>
                <c:pt idx="1151">
                  <c:v>8.0177817706502568E-4</c:v>
                </c:pt>
                <c:pt idx="1152">
                  <c:v>-3.5156834893372281E-4</c:v>
                </c:pt>
                <c:pt idx="1153">
                  <c:v>4.1581177384697969E-4</c:v>
                </c:pt>
                <c:pt idx="1154">
                  <c:v>0</c:v>
                </c:pt>
                <c:pt idx="1155">
                  <c:v>-1.7578417446691757E-3</c:v>
                </c:pt>
                <c:pt idx="1156">
                  <c:v>-5.1187339897290551E-3</c:v>
                </c:pt>
                <c:pt idx="1157">
                  <c:v>-5.5932247973549268E-3</c:v>
                </c:pt>
                <c:pt idx="1158">
                  <c:v>-4.358941673040388E-3</c:v>
                </c:pt>
                <c:pt idx="1159">
                  <c:v>-5.9179828980966426E-3</c:v>
                </c:pt>
                <c:pt idx="1160">
                  <c:v>-6.7602293743195636E-3</c:v>
                </c:pt>
                <c:pt idx="1161">
                  <c:v>-7.3976050860557101E-3</c:v>
                </c:pt>
                <c:pt idx="1162">
                  <c:v>-4.8430437017162459E-3</c:v>
                </c:pt>
                <c:pt idx="1163">
                  <c:v>-2.9218111991970263E-3</c:v>
                </c:pt>
                <c:pt idx="1164">
                  <c:v>5.5643911342246254E-6</c:v>
                </c:pt>
                <c:pt idx="1165">
                  <c:v>-2.142290586668899E-3</c:v>
                </c:pt>
                <c:pt idx="1166">
                  <c:v>2.0573071584374875E-3</c:v>
                </c:pt>
                <c:pt idx="1167">
                  <c:v>1.5681465923670336E-4</c:v>
                </c:pt>
                <c:pt idx="1168">
                  <c:v>2.5565847992975559E-3</c:v>
                </c:pt>
                <c:pt idx="1169">
                  <c:v>1.3025733791435571E-3</c:v>
                </c:pt>
                <c:pt idx="1170">
                  <c:v>4.4464543699693785E-4</c:v>
                </c:pt>
                <c:pt idx="1171">
                  <c:v>3.075084882257596E-3</c:v>
                </c:pt>
                <c:pt idx="1172">
                  <c:v>9.9906113545962429E-4</c:v>
                </c:pt>
                <c:pt idx="1173">
                  <c:v>-3.2298761265362082E-3</c:v>
                </c:pt>
                <c:pt idx="1174">
                  <c:v>-3.948188436588145E-3</c:v>
                </c:pt>
                <c:pt idx="1175">
                  <c:v>-6.9387957443535373E-3</c:v>
                </c:pt>
                <c:pt idx="1176">
                  <c:v>-6.825484506711655E-3</c:v>
                </c:pt>
                <c:pt idx="1177">
                  <c:v>-7.4436377763478301E-3</c:v>
                </c:pt>
                <c:pt idx="1178">
                  <c:v>-6.0090365712019067E-3</c:v>
                </c:pt>
                <c:pt idx="1179">
                  <c:v>-4.2830636121193345E-3</c:v>
                </c:pt>
                <c:pt idx="1180">
                  <c:v>-3.713472301472578E-3</c:v>
                </c:pt>
                <c:pt idx="1181">
                  <c:v>-3.0857078107768699E-5</c:v>
                </c:pt>
                <c:pt idx="1182">
                  <c:v>-3.7534347468909856E-3</c:v>
                </c:pt>
                <c:pt idx="1183">
                  <c:v>-4.0493591844827431E-3</c:v>
                </c:pt>
                <c:pt idx="1184">
                  <c:v>-3.0892487869626909E-3</c:v>
                </c:pt>
                <c:pt idx="1185">
                  <c:v>-8.3379871877364425E-3</c:v>
                </c:pt>
                <c:pt idx="1186">
                  <c:v>-1.0914300282873319E-2</c:v>
                </c:pt>
                <c:pt idx="1187">
                  <c:v>-1.2818839611989864E-2</c:v>
                </c:pt>
                <c:pt idx="1188">
                  <c:v>-1.5784154232781712E-2</c:v>
                </c:pt>
                <c:pt idx="1189">
                  <c:v>-1.4599950628674913E-2</c:v>
                </c:pt>
                <c:pt idx="1190">
                  <c:v>-1.2776853751613646E-2</c:v>
                </c:pt>
                <c:pt idx="1191">
                  <c:v>-1.4220560324070068E-2</c:v>
                </c:pt>
                <c:pt idx="1192">
                  <c:v>-1.1475797933688551E-2</c:v>
                </c:pt>
                <c:pt idx="1193">
                  <c:v>-1.3552833387965499E-2</c:v>
                </c:pt>
                <c:pt idx="1194">
                  <c:v>-1.0875349544933886E-2</c:v>
                </c:pt>
                <c:pt idx="1195">
                  <c:v>-1.3780973424467866E-2</c:v>
                </c:pt>
                <c:pt idx="1196">
                  <c:v>-1.5575742492118664E-2</c:v>
                </c:pt>
                <c:pt idx="1197">
                  <c:v>-1.7297162767545986E-2</c:v>
                </c:pt>
                <c:pt idx="1198">
                  <c:v>-1.8544598089086786E-2</c:v>
                </c:pt>
                <c:pt idx="1199">
                  <c:v>-2.3686601350831716E-2</c:v>
                </c:pt>
                <c:pt idx="1200">
                  <c:v>-1.6236387475870685E-2</c:v>
                </c:pt>
                <c:pt idx="1201">
                  <c:v>-1.9126835743220456E-2</c:v>
                </c:pt>
                <c:pt idx="1202">
                  <c:v>-1.5167518524363859E-2</c:v>
                </c:pt>
                <c:pt idx="1203">
                  <c:v>-1.3532599238386551E-2</c:v>
                </c:pt>
                <c:pt idx="1204">
                  <c:v>-1.8516776133415801E-2</c:v>
                </c:pt>
                <c:pt idx="1205">
                  <c:v>-1.5531227363045148E-2</c:v>
                </c:pt>
                <c:pt idx="1206">
                  <c:v>-1.6616283634215016E-2</c:v>
                </c:pt>
                <c:pt idx="1207">
                  <c:v>-2.9324847130999927E-2</c:v>
                </c:pt>
                <c:pt idx="1208">
                  <c:v>-2.8308586968398282E-2</c:v>
                </c:pt>
                <c:pt idx="1209">
                  <c:v>-3.2670563763875456E-2</c:v>
                </c:pt>
                <c:pt idx="1210">
                  <c:v>-3.3148089693938114E-2</c:v>
                </c:pt>
                <c:pt idx="1211">
                  <c:v>-3.0440254626538217E-2</c:v>
                </c:pt>
                <c:pt idx="1212">
                  <c:v>-2.9502907647294411E-2</c:v>
                </c:pt>
                <c:pt idx="1213">
                  <c:v>-2.7942348861019695E-2</c:v>
                </c:pt>
                <c:pt idx="1214">
                  <c:v>-2.3938516513089442E-2</c:v>
                </c:pt>
                <c:pt idx="1215">
                  <c:v>-2.6148085647108243E-2</c:v>
                </c:pt>
                <c:pt idx="1216">
                  <c:v>-2.3351726175300524E-2</c:v>
                </c:pt>
                <c:pt idx="1217">
                  <c:v>-2.3988596033297185E-2</c:v>
                </c:pt>
                <c:pt idx="1218">
                  <c:v>-2.3477177902689831E-2</c:v>
                </c:pt>
                <c:pt idx="1219">
                  <c:v>-2.7998498626101147E-2</c:v>
                </c:pt>
                <c:pt idx="1220">
                  <c:v>-3.2224906619399682E-2</c:v>
                </c:pt>
                <c:pt idx="1221">
                  <c:v>-2.8257495740711423E-2</c:v>
                </c:pt>
                <c:pt idx="1222">
                  <c:v>-2.8780042653587225E-2</c:v>
                </c:pt>
                <c:pt idx="1223">
                  <c:v>-3.2959406249114663E-2</c:v>
                </c:pt>
                <c:pt idx="1224">
                  <c:v>-3.1463090887753065E-2</c:v>
                </c:pt>
                <c:pt idx="1225">
                  <c:v>-3.9372114104416267E-2</c:v>
                </c:pt>
                <c:pt idx="1226">
                  <c:v>-4.1592812020703515E-2</c:v>
                </c:pt>
                <c:pt idx="1227">
                  <c:v>-3.7231846932705176E-2</c:v>
                </c:pt>
                <c:pt idx="1228">
                  <c:v>-4.3792769933672336E-2</c:v>
                </c:pt>
                <c:pt idx="1229">
                  <c:v>-5.6764377374983278E-2</c:v>
                </c:pt>
                <c:pt idx="1230">
                  <c:v>-5.5228099568203126E-2</c:v>
                </c:pt>
                <c:pt idx="1231">
                  <c:v>-5.9872342750306451E-2</c:v>
                </c:pt>
                <c:pt idx="1232">
                  <c:v>-4.8629743390515005E-2</c:v>
                </c:pt>
                <c:pt idx="1233">
                  <c:v>-4.6018020533614971E-2</c:v>
                </c:pt>
                <c:pt idx="1234">
                  <c:v>-4.7525970530984514E-2</c:v>
                </c:pt>
                <c:pt idx="1235">
                  <c:v>-4.0603867960033367E-2</c:v>
                </c:pt>
                <c:pt idx="1236">
                  <c:v>-2.7079868235217824E-2</c:v>
                </c:pt>
                <c:pt idx="1237">
                  <c:v>-2.8940904142739692E-2</c:v>
                </c:pt>
                <c:pt idx="1238">
                  <c:v>-2.2908092445782562E-2</c:v>
                </c:pt>
                <c:pt idx="1239">
                  <c:v>-2.2766453398730069E-2</c:v>
                </c:pt>
                <c:pt idx="1240">
                  <c:v>-2.0582682805424302E-2</c:v>
                </c:pt>
                <c:pt idx="1241">
                  <c:v>-1.7547054514845763E-2</c:v>
                </c:pt>
                <c:pt idx="1242">
                  <c:v>-1.2896741087868728E-2</c:v>
                </c:pt>
                <c:pt idx="1243">
                  <c:v>-9.6865932571719784E-3</c:v>
                </c:pt>
                <c:pt idx="1244">
                  <c:v>-4.5592597538717727E-3</c:v>
                </c:pt>
                <c:pt idx="1245">
                  <c:v>-4.3290963024114545E-3</c:v>
                </c:pt>
                <c:pt idx="1246">
                  <c:v>-9.9324381745558559E-3</c:v>
                </c:pt>
                <c:pt idx="1247">
                  <c:v>-1.2985771346016041E-2</c:v>
                </c:pt>
                <c:pt idx="1248">
                  <c:v>-1.8754021537228809E-2</c:v>
                </c:pt>
                <c:pt idx="1249">
                  <c:v>-1.9473851408499068E-2</c:v>
                </c:pt>
                <c:pt idx="1250">
                  <c:v>-1.9364587000772808E-2</c:v>
                </c:pt>
                <c:pt idx="1251">
                  <c:v>-1.9163257212462589E-2</c:v>
                </c:pt>
                <c:pt idx="1252">
                  <c:v>-1.809489411469525E-2</c:v>
                </c:pt>
                <c:pt idx="1253">
                  <c:v>-2.3891472115318349E-2</c:v>
                </c:pt>
                <c:pt idx="1254">
                  <c:v>-1.741249742014582E-2</c:v>
                </c:pt>
                <c:pt idx="1255">
                  <c:v>-2.0661595988782141E-2</c:v>
                </c:pt>
                <c:pt idx="1256">
                  <c:v>-1.6933453928864698E-2</c:v>
                </c:pt>
                <c:pt idx="1257">
                  <c:v>-1.1414083777472874E-2</c:v>
                </c:pt>
                <c:pt idx="1258">
                  <c:v>-5.22496327501839E-3</c:v>
                </c:pt>
                <c:pt idx="1259">
                  <c:v>-1.3902884175680899E-2</c:v>
                </c:pt>
                <c:pt idx="1260">
                  <c:v>-1.1080220309420519E-2</c:v>
                </c:pt>
                <c:pt idx="1261">
                  <c:v>-1.8686237136139278E-2</c:v>
                </c:pt>
                <c:pt idx="1262">
                  <c:v>-1.567286641009764E-2</c:v>
                </c:pt>
                <c:pt idx="1263">
                  <c:v>-2.348425985504252E-2</c:v>
                </c:pt>
                <c:pt idx="1264">
                  <c:v>-3.062590294892488E-2</c:v>
                </c:pt>
                <c:pt idx="1265">
                  <c:v>-3.8833885725616767E-2</c:v>
                </c:pt>
                <c:pt idx="1266">
                  <c:v>-3.8261259292533087E-2</c:v>
                </c:pt>
                <c:pt idx="1267">
                  <c:v>-3.2217824667046993E-2</c:v>
                </c:pt>
                <c:pt idx="1268">
                  <c:v>-3.7420024523789279E-2</c:v>
                </c:pt>
                <c:pt idx="1269">
                  <c:v>-4.0457170375586278E-2</c:v>
                </c:pt>
                <c:pt idx="1270">
                  <c:v>-4.2574168275281495E-2</c:v>
                </c:pt>
                <c:pt idx="1271">
                  <c:v>-5.0007688976839847E-2</c:v>
                </c:pt>
                <c:pt idx="1272">
                  <c:v>-5.5662122076671108E-2</c:v>
                </c:pt>
                <c:pt idx="1273">
                  <c:v>-5.7611682388600795E-2</c:v>
                </c:pt>
                <c:pt idx="1274">
                  <c:v>-7.1319812874584679E-2</c:v>
                </c:pt>
                <c:pt idx="1275">
                  <c:v>-6.9809839462257189E-2</c:v>
                </c:pt>
                <c:pt idx="1276">
                  <c:v>-6.1772835249507239E-2</c:v>
                </c:pt>
                <c:pt idx="1277">
                  <c:v>-5.9148971902859782E-2</c:v>
                </c:pt>
                <c:pt idx="1278">
                  <c:v>-5.6065793360770798E-2</c:v>
                </c:pt>
                <c:pt idx="1279">
                  <c:v>-5.6107779221147021E-2</c:v>
                </c:pt>
                <c:pt idx="1280">
                  <c:v>-5.1508051168117353E-2</c:v>
                </c:pt>
                <c:pt idx="1281">
                  <c:v>-4.1246302209164393E-2</c:v>
                </c:pt>
                <c:pt idx="1282">
                  <c:v>-4.2693043904057738E-2</c:v>
                </c:pt>
                <c:pt idx="1283">
                  <c:v>-4.8301444313596877E-2</c:v>
                </c:pt>
                <c:pt idx="1284">
                  <c:v>-4.982962846054536E-2</c:v>
                </c:pt>
                <c:pt idx="1285">
                  <c:v>-4.6638703071948444E-2</c:v>
                </c:pt>
                <c:pt idx="1286">
                  <c:v>-3.4093024479274092E-2</c:v>
                </c:pt>
                <c:pt idx="1287">
                  <c:v>-3.6683501479116205E-2</c:v>
                </c:pt>
                <c:pt idx="1288">
                  <c:v>-2.7269057533780901E-2</c:v>
                </c:pt>
                <c:pt idx="1289">
                  <c:v>-1.8234003893050306E-2</c:v>
                </c:pt>
                <c:pt idx="1290">
                  <c:v>-1.5150319497221839E-2</c:v>
                </c:pt>
                <c:pt idx="1291">
                  <c:v>-2.1900431796751926E-2</c:v>
                </c:pt>
                <c:pt idx="1292">
                  <c:v>-1.8769197149412879E-2</c:v>
                </c:pt>
                <c:pt idx="1293">
                  <c:v>-2.9193325158736766E-2</c:v>
                </c:pt>
                <c:pt idx="1294">
                  <c:v>-2.4469157085796767E-2</c:v>
                </c:pt>
                <c:pt idx="1295">
                  <c:v>-3.7014835678471261E-2</c:v>
                </c:pt>
                <c:pt idx="1296">
                  <c:v>-3.0946614219750833E-2</c:v>
                </c:pt>
                <c:pt idx="1297">
                  <c:v>-2.8519527977758485E-2</c:v>
                </c:pt>
                <c:pt idx="1298">
                  <c:v>-1.5108839490584967E-2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B29-4AA9-A3A3-D850668B1823}"/>
            </c:ext>
          </c:extLst>
        </c:ser>
        <c:ser>
          <c:idx val="4"/>
          <c:order val="4"/>
          <c:tx>
            <c:strRef>
              <c:f>'24.08.21 Eg Filtres +Lihgt  Abs'!$Y$1</c:f>
              <c:strCache>
                <c:ptCount val="1"/>
                <c:pt idx="0">
                  <c:v>Abs HL</c:v>
                </c:pt>
              </c:strCache>
            </c:strRef>
          </c:tx>
          <c:spPr>
            <a:ln w="19050" cap="rnd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Abs'!$T$2:$T$1300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Abs'!$Y$2:$Y$1300</c:f>
              <c:numCache>
                <c:formatCode>General</c:formatCode>
                <c:ptCount val="1299"/>
                <c:pt idx="0">
                  <c:v>12.74006164732732</c:v>
                </c:pt>
                <c:pt idx="1">
                  <c:v>11.986046637249702</c:v>
                </c:pt>
                <c:pt idx="2">
                  <c:v>12.231116707911179</c:v>
                </c:pt>
                <c:pt idx="3">
                  <c:v>12.416207237652808</c:v>
                </c:pt>
                <c:pt idx="4">
                  <c:v>11.39669008544873</c:v>
                </c:pt>
                <c:pt idx="5">
                  <c:v>11.675521014446268</c:v>
                </c:pt>
                <c:pt idx="6">
                  <c:v>11.610132984020982</c:v>
                </c:pt>
                <c:pt idx="7">
                  <c:v>12.078531132575513</c:v>
                </c:pt>
                <c:pt idx="8">
                  <c:v>12.087187416652879</c:v>
                </c:pt>
                <c:pt idx="9">
                  <c:v>11.690294766054132</c:v>
                </c:pt>
                <c:pt idx="10">
                  <c:v>10.170077076039581</c:v>
                </c:pt>
                <c:pt idx="11">
                  <c:v>10.174492996309937</c:v>
                </c:pt>
                <c:pt idx="12">
                  <c:v>10.433965449137576</c:v>
                </c:pt>
                <c:pt idx="13">
                  <c:v>10.654106502003707</c:v>
                </c:pt>
                <c:pt idx="14">
                  <c:v>10.813133649109895</c:v>
                </c:pt>
                <c:pt idx="15">
                  <c:v>11.523725443195666</c:v>
                </c:pt>
                <c:pt idx="16">
                  <c:v>9.9114148838120038</c:v>
                </c:pt>
                <c:pt idx="17">
                  <c:v>11.561706408823737</c:v>
                </c:pt>
                <c:pt idx="18">
                  <c:v>13.977309327112332</c:v>
                </c:pt>
                <c:pt idx="19">
                  <c:v>6.7064155759096007</c:v>
                </c:pt>
                <c:pt idx="20">
                  <c:v>3.938577519994868</c:v>
                </c:pt>
                <c:pt idx="21">
                  <c:v>2.77712026630565</c:v>
                </c:pt>
                <c:pt idx="22">
                  <c:v>1.88119688994973</c:v>
                </c:pt>
                <c:pt idx="23">
                  <c:v>1.4890030756141941</c:v>
                </c:pt>
                <c:pt idx="24">
                  <c:v>1.7388023673113864</c:v>
                </c:pt>
                <c:pt idx="25">
                  <c:v>1.8044523819973595</c:v>
                </c:pt>
                <c:pt idx="26">
                  <c:v>2.2110195441608904</c:v>
                </c:pt>
                <c:pt idx="27">
                  <c:v>1.8803528684913282</c:v>
                </c:pt>
                <c:pt idx="28">
                  <c:v>1.9162440369883962</c:v>
                </c:pt>
                <c:pt idx="29">
                  <c:v>1.8958653076795822</c:v>
                </c:pt>
                <c:pt idx="30">
                  <c:v>2.1645524491814676</c:v>
                </c:pt>
                <c:pt idx="31">
                  <c:v>1.8995411899352126</c:v>
                </c:pt>
                <c:pt idx="32">
                  <c:v>2.1170651010631292</c:v>
                </c:pt>
                <c:pt idx="33">
                  <c:v>1.7564694244786478</c:v>
                </c:pt>
                <c:pt idx="34">
                  <c:v>2.195522634967471</c:v>
                </c:pt>
                <c:pt idx="35">
                  <c:v>2.0680504117136671</c:v>
                </c:pt>
                <c:pt idx="36">
                  <c:v>1.9945172366062232</c:v>
                </c:pt>
                <c:pt idx="37">
                  <c:v>1.6237197038497504</c:v>
                </c:pt>
                <c:pt idx="38">
                  <c:v>1.5707847036303049</c:v>
                </c:pt>
                <c:pt idx="39">
                  <c:v>1.5143351980580753</c:v>
                </c:pt>
                <c:pt idx="40">
                  <c:v>1.6273604748127115</c:v>
                </c:pt>
                <c:pt idx="41">
                  <c:v>1.308144131856408</c:v>
                </c:pt>
                <c:pt idx="42">
                  <c:v>1.2925358118304799</c:v>
                </c:pt>
                <c:pt idx="43">
                  <c:v>1.2706027326038734</c:v>
                </c:pt>
                <c:pt idx="44">
                  <c:v>1.4774237764220914</c:v>
                </c:pt>
                <c:pt idx="45">
                  <c:v>1.8109641763532194</c:v>
                </c:pt>
                <c:pt idx="46">
                  <c:v>1.8369593620548204</c:v>
                </c:pt>
                <c:pt idx="47">
                  <c:v>1.7028740618701486</c:v>
                </c:pt>
                <c:pt idx="48">
                  <c:v>1.7390467959257394</c:v>
                </c:pt>
                <c:pt idx="49">
                  <c:v>1.668205711662013</c:v>
                </c:pt>
                <c:pt idx="50">
                  <c:v>1.6401301818697436</c:v>
                </c:pt>
                <c:pt idx="51">
                  <c:v>1.6589424073517645</c:v>
                </c:pt>
                <c:pt idx="52">
                  <c:v>1.5450244935027224</c:v>
                </c:pt>
                <c:pt idx="53">
                  <c:v>1.3292656000486154</c:v>
                </c:pt>
                <c:pt idx="54">
                  <c:v>1.3879791087808617</c:v>
                </c:pt>
                <c:pt idx="55">
                  <c:v>1.2960725993497655</c:v>
                </c:pt>
                <c:pt idx="56">
                  <c:v>1.4424657580494322</c:v>
                </c:pt>
                <c:pt idx="57">
                  <c:v>1.3605787961553135</c:v>
                </c:pt>
                <c:pt idx="58">
                  <c:v>1.3660649356349235</c:v>
                </c:pt>
                <c:pt idx="59">
                  <c:v>1.378235049847907</c:v>
                </c:pt>
                <c:pt idx="60">
                  <c:v>1.3207011455059232</c:v>
                </c:pt>
                <c:pt idx="61">
                  <c:v>1.3785807610372687</c:v>
                </c:pt>
                <c:pt idx="62">
                  <c:v>1.481220522550565</c:v>
                </c:pt>
                <c:pt idx="63">
                  <c:v>1.5159732749045409</c:v>
                </c:pt>
                <c:pt idx="64">
                  <c:v>1.8144179121609987</c:v>
                </c:pt>
                <c:pt idx="65">
                  <c:v>1.9724295326484376</c:v>
                </c:pt>
                <c:pt idx="66">
                  <c:v>1.7332892191451073</c:v>
                </c:pt>
                <c:pt idx="67">
                  <c:v>2.089313000293719</c:v>
                </c:pt>
                <c:pt idx="68">
                  <c:v>1.9308273773552416</c:v>
                </c:pt>
                <c:pt idx="69">
                  <c:v>1.7434465109840951</c:v>
                </c:pt>
                <c:pt idx="70">
                  <c:v>1.8879119246727725</c:v>
                </c:pt>
                <c:pt idx="71">
                  <c:v>1.7179408577283666</c:v>
                </c:pt>
                <c:pt idx="72">
                  <c:v>1.3371089226572495</c:v>
                </c:pt>
                <c:pt idx="73">
                  <c:v>1.2847971478826874</c:v>
                </c:pt>
                <c:pt idx="74">
                  <c:v>1.3356031883754611</c:v>
                </c:pt>
                <c:pt idx="75">
                  <c:v>1.4388817053284759</c:v>
                </c:pt>
                <c:pt idx="76">
                  <c:v>1.7261967380258674</c:v>
                </c:pt>
                <c:pt idx="77">
                  <c:v>1.5346612604278849</c:v>
                </c:pt>
                <c:pt idx="78">
                  <c:v>1.5526503961836722</c:v>
                </c:pt>
                <c:pt idx="79">
                  <c:v>1.7414080303577635</c:v>
                </c:pt>
                <c:pt idx="80">
                  <c:v>1.9092265049746622</c:v>
                </c:pt>
                <c:pt idx="81">
                  <c:v>1.6514184624629895</c:v>
                </c:pt>
                <c:pt idx="82">
                  <c:v>1.4948146697681639</c:v>
                </c:pt>
                <c:pt idx="83">
                  <c:v>1.560666574386987</c:v>
                </c:pt>
                <c:pt idx="84">
                  <c:v>1.410175522702489</c:v>
                </c:pt>
                <c:pt idx="85">
                  <c:v>1.3954915749778021</c:v>
                </c:pt>
                <c:pt idx="86">
                  <c:v>1.4411511102258261</c:v>
                </c:pt>
                <c:pt idx="87">
                  <c:v>1.3474464974797518</c:v>
                </c:pt>
                <c:pt idx="88">
                  <c:v>1.2510106312942901</c:v>
                </c:pt>
                <c:pt idx="89">
                  <c:v>1.5374195225539413</c:v>
                </c:pt>
                <c:pt idx="90">
                  <c:v>1.3131690980111477</c:v>
                </c:pt>
                <c:pt idx="91">
                  <c:v>1.4536925938805065</c:v>
                </c:pt>
                <c:pt idx="92">
                  <c:v>1.343320920591085</c:v>
                </c:pt>
                <c:pt idx="93">
                  <c:v>1.2674670240816202</c:v>
                </c:pt>
                <c:pt idx="94">
                  <c:v>1.1856354299951721</c:v>
                </c:pt>
                <c:pt idx="95">
                  <c:v>1.1453377942680816</c:v>
                </c:pt>
                <c:pt idx="96">
                  <c:v>1.042917478333969</c:v>
                </c:pt>
                <c:pt idx="97">
                  <c:v>1.1434728444535973</c:v>
                </c:pt>
                <c:pt idx="98">
                  <c:v>1.1167632789896049</c:v>
                </c:pt>
                <c:pt idx="99">
                  <c:v>1.3426531308131977</c:v>
                </c:pt>
                <c:pt idx="100">
                  <c:v>1.4181025722397962</c:v>
                </c:pt>
                <c:pt idx="101">
                  <c:v>1.3430258506892276</c:v>
                </c:pt>
                <c:pt idx="102">
                  <c:v>1.6032937093392661</c:v>
                </c:pt>
                <c:pt idx="103">
                  <c:v>1.4835446200384197</c:v>
                </c:pt>
                <c:pt idx="104">
                  <c:v>1.5177295147551828</c:v>
                </c:pt>
                <c:pt idx="105">
                  <c:v>1.5022211268699293</c:v>
                </c:pt>
                <c:pt idx="106">
                  <c:v>1.5247011320015798</c:v>
                </c:pt>
                <c:pt idx="107">
                  <c:v>1.6843285471689831</c:v>
                </c:pt>
                <c:pt idx="108">
                  <c:v>1.7275687793086449</c:v>
                </c:pt>
                <c:pt idx="109">
                  <c:v>1.7200333557280358</c:v>
                </c:pt>
                <c:pt idx="110">
                  <c:v>1.8074422436116013</c:v>
                </c:pt>
                <c:pt idx="111">
                  <c:v>1.7023568455204403</c:v>
                </c:pt>
                <c:pt idx="112">
                  <c:v>1.7067092953771255</c:v>
                </c:pt>
                <c:pt idx="113">
                  <c:v>1.6632921563397827</c:v>
                </c:pt>
                <c:pt idx="114">
                  <c:v>1.2910145475538566</c:v>
                </c:pt>
                <c:pt idx="115">
                  <c:v>1.4081100333894887</c:v>
                </c:pt>
                <c:pt idx="116">
                  <c:v>1.4614940530248042</c:v>
                </c:pt>
                <c:pt idx="117">
                  <c:v>1.6539957663883644</c:v>
                </c:pt>
                <c:pt idx="118">
                  <c:v>1.6451240880348141</c:v>
                </c:pt>
                <c:pt idx="119">
                  <c:v>1.608351761135175</c:v>
                </c:pt>
                <c:pt idx="120">
                  <c:v>1.7130536358756381</c:v>
                </c:pt>
                <c:pt idx="121">
                  <c:v>1.9425997886570265</c:v>
                </c:pt>
                <c:pt idx="122">
                  <c:v>2.0625966826580595</c:v>
                </c:pt>
                <c:pt idx="123">
                  <c:v>1.8899260974811021</c:v>
                </c:pt>
                <c:pt idx="124">
                  <c:v>1.6028129547165606</c:v>
                </c:pt>
                <c:pt idx="125">
                  <c:v>1.8332780780618565</c:v>
                </c:pt>
                <c:pt idx="126">
                  <c:v>1.8226197750851616</c:v>
                </c:pt>
                <c:pt idx="127">
                  <c:v>1.9404796067535219</c:v>
                </c:pt>
                <c:pt idx="128">
                  <c:v>1.8801043885739748</c:v>
                </c:pt>
                <c:pt idx="129">
                  <c:v>1.7258091633721695</c:v>
                </c:pt>
                <c:pt idx="130">
                  <c:v>1.6643130846958651</c:v>
                </c:pt>
                <c:pt idx="131">
                  <c:v>1.8558701692431827</c:v>
                </c:pt>
                <c:pt idx="132">
                  <c:v>1.5833788542239897</c:v>
                </c:pt>
                <c:pt idx="133">
                  <c:v>1.699484471693208</c:v>
                </c:pt>
                <c:pt idx="134">
                  <c:v>1.589399765699643</c:v>
                </c:pt>
                <c:pt idx="135">
                  <c:v>1.7137261521736928</c:v>
                </c:pt>
                <c:pt idx="136">
                  <c:v>2.0384016259229369</c:v>
                </c:pt>
                <c:pt idx="137">
                  <c:v>2.1559589603006062</c:v>
                </c:pt>
                <c:pt idx="138">
                  <c:v>1.9196079689130015</c:v>
                </c:pt>
                <c:pt idx="139">
                  <c:v>1.8420572516635658</c:v>
                </c:pt>
                <c:pt idx="140">
                  <c:v>1.5897441264546706</c:v>
                </c:pt>
                <c:pt idx="141">
                  <c:v>1.5078693184695526</c:v>
                </c:pt>
                <c:pt idx="142">
                  <c:v>1.417721074540599</c:v>
                </c:pt>
                <c:pt idx="143">
                  <c:v>1.3543573451811437</c:v>
                </c:pt>
                <c:pt idx="144">
                  <c:v>1.3081623627199097</c:v>
                </c:pt>
                <c:pt idx="145">
                  <c:v>1.4060107832181523</c:v>
                </c:pt>
                <c:pt idx="146">
                  <c:v>1.5051670993683341</c:v>
                </c:pt>
                <c:pt idx="147">
                  <c:v>1.8125185262710117</c:v>
                </c:pt>
                <c:pt idx="148">
                  <c:v>1.7444984993298467</c:v>
                </c:pt>
                <c:pt idx="149">
                  <c:v>1.7086539208172826</c:v>
                </c:pt>
                <c:pt idx="150">
                  <c:v>1.4680510869308341</c:v>
                </c:pt>
                <c:pt idx="151">
                  <c:v>1.381653674363017</c:v>
                </c:pt>
                <c:pt idx="152">
                  <c:v>1.4061208436163279</c:v>
                </c:pt>
                <c:pt idx="153">
                  <c:v>1.4927052913393268</c:v>
                </c:pt>
                <c:pt idx="154">
                  <c:v>1.2700078662799921</c:v>
                </c:pt>
                <c:pt idx="155">
                  <c:v>1.3267078774210752</c:v>
                </c:pt>
                <c:pt idx="156">
                  <c:v>1.4825851364445086</c:v>
                </c:pt>
                <c:pt idx="157">
                  <c:v>1.5822026259195612</c:v>
                </c:pt>
                <c:pt idx="158">
                  <c:v>1.7538752401241049</c:v>
                </c:pt>
                <c:pt idx="159">
                  <c:v>1.6700753879966643</c:v>
                </c:pt>
                <c:pt idx="160">
                  <c:v>1.7233155863754677</c:v>
                </c:pt>
                <c:pt idx="161">
                  <c:v>1.7795638772320146</c:v>
                </c:pt>
                <c:pt idx="162">
                  <c:v>1.7720000945304031</c:v>
                </c:pt>
                <c:pt idx="163">
                  <c:v>1.5502013835199744</c:v>
                </c:pt>
                <c:pt idx="164">
                  <c:v>1.653666935628171</c:v>
                </c:pt>
                <c:pt idx="165">
                  <c:v>1.6407223473249579</c:v>
                </c:pt>
                <c:pt idx="166">
                  <c:v>1.623003973653026</c:v>
                </c:pt>
                <c:pt idx="167">
                  <c:v>1.5384890665460278</c:v>
                </c:pt>
                <c:pt idx="168">
                  <c:v>1.6072146954264162</c:v>
                </c:pt>
                <c:pt idx="169">
                  <c:v>1.5301177241130177</c:v>
                </c:pt>
                <c:pt idx="170">
                  <c:v>1.4573691513533038</c:v>
                </c:pt>
                <c:pt idx="171">
                  <c:v>1.3182251241555565</c:v>
                </c:pt>
                <c:pt idx="172">
                  <c:v>1.2288527047511653</c:v>
                </c:pt>
                <c:pt idx="173">
                  <c:v>1.3273270515629589</c:v>
                </c:pt>
                <c:pt idx="174">
                  <c:v>1.2062788444333405</c:v>
                </c:pt>
                <c:pt idx="175">
                  <c:v>1.0962278992981116</c:v>
                </c:pt>
                <c:pt idx="176">
                  <c:v>1.2162896141471498</c:v>
                </c:pt>
                <c:pt idx="177">
                  <c:v>1.4020803440906682</c:v>
                </c:pt>
                <c:pt idx="178">
                  <c:v>1.4839862120654554</c:v>
                </c:pt>
                <c:pt idx="179">
                  <c:v>1.6044969463303633</c:v>
                </c:pt>
                <c:pt idx="180">
                  <c:v>1.5320488452098404</c:v>
                </c:pt>
                <c:pt idx="181">
                  <c:v>1.6633792593542895</c:v>
                </c:pt>
                <c:pt idx="182">
                  <c:v>1.7764599039165969</c:v>
                </c:pt>
                <c:pt idx="183">
                  <c:v>1.6793015553627435</c:v>
                </c:pt>
                <c:pt idx="184">
                  <c:v>1.7096275839716946</c:v>
                </c:pt>
                <c:pt idx="185">
                  <c:v>1.744114975979149</c:v>
                </c:pt>
                <c:pt idx="186">
                  <c:v>1.6059095006431441</c:v>
                </c:pt>
                <c:pt idx="187">
                  <c:v>1.5991964915716015</c:v>
                </c:pt>
                <c:pt idx="188">
                  <c:v>1.5619096491909208</c:v>
                </c:pt>
                <c:pt idx="189">
                  <c:v>1.5600237676442685</c:v>
                </c:pt>
                <c:pt idx="190">
                  <c:v>1.6205664396811623</c:v>
                </c:pt>
                <c:pt idx="191">
                  <c:v>1.5882768795513855</c:v>
                </c:pt>
                <c:pt idx="192">
                  <c:v>1.601542196008791</c:v>
                </c:pt>
                <c:pt idx="193">
                  <c:v>1.6541517415538769</c:v>
                </c:pt>
                <c:pt idx="194">
                  <c:v>1.718027285525707</c:v>
                </c:pt>
                <c:pt idx="195">
                  <c:v>1.7400076299539835</c:v>
                </c:pt>
                <c:pt idx="196">
                  <c:v>1.7056762131120418</c:v>
                </c:pt>
                <c:pt idx="197">
                  <c:v>1.6797026343597758</c:v>
                </c:pt>
                <c:pt idx="198">
                  <c:v>1.6722563394451737</c:v>
                </c:pt>
                <c:pt idx="199">
                  <c:v>1.6903427064729692</c:v>
                </c:pt>
                <c:pt idx="200">
                  <c:v>1.6978457196295755</c:v>
                </c:pt>
                <c:pt idx="201">
                  <c:v>1.6976762401207286</c:v>
                </c:pt>
                <c:pt idx="202">
                  <c:v>1.7075816759565292</c:v>
                </c:pt>
                <c:pt idx="203">
                  <c:v>1.7006674521693039</c:v>
                </c:pt>
                <c:pt idx="204">
                  <c:v>1.7004358526811183</c:v>
                </c:pt>
                <c:pt idx="205">
                  <c:v>1.717429043115992</c:v>
                </c:pt>
                <c:pt idx="206">
                  <c:v>1.6928875999743414</c:v>
                </c:pt>
                <c:pt idx="207">
                  <c:v>1.7094932157555169</c:v>
                </c:pt>
                <c:pt idx="208">
                  <c:v>1.6775729994159367</c:v>
                </c:pt>
                <c:pt idx="209">
                  <c:v>1.6750004220107291</c:v>
                </c:pt>
                <c:pt idx="210">
                  <c:v>1.7072062552118323</c:v>
                </c:pt>
                <c:pt idx="211">
                  <c:v>1.7348374921083991</c:v>
                </c:pt>
                <c:pt idx="212">
                  <c:v>1.7298746459329981</c:v>
                </c:pt>
                <c:pt idx="213">
                  <c:v>1.709343317544505</c:v>
                </c:pt>
                <c:pt idx="214">
                  <c:v>1.7065276619592775</c:v>
                </c:pt>
                <c:pt idx="215">
                  <c:v>1.7238618370633452</c:v>
                </c:pt>
                <c:pt idx="216">
                  <c:v>1.7359867117261587</c:v>
                </c:pt>
                <c:pt idx="217">
                  <c:v>1.7355309401386219</c:v>
                </c:pt>
                <c:pt idx="218">
                  <c:v>1.7327132589018941</c:v>
                </c:pt>
                <c:pt idx="219">
                  <c:v>1.7365370137170366</c:v>
                </c:pt>
                <c:pt idx="220">
                  <c:v>1.7584451099084741</c:v>
                </c:pt>
                <c:pt idx="221">
                  <c:v>1.7630804757580154</c:v>
                </c:pt>
                <c:pt idx="222">
                  <c:v>1.7616503657988998</c:v>
                </c:pt>
                <c:pt idx="223">
                  <c:v>1.7604174192524669</c:v>
                </c:pt>
                <c:pt idx="224">
                  <c:v>1.7727745686206324</c:v>
                </c:pt>
                <c:pt idx="225">
                  <c:v>1.7725267639204458</c:v>
                </c:pt>
                <c:pt idx="226">
                  <c:v>1.7816840591355192</c:v>
                </c:pt>
                <c:pt idx="227">
                  <c:v>1.7832012721091419</c:v>
                </c:pt>
                <c:pt idx="228">
                  <c:v>1.7848542037332755</c:v>
                </c:pt>
                <c:pt idx="229">
                  <c:v>1.7865847853315819</c:v>
                </c:pt>
                <c:pt idx="230">
                  <c:v>1.796937890148919</c:v>
                </c:pt>
                <c:pt idx="231">
                  <c:v>1.8004935837488729</c:v>
                </c:pt>
                <c:pt idx="232">
                  <c:v>1.8040364482226592</c:v>
                </c:pt>
                <c:pt idx="233">
                  <c:v>1.8098824784521319</c:v>
                </c:pt>
                <c:pt idx="234">
                  <c:v>1.8142653130813198</c:v>
                </c:pt>
                <c:pt idx="235">
                  <c:v>1.8217723775409265</c:v>
                </c:pt>
                <c:pt idx="236">
                  <c:v>1.8327385795456461</c:v>
                </c:pt>
                <c:pt idx="237">
                  <c:v>1.8319553276322493</c:v>
                </c:pt>
                <c:pt idx="238">
                  <c:v>1.8332078554765172</c:v>
                </c:pt>
                <c:pt idx="239">
                  <c:v>1.8401787975057473</c:v>
                </c:pt>
                <c:pt idx="240">
                  <c:v>1.8436575163486955</c:v>
                </c:pt>
                <c:pt idx="241">
                  <c:v>1.8506021249084235</c:v>
                </c:pt>
                <c:pt idx="242">
                  <c:v>1.8556709801789999</c:v>
                </c:pt>
                <c:pt idx="243">
                  <c:v>1.8590842029567758</c:v>
                </c:pt>
                <c:pt idx="244">
                  <c:v>1.8643846577155374</c:v>
                </c:pt>
                <c:pt idx="245">
                  <c:v>1.8683488577013578</c:v>
                </c:pt>
                <c:pt idx="246">
                  <c:v>1.8712286589174238</c:v>
                </c:pt>
                <c:pt idx="247">
                  <c:v>1.8746459329982001</c:v>
                </c:pt>
                <c:pt idx="248">
                  <c:v>1.8762867107133328</c:v>
                </c:pt>
                <c:pt idx="249">
                  <c:v>1.8770132443847252</c:v>
                </c:pt>
                <c:pt idx="250">
                  <c:v>1.8762374198601621</c:v>
                </c:pt>
                <c:pt idx="251">
                  <c:v>1.8747519420933756</c:v>
                </c:pt>
                <c:pt idx="252">
                  <c:v>1.8753751675382591</c:v>
                </c:pt>
                <c:pt idx="253">
                  <c:v>1.8745446504231922</c:v>
                </c:pt>
                <c:pt idx="254">
                  <c:v>1.873549380319445</c:v>
                </c:pt>
                <c:pt idx="255">
                  <c:v>1.8687870736425602</c:v>
                </c:pt>
                <c:pt idx="256">
                  <c:v>1.8658248959321539</c:v>
                </c:pt>
                <c:pt idx="257">
                  <c:v>1.8632145063656096</c:v>
                </c:pt>
                <c:pt idx="258">
                  <c:v>1.8591436220674473</c:v>
                </c:pt>
                <c:pt idx="259">
                  <c:v>1.8529998210674505</c:v>
                </c:pt>
                <c:pt idx="260">
                  <c:v>1.8468573705017874</c:v>
                </c:pt>
                <c:pt idx="261">
                  <c:v>1.8399789332243981</c:v>
                </c:pt>
                <c:pt idx="262">
                  <c:v>1.8351896178608442</c:v>
                </c:pt>
                <c:pt idx="263">
                  <c:v>1.8273625004642116</c:v>
                </c:pt>
                <c:pt idx="264">
                  <c:v>1.8197946664595996</c:v>
                </c:pt>
                <c:pt idx="265">
                  <c:v>1.8127697070570319</c:v>
                </c:pt>
                <c:pt idx="266">
                  <c:v>1.8048278027420568</c:v>
                </c:pt>
                <c:pt idx="267">
                  <c:v>1.7965469394093874</c:v>
                </c:pt>
                <c:pt idx="268">
                  <c:v>1.7873471055128105</c:v>
                </c:pt>
                <c:pt idx="269">
                  <c:v>1.7780932542428958</c:v>
                </c:pt>
                <c:pt idx="270">
                  <c:v>1.7692695163081826</c:v>
                </c:pt>
                <c:pt idx="271">
                  <c:v>1.7579096626952642</c:v>
                </c:pt>
                <c:pt idx="272">
                  <c:v>1.7476943021799385</c:v>
                </c:pt>
                <c:pt idx="273">
                  <c:v>1.7367868440687235</c:v>
                </c:pt>
                <c:pt idx="274">
                  <c:v>1.7260448141633551</c:v>
                </c:pt>
                <c:pt idx="275">
                  <c:v>1.7149023804781209</c:v>
                </c:pt>
                <c:pt idx="276">
                  <c:v>1.7028666344813148</c:v>
                </c:pt>
                <c:pt idx="277">
                  <c:v>1.6908673502115115</c:v>
                </c:pt>
                <c:pt idx="278">
                  <c:v>1.6804176893393334</c:v>
                </c:pt>
                <c:pt idx="279">
                  <c:v>1.6677810000641455</c:v>
                </c:pt>
                <c:pt idx="280">
                  <c:v>1.6561773930540409</c:v>
                </c:pt>
                <c:pt idx="281">
                  <c:v>1.644399580014922</c:v>
                </c:pt>
                <c:pt idx="282">
                  <c:v>1.6335650453577131</c:v>
                </c:pt>
                <c:pt idx="283">
                  <c:v>1.6240876972056137</c:v>
                </c:pt>
                <c:pt idx="284">
                  <c:v>1.6150830010702188</c:v>
                </c:pt>
                <c:pt idx="285">
                  <c:v>1.6057157133162951</c:v>
                </c:pt>
                <c:pt idx="286">
                  <c:v>1.598897370366744</c:v>
                </c:pt>
                <c:pt idx="287">
                  <c:v>1.5919244026860135</c:v>
                </c:pt>
                <c:pt idx="288">
                  <c:v>1.585180333624802</c:v>
                </c:pt>
                <c:pt idx="289">
                  <c:v>1.5768906924689652</c:v>
                </c:pt>
                <c:pt idx="290">
                  <c:v>1.5695699879473732</c:v>
                </c:pt>
                <c:pt idx="291">
                  <c:v>1.5635045121387161</c:v>
                </c:pt>
                <c:pt idx="292">
                  <c:v>1.5591574640193651</c:v>
                </c:pt>
                <c:pt idx="293">
                  <c:v>1.5526254131485036</c:v>
                </c:pt>
                <c:pt idx="294">
                  <c:v>1.5473742492429126</c:v>
                </c:pt>
                <c:pt idx="295">
                  <c:v>1.5416484076691164</c:v>
                </c:pt>
                <c:pt idx="296">
                  <c:v>1.539714585703627</c:v>
                </c:pt>
                <c:pt idx="297">
                  <c:v>1.5357780696216421</c:v>
                </c:pt>
                <c:pt idx="298">
                  <c:v>1.5315721418901351</c:v>
                </c:pt>
                <c:pt idx="299">
                  <c:v>1.5260205063453531</c:v>
                </c:pt>
                <c:pt idx="300">
                  <c:v>1.5221656915405415</c:v>
                </c:pt>
                <c:pt idx="301">
                  <c:v>1.5177707030023528</c:v>
                </c:pt>
                <c:pt idx="302">
                  <c:v>1.5169327584984518</c:v>
                </c:pt>
                <c:pt idx="303">
                  <c:v>1.5093959844835094</c:v>
                </c:pt>
                <c:pt idx="304">
                  <c:v>1.5055580501078658</c:v>
                </c:pt>
                <c:pt idx="305">
                  <c:v>1.4998274820139026</c:v>
                </c:pt>
                <c:pt idx="306">
                  <c:v>1.4947903619501619</c:v>
                </c:pt>
                <c:pt idx="307">
                  <c:v>1.491302865284047</c:v>
                </c:pt>
                <c:pt idx="308">
                  <c:v>1.4858471105769391</c:v>
                </c:pt>
                <c:pt idx="309">
                  <c:v>1.4803332871934933</c:v>
                </c:pt>
                <c:pt idx="310">
                  <c:v>1.4781097970634804</c:v>
                </c:pt>
                <c:pt idx="311">
                  <c:v>1.4741591014209943</c:v>
                </c:pt>
                <c:pt idx="312">
                  <c:v>1.4711570858977516</c:v>
                </c:pt>
                <c:pt idx="313">
                  <c:v>1.4694791712384494</c:v>
                </c:pt>
                <c:pt idx="314">
                  <c:v>1.4636925601196482</c:v>
                </c:pt>
                <c:pt idx="315">
                  <c:v>1.4617141738211552</c:v>
                </c:pt>
                <c:pt idx="316">
                  <c:v>1.4546878639842538</c:v>
                </c:pt>
                <c:pt idx="317">
                  <c:v>1.4520234570443717</c:v>
                </c:pt>
                <c:pt idx="318">
                  <c:v>1.4458648012667072</c:v>
                </c:pt>
                <c:pt idx="319">
                  <c:v>1.4407095181987903</c:v>
                </c:pt>
                <c:pt idx="320">
                  <c:v>1.4339971843444146</c:v>
                </c:pt>
                <c:pt idx="321">
                  <c:v>1.4302233955996098</c:v>
                </c:pt>
                <c:pt idx="322">
                  <c:v>1.4232409748785451</c:v>
                </c:pt>
                <c:pt idx="323">
                  <c:v>1.419833153838103</c:v>
                </c:pt>
                <c:pt idx="324">
                  <c:v>1.4127190657695281</c:v>
                </c:pt>
                <c:pt idx="325">
                  <c:v>1.4095063824902683</c:v>
                </c:pt>
                <c:pt idx="326">
                  <c:v>1.4040675082123286</c:v>
                </c:pt>
                <c:pt idx="327">
                  <c:v>1.4008845344884044</c:v>
                </c:pt>
                <c:pt idx="328">
                  <c:v>1.3963342460018704</c:v>
                </c:pt>
                <c:pt idx="329">
                  <c:v>1.3931046822934423</c:v>
                </c:pt>
                <c:pt idx="330">
                  <c:v>1.3913464167913003</c:v>
                </c:pt>
                <c:pt idx="331">
                  <c:v>1.390341693647219</c:v>
                </c:pt>
                <c:pt idx="332">
                  <c:v>1.3893383209374712</c:v>
                </c:pt>
                <c:pt idx="333">
                  <c:v>1.3874591915624859</c:v>
                </c:pt>
                <c:pt idx="334">
                  <c:v>1.3838899936191975</c:v>
                </c:pt>
                <c:pt idx="335">
                  <c:v>1.3824301741047462</c:v>
                </c:pt>
                <c:pt idx="336">
                  <c:v>1.3792370721233214</c:v>
                </c:pt>
                <c:pt idx="337">
                  <c:v>1.3751796921684933</c:v>
                </c:pt>
                <c:pt idx="338">
                  <c:v>1.3711412182943337</c:v>
                </c:pt>
                <c:pt idx="339">
                  <c:v>1.3668097001698172</c:v>
                </c:pt>
                <c:pt idx="340">
                  <c:v>1.3672783008835216</c:v>
                </c:pt>
                <c:pt idx="341">
                  <c:v>1.3666064598026337</c:v>
                </c:pt>
                <c:pt idx="342">
                  <c:v>1.3631763565956898</c:v>
                </c:pt>
                <c:pt idx="343">
                  <c:v>1.3616240323293975</c:v>
                </c:pt>
                <c:pt idx="344">
                  <c:v>1.3598374077062536</c:v>
                </c:pt>
                <c:pt idx="345">
                  <c:v>1.3572283685740425</c:v>
                </c:pt>
                <c:pt idx="346">
                  <c:v>1.3541568056826274</c:v>
                </c:pt>
                <c:pt idx="347">
                  <c:v>1.3510825419225456</c:v>
                </c:pt>
                <c:pt idx="348">
                  <c:v>1.3471899149563977</c:v>
                </c:pt>
                <c:pt idx="349">
                  <c:v>1.345389110772752</c:v>
                </c:pt>
                <c:pt idx="350">
                  <c:v>1.3457267193561127</c:v>
                </c:pt>
                <c:pt idx="351">
                  <c:v>1.3434235536004266</c:v>
                </c:pt>
                <c:pt idx="352">
                  <c:v>1.3403351102798438</c:v>
                </c:pt>
                <c:pt idx="353">
                  <c:v>1.3373945395187725</c:v>
                </c:pt>
                <c:pt idx="354">
                  <c:v>1.3329043453600764</c:v>
                </c:pt>
                <c:pt idx="355">
                  <c:v>1.3316275096978065</c:v>
                </c:pt>
                <c:pt idx="356">
                  <c:v>1.328324347318206</c:v>
                </c:pt>
                <c:pt idx="357">
                  <c:v>1.3238544096745113</c:v>
                </c:pt>
                <c:pt idx="358">
                  <c:v>1.320095475707374</c:v>
                </c:pt>
                <c:pt idx="359">
                  <c:v>1.3172048710166404</c:v>
                </c:pt>
                <c:pt idx="360">
                  <c:v>1.3141029233527231</c:v>
                </c:pt>
                <c:pt idx="361">
                  <c:v>1.3115560041998509</c:v>
                </c:pt>
                <c:pt idx="362">
                  <c:v>1.309101589798819</c:v>
                </c:pt>
                <c:pt idx="363">
                  <c:v>1.3068612192396378</c:v>
                </c:pt>
                <c:pt idx="364">
                  <c:v>1.305102278520329</c:v>
                </c:pt>
                <c:pt idx="365">
                  <c:v>1.3034500221133618</c:v>
                </c:pt>
                <c:pt idx="366">
                  <c:v>1.3033419873666867</c:v>
                </c:pt>
                <c:pt idx="367">
                  <c:v>1.3036849976873808</c:v>
                </c:pt>
                <c:pt idx="368">
                  <c:v>1.3042974196575969</c:v>
                </c:pt>
                <c:pt idx="369">
                  <c:v>1.3040698714724122</c:v>
                </c:pt>
                <c:pt idx="370">
                  <c:v>1.302909848379985</c:v>
                </c:pt>
                <c:pt idx="371">
                  <c:v>1.3034007312601914</c:v>
                </c:pt>
                <c:pt idx="372">
                  <c:v>1.3034473212446953</c:v>
                </c:pt>
                <c:pt idx="373">
                  <c:v>1.3030691996313313</c:v>
                </c:pt>
                <c:pt idx="374">
                  <c:v>1.3013109341291893</c:v>
                </c:pt>
                <c:pt idx="375">
                  <c:v>1.3001954753697655</c:v>
                </c:pt>
                <c:pt idx="376">
                  <c:v>1.2993014878410267</c:v>
                </c:pt>
                <c:pt idx="377">
                  <c:v>1.3024729828731163</c:v>
                </c:pt>
                <c:pt idx="378">
                  <c:v>1.3023966833332767</c:v>
                </c:pt>
                <c:pt idx="379">
                  <c:v>1.3030523192021632</c:v>
                </c:pt>
                <c:pt idx="380">
                  <c:v>1.3042920179202635</c:v>
                </c:pt>
                <c:pt idx="381">
                  <c:v>1.3066147649737847</c:v>
                </c:pt>
                <c:pt idx="382">
                  <c:v>1.3082575683404174</c:v>
                </c:pt>
                <c:pt idx="383">
                  <c:v>1.3093169840750027</c:v>
                </c:pt>
                <c:pt idx="384">
                  <c:v>1.3100138081910593</c:v>
                </c:pt>
                <c:pt idx="385">
                  <c:v>1.3121866570335681</c:v>
                </c:pt>
                <c:pt idx="386">
                  <c:v>1.3139820594798799</c:v>
                </c:pt>
                <c:pt idx="387">
                  <c:v>1.3155985293770105</c:v>
                </c:pt>
                <c:pt idx="388">
                  <c:v>1.3159449157835388</c:v>
                </c:pt>
                <c:pt idx="389">
                  <c:v>1.3176849504221793</c:v>
                </c:pt>
                <c:pt idx="390">
                  <c:v>1.3179368064253663</c:v>
                </c:pt>
                <c:pt idx="391">
                  <c:v>1.3168780659079473</c:v>
                </c:pt>
                <c:pt idx="392">
                  <c:v>1.3154911698475023</c:v>
                </c:pt>
                <c:pt idx="393">
                  <c:v>1.3142075820135648</c:v>
                </c:pt>
                <c:pt idx="394">
                  <c:v>1.3123696408857497</c:v>
                </c:pt>
                <c:pt idx="395">
                  <c:v>1.3119854423178854</c:v>
                </c:pt>
                <c:pt idx="396">
                  <c:v>1.3087970668566276</c:v>
                </c:pt>
                <c:pt idx="397">
                  <c:v>1.3070772887329885</c:v>
                </c:pt>
                <c:pt idx="398">
                  <c:v>1.3052096380498375</c:v>
                </c:pt>
                <c:pt idx="399">
                  <c:v>1.3019078261045709</c:v>
                </c:pt>
                <c:pt idx="400">
                  <c:v>1.2988997336268278</c:v>
                </c:pt>
                <c:pt idx="401">
                  <c:v>1.2959389063507549</c:v>
                </c:pt>
                <c:pt idx="402">
                  <c:v>1.2933791580717147</c:v>
                </c:pt>
                <c:pt idx="403">
                  <c:v>1.2902880138824646</c:v>
                </c:pt>
                <c:pt idx="404">
                  <c:v>1.2861509583019639</c:v>
                </c:pt>
                <c:pt idx="405">
                  <c:v>1.2826324016461794</c:v>
                </c:pt>
                <c:pt idx="406">
                  <c:v>1.2803886550011647</c:v>
                </c:pt>
                <c:pt idx="407">
                  <c:v>1.2770159452533918</c:v>
                </c:pt>
                <c:pt idx="408">
                  <c:v>1.2718235252413057</c:v>
                </c:pt>
                <c:pt idx="409">
                  <c:v>1.265217200482105</c:v>
                </c:pt>
                <c:pt idx="410">
                  <c:v>1.2590274847147711</c:v>
                </c:pt>
                <c:pt idx="411">
                  <c:v>1.2531497192784626</c:v>
                </c:pt>
                <c:pt idx="412">
                  <c:v>1.2444407682620924</c:v>
                </c:pt>
                <c:pt idx="413">
                  <c:v>1.2350950874575035</c:v>
                </c:pt>
                <c:pt idx="414">
                  <c:v>1.2266737789541562</c:v>
                </c:pt>
                <c:pt idx="415">
                  <c:v>1.2184111464849883</c:v>
                </c:pt>
                <c:pt idx="416">
                  <c:v>1.2104840969476807</c:v>
                </c:pt>
                <c:pt idx="417">
                  <c:v>1.2018257872188141</c:v>
                </c:pt>
                <c:pt idx="418">
                  <c:v>1.1927042785135769</c:v>
                </c:pt>
                <c:pt idx="419">
                  <c:v>1.1838177453823582</c:v>
                </c:pt>
                <c:pt idx="420">
                  <c:v>1.1752857012636688</c:v>
                </c:pt>
                <c:pt idx="421">
                  <c:v>1.1642492766736101</c:v>
                </c:pt>
                <c:pt idx="422">
                  <c:v>1.1544572773218185</c:v>
                </c:pt>
                <c:pt idx="423">
                  <c:v>1.1435167335694341</c:v>
                </c:pt>
                <c:pt idx="424">
                  <c:v>1.1327166349877278</c:v>
                </c:pt>
                <c:pt idx="425">
                  <c:v>1.121455363081151</c:v>
                </c:pt>
                <c:pt idx="426">
                  <c:v>1.1104641780412623</c:v>
                </c:pt>
                <c:pt idx="427">
                  <c:v>1.0978902839625795</c:v>
                </c:pt>
                <c:pt idx="428">
                  <c:v>1.0870395440933689</c:v>
                </c:pt>
                <c:pt idx="429">
                  <c:v>1.0747654464367102</c:v>
                </c:pt>
                <c:pt idx="430">
                  <c:v>1.0625933065722264</c:v>
                </c:pt>
                <c:pt idx="431">
                  <c:v>1.0501341994118856</c:v>
                </c:pt>
                <c:pt idx="432">
                  <c:v>1.037285491946347</c:v>
                </c:pt>
                <c:pt idx="433">
                  <c:v>1.0254570376197245</c:v>
                </c:pt>
                <c:pt idx="434">
                  <c:v>1.013344316865912</c:v>
                </c:pt>
                <c:pt idx="435">
                  <c:v>1.0014085030097806</c:v>
                </c:pt>
                <c:pt idx="436">
                  <c:v>0.98853008598890624</c:v>
                </c:pt>
                <c:pt idx="437">
                  <c:v>0.97644234827026233</c:v>
                </c:pt>
                <c:pt idx="438">
                  <c:v>0.96420538755777319</c:v>
                </c:pt>
                <c:pt idx="439">
                  <c:v>0.95219665024763578</c:v>
                </c:pt>
                <c:pt idx="440">
                  <c:v>0.93949784099310918</c:v>
                </c:pt>
                <c:pt idx="441">
                  <c:v>0.92697998993926423</c:v>
                </c:pt>
                <c:pt idx="442">
                  <c:v>0.91402189729271677</c:v>
                </c:pt>
                <c:pt idx="443">
                  <c:v>0.90225961424843248</c:v>
                </c:pt>
                <c:pt idx="444">
                  <c:v>0.88974243841175393</c:v>
                </c:pt>
                <c:pt idx="445">
                  <c:v>0.87705780871772887</c:v>
                </c:pt>
                <c:pt idx="446">
                  <c:v>0.86542516736945507</c:v>
                </c:pt>
                <c:pt idx="447">
                  <c:v>0.85313418928362827</c:v>
                </c:pt>
                <c:pt idx="448">
                  <c:v>0.84178446392821094</c:v>
                </c:pt>
                <c:pt idx="449">
                  <c:v>0.83031184904845012</c:v>
                </c:pt>
                <c:pt idx="450">
                  <c:v>0.81908771408604286</c:v>
                </c:pt>
                <c:pt idx="451">
                  <c:v>0.80770220222078903</c:v>
                </c:pt>
                <c:pt idx="452">
                  <c:v>0.79645443465754651</c:v>
                </c:pt>
                <c:pt idx="453">
                  <c:v>0.78516885493296762</c:v>
                </c:pt>
                <c:pt idx="454">
                  <c:v>0.77420535379691469</c:v>
                </c:pt>
                <c:pt idx="455">
                  <c:v>0.76333435741270261</c:v>
                </c:pt>
                <c:pt idx="456">
                  <c:v>0.75219327416180215</c:v>
                </c:pt>
                <c:pt idx="457">
                  <c:v>0.74129189300508758</c:v>
                </c:pt>
                <c:pt idx="458">
                  <c:v>0.73078483867373822</c:v>
                </c:pt>
                <c:pt idx="459">
                  <c:v>0.72092936890827519</c:v>
                </c:pt>
                <c:pt idx="460">
                  <c:v>0.71087268442712881</c:v>
                </c:pt>
                <c:pt idx="461">
                  <c:v>0.70193415957407301</c:v>
                </c:pt>
                <c:pt idx="462">
                  <c:v>0.69243993099280543</c:v>
                </c:pt>
                <c:pt idx="463">
                  <c:v>0.68406521247396201</c:v>
                </c:pt>
                <c:pt idx="464">
                  <c:v>0.67532722711942217</c:v>
                </c:pt>
                <c:pt idx="465">
                  <c:v>0.66684987559123676</c:v>
                </c:pt>
                <c:pt idx="466">
                  <c:v>0.65885057781709033</c:v>
                </c:pt>
                <c:pt idx="467">
                  <c:v>0.65112001647529871</c:v>
                </c:pt>
                <c:pt idx="468">
                  <c:v>0.6425974253969432</c:v>
                </c:pt>
                <c:pt idx="469">
                  <c:v>0.63468388020297017</c:v>
                </c:pt>
                <c:pt idx="470">
                  <c:v>0.62677236066049735</c:v>
                </c:pt>
                <c:pt idx="471">
                  <c:v>0.61983652992393667</c:v>
                </c:pt>
                <c:pt idx="472">
                  <c:v>0.61273189489569591</c:v>
                </c:pt>
                <c:pt idx="473">
                  <c:v>0.60614312578282969</c:v>
                </c:pt>
                <c:pt idx="474">
                  <c:v>0.59909520899659352</c:v>
                </c:pt>
                <c:pt idx="475">
                  <c:v>0.59268469721574202</c:v>
                </c:pt>
                <c:pt idx="476">
                  <c:v>0.58663812748775312</c:v>
                </c:pt>
                <c:pt idx="477">
                  <c:v>0.5803957447814152</c:v>
                </c:pt>
                <c:pt idx="478">
                  <c:v>0.57380832610288279</c:v>
                </c:pt>
                <c:pt idx="479">
                  <c:v>0.56806155279691828</c:v>
                </c:pt>
                <c:pt idx="480">
                  <c:v>0.56137960371504481</c:v>
                </c:pt>
                <c:pt idx="481">
                  <c:v>0.55575166863042313</c:v>
                </c:pt>
                <c:pt idx="482">
                  <c:v>0.5502135374289755</c:v>
                </c:pt>
                <c:pt idx="483">
                  <c:v>0.54420005334215615</c:v>
                </c:pt>
                <c:pt idx="484">
                  <c:v>0.53909068504157653</c:v>
                </c:pt>
                <c:pt idx="485">
                  <c:v>0.53372270856614246</c:v>
                </c:pt>
                <c:pt idx="486">
                  <c:v>0.52814473955185826</c:v>
                </c:pt>
                <c:pt idx="487">
                  <c:v>0.5235931006309904</c:v>
                </c:pt>
                <c:pt idx="488">
                  <c:v>0.518601895334587</c:v>
                </c:pt>
                <c:pt idx="489">
                  <c:v>0.51314749106181268</c:v>
                </c:pt>
                <c:pt idx="490">
                  <c:v>0.50888011856813442</c:v>
                </c:pt>
                <c:pt idx="491">
                  <c:v>0.50412523928008346</c:v>
                </c:pt>
                <c:pt idx="492">
                  <c:v>0.50014618451659509</c:v>
                </c:pt>
                <c:pt idx="493">
                  <c:v>0.49638860098379139</c:v>
                </c:pt>
                <c:pt idx="494">
                  <c:v>0.49199226201126922</c:v>
                </c:pt>
                <c:pt idx="495">
                  <c:v>0.48819619109996248</c:v>
                </c:pt>
                <c:pt idx="496">
                  <c:v>0.48513273081454822</c:v>
                </c:pt>
                <c:pt idx="497">
                  <c:v>0.48150884028075525</c:v>
                </c:pt>
                <c:pt idx="498">
                  <c:v>0.47806725838197706</c:v>
                </c:pt>
                <c:pt idx="499">
                  <c:v>0.47467766820503637</c:v>
                </c:pt>
                <c:pt idx="500">
                  <c:v>0.47097680291423727</c:v>
                </c:pt>
                <c:pt idx="501">
                  <c:v>0.46815371994017568</c:v>
                </c:pt>
                <c:pt idx="502">
                  <c:v>0.4648188223537395</c:v>
                </c:pt>
                <c:pt idx="503">
                  <c:v>0.46188432854716893</c:v>
                </c:pt>
                <c:pt idx="504">
                  <c:v>0.45905381818427338</c:v>
                </c:pt>
                <c:pt idx="505">
                  <c:v>0.45614970915020542</c:v>
                </c:pt>
                <c:pt idx="506">
                  <c:v>0.45309570190512527</c:v>
                </c:pt>
                <c:pt idx="507">
                  <c:v>0.45077430528593759</c:v>
                </c:pt>
                <c:pt idx="508">
                  <c:v>0.44787289712053635</c:v>
                </c:pt>
                <c:pt idx="509">
                  <c:v>0.44561362048068714</c:v>
                </c:pt>
                <c:pt idx="510">
                  <c:v>0.44307547915098189</c:v>
                </c:pt>
                <c:pt idx="511">
                  <c:v>0.44032329397942604</c:v>
                </c:pt>
                <c:pt idx="512">
                  <c:v>0.43736516757202026</c:v>
                </c:pt>
                <c:pt idx="513">
                  <c:v>0.43508495920000262</c:v>
                </c:pt>
                <c:pt idx="514">
                  <c:v>0.43274803258598049</c:v>
                </c:pt>
                <c:pt idx="515">
                  <c:v>0.4305441237538023</c:v>
                </c:pt>
                <c:pt idx="516">
                  <c:v>0.42839220664346167</c:v>
                </c:pt>
                <c:pt idx="517">
                  <c:v>0.42615926347311456</c:v>
                </c:pt>
                <c:pt idx="518">
                  <c:v>0.4244057244911395</c:v>
                </c:pt>
                <c:pt idx="519">
                  <c:v>0.42275279286700573</c:v>
                </c:pt>
                <c:pt idx="520">
                  <c:v>0.42071296180634088</c:v>
                </c:pt>
                <c:pt idx="521">
                  <c:v>0.41861708772083822</c:v>
                </c:pt>
                <c:pt idx="522">
                  <c:v>0.41668596662401536</c:v>
                </c:pt>
                <c:pt idx="523">
                  <c:v>0.41419846658181436</c:v>
                </c:pt>
                <c:pt idx="524">
                  <c:v>0.41225586679315734</c:v>
                </c:pt>
                <c:pt idx="525">
                  <c:v>0.41016742009648843</c:v>
                </c:pt>
                <c:pt idx="526">
                  <c:v>0.4080884264401537</c:v>
                </c:pt>
                <c:pt idx="527">
                  <c:v>0.40640511004351776</c:v>
                </c:pt>
                <c:pt idx="528">
                  <c:v>0.40423563728684242</c:v>
                </c:pt>
                <c:pt idx="529">
                  <c:v>0.40254354306703888</c:v>
                </c:pt>
                <c:pt idx="530">
                  <c:v>0.40061984935905004</c:v>
                </c:pt>
                <c:pt idx="531">
                  <c:v>0.3981985205991877</c:v>
                </c:pt>
                <c:pt idx="532">
                  <c:v>0.39603985131717984</c:v>
                </c:pt>
                <c:pt idx="533">
                  <c:v>0.39429103885537176</c:v>
                </c:pt>
                <c:pt idx="534">
                  <c:v>0.39250171336356054</c:v>
                </c:pt>
                <c:pt idx="535">
                  <c:v>0.39099732951610561</c:v>
                </c:pt>
                <c:pt idx="536">
                  <c:v>0.38902772104077971</c:v>
                </c:pt>
                <c:pt idx="537">
                  <c:v>0.38732482334630869</c:v>
                </c:pt>
                <c:pt idx="538">
                  <c:v>0.38608579984537517</c:v>
                </c:pt>
                <c:pt idx="539">
                  <c:v>0.38488863980877847</c:v>
                </c:pt>
                <c:pt idx="540">
                  <c:v>0.38326609295714731</c:v>
                </c:pt>
                <c:pt idx="541">
                  <c:v>0.38150040006617125</c:v>
                </c:pt>
                <c:pt idx="542">
                  <c:v>0.38012025617739309</c:v>
                </c:pt>
                <c:pt idx="543">
                  <c:v>0.37826813548907667</c:v>
                </c:pt>
                <c:pt idx="544">
                  <c:v>0.37668407601594861</c:v>
                </c:pt>
                <c:pt idx="545">
                  <c:v>0.37531541081900466</c:v>
                </c:pt>
                <c:pt idx="546">
                  <c:v>0.37377118915871316</c:v>
                </c:pt>
                <c:pt idx="547">
                  <c:v>0.37268949125762574</c:v>
                </c:pt>
                <c:pt idx="548">
                  <c:v>0.37089611446281406</c:v>
                </c:pt>
                <c:pt idx="549">
                  <c:v>0.36911084027400309</c:v>
                </c:pt>
                <c:pt idx="550">
                  <c:v>0.36785493634390165</c:v>
                </c:pt>
                <c:pt idx="551">
                  <c:v>0.36655109199496289</c:v>
                </c:pt>
                <c:pt idx="552">
                  <c:v>0.36467668914014462</c:v>
                </c:pt>
                <c:pt idx="553">
                  <c:v>0.36321281832269303</c:v>
                </c:pt>
                <c:pt idx="554">
                  <c:v>0.3613836550180452</c:v>
                </c:pt>
                <c:pt idx="555">
                  <c:v>0.35990222855425874</c:v>
                </c:pt>
                <c:pt idx="556">
                  <c:v>0.35830196386912933</c:v>
                </c:pt>
                <c:pt idx="557">
                  <c:v>0.35698664082835635</c:v>
                </c:pt>
                <c:pt idx="558">
                  <c:v>0.355996772461943</c:v>
                </c:pt>
                <c:pt idx="559">
                  <c:v>0.35513316970570663</c:v>
                </c:pt>
                <c:pt idx="560">
                  <c:v>0.35351602459140924</c:v>
                </c:pt>
                <c:pt idx="561">
                  <c:v>0.35223446240897216</c:v>
                </c:pt>
                <c:pt idx="562">
                  <c:v>0.3511406105988838</c:v>
                </c:pt>
                <c:pt idx="563">
                  <c:v>0.35030469174648304</c:v>
                </c:pt>
                <c:pt idx="564">
                  <c:v>0.3489880182713766</c:v>
                </c:pt>
                <c:pt idx="565">
                  <c:v>0.34746675399475352</c:v>
                </c:pt>
                <c:pt idx="566">
                  <c:v>0.34618451659514993</c:v>
                </c:pt>
                <c:pt idx="567">
                  <c:v>0.34507378435589342</c:v>
                </c:pt>
                <c:pt idx="568">
                  <c:v>0.34379964956229053</c:v>
                </c:pt>
                <c:pt idx="569">
                  <c:v>0.34277804598904116</c:v>
                </c:pt>
                <c:pt idx="570">
                  <c:v>0.34129526909092134</c:v>
                </c:pt>
                <c:pt idx="571">
                  <c:v>0.34019669076066578</c:v>
                </c:pt>
                <c:pt idx="572">
                  <c:v>0.33941343884726932</c:v>
                </c:pt>
                <c:pt idx="573">
                  <c:v>0.33781519981364005</c:v>
                </c:pt>
                <c:pt idx="574">
                  <c:v>0.33665787758987975</c:v>
                </c:pt>
                <c:pt idx="575">
                  <c:v>0.33508057028841892</c:v>
                </c:pt>
                <c:pt idx="576">
                  <c:v>0.33369840074814067</c:v>
                </c:pt>
                <c:pt idx="577">
                  <c:v>0.33226896600619177</c:v>
                </c:pt>
                <c:pt idx="578">
                  <c:v>0.33111839595409864</c:v>
                </c:pt>
                <c:pt idx="579">
                  <c:v>0.32932772002795396</c:v>
                </c:pt>
                <c:pt idx="580">
                  <c:v>0.32852961333688951</c:v>
                </c:pt>
                <c:pt idx="581">
                  <c:v>0.32713866597344365</c:v>
                </c:pt>
                <c:pt idx="582">
                  <c:v>0.32675041610257904</c:v>
                </c:pt>
                <c:pt idx="583">
                  <c:v>0.32560659822215315</c:v>
                </c:pt>
                <c:pt idx="584">
                  <c:v>0.3248996458485961</c:v>
                </c:pt>
                <c:pt idx="585">
                  <c:v>0.32414542827336834</c:v>
                </c:pt>
                <c:pt idx="586">
                  <c:v>0.32364036583266093</c:v>
                </c:pt>
                <c:pt idx="587">
                  <c:v>0.32267007876408255</c:v>
                </c:pt>
                <c:pt idx="588">
                  <c:v>0.32236758147339134</c:v>
                </c:pt>
                <c:pt idx="589">
                  <c:v>0.32107926711928725</c:v>
                </c:pt>
                <c:pt idx="590">
                  <c:v>0.32037434039723023</c:v>
                </c:pt>
                <c:pt idx="591">
                  <c:v>0.3196721145438402</c:v>
                </c:pt>
                <c:pt idx="592">
                  <c:v>0.31882066569660461</c:v>
                </c:pt>
                <c:pt idx="593">
                  <c:v>0.31806374725271003</c:v>
                </c:pt>
                <c:pt idx="594">
                  <c:v>0.31738717965165542</c:v>
                </c:pt>
                <c:pt idx="595">
                  <c:v>0.31650399559758408</c:v>
                </c:pt>
                <c:pt idx="596">
                  <c:v>0.31627577219523229</c:v>
                </c:pt>
                <c:pt idx="597">
                  <c:v>0.31591723187970333</c:v>
                </c:pt>
                <c:pt idx="598">
                  <c:v>0.31536287858582518</c:v>
                </c:pt>
                <c:pt idx="599">
                  <c:v>0.31454924189992611</c:v>
                </c:pt>
                <c:pt idx="600">
                  <c:v>0.31417854767539616</c:v>
                </c:pt>
                <c:pt idx="601">
                  <c:v>0.31385849473837024</c:v>
                </c:pt>
                <c:pt idx="602">
                  <c:v>0.31358570700301491</c:v>
                </c:pt>
                <c:pt idx="603">
                  <c:v>0.31315694410214678</c:v>
                </c:pt>
                <c:pt idx="604">
                  <c:v>0.31276396771111514</c:v>
                </c:pt>
                <c:pt idx="605">
                  <c:v>0.31272885641844556</c:v>
                </c:pt>
                <c:pt idx="606">
                  <c:v>0.31258908646493416</c:v>
                </c:pt>
                <c:pt idx="607">
                  <c:v>0.31214344313489828</c:v>
                </c:pt>
                <c:pt idx="608">
                  <c:v>0.31213128922589733</c:v>
                </c:pt>
                <c:pt idx="609">
                  <c:v>0.31208334880706001</c:v>
                </c:pt>
                <c:pt idx="610">
                  <c:v>0.31204351099422345</c:v>
                </c:pt>
                <c:pt idx="611">
                  <c:v>0.31186255279354219</c:v>
                </c:pt>
                <c:pt idx="612">
                  <c:v>0.31151414073551398</c:v>
                </c:pt>
                <c:pt idx="613">
                  <c:v>0.31165728677485888</c:v>
                </c:pt>
                <c:pt idx="614">
                  <c:v>0.31197463884321797</c:v>
                </c:pt>
                <c:pt idx="615">
                  <c:v>0.31230211916907785</c:v>
                </c:pt>
                <c:pt idx="616">
                  <c:v>0.31251616301092844</c:v>
                </c:pt>
                <c:pt idx="617">
                  <c:v>0.31258638559626739</c:v>
                </c:pt>
                <c:pt idx="618">
                  <c:v>0.31325147450548785</c:v>
                </c:pt>
                <c:pt idx="619">
                  <c:v>0.31376328911786244</c:v>
                </c:pt>
                <c:pt idx="620">
                  <c:v>0.31432304414907436</c:v>
                </c:pt>
                <c:pt idx="621">
                  <c:v>0.31485241440778383</c:v>
                </c:pt>
                <c:pt idx="622">
                  <c:v>0.31495572263429217</c:v>
                </c:pt>
                <c:pt idx="623">
                  <c:v>0.31515761256714181</c:v>
                </c:pt>
                <c:pt idx="624">
                  <c:v>0.3156741536996836</c:v>
                </c:pt>
                <c:pt idx="625">
                  <c:v>0.31617448962022404</c:v>
                </c:pt>
                <c:pt idx="626">
                  <c:v>0.31690710024611662</c:v>
                </c:pt>
                <c:pt idx="627">
                  <c:v>0.31736084618215327</c:v>
                </c:pt>
                <c:pt idx="628">
                  <c:v>0.31791654991036489</c:v>
                </c:pt>
                <c:pt idx="629">
                  <c:v>0.31878555440393519</c:v>
                </c:pt>
                <c:pt idx="630">
                  <c:v>0.31979702971968366</c:v>
                </c:pt>
                <c:pt idx="631">
                  <c:v>0.32051343513357489</c:v>
                </c:pt>
                <c:pt idx="632">
                  <c:v>0.32095300150911032</c:v>
                </c:pt>
                <c:pt idx="633">
                  <c:v>0.32139661918764617</c:v>
                </c:pt>
                <c:pt idx="634">
                  <c:v>0.32176326210917588</c:v>
                </c:pt>
                <c:pt idx="635">
                  <c:v>0.32208669113203531</c:v>
                </c:pt>
                <c:pt idx="636">
                  <c:v>0.32261808704224498</c:v>
                </c:pt>
                <c:pt idx="637">
                  <c:v>0.32315015816962128</c:v>
                </c:pt>
                <c:pt idx="638">
                  <c:v>0.32374097319050232</c:v>
                </c:pt>
                <c:pt idx="639">
                  <c:v>0.32430410430754791</c:v>
                </c:pt>
                <c:pt idx="640">
                  <c:v>0.3248591328185928</c:v>
                </c:pt>
                <c:pt idx="641">
                  <c:v>0.32565656429249046</c:v>
                </c:pt>
                <c:pt idx="642">
                  <c:v>0.32633515754504533</c:v>
                </c:pt>
                <c:pt idx="643">
                  <c:v>0.32680038217291635</c:v>
                </c:pt>
                <c:pt idx="644">
                  <c:v>0.32720686290728263</c:v>
                </c:pt>
                <c:pt idx="645">
                  <c:v>0.32784899443283444</c:v>
                </c:pt>
                <c:pt idx="646">
                  <c:v>0.32834865513620809</c:v>
                </c:pt>
                <c:pt idx="647">
                  <c:v>0.32884561497091497</c:v>
                </c:pt>
                <c:pt idx="648">
                  <c:v>0.32930273699278528</c:v>
                </c:pt>
                <c:pt idx="649">
                  <c:v>0.32992933852350265</c:v>
                </c:pt>
                <c:pt idx="650">
                  <c:v>0.33024669059186157</c:v>
                </c:pt>
                <c:pt idx="651">
                  <c:v>0.33063426524555967</c:v>
                </c:pt>
                <c:pt idx="652">
                  <c:v>0.33100158338425589</c:v>
                </c:pt>
                <c:pt idx="653">
                  <c:v>0.33129530285177966</c:v>
                </c:pt>
                <c:pt idx="654">
                  <c:v>0.33186923744349273</c:v>
                </c:pt>
                <c:pt idx="655">
                  <c:v>0.33221359819852053</c:v>
                </c:pt>
                <c:pt idx="656">
                  <c:v>0.33233108598553002</c:v>
                </c:pt>
                <c:pt idx="657">
                  <c:v>0.33284695190090507</c:v>
                </c:pt>
                <c:pt idx="658">
                  <c:v>0.33314607310576255</c:v>
                </c:pt>
                <c:pt idx="659">
                  <c:v>0.33371460596014191</c:v>
                </c:pt>
                <c:pt idx="660">
                  <c:v>0.33400562455899868</c:v>
                </c:pt>
                <c:pt idx="661">
                  <c:v>0.33410623191684025</c:v>
                </c:pt>
                <c:pt idx="662">
                  <c:v>0.33459373871121295</c:v>
                </c:pt>
                <c:pt idx="663">
                  <c:v>0.33538576844777707</c:v>
                </c:pt>
                <c:pt idx="664">
                  <c:v>0.3358719248078163</c:v>
                </c:pt>
                <c:pt idx="665">
                  <c:v>0.33609542169000106</c:v>
                </c:pt>
                <c:pt idx="666">
                  <c:v>0.33636685899102292</c:v>
                </c:pt>
                <c:pt idx="667">
                  <c:v>0.33705423006674529</c:v>
                </c:pt>
                <c:pt idx="668">
                  <c:v>0.33763491683012553</c:v>
                </c:pt>
                <c:pt idx="669">
                  <c:v>0.3379158071714814</c:v>
                </c:pt>
                <c:pt idx="670">
                  <c:v>0.33764909639062657</c:v>
                </c:pt>
                <c:pt idx="671">
                  <c:v>0.33750797600278187</c:v>
                </c:pt>
                <c:pt idx="672">
                  <c:v>0.33813322709916571</c:v>
                </c:pt>
                <c:pt idx="673">
                  <c:v>0.33816563752316836</c:v>
                </c:pt>
                <c:pt idx="674">
                  <c:v>0.33811837232149783</c:v>
                </c:pt>
                <c:pt idx="675">
                  <c:v>0.33853430609619828</c:v>
                </c:pt>
                <c:pt idx="676">
                  <c:v>0.33874227298354836</c:v>
                </c:pt>
                <c:pt idx="677">
                  <c:v>0.3391926428337515</c:v>
                </c:pt>
                <c:pt idx="678">
                  <c:v>0.33960452530545127</c:v>
                </c:pt>
                <c:pt idx="679">
                  <c:v>0.33966056833028924</c:v>
                </c:pt>
                <c:pt idx="680">
                  <c:v>0.33985435565713823</c:v>
                </c:pt>
                <c:pt idx="681">
                  <c:v>0.34009338253415744</c:v>
                </c:pt>
                <c:pt idx="682">
                  <c:v>0.33974429525896266</c:v>
                </c:pt>
                <c:pt idx="683">
                  <c:v>0.33965044007278833</c:v>
                </c:pt>
                <c:pt idx="684">
                  <c:v>0.33947353317510737</c:v>
                </c:pt>
                <c:pt idx="685">
                  <c:v>0.33945260144293915</c:v>
                </c:pt>
                <c:pt idx="686">
                  <c:v>0.33943909709960468</c:v>
                </c:pt>
                <c:pt idx="687">
                  <c:v>0.33920277109125219</c:v>
                </c:pt>
                <c:pt idx="688">
                  <c:v>0.33917306153591653</c:v>
                </c:pt>
                <c:pt idx="689">
                  <c:v>0.33894618856789804</c:v>
                </c:pt>
                <c:pt idx="690">
                  <c:v>0.33902991549657147</c:v>
                </c:pt>
                <c:pt idx="691">
                  <c:v>0.33911026633941138</c:v>
                </c:pt>
                <c:pt idx="692">
                  <c:v>0.33871323864537928</c:v>
                </c:pt>
                <c:pt idx="693">
                  <c:v>0.33866664866087548</c:v>
                </c:pt>
                <c:pt idx="694">
                  <c:v>0.33859237477253629</c:v>
                </c:pt>
                <c:pt idx="695">
                  <c:v>0.33864909301454077</c:v>
                </c:pt>
                <c:pt idx="696">
                  <c:v>0.33875712776121614</c:v>
                </c:pt>
                <c:pt idx="697">
                  <c:v>0.33865111866604103</c:v>
                </c:pt>
                <c:pt idx="698">
                  <c:v>0.33853430609619828</c:v>
                </c:pt>
                <c:pt idx="699">
                  <c:v>0.33863356301970615</c:v>
                </c:pt>
                <c:pt idx="700">
                  <c:v>0.33836212571868424</c:v>
                </c:pt>
                <c:pt idx="701">
                  <c:v>0.33869905908487813</c:v>
                </c:pt>
                <c:pt idx="702">
                  <c:v>0.33851810088419687</c:v>
                </c:pt>
                <c:pt idx="703">
                  <c:v>0.33848028872286051</c:v>
                </c:pt>
                <c:pt idx="704">
                  <c:v>0.33862816128237239</c:v>
                </c:pt>
                <c:pt idx="705">
                  <c:v>0.3389448381335648</c:v>
                </c:pt>
                <c:pt idx="706">
                  <c:v>0.33908393286990923</c:v>
                </c:pt>
                <c:pt idx="707">
                  <c:v>0.33890162423489451</c:v>
                </c:pt>
                <c:pt idx="708">
                  <c:v>0.33909271069307667</c:v>
                </c:pt>
                <c:pt idx="709">
                  <c:v>0.33943909709960468</c:v>
                </c:pt>
                <c:pt idx="710">
                  <c:v>0.33973754308729542</c:v>
                </c:pt>
                <c:pt idx="711">
                  <c:v>0.3397605004709639</c:v>
                </c:pt>
                <c:pt idx="712">
                  <c:v>0.34000020256515007</c:v>
                </c:pt>
                <c:pt idx="713">
                  <c:v>0.34075104405454393</c:v>
                </c:pt>
                <c:pt idx="714">
                  <c:v>0.34183476760713161</c:v>
                </c:pt>
                <c:pt idx="715">
                  <c:v>0.34224462442733139</c:v>
                </c:pt>
                <c:pt idx="716">
                  <c:v>0.34256130127852374</c:v>
                </c:pt>
                <c:pt idx="717">
                  <c:v>0.3435950587607739</c:v>
                </c:pt>
                <c:pt idx="718">
                  <c:v>0.34434522503300125</c:v>
                </c:pt>
                <c:pt idx="719">
                  <c:v>0.34510551956272928</c:v>
                </c:pt>
                <c:pt idx="720">
                  <c:v>0.3456814798059426</c:v>
                </c:pt>
                <c:pt idx="721">
                  <c:v>0.34644785129017114</c:v>
                </c:pt>
                <c:pt idx="722">
                  <c:v>0.34733576186440962</c:v>
                </c:pt>
                <c:pt idx="723">
                  <c:v>0.34859099057734433</c:v>
                </c:pt>
                <c:pt idx="724">
                  <c:v>0.34929119077923432</c:v>
                </c:pt>
                <c:pt idx="725">
                  <c:v>0.35045526517466169</c:v>
                </c:pt>
                <c:pt idx="726">
                  <c:v>0.35145796266724288</c:v>
                </c:pt>
                <c:pt idx="727">
                  <c:v>0.35264837053217241</c:v>
                </c:pt>
                <c:pt idx="728">
                  <c:v>0.35365714497925388</c:v>
                </c:pt>
                <c:pt idx="729">
                  <c:v>0.354989348449195</c:v>
                </c:pt>
                <c:pt idx="730">
                  <c:v>0.35609400373395084</c:v>
                </c:pt>
                <c:pt idx="731">
                  <c:v>0.35743701067855943</c:v>
                </c:pt>
                <c:pt idx="732">
                  <c:v>0.35886982150634189</c:v>
                </c:pt>
                <c:pt idx="733">
                  <c:v>0.36033234188946017</c:v>
                </c:pt>
                <c:pt idx="734">
                  <c:v>0.36171586186407206</c:v>
                </c:pt>
                <c:pt idx="735">
                  <c:v>0.36340457999804193</c:v>
                </c:pt>
                <c:pt idx="736">
                  <c:v>0.36494947687549995</c:v>
                </c:pt>
                <c:pt idx="737">
                  <c:v>0.36644035637962064</c:v>
                </c:pt>
                <c:pt idx="738">
                  <c:v>0.36783400461173327</c:v>
                </c:pt>
                <c:pt idx="739">
                  <c:v>0.36949773971053446</c:v>
                </c:pt>
                <c:pt idx="740">
                  <c:v>0.37100414920948938</c:v>
                </c:pt>
                <c:pt idx="741">
                  <c:v>0.37229921573526087</c:v>
                </c:pt>
                <c:pt idx="742">
                  <c:v>0.37367193223520512</c:v>
                </c:pt>
                <c:pt idx="743">
                  <c:v>0.37481980141863125</c:v>
                </c:pt>
                <c:pt idx="744">
                  <c:v>0.37641061306342649</c:v>
                </c:pt>
                <c:pt idx="745">
                  <c:v>0.37789136431004622</c:v>
                </c:pt>
                <c:pt idx="746">
                  <c:v>0.37950783420717693</c:v>
                </c:pt>
                <c:pt idx="747">
                  <c:v>0.38082450768228338</c:v>
                </c:pt>
                <c:pt idx="748">
                  <c:v>0.38248959321541787</c:v>
                </c:pt>
                <c:pt idx="749">
                  <c:v>0.38399127619420598</c:v>
                </c:pt>
                <c:pt idx="750">
                  <c:v>0.3856090965256701</c:v>
                </c:pt>
                <c:pt idx="751">
                  <c:v>0.38733630203814307</c:v>
                </c:pt>
                <c:pt idx="752">
                  <c:v>0.38885824153193266</c:v>
                </c:pt>
                <c:pt idx="753">
                  <c:v>0.39011549589636763</c:v>
                </c:pt>
                <c:pt idx="754">
                  <c:v>0.39165701668799235</c:v>
                </c:pt>
                <c:pt idx="755">
                  <c:v>0.39321069138861781</c:v>
                </c:pt>
                <c:pt idx="756">
                  <c:v>0.39432344927937435</c:v>
                </c:pt>
                <c:pt idx="757">
                  <c:v>0.39572182403165418</c:v>
                </c:pt>
                <c:pt idx="758">
                  <c:v>0.39666307676206347</c:v>
                </c:pt>
                <c:pt idx="759">
                  <c:v>0.39821472581118894</c:v>
                </c:pt>
                <c:pt idx="760">
                  <c:v>0.39954895493263026</c:v>
                </c:pt>
                <c:pt idx="761">
                  <c:v>0.40081296146873241</c:v>
                </c:pt>
                <c:pt idx="762">
                  <c:v>0.40203375410616426</c:v>
                </c:pt>
                <c:pt idx="763">
                  <c:v>0.40330923933410084</c:v>
                </c:pt>
                <c:pt idx="764">
                  <c:v>0.40437540724035365</c:v>
                </c:pt>
                <c:pt idx="765">
                  <c:v>0.40571368766479521</c:v>
                </c:pt>
                <c:pt idx="766">
                  <c:v>0.40651584565886006</c:v>
                </c:pt>
                <c:pt idx="767">
                  <c:v>0.40692435204472638</c:v>
                </c:pt>
                <c:pt idx="768">
                  <c:v>0.40766101397361926</c:v>
                </c:pt>
                <c:pt idx="769">
                  <c:v>0.40807559731398602</c:v>
                </c:pt>
                <c:pt idx="770">
                  <c:v>0.40875216491504085</c:v>
                </c:pt>
                <c:pt idx="771">
                  <c:v>0.40931327038058607</c:v>
                </c:pt>
                <c:pt idx="772">
                  <c:v>0.40943075816759555</c:v>
                </c:pt>
                <c:pt idx="773">
                  <c:v>0.40995337625463785</c:v>
                </c:pt>
                <c:pt idx="774">
                  <c:v>0.41032339526200101</c:v>
                </c:pt>
                <c:pt idx="775">
                  <c:v>0.410735277733701</c:v>
                </c:pt>
                <c:pt idx="776">
                  <c:v>0.41083318422287562</c:v>
                </c:pt>
                <c:pt idx="777">
                  <c:v>0.41129368233057961</c:v>
                </c:pt>
                <c:pt idx="778">
                  <c:v>0.41138753751675378</c:v>
                </c:pt>
                <c:pt idx="779">
                  <c:v>0.41140036664292146</c:v>
                </c:pt>
                <c:pt idx="780">
                  <c:v>0.41094527027255134</c:v>
                </c:pt>
                <c:pt idx="781">
                  <c:v>0.41097092852488676</c:v>
                </c:pt>
                <c:pt idx="782">
                  <c:v>0.41054351605835232</c:v>
                </c:pt>
                <c:pt idx="783">
                  <c:v>0.41059348212868962</c:v>
                </c:pt>
                <c:pt idx="784">
                  <c:v>0.41000604319364209</c:v>
                </c:pt>
                <c:pt idx="785">
                  <c:v>0.40987842714913186</c:v>
                </c:pt>
                <c:pt idx="786">
                  <c:v>0.40973528110978696</c:v>
                </c:pt>
                <c:pt idx="787">
                  <c:v>0.40957930594427439</c:v>
                </c:pt>
                <c:pt idx="788">
                  <c:v>0.40902495265039623</c:v>
                </c:pt>
                <c:pt idx="789">
                  <c:v>0.40921671432574491</c:v>
                </c:pt>
                <c:pt idx="790">
                  <c:v>0.40904453394823115</c:v>
                </c:pt>
                <c:pt idx="791">
                  <c:v>0.40865898494603325</c:v>
                </c:pt>
                <c:pt idx="792">
                  <c:v>0.40792367345147384</c:v>
                </c:pt>
                <c:pt idx="793">
                  <c:v>0.40752597054027506</c:v>
                </c:pt>
                <c:pt idx="794">
                  <c:v>0.40744426926310168</c:v>
                </c:pt>
                <c:pt idx="795">
                  <c:v>0.40738890145543061</c:v>
                </c:pt>
                <c:pt idx="796">
                  <c:v>0.4063281352865114</c:v>
                </c:pt>
                <c:pt idx="797">
                  <c:v>0.40522145435025531</c:v>
                </c:pt>
                <c:pt idx="798">
                  <c:v>0.40442402287635765</c:v>
                </c:pt>
                <c:pt idx="799">
                  <c:v>0.40405062778316075</c:v>
                </c:pt>
                <c:pt idx="800">
                  <c:v>0.40333827367226976</c:v>
                </c:pt>
                <c:pt idx="801">
                  <c:v>0.40247939743620037</c:v>
                </c:pt>
                <c:pt idx="802">
                  <c:v>0.40157123034696024</c:v>
                </c:pt>
                <c:pt idx="803">
                  <c:v>0.40087035492790368</c:v>
                </c:pt>
                <c:pt idx="804">
                  <c:v>0.40071505497955784</c:v>
                </c:pt>
                <c:pt idx="805">
                  <c:v>0.40041255768886663</c:v>
                </c:pt>
                <c:pt idx="806">
                  <c:v>0.39974139182514573</c:v>
                </c:pt>
                <c:pt idx="807">
                  <c:v>0.39933491109077945</c:v>
                </c:pt>
                <c:pt idx="808">
                  <c:v>0.39843552182470676</c:v>
                </c:pt>
                <c:pt idx="809">
                  <c:v>0.39816340930651811</c:v>
                </c:pt>
                <c:pt idx="810">
                  <c:v>0.3982403840635243</c:v>
                </c:pt>
                <c:pt idx="811">
                  <c:v>0.39771979162798227</c:v>
                </c:pt>
                <c:pt idx="812">
                  <c:v>0.39718029311177205</c:v>
                </c:pt>
                <c:pt idx="813">
                  <c:v>0.39671439326673447</c:v>
                </c:pt>
                <c:pt idx="814">
                  <c:v>0.39621675821486085</c:v>
                </c:pt>
                <c:pt idx="815">
                  <c:v>0.39610872346818554</c:v>
                </c:pt>
                <c:pt idx="816">
                  <c:v>0.39580285009166061</c:v>
                </c:pt>
                <c:pt idx="817">
                  <c:v>0.39573870446082215</c:v>
                </c:pt>
                <c:pt idx="818">
                  <c:v>0.39592236353017035</c:v>
                </c:pt>
                <c:pt idx="819">
                  <c:v>0.39642945162237797</c:v>
                </c:pt>
                <c:pt idx="820">
                  <c:v>0.39683525713957746</c:v>
                </c:pt>
                <c:pt idx="821">
                  <c:v>0.39744497824112668</c:v>
                </c:pt>
                <c:pt idx="822">
                  <c:v>0.39808575933234519</c:v>
                </c:pt>
                <c:pt idx="823">
                  <c:v>0.39900743076491979</c:v>
                </c:pt>
                <c:pt idx="824">
                  <c:v>0.39942876627695378</c:v>
                </c:pt>
                <c:pt idx="825">
                  <c:v>0.4002207960135179</c:v>
                </c:pt>
                <c:pt idx="826">
                  <c:v>0.40112153571392389</c:v>
                </c:pt>
                <c:pt idx="827">
                  <c:v>0.40280350167622653</c:v>
                </c:pt>
                <c:pt idx="828">
                  <c:v>0.4041998507770061</c:v>
                </c:pt>
                <c:pt idx="829">
                  <c:v>0.40605602276832281</c:v>
                </c:pt>
                <c:pt idx="830">
                  <c:v>0.40788180998713708</c:v>
                </c:pt>
                <c:pt idx="831">
                  <c:v>0.4103085404843333</c:v>
                </c:pt>
                <c:pt idx="832">
                  <c:v>0.41291217787921031</c:v>
                </c:pt>
                <c:pt idx="833">
                  <c:v>0.41538347270941012</c:v>
                </c:pt>
                <c:pt idx="834">
                  <c:v>0.41787840014044508</c:v>
                </c:pt>
                <c:pt idx="835">
                  <c:v>0.42108770733387124</c:v>
                </c:pt>
                <c:pt idx="836">
                  <c:v>0.42417074891712048</c:v>
                </c:pt>
                <c:pt idx="837">
                  <c:v>0.42718356791503054</c:v>
                </c:pt>
                <c:pt idx="838">
                  <c:v>0.43029834470511585</c:v>
                </c:pt>
                <c:pt idx="839">
                  <c:v>0.43403229563708429</c:v>
                </c:pt>
                <c:pt idx="840">
                  <c:v>0.4383435572465994</c:v>
                </c:pt>
                <c:pt idx="841">
                  <c:v>0.4425751432304415</c:v>
                </c:pt>
                <c:pt idx="842">
                  <c:v>0.44677566922461426</c:v>
                </c:pt>
                <c:pt idx="843">
                  <c:v>0.45083507483094237</c:v>
                </c:pt>
                <c:pt idx="844">
                  <c:v>0.4556365441034973</c:v>
                </c:pt>
                <c:pt idx="845">
                  <c:v>0.46050148378972378</c:v>
                </c:pt>
                <c:pt idx="846">
                  <c:v>0.46524083308294023</c:v>
                </c:pt>
                <c:pt idx="847">
                  <c:v>0.46925162305326451</c:v>
                </c:pt>
                <c:pt idx="848">
                  <c:v>0.47340150775993328</c:v>
                </c:pt>
                <c:pt idx="849">
                  <c:v>0.47785726584312671</c:v>
                </c:pt>
                <c:pt idx="850">
                  <c:v>0.48250478560166904</c:v>
                </c:pt>
                <c:pt idx="851">
                  <c:v>0.48737040050506247</c:v>
                </c:pt>
                <c:pt idx="852">
                  <c:v>0.49194297115809865</c:v>
                </c:pt>
                <c:pt idx="853">
                  <c:v>0.49629677144911727</c:v>
                </c:pt>
                <c:pt idx="854">
                  <c:v>0.50155671317787576</c:v>
                </c:pt>
                <c:pt idx="855">
                  <c:v>0.50680922751780033</c:v>
                </c:pt>
                <c:pt idx="856">
                  <c:v>0.51180110803137058</c:v>
                </c:pt>
                <c:pt idx="857">
                  <c:v>0.5166910307527659</c:v>
                </c:pt>
                <c:pt idx="858">
                  <c:v>0.52113125884112466</c:v>
                </c:pt>
                <c:pt idx="859">
                  <c:v>0.52578620598850101</c:v>
                </c:pt>
                <c:pt idx="860">
                  <c:v>0.52992596243766898</c:v>
                </c:pt>
                <c:pt idx="861">
                  <c:v>0.53404208628600158</c:v>
                </c:pt>
                <c:pt idx="862">
                  <c:v>0.53824936445184179</c:v>
                </c:pt>
                <c:pt idx="863">
                  <c:v>0.54227365876550038</c:v>
                </c:pt>
                <c:pt idx="864">
                  <c:v>0.54695899068537923</c:v>
                </c:pt>
                <c:pt idx="865">
                  <c:v>0.5518421612351071</c:v>
                </c:pt>
                <c:pt idx="866">
                  <c:v>0.5569265465005182</c:v>
                </c:pt>
                <c:pt idx="867">
                  <c:v>0.56247750682813347</c:v>
                </c:pt>
                <c:pt idx="868">
                  <c:v>0.56812974973075703</c:v>
                </c:pt>
                <c:pt idx="869">
                  <c:v>0.57347409360535573</c:v>
                </c:pt>
                <c:pt idx="870">
                  <c:v>0.5794085772836689</c:v>
                </c:pt>
                <c:pt idx="871">
                  <c:v>0.58522894926080582</c:v>
                </c:pt>
                <c:pt idx="872">
                  <c:v>0.59112832164644946</c:v>
                </c:pt>
                <c:pt idx="873">
                  <c:v>0.59765564599714383</c:v>
                </c:pt>
                <c:pt idx="874">
                  <c:v>0.60434029594768413</c:v>
                </c:pt>
                <c:pt idx="875">
                  <c:v>0.61144763184459205</c:v>
                </c:pt>
                <c:pt idx="876">
                  <c:v>0.61879872113868628</c:v>
                </c:pt>
                <c:pt idx="877">
                  <c:v>0.62623758866445411</c:v>
                </c:pt>
                <c:pt idx="878">
                  <c:v>0.6345116998254563</c:v>
                </c:pt>
                <c:pt idx="879">
                  <c:v>0.64315515477665486</c:v>
                </c:pt>
                <c:pt idx="880">
                  <c:v>0.65165546368850868</c:v>
                </c:pt>
                <c:pt idx="881">
                  <c:v>0.66032322645770936</c:v>
                </c:pt>
                <c:pt idx="882">
                  <c:v>0.6692806573914335</c:v>
                </c:pt>
                <c:pt idx="883">
                  <c:v>0.67876745858386689</c:v>
                </c:pt>
                <c:pt idx="884">
                  <c:v>0.68840213233581249</c:v>
                </c:pt>
                <c:pt idx="885">
                  <c:v>0.69804895999675898</c:v>
                </c:pt>
                <c:pt idx="886">
                  <c:v>0.70759855638569735</c:v>
                </c:pt>
                <c:pt idx="887">
                  <c:v>0.717293324465481</c:v>
                </c:pt>
                <c:pt idx="888">
                  <c:v>0.72731894895695803</c:v>
                </c:pt>
                <c:pt idx="889">
                  <c:v>0.73703734963757717</c:v>
                </c:pt>
                <c:pt idx="890">
                  <c:v>0.74736547141974519</c:v>
                </c:pt>
                <c:pt idx="891">
                  <c:v>0.7575828575865714</c:v>
                </c:pt>
                <c:pt idx="892">
                  <c:v>0.76766857640588659</c:v>
                </c:pt>
                <c:pt idx="893">
                  <c:v>0.77734646405650198</c:v>
                </c:pt>
                <c:pt idx="894">
                  <c:v>0.78740382375481521</c:v>
                </c:pt>
                <c:pt idx="895">
                  <c:v>0.79740986694845717</c:v>
                </c:pt>
                <c:pt idx="896">
                  <c:v>0.80781226261896477</c:v>
                </c:pt>
                <c:pt idx="897">
                  <c:v>0.81750027852708129</c:v>
                </c:pt>
                <c:pt idx="898">
                  <c:v>0.82790807593492233</c:v>
                </c:pt>
                <c:pt idx="899">
                  <c:v>0.83756435663620288</c:v>
                </c:pt>
                <c:pt idx="900">
                  <c:v>0.84764197284951748</c:v>
                </c:pt>
                <c:pt idx="901">
                  <c:v>0.85717131272345448</c:v>
                </c:pt>
                <c:pt idx="902">
                  <c:v>0.86617060712151539</c:v>
                </c:pt>
                <c:pt idx="903">
                  <c:v>0.87466618951320207</c:v>
                </c:pt>
                <c:pt idx="904">
                  <c:v>0.88340552530207528</c:v>
                </c:pt>
                <c:pt idx="905">
                  <c:v>0.89101589798819048</c:v>
                </c:pt>
                <c:pt idx="906">
                  <c:v>0.89894092187399766</c:v>
                </c:pt>
                <c:pt idx="907">
                  <c:v>0.90659248280728288</c:v>
                </c:pt>
                <c:pt idx="908">
                  <c:v>0.91417719724106261</c:v>
                </c:pt>
                <c:pt idx="909">
                  <c:v>0.92146144003565134</c:v>
                </c:pt>
                <c:pt idx="910">
                  <c:v>0.92900699187376123</c:v>
                </c:pt>
                <c:pt idx="911">
                  <c:v>0.93509542506608678</c:v>
                </c:pt>
                <c:pt idx="912">
                  <c:v>0.94131620082308964</c:v>
                </c:pt>
                <c:pt idx="913">
                  <c:v>0.94760314786243094</c:v>
                </c:pt>
                <c:pt idx="914">
                  <c:v>0.95331075857272596</c:v>
                </c:pt>
                <c:pt idx="915">
                  <c:v>0.9587962228351693</c:v>
                </c:pt>
                <c:pt idx="916">
                  <c:v>0.9646341504586412</c:v>
                </c:pt>
                <c:pt idx="917">
                  <c:v>0.96897579684065882</c:v>
                </c:pt>
                <c:pt idx="918">
                  <c:v>0.97377861654754683</c:v>
                </c:pt>
                <c:pt idx="919">
                  <c:v>0.97880223226795304</c:v>
                </c:pt>
                <c:pt idx="920">
                  <c:v>0.98287311656611565</c:v>
                </c:pt>
                <c:pt idx="921">
                  <c:v>0.98649565666557504</c:v>
                </c:pt>
                <c:pt idx="922">
                  <c:v>0.98940584265414333</c:v>
                </c:pt>
                <c:pt idx="923">
                  <c:v>0.99204121525585642</c:v>
                </c:pt>
                <c:pt idx="924">
                  <c:v>0.99392709680250912</c:v>
                </c:pt>
                <c:pt idx="925">
                  <c:v>0.99589265397483462</c:v>
                </c:pt>
                <c:pt idx="926">
                  <c:v>0.99695747144675395</c:v>
                </c:pt>
                <c:pt idx="927">
                  <c:v>0.99833221359819857</c:v>
                </c:pt>
                <c:pt idx="928">
                  <c:v>0.99881431865523751</c:v>
                </c:pt>
                <c:pt idx="929">
                  <c:v>0.99962728012396962</c:v>
                </c:pt>
                <c:pt idx="930">
                  <c:v>1</c:v>
                </c:pt>
                <c:pt idx="931">
                  <c:v>1.0009804153260791</c:v>
                </c:pt>
                <c:pt idx="932">
                  <c:v>1.0010236292247492</c:v>
                </c:pt>
                <c:pt idx="933">
                  <c:v>1.0008615771047364</c:v>
                </c:pt>
                <c:pt idx="934">
                  <c:v>0.99928021850027504</c:v>
                </c:pt>
                <c:pt idx="935">
                  <c:v>0.99919108983426796</c:v>
                </c:pt>
                <c:pt idx="936">
                  <c:v>0.99829912795702902</c:v>
                </c:pt>
                <c:pt idx="937">
                  <c:v>0.99748549127113006</c:v>
                </c:pt>
                <c:pt idx="938">
                  <c:v>0.99560906276481176</c:v>
                </c:pt>
                <c:pt idx="939">
                  <c:v>0.99458610875722897</c:v>
                </c:pt>
                <c:pt idx="940">
                  <c:v>0.99370089905165737</c:v>
                </c:pt>
                <c:pt idx="941">
                  <c:v>0.99270697938224362</c:v>
                </c:pt>
                <c:pt idx="942">
                  <c:v>0.99072926830091723</c:v>
                </c:pt>
                <c:pt idx="943">
                  <c:v>0.98881637806759604</c:v>
                </c:pt>
                <c:pt idx="944">
                  <c:v>0.98685149611243694</c:v>
                </c:pt>
                <c:pt idx="945">
                  <c:v>0.98511888886263022</c:v>
                </c:pt>
                <c:pt idx="946">
                  <c:v>0.98296427088362293</c:v>
                </c:pt>
                <c:pt idx="947">
                  <c:v>0.97979142541719966</c:v>
                </c:pt>
                <c:pt idx="948">
                  <c:v>0.97645517739643006</c:v>
                </c:pt>
                <c:pt idx="949">
                  <c:v>0.97305478374482191</c:v>
                </c:pt>
                <c:pt idx="950">
                  <c:v>0.96843899919311538</c:v>
                </c:pt>
                <c:pt idx="951">
                  <c:v>0.96324050222652857</c:v>
                </c:pt>
                <c:pt idx="952">
                  <c:v>0.95760716540457314</c:v>
                </c:pt>
                <c:pt idx="953">
                  <c:v>0.95085094243436019</c:v>
                </c:pt>
                <c:pt idx="954">
                  <c:v>0.94330336494475009</c:v>
                </c:pt>
                <c:pt idx="955">
                  <c:v>0.93576253962680744</c:v>
                </c:pt>
                <c:pt idx="956">
                  <c:v>0.92645602141788852</c:v>
                </c:pt>
                <c:pt idx="957">
                  <c:v>0.91743714572199286</c:v>
                </c:pt>
                <c:pt idx="958">
                  <c:v>0.90714413523249393</c:v>
                </c:pt>
                <c:pt idx="959">
                  <c:v>0.89646287487213072</c:v>
                </c:pt>
                <c:pt idx="960">
                  <c:v>0.88396730598478745</c:v>
                </c:pt>
                <c:pt idx="961">
                  <c:v>0.87083433209205896</c:v>
                </c:pt>
                <c:pt idx="962">
                  <c:v>0.85703019233560984</c:v>
                </c:pt>
                <c:pt idx="963">
                  <c:v>0.84359337071785701</c:v>
                </c:pt>
                <c:pt idx="964">
                  <c:v>0.82859949831364499</c:v>
                </c:pt>
                <c:pt idx="965">
                  <c:v>0.81329975253290832</c:v>
                </c:pt>
                <c:pt idx="966">
                  <c:v>0.79646591334938077</c:v>
                </c:pt>
                <c:pt idx="967">
                  <c:v>0.78066042991076989</c:v>
                </c:pt>
                <c:pt idx="968">
                  <c:v>0.76440052531895541</c:v>
                </c:pt>
                <c:pt idx="969">
                  <c:v>0.74767809696793708</c:v>
                </c:pt>
                <c:pt idx="970">
                  <c:v>0.73047018747404646</c:v>
                </c:pt>
                <c:pt idx="971">
                  <c:v>0.71396652948504569</c:v>
                </c:pt>
                <c:pt idx="972">
                  <c:v>0.69739737543087288</c:v>
                </c:pt>
                <c:pt idx="973">
                  <c:v>0.6820510396656323</c:v>
                </c:pt>
                <c:pt idx="974">
                  <c:v>0.66612739322284531</c:v>
                </c:pt>
                <c:pt idx="975">
                  <c:v>0.65050354320208215</c:v>
                </c:pt>
                <c:pt idx="976">
                  <c:v>0.6356366116252139</c:v>
                </c:pt>
                <c:pt idx="977">
                  <c:v>0.62060222619099858</c:v>
                </c:pt>
                <c:pt idx="978">
                  <c:v>0.60559147335761854</c:v>
                </c:pt>
                <c:pt idx="979">
                  <c:v>0.5905381818427351</c:v>
                </c:pt>
                <c:pt idx="980">
                  <c:v>0.5754085907880121</c:v>
                </c:pt>
                <c:pt idx="981">
                  <c:v>0.56164563927873301</c:v>
                </c:pt>
                <c:pt idx="982">
                  <c:v>0.54813049246964052</c:v>
                </c:pt>
                <c:pt idx="983">
                  <c:v>0.5342615318651861</c:v>
                </c:pt>
                <c:pt idx="984">
                  <c:v>0.52175718515467528</c:v>
                </c:pt>
                <c:pt idx="985">
                  <c:v>0.50945135229118066</c:v>
                </c:pt>
                <c:pt idx="986">
                  <c:v>0.49756888059122012</c:v>
                </c:pt>
                <c:pt idx="987">
                  <c:v>0.48531166336372922</c:v>
                </c:pt>
                <c:pt idx="988">
                  <c:v>0.47328266953859027</c:v>
                </c:pt>
                <c:pt idx="989">
                  <c:v>0.46195320069817458</c:v>
                </c:pt>
                <c:pt idx="990">
                  <c:v>0.45081009179577375</c:v>
                </c:pt>
                <c:pt idx="991">
                  <c:v>0.43826725770675995</c:v>
                </c:pt>
                <c:pt idx="992">
                  <c:v>0.4269756010276804</c:v>
                </c:pt>
                <c:pt idx="993">
                  <c:v>0.41586355211494885</c:v>
                </c:pt>
                <c:pt idx="994">
                  <c:v>0.40571031157896148</c:v>
                </c:pt>
                <c:pt idx="995">
                  <c:v>0.39476841739224372</c:v>
                </c:pt>
                <c:pt idx="996">
                  <c:v>0.38462192902792358</c:v>
                </c:pt>
                <c:pt idx="997">
                  <c:v>0.37395349779372788</c:v>
                </c:pt>
                <c:pt idx="998">
                  <c:v>0.36475096302848403</c:v>
                </c:pt>
                <c:pt idx="999">
                  <c:v>0.35486915979351852</c:v>
                </c:pt>
                <c:pt idx="1000">
                  <c:v>0.34567877893727561</c:v>
                </c:pt>
                <c:pt idx="1001">
                  <c:v>0.33645126113686308</c:v>
                </c:pt>
                <c:pt idx="1002">
                  <c:v>0.32811975651668973</c:v>
                </c:pt>
                <c:pt idx="1003">
                  <c:v>0.31910290647229411</c:v>
                </c:pt>
                <c:pt idx="1004">
                  <c:v>0.31090712050263175</c:v>
                </c:pt>
                <c:pt idx="1005">
                  <c:v>0.30303746442449553</c:v>
                </c:pt>
                <c:pt idx="1006">
                  <c:v>0.29568569991323457</c:v>
                </c:pt>
                <c:pt idx="1007">
                  <c:v>0.28765601736658547</c:v>
                </c:pt>
                <c:pt idx="1008">
                  <c:v>0.28014692725547846</c:v>
                </c:pt>
                <c:pt idx="1009">
                  <c:v>0.27176343091346761</c:v>
                </c:pt>
                <c:pt idx="1010">
                  <c:v>0.26514022572509882</c:v>
                </c:pt>
                <c:pt idx="1011">
                  <c:v>0.25841101144155482</c:v>
                </c:pt>
                <c:pt idx="1012">
                  <c:v>0.25100590477412305</c:v>
                </c:pt>
                <c:pt idx="1013">
                  <c:v>0.24402213361872507</c:v>
                </c:pt>
                <c:pt idx="1014">
                  <c:v>0.23720919240650781</c:v>
                </c:pt>
                <c:pt idx="1015">
                  <c:v>0.23164877903855832</c:v>
                </c:pt>
                <c:pt idx="1016">
                  <c:v>0.22606338263544018</c:v>
                </c:pt>
                <c:pt idx="1017">
                  <c:v>0.2185954807715032</c:v>
                </c:pt>
                <c:pt idx="1018">
                  <c:v>0.21189867691196179</c:v>
                </c:pt>
                <c:pt idx="1019">
                  <c:v>0.2062437331406714</c:v>
                </c:pt>
                <c:pt idx="1020">
                  <c:v>0.20112828788559126</c:v>
                </c:pt>
                <c:pt idx="1021">
                  <c:v>0.19685348800307906</c:v>
                </c:pt>
                <c:pt idx="1022">
                  <c:v>0.19211278827552913</c:v>
                </c:pt>
                <c:pt idx="1023">
                  <c:v>0.18720328425629887</c:v>
                </c:pt>
                <c:pt idx="1024">
                  <c:v>0.18277858616277456</c:v>
                </c:pt>
                <c:pt idx="1025">
                  <c:v>0.17839912761942056</c:v>
                </c:pt>
                <c:pt idx="1026">
                  <c:v>0.17559157464019368</c:v>
                </c:pt>
                <c:pt idx="1027">
                  <c:v>0.17129179172251283</c:v>
                </c:pt>
                <c:pt idx="1028">
                  <c:v>0.16647749332379019</c:v>
                </c:pt>
                <c:pt idx="1029">
                  <c:v>0.16128642374603736</c:v>
                </c:pt>
                <c:pt idx="1030">
                  <c:v>0.15799406484110451</c:v>
                </c:pt>
                <c:pt idx="1031">
                  <c:v>0.15581041252392799</c:v>
                </c:pt>
                <c:pt idx="1032">
                  <c:v>0.15235195019598183</c:v>
                </c:pt>
                <c:pt idx="1033">
                  <c:v>0.14709943585605728</c:v>
                </c:pt>
                <c:pt idx="1034">
                  <c:v>0.14408729207531376</c:v>
                </c:pt>
                <c:pt idx="1035">
                  <c:v>0.1397179617894605</c:v>
                </c:pt>
                <c:pt idx="1036">
                  <c:v>0.13532769977143902</c:v>
                </c:pt>
                <c:pt idx="1037">
                  <c:v>0.13218388864318481</c:v>
                </c:pt>
                <c:pt idx="1038">
                  <c:v>0.12705358861043675</c:v>
                </c:pt>
                <c:pt idx="1039">
                  <c:v>0.12432503603971626</c:v>
                </c:pt>
                <c:pt idx="1040">
                  <c:v>0.12188615163351908</c:v>
                </c:pt>
                <c:pt idx="1041">
                  <c:v>0.11667279988926435</c:v>
                </c:pt>
                <c:pt idx="1042">
                  <c:v>0.11492533786178974</c:v>
                </c:pt>
                <c:pt idx="1043">
                  <c:v>0.11308064456230728</c:v>
                </c:pt>
                <c:pt idx="1044">
                  <c:v>0.11019611682607419</c:v>
                </c:pt>
                <c:pt idx="1045">
                  <c:v>0.10760193247153116</c:v>
                </c:pt>
                <c:pt idx="1046">
                  <c:v>0.10441895874760714</c:v>
                </c:pt>
                <c:pt idx="1047">
                  <c:v>0.10156076448087617</c:v>
                </c:pt>
                <c:pt idx="1048">
                  <c:v>9.8296764696945704E-2</c:v>
                </c:pt>
                <c:pt idx="1049">
                  <c:v>9.605977022359817E-2</c:v>
                </c:pt>
                <c:pt idx="1050">
                  <c:v>9.3470987606388875E-2</c:v>
                </c:pt>
                <c:pt idx="1051">
                  <c:v>9.0200235650791175E-2</c:v>
                </c:pt>
                <c:pt idx="1052">
                  <c:v>8.7171211440879706E-2</c:v>
                </c:pt>
                <c:pt idx="1053">
                  <c:v>8.5708015840594676E-2</c:v>
                </c:pt>
                <c:pt idx="1054">
                  <c:v>8.372355258760103E-2</c:v>
                </c:pt>
                <c:pt idx="1055">
                  <c:v>8.2728282483853957E-2</c:v>
                </c:pt>
                <c:pt idx="1056">
                  <c:v>7.9107092818727798E-2</c:v>
                </c:pt>
                <c:pt idx="1057">
                  <c:v>7.6061188179648381E-2</c:v>
                </c:pt>
                <c:pt idx="1058">
                  <c:v>7.2930206177561879E-2</c:v>
                </c:pt>
                <c:pt idx="1059">
                  <c:v>7.1945739548482296E-2</c:v>
                </c:pt>
                <c:pt idx="1060">
                  <c:v>7.055816827087015E-2</c:v>
                </c:pt>
                <c:pt idx="1061">
                  <c:v>6.7905240022822361E-2</c:v>
                </c:pt>
                <c:pt idx="1062">
                  <c:v>6.439343553870519E-2</c:v>
                </c:pt>
                <c:pt idx="1063">
                  <c:v>6.1633147761148629E-2</c:v>
                </c:pt>
                <c:pt idx="1064">
                  <c:v>6.0867451494086837E-2</c:v>
                </c:pt>
                <c:pt idx="1065">
                  <c:v>5.968379580082437E-2</c:v>
                </c:pt>
                <c:pt idx="1066">
                  <c:v>5.6781712418256587E-2</c:v>
                </c:pt>
                <c:pt idx="1067">
                  <c:v>5.3664909976671268E-2</c:v>
                </c:pt>
                <c:pt idx="1068">
                  <c:v>5.2312449991728703E-2</c:v>
                </c:pt>
                <c:pt idx="1069">
                  <c:v>5.037120063740496E-2</c:v>
                </c:pt>
                <c:pt idx="1070">
                  <c:v>5.0526500585750998E-2</c:v>
                </c:pt>
                <c:pt idx="1071">
                  <c:v>4.6661557523438583E-2</c:v>
                </c:pt>
                <c:pt idx="1072">
                  <c:v>4.3065350893481076E-2</c:v>
                </c:pt>
                <c:pt idx="1073">
                  <c:v>4.2885067909966566E-2</c:v>
                </c:pt>
                <c:pt idx="1074">
                  <c:v>4.0772313395295752E-2</c:v>
                </c:pt>
                <c:pt idx="1075">
                  <c:v>3.8675764092626339E-2</c:v>
                </c:pt>
                <c:pt idx="1076">
                  <c:v>3.8907363580811642E-2</c:v>
                </c:pt>
                <c:pt idx="1077">
                  <c:v>3.6191640136258842E-2</c:v>
                </c:pt>
                <c:pt idx="1078">
                  <c:v>3.5579218166042675E-2</c:v>
                </c:pt>
                <c:pt idx="1079">
                  <c:v>3.7500886222531317E-2</c:v>
                </c:pt>
                <c:pt idx="1080">
                  <c:v>3.6111964510585695E-2</c:v>
                </c:pt>
                <c:pt idx="1081">
                  <c:v>3.3766260073396101E-2</c:v>
                </c:pt>
                <c:pt idx="1082">
                  <c:v>3.2289560129776809E-2</c:v>
                </c:pt>
                <c:pt idx="1083">
                  <c:v>3.1845942451240943E-2</c:v>
                </c:pt>
                <c:pt idx="1084">
                  <c:v>3.1434735196707683E-2</c:v>
                </c:pt>
                <c:pt idx="1085">
                  <c:v>2.9462425852714993E-2</c:v>
                </c:pt>
                <c:pt idx="1086">
                  <c:v>2.8364522739626159E-2</c:v>
                </c:pt>
                <c:pt idx="1087">
                  <c:v>2.5830432712921354E-2</c:v>
                </c:pt>
                <c:pt idx="1088">
                  <c:v>2.5564397149233215E-2</c:v>
                </c:pt>
                <c:pt idx="1089">
                  <c:v>2.7551561270893827E-2</c:v>
                </c:pt>
                <c:pt idx="1090">
                  <c:v>2.4862846513009719E-2</c:v>
                </c:pt>
                <c:pt idx="1091">
                  <c:v>2.5521858467729679E-2</c:v>
                </c:pt>
                <c:pt idx="1092">
                  <c:v>2.6807471953166982E-2</c:v>
                </c:pt>
                <c:pt idx="1093">
                  <c:v>2.5561021063399511E-2</c:v>
                </c:pt>
                <c:pt idx="1094">
                  <c:v>2.5499576301227986E-2</c:v>
                </c:pt>
                <c:pt idx="1095">
                  <c:v>2.4662307014493554E-2</c:v>
                </c:pt>
                <c:pt idx="1096">
                  <c:v>1.9700136056259039E-2</c:v>
                </c:pt>
                <c:pt idx="1097">
                  <c:v>2.0134300694460917E-2</c:v>
                </c:pt>
                <c:pt idx="1098">
                  <c:v>1.6908113071866796E-2</c:v>
                </c:pt>
                <c:pt idx="1099">
                  <c:v>1.5968885992957524E-2</c:v>
                </c:pt>
                <c:pt idx="1100">
                  <c:v>1.4860179405201214E-2</c:v>
                </c:pt>
                <c:pt idx="1101">
                  <c:v>1.4482057791837312E-2</c:v>
                </c:pt>
                <c:pt idx="1102">
                  <c:v>1.2789288354867197E-2</c:v>
                </c:pt>
                <c:pt idx="1103">
                  <c:v>1.1619137004939176E-2</c:v>
                </c:pt>
                <c:pt idx="1104">
                  <c:v>1.0412523928008469E-2</c:v>
                </c:pt>
                <c:pt idx="1105">
                  <c:v>1.0933791580717268E-2</c:v>
                </c:pt>
                <c:pt idx="1106">
                  <c:v>9.2045604167440929E-3</c:v>
                </c:pt>
                <c:pt idx="1107">
                  <c:v>7.0425150489027109E-3</c:v>
                </c:pt>
                <c:pt idx="1108">
                  <c:v>7.65696267061891E-3</c:v>
                </c:pt>
                <c:pt idx="1109">
                  <c:v>7.4186110107663907E-3</c:v>
                </c:pt>
                <c:pt idx="1110">
                  <c:v>9.4078007839272226E-3</c:v>
                </c:pt>
                <c:pt idx="1111">
                  <c:v>1.036863481217145E-2</c:v>
                </c:pt>
                <c:pt idx="1112">
                  <c:v>9.616442888444092E-3</c:v>
                </c:pt>
                <c:pt idx="1113">
                  <c:v>8.8737040050507268E-3</c:v>
                </c:pt>
                <c:pt idx="1114">
                  <c:v>9.9506753859709748E-3</c:v>
                </c:pt>
                <c:pt idx="1115">
                  <c:v>5.1444795932492444E-3</c:v>
                </c:pt>
                <c:pt idx="1116">
                  <c:v>4.7967427523877351E-3</c:v>
                </c:pt>
                <c:pt idx="1117">
                  <c:v>3.077639845915484E-3</c:v>
                </c:pt>
                <c:pt idx="1118">
                  <c:v>2.1769001455093024E-3</c:v>
                </c:pt>
                <c:pt idx="1119">
                  <c:v>1.0020222754142825E-3</c:v>
                </c:pt>
                <c:pt idx="1120">
                  <c:v>0</c:v>
                </c:pt>
                <c:pt idx="1121">
                  <c:v>-1.4375373479494538E-3</c:v>
                </c:pt>
                <c:pt idx="1122">
                  <c:v>5.5030199087789786E-4</c:v>
                </c:pt>
                <c:pt idx="1123">
                  <c:v>1.4827768981199537E-3</c:v>
                </c:pt>
                <c:pt idx="1124">
                  <c:v>2.9844598769075215E-4</c:v>
                </c:pt>
                <c:pt idx="1125">
                  <c:v>-2.1769001455093024E-3</c:v>
                </c:pt>
                <c:pt idx="1126">
                  <c:v>-1.6306494576318483E-3</c:v>
                </c:pt>
                <c:pt idx="1127">
                  <c:v>1.1674504812610596E-3</c:v>
                </c:pt>
                <c:pt idx="1128">
                  <c:v>3.0533320279135696E-3</c:v>
                </c:pt>
                <c:pt idx="1129">
                  <c:v>4.5637928298689536E-3</c:v>
                </c:pt>
                <c:pt idx="1130">
                  <c:v>5.7717563411333285E-3</c:v>
                </c:pt>
                <c:pt idx="1131">
                  <c:v>6.1519036059972648E-3</c:v>
                </c:pt>
                <c:pt idx="1132">
                  <c:v>6.4969395781918106E-3</c:v>
                </c:pt>
                <c:pt idx="1133">
                  <c:v>5.6144307412872522E-3</c:v>
                </c:pt>
                <c:pt idx="1134">
                  <c:v>1.6590085786342065E-3</c:v>
                </c:pt>
                <c:pt idx="1135">
                  <c:v>-9.2774838707487123E-4</c:v>
                </c:pt>
                <c:pt idx="1136">
                  <c:v>-3.8946526176480722E-3</c:v>
                </c:pt>
                <c:pt idx="1137">
                  <c:v>-5.0242909375727797E-3</c:v>
                </c:pt>
                <c:pt idx="1138">
                  <c:v>-4.8784440295609197E-3</c:v>
                </c:pt>
                <c:pt idx="1139">
                  <c:v>-2.3349009625221193E-3</c:v>
                </c:pt>
                <c:pt idx="1140">
                  <c:v>-2.3457044371895954E-3</c:v>
                </c:pt>
                <c:pt idx="1141">
                  <c:v>-2.06683974733376E-3</c:v>
                </c:pt>
                <c:pt idx="1142">
                  <c:v>-2.1485410245069441E-3</c:v>
                </c:pt>
                <c:pt idx="1143">
                  <c:v>2.6603556368813737E-4</c:v>
                </c:pt>
                <c:pt idx="1144">
                  <c:v>3.3963423486080811E-4</c:v>
                </c:pt>
                <c:pt idx="1145">
                  <c:v>-2.37068747235825E-3</c:v>
                </c:pt>
                <c:pt idx="1146">
                  <c:v>-7.3794484150965563E-3</c:v>
                </c:pt>
                <c:pt idx="1147">
                  <c:v>-7.161353270245507E-3</c:v>
                </c:pt>
                <c:pt idx="1148">
                  <c:v>-6.4118622151849236E-3</c:v>
                </c:pt>
                <c:pt idx="1149">
                  <c:v>-6.0040310464853702E-3</c:v>
                </c:pt>
                <c:pt idx="1150">
                  <c:v>-8.3065215850046878E-3</c:v>
                </c:pt>
                <c:pt idx="1151">
                  <c:v>-7.8689808609692935E-3</c:v>
                </c:pt>
                <c:pt idx="1152">
                  <c:v>-2.1741992768423398E-3</c:v>
                </c:pt>
                <c:pt idx="1153">
                  <c:v>6.8467020705535416E-4</c:v>
                </c:pt>
                <c:pt idx="1154">
                  <c:v>0</c:v>
                </c:pt>
                <c:pt idx="1155">
                  <c:v>2.7650142977235525E-3</c:v>
                </c:pt>
                <c:pt idx="1156">
                  <c:v>-2.7670399492235871E-3</c:v>
                </c:pt>
                <c:pt idx="1157">
                  <c:v>-3.1951276329249857E-3</c:v>
                </c:pt>
                <c:pt idx="1158">
                  <c:v>-2.0884466966687117E-3</c:v>
                </c:pt>
                <c:pt idx="1159">
                  <c:v>-8.1005803491547828E-3</c:v>
                </c:pt>
                <c:pt idx="1160">
                  <c:v>-8.0809990513198652E-3</c:v>
                </c:pt>
                <c:pt idx="1161">
                  <c:v>-1.0539464755351965E-2</c:v>
                </c:pt>
                <c:pt idx="1162">
                  <c:v>-1.2397662398168858E-2</c:v>
                </c:pt>
                <c:pt idx="1163">
                  <c:v>-4.1660899186701352E-3</c:v>
                </c:pt>
                <c:pt idx="1164">
                  <c:v>-1.7285559468064333E-3</c:v>
                </c:pt>
                <c:pt idx="1165">
                  <c:v>-4.23361163534214E-3</c:v>
                </c:pt>
                <c:pt idx="1166">
                  <c:v>-2.7346295252209723E-3</c:v>
                </c:pt>
                <c:pt idx="1167">
                  <c:v>-3.9257126073172057E-3</c:v>
                </c:pt>
                <c:pt idx="1168">
                  <c:v>-4.3402959476841656E-3</c:v>
                </c:pt>
                <c:pt idx="1169">
                  <c:v>-8.6569592945331588E-3</c:v>
                </c:pt>
                <c:pt idx="1170">
                  <c:v>-1.0313267004500215E-2</c:v>
                </c:pt>
                <c:pt idx="1171">
                  <c:v>-1.170286393361258E-2</c:v>
                </c:pt>
                <c:pt idx="1172">
                  <c:v>-1.4727161623357053E-2</c:v>
                </c:pt>
                <c:pt idx="1173">
                  <c:v>-1.5481379198584633E-2</c:v>
                </c:pt>
                <c:pt idx="1174">
                  <c:v>-1.8793319401352381E-2</c:v>
                </c:pt>
                <c:pt idx="1175">
                  <c:v>-1.6808180931191991E-2</c:v>
                </c:pt>
                <c:pt idx="1176">
                  <c:v>-1.5457071380582719E-2</c:v>
                </c:pt>
                <c:pt idx="1177">
                  <c:v>-2.1277443357719875E-2</c:v>
                </c:pt>
                <c:pt idx="1178">
                  <c:v>-1.925854402922339E-2</c:v>
                </c:pt>
                <c:pt idx="1179">
                  <c:v>-1.4120141390474624E-2</c:v>
                </c:pt>
                <c:pt idx="1180">
                  <c:v>-1.3795361933281736E-2</c:v>
                </c:pt>
                <c:pt idx="1181">
                  <c:v>-1.0591456477189497E-2</c:v>
                </c:pt>
                <c:pt idx="1182">
                  <c:v>-1.2918930050877657E-2</c:v>
                </c:pt>
                <c:pt idx="1183">
                  <c:v>-1.076768815770375E-2</c:v>
                </c:pt>
                <c:pt idx="1184">
                  <c:v>-2.8082281963936434E-3</c:v>
                </c:pt>
                <c:pt idx="1185">
                  <c:v>-5.4051134196034557E-3</c:v>
                </c:pt>
                <c:pt idx="1186">
                  <c:v>-1.0799423364539623E-2</c:v>
                </c:pt>
                <c:pt idx="1187">
                  <c:v>-3.2342902285948201E-3</c:v>
                </c:pt>
                <c:pt idx="1188">
                  <c:v>-7.4449444802683392E-3</c:v>
                </c:pt>
                <c:pt idx="1189">
                  <c:v>-5.9203041178117763E-3</c:v>
                </c:pt>
                <c:pt idx="1190">
                  <c:v>-9.525963788103279E-3</c:v>
                </c:pt>
                <c:pt idx="1191">
                  <c:v>-1.3459779001421372E-2</c:v>
                </c:pt>
                <c:pt idx="1192">
                  <c:v>-6.3895800486830434E-3</c:v>
                </c:pt>
                <c:pt idx="1193">
                  <c:v>-1.3739318908443949E-2</c:v>
                </c:pt>
                <c:pt idx="1194">
                  <c:v>-2.3772370788754847E-2</c:v>
                </c:pt>
                <c:pt idx="1195">
                  <c:v>-2.4680537877994988E-2</c:v>
                </c:pt>
                <c:pt idx="1196">
                  <c:v>-2.4144415447618271E-2</c:v>
                </c:pt>
                <c:pt idx="1197">
                  <c:v>-1.8819652870854516E-2</c:v>
                </c:pt>
                <c:pt idx="1198">
                  <c:v>-1.6183605051974869E-2</c:v>
                </c:pt>
                <c:pt idx="1199">
                  <c:v>-2.6064733069773617E-2</c:v>
                </c:pt>
                <c:pt idx="1200">
                  <c:v>-1.4770375522027143E-2</c:v>
                </c:pt>
                <c:pt idx="1201">
                  <c:v>-1.0265326585663127E-2</c:v>
                </c:pt>
                <c:pt idx="1202">
                  <c:v>-2.0364549748311798E-3</c:v>
                </c:pt>
                <c:pt idx="1203">
                  <c:v>-7.4435940459350453E-3</c:v>
                </c:pt>
                <c:pt idx="1204">
                  <c:v>-1.069408948653108E-2</c:v>
                </c:pt>
                <c:pt idx="1205">
                  <c:v>-1.5453695294749202E-2</c:v>
                </c:pt>
                <c:pt idx="1206">
                  <c:v>-1.3647489373769842E-2</c:v>
                </c:pt>
                <c:pt idx="1207">
                  <c:v>-1.9026269323871161E-2</c:v>
                </c:pt>
                <c:pt idx="1208">
                  <c:v>-1.9457733093406076E-2</c:v>
                </c:pt>
                <c:pt idx="1209">
                  <c:v>-2.4995189077687142E-2</c:v>
                </c:pt>
                <c:pt idx="1210">
                  <c:v>-1.8807498961853557E-2</c:v>
                </c:pt>
                <c:pt idx="1211">
                  <c:v>-1.6937822627202451E-2</c:v>
                </c:pt>
                <c:pt idx="1212">
                  <c:v>-1.9850034267271156E-2</c:v>
                </c:pt>
                <c:pt idx="1213">
                  <c:v>-2.1665018011417958E-2</c:v>
                </c:pt>
                <c:pt idx="1214">
                  <c:v>-2.2337534309472169E-2</c:v>
                </c:pt>
                <c:pt idx="1215">
                  <c:v>-2.9194364637526445E-2</c:v>
                </c:pt>
                <c:pt idx="1216">
                  <c:v>-2.5324695055047027E-2</c:v>
                </c:pt>
                <c:pt idx="1217">
                  <c:v>-2.7812195097248037E-2</c:v>
                </c:pt>
                <c:pt idx="1218">
                  <c:v>-3.5100489194837228E-2</c:v>
                </c:pt>
                <c:pt idx="1219">
                  <c:v>-4.0051181461237338E-2</c:v>
                </c:pt>
                <c:pt idx="1220">
                  <c:v>-4.6641976225603475E-2</c:v>
                </c:pt>
                <c:pt idx="1221">
                  <c:v>-4.320917214999271E-2</c:v>
                </c:pt>
                <c:pt idx="1222">
                  <c:v>-3.9152467412331381E-2</c:v>
                </c:pt>
                <c:pt idx="1223">
                  <c:v>-4.482564204712338E-2</c:v>
                </c:pt>
                <c:pt idx="1224">
                  <c:v>-4.5186883231319142E-2</c:v>
                </c:pt>
                <c:pt idx="1225">
                  <c:v>-3.6149776671922047E-2</c:v>
                </c:pt>
                <c:pt idx="1226">
                  <c:v>-3.22024571152697E-2</c:v>
                </c:pt>
                <c:pt idx="1227">
                  <c:v>-2.2354414738640312E-2</c:v>
                </c:pt>
                <c:pt idx="1228">
                  <c:v>-2.7905375066255626E-2</c:v>
                </c:pt>
                <c:pt idx="1229">
                  <c:v>-3.4328040756108215E-2</c:v>
                </c:pt>
                <c:pt idx="1230">
                  <c:v>-2.9157227693356831E-2</c:v>
                </c:pt>
                <c:pt idx="1231">
                  <c:v>-2.8985722533009576E-2</c:v>
                </c:pt>
                <c:pt idx="1232">
                  <c:v>-2.4666358317493808E-2</c:v>
                </c:pt>
                <c:pt idx="1233">
                  <c:v>-2.2598843352993309E-2</c:v>
                </c:pt>
                <c:pt idx="1234">
                  <c:v>-2.7122798370025687E-2</c:v>
                </c:pt>
                <c:pt idx="1235">
                  <c:v>-1.6326075874153027E-2</c:v>
                </c:pt>
                <c:pt idx="1236">
                  <c:v>-2.2491483823484917E-3</c:v>
                </c:pt>
                <c:pt idx="1237">
                  <c:v>-2.1093784288371102E-3</c:v>
                </c:pt>
                <c:pt idx="1238">
                  <c:v>7.4618249094364807E-3</c:v>
                </c:pt>
                <c:pt idx="1239">
                  <c:v>1.1860864750625397E-2</c:v>
                </c:pt>
                <c:pt idx="1240">
                  <c:v>2.1750770591591587E-2</c:v>
                </c:pt>
                <c:pt idx="1241">
                  <c:v>3.4319938150107511E-2</c:v>
                </c:pt>
                <c:pt idx="1242">
                  <c:v>3.8626473239455582E-2</c:v>
                </c:pt>
                <c:pt idx="1243">
                  <c:v>2.5686611456409714E-2</c:v>
                </c:pt>
                <c:pt idx="1244">
                  <c:v>3.2704143470143582E-2</c:v>
                </c:pt>
                <c:pt idx="1245">
                  <c:v>2.700260971434941E-2</c:v>
                </c:pt>
                <c:pt idx="1246">
                  <c:v>1.8862191552358052E-2</c:v>
                </c:pt>
                <c:pt idx="1247">
                  <c:v>1.0795372061539367E-2</c:v>
                </c:pt>
                <c:pt idx="1248">
                  <c:v>-2.0891219138354524E-3</c:v>
                </c:pt>
                <c:pt idx="1249">
                  <c:v>-1.2440876296838948E-2</c:v>
                </c:pt>
                <c:pt idx="1250">
                  <c:v>1.1100570220897901E-3</c:v>
                </c:pt>
                <c:pt idx="1251">
                  <c:v>-8.0634434049851704E-3</c:v>
                </c:pt>
                <c:pt idx="1252">
                  <c:v>-9.3017916887519377E-3</c:v>
                </c:pt>
                <c:pt idx="1253">
                  <c:v>-1.0467216518512776E-2</c:v>
                </c:pt>
                <c:pt idx="1254">
                  <c:v>-2.4503630980313995E-3</c:v>
                </c:pt>
                <c:pt idx="1255">
                  <c:v>3.0249729069112114E-3</c:v>
                </c:pt>
                <c:pt idx="1256">
                  <c:v>1.3138375630062E-2</c:v>
                </c:pt>
                <c:pt idx="1257">
                  <c:v>1.0197804868990934E-2</c:v>
                </c:pt>
                <c:pt idx="1258">
                  <c:v>2.3817610338925346E-2</c:v>
                </c:pt>
                <c:pt idx="1259">
                  <c:v>3.1741959007565879E-2</c:v>
                </c:pt>
                <c:pt idx="1260">
                  <c:v>2.7905375066255626E-2</c:v>
                </c:pt>
                <c:pt idx="1261">
                  <c:v>3.3720345306059045E-2</c:v>
                </c:pt>
                <c:pt idx="1262">
                  <c:v>2.990469309691738E-2</c:v>
                </c:pt>
                <c:pt idx="1263">
                  <c:v>2.8774379559825935E-2</c:v>
                </c:pt>
                <c:pt idx="1264">
                  <c:v>3.7667664862711579E-2</c:v>
                </c:pt>
                <c:pt idx="1265">
                  <c:v>3.350427581270822E-2</c:v>
                </c:pt>
                <c:pt idx="1266">
                  <c:v>3.5673073352217005E-2</c:v>
                </c:pt>
                <c:pt idx="1267">
                  <c:v>3.8360437675767446E-2</c:v>
                </c:pt>
                <c:pt idx="1268">
                  <c:v>2.4180201957454586E-2</c:v>
                </c:pt>
                <c:pt idx="1269">
                  <c:v>2.4224766290458159E-2</c:v>
                </c:pt>
                <c:pt idx="1270">
                  <c:v>1.6520538418168716E-2</c:v>
                </c:pt>
                <c:pt idx="1271">
                  <c:v>5.6009263979528131E-3</c:v>
                </c:pt>
                <c:pt idx="1272">
                  <c:v>-7.9608103956434004E-3</c:v>
                </c:pt>
                <c:pt idx="1273">
                  <c:v>-2.5961424843265107E-2</c:v>
                </c:pt>
                <c:pt idx="1274">
                  <c:v>-2.9542776695554693E-2</c:v>
                </c:pt>
                <c:pt idx="1275">
                  <c:v>-1.8656250316507961E-2</c:v>
                </c:pt>
                <c:pt idx="1276">
                  <c:v>-7.1593276187452851E-3</c:v>
                </c:pt>
                <c:pt idx="1277">
                  <c:v>-5.4922164341105655E-3</c:v>
                </c:pt>
                <c:pt idx="1278">
                  <c:v>-1.4841273324532475E-3</c:v>
                </c:pt>
                <c:pt idx="1279">
                  <c:v>1.5010077616213894E-3</c:v>
                </c:pt>
                <c:pt idx="1280">
                  <c:v>1.4334860449492158E-2</c:v>
                </c:pt>
                <c:pt idx="1281">
                  <c:v>1.5502310930753218E-2</c:v>
                </c:pt>
                <c:pt idx="1282">
                  <c:v>1.0080992299148174E-2</c:v>
                </c:pt>
                <c:pt idx="1283">
                  <c:v>8.5921384465279284E-3</c:v>
                </c:pt>
                <c:pt idx="1284">
                  <c:v>4.6090323800392664E-3</c:v>
                </c:pt>
                <c:pt idx="1285">
                  <c:v>2.6117400008777328E-3</c:v>
                </c:pt>
                <c:pt idx="1286">
                  <c:v>1.4889888960537053E-2</c:v>
                </c:pt>
                <c:pt idx="1287">
                  <c:v>1.551649049125421E-2</c:v>
                </c:pt>
                <c:pt idx="1288">
                  <c:v>2.0374002788646917E-2</c:v>
                </c:pt>
                <c:pt idx="1289">
                  <c:v>2.4961428219351045E-2</c:v>
                </c:pt>
                <c:pt idx="1290">
                  <c:v>1.3035742620720417E-2</c:v>
                </c:pt>
                <c:pt idx="1291">
                  <c:v>2.1086356899537889E-2</c:v>
                </c:pt>
                <c:pt idx="1292">
                  <c:v>9.6745115647821015E-3</c:v>
                </c:pt>
                <c:pt idx="1293">
                  <c:v>2.5624491477071634E-3</c:v>
                </c:pt>
                <c:pt idx="1294">
                  <c:v>-4.0978929848312024E-3</c:v>
                </c:pt>
                <c:pt idx="1295">
                  <c:v>-3.452385373445682E-3</c:v>
                </c:pt>
                <c:pt idx="1296">
                  <c:v>3.8534643704782037E-3</c:v>
                </c:pt>
                <c:pt idx="1297">
                  <c:v>1.7647475869426461E-2</c:v>
                </c:pt>
                <c:pt idx="1298">
                  <c:v>1.2062754683475046E-2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B29-4AA9-A3A3-D850668B18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63999904"/>
        <c:axId val="2064000320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5"/>
                <c:tx>
                  <c:strRef>
                    <c:extLst>
                      <c:ext uri="{02D57815-91ED-43cb-92C2-25804820EDAC}">
                        <c15:formulaRef>
                          <c15:sqref>'24.08.21 Eg Filtres +Lihgt  Abs'!$Z$1</c15:sqref>
                        </c15:formulaRef>
                      </c:ext>
                    </c:extLst>
                    <c:strCache>
                      <c:ptCount val="1"/>
                      <c:pt idx="0">
                        <c:v>Abs 350</c:v>
                      </c:pt>
                    </c:strCache>
                  </c:strRef>
                </c:tx>
                <c:spPr>
                  <a:ln w="1905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'24.08.21 Eg Filtres +Lihgt  Abs'!$Z$2:$Z$1300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0.45086750486230703</c:v>
                      </c:pt>
                      <c:pt idx="1">
                        <c:v>-0.17706869160747446</c:v>
                      </c:pt>
                      <c:pt idx="2">
                        <c:v>1.3207648655479822</c:v>
                      </c:pt>
                      <c:pt idx="3">
                        <c:v>3.1271124802033903</c:v>
                      </c:pt>
                      <c:pt idx="4">
                        <c:v>2.0459454522739353</c:v>
                      </c:pt>
                      <c:pt idx="5">
                        <c:v>2.468885769902061</c:v>
                      </c:pt>
                      <c:pt idx="6">
                        <c:v>2.0653524177943328</c:v>
                      </c:pt>
                      <c:pt idx="7">
                        <c:v>0.96529795005873531</c:v>
                      </c:pt>
                      <c:pt idx="8">
                        <c:v>0.80267609344700763</c:v>
                      </c:pt>
                      <c:pt idx="9">
                        <c:v>1.1083077109573332</c:v>
                      </c:pt>
                      <c:pt idx="10">
                        <c:v>-1.0840462724236164</c:v>
                      </c:pt>
                      <c:pt idx="11">
                        <c:v>1.7664498952495971</c:v>
                      </c:pt>
                      <c:pt idx="12">
                        <c:v>-0.75047695346822596</c:v>
                      </c:pt>
                      <c:pt idx="13">
                        <c:v>5.2477164577087523</c:v>
                      </c:pt>
                      <c:pt idx="14">
                        <c:v>17.330640389660783</c:v>
                      </c:pt>
                      <c:pt idx="15">
                        <c:v>18.415449251614962</c:v>
                      </c:pt>
                      <c:pt idx="16">
                        <c:v>15.954051867633094</c:v>
                      </c:pt>
                      <c:pt idx="17">
                        <c:v>18.473432032223791</c:v>
                      </c:pt>
                      <c:pt idx="18">
                        <c:v>3.7958595862183846</c:v>
                      </c:pt>
                      <c:pt idx="19">
                        <c:v>1.7127459861484549</c:v>
                      </c:pt>
                      <c:pt idx="20">
                        <c:v>0.81833711363882811</c:v>
                      </c:pt>
                      <c:pt idx="21">
                        <c:v>0.92018064651264231</c:v>
                      </c:pt>
                      <c:pt idx="22">
                        <c:v>0.30499519851036311</c:v>
                      </c:pt>
                      <c:pt idx="23">
                        <c:v>-3.1032796503839399E-2</c:v>
                      </c:pt>
                      <c:pt idx="24">
                        <c:v>-7.322405700928851E-2</c:v>
                      </c:pt>
                      <c:pt idx="25">
                        <c:v>-0.36745610523117045</c:v>
                      </c:pt>
                      <c:pt idx="26">
                        <c:v>-3.9347681863893369E-2</c:v>
                      </c:pt>
                      <c:pt idx="27">
                        <c:v>-0.12911636510123123</c:v>
                      </c:pt>
                      <c:pt idx="28">
                        <c:v>-0.17881075203821079</c:v>
                      </c:pt>
                      <c:pt idx="29">
                        <c:v>0.13076029289705257</c:v>
                      </c:pt>
                      <c:pt idx="30">
                        <c:v>0.42598696485243615</c:v>
                      </c:pt>
                      <c:pt idx="31">
                        <c:v>0.51218597041424763</c:v>
                      </c:pt>
                      <c:pt idx="32">
                        <c:v>0.81739598868423513</c:v>
                      </c:pt>
                      <c:pt idx="33">
                        <c:v>0.53744378504994661</c:v>
                      </c:pt>
                      <c:pt idx="34">
                        <c:v>0.57823686166885668</c:v>
                      </c:pt>
                      <c:pt idx="35">
                        <c:v>0.40221969423025455</c:v>
                      </c:pt>
                      <c:pt idx="36">
                        <c:v>0.26560195506597351</c:v>
                      </c:pt>
                      <c:pt idx="37">
                        <c:v>0.31886364882700574</c:v>
                      </c:pt>
                      <c:pt idx="38">
                        <c:v>0.13140495833692387</c:v>
                      </c:pt>
                      <c:pt idx="39">
                        <c:v>5.3495892654442372E-2</c:v>
                      </c:pt>
                      <c:pt idx="40">
                        <c:v>0.10184013121735176</c:v>
                      </c:pt>
                      <c:pt idx="41">
                        <c:v>3.9214192617869376E-2</c:v>
                      </c:pt>
                      <c:pt idx="42">
                        <c:v>0.21702135291917776</c:v>
                      </c:pt>
                      <c:pt idx="43">
                        <c:v>0.27585949550754563</c:v>
                      </c:pt>
                      <c:pt idx="44">
                        <c:v>0.43094513684760866</c:v>
                      </c:pt>
                      <c:pt idx="45">
                        <c:v>0.61256266778928192</c:v>
                      </c:pt>
                      <c:pt idx="46">
                        <c:v>0.46071684652839301</c:v>
                      </c:pt>
                      <c:pt idx="47">
                        <c:v>0.61059692267601928</c:v>
                      </c:pt>
                      <c:pt idx="48">
                        <c:v>0.49500451286424002</c:v>
                      </c:pt>
                      <c:pt idx="49">
                        <c:v>0.19081725930394272</c:v>
                      </c:pt>
                      <c:pt idx="50">
                        <c:v>0.27143424969148006</c:v>
                      </c:pt>
                      <c:pt idx="51">
                        <c:v>0.1672002800490992</c:v>
                      </c:pt>
                      <c:pt idx="52">
                        <c:v>0.24701334562602631</c:v>
                      </c:pt>
                      <c:pt idx="53">
                        <c:v>0.46584200893171901</c:v>
                      </c:pt>
                      <c:pt idx="54">
                        <c:v>0.44586913147257912</c:v>
                      </c:pt>
                      <c:pt idx="55">
                        <c:v>0.36329031303073572</c:v>
                      </c:pt>
                      <c:pt idx="56">
                        <c:v>0.52510401853139965</c:v>
                      </c:pt>
                      <c:pt idx="57">
                        <c:v>0.38578247788201731</c:v>
                      </c:pt>
                      <c:pt idx="58">
                        <c:v>0.286312888896952</c:v>
                      </c:pt>
                      <c:pt idx="59">
                        <c:v>0.19563812807463354</c:v>
                      </c:pt>
                      <c:pt idx="60">
                        <c:v>-2.0064103700631167E-2</c:v>
                      </c:pt>
                      <c:pt idx="61">
                        <c:v>-8.9995872656825765E-2</c:v>
                      </c:pt>
                      <c:pt idx="62">
                        <c:v>3.9447876108784467E-3</c:v>
                      </c:pt>
                      <c:pt idx="63">
                        <c:v>-1.8317920049940463E-2</c:v>
                      </c:pt>
                      <c:pt idx="64">
                        <c:v>5.2216663663588063E-2</c:v>
                      </c:pt>
                      <c:pt idx="65">
                        <c:v>7.8117494451176703E-2</c:v>
                      </c:pt>
                      <c:pt idx="66">
                        <c:v>0.18697142897196983</c:v>
                      </c:pt>
                      <c:pt idx="67">
                        <c:v>0.48840942254716857</c:v>
                      </c:pt>
                      <c:pt idx="68">
                        <c:v>0.46331138268470273</c:v>
                      </c:pt>
                      <c:pt idx="69">
                        <c:v>0.71929221630906659</c:v>
                      </c:pt>
                      <c:pt idx="70">
                        <c:v>0.9582781680863599</c:v>
                      </c:pt>
                      <c:pt idx="71">
                        <c:v>0.93718686721458755</c:v>
                      </c:pt>
                      <c:pt idx="72">
                        <c:v>0.86585310039339647</c:v>
                      </c:pt>
                      <c:pt idx="73">
                        <c:v>0.68508907598228508</c:v>
                      </c:pt>
                      <c:pt idx="74">
                        <c:v>0.60658812207534862</c:v>
                      </c:pt>
                      <c:pt idx="75">
                        <c:v>0.57825335454867421</c:v>
                      </c:pt>
                      <c:pt idx="76">
                        <c:v>0.57070580042213526</c:v>
                      </c:pt>
                      <c:pt idx="77">
                        <c:v>0.45880676488451472</c:v>
                      </c:pt>
                      <c:pt idx="78">
                        <c:v>0.50084402312466669</c:v>
                      </c:pt>
                      <c:pt idx="79">
                        <c:v>0.60199794746110669</c:v>
                      </c:pt>
                      <c:pt idx="80">
                        <c:v>0.6133182478459267</c:v>
                      </c:pt>
                      <c:pt idx="81">
                        <c:v>0.22832144952622144</c:v>
                      </c:pt>
                      <c:pt idx="82">
                        <c:v>0.47738908641403144</c:v>
                      </c:pt>
                      <c:pt idx="83">
                        <c:v>0.36527564343878183</c:v>
                      </c:pt>
                      <c:pt idx="84">
                        <c:v>0.2367000386345709</c:v>
                      </c:pt>
                      <c:pt idx="85">
                        <c:v>0.23833066904603942</c:v>
                      </c:pt>
                      <c:pt idx="86">
                        <c:v>0.38283952963956047</c:v>
                      </c:pt>
                      <c:pt idx="87">
                        <c:v>0.62700939970452996</c:v>
                      </c:pt>
                      <c:pt idx="88">
                        <c:v>0.95301075459460716</c:v>
                      </c:pt>
                      <c:pt idx="89">
                        <c:v>0.88052970182110268</c:v>
                      </c:pt>
                      <c:pt idx="90">
                        <c:v>0.98503477317548549</c:v>
                      </c:pt>
                      <c:pt idx="91">
                        <c:v>1.1613426276208731</c:v>
                      </c:pt>
                      <c:pt idx="92">
                        <c:v>1.0887275701988504</c:v>
                      </c:pt>
                      <c:pt idx="93">
                        <c:v>0.83966756126795594</c:v>
                      </c:pt>
                      <c:pt idx="94">
                        <c:v>0.69244799279591007</c:v>
                      </c:pt>
                      <c:pt idx="95">
                        <c:v>0.55896286999198852</c:v>
                      </c:pt>
                      <c:pt idx="96">
                        <c:v>0.66905284277461352</c:v>
                      </c:pt>
                      <c:pt idx="97">
                        <c:v>0.55913707603506224</c:v>
                      </c:pt>
                      <c:pt idx="98">
                        <c:v>0.20073669570925359</c:v>
                      </c:pt>
                      <c:pt idx="99">
                        <c:v>0.2402480694053368</c:v>
                      </c:pt>
                      <c:pt idx="100">
                        <c:v>0.36944009559273133</c:v>
                      </c:pt>
                      <c:pt idx="101">
                        <c:v>0.22883437808854942</c:v>
                      </c:pt>
                      <c:pt idx="102">
                        <c:v>0.33351963415493985</c:v>
                      </c:pt>
                      <c:pt idx="103">
                        <c:v>6.0995823590508189E-2</c:v>
                      </c:pt>
                      <c:pt idx="104">
                        <c:v>0.21642565071626516</c:v>
                      </c:pt>
                      <c:pt idx="105">
                        <c:v>0.35625506898353143</c:v>
                      </c:pt>
                      <c:pt idx="106">
                        <c:v>0.33109415001676079</c:v>
                      </c:pt>
                      <c:pt idx="107">
                        <c:v>0.31208301361198598</c:v>
                      </c:pt>
                      <c:pt idx="108">
                        <c:v>0.31299527602689825</c:v>
                      </c:pt>
                      <c:pt idx="109">
                        <c:v>0.21044770334586924</c:v>
                      </c:pt>
                      <c:pt idx="110">
                        <c:v>0.2143273440814682</c:v>
                      </c:pt>
                      <c:pt idx="111">
                        <c:v>0.13610192434798493</c:v>
                      </c:pt>
                      <c:pt idx="112">
                        <c:v>0.19791342392597333</c:v>
                      </c:pt>
                      <c:pt idx="113">
                        <c:v>0.15907434124345582</c:v>
                      </c:pt>
                      <c:pt idx="114">
                        <c:v>0.23485644391245744</c:v>
                      </c:pt>
                      <c:pt idx="115">
                        <c:v>0.36444584542295777</c:v>
                      </c:pt>
                      <c:pt idx="116">
                        <c:v>0.42854851524911053</c:v>
                      </c:pt>
                      <c:pt idx="117">
                        <c:v>0.4839522217764563</c:v>
                      </c:pt>
                      <c:pt idx="118">
                        <c:v>0.73026101219277384</c:v>
                      </c:pt>
                      <c:pt idx="119">
                        <c:v>0.89787196494933197</c:v>
                      </c:pt>
                      <c:pt idx="120">
                        <c:v>1.0797616284079958</c:v>
                      </c:pt>
                      <c:pt idx="121">
                        <c:v>0.96882536472972902</c:v>
                      </c:pt>
                      <c:pt idx="122">
                        <c:v>1.0027604957594742</c:v>
                      </c:pt>
                      <c:pt idx="123">
                        <c:v>0.80625298675745449</c:v>
                      </c:pt>
                      <c:pt idx="124">
                        <c:v>0.75965957046768451</c:v>
                      </c:pt>
                      <c:pt idx="125">
                        <c:v>0.551587460298546</c:v>
                      </c:pt>
                      <c:pt idx="126">
                        <c:v>0.37661037509344242</c:v>
                      </c:pt>
                      <c:pt idx="127">
                        <c:v>0.32604320557261424</c:v>
                      </c:pt>
                      <c:pt idx="128">
                        <c:v>0.34884667353045345</c:v>
                      </c:pt>
                      <c:pt idx="129">
                        <c:v>0.28111557014442401</c:v>
                      </c:pt>
                      <c:pt idx="130">
                        <c:v>0.38877490476392712</c:v>
                      </c:pt>
                      <c:pt idx="131">
                        <c:v>0.54488722787263699</c:v>
                      </c:pt>
                      <c:pt idx="132">
                        <c:v>0.50069455640131955</c:v>
                      </c:pt>
                      <c:pt idx="133">
                        <c:v>0.42170087770983161</c:v>
                      </c:pt>
                      <c:pt idx="134">
                        <c:v>0.24644794908977852</c:v>
                      </c:pt>
                      <c:pt idx="135">
                        <c:v>0.23790257573427329</c:v>
                      </c:pt>
                      <c:pt idx="136">
                        <c:v>0.26215391237910196</c:v>
                      </c:pt>
                      <c:pt idx="137">
                        <c:v>0.33722125486900734</c:v>
                      </c:pt>
                      <c:pt idx="138">
                        <c:v>0.3623368184162794</c:v>
                      </c:pt>
                      <c:pt idx="139">
                        <c:v>0.27144352693637741</c:v>
                      </c:pt>
                      <c:pt idx="140">
                        <c:v>0.38252513411803701</c:v>
                      </c:pt>
                      <c:pt idx="141">
                        <c:v>0.60366269751769797</c:v>
                      </c:pt>
                      <c:pt idx="142">
                        <c:v>0.51982320457479492</c:v>
                      </c:pt>
                      <c:pt idx="143">
                        <c:v>0.4389349063142578</c:v>
                      </c:pt>
                      <c:pt idx="144">
                        <c:v>0.56071420766762214</c:v>
                      </c:pt>
                      <c:pt idx="145">
                        <c:v>0.55133285146636124</c:v>
                      </c:pt>
                      <c:pt idx="146">
                        <c:v>0.69409521916769512</c:v>
                      </c:pt>
                      <c:pt idx="147">
                        <c:v>0.68418196759231575</c:v>
                      </c:pt>
                      <c:pt idx="148">
                        <c:v>0.5516070455933294</c:v>
                      </c:pt>
                      <c:pt idx="149">
                        <c:v>0.64389501622280887</c:v>
                      </c:pt>
                      <c:pt idx="150">
                        <c:v>0.74585606086532363</c:v>
                      </c:pt>
                      <c:pt idx="151">
                        <c:v>0.46985802516730996</c:v>
                      </c:pt>
                      <c:pt idx="152">
                        <c:v>0.25018008163150857</c:v>
                      </c:pt>
                      <c:pt idx="153">
                        <c:v>0.20429812694487126</c:v>
                      </c:pt>
                      <c:pt idx="154">
                        <c:v>0.29994116165125062</c:v>
                      </c:pt>
                      <c:pt idx="155">
                        <c:v>0.43749796416014752</c:v>
                      </c:pt>
                      <c:pt idx="156">
                        <c:v>0.453704280190938</c:v>
                      </c:pt>
                      <c:pt idx="157">
                        <c:v>0.52441440999402555</c:v>
                      </c:pt>
                      <c:pt idx="158">
                        <c:v>0.81445922527170989</c:v>
                      </c:pt>
                      <c:pt idx="159">
                        <c:v>1.0321013289550236</c:v>
                      </c:pt>
                      <c:pt idx="160">
                        <c:v>1.090882983430016</c:v>
                      </c:pt>
                      <c:pt idx="161">
                        <c:v>0.9795622294910008</c:v>
                      </c:pt>
                      <c:pt idx="162">
                        <c:v>1.0729820239979648</c:v>
                      </c:pt>
                      <c:pt idx="163">
                        <c:v>0.86222054361356526</c:v>
                      </c:pt>
                      <c:pt idx="164">
                        <c:v>0.87776714445165083</c:v>
                      </c:pt>
                      <c:pt idx="165">
                        <c:v>0.89062231346449838</c:v>
                      </c:pt>
                      <c:pt idx="166">
                        <c:v>0.82750921642740294</c:v>
                      </c:pt>
                      <c:pt idx="167">
                        <c:v>0.81499421306079389</c:v>
                      </c:pt>
                      <c:pt idx="168">
                        <c:v>0.88657124985929503</c:v>
                      </c:pt>
                      <c:pt idx="169">
                        <c:v>0.70322815136670314</c:v>
                      </c:pt>
                      <c:pt idx="170">
                        <c:v>0.77824086119221247</c:v>
                      </c:pt>
                      <c:pt idx="171">
                        <c:v>0.77228074674811942</c:v>
                      </c:pt>
                      <c:pt idx="172">
                        <c:v>0.73597167182962531</c:v>
                      </c:pt>
                      <c:pt idx="173">
                        <c:v>0.7276943077711564</c:v>
                      </c:pt>
                      <c:pt idx="174">
                        <c:v>0.81200797100881572</c:v>
                      </c:pt>
                      <c:pt idx="175">
                        <c:v>0.80827954936504465</c:v>
                      </c:pt>
                      <c:pt idx="176">
                        <c:v>0.83979435028155414</c:v>
                      </c:pt>
                      <c:pt idx="177">
                        <c:v>0.92794570049177649</c:v>
                      </c:pt>
                      <c:pt idx="178">
                        <c:v>0.78164664087455138</c:v>
                      </c:pt>
                      <c:pt idx="179">
                        <c:v>0.82476109032779188</c:v>
                      </c:pt>
                      <c:pt idx="180">
                        <c:v>0.8810739668550841</c:v>
                      </c:pt>
                      <c:pt idx="181">
                        <c:v>0.77825632326704164</c:v>
                      </c:pt>
                      <c:pt idx="182">
                        <c:v>0.84503187042863748</c:v>
                      </c:pt>
                      <c:pt idx="183">
                        <c:v>0.81907826242563264</c:v>
                      </c:pt>
                      <c:pt idx="184">
                        <c:v>0.8534834405301801</c:v>
                      </c:pt>
                      <c:pt idx="185">
                        <c:v>1.0122820414391851</c:v>
                      </c:pt>
                      <c:pt idx="186">
                        <c:v>0.99590667339026384</c:v>
                      </c:pt>
                      <c:pt idx="187">
                        <c:v>0.939184567282497</c:v>
                      </c:pt>
                      <c:pt idx="188">
                        <c:v>0.89828325613978366</c:v>
                      </c:pt>
                      <c:pt idx="189">
                        <c:v>0.84011905385296348</c:v>
                      </c:pt>
                      <c:pt idx="190">
                        <c:v>0.92966611401775212</c:v>
                      </c:pt>
                      <c:pt idx="191">
                        <c:v>0.88474981744443637</c:v>
                      </c:pt>
                      <c:pt idx="192">
                        <c:v>0.89751015239833276</c:v>
                      </c:pt>
                      <c:pt idx="193">
                        <c:v>0.89023266917880706</c:v>
                      </c:pt>
                      <c:pt idx="194">
                        <c:v>0.96593395673670235</c:v>
                      </c:pt>
                      <c:pt idx="195">
                        <c:v>1.0809882863444316</c:v>
                      </c:pt>
                      <c:pt idx="196">
                        <c:v>1.1550959493899491</c:v>
                      </c:pt>
                      <c:pt idx="197">
                        <c:v>1.1712569100012409</c:v>
                      </c:pt>
                      <c:pt idx="198">
                        <c:v>1.2264225005762199</c:v>
                      </c:pt>
                      <c:pt idx="199">
                        <c:v>1.2029964264052655</c:v>
                      </c:pt>
                      <c:pt idx="200">
                        <c:v>1.2447502132735522</c:v>
                      </c:pt>
                      <c:pt idx="201">
                        <c:v>1.2667919163448149</c:v>
                      </c:pt>
                      <c:pt idx="202">
                        <c:v>1.2607359370367819</c:v>
                      </c:pt>
                      <c:pt idx="203">
                        <c:v>1.2425958308473752</c:v>
                      </c:pt>
                      <c:pt idx="204">
                        <c:v>1.2405940075595117</c:v>
                      </c:pt>
                      <c:pt idx="205">
                        <c:v>1.2798429383054968</c:v>
                      </c:pt>
                      <c:pt idx="206">
                        <c:v>1.3152201655142954</c:v>
                      </c:pt>
                      <c:pt idx="207">
                        <c:v>1.3092239728956014</c:v>
                      </c:pt>
                      <c:pt idx="208">
                        <c:v>1.3288030828490955</c:v>
                      </c:pt>
                      <c:pt idx="209">
                        <c:v>1.3197969396636855</c:v>
                      </c:pt>
                      <c:pt idx="210">
                        <c:v>1.3549504821899576</c:v>
                      </c:pt>
                      <c:pt idx="211">
                        <c:v>1.3957146962691869</c:v>
                      </c:pt>
                      <c:pt idx="212">
                        <c:v>1.4061278882640378</c:v>
                      </c:pt>
                      <c:pt idx="213">
                        <c:v>1.396086816870072</c:v>
                      </c:pt>
                      <c:pt idx="214">
                        <c:v>1.4154989364154127</c:v>
                      </c:pt>
                      <c:pt idx="215">
                        <c:v>1.4174182953041883</c:v>
                      </c:pt>
                      <c:pt idx="216">
                        <c:v>1.4530872403247612</c:v>
                      </c:pt>
                      <c:pt idx="217">
                        <c:v>1.4538933298258474</c:v>
                      </c:pt>
                      <c:pt idx="218">
                        <c:v>1.4399733392597747</c:v>
                      </c:pt>
                      <c:pt idx="219">
                        <c:v>1.4327195645549873</c:v>
                      </c:pt>
                      <c:pt idx="220">
                        <c:v>1.4458458352798367</c:v>
                      </c:pt>
                      <c:pt idx="221">
                        <c:v>1.4532696928077438</c:v>
                      </c:pt>
                      <c:pt idx="222">
                        <c:v>1.4492608922070731</c:v>
                      </c:pt>
                      <c:pt idx="223">
                        <c:v>1.4456788448716833</c:v>
                      </c:pt>
                      <c:pt idx="224">
                        <c:v>1.4506875263112975</c:v>
                      </c:pt>
                      <c:pt idx="225">
                        <c:v>1.4641106688728645</c:v>
                      </c:pt>
                      <c:pt idx="226">
                        <c:v>1.4740012427384941</c:v>
                      </c:pt>
                      <c:pt idx="227">
                        <c:v>1.4819910122051432</c:v>
                      </c:pt>
                      <c:pt idx="228">
                        <c:v>1.4878047523408551</c:v>
                      </c:pt>
                      <c:pt idx="229">
                        <c:v>1.5013866388706665</c:v>
                      </c:pt>
                      <c:pt idx="230">
                        <c:v>1.5111060991081886</c:v>
                      </c:pt>
                      <c:pt idx="231">
                        <c:v>1.5203029412164901</c:v>
                      </c:pt>
                      <c:pt idx="232">
                        <c:v>1.5257301294814762</c:v>
                      </c:pt>
                      <c:pt idx="233">
                        <c:v>1.5291132314540659</c:v>
                      </c:pt>
                      <c:pt idx="234">
                        <c:v>1.5336075412043679</c:v>
                      </c:pt>
                      <c:pt idx="235">
                        <c:v>1.5369442569524703</c:v>
                      </c:pt>
                      <c:pt idx="236">
                        <c:v>1.5416344196506067</c:v>
                      </c:pt>
                      <c:pt idx="237">
                        <c:v>1.5432517526777221</c:v>
                      </c:pt>
                      <c:pt idx="238">
                        <c:v>1.5457823789247385</c:v>
                      </c:pt>
                      <c:pt idx="239">
                        <c:v>1.551702291974276</c:v>
                      </c:pt>
                      <c:pt idx="240">
                        <c:v>1.5565975848651439</c:v>
                      </c:pt>
                      <c:pt idx="241">
                        <c:v>1.560967167211825</c:v>
                      </c:pt>
                      <c:pt idx="242">
                        <c:v>1.5664871279257853</c:v>
                      </c:pt>
                      <c:pt idx="243">
                        <c:v>1.5712948023926221</c:v>
                      </c:pt>
                      <c:pt idx="244">
                        <c:v>1.5779867883786221</c:v>
                      </c:pt>
                      <c:pt idx="245">
                        <c:v>1.5829944390132475</c:v>
                      </c:pt>
                      <c:pt idx="246">
                        <c:v>1.5851044968249146</c:v>
                      </c:pt>
                      <c:pt idx="247">
                        <c:v>1.5904574671307214</c:v>
                      </c:pt>
                      <c:pt idx="248">
                        <c:v>1.5945899643300241</c:v>
                      </c:pt>
                      <c:pt idx="249">
                        <c:v>1.5977710285248481</c:v>
                      </c:pt>
                      <c:pt idx="250">
                        <c:v>1.6004047352707245</c:v>
                      </c:pt>
                      <c:pt idx="251">
                        <c:v>1.6027467242048268</c:v>
                      </c:pt>
                      <c:pt idx="252">
                        <c:v>1.6033971621526342</c:v>
                      </c:pt>
                      <c:pt idx="253">
                        <c:v>1.6029415463476724</c:v>
                      </c:pt>
                      <c:pt idx="254">
                        <c:v>1.6004511214952113</c:v>
                      </c:pt>
                      <c:pt idx="255">
                        <c:v>1.5979751279125909</c:v>
                      </c:pt>
                      <c:pt idx="256">
                        <c:v>1.5946827367789982</c:v>
                      </c:pt>
                      <c:pt idx="257">
                        <c:v>1.5889566150673178</c:v>
                      </c:pt>
                      <c:pt idx="258">
                        <c:v>1.5823192617457136</c:v>
                      </c:pt>
                      <c:pt idx="259">
                        <c:v>1.5775682815532499</c:v>
                      </c:pt>
                      <c:pt idx="260">
                        <c:v>1.5721709866329334</c:v>
                      </c:pt>
                      <c:pt idx="261">
                        <c:v>1.5653821049780048</c:v>
                      </c:pt>
                      <c:pt idx="262">
                        <c:v>1.5569841367358694</c:v>
                      </c:pt>
                      <c:pt idx="263">
                        <c:v>1.5496757293666859</c:v>
                      </c:pt>
                      <c:pt idx="264">
                        <c:v>1.5434620368953968</c:v>
                      </c:pt>
                      <c:pt idx="265">
                        <c:v>1.5353094002405487</c:v>
                      </c:pt>
                      <c:pt idx="266">
                        <c:v>1.5242251541981184</c:v>
                      </c:pt>
                      <c:pt idx="267">
                        <c:v>1.5145149712054935</c:v>
                      </c:pt>
                      <c:pt idx="268">
                        <c:v>1.5043893738024623</c:v>
                      </c:pt>
                      <c:pt idx="269">
                        <c:v>1.493767959199914</c:v>
                      </c:pt>
                      <c:pt idx="270">
                        <c:v>1.4803231697335864</c:v>
                      </c:pt>
                      <c:pt idx="271">
                        <c:v>1.4652167226256334</c:v>
                      </c:pt>
                      <c:pt idx="272">
                        <c:v>1.4524636033066574</c:v>
                      </c:pt>
                      <c:pt idx="273">
                        <c:v>1.4393765031713746</c:v>
                      </c:pt>
                      <c:pt idx="274">
                        <c:v>1.4253297235917037</c:v>
                      </c:pt>
                      <c:pt idx="275">
                        <c:v>1.4109211314610339</c:v>
                      </c:pt>
                      <c:pt idx="276">
                        <c:v>1.3968702286614092</c:v>
                      </c:pt>
                      <c:pt idx="277">
                        <c:v>1.3825348236849297</c:v>
                      </c:pt>
                      <c:pt idx="278">
                        <c:v>1.3699023085496203</c:v>
                      </c:pt>
                      <c:pt idx="279">
                        <c:v>1.3555586571332325</c:v>
                      </c:pt>
                      <c:pt idx="280">
                        <c:v>1.3409944134492839</c:v>
                      </c:pt>
                      <c:pt idx="281">
                        <c:v>1.3276465196518847</c:v>
                      </c:pt>
                      <c:pt idx="282">
                        <c:v>1.3142275003102724</c:v>
                      </c:pt>
                      <c:pt idx="283">
                        <c:v>1.302361904086482</c:v>
                      </c:pt>
                      <c:pt idx="284">
                        <c:v>1.2911415917855562</c:v>
                      </c:pt>
                      <c:pt idx="285">
                        <c:v>1.2789688156751629</c:v>
                      </c:pt>
                      <c:pt idx="286">
                        <c:v>1.2681010386803386</c:v>
                      </c:pt>
                      <c:pt idx="287">
                        <c:v>1.2591701442590963</c:v>
                      </c:pt>
                      <c:pt idx="288">
                        <c:v>1.2496980772188389</c:v>
                      </c:pt>
                      <c:pt idx="289">
                        <c:v>1.2418495280356279</c:v>
                      </c:pt>
                      <c:pt idx="290">
                        <c:v>1.2345658599861706</c:v>
                      </c:pt>
                      <c:pt idx="291">
                        <c:v>1.2291891811656261</c:v>
                      </c:pt>
                      <c:pt idx="292">
                        <c:v>1.2247804282293779</c:v>
                      </c:pt>
                      <c:pt idx="293">
                        <c:v>1.2194449816083774</c:v>
                      </c:pt>
                      <c:pt idx="294">
                        <c:v>1.2150743684567076</c:v>
                      </c:pt>
                      <c:pt idx="295">
                        <c:v>1.209229704171338</c:v>
                      </c:pt>
                      <c:pt idx="296">
                        <c:v>1.2050436051126279</c:v>
                      </c:pt>
                      <c:pt idx="297">
                        <c:v>1.1993154217909701</c:v>
                      </c:pt>
                      <c:pt idx="298">
                        <c:v>1.1947736950111925</c:v>
                      </c:pt>
                      <c:pt idx="299">
                        <c:v>1.1894681417348614</c:v>
                      </c:pt>
                      <c:pt idx="300">
                        <c:v>1.1841574344335872</c:v>
                      </c:pt>
                      <c:pt idx="301">
                        <c:v>1.1795383972796645</c:v>
                      </c:pt>
                      <c:pt idx="302">
                        <c:v>1.1745812560894804</c:v>
                      </c:pt>
                      <c:pt idx="303">
                        <c:v>1.1663327545706923</c:v>
                      </c:pt>
                      <c:pt idx="304">
                        <c:v>1.1633805290833381</c:v>
                      </c:pt>
                      <c:pt idx="305">
                        <c:v>1.1570647869181776</c:v>
                      </c:pt>
                      <c:pt idx="306">
                        <c:v>1.1524612118390838</c:v>
                      </c:pt>
                      <c:pt idx="307">
                        <c:v>1.1480782290275509</c:v>
                      </c:pt>
                      <c:pt idx="308">
                        <c:v>1.142200578982546</c:v>
                      </c:pt>
                      <c:pt idx="309">
                        <c:v>1.1401286609554573</c:v>
                      </c:pt>
                      <c:pt idx="310">
                        <c:v>1.1366187699692696</c:v>
                      </c:pt>
                      <c:pt idx="311">
                        <c:v>1.1292248057860321</c:v>
                      </c:pt>
                      <c:pt idx="312">
                        <c:v>1.1234110656503205</c:v>
                      </c:pt>
                      <c:pt idx="313">
                        <c:v>1.1161974923400881</c:v>
                      </c:pt>
                      <c:pt idx="314">
                        <c:v>1.1102579939957671</c:v>
                      </c:pt>
                      <c:pt idx="315">
                        <c:v>1.1042865406967992</c:v>
                      </c:pt>
                      <c:pt idx="316">
                        <c:v>1.0944237985658618</c:v>
                      </c:pt>
                      <c:pt idx="317">
                        <c:v>1.0897295126477708</c:v>
                      </c:pt>
                      <c:pt idx="318">
                        <c:v>1.0840951325800761</c:v>
                      </c:pt>
                      <c:pt idx="319">
                        <c:v>1.0803770189861908</c:v>
                      </c:pt>
                      <c:pt idx="320">
                        <c:v>1.0768145569455847</c:v>
                      </c:pt>
                      <c:pt idx="321">
                        <c:v>1.0701236017645732</c:v>
                      </c:pt>
                      <c:pt idx="322">
                        <c:v>1.0634202769236987</c:v>
                      </c:pt>
                      <c:pt idx="323">
                        <c:v>1.0581260625022419</c:v>
                      </c:pt>
                      <c:pt idx="324">
                        <c:v>1.0567128288628695</c:v>
                      </c:pt>
                      <c:pt idx="325">
                        <c:v>1.0521700712781032</c:v>
                      </c:pt>
                      <c:pt idx="326">
                        <c:v>1.0480282968339032</c:v>
                      </c:pt>
                      <c:pt idx="327">
                        <c:v>1.0444802660631372</c:v>
                      </c:pt>
                      <c:pt idx="328">
                        <c:v>1.0448534174690109</c:v>
                      </c:pt>
                      <c:pt idx="329">
                        <c:v>1.0444668655982854</c:v>
                      </c:pt>
                      <c:pt idx="330">
                        <c:v>1.0455811657909635</c:v>
                      </c:pt>
                      <c:pt idx="331">
                        <c:v>1.040444664532763</c:v>
                      </c:pt>
                      <c:pt idx="332">
                        <c:v>1.0403436456438799</c:v>
                      </c:pt>
                      <c:pt idx="333">
                        <c:v>1.0381160760635124</c:v>
                      </c:pt>
                      <c:pt idx="334">
                        <c:v>1.0378686828662482</c:v>
                      </c:pt>
                      <c:pt idx="335">
                        <c:v>1.0368461243175557</c:v>
                      </c:pt>
                      <c:pt idx="336">
                        <c:v>1.0366513021747099</c:v>
                      </c:pt>
                      <c:pt idx="337">
                        <c:v>1.0389273195895417</c:v>
                      </c:pt>
                      <c:pt idx="338">
                        <c:v>1.0427845918568881</c:v>
                      </c:pt>
                      <c:pt idx="339">
                        <c:v>1.0430258002242208</c:v>
                      </c:pt>
                      <c:pt idx="340">
                        <c:v>1.044258642990588</c:v>
                      </c:pt>
                      <c:pt idx="341">
                        <c:v>1.0438215816754211</c:v>
                      </c:pt>
                      <c:pt idx="342">
                        <c:v>1.0416527679794039</c:v>
                      </c:pt>
                      <c:pt idx="343">
                        <c:v>1.040731228319594</c:v>
                      </c:pt>
                      <c:pt idx="344">
                        <c:v>1.0384521184897963</c:v>
                      </c:pt>
                      <c:pt idx="345">
                        <c:v>1.0343690999299466</c:v>
                      </c:pt>
                      <c:pt idx="346">
                        <c:v>1.0318992911772578</c:v>
                      </c:pt>
                      <c:pt idx="347">
                        <c:v>1.0306922185356053</c:v>
                      </c:pt>
                      <c:pt idx="348">
                        <c:v>1.0300757971524217</c:v>
                      </c:pt>
                      <c:pt idx="349">
                        <c:v>1.0310705239664222</c:v>
                      </c:pt>
                      <c:pt idx="350">
                        <c:v>1.0313725498280824</c:v>
                      </c:pt>
                      <c:pt idx="351">
                        <c:v>1.0311498959505443</c:v>
                      </c:pt>
                      <c:pt idx="352">
                        <c:v>1.0303087590798459</c:v>
                      </c:pt>
                      <c:pt idx="353">
                        <c:v>1.02976758646083</c:v>
                      </c:pt>
                      <c:pt idx="354">
                        <c:v>1.0293243403157315</c:v>
                      </c:pt>
                      <c:pt idx="355">
                        <c:v>1.0277874100777267</c:v>
                      </c:pt>
                      <c:pt idx="356">
                        <c:v>1.024978466483788</c:v>
                      </c:pt>
                      <c:pt idx="357">
                        <c:v>1.0230147829805025</c:v>
                      </c:pt>
                      <c:pt idx="358">
                        <c:v>1.0187771436723625</c:v>
                      </c:pt>
                      <c:pt idx="359">
                        <c:v>1.0155754633777663</c:v>
                      </c:pt>
                      <c:pt idx="360">
                        <c:v>1.0159424299537088</c:v>
                      </c:pt>
                      <c:pt idx="361">
                        <c:v>1.0109914735934562</c:v>
                      </c:pt>
                      <c:pt idx="362">
                        <c:v>1.0065590121424706</c:v>
                      </c:pt>
                      <c:pt idx="363">
                        <c:v>1.0049530179702295</c:v>
                      </c:pt>
                      <c:pt idx="364">
                        <c:v>1.0025801048864693</c:v>
                      </c:pt>
                      <c:pt idx="365">
                        <c:v>1.0019049276189351</c:v>
                      </c:pt>
                      <c:pt idx="366">
                        <c:v>1.0021966454307094</c:v>
                      </c:pt>
                      <c:pt idx="367">
                        <c:v>0.99852491806131138</c:v>
                      </c:pt>
                      <c:pt idx="368">
                        <c:v>1.0004597390249164</c:v>
                      </c:pt>
                      <c:pt idx="369">
                        <c:v>1.0012647977210138</c:v>
                      </c:pt>
                      <c:pt idx="370">
                        <c:v>1.0003772746258282</c:v>
                      </c:pt>
                      <c:pt idx="371">
                        <c:v>0.99928668294788792</c:v>
                      </c:pt>
                      <c:pt idx="372">
                        <c:v>0.9990702139002815</c:v>
                      </c:pt>
                      <c:pt idx="373">
                        <c:v>0.99912690817465477</c:v>
                      </c:pt>
                      <c:pt idx="374">
                        <c:v>1.0000773103741449</c:v>
                      </c:pt>
                      <c:pt idx="375">
                        <c:v>1.0006246678230923</c:v>
                      </c:pt>
                      <c:pt idx="376">
                        <c:v>0.99977219209751911</c:v>
                      </c:pt>
                      <c:pt idx="377">
                        <c:v>1.0015998093423093</c:v>
                      </c:pt>
                      <c:pt idx="378">
                        <c:v>1.0043273193421485</c:v>
                      </c:pt>
                      <c:pt idx="379">
                        <c:v>1.0053488470858523</c:v>
                      </c:pt>
                      <c:pt idx="380">
                        <c:v>1.0053488470858523</c:v>
                      </c:pt>
                      <c:pt idx="381">
                        <c:v>1.0069094858385947</c:v>
                      </c:pt>
                      <c:pt idx="382">
                        <c:v>1.0078207174485185</c:v>
                      </c:pt>
                      <c:pt idx="383">
                        <c:v>1.0091401478339281</c:v>
                      </c:pt>
                      <c:pt idx="384">
                        <c:v>1.0079351368022531</c:v>
                      </c:pt>
                      <c:pt idx="385">
                        <c:v>1.0077032056798181</c:v>
                      </c:pt>
                      <c:pt idx="386">
                        <c:v>1.0069187630834924</c:v>
                      </c:pt>
                      <c:pt idx="387">
                        <c:v>1.0071929572104603</c:v>
                      </c:pt>
                      <c:pt idx="388">
                        <c:v>1.00694247159823</c:v>
                      </c:pt>
                      <c:pt idx="389">
                        <c:v>1.007406333843101</c:v>
                      </c:pt>
                      <c:pt idx="390">
                        <c:v>1.0094978371649728</c:v>
                      </c:pt>
                      <c:pt idx="391">
                        <c:v>1.0104193768247827</c:v>
                      </c:pt>
                      <c:pt idx="392">
                        <c:v>1.0098544956910289</c:v>
                      </c:pt>
                      <c:pt idx="393">
                        <c:v>1.0106585235821381</c:v>
                      </c:pt>
                      <c:pt idx="394">
                        <c:v>1.0110759996025216</c:v>
                      </c:pt>
                      <c:pt idx="395">
                        <c:v>1.0113893643190563</c:v>
                      </c:pt>
                      <c:pt idx="396">
                        <c:v>1.0095772091490951</c:v>
                      </c:pt>
                      <c:pt idx="397">
                        <c:v>1.0061250432422693</c:v>
                      </c:pt>
                      <c:pt idx="398">
                        <c:v>1.0045788357593672</c:v>
                      </c:pt>
                      <c:pt idx="399">
                        <c:v>1.0042293928682313</c:v>
                      </c:pt>
                      <c:pt idx="400">
                        <c:v>1.0028089435939387</c:v>
                      </c:pt>
                      <c:pt idx="401">
                        <c:v>1.0010225585486925</c:v>
                      </c:pt>
                      <c:pt idx="402">
                        <c:v>0.99886817612251577</c:v>
                      </c:pt>
                      <c:pt idx="403">
                        <c:v>0.99602109274399875</c:v>
                      </c:pt>
                      <c:pt idx="404">
                        <c:v>0.99493668589599016</c:v>
                      </c:pt>
                      <c:pt idx="405">
                        <c:v>0.99242564494375718</c:v>
                      </c:pt>
                      <c:pt idx="406">
                        <c:v>0.98829727096440867</c:v>
                      </c:pt>
                      <c:pt idx="407">
                        <c:v>0.98481521171291331</c:v>
                      </c:pt>
                      <c:pt idx="408">
                        <c:v>0.98099298681517944</c:v>
                      </c:pt>
                      <c:pt idx="409">
                        <c:v>0.97744186362944785</c:v>
                      </c:pt>
                      <c:pt idx="410">
                        <c:v>0.97376704384508417</c:v>
                      </c:pt>
                      <c:pt idx="411">
                        <c:v>0.96869445249617658</c:v>
                      </c:pt>
                      <c:pt idx="412">
                        <c:v>0.96242612736049171</c:v>
                      </c:pt>
                      <c:pt idx="413">
                        <c:v>0.95660723319983709</c:v>
                      </c:pt>
                      <c:pt idx="414">
                        <c:v>0.95103779384642406</c:v>
                      </c:pt>
                      <c:pt idx="415">
                        <c:v>0.94594046317779024</c:v>
                      </c:pt>
                      <c:pt idx="416">
                        <c:v>0.93986489857497391</c:v>
                      </c:pt>
                      <c:pt idx="417">
                        <c:v>0.9333223793123212</c:v>
                      </c:pt>
                      <c:pt idx="418">
                        <c:v>0.92670976531044336</c:v>
                      </c:pt>
                      <c:pt idx="419">
                        <c:v>0.92038371509539685</c:v>
                      </c:pt>
                      <c:pt idx="420">
                        <c:v>0.91505136088936212</c:v>
                      </c:pt>
                      <c:pt idx="421">
                        <c:v>0.90807796514147388</c:v>
                      </c:pt>
                      <c:pt idx="422">
                        <c:v>0.89948105153653857</c:v>
                      </c:pt>
                      <c:pt idx="423">
                        <c:v>0.89105834397467676</c:v>
                      </c:pt>
                      <c:pt idx="424">
                        <c:v>0.88300054137877992</c:v>
                      </c:pt>
                      <c:pt idx="425">
                        <c:v>0.8744469215833659</c:v>
                      </c:pt>
                      <c:pt idx="426">
                        <c:v>0.86651384639108975</c:v>
                      </c:pt>
                      <c:pt idx="427">
                        <c:v>0.85802722891993477</c:v>
                      </c:pt>
                      <c:pt idx="428">
                        <c:v>0.84853454577990484</c:v>
                      </c:pt>
                      <c:pt idx="429">
                        <c:v>0.84128077107511712</c:v>
                      </c:pt>
                      <c:pt idx="430">
                        <c:v>0.83191693855866233</c:v>
                      </c:pt>
                      <c:pt idx="431">
                        <c:v>0.8233963045228837</c:v>
                      </c:pt>
                      <c:pt idx="432">
                        <c:v>0.81497153535104483</c:v>
                      </c:pt>
                      <c:pt idx="433">
                        <c:v>0.80669314048758733</c:v>
                      </c:pt>
                      <c:pt idx="434">
                        <c:v>0.79804159421825593</c:v>
                      </c:pt>
                      <c:pt idx="435">
                        <c:v>0.79043837662233229</c:v>
                      </c:pt>
                      <c:pt idx="436">
                        <c:v>0.78047358479752316</c:v>
                      </c:pt>
                      <c:pt idx="437">
                        <c:v>0.77183750060302092</c:v>
                      </c:pt>
                      <c:pt idx="438">
                        <c:v>0.76298700897088956</c:v>
                      </c:pt>
                      <c:pt idx="439">
                        <c:v>0.75429938452695755</c:v>
                      </c:pt>
                      <c:pt idx="440">
                        <c:v>0.74486442646628914</c:v>
                      </c:pt>
                      <c:pt idx="441">
                        <c:v>0.73527690926730782</c:v>
                      </c:pt>
                      <c:pt idx="442">
                        <c:v>0.72585844408645728</c:v>
                      </c:pt>
                      <c:pt idx="443">
                        <c:v>0.71691311839537464</c:v>
                      </c:pt>
                      <c:pt idx="444">
                        <c:v>0.70841103884939083</c:v>
                      </c:pt>
                      <c:pt idx="445">
                        <c:v>0.69953890031249866</c:v>
                      </c:pt>
                      <c:pt idx="446">
                        <c:v>0.69090384692298512</c:v>
                      </c:pt>
                      <c:pt idx="447">
                        <c:v>0.68241826025681884</c:v>
                      </c:pt>
                      <c:pt idx="448">
                        <c:v>0.67418728242283688</c:v>
                      </c:pt>
                      <c:pt idx="449">
                        <c:v>0.66576766727594117</c:v>
                      </c:pt>
                      <c:pt idx="450">
                        <c:v>0.65811290943058742</c:v>
                      </c:pt>
                      <c:pt idx="451">
                        <c:v>0.64982936054218698</c:v>
                      </c:pt>
                      <c:pt idx="452">
                        <c:v>0.6415385960188662</c:v>
                      </c:pt>
                      <c:pt idx="453">
                        <c:v>0.6332292770057506</c:v>
                      </c:pt>
                      <c:pt idx="454">
                        <c:v>0.62574460198351611</c:v>
                      </c:pt>
                      <c:pt idx="455">
                        <c:v>0.61731674039671136</c:v>
                      </c:pt>
                      <c:pt idx="456">
                        <c:v>0.60962075035181373</c:v>
                      </c:pt>
                      <c:pt idx="457">
                        <c:v>0.60165778181486818</c:v>
                      </c:pt>
                      <c:pt idx="458">
                        <c:v>0.59413599781304405</c:v>
                      </c:pt>
                      <c:pt idx="459">
                        <c:v>0.58681728239397457</c:v>
                      </c:pt>
                      <c:pt idx="460">
                        <c:v>0.5796387564533545</c:v>
                      </c:pt>
                      <c:pt idx="461">
                        <c:v>0.57230767137442173</c:v>
                      </c:pt>
                      <c:pt idx="462">
                        <c:v>0.56576515211176903</c:v>
                      </c:pt>
                      <c:pt idx="463">
                        <c:v>0.55892782262237617</c:v>
                      </c:pt>
                      <c:pt idx="464">
                        <c:v>0.55210698601280084</c:v>
                      </c:pt>
                      <c:pt idx="465">
                        <c:v>0.54528305698825985</c:v>
                      </c:pt>
                      <c:pt idx="466">
                        <c:v>0.53972083326976694</c:v>
                      </c:pt>
                      <c:pt idx="467">
                        <c:v>0.53335767407513091</c:v>
                      </c:pt>
                      <c:pt idx="468">
                        <c:v>0.52686669506190797</c:v>
                      </c:pt>
                      <c:pt idx="469">
                        <c:v>0.51984278986957833</c:v>
                      </c:pt>
                      <c:pt idx="470">
                        <c:v>0.51493100409889303</c:v>
                      </c:pt>
                      <c:pt idx="471">
                        <c:v>0.50970997683162722</c:v>
                      </c:pt>
                      <c:pt idx="472">
                        <c:v>0.50506413874800071</c:v>
                      </c:pt>
                      <c:pt idx="473">
                        <c:v>0.49972147649207987</c:v>
                      </c:pt>
                      <c:pt idx="474">
                        <c:v>0.49437469101620468</c:v>
                      </c:pt>
                      <c:pt idx="475">
                        <c:v>0.4891701566287564</c:v>
                      </c:pt>
                      <c:pt idx="476">
                        <c:v>0.48502941298954466</c:v>
                      </c:pt>
                      <c:pt idx="477">
                        <c:v>0.47931463013273878</c:v>
                      </c:pt>
                      <c:pt idx="478">
                        <c:v>0.47415132794483461</c:v>
                      </c:pt>
                      <c:pt idx="479">
                        <c:v>0.46920243319455951</c:v>
                      </c:pt>
                      <c:pt idx="480">
                        <c:v>0.46341446318356283</c:v>
                      </c:pt>
                      <c:pt idx="481">
                        <c:v>0.45968294912482588</c:v>
                      </c:pt>
                      <c:pt idx="482">
                        <c:v>0.45556694480534077</c:v>
                      </c:pt>
                      <c:pt idx="483">
                        <c:v>0.45143960163098079</c:v>
                      </c:pt>
                      <c:pt idx="484">
                        <c:v>0.44726587223213393</c:v>
                      </c:pt>
                      <c:pt idx="485">
                        <c:v>0.44327665692624668</c:v>
                      </c:pt>
                      <c:pt idx="486">
                        <c:v>0.43950597227794291</c:v>
                      </c:pt>
                      <c:pt idx="487">
                        <c:v>0.43670115190395864</c:v>
                      </c:pt>
                      <c:pt idx="488">
                        <c:v>0.43312219698353466</c:v>
                      </c:pt>
                      <c:pt idx="489">
                        <c:v>0.4299493792286197</c:v>
                      </c:pt>
                      <c:pt idx="490">
                        <c:v>0.42716002092946448</c:v>
                      </c:pt>
                      <c:pt idx="491">
                        <c:v>0.42410986896819303</c:v>
                      </c:pt>
                      <c:pt idx="492">
                        <c:v>0.42109167196156833</c:v>
                      </c:pt>
                      <c:pt idx="493">
                        <c:v>0.4179137001817102</c:v>
                      </c:pt>
                      <c:pt idx="494">
                        <c:v>0.41453472142907505</c:v>
                      </c:pt>
                      <c:pt idx="495">
                        <c:v>0.41129490134990093</c:v>
                      </c:pt>
                      <c:pt idx="496">
                        <c:v>0.40890137216636857</c:v>
                      </c:pt>
                      <c:pt idx="497">
                        <c:v>0.40563475115749092</c:v>
                      </c:pt>
                      <c:pt idx="498">
                        <c:v>0.40315772676988187</c:v>
                      </c:pt>
                      <c:pt idx="499">
                        <c:v>0.40118785843666466</c:v>
                      </c:pt>
                      <c:pt idx="500">
                        <c:v>0.39791092937790085</c:v>
                      </c:pt>
                      <c:pt idx="501">
                        <c:v>0.39554935514901518</c:v>
                      </c:pt>
                      <c:pt idx="502">
                        <c:v>0.39317438045527758</c:v>
                      </c:pt>
                      <c:pt idx="503">
                        <c:v>0.39134057838055586</c:v>
                      </c:pt>
                      <c:pt idx="504">
                        <c:v>0.38929030725822772</c:v>
                      </c:pt>
                      <c:pt idx="505">
                        <c:v>0.38745135115856294</c:v>
                      </c:pt>
                      <c:pt idx="506">
                        <c:v>0.3845815900702968</c:v>
                      </c:pt>
                      <c:pt idx="507">
                        <c:v>0.3834549202177554</c:v>
                      </c:pt>
                      <c:pt idx="508">
                        <c:v>0.38164276504779421</c:v>
                      </c:pt>
                      <c:pt idx="509">
                        <c:v>0.37937499407287123</c:v>
                      </c:pt>
                      <c:pt idx="510">
                        <c:v>0.37678251952653879</c:v>
                      </c:pt>
                      <c:pt idx="511">
                        <c:v>0.37543216499147108</c:v>
                      </c:pt>
                      <c:pt idx="512">
                        <c:v>0.37315408596666211</c:v>
                      </c:pt>
                      <c:pt idx="513">
                        <c:v>0.37162024814362327</c:v>
                      </c:pt>
                      <c:pt idx="514">
                        <c:v>0.36979263089883296</c:v>
                      </c:pt>
                      <c:pt idx="515">
                        <c:v>0.36766917262231419</c:v>
                      </c:pt>
                      <c:pt idx="516">
                        <c:v>0.36711459953844677</c:v>
                      </c:pt>
                      <c:pt idx="517">
                        <c:v>0.36593638943647544</c:v>
                      </c:pt>
                      <c:pt idx="518">
                        <c:v>0.3647983807290594</c:v>
                      </c:pt>
                      <c:pt idx="519">
                        <c:v>0.36418711337081883</c:v>
                      </c:pt>
                      <c:pt idx="520">
                        <c:v>0.36337174662483518</c:v>
                      </c:pt>
                      <c:pt idx="521">
                        <c:v>0.36263678266796245</c:v>
                      </c:pt>
                      <c:pt idx="522">
                        <c:v>0.36232135634145035</c:v>
                      </c:pt>
                      <c:pt idx="523">
                        <c:v>0.3605988812054976</c:v>
                      </c:pt>
                      <c:pt idx="524">
                        <c:v>0.35932583704457477</c:v>
                      </c:pt>
                      <c:pt idx="525">
                        <c:v>0.35763222444830284</c:v>
                      </c:pt>
                      <c:pt idx="526">
                        <c:v>0.35559535379082646</c:v>
                      </c:pt>
                      <c:pt idx="527">
                        <c:v>0.35416150405168212</c:v>
                      </c:pt>
                      <c:pt idx="528">
                        <c:v>0.35232048634204005</c:v>
                      </c:pt>
                      <c:pt idx="529">
                        <c:v>0.35135771448268632</c:v>
                      </c:pt>
                      <c:pt idx="530">
                        <c:v>0.35041246630813888</c:v>
                      </c:pt>
                      <c:pt idx="531">
                        <c:v>0.34900850991366378</c:v>
                      </c:pt>
                      <c:pt idx="532">
                        <c:v>0.34728706558269951</c:v>
                      </c:pt>
                      <c:pt idx="533">
                        <c:v>0.34628099991382472</c:v>
                      </c:pt>
                      <c:pt idx="534">
                        <c:v>0.34541718533337668</c:v>
                      </c:pt>
                      <c:pt idx="535">
                        <c:v>0.34478117865540969</c:v>
                      </c:pt>
                      <c:pt idx="536">
                        <c:v>0.34352050415435031</c:v>
                      </c:pt>
                      <c:pt idx="537">
                        <c:v>0.34215468754445338</c:v>
                      </c:pt>
                      <c:pt idx="538">
                        <c:v>0.34172381105921812</c:v>
                      </c:pt>
                      <c:pt idx="539">
                        <c:v>0.34184235363290721</c:v>
                      </c:pt>
                      <c:pt idx="540">
                        <c:v>0.3411877924651453</c:v>
                      </c:pt>
                      <c:pt idx="541">
                        <c:v>0.34028996132007355</c:v>
                      </c:pt>
                      <c:pt idx="542">
                        <c:v>0.33940449983486504</c:v>
                      </c:pt>
                      <c:pt idx="543">
                        <c:v>0.33854893169432587</c:v>
                      </c:pt>
                      <c:pt idx="544">
                        <c:v>0.3378242757873392</c:v>
                      </c:pt>
                      <c:pt idx="545">
                        <c:v>0.33663060361053865</c:v>
                      </c:pt>
                      <c:pt idx="546">
                        <c:v>0.3355163034178606</c:v>
                      </c:pt>
                      <c:pt idx="547">
                        <c:v>0.33485246500520138</c:v>
                      </c:pt>
                      <c:pt idx="548">
                        <c:v>0.33356808198940407</c:v>
                      </c:pt>
                      <c:pt idx="549">
                        <c:v>0.33252593814592818</c:v>
                      </c:pt>
                      <c:pt idx="550">
                        <c:v>0.33094056007345918</c:v>
                      </c:pt>
                      <c:pt idx="551">
                        <c:v>0.33005612939323925</c:v>
                      </c:pt>
                      <c:pt idx="552">
                        <c:v>0.32845013522099836</c:v>
                      </c:pt>
                      <c:pt idx="553">
                        <c:v>0.32693279027777716</c:v>
                      </c:pt>
                      <c:pt idx="554">
                        <c:v>0.32493612101485631</c:v>
                      </c:pt>
                      <c:pt idx="555">
                        <c:v>0.32356308877003931</c:v>
                      </c:pt>
                      <c:pt idx="556">
                        <c:v>0.32244157294244108</c:v>
                      </c:pt>
                      <c:pt idx="557">
                        <c:v>0.32135098126450079</c:v>
                      </c:pt>
                      <c:pt idx="558">
                        <c:v>0.32035728525548912</c:v>
                      </c:pt>
                      <c:pt idx="559">
                        <c:v>0.32025935878157191</c:v>
                      </c:pt>
                      <c:pt idx="560">
                        <c:v>0.31959861278387847</c:v>
                      </c:pt>
                      <c:pt idx="561">
                        <c:v>0.31883375548233628</c:v>
                      </c:pt>
                      <c:pt idx="562">
                        <c:v>0.31798540297671729</c:v>
                      </c:pt>
                      <c:pt idx="563">
                        <c:v>0.31710406471146324</c:v>
                      </c:pt>
                      <c:pt idx="564">
                        <c:v>0.31633714579994382</c:v>
                      </c:pt>
                      <c:pt idx="565">
                        <c:v>0.31491360411068531</c:v>
                      </c:pt>
                      <c:pt idx="566">
                        <c:v>0.31354366428083408</c:v>
                      </c:pt>
                      <c:pt idx="567">
                        <c:v>0.3121067221267238</c:v>
                      </c:pt>
                      <c:pt idx="568">
                        <c:v>0.31090686511999177</c:v>
                      </c:pt>
                      <c:pt idx="569">
                        <c:v>0.3103265219114093</c:v>
                      </c:pt>
                      <c:pt idx="570">
                        <c:v>0.30893184276183161</c:v>
                      </c:pt>
                      <c:pt idx="571">
                        <c:v>0.30789897616325307</c:v>
                      </c:pt>
                      <c:pt idx="572">
                        <c:v>0.30757324178685497</c:v>
                      </c:pt>
                      <c:pt idx="573">
                        <c:v>0.30624453415654795</c:v>
                      </c:pt>
                      <c:pt idx="574">
                        <c:v>0.30552503227450412</c:v>
                      </c:pt>
                      <c:pt idx="575">
                        <c:v>0.30474265128815564</c:v>
                      </c:pt>
                      <c:pt idx="576">
                        <c:v>0.30337064984832729</c:v>
                      </c:pt>
                      <c:pt idx="577">
                        <c:v>0.30217491606154978</c:v>
                      </c:pt>
                      <c:pt idx="578">
                        <c:v>0.30146778383936923</c:v>
                      </c:pt>
                      <c:pt idx="579">
                        <c:v>0.29993394601633039</c:v>
                      </c:pt>
                      <c:pt idx="580">
                        <c:v>0.29945152928166496</c:v>
                      </c:pt>
                      <c:pt idx="581">
                        <c:v>0.29842897073297248</c:v>
                      </c:pt>
                      <c:pt idx="582">
                        <c:v>0.2980908666967112</c:v>
                      </c:pt>
                      <c:pt idx="583">
                        <c:v>0.29720128199154811</c:v>
                      </c:pt>
                      <c:pt idx="584">
                        <c:v>0.29697862811401027</c:v>
                      </c:pt>
                      <c:pt idx="585">
                        <c:v>0.29632097453128259</c:v>
                      </c:pt>
                      <c:pt idx="586">
                        <c:v>0.2956952759032016</c:v>
                      </c:pt>
                      <c:pt idx="587">
                        <c:v>0.29462633113002201</c:v>
                      </c:pt>
                      <c:pt idx="588">
                        <c:v>0.29435007539307673</c:v>
                      </c:pt>
                      <c:pt idx="589">
                        <c:v>0.29299559763805466</c:v>
                      </c:pt>
                      <c:pt idx="590">
                        <c:v>0.29227094173106782</c:v>
                      </c:pt>
                      <c:pt idx="591">
                        <c:v>0.29115045670845824</c:v>
                      </c:pt>
                      <c:pt idx="592">
                        <c:v>0.29044950931620933</c:v>
                      </c:pt>
                      <c:pt idx="593">
                        <c:v>0.28971969938427949</c:v>
                      </c:pt>
                      <c:pt idx="594">
                        <c:v>0.28915687986050315</c:v>
                      </c:pt>
                      <c:pt idx="595">
                        <c:v>0.28837862209410919</c:v>
                      </c:pt>
                      <c:pt idx="596">
                        <c:v>0.28882496065417351</c:v>
                      </c:pt>
                      <c:pt idx="597">
                        <c:v>0.2883518211644055</c:v>
                      </c:pt>
                      <c:pt idx="598">
                        <c:v>0.28852396559750199</c:v>
                      </c:pt>
                      <c:pt idx="599">
                        <c:v>0.28838583772902932</c:v>
                      </c:pt>
                      <c:pt idx="600">
                        <c:v>0.28836316001928014</c:v>
                      </c:pt>
                      <c:pt idx="601">
                        <c:v>0.28850438030271858</c:v>
                      </c:pt>
                      <c:pt idx="602">
                        <c:v>0.28864250817119114</c:v>
                      </c:pt>
                      <c:pt idx="603">
                        <c:v>0.28804361047281368</c:v>
                      </c:pt>
                      <c:pt idx="604">
                        <c:v>0.28864044656121385</c:v>
                      </c:pt>
                      <c:pt idx="605">
                        <c:v>0.2889569036927146</c:v>
                      </c:pt>
                      <c:pt idx="606">
                        <c:v>0.28891154827321608</c:v>
                      </c:pt>
                      <c:pt idx="607">
                        <c:v>0.28892597954305649</c:v>
                      </c:pt>
                      <c:pt idx="608">
                        <c:v>0.28911049363601615</c:v>
                      </c:pt>
                      <c:pt idx="609">
                        <c:v>0.28891670229815913</c:v>
                      </c:pt>
                      <c:pt idx="610">
                        <c:v>0.28913523295574256</c:v>
                      </c:pt>
                      <c:pt idx="611">
                        <c:v>0.28944138203735714</c:v>
                      </c:pt>
                      <c:pt idx="612">
                        <c:v>0.28912492490585656</c:v>
                      </c:pt>
                      <c:pt idx="613">
                        <c:v>0.2893321167085654</c:v>
                      </c:pt>
                      <c:pt idx="614">
                        <c:v>0.29031653547267966</c:v>
                      </c:pt>
                      <c:pt idx="615">
                        <c:v>0.29122673627761464</c:v>
                      </c:pt>
                      <c:pt idx="616">
                        <c:v>0.29208127361316527</c:v>
                      </c:pt>
                      <c:pt idx="617">
                        <c:v>0.29296467348839661</c:v>
                      </c:pt>
                      <c:pt idx="618">
                        <c:v>0.29385941221850254</c:v>
                      </c:pt>
                      <c:pt idx="619">
                        <c:v>0.29490052525698995</c:v>
                      </c:pt>
                      <c:pt idx="620">
                        <c:v>0.29571176878301925</c:v>
                      </c:pt>
                      <c:pt idx="621">
                        <c:v>0.29654465921380907</c:v>
                      </c:pt>
                      <c:pt idx="622">
                        <c:v>0.29731879376024878</c:v>
                      </c:pt>
                      <c:pt idx="623">
                        <c:v>0.29798881700283963</c:v>
                      </c:pt>
                      <c:pt idx="624">
                        <c:v>0.29883510789848133</c:v>
                      </c:pt>
                      <c:pt idx="625">
                        <c:v>0.29945771411159661</c:v>
                      </c:pt>
                      <c:pt idx="626">
                        <c:v>0.30037203813648594</c:v>
                      </c:pt>
                      <c:pt idx="627">
                        <c:v>0.30165745195727189</c:v>
                      </c:pt>
                      <c:pt idx="628">
                        <c:v>0.30237592303432698</c:v>
                      </c:pt>
                      <c:pt idx="629">
                        <c:v>0.302776906174893</c:v>
                      </c:pt>
                      <c:pt idx="630">
                        <c:v>0.30357371843108172</c:v>
                      </c:pt>
                      <c:pt idx="631">
                        <c:v>0.30408809012039384</c:v>
                      </c:pt>
                      <c:pt idx="632">
                        <c:v>0.30427569662831927</c:v>
                      </c:pt>
                      <c:pt idx="633">
                        <c:v>0.30499004448542011</c:v>
                      </c:pt>
                      <c:pt idx="634">
                        <c:v>0.30509518659425744</c:v>
                      </c:pt>
                      <c:pt idx="635">
                        <c:v>0.30572397763730419</c:v>
                      </c:pt>
                      <c:pt idx="636">
                        <c:v>0.30675787504087132</c:v>
                      </c:pt>
                      <c:pt idx="637">
                        <c:v>0.30783300464398256</c:v>
                      </c:pt>
                      <c:pt idx="638">
                        <c:v>0.30868651117454454</c:v>
                      </c:pt>
                      <c:pt idx="639">
                        <c:v>0.30968123798854486</c:v>
                      </c:pt>
                      <c:pt idx="640">
                        <c:v>0.31081306186602908</c:v>
                      </c:pt>
                      <c:pt idx="641">
                        <c:v>0.3122778357548317</c:v>
                      </c:pt>
                      <c:pt idx="642">
                        <c:v>0.31322102231940185</c:v>
                      </c:pt>
                      <c:pt idx="643">
                        <c:v>0.31399000284089856</c:v>
                      </c:pt>
                      <c:pt idx="644">
                        <c:v>0.31486515627622108</c:v>
                      </c:pt>
                      <c:pt idx="645">
                        <c:v>0.31607325972286188</c:v>
                      </c:pt>
                      <c:pt idx="646">
                        <c:v>0.31710818793141765</c:v>
                      </c:pt>
                      <c:pt idx="647">
                        <c:v>0.31811219199031532</c:v>
                      </c:pt>
                      <c:pt idx="648">
                        <c:v>0.31903991648005647</c:v>
                      </c:pt>
                      <c:pt idx="649">
                        <c:v>0.32026966683145797</c:v>
                      </c:pt>
                      <c:pt idx="650">
                        <c:v>0.32114172785181472</c:v>
                      </c:pt>
                      <c:pt idx="651">
                        <c:v>0.32157157353206156</c:v>
                      </c:pt>
                      <c:pt idx="652">
                        <c:v>0.32207563717148752</c:v>
                      </c:pt>
                      <c:pt idx="653">
                        <c:v>0.32261680979050322</c:v>
                      </c:pt>
                      <c:pt idx="654">
                        <c:v>0.32270236660455714</c:v>
                      </c:pt>
                      <c:pt idx="655">
                        <c:v>0.32251579090162036</c:v>
                      </c:pt>
                      <c:pt idx="656">
                        <c:v>0.32243229569754367</c:v>
                      </c:pt>
                      <c:pt idx="657">
                        <c:v>0.32313633550475834</c:v>
                      </c:pt>
                      <c:pt idx="658">
                        <c:v>0.32384656014190466</c:v>
                      </c:pt>
                      <c:pt idx="659">
                        <c:v>0.32464955722802519</c:v>
                      </c:pt>
                      <c:pt idx="660">
                        <c:v>0.32550821778353006</c:v>
                      </c:pt>
                      <c:pt idx="661">
                        <c:v>0.32631224567463918</c:v>
                      </c:pt>
                      <c:pt idx="662">
                        <c:v>0.32751004107139392</c:v>
                      </c:pt>
                      <c:pt idx="663">
                        <c:v>0.32848518259061082</c:v>
                      </c:pt>
                      <c:pt idx="664">
                        <c:v>0.32875834591259018</c:v>
                      </c:pt>
                      <c:pt idx="665">
                        <c:v>0.32937889051572816</c:v>
                      </c:pt>
                      <c:pt idx="666">
                        <c:v>0.32973967226173873</c:v>
                      </c:pt>
                      <c:pt idx="667">
                        <c:v>0.33058596315738042</c:v>
                      </c:pt>
                      <c:pt idx="668">
                        <c:v>0.33105085620723956</c:v>
                      </c:pt>
                      <c:pt idx="669">
                        <c:v>0.33188477744301803</c:v>
                      </c:pt>
                      <c:pt idx="670">
                        <c:v>0.33260118691009599</c:v>
                      </c:pt>
                      <c:pt idx="671">
                        <c:v>0.33322997795314285</c:v>
                      </c:pt>
                      <c:pt idx="672">
                        <c:v>0.33386495382612125</c:v>
                      </c:pt>
                      <c:pt idx="673">
                        <c:v>0.33440612644513706</c:v>
                      </c:pt>
                      <c:pt idx="674">
                        <c:v>0.33445972830454429</c:v>
                      </c:pt>
                      <c:pt idx="675">
                        <c:v>0.33528540310041399</c:v>
                      </c:pt>
                      <c:pt idx="676">
                        <c:v>0.33541013050403473</c:v>
                      </c:pt>
                      <c:pt idx="677">
                        <c:v>0.3352122159462233</c:v>
                      </c:pt>
                      <c:pt idx="678">
                        <c:v>0.33530705000517469</c:v>
                      </c:pt>
                      <c:pt idx="679">
                        <c:v>0.33544002384870419</c:v>
                      </c:pt>
                      <c:pt idx="680">
                        <c:v>0.33550084134303171</c:v>
                      </c:pt>
                      <c:pt idx="681">
                        <c:v>0.33597913485774261</c:v>
                      </c:pt>
                      <c:pt idx="682">
                        <c:v>0.33598531968767426</c:v>
                      </c:pt>
                      <c:pt idx="683">
                        <c:v>0.33585749986908775</c:v>
                      </c:pt>
                      <c:pt idx="684">
                        <c:v>0.33637805638833135</c:v>
                      </c:pt>
                      <c:pt idx="685">
                        <c:v>0.33678831677379478</c:v>
                      </c:pt>
                      <c:pt idx="686">
                        <c:v>0.33724702499372239</c:v>
                      </c:pt>
                      <c:pt idx="687">
                        <c:v>0.33769851757872976</c:v>
                      </c:pt>
                      <c:pt idx="688">
                        <c:v>0.33821082765806465</c:v>
                      </c:pt>
                      <c:pt idx="689">
                        <c:v>0.33824484422268847</c:v>
                      </c:pt>
                      <c:pt idx="690">
                        <c:v>0.33912205926798827</c:v>
                      </c:pt>
                      <c:pt idx="691">
                        <c:v>0.33931585060584529</c:v>
                      </c:pt>
                      <c:pt idx="692">
                        <c:v>0.33973641904119461</c:v>
                      </c:pt>
                      <c:pt idx="693">
                        <c:v>0.3401044164221253</c:v>
                      </c:pt>
                      <c:pt idx="694">
                        <c:v>0.34028686890510784</c:v>
                      </c:pt>
                      <c:pt idx="695">
                        <c:v>0.34039304181893365</c:v>
                      </c:pt>
                      <c:pt idx="696">
                        <c:v>0.34062806535633483</c:v>
                      </c:pt>
                      <c:pt idx="697">
                        <c:v>0.34039098020895653</c:v>
                      </c:pt>
                      <c:pt idx="698">
                        <c:v>0.34084041118398667</c:v>
                      </c:pt>
                      <c:pt idx="699">
                        <c:v>0.3409620461726417</c:v>
                      </c:pt>
                      <c:pt idx="700">
                        <c:v>0.34124036351956405</c:v>
                      </c:pt>
                      <c:pt idx="701">
                        <c:v>0.34195161896169896</c:v>
                      </c:pt>
                      <c:pt idx="702">
                        <c:v>0.34225570643333642</c:v>
                      </c:pt>
                      <c:pt idx="703">
                        <c:v>0.34255876309998518</c:v>
                      </c:pt>
                      <c:pt idx="704">
                        <c:v>0.34326692612715437</c:v>
                      </c:pt>
                      <c:pt idx="705">
                        <c:v>0.34365553960785694</c:v>
                      </c:pt>
                      <c:pt idx="706">
                        <c:v>0.34394622661464258</c:v>
                      </c:pt>
                      <c:pt idx="707">
                        <c:v>0.34365760121783423</c:v>
                      </c:pt>
                      <c:pt idx="708">
                        <c:v>0.34373181917701351</c:v>
                      </c:pt>
                      <c:pt idx="709">
                        <c:v>0.34370501824730981</c:v>
                      </c:pt>
                      <c:pt idx="710">
                        <c:v>0.34399261283912969</c:v>
                      </c:pt>
                      <c:pt idx="711">
                        <c:v>0.34412249426769348</c:v>
                      </c:pt>
                      <c:pt idx="712">
                        <c:v>0.34423897523140534</c:v>
                      </c:pt>
                      <c:pt idx="713">
                        <c:v>0.34513371396151132</c:v>
                      </c:pt>
                      <c:pt idx="714">
                        <c:v>0.3463335709682433</c:v>
                      </c:pt>
                      <c:pt idx="715">
                        <c:v>0.34704791882534403</c:v>
                      </c:pt>
                      <c:pt idx="716">
                        <c:v>0.3481611882130336</c:v>
                      </c:pt>
                      <c:pt idx="717">
                        <c:v>0.34966513269140287</c:v>
                      </c:pt>
                      <c:pt idx="718">
                        <c:v>0.35055265578658867</c:v>
                      </c:pt>
                      <c:pt idx="719">
                        <c:v>0.35173189669354865</c:v>
                      </c:pt>
                      <c:pt idx="720">
                        <c:v>0.35275857846219566</c:v>
                      </c:pt>
                      <c:pt idx="721">
                        <c:v>0.3539347269541897</c:v>
                      </c:pt>
                      <c:pt idx="722">
                        <c:v>0.35536857669333427</c:v>
                      </c:pt>
                      <c:pt idx="723">
                        <c:v>0.35679108757760414</c:v>
                      </c:pt>
                      <c:pt idx="724">
                        <c:v>0.35780746129636509</c:v>
                      </c:pt>
                      <c:pt idx="725">
                        <c:v>0.3596134316363947</c:v>
                      </c:pt>
                      <c:pt idx="726">
                        <c:v>0.36111325289480961</c:v>
                      </c:pt>
                      <c:pt idx="727">
                        <c:v>0.36245123777001415</c:v>
                      </c:pt>
                      <c:pt idx="728">
                        <c:v>0.36388302589918142</c:v>
                      </c:pt>
                      <c:pt idx="729">
                        <c:v>0.36530141356349688</c:v>
                      </c:pt>
                      <c:pt idx="730">
                        <c:v>0.36644354549086727</c:v>
                      </c:pt>
                      <c:pt idx="731">
                        <c:v>0.36795779801912259</c:v>
                      </c:pt>
                      <c:pt idx="732">
                        <c:v>0.36945246525259462</c:v>
                      </c:pt>
                      <c:pt idx="733">
                        <c:v>0.37120071051326242</c:v>
                      </c:pt>
                      <c:pt idx="734">
                        <c:v>0.37287061459479676</c:v>
                      </c:pt>
                      <c:pt idx="735">
                        <c:v>0.37467349251986043</c:v>
                      </c:pt>
                      <c:pt idx="736">
                        <c:v>0.37683715219093467</c:v>
                      </c:pt>
                      <c:pt idx="737">
                        <c:v>0.37859673630647728</c:v>
                      </c:pt>
                      <c:pt idx="738">
                        <c:v>0.38032951949231608</c:v>
                      </c:pt>
                      <c:pt idx="739">
                        <c:v>0.38243236166906297</c:v>
                      </c:pt>
                      <c:pt idx="740">
                        <c:v>0.38417854531975365</c:v>
                      </c:pt>
                      <c:pt idx="741">
                        <c:v>0.38575052292737072</c:v>
                      </c:pt>
                      <c:pt idx="742">
                        <c:v>0.38727096028555769</c:v>
                      </c:pt>
                      <c:pt idx="743">
                        <c:v>0.38841927704285956</c:v>
                      </c:pt>
                      <c:pt idx="744">
                        <c:v>0.39047882541008505</c:v>
                      </c:pt>
                      <c:pt idx="745">
                        <c:v>0.39285689251878841</c:v>
                      </c:pt>
                      <c:pt idx="746">
                        <c:v>0.3946391543440802</c:v>
                      </c:pt>
                      <c:pt idx="747">
                        <c:v>0.39642553938932634</c:v>
                      </c:pt>
                      <c:pt idx="748">
                        <c:v>0.39850054983138089</c:v>
                      </c:pt>
                      <c:pt idx="749">
                        <c:v>0.40072708860675976</c:v>
                      </c:pt>
                      <c:pt idx="750">
                        <c:v>0.40287116298305059</c:v>
                      </c:pt>
                      <c:pt idx="751">
                        <c:v>0.40470393425278389</c:v>
                      </c:pt>
                      <c:pt idx="752">
                        <c:v>0.40614396882185988</c:v>
                      </c:pt>
                      <c:pt idx="753">
                        <c:v>0.40777882553378175</c:v>
                      </c:pt>
                      <c:pt idx="754">
                        <c:v>0.40954768689422161</c:v>
                      </c:pt>
                      <c:pt idx="755">
                        <c:v>0.41139179701882939</c:v>
                      </c:pt>
                      <c:pt idx="756">
                        <c:v>0.41281224629312213</c:v>
                      </c:pt>
                      <c:pt idx="757">
                        <c:v>0.41450895130436</c:v>
                      </c:pt>
                      <c:pt idx="758">
                        <c:v>0.4159180617237781</c:v>
                      </c:pt>
                      <c:pt idx="759">
                        <c:v>0.41773124769872783</c:v>
                      </c:pt>
                      <c:pt idx="760">
                        <c:v>0.41944856880973769</c:v>
                      </c:pt>
                      <c:pt idx="761">
                        <c:v>0.42097416019286765</c:v>
                      </c:pt>
                      <c:pt idx="762">
                        <c:v>0.42285331768708806</c:v>
                      </c:pt>
                      <c:pt idx="763">
                        <c:v>0.42407069837862621</c:v>
                      </c:pt>
                      <c:pt idx="764">
                        <c:v>0.42506645599761517</c:v>
                      </c:pt>
                      <c:pt idx="765">
                        <c:v>0.42681985528322597</c:v>
                      </c:pt>
                      <c:pt idx="766">
                        <c:v>0.42780736646230616</c:v>
                      </c:pt>
                      <c:pt idx="767">
                        <c:v>0.42850522143958919</c:v>
                      </c:pt>
                      <c:pt idx="768">
                        <c:v>0.42934841992026512</c:v>
                      </c:pt>
                      <c:pt idx="769">
                        <c:v>0.4295473652830652</c:v>
                      </c:pt>
                      <c:pt idx="770">
                        <c:v>0.43066785030567489</c:v>
                      </c:pt>
                      <c:pt idx="771">
                        <c:v>0.43193470963666591</c:v>
                      </c:pt>
                      <c:pt idx="772">
                        <c:v>0.4318903850221561</c:v>
                      </c:pt>
                      <c:pt idx="773">
                        <c:v>0.43231095345750536</c:v>
                      </c:pt>
                      <c:pt idx="774">
                        <c:v>0.43268513566836769</c:v>
                      </c:pt>
                      <c:pt idx="775">
                        <c:v>0.43333763522615237</c:v>
                      </c:pt>
                      <c:pt idx="776">
                        <c:v>0.43383242162068109</c:v>
                      </c:pt>
                      <c:pt idx="777">
                        <c:v>0.434248866836076</c:v>
                      </c:pt>
                      <c:pt idx="778">
                        <c:v>0.43431277674536928</c:v>
                      </c:pt>
                      <c:pt idx="779">
                        <c:v>0.43537450588362875</c:v>
                      </c:pt>
                      <c:pt idx="780">
                        <c:v>0.43569405543009504</c:v>
                      </c:pt>
                      <c:pt idx="781">
                        <c:v>0.43640221845726423</c:v>
                      </c:pt>
                      <c:pt idx="782">
                        <c:v>0.43656611645045185</c:v>
                      </c:pt>
                      <c:pt idx="783">
                        <c:v>0.43687638875202089</c:v>
                      </c:pt>
                      <c:pt idx="784">
                        <c:v>0.43704853318511727</c:v>
                      </c:pt>
                      <c:pt idx="785">
                        <c:v>0.43678155469306956</c:v>
                      </c:pt>
                      <c:pt idx="786">
                        <c:v>0.43657848611031513</c:v>
                      </c:pt>
                      <c:pt idx="787">
                        <c:v>0.43672486041869646</c:v>
                      </c:pt>
                      <c:pt idx="788">
                        <c:v>0.43589815481783811</c:v>
                      </c:pt>
                      <c:pt idx="789">
                        <c:v>0.43571467152986709</c:v>
                      </c:pt>
                      <c:pt idx="790">
                        <c:v>0.43526833296980272</c:v>
                      </c:pt>
                      <c:pt idx="791">
                        <c:v>0.43460964858208639</c:v>
                      </c:pt>
                      <c:pt idx="792">
                        <c:v>0.43450759888821494</c:v>
                      </c:pt>
                      <c:pt idx="793">
                        <c:v>0.43388808509006549</c:v>
                      </c:pt>
                      <c:pt idx="794">
                        <c:v>0.43338195984066225</c:v>
                      </c:pt>
                      <c:pt idx="795">
                        <c:v>0.43306653351415031</c:v>
                      </c:pt>
                      <c:pt idx="796">
                        <c:v>0.43252020687019149</c:v>
                      </c:pt>
                      <c:pt idx="797">
                        <c:v>0.4323191998974143</c:v>
                      </c:pt>
                      <c:pt idx="798">
                        <c:v>0.43190790870696227</c:v>
                      </c:pt>
                      <c:pt idx="799">
                        <c:v>0.43161309848022239</c:v>
                      </c:pt>
                      <c:pt idx="800">
                        <c:v>0.43179142774325036</c:v>
                      </c:pt>
                      <c:pt idx="801">
                        <c:v>0.43156774306072387</c:v>
                      </c:pt>
                      <c:pt idx="802">
                        <c:v>0.43114202060043144</c:v>
                      </c:pt>
                      <c:pt idx="803">
                        <c:v>0.43104821734646875</c:v>
                      </c:pt>
                      <c:pt idx="804">
                        <c:v>0.43052663002223646</c:v>
                      </c:pt>
                      <c:pt idx="805">
                        <c:v>0.43054724612200851</c:v>
                      </c:pt>
                      <c:pt idx="806">
                        <c:v>0.42991948588395029</c:v>
                      </c:pt>
                      <c:pt idx="807">
                        <c:v>0.42880518569127218</c:v>
                      </c:pt>
                      <c:pt idx="808">
                        <c:v>0.42790529293622326</c:v>
                      </c:pt>
                      <c:pt idx="809">
                        <c:v>0.42808259139426263</c:v>
                      </c:pt>
                      <c:pt idx="810">
                        <c:v>0.42796404882057348</c:v>
                      </c:pt>
                      <c:pt idx="811">
                        <c:v>0.42780839726729464</c:v>
                      </c:pt>
                      <c:pt idx="812">
                        <c:v>0.42734659663240127</c:v>
                      </c:pt>
                      <c:pt idx="813">
                        <c:v>0.4274981249657257</c:v>
                      </c:pt>
                      <c:pt idx="814">
                        <c:v>0.42776098023781906</c:v>
                      </c:pt>
                      <c:pt idx="815">
                        <c:v>0.42778984277749987</c:v>
                      </c:pt>
                      <c:pt idx="816">
                        <c:v>0.42710744987504573</c:v>
                      </c:pt>
                      <c:pt idx="817">
                        <c:v>0.42680748562336285</c:v>
                      </c:pt>
                      <c:pt idx="818">
                        <c:v>0.42684047138299802</c:v>
                      </c:pt>
                      <c:pt idx="819">
                        <c:v>0.42696107556666441</c:v>
                      </c:pt>
                      <c:pt idx="820">
                        <c:v>0.42668997385466217</c:v>
                      </c:pt>
                      <c:pt idx="821">
                        <c:v>0.42649412090682803</c:v>
                      </c:pt>
                      <c:pt idx="822">
                        <c:v>0.42685181023787266</c:v>
                      </c:pt>
                      <c:pt idx="823">
                        <c:v>0.42729402557798263</c:v>
                      </c:pt>
                      <c:pt idx="824">
                        <c:v>0.42777334989768234</c:v>
                      </c:pt>
                      <c:pt idx="825">
                        <c:v>0.4285248067343726</c:v>
                      </c:pt>
                      <c:pt idx="826">
                        <c:v>0.42941336063454705</c:v>
                      </c:pt>
                      <c:pt idx="827">
                        <c:v>0.43102038561177658</c:v>
                      </c:pt>
                      <c:pt idx="828">
                        <c:v>0.4324367116661148</c:v>
                      </c:pt>
                      <c:pt idx="829">
                        <c:v>0.43372831031683223</c:v>
                      </c:pt>
                      <c:pt idx="830">
                        <c:v>0.4357394108495935</c:v>
                      </c:pt>
                      <c:pt idx="831">
                        <c:v>0.43740416090618484</c:v>
                      </c:pt>
                      <c:pt idx="832">
                        <c:v>0.43939052211921953</c:v>
                      </c:pt>
                      <c:pt idx="833">
                        <c:v>0.44146244014630831</c:v>
                      </c:pt>
                      <c:pt idx="834">
                        <c:v>0.44381473713029662</c:v>
                      </c:pt>
                      <c:pt idx="835">
                        <c:v>0.44701950983985828</c:v>
                      </c:pt>
                      <c:pt idx="836">
                        <c:v>0.4502789152138158</c:v>
                      </c:pt>
                      <c:pt idx="837">
                        <c:v>0.45312909100729853</c:v>
                      </c:pt>
                      <c:pt idx="838">
                        <c:v>0.45594628104114593</c:v>
                      </c:pt>
                      <c:pt idx="839">
                        <c:v>0.45917166985047964</c:v>
                      </c:pt>
                      <c:pt idx="840">
                        <c:v>0.46277948731058444</c:v>
                      </c:pt>
                      <c:pt idx="841">
                        <c:v>0.46578325304736873</c:v>
                      </c:pt>
                      <c:pt idx="842">
                        <c:v>0.46874475577962049</c:v>
                      </c:pt>
                      <c:pt idx="843">
                        <c:v>0.47185881765018517</c:v>
                      </c:pt>
                      <c:pt idx="844">
                        <c:v>0.47591606608532006</c:v>
                      </c:pt>
                      <c:pt idx="845">
                        <c:v>0.48046294689004065</c:v>
                      </c:pt>
                      <c:pt idx="846">
                        <c:v>0.48486448419136846</c:v>
                      </c:pt>
                      <c:pt idx="847">
                        <c:v>0.48933920864688701</c:v>
                      </c:pt>
                      <c:pt idx="848">
                        <c:v>0.49418089967834761</c:v>
                      </c:pt>
                      <c:pt idx="849">
                        <c:v>0.49874427336288574</c:v>
                      </c:pt>
                      <c:pt idx="850">
                        <c:v>0.50404673422425106</c:v>
                      </c:pt>
                      <c:pt idx="851">
                        <c:v>0.50901418346432104</c:v>
                      </c:pt>
                      <c:pt idx="852">
                        <c:v>0.51371053099238873</c:v>
                      </c:pt>
                      <c:pt idx="853">
                        <c:v>0.51852232867918013</c:v>
                      </c:pt>
                      <c:pt idx="854">
                        <c:v>0.52263936380365383</c:v>
                      </c:pt>
                      <c:pt idx="855">
                        <c:v>0.52729654074215482</c:v>
                      </c:pt>
                      <c:pt idx="856">
                        <c:v>0.53198361102532521</c:v>
                      </c:pt>
                      <c:pt idx="857">
                        <c:v>0.53605529073030067</c:v>
                      </c:pt>
                      <c:pt idx="858">
                        <c:v>0.53995173358721371</c:v>
                      </c:pt>
                      <c:pt idx="859">
                        <c:v>0.54478930139871995</c:v>
                      </c:pt>
                      <c:pt idx="860">
                        <c:v>0.54863008078624864</c:v>
                      </c:pt>
                      <c:pt idx="861">
                        <c:v>0.55353155850704794</c:v>
                      </c:pt>
                      <c:pt idx="862">
                        <c:v>0.55811967151131259</c:v>
                      </c:pt>
                      <c:pt idx="863">
                        <c:v>0.56336131487835051</c:v>
                      </c:pt>
                      <c:pt idx="864">
                        <c:v>0.56872665484402063</c:v>
                      </c:pt>
                      <c:pt idx="865">
                        <c:v>0.57479706542189402</c:v>
                      </c:pt>
                      <c:pt idx="866">
                        <c:v>0.57972843648736283</c:v>
                      </c:pt>
                      <c:pt idx="867">
                        <c:v>0.58577926177045292</c:v>
                      </c:pt>
                      <c:pt idx="868">
                        <c:v>0.5915930019061646</c:v>
                      </c:pt>
                      <c:pt idx="869">
                        <c:v>0.59710574698520469</c:v>
                      </c:pt>
                      <c:pt idx="870">
                        <c:v>0.60267930955857207</c:v>
                      </c:pt>
                      <c:pt idx="871">
                        <c:v>0.60880435280084144</c:v>
                      </c:pt>
                      <c:pt idx="872">
                        <c:v>0.61403568811799336</c:v>
                      </c:pt>
                      <c:pt idx="873">
                        <c:v>0.62133481824227943</c:v>
                      </c:pt>
                      <c:pt idx="874">
                        <c:v>0.62876073738016369</c:v>
                      </c:pt>
                      <c:pt idx="875">
                        <c:v>0.63616500961328737</c:v>
                      </c:pt>
                      <c:pt idx="876">
                        <c:v>0.64397541901191979</c:v>
                      </c:pt>
                      <c:pt idx="877">
                        <c:v>0.65233421666448821</c:v>
                      </c:pt>
                      <c:pt idx="878">
                        <c:v>0.66047036043951868</c:v>
                      </c:pt>
                      <c:pt idx="879">
                        <c:v>0.66920024788798371</c:v>
                      </c:pt>
                      <c:pt idx="880">
                        <c:v>0.67707353639092072</c:v>
                      </c:pt>
                      <c:pt idx="881">
                        <c:v>0.68529523698000527</c:v>
                      </c:pt>
                      <c:pt idx="882">
                        <c:v>0.69356641620854265</c:v>
                      </c:pt>
                      <c:pt idx="883">
                        <c:v>0.70243340072049132</c:v>
                      </c:pt>
                      <c:pt idx="884">
                        <c:v>0.71115607253403623</c:v>
                      </c:pt>
                      <c:pt idx="885">
                        <c:v>0.7206528788940203</c:v>
                      </c:pt>
                      <c:pt idx="886">
                        <c:v>0.73014659283903893</c:v>
                      </c:pt>
                      <c:pt idx="887">
                        <c:v>0.73968463139856722</c:v>
                      </c:pt>
                      <c:pt idx="888">
                        <c:v>0.74921751593315256</c:v>
                      </c:pt>
                      <c:pt idx="889">
                        <c:v>0.75870504504823966</c:v>
                      </c:pt>
                      <c:pt idx="890">
                        <c:v>0.76909968255329564</c:v>
                      </c:pt>
                      <c:pt idx="891">
                        <c:v>0.77910776818762617</c:v>
                      </c:pt>
                      <c:pt idx="892">
                        <c:v>0.7882922406360644</c:v>
                      </c:pt>
                      <c:pt idx="893">
                        <c:v>0.79747671308450252</c:v>
                      </c:pt>
                      <c:pt idx="894">
                        <c:v>0.80741058075965388</c:v>
                      </c:pt>
                      <c:pt idx="895">
                        <c:v>0.81590132145076311</c:v>
                      </c:pt>
                      <c:pt idx="896">
                        <c:v>0.82580632658623376</c:v>
                      </c:pt>
                      <c:pt idx="897">
                        <c:v>0.83410842996442891</c:v>
                      </c:pt>
                      <c:pt idx="898">
                        <c:v>0.84289604249225558</c:v>
                      </c:pt>
                      <c:pt idx="899">
                        <c:v>0.85246088198148762</c:v>
                      </c:pt>
                      <c:pt idx="900">
                        <c:v>0.8616999870943215</c:v>
                      </c:pt>
                      <c:pt idx="901">
                        <c:v>0.8697083110507654</c:v>
                      </c:pt>
                      <c:pt idx="902">
                        <c:v>0.8790700819572429</c:v>
                      </c:pt>
                      <c:pt idx="903">
                        <c:v>0.88647744660533245</c:v>
                      </c:pt>
                      <c:pt idx="904">
                        <c:v>0.8936642189858609</c:v>
                      </c:pt>
                      <c:pt idx="905">
                        <c:v>0.90102622821445177</c:v>
                      </c:pt>
                      <c:pt idx="906">
                        <c:v>0.90769244407573679</c:v>
                      </c:pt>
                      <c:pt idx="907">
                        <c:v>0.91415456054927879</c:v>
                      </c:pt>
                      <c:pt idx="908">
                        <c:v>0.9210073521135006</c:v>
                      </c:pt>
                      <c:pt idx="909">
                        <c:v>0.92721485975485796</c:v>
                      </c:pt>
                      <c:pt idx="910">
                        <c:v>0.9336718222034569</c:v>
                      </c:pt>
                      <c:pt idx="911">
                        <c:v>0.94125545450459713</c:v>
                      </c:pt>
                      <c:pt idx="912">
                        <c:v>0.94746811617089766</c:v>
                      </c:pt>
                      <c:pt idx="913">
                        <c:v>0.95293653663542777</c:v>
                      </c:pt>
                      <c:pt idx="914">
                        <c:v>0.95885644968496531</c:v>
                      </c:pt>
                      <c:pt idx="915">
                        <c:v>0.9643063156597006</c:v>
                      </c:pt>
                      <c:pt idx="916">
                        <c:v>0.96952528131698945</c:v>
                      </c:pt>
                      <c:pt idx="917">
                        <c:v>0.97415978054574115</c:v>
                      </c:pt>
                      <c:pt idx="918">
                        <c:v>0.97790881828928422</c:v>
                      </c:pt>
                      <c:pt idx="919">
                        <c:v>0.981855770590639</c:v>
                      </c:pt>
                      <c:pt idx="920">
                        <c:v>0.98537287721174671</c:v>
                      </c:pt>
                      <c:pt idx="921">
                        <c:v>0.98852507886688956</c:v>
                      </c:pt>
                      <c:pt idx="922">
                        <c:v>0.98981564671261868</c:v>
                      </c:pt>
                      <c:pt idx="923">
                        <c:v>0.99133608407080565</c:v>
                      </c:pt>
                      <c:pt idx="924">
                        <c:v>0.99332347608882898</c:v>
                      </c:pt>
                      <c:pt idx="925">
                        <c:v>0.99381207765342605</c:v>
                      </c:pt>
                      <c:pt idx="926">
                        <c:v>0.99475114099804174</c:v>
                      </c:pt>
                      <c:pt idx="927">
                        <c:v>0.99624786984149105</c:v>
                      </c:pt>
                      <c:pt idx="928">
                        <c:v>0.9973178454196594</c:v>
                      </c:pt>
                      <c:pt idx="929">
                        <c:v>0.99946604301590458</c:v>
                      </c:pt>
                      <c:pt idx="930">
                        <c:v>1</c:v>
                      </c:pt>
                      <c:pt idx="931">
                        <c:v>0.9998948578911625</c:v>
                      </c:pt>
                      <c:pt idx="932">
                        <c:v>1.0007329023468954</c:v>
                      </c:pt>
                      <c:pt idx="933">
                        <c:v>1.0008617529704706</c:v>
                      </c:pt>
                      <c:pt idx="934">
                        <c:v>1.0002401775623442</c:v>
                      </c:pt>
                      <c:pt idx="935">
                        <c:v>0.99858779716561619</c:v>
                      </c:pt>
                      <c:pt idx="936">
                        <c:v>0.99718487157612967</c:v>
                      </c:pt>
                      <c:pt idx="937">
                        <c:v>0.99627260916121763</c:v>
                      </c:pt>
                      <c:pt idx="938">
                        <c:v>0.99561804799345555</c:v>
                      </c:pt>
                      <c:pt idx="939">
                        <c:v>0.99508202939938284</c:v>
                      </c:pt>
                      <c:pt idx="940">
                        <c:v>0.99382857053324358</c:v>
                      </c:pt>
                      <c:pt idx="941">
                        <c:v>0.99189478037462764</c:v>
                      </c:pt>
                      <c:pt idx="942">
                        <c:v>0.99059493528400111</c:v>
                      </c:pt>
                      <c:pt idx="943">
                        <c:v>0.98778599169006265</c:v>
                      </c:pt>
                      <c:pt idx="944">
                        <c:v>0.98553059037500268</c:v>
                      </c:pt>
                      <c:pt idx="945">
                        <c:v>0.9825350710781271</c:v>
                      </c:pt>
                      <c:pt idx="946">
                        <c:v>0.97928803536403297</c:v>
                      </c:pt>
                      <c:pt idx="947">
                        <c:v>0.97625437628257927</c:v>
                      </c:pt>
                      <c:pt idx="948">
                        <c:v>0.97312897555713984</c:v>
                      </c:pt>
                      <c:pt idx="949">
                        <c:v>0.96979225980903716</c:v>
                      </c:pt>
                      <c:pt idx="950">
                        <c:v>0.96636998724688061</c:v>
                      </c:pt>
                      <c:pt idx="951">
                        <c:v>0.96216533369837587</c:v>
                      </c:pt>
                      <c:pt idx="952">
                        <c:v>0.95748857146509148</c:v>
                      </c:pt>
                      <c:pt idx="953">
                        <c:v>0.95195417948129069</c:v>
                      </c:pt>
                      <c:pt idx="954">
                        <c:v>0.94460763232752876</c:v>
                      </c:pt>
                      <c:pt idx="955">
                        <c:v>0.93682402385860009</c:v>
                      </c:pt>
                      <c:pt idx="956">
                        <c:v>0.92994546216966312</c:v>
                      </c:pt>
                      <c:pt idx="957">
                        <c:v>0.92259685340592379</c:v>
                      </c:pt>
                      <c:pt idx="958">
                        <c:v>0.91415765296424478</c:v>
                      </c:pt>
                      <c:pt idx="959">
                        <c:v>0.90705952981273563</c:v>
                      </c:pt>
                      <c:pt idx="960">
                        <c:v>0.89850178679736714</c:v>
                      </c:pt>
                      <c:pt idx="961">
                        <c:v>0.88924412719473855</c:v>
                      </c:pt>
                      <c:pt idx="962">
                        <c:v>0.88092243852175967</c:v>
                      </c:pt>
                      <c:pt idx="963">
                        <c:v>0.87052986262668086</c:v>
                      </c:pt>
                      <c:pt idx="964">
                        <c:v>0.86044549742319365</c:v>
                      </c:pt>
                      <c:pt idx="965">
                        <c:v>0.85099301567771912</c:v>
                      </c:pt>
                      <c:pt idx="966">
                        <c:v>0.83843265689161173</c:v>
                      </c:pt>
                      <c:pt idx="967">
                        <c:v>0.82672889705103181</c:v>
                      </c:pt>
                      <c:pt idx="968">
                        <c:v>0.81609511278862035</c:v>
                      </c:pt>
                      <c:pt idx="969">
                        <c:v>0.8043006421090434</c:v>
                      </c:pt>
                      <c:pt idx="970">
                        <c:v>0.79247421647482019</c:v>
                      </c:pt>
                      <c:pt idx="971">
                        <c:v>0.78070551591995851</c:v>
                      </c:pt>
                      <c:pt idx="972">
                        <c:v>0.76734216004773048</c:v>
                      </c:pt>
                      <c:pt idx="973">
                        <c:v>0.75655169342705131</c:v>
                      </c:pt>
                      <c:pt idx="974">
                        <c:v>0.74468609720326118</c:v>
                      </c:pt>
                      <c:pt idx="975">
                        <c:v>0.7330493396869403</c:v>
                      </c:pt>
                      <c:pt idx="976">
                        <c:v>0.72162389719328301</c:v>
                      </c:pt>
                      <c:pt idx="977">
                        <c:v>0.71060871508508883</c:v>
                      </c:pt>
                      <c:pt idx="978">
                        <c:v>0.69901215896332347</c:v>
                      </c:pt>
                      <c:pt idx="979">
                        <c:v>0.68741663364654693</c:v>
                      </c:pt>
                      <c:pt idx="980">
                        <c:v>0.67576750647036299</c:v>
                      </c:pt>
                      <c:pt idx="981">
                        <c:v>0.66580168384056493</c:v>
                      </c:pt>
                      <c:pt idx="982">
                        <c:v>0.65452776968023174</c:v>
                      </c:pt>
                      <c:pt idx="983">
                        <c:v>0.64347857100741401</c:v>
                      </c:pt>
                      <c:pt idx="984">
                        <c:v>0.63228505963619186</c:v>
                      </c:pt>
                      <c:pt idx="985">
                        <c:v>0.6220914291039128</c:v>
                      </c:pt>
                      <c:pt idx="986">
                        <c:v>0.61284201594119292</c:v>
                      </c:pt>
                      <c:pt idx="987">
                        <c:v>0.6018113717581699</c:v>
                      </c:pt>
                      <c:pt idx="988">
                        <c:v>0.59047354768854343</c:v>
                      </c:pt>
                      <c:pt idx="989">
                        <c:v>0.58069842398163685</c:v>
                      </c:pt>
                      <c:pt idx="990">
                        <c:v>0.57098721018402343</c:v>
                      </c:pt>
                      <c:pt idx="991">
                        <c:v>0.56054927886944605</c:v>
                      </c:pt>
                      <c:pt idx="992">
                        <c:v>0.54857647892684125</c:v>
                      </c:pt>
                      <c:pt idx="993">
                        <c:v>0.5374963561043653</c:v>
                      </c:pt>
                      <c:pt idx="994">
                        <c:v>0.52764392202331345</c:v>
                      </c:pt>
                      <c:pt idx="995">
                        <c:v>0.51703693869060541</c:v>
                      </c:pt>
                      <c:pt idx="996">
                        <c:v>0.50722470600410907</c:v>
                      </c:pt>
                      <c:pt idx="997">
                        <c:v>0.49476021208194149</c:v>
                      </c:pt>
                      <c:pt idx="998">
                        <c:v>0.48465419997369386</c:v>
                      </c:pt>
                      <c:pt idx="999">
                        <c:v>0.47507596001961</c:v>
                      </c:pt>
                      <c:pt idx="1000">
                        <c:v>0.46487614465739951</c:v>
                      </c:pt>
                      <c:pt idx="1001">
                        <c:v>0.45442584368295896</c:v>
                      </c:pt>
                      <c:pt idx="1002">
                        <c:v>0.44446105185814966</c:v>
                      </c:pt>
                      <c:pt idx="1003">
                        <c:v>0.4326995669382081</c:v>
                      </c:pt>
                      <c:pt idx="1004">
                        <c:v>0.42359343566890378</c:v>
                      </c:pt>
                      <c:pt idx="1005">
                        <c:v>0.41325755404819786</c:v>
                      </c:pt>
                      <c:pt idx="1006">
                        <c:v>0.40390815280158365</c:v>
                      </c:pt>
                      <c:pt idx="1007">
                        <c:v>0.39493087215585432</c:v>
                      </c:pt>
                      <c:pt idx="1008">
                        <c:v>0.38660196784795547</c:v>
                      </c:pt>
                      <c:pt idx="1009">
                        <c:v>0.3774999597986054</c:v>
                      </c:pt>
                      <c:pt idx="1010">
                        <c:v>0.36970913569475627</c:v>
                      </c:pt>
                      <c:pt idx="1011">
                        <c:v>0.3607782412735141</c:v>
                      </c:pt>
                      <c:pt idx="1012">
                        <c:v>0.35249984641005672</c:v>
                      </c:pt>
                      <c:pt idx="1013">
                        <c:v>0.34332671281649307</c:v>
                      </c:pt>
                      <c:pt idx="1014">
                        <c:v>0.33379588989188497</c:v>
                      </c:pt>
                      <c:pt idx="1015">
                        <c:v>0.32498869206927505</c:v>
                      </c:pt>
                      <c:pt idx="1016">
                        <c:v>0.31648042769335938</c:v>
                      </c:pt>
                      <c:pt idx="1017">
                        <c:v>0.30730523248981867</c:v>
                      </c:pt>
                      <c:pt idx="1018">
                        <c:v>0.29998136304580614</c:v>
                      </c:pt>
                      <c:pt idx="1019">
                        <c:v>0.29250081124352595</c:v>
                      </c:pt>
                      <c:pt idx="1020">
                        <c:v>0.2864324622756298</c:v>
                      </c:pt>
                      <c:pt idx="1021">
                        <c:v>0.28029917259345172</c:v>
                      </c:pt>
                      <c:pt idx="1022">
                        <c:v>0.27388653475936264</c:v>
                      </c:pt>
                      <c:pt idx="1023">
                        <c:v>0.26631836453305147</c:v>
                      </c:pt>
                      <c:pt idx="1024">
                        <c:v>0.25983150873978311</c:v>
                      </c:pt>
                      <c:pt idx="1025">
                        <c:v>0.25238600430711555</c:v>
                      </c:pt>
                      <c:pt idx="1026">
                        <c:v>0.24641496333014332</c:v>
                      </c:pt>
                      <c:pt idx="1027">
                        <c:v>0.2396204122477775</c:v>
                      </c:pt>
                      <c:pt idx="1028">
                        <c:v>0.23317798414951782</c:v>
                      </c:pt>
                      <c:pt idx="1029">
                        <c:v>0.22480454906611119</c:v>
                      </c:pt>
                      <c:pt idx="1030">
                        <c:v>0.22054835526817626</c:v>
                      </c:pt>
                      <c:pt idx="1031">
                        <c:v>0.21563141547254772</c:v>
                      </c:pt>
                      <c:pt idx="1032">
                        <c:v>0.21104319938778424</c:v>
                      </c:pt>
                      <c:pt idx="1033">
                        <c:v>0.20390868882017765</c:v>
                      </c:pt>
                      <c:pt idx="1034">
                        <c:v>0.20052321599611417</c:v>
                      </c:pt>
                      <c:pt idx="1035">
                        <c:v>0.19585954498618516</c:v>
                      </c:pt>
                      <c:pt idx="1036">
                        <c:v>0.19057584477561232</c:v>
                      </c:pt>
                      <c:pt idx="1037">
                        <c:v>0.18501743503557719</c:v>
                      </c:pt>
                      <c:pt idx="1038">
                        <c:v>0.18006050000639096</c:v>
                      </c:pt>
                      <c:pt idx="1039">
                        <c:v>0.17560041298171056</c:v>
                      </c:pt>
                      <c:pt idx="1040">
                        <c:v>0.17358353994101314</c:v>
                      </c:pt>
                      <c:pt idx="1041">
                        <c:v>0.1668557850219087</c:v>
                      </c:pt>
                      <c:pt idx="1042">
                        <c:v>0.16241085083056078</c:v>
                      </c:pt>
                      <c:pt idx="1043">
                        <c:v>0.16160517365146987</c:v>
                      </c:pt>
                      <c:pt idx="1044">
                        <c:v>0.158551001550743</c:v>
                      </c:pt>
                      <c:pt idx="1045">
                        <c:v>0.1559897603955652</c:v>
                      </c:pt>
                      <c:pt idx="1046">
                        <c:v>0.15205373462708968</c:v>
                      </c:pt>
                      <c:pt idx="1047">
                        <c:v>0.14746376617384563</c:v>
                      </c:pt>
                      <c:pt idx="1048">
                        <c:v>0.14348052953689228</c:v>
                      </c:pt>
                      <c:pt idx="1049">
                        <c:v>0.14005372143278588</c:v>
                      </c:pt>
                      <c:pt idx="1050">
                        <c:v>0.13506483144895309</c:v>
                      </c:pt>
                      <c:pt idx="1051">
                        <c:v>0.13066504651610589</c:v>
                      </c:pt>
                      <c:pt idx="1052">
                        <c:v>0.12605219419211477</c:v>
                      </c:pt>
                      <c:pt idx="1053">
                        <c:v>0.12512446970237362</c:v>
                      </c:pt>
                      <c:pt idx="1054">
                        <c:v>0.12200174906990464</c:v>
                      </c:pt>
                      <c:pt idx="1055">
                        <c:v>0.11870121457690197</c:v>
                      </c:pt>
                      <c:pt idx="1056">
                        <c:v>0.11424824010664289</c:v>
                      </c:pt>
                      <c:pt idx="1057">
                        <c:v>0.11082421517600584</c:v>
                      </c:pt>
                      <c:pt idx="1058">
                        <c:v>0.10580347331802514</c:v>
                      </c:pt>
                      <c:pt idx="1059">
                        <c:v>0.10128339344300824</c:v>
                      </c:pt>
                      <c:pt idx="1060">
                        <c:v>9.6591993778885707E-2</c:v>
                      </c:pt>
                      <c:pt idx="1061">
                        <c:v>9.4922605099845722E-2</c:v>
                      </c:pt>
                      <c:pt idx="1062">
                        <c:v>9.1294790022962147E-2</c:v>
                      </c:pt>
                      <c:pt idx="1063">
                        <c:v>8.7780054253328132E-2</c:v>
                      </c:pt>
                      <c:pt idx="1064">
                        <c:v>8.4613936730839001E-2</c:v>
                      </c:pt>
                      <c:pt idx="1065">
                        <c:v>8.3888868501856784E-2</c:v>
                      </c:pt>
                      <c:pt idx="1066">
                        <c:v>8.1756648382934935E-2</c:v>
                      </c:pt>
                      <c:pt idx="1067">
                        <c:v>7.9270140589430729E-2</c:v>
                      </c:pt>
                      <c:pt idx="1068">
                        <c:v>7.4007056478629957E-2</c:v>
                      </c:pt>
                      <c:pt idx="1069">
                        <c:v>7.3477531955985345E-2</c:v>
                      </c:pt>
                      <c:pt idx="1070">
                        <c:v>7.4314648687228632E-2</c:v>
                      </c:pt>
                      <c:pt idx="1071">
                        <c:v>7.1639812822306956E-2</c:v>
                      </c:pt>
                      <c:pt idx="1072">
                        <c:v>6.8452254556054901E-2</c:v>
                      </c:pt>
                      <c:pt idx="1073">
                        <c:v>6.6345392239852599E-2</c:v>
                      </c:pt>
                      <c:pt idx="1074">
                        <c:v>6.2071880918109106E-2</c:v>
                      </c:pt>
                      <c:pt idx="1075">
                        <c:v>6.049444004405246E-2</c:v>
                      </c:pt>
                      <c:pt idx="1076">
                        <c:v>5.867259530719833E-2</c:v>
                      </c:pt>
                      <c:pt idx="1077">
                        <c:v>5.6368746157674426E-2</c:v>
                      </c:pt>
                      <c:pt idx="1078">
                        <c:v>5.3839047635147817E-2</c:v>
                      </c:pt>
                      <c:pt idx="1079">
                        <c:v>5.6175057900316183E-2</c:v>
                      </c:pt>
                      <c:pt idx="1080">
                        <c:v>5.460555422467174E-2</c:v>
                      </c:pt>
                      <c:pt idx="1081">
                        <c:v>5.4167771346012715E-2</c:v>
                      </c:pt>
                      <c:pt idx="1082">
                        <c:v>5.3904916073919389E-2</c:v>
                      </c:pt>
                      <c:pt idx="1083">
                        <c:v>5.1424902351843396E-2</c:v>
                      </c:pt>
                      <c:pt idx="1084">
                        <c:v>4.8527618770381468E-2</c:v>
                      </c:pt>
                      <c:pt idx="1085">
                        <c:v>4.5404485815917134E-2</c:v>
                      </c:pt>
                      <c:pt idx="1086">
                        <c:v>4.2167242749214608E-2</c:v>
                      </c:pt>
                      <c:pt idx="1087">
                        <c:v>4.1602980098454242E-2</c:v>
                      </c:pt>
                      <c:pt idx="1088">
                        <c:v>3.9714133037341101E-2</c:v>
                      </c:pt>
                      <c:pt idx="1089">
                        <c:v>3.8025983707508579E-2</c:v>
                      </c:pt>
                      <c:pt idx="1090">
                        <c:v>3.5340633631703269E-2</c:v>
                      </c:pt>
                      <c:pt idx="1091">
                        <c:v>3.7095991446792417E-2</c:v>
                      </c:pt>
                      <c:pt idx="1092">
                        <c:v>3.7829512276681153E-2</c:v>
                      </c:pt>
                      <c:pt idx="1093">
                        <c:v>3.4679990714508634E-2</c:v>
                      </c:pt>
                      <c:pt idx="1094">
                        <c:v>3.3961725798451178E-2</c:v>
                      </c:pt>
                      <c:pt idx="1095">
                        <c:v>3.4201284877802073E-2</c:v>
                      </c:pt>
                      <c:pt idx="1096">
                        <c:v>3.390245451160661E-2</c:v>
                      </c:pt>
                      <c:pt idx="1097">
                        <c:v>3.7163303012548131E-2</c:v>
                      </c:pt>
                      <c:pt idx="1098">
                        <c:v>3.4729778595458047E-2</c:v>
                      </c:pt>
                      <c:pt idx="1099">
                        <c:v>3.4899036774586424E-2</c:v>
                      </c:pt>
                      <c:pt idx="1100">
                        <c:v>3.31411019470257E-2</c:v>
                      </c:pt>
                      <c:pt idx="1101">
                        <c:v>3.3152440801900211E-2</c:v>
                      </c:pt>
                      <c:pt idx="1102">
                        <c:v>3.3417048442474236E-2</c:v>
                      </c:pt>
                      <c:pt idx="1103">
                        <c:v>3.0147850421125007E-2</c:v>
                      </c:pt>
                      <c:pt idx="1104">
                        <c:v>2.413279407113951E-2</c:v>
                      </c:pt>
                      <c:pt idx="1105">
                        <c:v>2.3862826244624862E-2</c:v>
                      </c:pt>
                      <c:pt idx="1106">
                        <c:v>2.4964550616441889E-2</c:v>
                      </c:pt>
                      <c:pt idx="1107">
                        <c:v>2.403053821627029E-2</c:v>
                      </c:pt>
                      <c:pt idx="1108">
                        <c:v>2.4150833158439983E-2</c:v>
                      </c:pt>
                      <c:pt idx="1109">
                        <c:v>1.9775065981827274E-2</c:v>
                      </c:pt>
                      <c:pt idx="1110">
                        <c:v>1.9611167988639665E-2</c:v>
                      </c:pt>
                      <c:pt idx="1111">
                        <c:v>2.1275299562237684E-2</c:v>
                      </c:pt>
                      <c:pt idx="1112">
                        <c:v>1.9426035412686889E-2</c:v>
                      </c:pt>
                      <c:pt idx="1113">
                        <c:v>1.8336371459236302E-2</c:v>
                      </c:pt>
                      <c:pt idx="1114">
                        <c:v>2.0074824072512557E-2</c:v>
                      </c:pt>
                      <c:pt idx="1115">
                        <c:v>1.6227138291560316E-2</c:v>
                      </c:pt>
                      <c:pt idx="1116">
                        <c:v>1.9181940791386104E-2</c:v>
                      </c:pt>
                      <c:pt idx="1117">
                        <c:v>1.8142477040880445E-2</c:v>
                      </c:pt>
                      <c:pt idx="1118">
                        <c:v>2.0848133974961245E-2</c:v>
                      </c:pt>
                      <c:pt idx="1119">
                        <c:v>2.0626407821913068E-2</c:v>
                      </c:pt>
                      <c:pt idx="1120">
                        <c:v>1.5256326153295422E-2</c:v>
                      </c:pt>
                      <c:pt idx="1121">
                        <c:v>1.4289534154486246E-2</c:v>
                      </c:pt>
                      <c:pt idx="1122">
                        <c:v>1.6550398735985645E-2</c:v>
                      </c:pt>
                      <c:pt idx="1123">
                        <c:v>1.3878861447027472E-2</c:v>
                      </c:pt>
                      <c:pt idx="1124">
                        <c:v>1.2185455011753131E-2</c:v>
                      </c:pt>
                      <c:pt idx="1125">
                        <c:v>5.9137282196059567E-3</c:v>
                      </c:pt>
                      <c:pt idx="1126">
                        <c:v>3.1039599816762875E-3</c:v>
                      </c:pt>
                      <c:pt idx="1127">
                        <c:v>4.3098987378411332E-3</c:v>
                      </c:pt>
                      <c:pt idx="1128">
                        <c:v>5.5794381618025366E-3</c:v>
                      </c:pt>
                      <c:pt idx="1129">
                        <c:v>2.6378299658300525E-4</c:v>
                      </c:pt>
                      <c:pt idx="1130">
                        <c:v>4.3838074555238582E-3</c:v>
                      </c:pt>
                      <c:pt idx="1131">
                        <c:v>2.414145283304278E-3</c:v>
                      </c:pt>
                      <c:pt idx="1132">
                        <c:v>2.8515158399679374E-3</c:v>
                      </c:pt>
                      <c:pt idx="1133">
                        <c:v>-1.338706438696627E-3</c:v>
                      </c:pt>
                      <c:pt idx="1134">
                        <c:v>-2.6348406313639666E-3</c:v>
                      </c:pt>
                      <c:pt idx="1135">
                        <c:v>-8.7509158702324379E-3</c:v>
                      </c:pt>
                      <c:pt idx="1136">
                        <c:v>-1.1092904804334692E-2</c:v>
                      </c:pt>
                      <c:pt idx="1137">
                        <c:v>-1.8267822927494484E-2</c:v>
                      </c:pt>
                      <c:pt idx="1138">
                        <c:v>-1.495141403766727E-2</c:v>
                      </c:pt>
                      <c:pt idx="1139">
                        <c:v>-1.3321299028693072E-2</c:v>
                      </c:pt>
                      <c:pt idx="1140">
                        <c:v>-9.3017780561410225E-3</c:v>
                      </c:pt>
                      <c:pt idx="1141">
                        <c:v>-9.0882983430016079E-3</c:v>
                      </c:pt>
                      <c:pt idx="1142">
                        <c:v>-7.0535923760014722E-3</c:v>
                      </c:pt>
                      <c:pt idx="1143">
                        <c:v>-1.0115289353145318E-3</c:v>
                      </c:pt>
                      <c:pt idx="1144">
                        <c:v>-1.1065691552636207E-3</c:v>
                      </c:pt>
                      <c:pt idx="1145">
                        <c:v>-7.4248883328956574E-4</c:v>
                      </c:pt>
                      <c:pt idx="1146">
                        <c:v>-1.4624030373287706E-3</c:v>
                      </c:pt>
                      <c:pt idx="1147">
                        <c:v>-9.0865459745219086E-4</c:v>
                      </c:pt>
                      <c:pt idx="1148">
                        <c:v>-4.386075226499018E-4</c:v>
                      </c:pt>
                      <c:pt idx="1149">
                        <c:v>2.7731746608341272E-3</c:v>
                      </c:pt>
                      <c:pt idx="1150">
                        <c:v>-1.8214324148597641E-4</c:v>
                      </c:pt>
                      <c:pt idx="1151">
                        <c:v>8.0907883555321144E-4</c:v>
                      </c:pt>
                      <c:pt idx="1152">
                        <c:v>2.3014782980502286E-3</c:v>
                      </c:pt>
                      <c:pt idx="1153">
                        <c:v>2.5915468218426093E-3</c:v>
                      </c:pt>
                      <c:pt idx="1154">
                        <c:v>0</c:v>
                      </c:pt>
                      <c:pt idx="1155">
                        <c:v>-7.2506822898221691E-4</c:v>
                      </c:pt>
                      <c:pt idx="1156">
                        <c:v>-1.2125977563910954E-2</c:v>
                      </c:pt>
                      <c:pt idx="1157">
                        <c:v>-1.3641982460646964E-2</c:v>
                      </c:pt>
                      <c:pt idx="1158">
                        <c:v>-1.041638749031565E-2</c:v>
                      </c:pt>
                      <c:pt idx="1159">
                        <c:v>-1.5657103132863826E-2</c:v>
                      </c:pt>
                      <c:pt idx="1160">
                        <c:v>-2.2449180283257021E-2</c:v>
                      </c:pt>
                      <c:pt idx="1161">
                        <c:v>-2.7978315161615825E-2</c:v>
                      </c:pt>
                      <c:pt idx="1162">
                        <c:v>-3.0343600288460511E-2</c:v>
                      </c:pt>
                      <c:pt idx="1163">
                        <c:v>-2.6134308117506846E-2</c:v>
                      </c:pt>
                      <c:pt idx="1164">
                        <c:v>-2.6174509512062311E-2</c:v>
                      </c:pt>
                      <c:pt idx="1165">
                        <c:v>-3.0881268170514932E-2</c:v>
                      </c:pt>
                      <c:pt idx="1166">
                        <c:v>-3.2011545840516353E-2</c:v>
                      </c:pt>
                      <c:pt idx="1167">
                        <c:v>-2.9871285442683349E-2</c:v>
                      </c:pt>
                      <c:pt idx="1168">
                        <c:v>-2.4214433826236826E-2</c:v>
                      </c:pt>
                      <c:pt idx="1169">
                        <c:v>-2.5787854560837896E-2</c:v>
                      </c:pt>
                      <c:pt idx="1170">
                        <c:v>-2.334814531381631E-2</c:v>
                      </c:pt>
                      <c:pt idx="1171">
                        <c:v>-2.3416487684560516E-2</c:v>
                      </c:pt>
                      <c:pt idx="1172">
                        <c:v>-2.9375468243166142E-2</c:v>
                      </c:pt>
                      <c:pt idx="1173">
                        <c:v>-2.8788837124153036E-2</c:v>
                      </c:pt>
                      <c:pt idx="1174">
                        <c:v>-2.3990646063211531E-2</c:v>
                      </c:pt>
                      <c:pt idx="1175">
                        <c:v>-2.8247870666135107E-2</c:v>
                      </c:pt>
                      <c:pt idx="1176">
                        <c:v>-2.5067940356798834E-2</c:v>
                      </c:pt>
                      <c:pt idx="1177">
                        <c:v>-2.778266837477927E-2</c:v>
                      </c:pt>
                      <c:pt idx="1178">
                        <c:v>-2.9867986866719844E-2</c:v>
                      </c:pt>
                      <c:pt idx="1179">
                        <c:v>-2.625140756421198E-2</c:v>
                      </c:pt>
                      <c:pt idx="1180">
                        <c:v>-2.6215947872604159E-2</c:v>
                      </c:pt>
                      <c:pt idx="1181">
                        <c:v>-3.2440257635275742E-2</c:v>
                      </c:pt>
                      <c:pt idx="1182">
                        <c:v>-3.0225263875769133E-2</c:v>
                      </c:pt>
                      <c:pt idx="1183">
                        <c:v>-3.2627245660208026E-2</c:v>
                      </c:pt>
                      <c:pt idx="1184">
                        <c:v>-2.8121081652537072E-2</c:v>
                      </c:pt>
                      <c:pt idx="1185">
                        <c:v>-2.5071857415755457E-2</c:v>
                      </c:pt>
                      <c:pt idx="1186">
                        <c:v>-2.6863705727441199E-2</c:v>
                      </c:pt>
                      <c:pt idx="1187">
                        <c:v>-2.4693345823940997E-2</c:v>
                      </c:pt>
                      <c:pt idx="1188">
                        <c:v>-2.5555614196906083E-2</c:v>
                      </c:pt>
                      <c:pt idx="1189">
                        <c:v>-2.8185197722828088E-2</c:v>
                      </c:pt>
                      <c:pt idx="1190">
                        <c:v>-2.9549261964244265E-2</c:v>
                      </c:pt>
                      <c:pt idx="1191">
                        <c:v>-3.4228807370997975E-2</c:v>
                      </c:pt>
                      <c:pt idx="1192">
                        <c:v>-3.6515648238210047E-2</c:v>
                      </c:pt>
                      <c:pt idx="1193">
                        <c:v>-3.9072560012435711E-2</c:v>
                      </c:pt>
                      <c:pt idx="1194">
                        <c:v>-4.0852347905754725E-2</c:v>
                      </c:pt>
                      <c:pt idx="1195">
                        <c:v>-4.0544549536158436E-2</c:v>
                      </c:pt>
                      <c:pt idx="1196">
                        <c:v>-4.4951343942928164E-2</c:v>
                      </c:pt>
                      <c:pt idx="1197">
                        <c:v>-4.2066636182327137E-2</c:v>
                      </c:pt>
                      <c:pt idx="1198">
                        <c:v>-4.0482598156343481E-2</c:v>
                      </c:pt>
                      <c:pt idx="1199">
                        <c:v>-3.9152859721047692E-2</c:v>
                      </c:pt>
                      <c:pt idx="1200">
                        <c:v>-3.1439655232840355E-2</c:v>
                      </c:pt>
                      <c:pt idx="1201">
                        <c:v>-3.2635182858620222E-2</c:v>
                      </c:pt>
                      <c:pt idx="1202">
                        <c:v>-3.0446268465325239E-2</c:v>
                      </c:pt>
                      <c:pt idx="1203">
                        <c:v>-2.8160767644598218E-2</c:v>
                      </c:pt>
                      <c:pt idx="1204">
                        <c:v>-3.4725964617000372E-2</c:v>
                      </c:pt>
                      <c:pt idx="1205">
                        <c:v>-4.8427115283992954E-2</c:v>
                      </c:pt>
                      <c:pt idx="1206">
                        <c:v>-4.8716977646787722E-2</c:v>
                      </c:pt>
                      <c:pt idx="1207">
                        <c:v>-6.1064578283247899E-2</c:v>
                      </c:pt>
                      <c:pt idx="1208">
                        <c:v>-7.5447606450200433E-2</c:v>
                      </c:pt>
                      <c:pt idx="1209">
                        <c:v>-8.152863431945645E-2</c:v>
                      </c:pt>
                      <c:pt idx="1210">
                        <c:v>-7.8939973751581835E-2</c:v>
                      </c:pt>
                      <c:pt idx="1211">
                        <c:v>-7.213686698781055E-2</c:v>
                      </c:pt>
                      <c:pt idx="1212">
                        <c:v>-5.729306899095326E-2</c:v>
                      </c:pt>
                      <c:pt idx="1213">
                        <c:v>-7.13396424096263E-2</c:v>
                      </c:pt>
                      <c:pt idx="1214">
                        <c:v>-6.2915285559782846E-2</c:v>
                      </c:pt>
                      <c:pt idx="1215">
                        <c:v>-5.2965955809802533E-2</c:v>
                      </c:pt>
                      <c:pt idx="1216">
                        <c:v>-5.5475656715550214E-2</c:v>
                      </c:pt>
                      <c:pt idx="1217">
                        <c:v>-5.4909744776808107E-2</c:v>
                      </c:pt>
                      <c:pt idx="1218">
                        <c:v>-6.1941174845554586E-2</c:v>
                      </c:pt>
                      <c:pt idx="1219">
                        <c:v>-6.8570487888247614E-2</c:v>
                      </c:pt>
                      <c:pt idx="1220">
                        <c:v>-6.9608611592268083E-2</c:v>
                      </c:pt>
                      <c:pt idx="1221">
                        <c:v>-7.58424047608348E-2</c:v>
                      </c:pt>
                      <c:pt idx="1222">
                        <c:v>-7.6966497600904585E-2</c:v>
                      </c:pt>
                      <c:pt idx="1223">
                        <c:v>-7.4322379724643214E-2</c:v>
                      </c:pt>
                      <c:pt idx="1224">
                        <c:v>-7.4375156940059584E-2</c:v>
                      </c:pt>
                      <c:pt idx="1225">
                        <c:v>-8.5053781219475294E-2</c:v>
                      </c:pt>
                      <c:pt idx="1226">
                        <c:v>-8.9748273298563719E-2</c:v>
                      </c:pt>
                      <c:pt idx="1227">
                        <c:v>-7.5692731876489852E-2</c:v>
                      </c:pt>
                      <c:pt idx="1228">
                        <c:v>-7.5841580116843929E-2</c:v>
                      </c:pt>
                      <c:pt idx="1229">
                        <c:v>-8.4570849082315547E-2</c:v>
                      </c:pt>
                      <c:pt idx="1230">
                        <c:v>-9.3182709359585614E-2</c:v>
                      </c:pt>
                      <c:pt idx="1231">
                        <c:v>-9.4391637450217405E-2</c:v>
                      </c:pt>
                      <c:pt idx="1232">
                        <c:v>-8.6192202248886671E-2</c:v>
                      </c:pt>
                      <c:pt idx="1233">
                        <c:v>-8.0431857811584545E-2</c:v>
                      </c:pt>
                      <c:pt idx="1234">
                        <c:v>-9.6563543561200407E-2</c:v>
                      </c:pt>
                      <c:pt idx="1235">
                        <c:v>-9.327816190153021E-2</c:v>
                      </c:pt>
                      <c:pt idx="1236">
                        <c:v>-8.4892563319258069E-2</c:v>
                      </c:pt>
                      <c:pt idx="1237">
                        <c:v>-7.6861664733563789E-2</c:v>
                      </c:pt>
                      <c:pt idx="1238">
                        <c:v>-7.304036756031973E-2</c:v>
                      </c:pt>
                      <c:pt idx="1239">
                        <c:v>-6.818909004246515E-2</c:v>
                      </c:pt>
                      <c:pt idx="1240">
                        <c:v>-6.1429586329711641E-2</c:v>
                      </c:pt>
                      <c:pt idx="1241">
                        <c:v>-5.4387332808584966E-2</c:v>
                      </c:pt>
                      <c:pt idx="1242">
                        <c:v>-4.8782536844062738E-2</c:v>
                      </c:pt>
                      <c:pt idx="1243">
                        <c:v>-3.2426547928927262E-2</c:v>
                      </c:pt>
                      <c:pt idx="1244">
                        <c:v>-3.7963001522705146E-2</c:v>
                      </c:pt>
                      <c:pt idx="1245">
                        <c:v>-4.4401306401010456E-2</c:v>
                      </c:pt>
                      <c:pt idx="1246">
                        <c:v>-4.242875797482288E-2</c:v>
                      </c:pt>
                      <c:pt idx="1247">
                        <c:v>-4.8763260790775878E-2</c:v>
                      </c:pt>
                      <c:pt idx="1248">
                        <c:v>-5.6261336277862194E-2</c:v>
                      </c:pt>
                      <c:pt idx="1249">
                        <c:v>-6.0812237222038358E-2</c:v>
                      </c:pt>
                      <c:pt idx="1250">
                        <c:v>-7.8078839264104194E-2</c:v>
                      </c:pt>
                      <c:pt idx="1251">
                        <c:v>-6.6989851518726273E-2</c:v>
                      </c:pt>
                      <c:pt idx="1252">
                        <c:v>-6.3891560964487171E-2</c:v>
                      </c:pt>
                      <c:pt idx="1253">
                        <c:v>-6.1446388451025867E-2</c:v>
                      </c:pt>
                      <c:pt idx="1254">
                        <c:v>-5.8195951080469176E-2</c:v>
                      </c:pt>
                      <c:pt idx="1255">
                        <c:v>-5.663603389121883E-2</c:v>
                      </c:pt>
                      <c:pt idx="1256">
                        <c:v>-4.8449896074241064E-2</c:v>
                      </c:pt>
                      <c:pt idx="1257">
                        <c:v>-4.7401155078838013E-2</c:v>
                      </c:pt>
                      <c:pt idx="1258">
                        <c:v>-4.4816411569920167E-2</c:v>
                      </c:pt>
                      <c:pt idx="1259">
                        <c:v>-5.6478011486466161E-2</c:v>
                      </c:pt>
                      <c:pt idx="1260">
                        <c:v>-6.4773105390739105E-2</c:v>
                      </c:pt>
                      <c:pt idx="1261">
                        <c:v>-6.9905483428985227E-2</c:v>
                      </c:pt>
                      <c:pt idx="1262">
                        <c:v>-7.7318311343514148E-2</c:v>
                      </c:pt>
                      <c:pt idx="1263">
                        <c:v>-7.5230622000099903E-2</c:v>
                      </c:pt>
                      <c:pt idx="1264">
                        <c:v>-6.6278492996092522E-2</c:v>
                      </c:pt>
                      <c:pt idx="1265">
                        <c:v>-7.6413573805018731E-2</c:v>
                      </c:pt>
                      <c:pt idx="1266">
                        <c:v>-7.8772467940934163E-2</c:v>
                      </c:pt>
                      <c:pt idx="1267">
                        <c:v>-6.2724277395394976E-2</c:v>
                      </c:pt>
                      <c:pt idx="1268">
                        <c:v>-5.9399003582665887E-2</c:v>
                      </c:pt>
                      <c:pt idx="1269">
                        <c:v>-4.2099931183459033E-2</c:v>
                      </c:pt>
                      <c:pt idx="1270">
                        <c:v>-6.4718885048338601E-2</c:v>
                      </c:pt>
                      <c:pt idx="1271">
                        <c:v>-7.3305593683886866E-2</c:v>
                      </c:pt>
                      <c:pt idx="1272">
                        <c:v>-8.3879488176460737E-2</c:v>
                      </c:pt>
                      <c:pt idx="1273">
                        <c:v>-7.5432659777865715E-2</c:v>
                      </c:pt>
                      <c:pt idx="1274">
                        <c:v>-9.5505628401398757E-2</c:v>
                      </c:pt>
                      <c:pt idx="1275">
                        <c:v>-9.3929733734825063E-2</c:v>
                      </c:pt>
                      <c:pt idx="1276">
                        <c:v>-9.1463017397102039E-2</c:v>
                      </c:pt>
                      <c:pt idx="1277">
                        <c:v>-7.240188695037994E-2</c:v>
                      </c:pt>
                      <c:pt idx="1278">
                        <c:v>-6.9523260939211892E-2</c:v>
                      </c:pt>
                      <c:pt idx="1279">
                        <c:v>-5.6400804192819932E-2</c:v>
                      </c:pt>
                      <c:pt idx="1280">
                        <c:v>-6.2702321249137744E-2</c:v>
                      </c:pt>
                      <c:pt idx="1281">
                        <c:v>-6.5489514857817052E-2</c:v>
                      </c:pt>
                      <c:pt idx="1282">
                        <c:v>-7.1800102998034493E-2</c:v>
                      </c:pt>
                      <c:pt idx="1283">
                        <c:v>-5.7675188400227791E-2</c:v>
                      </c:pt>
                      <c:pt idx="1284">
                        <c:v>-5.9025955257290999E-2</c:v>
                      </c:pt>
                      <c:pt idx="1285">
                        <c:v>-5.7275957628142471E-2</c:v>
                      </c:pt>
                      <c:pt idx="1286">
                        <c:v>-4.1859959782112627E-2</c:v>
                      </c:pt>
                      <c:pt idx="1287">
                        <c:v>-1.8085164283514338E-2</c:v>
                      </c:pt>
                      <c:pt idx="1288">
                        <c:v>1.2522837484522445E-2</c:v>
                      </c:pt>
                      <c:pt idx="1289">
                        <c:v>2.4567381454333837E-2</c:v>
                      </c:pt>
                      <c:pt idx="1290">
                        <c:v>3.3396020020706966E-3</c:v>
                      </c:pt>
                      <c:pt idx="1291">
                        <c:v>-5.4456396742821236E-3</c:v>
                      </c:pt>
                      <c:pt idx="1292">
                        <c:v>-1.1766123542390228E-2</c:v>
                      </c:pt>
                      <c:pt idx="1293">
                        <c:v>-3.9616000402426264E-2</c:v>
                      </c:pt>
                      <c:pt idx="1294">
                        <c:v>-4.7959645221662239E-2</c:v>
                      </c:pt>
                      <c:pt idx="1295">
                        <c:v>-6.4538391094834516E-2</c:v>
                      </c:pt>
                      <c:pt idx="1296">
                        <c:v>-5.60408470908004E-2</c:v>
                      </c:pt>
                      <c:pt idx="1297">
                        <c:v>-5.2403754769019296E-2</c:v>
                      </c:pt>
                      <c:pt idx="1298">
                        <c:v>-4.1085000591682186E-2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5-9B29-4AA9-A3A3-D850668B1823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Abs'!$AA$1</c15:sqref>
                        </c15:formulaRef>
                      </c:ext>
                    </c:extLst>
                    <c:strCache>
                      <c:ptCount val="1"/>
                      <c:pt idx="0">
                        <c:v>Abs 400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Abs'!$AA$2:$AA$1300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3.1546706852554443</c:v>
                      </c:pt>
                      <c:pt idx="1">
                        <c:v>-1.4164443453956619</c:v>
                      </c:pt>
                      <c:pt idx="2">
                        <c:v>-2.2143147498147466</c:v>
                      </c:pt>
                      <c:pt idx="3">
                        <c:v>-2.3603630314878448</c:v>
                      </c:pt>
                      <c:pt idx="4">
                        <c:v>-4.634661169759779</c:v>
                      </c:pt>
                      <c:pt idx="5">
                        <c:v>-4.0928519722788304</c:v>
                      </c:pt>
                      <c:pt idx="6">
                        <c:v>-3.290155594583982</c:v>
                      </c:pt>
                      <c:pt idx="7">
                        <c:v>-3.5000435049904506</c:v>
                      </c:pt>
                      <c:pt idx="8">
                        <c:v>-2.639160141794711</c:v>
                      </c:pt>
                      <c:pt idx="9">
                        <c:v>-2.858638686020051</c:v>
                      </c:pt>
                      <c:pt idx="10">
                        <c:v>-5.4565914117993053</c:v>
                      </c:pt>
                      <c:pt idx="11">
                        <c:v>-5.0050216330255628</c:v>
                      </c:pt>
                      <c:pt idx="12">
                        <c:v>-3.3131764218279942</c:v>
                      </c:pt>
                      <c:pt idx="13">
                        <c:v>-2.3162268805539306</c:v>
                      </c:pt>
                      <c:pt idx="14">
                        <c:v>1.3492661782586552</c:v>
                      </c:pt>
                      <c:pt idx="15">
                        <c:v>1.4499903748026308</c:v>
                      </c:pt>
                      <c:pt idx="16">
                        <c:v>-0.91420130623170281</c:v>
                      </c:pt>
                      <c:pt idx="17">
                        <c:v>-0.65142043418130746</c:v>
                      </c:pt>
                      <c:pt idx="18">
                        <c:v>-0.89862537755043304</c:v>
                      </c:pt>
                      <c:pt idx="19">
                        <c:v>-2.1766670789246647</c:v>
                      </c:pt>
                      <c:pt idx="20">
                        <c:v>-1.6261956546404044</c:v>
                      </c:pt>
                      <c:pt idx="21">
                        <c:v>-1.1547748267351765</c:v>
                      </c:pt>
                      <c:pt idx="22">
                        <c:v>-1.4837081700268198</c:v>
                      </c:pt>
                      <c:pt idx="23">
                        <c:v>-1.515611078309133</c:v>
                      </c:pt>
                      <c:pt idx="24">
                        <c:v>-1.5601493686366439</c:v>
                      </c:pt>
                      <c:pt idx="25">
                        <c:v>-1.4395532345547142</c:v>
                      </c:pt>
                      <c:pt idx="26">
                        <c:v>-0.92368387635926796</c:v>
                      </c:pt>
                      <c:pt idx="27">
                        <c:v>-1.0593400555932164</c:v>
                      </c:pt>
                      <c:pt idx="28">
                        <c:v>-1.1916006365103198</c:v>
                      </c:pt>
                      <c:pt idx="29">
                        <c:v>-0.84638121882799811</c:v>
                      </c:pt>
                      <c:pt idx="30">
                        <c:v>-0.52077006387794911</c:v>
                      </c:pt>
                      <c:pt idx="31">
                        <c:v>-0.46518135569965713</c:v>
                      </c:pt>
                      <c:pt idx="32">
                        <c:v>1.8755685140483633E-2</c:v>
                      </c:pt>
                      <c:pt idx="33">
                        <c:v>-0.12247999784804324</c:v>
                      </c:pt>
                      <c:pt idx="34">
                        <c:v>1.2595258271621133E-2</c:v>
                      </c:pt>
                      <c:pt idx="35">
                        <c:v>0.25885544456314613</c:v>
                      </c:pt>
                      <c:pt idx="36">
                        <c:v>0.43767793653801562</c:v>
                      </c:pt>
                      <c:pt idx="37">
                        <c:v>0.23528009775173117</c:v>
                      </c:pt>
                      <c:pt idx="38">
                        <c:v>0.54613520148821626</c:v>
                      </c:pt>
                      <c:pt idx="39">
                        <c:v>0.14134072612609172</c:v>
                      </c:pt>
                      <c:pt idx="40">
                        <c:v>7.3926024084182404E-2</c:v>
                      </c:pt>
                      <c:pt idx="41">
                        <c:v>-0.11499533617485792</c:v>
                      </c:pt>
                      <c:pt idx="42">
                        <c:v>-0.28739471829880003</c:v>
                      </c:pt>
                      <c:pt idx="43">
                        <c:v>-0.8103865872987368</c:v>
                      </c:pt>
                      <c:pt idx="44">
                        <c:v>-0.41584699708118328</c:v>
                      </c:pt>
                      <c:pt idx="45">
                        <c:v>-0.4746275739889147</c:v>
                      </c:pt>
                      <c:pt idx="46">
                        <c:v>-0.58642037181664064</c:v>
                      </c:pt>
                      <c:pt idx="47">
                        <c:v>-0.25877865337102057</c:v>
                      </c:pt>
                      <c:pt idx="48">
                        <c:v>-4.1095910996754151E-2</c:v>
                      </c:pt>
                      <c:pt idx="49">
                        <c:v>-0.36882163389716499</c:v>
                      </c:pt>
                      <c:pt idx="50">
                        <c:v>-9.2902615393793783E-2</c:v>
                      </c:pt>
                      <c:pt idx="51">
                        <c:v>3.8020055575183301E-2</c:v>
                      </c:pt>
                      <c:pt idx="52">
                        <c:v>-4.2871726099192257E-2</c:v>
                      </c:pt>
                      <c:pt idx="53">
                        <c:v>0.30338141223360338</c:v>
                      </c:pt>
                      <c:pt idx="54">
                        <c:v>0.2050472100527635</c:v>
                      </c:pt>
                      <c:pt idx="55">
                        <c:v>0.19632697659551729</c:v>
                      </c:pt>
                      <c:pt idx="56">
                        <c:v>0.35901385081680443</c:v>
                      </c:pt>
                      <c:pt idx="57">
                        <c:v>0.4683802874154564</c:v>
                      </c:pt>
                      <c:pt idx="58">
                        <c:v>-1.305209824042978E-2</c:v>
                      </c:pt>
                      <c:pt idx="59">
                        <c:v>0.10233936627580305</c:v>
                      </c:pt>
                      <c:pt idx="60">
                        <c:v>-0.39820936765383669</c:v>
                      </c:pt>
                      <c:pt idx="61">
                        <c:v>-0.54707322618732934</c:v>
                      </c:pt>
                      <c:pt idx="62">
                        <c:v>-0.561101369032171</c:v>
                      </c:pt>
                      <c:pt idx="63">
                        <c:v>-0.2560349085846691</c:v>
                      </c:pt>
                      <c:pt idx="64">
                        <c:v>-0.311901026822968</c:v>
                      </c:pt>
                      <c:pt idx="65">
                        <c:v>-0.30654082128104837</c:v>
                      </c:pt>
                      <c:pt idx="66">
                        <c:v>-0.65750884864456027</c:v>
                      </c:pt>
                      <c:pt idx="67">
                        <c:v>-0.4652628054572539</c:v>
                      </c:pt>
                      <c:pt idx="68">
                        <c:v>-0.27876675449314875</c:v>
                      </c:pt>
                      <c:pt idx="69">
                        <c:v>-0.32736656253019614</c:v>
                      </c:pt>
                      <c:pt idx="70">
                        <c:v>-0.14932235154166204</c:v>
                      </c:pt>
                      <c:pt idx="71">
                        <c:v>3.5082003525783146E-3</c:v>
                      </c:pt>
                      <c:pt idx="72">
                        <c:v>-3.0265647933565374E-4</c:v>
                      </c:pt>
                      <c:pt idx="73">
                        <c:v>0.26548202853175984</c:v>
                      </c:pt>
                      <c:pt idx="74">
                        <c:v>0.50646571318354494</c:v>
                      </c:pt>
                      <c:pt idx="75">
                        <c:v>0.26472132987317143</c:v>
                      </c:pt>
                      <c:pt idx="76">
                        <c:v>9.7034011585401564E-2</c:v>
                      </c:pt>
                      <c:pt idx="77">
                        <c:v>-0.57922243733440493</c:v>
                      </c:pt>
                      <c:pt idx="78">
                        <c:v>-0.70774252078584288</c:v>
                      </c:pt>
                      <c:pt idx="79">
                        <c:v>-0.39055970259718031</c:v>
                      </c:pt>
                      <c:pt idx="80">
                        <c:v>-0.34123631414901001</c:v>
                      </c:pt>
                      <c:pt idx="81">
                        <c:v>-0.71161061786253288</c:v>
                      </c:pt>
                      <c:pt idx="82">
                        <c:v>-0.59802155232718635</c:v>
                      </c:pt>
                      <c:pt idx="83">
                        <c:v>-0.17922463136846564</c:v>
                      </c:pt>
                      <c:pt idx="84">
                        <c:v>-3.5767564031606705E-2</c:v>
                      </c:pt>
                      <c:pt idx="85">
                        <c:v>7.616303716828951E-2</c:v>
                      </c:pt>
                      <c:pt idx="86">
                        <c:v>-3.7494238782136785E-2</c:v>
                      </c:pt>
                      <c:pt idx="87">
                        <c:v>-4.9387856983242232E-2</c:v>
                      </c:pt>
                      <c:pt idx="88">
                        <c:v>-9.2920347997846181E-2</c:v>
                      </c:pt>
                      <c:pt idx="89">
                        <c:v>6.8722556728929643E-2</c:v>
                      </c:pt>
                      <c:pt idx="90">
                        <c:v>-5.7206733159924507E-2</c:v>
                      </c:pt>
                      <c:pt idx="91">
                        <c:v>0.23903655456104364</c:v>
                      </c:pt>
                      <c:pt idx="92">
                        <c:v>0.16055475399843924</c:v>
                      </c:pt>
                      <c:pt idx="93">
                        <c:v>-5.5316858341589739E-2</c:v>
                      </c:pt>
                      <c:pt idx="94">
                        <c:v>-0.31094902642744077</c:v>
                      </c:pt>
                      <c:pt idx="95">
                        <c:v>-0.36005601699564899</c:v>
                      </c:pt>
                      <c:pt idx="96">
                        <c:v>-0.36924947053900653</c:v>
                      </c:pt>
                      <c:pt idx="97">
                        <c:v>-0.55736760394499352</c:v>
                      </c:pt>
                      <c:pt idx="98">
                        <c:v>-0.84008636980383977</c:v>
                      </c:pt>
                      <c:pt idx="99">
                        <c:v>-0.83814108811165644</c:v>
                      </c:pt>
                      <c:pt idx="100">
                        <c:v>-0.545059373416933</c:v>
                      </c:pt>
                      <c:pt idx="101">
                        <c:v>-0.3746876694834958</c:v>
                      </c:pt>
                      <c:pt idx="102">
                        <c:v>-0.29174867369889645</c:v>
                      </c:pt>
                      <c:pt idx="103">
                        <c:v>-0.75738738030680097</c:v>
                      </c:pt>
                      <c:pt idx="104">
                        <c:v>-0.50818111721116022</c:v>
                      </c:pt>
                      <c:pt idx="105">
                        <c:v>-0.42780899100130454</c:v>
                      </c:pt>
                      <c:pt idx="106">
                        <c:v>-0.36313442711441385</c:v>
                      </c:pt>
                      <c:pt idx="107">
                        <c:v>-0.44901433019821896</c:v>
                      </c:pt>
                      <c:pt idx="108">
                        <c:v>-0.59373537154088363</c:v>
                      </c:pt>
                      <c:pt idx="109">
                        <c:v>-0.43394131620103299</c:v>
                      </c:pt>
                      <c:pt idx="110">
                        <c:v>-0.29228966839880144</c:v>
                      </c:pt>
                      <c:pt idx="111">
                        <c:v>-0.32358951786702617</c:v>
                      </c:pt>
                      <c:pt idx="112">
                        <c:v>-5.6658976026270715E-2</c:v>
                      </c:pt>
                      <c:pt idx="113">
                        <c:v>-7.2063800106064932E-2</c:v>
                      </c:pt>
                      <c:pt idx="114">
                        <c:v>-7.9462203179876664E-2</c:v>
                      </c:pt>
                      <c:pt idx="115">
                        <c:v>-0.11571215415223199</c:v>
                      </c:pt>
                      <c:pt idx="116">
                        <c:v>-7.3917909163683819E-3</c:v>
                      </c:pt>
                      <c:pt idx="117">
                        <c:v>0.24895073326571895</c:v>
                      </c:pt>
                      <c:pt idx="118">
                        <c:v>0.31298647257780521</c:v>
                      </c:pt>
                      <c:pt idx="119">
                        <c:v>0.21974137748371056</c:v>
                      </c:pt>
                      <c:pt idx="120">
                        <c:v>0.30498501068990497</c:v>
                      </c:pt>
                      <c:pt idx="121">
                        <c:v>0.34071545647404611</c:v>
                      </c:pt>
                      <c:pt idx="122">
                        <c:v>0.61752350960092783</c:v>
                      </c:pt>
                      <c:pt idx="123">
                        <c:v>0.30546213795996002</c:v>
                      </c:pt>
                      <c:pt idx="124">
                        <c:v>0.35932612497969402</c:v>
                      </c:pt>
                      <c:pt idx="125">
                        <c:v>0.20497507742610951</c:v>
                      </c:pt>
                      <c:pt idx="126">
                        <c:v>0.23109805844516013</c:v>
                      </c:pt>
                      <c:pt idx="127">
                        <c:v>0.17845326309218443</c:v>
                      </c:pt>
                      <c:pt idx="128">
                        <c:v>0.18394526095405311</c:v>
                      </c:pt>
                      <c:pt idx="129">
                        <c:v>0.16374917742507267</c:v>
                      </c:pt>
                      <c:pt idx="130">
                        <c:v>0.27131860996220697</c:v>
                      </c:pt>
                      <c:pt idx="131">
                        <c:v>0.21753036220045988</c:v>
                      </c:pt>
                      <c:pt idx="132">
                        <c:v>0.11144746287761993</c:v>
                      </c:pt>
                      <c:pt idx="133">
                        <c:v>-5.0112639604809321E-2</c:v>
                      </c:pt>
                      <c:pt idx="134">
                        <c:v>-2.5713478086483665E-2</c:v>
                      </c:pt>
                      <c:pt idx="135">
                        <c:v>-0.12254055919917152</c:v>
                      </c:pt>
                      <c:pt idx="136">
                        <c:v>-0.25275903540043904</c:v>
                      </c:pt>
                      <c:pt idx="137">
                        <c:v>-9.5378567803692249E-2</c:v>
                      </c:pt>
                      <c:pt idx="138">
                        <c:v>-7.6306400763764257E-2</c:v>
                      </c:pt>
                      <c:pt idx="139">
                        <c:v>-7.8560094517785076E-2</c:v>
                      </c:pt>
                      <c:pt idx="140">
                        <c:v>-7.1022836137664497E-2</c:v>
                      </c:pt>
                      <c:pt idx="141">
                        <c:v>-9.1859096728199238E-2</c:v>
                      </c:pt>
                      <c:pt idx="142">
                        <c:v>-8.3279521892928435E-2</c:v>
                      </c:pt>
                      <c:pt idx="143">
                        <c:v>-0.27534180721383367</c:v>
                      </c:pt>
                      <c:pt idx="144">
                        <c:v>-0.26594247513190117</c:v>
                      </c:pt>
                      <c:pt idx="145">
                        <c:v>-0.17380236171236238</c:v>
                      </c:pt>
                      <c:pt idx="146">
                        <c:v>2.722029860202466E-2</c:v>
                      </c:pt>
                      <c:pt idx="147">
                        <c:v>0.15239970972628822</c:v>
                      </c:pt>
                      <c:pt idx="148">
                        <c:v>0.22153146883517372</c:v>
                      </c:pt>
                      <c:pt idx="149">
                        <c:v>5.6508248891824944E-2</c:v>
                      </c:pt>
                      <c:pt idx="150">
                        <c:v>0.20950876328761889</c:v>
                      </c:pt>
                      <c:pt idx="151">
                        <c:v>-0.10345156121302426</c:v>
                      </c:pt>
                      <c:pt idx="152">
                        <c:v>-0.49660758754083195</c:v>
                      </c:pt>
                      <c:pt idx="153">
                        <c:v>-0.56440864996425677</c:v>
                      </c:pt>
                      <c:pt idx="154">
                        <c:v>-0.62904405184592649</c:v>
                      </c:pt>
                      <c:pt idx="155">
                        <c:v>-0.80075876009424729</c:v>
                      </c:pt>
                      <c:pt idx="156">
                        <c:v>-0.3792757553676066</c:v>
                      </c:pt>
                      <c:pt idx="157">
                        <c:v>-0.30074541555831624</c:v>
                      </c:pt>
                      <c:pt idx="158">
                        <c:v>-6.9961735144323106E-2</c:v>
                      </c:pt>
                      <c:pt idx="159">
                        <c:v>0.32048781492090428</c:v>
                      </c:pt>
                      <c:pt idx="160">
                        <c:v>0.21918189879822531</c:v>
                      </c:pt>
                      <c:pt idx="161">
                        <c:v>7.2580600320779856E-2</c:v>
                      </c:pt>
                      <c:pt idx="162">
                        <c:v>0.17237578874397405</c:v>
                      </c:pt>
                      <c:pt idx="163">
                        <c:v>-0.21074238147970767</c:v>
                      </c:pt>
                      <c:pt idx="164">
                        <c:v>6.8635396471722732E-2</c:v>
                      </c:pt>
                      <c:pt idx="165">
                        <c:v>0.13025769831701062</c:v>
                      </c:pt>
                      <c:pt idx="166">
                        <c:v>1.0027186486433299E-2</c:v>
                      </c:pt>
                      <c:pt idx="167">
                        <c:v>0.19633569262123798</c:v>
                      </c:pt>
                      <c:pt idx="168">
                        <c:v>0.37471456894218552</c:v>
                      </c:pt>
                      <c:pt idx="169">
                        <c:v>0.42559977903372032</c:v>
                      </c:pt>
                      <c:pt idx="170">
                        <c:v>0.64108322767656756</c:v>
                      </c:pt>
                      <c:pt idx="171">
                        <c:v>0.51664663233053465</c:v>
                      </c:pt>
                      <c:pt idx="172">
                        <c:v>0.35442351078811057</c:v>
                      </c:pt>
                      <c:pt idx="173">
                        <c:v>0.30181793755087799</c:v>
                      </c:pt>
                      <c:pt idx="174">
                        <c:v>0.35648214589755461</c:v>
                      </c:pt>
                      <c:pt idx="175">
                        <c:v>0.32349018522907147</c:v>
                      </c:pt>
                      <c:pt idx="176">
                        <c:v>0.35612268497472893</c:v>
                      </c:pt>
                      <c:pt idx="177">
                        <c:v>0.3474125200299531</c:v>
                      </c:pt>
                      <c:pt idx="178">
                        <c:v>0.30702501153746342</c:v>
                      </c:pt>
                      <c:pt idx="179">
                        <c:v>0.60738827445081911</c:v>
                      </c:pt>
                      <c:pt idx="180">
                        <c:v>0.86539751313753033</c:v>
                      </c:pt>
                      <c:pt idx="181">
                        <c:v>0.77914041652684718</c:v>
                      </c:pt>
                      <c:pt idx="182">
                        <c:v>0.89408375709999199</c:v>
                      </c:pt>
                      <c:pt idx="183">
                        <c:v>0.68992963913098815</c:v>
                      </c:pt>
                      <c:pt idx="184">
                        <c:v>0.70645011450303108</c:v>
                      </c:pt>
                      <c:pt idx="185">
                        <c:v>0.63499929144721956</c:v>
                      </c:pt>
                      <c:pt idx="186">
                        <c:v>0.54881147221338522</c:v>
                      </c:pt>
                      <c:pt idx="187">
                        <c:v>0.40757413618549754</c:v>
                      </c:pt>
                      <c:pt idx="188">
                        <c:v>0.37280049963866058</c:v>
                      </c:pt>
                      <c:pt idx="189">
                        <c:v>0.38224371240180766</c:v>
                      </c:pt>
                      <c:pt idx="190">
                        <c:v>0.58750686950561648</c:v>
                      </c:pt>
                      <c:pt idx="191">
                        <c:v>0.64859569046627574</c:v>
                      </c:pt>
                      <c:pt idx="192">
                        <c:v>0.80153759710291328</c:v>
                      </c:pt>
                      <c:pt idx="193">
                        <c:v>0.84338804542972945</c:v>
                      </c:pt>
                      <c:pt idx="194">
                        <c:v>0.83958004384762053</c:v>
                      </c:pt>
                      <c:pt idx="195">
                        <c:v>0.92325389076625752</c:v>
                      </c:pt>
                      <c:pt idx="196">
                        <c:v>0.9046196288806414</c:v>
                      </c:pt>
                      <c:pt idx="197">
                        <c:v>0.9486145200873588</c:v>
                      </c:pt>
                      <c:pt idx="198">
                        <c:v>0.95389823498976378</c:v>
                      </c:pt>
                      <c:pt idx="199">
                        <c:v>0.88700874863567891</c:v>
                      </c:pt>
                      <c:pt idx="200">
                        <c:v>0.93043860093360664</c:v>
                      </c:pt>
                      <c:pt idx="201">
                        <c:v>1.0139200941811661</c:v>
                      </c:pt>
                      <c:pt idx="202">
                        <c:v>1.0702962502004312</c:v>
                      </c:pt>
                      <c:pt idx="203">
                        <c:v>1.0866568315833909</c:v>
                      </c:pt>
                      <c:pt idx="204">
                        <c:v>1.0445148472238481</c:v>
                      </c:pt>
                      <c:pt idx="205">
                        <c:v>1.0562694598423392</c:v>
                      </c:pt>
                      <c:pt idx="206">
                        <c:v>1.1114388971282048</c:v>
                      </c:pt>
                      <c:pt idx="207">
                        <c:v>1.0904978939527161</c:v>
                      </c:pt>
                      <c:pt idx="208">
                        <c:v>1.0959889901567517</c:v>
                      </c:pt>
                      <c:pt idx="209">
                        <c:v>1.0678873210227986</c:v>
                      </c:pt>
                      <c:pt idx="210">
                        <c:v>1.1101405098484329</c:v>
                      </c:pt>
                      <c:pt idx="211">
                        <c:v>1.162241304975393</c:v>
                      </c:pt>
                      <c:pt idx="212">
                        <c:v>1.178505709522814</c:v>
                      </c:pt>
                      <c:pt idx="213">
                        <c:v>1.1651401349090504</c:v>
                      </c:pt>
                      <c:pt idx="214">
                        <c:v>1.2032051230995868</c:v>
                      </c:pt>
                      <c:pt idx="215">
                        <c:v>1.2173401123976599</c:v>
                      </c:pt>
                      <c:pt idx="216">
                        <c:v>1.2591499861219833</c:v>
                      </c:pt>
                      <c:pt idx="217">
                        <c:v>1.2641677119636019</c:v>
                      </c:pt>
                      <c:pt idx="218">
                        <c:v>1.2755030536896663</c:v>
                      </c:pt>
                      <c:pt idx="219">
                        <c:v>1.2714170409423287</c:v>
                      </c:pt>
                      <c:pt idx="220">
                        <c:v>1.3038241262296923</c:v>
                      </c:pt>
                      <c:pt idx="221">
                        <c:v>1.287693467594192</c:v>
                      </c:pt>
                      <c:pt idx="222">
                        <c:v>1.2868308816004546</c:v>
                      </c:pt>
                      <c:pt idx="223">
                        <c:v>1.2772237173879755</c:v>
                      </c:pt>
                      <c:pt idx="224">
                        <c:v>1.2854152788023701</c:v>
                      </c:pt>
                      <c:pt idx="225">
                        <c:v>1.2835653774813058</c:v>
                      </c:pt>
                      <c:pt idx="226">
                        <c:v>1.2948300893437721</c:v>
                      </c:pt>
                      <c:pt idx="227">
                        <c:v>1.2944889621302205</c:v>
                      </c:pt>
                      <c:pt idx="228">
                        <c:v>1.3112913558514363</c:v>
                      </c:pt>
                      <c:pt idx="229">
                        <c:v>1.3209601333491823</c:v>
                      </c:pt>
                      <c:pt idx="230">
                        <c:v>1.3272882685750154</c:v>
                      </c:pt>
                      <c:pt idx="231">
                        <c:v>1.3407229702893224</c:v>
                      </c:pt>
                      <c:pt idx="232">
                        <c:v>1.3541907327908458</c:v>
                      </c:pt>
                      <c:pt idx="233">
                        <c:v>1.3649971019214477</c:v>
                      </c:pt>
                      <c:pt idx="234">
                        <c:v>1.3692288826851491</c:v>
                      </c:pt>
                      <c:pt idx="235">
                        <c:v>1.3800953623379624</c:v>
                      </c:pt>
                      <c:pt idx="236">
                        <c:v>1.3893283385496744</c:v>
                      </c:pt>
                      <c:pt idx="237">
                        <c:v>1.3933752794575747</c:v>
                      </c:pt>
                      <c:pt idx="238">
                        <c:v>1.3931603843406681</c:v>
                      </c:pt>
                      <c:pt idx="239">
                        <c:v>1.3958939103382433</c:v>
                      </c:pt>
                      <c:pt idx="240">
                        <c:v>1.4011235257706582</c:v>
                      </c:pt>
                      <c:pt idx="241">
                        <c:v>1.4135994646556893</c:v>
                      </c:pt>
                      <c:pt idx="242">
                        <c:v>1.4189613232369696</c:v>
                      </c:pt>
                      <c:pt idx="243">
                        <c:v>1.4244208614168439</c:v>
                      </c:pt>
                      <c:pt idx="244">
                        <c:v>1.4339468764243377</c:v>
                      </c:pt>
                      <c:pt idx="245">
                        <c:v>1.4421053770515155</c:v>
                      </c:pt>
                      <c:pt idx="246">
                        <c:v>1.4497935128423876</c:v>
                      </c:pt>
                      <c:pt idx="247">
                        <c:v>1.4584193727797616</c:v>
                      </c:pt>
                      <c:pt idx="248">
                        <c:v>1.462499374474878</c:v>
                      </c:pt>
                      <c:pt idx="249">
                        <c:v>1.4615526337500446</c:v>
                      </c:pt>
                      <c:pt idx="250">
                        <c:v>1.4630794410142205</c:v>
                      </c:pt>
                      <c:pt idx="251">
                        <c:v>1.466857387335224</c:v>
                      </c:pt>
                      <c:pt idx="252">
                        <c:v>1.4679048131847623</c:v>
                      </c:pt>
                      <c:pt idx="253">
                        <c:v>1.4675651887342662</c:v>
                      </c:pt>
                      <c:pt idx="254">
                        <c:v>1.465930182530109</c:v>
                      </c:pt>
                      <c:pt idx="255">
                        <c:v>1.461453451388395</c:v>
                      </c:pt>
                      <c:pt idx="256">
                        <c:v>1.4626751977523471</c:v>
                      </c:pt>
                      <c:pt idx="257">
                        <c:v>1.4601655834500102</c:v>
                      </c:pt>
                      <c:pt idx="258">
                        <c:v>1.4536165420550495</c:v>
                      </c:pt>
                      <c:pt idx="259">
                        <c:v>1.4471636774956274</c:v>
                      </c:pt>
                      <c:pt idx="260">
                        <c:v>1.4396423484038927</c:v>
                      </c:pt>
                      <c:pt idx="261">
                        <c:v>1.431543958298926</c:v>
                      </c:pt>
                      <c:pt idx="262">
                        <c:v>1.4243036458985314</c:v>
                      </c:pt>
                      <c:pt idx="263">
                        <c:v>1.4135273320290349</c:v>
                      </c:pt>
                      <c:pt idx="264">
                        <c:v>1.4058256713706654</c:v>
                      </c:pt>
                      <c:pt idx="265">
                        <c:v>1.3977077453459803</c:v>
                      </c:pt>
                      <c:pt idx="266">
                        <c:v>1.3859576410166552</c:v>
                      </c:pt>
                      <c:pt idx="267">
                        <c:v>1.3751948520146566</c:v>
                      </c:pt>
                      <c:pt idx="268">
                        <c:v>1.3630630458692876</c:v>
                      </c:pt>
                      <c:pt idx="269">
                        <c:v>1.3501047200435079</c:v>
                      </c:pt>
                      <c:pt idx="270">
                        <c:v>1.3365948801764362</c:v>
                      </c:pt>
                      <c:pt idx="271">
                        <c:v>1.3183272924763116</c:v>
                      </c:pt>
                      <c:pt idx="272">
                        <c:v>1.3003001468650335</c:v>
                      </c:pt>
                      <c:pt idx="273">
                        <c:v>1.2858059971967457</c:v>
                      </c:pt>
                      <c:pt idx="274">
                        <c:v>1.2699939243289673</c:v>
                      </c:pt>
                      <c:pt idx="275">
                        <c:v>1.2527437072172749</c:v>
                      </c:pt>
                      <c:pt idx="276">
                        <c:v>1.2368640100120085</c:v>
                      </c:pt>
                      <c:pt idx="277">
                        <c:v>1.2207108099306792</c:v>
                      </c:pt>
                      <c:pt idx="278">
                        <c:v>1.2059702071213236</c:v>
                      </c:pt>
                      <c:pt idx="279">
                        <c:v>1.1909410738053521</c:v>
                      </c:pt>
                      <c:pt idx="280">
                        <c:v>1.1752943048736559</c:v>
                      </c:pt>
                      <c:pt idx="281">
                        <c:v>1.1595949392350244</c:v>
                      </c:pt>
                      <c:pt idx="282">
                        <c:v>1.1463646132962371</c:v>
                      </c:pt>
                      <c:pt idx="283">
                        <c:v>1.1337353925795663</c:v>
                      </c:pt>
                      <c:pt idx="284">
                        <c:v>1.1219807799610753</c:v>
                      </c:pt>
                      <c:pt idx="285">
                        <c:v>1.1124923340299639</c:v>
                      </c:pt>
                      <c:pt idx="286">
                        <c:v>1.1039551371128524</c:v>
                      </c:pt>
                      <c:pt idx="287">
                        <c:v>1.0943299397437098</c:v>
                      </c:pt>
                      <c:pt idx="288">
                        <c:v>1.0888749098530013</c:v>
                      </c:pt>
                      <c:pt idx="289">
                        <c:v>1.084416211867951</c:v>
                      </c:pt>
                      <c:pt idx="290">
                        <c:v>1.0792632373513562</c:v>
                      </c:pt>
                      <c:pt idx="291">
                        <c:v>1.0768993910653821</c:v>
                      </c:pt>
                      <c:pt idx="292">
                        <c:v>1.0751727163148526</c:v>
                      </c:pt>
                      <c:pt idx="293">
                        <c:v>1.0734520526165434</c:v>
                      </c:pt>
                      <c:pt idx="294">
                        <c:v>1.0728990358121959</c:v>
                      </c:pt>
                      <c:pt idx="295">
                        <c:v>1.0703728911162507</c:v>
                      </c:pt>
                      <c:pt idx="296">
                        <c:v>1.0677145032714401</c:v>
                      </c:pt>
                      <c:pt idx="297">
                        <c:v>1.0668639393821449</c:v>
                      </c:pt>
                      <c:pt idx="298">
                        <c:v>1.063613462893549</c:v>
                      </c:pt>
                      <c:pt idx="299">
                        <c:v>1.0593426102904104</c:v>
                      </c:pt>
                      <c:pt idx="300">
                        <c:v>1.0555661667324625</c:v>
                      </c:pt>
                      <c:pt idx="301">
                        <c:v>1.0551333709725386</c:v>
                      </c:pt>
                      <c:pt idx="302">
                        <c:v>1.0502959766975553</c:v>
                      </c:pt>
                      <c:pt idx="303">
                        <c:v>1.0474256992619477</c:v>
                      </c:pt>
                      <c:pt idx="304">
                        <c:v>1.0431563494218645</c:v>
                      </c:pt>
                      <c:pt idx="305">
                        <c:v>1.0423779181592232</c:v>
                      </c:pt>
                      <c:pt idx="306">
                        <c:v>1.038278380544388</c:v>
                      </c:pt>
                      <c:pt idx="307">
                        <c:v>1.037720855450875</c:v>
                      </c:pt>
                      <c:pt idx="308">
                        <c:v>1.0315670407394557</c:v>
                      </c:pt>
                      <c:pt idx="309">
                        <c:v>1.0293790177309512</c:v>
                      </c:pt>
                      <c:pt idx="310">
                        <c:v>1.0230869488184449</c:v>
                      </c:pt>
                      <c:pt idx="311">
                        <c:v>1.0160600287719015</c:v>
                      </c:pt>
                      <c:pt idx="312">
                        <c:v>1.0075438705375639</c:v>
                      </c:pt>
                      <c:pt idx="313">
                        <c:v>1.0031137250505642</c:v>
                      </c:pt>
                      <c:pt idx="314">
                        <c:v>0.9961559321045641</c:v>
                      </c:pt>
                      <c:pt idx="315">
                        <c:v>0.99213604093165897</c:v>
                      </c:pt>
                      <c:pt idx="316">
                        <c:v>0.98420445752582986</c:v>
                      </c:pt>
                      <c:pt idx="317">
                        <c:v>0.97726169221038273</c:v>
                      </c:pt>
                      <c:pt idx="318">
                        <c:v>0.97244683938122845</c:v>
                      </c:pt>
                      <c:pt idx="319">
                        <c:v>0.96580763220294985</c:v>
                      </c:pt>
                      <c:pt idx="320">
                        <c:v>0.95783998248379398</c:v>
                      </c:pt>
                      <c:pt idx="321">
                        <c:v>0.95358415751120795</c:v>
                      </c:pt>
                      <c:pt idx="322">
                        <c:v>0.94520475071490206</c:v>
                      </c:pt>
                      <c:pt idx="323">
                        <c:v>0.94037336749213951</c:v>
                      </c:pt>
                      <c:pt idx="324">
                        <c:v>0.9404905830104523</c:v>
                      </c:pt>
                      <c:pt idx="325">
                        <c:v>0.93447953078928581</c:v>
                      </c:pt>
                      <c:pt idx="326">
                        <c:v>0.9320751099008191</c:v>
                      </c:pt>
                      <c:pt idx="327">
                        <c:v>0.930461142379436</c:v>
                      </c:pt>
                      <c:pt idx="328">
                        <c:v>0.92909963905134185</c:v>
                      </c:pt>
                      <c:pt idx="329">
                        <c:v>0.92791395900071671</c:v>
                      </c:pt>
                      <c:pt idx="330">
                        <c:v>0.9349468900994814</c:v>
                      </c:pt>
                      <c:pt idx="331">
                        <c:v>0.935382691385516</c:v>
                      </c:pt>
                      <c:pt idx="332">
                        <c:v>0.93694706772607461</c:v>
                      </c:pt>
                      <c:pt idx="333">
                        <c:v>0.93844081420303449</c:v>
                      </c:pt>
                      <c:pt idx="334">
                        <c:v>0.93978428437446493</c:v>
                      </c:pt>
                      <c:pt idx="335">
                        <c:v>0.93702070311578378</c:v>
                      </c:pt>
                      <c:pt idx="336">
                        <c:v>0.94081217430428477</c:v>
                      </c:pt>
                      <c:pt idx="337">
                        <c:v>0.93663749853668443</c:v>
                      </c:pt>
                      <c:pt idx="338">
                        <c:v>0.93777659293259552</c:v>
                      </c:pt>
                      <c:pt idx="339">
                        <c:v>0.94272068338450499</c:v>
                      </c:pt>
                      <c:pt idx="340">
                        <c:v>0.94592607698144193</c:v>
                      </c:pt>
                      <c:pt idx="341">
                        <c:v>0.94773239817390231</c:v>
                      </c:pt>
                      <c:pt idx="342">
                        <c:v>0.95211595800618798</c:v>
                      </c:pt>
                      <c:pt idx="343">
                        <c:v>0.95286433400772341</c:v>
                      </c:pt>
                      <c:pt idx="344">
                        <c:v>0.95383662170449712</c:v>
                      </c:pt>
                      <c:pt idx="345">
                        <c:v>0.95264192507554013</c:v>
                      </c:pt>
                      <c:pt idx="346">
                        <c:v>0.95284179256189383</c:v>
                      </c:pt>
                      <c:pt idx="347">
                        <c:v>0.95148179199685501</c:v>
                      </c:pt>
                      <c:pt idx="348">
                        <c:v>0.95246159350890502</c:v>
                      </c:pt>
                      <c:pt idx="349">
                        <c:v>0.95126389135383771</c:v>
                      </c:pt>
                      <c:pt idx="350">
                        <c:v>0.95099940505610636</c:v>
                      </c:pt>
                      <c:pt idx="351">
                        <c:v>0.95479237900766256</c:v>
                      </c:pt>
                      <c:pt idx="352">
                        <c:v>0.95340983699679416</c:v>
                      </c:pt>
                      <c:pt idx="353">
                        <c:v>0.95167715119404317</c:v>
                      </c:pt>
                      <c:pt idx="354">
                        <c:v>0.95430247825163761</c:v>
                      </c:pt>
                      <c:pt idx="355">
                        <c:v>0.95627710890629036</c:v>
                      </c:pt>
                      <c:pt idx="356">
                        <c:v>0.95517858911287234</c:v>
                      </c:pt>
                      <c:pt idx="357">
                        <c:v>0.95669637979871669</c:v>
                      </c:pt>
                      <c:pt idx="358">
                        <c:v>0.9539658593272522</c:v>
                      </c:pt>
                      <c:pt idx="359">
                        <c:v>0.95058764797895667</c:v>
                      </c:pt>
                      <c:pt idx="360">
                        <c:v>0.9501353162993138</c:v>
                      </c:pt>
                      <c:pt idx="361">
                        <c:v>0.94533849662682312</c:v>
                      </c:pt>
                      <c:pt idx="362">
                        <c:v>0.94109168823256872</c:v>
                      </c:pt>
                      <c:pt idx="363">
                        <c:v>0.94239758932761708</c:v>
                      </c:pt>
                      <c:pt idx="364">
                        <c:v>0.93937853834953622</c:v>
                      </c:pt>
                      <c:pt idx="365">
                        <c:v>0.93673367537222318</c:v>
                      </c:pt>
                      <c:pt idx="366">
                        <c:v>0.94023962158021845</c:v>
                      </c:pt>
                      <c:pt idx="367">
                        <c:v>0.94272519167367097</c:v>
                      </c:pt>
                      <c:pt idx="368">
                        <c:v>0.94663087285437353</c:v>
                      </c:pt>
                      <c:pt idx="369">
                        <c:v>0.95161253238266541</c:v>
                      </c:pt>
                      <c:pt idx="370">
                        <c:v>0.94929677451446115</c:v>
                      </c:pt>
                      <c:pt idx="371">
                        <c:v>0.94980771395326002</c:v>
                      </c:pt>
                      <c:pt idx="372">
                        <c:v>0.95531083226173807</c:v>
                      </c:pt>
                      <c:pt idx="373">
                        <c:v>0.95846813744090564</c:v>
                      </c:pt>
                      <c:pt idx="374">
                        <c:v>0.95718928608085274</c:v>
                      </c:pt>
                      <c:pt idx="375">
                        <c:v>0.9570690650364293</c:v>
                      </c:pt>
                      <c:pt idx="376">
                        <c:v>0.9558533297246985</c:v>
                      </c:pt>
                      <c:pt idx="377">
                        <c:v>0.95914137528967647</c:v>
                      </c:pt>
                      <c:pt idx="378">
                        <c:v>0.96272095688738091</c:v>
                      </c:pt>
                      <c:pt idx="379">
                        <c:v>0.96113554186404815</c:v>
                      </c:pt>
                      <c:pt idx="380">
                        <c:v>0.96173965261227568</c:v>
                      </c:pt>
                      <c:pt idx="381">
                        <c:v>0.96531021763164859</c:v>
                      </c:pt>
                      <c:pt idx="382">
                        <c:v>0.9693721861701019</c:v>
                      </c:pt>
                      <c:pt idx="383">
                        <c:v>0.97246186701178139</c:v>
                      </c:pt>
                      <c:pt idx="384">
                        <c:v>0.97270531462673859</c:v>
                      </c:pt>
                      <c:pt idx="385">
                        <c:v>0.97393156927985636</c:v>
                      </c:pt>
                      <c:pt idx="386">
                        <c:v>0.97474456409276911</c:v>
                      </c:pt>
                      <c:pt idx="387">
                        <c:v>0.97676878592824712</c:v>
                      </c:pt>
                      <c:pt idx="388">
                        <c:v>0.97767495205058774</c:v>
                      </c:pt>
                      <c:pt idx="389">
                        <c:v>0.9786111734340347</c:v>
                      </c:pt>
                      <c:pt idx="390">
                        <c:v>0.98016953872237178</c:v>
                      </c:pt>
                      <c:pt idx="391">
                        <c:v>0.97951132850415434</c:v>
                      </c:pt>
                      <c:pt idx="392">
                        <c:v>0.97856308501626521</c:v>
                      </c:pt>
                      <c:pt idx="393">
                        <c:v>0.9805497377753607</c:v>
                      </c:pt>
                      <c:pt idx="394">
                        <c:v>0.9797142015166187</c:v>
                      </c:pt>
                      <c:pt idx="395">
                        <c:v>0.98065943947839684</c:v>
                      </c:pt>
                      <c:pt idx="396">
                        <c:v>0.98021462161403061</c:v>
                      </c:pt>
                      <c:pt idx="397">
                        <c:v>0.97916869852754762</c:v>
                      </c:pt>
                      <c:pt idx="398">
                        <c:v>0.98081873236225769</c:v>
                      </c:pt>
                      <c:pt idx="399">
                        <c:v>0.98138076574493704</c:v>
                      </c:pt>
                      <c:pt idx="400">
                        <c:v>0.98125453364829229</c:v>
                      </c:pt>
                      <c:pt idx="401">
                        <c:v>0.9810787103708235</c:v>
                      </c:pt>
                      <c:pt idx="402">
                        <c:v>0.98007486464988869</c:v>
                      </c:pt>
                      <c:pt idx="403">
                        <c:v>0.97768396862891982</c:v>
                      </c:pt>
                      <c:pt idx="404">
                        <c:v>0.97610907294697391</c:v>
                      </c:pt>
                      <c:pt idx="405">
                        <c:v>0.97462434304834611</c:v>
                      </c:pt>
                      <c:pt idx="406">
                        <c:v>0.97366858574518023</c:v>
                      </c:pt>
                      <c:pt idx="407">
                        <c:v>0.97194341375770554</c:v>
                      </c:pt>
                      <c:pt idx="408">
                        <c:v>0.9681850033564211</c:v>
                      </c:pt>
                      <c:pt idx="409">
                        <c:v>0.96352944341112767</c:v>
                      </c:pt>
                      <c:pt idx="410">
                        <c:v>0.96066667979079745</c:v>
                      </c:pt>
                      <c:pt idx="411">
                        <c:v>0.95684665610424602</c:v>
                      </c:pt>
                      <c:pt idx="412">
                        <c:v>0.95048095180203085</c:v>
                      </c:pt>
                      <c:pt idx="413">
                        <c:v>0.94484108205552153</c:v>
                      </c:pt>
                      <c:pt idx="414">
                        <c:v>0.93891418456545117</c:v>
                      </c:pt>
                      <c:pt idx="415">
                        <c:v>0.93540974112051134</c:v>
                      </c:pt>
                      <c:pt idx="416">
                        <c:v>0.93253194986962773</c:v>
                      </c:pt>
                      <c:pt idx="417">
                        <c:v>0.92753826823689378</c:v>
                      </c:pt>
                      <c:pt idx="418">
                        <c:v>0.92201561400869703</c:v>
                      </c:pt>
                      <c:pt idx="419">
                        <c:v>0.9180949051974413</c:v>
                      </c:pt>
                      <c:pt idx="420">
                        <c:v>0.91366776523655213</c:v>
                      </c:pt>
                      <c:pt idx="421">
                        <c:v>0.90643947494059951</c:v>
                      </c:pt>
                      <c:pt idx="422">
                        <c:v>0.90049304153081067</c:v>
                      </c:pt>
                      <c:pt idx="423">
                        <c:v>0.89332937004623558</c:v>
                      </c:pt>
                      <c:pt idx="424">
                        <c:v>0.88518589704961037</c:v>
                      </c:pt>
                      <c:pt idx="425">
                        <c:v>0.87794257912310469</c:v>
                      </c:pt>
                      <c:pt idx="426">
                        <c:v>0.87055048765412535</c:v>
                      </c:pt>
                      <c:pt idx="427">
                        <c:v>0.86132051696852419</c:v>
                      </c:pt>
                      <c:pt idx="428">
                        <c:v>0.85422446982143729</c:v>
                      </c:pt>
                      <c:pt idx="429">
                        <c:v>0.8459141901256747</c:v>
                      </c:pt>
                      <c:pt idx="430">
                        <c:v>0.83769557897628477</c:v>
                      </c:pt>
                      <c:pt idx="431">
                        <c:v>0.82961221650187111</c:v>
                      </c:pt>
                      <c:pt idx="432">
                        <c:v>0.82114114115919234</c:v>
                      </c:pt>
                      <c:pt idx="433">
                        <c:v>0.81242060714933517</c:v>
                      </c:pt>
                      <c:pt idx="434">
                        <c:v>0.80492933331870653</c:v>
                      </c:pt>
                      <c:pt idx="435">
                        <c:v>0.79771005960108554</c:v>
                      </c:pt>
                      <c:pt idx="436">
                        <c:v>0.78846806681104209</c:v>
                      </c:pt>
                      <c:pt idx="437">
                        <c:v>0.7801698092197219</c:v>
                      </c:pt>
                      <c:pt idx="438">
                        <c:v>0.77166417032677126</c:v>
                      </c:pt>
                      <c:pt idx="439">
                        <c:v>0.76382275270425981</c:v>
                      </c:pt>
                      <c:pt idx="440">
                        <c:v>0.75555455037404529</c:v>
                      </c:pt>
                      <c:pt idx="441">
                        <c:v>0.74741258014047529</c:v>
                      </c:pt>
                      <c:pt idx="442">
                        <c:v>0.73824572550319645</c:v>
                      </c:pt>
                      <c:pt idx="443">
                        <c:v>0.72876479338736178</c:v>
                      </c:pt>
                      <c:pt idx="444">
                        <c:v>0.72017575114484256</c:v>
                      </c:pt>
                      <c:pt idx="445">
                        <c:v>0.71159377188868322</c:v>
                      </c:pt>
                      <c:pt idx="446">
                        <c:v>0.70250911839052865</c:v>
                      </c:pt>
                      <c:pt idx="447">
                        <c:v>0.69408282538689758</c:v>
                      </c:pt>
                      <c:pt idx="448">
                        <c:v>0.68517670013971177</c:v>
                      </c:pt>
                      <c:pt idx="449">
                        <c:v>0.67655880484653108</c:v>
                      </c:pt>
                      <c:pt idx="450">
                        <c:v>0.67038861001780925</c:v>
                      </c:pt>
                      <c:pt idx="451">
                        <c:v>0.66136061068683927</c:v>
                      </c:pt>
                      <c:pt idx="452">
                        <c:v>0.65358065607328919</c:v>
                      </c:pt>
                      <c:pt idx="453">
                        <c:v>0.64622418008872018</c:v>
                      </c:pt>
                      <c:pt idx="454">
                        <c:v>0.63869924436565295</c:v>
                      </c:pt>
                      <c:pt idx="455">
                        <c:v>0.63115657603853326</c:v>
                      </c:pt>
                      <c:pt idx="456">
                        <c:v>0.62313512740199772</c:v>
                      </c:pt>
                      <c:pt idx="457">
                        <c:v>0.61402582858973653</c:v>
                      </c:pt>
                      <c:pt idx="458">
                        <c:v>0.60682308526572382</c:v>
                      </c:pt>
                      <c:pt idx="459">
                        <c:v>0.59907949751811163</c:v>
                      </c:pt>
                      <c:pt idx="460">
                        <c:v>0.59073991394277081</c:v>
                      </c:pt>
                      <c:pt idx="461">
                        <c:v>0.58338013187948023</c:v>
                      </c:pt>
                      <c:pt idx="462">
                        <c:v>0.57630136650752906</c:v>
                      </c:pt>
                      <c:pt idx="463">
                        <c:v>0.5694940001433636</c:v>
                      </c:pt>
                      <c:pt idx="464">
                        <c:v>0.56315234005003312</c:v>
                      </c:pt>
                      <c:pt idx="465">
                        <c:v>0.55615201890956822</c:v>
                      </c:pt>
                      <c:pt idx="466">
                        <c:v>0.55037464634349942</c:v>
                      </c:pt>
                      <c:pt idx="467">
                        <c:v>0.54395288897932181</c:v>
                      </c:pt>
                      <c:pt idx="468">
                        <c:v>0.53650564610621332</c:v>
                      </c:pt>
                      <c:pt idx="469">
                        <c:v>0.5293476851212483</c:v>
                      </c:pt>
                      <c:pt idx="470">
                        <c:v>0.52383555023443862</c:v>
                      </c:pt>
                      <c:pt idx="471">
                        <c:v>0.51762823715825101</c:v>
                      </c:pt>
                      <c:pt idx="472">
                        <c:v>0.51193682263894513</c:v>
                      </c:pt>
                      <c:pt idx="473">
                        <c:v>0.50738780859427202</c:v>
                      </c:pt>
                      <c:pt idx="474">
                        <c:v>0.50225842745764515</c:v>
                      </c:pt>
                      <c:pt idx="475">
                        <c:v>0.49824830424459943</c:v>
                      </c:pt>
                      <c:pt idx="476">
                        <c:v>0.49414876662976387</c:v>
                      </c:pt>
                      <c:pt idx="477">
                        <c:v>0.48889991583024123</c:v>
                      </c:pt>
                      <c:pt idx="478">
                        <c:v>0.48480368429412746</c:v>
                      </c:pt>
                      <c:pt idx="479">
                        <c:v>0.48010123814150901</c:v>
                      </c:pt>
                      <c:pt idx="480">
                        <c:v>0.47367497248816531</c:v>
                      </c:pt>
                      <c:pt idx="481">
                        <c:v>0.46979153220068082</c:v>
                      </c:pt>
                      <c:pt idx="482">
                        <c:v>0.46516572696388214</c:v>
                      </c:pt>
                      <c:pt idx="483">
                        <c:v>0.46008563645546896</c:v>
                      </c:pt>
                      <c:pt idx="484">
                        <c:v>0.4558026114715823</c:v>
                      </c:pt>
                      <c:pt idx="485">
                        <c:v>0.45102337412683846</c:v>
                      </c:pt>
                      <c:pt idx="486">
                        <c:v>0.44713722886585416</c:v>
                      </c:pt>
                      <c:pt idx="487">
                        <c:v>0.44352323399418342</c:v>
                      </c:pt>
                      <c:pt idx="488">
                        <c:v>0.43894671938559826</c:v>
                      </c:pt>
                      <c:pt idx="489">
                        <c:v>0.43435457604123817</c:v>
                      </c:pt>
                      <c:pt idx="490">
                        <c:v>0.43136512949534656</c:v>
                      </c:pt>
                      <c:pt idx="491">
                        <c:v>0.42816229059560368</c:v>
                      </c:pt>
                      <c:pt idx="492">
                        <c:v>0.42567055917362462</c:v>
                      </c:pt>
                      <c:pt idx="493">
                        <c:v>0.42246516557668762</c:v>
                      </c:pt>
                      <c:pt idx="494">
                        <c:v>0.41942733006041566</c:v>
                      </c:pt>
                      <c:pt idx="495">
                        <c:v>0.41695062626898949</c:v>
                      </c:pt>
                      <c:pt idx="496">
                        <c:v>0.41535003333879833</c:v>
                      </c:pt>
                      <c:pt idx="497">
                        <c:v>0.41268307974457236</c:v>
                      </c:pt>
                      <c:pt idx="498">
                        <c:v>0.40944357342628024</c:v>
                      </c:pt>
                      <c:pt idx="499">
                        <c:v>0.40684800107718055</c:v>
                      </c:pt>
                      <c:pt idx="500">
                        <c:v>0.4042001325737567</c:v>
                      </c:pt>
                      <c:pt idx="501">
                        <c:v>0.4024336346022615</c:v>
                      </c:pt>
                      <c:pt idx="502">
                        <c:v>0.3991834586662768</c:v>
                      </c:pt>
                      <c:pt idx="503">
                        <c:v>0.3973855529469259</c:v>
                      </c:pt>
                      <c:pt idx="504">
                        <c:v>0.39496400055962894</c:v>
                      </c:pt>
                      <c:pt idx="505">
                        <c:v>0.39346920214853048</c:v>
                      </c:pt>
                      <c:pt idx="506">
                        <c:v>0.39097957459482879</c:v>
                      </c:pt>
                      <c:pt idx="507">
                        <c:v>0.38984844484311076</c:v>
                      </c:pt>
                      <c:pt idx="508">
                        <c:v>0.38796127499827554</c:v>
                      </c:pt>
                      <c:pt idx="509">
                        <c:v>0.3869965011167783</c:v>
                      </c:pt>
                      <c:pt idx="510">
                        <c:v>0.38467773772246344</c:v>
                      </c:pt>
                      <c:pt idx="511">
                        <c:v>0.38270476010717119</c:v>
                      </c:pt>
                      <c:pt idx="512">
                        <c:v>0.38072351729507459</c:v>
                      </c:pt>
                      <c:pt idx="513">
                        <c:v>0.37880433859716162</c:v>
                      </c:pt>
                      <c:pt idx="514">
                        <c:v>0.37659061834041158</c:v>
                      </c:pt>
                      <c:pt idx="515">
                        <c:v>0.37443159865887415</c:v>
                      </c:pt>
                      <c:pt idx="516">
                        <c:v>0.37320008433506274</c:v>
                      </c:pt>
                      <c:pt idx="517">
                        <c:v>0.37169626934563227</c:v>
                      </c:pt>
                      <c:pt idx="518">
                        <c:v>0.37145567698048015</c:v>
                      </c:pt>
                      <c:pt idx="519">
                        <c:v>0.37071556617574902</c:v>
                      </c:pt>
                      <c:pt idx="520">
                        <c:v>0.36996117912199261</c:v>
                      </c:pt>
                      <c:pt idx="521">
                        <c:v>0.3696461999856035</c:v>
                      </c:pt>
                      <c:pt idx="522">
                        <c:v>0.36916486497899353</c:v>
                      </c:pt>
                      <c:pt idx="523">
                        <c:v>0.36745096371443364</c:v>
                      </c:pt>
                      <c:pt idx="524">
                        <c:v>0.36699622761390233</c:v>
                      </c:pt>
                      <c:pt idx="525">
                        <c:v>0.36460382882987807</c:v>
                      </c:pt>
                      <c:pt idx="526">
                        <c:v>0.36299016186110589</c:v>
                      </c:pt>
                      <c:pt idx="527">
                        <c:v>0.36154270048624909</c:v>
                      </c:pt>
                      <c:pt idx="528">
                        <c:v>0.35955108860907098</c:v>
                      </c:pt>
                      <c:pt idx="529">
                        <c:v>0.35911303317845361</c:v>
                      </c:pt>
                      <c:pt idx="530">
                        <c:v>0.35768074971045516</c:v>
                      </c:pt>
                      <c:pt idx="531">
                        <c:v>0.35594550921050983</c:v>
                      </c:pt>
                      <c:pt idx="532">
                        <c:v>0.35471384461039296</c:v>
                      </c:pt>
                      <c:pt idx="533">
                        <c:v>0.35330545507497357</c:v>
                      </c:pt>
                      <c:pt idx="534">
                        <c:v>0.35211361369582184</c:v>
                      </c:pt>
                      <c:pt idx="535">
                        <c:v>0.35083371040163003</c:v>
                      </c:pt>
                      <c:pt idx="536">
                        <c:v>0.34821995461956129</c:v>
                      </c:pt>
                      <c:pt idx="537">
                        <c:v>0.34699129554555486</c:v>
                      </c:pt>
                      <c:pt idx="538">
                        <c:v>0.34564271597973611</c:v>
                      </c:pt>
                      <c:pt idx="539">
                        <c:v>0.34562588503351693</c:v>
                      </c:pt>
                      <c:pt idx="540">
                        <c:v>0.34441060055070266</c:v>
                      </c:pt>
                      <c:pt idx="541">
                        <c:v>0.34347482999617251</c:v>
                      </c:pt>
                      <c:pt idx="542">
                        <c:v>0.34274268383563439</c:v>
                      </c:pt>
                      <c:pt idx="543">
                        <c:v>0.34187483817120357</c:v>
                      </c:pt>
                      <c:pt idx="544">
                        <c:v>0.34071034707965814</c:v>
                      </c:pt>
                      <c:pt idx="545">
                        <c:v>0.33979982294445693</c:v>
                      </c:pt>
                      <c:pt idx="546">
                        <c:v>0.33813521230811028</c:v>
                      </c:pt>
                      <c:pt idx="547">
                        <c:v>0.3379944034098295</c:v>
                      </c:pt>
                      <c:pt idx="548">
                        <c:v>0.33712490470603768</c:v>
                      </c:pt>
                      <c:pt idx="549">
                        <c:v>0.33572027207825667</c:v>
                      </c:pt>
                      <c:pt idx="550">
                        <c:v>0.33460552244384145</c:v>
                      </c:pt>
                      <c:pt idx="551">
                        <c:v>0.334299259333173</c:v>
                      </c:pt>
                      <c:pt idx="552">
                        <c:v>0.33263780449924268</c:v>
                      </c:pt>
                      <c:pt idx="553">
                        <c:v>0.33155882062554309</c:v>
                      </c:pt>
                      <c:pt idx="554">
                        <c:v>0.32954421647361931</c:v>
                      </c:pt>
                      <c:pt idx="555">
                        <c:v>0.32797773626478327</c:v>
                      </c:pt>
                      <c:pt idx="556">
                        <c:v>0.32686178441992381</c:v>
                      </c:pt>
                      <c:pt idx="557">
                        <c:v>0.32584471438410245</c:v>
                      </c:pt>
                      <c:pt idx="558">
                        <c:v>0.3247612222212371</c:v>
                      </c:pt>
                      <c:pt idx="559">
                        <c:v>0.32415470705212135</c:v>
                      </c:pt>
                      <c:pt idx="560">
                        <c:v>0.32305829112698065</c:v>
                      </c:pt>
                      <c:pt idx="561">
                        <c:v>0.32197284537214343</c:v>
                      </c:pt>
                      <c:pt idx="562">
                        <c:v>0.32132154786398021</c:v>
                      </c:pt>
                      <c:pt idx="563">
                        <c:v>0.32045234971279951</c:v>
                      </c:pt>
                      <c:pt idx="564">
                        <c:v>0.31919543869335365</c:v>
                      </c:pt>
                      <c:pt idx="565">
                        <c:v>0.31788037074366798</c:v>
                      </c:pt>
                      <c:pt idx="566">
                        <c:v>0.31707203449622645</c:v>
                      </c:pt>
                      <c:pt idx="567">
                        <c:v>0.31618134683335508</c:v>
                      </c:pt>
                      <c:pt idx="568">
                        <c:v>0.31599590587233212</c:v>
                      </c:pt>
                      <c:pt idx="569">
                        <c:v>0.31567341292066653</c:v>
                      </c:pt>
                      <c:pt idx="570">
                        <c:v>0.31446398921376795</c:v>
                      </c:pt>
                      <c:pt idx="571">
                        <c:v>0.31397979895735295</c:v>
                      </c:pt>
                      <c:pt idx="572">
                        <c:v>0.31407206860894787</c:v>
                      </c:pt>
                      <c:pt idx="573">
                        <c:v>0.3133205368049965</c:v>
                      </c:pt>
                      <c:pt idx="574">
                        <c:v>0.31222427115616125</c:v>
                      </c:pt>
                      <c:pt idx="575">
                        <c:v>0.31074750590172623</c:v>
                      </c:pt>
                      <c:pt idx="576">
                        <c:v>0.30821399766681018</c:v>
                      </c:pt>
                      <c:pt idx="577">
                        <c:v>0.30704740270698716</c:v>
                      </c:pt>
                      <c:pt idx="578">
                        <c:v>0.30622929849968655</c:v>
                      </c:pt>
                      <c:pt idx="579">
                        <c:v>0.30474231445647548</c:v>
                      </c:pt>
                      <c:pt idx="580">
                        <c:v>0.30390512515837254</c:v>
                      </c:pt>
                      <c:pt idx="581">
                        <c:v>0.30258900527454807</c:v>
                      </c:pt>
                      <c:pt idx="582">
                        <c:v>0.30237816761789071</c:v>
                      </c:pt>
                      <c:pt idx="583">
                        <c:v>0.30180471323599151</c:v>
                      </c:pt>
                      <c:pt idx="584">
                        <c:v>0.30137462244956692</c:v>
                      </c:pt>
                      <c:pt idx="585">
                        <c:v>0.3005401381249635</c:v>
                      </c:pt>
                      <c:pt idx="586">
                        <c:v>0.29974682950807513</c:v>
                      </c:pt>
                      <c:pt idx="587">
                        <c:v>0.29883044459695829</c:v>
                      </c:pt>
                      <c:pt idx="588">
                        <c:v>0.29869684896134285</c:v>
                      </c:pt>
                      <c:pt idx="589">
                        <c:v>0.29726186051984488</c:v>
                      </c:pt>
                      <c:pt idx="590">
                        <c:v>0.29699136316989233</c:v>
                      </c:pt>
                      <c:pt idx="591">
                        <c:v>0.29644646128604363</c:v>
                      </c:pt>
                      <c:pt idx="592">
                        <c:v>0.29560596590921911</c:v>
                      </c:pt>
                      <c:pt idx="593">
                        <c:v>0.29481896889716275</c:v>
                      </c:pt>
                      <c:pt idx="594">
                        <c:v>0.29410711003787121</c:v>
                      </c:pt>
                      <c:pt idx="595">
                        <c:v>0.29407765588198737</c:v>
                      </c:pt>
                      <c:pt idx="596">
                        <c:v>0.29440916541198475</c:v>
                      </c:pt>
                      <c:pt idx="597">
                        <c:v>0.29391746134029334</c:v>
                      </c:pt>
                      <c:pt idx="598">
                        <c:v>0.29353636062947136</c:v>
                      </c:pt>
                      <c:pt idx="599">
                        <c:v>0.29332792739370245</c:v>
                      </c:pt>
                      <c:pt idx="600">
                        <c:v>0.29316863450984154</c:v>
                      </c:pt>
                      <c:pt idx="601">
                        <c:v>0.29337811967974925</c:v>
                      </c:pt>
                      <c:pt idx="602">
                        <c:v>0.29353019930094476</c:v>
                      </c:pt>
                      <c:pt idx="603">
                        <c:v>0.29299115819301158</c:v>
                      </c:pt>
                      <c:pt idx="604">
                        <c:v>0.29374013529976906</c:v>
                      </c:pt>
                      <c:pt idx="605">
                        <c:v>0.29464059092249967</c:v>
                      </c:pt>
                      <c:pt idx="606">
                        <c:v>0.29503401429037501</c:v>
                      </c:pt>
                      <c:pt idx="607">
                        <c:v>0.29529399229894043</c:v>
                      </c:pt>
                      <c:pt idx="608">
                        <c:v>0.2949665402291925</c:v>
                      </c:pt>
                      <c:pt idx="609">
                        <c:v>0.29482858658071676</c:v>
                      </c:pt>
                      <c:pt idx="610">
                        <c:v>0.29583333395948452</c:v>
                      </c:pt>
                      <c:pt idx="611">
                        <c:v>0.29554810953159039</c:v>
                      </c:pt>
                      <c:pt idx="612">
                        <c:v>0.29514672151952198</c:v>
                      </c:pt>
                      <c:pt idx="613">
                        <c:v>0.29514777345366056</c:v>
                      </c:pt>
                      <c:pt idx="614">
                        <c:v>0.29581319693454378</c:v>
                      </c:pt>
                      <c:pt idx="615">
                        <c:v>0.29699406814339185</c:v>
                      </c:pt>
                      <c:pt idx="616">
                        <c:v>0.2971102317275659</c:v>
                      </c:pt>
                      <c:pt idx="617">
                        <c:v>0.2965642779095784</c:v>
                      </c:pt>
                      <c:pt idx="618">
                        <c:v>0.29761260541694989</c:v>
                      </c:pt>
                      <c:pt idx="619">
                        <c:v>0.29876492412774741</c:v>
                      </c:pt>
                      <c:pt idx="620">
                        <c:v>0.29979657096520518</c:v>
                      </c:pt>
                      <c:pt idx="621">
                        <c:v>0.30104446540631941</c:v>
                      </c:pt>
                      <c:pt idx="622">
                        <c:v>0.30214223381820982</c:v>
                      </c:pt>
                      <c:pt idx="623">
                        <c:v>0.30334564647288748</c:v>
                      </c:pt>
                      <c:pt idx="624">
                        <c:v>0.30498486041359951</c:v>
                      </c:pt>
                      <c:pt idx="625">
                        <c:v>0.30595399230795711</c:v>
                      </c:pt>
                      <c:pt idx="626">
                        <c:v>0.30696625350200157</c:v>
                      </c:pt>
                      <c:pt idx="627">
                        <c:v>0.30762145819410858</c:v>
                      </c:pt>
                      <c:pt idx="628">
                        <c:v>0.30832535240920728</c:v>
                      </c:pt>
                      <c:pt idx="629">
                        <c:v>0.30904743005727481</c:v>
                      </c:pt>
                      <c:pt idx="630">
                        <c:v>0.30998019508569424</c:v>
                      </c:pt>
                      <c:pt idx="631">
                        <c:v>0.3116242178681834</c:v>
                      </c:pt>
                      <c:pt idx="632">
                        <c:v>0.31243811433892932</c:v>
                      </c:pt>
                      <c:pt idx="633">
                        <c:v>0.31302960187749213</c:v>
                      </c:pt>
                      <c:pt idx="634">
                        <c:v>0.3141602808002934</c:v>
                      </c:pt>
                      <c:pt idx="635">
                        <c:v>0.31492774189263084</c:v>
                      </c:pt>
                      <c:pt idx="636">
                        <c:v>0.31596720309797616</c:v>
                      </c:pt>
                      <c:pt idx="637">
                        <c:v>0.31749235732279152</c:v>
                      </c:pt>
                      <c:pt idx="638">
                        <c:v>0.31803305147008554</c:v>
                      </c:pt>
                      <c:pt idx="639">
                        <c:v>0.31886197557138435</c:v>
                      </c:pt>
                      <c:pt idx="640">
                        <c:v>0.32021761812356281</c:v>
                      </c:pt>
                      <c:pt idx="641">
                        <c:v>0.32214551284719645</c:v>
                      </c:pt>
                      <c:pt idx="642">
                        <c:v>0.3235032592676525</c:v>
                      </c:pt>
                      <c:pt idx="643">
                        <c:v>0.32441708948157522</c:v>
                      </c:pt>
                      <c:pt idx="644">
                        <c:v>0.32525578154273355</c:v>
                      </c:pt>
                      <c:pt idx="645">
                        <c:v>0.32633025712726704</c:v>
                      </c:pt>
                      <c:pt idx="646">
                        <c:v>0.32797217604147866</c:v>
                      </c:pt>
                      <c:pt idx="647">
                        <c:v>0.32923855446817291</c:v>
                      </c:pt>
                      <c:pt idx="648">
                        <c:v>0.33003471833486653</c:v>
                      </c:pt>
                      <c:pt idx="649">
                        <c:v>0.33125195640965266</c:v>
                      </c:pt>
                      <c:pt idx="650">
                        <c:v>0.33224708610486664</c:v>
                      </c:pt>
                      <c:pt idx="651">
                        <c:v>0.33270407634998095</c:v>
                      </c:pt>
                      <c:pt idx="652">
                        <c:v>0.33366749774472831</c:v>
                      </c:pt>
                      <c:pt idx="653">
                        <c:v>0.33384302046958636</c:v>
                      </c:pt>
                      <c:pt idx="654">
                        <c:v>0.3345451113690186</c:v>
                      </c:pt>
                      <c:pt idx="655">
                        <c:v>0.33464895229613922</c:v>
                      </c:pt>
                      <c:pt idx="656">
                        <c:v>0.33479682418078011</c:v>
                      </c:pt>
                      <c:pt idx="657">
                        <c:v>0.33568525769906843</c:v>
                      </c:pt>
                      <c:pt idx="658">
                        <c:v>0.33727683405092779</c:v>
                      </c:pt>
                      <c:pt idx="659">
                        <c:v>0.33796014041216876</c:v>
                      </c:pt>
                      <c:pt idx="660">
                        <c:v>0.33916806135601224</c:v>
                      </c:pt>
                      <c:pt idx="661">
                        <c:v>0.33998135672153612</c:v>
                      </c:pt>
                      <c:pt idx="662">
                        <c:v>0.34144594959522323</c:v>
                      </c:pt>
                      <c:pt idx="663">
                        <c:v>0.34304909722260829</c:v>
                      </c:pt>
                      <c:pt idx="664">
                        <c:v>0.34358543335704195</c:v>
                      </c:pt>
                      <c:pt idx="665">
                        <c:v>0.34435169223893514</c:v>
                      </c:pt>
                      <c:pt idx="666">
                        <c:v>0.34518241965590041</c:v>
                      </c:pt>
                      <c:pt idx="667">
                        <c:v>0.34618235819289134</c:v>
                      </c:pt>
                      <c:pt idx="668">
                        <c:v>0.34642580580784865</c:v>
                      </c:pt>
                      <c:pt idx="669">
                        <c:v>0.34751004935224145</c:v>
                      </c:pt>
                      <c:pt idx="670">
                        <c:v>0.34774327817842282</c:v>
                      </c:pt>
                      <c:pt idx="671">
                        <c:v>0.34819425737131576</c:v>
                      </c:pt>
                      <c:pt idx="672">
                        <c:v>0.34856093155680701</c:v>
                      </c:pt>
                      <c:pt idx="673">
                        <c:v>0.3487756763974082</c:v>
                      </c:pt>
                      <c:pt idx="674">
                        <c:v>0.34889364329724842</c:v>
                      </c:pt>
                      <c:pt idx="675">
                        <c:v>0.35047665389969279</c:v>
                      </c:pt>
                      <c:pt idx="676">
                        <c:v>0.35020179853687988</c:v>
                      </c:pt>
                      <c:pt idx="677">
                        <c:v>0.35007211008520828</c:v>
                      </c:pt>
                      <c:pt idx="678">
                        <c:v>0.35029947813547374</c:v>
                      </c:pt>
                      <c:pt idx="679">
                        <c:v>0.35069230039812704</c:v>
                      </c:pt>
                      <c:pt idx="680">
                        <c:v>0.35084978996632155</c:v>
                      </c:pt>
                      <c:pt idx="681">
                        <c:v>0.35095708724846936</c:v>
                      </c:pt>
                      <c:pt idx="682">
                        <c:v>0.35094040657855569</c:v>
                      </c:pt>
                      <c:pt idx="683">
                        <c:v>0.35128213489732907</c:v>
                      </c:pt>
                      <c:pt idx="684">
                        <c:v>0.35194605561515679</c:v>
                      </c:pt>
                      <c:pt idx="685">
                        <c:v>0.35292781071917884</c:v>
                      </c:pt>
                      <c:pt idx="686">
                        <c:v>0.35337458217551709</c:v>
                      </c:pt>
                      <c:pt idx="687">
                        <c:v>0.35437692513339647</c:v>
                      </c:pt>
                      <c:pt idx="688">
                        <c:v>0.35541217860218688</c:v>
                      </c:pt>
                      <c:pt idx="689">
                        <c:v>0.35587337658385587</c:v>
                      </c:pt>
                      <c:pt idx="690">
                        <c:v>0.35663106971633401</c:v>
                      </c:pt>
                      <c:pt idx="691">
                        <c:v>0.35696828974594147</c:v>
                      </c:pt>
                      <c:pt idx="692">
                        <c:v>0.35720707879542712</c:v>
                      </c:pt>
                      <c:pt idx="693">
                        <c:v>0.35706747210759066</c:v>
                      </c:pt>
                      <c:pt idx="694">
                        <c:v>0.3569111847498404</c:v>
                      </c:pt>
                      <c:pt idx="695">
                        <c:v>0.35675489739208993</c:v>
                      </c:pt>
                      <c:pt idx="696">
                        <c:v>0.35645735030714221</c:v>
                      </c:pt>
                      <c:pt idx="697">
                        <c:v>0.35677623662747515</c:v>
                      </c:pt>
                      <c:pt idx="698">
                        <c:v>0.35760140382113581</c:v>
                      </c:pt>
                      <c:pt idx="699">
                        <c:v>0.35797694430865301</c:v>
                      </c:pt>
                      <c:pt idx="700">
                        <c:v>0.35863635673731514</c:v>
                      </c:pt>
                      <c:pt idx="701">
                        <c:v>0.3592508365506239</c:v>
                      </c:pt>
                      <c:pt idx="702">
                        <c:v>0.35988079482340218</c:v>
                      </c:pt>
                      <c:pt idx="703">
                        <c:v>0.36019877948590173</c:v>
                      </c:pt>
                      <c:pt idx="704">
                        <c:v>0.36087427147925538</c:v>
                      </c:pt>
                      <c:pt idx="705">
                        <c:v>0.36112192683076744</c:v>
                      </c:pt>
                      <c:pt idx="706">
                        <c:v>0.36096639085454485</c:v>
                      </c:pt>
                      <c:pt idx="707">
                        <c:v>0.36064449900810125</c:v>
                      </c:pt>
                      <c:pt idx="708">
                        <c:v>0.36080784935221138</c:v>
                      </c:pt>
                      <c:pt idx="709">
                        <c:v>0.36124274898041286</c:v>
                      </c:pt>
                      <c:pt idx="710">
                        <c:v>0.36161047510004268</c:v>
                      </c:pt>
                      <c:pt idx="711">
                        <c:v>0.36167434252989256</c:v>
                      </c:pt>
                      <c:pt idx="712">
                        <c:v>0.36196993602286842</c:v>
                      </c:pt>
                      <c:pt idx="713">
                        <c:v>0.36328305038058217</c:v>
                      </c:pt>
                      <c:pt idx="714">
                        <c:v>0.36466904874647782</c:v>
                      </c:pt>
                      <c:pt idx="715">
                        <c:v>0.36581280170786012</c:v>
                      </c:pt>
                      <c:pt idx="716">
                        <c:v>0.36625626708547682</c:v>
                      </c:pt>
                      <c:pt idx="717">
                        <c:v>0.36775572406204671</c:v>
                      </c:pt>
                      <c:pt idx="718">
                        <c:v>0.3687654305588971</c:v>
                      </c:pt>
                      <c:pt idx="719">
                        <c:v>0.3702207063016415</c:v>
                      </c:pt>
                      <c:pt idx="720">
                        <c:v>0.37190274898942954</c:v>
                      </c:pt>
                      <c:pt idx="721">
                        <c:v>0.37346231648821115</c:v>
                      </c:pt>
                      <c:pt idx="722">
                        <c:v>0.37549089633654931</c:v>
                      </c:pt>
                      <c:pt idx="723">
                        <c:v>0.37751632038247135</c:v>
                      </c:pt>
                      <c:pt idx="724">
                        <c:v>0.37909392103791634</c:v>
                      </c:pt>
                      <c:pt idx="725">
                        <c:v>0.38130042803200104</c:v>
                      </c:pt>
                      <c:pt idx="726">
                        <c:v>0.38288494139750051</c:v>
                      </c:pt>
                      <c:pt idx="727">
                        <c:v>0.38371687102490998</c:v>
                      </c:pt>
                      <c:pt idx="728">
                        <c:v>0.38515802079493461</c:v>
                      </c:pt>
                      <c:pt idx="729">
                        <c:v>0.38676417394843032</c:v>
                      </c:pt>
                      <c:pt idx="730">
                        <c:v>0.38857184762764052</c:v>
                      </c:pt>
                      <c:pt idx="731">
                        <c:v>0.39014463944130884</c:v>
                      </c:pt>
                      <c:pt idx="732">
                        <c:v>0.39089406737698262</c:v>
                      </c:pt>
                      <c:pt idx="733">
                        <c:v>0.39306676220232334</c:v>
                      </c:pt>
                      <c:pt idx="734">
                        <c:v>0.39531790125915023</c:v>
                      </c:pt>
                      <c:pt idx="735">
                        <c:v>0.39797914435376602</c:v>
                      </c:pt>
                      <c:pt idx="736">
                        <c:v>0.40051084927301589</c:v>
                      </c:pt>
                      <c:pt idx="737">
                        <c:v>0.40237262242221666</c:v>
                      </c:pt>
                      <c:pt idx="738">
                        <c:v>0.40447168185784804</c:v>
                      </c:pt>
                      <c:pt idx="739">
                        <c:v>0.40732618028137435</c:v>
                      </c:pt>
                      <c:pt idx="740">
                        <c:v>0.40913550699994555</c:v>
                      </c:pt>
                      <c:pt idx="741">
                        <c:v>0.41102928900222391</c:v>
                      </c:pt>
                      <c:pt idx="742">
                        <c:v>0.41288354833614827</c:v>
                      </c:pt>
                      <c:pt idx="743">
                        <c:v>0.41394299629012887</c:v>
                      </c:pt>
                      <c:pt idx="744">
                        <c:v>0.41674324496735937</c:v>
                      </c:pt>
                      <c:pt idx="745">
                        <c:v>0.41947000853118599</c:v>
                      </c:pt>
                      <c:pt idx="746">
                        <c:v>0.42207970685300528</c:v>
                      </c:pt>
                      <c:pt idx="747">
                        <c:v>0.42407627784826568</c:v>
                      </c:pt>
                      <c:pt idx="748">
                        <c:v>0.42668792976205711</c:v>
                      </c:pt>
                      <c:pt idx="749">
                        <c:v>0.42839942660572855</c:v>
                      </c:pt>
                      <c:pt idx="750">
                        <c:v>0.43015645716997564</c:v>
                      </c:pt>
                      <c:pt idx="751">
                        <c:v>0.43186028992206521</c:v>
                      </c:pt>
                      <c:pt idx="752">
                        <c:v>0.43360935584211924</c:v>
                      </c:pt>
                      <c:pt idx="753">
                        <c:v>0.43518244820839841</c:v>
                      </c:pt>
                      <c:pt idx="754">
                        <c:v>0.43717646450646491</c:v>
                      </c:pt>
                      <c:pt idx="755">
                        <c:v>0.43916867748886501</c:v>
                      </c:pt>
                      <c:pt idx="756">
                        <c:v>0.4413478341953434</c:v>
                      </c:pt>
                      <c:pt idx="757">
                        <c:v>0.44445479681215866</c:v>
                      </c:pt>
                      <c:pt idx="758">
                        <c:v>0.44608739859542756</c:v>
                      </c:pt>
                      <c:pt idx="759">
                        <c:v>0.44870235658794055</c:v>
                      </c:pt>
                      <c:pt idx="760">
                        <c:v>0.45105838850602664</c:v>
                      </c:pt>
                      <c:pt idx="761">
                        <c:v>0.45305000038320453</c:v>
                      </c:pt>
                      <c:pt idx="762">
                        <c:v>0.45519880127596613</c:v>
                      </c:pt>
                      <c:pt idx="763">
                        <c:v>0.45700226721862164</c:v>
                      </c:pt>
                      <c:pt idx="764">
                        <c:v>0.4583398766141365</c:v>
                      </c:pt>
                      <c:pt idx="765">
                        <c:v>0.46046237915343041</c:v>
                      </c:pt>
                      <c:pt idx="766">
                        <c:v>0.46124216290282138</c:v>
                      </c:pt>
                      <c:pt idx="767">
                        <c:v>0.46222707380925937</c:v>
                      </c:pt>
                      <c:pt idx="768">
                        <c:v>0.46361081803057202</c:v>
                      </c:pt>
                      <c:pt idx="769">
                        <c:v>0.4644430482105924</c:v>
                      </c:pt>
                      <c:pt idx="770">
                        <c:v>0.46599660465715287</c:v>
                      </c:pt>
                      <c:pt idx="771">
                        <c:v>0.46675279502657568</c:v>
                      </c:pt>
                      <c:pt idx="772">
                        <c:v>0.46753197767074428</c:v>
                      </c:pt>
                      <c:pt idx="773">
                        <c:v>0.46844400456900082</c:v>
                      </c:pt>
                      <c:pt idx="774">
                        <c:v>0.46907230980241826</c:v>
                      </c:pt>
                      <c:pt idx="775">
                        <c:v>0.46985720294619709</c:v>
                      </c:pt>
                      <c:pt idx="776">
                        <c:v>0.46995593447892969</c:v>
                      </c:pt>
                      <c:pt idx="777">
                        <c:v>0.46986922505063933</c:v>
                      </c:pt>
                      <c:pt idx="778">
                        <c:v>0.469702418351502</c:v>
                      </c:pt>
                      <c:pt idx="779">
                        <c:v>0.47012198979653941</c:v>
                      </c:pt>
                      <c:pt idx="780">
                        <c:v>0.47020088485694217</c:v>
                      </c:pt>
                      <c:pt idx="781">
                        <c:v>0.46996224608376197</c:v>
                      </c:pt>
                      <c:pt idx="782">
                        <c:v>0.46946813759118206</c:v>
                      </c:pt>
                      <c:pt idx="783">
                        <c:v>0.46955860392711057</c:v>
                      </c:pt>
                      <c:pt idx="784">
                        <c:v>0.46930328448401659</c:v>
                      </c:pt>
                      <c:pt idx="785">
                        <c:v>0.46972796532344202</c:v>
                      </c:pt>
                      <c:pt idx="786">
                        <c:v>0.46975651782149258</c:v>
                      </c:pt>
                      <c:pt idx="787">
                        <c:v>0.47030622854711818</c:v>
                      </c:pt>
                      <c:pt idx="788">
                        <c:v>0.4703099854547565</c:v>
                      </c:pt>
                      <c:pt idx="789">
                        <c:v>0.47129835271622167</c:v>
                      </c:pt>
                      <c:pt idx="790">
                        <c:v>0.47130782012347006</c:v>
                      </c:pt>
                      <c:pt idx="791">
                        <c:v>0.47149356163710415</c:v>
                      </c:pt>
                      <c:pt idx="792">
                        <c:v>0.4709409956616733</c:v>
                      </c:pt>
                      <c:pt idx="793">
                        <c:v>0.47045079435303722</c:v>
                      </c:pt>
                      <c:pt idx="794">
                        <c:v>0.46975982390021415</c:v>
                      </c:pt>
                      <c:pt idx="795">
                        <c:v>0.46966004043334275</c:v>
                      </c:pt>
                      <c:pt idx="796">
                        <c:v>0.46848262557952192</c:v>
                      </c:pt>
                      <c:pt idx="797">
                        <c:v>0.46798776570541439</c:v>
                      </c:pt>
                      <c:pt idx="798">
                        <c:v>0.46749095223933496</c:v>
                      </c:pt>
                      <c:pt idx="799">
                        <c:v>0.46776791147042518</c:v>
                      </c:pt>
                      <c:pt idx="800">
                        <c:v>0.46712758413256544</c:v>
                      </c:pt>
                      <c:pt idx="801">
                        <c:v>0.46653699825183576</c:v>
                      </c:pt>
                      <c:pt idx="802">
                        <c:v>0.46626740255971655</c:v>
                      </c:pt>
                      <c:pt idx="803">
                        <c:v>0.46637605232861407</c:v>
                      </c:pt>
                      <c:pt idx="804">
                        <c:v>0.46634133850203674</c:v>
                      </c:pt>
                      <c:pt idx="805">
                        <c:v>0.46600877703790078</c:v>
                      </c:pt>
                      <c:pt idx="806">
                        <c:v>0.46585699796931634</c:v>
                      </c:pt>
                      <c:pt idx="807">
                        <c:v>0.46602711074717529</c:v>
                      </c:pt>
                      <c:pt idx="808">
                        <c:v>0.46476388812289721</c:v>
                      </c:pt>
                      <c:pt idx="809">
                        <c:v>0.4641778105313335</c:v>
                      </c:pt>
                      <c:pt idx="810">
                        <c:v>0.46334257482520247</c:v>
                      </c:pt>
                      <c:pt idx="811">
                        <c:v>0.46286214147642563</c:v>
                      </c:pt>
                      <c:pt idx="812">
                        <c:v>0.46170020508207427</c:v>
                      </c:pt>
                      <c:pt idx="813">
                        <c:v>0.46128138501856453</c:v>
                      </c:pt>
                      <c:pt idx="814">
                        <c:v>0.46088961469004996</c:v>
                      </c:pt>
                      <c:pt idx="815">
                        <c:v>0.46148230443905697</c:v>
                      </c:pt>
                      <c:pt idx="816">
                        <c:v>0.46121030432604909</c:v>
                      </c:pt>
                      <c:pt idx="817">
                        <c:v>0.46118069989385979</c:v>
                      </c:pt>
                      <c:pt idx="818">
                        <c:v>0.46120579603688328</c:v>
                      </c:pt>
                      <c:pt idx="819">
                        <c:v>0.46214397101230187</c:v>
                      </c:pt>
                      <c:pt idx="820">
                        <c:v>0.46159110448426</c:v>
                      </c:pt>
                      <c:pt idx="821">
                        <c:v>0.4610825694663494</c:v>
                      </c:pt>
                      <c:pt idx="822">
                        <c:v>0.46134239719860914</c:v>
                      </c:pt>
                      <c:pt idx="823">
                        <c:v>0.46156240170990398</c:v>
                      </c:pt>
                      <c:pt idx="824">
                        <c:v>0.46230386500138482</c:v>
                      </c:pt>
                      <c:pt idx="825">
                        <c:v>0.46248930596240778</c:v>
                      </c:pt>
                      <c:pt idx="826">
                        <c:v>0.46347707211865097</c:v>
                      </c:pt>
                      <c:pt idx="827">
                        <c:v>0.46526971816730844</c:v>
                      </c:pt>
                      <c:pt idx="828">
                        <c:v>0.46673100496227399</c:v>
                      </c:pt>
                      <c:pt idx="829">
                        <c:v>0.46803810826776665</c:v>
                      </c:pt>
                      <c:pt idx="830">
                        <c:v>0.47023905503854674</c:v>
                      </c:pt>
                      <c:pt idx="831">
                        <c:v>0.47182597282493466</c:v>
                      </c:pt>
                      <c:pt idx="832">
                        <c:v>0.47515188801890601</c:v>
                      </c:pt>
                      <c:pt idx="833">
                        <c:v>0.47681153953717009</c:v>
                      </c:pt>
                      <c:pt idx="834">
                        <c:v>0.4781145853824133</c:v>
                      </c:pt>
                      <c:pt idx="835">
                        <c:v>0.48074622404483996</c:v>
                      </c:pt>
                      <c:pt idx="836">
                        <c:v>0.4821902290646698</c:v>
                      </c:pt>
                      <c:pt idx="837">
                        <c:v>0.48406327293678519</c:v>
                      </c:pt>
                      <c:pt idx="838">
                        <c:v>0.48549901275981089</c:v>
                      </c:pt>
                      <c:pt idx="839">
                        <c:v>0.48671625083459708</c:v>
                      </c:pt>
                      <c:pt idx="840">
                        <c:v>0.48920272258588265</c:v>
                      </c:pt>
                      <c:pt idx="841">
                        <c:v>0.49272625112162488</c:v>
                      </c:pt>
                      <c:pt idx="842">
                        <c:v>0.49586657507826759</c:v>
                      </c:pt>
                      <c:pt idx="843">
                        <c:v>0.49988857011945009</c:v>
                      </c:pt>
                      <c:pt idx="844">
                        <c:v>0.50454488144627119</c:v>
                      </c:pt>
                      <c:pt idx="845">
                        <c:v>0.50968658523995136</c:v>
                      </c:pt>
                      <c:pt idx="846">
                        <c:v>0.51481311112677319</c:v>
                      </c:pt>
                      <c:pt idx="847">
                        <c:v>0.5201148591858421</c:v>
                      </c:pt>
                      <c:pt idx="848">
                        <c:v>0.52458122126247431</c:v>
                      </c:pt>
                      <c:pt idx="849">
                        <c:v>0.52878174455462534</c:v>
                      </c:pt>
                      <c:pt idx="850">
                        <c:v>0.53435233692428585</c:v>
                      </c:pt>
                      <c:pt idx="851">
                        <c:v>0.53835599825619385</c:v>
                      </c:pt>
                      <c:pt idx="852">
                        <c:v>0.54280537911030113</c:v>
                      </c:pt>
                      <c:pt idx="853">
                        <c:v>0.54699237753495478</c:v>
                      </c:pt>
                      <c:pt idx="854">
                        <c:v>0.55109356818915112</c:v>
                      </c:pt>
                      <c:pt idx="855">
                        <c:v>0.5551274350584704</c:v>
                      </c:pt>
                      <c:pt idx="856">
                        <c:v>0.55970830767991564</c:v>
                      </c:pt>
                      <c:pt idx="857">
                        <c:v>0.56363367505664286</c:v>
                      </c:pt>
                      <c:pt idx="858">
                        <c:v>0.56729410530672231</c:v>
                      </c:pt>
                      <c:pt idx="859">
                        <c:v>0.57107836323255756</c:v>
                      </c:pt>
                      <c:pt idx="860">
                        <c:v>0.57523335280413346</c:v>
                      </c:pt>
                      <c:pt idx="861">
                        <c:v>0.57837908670777527</c:v>
                      </c:pt>
                      <c:pt idx="862">
                        <c:v>0.58350967005484633</c:v>
                      </c:pt>
                      <c:pt idx="863">
                        <c:v>0.58812149959523086</c:v>
                      </c:pt>
                      <c:pt idx="864">
                        <c:v>0.59296355243568577</c:v>
                      </c:pt>
                      <c:pt idx="865">
                        <c:v>0.59895101127688422</c:v>
                      </c:pt>
                      <c:pt idx="866">
                        <c:v>0.60496266460327286</c:v>
                      </c:pt>
                      <c:pt idx="867">
                        <c:v>0.61049253209413501</c:v>
                      </c:pt>
                      <c:pt idx="868">
                        <c:v>0.61710078235347421</c:v>
                      </c:pt>
                      <c:pt idx="869">
                        <c:v>0.62192705618184885</c:v>
                      </c:pt>
                      <c:pt idx="870">
                        <c:v>0.62763620330520709</c:v>
                      </c:pt>
                      <c:pt idx="871">
                        <c:v>0.63349803115498327</c:v>
                      </c:pt>
                      <c:pt idx="872">
                        <c:v>0.63903015279042819</c:v>
                      </c:pt>
                      <c:pt idx="873">
                        <c:v>0.64583751915459364</c:v>
                      </c:pt>
                      <c:pt idx="874">
                        <c:v>0.65371455226151576</c:v>
                      </c:pt>
                      <c:pt idx="875">
                        <c:v>0.66085883810267754</c:v>
                      </c:pt>
                      <c:pt idx="876">
                        <c:v>0.6691882028892423</c:v>
                      </c:pt>
                      <c:pt idx="877">
                        <c:v>0.67665002256398732</c:v>
                      </c:pt>
                      <c:pt idx="878">
                        <c:v>0.68418833287824665</c:v>
                      </c:pt>
                      <c:pt idx="879">
                        <c:v>0.69295154535887404</c:v>
                      </c:pt>
                      <c:pt idx="880">
                        <c:v>0.7012588195285262</c:v>
                      </c:pt>
                      <c:pt idx="881">
                        <c:v>0.70782379021187314</c:v>
                      </c:pt>
                      <c:pt idx="882">
                        <c:v>0.71620560142906764</c:v>
                      </c:pt>
                      <c:pt idx="883">
                        <c:v>0.72466766019341466</c:v>
                      </c:pt>
                      <c:pt idx="884">
                        <c:v>0.73352855227263614</c:v>
                      </c:pt>
                      <c:pt idx="885">
                        <c:v>0.74273748427546316</c:v>
                      </c:pt>
                      <c:pt idx="886">
                        <c:v>0.75129271434923817</c:v>
                      </c:pt>
                      <c:pt idx="887">
                        <c:v>0.75863822016350357</c:v>
                      </c:pt>
                      <c:pt idx="888">
                        <c:v>0.76842872146872865</c:v>
                      </c:pt>
                      <c:pt idx="889">
                        <c:v>0.77666987406394772</c:v>
                      </c:pt>
                      <c:pt idx="890">
                        <c:v>0.78523712624216524</c:v>
                      </c:pt>
                      <c:pt idx="891">
                        <c:v>0.79427023496752303</c:v>
                      </c:pt>
                      <c:pt idx="892">
                        <c:v>0.80235359744193668</c:v>
                      </c:pt>
                      <c:pt idx="893">
                        <c:v>0.80931289315099209</c:v>
                      </c:pt>
                      <c:pt idx="894">
                        <c:v>0.81820774767526316</c:v>
                      </c:pt>
                      <c:pt idx="895">
                        <c:v>0.82472072275689701</c:v>
                      </c:pt>
                      <c:pt idx="896">
                        <c:v>0.83440753341130669</c:v>
                      </c:pt>
                      <c:pt idx="897">
                        <c:v>0.84268324955679763</c:v>
                      </c:pt>
                      <c:pt idx="898">
                        <c:v>0.85134217028138792</c:v>
                      </c:pt>
                      <c:pt idx="899">
                        <c:v>0.86016188665289439</c:v>
                      </c:pt>
                      <c:pt idx="900">
                        <c:v>0.87029501793472575</c:v>
                      </c:pt>
                      <c:pt idx="901">
                        <c:v>0.87852715395161318</c:v>
                      </c:pt>
                      <c:pt idx="902">
                        <c:v>0.88766094780167548</c:v>
                      </c:pt>
                      <c:pt idx="903">
                        <c:v>0.89468035403294255</c:v>
                      </c:pt>
                      <c:pt idx="904">
                        <c:v>0.90108513017459546</c:v>
                      </c:pt>
                      <c:pt idx="905">
                        <c:v>0.90655218216974653</c:v>
                      </c:pt>
                      <c:pt idx="906">
                        <c:v>0.9117712782607742</c:v>
                      </c:pt>
                      <c:pt idx="907">
                        <c:v>0.91715567828788414</c:v>
                      </c:pt>
                      <c:pt idx="908">
                        <c:v>0.92326290734458905</c:v>
                      </c:pt>
                      <c:pt idx="909">
                        <c:v>0.92944377179100357</c:v>
                      </c:pt>
                      <c:pt idx="910">
                        <c:v>0.93459073525537739</c:v>
                      </c:pt>
                      <c:pt idx="911">
                        <c:v>0.94015546684912221</c:v>
                      </c:pt>
                      <c:pt idx="912">
                        <c:v>0.94585845264395396</c:v>
                      </c:pt>
                      <c:pt idx="913">
                        <c:v>0.95142769252686465</c:v>
                      </c:pt>
                      <c:pt idx="914">
                        <c:v>0.95636276640044204</c:v>
                      </c:pt>
                      <c:pt idx="915">
                        <c:v>0.96082446991160309</c:v>
                      </c:pt>
                      <c:pt idx="916">
                        <c:v>0.96415759836823978</c:v>
                      </c:pt>
                      <c:pt idx="917">
                        <c:v>0.96818049506725556</c:v>
                      </c:pt>
                      <c:pt idx="918">
                        <c:v>0.9717104854841353</c:v>
                      </c:pt>
                      <c:pt idx="919">
                        <c:v>0.97619322767807015</c:v>
                      </c:pt>
                      <c:pt idx="920">
                        <c:v>0.97967663244023617</c:v>
                      </c:pt>
                      <c:pt idx="921">
                        <c:v>0.98367398216731217</c:v>
                      </c:pt>
                      <c:pt idx="922">
                        <c:v>0.98517674522260357</c:v>
                      </c:pt>
                      <c:pt idx="923">
                        <c:v>0.98831301171899721</c:v>
                      </c:pt>
                      <c:pt idx="924">
                        <c:v>0.98977369740874055</c:v>
                      </c:pt>
                      <c:pt idx="925">
                        <c:v>0.99244260459493849</c:v>
                      </c:pt>
                      <c:pt idx="926">
                        <c:v>0.99425343407656475</c:v>
                      </c:pt>
                      <c:pt idx="927">
                        <c:v>0.99668039641086092</c:v>
                      </c:pt>
                      <c:pt idx="928">
                        <c:v>0.99624008683566034</c:v>
                      </c:pt>
                      <c:pt idx="929">
                        <c:v>0.9985843972019155</c:v>
                      </c:pt>
                      <c:pt idx="930">
                        <c:v>1</c:v>
                      </c:pt>
                      <c:pt idx="931">
                        <c:v>1.0010203761145431</c:v>
                      </c:pt>
                      <c:pt idx="932">
                        <c:v>1.0011030280825841</c:v>
                      </c:pt>
                      <c:pt idx="933">
                        <c:v>1.0006506964029411</c:v>
                      </c:pt>
                      <c:pt idx="934">
                        <c:v>0.9998617457989134</c:v>
                      </c:pt>
                      <c:pt idx="935">
                        <c:v>1.0009873153273265</c:v>
                      </c:pt>
                      <c:pt idx="936">
                        <c:v>1.0010339009820408</c:v>
                      </c:pt>
                      <c:pt idx="937">
                        <c:v>0.9997640662003191</c:v>
                      </c:pt>
                      <c:pt idx="938">
                        <c:v>0.9995641987139654</c:v>
                      </c:pt>
                      <c:pt idx="939">
                        <c:v>0.99917949137181095</c:v>
                      </c:pt>
                      <c:pt idx="940">
                        <c:v>0.99763164542486027</c:v>
                      </c:pt>
                      <c:pt idx="941">
                        <c:v>0.99725144637187191</c:v>
                      </c:pt>
                      <c:pt idx="942">
                        <c:v>0.9953279096610983</c:v>
                      </c:pt>
                      <c:pt idx="943">
                        <c:v>0.99327964361673582</c:v>
                      </c:pt>
                      <c:pt idx="944">
                        <c:v>0.99234793052245529</c:v>
                      </c:pt>
                      <c:pt idx="945">
                        <c:v>0.99089626141104359</c:v>
                      </c:pt>
                      <c:pt idx="946">
                        <c:v>0.98972560899097106</c:v>
                      </c:pt>
                      <c:pt idx="947">
                        <c:v>0.98885100089279165</c:v>
                      </c:pt>
                      <c:pt idx="948">
                        <c:v>0.98614001634104564</c:v>
                      </c:pt>
                      <c:pt idx="949">
                        <c:v>0.98421046857805117</c:v>
                      </c:pt>
                      <c:pt idx="950">
                        <c:v>0.9823064677869966</c:v>
                      </c:pt>
                      <c:pt idx="951">
                        <c:v>0.97975177059300089</c:v>
                      </c:pt>
                      <c:pt idx="952">
                        <c:v>0.97723614523844249</c:v>
                      </c:pt>
                      <c:pt idx="953">
                        <c:v>0.97323729274831161</c:v>
                      </c:pt>
                      <c:pt idx="954">
                        <c:v>0.97034146834076485</c:v>
                      </c:pt>
                      <c:pt idx="955">
                        <c:v>0.96612170968150601</c:v>
                      </c:pt>
                      <c:pt idx="956">
                        <c:v>0.96141956408149853</c:v>
                      </c:pt>
                      <c:pt idx="957">
                        <c:v>0.95689925281118149</c:v>
                      </c:pt>
                      <c:pt idx="958">
                        <c:v>0.95101443268665931</c:v>
                      </c:pt>
                      <c:pt idx="959">
                        <c:v>0.94481854060969184</c:v>
                      </c:pt>
                      <c:pt idx="960">
                        <c:v>0.9397136545108663</c:v>
                      </c:pt>
                      <c:pt idx="961">
                        <c:v>0.93064898776134741</c:v>
                      </c:pt>
                      <c:pt idx="962">
                        <c:v>0.9230720564365672</c:v>
                      </c:pt>
                      <c:pt idx="963">
                        <c:v>0.91448977662779674</c:v>
                      </c:pt>
                      <c:pt idx="964">
                        <c:v>0.90618400522119991</c:v>
                      </c:pt>
                      <c:pt idx="965">
                        <c:v>0.89813821182316878</c:v>
                      </c:pt>
                      <c:pt idx="966">
                        <c:v>0.88987301501906479</c:v>
                      </c:pt>
                      <c:pt idx="967">
                        <c:v>0.87924547469204262</c:v>
                      </c:pt>
                      <c:pt idx="968">
                        <c:v>0.87173015665252918</c:v>
                      </c:pt>
                      <c:pt idx="969">
                        <c:v>0.86241302570972134</c:v>
                      </c:pt>
                      <c:pt idx="970">
                        <c:v>0.85439578480974043</c:v>
                      </c:pt>
                      <c:pt idx="971">
                        <c:v>0.84525597990745682</c:v>
                      </c:pt>
                      <c:pt idx="972">
                        <c:v>0.83573747871523985</c:v>
                      </c:pt>
                      <c:pt idx="973">
                        <c:v>0.82546609323232167</c:v>
                      </c:pt>
                      <c:pt idx="974">
                        <c:v>0.817206907480439</c:v>
                      </c:pt>
                      <c:pt idx="975">
                        <c:v>0.80664248320173881</c:v>
                      </c:pt>
                      <c:pt idx="976">
                        <c:v>0.79915421489722083</c:v>
                      </c:pt>
                      <c:pt idx="977">
                        <c:v>0.79029843221238738</c:v>
                      </c:pt>
                      <c:pt idx="978">
                        <c:v>0.78084605259460305</c:v>
                      </c:pt>
                      <c:pt idx="979">
                        <c:v>0.77237497725192417</c:v>
                      </c:pt>
                      <c:pt idx="980">
                        <c:v>0.76367247639873048</c:v>
                      </c:pt>
                      <c:pt idx="981">
                        <c:v>0.75581002009344478</c:v>
                      </c:pt>
                      <c:pt idx="982">
                        <c:v>0.74739454698381191</c:v>
                      </c:pt>
                      <c:pt idx="983">
                        <c:v>0.73617491801300472</c:v>
                      </c:pt>
                      <c:pt idx="984">
                        <c:v>0.72699153298211761</c:v>
                      </c:pt>
                      <c:pt idx="985">
                        <c:v>0.71814100996797758</c:v>
                      </c:pt>
                      <c:pt idx="986">
                        <c:v>0.70987385957190186</c:v>
                      </c:pt>
                      <c:pt idx="987">
                        <c:v>0.69940020218174148</c:v>
                      </c:pt>
                      <c:pt idx="988">
                        <c:v>0.68883051823234787</c:v>
                      </c:pt>
                      <c:pt idx="989">
                        <c:v>0.67940714194153085</c:v>
                      </c:pt>
                      <c:pt idx="990">
                        <c:v>0.6709593594262091</c:v>
                      </c:pt>
                      <c:pt idx="991">
                        <c:v>0.65942715573990129</c:v>
                      </c:pt>
                      <c:pt idx="992">
                        <c:v>0.64985230093311075</c:v>
                      </c:pt>
                      <c:pt idx="993">
                        <c:v>0.63722443270318985</c:v>
                      </c:pt>
                      <c:pt idx="994">
                        <c:v>0.62816412396653121</c:v>
                      </c:pt>
                      <c:pt idx="995">
                        <c:v>0.61529100480598653</c:v>
                      </c:pt>
                      <c:pt idx="996">
                        <c:v>0.60436757043337741</c:v>
                      </c:pt>
                      <c:pt idx="997">
                        <c:v>0.59389782022716064</c:v>
                      </c:pt>
                      <c:pt idx="998">
                        <c:v>0.58452598870914008</c:v>
                      </c:pt>
                      <c:pt idx="999">
                        <c:v>0.5734905984889116</c:v>
                      </c:pt>
                      <c:pt idx="1000">
                        <c:v>0.5636631292125267</c:v>
                      </c:pt>
                      <c:pt idx="1001">
                        <c:v>0.55103240573280055</c:v>
                      </c:pt>
                      <c:pt idx="1002">
                        <c:v>0.54101964577169814</c:v>
                      </c:pt>
                      <c:pt idx="1003">
                        <c:v>0.52996246548716797</c:v>
                      </c:pt>
                      <c:pt idx="1004">
                        <c:v>0.51751042053471619</c:v>
                      </c:pt>
                      <c:pt idx="1005">
                        <c:v>0.50579022119019124</c:v>
                      </c:pt>
                      <c:pt idx="1006">
                        <c:v>0.49394213670966119</c:v>
                      </c:pt>
                      <c:pt idx="1007">
                        <c:v>0.48209675720263062</c:v>
                      </c:pt>
                      <c:pt idx="1008">
                        <c:v>0.47390234053843094</c:v>
                      </c:pt>
                      <c:pt idx="1009">
                        <c:v>0.4633903626903606</c:v>
                      </c:pt>
                      <c:pt idx="1010">
                        <c:v>0.45433771804528411</c:v>
                      </c:pt>
                      <c:pt idx="1011">
                        <c:v>0.44300958958188486</c:v>
                      </c:pt>
                      <c:pt idx="1012">
                        <c:v>0.43224319394855359</c:v>
                      </c:pt>
                      <c:pt idx="1013">
                        <c:v>0.42138798501865449</c:v>
                      </c:pt>
                      <c:pt idx="1014">
                        <c:v>0.41450683298847424</c:v>
                      </c:pt>
                      <c:pt idx="1015">
                        <c:v>0.4049325792869059</c:v>
                      </c:pt>
                      <c:pt idx="1016">
                        <c:v>0.39791167029258351</c:v>
                      </c:pt>
                      <c:pt idx="1017">
                        <c:v>0.38818789166701351</c:v>
                      </c:pt>
                      <c:pt idx="1018">
                        <c:v>0.38265516892634638</c:v>
                      </c:pt>
                      <c:pt idx="1019">
                        <c:v>0.37587560367870398</c:v>
                      </c:pt>
                      <c:pt idx="1020">
                        <c:v>0.37029945108573881</c:v>
                      </c:pt>
                      <c:pt idx="1021">
                        <c:v>0.36045575196835672</c:v>
                      </c:pt>
                      <c:pt idx="1022">
                        <c:v>0.35224555629207643</c:v>
                      </c:pt>
                      <c:pt idx="1023">
                        <c:v>0.34101886433490936</c:v>
                      </c:pt>
                      <c:pt idx="1024">
                        <c:v>0.33223250930323051</c:v>
                      </c:pt>
                      <c:pt idx="1025">
                        <c:v>0.32353271342353612</c:v>
                      </c:pt>
                      <c:pt idx="1026">
                        <c:v>0.31739798380291923</c:v>
                      </c:pt>
                      <c:pt idx="1027">
                        <c:v>0.30658605444901271</c:v>
                      </c:pt>
                      <c:pt idx="1028">
                        <c:v>0.29902009329453594</c:v>
                      </c:pt>
                      <c:pt idx="1029">
                        <c:v>0.29133646579283001</c:v>
                      </c:pt>
                      <c:pt idx="1030">
                        <c:v>0.28625892998161073</c:v>
                      </c:pt>
                      <c:pt idx="1031">
                        <c:v>0.28052588892567315</c:v>
                      </c:pt>
                      <c:pt idx="1032">
                        <c:v>0.27432518800692907</c:v>
                      </c:pt>
                      <c:pt idx="1033">
                        <c:v>0.26515577867245615</c:v>
                      </c:pt>
                      <c:pt idx="1034">
                        <c:v>0.26292357443012593</c:v>
                      </c:pt>
                      <c:pt idx="1035">
                        <c:v>0.2569283012210401</c:v>
                      </c:pt>
                      <c:pt idx="1036">
                        <c:v>0.25069874725163421</c:v>
                      </c:pt>
                      <c:pt idx="1037">
                        <c:v>0.24599404695443278</c:v>
                      </c:pt>
                      <c:pt idx="1038">
                        <c:v>0.24023004897955619</c:v>
                      </c:pt>
                      <c:pt idx="1039">
                        <c:v>0.23472467652649556</c:v>
                      </c:pt>
                      <c:pt idx="1040">
                        <c:v>0.23211933621753641</c:v>
                      </c:pt>
                      <c:pt idx="1041">
                        <c:v>0.22265117758767169</c:v>
                      </c:pt>
                      <c:pt idx="1042">
                        <c:v>0.21559630614829964</c:v>
                      </c:pt>
                      <c:pt idx="1043">
                        <c:v>0.21332412840869866</c:v>
                      </c:pt>
                      <c:pt idx="1044">
                        <c:v>0.20729895021481243</c:v>
                      </c:pt>
                      <c:pt idx="1045">
                        <c:v>0.20567566556248643</c:v>
                      </c:pt>
                      <c:pt idx="1046">
                        <c:v>0.20179853687983415</c:v>
                      </c:pt>
                      <c:pt idx="1047">
                        <c:v>0.19796724247036812</c:v>
                      </c:pt>
                      <c:pt idx="1048">
                        <c:v>0.19414646740228925</c:v>
                      </c:pt>
                      <c:pt idx="1049">
                        <c:v>0.19313901505002168</c:v>
                      </c:pt>
                      <c:pt idx="1050">
                        <c:v>0.18887372267018751</c:v>
                      </c:pt>
                      <c:pt idx="1051">
                        <c:v>0.18427902462863352</c:v>
                      </c:pt>
                      <c:pt idx="1052">
                        <c:v>0.17526229602057833</c:v>
                      </c:pt>
                      <c:pt idx="1053">
                        <c:v>0.17099610198291085</c:v>
                      </c:pt>
                      <c:pt idx="1054">
                        <c:v>0.16480396681358181</c:v>
                      </c:pt>
                      <c:pt idx="1055">
                        <c:v>0.16094261714301003</c:v>
                      </c:pt>
                      <c:pt idx="1056">
                        <c:v>0.1557677022858078</c:v>
                      </c:pt>
                      <c:pt idx="1057">
                        <c:v>0.15071255764411237</c:v>
                      </c:pt>
                      <c:pt idx="1058">
                        <c:v>0.14699156604290478</c:v>
                      </c:pt>
                      <c:pt idx="1059">
                        <c:v>0.1465132365624055</c:v>
                      </c:pt>
                      <c:pt idx="1060">
                        <c:v>0.14468242033214368</c:v>
                      </c:pt>
                      <c:pt idx="1061">
                        <c:v>0.14247531223283688</c:v>
                      </c:pt>
                      <c:pt idx="1062">
                        <c:v>0.13933303468422217</c:v>
                      </c:pt>
                      <c:pt idx="1063">
                        <c:v>0.1334210145483995</c:v>
                      </c:pt>
                      <c:pt idx="1064">
                        <c:v>0.12988095561904897</c:v>
                      </c:pt>
                      <c:pt idx="1065">
                        <c:v>0.12321680257405279</c:v>
                      </c:pt>
                      <c:pt idx="1066">
                        <c:v>0.11679549603879176</c:v>
                      </c:pt>
                      <c:pt idx="1067">
                        <c:v>0.11138239323732585</c:v>
                      </c:pt>
                      <c:pt idx="1068">
                        <c:v>0.10658301886764104</c:v>
                      </c:pt>
                      <c:pt idx="1069">
                        <c:v>0.10508296078584894</c:v>
                      </c:pt>
                      <c:pt idx="1070">
                        <c:v>0.10493809442731886</c:v>
                      </c:pt>
                      <c:pt idx="1071">
                        <c:v>9.8422564648491001E-2</c:v>
                      </c:pt>
                      <c:pt idx="1072">
                        <c:v>9.9976121095051468E-2</c:v>
                      </c:pt>
                      <c:pt idx="1073">
                        <c:v>0.10057542300150175</c:v>
                      </c:pt>
                      <c:pt idx="1074">
                        <c:v>9.6951810446277098E-2</c:v>
                      </c:pt>
                      <c:pt idx="1075">
                        <c:v>9.5560101580771536E-2</c:v>
                      </c:pt>
                      <c:pt idx="1076">
                        <c:v>9.115324892112886E-2</c:v>
                      </c:pt>
                      <c:pt idx="1077">
                        <c:v>8.4283818442779865E-2</c:v>
                      </c:pt>
                      <c:pt idx="1078">
                        <c:v>8.1956789851660841E-2</c:v>
                      </c:pt>
                      <c:pt idx="1079">
                        <c:v>8.1236665795565002E-2</c:v>
                      </c:pt>
                      <c:pt idx="1080">
                        <c:v>8.0058199007605371E-2</c:v>
                      </c:pt>
                      <c:pt idx="1081">
                        <c:v>7.5958360840158806E-2</c:v>
                      </c:pt>
                      <c:pt idx="1082">
                        <c:v>7.2032993463431616E-2</c:v>
                      </c:pt>
                      <c:pt idx="1083">
                        <c:v>6.8135577479532736E-2</c:v>
                      </c:pt>
                      <c:pt idx="1084">
                        <c:v>6.8380377581239771E-2</c:v>
                      </c:pt>
                      <c:pt idx="1085">
                        <c:v>6.6605764689245894E-2</c:v>
                      </c:pt>
                      <c:pt idx="1086">
                        <c:v>6.2820154276660781E-2</c:v>
                      </c:pt>
                      <c:pt idx="1087">
                        <c:v>6.0159061458350448E-2</c:v>
                      </c:pt>
                      <c:pt idx="1088">
                        <c:v>6.0331278104486831E-2</c:v>
                      </c:pt>
                      <c:pt idx="1089">
                        <c:v>5.8567935935407649E-2</c:v>
                      </c:pt>
                      <c:pt idx="1090">
                        <c:v>5.9047467626351248E-2</c:v>
                      </c:pt>
                      <c:pt idx="1091">
                        <c:v>6.3041360998399742E-2</c:v>
                      </c:pt>
                      <c:pt idx="1092">
                        <c:v>6.032090903940536E-2</c:v>
                      </c:pt>
                      <c:pt idx="1093">
                        <c:v>5.6569561624480895E-2</c:v>
                      </c:pt>
                      <c:pt idx="1094">
                        <c:v>5.5684584461219683E-2</c:v>
                      </c:pt>
                      <c:pt idx="1095">
                        <c:v>5.7320943152126727E-2</c:v>
                      </c:pt>
                      <c:pt idx="1096">
                        <c:v>5.4674276859147108E-2</c:v>
                      </c:pt>
                      <c:pt idx="1097">
                        <c:v>5.4894581923052854E-2</c:v>
                      </c:pt>
                      <c:pt idx="1098">
                        <c:v>4.9959357773169656E-2</c:v>
                      </c:pt>
                      <c:pt idx="1099">
                        <c:v>5.2593250580179232E-2</c:v>
                      </c:pt>
                      <c:pt idx="1100">
                        <c:v>5.6605177108891333E-2</c:v>
                      </c:pt>
                      <c:pt idx="1101">
                        <c:v>5.4808022771068048E-2</c:v>
                      </c:pt>
                      <c:pt idx="1102">
                        <c:v>5.0086190975036242E-2</c:v>
                      </c:pt>
                      <c:pt idx="1103">
                        <c:v>4.9273646991040122E-2</c:v>
                      </c:pt>
                      <c:pt idx="1104">
                        <c:v>4.4216398481067239E-2</c:v>
                      </c:pt>
                      <c:pt idx="1105">
                        <c:v>4.405169565020732E-2</c:v>
                      </c:pt>
                      <c:pt idx="1106">
                        <c:v>4.287428079638627E-2</c:v>
                      </c:pt>
                      <c:pt idx="1107">
                        <c:v>3.8437673428248831E-2</c:v>
                      </c:pt>
                      <c:pt idx="1108">
                        <c:v>3.6574547792298358E-2</c:v>
                      </c:pt>
                      <c:pt idx="1109">
                        <c:v>3.6718963321911886E-2</c:v>
                      </c:pt>
                      <c:pt idx="1110">
                        <c:v>3.6086149799328615E-2</c:v>
                      </c:pt>
                      <c:pt idx="1111">
                        <c:v>4.3558037986544007E-2</c:v>
                      </c:pt>
                      <c:pt idx="1112">
                        <c:v>4.1695513455815542E-2</c:v>
                      </c:pt>
                      <c:pt idx="1113">
                        <c:v>4.1330943138601826E-2</c:v>
                      </c:pt>
                      <c:pt idx="1114">
                        <c:v>4.0441758238785819E-2</c:v>
                      </c:pt>
                      <c:pt idx="1115">
                        <c:v>3.5896050272834185E-2</c:v>
                      </c:pt>
                      <c:pt idx="1116">
                        <c:v>3.4647103897581362E-2</c:v>
                      </c:pt>
                      <c:pt idx="1117">
                        <c:v>3.2073321612783402E-2</c:v>
                      </c:pt>
                      <c:pt idx="1118">
                        <c:v>2.5988183172991008E-2</c:v>
                      </c:pt>
                      <c:pt idx="1119">
                        <c:v>2.8389748811652581E-2</c:v>
                      </c:pt>
                      <c:pt idx="1120">
                        <c:v>2.4711585957520779E-2</c:v>
                      </c:pt>
                      <c:pt idx="1121">
                        <c:v>2.2636270178163137E-2</c:v>
                      </c:pt>
                      <c:pt idx="1122">
                        <c:v>2.5255736459841898E-2</c:v>
                      </c:pt>
                      <c:pt idx="1123">
                        <c:v>2.7213986997192421E-2</c:v>
                      </c:pt>
                      <c:pt idx="1124">
                        <c:v>2.6522415439147209E-2</c:v>
                      </c:pt>
                      <c:pt idx="1125">
                        <c:v>2.2250661178175254E-2</c:v>
                      </c:pt>
                      <c:pt idx="1126">
                        <c:v>1.3593243216640336E-2</c:v>
                      </c:pt>
                      <c:pt idx="1127">
                        <c:v>1.7033518679119352E-2</c:v>
                      </c:pt>
                      <c:pt idx="1128">
                        <c:v>1.9602041293223849E-2</c:v>
                      </c:pt>
                      <c:pt idx="1129">
                        <c:v>1.7383662471002356E-2</c:v>
                      </c:pt>
                      <c:pt idx="1130">
                        <c:v>1.5769544673313599E-2</c:v>
                      </c:pt>
                      <c:pt idx="1131">
                        <c:v>1.9695212602651897E-2</c:v>
                      </c:pt>
                      <c:pt idx="1132">
                        <c:v>2.3315068250238314E-2</c:v>
                      </c:pt>
                      <c:pt idx="1133">
                        <c:v>2.3613667269324731E-2</c:v>
                      </c:pt>
                      <c:pt idx="1134">
                        <c:v>2.0265962011051651E-2</c:v>
                      </c:pt>
                      <c:pt idx="1135">
                        <c:v>1.6065588995206114E-2</c:v>
                      </c:pt>
                      <c:pt idx="1136">
                        <c:v>1.2569861575986725E-2</c:v>
                      </c:pt>
                      <c:pt idx="1137">
                        <c:v>9.5707973465412096E-3</c:v>
                      </c:pt>
                      <c:pt idx="1138">
                        <c:v>5.6607581529779577E-3</c:v>
                      </c:pt>
                      <c:pt idx="1139">
                        <c:v>8.8790755121905471E-3</c:v>
                      </c:pt>
                      <c:pt idx="1140">
                        <c:v>9.1498734147541037E-3</c:v>
                      </c:pt>
                      <c:pt idx="1141">
                        <c:v>1.856964307423896E-3</c:v>
                      </c:pt>
                      <c:pt idx="1142">
                        <c:v>7.9946994541518627E-4</c:v>
                      </c:pt>
                      <c:pt idx="1143">
                        <c:v>4.6155864480227219E-3</c:v>
                      </c:pt>
                      <c:pt idx="1144">
                        <c:v>2.3181622890928897E-3</c:v>
                      </c:pt>
                      <c:pt idx="1145">
                        <c:v>3.4522975669214859E-3</c:v>
                      </c:pt>
                      <c:pt idx="1146">
                        <c:v>-6.6869950434365784E-3</c:v>
                      </c:pt>
                      <c:pt idx="1147">
                        <c:v>-3.3782113482952935E-4</c:v>
                      </c:pt>
                      <c:pt idx="1148">
                        <c:v>5.8311714834481092E-3</c:v>
                      </c:pt>
                      <c:pt idx="1149">
                        <c:v>6.5697795251239031E-3</c:v>
                      </c:pt>
                      <c:pt idx="1150">
                        <c:v>-1.2333176394777746E-3</c:v>
                      </c:pt>
                      <c:pt idx="1151">
                        <c:v>-4.6869676931489369E-3</c:v>
                      </c:pt>
                      <c:pt idx="1152">
                        <c:v>-5.3489348190049486E-3</c:v>
                      </c:pt>
                      <c:pt idx="1153">
                        <c:v>3.6063307800888217E-3</c:v>
                      </c:pt>
                      <c:pt idx="1154">
                        <c:v>0</c:v>
                      </c:pt>
                      <c:pt idx="1155">
                        <c:v>-7.1862129304040424E-4</c:v>
                      </c:pt>
                      <c:pt idx="1156">
                        <c:v>-1.1077467585776546E-2</c:v>
                      </c:pt>
                      <c:pt idx="1157">
                        <c:v>-1.0168897042547264E-2</c:v>
                      </c:pt>
                      <c:pt idx="1158">
                        <c:v>-7.2753267795832698E-3</c:v>
                      </c:pt>
                      <c:pt idx="1159">
                        <c:v>-1.352456694501337E-2</c:v>
                      </c:pt>
                      <c:pt idx="1160">
                        <c:v>-2.3489539040957599E-2</c:v>
                      </c:pt>
                      <c:pt idx="1161">
                        <c:v>-2.8762283773059324E-2</c:v>
                      </c:pt>
                      <c:pt idx="1162">
                        <c:v>-3.0108609194295088E-2</c:v>
                      </c:pt>
                      <c:pt idx="1163">
                        <c:v>-2.183379470663728E-2</c:v>
                      </c:pt>
                      <c:pt idx="1164">
                        <c:v>-1.6240510614841958E-2</c:v>
                      </c:pt>
                      <c:pt idx="1165">
                        <c:v>-1.4745712203743431E-2</c:v>
                      </c:pt>
                      <c:pt idx="1166">
                        <c:v>-7.5981202838598678E-3</c:v>
                      </c:pt>
                      <c:pt idx="1167">
                        <c:v>-1.047831595563182E-2</c:v>
                      </c:pt>
                      <c:pt idx="1168">
                        <c:v>-8.9309208375980345E-3</c:v>
                      </c:pt>
                      <c:pt idx="1169">
                        <c:v>-1.1793834734234053E-2</c:v>
                      </c:pt>
                      <c:pt idx="1170">
                        <c:v>-1.3123780038167105E-2</c:v>
                      </c:pt>
                      <c:pt idx="1171">
                        <c:v>-1.7157797183791932E-2</c:v>
                      </c:pt>
                      <c:pt idx="1172">
                        <c:v>-2.9838111844342534E-2</c:v>
                      </c:pt>
                      <c:pt idx="1173">
                        <c:v>-4.0395322860377246E-2</c:v>
                      </c:pt>
                      <c:pt idx="1174">
                        <c:v>-3.854707457867404E-2</c:v>
                      </c:pt>
                      <c:pt idx="1175">
                        <c:v>-4.1980737883709811E-2</c:v>
                      </c:pt>
                      <c:pt idx="1176">
                        <c:v>-3.6432236130962171E-2</c:v>
                      </c:pt>
                      <c:pt idx="1177">
                        <c:v>-4.0246248765292265E-2</c:v>
                      </c:pt>
                      <c:pt idx="1178">
                        <c:v>-4.0473616815557917E-2</c:v>
                      </c:pt>
                      <c:pt idx="1179">
                        <c:v>-2.3818343597455431E-2</c:v>
                      </c:pt>
                      <c:pt idx="1180">
                        <c:v>-1.8336714800668213E-2</c:v>
                      </c:pt>
                      <c:pt idx="1181">
                        <c:v>-1.7558433814332645E-2</c:v>
                      </c:pt>
                      <c:pt idx="1182">
                        <c:v>-2.0856097062864575E-2</c:v>
                      </c:pt>
                      <c:pt idx="1183">
                        <c:v>-2.9585046545831471E-2</c:v>
                      </c:pt>
                      <c:pt idx="1184">
                        <c:v>-1.9505263352463019E-2</c:v>
                      </c:pt>
                      <c:pt idx="1185">
                        <c:v>-1.7063123111308549E-2</c:v>
                      </c:pt>
                      <c:pt idx="1186">
                        <c:v>-3.3880694739382503E-2</c:v>
                      </c:pt>
                      <c:pt idx="1187">
                        <c:v>-3.1653449615134867E-2</c:v>
                      </c:pt>
                      <c:pt idx="1188">
                        <c:v>-3.8129005896691943E-2</c:v>
                      </c:pt>
                      <c:pt idx="1189">
                        <c:v>-4.2355526989699556E-2</c:v>
                      </c:pt>
                      <c:pt idx="1190">
                        <c:v>-3.8002623523741917E-2</c:v>
                      </c:pt>
                      <c:pt idx="1191">
                        <c:v>-4.409347246314433E-2</c:v>
                      </c:pt>
                      <c:pt idx="1192">
                        <c:v>-5.1032480870953301E-2</c:v>
                      </c:pt>
                      <c:pt idx="1193">
                        <c:v>-5.2291796311287705E-2</c:v>
                      </c:pt>
                      <c:pt idx="1194">
                        <c:v>-5.3984658893073689E-2</c:v>
                      </c:pt>
                      <c:pt idx="1195">
                        <c:v>-5.3544800146789862E-2</c:v>
                      </c:pt>
                      <c:pt idx="1196">
                        <c:v>-5.0864922790288369E-2</c:v>
                      </c:pt>
                      <c:pt idx="1197">
                        <c:v>-4.8911030265798197E-2</c:v>
                      </c:pt>
                      <c:pt idx="1198">
                        <c:v>-4.1735186400475209E-2</c:v>
                      </c:pt>
                      <c:pt idx="1199">
                        <c:v>-3.8605081232608314E-2</c:v>
                      </c:pt>
                      <c:pt idx="1200">
                        <c:v>-2.198181686758359E-2</c:v>
                      </c:pt>
                      <c:pt idx="1201">
                        <c:v>-3.0956167557479528E-2</c:v>
                      </c:pt>
                      <c:pt idx="1202">
                        <c:v>-2.7404387076297755E-2</c:v>
                      </c:pt>
                      <c:pt idx="1203">
                        <c:v>-2.9177647481541856E-2</c:v>
                      </c:pt>
                      <c:pt idx="1204">
                        <c:v>-3.7549089633654838E-2</c:v>
                      </c:pt>
                      <c:pt idx="1205">
                        <c:v>-5.3678996887627367E-2</c:v>
                      </c:pt>
                      <c:pt idx="1206">
                        <c:v>-5.2977206540806232E-2</c:v>
                      </c:pt>
                      <c:pt idx="1207">
                        <c:v>-7.6118855934463825E-2</c:v>
                      </c:pt>
                      <c:pt idx="1208">
                        <c:v>-6.7974481280005494E-2</c:v>
                      </c:pt>
                      <c:pt idx="1209">
                        <c:v>-7.2618469949773085E-2</c:v>
                      </c:pt>
                      <c:pt idx="1210">
                        <c:v>-7.2957944123963503E-2</c:v>
                      </c:pt>
                      <c:pt idx="1211">
                        <c:v>-7.457491717145727E-2</c:v>
                      </c:pt>
                      <c:pt idx="1212">
                        <c:v>-7.3669201878032997E-2</c:v>
                      </c:pt>
                      <c:pt idx="1213">
                        <c:v>-9.6121083029311827E-2</c:v>
                      </c:pt>
                      <c:pt idx="1214">
                        <c:v>-9.0572431000258635E-2</c:v>
                      </c:pt>
                      <c:pt idx="1215">
                        <c:v>-8.8244801303917389E-2</c:v>
                      </c:pt>
                      <c:pt idx="1216">
                        <c:v>-8.5069763520697256E-2</c:v>
                      </c:pt>
                      <c:pt idx="1217">
                        <c:v>-8.8756191571633183E-2</c:v>
                      </c:pt>
                      <c:pt idx="1218">
                        <c:v>-8.9746662701375823E-2</c:v>
                      </c:pt>
                      <c:pt idx="1219">
                        <c:v>-9.5185613027392799E-2</c:v>
                      </c:pt>
                      <c:pt idx="1220">
                        <c:v>-9.2472674883674888E-2</c:v>
                      </c:pt>
                      <c:pt idx="1221">
                        <c:v>-8.2291304907768592E-2</c:v>
                      </c:pt>
                      <c:pt idx="1222">
                        <c:v>-9.1786212720017579E-2</c:v>
                      </c:pt>
                      <c:pt idx="1223">
                        <c:v>-9.0338450792549735E-2</c:v>
                      </c:pt>
                      <c:pt idx="1224">
                        <c:v>-8.5695363780615166E-2</c:v>
                      </c:pt>
                      <c:pt idx="1225">
                        <c:v>-9.0194636368158332E-2</c:v>
                      </c:pt>
                      <c:pt idx="1226">
                        <c:v>-0.10735273410456136</c:v>
                      </c:pt>
                      <c:pt idx="1227">
                        <c:v>-8.9651237247364873E-2</c:v>
                      </c:pt>
                      <c:pt idx="1228">
                        <c:v>-0.10309796106611413</c:v>
                      </c:pt>
                      <c:pt idx="1229">
                        <c:v>-0.11862315646663736</c:v>
                      </c:pt>
                      <c:pt idx="1230">
                        <c:v>-0.12413544162975255</c:v>
                      </c:pt>
                      <c:pt idx="1231">
                        <c:v>-0.11047968347001215</c:v>
                      </c:pt>
                      <c:pt idx="1232">
                        <c:v>-0.10746799603090215</c:v>
                      </c:pt>
                      <c:pt idx="1233">
                        <c:v>-8.4865087192566552E-2</c:v>
                      </c:pt>
                      <c:pt idx="1234">
                        <c:v>-9.0379927052875758E-2</c:v>
                      </c:pt>
                      <c:pt idx="1235">
                        <c:v>-7.6131178591517301E-2</c:v>
                      </c:pt>
                      <c:pt idx="1236">
                        <c:v>-5.5850940331440391E-2</c:v>
                      </c:pt>
                      <c:pt idx="1237">
                        <c:v>-6.7504717548921261E-2</c:v>
                      </c:pt>
                      <c:pt idx="1238">
                        <c:v>-6.4251385810520451E-2</c:v>
                      </c:pt>
                      <c:pt idx="1239">
                        <c:v>-6.3058642773535567E-2</c:v>
                      </c:pt>
                      <c:pt idx="1240">
                        <c:v>-6.5672849384520768E-2</c:v>
                      </c:pt>
                      <c:pt idx="1241">
                        <c:v>-5.8664413323557374E-2</c:v>
                      </c:pt>
                      <c:pt idx="1242">
                        <c:v>-7.0320745238232243E-2</c:v>
                      </c:pt>
                      <c:pt idx="1243">
                        <c:v>-8.2417837557024171E-2</c:v>
                      </c:pt>
                      <c:pt idx="1244">
                        <c:v>-7.2399367096311562E-2</c:v>
                      </c:pt>
                      <c:pt idx="1245">
                        <c:v>-9.5252035154436657E-2</c:v>
                      </c:pt>
                      <c:pt idx="1246">
                        <c:v>-9.1110420174052964E-2</c:v>
                      </c:pt>
                      <c:pt idx="1247">
                        <c:v>-8.3298005878508483E-2</c:v>
                      </c:pt>
                      <c:pt idx="1248">
                        <c:v>-0.10961364112124755</c:v>
                      </c:pt>
                      <c:pt idx="1249">
                        <c:v>-0.10646971053327195</c:v>
                      </c:pt>
                      <c:pt idx="1250">
                        <c:v>-0.10422473280497181</c:v>
                      </c:pt>
                      <c:pt idx="1251">
                        <c:v>-8.1139136473276599E-2</c:v>
                      </c:pt>
                      <c:pt idx="1252">
                        <c:v>-8.7928619957084037E-2</c:v>
                      </c:pt>
                      <c:pt idx="1253">
                        <c:v>-8.3465864511784518E-2</c:v>
                      </c:pt>
                      <c:pt idx="1254">
                        <c:v>-6.9564404592503959E-2</c:v>
                      </c:pt>
                      <c:pt idx="1255">
                        <c:v>-6.2079292090401979E-2</c:v>
                      </c:pt>
                      <c:pt idx="1256">
                        <c:v>-5.2348600754777756E-2</c:v>
                      </c:pt>
                      <c:pt idx="1257">
                        <c:v>-4.4241043795173976E-2</c:v>
                      </c:pt>
                      <c:pt idx="1258">
                        <c:v>-5.249031131089172E-2</c:v>
                      </c:pt>
                      <c:pt idx="1259">
                        <c:v>-6.8654030733608346E-2</c:v>
                      </c:pt>
                      <c:pt idx="1260">
                        <c:v>-6.9339140410515754E-2</c:v>
                      </c:pt>
                      <c:pt idx="1261">
                        <c:v>-8.0195551550859001E-2</c:v>
                      </c:pt>
                      <c:pt idx="1262">
                        <c:v>-7.4961728381889386E-2</c:v>
                      </c:pt>
                      <c:pt idx="1263">
                        <c:v>-9.0782968104304917E-2</c:v>
                      </c:pt>
                      <c:pt idx="1264">
                        <c:v>-9.5393745710550634E-2</c:v>
                      </c:pt>
                      <c:pt idx="1265">
                        <c:v>-0.11097424279150857</c:v>
                      </c:pt>
                      <c:pt idx="1266">
                        <c:v>-9.2701996525912322E-2</c:v>
                      </c:pt>
                      <c:pt idx="1267">
                        <c:v>-8.5326736003152201E-2</c:v>
                      </c:pt>
                      <c:pt idx="1268">
                        <c:v>-9.4637705617433454E-2</c:v>
                      </c:pt>
                      <c:pt idx="1269">
                        <c:v>-9.2331264880171918E-2</c:v>
                      </c:pt>
                      <c:pt idx="1270">
                        <c:v>-8.5619624522628501E-2</c:v>
                      </c:pt>
                      <c:pt idx="1271">
                        <c:v>-6.2101983812536933E-2</c:v>
                      </c:pt>
                      <c:pt idx="1272">
                        <c:v>-6.1748383665626801E-2</c:v>
                      </c:pt>
                      <c:pt idx="1273">
                        <c:v>-5.6278326144365287E-2</c:v>
                      </c:pt>
                      <c:pt idx="1274">
                        <c:v>-0.10453460254697293</c:v>
                      </c:pt>
                      <c:pt idx="1275">
                        <c:v>-0.10116029838262122</c:v>
                      </c:pt>
                      <c:pt idx="1276">
                        <c:v>-0.13034756354771698</c:v>
                      </c:pt>
                      <c:pt idx="1277">
                        <c:v>-0.13108016053717164</c:v>
                      </c:pt>
                      <c:pt idx="1278">
                        <c:v>-0.15135123194261121</c:v>
                      </c:pt>
                      <c:pt idx="1279">
                        <c:v>-0.16070442919874622</c:v>
                      </c:pt>
                      <c:pt idx="1280">
                        <c:v>-0.16667716096200275</c:v>
                      </c:pt>
                      <c:pt idx="1281">
                        <c:v>-0.12818103005090309</c:v>
                      </c:pt>
                      <c:pt idx="1282">
                        <c:v>-0.14668184657720912</c:v>
                      </c:pt>
                      <c:pt idx="1283">
                        <c:v>-0.12310725114732204</c:v>
                      </c:pt>
                      <c:pt idx="1284">
                        <c:v>-0.12560183781910611</c:v>
                      </c:pt>
                      <c:pt idx="1285">
                        <c:v>-0.13671026232382164</c:v>
                      </c:pt>
                      <c:pt idx="1286">
                        <c:v>-0.11885548363498546</c:v>
                      </c:pt>
                      <c:pt idx="1287">
                        <c:v>-0.11968065082864607</c:v>
                      </c:pt>
                      <c:pt idx="1288">
                        <c:v>-0.10688702783372647</c:v>
                      </c:pt>
                      <c:pt idx="1289">
                        <c:v>-6.7861924327164064E-2</c:v>
                      </c:pt>
                      <c:pt idx="1290">
                        <c:v>-7.1521152366799151E-2</c:v>
                      </c:pt>
                      <c:pt idx="1291">
                        <c:v>-4.8791710879208069E-2</c:v>
                      </c:pt>
                      <c:pt idx="1292">
                        <c:v>-4.868516497858788E-2</c:v>
                      </c:pt>
                      <c:pt idx="1293">
                        <c:v>-5.612850066775274E-2</c:v>
                      </c:pt>
                      <c:pt idx="1294">
                        <c:v>-4.0817298726303124E-2</c:v>
                      </c:pt>
                      <c:pt idx="1295">
                        <c:v>-8.0522703067995943E-2</c:v>
                      </c:pt>
                      <c:pt idx="1296">
                        <c:v>-8.9287718864289822E-2</c:v>
                      </c:pt>
                      <c:pt idx="1297">
                        <c:v>-8.5013710458734876E-2</c:v>
                      </c:pt>
                      <c:pt idx="1298">
                        <c:v>-0.11763734390236608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9B29-4AA9-A3A3-D850668B1823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Abs'!$AB$1</c15:sqref>
                        </c15:formulaRef>
                      </c:ext>
                    </c:extLst>
                    <c:strCache>
                      <c:ptCount val="1"/>
                      <c:pt idx="0">
                        <c:v>Abs 450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Abs'!$AB$2:$AB$1300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-4.7617235259195612</c:v>
                      </c:pt>
                      <c:pt idx="1">
                        <c:v>-5.592909767030692</c:v>
                      </c:pt>
                      <c:pt idx="2">
                        <c:v>-3.0487045326654139</c:v>
                      </c:pt>
                      <c:pt idx="3">
                        <c:v>-1.2554928830238157</c:v>
                      </c:pt>
                      <c:pt idx="4">
                        <c:v>-3.1253931778801425</c:v>
                      </c:pt>
                      <c:pt idx="5">
                        <c:v>-1.1417543610940699</c:v>
                      </c:pt>
                      <c:pt idx="6">
                        <c:v>-0.29135401764185515</c:v>
                      </c:pt>
                      <c:pt idx="7">
                        <c:v>2.0952832273612803</c:v>
                      </c:pt>
                      <c:pt idx="8">
                        <c:v>1.1379844654111801</c:v>
                      </c:pt>
                      <c:pt idx="9">
                        <c:v>-0.68942480730337397</c:v>
                      </c:pt>
                      <c:pt idx="10">
                        <c:v>-2.5266051655262629</c:v>
                      </c:pt>
                      <c:pt idx="11">
                        <c:v>-2.1660911510292116</c:v>
                      </c:pt>
                      <c:pt idx="12">
                        <c:v>-1.9914531594446572</c:v>
                      </c:pt>
                      <c:pt idx="13">
                        <c:v>-1.2733908725159608</c:v>
                      </c:pt>
                      <c:pt idx="14">
                        <c:v>1.6386939034755656</c:v>
                      </c:pt>
                      <c:pt idx="15">
                        <c:v>7.850653692080356</c:v>
                      </c:pt>
                      <c:pt idx="16">
                        <c:v>24.394576017898146</c:v>
                      </c:pt>
                      <c:pt idx="17">
                        <c:v>7.6236257732782047</c:v>
                      </c:pt>
                      <c:pt idx="18">
                        <c:v>1.6186024441565148</c:v>
                      </c:pt>
                      <c:pt idx="19">
                        <c:v>-0.8063646530222619</c:v>
                      </c:pt>
                      <c:pt idx="20">
                        <c:v>-0.24612532910559431</c:v>
                      </c:pt>
                      <c:pt idx="21">
                        <c:v>0.18922078195427283</c:v>
                      </c:pt>
                      <c:pt idx="22">
                        <c:v>-0.63339967549089582</c:v>
                      </c:pt>
                      <c:pt idx="23">
                        <c:v>-0.69606015799544751</c:v>
                      </c:pt>
                      <c:pt idx="24">
                        <c:v>-0.66185810867278749</c:v>
                      </c:pt>
                      <c:pt idx="25">
                        <c:v>-0.26542145635377318</c:v>
                      </c:pt>
                      <c:pt idx="26">
                        <c:v>0.25039511242983775</c:v>
                      </c:pt>
                      <c:pt idx="27">
                        <c:v>0.12539255882423953</c:v>
                      </c:pt>
                      <c:pt idx="28">
                        <c:v>0.36826088006225222</c:v>
                      </c:pt>
                      <c:pt idx="29">
                        <c:v>1.0336781887414779</c:v>
                      </c:pt>
                      <c:pt idx="30">
                        <c:v>1.1257147774215457</c:v>
                      </c:pt>
                      <c:pt idx="31">
                        <c:v>1.1148642750886335</c:v>
                      </c:pt>
                      <c:pt idx="32">
                        <c:v>1.3282837975117667</c:v>
                      </c:pt>
                      <c:pt idx="33">
                        <c:v>1.5161486922753586</c:v>
                      </c:pt>
                      <c:pt idx="34">
                        <c:v>1.6640225757306564</c:v>
                      </c:pt>
                      <c:pt idx="35">
                        <c:v>0.93985562378239451</c:v>
                      </c:pt>
                      <c:pt idx="36">
                        <c:v>0.73005247117830485</c:v>
                      </c:pt>
                      <c:pt idx="37">
                        <c:v>0.76534546724172847</c:v>
                      </c:pt>
                      <c:pt idx="38">
                        <c:v>0.63593492608163005</c:v>
                      </c:pt>
                      <c:pt idx="39">
                        <c:v>0.23365351936375922</c:v>
                      </c:pt>
                      <c:pt idx="40">
                        <c:v>-0.19139660868795441</c:v>
                      </c:pt>
                      <c:pt idx="41">
                        <c:v>-0.19602590872763589</c:v>
                      </c:pt>
                      <c:pt idx="42">
                        <c:v>0.22404375982364338</c:v>
                      </c:pt>
                      <c:pt idx="43">
                        <c:v>-7.0660743127086617E-2</c:v>
                      </c:pt>
                      <c:pt idx="44">
                        <c:v>-0.32885859091733566</c:v>
                      </c:pt>
                      <c:pt idx="45">
                        <c:v>-0.1813078546431979</c:v>
                      </c:pt>
                      <c:pt idx="46">
                        <c:v>-0.16253684156440384</c:v>
                      </c:pt>
                      <c:pt idx="47">
                        <c:v>0.24462411854177665</c:v>
                      </c:pt>
                      <c:pt idx="48">
                        <c:v>7.7867946709191657E-2</c:v>
                      </c:pt>
                      <c:pt idx="49">
                        <c:v>-2.1740933771542393E-2</c:v>
                      </c:pt>
                      <c:pt idx="50">
                        <c:v>0.29430830717306267</c:v>
                      </c:pt>
                      <c:pt idx="51">
                        <c:v>0.61590537235283949</c:v>
                      </c:pt>
                      <c:pt idx="52">
                        <c:v>0.78064233859510235</c:v>
                      </c:pt>
                      <c:pt idx="53">
                        <c:v>0.97314999786425715</c:v>
                      </c:pt>
                      <c:pt idx="54">
                        <c:v>0.82513218391160392</c:v>
                      </c:pt>
                      <c:pt idx="55">
                        <c:v>0.76425500026928939</c:v>
                      </c:pt>
                      <c:pt idx="56">
                        <c:v>0.79984266694235306</c:v>
                      </c:pt>
                      <c:pt idx="57">
                        <c:v>0.71781358121982486</c:v>
                      </c:pt>
                      <c:pt idx="58">
                        <c:v>0.46120887379493025</c:v>
                      </c:pt>
                      <c:pt idx="59">
                        <c:v>0.24522831710271936</c:v>
                      </c:pt>
                      <c:pt idx="60">
                        <c:v>-0.10617365879991066</c:v>
                      </c:pt>
                      <c:pt idx="61">
                        <c:v>-0.33721166697516292</c:v>
                      </c:pt>
                      <c:pt idx="62">
                        <c:v>-0.28269806848367834</c:v>
                      </c:pt>
                      <c:pt idx="63">
                        <c:v>-0.43483925903960907</c:v>
                      </c:pt>
                      <c:pt idx="64">
                        <c:v>-0.21096790628484124</c:v>
                      </c:pt>
                      <c:pt idx="65">
                        <c:v>0.18452663580879344</c:v>
                      </c:pt>
                      <c:pt idx="66">
                        <c:v>0.23073296837924354</c:v>
                      </c:pt>
                      <c:pt idx="67">
                        <c:v>0.29217240954509927</c:v>
                      </c:pt>
                      <c:pt idx="68">
                        <c:v>0.40776252767953713</c:v>
                      </c:pt>
                      <c:pt idx="69">
                        <c:v>0.53065735070074027</c:v>
                      </c:pt>
                      <c:pt idx="70">
                        <c:v>0.88638467019487277</c:v>
                      </c:pt>
                      <c:pt idx="71">
                        <c:v>0.60201406742633079</c:v>
                      </c:pt>
                      <c:pt idx="72">
                        <c:v>0.30675953330613615</c:v>
                      </c:pt>
                      <c:pt idx="73">
                        <c:v>0.11280715232427635</c:v>
                      </c:pt>
                      <c:pt idx="74">
                        <c:v>0.44402078665909778</c:v>
                      </c:pt>
                      <c:pt idx="75">
                        <c:v>0.64565147276494517</c:v>
                      </c:pt>
                      <c:pt idx="76">
                        <c:v>0.67365910943855967</c:v>
                      </c:pt>
                      <c:pt idx="77">
                        <c:v>0.29094807173372178</c:v>
                      </c:pt>
                      <c:pt idx="78">
                        <c:v>0.2778087649649027</c:v>
                      </c:pt>
                      <c:pt idx="79">
                        <c:v>0.31709606447591043</c:v>
                      </c:pt>
                      <c:pt idx="80">
                        <c:v>0.45267565246944497</c:v>
                      </c:pt>
                      <c:pt idx="81">
                        <c:v>-0.15367165151114645</c:v>
                      </c:pt>
                      <c:pt idx="82">
                        <c:v>-0.43970085980674317</c:v>
                      </c:pt>
                      <c:pt idx="83">
                        <c:v>-0.11801604345277195</c:v>
                      </c:pt>
                      <c:pt idx="84">
                        <c:v>3.4786453571116836E-2</c:v>
                      </c:pt>
                      <c:pt idx="85">
                        <c:v>-9.6561887328111655E-3</c:v>
                      </c:pt>
                      <c:pt idx="86">
                        <c:v>-0.23968111192345007</c:v>
                      </c:pt>
                      <c:pt idx="87">
                        <c:v>-9.2548393147546426E-2</c:v>
                      </c:pt>
                      <c:pt idx="88">
                        <c:v>4.4316045371845192E-2</c:v>
                      </c:pt>
                      <c:pt idx="89">
                        <c:v>0.26916999460802316</c:v>
                      </c:pt>
                      <c:pt idx="90">
                        <c:v>4.5539299835393052E-2</c:v>
                      </c:pt>
                      <c:pt idx="91">
                        <c:v>0.26188633762194635</c:v>
                      </c:pt>
                      <c:pt idx="92">
                        <c:v>0.36163481520871787</c:v>
                      </c:pt>
                      <c:pt idx="93">
                        <c:v>0.36263954293864603</c:v>
                      </c:pt>
                      <c:pt idx="94">
                        <c:v>0.18444770618121126</c:v>
                      </c:pt>
                      <c:pt idx="95">
                        <c:v>0.56722018518438277</c:v>
                      </c:pt>
                      <c:pt idx="96">
                        <c:v>0.43820955413736729</c:v>
                      </c:pt>
                      <c:pt idx="97">
                        <c:v>0.28357062777840025</c:v>
                      </c:pt>
                      <c:pt idx="98">
                        <c:v>-9.2351069078591044E-2</c:v>
                      </c:pt>
                      <c:pt idx="99">
                        <c:v>-0.15294457035353665</c:v>
                      </c:pt>
                      <c:pt idx="100">
                        <c:v>0.3036913374888493</c:v>
                      </c:pt>
                      <c:pt idx="101">
                        <c:v>0.27305751091240799</c:v>
                      </c:pt>
                      <c:pt idx="102">
                        <c:v>6.5520721967755893E-2</c:v>
                      </c:pt>
                      <c:pt idx="103">
                        <c:v>-2.3572410659399821E-2</c:v>
                      </c:pt>
                      <c:pt idx="104">
                        <c:v>4.7538540872856451E-2</c:v>
                      </c:pt>
                      <c:pt idx="105">
                        <c:v>0.23633743622950384</c:v>
                      </c:pt>
                      <c:pt idx="106">
                        <c:v>0.42666911400100166</c:v>
                      </c:pt>
                      <c:pt idx="107">
                        <c:v>0.1695563164440439</c:v>
                      </c:pt>
                      <c:pt idx="108">
                        <c:v>0.20638395209002555</c:v>
                      </c:pt>
                      <c:pt idx="109">
                        <c:v>0.25125513584253206</c:v>
                      </c:pt>
                      <c:pt idx="110">
                        <c:v>0.38300323209086745</c:v>
                      </c:pt>
                      <c:pt idx="111">
                        <c:v>0.56977270743479946</c:v>
                      </c:pt>
                      <c:pt idx="112">
                        <c:v>0.70146508865190049</c:v>
                      </c:pt>
                      <c:pt idx="113">
                        <c:v>0.61793680429723852</c:v>
                      </c:pt>
                      <c:pt idx="114">
                        <c:v>0.97544050470389621</c:v>
                      </c:pt>
                      <c:pt idx="115">
                        <c:v>1.1004155103218287</c:v>
                      </c:pt>
                      <c:pt idx="116">
                        <c:v>1.3400613360588305</c:v>
                      </c:pt>
                      <c:pt idx="117">
                        <c:v>1.2971174280951092</c:v>
                      </c:pt>
                      <c:pt idx="118">
                        <c:v>1.4080398647239043</c:v>
                      </c:pt>
                      <c:pt idx="119">
                        <c:v>1.2901994783834965</c:v>
                      </c:pt>
                      <c:pt idx="120">
                        <c:v>1.2709344586944236</c:v>
                      </c:pt>
                      <c:pt idx="121">
                        <c:v>1.2089932727195067</c:v>
                      </c:pt>
                      <c:pt idx="122">
                        <c:v>1.101707789518517</c:v>
                      </c:pt>
                      <c:pt idx="123">
                        <c:v>0.67388970776228008</c:v>
                      </c:pt>
                      <c:pt idx="124">
                        <c:v>0.62181642763886524</c:v>
                      </c:pt>
                      <c:pt idx="125">
                        <c:v>0.70974140177780476</c:v>
                      </c:pt>
                      <c:pt idx="126">
                        <c:v>0.62485908740016949</c:v>
                      </c:pt>
                      <c:pt idx="127">
                        <c:v>0.79595019819074719</c:v>
                      </c:pt>
                      <c:pt idx="128">
                        <c:v>0.50009997752827084</c:v>
                      </c:pt>
                      <c:pt idx="129">
                        <c:v>0.43350302687383585</c:v>
                      </c:pt>
                      <c:pt idx="130">
                        <c:v>0.52102329321644725</c:v>
                      </c:pt>
                      <c:pt idx="131">
                        <c:v>0.87237388747916123</c:v>
                      </c:pt>
                      <c:pt idx="132">
                        <c:v>0.45551882146613493</c:v>
                      </c:pt>
                      <c:pt idx="133">
                        <c:v>0.24767776654535242</c:v>
                      </c:pt>
                      <c:pt idx="134">
                        <c:v>0.18397985468281741</c:v>
                      </c:pt>
                      <c:pt idx="135">
                        <c:v>0.16098161837308397</c:v>
                      </c:pt>
                      <c:pt idx="136">
                        <c:v>0.38243323636854376</c:v>
                      </c:pt>
                      <c:pt idx="137">
                        <c:v>0.47007684959974944</c:v>
                      </c:pt>
                      <c:pt idx="138">
                        <c:v>0.2119913604558232</c:v>
                      </c:pt>
                      <c:pt idx="139">
                        <c:v>0.20440065174205424</c:v>
                      </c:pt>
                      <c:pt idx="140">
                        <c:v>0.55769276007931345</c:v>
                      </c:pt>
                      <c:pt idx="141">
                        <c:v>0.545877923414118</c:v>
                      </c:pt>
                      <c:pt idx="142">
                        <c:v>0.54821176416693962</c:v>
                      </c:pt>
                      <c:pt idx="143">
                        <c:v>0.26827360166105085</c:v>
                      </c:pt>
                      <c:pt idx="144">
                        <c:v>0.63954433152176937</c:v>
                      </c:pt>
                      <c:pt idx="145">
                        <c:v>0.61378278442678225</c:v>
                      </c:pt>
                      <c:pt idx="146">
                        <c:v>0.72449396822881307</c:v>
                      </c:pt>
                      <c:pt idx="147">
                        <c:v>0.49952564841462876</c:v>
                      </c:pt>
                      <c:pt idx="148">
                        <c:v>0.52902211453400882</c:v>
                      </c:pt>
                      <c:pt idx="149">
                        <c:v>0.44581666783255536</c:v>
                      </c:pt>
                      <c:pt idx="150">
                        <c:v>0.50953609188770588</c:v>
                      </c:pt>
                      <c:pt idx="151">
                        <c:v>-3.0096021761053051E-2</c:v>
                      </c:pt>
                      <c:pt idx="152">
                        <c:v>-3.7514168641970921E-2</c:v>
                      </c:pt>
                      <c:pt idx="153">
                        <c:v>-5.9637369433371938E-2</c:v>
                      </c:pt>
                      <c:pt idx="154">
                        <c:v>-5.2469630665058576E-3</c:v>
                      </c:pt>
                      <c:pt idx="155">
                        <c:v>1.8092218281587479E-2</c:v>
                      </c:pt>
                      <c:pt idx="156">
                        <c:v>0.32234256325048916</c:v>
                      </c:pt>
                      <c:pt idx="157">
                        <c:v>0.60928255754279381</c:v>
                      </c:pt>
                      <c:pt idx="158">
                        <c:v>0.84093358582560085</c:v>
                      </c:pt>
                      <c:pt idx="159">
                        <c:v>0.78372384411429508</c:v>
                      </c:pt>
                      <c:pt idx="160">
                        <c:v>0.83969702166014715</c:v>
                      </c:pt>
                      <c:pt idx="161">
                        <c:v>0.76060210615199186</c:v>
                      </c:pt>
                      <c:pt idx="162">
                        <c:v>0.80543831324600113</c:v>
                      </c:pt>
                      <c:pt idx="163">
                        <c:v>0.56906110267475485</c:v>
                      </c:pt>
                      <c:pt idx="164">
                        <c:v>0.41911895344885336</c:v>
                      </c:pt>
                      <c:pt idx="165">
                        <c:v>0.58341577094436359</c:v>
                      </c:pt>
                      <c:pt idx="166">
                        <c:v>0.88191663421781985</c:v>
                      </c:pt>
                      <c:pt idx="167">
                        <c:v>0.8261752931074936</c:v>
                      </c:pt>
                      <c:pt idx="168">
                        <c:v>0.82260798346873132</c:v>
                      </c:pt>
                      <c:pt idx="169">
                        <c:v>0.59596264121438969</c:v>
                      </c:pt>
                      <c:pt idx="170">
                        <c:v>0.67568017219658982</c:v>
                      </c:pt>
                      <c:pt idx="171">
                        <c:v>0.5951581780689541</c:v>
                      </c:pt>
                      <c:pt idx="172">
                        <c:v>0.35449152914855681</c:v>
                      </c:pt>
                      <c:pt idx="173">
                        <c:v>0.20057658866768646</c:v>
                      </c:pt>
                      <c:pt idx="174">
                        <c:v>0.36005529407322073</c:v>
                      </c:pt>
                      <c:pt idx="175">
                        <c:v>0.38342202340898002</c:v>
                      </c:pt>
                      <c:pt idx="176">
                        <c:v>0.6868601670336637</c:v>
                      </c:pt>
                      <c:pt idx="177">
                        <c:v>0.65338827867172899</c:v>
                      </c:pt>
                      <c:pt idx="178">
                        <c:v>0.76750132942255089</c:v>
                      </c:pt>
                      <c:pt idx="179">
                        <c:v>0.91613649687407717</c:v>
                      </c:pt>
                      <c:pt idx="180">
                        <c:v>0.91821188178756119</c:v>
                      </c:pt>
                      <c:pt idx="181">
                        <c:v>0.86121695247445929</c:v>
                      </c:pt>
                      <c:pt idx="182">
                        <c:v>0.98350525547508527</c:v>
                      </c:pt>
                      <c:pt idx="183">
                        <c:v>0.80444751427388161</c:v>
                      </c:pt>
                      <c:pt idx="184">
                        <c:v>0.94305769043861976</c:v>
                      </c:pt>
                      <c:pt idx="185">
                        <c:v>0.99080082928728719</c:v>
                      </c:pt>
                      <c:pt idx="186">
                        <c:v>1.0402989916198404</c:v>
                      </c:pt>
                      <c:pt idx="187">
                        <c:v>1.1314673543965041</c:v>
                      </c:pt>
                      <c:pt idx="188">
                        <c:v>0.95376580991393267</c:v>
                      </c:pt>
                      <c:pt idx="189">
                        <c:v>0.91961249576720527</c:v>
                      </c:pt>
                      <c:pt idx="190">
                        <c:v>1.0162022406109339</c:v>
                      </c:pt>
                      <c:pt idx="191">
                        <c:v>1.0823468161645402</c:v>
                      </c:pt>
                      <c:pt idx="192">
                        <c:v>1.0147706738361595</c:v>
                      </c:pt>
                      <c:pt idx="193">
                        <c:v>0.96875470095576055</c:v>
                      </c:pt>
                      <c:pt idx="194">
                        <c:v>0.89793780097724174</c:v>
                      </c:pt>
                      <c:pt idx="195">
                        <c:v>1.0435707020651086</c:v>
                      </c:pt>
                      <c:pt idx="196">
                        <c:v>1.0630616771586325</c:v>
                      </c:pt>
                      <c:pt idx="197">
                        <c:v>1.0998614552889969</c:v>
                      </c:pt>
                      <c:pt idx="198">
                        <c:v>1.0281329954938923</c:v>
                      </c:pt>
                      <c:pt idx="199">
                        <c:v>1.0481904067382997</c:v>
                      </c:pt>
                      <c:pt idx="200">
                        <c:v>1.1362217037285118</c:v>
                      </c:pt>
                      <c:pt idx="201">
                        <c:v>1.2041801130767513</c:v>
                      </c:pt>
                      <c:pt idx="202">
                        <c:v>1.2517994407448976</c:v>
                      </c:pt>
                      <c:pt idx="203">
                        <c:v>1.295558954860301</c:v>
                      </c:pt>
                      <c:pt idx="204">
                        <c:v>1.2975879105810895</c:v>
                      </c:pt>
                      <c:pt idx="205">
                        <c:v>1.3159970854848104</c:v>
                      </c:pt>
                      <c:pt idx="206">
                        <c:v>1.3690733909344215</c:v>
                      </c:pt>
                      <c:pt idx="207">
                        <c:v>1.3420051715930104</c:v>
                      </c:pt>
                      <c:pt idx="208">
                        <c:v>1.3547221274722772</c:v>
                      </c:pt>
                      <c:pt idx="209">
                        <c:v>1.3095217607435605</c:v>
                      </c:pt>
                      <c:pt idx="210">
                        <c:v>1.2917254511834182</c:v>
                      </c:pt>
                      <c:pt idx="211">
                        <c:v>1.334180304984081</c:v>
                      </c:pt>
                      <c:pt idx="212">
                        <c:v>1.3652398872575391</c:v>
                      </c:pt>
                      <c:pt idx="213">
                        <c:v>1.3584256294096126</c:v>
                      </c:pt>
                      <c:pt idx="214">
                        <c:v>1.3765423003993529</c:v>
                      </c:pt>
                      <c:pt idx="215">
                        <c:v>1.3820039211000872</c:v>
                      </c:pt>
                      <c:pt idx="216">
                        <c:v>1.4076947410582019</c:v>
                      </c:pt>
                      <c:pt idx="217">
                        <c:v>1.434654625616657</c:v>
                      </c:pt>
                      <c:pt idx="218">
                        <c:v>1.42006038271274</c:v>
                      </c:pt>
                      <c:pt idx="219">
                        <c:v>1.4235642391214856</c:v>
                      </c:pt>
                      <c:pt idx="220">
                        <c:v>1.4352411810843755</c:v>
                      </c:pt>
                      <c:pt idx="221">
                        <c:v>1.4343048590316854</c:v>
                      </c:pt>
                      <c:pt idx="222">
                        <c:v>1.4374140673025195</c:v>
                      </c:pt>
                      <c:pt idx="223">
                        <c:v>1.4385871782379565</c:v>
                      </c:pt>
                      <c:pt idx="224">
                        <c:v>1.4350926076677504</c:v>
                      </c:pt>
                      <c:pt idx="225">
                        <c:v>1.448530763673552</c:v>
                      </c:pt>
                      <c:pt idx="226">
                        <c:v>1.4530730863589174</c:v>
                      </c:pt>
                      <c:pt idx="227">
                        <c:v>1.4561776517104823</c:v>
                      </c:pt>
                      <c:pt idx="228">
                        <c:v>1.4674769695727834</c:v>
                      </c:pt>
                      <c:pt idx="229">
                        <c:v>1.4679644760960848</c:v>
                      </c:pt>
                      <c:pt idx="230">
                        <c:v>1.4772626957532147</c:v>
                      </c:pt>
                      <c:pt idx="231">
                        <c:v>1.4969239112199551</c:v>
                      </c:pt>
                      <c:pt idx="232">
                        <c:v>1.4984901226535461</c:v>
                      </c:pt>
                      <c:pt idx="233">
                        <c:v>1.5073519078993394</c:v>
                      </c:pt>
                      <c:pt idx="234">
                        <c:v>1.5129326968613248</c:v>
                      </c:pt>
                      <c:pt idx="235">
                        <c:v>1.5168064391718767</c:v>
                      </c:pt>
                      <c:pt idx="236">
                        <c:v>1.5340796464943174</c:v>
                      </c:pt>
                      <c:pt idx="237">
                        <c:v>1.5416522478229351</c:v>
                      </c:pt>
                      <c:pt idx="238">
                        <c:v>1.5438591821157228</c:v>
                      </c:pt>
                      <c:pt idx="239">
                        <c:v>1.5528648978588715</c:v>
                      </c:pt>
                      <c:pt idx="240">
                        <c:v>1.5555345764388562</c:v>
                      </c:pt>
                      <c:pt idx="241">
                        <c:v>1.5650370845438457</c:v>
                      </c:pt>
                      <c:pt idx="242">
                        <c:v>1.5756121070000986</c:v>
                      </c:pt>
                      <c:pt idx="243">
                        <c:v>1.5769601012280214</c:v>
                      </c:pt>
                      <c:pt idx="244">
                        <c:v>1.58321411348409</c:v>
                      </c:pt>
                      <c:pt idx="245">
                        <c:v>1.5913500556840787</c:v>
                      </c:pt>
                      <c:pt idx="246">
                        <c:v>1.5960564281836347</c:v>
                      </c:pt>
                      <c:pt idx="247">
                        <c:v>1.6036677205061649</c:v>
                      </c:pt>
                      <c:pt idx="248">
                        <c:v>1.6100795920173983</c:v>
                      </c:pt>
                      <c:pt idx="249">
                        <c:v>1.6106630522056036</c:v>
                      </c:pt>
                      <c:pt idx="250">
                        <c:v>1.6144981035222425</c:v>
                      </c:pt>
                      <c:pt idx="251">
                        <c:v>1.6154793071278715</c:v>
                      </c:pt>
                      <c:pt idx="252">
                        <c:v>1.6143990545778257</c:v>
                      </c:pt>
                      <c:pt idx="253">
                        <c:v>1.6138542853835331</c:v>
                      </c:pt>
                      <c:pt idx="254">
                        <c:v>1.6130247504740423</c:v>
                      </c:pt>
                      <c:pt idx="255">
                        <c:v>1.60787730064388</c:v>
                      </c:pt>
                      <c:pt idx="256">
                        <c:v>1.6053144092070948</c:v>
                      </c:pt>
                      <c:pt idx="257">
                        <c:v>1.5991486124171475</c:v>
                      </c:pt>
                      <c:pt idx="258">
                        <c:v>1.5932412714665374</c:v>
                      </c:pt>
                      <c:pt idx="259">
                        <c:v>1.586824757036035</c:v>
                      </c:pt>
                      <c:pt idx="260">
                        <c:v>1.578419525518413</c:v>
                      </c:pt>
                      <c:pt idx="261">
                        <c:v>1.5689324938109885</c:v>
                      </c:pt>
                      <c:pt idx="262">
                        <c:v>1.5587784293685074</c:v>
                      </c:pt>
                      <c:pt idx="263">
                        <c:v>1.5473723243630073</c:v>
                      </c:pt>
                      <c:pt idx="264">
                        <c:v>1.5372383792373605</c:v>
                      </c:pt>
                      <c:pt idx="265">
                        <c:v>1.5233854557768129</c:v>
                      </c:pt>
                      <c:pt idx="266">
                        <c:v>1.5090883597061464</c:v>
                      </c:pt>
                      <c:pt idx="267">
                        <c:v>1.4944554258083169</c:v>
                      </c:pt>
                      <c:pt idx="268">
                        <c:v>1.4793071278715684</c:v>
                      </c:pt>
                      <c:pt idx="269">
                        <c:v>1.4643445467056013</c:v>
                      </c:pt>
                      <c:pt idx="270">
                        <c:v>1.4475356313101144</c:v>
                      </c:pt>
                      <c:pt idx="271">
                        <c:v>1.4293013396988792</c:v>
                      </c:pt>
                      <c:pt idx="272">
                        <c:v>1.4125357582165743</c:v>
                      </c:pt>
                      <c:pt idx="273">
                        <c:v>1.3938015789639853</c:v>
                      </c:pt>
                      <c:pt idx="274">
                        <c:v>1.3748089438720583</c:v>
                      </c:pt>
                      <c:pt idx="275">
                        <c:v>1.3549016536840326</c:v>
                      </c:pt>
                      <c:pt idx="276">
                        <c:v>1.3347219788988607</c:v>
                      </c:pt>
                      <c:pt idx="277">
                        <c:v>1.3167631671642845</c:v>
                      </c:pt>
                      <c:pt idx="278">
                        <c:v>1.2985845905842837</c:v>
                      </c:pt>
                      <c:pt idx="279">
                        <c:v>1.2815419815855633</c:v>
                      </c:pt>
                      <c:pt idx="280">
                        <c:v>1.2639979373057324</c:v>
                      </c:pt>
                      <c:pt idx="281">
                        <c:v>1.2473453335256535</c:v>
                      </c:pt>
                      <c:pt idx="282">
                        <c:v>1.2320887008059491</c:v>
                      </c:pt>
                      <c:pt idx="283">
                        <c:v>1.2181599429973327</c:v>
                      </c:pt>
                      <c:pt idx="284">
                        <c:v>1.2044757122702452</c:v>
                      </c:pt>
                      <c:pt idx="285">
                        <c:v>1.192647101611217</c:v>
                      </c:pt>
                      <c:pt idx="286">
                        <c:v>1.1822051761740242</c:v>
                      </c:pt>
                      <c:pt idx="287">
                        <c:v>1.1714599133445547</c:v>
                      </c:pt>
                      <c:pt idx="288">
                        <c:v>1.1645063679185421</c:v>
                      </c:pt>
                      <c:pt idx="289">
                        <c:v>1.1559324436674605</c:v>
                      </c:pt>
                      <c:pt idx="290">
                        <c:v>1.1503872504198749</c:v>
                      </c:pt>
                      <c:pt idx="291">
                        <c:v>1.1461560033255684</c:v>
                      </c:pt>
                      <c:pt idx="292">
                        <c:v>1.1415904660438552</c:v>
                      </c:pt>
                      <c:pt idx="293">
                        <c:v>1.1372555270858626</c:v>
                      </c:pt>
                      <c:pt idx="294">
                        <c:v>1.1360158676408958</c:v>
                      </c:pt>
                      <c:pt idx="295">
                        <c:v>1.1336000019809789</c:v>
                      </c:pt>
                      <c:pt idx="296">
                        <c:v>1.1325398687477675</c:v>
                      </c:pt>
                      <c:pt idx="297">
                        <c:v>1.1283890989207999</c:v>
                      </c:pt>
                      <c:pt idx="298">
                        <c:v>1.1242321385348062</c:v>
                      </c:pt>
                      <c:pt idx="299">
                        <c:v>1.1198182699492312</c:v>
                      </c:pt>
                      <c:pt idx="300">
                        <c:v>1.1154539258358649</c:v>
                      </c:pt>
                      <c:pt idx="301">
                        <c:v>1.1134683040282589</c:v>
                      </c:pt>
                      <c:pt idx="302">
                        <c:v>1.1073907227044324</c:v>
                      </c:pt>
                      <c:pt idx="303">
                        <c:v>1.1017279088353515</c:v>
                      </c:pt>
                      <c:pt idx="304">
                        <c:v>1.100474320632576</c:v>
                      </c:pt>
                      <c:pt idx="305">
                        <c:v>1.0943951916689934</c:v>
                      </c:pt>
                      <c:pt idx="306">
                        <c:v>1.0905044253211198</c:v>
                      </c:pt>
                      <c:pt idx="307">
                        <c:v>1.0847595865449438</c:v>
                      </c:pt>
                      <c:pt idx="308">
                        <c:v>1.0749568363271911</c:v>
                      </c:pt>
                      <c:pt idx="309">
                        <c:v>1.0716804829626529</c:v>
                      </c:pt>
                      <c:pt idx="310">
                        <c:v>1.0651277762335774</c:v>
                      </c:pt>
                      <c:pt idx="311">
                        <c:v>1.0577997019864886</c:v>
                      </c:pt>
                      <c:pt idx="312">
                        <c:v>1.0504375796647565</c:v>
                      </c:pt>
                      <c:pt idx="313">
                        <c:v>1.0418543695751359</c:v>
                      </c:pt>
                      <c:pt idx="314">
                        <c:v>1.0338499767544509</c:v>
                      </c:pt>
                      <c:pt idx="315">
                        <c:v>1.0319169746985664</c:v>
                      </c:pt>
                      <c:pt idx="316">
                        <c:v>1.0220941051639787</c:v>
                      </c:pt>
                      <c:pt idx="317">
                        <c:v>1.0162564080024119</c:v>
                      </c:pt>
                      <c:pt idx="318">
                        <c:v>1.0045763707600088</c:v>
                      </c:pt>
                      <c:pt idx="319">
                        <c:v>0.99714150936972068</c:v>
                      </c:pt>
                      <c:pt idx="320">
                        <c:v>0.99156536332700462</c:v>
                      </c:pt>
                      <c:pt idx="321">
                        <c:v>0.98829055760222317</c:v>
                      </c:pt>
                      <c:pt idx="322">
                        <c:v>0.97686897619915769</c:v>
                      </c:pt>
                      <c:pt idx="323">
                        <c:v>0.97076044208020118</c:v>
                      </c:pt>
                      <c:pt idx="324">
                        <c:v>0.96801957207141687</c:v>
                      </c:pt>
                      <c:pt idx="325">
                        <c:v>0.96754754194568038</c:v>
                      </c:pt>
                      <c:pt idx="326">
                        <c:v>0.96689134268891885</c:v>
                      </c:pt>
                      <c:pt idx="327">
                        <c:v>0.96365677559780683</c:v>
                      </c:pt>
                      <c:pt idx="328">
                        <c:v>0.95837777638834132</c:v>
                      </c:pt>
                      <c:pt idx="329">
                        <c:v>0.95734550067074708</c:v>
                      </c:pt>
                      <c:pt idx="330">
                        <c:v>0.95745074017418996</c:v>
                      </c:pt>
                      <c:pt idx="331">
                        <c:v>0.95567404973371317</c:v>
                      </c:pt>
                      <c:pt idx="332">
                        <c:v>0.95566476389517407</c:v>
                      </c:pt>
                      <c:pt idx="333">
                        <c:v>0.95459534482342356</c:v>
                      </c:pt>
                      <c:pt idx="334">
                        <c:v>0.95637048762414401</c:v>
                      </c:pt>
                      <c:pt idx="335">
                        <c:v>0.95772776769060586</c:v>
                      </c:pt>
                      <c:pt idx="336">
                        <c:v>0.9623304483264753</c:v>
                      </c:pt>
                      <c:pt idx="337">
                        <c:v>0.96676907914815424</c:v>
                      </c:pt>
                      <c:pt idx="338">
                        <c:v>0.97495454582035135</c:v>
                      </c:pt>
                      <c:pt idx="339">
                        <c:v>0.97967175179820265</c:v>
                      </c:pt>
                      <c:pt idx="340">
                        <c:v>0.98309667857936578</c:v>
                      </c:pt>
                      <c:pt idx="341">
                        <c:v>0.98771328797304381</c:v>
                      </c:pt>
                      <c:pt idx="342">
                        <c:v>0.99174488953876017</c:v>
                      </c:pt>
                      <c:pt idx="343">
                        <c:v>0.9925496622121468</c:v>
                      </c:pt>
                      <c:pt idx="344">
                        <c:v>0.99245680382675594</c:v>
                      </c:pt>
                      <c:pt idx="345">
                        <c:v>0.98573076144495086</c:v>
                      </c:pt>
                      <c:pt idx="346">
                        <c:v>0.98586695374352407</c:v>
                      </c:pt>
                      <c:pt idx="347">
                        <c:v>0.98622910144654796</c:v>
                      </c:pt>
                      <c:pt idx="348">
                        <c:v>0.98342477820774643</c:v>
                      </c:pt>
                      <c:pt idx="349">
                        <c:v>0.9823708355335613</c:v>
                      </c:pt>
                      <c:pt idx="350">
                        <c:v>0.98354394646899812</c:v>
                      </c:pt>
                      <c:pt idx="351">
                        <c:v>0.98402371479351702</c:v>
                      </c:pt>
                      <c:pt idx="352">
                        <c:v>0.98511789610137179</c:v>
                      </c:pt>
                      <c:pt idx="353">
                        <c:v>0.98192047236441604</c:v>
                      </c:pt>
                      <c:pt idx="354">
                        <c:v>0.98256738578263836</c:v>
                      </c:pt>
                      <c:pt idx="355">
                        <c:v>0.9822392861542576</c:v>
                      </c:pt>
                      <c:pt idx="356">
                        <c:v>0.9826834587643769</c:v>
                      </c:pt>
                      <c:pt idx="357">
                        <c:v>0.98258286218020352</c:v>
                      </c:pt>
                      <c:pt idx="358">
                        <c:v>0.98039140428498128</c:v>
                      </c:pt>
                      <c:pt idx="359">
                        <c:v>0.97841971123518379</c:v>
                      </c:pt>
                      <c:pt idx="360">
                        <c:v>0.97431846588042448</c:v>
                      </c:pt>
                      <c:pt idx="361">
                        <c:v>0.9700934093451441</c:v>
                      </c:pt>
                      <c:pt idx="362">
                        <c:v>0.96389665976006633</c:v>
                      </c:pt>
                      <c:pt idx="363">
                        <c:v>0.96126876745350742</c:v>
                      </c:pt>
                      <c:pt idx="364">
                        <c:v>0.95674192116570711</c:v>
                      </c:pt>
                      <c:pt idx="365">
                        <c:v>0.95501785047695176</c:v>
                      </c:pt>
                      <c:pt idx="366">
                        <c:v>0.95614298457993652</c:v>
                      </c:pt>
                      <c:pt idx="367">
                        <c:v>0.95826325104635923</c:v>
                      </c:pt>
                      <c:pt idx="368">
                        <c:v>0.9598557723558111</c:v>
                      </c:pt>
                      <c:pt idx="369">
                        <c:v>0.96411178168622158</c:v>
                      </c:pt>
                      <c:pt idx="370">
                        <c:v>0.96211223112080702</c:v>
                      </c:pt>
                      <c:pt idx="371">
                        <c:v>0.96341689143554732</c:v>
                      </c:pt>
                      <c:pt idx="372">
                        <c:v>0.96648276579319958</c:v>
                      </c:pt>
                      <c:pt idx="373">
                        <c:v>0.96546132355390102</c:v>
                      </c:pt>
                      <c:pt idx="374">
                        <c:v>0.96553251498270054</c:v>
                      </c:pt>
                      <c:pt idx="375">
                        <c:v>0.96743765952296801</c:v>
                      </c:pt>
                      <c:pt idx="376">
                        <c:v>0.96638371684878266</c:v>
                      </c:pt>
                      <c:pt idx="377">
                        <c:v>0.97042150897352486</c:v>
                      </c:pt>
                      <c:pt idx="378">
                        <c:v>0.97164104910165705</c:v>
                      </c:pt>
                      <c:pt idx="379">
                        <c:v>0.97084710990656586</c:v>
                      </c:pt>
                      <c:pt idx="380">
                        <c:v>0.9740770340784084</c:v>
                      </c:pt>
                      <c:pt idx="381">
                        <c:v>0.97719862346729502</c:v>
                      </c:pt>
                      <c:pt idx="382">
                        <c:v>0.98017009179979986</c:v>
                      </c:pt>
                      <c:pt idx="383">
                        <c:v>0.98413669249574243</c:v>
                      </c:pt>
                      <c:pt idx="384">
                        <c:v>0.98448491144095807</c:v>
                      </c:pt>
                      <c:pt idx="385">
                        <c:v>0.98585921554474154</c:v>
                      </c:pt>
                      <c:pt idx="386">
                        <c:v>0.98644577101245978</c:v>
                      </c:pt>
                      <c:pt idx="387">
                        <c:v>0.98663922598202392</c:v>
                      </c:pt>
                      <c:pt idx="388">
                        <c:v>0.98873318257258591</c:v>
                      </c:pt>
                      <c:pt idx="389">
                        <c:v>0.9881450794651111</c:v>
                      </c:pt>
                      <c:pt idx="390">
                        <c:v>0.99046653909988047</c:v>
                      </c:pt>
                      <c:pt idx="391">
                        <c:v>0.98822091381318011</c:v>
                      </c:pt>
                      <c:pt idx="392">
                        <c:v>0.98828436704319722</c:v>
                      </c:pt>
                      <c:pt idx="393">
                        <c:v>0.98954259816524215</c:v>
                      </c:pt>
                      <c:pt idx="394">
                        <c:v>0.98875484952917714</c:v>
                      </c:pt>
                      <c:pt idx="395">
                        <c:v>0.98769162101645269</c:v>
                      </c:pt>
                      <c:pt idx="396">
                        <c:v>0.9869936354862654</c:v>
                      </c:pt>
                      <c:pt idx="397">
                        <c:v>0.98234916857697019</c:v>
                      </c:pt>
                      <c:pt idx="398">
                        <c:v>0.98465205653466126</c:v>
                      </c:pt>
                      <c:pt idx="399">
                        <c:v>0.98403145299229955</c:v>
                      </c:pt>
                      <c:pt idx="400">
                        <c:v>0.98149796671088785</c:v>
                      </c:pt>
                      <c:pt idx="401">
                        <c:v>0.98034342745252934</c:v>
                      </c:pt>
                      <c:pt idx="402">
                        <c:v>0.97835935328467982</c:v>
                      </c:pt>
                      <c:pt idx="403">
                        <c:v>0.97373036277294944</c:v>
                      </c:pt>
                      <c:pt idx="404">
                        <c:v>0.97286523214905873</c:v>
                      </c:pt>
                      <c:pt idx="405">
                        <c:v>0.97045400940841164</c:v>
                      </c:pt>
                      <c:pt idx="406">
                        <c:v>0.96938459033666113</c:v>
                      </c:pt>
                      <c:pt idx="407">
                        <c:v>0.96752123206981977</c:v>
                      </c:pt>
                      <c:pt idx="408">
                        <c:v>0.96388892156128381</c:v>
                      </c:pt>
                      <c:pt idx="409">
                        <c:v>0.95956172080207358</c:v>
                      </c:pt>
                      <c:pt idx="410">
                        <c:v>0.95781907843624015</c:v>
                      </c:pt>
                      <c:pt idx="411">
                        <c:v>0.95402117047375734</c:v>
                      </c:pt>
                      <c:pt idx="412">
                        <c:v>0.94798847070286996</c:v>
                      </c:pt>
                      <c:pt idx="413">
                        <c:v>0.94185672198756576</c:v>
                      </c:pt>
                      <c:pt idx="414">
                        <c:v>0.93723237439510509</c:v>
                      </c:pt>
                      <c:pt idx="415">
                        <c:v>0.93276743369756532</c:v>
                      </c:pt>
                      <c:pt idx="416">
                        <c:v>0.92861356859108457</c:v>
                      </c:pt>
                      <c:pt idx="417">
                        <c:v>0.9235140955933745</c:v>
                      </c:pt>
                      <c:pt idx="418">
                        <c:v>0.91654043085052705</c:v>
                      </c:pt>
                      <c:pt idx="419">
                        <c:v>0.91023534648249338</c:v>
                      </c:pt>
                      <c:pt idx="420">
                        <c:v>0.90530301857848683</c:v>
                      </c:pt>
                      <c:pt idx="421">
                        <c:v>0.89835102079223073</c:v>
                      </c:pt>
                      <c:pt idx="422">
                        <c:v>0.89299463959493941</c:v>
                      </c:pt>
                      <c:pt idx="423">
                        <c:v>0.88464202782903911</c:v>
                      </c:pt>
                      <c:pt idx="424">
                        <c:v>0.87691466252477013</c:v>
                      </c:pt>
                      <c:pt idx="425">
                        <c:v>0.87090672498998678</c:v>
                      </c:pt>
                      <c:pt idx="426">
                        <c:v>0.86583665714765046</c:v>
                      </c:pt>
                      <c:pt idx="427">
                        <c:v>0.85794214674967806</c:v>
                      </c:pt>
                      <c:pt idx="428">
                        <c:v>0.84984799082311524</c:v>
                      </c:pt>
                      <c:pt idx="429">
                        <c:v>0.84154335588966689</c:v>
                      </c:pt>
                      <c:pt idx="430">
                        <c:v>0.83562827674027451</c:v>
                      </c:pt>
                      <c:pt idx="431">
                        <c:v>0.82887282920309568</c:v>
                      </c:pt>
                      <c:pt idx="432">
                        <c:v>0.82054343203354296</c:v>
                      </c:pt>
                      <c:pt idx="433">
                        <c:v>0.81202506804972019</c:v>
                      </c:pt>
                      <c:pt idx="434">
                        <c:v>0.80351970423985208</c:v>
                      </c:pt>
                      <c:pt idx="435">
                        <c:v>0.79671952991370987</c:v>
                      </c:pt>
                      <c:pt idx="436">
                        <c:v>0.78727289160393055</c:v>
                      </c:pt>
                      <c:pt idx="437">
                        <c:v>0.77860456132770173</c:v>
                      </c:pt>
                      <c:pt idx="438">
                        <c:v>0.76879314432731227</c:v>
                      </c:pt>
                      <c:pt idx="439">
                        <c:v>0.75995643084557474</c:v>
                      </c:pt>
                      <c:pt idx="440">
                        <c:v>0.75075215292166542</c:v>
                      </c:pt>
                      <c:pt idx="441">
                        <c:v>0.74225653924226331</c:v>
                      </c:pt>
                      <c:pt idx="442">
                        <c:v>0.73311014304524758</c:v>
                      </c:pt>
                      <c:pt idx="443">
                        <c:v>0.72486323507471706</c:v>
                      </c:pt>
                      <c:pt idx="444">
                        <c:v>0.71572658900816732</c:v>
                      </c:pt>
                      <c:pt idx="445">
                        <c:v>0.70827981079175395</c:v>
                      </c:pt>
                      <c:pt idx="446">
                        <c:v>0.70064081571758174</c:v>
                      </c:pt>
                      <c:pt idx="447">
                        <c:v>0.69322916892364128</c:v>
                      </c:pt>
                      <c:pt idx="448">
                        <c:v>0.68563815068192102</c:v>
                      </c:pt>
                      <c:pt idx="449">
                        <c:v>0.67756009020882613</c:v>
                      </c:pt>
                      <c:pt idx="450">
                        <c:v>0.67005156116612796</c:v>
                      </c:pt>
                      <c:pt idx="451">
                        <c:v>0.66261035445283822</c:v>
                      </c:pt>
                      <c:pt idx="452">
                        <c:v>0.65481117866386696</c:v>
                      </c:pt>
                      <c:pt idx="453">
                        <c:v>0.64717435028535386</c:v>
                      </c:pt>
                      <c:pt idx="454">
                        <c:v>0.63983807354755562</c:v>
                      </c:pt>
                      <c:pt idx="455">
                        <c:v>0.63189001481400786</c:v>
                      </c:pt>
                      <c:pt idx="456">
                        <c:v>0.62524305682376036</c:v>
                      </c:pt>
                      <c:pt idx="457">
                        <c:v>0.61777027825943776</c:v>
                      </c:pt>
                      <c:pt idx="458">
                        <c:v>0.61098202075942076</c:v>
                      </c:pt>
                      <c:pt idx="459">
                        <c:v>0.60386597315897406</c:v>
                      </c:pt>
                      <c:pt idx="460">
                        <c:v>0.59691784447210949</c:v>
                      </c:pt>
                      <c:pt idx="461">
                        <c:v>0.59031669661865471</c:v>
                      </c:pt>
                      <c:pt idx="462">
                        <c:v>0.58339379445982109</c:v>
                      </c:pt>
                      <c:pt idx="463">
                        <c:v>0.57612561387130934</c:v>
                      </c:pt>
                      <c:pt idx="464">
                        <c:v>0.56974500468315781</c:v>
                      </c:pt>
                      <c:pt idx="465">
                        <c:v>0.56312729708430853</c:v>
                      </c:pt>
                      <c:pt idx="466">
                        <c:v>0.55797783532246326</c:v>
                      </c:pt>
                      <c:pt idx="467">
                        <c:v>0.55228654488186246</c:v>
                      </c:pt>
                      <c:pt idx="468">
                        <c:v>0.54563819401583424</c:v>
                      </c:pt>
                      <c:pt idx="469">
                        <c:v>0.54041305266989537</c:v>
                      </c:pt>
                      <c:pt idx="470">
                        <c:v>0.53583838431361874</c:v>
                      </c:pt>
                      <c:pt idx="471">
                        <c:v>0.53123988230509178</c:v>
                      </c:pt>
                      <c:pt idx="472">
                        <c:v>0.52642842506606879</c:v>
                      </c:pt>
                      <c:pt idx="473">
                        <c:v>0.5210471268686977</c:v>
                      </c:pt>
                      <c:pt idx="474">
                        <c:v>0.51689480940197352</c:v>
                      </c:pt>
                      <c:pt idx="475">
                        <c:v>0.51233174834387074</c:v>
                      </c:pt>
                      <c:pt idx="476">
                        <c:v>0.50758219669510818</c:v>
                      </c:pt>
                      <c:pt idx="477">
                        <c:v>0.50290151501551039</c:v>
                      </c:pt>
                      <c:pt idx="478">
                        <c:v>0.49834000159716413</c:v>
                      </c:pt>
                      <c:pt idx="479">
                        <c:v>0.49402580101190885</c:v>
                      </c:pt>
                      <c:pt idx="480">
                        <c:v>0.48887401779042849</c:v>
                      </c:pt>
                      <c:pt idx="481">
                        <c:v>0.48428217063285467</c:v>
                      </c:pt>
                      <c:pt idx="482">
                        <c:v>0.48043380961430965</c:v>
                      </c:pt>
                      <c:pt idx="483">
                        <c:v>0.47592073732034235</c:v>
                      </c:pt>
                      <c:pt idx="484">
                        <c:v>0.47076601358332465</c:v>
                      </c:pt>
                      <c:pt idx="485">
                        <c:v>0.46624798884213647</c:v>
                      </c:pt>
                      <c:pt idx="486">
                        <c:v>0.46183458454848852</c:v>
                      </c:pt>
                      <c:pt idx="487">
                        <c:v>0.45840578866793413</c:v>
                      </c:pt>
                      <c:pt idx="488">
                        <c:v>0.45529843756480748</c:v>
                      </c:pt>
                      <c:pt idx="489">
                        <c:v>0.45066016121453822</c:v>
                      </c:pt>
                      <c:pt idx="490">
                        <c:v>0.44786326664656795</c:v>
                      </c:pt>
                      <c:pt idx="491">
                        <c:v>0.44481302345045665</c:v>
                      </c:pt>
                      <c:pt idx="492">
                        <c:v>0.44220633380856195</c:v>
                      </c:pt>
                      <c:pt idx="493">
                        <c:v>0.43887983691591309</c:v>
                      </c:pt>
                      <c:pt idx="494">
                        <c:v>0.43594690481334536</c:v>
                      </c:pt>
                      <c:pt idx="495">
                        <c:v>0.4334793479855612</c:v>
                      </c:pt>
                      <c:pt idx="496">
                        <c:v>0.43226367695682033</c:v>
                      </c:pt>
                      <c:pt idx="497">
                        <c:v>0.43007500481315969</c:v>
                      </c:pt>
                      <c:pt idx="498">
                        <c:v>0.42789066606081738</c:v>
                      </c:pt>
                      <c:pt idx="499">
                        <c:v>0.4269040457160404</c:v>
                      </c:pt>
                      <c:pt idx="500">
                        <c:v>0.42534557248123173</c:v>
                      </c:pt>
                      <c:pt idx="501">
                        <c:v>0.42379019452593636</c:v>
                      </c:pt>
                      <c:pt idx="502">
                        <c:v>0.42044651883199002</c:v>
                      </c:pt>
                      <c:pt idx="503">
                        <c:v>0.41775161372397418</c:v>
                      </c:pt>
                      <c:pt idx="504">
                        <c:v>0.41495007623673441</c:v>
                      </c:pt>
                      <c:pt idx="505">
                        <c:v>0.41309832526806667</c:v>
                      </c:pt>
                      <c:pt idx="506">
                        <c:v>0.40898841313067097</c:v>
                      </c:pt>
                      <c:pt idx="507">
                        <c:v>0.40803135270524327</c:v>
                      </c:pt>
                      <c:pt idx="508">
                        <c:v>0.40633250854451908</c:v>
                      </c:pt>
                      <c:pt idx="509">
                        <c:v>0.40474447539036112</c:v>
                      </c:pt>
                      <c:pt idx="510">
                        <c:v>0.40366778241175522</c:v>
                      </c:pt>
                      <c:pt idx="511">
                        <c:v>0.40254450547647808</c:v>
                      </c:pt>
                      <c:pt idx="512">
                        <c:v>0.40133657264651978</c:v>
                      </c:pt>
                      <c:pt idx="513">
                        <c:v>0.3998457312690708</c:v>
                      </c:pt>
                      <c:pt idx="514">
                        <c:v>0.39676082094241361</c:v>
                      </c:pt>
                      <c:pt idx="515">
                        <c:v>0.39471422212840085</c:v>
                      </c:pt>
                      <c:pt idx="516">
                        <c:v>0.39354126595693978</c:v>
                      </c:pt>
                      <c:pt idx="517">
                        <c:v>0.39187321982737011</c:v>
                      </c:pt>
                      <c:pt idx="518">
                        <c:v>0.3913479508940097</c:v>
                      </c:pt>
                      <c:pt idx="519">
                        <c:v>0.38964446381401585</c:v>
                      </c:pt>
                      <c:pt idx="520">
                        <c:v>0.3894841283352411</c:v>
                      </c:pt>
                      <c:pt idx="521">
                        <c:v>0.38962264209344893</c:v>
                      </c:pt>
                      <c:pt idx="522">
                        <c:v>0.3890040504827707</c:v>
                      </c:pt>
                      <c:pt idx="523">
                        <c:v>0.38790259526806048</c:v>
                      </c:pt>
                      <c:pt idx="524">
                        <c:v>0.38711298946428763</c:v>
                      </c:pt>
                      <c:pt idx="525">
                        <c:v>0.38528692931557806</c:v>
                      </c:pt>
                      <c:pt idx="526">
                        <c:v>0.38385737447248691</c:v>
                      </c:pt>
                      <c:pt idx="527">
                        <c:v>0.38216193511922703</c:v>
                      </c:pt>
                      <c:pt idx="528">
                        <c:v>0.37993704820526414</c:v>
                      </c:pt>
                      <c:pt idx="529">
                        <c:v>0.37892659420823688</c:v>
                      </c:pt>
                      <c:pt idx="530">
                        <c:v>0.37752211112920142</c:v>
                      </c:pt>
                      <c:pt idx="531">
                        <c:v>0.37573984918560105</c:v>
                      </c:pt>
                      <c:pt idx="532">
                        <c:v>0.37405044562739159</c:v>
                      </c:pt>
                      <c:pt idx="533">
                        <c:v>0.37358398700477841</c:v>
                      </c:pt>
                      <c:pt idx="534">
                        <c:v>0.37254490167225573</c:v>
                      </c:pt>
                      <c:pt idx="535">
                        <c:v>0.37144127976188629</c:v>
                      </c:pt>
                      <c:pt idx="536">
                        <c:v>0.36976518590558288</c:v>
                      </c:pt>
                      <c:pt idx="537">
                        <c:v>0.36889726953013047</c:v>
                      </c:pt>
                      <c:pt idx="538">
                        <c:v>0.36788279166973625</c:v>
                      </c:pt>
                      <c:pt idx="539">
                        <c:v>0.36842694180812607</c:v>
                      </c:pt>
                      <c:pt idx="540">
                        <c:v>0.36752667976176256</c:v>
                      </c:pt>
                      <c:pt idx="541">
                        <c:v>0.36678458649851453</c:v>
                      </c:pt>
                      <c:pt idx="542">
                        <c:v>0.36614510175112341</c:v>
                      </c:pt>
                      <c:pt idx="543">
                        <c:v>0.36472947566584113</c:v>
                      </c:pt>
                      <c:pt idx="544">
                        <c:v>0.36294628513838695</c:v>
                      </c:pt>
                      <c:pt idx="545">
                        <c:v>0.36243556401873755</c:v>
                      </c:pt>
                      <c:pt idx="546">
                        <c:v>0.36015620018534533</c:v>
                      </c:pt>
                      <c:pt idx="547">
                        <c:v>0.35902735174694489</c:v>
                      </c:pt>
                      <c:pt idx="548">
                        <c:v>0.35812987545214292</c:v>
                      </c:pt>
                      <c:pt idx="549">
                        <c:v>0.35652884212403047</c:v>
                      </c:pt>
                      <c:pt idx="550">
                        <c:v>0.35578024877380504</c:v>
                      </c:pt>
                      <c:pt idx="551">
                        <c:v>0.35516305003890758</c:v>
                      </c:pt>
                      <c:pt idx="552">
                        <c:v>0.35271685063976321</c:v>
                      </c:pt>
                      <c:pt idx="553">
                        <c:v>0.35228459485576924</c:v>
                      </c:pt>
                      <c:pt idx="554">
                        <c:v>0.35026631784930079</c:v>
                      </c:pt>
                      <c:pt idx="555">
                        <c:v>0.34834910171893246</c:v>
                      </c:pt>
                      <c:pt idx="556">
                        <c:v>0.34787660730126924</c:v>
                      </c:pt>
                      <c:pt idx="557">
                        <c:v>0.34687234386326782</c:v>
                      </c:pt>
                      <c:pt idx="558">
                        <c:v>0.34538568111316159</c:v>
                      </c:pt>
                      <c:pt idx="559">
                        <c:v>0.34580323431946869</c:v>
                      </c:pt>
                      <c:pt idx="560">
                        <c:v>0.34434086951353982</c:v>
                      </c:pt>
                      <c:pt idx="561">
                        <c:v>0.34394668566755576</c:v>
                      </c:pt>
                      <c:pt idx="562">
                        <c:v>0.34358902611982572</c:v>
                      </c:pt>
                      <c:pt idx="563">
                        <c:v>0.34209152989142377</c:v>
                      </c:pt>
                      <c:pt idx="564">
                        <c:v>0.34089195431615055</c:v>
                      </c:pt>
                      <c:pt idx="565">
                        <c:v>0.33994572736901857</c:v>
                      </c:pt>
                      <c:pt idx="566">
                        <c:v>0.33831265789794612</c:v>
                      </c:pt>
                      <c:pt idx="567">
                        <c:v>0.33685694794297016</c:v>
                      </c:pt>
                      <c:pt idx="568">
                        <c:v>0.33592712597725716</c:v>
                      </c:pt>
                      <c:pt idx="569">
                        <c:v>0.33525668843473577</c:v>
                      </c:pt>
                      <c:pt idx="570">
                        <c:v>0.33402956487179669</c:v>
                      </c:pt>
                      <c:pt idx="571">
                        <c:v>0.3329409550670655</c:v>
                      </c:pt>
                      <c:pt idx="572">
                        <c:v>0.33282658448905922</c:v>
                      </c:pt>
                      <c:pt idx="573">
                        <c:v>0.33185961916918988</c:v>
                      </c:pt>
                      <c:pt idx="574">
                        <c:v>0.3309561070793377</c:v>
                      </c:pt>
                      <c:pt idx="575">
                        <c:v>0.32942518183219505</c:v>
                      </c:pt>
                      <c:pt idx="576">
                        <c:v>0.32718327088091026</c:v>
                      </c:pt>
                      <c:pt idx="577">
                        <c:v>0.32642972508346429</c:v>
                      </c:pt>
                      <c:pt idx="578">
                        <c:v>0.32563841687595929</c:v>
                      </c:pt>
                      <c:pt idx="579">
                        <c:v>0.32396077537989915</c:v>
                      </c:pt>
                      <c:pt idx="580">
                        <c:v>0.32290528506595723</c:v>
                      </c:pt>
                      <c:pt idx="581">
                        <c:v>0.32115072587399873</c:v>
                      </c:pt>
                      <c:pt idx="582">
                        <c:v>0.32026129730593067</c:v>
                      </c:pt>
                      <c:pt idx="583">
                        <c:v>0.3191469966812413</c:v>
                      </c:pt>
                      <c:pt idx="584">
                        <c:v>0.31807370851009964</c:v>
                      </c:pt>
                      <c:pt idx="585">
                        <c:v>0.31719944681164541</c:v>
                      </c:pt>
                      <c:pt idx="586">
                        <c:v>0.31621189788301457</c:v>
                      </c:pt>
                      <c:pt idx="587">
                        <c:v>0.31447296985259654</c:v>
                      </c:pt>
                      <c:pt idx="588">
                        <c:v>0.31466348430662328</c:v>
                      </c:pt>
                      <c:pt idx="589">
                        <c:v>0.31330790664389363</c:v>
                      </c:pt>
                      <c:pt idx="590">
                        <c:v>0.31275261349925676</c:v>
                      </c:pt>
                      <c:pt idx="591">
                        <c:v>0.31183950604291427</c:v>
                      </c:pt>
                      <c:pt idx="592">
                        <c:v>0.31067552618204081</c:v>
                      </c:pt>
                      <c:pt idx="593">
                        <c:v>0.30978129993072778</c:v>
                      </c:pt>
                      <c:pt idx="594">
                        <c:v>0.30987895599936366</c:v>
                      </c:pt>
                      <c:pt idx="595">
                        <c:v>0.30911411243169484</c:v>
                      </c:pt>
                      <c:pt idx="596">
                        <c:v>0.30968054858257876</c:v>
                      </c:pt>
                      <c:pt idx="597">
                        <c:v>0.30957592813503831</c:v>
                      </c:pt>
                      <c:pt idx="598">
                        <c:v>0.30902868271713541</c:v>
                      </c:pt>
                      <c:pt idx="599">
                        <c:v>0.3086047841878265</c:v>
                      </c:pt>
                      <c:pt idx="600">
                        <c:v>0.30808415817373552</c:v>
                      </c:pt>
                      <c:pt idx="601">
                        <c:v>0.30822638626735915</c:v>
                      </c:pt>
                      <c:pt idx="602">
                        <c:v>0.30817995707466367</c:v>
                      </c:pt>
                      <c:pt idx="603">
                        <c:v>0.30792010835954514</c:v>
                      </c:pt>
                      <c:pt idx="604">
                        <c:v>0.30855634306344776</c:v>
                      </c:pt>
                      <c:pt idx="605">
                        <c:v>0.3091331484007</c:v>
                      </c:pt>
                      <c:pt idx="606">
                        <c:v>0.3093594133331023</c:v>
                      </c:pt>
                      <c:pt idx="607">
                        <c:v>0.30989257522922087</c:v>
                      </c:pt>
                      <c:pt idx="608">
                        <c:v>0.30996717146548486</c:v>
                      </c:pt>
                      <c:pt idx="609">
                        <c:v>0.31029310439820651</c:v>
                      </c:pt>
                      <c:pt idx="610">
                        <c:v>0.31010382805598496</c:v>
                      </c:pt>
                      <c:pt idx="611">
                        <c:v>0.30991548029761723</c:v>
                      </c:pt>
                      <c:pt idx="612">
                        <c:v>0.31001654117371763</c:v>
                      </c:pt>
                      <c:pt idx="613">
                        <c:v>0.31019699596932698</c:v>
                      </c:pt>
                      <c:pt idx="614">
                        <c:v>0.31113238943816351</c:v>
                      </c:pt>
                      <c:pt idx="615">
                        <c:v>0.31132367771206837</c:v>
                      </c:pt>
                      <c:pt idx="616">
                        <c:v>0.3113298682710946</c:v>
                      </c:pt>
                      <c:pt idx="617">
                        <c:v>0.31193375730408596</c:v>
                      </c:pt>
                      <c:pt idx="618">
                        <c:v>0.312764994617309</c:v>
                      </c:pt>
                      <c:pt idx="619">
                        <c:v>0.31365643511706032</c:v>
                      </c:pt>
                      <c:pt idx="620">
                        <c:v>0.31480184330085553</c:v>
                      </c:pt>
                      <c:pt idx="621">
                        <c:v>0.31515888379268309</c:v>
                      </c:pt>
                      <c:pt idx="622">
                        <c:v>0.31631837549826264</c:v>
                      </c:pt>
                      <c:pt idx="623">
                        <c:v>0.31750804617909401</c:v>
                      </c:pt>
                      <c:pt idx="624">
                        <c:v>0.31798100488868458</c:v>
                      </c:pt>
                      <c:pt idx="625">
                        <c:v>0.31892846994762158</c:v>
                      </c:pt>
                      <c:pt idx="626">
                        <c:v>0.31960680045290135</c:v>
                      </c:pt>
                      <c:pt idx="627">
                        <c:v>0.32012649788313824</c:v>
                      </c:pt>
                      <c:pt idx="628">
                        <c:v>0.32031376229367631</c:v>
                      </c:pt>
                      <c:pt idx="629">
                        <c:v>0.32014739101985135</c:v>
                      </c:pt>
                      <c:pt idx="630">
                        <c:v>0.32039841818835768</c:v>
                      </c:pt>
                      <c:pt idx="631">
                        <c:v>0.32203411864701609</c:v>
                      </c:pt>
                      <c:pt idx="632">
                        <c:v>0.32183988985757372</c:v>
                      </c:pt>
                      <c:pt idx="633">
                        <c:v>0.32242195716999833</c:v>
                      </c:pt>
                      <c:pt idx="634">
                        <c:v>0.32315646699843936</c:v>
                      </c:pt>
                      <c:pt idx="635">
                        <c:v>0.32462765335098048</c:v>
                      </c:pt>
                      <c:pt idx="636">
                        <c:v>0.32598338577768593</c:v>
                      </c:pt>
                      <c:pt idx="637">
                        <c:v>0.32739452370767436</c:v>
                      </c:pt>
                      <c:pt idx="638">
                        <c:v>0.327214068912065</c:v>
                      </c:pt>
                      <c:pt idx="639">
                        <c:v>0.32854658674242271</c:v>
                      </c:pt>
                      <c:pt idx="640">
                        <c:v>0.32950643291941195</c:v>
                      </c:pt>
                      <c:pt idx="641">
                        <c:v>0.33052493464317312</c:v>
                      </c:pt>
                      <c:pt idx="642">
                        <c:v>0.33100454820371639</c:v>
                      </c:pt>
                      <c:pt idx="643">
                        <c:v>0.33180421366590668</c:v>
                      </c:pt>
                      <c:pt idx="644">
                        <c:v>0.3323212801085576</c:v>
                      </c:pt>
                      <c:pt idx="645">
                        <c:v>0.33328515014891386</c:v>
                      </c:pt>
                      <c:pt idx="646">
                        <c:v>0.33411019690311089</c:v>
                      </c:pt>
                      <c:pt idx="647">
                        <c:v>0.33497842280651469</c:v>
                      </c:pt>
                      <c:pt idx="648">
                        <c:v>0.33583999385896535</c:v>
                      </c:pt>
                      <c:pt idx="649">
                        <c:v>0.33729879909345467</c:v>
                      </c:pt>
                      <c:pt idx="650">
                        <c:v>0.33798270110185769</c:v>
                      </c:pt>
                      <c:pt idx="651">
                        <c:v>0.33829424098484367</c:v>
                      </c:pt>
                      <c:pt idx="652">
                        <c:v>0.33871488947066392</c:v>
                      </c:pt>
                      <c:pt idx="653">
                        <c:v>0.33881687893061813</c:v>
                      </c:pt>
                      <c:pt idx="654">
                        <c:v>0.33933410013724463</c:v>
                      </c:pt>
                      <c:pt idx="655">
                        <c:v>0.33894703543414084</c:v>
                      </c:pt>
                      <c:pt idx="656">
                        <c:v>0.33826143102200568</c:v>
                      </c:pt>
                      <c:pt idx="657">
                        <c:v>0.33877679506092445</c:v>
                      </c:pt>
                      <c:pt idx="658">
                        <c:v>0.33997822780390541</c:v>
                      </c:pt>
                      <c:pt idx="659">
                        <c:v>0.34129016202550139</c:v>
                      </c:pt>
                      <c:pt idx="660">
                        <c:v>0.34229813979891821</c:v>
                      </c:pt>
                      <c:pt idx="661">
                        <c:v>0.34267916870697174</c:v>
                      </c:pt>
                      <c:pt idx="662">
                        <c:v>0.34441995390509744</c:v>
                      </c:pt>
                      <c:pt idx="663">
                        <c:v>0.34606354732651418</c:v>
                      </c:pt>
                      <c:pt idx="664">
                        <c:v>0.34718837190154789</c:v>
                      </c:pt>
                      <c:pt idx="665">
                        <c:v>0.34763238974769139</c:v>
                      </c:pt>
                      <c:pt idx="666">
                        <c:v>0.34801852586694132</c:v>
                      </c:pt>
                      <c:pt idx="667">
                        <c:v>0.34904878965285202</c:v>
                      </c:pt>
                      <c:pt idx="668">
                        <c:v>0.34983003820193981</c:v>
                      </c:pt>
                      <c:pt idx="669">
                        <c:v>0.35029758017238238</c:v>
                      </c:pt>
                      <c:pt idx="670">
                        <c:v>0.35056098845894079</c:v>
                      </c:pt>
                      <c:pt idx="671">
                        <c:v>0.35076713407450827</c:v>
                      </c:pt>
                      <c:pt idx="672">
                        <c:v>0.35183082687915967</c:v>
                      </c:pt>
                      <c:pt idx="673">
                        <c:v>0.35247572836569874</c:v>
                      </c:pt>
                      <c:pt idx="674">
                        <c:v>0.35261284924812575</c:v>
                      </c:pt>
                      <c:pt idx="675">
                        <c:v>0.35364001775452331</c:v>
                      </c:pt>
                      <c:pt idx="676">
                        <c:v>0.3538032937488354</c:v>
                      </c:pt>
                      <c:pt idx="677">
                        <c:v>0.35403048726509156</c:v>
                      </c:pt>
                      <c:pt idx="678">
                        <c:v>0.35427841915408481</c:v>
                      </c:pt>
                      <c:pt idx="679">
                        <c:v>0.35441848055204939</c:v>
                      </c:pt>
                      <c:pt idx="680">
                        <c:v>0.35451226752129411</c:v>
                      </c:pt>
                      <c:pt idx="681">
                        <c:v>0.35437282517923224</c:v>
                      </c:pt>
                      <c:pt idx="682">
                        <c:v>0.35446769549630636</c:v>
                      </c:pt>
                      <c:pt idx="683">
                        <c:v>0.354704484379053</c:v>
                      </c:pt>
                      <c:pt idx="684">
                        <c:v>0.35508520375915514</c:v>
                      </c:pt>
                      <c:pt idx="685">
                        <c:v>0.35540664853658271</c:v>
                      </c:pt>
                      <c:pt idx="686">
                        <c:v>0.35513704969099835</c:v>
                      </c:pt>
                      <c:pt idx="687">
                        <c:v>0.35516846677805552</c:v>
                      </c:pt>
                      <c:pt idx="688">
                        <c:v>0.35555181714574369</c:v>
                      </c:pt>
                      <c:pt idx="689">
                        <c:v>0.35536687419484048</c:v>
                      </c:pt>
                      <c:pt idx="690">
                        <c:v>0.35518595510730416</c:v>
                      </c:pt>
                      <c:pt idx="691">
                        <c:v>0.35521427691484825</c:v>
                      </c:pt>
                      <c:pt idx="692">
                        <c:v>0.35520994352352997</c:v>
                      </c:pt>
                      <c:pt idx="693">
                        <c:v>0.35499513112532605</c:v>
                      </c:pt>
                      <c:pt idx="694">
                        <c:v>0.35502639344840747</c:v>
                      </c:pt>
                      <c:pt idx="695">
                        <c:v>0.35561140127636942</c:v>
                      </c:pt>
                      <c:pt idx="696">
                        <c:v>0.35520065768499104</c:v>
                      </c:pt>
                      <c:pt idx="697">
                        <c:v>0.35618464704218189</c:v>
                      </c:pt>
                      <c:pt idx="698">
                        <c:v>0.35711292136813833</c:v>
                      </c:pt>
                      <c:pt idx="699">
                        <c:v>0.35788643171844359</c:v>
                      </c:pt>
                      <c:pt idx="700">
                        <c:v>0.35847298718616188</c:v>
                      </c:pt>
                      <c:pt idx="701">
                        <c:v>0.35999524565066809</c:v>
                      </c:pt>
                      <c:pt idx="702">
                        <c:v>0.36088142417524721</c:v>
                      </c:pt>
                      <c:pt idx="703">
                        <c:v>0.36248415990709204</c:v>
                      </c:pt>
                      <c:pt idx="704">
                        <c:v>0.36301840515104028</c:v>
                      </c:pt>
                      <c:pt idx="705">
                        <c:v>0.36369255702897751</c:v>
                      </c:pt>
                      <c:pt idx="706">
                        <c:v>0.36385397585558166</c:v>
                      </c:pt>
                      <c:pt idx="707">
                        <c:v>0.36425311214878631</c:v>
                      </c:pt>
                      <c:pt idx="708">
                        <c:v>0.36383246366296607</c:v>
                      </c:pt>
                      <c:pt idx="709">
                        <c:v>0.36346195870525688</c:v>
                      </c:pt>
                      <c:pt idx="710">
                        <c:v>0.36255287511228135</c:v>
                      </c:pt>
                      <c:pt idx="711">
                        <c:v>0.3621241788997272</c:v>
                      </c:pt>
                      <c:pt idx="712">
                        <c:v>0.36155232600969578</c:v>
                      </c:pt>
                      <c:pt idx="713">
                        <c:v>0.36226795463310718</c:v>
                      </c:pt>
                      <c:pt idx="714">
                        <c:v>0.36310615632523474</c:v>
                      </c:pt>
                      <c:pt idx="715">
                        <c:v>0.36402282335301728</c:v>
                      </c:pt>
                      <c:pt idx="716">
                        <c:v>0.36455211614974464</c:v>
                      </c:pt>
                      <c:pt idx="717">
                        <c:v>0.36660041736748955</c:v>
                      </c:pt>
                      <c:pt idx="718">
                        <c:v>0.36819216485706313</c:v>
                      </c:pt>
                      <c:pt idx="719">
                        <c:v>0.36954975445147631</c:v>
                      </c:pt>
                      <c:pt idx="720">
                        <c:v>0.37101939316426086</c:v>
                      </c:pt>
                      <c:pt idx="721">
                        <c:v>0.37238766147299407</c:v>
                      </c:pt>
                      <c:pt idx="722">
                        <c:v>0.37376258463268008</c:v>
                      </c:pt>
                      <c:pt idx="723">
                        <c:v>0.3753862135012378</c:v>
                      </c:pt>
                      <c:pt idx="724">
                        <c:v>0.37592974458372513</c:v>
                      </c:pt>
                      <c:pt idx="725">
                        <c:v>0.37758850487475565</c:v>
                      </c:pt>
                      <c:pt idx="726">
                        <c:v>0.37918319287986657</c:v>
                      </c:pt>
                      <c:pt idx="727">
                        <c:v>0.37944969644593829</c:v>
                      </c:pt>
                      <c:pt idx="728">
                        <c:v>0.3808431912827025</c:v>
                      </c:pt>
                      <c:pt idx="729">
                        <c:v>0.3827453953074324</c:v>
                      </c:pt>
                      <c:pt idx="730">
                        <c:v>0.38432708313858877</c:v>
                      </c:pt>
                      <c:pt idx="731">
                        <c:v>0.38717613316635341</c:v>
                      </c:pt>
                      <c:pt idx="732">
                        <c:v>0.38894199012853453</c:v>
                      </c:pt>
                      <c:pt idx="733">
                        <c:v>0.39047848687880071</c:v>
                      </c:pt>
                      <c:pt idx="734">
                        <c:v>0.39335632300603635</c:v>
                      </c:pt>
                      <c:pt idx="735">
                        <c:v>0.39540493375173258</c:v>
                      </c:pt>
                      <c:pt idx="736">
                        <c:v>0.3975200930069589</c:v>
                      </c:pt>
                      <c:pt idx="737">
                        <c:v>0.39922063957141524</c:v>
                      </c:pt>
                      <c:pt idx="738">
                        <c:v>0.40092025755201766</c:v>
                      </c:pt>
                      <c:pt idx="739">
                        <c:v>0.40276349650202475</c:v>
                      </c:pt>
                      <c:pt idx="740">
                        <c:v>0.4048348575521416</c:v>
                      </c:pt>
                      <c:pt idx="741">
                        <c:v>0.40635262786135368</c:v>
                      </c:pt>
                      <c:pt idx="742">
                        <c:v>0.40819029530823725</c:v>
                      </c:pt>
                      <c:pt idx="743">
                        <c:v>0.40963532654889329</c:v>
                      </c:pt>
                      <c:pt idx="744">
                        <c:v>0.41243748309203576</c:v>
                      </c:pt>
                      <c:pt idx="745">
                        <c:v>0.41428474590540959</c:v>
                      </c:pt>
                      <c:pt idx="746">
                        <c:v>0.41613835404178501</c:v>
                      </c:pt>
                      <c:pt idx="747">
                        <c:v>0.41793052087982696</c:v>
                      </c:pt>
                      <c:pt idx="748">
                        <c:v>0.41977855751307908</c:v>
                      </c:pt>
                      <c:pt idx="749">
                        <c:v>0.42222491167619919</c:v>
                      </c:pt>
                      <c:pt idx="750">
                        <c:v>0.42402698340868278</c:v>
                      </c:pt>
                      <c:pt idx="751">
                        <c:v>0.42585861506051592</c:v>
                      </c:pt>
                      <c:pt idx="752">
                        <c:v>0.42748363680485441</c:v>
                      </c:pt>
                      <c:pt idx="753">
                        <c:v>0.42945811560621361</c:v>
                      </c:pt>
                      <c:pt idx="754">
                        <c:v>0.43143785638274501</c:v>
                      </c:pt>
                      <c:pt idx="755">
                        <c:v>0.43373594665719106</c:v>
                      </c:pt>
                      <c:pt idx="756">
                        <c:v>0.43435345492003968</c:v>
                      </c:pt>
                      <c:pt idx="757">
                        <c:v>0.43624002778322885</c:v>
                      </c:pt>
                      <c:pt idx="758">
                        <c:v>0.43765054665731479</c:v>
                      </c:pt>
                      <c:pt idx="759">
                        <c:v>0.43959453695547068</c:v>
                      </c:pt>
                      <c:pt idx="760">
                        <c:v>0.44165274306765723</c:v>
                      </c:pt>
                      <c:pt idx="761">
                        <c:v>0.44332388447673998</c:v>
                      </c:pt>
                      <c:pt idx="762">
                        <c:v>0.44494457282976035</c:v>
                      </c:pt>
                      <c:pt idx="763">
                        <c:v>0.44660720222018208</c:v>
                      </c:pt>
                      <c:pt idx="764">
                        <c:v>0.44800441139236191</c:v>
                      </c:pt>
                      <c:pt idx="765">
                        <c:v>0.44950809817978987</c:v>
                      </c:pt>
                      <c:pt idx="766">
                        <c:v>0.45026644166048135</c:v>
                      </c:pt>
                      <c:pt idx="767">
                        <c:v>0.45042461044359683</c:v>
                      </c:pt>
                      <c:pt idx="768">
                        <c:v>0.45137315885036366</c:v>
                      </c:pt>
                      <c:pt idx="769">
                        <c:v>0.45180959326170039</c:v>
                      </c:pt>
                      <c:pt idx="770">
                        <c:v>0.45331869678827608</c:v>
                      </c:pt>
                      <c:pt idx="771">
                        <c:v>0.4536639752179541</c:v>
                      </c:pt>
                      <c:pt idx="772">
                        <c:v>0.45409282619448382</c:v>
                      </c:pt>
                      <c:pt idx="773">
                        <c:v>0.45486494366900809</c:v>
                      </c:pt>
                      <c:pt idx="774">
                        <c:v>0.45573363386433879</c:v>
                      </c:pt>
                      <c:pt idx="775">
                        <c:v>0.45643332179825835</c:v>
                      </c:pt>
                      <c:pt idx="776">
                        <c:v>0.45726424958353007</c:v>
                      </c:pt>
                      <c:pt idx="777">
                        <c:v>0.45820769077910034</c:v>
                      </c:pt>
                      <c:pt idx="778">
                        <c:v>0.45816095205845381</c:v>
                      </c:pt>
                      <c:pt idx="779">
                        <c:v>0.45852851650062565</c:v>
                      </c:pt>
                      <c:pt idx="780">
                        <c:v>0.45829931105268601</c:v>
                      </c:pt>
                      <c:pt idx="781">
                        <c:v>0.4583958837734925</c:v>
                      </c:pt>
                      <c:pt idx="782">
                        <c:v>0.45798900928150504</c:v>
                      </c:pt>
                      <c:pt idx="783">
                        <c:v>0.45755272963414412</c:v>
                      </c:pt>
                      <c:pt idx="784">
                        <c:v>0.45652834687930832</c:v>
                      </c:pt>
                      <c:pt idx="785">
                        <c:v>0.4570033175205821</c:v>
                      </c:pt>
                      <c:pt idx="786">
                        <c:v>0.45704216327847053</c:v>
                      </c:pt>
                      <c:pt idx="787">
                        <c:v>0.45787788874698748</c:v>
                      </c:pt>
                      <c:pt idx="788">
                        <c:v>0.45783703105741558</c:v>
                      </c:pt>
                      <c:pt idx="789">
                        <c:v>0.45887658068186543</c:v>
                      </c:pt>
                      <c:pt idx="790">
                        <c:v>0.45949888662795924</c:v>
                      </c:pt>
                      <c:pt idx="791">
                        <c:v>0.45935511089457903</c:v>
                      </c:pt>
                      <c:pt idx="792">
                        <c:v>0.45902824937800352</c:v>
                      </c:pt>
                      <c:pt idx="793">
                        <c:v>0.45820536931946576</c:v>
                      </c:pt>
                      <c:pt idx="794">
                        <c:v>0.4579232345918533</c:v>
                      </c:pt>
                      <c:pt idx="795">
                        <c:v>0.45740059664607885</c:v>
                      </c:pt>
                      <c:pt idx="796">
                        <c:v>0.45634123723274578</c:v>
                      </c:pt>
                      <c:pt idx="797">
                        <c:v>0.45481712160053189</c:v>
                      </c:pt>
                      <c:pt idx="798">
                        <c:v>0.45453003442569884</c:v>
                      </c:pt>
                      <c:pt idx="799">
                        <c:v>0.45411619555480714</c:v>
                      </c:pt>
                      <c:pt idx="800">
                        <c:v>0.45433394846854858</c:v>
                      </c:pt>
                      <c:pt idx="801">
                        <c:v>0.45347934179500221</c:v>
                      </c:pt>
                      <c:pt idx="802">
                        <c:v>0.45312183701124775</c:v>
                      </c:pt>
                      <c:pt idx="803">
                        <c:v>0.45277516570578874</c:v>
                      </c:pt>
                      <c:pt idx="804">
                        <c:v>0.45362389134826048</c:v>
                      </c:pt>
                      <c:pt idx="805">
                        <c:v>0.45334717335979596</c:v>
                      </c:pt>
                      <c:pt idx="806">
                        <c:v>0.45379335790159858</c:v>
                      </c:pt>
                      <c:pt idx="807">
                        <c:v>0.45325013634706257</c:v>
                      </c:pt>
                      <c:pt idx="808">
                        <c:v>0.45294107268768702</c:v>
                      </c:pt>
                      <c:pt idx="809">
                        <c:v>0.45295020376225037</c:v>
                      </c:pt>
                      <c:pt idx="810">
                        <c:v>0.45275442733305143</c:v>
                      </c:pt>
                      <c:pt idx="811">
                        <c:v>0.45181717669650723</c:v>
                      </c:pt>
                      <c:pt idx="812">
                        <c:v>0.45095111748876265</c:v>
                      </c:pt>
                      <c:pt idx="813">
                        <c:v>0.45053201664269898</c:v>
                      </c:pt>
                      <c:pt idx="814">
                        <c:v>0.44995877087688657</c:v>
                      </c:pt>
                      <c:pt idx="815">
                        <c:v>0.44939883481298021</c:v>
                      </c:pt>
                      <c:pt idx="816">
                        <c:v>0.44888594699767181</c:v>
                      </c:pt>
                      <c:pt idx="817">
                        <c:v>0.44873954027670565</c:v>
                      </c:pt>
                      <c:pt idx="818">
                        <c:v>0.44860149081042477</c:v>
                      </c:pt>
                      <c:pt idx="819">
                        <c:v>0.44882574381114337</c:v>
                      </c:pt>
                      <c:pt idx="820">
                        <c:v>0.44844084580369864</c:v>
                      </c:pt>
                      <c:pt idx="821">
                        <c:v>0.44846235799631423</c:v>
                      </c:pt>
                      <c:pt idx="822">
                        <c:v>0.44899706753218938</c:v>
                      </c:pt>
                      <c:pt idx="823">
                        <c:v>0.44911252145802527</c:v>
                      </c:pt>
                      <c:pt idx="824">
                        <c:v>0.44972972019292251</c:v>
                      </c:pt>
                      <c:pt idx="825">
                        <c:v>0.4508310206436571</c:v>
                      </c:pt>
                      <c:pt idx="826">
                        <c:v>0.45191947568441276</c:v>
                      </c:pt>
                      <c:pt idx="827">
                        <c:v>0.45339979311151746</c:v>
                      </c:pt>
                      <c:pt idx="828">
                        <c:v>0.45456036816492645</c:v>
                      </c:pt>
                      <c:pt idx="829">
                        <c:v>0.45566089479578276</c:v>
                      </c:pt>
                      <c:pt idx="830">
                        <c:v>0.45751434816818259</c:v>
                      </c:pt>
                      <c:pt idx="831">
                        <c:v>0.45864598235814502</c:v>
                      </c:pt>
                      <c:pt idx="832">
                        <c:v>0.46047730448202678</c:v>
                      </c:pt>
                      <c:pt idx="833">
                        <c:v>0.46258983274966686</c:v>
                      </c:pt>
                      <c:pt idx="834">
                        <c:v>0.46432876078008467</c:v>
                      </c:pt>
                      <c:pt idx="835">
                        <c:v>0.46728862181441572</c:v>
                      </c:pt>
                      <c:pt idx="836">
                        <c:v>0.4697416308284888</c:v>
                      </c:pt>
                      <c:pt idx="837">
                        <c:v>0.47210998394788056</c:v>
                      </c:pt>
                      <c:pt idx="838">
                        <c:v>0.47481371060250865</c:v>
                      </c:pt>
                      <c:pt idx="839">
                        <c:v>0.47772683291619289</c:v>
                      </c:pt>
                      <c:pt idx="840">
                        <c:v>0.48160723007769785</c:v>
                      </c:pt>
                      <c:pt idx="841">
                        <c:v>0.48506945497699272</c:v>
                      </c:pt>
                      <c:pt idx="842">
                        <c:v>0.48782750378707462</c:v>
                      </c:pt>
                      <c:pt idx="843">
                        <c:v>0.49071292334911726</c:v>
                      </c:pt>
                      <c:pt idx="844">
                        <c:v>0.49442369919330831</c:v>
                      </c:pt>
                      <c:pt idx="845">
                        <c:v>0.49824636939189521</c:v>
                      </c:pt>
                      <c:pt idx="846">
                        <c:v>0.50174976150871364</c:v>
                      </c:pt>
                      <c:pt idx="847">
                        <c:v>0.50497256653767608</c:v>
                      </c:pt>
                      <c:pt idx="848">
                        <c:v>0.50939866147732749</c:v>
                      </c:pt>
                      <c:pt idx="849">
                        <c:v>0.51440310939398759</c:v>
                      </c:pt>
                      <c:pt idx="850">
                        <c:v>0.51979493154170309</c:v>
                      </c:pt>
                      <c:pt idx="851">
                        <c:v>0.52487536857040817</c:v>
                      </c:pt>
                      <c:pt idx="852">
                        <c:v>0.52951828783994681</c:v>
                      </c:pt>
                      <c:pt idx="853">
                        <c:v>0.53388758440053419</c:v>
                      </c:pt>
                      <c:pt idx="854">
                        <c:v>0.53858900445286928</c:v>
                      </c:pt>
                      <c:pt idx="855">
                        <c:v>0.54218510019110244</c:v>
                      </c:pt>
                      <c:pt idx="856">
                        <c:v>0.54534027336270552</c:v>
                      </c:pt>
                      <c:pt idx="857">
                        <c:v>0.54905228731870181</c:v>
                      </c:pt>
                      <c:pt idx="858">
                        <c:v>0.55253215531122113</c:v>
                      </c:pt>
                      <c:pt idx="859">
                        <c:v>0.55681803408893227</c:v>
                      </c:pt>
                      <c:pt idx="860">
                        <c:v>0.560871147847264</c:v>
                      </c:pt>
                      <c:pt idx="861">
                        <c:v>0.56454555415717711</c:v>
                      </c:pt>
                      <c:pt idx="862">
                        <c:v>0.56902937605974646</c:v>
                      </c:pt>
                      <c:pt idx="863">
                        <c:v>0.57426844616349393</c:v>
                      </c:pt>
                      <c:pt idx="864">
                        <c:v>0.57932319237224095</c:v>
                      </c:pt>
                      <c:pt idx="865">
                        <c:v>0.58541485721785125</c:v>
                      </c:pt>
                      <c:pt idx="866">
                        <c:v>0.59106606378875837</c:v>
                      </c:pt>
                      <c:pt idx="867">
                        <c:v>0.59791003632000983</c:v>
                      </c:pt>
                      <c:pt idx="868">
                        <c:v>0.6031220227280184</c:v>
                      </c:pt>
                      <c:pt idx="869">
                        <c:v>0.60862589399410549</c:v>
                      </c:pt>
                      <c:pt idx="870">
                        <c:v>0.61442226917417331</c:v>
                      </c:pt>
                      <c:pt idx="871">
                        <c:v>0.62108563214583978</c:v>
                      </c:pt>
                      <c:pt idx="872">
                        <c:v>0.62620754592001926</c:v>
                      </c:pt>
                      <c:pt idx="873">
                        <c:v>0.63270732336942226</c:v>
                      </c:pt>
                      <c:pt idx="874">
                        <c:v>0.63839412565472897</c:v>
                      </c:pt>
                      <c:pt idx="875">
                        <c:v>0.6463847444815809</c:v>
                      </c:pt>
                      <c:pt idx="876">
                        <c:v>0.654454757227942</c:v>
                      </c:pt>
                      <c:pt idx="877">
                        <c:v>0.66266746235985352</c:v>
                      </c:pt>
                      <c:pt idx="878">
                        <c:v>0.67038538706160777</c:v>
                      </c:pt>
                      <c:pt idx="879">
                        <c:v>0.6791078847293146</c:v>
                      </c:pt>
                      <c:pt idx="880">
                        <c:v>0.68738915030243974</c:v>
                      </c:pt>
                      <c:pt idx="881">
                        <c:v>0.69550977086883892</c:v>
                      </c:pt>
                      <c:pt idx="882">
                        <c:v>0.70402024188990342</c:v>
                      </c:pt>
                      <c:pt idx="883">
                        <c:v>0.71274908488061206</c:v>
                      </c:pt>
                      <c:pt idx="884">
                        <c:v>0.72058215398025083</c:v>
                      </c:pt>
                      <c:pt idx="885">
                        <c:v>0.72953772619528878</c:v>
                      </c:pt>
                      <c:pt idx="886">
                        <c:v>0.73741196251245078</c:v>
                      </c:pt>
                      <c:pt idx="887">
                        <c:v>0.74619667529836964</c:v>
                      </c:pt>
                      <c:pt idx="888">
                        <c:v>0.75593782945381316</c:v>
                      </c:pt>
                      <c:pt idx="889">
                        <c:v>0.7638332684356397</c:v>
                      </c:pt>
                      <c:pt idx="890">
                        <c:v>0.77255592086732205</c:v>
                      </c:pt>
                      <c:pt idx="891">
                        <c:v>0.78218920453173679</c:v>
                      </c:pt>
                      <c:pt idx="892">
                        <c:v>0.79019885932759404</c:v>
                      </c:pt>
                      <c:pt idx="893">
                        <c:v>0.79874956898232785</c:v>
                      </c:pt>
                      <c:pt idx="894">
                        <c:v>0.80727180206554194</c:v>
                      </c:pt>
                      <c:pt idx="895">
                        <c:v>0.81535883884922467</c:v>
                      </c:pt>
                      <c:pt idx="896">
                        <c:v>0.82570016770224419</c:v>
                      </c:pt>
                      <c:pt idx="897">
                        <c:v>0.83433444990382988</c:v>
                      </c:pt>
                      <c:pt idx="898">
                        <c:v>0.84341599999504768</c:v>
                      </c:pt>
                      <c:pt idx="899">
                        <c:v>0.85266159990045587</c:v>
                      </c:pt>
                      <c:pt idx="900">
                        <c:v>0.8620681543405414</c:v>
                      </c:pt>
                      <c:pt idx="901">
                        <c:v>0.86984349647726233</c:v>
                      </c:pt>
                      <c:pt idx="902">
                        <c:v>0.87858766110156061</c:v>
                      </c:pt>
                      <c:pt idx="903">
                        <c:v>0.88657657752468022</c:v>
                      </c:pt>
                      <c:pt idx="904">
                        <c:v>0.89433953854334924</c:v>
                      </c:pt>
                      <c:pt idx="905">
                        <c:v>0.9013426084415701</c:v>
                      </c:pt>
                      <c:pt idx="906">
                        <c:v>0.90846020368177305</c:v>
                      </c:pt>
                      <c:pt idx="907">
                        <c:v>0.91540755854875966</c:v>
                      </c:pt>
                      <c:pt idx="908">
                        <c:v>0.92256848770214495</c:v>
                      </c:pt>
                      <c:pt idx="909">
                        <c:v>0.92837368442882506</c:v>
                      </c:pt>
                      <c:pt idx="910">
                        <c:v>0.93324255910281473</c:v>
                      </c:pt>
                      <c:pt idx="911">
                        <c:v>0.93883572918285241</c:v>
                      </c:pt>
                      <c:pt idx="912">
                        <c:v>0.94411937131158763</c:v>
                      </c:pt>
                      <c:pt idx="913">
                        <c:v>0.94997718778998919</c:v>
                      </c:pt>
                      <c:pt idx="914">
                        <c:v>0.95668620613447253</c:v>
                      </c:pt>
                      <c:pt idx="915">
                        <c:v>0.9613972215532981</c:v>
                      </c:pt>
                      <c:pt idx="916">
                        <c:v>0.96587454336888989</c:v>
                      </c:pt>
                      <c:pt idx="917">
                        <c:v>0.97034722226521219</c:v>
                      </c:pt>
                      <c:pt idx="918">
                        <c:v>0.9745165637692581</c:v>
                      </c:pt>
                      <c:pt idx="919">
                        <c:v>0.97885769328627692</c:v>
                      </c:pt>
                      <c:pt idx="920">
                        <c:v>0.98198392559443293</c:v>
                      </c:pt>
                      <c:pt idx="921">
                        <c:v>0.98412585901744698</c:v>
                      </c:pt>
                      <c:pt idx="922">
                        <c:v>0.9874331651771151</c:v>
                      </c:pt>
                      <c:pt idx="923">
                        <c:v>0.99062749363455771</c:v>
                      </c:pt>
                      <c:pt idx="924">
                        <c:v>0.99286538072247554</c:v>
                      </c:pt>
                      <c:pt idx="925">
                        <c:v>0.99495778967328086</c:v>
                      </c:pt>
                      <c:pt idx="926">
                        <c:v>0.99623768775191712</c:v>
                      </c:pt>
                      <c:pt idx="927">
                        <c:v>0.99749282359444913</c:v>
                      </c:pt>
                      <c:pt idx="928">
                        <c:v>0.99822330955952321</c:v>
                      </c:pt>
                      <c:pt idx="929">
                        <c:v>0.99933761018421252</c:v>
                      </c:pt>
                      <c:pt idx="930">
                        <c:v>1</c:v>
                      </c:pt>
                      <c:pt idx="931">
                        <c:v>1.0011452534198197</c:v>
                      </c:pt>
                      <c:pt idx="932">
                        <c:v>1.000724295406048</c:v>
                      </c:pt>
                      <c:pt idx="933">
                        <c:v>1.0002290506839639</c:v>
                      </c:pt>
                      <c:pt idx="934">
                        <c:v>0.99914105993513536</c:v>
                      </c:pt>
                      <c:pt idx="935">
                        <c:v>0.99738603645124968</c:v>
                      </c:pt>
                      <c:pt idx="936">
                        <c:v>0.9967731711076705</c:v>
                      </c:pt>
                      <c:pt idx="937">
                        <c:v>0.9960256611052748</c:v>
                      </c:pt>
                      <c:pt idx="938">
                        <c:v>0.99477362054225593</c:v>
                      </c:pt>
                      <c:pt idx="939">
                        <c:v>0.99491290812034194</c:v>
                      </c:pt>
                      <c:pt idx="940">
                        <c:v>0.99446409259095325</c:v>
                      </c:pt>
                      <c:pt idx="941">
                        <c:v>0.99379086929687022</c:v>
                      </c:pt>
                      <c:pt idx="942">
                        <c:v>0.99347360314678501</c:v>
                      </c:pt>
                      <c:pt idx="943">
                        <c:v>0.99043249102523712</c:v>
                      </c:pt>
                      <c:pt idx="944">
                        <c:v>0.98689768182136173</c:v>
                      </c:pt>
                      <c:pt idx="945">
                        <c:v>0.98516587293382352</c:v>
                      </c:pt>
                      <c:pt idx="946">
                        <c:v>0.98305024938667052</c:v>
                      </c:pt>
                      <c:pt idx="947">
                        <c:v>0.98067462236042313</c:v>
                      </c:pt>
                      <c:pt idx="948">
                        <c:v>0.97691540539185318</c:v>
                      </c:pt>
                      <c:pt idx="949">
                        <c:v>0.97436179979360682</c:v>
                      </c:pt>
                      <c:pt idx="950">
                        <c:v>0.97181283711462996</c:v>
                      </c:pt>
                      <c:pt idx="951">
                        <c:v>0.96978697667335456</c:v>
                      </c:pt>
                      <c:pt idx="952">
                        <c:v>0.96521524883261534</c:v>
                      </c:pt>
                      <c:pt idx="953">
                        <c:v>0.96031851664300849</c:v>
                      </c:pt>
                      <c:pt idx="954">
                        <c:v>0.95567559737346974</c:v>
                      </c:pt>
                      <c:pt idx="955">
                        <c:v>0.95122922835300805</c:v>
                      </c:pt>
                      <c:pt idx="956">
                        <c:v>0.94634487728145322</c:v>
                      </c:pt>
                      <c:pt idx="957">
                        <c:v>0.94087087546266701</c:v>
                      </c:pt>
                      <c:pt idx="958">
                        <c:v>0.93431197817456513</c:v>
                      </c:pt>
                      <c:pt idx="959">
                        <c:v>0.92807498995581805</c:v>
                      </c:pt>
                      <c:pt idx="960">
                        <c:v>0.92018667011687161</c:v>
                      </c:pt>
                      <c:pt idx="961">
                        <c:v>0.91135274238669584</c:v>
                      </c:pt>
                      <c:pt idx="962">
                        <c:v>0.90273703186218823</c:v>
                      </c:pt>
                      <c:pt idx="963">
                        <c:v>0.89235855965501265</c:v>
                      </c:pt>
                      <c:pt idx="964">
                        <c:v>0.88379701652198295</c:v>
                      </c:pt>
                      <c:pt idx="965">
                        <c:v>0.87502808966158074</c:v>
                      </c:pt>
                      <c:pt idx="966">
                        <c:v>0.86423484999965949</c:v>
                      </c:pt>
                      <c:pt idx="967">
                        <c:v>0.85439186114823729</c:v>
                      </c:pt>
                      <c:pt idx="968">
                        <c:v>0.84455196757632822</c:v>
                      </c:pt>
                      <c:pt idx="969">
                        <c:v>0.83545339344778868</c:v>
                      </c:pt>
                      <c:pt idx="970">
                        <c:v>0.82550980801219298</c:v>
                      </c:pt>
                      <c:pt idx="971">
                        <c:v>0.81460204300828976</c:v>
                      </c:pt>
                      <c:pt idx="972">
                        <c:v>0.80272808650439564</c:v>
                      </c:pt>
                      <c:pt idx="973">
                        <c:v>0.79266935667091554</c:v>
                      </c:pt>
                      <c:pt idx="974">
                        <c:v>0.78301100124244516</c:v>
                      </c:pt>
                      <c:pt idx="975">
                        <c:v>0.77280756709173115</c:v>
                      </c:pt>
                      <c:pt idx="976">
                        <c:v>0.76224090189016336</c:v>
                      </c:pt>
                      <c:pt idx="977">
                        <c:v>0.7538672422235746</c:v>
                      </c:pt>
                      <c:pt idx="978">
                        <c:v>0.74347375791076076</c:v>
                      </c:pt>
                      <c:pt idx="979">
                        <c:v>0.73538888782273704</c:v>
                      </c:pt>
                      <c:pt idx="980">
                        <c:v>0.72510822644817297</c:v>
                      </c:pt>
                      <c:pt idx="981">
                        <c:v>0.71550218124347287</c:v>
                      </c:pt>
                      <c:pt idx="982">
                        <c:v>0.70541621295027801</c:v>
                      </c:pt>
                      <c:pt idx="983">
                        <c:v>0.69638573497102507</c:v>
                      </c:pt>
                      <c:pt idx="984">
                        <c:v>0.68420921489473263</c:v>
                      </c:pt>
                      <c:pt idx="985">
                        <c:v>0.67484908964734236</c:v>
                      </c:pt>
                      <c:pt idx="986">
                        <c:v>0.6638213825623096</c:v>
                      </c:pt>
                      <c:pt idx="987">
                        <c:v>0.65513865923634507</c:v>
                      </c:pt>
                      <c:pt idx="988">
                        <c:v>0.64494033229682735</c:v>
                      </c:pt>
                      <c:pt idx="989">
                        <c:v>0.63457981271082731</c:v>
                      </c:pt>
                      <c:pt idx="990">
                        <c:v>0.62529273605994451</c:v>
                      </c:pt>
                      <c:pt idx="991">
                        <c:v>0.6144010665095091</c:v>
                      </c:pt>
                      <c:pt idx="992">
                        <c:v>0.60484562912484685</c:v>
                      </c:pt>
                      <c:pt idx="993">
                        <c:v>0.59471973172593406</c:v>
                      </c:pt>
                      <c:pt idx="994">
                        <c:v>0.58379370457290403</c:v>
                      </c:pt>
                      <c:pt idx="995">
                        <c:v>0.57282264110295966</c:v>
                      </c:pt>
                      <c:pt idx="996">
                        <c:v>0.56379262741563352</c:v>
                      </c:pt>
                      <c:pt idx="997">
                        <c:v>0.54995843039614023</c:v>
                      </c:pt>
                      <c:pt idx="998">
                        <c:v>0.53980405642570739</c:v>
                      </c:pt>
                      <c:pt idx="999">
                        <c:v>0.52948052542988788</c:v>
                      </c:pt>
                      <c:pt idx="1000">
                        <c:v>0.51848856882323036</c:v>
                      </c:pt>
                      <c:pt idx="1001">
                        <c:v>0.50748980260164445</c:v>
                      </c:pt>
                      <c:pt idx="1002">
                        <c:v>0.49687438674774659</c:v>
                      </c:pt>
                      <c:pt idx="1003">
                        <c:v>0.48531785115791309</c:v>
                      </c:pt>
                      <c:pt idx="1004">
                        <c:v>0.47725449326250502</c:v>
                      </c:pt>
                      <c:pt idx="1005">
                        <c:v>0.46839827951983543</c:v>
                      </c:pt>
                      <c:pt idx="1006">
                        <c:v>0.45697793622857535</c:v>
                      </c:pt>
                      <c:pt idx="1007">
                        <c:v>0.4484154645116919</c:v>
                      </c:pt>
                      <c:pt idx="1008">
                        <c:v>0.43691402489719028</c:v>
                      </c:pt>
                      <c:pt idx="1009">
                        <c:v>0.42598830727211173</c:v>
                      </c:pt>
                      <c:pt idx="1010">
                        <c:v>0.41812010674999989</c:v>
                      </c:pt>
                      <c:pt idx="1011">
                        <c:v>0.4071490432800553</c:v>
                      </c:pt>
                      <c:pt idx="1012">
                        <c:v>0.39830846069892661</c:v>
                      </c:pt>
                      <c:pt idx="1013">
                        <c:v>0.38958812972687878</c:v>
                      </c:pt>
                      <c:pt idx="1014">
                        <c:v>0.37943932725956953</c:v>
                      </c:pt>
                      <c:pt idx="1015">
                        <c:v>0.37320667243214067</c:v>
                      </c:pt>
                      <c:pt idx="1016">
                        <c:v>0.3661516018381008</c:v>
                      </c:pt>
                      <c:pt idx="1017">
                        <c:v>0.35567825931385083</c:v>
                      </c:pt>
                      <c:pt idx="1018">
                        <c:v>0.34674899697467382</c:v>
                      </c:pt>
                      <c:pt idx="1019">
                        <c:v>0.33780534158576125</c:v>
                      </c:pt>
                      <c:pt idx="1020">
                        <c:v>0.32894819925923779</c:v>
                      </c:pt>
                      <c:pt idx="1021">
                        <c:v>0.32197732026795212</c:v>
                      </c:pt>
                      <c:pt idx="1022">
                        <c:v>0.31374434105523036</c:v>
                      </c:pt>
                      <c:pt idx="1023">
                        <c:v>0.3039841509307814</c:v>
                      </c:pt>
                      <c:pt idx="1024">
                        <c:v>0.29675899472750095</c:v>
                      </c:pt>
                      <c:pt idx="1025">
                        <c:v>0.29103071569671968</c:v>
                      </c:pt>
                      <c:pt idx="1026">
                        <c:v>0.28604452992918622</c:v>
                      </c:pt>
                      <c:pt idx="1027">
                        <c:v>0.27936832154754082</c:v>
                      </c:pt>
                      <c:pt idx="1028">
                        <c:v>0.27122216492515927</c:v>
                      </c:pt>
                      <c:pt idx="1029">
                        <c:v>0.26418396360446533</c:v>
                      </c:pt>
                      <c:pt idx="1030">
                        <c:v>0.26164939397522419</c:v>
                      </c:pt>
                      <c:pt idx="1031">
                        <c:v>0.25530639243315589</c:v>
                      </c:pt>
                      <c:pt idx="1032">
                        <c:v>0.24862786259187561</c:v>
                      </c:pt>
                      <c:pt idx="1033">
                        <c:v>0.24080640079041057</c:v>
                      </c:pt>
                      <c:pt idx="1034">
                        <c:v>0.23826502154624071</c:v>
                      </c:pt>
                      <c:pt idx="1035">
                        <c:v>0.23257435016154268</c:v>
                      </c:pt>
                      <c:pt idx="1036">
                        <c:v>0.22621943179334927</c:v>
                      </c:pt>
                      <c:pt idx="1037">
                        <c:v>0.21859931792420656</c:v>
                      </c:pt>
                      <c:pt idx="1038">
                        <c:v>0.21460284778096314</c:v>
                      </c:pt>
                      <c:pt idx="1039">
                        <c:v>0.21076470118481108</c:v>
                      </c:pt>
                      <c:pt idx="1040">
                        <c:v>0.206335820493598</c:v>
                      </c:pt>
                      <c:pt idx="1041">
                        <c:v>0.19728862800497479</c:v>
                      </c:pt>
                      <c:pt idx="1042">
                        <c:v>0.19302271378012253</c:v>
                      </c:pt>
                      <c:pt idx="1043">
                        <c:v>0.19202897429246554</c:v>
                      </c:pt>
                      <c:pt idx="1044">
                        <c:v>0.18819051816836213</c:v>
                      </c:pt>
                      <c:pt idx="1045">
                        <c:v>0.18506707161176777</c:v>
                      </c:pt>
                      <c:pt idx="1046">
                        <c:v>0.17935101893506286</c:v>
                      </c:pt>
                      <c:pt idx="1047">
                        <c:v>0.17633281188191138</c:v>
                      </c:pt>
                      <c:pt idx="1048">
                        <c:v>0.17217198239652634</c:v>
                      </c:pt>
                      <c:pt idx="1049">
                        <c:v>0.17007291859476789</c:v>
                      </c:pt>
                      <c:pt idx="1050">
                        <c:v>0.16484359862148634</c:v>
                      </c:pt>
                      <c:pt idx="1051">
                        <c:v>0.16402752817787705</c:v>
                      </c:pt>
                      <c:pt idx="1052">
                        <c:v>0.15743318993935104</c:v>
                      </c:pt>
                      <c:pt idx="1053">
                        <c:v>0.15609804112140735</c:v>
                      </c:pt>
                      <c:pt idx="1054">
                        <c:v>0.14962766882737816</c:v>
                      </c:pt>
                      <c:pt idx="1055">
                        <c:v>0.14660837842639707</c:v>
                      </c:pt>
                      <c:pt idx="1056">
                        <c:v>0.14097899357605689</c:v>
                      </c:pt>
                      <c:pt idx="1057">
                        <c:v>0.1375449357203303</c:v>
                      </c:pt>
                      <c:pt idx="1058">
                        <c:v>0.129742664651846</c:v>
                      </c:pt>
                      <c:pt idx="1059">
                        <c:v>0.12863780462967148</c:v>
                      </c:pt>
                      <c:pt idx="1060">
                        <c:v>0.12561882375664171</c:v>
                      </c:pt>
                      <c:pt idx="1061">
                        <c:v>0.12440764088319464</c:v>
                      </c:pt>
                      <c:pt idx="1062">
                        <c:v>0.11938694274909108</c:v>
                      </c:pt>
                      <c:pt idx="1063">
                        <c:v>0.11429335078245567</c:v>
                      </c:pt>
                      <c:pt idx="1064">
                        <c:v>0.10960570472395366</c:v>
                      </c:pt>
                      <c:pt idx="1065">
                        <c:v>0.10844868924198459</c:v>
                      </c:pt>
                      <c:pt idx="1066">
                        <c:v>0.10392695016538073</c:v>
                      </c:pt>
                      <c:pt idx="1067">
                        <c:v>9.7367279057400724E-2</c:v>
                      </c:pt>
                      <c:pt idx="1068">
                        <c:v>9.390133982269E-2</c:v>
                      </c:pt>
                      <c:pt idx="1069">
                        <c:v>9.1218042012847861E-2</c:v>
                      </c:pt>
                      <c:pt idx="1070">
                        <c:v>9.359908577824308E-2</c:v>
                      </c:pt>
                      <c:pt idx="1071">
                        <c:v>9.1040527732775836E-2</c:v>
                      </c:pt>
                      <c:pt idx="1072">
                        <c:v>8.4274556245252569E-2</c:v>
                      </c:pt>
                      <c:pt idx="1073">
                        <c:v>8.2700297084927613E-2</c:v>
                      </c:pt>
                      <c:pt idx="1074">
                        <c:v>8.1734415112887912E-2</c:v>
                      </c:pt>
                      <c:pt idx="1075">
                        <c:v>7.7248116986708235E-2</c:v>
                      </c:pt>
                      <c:pt idx="1076">
                        <c:v>7.5119338501624694E-2</c:v>
                      </c:pt>
                      <c:pt idx="1077">
                        <c:v>6.957878817330844E-2</c:v>
                      </c:pt>
                      <c:pt idx="1078">
                        <c:v>6.586925044092258E-2</c:v>
                      </c:pt>
                      <c:pt idx="1079">
                        <c:v>7.1367859731837388E-2</c:v>
                      </c:pt>
                      <c:pt idx="1080">
                        <c:v>7.0274452243860919E-2</c:v>
                      </c:pt>
                      <c:pt idx="1081">
                        <c:v>6.9067757525707846E-2</c:v>
                      </c:pt>
                      <c:pt idx="1082">
                        <c:v>6.67077616610013E-2</c:v>
                      </c:pt>
                      <c:pt idx="1083">
                        <c:v>6.5644378384301275E-2</c:v>
                      </c:pt>
                      <c:pt idx="1084">
                        <c:v>6.4260324150051729E-2</c:v>
                      </c:pt>
                      <c:pt idx="1085">
                        <c:v>6.5395517911453968E-2</c:v>
                      </c:pt>
                      <c:pt idx="1086">
                        <c:v>5.8916943126715179E-2</c:v>
                      </c:pt>
                      <c:pt idx="1087">
                        <c:v>5.5573267432768955E-2</c:v>
                      </c:pt>
                      <c:pt idx="1088">
                        <c:v>5.1873170302897904E-2</c:v>
                      </c:pt>
                      <c:pt idx="1089">
                        <c:v>5.4172343925173498E-2</c:v>
                      </c:pt>
                      <c:pt idx="1090">
                        <c:v>5.1983981309464217E-2</c:v>
                      </c:pt>
                      <c:pt idx="1091">
                        <c:v>5.4530158236879206E-2</c:v>
                      </c:pt>
                      <c:pt idx="1092">
                        <c:v>4.981449989878433E-2</c:v>
                      </c:pt>
                      <c:pt idx="1093">
                        <c:v>5.0152349657631108E-2</c:v>
                      </c:pt>
                      <c:pt idx="1094">
                        <c:v>5.0283434745007807E-2</c:v>
                      </c:pt>
                      <c:pt idx="1095">
                        <c:v>5.263321618732137E-2</c:v>
                      </c:pt>
                      <c:pt idx="1096">
                        <c:v>5.1196851729301739E-2</c:v>
                      </c:pt>
                      <c:pt idx="1097">
                        <c:v>5.7848916930745585E-2</c:v>
                      </c:pt>
                      <c:pt idx="1098">
                        <c:v>5.4093569061567003E-2</c:v>
                      </c:pt>
                      <c:pt idx="1099">
                        <c:v>5.5888366887195048E-2</c:v>
                      </c:pt>
                      <c:pt idx="1100">
                        <c:v>5.0906669274955491E-2</c:v>
                      </c:pt>
                      <c:pt idx="1101">
                        <c:v>4.7239846399849454E-2</c:v>
                      </c:pt>
                      <c:pt idx="1102">
                        <c:v>4.6506884211164883E-2</c:v>
                      </c:pt>
                      <c:pt idx="1103">
                        <c:v>3.9248918045046197E-2</c:v>
                      </c:pt>
                      <c:pt idx="1104">
                        <c:v>2.8323664711894445E-2</c:v>
                      </c:pt>
                      <c:pt idx="1105">
                        <c:v>2.7701358765800609E-2</c:v>
                      </c:pt>
                      <c:pt idx="1106">
                        <c:v>2.6407222401404504E-2</c:v>
                      </c:pt>
                      <c:pt idx="1107">
                        <c:v>2.9833542058348515E-2</c:v>
                      </c:pt>
                      <c:pt idx="1108">
                        <c:v>3.0944128347622151E-2</c:v>
                      </c:pt>
                      <c:pt idx="1109">
                        <c:v>2.7705227865191896E-2</c:v>
                      </c:pt>
                      <c:pt idx="1110">
                        <c:v>3.1829068760396304E-2</c:v>
                      </c:pt>
                      <c:pt idx="1111">
                        <c:v>3.9072177584852444E-2</c:v>
                      </c:pt>
                      <c:pt idx="1112">
                        <c:v>3.4768655713916963E-2</c:v>
                      </c:pt>
                      <c:pt idx="1113">
                        <c:v>3.6088947190198117E-2</c:v>
                      </c:pt>
                      <c:pt idx="1114">
                        <c:v>3.3716879735390684E-2</c:v>
                      </c:pt>
                      <c:pt idx="1115">
                        <c:v>3.4846501993669503E-2</c:v>
                      </c:pt>
                      <c:pt idx="1116">
                        <c:v>3.6152400420215149E-2</c:v>
                      </c:pt>
                      <c:pt idx="1117">
                        <c:v>3.6422773085677936E-2</c:v>
                      </c:pt>
                      <c:pt idx="1118">
                        <c:v>3.5723858971636657E-2</c:v>
                      </c:pt>
                      <c:pt idx="1119">
                        <c:v>3.971367426392703E-2</c:v>
                      </c:pt>
                      <c:pt idx="1120">
                        <c:v>4.0047500159406849E-2</c:v>
                      </c:pt>
                      <c:pt idx="1121">
                        <c:v>4.1057335100531583E-2</c:v>
                      </c:pt>
                      <c:pt idx="1122">
                        <c:v>4.2182469203516516E-2</c:v>
                      </c:pt>
                      <c:pt idx="1123">
                        <c:v>4.4307842881135692E-2</c:v>
                      </c:pt>
                      <c:pt idx="1124">
                        <c:v>3.8198070650373978E-2</c:v>
                      </c:pt>
                      <c:pt idx="1125">
                        <c:v>3.1289097249348898E-2</c:v>
                      </c:pt>
                      <c:pt idx="1126">
                        <c:v>2.2278893350906208E-2</c:v>
                      </c:pt>
                      <c:pt idx="1127">
                        <c:v>2.3365181696002709E-2</c:v>
                      </c:pt>
                      <c:pt idx="1128">
                        <c:v>2.4518947134483094E-2</c:v>
                      </c:pt>
                      <c:pt idx="1129">
                        <c:v>1.816990979736445E-2</c:v>
                      </c:pt>
                      <c:pt idx="1130">
                        <c:v>1.5776484913917213E-2</c:v>
                      </c:pt>
                      <c:pt idx="1131">
                        <c:v>1.7608271329725887E-2</c:v>
                      </c:pt>
                      <c:pt idx="1132">
                        <c:v>2.2366334997149233E-2</c:v>
                      </c:pt>
                      <c:pt idx="1133">
                        <c:v>2.6432448929435703E-2</c:v>
                      </c:pt>
                      <c:pt idx="1134">
                        <c:v>2.4621710414315587E-2</c:v>
                      </c:pt>
                      <c:pt idx="1135">
                        <c:v>1.9483546422692559E-2</c:v>
                      </c:pt>
                      <c:pt idx="1136">
                        <c:v>1.6726890488391773E-2</c:v>
                      </c:pt>
                      <c:pt idx="1137">
                        <c:v>1.2585561263938845E-2</c:v>
                      </c:pt>
                      <c:pt idx="1138">
                        <c:v>9.723511062219482E-3</c:v>
                      </c:pt>
                      <c:pt idx="1139">
                        <c:v>6.5302659526062772E-3</c:v>
                      </c:pt>
                      <c:pt idx="1140">
                        <c:v>5.5475147072205485E-3</c:v>
                      </c:pt>
                      <c:pt idx="1141">
                        <c:v>2.2126605598865273E-3</c:v>
                      </c:pt>
                      <c:pt idx="1142">
                        <c:v>3.3150443584508809E-4</c:v>
                      </c:pt>
                      <c:pt idx="1143">
                        <c:v>2.174743385851944E-3</c:v>
                      </c:pt>
                      <c:pt idx="1144">
                        <c:v>3.897421198826541E-3</c:v>
                      </c:pt>
                      <c:pt idx="1145">
                        <c:v>7.2285610107449541E-3</c:v>
                      </c:pt>
                      <c:pt idx="1146">
                        <c:v>7.2223704517189388E-3</c:v>
                      </c:pt>
                      <c:pt idx="1147">
                        <c:v>1.2616359295093457E-2</c:v>
                      </c:pt>
                      <c:pt idx="1148">
                        <c:v>7.922677441540989E-3</c:v>
                      </c:pt>
                      <c:pt idx="1149">
                        <c:v>1.0245220424139981E-2</c:v>
                      </c:pt>
                      <c:pt idx="1150">
                        <c:v>7.9968093858779205E-3</c:v>
                      </c:pt>
                      <c:pt idx="1151">
                        <c:v>1.9408950186428596E-3</c:v>
                      </c:pt>
                      <c:pt idx="1152">
                        <c:v>2.985706618264737E-3</c:v>
                      </c:pt>
                      <c:pt idx="1153">
                        <c:v>3.9480290188644013E-4</c:v>
                      </c:pt>
                      <c:pt idx="1154">
                        <c:v>0</c:v>
                      </c:pt>
                      <c:pt idx="1155">
                        <c:v>8.6095199654814842E-3</c:v>
                      </c:pt>
                      <c:pt idx="1156">
                        <c:v>1.9828360560444061E-3</c:v>
                      </c:pt>
                      <c:pt idx="1157">
                        <c:v>-1.4354358741657843E-3</c:v>
                      </c:pt>
                      <c:pt idx="1158">
                        <c:v>5.0544366807956107E-3</c:v>
                      </c:pt>
                      <c:pt idx="1159">
                        <c:v>4.4180472129174064E-3</c:v>
                      </c:pt>
                      <c:pt idx="1160">
                        <c:v>1.3469108800932335E-3</c:v>
                      </c:pt>
                      <c:pt idx="1161">
                        <c:v>-8.9114644819771622E-3</c:v>
                      </c:pt>
                      <c:pt idx="1162">
                        <c:v>-1.3059912849310061E-2</c:v>
                      </c:pt>
                      <c:pt idx="1163">
                        <c:v>-8.4657442321014013E-3</c:v>
                      </c:pt>
                      <c:pt idx="1164">
                        <c:v>-7.3622770857077365E-3</c:v>
                      </c:pt>
                      <c:pt idx="1165">
                        <c:v>-8.7916771648230748E-3</c:v>
                      </c:pt>
                      <c:pt idx="1166">
                        <c:v>-8.5835196175720069E-3</c:v>
                      </c:pt>
                      <c:pt idx="1167">
                        <c:v>-4.2677713925600609E-3</c:v>
                      </c:pt>
                      <c:pt idx="1168">
                        <c:v>-1.1865754013184794E-3</c:v>
                      </c:pt>
                      <c:pt idx="1169">
                        <c:v>-5.5622172849075224E-3</c:v>
                      </c:pt>
                      <c:pt idx="1170">
                        <c:v>-7.6103637386766548E-3</c:v>
                      </c:pt>
                      <c:pt idx="1171">
                        <c:v>-2.002645844928191E-4</c:v>
                      </c:pt>
                      <c:pt idx="1172">
                        <c:v>-1.0305114082717079E-2</c:v>
                      </c:pt>
                      <c:pt idx="1173">
                        <c:v>-1.6162311505215878E-2</c:v>
                      </c:pt>
                      <c:pt idx="1174">
                        <c:v>-1.8938467700448772E-2</c:v>
                      </c:pt>
                      <c:pt idx="1175">
                        <c:v>-1.5026343923935367E-2</c:v>
                      </c:pt>
                      <c:pt idx="1176">
                        <c:v>-2.1967817759847186E-2</c:v>
                      </c:pt>
                      <c:pt idx="1177">
                        <c:v>-1.8943574911645264E-2</c:v>
                      </c:pt>
                      <c:pt idx="1178">
                        <c:v>-1.7294564751080779E-2</c:v>
                      </c:pt>
                      <c:pt idx="1179">
                        <c:v>-1.2056732759138376E-2</c:v>
                      </c:pt>
                      <c:pt idx="1180">
                        <c:v>-1.2208246691301031E-2</c:v>
                      </c:pt>
                      <c:pt idx="1181">
                        <c:v>-2.4488613395255404E-2</c:v>
                      </c:pt>
                      <c:pt idx="1182">
                        <c:v>-3.2730878446516377E-2</c:v>
                      </c:pt>
                      <c:pt idx="1183">
                        <c:v>-3.262532941512223E-2</c:v>
                      </c:pt>
                      <c:pt idx="1184">
                        <c:v>-3.3913894276394817E-2</c:v>
                      </c:pt>
                      <c:pt idx="1185">
                        <c:v>-3.7922900301665952E-2</c:v>
                      </c:pt>
                      <c:pt idx="1186">
                        <c:v>-4.4867933709017697E-2</c:v>
                      </c:pt>
                      <c:pt idx="1187">
                        <c:v>-3.900268855978508E-2</c:v>
                      </c:pt>
                      <c:pt idx="1188">
                        <c:v>-2.8604870855652918E-2</c:v>
                      </c:pt>
                      <c:pt idx="1189">
                        <c:v>-4.2379948036447575E-2</c:v>
                      </c:pt>
                      <c:pt idx="1190">
                        <c:v>-3.7766124394331232E-2</c:v>
                      </c:pt>
                      <c:pt idx="1191">
                        <c:v>-4.1903584519392877E-2</c:v>
                      </c:pt>
                      <c:pt idx="1192">
                        <c:v>-3.5745216400276565E-2</c:v>
                      </c:pt>
                      <c:pt idx="1193">
                        <c:v>-4.3308067598428368E-2</c:v>
                      </c:pt>
                      <c:pt idx="1194">
                        <c:v>-4.8490803615038811E-2</c:v>
                      </c:pt>
                      <c:pt idx="1195">
                        <c:v>-5.6706758790439057E-2</c:v>
                      </c:pt>
                      <c:pt idx="1196">
                        <c:v>-4.4477464198449577E-2</c:v>
                      </c:pt>
                      <c:pt idx="1197">
                        <c:v>-3.5731751934394908E-2</c:v>
                      </c:pt>
                      <c:pt idx="1198">
                        <c:v>-2.198685372885226E-2</c:v>
                      </c:pt>
                      <c:pt idx="1199">
                        <c:v>-3.4731202831809305E-2</c:v>
                      </c:pt>
                      <c:pt idx="1200">
                        <c:v>-1.4240452455578095E-2</c:v>
                      </c:pt>
                      <c:pt idx="1201">
                        <c:v>-2.1668504230938019E-3</c:v>
                      </c:pt>
                      <c:pt idx="1202">
                        <c:v>6.1726064048761419E-3</c:v>
                      </c:pt>
                      <c:pt idx="1203">
                        <c:v>8.4733276669082952E-3</c:v>
                      </c:pt>
                      <c:pt idx="1204">
                        <c:v>-5.7677438445724004E-3</c:v>
                      </c:pt>
                      <c:pt idx="1205">
                        <c:v>-2.3535422069219086E-2</c:v>
                      </c:pt>
                      <c:pt idx="1206">
                        <c:v>-1.8546295786148418E-2</c:v>
                      </c:pt>
                      <c:pt idx="1207">
                        <c:v>-4.1887179537973884E-2</c:v>
                      </c:pt>
                      <c:pt idx="1208">
                        <c:v>-4.8812712684393522E-2</c:v>
                      </c:pt>
                      <c:pt idx="1209">
                        <c:v>-4.9218503828551217E-2</c:v>
                      </c:pt>
                      <c:pt idx="1210">
                        <c:v>-4.6698327249045601E-2</c:v>
                      </c:pt>
                      <c:pt idx="1211">
                        <c:v>-4.9618878233561182E-2</c:v>
                      </c:pt>
                      <c:pt idx="1212">
                        <c:v>-5.8825013325178269E-2</c:v>
                      </c:pt>
                      <c:pt idx="1213">
                        <c:v>-7.5695060491047517E-2</c:v>
                      </c:pt>
                      <c:pt idx="1214">
                        <c:v>-7.4852061115674912E-2</c:v>
                      </c:pt>
                      <c:pt idx="1215">
                        <c:v>-8.5399999876188848E-2</c:v>
                      </c:pt>
                      <c:pt idx="1216">
                        <c:v>-8.4913731464692416E-2</c:v>
                      </c:pt>
                      <c:pt idx="1217">
                        <c:v>-9.4182855494399725E-2</c:v>
                      </c:pt>
                      <c:pt idx="1218">
                        <c:v>-9.174609669777016E-2</c:v>
                      </c:pt>
                      <c:pt idx="1219">
                        <c:v>-8.7987034493175867E-2</c:v>
                      </c:pt>
                      <c:pt idx="1220">
                        <c:v>-8.9763724933652686E-2</c:v>
                      </c:pt>
                      <c:pt idx="1221">
                        <c:v>-7.3041632128506145E-2</c:v>
                      </c:pt>
                      <c:pt idx="1222">
                        <c:v>-7.0983890308246533E-2</c:v>
                      </c:pt>
                      <c:pt idx="1223">
                        <c:v>-8.6688409973485869E-2</c:v>
                      </c:pt>
                      <c:pt idx="1224">
                        <c:v>-8.0996655240958199E-2</c:v>
                      </c:pt>
                      <c:pt idx="1225">
                        <c:v>-8.3106397757036668E-2</c:v>
                      </c:pt>
                      <c:pt idx="1226">
                        <c:v>-7.7035161756212139E-2</c:v>
                      </c:pt>
                      <c:pt idx="1227">
                        <c:v>-4.9546293928980703E-2</c:v>
                      </c:pt>
                      <c:pt idx="1228">
                        <c:v>-5.9262995376271457E-2</c:v>
                      </c:pt>
                      <c:pt idx="1229">
                        <c:v>-8.041505222046072E-2</c:v>
                      </c:pt>
                      <c:pt idx="1230">
                        <c:v>-7.9460313254667833E-2</c:v>
                      </c:pt>
                      <c:pt idx="1231">
                        <c:v>-7.1738364689546585E-2</c:v>
                      </c:pt>
                      <c:pt idx="1232">
                        <c:v>-6.5745903552328455E-2</c:v>
                      </c:pt>
                      <c:pt idx="1233">
                        <c:v>-5.7782368421215549E-2</c:v>
                      </c:pt>
                      <c:pt idx="1234">
                        <c:v>-8.1072489589027366E-2</c:v>
                      </c:pt>
                      <c:pt idx="1235">
                        <c:v>-6.9541954347103377E-2</c:v>
                      </c:pt>
                      <c:pt idx="1236">
                        <c:v>-3.8899460988025665E-2</c:v>
                      </c:pt>
                      <c:pt idx="1237">
                        <c:v>-3.7616003337949462E-2</c:v>
                      </c:pt>
                      <c:pt idx="1238">
                        <c:v>-2.4800617570168493E-2</c:v>
                      </c:pt>
                      <c:pt idx="1239">
                        <c:v>-2.0853671899133511E-2</c:v>
                      </c:pt>
                      <c:pt idx="1240">
                        <c:v>-8.0550006407228911E-3</c:v>
                      </c:pt>
                      <c:pt idx="1241">
                        <c:v>1.449519395950049E-3</c:v>
                      </c:pt>
                      <c:pt idx="1242">
                        <c:v>3.2067095754947602E-3</c:v>
                      </c:pt>
                      <c:pt idx="1243">
                        <c:v>-8.1368707838423964E-3</c:v>
                      </c:pt>
                      <c:pt idx="1244">
                        <c:v>5.8140182732921578E-3</c:v>
                      </c:pt>
                      <c:pt idx="1245">
                        <c:v>-2.6302601953864208E-2</c:v>
                      </c:pt>
                      <c:pt idx="1246">
                        <c:v>-4.3925575861277065E-2</c:v>
                      </c:pt>
                      <c:pt idx="1247">
                        <c:v>-7.0356012859029177E-2</c:v>
                      </c:pt>
                      <c:pt idx="1248">
                        <c:v>-8.2375447500035573E-2</c:v>
                      </c:pt>
                      <c:pt idx="1249">
                        <c:v>-9.5925343096257679E-2</c:v>
                      </c:pt>
                      <c:pt idx="1250">
                        <c:v>-9.4848185825724629E-2</c:v>
                      </c:pt>
                      <c:pt idx="1251">
                        <c:v>-8.5265974273274828E-2</c:v>
                      </c:pt>
                      <c:pt idx="1252">
                        <c:v>-7.2114131622427954E-2</c:v>
                      </c:pt>
                      <c:pt idx="1253">
                        <c:v>-5.1814979048053038E-2</c:v>
                      </c:pt>
                      <c:pt idx="1254">
                        <c:v>-3.1466766293396606E-2</c:v>
                      </c:pt>
                      <c:pt idx="1255">
                        <c:v>-1.253046528860699E-2</c:v>
                      </c:pt>
                      <c:pt idx="1256">
                        <c:v>-4.8719699535027731E-4</c:v>
                      </c:pt>
                      <c:pt idx="1257">
                        <c:v>-1.3140390116648686E-2</c:v>
                      </c:pt>
                      <c:pt idx="1258">
                        <c:v>-2.701761152137323E-2</c:v>
                      </c:pt>
                      <c:pt idx="1259">
                        <c:v>-4.5970936563484548E-2</c:v>
                      </c:pt>
                      <c:pt idx="1260">
                        <c:v>-6.4471267448864458E-2</c:v>
                      </c:pt>
                      <c:pt idx="1261">
                        <c:v>-8.006373799573227E-2</c:v>
                      </c:pt>
                      <c:pt idx="1262">
                        <c:v>-8.9424482299025027E-2</c:v>
                      </c:pt>
                      <c:pt idx="1263">
                        <c:v>-8.9294944851404989E-2</c:v>
                      </c:pt>
                      <c:pt idx="1264">
                        <c:v>-8.4043029337678321E-2</c:v>
                      </c:pt>
                      <c:pt idx="1265">
                        <c:v>-9.3840362816283371E-2</c:v>
                      </c:pt>
                      <c:pt idx="1266">
                        <c:v>-8.6932163235136681E-2</c:v>
                      </c:pt>
                      <c:pt idx="1267">
                        <c:v>-7.8689124363997429E-2</c:v>
                      </c:pt>
                      <c:pt idx="1268">
                        <c:v>-9.4431251675320099E-2</c:v>
                      </c:pt>
                      <c:pt idx="1269">
                        <c:v>-9.3778457226022904E-2</c:v>
                      </c:pt>
                      <c:pt idx="1270">
                        <c:v>-0.123908217533768</c:v>
                      </c:pt>
                      <c:pt idx="1271">
                        <c:v>-0.1417809804978819</c:v>
                      </c:pt>
                      <c:pt idx="1272">
                        <c:v>-0.13730768254565698</c:v>
                      </c:pt>
                      <c:pt idx="1273">
                        <c:v>-0.12439464070924</c:v>
                      </c:pt>
                      <c:pt idx="1274">
                        <c:v>-0.14030963938136504</c:v>
                      </c:pt>
                      <c:pt idx="1275">
                        <c:v>-0.12622905811263477</c:v>
                      </c:pt>
                      <c:pt idx="1276">
                        <c:v>-0.11849612130524226</c:v>
                      </c:pt>
                      <c:pt idx="1277">
                        <c:v>-8.3284221565060046E-2</c:v>
                      </c:pt>
                      <c:pt idx="1278">
                        <c:v>-5.32788914937386E-2</c:v>
                      </c:pt>
                      <c:pt idx="1279">
                        <c:v>-4.0391850005231003E-2</c:v>
                      </c:pt>
                      <c:pt idx="1280">
                        <c:v>-4.0848713261353697E-2</c:v>
                      </c:pt>
                      <c:pt idx="1281">
                        <c:v>-2.9982579766900656E-2</c:v>
                      </c:pt>
                      <c:pt idx="1282">
                        <c:v>-4.526196279102597E-2</c:v>
                      </c:pt>
                      <c:pt idx="1283">
                        <c:v>-3.21737281341717E-2</c:v>
                      </c:pt>
                      <c:pt idx="1284">
                        <c:v>-3.0830067297567154E-2</c:v>
                      </c:pt>
                      <c:pt idx="1285">
                        <c:v>-4.3373687524104559E-2</c:v>
                      </c:pt>
                      <c:pt idx="1286">
                        <c:v>-3.0373668333371486E-2</c:v>
                      </c:pt>
                      <c:pt idx="1287">
                        <c:v>-4.435752211731981E-2</c:v>
                      </c:pt>
                      <c:pt idx="1288">
                        <c:v>-2.9222688646452864E-2</c:v>
                      </c:pt>
                      <c:pt idx="1289">
                        <c:v>2.0243437543140459E-2</c:v>
                      </c:pt>
                      <c:pt idx="1290">
                        <c:v>4.5652277537618522E-3</c:v>
                      </c:pt>
                      <c:pt idx="1291">
                        <c:v>-2.3831176026688751E-2</c:v>
                      </c:pt>
                      <c:pt idx="1292">
                        <c:v>-3.1127059366842021E-2</c:v>
                      </c:pt>
                      <c:pt idx="1293">
                        <c:v>-8.1203729440379638E-2</c:v>
                      </c:pt>
                      <c:pt idx="1294">
                        <c:v>-6.9307022632064771E-2</c:v>
                      </c:pt>
                      <c:pt idx="1295">
                        <c:v>-8.0557744606011158E-2</c:v>
                      </c:pt>
                      <c:pt idx="1296">
                        <c:v>-9.8909656838741533E-2</c:v>
                      </c:pt>
                      <c:pt idx="1297">
                        <c:v>-8.9342921683856866E-2</c:v>
                      </c:pt>
                      <c:pt idx="1298">
                        <c:v>-6.8653299598913725E-2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9B29-4AA9-A3A3-D850668B1823}"/>
                  </c:ext>
                </c:extLst>
              </c15:ser>
            </c15:filteredScatterSeries>
            <c15:filteredScatte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Abs'!$AC$1</c15:sqref>
                        </c15:formulaRef>
                      </c:ext>
                    </c:extLst>
                    <c:strCache>
                      <c:ptCount val="1"/>
                      <c:pt idx="0">
                        <c:v>Abs 500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Abs'!$AC$2:$AC$1300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25.754319455680577</c:v>
                      </c:pt>
                      <c:pt idx="1">
                        <c:v>24.314619076320106</c:v>
                      </c:pt>
                      <c:pt idx="2">
                        <c:v>24.782550707634588</c:v>
                      </c:pt>
                      <c:pt idx="3">
                        <c:v>25.135958666791293</c:v>
                      </c:pt>
                      <c:pt idx="4">
                        <c:v>23.189314089196447</c:v>
                      </c:pt>
                      <c:pt idx="5">
                        <c:v>23.721707992354773</c:v>
                      </c:pt>
                      <c:pt idx="6">
                        <c:v>23.596857464247609</c:v>
                      </c:pt>
                      <c:pt idx="7">
                        <c:v>24.491207023809139</c:v>
                      </c:pt>
                      <c:pt idx="8">
                        <c:v>24.507735150309902</c:v>
                      </c:pt>
                      <c:pt idx="9">
                        <c:v>23.749916682513643</c:v>
                      </c:pt>
                      <c:pt idx="10">
                        <c:v>20.847245043657075</c:v>
                      </c:pt>
                      <c:pt idx="11">
                        <c:v>20.855676708814247</c:v>
                      </c:pt>
                      <c:pt idx="12">
                        <c:v>21.351107945297315</c:v>
                      </c:pt>
                      <c:pt idx="13">
                        <c:v>21.771440635082303</c:v>
                      </c:pt>
                      <c:pt idx="14">
                        <c:v>22.075083720375559</c:v>
                      </c:pt>
                      <c:pt idx="15">
                        <c:v>23.431872725690472</c:v>
                      </c:pt>
                      <c:pt idx="16">
                        <c:v>20.35336090169826</c:v>
                      </c:pt>
                      <c:pt idx="17">
                        <c:v>15.361518602200096</c:v>
                      </c:pt>
                      <c:pt idx="18">
                        <c:v>6.1258090820894804</c:v>
                      </c:pt>
                      <c:pt idx="19">
                        <c:v>1.4028479431700611</c:v>
                      </c:pt>
                      <c:pt idx="20">
                        <c:v>1.8663793798084827</c:v>
                      </c:pt>
                      <c:pt idx="21">
                        <c:v>1.7552670510766812</c:v>
                      </c:pt>
                      <c:pt idx="22">
                        <c:v>1.1070860152324349</c:v>
                      </c:pt>
                      <c:pt idx="23">
                        <c:v>1.1528348895600129</c:v>
                      </c:pt>
                      <c:pt idx="24">
                        <c:v>1.0488030967675395</c:v>
                      </c:pt>
                      <c:pt idx="25">
                        <c:v>0.90972961300075095</c:v>
                      </c:pt>
                      <c:pt idx="26">
                        <c:v>1.2549869625055197</c:v>
                      </c:pt>
                      <c:pt idx="27">
                        <c:v>1.1255905549879295</c:v>
                      </c:pt>
                      <c:pt idx="28">
                        <c:v>1.2454143151367083</c:v>
                      </c:pt>
                      <c:pt idx="29">
                        <c:v>1.4282215826132361</c:v>
                      </c:pt>
                      <c:pt idx="30">
                        <c:v>1.2542056797707724</c:v>
                      </c:pt>
                      <c:pt idx="31">
                        <c:v>1.0037865138481075</c:v>
                      </c:pt>
                      <c:pt idx="32">
                        <c:v>1.4214427301061372</c:v>
                      </c:pt>
                      <c:pt idx="33">
                        <c:v>1.2558675171389064</c:v>
                      </c:pt>
                      <c:pt idx="34">
                        <c:v>1.1028920998262741</c:v>
                      </c:pt>
                      <c:pt idx="35">
                        <c:v>0.85738109128180007</c:v>
                      </c:pt>
                      <c:pt idx="36">
                        <c:v>0.95436844700717793</c:v>
                      </c:pt>
                      <c:pt idx="37">
                        <c:v>1.0403159940565787</c:v>
                      </c:pt>
                      <c:pt idx="38">
                        <c:v>1.1684296023644762</c:v>
                      </c:pt>
                      <c:pt idx="39">
                        <c:v>1.1491347551561759</c:v>
                      </c:pt>
                      <c:pt idx="40">
                        <c:v>1.2811431739288788</c:v>
                      </c:pt>
                      <c:pt idx="41">
                        <c:v>1.6669524494051742</c:v>
                      </c:pt>
                      <c:pt idx="42">
                        <c:v>2.0489997066966628</c:v>
                      </c:pt>
                      <c:pt idx="43">
                        <c:v>1.4020537679809451</c:v>
                      </c:pt>
                      <c:pt idx="44">
                        <c:v>1.5019960742476446</c:v>
                      </c:pt>
                      <c:pt idx="45">
                        <c:v>1.5018478110224038</c:v>
                      </c:pt>
                      <c:pt idx="46">
                        <c:v>1.2922281061951466</c:v>
                      </c:pt>
                      <c:pt idx="47">
                        <c:v>1.563904350881038</c:v>
                      </c:pt>
                      <c:pt idx="48">
                        <c:v>1.18719456969822</c:v>
                      </c:pt>
                      <c:pt idx="49">
                        <c:v>0.64249533454307528</c:v>
                      </c:pt>
                      <c:pt idx="50">
                        <c:v>1.1173303594738591</c:v>
                      </c:pt>
                      <c:pt idx="51">
                        <c:v>1.1773847011690233</c:v>
                      </c:pt>
                      <c:pt idx="52">
                        <c:v>1.5405922148914295</c:v>
                      </c:pt>
                      <c:pt idx="53">
                        <c:v>1.7230913527085434</c:v>
                      </c:pt>
                      <c:pt idx="54">
                        <c:v>1.6786626657083275</c:v>
                      </c:pt>
                      <c:pt idx="55">
                        <c:v>1.4939795461211438</c:v>
                      </c:pt>
                      <c:pt idx="56">
                        <c:v>1.7922993370055342</c:v>
                      </c:pt>
                      <c:pt idx="57">
                        <c:v>1.8634050905856077</c:v>
                      </c:pt>
                      <c:pt idx="58">
                        <c:v>1.6932362961267842</c:v>
                      </c:pt>
                      <c:pt idx="59">
                        <c:v>1.3959595048008275</c:v>
                      </c:pt>
                      <c:pt idx="60">
                        <c:v>1.121761496040405</c:v>
                      </c:pt>
                      <c:pt idx="61">
                        <c:v>0.96177000506028831</c:v>
                      </c:pt>
                      <c:pt idx="62">
                        <c:v>1.3798117057039441</c:v>
                      </c:pt>
                      <c:pt idx="63">
                        <c:v>1.4999925868387378</c:v>
                      </c:pt>
                      <c:pt idx="64">
                        <c:v>1.5070331561695227</c:v>
                      </c:pt>
                      <c:pt idx="65">
                        <c:v>1.5492791506451062</c:v>
                      </c:pt>
                      <c:pt idx="66">
                        <c:v>1.55050780154645</c:v>
                      </c:pt>
                      <c:pt idx="67">
                        <c:v>1.7469591534814461</c:v>
                      </c:pt>
                      <c:pt idx="68">
                        <c:v>1.6486477426923956</c:v>
                      </c:pt>
                      <c:pt idx="69">
                        <c:v>1.6459867401106816</c:v>
                      </c:pt>
                      <c:pt idx="70">
                        <c:v>1.782221305425467</c:v>
                      </c:pt>
                      <c:pt idx="71">
                        <c:v>1.6234339696833937</c:v>
                      </c:pt>
                      <c:pt idx="72">
                        <c:v>1.6705816753099829</c:v>
                      </c:pt>
                      <c:pt idx="73">
                        <c:v>1.3194157139680072</c:v>
                      </c:pt>
                      <c:pt idx="74">
                        <c:v>1.3870379263776391</c:v>
                      </c:pt>
                      <c:pt idx="75">
                        <c:v>1.6111229650066556</c:v>
                      </c:pt>
                      <c:pt idx="76">
                        <c:v>1.384988026133005</c:v>
                      </c:pt>
                      <c:pt idx="77">
                        <c:v>0.81298076768119532</c:v>
                      </c:pt>
                      <c:pt idx="78">
                        <c:v>0.77386506112634923</c:v>
                      </c:pt>
                      <c:pt idx="79">
                        <c:v>0.79974408478077996</c:v>
                      </c:pt>
                      <c:pt idx="80">
                        <c:v>1.0572966457056845</c:v>
                      </c:pt>
                      <c:pt idx="81">
                        <c:v>0.64831550414331263</c:v>
                      </c:pt>
                      <c:pt idx="82">
                        <c:v>0.89766872193876734</c:v>
                      </c:pt>
                      <c:pt idx="83">
                        <c:v>1.4404964884177411</c:v>
                      </c:pt>
                      <c:pt idx="84">
                        <c:v>1.5661166960507191</c:v>
                      </c:pt>
                      <c:pt idx="85">
                        <c:v>1.4204242262110043</c:v>
                      </c:pt>
                      <c:pt idx="86">
                        <c:v>1.2414576208909329</c:v>
                      </c:pt>
                      <c:pt idx="87">
                        <c:v>1.8734379985753837</c:v>
                      </c:pt>
                      <c:pt idx="88">
                        <c:v>2.2098859340099724</c:v>
                      </c:pt>
                      <c:pt idx="89">
                        <c:v>1.8766224348044696</c:v>
                      </c:pt>
                      <c:pt idx="90">
                        <c:v>1.3602796373352588</c:v>
                      </c:pt>
                      <c:pt idx="91">
                        <c:v>1.4828881676276917</c:v>
                      </c:pt>
                      <c:pt idx="92">
                        <c:v>1.6947305315881247</c:v>
                      </c:pt>
                      <c:pt idx="93">
                        <c:v>1.6517380640045896</c:v>
                      </c:pt>
                      <c:pt idx="94">
                        <c:v>0.8964606989644136</c:v>
                      </c:pt>
                      <c:pt idx="95">
                        <c:v>0.57814638737313018</c:v>
                      </c:pt>
                      <c:pt idx="96">
                        <c:v>0.67549614999081398</c:v>
                      </c:pt>
                      <c:pt idx="97">
                        <c:v>0.67040337266606287</c:v>
                      </c:pt>
                      <c:pt idx="98">
                        <c:v>0.70297860819508851</c:v>
                      </c:pt>
                      <c:pt idx="99">
                        <c:v>0.61458471792921399</c:v>
                      </c:pt>
                      <c:pt idx="100">
                        <c:v>0.82376917349698164</c:v>
                      </c:pt>
                      <c:pt idx="101">
                        <c:v>0.87827589207726442</c:v>
                      </c:pt>
                      <c:pt idx="102">
                        <c:v>1.1298760068201084</c:v>
                      </c:pt>
                      <c:pt idx="103">
                        <c:v>0.96766314595225278</c:v>
                      </c:pt>
                      <c:pt idx="104">
                        <c:v>1.1376707847314662</c:v>
                      </c:pt>
                      <c:pt idx="105">
                        <c:v>1.0554917020940568</c:v>
                      </c:pt>
                      <c:pt idx="106">
                        <c:v>1.0492749605974363</c:v>
                      </c:pt>
                      <c:pt idx="107">
                        <c:v>1.1724842792634542</c:v>
                      </c:pt>
                      <c:pt idx="108">
                        <c:v>1.2813262467809152</c:v>
                      </c:pt>
                      <c:pt idx="109">
                        <c:v>1.291846489545831</c:v>
                      </c:pt>
                      <c:pt idx="110">
                        <c:v>1.2331600372591931</c:v>
                      </c:pt>
                      <c:pt idx="111">
                        <c:v>1.327704272881689</c:v>
                      </c:pt>
                      <c:pt idx="112">
                        <c:v>1.5853883368411552</c:v>
                      </c:pt>
                      <c:pt idx="113">
                        <c:v>1.7326111410144427</c:v>
                      </c:pt>
                      <c:pt idx="114">
                        <c:v>1.6196809762166446</c:v>
                      </c:pt>
                      <c:pt idx="115">
                        <c:v>1.5318266351661032</c:v>
                      </c:pt>
                      <c:pt idx="116">
                        <c:v>1.684230916750199</c:v>
                      </c:pt>
                      <c:pt idx="117">
                        <c:v>1.7819711918107131</c:v>
                      </c:pt>
                      <c:pt idx="118">
                        <c:v>1.6107516623208353</c:v>
                      </c:pt>
                      <c:pt idx="119">
                        <c:v>1.4928733735363033</c:v>
                      </c:pt>
                      <c:pt idx="120">
                        <c:v>1.4772799499772769</c:v>
                      </c:pt>
                      <c:pt idx="121">
                        <c:v>1.5591715308822629</c:v>
                      </c:pt>
                      <c:pt idx="122">
                        <c:v>1.6118372069786853</c:v>
                      </c:pt>
                      <c:pt idx="123">
                        <c:v>1.4243912344202747</c:v>
                      </c:pt>
                      <c:pt idx="124">
                        <c:v>1.3395924050551313</c:v>
                      </c:pt>
                      <c:pt idx="125">
                        <c:v>1.5045255737947971</c:v>
                      </c:pt>
                      <c:pt idx="126">
                        <c:v>1.5104818877131685</c:v>
                      </c:pt>
                      <c:pt idx="127">
                        <c:v>1.4031534943386008</c:v>
                      </c:pt>
                      <c:pt idx="128">
                        <c:v>1.270394734721636</c:v>
                      </c:pt>
                      <c:pt idx="129">
                        <c:v>1.2518914842115783</c:v>
                      </c:pt>
                      <c:pt idx="130">
                        <c:v>1.27661405470913</c:v>
                      </c:pt>
                      <c:pt idx="131">
                        <c:v>1.2794246097615218</c:v>
                      </c:pt>
                      <c:pt idx="132">
                        <c:v>1.1429437985682931</c:v>
                      </c:pt>
                      <c:pt idx="133">
                        <c:v>1.087997447294035</c:v>
                      </c:pt>
                      <c:pt idx="134">
                        <c:v>1.2018997031512382</c:v>
                      </c:pt>
                      <c:pt idx="135">
                        <c:v>1.1231190714854364</c:v>
                      </c:pt>
                      <c:pt idx="136">
                        <c:v>1.1374799764068086</c:v>
                      </c:pt>
                      <c:pt idx="137">
                        <c:v>0.97356660080771218</c:v>
                      </c:pt>
                      <c:pt idx="138">
                        <c:v>0.88813733042393606</c:v>
                      </c:pt>
                      <c:pt idx="139">
                        <c:v>0.87829265226794395</c:v>
                      </c:pt>
                      <c:pt idx="140">
                        <c:v>0.85083043521702828</c:v>
                      </c:pt>
                      <c:pt idx="141">
                        <c:v>0.73300758398628252</c:v>
                      </c:pt>
                      <c:pt idx="142">
                        <c:v>0.69916282847556399</c:v>
                      </c:pt>
                      <c:pt idx="143">
                        <c:v>0.73590838621925547</c:v>
                      </c:pt>
                      <c:pt idx="144">
                        <c:v>0.74393136057294063</c:v>
                      </c:pt>
                      <c:pt idx="145">
                        <c:v>0.91702287443716379</c:v>
                      </c:pt>
                      <c:pt idx="146">
                        <c:v>1.0118649257555783</c:v>
                      </c:pt>
                      <c:pt idx="147">
                        <c:v>1.1487995513425879</c:v>
                      </c:pt>
                      <c:pt idx="148">
                        <c:v>1.2731330920295625</c:v>
                      </c:pt>
                      <c:pt idx="149">
                        <c:v>1.3774794607086336</c:v>
                      </c:pt>
                      <c:pt idx="150">
                        <c:v>1.2615530895155338</c:v>
                      </c:pt>
                      <c:pt idx="151">
                        <c:v>1.3288697507566261</c:v>
                      </c:pt>
                      <c:pt idx="152">
                        <c:v>1.2031812131154938</c:v>
                      </c:pt>
                      <c:pt idx="153">
                        <c:v>1.0498834844436422</c:v>
                      </c:pt>
                      <c:pt idx="154">
                        <c:v>0.97030480985241374</c:v>
                      </c:pt>
                      <c:pt idx="155">
                        <c:v>0.98337260160059814</c:v>
                      </c:pt>
                      <c:pt idx="156">
                        <c:v>1.0807970115290775</c:v>
                      </c:pt>
                      <c:pt idx="157">
                        <c:v>1.3962740806874256</c:v>
                      </c:pt>
                      <c:pt idx="158">
                        <c:v>1.3682755375347693</c:v>
                      </c:pt>
                      <c:pt idx="159">
                        <c:v>1.4211603853554611</c:v>
                      </c:pt>
                      <c:pt idx="160">
                        <c:v>1.4769640848452423</c:v>
                      </c:pt>
                      <c:pt idx="161">
                        <c:v>1.3743543297696443</c:v>
                      </c:pt>
                      <c:pt idx="162">
                        <c:v>1.2894923273780938</c:v>
                      </c:pt>
                      <c:pt idx="163">
                        <c:v>1.0800531169119991</c:v>
                      </c:pt>
                      <c:pt idx="164">
                        <c:v>0.88853055028218353</c:v>
                      </c:pt>
                      <c:pt idx="165">
                        <c:v>1.023161294273494</c:v>
                      </c:pt>
                      <c:pt idx="166">
                        <c:v>1.0105460276736533</c:v>
                      </c:pt>
                      <c:pt idx="167">
                        <c:v>1.0543649015822265</c:v>
                      </c:pt>
                      <c:pt idx="168">
                        <c:v>1.1389174850689263</c:v>
                      </c:pt>
                      <c:pt idx="169">
                        <c:v>1.0988580508542862</c:v>
                      </c:pt>
                      <c:pt idx="170">
                        <c:v>1.2206156791583807</c:v>
                      </c:pt>
                      <c:pt idx="171">
                        <c:v>1.3386809085312592</c:v>
                      </c:pt>
                      <c:pt idx="172">
                        <c:v>1.1426614538176167</c:v>
                      </c:pt>
                      <c:pt idx="173">
                        <c:v>1.0849329108905783</c:v>
                      </c:pt>
                      <c:pt idx="174">
                        <c:v>1.0733928749850932</c:v>
                      </c:pt>
                      <c:pt idx="175">
                        <c:v>1.1896235081012958</c:v>
                      </c:pt>
                      <c:pt idx="176">
                        <c:v>1.3493764886755906</c:v>
                      </c:pt>
                      <c:pt idx="177">
                        <c:v>1.4220486754614694</c:v>
                      </c:pt>
                      <c:pt idx="178">
                        <c:v>1.3109415037114152</c:v>
                      </c:pt>
                      <c:pt idx="179">
                        <c:v>1.5005276236950418</c:v>
                      </c:pt>
                      <c:pt idx="180">
                        <c:v>1.5037417125691761</c:v>
                      </c:pt>
                      <c:pt idx="181">
                        <c:v>1.4226455960987434</c:v>
                      </c:pt>
                      <c:pt idx="182">
                        <c:v>1.3923315681414561</c:v>
                      </c:pt>
                      <c:pt idx="183">
                        <c:v>1.3089328593207612</c:v>
                      </c:pt>
                      <c:pt idx="184">
                        <c:v>1.2876615988577285</c:v>
                      </c:pt>
                      <c:pt idx="185">
                        <c:v>1.3354964723021734</c:v>
                      </c:pt>
                      <c:pt idx="186">
                        <c:v>1.3426092393774236</c:v>
                      </c:pt>
                      <c:pt idx="187">
                        <c:v>1.3507662952565438</c:v>
                      </c:pt>
                      <c:pt idx="188">
                        <c:v>1.4476144124747388</c:v>
                      </c:pt>
                      <c:pt idx="189">
                        <c:v>1.4547478074769788</c:v>
                      </c:pt>
                      <c:pt idx="190">
                        <c:v>1.5438514273558543</c:v>
                      </c:pt>
                      <c:pt idx="191">
                        <c:v>1.5375676450965161</c:v>
                      </c:pt>
                      <c:pt idx="192">
                        <c:v>1.5329018658604585</c:v>
                      </c:pt>
                      <c:pt idx="193">
                        <c:v>1.4276581823573209</c:v>
                      </c:pt>
                      <c:pt idx="194">
                        <c:v>1.4170708988296874</c:v>
                      </c:pt>
                      <c:pt idx="195">
                        <c:v>1.4285297122726497</c:v>
                      </c:pt>
                      <c:pt idx="196">
                        <c:v>1.3914613274715641</c:v>
                      </c:pt>
                      <c:pt idx="197">
                        <c:v>1.3677624178508923</c:v>
                      </c:pt>
                      <c:pt idx="198">
                        <c:v>1.350940343390522</c:v>
                      </c:pt>
                      <c:pt idx="199">
                        <c:v>1.3105289451716144</c:v>
                      </c:pt>
                      <c:pt idx="200">
                        <c:v>1.3978405138932311</c:v>
                      </c:pt>
                      <c:pt idx="201">
                        <c:v>1.442460009218105</c:v>
                      </c:pt>
                      <c:pt idx="202">
                        <c:v>1.4664270818896472</c:v>
                      </c:pt>
                      <c:pt idx="203">
                        <c:v>1.4631304813075525</c:v>
                      </c:pt>
                      <c:pt idx="204">
                        <c:v>1.4171121546836676</c:v>
                      </c:pt>
                      <c:pt idx="205">
                        <c:v>1.4457166431916559</c:v>
                      </c:pt>
                      <c:pt idx="206">
                        <c:v>1.4936366068349347</c:v>
                      </c:pt>
                      <c:pt idx="207">
                        <c:v>1.4502818612836372</c:v>
                      </c:pt>
                      <c:pt idx="208">
                        <c:v>1.4706519391862927</c:v>
                      </c:pt>
                      <c:pt idx="209">
                        <c:v>1.4323935808469697</c:v>
                      </c:pt>
                      <c:pt idx="210">
                        <c:v>1.438708304996793</c:v>
                      </c:pt>
                      <c:pt idx="211">
                        <c:v>1.4967707624919824</c:v>
                      </c:pt>
                      <c:pt idx="212">
                        <c:v>1.5148807931437929</c:v>
                      </c:pt>
                      <c:pt idx="213">
                        <c:v>1.5114088551822833</c:v>
                      </c:pt>
                      <c:pt idx="214">
                        <c:v>1.5269739153416984</c:v>
                      </c:pt>
                      <c:pt idx="215">
                        <c:v>1.5333492340270549</c:v>
                      </c:pt>
                      <c:pt idx="216">
                        <c:v>1.5591921588092528</c:v>
                      </c:pt>
                      <c:pt idx="217">
                        <c:v>1.5755604188758425</c:v>
                      </c:pt>
                      <c:pt idx="218">
                        <c:v>1.5706535507430888</c:v>
                      </c:pt>
                      <c:pt idx="219">
                        <c:v>1.5419033775007331</c:v>
                      </c:pt>
                      <c:pt idx="220">
                        <c:v>1.5403188948588116</c:v>
                      </c:pt>
                      <c:pt idx="221">
                        <c:v>1.5394370509799877</c:v>
                      </c:pt>
                      <c:pt idx="222">
                        <c:v>1.5248440818799776</c:v>
                      </c:pt>
                      <c:pt idx="223">
                        <c:v>1.5240086508368813</c:v>
                      </c:pt>
                      <c:pt idx="224">
                        <c:v>1.5166586626012459</c:v>
                      </c:pt>
                      <c:pt idx="225">
                        <c:v>1.5096103577978397</c:v>
                      </c:pt>
                      <c:pt idx="226">
                        <c:v>1.5286228602554641</c:v>
                      </c:pt>
                      <c:pt idx="227">
                        <c:v>1.545060739575645</c:v>
                      </c:pt>
                      <c:pt idx="228">
                        <c:v>1.5509023106501341</c:v>
                      </c:pt>
                      <c:pt idx="229">
                        <c:v>1.5595067346958509</c:v>
                      </c:pt>
                      <c:pt idx="230">
                        <c:v>1.5664054870285793</c:v>
                      </c:pt>
                      <c:pt idx="231">
                        <c:v>1.5863269075192015</c:v>
                      </c:pt>
                      <c:pt idx="232">
                        <c:v>1.5962734360647071</c:v>
                      </c:pt>
                      <c:pt idx="233">
                        <c:v>1.6019602976867713</c:v>
                      </c:pt>
                      <c:pt idx="234">
                        <c:v>1.60403727208558</c:v>
                      </c:pt>
                      <c:pt idx="235">
                        <c:v>1.6116412416722801</c:v>
                      </c:pt>
                      <c:pt idx="236">
                        <c:v>1.6308767835904838</c:v>
                      </c:pt>
                      <c:pt idx="237">
                        <c:v>1.6337853212960785</c:v>
                      </c:pt>
                      <c:pt idx="238">
                        <c:v>1.6374996373997208</c:v>
                      </c:pt>
                      <c:pt idx="239">
                        <c:v>1.6484736945584171</c:v>
                      </c:pt>
                      <c:pt idx="240">
                        <c:v>1.6559087729928865</c:v>
                      </c:pt>
                      <c:pt idx="241">
                        <c:v>1.6635217672976448</c:v>
                      </c:pt>
                      <c:pt idx="242">
                        <c:v>1.676089331816321</c:v>
                      </c:pt>
                      <c:pt idx="243">
                        <c:v>1.6754060317347763</c:v>
                      </c:pt>
                      <c:pt idx="244">
                        <c:v>1.686440683429006</c:v>
                      </c:pt>
                      <c:pt idx="245">
                        <c:v>1.691259882872052</c:v>
                      </c:pt>
                      <c:pt idx="246">
                        <c:v>1.6956807054751031</c:v>
                      </c:pt>
                      <c:pt idx="247">
                        <c:v>1.7003825835833932</c:v>
                      </c:pt>
                      <c:pt idx="248">
                        <c:v>1.7057974144182764</c:v>
                      </c:pt>
                      <c:pt idx="249">
                        <c:v>1.7057561585642962</c:v>
                      </c:pt>
                      <c:pt idx="250">
                        <c:v>1.7101241221044352</c:v>
                      </c:pt>
                      <c:pt idx="251">
                        <c:v>1.7111129733545201</c:v>
                      </c:pt>
                      <c:pt idx="252">
                        <c:v>1.7129282309296427</c:v>
                      </c:pt>
                      <c:pt idx="253">
                        <c:v>1.7124834412539203</c:v>
                      </c:pt>
                      <c:pt idx="254">
                        <c:v>1.7127722322317804</c:v>
                      </c:pt>
                      <c:pt idx="255">
                        <c:v>1.7090617838644488</c:v>
                      </c:pt>
                      <c:pt idx="256">
                        <c:v>1.7050135531926551</c:v>
                      </c:pt>
                      <c:pt idx="257">
                        <c:v>1.6982707995577888</c:v>
                      </c:pt>
                      <c:pt idx="258">
                        <c:v>1.6913320806165171</c:v>
                      </c:pt>
                      <c:pt idx="259">
                        <c:v>1.6827766478974018</c:v>
                      </c:pt>
                      <c:pt idx="260">
                        <c:v>1.6741051830889677</c:v>
                      </c:pt>
                      <c:pt idx="261">
                        <c:v>1.6635681801333722</c:v>
                      </c:pt>
                      <c:pt idx="262">
                        <c:v>1.6525425531572007</c:v>
                      </c:pt>
                      <c:pt idx="263">
                        <c:v>1.6405474136124978</c:v>
                      </c:pt>
                      <c:pt idx="264">
                        <c:v>1.6296855208068097</c:v>
                      </c:pt>
                      <c:pt idx="265">
                        <c:v>1.61605432880271</c:v>
                      </c:pt>
                      <c:pt idx="266">
                        <c:v>1.6018094559706566</c:v>
                      </c:pt>
                      <c:pt idx="267">
                        <c:v>1.5869109357021072</c:v>
                      </c:pt>
                      <c:pt idx="268">
                        <c:v>1.5712646530801686</c:v>
                      </c:pt>
                      <c:pt idx="269">
                        <c:v>1.5548577156504726</c:v>
                      </c:pt>
                      <c:pt idx="270">
                        <c:v>1.5400326823718249</c:v>
                      </c:pt>
                      <c:pt idx="271">
                        <c:v>1.5223016898784565</c:v>
                      </c:pt>
                      <c:pt idx="272">
                        <c:v>1.5050838170689649</c:v>
                      </c:pt>
                      <c:pt idx="273">
                        <c:v>1.4859681749763907</c:v>
                      </c:pt>
                      <c:pt idx="274">
                        <c:v>1.4666862202224593</c:v>
                      </c:pt>
                      <c:pt idx="275">
                        <c:v>1.4478142455174547</c:v>
                      </c:pt>
                      <c:pt idx="276">
                        <c:v>1.4279250561627546</c:v>
                      </c:pt>
                      <c:pt idx="277">
                        <c:v>1.4058518850379842</c:v>
                      </c:pt>
                      <c:pt idx="278">
                        <c:v>1.3860310256914383</c:v>
                      </c:pt>
                      <c:pt idx="279">
                        <c:v>1.367513593481575</c:v>
                      </c:pt>
                      <c:pt idx="280">
                        <c:v>1.3477378577253196</c:v>
                      </c:pt>
                      <c:pt idx="281">
                        <c:v>1.3282032108657604</c:v>
                      </c:pt>
                      <c:pt idx="282">
                        <c:v>1.3091146429273606</c:v>
                      </c:pt>
                      <c:pt idx="283">
                        <c:v>1.292338981302718</c:v>
                      </c:pt>
                      <c:pt idx="284">
                        <c:v>1.2778659120283375</c:v>
                      </c:pt>
                      <c:pt idx="285">
                        <c:v>1.2624452473578525</c:v>
                      </c:pt>
                      <c:pt idx="286">
                        <c:v>1.2463773814780554</c:v>
                      </c:pt>
                      <c:pt idx="287">
                        <c:v>1.2336628429795751</c:v>
                      </c:pt>
                      <c:pt idx="288">
                        <c:v>1.2245040433960013</c:v>
                      </c:pt>
                      <c:pt idx="289">
                        <c:v>1.2141501132924426</c:v>
                      </c:pt>
                      <c:pt idx="290">
                        <c:v>1.205485094711193</c:v>
                      </c:pt>
                      <c:pt idx="291">
                        <c:v>1.1970070167182902</c:v>
                      </c:pt>
                      <c:pt idx="292">
                        <c:v>1.1891116776628561</c:v>
                      </c:pt>
                      <c:pt idx="293">
                        <c:v>1.1851343554900904</c:v>
                      </c:pt>
                      <c:pt idx="294">
                        <c:v>1.1797723837181193</c:v>
                      </c:pt>
                      <c:pt idx="295">
                        <c:v>1.1706329228160985</c:v>
                      </c:pt>
                      <c:pt idx="296">
                        <c:v>1.1644935360456909</c:v>
                      </c:pt>
                      <c:pt idx="297">
                        <c:v>1.1595428335680835</c:v>
                      </c:pt>
                      <c:pt idx="298">
                        <c:v>1.1523939676206008</c:v>
                      </c:pt>
                      <c:pt idx="299">
                        <c:v>1.1496233791767523</c:v>
                      </c:pt>
                      <c:pt idx="300">
                        <c:v>1.1413876793259825</c:v>
                      </c:pt>
                      <c:pt idx="301">
                        <c:v>1.1389716333772752</c:v>
                      </c:pt>
                      <c:pt idx="302">
                        <c:v>1.1352805236914962</c:v>
                      </c:pt>
                      <c:pt idx="303">
                        <c:v>1.1304432748123341</c:v>
                      </c:pt>
                      <c:pt idx="304">
                        <c:v>1.1243967137133815</c:v>
                      </c:pt>
                      <c:pt idx="305">
                        <c:v>1.1209286434881824</c:v>
                      </c:pt>
                      <c:pt idx="306">
                        <c:v>1.1133259631469192</c:v>
                      </c:pt>
                      <c:pt idx="307">
                        <c:v>1.107271666575345</c:v>
                      </c:pt>
                      <c:pt idx="308">
                        <c:v>1.0987948778278791</c:v>
                      </c:pt>
                      <c:pt idx="309">
                        <c:v>1.0951901475863715</c:v>
                      </c:pt>
                      <c:pt idx="310">
                        <c:v>1.0885827647223771</c:v>
                      </c:pt>
                      <c:pt idx="311">
                        <c:v>1.0816247070995522</c:v>
                      </c:pt>
                      <c:pt idx="312">
                        <c:v>1.0743301564177026</c:v>
                      </c:pt>
                      <c:pt idx="313">
                        <c:v>1.0661705220477085</c:v>
                      </c:pt>
                      <c:pt idx="314">
                        <c:v>1.0595515359747825</c:v>
                      </c:pt>
                      <c:pt idx="315">
                        <c:v>1.0520855156498281</c:v>
                      </c:pt>
                      <c:pt idx="316">
                        <c:v>1.0399240634437679</c:v>
                      </c:pt>
                      <c:pt idx="317">
                        <c:v>1.0341237482232586</c:v>
                      </c:pt>
                      <c:pt idx="318">
                        <c:v>1.0281223107145965</c:v>
                      </c:pt>
                      <c:pt idx="319">
                        <c:v>1.0189441724494697</c:v>
                      </c:pt>
                      <c:pt idx="320">
                        <c:v>1.0114420532522828</c:v>
                      </c:pt>
                      <c:pt idx="321">
                        <c:v>1.0054225663075043</c:v>
                      </c:pt>
                      <c:pt idx="322">
                        <c:v>0.9991864861293307</c:v>
                      </c:pt>
                      <c:pt idx="323">
                        <c:v>0.99380001869405876</c:v>
                      </c:pt>
                      <c:pt idx="324">
                        <c:v>0.98817890858927548</c:v>
                      </c:pt>
                      <c:pt idx="325">
                        <c:v>0.98379031712214626</c:v>
                      </c:pt>
                      <c:pt idx="326">
                        <c:v>0.9828981592798276</c:v>
                      </c:pt>
                      <c:pt idx="327">
                        <c:v>0.98331071781962809</c:v>
                      </c:pt>
                      <c:pt idx="328">
                        <c:v>0.98310701704060155</c:v>
                      </c:pt>
                      <c:pt idx="329">
                        <c:v>0.98137684966431271</c:v>
                      </c:pt>
                      <c:pt idx="330">
                        <c:v>0.98481913498077411</c:v>
                      </c:pt>
                      <c:pt idx="331">
                        <c:v>0.98150190647168978</c:v>
                      </c:pt>
                      <c:pt idx="332">
                        <c:v>0.98011983536335767</c:v>
                      </c:pt>
                      <c:pt idx="333">
                        <c:v>0.98122987568450881</c:v>
                      </c:pt>
                      <c:pt idx="334">
                        <c:v>0.97790491170280314</c:v>
                      </c:pt>
                      <c:pt idx="335">
                        <c:v>0.97399205180188164</c:v>
                      </c:pt>
                      <c:pt idx="336">
                        <c:v>0.97403975388304609</c:v>
                      </c:pt>
                      <c:pt idx="337">
                        <c:v>0.97326104963917237</c:v>
                      </c:pt>
                      <c:pt idx="338">
                        <c:v>0.97574800408690809</c:v>
                      </c:pt>
                      <c:pt idx="339">
                        <c:v>0.9759697543020508</c:v>
                      </c:pt>
                      <c:pt idx="340">
                        <c:v>0.97352792344460581</c:v>
                      </c:pt>
                      <c:pt idx="341">
                        <c:v>0.97575445031409247</c:v>
                      </c:pt>
                      <c:pt idx="342">
                        <c:v>0.97948423736297729</c:v>
                      </c:pt>
                      <c:pt idx="343">
                        <c:v>0.98083278808995056</c:v>
                      </c:pt>
                      <c:pt idx="344">
                        <c:v>0.98310057081341717</c:v>
                      </c:pt>
                      <c:pt idx="345">
                        <c:v>0.98113962850392733</c:v>
                      </c:pt>
                      <c:pt idx="346">
                        <c:v>0.97928440432026143</c:v>
                      </c:pt>
                      <c:pt idx="347">
                        <c:v>0.98097847282431772</c:v>
                      </c:pt>
                      <c:pt idx="348">
                        <c:v>0.97991097760258372</c:v>
                      </c:pt>
                      <c:pt idx="349">
                        <c:v>0.9784889398857084</c:v>
                      </c:pt>
                      <c:pt idx="350">
                        <c:v>0.97824785098901246</c:v>
                      </c:pt>
                      <c:pt idx="351">
                        <c:v>0.97557137746205591</c:v>
                      </c:pt>
                      <c:pt idx="352">
                        <c:v>0.97442652751410919</c:v>
                      </c:pt>
                      <c:pt idx="353">
                        <c:v>0.97556750972574535</c:v>
                      </c:pt>
                      <c:pt idx="354">
                        <c:v>0.97415578597236507</c:v>
                      </c:pt>
                      <c:pt idx="355">
                        <c:v>0.97112605919570427</c:v>
                      </c:pt>
                      <c:pt idx="356">
                        <c:v>0.96684447509983595</c:v>
                      </c:pt>
                      <c:pt idx="357">
                        <c:v>0.96633651239770635</c:v>
                      </c:pt>
                      <c:pt idx="358">
                        <c:v>0.96380314511424314</c:v>
                      </c:pt>
                      <c:pt idx="359">
                        <c:v>0.96086366551816382</c:v>
                      </c:pt>
                      <c:pt idx="360">
                        <c:v>0.95787003761373557</c:v>
                      </c:pt>
                      <c:pt idx="361">
                        <c:v>0.95201944182118803</c:v>
                      </c:pt>
                      <c:pt idx="362">
                        <c:v>0.95010749083829971</c:v>
                      </c:pt>
                      <c:pt idx="363">
                        <c:v>0.94787065000531812</c:v>
                      </c:pt>
                      <c:pt idx="364">
                        <c:v>0.94326546530479372</c:v>
                      </c:pt>
                      <c:pt idx="365">
                        <c:v>0.94268788334907283</c:v>
                      </c:pt>
                      <c:pt idx="366">
                        <c:v>0.94095900521822096</c:v>
                      </c:pt>
                      <c:pt idx="367">
                        <c:v>0.94125295317782887</c:v>
                      </c:pt>
                      <c:pt idx="368">
                        <c:v>0.94652338852378182</c:v>
                      </c:pt>
                      <c:pt idx="369">
                        <c:v>0.9468985589459129</c:v>
                      </c:pt>
                      <c:pt idx="370">
                        <c:v>0.94837990195288446</c:v>
                      </c:pt>
                      <c:pt idx="371">
                        <c:v>0.94908382996141927</c:v>
                      </c:pt>
                      <c:pt idx="372">
                        <c:v>0.94854363612336789</c:v>
                      </c:pt>
                      <c:pt idx="373">
                        <c:v>0.951757724997502</c:v>
                      </c:pt>
                      <c:pt idx="374">
                        <c:v>0.95118530002352863</c:v>
                      </c:pt>
                      <c:pt idx="375">
                        <c:v>0.94922693620491261</c:v>
                      </c:pt>
                      <c:pt idx="376">
                        <c:v>0.94974908060684782</c:v>
                      </c:pt>
                      <c:pt idx="377">
                        <c:v>0.95165200687167806</c:v>
                      </c:pt>
                      <c:pt idx="378">
                        <c:v>0.95232112525341728</c:v>
                      </c:pt>
                      <c:pt idx="379">
                        <c:v>0.95286389758234258</c:v>
                      </c:pt>
                      <c:pt idx="380">
                        <c:v>0.95211871371982759</c:v>
                      </c:pt>
                      <c:pt idx="381">
                        <c:v>0.95470622931163951</c:v>
                      </c:pt>
                      <c:pt idx="382">
                        <c:v>0.95610506061065115</c:v>
                      </c:pt>
                      <c:pt idx="383">
                        <c:v>0.95769727872519417</c:v>
                      </c:pt>
                      <c:pt idx="384">
                        <c:v>0.95634486026191012</c:v>
                      </c:pt>
                      <c:pt idx="385">
                        <c:v>0.95813820066460598</c:v>
                      </c:pt>
                      <c:pt idx="386">
                        <c:v>0.95865003110304625</c:v>
                      </c:pt>
                      <c:pt idx="387">
                        <c:v>0.96082885589136813</c:v>
                      </c:pt>
                      <c:pt idx="388">
                        <c:v>0.95949061912789002</c:v>
                      </c:pt>
                      <c:pt idx="389">
                        <c:v>0.96033765337991794</c:v>
                      </c:pt>
                      <c:pt idx="390">
                        <c:v>0.9602731911080743</c:v>
                      </c:pt>
                      <c:pt idx="391">
                        <c:v>0.96023451374496793</c:v>
                      </c:pt>
                      <c:pt idx="392">
                        <c:v>0.95961438668983012</c:v>
                      </c:pt>
                      <c:pt idx="393">
                        <c:v>0.96018552241836663</c:v>
                      </c:pt>
                      <c:pt idx="394">
                        <c:v>0.95970205537953779</c:v>
                      </c:pt>
                      <c:pt idx="395">
                        <c:v>0.96098743308010404</c:v>
                      </c:pt>
                      <c:pt idx="396">
                        <c:v>0.95786874836829872</c:v>
                      </c:pt>
                      <c:pt idx="397">
                        <c:v>0.955528767900367</c:v>
                      </c:pt>
                      <c:pt idx="398">
                        <c:v>0.95516648993260478</c:v>
                      </c:pt>
                      <c:pt idx="399">
                        <c:v>0.95317202724175609</c:v>
                      </c:pt>
                      <c:pt idx="400">
                        <c:v>0.95081270809227125</c:v>
                      </c:pt>
                      <c:pt idx="401">
                        <c:v>0.94913539977889438</c:v>
                      </c:pt>
                      <c:pt idx="402">
                        <c:v>0.9464486122884429</c:v>
                      </c:pt>
                      <c:pt idx="403">
                        <c:v>0.94441289374361426</c:v>
                      </c:pt>
                      <c:pt idx="404">
                        <c:v>0.94182666739723897</c:v>
                      </c:pt>
                      <c:pt idx="405">
                        <c:v>0.94066505725861294</c:v>
                      </c:pt>
                      <c:pt idx="406">
                        <c:v>0.93829800263650698</c:v>
                      </c:pt>
                      <c:pt idx="407">
                        <c:v>0.93638347316274462</c:v>
                      </c:pt>
                      <c:pt idx="408">
                        <c:v>0.93153591032008731</c:v>
                      </c:pt>
                      <c:pt idx="409">
                        <c:v>0.92684950315703984</c:v>
                      </c:pt>
                      <c:pt idx="410">
                        <c:v>0.92338658991358824</c:v>
                      </c:pt>
                      <c:pt idx="411">
                        <c:v>0.91922490564334958</c:v>
                      </c:pt>
                      <c:pt idx="412">
                        <c:v>0.91176404230014274</c:v>
                      </c:pt>
                      <c:pt idx="413">
                        <c:v>0.90602818935147733</c:v>
                      </c:pt>
                      <c:pt idx="414">
                        <c:v>0.89950718593175383</c:v>
                      </c:pt>
                      <c:pt idx="415">
                        <c:v>0.89463125968948531</c:v>
                      </c:pt>
                      <c:pt idx="416">
                        <c:v>0.89044250126507207</c:v>
                      </c:pt>
                      <c:pt idx="417">
                        <c:v>0.88468215265310601</c:v>
                      </c:pt>
                      <c:pt idx="418">
                        <c:v>0.87857241852774626</c:v>
                      </c:pt>
                      <c:pt idx="419">
                        <c:v>0.87161436090492139</c:v>
                      </c:pt>
                      <c:pt idx="420">
                        <c:v>0.86556264282422113</c:v>
                      </c:pt>
                      <c:pt idx="421">
                        <c:v>0.85842409084023352</c:v>
                      </c:pt>
                      <c:pt idx="422">
                        <c:v>0.85097611995139544</c:v>
                      </c:pt>
                      <c:pt idx="423">
                        <c:v>0.84258442140276357</c:v>
                      </c:pt>
                      <c:pt idx="424">
                        <c:v>0.83433969683393561</c:v>
                      </c:pt>
                      <c:pt idx="425">
                        <c:v>0.82741000261072195</c:v>
                      </c:pt>
                      <c:pt idx="426">
                        <c:v>0.82023277326362809</c:v>
                      </c:pt>
                      <c:pt idx="427">
                        <c:v>0.81151360637402936</c:v>
                      </c:pt>
                      <c:pt idx="428">
                        <c:v>0.80313351103432939</c:v>
                      </c:pt>
                      <c:pt idx="429">
                        <c:v>0.7956597552367537</c:v>
                      </c:pt>
                      <c:pt idx="430">
                        <c:v>0.78774378825432956</c:v>
                      </c:pt>
                      <c:pt idx="431">
                        <c:v>0.77926313177055306</c:v>
                      </c:pt>
                      <c:pt idx="432">
                        <c:v>0.76973302950115863</c:v>
                      </c:pt>
                      <c:pt idx="433">
                        <c:v>0.76207491160610974</c:v>
                      </c:pt>
                      <c:pt idx="434">
                        <c:v>0.75439358729319705</c:v>
                      </c:pt>
                      <c:pt idx="435">
                        <c:v>0.74687857564164128</c:v>
                      </c:pt>
                      <c:pt idx="436">
                        <c:v>0.73765402454078688</c:v>
                      </c:pt>
                      <c:pt idx="437">
                        <c:v>0.72902252634089582</c:v>
                      </c:pt>
                      <c:pt idx="438">
                        <c:v>0.72106272501361757</c:v>
                      </c:pt>
                      <c:pt idx="439">
                        <c:v>0.71338784692788926</c:v>
                      </c:pt>
                      <c:pt idx="440">
                        <c:v>0.70503985379956735</c:v>
                      </c:pt>
                      <c:pt idx="441">
                        <c:v>0.69608075833416605</c:v>
                      </c:pt>
                      <c:pt idx="442">
                        <c:v>0.68727134426398595</c:v>
                      </c:pt>
                      <c:pt idx="443">
                        <c:v>0.67902623292152697</c:v>
                      </c:pt>
                      <c:pt idx="444">
                        <c:v>0.67100042222788059</c:v>
                      </c:pt>
                      <c:pt idx="445">
                        <c:v>0.66321093022281385</c:v>
                      </c:pt>
                      <c:pt idx="446">
                        <c:v>0.65443207126948777</c:v>
                      </c:pt>
                      <c:pt idx="447">
                        <c:v>0.64672766946325477</c:v>
                      </c:pt>
                      <c:pt idx="448">
                        <c:v>0.63977115893495429</c:v>
                      </c:pt>
                      <c:pt idx="449">
                        <c:v>0.63225124815073863</c:v>
                      </c:pt>
                      <c:pt idx="450">
                        <c:v>0.62526160401471031</c:v>
                      </c:pt>
                      <c:pt idx="451">
                        <c:v>0.61734383208867427</c:v>
                      </c:pt>
                      <c:pt idx="452">
                        <c:v>0.60964046167879105</c:v>
                      </c:pt>
                      <c:pt idx="453">
                        <c:v>0.60346291324345147</c:v>
                      </c:pt>
                      <c:pt idx="454">
                        <c:v>0.59651955301860715</c:v>
                      </c:pt>
                      <c:pt idx="455">
                        <c:v>0.58883565021482043</c:v>
                      </c:pt>
                      <c:pt idx="456">
                        <c:v>0.58182318643455955</c:v>
                      </c:pt>
                      <c:pt idx="457">
                        <c:v>0.57363970102398321</c:v>
                      </c:pt>
                      <c:pt idx="458">
                        <c:v>0.56683635285358358</c:v>
                      </c:pt>
                      <c:pt idx="459">
                        <c:v>0.55967278950812061</c:v>
                      </c:pt>
                      <c:pt idx="460">
                        <c:v>0.55254442256308434</c:v>
                      </c:pt>
                      <c:pt idx="461">
                        <c:v>0.54570678046406396</c:v>
                      </c:pt>
                      <c:pt idx="462">
                        <c:v>0.5389958711914884</c:v>
                      </c:pt>
                      <c:pt idx="463">
                        <c:v>0.53245681833564851</c:v>
                      </c:pt>
                      <c:pt idx="464">
                        <c:v>0.52650952913533533</c:v>
                      </c:pt>
                      <c:pt idx="465">
                        <c:v>0.52043421786314004</c:v>
                      </c:pt>
                      <c:pt idx="466">
                        <c:v>0.51555571312999782</c:v>
                      </c:pt>
                      <c:pt idx="467">
                        <c:v>0.5098990198511566</c:v>
                      </c:pt>
                      <c:pt idx="468">
                        <c:v>0.50414821165542334</c:v>
                      </c:pt>
                      <c:pt idx="469">
                        <c:v>0.49897782175537203</c:v>
                      </c:pt>
                      <c:pt idx="470">
                        <c:v>0.49489349221134604</c:v>
                      </c:pt>
                      <c:pt idx="471">
                        <c:v>0.49032479315668515</c:v>
                      </c:pt>
                      <c:pt idx="472">
                        <c:v>0.48586142545421734</c:v>
                      </c:pt>
                      <c:pt idx="473">
                        <c:v>0.48094153594255123</c:v>
                      </c:pt>
                      <c:pt idx="474">
                        <c:v>0.47643497851794786</c:v>
                      </c:pt>
                      <c:pt idx="475">
                        <c:v>0.47169107100841551</c:v>
                      </c:pt>
                      <c:pt idx="476">
                        <c:v>0.46757799129114708</c:v>
                      </c:pt>
                      <c:pt idx="477">
                        <c:v>0.46283820936701264</c:v>
                      </c:pt>
                      <c:pt idx="478">
                        <c:v>0.45833590645235106</c:v>
                      </c:pt>
                      <c:pt idx="479">
                        <c:v>0.45389703441318391</c:v>
                      </c:pt>
                      <c:pt idx="480">
                        <c:v>0.44885363518866489</c:v>
                      </c:pt>
                      <c:pt idx="481">
                        <c:v>0.44488868977209362</c:v>
                      </c:pt>
                      <c:pt idx="482">
                        <c:v>0.44114265823070409</c:v>
                      </c:pt>
                      <c:pt idx="483">
                        <c:v>0.43680860184555492</c:v>
                      </c:pt>
                      <c:pt idx="484">
                        <c:v>0.43278087017620753</c:v>
                      </c:pt>
                      <c:pt idx="485">
                        <c:v>0.42878317792553966</c:v>
                      </c:pt>
                      <c:pt idx="486">
                        <c:v>0.42534269755268977</c:v>
                      </c:pt>
                      <c:pt idx="487">
                        <c:v>0.42229169822632062</c:v>
                      </c:pt>
                      <c:pt idx="488">
                        <c:v>0.41858099200990134</c:v>
                      </c:pt>
                      <c:pt idx="489">
                        <c:v>0.41457156762575781</c:v>
                      </c:pt>
                      <c:pt idx="490">
                        <c:v>0.41155924566249485</c:v>
                      </c:pt>
                      <c:pt idx="491">
                        <c:v>0.40832182144595319</c:v>
                      </c:pt>
                      <c:pt idx="492">
                        <c:v>0.40610625316268018</c:v>
                      </c:pt>
                      <c:pt idx="493">
                        <c:v>0.40278541476637264</c:v>
                      </c:pt>
                      <c:pt idx="494">
                        <c:v>0.4008211204187469</c:v>
                      </c:pt>
                      <c:pt idx="495">
                        <c:v>0.39865286744300726</c:v>
                      </c:pt>
                      <c:pt idx="496">
                        <c:v>0.39770565882053388</c:v>
                      </c:pt>
                      <c:pt idx="497">
                        <c:v>0.3955036276143481</c:v>
                      </c:pt>
                      <c:pt idx="498">
                        <c:v>0.39330726908808444</c:v>
                      </c:pt>
                      <c:pt idx="499">
                        <c:v>0.39180890804134605</c:v>
                      </c:pt>
                      <c:pt idx="500">
                        <c:v>0.38980619417970158</c:v>
                      </c:pt>
                      <c:pt idx="501">
                        <c:v>0.38743050161316844</c:v>
                      </c:pt>
                      <c:pt idx="502">
                        <c:v>0.38476640484240582</c:v>
                      </c:pt>
                      <c:pt idx="503">
                        <c:v>0.38244640767874583</c:v>
                      </c:pt>
                      <c:pt idx="504">
                        <c:v>0.38122948891087771</c:v>
                      </c:pt>
                      <c:pt idx="505">
                        <c:v>0.37961470900118927</c:v>
                      </c:pt>
                      <c:pt idx="506">
                        <c:v>0.37701198031322225</c:v>
                      </c:pt>
                      <c:pt idx="507">
                        <c:v>0.375880538517819</c:v>
                      </c:pt>
                      <c:pt idx="508">
                        <c:v>0.37449253688047734</c:v>
                      </c:pt>
                      <c:pt idx="509">
                        <c:v>0.37362242513512905</c:v>
                      </c:pt>
                      <c:pt idx="510">
                        <c:v>0.37140775932366188</c:v>
                      </c:pt>
                      <c:pt idx="511">
                        <c:v>0.36933877824656175</c:v>
                      </c:pt>
                      <c:pt idx="512">
                        <c:v>0.36679754656593361</c:v>
                      </c:pt>
                      <c:pt idx="513">
                        <c:v>0.36505861232067394</c:v>
                      </c:pt>
                      <c:pt idx="514">
                        <c:v>0.36313660522337787</c:v>
                      </c:pt>
                      <c:pt idx="515">
                        <c:v>0.36131722206285721</c:v>
                      </c:pt>
                      <c:pt idx="516">
                        <c:v>0.35916057229604942</c:v>
                      </c:pt>
                      <c:pt idx="517">
                        <c:v>0.35808547052623774</c:v>
                      </c:pt>
                      <c:pt idx="518">
                        <c:v>0.35712923718570611</c:v>
                      </c:pt>
                      <c:pt idx="519">
                        <c:v>0.35664667261868321</c:v>
                      </c:pt>
                      <c:pt idx="520">
                        <c:v>0.35605310401954493</c:v>
                      </c:pt>
                      <c:pt idx="521">
                        <c:v>0.35606805926661267</c:v>
                      </c:pt>
                      <c:pt idx="522">
                        <c:v>0.35524732562149691</c:v>
                      </c:pt>
                      <c:pt idx="523">
                        <c:v>0.35476978911167767</c:v>
                      </c:pt>
                      <c:pt idx="524">
                        <c:v>0.3546064417148253</c:v>
                      </c:pt>
                      <c:pt idx="525">
                        <c:v>0.35350723105534415</c:v>
                      </c:pt>
                      <c:pt idx="526">
                        <c:v>0.3520842908666631</c:v>
                      </c:pt>
                      <c:pt idx="527">
                        <c:v>0.35086273081522212</c:v>
                      </c:pt>
                      <c:pt idx="528">
                        <c:v>0.3486402006065899</c:v>
                      </c:pt>
                      <c:pt idx="529">
                        <c:v>0.34788624987510425</c:v>
                      </c:pt>
                      <c:pt idx="530">
                        <c:v>0.34699551020276609</c:v>
                      </c:pt>
                      <c:pt idx="531">
                        <c:v>0.34526160401471029</c:v>
                      </c:pt>
                      <c:pt idx="532">
                        <c:v>0.34414253897550112</c:v>
                      </c:pt>
                      <c:pt idx="533">
                        <c:v>0.34337092558153026</c:v>
                      </c:pt>
                      <c:pt idx="534">
                        <c:v>0.34274589939373229</c:v>
                      </c:pt>
                      <c:pt idx="535">
                        <c:v>0.3421351838302838</c:v>
                      </c:pt>
                      <c:pt idx="536">
                        <c:v>0.34039998839679109</c:v>
                      </c:pt>
                      <c:pt idx="537">
                        <c:v>0.33978437370068237</c:v>
                      </c:pt>
                      <c:pt idx="538">
                        <c:v>0.33850531330275674</c:v>
                      </c:pt>
                      <c:pt idx="539">
                        <c:v>0.33831747024260372</c:v>
                      </c:pt>
                      <c:pt idx="540">
                        <c:v>0.3375104025991188</c:v>
                      </c:pt>
                      <c:pt idx="541">
                        <c:v>0.33628046245233828</c:v>
                      </c:pt>
                      <c:pt idx="542">
                        <c:v>0.33581246635875189</c:v>
                      </c:pt>
                      <c:pt idx="543">
                        <c:v>0.33552135473910516</c:v>
                      </c:pt>
                      <c:pt idx="544">
                        <c:v>0.33404207452483253</c:v>
                      </c:pt>
                      <c:pt idx="545">
                        <c:v>0.33365865293190533</c:v>
                      </c:pt>
                      <c:pt idx="546">
                        <c:v>0.33225157046209775</c:v>
                      </c:pt>
                      <c:pt idx="547">
                        <c:v>0.33179066521841422</c:v>
                      </c:pt>
                      <c:pt idx="548">
                        <c:v>0.33083133768883416</c:v>
                      </c:pt>
                      <c:pt idx="549">
                        <c:v>0.32940762395289103</c:v>
                      </c:pt>
                      <c:pt idx="550">
                        <c:v>0.32821623224467306</c:v>
                      </c:pt>
                      <c:pt idx="551">
                        <c:v>0.32724826677066576</c:v>
                      </c:pt>
                      <c:pt idx="552">
                        <c:v>0.32539368720971829</c:v>
                      </c:pt>
                      <c:pt idx="553">
                        <c:v>0.32399485591070687</c:v>
                      </c:pt>
                      <c:pt idx="554">
                        <c:v>0.32176239851221067</c:v>
                      </c:pt>
                      <c:pt idx="555">
                        <c:v>0.32045175160108175</c:v>
                      </c:pt>
                      <c:pt idx="556">
                        <c:v>0.31917062841045712</c:v>
                      </c:pt>
                      <c:pt idx="557">
                        <c:v>0.31768876970531068</c:v>
                      </c:pt>
                      <c:pt idx="558">
                        <c:v>0.31666768731930411</c:v>
                      </c:pt>
                      <c:pt idx="559">
                        <c:v>0.31648590371270457</c:v>
                      </c:pt>
                      <c:pt idx="560">
                        <c:v>0.31543903641796051</c:v>
                      </c:pt>
                      <c:pt idx="561">
                        <c:v>0.31487189735027843</c:v>
                      </c:pt>
                      <c:pt idx="562">
                        <c:v>0.31399856249133784</c:v>
                      </c:pt>
                      <c:pt idx="563">
                        <c:v>0.3132448696089396</c:v>
                      </c:pt>
                      <c:pt idx="564">
                        <c:v>0.31242839047376547</c:v>
                      </c:pt>
                      <c:pt idx="565">
                        <c:v>0.31116750843649987</c:v>
                      </c:pt>
                      <c:pt idx="566">
                        <c:v>0.30957619279376258</c:v>
                      </c:pt>
                      <c:pt idx="567">
                        <c:v>0.30821178434791574</c:v>
                      </c:pt>
                      <c:pt idx="568">
                        <c:v>0.30728842676602452</c:v>
                      </c:pt>
                      <c:pt idx="569">
                        <c:v>0.30633619008634727</c:v>
                      </c:pt>
                      <c:pt idx="570">
                        <c:v>0.30467602873728089</c:v>
                      </c:pt>
                      <c:pt idx="571">
                        <c:v>0.30362529370622598</c:v>
                      </c:pt>
                      <c:pt idx="572">
                        <c:v>0.30363767046242013</c:v>
                      </c:pt>
                      <c:pt idx="573">
                        <c:v>0.30318153542685305</c:v>
                      </c:pt>
                      <c:pt idx="574">
                        <c:v>0.30275453733815944</c:v>
                      </c:pt>
                      <c:pt idx="575">
                        <c:v>0.30164604411153267</c:v>
                      </c:pt>
                      <c:pt idx="576">
                        <c:v>0.30052543197779918</c:v>
                      </c:pt>
                      <c:pt idx="577">
                        <c:v>0.29961664286934475</c:v>
                      </c:pt>
                      <c:pt idx="578">
                        <c:v>0.2986508691125801</c:v>
                      </c:pt>
                      <c:pt idx="579">
                        <c:v>0.29670114323839109</c:v>
                      </c:pt>
                      <c:pt idx="580">
                        <c:v>0.29514425044881853</c:v>
                      </c:pt>
                      <c:pt idx="581">
                        <c:v>0.29368907912421549</c:v>
                      </c:pt>
                      <c:pt idx="582">
                        <c:v>0.2931519794752126</c:v>
                      </c:pt>
                      <c:pt idx="583">
                        <c:v>0.29222668802516605</c:v>
                      </c:pt>
                      <c:pt idx="584">
                        <c:v>0.2918048469182199</c:v>
                      </c:pt>
                      <c:pt idx="585">
                        <c:v>0.29147905459632117</c:v>
                      </c:pt>
                      <c:pt idx="586">
                        <c:v>0.29071569237314632</c:v>
                      </c:pt>
                      <c:pt idx="587">
                        <c:v>0.29031435026864644</c:v>
                      </c:pt>
                      <c:pt idx="588">
                        <c:v>0.29056562420429388</c:v>
                      </c:pt>
                      <c:pt idx="589">
                        <c:v>0.28943637412613327</c:v>
                      </c:pt>
                      <c:pt idx="590">
                        <c:v>0.28894104602928516</c:v>
                      </c:pt>
                      <c:pt idx="591">
                        <c:v>0.28846131780222328</c:v>
                      </c:pt>
                      <c:pt idx="592">
                        <c:v>0.28786297899496877</c:v>
                      </c:pt>
                      <c:pt idx="593">
                        <c:v>0.28738454001334363</c:v>
                      </c:pt>
                      <c:pt idx="594">
                        <c:v>0.2866822880238768</c:v>
                      </c:pt>
                      <c:pt idx="595">
                        <c:v>0.28552931582967772</c:v>
                      </c:pt>
                      <c:pt idx="596">
                        <c:v>0.28546343538785346</c:v>
                      </c:pt>
                      <c:pt idx="597">
                        <c:v>0.28504455954541202</c:v>
                      </c:pt>
                      <c:pt idx="598">
                        <c:v>0.28419365755707326</c:v>
                      </c:pt>
                      <c:pt idx="599">
                        <c:v>0.28323987378287169</c:v>
                      </c:pt>
                      <c:pt idx="600">
                        <c:v>0.28284201264105158</c:v>
                      </c:pt>
                      <c:pt idx="601">
                        <c:v>0.28264733658008306</c:v>
                      </c:pt>
                      <c:pt idx="602">
                        <c:v>0.28294051099242884</c:v>
                      </c:pt>
                      <c:pt idx="603">
                        <c:v>0.28286805539887638</c:v>
                      </c:pt>
                      <c:pt idx="604">
                        <c:v>0.28302044420951533</c:v>
                      </c:pt>
                      <c:pt idx="605">
                        <c:v>0.28389416584208677</c:v>
                      </c:pt>
                      <c:pt idx="606">
                        <c:v>0.2841068913391715</c:v>
                      </c:pt>
                      <c:pt idx="607">
                        <c:v>0.28438214523994476</c:v>
                      </c:pt>
                      <c:pt idx="608">
                        <c:v>0.28462632832568918</c:v>
                      </c:pt>
                      <c:pt idx="609">
                        <c:v>0.28461820607943683</c:v>
                      </c:pt>
                      <c:pt idx="610">
                        <c:v>0.2839020302392517</c:v>
                      </c:pt>
                      <c:pt idx="611">
                        <c:v>0.28397164949284309</c:v>
                      </c:pt>
                      <c:pt idx="612">
                        <c:v>0.283717797066322</c:v>
                      </c:pt>
                      <c:pt idx="613">
                        <c:v>0.28347129333879112</c:v>
                      </c:pt>
                      <c:pt idx="614">
                        <c:v>0.28406589333427873</c:v>
                      </c:pt>
                      <c:pt idx="615">
                        <c:v>0.28516897173007061</c:v>
                      </c:pt>
                      <c:pt idx="616">
                        <c:v>0.28560048217779344</c:v>
                      </c:pt>
                      <c:pt idx="617">
                        <c:v>0.28693962141307738</c:v>
                      </c:pt>
                      <c:pt idx="618">
                        <c:v>0.28792357353050191</c:v>
                      </c:pt>
                      <c:pt idx="619">
                        <c:v>0.28858431181690142</c:v>
                      </c:pt>
                      <c:pt idx="620">
                        <c:v>0.28962434611082988</c:v>
                      </c:pt>
                      <c:pt idx="621">
                        <c:v>0.29055505239171137</c:v>
                      </c:pt>
                      <c:pt idx="622">
                        <c:v>0.29089528426250322</c:v>
                      </c:pt>
                      <c:pt idx="623">
                        <c:v>0.29095033504265783</c:v>
                      </c:pt>
                      <c:pt idx="624">
                        <c:v>0.291104657721452</c:v>
                      </c:pt>
                      <c:pt idx="625">
                        <c:v>0.29125872255115892</c:v>
                      </c:pt>
                      <c:pt idx="626">
                        <c:v>0.29196368195604311</c:v>
                      </c:pt>
                      <c:pt idx="627">
                        <c:v>0.29267005953090813</c:v>
                      </c:pt>
                      <c:pt idx="628">
                        <c:v>0.29285751581742997</c:v>
                      </c:pt>
                      <c:pt idx="629">
                        <c:v>0.29309473697781535</c:v>
                      </c:pt>
                      <c:pt idx="630">
                        <c:v>0.29390219139493129</c:v>
                      </c:pt>
                      <c:pt idx="631">
                        <c:v>0.29530940278928247</c:v>
                      </c:pt>
                      <c:pt idx="632">
                        <c:v>0.29564086779110349</c:v>
                      </c:pt>
                      <c:pt idx="633">
                        <c:v>0.29603112238484613</c:v>
                      </c:pt>
                      <c:pt idx="634">
                        <c:v>0.29619253591354316</c:v>
                      </c:pt>
                      <c:pt idx="635">
                        <c:v>0.29685495021901059</c:v>
                      </c:pt>
                      <c:pt idx="636">
                        <c:v>0.29757602519185578</c:v>
                      </c:pt>
                      <c:pt idx="637">
                        <c:v>0.2985272304751837</c:v>
                      </c:pt>
                      <c:pt idx="638">
                        <c:v>0.29879732739420933</c:v>
                      </c:pt>
                      <c:pt idx="639">
                        <c:v>0.29986508046503074</c:v>
                      </c:pt>
                      <c:pt idx="640">
                        <c:v>0.30090575938167791</c:v>
                      </c:pt>
                      <c:pt idx="641">
                        <c:v>0.30228344705552457</c:v>
                      </c:pt>
                      <c:pt idx="642">
                        <c:v>0.30321969709178459</c:v>
                      </c:pt>
                      <c:pt idx="643">
                        <c:v>0.30442178953712873</c:v>
                      </c:pt>
                      <c:pt idx="644">
                        <c:v>0.30544918922577585</c:v>
                      </c:pt>
                      <c:pt idx="645">
                        <c:v>0.30679941597181704</c:v>
                      </c:pt>
                      <c:pt idx="646">
                        <c:v>0.30786046496636688</c:v>
                      </c:pt>
                      <c:pt idx="647">
                        <c:v>0.30883126678033518</c:v>
                      </c:pt>
                      <c:pt idx="648">
                        <c:v>0.30962698906397562</c:v>
                      </c:pt>
                      <c:pt idx="649">
                        <c:v>0.31040363051515019</c:v>
                      </c:pt>
                      <c:pt idx="650">
                        <c:v>0.31089573549840616</c:v>
                      </c:pt>
                      <c:pt idx="651">
                        <c:v>0.31094898133494925</c:v>
                      </c:pt>
                      <c:pt idx="652">
                        <c:v>0.31091881299172625</c:v>
                      </c:pt>
                      <c:pt idx="653">
                        <c:v>0.31091662127448366</c:v>
                      </c:pt>
                      <c:pt idx="654">
                        <c:v>0.31078576286264065</c:v>
                      </c:pt>
                      <c:pt idx="655">
                        <c:v>0.31085099868174665</c:v>
                      </c:pt>
                      <c:pt idx="656">
                        <c:v>0.31078357114539784</c:v>
                      </c:pt>
                      <c:pt idx="657">
                        <c:v>0.31158715782620322</c:v>
                      </c:pt>
                      <c:pt idx="658">
                        <c:v>0.31246229762875538</c:v>
                      </c:pt>
                      <c:pt idx="659">
                        <c:v>0.31335161913111303</c:v>
                      </c:pt>
                      <c:pt idx="660">
                        <c:v>0.31417415771984053</c:v>
                      </c:pt>
                      <c:pt idx="661">
                        <c:v>0.31458439561785484</c:v>
                      </c:pt>
                      <c:pt idx="662">
                        <c:v>0.31532906378219477</c:v>
                      </c:pt>
                      <c:pt idx="663">
                        <c:v>0.31677185835060384</c:v>
                      </c:pt>
                      <c:pt idx="664">
                        <c:v>0.31695054776815507</c:v>
                      </c:pt>
                      <c:pt idx="665">
                        <c:v>0.31744716511044008</c:v>
                      </c:pt>
                      <c:pt idx="666">
                        <c:v>0.31818151931128508</c:v>
                      </c:pt>
                      <c:pt idx="667">
                        <c:v>0.31904157494222568</c:v>
                      </c:pt>
                      <c:pt idx="668">
                        <c:v>0.31996067801417527</c:v>
                      </c:pt>
                      <c:pt idx="669">
                        <c:v>0.32111854934103434</c:v>
                      </c:pt>
                      <c:pt idx="670">
                        <c:v>0.32083517319400895</c:v>
                      </c:pt>
                      <c:pt idx="671">
                        <c:v>0.32110565688666559</c:v>
                      </c:pt>
                      <c:pt idx="672">
                        <c:v>0.32187881737516078</c:v>
                      </c:pt>
                      <c:pt idx="673">
                        <c:v>0.32219171724269069</c:v>
                      </c:pt>
                      <c:pt idx="674">
                        <c:v>0.32206253484991565</c:v>
                      </c:pt>
                      <c:pt idx="675">
                        <c:v>0.32320635340151288</c:v>
                      </c:pt>
                      <c:pt idx="676">
                        <c:v>0.32352969615708171</c:v>
                      </c:pt>
                      <c:pt idx="677">
                        <c:v>0.32411926809536545</c:v>
                      </c:pt>
                      <c:pt idx="678">
                        <c:v>0.32418579315990836</c:v>
                      </c:pt>
                      <c:pt idx="679">
                        <c:v>0.32458068903722381</c:v>
                      </c:pt>
                      <c:pt idx="680">
                        <c:v>0.32491847134168544</c:v>
                      </c:pt>
                      <c:pt idx="681">
                        <c:v>0.32595618499382772</c:v>
                      </c:pt>
                      <c:pt idx="682">
                        <c:v>0.32564289835266658</c:v>
                      </c:pt>
                      <c:pt idx="683">
                        <c:v>0.32559725906420117</c:v>
                      </c:pt>
                      <c:pt idx="684">
                        <c:v>0.32524349011632209</c:v>
                      </c:pt>
                      <c:pt idx="685">
                        <c:v>0.32645035276978268</c:v>
                      </c:pt>
                      <c:pt idx="686">
                        <c:v>0.32641115970850171</c:v>
                      </c:pt>
                      <c:pt idx="687">
                        <c:v>0.32622215632745555</c:v>
                      </c:pt>
                      <c:pt idx="688">
                        <c:v>0.32619766066415473</c:v>
                      </c:pt>
                      <c:pt idx="689">
                        <c:v>0.32677150380810877</c:v>
                      </c:pt>
                      <c:pt idx="690">
                        <c:v>0.32706364682410499</c:v>
                      </c:pt>
                      <c:pt idx="691">
                        <c:v>0.32832556025772008</c:v>
                      </c:pt>
                      <c:pt idx="692">
                        <c:v>0.32810845132615013</c:v>
                      </c:pt>
                      <c:pt idx="693">
                        <c:v>0.32857838128789169</c:v>
                      </c:pt>
                      <c:pt idx="694">
                        <c:v>0.32913249897666136</c:v>
                      </c:pt>
                      <c:pt idx="695">
                        <c:v>0.32929004476904783</c:v>
                      </c:pt>
                      <c:pt idx="696">
                        <c:v>0.32873992374113231</c:v>
                      </c:pt>
                      <c:pt idx="697">
                        <c:v>0.32892505938586791</c:v>
                      </c:pt>
                      <c:pt idx="698">
                        <c:v>0.32941368340644439</c:v>
                      </c:pt>
                      <c:pt idx="699">
                        <c:v>0.32970311900702315</c:v>
                      </c:pt>
                      <c:pt idx="700">
                        <c:v>0.32976061935350787</c:v>
                      </c:pt>
                      <c:pt idx="701">
                        <c:v>0.3302179147099682</c:v>
                      </c:pt>
                      <c:pt idx="702">
                        <c:v>0.33100306518102612</c:v>
                      </c:pt>
                      <c:pt idx="703">
                        <c:v>0.33164446478587239</c:v>
                      </c:pt>
                      <c:pt idx="704">
                        <c:v>0.33242897063421206</c:v>
                      </c:pt>
                      <c:pt idx="705">
                        <c:v>0.33236631330597988</c:v>
                      </c:pt>
                      <c:pt idx="706">
                        <c:v>0.33281535749164409</c:v>
                      </c:pt>
                      <c:pt idx="707">
                        <c:v>0.33286254387463382</c:v>
                      </c:pt>
                      <c:pt idx="708">
                        <c:v>0.33317118923222216</c:v>
                      </c:pt>
                      <c:pt idx="709">
                        <c:v>0.33294866546981716</c:v>
                      </c:pt>
                      <c:pt idx="710">
                        <c:v>0.33358542379109063</c:v>
                      </c:pt>
                      <c:pt idx="711">
                        <c:v>0.33342555735691792</c:v>
                      </c:pt>
                      <c:pt idx="712">
                        <c:v>0.33377120405854466</c:v>
                      </c:pt>
                      <c:pt idx="713">
                        <c:v>0.33454900583061248</c:v>
                      </c:pt>
                      <c:pt idx="714">
                        <c:v>0.33544219506928091</c:v>
                      </c:pt>
                      <c:pt idx="715">
                        <c:v>0.3358105324905965</c:v>
                      </c:pt>
                      <c:pt idx="716">
                        <c:v>0.33667226414060503</c:v>
                      </c:pt>
                      <c:pt idx="717">
                        <c:v>0.33756932111558402</c:v>
                      </c:pt>
                      <c:pt idx="718">
                        <c:v>0.33869496130652132</c:v>
                      </c:pt>
                      <c:pt idx="719">
                        <c:v>0.33957628948717045</c:v>
                      </c:pt>
                      <c:pt idx="720">
                        <c:v>0.34091220560886232</c:v>
                      </c:pt>
                      <c:pt idx="721">
                        <c:v>0.34224554323968037</c:v>
                      </c:pt>
                      <c:pt idx="722">
                        <c:v>0.344047650511347</c:v>
                      </c:pt>
                      <c:pt idx="723">
                        <c:v>0.34524845371125407</c:v>
                      </c:pt>
                      <c:pt idx="724">
                        <c:v>0.34668557559974084</c:v>
                      </c:pt>
                      <c:pt idx="725">
                        <c:v>0.34797507888570522</c:v>
                      </c:pt>
                      <c:pt idx="726">
                        <c:v>0.34934593355873644</c:v>
                      </c:pt>
                      <c:pt idx="727">
                        <c:v>0.35024376408097752</c:v>
                      </c:pt>
                      <c:pt idx="728">
                        <c:v>0.35138564876441936</c:v>
                      </c:pt>
                      <c:pt idx="729">
                        <c:v>0.35265993895422854</c:v>
                      </c:pt>
                      <c:pt idx="730">
                        <c:v>0.35381871275289356</c:v>
                      </c:pt>
                      <c:pt idx="731">
                        <c:v>0.35489987397625861</c:v>
                      </c:pt>
                      <c:pt idx="732">
                        <c:v>0.35632552158035713</c:v>
                      </c:pt>
                      <c:pt idx="733">
                        <c:v>0.35813600894736336</c:v>
                      </c:pt>
                      <c:pt idx="734">
                        <c:v>0.35989673144050621</c:v>
                      </c:pt>
                      <c:pt idx="735">
                        <c:v>0.3618450391447145</c:v>
                      </c:pt>
                      <c:pt idx="736">
                        <c:v>0.36361027399688656</c:v>
                      </c:pt>
                      <c:pt idx="737">
                        <c:v>0.36583783226272248</c:v>
                      </c:pt>
                      <c:pt idx="738">
                        <c:v>0.36787084339213377</c:v>
                      </c:pt>
                      <c:pt idx="739">
                        <c:v>0.3703536722544713</c:v>
                      </c:pt>
                      <c:pt idx="740">
                        <c:v>0.37232570207471821</c:v>
                      </c:pt>
                      <c:pt idx="741">
                        <c:v>0.37428019815702362</c:v>
                      </c:pt>
                      <c:pt idx="742">
                        <c:v>0.37627375837606647</c:v>
                      </c:pt>
                      <c:pt idx="743">
                        <c:v>0.37829942080648749</c:v>
                      </c:pt>
                      <c:pt idx="744">
                        <c:v>0.38040733709578123</c:v>
                      </c:pt>
                      <c:pt idx="745">
                        <c:v>0.38261078647194768</c:v>
                      </c:pt>
                      <c:pt idx="746">
                        <c:v>0.38478084439129895</c:v>
                      </c:pt>
                      <c:pt idx="747">
                        <c:v>0.38663181406502312</c:v>
                      </c:pt>
                      <c:pt idx="748">
                        <c:v>0.38869267289587095</c:v>
                      </c:pt>
                      <c:pt idx="749">
                        <c:v>0.39109363467296676</c:v>
                      </c:pt>
                      <c:pt idx="750">
                        <c:v>0.39306746943682541</c:v>
                      </c:pt>
                      <c:pt idx="751">
                        <c:v>0.39481491270196845</c:v>
                      </c:pt>
                      <c:pt idx="752">
                        <c:v>0.39646037665305434</c:v>
                      </c:pt>
                      <c:pt idx="753">
                        <c:v>0.39801095213998627</c:v>
                      </c:pt>
                      <c:pt idx="754">
                        <c:v>0.40010726522034817</c:v>
                      </c:pt>
                      <c:pt idx="755">
                        <c:v>0.40167756616246436</c:v>
                      </c:pt>
                      <c:pt idx="756">
                        <c:v>0.40273732591157707</c:v>
                      </c:pt>
                      <c:pt idx="757">
                        <c:v>0.40411320864181216</c:v>
                      </c:pt>
                      <c:pt idx="758">
                        <c:v>0.4054925723347268</c:v>
                      </c:pt>
                      <c:pt idx="759">
                        <c:v>0.40747646321299297</c:v>
                      </c:pt>
                      <c:pt idx="760">
                        <c:v>0.40907603002652626</c:v>
                      </c:pt>
                      <c:pt idx="761">
                        <c:v>0.41053068565295442</c:v>
                      </c:pt>
                      <c:pt idx="762">
                        <c:v>0.41232002939479589</c:v>
                      </c:pt>
                      <c:pt idx="763">
                        <c:v>0.41368469568973021</c:v>
                      </c:pt>
                      <c:pt idx="764">
                        <c:v>0.41529122442862249</c:v>
                      </c:pt>
                      <c:pt idx="765">
                        <c:v>0.41710441921104618</c:v>
                      </c:pt>
                      <c:pt idx="766">
                        <c:v>0.41803203130287914</c:v>
                      </c:pt>
                      <c:pt idx="767">
                        <c:v>0.4180496939653644</c:v>
                      </c:pt>
                      <c:pt idx="768">
                        <c:v>0.41879951911145202</c:v>
                      </c:pt>
                      <c:pt idx="769">
                        <c:v>0.4190703895777399</c:v>
                      </c:pt>
                      <c:pt idx="770">
                        <c:v>0.42023096832001644</c:v>
                      </c:pt>
                      <c:pt idx="771">
                        <c:v>0.42131032459976991</c:v>
                      </c:pt>
                      <c:pt idx="772">
                        <c:v>0.42160169406850412</c:v>
                      </c:pt>
                      <c:pt idx="773">
                        <c:v>0.42218855859137039</c:v>
                      </c:pt>
                      <c:pt idx="774">
                        <c:v>0.42365868516304117</c:v>
                      </c:pt>
                      <c:pt idx="775">
                        <c:v>0.4241326117856371</c:v>
                      </c:pt>
                      <c:pt idx="776">
                        <c:v>0.42458603940578671</c:v>
                      </c:pt>
                      <c:pt idx="777">
                        <c:v>0.42459184101025266</c:v>
                      </c:pt>
                      <c:pt idx="778">
                        <c:v>0.42385774465849502</c:v>
                      </c:pt>
                      <c:pt idx="779">
                        <c:v>0.42397983620136726</c:v>
                      </c:pt>
                      <c:pt idx="780">
                        <c:v>0.42375447609900113</c:v>
                      </c:pt>
                      <c:pt idx="781">
                        <c:v>0.42316232566984358</c:v>
                      </c:pt>
                      <c:pt idx="782">
                        <c:v>0.42286979588021611</c:v>
                      </c:pt>
                      <c:pt idx="783">
                        <c:v>0.42252066821590989</c:v>
                      </c:pt>
                      <c:pt idx="784">
                        <c:v>0.42285213321773091</c:v>
                      </c:pt>
                      <c:pt idx="785">
                        <c:v>0.42325257285042489</c:v>
                      </c:pt>
                      <c:pt idx="786">
                        <c:v>0.42382873663616516</c:v>
                      </c:pt>
                      <c:pt idx="787">
                        <c:v>0.4245217060584866</c:v>
                      </c:pt>
                      <c:pt idx="788">
                        <c:v>0.42499202279385939</c:v>
                      </c:pt>
                      <c:pt idx="789">
                        <c:v>0.42531265813401065</c:v>
                      </c:pt>
                      <c:pt idx="790">
                        <c:v>0.42513345301828476</c:v>
                      </c:pt>
                      <c:pt idx="791">
                        <c:v>0.42466713294376635</c:v>
                      </c:pt>
                      <c:pt idx="792">
                        <c:v>0.42404004396326939</c:v>
                      </c:pt>
                      <c:pt idx="793">
                        <c:v>0.42306898430021361</c:v>
                      </c:pt>
                      <c:pt idx="794">
                        <c:v>0.4222784189983208</c:v>
                      </c:pt>
                      <c:pt idx="795">
                        <c:v>0.42188842225366541</c:v>
                      </c:pt>
                      <c:pt idx="796">
                        <c:v>0.42107065387305453</c:v>
                      </c:pt>
                      <c:pt idx="797">
                        <c:v>0.42116012750637377</c:v>
                      </c:pt>
                      <c:pt idx="798">
                        <c:v>0.42035654082556839</c:v>
                      </c:pt>
                      <c:pt idx="799">
                        <c:v>0.42090756432528958</c:v>
                      </c:pt>
                      <c:pt idx="800">
                        <c:v>0.42096712746447323</c:v>
                      </c:pt>
                      <c:pt idx="801">
                        <c:v>0.42064507395434148</c:v>
                      </c:pt>
                      <c:pt idx="802">
                        <c:v>0.42048482074653754</c:v>
                      </c:pt>
                      <c:pt idx="803">
                        <c:v>0.42089248015367797</c:v>
                      </c:pt>
                      <c:pt idx="804">
                        <c:v>0.42073867317305863</c:v>
                      </c:pt>
                      <c:pt idx="805">
                        <c:v>0.42127448357662467</c:v>
                      </c:pt>
                      <c:pt idx="806">
                        <c:v>0.4206947099036612</c:v>
                      </c:pt>
                      <c:pt idx="807">
                        <c:v>0.4203905769051019</c:v>
                      </c:pt>
                      <c:pt idx="808">
                        <c:v>0.4197206849761006</c:v>
                      </c:pt>
                      <c:pt idx="809">
                        <c:v>0.41970972638988718</c:v>
                      </c:pt>
                      <c:pt idx="810">
                        <c:v>0.41880751243316072</c:v>
                      </c:pt>
                      <c:pt idx="811">
                        <c:v>0.41868761260753112</c:v>
                      </c:pt>
                      <c:pt idx="812">
                        <c:v>0.41769154158300009</c:v>
                      </c:pt>
                      <c:pt idx="813">
                        <c:v>0.41768599782762139</c:v>
                      </c:pt>
                      <c:pt idx="814">
                        <c:v>0.41717519878553089</c:v>
                      </c:pt>
                      <c:pt idx="815">
                        <c:v>0.41724829900180177</c:v>
                      </c:pt>
                      <c:pt idx="816">
                        <c:v>0.41648622602406382</c:v>
                      </c:pt>
                      <c:pt idx="817">
                        <c:v>0.41690471509287402</c:v>
                      </c:pt>
                      <c:pt idx="818">
                        <c:v>0.41653057606709232</c:v>
                      </c:pt>
                      <c:pt idx="819">
                        <c:v>0.41695950802394127</c:v>
                      </c:pt>
                      <c:pt idx="820">
                        <c:v>0.41651458942367503</c:v>
                      </c:pt>
                      <c:pt idx="821">
                        <c:v>0.41657041375109177</c:v>
                      </c:pt>
                      <c:pt idx="822">
                        <c:v>0.41663784128744052</c:v>
                      </c:pt>
                      <c:pt idx="823">
                        <c:v>0.41672396288262387</c:v>
                      </c:pt>
                      <c:pt idx="824">
                        <c:v>0.41682555542304978</c:v>
                      </c:pt>
                      <c:pt idx="825">
                        <c:v>0.41691103239551464</c:v>
                      </c:pt>
                      <c:pt idx="826">
                        <c:v>0.41704111726009557</c:v>
                      </c:pt>
                      <c:pt idx="827">
                        <c:v>0.41828008212493434</c:v>
                      </c:pt>
                      <c:pt idx="828">
                        <c:v>0.41963714187179091</c:v>
                      </c:pt>
                      <c:pt idx="829">
                        <c:v>0.42122433192913022</c:v>
                      </c:pt>
                      <c:pt idx="830">
                        <c:v>0.42296958347703051</c:v>
                      </c:pt>
                      <c:pt idx="831">
                        <c:v>0.42459751369017495</c:v>
                      </c:pt>
                      <c:pt idx="832">
                        <c:v>0.4269940920327856</c:v>
                      </c:pt>
                      <c:pt idx="833">
                        <c:v>0.42912843785353516</c:v>
                      </c:pt>
                      <c:pt idx="834">
                        <c:v>0.43057909681910916</c:v>
                      </c:pt>
                      <c:pt idx="835">
                        <c:v>0.43244721345714388</c:v>
                      </c:pt>
                      <c:pt idx="836">
                        <c:v>0.43443303820356544</c:v>
                      </c:pt>
                      <c:pt idx="837">
                        <c:v>0.43727505084461693</c:v>
                      </c:pt>
                      <c:pt idx="838">
                        <c:v>0.43950209341227803</c:v>
                      </c:pt>
                      <c:pt idx="839">
                        <c:v>0.44275305470590692</c:v>
                      </c:pt>
                      <c:pt idx="840">
                        <c:v>0.44599795654598245</c:v>
                      </c:pt>
                      <c:pt idx="841">
                        <c:v>0.44989869753979739</c:v>
                      </c:pt>
                      <c:pt idx="842">
                        <c:v>0.45370145588040955</c:v>
                      </c:pt>
                      <c:pt idx="843">
                        <c:v>0.45720446465694797</c:v>
                      </c:pt>
                      <c:pt idx="844">
                        <c:v>0.46067575799573912</c:v>
                      </c:pt>
                      <c:pt idx="845">
                        <c:v>0.4648624536274531</c:v>
                      </c:pt>
                      <c:pt idx="846">
                        <c:v>0.46889289271221779</c:v>
                      </c:pt>
                      <c:pt idx="847">
                        <c:v>0.47288568583022578</c:v>
                      </c:pt>
                      <c:pt idx="848">
                        <c:v>0.47653115622753889</c:v>
                      </c:pt>
                      <c:pt idx="849">
                        <c:v>0.48037117376127686</c:v>
                      </c:pt>
                      <c:pt idx="850">
                        <c:v>0.48527494770498192</c:v>
                      </c:pt>
                      <c:pt idx="851">
                        <c:v>0.49068810252079714</c:v>
                      </c:pt>
                      <c:pt idx="852">
                        <c:v>0.49514051163705153</c:v>
                      </c:pt>
                      <c:pt idx="853">
                        <c:v>0.49897614573630411</c:v>
                      </c:pt>
                      <c:pt idx="854">
                        <c:v>0.5039606264443578</c:v>
                      </c:pt>
                      <c:pt idx="855">
                        <c:v>0.50801079098430657</c:v>
                      </c:pt>
                      <c:pt idx="856">
                        <c:v>0.51253784741135633</c:v>
                      </c:pt>
                      <c:pt idx="857">
                        <c:v>0.51650472669608294</c:v>
                      </c:pt>
                      <c:pt idx="858">
                        <c:v>0.51905988222742927</c:v>
                      </c:pt>
                      <c:pt idx="859">
                        <c:v>0.52339857989615124</c:v>
                      </c:pt>
                      <c:pt idx="860">
                        <c:v>0.5271916688959869</c:v>
                      </c:pt>
                      <c:pt idx="861">
                        <c:v>0.53139512471838046</c:v>
                      </c:pt>
                      <c:pt idx="862">
                        <c:v>0.53662288604037267</c:v>
                      </c:pt>
                      <c:pt idx="863">
                        <c:v>0.54138871072233208</c:v>
                      </c:pt>
                      <c:pt idx="864">
                        <c:v>0.54679477468824444</c:v>
                      </c:pt>
                      <c:pt idx="865">
                        <c:v>0.55298818084245749</c:v>
                      </c:pt>
                      <c:pt idx="866">
                        <c:v>0.55955508139973376</c:v>
                      </c:pt>
                      <c:pt idx="867">
                        <c:v>0.56694297345121336</c:v>
                      </c:pt>
                      <c:pt idx="868">
                        <c:v>0.5729779313412342</c:v>
                      </c:pt>
                      <c:pt idx="869">
                        <c:v>0.57834905675580717</c:v>
                      </c:pt>
                      <c:pt idx="870">
                        <c:v>0.58547574768177557</c:v>
                      </c:pt>
                      <c:pt idx="871">
                        <c:v>0.5917015138964542</c:v>
                      </c:pt>
                      <c:pt idx="872">
                        <c:v>0.59819479853928492</c:v>
                      </c:pt>
                      <c:pt idx="873">
                        <c:v>0.60460221943601966</c:v>
                      </c:pt>
                      <c:pt idx="874">
                        <c:v>0.61101170312545328</c:v>
                      </c:pt>
                      <c:pt idx="875">
                        <c:v>0.61878804482706395</c:v>
                      </c:pt>
                      <c:pt idx="876">
                        <c:v>0.62746724510811935</c:v>
                      </c:pt>
                      <c:pt idx="877">
                        <c:v>0.63518905172774998</c:v>
                      </c:pt>
                      <c:pt idx="878">
                        <c:v>0.64364714641638121</c:v>
                      </c:pt>
                      <c:pt idx="879">
                        <c:v>0.65287066612088607</c:v>
                      </c:pt>
                      <c:pt idx="880">
                        <c:v>0.66150371141530151</c:v>
                      </c:pt>
                      <c:pt idx="881">
                        <c:v>0.66994491698870939</c:v>
                      </c:pt>
                      <c:pt idx="882">
                        <c:v>0.67837555074953504</c:v>
                      </c:pt>
                      <c:pt idx="883">
                        <c:v>0.68712875371866733</c:v>
                      </c:pt>
                      <c:pt idx="884">
                        <c:v>0.69561121514605528</c:v>
                      </c:pt>
                      <c:pt idx="885">
                        <c:v>0.70483886043595834</c:v>
                      </c:pt>
                      <c:pt idx="886">
                        <c:v>0.71315449350381444</c:v>
                      </c:pt>
                      <c:pt idx="887">
                        <c:v>0.72160291885166916</c:v>
                      </c:pt>
                      <c:pt idx="888">
                        <c:v>0.73164098382319276</c:v>
                      </c:pt>
                      <c:pt idx="889">
                        <c:v>0.74086940266035795</c:v>
                      </c:pt>
                      <c:pt idx="890">
                        <c:v>0.75081077422411591</c:v>
                      </c:pt>
                      <c:pt idx="891">
                        <c:v>0.76095455732146366</c:v>
                      </c:pt>
                      <c:pt idx="892">
                        <c:v>0.77095007719357056</c:v>
                      </c:pt>
                      <c:pt idx="893">
                        <c:v>0.78143808882256438</c:v>
                      </c:pt>
                      <c:pt idx="894">
                        <c:v>0.79258877260611293</c:v>
                      </c:pt>
                      <c:pt idx="895">
                        <c:v>0.80214208129337095</c:v>
                      </c:pt>
                      <c:pt idx="896">
                        <c:v>0.81337527678487975</c:v>
                      </c:pt>
                      <c:pt idx="897">
                        <c:v>0.82356160498164432</c:v>
                      </c:pt>
                      <c:pt idx="898">
                        <c:v>0.83458594271237896</c:v>
                      </c:pt>
                      <c:pt idx="899">
                        <c:v>0.84460209051147583</c:v>
                      </c:pt>
                      <c:pt idx="900">
                        <c:v>0.85414508523523902</c:v>
                      </c:pt>
                      <c:pt idx="901">
                        <c:v>0.86211391128057524</c:v>
                      </c:pt>
                      <c:pt idx="902">
                        <c:v>0.87151637825171879</c:v>
                      </c:pt>
                      <c:pt idx="903">
                        <c:v>0.87972113621200354</c:v>
                      </c:pt>
                      <c:pt idx="904">
                        <c:v>0.8873367090076355</c:v>
                      </c:pt>
                      <c:pt idx="905">
                        <c:v>0.89442498041958496</c:v>
                      </c:pt>
                      <c:pt idx="906">
                        <c:v>0.90085960439503776</c:v>
                      </c:pt>
                      <c:pt idx="907">
                        <c:v>0.90798397467921965</c:v>
                      </c:pt>
                      <c:pt idx="908">
                        <c:v>0.91650975475328667</c:v>
                      </c:pt>
                      <c:pt idx="909">
                        <c:v>0.92330665669650192</c:v>
                      </c:pt>
                      <c:pt idx="910">
                        <c:v>0.92957496801059769</c:v>
                      </c:pt>
                      <c:pt idx="911">
                        <c:v>0.93534176284974813</c:v>
                      </c:pt>
                      <c:pt idx="912">
                        <c:v>0.94153658717394173</c:v>
                      </c:pt>
                      <c:pt idx="913">
                        <c:v>0.94813623456531471</c:v>
                      </c:pt>
                      <c:pt idx="914">
                        <c:v>0.95359232125417803</c:v>
                      </c:pt>
                      <c:pt idx="915">
                        <c:v>0.9586745267663469</c:v>
                      </c:pt>
                      <c:pt idx="916">
                        <c:v>0.96397332551191095</c:v>
                      </c:pt>
                      <c:pt idx="917">
                        <c:v>0.96853854360389213</c:v>
                      </c:pt>
                      <c:pt idx="918">
                        <c:v>0.97407069577353111</c:v>
                      </c:pt>
                      <c:pt idx="919">
                        <c:v>0.97810732323639271</c:v>
                      </c:pt>
                      <c:pt idx="920">
                        <c:v>0.98156379025265983</c:v>
                      </c:pt>
                      <c:pt idx="921">
                        <c:v>0.98551532751668769</c:v>
                      </c:pt>
                      <c:pt idx="922">
                        <c:v>0.98783854779393976</c:v>
                      </c:pt>
                      <c:pt idx="923">
                        <c:v>0.99017466052556091</c:v>
                      </c:pt>
                      <c:pt idx="924">
                        <c:v>0.99323661843814359</c:v>
                      </c:pt>
                      <c:pt idx="925">
                        <c:v>0.9953458239728743</c:v>
                      </c:pt>
                      <c:pt idx="926">
                        <c:v>0.99686068736120459</c:v>
                      </c:pt>
                      <c:pt idx="927">
                        <c:v>0.99871075456312308</c:v>
                      </c:pt>
                      <c:pt idx="928">
                        <c:v>0.99847997962992208</c:v>
                      </c:pt>
                      <c:pt idx="929">
                        <c:v>0.99981048092077895</c:v>
                      </c:pt>
                      <c:pt idx="930">
                        <c:v>1</c:v>
                      </c:pt>
                      <c:pt idx="931">
                        <c:v>0.99991233131029233</c:v>
                      </c:pt>
                      <c:pt idx="932">
                        <c:v>0.99869270512700681</c:v>
                      </c:pt>
                      <c:pt idx="933">
                        <c:v>0.99843743453050515</c:v>
                      </c:pt>
                      <c:pt idx="934">
                        <c:v>0.99590664573791576</c:v>
                      </c:pt>
                      <c:pt idx="935">
                        <c:v>0.9959053564924788</c:v>
                      </c:pt>
                      <c:pt idx="936">
                        <c:v>0.99430927064162533</c:v>
                      </c:pt>
                      <c:pt idx="937">
                        <c:v>0.99301486822300089</c:v>
                      </c:pt>
                      <c:pt idx="938">
                        <c:v>0.9890955620948948</c:v>
                      </c:pt>
                      <c:pt idx="939">
                        <c:v>0.98831299011471052</c:v>
                      </c:pt>
                      <c:pt idx="940">
                        <c:v>0.98571387131396671</c:v>
                      </c:pt>
                      <c:pt idx="941">
                        <c:v>0.98445427852213785</c:v>
                      </c:pt>
                      <c:pt idx="942">
                        <c:v>0.98149803873537922</c:v>
                      </c:pt>
                      <c:pt idx="943">
                        <c:v>0.97910648844997239</c:v>
                      </c:pt>
                      <c:pt idx="944">
                        <c:v>0.97634234623330829</c:v>
                      </c:pt>
                      <c:pt idx="945">
                        <c:v>0.97358980722557609</c:v>
                      </c:pt>
                      <c:pt idx="946">
                        <c:v>0.96967823657009133</c:v>
                      </c:pt>
                      <c:pt idx="947">
                        <c:v>0.96574474874217986</c:v>
                      </c:pt>
                      <c:pt idx="948">
                        <c:v>0.96154696559970865</c:v>
                      </c:pt>
                      <c:pt idx="949">
                        <c:v>0.95801959008441329</c:v>
                      </c:pt>
                      <c:pt idx="950">
                        <c:v>0.953099829497291</c:v>
                      </c:pt>
                      <c:pt idx="951">
                        <c:v>0.94835282779871022</c:v>
                      </c:pt>
                      <c:pt idx="952">
                        <c:v>0.94385336122400965</c:v>
                      </c:pt>
                      <c:pt idx="953">
                        <c:v>0.93802468260388905</c:v>
                      </c:pt>
                      <c:pt idx="954">
                        <c:v>0.93155009201989303</c:v>
                      </c:pt>
                      <c:pt idx="955">
                        <c:v>0.92558217489258965</c:v>
                      </c:pt>
                      <c:pt idx="956">
                        <c:v>0.91790085057967696</c:v>
                      </c:pt>
                      <c:pt idx="957">
                        <c:v>0.91000422227880573</c:v>
                      </c:pt>
                      <c:pt idx="958">
                        <c:v>0.902228783049001</c:v>
                      </c:pt>
                      <c:pt idx="959">
                        <c:v>0.89418647001376261</c:v>
                      </c:pt>
                      <c:pt idx="960">
                        <c:v>0.88628210624027026</c:v>
                      </c:pt>
                      <c:pt idx="961">
                        <c:v>0.87705884438485271</c:v>
                      </c:pt>
                      <c:pt idx="962">
                        <c:v>0.86769505477681552</c:v>
                      </c:pt>
                      <c:pt idx="963">
                        <c:v>0.85671841912724533</c:v>
                      </c:pt>
                      <c:pt idx="964">
                        <c:v>0.8473701004644506</c:v>
                      </c:pt>
                      <c:pt idx="965">
                        <c:v>0.8348270316090749</c:v>
                      </c:pt>
                      <c:pt idx="966">
                        <c:v>0.82339658156572404</c:v>
                      </c:pt>
                      <c:pt idx="967">
                        <c:v>0.81117840256044138</c:v>
                      </c:pt>
                      <c:pt idx="968">
                        <c:v>0.80006510689456223</c:v>
                      </c:pt>
                      <c:pt idx="969">
                        <c:v>0.78873521799528779</c:v>
                      </c:pt>
                      <c:pt idx="970">
                        <c:v>0.77770959101911619</c:v>
                      </c:pt>
                      <c:pt idx="971">
                        <c:v>0.76728475241652949</c:v>
                      </c:pt>
                      <c:pt idx="972">
                        <c:v>0.75716288649160857</c:v>
                      </c:pt>
                      <c:pt idx="973">
                        <c:v>0.74650856220125772</c:v>
                      </c:pt>
                      <c:pt idx="974">
                        <c:v>0.73575754450314101</c:v>
                      </c:pt>
                      <c:pt idx="975">
                        <c:v>0.72554929913394928</c:v>
                      </c:pt>
                      <c:pt idx="976">
                        <c:v>0.71490142107078281</c:v>
                      </c:pt>
                      <c:pt idx="977">
                        <c:v>0.70553195878282338</c:v>
                      </c:pt>
                      <c:pt idx="978">
                        <c:v>0.69447732378432214</c:v>
                      </c:pt>
                      <c:pt idx="979">
                        <c:v>0.68433173574336281</c:v>
                      </c:pt>
                      <c:pt idx="980">
                        <c:v>0.67429573356453798</c:v>
                      </c:pt>
                      <c:pt idx="981">
                        <c:v>0.66403475805697831</c:v>
                      </c:pt>
                      <c:pt idx="982">
                        <c:v>0.65458652287282559</c:v>
                      </c:pt>
                      <c:pt idx="983">
                        <c:v>0.64353807625242132</c:v>
                      </c:pt>
                      <c:pt idx="984">
                        <c:v>0.6327516043047906</c:v>
                      </c:pt>
                      <c:pt idx="985">
                        <c:v>0.62282918464895454</c:v>
                      </c:pt>
                      <c:pt idx="986">
                        <c:v>0.61350626412126641</c:v>
                      </c:pt>
                      <c:pt idx="987">
                        <c:v>0.6033281870952979</c:v>
                      </c:pt>
                      <c:pt idx="988">
                        <c:v>0.59472273165323175</c:v>
                      </c:pt>
                      <c:pt idx="989">
                        <c:v>0.58460782765367003</c:v>
                      </c:pt>
                      <c:pt idx="990">
                        <c:v>0.57585720317541156</c:v>
                      </c:pt>
                      <c:pt idx="991">
                        <c:v>0.56636874353362843</c:v>
                      </c:pt>
                      <c:pt idx="992">
                        <c:v>0.55572744062218982</c:v>
                      </c:pt>
                      <c:pt idx="993">
                        <c:v>0.54463167869425222</c:v>
                      </c:pt>
                      <c:pt idx="994">
                        <c:v>0.53512736133359551</c:v>
                      </c:pt>
                      <c:pt idx="995">
                        <c:v>0.52379940630247623</c:v>
                      </c:pt>
                      <c:pt idx="996">
                        <c:v>0.51333550356315205</c:v>
                      </c:pt>
                      <c:pt idx="997">
                        <c:v>0.50185103413599608</c:v>
                      </c:pt>
                      <c:pt idx="998">
                        <c:v>0.49145584817845739</c:v>
                      </c:pt>
                      <c:pt idx="999">
                        <c:v>0.48246503727530871</c:v>
                      </c:pt>
                      <c:pt idx="1000">
                        <c:v>0.47226143318968988</c:v>
                      </c:pt>
                      <c:pt idx="1001">
                        <c:v>0.46157487776341705</c:v>
                      </c:pt>
                      <c:pt idx="1002">
                        <c:v>0.45071401635407826</c:v>
                      </c:pt>
                      <c:pt idx="1003">
                        <c:v>0.43953883690722922</c:v>
                      </c:pt>
                      <c:pt idx="1004">
                        <c:v>0.42942908988941497</c:v>
                      </c:pt>
                      <c:pt idx="1005">
                        <c:v>0.41940688263676479</c:v>
                      </c:pt>
                      <c:pt idx="1006">
                        <c:v>0.40817033510712009</c:v>
                      </c:pt>
                      <c:pt idx="1007">
                        <c:v>0.39955250290886002</c:v>
                      </c:pt>
                      <c:pt idx="1008">
                        <c:v>0.39134400613680836</c:v>
                      </c:pt>
                      <c:pt idx="1009">
                        <c:v>0.3816290260717658</c:v>
                      </c:pt>
                      <c:pt idx="1010">
                        <c:v>0.37464144472843658</c:v>
                      </c:pt>
                      <c:pt idx="1011">
                        <c:v>0.36518779471344903</c:v>
                      </c:pt>
                      <c:pt idx="1012">
                        <c:v>0.3557619923998982</c:v>
                      </c:pt>
                      <c:pt idx="1013">
                        <c:v>0.34792209089824955</c:v>
                      </c:pt>
                      <c:pt idx="1014">
                        <c:v>0.33915380375750587</c:v>
                      </c:pt>
                      <c:pt idx="1015">
                        <c:v>0.33144372927135074</c:v>
                      </c:pt>
                      <c:pt idx="1016">
                        <c:v>0.32468241050219337</c:v>
                      </c:pt>
                      <c:pt idx="1017">
                        <c:v>0.31556422214988117</c:v>
                      </c:pt>
                      <c:pt idx="1018">
                        <c:v>0.3093129288755524</c:v>
                      </c:pt>
                      <c:pt idx="1019">
                        <c:v>0.3034565314785389</c:v>
                      </c:pt>
                      <c:pt idx="1020">
                        <c:v>0.29497252295662652</c:v>
                      </c:pt>
                      <c:pt idx="1021">
                        <c:v>0.28776654343629032</c:v>
                      </c:pt>
                      <c:pt idx="1022">
                        <c:v>0.27940617355177449</c:v>
                      </c:pt>
                      <c:pt idx="1023">
                        <c:v>0.27184874572534562</c:v>
                      </c:pt>
                      <c:pt idx="1024">
                        <c:v>0.26595122139889571</c:v>
                      </c:pt>
                      <c:pt idx="1025">
                        <c:v>0.25832146690345797</c:v>
                      </c:pt>
                      <c:pt idx="1026">
                        <c:v>0.25269468411875234</c:v>
                      </c:pt>
                      <c:pt idx="1027">
                        <c:v>0.24595438005021611</c:v>
                      </c:pt>
                      <c:pt idx="1028">
                        <c:v>0.24107071833532631</c:v>
                      </c:pt>
                      <c:pt idx="1029">
                        <c:v>0.23461391933835926</c:v>
                      </c:pt>
                      <c:pt idx="1030">
                        <c:v>0.23035051360315101</c:v>
                      </c:pt>
                      <c:pt idx="1031">
                        <c:v>0.22372340528397244</c:v>
                      </c:pt>
                      <c:pt idx="1032">
                        <c:v>0.21865834673611401</c:v>
                      </c:pt>
                      <c:pt idx="1033">
                        <c:v>0.21086859688195989</c:v>
                      </c:pt>
                      <c:pt idx="1034">
                        <c:v>0.20792151073780296</c:v>
                      </c:pt>
                      <c:pt idx="1035">
                        <c:v>0.19927170525270818</c:v>
                      </c:pt>
                      <c:pt idx="1036">
                        <c:v>0.19346507272955824</c:v>
                      </c:pt>
                      <c:pt idx="1037">
                        <c:v>0.18801826860784054</c:v>
                      </c:pt>
                      <c:pt idx="1038">
                        <c:v>0.18278535030410079</c:v>
                      </c:pt>
                      <c:pt idx="1039">
                        <c:v>0.1801422682339594</c:v>
                      </c:pt>
                      <c:pt idx="1040">
                        <c:v>0.17718834908898698</c:v>
                      </c:pt>
                      <c:pt idx="1041">
                        <c:v>0.17059437437753616</c:v>
                      </c:pt>
                      <c:pt idx="1042">
                        <c:v>0.16872870730583156</c:v>
                      </c:pt>
                      <c:pt idx="1043">
                        <c:v>0.16771806780786377</c:v>
                      </c:pt>
                      <c:pt idx="1044">
                        <c:v>0.16372063340628315</c:v>
                      </c:pt>
                      <c:pt idx="1045">
                        <c:v>0.16000580160446595</c:v>
                      </c:pt>
                      <c:pt idx="1046">
                        <c:v>0.15512974643765368</c:v>
                      </c:pt>
                      <c:pt idx="1047">
                        <c:v>0.15161358735765923</c:v>
                      </c:pt>
                      <c:pt idx="1048">
                        <c:v>0.14675661302331278</c:v>
                      </c:pt>
                      <c:pt idx="1049">
                        <c:v>0.14335571248537513</c:v>
                      </c:pt>
                      <c:pt idx="1050">
                        <c:v>0.1400708440367564</c:v>
                      </c:pt>
                      <c:pt idx="1051">
                        <c:v>0.13761857029127275</c:v>
                      </c:pt>
                      <c:pt idx="1052">
                        <c:v>0.13520252434256544</c:v>
                      </c:pt>
                      <c:pt idx="1053">
                        <c:v>0.13129856023515837</c:v>
                      </c:pt>
                      <c:pt idx="1054">
                        <c:v>0.12800569846483104</c:v>
                      </c:pt>
                      <c:pt idx="1055">
                        <c:v>0.12448012789314734</c:v>
                      </c:pt>
                      <c:pt idx="1056">
                        <c:v>0.12061574362065243</c:v>
                      </c:pt>
                      <c:pt idx="1057">
                        <c:v>0.11541570107555299</c:v>
                      </c:pt>
                      <c:pt idx="1058">
                        <c:v>0.11024634257185126</c:v>
                      </c:pt>
                      <c:pt idx="1059">
                        <c:v>0.10647207655539402</c:v>
                      </c:pt>
                      <c:pt idx="1060">
                        <c:v>0.10690036388952455</c:v>
                      </c:pt>
                      <c:pt idx="1061">
                        <c:v>0.1035159656931789</c:v>
                      </c:pt>
                      <c:pt idx="1062">
                        <c:v>0.1033220631794726</c:v>
                      </c:pt>
                      <c:pt idx="1063">
                        <c:v>9.9055563255215764E-2</c:v>
                      </c:pt>
                      <c:pt idx="1064">
                        <c:v>9.780319023783357E-2</c:v>
                      </c:pt>
                      <c:pt idx="1065">
                        <c:v>9.5172484923886136E-2</c:v>
                      </c:pt>
                      <c:pt idx="1066">
                        <c:v>9.0447916095906952E-2</c:v>
                      </c:pt>
                      <c:pt idx="1067">
                        <c:v>8.3875342858708374E-2</c:v>
                      </c:pt>
                      <c:pt idx="1068">
                        <c:v>8.0811193228882944E-2</c:v>
                      </c:pt>
                      <c:pt idx="1069">
                        <c:v>7.9157607031544619E-2</c:v>
                      </c:pt>
                      <c:pt idx="1070">
                        <c:v>7.9663249091887739E-2</c:v>
                      </c:pt>
                      <c:pt idx="1071">
                        <c:v>7.6014942354613382E-2</c:v>
                      </c:pt>
                      <c:pt idx="1072">
                        <c:v>7.4271882523955834E-2</c:v>
                      </c:pt>
                      <c:pt idx="1073">
                        <c:v>7.4974521287053744E-2</c:v>
                      </c:pt>
                      <c:pt idx="1074">
                        <c:v>7.2517606257997358E-2</c:v>
                      </c:pt>
                      <c:pt idx="1075">
                        <c:v>6.8227513142245663E-2</c:v>
                      </c:pt>
                      <c:pt idx="1076">
                        <c:v>6.6328325689182288E-2</c:v>
                      </c:pt>
                      <c:pt idx="1077">
                        <c:v>6.3625164781682397E-2</c:v>
                      </c:pt>
                      <c:pt idx="1078">
                        <c:v>6.1328889734060865E-2</c:v>
                      </c:pt>
                      <c:pt idx="1079">
                        <c:v>6.1489014017321056E-2</c:v>
                      </c:pt>
                      <c:pt idx="1080">
                        <c:v>6.0333592256791878E-2</c:v>
                      </c:pt>
                      <c:pt idx="1081">
                        <c:v>5.9808998288526705E-2</c:v>
                      </c:pt>
                      <c:pt idx="1082">
                        <c:v>5.9965125910932449E-2</c:v>
                      </c:pt>
                      <c:pt idx="1083">
                        <c:v>5.7370261620130293E-2</c:v>
                      </c:pt>
                      <c:pt idx="1084">
                        <c:v>5.4485059256943393E-2</c:v>
                      </c:pt>
                      <c:pt idx="1085">
                        <c:v>5.0423807206237396E-2</c:v>
                      </c:pt>
                      <c:pt idx="1086">
                        <c:v>4.7276372321189718E-2</c:v>
                      </c:pt>
                      <c:pt idx="1087">
                        <c:v>4.5429786081950876E-2</c:v>
                      </c:pt>
                      <c:pt idx="1088">
                        <c:v>4.2728945816237394E-2</c:v>
                      </c:pt>
                      <c:pt idx="1089">
                        <c:v>4.4678413841338985E-2</c:v>
                      </c:pt>
                      <c:pt idx="1090">
                        <c:v>4.1828536803122526E-2</c:v>
                      </c:pt>
                      <c:pt idx="1091">
                        <c:v>4.4031341556570472E-2</c:v>
                      </c:pt>
                      <c:pt idx="1092">
                        <c:v>4.3939160507833808E-2</c:v>
                      </c:pt>
                      <c:pt idx="1093">
                        <c:v>4.3825449060301266E-2</c:v>
                      </c:pt>
                      <c:pt idx="1094">
                        <c:v>4.3094962595766798E-2</c:v>
                      </c:pt>
                      <c:pt idx="1095">
                        <c:v>4.4567409809223892E-2</c:v>
                      </c:pt>
                      <c:pt idx="1096">
                        <c:v>4.2577975175579132E-2</c:v>
                      </c:pt>
                      <c:pt idx="1097">
                        <c:v>4.5475425370416357E-2</c:v>
                      </c:pt>
                      <c:pt idx="1098">
                        <c:v>4.2850521660934858E-2</c:v>
                      </c:pt>
                      <c:pt idx="1099">
                        <c:v>4.3806110378748091E-2</c:v>
                      </c:pt>
                      <c:pt idx="1100">
                        <c:v>4.511172923267337E-2</c:v>
                      </c:pt>
                      <c:pt idx="1101">
                        <c:v>4.2417464118687895E-2</c:v>
                      </c:pt>
                      <c:pt idx="1102">
                        <c:v>4.0476505113469688E-2</c:v>
                      </c:pt>
                      <c:pt idx="1103">
                        <c:v>3.2944862195778357E-2</c:v>
                      </c:pt>
                      <c:pt idx="1104">
                        <c:v>2.6779561592089187E-2</c:v>
                      </c:pt>
                      <c:pt idx="1105">
                        <c:v>2.7677907812505065E-2</c:v>
                      </c:pt>
                      <c:pt idx="1106">
                        <c:v>2.5072342784576738E-2</c:v>
                      </c:pt>
                      <c:pt idx="1107">
                        <c:v>2.2238968087952293E-2</c:v>
                      </c:pt>
                      <c:pt idx="1108">
                        <c:v>2.3769689195156329E-2</c:v>
                      </c:pt>
                      <c:pt idx="1109">
                        <c:v>2.0764071308165166E-2</c:v>
                      </c:pt>
                      <c:pt idx="1110">
                        <c:v>2.5411156485388043E-2</c:v>
                      </c:pt>
                      <c:pt idx="1111">
                        <c:v>3.0269677914258733E-2</c:v>
                      </c:pt>
                      <c:pt idx="1112">
                        <c:v>2.5998149932798045E-2</c:v>
                      </c:pt>
                      <c:pt idx="1113">
                        <c:v>2.8350765006011143E-2</c:v>
                      </c:pt>
                      <c:pt idx="1114">
                        <c:v>2.6744623040749874E-2</c:v>
                      </c:pt>
                      <c:pt idx="1115">
                        <c:v>2.2756213357227377E-2</c:v>
                      </c:pt>
                      <c:pt idx="1116">
                        <c:v>2.1760915879958393E-2</c:v>
                      </c:pt>
                      <c:pt idx="1117">
                        <c:v>1.9279247338513942E-2</c:v>
                      </c:pt>
                      <c:pt idx="1118">
                        <c:v>1.7965506238336322E-2</c:v>
                      </c:pt>
                      <c:pt idx="1119">
                        <c:v>2.3785804763117306E-2</c:v>
                      </c:pt>
                      <c:pt idx="1120">
                        <c:v>2.1727137649512195E-2</c:v>
                      </c:pt>
                      <c:pt idx="1121">
                        <c:v>2.1058277116860476E-2</c:v>
                      </c:pt>
                      <c:pt idx="1122">
                        <c:v>2.0867726641289989E-2</c:v>
                      </c:pt>
                      <c:pt idx="1123">
                        <c:v>2.4799022751958843E-2</c:v>
                      </c:pt>
                      <c:pt idx="1124">
                        <c:v>2.5707554011326055E-2</c:v>
                      </c:pt>
                      <c:pt idx="1125">
                        <c:v>2.0709794075272587E-2</c:v>
                      </c:pt>
                      <c:pt idx="1126">
                        <c:v>1.2366184381436204E-2</c:v>
                      </c:pt>
                      <c:pt idx="1127">
                        <c:v>1.3944349720717212E-2</c:v>
                      </c:pt>
                      <c:pt idx="1128">
                        <c:v>1.643981318833623E-2</c:v>
                      </c:pt>
                      <c:pt idx="1129">
                        <c:v>1.7424281003935425E-2</c:v>
                      </c:pt>
                      <c:pt idx="1130">
                        <c:v>1.8595173709707032E-2</c:v>
                      </c:pt>
                      <c:pt idx="1131">
                        <c:v>2.0866953094027915E-2</c:v>
                      </c:pt>
                      <c:pt idx="1132">
                        <c:v>2.3352102598151889E-2</c:v>
                      </c:pt>
                      <c:pt idx="1133">
                        <c:v>2.24406060742799E-2</c:v>
                      </c:pt>
                      <c:pt idx="1134">
                        <c:v>2.2068529841197233E-2</c:v>
                      </c:pt>
                      <c:pt idx="1135">
                        <c:v>1.6812662968680971E-2</c:v>
                      </c:pt>
                      <c:pt idx="1136">
                        <c:v>1.1941506934528917E-2</c:v>
                      </c:pt>
                      <c:pt idx="1137">
                        <c:v>8.1997299030809653E-3</c:v>
                      </c:pt>
                      <c:pt idx="1138">
                        <c:v>1.8456837674330579E-3</c:v>
                      </c:pt>
                      <c:pt idx="1139">
                        <c:v>1.9007345475877116E-3</c:v>
                      </c:pt>
                      <c:pt idx="1140">
                        <c:v>4.0305680093083683E-3</c:v>
                      </c:pt>
                      <c:pt idx="1141">
                        <c:v>1.0665927499283255E-3</c:v>
                      </c:pt>
                      <c:pt idx="1142">
                        <c:v>4.4992087256131002E-3</c:v>
                      </c:pt>
                      <c:pt idx="1143">
                        <c:v>1.422166641418947E-2</c:v>
                      </c:pt>
                      <c:pt idx="1144">
                        <c:v>1.5318556431884379E-2</c:v>
                      </c:pt>
                      <c:pt idx="1145">
                        <c:v>1.763765112373852E-2</c:v>
                      </c:pt>
                      <c:pt idx="1146">
                        <c:v>1.5457537089979647E-2</c:v>
                      </c:pt>
                      <c:pt idx="1147">
                        <c:v>1.693797762514547E-2</c:v>
                      </c:pt>
                      <c:pt idx="1148">
                        <c:v>1.2141597826332191E-2</c:v>
                      </c:pt>
                      <c:pt idx="1149">
                        <c:v>1.1301009801488413E-2</c:v>
                      </c:pt>
                      <c:pt idx="1150">
                        <c:v>1.8205434814139506E-3</c:v>
                      </c:pt>
                      <c:pt idx="1151">
                        <c:v>6.729861180497874E-5</c:v>
                      </c:pt>
                      <c:pt idx="1152">
                        <c:v>-1.3792347683709361E-3</c:v>
                      </c:pt>
                      <c:pt idx="1153">
                        <c:v>1.0677530708214406E-3</c:v>
                      </c:pt>
                      <c:pt idx="1154">
                        <c:v>0</c:v>
                      </c:pt>
                      <c:pt idx="1155">
                        <c:v>6.5394396294708281E-3</c:v>
                      </c:pt>
                      <c:pt idx="1156">
                        <c:v>-3.368798326559321E-4</c:v>
                      </c:pt>
                      <c:pt idx="1157">
                        <c:v>1.4757992515930041E-3</c:v>
                      </c:pt>
                      <c:pt idx="1158">
                        <c:v>3.6180094695077844E-3</c:v>
                      </c:pt>
                      <c:pt idx="1159">
                        <c:v>4.0335332738131446E-3</c:v>
                      </c:pt>
                      <c:pt idx="1160">
                        <c:v>2.6496572218694795E-3</c:v>
                      </c:pt>
                      <c:pt idx="1161">
                        <c:v>-3.4304242584421644E-3</c:v>
                      </c:pt>
                      <c:pt idx="1162">
                        <c:v>-5.6466371644335539E-3</c:v>
                      </c:pt>
                      <c:pt idx="1163">
                        <c:v>-3.1154615982130545E-3</c:v>
                      </c:pt>
                      <c:pt idx="1164">
                        <c:v>-3.1924295507946201E-3</c:v>
                      </c:pt>
                      <c:pt idx="1165">
                        <c:v>-6.555813046519224E-3</c:v>
                      </c:pt>
                      <c:pt idx="1166">
                        <c:v>-4.7482909440177655E-3</c:v>
                      </c:pt>
                      <c:pt idx="1167">
                        <c:v>-6.6241430546736986E-3</c:v>
                      </c:pt>
                      <c:pt idx="1168">
                        <c:v>-1.2321318640232349E-3</c:v>
                      </c:pt>
                      <c:pt idx="1169">
                        <c:v>-7.2453015061609387E-3</c:v>
                      </c:pt>
                      <c:pt idx="1170">
                        <c:v>-2.6996799448199179E-4</c:v>
                      </c:pt>
                      <c:pt idx="1171">
                        <c:v>6.6512172088477295E-4</c:v>
                      </c:pt>
                      <c:pt idx="1172">
                        <c:v>-3.9680396056198282E-3</c:v>
                      </c:pt>
                      <c:pt idx="1173">
                        <c:v>-1.3845851369339772E-2</c:v>
                      </c:pt>
                      <c:pt idx="1174">
                        <c:v>-1.3690884067827236E-2</c:v>
                      </c:pt>
                      <c:pt idx="1175">
                        <c:v>-1.4259054531858903E-2</c:v>
                      </c:pt>
                      <c:pt idx="1176">
                        <c:v>-1.5084945158722236E-2</c:v>
                      </c:pt>
                      <c:pt idx="1177">
                        <c:v>-2.8372682178437966E-2</c:v>
                      </c:pt>
                      <c:pt idx="1178">
                        <c:v>-2.6340573520832581E-2</c:v>
                      </c:pt>
                      <c:pt idx="1179">
                        <c:v>-2.0073680376717484E-2</c:v>
                      </c:pt>
                      <c:pt idx="1180">
                        <c:v>-1.3003329476340714E-2</c:v>
                      </c:pt>
                      <c:pt idx="1181">
                        <c:v>-1.6107058941078282E-2</c:v>
                      </c:pt>
                      <c:pt idx="1182">
                        <c:v>-1.9178428345350183E-2</c:v>
                      </c:pt>
                      <c:pt idx="1183">
                        <c:v>-1.5154048714138786E-2</c:v>
                      </c:pt>
                      <c:pt idx="1184">
                        <c:v>-8.6397493706870665E-3</c:v>
                      </c:pt>
                      <c:pt idx="1185">
                        <c:v>-1.136663239422544E-2</c:v>
                      </c:pt>
                      <c:pt idx="1186">
                        <c:v>-1.6070831144302054E-2</c:v>
                      </c:pt>
                      <c:pt idx="1187">
                        <c:v>-1.9654804534276218E-2</c:v>
                      </c:pt>
                      <c:pt idx="1188">
                        <c:v>-2.4367899077867163E-2</c:v>
                      </c:pt>
                      <c:pt idx="1189">
                        <c:v>-2.9395182734425138E-2</c:v>
                      </c:pt>
                      <c:pt idx="1190">
                        <c:v>-3.1207990743217784E-2</c:v>
                      </c:pt>
                      <c:pt idx="1191">
                        <c:v>-3.495067024647152E-2</c:v>
                      </c:pt>
                      <c:pt idx="1192">
                        <c:v>-2.9236863394776609E-2</c:v>
                      </c:pt>
                      <c:pt idx="1193">
                        <c:v>-3.5329837329457034E-2</c:v>
                      </c:pt>
                      <c:pt idx="1194">
                        <c:v>-3.0837590529202982E-2</c:v>
                      </c:pt>
                      <c:pt idx="1195">
                        <c:v>-3.2802916273178225E-2</c:v>
                      </c:pt>
                      <c:pt idx="1196">
                        <c:v>-3.0459454842566965E-2</c:v>
                      </c:pt>
                      <c:pt idx="1197">
                        <c:v>-2.4707228476853214E-2</c:v>
                      </c:pt>
                      <c:pt idx="1198">
                        <c:v>-1.5132776164430331E-2</c:v>
                      </c:pt>
                      <c:pt idx="1199">
                        <c:v>-2.4234204326063082E-2</c:v>
                      </c:pt>
                      <c:pt idx="1200">
                        <c:v>-1.2542295308113576E-2</c:v>
                      </c:pt>
                      <c:pt idx="1201">
                        <c:v>-1.4054838054657556E-2</c:v>
                      </c:pt>
                      <c:pt idx="1202">
                        <c:v>-5.2276323974485795E-3</c:v>
                      </c:pt>
                      <c:pt idx="1203">
                        <c:v>-4.8288687838225642E-3</c:v>
                      </c:pt>
                      <c:pt idx="1204">
                        <c:v>-9.3673994952603798E-3</c:v>
                      </c:pt>
                      <c:pt idx="1205">
                        <c:v>-2.0462516800479585E-2</c:v>
                      </c:pt>
                      <c:pt idx="1206">
                        <c:v>-1.8738151028656662E-2</c:v>
                      </c:pt>
                      <c:pt idx="1207">
                        <c:v>-3.0671277867845907E-2</c:v>
                      </c:pt>
                      <c:pt idx="1208">
                        <c:v>-2.1134600446723495E-2</c:v>
                      </c:pt>
                      <c:pt idx="1209">
                        <c:v>-2.35863584940324E-2</c:v>
                      </c:pt>
                      <c:pt idx="1210">
                        <c:v>-2.1290212370954579E-2</c:v>
                      </c:pt>
                      <c:pt idx="1211">
                        <c:v>-3.0712533721825992E-2</c:v>
                      </c:pt>
                      <c:pt idx="1212">
                        <c:v>-2.9886514170418859E-2</c:v>
                      </c:pt>
                      <c:pt idx="1213">
                        <c:v>-3.6245459438727007E-2</c:v>
                      </c:pt>
                      <c:pt idx="1214">
                        <c:v>-3.0014278393213387E-2</c:v>
                      </c:pt>
                      <c:pt idx="1215">
                        <c:v>-4.4027087046628784E-2</c:v>
                      </c:pt>
                      <c:pt idx="1216">
                        <c:v>-4.0355444966946971E-2</c:v>
                      </c:pt>
                      <c:pt idx="1217">
                        <c:v>-4.2753312554994337E-2</c:v>
                      </c:pt>
                      <c:pt idx="1218">
                        <c:v>-3.2965876896399487E-2</c:v>
                      </c:pt>
                      <c:pt idx="1219">
                        <c:v>-2.0082576170231993E-2</c:v>
                      </c:pt>
                      <c:pt idx="1220">
                        <c:v>-1.3805240138078144E-2</c:v>
                      </c:pt>
                      <c:pt idx="1221">
                        <c:v>-1.3327832552802611E-2</c:v>
                      </c:pt>
                      <c:pt idx="1222">
                        <c:v>-1.1659291108396509E-2</c:v>
                      </c:pt>
                      <c:pt idx="1223">
                        <c:v>-1.8509696737242086E-2</c:v>
                      </c:pt>
                      <c:pt idx="1224">
                        <c:v>-1.3483960175208443E-2</c:v>
                      </c:pt>
                      <c:pt idx="1225">
                        <c:v>-1.5402873083456033E-2</c:v>
                      </c:pt>
                      <c:pt idx="1226">
                        <c:v>-3.2441154003590517E-2</c:v>
                      </c:pt>
                      <c:pt idx="1227">
                        <c:v>-2.5906613506779835E-2</c:v>
                      </c:pt>
                      <c:pt idx="1228">
                        <c:v>-3.5979617029642995E-2</c:v>
                      </c:pt>
                      <c:pt idx="1229">
                        <c:v>-5.2390808969280507E-2</c:v>
                      </c:pt>
                      <c:pt idx="1230">
                        <c:v>-6.0656290389642202E-2</c:v>
                      </c:pt>
                      <c:pt idx="1231">
                        <c:v>-5.1498522202417976E-2</c:v>
                      </c:pt>
                      <c:pt idx="1232">
                        <c:v>-5.1143850782733119E-2</c:v>
                      </c:pt>
                      <c:pt idx="1233">
                        <c:v>-5.4325321747314324E-2</c:v>
                      </c:pt>
                      <c:pt idx="1234">
                        <c:v>-6.7079182231619336E-2</c:v>
                      </c:pt>
                      <c:pt idx="1235">
                        <c:v>-5.6368517915676916E-2</c:v>
                      </c:pt>
                      <c:pt idx="1236">
                        <c:v>-3.0412526308664655E-2</c:v>
                      </c:pt>
                      <c:pt idx="1237">
                        <c:v>-1.2954982772457871E-2</c:v>
                      </c:pt>
                      <c:pt idx="1238">
                        <c:v>-1.5045236399266394E-2</c:v>
                      </c:pt>
                      <c:pt idx="1239">
                        <c:v>-1.697652606370802E-2</c:v>
                      </c:pt>
                      <c:pt idx="1240">
                        <c:v>1.3102085676805481E-2</c:v>
                      </c:pt>
                      <c:pt idx="1241">
                        <c:v>1.8552370761202704E-2</c:v>
                      </c:pt>
                      <c:pt idx="1242">
                        <c:v>3.1096471012927944E-2</c:v>
                      </c:pt>
                      <c:pt idx="1243">
                        <c:v>2.6149249498000109E-2</c:v>
                      </c:pt>
                      <c:pt idx="1244">
                        <c:v>3.0544802890488294E-2</c:v>
                      </c:pt>
                      <c:pt idx="1245">
                        <c:v>2.2585130487753773E-2</c:v>
                      </c:pt>
                      <c:pt idx="1246">
                        <c:v>4.1636954931202633E-2</c:v>
                      </c:pt>
                      <c:pt idx="1247">
                        <c:v>3.1544870575873719E-2</c:v>
                      </c:pt>
                      <c:pt idx="1248">
                        <c:v>8.3575335445547488E-3</c:v>
                      </c:pt>
                      <c:pt idx="1249">
                        <c:v>1.8233798213750181E-3</c:v>
                      </c:pt>
                      <c:pt idx="1250">
                        <c:v>5.4589230288243145E-3</c:v>
                      </c:pt>
                      <c:pt idx="1251">
                        <c:v>1.1369081960555558E-2</c:v>
                      </c:pt>
                      <c:pt idx="1252">
                        <c:v>2.4728758875649088E-2</c:v>
                      </c:pt>
                      <c:pt idx="1253">
                        <c:v>7.1372627385507112E-3</c:v>
                      </c:pt>
                      <c:pt idx="1254">
                        <c:v>2.2144079623798176E-3</c:v>
                      </c:pt>
                      <c:pt idx="1255">
                        <c:v>2.9293719118542921E-2</c:v>
                      </c:pt>
                      <c:pt idx="1256">
                        <c:v>3.1190328080732563E-2</c:v>
                      </c:pt>
                      <c:pt idx="1257">
                        <c:v>3.2884396584788811E-2</c:v>
                      </c:pt>
                      <c:pt idx="1258">
                        <c:v>2.8483944059640477E-2</c:v>
                      </c:pt>
                      <c:pt idx="1259">
                        <c:v>-6.1045771436122939E-3</c:v>
                      </c:pt>
                      <c:pt idx="1260">
                        <c:v>-1.0522434482158428E-2</c:v>
                      </c:pt>
                      <c:pt idx="1261">
                        <c:v>-1.4991861638179692E-2</c:v>
                      </c:pt>
                      <c:pt idx="1262">
                        <c:v>-2.4446414124972973E-2</c:v>
                      </c:pt>
                      <c:pt idx="1263">
                        <c:v>-3.920505126362165E-2</c:v>
                      </c:pt>
                      <c:pt idx="1264">
                        <c:v>-4.1500294914893682E-2</c:v>
                      </c:pt>
                      <c:pt idx="1265">
                        <c:v>-6.227429341292276E-2</c:v>
                      </c:pt>
                      <c:pt idx="1266">
                        <c:v>-4.345350175176222E-2</c:v>
                      </c:pt>
                      <c:pt idx="1267">
                        <c:v>-2.9098914133030746E-2</c:v>
                      </c:pt>
                      <c:pt idx="1268">
                        <c:v>-3.9041188168594601E-2</c:v>
                      </c:pt>
                      <c:pt idx="1269">
                        <c:v>-4.7849699766968859E-2</c:v>
                      </c:pt>
                      <c:pt idx="1270">
                        <c:v>-5.1965486899654759E-2</c:v>
                      </c:pt>
                      <c:pt idx="1271">
                        <c:v>-5.0762620907048611E-2</c:v>
                      </c:pt>
                      <c:pt idx="1272">
                        <c:v>-4.3604214543333158E-2</c:v>
                      </c:pt>
                      <c:pt idx="1273">
                        <c:v>-3.827086402006067E-2</c:v>
                      </c:pt>
                      <c:pt idx="1274">
                        <c:v>-5.8820404887529446E-2</c:v>
                      </c:pt>
                      <c:pt idx="1275">
                        <c:v>-4.4311365665460178E-2</c:v>
                      </c:pt>
                      <c:pt idx="1276">
                        <c:v>-2.983107661663317E-2</c:v>
                      </c:pt>
                      <c:pt idx="1277">
                        <c:v>-1.7737309796009161E-2</c:v>
                      </c:pt>
                      <c:pt idx="1278">
                        <c:v>6.1780641335142453E-4</c:v>
                      </c:pt>
                      <c:pt idx="1279">
                        <c:v>-1.3662133894584447E-3</c:v>
                      </c:pt>
                      <c:pt idx="1280">
                        <c:v>-2.7035476811309283E-3</c:v>
                      </c:pt>
                      <c:pt idx="1281">
                        <c:v>2.2849296877769831E-2</c:v>
                      </c:pt>
                      <c:pt idx="1282">
                        <c:v>3.306012073783541E-3</c:v>
                      </c:pt>
                      <c:pt idx="1283">
                        <c:v>4.9126697372195594E-3</c:v>
                      </c:pt>
                      <c:pt idx="1284">
                        <c:v>2.7281980538840119E-2</c:v>
                      </c:pt>
                      <c:pt idx="1285">
                        <c:v>1.14446317431565E-2</c:v>
                      </c:pt>
                      <c:pt idx="1286">
                        <c:v>2.4276362651848953E-2</c:v>
                      </c:pt>
                      <c:pt idx="1287">
                        <c:v>2.2747962186431325E-2</c:v>
                      </c:pt>
                      <c:pt idx="1288">
                        <c:v>2.3821516861718788E-2</c:v>
                      </c:pt>
                      <c:pt idx="1289">
                        <c:v>6.757734666842867E-2</c:v>
                      </c:pt>
                      <c:pt idx="1290">
                        <c:v>5.6839866047399101E-2</c:v>
                      </c:pt>
                      <c:pt idx="1291">
                        <c:v>3.0770678691029132E-2</c:v>
                      </c:pt>
                      <c:pt idx="1292">
                        <c:v>2.5142993434517622E-2</c:v>
                      </c:pt>
                      <c:pt idx="1293">
                        <c:v>7.0332206317947569E-3</c:v>
                      </c:pt>
                      <c:pt idx="1294">
                        <c:v>2.3751252985408942E-2</c:v>
                      </c:pt>
                      <c:pt idx="1295">
                        <c:v>1.8722937932501561E-2</c:v>
                      </c:pt>
                      <c:pt idx="1296">
                        <c:v>-1.2197422153748921E-2</c:v>
                      </c:pt>
                      <c:pt idx="1297">
                        <c:v>1.0268453131093706E-2</c:v>
                      </c:pt>
                      <c:pt idx="1298">
                        <c:v>4.5467432048707727E-2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9B29-4AA9-A3A3-D850668B1823}"/>
                  </c:ext>
                </c:extLst>
              </c15:ser>
            </c15:filteredScatterSeries>
            <c15:filteredScatte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Abs'!$AD$1</c15:sqref>
                        </c15:formulaRef>
                      </c:ext>
                    </c:extLst>
                    <c:strCache>
                      <c:ptCount val="1"/>
                      <c:pt idx="0">
                        <c:v>Abs 550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Abs'!$AD$2:$AD$1300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-2.2526110185913203E-2</c:v>
                      </c:pt>
                      <c:pt idx="1">
                        <c:v>-2.9181793136751137</c:v>
                      </c:pt>
                      <c:pt idx="2">
                        <c:v>-1.9087253214632847</c:v>
                      </c:pt>
                      <c:pt idx="3">
                        <c:v>-1.0732950218848862</c:v>
                      </c:pt>
                      <c:pt idx="4">
                        <c:v>-4.6191503587635498</c:v>
                      </c:pt>
                      <c:pt idx="5">
                        <c:v>-4.5772765543840972</c:v>
                      </c:pt>
                      <c:pt idx="6">
                        <c:v>-4.1270174645724866</c:v>
                      </c:pt>
                      <c:pt idx="7">
                        <c:v>-2.6936843376030017</c:v>
                      </c:pt>
                      <c:pt idx="8">
                        <c:v>-1.55856219084116</c:v>
                      </c:pt>
                      <c:pt idx="9">
                        <c:v>-4.0647399505964943</c:v>
                      </c:pt>
                      <c:pt idx="10">
                        <c:v>-8.0317841599237276</c:v>
                      </c:pt>
                      <c:pt idx="11">
                        <c:v>-7.8360676543240464</c:v>
                      </c:pt>
                      <c:pt idx="12">
                        <c:v>-6.4694447367932293</c:v>
                      </c:pt>
                      <c:pt idx="13">
                        <c:v>-6.6648300284163025</c:v>
                      </c:pt>
                      <c:pt idx="14">
                        <c:v>-5.1253288923833171</c:v>
                      </c:pt>
                      <c:pt idx="15">
                        <c:v>-4.8203876132163659</c:v>
                      </c:pt>
                      <c:pt idx="16">
                        <c:v>-8.0860676543240455</c:v>
                      </c:pt>
                      <c:pt idx="17">
                        <c:v>-6.1646226327487046</c:v>
                      </c:pt>
                      <c:pt idx="18">
                        <c:v>-3.0587641694577381</c:v>
                      </c:pt>
                      <c:pt idx="19">
                        <c:v>-3.1496096627808359</c:v>
                      </c:pt>
                      <c:pt idx="20">
                        <c:v>-1.7672760591108609</c:v>
                      </c:pt>
                      <c:pt idx="21">
                        <c:v>-1.2620018634655508</c:v>
                      </c:pt>
                      <c:pt idx="22">
                        <c:v>-1.1180881524451023</c:v>
                      </c:pt>
                      <c:pt idx="23">
                        <c:v>-0.51746655357927784</c:v>
                      </c:pt>
                      <c:pt idx="24">
                        <c:v>-0.36016316157670242</c:v>
                      </c:pt>
                      <c:pt idx="25">
                        <c:v>-0.51320061042426346</c:v>
                      </c:pt>
                      <c:pt idx="26">
                        <c:v>9.656373237910687E-2</c:v>
                      </c:pt>
                      <c:pt idx="27">
                        <c:v>-0.11640824753756339</c:v>
                      </c:pt>
                      <c:pt idx="28">
                        <c:v>-0.39220238721699779</c:v>
                      </c:pt>
                      <c:pt idx="29">
                        <c:v>-0.32114027376228121</c:v>
                      </c:pt>
                      <c:pt idx="30">
                        <c:v>-0.61834475041324366</c:v>
                      </c:pt>
                      <c:pt idx="31">
                        <c:v>-0.47701848607353575</c:v>
                      </c:pt>
                      <c:pt idx="32">
                        <c:v>0.10990190494468416</c:v>
                      </c:pt>
                      <c:pt idx="33">
                        <c:v>-0.14989042079652318</c:v>
                      </c:pt>
                      <c:pt idx="34">
                        <c:v>-0.2216121762925084</c:v>
                      </c:pt>
                      <c:pt idx="35">
                        <c:v>-0.40925215289084799</c:v>
                      </c:pt>
                      <c:pt idx="36">
                        <c:v>-0.44264765333349843</c:v>
                      </c:pt>
                      <c:pt idx="37">
                        <c:v>-0.2843697957616993</c:v>
                      </c:pt>
                      <c:pt idx="38">
                        <c:v>-0.36409346425055872</c:v>
                      </c:pt>
                      <c:pt idx="39">
                        <c:v>-0.65343215066211846</c:v>
                      </c:pt>
                      <c:pt idx="40">
                        <c:v>-0.90055578943458381</c:v>
                      </c:pt>
                      <c:pt idx="41">
                        <c:v>-0.63877700013000926</c:v>
                      </c:pt>
                      <c:pt idx="42">
                        <c:v>-0.52717177314009422</c:v>
                      </c:pt>
                      <c:pt idx="43">
                        <c:v>-0.46190045627046872</c:v>
                      </c:pt>
                      <c:pt idx="44">
                        <c:v>-0.13199232945575662</c:v>
                      </c:pt>
                      <c:pt idx="45">
                        <c:v>-0.32951797532301097</c:v>
                      </c:pt>
                      <c:pt idx="46">
                        <c:v>-0.38200579469686186</c:v>
                      </c:pt>
                      <c:pt idx="47">
                        <c:v>0.16818844527540291</c:v>
                      </c:pt>
                      <c:pt idx="48">
                        <c:v>0.15606694236876809</c:v>
                      </c:pt>
                      <c:pt idx="49">
                        <c:v>5.8240727556383751E-2</c:v>
                      </c:pt>
                      <c:pt idx="50">
                        <c:v>0.16124750041788685</c:v>
                      </c:pt>
                      <c:pt idx="51">
                        <c:v>-5.2414147479987822E-2</c:v>
                      </c:pt>
                      <c:pt idx="52">
                        <c:v>0.39757563750951852</c:v>
                      </c:pt>
                      <c:pt idx="53">
                        <c:v>0.46504732954862033</c:v>
                      </c:pt>
                      <c:pt idx="54">
                        <c:v>0.18997566970227886</c:v>
                      </c:pt>
                      <c:pt idx="55">
                        <c:v>-0.18697214707138743</c:v>
                      </c:pt>
                      <c:pt idx="56">
                        <c:v>0.1090416772428139</c:v>
                      </c:pt>
                      <c:pt idx="57">
                        <c:v>-0.15354151318355444</c:v>
                      </c:pt>
                      <c:pt idx="58">
                        <c:v>-0.36632420586032061</c:v>
                      </c:pt>
                      <c:pt idx="59">
                        <c:v>-0.41004655568418907</c:v>
                      </c:pt>
                      <c:pt idx="60">
                        <c:v>-0.80780349415268038</c:v>
                      </c:pt>
                      <c:pt idx="61">
                        <c:v>-0.83599026788091158</c:v>
                      </c:pt>
                      <c:pt idx="62">
                        <c:v>-0.50241931689438923</c:v>
                      </c:pt>
                      <c:pt idx="63">
                        <c:v>-0.73818169717756166</c:v>
                      </c:pt>
                      <c:pt idx="64">
                        <c:v>-0.59307860295801951</c:v>
                      </c:pt>
                      <c:pt idx="65">
                        <c:v>-0.63635986553331647</c:v>
                      </c:pt>
                      <c:pt idx="66">
                        <c:v>-1.1041307335615718</c:v>
                      </c:pt>
                      <c:pt idx="67">
                        <c:v>-0.84954589635169353</c:v>
                      </c:pt>
                      <c:pt idx="68">
                        <c:v>-0.88469760473481218</c:v>
                      </c:pt>
                      <c:pt idx="69">
                        <c:v>-0.78377051514607465</c:v>
                      </c:pt>
                      <c:pt idx="70">
                        <c:v>-0.36176691822419782</c:v>
                      </c:pt>
                      <c:pt idx="71">
                        <c:v>-0.34112331065394635</c:v>
                      </c:pt>
                      <c:pt idx="72">
                        <c:v>-0.34236737511375809</c:v>
                      </c:pt>
                      <c:pt idx="73">
                        <c:v>-0.22715072402756198</c:v>
                      </c:pt>
                      <c:pt idx="74">
                        <c:v>-8.8863781287338961E-2</c:v>
                      </c:pt>
                      <c:pt idx="75">
                        <c:v>-2.7411516340921354E-2</c:v>
                      </c:pt>
                      <c:pt idx="76">
                        <c:v>-0.285252310759192</c:v>
                      </c:pt>
                      <c:pt idx="77">
                        <c:v>-0.98115268654775989</c:v>
                      </c:pt>
                      <c:pt idx="78">
                        <c:v>-1.0602744432819282</c:v>
                      </c:pt>
                      <c:pt idx="79">
                        <c:v>-0.79495130844998052</c:v>
                      </c:pt>
                      <c:pt idx="80">
                        <c:v>-0.5638631745776248</c:v>
                      </c:pt>
                      <c:pt idx="81">
                        <c:v>-0.90177369727661627</c:v>
                      </c:pt>
                      <c:pt idx="82">
                        <c:v>-0.75906628613173033</c:v>
                      </c:pt>
                      <c:pt idx="83">
                        <c:v>-0.21612129860642496</c:v>
                      </c:pt>
                      <c:pt idx="84">
                        <c:v>0.12542670884743728</c:v>
                      </c:pt>
                      <c:pt idx="85">
                        <c:v>0.10005989710698517</c:v>
                      </c:pt>
                      <c:pt idx="86">
                        <c:v>7.0664347137011196E-2</c:v>
                      </c:pt>
                      <c:pt idx="87">
                        <c:v>0.20865195911519438</c:v>
                      </c:pt>
                      <c:pt idx="88">
                        <c:v>0.22813693685885333</c:v>
                      </c:pt>
                      <c:pt idx="89">
                        <c:v>0.11241139252261227</c:v>
                      </c:pt>
                      <c:pt idx="90">
                        <c:v>-0.39460570059494698</c:v>
                      </c:pt>
                      <c:pt idx="91">
                        <c:v>-0.23148529348034694</c:v>
                      </c:pt>
                      <c:pt idx="92">
                        <c:v>-0.27494350789651267</c:v>
                      </c:pt>
                      <c:pt idx="93">
                        <c:v>-0.34331288267596133</c:v>
                      </c:pt>
                      <c:pt idx="94">
                        <c:v>-0.7412917035542046</c:v>
                      </c:pt>
                      <c:pt idx="95">
                        <c:v>-0.68605463792430987</c:v>
                      </c:pt>
                      <c:pt idx="96">
                        <c:v>-0.34659530604790528</c:v>
                      </c:pt>
                      <c:pt idx="97">
                        <c:v>-0.28718728138329819</c:v>
                      </c:pt>
                      <c:pt idx="98">
                        <c:v>-0.55308856414097962</c:v>
                      </c:pt>
                      <c:pt idx="99">
                        <c:v>-0.59435951884205118</c:v>
                      </c:pt>
                      <c:pt idx="100">
                        <c:v>-0.46063450692453894</c:v>
                      </c:pt>
                      <c:pt idx="101">
                        <c:v>-0.54048047849585523</c:v>
                      </c:pt>
                      <c:pt idx="102">
                        <c:v>-0.43673480285029748</c:v>
                      </c:pt>
                      <c:pt idx="103">
                        <c:v>-1.0014584249072911</c:v>
                      </c:pt>
                      <c:pt idx="104">
                        <c:v>-0.78639484420561268</c:v>
                      </c:pt>
                      <c:pt idx="105">
                        <c:v>-0.46219138286478423</c:v>
                      </c:pt>
                      <c:pt idx="106">
                        <c:v>-0.21612300110817384</c:v>
                      </c:pt>
                      <c:pt idx="107">
                        <c:v>-0.11873216242485775</c:v>
                      </c:pt>
                      <c:pt idx="108">
                        <c:v>-6.6829229788208808E-2</c:v>
                      </c:pt>
                      <c:pt idx="109">
                        <c:v>0.11900564611489106</c:v>
                      </c:pt>
                      <c:pt idx="110">
                        <c:v>0.44136506590229507</c:v>
                      </c:pt>
                      <c:pt idx="111">
                        <c:v>0.32292047150012071</c:v>
                      </c:pt>
                      <c:pt idx="112">
                        <c:v>0.28086604716239394</c:v>
                      </c:pt>
                      <c:pt idx="113">
                        <c:v>5.7123422090424501E-2</c:v>
                      </c:pt>
                      <c:pt idx="114">
                        <c:v>8.5908083478303962E-2</c:v>
                      </c:pt>
                      <c:pt idx="115">
                        <c:v>0.37564308134243818</c:v>
                      </c:pt>
                      <c:pt idx="116">
                        <c:v>0.28208534796040291</c:v>
                      </c:pt>
                      <c:pt idx="117">
                        <c:v>0.25318661895534494</c:v>
                      </c:pt>
                      <c:pt idx="118">
                        <c:v>0.48694924068422002</c:v>
                      </c:pt>
                      <c:pt idx="119">
                        <c:v>0.48931030106421841</c:v>
                      </c:pt>
                      <c:pt idx="120">
                        <c:v>0.64860812743380369</c:v>
                      </c:pt>
                      <c:pt idx="121">
                        <c:v>0.59012239439845959</c:v>
                      </c:pt>
                      <c:pt idx="122">
                        <c:v>0.58989271143524002</c:v>
                      </c:pt>
                      <c:pt idx="123">
                        <c:v>0.63195549350882529</c:v>
                      </c:pt>
                      <c:pt idx="124">
                        <c:v>0.51132210094906738</c:v>
                      </c:pt>
                      <c:pt idx="125">
                        <c:v>0.4086929739300551</c:v>
                      </c:pt>
                      <c:pt idx="126">
                        <c:v>0.4373485547307881</c:v>
                      </c:pt>
                      <c:pt idx="127">
                        <c:v>0.44649888253976111</c:v>
                      </c:pt>
                      <c:pt idx="128">
                        <c:v>0.18821497334810899</c:v>
                      </c:pt>
                      <c:pt idx="129">
                        <c:v>0.14108647470701491</c:v>
                      </c:pt>
                      <c:pt idx="130">
                        <c:v>-9.3266296037194996E-2</c:v>
                      </c:pt>
                      <c:pt idx="131">
                        <c:v>-1.8436391439202143E-2</c:v>
                      </c:pt>
                      <c:pt idx="132">
                        <c:v>-7.8667033994316723E-2</c:v>
                      </c:pt>
                      <c:pt idx="133">
                        <c:v>-0.306877642747033</c:v>
                      </c:pt>
                      <c:pt idx="134">
                        <c:v>-0.28747933781968343</c:v>
                      </c:pt>
                      <c:pt idx="135">
                        <c:v>-0.18201028311056355</c:v>
                      </c:pt>
                      <c:pt idx="136">
                        <c:v>-0.1892500944114606</c:v>
                      </c:pt>
                      <c:pt idx="137">
                        <c:v>0.11852646925900932</c:v>
                      </c:pt>
                      <c:pt idx="138">
                        <c:v>-2.0533099729457001E-2</c:v>
                      </c:pt>
                      <c:pt idx="139">
                        <c:v>-0.38434410346257902</c:v>
                      </c:pt>
                      <c:pt idx="140">
                        <c:v>-0.2309507079311818</c:v>
                      </c:pt>
                      <c:pt idx="141">
                        <c:v>-0.14923696967070521</c:v>
                      </c:pt>
                      <c:pt idx="142">
                        <c:v>-0.22773406303590116</c:v>
                      </c:pt>
                      <c:pt idx="143">
                        <c:v>-0.2976183548261282</c:v>
                      </c:pt>
                      <c:pt idx="144">
                        <c:v>-0.37609377998724675</c:v>
                      </c:pt>
                      <c:pt idx="145">
                        <c:v>-0.16496808583085182</c:v>
                      </c:pt>
                      <c:pt idx="146">
                        <c:v>0.13575687036842138</c:v>
                      </c:pt>
                      <c:pt idx="147">
                        <c:v>0.11927123638772463</c:v>
                      </c:pt>
                      <c:pt idx="148">
                        <c:v>0.19134184996935497</c:v>
                      </c:pt>
                      <c:pt idx="149">
                        <c:v>0.1587941953976735</c:v>
                      </c:pt>
                      <c:pt idx="150">
                        <c:v>0.11507503389526208</c:v>
                      </c:pt>
                      <c:pt idx="151">
                        <c:v>-4.4650894277736865E-2</c:v>
                      </c:pt>
                      <c:pt idx="152">
                        <c:v>-0.10348223516811429</c:v>
                      </c:pt>
                      <c:pt idx="153">
                        <c:v>-0.3643485299671263</c:v>
                      </c:pt>
                      <c:pt idx="154">
                        <c:v>-0.52848938567545989</c:v>
                      </c:pt>
                      <c:pt idx="155">
                        <c:v>-0.510022178954602</c:v>
                      </c:pt>
                      <c:pt idx="156">
                        <c:v>-0.27828845951450842</c:v>
                      </c:pt>
                      <c:pt idx="157">
                        <c:v>-4.0294037529329418E-2</c:v>
                      </c:pt>
                      <c:pt idx="158">
                        <c:v>-9.8435555665611629E-4</c:v>
                      </c:pt>
                      <c:pt idx="159">
                        <c:v>7.6747540658837224E-2</c:v>
                      </c:pt>
                      <c:pt idx="160">
                        <c:v>0.22058185318863105</c:v>
                      </c:pt>
                      <c:pt idx="161">
                        <c:v>0.50894680146353244</c:v>
                      </c:pt>
                      <c:pt idx="162">
                        <c:v>0.57935051106007041</c:v>
                      </c:pt>
                      <c:pt idx="163">
                        <c:v>0.44970376469568557</c:v>
                      </c:pt>
                      <c:pt idx="164">
                        <c:v>0.53003151175964403</c:v>
                      </c:pt>
                      <c:pt idx="165">
                        <c:v>0.74983934574405531</c:v>
                      </c:pt>
                      <c:pt idx="166">
                        <c:v>0.8794704600469273</c:v>
                      </c:pt>
                      <c:pt idx="167">
                        <c:v>0.96477152426529322</c:v>
                      </c:pt>
                      <c:pt idx="168">
                        <c:v>0.78839110489268061</c:v>
                      </c:pt>
                      <c:pt idx="169">
                        <c:v>0.75867331777349933</c:v>
                      </c:pt>
                      <c:pt idx="170">
                        <c:v>0.83705742693172036</c:v>
                      </c:pt>
                      <c:pt idx="171">
                        <c:v>0.70272570530004275</c:v>
                      </c:pt>
                      <c:pt idx="172">
                        <c:v>0.50504559609229416</c:v>
                      </c:pt>
                      <c:pt idx="173">
                        <c:v>0.47445349693859246</c:v>
                      </c:pt>
                      <c:pt idx="174">
                        <c:v>0.54342927188643375</c:v>
                      </c:pt>
                      <c:pt idx="175">
                        <c:v>0.63075306295541922</c:v>
                      </c:pt>
                      <c:pt idx="176">
                        <c:v>0.45225720777331341</c:v>
                      </c:pt>
                      <c:pt idx="177">
                        <c:v>0.39119976845976223</c:v>
                      </c:pt>
                      <c:pt idx="178">
                        <c:v>0.36807515152265563</c:v>
                      </c:pt>
                      <c:pt idx="179">
                        <c:v>0.55194688813634873</c:v>
                      </c:pt>
                      <c:pt idx="180">
                        <c:v>0.41738006649043197</c:v>
                      </c:pt>
                      <c:pt idx="181">
                        <c:v>0.40766915128740094</c:v>
                      </c:pt>
                      <c:pt idx="182">
                        <c:v>0.45383062893510062</c:v>
                      </c:pt>
                      <c:pt idx="183">
                        <c:v>0.45880270790641803</c:v>
                      </c:pt>
                      <c:pt idx="184">
                        <c:v>0.49479235669578464</c:v>
                      </c:pt>
                      <c:pt idx="185">
                        <c:v>0.70988224878812844</c:v>
                      </c:pt>
                      <c:pt idx="186">
                        <c:v>0.68366418617320956</c:v>
                      </c:pt>
                      <c:pt idx="187">
                        <c:v>0.73594105010307875</c:v>
                      </c:pt>
                      <c:pt idx="188">
                        <c:v>0.67477496022336825</c:v>
                      </c:pt>
                      <c:pt idx="189">
                        <c:v>0.62420230054418147</c:v>
                      </c:pt>
                      <c:pt idx="190">
                        <c:v>0.79984677484259592</c:v>
                      </c:pt>
                      <c:pt idx="191">
                        <c:v>0.86037752202418172</c:v>
                      </c:pt>
                      <c:pt idx="192">
                        <c:v>0.82259328161855294</c:v>
                      </c:pt>
                      <c:pt idx="193">
                        <c:v>0.77049053718573357</c:v>
                      </c:pt>
                      <c:pt idx="194">
                        <c:v>0.710403214323302</c:v>
                      </c:pt>
                      <c:pt idx="195">
                        <c:v>0.84258235465278253</c:v>
                      </c:pt>
                      <c:pt idx="196">
                        <c:v>0.84561110526413541</c:v>
                      </c:pt>
                      <c:pt idx="197">
                        <c:v>0.80498229398181109</c:v>
                      </c:pt>
                      <c:pt idx="198">
                        <c:v>0.84018120809524111</c:v>
                      </c:pt>
                      <c:pt idx="199">
                        <c:v>0.82724869526456879</c:v>
                      </c:pt>
                      <c:pt idx="200">
                        <c:v>0.87955279922242102</c:v>
                      </c:pt>
                      <c:pt idx="201">
                        <c:v>1.0004333640815468</c:v>
                      </c:pt>
                      <c:pt idx="202">
                        <c:v>1.0054928897336048</c:v>
                      </c:pt>
                      <c:pt idx="203">
                        <c:v>1.072672061017663</c:v>
                      </c:pt>
                      <c:pt idx="204">
                        <c:v>1.1215323134831949</c:v>
                      </c:pt>
                      <c:pt idx="205">
                        <c:v>1.1421387755607424</c:v>
                      </c:pt>
                      <c:pt idx="206">
                        <c:v>1.1657493793607261</c:v>
                      </c:pt>
                      <c:pt idx="207">
                        <c:v>1.2049610900963925</c:v>
                      </c:pt>
                      <c:pt idx="208">
                        <c:v>1.2143898543277594</c:v>
                      </c:pt>
                      <c:pt idx="209">
                        <c:v>1.1939226878478522</c:v>
                      </c:pt>
                      <c:pt idx="210">
                        <c:v>1.2249887015793028</c:v>
                      </c:pt>
                      <c:pt idx="211">
                        <c:v>1.2466476192834637</c:v>
                      </c:pt>
                      <c:pt idx="212">
                        <c:v>1.2907439623097068</c:v>
                      </c:pt>
                      <c:pt idx="213">
                        <c:v>1.3031304363976302</c:v>
                      </c:pt>
                      <c:pt idx="214">
                        <c:v>1.2999792604332403</c:v>
                      </c:pt>
                      <c:pt idx="215">
                        <c:v>1.312458598252924</c:v>
                      </c:pt>
                      <c:pt idx="216">
                        <c:v>1.3546202802008334</c:v>
                      </c:pt>
                      <c:pt idx="217">
                        <c:v>1.3718867433927453</c:v>
                      </c:pt>
                      <c:pt idx="218">
                        <c:v>1.3623898790914213</c:v>
                      </c:pt>
                      <c:pt idx="219">
                        <c:v>1.3349455508986114</c:v>
                      </c:pt>
                      <c:pt idx="220">
                        <c:v>1.3519875934054371</c:v>
                      </c:pt>
                      <c:pt idx="221">
                        <c:v>1.3623001108173867</c:v>
                      </c:pt>
                      <c:pt idx="222">
                        <c:v>1.3529796876064064</c:v>
                      </c:pt>
                      <c:pt idx="223">
                        <c:v>1.349102626805426</c:v>
                      </c:pt>
                      <c:pt idx="224">
                        <c:v>1.3390516755712667</c:v>
                      </c:pt>
                      <c:pt idx="225">
                        <c:v>1.3527877692274357</c:v>
                      </c:pt>
                      <c:pt idx="226">
                        <c:v>1.365649396076198</c:v>
                      </c:pt>
                      <c:pt idx="227">
                        <c:v>1.3761120431878264</c:v>
                      </c:pt>
                      <c:pt idx="228">
                        <c:v>1.3911853745813392</c:v>
                      </c:pt>
                      <c:pt idx="229">
                        <c:v>1.4166176552526821</c:v>
                      </c:pt>
                      <c:pt idx="230">
                        <c:v>1.426668606486841</c:v>
                      </c:pt>
                      <c:pt idx="231">
                        <c:v>1.441673837810397</c:v>
                      </c:pt>
                      <c:pt idx="232">
                        <c:v>1.4552474199359859</c:v>
                      </c:pt>
                      <c:pt idx="233">
                        <c:v>1.4664374996130678</c:v>
                      </c:pt>
                      <c:pt idx="234">
                        <c:v>1.4724860240083699</c:v>
                      </c:pt>
                      <c:pt idx="235">
                        <c:v>1.479466281178998</c:v>
                      </c:pt>
                      <c:pt idx="236">
                        <c:v>1.4833123874027254</c:v>
                      </c:pt>
                      <c:pt idx="237">
                        <c:v>1.486630718084283</c:v>
                      </c:pt>
                      <c:pt idx="238">
                        <c:v>1.4918187052319425</c:v>
                      </c:pt>
                      <c:pt idx="239">
                        <c:v>1.4978548477963436</c:v>
                      </c:pt>
                      <c:pt idx="240">
                        <c:v>1.5072603960947704</c:v>
                      </c:pt>
                      <c:pt idx="241">
                        <c:v>1.5160793551542466</c:v>
                      </c:pt>
                      <c:pt idx="242">
                        <c:v>1.5241368316132908</c:v>
                      </c:pt>
                      <c:pt idx="243">
                        <c:v>1.5288899069505408</c:v>
                      </c:pt>
                      <c:pt idx="244">
                        <c:v>1.5404204869774094</c:v>
                      </c:pt>
                      <c:pt idx="245">
                        <c:v>1.5444554161223822</c:v>
                      </c:pt>
                      <c:pt idx="246">
                        <c:v>1.5487967955821627</c:v>
                      </c:pt>
                      <c:pt idx="247">
                        <c:v>1.5543670717589009</c:v>
                      </c:pt>
                      <c:pt idx="248">
                        <c:v>1.5536009459718807</c:v>
                      </c:pt>
                      <c:pt idx="249">
                        <c:v>1.5554675069802573</c:v>
                      </c:pt>
                      <c:pt idx="250">
                        <c:v>1.5572412042568735</c:v>
                      </c:pt>
                      <c:pt idx="251">
                        <c:v>1.555780148210516</c:v>
                      </c:pt>
                      <c:pt idx="252">
                        <c:v>1.5586960693877803</c:v>
                      </c:pt>
                      <c:pt idx="253">
                        <c:v>1.5575507500294068</c:v>
                      </c:pt>
                      <c:pt idx="254">
                        <c:v>1.5542989716889437</c:v>
                      </c:pt>
                      <c:pt idx="255">
                        <c:v>1.5520361920917245</c:v>
                      </c:pt>
                      <c:pt idx="256">
                        <c:v>1.5471422734279718</c:v>
                      </c:pt>
                      <c:pt idx="257">
                        <c:v>1.5415008017235508</c:v>
                      </c:pt>
                      <c:pt idx="258">
                        <c:v>1.5361116098237446</c:v>
                      </c:pt>
                      <c:pt idx="259">
                        <c:v>1.5268236889188804</c:v>
                      </c:pt>
                      <c:pt idx="260">
                        <c:v>1.5184164257368737</c:v>
                      </c:pt>
                      <c:pt idx="261">
                        <c:v>1.5085512019662346</c:v>
                      </c:pt>
                      <c:pt idx="262">
                        <c:v>1.498964569390876</c:v>
                      </c:pt>
                      <c:pt idx="263">
                        <c:v>1.4893655549846154</c:v>
                      </c:pt>
                      <c:pt idx="264">
                        <c:v>1.479248051409362</c:v>
                      </c:pt>
                      <c:pt idx="265">
                        <c:v>1.466064496957165</c:v>
                      </c:pt>
                      <c:pt idx="266">
                        <c:v>1.4527462900939163</c:v>
                      </c:pt>
                      <c:pt idx="267">
                        <c:v>1.4387145802249779</c:v>
                      </c:pt>
                      <c:pt idx="268">
                        <c:v>1.424077708370737</c:v>
                      </c:pt>
                      <c:pt idx="269">
                        <c:v>1.408612801574969</c:v>
                      </c:pt>
                      <c:pt idx="270">
                        <c:v>1.3918292297882087</c:v>
                      </c:pt>
                      <c:pt idx="271">
                        <c:v>1.3725275031418898</c:v>
                      </c:pt>
                      <c:pt idx="272">
                        <c:v>1.3552533013056642</c:v>
                      </c:pt>
                      <c:pt idx="273">
                        <c:v>1.3368121119069876</c:v>
                      </c:pt>
                      <c:pt idx="274">
                        <c:v>1.318618559126338</c:v>
                      </c:pt>
                      <c:pt idx="275">
                        <c:v>1.301231373083138</c:v>
                      </c:pt>
                      <c:pt idx="276">
                        <c:v>1.2815674778829544</c:v>
                      </c:pt>
                      <c:pt idx="277">
                        <c:v>1.2613742594117392</c:v>
                      </c:pt>
                      <c:pt idx="278">
                        <c:v>1.2431017724590936</c:v>
                      </c:pt>
                      <c:pt idx="279">
                        <c:v>1.2245135488184637</c:v>
                      </c:pt>
                      <c:pt idx="280">
                        <c:v>1.2066125167928583</c:v>
                      </c:pt>
                      <c:pt idx="281">
                        <c:v>1.1882208547177873</c:v>
                      </c:pt>
                      <c:pt idx="282">
                        <c:v>1.1701248088554854</c:v>
                      </c:pt>
                      <c:pt idx="283">
                        <c:v>1.1561101240040363</c:v>
                      </c:pt>
                      <c:pt idx="284">
                        <c:v>1.1424622508930398</c:v>
                      </c:pt>
                      <c:pt idx="285">
                        <c:v>1.1308295207612353</c:v>
                      </c:pt>
                      <c:pt idx="286">
                        <c:v>1.1198762436001413</c:v>
                      </c:pt>
                      <c:pt idx="287">
                        <c:v>1.1110650231849786</c:v>
                      </c:pt>
                      <c:pt idx="288">
                        <c:v>1.1043881208714335</c:v>
                      </c:pt>
                      <c:pt idx="289">
                        <c:v>1.0969094950070266</c:v>
                      </c:pt>
                      <c:pt idx="290">
                        <c:v>1.0921486810254635</c:v>
                      </c:pt>
                      <c:pt idx="291">
                        <c:v>1.0889232140756655</c:v>
                      </c:pt>
                      <c:pt idx="292">
                        <c:v>1.0862549295164274</c:v>
                      </c:pt>
                      <c:pt idx="293">
                        <c:v>1.0847598234350913</c:v>
                      </c:pt>
                      <c:pt idx="294">
                        <c:v>1.0834194902400218</c:v>
                      </c:pt>
                      <c:pt idx="295">
                        <c:v>1.0803843939403319</c:v>
                      </c:pt>
                      <c:pt idx="296">
                        <c:v>1.0799912708092148</c:v>
                      </c:pt>
                      <c:pt idx="297">
                        <c:v>1.0750849703145604</c:v>
                      </c:pt>
                      <c:pt idx="298">
                        <c:v>1.0726859905774269</c:v>
                      </c:pt>
                      <c:pt idx="299">
                        <c:v>1.0678818401877086</c:v>
                      </c:pt>
                      <c:pt idx="300">
                        <c:v>1.0634723606579704</c:v>
                      </c:pt>
                      <c:pt idx="301">
                        <c:v>1.0615160313755594</c:v>
                      </c:pt>
                      <c:pt idx="302">
                        <c:v>1.0590195447200776</c:v>
                      </c:pt>
                      <c:pt idx="303">
                        <c:v>1.0540838373770332</c:v>
                      </c:pt>
                      <c:pt idx="304">
                        <c:v>1.0511168411473004</c:v>
                      </c:pt>
                      <c:pt idx="305">
                        <c:v>1.0455837104632664</c:v>
                      </c:pt>
                      <c:pt idx="306">
                        <c:v>1.0445714957870822</c:v>
                      </c:pt>
                      <c:pt idx="307">
                        <c:v>1.0402022572077734</c:v>
                      </c:pt>
                      <c:pt idx="308">
                        <c:v>1.0343812489552833</c:v>
                      </c:pt>
                      <c:pt idx="309">
                        <c:v>1.0286082202975353</c:v>
                      </c:pt>
                      <c:pt idx="310">
                        <c:v>1.0220551362930037</c:v>
                      </c:pt>
                      <c:pt idx="311">
                        <c:v>1.0166257034427681</c:v>
                      </c:pt>
                      <c:pt idx="312">
                        <c:v>1.0091857707999281</c:v>
                      </c:pt>
                      <c:pt idx="313">
                        <c:v>1.0021188408129909</c:v>
                      </c:pt>
                      <c:pt idx="314">
                        <c:v>0.99494620094473385</c:v>
                      </c:pt>
                      <c:pt idx="315">
                        <c:v>0.98713899224278312</c:v>
                      </c:pt>
                      <c:pt idx="316">
                        <c:v>0.9758079144663121</c:v>
                      </c:pt>
                      <c:pt idx="317">
                        <c:v>0.97078862976468328</c:v>
                      </c:pt>
                      <c:pt idx="318">
                        <c:v>0.96184120920960592</c:v>
                      </c:pt>
                      <c:pt idx="319">
                        <c:v>0.95515950893658652</c:v>
                      </c:pt>
                      <c:pt idx="320">
                        <c:v>0.94425699728218826</c:v>
                      </c:pt>
                      <c:pt idx="321">
                        <c:v>0.9386227999034219</c:v>
                      </c:pt>
                      <c:pt idx="322">
                        <c:v>0.92954320330347262</c:v>
                      </c:pt>
                      <c:pt idx="323">
                        <c:v>0.92787784704724308</c:v>
                      </c:pt>
                      <c:pt idx="324">
                        <c:v>0.9226183548261282</c:v>
                      </c:pt>
                      <c:pt idx="325">
                        <c:v>0.91832696700861172</c:v>
                      </c:pt>
                      <c:pt idx="326">
                        <c:v>0.91804311353519852</c:v>
                      </c:pt>
                      <c:pt idx="327">
                        <c:v>0.91751642140323286</c:v>
                      </c:pt>
                      <c:pt idx="328">
                        <c:v>0.91557293827038222</c:v>
                      </c:pt>
                      <c:pt idx="329">
                        <c:v>0.91566533768348324</c:v>
                      </c:pt>
                      <c:pt idx="330">
                        <c:v>0.91643904734193049</c:v>
                      </c:pt>
                      <c:pt idx="331">
                        <c:v>0.91617020683848516</c:v>
                      </c:pt>
                      <c:pt idx="332">
                        <c:v>0.91763420356968195</c:v>
                      </c:pt>
                      <c:pt idx="333">
                        <c:v>0.91971992298501182</c:v>
                      </c:pt>
                      <c:pt idx="334">
                        <c:v>0.92016288298550719</c:v>
                      </c:pt>
                      <c:pt idx="335">
                        <c:v>0.91976821212552695</c:v>
                      </c:pt>
                      <c:pt idx="336">
                        <c:v>0.92424238672172465</c:v>
                      </c:pt>
                      <c:pt idx="337">
                        <c:v>0.92760451813009603</c:v>
                      </c:pt>
                      <c:pt idx="338">
                        <c:v>0.932079621363611</c:v>
                      </c:pt>
                      <c:pt idx="339">
                        <c:v>0.93669386542188005</c:v>
                      </c:pt>
                      <c:pt idx="340">
                        <c:v>0.93352318807382062</c:v>
                      </c:pt>
                      <c:pt idx="341">
                        <c:v>0.93792229782017877</c:v>
                      </c:pt>
                      <c:pt idx="342">
                        <c:v>0.94275693846849151</c:v>
                      </c:pt>
                      <c:pt idx="343">
                        <c:v>0.94527648628402694</c:v>
                      </c:pt>
                      <c:pt idx="344">
                        <c:v>0.94372349514322684</c:v>
                      </c:pt>
                      <c:pt idx="345">
                        <c:v>0.93999733790635631</c:v>
                      </c:pt>
                      <c:pt idx="346">
                        <c:v>0.93899131414562287</c:v>
                      </c:pt>
                      <c:pt idx="347">
                        <c:v>0.94403288614287395</c:v>
                      </c:pt>
                      <c:pt idx="348">
                        <c:v>0.94675503166653252</c:v>
                      </c:pt>
                      <c:pt idx="349">
                        <c:v>0.94516164480241693</c:v>
                      </c:pt>
                      <c:pt idx="350">
                        <c:v>0.94462798789056945</c:v>
                      </c:pt>
                      <c:pt idx="351">
                        <c:v>0.94913512911154185</c:v>
                      </c:pt>
                      <c:pt idx="352">
                        <c:v>0.94967838194233789</c:v>
                      </c:pt>
                      <c:pt idx="353">
                        <c:v>0.94954403907705842</c:v>
                      </c:pt>
                      <c:pt idx="354">
                        <c:v>0.9491823348418531</c:v>
                      </c:pt>
                      <c:pt idx="355">
                        <c:v>0.94691769796999892</c:v>
                      </c:pt>
                      <c:pt idx="356">
                        <c:v>0.9487186352745981</c:v>
                      </c:pt>
                      <c:pt idx="357">
                        <c:v>0.94860410333876066</c:v>
                      </c:pt>
                      <c:pt idx="358">
                        <c:v>0.9430683415156601</c:v>
                      </c:pt>
                      <c:pt idx="359">
                        <c:v>0.94109204653092071</c:v>
                      </c:pt>
                      <c:pt idx="360">
                        <c:v>0.94085632742513636</c:v>
                      </c:pt>
                      <c:pt idx="361">
                        <c:v>0.93522104663616601</c:v>
                      </c:pt>
                      <c:pt idx="362">
                        <c:v>0.93199294854730175</c:v>
                      </c:pt>
                      <c:pt idx="363">
                        <c:v>0.93227509951896592</c:v>
                      </c:pt>
                      <c:pt idx="364">
                        <c:v>0.92968559435883802</c:v>
                      </c:pt>
                      <c:pt idx="365">
                        <c:v>0.93187624979105665</c:v>
                      </c:pt>
                      <c:pt idx="366">
                        <c:v>0.93349053099481827</c:v>
                      </c:pt>
                      <c:pt idx="367">
                        <c:v>0.93519473524550079</c:v>
                      </c:pt>
                      <c:pt idx="368">
                        <c:v>0.94127947649618959</c:v>
                      </c:pt>
                      <c:pt idx="369">
                        <c:v>0.94487717223745871</c:v>
                      </c:pt>
                      <c:pt idx="370">
                        <c:v>0.94264348994285796</c:v>
                      </c:pt>
                      <c:pt idx="371">
                        <c:v>0.94310177245909366</c:v>
                      </c:pt>
                      <c:pt idx="372">
                        <c:v>0.94356918657561895</c:v>
                      </c:pt>
                      <c:pt idx="373">
                        <c:v>0.94578971317488736</c:v>
                      </c:pt>
                      <c:pt idx="374">
                        <c:v>0.94464145313167469</c:v>
                      </c:pt>
                      <c:pt idx="375">
                        <c:v>0.94491586545902551</c:v>
                      </c:pt>
                      <c:pt idx="376">
                        <c:v>0.94490967454357477</c:v>
                      </c:pt>
                      <c:pt idx="377">
                        <c:v>0.94814055854439194</c:v>
                      </c:pt>
                      <c:pt idx="378">
                        <c:v>0.95209361283252969</c:v>
                      </c:pt>
                      <c:pt idx="379">
                        <c:v>0.95158239798919075</c:v>
                      </c:pt>
                      <c:pt idx="380">
                        <c:v>0.95305831223262993</c:v>
                      </c:pt>
                      <c:pt idx="381">
                        <c:v>0.95495629213691835</c:v>
                      </c:pt>
                      <c:pt idx="382">
                        <c:v>0.95811520674562156</c:v>
                      </c:pt>
                      <c:pt idx="383">
                        <c:v>0.96102834201093335</c:v>
                      </c:pt>
                      <c:pt idx="384">
                        <c:v>0.96201192370315802</c:v>
                      </c:pt>
                      <c:pt idx="385">
                        <c:v>0.96337284169210113</c:v>
                      </c:pt>
                      <c:pt idx="386">
                        <c:v>0.96688711484767265</c:v>
                      </c:pt>
                      <c:pt idx="387">
                        <c:v>0.96786868449237573</c:v>
                      </c:pt>
                      <c:pt idx="388">
                        <c:v>0.97166170361611381</c:v>
                      </c:pt>
                      <c:pt idx="389">
                        <c:v>0.97183845425223014</c:v>
                      </c:pt>
                      <c:pt idx="390">
                        <c:v>0.97270827787304903</c:v>
                      </c:pt>
                      <c:pt idx="391">
                        <c:v>0.97242597212849857</c:v>
                      </c:pt>
                      <c:pt idx="392">
                        <c:v>0.97165907247704741</c:v>
                      </c:pt>
                      <c:pt idx="393">
                        <c:v>0.97134240715174569</c:v>
                      </c:pt>
                      <c:pt idx="394">
                        <c:v>0.97129365369257159</c:v>
                      </c:pt>
                      <c:pt idx="395">
                        <c:v>0.97097048790604679</c:v>
                      </c:pt>
                      <c:pt idx="396">
                        <c:v>0.96985534926049544</c:v>
                      </c:pt>
                      <c:pt idx="397">
                        <c:v>0.96581809852222855</c:v>
                      </c:pt>
                      <c:pt idx="398">
                        <c:v>0.96445098961783482</c:v>
                      </c:pt>
                      <c:pt idx="399">
                        <c:v>0.96427934648696501</c:v>
                      </c:pt>
                      <c:pt idx="400">
                        <c:v>0.96214982634482171</c:v>
                      </c:pt>
                      <c:pt idx="401">
                        <c:v>0.96323401041311996</c:v>
                      </c:pt>
                      <c:pt idx="402">
                        <c:v>0.96169912770001298</c:v>
                      </c:pt>
                      <c:pt idx="403">
                        <c:v>0.96011967039566148</c:v>
                      </c:pt>
                      <c:pt idx="404">
                        <c:v>0.96153011570820979</c:v>
                      </c:pt>
                      <c:pt idx="405">
                        <c:v>0.96154404526797377</c:v>
                      </c:pt>
                      <c:pt idx="406">
                        <c:v>0.96019860456765738</c:v>
                      </c:pt>
                      <c:pt idx="407">
                        <c:v>0.96094399078791792</c:v>
                      </c:pt>
                      <c:pt idx="408">
                        <c:v>0.95681016176862088</c:v>
                      </c:pt>
                      <c:pt idx="409">
                        <c:v>0.9534893547208827</c:v>
                      </c:pt>
                      <c:pt idx="410">
                        <c:v>0.95079119899459541</c:v>
                      </c:pt>
                      <c:pt idx="411">
                        <c:v>0.94699090554520304</c:v>
                      </c:pt>
                      <c:pt idx="412">
                        <c:v>0.94047759817244181</c:v>
                      </c:pt>
                      <c:pt idx="413">
                        <c:v>0.93551186488946125</c:v>
                      </c:pt>
                      <c:pt idx="414">
                        <c:v>0.93030669795142618</c:v>
                      </c:pt>
                      <c:pt idx="415">
                        <c:v>0.92616435642338446</c:v>
                      </c:pt>
                      <c:pt idx="416">
                        <c:v>0.922654881227287</c:v>
                      </c:pt>
                      <c:pt idx="417">
                        <c:v>0.9183986268549531</c:v>
                      </c:pt>
                      <c:pt idx="418">
                        <c:v>0.91265206436075708</c:v>
                      </c:pt>
                      <c:pt idx="419">
                        <c:v>0.90824227528524659</c:v>
                      </c:pt>
                      <c:pt idx="420">
                        <c:v>0.90347387743225593</c:v>
                      </c:pt>
                      <c:pt idx="421">
                        <c:v>0.89676462758548114</c:v>
                      </c:pt>
                      <c:pt idx="422">
                        <c:v>0.89051087434298926</c:v>
                      </c:pt>
                      <c:pt idx="423">
                        <c:v>0.88344100367121303</c:v>
                      </c:pt>
                      <c:pt idx="424">
                        <c:v>0.87544636500399309</c:v>
                      </c:pt>
                      <c:pt idx="425">
                        <c:v>0.86916382400465575</c:v>
                      </c:pt>
                      <c:pt idx="426">
                        <c:v>0.86309904845629537</c:v>
                      </c:pt>
                      <c:pt idx="427">
                        <c:v>0.85534957004092205</c:v>
                      </c:pt>
                      <c:pt idx="428">
                        <c:v>0.84813467717471402</c:v>
                      </c:pt>
                      <c:pt idx="429">
                        <c:v>0.84126508261776667</c:v>
                      </c:pt>
                      <c:pt idx="430">
                        <c:v>0.83341639478229657</c:v>
                      </c:pt>
                      <c:pt idx="431">
                        <c:v>0.82601205990329796</c:v>
                      </c:pt>
                      <c:pt idx="432">
                        <c:v>0.81851362310944931</c:v>
                      </c:pt>
                      <c:pt idx="433">
                        <c:v>0.81137549759482941</c:v>
                      </c:pt>
                      <c:pt idx="434">
                        <c:v>0.80337451323927267</c:v>
                      </c:pt>
                      <c:pt idx="435">
                        <c:v>0.7970359444551065</c:v>
                      </c:pt>
                      <c:pt idx="436">
                        <c:v>0.78964863459359735</c:v>
                      </c:pt>
                      <c:pt idx="437">
                        <c:v>0.78242166944226044</c:v>
                      </c:pt>
                      <c:pt idx="438">
                        <c:v>0.77541448178942229</c:v>
                      </c:pt>
                      <c:pt idx="439">
                        <c:v>0.76837788728819334</c:v>
                      </c:pt>
                      <c:pt idx="440">
                        <c:v>0.75994137203068224</c:v>
                      </c:pt>
                      <c:pt idx="441">
                        <c:v>0.75282259312684563</c:v>
                      </c:pt>
                      <c:pt idx="442">
                        <c:v>0.74496709528437977</c:v>
                      </c:pt>
                      <c:pt idx="443">
                        <c:v>0.73550691215710073</c:v>
                      </c:pt>
                      <c:pt idx="444">
                        <c:v>0.72830146043695487</c:v>
                      </c:pt>
                      <c:pt idx="445">
                        <c:v>0.72007930562692313</c:v>
                      </c:pt>
                      <c:pt idx="446">
                        <c:v>0.71185993672884418</c:v>
                      </c:pt>
                      <c:pt idx="447">
                        <c:v>0.70471840621072634</c:v>
                      </c:pt>
                      <c:pt idx="448">
                        <c:v>0.69790282739108633</c:v>
                      </c:pt>
                      <c:pt idx="449">
                        <c:v>0.68995740650169957</c:v>
                      </c:pt>
                      <c:pt idx="450">
                        <c:v>0.68415295894803962</c:v>
                      </c:pt>
                      <c:pt idx="451">
                        <c:v>0.67568239365554994</c:v>
                      </c:pt>
                      <c:pt idx="452">
                        <c:v>0.66849551468175605</c:v>
                      </c:pt>
                      <c:pt idx="453">
                        <c:v>0.66151618614844587</c:v>
                      </c:pt>
                      <c:pt idx="454">
                        <c:v>0.65442387340816099</c:v>
                      </c:pt>
                      <c:pt idx="455">
                        <c:v>0.64590749534133618</c:v>
                      </c:pt>
                      <c:pt idx="456">
                        <c:v>0.63833817256557734</c:v>
                      </c:pt>
                      <c:pt idx="457">
                        <c:v>0.62989376389086649</c:v>
                      </c:pt>
                      <c:pt idx="458">
                        <c:v>0.62324843524611995</c:v>
                      </c:pt>
                      <c:pt idx="459">
                        <c:v>0.61499052789936048</c:v>
                      </c:pt>
                      <c:pt idx="460">
                        <c:v>0.60822865527125503</c:v>
                      </c:pt>
                      <c:pt idx="461">
                        <c:v>0.6016766546769271</c:v>
                      </c:pt>
                      <c:pt idx="462">
                        <c:v>0.59522989964526063</c:v>
                      </c:pt>
                      <c:pt idx="463">
                        <c:v>0.5890700935447325</c:v>
                      </c:pt>
                      <c:pt idx="464">
                        <c:v>0.58301630687129713</c:v>
                      </c:pt>
                      <c:pt idx="465">
                        <c:v>0.57613169934438224</c:v>
                      </c:pt>
                      <c:pt idx="466">
                        <c:v>0.57179310579655429</c:v>
                      </c:pt>
                      <c:pt idx="467">
                        <c:v>0.56601883895571636</c:v>
                      </c:pt>
                      <c:pt idx="468">
                        <c:v>0.55984572238696939</c:v>
                      </c:pt>
                      <c:pt idx="469">
                        <c:v>0.55423365753093912</c:v>
                      </c:pt>
                      <c:pt idx="470">
                        <c:v>0.54931791589022272</c:v>
                      </c:pt>
                      <c:pt idx="471">
                        <c:v>0.54470939842874555</c:v>
                      </c:pt>
                      <c:pt idx="472">
                        <c:v>0.54025085589406119</c:v>
                      </c:pt>
                      <c:pt idx="473">
                        <c:v>0.53697013502386604</c:v>
                      </c:pt>
                      <c:pt idx="474">
                        <c:v>0.5311299349334786</c:v>
                      </c:pt>
                      <c:pt idx="475">
                        <c:v>0.52690602809437426</c:v>
                      </c:pt>
                      <c:pt idx="476">
                        <c:v>0.52331405894989691</c:v>
                      </c:pt>
                      <c:pt idx="477">
                        <c:v>0.51823657964303171</c:v>
                      </c:pt>
                      <c:pt idx="478">
                        <c:v>0.51412890724151372</c:v>
                      </c:pt>
                      <c:pt idx="479">
                        <c:v>0.5103117435475184</c:v>
                      </c:pt>
                      <c:pt idx="480">
                        <c:v>0.50303463198103104</c:v>
                      </c:pt>
                      <c:pt idx="481">
                        <c:v>0.49938911141790548</c:v>
                      </c:pt>
                      <c:pt idx="482">
                        <c:v>0.49456948373956061</c:v>
                      </c:pt>
                      <c:pt idx="483">
                        <c:v>0.48966070687872626</c:v>
                      </c:pt>
                      <c:pt idx="484">
                        <c:v>0.48610479981674898</c:v>
                      </c:pt>
                      <c:pt idx="485">
                        <c:v>0.48209215796739879</c:v>
                      </c:pt>
                      <c:pt idx="486">
                        <c:v>0.47752604827675871</c:v>
                      </c:pt>
                      <c:pt idx="487">
                        <c:v>0.47549248732410071</c:v>
                      </c:pt>
                      <c:pt idx="488">
                        <c:v>0.47194571186241313</c:v>
                      </c:pt>
                      <c:pt idx="489">
                        <c:v>0.46858280658961043</c:v>
                      </c:pt>
                      <c:pt idx="490">
                        <c:v>0.4655196963975064</c:v>
                      </c:pt>
                      <c:pt idx="491">
                        <c:v>0.46135026961436781</c:v>
                      </c:pt>
                      <c:pt idx="492">
                        <c:v>0.45796801773078188</c:v>
                      </c:pt>
                      <c:pt idx="493">
                        <c:v>0.45527914837767069</c:v>
                      </c:pt>
                      <c:pt idx="494">
                        <c:v>0.45194982882118778</c:v>
                      </c:pt>
                      <c:pt idx="495">
                        <c:v>0.44988330124375497</c:v>
                      </c:pt>
                      <c:pt idx="496">
                        <c:v>0.44787125372228787</c:v>
                      </c:pt>
                      <c:pt idx="497">
                        <c:v>0.44587592167253781</c:v>
                      </c:pt>
                      <c:pt idx="498">
                        <c:v>0.44443901019643767</c:v>
                      </c:pt>
                      <c:pt idx="499">
                        <c:v>0.44329957220774235</c:v>
                      </c:pt>
                      <c:pt idx="500">
                        <c:v>0.44103199465104903</c:v>
                      </c:pt>
                      <c:pt idx="501">
                        <c:v>0.43919143548756556</c:v>
                      </c:pt>
                      <c:pt idx="502">
                        <c:v>0.4364940536257097</c:v>
                      </c:pt>
                      <c:pt idx="503">
                        <c:v>0.43455366595058414</c:v>
                      </c:pt>
                      <c:pt idx="504">
                        <c:v>0.43282315030923624</c:v>
                      </c:pt>
                      <c:pt idx="505">
                        <c:v>0.43046657834293955</c:v>
                      </c:pt>
                      <c:pt idx="506">
                        <c:v>0.427695679360107</c:v>
                      </c:pt>
                      <c:pt idx="507">
                        <c:v>0.42666674921220615</c:v>
                      </c:pt>
                      <c:pt idx="508">
                        <c:v>0.42517938177518322</c:v>
                      </c:pt>
                      <c:pt idx="509">
                        <c:v>0.42389662409380474</c:v>
                      </c:pt>
                      <c:pt idx="510">
                        <c:v>0.42212416500027866</c:v>
                      </c:pt>
                      <c:pt idx="511">
                        <c:v>0.42006831675199818</c:v>
                      </c:pt>
                      <c:pt idx="512">
                        <c:v>0.4183843877494165</c:v>
                      </c:pt>
                      <c:pt idx="513">
                        <c:v>0.41647418078711301</c:v>
                      </c:pt>
                      <c:pt idx="514">
                        <c:v>0.41408309446717889</c:v>
                      </c:pt>
                      <c:pt idx="515">
                        <c:v>0.41203637781918817</c:v>
                      </c:pt>
                      <c:pt idx="516">
                        <c:v>0.4112233558476292</c:v>
                      </c:pt>
                      <c:pt idx="517">
                        <c:v>0.41002928303008168</c:v>
                      </c:pt>
                      <c:pt idx="518">
                        <c:v>0.40907557250490634</c:v>
                      </c:pt>
                      <c:pt idx="519">
                        <c:v>0.40835448562778986</c:v>
                      </c:pt>
                      <c:pt idx="520">
                        <c:v>0.40814229200071822</c:v>
                      </c:pt>
                      <c:pt idx="521">
                        <c:v>0.40800671095234853</c:v>
                      </c:pt>
                      <c:pt idx="522">
                        <c:v>0.40712636277526365</c:v>
                      </c:pt>
                      <c:pt idx="523">
                        <c:v>0.40539631145257449</c:v>
                      </c:pt>
                      <c:pt idx="524">
                        <c:v>0.40492177778328087</c:v>
                      </c:pt>
                      <c:pt idx="525">
                        <c:v>0.40414327016535939</c:v>
                      </c:pt>
                      <c:pt idx="526">
                        <c:v>0.40262045973738142</c:v>
                      </c:pt>
                      <c:pt idx="527">
                        <c:v>0.40146306809387905</c:v>
                      </c:pt>
                      <c:pt idx="528">
                        <c:v>0.39954450339571718</c:v>
                      </c:pt>
                      <c:pt idx="529">
                        <c:v>0.39876723396088587</c:v>
                      </c:pt>
                      <c:pt idx="530">
                        <c:v>0.39747472558767272</c:v>
                      </c:pt>
                      <c:pt idx="531">
                        <c:v>0.39598441746581076</c:v>
                      </c:pt>
                      <c:pt idx="532">
                        <c:v>0.3942525088684864</c:v>
                      </c:pt>
                      <c:pt idx="533">
                        <c:v>0.39356794839252879</c:v>
                      </c:pt>
                      <c:pt idx="534">
                        <c:v>0.39235081441492758</c:v>
                      </c:pt>
                      <c:pt idx="535">
                        <c:v>0.39171253103196374</c:v>
                      </c:pt>
                      <c:pt idx="536">
                        <c:v>0.39068468429426662</c:v>
                      </c:pt>
                      <c:pt idx="537">
                        <c:v>0.38993186897546539</c:v>
                      </c:pt>
                      <c:pt idx="538">
                        <c:v>0.38881193237043971</c:v>
                      </c:pt>
                      <c:pt idx="539">
                        <c:v>0.38877865619989227</c:v>
                      </c:pt>
                      <c:pt idx="540">
                        <c:v>0.38818494740817333</c:v>
                      </c:pt>
                      <c:pt idx="541">
                        <c:v>0.38685049558278184</c:v>
                      </c:pt>
                      <c:pt idx="542">
                        <c:v>0.38609845412841204</c:v>
                      </c:pt>
                      <c:pt idx="543">
                        <c:v>0.38516888817349426</c:v>
                      </c:pt>
                      <c:pt idx="544">
                        <c:v>0.38369653370643914</c:v>
                      </c:pt>
                      <c:pt idx="545">
                        <c:v>0.38289713174887169</c:v>
                      </c:pt>
                      <c:pt idx="546">
                        <c:v>0.38144025457044334</c:v>
                      </c:pt>
                      <c:pt idx="547">
                        <c:v>0.38013288800014866</c:v>
                      </c:pt>
                      <c:pt idx="548">
                        <c:v>0.37906139530852428</c:v>
                      </c:pt>
                      <c:pt idx="549">
                        <c:v>0.37765481931813255</c:v>
                      </c:pt>
                      <c:pt idx="550">
                        <c:v>0.37642870851312787</c:v>
                      </c:pt>
                      <c:pt idx="551">
                        <c:v>0.37541076724015182</c:v>
                      </c:pt>
                      <c:pt idx="552">
                        <c:v>0.37326886526710706</c:v>
                      </c:pt>
                      <c:pt idx="553">
                        <c:v>0.37092096058244134</c:v>
                      </c:pt>
                      <c:pt idx="554">
                        <c:v>0.36849164535959938</c:v>
                      </c:pt>
                      <c:pt idx="555">
                        <c:v>0.36719542243711584</c:v>
                      </c:pt>
                      <c:pt idx="556">
                        <c:v>0.36579565645371981</c:v>
                      </c:pt>
                      <c:pt idx="557">
                        <c:v>0.36387306766051492</c:v>
                      </c:pt>
                      <c:pt idx="558">
                        <c:v>0.36269973440972719</c:v>
                      </c:pt>
                      <c:pt idx="559">
                        <c:v>0.36255842676456568</c:v>
                      </c:pt>
                      <c:pt idx="560">
                        <c:v>0.36198530276672009</c:v>
                      </c:pt>
                      <c:pt idx="561">
                        <c:v>0.36202353166962803</c:v>
                      </c:pt>
                      <c:pt idx="562">
                        <c:v>0.36181598122914432</c:v>
                      </c:pt>
                      <c:pt idx="563">
                        <c:v>0.36143152537965789</c:v>
                      </c:pt>
                      <c:pt idx="564">
                        <c:v>0.36103453292638393</c:v>
                      </c:pt>
                      <c:pt idx="565">
                        <c:v>0.36040151182155306</c:v>
                      </c:pt>
                      <c:pt idx="566">
                        <c:v>0.35924257244918811</c:v>
                      </c:pt>
                      <c:pt idx="567">
                        <c:v>0.35851684238548359</c:v>
                      </c:pt>
                      <c:pt idx="568">
                        <c:v>0.35753728478830166</c:v>
                      </c:pt>
                      <c:pt idx="569">
                        <c:v>0.35619865409498103</c:v>
                      </c:pt>
                      <c:pt idx="570">
                        <c:v>0.35413707924990867</c:v>
                      </c:pt>
                      <c:pt idx="571">
                        <c:v>0.3526229361035616</c:v>
                      </c:pt>
                      <c:pt idx="572">
                        <c:v>0.35189643217542582</c:v>
                      </c:pt>
                      <c:pt idx="573">
                        <c:v>0.35110523318083048</c:v>
                      </c:pt>
                      <c:pt idx="574">
                        <c:v>0.35015616584224307</c:v>
                      </c:pt>
                      <c:pt idx="575">
                        <c:v>0.34867638227664727</c:v>
                      </c:pt>
                      <c:pt idx="576">
                        <c:v>0.3467333634624552</c:v>
                      </c:pt>
                      <c:pt idx="577">
                        <c:v>0.3454927040061414</c:v>
                      </c:pt>
                      <c:pt idx="578">
                        <c:v>0.34430281005652313</c:v>
                      </c:pt>
                      <c:pt idx="579">
                        <c:v>0.34230546595925138</c:v>
                      </c:pt>
                      <c:pt idx="580">
                        <c:v>0.34078977508404174</c:v>
                      </c:pt>
                      <c:pt idx="581">
                        <c:v>0.33894132250335857</c:v>
                      </c:pt>
                      <c:pt idx="582">
                        <c:v>0.33872417614392641</c:v>
                      </c:pt>
                      <c:pt idx="583">
                        <c:v>0.33807149888253979</c:v>
                      </c:pt>
                      <c:pt idx="584">
                        <c:v>0.337716449881444</c:v>
                      </c:pt>
                      <c:pt idx="585">
                        <c:v>0.33775344060126172</c:v>
                      </c:pt>
                      <c:pt idx="586">
                        <c:v>0.33707507104075485</c:v>
                      </c:pt>
                      <c:pt idx="587">
                        <c:v>0.33599197038266049</c:v>
                      </c:pt>
                      <c:pt idx="588">
                        <c:v>0.33599243470131929</c:v>
                      </c:pt>
                      <c:pt idx="589">
                        <c:v>0.3348127557621946</c:v>
                      </c:pt>
                      <c:pt idx="590">
                        <c:v>0.33398967355302833</c:v>
                      </c:pt>
                      <c:pt idx="591">
                        <c:v>0.3333117683111802</c:v>
                      </c:pt>
                      <c:pt idx="592">
                        <c:v>0.33259764621394566</c:v>
                      </c:pt>
                      <c:pt idx="593">
                        <c:v>0.33182966315229034</c:v>
                      </c:pt>
                      <c:pt idx="594">
                        <c:v>0.33125561051712721</c:v>
                      </c:pt>
                      <c:pt idx="595">
                        <c:v>0.33078308889535502</c:v>
                      </c:pt>
                      <c:pt idx="596">
                        <c:v>0.3304162771549029</c:v>
                      </c:pt>
                      <c:pt idx="597">
                        <c:v>0.33073387111752223</c:v>
                      </c:pt>
                      <c:pt idx="598">
                        <c:v>0.33074006203297285</c:v>
                      </c:pt>
                      <c:pt idx="599">
                        <c:v>0.33032619933509577</c:v>
                      </c:pt>
                      <c:pt idx="600">
                        <c:v>0.33004606041095302</c:v>
                      </c:pt>
                      <c:pt idx="601">
                        <c:v>0.33027667201149036</c:v>
                      </c:pt>
                      <c:pt idx="602">
                        <c:v>0.33010425501618929</c:v>
                      </c:pt>
                      <c:pt idx="603">
                        <c:v>0.3294874850644165</c:v>
                      </c:pt>
                      <c:pt idx="604">
                        <c:v>0.32913413856506962</c:v>
                      </c:pt>
                      <c:pt idx="605">
                        <c:v>0.32918134429538104</c:v>
                      </c:pt>
                      <c:pt idx="606">
                        <c:v>0.32915302085719422</c:v>
                      </c:pt>
                      <c:pt idx="607">
                        <c:v>0.32903632210094913</c:v>
                      </c:pt>
                      <c:pt idx="608">
                        <c:v>0.32825177834046326</c:v>
                      </c:pt>
                      <c:pt idx="609">
                        <c:v>0.32857494412698812</c:v>
                      </c:pt>
                      <c:pt idx="610">
                        <c:v>0.32855946683836146</c:v>
                      </c:pt>
                      <c:pt idx="611">
                        <c:v>0.3287863638896284</c:v>
                      </c:pt>
                      <c:pt idx="612">
                        <c:v>0.32853207203749218</c:v>
                      </c:pt>
                      <c:pt idx="613">
                        <c:v>0.32795353098862734</c:v>
                      </c:pt>
                      <c:pt idx="614">
                        <c:v>0.32887535829923176</c:v>
                      </c:pt>
                      <c:pt idx="615">
                        <c:v>0.32992394460368857</c:v>
                      </c:pt>
                      <c:pt idx="616">
                        <c:v>0.32984795111653165</c:v>
                      </c:pt>
                      <c:pt idx="617">
                        <c:v>0.33054721501668455</c:v>
                      </c:pt>
                      <c:pt idx="618">
                        <c:v>0.33095271997870324</c:v>
                      </c:pt>
                      <c:pt idx="619">
                        <c:v>0.33178539810681806</c:v>
                      </c:pt>
                      <c:pt idx="620">
                        <c:v>0.33309431240597542</c:v>
                      </c:pt>
                      <c:pt idx="621">
                        <c:v>0.33376060968135363</c:v>
                      </c:pt>
                      <c:pt idx="622">
                        <c:v>0.33449051861298729</c:v>
                      </c:pt>
                      <c:pt idx="623">
                        <c:v>0.33509475196097249</c:v>
                      </c:pt>
                      <c:pt idx="624">
                        <c:v>0.33614983872665255</c:v>
                      </c:pt>
                      <c:pt idx="625">
                        <c:v>0.33724516644276187</c:v>
                      </c:pt>
                      <c:pt idx="626">
                        <c:v>0.33784026819045737</c:v>
                      </c:pt>
                      <c:pt idx="627">
                        <c:v>0.33859896487893665</c:v>
                      </c:pt>
                      <c:pt idx="628">
                        <c:v>0.33900091006457123</c:v>
                      </c:pt>
                      <c:pt idx="629">
                        <c:v>0.33945934735369321</c:v>
                      </c:pt>
                      <c:pt idx="630">
                        <c:v>0.34078915599249665</c:v>
                      </c:pt>
                      <c:pt idx="631">
                        <c:v>0.34139741343552477</c:v>
                      </c:pt>
                      <c:pt idx="632">
                        <c:v>0.34132761086381846</c:v>
                      </c:pt>
                      <c:pt idx="633">
                        <c:v>0.34251518322014279</c:v>
                      </c:pt>
                      <c:pt idx="634">
                        <c:v>0.34312173816142194</c:v>
                      </c:pt>
                      <c:pt idx="635">
                        <c:v>0.34453543370458195</c:v>
                      </c:pt>
                      <c:pt idx="636">
                        <c:v>0.34514075046277093</c:v>
                      </c:pt>
                      <c:pt idx="637">
                        <c:v>0.34583413299324578</c:v>
                      </c:pt>
                      <c:pt idx="638">
                        <c:v>0.34623870931794692</c:v>
                      </c:pt>
                      <c:pt idx="639">
                        <c:v>0.34698486940263862</c:v>
                      </c:pt>
                      <c:pt idx="640">
                        <c:v>0.34687823088400083</c:v>
                      </c:pt>
                      <c:pt idx="641">
                        <c:v>0.34753152723693259</c:v>
                      </c:pt>
                      <c:pt idx="642">
                        <c:v>0.34819209791551875</c:v>
                      </c:pt>
                      <c:pt idx="643">
                        <c:v>0.34934964433190741</c:v>
                      </c:pt>
                      <c:pt idx="644">
                        <c:v>0.34983176187262821</c:v>
                      </c:pt>
                      <c:pt idx="645">
                        <c:v>0.35107892179016514</c:v>
                      </c:pt>
                      <c:pt idx="646">
                        <c:v>0.35224095662025545</c:v>
                      </c:pt>
                      <c:pt idx="647">
                        <c:v>0.35349121199551781</c:v>
                      </c:pt>
                      <c:pt idx="648">
                        <c:v>0.35479734038272237</c:v>
                      </c:pt>
                      <c:pt idx="649">
                        <c:v>0.35598150773554887</c:v>
                      </c:pt>
                      <c:pt idx="650">
                        <c:v>0.35748187609501825</c:v>
                      </c:pt>
                      <c:pt idx="651">
                        <c:v>0.35793907520104995</c:v>
                      </c:pt>
                      <c:pt idx="652">
                        <c:v>0.35894231304983065</c:v>
                      </c:pt>
                      <c:pt idx="653">
                        <c:v>0.35942087081416735</c:v>
                      </c:pt>
                      <c:pt idx="654">
                        <c:v>0.35973304772576725</c:v>
                      </c:pt>
                      <c:pt idx="655">
                        <c:v>0.35965039900450085</c:v>
                      </c:pt>
                      <c:pt idx="656">
                        <c:v>0.35971153429457614</c:v>
                      </c:pt>
                      <c:pt idx="657">
                        <c:v>0.36007076216360118</c:v>
                      </c:pt>
                      <c:pt idx="658">
                        <c:v>0.36115262463860531</c:v>
                      </c:pt>
                      <c:pt idx="659">
                        <c:v>0.36165687470206226</c:v>
                      </c:pt>
                      <c:pt idx="660">
                        <c:v>0.36246122939199021</c:v>
                      </c:pt>
                      <c:pt idx="661">
                        <c:v>0.36309425049682093</c:v>
                      </c:pt>
                      <c:pt idx="662">
                        <c:v>0.364216663468027</c:v>
                      </c:pt>
                      <c:pt idx="663">
                        <c:v>0.36515242033839551</c:v>
                      </c:pt>
                      <c:pt idx="664">
                        <c:v>0.36525085589406109</c:v>
                      </c:pt>
                      <c:pt idx="665">
                        <c:v>0.36590430701987908</c:v>
                      </c:pt>
                      <c:pt idx="666">
                        <c:v>0.3668224197812131</c:v>
                      </c:pt>
                      <c:pt idx="667">
                        <c:v>0.36795071412209723</c:v>
                      </c:pt>
                      <c:pt idx="668">
                        <c:v>0.36874980653389222</c:v>
                      </c:pt>
                      <c:pt idx="669">
                        <c:v>0.36947414364162035</c:v>
                      </c:pt>
                      <c:pt idx="670">
                        <c:v>0.36988692292929359</c:v>
                      </c:pt>
                      <c:pt idx="671">
                        <c:v>0.3704190321122785</c:v>
                      </c:pt>
                      <c:pt idx="672">
                        <c:v>0.37110189008648714</c:v>
                      </c:pt>
                      <c:pt idx="673">
                        <c:v>0.37122710135147685</c:v>
                      </c:pt>
                      <c:pt idx="674">
                        <c:v>0.37147288069486839</c:v>
                      </c:pt>
                      <c:pt idx="675">
                        <c:v>0.37318141858636644</c:v>
                      </c:pt>
                      <c:pt idx="676">
                        <c:v>0.37407383904858021</c:v>
                      </c:pt>
                      <c:pt idx="677">
                        <c:v>0.37449497607211185</c:v>
                      </c:pt>
                      <c:pt idx="678">
                        <c:v>0.37475514929392617</c:v>
                      </c:pt>
                      <c:pt idx="679">
                        <c:v>0.37509998328452832</c:v>
                      </c:pt>
                      <c:pt idx="680">
                        <c:v>0.37568363183863995</c:v>
                      </c:pt>
                      <c:pt idx="681">
                        <c:v>0.37586657339020724</c:v>
                      </c:pt>
                      <c:pt idx="682">
                        <c:v>0.37556584967219103</c:v>
                      </c:pt>
                      <c:pt idx="683">
                        <c:v>0.3751818581413634</c:v>
                      </c:pt>
                      <c:pt idx="684">
                        <c:v>0.37542531589146089</c:v>
                      </c:pt>
                      <c:pt idx="685">
                        <c:v>0.3763692757248015</c:v>
                      </c:pt>
                      <c:pt idx="686">
                        <c:v>0.37677013750023214</c:v>
                      </c:pt>
                      <c:pt idx="687">
                        <c:v>0.37697985476112356</c:v>
                      </c:pt>
                      <c:pt idx="688">
                        <c:v>0.3776695227423279</c:v>
                      </c:pt>
                      <c:pt idx="689">
                        <c:v>0.37752248850037462</c:v>
                      </c:pt>
                      <c:pt idx="690">
                        <c:v>0.37822608604134295</c:v>
                      </c:pt>
                      <c:pt idx="691">
                        <c:v>0.3786274121354325</c:v>
                      </c:pt>
                      <c:pt idx="692">
                        <c:v>0.37853331022058234</c:v>
                      </c:pt>
                      <c:pt idx="693">
                        <c:v>0.37869938152754651</c:v>
                      </c:pt>
                      <c:pt idx="694">
                        <c:v>0.37868374946603356</c:v>
                      </c:pt>
                      <c:pt idx="695">
                        <c:v>0.37839896735530282</c:v>
                      </c:pt>
                      <c:pt idx="696">
                        <c:v>0.37819606010140722</c:v>
                      </c:pt>
                      <c:pt idx="697">
                        <c:v>0.37785029747348742</c:v>
                      </c:pt>
                      <c:pt idx="698">
                        <c:v>0.37825409993375719</c:v>
                      </c:pt>
                      <c:pt idx="699">
                        <c:v>0.37828830474162217</c:v>
                      </c:pt>
                      <c:pt idx="700">
                        <c:v>0.37887040556687118</c:v>
                      </c:pt>
                      <c:pt idx="701">
                        <c:v>0.37988958502293735</c:v>
                      </c:pt>
                      <c:pt idx="702">
                        <c:v>0.38114572176787787</c:v>
                      </c:pt>
                      <c:pt idx="703">
                        <c:v>0.38228500498368695</c:v>
                      </c:pt>
                      <c:pt idx="704">
                        <c:v>0.3841198375503786</c:v>
                      </c:pt>
                      <c:pt idx="705">
                        <c:v>0.38464560104502654</c:v>
                      </c:pt>
                      <c:pt idx="706">
                        <c:v>0.38539996409269039</c:v>
                      </c:pt>
                      <c:pt idx="707">
                        <c:v>0.38519829502188496</c:v>
                      </c:pt>
                      <c:pt idx="708">
                        <c:v>0.3854641948404911</c:v>
                      </c:pt>
                      <c:pt idx="709">
                        <c:v>0.38511796789391251</c:v>
                      </c:pt>
                      <c:pt idx="710">
                        <c:v>0.38539919022825903</c:v>
                      </c:pt>
                      <c:pt idx="711">
                        <c:v>0.3846734601645545</c:v>
                      </c:pt>
                      <c:pt idx="712">
                        <c:v>0.38469358063976922</c:v>
                      </c:pt>
                      <c:pt idx="713">
                        <c:v>0.38594445510657666</c:v>
                      </c:pt>
                      <c:pt idx="714">
                        <c:v>0.38622830857998974</c:v>
                      </c:pt>
                      <c:pt idx="715">
                        <c:v>0.38646402768577393</c:v>
                      </c:pt>
                      <c:pt idx="716">
                        <c:v>0.38737966408092767</c:v>
                      </c:pt>
                      <c:pt idx="717">
                        <c:v>0.38833198165012661</c:v>
                      </c:pt>
                      <c:pt idx="718">
                        <c:v>0.38916357636803756</c:v>
                      </c:pt>
                      <c:pt idx="719">
                        <c:v>0.39056241371411593</c:v>
                      </c:pt>
                      <c:pt idx="720">
                        <c:v>0.39159366545531088</c:v>
                      </c:pt>
                      <c:pt idx="721">
                        <c:v>0.39385768323562004</c:v>
                      </c:pt>
                      <c:pt idx="722">
                        <c:v>0.3954595826084803</c:v>
                      </c:pt>
                      <c:pt idx="723">
                        <c:v>0.39685625313415102</c:v>
                      </c:pt>
                      <c:pt idx="724">
                        <c:v>0.39863443882446903</c:v>
                      </c:pt>
                      <c:pt idx="725">
                        <c:v>0.40103357333448897</c:v>
                      </c:pt>
                      <c:pt idx="726">
                        <c:v>0.40270217982133022</c:v>
                      </c:pt>
                      <c:pt idx="727">
                        <c:v>0.40381886619574436</c:v>
                      </c:pt>
                      <c:pt idx="728">
                        <c:v>0.40523937174590008</c:v>
                      </c:pt>
                      <c:pt idx="729">
                        <c:v>0.40723640629739921</c:v>
                      </c:pt>
                      <c:pt idx="730">
                        <c:v>0.4091356243847778</c:v>
                      </c:pt>
                      <c:pt idx="731">
                        <c:v>0.41129795637880978</c:v>
                      </c:pt>
                      <c:pt idx="732">
                        <c:v>0.41251106626136813</c:v>
                      </c:pt>
                      <c:pt idx="733">
                        <c:v>0.41405012784240414</c:v>
                      </c:pt>
                      <c:pt idx="734">
                        <c:v>0.41622917530815279</c:v>
                      </c:pt>
                      <c:pt idx="735">
                        <c:v>0.4182563905724741</c:v>
                      </c:pt>
                      <c:pt idx="736">
                        <c:v>0.42011381998056052</c:v>
                      </c:pt>
                      <c:pt idx="737">
                        <c:v>0.42160644969571653</c:v>
                      </c:pt>
                      <c:pt idx="738">
                        <c:v>0.42321701635020775</c:v>
                      </c:pt>
                      <c:pt idx="739">
                        <c:v>0.42526713800169641</c:v>
                      </c:pt>
                      <c:pt idx="740">
                        <c:v>0.42748425959746672</c:v>
                      </c:pt>
                      <c:pt idx="741">
                        <c:v>0.42893231472137777</c:v>
                      </c:pt>
                      <c:pt idx="742">
                        <c:v>0.43052678499569741</c:v>
                      </c:pt>
                      <c:pt idx="743">
                        <c:v>0.4324657797148464</c:v>
                      </c:pt>
                      <c:pt idx="744">
                        <c:v>0.43469110427358904</c:v>
                      </c:pt>
                      <c:pt idx="745">
                        <c:v>0.43591148848180178</c:v>
                      </c:pt>
                      <c:pt idx="746">
                        <c:v>0.43786379366917</c:v>
                      </c:pt>
                      <c:pt idx="747">
                        <c:v>0.4395037671720517</c:v>
                      </c:pt>
                      <c:pt idx="748">
                        <c:v>0.44130764516149007</c:v>
                      </c:pt>
                      <c:pt idx="749">
                        <c:v>0.4432684628576028</c:v>
                      </c:pt>
                      <c:pt idx="750">
                        <c:v>0.44498458462052776</c:v>
                      </c:pt>
                      <c:pt idx="751">
                        <c:v>0.447166727544002</c:v>
                      </c:pt>
                      <c:pt idx="752">
                        <c:v>0.44943941260594206</c:v>
                      </c:pt>
                      <c:pt idx="753">
                        <c:v>0.45185541736056517</c:v>
                      </c:pt>
                      <c:pt idx="754">
                        <c:v>0.45371284676865159</c:v>
                      </c:pt>
                      <c:pt idx="755">
                        <c:v>0.45609031307459447</c:v>
                      </c:pt>
                      <c:pt idx="756">
                        <c:v>0.4579050251660714</c:v>
                      </c:pt>
                      <c:pt idx="757">
                        <c:v>0.45920681991246054</c:v>
                      </c:pt>
                      <c:pt idx="758">
                        <c:v>0.46090251165439833</c:v>
                      </c:pt>
                      <c:pt idx="759">
                        <c:v>0.46289072415138022</c:v>
                      </c:pt>
                      <c:pt idx="760">
                        <c:v>0.46395339478848752</c:v>
                      </c:pt>
                      <c:pt idx="761">
                        <c:v>0.46618924390349614</c:v>
                      </c:pt>
                      <c:pt idx="762">
                        <c:v>0.46828270196313937</c:v>
                      </c:pt>
                      <c:pt idx="763">
                        <c:v>0.46986835018294149</c:v>
                      </c:pt>
                      <c:pt idx="764">
                        <c:v>0.47218266915128748</c:v>
                      </c:pt>
                      <c:pt idx="765">
                        <c:v>0.47361989017315997</c:v>
                      </c:pt>
                      <c:pt idx="766">
                        <c:v>0.47481102230586847</c:v>
                      </c:pt>
                      <c:pt idx="767">
                        <c:v>0.47641292167872862</c:v>
                      </c:pt>
                      <c:pt idx="768">
                        <c:v>0.47736013174268072</c:v>
                      </c:pt>
                      <c:pt idx="769">
                        <c:v>0.47806202678190018</c:v>
                      </c:pt>
                      <c:pt idx="770">
                        <c:v>0.47931940170993093</c:v>
                      </c:pt>
                      <c:pt idx="771">
                        <c:v>0.48012793526778808</c:v>
                      </c:pt>
                      <c:pt idx="772">
                        <c:v>0.48047075721086874</c:v>
                      </c:pt>
                      <c:pt idx="773">
                        <c:v>0.4811469599509679</c:v>
                      </c:pt>
                      <c:pt idx="774">
                        <c:v>0.48146625641533625</c:v>
                      </c:pt>
                      <c:pt idx="775">
                        <c:v>0.48193986144731216</c:v>
                      </c:pt>
                      <c:pt idx="776">
                        <c:v>0.48202978449423328</c:v>
                      </c:pt>
                      <c:pt idx="777">
                        <c:v>0.4823063636419917</c:v>
                      </c:pt>
                      <c:pt idx="778">
                        <c:v>0.48197097079745194</c:v>
                      </c:pt>
                      <c:pt idx="779">
                        <c:v>0.48222247673763524</c:v>
                      </c:pt>
                      <c:pt idx="780">
                        <c:v>0.48204417837265601</c:v>
                      </c:pt>
                      <c:pt idx="781">
                        <c:v>0.48218641465513518</c:v>
                      </c:pt>
                      <c:pt idx="782">
                        <c:v>0.48219492716387968</c:v>
                      </c:pt>
                      <c:pt idx="783">
                        <c:v>0.48169918960916763</c:v>
                      </c:pt>
                      <c:pt idx="784">
                        <c:v>0.48160245655525075</c:v>
                      </c:pt>
                      <c:pt idx="785">
                        <c:v>0.48166885412345922</c:v>
                      </c:pt>
                      <c:pt idx="786">
                        <c:v>0.48192469370445806</c:v>
                      </c:pt>
                      <c:pt idx="787">
                        <c:v>0.48166761594036911</c:v>
                      </c:pt>
                      <c:pt idx="788">
                        <c:v>0.48079175617698594</c:v>
                      </c:pt>
                      <c:pt idx="789">
                        <c:v>0.48048561540795048</c:v>
                      </c:pt>
                      <c:pt idx="790">
                        <c:v>0.48076436137611678</c:v>
                      </c:pt>
                      <c:pt idx="791">
                        <c:v>0.48025159880391516</c:v>
                      </c:pt>
                      <c:pt idx="792">
                        <c:v>0.48006091860803463</c:v>
                      </c:pt>
                      <c:pt idx="793">
                        <c:v>0.47977892240925674</c:v>
                      </c:pt>
                      <c:pt idx="794">
                        <c:v>0.48009620682610332</c:v>
                      </c:pt>
                      <c:pt idx="795">
                        <c:v>0.48060200461842301</c:v>
                      </c:pt>
                      <c:pt idx="796">
                        <c:v>0.4800463699567255</c:v>
                      </c:pt>
                      <c:pt idx="797">
                        <c:v>0.47957787242999622</c:v>
                      </c:pt>
                      <c:pt idx="798">
                        <c:v>0.47929417372946942</c:v>
                      </c:pt>
                      <c:pt idx="799">
                        <c:v>0.47874952794269687</c:v>
                      </c:pt>
                      <c:pt idx="800">
                        <c:v>0.47868065400830817</c:v>
                      </c:pt>
                      <c:pt idx="801">
                        <c:v>0.47833256978709437</c:v>
                      </c:pt>
                      <c:pt idx="802">
                        <c:v>0.4782864474669869</c:v>
                      </c:pt>
                      <c:pt idx="803">
                        <c:v>0.47879735276455326</c:v>
                      </c:pt>
                      <c:pt idx="804">
                        <c:v>0.47938301336618655</c:v>
                      </c:pt>
                      <c:pt idx="805">
                        <c:v>0.47991342004742238</c:v>
                      </c:pt>
                      <c:pt idx="806">
                        <c:v>0.48069424925863796</c:v>
                      </c:pt>
                      <c:pt idx="807">
                        <c:v>0.48089529923789842</c:v>
                      </c:pt>
                      <c:pt idx="808">
                        <c:v>0.48036102323450564</c:v>
                      </c:pt>
                      <c:pt idx="809">
                        <c:v>0.47992967120048041</c:v>
                      </c:pt>
                      <c:pt idx="810">
                        <c:v>0.47925919505717307</c:v>
                      </c:pt>
                      <c:pt idx="811">
                        <c:v>0.47865171147857649</c:v>
                      </c:pt>
                      <c:pt idx="812">
                        <c:v>0.47744014932488082</c:v>
                      </c:pt>
                      <c:pt idx="813">
                        <c:v>0.47659880391513504</c:v>
                      </c:pt>
                      <c:pt idx="814">
                        <c:v>0.47531682009818793</c:v>
                      </c:pt>
                      <c:pt idx="815">
                        <c:v>0.47503389526209244</c:v>
                      </c:pt>
                      <c:pt idx="816">
                        <c:v>0.47503405003497867</c:v>
                      </c:pt>
                      <c:pt idx="817">
                        <c:v>0.47579305626923052</c:v>
                      </c:pt>
                      <c:pt idx="818">
                        <c:v>0.47629637769536992</c:v>
                      </c:pt>
                      <c:pt idx="819">
                        <c:v>0.47709732738179988</c:v>
                      </c:pt>
                      <c:pt idx="820">
                        <c:v>0.47747497322429072</c:v>
                      </c:pt>
                      <c:pt idx="821">
                        <c:v>0.47808013520959353</c:v>
                      </c:pt>
                      <c:pt idx="822">
                        <c:v>0.47859908869724577</c:v>
                      </c:pt>
                      <c:pt idx="823">
                        <c:v>0.47862911463718139</c:v>
                      </c:pt>
                      <c:pt idx="824">
                        <c:v>0.4783811684733823</c:v>
                      </c:pt>
                      <c:pt idx="825">
                        <c:v>0.47838968098212675</c:v>
                      </c:pt>
                      <c:pt idx="826">
                        <c:v>0.47882319983655991</c:v>
                      </c:pt>
                      <c:pt idx="827">
                        <c:v>0.48024757470887219</c:v>
                      </c:pt>
                      <c:pt idx="828">
                        <c:v>0.48171575030799807</c:v>
                      </c:pt>
                      <c:pt idx="829">
                        <c:v>0.48283537736725135</c:v>
                      </c:pt>
                      <c:pt idx="830">
                        <c:v>0.4848079578027204</c:v>
                      </c:pt>
                      <c:pt idx="831">
                        <c:v>0.48662715830789904</c:v>
                      </c:pt>
                      <c:pt idx="832">
                        <c:v>0.48874522525645864</c:v>
                      </c:pt>
                      <c:pt idx="833">
                        <c:v>0.49032359915060642</c:v>
                      </c:pt>
                      <c:pt idx="834">
                        <c:v>0.49152757743287512</c:v>
                      </c:pt>
                      <c:pt idx="835">
                        <c:v>0.49348793081032888</c:v>
                      </c:pt>
                      <c:pt idx="836">
                        <c:v>0.49584233595621785</c:v>
                      </c:pt>
                      <c:pt idx="837">
                        <c:v>0.49735694342122377</c:v>
                      </c:pt>
                      <c:pt idx="838">
                        <c:v>0.49915617822407404</c:v>
                      </c:pt>
                      <c:pt idx="839">
                        <c:v>0.50211822172144593</c:v>
                      </c:pt>
                      <c:pt idx="840">
                        <c:v>0.50536829756016022</c:v>
                      </c:pt>
                      <c:pt idx="841">
                        <c:v>0.50865056615921789</c:v>
                      </c:pt>
                      <c:pt idx="842">
                        <c:v>0.51187649742767471</c:v>
                      </c:pt>
                      <c:pt idx="843">
                        <c:v>0.51545159632754911</c:v>
                      </c:pt>
                      <c:pt idx="844">
                        <c:v>0.51983321673775906</c:v>
                      </c:pt>
                      <c:pt idx="845">
                        <c:v>0.52369959820958734</c:v>
                      </c:pt>
                      <c:pt idx="846">
                        <c:v>0.52751134485256346</c:v>
                      </c:pt>
                      <c:pt idx="847">
                        <c:v>0.5317296798677621</c:v>
                      </c:pt>
                      <c:pt idx="848">
                        <c:v>0.53527537191924579</c:v>
                      </c:pt>
                      <c:pt idx="849">
                        <c:v>0.53955669949915508</c:v>
                      </c:pt>
                      <c:pt idx="850">
                        <c:v>0.54373448401815172</c:v>
                      </c:pt>
                      <c:pt idx="851">
                        <c:v>0.54839748153559464</c:v>
                      </c:pt>
                      <c:pt idx="852">
                        <c:v>0.55276873216242484</c:v>
                      </c:pt>
                      <c:pt idx="853">
                        <c:v>0.55655556037071208</c:v>
                      </c:pt>
                      <c:pt idx="854">
                        <c:v>0.56139670148024801</c:v>
                      </c:pt>
                      <c:pt idx="855">
                        <c:v>0.56593170182074826</c:v>
                      </c:pt>
                      <c:pt idx="856">
                        <c:v>0.57036532592074396</c:v>
                      </c:pt>
                      <c:pt idx="857">
                        <c:v>0.57484987030032131</c:v>
                      </c:pt>
                      <c:pt idx="858">
                        <c:v>0.57771301392336893</c:v>
                      </c:pt>
                      <c:pt idx="859">
                        <c:v>0.58249998452271134</c:v>
                      </c:pt>
                      <c:pt idx="860">
                        <c:v>0.58656757074668631</c:v>
                      </c:pt>
                      <c:pt idx="861">
                        <c:v>0.58982306363642001</c:v>
                      </c:pt>
                      <c:pt idx="862">
                        <c:v>0.59467240770892804</c:v>
                      </c:pt>
                      <c:pt idx="863">
                        <c:v>0.59878812830053174</c:v>
                      </c:pt>
                      <c:pt idx="864">
                        <c:v>0.60345870968940185</c:v>
                      </c:pt>
                      <c:pt idx="865">
                        <c:v>0.60948742315526216</c:v>
                      </c:pt>
                      <c:pt idx="866">
                        <c:v>0.61433893404817763</c:v>
                      </c:pt>
                      <c:pt idx="867">
                        <c:v>0.61947259591275772</c:v>
                      </c:pt>
                      <c:pt idx="868">
                        <c:v>0.62515322515740401</c:v>
                      </c:pt>
                      <c:pt idx="869">
                        <c:v>0.6301839630526167</c:v>
                      </c:pt>
                      <c:pt idx="870">
                        <c:v>0.63570935509233761</c:v>
                      </c:pt>
                      <c:pt idx="871">
                        <c:v>0.64152912516173766</c:v>
                      </c:pt>
                      <c:pt idx="872">
                        <c:v>0.64685811040878605</c:v>
                      </c:pt>
                      <c:pt idx="873">
                        <c:v>0.65336785800516328</c:v>
                      </c:pt>
                      <c:pt idx="874">
                        <c:v>0.66034935335888112</c:v>
                      </c:pt>
                      <c:pt idx="875">
                        <c:v>0.66722343632953018</c:v>
                      </c:pt>
                      <c:pt idx="876">
                        <c:v>0.67479415206126525</c:v>
                      </c:pt>
                      <c:pt idx="877">
                        <c:v>0.6824349799104793</c:v>
                      </c:pt>
                      <c:pt idx="878">
                        <c:v>0.68988141301454242</c:v>
                      </c:pt>
                      <c:pt idx="879">
                        <c:v>0.69841419700731144</c:v>
                      </c:pt>
                      <c:pt idx="880">
                        <c:v>0.70630142329146228</c:v>
                      </c:pt>
                      <c:pt idx="881">
                        <c:v>0.71322193812799117</c:v>
                      </c:pt>
                      <c:pt idx="882">
                        <c:v>0.72116534696985646</c:v>
                      </c:pt>
                      <c:pt idx="883">
                        <c:v>0.72900799866276222</c:v>
                      </c:pt>
                      <c:pt idx="884">
                        <c:v>0.73657763098429374</c:v>
                      </c:pt>
                      <c:pt idx="885">
                        <c:v>0.74435868306846542</c:v>
                      </c:pt>
                      <c:pt idx="886">
                        <c:v>0.75170033492852595</c:v>
                      </c:pt>
                      <c:pt idx="887">
                        <c:v>0.75929442136608749</c:v>
                      </c:pt>
                      <c:pt idx="888">
                        <c:v>0.76848824035610153</c:v>
                      </c:pt>
                      <c:pt idx="889">
                        <c:v>0.77613108025283706</c:v>
                      </c:pt>
                      <c:pt idx="890">
                        <c:v>0.78433868641155968</c:v>
                      </c:pt>
                      <c:pt idx="891">
                        <c:v>0.79367876577909569</c:v>
                      </c:pt>
                      <c:pt idx="892">
                        <c:v>0.80244494728435489</c:v>
                      </c:pt>
                      <c:pt idx="893">
                        <c:v>0.81124099995666377</c:v>
                      </c:pt>
                      <c:pt idx="894">
                        <c:v>0.82044503395717139</c:v>
                      </c:pt>
                      <c:pt idx="895">
                        <c:v>0.82800367740377767</c:v>
                      </c:pt>
                      <c:pt idx="896">
                        <c:v>0.83768936462634735</c:v>
                      </c:pt>
                      <c:pt idx="897">
                        <c:v>0.84668832455255161</c:v>
                      </c:pt>
                      <c:pt idx="898">
                        <c:v>0.85497347192729389</c:v>
                      </c:pt>
                      <c:pt idx="899">
                        <c:v>0.86319315037114541</c:v>
                      </c:pt>
                      <c:pt idx="900">
                        <c:v>0.87192729388894752</c:v>
                      </c:pt>
                      <c:pt idx="901">
                        <c:v>0.87995195849610297</c:v>
                      </c:pt>
                      <c:pt idx="902">
                        <c:v>0.88817364898747575</c:v>
                      </c:pt>
                      <c:pt idx="903">
                        <c:v>0.89569220625653923</c:v>
                      </c:pt>
                      <c:pt idx="904">
                        <c:v>0.90186702532703522</c:v>
                      </c:pt>
                      <c:pt idx="905">
                        <c:v>0.90817974703919468</c:v>
                      </c:pt>
                      <c:pt idx="906">
                        <c:v>0.91480882453088341</c:v>
                      </c:pt>
                      <c:pt idx="907">
                        <c:v>0.92017247890445564</c:v>
                      </c:pt>
                      <c:pt idx="908">
                        <c:v>0.92593622118902741</c:v>
                      </c:pt>
                      <c:pt idx="909">
                        <c:v>0.93244720696849448</c:v>
                      </c:pt>
                      <c:pt idx="910">
                        <c:v>0.93739854637305231</c:v>
                      </c:pt>
                      <c:pt idx="911">
                        <c:v>0.94376481950386004</c:v>
                      </c:pt>
                      <c:pt idx="912">
                        <c:v>0.94833510806242927</c:v>
                      </c:pt>
                      <c:pt idx="913">
                        <c:v>0.95345220922817864</c:v>
                      </c:pt>
                      <c:pt idx="914">
                        <c:v>0.95889588118395075</c:v>
                      </c:pt>
                      <c:pt idx="915">
                        <c:v>0.96399750506107351</c:v>
                      </c:pt>
                      <c:pt idx="916">
                        <c:v>0.9684750846607687</c:v>
                      </c:pt>
                      <c:pt idx="917">
                        <c:v>0.9725468497526728</c:v>
                      </c:pt>
                      <c:pt idx="918">
                        <c:v>0.97674568338420198</c:v>
                      </c:pt>
                      <c:pt idx="919">
                        <c:v>0.98148823416518605</c:v>
                      </c:pt>
                      <c:pt idx="920">
                        <c:v>0.98474542955666855</c:v>
                      </c:pt>
                      <c:pt idx="921">
                        <c:v>0.98755053334736609</c:v>
                      </c:pt>
                      <c:pt idx="922">
                        <c:v>0.98830149139153201</c:v>
                      </c:pt>
                      <c:pt idx="923">
                        <c:v>0.98994935831161346</c:v>
                      </c:pt>
                      <c:pt idx="924">
                        <c:v>0.99173884242262911</c:v>
                      </c:pt>
                      <c:pt idx="925">
                        <c:v>0.99223597293331767</c:v>
                      </c:pt>
                      <c:pt idx="926">
                        <c:v>0.99431875166380856</c:v>
                      </c:pt>
                      <c:pt idx="927">
                        <c:v>0.99581354819937251</c:v>
                      </c:pt>
                      <c:pt idx="928">
                        <c:v>0.99597172608913664</c:v>
                      </c:pt>
                      <c:pt idx="929">
                        <c:v>0.99926637651909578</c:v>
                      </c:pt>
                      <c:pt idx="930">
                        <c:v>1</c:v>
                      </c:pt>
                      <c:pt idx="931">
                        <c:v>0.99975545883969885</c:v>
                      </c:pt>
                      <c:pt idx="932">
                        <c:v>1.0006639756820843</c:v>
                      </c:pt>
                      <c:pt idx="933">
                        <c:v>0.99996749769388393</c:v>
                      </c:pt>
                      <c:pt idx="934">
                        <c:v>0.99937936072607081</c:v>
                      </c:pt>
                      <c:pt idx="935">
                        <c:v>0.99926947197682126</c:v>
                      </c:pt>
                      <c:pt idx="936">
                        <c:v>0.99748138082178217</c:v>
                      </c:pt>
                      <c:pt idx="937">
                        <c:v>0.99654995759222931</c:v>
                      </c:pt>
                      <c:pt idx="938">
                        <c:v>0.9963416332873144</c:v>
                      </c:pt>
                      <c:pt idx="939">
                        <c:v>0.99511026020417648</c:v>
                      </c:pt>
                      <c:pt idx="940">
                        <c:v>0.99480659580132125</c:v>
                      </c:pt>
                      <c:pt idx="941">
                        <c:v>0.99424151999356136</c:v>
                      </c:pt>
                      <c:pt idx="942">
                        <c:v>0.99351253969924525</c:v>
                      </c:pt>
                      <c:pt idx="943">
                        <c:v>0.9910895701647402</c:v>
                      </c:pt>
                      <c:pt idx="944">
                        <c:v>0.98945176348226638</c:v>
                      </c:pt>
                      <c:pt idx="945">
                        <c:v>0.98694939545710647</c:v>
                      </c:pt>
                      <c:pt idx="946">
                        <c:v>0.98500746005311801</c:v>
                      </c:pt>
                      <c:pt idx="947">
                        <c:v>0.98140558544391976</c:v>
                      </c:pt>
                      <c:pt idx="948">
                        <c:v>0.97758192128870114</c:v>
                      </c:pt>
                      <c:pt idx="949">
                        <c:v>0.9738885759037188</c:v>
                      </c:pt>
                      <c:pt idx="950">
                        <c:v>0.97082716821336368</c:v>
                      </c:pt>
                      <c:pt idx="951">
                        <c:v>0.96812638134800999</c:v>
                      </c:pt>
                      <c:pt idx="952">
                        <c:v>0.96467494598426284</c:v>
                      </c:pt>
                      <c:pt idx="953">
                        <c:v>0.96075965628037419</c:v>
                      </c:pt>
                      <c:pt idx="954">
                        <c:v>0.95599977093612842</c:v>
                      </c:pt>
                      <c:pt idx="955">
                        <c:v>0.95184675007893427</c:v>
                      </c:pt>
                      <c:pt idx="956">
                        <c:v>0.94823512477790095</c:v>
                      </c:pt>
                      <c:pt idx="957">
                        <c:v>0.94292455750431814</c:v>
                      </c:pt>
                      <c:pt idx="958">
                        <c:v>0.93851863775096422</c:v>
                      </c:pt>
                      <c:pt idx="959">
                        <c:v>0.93401227039442325</c:v>
                      </c:pt>
                      <c:pt idx="960">
                        <c:v>0.92643443510991963</c:v>
                      </c:pt>
                      <c:pt idx="961">
                        <c:v>0.91999294235638629</c:v>
                      </c:pt>
                      <c:pt idx="962">
                        <c:v>0.91243182254359956</c:v>
                      </c:pt>
                      <c:pt idx="963">
                        <c:v>0.90307286088393901</c:v>
                      </c:pt>
                      <c:pt idx="964">
                        <c:v>0.89497761984064594</c:v>
                      </c:pt>
                      <c:pt idx="965">
                        <c:v>0.88377747992595668</c:v>
                      </c:pt>
                      <c:pt idx="966">
                        <c:v>0.87388176589672317</c:v>
                      </c:pt>
                      <c:pt idx="967">
                        <c:v>0.86519126833284854</c:v>
                      </c:pt>
                      <c:pt idx="968">
                        <c:v>0.85474734874045821</c:v>
                      </c:pt>
                      <c:pt idx="969">
                        <c:v>0.8461272728398348</c:v>
                      </c:pt>
                      <c:pt idx="970">
                        <c:v>0.83794520420734631</c:v>
                      </c:pt>
                      <c:pt idx="971">
                        <c:v>0.8288666910176008</c:v>
                      </c:pt>
                      <c:pt idx="972">
                        <c:v>0.8197001120555697</c:v>
                      </c:pt>
                      <c:pt idx="973">
                        <c:v>0.81069991394627539</c:v>
                      </c:pt>
                      <c:pt idx="974">
                        <c:v>0.80144263807289184</c:v>
                      </c:pt>
                      <c:pt idx="975">
                        <c:v>0.79142449869062137</c:v>
                      </c:pt>
                      <c:pt idx="976">
                        <c:v>0.78198907922514505</c:v>
                      </c:pt>
                      <c:pt idx="977">
                        <c:v>0.77301085886570065</c:v>
                      </c:pt>
                      <c:pt idx="978">
                        <c:v>0.76253567515028464</c:v>
                      </c:pt>
                      <c:pt idx="979">
                        <c:v>0.75253765624322877</c:v>
                      </c:pt>
                      <c:pt idx="980">
                        <c:v>0.74140793799179094</c:v>
                      </c:pt>
                      <c:pt idx="981">
                        <c:v>0.73224460926037149</c:v>
                      </c:pt>
                      <c:pt idx="982">
                        <c:v>0.72386272883171232</c:v>
                      </c:pt>
                      <c:pt idx="983">
                        <c:v>0.71363781287338968</c:v>
                      </c:pt>
                      <c:pt idx="984">
                        <c:v>0.70317779690082782</c:v>
                      </c:pt>
                      <c:pt idx="985">
                        <c:v>0.69509292564091452</c:v>
                      </c:pt>
                      <c:pt idx="986">
                        <c:v>0.68726946578590586</c:v>
                      </c:pt>
                      <c:pt idx="987">
                        <c:v>0.67802132151281225</c:v>
                      </c:pt>
                      <c:pt idx="988">
                        <c:v>0.66780027487664595</c:v>
                      </c:pt>
                      <c:pt idx="989">
                        <c:v>0.65929906455267551</c:v>
                      </c:pt>
                      <c:pt idx="990">
                        <c:v>0.64921359896487907</c:v>
                      </c:pt>
                      <c:pt idx="991">
                        <c:v>0.63773780853974893</c:v>
                      </c:pt>
                      <c:pt idx="992">
                        <c:v>0.62760745881493507</c:v>
                      </c:pt>
                      <c:pt idx="993">
                        <c:v>0.61585833947265789</c:v>
                      </c:pt>
                      <c:pt idx="994">
                        <c:v>0.6064014065759904</c:v>
                      </c:pt>
                      <c:pt idx="995">
                        <c:v>0.59713871365158766</c:v>
                      </c:pt>
                      <c:pt idx="996">
                        <c:v>0.58534084085013649</c:v>
                      </c:pt>
                      <c:pt idx="997">
                        <c:v>0.57392355457601507</c:v>
                      </c:pt>
                      <c:pt idx="998">
                        <c:v>0.56502024429352371</c:v>
                      </c:pt>
                      <c:pt idx="999">
                        <c:v>0.55528410111003113</c:v>
                      </c:pt>
                      <c:pt idx="1000">
                        <c:v>0.5447219350325333</c:v>
                      </c:pt>
                      <c:pt idx="1001">
                        <c:v>0.5354425266364139</c:v>
                      </c:pt>
                      <c:pt idx="1002">
                        <c:v>0.52381614219294603</c:v>
                      </c:pt>
                      <c:pt idx="1003">
                        <c:v>0.51299705312424559</c:v>
                      </c:pt>
                      <c:pt idx="1004">
                        <c:v>0.50404684665721533</c:v>
                      </c:pt>
                      <c:pt idx="1005">
                        <c:v>0.49332743132727036</c:v>
                      </c:pt>
                      <c:pt idx="1006">
                        <c:v>0.48167690231354515</c:v>
                      </c:pt>
                      <c:pt idx="1007">
                        <c:v>0.47367266772737687</c:v>
                      </c:pt>
                      <c:pt idx="1008">
                        <c:v>0.46358534486494529</c:v>
                      </c:pt>
                      <c:pt idx="1009">
                        <c:v>0.45468513004017908</c:v>
                      </c:pt>
                      <c:pt idx="1010">
                        <c:v>0.44731267837575156</c:v>
                      </c:pt>
                      <c:pt idx="1011">
                        <c:v>0.4383209927752017</c:v>
                      </c:pt>
                      <c:pt idx="1012">
                        <c:v>0.43041411033449528</c:v>
                      </c:pt>
                      <c:pt idx="1013">
                        <c:v>0.42214413070260709</c:v>
                      </c:pt>
                      <c:pt idx="1014">
                        <c:v>0.41372556909990282</c:v>
                      </c:pt>
                      <c:pt idx="1015">
                        <c:v>0.40524958675639366</c:v>
                      </c:pt>
                      <c:pt idx="1016">
                        <c:v>0.39609291325908358</c:v>
                      </c:pt>
                      <c:pt idx="1017">
                        <c:v>0.38438001077219291</c:v>
                      </c:pt>
                      <c:pt idx="1018">
                        <c:v>0.37520522884718971</c:v>
                      </c:pt>
                      <c:pt idx="1019">
                        <c:v>0.3670372445473512</c:v>
                      </c:pt>
                      <c:pt idx="1020">
                        <c:v>0.36013932655221731</c:v>
                      </c:pt>
                      <c:pt idx="1021">
                        <c:v>0.35213029400657481</c:v>
                      </c:pt>
                      <c:pt idx="1022">
                        <c:v>0.34534443158109795</c:v>
                      </c:pt>
                      <c:pt idx="1023">
                        <c:v>0.33589399914565371</c:v>
                      </c:pt>
                      <c:pt idx="1024">
                        <c:v>0.32929788827873985</c:v>
                      </c:pt>
                      <c:pt idx="1025">
                        <c:v>0.32046979761897393</c:v>
                      </c:pt>
                      <c:pt idx="1026">
                        <c:v>0.31438521114117146</c:v>
                      </c:pt>
                      <c:pt idx="1027">
                        <c:v>0.30586496375219002</c:v>
                      </c:pt>
                      <c:pt idx="1028">
                        <c:v>0.29716703708977449</c:v>
                      </c:pt>
                      <c:pt idx="1029">
                        <c:v>0.2876563980015725</c:v>
                      </c:pt>
                      <c:pt idx="1030">
                        <c:v>0.28201647402601421</c:v>
                      </c:pt>
                      <c:pt idx="1031">
                        <c:v>0.27953794102533946</c:v>
                      </c:pt>
                      <c:pt idx="1032">
                        <c:v>0.275361549462319</c:v>
                      </c:pt>
                      <c:pt idx="1033">
                        <c:v>0.26769657704284733</c:v>
                      </c:pt>
                      <c:pt idx="1034">
                        <c:v>0.26319392423557675</c:v>
                      </c:pt>
                      <c:pt idx="1035">
                        <c:v>0.25849068576770451</c:v>
                      </c:pt>
                      <c:pt idx="1036">
                        <c:v>0.25462817361803286</c:v>
                      </c:pt>
                      <c:pt idx="1037">
                        <c:v>0.25274365895484968</c:v>
                      </c:pt>
                      <c:pt idx="1038">
                        <c:v>0.24580735728392164</c:v>
                      </c:pt>
                      <c:pt idx="1039">
                        <c:v>0.24359859342400961</c:v>
                      </c:pt>
                      <c:pt idx="1040">
                        <c:v>0.23827548954663927</c:v>
                      </c:pt>
                      <c:pt idx="1041">
                        <c:v>0.23160725451472508</c:v>
                      </c:pt>
                      <c:pt idx="1042">
                        <c:v>0.22556027784828539</c:v>
                      </c:pt>
                      <c:pt idx="1043">
                        <c:v>0.22124072136546835</c:v>
                      </c:pt>
                      <c:pt idx="1044">
                        <c:v>0.21383081466256415</c:v>
                      </c:pt>
                      <c:pt idx="1045">
                        <c:v>0.20948339906021907</c:v>
                      </c:pt>
                      <c:pt idx="1046">
                        <c:v>0.19944715125025536</c:v>
                      </c:pt>
                      <c:pt idx="1047">
                        <c:v>0.19765735759346734</c:v>
                      </c:pt>
                      <c:pt idx="1048">
                        <c:v>0.19254149461080813</c:v>
                      </c:pt>
                      <c:pt idx="1049">
                        <c:v>0.1889530852427149</c:v>
                      </c:pt>
                      <c:pt idx="1050">
                        <c:v>0.18295594544565308</c:v>
                      </c:pt>
                      <c:pt idx="1051">
                        <c:v>0.18187454728930769</c:v>
                      </c:pt>
                      <c:pt idx="1052">
                        <c:v>0.17483439301169462</c:v>
                      </c:pt>
                      <c:pt idx="1053">
                        <c:v>0.17606205154556204</c:v>
                      </c:pt>
                      <c:pt idx="1054">
                        <c:v>0.17116209673924485</c:v>
                      </c:pt>
                      <c:pt idx="1055">
                        <c:v>0.16813025067016665</c:v>
                      </c:pt>
                      <c:pt idx="1056">
                        <c:v>0.16408742810799432</c:v>
                      </c:pt>
                      <c:pt idx="1057">
                        <c:v>0.16145211017353134</c:v>
                      </c:pt>
                      <c:pt idx="1058">
                        <c:v>0.15432775944578925</c:v>
                      </c:pt>
                      <c:pt idx="1059">
                        <c:v>0.1544503395717125</c:v>
                      </c:pt>
                      <c:pt idx="1060">
                        <c:v>0.15142669646560641</c:v>
                      </c:pt>
                      <c:pt idx="1061">
                        <c:v>0.14672748209277703</c:v>
                      </c:pt>
                      <c:pt idx="1062">
                        <c:v>0.14417078878453762</c:v>
                      </c:pt>
                      <c:pt idx="1063">
                        <c:v>0.1414938369436689</c:v>
                      </c:pt>
                      <c:pt idx="1064">
                        <c:v>0.1384048796795582</c:v>
                      </c:pt>
                      <c:pt idx="1065">
                        <c:v>0.13546465915914987</c:v>
                      </c:pt>
                      <c:pt idx="1066">
                        <c:v>0.13153946399054026</c:v>
                      </c:pt>
                      <c:pt idx="1067">
                        <c:v>0.1273977415540436</c:v>
                      </c:pt>
                      <c:pt idx="1068">
                        <c:v>0.12501129842069747</c:v>
                      </c:pt>
                      <c:pt idx="1069">
                        <c:v>0.12145183158233613</c:v>
                      </c:pt>
                      <c:pt idx="1070">
                        <c:v>0.12103363524364348</c:v>
                      </c:pt>
                      <c:pt idx="1071">
                        <c:v>0.11721724541407945</c:v>
                      </c:pt>
                      <c:pt idx="1072">
                        <c:v>0.11477523881456353</c:v>
                      </c:pt>
                      <c:pt idx="1073">
                        <c:v>0.11324561837958978</c:v>
                      </c:pt>
                      <c:pt idx="1074">
                        <c:v>0.10727525429185218</c:v>
                      </c:pt>
                      <c:pt idx="1075">
                        <c:v>0.10381267528029368</c:v>
                      </c:pt>
                      <c:pt idx="1076">
                        <c:v>0.10202086957598416</c:v>
                      </c:pt>
                      <c:pt idx="1077">
                        <c:v>9.7918614225485548E-2</c:v>
                      </c:pt>
                      <c:pt idx="1078">
                        <c:v>9.5155299114080064E-2</c:v>
                      </c:pt>
                      <c:pt idx="1079">
                        <c:v>9.8923554576015149E-2</c:v>
                      </c:pt>
                      <c:pt idx="1080">
                        <c:v>9.8488333219833218E-2</c:v>
                      </c:pt>
                      <c:pt idx="1081">
                        <c:v>9.7965819955796854E-2</c:v>
                      </c:pt>
                      <c:pt idx="1082">
                        <c:v>9.7307570870504637E-2</c:v>
                      </c:pt>
                      <c:pt idx="1083">
                        <c:v>9.4479560692639672E-2</c:v>
                      </c:pt>
                      <c:pt idx="1084">
                        <c:v>9.3478180118494153E-2</c:v>
                      </c:pt>
                      <c:pt idx="1085">
                        <c:v>9.0169445355884753E-2</c:v>
                      </c:pt>
                      <c:pt idx="1086">
                        <c:v>8.3974505810174141E-2</c:v>
                      </c:pt>
                      <c:pt idx="1087">
                        <c:v>8.0123756399858831E-2</c:v>
                      </c:pt>
                      <c:pt idx="1088">
                        <c:v>7.4507976994558217E-2</c:v>
                      </c:pt>
                      <c:pt idx="1089">
                        <c:v>7.0765878150402084E-2</c:v>
                      </c:pt>
                      <c:pt idx="1090">
                        <c:v>6.6630191856469845E-2</c:v>
                      </c:pt>
                      <c:pt idx="1091">
                        <c:v>6.8622118902722212E-2</c:v>
                      </c:pt>
                      <c:pt idx="1092">
                        <c:v>6.7602320355110879E-2</c:v>
                      </c:pt>
                      <c:pt idx="1093">
                        <c:v>6.5433487899855799E-2</c:v>
                      </c:pt>
                      <c:pt idx="1094">
                        <c:v>6.0313136503494749E-2</c:v>
                      </c:pt>
                      <c:pt idx="1095">
                        <c:v>6.4087118562221809E-2</c:v>
                      </c:pt>
                      <c:pt idx="1096">
                        <c:v>6.2308468553245018E-2</c:v>
                      </c:pt>
                      <c:pt idx="1097">
                        <c:v>6.7093581877952307E-2</c:v>
                      </c:pt>
                      <c:pt idx="1098">
                        <c:v>6.0608288397605375E-2</c:v>
                      </c:pt>
                      <c:pt idx="1099">
                        <c:v>6.2370842026410418E-2</c:v>
                      </c:pt>
                      <c:pt idx="1100">
                        <c:v>5.9821577816711755E-2</c:v>
                      </c:pt>
                      <c:pt idx="1101">
                        <c:v>5.9294266593201181E-2</c:v>
                      </c:pt>
                      <c:pt idx="1102">
                        <c:v>5.5585908238251241E-2</c:v>
                      </c:pt>
                      <c:pt idx="1103">
                        <c:v>4.9384468231317404E-2</c:v>
                      </c:pt>
                      <c:pt idx="1104">
                        <c:v>4.2868994038148464E-2</c:v>
                      </c:pt>
                      <c:pt idx="1105">
                        <c:v>4.2122214861911679E-2</c:v>
                      </c:pt>
                      <c:pt idx="1106">
                        <c:v>3.8691209519151622E-2</c:v>
                      </c:pt>
                      <c:pt idx="1107">
                        <c:v>3.8997505061073384E-2</c:v>
                      </c:pt>
                      <c:pt idx="1108">
                        <c:v>4.2040649550849109E-2</c:v>
                      </c:pt>
                      <c:pt idx="1109">
                        <c:v>4.2039411367758982E-2</c:v>
                      </c:pt>
                      <c:pt idx="1110">
                        <c:v>4.5049434459873569E-2</c:v>
                      </c:pt>
                      <c:pt idx="1111">
                        <c:v>5.0386158351235395E-2</c:v>
                      </c:pt>
                      <c:pt idx="1112">
                        <c:v>4.7350133414227946E-2</c:v>
                      </c:pt>
                      <c:pt idx="1113">
                        <c:v>5.0726194382363365E-2</c:v>
                      </c:pt>
                      <c:pt idx="1114">
                        <c:v>4.6046481393203637E-2</c:v>
                      </c:pt>
                      <c:pt idx="1115">
                        <c:v>4.0781572121069552E-2</c:v>
                      </c:pt>
                      <c:pt idx="1116">
                        <c:v>3.831758777170384E-2</c:v>
                      </c:pt>
                      <c:pt idx="1117">
                        <c:v>4.0090511183888768E-2</c:v>
                      </c:pt>
                      <c:pt idx="1118">
                        <c:v>3.880063394974214E-2</c:v>
                      </c:pt>
                      <c:pt idx="1119">
                        <c:v>4.2858779027654871E-2</c:v>
                      </c:pt>
                      <c:pt idx="1120">
                        <c:v>3.5098156964470349E-2</c:v>
                      </c:pt>
                      <c:pt idx="1121">
                        <c:v>3.9390009100645745E-2</c:v>
                      </c:pt>
                      <c:pt idx="1122">
                        <c:v>4.2783095086270456E-2</c:v>
                      </c:pt>
                      <c:pt idx="1123">
                        <c:v>4.3435927120543297E-2</c:v>
                      </c:pt>
                      <c:pt idx="1124">
                        <c:v>3.7064082165829855E-2</c:v>
                      </c:pt>
                      <c:pt idx="1125">
                        <c:v>2.9830152234610954E-2</c:v>
                      </c:pt>
                      <c:pt idx="1126">
                        <c:v>2.2858871891386599E-2</c:v>
                      </c:pt>
                      <c:pt idx="1127">
                        <c:v>2.7606375404731116E-2</c:v>
                      </c:pt>
                      <c:pt idx="1128">
                        <c:v>2.8228252861750697E-2</c:v>
                      </c:pt>
                      <c:pt idx="1129">
                        <c:v>2.3579803995616815E-2</c:v>
                      </c:pt>
                      <c:pt idx="1130">
                        <c:v>2.8816699375336659E-2</c:v>
                      </c:pt>
                      <c:pt idx="1131">
                        <c:v>3.4635540807419242E-2</c:v>
                      </c:pt>
                      <c:pt idx="1132">
                        <c:v>3.9005862796931787E-2</c:v>
                      </c:pt>
                      <c:pt idx="1133">
                        <c:v>3.7768608344115842E-2</c:v>
                      </c:pt>
                      <c:pt idx="1134">
                        <c:v>3.8247939972883761E-2</c:v>
                      </c:pt>
                      <c:pt idx="1135">
                        <c:v>3.0528023178787434E-2</c:v>
                      </c:pt>
                      <c:pt idx="1136">
                        <c:v>2.5006036142564369E-2</c:v>
                      </c:pt>
                      <c:pt idx="1137">
                        <c:v>1.9103772124784129E-2</c:v>
                      </c:pt>
                      <c:pt idx="1138">
                        <c:v>1.3684089966383307E-2</c:v>
                      </c:pt>
                      <c:pt idx="1139">
                        <c:v>1.2290050579779246E-2</c:v>
                      </c:pt>
                      <c:pt idx="1140">
                        <c:v>1.3194543327121794E-2</c:v>
                      </c:pt>
                      <c:pt idx="1141">
                        <c:v>6.4676493713125734E-3</c:v>
                      </c:pt>
                      <c:pt idx="1142">
                        <c:v>8.0630482829496131E-3</c:v>
                      </c:pt>
                      <c:pt idx="1143">
                        <c:v>1.7586688293597948E-2</c:v>
                      </c:pt>
                      <c:pt idx="1144">
                        <c:v>1.5240021792022386E-2</c:v>
                      </c:pt>
                      <c:pt idx="1145">
                        <c:v>1.9393352194989083E-2</c:v>
                      </c:pt>
                      <c:pt idx="1146">
                        <c:v>1.3895974047682466E-2</c:v>
                      </c:pt>
                      <c:pt idx="1147">
                        <c:v>1.8728447875587348E-2</c:v>
                      </c:pt>
                      <c:pt idx="1148">
                        <c:v>1.8703684213784717E-2</c:v>
                      </c:pt>
                      <c:pt idx="1149">
                        <c:v>1.8757235632432943E-2</c:v>
                      </c:pt>
                      <c:pt idx="1150">
                        <c:v>7.1173859478601015E-3</c:v>
                      </c:pt>
                      <c:pt idx="1151">
                        <c:v>4.6199706550607662E-3</c:v>
                      </c:pt>
                      <c:pt idx="1152">
                        <c:v>7.8330557739572247E-4</c:v>
                      </c:pt>
                      <c:pt idx="1153">
                        <c:v>2.8919313798931806E-3</c:v>
                      </c:pt>
                      <c:pt idx="1154">
                        <c:v>0</c:v>
                      </c:pt>
                      <c:pt idx="1155">
                        <c:v>-8.7183566834028172E-4</c:v>
                      </c:pt>
                      <c:pt idx="1156">
                        <c:v>-1.0107907656305143E-2</c:v>
                      </c:pt>
                      <c:pt idx="1157">
                        <c:v>-4.2164777405634532E-3</c:v>
                      </c:pt>
                      <c:pt idx="1158">
                        <c:v>3.408098955592192E-4</c:v>
                      </c:pt>
                      <c:pt idx="1159">
                        <c:v>1.8713589678506048E-3</c:v>
                      </c:pt>
                      <c:pt idx="1160">
                        <c:v>7.695307905180418E-4</c:v>
                      </c:pt>
                      <c:pt idx="1161">
                        <c:v>-5.236431061060965E-3</c:v>
                      </c:pt>
                      <c:pt idx="1162">
                        <c:v>-3.8318671181907247E-3</c:v>
                      </c:pt>
                      <c:pt idx="1163">
                        <c:v>6.3280442278999339E-3</c:v>
                      </c:pt>
                      <c:pt idx="1164">
                        <c:v>4.0395723315608416E-4</c:v>
                      </c:pt>
                      <c:pt idx="1165">
                        <c:v>-9.8570208076667956E-3</c:v>
                      </c:pt>
                      <c:pt idx="1166">
                        <c:v>-1.1769858909036842E-2</c:v>
                      </c:pt>
                      <c:pt idx="1167">
                        <c:v>-1.1392832158091164E-2</c:v>
                      </c:pt>
                      <c:pt idx="1168">
                        <c:v>-4.5492394460368516E-3</c:v>
                      </c:pt>
                      <c:pt idx="1169">
                        <c:v>-7.7055229156735832E-3</c:v>
                      </c:pt>
                      <c:pt idx="1170">
                        <c:v>-1.4651575278436427E-2</c:v>
                      </c:pt>
                      <c:pt idx="1171">
                        <c:v>-1.1207414240343747E-2</c:v>
                      </c:pt>
                      <c:pt idx="1172">
                        <c:v>-6.901787317290564E-3</c:v>
                      </c:pt>
                      <c:pt idx="1173">
                        <c:v>-8.7344530635744579E-3</c:v>
                      </c:pt>
                      <c:pt idx="1174">
                        <c:v>-6.8982275409064783E-3</c:v>
                      </c:pt>
                      <c:pt idx="1175">
                        <c:v>-8.6095513443572528E-3</c:v>
                      </c:pt>
                      <c:pt idx="1176">
                        <c:v>-6.0132361772334718E-3</c:v>
                      </c:pt>
                      <c:pt idx="1177">
                        <c:v>-2.3242244330668881E-3</c:v>
                      </c:pt>
                      <c:pt idx="1178">
                        <c:v>3.3297838751416568E-3</c:v>
                      </c:pt>
                      <c:pt idx="1179">
                        <c:v>-7.3300438935899718E-4</c:v>
                      </c:pt>
                      <c:pt idx="1180">
                        <c:v>5.2310140100416905E-3</c:v>
                      </c:pt>
                      <c:pt idx="1181">
                        <c:v>-8.9607310232963592E-3</c:v>
                      </c:pt>
                      <c:pt idx="1182">
                        <c:v>-1.7029196357265356E-2</c:v>
                      </c:pt>
                      <c:pt idx="1183">
                        <c:v>-2.2278937886545232E-2</c:v>
                      </c:pt>
                      <c:pt idx="1184">
                        <c:v>-2.2198146439914013E-2</c:v>
                      </c:pt>
                      <c:pt idx="1185">
                        <c:v>-2.3110996923114968E-2</c:v>
                      </c:pt>
                      <c:pt idx="1186">
                        <c:v>-2.785354770409898E-2</c:v>
                      </c:pt>
                      <c:pt idx="1187">
                        <c:v>-3.1138292669337E-2</c:v>
                      </c:pt>
                      <c:pt idx="1188">
                        <c:v>-2.9060157125434142E-2</c:v>
                      </c:pt>
                      <c:pt idx="1189">
                        <c:v>-3.4970778879072892E-2</c:v>
                      </c:pt>
                      <c:pt idx="1190">
                        <c:v>-3.9933107158555484E-2</c:v>
                      </c:pt>
                      <c:pt idx="1191">
                        <c:v>-3.7980492425414895E-2</c:v>
                      </c:pt>
                      <c:pt idx="1192">
                        <c:v>-4.9134819565769185E-2</c:v>
                      </c:pt>
                      <c:pt idx="1193">
                        <c:v>-4.9373788902164935E-2</c:v>
                      </c:pt>
                      <c:pt idx="1194">
                        <c:v>-5.7132863236486746E-2</c:v>
                      </c:pt>
                      <c:pt idx="1195">
                        <c:v>-5.7251728813139606E-2</c:v>
                      </c:pt>
                      <c:pt idx="1196">
                        <c:v>-5.19872838596643E-2</c:v>
                      </c:pt>
                      <c:pt idx="1197">
                        <c:v>-4.329090492611138E-2</c:v>
                      </c:pt>
                      <c:pt idx="1198">
                        <c:v>-4.7545611569582778E-2</c:v>
                      </c:pt>
                      <c:pt idx="1199">
                        <c:v>-4.9059909488816118E-2</c:v>
                      </c:pt>
                      <c:pt idx="1200">
                        <c:v>-3.9085106514700291E-2</c:v>
                      </c:pt>
                      <c:pt idx="1201">
                        <c:v>-4.066673063945965E-2</c:v>
                      </c:pt>
                      <c:pt idx="1202">
                        <c:v>-3.3169686801587328E-2</c:v>
                      </c:pt>
                      <c:pt idx="1203">
                        <c:v>-3.1859998637998571E-2</c:v>
                      </c:pt>
                      <c:pt idx="1204">
                        <c:v>-4.3345539754963545E-2</c:v>
                      </c:pt>
                      <c:pt idx="1205">
                        <c:v>-6.1625920124808824E-2</c:v>
                      </c:pt>
                      <c:pt idx="1206">
                        <c:v>-4.7200777578980592E-2</c:v>
                      </c:pt>
                      <c:pt idx="1207">
                        <c:v>-5.9377379633126358E-2</c:v>
                      </c:pt>
                      <c:pt idx="1208">
                        <c:v>-5.6352962662588921E-2</c:v>
                      </c:pt>
                      <c:pt idx="1209">
                        <c:v>-6.1166554198369326E-2</c:v>
                      </c:pt>
                      <c:pt idx="1210">
                        <c:v>-6.5693970667442564E-2</c:v>
                      </c:pt>
                      <c:pt idx="1211">
                        <c:v>-5.8241501420815106E-2</c:v>
                      </c:pt>
                      <c:pt idx="1212">
                        <c:v>-3.8734545927306248E-2</c:v>
                      </c:pt>
                      <c:pt idx="1213">
                        <c:v>-6.4914998730862289E-2</c:v>
                      </c:pt>
                      <c:pt idx="1214">
                        <c:v>-7.4093804750908487E-2</c:v>
                      </c:pt>
                      <c:pt idx="1215">
                        <c:v>-7.3511858698545748E-2</c:v>
                      </c:pt>
                      <c:pt idx="1216">
                        <c:v>-7.1073102329641494E-2</c:v>
                      </c:pt>
                      <c:pt idx="1217">
                        <c:v>-7.0898518513932682E-2</c:v>
                      </c:pt>
                      <c:pt idx="1218">
                        <c:v>-7.3341298977879846E-2</c:v>
                      </c:pt>
                      <c:pt idx="1219">
                        <c:v>-8.7910689853708687E-2</c:v>
                      </c:pt>
                      <c:pt idx="1220">
                        <c:v>-9.114822908863536E-2</c:v>
                      </c:pt>
                      <c:pt idx="1221">
                        <c:v>-7.1442235663387532E-2</c:v>
                      </c:pt>
                      <c:pt idx="1222">
                        <c:v>-8.3661555034142923E-2</c:v>
                      </c:pt>
                      <c:pt idx="1223">
                        <c:v>-9.067245723625153E-2</c:v>
                      </c:pt>
                      <c:pt idx="1224">
                        <c:v>-9.3176992081819135E-2</c:v>
                      </c:pt>
                      <c:pt idx="1225">
                        <c:v>-8.8003863131241228E-2</c:v>
                      </c:pt>
                      <c:pt idx="1226">
                        <c:v>-8.5008543463321914E-2</c:v>
                      </c:pt>
                      <c:pt idx="1227">
                        <c:v>-5.299593875946438E-2</c:v>
                      </c:pt>
                      <c:pt idx="1228">
                        <c:v>-6.9966630965720894E-2</c:v>
                      </c:pt>
                      <c:pt idx="1229">
                        <c:v>-7.4390659146768012E-2</c:v>
                      </c:pt>
                      <c:pt idx="1230">
                        <c:v>-8.1818983823137903E-2</c:v>
                      </c:pt>
                      <c:pt idx="1231">
                        <c:v>-7.6958341329932442E-2</c:v>
                      </c:pt>
                      <c:pt idx="1232">
                        <c:v>-9.4073591411962101E-2</c:v>
                      </c:pt>
                      <c:pt idx="1233">
                        <c:v>-9.8138701269756767E-2</c:v>
                      </c:pt>
                      <c:pt idx="1234">
                        <c:v>-0.11208528605124839</c:v>
                      </c:pt>
                      <c:pt idx="1235">
                        <c:v>-8.8280287506113511E-2</c:v>
                      </c:pt>
                      <c:pt idx="1236">
                        <c:v>-7.3688145016003515E-2</c:v>
                      </c:pt>
                      <c:pt idx="1237">
                        <c:v>-6.0615717496146138E-2</c:v>
                      </c:pt>
                      <c:pt idx="1238">
                        <c:v>-6.7537006197106356E-2</c:v>
                      </c:pt>
                      <c:pt idx="1239">
                        <c:v>-5.1536120896196913E-2</c:v>
                      </c:pt>
                      <c:pt idx="1240">
                        <c:v>-2.8960019068019569E-2</c:v>
                      </c:pt>
                      <c:pt idx="1241">
                        <c:v>-3.2782754585920643E-2</c:v>
                      </c:pt>
                      <c:pt idx="1242">
                        <c:v>-5.606152531774878E-2</c:v>
                      </c:pt>
                      <c:pt idx="1243">
                        <c:v>-7.0315643824252289E-2</c:v>
                      </c:pt>
                      <c:pt idx="1244">
                        <c:v>-7.782305744550444E-2</c:v>
                      </c:pt>
                      <c:pt idx="1245">
                        <c:v>-9.1384257740192029E-2</c:v>
                      </c:pt>
                      <c:pt idx="1246">
                        <c:v>-9.5926841952119479E-2</c:v>
                      </c:pt>
                      <c:pt idx="1247">
                        <c:v>-9.3839729580813103E-2</c:v>
                      </c:pt>
                      <c:pt idx="1248">
                        <c:v>-0.11331650436149994</c:v>
                      </c:pt>
                      <c:pt idx="1249">
                        <c:v>-0.12439251642140321</c:v>
                      </c:pt>
                      <c:pt idx="1250">
                        <c:v>-0.11072901124889339</c:v>
                      </c:pt>
                      <c:pt idx="1251">
                        <c:v>-0.11441817776594626</c:v>
                      </c:pt>
                      <c:pt idx="1252">
                        <c:v>-9.4020194766200063E-2</c:v>
                      </c:pt>
                      <c:pt idx="1253">
                        <c:v>-9.7192110297349671E-2</c:v>
                      </c:pt>
                      <c:pt idx="1254">
                        <c:v>-9.4826251957876986E-2</c:v>
                      </c:pt>
                      <c:pt idx="1255">
                        <c:v>-8.4112253678951476E-2</c:v>
                      </c:pt>
                      <c:pt idx="1256">
                        <c:v>-5.1779578646294393E-2</c:v>
                      </c:pt>
                      <c:pt idx="1257">
                        <c:v>-4.8278770731828062E-2</c:v>
                      </c:pt>
                      <c:pt idx="1258">
                        <c:v>-2.6604530511926832E-2</c:v>
                      </c:pt>
                      <c:pt idx="1259">
                        <c:v>-3.5378295888613062E-2</c:v>
                      </c:pt>
                      <c:pt idx="1260">
                        <c:v>-4.3379125471283461E-2</c:v>
                      </c:pt>
                      <c:pt idx="1261">
                        <c:v>-6.19066781404966E-2</c:v>
                      </c:pt>
                      <c:pt idx="1262">
                        <c:v>-5.6788648337429623E-2</c:v>
                      </c:pt>
                      <c:pt idx="1263">
                        <c:v>-6.2412630705702445E-2</c:v>
                      </c:pt>
                      <c:pt idx="1264">
                        <c:v>-7.6587041175778678E-2</c:v>
                      </c:pt>
                      <c:pt idx="1265">
                        <c:v>-0.12470391946857183</c:v>
                      </c:pt>
                      <c:pt idx="1266">
                        <c:v>-0.13649761340209376</c:v>
                      </c:pt>
                      <c:pt idx="1267">
                        <c:v>-0.13297962569725186</c:v>
                      </c:pt>
                      <c:pt idx="1268">
                        <c:v>-0.14904520606462077</c:v>
                      </c:pt>
                      <c:pt idx="1269">
                        <c:v>-0.14244971428925196</c:v>
                      </c:pt>
                      <c:pt idx="1270">
                        <c:v>-0.15105059835197832</c:v>
                      </c:pt>
                      <c:pt idx="1271">
                        <c:v>-0.15270481096039673</c:v>
                      </c:pt>
                      <c:pt idx="1272">
                        <c:v>-0.11178889597404769</c:v>
                      </c:pt>
                      <c:pt idx="1273">
                        <c:v>-0.10229450803890372</c:v>
                      </c:pt>
                      <c:pt idx="1274">
                        <c:v>-0.10207813554390288</c:v>
                      </c:pt>
                      <c:pt idx="1275">
                        <c:v>-7.988494183634931E-2</c:v>
                      </c:pt>
                      <c:pt idx="1276">
                        <c:v>-7.0256520581698442E-2</c:v>
                      </c:pt>
                      <c:pt idx="1277">
                        <c:v>-7.5936066416140965E-2</c:v>
                      </c:pt>
                      <c:pt idx="1278">
                        <c:v>-6.5608845579995911E-2</c:v>
                      </c:pt>
                      <c:pt idx="1279">
                        <c:v>-8.5731642387959897E-2</c:v>
                      </c:pt>
                      <c:pt idx="1280">
                        <c:v>-6.0684127111875985E-2</c:v>
                      </c:pt>
                      <c:pt idx="1281">
                        <c:v>-6.7921616819479072E-2</c:v>
                      </c:pt>
                      <c:pt idx="1282">
                        <c:v>-9.4582484662006971E-2</c:v>
                      </c:pt>
                      <c:pt idx="1283">
                        <c:v>-8.6986540949810259E-2</c:v>
                      </c:pt>
                      <c:pt idx="1284">
                        <c:v>-5.4726454400812218E-2</c:v>
                      </c:pt>
                      <c:pt idx="1285">
                        <c:v>-6.869439784060867E-2</c:v>
                      </c:pt>
                      <c:pt idx="1286">
                        <c:v>-4.4765890532232955E-2</c:v>
                      </c:pt>
                      <c:pt idx="1287">
                        <c:v>-5.1465544460059291E-2</c:v>
                      </c:pt>
                      <c:pt idx="1288">
                        <c:v>-2.2763377020560055E-2</c:v>
                      </c:pt>
                      <c:pt idx="1289">
                        <c:v>2.6562741832634806E-2</c:v>
                      </c:pt>
                      <c:pt idx="1290">
                        <c:v>1.0702080766682963E-2</c:v>
                      </c:pt>
                      <c:pt idx="1291">
                        <c:v>-2.8533619766354813E-2</c:v>
                      </c:pt>
                      <c:pt idx="1292">
                        <c:v>-3.2130696416079046E-2</c:v>
                      </c:pt>
                      <c:pt idx="1293">
                        <c:v>-5.6029023011632699E-2</c:v>
                      </c:pt>
                      <c:pt idx="1294">
                        <c:v>-5.7274480427420761E-2</c:v>
                      </c:pt>
                      <c:pt idx="1295">
                        <c:v>-8.3736000792437162E-2</c:v>
                      </c:pt>
                      <c:pt idx="1296">
                        <c:v>-9.2711744785701489E-2</c:v>
                      </c:pt>
                      <c:pt idx="1297">
                        <c:v>-9.2534994149584895E-2</c:v>
                      </c:pt>
                      <c:pt idx="1298">
                        <c:v>-6.7017897936567886E-2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9B29-4AA9-A3A3-D850668B1823}"/>
                  </c:ext>
                </c:extLst>
              </c15:ser>
            </c15:filteredScatterSeries>
            <c15:filteredScatterSeries>
              <c15:ser>
                <c:idx val="10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Abs'!$AE$1</c15:sqref>
                        </c15:formulaRef>
                      </c:ext>
                    </c:extLst>
                    <c:strCache>
                      <c:ptCount val="1"/>
                      <c:pt idx="0">
                        <c:v>Abs 600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Abs'!$AE$2:$AE$1300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-5.6080214059368849</c:v>
                      </c:pt>
                      <c:pt idx="1">
                        <c:v>-7.1504055626579852</c:v>
                      </c:pt>
                      <c:pt idx="2">
                        <c:v>-5.9892695691309212</c:v>
                      </c:pt>
                      <c:pt idx="3">
                        <c:v>-5.7430627655811355</c:v>
                      </c:pt>
                      <c:pt idx="4">
                        <c:v>-8.2461714166417668</c:v>
                      </c:pt>
                      <c:pt idx="5">
                        <c:v>-7.1799105927225124</c:v>
                      </c:pt>
                      <c:pt idx="6">
                        <c:v>-7.3542286876881304</c:v>
                      </c:pt>
                      <c:pt idx="7">
                        <c:v>-5.9233665765325227</c:v>
                      </c:pt>
                      <c:pt idx="8">
                        <c:v>-5.188258897177259</c:v>
                      </c:pt>
                      <c:pt idx="9">
                        <c:v>-6.4880596511233435</c:v>
                      </c:pt>
                      <c:pt idx="10">
                        <c:v>-9.2380623495458654</c:v>
                      </c:pt>
                      <c:pt idx="11">
                        <c:v>-8.2552763724347749</c:v>
                      </c:pt>
                      <c:pt idx="12">
                        <c:v>-7.3222629695408905</c:v>
                      </c:pt>
                      <c:pt idx="13">
                        <c:v>-7.4966944665669555</c:v>
                      </c:pt>
                      <c:pt idx="14">
                        <c:v>-7.2718987918035172</c:v>
                      </c:pt>
                      <c:pt idx="15">
                        <c:v>-6.9189082360090888</c:v>
                      </c:pt>
                      <c:pt idx="16">
                        <c:v>-10.79848016645783</c:v>
                      </c:pt>
                      <c:pt idx="17">
                        <c:v>-7.8519107085838939</c:v>
                      </c:pt>
                      <c:pt idx="18">
                        <c:v>-4.7979686275249209</c:v>
                      </c:pt>
                      <c:pt idx="19">
                        <c:v>-3.907675010462365</c:v>
                      </c:pt>
                      <c:pt idx="20">
                        <c:v>-2.5334223881080313</c:v>
                      </c:pt>
                      <c:pt idx="21">
                        <c:v>-1.725225714504711</c:v>
                      </c:pt>
                      <c:pt idx="22">
                        <c:v>-1.7246431284977877</c:v>
                      </c:pt>
                      <c:pt idx="23">
                        <c:v>-1.2213635545725556</c:v>
                      </c:pt>
                      <c:pt idx="24">
                        <c:v>-1.1936206285725919</c:v>
                      </c:pt>
                      <c:pt idx="25">
                        <c:v>-1.3894538269847991</c:v>
                      </c:pt>
                      <c:pt idx="26">
                        <c:v>-1.3190857990425313</c:v>
                      </c:pt>
                      <c:pt idx="27">
                        <c:v>-1.1469644249538637</c:v>
                      </c:pt>
                      <c:pt idx="28">
                        <c:v>-0.89246834067235936</c:v>
                      </c:pt>
                      <c:pt idx="29">
                        <c:v>-0.68599515978145376</c:v>
                      </c:pt>
                      <c:pt idx="30">
                        <c:v>-0.78751063485889172</c:v>
                      </c:pt>
                      <c:pt idx="31">
                        <c:v>-0.69537651601817774</c:v>
                      </c:pt>
                      <c:pt idx="32">
                        <c:v>-0.1461799013019513</c:v>
                      </c:pt>
                      <c:pt idx="33">
                        <c:v>-0.23299368733084477</c:v>
                      </c:pt>
                      <c:pt idx="34">
                        <c:v>-0.42513668705581065</c:v>
                      </c:pt>
                      <c:pt idx="35">
                        <c:v>-0.89983851819850313</c:v>
                      </c:pt>
                      <c:pt idx="36">
                        <c:v>-0.98891692971162681</c:v>
                      </c:pt>
                      <c:pt idx="37">
                        <c:v>-0.83781537898627034</c:v>
                      </c:pt>
                      <c:pt idx="38">
                        <c:v>-1.0901565508613023</c:v>
                      </c:pt>
                      <c:pt idx="39">
                        <c:v>-1.2398569713096885</c:v>
                      </c:pt>
                      <c:pt idx="40">
                        <c:v>-1.3850665335353802</c:v>
                      </c:pt>
                      <c:pt idx="41">
                        <c:v>-1.3896839102014171</c:v>
                      </c:pt>
                      <c:pt idx="42">
                        <c:v>-1.3368041195279579</c:v>
                      </c:pt>
                      <c:pt idx="43">
                        <c:v>-1.2916442765911778</c:v>
                      </c:pt>
                      <c:pt idx="44">
                        <c:v>-1.1084099104656575</c:v>
                      </c:pt>
                      <c:pt idx="45">
                        <c:v>-0.89049364190170621</c:v>
                      </c:pt>
                      <c:pt idx="46">
                        <c:v>-1.1624323293698631</c:v>
                      </c:pt>
                      <c:pt idx="47">
                        <c:v>-0.88050100757047556</c:v>
                      </c:pt>
                      <c:pt idx="48">
                        <c:v>-0.81539866084463219</c:v>
                      </c:pt>
                      <c:pt idx="49">
                        <c:v>-0.81240293364298932</c:v>
                      </c:pt>
                      <c:pt idx="50">
                        <c:v>-0.75714484216687561</c:v>
                      </c:pt>
                      <c:pt idx="51">
                        <c:v>-0.76774492898093505</c:v>
                      </c:pt>
                      <c:pt idx="52">
                        <c:v>-0.48009106595340867</c:v>
                      </c:pt>
                      <c:pt idx="53">
                        <c:v>-0.30348809708746621</c:v>
                      </c:pt>
                      <c:pt idx="54">
                        <c:v>-0.35960531164320814</c:v>
                      </c:pt>
                      <c:pt idx="55">
                        <c:v>-0.52750252729471458</c:v>
                      </c:pt>
                      <c:pt idx="56">
                        <c:v>-0.63640508090417247</c:v>
                      </c:pt>
                      <c:pt idx="57">
                        <c:v>-0.67298579837304928</c:v>
                      </c:pt>
                      <c:pt idx="58">
                        <c:v>-0.9463235256946525</c:v>
                      </c:pt>
                      <c:pt idx="59">
                        <c:v>-1.2639404264819225</c:v>
                      </c:pt>
                      <c:pt idx="60">
                        <c:v>-1.4995910011229536</c:v>
                      </c:pt>
                      <c:pt idx="61">
                        <c:v>-1.5096456650149588</c:v>
                      </c:pt>
                      <c:pt idx="62">
                        <c:v>-1.3134863332072249</c:v>
                      </c:pt>
                      <c:pt idx="63">
                        <c:v>-1.2356460658844111</c:v>
                      </c:pt>
                      <c:pt idx="64">
                        <c:v>-1.1247570224225931</c:v>
                      </c:pt>
                      <c:pt idx="65">
                        <c:v>-0.89278764261846189</c:v>
                      </c:pt>
                      <c:pt idx="66">
                        <c:v>-0.96081781193866833</c:v>
                      </c:pt>
                      <c:pt idx="67">
                        <c:v>-0.59874989940690726</c:v>
                      </c:pt>
                      <c:pt idx="68">
                        <c:v>-0.75812351561143321</c:v>
                      </c:pt>
                      <c:pt idx="69">
                        <c:v>-0.74554954980065158</c:v>
                      </c:pt>
                      <c:pt idx="70">
                        <c:v>-0.61914744604213834</c:v>
                      </c:pt>
                      <c:pt idx="71">
                        <c:v>-0.64603305246512177</c:v>
                      </c:pt>
                      <c:pt idx="72">
                        <c:v>-0.84381667067672739</c:v>
                      </c:pt>
                      <c:pt idx="73">
                        <c:v>-0.86601724175857364</c:v>
                      </c:pt>
                      <c:pt idx="74">
                        <c:v>-0.83268741979024452</c:v>
                      </c:pt>
                      <c:pt idx="75">
                        <c:v>-0.99886010434902373</c:v>
                      </c:pt>
                      <c:pt idx="76">
                        <c:v>-1.0264812939202423</c:v>
                      </c:pt>
                      <c:pt idx="77">
                        <c:v>-1.3764125900333799</c:v>
                      </c:pt>
                      <c:pt idx="78">
                        <c:v>-1.4677933366315574</c:v>
                      </c:pt>
                      <c:pt idx="79">
                        <c:v>-1.1539841491245293</c:v>
                      </c:pt>
                      <c:pt idx="80">
                        <c:v>-0.96400126737049718</c:v>
                      </c:pt>
                      <c:pt idx="81">
                        <c:v>-1.4313590307867465</c:v>
                      </c:pt>
                      <c:pt idx="82">
                        <c:v>-1.2878934009701477</c:v>
                      </c:pt>
                      <c:pt idx="83">
                        <c:v>-1.1294197599128089</c:v>
                      </c:pt>
                      <c:pt idx="84">
                        <c:v>-1.0193010306881005</c:v>
                      </c:pt>
                      <c:pt idx="85">
                        <c:v>-1.0813576440025137</c:v>
                      </c:pt>
                      <c:pt idx="86">
                        <c:v>-1.251914752801953</c:v>
                      </c:pt>
                      <c:pt idx="87">
                        <c:v>-1.3074951520619158</c:v>
                      </c:pt>
                      <c:pt idx="88">
                        <c:v>-1.1260071776672815</c:v>
                      </c:pt>
                      <c:pt idx="89">
                        <c:v>-0.99518314501076699</c:v>
                      </c:pt>
                      <c:pt idx="90">
                        <c:v>-1.0789271509262557</c:v>
                      </c:pt>
                      <c:pt idx="91">
                        <c:v>-0.80555782131961473</c:v>
                      </c:pt>
                      <c:pt idx="92">
                        <c:v>-0.80529043838913872</c:v>
                      </c:pt>
                      <c:pt idx="93">
                        <c:v>-0.88450464682021301</c:v>
                      </c:pt>
                      <c:pt idx="94">
                        <c:v>-1.155326938823414</c:v>
                      </c:pt>
                      <c:pt idx="95">
                        <c:v>-1.1211232378446996</c:v>
                      </c:pt>
                      <c:pt idx="96">
                        <c:v>-0.98463511384132274</c:v>
                      </c:pt>
                      <c:pt idx="97">
                        <c:v>-0.95521561352359208</c:v>
                      </c:pt>
                      <c:pt idx="98">
                        <c:v>-1.3338133109699006</c:v>
                      </c:pt>
                      <c:pt idx="99">
                        <c:v>-1.1964746715131702</c:v>
                      </c:pt>
                      <c:pt idx="100">
                        <c:v>-0.90451478195857926</c:v>
                      </c:pt>
                      <c:pt idx="101">
                        <c:v>-0.78185460462235001</c:v>
                      </c:pt>
                      <c:pt idx="102">
                        <c:v>-0.72224132750911285</c:v>
                      </c:pt>
                      <c:pt idx="103">
                        <c:v>-0.95829482103720276</c:v>
                      </c:pt>
                      <c:pt idx="104">
                        <c:v>-0.99649997520183864</c:v>
                      </c:pt>
                      <c:pt idx="105">
                        <c:v>-0.76832163994135338</c:v>
                      </c:pt>
                      <c:pt idx="106">
                        <c:v>-0.85843228346252287</c:v>
                      </c:pt>
                      <c:pt idx="107">
                        <c:v>-0.99760844618546207</c:v>
                      </c:pt>
                      <c:pt idx="108">
                        <c:v>-0.84314773514907793</c:v>
                      </c:pt>
                      <c:pt idx="109">
                        <c:v>-0.68421723408002444</c:v>
                      </c:pt>
                      <c:pt idx="110">
                        <c:v>-0.64066525474269964</c:v>
                      </c:pt>
                      <c:pt idx="111">
                        <c:v>-0.48141091564512584</c:v>
                      </c:pt>
                      <c:pt idx="112">
                        <c:v>-0.45892723563622861</c:v>
                      </c:pt>
                      <c:pt idx="113">
                        <c:v>-0.38630548520301228</c:v>
                      </c:pt>
                      <c:pt idx="114">
                        <c:v>-0.2547551328436824</c:v>
                      </c:pt>
                      <c:pt idx="115">
                        <c:v>-0.31198355096281766</c:v>
                      </c:pt>
                      <c:pt idx="116">
                        <c:v>-0.45436936089467944</c:v>
                      </c:pt>
                      <c:pt idx="117">
                        <c:v>-0.36840093940627322</c:v>
                      </c:pt>
                      <c:pt idx="118">
                        <c:v>-0.41693014883952118</c:v>
                      </c:pt>
                      <c:pt idx="119">
                        <c:v>-0.41022484896006894</c:v>
                      </c:pt>
                      <c:pt idx="120">
                        <c:v>-0.17785910846032654</c:v>
                      </c:pt>
                      <c:pt idx="121">
                        <c:v>-0.45637624945502114</c:v>
                      </c:pt>
                      <c:pt idx="122">
                        <c:v>-0.32696874516247987</c:v>
                      </c:pt>
                      <c:pt idx="123">
                        <c:v>-0.54174693414797004</c:v>
                      </c:pt>
                      <c:pt idx="124">
                        <c:v>-0.6432445914390188</c:v>
                      </c:pt>
                      <c:pt idx="125">
                        <c:v>-0.73724510325120984</c:v>
                      </c:pt>
                      <c:pt idx="126">
                        <c:v>-0.52815017602595737</c:v>
                      </c:pt>
                      <c:pt idx="127">
                        <c:v>-0.6123865381643705</c:v>
                      </c:pt>
                      <c:pt idx="128">
                        <c:v>-0.481305547369202</c:v>
                      </c:pt>
                      <c:pt idx="129">
                        <c:v>-0.46661100401675565</c:v>
                      </c:pt>
                      <c:pt idx="130">
                        <c:v>-0.34853645076963791</c:v>
                      </c:pt>
                      <c:pt idx="131">
                        <c:v>-8.5012879331600053E-2</c:v>
                      </c:pt>
                      <c:pt idx="132">
                        <c:v>-0.11099547744385194</c:v>
                      </c:pt>
                      <c:pt idx="133">
                        <c:v>-0.43818949648255506</c:v>
                      </c:pt>
                      <c:pt idx="134">
                        <c:v>-0.75838338394754212</c:v>
                      </c:pt>
                      <c:pt idx="135">
                        <c:v>-0.78541064730579246</c:v>
                      </c:pt>
                      <c:pt idx="136">
                        <c:v>-0.8951215389998568</c:v>
                      </c:pt>
                      <c:pt idx="137">
                        <c:v>-0.74520879710335619</c:v>
                      </c:pt>
                      <c:pt idx="138">
                        <c:v>-0.97370110577939262</c:v>
                      </c:pt>
                      <c:pt idx="139">
                        <c:v>-1.1598776405430675</c:v>
                      </c:pt>
                      <c:pt idx="140">
                        <c:v>-1.0088520555353118</c:v>
                      </c:pt>
                      <c:pt idx="141">
                        <c:v>-0.7655196526453899</c:v>
                      </c:pt>
                      <c:pt idx="142">
                        <c:v>-0.6360203746612797</c:v>
                      </c:pt>
                      <c:pt idx="143">
                        <c:v>-0.56746840557112899</c:v>
                      </c:pt>
                      <c:pt idx="144">
                        <c:v>-0.60522571723729079</c:v>
                      </c:pt>
                      <c:pt idx="145">
                        <c:v>-0.60667652581447618</c:v>
                      </c:pt>
                      <c:pt idx="146">
                        <c:v>-0.33357270732116873</c:v>
                      </c:pt>
                      <c:pt idx="147">
                        <c:v>-0.27360200877404039</c:v>
                      </c:pt>
                      <c:pt idx="148">
                        <c:v>-0.33243322155715788</c:v>
                      </c:pt>
                      <c:pt idx="149">
                        <c:v>-0.45997404595734637</c:v>
                      </c:pt>
                      <c:pt idx="150">
                        <c:v>-0.5118777727999283</c:v>
                      </c:pt>
                      <c:pt idx="151">
                        <c:v>-0.64298338413882272</c:v>
                      </c:pt>
                      <c:pt idx="152">
                        <c:v>-0.58503918041188452</c:v>
                      </c:pt>
                      <c:pt idx="153">
                        <c:v>-0.66774139029013302</c:v>
                      </c:pt>
                      <c:pt idx="154">
                        <c:v>-0.80458652584043566</c:v>
                      </c:pt>
                      <c:pt idx="155">
                        <c:v>-0.77988113551259308</c:v>
                      </c:pt>
                      <c:pt idx="156">
                        <c:v>-0.50168708108698201</c:v>
                      </c:pt>
                      <c:pt idx="157">
                        <c:v>-0.37226712989358923</c:v>
                      </c:pt>
                      <c:pt idx="158">
                        <c:v>-7.4702855860106096E-2</c:v>
                      </c:pt>
                      <c:pt idx="159">
                        <c:v>3.2965022569059511E-2</c:v>
                      </c:pt>
                      <c:pt idx="160">
                        <c:v>3.943536157700462E-2</c:v>
                      </c:pt>
                      <c:pt idx="161">
                        <c:v>0.16293129843583035</c:v>
                      </c:pt>
                      <c:pt idx="162">
                        <c:v>0.18249260734700529</c:v>
                      </c:pt>
                      <c:pt idx="163">
                        <c:v>-0.15794010485728349</c:v>
                      </c:pt>
                      <c:pt idx="164">
                        <c:v>-0.12689116722281496</c:v>
                      </c:pt>
                      <c:pt idx="165">
                        <c:v>-9.0489515706253673E-2</c:v>
                      </c:pt>
                      <c:pt idx="166">
                        <c:v>-2.9798099244837933E-2</c:v>
                      </c:pt>
                      <c:pt idx="167">
                        <c:v>0.16967995069333061</c:v>
                      </c:pt>
                      <c:pt idx="168">
                        <c:v>0.21330900244306294</c:v>
                      </c:pt>
                      <c:pt idx="169">
                        <c:v>0.27141430541033029</c:v>
                      </c:pt>
                      <c:pt idx="170">
                        <c:v>0.3943749298922502</c:v>
                      </c:pt>
                      <c:pt idx="171">
                        <c:v>0.41696038483467412</c:v>
                      </c:pt>
                      <c:pt idx="172">
                        <c:v>0.14974140914493342</c:v>
                      </c:pt>
                      <c:pt idx="173">
                        <c:v>0.1117103203116343</c:v>
                      </c:pt>
                      <c:pt idx="174">
                        <c:v>0.10505375599237662</c:v>
                      </c:pt>
                      <c:pt idx="175">
                        <c:v>8.3442875624855653E-2</c:v>
                      </c:pt>
                      <c:pt idx="176">
                        <c:v>0.11085010420009804</c:v>
                      </c:pt>
                      <c:pt idx="177">
                        <c:v>0.19163390645095138</c:v>
                      </c:pt>
                      <c:pt idx="178">
                        <c:v>0.12832672800488476</c:v>
                      </c:pt>
                      <c:pt idx="179">
                        <c:v>0.33005560389944594</c:v>
                      </c:pt>
                      <c:pt idx="180">
                        <c:v>0.19564724635887165</c:v>
                      </c:pt>
                      <c:pt idx="181">
                        <c:v>0.20804017875990341</c:v>
                      </c:pt>
                      <c:pt idx="182">
                        <c:v>0.25671097681392402</c:v>
                      </c:pt>
                      <c:pt idx="183">
                        <c:v>0.2397008043758439</c:v>
                      </c:pt>
                      <c:pt idx="184">
                        <c:v>0.3066410842548617</c:v>
                      </c:pt>
                      <c:pt idx="185">
                        <c:v>0.42802569335454355</c:v>
                      </c:pt>
                      <c:pt idx="186">
                        <c:v>0.34490840460926087</c:v>
                      </c:pt>
                      <c:pt idx="187">
                        <c:v>0.47854521825182944</c:v>
                      </c:pt>
                      <c:pt idx="188">
                        <c:v>0.33450506353862797</c:v>
                      </c:pt>
                      <c:pt idx="189">
                        <c:v>0.28433503559390094</c:v>
                      </c:pt>
                      <c:pt idx="190">
                        <c:v>0.39907742641811678</c:v>
                      </c:pt>
                      <c:pt idx="191">
                        <c:v>0.43650857736295401</c:v>
                      </c:pt>
                      <c:pt idx="192">
                        <c:v>0.44208112728752796</c:v>
                      </c:pt>
                      <c:pt idx="193">
                        <c:v>0.47740627900377253</c:v>
                      </c:pt>
                      <c:pt idx="194">
                        <c:v>0.47053575368853856</c:v>
                      </c:pt>
                      <c:pt idx="195">
                        <c:v>0.61861753051027801</c:v>
                      </c:pt>
                      <c:pt idx="196">
                        <c:v>0.66733683185521253</c:v>
                      </c:pt>
                      <c:pt idx="197">
                        <c:v>0.66969532145453581</c:v>
                      </c:pt>
                      <c:pt idx="198">
                        <c:v>0.71902125550836848</c:v>
                      </c:pt>
                      <c:pt idx="199">
                        <c:v>0.73225623236546722</c:v>
                      </c:pt>
                      <c:pt idx="200">
                        <c:v>0.78231231173379323</c:v>
                      </c:pt>
                      <c:pt idx="201">
                        <c:v>0.8276493624686454</c:v>
                      </c:pt>
                      <c:pt idx="202">
                        <c:v>0.83067296198394036</c:v>
                      </c:pt>
                      <c:pt idx="203">
                        <c:v>0.86123003525984321</c:v>
                      </c:pt>
                      <c:pt idx="204">
                        <c:v>0.8820154032789046</c:v>
                      </c:pt>
                      <c:pt idx="205">
                        <c:v>0.85670761574080734</c:v>
                      </c:pt>
                      <c:pt idx="206">
                        <c:v>0.88551037280449185</c:v>
                      </c:pt>
                      <c:pt idx="207">
                        <c:v>0.8800288177862523</c:v>
                      </c:pt>
                      <c:pt idx="208">
                        <c:v>0.90322432116228624</c:v>
                      </c:pt>
                      <c:pt idx="209">
                        <c:v>0.91450714303183289</c:v>
                      </c:pt>
                      <c:pt idx="210">
                        <c:v>0.953883617514798</c:v>
                      </c:pt>
                      <c:pt idx="211">
                        <c:v>0.99770053412370452</c:v>
                      </c:pt>
                      <c:pt idx="212">
                        <c:v>1.0273804492934984</c:v>
                      </c:pt>
                      <c:pt idx="213">
                        <c:v>1.0234646624833603</c:v>
                      </c:pt>
                      <c:pt idx="214">
                        <c:v>1.0468746733713246</c:v>
                      </c:pt>
                      <c:pt idx="215">
                        <c:v>1.0496359452287176</c:v>
                      </c:pt>
                      <c:pt idx="216">
                        <c:v>1.065918021787132</c:v>
                      </c:pt>
                      <c:pt idx="217">
                        <c:v>1.0921589853166194</c:v>
                      </c:pt>
                      <c:pt idx="218">
                        <c:v>1.0801465646485338</c:v>
                      </c:pt>
                      <c:pt idx="219">
                        <c:v>1.0768087184597104</c:v>
                      </c:pt>
                      <c:pt idx="220">
                        <c:v>1.0946606620958805</c:v>
                      </c:pt>
                      <c:pt idx="221">
                        <c:v>1.1155266412181513</c:v>
                      </c:pt>
                      <c:pt idx="222">
                        <c:v>1.1224947196311674</c:v>
                      </c:pt>
                      <c:pt idx="223">
                        <c:v>1.1308413845380527</c:v>
                      </c:pt>
                      <c:pt idx="224">
                        <c:v>1.1191650711816536</c:v>
                      </c:pt>
                      <c:pt idx="225">
                        <c:v>1.134419697746619</c:v>
                      </c:pt>
                      <c:pt idx="226">
                        <c:v>1.1428756658442969</c:v>
                      </c:pt>
                      <c:pt idx="227">
                        <c:v>1.1601059475828353</c:v>
                      </c:pt>
                      <c:pt idx="228">
                        <c:v>1.1722044445136697</c:v>
                      </c:pt>
                      <c:pt idx="229">
                        <c:v>1.1873484015979581</c:v>
                      </c:pt>
                      <c:pt idx="230">
                        <c:v>1.1941634555438647</c:v>
                      </c:pt>
                      <c:pt idx="231">
                        <c:v>1.2113349868173522</c:v>
                      </c:pt>
                      <c:pt idx="232">
                        <c:v>1.2202814529837109</c:v>
                      </c:pt>
                      <c:pt idx="233">
                        <c:v>1.2306652561089895</c:v>
                      </c:pt>
                      <c:pt idx="234">
                        <c:v>1.237989936181966</c:v>
                      </c:pt>
                      <c:pt idx="235">
                        <c:v>1.2483218202916184</c:v>
                      </c:pt>
                      <c:pt idx="236">
                        <c:v>1.2625817878203729</c:v>
                      </c:pt>
                      <c:pt idx="237">
                        <c:v>1.2731541389497687</c:v>
                      </c:pt>
                      <c:pt idx="238">
                        <c:v>1.2801372465515186</c:v>
                      </c:pt>
                      <c:pt idx="239">
                        <c:v>1.2909323029321538</c:v>
                      </c:pt>
                      <c:pt idx="240">
                        <c:v>1.2998760365187425</c:v>
                      </c:pt>
                      <c:pt idx="241">
                        <c:v>1.3048643608885313</c:v>
                      </c:pt>
                      <c:pt idx="242">
                        <c:v>1.3111274337209362</c:v>
                      </c:pt>
                      <c:pt idx="243">
                        <c:v>1.3112667952891968</c:v>
                      </c:pt>
                      <c:pt idx="244">
                        <c:v>1.317350884146679</c:v>
                      </c:pt>
                      <c:pt idx="245">
                        <c:v>1.3224744712150733</c:v>
                      </c:pt>
                      <c:pt idx="246">
                        <c:v>1.3284437917222236</c:v>
                      </c:pt>
                      <c:pt idx="247">
                        <c:v>1.3343598269238626</c:v>
                      </c:pt>
                      <c:pt idx="248">
                        <c:v>1.3382933755025044</c:v>
                      </c:pt>
                      <c:pt idx="249">
                        <c:v>1.3396350721694812</c:v>
                      </c:pt>
                      <c:pt idx="250">
                        <c:v>1.3426955615116687</c:v>
                      </c:pt>
                      <c:pt idx="251">
                        <c:v>1.345008690286813</c:v>
                      </c:pt>
                      <c:pt idx="252">
                        <c:v>1.347313621322648</c:v>
                      </c:pt>
                      <c:pt idx="253">
                        <c:v>1.3446288616988096</c:v>
                      </c:pt>
                      <c:pt idx="254">
                        <c:v>1.3433732412945816</c:v>
                      </c:pt>
                      <c:pt idx="255">
                        <c:v>1.3424277686942274</c:v>
                      </c:pt>
                      <c:pt idx="256">
                        <c:v>1.3404097585342225</c:v>
                      </c:pt>
                      <c:pt idx="257">
                        <c:v>1.3360827184687281</c:v>
                      </c:pt>
                      <c:pt idx="258">
                        <c:v>1.3308949157757433</c:v>
                      </c:pt>
                      <c:pt idx="259">
                        <c:v>1.3259134228553793</c:v>
                      </c:pt>
                      <c:pt idx="260">
                        <c:v>1.3205193103897739</c:v>
                      </c:pt>
                      <c:pt idx="261">
                        <c:v>1.3133107649570148</c:v>
                      </c:pt>
                      <c:pt idx="262">
                        <c:v>1.3037344391537149</c:v>
                      </c:pt>
                      <c:pt idx="263">
                        <c:v>1.2946827686662183</c:v>
                      </c:pt>
                      <c:pt idx="264">
                        <c:v>1.2865779370689614</c:v>
                      </c:pt>
                      <c:pt idx="265">
                        <c:v>1.2772106536180519</c:v>
                      </c:pt>
                      <c:pt idx="266">
                        <c:v>1.2649181435235606</c:v>
                      </c:pt>
                      <c:pt idx="267">
                        <c:v>1.2526365637481485</c:v>
                      </c:pt>
                      <c:pt idx="268">
                        <c:v>1.2412130140204571</c:v>
                      </c:pt>
                      <c:pt idx="269">
                        <c:v>1.2290093127684847</c:v>
                      </c:pt>
                      <c:pt idx="270">
                        <c:v>1.2153177218318505</c:v>
                      </c:pt>
                      <c:pt idx="271">
                        <c:v>1.2003445509831756</c:v>
                      </c:pt>
                      <c:pt idx="272">
                        <c:v>1.1851691692315345</c:v>
                      </c:pt>
                      <c:pt idx="273">
                        <c:v>1.1693174739868653</c:v>
                      </c:pt>
                      <c:pt idx="274">
                        <c:v>1.1550547738783412</c:v>
                      </c:pt>
                      <c:pt idx="275">
                        <c:v>1.138018505303459</c:v>
                      </c:pt>
                      <c:pt idx="276">
                        <c:v>1.1216312244239073</c:v>
                      </c:pt>
                      <c:pt idx="277">
                        <c:v>1.1057440056422307</c:v>
                      </c:pt>
                      <c:pt idx="278">
                        <c:v>1.0893567247626788</c:v>
                      </c:pt>
                      <c:pt idx="279">
                        <c:v>1.0746021602955886</c:v>
                      </c:pt>
                      <c:pt idx="280">
                        <c:v>1.0609460928959622</c:v>
                      </c:pt>
                      <c:pt idx="281">
                        <c:v>1.0466273749021564</c:v>
                      </c:pt>
                      <c:pt idx="282">
                        <c:v>1.0344865229848899</c:v>
                      </c:pt>
                      <c:pt idx="283">
                        <c:v>1.0239770211901997</c:v>
                      </c:pt>
                      <c:pt idx="284">
                        <c:v>1.0129428640797062</c:v>
                      </c:pt>
                      <c:pt idx="285">
                        <c:v>1.0069161593973899</c:v>
                      </c:pt>
                      <c:pt idx="286">
                        <c:v>0.99781530247403682</c:v>
                      </c:pt>
                      <c:pt idx="287">
                        <c:v>0.98956837672874953</c:v>
                      </c:pt>
                      <c:pt idx="288">
                        <c:v>0.98292137643868616</c:v>
                      </c:pt>
                      <c:pt idx="289">
                        <c:v>0.9779221217498183</c:v>
                      </c:pt>
                      <c:pt idx="290">
                        <c:v>0.97506247702071203</c:v>
                      </c:pt>
                      <c:pt idx="291">
                        <c:v>0.97403092815760861</c:v>
                      </c:pt>
                      <c:pt idx="292">
                        <c:v>0.97150192558064929</c:v>
                      </c:pt>
                      <c:pt idx="293">
                        <c:v>0.96979816209417258</c:v>
                      </c:pt>
                      <c:pt idx="294">
                        <c:v>0.97056055184994949</c:v>
                      </c:pt>
                      <c:pt idx="295">
                        <c:v>0.97187355642934359</c:v>
                      </c:pt>
                      <c:pt idx="296">
                        <c:v>0.97319475874804684</c:v>
                      </c:pt>
                      <c:pt idx="297">
                        <c:v>0.97238318255641298</c:v>
                      </c:pt>
                      <c:pt idx="298">
                        <c:v>0.97230530403297344</c:v>
                      </c:pt>
                      <c:pt idx="299">
                        <c:v>0.97189814964727184</c:v>
                      </c:pt>
                      <c:pt idx="300">
                        <c:v>0.97258949232903391</c:v>
                      </c:pt>
                      <c:pt idx="301">
                        <c:v>0.97368115794707299</c:v>
                      </c:pt>
                      <c:pt idx="302">
                        <c:v>0.9713926223898568</c:v>
                      </c:pt>
                      <c:pt idx="303">
                        <c:v>0.96813538730424298</c:v>
                      </c:pt>
                      <c:pt idx="304">
                        <c:v>0.96561731504636295</c:v>
                      </c:pt>
                      <c:pt idx="305">
                        <c:v>0.96000186361940298</c:v>
                      </c:pt>
                      <c:pt idx="306">
                        <c:v>0.95766550791621519</c:v>
                      </c:pt>
                      <c:pt idx="307">
                        <c:v>0.95119612531118969</c:v>
                      </c:pt>
                      <c:pt idx="308">
                        <c:v>0.94170587577063858</c:v>
                      </c:pt>
                      <c:pt idx="309">
                        <c:v>0.93705639129230667</c:v>
                      </c:pt>
                      <c:pt idx="310">
                        <c:v>0.93205850289332381</c:v>
                      </c:pt>
                      <c:pt idx="311">
                        <c:v>0.92580772666988298</c:v>
                      </c:pt>
                      <c:pt idx="312">
                        <c:v>0.92031114246290979</c:v>
                      </c:pt>
                      <c:pt idx="313">
                        <c:v>0.91068699651363827</c:v>
                      </c:pt>
                      <c:pt idx="314">
                        <c:v>0.90506881250690852</c:v>
                      </c:pt>
                      <c:pt idx="315">
                        <c:v>0.90201242203437548</c:v>
                      </c:pt>
                      <c:pt idx="316">
                        <c:v>0.89315339842065089</c:v>
                      </c:pt>
                      <c:pt idx="317">
                        <c:v>0.88802434619271708</c:v>
                      </c:pt>
                      <c:pt idx="318">
                        <c:v>0.88233648140185705</c:v>
                      </c:pt>
                      <c:pt idx="319">
                        <c:v>0.87641634733056328</c:v>
                      </c:pt>
                      <c:pt idx="320">
                        <c:v>0.87256614243490072</c:v>
                      </c:pt>
                      <c:pt idx="321">
                        <c:v>0.86838939425674588</c:v>
                      </c:pt>
                      <c:pt idx="322">
                        <c:v>0.8615989335287676</c:v>
                      </c:pt>
                      <c:pt idx="323">
                        <c:v>0.8584332398654424</c:v>
                      </c:pt>
                      <c:pt idx="324">
                        <c:v>0.85427425345579111</c:v>
                      </c:pt>
                      <c:pt idx="325">
                        <c:v>0.8502887858615229</c:v>
                      </c:pt>
                      <c:pt idx="326">
                        <c:v>0.84959471059999125</c:v>
                      </c:pt>
                      <c:pt idx="327">
                        <c:v>0.8479619941875296</c:v>
                      </c:pt>
                      <c:pt idx="328">
                        <c:v>0.84781443487995989</c:v>
                      </c:pt>
                      <c:pt idx="329">
                        <c:v>0.84854403367849918</c:v>
                      </c:pt>
                      <c:pt idx="330">
                        <c:v>0.84927773134669327</c:v>
                      </c:pt>
                      <c:pt idx="331">
                        <c:v>0.84657930882400567</c:v>
                      </c:pt>
                      <c:pt idx="332">
                        <c:v>0.84854539996838418</c:v>
                      </c:pt>
                      <c:pt idx="333">
                        <c:v>0.85049646192402861</c:v>
                      </c:pt>
                      <c:pt idx="334">
                        <c:v>0.84995814370937584</c:v>
                      </c:pt>
                      <c:pt idx="335">
                        <c:v>0.85068227734837576</c:v>
                      </c:pt>
                      <c:pt idx="336">
                        <c:v>0.85326593152073127</c:v>
                      </c:pt>
                      <c:pt idx="337">
                        <c:v>0.8562608389484434</c:v>
                      </c:pt>
                      <c:pt idx="338">
                        <c:v>0.86154154935360139</c:v>
                      </c:pt>
                      <c:pt idx="339">
                        <c:v>0.86744528794627629</c:v>
                      </c:pt>
                      <c:pt idx="340">
                        <c:v>0.86788659957910075</c:v>
                      </c:pt>
                      <c:pt idx="341">
                        <c:v>0.86948242616466997</c:v>
                      </c:pt>
                      <c:pt idx="342">
                        <c:v>0.87323562447850411</c:v>
                      </c:pt>
                      <c:pt idx="343">
                        <c:v>0.87735225590172328</c:v>
                      </c:pt>
                      <c:pt idx="344">
                        <c:v>0.87698335763279889</c:v>
                      </c:pt>
                      <c:pt idx="345">
                        <c:v>0.8751675583757601</c:v>
                      </c:pt>
                      <c:pt idx="346">
                        <c:v>0.8724254145767556</c:v>
                      </c:pt>
                      <c:pt idx="347">
                        <c:v>0.87508148211301084</c:v>
                      </c:pt>
                      <c:pt idx="348">
                        <c:v>0.87975009464973164</c:v>
                      </c:pt>
                      <c:pt idx="349">
                        <c:v>0.88111228566498212</c:v>
                      </c:pt>
                      <c:pt idx="350">
                        <c:v>0.88100844763372943</c:v>
                      </c:pt>
                      <c:pt idx="351">
                        <c:v>0.88424792095083926</c:v>
                      </c:pt>
                      <c:pt idx="352">
                        <c:v>0.88407850100511109</c:v>
                      </c:pt>
                      <c:pt idx="353">
                        <c:v>0.88338305945369455</c:v>
                      </c:pt>
                      <c:pt idx="354">
                        <c:v>0.88482859415192394</c:v>
                      </c:pt>
                      <c:pt idx="355">
                        <c:v>0.88154130068884251</c:v>
                      </c:pt>
                      <c:pt idx="356">
                        <c:v>0.88037175654736355</c:v>
                      </c:pt>
                      <c:pt idx="357">
                        <c:v>0.88123935062427816</c:v>
                      </c:pt>
                      <c:pt idx="358">
                        <c:v>0.87930468414725271</c:v>
                      </c:pt>
                      <c:pt idx="359">
                        <c:v>0.87836331041655324</c:v>
                      </c:pt>
                      <c:pt idx="360">
                        <c:v>0.87794659200165703</c:v>
                      </c:pt>
                      <c:pt idx="361">
                        <c:v>0.87421115545632633</c:v>
                      </c:pt>
                      <c:pt idx="362">
                        <c:v>0.87239672248917255</c:v>
                      </c:pt>
                      <c:pt idx="363">
                        <c:v>0.87429996429884549</c:v>
                      </c:pt>
                      <c:pt idx="364">
                        <c:v>0.87418929481816798</c:v>
                      </c:pt>
                      <c:pt idx="365">
                        <c:v>0.87483281735395824</c:v>
                      </c:pt>
                      <c:pt idx="366">
                        <c:v>0.87968724531502607</c:v>
                      </c:pt>
                      <c:pt idx="367">
                        <c:v>0.88104533746062175</c:v>
                      </c:pt>
                      <c:pt idx="368">
                        <c:v>0.88424792095083926</c:v>
                      </c:pt>
                      <c:pt idx="369">
                        <c:v>0.88803254393202646</c:v>
                      </c:pt>
                      <c:pt idx="370">
                        <c:v>0.88895478960433738</c:v>
                      </c:pt>
                      <c:pt idx="371">
                        <c:v>0.88808173036788329</c:v>
                      </c:pt>
                      <c:pt idx="372">
                        <c:v>0.89046590621704258</c:v>
                      </c:pt>
                      <c:pt idx="373">
                        <c:v>0.8911709117976534</c:v>
                      </c:pt>
                      <c:pt idx="374">
                        <c:v>0.89296621670641885</c:v>
                      </c:pt>
                      <c:pt idx="375">
                        <c:v>0.89475469016575981</c:v>
                      </c:pt>
                      <c:pt idx="376">
                        <c:v>0.8951727748705407</c:v>
                      </c:pt>
                      <c:pt idx="377">
                        <c:v>0.89559632473486128</c:v>
                      </c:pt>
                      <c:pt idx="378">
                        <c:v>0.89816494971848282</c:v>
                      </c:pt>
                      <c:pt idx="379">
                        <c:v>0.89877841387680535</c:v>
                      </c:pt>
                      <c:pt idx="380">
                        <c:v>0.90080462177611953</c:v>
                      </c:pt>
                      <c:pt idx="381">
                        <c:v>0.90353310267627496</c:v>
                      </c:pt>
                      <c:pt idx="382">
                        <c:v>0.90703217107151712</c:v>
                      </c:pt>
                      <c:pt idx="383">
                        <c:v>0.91122668101817583</c:v>
                      </c:pt>
                      <c:pt idx="384">
                        <c:v>0.91372835779743689</c:v>
                      </c:pt>
                      <c:pt idx="385">
                        <c:v>0.9169828603032808</c:v>
                      </c:pt>
                      <c:pt idx="386">
                        <c:v>0.91868252492010272</c:v>
                      </c:pt>
                      <c:pt idx="387">
                        <c:v>0.91976189392917773</c:v>
                      </c:pt>
                      <c:pt idx="388">
                        <c:v>0.922540927555075</c:v>
                      </c:pt>
                      <c:pt idx="389">
                        <c:v>0.9237787861907989</c:v>
                      </c:pt>
                      <c:pt idx="390">
                        <c:v>0.92645808065509794</c:v>
                      </c:pt>
                      <c:pt idx="391">
                        <c:v>0.92801428483400483</c:v>
                      </c:pt>
                      <c:pt idx="392">
                        <c:v>0.92861135351370805</c:v>
                      </c:pt>
                      <c:pt idx="393">
                        <c:v>0.9325817919192424</c:v>
                      </c:pt>
                      <c:pt idx="394">
                        <c:v>0.93274847928520099</c:v>
                      </c:pt>
                      <c:pt idx="395">
                        <c:v>0.93435660247973429</c:v>
                      </c:pt>
                      <c:pt idx="396">
                        <c:v>0.93464898851510403</c:v>
                      </c:pt>
                      <c:pt idx="397">
                        <c:v>0.9331009820755064</c:v>
                      </c:pt>
                      <c:pt idx="398">
                        <c:v>0.93367209124739692</c:v>
                      </c:pt>
                      <c:pt idx="399">
                        <c:v>0.93310644723504588</c:v>
                      </c:pt>
                      <c:pt idx="400">
                        <c:v>0.93007055111078696</c:v>
                      </c:pt>
                      <c:pt idx="401">
                        <c:v>0.93060203787601481</c:v>
                      </c:pt>
                      <c:pt idx="402">
                        <c:v>0.92914693914859114</c:v>
                      </c:pt>
                      <c:pt idx="403">
                        <c:v>0.92676276329943175</c:v>
                      </c:pt>
                      <c:pt idx="404">
                        <c:v>0.92458353093300805</c:v>
                      </c:pt>
                      <c:pt idx="405">
                        <c:v>0.92301503014513697</c:v>
                      </c:pt>
                      <c:pt idx="406">
                        <c:v>0.92272401039965224</c:v>
                      </c:pt>
                      <c:pt idx="407">
                        <c:v>0.92212420914017867</c:v>
                      </c:pt>
                      <c:pt idx="408">
                        <c:v>0.91876860118285197</c:v>
                      </c:pt>
                      <c:pt idx="409">
                        <c:v>0.91481729083570618</c:v>
                      </c:pt>
                      <c:pt idx="410">
                        <c:v>0.91212843234221297</c:v>
                      </c:pt>
                      <c:pt idx="411">
                        <c:v>0.90871544020972006</c:v>
                      </c:pt>
                      <c:pt idx="412">
                        <c:v>0.90393615819232187</c:v>
                      </c:pt>
                      <c:pt idx="413">
                        <c:v>0.89864998262762408</c:v>
                      </c:pt>
                      <c:pt idx="414">
                        <c:v>0.8938324444934489</c:v>
                      </c:pt>
                      <c:pt idx="415">
                        <c:v>0.8899890710472107</c:v>
                      </c:pt>
                      <c:pt idx="416">
                        <c:v>0.88670041129424393</c:v>
                      </c:pt>
                      <c:pt idx="417">
                        <c:v>0.88231462076369871</c:v>
                      </c:pt>
                      <c:pt idx="418">
                        <c:v>0.87746975683182504</c:v>
                      </c:pt>
                      <c:pt idx="419">
                        <c:v>0.87265221869764997</c:v>
                      </c:pt>
                      <c:pt idx="420">
                        <c:v>0.86770898189406298</c:v>
                      </c:pt>
                      <c:pt idx="421">
                        <c:v>0.86237088731373879</c:v>
                      </c:pt>
                      <c:pt idx="422">
                        <c:v>0.85610644819144888</c:v>
                      </c:pt>
                      <c:pt idx="423">
                        <c:v>0.84861371446262923</c:v>
                      </c:pt>
                      <c:pt idx="424">
                        <c:v>0.84122071989540792</c:v>
                      </c:pt>
                      <c:pt idx="425">
                        <c:v>0.83498224028093115</c:v>
                      </c:pt>
                      <c:pt idx="426">
                        <c:v>0.82789939351758302</c:v>
                      </c:pt>
                      <c:pt idx="427">
                        <c:v>0.81980822481917504</c:v>
                      </c:pt>
                      <c:pt idx="428">
                        <c:v>0.81100071033411114</c:v>
                      </c:pt>
                      <c:pt idx="429">
                        <c:v>0.80451260955766235</c:v>
                      </c:pt>
                      <c:pt idx="430">
                        <c:v>0.79712412374706088</c:v>
                      </c:pt>
                      <c:pt idx="431">
                        <c:v>0.79017285069962928</c:v>
                      </c:pt>
                      <c:pt idx="432">
                        <c:v>0.78215669131590249</c:v>
                      </c:pt>
                      <c:pt idx="433">
                        <c:v>0.7744364703212463</c:v>
                      </c:pt>
                      <c:pt idx="434">
                        <c:v>0.76750309567130681</c:v>
                      </c:pt>
                      <c:pt idx="435">
                        <c:v>0.76128278771229918</c:v>
                      </c:pt>
                      <c:pt idx="436">
                        <c:v>0.75311619981224442</c:v>
                      </c:pt>
                      <c:pt idx="437">
                        <c:v>0.74545636883050104</c:v>
                      </c:pt>
                      <c:pt idx="438">
                        <c:v>0.73800885929687166</c:v>
                      </c:pt>
                      <c:pt idx="439">
                        <c:v>0.73027934753099799</c:v>
                      </c:pt>
                      <c:pt idx="440">
                        <c:v>0.72245788445587023</c:v>
                      </c:pt>
                      <c:pt idx="441">
                        <c:v>0.71396092766164543</c:v>
                      </c:pt>
                      <c:pt idx="442">
                        <c:v>0.70501651093011408</c:v>
                      </c:pt>
                      <c:pt idx="443">
                        <c:v>0.69555768605691615</c:v>
                      </c:pt>
                      <c:pt idx="444">
                        <c:v>0.686669287210666</c:v>
                      </c:pt>
                      <c:pt idx="445">
                        <c:v>0.67723929105403935</c:v>
                      </c:pt>
                      <c:pt idx="446">
                        <c:v>0.66893306832774724</c:v>
                      </c:pt>
                      <c:pt idx="447">
                        <c:v>0.6605638596377611</c:v>
                      </c:pt>
                      <c:pt idx="448">
                        <c:v>0.65265030862439066</c:v>
                      </c:pt>
                      <c:pt idx="449">
                        <c:v>0.64431225134378034</c:v>
                      </c:pt>
                      <c:pt idx="450">
                        <c:v>0.63773001319426137</c:v>
                      </c:pt>
                      <c:pt idx="451">
                        <c:v>0.63024247136700451</c:v>
                      </c:pt>
                      <c:pt idx="452">
                        <c:v>0.62273211249866967</c:v>
                      </c:pt>
                      <c:pt idx="453">
                        <c:v>0.61488236722292433</c:v>
                      </c:pt>
                      <c:pt idx="454">
                        <c:v>0.60745630844048804</c:v>
                      </c:pt>
                      <c:pt idx="455">
                        <c:v>0.60010129673206691</c:v>
                      </c:pt>
                      <c:pt idx="456">
                        <c:v>0.59289138500942262</c:v>
                      </c:pt>
                      <c:pt idx="457">
                        <c:v>0.58504519208737804</c:v>
                      </c:pt>
                      <c:pt idx="458">
                        <c:v>0.57781656219331068</c:v>
                      </c:pt>
                      <c:pt idx="459">
                        <c:v>0.57039938429512627</c:v>
                      </c:pt>
                      <c:pt idx="460">
                        <c:v>0.56290173192272108</c:v>
                      </c:pt>
                      <c:pt idx="461">
                        <c:v>0.55596302874223047</c:v>
                      </c:pt>
                      <c:pt idx="462">
                        <c:v>0.54835525340510183</c:v>
                      </c:pt>
                      <c:pt idx="463">
                        <c:v>0.54131858723986348</c:v>
                      </c:pt>
                      <c:pt idx="464">
                        <c:v>0.53452990268873557</c:v>
                      </c:pt>
                      <c:pt idx="465">
                        <c:v>0.52697322659330248</c:v>
                      </c:pt>
                      <c:pt idx="466">
                        <c:v>0.5216278906765881</c:v>
                      </c:pt>
                      <c:pt idx="467">
                        <c:v>0.51585435950994463</c:v>
                      </c:pt>
                      <c:pt idx="468">
                        <c:v>0.50868693940272081</c:v>
                      </c:pt>
                      <c:pt idx="469">
                        <c:v>0.50331072533460786</c:v>
                      </c:pt>
                      <c:pt idx="470">
                        <c:v>0.49815038506830972</c:v>
                      </c:pt>
                      <c:pt idx="471">
                        <c:v>0.49221440203435102</c:v>
                      </c:pt>
                      <c:pt idx="472">
                        <c:v>0.48773447413073567</c:v>
                      </c:pt>
                      <c:pt idx="473">
                        <c:v>0.48253041258812052</c:v>
                      </c:pt>
                      <c:pt idx="474">
                        <c:v>0.47733290923695304</c:v>
                      </c:pt>
                      <c:pt idx="475">
                        <c:v>0.47316490531406158</c:v>
                      </c:pt>
                      <c:pt idx="476">
                        <c:v>0.46744083384125162</c:v>
                      </c:pt>
                      <c:pt idx="477">
                        <c:v>0.46276579974207177</c:v>
                      </c:pt>
                      <c:pt idx="478">
                        <c:v>0.45851677482900544</c:v>
                      </c:pt>
                      <c:pt idx="479">
                        <c:v>0.45373134450712532</c:v>
                      </c:pt>
                      <c:pt idx="480">
                        <c:v>0.44839338655578959</c:v>
                      </c:pt>
                      <c:pt idx="481">
                        <c:v>0.44450287610852229</c:v>
                      </c:pt>
                      <c:pt idx="482">
                        <c:v>0.44053394062186141</c:v>
                      </c:pt>
                      <c:pt idx="483">
                        <c:v>0.43709389594964743</c:v>
                      </c:pt>
                      <c:pt idx="484">
                        <c:v>0.4332134960475284</c:v>
                      </c:pt>
                      <c:pt idx="485">
                        <c:v>0.42911339673191662</c:v>
                      </c:pt>
                      <c:pt idx="486">
                        <c:v>0.42623202799364018</c:v>
                      </c:pt>
                      <c:pt idx="487">
                        <c:v>0.42306893028109632</c:v>
                      </c:pt>
                      <c:pt idx="488">
                        <c:v>0.41973928183158254</c:v>
                      </c:pt>
                      <c:pt idx="489">
                        <c:v>0.41568440671116125</c:v>
                      </c:pt>
                      <c:pt idx="490">
                        <c:v>0.41240107548874588</c:v>
                      </c:pt>
                      <c:pt idx="491">
                        <c:v>0.40884926830394652</c:v>
                      </c:pt>
                      <c:pt idx="492">
                        <c:v>0.40588346285078297</c:v>
                      </c:pt>
                      <c:pt idx="493">
                        <c:v>0.40257717795830117</c:v>
                      </c:pt>
                      <c:pt idx="494">
                        <c:v>0.39999748602661189</c:v>
                      </c:pt>
                      <c:pt idx="495">
                        <c:v>0.39764651102165549</c:v>
                      </c:pt>
                      <c:pt idx="496">
                        <c:v>0.39648912686015236</c:v>
                      </c:pt>
                      <c:pt idx="497">
                        <c:v>0.39357565030958086</c:v>
                      </c:pt>
                      <c:pt idx="498">
                        <c:v>0.3911129127920393</c:v>
                      </c:pt>
                      <c:pt idx="499">
                        <c:v>0.3895131239658039</c:v>
                      </c:pt>
                      <c:pt idx="500">
                        <c:v>0.38665129317288177</c:v>
                      </c:pt>
                      <c:pt idx="501">
                        <c:v>0.38362195524007003</c:v>
                      </c:pt>
                      <c:pt idx="502">
                        <c:v>0.38081764525130246</c:v>
                      </c:pt>
                      <c:pt idx="503">
                        <c:v>0.37799803281582384</c:v>
                      </c:pt>
                      <c:pt idx="504">
                        <c:v>0.37669022013799253</c:v>
                      </c:pt>
                      <c:pt idx="505">
                        <c:v>0.37543241366994884</c:v>
                      </c:pt>
                      <c:pt idx="506">
                        <c:v>0.37296489413781037</c:v>
                      </c:pt>
                      <c:pt idx="507">
                        <c:v>0.37223297264646665</c:v>
                      </c:pt>
                      <c:pt idx="508">
                        <c:v>0.37159368560931949</c:v>
                      </c:pt>
                      <c:pt idx="509">
                        <c:v>0.37019925015278532</c:v>
                      </c:pt>
                      <c:pt idx="510">
                        <c:v>0.36977146478982165</c:v>
                      </c:pt>
                      <c:pt idx="511">
                        <c:v>0.36856407441853095</c:v>
                      </c:pt>
                      <c:pt idx="512">
                        <c:v>0.36647856953821184</c:v>
                      </c:pt>
                      <c:pt idx="513">
                        <c:v>0.36558187348674864</c:v>
                      </c:pt>
                      <c:pt idx="514">
                        <c:v>0.36360608168418734</c:v>
                      </c:pt>
                      <c:pt idx="515">
                        <c:v>0.36162427820613235</c:v>
                      </c:pt>
                      <c:pt idx="516">
                        <c:v>0.36073618978094413</c:v>
                      </c:pt>
                      <c:pt idx="517">
                        <c:v>0.35895181519125813</c:v>
                      </c:pt>
                      <c:pt idx="518">
                        <c:v>0.35797573769748181</c:v>
                      </c:pt>
                      <c:pt idx="519">
                        <c:v>0.35754658604463319</c:v>
                      </c:pt>
                      <c:pt idx="520">
                        <c:v>0.35715787657237769</c:v>
                      </c:pt>
                      <c:pt idx="521">
                        <c:v>0.35710773373360172</c:v>
                      </c:pt>
                      <c:pt idx="522">
                        <c:v>0.35682928385505808</c:v>
                      </c:pt>
                      <c:pt idx="523">
                        <c:v>0.35530122524778018</c:v>
                      </c:pt>
                      <c:pt idx="524">
                        <c:v>0.35397004901291701</c:v>
                      </c:pt>
                      <c:pt idx="525">
                        <c:v>0.35231028006073434</c:v>
                      </c:pt>
                      <c:pt idx="526">
                        <c:v>0.35073904669309341</c:v>
                      </c:pt>
                      <c:pt idx="527">
                        <c:v>0.34870190847469995</c:v>
                      </c:pt>
                      <c:pt idx="528">
                        <c:v>0.34658675510387826</c:v>
                      </c:pt>
                      <c:pt idx="529">
                        <c:v>0.34556804936569319</c:v>
                      </c:pt>
                      <c:pt idx="530">
                        <c:v>0.34477478145851709</c:v>
                      </c:pt>
                      <c:pt idx="531">
                        <c:v>0.34313987898223974</c:v>
                      </c:pt>
                      <c:pt idx="532">
                        <c:v>0.34259650549501308</c:v>
                      </c:pt>
                      <c:pt idx="533">
                        <c:v>0.34204274820466085</c:v>
                      </c:pt>
                      <c:pt idx="534">
                        <c:v>0.34203769293208675</c:v>
                      </c:pt>
                      <c:pt idx="535">
                        <c:v>0.34175596395781932</c:v>
                      </c:pt>
                      <c:pt idx="536">
                        <c:v>0.34076130492160844</c:v>
                      </c:pt>
                      <c:pt idx="537">
                        <c:v>0.33950486474344965</c:v>
                      </c:pt>
                      <c:pt idx="538">
                        <c:v>0.33915892014459176</c:v>
                      </c:pt>
                      <c:pt idx="539">
                        <c:v>0.33859532556706828</c:v>
                      </c:pt>
                      <c:pt idx="540">
                        <c:v>0.33732932135971533</c:v>
                      </c:pt>
                      <c:pt idx="541">
                        <c:v>0.33541624226287109</c:v>
                      </c:pt>
                      <c:pt idx="542">
                        <c:v>0.33499132610866572</c:v>
                      </c:pt>
                      <c:pt idx="543">
                        <c:v>0.33384131991254101</c:v>
                      </c:pt>
                      <c:pt idx="544">
                        <c:v>0.3326939096671977</c:v>
                      </c:pt>
                      <c:pt idx="545">
                        <c:v>0.33238581129815165</c:v>
                      </c:pt>
                      <c:pt idx="546">
                        <c:v>0.33074926927401233</c:v>
                      </c:pt>
                      <c:pt idx="547">
                        <c:v>0.33023868674402335</c:v>
                      </c:pt>
                      <c:pt idx="548">
                        <c:v>0.3292313212118827</c:v>
                      </c:pt>
                      <c:pt idx="549">
                        <c:v>0.32757086911475763</c:v>
                      </c:pt>
                      <c:pt idx="550">
                        <c:v>0.32678224659319044</c:v>
                      </c:pt>
                      <c:pt idx="551">
                        <c:v>0.32636962704794897</c:v>
                      </c:pt>
                      <c:pt idx="552">
                        <c:v>0.32446939107602296</c:v>
                      </c:pt>
                      <c:pt idx="553">
                        <c:v>0.32400225656437387</c:v>
                      </c:pt>
                      <c:pt idx="554">
                        <c:v>0.3222352338562261</c:v>
                      </c:pt>
                      <c:pt idx="555">
                        <c:v>0.32111692558543137</c:v>
                      </c:pt>
                      <c:pt idx="556">
                        <c:v>0.32006761495382424</c:v>
                      </c:pt>
                      <c:pt idx="557">
                        <c:v>0.31901147287279252</c:v>
                      </c:pt>
                      <c:pt idx="558">
                        <c:v>0.31789070528020491</c:v>
                      </c:pt>
                      <c:pt idx="559">
                        <c:v>0.3177889166837794</c:v>
                      </c:pt>
                      <c:pt idx="560">
                        <c:v>0.31707926571755968</c:v>
                      </c:pt>
                      <c:pt idx="561">
                        <c:v>0.31687910424942123</c:v>
                      </c:pt>
                      <c:pt idx="562">
                        <c:v>0.31682117355830119</c:v>
                      </c:pt>
                      <c:pt idx="563">
                        <c:v>0.31627616052321256</c:v>
                      </c:pt>
                      <c:pt idx="564">
                        <c:v>0.3153421647578914</c:v>
                      </c:pt>
                      <c:pt idx="565">
                        <c:v>0.31468170022752834</c:v>
                      </c:pt>
                      <c:pt idx="566">
                        <c:v>0.31378035879045646</c:v>
                      </c:pt>
                      <c:pt idx="567">
                        <c:v>0.31255466013470801</c:v>
                      </c:pt>
                      <c:pt idx="568">
                        <c:v>0.31144919498883122</c:v>
                      </c:pt>
                      <c:pt idx="569">
                        <c:v>0.31095268524465675</c:v>
                      </c:pt>
                      <c:pt idx="570">
                        <c:v>0.30911898759012568</c:v>
                      </c:pt>
                      <c:pt idx="571">
                        <c:v>0.30849213379093121</c:v>
                      </c:pt>
                      <c:pt idx="572">
                        <c:v>0.30835195244873981</c:v>
                      </c:pt>
                      <c:pt idx="573">
                        <c:v>0.30714114635273693</c:v>
                      </c:pt>
                      <c:pt idx="574">
                        <c:v>0.30592815419291824</c:v>
                      </c:pt>
                      <c:pt idx="575">
                        <c:v>0.3049747571112314</c:v>
                      </c:pt>
                      <c:pt idx="576">
                        <c:v>0.30338138984745505</c:v>
                      </c:pt>
                      <c:pt idx="577">
                        <c:v>0.3030817624756954</c:v>
                      </c:pt>
                      <c:pt idx="578">
                        <c:v>0.30234055021313444</c:v>
                      </c:pt>
                      <c:pt idx="579">
                        <c:v>0.3011029648353874</c:v>
                      </c:pt>
                      <c:pt idx="580">
                        <c:v>0.30043307290481841</c:v>
                      </c:pt>
                      <c:pt idx="581">
                        <c:v>0.29942734692053974</c:v>
                      </c:pt>
                      <c:pt idx="582">
                        <c:v>0.29957162713238572</c:v>
                      </c:pt>
                      <c:pt idx="583">
                        <c:v>0.29888684264207127</c:v>
                      </c:pt>
                      <c:pt idx="584">
                        <c:v>0.29865416347467194</c:v>
                      </c:pt>
                      <c:pt idx="585">
                        <c:v>0.29843378091623679</c:v>
                      </c:pt>
                      <c:pt idx="586">
                        <c:v>0.29782086327386836</c:v>
                      </c:pt>
                      <c:pt idx="587">
                        <c:v>0.29734689731279473</c:v>
                      </c:pt>
                      <c:pt idx="588">
                        <c:v>0.29760512610104178</c:v>
                      </c:pt>
                      <c:pt idx="589">
                        <c:v>0.29609400948833675</c:v>
                      </c:pt>
                      <c:pt idx="590">
                        <c:v>0.29576145453035085</c:v>
                      </c:pt>
                      <c:pt idx="591">
                        <c:v>0.29529718922746007</c:v>
                      </c:pt>
                      <c:pt idx="592">
                        <c:v>0.29447577574865513</c:v>
                      </c:pt>
                      <c:pt idx="593">
                        <c:v>0.29418325308429699</c:v>
                      </c:pt>
                      <c:pt idx="594">
                        <c:v>0.2941294212628317</c:v>
                      </c:pt>
                      <c:pt idx="595">
                        <c:v>0.29375683401121805</c:v>
                      </c:pt>
                      <c:pt idx="596">
                        <c:v>0.29435280965901367</c:v>
                      </c:pt>
                      <c:pt idx="597">
                        <c:v>0.29405031307849572</c:v>
                      </c:pt>
                      <c:pt idx="598">
                        <c:v>0.29342878780985238</c:v>
                      </c:pt>
                      <c:pt idx="599">
                        <c:v>0.29283691103171144</c:v>
                      </c:pt>
                      <c:pt idx="600">
                        <c:v>0.29208025969345103</c:v>
                      </c:pt>
                      <c:pt idx="601">
                        <c:v>0.29148455730363243</c:v>
                      </c:pt>
                      <c:pt idx="602">
                        <c:v>0.29195169181528141</c:v>
                      </c:pt>
                      <c:pt idx="603">
                        <c:v>0.29191890085804373</c:v>
                      </c:pt>
                      <c:pt idx="604">
                        <c:v>0.29248263206455555</c:v>
                      </c:pt>
                      <c:pt idx="605">
                        <c:v>0.29387624774715876</c:v>
                      </c:pt>
                      <c:pt idx="606">
                        <c:v>0.29506847230072691</c:v>
                      </c:pt>
                      <c:pt idx="607">
                        <c:v>0.29586419952969567</c:v>
                      </c:pt>
                      <c:pt idx="608">
                        <c:v>0.29670870330755555</c:v>
                      </c:pt>
                      <c:pt idx="609">
                        <c:v>0.29698346420340993</c:v>
                      </c:pt>
                      <c:pt idx="610">
                        <c:v>0.29705369150349409</c:v>
                      </c:pt>
                      <c:pt idx="611">
                        <c:v>0.29779845611975586</c:v>
                      </c:pt>
                      <c:pt idx="612">
                        <c:v>0.2976004807154331</c:v>
                      </c:pt>
                      <c:pt idx="613">
                        <c:v>0.29729238234638705</c:v>
                      </c:pt>
                      <c:pt idx="614">
                        <c:v>0.29803345797995956</c:v>
                      </c:pt>
                      <c:pt idx="615">
                        <c:v>0.29862287543630756</c:v>
                      </c:pt>
                      <c:pt idx="616">
                        <c:v>0.29926489505322451</c:v>
                      </c:pt>
                      <c:pt idx="617">
                        <c:v>0.30001840392474965</c:v>
                      </c:pt>
                      <c:pt idx="618">
                        <c:v>0.30073761892016371</c:v>
                      </c:pt>
                      <c:pt idx="619">
                        <c:v>0.3016446987747522</c:v>
                      </c:pt>
                      <c:pt idx="620">
                        <c:v>0.3030984312122913</c:v>
                      </c:pt>
                      <c:pt idx="621">
                        <c:v>0.30441307533954692</c:v>
                      </c:pt>
                      <c:pt idx="622">
                        <c:v>0.30531195745482592</c:v>
                      </c:pt>
                      <c:pt idx="623">
                        <c:v>0.30647098116419103</c:v>
                      </c:pt>
                      <c:pt idx="624">
                        <c:v>0.30730551102589115</c:v>
                      </c:pt>
                      <c:pt idx="625">
                        <c:v>0.30813252629322407</c:v>
                      </c:pt>
                      <c:pt idx="626">
                        <c:v>0.309638587633355</c:v>
                      </c:pt>
                      <c:pt idx="627">
                        <c:v>0.31076645993334417</c:v>
                      </c:pt>
                      <c:pt idx="628">
                        <c:v>0.31154647482863645</c:v>
                      </c:pt>
                      <c:pt idx="629">
                        <c:v>0.31257050909737288</c:v>
                      </c:pt>
                      <c:pt idx="630">
                        <c:v>0.31337689338744396</c:v>
                      </c:pt>
                      <c:pt idx="631">
                        <c:v>0.31507806092313922</c:v>
                      </c:pt>
                      <c:pt idx="632">
                        <c:v>0.31586258457505179</c:v>
                      </c:pt>
                      <c:pt idx="633">
                        <c:v>0.31639174864747555</c:v>
                      </c:pt>
                      <c:pt idx="634">
                        <c:v>0.31692870057224315</c:v>
                      </c:pt>
                      <c:pt idx="635">
                        <c:v>0.31828146418728781</c:v>
                      </c:pt>
                      <c:pt idx="636">
                        <c:v>0.31967521649887953</c:v>
                      </c:pt>
                      <c:pt idx="637">
                        <c:v>0.32103139583863621</c:v>
                      </c:pt>
                      <c:pt idx="638">
                        <c:v>0.32201731061958377</c:v>
                      </c:pt>
                      <c:pt idx="639">
                        <c:v>0.32277888060142984</c:v>
                      </c:pt>
                      <c:pt idx="640">
                        <c:v>0.32394637530808124</c:v>
                      </c:pt>
                      <c:pt idx="641">
                        <c:v>0.32554370481252382</c:v>
                      </c:pt>
                      <c:pt idx="642">
                        <c:v>0.32639012139622259</c:v>
                      </c:pt>
                      <c:pt idx="643">
                        <c:v>0.32720934881121166</c:v>
                      </c:pt>
                      <c:pt idx="644">
                        <c:v>0.32790451710465141</c:v>
                      </c:pt>
                      <c:pt idx="645">
                        <c:v>0.32881706211877948</c:v>
                      </c:pt>
                      <c:pt idx="646">
                        <c:v>0.33051768313852087</c:v>
                      </c:pt>
                      <c:pt idx="647">
                        <c:v>0.33216611188465889</c:v>
                      </c:pt>
                      <c:pt idx="648">
                        <c:v>0.33298889165334877</c:v>
                      </c:pt>
                      <c:pt idx="649">
                        <c:v>0.33416349106740173</c:v>
                      </c:pt>
                      <c:pt idx="650">
                        <c:v>0.33532948285517983</c:v>
                      </c:pt>
                      <c:pt idx="651">
                        <c:v>0.3365620129603526</c:v>
                      </c:pt>
                      <c:pt idx="652">
                        <c:v>0.33759438159738692</c:v>
                      </c:pt>
                      <c:pt idx="653">
                        <c:v>0.3385617148358997</c:v>
                      </c:pt>
                      <c:pt idx="654">
                        <c:v>0.33938545100750905</c:v>
                      </c:pt>
                      <c:pt idx="655">
                        <c:v>0.34017175083627199</c:v>
                      </c:pt>
                      <c:pt idx="656">
                        <c:v>0.34057999825388158</c:v>
                      </c:pt>
                      <c:pt idx="657">
                        <c:v>0.34199246873689648</c:v>
                      </c:pt>
                      <c:pt idx="658">
                        <c:v>0.34286498145739686</c:v>
                      </c:pt>
                      <c:pt idx="659">
                        <c:v>0.34335206380136551</c:v>
                      </c:pt>
                      <c:pt idx="660">
                        <c:v>0.3440738747475609</c:v>
                      </c:pt>
                      <c:pt idx="661">
                        <c:v>0.34458800963125069</c:v>
                      </c:pt>
                      <c:pt idx="662">
                        <c:v>0.34590962183691942</c:v>
                      </c:pt>
                      <c:pt idx="663">
                        <c:v>0.34758496649378995</c:v>
                      </c:pt>
                      <c:pt idx="664">
                        <c:v>0.3475876990735598</c:v>
                      </c:pt>
                      <c:pt idx="665">
                        <c:v>0.34838602225330983</c:v>
                      </c:pt>
                      <c:pt idx="666">
                        <c:v>0.34977116693862664</c:v>
                      </c:pt>
                      <c:pt idx="667">
                        <c:v>0.35081542229765961</c:v>
                      </c:pt>
                      <c:pt idx="668">
                        <c:v>0.35120180907711085</c:v>
                      </c:pt>
                      <c:pt idx="669">
                        <c:v>0.35174518256433757</c:v>
                      </c:pt>
                      <c:pt idx="670">
                        <c:v>0.35219428204950592</c:v>
                      </c:pt>
                      <c:pt idx="671">
                        <c:v>0.35303919571433112</c:v>
                      </c:pt>
                      <c:pt idx="672">
                        <c:v>0.35417212328689446</c:v>
                      </c:pt>
                      <c:pt idx="673">
                        <c:v>0.35468653142856121</c:v>
                      </c:pt>
                      <c:pt idx="674">
                        <c:v>0.35504600229727978</c:v>
                      </c:pt>
                      <c:pt idx="675">
                        <c:v>0.3569119443930947</c:v>
                      </c:pt>
                      <c:pt idx="676">
                        <c:v>0.35812876216459122</c:v>
                      </c:pt>
                      <c:pt idx="677">
                        <c:v>0.35904349324253515</c:v>
                      </c:pt>
                      <c:pt idx="678">
                        <c:v>0.36009034455234945</c:v>
                      </c:pt>
                      <c:pt idx="679">
                        <c:v>0.36078646924870872</c:v>
                      </c:pt>
                      <c:pt idx="680">
                        <c:v>0.36169915089182519</c:v>
                      </c:pt>
                      <c:pt idx="681">
                        <c:v>0.36277086867754477</c:v>
                      </c:pt>
                      <c:pt idx="682">
                        <c:v>0.36281595624374657</c:v>
                      </c:pt>
                      <c:pt idx="683">
                        <c:v>0.36302076309749398</c:v>
                      </c:pt>
                      <c:pt idx="684">
                        <c:v>0.36309167354252059</c:v>
                      </c:pt>
                      <c:pt idx="685">
                        <c:v>0.36372932103180577</c:v>
                      </c:pt>
                      <c:pt idx="686">
                        <c:v>0.36417145243856097</c:v>
                      </c:pt>
                      <c:pt idx="687">
                        <c:v>0.36425342983165537</c:v>
                      </c:pt>
                      <c:pt idx="688">
                        <c:v>0.36437243368063055</c:v>
                      </c:pt>
                      <c:pt idx="689">
                        <c:v>0.36470662818647837</c:v>
                      </c:pt>
                      <c:pt idx="690">
                        <c:v>0.36526407445951958</c:v>
                      </c:pt>
                      <c:pt idx="691">
                        <c:v>0.36578258147084119</c:v>
                      </c:pt>
                      <c:pt idx="692">
                        <c:v>0.36585636112462611</c:v>
                      </c:pt>
                      <c:pt idx="693">
                        <c:v>0.36585021282014385</c:v>
                      </c:pt>
                      <c:pt idx="694">
                        <c:v>0.36637787397369426</c:v>
                      </c:pt>
                      <c:pt idx="695">
                        <c:v>0.36678612139130401</c:v>
                      </c:pt>
                      <c:pt idx="696">
                        <c:v>0.36665837328706535</c:v>
                      </c:pt>
                      <c:pt idx="697">
                        <c:v>0.36677778702300595</c:v>
                      </c:pt>
                      <c:pt idx="698">
                        <c:v>0.3673453438411956</c:v>
                      </c:pt>
                      <c:pt idx="699">
                        <c:v>0.36792205480161405</c:v>
                      </c:pt>
                      <c:pt idx="700">
                        <c:v>0.3682011878251002</c:v>
                      </c:pt>
                      <c:pt idx="701">
                        <c:v>0.36900907503404445</c:v>
                      </c:pt>
                      <c:pt idx="702">
                        <c:v>0.37013038914258611</c:v>
                      </c:pt>
                      <c:pt idx="703">
                        <c:v>0.37136305587674756</c:v>
                      </c:pt>
                      <c:pt idx="704">
                        <c:v>0.37220701313865345</c:v>
                      </c:pt>
                      <c:pt idx="705">
                        <c:v>0.3727808548903136</c:v>
                      </c:pt>
                      <c:pt idx="706">
                        <c:v>0.37317298008728128</c:v>
                      </c:pt>
                      <c:pt idx="707">
                        <c:v>0.37272442711806697</c:v>
                      </c:pt>
                      <c:pt idx="708">
                        <c:v>0.3730721478937753</c:v>
                      </c:pt>
                      <c:pt idx="709">
                        <c:v>0.37303307200306707</c:v>
                      </c:pt>
                      <c:pt idx="710">
                        <c:v>0.37314182867790552</c:v>
                      </c:pt>
                      <c:pt idx="711">
                        <c:v>0.37328105361717728</c:v>
                      </c:pt>
                      <c:pt idx="712">
                        <c:v>0.37331411783239205</c:v>
                      </c:pt>
                      <c:pt idx="713">
                        <c:v>0.37421696218833728</c:v>
                      </c:pt>
                      <c:pt idx="714">
                        <c:v>0.37599067971692113</c:v>
                      </c:pt>
                      <c:pt idx="715">
                        <c:v>0.37685308189227323</c:v>
                      </c:pt>
                      <c:pt idx="716">
                        <c:v>0.37761191929434962</c:v>
                      </c:pt>
                      <c:pt idx="717">
                        <c:v>0.37908764899903546</c:v>
                      </c:pt>
                      <c:pt idx="718">
                        <c:v>0.380621172765853</c:v>
                      </c:pt>
                      <c:pt idx="719">
                        <c:v>0.38265161616381055</c:v>
                      </c:pt>
                      <c:pt idx="720">
                        <c:v>0.38441809235600444</c:v>
                      </c:pt>
                      <c:pt idx="721">
                        <c:v>0.38628225827496876</c:v>
                      </c:pt>
                      <c:pt idx="722">
                        <c:v>0.38796948965383815</c:v>
                      </c:pt>
                      <c:pt idx="723">
                        <c:v>0.39011593106302417</c:v>
                      </c:pt>
                      <c:pt idx="724">
                        <c:v>0.3918110869232258</c:v>
                      </c:pt>
                      <c:pt idx="725">
                        <c:v>0.39374998889889479</c:v>
                      </c:pt>
                      <c:pt idx="726">
                        <c:v>0.3950743336843332</c:v>
                      </c:pt>
                      <c:pt idx="727">
                        <c:v>0.39628076765270442</c:v>
                      </c:pt>
                      <c:pt idx="728">
                        <c:v>0.39794039997589864</c:v>
                      </c:pt>
                      <c:pt idx="729">
                        <c:v>0.40009982113899123</c:v>
                      </c:pt>
                      <c:pt idx="730">
                        <c:v>0.40151693700761482</c:v>
                      </c:pt>
                      <c:pt idx="731">
                        <c:v>0.40279892680662116</c:v>
                      </c:pt>
                      <c:pt idx="732">
                        <c:v>0.4044496782455636</c:v>
                      </c:pt>
                      <c:pt idx="733">
                        <c:v>0.4064466475413408</c:v>
                      </c:pt>
                      <c:pt idx="734">
                        <c:v>0.40833089792161353</c:v>
                      </c:pt>
                      <c:pt idx="735">
                        <c:v>0.41051860128532358</c:v>
                      </c:pt>
                      <c:pt idx="736">
                        <c:v>0.41227032154676047</c:v>
                      </c:pt>
                      <c:pt idx="737">
                        <c:v>0.4143442129630579</c:v>
                      </c:pt>
                      <c:pt idx="738">
                        <c:v>0.41674355462993967</c:v>
                      </c:pt>
                      <c:pt idx="739">
                        <c:v>0.41912786710808758</c:v>
                      </c:pt>
                      <c:pt idx="740">
                        <c:v>0.42117347632376761</c:v>
                      </c:pt>
                      <c:pt idx="741">
                        <c:v>0.42365219943296245</c:v>
                      </c:pt>
                      <c:pt idx="742">
                        <c:v>0.42536074493403631</c:v>
                      </c:pt>
                      <c:pt idx="743">
                        <c:v>0.42764272229980471</c:v>
                      </c:pt>
                      <c:pt idx="744">
                        <c:v>0.4300016217860933</c:v>
                      </c:pt>
                      <c:pt idx="745">
                        <c:v>0.43235437296790008</c:v>
                      </c:pt>
                      <c:pt idx="746">
                        <c:v>0.43429983313501636</c:v>
                      </c:pt>
                      <c:pt idx="747">
                        <c:v>0.43643753028893884</c:v>
                      </c:pt>
                      <c:pt idx="748">
                        <c:v>0.43817531439354962</c:v>
                      </c:pt>
                      <c:pt idx="749">
                        <c:v>0.4408257801412771</c:v>
                      </c:pt>
                      <c:pt idx="750">
                        <c:v>0.44291961938989427</c:v>
                      </c:pt>
                      <c:pt idx="751">
                        <c:v>0.44558702713219439</c:v>
                      </c:pt>
                      <c:pt idx="752">
                        <c:v>0.44776270714491734</c:v>
                      </c:pt>
                      <c:pt idx="753">
                        <c:v>0.45006668177783288</c:v>
                      </c:pt>
                      <c:pt idx="754">
                        <c:v>0.4524977213700444</c:v>
                      </c:pt>
                      <c:pt idx="755">
                        <c:v>0.455016476772867</c:v>
                      </c:pt>
                      <c:pt idx="756">
                        <c:v>0.45680754618298908</c:v>
                      </c:pt>
                      <c:pt idx="757">
                        <c:v>0.45879850380327286</c:v>
                      </c:pt>
                      <c:pt idx="758">
                        <c:v>0.46016479368817798</c:v>
                      </c:pt>
                      <c:pt idx="759">
                        <c:v>0.46233254921956851</c:v>
                      </c:pt>
                      <c:pt idx="760">
                        <c:v>0.46426038424716948</c:v>
                      </c:pt>
                      <c:pt idx="761">
                        <c:v>0.46555808637985246</c:v>
                      </c:pt>
                      <c:pt idx="762">
                        <c:v>0.4676558878691357</c:v>
                      </c:pt>
                      <c:pt idx="763">
                        <c:v>0.46902491033381055</c:v>
                      </c:pt>
                      <c:pt idx="764">
                        <c:v>0.47052659954630982</c:v>
                      </c:pt>
                      <c:pt idx="765">
                        <c:v>0.47260172062350375</c:v>
                      </c:pt>
                      <c:pt idx="766">
                        <c:v>0.47405695597991604</c:v>
                      </c:pt>
                      <c:pt idx="767">
                        <c:v>0.47483601447228901</c:v>
                      </c:pt>
                      <c:pt idx="768">
                        <c:v>0.4767219044004235</c:v>
                      </c:pt>
                      <c:pt idx="769">
                        <c:v>0.47772681061077127</c:v>
                      </c:pt>
                      <c:pt idx="770">
                        <c:v>0.4797185880049859</c:v>
                      </c:pt>
                      <c:pt idx="771">
                        <c:v>0.48097038279753601</c:v>
                      </c:pt>
                      <c:pt idx="772">
                        <c:v>0.48159723659673043</c:v>
                      </c:pt>
                      <c:pt idx="773">
                        <c:v>0.48230934688474303</c:v>
                      </c:pt>
                      <c:pt idx="774">
                        <c:v>0.48337833209069264</c:v>
                      </c:pt>
                      <c:pt idx="775">
                        <c:v>0.48396802280501772</c:v>
                      </c:pt>
                      <c:pt idx="776">
                        <c:v>0.48391692356332222</c:v>
                      </c:pt>
                      <c:pt idx="777">
                        <c:v>0.4840525961488934</c:v>
                      </c:pt>
                      <c:pt idx="778">
                        <c:v>0.48417733841538518</c:v>
                      </c:pt>
                      <c:pt idx="779">
                        <c:v>0.4845113962922446</c:v>
                      </c:pt>
                      <c:pt idx="780">
                        <c:v>0.48460922264800371</c:v>
                      </c:pt>
                      <c:pt idx="781">
                        <c:v>0.48489628015282227</c:v>
                      </c:pt>
                      <c:pt idx="782">
                        <c:v>0.4851978203304208</c:v>
                      </c:pt>
                      <c:pt idx="783">
                        <c:v>0.48581360718154748</c:v>
                      </c:pt>
                      <c:pt idx="784">
                        <c:v>0.48668775944990983</c:v>
                      </c:pt>
                      <c:pt idx="785">
                        <c:v>0.48737227068224726</c:v>
                      </c:pt>
                      <c:pt idx="786">
                        <c:v>0.48787465547292697</c:v>
                      </c:pt>
                      <c:pt idx="787">
                        <c:v>0.48812728247264586</c:v>
                      </c:pt>
                      <c:pt idx="788">
                        <c:v>0.48852364316825675</c:v>
                      </c:pt>
                      <c:pt idx="789">
                        <c:v>0.48887245697587317</c:v>
                      </c:pt>
                      <c:pt idx="790">
                        <c:v>0.48874621179050781</c:v>
                      </c:pt>
                      <c:pt idx="791">
                        <c:v>0.48812127079715217</c:v>
                      </c:pt>
                      <c:pt idx="792">
                        <c:v>0.48714095780473282</c:v>
                      </c:pt>
                      <c:pt idx="793">
                        <c:v>0.48695650867027068</c:v>
                      </c:pt>
                      <c:pt idx="794">
                        <c:v>0.48710748370255263</c:v>
                      </c:pt>
                      <c:pt idx="795">
                        <c:v>0.48706840781184446</c:v>
                      </c:pt>
                      <c:pt idx="796">
                        <c:v>0.48588164841781578</c:v>
                      </c:pt>
                      <c:pt idx="797">
                        <c:v>0.48576742658343774</c:v>
                      </c:pt>
                      <c:pt idx="798">
                        <c:v>0.48504506912128842</c:v>
                      </c:pt>
                      <c:pt idx="799">
                        <c:v>0.48540167078124868</c:v>
                      </c:pt>
                      <c:pt idx="800">
                        <c:v>0.4850595517940684</c:v>
                      </c:pt>
                      <c:pt idx="801">
                        <c:v>0.48450770730955522</c:v>
                      </c:pt>
                      <c:pt idx="802">
                        <c:v>0.48454323084656281</c:v>
                      </c:pt>
                      <c:pt idx="803">
                        <c:v>0.48555223592656521</c:v>
                      </c:pt>
                      <c:pt idx="804">
                        <c:v>0.48551384318079932</c:v>
                      </c:pt>
                      <c:pt idx="805">
                        <c:v>0.48554731728297951</c:v>
                      </c:pt>
                      <c:pt idx="806">
                        <c:v>0.4859983295739867</c:v>
                      </c:pt>
                      <c:pt idx="807">
                        <c:v>0.48599901271892915</c:v>
                      </c:pt>
                      <c:pt idx="808">
                        <c:v>0.48510067711960403</c:v>
                      </c:pt>
                      <c:pt idx="809">
                        <c:v>0.4844042791652679</c:v>
                      </c:pt>
                      <c:pt idx="810">
                        <c:v>0.48346960025500446</c:v>
                      </c:pt>
                      <c:pt idx="811">
                        <c:v>0.48323172918604235</c:v>
                      </c:pt>
                      <c:pt idx="812">
                        <c:v>0.48264777688923388</c:v>
                      </c:pt>
                      <c:pt idx="813">
                        <c:v>0.481755316336414</c:v>
                      </c:pt>
                      <c:pt idx="814">
                        <c:v>0.48120934689840583</c:v>
                      </c:pt>
                      <c:pt idx="815">
                        <c:v>0.48156417238151566</c:v>
                      </c:pt>
                      <c:pt idx="816">
                        <c:v>0.48082418977985109</c:v>
                      </c:pt>
                      <c:pt idx="817">
                        <c:v>0.48124227448463214</c:v>
                      </c:pt>
                      <c:pt idx="818">
                        <c:v>0.48068209563182085</c:v>
                      </c:pt>
                      <c:pt idx="819">
                        <c:v>0.48173796445487571</c:v>
                      </c:pt>
                      <c:pt idx="820">
                        <c:v>0.48179685154891505</c:v>
                      </c:pt>
                      <c:pt idx="821">
                        <c:v>0.48230101251644508</c:v>
                      </c:pt>
                      <c:pt idx="822">
                        <c:v>0.48299782035774663</c:v>
                      </c:pt>
                      <c:pt idx="823">
                        <c:v>0.48365186332565063</c:v>
                      </c:pt>
                      <c:pt idx="824">
                        <c:v>0.48328583426548455</c:v>
                      </c:pt>
                      <c:pt idx="825">
                        <c:v>0.48455921643821614</c:v>
                      </c:pt>
                      <c:pt idx="826">
                        <c:v>0.48469010700919019</c:v>
                      </c:pt>
                      <c:pt idx="827">
                        <c:v>0.48585568891000258</c:v>
                      </c:pt>
                      <c:pt idx="828">
                        <c:v>0.48652366803473285</c:v>
                      </c:pt>
                      <c:pt idx="829">
                        <c:v>0.48708972193404892</c:v>
                      </c:pt>
                      <c:pt idx="830">
                        <c:v>0.48868951076028433</c:v>
                      </c:pt>
                      <c:pt idx="831">
                        <c:v>0.49080780659784112</c:v>
                      </c:pt>
                      <c:pt idx="832">
                        <c:v>0.49278824378601116</c:v>
                      </c:pt>
                      <c:pt idx="833">
                        <c:v>0.49450758297717579</c:v>
                      </c:pt>
                      <c:pt idx="834">
                        <c:v>0.49641123467381398</c:v>
                      </c:pt>
                      <c:pt idx="835">
                        <c:v>0.49894133028268134</c:v>
                      </c:pt>
                      <c:pt idx="836">
                        <c:v>0.5009019562675201</c:v>
                      </c:pt>
                      <c:pt idx="837">
                        <c:v>0.50344708106512148</c:v>
                      </c:pt>
                      <c:pt idx="838">
                        <c:v>0.50571607867698321</c:v>
                      </c:pt>
                      <c:pt idx="839">
                        <c:v>0.50822854914633531</c:v>
                      </c:pt>
                      <c:pt idx="840">
                        <c:v>0.51209446637567435</c:v>
                      </c:pt>
                      <c:pt idx="841">
                        <c:v>0.51529500043106446</c:v>
                      </c:pt>
                      <c:pt idx="842">
                        <c:v>0.51839251622913285</c:v>
                      </c:pt>
                      <c:pt idx="843">
                        <c:v>0.52253920602981985</c:v>
                      </c:pt>
                      <c:pt idx="844">
                        <c:v>0.52618610699060864</c:v>
                      </c:pt>
                      <c:pt idx="845">
                        <c:v>0.53042228877875675</c:v>
                      </c:pt>
                      <c:pt idx="846">
                        <c:v>0.53450954496945036</c:v>
                      </c:pt>
                      <c:pt idx="847">
                        <c:v>0.53796707815219125</c:v>
                      </c:pt>
                      <c:pt idx="848">
                        <c:v>0.54214983800583982</c:v>
                      </c:pt>
                      <c:pt idx="849">
                        <c:v>0.54636730162256486</c:v>
                      </c:pt>
                      <c:pt idx="850">
                        <c:v>0.55086909016433871</c:v>
                      </c:pt>
                      <c:pt idx="851">
                        <c:v>0.55568444223469837</c:v>
                      </c:pt>
                      <c:pt idx="852">
                        <c:v>0.56001093578423888</c:v>
                      </c:pt>
                      <c:pt idx="853">
                        <c:v>0.56400624066567839</c:v>
                      </c:pt>
                      <c:pt idx="854">
                        <c:v>0.56898513763526104</c:v>
                      </c:pt>
                      <c:pt idx="855">
                        <c:v>0.5733284365503859</c:v>
                      </c:pt>
                      <c:pt idx="856">
                        <c:v>0.57825254529558379</c:v>
                      </c:pt>
                      <c:pt idx="857">
                        <c:v>0.5829038059507663</c:v>
                      </c:pt>
                      <c:pt idx="858">
                        <c:v>0.58630627765114551</c:v>
                      </c:pt>
                      <c:pt idx="859">
                        <c:v>0.5908836220235546</c:v>
                      </c:pt>
                      <c:pt idx="860">
                        <c:v>0.59529154645023541</c:v>
                      </c:pt>
                      <c:pt idx="861">
                        <c:v>0.59841201591837012</c:v>
                      </c:pt>
                      <c:pt idx="862">
                        <c:v>0.60314320453181958</c:v>
                      </c:pt>
                      <c:pt idx="863">
                        <c:v>0.60755727726298248</c:v>
                      </c:pt>
                      <c:pt idx="864">
                        <c:v>0.61266159964399958</c:v>
                      </c:pt>
                      <c:pt idx="865">
                        <c:v>0.61896579780194017</c:v>
                      </c:pt>
                      <c:pt idx="866">
                        <c:v>0.62460447615694348</c:v>
                      </c:pt>
                      <c:pt idx="867">
                        <c:v>0.63073406246759334</c:v>
                      </c:pt>
                      <c:pt idx="868">
                        <c:v>0.63731957971283593</c:v>
                      </c:pt>
                      <c:pt idx="869">
                        <c:v>0.64224669429578085</c:v>
                      </c:pt>
                      <c:pt idx="870">
                        <c:v>0.64801298412603436</c:v>
                      </c:pt>
                      <c:pt idx="871">
                        <c:v>0.65352924290735015</c:v>
                      </c:pt>
                      <c:pt idx="872">
                        <c:v>0.65902377767949594</c:v>
                      </c:pt>
                      <c:pt idx="873">
                        <c:v>0.66543399993250529</c:v>
                      </c:pt>
                      <c:pt idx="874">
                        <c:v>0.67209370671849822</c:v>
                      </c:pt>
                      <c:pt idx="875">
                        <c:v>0.67850543189038093</c:v>
                      </c:pt>
                      <c:pt idx="876">
                        <c:v>0.6869879060118258</c:v>
                      </c:pt>
                      <c:pt idx="877">
                        <c:v>0.69491225071528695</c:v>
                      </c:pt>
                      <c:pt idx="878">
                        <c:v>0.70352862124545246</c:v>
                      </c:pt>
                      <c:pt idx="879">
                        <c:v>0.71219773056517532</c:v>
                      </c:pt>
                      <c:pt idx="880">
                        <c:v>0.72019968053409922</c:v>
                      </c:pt>
                      <c:pt idx="881">
                        <c:v>0.72777685097780598</c:v>
                      </c:pt>
                      <c:pt idx="882">
                        <c:v>0.73653832149374832</c:v>
                      </c:pt>
                      <c:pt idx="883">
                        <c:v>0.74401643592079936</c:v>
                      </c:pt>
                      <c:pt idx="884">
                        <c:v>0.75196906282487819</c:v>
                      </c:pt>
                      <c:pt idx="885">
                        <c:v>0.76011925524631396</c:v>
                      </c:pt>
                      <c:pt idx="886">
                        <c:v>0.76770052455967552</c:v>
                      </c:pt>
                      <c:pt idx="887">
                        <c:v>0.77588173176149888</c:v>
                      </c:pt>
                      <c:pt idx="888">
                        <c:v>0.7845768005890349</c:v>
                      </c:pt>
                      <c:pt idx="889">
                        <c:v>0.79234142600495072</c:v>
                      </c:pt>
                      <c:pt idx="890">
                        <c:v>0.80113678051003867</c:v>
                      </c:pt>
                      <c:pt idx="891">
                        <c:v>0.80947073892099441</c:v>
                      </c:pt>
                      <c:pt idx="892">
                        <c:v>0.8170223597438534</c:v>
                      </c:pt>
                      <c:pt idx="893">
                        <c:v>0.82506297571651999</c:v>
                      </c:pt>
                      <c:pt idx="894">
                        <c:v>0.83334679128869971</c:v>
                      </c:pt>
                      <c:pt idx="895">
                        <c:v>0.84147484981400011</c:v>
                      </c:pt>
                      <c:pt idx="896">
                        <c:v>0.8505565786789645</c:v>
                      </c:pt>
                      <c:pt idx="897">
                        <c:v>0.85979406459080798</c:v>
                      </c:pt>
                      <c:pt idx="898">
                        <c:v>0.86803415888667057</c:v>
                      </c:pt>
                      <c:pt idx="899">
                        <c:v>0.8752768615665526</c:v>
                      </c:pt>
                      <c:pt idx="900">
                        <c:v>0.88307291164982082</c:v>
                      </c:pt>
                      <c:pt idx="901">
                        <c:v>0.88988659930584291</c:v>
                      </c:pt>
                      <c:pt idx="902">
                        <c:v>0.89737523416500775</c:v>
                      </c:pt>
                      <c:pt idx="903">
                        <c:v>0.90350031171903711</c:v>
                      </c:pt>
                      <c:pt idx="904">
                        <c:v>0.90850503156744467</c:v>
                      </c:pt>
                      <c:pt idx="905">
                        <c:v>0.91389777774316516</c:v>
                      </c:pt>
                      <c:pt idx="906">
                        <c:v>0.92064998235436613</c:v>
                      </c:pt>
                      <c:pt idx="907">
                        <c:v>0.92664936123898445</c:v>
                      </c:pt>
                      <c:pt idx="908">
                        <c:v>0.93187268746897667</c:v>
                      </c:pt>
                      <c:pt idx="909">
                        <c:v>0.93624481510067326</c:v>
                      </c:pt>
                      <c:pt idx="910">
                        <c:v>0.94227015349310472</c:v>
                      </c:pt>
                      <c:pt idx="911">
                        <c:v>0.94694013231971041</c:v>
                      </c:pt>
                      <c:pt idx="912">
                        <c:v>0.95141063282311988</c:v>
                      </c:pt>
                      <c:pt idx="913">
                        <c:v>0.95637299768509498</c:v>
                      </c:pt>
                      <c:pt idx="914">
                        <c:v>0.96042951235337848</c:v>
                      </c:pt>
                      <c:pt idx="915">
                        <c:v>0.96515414277538003</c:v>
                      </c:pt>
                      <c:pt idx="916">
                        <c:v>0.96884312546462414</c:v>
                      </c:pt>
                      <c:pt idx="917">
                        <c:v>0.97132567418549642</c:v>
                      </c:pt>
                      <c:pt idx="918">
                        <c:v>0.97562675474317773</c:v>
                      </c:pt>
                      <c:pt idx="919">
                        <c:v>0.98065060264997383</c:v>
                      </c:pt>
                      <c:pt idx="920">
                        <c:v>0.98329300728738045</c:v>
                      </c:pt>
                      <c:pt idx="921">
                        <c:v>0.98693963499019199</c:v>
                      </c:pt>
                      <c:pt idx="922">
                        <c:v>0.98912706509592541</c:v>
                      </c:pt>
                      <c:pt idx="923">
                        <c:v>0.99257011560588593</c:v>
                      </c:pt>
                      <c:pt idx="924">
                        <c:v>0.99458949205577563</c:v>
                      </c:pt>
                      <c:pt idx="925">
                        <c:v>0.99592572356321296</c:v>
                      </c:pt>
                      <c:pt idx="926">
                        <c:v>0.99682064343782584</c:v>
                      </c:pt>
                      <c:pt idx="927">
                        <c:v>0.9984984474164893</c:v>
                      </c:pt>
                      <c:pt idx="928">
                        <c:v>0.99825798039674596</c:v>
                      </c:pt>
                      <c:pt idx="929">
                        <c:v>0.99952043225039822</c:v>
                      </c:pt>
                      <c:pt idx="930">
                        <c:v>1</c:v>
                      </c:pt>
                      <c:pt idx="931">
                        <c:v>1.0008197739309432</c:v>
                      </c:pt>
                      <c:pt idx="932">
                        <c:v>1.0012761147525013</c:v>
                      </c:pt>
                      <c:pt idx="933">
                        <c:v>1.0021532728586104</c:v>
                      </c:pt>
                      <c:pt idx="934">
                        <c:v>1.0016327164124614</c:v>
                      </c:pt>
                      <c:pt idx="935">
                        <c:v>1.0025030430691462</c:v>
                      </c:pt>
                      <c:pt idx="936">
                        <c:v>1.0029511861513949</c:v>
                      </c:pt>
                      <c:pt idx="937">
                        <c:v>1.0029484535716255</c:v>
                      </c:pt>
                      <c:pt idx="938">
                        <c:v>1.0022625760494031</c:v>
                      </c:pt>
                      <c:pt idx="939">
                        <c:v>1.0018349273154277</c:v>
                      </c:pt>
                      <c:pt idx="940">
                        <c:v>1.0007350639580788</c:v>
                      </c:pt>
                      <c:pt idx="941">
                        <c:v>1.0007118370300356</c:v>
                      </c:pt>
                      <c:pt idx="942">
                        <c:v>0.99999043597080572</c:v>
                      </c:pt>
                      <c:pt idx="943">
                        <c:v>0.99925673830261152</c:v>
                      </c:pt>
                      <c:pt idx="944">
                        <c:v>0.99871705379807396</c:v>
                      </c:pt>
                      <c:pt idx="945">
                        <c:v>0.99872115266772887</c:v>
                      </c:pt>
                      <c:pt idx="946">
                        <c:v>0.99830033538317808</c:v>
                      </c:pt>
                      <c:pt idx="947">
                        <c:v>0.99682064343782584</c:v>
                      </c:pt>
                      <c:pt idx="948">
                        <c:v>0.99546938274165486</c:v>
                      </c:pt>
                      <c:pt idx="949">
                        <c:v>0.99272723894265036</c:v>
                      </c:pt>
                      <c:pt idx="950">
                        <c:v>0.98972276748574373</c:v>
                      </c:pt>
                      <c:pt idx="951">
                        <c:v>0.98675108698607528</c:v>
                      </c:pt>
                      <c:pt idx="952">
                        <c:v>0.98429449777301581</c:v>
                      </c:pt>
                      <c:pt idx="953">
                        <c:v>0.97991417240200995</c:v>
                      </c:pt>
                      <c:pt idx="954">
                        <c:v>0.97718979037150933</c:v>
                      </c:pt>
                      <c:pt idx="955">
                        <c:v>0.97280536613084867</c:v>
                      </c:pt>
                      <c:pt idx="956">
                        <c:v>0.96930629773560695</c:v>
                      </c:pt>
                      <c:pt idx="957">
                        <c:v>0.96425785661088237</c:v>
                      </c:pt>
                      <c:pt idx="958">
                        <c:v>0.95843336283153202</c:v>
                      </c:pt>
                      <c:pt idx="959">
                        <c:v>0.95225226739222135</c:v>
                      </c:pt>
                      <c:pt idx="960">
                        <c:v>0.94707812759808563</c:v>
                      </c:pt>
                      <c:pt idx="961">
                        <c:v>0.94064836739972235</c:v>
                      </c:pt>
                      <c:pt idx="962">
                        <c:v>0.93439349230662672</c:v>
                      </c:pt>
                      <c:pt idx="963">
                        <c:v>0.92683654295321649</c:v>
                      </c:pt>
                      <c:pt idx="964">
                        <c:v>0.92072786087780567</c:v>
                      </c:pt>
                      <c:pt idx="965">
                        <c:v>0.9133553606588577</c:v>
                      </c:pt>
                      <c:pt idx="966">
                        <c:v>0.90642553836261919</c:v>
                      </c:pt>
                      <c:pt idx="967">
                        <c:v>0.89777282452151519</c:v>
                      </c:pt>
                      <c:pt idx="968">
                        <c:v>0.88790274639296052</c:v>
                      </c:pt>
                      <c:pt idx="969">
                        <c:v>0.87952329052883771</c:v>
                      </c:pt>
                      <c:pt idx="970">
                        <c:v>0.87123810866677309</c:v>
                      </c:pt>
                      <c:pt idx="971">
                        <c:v>0.86287504828126882</c:v>
                      </c:pt>
                      <c:pt idx="972">
                        <c:v>0.85492187486123616</c:v>
                      </c:pt>
                      <c:pt idx="973">
                        <c:v>0.84578002924133611</c:v>
                      </c:pt>
                      <c:pt idx="974">
                        <c:v>0.83849360528513717</c:v>
                      </c:pt>
                      <c:pt idx="975">
                        <c:v>0.83145994495764575</c:v>
                      </c:pt>
                      <c:pt idx="976">
                        <c:v>0.82408744473869777</c:v>
                      </c:pt>
                      <c:pt idx="977">
                        <c:v>0.81628961847857884</c:v>
                      </c:pt>
                      <c:pt idx="978">
                        <c:v>0.80722674441402631</c:v>
                      </c:pt>
                      <c:pt idx="979">
                        <c:v>0.79861433612452692</c:v>
                      </c:pt>
                      <c:pt idx="980">
                        <c:v>0.78928476227444089</c:v>
                      </c:pt>
                      <c:pt idx="981">
                        <c:v>0.77951920532208163</c:v>
                      </c:pt>
                      <c:pt idx="982">
                        <c:v>0.77020643683757994</c:v>
                      </c:pt>
                      <c:pt idx="983">
                        <c:v>0.7601931715290875</c:v>
                      </c:pt>
                      <c:pt idx="984">
                        <c:v>0.75098314804393063</c:v>
                      </c:pt>
                      <c:pt idx="985">
                        <c:v>0.74208286247568178</c:v>
                      </c:pt>
                      <c:pt idx="986">
                        <c:v>0.73379508466283583</c:v>
                      </c:pt>
                      <c:pt idx="987">
                        <c:v>0.72453368867800672</c:v>
                      </c:pt>
                      <c:pt idx="988">
                        <c:v>0.71467167165977308</c:v>
                      </c:pt>
                      <c:pt idx="989">
                        <c:v>0.70592236112380624</c:v>
                      </c:pt>
                      <c:pt idx="990">
                        <c:v>0.69772380204044471</c:v>
                      </c:pt>
                      <c:pt idx="991">
                        <c:v>0.68849902262453078</c:v>
                      </c:pt>
                      <c:pt idx="992">
                        <c:v>0.68030743161958218</c:v>
                      </c:pt>
                      <c:pt idx="993">
                        <c:v>0.66890246343432536</c:v>
                      </c:pt>
                      <c:pt idx="994">
                        <c:v>0.65997594510028645</c:v>
                      </c:pt>
                      <c:pt idx="995">
                        <c:v>0.65022145509599483</c:v>
                      </c:pt>
                      <c:pt idx="996">
                        <c:v>0.63791938097230927</c:v>
                      </c:pt>
                      <c:pt idx="997">
                        <c:v>0.62412080953768723</c:v>
                      </c:pt>
                      <c:pt idx="998">
                        <c:v>0.61335253243879606</c:v>
                      </c:pt>
                      <c:pt idx="999">
                        <c:v>0.60035255744190086</c:v>
                      </c:pt>
                      <c:pt idx="1000">
                        <c:v>0.59050884870812503</c:v>
                      </c:pt>
                      <c:pt idx="1001">
                        <c:v>0.57985533995956595</c:v>
                      </c:pt>
                      <c:pt idx="1002">
                        <c:v>0.56957018296397732</c:v>
                      </c:pt>
                      <c:pt idx="1003">
                        <c:v>0.55956347584693245</c:v>
                      </c:pt>
                      <c:pt idx="1004">
                        <c:v>0.54990121040987183</c:v>
                      </c:pt>
                      <c:pt idx="1005">
                        <c:v>0.54073367854013554</c:v>
                      </c:pt>
                      <c:pt idx="1006">
                        <c:v>0.53183899476041496</c:v>
                      </c:pt>
                      <c:pt idx="1007">
                        <c:v>0.52154618654147078</c:v>
                      </c:pt>
                      <c:pt idx="1008">
                        <c:v>0.51002945584362869</c:v>
                      </c:pt>
                      <c:pt idx="1009">
                        <c:v>0.49955206186123385</c:v>
                      </c:pt>
                      <c:pt idx="1010">
                        <c:v>0.49047142602817745</c:v>
                      </c:pt>
                      <c:pt idx="1011">
                        <c:v>0.47927454379239171</c:v>
                      </c:pt>
                      <c:pt idx="1012">
                        <c:v>0.46735776341624929</c:v>
                      </c:pt>
                      <c:pt idx="1013">
                        <c:v>0.45629805668490803</c:v>
                      </c:pt>
                      <c:pt idx="1014">
                        <c:v>0.44715894364477776</c:v>
                      </c:pt>
                      <c:pt idx="1015">
                        <c:v>0.43925837238531396</c:v>
                      </c:pt>
                      <c:pt idx="1016">
                        <c:v>0.42959405751342616</c:v>
                      </c:pt>
                      <c:pt idx="1017">
                        <c:v>0.4185872262006306</c:v>
                      </c:pt>
                      <c:pt idx="1018">
                        <c:v>0.41095034888895365</c:v>
                      </c:pt>
                      <c:pt idx="1019">
                        <c:v>0.4023679989769221</c:v>
                      </c:pt>
                      <c:pt idx="1020">
                        <c:v>0.39420742275236104</c:v>
                      </c:pt>
                      <c:pt idx="1021">
                        <c:v>0.38373180494681641</c:v>
                      </c:pt>
                      <c:pt idx="1022">
                        <c:v>0.37470090206557077</c:v>
                      </c:pt>
                      <c:pt idx="1023">
                        <c:v>0.3647245265839707</c:v>
                      </c:pt>
                      <c:pt idx="1024">
                        <c:v>0.35780891370253493</c:v>
                      </c:pt>
                      <c:pt idx="1025">
                        <c:v>0.35078249471143347</c:v>
                      </c:pt>
                      <c:pt idx="1026">
                        <c:v>0.34445001435287526</c:v>
                      </c:pt>
                      <c:pt idx="1027">
                        <c:v>0.33595947912110941</c:v>
                      </c:pt>
                      <c:pt idx="1028">
                        <c:v>0.33096241049605757</c:v>
                      </c:pt>
                      <c:pt idx="1029">
                        <c:v>0.32455082195316332</c:v>
                      </c:pt>
                      <c:pt idx="1030">
                        <c:v>0.32106104432913879</c:v>
                      </c:pt>
                      <c:pt idx="1031">
                        <c:v>0.31473881114471725</c:v>
                      </c:pt>
                      <c:pt idx="1032">
                        <c:v>0.30700574702514283</c:v>
                      </c:pt>
                      <c:pt idx="1033">
                        <c:v>0.29999121475604001</c:v>
                      </c:pt>
                      <c:pt idx="1034">
                        <c:v>0.29564695943799579</c:v>
                      </c:pt>
                      <c:pt idx="1035">
                        <c:v>0.28730739923851195</c:v>
                      </c:pt>
                      <c:pt idx="1036">
                        <c:v>0.28043851347114013</c:v>
                      </c:pt>
                      <c:pt idx="1037">
                        <c:v>0.2742132868685469</c:v>
                      </c:pt>
                      <c:pt idx="1038">
                        <c:v>0.26725408933978279</c:v>
                      </c:pt>
                      <c:pt idx="1039">
                        <c:v>0.26176529298515355</c:v>
                      </c:pt>
                      <c:pt idx="1040">
                        <c:v>0.25512690032136504</c:v>
                      </c:pt>
                      <c:pt idx="1041">
                        <c:v>0.24805102163642995</c:v>
                      </c:pt>
                      <c:pt idx="1042">
                        <c:v>0.24296446102391678</c:v>
                      </c:pt>
                      <c:pt idx="1043">
                        <c:v>0.23767869534618441</c:v>
                      </c:pt>
                      <c:pt idx="1044">
                        <c:v>0.23209302903871531</c:v>
                      </c:pt>
                      <c:pt idx="1045">
                        <c:v>0.22835772912237326</c:v>
                      </c:pt>
                      <c:pt idx="1046">
                        <c:v>0.22351395822240772</c:v>
                      </c:pt>
                      <c:pt idx="1047">
                        <c:v>0.21920959856900263</c:v>
                      </c:pt>
                      <c:pt idx="1048">
                        <c:v>0.21320202194507487</c:v>
                      </c:pt>
                      <c:pt idx="1049">
                        <c:v>0.20937176488173193</c:v>
                      </c:pt>
                      <c:pt idx="1050">
                        <c:v>0.20474755676627054</c:v>
                      </c:pt>
                      <c:pt idx="1051">
                        <c:v>0.20184132155208892</c:v>
                      </c:pt>
                      <c:pt idx="1052">
                        <c:v>0.19721492737281168</c:v>
                      </c:pt>
                      <c:pt idx="1053">
                        <c:v>0.19291698928186579</c:v>
                      </c:pt>
                      <c:pt idx="1054">
                        <c:v>0.187650351662522</c:v>
                      </c:pt>
                      <c:pt idx="1055">
                        <c:v>0.18510440709098983</c:v>
                      </c:pt>
                      <c:pt idx="1056">
                        <c:v>0.17985853707789676</c:v>
                      </c:pt>
                      <c:pt idx="1057">
                        <c:v>0.17752846630817953</c:v>
                      </c:pt>
                      <c:pt idx="1058">
                        <c:v>0.17158496867985384</c:v>
                      </c:pt>
                      <c:pt idx="1059">
                        <c:v>0.16713878813639563</c:v>
                      </c:pt>
                      <c:pt idx="1060">
                        <c:v>0.16393593138820109</c:v>
                      </c:pt>
                      <c:pt idx="1061">
                        <c:v>0.16021593391857</c:v>
                      </c:pt>
                      <c:pt idx="1062">
                        <c:v>0.15582782069522022</c:v>
                      </c:pt>
                      <c:pt idx="1063">
                        <c:v>0.15019283132290612</c:v>
                      </c:pt>
                      <c:pt idx="1064">
                        <c:v>0.14426982804285393</c:v>
                      </c:pt>
                      <c:pt idx="1065">
                        <c:v>0.13779962566389733</c:v>
                      </c:pt>
                      <c:pt idx="1066">
                        <c:v>0.13221327621148585</c:v>
                      </c:pt>
                      <c:pt idx="1067">
                        <c:v>0.13004770674391125</c:v>
                      </c:pt>
                      <c:pt idx="1068">
                        <c:v>0.12615337068496627</c:v>
                      </c:pt>
                      <c:pt idx="1069">
                        <c:v>0.12194956996709017</c:v>
                      </c:pt>
                      <c:pt idx="1070">
                        <c:v>0.12296294717472425</c:v>
                      </c:pt>
                      <c:pt idx="1071">
                        <c:v>0.11957331859926319</c:v>
                      </c:pt>
                      <c:pt idx="1072">
                        <c:v>0.11921726345525699</c:v>
                      </c:pt>
                      <c:pt idx="1073">
                        <c:v>0.11970912781382276</c:v>
                      </c:pt>
                      <c:pt idx="1074">
                        <c:v>0.1131516195112207</c:v>
                      </c:pt>
                      <c:pt idx="1075">
                        <c:v>0.11257244922900947</c:v>
                      </c:pt>
                      <c:pt idx="1076">
                        <c:v>0.1111388012527785</c:v>
                      </c:pt>
                      <c:pt idx="1077">
                        <c:v>0.10599212388532947</c:v>
                      </c:pt>
                      <c:pt idx="1078">
                        <c:v>0.10504104949644706</c:v>
                      </c:pt>
                      <c:pt idx="1079">
                        <c:v>0.10581682889309617</c:v>
                      </c:pt>
                      <c:pt idx="1080">
                        <c:v>0.10424914787915603</c:v>
                      </c:pt>
                      <c:pt idx="1081">
                        <c:v>0.10234221708679399</c:v>
                      </c:pt>
                      <c:pt idx="1082">
                        <c:v>9.830769968565764E-2</c:v>
                      </c:pt>
                      <c:pt idx="1083">
                        <c:v>9.6715971969743214E-2</c:v>
                      </c:pt>
                      <c:pt idx="1084">
                        <c:v>9.7393651752656199E-2</c:v>
                      </c:pt>
                      <c:pt idx="1085">
                        <c:v>9.1615338571415517E-2</c:v>
                      </c:pt>
                      <c:pt idx="1086">
                        <c:v>8.8640378976023129E-2</c:v>
                      </c:pt>
                      <c:pt idx="1087">
                        <c:v>8.5475778344605902E-2</c:v>
                      </c:pt>
                      <c:pt idx="1088">
                        <c:v>8.484332275688336E-2</c:v>
                      </c:pt>
                      <c:pt idx="1089">
                        <c:v>8.5752725304276203E-2</c:v>
                      </c:pt>
                      <c:pt idx="1090">
                        <c:v>8.2700433701398207E-2</c:v>
                      </c:pt>
                      <c:pt idx="1091">
                        <c:v>8.0257370758199373E-2</c:v>
                      </c:pt>
                      <c:pt idx="1092">
                        <c:v>8.2150502022723837E-2</c:v>
                      </c:pt>
                      <c:pt idx="1093">
                        <c:v>7.8469443814812509E-2</c:v>
                      </c:pt>
                      <c:pt idx="1094">
                        <c:v>7.9744328906417444E-2</c:v>
                      </c:pt>
                      <c:pt idx="1095">
                        <c:v>7.9957743386439642E-2</c:v>
                      </c:pt>
                      <c:pt idx="1096">
                        <c:v>7.6727560840546966E-2</c:v>
                      </c:pt>
                      <c:pt idx="1097">
                        <c:v>7.6687801804896302E-2</c:v>
                      </c:pt>
                      <c:pt idx="1098">
                        <c:v>7.6242391302417223E-2</c:v>
                      </c:pt>
                      <c:pt idx="1099">
                        <c:v>7.6378337145965314E-2</c:v>
                      </c:pt>
                      <c:pt idx="1100">
                        <c:v>7.5884559981560545E-2</c:v>
                      </c:pt>
                      <c:pt idx="1101">
                        <c:v>7.0722853425377596E-2</c:v>
                      </c:pt>
                      <c:pt idx="1102">
                        <c:v>6.7146179764672978E-2</c:v>
                      </c:pt>
                      <c:pt idx="1103">
                        <c:v>6.5449111098632343E-2</c:v>
                      </c:pt>
                      <c:pt idx="1104">
                        <c:v>6.194307462497739E-2</c:v>
                      </c:pt>
                      <c:pt idx="1105">
                        <c:v>6.1277691451028522E-2</c:v>
                      </c:pt>
                      <c:pt idx="1106">
                        <c:v>5.8961146951171946E-2</c:v>
                      </c:pt>
                      <c:pt idx="1107">
                        <c:v>5.5610457637430659E-2</c:v>
                      </c:pt>
                      <c:pt idx="1108">
                        <c:v>5.6246875465819419E-2</c:v>
                      </c:pt>
                      <c:pt idx="1109">
                        <c:v>5.3318506355502324E-2</c:v>
                      </c:pt>
                      <c:pt idx="1110">
                        <c:v>5.1736615926759245E-2</c:v>
                      </c:pt>
                      <c:pt idx="1111">
                        <c:v>5.3333125657270788E-2</c:v>
                      </c:pt>
                      <c:pt idx="1112">
                        <c:v>5.1550663873423608E-2</c:v>
                      </c:pt>
                      <c:pt idx="1113">
                        <c:v>4.9099129932938357E-2</c:v>
                      </c:pt>
                      <c:pt idx="1114">
                        <c:v>5.010171345048179E-2</c:v>
                      </c:pt>
                      <c:pt idx="1115">
                        <c:v>4.6760998052900266E-2</c:v>
                      </c:pt>
                      <c:pt idx="1116">
                        <c:v>4.4447596019778934E-2</c:v>
                      </c:pt>
                      <c:pt idx="1117">
                        <c:v>4.3504309483240453E-2</c:v>
                      </c:pt>
                      <c:pt idx="1118">
                        <c:v>4.4408520129070643E-2</c:v>
                      </c:pt>
                      <c:pt idx="1119">
                        <c:v>4.4273120801476613E-2</c:v>
                      </c:pt>
                      <c:pt idx="1120">
                        <c:v>4.15962856589705E-2</c:v>
                      </c:pt>
                      <c:pt idx="1121">
                        <c:v>4.0176983726531064E-2</c:v>
                      </c:pt>
                      <c:pt idx="1122">
                        <c:v>3.9237932688635749E-2</c:v>
                      </c:pt>
                      <c:pt idx="1123">
                        <c:v>4.405451441989177E-2</c:v>
                      </c:pt>
                      <c:pt idx="1124">
                        <c:v>4.1712830186152898E-2</c:v>
                      </c:pt>
                      <c:pt idx="1125">
                        <c:v>3.3141410593200735E-2</c:v>
                      </c:pt>
                      <c:pt idx="1126">
                        <c:v>3.1407315471279139E-2</c:v>
                      </c:pt>
                      <c:pt idx="1127">
                        <c:v>3.0922419191126326E-2</c:v>
                      </c:pt>
                      <c:pt idx="1128">
                        <c:v>3.2532591820487032E-2</c:v>
                      </c:pt>
                      <c:pt idx="1129">
                        <c:v>3.0632629106537943E-2</c:v>
                      </c:pt>
                      <c:pt idx="1130">
                        <c:v>3.2912966924444627E-2</c:v>
                      </c:pt>
                      <c:pt idx="1131">
                        <c:v>3.2841646592452582E-2</c:v>
                      </c:pt>
                      <c:pt idx="1132">
                        <c:v>3.8434964123277023E-2</c:v>
                      </c:pt>
                      <c:pt idx="1133">
                        <c:v>3.487277313535244E-2</c:v>
                      </c:pt>
                      <c:pt idx="1134">
                        <c:v>3.712961076723871E-2</c:v>
                      </c:pt>
                      <c:pt idx="1135">
                        <c:v>3.0110842999492678E-2</c:v>
                      </c:pt>
                      <c:pt idx="1136">
                        <c:v>2.3699937601540946E-2</c:v>
                      </c:pt>
                      <c:pt idx="1137">
                        <c:v>1.5883803056964293E-2</c:v>
                      </c:pt>
                      <c:pt idx="1138">
                        <c:v>1.5482113830802205E-2</c:v>
                      </c:pt>
                      <c:pt idx="1139">
                        <c:v>1.2943957111613965E-2</c:v>
                      </c:pt>
                      <c:pt idx="1140">
                        <c:v>1.4495652533900699E-2</c:v>
                      </c:pt>
                      <c:pt idx="1141">
                        <c:v>1.0642988316445265E-2</c:v>
                      </c:pt>
                      <c:pt idx="1142">
                        <c:v>1.6050490422922767E-2</c:v>
                      </c:pt>
                      <c:pt idx="1143">
                        <c:v>2.6477741566541493E-2</c:v>
                      </c:pt>
                      <c:pt idx="1144">
                        <c:v>2.9420593349638639E-2</c:v>
                      </c:pt>
                      <c:pt idx="1145">
                        <c:v>2.7070574747601876E-2</c:v>
                      </c:pt>
                      <c:pt idx="1146">
                        <c:v>2.1684250134340444E-2</c:v>
                      </c:pt>
                      <c:pt idx="1147">
                        <c:v>2.4610843067807153E-2</c:v>
                      </c:pt>
                      <c:pt idx="1148">
                        <c:v>2.0383678792899249E-2</c:v>
                      </c:pt>
                      <c:pt idx="1149">
                        <c:v>1.5459296789724261E-2</c:v>
                      </c:pt>
                      <c:pt idx="1150">
                        <c:v>6.770649524647219E-3</c:v>
                      </c:pt>
                      <c:pt idx="1151">
                        <c:v>6.7863618583238901E-4</c:v>
                      </c:pt>
                      <c:pt idx="1152">
                        <c:v>1.367929432767022E-3</c:v>
                      </c:pt>
                      <c:pt idx="1153">
                        <c:v>6.3281082309264523E-3</c:v>
                      </c:pt>
                      <c:pt idx="1154">
                        <c:v>0</c:v>
                      </c:pt>
                      <c:pt idx="1155">
                        <c:v>2.8105949222382649E-3</c:v>
                      </c:pt>
                      <c:pt idx="1156">
                        <c:v>-4.0237237110455808E-3</c:v>
                      </c:pt>
                      <c:pt idx="1157">
                        <c:v>-4.0711339700517674E-3</c:v>
                      </c:pt>
                      <c:pt idx="1158">
                        <c:v>-1.688734297743111E-4</c:v>
                      </c:pt>
                      <c:pt idx="1159">
                        <c:v>-2.5542789398300724E-3</c:v>
                      </c:pt>
                      <c:pt idx="1160">
                        <c:v>-4.6423797709305411E-3</c:v>
                      </c:pt>
                      <c:pt idx="1161">
                        <c:v>-9.6342564944198669E-3</c:v>
                      </c:pt>
                      <c:pt idx="1162">
                        <c:v>-1.1201937508360014E-2</c:v>
                      </c:pt>
                      <c:pt idx="1163">
                        <c:v>-9.1162959990523113E-3</c:v>
                      </c:pt>
                      <c:pt idx="1164">
                        <c:v>-7.9608246433880755E-3</c:v>
                      </c:pt>
                      <c:pt idx="1165">
                        <c:v>-8.7979504558694643E-3</c:v>
                      </c:pt>
                      <c:pt idx="1166">
                        <c:v>-1.3234566970133333E-2</c:v>
                      </c:pt>
                      <c:pt idx="1167">
                        <c:v>-2.0553508625592961E-2</c:v>
                      </c:pt>
                      <c:pt idx="1168">
                        <c:v>-1.8875841275918015E-2</c:v>
                      </c:pt>
                      <c:pt idx="1169">
                        <c:v>-1.8991292771192499E-2</c:v>
                      </c:pt>
                      <c:pt idx="1170">
                        <c:v>-2.030634678541365E-2</c:v>
                      </c:pt>
                      <c:pt idx="1171">
                        <c:v>-1.8942926109266813E-2</c:v>
                      </c:pt>
                      <c:pt idx="1172">
                        <c:v>-2.2098099340478232E-2</c:v>
                      </c:pt>
                      <c:pt idx="1173">
                        <c:v>-2.2473009284896147E-2</c:v>
                      </c:pt>
                      <c:pt idx="1174">
                        <c:v>-2.0047981368178137E-2</c:v>
                      </c:pt>
                      <c:pt idx="1175">
                        <c:v>-1.997105924765789E-2</c:v>
                      </c:pt>
                      <c:pt idx="1176">
                        <c:v>-1.5606446210328542E-2</c:v>
                      </c:pt>
                      <c:pt idx="1177">
                        <c:v>-1.5504111097949165E-2</c:v>
                      </c:pt>
                      <c:pt idx="1178">
                        <c:v>-1.3654291222776154E-2</c:v>
                      </c:pt>
                      <c:pt idx="1179">
                        <c:v>-1.0270537693820211E-2</c:v>
                      </c:pt>
                      <c:pt idx="1180">
                        <c:v>-2.3791205765852823E-3</c:v>
                      </c:pt>
                      <c:pt idx="1181">
                        <c:v>-2.9602036646354099E-3</c:v>
                      </c:pt>
                      <c:pt idx="1182">
                        <c:v>-6.3568003185095262E-3</c:v>
                      </c:pt>
                      <c:pt idx="1183">
                        <c:v>-1.4883132345259856E-2</c:v>
                      </c:pt>
                      <c:pt idx="1184">
                        <c:v>-7.7183081888174609E-3</c:v>
                      </c:pt>
                      <c:pt idx="1185">
                        <c:v>-1.5458340386804856E-2</c:v>
                      </c:pt>
                      <c:pt idx="1186">
                        <c:v>-2.6422680084179886E-2</c:v>
                      </c:pt>
                      <c:pt idx="1187">
                        <c:v>-2.6042168351233772E-2</c:v>
                      </c:pt>
                      <c:pt idx="1188">
                        <c:v>-3.2818146406432158E-2</c:v>
                      </c:pt>
                      <c:pt idx="1189">
                        <c:v>-3.9991988076114926E-2</c:v>
                      </c:pt>
                      <c:pt idx="1190">
                        <c:v>-4.1936765098288822E-2</c:v>
                      </c:pt>
                      <c:pt idx="1191">
                        <c:v>-4.4458526338858204E-2</c:v>
                      </c:pt>
                      <c:pt idx="1192">
                        <c:v>-4.3289801971310347E-2</c:v>
                      </c:pt>
                      <c:pt idx="1193">
                        <c:v>-4.3882908410347664E-2</c:v>
                      </c:pt>
                      <c:pt idx="1194">
                        <c:v>-5.0260066448142272E-2</c:v>
                      </c:pt>
                      <c:pt idx="1195">
                        <c:v>-4.8551384318079906E-2</c:v>
                      </c:pt>
                      <c:pt idx="1196">
                        <c:v>-4.0856166428317416E-2</c:v>
                      </c:pt>
                      <c:pt idx="1197">
                        <c:v>-3.7142453892156785E-2</c:v>
                      </c:pt>
                      <c:pt idx="1198">
                        <c:v>-3.9515152906283074E-2</c:v>
                      </c:pt>
                      <c:pt idx="1199">
                        <c:v>-3.5244403984046602E-2</c:v>
                      </c:pt>
                      <c:pt idx="1200">
                        <c:v>-2.0826766602573973E-2</c:v>
                      </c:pt>
                      <c:pt idx="1201">
                        <c:v>-2.1293764485234561E-2</c:v>
                      </c:pt>
                      <c:pt idx="1202">
                        <c:v>-9.6719660952432132E-3</c:v>
                      </c:pt>
                      <c:pt idx="1203">
                        <c:v>-1.5067171592756501E-2</c:v>
                      </c:pt>
                      <c:pt idx="1204">
                        <c:v>-1.8839907851944962E-2</c:v>
                      </c:pt>
                      <c:pt idx="1205">
                        <c:v>-2.6212271441904422E-2</c:v>
                      </c:pt>
                      <c:pt idx="1206">
                        <c:v>-2.5009936343187957E-2</c:v>
                      </c:pt>
                      <c:pt idx="1207">
                        <c:v>-4.1818034507290588E-2</c:v>
                      </c:pt>
                      <c:pt idx="1208">
                        <c:v>-4.2821984314718869E-2</c:v>
                      </c:pt>
                      <c:pt idx="1209">
                        <c:v>-4.9731585520660988E-2</c:v>
                      </c:pt>
                      <c:pt idx="1210">
                        <c:v>-3.9362128439173666E-2</c:v>
                      </c:pt>
                      <c:pt idx="1211">
                        <c:v>-4.5201788036246526E-2</c:v>
                      </c:pt>
                      <c:pt idx="1212">
                        <c:v>-5.0106495465078907E-2</c:v>
                      </c:pt>
                      <c:pt idx="1213">
                        <c:v>-6.2118369617210692E-2</c:v>
                      </c:pt>
                      <c:pt idx="1214">
                        <c:v>-6.9097241720317448E-2</c:v>
                      </c:pt>
                      <c:pt idx="1215">
                        <c:v>-6.7664413518017455E-2</c:v>
                      </c:pt>
                      <c:pt idx="1216">
                        <c:v>-7.6684795967149486E-2</c:v>
                      </c:pt>
                      <c:pt idx="1217">
                        <c:v>-9.2024679020933031E-2</c:v>
                      </c:pt>
                      <c:pt idx="1218">
                        <c:v>-8.5135025647310555E-2</c:v>
                      </c:pt>
                      <c:pt idx="1219">
                        <c:v>-7.4371530563016666E-2</c:v>
                      </c:pt>
                      <c:pt idx="1220">
                        <c:v>-7.6154128975852359E-2</c:v>
                      </c:pt>
                      <c:pt idx="1221">
                        <c:v>-7.8602793707579305E-2</c:v>
                      </c:pt>
                      <c:pt idx="1222">
                        <c:v>-8.2746204412542518E-2</c:v>
                      </c:pt>
                      <c:pt idx="1223">
                        <c:v>-7.4040615152892661E-2</c:v>
                      </c:pt>
                      <c:pt idx="1224">
                        <c:v>-7.2265804592400895E-2</c:v>
                      </c:pt>
                      <c:pt idx="1225">
                        <c:v>-8.3303787314572234E-2</c:v>
                      </c:pt>
                      <c:pt idx="1226">
                        <c:v>-0.11148146675591275</c:v>
                      </c:pt>
                      <c:pt idx="1227">
                        <c:v>-0.10068217487663424</c:v>
                      </c:pt>
                      <c:pt idx="1228">
                        <c:v>-8.9106283826775795E-2</c:v>
                      </c:pt>
                      <c:pt idx="1229">
                        <c:v>-0.10889316719794843</c:v>
                      </c:pt>
                      <c:pt idx="1230">
                        <c:v>-0.12059298074036785</c:v>
                      </c:pt>
                      <c:pt idx="1231">
                        <c:v>-0.11774686228112208</c:v>
                      </c:pt>
                      <c:pt idx="1232">
                        <c:v>-0.10740172515958607</c:v>
                      </c:pt>
                      <c:pt idx="1233">
                        <c:v>-8.6534926263384299E-2</c:v>
                      </c:pt>
                      <c:pt idx="1234">
                        <c:v>-0.10964927202025494</c:v>
                      </c:pt>
                      <c:pt idx="1235">
                        <c:v>-9.965035275555395E-2</c:v>
                      </c:pt>
                      <c:pt idx="1236">
                        <c:v>-9.1611103072772274E-2</c:v>
                      </c:pt>
                      <c:pt idx="1237">
                        <c:v>-8.8533261849046543E-2</c:v>
                      </c:pt>
                      <c:pt idx="1238">
                        <c:v>-7.2423747703095939E-2</c:v>
                      </c:pt>
                      <c:pt idx="1239">
                        <c:v>-7.0576797036681238E-2</c:v>
                      </c:pt>
                      <c:pt idx="1240">
                        <c:v>-6.5960786660529319E-2</c:v>
                      </c:pt>
                      <c:pt idx="1241">
                        <c:v>-5.8157631869859262E-2</c:v>
                      </c:pt>
                      <c:pt idx="1242">
                        <c:v>-5.947036319127607E-2</c:v>
                      </c:pt>
                      <c:pt idx="1243">
                        <c:v>-5.3502272345022035E-2</c:v>
                      </c:pt>
                      <c:pt idx="1244">
                        <c:v>-4.615873747163407E-2</c:v>
                      </c:pt>
                      <c:pt idx="1245">
                        <c:v>-6.5381479749329494E-2</c:v>
                      </c:pt>
                      <c:pt idx="1246">
                        <c:v>-7.5881827401790752E-2</c:v>
                      </c:pt>
                      <c:pt idx="1247">
                        <c:v>-7.5268909759422312E-2</c:v>
                      </c:pt>
                      <c:pt idx="1248">
                        <c:v>-8.5593552532684733E-2</c:v>
                      </c:pt>
                      <c:pt idx="1249">
                        <c:v>-9.2800868304547687E-2</c:v>
                      </c:pt>
                      <c:pt idx="1250">
                        <c:v>-9.4710258418702578E-2</c:v>
                      </c:pt>
                      <c:pt idx="1251">
                        <c:v>-0.10329069552489512</c:v>
                      </c:pt>
                      <c:pt idx="1252">
                        <c:v>-0.10612929938977399</c:v>
                      </c:pt>
                      <c:pt idx="1253">
                        <c:v>-9.3849085904246815E-2</c:v>
                      </c:pt>
                      <c:pt idx="1254">
                        <c:v>-8.9135795688289665E-2</c:v>
                      </c:pt>
                      <c:pt idx="1255">
                        <c:v>-6.6581902042207153E-2</c:v>
                      </c:pt>
                      <c:pt idx="1256">
                        <c:v>-6.5647223131943599E-2</c:v>
                      </c:pt>
                      <c:pt idx="1257">
                        <c:v>-4.9806868093319266E-2</c:v>
                      </c:pt>
                      <c:pt idx="1258">
                        <c:v>-2.3393752038333705E-2</c:v>
                      </c:pt>
                      <c:pt idx="1259">
                        <c:v>-3.3513724586837365E-2</c:v>
                      </c:pt>
                      <c:pt idx="1260">
                        <c:v>-4.5758141277379899E-2</c:v>
                      </c:pt>
                      <c:pt idx="1261">
                        <c:v>-4.5065022418767559E-2</c:v>
                      </c:pt>
                      <c:pt idx="1262">
                        <c:v>-6.2498198205214232E-2</c:v>
                      </c:pt>
                      <c:pt idx="1263">
                        <c:v>-7.5831547934026258E-2</c:v>
                      </c:pt>
                      <c:pt idx="1264">
                        <c:v>-0.1020151272883477</c:v>
                      </c:pt>
                      <c:pt idx="1265">
                        <c:v>-0.12745148270461454</c:v>
                      </c:pt>
                      <c:pt idx="1266">
                        <c:v>-0.12049050899899996</c:v>
                      </c:pt>
                      <c:pt idx="1267">
                        <c:v>-0.11920401044337338</c:v>
                      </c:pt>
                      <c:pt idx="1268">
                        <c:v>-0.13702521255713312</c:v>
                      </c:pt>
                      <c:pt idx="1269">
                        <c:v>-0.13243816752654122</c:v>
                      </c:pt>
                      <c:pt idx="1270">
                        <c:v>-0.14021290348760523</c:v>
                      </c:pt>
                      <c:pt idx="1271">
                        <c:v>-0.12050963705738871</c:v>
                      </c:pt>
                      <c:pt idx="1272">
                        <c:v>-0.13096107153197029</c:v>
                      </c:pt>
                      <c:pt idx="1273">
                        <c:v>-0.13733973248863826</c:v>
                      </c:pt>
                      <c:pt idx="1274">
                        <c:v>-0.15667123144117215</c:v>
                      </c:pt>
                      <c:pt idx="1275">
                        <c:v>-0.15455689784428145</c:v>
                      </c:pt>
                      <c:pt idx="1276">
                        <c:v>-0.15686866032954092</c:v>
                      </c:pt>
                      <c:pt idx="1277">
                        <c:v>-0.13669457040498612</c:v>
                      </c:pt>
                      <c:pt idx="1278">
                        <c:v>-0.14520764941985281</c:v>
                      </c:pt>
                      <c:pt idx="1279">
                        <c:v>-0.12524970655508999</c:v>
                      </c:pt>
                      <c:pt idx="1280">
                        <c:v>-0.11093863978463993</c:v>
                      </c:pt>
                      <c:pt idx="1281">
                        <c:v>-9.219068324194904E-2</c:v>
                      </c:pt>
                      <c:pt idx="1282">
                        <c:v>-9.9991378710826237E-2</c:v>
                      </c:pt>
                      <c:pt idx="1283">
                        <c:v>-8.4889913241958562E-2</c:v>
                      </c:pt>
                      <c:pt idx="1284">
                        <c:v>-8.7728380477848908E-2</c:v>
                      </c:pt>
                      <c:pt idx="1285">
                        <c:v>-9.1690484515085283E-2</c:v>
                      </c:pt>
                      <c:pt idx="1286">
                        <c:v>-8.2807960715340148E-2</c:v>
                      </c:pt>
                      <c:pt idx="1287">
                        <c:v>-8.1147781876191982E-2</c:v>
                      </c:pt>
                      <c:pt idx="1288">
                        <c:v>-8.4995664079050293E-2</c:v>
                      </c:pt>
                      <c:pt idx="1289">
                        <c:v>-6.0828455336871735E-2</c:v>
                      </c:pt>
                      <c:pt idx="1290">
                        <c:v>-7.9357258982023823E-2</c:v>
                      </c:pt>
                      <c:pt idx="1291">
                        <c:v>-8.7189925634207854E-2</c:v>
                      </c:pt>
                      <c:pt idx="1292">
                        <c:v>-0.10113359705460695</c:v>
                      </c:pt>
                      <c:pt idx="1293">
                        <c:v>-0.12821933761993121</c:v>
                      </c:pt>
                      <c:pt idx="1294">
                        <c:v>-0.13628714276130741</c:v>
                      </c:pt>
                      <c:pt idx="1295">
                        <c:v>-0.12398288257380595</c:v>
                      </c:pt>
                      <c:pt idx="1296">
                        <c:v>-0.13171061816282922</c:v>
                      </c:pt>
                      <c:pt idx="1297">
                        <c:v>-0.10007472239380548</c:v>
                      </c:pt>
                      <c:pt idx="1298">
                        <c:v>-8.0282237234104645E-2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9B29-4AA9-A3A3-D850668B1823}"/>
                  </c:ext>
                </c:extLst>
              </c15:ser>
            </c15:filteredScatterSeries>
            <c15:filteredScatterSeries>
              <c15:ser>
                <c:idx val="11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Abs'!$AF$1</c15:sqref>
                        </c15:formulaRef>
                      </c:ext>
                    </c:extLst>
                    <c:strCache>
                      <c:ptCount val="1"/>
                      <c:pt idx="0">
                        <c:v>Abs 650</c:v>
                      </c:pt>
                    </c:strCache>
                  </c:strRef>
                </c:tx>
                <c:spPr>
                  <a:ln w="19050" cap="rnd">
                    <a:solidFill>
                      <a:schemeClr val="accent6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Abs'!$AF$2:$AF$1300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-5.6727771323752361</c:v>
                      </c:pt>
                      <c:pt idx="1">
                        <c:v>-7.1648163111813652</c:v>
                      </c:pt>
                      <c:pt idx="2">
                        <c:v>-6.4968065421750163</c:v>
                      </c:pt>
                      <c:pt idx="3">
                        <c:v>-5.412058689007571</c:v>
                      </c:pt>
                      <c:pt idx="4">
                        <c:v>-6.5076060765178374</c:v>
                      </c:pt>
                      <c:pt idx="5">
                        <c:v>-4.2411624440411817</c:v>
                      </c:pt>
                      <c:pt idx="6">
                        <c:v>-4.2965914886066043</c:v>
                      </c:pt>
                      <c:pt idx="7">
                        <c:v>-3.3773251495686383</c:v>
                      </c:pt>
                      <c:pt idx="8">
                        <c:v>-3.1215673880362624</c:v>
                      </c:pt>
                      <c:pt idx="9">
                        <c:v>-3.825663774598226</c:v>
                      </c:pt>
                      <c:pt idx="10">
                        <c:v>-7.7984927810138602</c:v>
                      </c:pt>
                      <c:pt idx="11">
                        <c:v>-8.0786685239749669</c:v>
                      </c:pt>
                      <c:pt idx="12">
                        <c:v>-8.6346608976445989</c:v>
                      </c:pt>
                      <c:pt idx="13">
                        <c:v>-7.8810075716147434</c:v>
                      </c:pt>
                      <c:pt idx="14">
                        <c:v>-7.4291864935234537</c:v>
                      </c:pt>
                      <c:pt idx="15">
                        <c:v>-5.3596692334643192</c:v>
                      </c:pt>
                      <c:pt idx="16">
                        <c:v>-8.8042808477475756</c:v>
                      </c:pt>
                      <c:pt idx="17">
                        <c:v>-6.2910803252586982</c:v>
                      </c:pt>
                      <c:pt idx="18">
                        <c:v>-3.5324726656152805</c:v>
                      </c:pt>
                      <c:pt idx="19">
                        <c:v>-3.1511863768370922</c:v>
                      </c:pt>
                      <c:pt idx="20">
                        <c:v>-2.1260180960594774</c:v>
                      </c:pt>
                      <c:pt idx="21">
                        <c:v>-0.97616076478538638</c:v>
                      </c:pt>
                      <c:pt idx="22">
                        <c:v>-1.4117449054764901</c:v>
                      </c:pt>
                      <c:pt idx="23">
                        <c:v>-1.1577569374727366</c:v>
                      </c:pt>
                      <c:pt idx="24">
                        <c:v>-0.87707908040264659</c:v>
                      </c:pt>
                      <c:pt idx="25">
                        <c:v>-1.0443919053522464</c:v>
                      </c:pt>
                      <c:pt idx="26">
                        <c:v>-0.67266271323601212</c:v>
                      </c:pt>
                      <c:pt idx="27">
                        <c:v>-0.64716659215063543</c:v>
                      </c:pt>
                      <c:pt idx="28">
                        <c:v>-0.89605195021905903</c:v>
                      </c:pt>
                      <c:pt idx="29">
                        <c:v>-0.65187954219043276</c:v>
                      </c:pt>
                      <c:pt idx="30">
                        <c:v>-0.6295508814505868</c:v>
                      </c:pt>
                      <c:pt idx="31">
                        <c:v>-0.81561030745647012</c:v>
                      </c:pt>
                      <c:pt idx="32">
                        <c:v>-6.4701831582886768E-2</c:v>
                      </c:pt>
                      <c:pt idx="33">
                        <c:v>-0.11286745245559796</c:v>
                      </c:pt>
                      <c:pt idx="34">
                        <c:v>-0.22196920024195796</c:v>
                      </c:pt>
                      <c:pt idx="35">
                        <c:v>-0.5569778292890627</c:v>
                      </c:pt>
                      <c:pt idx="36">
                        <c:v>-0.31389315882374103</c:v>
                      </c:pt>
                      <c:pt idx="37">
                        <c:v>-6.4019246599091376E-2</c:v>
                      </c:pt>
                      <c:pt idx="38">
                        <c:v>8.9374195325109082E-2</c:v>
                      </c:pt>
                      <c:pt idx="39">
                        <c:v>-0.44286871907698067</c:v>
                      </c:pt>
                      <c:pt idx="40">
                        <c:v>-0.56540232762084064</c:v>
                      </c:pt>
                      <c:pt idx="41">
                        <c:v>-0.55395473052856814</c:v>
                      </c:pt>
                      <c:pt idx="42">
                        <c:v>-0.28481103308844308</c:v>
                      </c:pt>
                      <c:pt idx="43">
                        <c:v>-0.61355033973566608</c:v>
                      </c:pt>
                      <c:pt idx="44">
                        <c:v>-0.77121840210422399</c:v>
                      </c:pt>
                      <c:pt idx="45">
                        <c:v>-0.92792365084417738</c:v>
                      </c:pt>
                      <c:pt idx="46">
                        <c:v>-0.97826263076958886</c:v>
                      </c:pt>
                      <c:pt idx="47">
                        <c:v>-0.74326128706265671</c:v>
                      </c:pt>
                      <c:pt idx="48">
                        <c:v>-0.72216523937481503</c:v>
                      </c:pt>
                      <c:pt idx="49">
                        <c:v>-1.2564043732597181</c:v>
                      </c:pt>
                      <c:pt idx="50">
                        <c:v>-1.2816402172542853</c:v>
                      </c:pt>
                      <c:pt idx="51">
                        <c:v>-1.0149996387559541</c:v>
                      </c:pt>
                      <c:pt idx="52">
                        <c:v>-0.74308247881734435</c:v>
                      </c:pt>
                      <c:pt idx="53">
                        <c:v>-0.54248851198589609</c:v>
                      </c:pt>
                      <c:pt idx="54">
                        <c:v>-0.69058827761559582</c:v>
                      </c:pt>
                      <c:pt idx="55">
                        <c:v>-0.79738939961844169</c:v>
                      </c:pt>
                      <c:pt idx="56">
                        <c:v>-0.5308503473233025</c:v>
                      </c:pt>
                      <c:pt idx="57">
                        <c:v>-0.54039780073415666</c:v>
                      </c:pt>
                      <c:pt idx="58">
                        <c:v>-0.98344534921718862</c:v>
                      </c:pt>
                      <c:pt idx="59">
                        <c:v>-1.0455147848572541</c:v>
                      </c:pt>
                      <c:pt idx="60">
                        <c:v>-1.2994967069355532</c:v>
                      </c:pt>
                      <c:pt idx="61">
                        <c:v>-1.2563256250806754</c:v>
                      </c:pt>
                      <c:pt idx="62">
                        <c:v>-0.96232662930889346</c:v>
                      </c:pt>
                      <c:pt idx="63">
                        <c:v>-0.69962376205897625</c:v>
                      </c:pt>
                      <c:pt idx="64">
                        <c:v>-0.67196350195721721</c:v>
                      </c:pt>
                      <c:pt idx="65">
                        <c:v>-0.78964774322229081</c:v>
                      </c:pt>
                      <c:pt idx="66">
                        <c:v>-1.0872718758964974</c:v>
                      </c:pt>
                      <c:pt idx="67">
                        <c:v>-0.92634611774500286</c:v>
                      </c:pt>
                      <c:pt idx="68">
                        <c:v>-1.0561846340990801</c:v>
                      </c:pt>
                      <c:pt idx="69">
                        <c:v>-1.2356311779911386</c:v>
                      </c:pt>
                      <c:pt idx="70">
                        <c:v>-0.85486650143152398</c:v>
                      </c:pt>
                      <c:pt idx="71">
                        <c:v>-0.62269177902263384</c:v>
                      </c:pt>
                      <c:pt idx="72">
                        <c:v>-0.32778398996618213</c:v>
                      </c:pt>
                      <c:pt idx="73">
                        <c:v>-0.255280586865892</c:v>
                      </c:pt>
                      <c:pt idx="74">
                        <c:v>-9.8524552352121986E-2</c:v>
                      </c:pt>
                      <c:pt idx="75">
                        <c:v>0.11424652805173376</c:v>
                      </c:pt>
                      <c:pt idx="76">
                        <c:v>0.15809838111277072</c:v>
                      </c:pt>
                      <c:pt idx="77">
                        <c:v>-0.55477616019042242</c:v>
                      </c:pt>
                      <c:pt idx="78">
                        <c:v>-0.64465889342031002</c:v>
                      </c:pt>
                      <c:pt idx="79">
                        <c:v>-0.53289148198631631</c:v>
                      </c:pt>
                      <c:pt idx="80">
                        <c:v>-0.20495082697679848</c:v>
                      </c:pt>
                      <c:pt idx="81">
                        <c:v>-0.50758849798957861</c:v>
                      </c:pt>
                      <c:pt idx="82">
                        <c:v>-0.45760770891770985</c:v>
                      </c:pt>
                      <c:pt idx="83">
                        <c:v>-0.20858080061958648</c:v>
                      </c:pt>
                      <c:pt idx="84">
                        <c:v>3.940960933345785E-2</c:v>
                      </c:pt>
                      <c:pt idx="85">
                        <c:v>-5.7407120225948335E-2</c:v>
                      </c:pt>
                      <c:pt idx="86">
                        <c:v>-2.744426941490254E-2</c:v>
                      </c:pt>
                      <c:pt idx="87">
                        <c:v>1.453652086615136E-2</c:v>
                      </c:pt>
                      <c:pt idx="88">
                        <c:v>-0.13202109544309532</c:v>
                      </c:pt>
                      <c:pt idx="89">
                        <c:v>-0.11884158254517137</c:v>
                      </c:pt>
                      <c:pt idx="90">
                        <c:v>-0.35699880865038924</c:v>
                      </c:pt>
                      <c:pt idx="91">
                        <c:v>-0.33016291048433</c:v>
                      </c:pt>
                      <c:pt idx="92">
                        <c:v>-0.35435542423805472</c:v>
                      </c:pt>
                      <c:pt idx="93">
                        <c:v>-0.49899900635215166</c:v>
                      </c:pt>
                      <c:pt idx="94">
                        <c:v>-0.7626913799915539</c:v>
                      </c:pt>
                      <c:pt idx="95">
                        <c:v>-0.61909747634002654</c:v>
                      </c:pt>
                      <c:pt idx="96">
                        <c:v>-0.74286512779726077</c:v>
                      </c:pt>
                      <c:pt idx="97">
                        <c:v>-0.82164837320772321</c:v>
                      </c:pt>
                      <c:pt idx="98">
                        <c:v>-0.96032890439064189</c:v>
                      </c:pt>
                      <c:pt idx="99">
                        <c:v>-0.99322176182499888</c:v>
                      </c:pt>
                      <c:pt idx="100">
                        <c:v>-0.56321726970238628</c:v>
                      </c:pt>
                      <c:pt idx="101">
                        <c:v>-0.25990012735741974</c:v>
                      </c:pt>
                      <c:pt idx="102">
                        <c:v>0.11145255475114516</c:v>
                      </c:pt>
                      <c:pt idx="103">
                        <c:v>-0.10821753118866222</c:v>
                      </c:pt>
                      <c:pt idx="104">
                        <c:v>0.11150545659887072</c:v>
                      </c:pt>
                      <c:pt idx="105">
                        <c:v>0.38229822555110876</c:v>
                      </c:pt>
                      <c:pt idx="106">
                        <c:v>0.50626765977038191</c:v>
                      </c:pt>
                      <c:pt idx="107">
                        <c:v>0.45396813736826308</c:v>
                      </c:pt>
                      <c:pt idx="108">
                        <c:v>9.893340806097195E-2</c:v>
                      </c:pt>
                      <c:pt idx="109">
                        <c:v>-0.26652298524824419</c:v>
                      </c:pt>
                      <c:pt idx="110">
                        <c:v>-0.20260107804896776</c:v>
                      </c:pt>
                      <c:pt idx="111">
                        <c:v>-0.22806530687757276</c:v>
                      </c:pt>
                      <c:pt idx="112">
                        <c:v>-0.3202620273862285</c:v>
                      </c:pt>
                      <c:pt idx="113">
                        <c:v>-0.33221569866865702</c:v>
                      </c:pt>
                      <c:pt idx="114">
                        <c:v>-0.52359543327066727</c:v>
                      </c:pt>
                      <c:pt idx="115">
                        <c:v>-0.44729041270394043</c:v>
                      </c:pt>
                      <c:pt idx="116">
                        <c:v>-0.3066203337169473</c:v>
                      </c:pt>
                      <c:pt idx="117">
                        <c:v>-0.18846721581807571</c:v>
                      </c:pt>
                      <c:pt idx="118">
                        <c:v>4.315853655956009E-2</c:v>
                      </c:pt>
                      <c:pt idx="119">
                        <c:v>0.11278371638805533</c:v>
                      </c:pt>
                      <c:pt idx="120">
                        <c:v>0.47594159998766639</c:v>
                      </c:pt>
                      <c:pt idx="121">
                        <c:v>0.50112560017146235</c:v>
                      </c:pt>
                      <c:pt idx="122">
                        <c:v>0.52412868389574052</c:v>
                      </c:pt>
                      <c:pt idx="123">
                        <c:v>0.2263248360874035</c:v>
                      </c:pt>
                      <c:pt idx="124">
                        <c:v>0.16838250031060939</c:v>
                      </c:pt>
                      <c:pt idx="125">
                        <c:v>7.8763293856463037E-2</c:v>
                      </c:pt>
                      <c:pt idx="126">
                        <c:v>-3.3596149712833645E-2</c:v>
                      </c:pt>
                      <c:pt idx="127">
                        <c:v>-0.43967998614273884</c:v>
                      </c:pt>
                      <c:pt idx="128">
                        <c:v>-0.43462322850605489</c:v>
                      </c:pt>
                      <c:pt idx="129">
                        <c:v>-0.48745341992307767</c:v>
                      </c:pt>
                      <c:pt idx="130">
                        <c:v>-0.11859309500899784</c:v>
                      </c:pt>
                      <c:pt idx="131">
                        <c:v>9.5253404385049228E-2</c:v>
                      </c:pt>
                      <c:pt idx="132">
                        <c:v>-0.19246583976544226</c:v>
                      </c:pt>
                      <c:pt idx="133">
                        <c:v>-0.28603776647794316</c:v>
                      </c:pt>
                      <c:pt idx="134">
                        <c:v>-6.2964686051717469E-2</c:v>
                      </c:pt>
                      <c:pt idx="135">
                        <c:v>-3.0299306562580022E-2</c:v>
                      </c:pt>
                      <c:pt idx="136">
                        <c:v>4.4655054257646473E-2</c:v>
                      </c:pt>
                      <c:pt idx="137">
                        <c:v>8.5398697042605269E-3</c:v>
                      </c:pt>
                      <c:pt idx="138">
                        <c:v>-0.15843302308666865</c:v>
                      </c:pt>
                      <c:pt idx="139">
                        <c:v>-3.5280695692550205E-2</c:v>
                      </c:pt>
                      <c:pt idx="140">
                        <c:v>0.18240753588332331</c:v>
                      </c:pt>
                      <c:pt idx="141">
                        <c:v>0.2626594877347822</c:v>
                      </c:pt>
                      <c:pt idx="142">
                        <c:v>0.10200670311755125</c:v>
                      </c:pt>
                      <c:pt idx="143">
                        <c:v>-3.1180197901277917E-2</c:v>
                      </c:pt>
                      <c:pt idx="144">
                        <c:v>-5.4768527209536386E-2</c:v>
                      </c:pt>
                      <c:pt idx="145">
                        <c:v>1.920790516845005E-2</c:v>
                      </c:pt>
                      <c:pt idx="146">
                        <c:v>0.10809631038330256</c:v>
                      </c:pt>
                      <c:pt idx="147">
                        <c:v>4.0502712655603207E-2</c:v>
                      </c:pt>
                      <c:pt idx="148">
                        <c:v>-6.9568650425497147E-2</c:v>
                      </c:pt>
                      <c:pt idx="149">
                        <c:v>-2.2491144986431427E-2</c:v>
                      </c:pt>
                      <c:pt idx="150">
                        <c:v>-3.8504534292942615E-2</c:v>
                      </c:pt>
                      <c:pt idx="151">
                        <c:v>-0.22731803049141586</c:v>
                      </c:pt>
                      <c:pt idx="152">
                        <c:v>-0.35908575631353329</c:v>
                      </c:pt>
                      <c:pt idx="153">
                        <c:v>-0.67254194587506155</c:v>
                      </c:pt>
                      <c:pt idx="154">
                        <c:v>-0.72373128521562646</c:v>
                      </c:pt>
                      <c:pt idx="155">
                        <c:v>-0.73082345806984439</c:v>
                      </c:pt>
                      <c:pt idx="156">
                        <c:v>-0.56094008699482145</c:v>
                      </c:pt>
                      <c:pt idx="157">
                        <c:v>-0.43867371440196884</c:v>
                      </c:pt>
                      <c:pt idx="158">
                        <c:v>-0.40011695842791434</c:v>
                      </c:pt>
                      <c:pt idx="159">
                        <c:v>-0.39119013437976213</c:v>
                      </c:pt>
                      <c:pt idx="160">
                        <c:v>-0.18415631982099223</c:v>
                      </c:pt>
                      <c:pt idx="161">
                        <c:v>-0.15360640964832969</c:v>
                      </c:pt>
                      <c:pt idx="162">
                        <c:v>-6.7054301177171954E-2</c:v>
                      </c:pt>
                      <c:pt idx="163">
                        <c:v>-0.36807554867529241</c:v>
                      </c:pt>
                      <c:pt idx="164">
                        <c:v>-0.2099947914352211</c:v>
                      </c:pt>
                      <c:pt idx="165">
                        <c:v>-9.576398278966862E-2</c:v>
                      </c:pt>
                      <c:pt idx="166">
                        <c:v>4.5236521138217967E-2</c:v>
                      </c:pt>
                      <c:pt idx="167">
                        <c:v>0.16326401982096195</c:v>
                      </c:pt>
                      <c:pt idx="168">
                        <c:v>0.142251254756254</c:v>
                      </c:pt>
                      <c:pt idx="169">
                        <c:v>0.10286325960629532</c:v>
                      </c:pt>
                      <c:pt idx="170">
                        <c:v>0.24217468311037471</c:v>
                      </c:pt>
                      <c:pt idx="171">
                        <c:v>0.16843479756578952</c:v>
                      </c:pt>
                      <c:pt idx="172">
                        <c:v>0.19045012821896409</c:v>
                      </c:pt>
                      <c:pt idx="173">
                        <c:v>0.15587907302661749</c:v>
                      </c:pt>
                      <c:pt idx="174">
                        <c:v>0.1516017319158057</c:v>
                      </c:pt>
                      <c:pt idx="175">
                        <c:v>0.29616842497293688</c:v>
                      </c:pt>
                      <c:pt idx="176">
                        <c:v>0.25772948897117393</c:v>
                      </c:pt>
                      <c:pt idx="177">
                        <c:v>0.26034208450813223</c:v>
                      </c:pt>
                      <c:pt idx="178">
                        <c:v>0.26798730839328622</c:v>
                      </c:pt>
                      <c:pt idx="179">
                        <c:v>0.43898663638867197</c:v>
                      </c:pt>
                      <c:pt idx="180">
                        <c:v>0.38779729704810711</c:v>
                      </c:pt>
                      <c:pt idx="181">
                        <c:v>0.37855111210264292</c:v>
                      </c:pt>
                      <c:pt idx="182">
                        <c:v>0.46325059786645334</c:v>
                      </c:pt>
                      <c:pt idx="183">
                        <c:v>0.45883465391460065</c:v>
                      </c:pt>
                      <c:pt idx="184">
                        <c:v>0.58855557701859107</c:v>
                      </c:pt>
                      <c:pt idx="185">
                        <c:v>0.58937268384374553</c:v>
                      </c:pt>
                      <c:pt idx="186">
                        <c:v>0.47850295630639905</c:v>
                      </c:pt>
                      <c:pt idx="187">
                        <c:v>0.5995165375710434</c:v>
                      </c:pt>
                      <c:pt idx="188">
                        <c:v>0.64010797418268917</c:v>
                      </c:pt>
                      <c:pt idx="189">
                        <c:v>0.5806725971149449</c:v>
                      </c:pt>
                      <c:pt idx="190">
                        <c:v>0.76203494363534841</c:v>
                      </c:pt>
                      <c:pt idx="191">
                        <c:v>0.76021375974036376</c:v>
                      </c:pt>
                      <c:pt idx="192">
                        <c:v>0.82302487928554102</c:v>
                      </c:pt>
                      <c:pt idx="193">
                        <c:v>0.89378518161808918</c:v>
                      </c:pt>
                      <c:pt idx="194">
                        <c:v>0.91026697899917564</c:v>
                      </c:pt>
                      <c:pt idx="195">
                        <c:v>0.91972325985417835</c:v>
                      </c:pt>
                      <c:pt idx="196">
                        <c:v>0.9529487943366608</c:v>
                      </c:pt>
                      <c:pt idx="197">
                        <c:v>0.9146959216907552</c:v>
                      </c:pt>
                      <c:pt idx="198">
                        <c:v>0.97346866532870346</c:v>
                      </c:pt>
                      <c:pt idx="199">
                        <c:v>1.0148308062876417</c:v>
                      </c:pt>
                      <c:pt idx="200">
                        <c:v>1.1071251836071987</c:v>
                      </c:pt>
                      <c:pt idx="201">
                        <c:v>1.1706104238405353</c:v>
                      </c:pt>
                      <c:pt idx="202">
                        <c:v>1.2229832530887879</c:v>
                      </c:pt>
                      <c:pt idx="203">
                        <c:v>1.2757868545256623</c:v>
                      </c:pt>
                      <c:pt idx="204">
                        <c:v>1.2950113859891119</c:v>
                      </c:pt>
                      <c:pt idx="205">
                        <c:v>1.297340578770398</c:v>
                      </c:pt>
                      <c:pt idx="206">
                        <c:v>1.3316738779442525</c:v>
                      </c:pt>
                      <c:pt idx="207">
                        <c:v>1.3193175177969374</c:v>
                      </c:pt>
                      <c:pt idx="208">
                        <c:v>1.362517166649587</c:v>
                      </c:pt>
                      <c:pt idx="209">
                        <c:v>1.3791615994253954</c:v>
                      </c:pt>
                      <c:pt idx="210">
                        <c:v>1.3884209342587228</c:v>
                      </c:pt>
                      <c:pt idx="211">
                        <c:v>1.425521755809303</c:v>
                      </c:pt>
                      <c:pt idx="212">
                        <c:v>1.4439149725227804</c:v>
                      </c:pt>
                      <c:pt idx="213">
                        <c:v>1.4426150985500965</c:v>
                      </c:pt>
                      <c:pt idx="214">
                        <c:v>1.466968086280193</c:v>
                      </c:pt>
                      <c:pt idx="215">
                        <c:v>1.4689496383478542</c:v>
                      </c:pt>
                      <c:pt idx="216">
                        <c:v>1.4892654593558126</c:v>
                      </c:pt>
                      <c:pt idx="217">
                        <c:v>1.5105697891755565</c:v>
                      </c:pt>
                      <c:pt idx="218">
                        <c:v>1.5242048625564655</c:v>
                      </c:pt>
                      <c:pt idx="219">
                        <c:v>1.5353626179824567</c:v>
                      </c:pt>
                      <c:pt idx="220">
                        <c:v>1.5593800568498373</c:v>
                      </c:pt>
                      <c:pt idx="221">
                        <c:v>1.5587255854194042</c:v>
                      </c:pt>
                      <c:pt idx="222">
                        <c:v>1.5485926143579243</c:v>
                      </c:pt>
                      <c:pt idx="223">
                        <c:v>1.5457026619907479</c:v>
                      </c:pt>
                      <c:pt idx="224">
                        <c:v>1.5469133585629804</c:v>
                      </c:pt>
                      <c:pt idx="225">
                        <c:v>1.5463556219398169</c:v>
                      </c:pt>
                      <c:pt idx="226">
                        <c:v>1.5544919261200003</c:v>
                      </c:pt>
                      <c:pt idx="227">
                        <c:v>1.5671143069873061</c:v>
                      </c:pt>
                      <c:pt idx="228">
                        <c:v>1.5855694944366905</c:v>
                      </c:pt>
                      <c:pt idx="229">
                        <c:v>1.6077278112268607</c:v>
                      </c:pt>
                      <c:pt idx="230">
                        <c:v>1.6239051962613209</c:v>
                      </c:pt>
                      <c:pt idx="231">
                        <c:v>1.6366787252649855</c:v>
                      </c:pt>
                      <c:pt idx="232">
                        <c:v>1.6456418097510501</c:v>
                      </c:pt>
                      <c:pt idx="233">
                        <c:v>1.6590622527783296</c:v>
                      </c:pt>
                      <c:pt idx="234">
                        <c:v>1.6668766114280686</c:v>
                      </c:pt>
                      <c:pt idx="235">
                        <c:v>1.6778545005717935</c:v>
                      </c:pt>
                      <c:pt idx="236">
                        <c:v>1.6903393366350132</c:v>
                      </c:pt>
                      <c:pt idx="237">
                        <c:v>1.6979058123411244</c:v>
                      </c:pt>
                      <c:pt idx="238">
                        <c:v>1.7061237365149411</c:v>
                      </c:pt>
                      <c:pt idx="239">
                        <c:v>1.7222300819253129</c:v>
                      </c:pt>
                      <c:pt idx="240">
                        <c:v>1.731581617121819</c:v>
                      </c:pt>
                      <c:pt idx="241">
                        <c:v>1.740963381945597</c:v>
                      </c:pt>
                      <c:pt idx="242">
                        <c:v>1.7466253911335901</c:v>
                      </c:pt>
                      <c:pt idx="243">
                        <c:v>1.7516722274066034</c:v>
                      </c:pt>
                      <c:pt idx="244">
                        <c:v>1.7610796874135621</c:v>
                      </c:pt>
                      <c:pt idx="245">
                        <c:v>1.7731700268408859</c:v>
                      </c:pt>
                      <c:pt idx="246">
                        <c:v>1.7799868077906587</c:v>
                      </c:pt>
                      <c:pt idx="247">
                        <c:v>1.7892310278103505</c:v>
                      </c:pt>
                      <c:pt idx="248">
                        <c:v>1.7925970968070561</c:v>
                      </c:pt>
                      <c:pt idx="249">
                        <c:v>1.7967718083332807</c:v>
                      </c:pt>
                      <c:pt idx="250">
                        <c:v>1.7998023284672704</c:v>
                      </c:pt>
                      <c:pt idx="251">
                        <c:v>1.8041236536857626</c:v>
                      </c:pt>
                      <c:pt idx="252">
                        <c:v>1.8032046730167024</c:v>
                      </c:pt>
                      <c:pt idx="253">
                        <c:v>1.8000713721499888</c:v>
                      </c:pt>
                      <c:pt idx="254">
                        <c:v>1.7994169007195557</c:v>
                      </c:pt>
                      <c:pt idx="255">
                        <c:v>1.7965707813119234</c:v>
                      </c:pt>
                      <c:pt idx="256">
                        <c:v>1.7938999937424673</c:v>
                      </c:pt>
                      <c:pt idx="257">
                        <c:v>1.7875729327544965</c:v>
                      </c:pt>
                      <c:pt idx="258">
                        <c:v>1.7784284705048017</c:v>
                      </c:pt>
                      <c:pt idx="259">
                        <c:v>1.7695092189782808</c:v>
                      </c:pt>
                      <c:pt idx="260">
                        <c:v>1.7611341007426511</c:v>
                      </c:pt>
                      <c:pt idx="261">
                        <c:v>1.7480340917644519</c:v>
                      </c:pt>
                      <c:pt idx="262">
                        <c:v>1.7363291800848426</c:v>
                      </c:pt>
                      <c:pt idx="263">
                        <c:v>1.7221998522980411</c:v>
                      </c:pt>
                      <c:pt idx="264">
                        <c:v>1.7093960936671049</c:v>
                      </c:pt>
                      <c:pt idx="265">
                        <c:v>1.6937311008149003</c:v>
                      </c:pt>
                      <c:pt idx="266">
                        <c:v>1.6767964636172832</c:v>
                      </c:pt>
                      <c:pt idx="267">
                        <c:v>1.6592783946133223</c:v>
                      </c:pt>
                      <c:pt idx="268">
                        <c:v>1.6419341459661738</c:v>
                      </c:pt>
                      <c:pt idx="269">
                        <c:v>1.6239898392176815</c:v>
                      </c:pt>
                      <c:pt idx="270">
                        <c:v>1.6031691834342852</c:v>
                      </c:pt>
                      <c:pt idx="271">
                        <c:v>1.5799815478355133</c:v>
                      </c:pt>
                      <c:pt idx="272">
                        <c:v>1.5595644575761947</c:v>
                      </c:pt>
                      <c:pt idx="273">
                        <c:v>1.5372277859851218</c:v>
                      </c:pt>
                      <c:pt idx="274">
                        <c:v>1.5153264210267614</c:v>
                      </c:pt>
                      <c:pt idx="275">
                        <c:v>1.4920586769157196</c:v>
                      </c:pt>
                      <c:pt idx="276">
                        <c:v>1.4663377985515778</c:v>
                      </c:pt>
                      <c:pt idx="277">
                        <c:v>1.4429763425959936</c:v>
                      </c:pt>
                      <c:pt idx="278">
                        <c:v>1.4208225602499145</c:v>
                      </c:pt>
                      <c:pt idx="279">
                        <c:v>1.3977543316788659</c:v>
                      </c:pt>
                      <c:pt idx="280">
                        <c:v>1.3754161486064294</c:v>
                      </c:pt>
                      <c:pt idx="281">
                        <c:v>1.3523962874390156</c:v>
                      </c:pt>
                      <c:pt idx="282">
                        <c:v>1.3315272642519846</c:v>
                      </c:pt>
                      <c:pt idx="283">
                        <c:v>1.3146122763120944</c:v>
                      </c:pt>
                      <c:pt idx="284">
                        <c:v>1.2969551510226833</c:v>
                      </c:pt>
                      <c:pt idx="285">
                        <c:v>1.2827547836117936</c:v>
                      </c:pt>
                      <c:pt idx="286">
                        <c:v>1.269060762457705</c:v>
                      </c:pt>
                      <c:pt idx="287">
                        <c:v>1.2566590578694825</c:v>
                      </c:pt>
                      <c:pt idx="288">
                        <c:v>1.2457189557598474</c:v>
                      </c:pt>
                      <c:pt idx="289">
                        <c:v>1.2329272889798197</c:v>
                      </c:pt>
                      <c:pt idx="290">
                        <c:v>1.22209903649109</c:v>
                      </c:pt>
                      <c:pt idx="291">
                        <c:v>1.2145023311577072</c:v>
                      </c:pt>
                      <c:pt idx="292">
                        <c:v>1.2073288406061282</c:v>
                      </c:pt>
                      <c:pt idx="293">
                        <c:v>1.2009866648045218</c:v>
                      </c:pt>
                      <c:pt idx="294">
                        <c:v>1.1952838456197119</c:v>
                      </c:pt>
                      <c:pt idx="295">
                        <c:v>1.191429568142568</c:v>
                      </c:pt>
                      <c:pt idx="296">
                        <c:v>1.1887300624272035</c:v>
                      </c:pt>
                      <c:pt idx="297">
                        <c:v>1.184384553506894</c:v>
                      </c:pt>
                      <c:pt idx="298">
                        <c:v>1.1819329307351574</c:v>
                      </c:pt>
                      <c:pt idx="299">
                        <c:v>1.1769510881607783</c:v>
                      </c:pt>
                      <c:pt idx="300">
                        <c:v>1.1692153265419454</c:v>
                      </c:pt>
                      <c:pt idx="301">
                        <c:v>1.1652476879625322</c:v>
                      </c:pt>
                      <c:pt idx="302">
                        <c:v>1.15972926950408</c:v>
                      </c:pt>
                      <c:pt idx="303">
                        <c:v>1.1525784511729551</c:v>
                      </c:pt>
                      <c:pt idx="304">
                        <c:v>1.1491065784807981</c:v>
                      </c:pt>
                      <c:pt idx="305">
                        <c:v>1.1432571456037206</c:v>
                      </c:pt>
                      <c:pt idx="306">
                        <c:v>1.1367789364793912</c:v>
                      </c:pt>
                      <c:pt idx="307">
                        <c:v>1.1304941969696007</c:v>
                      </c:pt>
                      <c:pt idx="308">
                        <c:v>1.1209763988231003</c:v>
                      </c:pt>
                      <c:pt idx="309">
                        <c:v>1.1128597439006438</c:v>
                      </c:pt>
                      <c:pt idx="310">
                        <c:v>1.104933535629999</c:v>
                      </c:pt>
                      <c:pt idx="311">
                        <c:v>1.0931031709972119</c:v>
                      </c:pt>
                      <c:pt idx="312">
                        <c:v>1.0831636695502709</c:v>
                      </c:pt>
                      <c:pt idx="313">
                        <c:v>1.0721516209277291</c:v>
                      </c:pt>
                      <c:pt idx="314">
                        <c:v>1.0649418548234242</c:v>
                      </c:pt>
                      <c:pt idx="315">
                        <c:v>1.0583703872989616</c:v>
                      </c:pt>
                      <c:pt idx="316">
                        <c:v>1.0472927403852403</c:v>
                      </c:pt>
                      <c:pt idx="317">
                        <c:v>1.0398499038546707</c:v>
                      </c:pt>
                      <c:pt idx="318">
                        <c:v>1.0328736616210397</c:v>
                      </c:pt>
                      <c:pt idx="319">
                        <c:v>1.0255051899735581</c:v>
                      </c:pt>
                      <c:pt idx="320">
                        <c:v>1.0197570263478408</c:v>
                      </c:pt>
                      <c:pt idx="321">
                        <c:v>1.0131501901594704</c:v>
                      </c:pt>
                      <c:pt idx="322">
                        <c:v>1.0060958043393422</c:v>
                      </c:pt>
                      <c:pt idx="323">
                        <c:v>1.0016525025748086</c:v>
                      </c:pt>
                      <c:pt idx="324">
                        <c:v>0.99977358009173489</c:v>
                      </c:pt>
                      <c:pt idx="325">
                        <c:v>0.99473792878081202</c:v>
                      </c:pt>
                      <c:pt idx="326">
                        <c:v>0.98994018463651756</c:v>
                      </c:pt>
                      <c:pt idx="327">
                        <c:v>0.98289290277879804</c:v>
                      </c:pt>
                      <c:pt idx="328">
                        <c:v>0.97947952441541197</c:v>
                      </c:pt>
                      <c:pt idx="329">
                        <c:v>0.97587902465921395</c:v>
                      </c:pt>
                      <c:pt idx="330">
                        <c:v>0.97825265499258918</c:v>
                      </c:pt>
                      <c:pt idx="331">
                        <c:v>0.97700779894153977</c:v>
                      </c:pt>
                      <c:pt idx="332">
                        <c:v>0.97689791424640726</c:v>
                      </c:pt>
                      <c:pt idx="333">
                        <c:v>0.97604135775766299</c:v>
                      </c:pt>
                      <c:pt idx="334">
                        <c:v>0.98100339992617935</c:v>
                      </c:pt>
                      <c:pt idx="335">
                        <c:v>0.98132156675321414</c:v>
                      </c:pt>
                      <c:pt idx="336">
                        <c:v>0.98448131854379062</c:v>
                      </c:pt>
                      <c:pt idx="337">
                        <c:v>0.98467584619528403</c:v>
                      </c:pt>
                      <c:pt idx="338">
                        <c:v>0.98502318461263616</c:v>
                      </c:pt>
                      <c:pt idx="339">
                        <c:v>0.98562883519502487</c:v>
                      </c:pt>
                      <c:pt idx="340">
                        <c:v>0.98580492277388265</c:v>
                      </c:pt>
                      <c:pt idx="341">
                        <c:v>0.98842235505120446</c:v>
                      </c:pt>
                      <c:pt idx="342">
                        <c:v>0.99033830882768603</c:v>
                      </c:pt>
                      <c:pt idx="343">
                        <c:v>0.99039907037850206</c:v>
                      </c:pt>
                      <c:pt idx="344">
                        <c:v>0.98866252943987831</c:v>
                      </c:pt>
                      <c:pt idx="345">
                        <c:v>0.98658787012022031</c:v>
                      </c:pt>
                      <c:pt idx="346">
                        <c:v>0.98936899582921844</c:v>
                      </c:pt>
                      <c:pt idx="347">
                        <c:v>0.99099278025811866</c:v>
                      </c:pt>
                      <c:pt idx="348">
                        <c:v>0.98503724138931748</c:v>
                      </c:pt>
                      <c:pt idx="349">
                        <c:v>0.98270139809003187</c:v>
                      </c:pt>
                      <c:pt idx="350">
                        <c:v>0.98380583752240403</c:v>
                      </c:pt>
                      <c:pt idx="351">
                        <c:v>0.98290983137007037</c:v>
                      </c:pt>
                      <c:pt idx="352">
                        <c:v>0.98298283591993152</c:v>
                      </c:pt>
                      <c:pt idx="353">
                        <c:v>0.98225218582877394</c:v>
                      </c:pt>
                      <c:pt idx="354">
                        <c:v>0.98180100864174358</c:v>
                      </c:pt>
                      <c:pt idx="355">
                        <c:v>0.98295200170011421</c:v>
                      </c:pt>
                      <c:pt idx="356">
                        <c:v>0.98503149776013599</c:v>
                      </c:pt>
                      <c:pt idx="357">
                        <c:v>0.98323207919678679</c:v>
                      </c:pt>
                      <c:pt idx="358">
                        <c:v>0.98167132354074804</c:v>
                      </c:pt>
                      <c:pt idx="359">
                        <c:v>0.97627140522120093</c:v>
                      </c:pt>
                      <c:pt idx="360">
                        <c:v>0.97364233453737936</c:v>
                      </c:pt>
                      <c:pt idx="361">
                        <c:v>0.9693231253927963</c:v>
                      </c:pt>
                      <c:pt idx="362">
                        <c:v>0.96802884390115762</c:v>
                      </c:pt>
                      <c:pt idx="363">
                        <c:v>0.96559097560982987</c:v>
                      </c:pt>
                      <c:pt idx="364">
                        <c:v>0.96622866959712672</c:v>
                      </c:pt>
                      <c:pt idx="365">
                        <c:v>0.96202523992499422</c:v>
                      </c:pt>
                      <c:pt idx="366">
                        <c:v>0.96592108313963698</c:v>
                      </c:pt>
                      <c:pt idx="367">
                        <c:v>0.96415612635137771</c:v>
                      </c:pt>
                      <c:pt idx="368">
                        <c:v>0.96603761835276958</c:v>
                      </c:pt>
                      <c:pt idx="369">
                        <c:v>0.96618695271149169</c:v>
                      </c:pt>
                      <c:pt idx="370">
                        <c:v>0.96596476495104466</c:v>
                      </c:pt>
                      <c:pt idx="371">
                        <c:v>0.96283101063992194</c:v>
                      </c:pt>
                      <c:pt idx="372">
                        <c:v>0.96691669591383123</c:v>
                      </c:pt>
                      <c:pt idx="373">
                        <c:v>0.9667673615551089</c:v>
                      </c:pt>
                      <c:pt idx="374">
                        <c:v>0.96729607773609128</c:v>
                      </c:pt>
                      <c:pt idx="375">
                        <c:v>0.96836892720796452</c:v>
                      </c:pt>
                      <c:pt idx="376">
                        <c:v>0.96800934579156728</c:v>
                      </c:pt>
                      <c:pt idx="377">
                        <c:v>0.9703979397904422</c:v>
                      </c:pt>
                      <c:pt idx="378">
                        <c:v>0.97227217668128874</c:v>
                      </c:pt>
                      <c:pt idx="379">
                        <c:v>0.97171716072458014</c:v>
                      </c:pt>
                      <c:pt idx="380">
                        <c:v>0.97281933293490686</c:v>
                      </c:pt>
                      <c:pt idx="381">
                        <c:v>0.9758347382552609</c:v>
                      </c:pt>
                      <c:pt idx="382">
                        <c:v>0.97932021427968996</c:v>
                      </c:pt>
                      <c:pt idx="383">
                        <c:v>0.98370638204867999</c:v>
                      </c:pt>
                      <c:pt idx="384">
                        <c:v>0.98159499373188686</c:v>
                      </c:pt>
                      <c:pt idx="385">
                        <c:v>0.98369247642013491</c:v>
                      </c:pt>
                      <c:pt idx="386">
                        <c:v>0.98693687116707229</c:v>
                      </c:pt>
                      <c:pt idx="387">
                        <c:v>0.98811265251980573</c:v>
                      </c:pt>
                      <c:pt idx="388">
                        <c:v>0.98900805407959402</c:v>
                      </c:pt>
                      <c:pt idx="389">
                        <c:v>0.98862338207256151</c:v>
                      </c:pt>
                      <c:pt idx="390">
                        <c:v>0.98964998021470907</c:v>
                      </c:pt>
                      <c:pt idx="391">
                        <c:v>0.99083422586307845</c:v>
                      </c:pt>
                      <c:pt idx="392">
                        <c:v>0.99012382962219325</c:v>
                      </c:pt>
                      <c:pt idx="393">
                        <c:v>0.98772012080968241</c:v>
                      </c:pt>
                      <c:pt idx="394">
                        <c:v>0.98681655725053086</c:v>
                      </c:pt>
                      <c:pt idx="395">
                        <c:v>0.98681262739898556</c:v>
                      </c:pt>
                      <c:pt idx="396">
                        <c:v>0.98546090961553057</c:v>
                      </c:pt>
                      <c:pt idx="397">
                        <c:v>0.98169067050220182</c:v>
                      </c:pt>
                      <c:pt idx="398">
                        <c:v>0.98133819304821368</c:v>
                      </c:pt>
                      <c:pt idx="399">
                        <c:v>0.97980434176044662</c:v>
                      </c:pt>
                      <c:pt idx="400">
                        <c:v>0.97944884134373122</c:v>
                      </c:pt>
                      <c:pt idx="401">
                        <c:v>0.97753470134488607</c:v>
                      </c:pt>
                      <c:pt idx="402">
                        <c:v>0.97469387212202618</c:v>
                      </c:pt>
                      <c:pt idx="403">
                        <c:v>0.97205029121711428</c:v>
                      </c:pt>
                      <c:pt idx="404">
                        <c:v>0.9704700374514853</c:v>
                      </c:pt>
                      <c:pt idx="405">
                        <c:v>0.96738706891417903</c:v>
                      </c:pt>
                      <c:pt idx="406">
                        <c:v>0.96606104631390521</c:v>
                      </c:pt>
                      <c:pt idx="407">
                        <c:v>0.9634167096683115</c:v>
                      </c:pt>
                      <c:pt idx="408">
                        <c:v>0.96004096719087861</c:v>
                      </c:pt>
                      <c:pt idx="409">
                        <c:v>0.9563098754448669</c:v>
                      </c:pt>
                      <c:pt idx="410">
                        <c:v>0.95261324547394477</c:v>
                      </c:pt>
                      <c:pt idx="411">
                        <c:v>0.94732487447903013</c:v>
                      </c:pt>
                      <c:pt idx="412">
                        <c:v>0.94182565183389544</c:v>
                      </c:pt>
                      <c:pt idx="413">
                        <c:v>0.93425297905419369</c:v>
                      </c:pt>
                      <c:pt idx="414">
                        <c:v>0.92898909405736918</c:v>
                      </c:pt>
                      <c:pt idx="415">
                        <c:v>0.92374652094777143</c:v>
                      </c:pt>
                      <c:pt idx="416">
                        <c:v>0.9193883155840078</c:v>
                      </c:pt>
                      <c:pt idx="417">
                        <c:v>0.91314317688594349</c:v>
                      </c:pt>
                      <c:pt idx="418">
                        <c:v>0.90707745102573667</c:v>
                      </c:pt>
                      <c:pt idx="419">
                        <c:v>0.90067285104381389</c:v>
                      </c:pt>
                      <c:pt idx="420">
                        <c:v>0.89590352274915497</c:v>
                      </c:pt>
                      <c:pt idx="421">
                        <c:v>0.88766549587320254</c:v>
                      </c:pt>
                      <c:pt idx="422">
                        <c:v>0.88149275713245379</c:v>
                      </c:pt>
                      <c:pt idx="423">
                        <c:v>0.87350624075540217</c:v>
                      </c:pt>
                      <c:pt idx="424">
                        <c:v>0.86478076113969338</c:v>
                      </c:pt>
                      <c:pt idx="425">
                        <c:v>0.85708444918445004</c:v>
                      </c:pt>
                      <c:pt idx="426">
                        <c:v>0.84935246626902616</c:v>
                      </c:pt>
                      <c:pt idx="427">
                        <c:v>0.84162562239023853</c:v>
                      </c:pt>
                      <c:pt idx="428">
                        <c:v>0.83425352318748447</c:v>
                      </c:pt>
                      <c:pt idx="429">
                        <c:v>0.82562598756413608</c:v>
                      </c:pt>
                      <c:pt idx="430">
                        <c:v>0.81795869605107363</c:v>
                      </c:pt>
                      <c:pt idx="431">
                        <c:v>0.81139599511851979</c:v>
                      </c:pt>
                      <c:pt idx="432">
                        <c:v>0.80408949420694553</c:v>
                      </c:pt>
                      <c:pt idx="433">
                        <c:v>0.7974138856165317</c:v>
                      </c:pt>
                      <c:pt idx="434">
                        <c:v>0.78949493245643232</c:v>
                      </c:pt>
                      <c:pt idx="435">
                        <c:v>0.78306403269878322</c:v>
                      </c:pt>
                      <c:pt idx="436">
                        <c:v>0.77464810446633681</c:v>
                      </c:pt>
                      <c:pt idx="437">
                        <c:v>0.76581908837722223</c:v>
                      </c:pt>
                      <c:pt idx="438">
                        <c:v>0.75809662779438902</c:v>
                      </c:pt>
                      <c:pt idx="439">
                        <c:v>0.74967374674767007</c:v>
                      </c:pt>
                      <c:pt idx="440">
                        <c:v>0.74115413089368165</c:v>
                      </c:pt>
                      <c:pt idx="441">
                        <c:v>0.73168817655795204</c:v>
                      </c:pt>
                      <c:pt idx="442">
                        <c:v>0.72338349335386531</c:v>
                      </c:pt>
                      <c:pt idx="443">
                        <c:v>0.71550474559803734</c:v>
                      </c:pt>
                      <c:pt idx="444">
                        <c:v>0.7079899625545607</c:v>
                      </c:pt>
                      <c:pt idx="445">
                        <c:v>0.69972276408829115</c:v>
                      </c:pt>
                      <c:pt idx="446">
                        <c:v>0.69271553648670681</c:v>
                      </c:pt>
                      <c:pt idx="447">
                        <c:v>0.68508572971146131</c:v>
                      </c:pt>
                      <c:pt idx="448">
                        <c:v>0.67882502275535206</c:v>
                      </c:pt>
                      <c:pt idx="449">
                        <c:v>0.67084228508170929</c:v>
                      </c:pt>
                      <c:pt idx="450">
                        <c:v>0.66434412440338064</c:v>
                      </c:pt>
                      <c:pt idx="451">
                        <c:v>0.65697761768167184</c:v>
                      </c:pt>
                      <c:pt idx="452">
                        <c:v>0.64985325027440943</c:v>
                      </c:pt>
                      <c:pt idx="453">
                        <c:v>0.64304085262059141</c:v>
                      </c:pt>
                      <c:pt idx="454">
                        <c:v>0.63736100795250805</c:v>
                      </c:pt>
                      <c:pt idx="455">
                        <c:v>0.63002866070961638</c:v>
                      </c:pt>
                      <c:pt idx="456">
                        <c:v>0.62269374394840649</c:v>
                      </c:pt>
                      <c:pt idx="457">
                        <c:v>0.61546175906805689</c:v>
                      </c:pt>
                      <c:pt idx="458">
                        <c:v>0.60932393554680708</c:v>
                      </c:pt>
                      <c:pt idx="459">
                        <c:v>0.60275564213320809</c:v>
                      </c:pt>
                      <c:pt idx="460">
                        <c:v>0.59579814226848582</c:v>
                      </c:pt>
                      <c:pt idx="461">
                        <c:v>0.5890378907217112</c:v>
                      </c:pt>
                      <c:pt idx="462">
                        <c:v>0.58320992087999668</c:v>
                      </c:pt>
                      <c:pt idx="463">
                        <c:v>0.577617137538456</c:v>
                      </c:pt>
                      <c:pt idx="464">
                        <c:v>0.57203856212173287</c:v>
                      </c:pt>
                      <c:pt idx="465">
                        <c:v>0.56574006813153399</c:v>
                      </c:pt>
                      <c:pt idx="466">
                        <c:v>0.56122512215036646</c:v>
                      </c:pt>
                      <c:pt idx="467">
                        <c:v>0.55632792253234797</c:v>
                      </c:pt>
                      <c:pt idx="468">
                        <c:v>0.54999632710028656</c:v>
                      </c:pt>
                      <c:pt idx="469">
                        <c:v>0.54428731084188597</c:v>
                      </c:pt>
                      <c:pt idx="470">
                        <c:v>0.53970782460649347</c:v>
                      </c:pt>
                      <c:pt idx="471">
                        <c:v>0.53450530575303057</c:v>
                      </c:pt>
                      <c:pt idx="472">
                        <c:v>0.53088878429437858</c:v>
                      </c:pt>
                      <c:pt idx="473">
                        <c:v>0.52587081731540952</c:v>
                      </c:pt>
                      <c:pt idx="474">
                        <c:v>0.52135602248237833</c:v>
                      </c:pt>
                      <c:pt idx="475">
                        <c:v>0.51744899430564506</c:v>
                      </c:pt>
                      <c:pt idx="476">
                        <c:v>0.51402080342489587</c:v>
                      </c:pt>
                      <c:pt idx="477">
                        <c:v>0.51027943360561145</c:v>
                      </c:pt>
                      <c:pt idx="478">
                        <c:v>0.50680468909886389</c:v>
                      </c:pt>
                      <c:pt idx="479">
                        <c:v>0.50169814931198875</c:v>
                      </c:pt>
                      <c:pt idx="480">
                        <c:v>0.49662924541106707</c:v>
                      </c:pt>
                      <c:pt idx="481">
                        <c:v>0.49200894917885757</c:v>
                      </c:pt>
                      <c:pt idx="482">
                        <c:v>0.48792401964563009</c:v>
                      </c:pt>
                      <c:pt idx="483">
                        <c:v>0.48326125078710391</c:v>
                      </c:pt>
                      <c:pt idx="484">
                        <c:v>0.47837765450135783</c:v>
                      </c:pt>
                      <c:pt idx="485">
                        <c:v>0.47384668681773623</c:v>
                      </c:pt>
                      <c:pt idx="486">
                        <c:v>0.46995341312141153</c:v>
                      </c:pt>
                      <c:pt idx="487">
                        <c:v>0.46690596439614956</c:v>
                      </c:pt>
                      <c:pt idx="488">
                        <c:v>0.46493060940207914</c:v>
                      </c:pt>
                      <c:pt idx="489">
                        <c:v>0.46145828326551314</c:v>
                      </c:pt>
                      <c:pt idx="490">
                        <c:v>0.45906757319272928</c:v>
                      </c:pt>
                      <c:pt idx="491">
                        <c:v>0.45659992871853888</c:v>
                      </c:pt>
                      <c:pt idx="492">
                        <c:v>0.45428328123257078</c:v>
                      </c:pt>
                      <c:pt idx="493">
                        <c:v>0.45238153538090686</c:v>
                      </c:pt>
                      <c:pt idx="494">
                        <c:v>0.44953450908445641</c:v>
                      </c:pt>
                      <c:pt idx="495">
                        <c:v>0.44726864737230482</c:v>
                      </c:pt>
                      <c:pt idx="496">
                        <c:v>0.44654510124355612</c:v>
                      </c:pt>
                      <c:pt idx="497">
                        <c:v>0.44411615069227356</c:v>
                      </c:pt>
                      <c:pt idx="498">
                        <c:v>0.44163777470040172</c:v>
                      </c:pt>
                      <c:pt idx="499">
                        <c:v>0.44063929011161684</c:v>
                      </c:pt>
                      <c:pt idx="500">
                        <c:v>0.43727397685559277</c:v>
                      </c:pt>
                      <c:pt idx="501">
                        <c:v>0.43656116224452568</c:v>
                      </c:pt>
                      <c:pt idx="502">
                        <c:v>0.43300827415128057</c:v>
                      </c:pt>
                      <c:pt idx="503">
                        <c:v>0.43054017623268104</c:v>
                      </c:pt>
                      <c:pt idx="504">
                        <c:v>0.42931844584649459</c:v>
                      </c:pt>
                      <c:pt idx="505">
                        <c:v>0.42750270328441875</c:v>
                      </c:pt>
                      <c:pt idx="506">
                        <c:v>0.42376480987227072</c:v>
                      </c:pt>
                      <c:pt idx="507">
                        <c:v>0.42342971445396371</c:v>
                      </c:pt>
                      <c:pt idx="508">
                        <c:v>0.42068108559428274</c:v>
                      </c:pt>
                      <c:pt idx="509">
                        <c:v>0.41930609099782856</c:v>
                      </c:pt>
                      <c:pt idx="510">
                        <c:v>0.41714920709199149</c:v>
                      </c:pt>
                      <c:pt idx="511">
                        <c:v>0.41494183970861059</c:v>
                      </c:pt>
                      <c:pt idx="512">
                        <c:v>0.41333543731539146</c:v>
                      </c:pt>
                      <c:pt idx="513">
                        <c:v>0.41248250838191985</c:v>
                      </c:pt>
                      <c:pt idx="514">
                        <c:v>0.41019639281949616</c:v>
                      </c:pt>
                      <c:pt idx="515">
                        <c:v>0.40896619813767354</c:v>
                      </c:pt>
                      <c:pt idx="516">
                        <c:v>0.40785223637271079</c:v>
                      </c:pt>
                      <c:pt idx="517">
                        <c:v>0.40644746559339401</c:v>
                      </c:pt>
                      <c:pt idx="518">
                        <c:v>0.405923132708366</c:v>
                      </c:pt>
                      <c:pt idx="519">
                        <c:v>0.4053582921227939</c:v>
                      </c:pt>
                      <c:pt idx="520">
                        <c:v>0.40462189840245494</c:v>
                      </c:pt>
                      <c:pt idx="521">
                        <c:v>0.40486947904981024</c:v>
                      </c:pt>
                      <c:pt idx="522">
                        <c:v>0.40427712950342087</c:v>
                      </c:pt>
                      <c:pt idx="523">
                        <c:v>0.40272347780979095</c:v>
                      </c:pt>
                      <c:pt idx="524">
                        <c:v>0.40228802002894187</c:v>
                      </c:pt>
                      <c:pt idx="525">
                        <c:v>0.40085377536303518</c:v>
                      </c:pt>
                      <c:pt idx="526">
                        <c:v>0.39962962660666684</c:v>
                      </c:pt>
                      <c:pt idx="527">
                        <c:v>0.39842406907107075</c:v>
                      </c:pt>
                      <c:pt idx="528">
                        <c:v>0.3958045207198399</c:v>
                      </c:pt>
                      <c:pt idx="529">
                        <c:v>0.39500797004123023</c:v>
                      </c:pt>
                      <c:pt idx="530">
                        <c:v>0.39439763386661419</c:v>
                      </c:pt>
                      <c:pt idx="531">
                        <c:v>0.3922123341111417</c:v>
                      </c:pt>
                      <c:pt idx="532">
                        <c:v>0.38996083147194405</c:v>
                      </c:pt>
                      <c:pt idx="533">
                        <c:v>0.38890082959166117</c:v>
                      </c:pt>
                      <c:pt idx="534">
                        <c:v>0.38858387194971727</c:v>
                      </c:pt>
                      <c:pt idx="535">
                        <c:v>0.38850058932658371</c:v>
                      </c:pt>
                      <c:pt idx="536">
                        <c:v>0.38701555888686051</c:v>
                      </c:pt>
                      <c:pt idx="537">
                        <c:v>0.38576344772526588</c:v>
                      </c:pt>
                      <c:pt idx="538">
                        <c:v>0.38537091601514262</c:v>
                      </c:pt>
                      <c:pt idx="539">
                        <c:v>0.38601359789093931</c:v>
                      </c:pt>
                      <c:pt idx="540">
                        <c:v>0.38472536232475507</c:v>
                      </c:pt>
                      <c:pt idx="541">
                        <c:v>0.38300166897772164</c:v>
                      </c:pt>
                      <c:pt idx="542">
                        <c:v>0.38204988916307164</c:v>
                      </c:pt>
                      <c:pt idx="543">
                        <c:v>0.38104823046342323</c:v>
                      </c:pt>
                      <c:pt idx="544">
                        <c:v>0.37964920331328811</c:v>
                      </c:pt>
                      <c:pt idx="545">
                        <c:v>0.37895256155281126</c:v>
                      </c:pt>
                      <c:pt idx="546">
                        <c:v>0.37768321950367184</c:v>
                      </c:pt>
                      <c:pt idx="547">
                        <c:v>0.37678630646251998</c:v>
                      </c:pt>
                      <c:pt idx="548">
                        <c:v>0.37473915610367914</c:v>
                      </c:pt>
                      <c:pt idx="549">
                        <c:v>0.37337156776590658</c:v>
                      </c:pt>
                      <c:pt idx="550">
                        <c:v>0.37196981994931705</c:v>
                      </c:pt>
                      <c:pt idx="551">
                        <c:v>0.37123055441438707</c:v>
                      </c:pt>
                      <c:pt idx="552">
                        <c:v>0.36936160770831311</c:v>
                      </c:pt>
                      <c:pt idx="553">
                        <c:v>0.36779284120104727</c:v>
                      </c:pt>
                      <c:pt idx="554">
                        <c:v>0.36604632448542374</c:v>
                      </c:pt>
                      <c:pt idx="555">
                        <c:v>0.36549901708366928</c:v>
                      </c:pt>
                      <c:pt idx="556">
                        <c:v>0.36370519100136545</c:v>
                      </c:pt>
                      <c:pt idx="557">
                        <c:v>0.36166454001238807</c:v>
                      </c:pt>
                      <c:pt idx="558">
                        <c:v>0.36029407986002471</c:v>
                      </c:pt>
                      <c:pt idx="559">
                        <c:v>0.35941077015114509</c:v>
                      </c:pt>
                      <c:pt idx="560">
                        <c:v>0.35789384745465025</c:v>
                      </c:pt>
                      <c:pt idx="561">
                        <c:v>0.35651401611783262</c:v>
                      </c:pt>
                      <c:pt idx="562">
                        <c:v>0.35532886358064497</c:v>
                      </c:pt>
                      <c:pt idx="563">
                        <c:v>0.35410819123141291</c:v>
                      </c:pt>
                      <c:pt idx="564">
                        <c:v>0.35405060379146025</c:v>
                      </c:pt>
                      <c:pt idx="565">
                        <c:v>0.35249937046801205</c:v>
                      </c:pt>
                      <c:pt idx="566">
                        <c:v>0.35125663049087164</c:v>
                      </c:pt>
                      <c:pt idx="567">
                        <c:v>0.3499789752942325</c:v>
                      </c:pt>
                      <c:pt idx="568">
                        <c:v>0.34918605217089532</c:v>
                      </c:pt>
                      <c:pt idx="569">
                        <c:v>0.3483940359363763</c:v>
                      </c:pt>
                      <c:pt idx="570">
                        <c:v>0.34697309230646917</c:v>
                      </c:pt>
                      <c:pt idx="571">
                        <c:v>0.34542805605661164</c:v>
                      </c:pt>
                      <c:pt idx="572">
                        <c:v>0.34545269320283811</c:v>
                      </c:pt>
                      <c:pt idx="573">
                        <c:v>0.3442253703356063</c:v>
                      </c:pt>
                      <c:pt idx="574">
                        <c:v>0.34307195890705383</c:v>
                      </c:pt>
                      <c:pt idx="575">
                        <c:v>0.34152646921278723</c:v>
                      </c:pt>
                      <c:pt idx="576">
                        <c:v>0.33993775115152208</c:v>
                      </c:pt>
                      <c:pt idx="577">
                        <c:v>0.3390075855203713</c:v>
                      </c:pt>
                      <c:pt idx="578">
                        <c:v>0.33761445314755412</c:v>
                      </c:pt>
                      <c:pt idx="579">
                        <c:v>0.33581730180625047</c:v>
                      </c:pt>
                      <c:pt idx="580">
                        <c:v>0.33483453662364693</c:v>
                      </c:pt>
                      <c:pt idx="581">
                        <c:v>0.33319986952892872</c:v>
                      </c:pt>
                      <c:pt idx="582">
                        <c:v>0.33289878244130239</c:v>
                      </c:pt>
                      <c:pt idx="583">
                        <c:v>0.33215347098091808</c:v>
                      </c:pt>
                      <c:pt idx="584">
                        <c:v>0.33185661604110989</c:v>
                      </c:pt>
                      <c:pt idx="585">
                        <c:v>0.33128164853040176</c:v>
                      </c:pt>
                      <c:pt idx="586">
                        <c:v>0.33027560653479898</c:v>
                      </c:pt>
                      <c:pt idx="587">
                        <c:v>0.32892706286220758</c:v>
                      </c:pt>
                      <c:pt idx="588">
                        <c:v>0.32886599901511876</c:v>
                      </c:pt>
                      <c:pt idx="589">
                        <c:v>0.32746440234666552</c:v>
                      </c:pt>
                      <c:pt idx="590">
                        <c:v>0.32582323588208384</c:v>
                      </c:pt>
                      <c:pt idx="591">
                        <c:v>0.32489715125061486</c:v>
                      </c:pt>
                      <c:pt idx="592">
                        <c:v>0.32416771034454822</c:v>
                      </c:pt>
                      <c:pt idx="593">
                        <c:v>0.32325311297144238</c:v>
                      </c:pt>
                      <c:pt idx="594">
                        <c:v>0.32299600999149636</c:v>
                      </c:pt>
                      <c:pt idx="595">
                        <c:v>0.32207854080379972</c:v>
                      </c:pt>
                      <c:pt idx="596">
                        <c:v>0.32155224299299917</c:v>
                      </c:pt>
                      <c:pt idx="597">
                        <c:v>0.32112524950778609</c:v>
                      </c:pt>
                      <c:pt idx="598">
                        <c:v>0.32023710305854297</c:v>
                      </c:pt>
                      <c:pt idx="599">
                        <c:v>0.31942029852966114</c:v>
                      </c:pt>
                      <c:pt idx="600">
                        <c:v>0.31896262197276731</c:v>
                      </c:pt>
                      <c:pt idx="601">
                        <c:v>0.31784019591216839</c:v>
                      </c:pt>
                      <c:pt idx="602">
                        <c:v>0.31753517897299671</c:v>
                      </c:pt>
                      <c:pt idx="603">
                        <c:v>0.31690761191083588</c:v>
                      </c:pt>
                      <c:pt idx="604">
                        <c:v>0.31673908173879606</c:v>
                      </c:pt>
                      <c:pt idx="605">
                        <c:v>0.31695809538837966</c:v>
                      </c:pt>
                      <c:pt idx="606">
                        <c:v>0.31665247385666256</c:v>
                      </c:pt>
                      <c:pt idx="607">
                        <c:v>0.31691955261360821</c:v>
                      </c:pt>
                      <c:pt idx="608">
                        <c:v>0.31723122007077964</c:v>
                      </c:pt>
                      <c:pt idx="609">
                        <c:v>0.31726734447536931</c:v>
                      </c:pt>
                      <c:pt idx="610">
                        <c:v>0.31717091196437253</c:v>
                      </c:pt>
                      <c:pt idx="611">
                        <c:v>0.3173578822090482</c:v>
                      </c:pt>
                      <c:pt idx="612">
                        <c:v>0.31699633586687836</c:v>
                      </c:pt>
                      <c:pt idx="613">
                        <c:v>0.31663977741320848</c:v>
                      </c:pt>
                      <c:pt idx="614">
                        <c:v>0.31652248645939418</c:v>
                      </c:pt>
                      <c:pt idx="615">
                        <c:v>0.3169600603141523</c:v>
                      </c:pt>
                      <c:pt idx="616">
                        <c:v>0.31697970957187899</c:v>
                      </c:pt>
                      <c:pt idx="617">
                        <c:v>0.31751114641931577</c:v>
                      </c:pt>
                      <c:pt idx="618">
                        <c:v>0.31839294464683177</c:v>
                      </c:pt>
                      <c:pt idx="619">
                        <c:v>0.31848786567646503</c:v>
                      </c:pt>
                      <c:pt idx="620">
                        <c:v>0.31906026366885493</c:v>
                      </c:pt>
                      <c:pt idx="621">
                        <c:v>0.31972743154274186</c:v>
                      </c:pt>
                      <c:pt idx="622">
                        <c:v>0.32003290192632255</c:v>
                      </c:pt>
                      <c:pt idx="623">
                        <c:v>0.32010530188363828</c:v>
                      </c:pt>
                      <c:pt idx="624">
                        <c:v>0.31986618553191903</c:v>
                      </c:pt>
                      <c:pt idx="625">
                        <c:v>0.3194432730463877</c:v>
                      </c:pt>
                      <c:pt idx="626">
                        <c:v>0.31962706918019973</c:v>
                      </c:pt>
                      <c:pt idx="627">
                        <c:v>0.3193864413471168</c:v>
                      </c:pt>
                      <c:pt idx="628">
                        <c:v>0.3190493810030372</c:v>
                      </c:pt>
                      <c:pt idx="629">
                        <c:v>0.31900947789503847</c:v>
                      </c:pt>
                      <c:pt idx="630">
                        <c:v>0.3193971728647983</c:v>
                      </c:pt>
                      <c:pt idx="631">
                        <c:v>0.32023468468836125</c:v>
                      </c:pt>
                      <c:pt idx="632">
                        <c:v>0.32025327590913338</c:v>
                      </c:pt>
                      <c:pt idx="633">
                        <c:v>0.32063371576834793</c:v>
                      </c:pt>
                      <c:pt idx="634">
                        <c:v>0.32109864743578698</c:v>
                      </c:pt>
                      <c:pt idx="635">
                        <c:v>0.32167769594617673</c:v>
                      </c:pt>
                      <c:pt idx="636">
                        <c:v>0.32230873941547383</c:v>
                      </c:pt>
                      <c:pt idx="637">
                        <c:v>0.32285816289113739</c:v>
                      </c:pt>
                      <c:pt idx="638">
                        <c:v>0.32328031963598691</c:v>
                      </c:pt>
                      <c:pt idx="639">
                        <c:v>0.32396804365641857</c:v>
                      </c:pt>
                      <c:pt idx="640">
                        <c:v>0.32454709216680833</c:v>
                      </c:pt>
                      <c:pt idx="641">
                        <c:v>0.32540969458100677</c:v>
                      </c:pt>
                      <c:pt idx="642">
                        <c:v>0.32597786042557869</c:v>
                      </c:pt>
                      <c:pt idx="643">
                        <c:v>0.32631643225102192</c:v>
                      </c:pt>
                      <c:pt idx="644">
                        <c:v>0.32727803669453531</c:v>
                      </c:pt>
                      <c:pt idx="645">
                        <c:v>0.32787975742537889</c:v>
                      </c:pt>
                      <c:pt idx="646">
                        <c:v>0.32827773046841113</c:v>
                      </c:pt>
                      <c:pt idx="647">
                        <c:v>0.3289284231954348</c:v>
                      </c:pt>
                      <c:pt idx="648">
                        <c:v>0.32982866149558659</c:v>
                      </c:pt>
                      <c:pt idx="649">
                        <c:v>0.33097512010986657</c:v>
                      </c:pt>
                      <c:pt idx="650">
                        <c:v>0.332010938288332</c:v>
                      </c:pt>
                      <c:pt idx="651">
                        <c:v>0.3317429526425682</c:v>
                      </c:pt>
                      <c:pt idx="652">
                        <c:v>0.33225806549127823</c:v>
                      </c:pt>
                      <c:pt idx="653">
                        <c:v>0.33273644934285324</c:v>
                      </c:pt>
                      <c:pt idx="654">
                        <c:v>0.33315543197683928</c:v>
                      </c:pt>
                      <c:pt idx="655">
                        <c:v>0.33338336336646801</c:v>
                      </c:pt>
                      <c:pt idx="656">
                        <c:v>0.33323070374874586</c:v>
                      </c:pt>
                      <c:pt idx="657">
                        <c:v>0.33386204951431564</c:v>
                      </c:pt>
                      <c:pt idx="658">
                        <c:v>0.33544789576099004</c:v>
                      </c:pt>
                      <c:pt idx="659">
                        <c:v>0.33558785893525805</c:v>
                      </c:pt>
                      <c:pt idx="660">
                        <c:v>0.33612473711560387</c:v>
                      </c:pt>
                      <c:pt idx="661">
                        <c:v>0.33681457720994445</c:v>
                      </c:pt>
                      <c:pt idx="662">
                        <c:v>0.3376993984001877</c:v>
                      </c:pt>
                      <c:pt idx="663">
                        <c:v>0.33851862129925125</c:v>
                      </c:pt>
                      <c:pt idx="664">
                        <c:v>0.33884313634801316</c:v>
                      </c:pt>
                      <c:pt idx="665">
                        <c:v>0.33923763298390902</c:v>
                      </c:pt>
                      <c:pt idx="666">
                        <c:v>0.34080896900949298</c:v>
                      </c:pt>
                      <c:pt idx="667">
                        <c:v>0.34177450330455172</c:v>
                      </c:pt>
                      <c:pt idx="668">
                        <c:v>0.34267504390097625</c:v>
                      </c:pt>
                      <c:pt idx="669">
                        <c:v>0.34325817341104764</c:v>
                      </c:pt>
                      <c:pt idx="670">
                        <c:v>0.34353522794499292</c:v>
                      </c:pt>
                      <c:pt idx="671">
                        <c:v>0.34369967711735111</c:v>
                      </c:pt>
                      <c:pt idx="672">
                        <c:v>0.34395103646811542</c:v>
                      </c:pt>
                      <c:pt idx="673">
                        <c:v>0.34359810556971815</c:v>
                      </c:pt>
                      <c:pt idx="674">
                        <c:v>0.34395269909761544</c:v>
                      </c:pt>
                      <c:pt idx="675">
                        <c:v>0.34452872464527795</c:v>
                      </c:pt>
                      <c:pt idx="676">
                        <c:v>0.34456500019800412</c:v>
                      </c:pt>
                      <c:pt idx="677">
                        <c:v>0.34451844657200564</c:v>
                      </c:pt>
                      <c:pt idx="678">
                        <c:v>0.34439012180423717</c:v>
                      </c:pt>
                      <c:pt idx="679">
                        <c:v>0.34487288895176654</c:v>
                      </c:pt>
                      <c:pt idx="680">
                        <c:v>0.34521297225857328</c:v>
                      </c:pt>
                      <c:pt idx="681">
                        <c:v>0.34554776538060766</c:v>
                      </c:pt>
                      <c:pt idx="682">
                        <c:v>0.34548700382979153</c:v>
                      </c:pt>
                      <c:pt idx="683">
                        <c:v>0.34577826628855446</c:v>
                      </c:pt>
                      <c:pt idx="684">
                        <c:v>0.34581212347109874</c:v>
                      </c:pt>
                      <c:pt idx="685">
                        <c:v>0.3471857577343257</c:v>
                      </c:pt>
                      <c:pt idx="686">
                        <c:v>0.34734476557377492</c:v>
                      </c:pt>
                      <c:pt idx="687">
                        <c:v>0.34760806562731167</c:v>
                      </c:pt>
                      <c:pt idx="688">
                        <c:v>0.34757330155594912</c:v>
                      </c:pt>
                      <c:pt idx="689">
                        <c:v>0.34750468030204235</c:v>
                      </c:pt>
                      <c:pt idx="690">
                        <c:v>0.34821976213515482</c:v>
                      </c:pt>
                      <c:pt idx="691">
                        <c:v>0.34896189948467554</c:v>
                      </c:pt>
                      <c:pt idx="692">
                        <c:v>0.34782541664739525</c:v>
                      </c:pt>
                      <c:pt idx="693">
                        <c:v>0.34743107115963567</c:v>
                      </c:pt>
                      <c:pt idx="694">
                        <c:v>0.34708479077923809</c:v>
                      </c:pt>
                      <c:pt idx="695">
                        <c:v>0.34702206430264937</c:v>
                      </c:pt>
                      <c:pt idx="696">
                        <c:v>0.34666475010829761</c:v>
                      </c:pt>
                      <c:pt idx="697">
                        <c:v>0.34650060323221227</c:v>
                      </c:pt>
                      <c:pt idx="698">
                        <c:v>0.34722142869450634</c:v>
                      </c:pt>
                      <c:pt idx="699">
                        <c:v>0.34758085896276708</c:v>
                      </c:pt>
                      <c:pt idx="700">
                        <c:v>0.34835307479142319</c:v>
                      </c:pt>
                      <c:pt idx="701">
                        <c:v>0.34919209809634966</c:v>
                      </c:pt>
                      <c:pt idx="702">
                        <c:v>0.35003731847486691</c:v>
                      </c:pt>
                      <c:pt idx="703">
                        <c:v>0.35075481867816116</c:v>
                      </c:pt>
                      <c:pt idx="704">
                        <c:v>0.35146324999327389</c:v>
                      </c:pt>
                      <c:pt idx="705">
                        <c:v>0.35187679129435101</c:v>
                      </c:pt>
                      <c:pt idx="706">
                        <c:v>0.35261061549637202</c:v>
                      </c:pt>
                      <c:pt idx="707">
                        <c:v>0.35184867774098832</c:v>
                      </c:pt>
                      <c:pt idx="708">
                        <c:v>0.35239628743901552</c:v>
                      </c:pt>
                      <c:pt idx="709">
                        <c:v>0.35212799949697904</c:v>
                      </c:pt>
                      <c:pt idx="710">
                        <c:v>0.35237210373719818</c:v>
                      </c:pt>
                      <c:pt idx="711">
                        <c:v>0.35221309589774891</c:v>
                      </c:pt>
                      <c:pt idx="712">
                        <c:v>0.35176463937717295</c:v>
                      </c:pt>
                      <c:pt idx="713">
                        <c:v>0.35271626804368666</c:v>
                      </c:pt>
                      <c:pt idx="714">
                        <c:v>0.35399785309187121</c:v>
                      </c:pt>
                      <c:pt idx="715">
                        <c:v>0.3542437711097266</c:v>
                      </c:pt>
                      <c:pt idx="716">
                        <c:v>0.35496852642356602</c:v>
                      </c:pt>
                      <c:pt idx="717">
                        <c:v>0.3558778336118994</c:v>
                      </c:pt>
                      <c:pt idx="718">
                        <c:v>0.35690836160559219</c:v>
                      </c:pt>
                      <c:pt idx="719">
                        <c:v>0.35846458281754034</c:v>
                      </c:pt>
                      <c:pt idx="720">
                        <c:v>0.35964671239200086</c:v>
                      </c:pt>
                      <c:pt idx="721">
                        <c:v>0.36143222532680491</c:v>
                      </c:pt>
                      <c:pt idx="722">
                        <c:v>0.3633123569949695</c:v>
                      </c:pt>
                      <c:pt idx="723">
                        <c:v>0.36539880586926349</c:v>
                      </c:pt>
                      <c:pt idx="724">
                        <c:v>0.36685466471866945</c:v>
                      </c:pt>
                      <c:pt idx="725">
                        <c:v>0.36864199143110982</c:v>
                      </c:pt>
                      <c:pt idx="726">
                        <c:v>0.3701918644213309</c:v>
                      </c:pt>
                      <c:pt idx="727">
                        <c:v>0.37141767580719909</c:v>
                      </c:pt>
                      <c:pt idx="728">
                        <c:v>0.37241857876616569</c:v>
                      </c:pt>
                      <c:pt idx="729">
                        <c:v>0.37413290092874479</c:v>
                      </c:pt>
                      <c:pt idx="730">
                        <c:v>0.37541478827320213</c:v>
                      </c:pt>
                      <c:pt idx="731">
                        <c:v>0.3770941952162824</c:v>
                      </c:pt>
                      <c:pt idx="732">
                        <c:v>0.37826075653269808</c:v>
                      </c:pt>
                      <c:pt idx="733">
                        <c:v>0.37915797187012262</c:v>
                      </c:pt>
                      <c:pt idx="734">
                        <c:v>0.38030579081762983</c:v>
                      </c:pt>
                      <c:pt idx="735">
                        <c:v>0.38213710163775055</c:v>
                      </c:pt>
                      <c:pt idx="736">
                        <c:v>0.38320496322112402</c:v>
                      </c:pt>
                      <c:pt idx="737">
                        <c:v>0.38485625661084161</c:v>
                      </c:pt>
                      <c:pt idx="738">
                        <c:v>0.38632738142201978</c:v>
                      </c:pt>
                      <c:pt idx="739">
                        <c:v>0.38841080733358663</c:v>
                      </c:pt>
                      <c:pt idx="740">
                        <c:v>0.39049226831938083</c:v>
                      </c:pt>
                      <c:pt idx="741">
                        <c:v>0.39294373994298087</c:v>
                      </c:pt>
                      <c:pt idx="742">
                        <c:v>0.39453351604120057</c:v>
                      </c:pt>
                      <c:pt idx="743">
                        <c:v>0.39659033988076831</c:v>
                      </c:pt>
                      <c:pt idx="744">
                        <c:v>0.39869250816124358</c:v>
                      </c:pt>
                      <c:pt idx="745">
                        <c:v>0.4012192515567502</c:v>
                      </c:pt>
                      <c:pt idx="746">
                        <c:v>0.40325672843486404</c:v>
                      </c:pt>
                      <c:pt idx="747">
                        <c:v>0.40519611017248125</c:v>
                      </c:pt>
                      <c:pt idx="748">
                        <c:v>0.40659105632293463</c:v>
                      </c:pt>
                      <c:pt idx="749">
                        <c:v>0.40850564976618897</c:v>
                      </c:pt>
                      <c:pt idx="750">
                        <c:v>0.41001849146300207</c:v>
                      </c:pt>
                      <c:pt idx="751">
                        <c:v>0.41134451406327605</c:v>
                      </c:pt>
                      <c:pt idx="752">
                        <c:v>0.41267960555173155</c:v>
                      </c:pt>
                      <c:pt idx="753">
                        <c:v>0.41427739250117818</c:v>
                      </c:pt>
                      <c:pt idx="754">
                        <c:v>0.41574912190490176</c:v>
                      </c:pt>
                      <c:pt idx="755">
                        <c:v>0.41763288112833896</c:v>
                      </c:pt>
                      <c:pt idx="756">
                        <c:v>0.41899956257729337</c:v>
                      </c:pt>
                      <c:pt idx="757">
                        <c:v>0.42052434497687879</c:v>
                      </c:pt>
                      <c:pt idx="758">
                        <c:v>0.42193365020028639</c:v>
                      </c:pt>
                      <c:pt idx="759">
                        <c:v>0.4240590952937609</c:v>
                      </c:pt>
                      <c:pt idx="760">
                        <c:v>0.42597368873701524</c:v>
                      </c:pt>
                      <c:pt idx="761">
                        <c:v>0.42790687340104167</c:v>
                      </c:pt>
                      <c:pt idx="762">
                        <c:v>0.42992953776179238</c:v>
                      </c:pt>
                      <c:pt idx="763">
                        <c:v>0.43124180588165772</c:v>
                      </c:pt>
                      <c:pt idx="764">
                        <c:v>0.4328222107954231</c:v>
                      </c:pt>
                      <c:pt idx="765">
                        <c:v>0.43490624129953537</c:v>
                      </c:pt>
                      <c:pt idx="766">
                        <c:v>0.43562343920655688</c:v>
                      </c:pt>
                      <c:pt idx="767">
                        <c:v>0.43602110995331639</c:v>
                      </c:pt>
                      <c:pt idx="768">
                        <c:v>0.43710756275746199</c:v>
                      </c:pt>
                      <c:pt idx="769">
                        <c:v>0.43727155848541105</c:v>
                      </c:pt>
                      <c:pt idx="770">
                        <c:v>0.43883518595604065</c:v>
                      </c:pt>
                      <c:pt idx="771">
                        <c:v>0.43954346612301709</c:v>
                      </c:pt>
                      <c:pt idx="772">
                        <c:v>0.4394048632819762</c:v>
                      </c:pt>
                      <c:pt idx="773">
                        <c:v>0.43985090143237049</c:v>
                      </c:pt>
                      <c:pt idx="774">
                        <c:v>0.44014276848367884</c:v>
                      </c:pt>
                      <c:pt idx="775">
                        <c:v>0.44034062139417224</c:v>
                      </c:pt>
                      <c:pt idx="776">
                        <c:v>0.44027336047349275</c:v>
                      </c:pt>
                      <c:pt idx="777">
                        <c:v>0.43977608310487293</c:v>
                      </c:pt>
                      <c:pt idx="778">
                        <c:v>0.43933488169484219</c:v>
                      </c:pt>
                      <c:pt idx="779">
                        <c:v>0.43953953627147174</c:v>
                      </c:pt>
                      <c:pt idx="780">
                        <c:v>0.43947620520233749</c:v>
                      </c:pt>
                      <c:pt idx="781">
                        <c:v>0.43930450091943407</c:v>
                      </c:pt>
                      <c:pt idx="782">
                        <c:v>0.43923104292516385</c:v>
                      </c:pt>
                      <c:pt idx="783">
                        <c:v>0.4392376934431636</c:v>
                      </c:pt>
                      <c:pt idx="784">
                        <c:v>0.43936208835938667</c:v>
                      </c:pt>
                      <c:pt idx="785">
                        <c:v>0.43972242551646562</c:v>
                      </c:pt>
                      <c:pt idx="786">
                        <c:v>0.43943237224279347</c:v>
                      </c:pt>
                      <c:pt idx="787">
                        <c:v>0.4391754204109839</c:v>
                      </c:pt>
                      <c:pt idx="788">
                        <c:v>0.4385729439394585</c:v>
                      </c:pt>
                      <c:pt idx="789">
                        <c:v>0.43766288101044348</c:v>
                      </c:pt>
                      <c:pt idx="790">
                        <c:v>0.43755858879635595</c:v>
                      </c:pt>
                      <c:pt idx="791">
                        <c:v>0.43719160112127731</c:v>
                      </c:pt>
                      <c:pt idx="792">
                        <c:v>0.43731055470459151</c:v>
                      </c:pt>
                      <c:pt idx="793">
                        <c:v>0.43733836596168152</c:v>
                      </c:pt>
                      <c:pt idx="794">
                        <c:v>0.43769341293398789</c:v>
                      </c:pt>
                      <c:pt idx="795">
                        <c:v>0.43812222019683722</c:v>
                      </c:pt>
                      <c:pt idx="796">
                        <c:v>0.43850235775977908</c:v>
                      </c:pt>
                      <c:pt idx="797">
                        <c:v>0.43827427522201395</c:v>
                      </c:pt>
                      <c:pt idx="798">
                        <c:v>0.43795459691361555</c:v>
                      </c:pt>
                      <c:pt idx="799">
                        <c:v>0.43733715677659069</c:v>
                      </c:pt>
                      <c:pt idx="800">
                        <c:v>0.43739761603113403</c:v>
                      </c:pt>
                      <c:pt idx="801">
                        <c:v>0.43703289557810082</c:v>
                      </c:pt>
                      <c:pt idx="802">
                        <c:v>0.43745898217449564</c:v>
                      </c:pt>
                      <c:pt idx="803">
                        <c:v>0.43717421908559606</c:v>
                      </c:pt>
                      <c:pt idx="804">
                        <c:v>0.43753591657590218</c:v>
                      </c:pt>
                      <c:pt idx="805">
                        <c:v>0.43738083858799826</c:v>
                      </c:pt>
                      <c:pt idx="806">
                        <c:v>0.43709834272114401</c:v>
                      </c:pt>
                      <c:pt idx="807">
                        <c:v>0.43672455337992933</c:v>
                      </c:pt>
                      <c:pt idx="808">
                        <c:v>0.43554423758310501</c:v>
                      </c:pt>
                      <c:pt idx="809">
                        <c:v>0.43472985142440496</c:v>
                      </c:pt>
                      <c:pt idx="810">
                        <c:v>0.43436256145305358</c:v>
                      </c:pt>
                      <c:pt idx="811">
                        <c:v>0.43371806579962047</c:v>
                      </c:pt>
                      <c:pt idx="812">
                        <c:v>0.43283702331278623</c:v>
                      </c:pt>
                      <c:pt idx="813">
                        <c:v>0.43245416508338996</c:v>
                      </c:pt>
                      <c:pt idx="814">
                        <c:v>0.4318395967609559</c:v>
                      </c:pt>
                      <c:pt idx="815">
                        <c:v>0.43214249762621854</c:v>
                      </c:pt>
                      <c:pt idx="816">
                        <c:v>0.43153835852519323</c:v>
                      </c:pt>
                      <c:pt idx="817">
                        <c:v>0.43183612035381963</c:v>
                      </c:pt>
                      <c:pt idx="818">
                        <c:v>0.43139053564783453</c:v>
                      </c:pt>
                      <c:pt idx="819">
                        <c:v>0.43265700588238315</c:v>
                      </c:pt>
                      <c:pt idx="820">
                        <c:v>0.43337813364095001</c:v>
                      </c:pt>
                      <c:pt idx="821">
                        <c:v>0.43408323969706286</c:v>
                      </c:pt>
                      <c:pt idx="822">
                        <c:v>0.43449043277641286</c:v>
                      </c:pt>
                      <c:pt idx="823">
                        <c:v>0.43512268543080085</c:v>
                      </c:pt>
                      <c:pt idx="824">
                        <c:v>0.43536029030115664</c:v>
                      </c:pt>
                      <c:pt idx="825">
                        <c:v>0.43610424142831355</c:v>
                      </c:pt>
                      <c:pt idx="826">
                        <c:v>0.43583958104154968</c:v>
                      </c:pt>
                      <c:pt idx="827">
                        <c:v>0.43687978251596959</c:v>
                      </c:pt>
                      <c:pt idx="828">
                        <c:v>0.43785378110666434</c:v>
                      </c:pt>
                      <c:pt idx="829">
                        <c:v>0.43904785138389718</c:v>
                      </c:pt>
                      <c:pt idx="830">
                        <c:v>0.44034258631994494</c:v>
                      </c:pt>
                      <c:pt idx="831">
                        <c:v>0.44206476818561474</c:v>
                      </c:pt>
                      <c:pt idx="832">
                        <c:v>0.44423193016472423</c:v>
                      </c:pt>
                      <c:pt idx="833">
                        <c:v>0.44619307723397705</c:v>
                      </c:pt>
                      <c:pt idx="834">
                        <c:v>0.4473966698438005</c:v>
                      </c:pt>
                      <c:pt idx="835">
                        <c:v>0.44915210429946922</c:v>
                      </c:pt>
                      <c:pt idx="836">
                        <c:v>0.45105415244740577</c:v>
                      </c:pt>
                      <c:pt idx="837">
                        <c:v>0.45357046662150358</c:v>
                      </c:pt>
                      <c:pt idx="838">
                        <c:v>0.45621208260064278</c:v>
                      </c:pt>
                      <c:pt idx="839">
                        <c:v>0.45911669633704588</c:v>
                      </c:pt>
                      <c:pt idx="840">
                        <c:v>0.46266520113433651</c:v>
                      </c:pt>
                      <c:pt idx="841">
                        <c:v>0.46663828104665855</c:v>
                      </c:pt>
                      <c:pt idx="842">
                        <c:v>0.47045189967512219</c:v>
                      </c:pt>
                      <c:pt idx="843">
                        <c:v>0.47389580996205272</c:v>
                      </c:pt>
                      <c:pt idx="844">
                        <c:v>0.47819280033059125</c:v>
                      </c:pt>
                      <c:pt idx="845">
                        <c:v>0.48147709818552709</c:v>
                      </c:pt>
                      <c:pt idx="846">
                        <c:v>0.48560298886370756</c:v>
                      </c:pt>
                      <c:pt idx="847">
                        <c:v>0.48960614725516488</c:v>
                      </c:pt>
                      <c:pt idx="848">
                        <c:v>0.49337910703494814</c:v>
                      </c:pt>
                      <c:pt idx="849">
                        <c:v>0.49720496866245684</c:v>
                      </c:pt>
                      <c:pt idx="850">
                        <c:v>0.50142366429636154</c:v>
                      </c:pt>
                      <c:pt idx="851">
                        <c:v>0.50611560474520501</c:v>
                      </c:pt>
                      <c:pt idx="852">
                        <c:v>0.51059760043264646</c:v>
                      </c:pt>
                      <c:pt idx="853">
                        <c:v>0.51455254256860539</c:v>
                      </c:pt>
                      <c:pt idx="854">
                        <c:v>0.51949009873903162</c:v>
                      </c:pt>
                      <c:pt idx="855">
                        <c:v>0.52417946966955686</c:v>
                      </c:pt>
                      <c:pt idx="856">
                        <c:v>0.5289347411875347</c:v>
                      </c:pt>
                      <c:pt idx="857">
                        <c:v>0.53340706339424904</c:v>
                      </c:pt>
                      <c:pt idx="858">
                        <c:v>0.53609190774038673</c:v>
                      </c:pt>
                      <c:pt idx="859">
                        <c:v>0.54084113333291017</c:v>
                      </c:pt>
                      <c:pt idx="860">
                        <c:v>0.54495387412322749</c:v>
                      </c:pt>
                      <c:pt idx="861">
                        <c:v>0.54848348540347336</c:v>
                      </c:pt>
                      <c:pt idx="862">
                        <c:v>0.55256660115906442</c:v>
                      </c:pt>
                      <c:pt idx="863">
                        <c:v>0.55737175156204033</c:v>
                      </c:pt>
                      <c:pt idx="864">
                        <c:v>0.56270803651618062</c:v>
                      </c:pt>
                      <c:pt idx="865">
                        <c:v>0.56884691807438481</c:v>
                      </c:pt>
                      <c:pt idx="866">
                        <c:v>0.57432543342483855</c:v>
                      </c:pt>
                      <c:pt idx="867">
                        <c:v>0.58009929223373669</c:v>
                      </c:pt>
                      <c:pt idx="868">
                        <c:v>0.58571777075845843</c:v>
                      </c:pt>
                      <c:pt idx="869">
                        <c:v>0.59115426692700435</c:v>
                      </c:pt>
                      <c:pt idx="870">
                        <c:v>0.5970688446508523</c:v>
                      </c:pt>
                      <c:pt idx="871">
                        <c:v>0.60386295338017115</c:v>
                      </c:pt>
                      <c:pt idx="872">
                        <c:v>0.61019651373800532</c:v>
                      </c:pt>
                      <c:pt idx="873">
                        <c:v>0.61789222110070319</c:v>
                      </c:pt>
                      <c:pt idx="874">
                        <c:v>0.62539990018177083</c:v>
                      </c:pt>
                      <c:pt idx="875">
                        <c:v>0.63412296142729796</c:v>
                      </c:pt>
                      <c:pt idx="876">
                        <c:v>0.64234058330484201</c:v>
                      </c:pt>
                      <c:pt idx="877">
                        <c:v>0.65040796393484546</c:v>
                      </c:pt>
                      <c:pt idx="878">
                        <c:v>0.65791836368236767</c:v>
                      </c:pt>
                      <c:pt idx="879">
                        <c:v>0.6670977411515614</c:v>
                      </c:pt>
                      <c:pt idx="880">
                        <c:v>0.67494777076148149</c:v>
                      </c:pt>
                      <c:pt idx="881">
                        <c:v>0.68344547013569779</c:v>
                      </c:pt>
                      <c:pt idx="882">
                        <c:v>0.69175952452423872</c:v>
                      </c:pt>
                      <c:pt idx="883">
                        <c:v>0.70065156938621476</c:v>
                      </c:pt>
                      <c:pt idx="884">
                        <c:v>0.70992390295926899</c:v>
                      </c:pt>
                      <c:pt idx="885">
                        <c:v>0.71984753385189248</c:v>
                      </c:pt>
                      <c:pt idx="886">
                        <c:v>0.72853401724842082</c:v>
                      </c:pt>
                      <c:pt idx="887">
                        <c:v>0.73759036013461865</c:v>
                      </c:pt>
                      <c:pt idx="888">
                        <c:v>0.74785996911136698</c:v>
                      </c:pt>
                      <c:pt idx="889">
                        <c:v>0.75678798722979634</c:v>
                      </c:pt>
                      <c:pt idx="890">
                        <c:v>0.76696191943622971</c:v>
                      </c:pt>
                      <c:pt idx="891">
                        <c:v>0.77642228129091406</c:v>
                      </c:pt>
                      <c:pt idx="892">
                        <c:v>0.78541106096015967</c:v>
                      </c:pt>
                      <c:pt idx="893">
                        <c:v>0.79471861204898531</c:v>
                      </c:pt>
                      <c:pt idx="894">
                        <c:v>0.80398263247454005</c:v>
                      </c:pt>
                      <c:pt idx="895">
                        <c:v>0.81209248573086024</c:v>
                      </c:pt>
                      <c:pt idx="896">
                        <c:v>0.82227034778883878</c:v>
                      </c:pt>
                      <c:pt idx="897">
                        <c:v>0.83201592617683184</c:v>
                      </c:pt>
                      <c:pt idx="898">
                        <c:v>0.84197976247372686</c:v>
                      </c:pt>
                      <c:pt idx="899">
                        <c:v>0.85184127148230671</c:v>
                      </c:pt>
                      <c:pt idx="900">
                        <c:v>0.86212659986523643</c:v>
                      </c:pt>
                      <c:pt idx="901">
                        <c:v>0.87198841117008918</c:v>
                      </c:pt>
                      <c:pt idx="902">
                        <c:v>0.88199940568552793</c:v>
                      </c:pt>
                      <c:pt idx="903">
                        <c:v>0.89047035183960888</c:v>
                      </c:pt>
                      <c:pt idx="904">
                        <c:v>0.89840683818352585</c:v>
                      </c:pt>
                      <c:pt idx="905">
                        <c:v>0.90638489026494162</c:v>
                      </c:pt>
                      <c:pt idx="906">
                        <c:v>0.91461838269680318</c:v>
                      </c:pt>
                      <c:pt idx="907">
                        <c:v>0.9221977059945049</c:v>
                      </c:pt>
                      <c:pt idx="908">
                        <c:v>0.92924604588917892</c:v>
                      </c:pt>
                      <c:pt idx="909">
                        <c:v>0.93624813445412702</c:v>
                      </c:pt>
                      <c:pt idx="910">
                        <c:v>0.94235890245896858</c:v>
                      </c:pt>
                      <c:pt idx="911">
                        <c:v>0.94895863468493025</c:v>
                      </c:pt>
                      <c:pt idx="912">
                        <c:v>0.95373990368236172</c:v>
                      </c:pt>
                      <c:pt idx="913">
                        <c:v>0.95869589992542359</c:v>
                      </c:pt>
                      <c:pt idx="914">
                        <c:v>0.96311637832136687</c:v>
                      </c:pt>
                      <c:pt idx="915">
                        <c:v>0.96796218757302344</c:v>
                      </c:pt>
                      <c:pt idx="916">
                        <c:v>0.97252716358732572</c:v>
                      </c:pt>
                      <c:pt idx="917">
                        <c:v>0.97778847906583188</c:v>
                      </c:pt>
                      <c:pt idx="918">
                        <c:v>0.98237053481954273</c:v>
                      </c:pt>
                      <c:pt idx="919">
                        <c:v>0.98816525207125849</c:v>
                      </c:pt>
                      <c:pt idx="920">
                        <c:v>0.99132016712147153</c:v>
                      </c:pt>
                      <c:pt idx="921">
                        <c:v>0.99558677671460183</c:v>
                      </c:pt>
                      <c:pt idx="922">
                        <c:v>0.99817216558701571</c:v>
                      </c:pt>
                      <c:pt idx="923">
                        <c:v>1.0005128456266648</c:v>
                      </c:pt>
                      <c:pt idx="924">
                        <c:v>1.001765561380805</c:v>
                      </c:pt>
                      <c:pt idx="925">
                        <c:v>1.0027592092292261</c:v>
                      </c:pt>
                      <c:pt idx="926">
                        <c:v>1.0021724521638822</c:v>
                      </c:pt>
                      <c:pt idx="927">
                        <c:v>1.0033388623321615</c:v>
                      </c:pt>
                      <c:pt idx="928">
                        <c:v>1.0010879642855091</c:v>
                      </c:pt>
                      <c:pt idx="929">
                        <c:v>1.0018344849309844</c:v>
                      </c:pt>
                      <c:pt idx="930">
                        <c:v>1</c:v>
                      </c:pt>
                      <c:pt idx="931">
                        <c:v>0.99844196501041571</c:v>
                      </c:pt>
                      <c:pt idx="932">
                        <c:v>0.99562048274900983</c:v>
                      </c:pt>
                      <c:pt idx="933">
                        <c:v>0.99446918739436652</c:v>
                      </c:pt>
                      <c:pt idx="934">
                        <c:v>0.99276166689792333</c:v>
                      </c:pt>
                      <c:pt idx="935">
                        <c:v>0.99216145764844343</c:v>
                      </c:pt>
                      <c:pt idx="936">
                        <c:v>0.98965466580693628</c:v>
                      </c:pt>
                      <c:pt idx="937">
                        <c:v>0.98876425213564767</c:v>
                      </c:pt>
                      <c:pt idx="938">
                        <c:v>0.98737716568828493</c:v>
                      </c:pt>
                      <c:pt idx="939">
                        <c:v>0.98680990673253099</c:v>
                      </c:pt>
                      <c:pt idx="940">
                        <c:v>0.98415090871771072</c:v>
                      </c:pt>
                      <c:pt idx="941">
                        <c:v>0.98089517786054647</c:v>
                      </c:pt>
                      <c:pt idx="942">
                        <c:v>0.97721351155512404</c:v>
                      </c:pt>
                      <c:pt idx="943">
                        <c:v>0.97287752496740487</c:v>
                      </c:pt>
                      <c:pt idx="944">
                        <c:v>0.96882161587635851</c:v>
                      </c:pt>
                      <c:pt idx="945">
                        <c:v>0.96397958532811079</c:v>
                      </c:pt>
                      <c:pt idx="946">
                        <c:v>0.95856409875051884</c:v>
                      </c:pt>
                      <c:pt idx="947">
                        <c:v>0.95391417748358309</c:v>
                      </c:pt>
                      <c:pt idx="948">
                        <c:v>0.94871301896334759</c:v>
                      </c:pt>
                      <c:pt idx="949">
                        <c:v>0.94463428650371095</c:v>
                      </c:pt>
                      <c:pt idx="950">
                        <c:v>0.93993645127754955</c:v>
                      </c:pt>
                      <c:pt idx="951">
                        <c:v>0.93640563081221284</c:v>
                      </c:pt>
                      <c:pt idx="952">
                        <c:v>0.9321356959600825</c:v>
                      </c:pt>
                      <c:pt idx="953">
                        <c:v>0.92649137110404334</c:v>
                      </c:pt>
                      <c:pt idx="954">
                        <c:v>0.91944227546868773</c:v>
                      </c:pt>
                      <c:pt idx="955">
                        <c:v>0.91184723276480484</c:v>
                      </c:pt>
                      <c:pt idx="956">
                        <c:v>0.9045458708898666</c:v>
                      </c:pt>
                      <c:pt idx="957">
                        <c:v>0.89751566877155564</c:v>
                      </c:pt>
                      <c:pt idx="958">
                        <c:v>0.88746537574066375</c:v>
                      </c:pt>
                      <c:pt idx="959">
                        <c:v>0.87879718126863471</c:v>
                      </c:pt>
                      <c:pt idx="960">
                        <c:v>0.86921106416450011</c:v>
                      </c:pt>
                      <c:pt idx="961">
                        <c:v>0.85980466219449569</c:v>
                      </c:pt>
                      <c:pt idx="962">
                        <c:v>0.8516582310891766</c:v>
                      </c:pt>
                      <c:pt idx="963">
                        <c:v>0.84103236595503106</c:v>
                      </c:pt>
                      <c:pt idx="964">
                        <c:v>0.8296885471731823</c:v>
                      </c:pt>
                      <c:pt idx="965">
                        <c:v>0.81720809440591691</c:v>
                      </c:pt>
                      <c:pt idx="966">
                        <c:v>0.80578734122266149</c:v>
                      </c:pt>
                      <c:pt idx="967">
                        <c:v>0.79449461051090187</c:v>
                      </c:pt>
                      <c:pt idx="968">
                        <c:v>0.78371230705562533</c:v>
                      </c:pt>
                      <c:pt idx="969">
                        <c:v>0.77099848156582229</c:v>
                      </c:pt>
                      <c:pt idx="970">
                        <c:v>0.75832833788742671</c:v>
                      </c:pt>
                      <c:pt idx="971">
                        <c:v>0.74609062902715328</c:v>
                      </c:pt>
                      <c:pt idx="972">
                        <c:v>0.73500950570629564</c:v>
                      </c:pt>
                      <c:pt idx="973">
                        <c:v>0.72186732639805229</c:v>
                      </c:pt>
                      <c:pt idx="974">
                        <c:v>0.71091619047446319</c:v>
                      </c:pt>
                      <c:pt idx="975">
                        <c:v>0.69975707471524451</c:v>
                      </c:pt>
                      <c:pt idx="976">
                        <c:v>0.690377577113512</c:v>
                      </c:pt>
                      <c:pt idx="977">
                        <c:v>0.68106957258027712</c:v>
                      </c:pt>
                      <c:pt idx="978">
                        <c:v>0.67174086075236095</c:v>
                      </c:pt>
                      <c:pt idx="979">
                        <c:v>0.66320083989996426</c:v>
                      </c:pt>
                      <c:pt idx="980">
                        <c:v>0.65326904700797739</c:v>
                      </c:pt>
                      <c:pt idx="981">
                        <c:v>0.64355732580252867</c:v>
                      </c:pt>
                      <c:pt idx="982">
                        <c:v>0.63313808017078543</c:v>
                      </c:pt>
                      <c:pt idx="983">
                        <c:v>0.62212708958519813</c:v>
                      </c:pt>
                      <c:pt idx="984">
                        <c:v>0.61133662413055823</c:v>
                      </c:pt>
                      <c:pt idx="985">
                        <c:v>0.60113563640771672</c:v>
                      </c:pt>
                      <c:pt idx="986">
                        <c:v>0.58990759709831853</c:v>
                      </c:pt>
                      <c:pt idx="987">
                        <c:v>0.58064206519140038</c:v>
                      </c:pt>
                      <c:pt idx="988">
                        <c:v>0.57080217036631975</c:v>
                      </c:pt>
                      <c:pt idx="989">
                        <c:v>0.56201608034793105</c:v>
                      </c:pt>
                      <c:pt idx="990">
                        <c:v>0.55426172750832592</c:v>
                      </c:pt>
                      <c:pt idx="991">
                        <c:v>0.54414901029711793</c:v>
                      </c:pt>
                      <c:pt idx="992">
                        <c:v>0.53303856423780693</c:v>
                      </c:pt>
                      <c:pt idx="993">
                        <c:v>0.52203573565158301</c:v>
                      </c:pt>
                      <c:pt idx="994">
                        <c:v>0.51272123174848472</c:v>
                      </c:pt>
                      <c:pt idx="995">
                        <c:v>0.5004179245970316</c:v>
                      </c:pt>
                      <c:pt idx="996">
                        <c:v>0.48998175037401609</c:v>
                      </c:pt>
                      <c:pt idx="997">
                        <c:v>0.47616242741488624</c:v>
                      </c:pt>
                      <c:pt idx="998">
                        <c:v>0.46537831018197334</c:v>
                      </c:pt>
                      <c:pt idx="999">
                        <c:v>0.45565631090325215</c:v>
                      </c:pt>
                      <c:pt idx="1000">
                        <c:v>0.4477403807058799</c:v>
                      </c:pt>
                      <c:pt idx="1001">
                        <c:v>0.4374369145465874</c:v>
                      </c:pt>
                      <c:pt idx="1002">
                        <c:v>0.43026009873600862</c:v>
                      </c:pt>
                      <c:pt idx="1003">
                        <c:v>0.41952510464741222</c:v>
                      </c:pt>
                      <c:pt idx="1004">
                        <c:v>0.41326016554348483</c:v>
                      </c:pt>
                      <c:pt idx="1005">
                        <c:v>0.4061314148402681</c:v>
                      </c:pt>
                      <c:pt idx="1006">
                        <c:v>0.3984577751054787</c:v>
                      </c:pt>
                      <c:pt idx="1007">
                        <c:v>0.38993513628876308</c:v>
                      </c:pt>
                      <c:pt idx="1008">
                        <c:v>0.38021752030599637</c:v>
                      </c:pt>
                      <c:pt idx="1009">
                        <c:v>0.36999703447356463</c:v>
                      </c:pt>
                      <c:pt idx="1010">
                        <c:v>0.36299101605707113</c:v>
                      </c:pt>
                      <c:pt idx="1011">
                        <c:v>0.3525397270204198</c:v>
                      </c:pt>
                      <c:pt idx="1012">
                        <c:v>0.34352827513072048</c:v>
                      </c:pt>
                      <c:pt idx="1013">
                        <c:v>0.33438426632543461</c:v>
                      </c:pt>
                      <c:pt idx="1014">
                        <c:v>0.32532898147619133</c:v>
                      </c:pt>
                      <c:pt idx="1015">
                        <c:v>0.31917453165994208</c:v>
                      </c:pt>
                      <c:pt idx="1016">
                        <c:v>0.31269027661015847</c:v>
                      </c:pt>
                      <c:pt idx="1017">
                        <c:v>0.3048245275940572</c:v>
                      </c:pt>
                      <c:pt idx="1018">
                        <c:v>0.29860206111644666</c:v>
                      </c:pt>
                      <c:pt idx="1019">
                        <c:v>0.29266828757928093</c:v>
                      </c:pt>
                      <c:pt idx="1020">
                        <c:v>0.28706174975733162</c:v>
                      </c:pt>
                      <c:pt idx="1021">
                        <c:v>0.28092060097708199</c:v>
                      </c:pt>
                      <c:pt idx="1022">
                        <c:v>0.27454517258547656</c:v>
                      </c:pt>
                      <c:pt idx="1023">
                        <c:v>0.26672401226960107</c:v>
                      </c:pt>
                      <c:pt idx="1024">
                        <c:v>0.25851349435446597</c:v>
                      </c:pt>
                      <c:pt idx="1025">
                        <c:v>0.25209937203995264</c:v>
                      </c:pt>
                      <c:pt idx="1026">
                        <c:v>0.24634637167387188</c:v>
                      </c:pt>
                      <c:pt idx="1027">
                        <c:v>0.23893829921466453</c:v>
                      </c:pt>
                      <c:pt idx="1028">
                        <c:v>0.23336849038985036</c:v>
                      </c:pt>
                      <c:pt idx="1029">
                        <c:v>0.2268237760855232</c:v>
                      </c:pt>
                      <c:pt idx="1030">
                        <c:v>0.22371284514299072</c:v>
                      </c:pt>
                      <c:pt idx="1031">
                        <c:v>0.21973311471266893</c:v>
                      </c:pt>
                      <c:pt idx="1032">
                        <c:v>0.21463851562856617</c:v>
                      </c:pt>
                      <c:pt idx="1033">
                        <c:v>0.20725145276031265</c:v>
                      </c:pt>
                      <c:pt idx="1034">
                        <c:v>0.20444795712713343</c:v>
                      </c:pt>
                      <c:pt idx="1035">
                        <c:v>0.19675890028243537</c:v>
                      </c:pt>
                      <c:pt idx="1036">
                        <c:v>0.19085248455795062</c:v>
                      </c:pt>
                      <c:pt idx="1037">
                        <c:v>0.18751830781801643</c:v>
                      </c:pt>
                      <c:pt idx="1038">
                        <c:v>0.18253374457718269</c:v>
                      </c:pt>
                      <c:pt idx="1039">
                        <c:v>0.17864062202899442</c:v>
                      </c:pt>
                      <c:pt idx="1040">
                        <c:v>0.17547799842382722</c:v>
                      </c:pt>
                      <c:pt idx="1041">
                        <c:v>0.16805647378048391</c:v>
                      </c:pt>
                      <c:pt idx="1042">
                        <c:v>0.16394826743425731</c:v>
                      </c:pt>
                      <c:pt idx="1043">
                        <c:v>0.16421791570952113</c:v>
                      </c:pt>
                      <c:pt idx="1044">
                        <c:v>0.15855469733643732</c:v>
                      </c:pt>
                      <c:pt idx="1045">
                        <c:v>0.15549530790840302</c:v>
                      </c:pt>
                      <c:pt idx="1046">
                        <c:v>0.15049986200175153</c:v>
                      </c:pt>
                      <c:pt idx="1047">
                        <c:v>0.14943003549260542</c:v>
                      </c:pt>
                      <c:pt idx="1048">
                        <c:v>0.14522705926488191</c:v>
                      </c:pt>
                      <c:pt idx="1049">
                        <c:v>0.1459243056179042</c:v>
                      </c:pt>
                      <c:pt idx="1050">
                        <c:v>0.1395201590803905</c:v>
                      </c:pt>
                      <c:pt idx="1051">
                        <c:v>0.13525687474626011</c:v>
                      </c:pt>
                      <c:pt idx="1052">
                        <c:v>0.13063688081032324</c:v>
                      </c:pt>
                      <c:pt idx="1053">
                        <c:v>0.12831071099176453</c:v>
                      </c:pt>
                      <c:pt idx="1054">
                        <c:v>0.12262572728704509</c:v>
                      </c:pt>
                      <c:pt idx="1055">
                        <c:v>0.12107268018596055</c:v>
                      </c:pt>
                      <c:pt idx="1056">
                        <c:v>0.11899590479239344</c:v>
                      </c:pt>
                      <c:pt idx="1057">
                        <c:v>0.11667562975115274</c:v>
                      </c:pt>
                      <c:pt idx="1058">
                        <c:v>0.11547974569628351</c:v>
                      </c:pt>
                      <c:pt idx="1059">
                        <c:v>0.11438921189245627</c:v>
                      </c:pt>
                      <c:pt idx="1060">
                        <c:v>0.11555788928278089</c:v>
                      </c:pt>
                      <c:pt idx="1061">
                        <c:v>0.11626239074634834</c:v>
                      </c:pt>
                      <c:pt idx="1062">
                        <c:v>0.11357074473407454</c:v>
                      </c:pt>
                      <c:pt idx="1063">
                        <c:v>0.10614060464695872</c:v>
                      </c:pt>
                      <c:pt idx="1064">
                        <c:v>0.10272798202425447</c:v>
                      </c:pt>
                      <c:pt idx="1065">
                        <c:v>9.647498362309942E-2</c:v>
                      </c:pt>
                      <c:pt idx="1066">
                        <c:v>9.1055718342098441E-2</c:v>
                      </c:pt>
                      <c:pt idx="1067">
                        <c:v>8.7222450455908138E-2</c:v>
                      </c:pt>
                      <c:pt idx="1068">
                        <c:v>8.396702189501673E-2</c:v>
                      </c:pt>
                      <c:pt idx="1069">
                        <c:v>8.177900147308971E-2</c:v>
                      </c:pt>
                      <c:pt idx="1070">
                        <c:v>8.400722729928814E-2</c:v>
                      </c:pt>
                      <c:pt idx="1071">
                        <c:v>8.308371218613711E-2</c:v>
                      </c:pt>
                      <c:pt idx="1072">
                        <c:v>8.3789876279204464E-2</c:v>
                      </c:pt>
                      <c:pt idx="1073">
                        <c:v>8.5129351063614273E-2</c:v>
                      </c:pt>
                      <c:pt idx="1074">
                        <c:v>8.0779609995486765E-2</c:v>
                      </c:pt>
                      <c:pt idx="1075">
                        <c:v>7.5804266790970881E-2</c:v>
                      </c:pt>
                      <c:pt idx="1076">
                        <c:v>7.3587377074999363E-2</c:v>
                      </c:pt>
                      <c:pt idx="1077">
                        <c:v>6.9776479112990203E-2</c:v>
                      </c:pt>
                      <c:pt idx="1078">
                        <c:v>6.6833020305542973E-2</c:v>
                      </c:pt>
                      <c:pt idx="1079">
                        <c:v>6.9023761393924368E-2</c:v>
                      </c:pt>
                      <c:pt idx="1080">
                        <c:v>6.8480383843715228E-2</c:v>
                      </c:pt>
                      <c:pt idx="1081">
                        <c:v>6.6731599906046352E-2</c:v>
                      </c:pt>
                      <c:pt idx="1082">
                        <c:v>6.7180207574758621E-2</c:v>
                      </c:pt>
                      <c:pt idx="1083">
                        <c:v>6.9008797728424873E-2</c:v>
                      </c:pt>
                      <c:pt idx="1084">
                        <c:v>7.0078775385707379E-2</c:v>
                      </c:pt>
                      <c:pt idx="1085">
                        <c:v>6.8994589803607204E-2</c:v>
                      </c:pt>
                      <c:pt idx="1086">
                        <c:v>6.4061416929135417E-2</c:v>
                      </c:pt>
                      <c:pt idx="1087">
                        <c:v>6.3935057087139646E-2</c:v>
                      </c:pt>
                      <c:pt idx="1088">
                        <c:v>6.1099064604643337E-2</c:v>
                      </c:pt>
                      <c:pt idx="1089">
                        <c:v>6.0332894701441639E-2</c:v>
                      </c:pt>
                      <c:pt idx="1090">
                        <c:v>5.5273361984974081E-2</c:v>
                      </c:pt>
                      <c:pt idx="1091">
                        <c:v>5.623844283562366E-2</c:v>
                      </c:pt>
                      <c:pt idx="1092">
                        <c:v>5.4606345259223553E-2</c:v>
                      </c:pt>
                      <c:pt idx="1093">
                        <c:v>5.4924663234394801E-2</c:v>
                      </c:pt>
                      <c:pt idx="1094">
                        <c:v>5.4860274128306061E-2</c:v>
                      </c:pt>
                      <c:pt idx="1095">
                        <c:v>6.0138820494357204E-2</c:v>
                      </c:pt>
                      <c:pt idx="1096">
                        <c:v>6.0254902263080543E-2</c:v>
                      </c:pt>
                      <c:pt idx="1097">
                        <c:v>6.3610693186514092E-2</c:v>
                      </c:pt>
                      <c:pt idx="1098">
                        <c:v>5.9260347525841035E-2</c:v>
                      </c:pt>
                      <c:pt idx="1099">
                        <c:v>5.9482384138151774E-2</c:v>
                      </c:pt>
                      <c:pt idx="1100">
                        <c:v>5.7303734900678992E-2</c:v>
                      </c:pt>
                      <c:pt idx="1101">
                        <c:v>5.4566593299361296E-2</c:v>
                      </c:pt>
                      <c:pt idx="1102">
                        <c:v>4.7433157003917495E-2</c:v>
                      </c:pt>
                      <c:pt idx="1103">
                        <c:v>4.0259666452338617E-2</c:v>
                      </c:pt>
                      <c:pt idx="1104">
                        <c:v>3.2459364579280676E-2</c:v>
                      </c:pt>
                      <c:pt idx="1105">
                        <c:v>2.9861279263412796E-2</c:v>
                      </c:pt>
                      <c:pt idx="1106">
                        <c:v>3.1414326364497328E-2</c:v>
                      </c:pt>
                      <c:pt idx="1107">
                        <c:v>2.768852480325799E-2</c:v>
                      </c:pt>
                      <c:pt idx="1108">
                        <c:v>2.8621713397135963E-2</c:v>
                      </c:pt>
                      <c:pt idx="1109">
                        <c:v>2.9551879028286782E-2</c:v>
                      </c:pt>
                      <c:pt idx="1110">
                        <c:v>2.9242327645024335E-2</c:v>
                      </c:pt>
                      <c:pt idx="1111">
                        <c:v>3.4675649702706708E-2</c:v>
                      </c:pt>
                      <c:pt idx="1112">
                        <c:v>3.4169454594041769E-2</c:v>
                      </c:pt>
                      <c:pt idx="1113">
                        <c:v>3.1719041007396274E-2</c:v>
                      </c:pt>
                      <c:pt idx="1114">
                        <c:v>3.4532210121302441E-2</c:v>
                      </c:pt>
                      <c:pt idx="1115">
                        <c:v>2.6700318287745554E-2</c:v>
                      </c:pt>
                      <c:pt idx="1116">
                        <c:v>2.380039014356955E-2</c:v>
                      </c:pt>
                      <c:pt idx="1117">
                        <c:v>2.545727601433247E-2</c:v>
                      </c:pt>
                      <c:pt idx="1118">
                        <c:v>2.5055070823482257E-2</c:v>
                      </c:pt>
                      <c:pt idx="1119">
                        <c:v>2.734269786726954E-2</c:v>
                      </c:pt>
                      <c:pt idx="1120">
                        <c:v>2.4243254183100221E-2</c:v>
                      </c:pt>
                      <c:pt idx="1121">
                        <c:v>2.3095132939320345E-2</c:v>
                      </c:pt>
                      <c:pt idx="1122">
                        <c:v>2.6814132834423555E-2</c:v>
                      </c:pt>
                      <c:pt idx="1123">
                        <c:v>2.6625499960248052E-2</c:v>
                      </c:pt>
                      <c:pt idx="1124">
                        <c:v>2.1668445680231584E-2</c:v>
                      </c:pt>
                      <c:pt idx="1125">
                        <c:v>1.8687502134967435E-2</c:v>
                      </c:pt>
                      <c:pt idx="1126">
                        <c:v>1.2312678335907391E-2</c:v>
                      </c:pt>
                      <c:pt idx="1127">
                        <c:v>1.6857098203664829E-2</c:v>
                      </c:pt>
                      <c:pt idx="1128">
                        <c:v>1.7180706363608571E-2</c:v>
                      </c:pt>
                      <c:pt idx="1129">
                        <c:v>1.3936765061080457E-2</c:v>
                      </c:pt>
                      <c:pt idx="1130">
                        <c:v>2.1616450721324221E-2</c:v>
                      </c:pt>
                      <c:pt idx="1131">
                        <c:v>2.2669953231743655E-2</c:v>
                      </c:pt>
                      <c:pt idx="1132">
                        <c:v>2.3957584205382496E-2</c:v>
                      </c:pt>
                      <c:pt idx="1133">
                        <c:v>2.3616594009757491E-2</c:v>
                      </c:pt>
                      <c:pt idx="1134">
                        <c:v>1.8117220216486464E-2</c:v>
                      </c:pt>
                      <c:pt idx="1135">
                        <c:v>1.462101267437581E-2</c:v>
                      </c:pt>
                      <c:pt idx="1136">
                        <c:v>7.7235186197877606E-3</c:v>
                      </c:pt>
                      <c:pt idx="1137">
                        <c:v>1.4236642963616065E-3</c:v>
                      </c:pt>
                      <c:pt idx="1138">
                        <c:v>1.8382636343932048E-3</c:v>
                      </c:pt>
                      <c:pt idx="1139">
                        <c:v>3.875438216234396E-4</c:v>
                      </c:pt>
                      <c:pt idx="1140">
                        <c:v>3.1345100518045134E-3</c:v>
                      </c:pt>
                      <c:pt idx="1141">
                        <c:v>1.2221838305955656E-3</c:v>
                      </c:pt>
                      <c:pt idx="1142">
                        <c:v>1.408700630862116E-4</c:v>
                      </c:pt>
                      <c:pt idx="1143">
                        <c:v>9.1811912468300321E-3</c:v>
                      </c:pt>
                      <c:pt idx="1144">
                        <c:v>6.5685957098717629E-3</c:v>
                      </c:pt>
                      <c:pt idx="1145">
                        <c:v>9.6379609149057164E-3</c:v>
                      </c:pt>
                      <c:pt idx="1146">
                        <c:v>5.4241020213644728E-3</c:v>
                      </c:pt>
                      <c:pt idx="1147">
                        <c:v>3.0138938389903378E-3</c:v>
                      </c:pt>
                      <c:pt idx="1148">
                        <c:v>-4.9395210961988682E-4</c:v>
                      </c:pt>
                      <c:pt idx="1149">
                        <c:v>1.4729385888144777E-3</c:v>
                      </c:pt>
                      <c:pt idx="1150">
                        <c:v>-2.0479060995226136E-3</c:v>
                      </c:pt>
                      <c:pt idx="1151">
                        <c:v>1.9735412164341554E-3</c:v>
                      </c:pt>
                      <c:pt idx="1152">
                        <c:v>-1.4201878892253533E-3</c:v>
                      </c:pt>
                      <c:pt idx="1153">
                        <c:v>1.1490281325980212E-3</c:v>
                      </c:pt>
                      <c:pt idx="1154">
                        <c:v>0</c:v>
                      </c:pt>
                      <c:pt idx="1155">
                        <c:v>-9.8246288633288928E-6</c:v>
                      </c:pt>
                      <c:pt idx="1156">
                        <c:v>-1.1754337120198759E-2</c:v>
                      </c:pt>
                      <c:pt idx="1157">
                        <c:v>-1.9634898653663083E-2</c:v>
                      </c:pt>
                      <c:pt idx="1158">
                        <c:v>-2.5083184376844946E-2</c:v>
                      </c:pt>
                      <c:pt idx="1159">
                        <c:v>-2.9714363274872278E-2</c:v>
                      </c:pt>
                      <c:pt idx="1160">
                        <c:v>-3.478976654565747E-2</c:v>
                      </c:pt>
                      <c:pt idx="1161">
                        <c:v>-4.3187405853604595E-2</c:v>
                      </c:pt>
                      <c:pt idx="1162">
                        <c:v>-4.846035973861048E-2</c:v>
                      </c:pt>
                      <c:pt idx="1163">
                        <c:v>-4.0304255152564424E-2</c:v>
                      </c:pt>
                      <c:pt idx="1164">
                        <c:v>-3.4750619178340596E-2</c:v>
                      </c:pt>
                      <c:pt idx="1165">
                        <c:v>-4.1065134870993579E-2</c:v>
                      </c:pt>
                      <c:pt idx="1166">
                        <c:v>-4.0589169389600332E-2</c:v>
                      </c:pt>
                      <c:pt idx="1167">
                        <c:v>-4.3249376589511619E-2</c:v>
                      </c:pt>
                      <c:pt idx="1168">
                        <c:v>-3.4769966139794481E-2</c:v>
                      </c:pt>
                      <c:pt idx="1169">
                        <c:v>-3.4805485951838779E-2</c:v>
                      </c:pt>
                      <c:pt idx="1170">
                        <c:v>-4.2404760803539776E-2</c:v>
                      </c:pt>
                      <c:pt idx="1171">
                        <c:v>-3.9783549822809045E-2</c:v>
                      </c:pt>
                      <c:pt idx="1172">
                        <c:v>-4.5785340021336086E-2</c:v>
                      </c:pt>
                      <c:pt idx="1173">
                        <c:v>-4.1998021168598784E-2</c:v>
                      </c:pt>
                      <c:pt idx="1174">
                        <c:v>-3.5176101182190049E-2</c:v>
                      </c:pt>
                      <c:pt idx="1175">
                        <c:v>-4.3088857268698801E-2</c:v>
                      </c:pt>
                      <c:pt idx="1176">
                        <c:v>-3.3854159581597779E-2</c:v>
                      </c:pt>
                      <c:pt idx="1177">
                        <c:v>-3.2339050662739267E-2</c:v>
                      </c:pt>
                      <c:pt idx="1178">
                        <c:v>-3.2087540163838538E-2</c:v>
                      </c:pt>
                      <c:pt idx="1179">
                        <c:v>-2.5830158466729133E-2</c:v>
                      </c:pt>
                      <c:pt idx="1180">
                        <c:v>-3.1159641754733167E-2</c:v>
                      </c:pt>
                      <c:pt idx="1181">
                        <c:v>-3.9517831399090639E-2</c:v>
                      </c:pt>
                      <c:pt idx="1182">
                        <c:v>-3.7132864955488371E-2</c:v>
                      </c:pt>
                      <c:pt idx="1183">
                        <c:v>-5.0021115394649332E-2</c:v>
                      </c:pt>
                      <c:pt idx="1184">
                        <c:v>-4.3196928186195159E-2</c:v>
                      </c:pt>
                      <c:pt idx="1185">
                        <c:v>-5.0599408164357283E-2</c:v>
                      </c:pt>
                      <c:pt idx="1186">
                        <c:v>-5.8055848027199451E-2</c:v>
                      </c:pt>
                      <c:pt idx="1187">
                        <c:v>-5.1122380716158003E-2</c:v>
                      </c:pt>
                      <c:pt idx="1188">
                        <c:v>-6.2796155879677615E-2</c:v>
                      </c:pt>
                      <c:pt idx="1189">
                        <c:v>-7.1769367290878253E-2</c:v>
                      </c:pt>
                      <c:pt idx="1190">
                        <c:v>-6.7200159128757986E-2</c:v>
                      </c:pt>
                      <c:pt idx="1191">
                        <c:v>-7.1125627378127027E-2</c:v>
                      </c:pt>
                      <c:pt idx="1192">
                        <c:v>-6.5115977476509324E-2</c:v>
                      </c:pt>
                      <c:pt idx="1193">
                        <c:v>-7.2582997708896577E-2</c:v>
                      </c:pt>
                      <c:pt idx="1194">
                        <c:v>-8.2388581907023944E-2</c:v>
                      </c:pt>
                      <c:pt idx="1195">
                        <c:v>-7.2219486440954148E-2</c:v>
                      </c:pt>
                      <c:pt idx="1196">
                        <c:v>-5.8748559936130831E-2</c:v>
                      </c:pt>
                      <c:pt idx="1197">
                        <c:v>-5.6090619958264989E-2</c:v>
                      </c:pt>
                      <c:pt idx="1198">
                        <c:v>-4.895552103332123E-2</c:v>
                      </c:pt>
                      <c:pt idx="1199">
                        <c:v>-4.6384793530134277E-2</c:v>
                      </c:pt>
                      <c:pt idx="1200">
                        <c:v>-3.0547340654344494E-2</c:v>
                      </c:pt>
                      <c:pt idx="1201">
                        <c:v>-3.048264925198298E-2</c:v>
                      </c:pt>
                      <c:pt idx="1202">
                        <c:v>-3.2982941723626882E-2</c:v>
                      </c:pt>
                      <c:pt idx="1203">
                        <c:v>-4.3631781374498843E-2</c:v>
                      </c:pt>
                      <c:pt idx="1204">
                        <c:v>-5.2492992016657775E-2</c:v>
                      </c:pt>
                      <c:pt idx="1205">
                        <c:v>-7.4765274501641943E-2</c:v>
                      </c:pt>
                      <c:pt idx="1206">
                        <c:v>-8.1531269677598009E-2</c:v>
                      </c:pt>
                      <c:pt idx="1207">
                        <c:v>-9.8199432710814619E-2</c:v>
                      </c:pt>
                      <c:pt idx="1208">
                        <c:v>-9.739910332879588E-2</c:v>
                      </c:pt>
                      <c:pt idx="1209">
                        <c:v>-0.10006656563925233</c:v>
                      </c:pt>
                      <c:pt idx="1210">
                        <c:v>-9.7495233543519952E-2</c:v>
                      </c:pt>
                      <c:pt idx="1211">
                        <c:v>-0.10517900020344539</c:v>
                      </c:pt>
                      <c:pt idx="1212">
                        <c:v>-9.9267445442324451E-2</c:v>
                      </c:pt>
                      <c:pt idx="1213">
                        <c:v>-0.12300873666457779</c:v>
                      </c:pt>
                      <c:pt idx="1214">
                        <c:v>-0.11683448644246565</c:v>
                      </c:pt>
                      <c:pt idx="1215">
                        <c:v>-0.11067293266380754</c:v>
                      </c:pt>
                      <c:pt idx="1216">
                        <c:v>-9.9566416456041751E-2</c:v>
                      </c:pt>
                      <c:pt idx="1217">
                        <c:v>-0.10204252522586821</c:v>
                      </c:pt>
                      <c:pt idx="1218">
                        <c:v>-9.3028957262259876E-2</c:v>
                      </c:pt>
                      <c:pt idx="1219">
                        <c:v>-9.1217597996138503E-2</c:v>
                      </c:pt>
                      <c:pt idx="1220">
                        <c:v>-8.361288181152858E-2</c:v>
                      </c:pt>
                      <c:pt idx="1221">
                        <c:v>-8.4579171847269069E-2</c:v>
                      </c:pt>
                      <c:pt idx="1222">
                        <c:v>-9.3491017115108113E-2</c:v>
                      </c:pt>
                      <c:pt idx="1223">
                        <c:v>-9.9312336438822965E-2</c:v>
                      </c:pt>
                      <c:pt idx="1224">
                        <c:v>-0.11025833332577595</c:v>
                      </c:pt>
                      <c:pt idx="1225">
                        <c:v>-0.11672475289546927</c:v>
                      </c:pt>
                      <c:pt idx="1226">
                        <c:v>-0.13502546694949508</c:v>
                      </c:pt>
                      <c:pt idx="1227">
                        <c:v>-0.12438478929798644</c:v>
                      </c:pt>
                      <c:pt idx="1228">
                        <c:v>-0.12022715751117062</c:v>
                      </c:pt>
                      <c:pt idx="1229">
                        <c:v>-0.15058420266183961</c:v>
                      </c:pt>
                      <c:pt idx="1230">
                        <c:v>-0.17605916300812605</c:v>
                      </c:pt>
                      <c:pt idx="1231">
                        <c:v>-0.165591549972748</c:v>
                      </c:pt>
                      <c:pt idx="1232">
                        <c:v>-0.15787044972314196</c:v>
                      </c:pt>
                      <c:pt idx="1233">
                        <c:v>-0.15120209624327352</c:v>
                      </c:pt>
                      <c:pt idx="1234">
                        <c:v>-0.16540080102466348</c:v>
                      </c:pt>
                      <c:pt idx="1235">
                        <c:v>-0.1652340846302599</c:v>
                      </c:pt>
                      <c:pt idx="1236">
                        <c:v>-0.12993404197625588</c:v>
                      </c:pt>
                      <c:pt idx="1237">
                        <c:v>-0.12388781422563939</c:v>
                      </c:pt>
                      <c:pt idx="1238">
                        <c:v>-0.11705077942559479</c:v>
                      </c:pt>
                      <c:pt idx="1239">
                        <c:v>-0.1193872273174259</c:v>
                      </c:pt>
                      <c:pt idx="1240">
                        <c:v>-9.9820345325124196E-2</c:v>
                      </c:pt>
                      <c:pt idx="1241">
                        <c:v>-8.0606091934947069E-2</c:v>
                      </c:pt>
                      <c:pt idx="1242">
                        <c:v>-7.1603255489020176E-2</c:v>
                      </c:pt>
                      <c:pt idx="1243">
                        <c:v>-8.9560107532830155E-2</c:v>
                      </c:pt>
                      <c:pt idx="1244">
                        <c:v>-7.5859889305150877E-2</c:v>
                      </c:pt>
                      <c:pt idx="1245">
                        <c:v>-9.4153952841176905E-2</c:v>
                      </c:pt>
                      <c:pt idx="1246">
                        <c:v>-9.4291044200854143E-2</c:v>
                      </c:pt>
                      <c:pt idx="1247">
                        <c:v>-0.10630626300440781</c:v>
                      </c:pt>
                      <c:pt idx="1248">
                        <c:v>-0.12103050985591653</c:v>
                      </c:pt>
                      <c:pt idx="1249">
                        <c:v>-0.1415664025504132</c:v>
                      </c:pt>
                      <c:pt idx="1250">
                        <c:v>-0.13761856437686307</c:v>
                      </c:pt>
                      <c:pt idx="1251">
                        <c:v>-0.14974880691218567</c:v>
                      </c:pt>
                      <c:pt idx="1252">
                        <c:v>-0.14779672873111446</c:v>
                      </c:pt>
                      <c:pt idx="1253">
                        <c:v>-0.13945471193734726</c:v>
                      </c:pt>
                      <c:pt idx="1254">
                        <c:v>-0.13748389138736761</c:v>
                      </c:pt>
                      <c:pt idx="1255">
                        <c:v>-0.14605429301517256</c:v>
                      </c:pt>
                      <c:pt idx="1256">
                        <c:v>-0.13274600190507113</c:v>
                      </c:pt>
                      <c:pt idx="1257">
                        <c:v>-0.12596186895275202</c:v>
                      </c:pt>
                      <c:pt idx="1258">
                        <c:v>-9.8679932636298595E-2</c:v>
                      </c:pt>
                      <c:pt idx="1259">
                        <c:v>-9.4286812053036073E-2</c:v>
                      </c:pt>
                      <c:pt idx="1260">
                        <c:v>-0.10748597420868662</c:v>
                      </c:pt>
                      <c:pt idx="1261">
                        <c:v>-0.10313200099274097</c:v>
                      </c:pt>
                      <c:pt idx="1262">
                        <c:v>-8.7939043770384237E-2</c:v>
                      </c:pt>
                      <c:pt idx="1263">
                        <c:v>-0.10133212898498284</c:v>
                      </c:pt>
                      <c:pt idx="1264">
                        <c:v>-0.10625653526754583</c:v>
                      </c:pt>
                      <c:pt idx="1265">
                        <c:v>-0.13773661107135915</c:v>
                      </c:pt>
                      <c:pt idx="1266">
                        <c:v>-0.14632046488330006</c:v>
                      </c:pt>
                      <c:pt idx="1267">
                        <c:v>-0.1376175063399086</c:v>
                      </c:pt>
                      <c:pt idx="1268">
                        <c:v>-0.16613160226395726</c:v>
                      </c:pt>
                      <c:pt idx="1269">
                        <c:v>-0.16570355074178975</c:v>
                      </c:pt>
                      <c:pt idx="1270">
                        <c:v>-0.15726434569634401</c:v>
                      </c:pt>
                      <c:pt idx="1271">
                        <c:v>-0.15253310673204731</c:v>
                      </c:pt>
                      <c:pt idx="1272">
                        <c:v>-0.14560840601291472</c:v>
                      </c:pt>
                      <c:pt idx="1273">
                        <c:v>-0.14580157333118102</c:v>
                      </c:pt>
                      <c:pt idx="1274">
                        <c:v>-0.15712891696616668</c:v>
                      </c:pt>
                      <c:pt idx="1275">
                        <c:v>-0.13157868484797369</c:v>
                      </c:pt>
                      <c:pt idx="1276">
                        <c:v>-0.13987792671915134</c:v>
                      </c:pt>
                      <c:pt idx="1277">
                        <c:v>-0.14774155966134356</c:v>
                      </c:pt>
                      <c:pt idx="1278">
                        <c:v>-0.16194495003496057</c:v>
                      </c:pt>
                      <c:pt idx="1279">
                        <c:v>-0.15094786507791835</c:v>
                      </c:pt>
                      <c:pt idx="1280">
                        <c:v>-0.15097461829805386</c:v>
                      </c:pt>
                      <c:pt idx="1281">
                        <c:v>-0.12660712034686683</c:v>
                      </c:pt>
                      <c:pt idx="1282">
                        <c:v>-0.1429738939961844</c:v>
                      </c:pt>
                      <c:pt idx="1283">
                        <c:v>-0.13981006120592634</c:v>
                      </c:pt>
                      <c:pt idx="1284">
                        <c:v>-0.12921397225464351</c:v>
                      </c:pt>
                      <c:pt idx="1285">
                        <c:v>-0.12293165111503494</c:v>
                      </c:pt>
                      <c:pt idx="1286">
                        <c:v>-9.7330330926752723E-2</c:v>
                      </c:pt>
                      <c:pt idx="1287">
                        <c:v>-8.7316464596723195E-2</c:v>
                      </c:pt>
                      <c:pt idx="1288">
                        <c:v>-8.7181338162818575E-2</c:v>
                      </c:pt>
                      <c:pt idx="1289">
                        <c:v>-6.9520283021862361E-2</c:v>
                      </c:pt>
                      <c:pt idx="1290">
                        <c:v>-8.710485720582116E-2</c:v>
                      </c:pt>
                      <c:pt idx="1291">
                        <c:v>-0.10705867842720088</c:v>
                      </c:pt>
                      <c:pt idx="1292">
                        <c:v>-0.12676038455713448</c:v>
                      </c:pt>
                      <c:pt idx="1293">
                        <c:v>-0.19460367900609823</c:v>
                      </c:pt>
                      <c:pt idx="1294">
                        <c:v>-0.21026459085862118</c:v>
                      </c:pt>
                      <c:pt idx="1295">
                        <c:v>-0.23607630925271456</c:v>
                      </c:pt>
                      <c:pt idx="1296">
                        <c:v>-0.23276087488168884</c:v>
                      </c:pt>
                      <c:pt idx="1297">
                        <c:v>-0.21701139022125973</c:v>
                      </c:pt>
                      <c:pt idx="1298">
                        <c:v>-0.19155396305879091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9B29-4AA9-A3A3-D850668B1823}"/>
                  </c:ext>
                </c:extLst>
              </c15:ser>
            </c15:filteredScatterSeries>
            <c15:filteredScatterSeries>
              <c15:ser>
                <c:idx val="12"/>
                <c:order val="1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Abs'!$AG$1</c15:sqref>
                        </c15:formulaRef>
                      </c:ext>
                    </c:extLst>
                    <c:strCache>
                      <c:ptCount val="1"/>
                      <c:pt idx="0">
                        <c:v>Abs 700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Abs'!$AG$2:$AG$1300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33.514438219314066</c:v>
                      </c:pt>
                      <c:pt idx="1">
                        <c:v>27.553524820285066</c:v>
                      </c:pt>
                      <c:pt idx="2">
                        <c:v>21.174507640948292</c:v>
                      </c:pt>
                      <c:pt idx="3">
                        <c:v>16.175869862947458</c:v>
                      </c:pt>
                      <c:pt idx="4">
                        <c:v>6.0325747796518367</c:v>
                      </c:pt>
                      <c:pt idx="5">
                        <c:v>0.28518892868659462</c:v>
                      </c:pt>
                      <c:pt idx="6">
                        <c:v>3.6513206884006379</c:v>
                      </c:pt>
                      <c:pt idx="7">
                        <c:v>4.143816462511217</c:v>
                      </c:pt>
                      <c:pt idx="8">
                        <c:v>5.6312761835908436</c:v>
                      </c:pt>
                      <c:pt idx="9">
                        <c:v>5.9774339672473129</c:v>
                      </c:pt>
                      <c:pt idx="10">
                        <c:v>0.94817954119295955</c:v>
                      </c:pt>
                      <c:pt idx="11">
                        <c:v>2.1160964953379326</c:v>
                      </c:pt>
                      <c:pt idx="12">
                        <c:v>14.211925895123244</c:v>
                      </c:pt>
                      <c:pt idx="13">
                        <c:v>0.23169395390187397</c:v>
                      </c:pt>
                      <c:pt idx="14">
                        <c:v>-0.47719832118226857</c:v>
                      </c:pt>
                      <c:pt idx="15">
                        <c:v>0.45422600613516773</c:v>
                      </c:pt>
                      <c:pt idx="16">
                        <c:v>-6.230657864856239</c:v>
                      </c:pt>
                      <c:pt idx="17">
                        <c:v>-3.4607069815461431</c:v>
                      </c:pt>
                      <c:pt idx="18">
                        <c:v>-2.2743650161382454</c:v>
                      </c:pt>
                      <c:pt idx="19">
                        <c:v>-2.5457223061267973</c:v>
                      </c:pt>
                      <c:pt idx="20">
                        <c:v>-1.4044287054355824</c:v>
                      </c:pt>
                      <c:pt idx="21">
                        <c:v>-0.3067343787150561</c:v>
                      </c:pt>
                      <c:pt idx="22">
                        <c:v>-0.32369962821510229</c:v>
                      </c:pt>
                      <c:pt idx="23">
                        <c:v>0.15096837810880911</c:v>
                      </c:pt>
                      <c:pt idx="24">
                        <c:v>0.23467183455121871</c:v>
                      </c:pt>
                      <c:pt idx="25">
                        <c:v>0.25605888667280025</c:v>
                      </c:pt>
                      <c:pt idx="26">
                        <c:v>0.89800025143583528</c:v>
                      </c:pt>
                      <c:pt idx="27">
                        <c:v>0.59192697556370477</c:v>
                      </c:pt>
                      <c:pt idx="28">
                        <c:v>0.5716136945161312</c:v>
                      </c:pt>
                      <c:pt idx="29">
                        <c:v>0.45747016200270968</c:v>
                      </c:pt>
                      <c:pt idx="30">
                        <c:v>0.61227893904748509</c:v>
                      </c:pt>
                      <c:pt idx="31">
                        <c:v>0.51843201411775541</c:v>
                      </c:pt>
                      <c:pt idx="32">
                        <c:v>1.1917780148373818</c:v>
                      </c:pt>
                      <c:pt idx="33">
                        <c:v>0.98008388086209797</c:v>
                      </c:pt>
                      <c:pt idx="34">
                        <c:v>1.3855686834999732</c:v>
                      </c:pt>
                      <c:pt idx="35">
                        <c:v>0.88651623645239375</c:v>
                      </c:pt>
                      <c:pt idx="36">
                        <c:v>1.2484411144943421</c:v>
                      </c:pt>
                      <c:pt idx="37">
                        <c:v>1.2153209458389203</c:v>
                      </c:pt>
                      <c:pt idx="38">
                        <c:v>1.3018945723539963</c:v>
                      </c:pt>
                      <c:pt idx="39">
                        <c:v>1.1114692756413695</c:v>
                      </c:pt>
                      <c:pt idx="40">
                        <c:v>1.0472240850186594</c:v>
                      </c:pt>
                      <c:pt idx="41">
                        <c:v>0.78996804363912354</c:v>
                      </c:pt>
                      <c:pt idx="42">
                        <c:v>1.1758648609082969</c:v>
                      </c:pt>
                      <c:pt idx="43">
                        <c:v>0.97670833809916502</c:v>
                      </c:pt>
                      <c:pt idx="44">
                        <c:v>1.3633229479884632</c:v>
                      </c:pt>
                      <c:pt idx="45">
                        <c:v>1.047986562521988</c:v>
                      </c:pt>
                      <c:pt idx="46">
                        <c:v>0.69157276449699312</c:v>
                      </c:pt>
                      <c:pt idx="47">
                        <c:v>0.44362535126820035</c:v>
                      </c:pt>
                      <c:pt idx="48">
                        <c:v>0.62940358686224418</c:v>
                      </c:pt>
                      <c:pt idx="49">
                        <c:v>0.20364685336722271</c:v>
                      </c:pt>
                      <c:pt idx="50">
                        <c:v>0.25364340196019908</c:v>
                      </c:pt>
                      <c:pt idx="51">
                        <c:v>-9.0683301892738211E-2</c:v>
                      </c:pt>
                      <c:pt idx="52">
                        <c:v>0.13468223879268121</c:v>
                      </c:pt>
                      <c:pt idx="53">
                        <c:v>0.19513655066715527</c:v>
                      </c:pt>
                      <c:pt idx="54">
                        <c:v>0.50380071609192678</c:v>
                      </c:pt>
                      <c:pt idx="55">
                        <c:v>0.11682495897494213</c:v>
                      </c:pt>
                      <c:pt idx="56">
                        <c:v>0.16483369720389351</c:v>
                      </c:pt>
                      <c:pt idx="57">
                        <c:v>0.18477949510750549</c:v>
                      </c:pt>
                      <c:pt idx="58">
                        <c:v>2.4676726545522104E-3</c:v>
                      </c:pt>
                      <c:pt idx="59">
                        <c:v>-0.1067740282121678</c:v>
                      </c:pt>
                      <c:pt idx="60">
                        <c:v>-0.10590934237524161</c:v>
                      </c:pt>
                      <c:pt idx="61">
                        <c:v>-0.19197192722233092</c:v>
                      </c:pt>
                      <c:pt idx="62">
                        <c:v>9.218608119243285E-2</c:v>
                      </c:pt>
                      <c:pt idx="63">
                        <c:v>0.25786378913803865</c:v>
                      </c:pt>
                      <c:pt idx="64">
                        <c:v>0.18402768862106123</c:v>
                      </c:pt>
                      <c:pt idx="65">
                        <c:v>0.40076437827821143</c:v>
                      </c:pt>
                      <c:pt idx="66">
                        <c:v>0.40892203721717219</c:v>
                      </c:pt>
                      <c:pt idx="67">
                        <c:v>0.62543396858119149</c:v>
                      </c:pt>
                      <c:pt idx="68">
                        <c:v>0.6174892297760054</c:v>
                      </c:pt>
                      <c:pt idx="69">
                        <c:v>0.64725102933629264</c:v>
                      </c:pt>
                      <c:pt idx="70">
                        <c:v>0.78726277412425127</c:v>
                      </c:pt>
                      <c:pt idx="71">
                        <c:v>0.84682155425361727</c:v>
                      </c:pt>
                      <c:pt idx="72">
                        <c:v>0.74501238338162523</c:v>
                      </c:pt>
                      <c:pt idx="73">
                        <c:v>0.518556398158316</c:v>
                      </c:pt>
                      <c:pt idx="74">
                        <c:v>0.52044366753513194</c:v>
                      </c:pt>
                      <c:pt idx="75">
                        <c:v>0.4478479059963445</c:v>
                      </c:pt>
                      <c:pt idx="76">
                        <c:v>0.41505020213240262</c:v>
                      </c:pt>
                      <c:pt idx="77">
                        <c:v>0.13708671901912015</c:v>
                      </c:pt>
                      <c:pt idx="78">
                        <c:v>0.11575002075846259</c:v>
                      </c:pt>
                      <c:pt idx="79">
                        <c:v>5.0320680730844627E-2</c:v>
                      </c:pt>
                      <c:pt idx="80">
                        <c:v>0.40980689794539576</c:v>
                      </c:pt>
                      <c:pt idx="81">
                        <c:v>-0.10621730125314416</c:v>
                      </c:pt>
                      <c:pt idx="82">
                        <c:v>8.6414895138918368E-2</c:v>
                      </c:pt>
                      <c:pt idx="83">
                        <c:v>0.37309843312790519</c:v>
                      </c:pt>
                      <c:pt idx="84">
                        <c:v>0.31416674197514521</c:v>
                      </c:pt>
                      <c:pt idx="85">
                        <c:v>0.14094829325421665</c:v>
                      </c:pt>
                      <c:pt idx="86">
                        <c:v>0.33996142427396236</c:v>
                      </c:pt>
                      <c:pt idx="87">
                        <c:v>0.39129468446636739</c:v>
                      </c:pt>
                      <c:pt idx="88">
                        <c:v>0.59700571266219526</c:v>
                      </c:pt>
                      <c:pt idx="89">
                        <c:v>0.67678907101128216</c:v>
                      </c:pt>
                      <c:pt idx="90">
                        <c:v>0.43252299187302018</c:v>
                      </c:pt>
                      <c:pt idx="91">
                        <c:v>0.75681902989118555</c:v>
                      </c:pt>
                      <c:pt idx="92">
                        <c:v>0.76205049591883611</c:v>
                      </c:pt>
                      <c:pt idx="93">
                        <c:v>0.81151899591066623</c:v>
                      </c:pt>
                      <c:pt idx="94">
                        <c:v>0.29315584319874405</c:v>
                      </c:pt>
                      <c:pt idx="95">
                        <c:v>0.40525237455135876</c:v>
                      </c:pt>
                      <c:pt idx="96">
                        <c:v>0.15155478383354279</c:v>
                      </c:pt>
                      <c:pt idx="97">
                        <c:v>0.11183525817358218</c:v>
                      </c:pt>
                      <c:pt idx="98">
                        <c:v>-0.25059182460049539</c:v>
                      </c:pt>
                      <c:pt idx="99">
                        <c:v>-8.7376954004915977E-2</c:v>
                      </c:pt>
                      <c:pt idx="100">
                        <c:v>1.694157318133363E-2</c:v>
                      </c:pt>
                      <c:pt idx="101">
                        <c:v>0.28602243514606129</c:v>
                      </c:pt>
                      <c:pt idx="102">
                        <c:v>0.18711077882750199</c:v>
                      </c:pt>
                      <c:pt idx="103">
                        <c:v>0.10809373287843675</c:v>
                      </c:pt>
                      <c:pt idx="104">
                        <c:v>5.0639477360270628E-2</c:v>
                      </c:pt>
                      <c:pt idx="105">
                        <c:v>6.8527102882275023E-2</c:v>
                      </c:pt>
                      <c:pt idx="106">
                        <c:v>8.1057544458957756E-2</c:v>
                      </c:pt>
                      <c:pt idx="107">
                        <c:v>5.834578563194262E-2</c:v>
                      </c:pt>
                      <c:pt idx="108">
                        <c:v>4.5336315437926919E-2</c:v>
                      </c:pt>
                      <c:pt idx="109">
                        <c:v>0.43442209940919241</c:v>
                      </c:pt>
                      <c:pt idx="110">
                        <c:v>0.31692620024763429</c:v>
                      </c:pt>
                      <c:pt idx="111">
                        <c:v>0.60703930302253217</c:v>
                      </c:pt>
                      <c:pt idx="112">
                        <c:v>1.247925904460385</c:v>
                      </c:pt>
                      <c:pt idx="113">
                        <c:v>1.2757088973271435</c:v>
                      </c:pt>
                      <c:pt idx="114">
                        <c:v>1.3408387819434389</c:v>
                      </c:pt>
                      <c:pt idx="115">
                        <c:v>1.5902304506136999</c:v>
                      </c:pt>
                      <c:pt idx="116">
                        <c:v>1.4043263303673461</c:v>
                      </c:pt>
                      <c:pt idx="117">
                        <c:v>1.4936344049590882</c:v>
                      </c:pt>
                      <c:pt idx="118">
                        <c:v>1.6675503046742055</c:v>
                      </c:pt>
                      <c:pt idx="119">
                        <c:v>1.2372615569613878</c:v>
                      </c:pt>
                      <c:pt idx="120">
                        <c:v>1.3337842393749184</c:v>
                      </c:pt>
                      <c:pt idx="121">
                        <c:v>1.3023781028065775</c:v>
                      </c:pt>
                      <c:pt idx="122">
                        <c:v>1.137109061460722</c:v>
                      </c:pt>
                      <c:pt idx="123">
                        <c:v>0.96674027445188482</c:v>
                      </c:pt>
                      <c:pt idx="124">
                        <c:v>0.91917488362755884</c:v>
                      </c:pt>
                      <c:pt idx="125">
                        <c:v>0.82009332471204088</c:v>
                      </c:pt>
                      <c:pt idx="126">
                        <c:v>1.0417291782616713</c:v>
                      </c:pt>
                      <c:pt idx="127">
                        <c:v>0.94543458883404796</c:v>
                      </c:pt>
                      <c:pt idx="128">
                        <c:v>0.82633520265094729</c:v>
                      </c:pt>
                      <c:pt idx="129">
                        <c:v>0.92493956703015923</c:v>
                      </c:pt>
                      <c:pt idx="130">
                        <c:v>0.89573849606022715</c:v>
                      </c:pt>
                      <c:pt idx="131">
                        <c:v>1.3279151800884159</c:v>
                      </c:pt>
                      <c:pt idx="132">
                        <c:v>0.92222079200954232</c:v>
                      </c:pt>
                      <c:pt idx="133">
                        <c:v>0.72926946551877647</c:v>
                      </c:pt>
                      <c:pt idx="134">
                        <c:v>0.6551782610044028</c:v>
                      </c:pt>
                      <c:pt idx="135">
                        <c:v>0.4963695199743095</c:v>
                      </c:pt>
                      <c:pt idx="136">
                        <c:v>0.50102391741700036</c:v>
                      </c:pt>
                      <c:pt idx="137">
                        <c:v>0.7321851541478408</c:v>
                      </c:pt>
                      <c:pt idx="138">
                        <c:v>0.3369970491303621</c:v>
                      </c:pt>
                      <c:pt idx="139">
                        <c:v>0.26456685508792416</c:v>
                      </c:pt>
                      <c:pt idx="140">
                        <c:v>0.33458339849878793</c:v>
                      </c:pt>
                      <c:pt idx="141">
                        <c:v>0.18637197764288577</c:v>
                      </c:pt>
                      <c:pt idx="142">
                        <c:v>7.2572251954713618E-2</c:v>
                      </c:pt>
                      <c:pt idx="143">
                        <c:v>4.6322217357276808E-3</c:v>
                      </c:pt>
                      <c:pt idx="144">
                        <c:v>5.7142461743570849E-2</c:v>
                      </c:pt>
                      <c:pt idx="145">
                        <c:v>0.22885112830997439</c:v>
                      </c:pt>
                      <c:pt idx="146">
                        <c:v>0.64882517106140258</c:v>
                      </c:pt>
                      <c:pt idx="147">
                        <c:v>0.68834878352074869</c:v>
                      </c:pt>
                      <c:pt idx="148">
                        <c:v>0.99865595207646307</c:v>
                      </c:pt>
                      <c:pt idx="149">
                        <c:v>1.1582043279643668</c:v>
                      </c:pt>
                      <c:pt idx="150">
                        <c:v>1.1675331310064068</c:v>
                      </c:pt>
                      <c:pt idx="151">
                        <c:v>0.92934336231070203</c:v>
                      </c:pt>
                      <c:pt idx="152">
                        <c:v>0.79548112447174302</c:v>
                      </c:pt>
                      <c:pt idx="153">
                        <c:v>0.48828739182673464</c:v>
                      </c:pt>
                      <c:pt idx="154">
                        <c:v>0.24961392594380977</c:v>
                      </c:pt>
                      <c:pt idx="155">
                        <c:v>0.20414855789543543</c:v>
                      </c:pt>
                      <c:pt idx="156">
                        <c:v>0.23654926658434428</c:v>
                      </c:pt>
                      <c:pt idx="157">
                        <c:v>0.31730735563197926</c:v>
                      </c:pt>
                      <c:pt idx="158">
                        <c:v>0.34106270656337567</c:v>
                      </c:pt>
                      <c:pt idx="159">
                        <c:v>0.5211816350465539</c:v>
                      </c:pt>
                      <c:pt idx="160">
                        <c:v>0.54512222816168054</c:v>
                      </c:pt>
                      <c:pt idx="161">
                        <c:v>0.75342131142128932</c:v>
                      </c:pt>
                      <c:pt idx="162">
                        <c:v>0.82217567361627752</c:v>
                      </c:pt>
                      <c:pt idx="163">
                        <c:v>0.76248367251049343</c:v>
                      </c:pt>
                      <c:pt idx="164">
                        <c:v>0.98798410151871896</c:v>
                      </c:pt>
                      <c:pt idx="165">
                        <c:v>1.1267631771218733</c:v>
                      </c:pt>
                      <c:pt idx="166">
                        <c:v>1.0361467358193022</c:v>
                      </c:pt>
                      <c:pt idx="167">
                        <c:v>1.2787618085639578</c:v>
                      </c:pt>
                      <c:pt idx="168">
                        <c:v>1.098861302457635</c:v>
                      </c:pt>
                      <c:pt idx="169">
                        <c:v>0.78244447653159943</c:v>
                      </c:pt>
                      <c:pt idx="170">
                        <c:v>0.88221865113678011</c:v>
                      </c:pt>
                      <c:pt idx="171">
                        <c:v>0.51573341398843597</c:v>
                      </c:pt>
                      <c:pt idx="172">
                        <c:v>0.41996153765351674</c:v>
                      </c:pt>
                      <c:pt idx="173">
                        <c:v>0.34532311005453226</c:v>
                      </c:pt>
                      <c:pt idx="174">
                        <c:v>0.32721722889031096</c:v>
                      </c:pt>
                      <c:pt idx="175">
                        <c:v>0.4074280948533352</c:v>
                      </c:pt>
                      <c:pt idx="176">
                        <c:v>0.53683001436919109</c:v>
                      </c:pt>
                      <c:pt idx="177">
                        <c:v>0.61765413033379934</c:v>
                      </c:pt>
                      <c:pt idx="178">
                        <c:v>0.68769051516668289</c:v>
                      </c:pt>
                      <c:pt idx="179">
                        <c:v>0.75678451582094974</c:v>
                      </c:pt>
                      <c:pt idx="180">
                        <c:v>0.76109310562272559</c:v>
                      </c:pt>
                      <c:pt idx="181">
                        <c:v>0.60977541844558636</c:v>
                      </c:pt>
                      <c:pt idx="182">
                        <c:v>0.78085782970857776</c:v>
                      </c:pt>
                      <c:pt idx="183">
                        <c:v>0.75756950250051924</c:v>
                      </c:pt>
                      <c:pt idx="184">
                        <c:v>0.81781439566863412</c:v>
                      </c:pt>
                      <c:pt idx="185">
                        <c:v>0.92383645065971898</c:v>
                      </c:pt>
                      <c:pt idx="186">
                        <c:v>0.8989373001060097</c:v>
                      </c:pt>
                      <c:pt idx="187">
                        <c:v>0.95854976878907627</c:v>
                      </c:pt>
                      <c:pt idx="188">
                        <c:v>0.98415353992644328</c:v>
                      </c:pt>
                      <c:pt idx="189">
                        <c:v>0.89575950462471865</c:v>
                      </c:pt>
                      <c:pt idx="190">
                        <c:v>1.1336726605546192</c:v>
                      </c:pt>
                      <c:pt idx="191">
                        <c:v>1.1196464425330726</c:v>
                      </c:pt>
                      <c:pt idx="192">
                        <c:v>1.219801105584043</c:v>
                      </c:pt>
                      <c:pt idx="193">
                        <c:v>1.2525244457990705</c:v>
                      </c:pt>
                      <c:pt idx="194">
                        <c:v>1.207494421892658</c:v>
                      </c:pt>
                      <c:pt idx="195">
                        <c:v>1.2308656162162108</c:v>
                      </c:pt>
                      <c:pt idx="196">
                        <c:v>1.1543194108798351</c:v>
                      </c:pt>
                      <c:pt idx="197">
                        <c:v>0.95656029107866292</c:v>
                      </c:pt>
                      <c:pt idx="198">
                        <c:v>1.0005865724593725</c:v>
                      </c:pt>
                      <c:pt idx="199">
                        <c:v>0.89875389200330658</c:v>
                      </c:pt>
                      <c:pt idx="200">
                        <c:v>0.93481926131886428</c:v>
                      </c:pt>
                      <c:pt idx="201">
                        <c:v>1.0127833780237743</c:v>
                      </c:pt>
                      <c:pt idx="202">
                        <c:v>1.0538209410036157</c:v>
                      </c:pt>
                      <c:pt idx="203">
                        <c:v>1.0952136487641462</c:v>
                      </c:pt>
                      <c:pt idx="204">
                        <c:v>1.1307548043752502</c:v>
                      </c:pt>
                      <c:pt idx="205">
                        <c:v>1.0376170018644266</c:v>
                      </c:pt>
                      <c:pt idx="206">
                        <c:v>1.0886814858190521</c:v>
                      </c:pt>
                      <c:pt idx="207">
                        <c:v>1.0571457964363471</c:v>
                      </c:pt>
                      <c:pt idx="208">
                        <c:v>1.0568223312370342</c:v>
                      </c:pt>
                      <c:pt idx="209">
                        <c:v>1.013694916294209</c:v>
                      </c:pt>
                      <c:pt idx="210">
                        <c:v>1.0388736808372212</c:v>
                      </c:pt>
                      <c:pt idx="211">
                        <c:v>1.08077009394163</c:v>
                      </c:pt>
                      <c:pt idx="212">
                        <c:v>1.1248073798085019</c:v>
                      </c:pt>
                      <c:pt idx="213">
                        <c:v>1.1179882665499967</c:v>
                      </c:pt>
                      <c:pt idx="214">
                        <c:v>1.1422811699569522</c:v>
                      </c:pt>
                      <c:pt idx="215">
                        <c:v>1.1415558742780807</c:v>
                      </c:pt>
                      <c:pt idx="216">
                        <c:v>1.1893703666528055</c:v>
                      </c:pt>
                      <c:pt idx="217">
                        <c:v>1.2020038502362795</c:v>
                      </c:pt>
                      <c:pt idx="218">
                        <c:v>1.1881865507171756</c:v>
                      </c:pt>
                      <c:pt idx="219">
                        <c:v>1.1907209172272564</c:v>
                      </c:pt>
                      <c:pt idx="220">
                        <c:v>1.1956095768374906</c:v>
                      </c:pt>
                      <c:pt idx="221">
                        <c:v>1.1991226756774511</c:v>
                      </c:pt>
                      <c:pt idx="222">
                        <c:v>1.1943674037782737</c:v>
                      </c:pt>
                      <c:pt idx="223">
                        <c:v>1.1840065133219309</c:v>
                      </c:pt>
                      <c:pt idx="224">
                        <c:v>1.188324940467397</c:v>
                      </c:pt>
                      <c:pt idx="225">
                        <c:v>1.1986408125712582</c:v>
                      </c:pt>
                      <c:pt idx="226">
                        <c:v>1.1990743226321929</c:v>
                      </c:pt>
                      <c:pt idx="227">
                        <c:v>1.214433917560392</c:v>
                      </c:pt>
                      <c:pt idx="228">
                        <c:v>1.2236860226685744</c:v>
                      </c:pt>
                      <c:pt idx="229">
                        <c:v>1.2420234982461182</c:v>
                      </c:pt>
                      <c:pt idx="230">
                        <c:v>1.2561776017356407</c:v>
                      </c:pt>
                      <c:pt idx="231">
                        <c:v>1.2652129518133557</c:v>
                      </c:pt>
                      <c:pt idx="232">
                        <c:v>1.2719857128422687</c:v>
                      </c:pt>
                      <c:pt idx="233">
                        <c:v>1.2858080144005373</c:v>
                      </c:pt>
                      <c:pt idx="234">
                        <c:v>1.2906199760769139</c:v>
                      </c:pt>
                      <c:pt idx="235">
                        <c:v>1.2959704906366827</c:v>
                      </c:pt>
                      <c:pt idx="236">
                        <c:v>1.3066114952862449</c:v>
                      </c:pt>
                      <c:pt idx="237">
                        <c:v>1.304792420376707</c:v>
                      </c:pt>
                      <c:pt idx="238">
                        <c:v>1.3057261343541049</c:v>
                      </c:pt>
                      <c:pt idx="239">
                        <c:v>1.3165572164919233</c:v>
                      </c:pt>
                      <c:pt idx="240">
                        <c:v>1.3218076902683993</c:v>
                      </c:pt>
                      <c:pt idx="241">
                        <c:v>1.3294924897716633</c:v>
                      </c:pt>
                      <c:pt idx="242">
                        <c:v>1.3387829438467749</c:v>
                      </c:pt>
                      <c:pt idx="243">
                        <c:v>1.3376708238058381</c:v>
                      </c:pt>
                      <c:pt idx="244">
                        <c:v>1.3491021506434122</c:v>
                      </c:pt>
                      <c:pt idx="245">
                        <c:v>1.3584176149143468</c:v>
                      </c:pt>
                      <c:pt idx="246">
                        <c:v>1.3635930581033533</c:v>
                      </c:pt>
                      <c:pt idx="247">
                        <c:v>1.3681799280173215</c:v>
                      </c:pt>
                      <c:pt idx="248">
                        <c:v>1.3693153909076932</c:v>
                      </c:pt>
                      <c:pt idx="249">
                        <c:v>1.3687885094490186</c:v>
                      </c:pt>
                      <c:pt idx="250">
                        <c:v>1.3762448824970979</c:v>
                      </c:pt>
                      <c:pt idx="251">
                        <c:v>1.3792327672247719</c:v>
                      </c:pt>
                      <c:pt idx="252">
                        <c:v>1.3803615607295905</c:v>
                      </c:pt>
                      <c:pt idx="253">
                        <c:v>1.3793944998244283</c:v>
                      </c:pt>
                      <c:pt idx="254">
                        <c:v>1.3805583076033996</c:v>
                      </c:pt>
                      <c:pt idx="255">
                        <c:v>1.3781406553404936</c:v>
                      </c:pt>
                      <c:pt idx="256">
                        <c:v>1.3766683884797033</c:v>
                      </c:pt>
                      <c:pt idx="257">
                        <c:v>1.3688968869642522</c:v>
                      </c:pt>
                      <c:pt idx="258">
                        <c:v>1.3608819528761222</c:v>
                      </c:pt>
                      <c:pt idx="259">
                        <c:v>1.3531437982884356</c:v>
                      </c:pt>
                      <c:pt idx="260">
                        <c:v>1.3463993821481222</c:v>
                      </c:pt>
                      <c:pt idx="261">
                        <c:v>1.3342127473966887</c:v>
                      </c:pt>
                      <c:pt idx="262">
                        <c:v>1.3231999245025554</c:v>
                      </c:pt>
                      <c:pt idx="263">
                        <c:v>1.3115251650923025</c:v>
                      </c:pt>
                      <c:pt idx="264">
                        <c:v>1.3018345478840205</c:v>
                      </c:pt>
                      <c:pt idx="265">
                        <c:v>1.2888775991012333</c:v>
                      </c:pt>
                      <c:pt idx="266">
                        <c:v>1.2747334996900401</c:v>
                      </c:pt>
                      <c:pt idx="267">
                        <c:v>1.2591154660716684</c:v>
                      </c:pt>
                      <c:pt idx="268">
                        <c:v>1.2442127240538392</c:v>
                      </c:pt>
                      <c:pt idx="269">
                        <c:v>1.2295767574581236</c:v>
                      </c:pt>
                      <c:pt idx="270">
                        <c:v>1.2126765344672177</c:v>
                      </c:pt>
                      <c:pt idx="271">
                        <c:v>1.1923349085310444</c:v>
                      </c:pt>
                      <c:pt idx="272">
                        <c:v>1.1740858023120757</c:v>
                      </c:pt>
                      <c:pt idx="273">
                        <c:v>1.1551347432636703</c:v>
                      </c:pt>
                      <c:pt idx="274">
                        <c:v>1.1353033253222897</c:v>
                      </c:pt>
                      <c:pt idx="275">
                        <c:v>1.1153035053956994</c:v>
                      </c:pt>
                      <c:pt idx="276">
                        <c:v>1.0949863894514329</c:v>
                      </c:pt>
                      <c:pt idx="277">
                        <c:v>1.0754370865189375</c:v>
                      </c:pt>
                      <c:pt idx="278">
                        <c:v>1.0593520291772278</c:v>
                      </c:pt>
                      <c:pt idx="279">
                        <c:v>1.0422013707588125</c:v>
                      </c:pt>
                      <c:pt idx="280">
                        <c:v>1.0249751815490113</c:v>
                      </c:pt>
                      <c:pt idx="281">
                        <c:v>1.0077213143891659</c:v>
                      </c:pt>
                      <c:pt idx="282">
                        <c:v>0.99259964979056459</c:v>
                      </c:pt>
                      <c:pt idx="283">
                        <c:v>0.9790836397638103</c:v>
                      </c:pt>
                      <c:pt idx="284">
                        <c:v>0.96687933114066149</c:v>
                      </c:pt>
                      <c:pt idx="285">
                        <c:v>0.95548001735374111</c:v>
                      </c:pt>
                      <c:pt idx="286">
                        <c:v>0.94577272668157708</c:v>
                      </c:pt>
                      <c:pt idx="287">
                        <c:v>0.93708818628394164</c:v>
                      </c:pt>
                      <c:pt idx="288">
                        <c:v>0.93505719164846191</c:v>
                      </c:pt>
                      <c:pt idx="289">
                        <c:v>0.93158177483687499</c:v>
                      </c:pt>
                      <c:pt idx="290">
                        <c:v>0.93094284770091262</c:v>
                      </c:pt>
                      <c:pt idx="291">
                        <c:v>0.93051400620986469</c:v>
                      </c:pt>
                      <c:pt idx="292">
                        <c:v>0.93103671930256904</c:v>
                      </c:pt>
                      <c:pt idx="293">
                        <c:v>0.93204579733671422</c:v>
                      </c:pt>
                      <c:pt idx="294">
                        <c:v>0.9331619190089826</c:v>
                      </c:pt>
                      <c:pt idx="295">
                        <c:v>0.93241444762314751</c:v>
                      </c:pt>
                      <c:pt idx="296">
                        <c:v>0.93498566248840764</c:v>
                      </c:pt>
                      <c:pt idx="297">
                        <c:v>0.93426770313364405</c:v>
                      </c:pt>
                      <c:pt idx="298">
                        <c:v>0.93262836816475503</c:v>
                      </c:pt>
                      <c:pt idx="299">
                        <c:v>0.93084497446792458</c:v>
                      </c:pt>
                      <c:pt idx="300">
                        <c:v>0.92802165682876714</c:v>
                      </c:pt>
                      <c:pt idx="301">
                        <c:v>0.92910293096152197</c:v>
                      </c:pt>
                      <c:pt idx="302">
                        <c:v>0.9264768604000897</c:v>
                      </c:pt>
                      <c:pt idx="303">
                        <c:v>0.92320302576683755</c:v>
                      </c:pt>
                      <c:pt idx="304">
                        <c:v>0.92192133659821973</c:v>
                      </c:pt>
                      <c:pt idx="305">
                        <c:v>0.91872636744913017</c:v>
                      </c:pt>
                      <c:pt idx="306">
                        <c:v>0.91675389667187657</c:v>
                      </c:pt>
                      <c:pt idx="307">
                        <c:v>0.91276393676488787</c:v>
                      </c:pt>
                      <c:pt idx="308">
                        <c:v>0.90649354720274289</c:v>
                      </c:pt>
                      <c:pt idx="309">
                        <c:v>0.90630030175634912</c:v>
                      </c:pt>
                      <c:pt idx="310">
                        <c:v>0.90100180840389266</c:v>
                      </c:pt>
                      <c:pt idx="311">
                        <c:v>0.89312226284248541</c:v>
                      </c:pt>
                      <c:pt idx="312">
                        <c:v>0.88775524155347318</c:v>
                      </c:pt>
                      <c:pt idx="313">
                        <c:v>0.88116472148479186</c:v>
                      </c:pt>
                      <c:pt idx="314">
                        <c:v>0.87602279195818833</c:v>
                      </c:pt>
                      <c:pt idx="315">
                        <c:v>0.87242532539098427</c:v>
                      </c:pt>
                      <c:pt idx="316">
                        <c:v>0.858864797215665</c:v>
                      </c:pt>
                      <c:pt idx="317">
                        <c:v>0.85432144504242902</c:v>
                      </c:pt>
                      <c:pt idx="318">
                        <c:v>0.84728524328417876</c:v>
                      </c:pt>
                      <c:pt idx="319">
                        <c:v>0.84073757401767457</c:v>
                      </c:pt>
                      <c:pt idx="320">
                        <c:v>0.83230196843579896</c:v>
                      </c:pt>
                      <c:pt idx="321">
                        <c:v>0.82726174703887623</c:v>
                      </c:pt>
                      <c:pt idx="322">
                        <c:v>0.81916011093855912</c:v>
                      </c:pt>
                      <c:pt idx="323">
                        <c:v>0.81701256879054351</c:v>
                      </c:pt>
                      <c:pt idx="324">
                        <c:v>0.8098319748350743</c:v>
                      </c:pt>
                      <c:pt idx="325">
                        <c:v>0.80628869702548733</c:v>
                      </c:pt>
                      <c:pt idx="326">
                        <c:v>0.80617531747108895</c:v>
                      </c:pt>
                      <c:pt idx="327">
                        <c:v>0.80348038550382372</c:v>
                      </c:pt>
                      <c:pt idx="328">
                        <c:v>0.80252016071885302</c:v>
                      </c:pt>
                      <c:pt idx="329">
                        <c:v>0.80300469157926713</c:v>
                      </c:pt>
                      <c:pt idx="330">
                        <c:v>0.80452030944615094</c:v>
                      </c:pt>
                      <c:pt idx="331">
                        <c:v>0.80744300093004573</c:v>
                      </c:pt>
                      <c:pt idx="332">
                        <c:v>0.81242336459163178</c:v>
                      </c:pt>
                      <c:pt idx="333">
                        <c:v>0.81313115313342732</c:v>
                      </c:pt>
                      <c:pt idx="334">
                        <c:v>0.81889216837397372</c:v>
                      </c:pt>
                      <c:pt idx="335">
                        <c:v>0.82297066437417643</c:v>
                      </c:pt>
                      <c:pt idx="336">
                        <c:v>0.82941462469533411</c:v>
                      </c:pt>
                      <c:pt idx="337">
                        <c:v>0.83402650480512552</c:v>
                      </c:pt>
                      <c:pt idx="338">
                        <c:v>0.84553736406541724</c:v>
                      </c:pt>
                      <c:pt idx="339">
                        <c:v>0.84703447438739199</c:v>
                      </c:pt>
                      <c:pt idx="340">
                        <c:v>0.84879002339953913</c:v>
                      </c:pt>
                      <c:pt idx="341">
                        <c:v>0.85186794483217643</c:v>
                      </c:pt>
                      <c:pt idx="342">
                        <c:v>0.85675443689210629</c:v>
                      </c:pt>
                      <c:pt idx="343">
                        <c:v>0.8585138208009464</c:v>
                      </c:pt>
                      <c:pt idx="344">
                        <c:v>0.85962177247591254</c:v>
                      </c:pt>
                      <c:pt idx="345">
                        <c:v>0.85449384865896993</c:v>
                      </c:pt>
                      <c:pt idx="346">
                        <c:v>0.85839410533027294</c:v>
                      </c:pt>
                      <c:pt idx="347">
                        <c:v>0.86672116666227594</c:v>
                      </c:pt>
                      <c:pt idx="348">
                        <c:v>0.86966953528054936</c:v>
                      </c:pt>
                      <c:pt idx="349">
                        <c:v>0.86986194705374875</c:v>
                      </c:pt>
                      <c:pt idx="350">
                        <c:v>0.87132354289765457</c:v>
                      </c:pt>
                      <c:pt idx="351">
                        <c:v>0.87457320100827762</c:v>
                      </c:pt>
                      <c:pt idx="352">
                        <c:v>0.87307575721702546</c:v>
                      </c:pt>
                      <c:pt idx="353">
                        <c:v>0.8744893334849505</c:v>
                      </c:pt>
                      <c:pt idx="354">
                        <c:v>0.8739351075455094</c:v>
                      </c:pt>
                      <c:pt idx="355">
                        <c:v>0.87234829398784897</c:v>
                      </c:pt>
                      <c:pt idx="356">
                        <c:v>0.87324632675253944</c:v>
                      </c:pt>
                      <c:pt idx="357">
                        <c:v>0.87555593496948925</c:v>
                      </c:pt>
                      <c:pt idx="358">
                        <c:v>0.8765248299556786</c:v>
                      </c:pt>
                      <c:pt idx="359">
                        <c:v>0.87810647473953551</c:v>
                      </c:pt>
                      <c:pt idx="360">
                        <c:v>0.87492150966877502</c:v>
                      </c:pt>
                      <c:pt idx="361">
                        <c:v>0.87016240287290447</c:v>
                      </c:pt>
                      <c:pt idx="362">
                        <c:v>0.86968820956009729</c:v>
                      </c:pt>
                      <c:pt idx="363">
                        <c:v>0.86963918957628394</c:v>
                      </c:pt>
                      <c:pt idx="364">
                        <c:v>0.86543747667799242</c:v>
                      </c:pt>
                      <c:pt idx="365">
                        <c:v>0.86223083610418494</c:v>
                      </c:pt>
                      <c:pt idx="366">
                        <c:v>0.86293612362639838</c:v>
                      </c:pt>
                      <c:pt idx="367">
                        <c:v>0.86606406545068193</c:v>
                      </c:pt>
                      <c:pt idx="368">
                        <c:v>0.87044118318901331</c:v>
                      </c:pt>
                      <c:pt idx="369">
                        <c:v>0.87374586373044727</c:v>
                      </c:pt>
                      <c:pt idx="370">
                        <c:v>0.87412351768737706</c:v>
                      </c:pt>
                      <c:pt idx="371">
                        <c:v>0.87774366016546068</c:v>
                      </c:pt>
                      <c:pt idx="372">
                        <c:v>0.88213861851014597</c:v>
                      </c:pt>
                      <c:pt idx="373">
                        <c:v>0.88645287728964151</c:v>
                      </c:pt>
                      <c:pt idx="374">
                        <c:v>0.88565872020493686</c:v>
                      </c:pt>
                      <c:pt idx="375">
                        <c:v>0.88883751609406092</c:v>
                      </c:pt>
                      <c:pt idx="376">
                        <c:v>0.89034746498322481</c:v>
                      </c:pt>
                      <c:pt idx="377">
                        <c:v>0.89602678025074889</c:v>
                      </c:pt>
                      <c:pt idx="378">
                        <c:v>0.89603895187938265</c:v>
                      </c:pt>
                      <c:pt idx="379">
                        <c:v>0.89758474871589322</c:v>
                      </c:pt>
                      <c:pt idx="380">
                        <c:v>0.89848428209233289</c:v>
                      </c:pt>
                      <c:pt idx="381">
                        <c:v>0.90567988216529594</c:v>
                      </c:pt>
                      <c:pt idx="382">
                        <c:v>0.90952178171301146</c:v>
                      </c:pt>
                      <c:pt idx="383">
                        <c:v>0.91467988449958093</c:v>
                      </c:pt>
                      <c:pt idx="384">
                        <c:v>0.91468672061977252</c:v>
                      </c:pt>
                      <c:pt idx="385">
                        <c:v>0.91766393433056204</c:v>
                      </c:pt>
                      <c:pt idx="386">
                        <c:v>0.91962339980598751</c:v>
                      </c:pt>
                      <c:pt idx="387">
                        <c:v>0.92160103935704452</c:v>
                      </c:pt>
                      <c:pt idx="388">
                        <c:v>0.92228331749910042</c:v>
                      </c:pt>
                      <c:pt idx="389">
                        <c:v>0.92347697077842061</c:v>
                      </c:pt>
                      <c:pt idx="390">
                        <c:v>0.92471564241022253</c:v>
                      </c:pt>
                      <c:pt idx="391">
                        <c:v>0.92585410652409283</c:v>
                      </c:pt>
                      <c:pt idx="392">
                        <c:v>0.9265633956776379</c:v>
                      </c:pt>
                      <c:pt idx="393">
                        <c:v>0.92819989615766674</c:v>
                      </c:pt>
                      <c:pt idx="394">
                        <c:v>0.93070658471770329</c:v>
                      </c:pt>
                      <c:pt idx="395">
                        <c:v>0.93179035987004033</c:v>
                      </c:pt>
                      <c:pt idx="396">
                        <c:v>0.93047148887696551</c:v>
                      </c:pt>
                      <c:pt idx="397">
                        <c:v>0.92799231153233452</c:v>
                      </c:pt>
                      <c:pt idx="398">
                        <c:v>0.92739923642204791</c:v>
                      </c:pt>
                      <c:pt idx="399">
                        <c:v>0.92786842769569045</c:v>
                      </c:pt>
                      <c:pt idx="400">
                        <c:v>0.92732253848819035</c:v>
                      </c:pt>
                      <c:pt idx="401">
                        <c:v>0.92708594203570305</c:v>
                      </c:pt>
                      <c:pt idx="402">
                        <c:v>0.92621575395569589</c:v>
                      </c:pt>
                      <c:pt idx="403">
                        <c:v>0.92490672030631138</c:v>
                      </c:pt>
                      <c:pt idx="404">
                        <c:v>0.92480884707332356</c:v>
                      </c:pt>
                      <c:pt idx="405">
                        <c:v>0.92433432029123863</c:v>
                      </c:pt>
                      <c:pt idx="406">
                        <c:v>0.92529337793373756</c:v>
                      </c:pt>
                      <c:pt idx="407">
                        <c:v>0.92368255458808712</c:v>
                      </c:pt>
                      <c:pt idx="408">
                        <c:v>0.91983581973584549</c:v>
                      </c:pt>
                      <c:pt idx="409">
                        <c:v>0.91575815740883704</c:v>
                      </c:pt>
                      <c:pt idx="410">
                        <c:v>0.91419602057772209</c:v>
                      </c:pt>
                      <c:pt idx="411">
                        <c:v>0.91014970436281184</c:v>
                      </c:pt>
                      <c:pt idx="412">
                        <c:v>0.90633331521483573</c:v>
                      </c:pt>
                      <c:pt idx="413">
                        <c:v>0.89940515750254191</c:v>
                      </c:pt>
                      <c:pt idx="414">
                        <c:v>0.89413751005826703</c:v>
                      </c:pt>
                      <c:pt idx="415">
                        <c:v>0.89083166237436118</c:v>
                      </c:pt>
                      <c:pt idx="416">
                        <c:v>0.88715833154649371</c:v>
                      </c:pt>
                      <c:pt idx="417">
                        <c:v>0.88053196353046592</c:v>
                      </c:pt>
                      <c:pt idx="418">
                        <c:v>0.87533317749202422</c:v>
                      </c:pt>
                      <c:pt idx="419">
                        <c:v>0.86832382001062414</c:v>
                      </c:pt>
                      <c:pt idx="420">
                        <c:v>0.86446241251016664</c:v>
                      </c:pt>
                      <c:pt idx="421">
                        <c:v>0.86004461151996281</c:v>
                      </c:pt>
                      <c:pt idx="422">
                        <c:v>0.8527628096387293</c:v>
                      </c:pt>
                      <c:pt idx="423">
                        <c:v>0.84624948770782216</c:v>
                      </c:pt>
                      <c:pt idx="424">
                        <c:v>0.83904488396436272</c:v>
                      </c:pt>
                      <c:pt idx="425">
                        <c:v>0.83213623420481087</c:v>
                      </c:pt>
                      <c:pt idx="426">
                        <c:v>0.82501966635064883</c:v>
                      </c:pt>
                      <c:pt idx="427">
                        <c:v>0.81672328419218887</c:v>
                      </c:pt>
                      <c:pt idx="428">
                        <c:v>0.80704700616284564</c:v>
                      </c:pt>
                      <c:pt idx="429">
                        <c:v>0.79967450063809353</c:v>
                      </c:pt>
                      <c:pt idx="430">
                        <c:v>0.79126990769903849</c:v>
                      </c:pt>
                      <c:pt idx="431">
                        <c:v>0.78372883345443822</c:v>
                      </c:pt>
                      <c:pt idx="432">
                        <c:v>0.77494875410875841</c:v>
                      </c:pt>
                      <c:pt idx="433">
                        <c:v>0.76813314227766849</c:v>
                      </c:pt>
                      <c:pt idx="434">
                        <c:v>0.75967919588552257</c:v>
                      </c:pt>
                      <c:pt idx="435">
                        <c:v>0.75375778192243048</c:v>
                      </c:pt>
                      <c:pt idx="436">
                        <c:v>0.74494385544506969</c:v>
                      </c:pt>
                      <c:pt idx="437">
                        <c:v>0.73647857109748405</c:v>
                      </c:pt>
                      <c:pt idx="438">
                        <c:v>0.72862937124034233</c:v>
                      </c:pt>
                      <c:pt idx="439">
                        <c:v>0.71935542389447427</c:v>
                      </c:pt>
                      <c:pt idx="440">
                        <c:v>0.70914125992029409</c:v>
                      </c:pt>
                      <c:pt idx="441">
                        <c:v>0.70069665066792231</c:v>
                      </c:pt>
                      <c:pt idx="442">
                        <c:v>0.69013000966727422</c:v>
                      </c:pt>
                      <c:pt idx="443">
                        <c:v>0.68154284229871043</c:v>
                      </c:pt>
                      <c:pt idx="444">
                        <c:v>0.67366913244966198</c:v>
                      </c:pt>
                      <c:pt idx="445">
                        <c:v>0.66507296141060168</c:v>
                      </c:pt>
                      <c:pt idx="446">
                        <c:v>0.65861016007525741</c:v>
                      </c:pt>
                      <c:pt idx="447">
                        <c:v>0.65201663878307714</c:v>
                      </c:pt>
                      <c:pt idx="448">
                        <c:v>0.64482187238330824</c:v>
                      </c:pt>
                      <c:pt idx="449">
                        <c:v>0.63613899933206086</c:v>
                      </c:pt>
                      <c:pt idx="450">
                        <c:v>0.6289015488647538</c:v>
                      </c:pt>
                      <c:pt idx="451">
                        <c:v>0.62064801750847087</c:v>
                      </c:pt>
                      <c:pt idx="452">
                        <c:v>0.61257989507055699</c:v>
                      </c:pt>
                      <c:pt idx="453">
                        <c:v>0.60442290307015156</c:v>
                      </c:pt>
                      <c:pt idx="454">
                        <c:v>0.5962939224890681</c:v>
                      </c:pt>
                      <c:pt idx="455">
                        <c:v>0.58733960544582009</c:v>
                      </c:pt>
                      <c:pt idx="456">
                        <c:v>0.58083712126643638</c:v>
                      </c:pt>
                      <c:pt idx="457">
                        <c:v>0.57181510995982698</c:v>
                      </c:pt>
                      <c:pt idx="458">
                        <c:v>0.56473705780723271</c:v>
                      </c:pt>
                      <c:pt idx="459">
                        <c:v>0.55715163214870589</c:v>
                      </c:pt>
                      <c:pt idx="460">
                        <c:v>0.55009742304946307</c:v>
                      </c:pt>
                      <c:pt idx="461">
                        <c:v>0.54367597190454631</c:v>
                      </c:pt>
                      <c:pt idx="462">
                        <c:v>0.53745326844910435</c:v>
                      </c:pt>
                      <c:pt idx="463">
                        <c:v>0.52994437398979644</c:v>
                      </c:pt>
                      <c:pt idx="464">
                        <c:v>0.52385439130685607</c:v>
                      </c:pt>
                      <c:pt idx="465">
                        <c:v>0.51661443981996658</c:v>
                      </c:pt>
                      <c:pt idx="466">
                        <c:v>0.51070553095478588</c:v>
                      </c:pt>
                      <c:pt idx="467">
                        <c:v>0.50394944338975511</c:v>
                      </c:pt>
                      <c:pt idx="468">
                        <c:v>0.49636868630111536</c:v>
                      </c:pt>
                      <c:pt idx="469">
                        <c:v>0.49003993961538322</c:v>
                      </c:pt>
                      <c:pt idx="470">
                        <c:v>0.48519229672629871</c:v>
                      </c:pt>
                      <c:pt idx="471">
                        <c:v>0.48007137576418657</c:v>
                      </c:pt>
                      <c:pt idx="472">
                        <c:v>0.47583681614204715</c:v>
                      </c:pt>
                      <c:pt idx="473">
                        <c:v>0.47171363525864041</c:v>
                      </c:pt>
                      <c:pt idx="474">
                        <c:v>0.4671059235148195</c:v>
                      </c:pt>
                      <c:pt idx="475">
                        <c:v>0.46358548835075097</c:v>
                      </c:pt>
                      <c:pt idx="476">
                        <c:v>0.45874634892824634</c:v>
                      </c:pt>
                      <c:pt idx="477">
                        <c:v>0.45450978849044121</c:v>
                      </c:pt>
                      <c:pt idx="478">
                        <c:v>0.44924180757688886</c:v>
                      </c:pt>
                      <c:pt idx="479">
                        <c:v>0.44355598965845078</c:v>
                      </c:pt>
                      <c:pt idx="480">
                        <c:v>0.43685459105495339</c:v>
                      </c:pt>
                      <c:pt idx="481">
                        <c:v>0.43182887557160793</c:v>
                      </c:pt>
                      <c:pt idx="482">
                        <c:v>0.42640949960600605</c:v>
                      </c:pt>
                      <c:pt idx="483">
                        <c:v>0.42161821302484309</c:v>
                      </c:pt>
                      <c:pt idx="484">
                        <c:v>0.41622884929422893</c:v>
                      </c:pt>
                      <c:pt idx="485">
                        <c:v>0.41211017024607027</c:v>
                      </c:pt>
                      <c:pt idx="486">
                        <c:v>0.40805234934108137</c:v>
                      </c:pt>
                      <c:pt idx="487">
                        <c:v>0.40515383437981545</c:v>
                      </c:pt>
                      <c:pt idx="488">
                        <c:v>0.40228633206137038</c:v>
                      </c:pt>
                      <c:pt idx="489">
                        <c:v>0.39944267279627665</c:v>
                      </c:pt>
                      <c:pt idx="490">
                        <c:v>0.39779500109544652</c:v>
                      </c:pt>
                      <c:pt idx="491">
                        <c:v>0.39464855172625374</c:v>
                      </c:pt>
                      <c:pt idx="492">
                        <c:v>0.39221289212235522</c:v>
                      </c:pt>
                      <c:pt idx="493">
                        <c:v>0.38963567481009759</c:v>
                      </c:pt>
                      <c:pt idx="494">
                        <c:v>0.38755782774110908</c:v>
                      </c:pt>
                      <c:pt idx="495">
                        <c:v>0.38520336790631649</c:v>
                      </c:pt>
                      <c:pt idx="496">
                        <c:v>0.38251243757038289</c:v>
                      </c:pt>
                      <c:pt idx="497">
                        <c:v>0.37937265758674282</c:v>
                      </c:pt>
                      <c:pt idx="498">
                        <c:v>0.37721411095256502</c:v>
                      </c:pt>
                      <c:pt idx="499">
                        <c:v>0.37590874546523467</c:v>
                      </c:pt>
                      <c:pt idx="500">
                        <c:v>0.37321564757899639</c:v>
                      </c:pt>
                      <c:pt idx="501">
                        <c:v>0.371010081776671</c:v>
                      </c:pt>
                      <c:pt idx="502">
                        <c:v>0.36787080199694738</c:v>
                      </c:pt>
                      <c:pt idx="503">
                        <c:v>0.36605772953440685</c:v>
                      </c:pt>
                      <c:pt idx="504">
                        <c:v>0.36392569370780153</c:v>
                      </c:pt>
                      <c:pt idx="505">
                        <c:v>0.36258848190445642</c:v>
                      </c:pt>
                      <c:pt idx="506">
                        <c:v>0.35933849032455567</c:v>
                      </c:pt>
                      <c:pt idx="507">
                        <c:v>0.35882311355595964</c:v>
                      </c:pt>
                      <c:pt idx="508">
                        <c:v>0.35725447407393074</c:v>
                      </c:pt>
                      <c:pt idx="509">
                        <c:v>0.35572835192480129</c:v>
                      </c:pt>
                      <c:pt idx="510">
                        <c:v>0.35391211150412311</c:v>
                      </c:pt>
                      <c:pt idx="511">
                        <c:v>0.35233213406665448</c:v>
                      </c:pt>
                      <c:pt idx="512">
                        <c:v>0.35039401062499814</c:v>
                      </c:pt>
                      <c:pt idx="513">
                        <c:v>0.34923687223157968</c:v>
                      </c:pt>
                      <c:pt idx="514">
                        <c:v>0.34736744346111759</c:v>
                      </c:pt>
                      <c:pt idx="515">
                        <c:v>0.34602606329180197</c:v>
                      </c:pt>
                      <c:pt idx="516">
                        <c:v>0.34597654310407217</c:v>
                      </c:pt>
                      <c:pt idx="517">
                        <c:v>0.3456133950607197</c:v>
                      </c:pt>
                      <c:pt idx="518">
                        <c:v>0.34550068244487675</c:v>
                      </c:pt>
                      <c:pt idx="519">
                        <c:v>0.34581464376977683</c:v>
                      </c:pt>
                      <c:pt idx="520">
                        <c:v>0.34586649824245019</c:v>
                      </c:pt>
                      <c:pt idx="521">
                        <c:v>0.34563840525654288</c:v>
                      </c:pt>
                      <c:pt idx="522">
                        <c:v>0.34489626937915024</c:v>
                      </c:pt>
                      <c:pt idx="523">
                        <c:v>0.34303417693279625</c:v>
                      </c:pt>
                      <c:pt idx="524">
                        <c:v>0.34233305777655365</c:v>
                      </c:pt>
                      <c:pt idx="525">
                        <c:v>0.33993874836308274</c:v>
                      </c:pt>
                      <c:pt idx="526">
                        <c:v>0.33781988457294426</c:v>
                      </c:pt>
                      <c:pt idx="527">
                        <c:v>0.33624190795114145</c:v>
                      </c:pt>
                      <c:pt idx="528">
                        <c:v>0.33372121368144414</c:v>
                      </c:pt>
                      <c:pt idx="529">
                        <c:v>0.33271380299368714</c:v>
                      </c:pt>
                      <c:pt idx="530">
                        <c:v>0.33161752274343836</c:v>
                      </c:pt>
                      <c:pt idx="531">
                        <c:v>0.32966155869542824</c:v>
                      </c:pt>
                      <c:pt idx="532">
                        <c:v>0.3290027901374461</c:v>
                      </c:pt>
                      <c:pt idx="533">
                        <c:v>0.3275623695926706</c:v>
                      </c:pt>
                      <c:pt idx="534">
                        <c:v>0.32669351538977381</c:v>
                      </c:pt>
                      <c:pt idx="535">
                        <c:v>0.32581482384318677</c:v>
                      </c:pt>
                      <c:pt idx="536">
                        <c:v>0.32482675437353298</c:v>
                      </c:pt>
                      <c:pt idx="537">
                        <c:v>0.32433955575889767</c:v>
                      </c:pt>
                      <c:pt idx="538">
                        <c:v>0.32323410510351386</c:v>
                      </c:pt>
                      <c:pt idx="539">
                        <c:v>0.32344435748306721</c:v>
                      </c:pt>
                      <c:pt idx="540">
                        <c:v>0.32255299410392968</c:v>
                      </c:pt>
                      <c:pt idx="541">
                        <c:v>0.32098235380623508</c:v>
                      </c:pt>
                      <c:pt idx="542">
                        <c:v>0.32037443931309334</c:v>
                      </c:pt>
                      <c:pt idx="543">
                        <c:v>0.31958361692116488</c:v>
                      </c:pt>
                      <c:pt idx="544">
                        <c:v>0.31750777066784225</c:v>
                      </c:pt>
                      <c:pt idx="545">
                        <c:v>0.31736421214381733</c:v>
                      </c:pt>
                      <c:pt idx="546">
                        <c:v>0.31617556090366172</c:v>
                      </c:pt>
                      <c:pt idx="547">
                        <c:v>0.3157944055193167</c:v>
                      </c:pt>
                      <c:pt idx="548">
                        <c:v>0.31499307884514249</c:v>
                      </c:pt>
                      <c:pt idx="549">
                        <c:v>0.31379592413840712</c:v>
                      </c:pt>
                      <c:pt idx="550">
                        <c:v>0.31200669472921794</c:v>
                      </c:pt>
                      <c:pt idx="551">
                        <c:v>0.31160636486140858</c:v>
                      </c:pt>
                      <c:pt idx="552">
                        <c:v>0.30919804973827664</c:v>
                      </c:pt>
                      <c:pt idx="553">
                        <c:v>0.30772444900037582</c:v>
                      </c:pt>
                      <c:pt idx="554">
                        <c:v>0.30556456848908736</c:v>
                      </c:pt>
                      <c:pt idx="555">
                        <c:v>0.30424002851829257</c:v>
                      </c:pt>
                      <c:pt idx="556">
                        <c:v>0.3030717189040732</c:v>
                      </c:pt>
                      <c:pt idx="557">
                        <c:v>0.30139820333422596</c:v>
                      </c:pt>
                      <c:pt idx="558">
                        <c:v>0.29996978768344562</c:v>
                      </c:pt>
                      <c:pt idx="559">
                        <c:v>0.30031742940538764</c:v>
                      </c:pt>
                      <c:pt idx="560">
                        <c:v>0.29920180793703566</c:v>
                      </c:pt>
                      <c:pt idx="561">
                        <c:v>0.29862657343310289</c:v>
                      </c:pt>
                      <c:pt idx="562">
                        <c:v>0.29766401436318873</c:v>
                      </c:pt>
                      <c:pt idx="563">
                        <c:v>0.29703692538658261</c:v>
                      </c:pt>
                      <c:pt idx="564">
                        <c:v>0.29644601782660068</c:v>
                      </c:pt>
                      <c:pt idx="565">
                        <c:v>0.29620441933494884</c:v>
                      </c:pt>
                      <c:pt idx="566">
                        <c:v>0.29473948879826678</c:v>
                      </c:pt>
                      <c:pt idx="567">
                        <c:v>0.29403886984594052</c:v>
                      </c:pt>
                      <c:pt idx="568">
                        <c:v>0.29382311522330606</c:v>
                      </c:pt>
                      <c:pt idx="569">
                        <c:v>0.29339660801720163</c:v>
                      </c:pt>
                      <c:pt idx="570">
                        <c:v>0.2920097092914879</c:v>
                      </c:pt>
                      <c:pt idx="571">
                        <c:v>0.29141630071192359</c:v>
                      </c:pt>
                      <c:pt idx="572">
                        <c:v>0.29077670663740585</c:v>
                      </c:pt>
                      <c:pt idx="573">
                        <c:v>0.28989334652093168</c:v>
                      </c:pt>
                      <c:pt idx="574">
                        <c:v>0.28869202344822575</c:v>
                      </c:pt>
                      <c:pt idx="575">
                        <c:v>0.28736398205001573</c:v>
                      </c:pt>
                      <c:pt idx="576">
                        <c:v>0.28561426875022722</c:v>
                      </c:pt>
                      <c:pt idx="577">
                        <c:v>0.28474291352774811</c:v>
                      </c:pt>
                      <c:pt idx="578">
                        <c:v>0.2834502198729682</c:v>
                      </c:pt>
                      <c:pt idx="579">
                        <c:v>0.28155594764132175</c:v>
                      </c:pt>
                      <c:pt idx="580">
                        <c:v>0.28023157440516583</c:v>
                      </c:pt>
                      <c:pt idx="581">
                        <c:v>0.27834030339701821</c:v>
                      </c:pt>
                      <c:pt idx="582">
                        <c:v>0.27800750105793132</c:v>
                      </c:pt>
                      <c:pt idx="583">
                        <c:v>0.27739158330212621</c:v>
                      </c:pt>
                      <c:pt idx="584">
                        <c:v>0.27716865909002236</c:v>
                      </c:pt>
                      <c:pt idx="585">
                        <c:v>0.27708412462814008</c:v>
                      </c:pt>
                      <c:pt idx="586">
                        <c:v>0.27689137938566294</c:v>
                      </c:pt>
                      <c:pt idx="587">
                        <c:v>0.27656808092098878</c:v>
                      </c:pt>
                      <c:pt idx="588">
                        <c:v>0.27758716303346326</c:v>
                      </c:pt>
                      <c:pt idx="589">
                        <c:v>0.27649938624979448</c:v>
                      </c:pt>
                      <c:pt idx="590">
                        <c:v>0.27600935314629932</c:v>
                      </c:pt>
                      <c:pt idx="591">
                        <c:v>0.27577375710164509</c:v>
                      </c:pt>
                      <c:pt idx="592">
                        <c:v>0.27559318348780193</c:v>
                      </c:pt>
                      <c:pt idx="593">
                        <c:v>0.27516967750519628</c:v>
                      </c:pt>
                      <c:pt idx="594">
                        <c:v>0.27455175893372535</c:v>
                      </c:pt>
                      <c:pt idx="595">
                        <c:v>0.27323839018373164</c:v>
                      </c:pt>
                      <c:pt idx="596">
                        <c:v>0.27275886136248212</c:v>
                      </c:pt>
                      <c:pt idx="597">
                        <c:v>0.27229400518944891</c:v>
                      </c:pt>
                      <c:pt idx="598">
                        <c:v>0.27089960340498809</c:v>
                      </c:pt>
                      <c:pt idx="599">
                        <c:v>0.26997622697519685</c:v>
                      </c:pt>
                      <c:pt idx="600">
                        <c:v>0.26943750735716587</c:v>
                      </c:pt>
                      <c:pt idx="601">
                        <c:v>0.26949269652261576</c:v>
                      </c:pt>
                      <c:pt idx="602">
                        <c:v>0.26993320943838112</c:v>
                      </c:pt>
                      <c:pt idx="603">
                        <c:v>0.27043824865937011</c:v>
                      </c:pt>
                      <c:pt idx="604">
                        <c:v>0.2715215236077908</c:v>
                      </c:pt>
                      <c:pt idx="605">
                        <c:v>0.27301363189060074</c:v>
                      </c:pt>
                      <c:pt idx="606">
                        <c:v>0.27359520231080875</c:v>
                      </c:pt>
                      <c:pt idx="607">
                        <c:v>0.27443604509438346</c:v>
                      </c:pt>
                      <c:pt idx="608">
                        <c:v>0.27459911157115047</c:v>
                      </c:pt>
                      <c:pt idx="609">
                        <c:v>0.27499110470701893</c:v>
                      </c:pt>
                      <c:pt idx="610">
                        <c:v>0.27531940521085763</c:v>
                      </c:pt>
                      <c:pt idx="611">
                        <c:v>0.27572957242235752</c:v>
                      </c:pt>
                      <c:pt idx="612">
                        <c:v>0.27599784845622072</c:v>
                      </c:pt>
                      <c:pt idx="613">
                        <c:v>0.27665561660636984</c:v>
                      </c:pt>
                      <c:pt idx="614">
                        <c:v>0.27716282337766368</c:v>
                      </c:pt>
                      <c:pt idx="615">
                        <c:v>0.27833896951990766</c:v>
                      </c:pt>
                      <c:pt idx="616">
                        <c:v>0.27867727410207566</c:v>
                      </c:pt>
                      <c:pt idx="617">
                        <c:v>0.27945442425362066</c:v>
                      </c:pt>
                      <c:pt idx="618">
                        <c:v>0.28052702818515679</c:v>
                      </c:pt>
                      <c:pt idx="619">
                        <c:v>0.28090701642703009</c:v>
                      </c:pt>
                      <c:pt idx="620">
                        <c:v>0.28143706584384232</c:v>
                      </c:pt>
                      <c:pt idx="621">
                        <c:v>0.28285330986598878</c:v>
                      </c:pt>
                      <c:pt idx="622">
                        <c:v>0.28337668989724812</c:v>
                      </c:pt>
                      <c:pt idx="623">
                        <c:v>0.2847996033049473</c:v>
                      </c:pt>
                      <c:pt idx="624">
                        <c:v>0.28521643990200007</c:v>
                      </c:pt>
                      <c:pt idx="625">
                        <c:v>0.28557525284474305</c:v>
                      </c:pt>
                      <c:pt idx="626">
                        <c:v>0.28703918297359221</c:v>
                      </c:pt>
                      <c:pt idx="627">
                        <c:v>0.28770161969362845</c:v>
                      </c:pt>
                      <c:pt idx="628">
                        <c:v>0.28809561364516262</c:v>
                      </c:pt>
                      <c:pt idx="629">
                        <c:v>0.28918672512160787</c:v>
                      </c:pt>
                      <c:pt idx="630">
                        <c:v>0.2900464089193695</c:v>
                      </c:pt>
                      <c:pt idx="631">
                        <c:v>0.29196352379653445</c:v>
                      </c:pt>
                      <c:pt idx="632">
                        <c:v>0.29252291850977913</c:v>
                      </c:pt>
                      <c:pt idx="633">
                        <c:v>0.29333658354722608</c:v>
                      </c:pt>
                      <c:pt idx="634">
                        <c:v>0.29447521439573526</c:v>
                      </c:pt>
                      <c:pt idx="635">
                        <c:v>0.29520151048244003</c:v>
                      </c:pt>
                      <c:pt idx="636">
                        <c:v>0.2966097512419229</c:v>
                      </c:pt>
                      <c:pt idx="637">
                        <c:v>0.29771736944761151</c:v>
                      </c:pt>
                      <c:pt idx="638">
                        <c:v>0.29841898880777068</c:v>
                      </c:pt>
                      <c:pt idx="639">
                        <c:v>0.30029675431017383</c:v>
                      </c:pt>
                      <c:pt idx="640">
                        <c:v>0.30149841085215734</c:v>
                      </c:pt>
                      <c:pt idx="641">
                        <c:v>0.30294083221259871</c:v>
                      </c:pt>
                      <c:pt idx="642">
                        <c:v>0.30474706855494754</c:v>
                      </c:pt>
                      <c:pt idx="643">
                        <c:v>0.30510304700883062</c:v>
                      </c:pt>
                      <c:pt idx="644">
                        <c:v>0.306089615866735</c:v>
                      </c:pt>
                      <c:pt idx="645">
                        <c:v>0.30694563150244253</c:v>
                      </c:pt>
                      <c:pt idx="646">
                        <c:v>0.30819247313154663</c:v>
                      </c:pt>
                      <c:pt idx="647">
                        <c:v>0.30953718799363877</c:v>
                      </c:pt>
                      <c:pt idx="648">
                        <c:v>0.31043105239235858</c:v>
                      </c:pt>
                      <c:pt idx="649">
                        <c:v>0.31206805307630409</c:v>
                      </c:pt>
                      <c:pt idx="650">
                        <c:v>0.31337591958321676</c:v>
                      </c:pt>
                      <c:pt idx="651">
                        <c:v>0.31408754302170522</c:v>
                      </c:pt>
                      <c:pt idx="652">
                        <c:v>0.31519949632800298</c:v>
                      </c:pt>
                      <c:pt idx="653">
                        <c:v>0.31554430356108504</c:v>
                      </c:pt>
                      <c:pt idx="654">
                        <c:v>0.31609952990835927</c:v>
                      </c:pt>
                      <c:pt idx="655">
                        <c:v>0.31649185651350531</c:v>
                      </c:pt>
                      <c:pt idx="656">
                        <c:v>0.31612303949243309</c:v>
                      </c:pt>
                      <c:pt idx="657">
                        <c:v>0.31752677841666782</c:v>
                      </c:pt>
                      <c:pt idx="658">
                        <c:v>0.31874144026047957</c:v>
                      </c:pt>
                      <c:pt idx="659">
                        <c:v>0.32001595983962794</c:v>
                      </c:pt>
                      <c:pt idx="660">
                        <c:v>0.32087597710666721</c:v>
                      </c:pt>
                      <c:pt idx="661">
                        <c:v>0.32162961767413845</c:v>
                      </c:pt>
                      <c:pt idx="662">
                        <c:v>0.32296082703048612</c:v>
                      </c:pt>
                      <c:pt idx="663">
                        <c:v>0.32419666417342802</c:v>
                      </c:pt>
                      <c:pt idx="664">
                        <c:v>0.32457231731469194</c:v>
                      </c:pt>
                      <c:pt idx="665">
                        <c:v>0.32555171658312709</c:v>
                      </c:pt>
                      <c:pt idx="666">
                        <c:v>0.32666950560178365</c:v>
                      </c:pt>
                      <c:pt idx="667">
                        <c:v>0.32791434641522199</c:v>
                      </c:pt>
                      <c:pt idx="668">
                        <c:v>0.32823647773742426</c:v>
                      </c:pt>
                      <c:pt idx="669">
                        <c:v>0.32921137517061116</c:v>
                      </c:pt>
                      <c:pt idx="670">
                        <c:v>0.32965739032945768</c:v>
                      </c:pt>
                      <c:pt idx="671">
                        <c:v>0.32972808581631774</c:v>
                      </c:pt>
                      <c:pt idx="672">
                        <c:v>0.32989131902772367</c:v>
                      </c:pt>
                      <c:pt idx="673">
                        <c:v>0.32939545021186972</c:v>
                      </c:pt>
                      <c:pt idx="674">
                        <c:v>0.32963488115321676</c:v>
                      </c:pt>
                      <c:pt idx="675">
                        <c:v>0.33171773026136986</c:v>
                      </c:pt>
                      <c:pt idx="676">
                        <c:v>0.33254039896931314</c:v>
                      </c:pt>
                      <c:pt idx="677">
                        <c:v>0.3333115466738607</c:v>
                      </c:pt>
                      <c:pt idx="678">
                        <c:v>0.33455221912132849</c:v>
                      </c:pt>
                      <c:pt idx="679">
                        <c:v>0.33647983828073907</c:v>
                      </c:pt>
                      <c:pt idx="680">
                        <c:v>0.33795677371141641</c:v>
                      </c:pt>
                      <c:pt idx="681">
                        <c:v>0.33832192257043453</c:v>
                      </c:pt>
                      <c:pt idx="682">
                        <c:v>0.33834109705389898</c:v>
                      </c:pt>
                      <c:pt idx="683">
                        <c:v>0.33844197151038574</c:v>
                      </c:pt>
                      <c:pt idx="684">
                        <c:v>0.33893917420335024</c:v>
                      </c:pt>
                      <c:pt idx="685">
                        <c:v>0.34021569459816459</c:v>
                      </c:pt>
                      <c:pt idx="686">
                        <c:v>0.33997126161765284</c:v>
                      </c:pt>
                      <c:pt idx="687">
                        <c:v>0.34031840313567835</c:v>
                      </c:pt>
                      <c:pt idx="688">
                        <c:v>0.34181784774259644</c:v>
                      </c:pt>
                      <c:pt idx="689">
                        <c:v>0.34239575000075034</c:v>
                      </c:pt>
                      <c:pt idx="690">
                        <c:v>0.34317956953784828</c:v>
                      </c:pt>
                      <c:pt idx="691">
                        <c:v>0.34397722804996839</c:v>
                      </c:pt>
                      <c:pt idx="692">
                        <c:v>0.34363875673316158</c:v>
                      </c:pt>
                      <c:pt idx="693">
                        <c:v>0.34389369399591901</c:v>
                      </c:pt>
                      <c:pt idx="694">
                        <c:v>0.3435570567601392</c:v>
                      </c:pt>
                      <c:pt idx="695">
                        <c:v>0.34334597070739176</c:v>
                      </c:pt>
                      <c:pt idx="696">
                        <c:v>0.34291846309345447</c:v>
                      </c:pt>
                      <c:pt idx="697">
                        <c:v>0.34327260746631044</c:v>
                      </c:pt>
                      <c:pt idx="698">
                        <c:v>0.34358973674934817</c:v>
                      </c:pt>
                      <c:pt idx="699">
                        <c:v>0.34374563363664584</c:v>
                      </c:pt>
                      <c:pt idx="700">
                        <c:v>0.34355222145561337</c:v>
                      </c:pt>
                      <c:pt idx="701">
                        <c:v>0.34449310502248087</c:v>
                      </c:pt>
                      <c:pt idx="702">
                        <c:v>0.34515670888498878</c:v>
                      </c:pt>
                      <c:pt idx="703">
                        <c:v>0.3463350225775374</c:v>
                      </c:pt>
                      <c:pt idx="704">
                        <c:v>0.34773475987044056</c:v>
                      </c:pt>
                      <c:pt idx="705">
                        <c:v>0.34871982811659552</c:v>
                      </c:pt>
                      <c:pt idx="706">
                        <c:v>0.35027346148113042</c:v>
                      </c:pt>
                      <c:pt idx="707">
                        <c:v>0.35134806622833237</c:v>
                      </c:pt>
                      <c:pt idx="708">
                        <c:v>0.35247219116326417</c:v>
                      </c:pt>
                      <c:pt idx="709">
                        <c:v>0.35303358669217488</c:v>
                      </c:pt>
                      <c:pt idx="710">
                        <c:v>0.35363116363770963</c:v>
                      </c:pt>
                      <c:pt idx="711">
                        <c:v>0.35430260402824221</c:v>
                      </c:pt>
                      <c:pt idx="712">
                        <c:v>0.35474211653617466</c:v>
                      </c:pt>
                      <c:pt idx="713">
                        <c:v>0.35551226383288914</c:v>
                      </c:pt>
                      <c:pt idx="714">
                        <c:v>0.35648866187782546</c:v>
                      </c:pt>
                      <c:pt idx="715">
                        <c:v>0.35707306678689343</c:v>
                      </c:pt>
                      <c:pt idx="716">
                        <c:v>0.3580017787251269</c:v>
                      </c:pt>
                      <c:pt idx="717">
                        <c:v>0.35917742466345448</c:v>
                      </c:pt>
                      <c:pt idx="718">
                        <c:v>0.35968213041516589</c:v>
                      </c:pt>
                      <c:pt idx="719">
                        <c:v>0.36165426772314174</c:v>
                      </c:pt>
                      <c:pt idx="720">
                        <c:v>0.3629739723894107</c:v>
                      </c:pt>
                      <c:pt idx="721">
                        <c:v>0.36423248544323233</c:v>
                      </c:pt>
                      <c:pt idx="722">
                        <c:v>0.36613909603815153</c:v>
                      </c:pt>
                      <c:pt idx="723">
                        <c:v>0.36761869922304985</c:v>
                      </c:pt>
                      <c:pt idx="724">
                        <c:v>0.36932656212849435</c:v>
                      </c:pt>
                      <c:pt idx="725">
                        <c:v>0.37193946065345973</c:v>
                      </c:pt>
                      <c:pt idx="726">
                        <c:v>0.37338838466481505</c:v>
                      </c:pt>
                      <c:pt idx="727">
                        <c:v>0.37484948030480425</c:v>
                      </c:pt>
                      <c:pt idx="728">
                        <c:v>0.37705071100652027</c:v>
                      </c:pt>
                      <c:pt idx="729">
                        <c:v>0.37933831025114573</c:v>
                      </c:pt>
                      <c:pt idx="730">
                        <c:v>0.38165375418045422</c:v>
                      </c:pt>
                      <c:pt idx="731">
                        <c:v>0.38421062986677562</c:v>
                      </c:pt>
                      <c:pt idx="732">
                        <c:v>0.38560136348918245</c:v>
                      </c:pt>
                      <c:pt idx="733">
                        <c:v>0.38789046334555721</c:v>
                      </c:pt>
                      <c:pt idx="734">
                        <c:v>0.3905497141001148</c:v>
                      </c:pt>
                      <c:pt idx="735">
                        <c:v>0.39310658978643631</c:v>
                      </c:pt>
                      <c:pt idx="736">
                        <c:v>0.39535483965629986</c:v>
                      </c:pt>
                      <c:pt idx="737">
                        <c:v>0.3972641180054402</c:v>
                      </c:pt>
                      <c:pt idx="738">
                        <c:v>0.39885693401009814</c:v>
                      </c:pt>
                      <c:pt idx="739">
                        <c:v>0.40136662379363325</c:v>
                      </c:pt>
                      <c:pt idx="740">
                        <c:v>0.40368356833469105</c:v>
                      </c:pt>
                      <c:pt idx="741">
                        <c:v>0.4058791300586872</c:v>
                      </c:pt>
                      <c:pt idx="742">
                        <c:v>0.40776406515055974</c:v>
                      </c:pt>
                      <c:pt idx="743">
                        <c:v>0.40963232677854999</c:v>
                      </c:pt>
                      <c:pt idx="744">
                        <c:v>0.41273559187628828</c:v>
                      </c:pt>
                      <c:pt idx="745">
                        <c:v>0.4154415283297157</c:v>
                      </c:pt>
                      <c:pt idx="746">
                        <c:v>0.41798673259131974</c:v>
                      </c:pt>
                      <c:pt idx="747">
                        <c:v>0.41992302195194908</c:v>
                      </c:pt>
                      <c:pt idx="748">
                        <c:v>0.4224593892776955</c:v>
                      </c:pt>
                      <c:pt idx="749">
                        <c:v>0.42510763554609093</c:v>
                      </c:pt>
                      <c:pt idx="750">
                        <c:v>0.42755730085965044</c:v>
                      </c:pt>
                      <c:pt idx="751">
                        <c:v>0.42984023153438883</c:v>
                      </c:pt>
                      <c:pt idx="752">
                        <c:v>0.4316531372622906</c:v>
                      </c:pt>
                      <c:pt idx="753">
                        <c:v>0.43343136218531753</c:v>
                      </c:pt>
                      <c:pt idx="754">
                        <c:v>0.43569962021183961</c:v>
                      </c:pt>
                      <c:pt idx="755">
                        <c:v>0.43745717003965279</c:v>
                      </c:pt>
                      <c:pt idx="756">
                        <c:v>0.43923906312473382</c:v>
                      </c:pt>
                      <c:pt idx="757">
                        <c:v>0.44131107448136359</c:v>
                      </c:pt>
                      <c:pt idx="758">
                        <c:v>0.44285253621726461</c:v>
                      </c:pt>
                      <c:pt idx="759">
                        <c:v>0.44588560603205912</c:v>
                      </c:pt>
                      <c:pt idx="760">
                        <c:v>0.44820788608155926</c:v>
                      </c:pt>
                      <c:pt idx="761">
                        <c:v>0.45027272784871969</c:v>
                      </c:pt>
                      <c:pt idx="762">
                        <c:v>0.45308120610502212</c:v>
                      </c:pt>
                      <c:pt idx="763">
                        <c:v>0.4550788538127376</c:v>
                      </c:pt>
                      <c:pt idx="764">
                        <c:v>0.45724507024030125</c:v>
                      </c:pt>
                      <c:pt idx="765">
                        <c:v>0.4596690584194823</c:v>
                      </c:pt>
                      <c:pt idx="766">
                        <c:v>0.46089455801481738</c:v>
                      </c:pt>
                      <c:pt idx="767">
                        <c:v>0.46215423821111073</c:v>
                      </c:pt>
                      <c:pt idx="768">
                        <c:v>0.46321900561462226</c:v>
                      </c:pt>
                      <c:pt idx="769">
                        <c:v>0.46372037667355726</c:v>
                      </c:pt>
                      <c:pt idx="770">
                        <c:v>0.46516763333852429</c:v>
                      </c:pt>
                      <c:pt idx="771">
                        <c:v>0.4658042261895432</c:v>
                      </c:pt>
                      <c:pt idx="772">
                        <c:v>0.46587959024629039</c:v>
                      </c:pt>
                      <c:pt idx="773">
                        <c:v>0.46652051819791868</c:v>
                      </c:pt>
                      <c:pt idx="774">
                        <c:v>0.46713827003475078</c:v>
                      </c:pt>
                      <c:pt idx="775">
                        <c:v>0.46767715638742058</c:v>
                      </c:pt>
                      <c:pt idx="776">
                        <c:v>0.46797661179874323</c:v>
                      </c:pt>
                      <c:pt idx="777">
                        <c:v>0.46834876351259197</c:v>
                      </c:pt>
                      <c:pt idx="778">
                        <c:v>0.46812333828090585</c:v>
                      </c:pt>
                      <c:pt idx="779">
                        <c:v>0.46911374203550316</c:v>
                      </c:pt>
                      <c:pt idx="780">
                        <c:v>0.46917793487144926</c:v>
                      </c:pt>
                      <c:pt idx="781">
                        <c:v>0.46902320512662327</c:v>
                      </c:pt>
                      <c:pt idx="782">
                        <c:v>0.46935700787354312</c:v>
                      </c:pt>
                      <c:pt idx="783">
                        <c:v>0.46983053424779503</c:v>
                      </c:pt>
                      <c:pt idx="784">
                        <c:v>0.46988839116746589</c:v>
                      </c:pt>
                      <c:pt idx="785">
                        <c:v>0.47077558618063292</c:v>
                      </c:pt>
                      <c:pt idx="786">
                        <c:v>0.47094648918542459</c:v>
                      </c:pt>
                      <c:pt idx="787">
                        <c:v>0.47162209794192766</c:v>
                      </c:pt>
                      <c:pt idx="788">
                        <c:v>0.47179933686299447</c:v>
                      </c:pt>
                      <c:pt idx="789">
                        <c:v>0.4725299680503085</c:v>
                      </c:pt>
                      <c:pt idx="790">
                        <c:v>0.47285176590323319</c:v>
                      </c:pt>
                      <c:pt idx="791">
                        <c:v>0.47308286011263917</c:v>
                      </c:pt>
                      <c:pt idx="792">
                        <c:v>0.47296114382629989</c:v>
                      </c:pt>
                      <c:pt idx="793">
                        <c:v>0.47257481966815135</c:v>
                      </c:pt>
                      <c:pt idx="794">
                        <c:v>0.47296197749949387</c:v>
                      </c:pt>
                      <c:pt idx="795">
                        <c:v>0.473819327012312</c:v>
                      </c:pt>
                      <c:pt idx="796">
                        <c:v>0.47334713451517069</c:v>
                      </c:pt>
                      <c:pt idx="797">
                        <c:v>0.47337097756852209</c:v>
                      </c:pt>
                      <c:pt idx="798">
                        <c:v>0.4731082037777401</c:v>
                      </c:pt>
                      <c:pt idx="799">
                        <c:v>0.47280307938869737</c:v>
                      </c:pt>
                      <c:pt idx="800">
                        <c:v>0.47273221716719849</c:v>
                      </c:pt>
                      <c:pt idx="801">
                        <c:v>0.47214864593132461</c:v>
                      </c:pt>
                      <c:pt idx="802">
                        <c:v>0.47209028880773729</c:v>
                      </c:pt>
                      <c:pt idx="803">
                        <c:v>0.47225585630408662</c:v>
                      </c:pt>
                      <c:pt idx="804">
                        <c:v>0.47186719786099468</c:v>
                      </c:pt>
                      <c:pt idx="805">
                        <c:v>0.471848190112169</c:v>
                      </c:pt>
                      <c:pt idx="806">
                        <c:v>0.47225668997728076</c:v>
                      </c:pt>
                      <c:pt idx="807">
                        <c:v>0.47223634835134454</c:v>
                      </c:pt>
                      <c:pt idx="808">
                        <c:v>0.47097383366619117</c:v>
                      </c:pt>
                      <c:pt idx="809">
                        <c:v>0.46998209603448332</c:v>
                      </c:pt>
                      <c:pt idx="810">
                        <c:v>0.46924579586944948</c:v>
                      </c:pt>
                      <c:pt idx="811">
                        <c:v>0.46847514836881837</c:v>
                      </c:pt>
                      <c:pt idx="812">
                        <c:v>0.46765064557984809</c:v>
                      </c:pt>
                      <c:pt idx="813">
                        <c:v>0.46673860710549664</c:v>
                      </c:pt>
                      <c:pt idx="814">
                        <c:v>0.46658054266789423</c:v>
                      </c:pt>
                      <c:pt idx="815">
                        <c:v>0.46652985533769259</c:v>
                      </c:pt>
                      <c:pt idx="816">
                        <c:v>0.46704489863701104</c:v>
                      </c:pt>
                      <c:pt idx="817">
                        <c:v>0.46776535901135691</c:v>
                      </c:pt>
                      <c:pt idx="818">
                        <c:v>0.46783538755966181</c:v>
                      </c:pt>
                      <c:pt idx="819">
                        <c:v>0.46872841828518758</c:v>
                      </c:pt>
                      <c:pt idx="820">
                        <c:v>0.46901836982209744</c:v>
                      </c:pt>
                      <c:pt idx="821">
                        <c:v>0.46862504280911854</c:v>
                      </c:pt>
                      <c:pt idx="822">
                        <c:v>0.4694063613266341</c:v>
                      </c:pt>
                      <c:pt idx="823">
                        <c:v>0.46867089483479429</c:v>
                      </c:pt>
                      <c:pt idx="824">
                        <c:v>0.46811049971371665</c:v>
                      </c:pt>
                      <c:pt idx="825">
                        <c:v>0.46835443249031183</c:v>
                      </c:pt>
                      <c:pt idx="826">
                        <c:v>0.46864188300763943</c:v>
                      </c:pt>
                      <c:pt idx="827">
                        <c:v>0.46995191706485673</c:v>
                      </c:pt>
                      <c:pt idx="828">
                        <c:v>0.47169912934506297</c:v>
                      </c:pt>
                      <c:pt idx="829">
                        <c:v>0.47292229465545454</c:v>
                      </c:pt>
                      <c:pt idx="830">
                        <c:v>0.47492744542191695</c:v>
                      </c:pt>
                      <c:pt idx="831">
                        <c:v>0.47705447920935762</c:v>
                      </c:pt>
                      <c:pt idx="832">
                        <c:v>0.4801257312564422</c:v>
                      </c:pt>
                      <c:pt idx="833">
                        <c:v>0.48241666519384396</c:v>
                      </c:pt>
                      <c:pt idx="834">
                        <c:v>0.48451852205082269</c:v>
                      </c:pt>
                      <c:pt idx="835">
                        <c:v>0.48687815065941881</c:v>
                      </c:pt>
                      <c:pt idx="836">
                        <c:v>0.4894188530857746</c:v>
                      </c:pt>
                      <c:pt idx="837">
                        <c:v>0.49250594492354721</c:v>
                      </c:pt>
                      <c:pt idx="838">
                        <c:v>0.49484389802909651</c:v>
                      </c:pt>
                      <c:pt idx="839">
                        <c:v>0.49771973707948275</c:v>
                      </c:pt>
                      <c:pt idx="840">
                        <c:v>0.50102758557905436</c:v>
                      </c:pt>
                      <c:pt idx="841">
                        <c:v>0.50413118414607028</c:v>
                      </c:pt>
                      <c:pt idx="842">
                        <c:v>0.507089390108034</c:v>
                      </c:pt>
                      <c:pt idx="843">
                        <c:v>0.51043775512483924</c:v>
                      </c:pt>
                      <c:pt idx="844">
                        <c:v>0.51390183398098632</c:v>
                      </c:pt>
                      <c:pt idx="845">
                        <c:v>0.51853572306310214</c:v>
                      </c:pt>
                      <c:pt idx="846">
                        <c:v>0.52262455661091178</c:v>
                      </c:pt>
                      <c:pt idx="847">
                        <c:v>0.52675924218439718</c:v>
                      </c:pt>
                      <c:pt idx="848">
                        <c:v>0.53066866926083534</c:v>
                      </c:pt>
                      <c:pt idx="849">
                        <c:v>0.53543611278864689</c:v>
                      </c:pt>
                      <c:pt idx="850">
                        <c:v>0.54007233615570616</c:v>
                      </c:pt>
                      <c:pt idx="851">
                        <c:v>0.5453049693258285</c:v>
                      </c:pt>
                      <c:pt idx="852">
                        <c:v>0.55021146954241684</c:v>
                      </c:pt>
                      <c:pt idx="853">
                        <c:v>0.55458175116055641</c:v>
                      </c:pt>
                      <c:pt idx="854">
                        <c:v>0.55908141885842133</c:v>
                      </c:pt>
                      <c:pt idx="855">
                        <c:v>0.56393206297100451</c:v>
                      </c:pt>
                      <c:pt idx="856">
                        <c:v>0.5685864604136952</c:v>
                      </c:pt>
                      <c:pt idx="857">
                        <c:v>0.57276232944296945</c:v>
                      </c:pt>
                      <c:pt idx="858">
                        <c:v>0.57582257700389194</c:v>
                      </c:pt>
                      <c:pt idx="859">
                        <c:v>0.5797686857008707</c:v>
                      </c:pt>
                      <c:pt idx="860">
                        <c:v>0.5843648927546129</c:v>
                      </c:pt>
                      <c:pt idx="861">
                        <c:v>0.58835968796612736</c:v>
                      </c:pt>
                      <c:pt idx="862">
                        <c:v>0.59393179286088971</c:v>
                      </c:pt>
                      <c:pt idx="863">
                        <c:v>0.59881044839279474</c:v>
                      </c:pt>
                      <c:pt idx="864">
                        <c:v>0.60404741666352646</c:v>
                      </c:pt>
                      <c:pt idx="865">
                        <c:v>0.61095756703482784</c:v>
                      </c:pt>
                      <c:pt idx="866">
                        <c:v>0.61694100628356163</c:v>
                      </c:pt>
                      <c:pt idx="867">
                        <c:v>0.6227750512959116</c:v>
                      </c:pt>
                      <c:pt idx="868">
                        <c:v>0.62901109352245921</c:v>
                      </c:pt>
                      <c:pt idx="869">
                        <c:v>0.63384873233321459</c:v>
                      </c:pt>
                      <c:pt idx="870">
                        <c:v>0.64018898370902533</c:v>
                      </c:pt>
                      <c:pt idx="871">
                        <c:v>0.64683619355490585</c:v>
                      </c:pt>
                      <c:pt idx="872">
                        <c:v>0.65217637056706768</c:v>
                      </c:pt>
                      <c:pt idx="873">
                        <c:v>0.65843392156202352</c:v>
                      </c:pt>
                      <c:pt idx="874">
                        <c:v>0.6648383657737803</c:v>
                      </c:pt>
                      <c:pt idx="875">
                        <c:v>0.6725188301764351</c:v>
                      </c:pt>
                      <c:pt idx="876">
                        <c:v>0.68040771287761648</c:v>
                      </c:pt>
                      <c:pt idx="877">
                        <c:v>0.6877885551343097</c:v>
                      </c:pt>
                      <c:pt idx="878">
                        <c:v>0.69640773555352742</c:v>
                      </c:pt>
                      <c:pt idx="879">
                        <c:v>0.7062095647659028</c:v>
                      </c:pt>
                      <c:pt idx="880">
                        <c:v>0.7155068549612057</c:v>
                      </c:pt>
                      <c:pt idx="881">
                        <c:v>0.72406517723725361</c:v>
                      </c:pt>
                      <c:pt idx="882">
                        <c:v>0.73244526018440181</c:v>
                      </c:pt>
                      <c:pt idx="883">
                        <c:v>0.74146260292112409</c:v>
                      </c:pt>
                      <c:pt idx="884">
                        <c:v>0.74915323813674695</c:v>
                      </c:pt>
                      <c:pt idx="885">
                        <c:v>0.756976093920955</c:v>
                      </c:pt>
                      <c:pt idx="886">
                        <c:v>0.76396927814238935</c:v>
                      </c:pt>
                      <c:pt idx="887">
                        <c:v>0.77100031112683598</c:v>
                      </c:pt>
                      <c:pt idx="888">
                        <c:v>0.77906910050330502</c:v>
                      </c:pt>
                      <c:pt idx="889">
                        <c:v>0.78653280987549246</c:v>
                      </c:pt>
                      <c:pt idx="890">
                        <c:v>0.79479151000557891</c:v>
                      </c:pt>
                      <c:pt idx="891">
                        <c:v>0.80395924738651781</c:v>
                      </c:pt>
                      <c:pt idx="892">
                        <c:v>0.81224812648623079</c:v>
                      </c:pt>
                      <c:pt idx="893">
                        <c:v>0.81994042904824183</c:v>
                      </c:pt>
                      <c:pt idx="894">
                        <c:v>0.82790701009111367</c:v>
                      </c:pt>
                      <c:pt idx="895">
                        <c:v>0.83546209004537508</c:v>
                      </c:pt>
                      <c:pt idx="896">
                        <c:v>0.84489710305234433</c:v>
                      </c:pt>
                      <c:pt idx="897">
                        <c:v>0.85273529842332374</c:v>
                      </c:pt>
                      <c:pt idx="898">
                        <c:v>0.8611607331922313</c:v>
                      </c:pt>
                      <c:pt idx="899">
                        <c:v>0.86856841972577481</c:v>
                      </c:pt>
                      <c:pt idx="900">
                        <c:v>0.87644596447151613</c:v>
                      </c:pt>
                      <c:pt idx="901">
                        <c:v>0.884417047349636</c:v>
                      </c:pt>
                      <c:pt idx="902">
                        <c:v>0.89234744697588375</c:v>
                      </c:pt>
                      <c:pt idx="903">
                        <c:v>0.89875405873794556</c:v>
                      </c:pt>
                      <c:pt idx="904">
                        <c:v>0.90514633132106836</c:v>
                      </c:pt>
                      <c:pt idx="905">
                        <c:v>0.91060672400782039</c:v>
                      </c:pt>
                      <c:pt idx="906">
                        <c:v>0.91689078581034855</c:v>
                      </c:pt>
                      <c:pt idx="907">
                        <c:v>0.922524082317558</c:v>
                      </c:pt>
                      <c:pt idx="908">
                        <c:v>0.92840948159866488</c:v>
                      </c:pt>
                      <c:pt idx="909">
                        <c:v>0.93438691840040111</c:v>
                      </c:pt>
                      <c:pt idx="910">
                        <c:v>0.93927107617538752</c:v>
                      </c:pt>
                      <c:pt idx="911">
                        <c:v>0.94372105695088349</c:v>
                      </c:pt>
                      <c:pt idx="912">
                        <c:v>0.94851134312421359</c:v>
                      </c:pt>
                      <c:pt idx="913">
                        <c:v>0.95337515927326366</c:v>
                      </c:pt>
                      <c:pt idx="914">
                        <c:v>0.95801838549515339</c:v>
                      </c:pt>
                      <c:pt idx="915">
                        <c:v>0.9624451901558535</c:v>
                      </c:pt>
                      <c:pt idx="916">
                        <c:v>0.96591643860146981</c:v>
                      </c:pt>
                      <c:pt idx="917">
                        <c:v>0.97009480865032638</c:v>
                      </c:pt>
                      <c:pt idx="918">
                        <c:v>0.97448910005645628</c:v>
                      </c:pt>
                      <c:pt idx="919">
                        <c:v>0.97846405384595114</c:v>
                      </c:pt>
                      <c:pt idx="920">
                        <c:v>0.98219757587843315</c:v>
                      </c:pt>
                      <c:pt idx="921">
                        <c:v>0.98601913380021255</c:v>
                      </c:pt>
                      <c:pt idx="922">
                        <c:v>0.98711724813148827</c:v>
                      </c:pt>
                      <c:pt idx="923">
                        <c:v>0.98982551886985914</c:v>
                      </c:pt>
                      <c:pt idx="924">
                        <c:v>0.99129328389540128</c:v>
                      </c:pt>
                      <c:pt idx="925">
                        <c:v>0.99229252458585604</c:v>
                      </c:pt>
                      <c:pt idx="926">
                        <c:v>0.99367592188415466</c:v>
                      </c:pt>
                      <c:pt idx="927">
                        <c:v>0.99498378839106738</c:v>
                      </c:pt>
                      <c:pt idx="928">
                        <c:v>0.99590583094374785</c:v>
                      </c:pt>
                      <c:pt idx="929">
                        <c:v>0.99948679078170855</c:v>
                      </c:pt>
                      <c:pt idx="930">
                        <c:v>1</c:v>
                      </c:pt>
                      <c:pt idx="931">
                        <c:v>1.0005207122770381</c:v>
                      </c:pt>
                      <c:pt idx="932">
                        <c:v>1.0017031943355574</c:v>
                      </c:pt>
                      <c:pt idx="933">
                        <c:v>1.0025040208058151</c:v>
                      </c:pt>
                      <c:pt idx="934">
                        <c:v>1.0020386644288655</c:v>
                      </c:pt>
                      <c:pt idx="935">
                        <c:v>1.0012485089754923</c:v>
                      </c:pt>
                      <c:pt idx="936">
                        <c:v>0.99883452487464042</c:v>
                      </c:pt>
                      <c:pt idx="937">
                        <c:v>0.99863027494208467</c:v>
                      </c:pt>
                      <c:pt idx="938">
                        <c:v>0.99832965238829019</c:v>
                      </c:pt>
                      <c:pt idx="939">
                        <c:v>0.99722553561001681</c:v>
                      </c:pt>
                      <c:pt idx="940">
                        <c:v>0.99653542093993652</c:v>
                      </c:pt>
                      <c:pt idx="941">
                        <c:v>0.99640920281834877</c:v>
                      </c:pt>
                      <c:pt idx="942">
                        <c:v>0.99640620159485016</c:v>
                      </c:pt>
                      <c:pt idx="943">
                        <c:v>0.99693491713455173</c:v>
                      </c:pt>
                      <c:pt idx="944">
                        <c:v>0.99549816475183039</c:v>
                      </c:pt>
                      <c:pt idx="945">
                        <c:v>0.99373194472279847</c:v>
                      </c:pt>
                      <c:pt idx="946">
                        <c:v>0.99212012096931512</c:v>
                      </c:pt>
                      <c:pt idx="947">
                        <c:v>0.99103684602089448</c:v>
                      </c:pt>
                      <c:pt idx="948">
                        <c:v>0.98790907093124958</c:v>
                      </c:pt>
                      <c:pt idx="949">
                        <c:v>0.98549358621864835</c:v>
                      </c:pt>
                      <c:pt idx="950">
                        <c:v>0.98125185700703976</c:v>
                      </c:pt>
                      <c:pt idx="951">
                        <c:v>0.97960935408001315</c:v>
                      </c:pt>
                      <c:pt idx="952">
                        <c:v>0.97756185271529006</c:v>
                      </c:pt>
                      <c:pt idx="953">
                        <c:v>0.9756884223134964</c:v>
                      </c:pt>
                      <c:pt idx="954">
                        <c:v>0.97143969024705723</c:v>
                      </c:pt>
                      <c:pt idx="955">
                        <c:v>0.96868490054445533</c:v>
                      </c:pt>
                      <c:pt idx="956">
                        <c:v>0.96523932923321731</c:v>
                      </c:pt>
                      <c:pt idx="957">
                        <c:v>0.96161952022441144</c:v>
                      </c:pt>
                      <c:pt idx="958">
                        <c:v>0.95683890466013299</c:v>
                      </c:pt>
                      <c:pt idx="959">
                        <c:v>0.95085129704542881</c:v>
                      </c:pt>
                      <c:pt idx="960">
                        <c:v>0.9439256403527172</c:v>
                      </c:pt>
                      <c:pt idx="961">
                        <c:v>0.93597523256981074</c:v>
                      </c:pt>
                      <c:pt idx="962">
                        <c:v>0.92952627020948875</c:v>
                      </c:pt>
                      <c:pt idx="963">
                        <c:v>0.92189832721806253</c:v>
                      </c:pt>
                      <c:pt idx="964">
                        <c:v>0.91415850528398745</c:v>
                      </c:pt>
                      <c:pt idx="965">
                        <c:v>0.90565520543875044</c:v>
                      </c:pt>
                      <c:pt idx="966">
                        <c:v>0.89831571337248473</c:v>
                      </c:pt>
                      <c:pt idx="967">
                        <c:v>0.89004117345171041</c:v>
                      </c:pt>
                      <c:pt idx="968">
                        <c:v>0.88058948698085915</c:v>
                      </c:pt>
                      <c:pt idx="969">
                        <c:v>0.87040700258805492</c:v>
                      </c:pt>
                      <c:pt idx="970">
                        <c:v>0.86119858195524357</c:v>
                      </c:pt>
                      <c:pt idx="971">
                        <c:v>0.85344158635336997</c:v>
                      </c:pt>
                      <c:pt idx="972">
                        <c:v>0.84490210509150887</c:v>
                      </c:pt>
                      <c:pt idx="973">
                        <c:v>0.83650851663861636</c:v>
                      </c:pt>
                      <c:pt idx="974">
                        <c:v>0.82946281100595332</c:v>
                      </c:pt>
                      <c:pt idx="975">
                        <c:v>0.82356373948446326</c:v>
                      </c:pt>
                      <c:pt idx="976">
                        <c:v>0.81776070711493376</c:v>
                      </c:pt>
                      <c:pt idx="977">
                        <c:v>0.80991167399243069</c:v>
                      </c:pt>
                      <c:pt idx="978">
                        <c:v>0.80008700213453687</c:v>
                      </c:pt>
                      <c:pt idx="979">
                        <c:v>0.79213109210854948</c:v>
                      </c:pt>
                      <c:pt idx="980">
                        <c:v>0.78120430428804788</c:v>
                      </c:pt>
                      <c:pt idx="981">
                        <c:v>0.77184715635740819</c:v>
                      </c:pt>
                      <c:pt idx="982">
                        <c:v>0.76352459686065355</c:v>
                      </c:pt>
                      <c:pt idx="983">
                        <c:v>0.75252327865659885</c:v>
                      </c:pt>
                      <c:pt idx="984">
                        <c:v>0.74313878624519258</c:v>
                      </c:pt>
                      <c:pt idx="985">
                        <c:v>0.7353009243434907</c:v>
                      </c:pt>
                      <c:pt idx="986">
                        <c:v>0.72557412571858459</c:v>
                      </c:pt>
                      <c:pt idx="987">
                        <c:v>0.71841904216285501</c:v>
                      </c:pt>
                      <c:pt idx="988">
                        <c:v>0.70809750108127412</c:v>
                      </c:pt>
                      <c:pt idx="989">
                        <c:v>0.69724957874493509</c:v>
                      </c:pt>
                      <c:pt idx="990">
                        <c:v>0.6881808817394558</c:v>
                      </c:pt>
                      <c:pt idx="991">
                        <c:v>0.6779835579637965</c:v>
                      </c:pt>
                      <c:pt idx="992">
                        <c:v>0.66769886523739508</c:v>
                      </c:pt>
                      <c:pt idx="993">
                        <c:v>0.65661868154917824</c:v>
                      </c:pt>
                      <c:pt idx="994">
                        <c:v>0.64643803123740107</c:v>
                      </c:pt>
                      <c:pt idx="995">
                        <c:v>0.63615700667305364</c:v>
                      </c:pt>
                      <c:pt idx="996">
                        <c:v>0.62524222374654737</c:v>
                      </c:pt>
                      <c:pt idx="997">
                        <c:v>0.61308510102618508</c:v>
                      </c:pt>
                      <c:pt idx="998">
                        <c:v>0.60212113138122636</c:v>
                      </c:pt>
                      <c:pt idx="999">
                        <c:v>0.59025746162518911</c:v>
                      </c:pt>
                      <c:pt idx="1000">
                        <c:v>0.57832276291301421</c:v>
                      </c:pt>
                      <c:pt idx="1001">
                        <c:v>0.56759905788259668</c:v>
                      </c:pt>
                      <c:pt idx="1002">
                        <c:v>0.55659590559751526</c:v>
                      </c:pt>
                      <c:pt idx="1003">
                        <c:v>0.54498583922712496</c:v>
                      </c:pt>
                      <c:pt idx="1004">
                        <c:v>0.53532323343816501</c:v>
                      </c:pt>
                      <c:pt idx="1005">
                        <c:v>0.5243345870666607</c:v>
                      </c:pt>
                      <c:pt idx="1006">
                        <c:v>0.51458878069292913</c:v>
                      </c:pt>
                      <c:pt idx="1007">
                        <c:v>0.50564363405481627</c:v>
                      </c:pt>
                      <c:pt idx="1008">
                        <c:v>0.49396037117798358</c:v>
                      </c:pt>
                      <c:pt idx="1009">
                        <c:v>0.4818414306899112</c:v>
                      </c:pt>
                      <c:pt idx="1010">
                        <c:v>0.47301883401133193</c:v>
                      </c:pt>
                      <c:pt idx="1011">
                        <c:v>0.46058693260619243</c:v>
                      </c:pt>
                      <c:pt idx="1012">
                        <c:v>0.44975118189848728</c:v>
                      </c:pt>
                      <c:pt idx="1013">
                        <c:v>0.43771160709849383</c:v>
                      </c:pt>
                      <c:pt idx="1014">
                        <c:v>0.42603651421896321</c:v>
                      </c:pt>
                      <c:pt idx="1015">
                        <c:v>0.41498600929645652</c:v>
                      </c:pt>
                      <c:pt idx="1016">
                        <c:v>0.40632397807506193</c:v>
                      </c:pt>
                      <c:pt idx="1017">
                        <c:v>0.39447498096724098</c:v>
                      </c:pt>
                      <c:pt idx="1018">
                        <c:v>0.38597434887622517</c:v>
                      </c:pt>
                      <c:pt idx="1019">
                        <c:v>0.37978049051329932</c:v>
                      </c:pt>
                      <c:pt idx="1020">
                        <c:v>0.37403498159416315</c:v>
                      </c:pt>
                      <c:pt idx="1021">
                        <c:v>0.36643438308350368</c:v>
                      </c:pt>
                      <c:pt idx="1022">
                        <c:v>0.35910622897267785</c:v>
                      </c:pt>
                      <c:pt idx="1023">
                        <c:v>0.34867297568308681</c:v>
                      </c:pt>
                      <c:pt idx="1024">
                        <c:v>0.34007680464402656</c:v>
                      </c:pt>
                      <c:pt idx="1025">
                        <c:v>0.33171839719992513</c:v>
                      </c:pt>
                      <c:pt idx="1026">
                        <c:v>0.32257416940306005</c:v>
                      </c:pt>
                      <c:pt idx="1027">
                        <c:v>0.31229414524654553</c:v>
                      </c:pt>
                      <c:pt idx="1028">
                        <c:v>0.30547169729526408</c:v>
                      </c:pt>
                      <c:pt idx="1029">
                        <c:v>0.29660041410214899</c:v>
                      </c:pt>
                      <c:pt idx="1030">
                        <c:v>0.29384979276551743</c:v>
                      </c:pt>
                      <c:pt idx="1031">
                        <c:v>0.29038337962442695</c:v>
                      </c:pt>
                      <c:pt idx="1032">
                        <c:v>0.28539101106884573</c:v>
                      </c:pt>
                      <c:pt idx="1033">
                        <c:v>0.27503995795619351</c:v>
                      </c:pt>
                      <c:pt idx="1034">
                        <c:v>0.27123340615190794</c:v>
                      </c:pt>
                      <c:pt idx="1035">
                        <c:v>0.26150160548783719</c:v>
                      </c:pt>
                      <c:pt idx="1036">
                        <c:v>0.25640519451763172</c:v>
                      </c:pt>
                      <c:pt idx="1037">
                        <c:v>0.24830155760164901</c:v>
                      </c:pt>
                      <c:pt idx="1038">
                        <c:v>0.23896191680808546</c:v>
                      </c:pt>
                      <c:pt idx="1039">
                        <c:v>0.23311703404421208</c:v>
                      </c:pt>
                      <c:pt idx="1040">
                        <c:v>0.23028738048877925</c:v>
                      </c:pt>
                      <c:pt idx="1041">
                        <c:v>0.22041635640129295</c:v>
                      </c:pt>
                      <c:pt idx="1042">
                        <c:v>0.21643906832685456</c:v>
                      </c:pt>
                      <c:pt idx="1043">
                        <c:v>0.21551185700037051</c:v>
                      </c:pt>
                      <c:pt idx="1044">
                        <c:v>0.21182068556614916</c:v>
                      </c:pt>
                      <c:pt idx="1045">
                        <c:v>0.2102488781259827</c:v>
                      </c:pt>
                      <c:pt idx="1046">
                        <c:v>0.20333555979654375</c:v>
                      </c:pt>
                      <c:pt idx="1047">
                        <c:v>0.20039686178732194</c:v>
                      </c:pt>
                      <c:pt idx="1048">
                        <c:v>0.19572845863497015</c:v>
                      </c:pt>
                      <c:pt idx="1049">
                        <c:v>0.19481341893712001</c:v>
                      </c:pt>
                      <c:pt idx="1050">
                        <c:v>0.18688301931087239</c:v>
                      </c:pt>
                      <c:pt idx="1051">
                        <c:v>0.18158152473491695</c:v>
                      </c:pt>
                      <c:pt idx="1052">
                        <c:v>0.17302270225495267</c:v>
                      </c:pt>
                      <c:pt idx="1053">
                        <c:v>0.16949543097069236</c:v>
                      </c:pt>
                      <c:pt idx="1054">
                        <c:v>0.165496800862485</c:v>
                      </c:pt>
                      <c:pt idx="1055">
                        <c:v>0.16167257518648434</c:v>
                      </c:pt>
                      <c:pt idx="1056">
                        <c:v>0.15557308862913122</c:v>
                      </c:pt>
                      <c:pt idx="1057">
                        <c:v>0.15079864224648915</c:v>
                      </c:pt>
                      <c:pt idx="1058">
                        <c:v>0.14468898487616783</c:v>
                      </c:pt>
                      <c:pt idx="1059">
                        <c:v>0.14433450703403425</c:v>
                      </c:pt>
                      <c:pt idx="1060">
                        <c:v>0.14120739888294465</c:v>
                      </c:pt>
                      <c:pt idx="1061">
                        <c:v>0.13781151449407539</c:v>
                      </c:pt>
                      <c:pt idx="1062">
                        <c:v>0.13576768129140648</c:v>
                      </c:pt>
                      <c:pt idx="1063">
                        <c:v>0.13020791475991716</c:v>
                      </c:pt>
                      <c:pt idx="1064">
                        <c:v>0.12581579090409195</c:v>
                      </c:pt>
                      <c:pt idx="1065">
                        <c:v>0.12140415909552461</c:v>
                      </c:pt>
                      <c:pt idx="1066">
                        <c:v>0.11491551389116297</c:v>
                      </c:pt>
                      <c:pt idx="1067">
                        <c:v>0.11179707594129211</c:v>
                      </c:pt>
                      <c:pt idx="1068">
                        <c:v>0.10574694283702996</c:v>
                      </c:pt>
                      <c:pt idx="1069">
                        <c:v>0.10179883332438529</c:v>
                      </c:pt>
                      <c:pt idx="1070">
                        <c:v>0.10022452486463657</c:v>
                      </c:pt>
                      <c:pt idx="1071">
                        <c:v>9.663389441762428E-2</c:v>
                      </c:pt>
                      <c:pt idx="1072">
                        <c:v>9.5243327529856411E-2</c:v>
                      </c:pt>
                      <c:pt idx="1073">
                        <c:v>9.6499006094817985E-2</c:v>
                      </c:pt>
                      <c:pt idx="1074">
                        <c:v>9.2449855391047817E-2</c:v>
                      </c:pt>
                      <c:pt idx="1075">
                        <c:v>9.1020939536351028E-2</c:v>
                      </c:pt>
                      <c:pt idx="1076">
                        <c:v>8.8201623528525119E-2</c:v>
                      </c:pt>
                      <c:pt idx="1077">
                        <c:v>8.6002226907836099E-2</c:v>
                      </c:pt>
                      <c:pt idx="1078">
                        <c:v>8.2282377115737576E-2</c:v>
                      </c:pt>
                      <c:pt idx="1079">
                        <c:v>8.3472362233003736E-2</c:v>
                      </c:pt>
                      <c:pt idx="1080">
                        <c:v>7.8844142128607853E-2</c:v>
                      </c:pt>
                      <c:pt idx="1081">
                        <c:v>7.3297214164307706E-2</c:v>
                      </c:pt>
                      <c:pt idx="1082">
                        <c:v>6.933943404261142E-2</c:v>
                      </c:pt>
                      <c:pt idx="1083">
                        <c:v>6.8124271994883329E-2</c:v>
                      </c:pt>
                      <c:pt idx="1084">
                        <c:v>6.5238262131529029E-2</c:v>
                      </c:pt>
                      <c:pt idx="1085">
                        <c:v>6.3431692319902491E-2</c:v>
                      </c:pt>
                      <c:pt idx="1086">
                        <c:v>6.2233537205334116E-2</c:v>
                      </c:pt>
                      <c:pt idx="1087">
                        <c:v>6.2116489488881654E-2</c:v>
                      </c:pt>
                      <c:pt idx="1088">
                        <c:v>6.4356736096081849E-2</c:v>
                      </c:pt>
                      <c:pt idx="1089">
                        <c:v>6.4189001049427846E-2</c:v>
                      </c:pt>
                      <c:pt idx="1090">
                        <c:v>6.0001127126158432E-2</c:v>
                      </c:pt>
                      <c:pt idx="1091">
                        <c:v>6.1423206860663555E-2</c:v>
                      </c:pt>
                      <c:pt idx="1092">
                        <c:v>6.2415277961649009E-2</c:v>
                      </c:pt>
                      <c:pt idx="1093">
                        <c:v>5.9107762931355057E-2</c:v>
                      </c:pt>
                      <c:pt idx="1094">
                        <c:v>5.7397065537050623E-2</c:v>
                      </c:pt>
                      <c:pt idx="1095">
                        <c:v>5.8187554459701384E-2</c:v>
                      </c:pt>
                      <c:pt idx="1096">
                        <c:v>5.5322886630116287E-2</c:v>
                      </c:pt>
                      <c:pt idx="1097">
                        <c:v>5.6492863590723801E-2</c:v>
                      </c:pt>
                      <c:pt idx="1098">
                        <c:v>5.4827184548901085E-2</c:v>
                      </c:pt>
                      <c:pt idx="1099">
                        <c:v>5.3335909939285296E-2</c:v>
                      </c:pt>
                      <c:pt idx="1100">
                        <c:v>5.5490955146047877E-2</c:v>
                      </c:pt>
                      <c:pt idx="1101">
                        <c:v>5.1533508493629282E-2</c:v>
                      </c:pt>
                      <c:pt idx="1102">
                        <c:v>4.6555979320903232E-2</c:v>
                      </c:pt>
                      <c:pt idx="1103">
                        <c:v>4.1080247047379705E-2</c:v>
                      </c:pt>
                      <c:pt idx="1104">
                        <c:v>3.7774732832751477E-2</c:v>
                      </c:pt>
                      <c:pt idx="1105">
                        <c:v>3.5935316297277232E-2</c:v>
                      </c:pt>
                      <c:pt idx="1106">
                        <c:v>3.3202702301638347E-2</c:v>
                      </c:pt>
                      <c:pt idx="1107">
                        <c:v>3.062181682732662E-2</c:v>
                      </c:pt>
                      <c:pt idx="1108">
                        <c:v>3.1476832055201194E-2</c:v>
                      </c:pt>
                      <c:pt idx="1109">
                        <c:v>2.9086857742339673E-2</c:v>
                      </c:pt>
                      <c:pt idx="1110">
                        <c:v>3.2400541954270119E-2</c:v>
                      </c:pt>
                      <c:pt idx="1111">
                        <c:v>3.7115464070852915E-2</c:v>
                      </c:pt>
                      <c:pt idx="1112">
                        <c:v>3.5805596748274438E-2</c:v>
                      </c:pt>
                      <c:pt idx="1113">
                        <c:v>3.897839019040094E-2</c:v>
                      </c:pt>
                      <c:pt idx="1114">
                        <c:v>3.4181768100795769E-2</c:v>
                      </c:pt>
                      <c:pt idx="1115">
                        <c:v>2.9190900156963996E-2</c:v>
                      </c:pt>
                      <c:pt idx="1116">
                        <c:v>2.6976830888058693E-2</c:v>
                      </c:pt>
                      <c:pt idx="1117">
                        <c:v>2.2305426512208203E-2</c:v>
                      </c:pt>
                      <c:pt idx="1118">
                        <c:v>2.132586050913423E-2</c:v>
                      </c:pt>
                      <c:pt idx="1119">
                        <c:v>2.4362598485982833E-2</c:v>
                      </c:pt>
                      <c:pt idx="1120">
                        <c:v>1.719734411728523E-2</c:v>
                      </c:pt>
                      <c:pt idx="1121">
                        <c:v>1.932988014780701E-2</c:v>
                      </c:pt>
                      <c:pt idx="1122">
                        <c:v>2.2159033499323286E-2</c:v>
                      </c:pt>
                      <c:pt idx="1123">
                        <c:v>2.7140731038019866E-2</c:v>
                      </c:pt>
                      <c:pt idx="1124">
                        <c:v>2.5010696027080361E-2</c:v>
                      </c:pt>
                      <c:pt idx="1125">
                        <c:v>1.7967658148638616E-2</c:v>
                      </c:pt>
                      <c:pt idx="1126">
                        <c:v>1.135329502660587E-2</c:v>
                      </c:pt>
                      <c:pt idx="1127">
                        <c:v>2.0334289612065206E-2</c:v>
                      </c:pt>
                      <c:pt idx="1128">
                        <c:v>1.7287380822248549E-2</c:v>
                      </c:pt>
                      <c:pt idx="1129">
                        <c:v>1.5020289938198164E-2</c:v>
                      </c:pt>
                      <c:pt idx="1130">
                        <c:v>1.8016511397813167E-2</c:v>
                      </c:pt>
                      <c:pt idx="1131">
                        <c:v>1.9218834878352069E-2</c:v>
                      </c:pt>
                      <c:pt idx="1132">
                        <c:v>1.8836679086174195E-2</c:v>
                      </c:pt>
                      <c:pt idx="1133">
                        <c:v>1.8751977889653004E-2</c:v>
                      </c:pt>
                      <c:pt idx="1134">
                        <c:v>1.5111327050994461E-2</c:v>
                      </c:pt>
                      <c:pt idx="1135">
                        <c:v>1.4361521380216034E-2</c:v>
                      </c:pt>
                      <c:pt idx="1136">
                        <c:v>1.480403511164719E-2</c:v>
                      </c:pt>
                      <c:pt idx="1137">
                        <c:v>1.2977623878000969E-2</c:v>
                      </c:pt>
                      <c:pt idx="1138">
                        <c:v>1.3021641822649708E-2</c:v>
                      </c:pt>
                      <c:pt idx="1139">
                        <c:v>1.54634706081846E-2</c:v>
                      </c:pt>
                      <c:pt idx="1140">
                        <c:v>1.3525180431889425E-2</c:v>
                      </c:pt>
                      <c:pt idx="1141">
                        <c:v>5.2729829527171238E-3</c:v>
                      </c:pt>
                      <c:pt idx="1142">
                        <c:v>4.2395616613039389E-3</c:v>
                      </c:pt>
                      <c:pt idx="1143">
                        <c:v>2.6022275080808139E-3</c:v>
                      </c:pt>
                      <c:pt idx="1144">
                        <c:v>9.0120072282800492E-4</c:v>
                      </c:pt>
                      <c:pt idx="1145">
                        <c:v>6.1958591785917999E-3</c:v>
                      </c:pt>
                      <c:pt idx="1146">
                        <c:v>3.9971294964580642E-3</c:v>
                      </c:pt>
                      <c:pt idx="1147">
                        <c:v>5.0068744691586205E-3</c:v>
                      </c:pt>
                      <c:pt idx="1148">
                        <c:v>7.6762960366843699E-3</c:v>
                      </c:pt>
                      <c:pt idx="1149">
                        <c:v>7.3913465389390505E-3</c:v>
                      </c:pt>
                      <c:pt idx="1150">
                        <c:v>2.0953542060646942E-3</c:v>
                      </c:pt>
                      <c:pt idx="1151">
                        <c:v>-3.331191349006583E-3</c:v>
                      </c:pt>
                      <c:pt idx="1152">
                        <c:v>1.7763908419999581E-3</c:v>
                      </c:pt>
                      <c:pt idx="1153">
                        <c:v>3.9149293195192619E-3</c:v>
                      </c:pt>
                      <c:pt idx="1154">
                        <c:v>0</c:v>
                      </c:pt>
                      <c:pt idx="1155">
                        <c:v>2.2457488502812947E-3</c:v>
                      </c:pt>
                      <c:pt idx="1156">
                        <c:v>-4.7157557897769282E-3</c:v>
                      </c:pt>
                      <c:pt idx="1157">
                        <c:v>5.3355084422756745E-4</c:v>
                      </c:pt>
                      <c:pt idx="1158">
                        <c:v>6.1973597903412104E-3</c:v>
                      </c:pt>
                      <c:pt idx="1159">
                        <c:v>-2.9315284197524542E-3</c:v>
                      </c:pt>
                      <c:pt idx="1160">
                        <c:v>-8.3942553914478392E-3</c:v>
                      </c:pt>
                      <c:pt idx="1161">
                        <c:v>-9.5235491001831318E-3</c:v>
                      </c:pt>
                      <c:pt idx="1162">
                        <c:v>-1.2087594375973882E-2</c:v>
                      </c:pt>
                      <c:pt idx="1163">
                        <c:v>-1.116471815009909E-2</c:v>
                      </c:pt>
                      <c:pt idx="1164">
                        <c:v>-7.4930546686198338E-3</c:v>
                      </c:pt>
                      <c:pt idx="1165">
                        <c:v>-1.3275745412213049E-2</c:v>
                      </c:pt>
                      <c:pt idx="1166">
                        <c:v>-1.3496502074012137E-2</c:v>
                      </c:pt>
                      <c:pt idx="1167">
                        <c:v>-9.7438055580657892E-3</c:v>
                      </c:pt>
                      <c:pt idx="1168">
                        <c:v>-2.6827603386307789E-4</c:v>
                      </c:pt>
                      <c:pt idx="1169">
                        <c:v>-1.7457116684568279E-3</c:v>
                      </c:pt>
                      <c:pt idx="1170">
                        <c:v>3.5614518852185618E-3</c:v>
                      </c:pt>
                      <c:pt idx="1171">
                        <c:v>6.8924764995864111E-3</c:v>
                      </c:pt>
                      <c:pt idx="1172">
                        <c:v>3.0340702226274827E-3</c:v>
                      </c:pt>
                      <c:pt idx="1173">
                        <c:v>1.3107009957726062E-3</c:v>
                      </c:pt>
                      <c:pt idx="1174">
                        <c:v>9.0086725355042259E-4</c:v>
                      </c:pt>
                      <c:pt idx="1175">
                        <c:v>2.5053546829257273E-3</c:v>
                      </c:pt>
                      <c:pt idx="1176">
                        <c:v>6.4221180834720965E-3</c:v>
                      </c:pt>
                      <c:pt idx="1177">
                        <c:v>-6.9274907737386909E-3</c:v>
                      </c:pt>
                      <c:pt idx="1178">
                        <c:v>-7.3448275747079236E-3</c:v>
                      </c:pt>
                      <c:pt idx="1179">
                        <c:v>-3.2013050653644794E-4</c:v>
                      </c:pt>
                      <c:pt idx="1180">
                        <c:v>3.6371494112434088E-3</c:v>
                      </c:pt>
                      <c:pt idx="1181">
                        <c:v>-2.4651716349698219E-3</c:v>
                      </c:pt>
                      <c:pt idx="1182">
                        <c:v>-1.1569216383879147E-2</c:v>
                      </c:pt>
                      <c:pt idx="1183">
                        <c:v>-1.4209459389611176E-2</c:v>
                      </c:pt>
                      <c:pt idx="1184">
                        <c:v>-2.6442446370637113E-3</c:v>
                      </c:pt>
                      <c:pt idx="1185">
                        <c:v>2.9143547519538972E-3</c:v>
                      </c:pt>
                      <c:pt idx="1186">
                        <c:v>-5.8623899009496282E-3</c:v>
                      </c:pt>
                      <c:pt idx="1187">
                        <c:v>-5.7600148327134493E-3</c:v>
                      </c:pt>
                      <c:pt idx="1188">
                        <c:v>-1.1199065485696321E-2</c:v>
                      </c:pt>
                      <c:pt idx="1189">
                        <c:v>-1.3793956669668934E-2</c:v>
                      </c:pt>
                      <c:pt idx="1190">
                        <c:v>-1.5513991203747293E-2</c:v>
                      </c:pt>
                      <c:pt idx="1191">
                        <c:v>-2.1975125192703469E-2</c:v>
                      </c:pt>
                      <c:pt idx="1192">
                        <c:v>-2.8764726420137211E-2</c:v>
                      </c:pt>
                      <c:pt idx="1193">
                        <c:v>-3.0077428231575717E-2</c:v>
                      </c:pt>
                      <c:pt idx="1194">
                        <c:v>-3.1667409747373643E-2</c:v>
                      </c:pt>
                      <c:pt idx="1195">
                        <c:v>-2.3897408843671912E-2</c:v>
                      </c:pt>
                      <c:pt idx="1196">
                        <c:v>-2.5801685153647613E-2</c:v>
                      </c:pt>
                      <c:pt idx="1197">
                        <c:v>-2.0851500461688117E-2</c:v>
                      </c:pt>
                      <c:pt idx="1198">
                        <c:v>1.8394165354743619E-3</c:v>
                      </c:pt>
                      <c:pt idx="1199">
                        <c:v>-6.7670920511928847E-3</c:v>
                      </c:pt>
                      <c:pt idx="1200">
                        <c:v>1.2376045301134453E-2</c:v>
                      </c:pt>
                      <c:pt idx="1201">
                        <c:v>1.2771039660501618E-2</c:v>
                      </c:pt>
                      <c:pt idx="1202">
                        <c:v>1.2995131015077224E-2</c:v>
                      </c:pt>
                      <c:pt idx="1203">
                        <c:v>5.6731460858876837E-3</c:v>
                      </c:pt>
                      <c:pt idx="1204">
                        <c:v>-2.7973070355014331E-3</c:v>
                      </c:pt>
                      <c:pt idx="1205">
                        <c:v>-3.2332680956269788E-2</c:v>
                      </c:pt>
                      <c:pt idx="1206">
                        <c:v>-2.6074796492036558E-2</c:v>
                      </c:pt>
                      <c:pt idx="1207">
                        <c:v>-5.2778349307067457E-2</c:v>
                      </c:pt>
                      <c:pt idx="1208">
                        <c:v>-6.0979192517482933E-2</c:v>
                      </c:pt>
                      <c:pt idx="1209">
                        <c:v>-5.8153207124104211E-2</c:v>
                      </c:pt>
                      <c:pt idx="1210">
                        <c:v>-4.9616393616464291E-2</c:v>
                      </c:pt>
                      <c:pt idx="1211">
                        <c:v>-5.5920463575650947E-2</c:v>
                      </c:pt>
                      <c:pt idx="1212">
                        <c:v>-5.0293336250077897E-2</c:v>
                      </c:pt>
                      <c:pt idx="1213">
                        <c:v>-6.3832188922350624E-2</c:v>
                      </c:pt>
                      <c:pt idx="1214">
                        <c:v>-6.6245672819285936E-2</c:v>
                      </c:pt>
                      <c:pt idx="1215">
                        <c:v>-4.9367959004620834E-2</c:v>
                      </c:pt>
                      <c:pt idx="1216">
                        <c:v>-4.0110518387996147E-2</c:v>
                      </c:pt>
                      <c:pt idx="1217">
                        <c:v>-3.2540765785518545E-2</c:v>
                      </c:pt>
                      <c:pt idx="1218">
                        <c:v>-2.0688433984921189E-2</c:v>
                      </c:pt>
                      <c:pt idx="1219">
                        <c:v>-1.4634132514688493E-2</c:v>
                      </c:pt>
                      <c:pt idx="1220">
                        <c:v>-1.4622627824609762E-2</c:v>
                      </c:pt>
                      <c:pt idx="1221">
                        <c:v>3.6276455368305185E-3</c:v>
                      </c:pt>
                      <c:pt idx="1222">
                        <c:v>-7.0933917393657051E-3</c:v>
                      </c:pt>
                      <c:pt idx="1223">
                        <c:v>-2.338770105279582E-2</c:v>
                      </c:pt>
                      <c:pt idx="1224">
                        <c:v>-3.9404230457949968E-2</c:v>
                      </c:pt>
                      <c:pt idx="1225">
                        <c:v>-5.3133160618478774E-2</c:v>
                      </c:pt>
                      <c:pt idx="1226">
                        <c:v>-6.0353937621903789E-2</c:v>
                      </c:pt>
                      <c:pt idx="1227">
                        <c:v>-3.8196904938246463E-2</c:v>
                      </c:pt>
                      <c:pt idx="1228">
                        <c:v>-4.8822069797120581E-2</c:v>
                      </c:pt>
                      <c:pt idx="1229">
                        <c:v>-7.545709467559604E-2</c:v>
                      </c:pt>
                      <c:pt idx="1230">
                        <c:v>-7.1516321487059512E-2</c:v>
                      </c:pt>
                      <c:pt idx="1231">
                        <c:v>-6.2045627267382615E-2</c:v>
                      </c:pt>
                      <c:pt idx="1232">
                        <c:v>-4.7634919168714394E-2</c:v>
                      </c:pt>
                      <c:pt idx="1233">
                        <c:v>-3.9847244393297614E-2</c:v>
                      </c:pt>
                      <c:pt idx="1234">
                        <c:v>-6.2588848720661755E-2</c:v>
                      </c:pt>
                      <c:pt idx="1235">
                        <c:v>-3.4527575741710628E-2</c:v>
                      </c:pt>
                      <c:pt idx="1236">
                        <c:v>3.9496101243940741E-3</c:v>
                      </c:pt>
                      <c:pt idx="1237">
                        <c:v>7.2331153666978188E-3</c:v>
                      </c:pt>
                      <c:pt idx="1238">
                        <c:v>3.4882553787760798E-2</c:v>
                      </c:pt>
                      <c:pt idx="1239">
                        <c:v>3.0421068322186058E-2</c:v>
                      </c:pt>
                      <c:pt idx="1240">
                        <c:v>3.3275231869525523E-2</c:v>
                      </c:pt>
                      <c:pt idx="1241">
                        <c:v>5.1950178356043236E-2</c:v>
                      </c:pt>
                      <c:pt idx="1242">
                        <c:v>5.4337318180044787E-2</c:v>
                      </c:pt>
                      <c:pt idx="1243">
                        <c:v>3.2743515106325061E-2</c:v>
                      </c:pt>
                      <c:pt idx="1244">
                        <c:v>2.1133448735934732E-2</c:v>
                      </c:pt>
                      <c:pt idx="1245">
                        <c:v>-1.1800644062562838E-2</c:v>
                      </c:pt>
                      <c:pt idx="1246">
                        <c:v>-5.0645646541906657E-3</c:v>
                      </c:pt>
                      <c:pt idx="1247">
                        <c:v>1.4684319640974068E-3</c:v>
                      </c:pt>
                      <c:pt idx="1248">
                        <c:v>-3.2694661857150399E-2</c:v>
                      </c:pt>
                      <c:pt idx="1249">
                        <c:v>-6.1033714744377431E-2</c:v>
                      </c:pt>
                      <c:pt idx="1250">
                        <c:v>-3.6471534895725806E-2</c:v>
                      </c:pt>
                      <c:pt idx="1251">
                        <c:v>-2.3741011752457731E-2</c:v>
                      </c:pt>
                      <c:pt idx="1252">
                        <c:v>-2.478193610261779E-2</c:v>
                      </c:pt>
                      <c:pt idx="1253">
                        <c:v>-3.8157555563484685E-2</c:v>
                      </c:pt>
                      <c:pt idx="1254">
                        <c:v>-4.3062221699045923E-2</c:v>
                      </c:pt>
                      <c:pt idx="1255">
                        <c:v>-2.4520329454307519E-2</c:v>
                      </c:pt>
                      <c:pt idx="1256">
                        <c:v>-1.2272503090426446E-2</c:v>
                      </c:pt>
                      <c:pt idx="1257">
                        <c:v>-1.7687043751502676E-2</c:v>
                      </c:pt>
                      <c:pt idx="1258">
                        <c:v>-5.6419667084281226E-3</c:v>
                      </c:pt>
                      <c:pt idx="1259">
                        <c:v>-7.8527012845569059E-3</c:v>
                      </c:pt>
                      <c:pt idx="1260">
                        <c:v>-8.5998392011143263E-3</c:v>
                      </c:pt>
                      <c:pt idx="1261">
                        <c:v>-9.8051639051519347E-3</c:v>
                      </c:pt>
                      <c:pt idx="1262">
                        <c:v>-1.1978216452907201E-2</c:v>
                      </c:pt>
                      <c:pt idx="1263">
                        <c:v>-3.3537338721752172E-2</c:v>
                      </c:pt>
                      <c:pt idx="1264">
                        <c:v>-2.7902541602793342E-2</c:v>
                      </c:pt>
                      <c:pt idx="1265">
                        <c:v>-6.0610208761771825E-2</c:v>
                      </c:pt>
                      <c:pt idx="1266">
                        <c:v>-5.1440303830528181E-2</c:v>
                      </c:pt>
                      <c:pt idx="1267">
                        <c:v>-2.1577796548392879E-2</c:v>
                      </c:pt>
                      <c:pt idx="1268">
                        <c:v>-3.7718876728746367E-2</c:v>
                      </c:pt>
                      <c:pt idx="1269">
                        <c:v>-4.6460607107497436E-2</c:v>
                      </c:pt>
                      <c:pt idx="1270">
                        <c:v>-4.2562017782582666E-2</c:v>
                      </c:pt>
                      <c:pt idx="1271">
                        <c:v>-5.8006814111219294E-2</c:v>
                      </c:pt>
                      <c:pt idx="1272">
                        <c:v>-2.3447558788132556E-2</c:v>
                      </c:pt>
                      <c:pt idx="1273">
                        <c:v>-2.5949078574365451E-2</c:v>
                      </c:pt>
                      <c:pt idx="1274">
                        <c:v>-7.2999926303289581E-2</c:v>
                      </c:pt>
                      <c:pt idx="1275">
                        <c:v>-4.8598311911822671E-2</c:v>
                      </c:pt>
                      <c:pt idx="1276">
                        <c:v>-2.3540429981955963E-2</c:v>
                      </c:pt>
                      <c:pt idx="1277">
                        <c:v>-1.1063010020418308E-2</c:v>
                      </c:pt>
                      <c:pt idx="1278">
                        <c:v>-4.1465237328416858E-3</c:v>
                      </c:pt>
                      <c:pt idx="1279">
                        <c:v>-2.2385625873481047E-2</c:v>
                      </c:pt>
                      <c:pt idx="1280">
                        <c:v>-2.6604345704932329E-2</c:v>
                      </c:pt>
                      <c:pt idx="1281">
                        <c:v>1.3011971213598084E-2</c:v>
                      </c:pt>
                      <c:pt idx="1282">
                        <c:v>-4.7074190578358655E-3</c:v>
                      </c:pt>
                      <c:pt idx="1283">
                        <c:v>-3.1681248722395393E-3</c:v>
                      </c:pt>
                      <c:pt idx="1284">
                        <c:v>7.0045221768740987E-3</c:v>
                      </c:pt>
                      <c:pt idx="1285">
                        <c:v>1.5134669900429391E-2</c:v>
                      </c:pt>
                      <c:pt idx="1286">
                        <c:v>5.2528414083474709E-2</c:v>
                      </c:pt>
                      <c:pt idx="1287">
                        <c:v>4.7283942753996139E-2</c:v>
                      </c:pt>
                      <c:pt idx="1288">
                        <c:v>5.8683590010194173E-2</c:v>
                      </c:pt>
                      <c:pt idx="1289">
                        <c:v>9.1223855591796285E-2</c:v>
                      </c:pt>
                      <c:pt idx="1290">
                        <c:v>6.8524101658776315E-2</c:v>
                      </c:pt>
                      <c:pt idx="1291">
                        <c:v>5.8691093068941103E-2</c:v>
                      </c:pt>
                      <c:pt idx="1292">
                        <c:v>1.2478253634731783E-2</c:v>
                      </c:pt>
                      <c:pt idx="1293">
                        <c:v>-2.8625502996721643E-2</c:v>
                      </c:pt>
                      <c:pt idx="1294">
                        <c:v>-2.3800702753155673E-2</c:v>
                      </c:pt>
                      <c:pt idx="1295">
                        <c:v>-4.2315750721043897E-2</c:v>
                      </c:pt>
                      <c:pt idx="1296">
                        <c:v>-4.1879906375165546E-2</c:v>
                      </c:pt>
                      <c:pt idx="1297">
                        <c:v>-2.6907802747586709E-2</c:v>
                      </c:pt>
                      <c:pt idx="1298">
                        <c:v>-3.2577780875336783E-2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9B29-4AA9-A3A3-D850668B1823}"/>
                  </c:ext>
                </c:extLst>
              </c15:ser>
            </c15:filteredScatterSeries>
            <c15:filteredScatterSeries>
              <c15:ser>
                <c:idx val="13"/>
                <c:order val="1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Abs'!$AH$1</c15:sqref>
                        </c15:formulaRef>
                      </c:ext>
                    </c:extLst>
                    <c:strCache>
                      <c:ptCount val="1"/>
                      <c:pt idx="0">
                        <c:v>Abs 750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Abs'!$AH$2:$AH$1300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38.402387268967892</c:v>
                      </c:pt>
                      <c:pt idx="1">
                        <c:v>36.270583494184265</c:v>
                      </c:pt>
                      <c:pt idx="2">
                        <c:v>24.893104558799468</c:v>
                      </c:pt>
                      <c:pt idx="3">
                        <c:v>22.933227217218146</c:v>
                      </c:pt>
                      <c:pt idx="4">
                        <c:v>20.574574474441739</c:v>
                      </c:pt>
                      <c:pt idx="5">
                        <c:v>19.687796029503534</c:v>
                      </c:pt>
                      <c:pt idx="6">
                        <c:v>9.0742729445713834</c:v>
                      </c:pt>
                      <c:pt idx="7">
                        <c:v>3.6609078502189747</c:v>
                      </c:pt>
                      <c:pt idx="8">
                        <c:v>12.181305835285468</c:v>
                      </c:pt>
                      <c:pt idx="9">
                        <c:v>11.540491385828995</c:v>
                      </c:pt>
                      <c:pt idx="10">
                        <c:v>31.136347817521262</c:v>
                      </c:pt>
                      <c:pt idx="11">
                        <c:v>7.902365028872989</c:v>
                      </c:pt>
                      <c:pt idx="12">
                        <c:v>0.78211064036773881</c:v>
                      </c:pt>
                      <c:pt idx="13">
                        <c:v>5.9100839644715926</c:v>
                      </c:pt>
                      <c:pt idx="14">
                        <c:v>10.668463946324438</c:v>
                      </c:pt>
                      <c:pt idx="15">
                        <c:v>4.6105408122922631</c:v>
                      </c:pt>
                      <c:pt idx="16">
                        <c:v>6.8573249232048568</c:v>
                      </c:pt>
                      <c:pt idx="17">
                        <c:v>4.7581157733434614</c:v>
                      </c:pt>
                      <c:pt idx="18">
                        <c:v>2.9745556133140472</c:v>
                      </c:pt>
                      <c:pt idx="19">
                        <c:v>1.9727300165111232</c:v>
                      </c:pt>
                      <c:pt idx="20">
                        <c:v>1.9619803191386804</c:v>
                      </c:pt>
                      <c:pt idx="21">
                        <c:v>2.0098547483175322</c:v>
                      </c:pt>
                      <c:pt idx="22">
                        <c:v>1.4388360164305625</c:v>
                      </c:pt>
                      <c:pt idx="23">
                        <c:v>1.1218020318474344</c:v>
                      </c:pt>
                      <c:pt idx="24">
                        <c:v>0.55449920937894392</c:v>
                      </c:pt>
                      <c:pt idx="25">
                        <c:v>0.48364436694667556</c:v>
                      </c:pt>
                      <c:pt idx="26">
                        <c:v>1.4102980611791605</c:v>
                      </c:pt>
                      <c:pt idx="27">
                        <c:v>1.0082651065128734</c:v>
                      </c:pt>
                      <c:pt idx="28">
                        <c:v>0.83214779946192341</c:v>
                      </c:pt>
                      <c:pt idx="29">
                        <c:v>0.34474972448054103</c:v>
                      </c:pt>
                      <c:pt idx="30">
                        <c:v>0.24513433494575618</c:v>
                      </c:pt>
                      <c:pt idx="31">
                        <c:v>0.64109011209198752</c:v>
                      </c:pt>
                      <c:pt idx="32">
                        <c:v>1.2673641211334929</c:v>
                      </c:pt>
                      <c:pt idx="33">
                        <c:v>0.73421463925134312</c:v>
                      </c:pt>
                      <c:pt idx="34">
                        <c:v>0.79372913320709626</c:v>
                      </c:pt>
                      <c:pt idx="35">
                        <c:v>0.73903644454761663</c:v>
                      </c:pt>
                      <c:pt idx="36">
                        <c:v>1.2247488539669555</c:v>
                      </c:pt>
                      <c:pt idx="37">
                        <c:v>1.5237225451755509</c:v>
                      </c:pt>
                      <c:pt idx="38">
                        <c:v>1.23356108590461</c:v>
                      </c:pt>
                      <c:pt idx="39">
                        <c:v>0.78726786065750143</c:v>
                      </c:pt>
                      <c:pt idx="40">
                        <c:v>0.59930507816772938</c:v>
                      </c:pt>
                      <c:pt idx="41">
                        <c:v>0.47585995192703268</c:v>
                      </c:pt>
                      <c:pt idx="42">
                        <c:v>0.49800115953936852</c:v>
                      </c:pt>
                      <c:pt idx="43">
                        <c:v>0.70107766145688466</c:v>
                      </c:pt>
                      <c:pt idx="44">
                        <c:v>0.77566712171364438</c:v>
                      </c:pt>
                      <c:pt idx="45">
                        <c:v>0.76155162937807719</c:v>
                      </c:pt>
                      <c:pt idx="46">
                        <c:v>0.85491058431888156</c:v>
                      </c:pt>
                      <c:pt idx="47">
                        <c:v>0.96766290201357819</c:v>
                      </c:pt>
                      <c:pt idx="48">
                        <c:v>0.92711166837555881</c:v>
                      </c:pt>
                      <c:pt idx="49">
                        <c:v>0.96259445120131837</c:v>
                      </c:pt>
                      <c:pt idx="50">
                        <c:v>0.53432448432092405</c:v>
                      </c:pt>
                      <c:pt idx="51">
                        <c:v>0.58324543882379876</c:v>
                      </c:pt>
                      <c:pt idx="52">
                        <c:v>1.0160567758123984</c:v>
                      </c:pt>
                      <c:pt idx="53">
                        <c:v>0.9425508758874801</c:v>
                      </c:pt>
                      <c:pt idx="54">
                        <c:v>1.3776977091938647</c:v>
                      </c:pt>
                      <c:pt idx="55">
                        <c:v>1.5570101447286109</c:v>
                      </c:pt>
                      <c:pt idx="56">
                        <c:v>1.560102758783549</c:v>
                      </c:pt>
                      <c:pt idx="57">
                        <c:v>1.7563768460949163</c:v>
                      </c:pt>
                      <c:pt idx="58">
                        <c:v>1.6540914997593681</c:v>
                      </c:pt>
                      <c:pt idx="59">
                        <c:v>1.4592644503823484</c:v>
                      </c:pt>
                      <c:pt idx="60">
                        <c:v>1.1564085740242946</c:v>
                      </c:pt>
                      <c:pt idx="61">
                        <c:v>0.99005476408604598</c:v>
                      </c:pt>
                      <c:pt idx="62">
                        <c:v>0.96084884237919777</c:v>
                      </c:pt>
                      <c:pt idx="63">
                        <c:v>1.2731184831988016</c:v>
                      </c:pt>
                      <c:pt idx="64">
                        <c:v>0.9792000705574172</c:v>
                      </c:pt>
                      <c:pt idx="65">
                        <c:v>0.95378126475315317</c:v>
                      </c:pt>
                      <c:pt idx="66">
                        <c:v>0.83366776199929493</c:v>
                      </c:pt>
                      <c:pt idx="67">
                        <c:v>1.5291002573933044</c:v>
                      </c:pt>
                      <c:pt idx="68">
                        <c:v>1.1237121982816141</c:v>
                      </c:pt>
                      <c:pt idx="69">
                        <c:v>1.2314279458151112</c:v>
                      </c:pt>
                      <c:pt idx="70">
                        <c:v>1.2337038806770229</c:v>
                      </c:pt>
                      <c:pt idx="71">
                        <c:v>1.6733191594885888</c:v>
                      </c:pt>
                      <c:pt idx="72">
                        <c:v>1.7233813267581561</c:v>
                      </c:pt>
                      <c:pt idx="73">
                        <c:v>1.4882911150152716</c:v>
                      </c:pt>
                      <c:pt idx="74">
                        <c:v>1.4598123394155382</c:v>
                      </c:pt>
                      <c:pt idx="75">
                        <c:v>1.6670499344537633</c:v>
                      </c:pt>
                      <c:pt idx="76">
                        <c:v>1.4052067021146419</c:v>
                      </c:pt>
                      <c:pt idx="77">
                        <c:v>0.65556927293216272</c:v>
                      </c:pt>
                      <c:pt idx="78">
                        <c:v>0.68240285421550995</c:v>
                      </c:pt>
                      <c:pt idx="79">
                        <c:v>0.90820663319898298</c:v>
                      </c:pt>
                      <c:pt idx="80">
                        <c:v>1.1044841567481891</c:v>
                      </c:pt>
                      <c:pt idx="81">
                        <c:v>0.73214850579970137</c:v>
                      </c:pt>
                      <c:pt idx="82">
                        <c:v>0.87127872145989715</c:v>
                      </c:pt>
                      <c:pt idx="83">
                        <c:v>1.2815193211063085</c:v>
                      </c:pt>
                      <c:pt idx="84">
                        <c:v>1.6254275491205428</c:v>
                      </c:pt>
                      <c:pt idx="85">
                        <c:v>1.5342698863197073</c:v>
                      </c:pt>
                      <c:pt idx="86">
                        <c:v>1.2901774950475224</c:v>
                      </c:pt>
                      <c:pt idx="87">
                        <c:v>1.4725817810287984</c:v>
                      </c:pt>
                      <c:pt idx="88">
                        <c:v>1.3503987085854596</c:v>
                      </c:pt>
                      <c:pt idx="89">
                        <c:v>1.4564314631863433</c:v>
                      </c:pt>
                      <c:pt idx="90">
                        <c:v>1.3670110095151335</c:v>
                      </c:pt>
                      <c:pt idx="91">
                        <c:v>1.7251605343502563</c:v>
                      </c:pt>
                      <c:pt idx="92">
                        <c:v>1.6807452512624836</c:v>
                      </c:pt>
                      <c:pt idx="93">
                        <c:v>1.5244498821847678</c:v>
                      </c:pt>
                      <c:pt idx="94">
                        <c:v>0.86569349865709933</c:v>
                      </c:pt>
                      <c:pt idx="95">
                        <c:v>0.84142869606037252</c:v>
                      </c:pt>
                      <c:pt idx="96">
                        <c:v>1.0428027330308556</c:v>
                      </c:pt>
                      <c:pt idx="97">
                        <c:v>0.81448381885146826</c:v>
                      </c:pt>
                      <c:pt idx="98">
                        <c:v>0.38201076038789022</c:v>
                      </c:pt>
                      <c:pt idx="99">
                        <c:v>0.19851470528438014</c:v>
                      </c:pt>
                      <c:pt idx="100">
                        <c:v>0.59997724446942291</c:v>
                      </c:pt>
                      <c:pt idx="101">
                        <c:v>1.035836333518954</c:v>
                      </c:pt>
                      <c:pt idx="102">
                        <c:v>0.93238075729718517</c:v>
                      </c:pt>
                      <c:pt idx="103">
                        <c:v>0.22102798109381944</c:v>
                      </c:pt>
                      <c:pt idx="104">
                        <c:v>0.39957890814306285</c:v>
                      </c:pt>
                      <c:pt idx="105">
                        <c:v>0.8254961975164784</c:v>
                      </c:pt>
                      <c:pt idx="106">
                        <c:v>1.2765220767781529</c:v>
                      </c:pt>
                      <c:pt idx="107">
                        <c:v>1.0175043864530524</c:v>
                      </c:pt>
                      <c:pt idx="108">
                        <c:v>1.0887719592301834</c:v>
                      </c:pt>
                      <c:pt idx="109">
                        <c:v>1.7569590975064941</c:v>
                      </c:pt>
                      <c:pt idx="110">
                        <c:v>1.7248417278396546</c:v>
                      </c:pt>
                      <c:pt idx="111">
                        <c:v>1.6808521564396912</c:v>
                      </c:pt>
                      <c:pt idx="112">
                        <c:v>1.6312367000891705</c:v>
                      </c:pt>
                      <c:pt idx="113">
                        <c:v>1.277369109405422</c:v>
                      </c:pt>
                      <c:pt idx="114">
                        <c:v>1.8142316371745191</c:v>
                      </c:pt>
                      <c:pt idx="115">
                        <c:v>1.7553574288693996</c:v>
                      </c:pt>
                      <c:pt idx="116">
                        <c:v>1.2164774476847107</c:v>
                      </c:pt>
                      <c:pt idx="117">
                        <c:v>1.478387113955383</c:v>
                      </c:pt>
                      <c:pt idx="118">
                        <c:v>1.773960838724568</c:v>
                      </c:pt>
                      <c:pt idx="119">
                        <c:v>1.7152011716807425</c:v>
                      </c:pt>
                      <c:pt idx="120">
                        <c:v>2.0699774563707565</c:v>
                      </c:pt>
                      <c:pt idx="121">
                        <c:v>1.7616839245348719</c:v>
                      </c:pt>
                      <c:pt idx="122">
                        <c:v>1.7739302943882229</c:v>
                      </c:pt>
                      <c:pt idx="123">
                        <c:v>1.8225148793870976</c:v>
                      </c:pt>
                      <c:pt idx="124">
                        <c:v>1.9497072229910275</c:v>
                      </c:pt>
                      <c:pt idx="125">
                        <c:v>1.7100162705861668</c:v>
                      </c:pt>
                      <c:pt idx="126">
                        <c:v>1.7924516163394639</c:v>
                      </c:pt>
                      <c:pt idx="127">
                        <c:v>1.8018230005343352</c:v>
                      </c:pt>
                      <c:pt idx="128">
                        <c:v>1.2834401780582088</c:v>
                      </c:pt>
                      <c:pt idx="129">
                        <c:v>1.3883634096413582</c:v>
                      </c:pt>
                      <c:pt idx="130">
                        <c:v>1.5158344703144369</c:v>
                      </c:pt>
                      <c:pt idx="131">
                        <c:v>1.5861227153075044</c:v>
                      </c:pt>
                      <c:pt idx="132">
                        <c:v>1.3387994968584198</c:v>
                      </c:pt>
                      <c:pt idx="133">
                        <c:v>0.96933596803687938</c:v>
                      </c:pt>
                      <c:pt idx="134">
                        <c:v>0.82876405970119627</c:v>
                      </c:pt>
                      <c:pt idx="135">
                        <c:v>1.115977799612736</c:v>
                      </c:pt>
                      <c:pt idx="136">
                        <c:v>1.2327623515091863</c:v>
                      </c:pt>
                      <c:pt idx="137">
                        <c:v>1.3038762480940813</c:v>
                      </c:pt>
                      <c:pt idx="138">
                        <c:v>1.1144297744663478</c:v>
                      </c:pt>
                      <c:pt idx="139">
                        <c:v>1.3191232171891307</c:v>
                      </c:pt>
                      <c:pt idx="140">
                        <c:v>1.6500806465930562</c:v>
                      </c:pt>
                      <c:pt idx="141">
                        <c:v>1.2785954645096766</c:v>
                      </c:pt>
                      <c:pt idx="142">
                        <c:v>1.2127514204548169</c:v>
                      </c:pt>
                      <c:pt idx="143">
                        <c:v>0.88206507203595375</c:v>
                      </c:pt>
                      <c:pt idx="144">
                        <c:v>0.9558928329051084</c:v>
                      </c:pt>
                      <c:pt idx="145">
                        <c:v>1.0996486065005604</c:v>
                      </c:pt>
                      <c:pt idx="146">
                        <c:v>1.255481992491057</c:v>
                      </c:pt>
                      <c:pt idx="147">
                        <c:v>1.3269521123985761</c:v>
                      </c:pt>
                      <c:pt idx="148">
                        <c:v>1.6720477514882253</c:v>
                      </c:pt>
                      <c:pt idx="149">
                        <c:v>1.4554826797386247</c:v>
                      </c:pt>
                      <c:pt idx="150">
                        <c:v>1.2968441782590379</c:v>
                      </c:pt>
                      <c:pt idx="151">
                        <c:v>0.96740690229458604</c:v>
                      </c:pt>
                      <c:pt idx="152">
                        <c:v>0.64531286659169307</c:v>
                      </c:pt>
                      <c:pt idx="153">
                        <c:v>0.58503438242310901</c:v>
                      </c:pt>
                      <c:pt idx="154">
                        <c:v>0.43222794016440869</c:v>
                      </c:pt>
                      <c:pt idx="155">
                        <c:v>0.47272304858439418</c:v>
                      </c:pt>
                      <c:pt idx="156">
                        <c:v>1.1033408440583725</c:v>
                      </c:pt>
                      <c:pt idx="157">
                        <c:v>1.4815121813676877</c:v>
                      </c:pt>
                      <c:pt idx="158">
                        <c:v>1.9378483844050549</c:v>
                      </c:pt>
                      <c:pt idx="159">
                        <c:v>2.2247188823369166</c:v>
                      </c:pt>
                      <c:pt idx="160">
                        <c:v>2.1434824017851639</c:v>
                      </c:pt>
                      <c:pt idx="161">
                        <c:v>2.0486956900223299</c:v>
                      </c:pt>
                      <c:pt idx="162">
                        <c:v>1.903932716935899</c:v>
                      </c:pt>
                      <c:pt idx="163">
                        <c:v>1.5447217764127856</c:v>
                      </c:pt>
                      <c:pt idx="164">
                        <c:v>1.5488624430085638</c:v>
                      </c:pt>
                      <c:pt idx="165">
                        <c:v>1.1908406316797842</c:v>
                      </c:pt>
                      <c:pt idx="166">
                        <c:v>1.2787315777085144</c:v>
                      </c:pt>
                      <c:pt idx="167">
                        <c:v>1.2365204502922427</c:v>
                      </c:pt>
                      <c:pt idx="168">
                        <c:v>1.3164563148220021</c:v>
                      </c:pt>
                      <c:pt idx="169">
                        <c:v>1.2823459272086468</c:v>
                      </c:pt>
                      <c:pt idx="170">
                        <c:v>1.42913437159896</c:v>
                      </c:pt>
                      <c:pt idx="171">
                        <c:v>1.1803656424323448</c:v>
                      </c:pt>
                      <c:pt idx="172">
                        <c:v>1.2734443530871831</c:v>
                      </c:pt>
                      <c:pt idx="173">
                        <c:v>1.135204313929344</c:v>
                      </c:pt>
                      <c:pt idx="174">
                        <c:v>1.2228814496036589</c:v>
                      </c:pt>
                      <c:pt idx="175">
                        <c:v>1.2397218785454103</c:v>
                      </c:pt>
                      <c:pt idx="176">
                        <c:v>1.2707772598179521</c:v>
                      </c:pt>
                      <c:pt idx="177">
                        <c:v>0.96534993214384801</c:v>
                      </c:pt>
                      <c:pt idx="178">
                        <c:v>0.96187742290561806</c:v>
                      </c:pt>
                      <c:pt idx="179">
                        <c:v>0.92105549008674048</c:v>
                      </c:pt>
                      <c:pt idx="180">
                        <c:v>0.78312242150916911</c:v>
                      </c:pt>
                      <c:pt idx="181">
                        <c:v>0.57832360082599521</c:v>
                      </c:pt>
                      <c:pt idx="182">
                        <c:v>0.6418539114027163</c:v>
                      </c:pt>
                      <c:pt idx="183">
                        <c:v>0.53296220691993401</c:v>
                      </c:pt>
                      <c:pt idx="184">
                        <c:v>0.76127615764466527</c:v>
                      </c:pt>
                      <c:pt idx="185">
                        <c:v>0.93457975861192799</c:v>
                      </c:pt>
                      <c:pt idx="186">
                        <c:v>1.0601060995703369</c:v>
                      </c:pt>
                      <c:pt idx="187">
                        <c:v>1.1848737955747748</c:v>
                      </c:pt>
                      <c:pt idx="188">
                        <c:v>1.2244831182407534</c:v>
                      </c:pt>
                      <c:pt idx="189">
                        <c:v>1.1728166097046613</c:v>
                      </c:pt>
                      <c:pt idx="190">
                        <c:v>1.360778055879718</c:v>
                      </c:pt>
                      <c:pt idx="191">
                        <c:v>1.3174852771526266</c:v>
                      </c:pt>
                      <c:pt idx="192">
                        <c:v>1.3525921737392399</c:v>
                      </c:pt>
                      <c:pt idx="193">
                        <c:v>1.3605947898616477</c:v>
                      </c:pt>
                      <c:pt idx="194">
                        <c:v>1.2565134365490094</c:v>
                      </c:pt>
                      <c:pt idx="195">
                        <c:v>1.3262419565785535</c:v>
                      </c:pt>
                      <c:pt idx="196">
                        <c:v>1.2881611870445435</c:v>
                      </c:pt>
                      <c:pt idx="197">
                        <c:v>1.2371523362503813</c:v>
                      </c:pt>
                      <c:pt idx="198">
                        <c:v>1.2186922938739326</c:v>
                      </c:pt>
                      <c:pt idx="199">
                        <c:v>1.1399369679439102</c:v>
                      </c:pt>
                      <c:pt idx="200">
                        <c:v>1.1329633141521267</c:v>
                      </c:pt>
                      <c:pt idx="201">
                        <c:v>1.235858210899861</c:v>
                      </c:pt>
                      <c:pt idx="202">
                        <c:v>1.2837830382336821</c:v>
                      </c:pt>
                      <c:pt idx="203">
                        <c:v>1.2899581485321443</c:v>
                      </c:pt>
                      <c:pt idx="204">
                        <c:v>1.2672018543466597</c:v>
                      </c:pt>
                      <c:pt idx="205">
                        <c:v>1.2453130193133748</c:v>
                      </c:pt>
                      <c:pt idx="206">
                        <c:v>1.2801421533413502</c:v>
                      </c:pt>
                      <c:pt idx="207">
                        <c:v>1.2267626802426062</c:v>
                      </c:pt>
                      <c:pt idx="208">
                        <c:v>1.2147507381707037</c:v>
                      </c:pt>
                      <c:pt idx="209">
                        <c:v>1.1546736557198949</c:v>
                      </c:pt>
                      <c:pt idx="210">
                        <c:v>1.1790104284091347</c:v>
                      </c:pt>
                      <c:pt idx="211">
                        <c:v>1.2163191898420229</c:v>
                      </c:pt>
                      <c:pt idx="212">
                        <c:v>1.2396877070691241</c:v>
                      </c:pt>
                      <c:pt idx="213">
                        <c:v>1.2250823599394229</c:v>
                      </c:pt>
                      <c:pt idx="214">
                        <c:v>1.2508026001629924</c:v>
                      </c:pt>
                      <c:pt idx="215">
                        <c:v>1.2571760577455953</c:v>
                      </c:pt>
                      <c:pt idx="216">
                        <c:v>1.2863331085142913</c:v>
                      </c:pt>
                      <c:pt idx="217">
                        <c:v>1.3061015938989216</c:v>
                      </c:pt>
                      <c:pt idx="218">
                        <c:v>1.3004319923669705</c:v>
                      </c:pt>
                      <c:pt idx="219">
                        <c:v>1.3010846866542443</c:v>
                      </c:pt>
                      <c:pt idx="220">
                        <c:v>1.3262343204944671</c:v>
                      </c:pt>
                      <c:pt idx="221">
                        <c:v>1.3198028286728085</c:v>
                      </c:pt>
                      <c:pt idx="222">
                        <c:v>1.3068676840348763</c:v>
                      </c:pt>
                      <c:pt idx="223">
                        <c:v>1.3055437779564198</c:v>
                      </c:pt>
                      <c:pt idx="224">
                        <c:v>1.2807921749991935</c:v>
                      </c:pt>
                      <c:pt idx="225">
                        <c:v>1.2761181279299896</c:v>
                      </c:pt>
                      <c:pt idx="226">
                        <c:v>1.2773421922090182</c:v>
                      </c:pt>
                      <c:pt idx="227">
                        <c:v>1.2735508764601864</c:v>
                      </c:pt>
                      <c:pt idx="228">
                        <c:v>1.2826408709564789</c:v>
                      </c:pt>
                      <c:pt idx="229">
                        <c:v>1.2974264296706159</c:v>
                      </c:pt>
                      <c:pt idx="230">
                        <c:v>1.3011410027743804</c:v>
                      </c:pt>
                      <c:pt idx="231">
                        <c:v>1.31217724420216</c:v>
                      </c:pt>
                      <c:pt idx="232">
                        <c:v>1.3206523430274058</c:v>
                      </c:pt>
                      <c:pt idx="233">
                        <c:v>1.3313027713067269</c:v>
                      </c:pt>
                      <c:pt idx="234">
                        <c:v>1.3340059450732655</c:v>
                      </c:pt>
                      <c:pt idx="235">
                        <c:v>1.347294640404392</c:v>
                      </c:pt>
                      <c:pt idx="236">
                        <c:v>1.3601805322999676</c:v>
                      </c:pt>
                      <c:pt idx="237">
                        <c:v>1.3685038639539988</c:v>
                      </c:pt>
                      <c:pt idx="238">
                        <c:v>1.3776538017103683</c:v>
                      </c:pt>
                      <c:pt idx="239">
                        <c:v>1.3931435982793614</c:v>
                      </c:pt>
                      <c:pt idx="240">
                        <c:v>1.4026829763241306</c:v>
                      </c:pt>
                      <c:pt idx="241">
                        <c:v>1.4158399492047689</c:v>
                      </c:pt>
                      <c:pt idx="242">
                        <c:v>1.4228403292908542</c:v>
                      </c:pt>
                      <c:pt idx="243">
                        <c:v>1.4246615353454288</c:v>
                      </c:pt>
                      <c:pt idx="244">
                        <c:v>1.4341570059067019</c:v>
                      </c:pt>
                      <c:pt idx="245">
                        <c:v>1.4421080784615277</c:v>
                      </c:pt>
                      <c:pt idx="246">
                        <c:v>1.4449716099938781</c:v>
                      </c:pt>
                      <c:pt idx="247">
                        <c:v>1.4511415659355817</c:v>
                      </c:pt>
                      <c:pt idx="248">
                        <c:v>1.4570079875348565</c:v>
                      </c:pt>
                      <c:pt idx="249">
                        <c:v>1.4562978317148336</c:v>
                      </c:pt>
                      <c:pt idx="250">
                        <c:v>1.4598161574575812</c:v>
                      </c:pt>
                      <c:pt idx="251">
                        <c:v>1.4586172922560372</c:v>
                      </c:pt>
                      <c:pt idx="252">
                        <c:v>1.4601826894937222</c:v>
                      </c:pt>
                      <c:pt idx="253">
                        <c:v>1.4603602284487276</c:v>
                      </c:pt>
                      <c:pt idx="254">
                        <c:v>1.4585924749827568</c:v>
                      </c:pt>
                      <c:pt idx="255">
                        <c:v>1.4510098434850935</c:v>
                      </c:pt>
                      <c:pt idx="256">
                        <c:v>1.44780077914784</c:v>
                      </c:pt>
                      <c:pt idx="257">
                        <c:v>1.4409092132599839</c:v>
                      </c:pt>
                      <c:pt idx="258">
                        <c:v>1.434779346759733</c:v>
                      </c:pt>
                      <c:pt idx="259">
                        <c:v>1.4244553610750996</c:v>
                      </c:pt>
                      <c:pt idx="260">
                        <c:v>1.4146659012765053</c:v>
                      </c:pt>
                      <c:pt idx="261">
                        <c:v>1.4009075867740732</c:v>
                      </c:pt>
                      <c:pt idx="262">
                        <c:v>1.3903621546509386</c:v>
                      </c:pt>
                      <c:pt idx="263">
                        <c:v>1.3767126543467358</c:v>
                      </c:pt>
                      <c:pt idx="264">
                        <c:v>1.3645960979228517</c:v>
                      </c:pt>
                      <c:pt idx="265">
                        <c:v>1.3480716119601694</c:v>
                      </c:pt>
                      <c:pt idx="266">
                        <c:v>1.3307472461894512</c:v>
                      </c:pt>
                      <c:pt idx="267">
                        <c:v>1.311514432103472</c:v>
                      </c:pt>
                      <c:pt idx="268">
                        <c:v>1.2950355717432056</c:v>
                      </c:pt>
                      <c:pt idx="269">
                        <c:v>1.275270713498516</c:v>
                      </c:pt>
                      <c:pt idx="270">
                        <c:v>1.254655004584514</c:v>
                      </c:pt>
                      <c:pt idx="271">
                        <c:v>1.2319334545816221</c:v>
                      </c:pt>
                      <c:pt idx="272">
                        <c:v>1.2106283981767325</c:v>
                      </c:pt>
                      <c:pt idx="273">
                        <c:v>1.18865480261009</c:v>
                      </c:pt>
                      <c:pt idx="274">
                        <c:v>1.1679667417993707</c:v>
                      </c:pt>
                      <c:pt idx="275">
                        <c:v>1.1457760905425765</c:v>
                      </c:pt>
                      <c:pt idx="276">
                        <c:v>1.1234157273169647</c:v>
                      </c:pt>
                      <c:pt idx="277">
                        <c:v>1.1016324611461725</c:v>
                      </c:pt>
                      <c:pt idx="278">
                        <c:v>1.0807017637636123</c:v>
                      </c:pt>
                      <c:pt idx="279">
                        <c:v>1.0616000994218149</c:v>
                      </c:pt>
                      <c:pt idx="280">
                        <c:v>1.0407908157762262</c:v>
                      </c:pt>
                      <c:pt idx="281">
                        <c:v>1.019922543381071</c:v>
                      </c:pt>
                      <c:pt idx="282">
                        <c:v>1.0016192316304933</c:v>
                      </c:pt>
                      <c:pt idx="283">
                        <c:v>0.98861039878112844</c:v>
                      </c:pt>
                      <c:pt idx="284">
                        <c:v>0.97592266326759114</c:v>
                      </c:pt>
                      <c:pt idx="285">
                        <c:v>0.96438091307330054</c:v>
                      </c:pt>
                      <c:pt idx="286">
                        <c:v>0.95333608105092393</c:v>
                      </c:pt>
                      <c:pt idx="287">
                        <c:v>0.94527352166843859</c:v>
                      </c:pt>
                      <c:pt idx="288">
                        <c:v>0.94018578974386102</c:v>
                      </c:pt>
                      <c:pt idx="289">
                        <c:v>0.93490467398979871</c:v>
                      </c:pt>
                      <c:pt idx="290">
                        <c:v>0.93168071928857688</c:v>
                      </c:pt>
                      <c:pt idx="291">
                        <c:v>0.92991582935413819</c:v>
                      </c:pt>
                      <c:pt idx="292">
                        <c:v>0.93066225657357082</c:v>
                      </c:pt>
                      <c:pt idx="293">
                        <c:v>0.93239373864013186</c:v>
                      </c:pt>
                      <c:pt idx="294">
                        <c:v>0.93575075210655712</c:v>
                      </c:pt>
                      <c:pt idx="295">
                        <c:v>0.94044274397336403</c:v>
                      </c:pt>
                      <c:pt idx="296">
                        <c:v>0.94387191843440443</c:v>
                      </c:pt>
                      <c:pt idx="297">
                        <c:v>0.94238994541536192</c:v>
                      </c:pt>
                      <c:pt idx="298">
                        <c:v>0.9450406211038076</c:v>
                      </c:pt>
                      <c:pt idx="299">
                        <c:v>0.94494917899687447</c:v>
                      </c:pt>
                      <c:pt idx="300">
                        <c:v>0.94363539072983227</c:v>
                      </c:pt>
                      <c:pt idx="301">
                        <c:v>0.94488656310736718</c:v>
                      </c:pt>
                      <c:pt idx="302">
                        <c:v>0.94121360666187259</c:v>
                      </c:pt>
                      <c:pt idx="303">
                        <c:v>0.93890750926782007</c:v>
                      </c:pt>
                      <c:pt idx="304">
                        <c:v>0.93808071226337941</c:v>
                      </c:pt>
                      <c:pt idx="305">
                        <c:v>0.93374971627175074</c:v>
                      </c:pt>
                      <c:pt idx="306">
                        <c:v>0.9299301470118001</c:v>
                      </c:pt>
                      <c:pt idx="307">
                        <c:v>0.92672280079346558</c:v>
                      </c:pt>
                      <c:pt idx="308">
                        <c:v>0.91955881760583191</c:v>
                      </c:pt>
                      <c:pt idx="309">
                        <c:v>0.91792755914290314</c:v>
                      </c:pt>
                      <c:pt idx="310">
                        <c:v>0.9115329114269608</c:v>
                      </c:pt>
                      <c:pt idx="311">
                        <c:v>0.90584173795746592</c:v>
                      </c:pt>
                      <c:pt idx="312">
                        <c:v>0.8979103283191624</c:v>
                      </c:pt>
                      <c:pt idx="313">
                        <c:v>0.88809204230314243</c:v>
                      </c:pt>
                      <c:pt idx="314">
                        <c:v>0.8776160985451924</c:v>
                      </c:pt>
                      <c:pt idx="315">
                        <c:v>0.87307759196851953</c:v>
                      </c:pt>
                      <c:pt idx="316">
                        <c:v>0.86241780948619295</c:v>
                      </c:pt>
                      <c:pt idx="317">
                        <c:v>0.85824564404355874</c:v>
                      </c:pt>
                      <c:pt idx="318">
                        <c:v>0.84740832260622612</c:v>
                      </c:pt>
                      <c:pt idx="319">
                        <c:v>0.83961493518778207</c:v>
                      </c:pt>
                      <c:pt idx="320">
                        <c:v>0.83178451276151921</c:v>
                      </c:pt>
                      <c:pt idx="321">
                        <c:v>0.82707514880341626</c:v>
                      </c:pt>
                      <c:pt idx="322">
                        <c:v>0.8192126548239913</c:v>
                      </c:pt>
                      <c:pt idx="323">
                        <c:v>0.8108814961837717</c:v>
                      </c:pt>
                      <c:pt idx="324">
                        <c:v>0.80644569493805918</c:v>
                      </c:pt>
                      <c:pt idx="325">
                        <c:v>0.80508532655809062</c:v>
                      </c:pt>
                      <c:pt idx="326">
                        <c:v>0.80606121810431552</c:v>
                      </c:pt>
                      <c:pt idx="327">
                        <c:v>0.8079240408171604</c:v>
                      </c:pt>
                      <c:pt idx="328">
                        <c:v>0.80912347872501078</c:v>
                      </c:pt>
                      <c:pt idx="329">
                        <c:v>0.80705524535024542</c:v>
                      </c:pt>
                      <c:pt idx="330">
                        <c:v>0.81152120912809877</c:v>
                      </c:pt>
                      <c:pt idx="331">
                        <c:v>0.81260992381669828</c:v>
                      </c:pt>
                      <c:pt idx="332">
                        <c:v>0.81695657378070374</c:v>
                      </c:pt>
                      <c:pt idx="333">
                        <c:v>0.82342376429546527</c:v>
                      </c:pt>
                      <c:pt idx="334">
                        <c:v>0.82774636059459894</c:v>
                      </c:pt>
                      <c:pt idx="335">
                        <c:v>0.82754419526841527</c:v>
                      </c:pt>
                      <c:pt idx="336">
                        <c:v>0.83267029851552621</c:v>
                      </c:pt>
                      <c:pt idx="337">
                        <c:v>0.83891107913713026</c:v>
                      </c:pt>
                      <c:pt idx="338">
                        <c:v>0.84718095820255768</c:v>
                      </c:pt>
                      <c:pt idx="339">
                        <c:v>0.84766260420629869</c:v>
                      </c:pt>
                      <c:pt idx="340">
                        <c:v>0.84522612067647329</c:v>
                      </c:pt>
                      <c:pt idx="341">
                        <c:v>0.84862226907384042</c:v>
                      </c:pt>
                      <c:pt idx="342">
                        <c:v>0.8582597707991183</c:v>
                      </c:pt>
                      <c:pt idx="343">
                        <c:v>0.86264822832349608</c:v>
                      </c:pt>
                      <c:pt idx="344">
                        <c:v>0.86456641264596634</c:v>
                      </c:pt>
                      <c:pt idx="345">
                        <c:v>0.86144000891894634</c:v>
                      </c:pt>
                      <c:pt idx="346">
                        <c:v>0.86309875728458585</c:v>
                      </c:pt>
                      <c:pt idx="347">
                        <c:v>0.87066248947413549</c:v>
                      </c:pt>
                      <c:pt idx="348">
                        <c:v>0.87382191926482844</c:v>
                      </c:pt>
                      <c:pt idx="349">
                        <c:v>0.87347695916623147</c:v>
                      </c:pt>
                      <c:pt idx="350">
                        <c:v>0.87831480023908581</c:v>
                      </c:pt>
                      <c:pt idx="351">
                        <c:v>0.87999512054226903</c:v>
                      </c:pt>
                      <c:pt idx="352">
                        <c:v>0.87892454155337441</c:v>
                      </c:pt>
                      <c:pt idx="353">
                        <c:v>0.88198871119509126</c:v>
                      </c:pt>
                      <c:pt idx="354">
                        <c:v>0.88021045811350185</c:v>
                      </c:pt>
                      <c:pt idx="355">
                        <c:v>0.87892835959541737</c:v>
                      </c:pt>
                      <c:pt idx="356">
                        <c:v>0.87964366977219866</c:v>
                      </c:pt>
                      <c:pt idx="357">
                        <c:v>0.87953829181180798</c:v>
                      </c:pt>
                      <c:pt idx="358">
                        <c:v>0.87898047586930628</c:v>
                      </c:pt>
                      <c:pt idx="359">
                        <c:v>0.87918397751020516</c:v>
                      </c:pt>
                      <c:pt idx="360">
                        <c:v>0.87660221748063838</c:v>
                      </c:pt>
                      <c:pt idx="361">
                        <c:v>0.87699738483210266</c:v>
                      </c:pt>
                      <c:pt idx="362">
                        <c:v>0.87638707081150791</c:v>
                      </c:pt>
                      <c:pt idx="363">
                        <c:v>0.87635729008357122</c:v>
                      </c:pt>
                      <c:pt idx="364">
                        <c:v>0.87436751747279229</c:v>
                      </c:pt>
                      <c:pt idx="365">
                        <c:v>0.87486691737203404</c:v>
                      </c:pt>
                      <c:pt idx="366">
                        <c:v>0.87758650871935828</c:v>
                      </c:pt>
                      <c:pt idx="367">
                        <c:v>0.88047466662288665</c:v>
                      </c:pt>
                      <c:pt idx="368">
                        <c:v>0.88174970176319112</c:v>
                      </c:pt>
                      <c:pt idx="369">
                        <c:v>0.88740135849753943</c:v>
                      </c:pt>
                      <c:pt idx="370">
                        <c:v>0.89030345225452523</c:v>
                      </c:pt>
                      <c:pt idx="371">
                        <c:v>0.89246179142150861</c:v>
                      </c:pt>
                      <c:pt idx="372">
                        <c:v>0.89331569652445553</c:v>
                      </c:pt>
                      <c:pt idx="373">
                        <c:v>0.89549446221636986</c:v>
                      </c:pt>
                      <c:pt idx="374">
                        <c:v>0.89682829520413854</c:v>
                      </c:pt>
                      <c:pt idx="375">
                        <c:v>0.89736053026495122</c:v>
                      </c:pt>
                      <c:pt idx="376">
                        <c:v>0.89749530714907388</c:v>
                      </c:pt>
                      <c:pt idx="377">
                        <c:v>0.90007821259125365</c:v>
                      </c:pt>
                      <c:pt idx="378">
                        <c:v>0.90220295298825759</c:v>
                      </c:pt>
                      <c:pt idx="379">
                        <c:v>0.90665078106640606</c:v>
                      </c:pt>
                      <c:pt idx="380">
                        <c:v>0.91040162556958049</c:v>
                      </c:pt>
                      <c:pt idx="381">
                        <c:v>0.91756942679925735</c:v>
                      </c:pt>
                      <c:pt idx="382">
                        <c:v>0.92620144715247565</c:v>
                      </c:pt>
                      <c:pt idx="383">
                        <c:v>0.93262816642158031</c:v>
                      </c:pt>
                      <c:pt idx="384">
                        <c:v>0.93580401379305889</c:v>
                      </c:pt>
                      <c:pt idx="385">
                        <c:v>0.94091999922875569</c:v>
                      </c:pt>
                      <c:pt idx="386">
                        <c:v>0.94315431743239742</c:v>
                      </c:pt>
                      <c:pt idx="387">
                        <c:v>0.94362298209319206</c:v>
                      </c:pt>
                      <c:pt idx="388">
                        <c:v>0.94183022045183862</c:v>
                      </c:pt>
                      <c:pt idx="389">
                        <c:v>0.93971827049567924</c:v>
                      </c:pt>
                      <c:pt idx="390">
                        <c:v>0.94112025553391809</c:v>
                      </c:pt>
                      <c:pt idx="391">
                        <c:v>0.93948498812684389</c:v>
                      </c:pt>
                      <c:pt idx="392">
                        <c:v>0.93894378066722983</c:v>
                      </c:pt>
                      <c:pt idx="393">
                        <c:v>0.94176073208665356</c:v>
                      </c:pt>
                      <c:pt idx="394">
                        <c:v>0.94541459832193253</c:v>
                      </c:pt>
                      <c:pt idx="395">
                        <c:v>0.94963544380061649</c:v>
                      </c:pt>
                      <c:pt idx="396">
                        <c:v>0.95182184557661698</c:v>
                      </c:pt>
                      <c:pt idx="397">
                        <c:v>0.94759928197901344</c:v>
                      </c:pt>
                      <c:pt idx="398">
                        <c:v>0.94917441522390833</c:v>
                      </c:pt>
                      <c:pt idx="399">
                        <c:v>0.94851274853783318</c:v>
                      </c:pt>
                      <c:pt idx="400">
                        <c:v>0.94748092267567641</c:v>
                      </c:pt>
                      <c:pt idx="401">
                        <c:v>0.94601803986684985</c:v>
                      </c:pt>
                      <c:pt idx="402">
                        <c:v>0.94389749931609324</c:v>
                      </c:pt>
                      <c:pt idx="403">
                        <c:v>0.94025050555649226</c:v>
                      </c:pt>
                      <c:pt idx="404">
                        <c:v>0.94083122975125288</c:v>
                      </c:pt>
                      <c:pt idx="405">
                        <c:v>0.93956306708662596</c:v>
                      </c:pt>
                      <c:pt idx="406">
                        <c:v>0.94014722751922553</c:v>
                      </c:pt>
                      <c:pt idx="407">
                        <c:v>0.93744748999052574</c:v>
                      </c:pt>
                      <c:pt idx="408">
                        <c:v>0.9324481457392465</c:v>
                      </c:pt>
                      <c:pt idx="409">
                        <c:v>0.92925607168908464</c:v>
                      </c:pt>
                      <c:pt idx="410">
                        <c:v>0.92783518734273251</c:v>
                      </c:pt>
                      <c:pt idx="411">
                        <c:v>0.92601169046293186</c:v>
                      </c:pt>
                      <c:pt idx="412">
                        <c:v>0.92128724523875849</c:v>
                      </c:pt>
                      <c:pt idx="413">
                        <c:v>0.91608306303186515</c:v>
                      </c:pt>
                      <c:pt idx="414">
                        <c:v>0.9114701046353515</c:v>
                      </c:pt>
                      <c:pt idx="415">
                        <c:v>0.90975752187690373</c:v>
                      </c:pt>
                      <c:pt idx="416">
                        <c:v>0.90627565843566804</c:v>
                      </c:pt>
                      <c:pt idx="417">
                        <c:v>0.90184272072148786</c:v>
                      </c:pt>
                      <c:pt idx="418">
                        <c:v>0.8944870718232889</c:v>
                      </c:pt>
                      <c:pt idx="419">
                        <c:v>0.88900226352622536</c:v>
                      </c:pt>
                      <c:pt idx="420">
                        <c:v>0.88513916858698283</c:v>
                      </c:pt>
                      <c:pt idx="421">
                        <c:v>0.87927007435827786</c:v>
                      </c:pt>
                      <c:pt idx="422">
                        <c:v>0.87219562425655572</c:v>
                      </c:pt>
                      <c:pt idx="423">
                        <c:v>0.86542489939936484</c:v>
                      </c:pt>
                      <c:pt idx="424">
                        <c:v>0.85815744727236221</c:v>
                      </c:pt>
                      <c:pt idx="425">
                        <c:v>0.85087472297718703</c:v>
                      </c:pt>
                      <c:pt idx="426">
                        <c:v>0.84425118364075913</c:v>
                      </c:pt>
                      <c:pt idx="427">
                        <c:v>0.83401004946846191</c:v>
                      </c:pt>
                      <c:pt idx="428">
                        <c:v>0.82556702219637856</c:v>
                      </c:pt>
                      <c:pt idx="429">
                        <c:v>0.81879534282867683</c:v>
                      </c:pt>
                      <c:pt idx="430">
                        <c:v>0.81043077632057969</c:v>
                      </c:pt>
                      <c:pt idx="431">
                        <c:v>0.80129572892817835</c:v>
                      </c:pt>
                      <c:pt idx="432">
                        <c:v>0.79238804593944545</c:v>
                      </c:pt>
                      <c:pt idx="433">
                        <c:v>0.78540351072783932</c:v>
                      </c:pt>
                      <c:pt idx="434">
                        <c:v>0.77707712464017353</c:v>
                      </c:pt>
                      <c:pt idx="435">
                        <c:v>0.76957467202541596</c:v>
                      </c:pt>
                      <c:pt idx="436">
                        <c:v>0.7601498352419408</c:v>
                      </c:pt>
                      <c:pt idx="437">
                        <c:v>0.7518702201693036</c:v>
                      </c:pt>
                      <c:pt idx="438">
                        <c:v>0.74457260551016025</c:v>
                      </c:pt>
                      <c:pt idx="439">
                        <c:v>0.73724482831887606</c:v>
                      </c:pt>
                      <c:pt idx="440">
                        <c:v>0.72743914184159841</c:v>
                      </c:pt>
                      <c:pt idx="441">
                        <c:v>0.71974349629945833</c:v>
                      </c:pt>
                      <c:pt idx="442">
                        <c:v>0.71121723571083451</c:v>
                      </c:pt>
                      <c:pt idx="443">
                        <c:v>0.70209803319291231</c:v>
                      </c:pt>
                      <c:pt idx="444">
                        <c:v>0.69353798293220681</c:v>
                      </c:pt>
                      <c:pt idx="445">
                        <c:v>0.68422367846588017</c:v>
                      </c:pt>
                      <c:pt idx="446">
                        <c:v>0.67641998233391953</c:v>
                      </c:pt>
                      <c:pt idx="447">
                        <c:v>0.66866782976954109</c:v>
                      </c:pt>
                      <c:pt idx="448">
                        <c:v>0.66098612008085844</c:v>
                      </c:pt>
                      <c:pt idx="449">
                        <c:v>0.65250243066101576</c:v>
                      </c:pt>
                      <c:pt idx="450">
                        <c:v>0.64536555557188846</c:v>
                      </c:pt>
                      <c:pt idx="451">
                        <c:v>0.63723980759358945</c:v>
                      </c:pt>
                      <c:pt idx="452">
                        <c:v>0.6294099578736333</c:v>
                      </c:pt>
                      <c:pt idx="453">
                        <c:v>0.62173473885642405</c:v>
                      </c:pt>
                      <c:pt idx="454">
                        <c:v>0.61413435346326029</c:v>
                      </c:pt>
                      <c:pt idx="455">
                        <c:v>0.60584442967710628</c:v>
                      </c:pt>
                      <c:pt idx="456">
                        <c:v>0.59760624036063714</c:v>
                      </c:pt>
                      <c:pt idx="457">
                        <c:v>0.58873597418392698</c:v>
                      </c:pt>
                      <c:pt idx="458">
                        <c:v>0.58096224968200483</c:v>
                      </c:pt>
                      <c:pt idx="459">
                        <c:v>0.5733960357651271</c:v>
                      </c:pt>
                      <c:pt idx="460">
                        <c:v>0.56521817151293929</c:v>
                      </c:pt>
                      <c:pt idx="461">
                        <c:v>0.55778406185075402</c:v>
                      </c:pt>
                      <c:pt idx="462">
                        <c:v>0.55148677420691161</c:v>
                      </c:pt>
                      <c:pt idx="463">
                        <c:v>0.5446545788728262</c:v>
                      </c:pt>
                      <c:pt idx="464">
                        <c:v>0.53808258310398038</c:v>
                      </c:pt>
                      <c:pt idx="465">
                        <c:v>0.53064217367242383</c:v>
                      </c:pt>
                      <c:pt idx="466">
                        <c:v>0.52490766542573941</c:v>
                      </c:pt>
                      <c:pt idx="467">
                        <c:v>0.5183559052797222</c:v>
                      </c:pt>
                      <c:pt idx="468">
                        <c:v>0.510814699538227</c:v>
                      </c:pt>
                      <c:pt idx="469">
                        <c:v>0.50271548695212775</c:v>
                      </c:pt>
                      <c:pt idx="470">
                        <c:v>0.49762088255187242</c:v>
                      </c:pt>
                      <c:pt idx="471">
                        <c:v>0.49252723266212789</c:v>
                      </c:pt>
                      <c:pt idx="472">
                        <c:v>0.48818287352334844</c:v>
                      </c:pt>
                      <c:pt idx="473">
                        <c:v>0.4836955287100535</c:v>
                      </c:pt>
                      <c:pt idx="474">
                        <c:v>0.47854518089596848</c:v>
                      </c:pt>
                      <c:pt idx="475">
                        <c:v>0.47517652240131181</c:v>
                      </c:pt>
                      <c:pt idx="476">
                        <c:v>0.47159768069218055</c:v>
                      </c:pt>
                      <c:pt idx="477">
                        <c:v>0.46740547052881987</c:v>
                      </c:pt>
                      <c:pt idx="478">
                        <c:v>0.46257831997368609</c:v>
                      </c:pt>
                      <c:pt idx="479">
                        <c:v>0.457238979078466</c:v>
                      </c:pt>
                      <c:pt idx="480">
                        <c:v>0.44931367830743141</c:v>
                      </c:pt>
                      <c:pt idx="481">
                        <c:v>0.44554107096461121</c:v>
                      </c:pt>
                      <c:pt idx="482">
                        <c:v>0.44006370784953175</c:v>
                      </c:pt>
                      <c:pt idx="483">
                        <c:v>0.43575542920805987</c:v>
                      </c:pt>
                      <c:pt idx="484">
                        <c:v>0.43109436348180241</c:v>
                      </c:pt>
                      <c:pt idx="485">
                        <c:v>0.42595604250015329</c:v>
                      </c:pt>
                      <c:pt idx="486">
                        <c:v>0.4223623104270538</c:v>
                      </c:pt>
                      <c:pt idx="487">
                        <c:v>0.41947186169829948</c:v>
                      </c:pt>
                      <c:pt idx="488">
                        <c:v>0.4155106430785484</c:v>
                      </c:pt>
                      <c:pt idx="489">
                        <c:v>0.41166969278315607</c:v>
                      </c:pt>
                      <c:pt idx="490">
                        <c:v>0.4086719570729897</c:v>
                      </c:pt>
                      <c:pt idx="491">
                        <c:v>0.40418155782606041</c:v>
                      </c:pt>
                      <c:pt idx="492">
                        <c:v>0.40108283490385321</c:v>
                      </c:pt>
                      <c:pt idx="493">
                        <c:v>0.39715063340362988</c:v>
                      </c:pt>
                      <c:pt idx="494">
                        <c:v>0.39490104303181561</c:v>
                      </c:pt>
                      <c:pt idx="495">
                        <c:v>0.39289771637178345</c:v>
                      </c:pt>
                      <c:pt idx="496">
                        <c:v>0.39210356362681159</c:v>
                      </c:pt>
                      <c:pt idx="497">
                        <c:v>0.38870321538319691</c:v>
                      </c:pt>
                      <c:pt idx="498">
                        <c:v>0.38599507816200229</c:v>
                      </c:pt>
                      <c:pt idx="499">
                        <c:v>0.38523204245968201</c:v>
                      </c:pt>
                      <c:pt idx="500">
                        <c:v>0.38250405141986304</c:v>
                      </c:pt>
                      <c:pt idx="501">
                        <c:v>0.38077829641636673</c:v>
                      </c:pt>
                      <c:pt idx="502">
                        <c:v>0.3772981510940504</c:v>
                      </c:pt>
                      <c:pt idx="503">
                        <c:v>0.37351809856924606</c:v>
                      </c:pt>
                      <c:pt idx="504">
                        <c:v>0.37210981376163627</c:v>
                      </c:pt>
                      <c:pt idx="505">
                        <c:v>0.37094760176370639</c:v>
                      </c:pt>
                      <c:pt idx="506">
                        <c:v>0.36742488527260919</c:v>
                      </c:pt>
                      <c:pt idx="507">
                        <c:v>0.36731492566176693</c:v>
                      </c:pt>
                      <c:pt idx="508">
                        <c:v>0.36568614892616613</c:v>
                      </c:pt>
                      <c:pt idx="509">
                        <c:v>0.36388804202595237</c:v>
                      </c:pt>
                      <c:pt idx="510">
                        <c:v>0.36207065401342087</c:v>
                      </c:pt>
                      <c:pt idx="511">
                        <c:v>0.36014349729214912</c:v>
                      </c:pt>
                      <c:pt idx="512">
                        <c:v>0.35798057647471404</c:v>
                      </c:pt>
                      <c:pt idx="513">
                        <c:v>0.35650604863765584</c:v>
                      </c:pt>
                      <c:pt idx="514">
                        <c:v>0.35357302874012059</c:v>
                      </c:pt>
                      <c:pt idx="515">
                        <c:v>0.35189576287057212</c:v>
                      </c:pt>
                      <c:pt idx="516">
                        <c:v>0.35153667601641536</c:v>
                      </c:pt>
                      <c:pt idx="517">
                        <c:v>0.35029409423347746</c:v>
                      </c:pt>
                      <c:pt idx="518">
                        <c:v>0.34953277665007665</c:v>
                      </c:pt>
                      <c:pt idx="519">
                        <c:v>0.34902535886254427</c:v>
                      </c:pt>
                      <c:pt idx="520">
                        <c:v>0.34868498041439883</c:v>
                      </c:pt>
                      <c:pt idx="521">
                        <c:v>0.3493067485611232</c:v>
                      </c:pt>
                      <c:pt idx="522">
                        <c:v>0.34903986742230808</c:v>
                      </c:pt>
                      <c:pt idx="523">
                        <c:v>0.34741758135818063</c:v>
                      </c:pt>
                      <c:pt idx="524">
                        <c:v>0.34714516405840312</c:v>
                      </c:pt>
                      <c:pt idx="525">
                        <c:v>0.34604365892895911</c:v>
                      </c:pt>
                      <c:pt idx="526">
                        <c:v>0.34542360890115414</c:v>
                      </c:pt>
                      <c:pt idx="527">
                        <c:v>0.34464052847810744</c:v>
                      </c:pt>
                      <c:pt idx="528">
                        <c:v>0.34188600204608877</c:v>
                      </c:pt>
                      <c:pt idx="529">
                        <c:v>0.34136312118828172</c:v>
                      </c:pt>
                      <c:pt idx="530">
                        <c:v>0.34039811106187962</c:v>
                      </c:pt>
                      <c:pt idx="531">
                        <c:v>0.33919256428676026</c:v>
                      </c:pt>
                      <c:pt idx="532">
                        <c:v>0.3374454282478222</c:v>
                      </c:pt>
                      <c:pt idx="533">
                        <c:v>0.33602988916033055</c:v>
                      </c:pt>
                      <c:pt idx="534">
                        <c:v>0.33456051568003053</c:v>
                      </c:pt>
                      <c:pt idx="535">
                        <c:v>0.33373371867558999</c:v>
                      </c:pt>
                      <c:pt idx="536">
                        <c:v>0.33126344547368258</c:v>
                      </c:pt>
                      <c:pt idx="537">
                        <c:v>0.3296396321927379</c:v>
                      </c:pt>
                      <c:pt idx="538">
                        <c:v>0.3285226639930191</c:v>
                      </c:pt>
                      <c:pt idx="539">
                        <c:v>0.32826208262357526</c:v>
                      </c:pt>
                      <c:pt idx="540">
                        <c:v>0.3271218243673934</c:v>
                      </c:pt>
                      <c:pt idx="541">
                        <c:v>0.32583170796101862</c:v>
                      </c:pt>
                      <c:pt idx="542">
                        <c:v>0.32534223497108888</c:v>
                      </c:pt>
                      <c:pt idx="543">
                        <c:v>0.32398912087100235</c:v>
                      </c:pt>
                      <c:pt idx="544">
                        <c:v>0.32310696225693636</c:v>
                      </c:pt>
                      <c:pt idx="545">
                        <c:v>0.32275913862680689</c:v>
                      </c:pt>
                      <c:pt idx="546">
                        <c:v>0.32191286960794629</c:v>
                      </c:pt>
                      <c:pt idx="547">
                        <c:v>0.32120195017951481</c:v>
                      </c:pt>
                      <c:pt idx="548">
                        <c:v>0.32110019935906536</c:v>
                      </c:pt>
                      <c:pt idx="549">
                        <c:v>0.31935554504745539</c:v>
                      </c:pt>
                      <c:pt idx="550">
                        <c:v>0.31871258676739178</c:v>
                      </c:pt>
                      <c:pt idx="551">
                        <c:v>0.31840122543877414</c:v>
                      </c:pt>
                      <c:pt idx="552">
                        <c:v>0.31560431874007677</c:v>
                      </c:pt>
                      <c:pt idx="553">
                        <c:v>0.31405209374744075</c:v>
                      </c:pt>
                      <c:pt idx="554">
                        <c:v>0.31239391808810785</c:v>
                      </c:pt>
                      <c:pt idx="555">
                        <c:v>0.30980127663871798</c:v>
                      </c:pt>
                      <c:pt idx="556">
                        <c:v>0.30838191950918309</c:v>
                      </c:pt>
                      <c:pt idx="557">
                        <c:v>0.30672488926246316</c:v>
                      </c:pt>
                      <c:pt idx="558">
                        <c:v>0.304259770417314</c:v>
                      </c:pt>
                      <c:pt idx="559">
                        <c:v>0.30423266231880769</c:v>
                      </c:pt>
                      <c:pt idx="560">
                        <c:v>0.30266230162646685</c:v>
                      </c:pt>
                      <c:pt idx="561">
                        <c:v>0.30149398076126804</c:v>
                      </c:pt>
                      <c:pt idx="562">
                        <c:v>0.30144663703993307</c:v>
                      </c:pt>
                      <c:pt idx="563">
                        <c:v>0.30091363837071172</c:v>
                      </c:pt>
                      <c:pt idx="564">
                        <c:v>0.30010936781432562</c:v>
                      </c:pt>
                      <c:pt idx="565">
                        <c:v>0.29995149177584196</c:v>
                      </c:pt>
                      <c:pt idx="566">
                        <c:v>0.29885724092627991</c:v>
                      </c:pt>
                      <c:pt idx="567">
                        <c:v>0.29797909125635924</c:v>
                      </c:pt>
                      <c:pt idx="568">
                        <c:v>0.29625696339280383</c:v>
                      </c:pt>
                      <c:pt idx="569">
                        <c:v>0.29508864252760503</c:v>
                      </c:pt>
                      <c:pt idx="570">
                        <c:v>0.29383498842274203</c:v>
                      </c:pt>
                      <c:pt idx="571">
                        <c:v>0.29317962150603816</c:v>
                      </c:pt>
                      <c:pt idx="572">
                        <c:v>0.29280106263746147</c:v>
                      </c:pt>
                      <c:pt idx="573">
                        <c:v>0.29124368328806738</c:v>
                      </c:pt>
                      <c:pt idx="574">
                        <c:v>0.2899419218534609</c:v>
                      </c:pt>
                      <c:pt idx="575">
                        <c:v>0.28915960503882282</c:v>
                      </c:pt>
                      <c:pt idx="576">
                        <c:v>0.28756079993326061</c:v>
                      </c:pt>
                      <c:pt idx="577">
                        <c:v>0.28649690251794152</c:v>
                      </c:pt>
                      <c:pt idx="578">
                        <c:v>0.28479749200454268</c:v>
                      </c:pt>
                      <c:pt idx="579">
                        <c:v>0.28289725247967523</c:v>
                      </c:pt>
                      <c:pt idx="580">
                        <c:v>0.28193033333225154</c:v>
                      </c:pt>
                      <c:pt idx="581">
                        <c:v>0.28066293427603334</c:v>
                      </c:pt>
                      <c:pt idx="582">
                        <c:v>0.28026032174258503</c:v>
                      </c:pt>
                      <c:pt idx="583">
                        <c:v>0.27931955618315679</c:v>
                      </c:pt>
                      <c:pt idx="584">
                        <c:v>0.27871821456136331</c:v>
                      </c:pt>
                      <c:pt idx="585">
                        <c:v>0.27861951817454833</c:v>
                      </c:pt>
                      <c:pt idx="586">
                        <c:v>0.27755982060547657</c:v>
                      </c:pt>
                      <c:pt idx="587">
                        <c:v>0.2764109717546977</c:v>
                      </c:pt>
                      <c:pt idx="588">
                        <c:v>0.2759699878987158</c:v>
                      </c:pt>
                      <c:pt idx="589">
                        <c:v>0.27460427425988687</c:v>
                      </c:pt>
                      <c:pt idx="590">
                        <c:v>0.27394375298642476</c:v>
                      </c:pt>
                      <c:pt idx="591">
                        <c:v>0.27344988924814545</c:v>
                      </c:pt>
                      <c:pt idx="592">
                        <c:v>0.27247686123345294</c:v>
                      </c:pt>
                      <c:pt idx="593">
                        <c:v>0.27171840718158441</c:v>
                      </c:pt>
                      <c:pt idx="594">
                        <c:v>0.27102848698439008</c:v>
                      </c:pt>
                      <c:pt idx="595">
                        <c:v>0.27104719539040156</c:v>
                      </c:pt>
                      <c:pt idx="596">
                        <c:v>0.27151261471545945</c:v>
                      </c:pt>
                      <c:pt idx="597">
                        <c:v>0.27133087591420635</c:v>
                      </c:pt>
                      <c:pt idx="598">
                        <c:v>0.27031852206646945</c:v>
                      </c:pt>
                      <c:pt idx="599">
                        <c:v>0.26958641250469856</c:v>
                      </c:pt>
                      <c:pt idx="600">
                        <c:v>0.26910763003248966</c:v>
                      </c:pt>
                      <c:pt idx="601">
                        <c:v>0.26954441404222407</c:v>
                      </c:pt>
                      <c:pt idx="602">
                        <c:v>0.26872143507982665</c:v>
                      </c:pt>
                      <c:pt idx="603">
                        <c:v>0.26780052333902288</c:v>
                      </c:pt>
                      <c:pt idx="604">
                        <c:v>0.26819168174634189</c:v>
                      </c:pt>
                      <c:pt idx="605">
                        <c:v>0.26848051662690497</c:v>
                      </c:pt>
                      <c:pt idx="606">
                        <c:v>0.26860441209120461</c:v>
                      </c:pt>
                      <c:pt idx="607">
                        <c:v>0.26838907451997196</c:v>
                      </c:pt>
                      <c:pt idx="608">
                        <c:v>0.26852270599148165</c:v>
                      </c:pt>
                      <c:pt idx="609">
                        <c:v>0.26939150145839669</c:v>
                      </c:pt>
                      <c:pt idx="610">
                        <c:v>0.26965819169510957</c:v>
                      </c:pt>
                      <c:pt idx="611">
                        <c:v>0.27004056860572934</c:v>
                      </c:pt>
                      <c:pt idx="612">
                        <c:v>0.27035460256377714</c:v>
                      </c:pt>
                      <c:pt idx="613">
                        <c:v>0.27052985069355689</c:v>
                      </c:pt>
                      <c:pt idx="614">
                        <c:v>0.27229474062799541</c:v>
                      </c:pt>
                      <c:pt idx="615">
                        <c:v>0.27360299273407507</c:v>
                      </c:pt>
                      <c:pt idx="616">
                        <c:v>0.27386491041823408</c:v>
                      </c:pt>
                      <c:pt idx="617">
                        <c:v>0.2741285462213125</c:v>
                      </c:pt>
                      <c:pt idx="618">
                        <c:v>0.27482381167736702</c:v>
                      </c:pt>
                      <c:pt idx="619">
                        <c:v>0.27496221570143065</c:v>
                      </c:pt>
                      <c:pt idx="620">
                        <c:v>0.27630654830481799</c:v>
                      </c:pt>
                      <c:pt idx="621">
                        <c:v>0.27738800871353553</c:v>
                      </c:pt>
                      <c:pt idx="622">
                        <c:v>0.2776125095856718</c:v>
                      </c:pt>
                      <c:pt idx="623">
                        <c:v>0.27815161712216235</c:v>
                      </c:pt>
                      <c:pt idx="624">
                        <c:v>0.27979184798389245</c:v>
                      </c:pt>
                      <c:pt idx="625">
                        <c:v>0.28038956246574503</c:v>
                      </c:pt>
                      <c:pt idx="626">
                        <c:v>0.28210729958095088</c:v>
                      </c:pt>
                      <c:pt idx="627">
                        <c:v>0.28251964812160923</c:v>
                      </c:pt>
                      <c:pt idx="628">
                        <c:v>0.28293428748749361</c:v>
                      </c:pt>
                      <c:pt idx="629">
                        <c:v>0.28388975250878767</c:v>
                      </c:pt>
                      <c:pt idx="630">
                        <c:v>0.28490019733550298</c:v>
                      </c:pt>
                      <c:pt idx="631">
                        <c:v>0.28612712514606403</c:v>
                      </c:pt>
                      <c:pt idx="632">
                        <c:v>0.28670708573241599</c:v>
                      </c:pt>
                      <c:pt idx="633">
                        <c:v>0.28765911451587134</c:v>
                      </c:pt>
                      <c:pt idx="634">
                        <c:v>0.28869189488853902</c:v>
                      </c:pt>
                      <c:pt idx="635">
                        <c:v>0.29026569181871859</c:v>
                      </c:pt>
                      <c:pt idx="636">
                        <c:v>0.2907167934861149</c:v>
                      </c:pt>
                      <c:pt idx="637">
                        <c:v>0.29180321734948855</c:v>
                      </c:pt>
                      <c:pt idx="638">
                        <c:v>0.29245075728000397</c:v>
                      </c:pt>
                      <c:pt idx="639">
                        <c:v>0.29348315584846729</c:v>
                      </c:pt>
                      <c:pt idx="640">
                        <c:v>0.29452166328419965</c:v>
                      </c:pt>
                      <c:pt idx="641">
                        <c:v>0.29575794529776622</c:v>
                      </c:pt>
                      <c:pt idx="642">
                        <c:v>0.29566173063827933</c:v>
                      </c:pt>
                      <c:pt idx="643">
                        <c:v>0.29756025204422754</c:v>
                      </c:pt>
                      <c:pt idx="644">
                        <c:v>0.29876808964457274</c:v>
                      </c:pt>
                      <c:pt idx="645">
                        <c:v>0.30002937983352196</c:v>
                      </c:pt>
                      <c:pt idx="646">
                        <c:v>0.30132789593239173</c:v>
                      </c:pt>
                      <c:pt idx="647">
                        <c:v>0.30299809842416042</c:v>
                      </c:pt>
                      <c:pt idx="648">
                        <c:v>0.30376743389585181</c:v>
                      </c:pt>
                      <c:pt idx="649">
                        <c:v>0.30559054897144822</c:v>
                      </c:pt>
                      <c:pt idx="650">
                        <c:v>0.30622491665691476</c:v>
                      </c:pt>
                      <c:pt idx="651">
                        <c:v>0.30747704354496047</c:v>
                      </c:pt>
                      <c:pt idx="652">
                        <c:v>0.30857759416389374</c:v>
                      </c:pt>
                      <c:pt idx="653">
                        <c:v>0.30894259898321724</c:v>
                      </c:pt>
                      <c:pt idx="654">
                        <c:v>0.30940553658094727</c:v>
                      </c:pt>
                      <c:pt idx="655">
                        <c:v>0.31034210229412784</c:v>
                      </c:pt>
                      <c:pt idx="656">
                        <c:v>0.30994750764897</c:v>
                      </c:pt>
                      <c:pt idx="657">
                        <c:v>0.31032644832175105</c:v>
                      </c:pt>
                      <c:pt idx="658">
                        <c:v>0.31078213163959906</c:v>
                      </c:pt>
                      <c:pt idx="659">
                        <c:v>0.31123934217426424</c:v>
                      </c:pt>
                      <c:pt idx="660">
                        <c:v>0.31221981537094096</c:v>
                      </c:pt>
                      <c:pt idx="661">
                        <c:v>0.31266671719208972</c:v>
                      </c:pt>
                      <c:pt idx="662">
                        <c:v>0.31310121037659827</c:v>
                      </c:pt>
                      <c:pt idx="663">
                        <c:v>0.31466546220167013</c:v>
                      </c:pt>
                      <c:pt idx="664">
                        <c:v>0.31539928988236043</c:v>
                      </c:pt>
                      <c:pt idx="665">
                        <c:v>0.3160546567990643</c:v>
                      </c:pt>
                      <c:pt idx="666">
                        <c:v>0.31693204286057636</c:v>
                      </c:pt>
                      <c:pt idx="667">
                        <c:v>0.31773745882957544</c:v>
                      </c:pt>
                      <c:pt idx="668">
                        <c:v>0.31793103356116231</c:v>
                      </c:pt>
                      <c:pt idx="669">
                        <c:v>0.31979920153286751</c:v>
                      </c:pt>
                      <c:pt idx="670">
                        <c:v>0.32097916742629801</c:v>
                      </c:pt>
                      <c:pt idx="671">
                        <c:v>0.32186915302655239</c:v>
                      </c:pt>
                      <c:pt idx="672">
                        <c:v>0.32288131597218711</c:v>
                      </c:pt>
                      <c:pt idx="673">
                        <c:v>0.32318714113984209</c:v>
                      </c:pt>
                      <c:pt idx="674">
                        <c:v>0.32360712576458678</c:v>
                      </c:pt>
                      <c:pt idx="675">
                        <c:v>0.32591074143131149</c:v>
                      </c:pt>
                      <c:pt idx="676">
                        <c:v>0.3259962655730777</c:v>
                      </c:pt>
                      <c:pt idx="677">
                        <c:v>0.32620778510226722</c:v>
                      </c:pt>
                      <c:pt idx="678">
                        <c:v>0.32617399543018555</c:v>
                      </c:pt>
                      <c:pt idx="679">
                        <c:v>0.32669687628799271</c:v>
                      </c:pt>
                      <c:pt idx="680">
                        <c:v>0.3279988286247012</c:v>
                      </c:pt>
                      <c:pt idx="681">
                        <c:v>0.3287496465924834</c:v>
                      </c:pt>
                      <c:pt idx="682">
                        <c:v>0.32893062178532789</c:v>
                      </c:pt>
                      <c:pt idx="683">
                        <c:v>0.32954589926057887</c:v>
                      </c:pt>
                      <c:pt idx="684">
                        <c:v>0.33049888255454507</c:v>
                      </c:pt>
                      <c:pt idx="685">
                        <c:v>0.33226300888057497</c:v>
                      </c:pt>
                      <c:pt idx="686">
                        <c:v>0.3335628612941598</c:v>
                      </c:pt>
                      <c:pt idx="687">
                        <c:v>0.33426652644270927</c:v>
                      </c:pt>
                      <c:pt idx="688">
                        <c:v>0.33566927508935657</c:v>
                      </c:pt>
                      <c:pt idx="689">
                        <c:v>0.33595581914469369</c:v>
                      </c:pt>
                      <c:pt idx="690">
                        <c:v>0.33720126445916387</c:v>
                      </c:pt>
                      <c:pt idx="691">
                        <c:v>0.33728907942615594</c:v>
                      </c:pt>
                      <c:pt idx="692">
                        <c:v>0.33699413567832387</c:v>
                      </c:pt>
                      <c:pt idx="693">
                        <c:v>0.33601385338374934</c:v>
                      </c:pt>
                      <c:pt idx="694">
                        <c:v>0.3355123535613837</c:v>
                      </c:pt>
                      <c:pt idx="695">
                        <c:v>0.3353964759853747</c:v>
                      </c:pt>
                      <c:pt idx="696">
                        <c:v>0.33531763341718401</c:v>
                      </c:pt>
                      <c:pt idx="697">
                        <c:v>0.33530007042378557</c:v>
                      </c:pt>
                      <c:pt idx="698">
                        <c:v>0.33651134426196966</c:v>
                      </c:pt>
                      <c:pt idx="699">
                        <c:v>0.33727667078951579</c:v>
                      </c:pt>
                      <c:pt idx="700">
                        <c:v>0.33861279460251037</c:v>
                      </c:pt>
                      <c:pt idx="701">
                        <c:v>0.33988916605752995</c:v>
                      </c:pt>
                      <c:pt idx="702">
                        <c:v>0.3411859640374803</c:v>
                      </c:pt>
                      <c:pt idx="703">
                        <c:v>0.34211603907918753</c:v>
                      </c:pt>
                      <c:pt idx="704">
                        <c:v>0.34357376753125601</c:v>
                      </c:pt>
                      <c:pt idx="705">
                        <c:v>0.34430377716990307</c:v>
                      </c:pt>
                      <c:pt idx="706">
                        <c:v>0.34538523757862072</c:v>
                      </c:pt>
                      <c:pt idx="707">
                        <c:v>0.34606523086650282</c:v>
                      </c:pt>
                      <c:pt idx="708">
                        <c:v>0.34669539870572202</c:v>
                      </c:pt>
                      <c:pt idx="709">
                        <c:v>0.34651995967383992</c:v>
                      </c:pt>
                      <c:pt idx="710">
                        <c:v>0.34717895373048485</c:v>
                      </c:pt>
                      <c:pt idx="711">
                        <c:v>0.34654191341558804</c:v>
                      </c:pt>
                      <c:pt idx="712">
                        <c:v>0.34672193409792174</c:v>
                      </c:pt>
                      <c:pt idx="713">
                        <c:v>0.34816477218602188</c:v>
                      </c:pt>
                      <c:pt idx="714">
                        <c:v>0.34870254340779727</c:v>
                      </c:pt>
                      <c:pt idx="715">
                        <c:v>0.34922771509083034</c:v>
                      </c:pt>
                      <c:pt idx="716">
                        <c:v>0.34988155479071692</c:v>
                      </c:pt>
                      <c:pt idx="717">
                        <c:v>0.35105617542528694</c:v>
                      </c:pt>
                      <c:pt idx="718">
                        <c:v>0.35250092253440868</c:v>
                      </c:pt>
                      <c:pt idx="719">
                        <c:v>0.35350697661277442</c:v>
                      </c:pt>
                      <c:pt idx="720">
                        <c:v>0.35416654337572578</c:v>
                      </c:pt>
                      <c:pt idx="721">
                        <c:v>0.35588389868672726</c:v>
                      </c:pt>
                      <c:pt idx="722">
                        <c:v>0.35805063754620547</c:v>
                      </c:pt>
                      <c:pt idx="723">
                        <c:v>0.36001005672274167</c:v>
                      </c:pt>
                      <c:pt idx="724">
                        <c:v>0.36172722113164096</c:v>
                      </c:pt>
                      <c:pt idx="725">
                        <c:v>0.36412399702421805</c:v>
                      </c:pt>
                      <c:pt idx="726">
                        <c:v>0.36616932214672471</c:v>
                      </c:pt>
                      <c:pt idx="727">
                        <c:v>0.36787865956943561</c:v>
                      </c:pt>
                      <c:pt idx="728">
                        <c:v>0.37004310760368808</c:v>
                      </c:pt>
                      <c:pt idx="729">
                        <c:v>0.37257485128248991</c:v>
                      </c:pt>
                      <c:pt idx="730">
                        <c:v>0.3749084385792531</c:v>
                      </c:pt>
                      <c:pt idx="731">
                        <c:v>0.37721759040694031</c:v>
                      </c:pt>
                      <c:pt idx="732">
                        <c:v>0.37868104592207341</c:v>
                      </c:pt>
                      <c:pt idx="733">
                        <c:v>0.38118949954441222</c:v>
                      </c:pt>
                      <c:pt idx="734">
                        <c:v>0.3842635960954412</c:v>
                      </c:pt>
                      <c:pt idx="735">
                        <c:v>0.38656014838438602</c:v>
                      </c:pt>
                      <c:pt idx="736">
                        <c:v>0.38853732145642278</c:v>
                      </c:pt>
                      <c:pt idx="737">
                        <c:v>0.39110323661151059</c:v>
                      </c:pt>
                      <c:pt idx="738">
                        <c:v>0.39354143826025578</c:v>
                      </c:pt>
                      <c:pt idx="739">
                        <c:v>0.39637767079199754</c:v>
                      </c:pt>
                      <c:pt idx="740">
                        <c:v>0.3989831026822318</c:v>
                      </c:pt>
                      <c:pt idx="741">
                        <c:v>0.4010755806239712</c:v>
                      </c:pt>
                      <c:pt idx="742">
                        <c:v>0.40309322494166511</c:v>
                      </c:pt>
                      <c:pt idx="743">
                        <c:v>0.40541478540599252</c:v>
                      </c:pt>
                      <c:pt idx="744">
                        <c:v>0.40785107803371606</c:v>
                      </c:pt>
                      <c:pt idx="745">
                        <c:v>0.41001514426376418</c:v>
                      </c:pt>
                      <c:pt idx="746">
                        <c:v>0.4127899063186114</c:v>
                      </c:pt>
                      <c:pt idx="747">
                        <c:v>0.41422033577007139</c:v>
                      </c:pt>
                      <c:pt idx="748">
                        <c:v>0.41610167598682551</c:v>
                      </c:pt>
                      <c:pt idx="749">
                        <c:v>0.41868019068065582</c:v>
                      </c:pt>
                      <c:pt idx="750">
                        <c:v>0.42065450022116019</c:v>
                      </c:pt>
                      <c:pt idx="751">
                        <c:v>0.42308525668792107</c:v>
                      </c:pt>
                      <c:pt idx="752">
                        <c:v>0.42510843716657765</c:v>
                      </c:pt>
                      <c:pt idx="753">
                        <c:v>0.42720836029030107</c:v>
                      </c:pt>
                      <c:pt idx="754">
                        <c:v>0.42979546557872839</c:v>
                      </c:pt>
                      <c:pt idx="755">
                        <c:v>0.43259256317952799</c:v>
                      </c:pt>
                      <c:pt idx="756">
                        <c:v>0.43413696118597556</c:v>
                      </c:pt>
                      <c:pt idx="757">
                        <c:v>0.43606335429883852</c:v>
                      </c:pt>
                      <c:pt idx="758">
                        <c:v>0.43784141647832592</c:v>
                      </c:pt>
                      <c:pt idx="759">
                        <c:v>0.44015438634805615</c:v>
                      </c:pt>
                      <c:pt idx="760">
                        <c:v>0.4426523403547763</c:v>
                      </c:pt>
                      <c:pt idx="761">
                        <c:v>0.44439527654746686</c:v>
                      </c:pt>
                      <c:pt idx="762">
                        <c:v>0.44630181584170558</c:v>
                      </c:pt>
                      <c:pt idx="763">
                        <c:v>0.44864189380994213</c:v>
                      </c:pt>
                      <c:pt idx="764">
                        <c:v>0.45071871777930456</c:v>
                      </c:pt>
                      <c:pt idx="765">
                        <c:v>0.45319719977160483</c:v>
                      </c:pt>
                      <c:pt idx="766">
                        <c:v>0.45508808509346665</c:v>
                      </c:pt>
                      <c:pt idx="767">
                        <c:v>0.4556082933218436</c:v>
                      </c:pt>
                      <c:pt idx="768">
                        <c:v>0.45721836165143304</c:v>
                      </c:pt>
                      <c:pt idx="769">
                        <c:v>0.45792126319157395</c:v>
                      </c:pt>
                      <c:pt idx="770">
                        <c:v>0.45932897529287736</c:v>
                      </c:pt>
                      <c:pt idx="771">
                        <c:v>0.46027814054480026</c:v>
                      </c:pt>
                      <c:pt idx="772">
                        <c:v>0.4601981525639966</c:v>
                      </c:pt>
                      <c:pt idx="773">
                        <c:v>0.46079720336056434</c:v>
                      </c:pt>
                      <c:pt idx="774">
                        <c:v>0.46121298813906159</c:v>
                      </c:pt>
                      <c:pt idx="775">
                        <c:v>0.46197125128882788</c:v>
                      </c:pt>
                      <c:pt idx="776">
                        <c:v>0.4625764109526645</c:v>
                      </c:pt>
                      <c:pt idx="777">
                        <c:v>0.46318767948377015</c:v>
                      </c:pt>
                      <c:pt idx="778">
                        <c:v>0.46357272902382018</c:v>
                      </c:pt>
                      <c:pt idx="779">
                        <c:v>0.4642903300258272</c:v>
                      </c:pt>
                      <c:pt idx="780">
                        <c:v>0.46427925770390216</c:v>
                      </c:pt>
                      <c:pt idx="781">
                        <c:v>0.46475899468662185</c:v>
                      </c:pt>
                      <c:pt idx="782">
                        <c:v>0.46491477080198168</c:v>
                      </c:pt>
                      <c:pt idx="783">
                        <c:v>0.46473933177009974</c:v>
                      </c:pt>
                      <c:pt idx="784">
                        <c:v>0.46512323589753674</c:v>
                      </c:pt>
                      <c:pt idx="785">
                        <c:v>0.46550733092707608</c:v>
                      </c:pt>
                      <c:pt idx="786">
                        <c:v>0.46572285940041092</c:v>
                      </c:pt>
                      <c:pt idx="787">
                        <c:v>0.46644828738860622</c:v>
                      </c:pt>
                      <c:pt idx="788">
                        <c:v>0.466680615246931</c:v>
                      </c:pt>
                      <c:pt idx="789">
                        <c:v>0.46722258631495373</c:v>
                      </c:pt>
                      <c:pt idx="790">
                        <c:v>0.46776455738297662</c:v>
                      </c:pt>
                      <c:pt idx="791">
                        <c:v>0.46753222952465195</c:v>
                      </c:pt>
                      <c:pt idx="792">
                        <c:v>0.46699942175753256</c:v>
                      </c:pt>
                      <c:pt idx="793">
                        <c:v>0.46611382690562786</c:v>
                      </c:pt>
                      <c:pt idx="794">
                        <c:v>0.46581086526950516</c:v>
                      </c:pt>
                      <c:pt idx="795">
                        <c:v>0.4659490783914666</c:v>
                      </c:pt>
                      <c:pt idx="796">
                        <c:v>0.4652570582711486</c:v>
                      </c:pt>
                      <c:pt idx="797">
                        <c:v>0.46462555411721435</c:v>
                      </c:pt>
                      <c:pt idx="798">
                        <c:v>0.46426990350089647</c:v>
                      </c:pt>
                      <c:pt idx="799">
                        <c:v>0.46472310509141634</c:v>
                      </c:pt>
                      <c:pt idx="800">
                        <c:v>0.46581487421365048</c:v>
                      </c:pt>
                      <c:pt idx="801">
                        <c:v>0.46556593787243805</c:v>
                      </c:pt>
                      <c:pt idx="802">
                        <c:v>0.46568105184003861</c:v>
                      </c:pt>
                      <c:pt idx="803">
                        <c:v>0.46642728815736906</c:v>
                      </c:pt>
                      <c:pt idx="804">
                        <c:v>0.46699789454071533</c:v>
                      </c:pt>
                      <c:pt idx="805">
                        <c:v>0.46733025510057014</c:v>
                      </c:pt>
                      <c:pt idx="806">
                        <c:v>0.46696601388965525</c:v>
                      </c:pt>
                      <c:pt idx="807">
                        <c:v>0.46583988238903296</c:v>
                      </c:pt>
                      <c:pt idx="808">
                        <c:v>0.46448905911417226</c:v>
                      </c:pt>
                      <c:pt idx="809">
                        <c:v>0.46362789973134355</c:v>
                      </c:pt>
                      <c:pt idx="810">
                        <c:v>0.46242979813820823</c:v>
                      </c:pt>
                      <c:pt idx="811">
                        <c:v>0.46198747796751116</c:v>
                      </c:pt>
                      <c:pt idx="812">
                        <c:v>0.46082984762003304</c:v>
                      </c:pt>
                      <c:pt idx="813">
                        <c:v>0.46014164554175829</c:v>
                      </c:pt>
                      <c:pt idx="814">
                        <c:v>0.45974762360290689</c:v>
                      </c:pt>
                      <c:pt idx="815">
                        <c:v>0.46022449705409424</c:v>
                      </c:pt>
                      <c:pt idx="816">
                        <c:v>0.45995990674050513</c:v>
                      </c:pt>
                      <c:pt idx="817">
                        <c:v>0.46071606996714765</c:v>
                      </c:pt>
                      <c:pt idx="818">
                        <c:v>0.46016989905287742</c:v>
                      </c:pt>
                      <c:pt idx="819">
                        <c:v>0.46007769333753584</c:v>
                      </c:pt>
                      <c:pt idx="820">
                        <c:v>0.46017047175918385</c:v>
                      </c:pt>
                      <c:pt idx="821">
                        <c:v>0.46061947350345639</c:v>
                      </c:pt>
                      <c:pt idx="822">
                        <c:v>0.46083500197679134</c:v>
                      </c:pt>
                      <c:pt idx="823">
                        <c:v>0.46168737986292091</c:v>
                      </c:pt>
                      <c:pt idx="824">
                        <c:v>0.46146077906766086</c:v>
                      </c:pt>
                      <c:pt idx="825">
                        <c:v>0.4616745894220764</c:v>
                      </c:pt>
                      <c:pt idx="826">
                        <c:v>0.46215356279638747</c:v>
                      </c:pt>
                      <c:pt idx="827">
                        <c:v>0.46357501984904603</c:v>
                      </c:pt>
                      <c:pt idx="828">
                        <c:v>0.46443140667932092</c:v>
                      </c:pt>
                      <c:pt idx="829">
                        <c:v>0.46620965976091039</c:v>
                      </c:pt>
                      <c:pt idx="830">
                        <c:v>0.46733980020567795</c:v>
                      </c:pt>
                      <c:pt idx="831">
                        <c:v>0.46879065618206872</c:v>
                      </c:pt>
                      <c:pt idx="832">
                        <c:v>0.47098221231482734</c:v>
                      </c:pt>
                      <c:pt idx="833">
                        <c:v>0.47335302552151121</c:v>
                      </c:pt>
                      <c:pt idx="834">
                        <c:v>0.47524811068962053</c:v>
                      </c:pt>
                      <c:pt idx="835">
                        <c:v>0.47770463894017262</c:v>
                      </c:pt>
                      <c:pt idx="836">
                        <c:v>0.47977172690232522</c:v>
                      </c:pt>
                      <c:pt idx="837">
                        <c:v>0.48183652403925176</c:v>
                      </c:pt>
                      <c:pt idx="838">
                        <c:v>0.48383794167826238</c:v>
                      </c:pt>
                      <c:pt idx="839">
                        <c:v>0.48736027636515528</c:v>
                      </c:pt>
                      <c:pt idx="840">
                        <c:v>0.4901001033353079</c:v>
                      </c:pt>
                      <c:pt idx="841">
                        <c:v>0.49317248176741746</c:v>
                      </c:pt>
                      <c:pt idx="842">
                        <c:v>0.49729921250973841</c:v>
                      </c:pt>
                      <c:pt idx="843">
                        <c:v>0.50072456892873574</c:v>
                      </c:pt>
                      <c:pt idx="844">
                        <c:v>0.50507923678103162</c:v>
                      </c:pt>
                      <c:pt idx="845">
                        <c:v>0.50989588772054695</c:v>
                      </c:pt>
                      <c:pt idx="846">
                        <c:v>0.51435784255425487</c:v>
                      </c:pt>
                      <c:pt idx="847">
                        <c:v>0.51940033068062141</c:v>
                      </c:pt>
                      <c:pt idx="848">
                        <c:v>0.52460775822325123</c:v>
                      </c:pt>
                      <c:pt idx="849">
                        <c:v>0.52885590270254379</c:v>
                      </c:pt>
                      <c:pt idx="850">
                        <c:v>0.53417825331067204</c:v>
                      </c:pt>
                      <c:pt idx="851">
                        <c:v>0.53992707921501826</c:v>
                      </c:pt>
                      <c:pt idx="852">
                        <c:v>0.54483937210771383</c:v>
                      </c:pt>
                      <c:pt idx="853">
                        <c:v>0.54881509928722882</c:v>
                      </c:pt>
                      <c:pt idx="854">
                        <c:v>0.5539927461019224</c:v>
                      </c:pt>
                      <c:pt idx="855">
                        <c:v>0.55823917246229549</c:v>
                      </c:pt>
                      <c:pt idx="856">
                        <c:v>0.56333014972260975</c:v>
                      </c:pt>
                      <c:pt idx="857">
                        <c:v>0.5675815395376389</c:v>
                      </c:pt>
                      <c:pt idx="858">
                        <c:v>0.57056801202377805</c:v>
                      </c:pt>
                      <c:pt idx="859">
                        <c:v>0.57536022749421711</c:v>
                      </c:pt>
                      <c:pt idx="860">
                        <c:v>0.57981702797116697</c:v>
                      </c:pt>
                      <c:pt idx="861">
                        <c:v>0.58300337495826415</c:v>
                      </c:pt>
                      <c:pt idx="862">
                        <c:v>0.58701403722247369</c:v>
                      </c:pt>
                      <c:pt idx="863">
                        <c:v>0.59176807227248152</c:v>
                      </c:pt>
                      <c:pt idx="864">
                        <c:v>0.59639439381614645</c:v>
                      </c:pt>
                      <c:pt idx="865">
                        <c:v>0.60265750998370293</c:v>
                      </c:pt>
                      <c:pt idx="866">
                        <c:v>0.6072613050793132</c:v>
                      </c:pt>
                      <c:pt idx="867">
                        <c:v>0.61349005886848151</c:v>
                      </c:pt>
                      <c:pt idx="868">
                        <c:v>0.61992116888593563</c:v>
                      </c:pt>
                      <c:pt idx="869">
                        <c:v>0.62573413789660648</c:v>
                      </c:pt>
                      <c:pt idx="870">
                        <c:v>0.63114869422007625</c:v>
                      </c:pt>
                      <c:pt idx="871">
                        <c:v>0.63808206766830455</c:v>
                      </c:pt>
                      <c:pt idx="872">
                        <c:v>0.64440932694218556</c:v>
                      </c:pt>
                      <c:pt idx="873">
                        <c:v>0.65320514129905449</c:v>
                      </c:pt>
                      <c:pt idx="874">
                        <c:v>0.66078681828620722</c:v>
                      </c:pt>
                      <c:pt idx="875">
                        <c:v>0.66894731044709865</c:v>
                      </c:pt>
                      <c:pt idx="876">
                        <c:v>0.67764710104658266</c:v>
                      </c:pt>
                      <c:pt idx="877">
                        <c:v>0.6852257236001007</c:v>
                      </c:pt>
                      <c:pt idx="878">
                        <c:v>0.69409808969993436</c:v>
                      </c:pt>
                      <c:pt idx="879">
                        <c:v>0.70289218593788394</c:v>
                      </c:pt>
                      <c:pt idx="880">
                        <c:v>0.70945864554576721</c:v>
                      </c:pt>
                      <c:pt idx="881">
                        <c:v>0.71703421366565068</c:v>
                      </c:pt>
                      <c:pt idx="882">
                        <c:v>0.72516110705656278</c:v>
                      </c:pt>
                      <c:pt idx="883">
                        <c:v>0.73350963778807843</c:v>
                      </c:pt>
                      <c:pt idx="884">
                        <c:v>0.7420870601400803</c:v>
                      </c:pt>
                      <c:pt idx="885">
                        <c:v>0.74977545140233837</c:v>
                      </c:pt>
                      <c:pt idx="886">
                        <c:v>0.75653434032919542</c:v>
                      </c:pt>
                      <c:pt idx="887">
                        <c:v>0.76566213344171496</c:v>
                      </c:pt>
                      <c:pt idx="888">
                        <c:v>0.77416128593183242</c:v>
                      </c:pt>
                      <c:pt idx="889">
                        <c:v>0.78174334472318929</c:v>
                      </c:pt>
                      <c:pt idx="890">
                        <c:v>0.78976867819575369</c:v>
                      </c:pt>
                      <c:pt idx="891">
                        <c:v>0.79923207720386469</c:v>
                      </c:pt>
                      <c:pt idx="892">
                        <c:v>0.80713065168059728</c:v>
                      </c:pt>
                      <c:pt idx="893">
                        <c:v>0.8162746714718</c:v>
                      </c:pt>
                      <c:pt idx="894">
                        <c:v>0.82457242224414229</c:v>
                      </c:pt>
                      <c:pt idx="895">
                        <c:v>0.83195632465346037</c:v>
                      </c:pt>
                      <c:pt idx="896">
                        <c:v>0.84158179954630208</c:v>
                      </c:pt>
                      <c:pt idx="897">
                        <c:v>0.85051659063354124</c:v>
                      </c:pt>
                      <c:pt idx="898">
                        <c:v>0.85849648940579248</c:v>
                      </c:pt>
                      <c:pt idx="899">
                        <c:v>0.86632003935637758</c:v>
                      </c:pt>
                      <c:pt idx="900">
                        <c:v>0.87414568923008606</c:v>
                      </c:pt>
                      <c:pt idx="901">
                        <c:v>0.88116687764530677</c:v>
                      </c:pt>
                      <c:pt idx="902">
                        <c:v>0.89000984482140832</c:v>
                      </c:pt>
                      <c:pt idx="903">
                        <c:v>0.8967635793915073</c:v>
                      </c:pt>
                      <c:pt idx="904">
                        <c:v>0.90203343192154239</c:v>
                      </c:pt>
                      <c:pt idx="905">
                        <c:v>0.90964355332191638</c:v>
                      </c:pt>
                      <c:pt idx="906">
                        <c:v>0.9174210958658815</c:v>
                      </c:pt>
                      <c:pt idx="907">
                        <c:v>0.92364965875294747</c:v>
                      </c:pt>
                      <c:pt idx="908">
                        <c:v>0.92992842889288052</c:v>
                      </c:pt>
                      <c:pt idx="909">
                        <c:v>0.93590022845254583</c:v>
                      </c:pt>
                      <c:pt idx="910">
                        <c:v>0.94191078113894866</c:v>
                      </c:pt>
                      <c:pt idx="911">
                        <c:v>0.94920763218968363</c:v>
                      </c:pt>
                      <c:pt idx="912">
                        <c:v>0.95266773279127337</c:v>
                      </c:pt>
                      <c:pt idx="913">
                        <c:v>0.95726732804063619</c:v>
                      </c:pt>
                      <c:pt idx="914">
                        <c:v>0.96321469213122535</c:v>
                      </c:pt>
                      <c:pt idx="915">
                        <c:v>0.9680588329734513</c:v>
                      </c:pt>
                      <c:pt idx="916">
                        <c:v>0.97143035499964026</c:v>
                      </c:pt>
                      <c:pt idx="917">
                        <c:v>0.97500232423309396</c:v>
                      </c:pt>
                      <c:pt idx="918">
                        <c:v>0.97676415973389785</c:v>
                      </c:pt>
                      <c:pt idx="919">
                        <c:v>0.98068166177225502</c:v>
                      </c:pt>
                      <c:pt idx="920">
                        <c:v>0.98269739706892745</c:v>
                      </c:pt>
                      <c:pt idx="921">
                        <c:v>0.98520432347444897</c:v>
                      </c:pt>
                      <c:pt idx="922">
                        <c:v>0.98644766886579538</c:v>
                      </c:pt>
                      <c:pt idx="923">
                        <c:v>0.98805391915334162</c:v>
                      </c:pt>
                      <c:pt idx="924">
                        <c:v>0.98889369750072897</c:v>
                      </c:pt>
                      <c:pt idx="925">
                        <c:v>0.99097433951213465</c:v>
                      </c:pt>
                      <c:pt idx="926">
                        <c:v>0.99195099466676817</c:v>
                      </c:pt>
                      <c:pt idx="927">
                        <c:v>0.99449743780743605</c:v>
                      </c:pt>
                      <c:pt idx="928">
                        <c:v>0.99472842935104555</c:v>
                      </c:pt>
                      <c:pt idx="929">
                        <c:v>0.99731782546469894</c:v>
                      </c:pt>
                      <c:pt idx="930">
                        <c:v>1</c:v>
                      </c:pt>
                      <c:pt idx="931">
                        <c:v>1.000653076091478</c:v>
                      </c:pt>
                      <c:pt idx="932">
                        <c:v>1.0003543143016027</c:v>
                      </c:pt>
                      <c:pt idx="933">
                        <c:v>1.0011809204039415</c:v>
                      </c:pt>
                      <c:pt idx="934">
                        <c:v>1.0006446763989831</c:v>
                      </c:pt>
                      <c:pt idx="935">
                        <c:v>0.99983296066061311</c:v>
                      </c:pt>
                      <c:pt idx="936">
                        <c:v>0.99891720327656741</c:v>
                      </c:pt>
                      <c:pt idx="937">
                        <c:v>0.997369178130179</c:v>
                      </c:pt>
                      <c:pt idx="938">
                        <c:v>0.99645055721460118</c:v>
                      </c:pt>
                      <c:pt idx="939">
                        <c:v>0.99842314863618609</c:v>
                      </c:pt>
                      <c:pt idx="940">
                        <c:v>0.99772692866962043</c:v>
                      </c:pt>
                      <c:pt idx="941">
                        <c:v>0.99734894250735018</c:v>
                      </c:pt>
                      <c:pt idx="942">
                        <c:v>0.99810911467813834</c:v>
                      </c:pt>
                      <c:pt idx="943">
                        <c:v>0.99702937238834022</c:v>
                      </c:pt>
                      <c:pt idx="944">
                        <c:v>0.99556782589422854</c:v>
                      </c:pt>
                      <c:pt idx="945">
                        <c:v>0.99563387802157477</c:v>
                      </c:pt>
                      <c:pt idx="946">
                        <c:v>0.99388578747212608</c:v>
                      </c:pt>
                      <c:pt idx="947">
                        <c:v>0.99197371201692475</c:v>
                      </c:pt>
                      <c:pt idx="948">
                        <c:v>0.98888968855658366</c:v>
                      </c:pt>
                      <c:pt idx="949">
                        <c:v>0.98518351514531377</c:v>
                      </c:pt>
                      <c:pt idx="950">
                        <c:v>0.98181581116116801</c:v>
                      </c:pt>
                      <c:pt idx="951">
                        <c:v>0.98069597942991693</c:v>
                      </c:pt>
                      <c:pt idx="952">
                        <c:v>0.9765511129878911</c:v>
                      </c:pt>
                      <c:pt idx="953">
                        <c:v>0.97279931397420583</c:v>
                      </c:pt>
                      <c:pt idx="954">
                        <c:v>0.96876841608716746</c:v>
                      </c:pt>
                      <c:pt idx="955">
                        <c:v>0.9644080211718068</c:v>
                      </c:pt>
                      <c:pt idx="956">
                        <c:v>0.96114664965856222</c:v>
                      </c:pt>
                      <c:pt idx="957">
                        <c:v>0.95703328206339211</c:v>
                      </c:pt>
                      <c:pt idx="958">
                        <c:v>0.95101738411812875</c:v>
                      </c:pt>
                      <c:pt idx="959">
                        <c:v>0.94691222531335162</c:v>
                      </c:pt>
                      <c:pt idx="960">
                        <c:v>0.94119795268949569</c:v>
                      </c:pt>
                      <c:pt idx="961">
                        <c:v>0.93240137472421813</c:v>
                      </c:pt>
                      <c:pt idx="962">
                        <c:v>0.92658344225889111</c:v>
                      </c:pt>
                      <c:pt idx="963">
                        <c:v>0.91876561937137091</c:v>
                      </c:pt>
                      <c:pt idx="964">
                        <c:v>0.9118028469994105</c:v>
                      </c:pt>
                      <c:pt idx="965">
                        <c:v>0.90311603774287297</c:v>
                      </c:pt>
                      <c:pt idx="966">
                        <c:v>0.89187457655527491</c:v>
                      </c:pt>
                      <c:pt idx="967">
                        <c:v>0.88308124392573373</c:v>
                      </c:pt>
                      <c:pt idx="968">
                        <c:v>0.87572559502753478</c:v>
                      </c:pt>
                      <c:pt idx="969">
                        <c:v>0.86711686473077954</c:v>
                      </c:pt>
                      <c:pt idx="970">
                        <c:v>0.85732530500906123</c:v>
                      </c:pt>
                      <c:pt idx="971">
                        <c:v>0.84751446417502518</c:v>
                      </c:pt>
                      <c:pt idx="972">
                        <c:v>0.83917891478645601</c:v>
                      </c:pt>
                      <c:pt idx="973">
                        <c:v>0.83037183720555996</c:v>
                      </c:pt>
                      <c:pt idx="974">
                        <c:v>0.81990715667163738</c:v>
                      </c:pt>
                      <c:pt idx="975">
                        <c:v>0.81124020123372398</c:v>
                      </c:pt>
                      <c:pt idx="976">
                        <c:v>0.80276892045052151</c:v>
                      </c:pt>
                      <c:pt idx="977">
                        <c:v>0.79567748006170735</c:v>
                      </c:pt>
                      <c:pt idx="978">
                        <c:v>0.78716286450131512</c:v>
                      </c:pt>
                      <c:pt idx="979">
                        <c:v>0.77739058589191479</c:v>
                      </c:pt>
                      <c:pt idx="980">
                        <c:v>0.76866254178131144</c:v>
                      </c:pt>
                      <c:pt idx="981">
                        <c:v>0.76225395821191178</c:v>
                      </c:pt>
                      <c:pt idx="982">
                        <c:v>0.75322505238830939</c:v>
                      </c:pt>
                      <c:pt idx="983">
                        <c:v>0.74252174422669093</c:v>
                      </c:pt>
                      <c:pt idx="984">
                        <c:v>0.73244459496014636</c:v>
                      </c:pt>
                      <c:pt idx="985">
                        <c:v>0.72239321747739316</c:v>
                      </c:pt>
                      <c:pt idx="986">
                        <c:v>0.71459162126855613</c:v>
                      </c:pt>
                      <c:pt idx="987">
                        <c:v>0.70593211101262698</c:v>
                      </c:pt>
                      <c:pt idx="988">
                        <c:v>0.69335815315197513</c:v>
                      </c:pt>
                      <c:pt idx="989">
                        <c:v>0.68276824083903787</c:v>
                      </c:pt>
                      <c:pt idx="990">
                        <c:v>0.67323401715102671</c:v>
                      </c:pt>
                      <c:pt idx="991">
                        <c:v>0.66068392205314452</c:v>
                      </c:pt>
                      <c:pt idx="992">
                        <c:v>0.65181289226802586</c:v>
                      </c:pt>
                      <c:pt idx="993">
                        <c:v>0.6382376528815622</c:v>
                      </c:pt>
                      <c:pt idx="994">
                        <c:v>0.62904590756482037</c:v>
                      </c:pt>
                      <c:pt idx="995">
                        <c:v>0.61846725847591022</c:v>
                      </c:pt>
                      <c:pt idx="996">
                        <c:v>0.60734072035381037</c:v>
                      </c:pt>
                      <c:pt idx="997">
                        <c:v>0.59662996701020776</c:v>
                      </c:pt>
                      <c:pt idx="998">
                        <c:v>0.58805082653928664</c:v>
                      </c:pt>
                      <c:pt idx="999">
                        <c:v>0.57745480535908023</c:v>
                      </c:pt>
                      <c:pt idx="1000">
                        <c:v>0.5678136764938615</c:v>
                      </c:pt>
                      <c:pt idx="1001">
                        <c:v>0.55757826938462907</c:v>
                      </c:pt>
                      <c:pt idx="1002">
                        <c:v>0.54780160002687905</c:v>
                      </c:pt>
                      <c:pt idx="1003">
                        <c:v>0.53736230947254326</c:v>
                      </c:pt>
                      <c:pt idx="1004">
                        <c:v>0.52645549967002581</c:v>
                      </c:pt>
                      <c:pt idx="1005">
                        <c:v>0.5146195693363117</c:v>
                      </c:pt>
                      <c:pt idx="1006">
                        <c:v>0.50407490082158546</c:v>
                      </c:pt>
                      <c:pt idx="1007">
                        <c:v>0.49285386615891796</c:v>
                      </c:pt>
                      <c:pt idx="1008">
                        <c:v>0.4815442529208499</c:v>
                      </c:pt>
                      <c:pt idx="1009">
                        <c:v>0.46921331343624356</c:v>
                      </c:pt>
                      <c:pt idx="1010">
                        <c:v>0.45933241153071608</c:v>
                      </c:pt>
                      <c:pt idx="1011">
                        <c:v>0.44779619749738808</c:v>
                      </c:pt>
                      <c:pt idx="1012">
                        <c:v>0.43759877990648477</c:v>
                      </c:pt>
                      <c:pt idx="1013">
                        <c:v>0.42566911664061169</c:v>
                      </c:pt>
                      <c:pt idx="1014">
                        <c:v>0.41564351094164942</c:v>
                      </c:pt>
                      <c:pt idx="1015">
                        <c:v>0.40700041826650596</c:v>
                      </c:pt>
                      <c:pt idx="1016">
                        <c:v>0.40062638797759653</c:v>
                      </c:pt>
                      <c:pt idx="1017">
                        <c:v>0.39225456718961754</c:v>
                      </c:pt>
                      <c:pt idx="1018">
                        <c:v>0.38476242328837662</c:v>
                      </c:pt>
                      <c:pt idx="1019">
                        <c:v>0.37741383776795739</c:v>
                      </c:pt>
                      <c:pt idx="1020">
                        <c:v>0.36995567444090022</c:v>
                      </c:pt>
                      <c:pt idx="1021">
                        <c:v>0.36405069061698997</c:v>
                      </c:pt>
                      <c:pt idx="1022">
                        <c:v>0.35542649724995978</c:v>
                      </c:pt>
                      <c:pt idx="1023">
                        <c:v>0.34296612614009125</c:v>
                      </c:pt>
                      <c:pt idx="1024">
                        <c:v>0.33427645335202139</c:v>
                      </c:pt>
                      <c:pt idx="1025">
                        <c:v>0.32599550196466909</c:v>
                      </c:pt>
                      <c:pt idx="1026">
                        <c:v>0.31700611287621322</c:v>
                      </c:pt>
                      <c:pt idx="1027">
                        <c:v>0.30843021774102874</c:v>
                      </c:pt>
                      <c:pt idx="1028">
                        <c:v>0.29788421291158734</c:v>
                      </c:pt>
                      <c:pt idx="1029">
                        <c:v>0.28998048407809651</c:v>
                      </c:pt>
                      <c:pt idx="1030">
                        <c:v>0.28451667501227024</c:v>
                      </c:pt>
                      <c:pt idx="1031">
                        <c:v>0.27791566212389662</c:v>
                      </c:pt>
                      <c:pt idx="1032">
                        <c:v>0.26967556378640584</c:v>
                      </c:pt>
                      <c:pt idx="1033">
                        <c:v>0.26370090069520824</c:v>
                      </c:pt>
                      <c:pt idx="1034">
                        <c:v>0.2601762751830895</c:v>
                      </c:pt>
                      <c:pt idx="1035">
                        <c:v>0.25522961991200566</c:v>
                      </c:pt>
                      <c:pt idx="1036">
                        <c:v>0.24712639838176104</c:v>
                      </c:pt>
                      <c:pt idx="1037">
                        <c:v>0.24319973304250045</c:v>
                      </c:pt>
                      <c:pt idx="1038">
                        <c:v>0.23566883601452154</c:v>
                      </c:pt>
                      <c:pt idx="1039">
                        <c:v>0.23125422490214845</c:v>
                      </c:pt>
                      <c:pt idx="1040">
                        <c:v>0.22438327644132516</c:v>
                      </c:pt>
                      <c:pt idx="1041">
                        <c:v>0.21460145272681702</c:v>
                      </c:pt>
                      <c:pt idx="1042">
                        <c:v>0.20746400493138314</c:v>
                      </c:pt>
                      <c:pt idx="1043">
                        <c:v>0.20570159672427268</c:v>
                      </c:pt>
                      <c:pt idx="1044">
                        <c:v>0.19993272609920001</c:v>
                      </c:pt>
                      <c:pt idx="1045">
                        <c:v>0.19874779675111356</c:v>
                      </c:pt>
                      <c:pt idx="1046">
                        <c:v>0.19075052588756594</c:v>
                      </c:pt>
                      <c:pt idx="1047">
                        <c:v>0.18875006275906608</c:v>
                      </c:pt>
                      <c:pt idx="1048">
                        <c:v>0.18390744913365767</c:v>
                      </c:pt>
                      <c:pt idx="1049">
                        <c:v>0.18133313428607489</c:v>
                      </c:pt>
                      <c:pt idx="1050">
                        <c:v>0.17613200651281619</c:v>
                      </c:pt>
                      <c:pt idx="1051">
                        <c:v>0.17268431454786651</c:v>
                      </c:pt>
                      <c:pt idx="1052">
                        <c:v>0.16638874502294354</c:v>
                      </c:pt>
                      <c:pt idx="1053">
                        <c:v>0.16724837718895511</c:v>
                      </c:pt>
                      <c:pt idx="1054">
                        <c:v>0.16322950613435272</c:v>
                      </c:pt>
                      <c:pt idx="1055">
                        <c:v>0.15808316726441302</c:v>
                      </c:pt>
                      <c:pt idx="1056">
                        <c:v>0.15490712899083239</c:v>
                      </c:pt>
                      <c:pt idx="1057">
                        <c:v>0.15065612098000741</c:v>
                      </c:pt>
                      <c:pt idx="1058">
                        <c:v>0.14216613179079352</c:v>
                      </c:pt>
                      <c:pt idx="1059">
                        <c:v>0.13741037862186625</c:v>
                      </c:pt>
                      <c:pt idx="1060">
                        <c:v>0.13342281551201765</c:v>
                      </c:pt>
                      <c:pt idx="1061">
                        <c:v>0.12728550382978257</c:v>
                      </c:pt>
                      <c:pt idx="1062">
                        <c:v>0.12479518590714864</c:v>
                      </c:pt>
                      <c:pt idx="1063">
                        <c:v>0.11826881574071839</c:v>
                      </c:pt>
                      <c:pt idx="1064">
                        <c:v>0.11311025913624059</c:v>
                      </c:pt>
                      <c:pt idx="1065">
                        <c:v>0.11207614244885789</c:v>
                      </c:pt>
                      <c:pt idx="1066">
                        <c:v>0.10719458479460947</c:v>
                      </c:pt>
                      <c:pt idx="1067">
                        <c:v>9.9662542354017725E-2</c:v>
                      </c:pt>
                      <c:pt idx="1068">
                        <c:v>9.7445023535365674E-2</c:v>
                      </c:pt>
                      <c:pt idx="1069">
                        <c:v>9.6857045060723151E-2</c:v>
                      </c:pt>
                      <c:pt idx="1070">
                        <c:v>9.509024610526301E-2</c:v>
                      </c:pt>
                      <c:pt idx="1071">
                        <c:v>9.0636690964049929E-2</c:v>
                      </c:pt>
                      <c:pt idx="1072">
                        <c:v>8.7937144337452311E-2</c:v>
                      </c:pt>
                      <c:pt idx="1073">
                        <c:v>8.723233377628993E-2</c:v>
                      </c:pt>
                      <c:pt idx="1074">
                        <c:v>8.6176645151363473E-2</c:v>
                      </c:pt>
                      <c:pt idx="1075">
                        <c:v>7.9293669858104418E-2</c:v>
                      </c:pt>
                      <c:pt idx="1076">
                        <c:v>7.5752054058893695E-2</c:v>
                      </c:pt>
                      <c:pt idx="1077">
                        <c:v>7.4133204232605138E-2</c:v>
                      </c:pt>
                      <c:pt idx="1078">
                        <c:v>7.1451220599405965E-2</c:v>
                      </c:pt>
                      <c:pt idx="1079">
                        <c:v>6.8651068564971746E-2</c:v>
                      </c:pt>
                      <c:pt idx="1080">
                        <c:v>6.9507837199450861E-2</c:v>
                      </c:pt>
                      <c:pt idx="1081">
                        <c:v>6.5299591259509127E-2</c:v>
                      </c:pt>
                      <c:pt idx="1082">
                        <c:v>6.707211727803386E-2</c:v>
                      </c:pt>
                      <c:pt idx="1083">
                        <c:v>6.2761166007131719E-2</c:v>
                      </c:pt>
                      <c:pt idx="1084">
                        <c:v>5.8351327447312543E-2</c:v>
                      </c:pt>
                      <c:pt idx="1085">
                        <c:v>5.4258004572869049E-2</c:v>
                      </c:pt>
                      <c:pt idx="1086">
                        <c:v>5.2804094162843679E-2</c:v>
                      </c:pt>
                      <c:pt idx="1087">
                        <c:v>4.9268205426697687E-2</c:v>
                      </c:pt>
                      <c:pt idx="1088">
                        <c:v>4.8850702529281025E-2</c:v>
                      </c:pt>
                      <c:pt idx="1089">
                        <c:v>4.61175571327039E-2</c:v>
                      </c:pt>
                      <c:pt idx="1090">
                        <c:v>4.460179444157987E-2</c:v>
                      </c:pt>
                      <c:pt idx="1091">
                        <c:v>4.8428427079310443E-2</c:v>
                      </c:pt>
                      <c:pt idx="1092">
                        <c:v>4.710184837142372E-2</c:v>
                      </c:pt>
                      <c:pt idx="1093">
                        <c:v>4.4573540930460717E-2</c:v>
                      </c:pt>
                      <c:pt idx="1094">
                        <c:v>3.9447246781247378E-2</c:v>
                      </c:pt>
                      <c:pt idx="1095">
                        <c:v>3.9311897190818269E-2</c:v>
                      </c:pt>
                      <c:pt idx="1096">
                        <c:v>3.7368131986659052E-2</c:v>
                      </c:pt>
                      <c:pt idx="1097">
                        <c:v>4.1899575185552138E-2</c:v>
                      </c:pt>
                      <c:pt idx="1098">
                        <c:v>3.5591024317682463E-2</c:v>
                      </c:pt>
                      <c:pt idx="1099">
                        <c:v>3.9458319103172462E-2</c:v>
                      </c:pt>
                      <c:pt idx="1100">
                        <c:v>3.8927420357074818E-2</c:v>
                      </c:pt>
                      <c:pt idx="1101">
                        <c:v>3.7263708536779343E-2</c:v>
                      </c:pt>
                      <c:pt idx="1102">
                        <c:v>3.9036807261610504E-2</c:v>
                      </c:pt>
                      <c:pt idx="1103">
                        <c:v>3.0583089471806352E-2</c:v>
                      </c:pt>
                      <c:pt idx="1104">
                        <c:v>1.8152117285669941E-2</c:v>
                      </c:pt>
                      <c:pt idx="1105">
                        <c:v>2.3201477887714098E-2</c:v>
                      </c:pt>
                      <c:pt idx="1106">
                        <c:v>2.2793520095405282E-2</c:v>
                      </c:pt>
                      <c:pt idx="1107">
                        <c:v>2.1656125370755726E-2</c:v>
                      </c:pt>
                      <c:pt idx="1108">
                        <c:v>2.267229726053575E-2</c:v>
                      </c:pt>
                      <c:pt idx="1109">
                        <c:v>1.7514695166568769E-2</c:v>
                      </c:pt>
                      <c:pt idx="1110">
                        <c:v>2.4135752775668831E-2</c:v>
                      </c:pt>
                      <c:pt idx="1111">
                        <c:v>3.6347187544325109E-2</c:v>
                      </c:pt>
                      <c:pt idx="1112">
                        <c:v>3.0094189188183056E-2</c:v>
                      </c:pt>
                      <c:pt idx="1113">
                        <c:v>3.0047799977359027E-2</c:v>
                      </c:pt>
                      <c:pt idx="1114">
                        <c:v>3.1737092679343541E-2</c:v>
                      </c:pt>
                      <c:pt idx="1115">
                        <c:v>2.9728993466757347E-2</c:v>
                      </c:pt>
                      <c:pt idx="1116">
                        <c:v>2.882889005508869E-2</c:v>
                      </c:pt>
                      <c:pt idx="1117">
                        <c:v>2.9728420760450913E-2</c:v>
                      </c:pt>
                      <c:pt idx="1118">
                        <c:v>2.8755392745758373E-2</c:v>
                      </c:pt>
                      <c:pt idx="1119">
                        <c:v>3.4555953119788936E-2</c:v>
                      </c:pt>
                      <c:pt idx="1120">
                        <c:v>3.1310235578921097E-2</c:v>
                      </c:pt>
                      <c:pt idx="1121">
                        <c:v>2.6996611678588845E-2</c:v>
                      </c:pt>
                      <c:pt idx="1122">
                        <c:v>2.8851989209449543E-2</c:v>
                      </c:pt>
                      <c:pt idx="1123">
                        <c:v>3.0151268916727928E-2</c:v>
                      </c:pt>
                      <c:pt idx="1124">
                        <c:v>2.2791229270179413E-2</c:v>
                      </c:pt>
                      <c:pt idx="1125">
                        <c:v>1.1825812522299761E-2</c:v>
                      </c:pt>
                      <c:pt idx="1126">
                        <c:v>2.4334290961911986E-3</c:v>
                      </c:pt>
                      <c:pt idx="1127">
                        <c:v>3.116285915605655E-3</c:v>
                      </c:pt>
                      <c:pt idx="1128">
                        <c:v>7.1246573545894355E-3</c:v>
                      </c:pt>
                      <c:pt idx="1129">
                        <c:v>-3.0926140549330687E-5</c:v>
                      </c:pt>
                      <c:pt idx="1130">
                        <c:v>5.3028785937082445E-3</c:v>
                      </c:pt>
                      <c:pt idx="1131">
                        <c:v>7.6943092274248922E-3</c:v>
                      </c:pt>
                      <c:pt idx="1132">
                        <c:v>1.1585275873582317E-2</c:v>
                      </c:pt>
                      <c:pt idx="1133">
                        <c:v>1.1354857036279283E-2</c:v>
                      </c:pt>
                      <c:pt idx="1134">
                        <c:v>7.1863187335860406E-3</c:v>
                      </c:pt>
                      <c:pt idx="1135">
                        <c:v>2.6249039046543693E-3</c:v>
                      </c:pt>
                      <c:pt idx="1136">
                        <c:v>2.7575808656532344E-3</c:v>
                      </c:pt>
                      <c:pt idx="1137">
                        <c:v>-2.7405905785612252E-3</c:v>
                      </c:pt>
                      <c:pt idx="1138">
                        <c:v>-7.8130503349663691E-3</c:v>
                      </c:pt>
                      <c:pt idx="1139">
                        <c:v>-1.1199462725123677E-2</c:v>
                      </c:pt>
                      <c:pt idx="1140">
                        <c:v>-1.2934762833727843E-2</c:v>
                      </c:pt>
                      <c:pt idx="1141">
                        <c:v>-1.7555548216430253E-2</c:v>
                      </c:pt>
                      <c:pt idx="1142">
                        <c:v>-1.5844874479004251E-2</c:v>
                      </c:pt>
                      <c:pt idx="1143">
                        <c:v>-8.3275315002785764E-3</c:v>
                      </c:pt>
                      <c:pt idx="1144">
                        <c:v>-1.1723107191339415E-2</c:v>
                      </c:pt>
                      <c:pt idx="1145">
                        <c:v>-7.0377968981080999E-3</c:v>
                      </c:pt>
                      <c:pt idx="1146">
                        <c:v>-8.6486288361061221E-3</c:v>
                      </c:pt>
                      <c:pt idx="1147">
                        <c:v>-4.3903665453992437E-3</c:v>
                      </c:pt>
                      <c:pt idx="1148">
                        <c:v>-1.780734808917451E-3</c:v>
                      </c:pt>
                      <c:pt idx="1149">
                        <c:v>-2.3532502132853402E-3</c:v>
                      </c:pt>
                      <c:pt idx="1150">
                        <c:v>-1.9011940353783612E-3</c:v>
                      </c:pt>
                      <c:pt idx="1151">
                        <c:v>3.1181949366272106E-3</c:v>
                      </c:pt>
                      <c:pt idx="1152">
                        <c:v>-7.1645558939396458E-4</c:v>
                      </c:pt>
                      <c:pt idx="1153">
                        <c:v>3.3833579565228184E-3</c:v>
                      </c:pt>
                      <c:pt idx="1154">
                        <c:v>0</c:v>
                      </c:pt>
                      <c:pt idx="1155">
                        <c:v>1.1874110754147729E-4</c:v>
                      </c:pt>
                      <c:pt idx="1156">
                        <c:v>-1.1326603525159998E-2</c:v>
                      </c:pt>
                      <c:pt idx="1157">
                        <c:v>-2.7394069855279004E-2</c:v>
                      </c:pt>
                      <c:pt idx="1158">
                        <c:v>-2.2515566634665085E-2</c:v>
                      </c:pt>
                      <c:pt idx="1159">
                        <c:v>-1.5750187036334573E-2</c:v>
                      </c:pt>
                      <c:pt idx="1160">
                        <c:v>-1.9422761677624727E-2</c:v>
                      </c:pt>
                      <c:pt idx="1161">
                        <c:v>-2.276793921371624E-2</c:v>
                      </c:pt>
                      <c:pt idx="1162">
                        <c:v>-2.4584754519941319E-2</c:v>
                      </c:pt>
                      <c:pt idx="1163">
                        <c:v>-1.3028304863784656E-2</c:v>
                      </c:pt>
                      <c:pt idx="1164">
                        <c:v>3.2283454495715888E-3</c:v>
                      </c:pt>
                      <c:pt idx="1165">
                        <c:v>-4.8569312830701768E-3</c:v>
                      </c:pt>
                      <c:pt idx="1166">
                        <c:v>-6.7949694241647898E-3</c:v>
                      </c:pt>
                      <c:pt idx="1167">
                        <c:v>-3.4957992946930633E-3</c:v>
                      </c:pt>
                      <c:pt idx="1168">
                        <c:v>1.4875091800048785E-3</c:v>
                      </c:pt>
                      <c:pt idx="1169">
                        <c:v>1.1110502345518928E-3</c:v>
                      </c:pt>
                      <c:pt idx="1170">
                        <c:v>-4.5491970943935846E-3</c:v>
                      </c:pt>
                      <c:pt idx="1171">
                        <c:v>-3.3094788429881257E-3</c:v>
                      </c:pt>
                      <c:pt idx="1172">
                        <c:v>-9.1860182536771928E-3</c:v>
                      </c:pt>
                      <c:pt idx="1173">
                        <c:v>-9.9580263547987859E-3</c:v>
                      </c:pt>
                      <c:pt idx="1174">
                        <c:v>-5.9828718815902685E-3</c:v>
                      </c:pt>
                      <c:pt idx="1175">
                        <c:v>-2.8188604404454621E-3</c:v>
                      </c:pt>
                      <c:pt idx="1176">
                        <c:v>-2.1081319141161639E-3</c:v>
                      </c:pt>
                      <c:pt idx="1177">
                        <c:v>2.0080992125861286E-3</c:v>
                      </c:pt>
                      <c:pt idx="1178">
                        <c:v>5.2219361023937635E-3</c:v>
                      </c:pt>
                      <c:pt idx="1179">
                        <c:v>6.1909551729411368E-3</c:v>
                      </c:pt>
                      <c:pt idx="1180">
                        <c:v>3.7848250773583462E-3</c:v>
                      </c:pt>
                      <c:pt idx="1181">
                        <c:v>-1.1033568798349483E-2</c:v>
                      </c:pt>
                      <c:pt idx="1182">
                        <c:v>-2.3573927889021719E-2</c:v>
                      </c:pt>
                      <c:pt idx="1183">
                        <c:v>-2.5854826205589675E-2</c:v>
                      </c:pt>
                      <c:pt idx="1184">
                        <c:v>-2.7279910398189326E-2</c:v>
                      </c:pt>
                      <c:pt idx="1185">
                        <c:v>-3.8767826199671722E-2</c:v>
                      </c:pt>
                      <c:pt idx="1186">
                        <c:v>-3.5597896793360125E-2</c:v>
                      </c:pt>
                      <c:pt idx="1187">
                        <c:v>-2.4419624201575812E-2</c:v>
                      </c:pt>
                      <c:pt idx="1188">
                        <c:v>-2.408440011018869E-2</c:v>
                      </c:pt>
                      <c:pt idx="1189">
                        <c:v>-2.7490475416868117E-2</c:v>
                      </c:pt>
                      <c:pt idx="1190">
                        <c:v>-2.0787139001738519E-2</c:v>
                      </c:pt>
                      <c:pt idx="1191">
                        <c:v>-2.112064497420621E-2</c:v>
                      </c:pt>
                      <c:pt idx="1192">
                        <c:v>-2.2145598360685456E-2</c:v>
                      </c:pt>
                      <c:pt idx="1193">
                        <c:v>-3.4150858859012485E-2</c:v>
                      </c:pt>
                      <c:pt idx="1194">
                        <c:v>-4.1583250402278449E-2</c:v>
                      </c:pt>
                      <c:pt idx="1195">
                        <c:v>-4.5956435758483627E-2</c:v>
                      </c:pt>
                      <c:pt idx="1196">
                        <c:v>-3.4674121521023914E-2</c:v>
                      </c:pt>
                      <c:pt idx="1197">
                        <c:v>-3.7967946391635289E-2</c:v>
                      </c:pt>
                      <c:pt idx="1198">
                        <c:v>-3.5376068550654061E-2</c:v>
                      </c:pt>
                      <c:pt idx="1199">
                        <c:v>-3.0824389728932353E-2</c:v>
                      </c:pt>
                      <c:pt idx="1200">
                        <c:v>-2.6228230717408173E-2</c:v>
                      </c:pt>
                      <c:pt idx="1201">
                        <c:v>-1.9940679080775802E-2</c:v>
                      </c:pt>
                      <c:pt idx="1202">
                        <c:v>-6.894238517286269E-3</c:v>
                      </c:pt>
                      <c:pt idx="1203">
                        <c:v>-1.2906700224710813E-2</c:v>
                      </c:pt>
                      <c:pt idx="1204">
                        <c:v>-9.752806594980349E-3</c:v>
                      </c:pt>
                      <c:pt idx="1205">
                        <c:v>-1.3627355660352265E-2</c:v>
                      </c:pt>
                      <c:pt idx="1206">
                        <c:v>-8.5936490306849946E-3</c:v>
                      </c:pt>
                      <c:pt idx="1207">
                        <c:v>-2.6343535587110785E-2</c:v>
                      </c:pt>
                      <c:pt idx="1208">
                        <c:v>-2.9476811789808384E-2</c:v>
                      </c:pt>
                      <c:pt idx="1209">
                        <c:v>-2.5158224434819954E-2</c:v>
                      </c:pt>
                      <c:pt idx="1210">
                        <c:v>-1.6720733323699121E-2</c:v>
                      </c:pt>
                      <c:pt idx="1211">
                        <c:v>-2.3032338625203225E-2</c:v>
                      </c:pt>
                      <c:pt idx="1212">
                        <c:v>-2.923226619694564E-2</c:v>
                      </c:pt>
                      <c:pt idx="1213">
                        <c:v>-3.8360441113669402E-2</c:v>
                      </c:pt>
                      <c:pt idx="1214">
                        <c:v>-2.7748765961086126E-2</c:v>
                      </c:pt>
                      <c:pt idx="1215">
                        <c:v>-3.4116687382726413E-2</c:v>
                      </c:pt>
                      <c:pt idx="1216">
                        <c:v>-3.5130759349382694E-2</c:v>
                      </c:pt>
                      <c:pt idx="1217">
                        <c:v>-3.3734501374208761E-2</c:v>
                      </c:pt>
                      <c:pt idx="1218">
                        <c:v>-4.5892674456363282E-2</c:v>
                      </c:pt>
                      <c:pt idx="1219">
                        <c:v>-3.8108068534618254E-2</c:v>
                      </c:pt>
                      <c:pt idx="1220">
                        <c:v>-5.4659089889500134E-2</c:v>
                      </c:pt>
                      <c:pt idx="1221">
                        <c:v>-4.5259070379305287E-2</c:v>
                      </c:pt>
                      <c:pt idx="1222">
                        <c:v>-5.0917026883024893E-2</c:v>
                      </c:pt>
                      <c:pt idx="1223">
                        <c:v>-5.3251568690298928E-2</c:v>
                      </c:pt>
                      <c:pt idx="1224">
                        <c:v>-6.4387842819608757E-2</c:v>
                      </c:pt>
                      <c:pt idx="1225">
                        <c:v>-5.9945932706627181E-2</c:v>
                      </c:pt>
                      <c:pt idx="1226">
                        <c:v>-7.4361714048886543E-2</c:v>
                      </c:pt>
                      <c:pt idx="1227">
                        <c:v>-6.7147714510487858E-2</c:v>
                      </c:pt>
                      <c:pt idx="1228">
                        <c:v>-8.3243625253828196E-2</c:v>
                      </c:pt>
                      <c:pt idx="1229">
                        <c:v>-0.10861031478420327</c:v>
                      </c:pt>
                      <c:pt idx="1230">
                        <c:v>-0.13919244974549883</c:v>
                      </c:pt>
                      <c:pt idx="1231">
                        <c:v>-0.11424899017560507</c:v>
                      </c:pt>
                      <c:pt idx="1232">
                        <c:v>-0.11095077455664415</c:v>
                      </c:pt>
                      <c:pt idx="1233">
                        <c:v>-0.10895928382694572</c:v>
                      </c:pt>
                      <c:pt idx="1234">
                        <c:v>-0.10319499485232478</c:v>
                      </c:pt>
                      <c:pt idx="1235">
                        <c:v>-7.4767571918071679E-2</c:v>
                      </c:pt>
                      <c:pt idx="1236">
                        <c:v>-4.7091730560009377E-2</c:v>
                      </c:pt>
                      <c:pt idx="1237">
                        <c:v>-1.7584183531753783E-2</c:v>
                      </c:pt>
                      <c:pt idx="1238">
                        <c:v>-3.4457256732973958E-2</c:v>
                      </c:pt>
                      <c:pt idx="1239">
                        <c:v>-2.1734013428435651E-2</c:v>
                      </c:pt>
                      <c:pt idx="1240">
                        <c:v>7.5883585607279353E-3</c:v>
                      </c:pt>
                      <c:pt idx="1241">
                        <c:v>1.0073522126603585E-2</c:v>
                      </c:pt>
                      <c:pt idx="1242">
                        <c:v>1.5178244338273182E-2</c:v>
                      </c:pt>
                      <c:pt idx="1243">
                        <c:v>9.8644843247421045E-3</c:v>
                      </c:pt>
                      <c:pt idx="1244">
                        <c:v>1.9504658679449956E-2</c:v>
                      </c:pt>
                      <c:pt idx="1245">
                        <c:v>2.0075265062796288E-3</c:v>
                      </c:pt>
                      <c:pt idx="1246">
                        <c:v>-1.1338057651289396E-2</c:v>
                      </c:pt>
                      <c:pt idx="1247">
                        <c:v>-1.2256296762663063E-2</c:v>
                      </c:pt>
                      <c:pt idx="1248">
                        <c:v>-4.4316586700957762E-2</c:v>
                      </c:pt>
                      <c:pt idx="1249">
                        <c:v>-5.259200192734758E-2</c:v>
                      </c:pt>
                      <c:pt idx="1250">
                        <c:v>-4.4019543030001947E-2</c:v>
                      </c:pt>
                      <c:pt idx="1251">
                        <c:v>-3.3540735740519724E-2</c:v>
                      </c:pt>
                      <c:pt idx="1252">
                        <c:v>-5.2721433552609699E-3</c:v>
                      </c:pt>
                      <c:pt idx="1253">
                        <c:v>6.8274227815314972E-3</c:v>
                      </c:pt>
                      <c:pt idx="1254">
                        <c:v>-1.5859383038768205E-2</c:v>
                      </c:pt>
                      <c:pt idx="1255">
                        <c:v>2.8919568553613068E-2</c:v>
                      </c:pt>
                      <c:pt idx="1256">
                        <c:v>4.3417628701902036E-2</c:v>
                      </c:pt>
                      <c:pt idx="1257">
                        <c:v>4.5723916998056849E-2</c:v>
                      </c:pt>
                      <c:pt idx="1258">
                        <c:v>4.3303087440608047E-2</c:v>
                      </c:pt>
                      <c:pt idx="1259">
                        <c:v>7.9495453380084777E-3</c:v>
                      </c:pt>
                      <c:pt idx="1260">
                        <c:v>-8.3193227098858537E-3</c:v>
                      </c:pt>
                      <c:pt idx="1261">
                        <c:v>-2.029480248027616E-3</c:v>
                      </c:pt>
                      <c:pt idx="1262">
                        <c:v>-1.6879182068489151E-2</c:v>
                      </c:pt>
                      <c:pt idx="1263">
                        <c:v>-3.3119987507366389E-2</c:v>
                      </c:pt>
                      <c:pt idx="1264">
                        <c:v>-1.3480742845895946E-2</c:v>
                      </c:pt>
                      <c:pt idx="1265">
                        <c:v>-3.0228584268101353E-2</c:v>
                      </c:pt>
                      <c:pt idx="1266">
                        <c:v>-1.0999397322063474E-2</c:v>
                      </c:pt>
                      <c:pt idx="1267">
                        <c:v>2.1984095182261004E-2</c:v>
                      </c:pt>
                      <c:pt idx="1268">
                        <c:v>-1.3756405481410009E-3</c:v>
                      </c:pt>
                      <c:pt idx="1269">
                        <c:v>-1.1363256728774061E-2</c:v>
                      </c:pt>
                      <c:pt idx="1270">
                        <c:v>-3.2351415644083593E-2</c:v>
                      </c:pt>
                      <c:pt idx="1271">
                        <c:v>-5.0006614757839705E-2</c:v>
                      </c:pt>
                      <c:pt idx="1272">
                        <c:v>-4.800176088099025E-2</c:v>
                      </c:pt>
                      <c:pt idx="1273">
                        <c:v>-5.7947760403353206E-2</c:v>
                      </c:pt>
                      <c:pt idx="1274">
                        <c:v>-9.6996212693195305E-2</c:v>
                      </c:pt>
                      <c:pt idx="1275">
                        <c:v>-7.8339732053627431E-2</c:v>
                      </c:pt>
                      <c:pt idx="1276">
                        <c:v>-4.9421499814729486E-2</c:v>
                      </c:pt>
                      <c:pt idx="1277">
                        <c:v>-2.5375471027074287E-2</c:v>
                      </c:pt>
                      <c:pt idx="1278">
                        <c:v>-2.3690378171337262E-2</c:v>
                      </c:pt>
                      <c:pt idx="1279">
                        <c:v>-5.1108501691488062E-2</c:v>
                      </c:pt>
                      <c:pt idx="1280">
                        <c:v>-3.2460802548619418E-2</c:v>
                      </c:pt>
                      <c:pt idx="1281">
                        <c:v>-2.7796873290829589E-2</c:v>
                      </c:pt>
                      <c:pt idx="1282">
                        <c:v>-2.866738687666404E-2</c:v>
                      </c:pt>
                      <c:pt idx="1283">
                        <c:v>-1.852838532902067E-2</c:v>
                      </c:pt>
                      <c:pt idx="1284">
                        <c:v>-2.0317328928330911E-2</c:v>
                      </c:pt>
                      <c:pt idx="1285">
                        <c:v>-2.8400314835746874E-2</c:v>
                      </c:pt>
                      <c:pt idx="1286">
                        <c:v>1.8082438018382736E-2</c:v>
                      </c:pt>
                      <c:pt idx="1287">
                        <c:v>-2.3423687934624412E-3</c:v>
                      </c:pt>
                      <c:pt idx="1288">
                        <c:v>3.2556444501799911E-2</c:v>
                      </c:pt>
                      <c:pt idx="1289">
                        <c:v>8.8126710124893856E-2</c:v>
                      </c:pt>
                      <c:pt idx="1290">
                        <c:v>5.372099695950229E-2</c:v>
                      </c:pt>
                      <c:pt idx="1291">
                        <c:v>4.3144638695817951E-2</c:v>
                      </c:pt>
                      <c:pt idx="1292">
                        <c:v>3.8463910053038369E-2</c:v>
                      </c:pt>
                      <c:pt idx="1293">
                        <c:v>2.5932141556963498E-3</c:v>
                      </c:pt>
                      <c:pt idx="1294">
                        <c:v>4.002968909492749E-2</c:v>
                      </c:pt>
                      <c:pt idx="1295">
                        <c:v>3.3436884996946581E-2</c:v>
                      </c:pt>
                      <c:pt idx="1296">
                        <c:v>7.3363677858811595E-3</c:v>
                      </c:pt>
                      <c:pt idx="1297">
                        <c:v>3.1315389935679394E-2</c:v>
                      </c:pt>
                      <c:pt idx="1298">
                        <c:v>6.3528783359903696E-2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9B29-4AA9-A3A3-D850668B1823}"/>
                  </c:ext>
                </c:extLst>
              </c15:ser>
            </c15:filteredScatterSeries>
            <c15:filteredScatterSeries>
              <c15:ser>
                <c:idx val="14"/>
                <c:order val="1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Abs'!$AI$1</c15:sqref>
                        </c15:formulaRef>
                      </c:ext>
                    </c:extLst>
                    <c:strCache>
                      <c:ptCount val="1"/>
                      <c:pt idx="0">
                        <c:v>Abs 800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Abs'!$AI$2:$AI$1300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39.73817536454564</c:v>
                      </c:pt>
                      <c:pt idx="1">
                        <c:v>37.52652123263227</c:v>
                      </c:pt>
                      <c:pt idx="2">
                        <c:v>38.245353387354179</c:v>
                      </c:pt>
                      <c:pt idx="3">
                        <c:v>38.788255358017828</c:v>
                      </c:pt>
                      <c:pt idx="4">
                        <c:v>35.797838334361231</c:v>
                      </c:pt>
                      <c:pt idx="5">
                        <c:v>36.615696822561844</c:v>
                      </c:pt>
                      <c:pt idx="6">
                        <c:v>36.423902619880288</c:v>
                      </c:pt>
                      <c:pt idx="7">
                        <c:v>37.797793970563831</c:v>
                      </c:pt>
                      <c:pt idx="8">
                        <c:v>37.823184322467775</c:v>
                      </c:pt>
                      <c:pt idx="9">
                        <c:v>36.659030746092128</c:v>
                      </c:pt>
                      <c:pt idx="10">
                        <c:v>32.199973975879566</c:v>
                      </c:pt>
                      <c:pt idx="11">
                        <c:v>32.212926620298582</c:v>
                      </c:pt>
                      <c:pt idx="12">
                        <c:v>32.974003408882503</c:v>
                      </c:pt>
                      <c:pt idx="13">
                        <c:v>33.619714518963747</c:v>
                      </c:pt>
                      <c:pt idx="14">
                        <c:v>34.086168160181835</c:v>
                      </c:pt>
                      <c:pt idx="15">
                        <c:v>36.170454621974898</c:v>
                      </c:pt>
                      <c:pt idx="16">
                        <c:v>31.441273819299127</c:v>
                      </c:pt>
                      <c:pt idx="17">
                        <c:v>36.281859247138435</c:v>
                      </c:pt>
                      <c:pt idx="18">
                        <c:v>16.129837981035269</c:v>
                      </c:pt>
                      <c:pt idx="19">
                        <c:v>8.3289177491235176</c:v>
                      </c:pt>
                      <c:pt idx="20">
                        <c:v>6.4036636178439119</c:v>
                      </c:pt>
                      <c:pt idx="21">
                        <c:v>5.1610395942930731</c:v>
                      </c:pt>
                      <c:pt idx="22">
                        <c:v>3.5888499913450991</c:v>
                      </c:pt>
                      <c:pt idx="23">
                        <c:v>2.9954148827072693</c:v>
                      </c:pt>
                      <c:pt idx="24">
                        <c:v>2.1213688528908361</c:v>
                      </c:pt>
                      <c:pt idx="25">
                        <c:v>1.4398518011503694</c:v>
                      </c:pt>
                      <c:pt idx="26">
                        <c:v>1.0021411473824766</c:v>
                      </c:pt>
                      <c:pt idx="27">
                        <c:v>0.77520032036999409</c:v>
                      </c:pt>
                      <c:pt idx="28">
                        <c:v>0.78042158282899221</c:v>
                      </c:pt>
                      <c:pt idx="29">
                        <c:v>1.2875611834201397</c:v>
                      </c:pt>
                      <c:pt idx="30">
                        <c:v>1.4828034830334222</c:v>
                      </c:pt>
                      <c:pt idx="31">
                        <c:v>1.1353444393346859</c:v>
                      </c:pt>
                      <c:pt idx="32">
                        <c:v>2.2158280918695028</c:v>
                      </c:pt>
                      <c:pt idx="33">
                        <c:v>2.7096268648143993</c:v>
                      </c:pt>
                      <c:pt idx="34">
                        <c:v>3.2539746199468356</c:v>
                      </c:pt>
                      <c:pt idx="35">
                        <c:v>3.1648845887693842</c:v>
                      </c:pt>
                      <c:pt idx="36">
                        <c:v>2.5347107104109559</c:v>
                      </c:pt>
                      <c:pt idx="37">
                        <c:v>2.3953628344663933</c:v>
                      </c:pt>
                      <c:pt idx="38">
                        <c:v>2.7320048356539171</c:v>
                      </c:pt>
                      <c:pt idx="39">
                        <c:v>2.2908068705262381</c:v>
                      </c:pt>
                      <c:pt idx="40">
                        <c:v>2.0907538716325602</c:v>
                      </c:pt>
                      <c:pt idx="41">
                        <c:v>1.5912868313593425</c:v>
                      </c:pt>
                      <c:pt idx="42">
                        <c:v>1.4955105421454093</c:v>
                      </c:pt>
                      <c:pt idx="43">
                        <c:v>1.4496514471114217</c:v>
                      </c:pt>
                      <c:pt idx="44">
                        <c:v>1.8093844087395101</c:v>
                      </c:pt>
                      <c:pt idx="45">
                        <c:v>2.0163593483433493</c:v>
                      </c:pt>
                      <c:pt idx="46">
                        <c:v>1.9914066928333856</c:v>
                      </c:pt>
                      <c:pt idx="47">
                        <c:v>1.9050993016266864</c:v>
                      </c:pt>
                      <c:pt idx="48">
                        <c:v>2.0419497334409158</c:v>
                      </c:pt>
                      <c:pt idx="49">
                        <c:v>1.860222547820807</c:v>
                      </c:pt>
                      <c:pt idx="50">
                        <c:v>2.0492063831582352</c:v>
                      </c:pt>
                      <c:pt idx="51">
                        <c:v>1.9293449091156119</c:v>
                      </c:pt>
                      <c:pt idx="52">
                        <c:v>2.1216263213578812</c:v>
                      </c:pt>
                      <c:pt idx="53">
                        <c:v>2.2488692182980072</c:v>
                      </c:pt>
                      <c:pt idx="54">
                        <c:v>2.5784387587484821</c:v>
                      </c:pt>
                      <c:pt idx="55">
                        <c:v>2.4365419449801773</c:v>
                      </c:pt>
                      <c:pt idx="56">
                        <c:v>2.9743301957829837</c:v>
                      </c:pt>
                      <c:pt idx="57">
                        <c:v>2.8969094277426635</c:v>
                      </c:pt>
                      <c:pt idx="58">
                        <c:v>2.6325051563011845</c:v>
                      </c:pt>
                      <c:pt idx="59">
                        <c:v>2.1812203688453655</c:v>
                      </c:pt>
                      <c:pt idx="60">
                        <c:v>1.7639649906261679</c:v>
                      </c:pt>
                      <c:pt idx="61">
                        <c:v>1.413518718551712</c:v>
                      </c:pt>
                      <c:pt idx="62">
                        <c:v>1.4571497210824291</c:v>
                      </c:pt>
                      <c:pt idx="63">
                        <c:v>1.4061155098608444</c:v>
                      </c:pt>
                      <c:pt idx="64">
                        <c:v>1.541989542026974</c:v>
                      </c:pt>
                      <c:pt idx="65">
                        <c:v>1.8061482281614261</c:v>
                      </c:pt>
                      <c:pt idx="66">
                        <c:v>1.8146129991471855</c:v>
                      </c:pt>
                      <c:pt idx="67">
                        <c:v>2.6488385597451622</c:v>
                      </c:pt>
                      <c:pt idx="68">
                        <c:v>2.8820000229741098</c:v>
                      </c:pt>
                      <c:pt idx="69">
                        <c:v>2.8111823308501496</c:v>
                      </c:pt>
                      <c:pt idx="70">
                        <c:v>3.0384556882904534</c:v>
                      </c:pt>
                      <c:pt idx="71">
                        <c:v>2.732339544661075</c:v>
                      </c:pt>
                      <c:pt idx="72">
                        <c:v>2.7703161435501578</c:v>
                      </c:pt>
                      <c:pt idx="73">
                        <c:v>2.663268677059679</c:v>
                      </c:pt>
                      <c:pt idx="74">
                        <c:v>2.3266841111455725</c:v>
                      </c:pt>
                      <c:pt idx="75">
                        <c:v>2.2756855494040402</c:v>
                      </c:pt>
                      <c:pt idx="76">
                        <c:v>2.1348800058306709</c:v>
                      </c:pt>
                      <c:pt idx="77">
                        <c:v>1.4436227239292385</c:v>
                      </c:pt>
                      <c:pt idx="78">
                        <c:v>1.68685714579964</c:v>
                      </c:pt>
                      <c:pt idx="79">
                        <c:v>1.8802476529768708</c:v>
                      </c:pt>
                      <c:pt idx="80">
                        <c:v>2.4854886810920314</c:v>
                      </c:pt>
                      <c:pt idx="81">
                        <c:v>2.1665525883304997</c:v>
                      </c:pt>
                      <c:pt idx="82">
                        <c:v>2.1273639071196375</c:v>
                      </c:pt>
                      <c:pt idx="83">
                        <c:v>2.7019107329097389</c:v>
                      </c:pt>
                      <c:pt idx="84">
                        <c:v>2.9018765886299551</c:v>
                      </c:pt>
                      <c:pt idx="85">
                        <c:v>2.5715267206716681</c:v>
                      </c:pt>
                      <c:pt idx="86">
                        <c:v>2.1079804926045158</c:v>
                      </c:pt>
                      <c:pt idx="87">
                        <c:v>1.6833397304344764</c:v>
                      </c:pt>
                      <c:pt idx="88">
                        <c:v>1.8578280910772922</c:v>
                      </c:pt>
                      <c:pt idx="89">
                        <c:v>1.9687375845734407</c:v>
                      </c:pt>
                      <c:pt idx="90">
                        <c:v>1.7688093588599456</c:v>
                      </c:pt>
                      <c:pt idx="91">
                        <c:v>1.9658143272091493</c:v>
                      </c:pt>
                      <c:pt idx="92">
                        <c:v>1.953947011405061</c:v>
                      </c:pt>
                      <c:pt idx="93">
                        <c:v>1.835820478724985</c:v>
                      </c:pt>
                      <c:pt idx="94">
                        <c:v>1.7581640280109851</c:v>
                      </c:pt>
                      <c:pt idx="95">
                        <c:v>1.3513539474471208</c:v>
                      </c:pt>
                      <c:pt idx="96">
                        <c:v>1.0871526799892737</c:v>
                      </c:pt>
                      <c:pt idx="97">
                        <c:v>1.110275923014552</c:v>
                      </c:pt>
                      <c:pt idx="98">
                        <c:v>0.77368125641443075</c:v>
                      </c:pt>
                      <c:pt idx="99">
                        <c:v>1.1025879145885993</c:v>
                      </c:pt>
                      <c:pt idx="100">
                        <c:v>1.497098924534408</c:v>
                      </c:pt>
                      <c:pt idx="101">
                        <c:v>1.2251442912705119</c:v>
                      </c:pt>
                      <c:pt idx="102">
                        <c:v>1.6026590154960367</c:v>
                      </c:pt>
                      <c:pt idx="103">
                        <c:v>1.2204900535970127</c:v>
                      </c:pt>
                      <c:pt idx="104">
                        <c:v>1.0093312514036983</c:v>
                      </c:pt>
                      <c:pt idx="105">
                        <c:v>1.0518638538434697</c:v>
                      </c:pt>
                      <c:pt idx="106">
                        <c:v>1.1199868413808074</c:v>
                      </c:pt>
                      <c:pt idx="107">
                        <c:v>1.0996761442789913</c:v>
                      </c:pt>
                      <c:pt idx="108">
                        <c:v>1.5428867206082912</c:v>
                      </c:pt>
                      <c:pt idx="109">
                        <c:v>1.3293562377281618</c:v>
                      </c:pt>
                      <c:pt idx="110">
                        <c:v>1.4935537817958706</c:v>
                      </c:pt>
                      <c:pt idx="111">
                        <c:v>1.705450330173601</c:v>
                      </c:pt>
                      <c:pt idx="112">
                        <c:v>1.8595353050664647</c:v>
                      </c:pt>
                      <c:pt idx="113">
                        <c:v>1.7134397747586629</c:v>
                      </c:pt>
                      <c:pt idx="114">
                        <c:v>1.4439633745164051</c:v>
                      </c:pt>
                      <c:pt idx="115">
                        <c:v>1.4045291079985156</c:v>
                      </c:pt>
                      <c:pt idx="116">
                        <c:v>1.5314590817248488</c:v>
                      </c:pt>
                      <c:pt idx="117">
                        <c:v>1.7583581196246034</c:v>
                      </c:pt>
                      <c:pt idx="118">
                        <c:v>2.1088123138057369</c:v>
                      </c:pt>
                      <c:pt idx="119">
                        <c:v>2.3907105773195636</c:v>
                      </c:pt>
                      <c:pt idx="120">
                        <c:v>2.5450569817328108</c:v>
                      </c:pt>
                      <c:pt idx="121">
                        <c:v>2.7764478541191595</c:v>
                      </c:pt>
                      <c:pt idx="122">
                        <c:v>2.7415054220878639</c:v>
                      </c:pt>
                      <c:pt idx="123">
                        <c:v>2.6760351519717531</c:v>
                      </c:pt>
                      <c:pt idx="124">
                        <c:v>2.8624898547521358</c:v>
                      </c:pt>
                      <c:pt idx="125">
                        <c:v>2.3548769082869594</c:v>
                      </c:pt>
                      <c:pt idx="126">
                        <c:v>1.9919869871475708</c:v>
                      </c:pt>
                      <c:pt idx="127">
                        <c:v>2.2147130553545327</c:v>
                      </c:pt>
                      <c:pt idx="128">
                        <c:v>1.9322087506798165</c:v>
                      </c:pt>
                      <c:pt idx="129">
                        <c:v>1.8033319192372914</c:v>
                      </c:pt>
                      <c:pt idx="130">
                        <c:v>1.9850293969573565</c:v>
                      </c:pt>
                      <c:pt idx="131">
                        <c:v>1.7984895315301832</c:v>
                      </c:pt>
                      <c:pt idx="132">
                        <c:v>1.8091586286991783</c:v>
                      </c:pt>
                      <c:pt idx="133">
                        <c:v>1.8322278033463777</c:v>
                      </c:pt>
                      <c:pt idx="134">
                        <c:v>1.4896085726700787</c:v>
                      </c:pt>
                      <c:pt idx="135">
                        <c:v>1.6813473206048846</c:v>
                      </c:pt>
                      <c:pt idx="136">
                        <c:v>1.8354679449778004</c:v>
                      </c:pt>
                      <c:pt idx="137">
                        <c:v>1.8936776043232524</c:v>
                      </c:pt>
                      <c:pt idx="138">
                        <c:v>2.0504283681133622</c:v>
                      </c:pt>
                      <c:pt idx="139">
                        <c:v>1.8127810119778296</c:v>
                      </c:pt>
                      <c:pt idx="140">
                        <c:v>1.6709119255828988</c:v>
                      </c:pt>
                      <c:pt idx="141">
                        <c:v>1.7239979624341626</c:v>
                      </c:pt>
                      <c:pt idx="142">
                        <c:v>1.680503616243646</c:v>
                      </c:pt>
                      <c:pt idx="143">
                        <c:v>1.5372897522400748</c:v>
                      </c:pt>
                      <c:pt idx="144">
                        <c:v>1.4969127550274681</c:v>
                      </c:pt>
                      <c:pt idx="145">
                        <c:v>1.5319601549722512</c:v>
                      </c:pt>
                      <c:pt idx="146">
                        <c:v>1.9092742518461481</c:v>
                      </c:pt>
                      <c:pt idx="147">
                        <c:v>2.0032660865307954</c:v>
                      </c:pt>
                      <c:pt idx="148">
                        <c:v>2.0457642278065156</c:v>
                      </c:pt>
                      <c:pt idx="149">
                        <c:v>1.8260148911839238</c:v>
                      </c:pt>
                      <c:pt idx="150">
                        <c:v>1.9416637850003629</c:v>
                      </c:pt>
                      <c:pt idx="151">
                        <c:v>1.5630049105178248</c:v>
                      </c:pt>
                      <c:pt idx="152">
                        <c:v>1.2609549861937486</c:v>
                      </c:pt>
                      <c:pt idx="153">
                        <c:v>1.0311675481990876</c:v>
                      </c:pt>
                      <c:pt idx="154">
                        <c:v>0.98088316437460332</c:v>
                      </c:pt>
                      <c:pt idx="155">
                        <c:v>1.1466920649406773</c:v>
                      </c:pt>
                      <c:pt idx="156">
                        <c:v>1.4062739519944101</c:v>
                      </c:pt>
                      <c:pt idx="157">
                        <c:v>1.2517158292801858</c:v>
                      </c:pt>
                      <c:pt idx="158">
                        <c:v>1.3302950073695399</c:v>
                      </c:pt>
                      <c:pt idx="159">
                        <c:v>1.4731246491992136</c:v>
                      </c:pt>
                      <c:pt idx="160">
                        <c:v>1.4014771164007016</c:v>
                      </c:pt>
                      <c:pt idx="161">
                        <c:v>1.4305730337034146</c:v>
                      </c:pt>
                      <c:pt idx="162">
                        <c:v>1.2378519445405003</c:v>
                      </c:pt>
                      <c:pt idx="163">
                        <c:v>1.1330969376700533</c:v>
                      </c:pt>
                      <c:pt idx="164">
                        <c:v>1.5152306461943588</c:v>
                      </c:pt>
                      <c:pt idx="165">
                        <c:v>1.9544916562391941</c:v>
                      </c:pt>
                      <c:pt idx="166">
                        <c:v>2.0422606761280391</c:v>
                      </c:pt>
                      <c:pt idx="167">
                        <c:v>2.118124750206074</c:v>
                      </c:pt>
                      <c:pt idx="168">
                        <c:v>2.1294394990693508</c:v>
                      </c:pt>
                      <c:pt idx="169">
                        <c:v>1.9704547011959612</c:v>
                      </c:pt>
                      <c:pt idx="170">
                        <c:v>1.8765302044180798</c:v>
                      </c:pt>
                      <c:pt idx="171">
                        <c:v>1.4333616152541748</c:v>
                      </c:pt>
                      <c:pt idx="172">
                        <c:v>1.2283374944198664</c:v>
                      </c:pt>
                      <c:pt idx="173">
                        <c:v>1.316247131702251</c:v>
                      </c:pt>
                      <c:pt idx="174">
                        <c:v>1.6540794294181891</c:v>
                      </c:pt>
                      <c:pt idx="175">
                        <c:v>1.8321525433329338</c:v>
                      </c:pt>
                      <c:pt idx="176">
                        <c:v>2.0642801716403638</c:v>
                      </c:pt>
                      <c:pt idx="177">
                        <c:v>1.9193868210209934</c:v>
                      </c:pt>
                      <c:pt idx="178">
                        <c:v>2.0871611962539531</c:v>
                      </c:pt>
                      <c:pt idx="179">
                        <c:v>2.0919025771009134</c:v>
                      </c:pt>
                      <c:pt idx="180">
                        <c:v>1.7878996554279707</c:v>
                      </c:pt>
                      <c:pt idx="181">
                        <c:v>1.4355441556440454</c:v>
                      </c:pt>
                      <c:pt idx="182">
                        <c:v>1.3666277691228761</c:v>
                      </c:pt>
                      <c:pt idx="183">
                        <c:v>1.1786621225462761</c:v>
                      </c:pt>
                      <c:pt idx="184">
                        <c:v>1.5120221929896489</c:v>
                      </c:pt>
                      <c:pt idx="185">
                        <c:v>1.4511408031669413</c:v>
                      </c:pt>
                      <c:pt idx="186">
                        <c:v>1.3471671140676413</c:v>
                      </c:pt>
                      <c:pt idx="187">
                        <c:v>1.5516030184810867</c:v>
                      </c:pt>
                      <c:pt idx="188">
                        <c:v>1.606281398774688</c:v>
                      </c:pt>
                      <c:pt idx="189">
                        <c:v>1.5441740629435146</c:v>
                      </c:pt>
                      <c:pt idx="190">
                        <c:v>1.7514044904877284</c:v>
                      </c:pt>
                      <c:pt idx="191">
                        <c:v>1.6072261099960745</c:v>
                      </c:pt>
                      <c:pt idx="192">
                        <c:v>1.6367973536994855</c:v>
                      </c:pt>
                      <c:pt idx="193">
                        <c:v>1.5285912791073055</c:v>
                      </c:pt>
                      <c:pt idx="194">
                        <c:v>1.3834543237075776</c:v>
                      </c:pt>
                      <c:pt idx="195">
                        <c:v>1.3541365874178728</c:v>
                      </c:pt>
                      <c:pt idx="196">
                        <c:v>1.2706455051353076</c:v>
                      </c:pt>
                      <c:pt idx="197">
                        <c:v>1.2391923649904677</c:v>
                      </c:pt>
                      <c:pt idx="198">
                        <c:v>1.3005435357391979</c:v>
                      </c:pt>
                      <c:pt idx="199">
                        <c:v>1.2544459852941936</c:v>
                      </c:pt>
                      <c:pt idx="200">
                        <c:v>1.387870898180728</c:v>
                      </c:pt>
                      <c:pt idx="201">
                        <c:v>1.4145208650465166</c:v>
                      </c:pt>
                      <c:pt idx="202">
                        <c:v>1.4023643923486711</c:v>
                      </c:pt>
                      <c:pt idx="203">
                        <c:v>1.4659808895020601</c:v>
                      </c:pt>
                      <c:pt idx="204">
                        <c:v>1.4149605419671623</c:v>
                      </c:pt>
                      <c:pt idx="205">
                        <c:v>1.3503260541056121</c:v>
                      </c:pt>
                      <c:pt idx="206">
                        <c:v>1.3617160629823324</c:v>
                      </c:pt>
                      <c:pt idx="207">
                        <c:v>1.2664963017625499</c:v>
                      </c:pt>
                      <c:pt idx="208">
                        <c:v>1.2911538587987477</c:v>
                      </c:pt>
                      <c:pt idx="209">
                        <c:v>1.2779576095993754</c:v>
                      </c:pt>
                      <c:pt idx="210">
                        <c:v>1.2559888155697916</c:v>
                      </c:pt>
                      <c:pt idx="211">
                        <c:v>1.2853390324968781</c:v>
                      </c:pt>
                      <c:pt idx="212">
                        <c:v>1.3057325156134822</c:v>
                      </c:pt>
                      <c:pt idx="213">
                        <c:v>1.2959764412391601</c:v>
                      </c:pt>
                      <c:pt idx="214">
                        <c:v>1.2953961469249753</c:v>
                      </c:pt>
                      <c:pt idx="215">
                        <c:v>1.2885831351816401</c:v>
                      </c:pt>
                      <c:pt idx="216">
                        <c:v>1.32327205979923</c:v>
                      </c:pt>
                      <c:pt idx="217">
                        <c:v>1.3556219824200531</c:v>
                      </c:pt>
                      <c:pt idx="218">
                        <c:v>1.3457668817122528</c:v>
                      </c:pt>
                      <c:pt idx="219">
                        <c:v>1.3500329361585155</c:v>
                      </c:pt>
                      <c:pt idx="220">
                        <c:v>1.351954047028002</c:v>
                      </c:pt>
                      <c:pt idx="221">
                        <c:v>1.3720029185041003</c:v>
                      </c:pt>
                      <c:pt idx="222">
                        <c:v>1.3580916991770122</c:v>
                      </c:pt>
                      <c:pt idx="223">
                        <c:v>1.3364108737251845</c:v>
                      </c:pt>
                      <c:pt idx="224">
                        <c:v>1.3234423850928132</c:v>
                      </c:pt>
                      <c:pt idx="225">
                        <c:v>1.3250901832818991</c:v>
                      </c:pt>
                      <c:pt idx="226">
                        <c:v>1.3252208980420908</c:v>
                      </c:pt>
                      <c:pt idx="227">
                        <c:v>1.3433050870619718</c:v>
                      </c:pt>
                      <c:pt idx="228">
                        <c:v>1.3491971539039549</c:v>
                      </c:pt>
                      <c:pt idx="229">
                        <c:v>1.3535503515236791</c:v>
                      </c:pt>
                      <c:pt idx="230">
                        <c:v>1.3669743612900518</c:v>
                      </c:pt>
                      <c:pt idx="231">
                        <c:v>1.3751242285353493</c:v>
                      </c:pt>
                      <c:pt idx="232">
                        <c:v>1.3767442993510606</c:v>
                      </c:pt>
                      <c:pt idx="233">
                        <c:v>1.3882115487678945</c:v>
                      </c:pt>
                      <c:pt idx="234">
                        <c:v>1.3889502852156461</c:v>
                      </c:pt>
                      <c:pt idx="235">
                        <c:v>1.3993797386576228</c:v>
                      </c:pt>
                      <c:pt idx="236">
                        <c:v>1.4135048548650251</c:v>
                      </c:pt>
                      <c:pt idx="237">
                        <c:v>1.415170477794137</c:v>
                      </c:pt>
                      <c:pt idx="238">
                        <c:v>1.4221716395710815</c:v>
                      </c:pt>
                      <c:pt idx="239">
                        <c:v>1.4363026973584927</c:v>
                      </c:pt>
                      <c:pt idx="240">
                        <c:v>1.4400320290773008</c:v>
                      </c:pt>
                      <c:pt idx="241">
                        <c:v>1.4439613939897356</c:v>
                      </c:pt>
                      <c:pt idx="242">
                        <c:v>1.452049864908276</c:v>
                      </c:pt>
                      <c:pt idx="243">
                        <c:v>1.4576725801231969</c:v>
                      </c:pt>
                      <c:pt idx="244">
                        <c:v>1.4671751470838135</c:v>
                      </c:pt>
                      <c:pt idx="245">
                        <c:v>1.4762875502905237</c:v>
                      </c:pt>
                      <c:pt idx="246">
                        <c:v>1.4826192940531522</c:v>
                      </c:pt>
                      <c:pt idx="247">
                        <c:v>1.4888599335889796</c:v>
                      </c:pt>
                      <c:pt idx="248">
                        <c:v>1.4986496769166844</c:v>
                      </c:pt>
                      <c:pt idx="249">
                        <c:v>1.5010877052469305</c:v>
                      </c:pt>
                      <c:pt idx="250">
                        <c:v>1.5049398296192518</c:v>
                      </c:pt>
                      <c:pt idx="251">
                        <c:v>1.5083542575975979</c:v>
                      </c:pt>
                      <c:pt idx="252">
                        <c:v>1.5085166607845026</c:v>
                      </c:pt>
                      <c:pt idx="253">
                        <c:v>1.5041377163180742</c:v>
                      </c:pt>
                      <c:pt idx="254">
                        <c:v>1.5026939123759551</c:v>
                      </c:pt>
                      <c:pt idx="255">
                        <c:v>1.4946688183108403</c:v>
                      </c:pt>
                      <c:pt idx="256">
                        <c:v>1.4898462358704279</c:v>
                      </c:pt>
                      <c:pt idx="257">
                        <c:v>1.4818587718120357</c:v>
                      </c:pt>
                      <c:pt idx="258">
                        <c:v>1.472273022731297</c:v>
                      </c:pt>
                      <c:pt idx="259">
                        <c:v>1.4622535383099216</c:v>
                      </c:pt>
                      <c:pt idx="260">
                        <c:v>1.4543433147916429</c:v>
                      </c:pt>
                      <c:pt idx="261">
                        <c:v>1.4416204114662987</c:v>
                      </c:pt>
                      <c:pt idx="262">
                        <c:v>1.4296144587953412</c:v>
                      </c:pt>
                      <c:pt idx="263">
                        <c:v>1.4142851823728373</c:v>
                      </c:pt>
                      <c:pt idx="264">
                        <c:v>1.4003818851524277</c:v>
                      </c:pt>
                      <c:pt idx="265">
                        <c:v>1.3844089375623123</c:v>
                      </c:pt>
                      <c:pt idx="266">
                        <c:v>1.3662871185357095</c:v>
                      </c:pt>
                      <c:pt idx="267">
                        <c:v>1.3460520775526714</c:v>
                      </c:pt>
                      <c:pt idx="268">
                        <c:v>1.3279777911661381</c:v>
                      </c:pt>
                      <c:pt idx="269">
                        <c:v>1.3069624226752878</c:v>
                      </c:pt>
                      <c:pt idx="270">
                        <c:v>1.2864065363717783</c:v>
                      </c:pt>
                      <c:pt idx="271">
                        <c:v>1.2615657806186451</c:v>
                      </c:pt>
                      <c:pt idx="272">
                        <c:v>1.2388212142925898</c:v>
                      </c:pt>
                      <c:pt idx="273">
                        <c:v>1.2160439692764859</c:v>
                      </c:pt>
                      <c:pt idx="274">
                        <c:v>1.1921572332200869</c:v>
                      </c:pt>
                      <c:pt idx="275">
                        <c:v>1.1666864719333625</c:v>
                      </c:pt>
                      <c:pt idx="276">
                        <c:v>1.1445525019795366</c:v>
                      </c:pt>
                      <c:pt idx="277">
                        <c:v>1.121175553487886</c:v>
                      </c:pt>
                      <c:pt idx="278">
                        <c:v>1.1005178681135603</c:v>
                      </c:pt>
                      <c:pt idx="279">
                        <c:v>1.0788237731330466</c:v>
                      </c:pt>
                      <c:pt idx="280">
                        <c:v>1.0564663997708927</c:v>
                      </c:pt>
                      <c:pt idx="281">
                        <c:v>1.0367934322566794</c:v>
                      </c:pt>
                      <c:pt idx="282">
                        <c:v>1.0202156318216766</c:v>
                      </c:pt>
                      <c:pt idx="283">
                        <c:v>1.0050366773733941</c:v>
                      </c:pt>
                      <c:pt idx="284">
                        <c:v>0.98998130778929261</c:v>
                      </c:pt>
                      <c:pt idx="285">
                        <c:v>0.97670306478580027</c:v>
                      </c:pt>
                      <c:pt idx="286">
                        <c:v>0.96772078218128077</c:v>
                      </c:pt>
                      <c:pt idx="287">
                        <c:v>0.95761554095511292</c:v>
                      </c:pt>
                      <c:pt idx="288">
                        <c:v>0.95233545685402865</c:v>
                      </c:pt>
                      <c:pt idx="289">
                        <c:v>0.94584249822049682</c:v>
                      </c:pt>
                      <c:pt idx="290">
                        <c:v>0.94252907710229938</c:v>
                      </c:pt>
                      <c:pt idx="291">
                        <c:v>0.94245243072018681</c:v>
                      </c:pt>
                      <c:pt idx="292">
                        <c:v>0.9449768100132262</c:v>
                      </c:pt>
                      <c:pt idx="293">
                        <c:v>0.94707517801963981</c:v>
                      </c:pt>
                      <c:pt idx="294">
                        <c:v>0.95181398418192964</c:v>
                      </c:pt>
                      <c:pt idx="295">
                        <c:v>0.95673420658715269</c:v>
                      </c:pt>
                      <c:pt idx="296">
                        <c:v>0.96267756906987734</c:v>
                      </c:pt>
                      <c:pt idx="297">
                        <c:v>0.96511024997811523</c:v>
                      </c:pt>
                      <c:pt idx="298">
                        <c:v>0.96809906277516955</c:v>
                      </c:pt>
                      <c:pt idx="299">
                        <c:v>0.9704146945572355</c:v>
                      </c:pt>
                      <c:pt idx="300">
                        <c:v>0.970073449812068</c:v>
                      </c:pt>
                      <c:pt idx="301">
                        <c:v>0.97242334470551761</c:v>
                      </c:pt>
                      <c:pt idx="302">
                        <c:v>0.96762809353314483</c:v>
                      </c:pt>
                      <c:pt idx="303">
                        <c:v>0.96341016588495276</c:v>
                      </c:pt>
                      <c:pt idx="304">
                        <c:v>0.96089766975193125</c:v>
                      </c:pt>
                      <c:pt idx="305">
                        <c:v>0.95510146040075583</c:v>
                      </c:pt>
                      <c:pt idx="306">
                        <c:v>0.94947656660649837</c:v>
                      </c:pt>
                      <c:pt idx="307">
                        <c:v>0.94274871750995526</c:v>
                      </c:pt>
                      <c:pt idx="308">
                        <c:v>0.93493732227248816</c:v>
                      </c:pt>
                      <c:pt idx="309">
                        <c:v>0.93601532293873724</c:v>
                      </c:pt>
                      <c:pt idx="310">
                        <c:v>0.92951265972452468</c:v>
                      </c:pt>
                      <c:pt idx="311">
                        <c:v>0.92069159199090855</c:v>
                      </c:pt>
                      <c:pt idx="312">
                        <c:v>0.91442045234436931</c:v>
                      </c:pt>
                      <c:pt idx="313">
                        <c:v>0.90602262316004134</c:v>
                      </c:pt>
                      <c:pt idx="314">
                        <c:v>0.90045457048120081</c:v>
                      </c:pt>
                      <c:pt idx="315">
                        <c:v>0.89557990018937794</c:v>
                      </c:pt>
                      <c:pt idx="316">
                        <c:v>0.88144191055862364</c:v>
                      </c:pt>
                      <c:pt idx="317">
                        <c:v>0.87369012917391065</c:v>
                      </c:pt>
                      <c:pt idx="318">
                        <c:v>0.86609579965942873</c:v>
                      </c:pt>
                      <c:pt idx="319">
                        <c:v>0.8564031021385331</c:v>
                      </c:pt>
                      <c:pt idx="320">
                        <c:v>0.84762105078030769</c:v>
                      </c:pt>
                      <c:pt idx="321">
                        <c:v>0.83903328908836761</c:v>
                      </c:pt>
                      <c:pt idx="322">
                        <c:v>0.8304671151371259</c:v>
                      </c:pt>
                      <c:pt idx="323">
                        <c:v>0.82634286640040489</c:v>
                      </c:pt>
                      <c:pt idx="324">
                        <c:v>0.82359231096170027</c:v>
                      </c:pt>
                      <c:pt idx="325">
                        <c:v>0.82260303789024813</c:v>
                      </c:pt>
                      <c:pt idx="326">
                        <c:v>0.82003706753714789</c:v>
                      </c:pt>
                      <c:pt idx="327">
                        <c:v>0.82108298367135002</c:v>
                      </c:pt>
                      <c:pt idx="328">
                        <c:v>0.81902937556766853</c:v>
                      </c:pt>
                      <c:pt idx="329">
                        <c:v>0.82081996972963045</c:v>
                      </c:pt>
                      <c:pt idx="330">
                        <c:v>0.8252900184228591</c:v>
                      </c:pt>
                      <c:pt idx="331">
                        <c:v>0.82426806666135888</c:v>
                      </c:pt>
                      <c:pt idx="332">
                        <c:v>0.82361271038639683</c:v>
                      </c:pt>
                      <c:pt idx="333">
                        <c:v>0.82913639926783889</c:v>
                      </c:pt>
                      <c:pt idx="334">
                        <c:v>0.83223295271571796</c:v>
                      </c:pt>
                      <c:pt idx="335">
                        <c:v>0.83795845726478979</c:v>
                      </c:pt>
                      <c:pt idx="336">
                        <c:v>0.83974905142675171</c:v>
                      </c:pt>
                      <c:pt idx="337">
                        <c:v>0.84462471198190914</c:v>
                      </c:pt>
                      <c:pt idx="338">
                        <c:v>0.85926417096539986</c:v>
                      </c:pt>
                      <c:pt idx="339">
                        <c:v>0.86444621899634044</c:v>
                      </c:pt>
                      <c:pt idx="340">
                        <c:v>0.8694850749490709</c:v>
                      </c:pt>
                      <c:pt idx="341">
                        <c:v>0.87605368970138031</c:v>
                      </c:pt>
                      <c:pt idx="342">
                        <c:v>0.88521600218016383</c:v>
                      </c:pt>
                      <c:pt idx="343">
                        <c:v>0.89290143592144611</c:v>
                      </c:pt>
                      <c:pt idx="344">
                        <c:v>0.89409430713453042</c:v>
                      </c:pt>
                      <c:pt idx="345">
                        <c:v>0.88697550207341358</c:v>
                      </c:pt>
                      <c:pt idx="346">
                        <c:v>0.89496554081647617</c:v>
                      </c:pt>
                      <c:pt idx="347">
                        <c:v>0.90072134742359256</c:v>
                      </c:pt>
                      <c:pt idx="348">
                        <c:v>0.90002202345656568</c:v>
                      </c:pt>
                      <c:pt idx="349">
                        <c:v>0.89658184863151558</c:v>
                      </c:pt>
                      <c:pt idx="350">
                        <c:v>0.90190391989799501</c:v>
                      </c:pt>
                      <c:pt idx="351">
                        <c:v>0.90734343639598025</c:v>
                      </c:pt>
                      <c:pt idx="352">
                        <c:v>0.9083010210407193</c:v>
                      </c:pt>
                      <c:pt idx="353">
                        <c:v>0.90915858908864489</c:v>
                      </c:pt>
                      <c:pt idx="354">
                        <c:v>0.90675502192244972</c:v>
                      </c:pt>
                      <c:pt idx="355">
                        <c:v>0.91166890664233013</c:v>
                      </c:pt>
                      <c:pt idx="356">
                        <c:v>0.91484527531499282</c:v>
                      </c:pt>
                      <c:pt idx="357">
                        <c:v>0.91131934368515022</c:v>
                      </c:pt>
                      <c:pt idx="358">
                        <c:v>0.90459684201061485</c:v>
                      </c:pt>
                      <c:pt idx="359">
                        <c:v>0.90187223147128204</c:v>
                      </c:pt>
                      <c:pt idx="360">
                        <c:v>0.8978559214380526</c:v>
                      </c:pt>
                      <c:pt idx="361">
                        <c:v>0.8952350904962052</c:v>
                      </c:pt>
                      <c:pt idx="362">
                        <c:v>0.8928919293934322</c:v>
                      </c:pt>
                      <c:pt idx="363">
                        <c:v>0.89278319847927257</c:v>
                      </c:pt>
                      <c:pt idx="364">
                        <c:v>0.88843217943888508</c:v>
                      </c:pt>
                      <c:pt idx="365">
                        <c:v>0.88961594022928958</c:v>
                      </c:pt>
                      <c:pt idx="366">
                        <c:v>0.8939471540029813</c:v>
                      </c:pt>
                      <c:pt idx="367">
                        <c:v>0.89455438347987271</c:v>
                      </c:pt>
                      <c:pt idx="368">
                        <c:v>0.90176944213713106</c:v>
                      </c:pt>
                      <c:pt idx="369">
                        <c:v>0.90224635295916444</c:v>
                      </c:pt>
                      <c:pt idx="370">
                        <c:v>0.90302687851964358</c:v>
                      </c:pt>
                      <c:pt idx="371">
                        <c:v>0.90747652778817567</c:v>
                      </c:pt>
                      <c:pt idx="372">
                        <c:v>0.91321272718126301</c:v>
                      </c:pt>
                      <c:pt idx="373">
                        <c:v>0.91693413679339286</c:v>
                      </c:pt>
                      <c:pt idx="374">
                        <c:v>0.92069416667557902</c:v>
                      </c:pt>
                      <c:pt idx="375">
                        <c:v>0.92593761103327654</c:v>
                      </c:pt>
                      <c:pt idx="376">
                        <c:v>0.92735032070668366</c:v>
                      </c:pt>
                      <c:pt idx="377">
                        <c:v>0.93211566592634587</c:v>
                      </c:pt>
                      <c:pt idx="378">
                        <c:v>0.93665107199967046</c:v>
                      </c:pt>
                      <c:pt idx="379">
                        <c:v>0.93852920544042762</c:v>
                      </c:pt>
                      <c:pt idx="380">
                        <c:v>0.94018789652619605</c:v>
                      </c:pt>
                      <c:pt idx="381">
                        <c:v>0.94439394101437024</c:v>
                      </c:pt>
                      <c:pt idx="382">
                        <c:v>0.94496215411587137</c:v>
                      </c:pt>
                      <c:pt idx="383">
                        <c:v>0.95251132762228685</c:v>
                      </c:pt>
                      <c:pt idx="384">
                        <c:v>0.95316430726524526</c:v>
                      </c:pt>
                      <c:pt idx="385">
                        <c:v>0.95610499326422904</c:v>
                      </c:pt>
                      <c:pt idx="386">
                        <c:v>0.95596100897535086</c:v>
                      </c:pt>
                      <c:pt idx="387">
                        <c:v>0.96081092268380397</c:v>
                      </c:pt>
                      <c:pt idx="388">
                        <c:v>0.96297464807031352</c:v>
                      </c:pt>
                      <c:pt idx="389">
                        <c:v>0.96369971888404471</c:v>
                      </c:pt>
                      <c:pt idx="390">
                        <c:v>0.96387558965230291</c:v>
                      </c:pt>
                      <c:pt idx="391">
                        <c:v>0.96382132322155656</c:v>
                      </c:pt>
                      <c:pt idx="392">
                        <c:v>0.96371239425472988</c:v>
                      </c:pt>
                      <c:pt idx="393">
                        <c:v>0.96589909375060667</c:v>
                      </c:pt>
                      <c:pt idx="394">
                        <c:v>0.96551942678804936</c:v>
                      </c:pt>
                      <c:pt idx="395">
                        <c:v>0.9675365932010106</c:v>
                      </c:pt>
                      <c:pt idx="396">
                        <c:v>0.96786852947083102</c:v>
                      </c:pt>
                      <c:pt idx="397">
                        <c:v>0.96696303267750183</c:v>
                      </c:pt>
                      <c:pt idx="398">
                        <c:v>0.96732962816403989</c:v>
                      </c:pt>
                      <c:pt idx="399">
                        <c:v>0.96719693287717845</c:v>
                      </c:pt>
                      <c:pt idx="400">
                        <c:v>0.9674393493415343</c:v>
                      </c:pt>
                      <c:pt idx="401">
                        <c:v>0.96772296076061726</c:v>
                      </c:pt>
                      <c:pt idx="402">
                        <c:v>0.96543664077326108</c:v>
                      </c:pt>
                      <c:pt idx="403">
                        <c:v>0.96404908378855758</c:v>
                      </c:pt>
                      <c:pt idx="404">
                        <c:v>0.96269539380990343</c:v>
                      </c:pt>
                      <c:pt idx="405">
                        <c:v>0.96314972662790399</c:v>
                      </c:pt>
                      <c:pt idx="406">
                        <c:v>0.96181326723127525</c:v>
                      </c:pt>
                      <c:pt idx="407">
                        <c:v>0.96105393330616062</c:v>
                      </c:pt>
                      <c:pt idx="408">
                        <c:v>0.95650228691414529</c:v>
                      </c:pt>
                      <c:pt idx="409">
                        <c:v>0.95321322627398386</c:v>
                      </c:pt>
                      <c:pt idx="410">
                        <c:v>0.94926603662152276</c:v>
                      </c:pt>
                      <c:pt idx="411">
                        <c:v>0.94626276597978043</c:v>
                      </c:pt>
                      <c:pt idx="412">
                        <c:v>0.9395998781579995</c:v>
                      </c:pt>
                      <c:pt idx="413">
                        <c:v>0.93443743734108753</c:v>
                      </c:pt>
                      <c:pt idx="414">
                        <c:v>0.92779791973400738</c:v>
                      </c:pt>
                      <c:pt idx="415">
                        <c:v>0.92380557407348007</c:v>
                      </c:pt>
                      <c:pt idx="416">
                        <c:v>0.91892100114830955</c:v>
                      </c:pt>
                      <c:pt idx="417">
                        <c:v>0.91414634745330026</c:v>
                      </c:pt>
                      <c:pt idx="418">
                        <c:v>0.90717845852440471</c:v>
                      </c:pt>
                      <c:pt idx="419">
                        <c:v>0.90282882585268598</c:v>
                      </c:pt>
                      <c:pt idx="420">
                        <c:v>0.89821518897591335</c:v>
                      </c:pt>
                      <c:pt idx="421">
                        <c:v>0.89257761981097072</c:v>
                      </c:pt>
                      <c:pt idx="422">
                        <c:v>0.88716246379102137</c:v>
                      </c:pt>
                      <c:pt idx="423">
                        <c:v>0.87950574768644796</c:v>
                      </c:pt>
                      <c:pt idx="424">
                        <c:v>0.87239743941667958</c:v>
                      </c:pt>
                      <c:pt idx="425">
                        <c:v>0.86594884458054644</c:v>
                      </c:pt>
                      <c:pt idx="426">
                        <c:v>0.85831153763733481</c:v>
                      </c:pt>
                      <c:pt idx="427">
                        <c:v>0.84888680537483252</c:v>
                      </c:pt>
                      <c:pt idx="428">
                        <c:v>0.83990670134964984</c:v>
                      </c:pt>
                      <c:pt idx="429">
                        <c:v>0.83240723906264058</c:v>
                      </c:pt>
                      <c:pt idx="430">
                        <c:v>0.82483627976285967</c:v>
                      </c:pt>
                      <c:pt idx="431">
                        <c:v>0.81677177321702088</c:v>
                      </c:pt>
                      <c:pt idx="432">
                        <c:v>0.80819173557909207</c:v>
                      </c:pt>
                      <c:pt idx="433">
                        <c:v>0.80248009471670745</c:v>
                      </c:pt>
                      <c:pt idx="434">
                        <c:v>0.7958304764236126</c:v>
                      </c:pt>
                      <c:pt idx="435">
                        <c:v>0.7892624558293041</c:v>
                      </c:pt>
                      <c:pt idx="436">
                        <c:v>0.78046574857372386</c:v>
                      </c:pt>
                      <c:pt idx="437">
                        <c:v>0.77134423494433346</c:v>
                      </c:pt>
                      <c:pt idx="438">
                        <c:v>0.76261506364818565</c:v>
                      </c:pt>
                      <c:pt idx="439">
                        <c:v>0.75333193904255791</c:v>
                      </c:pt>
                      <c:pt idx="440">
                        <c:v>0.74295219681998725</c:v>
                      </c:pt>
                      <c:pt idx="441">
                        <c:v>0.73323335634705333</c:v>
                      </c:pt>
                      <c:pt idx="442">
                        <c:v>0.72533620430479351</c:v>
                      </c:pt>
                      <c:pt idx="443">
                        <c:v>0.7157498610660542</c:v>
                      </c:pt>
                      <c:pt idx="444">
                        <c:v>0.70735005135505657</c:v>
                      </c:pt>
                      <c:pt idx="445">
                        <c:v>0.69887834852595365</c:v>
                      </c:pt>
                      <c:pt idx="446">
                        <c:v>0.69068887074726459</c:v>
                      </c:pt>
                      <c:pt idx="447">
                        <c:v>0.68250988975992455</c:v>
                      </c:pt>
                      <c:pt idx="448">
                        <c:v>0.67490031019008723</c:v>
                      </c:pt>
                      <c:pt idx="449">
                        <c:v>0.66456275318557834</c:v>
                      </c:pt>
                      <c:pt idx="450">
                        <c:v>0.65697773214644339</c:v>
                      </c:pt>
                      <c:pt idx="451">
                        <c:v>0.64879558231643197</c:v>
                      </c:pt>
                      <c:pt idx="452">
                        <c:v>0.6417506509000902</c:v>
                      </c:pt>
                      <c:pt idx="453">
                        <c:v>0.63504993501891993</c:v>
                      </c:pt>
                      <c:pt idx="454">
                        <c:v>0.62678163227878214</c:v>
                      </c:pt>
                      <c:pt idx="455">
                        <c:v>0.61842895910252027</c:v>
                      </c:pt>
                      <c:pt idx="456">
                        <c:v>0.61120934523392212</c:v>
                      </c:pt>
                      <c:pt idx="457">
                        <c:v>0.60179867471077386</c:v>
                      </c:pt>
                      <c:pt idx="458">
                        <c:v>0.59438100817521811</c:v>
                      </c:pt>
                      <c:pt idx="459">
                        <c:v>0.58451541067606883</c:v>
                      </c:pt>
                      <c:pt idx="460">
                        <c:v>0.57685770430816052</c:v>
                      </c:pt>
                      <c:pt idx="461">
                        <c:v>0.56970107118765445</c:v>
                      </c:pt>
                      <c:pt idx="462">
                        <c:v>0.56300609883382624</c:v>
                      </c:pt>
                      <c:pt idx="463">
                        <c:v>0.55583084876262634</c:v>
                      </c:pt>
                      <c:pt idx="464">
                        <c:v>0.54910656461408847</c:v>
                      </c:pt>
                      <c:pt idx="465">
                        <c:v>0.54238426099222026</c:v>
                      </c:pt>
                      <c:pt idx="466">
                        <c:v>0.53667242207716848</c:v>
                      </c:pt>
                      <c:pt idx="467">
                        <c:v>0.52867564954342927</c:v>
                      </c:pt>
                      <c:pt idx="468">
                        <c:v>0.52063253268562193</c:v>
                      </c:pt>
                      <c:pt idx="469">
                        <c:v>0.51277301065008418</c:v>
                      </c:pt>
                      <c:pt idx="470">
                        <c:v>0.50723941913529413</c:v>
                      </c:pt>
                      <c:pt idx="471">
                        <c:v>0.50268024674193457</c:v>
                      </c:pt>
                      <c:pt idx="472">
                        <c:v>0.49729658109603148</c:v>
                      </c:pt>
                      <c:pt idx="473">
                        <c:v>0.49294397763430853</c:v>
                      </c:pt>
                      <c:pt idx="474">
                        <c:v>0.48777321860538442</c:v>
                      </c:pt>
                      <c:pt idx="475">
                        <c:v>0.48396882492579962</c:v>
                      </c:pt>
                      <c:pt idx="476">
                        <c:v>0.48027930179305006</c:v>
                      </c:pt>
                      <c:pt idx="477">
                        <c:v>0.47492831483719478</c:v>
                      </c:pt>
                      <c:pt idx="478">
                        <c:v>0.4693265932049715</c:v>
                      </c:pt>
                      <c:pt idx="479">
                        <c:v>0.46416870759939971</c:v>
                      </c:pt>
                      <c:pt idx="480">
                        <c:v>0.45714932497709526</c:v>
                      </c:pt>
                      <c:pt idx="481">
                        <c:v>0.45301418334369153</c:v>
                      </c:pt>
                      <c:pt idx="482">
                        <c:v>0.44792581422422179</c:v>
                      </c:pt>
                      <c:pt idx="483">
                        <c:v>0.44208365665431215</c:v>
                      </c:pt>
                      <c:pt idx="484">
                        <c:v>0.43836601004285464</c:v>
                      </c:pt>
                      <c:pt idx="485">
                        <c:v>0.43380010385881868</c:v>
                      </c:pt>
                      <c:pt idx="486">
                        <c:v>0.42918092150737103</c:v>
                      </c:pt>
                      <c:pt idx="487">
                        <c:v>0.42657276593620885</c:v>
                      </c:pt>
                      <c:pt idx="488">
                        <c:v>0.4241664260326764</c:v>
                      </c:pt>
                      <c:pt idx="489">
                        <c:v>0.42024716180625626</c:v>
                      </c:pt>
                      <c:pt idx="490">
                        <c:v>0.41803253688433839</c:v>
                      </c:pt>
                      <c:pt idx="491">
                        <c:v>0.41348346517699375</c:v>
                      </c:pt>
                      <c:pt idx="492">
                        <c:v>0.41046514253256289</c:v>
                      </c:pt>
                      <c:pt idx="493">
                        <c:v>0.40803424409832761</c:v>
                      </c:pt>
                      <c:pt idx="494">
                        <c:v>0.40473389445614949</c:v>
                      </c:pt>
                      <c:pt idx="495">
                        <c:v>0.40125311883437298</c:v>
                      </c:pt>
                      <c:pt idx="496">
                        <c:v>0.40021274817484565</c:v>
                      </c:pt>
                      <c:pt idx="497">
                        <c:v>0.39629982163376815</c:v>
                      </c:pt>
                      <c:pt idx="498">
                        <c:v>0.39437118476293687</c:v>
                      </c:pt>
                      <c:pt idx="499">
                        <c:v>0.3930119493096082</c:v>
                      </c:pt>
                      <c:pt idx="500">
                        <c:v>0.38916735093863097</c:v>
                      </c:pt>
                      <c:pt idx="501">
                        <c:v>0.38765105972040514</c:v>
                      </c:pt>
                      <c:pt idx="502">
                        <c:v>0.38477117589017751</c:v>
                      </c:pt>
                      <c:pt idx="503">
                        <c:v>0.38135575764849694</c:v>
                      </c:pt>
                      <c:pt idx="504">
                        <c:v>0.38074120022292807</c:v>
                      </c:pt>
                      <c:pt idx="505">
                        <c:v>0.37797262199153059</c:v>
                      </c:pt>
                      <c:pt idx="506">
                        <c:v>0.37441064477630154</c:v>
                      </c:pt>
                      <c:pt idx="507">
                        <c:v>0.37569600658485514</c:v>
                      </c:pt>
                      <c:pt idx="508">
                        <c:v>0.37377113271469597</c:v>
                      </c:pt>
                      <c:pt idx="509">
                        <c:v>0.37315043565645151</c:v>
                      </c:pt>
                      <c:pt idx="510">
                        <c:v>0.37145569898529696</c:v>
                      </c:pt>
                      <c:pt idx="511">
                        <c:v>0.36924503511671841</c:v>
                      </c:pt>
                      <c:pt idx="512">
                        <c:v>0.36826388220461137</c:v>
                      </c:pt>
                      <c:pt idx="513">
                        <c:v>0.36683651663384931</c:v>
                      </c:pt>
                      <c:pt idx="514">
                        <c:v>0.36354923846769033</c:v>
                      </c:pt>
                      <c:pt idx="515">
                        <c:v>0.36229021766384212</c:v>
                      </c:pt>
                      <c:pt idx="516">
                        <c:v>0.36058102314799961</c:v>
                      </c:pt>
                      <c:pt idx="517">
                        <c:v>0.35984525749025287</c:v>
                      </c:pt>
                      <c:pt idx="518">
                        <c:v>0.36009480385061921</c:v>
                      </c:pt>
                      <c:pt idx="519">
                        <c:v>0.35881082841073431</c:v>
                      </c:pt>
                      <c:pt idx="520">
                        <c:v>0.35776669475053485</c:v>
                      </c:pt>
                      <c:pt idx="521">
                        <c:v>0.35736345952060966</c:v>
                      </c:pt>
                      <c:pt idx="522">
                        <c:v>0.35636250134180686</c:v>
                      </c:pt>
                      <c:pt idx="523">
                        <c:v>0.35479847943084425</c:v>
                      </c:pt>
                      <c:pt idx="524">
                        <c:v>0.35378504393402316</c:v>
                      </c:pt>
                      <c:pt idx="525">
                        <c:v>0.35130245375371194</c:v>
                      </c:pt>
                      <c:pt idx="526">
                        <c:v>0.34962692819125235</c:v>
                      </c:pt>
                      <c:pt idx="527">
                        <c:v>0.34828829021528723</c:v>
                      </c:pt>
                      <c:pt idx="528">
                        <c:v>0.34527828578286851</c:v>
                      </c:pt>
                      <c:pt idx="529">
                        <c:v>0.34473482926473742</c:v>
                      </c:pt>
                      <c:pt idx="530">
                        <c:v>0.34229323598648642</c:v>
                      </c:pt>
                      <c:pt idx="531">
                        <c:v>0.33978985027614483</c:v>
                      </c:pt>
                      <c:pt idx="532">
                        <c:v>0.33818998083246299</c:v>
                      </c:pt>
                      <c:pt idx="533">
                        <c:v>0.33694700229463825</c:v>
                      </c:pt>
                      <c:pt idx="534">
                        <c:v>0.33702681751942215</c:v>
                      </c:pt>
                      <c:pt idx="535">
                        <c:v>0.33689214170589105</c:v>
                      </c:pt>
                      <c:pt idx="536">
                        <c:v>0.33433627203880573</c:v>
                      </c:pt>
                      <c:pt idx="537">
                        <c:v>0.3341285147911674</c:v>
                      </c:pt>
                      <c:pt idx="538">
                        <c:v>0.33346701888352959</c:v>
                      </c:pt>
                      <c:pt idx="539">
                        <c:v>0.33329550527394447</c:v>
                      </c:pt>
                      <c:pt idx="540">
                        <c:v>0.33234604078855073</c:v>
                      </c:pt>
                      <c:pt idx="541">
                        <c:v>0.330805587144956</c:v>
                      </c:pt>
                      <c:pt idx="542">
                        <c:v>0.33041720586505247</c:v>
                      </c:pt>
                      <c:pt idx="543">
                        <c:v>0.32964123551591334</c:v>
                      </c:pt>
                      <c:pt idx="544">
                        <c:v>0.32847648778153682</c:v>
                      </c:pt>
                      <c:pt idx="545">
                        <c:v>0.32838142250139729</c:v>
                      </c:pt>
                      <c:pt idx="546">
                        <c:v>0.32709566458750972</c:v>
                      </c:pt>
                      <c:pt idx="547">
                        <c:v>0.32675026073633601</c:v>
                      </c:pt>
                      <c:pt idx="548">
                        <c:v>0.32530724900488445</c:v>
                      </c:pt>
                      <c:pt idx="549">
                        <c:v>0.32346714167618312</c:v>
                      </c:pt>
                      <c:pt idx="550">
                        <c:v>0.32225406909106907</c:v>
                      </c:pt>
                      <c:pt idx="551">
                        <c:v>0.32158227444474952</c:v>
                      </c:pt>
                      <c:pt idx="552">
                        <c:v>0.31931556167142194</c:v>
                      </c:pt>
                      <c:pt idx="553">
                        <c:v>0.31868397171649476</c:v>
                      </c:pt>
                      <c:pt idx="554">
                        <c:v>0.31703221247407004</c:v>
                      </c:pt>
                      <c:pt idx="555">
                        <c:v>0.31616078073945741</c:v>
                      </c:pt>
                      <c:pt idx="556">
                        <c:v>0.31515071213797458</c:v>
                      </c:pt>
                      <c:pt idx="557">
                        <c:v>0.31391724012816385</c:v>
                      </c:pt>
                      <c:pt idx="558">
                        <c:v>0.31261326136891637</c:v>
                      </c:pt>
                      <c:pt idx="559">
                        <c:v>0.31204108721407631</c:v>
                      </c:pt>
                      <c:pt idx="560">
                        <c:v>0.3103891299189846</c:v>
                      </c:pt>
                      <c:pt idx="561">
                        <c:v>0.30881896837534628</c:v>
                      </c:pt>
                      <c:pt idx="562">
                        <c:v>0.30756410667750417</c:v>
                      </c:pt>
                      <c:pt idx="563">
                        <c:v>0.3074611192906862</c:v>
                      </c:pt>
                      <c:pt idx="564">
                        <c:v>0.30670475615557585</c:v>
                      </c:pt>
                      <c:pt idx="565">
                        <c:v>0.30511855234591406</c:v>
                      </c:pt>
                      <c:pt idx="566">
                        <c:v>0.30430257535804955</c:v>
                      </c:pt>
                      <c:pt idx="567">
                        <c:v>0.30286392078527097</c:v>
                      </c:pt>
                      <c:pt idx="568">
                        <c:v>0.30181681633506707</c:v>
                      </c:pt>
                      <c:pt idx="569">
                        <c:v>0.30049164594045513</c:v>
                      </c:pt>
                      <c:pt idx="570">
                        <c:v>0.2980217311308293</c:v>
                      </c:pt>
                      <c:pt idx="571">
                        <c:v>0.2969459090439166</c:v>
                      </c:pt>
                      <c:pt idx="572">
                        <c:v>0.29674884664029394</c:v>
                      </c:pt>
                      <c:pt idx="573">
                        <c:v>0.29518264614999484</c:v>
                      </c:pt>
                      <c:pt idx="574">
                        <c:v>0.29389015444543071</c:v>
                      </c:pt>
                      <c:pt idx="575">
                        <c:v>0.29204984906406256</c:v>
                      </c:pt>
                      <c:pt idx="576">
                        <c:v>0.29112870611004366</c:v>
                      </c:pt>
                      <c:pt idx="577">
                        <c:v>0.2898330455628082</c:v>
                      </c:pt>
                      <c:pt idx="578">
                        <c:v>0.28881624317064897</c:v>
                      </c:pt>
                      <c:pt idx="579">
                        <c:v>0.287127844184837</c:v>
                      </c:pt>
                      <c:pt idx="580">
                        <c:v>0.28586803117032095</c:v>
                      </c:pt>
                      <c:pt idx="581">
                        <c:v>0.28357735402429163</c:v>
                      </c:pt>
                      <c:pt idx="582">
                        <c:v>0.28432737947405928</c:v>
                      </c:pt>
                      <c:pt idx="583">
                        <c:v>0.28348268484948597</c:v>
                      </c:pt>
                      <c:pt idx="584">
                        <c:v>0.28324026838513</c:v>
                      </c:pt>
                      <c:pt idx="585">
                        <c:v>0.28212642018616158</c:v>
                      </c:pt>
                      <c:pt idx="586">
                        <c:v>0.28152750892128237</c:v>
                      </c:pt>
                      <c:pt idx="587">
                        <c:v>0.28096048413578339</c:v>
                      </c:pt>
                      <c:pt idx="588">
                        <c:v>0.28200976716532378</c:v>
                      </c:pt>
                      <c:pt idx="589">
                        <c:v>0.28013084151389878</c:v>
                      </c:pt>
                      <c:pt idx="590">
                        <c:v>0.27882111922730946</c:v>
                      </c:pt>
                      <c:pt idx="591">
                        <c:v>0.27802791829614504</c:v>
                      </c:pt>
                      <c:pt idx="592">
                        <c:v>0.27739613028855087</c:v>
                      </c:pt>
                      <c:pt idx="593">
                        <c:v>0.27674572533026276</c:v>
                      </c:pt>
                      <c:pt idx="594">
                        <c:v>0.27623910660818563</c:v>
                      </c:pt>
                      <c:pt idx="595">
                        <c:v>0.27520745026600457</c:v>
                      </c:pt>
                      <c:pt idx="596">
                        <c:v>0.2755126494257859</c:v>
                      </c:pt>
                      <c:pt idx="597">
                        <c:v>0.27577190036683319</c:v>
                      </c:pt>
                      <c:pt idx="598">
                        <c:v>0.27486620552083696</c:v>
                      </c:pt>
                      <c:pt idx="599">
                        <c:v>0.27422451487989491</c:v>
                      </c:pt>
                      <c:pt idx="600">
                        <c:v>0.27293142901733008</c:v>
                      </c:pt>
                      <c:pt idx="601">
                        <c:v>0.27180827234301458</c:v>
                      </c:pt>
                      <c:pt idx="602">
                        <c:v>0.27151733297525421</c:v>
                      </c:pt>
                      <c:pt idx="603">
                        <c:v>0.27033277997418192</c:v>
                      </c:pt>
                      <c:pt idx="604">
                        <c:v>0.26983844051745615</c:v>
                      </c:pt>
                      <c:pt idx="605">
                        <c:v>0.26950848477430522</c:v>
                      </c:pt>
                      <c:pt idx="606">
                        <c:v>0.26955225441370273</c:v>
                      </c:pt>
                      <c:pt idx="607">
                        <c:v>0.27000678528436994</c:v>
                      </c:pt>
                      <c:pt idx="608">
                        <c:v>0.2706958105127148</c:v>
                      </c:pt>
                      <c:pt idx="609">
                        <c:v>0.27121728318481358</c:v>
                      </c:pt>
                      <c:pt idx="610">
                        <c:v>0.27174964875359514</c:v>
                      </c:pt>
                      <c:pt idx="611">
                        <c:v>0.27229112474505668</c:v>
                      </c:pt>
                      <c:pt idx="612">
                        <c:v>0.27329069655519078</c:v>
                      </c:pt>
                      <c:pt idx="613">
                        <c:v>0.27399913094489742</c:v>
                      </c:pt>
                      <c:pt idx="614">
                        <c:v>0.27565524734599522</c:v>
                      </c:pt>
                      <c:pt idx="615">
                        <c:v>0.27671898822022345</c:v>
                      </c:pt>
                      <c:pt idx="616">
                        <c:v>0.27780887204649013</c:v>
                      </c:pt>
                      <c:pt idx="617">
                        <c:v>0.27874902805653695</c:v>
                      </c:pt>
                      <c:pt idx="618">
                        <c:v>0.27961847926447997</c:v>
                      </c:pt>
                      <c:pt idx="619">
                        <c:v>0.28030393954481952</c:v>
                      </c:pt>
                      <c:pt idx="620">
                        <c:v>0.28077886984018341</c:v>
                      </c:pt>
                      <c:pt idx="621">
                        <c:v>0.28184716592575171</c:v>
                      </c:pt>
                      <c:pt idx="622">
                        <c:v>0.28194579615389653</c:v>
                      </c:pt>
                      <c:pt idx="623">
                        <c:v>0.28152414202594417</c:v>
                      </c:pt>
                      <c:pt idx="624">
                        <c:v>0.28191529604318505</c:v>
                      </c:pt>
                      <c:pt idx="625">
                        <c:v>0.28240448613056979</c:v>
                      </c:pt>
                      <c:pt idx="626">
                        <c:v>0.28367142904109638</c:v>
                      </c:pt>
                      <c:pt idx="627">
                        <c:v>0.28405743368899627</c:v>
                      </c:pt>
                      <c:pt idx="628">
                        <c:v>0.2842832137293278</c:v>
                      </c:pt>
                      <c:pt idx="629">
                        <c:v>0.28509503161118616</c:v>
                      </c:pt>
                      <c:pt idx="630">
                        <c:v>0.28597834650581627</c:v>
                      </c:pt>
                      <c:pt idx="631">
                        <c:v>0.28707852907076459</c:v>
                      </c:pt>
                      <c:pt idx="632">
                        <c:v>0.28733857222247966</c:v>
                      </c:pt>
                      <c:pt idx="633">
                        <c:v>0.28758079063416864</c:v>
                      </c:pt>
                      <c:pt idx="634">
                        <c:v>0.28860789176500973</c:v>
                      </c:pt>
                      <c:pt idx="635">
                        <c:v>0.28923829340393509</c:v>
                      </c:pt>
                      <c:pt idx="636">
                        <c:v>0.29063040559997877</c:v>
                      </c:pt>
                      <c:pt idx="637">
                        <c:v>0.29210312523147408</c:v>
                      </c:pt>
                      <c:pt idx="638">
                        <c:v>0.29289890084730896</c:v>
                      </c:pt>
                      <c:pt idx="639">
                        <c:v>0.29434409115809712</c:v>
                      </c:pt>
                      <c:pt idx="640">
                        <c:v>0.29568649213473452</c:v>
                      </c:pt>
                      <c:pt idx="641">
                        <c:v>0.29698334099797163</c:v>
                      </c:pt>
                      <c:pt idx="642">
                        <c:v>0.29814432573167587</c:v>
                      </c:pt>
                      <c:pt idx="643">
                        <c:v>0.29916053396583431</c:v>
                      </c:pt>
                      <c:pt idx="644">
                        <c:v>0.30016505709264235</c:v>
                      </c:pt>
                      <c:pt idx="645">
                        <c:v>0.30161678314144014</c:v>
                      </c:pt>
                      <c:pt idx="646">
                        <c:v>0.30277024187380008</c:v>
                      </c:pt>
                      <c:pt idx="647">
                        <c:v>0.30351036469021997</c:v>
                      </c:pt>
                      <c:pt idx="648">
                        <c:v>0.30428118567001816</c:v>
                      </c:pt>
                      <c:pt idx="649">
                        <c:v>0.30530392964218617</c:v>
                      </c:pt>
                      <c:pt idx="650">
                        <c:v>0.30604761740661129</c:v>
                      </c:pt>
                      <c:pt idx="651">
                        <c:v>0.30673961342496042</c:v>
                      </c:pt>
                      <c:pt idx="652">
                        <c:v>0.30763936669094794</c:v>
                      </c:pt>
                      <c:pt idx="653">
                        <c:v>0.30748132066271594</c:v>
                      </c:pt>
                      <c:pt idx="654">
                        <c:v>0.30782593230322186</c:v>
                      </c:pt>
                      <c:pt idx="655">
                        <c:v>0.30809033261360991</c:v>
                      </c:pt>
                      <c:pt idx="656">
                        <c:v>0.30798061143611555</c:v>
                      </c:pt>
                      <c:pt idx="657">
                        <c:v>0.30907306994705258</c:v>
                      </c:pt>
                      <c:pt idx="658">
                        <c:v>0.31035506486026787</c:v>
                      </c:pt>
                      <c:pt idx="659">
                        <c:v>0.31084267052631709</c:v>
                      </c:pt>
                      <c:pt idx="660">
                        <c:v>0.31213278559887758</c:v>
                      </c:pt>
                      <c:pt idx="661">
                        <c:v>0.31334902702666312</c:v>
                      </c:pt>
                      <c:pt idx="662">
                        <c:v>0.31520220583138348</c:v>
                      </c:pt>
                      <c:pt idx="663">
                        <c:v>0.31697576746398709</c:v>
                      </c:pt>
                      <c:pt idx="664">
                        <c:v>0.3177636209731437</c:v>
                      </c:pt>
                      <c:pt idx="665">
                        <c:v>0.31828806443524699</c:v>
                      </c:pt>
                      <c:pt idx="666">
                        <c:v>0.31971186505800375</c:v>
                      </c:pt>
                      <c:pt idx="667">
                        <c:v>0.32081184957028519</c:v>
                      </c:pt>
                      <c:pt idx="668">
                        <c:v>0.3220249221553993</c:v>
                      </c:pt>
                      <c:pt idx="669">
                        <c:v>0.3231013384003128</c:v>
                      </c:pt>
                      <c:pt idx="670">
                        <c:v>0.3234942748915563</c:v>
                      </c:pt>
                      <c:pt idx="671">
                        <c:v>0.32391850370417913</c:v>
                      </c:pt>
                      <c:pt idx="672">
                        <c:v>0.3246310971998918</c:v>
                      </c:pt>
                      <c:pt idx="673">
                        <c:v>0.32554411999456551</c:v>
                      </c:pt>
                      <c:pt idx="674">
                        <c:v>0.32678095889971448</c:v>
                      </c:pt>
                      <c:pt idx="675">
                        <c:v>0.32810573318899255</c:v>
                      </c:pt>
                      <c:pt idx="676">
                        <c:v>0.32851213726158923</c:v>
                      </c:pt>
                      <c:pt idx="677">
                        <c:v>0.32959706977118186</c:v>
                      </c:pt>
                      <c:pt idx="678">
                        <c:v>0.33048375156115017</c:v>
                      </c:pt>
                      <c:pt idx="679">
                        <c:v>0.33225691708841981</c:v>
                      </c:pt>
                      <c:pt idx="680">
                        <c:v>0.33251854466147063</c:v>
                      </c:pt>
                      <c:pt idx="681">
                        <c:v>0.33299545548350401</c:v>
                      </c:pt>
                      <c:pt idx="682">
                        <c:v>0.33330006048528454</c:v>
                      </c:pt>
                      <c:pt idx="683">
                        <c:v>0.33329550527394447</c:v>
                      </c:pt>
                      <c:pt idx="684">
                        <c:v>0.33415148890053442</c:v>
                      </c:pt>
                      <c:pt idx="685">
                        <c:v>0.33508550527790554</c:v>
                      </c:pt>
                      <c:pt idx="686">
                        <c:v>0.33514828797333107</c:v>
                      </c:pt>
                      <c:pt idx="687">
                        <c:v>0.33586424836438211</c:v>
                      </c:pt>
                      <c:pt idx="688">
                        <c:v>0.33663487129151332</c:v>
                      </c:pt>
                      <c:pt idx="689">
                        <c:v>0.3362518374336177</c:v>
                      </c:pt>
                      <c:pt idx="690">
                        <c:v>0.33764414768232831</c:v>
                      </c:pt>
                      <c:pt idx="691">
                        <c:v>0.3372761658271215</c:v>
                      </c:pt>
                      <c:pt idx="692">
                        <c:v>0.33689471639056151</c:v>
                      </c:pt>
                      <c:pt idx="693">
                        <c:v>0.33656555285807827</c:v>
                      </c:pt>
                      <c:pt idx="694">
                        <c:v>0.33640711072451235</c:v>
                      </c:pt>
                      <c:pt idx="695">
                        <c:v>0.33662912776417153</c:v>
                      </c:pt>
                      <c:pt idx="696">
                        <c:v>0.33741262411465506</c:v>
                      </c:pt>
                      <c:pt idx="697">
                        <c:v>0.33727477945845269</c:v>
                      </c:pt>
                      <c:pt idx="698">
                        <c:v>0.33871620676856873</c:v>
                      </c:pt>
                      <c:pt idx="699">
                        <c:v>0.33952802465042714</c:v>
                      </c:pt>
                      <c:pt idx="700">
                        <c:v>0.34092706868981432</c:v>
                      </c:pt>
                      <c:pt idx="701">
                        <c:v>0.34174859115235356</c:v>
                      </c:pt>
                      <c:pt idx="702">
                        <c:v>0.34229085935448295</c:v>
                      </c:pt>
                      <c:pt idx="703">
                        <c:v>0.34308623886498402</c:v>
                      </c:pt>
                      <c:pt idx="704">
                        <c:v>0.34441002289092731</c:v>
                      </c:pt>
                      <c:pt idx="705">
                        <c:v>0.34448449069370324</c:v>
                      </c:pt>
                      <c:pt idx="706">
                        <c:v>0.34532581842293825</c:v>
                      </c:pt>
                      <c:pt idx="707">
                        <c:v>0.34461678987523081</c:v>
                      </c:pt>
                      <c:pt idx="708">
                        <c:v>0.34558447520598468</c:v>
                      </c:pt>
                      <c:pt idx="709">
                        <c:v>0.34645432251926167</c:v>
                      </c:pt>
                      <c:pt idx="710">
                        <c:v>0.34695460355599606</c:v>
                      </c:pt>
                      <c:pt idx="711">
                        <c:v>0.34650720258133921</c:v>
                      </c:pt>
                      <c:pt idx="712">
                        <c:v>0.34724475071308863</c:v>
                      </c:pt>
                      <c:pt idx="713">
                        <c:v>0.34848772925091337</c:v>
                      </c:pt>
                      <c:pt idx="714">
                        <c:v>0.35003313421118204</c:v>
                      </c:pt>
                      <c:pt idx="715">
                        <c:v>0.35046132407714392</c:v>
                      </c:pt>
                      <c:pt idx="716">
                        <c:v>0.35086178656973183</c:v>
                      </c:pt>
                      <c:pt idx="717">
                        <c:v>0.35230460024851656</c:v>
                      </c:pt>
                      <c:pt idx="718">
                        <c:v>0.35416669142325008</c:v>
                      </c:pt>
                      <c:pt idx="719">
                        <c:v>0.3553603548470024</c:v>
                      </c:pt>
                      <c:pt idx="720">
                        <c:v>0.35557266730598075</c:v>
                      </c:pt>
                      <c:pt idx="721">
                        <c:v>0.35719947191236889</c:v>
                      </c:pt>
                      <c:pt idx="722">
                        <c:v>0.35959828581455694</c:v>
                      </c:pt>
                      <c:pt idx="723">
                        <c:v>0.3610292163333243</c:v>
                      </c:pt>
                      <c:pt idx="724">
                        <c:v>0.36266097225638638</c:v>
                      </c:pt>
                      <c:pt idx="725">
                        <c:v>0.36489817518233719</c:v>
                      </c:pt>
                      <c:pt idx="726">
                        <c:v>0.36705061156683028</c:v>
                      </c:pt>
                      <c:pt idx="727">
                        <c:v>0.36957003954319551</c:v>
                      </c:pt>
                      <c:pt idx="728">
                        <c:v>0.37133706543778955</c:v>
                      </c:pt>
                      <c:pt idx="729">
                        <c:v>0.37315122786711935</c:v>
                      </c:pt>
                      <c:pt idx="730">
                        <c:v>0.37484220153760178</c:v>
                      </c:pt>
                      <c:pt idx="731">
                        <c:v>0.37647772046133599</c:v>
                      </c:pt>
                      <c:pt idx="732">
                        <c:v>0.37782329028064471</c:v>
                      </c:pt>
                      <c:pt idx="733">
                        <c:v>0.37972974525277658</c:v>
                      </c:pt>
                      <c:pt idx="734">
                        <c:v>0.38225095570314443</c:v>
                      </c:pt>
                      <c:pt idx="735">
                        <c:v>0.38450023984177972</c:v>
                      </c:pt>
                      <c:pt idx="736">
                        <c:v>0.38648631198602867</c:v>
                      </c:pt>
                      <c:pt idx="737">
                        <c:v>0.38881957045545379</c:v>
                      </c:pt>
                      <c:pt idx="738">
                        <c:v>0.39154497320545473</c:v>
                      </c:pt>
                      <c:pt idx="739">
                        <c:v>0.39432998980820982</c:v>
                      </c:pt>
                      <c:pt idx="740">
                        <c:v>0.3961879218769373</c:v>
                      </c:pt>
                      <c:pt idx="741">
                        <c:v>0.39788186633742401</c:v>
                      </c:pt>
                      <c:pt idx="742">
                        <c:v>0.39973009382547053</c:v>
                      </c:pt>
                      <c:pt idx="743">
                        <c:v>0.40189520558064884</c:v>
                      </c:pt>
                      <c:pt idx="744">
                        <c:v>0.40478538814955833</c:v>
                      </c:pt>
                      <c:pt idx="745">
                        <c:v>0.40709567250961642</c:v>
                      </c:pt>
                      <c:pt idx="746">
                        <c:v>0.40961411022264688</c:v>
                      </c:pt>
                      <c:pt idx="747">
                        <c:v>0.41241833793409688</c:v>
                      </c:pt>
                      <c:pt idx="748">
                        <c:v>0.41488508390105128</c:v>
                      </c:pt>
                      <c:pt idx="749">
                        <c:v>0.41740035277141041</c:v>
                      </c:pt>
                      <c:pt idx="750">
                        <c:v>0.41988947868973114</c:v>
                      </c:pt>
                      <c:pt idx="751">
                        <c:v>0.42279035610265625</c:v>
                      </c:pt>
                      <c:pt idx="752">
                        <c:v>0.42447103103445677</c:v>
                      </c:pt>
                      <c:pt idx="753">
                        <c:v>0.42656959709353753</c:v>
                      </c:pt>
                      <c:pt idx="754">
                        <c:v>0.42902564821647637</c:v>
                      </c:pt>
                      <c:pt idx="755">
                        <c:v>0.43158508283156699</c:v>
                      </c:pt>
                      <c:pt idx="756">
                        <c:v>0.43415600450134112</c:v>
                      </c:pt>
                      <c:pt idx="757">
                        <c:v>0.43621119702635802</c:v>
                      </c:pt>
                      <c:pt idx="758">
                        <c:v>0.43775838446062931</c:v>
                      </c:pt>
                      <c:pt idx="759">
                        <c:v>0.44115577990961669</c:v>
                      </c:pt>
                      <c:pt idx="760">
                        <c:v>0.44362212977123738</c:v>
                      </c:pt>
                      <c:pt idx="761">
                        <c:v>0.44463417889938966</c:v>
                      </c:pt>
                      <c:pt idx="762">
                        <c:v>0.44704923312026834</c:v>
                      </c:pt>
                      <c:pt idx="763">
                        <c:v>0.4486661350933086</c:v>
                      </c:pt>
                      <c:pt idx="764">
                        <c:v>0.45088392885789763</c:v>
                      </c:pt>
                      <c:pt idx="765">
                        <c:v>0.45328848628742757</c:v>
                      </c:pt>
                      <c:pt idx="766">
                        <c:v>0.45390165734432764</c:v>
                      </c:pt>
                      <c:pt idx="767">
                        <c:v>0.45438470779903672</c:v>
                      </c:pt>
                      <c:pt idx="768">
                        <c:v>0.45671955068979769</c:v>
                      </c:pt>
                      <c:pt idx="769">
                        <c:v>0.45711783460304894</c:v>
                      </c:pt>
                      <c:pt idx="770">
                        <c:v>0.45828258233742558</c:v>
                      </c:pt>
                      <c:pt idx="771">
                        <c:v>0.45882069143354887</c:v>
                      </c:pt>
                      <c:pt idx="772">
                        <c:v>0.45878741858549998</c:v>
                      </c:pt>
                      <c:pt idx="773">
                        <c:v>0.46017933272887662</c:v>
                      </c:pt>
                      <c:pt idx="774">
                        <c:v>0.4611971253843708</c:v>
                      </c:pt>
                      <c:pt idx="775">
                        <c:v>0.46173166953248884</c:v>
                      </c:pt>
                      <c:pt idx="776">
                        <c:v>0.46258052326306826</c:v>
                      </c:pt>
                      <c:pt idx="777">
                        <c:v>0.46357969896786838</c:v>
                      </c:pt>
                      <c:pt idx="778">
                        <c:v>0.4643061561502681</c:v>
                      </c:pt>
                      <c:pt idx="779">
                        <c:v>0.46579452194245308</c:v>
                      </c:pt>
                      <c:pt idx="780">
                        <c:v>0.46542931282458361</c:v>
                      </c:pt>
                      <c:pt idx="781">
                        <c:v>0.46606525993818387</c:v>
                      </c:pt>
                      <c:pt idx="782">
                        <c:v>0.46624628007578289</c:v>
                      </c:pt>
                      <c:pt idx="783">
                        <c:v>0.46576124909440431</c:v>
                      </c:pt>
                      <c:pt idx="784">
                        <c:v>0.46593335686199028</c:v>
                      </c:pt>
                      <c:pt idx="785">
                        <c:v>0.46592464254464405</c:v>
                      </c:pt>
                      <c:pt idx="786">
                        <c:v>0.46507440244539594</c:v>
                      </c:pt>
                      <c:pt idx="787">
                        <c:v>0.46573867109037109</c:v>
                      </c:pt>
                      <c:pt idx="788">
                        <c:v>0.46519739315157649</c:v>
                      </c:pt>
                      <c:pt idx="789">
                        <c:v>0.46546912141064212</c:v>
                      </c:pt>
                      <c:pt idx="790">
                        <c:v>0.46671764542314159</c:v>
                      </c:pt>
                      <c:pt idx="791">
                        <c:v>0.4666089145089819</c:v>
                      </c:pt>
                      <c:pt idx="792">
                        <c:v>0.46628291981917008</c:v>
                      </c:pt>
                      <c:pt idx="793">
                        <c:v>0.46628311787183696</c:v>
                      </c:pt>
                      <c:pt idx="794">
                        <c:v>0.4666920966291041</c:v>
                      </c:pt>
                      <c:pt idx="795">
                        <c:v>0.46644849184874648</c:v>
                      </c:pt>
                      <c:pt idx="796">
                        <c:v>0.46556062174277635</c:v>
                      </c:pt>
                      <c:pt idx="797">
                        <c:v>0.46448856265653593</c:v>
                      </c:pt>
                      <c:pt idx="798">
                        <c:v>0.46441231237975733</c:v>
                      </c:pt>
                      <c:pt idx="799">
                        <c:v>0.46459986825536592</c:v>
                      </c:pt>
                      <c:pt idx="800">
                        <c:v>0.46428139956689851</c:v>
                      </c:pt>
                      <c:pt idx="801">
                        <c:v>0.46380587511353372</c:v>
                      </c:pt>
                      <c:pt idx="802">
                        <c:v>0.46403700257587294</c:v>
                      </c:pt>
                      <c:pt idx="803">
                        <c:v>0.46443231569912008</c:v>
                      </c:pt>
                      <c:pt idx="804">
                        <c:v>0.46525047126632102</c:v>
                      </c:pt>
                      <c:pt idx="805">
                        <c:v>0.4652886954310439</c:v>
                      </c:pt>
                      <c:pt idx="806">
                        <c:v>0.46563766423022279</c:v>
                      </c:pt>
                      <c:pt idx="807">
                        <c:v>0.46641502094803072</c:v>
                      </c:pt>
                      <c:pt idx="808">
                        <c:v>0.46509163302742124</c:v>
                      </c:pt>
                      <c:pt idx="809">
                        <c:v>0.46579590831112172</c:v>
                      </c:pt>
                      <c:pt idx="810">
                        <c:v>0.46572738208835451</c:v>
                      </c:pt>
                      <c:pt idx="811">
                        <c:v>0.46542693619258013</c:v>
                      </c:pt>
                      <c:pt idx="812">
                        <c:v>0.46507162970805849</c:v>
                      </c:pt>
                      <c:pt idx="813">
                        <c:v>0.46477970007696329</c:v>
                      </c:pt>
                      <c:pt idx="814">
                        <c:v>0.46425050335085311</c:v>
                      </c:pt>
                      <c:pt idx="815">
                        <c:v>0.46407502868792883</c:v>
                      </c:pt>
                      <c:pt idx="816">
                        <c:v>0.46304971003109036</c:v>
                      </c:pt>
                      <c:pt idx="817">
                        <c:v>0.46328380828343407</c:v>
                      </c:pt>
                      <c:pt idx="818">
                        <c:v>0.46305030418909116</c:v>
                      </c:pt>
                      <c:pt idx="819">
                        <c:v>0.46278709219470482</c:v>
                      </c:pt>
                      <c:pt idx="820">
                        <c:v>0.46221056088119178</c:v>
                      </c:pt>
                      <c:pt idx="821">
                        <c:v>0.46271103997059321</c:v>
                      </c:pt>
                      <c:pt idx="822">
                        <c:v>0.46380646927153468</c:v>
                      </c:pt>
                      <c:pt idx="823">
                        <c:v>0.46421604218680251</c:v>
                      </c:pt>
                      <c:pt idx="824">
                        <c:v>0.46337689303690394</c:v>
                      </c:pt>
                      <c:pt idx="825">
                        <c:v>0.46310833362050979</c:v>
                      </c:pt>
                      <c:pt idx="826">
                        <c:v>0.4638864825489854</c:v>
                      </c:pt>
                      <c:pt idx="827">
                        <c:v>0.46471969011887521</c:v>
                      </c:pt>
                      <c:pt idx="828">
                        <c:v>0.46490387909914566</c:v>
                      </c:pt>
                      <c:pt idx="829">
                        <c:v>0.46563132654488021</c:v>
                      </c:pt>
                      <c:pt idx="830">
                        <c:v>0.46638630331132186</c:v>
                      </c:pt>
                      <c:pt idx="831">
                        <c:v>0.46822502427135437</c:v>
                      </c:pt>
                      <c:pt idx="832">
                        <c:v>0.47083892336985822</c:v>
                      </c:pt>
                      <c:pt idx="833">
                        <c:v>0.47239522122680955</c:v>
                      </c:pt>
                      <c:pt idx="834">
                        <c:v>0.47515429293019323</c:v>
                      </c:pt>
                      <c:pt idx="835">
                        <c:v>0.47836611303024146</c:v>
                      </c:pt>
                      <c:pt idx="836">
                        <c:v>0.4815282219108834</c:v>
                      </c:pt>
                      <c:pt idx="837">
                        <c:v>0.48491452641052118</c:v>
                      </c:pt>
                      <c:pt idx="838">
                        <c:v>0.487389590589488</c:v>
                      </c:pt>
                      <c:pt idx="839">
                        <c:v>0.49054199488944905</c:v>
                      </c:pt>
                      <c:pt idx="840">
                        <c:v>0.49474685106162181</c:v>
                      </c:pt>
                      <c:pt idx="841">
                        <c:v>0.49807690860384357</c:v>
                      </c:pt>
                      <c:pt idx="842">
                        <c:v>0.50144697278479089</c:v>
                      </c:pt>
                      <c:pt idx="843">
                        <c:v>0.50461363687677285</c:v>
                      </c:pt>
                      <c:pt idx="844">
                        <c:v>0.50925024786291273</c:v>
                      </c:pt>
                      <c:pt idx="845">
                        <c:v>0.51427563623429007</c:v>
                      </c:pt>
                      <c:pt idx="846">
                        <c:v>0.51801605890244762</c:v>
                      </c:pt>
                      <c:pt idx="847">
                        <c:v>0.52170855282520157</c:v>
                      </c:pt>
                      <c:pt idx="848">
                        <c:v>0.52589598036268204</c:v>
                      </c:pt>
                      <c:pt idx="849">
                        <c:v>0.5296369971888405</c:v>
                      </c:pt>
                      <c:pt idx="850">
                        <c:v>0.53427618285965073</c:v>
                      </c:pt>
                      <c:pt idx="851">
                        <c:v>0.53846816560847133</c:v>
                      </c:pt>
                      <c:pt idx="852">
                        <c:v>0.54244466705564209</c:v>
                      </c:pt>
                      <c:pt idx="853">
                        <c:v>0.54647186998555419</c:v>
                      </c:pt>
                      <c:pt idx="854">
                        <c:v>0.55070465158376791</c:v>
                      </c:pt>
                      <c:pt idx="855">
                        <c:v>0.55519212891168868</c:v>
                      </c:pt>
                      <c:pt idx="856">
                        <c:v>0.56030188771918998</c:v>
                      </c:pt>
                      <c:pt idx="857">
                        <c:v>0.56471766998167228</c:v>
                      </c:pt>
                      <c:pt idx="858">
                        <c:v>0.56739454982826854</c:v>
                      </c:pt>
                      <c:pt idx="859">
                        <c:v>0.57255184127583958</c:v>
                      </c:pt>
                      <c:pt idx="860">
                        <c:v>0.57783509421959522</c:v>
                      </c:pt>
                      <c:pt idx="861">
                        <c:v>0.58206589529113961</c:v>
                      </c:pt>
                      <c:pt idx="862">
                        <c:v>0.58645949565492272</c:v>
                      </c:pt>
                      <c:pt idx="863">
                        <c:v>0.59094459635084018</c:v>
                      </c:pt>
                      <c:pt idx="864">
                        <c:v>0.59638015179548609</c:v>
                      </c:pt>
                      <c:pt idx="865">
                        <c:v>0.6039188285105529</c:v>
                      </c:pt>
                      <c:pt idx="866">
                        <c:v>0.60933853974184238</c:v>
                      </c:pt>
                      <c:pt idx="867">
                        <c:v>0.61459208478555472</c:v>
                      </c:pt>
                      <c:pt idx="868">
                        <c:v>0.62077528904796486</c:v>
                      </c:pt>
                      <c:pt idx="869">
                        <c:v>0.62683411623552598</c:v>
                      </c:pt>
                      <c:pt idx="870">
                        <c:v>0.63305732713666141</c:v>
                      </c:pt>
                      <c:pt idx="871">
                        <c:v>0.63984122513795372</c:v>
                      </c:pt>
                      <c:pt idx="872">
                        <c:v>0.64596838049561511</c:v>
                      </c:pt>
                      <c:pt idx="873">
                        <c:v>0.65374452235836367</c:v>
                      </c:pt>
                      <c:pt idx="874">
                        <c:v>0.66187993175897319</c:v>
                      </c:pt>
                      <c:pt idx="875">
                        <c:v>0.6696618171490637</c:v>
                      </c:pt>
                      <c:pt idx="876">
                        <c:v>0.67687291475298283</c:v>
                      </c:pt>
                      <c:pt idx="877">
                        <c:v>0.684893849712091</c:v>
                      </c:pt>
                      <c:pt idx="878">
                        <c:v>0.69275178732629306</c:v>
                      </c:pt>
                      <c:pt idx="879">
                        <c:v>0.70029363288403113</c:v>
                      </c:pt>
                      <c:pt idx="880">
                        <c:v>0.70823792146102649</c:v>
                      </c:pt>
                      <c:pt idx="881">
                        <c:v>0.71627945389749825</c:v>
                      </c:pt>
                      <c:pt idx="882">
                        <c:v>0.72474145214592045</c:v>
                      </c:pt>
                      <c:pt idx="883">
                        <c:v>0.7338859398846781</c:v>
                      </c:pt>
                      <c:pt idx="884">
                        <c:v>0.74216771020616878</c:v>
                      </c:pt>
                      <c:pt idx="885">
                        <c:v>0.75022231411865969</c:v>
                      </c:pt>
                      <c:pt idx="886">
                        <c:v>0.7581471935342935</c:v>
                      </c:pt>
                      <c:pt idx="887">
                        <c:v>0.76648342833919769</c:v>
                      </c:pt>
                      <c:pt idx="888">
                        <c:v>0.77474994860533308</c:v>
                      </c:pt>
                      <c:pt idx="889">
                        <c:v>0.78234883333115479</c:v>
                      </c:pt>
                      <c:pt idx="890">
                        <c:v>0.79113048858404622</c:v>
                      </c:pt>
                      <c:pt idx="891">
                        <c:v>0.80080872826025407</c:v>
                      </c:pt>
                      <c:pt idx="892">
                        <c:v>0.8091322876944731</c:v>
                      </c:pt>
                      <c:pt idx="893">
                        <c:v>0.81891292059949761</c:v>
                      </c:pt>
                      <c:pt idx="894">
                        <c:v>0.82708556390149512</c:v>
                      </c:pt>
                      <c:pt idx="895">
                        <c:v>0.83492825146034144</c:v>
                      </c:pt>
                      <c:pt idx="896">
                        <c:v>0.84499942762779268</c:v>
                      </c:pt>
                      <c:pt idx="897">
                        <c:v>0.85416451284391359</c:v>
                      </c:pt>
                      <c:pt idx="898">
                        <c:v>0.86245737411475409</c:v>
                      </c:pt>
                      <c:pt idx="899">
                        <c:v>0.8712221948909542</c:v>
                      </c:pt>
                      <c:pt idx="900">
                        <c:v>0.87937958813759598</c:v>
                      </c:pt>
                      <c:pt idx="901">
                        <c:v>0.88612882692217054</c:v>
                      </c:pt>
                      <c:pt idx="902">
                        <c:v>0.8946429130220025</c:v>
                      </c:pt>
                      <c:pt idx="903">
                        <c:v>0.90138521996323362</c:v>
                      </c:pt>
                      <c:pt idx="904">
                        <c:v>0.90748682652685753</c:v>
                      </c:pt>
                      <c:pt idx="905">
                        <c:v>0.91258113722633605</c:v>
                      </c:pt>
                      <c:pt idx="906">
                        <c:v>0.91853460039507562</c:v>
                      </c:pt>
                      <c:pt idx="907">
                        <c:v>0.92525333906893859</c:v>
                      </c:pt>
                      <c:pt idx="908">
                        <c:v>0.93223429947385339</c:v>
                      </c:pt>
                      <c:pt idx="909">
                        <c:v>0.93800892108433054</c:v>
                      </c:pt>
                      <c:pt idx="910">
                        <c:v>0.94420083966408708</c:v>
                      </c:pt>
                      <c:pt idx="911">
                        <c:v>0.95030343649104543</c:v>
                      </c:pt>
                      <c:pt idx="912">
                        <c:v>0.95638880273597882</c:v>
                      </c:pt>
                      <c:pt idx="913">
                        <c:v>0.96112939137227149</c:v>
                      </c:pt>
                      <c:pt idx="914">
                        <c:v>0.9651045064507735</c:v>
                      </c:pt>
                      <c:pt idx="915">
                        <c:v>0.97111183994492556</c:v>
                      </c:pt>
                      <c:pt idx="916">
                        <c:v>0.97551078773071676</c:v>
                      </c:pt>
                      <c:pt idx="917">
                        <c:v>0.97876776383883124</c:v>
                      </c:pt>
                      <c:pt idx="918">
                        <c:v>0.98135690635396533</c:v>
                      </c:pt>
                      <c:pt idx="919">
                        <c:v>0.9859434100153649</c:v>
                      </c:pt>
                      <c:pt idx="920">
                        <c:v>0.99064815111893822</c:v>
                      </c:pt>
                      <c:pt idx="921">
                        <c:v>0.99378490925820961</c:v>
                      </c:pt>
                      <c:pt idx="922">
                        <c:v>0.99411268642202422</c:v>
                      </c:pt>
                      <c:pt idx="923">
                        <c:v>0.99610450209361479</c:v>
                      </c:pt>
                      <c:pt idx="924">
                        <c:v>0.99657230249296824</c:v>
                      </c:pt>
                      <c:pt idx="925">
                        <c:v>0.99708446668972006</c:v>
                      </c:pt>
                      <c:pt idx="926">
                        <c:v>0.99703851847098601</c:v>
                      </c:pt>
                      <c:pt idx="927">
                        <c:v>0.99817078556798133</c:v>
                      </c:pt>
                      <c:pt idx="928">
                        <c:v>0.99777547244473441</c:v>
                      </c:pt>
                      <c:pt idx="929">
                        <c:v>0.99911985394804137</c:v>
                      </c:pt>
                      <c:pt idx="930">
                        <c:v>1</c:v>
                      </c:pt>
                      <c:pt idx="931">
                        <c:v>1.0009488703273932</c:v>
                      </c:pt>
                      <c:pt idx="932">
                        <c:v>1.0019440849788539</c:v>
                      </c:pt>
                      <c:pt idx="933">
                        <c:v>1.0020938127950738</c:v>
                      </c:pt>
                      <c:pt idx="934">
                        <c:v>1.0005666286801653</c:v>
                      </c:pt>
                      <c:pt idx="935">
                        <c:v>1.0011017669862841</c:v>
                      </c:pt>
                      <c:pt idx="936">
                        <c:v>1.0012164394804526</c:v>
                      </c:pt>
                      <c:pt idx="937">
                        <c:v>0.99964726820014904</c:v>
                      </c:pt>
                      <c:pt idx="938">
                        <c:v>1.0003614461171975</c:v>
                      </c:pt>
                      <c:pt idx="939">
                        <c:v>1.0017319705725425</c:v>
                      </c:pt>
                      <c:pt idx="940">
                        <c:v>1.001084140298925</c:v>
                      </c:pt>
                      <c:pt idx="941">
                        <c:v>1.0009886789134514</c:v>
                      </c:pt>
                      <c:pt idx="942">
                        <c:v>0.9997666939583244</c:v>
                      </c:pt>
                      <c:pt idx="943">
                        <c:v>0.99779171276342493</c:v>
                      </c:pt>
                      <c:pt idx="944">
                        <c:v>0.99740352953618849</c:v>
                      </c:pt>
                      <c:pt idx="945">
                        <c:v>0.99416893337944023</c:v>
                      </c:pt>
                      <c:pt idx="946">
                        <c:v>0.99170000883314913</c:v>
                      </c:pt>
                      <c:pt idx="947">
                        <c:v>0.99176061294923812</c:v>
                      </c:pt>
                      <c:pt idx="948">
                        <c:v>0.9877399457573357</c:v>
                      </c:pt>
                      <c:pt idx="949">
                        <c:v>0.98458278819336775</c:v>
                      </c:pt>
                      <c:pt idx="950">
                        <c:v>0.98243094596687541</c:v>
                      </c:pt>
                      <c:pt idx="951">
                        <c:v>0.98008600239009958</c:v>
                      </c:pt>
                      <c:pt idx="952">
                        <c:v>0.97829758680747425</c:v>
                      </c:pt>
                      <c:pt idx="953">
                        <c:v>0.97403014599254301</c:v>
                      </c:pt>
                      <c:pt idx="954">
                        <c:v>0.96838307029958659</c:v>
                      </c:pt>
                      <c:pt idx="955">
                        <c:v>0.96620409485772107</c:v>
                      </c:pt>
                      <c:pt idx="956">
                        <c:v>0.96212995344574026</c:v>
                      </c:pt>
                      <c:pt idx="957">
                        <c:v>0.95703999990493482</c:v>
                      </c:pt>
                      <c:pt idx="958">
                        <c:v>0.95108673478886196</c:v>
                      </c:pt>
                      <c:pt idx="959">
                        <c:v>0.94550422426533376</c:v>
                      </c:pt>
                      <c:pt idx="960">
                        <c:v>0.93812696047383715</c:v>
                      </c:pt>
                      <c:pt idx="961">
                        <c:v>0.93101706778273308</c:v>
                      </c:pt>
                      <c:pt idx="962">
                        <c:v>0.92448232003647357</c:v>
                      </c:pt>
                      <c:pt idx="963">
                        <c:v>0.91819810891391485</c:v>
                      </c:pt>
                      <c:pt idx="964">
                        <c:v>0.91053129212332673</c:v>
                      </c:pt>
                      <c:pt idx="965">
                        <c:v>0.90376006949271992</c:v>
                      </c:pt>
                      <c:pt idx="966">
                        <c:v>0.89608671696412201</c:v>
                      </c:pt>
                      <c:pt idx="967">
                        <c:v>0.88854665388038645</c:v>
                      </c:pt>
                      <c:pt idx="968">
                        <c:v>0.87886782004617803</c:v>
                      </c:pt>
                      <c:pt idx="969">
                        <c:v>0.8690042030736983</c:v>
                      </c:pt>
                      <c:pt idx="970">
                        <c:v>0.85998429046245695</c:v>
                      </c:pt>
                      <c:pt idx="971">
                        <c:v>0.85219230438635163</c:v>
                      </c:pt>
                      <c:pt idx="972">
                        <c:v>0.84294166041810514</c:v>
                      </c:pt>
                      <c:pt idx="973">
                        <c:v>0.83492726119700666</c:v>
                      </c:pt>
                      <c:pt idx="974">
                        <c:v>0.82721944750435816</c:v>
                      </c:pt>
                      <c:pt idx="975">
                        <c:v>0.81877190710062397</c:v>
                      </c:pt>
                      <c:pt idx="976">
                        <c:v>0.81050439657115381</c:v>
                      </c:pt>
                      <c:pt idx="977">
                        <c:v>0.80100519650587576</c:v>
                      </c:pt>
                      <c:pt idx="978">
                        <c:v>0.79035412212957334</c:v>
                      </c:pt>
                      <c:pt idx="979">
                        <c:v>0.7783600526186325</c:v>
                      </c:pt>
                      <c:pt idx="980">
                        <c:v>0.76613366732935084</c:v>
                      </c:pt>
                      <c:pt idx="981">
                        <c:v>0.7580220242487764</c:v>
                      </c:pt>
                      <c:pt idx="982">
                        <c:v>0.74941683392214398</c:v>
                      </c:pt>
                      <c:pt idx="983">
                        <c:v>0.73909472502565787</c:v>
                      </c:pt>
                      <c:pt idx="984">
                        <c:v>0.73080859754549365</c:v>
                      </c:pt>
                      <c:pt idx="985">
                        <c:v>0.7245713249050042</c:v>
                      </c:pt>
                      <c:pt idx="986">
                        <c:v>0.71840673759328777</c:v>
                      </c:pt>
                      <c:pt idx="987">
                        <c:v>0.70979402126531088</c:v>
                      </c:pt>
                      <c:pt idx="988">
                        <c:v>0.69928396038788221</c:v>
                      </c:pt>
                      <c:pt idx="989">
                        <c:v>0.68965800661575127</c:v>
                      </c:pt>
                      <c:pt idx="990">
                        <c:v>0.68002472489494303</c:v>
                      </c:pt>
                      <c:pt idx="991">
                        <c:v>0.66910746773424978</c:v>
                      </c:pt>
                      <c:pt idx="992">
                        <c:v>0.65805058344335177</c:v>
                      </c:pt>
                      <c:pt idx="993">
                        <c:v>0.64498960421551144</c:v>
                      </c:pt>
                      <c:pt idx="994">
                        <c:v>0.63597087992027201</c:v>
                      </c:pt>
                      <c:pt idx="995">
                        <c:v>0.62338542514579642</c:v>
                      </c:pt>
                      <c:pt idx="996">
                        <c:v>0.61265097059670492</c:v>
                      </c:pt>
                      <c:pt idx="997">
                        <c:v>0.60041844567474778</c:v>
                      </c:pt>
                      <c:pt idx="998">
                        <c:v>0.587359446973577</c:v>
                      </c:pt>
                      <c:pt idx="999">
                        <c:v>0.57460406301085221</c:v>
                      </c:pt>
                      <c:pt idx="1000">
                        <c:v>0.56494424223267159</c:v>
                      </c:pt>
                      <c:pt idx="1001">
                        <c:v>0.55219103684928317</c:v>
                      </c:pt>
                      <c:pt idx="1002">
                        <c:v>0.541004230008861</c:v>
                      </c:pt>
                      <c:pt idx="1003">
                        <c:v>0.52891687769178342</c:v>
                      </c:pt>
                      <c:pt idx="1004">
                        <c:v>0.51855614852524057</c:v>
                      </c:pt>
                      <c:pt idx="1005">
                        <c:v>0.50994125361792719</c:v>
                      </c:pt>
                      <c:pt idx="1006">
                        <c:v>0.49894121044244583</c:v>
                      </c:pt>
                      <c:pt idx="1007">
                        <c:v>0.48980484286303361</c:v>
                      </c:pt>
                      <c:pt idx="1008">
                        <c:v>0.48132125687391303</c:v>
                      </c:pt>
                      <c:pt idx="1009">
                        <c:v>0.4720571453243132</c:v>
                      </c:pt>
                      <c:pt idx="1010">
                        <c:v>0.46489694725580205</c:v>
                      </c:pt>
                      <c:pt idx="1011">
                        <c:v>0.45430172373158173</c:v>
                      </c:pt>
                      <c:pt idx="1012">
                        <c:v>0.44337317756887185</c:v>
                      </c:pt>
                      <c:pt idx="1013">
                        <c:v>0.43424710872814154</c:v>
                      </c:pt>
                      <c:pt idx="1014">
                        <c:v>0.42351443665305261</c:v>
                      </c:pt>
                      <c:pt idx="1015">
                        <c:v>0.41384907040019708</c:v>
                      </c:pt>
                      <c:pt idx="1016">
                        <c:v>0.40400010932507219</c:v>
                      </c:pt>
                      <c:pt idx="1017">
                        <c:v>0.39187255231660223</c:v>
                      </c:pt>
                      <c:pt idx="1018">
                        <c:v>0.38484207874494819</c:v>
                      </c:pt>
                      <c:pt idx="1019">
                        <c:v>0.37980757995089093</c:v>
                      </c:pt>
                      <c:pt idx="1020">
                        <c:v>0.37082212850370033</c:v>
                      </c:pt>
                      <c:pt idx="1021">
                        <c:v>0.3614948381533411</c:v>
                      </c:pt>
                      <c:pt idx="1022">
                        <c:v>0.35303858343226069</c:v>
                      </c:pt>
                      <c:pt idx="1023">
                        <c:v>0.34190980602325699</c:v>
                      </c:pt>
                      <c:pt idx="1024">
                        <c:v>0.33246685291539479</c:v>
                      </c:pt>
                      <c:pt idx="1025">
                        <c:v>0.32167575530355341</c:v>
                      </c:pt>
                      <c:pt idx="1026">
                        <c:v>0.31024435341943868</c:v>
                      </c:pt>
                      <c:pt idx="1027">
                        <c:v>0.30263318942826556</c:v>
                      </c:pt>
                      <c:pt idx="1028">
                        <c:v>0.29432329562806658</c:v>
                      </c:pt>
                      <c:pt idx="1029">
                        <c:v>0.28547331220507483</c:v>
                      </c:pt>
                      <c:pt idx="1030">
                        <c:v>0.28066716813601938</c:v>
                      </c:pt>
                      <c:pt idx="1031">
                        <c:v>0.27660352351538731</c:v>
                      </c:pt>
                      <c:pt idx="1032">
                        <c:v>0.27118539670543346</c:v>
                      </c:pt>
                      <c:pt idx="1033">
                        <c:v>0.26482255867409288</c:v>
                      </c:pt>
                      <c:pt idx="1034">
                        <c:v>0.26095815503641989</c:v>
                      </c:pt>
                      <c:pt idx="1035">
                        <c:v>0.25359475493161049</c:v>
                      </c:pt>
                      <c:pt idx="1036">
                        <c:v>0.24500461660766684</c:v>
                      </c:pt>
                      <c:pt idx="1037">
                        <c:v>0.24233922381575401</c:v>
                      </c:pt>
                      <c:pt idx="1038">
                        <c:v>0.2350132556649995</c:v>
                      </c:pt>
                      <c:pt idx="1039">
                        <c:v>0.23253937980203454</c:v>
                      </c:pt>
                      <c:pt idx="1040">
                        <c:v>0.22763500161016825</c:v>
                      </c:pt>
                      <c:pt idx="1041">
                        <c:v>0.21812015538420043</c:v>
                      </c:pt>
                      <c:pt idx="1042">
                        <c:v>0.21205914961730288</c:v>
                      </c:pt>
                      <c:pt idx="1043">
                        <c:v>0.21158917063861296</c:v>
                      </c:pt>
                      <c:pt idx="1044">
                        <c:v>0.20359774552688154</c:v>
                      </c:pt>
                      <c:pt idx="1045">
                        <c:v>0.20018688249654104</c:v>
                      </c:pt>
                      <c:pt idx="1046">
                        <c:v>0.18801694221734222</c:v>
                      </c:pt>
                      <c:pt idx="1047">
                        <c:v>0.18426443833650027</c:v>
                      </c:pt>
                      <c:pt idx="1048">
                        <c:v>0.17741241021777482</c:v>
                      </c:pt>
                      <c:pt idx="1049">
                        <c:v>0.17484386518000414</c:v>
                      </c:pt>
                      <c:pt idx="1050">
                        <c:v>0.16616519731393053</c:v>
                      </c:pt>
                      <c:pt idx="1051">
                        <c:v>0.16311261155811596</c:v>
                      </c:pt>
                      <c:pt idx="1052">
                        <c:v>0.15805771333936214</c:v>
                      </c:pt>
                      <c:pt idx="1053">
                        <c:v>0.15961618977564995</c:v>
                      </c:pt>
                      <c:pt idx="1054">
                        <c:v>0.1521803023947341</c:v>
                      </c:pt>
                      <c:pt idx="1055">
                        <c:v>0.14999003795085208</c:v>
                      </c:pt>
                      <c:pt idx="1056">
                        <c:v>0.14789266020777317</c:v>
                      </c:pt>
                      <c:pt idx="1057">
                        <c:v>0.14510011760367367</c:v>
                      </c:pt>
                      <c:pt idx="1058">
                        <c:v>0.136933019776351</c:v>
                      </c:pt>
                      <c:pt idx="1059">
                        <c:v>0.13319041852885691</c:v>
                      </c:pt>
                      <c:pt idx="1060">
                        <c:v>0.13083596842406722</c:v>
                      </c:pt>
                      <c:pt idx="1061">
                        <c:v>0.12896100382598147</c:v>
                      </c:pt>
                      <c:pt idx="1062">
                        <c:v>0.1232166842735487</c:v>
                      </c:pt>
                      <c:pt idx="1063">
                        <c:v>0.11221624499273349</c:v>
                      </c:pt>
                      <c:pt idx="1064">
                        <c:v>0.10998300312012169</c:v>
                      </c:pt>
                      <c:pt idx="1065">
                        <c:v>0.10804743440594698</c:v>
                      </c:pt>
                      <c:pt idx="1066">
                        <c:v>0.10362491835278802</c:v>
                      </c:pt>
                      <c:pt idx="1067">
                        <c:v>9.6572857040435583E-2</c:v>
                      </c:pt>
                      <c:pt idx="1068">
                        <c:v>9.3371137626402104E-2</c:v>
                      </c:pt>
                      <c:pt idx="1069">
                        <c:v>8.9542779574115411E-2</c:v>
                      </c:pt>
                      <c:pt idx="1070">
                        <c:v>9.4878714527282013E-2</c:v>
                      </c:pt>
                      <c:pt idx="1071">
                        <c:v>9.324636444621906E-2</c:v>
                      </c:pt>
                      <c:pt idx="1072">
                        <c:v>9.1257915669966674E-2</c:v>
                      </c:pt>
                      <c:pt idx="1073">
                        <c:v>8.6907688840247174E-2</c:v>
                      </c:pt>
                      <c:pt idx="1074">
                        <c:v>8.4350828909827036E-2</c:v>
                      </c:pt>
                      <c:pt idx="1075">
                        <c:v>8.1348548531419693E-2</c:v>
                      </c:pt>
                      <c:pt idx="1076">
                        <c:v>8.2624799917293199E-2</c:v>
                      </c:pt>
                      <c:pt idx="1077">
                        <c:v>7.9637967646908517E-2</c:v>
                      </c:pt>
                      <c:pt idx="1078">
                        <c:v>7.1439379445539686E-2</c:v>
                      </c:pt>
                      <c:pt idx="1079">
                        <c:v>7.6415650755511447E-2</c:v>
                      </c:pt>
                      <c:pt idx="1080">
                        <c:v>8.0713591681154231E-2</c:v>
                      </c:pt>
                      <c:pt idx="1081">
                        <c:v>7.8047208625906569E-2</c:v>
                      </c:pt>
                      <c:pt idx="1082">
                        <c:v>7.5570758078271141E-2</c:v>
                      </c:pt>
                      <c:pt idx="1083">
                        <c:v>7.1826176304107439E-2</c:v>
                      </c:pt>
                      <c:pt idx="1084">
                        <c:v>6.87145708535397E-2</c:v>
                      </c:pt>
                      <c:pt idx="1085">
                        <c:v>6.8192702076106906E-2</c:v>
                      </c:pt>
                      <c:pt idx="1086">
                        <c:v>6.1475745876246352E-2</c:v>
                      </c:pt>
                      <c:pt idx="1087">
                        <c:v>5.8428507542439695E-2</c:v>
                      </c:pt>
                      <c:pt idx="1088">
                        <c:v>5.8295812255578262E-2</c:v>
                      </c:pt>
                      <c:pt idx="1089">
                        <c:v>5.6164765559116564E-2</c:v>
                      </c:pt>
                      <c:pt idx="1090">
                        <c:v>5.3207245083441532E-2</c:v>
                      </c:pt>
                      <c:pt idx="1091">
                        <c:v>5.5921556884092803E-2</c:v>
                      </c:pt>
                      <c:pt idx="1092">
                        <c:v>5.7067885720442343E-2</c:v>
                      </c:pt>
                      <c:pt idx="1093">
                        <c:v>5.1485969354914785E-2</c:v>
                      </c:pt>
                      <c:pt idx="1094">
                        <c:v>4.6340164962027391E-2</c:v>
                      </c:pt>
                      <c:pt idx="1095">
                        <c:v>4.7574429182505915E-2</c:v>
                      </c:pt>
                      <c:pt idx="1096">
                        <c:v>4.686322205546186E-2</c:v>
                      </c:pt>
                      <c:pt idx="1097">
                        <c:v>5.0432725272035295E-2</c:v>
                      </c:pt>
                      <c:pt idx="1098">
                        <c:v>4.4739503307677578E-2</c:v>
                      </c:pt>
                      <c:pt idx="1099">
                        <c:v>4.5208293970365826E-2</c:v>
                      </c:pt>
                      <c:pt idx="1100">
                        <c:v>4.7368454408870199E-2</c:v>
                      </c:pt>
                      <c:pt idx="1101">
                        <c:v>4.8203840558096595E-2</c:v>
                      </c:pt>
                      <c:pt idx="1102">
                        <c:v>4.3130127335981684E-2</c:v>
                      </c:pt>
                      <c:pt idx="1103">
                        <c:v>3.9324743393062044E-2</c:v>
                      </c:pt>
                      <c:pt idx="1104">
                        <c:v>3.0703510800406078E-2</c:v>
                      </c:pt>
                      <c:pt idx="1105">
                        <c:v>3.0625081944290998E-2</c:v>
                      </c:pt>
                      <c:pt idx="1106">
                        <c:v>3.1381247026734359E-2</c:v>
                      </c:pt>
                      <c:pt idx="1107">
                        <c:v>3.2576296819155338E-2</c:v>
                      </c:pt>
                      <c:pt idx="1108">
                        <c:v>3.0801546870550069E-2</c:v>
                      </c:pt>
                      <c:pt idx="1109">
                        <c:v>3.4692885670929194E-2</c:v>
                      </c:pt>
                      <c:pt idx="1110">
                        <c:v>4.1313390221981418E-2</c:v>
                      </c:pt>
                      <c:pt idx="1111">
                        <c:v>5.3679204588801085E-2</c:v>
                      </c:pt>
                      <c:pt idx="1112">
                        <c:v>5.1343965592706306E-2</c:v>
                      </c:pt>
                      <c:pt idx="1113">
                        <c:v>5.1817509519401374E-2</c:v>
                      </c:pt>
                      <c:pt idx="1114">
                        <c:v>4.889781710311536E-2</c:v>
                      </c:pt>
                      <c:pt idx="1115">
                        <c:v>4.5411099901330111E-2</c:v>
                      </c:pt>
                      <c:pt idx="1116">
                        <c:v>4.0074768842829789E-2</c:v>
                      </c:pt>
                      <c:pt idx="1117">
                        <c:v>3.4825977063124472E-2</c:v>
                      </c:pt>
                      <c:pt idx="1118">
                        <c:v>2.8036731639824581E-2</c:v>
                      </c:pt>
                      <c:pt idx="1119">
                        <c:v>3.026502219576244E-2</c:v>
                      </c:pt>
                      <c:pt idx="1120">
                        <c:v>2.4599923710112714E-2</c:v>
                      </c:pt>
                      <c:pt idx="1121">
                        <c:v>2.0644415845639353E-2</c:v>
                      </c:pt>
                      <c:pt idx="1122">
                        <c:v>2.4055278875979847E-2</c:v>
                      </c:pt>
                      <c:pt idx="1123">
                        <c:v>2.4130934994757474E-2</c:v>
                      </c:pt>
                      <c:pt idx="1124">
                        <c:v>1.8966909756510109E-2</c:v>
                      </c:pt>
                      <c:pt idx="1125">
                        <c:v>1.1442690886131137E-2</c:v>
                      </c:pt>
                      <c:pt idx="1126">
                        <c:v>3.1391347712748955E-3</c:v>
                      </c:pt>
                      <c:pt idx="1127">
                        <c:v>3.8899524317104711E-3</c:v>
                      </c:pt>
                      <c:pt idx="1128">
                        <c:v>1.1679363823145312E-2</c:v>
                      </c:pt>
                      <c:pt idx="1129">
                        <c:v>6.0415966055357541E-3</c:v>
                      </c:pt>
                      <c:pt idx="1130">
                        <c:v>1.7261082136005877E-2</c:v>
                      </c:pt>
                      <c:pt idx="1131">
                        <c:v>1.8436326661731235E-2</c:v>
                      </c:pt>
                      <c:pt idx="1132">
                        <c:v>2.5524235506802911E-2</c:v>
                      </c:pt>
                      <c:pt idx="1133">
                        <c:v>2.6533115792283936E-2</c:v>
                      </c:pt>
                      <c:pt idx="1134">
                        <c:v>3.3141143025317808E-2</c:v>
                      </c:pt>
                      <c:pt idx="1135">
                        <c:v>2.3913671219105214E-2</c:v>
                      </c:pt>
                      <c:pt idx="1136">
                        <c:v>1.9852601283143596E-2</c:v>
                      </c:pt>
                      <c:pt idx="1137">
                        <c:v>8.0989677098893213E-3</c:v>
                      </c:pt>
                      <c:pt idx="1138">
                        <c:v>3.3556063362593282E-3</c:v>
                      </c:pt>
                      <c:pt idx="1139">
                        <c:v>1.0663551694320718E-2</c:v>
                      </c:pt>
                      <c:pt idx="1140">
                        <c:v>1.0284478889764222E-2</c:v>
                      </c:pt>
                      <c:pt idx="1141">
                        <c:v>-4.6217570361181109E-3</c:v>
                      </c:pt>
                      <c:pt idx="1142">
                        <c:v>-2.2740407220049903E-3</c:v>
                      </c:pt>
                      <c:pt idx="1143">
                        <c:v>7.1679221225225435E-3</c:v>
                      </c:pt>
                      <c:pt idx="1144">
                        <c:v>6.9425381875249095E-3</c:v>
                      </c:pt>
                      <c:pt idx="1145">
                        <c:v>1.6243685585845772E-2</c:v>
                      </c:pt>
                      <c:pt idx="1146">
                        <c:v>8.789577359569103E-4</c:v>
                      </c:pt>
                      <c:pt idx="1147">
                        <c:v>3.6544678106981026E-3</c:v>
                      </c:pt>
                      <c:pt idx="1148">
                        <c:v>9.0422925626074541E-3</c:v>
                      </c:pt>
                      <c:pt idx="1149">
                        <c:v>5.7623423451257493E-3</c:v>
                      </c:pt>
                      <c:pt idx="1150">
                        <c:v>-7.5121376576941926E-4</c:v>
                      </c:pt>
                      <c:pt idx="1151">
                        <c:v>3.2282584714106282E-5</c:v>
                      </c:pt>
                      <c:pt idx="1152">
                        <c:v>-5.7320402870812744E-3</c:v>
                      </c:pt>
                      <c:pt idx="1153">
                        <c:v>-9.0312016132591409E-5</c:v>
                      </c:pt>
                      <c:pt idx="1154">
                        <c:v>0</c:v>
                      </c:pt>
                      <c:pt idx="1155">
                        <c:v>3.0549623878180503E-3</c:v>
                      </c:pt>
                      <c:pt idx="1156">
                        <c:v>2.6743051619259051E-3</c:v>
                      </c:pt>
                      <c:pt idx="1157">
                        <c:v>1.382209562695753E-3</c:v>
                      </c:pt>
                      <c:pt idx="1158">
                        <c:v>2.4338692242395969E-3</c:v>
                      </c:pt>
                      <c:pt idx="1159">
                        <c:v>2.4689245462910215E-3</c:v>
                      </c:pt>
                      <c:pt idx="1160">
                        <c:v>-3.2409338420910172E-3</c:v>
                      </c:pt>
                      <c:pt idx="1161">
                        <c:v>-5.696984965029849E-3</c:v>
                      </c:pt>
                      <c:pt idx="1162">
                        <c:v>-7.5368942410641683E-3</c:v>
                      </c:pt>
                      <c:pt idx="1163">
                        <c:v>-1.0699003121706125E-2</c:v>
                      </c:pt>
                      <c:pt idx="1164">
                        <c:v>-4.3951847851188075E-3</c:v>
                      </c:pt>
                      <c:pt idx="1165">
                        <c:v>-7.7232618006711157E-3</c:v>
                      </c:pt>
                      <c:pt idx="1166">
                        <c:v>-1.308732023254613E-3</c:v>
                      </c:pt>
                      <c:pt idx="1167">
                        <c:v>3.4251228223613431E-3</c:v>
                      </c:pt>
                      <c:pt idx="1168">
                        <c:v>1.1907322442813275E-2</c:v>
                      </c:pt>
                      <c:pt idx="1169">
                        <c:v>1.356858821325218E-3</c:v>
                      </c:pt>
                      <c:pt idx="1170">
                        <c:v>-1.7828701079506493E-3</c:v>
                      </c:pt>
                      <c:pt idx="1171">
                        <c:v>-4.5916530307404885E-3</c:v>
                      </c:pt>
                      <c:pt idx="1172">
                        <c:v>-7.6283945731984281E-3</c:v>
                      </c:pt>
                      <c:pt idx="1173">
                        <c:v>-1.4547562546022434E-2</c:v>
                      </c:pt>
                      <c:pt idx="1174">
                        <c:v>-2.6552921058979696E-2</c:v>
                      </c:pt>
                      <c:pt idx="1175">
                        <c:v>-4.0391653109961685E-2</c:v>
                      </c:pt>
                      <c:pt idx="1176">
                        <c:v>-3.3211055616753804E-2</c:v>
                      </c:pt>
                      <c:pt idx="1177">
                        <c:v>-2.6172659938421532E-2</c:v>
                      </c:pt>
                      <c:pt idx="1178">
                        <c:v>-1.580123592786287E-2</c:v>
                      </c:pt>
                      <c:pt idx="1179">
                        <c:v>-1.2883127932912504E-2</c:v>
                      </c:pt>
                      <c:pt idx="1180">
                        <c:v>-1.3069693545186304E-2</c:v>
                      </c:pt>
                      <c:pt idx="1181">
                        <c:v>-3.9333259657748135E-4</c:v>
                      </c:pt>
                      <c:pt idx="1182">
                        <c:v>-1.9236855541573204E-3</c:v>
                      </c:pt>
                      <c:pt idx="1183">
                        <c:v>-2.592707463139388E-3</c:v>
                      </c:pt>
                      <c:pt idx="1184">
                        <c:v>4.5548152346864233E-3</c:v>
                      </c:pt>
                      <c:pt idx="1185">
                        <c:v>-2.1975923925594038E-3</c:v>
                      </c:pt>
                      <c:pt idx="1186">
                        <c:v>-1.4125710365403254E-2</c:v>
                      </c:pt>
                      <c:pt idx="1187">
                        <c:v>-4.1593040587725953E-3</c:v>
                      </c:pt>
                      <c:pt idx="1188">
                        <c:v>-1.2582880089805071E-2</c:v>
                      </c:pt>
                      <c:pt idx="1189">
                        <c:v>-9.9719517813054333E-3</c:v>
                      </c:pt>
                      <c:pt idx="1190">
                        <c:v>-1.1154524255708205E-2</c:v>
                      </c:pt>
                      <c:pt idx="1191">
                        <c:v>-1.4500624063953634E-2</c:v>
                      </c:pt>
                      <c:pt idx="1192">
                        <c:v>-1.9472736267919278E-2</c:v>
                      </c:pt>
                      <c:pt idx="1193">
                        <c:v>-3.5929526523411193E-2</c:v>
                      </c:pt>
                      <c:pt idx="1194">
                        <c:v>-4.705473898440974E-2</c:v>
                      </c:pt>
                      <c:pt idx="1195">
                        <c:v>-4.6924222276884794E-2</c:v>
                      </c:pt>
                      <c:pt idx="1196">
                        <c:v>-5.947699836131224E-2</c:v>
                      </c:pt>
                      <c:pt idx="1197">
                        <c:v>-4.8581328941317441E-2</c:v>
                      </c:pt>
                      <c:pt idx="1198">
                        <c:v>-4.0970363002811164E-2</c:v>
                      </c:pt>
                      <c:pt idx="1199">
                        <c:v>-4.4157624572156801E-2</c:v>
                      </c:pt>
                      <c:pt idx="1200">
                        <c:v>-6.1136877763082343E-3</c:v>
                      </c:pt>
                      <c:pt idx="1201">
                        <c:v>8.6560898620405332E-3</c:v>
                      </c:pt>
                      <c:pt idx="1202">
                        <c:v>1.3739507664836198E-2</c:v>
                      </c:pt>
                      <c:pt idx="1203">
                        <c:v>2.6948432234893661E-2</c:v>
                      </c:pt>
                      <c:pt idx="1204">
                        <c:v>1.1558155590967411E-2</c:v>
                      </c:pt>
                      <c:pt idx="1205">
                        <c:v>-9.0654647246415036E-3</c:v>
                      </c:pt>
                      <c:pt idx="1206">
                        <c:v>5.010732474022211E-4</c:v>
                      </c:pt>
                      <c:pt idx="1207">
                        <c:v>-2.8100108493250987E-2</c:v>
                      </c:pt>
                      <c:pt idx="1208">
                        <c:v>-3.6884932588813826E-2</c:v>
                      </c:pt>
                      <c:pt idx="1209">
                        <c:v>-3.4548307224050258E-2</c:v>
                      </c:pt>
                      <c:pt idx="1210">
                        <c:v>-2.6182562571769413E-2</c:v>
                      </c:pt>
                      <c:pt idx="1211">
                        <c:v>-3.3932165377145738E-2</c:v>
                      </c:pt>
                      <c:pt idx="1212">
                        <c:v>-3.1197058046463895E-2</c:v>
                      </c:pt>
                      <c:pt idx="1213">
                        <c:v>-4.1761979512639928E-2</c:v>
                      </c:pt>
                      <c:pt idx="1214">
                        <c:v>-3.4630895186171448E-2</c:v>
                      </c:pt>
                      <c:pt idx="1215">
                        <c:v>-1.9117825888731649E-2</c:v>
                      </c:pt>
                      <c:pt idx="1216">
                        <c:v>-2.0226128613025317E-2</c:v>
                      </c:pt>
                      <c:pt idx="1217">
                        <c:v>-2.4043395715962337E-2</c:v>
                      </c:pt>
                      <c:pt idx="1218">
                        <c:v>-8.9444545451304557E-3</c:v>
                      </c:pt>
                      <c:pt idx="1219">
                        <c:v>-7.0587951030290077E-3</c:v>
                      </c:pt>
                      <c:pt idx="1220">
                        <c:v>-1.0857445255272071E-2</c:v>
                      </c:pt>
                      <c:pt idx="1221">
                        <c:v>-6.7363653612223379E-3</c:v>
                      </c:pt>
                      <c:pt idx="1222">
                        <c:v>-2.8578207631286146E-2</c:v>
                      </c:pt>
                      <c:pt idx="1223">
                        <c:v>-3.9449912678579203E-2</c:v>
                      </c:pt>
                      <c:pt idx="1224">
                        <c:v>-6.0098883735558516E-2</c:v>
                      </c:pt>
                      <c:pt idx="1225">
                        <c:v>-7.2471431893054758E-2</c:v>
                      </c:pt>
                      <c:pt idx="1226">
                        <c:v>-7.8241894397525755E-2</c:v>
                      </c:pt>
                      <c:pt idx="1227">
                        <c:v>-3.7728835002719313E-2</c:v>
                      </c:pt>
                      <c:pt idx="1228">
                        <c:v>-2.7709746686677951E-2</c:v>
                      </c:pt>
                      <c:pt idx="1229">
                        <c:v>-3.3746391975539768E-2</c:v>
                      </c:pt>
                      <c:pt idx="1230">
                        <c:v>-3.5761379809164356E-2</c:v>
                      </c:pt>
                      <c:pt idx="1231">
                        <c:v>4.8126798070604827E-5</c:v>
                      </c:pt>
                      <c:pt idx="1232">
                        <c:v>2.3459140348437948E-2</c:v>
                      </c:pt>
                      <c:pt idx="1233">
                        <c:v>3.6453771932847462E-2</c:v>
                      </c:pt>
                      <c:pt idx="1234">
                        <c:v>6.4196791467574336E-3</c:v>
                      </c:pt>
                      <c:pt idx="1235">
                        <c:v>1.9108715466051595E-2</c:v>
                      </c:pt>
                      <c:pt idx="1236">
                        <c:v>4.4324781023068825E-2</c:v>
                      </c:pt>
                      <c:pt idx="1237">
                        <c:v>4.3955214746526229E-2</c:v>
                      </c:pt>
                      <c:pt idx="1238">
                        <c:v>2.6219004262489496E-2</c:v>
                      </c:pt>
                      <c:pt idx="1239">
                        <c:v>1.6998860404954318E-2</c:v>
                      </c:pt>
                      <c:pt idx="1240">
                        <c:v>3.2418052738256382E-2</c:v>
                      </c:pt>
                      <c:pt idx="1241">
                        <c:v>5.3008400205816375E-2</c:v>
                      </c:pt>
                      <c:pt idx="1242">
                        <c:v>5.8926213894503629E-2</c:v>
                      </c:pt>
                      <c:pt idx="1243">
                        <c:v>4.9551787009408751E-2</c:v>
                      </c:pt>
                      <c:pt idx="1244">
                        <c:v>5.3867948780411505E-2</c:v>
                      </c:pt>
                      <c:pt idx="1245">
                        <c:v>6.9184945937563469E-2</c:v>
                      </c:pt>
                      <c:pt idx="1246">
                        <c:v>9.4517070357417673E-2</c:v>
                      </c:pt>
                      <c:pt idx="1247">
                        <c:v>6.1571405314386859E-2</c:v>
                      </c:pt>
                      <c:pt idx="1248">
                        <c:v>1.5580407204205332E-2</c:v>
                      </c:pt>
                      <c:pt idx="1249">
                        <c:v>-1.5247480671049947E-2</c:v>
                      </c:pt>
                      <c:pt idx="1250">
                        <c:v>-3.9202941002883303E-2</c:v>
                      </c:pt>
                      <c:pt idx="1251">
                        <c:v>-9.1724131647984188E-3</c:v>
                      </c:pt>
                      <c:pt idx="1252">
                        <c:v>-1.0555811043495978E-2</c:v>
                      </c:pt>
                      <c:pt idx="1253">
                        <c:v>-4.5045692730793764E-2</c:v>
                      </c:pt>
                      <c:pt idx="1254">
                        <c:v>-3.0360681633902816E-2</c:v>
                      </c:pt>
                      <c:pt idx="1255">
                        <c:v>-1.4371295672430357E-2</c:v>
                      </c:pt>
                      <c:pt idx="1256">
                        <c:v>1.1961192768225645E-2</c:v>
                      </c:pt>
                      <c:pt idx="1257">
                        <c:v>3.4058324925997585E-2</c:v>
                      </c:pt>
                      <c:pt idx="1258">
                        <c:v>3.123726273785625E-2</c:v>
                      </c:pt>
                      <c:pt idx="1259">
                        <c:v>8.3188061702120439E-3</c:v>
                      </c:pt>
                      <c:pt idx="1260">
                        <c:v>1.2621104254527794E-2</c:v>
                      </c:pt>
                      <c:pt idx="1261">
                        <c:v>1.0657610114311962E-2</c:v>
                      </c:pt>
                      <c:pt idx="1262">
                        <c:v>2.5638709948304233E-2</c:v>
                      </c:pt>
                      <c:pt idx="1263">
                        <c:v>9.6881423095554701E-3</c:v>
                      </c:pt>
                      <c:pt idx="1264">
                        <c:v>7.4202412202262263E-3</c:v>
                      </c:pt>
                      <c:pt idx="1265">
                        <c:v>-3.3925827691803141E-2</c:v>
                      </c:pt>
                      <c:pt idx="1266">
                        <c:v>-3.7388976626220358E-2</c:v>
                      </c:pt>
                      <c:pt idx="1267">
                        <c:v>-3.1341834546009554E-3</c:v>
                      </c:pt>
                      <c:pt idx="1268">
                        <c:v>-2.5483634710076714E-2</c:v>
                      </c:pt>
                      <c:pt idx="1269">
                        <c:v>-5.7966648723095017E-2</c:v>
                      </c:pt>
                      <c:pt idx="1270">
                        <c:v>-6.9263176741011692E-2</c:v>
                      </c:pt>
                      <c:pt idx="1271">
                        <c:v>-6.319999239477754E-2</c:v>
                      </c:pt>
                      <c:pt idx="1272">
                        <c:v>-3.0149359438259315E-2</c:v>
                      </c:pt>
                      <c:pt idx="1273">
                        <c:v>-2.1858874799422112E-2</c:v>
                      </c:pt>
                      <c:pt idx="1274">
                        <c:v>-9.2734002196800169E-2</c:v>
                      </c:pt>
                      <c:pt idx="1275">
                        <c:v>-5.0313893671860864E-2</c:v>
                      </c:pt>
                      <c:pt idx="1276">
                        <c:v>-2.5462641127379147E-2</c:v>
                      </c:pt>
                      <c:pt idx="1277">
                        <c:v>-6.2012270551033699E-3</c:v>
                      </c:pt>
                      <c:pt idx="1278">
                        <c:v>8.7515512475139189E-3</c:v>
                      </c:pt>
                      <c:pt idx="1279">
                        <c:v>1.741061189955876E-2</c:v>
                      </c:pt>
                      <c:pt idx="1280">
                        <c:v>3.1875586483459999E-2</c:v>
                      </c:pt>
                      <c:pt idx="1281">
                        <c:v>9.4500830038727196E-2</c:v>
                      </c:pt>
                      <c:pt idx="1282">
                        <c:v>4.9215889686248918E-2</c:v>
                      </c:pt>
                      <c:pt idx="1283">
                        <c:v>7.822941707950741E-2</c:v>
                      </c:pt>
                      <c:pt idx="1284">
                        <c:v>8.9778858353128738E-2</c:v>
                      </c:pt>
                      <c:pt idx="1285">
                        <c:v>5.7593913603881254E-2</c:v>
                      </c:pt>
                      <c:pt idx="1286">
                        <c:v>6.6397750755471899E-2</c:v>
                      </c:pt>
                      <c:pt idx="1287">
                        <c:v>9.3436296953831155E-2</c:v>
                      </c:pt>
                      <c:pt idx="1288">
                        <c:v>9.1412594802860361E-2</c:v>
                      </c:pt>
                      <c:pt idx="1289">
                        <c:v>0.17530314931467836</c:v>
                      </c:pt>
                      <c:pt idx="1290">
                        <c:v>0.13061395138440801</c:v>
                      </c:pt>
                      <c:pt idx="1291">
                        <c:v>0.12676618417075938</c:v>
                      </c:pt>
                      <c:pt idx="1292">
                        <c:v>0.13218272655937757</c:v>
                      </c:pt>
                      <c:pt idx="1293">
                        <c:v>0.10209298097387252</c:v>
                      </c:pt>
                      <c:pt idx="1294">
                        <c:v>4.9156275833494786E-2</c:v>
                      </c:pt>
                      <c:pt idx="1295">
                        <c:v>3.1273704428576472E-2</c:v>
                      </c:pt>
                      <c:pt idx="1296">
                        <c:v>-1.6699008667180864E-2</c:v>
                      </c:pt>
                      <c:pt idx="1297">
                        <c:v>4.3178254134052289E-2</c:v>
                      </c:pt>
                      <c:pt idx="1298">
                        <c:v>3.3723813971506547E-2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9B29-4AA9-A3A3-D850668B1823}"/>
                  </c:ext>
                </c:extLst>
              </c15:ser>
            </c15:filteredScatterSeries>
            <c15:filteredScatterSeries>
              <c15:ser>
                <c:idx val="15"/>
                <c:order val="1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Abs'!$AJ$1</c15:sqref>
                        </c15:formulaRef>
                      </c:ext>
                    </c:extLst>
                    <c:strCache>
                      <c:ptCount val="1"/>
                      <c:pt idx="0">
                        <c:v>Abs 850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Abs'!$AJ$2:$AJ$1300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-5.1122132053780502</c:v>
                      </c:pt>
                      <c:pt idx="1">
                        <c:v>-7.1456135301198893</c:v>
                      </c:pt>
                      <c:pt idx="2">
                        <c:v>-6.4786178323566803</c:v>
                      </c:pt>
                      <c:pt idx="3">
                        <c:v>-5.6969347621071309</c:v>
                      </c:pt>
                      <c:pt idx="4">
                        <c:v>-9.1932513633908606</c:v>
                      </c:pt>
                      <c:pt idx="5">
                        <c:v>-7.9765056558921676</c:v>
                      </c:pt>
                      <c:pt idx="6">
                        <c:v>-8.3421331373820529</c:v>
                      </c:pt>
                      <c:pt idx="7">
                        <c:v>-7.6158136408504244</c:v>
                      </c:pt>
                      <c:pt idx="8">
                        <c:v>-7.2600841822956435</c:v>
                      </c:pt>
                      <c:pt idx="9">
                        <c:v>-8.5195339497445897</c:v>
                      </c:pt>
                      <c:pt idx="10">
                        <c:v>-12.673605159297892</c:v>
                      </c:pt>
                      <c:pt idx="11">
                        <c:v>-12.535799824930624</c:v>
                      </c:pt>
                      <c:pt idx="12">
                        <c:v>-12.582921254336521</c:v>
                      </c:pt>
                      <c:pt idx="13">
                        <c:v>-11.905213139346079</c:v>
                      </c:pt>
                      <c:pt idx="14">
                        <c:v>-10.796646422506404</c:v>
                      </c:pt>
                      <c:pt idx="15">
                        <c:v>-9.1197628605726493</c:v>
                      </c:pt>
                      <c:pt idx="16">
                        <c:v>-13.287749884444052</c:v>
                      </c:pt>
                      <c:pt idx="17">
                        <c:v>-9.1725630393669064</c:v>
                      </c:pt>
                      <c:pt idx="18">
                        <c:v>-5.2656647302932669</c:v>
                      </c:pt>
                      <c:pt idx="19">
                        <c:v>-4.4722042656652379</c:v>
                      </c:pt>
                      <c:pt idx="20">
                        <c:v>-3.0458984834657636</c:v>
                      </c:pt>
                      <c:pt idx="21">
                        <c:v>-2.2931638287029119</c:v>
                      </c:pt>
                      <c:pt idx="22">
                        <c:v>-2.5480529881159386</c:v>
                      </c:pt>
                      <c:pt idx="23">
                        <c:v>-2.0926548745985172</c:v>
                      </c:pt>
                      <c:pt idx="24">
                        <c:v>-2.0863962290665956</c:v>
                      </c:pt>
                      <c:pt idx="25">
                        <c:v>-2.0600550605039083</c:v>
                      </c:pt>
                      <c:pt idx="26">
                        <c:v>-1.5776236279318616</c:v>
                      </c:pt>
                      <c:pt idx="27">
                        <c:v>-1.6731588509082782</c:v>
                      </c:pt>
                      <c:pt idx="28">
                        <c:v>-1.4663612829165134</c:v>
                      </c:pt>
                      <c:pt idx="29">
                        <c:v>-1.3041799929904523</c:v>
                      </c:pt>
                      <c:pt idx="30">
                        <c:v>-1.2599570284259163</c:v>
                      </c:pt>
                      <c:pt idx="31">
                        <c:v>-1.2409279692798958</c:v>
                      </c:pt>
                      <c:pt idx="32">
                        <c:v>-0.63005362811810572</c:v>
                      </c:pt>
                      <c:pt idx="33">
                        <c:v>-0.56207381019702929</c:v>
                      </c:pt>
                      <c:pt idx="34">
                        <c:v>-0.48087820826483213</c:v>
                      </c:pt>
                      <c:pt idx="35">
                        <c:v>-1.2876440639798992</c:v>
                      </c:pt>
                      <c:pt idx="36">
                        <c:v>-1.4879161495573319</c:v>
                      </c:pt>
                      <c:pt idx="37">
                        <c:v>-1.2808917024904212</c:v>
                      </c:pt>
                      <c:pt idx="38">
                        <c:v>-1.292193328062063</c:v>
                      </c:pt>
                      <c:pt idx="39">
                        <c:v>-1.5412979176225778</c:v>
                      </c:pt>
                      <c:pt idx="40">
                        <c:v>-1.7249649945904579</c:v>
                      </c:pt>
                      <c:pt idx="41">
                        <c:v>-1.8068036632504996</c:v>
                      </c:pt>
                      <c:pt idx="42">
                        <c:v>-1.2125338837126218</c:v>
                      </c:pt>
                      <c:pt idx="43">
                        <c:v>-1.269322393472655</c:v>
                      </c:pt>
                      <c:pt idx="44">
                        <c:v>-1.3094811749627089</c:v>
                      </c:pt>
                      <c:pt idx="45">
                        <c:v>-1.1848856207767053</c:v>
                      </c:pt>
                      <c:pt idx="46">
                        <c:v>-1.5059284856837609</c:v>
                      </c:pt>
                      <c:pt idx="47">
                        <c:v>-1.5017407043071467</c:v>
                      </c:pt>
                      <c:pt idx="48">
                        <c:v>-1.5088970460005788</c:v>
                      </c:pt>
                      <c:pt idx="49">
                        <c:v>-1.5458922188942861</c:v>
                      </c:pt>
                      <c:pt idx="50">
                        <c:v>-1.4223484354656013</c:v>
                      </c:pt>
                      <c:pt idx="51">
                        <c:v>-1.1323996864328005</c:v>
                      </c:pt>
                      <c:pt idx="52">
                        <c:v>-1.0066455251488682</c:v>
                      </c:pt>
                      <c:pt idx="53">
                        <c:v>-0.79280999893332971</c:v>
                      </c:pt>
                      <c:pt idx="54">
                        <c:v>-0.76013489146206625</c:v>
                      </c:pt>
                      <c:pt idx="55">
                        <c:v>-0.87799679321665425</c:v>
                      </c:pt>
                      <c:pt idx="56">
                        <c:v>-1.0356958669066392</c:v>
                      </c:pt>
                      <c:pt idx="57">
                        <c:v>-0.72313272595208777</c:v>
                      </c:pt>
                      <c:pt idx="58">
                        <c:v>-1.1414377699480041</c:v>
                      </c:pt>
                      <c:pt idx="59">
                        <c:v>-1.2643942074724486</c:v>
                      </c:pt>
                      <c:pt idx="60">
                        <c:v>-1.2163649231404803</c:v>
                      </c:pt>
                      <c:pt idx="61">
                        <c:v>-1.013968639893807</c:v>
                      </c:pt>
                      <c:pt idx="62">
                        <c:v>-0.77118838920936017</c:v>
                      </c:pt>
                      <c:pt idx="63">
                        <c:v>-0.54300337101670604</c:v>
                      </c:pt>
                      <c:pt idx="64">
                        <c:v>-0.83760808502208672</c:v>
                      </c:pt>
                      <c:pt idx="65">
                        <c:v>-0.37087973207951597</c:v>
                      </c:pt>
                      <c:pt idx="66">
                        <c:v>-0.75162738328849366</c:v>
                      </c:pt>
                      <c:pt idx="67">
                        <c:v>-0.79186616504944762</c:v>
                      </c:pt>
                      <c:pt idx="68">
                        <c:v>-1.3789693256104145</c:v>
                      </c:pt>
                      <c:pt idx="69">
                        <c:v>-1.5914707012764486</c:v>
                      </c:pt>
                      <c:pt idx="70">
                        <c:v>-1.4105610516353071</c:v>
                      </c:pt>
                      <c:pt idx="71">
                        <c:v>-1.3658044133059497</c:v>
                      </c:pt>
                      <c:pt idx="72">
                        <c:v>-1.7830771913724999</c:v>
                      </c:pt>
                      <c:pt idx="73">
                        <c:v>-1.7529479888185862</c:v>
                      </c:pt>
                      <c:pt idx="74">
                        <c:v>-1.5341579992651824</c:v>
                      </c:pt>
                      <c:pt idx="75">
                        <c:v>-1.0819153673324606</c:v>
                      </c:pt>
                      <c:pt idx="76">
                        <c:v>-0.94704913286478842</c:v>
                      </c:pt>
                      <c:pt idx="77">
                        <c:v>-1.6172089471625724</c:v>
                      </c:pt>
                      <c:pt idx="78">
                        <c:v>-1.5646446210188225</c:v>
                      </c:pt>
                      <c:pt idx="79">
                        <c:v>-1.2962294052212662</c:v>
                      </c:pt>
                      <c:pt idx="80">
                        <c:v>-0.96789356323746267</c:v>
                      </c:pt>
                      <c:pt idx="81">
                        <c:v>-1.6801834672879314</c:v>
                      </c:pt>
                      <c:pt idx="82">
                        <c:v>-1.8230007974630176</c:v>
                      </c:pt>
                      <c:pt idx="83">
                        <c:v>-1.3995142417413478</c:v>
                      </c:pt>
                      <c:pt idx="84">
                        <c:v>-1.3055978178973726</c:v>
                      </c:pt>
                      <c:pt idx="85">
                        <c:v>-1.1074399405373645</c:v>
                      </c:pt>
                      <c:pt idx="86">
                        <c:v>-1.2367718493861564</c:v>
                      </c:pt>
                      <c:pt idx="87">
                        <c:v>-1.0944699071996855</c:v>
                      </c:pt>
                      <c:pt idx="88">
                        <c:v>-0.74194049334346945</c:v>
                      </c:pt>
                      <c:pt idx="89">
                        <c:v>-0.541379864990019</c:v>
                      </c:pt>
                      <c:pt idx="90">
                        <c:v>-0.96275339768346291</c:v>
                      </c:pt>
                      <c:pt idx="91">
                        <c:v>-0.69594641590320716</c:v>
                      </c:pt>
                      <c:pt idx="92">
                        <c:v>-0.99870018607470401</c:v>
                      </c:pt>
                      <c:pt idx="93">
                        <c:v>-0.96681436381583508</c:v>
                      </c:pt>
                      <c:pt idx="94">
                        <c:v>-1.4435360627676197</c:v>
                      </c:pt>
                      <c:pt idx="95">
                        <c:v>-1.4771845999901798</c:v>
                      </c:pt>
                      <c:pt idx="96">
                        <c:v>-1.4602380875787093</c:v>
                      </c:pt>
                      <c:pt idx="97">
                        <c:v>-1.4105878030486452</c:v>
                      </c:pt>
                      <c:pt idx="98">
                        <c:v>-1.5859724392717518</c:v>
                      </c:pt>
                      <c:pt idx="99">
                        <c:v>-1.4754054616904522</c:v>
                      </c:pt>
                      <c:pt idx="100">
                        <c:v>-1.2373510682787496</c:v>
                      </c:pt>
                      <c:pt idx="101">
                        <c:v>-0.97029475655367292</c:v>
                      </c:pt>
                      <c:pt idx="102">
                        <c:v>-1.0040106802478062</c:v>
                      </c:pt>
                      <c:pt idx="103">
                        <c:v>-1.3634196433257764</c:v>
                      </c:pt>
                      <c:pt idx="104">
                        <c:v>-1.1889741848861286</c:v>
                      </c:pt>
                      <c:pt idx="105">
                        <c:v>-0.91766507569126154</c:v>
                      </c:pt>
                      <c:pt idx="106">
                        <c:v>-0.74530939364027471</c:v>
                      </c:pt>
                      <c:pt idx="107">
                        <c:v>-0.81981280783173016</c:v>
                      </c:pt>
                      <c:pt idx="108">
                        <c:v>-1.1456909060432796</c:v>
                      </c:pt>
                      <c:pt idx="109">
                        <c:v>-1.1603205428843779</c:v>
                      </c:pt>
                      <c:pt idx="110">
                        <c:v>-0.8058543267024818</c:v>
                      </c:pt>
                      <c:pt idx="111">
                        <c:v>-0.81648005580547989</c:v>
                      </c:pt>
                      <c:pt idx="112">
                        <c:v>-0.74962468444337582</c:v>
                      </c:pt>
                      <c:pt idx="113">
                        <c:v>-0.75106587450878137</c:v>
                      </c:pt>
                      <c:pt idx="114">
                        <c:v>-0.6419378486784294</c:v>
                      </c:pt>
                      <c:pt idx="115">
                        <c:v>-0.33711707806841251</c:v>
                      </c:pt>
                      <c:pt idx="116">
                        <c:v>-0.27519873083168112</c:v>
                      </c:pt>
                      <c:pt idx="117">
                        <c:v>-0.40363429802090328</c:v>
                      </c:pt>
                      <c:pt idx="118">
                        <c:v>-0.42048887361311693</c:v>
                      </c:pt>
                      <c:pt idx="119">
                        <c:v>-0.56272254890175288</c:v>
                      </c:pt>
                      <c:pt idx="120">
                        <c:v>-0.67528357344702106</c:v>
                      </c:pt>
                      <c:pt idx="121">
                        <c:v>-0.80599400971516511</c:v>
                      </c:pt>
                      <c:pt idx="122">
                        <c:v>-0.58532972810066652</c:v>
                      </c:pt>
                      <c:pt idx="123">
                        <c:v>-0.70682425168000562</c:v>
                      </c:pt>
                      <c:pt idx="124">
                        <c:v>-0.75780523277962419</c:v>
                      </c:pt>
                      <c:pt idx="125">
                        <c:v>-0.8492481667662789</c:v>
                      </c:pt>
                      <c:pt idx="126">
                        <c:v>-0.76718373649519234</c:v>
                      </c:pt>
                      <c:pt idx="127">
                        <c:v>-0.57521288537696635</c:v>
                      </c:pt>
                      <c:pt idx="128">
                        <c:v>-0.66304544523325359</c:v>
                      </c:pt>
                      <c:pt idx="129">
                        <c:v>-0.79111568631766782</c:v>
                      </c:pt>
                      <c:pt idx="130">
                        <c:v>-0.62060045578990308</c:v>
                      </c:pt>
                      <c:pt idx="131">
                        <c:v>-0.37742316164456846</c:v>
                      </c:pt>
                      <c:pt idx="132">
                        <c:v>-0.48257997064117036</c:v>
                      </c:pt>
                      <c:pt idx="133">
                        <c:v>-0.63858184324010403</c:v>
                      </c:pt>
                      <c:pt idx="134">
                        <c:v>-0.57943249754919801</c:v>
                      </c:pt>
                      <c:pt idx="135">
                        <c:v>-0.49741406955028838</c:v>
                      </c:pt>
                      <c:pt idx="136">
                        <c:v>-0.56135040457279839</c:v>
                      </c:pt>
                      <c:pt idx="137">
                        <c:v>-0.49207035621707923</c:v>
                      </c:pt>
                      <c:pt idx="138">
                        <c:v>-0.67284108475287963</c:v>
                      </c:pt>
                      <c:pt idx="139">
                        <c:v>-0.73709032665507423</c:v>
                      </c:pt>
                      <c:pt idx="140">
                        <c:v>-0.66598398640080037</c:v>
                      </c:pt>
                      <c:pt idx="141">
                        <c:v>-0.54080120482947669</c:v>
                      </c:pt>
                      <c:pt idx="142">
                        <c:v>-0.57773909922234656</c:v>
                      </c:pt>
                      <c:pt idx="143">
                        <c:v>-0.58076028193957896</c:v>
                      </c:pt>
                      <c:pt idx="144">
                        <c:v>-0.48015114548536036</c:v>
                      </c:pt>
                      <c:pt idx="145">
                        <c:v>-0.51628405937459254</c:v>
                      </c:pt>
                      <c:pt idx="146">
                        <c:v>-0.21059965494063043</c:v>
                      </c:pt>
                      <c:pt idx="147">
                        <c:v>1.889428620287396E-2</c:v>
                      </c:pt>
                      <c:pt idx="148">
                        <c:v>-8.6330874347934239E-2</c:v>
                      </c:pt>
                      <c:pt idx="149">
                        <c:v>-0.32240430867067482</c:v>
                      </c:pt>
                      <c:pt idx="150">
                        <c:v>-0.36223309962531086</c:v>
                      </c:pt>
                      <c:pt idx="151">
                        <c:v>-0.7083045191264139</c:v>
                      </c:pt>
                      <c:pt idx="152">
                        <c:v>-0.569657327940158</c:v>
                      </c:pt>
                      <c:pt idx="153">
                        <c:v>-0.7204285305516378</c:v>
                      </c:pt>
                      <c:pt idx="154">
                        <c:v>-1.0415728815166356</c:v>
                      </c:pt>
                      <c:pt idx="155">
                        <c:v>-0.98952851480555271</c:v>
                      </c:pt>
                      <c:pt idx="156">
                        <c:v>-0.52318282559263685</c:v>
                      </c:pt>
                      <c:pt idx="157">
                        <c:v>-0.52105976231877182</c:v>
                      </c:pt>
                      <c:pt idx="158">
                        <c:v>-0.30144203662911867</c:v>
                      </c:pt>
                      <c:pt idx="159">
                        <c:v>-0.19155552696051453</c:v>
                      </c:pt>
                      <c:pt idx="160">
                        <c:v>-0.1895688112383026</c:v>
                      </c:pt>
                      <c:pt idx="161">
                        <c:v>-4.2622620521043056E-2</c:v>
                      </c:pt>
                      <c:pt idx="162">
                        <c:v>-0.1905377880644675</c:v>
                      </c:pt>
                      <c:pt idx="163">
                        <c:v>-0.48600962035003709</c:v>
                      </c:pt>
                      <c:pt idx="164">
                        <c:v>-0.21281697461832669</c:v>
                      </c:pt>
                      <c:pt idx="165">
                        <c:v>-8.9462821461405967E-2</c:v>
                      </c:pt>
                      <c:pt idx="166">
                        <c:v>-9.215912688804867E-2</c:v>
                      </c:pt>
                      <c:pt idx="167">
                        <c:v>1.3875009947123615E-2</c:v>
                      </c:pt>
                      <c:pt idx="168">
                        <c:v>0.10920096237362924</c:v>
                      </c:pt>
                      <c:pt idx="169">
                        <c:v>0.17803708964940412</c:v>
                      </c:pt>
                      <c:pt idx="170">
                        <c:v>0.37240744095641376</c:v>
                      </c:pt>
                      <c:pt idx="171">
                        <c:v>0.27809093110156557</c:v>
                      </c:pt>
                      <c:pt idx="172">
                        <c:v>0.13792199084695311</c:v>
                      </c:pt>
                      <c:pt idx="173">
                        <c:v>0.11087411089646021</c:v>
                      </c:pt>
                      <c:pt idx="174">
                        <c:v>0.16767074766814022</c:v>
                      </c:pt>
                      <c:pt idx="175">
                        <c:v>0.17066250383070081</c:v>
                      </c:pt>
                      <c:pt idx="176">
                        <c:v>0.1839567710705475</c:v>
                      </c:pt>
                      <c:pt idx="177">
                        <c:v>9.4401504851656659E-2</c:v>
                      </c:pt>
                      <c:pt idx="178">
                        <c:v>4.7666616437219672E-2</c:v>
                      </c:pt>
                      <c:pt idx="179">
                        <c:v>0.11521664411985308</c:v>
                      </c:pt>
                      <c:pt idx="180">
                        <c:v>0.16937335660819164</c:v>
                      </c:pt>
                      <c:pt idx="181">
                        <c:v>6.2486052862824576E-2</c:v>
                      </c:pt>
                      <c:pt idx="182">
                        <c:v>0.16690867101348913</c:v>
                      </c:pt>
                      <c:pt idx="183">
                        <c:v>0.21603713367071714</c:v>
                      </c:pt>
                      <c:pt idx="184">
                        <c:v>0.24878441916417074</c:v>
                      </c:pt>
                      <c:pt idx="185">
                        <c:v>0.4213804745158925</c:v>
                      </c:pt>
                      <c:pt idx="186">
                        <c:v>0.50731938986460046</c:v>
                      </c:pt>
                      <c:pt idx="187">
                        <c:v>0.42555352568389654</c:v>
                      </c:pt>
                      <c:pt idx="188">
                        <c:v>0.39504167633160242</c:v>
                      </c:pt>
                      <c:pt idx="189">
                        <c:v>0.37372046127563607</c:v>
                      </c:pt>
                      <c:pt idx="190">
                        <c:v>0.53190055246747925</c:v>
                      </c:pt>
                      <c:pt idx="191">
                        <c:v>0.56729859825980344</c:v>
                      </c:pt>
                      <c:pt idx="192">
                        <c:v>0.51169544701103742</c:v>
                      </c:pt>
                      <c:pt idx="193">
                        <c:v>0.53466356711472451</c:v>
                      </c:pt>
                      <c:pt idx="194">
                        <c:v>0.55469495769721122</c:v>
                      </c:pt>
                      <c:pt idx="195">
                        <c:v>0.68911302133509855</c:v>
                      </c:pt>
                      <c:pt idx="196">
                        <c:v>0.70928257111558457</c:v>
                      </c:pt>
                      <c:pt idx="197">
                        <c:v>0.66074009986065563</c:v>
                      </c:pt>
                      <c:pt idx="198">
                        <c:v>0.76645000279366027</c:v>
                      </c:pt>
                      <c:pt idx="199">
                        <c:v>0.78456240275099354</c:v>
                      </c:pt>
                      <c:pt idx="200">
                        <c:v>0.85878132074098024</c:v>
                      </c:pt>
                      <c:pt idx="201">
                        <c:v>0.96128190063712382</c:v>
                      </c:pt>
                      <c:pt idx="202">
                        <c:v>1.0173907890481746</c:v>
                      </c:pt>
                      <c:pt idx="203">
                        <c:v>1.0715046654126237</c:v>
                      </c:pt>
                      <c:pt idx="204">
                        <c:v>1.0806763366817751</c:v>
                      </c:pt>
                      <c:pt idx="205">
                        <c:v>1.0499526770884302</c:v>
                      </c:pt>
                      <c:pt idx="206">
                        <c:v>1.1147081979536861</c:v>
                      </c:pt>
                      <c:pt idx="207">
                        <c:v>1.1100436318937801</c:v>
                      </c:pt>
                      <c:pt idx="208">
                        <c:v>1.0705836040926275</c:v>
                      </c:pt>
                      <c:pt idx="209">
                        <c:v>1.0319085101663834</c:v>
                      </c:pt>
                      <c:pt idx="210">
                        <c:v>1.0396843671851586</c:v>
                      </c:pt>
                      <c:pt idx="211">
                        <c:v>1.0757273252142228</c:v>
                      </c:pt>
                      <c:pt idx="212">
                        <c:v>1.1500353017068414</c:v>
                      </c:pt>
                      <c:pt idx="213">
                        <c:v>1.1402761152207077</c:v>
                      </c:pt>
                      <c:pt idx="214">
                        <c:v>1.1572056963579136</c:v>
                      </c:pt>
                      <c:pt idx="215">
                        <c:v>1.2079639634758552</c:v>
                      </c:pt>
                      <c:pt idx="216">
                        <c:v>1.2593182114479116</c:v>
                      </c:pt>
                      <c:pt idx="217">
                        <c:v>1.2673724186155975</c:v>
                      </c:pt>
                      <c:pt idx="218">
                        <c:v>1.2739654568142451</c:v>
                      </c:pt>
                      <c:pt idx="219">
                        <c:v>1.2479116119758287</c:v>
                      </c:pt>
                      <c:pt idx="220">
                        <c:v>1.2636407657676725</c:v>
                      </c:pt>
                      <c:pt idx="221">
                        <c:v>1.2667120989192766</c:v>
                      </c:pt>
                      <c:pt idx="222">
                        <c:v>1.2704996249722749</c:v>
                      </c:pt>
                      <c:pt idx="223">
                        <c:v>1.266635908185086</c:v>
                      </c:pt>
                      <c:pt idx="224">
                        <c:v>1.2753402762845334</c:v>
                      </c:pt>
                      <c:pt idx="225">
                        <c:v>1.282896703988839</c:v>
                      </c:pt>
                      <c:pt idx="226">
                        <c:v>1.2889343963916067</c:v>
                      </c:pt>
                      <c:pt idx="227">
                        <c:v>1.305630325943961</c:v>
                      </c:pt>
                      <c:pt idx="228">
                        <c:v>1.318183172683759</c:v>
                      </c:pt>
                      <c:pt idx="229">
                        <c:v>1.3238500701801319</c:v>
                      </c:pt>
                      <c:pt idx="230">
                        <c:v>1.3325154963487704</c:v>
                      </c:pt>
                      <c:pt idx="231">
                        <c:v>1.3504118532464868</c:v>
                      </c:pt>
                      <c:pt idx="232">
                        <c:v>1.358134207438586</c:v>
                      </c:pt>
                      <c:pt idx="233">
                        <c:v>1.3758629447210826</c:v>
                      </c:pt>
                      <c:pt idx="234">
                        <c:v>1.3862909165406696</c:v>
                      </c:pt>
                      <c:pt idx="235">
                        <c:v>1.3986981543217925</c:v>
                      </c:pt>
                      <c:pt idx="236">
                        <c:v>1.4135875169101102</c:v>
                      </c:pt>
                      <c:pt idx="237">
                        <c:v>1.4219041588288976</c:v>
                      </c:pt>
                      <c:pt idx="238">
                        <c:v>1.4287156104655592</c:v>
                      </c:pt>
                      <c:pt idx="239">
                        <c:v>1.4423012649355005</c:v>
                      </c:pt>
                      <c:pt idx="240">
                        <c:v>1.4478445641297406</c:v>
                      </c:pt>
                      <c:pt idx="241">
                        <c:v>1.455424695618017</c:v>
                      </c:pt>
                      <c:pt idx="242">
                        <c:v>1.4656698096755461</c:v>
                      </c:pt>
                      <c:pt idx="243">
                        <c:v>1.4688190266887675</c:v>
                      </c:pt>
                      <c:pt idx="244">
                        <c:v>1.4781904869942417</c:v>
                      </c:pt>
                      <c:pt idx="245">
                        <c:v>1.4873706239005253</c:v>
                      </c:pt>
                      <c:pt idx="246">
                        <c:v>1.494927051604831</c:v>
                      </c:pt>
                      <c:pt idx="247">
                        <c:v>1.5043035912925844</c:v>
                      </c:pt>
                      <c:pt idx="248">
                        <c:v>1.5081351386586703</c:v>
                      </c:pt>
                      <c:pt idx="249">
                        <c:v>1.5105596971333659</c:v>
                      </c:pt>
                      <c:pt idx="250">
                        <c:v>1.5161436313858416</c:v>
                      </c:pt>
                      <c:pt idx="251">
                        <c:v>1.5195518968953123</c:v>
                      </c:pt>
                      <c:pt idx="252">
                        <c:v>1.5185038510183315</c:v>
                      </c:pt>
                      <c:pt idx="253">
                        <c:v>1.514392937626879</c:v>
                      </c:pt>
                      <c:pt idx="254">
                        <c:v>1.5142100798648208</c:v>
                      </c:pt>
                      <c:pt idx="255">
                        <c:v>1.5100365207585889</c:v>
                      </c:pt>
                      <c:pt idx="256">
                        <c:v>1.5067400016592649</c:v>
                      </c:pt>
                      <c:pt idx="257">
                        <c:v>1.4979137283851121</c:v>
                      </c:pt>
                      <c:pt idx="258">
                        <c:v>1.4893515829894874</c:v>
                      </c:pt>
                      <c:pt idx="259">
                        <c:v>1.4817291233155498</c:v>
                      </c:pt>
                      <c:pt idx="260">
                        <c:v>1.4726522671822802</c:v>
                      </c:pt>
                      <c:pt idx="261">
                        <c:v>1.4575681949399191</c:v>
                      </c:pt>
                      <c:pt idx="262">
                        <c:v>1.4455927046525447</c:v>
                      </c:pt>
                      <c:pt idx="263">
                        <c:v>1.4312569947326803</c:v>
                      </c:pt>
                      <c:pt idx="264">
                        <c:v>1.4208662717164755</c:v>
                      </c:pt>
                      <c:pt idx="265">
                        <c:v>1.4072145852769027</c:v>
                      </c:pt>
                      <c:pt idx="266">
                        <c:v>1.3902714591202845</c:v>
                      </c:pt>
                      <c:pt idx="267">
                        <c:v>1.3738633612304294</c:v>
                      </c:pt>
                      <c:pt idx="268">
                        <c:v>1.3583966421896878</c:v>
                      </c:pt>
                      <c:pt idx="269">
                        <c:v>1.3394725569441082</c:v>
                      </c:pt>
                      <c:pt idx="270">
                        <c:v>1.3211326006606583</c:v>
                      </c:pt>
                      <c:pt idx="271">
                        <c:v>1.2987951705233287</c:v>
                      </c:pt>
                      <c:pt idx="272">
                        <c:v>1.2764069465632053</c:v>
                      </c:pt>
                      <c:pt idx="273">
                        <c:v>1.2547874024546961</c:v>
                      </c:pt>
                      <c:pt idx="274">
                        <c:v>1.2324973798853076</c:v>
                      </c:pt>
                      <c:pt idx="275">
                        <c:v>1.2093844973866579</c:v>
                      </c:pt>
                      <c:pt idx="276">
                        <c:v>1.1883626272596901</c:v>
                      </c:pt>
                      <c:pt idx="277">
                        <c:v>1.1657780005180969</c:v>
                      </c:pt>
                      <c:pt idx="278">
                        <c:v>1.1449982476131138</c:v>
                      </c:pt>
                      <c:pt idx="279">
                        <c:v>1.1258777595860643</c:v>
                      </c:pt>
                      <c:pt idx="280">
                        <c:v>1.1047712330877733</c:v>
                      </c:pt>
                      <c:pt idx="281">
                        <c:v>1.083867881880658</c:v>
                      </c:pt>
                      <c:pt idx="282">
                        <c:v>1.0663457061441899</c:v>
                      </c:pt>
                      <c:pt idx="283">
                        <c:v>1.0511805330981014</c:v>
                      </c:pt>
                      <c:pt idx="284">
                        <c:v>1.0352053678911928</c:v>
                      </c:pt>
                      <c:pt idx="285">
                        <c:v>1.0206815515142484</c:v>
                      </c:pt>
                      <c:pt idx="286">
                        <c:v>1.007008531669102</c:v>
                      </c:pt>
                      <c:pt idx="287">
                        <c:v>1.0003641917094324</c:v>
                      </c:pt>
                      <c:pt idx="288">
                        <c:v>0.99726678439546035</c:v>
                      </c:pt>
                      <c:pt idx="289">
                        <c:v>0.99189821595163075</c:v>
                      </c:pt>
                      <c:pt idx="290">
                        <c:v>0.9871134378444455</c:v>
                      </c:pt>
                      <c:pt idx="291">
                        <c:v>0.98779373644439838</c:v>
                      </c:pt>
                      <c:pt idx="292">
                        <c:v>0.98942557265802378</c:v>
                      </c:pt>
                      <c:pt idx="293">
                        <c:v>0.99038794628722548</c:v>
                      </c:pt>
                      <c:pt idx="294">
                        <c:v>0.98751809529937029</c:v>
                      </c:pt>
                      <c:pt idx="295">
                        <c:v>0.9860281431640826</c:v>
                      </c:pt>
                      <c:pt idx="296">
                        <c:v>0.98673536249011617</c:v>
                      </c:pt>
                      <c:pt idx="297">
                        <c:v>0.9871156389100999</c:v>
                      </c:pt>
                      <c:pt idx="298">
                        <c:v>0.98542996124431315</c:v>
                      </c:pt>
                      <c:pt idx="299">
                        <c:v>0.98322720246248452</c:v>
                      </c:pt>
                      <c:pt idx="300">
                        <c:v>0.98081788213462739</c:v>
                      </c:pt>
                      <c:pt idx="301">
                        <c:v>0.98334555206959429</c:v>
                      </c:pt>
                      <c:pt idx="302">
                        <c:v>0.9826886186281264</c:v>
                      </c:pt>
                      <c:pt idx="303">
                        <c:v>0.97787793567131653</c:v>
                      </c:pt>
                      <c:pt idx="304">
                        <c:v>0.97580978051989165</c:v>
                      </c:pt>
                      <c:pt idx="305">
                        <c:v>0.97220409635249561</c:v>
                      </c:pt>
                      <c:pt idx="306">
                        <c:v>0.96955655299573495</c:v>
                      </c:pt>
                      <c:pt idx="307">
                        <c:v>0.96605127128472812</c:v>
                      </c:pt>
                      <c:pt idx="308">
                        <c:v>0.95765268199849984</c:v>
                      </c:pt>
                      <c:pt idx="309">
                        <c:v>0.95583443245522093</c:v>
                      </c:pt>
                      <c:pt idx="310">
                        <c:v>0.95090573851678639</c:v>
                      </c:pt>
                      <c:pt idx="311">
                        <c:v>0.94333407266564284</c:v>
                      </c:pt>
                      <c:pt idx="312">
                        <c:v>0.93439283603923295</c:v>
                      </c:pt>
                      <c:pt idx="313">
                        <c:v>0.92530294282477987</c:v>
                      </c:pt>
                      <c:pt idx="314">
                        <c:v>0.91879371443374203</c:v>
                      </c:pt>
                      <c:pt idx="315">
                        <c:v>0.91242095211327701</c:v>
                      </c:pt>
                      <c:pt idx="316">
                        <c:v>0.89985743867069168</c:v>
                      </c:pt>
                      <c:pt idx="317">
                        <c:v>0.89538080975512291</c:v>
                      </c:pt>
                      <c:pt idx="318">
                        <c:v>0.88744969295134102</c:v>
                      </c:pt>
                      <c:pt idx="319">
                        <c:v>0.87969262964699979</c:v>
                      </c:pt>
                      <c:pt idx="320">
                        <c:v>0.87472262339935947</c:v>
                      </c:pt>
                      <c:pt idx="321">
                        <c:v>0.86921200156444967</c:v>
                      </c:pt>
                      <c:pt idx="322">
                        <c:v>0.86241629601285419</c:v>
                      </c:pt>
                      <c:pt idx="323">
                        <c:v>0.85683777976814302</c:v>
                      </c:pt>
                      <c:pt idx="324">
                        <c:v>0.8497467927933724</c:v>
                      </c:pt>
                      <c:pt idx="325">
                        <c:v>0.84460087060612254</c:v>
                      </c:pt>
                      <c:pt idx="326">
                        <c:v>0.84171933703902468</c:v>
                      </c:pt>
                      <c:pt idx="327">
                        <c:v>0.8371062420528832</c:v>
                      </c:pt>
                      <c:pt idx="328">
                        <c:v>0.83470471011118763</c:v>
                      </c:pt>
                      <c:pt idx="329">
                        <c:v>0.83461886855066603</c:v>
                      </c:pt>
                      <c:pt idx="330">
                        <c:v>0.835833348853668</c:v>
                      </c:pt>
                      <c:pt idx="331">
                        <c:v>0.83543580253393457</c:v>
                      </c:pt>
                      <c:pt idx="332">
                        <c:v>0.83560240627269844</c:v>
                      </c:pt>
                      <c:pt idx="333">
                        <c:v>0.84112369481039506</c:v>
                      </c:pt>
                      <c:pt idx="334">
                        <c:v>0.83963035642025452</c:v>
                      </c:pt>
                      <c:pt idx="335">
                        <c:v>0.84201309464751606</c:v>
                      </c:pt>
                      <c:pt idx="336">
                        <c:v>0.84688117462408341</c:v>
                      </c:pt>
                      <c:pt idx="337">
                        <c:v>0.84950518350961612</c:v>
                      </c:pt>
                      <c:pt idx="338">
                        <c:v>0.86235856036761183</c:v>
                      </c:pt>
                      <c:pt idx="339">
                        <c:v>0.86894228636541415</c:v>
                      </c:pt>
                      <c:pt idx="340">
                        <c:v>0.87033285192076837</c:v>
                      </c:pt>
                      <c:pt idx="341">
                        <c:v>0.87984399523892565</c:v>
                      </c:pt>
                      <c:pt idx="342">
                        <c:v>0.88206622498615861</c:v>
                      </c:pt>
                      <c:pt idx="343">
                        <c:v>0.88803026634587534</c:v>
                      </c:pt>
                      <c:pt idx="344">
                        <c:v>0.89062972488372438</c:v>
                      </c:pt>
                      <c:pt idx="345">
                        <c:v>0.88758412726900238</c:v>
                      </c:pt>
                      <c:pt idx="346">
                        <c:v>0.89064631753250367</c:v>
                      </c:pt>
                      <c:pt idx="347">
                        <c:v>0.8958792664694738</c:v>
                      </c:pt>
                      <c:pt idx="348">
                        <c:v>0.89567236629795988</c:v>
                      </c:pt>
                      <c:pt idx="349">
                        <c:v>0.89927584939970151</c:v>
                      </c:pt>
                      <c:pt idx="350">
                        <c:v>0.89676612661545507</c:v>
                      </c:pt>
                      <c:pt idx="351">
                        <c:v>0.89850767748631533</c:v>
                      </c:pt>
                      <c:pt idx="352">
                        <c:v>0.89868714899352042</c:v>
                      </c:pt>
                      <c:pt idx="353">
                        <c:v>0.89749281690689309</c:v>
                      </c:pt>
                      <c:pt idx="354">
                        <c:v>0.89779622534171544</c:v>
                      </c:pt>
                      <c:pt idx="355">
                        <c:v>0.89786699806814141</c:v>
                      </c:pt>
                      <c:pt idx="356">
                        <c:v>0.89576091686236403</c:v>
                      </c:pt>
                      <c:pt idx="357">
                        <c:v>0.90095915668709137</c:v>
                      </c:pt>
                      <c:pt idx="358">
                        <c:v>0.90234345767096769</c:v>
                      </c:pt>
                      <c:pt idx="359">
                        <c:v>0.90160457686205919</c:v>
                      </c:pt>
                      <c:pt idx="360">
                        <c:v>0.90277063372066435</c:v>
                      </c:pt>
                      <c:pt idx="361">
                        <c:v>0.8995177973089431</c:v>
                      </c:pt>
                      <c:pt idx="362">
                        <c:v>0.90007873042533049</c:v>
                      </c:pt>
                      <c:pt idx="363">
                        <c:v>0.90242506641292319</c:v>
                      </c:pt>
                      <c:pt idx="364">
                        <c:v>0.89922251588576807</c:v>
                      </c:pt>
                      <c:pt idx="365">
                        <c:v>0.89970522651505258</c:v>
                      </c:pt>
                      <c:pt idx="366">
                        <c:v>0.90128017364714874</c:v>
                      </c:pt>
                      <c:pt idx="367">
                        <c:v>0.90216804966958608</c:v>
                      </c:pt>
                      <c:pt idx="368">
                        <c:v>0.906582879434089</c:v>
                      </c:pt>
                      <c:pt idx="369">
                        <c:v>0.91274467807721671</c:v>
                      </c:pt>
                      <c:pt idx="370">
                        <c:v>0.91620932472998839</c:v>
                      </c:pt>
                      <c:pt idx="371">
                        <c:v>0.91524254896947799</c:v>
                      </c:pt>
                      <c:pt idx="372">
                        <c:v>0.91803722509959818</c:v>
                      </c:pt>
                      <c:pt idx="373">
                        <c:v>0.92113039959500387</c:v>
                      </c:pt>
                      <c:pt idx="374">
                        <c:v>0.92244020297211582</c:v>
                      </c:pt>
                      <c:pt idx="375">
                        <c:v>0.92214983161847741</c:v>
                      </c:pt>
                      <c:pt idx="376">
                        <c:v>0.92010825856764789</c:v>
                      </c:pt>
                      <c:pt idx="377">
                        <c:v>0.92240380073244699</c:v>
                      </c:pt>
                      <c:pt idx="378">
                        <c:v>0.927430357436131</c:v>
                      </c:pt>
                      <c:pt idx="379">
                        <c:v>0.92822003206783343</c:v>
                      </c:pt>
                      <c:pt idx="380">
                        <c:v>0.93058820939922759</c:v>
                      </c:pt>
                      <c:pt idx="381">
                        <c:v>0.93591986766516022</c:v>
                      </c:pt>
                      <c:pt idx="382">
                        <c:v>0.94086007487009482</c:v>
                      </c:pt>
                      <c:pt idx="383">
                        <c:v>0.94639389255074713</c:v>
                      </c:pt>
                      <c:pt idx="384">
                        <c:v>0.94776193951132959</c:v>
                      </c:pt>
                      <c:pt idx="385">
                        <c:v>0.95276072892521946</c:v>
                      </c:pt>
                      <c:pt idx="386">
                        <c:v>0.9548089051730122</c:v>
                      </c:pt>
                      <c:pt idx="387">
                        <c:v>0.95472661918008594</c:v>
                      </c:pt>
                      <c:pt idx="388">
                        <c:v>0.95572827336558164</c:v>
                      </c:pt>
                      <c:pt idx="389">
                        <c:v>0.95884921515078136</c:v>
                      </c:pt>
                      <c:pt idx="390">
                        <c:v>0.96136926601232942</c:v>
                      </c:pt>
                      <c:pt idx="391">
                        <c:v>0.96162442031549722</c:v>
                      </c:pt>
                      <c:pt idx="392">
                        <c:v>0.9592298301962503</c:v>
                      </c:pt>
                      <c:pt idx="393">
                        <c:v>0.96082611073391988</c:v>
                      </c:pt>
                      <c:pt idx="394">
                        <c:v>0.96409706360910419</c:v>
                      </c:pt>
                      <c:pt idx="395">
                        <c:v>0.96631929335633715</c:v>
                      </c:pt>
                      <c:pt idx="396">
                        <c:v>0.96491501346882846</c:v>
                      </c:pt>
                      <c:pt idx="397">
                        <c:v>0.96015512433481254</c:v>
                      </c:pt>
                      <c:pt idx="398">
                        <c:v>0.96071995164428059</c:v>
                      </c:pt>
                      <c:pt idx="399">
                        <c:v>0.96047851167326692</c:v>
                      </c:pt>
                      <c:pt idx="400">
                        <c:v>0.95953002168896218</c:v>
                      </c:pt>
                      <c:pt idx="401">
                        <c:v>0.95875863283346552</c:v>
                      </c:pt>
                      <c:pt idx="402">
                        <c:v>0.9561070259708816</c:v>
                      </c:pt>
                      <c:pt idx="403">
                        <c:v>0.95439645933192574</c:v>
                      </c:pt>
                      <c:pt idx="404">
                        <c:v>0.95521779544650309</c:v>
                      </c:pt>
                      <c:pt idx="405">
                        <c:v>0.95533817680652455</c:v>
                      </c:pt>
                      <c:pt idx="406">
                        <c:v>0.95503392180798918</c:v>
                      </c:pt>
                      <c:pt idx="407">
                        <c:v>0.95471561385181414</c:v>
                      </c:pt>
                      <c:pt idx="408">
                        <c:v>0.95082260596014712</c:v>
                      </c:pt>
                      <c:pt idx="409">
                        <c:v>0.94818826899731301</c:v>
                      </c:pt>
                      <c:pt idx="410">
                        <c:v>0.94581738266203652</c:v>
                      </c:pt>
                      <c:pt idx="411">
                        <c:v>0.94319405102747433</c:v>
                      </c:pt>
                      <c:pt idx="412">
                        <c:v>0.93796194865421767</c:v>
                      </c:pt>
                      <c:pt idx="413">
                        <c:v>0.9327906295555709</c:v>
                      </c:pt>
                      <c:pt idx="414">
                        <c:v>0.92873017136142666</c:v>
                      </c:pt>
                      <c:pt idx="415">
                        <c:v>0.92490725894521553</c:v>
                      </c:pt>
                      <c:pt idx="416">
                        <c:v>0.92060502215457229</c:v>
                      </c:pt>
                      <c:pt idx="417">
                        <c:v>0.91661736843976604</c:v>
                      </c:pt>
                      <c:pt idx="418">
                        <c:v>0.91039749552591065</c:v>
                      </c:pt>
                      <c:pt idx="419">
                        <c:v>0.90511053582403667</c:v>
                      </c:pt>
                      <c:pt idx="420">
                        <c:v>0.90139293593375125</c:v>
                      </c:pt>
                      <c:pt idx="421">
                        <c:v>0.89560277876073213</c:v>
                      </c:pt>
                      <c:pt idx="422">
                        <c:v>0.89027873956821857</c:v>
                      </c:pt>
                      <c:pt idx="423">
                        <c:v>0.88497332477739599</c:v>
                      </c:pt>
                      <c:pt idx="424">
                        <c:v>0.87677554040394623</c:v>
                      </c:pt>
                      <c:pt idx="425">
                        <c:v>0.87188968258940125</c:v>
                      </c:pt>
                      <c:pt idx="426">
                        <c:v>0.86519962818921714</c:v>
                      </c:pt>
                      <c:pt idx="427">
                        <c:v>0.85807393210220395</c:v>
                      </c:pt>
                      <c:pt idx="428">
                        <c:v>0.84991542828504818</c:v>
                      </c:pt>
                      <c:pt idx="429">
                        <c:v>0.84356806287598007</c:v>
                      </c:pt>
                      <c:pt idx="430">
                        <c:v>0.83682027283055349</c:v>
                      </c:pt>
                      <c:pt idx="431">
                        <c:v>0.83084454889159409</c:v>
                      </c:pt>
                      <c:pt idx="432">
                        <c:v>0.82302737956361316</c:v>
                      </c:pt>
                      <c:pt idx="433">
                        <c:v>0.81614718695343724</c:v>
                      </c:pt>
                      <c:pt idx="434">
                        <c:v>0.80786356101946588</c:v>
                      </c:pt>
                      <c:pt idx="435">
                        <c:v>0.80269054879339274</c:v>
                      </c:pt>
                      <c:pt idx="436">
                        <c:v>0.79487947472414722</c:v>
                      </c:pt>
                      <c:pt idx="437">
                        <c:v>0.78769451917720779</c:v>
                      </c:pt>
                      <c:pt idx="438">
                        <c:v>0.78048518259532718</c:v>
                      </c:pt>
                      <c:pt idx="439">
                        <c:v>0.77260248923594232</c:v>
                      </c:pt>
                      <c:pt idx="440">
                        <c:v>0.76443992191296306</c:v>
                      </c:pt>
                      <c:pt idx="441">
                        <c:v>0.75693936741373091</c:v>
                      </c:pt>
                      <c:pt idx="442">
                        <c:v>0.74840363480595906</c:v>
                      </c:pt>
                      <c:pt idx="443">
                        <c:v>0.73941939274291713</c:v>
                      </c:pt>
                      <c:pt idx="444">
                        <c:v>0.73111290958868858</c:v>
                      </c:pt>
                      <c:pt idx="445">
                        <c:v>0.72376812281269109</c:v>
                      </c:pt>
                      <c:pt idx="446">
                        <c:v>0.71710515845133016</c:v>
                      </c:pt>
                      <c:pt idx="447">
                        <c:v>0.70986822389239823</c:v>
                      </c:pt>
                      <c:pt idx="448">
                        <c:v>0.70386574854010087</c:v>
                      </c:pt>
                      <c:pt idx="449">
                        <c:v>0.69585725581292968</c:v>
                      </c:pt>
                      <c:pt idx="450">
                        <c:v>0.69047124815660754</c:v>
                      </c:pt>
                      <c:pt idx="451">
                        <c:v>0.68229598237792966</c:v>
                      </c:pt>
                      <c:pt idx="452">
                        <c:v>0.67452808305805889</c:v>
                      </c:pt>
                      <c:pt idx="453">
                        <c:v>0.66689664980876118</c:v>
                      </c:pt>
                      <c:pt idx="454">
                        <c:v>0.66055995110247978</c:v>
                      </c:pt>
                      <c:pt idx="455">
                        <c:v>0.65294341737453487</c:v>
                      </c:pt>
                      <c:pt idx="456">
                        <c:v>0.64636155381690175</c:v>
                      </c:pt>
                      <c:pt idx="457">
                        <c:v>0.6381055258599817</c:v>
                      </c:pt>
                      <c:pt idx="458">
                        <c:v>0.63202787564994922</c:v>
                      </c:pt>
                      <c:pt idx="459">
                        <c:v>0.62460317325942261</c:v>
                      </c:pt>
                      <c:pt idx="460">
                        <c:v>0.61809428349386986</c:v>
                      </c:pt>
                      <c:pt idx="461">
                        <c:v>0.61244059239142401</c:v>
                      </c:pt>
                      <c:pt idx="462">
                        <c:v>0.60567248481687974</c:v>
                      </c:pt>
                      <c:pt idx="463">
                        <c:v>0.59928922510637073</c:v>
                      </c:pt>
                      <c:pt idx="464">
                        <c:v>0.59474588697019914</c:v>
                      </c:pt>
                      <c:pt idx="465">
                        <c:v>0.588038562670265</c:v>
                      </c:pt>
                      <c:pt idx="466">
                        <c:v>0.58346271648750558</c:v>
                      </c:pt>
                      <c:pt idx="467">
                        <c:v>0.57786371340093412</c:v>
                      </c:pt>
                      <c:pt idx="468">
                        <c:v>0.57048743445480454</c:v>
                      </c:pt>
                      <c:pt idx="469">
                        <c:v>0.56468271638591794</c:v>
                      </c:pt>
                      <c:pt idx="470">
                        <c:v>0.55972760965963064</c:v>
                      </c:pt>
                      <c:pt idx="471">
                        <c:v>0.5532083918167765</c:v>
                      </c:pt>
                      <c:pt idx="472">
                        <c:v>0.54855263001948773</c:v>
                      </c:pt>
                      <c:pt idx="473">
                        <c:v>0.54427528220201382</c:v>
                      </c:pt>
                      <c:pt idx="474">
                        <c:v>0.53920588937444025</c:v>
                      </c:pt>
                      <c:pt idx="475">
                        <c:v>0.53597591018297619</c:v>
                      </c:pt>
                      <c:pt idx="476">
                        <c:v>0.53191866893094231</c:v>
                      </c:pt>
                      <c:pt idx="477">
                        <c:v>0.52787344888363641</c:v>
                      </c:pt>
                      <c:pt idx="478">
                        <c:v>0.52352905322007437</c:v>
                      </c:pt>
                      <c:pt idx="479">
                        <c:v>0.51927117636800468</c:v>
                      </c:pt>
                      <c:pt idx="480">
                        <c:v>0.51306180084419328</c:v>
                      </c:pt>
                      <c:pt idx="481">
                        <c:v>0.50951300575832625</c:v>
                      </c:pt>
                      <c:pt idx="482">
                        <c:v>0.50448306279978938</c:v>
                      </c:pt>
                      <c:pt idx="483">
                        <c:v>0.50084385470934911</c:v>
                      </c:pt>
                      <c:pt idx="484">
                        <c:v>0.49684570360449892</c:v>
                      </c:pt>
                      <c:pt idx="485">
                        <c:v>0.49346537469756513</c:v>
                      </c:pt>
                      <c:pt idx="486">
                        <c:v>0.49017037941292502</c:v>
                      </c:pt>
                      <c:pt idx="487">
                        <c:v>0.4880966369409927</c:v>
                      </c:pt>
                      <c:pt idx="488">
                        <c:v>0.48486394874564659</c:v>
                      </c:pt>
                      <c:pt idx="489">
                        <c:v>0.48167020248110881</c:v>
                      </c:pt>
                      <c:pt idx="490">
                        <c:v>0.47830443447004273</c:v>
                      </c:pt>
                      <c:pt idx="491">
                        <c:v>0.47439381805314035</c:v>
                      </c:pt>
                      <c:pt idx="492">
                        <c:v>0.47158593552909372</c:v>
                      </c:pt>
                      <c:pt idx="493">
                        <c:v>0.46842672906405597</c:v>
                      </c:pt>
                      <c:pt idx="494">
                        <c:v>0.46518726835900398</c:v>
                      </c:pt>
                      <c:pt idx="495">
                        <c:v>0.46287344041799938</c:v>
                      </c:pt>
                      <c:pt idx="496">
                        <c:v>0.46160935148140186</c:v>
                      </c:pt>
                      <c:pt idx="497">
                        <c:v>0.45933988347897048</c:v>
                      </c:pt>
                      <c:pt idx="498">
                        <c:v>0.45856663218330479</c:v>
                      </c:pt>
                      <c:pt idx="499">
                        <c:v>0.45723346364770751</c:v>
                      </c:pt>
                      <c:pt idx="500">
                        <c:v>0.45462604741095408</c:v>
                      </c:pt>
                      <c:pt idx="501">
                        <c:v>0.45340530253647421</c:v>
                      </c:pt>
                      <c:pt idx="502">
                        <c:v>0.45020613826417177</c:v>
                      </c:pt>
                      <c:pt idx="503">
                        <c:v>0.44710822301197217</c:v>
                      </c:pt>
                      <c:pt idx="504">
                        <c:v>0.4448524693416952</c:v>
                      </c:pt>
                      <c:pt idx="505">
                        <c:v>0.44164483943226046</c:v>
                      </c:pt>
                      <c:pt idx="506">
                        <c:v>0.43848106152317129</c:v>
                      </c:pt>
                      <c:pt idx="507">
                        <c:v>0.43777485807359345</c:v>
                      </c:pt>
                      <c:pt idx="508">
                        <c:v>0.43571296749364652</c:v>
                      </c:pt>
                      <c:pt idx="509">
                        <c:v>0.43494987496253962</c:v>
                      </c:pt>
                      <c:pt idx="510">
                        <c:v>0.43350885420987678</c:v>
                      </c:pt>
                      <c:pt idx="511">
                        <c:v>0.43256882986270434</c:v>
                      </c:pt>
                      <c:pt idx="512">
                        <c:v>0.43129932291834217</c:v>
                      </c:pt>
                      <c:pt idx="513">
                        <c:v>0.43011904378935462</c:v>
                      </c:pt>
                      <c:pt idx="514">
                        <c:v>0.42868140929154475</c:v>
                      </c:pt>
                      <c:pt idx="515">
                        <c:v>0.42789918442051861</c:v>
                      </c:pt>
                      <c:pt idx="516">
                        <c:v>0.42650201566820106</c:v>
                      </c:pt>
                      <c:pt idx="517">
                        <c:v>0.42606468085394578</c:v>
                      </c:pt>
                      <c:pt idx="518">
                        <c:v>0.42526213845380212</c:v>
                      </c:pt>
                      <c:pt idx="519">
                        <c:v>0.42495686757881079</c:v>
                      </c:pt>
                      <c:pt idx="520">
                        <c:v>0.42515140792011147</c:v>
                      </c:pt>
                      <c:pt idx="521">
                        <c:v>0.42465413639495919</c:v>
                      </c:pt>
                      <c:pt idx="522">
                        <c:v>0.42345150798394238</c:v>
                      </c:pt>
                      <c:pt idx="523">
                        <c:v>0.42193074092949312</c:v>
                      </c:pt>
                      <c:pt idx="524">
                        <c:v>0.42070813361484394</c:v>
                      </c:pt>
                      <c:pt idx="525">
                        <c:v>0.41909153554805684</c:v>
                      </c:pt>
                      <c:pt idx="526">
                        <c:v>0.4175108317827107</c:v>
                      </c:pt>
                      <c:pt idx="527">
                        <c:v>0.41603560985603333</c:v>
                      </c:pt>
                      <c:pt idx="528">
                        <c:v>0.41464352048599523</c:v>
                      </c:pt>
                      <c:pt idx="529">
                        <c:v>0.41407242860504928</c:v>
                      </c:pt>
                      <c:pt idx="530">
                        <c:v>0.41305011826495064</c:v>
                      </c:pt>
                      <c:pt idx="531">
                        <c:v>0.41130772083037737</c:v>
                      </c:pt>
                      <c:pt idx="532">
                        <c:v>0.41021734676773508</c:v>
                      </c:pt>
                      <c:pt idx="533">
                        <c:v>0.40890094019365986</c:v>
                      </c:pt>
                      <c:pt idx="534">
                        <c:v>0.40803456688953871</c:v>
                      </c:pt>
                      <c:pt idx="535">
                        <c:v>0.4064147518806413</c:v>
                      </c:pt>
                      <c:pt idx="536">
                        <c:v>0.40452014229042887</c:v>
                      </c:pt>
                      <c:pt idx="537">
                        <c:v>0.40387692318111545</c:v>
                      </c:pt>
                      <c:pt idx="538">
                        <c:v>0.40291251779900206</c:v>
                      </c:pt>
                      <c:pt idx="539">
                        <c:v>0.40285799909586989</c:v>
                      </c:pt>
                      <c:pt idx="540">
                        <c:v>0.40191780543595484</c:v>
                      </c:pt>
                      <c:pt idx="541">
                        <c:v>0.40083843670158453</c:v>
                      </c:pt>
                      <c:pt idx="542">
                        <c:v>0.40101909339798825</c:v>
                      </c:pt>
                      <c:pt idx="543">
                        <c:v>0.40089464853214313</c:v>
                      </c:pt>
                      <c:pt idx="544">
                        <c:v>0.399974603088603</c:v>
                      </c:pt>
                      <c:pt idx="545">
                        <c:v>0.40006603196963209</c:v>
                      </c:pt>
                      <c:pt idx="546">
                        <c:v>0.39780096609850951</c:v>
                      </c:pt>
                      <c:pt idx="547">
                        <c:v>0.39673548100903616</c:v>
                      </c:pt>
                      <c:pt idx="548">
                        <c:v>0.39510652311203592</c:v>
                      </c:pt>
                      <c:pt idx="549">
                        <c:v>0.39259087438179679</c:v>
                      </c:pt>
                      <c:pt idx="550">
                        <c:v>0.39059755546262165</c:v>
                      </c:pt>
                      <c:pt idx="551">
                        <c:v>0.38943623936081051</c:v>
                      </c:pt>
                      <c:pt idx="552">
                        <c:v>0.38734048623233436</c:v>
                      </c:pt>
                      <c:pt idx="553">
                        <c:v>0.38626822863315519</c:v>
                      </c:pt>
                      <c:pt idx="554">
                        <c:v>0.38462335533834607</c:v>
                      </c:pt>
                      <c:pt idx="555">
                        <c:v>0.38304282088574265</c:v>
                      </c:pt>
                      <c:pt idx="556">
                        <c:v>0.38229411993776063</c:v>
                      </c:pt>
                      <c:pt idx="557">
                        <c:v>0.38097839061465605</c:v>
                      </c:pt>
                      <c:pt idx="558">
                        <c:v>0.37943036420864062</c:v>
                      </c:pt>
                      <c:pt idx="559">
                        <c:v>0.37876225612615827</c:v>
                      </c:pt>
                      <c:pt idx="560">
                        <c:v>0.37782561803383885</c:v>
                      </c:pt>
                      <c:pt idx="561">
                        <c:v>0.37711094894712871</c:v>
                      </c:pt>
                      <c:pt idx="562">
                        <c:v>0.37666785749962328</c:v>
                      </c:pt>
                      <c:pt idx="563">
                        <c:v>0.37553041449452529</c:v>
                      </c:pt>
                      <c:pt idx="564">
                        <c:v>0.37480795702165337</c:v>
                      </c:pt>
                      <c:pt idx="565">
                        <c:v>0.37313988788110181</c:v>
                      </c:pt>
                      <c:pt idx="566">
                        <c:v>0.37201785233558465</c:v>
                      </c:pt>
                      <c:pt idx="567">
                        <c:v>0.37104548925456671</c:v>
                      </c:pt>
                      <c:pt idx="568">
                        <c:v>0.36945462672466189</c:v>
                      </c:pt>
                      <c:pt idx="569">
                        <c:v>0.36857555496484223</c:v>
                      </c:pt>
                      <c:pt idx="570">
                        <c:v>0.3671919312319365</c:v>
                      </c:pt>
                      <c:pt idx="571">
                        <c:v>0.36570638122795757</c:v>
                      </c:pt>
                      <c:pt idx="572">
                        <c:v>0.36628458424409471</c:v>
                      </c:pt>
                      <c:pt idx="573">
                        <c:v>0.3650193101182988</c:v>
                      </c:pt>
                      <c:pt idx="574">
                        <c:v>0.36366836374472372</c:v>
                      </c:pt>
                      <c:pt idx="575">
                        <c:v>0.36275542943637479</c:v>
                      </c:pt>
                      <c:pt idx="576">
                        <c:v>0.36056909399058285</c:v>
                      </c:pt>
                      <c:pt idx="577">
                        <c:v>0.35963381040020459</c:v>
                      </c:pt>
                      <c:pt idx="578">
                        <c:v>0.35877471754401713</c:v>
                      </c:pt>
                      <c:pt idx="579">
                        <c:v>0.35653081576572526</c:v>
                      </c:pt>
                      <c:pt idx="580">
                        <c:v>0.35468429099442456</c:v>
                      </c:pt>
                      <c:pt idx="581">
                        <c:v>0.35367383254631118</c:v>
                      </c:pt>
                      <c:pt idx="582">
                        <c:v>0.35323395804091612</c:v>
                      </c:pt>
                      <c:pt idx="583">
                        <c:v>0.35257092934071305</c:v>
                      </c:pt>
                      <c:pt idx="584">
                        <c:v>0.35165884159607735</c:v>
                      </c:pt>
                      <c:pt idx="585">
                        <c:v>0.35121253320646162</c:v>
                      </c:pt>
                      <c:pt idx="586">
                        <c:v>0.35040778974066367</c:v>
                      </c:pt>
                      <c:pt idx="587">
                        <c:v>0.3494806331619324</c:v>
                      </c:pt>
                      <c:pt idx="588">
                        <c:v>0.34865675735621537</c:v>
                      </c:pt>
                      <c:pt idx="589">
                        <c:v>0.3470083284938108</c:v>
                      </c:pt>
                      <c:pt idx="590">
                        <c:v>0.34605577500368256</c:v>
                      </c:pt>
                      <c:pt idx="591">
                        <c:v>0.34476984472328376</c:v>
                      </c:pt>
                      <c:pt idx="592">
                        <c:v>0.34321606168401836</c:v>
                      </c:pt>
                      <c:pt idx="593">
                        <c:v>0.34186122111736245</c:v>
                      </c:pt>
                      <c:pt idx="594">
                        <c:v>0.3418717185074065</c:v>
                      </c:pt>
                      <c:pt idx="595">
                        <c:v>0.34183954908630376</c:v>
                      </c:pt>
                      <c:pt idx="596">
                        <c:v>0.34193182453104604</c:v>
                      </c:pt>
                      <c:pt idx="597">
                        <c:v>0.34100432932682939</c:v>
                      </c:pt>
                      <c:pt idx="598">
                        <c:v>0.34061829627359586</c:v>
                      </c:pt>
                      <c:pt idx="599">
                        <c:v>0.33954722386361519</c:v>
                      </c:pt>
                      <c:pt idx="600">
                        <c:v>0.33956026094479902</c:v>
                      </c:pt>
                      <c:pt idx="601">
                        <c:v>0.33871657554819234</c:v>
                      </c:pt>
                      <c:pt idx="602">
                        <c:v>0.33836034153766448</c:v>
                      </c:pt>
                      <c:pt idx="603">
                        <c:v>0.33724389331265464</c:v>
                      </c:pt>
                      <c:pt idx="604">
                        <c:v>0.33795365232982805</c:v>
                      </c:pt>
                      <c:pt idx="605">
                        <c:v>0.33873740101553784</c:v>
                      </c:pt>
                      <c:pt idx="606">
                        <c:v>0.33950201736132868</c:v>
                      </c:pt>
                      <c:pt idx="607">
                        <c:v>0.33970265296136443</c:v>
                      </c:pt>
                      <c:pt idx="608">
                        <c:v>0.33988076996662836</c:v>
                      </c:pt>
                      <c:pt idx="609">
                        <c:v>0.33972246255225408</c:v>
                      </c:pt>
                      <c:pt idx="610">
                        <c:v>0.34063895242819864</c:v>
                      </c:pt>
                      <c:pt idx="611">
                        <c:v>0.34046743861989798</c:v>
                      </c:pt>
                      <c:pt idx="612">
                        <c:v>0.33996220939584126</c:v>
                      </c:pt>
                      <c:pt idx="613">
                        <c:v>0.33951691688268143</c:v>
                      </c:pt>
                      <c:pt idx="614">
                        <c:v>0.33986857944915794</c:v>
                      </c:pt>
                      <c:pt idx="615">
                        <c:v>0.34060729094532377</c:v>
                      </c:pt>
                      <c:pt idx="616">
                        <c:v>0.34062354496861785</c:v>
                      </c:pt>
                      <c:pt idx="617">
                        <c:v>0.34028695123623692</c:v>
                      </c:pt>
                      <c:pt idx="618">
                        <c:v>0.34120716599251977</c:v>
                      </c:pt>
                      <c:pt idx="619">
                        <c:v>0.34217309518931704</c:v>
                      </c:pt>
                      <c:pt idx="620">
                        <c:v>0.34329987149162833</c:v>
                      </c:pt>
                      <c:pt idx="621">
                        <c:v>0.34486872336498919</c:v>
                      </c:pt>
                      <c:pt idx="622">
                        <c:v>0.34603901304216056</c:v>
                      </c:pt>
                      <c:pt idx="623">
                        <c:v>0.34670745975012829</c:v>
                      </c:pt>
                      <c:pt idx="624">
                        <c:v>0.34789722039270399</c:v>
                      </c:pt>
                      <c:pt idx="625">
                        <c:v>0.34857294754860541</c:v>
                      </c:pt>
                      <c:pt idx="626">
                        <c:v>0.34945337381036634</c:v>
                      </c:pt>
                      <c:pt idx="627">
                        <c:v>0.34990594677146003</c:v>
                      </c:pt>
                      <c:pt idx="628">
                        <c:v>0.35005511129773137</c:v>
                      </c:pt>
                      <c:pt idx="629">
                        <c:v>0.35118561248038088</c:v>
                      </c:pt>
                      <c:pt idx="630">
                        <c:v>0.35201964705065664</c:v>
                      </c:pt>
                      <c:pt idx="631">
                        <c:v>0.3531188253759166</c:v>
                      </c:pt>
                      <c:pt idx="632">
                        <c:v>0.35333690018844505</c:v>
                      </c:pt>
                      <c:pt idx="633">
                        <c:v>0.35389800261757498</c:v>
                      </c:pt>
                      <c:pt idx="634">
                        <c:v>0.35494554055632777</c:v>
                      </c:pt>
                      <c:pt idx="635">
                        <c:v>0.35541013472214938</c:v>
                      </c:pt>
                      <c:pt idx="636">
                        <c:v>0.35545212428232564</c:v>
                      </c:pt>
                      <c:pt idx="637">
                        <c:v>0.35684082739751072</c:v>
                      </c:pt>
                      <c:pt idx="638">
                        <c:v>0.35749945396640492</c:v>
                      </c:pt>
                      <c:pt idx="639">
                        <c:v>0.3587198602153997</c:v>
                      </c:pt>
                      <c:pt idx="640">
                        <c:v>0.35912654942323613</c:v>
                      </c:pt>
                      <c:pt idx="641">
                        <c:v>0.35997311313646779</c:v>
                      </c:pt>
                      <c:pt idx="642">
                        <c:v>0.36095732810947079</c:v>
                      </c:pt>
                      <c:pt idx="643">
                        <c:v>0.36156549948105643</c:v>
                      </c:pt>
                      <c:pt idx="644">
                        <c:v>0.36160003928055634</c:v>
                      </c:pt>
                      <c:pt idx="645">
                        <c:v>0.36257206373608886</c:v>
                      </c:pt>
                      <c:pt idx="646">
                        <c:v>0.36402392050428101</c:v>
                      </c:pt>
                      <c:pt idx="647">
                        <c:v>0.36546426400597332</c:v>
                      </c:pt>
                      <c:pt idx="648">
                        <c:v>0.36663455368314468</c:v>
                      </c:pt>
                      <c:pt idx="649">
                        <c:v>0.36773948864165468</c:v>
                      </c:pt>
                      <c:pt idx="650">
                        <c:v>0.36852882464787179</c:v>
                      </c:pt>
                      <c:pt idx="651">
                        <c:v>0.36993395109909361</c:v>
                      </c:pt>
                      <c:pt idx="652">
                        <c:v>0.37097149958603032</c:v>
                      </c:pt>
                      <c:pt idx="653">
                        <c:v>0.37060967825499513</c:v>
                      </c:pt>
                      <c:pt idx="654">
                        <c:v>0.37133484473174938</c:v>
                      </c:pt>
                      <c:pt idx="655">
                        <c:v>0.37182449718348243</c:v>
                      </c:pt>
                      <c:pt idx="656">
                        <c:v>0.37166449664168177</c:v>
                      </c:pt>
                      <c:pt idx="657">
                        <c:v>0.37226335581242181</c:v>
                      </c:pt>
                      <c:pt idx="658">
                        <c:v>0.3731251576724916</c:v>
                      </c:pt>
                      <c:pt idx="659">
                        <c:v>0.37362378369958504</c:v>
                      </c:pt>
                      <c:pt idx="660">
                        <c:v>0.37481489884410185</c:v>
                      </c:pt>
                      <c:pt idx="661">
                        <c:v>0.37553329281115028</c:v>
                      </c:pt>
                      <c:pt idx="662">
                        <c:v>0.37675742394048317</c:v>
                      </c:pt>
                      <c:pt idx="663">
                        <c:v>0.37850066793876969</c:v>
                      </c:pt>
                      <c:pt idx="664">
                        <c:v>0.37944763410839061</c:v>
                      </c:pt>
                      <c:pt idx="665">
                        <c:v>0.37977152938507303</c:v>
                      </c:pt>
                      <c:pt idx="666">
                        <c:v>0.38072154318406154</c:v>
                      </c:pt>
                      <c:pt idx="667">
                        <c:v>0.38173945139285131</c:v>
                      </c:pt>
                      <c:pt idx="668">
                        <c:v>0.38227922041640772</c:v>
                      </c:pt>
                      <c:pt idx="669">
                        <c:v>0.38310936079360264</c:v>
                      </c:pt>
                      <c:pt idx="670">
                        <c:v>0.38361797627251226</c:v>
                      </c:pt>
                      <c:pt idx="671">
                        <c:v>0.38405327933385591</c:v>
                      </c:pt>
                      <c:pt idx="672">
                        <c:v>0.38445116427907483</c:v>
                      </c:pt>
                      <c:pt idx="673">
                        <c:v>0.38408240112559111</c:v>
                      </c:pt>
                      <c:pt idx="674">
                        <c:v>0.38372108773278385</c:v>
                      </c:pt>
                      <c:pt idx="675">
                        <c:v>0.38511165328813812</c:v>
                      </c:pt>
                      <c:pt idx="676">
                        <c:v>0.38527944221610066</c:v>
                      </c:pt>
                      <c:pt idx="677">
                        <c:v>0.38502073234533707</c:v>
                      </c:pt>
                      <c:pt idx="678">
                        <c:v>0.38527707183770354</c:v>
                      </c:pt>
                      <c:pt idx="679">
                        <c:v>0.38644854670407341</c:v>
                      </c:pt>
                      <c:pt idx="680">
                        <c:v>0.38762831789483304</c:v>
                      </c:pt>
                      <c:pt idx="681">
                        <c:v>0.38883314737150432</c:v>
                      </c:pt>
                      <c:pt idx="682">
                        <c:v>0.38855564378630703</c:v>
                      </c:pt>
                      <c:pt idx="683">
                        <c:v>0.38907357146606208</c:v>
                      </c:pt>
                      <c:pt idx="684">
                        <c:v>0.38980974327108825</c:v>
                      </c:pt>
                      <c:pt idx="685">
                        <c:v>0.39105283742759767</c:v>
                      </c:pt>
                      <c:pt idx="686">
                        <c:v>0.39160242659022759</c:v>
                      </c:pt>
                      <c:pt idx="687">
                        <c:v>0.39188975031449835</c:v>
                      </c:pt>
                      <c:pt idx="688">
                        <c:v>0.3925585356479514</c:v>
                      </c:pt>
                      <c:pt idx="689">
                        <c:v>0.39314046354442683</c:v>
                      </c:pt>
                      <c:pt idx="690">
                        <c:v>0.39399617014576138</c:v>
                      </c:pt>
                      <c:pt idx="691">
                        <c:v>0.39439151539984052</c:v>
                      </c:pt>
                      <c:pt idx="692">
                        <c:v>0.39410283717362843</c:v>
                      </c:pt>
                      <c:pt idx="693">
                        <c:v>0.39387443428379859</c:v>
                      </c:pt>
                      <c:pt idx="694">
                        <c:v>0.39385987338793105</c:v>
                      </c:pt>
                      <c:pt idx="695">
                        <c:v>0.39384378867737962</c:v>
                      </c:pt>
                      <c:pt idx="696">
                        <c:v>0.39381703726404149</c:v>
                      </c:pt>
                      <c:pt idx="697">
                        <c:v>0.39352768178685898</c:v>
                      </c:pt>
                      <c:pt idx="698">
                        <c:v>0.39470355878453767</c:v>
                      </c:pt>
                      <c:pt idx="699">
                        <c:v>0.3956478159502762</c:v>
                      </c:pt>
                      <c:pt idx="700">
                        <c:v>0.396643205564294</c:v>
                      </c:pt>
                      <c:pt idx="701">
                        <c:v>0.39764841531738515</c:v>
                      </c:pt>
                      <c:pt idx="702">
                        <c:v>0.39861806939452071</c:v>
                      </c:pt>
                      <c:pt idx="703">
                        <c:v>0.39994785167526486</c:v>
                      </c:pt>
                      <c:pt idx="704">
                        <c:v>0.4016797517197942</c:v>
                      </c:pt>
                      <c:pt idx="705">
                        <c:v>0.40188580532759477</c:v>
                      </c:pt>
                      <c:pt idx="706">
                        <c:v>0.40184601683307292</c:v>
                      </c:pt>
                      <c:pt idx="707">
                        <c:v>0.40128457577845761</c:v>
                      </c:pt>
                      <c:pt idx="708">
                        <c:v>0.40190917048607999</c:v>
                      </c:pt>
                      <c:pt idx="709">
                        <c:v>0.40236343657460005</c:v>
                      </c:pt>
                      <c:pt idx="710">
                        <c:v>0.40283920538143614</c:v>
                      </c:pt>
                      <c:pt idx="711">
                        <c:v>0.40282921592962012</c:v>
                      </c:pt>
                      <c:pt idx="712">
                        <c:v>0.40353592731742582</c:v>
                      </c:pt>
                      <c:pt idx="713">
                        <c:v>0.4052583458483669</c:v>
                      </c:pt>
                      <c:pt idx="714">
                        <c:v>0.40718901905276284</c:v>
                      </c:pt>
                      <c:pt idx="715">
                        <c:v>0.40825365757852294</c:v>
                      </c:pt>
                      <c:pt idx="716">
                        <c:v>0.40884134210824835</c:v>
                      </c:pt>
                      <c:pt idx="717">
                        <c:v>0.40987398052564838</c:v>
                      </c:pt>
                      <c:pt idx="718">
                        <c:v>0.4107750629420121</c:v>
                      </c:pt>
                      <c:pt idx="719">
                        <c:v>0.41163584892562594</c:v>
                      </c:pt>
                      <c:pt idx="720">
                        <c:v>0.41269947157493014</c:v>
                      </c:pt>
                      <c:pt idx="721">
                        <c:v>0.41391564500535871</c:v>
                      </c:pt>
                      <c:pt idx="722">
                        <c:v>0.41605491150869506</c:v>
                      </c:pt>
                      <c:pt idx="723">
                        <c:v>0.41814710906957564</c:v>
                      </c:pt>
                      <c:pt idx="724">
                        <c:v>0.41949382262458457</c:v>
                      </c:pt>
                      <c:pt idx="725">
                        <c:v>0.42151694058646549</c:v>
                      </c:pt>
                      <c:pt idx="726">
                        <c:v>0.4237516994766542</c:v>
                      </c:pt>
                      <c:pt idx="727">
                        <c:v>0.4252243817121919</c:v>
                      </c:pt>
                      <c:pt idx="728">
                        <c:v>0.42703856774964727</c:v>
                      </c:pt>
                      <c:pt idx="729">
                        <c:v>0.42811979892418672</c:v>
                      </c:pt>
                      <c:pt idx="730">
                        <c:v>0.42961804738386422</c:v>
                      </c:pt>
                      <c:pt idx="731">
                        <c:v>0.43143968318199583</c:v>
                      </c:pt>
                      <c:pt idx="732">
                        <c:v>0.43239613086520501</c:v>
                      </c:pt>
                      <c:pt idx="733">
                        <c:v>0.43382750079153698</c:v>
                      </c:pt>
                      <c:pt idx="734">
                        <c:v>0.43617400609187251</c:v>
                      </c:pt>
                      <c:pt idx="735">
                        <c:v>0.43828516667992945</c:v>
                      </c:pt>
                      <c:pt idx="736">
                        <c:v>0.44068703724711011</c:v>
                      </c:pt>
                      <c:pt idx="737">
                        <c:v>0.44289369022201985</c:v>
                      </c:pt>
                      <c:pt idx="738">
                        <c:v>0.44475494520193082</c:v>
                      </c:pt>
                      <c:pt idx="739">
                        <c:v>0.4473699805121033</c:v>
                      </c:pt>
                      <c:pt idx="740">
                        <c:v>0.44980215806021767</c:v>
                      </c:pt>
                      <c:pt idx="741">
                        <c:v>0.45148851297697512</c:v>
                      </c:pt>
                      <c:pt idx="742">
                        <c:v>0.45285012605333685</c:v>
                      </c:pt>
                      <c:pt idx="743">
                        <c:v>0.454400692150492</c:v>
                      </c:pt>
                      <c:pt idx="744">
                        <c:v>0.45644040276115222</c:v>
                      </c:pt>
                      <c:pt idx="745">
                        <c:v>0.45814961489816691</c:v>
                      </c:pt>
                      <c:pt idx="746">
                        <c:v>0.46057942206788433</c:v>
                      </c:pt>
                      <c:pt idx="747">
                        <c:v>0.46229693052928855</c:v>
                      </c:pt>
                      <c:pt idx="748">
                        <c:v>0.464610419844808</c:v>
                      </c:pt>
                      <c:pt idx="749">
                        <c:v>0.46703887251258425</c:v>
                      </c:pt>
                      <c:pt idx="750">
                        <c:v>0.46883545002480426</c:v>
                      </c:pt>
                      <c:pt idx="751">
                        <c:v>0.47104294956342702</c:v>
                      </c:pt>
                      <c:pt idx="752">
                        <c:v>0.4735503019692765</c:v>
                      </c:pt>
                      <c:pt idx="753">
                        <c:v>0.47598332608110416</c:v>
                      </c:pt>
                      <c:pt idx="754">
                        <c:v>0.4783101911032927</c:v>
                      </c:pt>
                      <c:pt idx="755">
                        <c:v>0.47984501111538158</c:v>
                      </c:pt>
                      <c:pt idx="756">
                        <c:v>0.48165581089798393</c:v>
                      </c:pt>
                      <c:pt idx="757">
                        <c:v>0.48374665395692346</c:v>
                      </c:pt>
                      <c:pt idx="758">
                        <c:v>0.4845073761096334</c:v>
                      </c:pt>
                      <c:pt idx="759">
                        <c:v>0.48602357172003108</c:v>
                      </c:pt>
                      <c:pt idx="760">
                        <c:v>0.48720351222353353</c:v>
                      </c:pt>
                      <c:pt idx="761">
                        <c:v>0.4889958569171875</c:v>
                      </c:pt>
                      <c:pt idx="762">
                        <c:v>0.49171247987294764</c:v>
                      </c:pt>
                      <c:pt idx="763">
                        <c:v>0.49350871875968255</c:v>
                      </c:pt>
                      <c:pt idx="764">
                        <c:v>0.49534948689773328</c:v>
                      </c:pt>
                      <c:pt idx="765">
                        <c:v>0.49777472262339928</c:v>
                      </c:pt>
                      <c:pt idx="766">
                        <c:v>0.49956351174945768</c:v>
                      </c:pt>
                      <c:pt idx="767">
                        <c:v>0.49995817975256623</c:v>
                      </c:pt>
                      <c:pt idx="768">
                        <c:v>0.50093934709620169</c:v>
                      </c:pt>
                      <c:pt idx="769">
                        <c:v>0.50151416385748604</c:v>
                      </c:pt>
                      <c:pt idx="770">
                        <c:v>0.50289677171393588</c:v>
                      </c:pt>
                      <c:pt idx="771">
                        <c:v>0.50422706193290801</c:v>
                      </c:pt>
                      <c:pt idx="772">
                        <c:v>0.5052747691844035</c:v>
                      </c:pt>
                      <c:pt idx="773">
                        <c:v>0.50661454091696378</c:v>
                      </c:pt>
                      <c:pt idx="774">
                        <c:v>0.50735088203473278</c:v>
                      </c:pt>
                      <c:pt idx="775">
                        <c:v>0.50854369030667612</c:v>
                      </c:pt>
                      <c:pt idx="776">
                        <c:v>0.50887300359112331</c:v>
                      </c:pt>
                      <c:pt idx="777">
                        <c:v>0.50935554490766533</c:v>
                      </c:pt>
                      <c:pt idx="778">
                        <c:v>0.50913882459707793</c:v>
                      </c:pt>
                      <c:pt idx="779">
                        <c:v>0.5092840949302686</c:v>
                      </c:pt>
                      <c:pt idx="780">
                        <c:v>0.50927071922359957</c:v>
                      </c:pt>
                      <c:pt idx="781">
                        <c:v>0.51009527228028717</c:v>
                      </c:pt>
                      <c:pt idx="782">
                        <c:v>0.50963508024577442</c:v>
                      </c:pt>
                      <c:pt idx="783">
                        <c:v>0.50980202261002372</c:v>
                      </c:pt>
                      <c:pt idx="784">
                        <c:v>0.50973649857861947</c:v>
                      </c:pt>
                      <c:pt idx="785">
                        <c:v>0.50993594898945693</c:v>
                      </c:pt>
                      <c:pt idx="786">
                        <c:v>0.51011575912214735</c:v>
                      </c:pt>
                      <c:pt idx="787">
                        <c:v>0.50982081632445742</c:v>
                      </c:pt>
                      <c:pt idx="788">
                        <c:v>0.50905704654237982</c:v>
                      </c:pt>
                      <c:pt idx="789">
                        <c:v>0.508991861136461</c:v>
                      </c:pt>
                      <c:pt idx="790">
                        <c:v>0.50912663407960745</c:v>
                      </c:pt>
                      <c:pt idx="791">
                        <c:v>0.50865679121876384</c:v>
                      </c:pt>
                      <c:pt idx="792">
                        <c:v>0.50843058939458852</c:v>
                      </c:pt>
                      <c:pt idx="793">
                        <c:v>0.50812735027250877</c:v>
                      </c:pt>
                      <c:pt idx="794">
                        <c:v>0.50822876860535382</c:v>
                      </c:pt>
                      <c:pt idx="795">
                        <c:v>0.50875092910367525</c:v>
                      </c:pt>
                      <c:pt idx="796">
                        <c:v>0.50887469671854957</c:v>
                      </c:pt>
                      <c:pt idx="797">
                        <c:v>0.50837183787289009</c:v>
                      </c:pt>
                      <c:pt idx="798">
                        <c:v>0.50798461963045805</c:v>
                      </c:pt>
                      <c:pt idx="799">
                        <c:v>0.50802322293578128</c:v>
                      </c:pt>
                      <c:pt idx="800">
                        <c:v>0.50762212104845228</c:v>
                      </c:pt>
                      <c:pt idx="801">
                        <c:v>0.50700057397019749</c:v>
                      </c:pt>
                      <c:pt idx="802">
                        <c:v>0.50686817140544826</c:v>
                      </c:pt>
                      <c:pt idx="803">
                        <c:v>0.50619024318389227</c:v>
                      </c:pt>
                      <c:pt idx="804">
                        <c:v>0.50636954537835477</c:v>
                      </c:pt>
                      <c:pt idx="805">
                        <c:v>0.50611896251923805</c:v>
                      </c:pt>
                      <c:pt idx="806">
                        <c:v>0.5058568663936216</c:v>
                      </c:pt>
                      <c:pt idx="807">
                        <c:v>0.50545441000435143</c:v>
                      </c:pt>
                      <c:pt idx="808">
                        <c:v>0.50460818491660497</c:v>
                      </c:pt>
                      <c:pt idx="809">
                        <c:v>0.50396293405437997</c:v>
                      </c:pt>
                      <c:pt idx="810">
                        <c:v>0.5034500857569042</c:v>
                      </c:pt>
                      <c:pt idx="811">
                        <c:v>0.50316936522959654</c:v>
                      </c:pt>
                      <c:pt idx="812">
                        <c:v>0.50286104672523746</c:v>
                      </c:pt>
                      <c:pt idx="813">
                        <c:v>0.50228301302184297</c:v>
                      </c:pt>
                      <c:pt idx="814">
                        <c:v>0.50200110730533687</c:v>
                      </c:pt>
                      <c:pt idx="815">
                        <c:v>0.50201041950618253</c:v>
                      </c:pt>
                      <c:pt idx="816">
                        <c:v>0.50218176400174064</c:v>
                      </c:pt>
                      <c:pt idx="817">
                        <c:v>0.50343196929344092</c:v>
                      </c:pt>
                      <c:pt idx="818">
                        <c:v>0.50343112272972768</c:v>
                      </c:pt>
                      <c:pt idx="819">
                        <c:v>0.50412987641862927</c:v>
                      </c:pt>
                      <c:pt idx="820">
                        <c:v>0.50464340196707547</c:v>
                      </c:pt>
                      <c:pt idx="821">
                        <c:v>0.50585094044762902</c:v>
                      </c:pt>
                      <c:pt idx="822">
                        <c:v>0.50651870990462611</c:v>
                      </c:pt>
                      <c:pt idx="823">
                        <c:v>0.50625796828095082</c:v>
                      </c:pt>
                      <c:pt idx="824">
                        <c:v>0.50598909964562833</c:v>
                      </c:pt>
                      <c:pt idx="825">
                        <c:v>0.50604785116732665</c:v>
                      </c:pt>
                      <c:pt idx="826">
                        <c:v>0.50625238096044345</c:v>
                      </c:pt>
                      <c:pt idx="827">
                        <c:v>0.50755981395915839</c:v>
                      </c:pt>
                      <c:pt idx="828">
                        <c:v>0.50784290486486294</c:v>
                      </c:pt>
                      <c:pt idx="829">
                        <c:v>0.50949539723309112</c:v>
                      </c:pt>
                      <c:pt idx="830">
                        <c:v>0.51243077225235034</c:v>
                      </c:pt>
                      <c:pt idx="831">
                        <c:v>0.51348728376646346</c:v>
                      </c:pt>
                      <c:pt idx="832">
                        <c:v>0.5158339583795416</c:v>
                      </c:pt>
                      <c:pt idx="833">
                        <c:v>0.51801470650482617</c:v>
                      </c:pt>
                      <c:pt idx="834">
                        <c:v>0.51908645616577753</c:v>
                      </c:pt>
                      <c:pt idx="835">
                        <c:v>0.52149865481025948</c:v>
                      </c:pt>
                      <c:pt idx="836">
                        <c:v>0.52356664064894187</c:v>
                      </c:pt>
                      <c:pt idx="837">
                        <c:v>0.52517443445311141</c:v>
                      </c:pt>
                      <c:pt idx="838">
                        <c:v>0.52800280381901832</c:v>
                      </c:pt>
                      <c:pt idx="839">
                        <c:v>0.5308203371693957</c:v>
                      </c:pt>
                      <c:pt idx="840">
                        <c:v>0.53448274110557825</c:v>
                      </c:pt>
                      <c:pt idx="841">
                        <c:v>0.53822370615434878</c:v>
                      </c:pt>
                      <c:pt idx="842">
                        <c:v>0.54157525189503275</c:v>
                      </c:pt>
                      <c:pt idx="843">
                        <c:v>0.54536023825689139</c:v>
                      </c:pt>
                      <c:pt idx="844">
                        <c:v>0.55012910096626777</c:v>
                      </c:pt>
                      <c:pt idx="845">
                        <c:v>0.55451819519388845</c:v>
                      </c:pt>
                      <c:pt idx="846">
                        <c:v>0.55866923570534843</c:v>
                      </c:pt>
                      <c:pt idx="847">
                        <c:v>0.56275847706574234</c:v>
                      </c:pt>
                      <c:pt idx="848">
                        <c:v>0.56654955868633639</c:v>
                      </c:pt>
                      <c:pt idx="849">
                        <c:v>0.57137175490964631</c:v>
                      </c:pt>
                      <c:pt idx="850">
                        <c:v>0.57478391461219747</c:v>
                      </c:pt>
                      <c:pt idx="851">
                        <c:v>0.57813952385870504</c:v>
                      </c:pt>
                      <c:pt idx="852">
                        <c:v>0.58121475120339028</c:v>
                      </c:pt>
                      <c:pt idx="853">
                        <c:v>0.58426102606908292</c:v>
                      </c:pt>
                      <c:pt idx="854">
                        <c:v>0.58857714650462312</c:v>
                      </c:pt>
                      <c:pt idx="855">
                        <c:v>0.59289072724902347</c:v>
                      </c:pt>
                      <c:pt idx="856">
                        <c:v>0.59587350983622367</c:v>
                      </c:pt>
                      <c:pt idx="857">
                        <c:v>0.60063322965749733</c:v>
                      </c:pt>
                      <c:pt idx="858">
                        <c:v>0.60354845646038158</c:v>
                      </c:pt>
                      <c:pt idx="859">
                        <c:v>0.60873619889506492</c:v>
                      </c:pt>
                      <c:pt idx="860">
                        <c:v>0.61309888033483284</c:v>
                      </c:pt>
                      <c:pt idx="861">
                        <c:v>0.61658215138929562</c:v>
                      </c:pt>
                      <c:pt idx="862">
                        <c:v>0.62089099137690185</c:v>
                      </c:pt>
                      <c:pt idx="863">
                        <c:v>0.6268631597482659</c:v>
                      </c:pt>
                      <c:pt idx="864">
                        <c:v>0.63163930290557602</c:v>
                      </c:pt>
                      <c:pt idx="865">
                        <c:v>0.63835238383876014</c:v>
                      </c:pt>
                      <c:pt idx="866">
                        <c:v>0.64409191650172781</c:v>
                      </c:pt>
                      <c:pt idx="867">
                        <c:v>0.65065904985075074</c:v>
                      </c:pt>
                      <c:pt idx="868">
                        <c:v>0.65603693049542589</c:v>
                      </c:pt>
                      <c:pt idx="869">
                        <c:v>0.66156414497911531</c:v>
                      </c:pt>
                      <c:pt idx="870">
                        <c:v>0.66644306097121164</c:v>
                      </c:pt>
                      <c:pt idx="871">
                        <c:v>0.67231228719504654</c:v>
                      </c:pt>
                      <c:pt idx="872">
                        <c:v>0.67760906703599411</c:v>
                      </c:pt>
                      <c:pt idx="873">
                        <c:v>0.68425594668680356</c:v>
                      </c:pt>
                      <c:pt idx="874">
                        <c:v>0.69049799956994562</c:v>
                      </c:pt>
                      <c:pt idx="875">
                        <c:v>0.6973333243033204</c:v>
                      </c:pt>
                      <c:pt idx="876">
                        <c:v>0.70464204746513426</c:v>
                      </c:pt>
                      <c:pt idx="877">
                        <c:v>0.71117633414208392</c:v>
                      </c:pt>
                      <c:pt idx="878">
                        <c:v>0.71852806274052983</c:v>
                      </c:pt>
                      <c:pt idx="879">
                        <c:v>0.72630391975930497</c:v>
                      </c:pt>
                      <c:pt idx="880">
                        <c:v>0.73296112748741582</c:v>
                      </c:pt>
                      <c:pt idx="881">
                        <c:v>0.7401828238995094</c:v>
                      </c:pt>
                      <c:pt idx="882">
                        <c:v>0.74858039730928183</c:v>
                      </c:pt>
                      <c:pt idx="883">
                        <c:v>0.75612971387839611</c:v>
                      </c:pt>
                      <c:pt idx="884">
                        <c:v>0.76510007229654109</c:v>
                      </c:pt>
                      <c:pt idx="885">
                        <c:v>0.77291961200291881</c:v>
                      </c:pt>
                      <c:pt idx="886">
                        <c:v>0.7806064105190621</c:v>
                      </c:pt>
                      <c:pt idx="887">
                        <c:v>0.7890454655507827</c:v>
                      </c:pt>
                      <c:pt idx="888">
                        <c:v>0.79676087792043304</c:v>
                      </c:pt>
                      <c:pt idx="889">
                        <c:v>0.80386845754398306</c:v>
                      </c:pt>
                      <c:pt idx="890">
                        <c:v>0.81264816981390842</c:v>
                      </c:pt>
                      <c:pt idx="891">
                        <c:v>0.82015905239044196</c:v>
                      </c:pt>
                      <c:pt idx="892">
                        <c:v>0.82724512929567595</c:v>
                      </c:pt>
                      <c:pt idx="893">
                        <c:v>0.83437793651788028</c:v>
                      </c:pt>
                      <c:pt idx="894">
                        <c:v>0.84070261401943369</c:v>
                      </c:pt>
                      <c:pt idx="895">
                        <c:v>0.84773129390491053</c:v>
                      </c:pt>
                      <c:pt idx="896">
                        <c:v>0.85620692048904279</c:v>
                      </c:pt>
                      <c:pt idx="897">
                        <c:v>0.86263200044698551</c:v>
                      </c:pt>
                      <c:pt idx="898">
                        <c:v>0.8702209361978791</c:v>
                      </c:pt>
                      <c:pt idx="899">
                        <c:v>0.87768949058875123</c:v>
                      </c:pt>
                      <c:pt idx="900">
                        <c:v>0.88586831193502447</c:v>
                      </c:pt>
                      <c:pt idx="901">
                        <c:v>0.89316924671067666</c:v>
                      </c:pt>
                      <c:pt idx="902">
                        <c:v>0.90063983285446048</c:v>
                      </c:pt>
                      <c:pt idx="903">
                        <c:v>0.90612082495940727</c:v>
                      </c:pt>
                      <c:pt idx="904">
                        <c:v>0.91223724778750559</c:v>
                      </c:pt>
                      <c:pt idx="905">
                        <c:v>0.91778901261887869</c:v>
                      </c:pt>
                      <c:pt idx="906">
                        <c:v>0.92538810713433106</c:v>
                      </c:pt>
                      <c:pt idx="907">
                        <c:v>0.93090939567202757</c:v>
                      </c:pt>
                      <c:pt idx="908">
                        <c:v>0.93704359633810386</c:v>
                      </c:pt>
                      <c:pt idx="909">
                        <c:v>0.94271404940207204</c:v>
                      </c:pt>
                      <c:pt idx="910">
                        <c:v>0.94825447027968768</c:v>
                      </c:pt>
                      <c:pt idx="911">
                        <c:v>0.9545104068077267</c:v>
                      </c:pt>
                      <c:pt idx="912">
                        <c:v>0.95903749092060409</c:v>
                      </c:pt>
                      <c:pt idx="913">
                        <c:v>0.96282637147554362</c:v>
                      </c:pt>
                      <c:pt idx="914">
                        <c:v>0.96772120286544883</c:v>
                      </c:pt>
                      <c:pt idx="915">
                        <c:v>0.97245603371355316</c:v>
                      </c:pt>
                      <c:pt idx="916">
                        <c:v>0.97586599235045024</c:v>
                      </c:pt>
                      <c:pt idx="917">
                        <c:v>0.97877681702202568</c:v>
                      </c:pt>
                      <c:pt idx="918">
                        <c:v>0.98122253958955197</c:v>
                      </c:pt>
                      <c:pt idx="919">
                        <c:v>0.98535597157577659</c:v>
                      </c:pt>
                      <c:pt idx="920">
                        <c:v>0.98762527026546543</c:v>
                      </c:pt>
                      <c:pt idx="921">
                        <c:v>0.98944419705971498</c:v>
                      </c:pt>
                      <c:pt idx="922">
                        <c:v>0.99039708917532832</c:v>
                      </c:pt>
                      <c:pt idx="923">
                        <c:v>0.99110549369056056</c:v>
                      </c:pt>
                      <c:pt idx="924">
                        <c:v>0.99319701400047056</c:v>
                      </c:pt>
                      <c:pt idx="925">
                        <c:v>0.99535862978583634</c:v>
                      </c:pt>
                      <c:pt idx="926">
                        <c:v>0.99606432529718603</c:v>
                      </c:pt>
                      <c:pt idx="927">
                        <c:v>0.9967964335963887</c:v>
                      </c:pt>
                      <c:pt idx="928">
                        <c:v>0.99609023014681097</c:v>
                      </c:pt>
                      <c:pt idx="929">
                        <c:v>0.99751685931634893</c:v>
                      </c:pt>
                      <c:pt idx="930">
                        <c:v>1</c:v>
                      </c:pt>
                      <c:pt idx="931">
                        <c:v>0.99966526870778816</c:v>
                      </c:pt>
                      <c:pt idx="932">
                        <c:v>0.99834632244257326</c:v>
                      </c:pt>
                      <c:pt idx="933">
                        <c:v>0.99759288073779706</c:v>
                      </c:pt>
                      <c:pt idx="934">
                        <c:v>0.99745743054368008</c:v>
                      </c:pt>
                      <c:pt idx="935">
                        <c:v>0.99761319826691475</c:v>
                      </c:pt>
                      <c:pt idx="936">
                        <c:v>0.99597882236214974</c:v>
                      </c:pt>
                      <c:pt idx="937">
                        <c:v>0.99497005704146291</c:v>
                      </c:pt>
                      <c:pt idx="938">
                        <c:v>0.99458503986468527</c:v>
                      </c:pt>
                      <c:pt idx="939">
                        <c:v>0.99543905333859328</c:v>
                      </c:pt>
                      <c:pt idx="940">
                        <c:v>0.99399176801445255</c:v>
                      </c:pt>
                      <c:pt idx="941">
                        <c:v>0.99287735154235435</c:v>
                      </c:pt>
                      <c:pt idx="942">
                        <c:v>0.99201267136565952</c:v>
                      </c:pt>
                      <c:pt idx="943">
                        <c:v>0.99185250151111604</c:v>
                      </c:pt>
                      <c:pt idx="944">
                        <c:v>0.9896976582354563</c:v>
                      </c:pt>
                      <c:pt idx="945">
                        <c:v>0.98729765010844472</c:v>
                      </c:pt>
                      <c:pt idx="946">
                        <c:v>0.98458085783994176</c:v>
                      </c:pt>
                      <c:pt idx="947">
                        <c:v>0.98351808175435074</c:v>
                      </c:pt>
                      <c:pt idx="948">
                        <c:v>0.98041847337472465</c:v>
                      </c:pt>
                      <c:pt idx="949">
                        <c:v>0.97803116370341137</c:v>
                      </c:pt>
                      <c:pt idx="950">
                        <c:v>0.97313684025173408</c:v>
                      </c:pt>
                      <c:pt idx="951">
                        <c:v>0.97049369902628224</c:v>
                      </c:pt>
                      <c:pt idx="952">
                        <c:v>0.96702685130785615</c:v>
                      </c:pt>
                      <c:pt idx="953">
                        <c:v>0.96146188008255684</c:v>
                      </c:pt>
                      <c:pt idx="954">
                        <c:v>0.9556876383073466</c:v>
                      </c:pt>
                      <c:pt idx="955">
                        <c:v>0.95064161063825803</c:v>
                      </c:pt>
                      <c:pt idx="956">
                        <c:v>0.94470076512428391</c:v>
                      </c:pt>
                      <c:pt idx="957">
                        <c:v>0.93882425845251527</c:v>
                      </c:pt>
                      <c:pt idx="958">
                        <c:v>0.93210118806751507</c:v>
                      </c:pt>
                      <c:pt idx="959">
                        <c:v>0.92572182255008684</c:v>
                      </c:pt>
                      <c:pt idx="960">
                        <c:v>0.91911998008882134</c:v>
                      </c:pt>
                      <c:pt idx="961">
                        <c:v>0.91204897201768309</c:v>
                      </c:pt>
                      <c:pt idx="962">
                        <c:v>0.90589597763717289</c:v>
                      </c:pt>
                      <c:pt idx="963">
                        <c:v>0.89806492466429511</c:v>
                      </c:pt>
                      <c:pt idx="964">
                        <c:v>0.89344133228810918</c:v>
                      </c:pt>
                      <c:pt idx="965">
                        <c:v>0.88544265970001168</c:v>
                      </c:pt>
                      <c:pt idx="966">
                        <c:v>0.87836572568288052</c:v>
                      </c:pt>
                      <c:pt idx="967">
                        <c:v>0.87116722511652944</c:v>
                      </c:pt>
                      <c:pt idx="968">
                        <c:v>0.86284956732128604</c:v>
                      </c:pt>
                      <c:pt idx="969">
                        <c:v>0.85440627947099934</c:v>
                      </c:pt>
                      <c:pt idx="970">
                        <c:v>0.84628062232591672</c:v>
                      </c:pt>
                      <c:pt idx="971">
                        <c:v>0.83600909548053493</c:v>
                      </c:pt>
                      <c:pt idx="972">
                        <c:v>0.82779708883670289</c:v>
                      </c:pt>
                      <c:pt idx="973">
                        <c:v>0.81882791560775647</c:v>
                      </c:pt>
                      <c:pt idx="974">
                        <c:v>0.81046826825233698</c:v>
                      </c:pt>
                      <c:pt idx="975">
                        <c:v>0.80341063588786754</c:v>
                      </c:pt>
                      <c:pt idx="976">
                        <c:v>0.79502762337396271</c:v>
                      </c:pt>
                      <c:pt idx="977">
                        <c:v>0.78766979951678129</c:v>
                      </c:pt>
                      <c:pt idx="978">
                        <c:v>0.7782312913652194</c:v>
                      </c:pt>
                      <c:pt idx="979">
                        <c:v>0.76937572698658874</c:v>
                      </c:pt>
                      <c:pt idx="980">
                        <c:v>0.76021980180250326</c:v>
                      </c:pt>
                      <c:pt idx="981">
                        <c:v>0.75122810997878509</c:v>
                      </c:pt>
                      <c:pt idx="982">
                        <c:v>0.74295108724177694</c:v>
                      </c:pt>
                      <c:pt idx="983">
                        <c:v>0.7325767875616086</c:v>
                      </c:pt>
                      <c:pt idx="984">
                        <c:v>0.72274970666567329</c:v>
                      </c:pt>
                      <c:pt idx="985">
                        <c:v>0.71509727863628736</c:v>
                      </c:pt>
                      <c:pt idx="986">
                        <c:v>0.70669225546583858</c:v>
                      </c:pt>
                      <c:pt idx="987">
                        <c:v>0.69808693532083921</c:v>
                      </c:pt>
                      <c:pt idx="988">
                        <c:v>0.6904390787355047</c:v>
                      </c:pt>
                      <c:pt idx="989">
                        <c:v>0.68082617845901694</c:v>
                      </c:pt>
                      <c:pt idx="990">
                        <c:v>0.67512507978863001</c:v>
                      </c:pt>
                      <c:pt idx="991">
                        <c:v>0.66473926684196161</c:v>
                      </c:pt>
                      <c:pt idx="992">
                        <c:v>0.65515345660429747</c:v>
                      </c:pt>
                      <c:pt idx="993">
                        <c:v>0.643434475122032</c:v>
                      </c:pt>
                      <c:pt idx="994">
                        <c:v>0.63485709157956938</c:v>
                      </c:pt>
                      <c:pt idx="995">
                        <c:v>0.62322090402845809</c:v>
                      </c:pt>
                      <c:pt idx="996">
                        <c:v>0.6140580370219243</c:v>
                      </c:pt>
                      <c:pt idx="997">
                        <c:v>0.60091378087206215</c:v>
                      </c:pt>
                      <c:pt idx="998">
                        <c:v>0.59155061689097788</c:v>
                      </c:pt>
                      <c:pt idx="999">
                        <c:v>0.58188285928587269</c:v>
                      </c:pt>
                      <c:pt idx="1000">
                        <c:v>0.57278246868137539</c:v>
                      </c:pt>
                      <c:pt idx="1001">
                        <c:v>0.5605428505154727</c:v>
                      </c:pt>
                      <c:pt idx="1002">
                        <c:v>0.55014366186213526</c:v>
                      </c:pt>
                      <c:pt idx="1003">
                        <c:v>0.53662133035794402</c:v>
                      </c:pt>
                      <c:pt idx="1004">
                        <c:v>0.52737414560557228</c:v>
                      </c:pt>
                      <c:pt idx="1005">
                        <c:v>0.51883621193214613</c:v>
                      </c:pt>
                      <c:pt idx="1006">
                        <c:v>0.50726893466729184</c:v>
                      </c:pt>
                      <c:pt idx="1007">
                        <c:v>0.49879280014493171</c:v>
                      </c:pt>
                      <c:pt idx="1008">
                        <c:v>0.48984428307058808</c:v>
                      </c:pt>
                      <c:pt idx="1009">
                        <c:v>0.47849660443294617</c:v>
                      </c:pt>
                      <c:pt idx="1010">
                        <c:v>0.47239321868603151</c:v>
                      </c:pt>
                      <c:pt idx="1011">
                        <c:v>0.46226594629738432</c:v>
                      </c:pt>
                      <c:pt idx="1012">
                        <c:v>0.45210565792392088</c:v>
                      </c:pt>
                      <c:pt idx="1013">
                        <c:v>0.4439632388173167</c:v>
                      </c:pt>
                      <c:pt idx="1014">
                        <c:v>0.43489620282312058</c:v>
                      </c:pt>
                      <c:pt idx="1015">
                        <c:v>0.42687907514607454</c:v>
                      </c:pt>
                      <c:pt idx="1016">
                        <c:v>0.41970597149112038</c:v>
                      </c:pt>
                      <c:pt idx="1017">
                        <c:v>0.40944324890835609</c:v>
                      </c:pt>
                      <c:pt idx="1018">
                        <c:v>0.40115217321370822</c:v>
                      </c:pt>
                      <c:pt idx="1019">
                        <c:v>0.39420053062613541</c:v>
                      </c:pt>
                      <c:pt idx="1020">
                        <c:v>0.38680444208911607</c:v>
                      </c:pt>
                      <c:pt idx="1021">
                        <c:v>0.37844445610821109</c:v>
                      </c:pt>
                      <c:pt idx="1022">
                        <c:v>0.37005941184139463</c:v>
                      </c:pt>
                      <c:pt idx="1023">
                        <c:v>0.36105248187083799</c:v>
                      </c:pt>
                      <c:pt idx="1024">
                        <c:v>0.35277901470142548</c:v>
                      </c:pt>
                      <c:pt idx="1025">
                        <c:v>0.34366033832072235</c:v>
                      </c:pt>
                      <c:pt idx="1026">
                        <c:v>0.33514136767447256</c:v>
                      </c:pt>
                      <c:pt idx="1027">
                        <c:v>0.3259656328994977</c:v>
                      </c:pt>
                      <c:pt idx="1028">
                        <c:v>0.31921191690807837</c:v>
                      </c:pt>
                      <c:pt idx="1029">
                        <c:v>0.31179381771451503</c:v>
                      </c:pt>
                      <c:pt idx="1030">
                        <c:v>0.30911410493665165</c:v>
                      </c:pt>
                      <c:pt idx="1031">
                        <c:v>0.30119230033371547</c:v>
                      </c:pt>
                      <c:pt idx="1032">
                        <c:v>0.29595681170560573</c:v>
                      </c:pt>
                      <c:pt idx="1033">
                        <c:v>0.29035848587000507</c:v>
                      </c:pt>
                      <c:pt idx="1034">
                        <c:v>0.28935361474239918</c:v>
                      </c:pt>
                      <c:pt idx="1035">
                        <c:v>0.2819620976494312</c:v>
                      </c:pt>
                      <c:pt idx="1036">
                        <c:v>0.27698735064499685</c:v>
                      </c:pt>
                      <c:pt idx="1037">
                        <c:v>0.27033352917173892</c:v>
                      </c:pt>
                      <c:pt idx="1038">
                        <c:v>0.26817614620493951</c:v>
                      </c:pt>
                      <c:pt idx="1039">
                        <c:v>0.26674697734426189</c:v>
                      </c:pt>
                      <c:pt idx="1040">
                        <c:v>0.26243339659986148</c:v>
                      </c:pt>
                      <c:pt idx="1041">
                        <c:v>0.25339920727773896</c:v>
                      </c:pt>
                      <c:pt idx="1042">
                        <c:v>0.24819030075022477</c:v>
                      </c:pt>
                      <c:pt idx="1043">
                        <c:v>0.24573543529459566</c:v>
                      </c:pt>
                      <c:pt idx="1044">
                        <c:v>0.24274825057608657</c:v>
                      </c:pt>
                      <c:pt idx="1045">
                        <c:v>0.23954451485973288</c:v>
                      </c:pt>
                      <c:pt idx="1046">
                        <c:v>0.23136315382231976</c:v>
                      </c:pt>
                      <c:pt idx="1047">
                        <c:v>0.22882109230422784</c:v>
                      </c:pt>
                      <c:pt idx="1048">
                        <c:v>0.22282877571648924</c:v>
                      </c:pt>
                      <c:pt idx="1049">
                        <c:v>0.22030483066186046</c:v>
                      </c:pt>
                      <c:pt idx="1050">
                        <c:v>0.21365625788362461</c:v>
                      </c:pt>
                      <c:pt idx="1051">
                        <c:v>0.20887283427838063</c:v>
                      </c:pt>
                      <c:pt idx="1052">
                        <c:v>0.20058666865326952</c:v>
                      </c:pt>
                      <c:pt idx="1053">
                        <c:v>0.19931479133051036</c:v>
                      </c:pt>
                      <c:pt idx="1054">
                        <c:v>0.19533932813317467</c:v>
                      </c:pt>
                      <c:pt idx="1055">
                        <c:v>0.1923233602484157</c:v>
                      </c:pt>
                      <c:pt idx="1056">
                        <c:v>0.18895742292460668</c:v>
                      </c:pt>
                      <c:pt idx="1057">
                        <c:v>0.18597684140306087</c:v>
                      </c:pt>
                      <c:pt idx="1058">
                        <c:v>0.17763090837979556</c:v>
                      </c:pt>
                      <c:pt idx="1059">
                        <c:v>0.17494865591079251</c:v>
                      </c:pt>
                      <c:pt idx="1060">
                        <c:v>0.17136836865479327</c:v>
                      </c:pt>
                      <c:pt idx="1061">
                        <c:v>0.16634621408241804</c:v>
                      </c:pt>
                      <c:pt idx="1062">
                        <c:v>0.16051254353453895</c:v>
                      </c:pt>
                      <c:pt idx="1063">
                        <c:v>0.15584103565218427</c:v>
                      </c:pt>
                      <c:pt idx="1064">
                        <c:v>0.15074472209852985</c:v>
                      </c:pt>
                      <c:pt idx="1065">
                        <c:v>0.14793463850882879</c:v>
                      </c:pt>
                      <c:pt idx="1066">
                        <c:v>0.14338486648843676</c:v>
                      </c:pt>
                      <c:pt idx="1067">
                        <c:v>0.13576884069871986</c:v>
                      </c:pt>
                      <c:pt idx="1068">
                        <c:v>0.13189733552536892</c:v>
                      </c:pt>
                      <c:pt idx="1069">
                        <c:v>0.13347380647214885</c:v>
                      </c:pt>
                      <c:pt idx="1070">
                        <c:v>0.13291304266850426</c:v>
                      </c:pt>
                      <c:pt idx="1071">
                        <c:v>0.1283944241927592</c:v>
                      </c:pt>
                      <c:pt idx="1072">
                        <c:v>0.1272380181604848</c:v>
                      </c:pt>
                      <c:pt idx="1073">
                        <c:v>0.12811929098595889</c:v>
                      </c:pt>
                      <c:pt idx="1074">
                        <c:v>0.12926299856253481</c:v>
                      </c:pt>
                      <c:pt idx="1075">
                        <c:v>0.12516190531015553</c:v>
                      </c:pt>
                      <c:pt idx="1076">
                        <c:v>0.12085272669706393</c:v>
                      </c:pt>
                      <c:pt idx="1077">
                        <c:v>0.11711006852086692</c:v>
                      </c:pt>
                      <c:pt idx="1078">
                        <c:v>0.11559268772127058</c:v>
                      </c:pt>
                      <c:pt idx="1079">
                        <c:v>0.1180848019802818</c:v>
                      </c:pt>
                      <c:pt idx="1080">
                        <c:v>0.11590693217162218</c:v>
                      </c:pt>
                      <c:pt idx="1081">
                        <c:v>0.11264952431584954</c:v>
                      </c:pt>
                      <c:pt idx="1082">
                        <c:v>0.1107777719458944</c:v>
                      </c:pt>
                      <c:pt idx="1083">
                        <c:v>0.11002365299014776</c:v>
                      </c:pt>
                      <c:pt idx="1084">
                        <c:v>0.10839977447542677</c:v>
                      </c:pt>
                      <c:pt idx="1085">
                        <c:v>0.10870030459362406</c:v>
                      </c:pt>
                      <c:pt idx="1086">
                        <c:v>0.10508852516749263</c:v>
                      </c:pt>
                      <c:pt idx="1087">
                        <c:v>0.10528831420381528</c:v>
                      </c:pt>
                      <c:pt idx="1088">
                        <c:v>0.10126815244242098</c:v>
                      </c:pt>
                      <c:pt idx="1089">
                        <c:v>0.10183772050868324</c:v>
                      </c:pt>
                      <c:pt idx="1090">
                        <c:v>9.9897904416184277E-2</c:v>
                      </c:pt>
                      <c:pt idx="1091">
                        <c:v>0.10035115462824853</c:v>
                      </c:pt>
                      <c:pt idx="1092">
                        <c:v>9.5123285073557981E-2</c:v>
                      </c:pt>
                      <c:pt idx="1093">
                        <c:v>8.8804194892511859E-2</c:v>
                      </c:pt>
                      <c:pt idx="1094">
                        <c:v>8.2847603293471503E-2</c:v>
                      </c:pt>
                      <c:pt idx="1095">
                        <c:v>8.5009557704322405E-2</c:v>
                      </c:pt>
                      <c:pt idx="1096">
                        <c:v>8.2765317300545344E-2</c:v>
                      </c:pt>
                      <c:pt idx="1097">
                        <c:v>8.177940920011581E-2</c:v>
                      </c:pt>
                      <c:pt idx="1098">
                        <c:v>7.8941558320620789E-2</c:v>
                      </c:pt>
                      <c:pt idx="1099">
                        <c:v>8.0788760342892202E-2</c:v>
                      </c:pt>
                      <c:pt idx="1100">
                        <c:v>8.3777299563342442E-2</c:v>
                      </c:pt>
                      <c:pt idx="1101">
                        <c:v>8.1640742063888508E-2</c:v>
                      </c:pt>
                      <c:pt idx="1102">
                        <c:v>8.135070933573528E-2</c:v>
                      </c:pt>
                      <c:pt idx="1103">
                        <c:v>7.2918934751948355E-2</c:v>
                      </c:pt>
                      <c:pt idx="1104">
                        <c:v>6.8470919689886778E-2</c:v>
                      </c:pt>
                      <c:pt idx="1105">
                        <c:v>6.9380975681610751E-2</c:v>
                      </c:pt>
                      <c:pt idx="1106">
                        <c:v>7.1027711416588923E-2</c:v>
                      </c:pt>
                      <c:pt idx="1107">
                        <c:v>6.7686155127721054E-2</c:v>
                      </c:pt>
                      <c:pt idx="1108">
                        <c:v>7.2415567968060854E-2</c:v>
                      </c:pt>
                      <c:pt idx="1109">
                        <c:v>6.7817711128757327E-2</c:v>
                      </c:pt>
                      <c:pt idx="1110">
                        <c:v>7.2450615705788646E-2</c:v>
                      </c:pt>
                      <c:pt idx="1111">
                        <c:v>7.8246021573829719E-2</c:v>
                      </c:pt>
                      <c:pt idx="1112">
                        <c:v>7.2322276646862735E-2</c:v>
                      </c:pt>
                      <c:pt idx="1113">
                        <c:v>7.0996219246456715E-2</c:v>
                      </c:pt>
                      <c:pt idx="1114">
                        <c:v>7.1699883004894896E-2</c:v>
                      </c:pt>
                      <c:pt idx="1115">
                        <c:v>6.4430101773889581E-2</c:v>
                      </c:pt>
                      <c:pt idx="1116">
                        <c:v>6.2591026763265264E-2</c:v>
                      </c:pt>
                      <c:pt idx="1117">
                        <c:v>5.864908748897351E-2</c:v>
                      </c:pt>
                      <c:pt idx="1118">
                        <c:v>5.2803395736366519E-2</c:v>
                      </c:pt>
                      <c:pt idx="1119">
                        <c:v>5.4506004676417946E-2</c:v>
                      </c:pt>
                      <c:pt idx="1120">
                        <c:v>5.0970923922705337E-2</c:v>
                      </c:pt>
                      <c:pt idx="1121">
                        <c:v>4.9593564761277471E-2</c:v>
                      </c:pt>
                      <c:pt idx="1122">
                        <c:v>5.0099471236304739E-2</c:v>
                      </c:pt>
                      <c:pt idx="1123">
                        <c:v>5.0813463072044304E-2</c:v>
                      </c:pt>
                      <c:pt idx="1124">
                        <c:v>4.7268223553772859E-2</c:v>
                      </c:pt>
                      <c:pt idx="1125">
                        <c:v>4.171899841353955E-2</c:v>
                      </c:pt>
                      <c:pt idx="1126">
                        <c:v>3.6282366247166117E-2</c:v>
                      </c:pt>
                      <c:pt idx="1127">
                        <c:v>4.1362256464783781E-2</c:v>
                      </c:pt>
                      <c:pt idx="1128">
                        <c:v>3.8327156240105763E-2</c:v>
                      </c:pt>
                      <c:pt idx="1129">
                        <c:v>3.858874442749434E-2</c:v>
                      </c:pt>
                      <c:pt idx="1130">
                        <c:v>4.0142527466759739E-2</c:v>
                      </c:pt>
                      <c:pt idx="1131">
                        <c:v>4.2535424458580155E-2</c:v>
                      </c:pt>
                      <c:pt idx="1132">
                        <c:v>4.6789576430311751E-2</c:v>
                      </c:pt>
                      <c:pt idx="1133">
                        <c:v>4.4648616799548978E-2</c:v>
                      </c:pt>
                      <c:pt idx="1134">
                        <c:v>3.6195339497445897E-2</c:v>
                      </c:pt>
                      <c:pt idx="1135">
                        <c:v>3.1956087047067205E-2</c:v>
                      </c:pt>
                      <c:pt idx="1136">
                        <c:v>2.537405417669146E-2</c:v>
                      </c:pt>
                      <c:pt idx="1137">
                        <c:v>2.3202618252252293E-2</c:v>
                      </c:pt>
                      <c:pt idx="1138">
                        <c:v>2.3859721006462681E-2</c:v>
                      </c:pt>
                      <c:pt idx="1139">
                        <c:v>2.3502809744964236E-2</c:v>
                      </c:pt>
                      <c:pt idx="1140">
                        <c:v>2.6133929765688114E-2</c:v>
                      </c:pt>
                      <c:pt idx="1141">
                        <c:v>2.5750097778108858E-2</c:v>
                      </c:pt>
                      <c:pt idx="1142">
                        <c:v>3.0217583805574849E-2</c:v>
                      </c:pt>
                      <c:pt idx="1143">
                        <c:v>3.5897687695873717E-2</c:v>
                      </c:pt>
                      <c:pt idx="1144">
                        <c:v>3.579948630513885E-2</c:v>
                      </c:pt>
                      <c:pt idx="1145">
                        <c:v>3.4670339624430495E-2</c:v>
                      </c:pt>
                      <c:pt idx="1146">
                        <c:v>2.5250117249074264E-2</c:v>
                      </c:pt>
                      <c:pt idx="1147">
                        <c:v>2.5289228492625538E-2</c:v>
                      </c:pt>
                      <c:pt idx="1148">
                        <c:v>1.605186387932743E-2</c:v>
                      </c:pt>
                      <c:pt idx="1149">
                        <c:v>1.620306015851055E-2</c:v>
                      </c:pt>
                      <c:pt idx="1150">
                        <c:v>1.21063690374401E-2</c:v>
                      </c:pt>
                      <c:pt idx="1151">
                        <c:v>3.7880339912261859E-3</c:v>
                      </c:pt>
                      <c:pt idx="1152">
                        <c:v>3.2567306048020624E-3</c:v>
                      </c:pt>
                      <c:pt idx="1153">
                        <c:v>4.0648603254530152E-3</c:v>
                      </c:pt>
                      <c:pt idx="1154">
                        <c:v>0</c:v>
                      </c:pt>
                      <c:pt idx="1155">
                        <c:v>3.5809645069698154E-3</c:v>
                      </c:pt>
                      <c:pt idx="1156">
                        <c:v>-7.5327239203349348E-3</c:v>
                      </c:pt>
                      <c:pt idx="1157">
                        <c:v>-1.4684324856973055E-2</c:v>
                      </c:pt>
                      <c:pt idx="1158">
                        <c:v>-8.4852774104631958E-3</c:v>
                      </c:pt>
                      <c:pt idx="1159">
                        <c:v>-9.2405815554084565E-3</c:v>
                      </c:pt>
                      <c:pt idx="1160">
                        <c:v>-5.1328851060659124E-3</c:v>
                      </c:pt>
                      <c:pt idx="1161">
                        <c:v>-1.6731146602824445E-2</c:v>
                      </c:pt>
                      <c:pt idx="1162">
                        <c:v>-1.6724543405861304E-2</c:v>
                      </c:pt>
                      <c:pt idx="1163">
                        <c:v>-8.749066663506189E-3</c:v>
                      </c:pt>
                      <c:pt idx="1164">
                        <c:v>-4.2570302883564795E-3</c:v>
                      </c:pt>
                      <c:pt idx="1165">
                        <c:v>-1.292973690492919E-2</c:v>
                      </c:pt>
                      <c:pt idx="1166">
                        <c:v>-1.4634716223377713E-2</c:v>
                      </c:pt>
                      <c:pt idx="1167">
                        <c:v>-1.6772966850258159E-2</c:v>
                      </c:pt>
                      <c:pt idx="1168">
                        <c:v>-4.1010932523792894E-3</c:v>
                      </c:pt>
                      <c:pt idx="1169">
                        <c:v>-4.0447121090780164E-3</c:v>
                      </c:pt>
                      <c:pt idx="1170">
                        <c:v>-9.5168999514072625E-3</c:v>
                      </c:pt>
                      <c:pt idx="1171">
                        <c:v>-7.4648295105337803E-3</c:v>
                      </c:pt>
                      <c:pt idx="1172">
                        <c:v>-1.1493118283575172E-2</c:v>
                      </c:pt>
                      <c:pt idx="1173">
                        <c:v>-2.281506138433478E-2</c:v>
                      </c:pt>
                      <c:pt idx="1174">
                        <c:v>-2.645308428557645E-2</c:v>
                      </c:pt>
                      <c:pt idx="1175">
                        <c:v>-3.268751809529933E-2</c:v>
                      </c:pt>
                      <c:pt idx="1176">
                        <c:v>-3.4456328317725514E-2</c:v>
                      </c:pt>
                      <c:pt idx="1177">
                        <c:v>-3.8267050216466349E-2</c:v>
                      </c:pt>
                      <c:pt idx="1178">
                        <c:v>-2.9618555322092129E-2</c:v>
                      </c:pt>
                      <c:pt idx="1179">
                        <c:v>-2.3579508417382947E-2</c:v>
                      </c:pt>
                      <c:pt idx="1180">
                        <c:v>-2.2836733415393617E-2</c:v>
                      </c:pt>
                      <c:pt idx="1181">
                        <c:v>-2.3365497110678091E-2</c:v>
                      </c:pt>
                      <c:pt idx="1182">
                        <c:v>-2.5640044495388755E-2</c:v>
                      </c:pt>
                      <c:pt idx="1183">
                        <c:v>-3.0736527361785716E-2</c:v>
                      </c:pt>
                      <c:pt idx="1184">
                        <c:v>-2.8081872869834049E-2</c:v>
                      </c:pt>
                      <c:pt idx="1185">
                        <c:v>-3.7652275647917469E-2</c:v>
                      </c:pt>
                      <c:pt idx="1186">
                        <c:v>-4.9282537253036232E-2</c:v>
                      </c:pt>
                      <c:pt idx="1187">
                        <c:v>-3.278605811151955E-2</c:v>
                      </c:pt>
                      <c:pt idx="1188">
                        <c:v>-4.1921157828259295E-2</c:v>
                      </c:pt>
                      <c:pt idx="1189">
                        <c:v>-4.5130988803348343E-2</c:v>
                      </c:pt>
                      <c:pt idx="1190">
                        <c:v>-3.8306161460017626E-2</c:v>
                      </c:pt>
                      <c:pt idx="1191">
                        <c:v>-4.2203571482993335E-2</c:v>
                      </c:pt>
                      <c:pt idx="1192">
                        <c:v>-4.8096840116283922E-2</c:v>
                      </c:pt>
                      <c:pt idx="1193">
                        <c:v>-4.7330699955809366E-2</c:v>
                      </c:pt>
                      <c:pt idx="1194">
                        <c:v>-5.6553672985982593E-2</c:v>
                      </c:pt>
                      <c:pt idx="1195">
                        <c:v>-5.1319538859814134E-2</c:v>
                      </c:pt>
                      <c:pt idx="1196">
                        <c:v>-5.2611733711690839E-2</c:v>
                      </c:pt>
                      <c:pt idx="1197">
                        <c:v>-5.8671944709230713E-2</c:v>
                      </c:pt>
                      <c:pt idx="1198">
                        <c:v>-5.8155879469644726E-2</c:v>
                      </c:pt>
                      <c:pt idx="1199">
                        <c:v>-5.8156895346100662E-2</c:v>
                      </c:pt>
                      <c:pt idx="1200">
                        <c:v>-4.9655702537828625E-2</c:v>
                      </c:pt>
                      <c:pt idx="1201">
                        <c:v>-5.0870521466316043E-2</c:v>
                      </c:pt>
                      <c:pt idx="1202">
                        <c:v>-4.8252777152261235E-2</c:v>
                      </c:pt>
                      <c:pt idx="1203">
                        <c:v>-3.9751415031246642E-2</c:v>
                      </c:pt>
                      <c:pt idx="1204">
                        <c:v>-4.9192293561205656E-2</c:v>
                      </c:pt>
                      <c:pt idx="1205">
                        <c:v>-5.9125533546780198E-2</c:v>
                      </c:pt>
                      <c:pt idx="1206">
                        <c:v>-5.8480451997297712E-2</c:v>
                      </c:pt>
                      <c:pt idx="1207">
                        <c:v>-7.1207182923794021E-2</c:v>
                      </c:pt>
                      <c:pt idx="1208">
                        <c:v>-7.2443673883340151E-2</c:v>
                      </c:pt>
                      <c:pt idx="1209">
                        <c:v>-7.6800598689858016E-2</c:v>
                      </c:pt>
                      <c:pt idx="1210">
                        <c:v>-9.0737746413532785E-2</c:v>
                      </c:pt>
                      <c:pt idx="1211">
                        <c:v>-8.7243300718055292E-2</c:v>
                      </c:pt>
                      <c:pt idx="1212">
                        <c:v>-9.0165300030645532E-2</c:v>
                      </c:pt>
                      <c:pt idx="1213">
                        <c:v>-0.11337452147986107</c:v>
                      </c:pt>
                      <c:pt idx="1214">
                        <c:v>-0.1225470393127257</c:v>
                      </c:pt>
                      <c:pt idx="1215">
                        <c:v>-0.12905305076165333</c:v>
                      </c:pt>
                      <c:pt idx="1216">
                        <c:v>-0.12621875544975389</c:v>
                      </c:pt>
                      <c:pt idx="1217">
                        <c:v>-0.12606925229799715</c:v>
                      </c:pt>
                      <c:pt idx="1218">
                        <c:v>-0.13661320334629704</c:v>
                      </c:pt>
                      <c:pt idx="1219">
                        <c:v>-0.13651229295167983</c:v>
                      </c:pt>
                      <c:pt idx="1220">
                        <c:v>-0.11492085475844997</c:v>
                      </c:pt>
                      <c:pt idx="1221">
                        <c:v>-9.8473306999558044E-2</c:v>
                      </c:pt>
                      <c:pt idx="1222">
                        <c:v>-0.11150513948830298</c:v>
                      </c:pt>
                      <c:pt idx="1223">
                        <c:v>-0.12345895774461881</c:v>
                      </c:pt>
                      <c:pt idx="1224">
                        <c:v>-0.11745495857763746</c:v>
                      </c:pt>
                      <c:pt idx="1225">
                        <c:v>-0.10942496313215026</c:v>
                      </c:pt>
                      <c:pt idx="1226">
                        <c:v>-0.11539611562705816</c:v>
                      </c:pt>
                      <c:pt idx="1227">
                        <c:v>-0.10493749820105207</c:v>
                      </c:pt>
                      <c:pt idx="1228">
                        <c:v>-0.11659942128904559</c:v>
                      </c:pt>
                      <c:pt idx="1229">
                        <c:v>-0.1162528381048486</c:v>
                      </c:pt>
                      <c:pt idx="1230">
                        <c:v>-0.11792869563156189</c:v>
                      </c:pt>
                      <c:pt idx="1231">
                        <c:v>-0.12186944971665509</c:v>
                      </c:pt>
                      <c:pt idx="1232">
                        <c:v>-0.12455949057181989</c:v>
                      </c:pt>
                      <c:pt idx="1233">
                        <c:v>-0.11675078688097144</c:v>
                      </c:pt>
                      <c:pt idx="1234">
                        <c:v>-0.13501641487039953</c:v>
                      </c:pt>
                      <c:pt idx="1235">
                        <c:v>-0.12342407931963363</c:v>
                      </c:pt>
                      <c:pt idx="1236">
                        <c:v>-0.11253337577439414</c:v>
                      </c:pt>
                      <c:pt idx="1237">
                        <c:v>-0.11430100080762179</c:v>
                      </c:pt>
                      <c:pt idx="1238">
                        <c:v>-9.5700641525981858E-2</c:v>
                      </c:pt>
                      <c:pt idx="1239">
                        <c:v>-8.2862333502081734E-2</c:v>
                      </c:pt>
                      <c:pt idx="1240">
                        <c:v>-5.8587288337907585E-2</c:v>
                      </c:pt>
                      <c:pt idx="1241">
                        <c:v>-5.5948549243764641E-2</c:v>
                      </c:pt>
                      <c:pt idx="1242">
                        <c:v>-4.4025715219353119E-2</c:v>
                      </c:pt>
                      <c:pt idx="1243">
                        <c:v>-4.3950709674360808E-2</c:v>
                      </c:pt>
                      <c:pt idx="1244">
                        <c:v>-5.0306371407818552E-2</c:v>
                      </c:pt>
                      <c:pt idx="1245">
                        <c:v>-7.958901024850025E-2</c:v>
                      </c:pt>
                      <c:pt idx="1246">
                        <c:v>-9.37786032714608E-2</c:v>
                      </c:pt>
                      <c:pt idx="1247">
                        <c:v>-0.1023429497327398</c:v>
                      </c:pt>
                      <c:pt idx="1248">
                        <c:v>-0.12735111907257246</c:v>
                      </c:pt>
                      <c:pt idx="1249">
                        <c:v>-0.14289098121813745</c:v>
                      </c:pt>
                      <c:pt idx="1250">
                        <c:v>-0.14838010033473123</c:v>
                      </c:pt>
                      <c:pt idx="1251">
                        <c:v>-0.13545933700516233</c:v>
                      </c:pt>
                      <c:pt idx="1252">
                        <c:v>-0.13305187911747424</c:v>
                      </c:pt>
                      <c:pt idx="1253">
                        <c:v>-0.13249619469610902</c:v>
                      </c:pt>
                      <c:pt idx="1254">
                        <c:v>-0.14007412511873052</c:v>
                      </c:pt>
                      <c:pt idx="1255">
                        <c:v>-0.11407192066682129</c:v>
                      </c:pt>
                      <c:pt idx="1256">
                        <c:v>-0.11525795642905877</c:v>
                      </c:pt>
                      <c:pt idx="1257">
                        <c:v>-0.11306383259710506</c:v>
                      </c:pt>
                      <c:pt idx="1258">
                        <c:v>-0.10558105593585071</c:v>
                      </c:pt>
                      <c:pt idx="1259">
                        <c:v>-0.10316801072765541</c:v>
                      </c:pt>
                      <c:pt idx="1260">
                        <c:v>-0.10363836152672687</c:v>
                      </c:pt>
                      <c:pt idx="1261">
                        <c:v>-8.7538582141230489E-2</c:v>
                      </c:pt>
                      <c:pt idx="1262">
                        <c:v>-9.9860147674574171E-2</c:v>
                      </c:pt>
                      <c:pt idx="1263">
                        <c:v>-0.11726736005878534</c:v>
                      </c:pt>
                      <c:pt idx="1264">
                        <c:v>-0.13121568242347487</c:v>
                      </c:pt>
                      <c:pt idx="1265">
                        <c:v>-0.14336624208674567</c:v>
                      </c:pt>
                      <c:pt idx="1266">
                        <c:v>-0.1409726678439546</c:v>
                      </c:pt>
                      <c:pt idx="1267">
                        <c:v>-0.13293843957990117</c:v>
                      </c:pt>
                      <c:pt idx="1268">
                        <c:v>-0.1834103988500278</c:v>
                      </c:pt>
                      <c:pt idx="1269">
                        <c:v>-0.196826063326352</c:v>
                      </c:pt>
                      <c:pt idx="1270">
                        <c:v>-0.18936377350695785</c:v>
                      </c:pt>
                      <c:pt idx="1271">
                        <c:v>-0.19472218318622875</c:v>
                      </c:pt>
                      <c:pt idx="1272">
                        <c:v>-0.22100222984882062</c:v>
                      </c:pt>
                      <c:pt idx="1273">
                        <c:v>-0.25295069782246876</c:v>
                      </c:pt>
                      <c:pt idx="1274">
                        <c:v>-0.28754958746950249</c:v>
                      </c:pt>
                      <c:pt idx="1275">
                        <c:v>-0.2437221374717882</c:v>
                      </c:pt>
                      <c:pt idx="1276">
                        <c:v>-0.22680322303736897</c:v>
                      </c:pt>
                      <c:pt idx="1277">
                        <c:v>-0.22382907540004365</c:v>
                      </c:pt>
                      <c:pt idx="1278">
                        <c:v>-0.20806504318321498</c:v>
                      </c:pt>
                      <c:pt idx="1279">
                        <c:v>-0.18868855428928433</c:v>
                      </c:pt>
                      <c:pt idx="1280">
                        <c:v>-0.14953007248278513</c:v>
                      </c:pt>
                      <c:pt idx="1281">
                        <c:v>-0.11697224794835281</c:v>
                      </c:pt>
                      <c:pt idx="1282">
                        <c:v>-0.17024531723282027</c:v>
                      </c:pt>
                      <c:pt idx="1283">
                        <c:v>-0.17739539435477447</c:v>
                      </c:pt>
                      <c:pt idx="1284">
                        <c:v>-0.1837835641348203</c:v>
                      </c:pt>
                      <c:pt idx="1285">
                        <c:v>-0.19253567842769412</c:v>
                      </c:pt>
                      <c:pt idx="1286">
                        <c:v>-0.18423376671751687</c:v>
                      </c:pt>
                      <c:pt idx="1287">
                        <c:v>-0.18376883392621007</c:v>
                      </c:pt>
                      <c:pt idx="1288">
                        <c:v>-0.1730826601740873</c:v>
                      </c:pt>
                      <c:pt idx="1289">
                        <c:v>-0.11608454123865815</c:v>
                      </c:pt>
                      <c:pt idx="1290">
                        <c:v>-0.11468974286473772</c:v>
                      </c:pt>
                      <c:pt idx="1291">
                        <c:v>-0.11456851494100298</c:v>
                      </c:pt>
                      <c:pt idx="1292">
                        <c:v>-0.12180544949993481</c:v>
                      </c:pt>
                      <c:pt idx="1293">
                        <c:v>-0.13866628966362632</c:v>
                      </c:pt>
                      <c:pt idx="1294">
                        <c:v>-0.14111844611537308</c:v>
                      </c:pt>
                      <c:pt idx="1295">
                        <c:v>-0.17678925473610066</c:v>
                      </c:pt>
                      <c:pt idx="1296">
                        <c:v>-0.21391378256518959</c:v>
                      </c:pt>
                      <c:pt idx="1297">
                        <c:v>-0.20891279208564512</c:v>
                      </c:pt>
                      <c:pt idx="1298">
                        <c:v>-0.16349938962756275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9B29-4AA9-A3A3-D850668B1823}"/>
                  </c:ext>
                </c:extLst>
              </c15:ser>
            </c15:filteredScatterSeries>
            <c15:filteredScatterSeries>
              <c15:ser>
                <c:idx val="16"/>
                <c:order val="1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Abs'!$AK$1</c15:sqref>
                        </c15:formulaRef>
                      </c:ext>
                    </c:extLst>
                    <c:strCache>
                      <c:ptCount val="1"/>
                      <c:pt idx="0">
                        <c:v>Abs 900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Abs'!$T$2:$T$1300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Abs'!$AK$2:$AK$1300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7.6350269757746201</c:v>
                      </c:pt>
                      <c:pt idx="1">
                        <c:v>11.94575986044569</c:v>
                      </c:pt>
                      <c:pt idx="2">
                        <c:v>14.697923457960222</c:v>
                      </c:pt>
                      <c:pt idx="3">
                        <c:v>24.407284894288662</c:v>
                      </c:pt>
                      <c:pt idx="4">
                        <c:v>7.2184298695271085</c:v>
                      </c:pt>
                      <c:pt idx="5">
                        <c:v>15.045942289356896</c:v>
                      </c:pt>
                      <c:pt idx="6">
                        <c:v>35.935296411346243</c:v>
                      </c:pt>
                      <c:pt idx="7">
                        <c:v>37.289796418863652</c:v>
                      </c:pt>
                      <c:pt idx="8">
                        <c:v>13.329077895368243</c:v>
                      </c:pt>
                      <c:pt idx="9">
                        <c:v>7.4027840178761979</c:v>
                      </c:pt>
                      <c:pt idx="10">
                        <c:v>8.569981491558929</c:v>
                      </c:pt>
                      <c:pt idx="11">
                        <c:v>31.78375486459198</c:v>
                      </c:pt>
                      <c:pt idx="12">
                        <c:v>6.1934441574812746</c:v>
                      </c:pt>
                      <c:pt idx="13">
                        <c:v>13.591843477048577</c:v>
                      </c:pt>
                      <c:pt idx="14">
                        <c:v>11.416909322697277</c:v>
                      </c:pt>
                      <c:pt idx="15">
                        <c:v>8.9826441628703773</c:v>
                      </c:pt>
                      <c:pt idx="16">
                        <c:v>11.776920858499562</c:v>
                      </c:pt>
                      <c:pt idx="17">
                        <c:v>3.5614926797055593</c:v>
                      </c:pt>
                      <c:pt idx="18">
                        <c:v>-0.12939975752946392</c:v>
                      </c:pt>
                      <c:pt idx="19">
                        <c:v>-1.4773272085018161</c:v>
                      </c:pt>
                      <c:pt idx="20">
                        <c:v>-0.62033901746908648</c:v>
                      </c:pt>
                      <c:pt idx="21">
                        <c:v>-5.6300104247881601E-2</c:v>
                      </c:pt>
                      <c:pt idx="22">
                        <c:v>-0.42891315676995201</c:v>
                      </c:pt>
                      <c:pt idx="23">
                        <c:v>-0.124877402812135</c:v>
                      </c:pt>
                      <c:pt idx="24">
                        <c:v>2.3749147457739496E-3</c:v>
                      </c:pt>
                      <c:pt idx="25">
                        <c:v>2.0895071256228866E-2</c:v>
                      </c:pt>
                      <c:pt idx="26">
                        <c:v>0.27137721038604906</c:v>
                      </c:pt>
                      <c:pt idx="27">
                        <c:v>5.2211806546074426E-4</c:v>
                      </c:pt>
                      <c:pt idx="28">
                        <c:v>2.9358109143763356E-2</c:v>
                      </c:pt>
                      <c:pt idx="29">
                        <c:v>0.43432334650734444</c:v>
                      </c:pt>
                      <c:pt idx="30">
                        <c:v>0.27765082797888946</c:v>
                      </c:pt>
                      <c:pt idx="31">
                        <c:v>-0.21841522522833889</c:v>
                      </c:pt>
                      <c:pt idx="32">
                        <c:v>0.43550231018694513</c:v>
                      </c:pt>
                      <c:pt idx="33">
                        <c:v>0.36319266800964639</c:v>
                      </c:pt>
                      <c:pt idx="34">
                        <c:v>0.436162084660839</c:v>
                      </c:pt>
                      <c:pt idx="35">
                        <c:v>0.23033412236815101</c:v>
                      </c:pt>
                      <c:pt idx="36">
                        <c:v>0.26978820634090328</c:v>
                      </c:pt>
                      <c:pt idx="37">
                        <c:v>0.51332699528082582</c:v>
                      </c:pt>
                      <c:pt idx="38">
                        <c:v>0.83663679424975024</c:v>
                      </c:pt>
                      <c:pt idx="39">
                        <c:v>0.58669317480001248</c:v>
                      </c:pt>
                      <c:pt idx="40">
                        <c:v>0.83233293247006157</c:v>
                      </c:pt>
                      <c:pt idx="41">
                        <c:v>0.49214430999676456</c:v>
                      </c:pt>
                      <c:pt idx="42">
                        <c:v>0.75005208488928998</c:v>
                      </c:pt>
                      <c:pt idx="43">
                        <c:v>0.21796769545794373</c:v>
                      </c:pt>
                      <c:pt idx="44">
                        <c:v>0.62468907712995958</c:v>
                      </c:pt>
                      <c:pt idx="45">
                        <c:v>0.72721049344062316</c:v>
                      </c:pt>
                      <c:pt idx="46">
                        <c:v>0.7188206770469362</c:v>
                      </c:pt>
                      <c:pt idx="47">
                        <c:v>0.78002740241185742</c:v>
                      </c:pt>
                      <c:pt idx="48">
                        <c:v>0.8100595398136502</c:v>
                      </c:pt>
                      <c:pt idx="49">
                        <c:v>0.27529192433310345</c:v>
                      </c:pt>
                      <c:pt idx="50">
                        <c:v>0.42663313708020401</c:v>
                      </c:pt>
                      <c:pt idx="51">
                        <c:v>-5.1713314615966934E-2</c:v>
                      </c:pt>
                      <c:pt idx="52">
                        <c:v>0.12182885032296535</c:v>
                      </c:pt>
                      <c:pt idx="53">
                        <c:v>0.24006848064619232</c:v>
                      </c:pt>
                      <c:pt idx="54">
                        <c:v>8.5056820855512014E-2</c:v>
                      </c:pt>
                      <c:pt idx="55">
                        <c:v>0.37585041883670767</c:v>
                      </c:pt>
                      <c:pt idx="56">
                        <c:v>0.82488464685859275</c:v>
                      </c:pt>
                      <c:pt idx="57">
                        <c:v>1.0084140283009861</c:v>
                      </c:pt>
                      <c:pt idx="58">
                        <c:v>1.1307302408869992</c:v>
                      </c:pt>
                      <c:pt idx="59">
                        <c:v>0.98761853827638935</c:v>
                      </c:pt>
                      <c:pt idx="60">
                        <c:v>0.61763989747428794</c:v>
                      </c:pt>
                      <c:pt idx="61">
                        <c:v>0.86435864707767152</c:v>
                      </c:pt>
                      <c:pt idx="62">
                        <c:v>0.4141940744481003</c:v>
                      </c:pt>
                      <c:pt idx="63">
                        <c:v>0.11706164293021082</c:v>
                      </c:pt>
                      <c:pt idx="64">
                        <c:v>0.21834532310887911</c:v>
                      </c:pt>
                      <c:pt idx="65">
                        <c:v>0.23818639536834016</c:v>
                      </c:pt>
                      <c:pt idx="66">
                        <c:v>-0.11032526549625531</c:v>
                      </c:pt>
                      <c:pt idx="67">
                        <c:v>0.37850552783227087</c:v>
                      </c:pt>
                      <c:pt idx="68">
                        <c:v>0.43680311443230785</c:v>
                      </c:pt>
                      <c:pt idx="69">
                        <c:v>0.74291894458734009</c:v>
                      </c:pt>
                      <c:pt idx="70">
                        <c:v>1.1338047625993199</c:v>
                      </c:pt>
                      <c:pt idx="71">
                        <c:v>1.4124652661640353</c:v>
                      </c:pt>
                      <c:pt idx="72">
                        <c:v>0.93710644667415288</c:v>
                      </c:pt>
                      <c:pt idx="73">
                        <c:v>0.80758035766063774</c:v>
                      </c:pt>
                      <c:pt idx="74">
                        <c:v>0.73339194957987464</c:v>
                      </c:pt>
                      <c:pt idx="75">
                        <c:v>0.6468146599974578</c:v>
                      </c:pt>
                      <c:pt idx="76">
                        <c:v>0.90389063871987729</c:v>
                      </c:pt>
                      <c:pt idx="77">
                        <c:v>0.39738847243757469</c:v>
                      </c:pt>
                      <c:pt idx="78">
                        <c:v>5.567059465811118E-2</c:v>
                      </c:pt>
                      <c:pt idx="79">
                        <c:v>0.57039055563788899</c:v>
                      </c:pt>
                      <c:pt idx="80">
                        <c:v>0.89413343533575551</c:v>
                      </c:pt>
                      <c:pt idx="81">
                        <c:v>0.31703344777364678</c:v>
                      </c:pt>
                      <c:pt idx="82">
                        <c:v>0.41931040192351882</c:v>
                      </c:pt>
                      <c:pt idx="83">
                        <c:v>0.70955786518927166</c:v>
                      </c:pt>
                      <c:pt idx="84">
                        <c:v>0.9326454027543386</c:v>
                      </c:pt>
                      <c:pt idx="85">
                        <c:v>0.90005617553007966</c:v>
                      </c:pt>
                      <c:pt idx="86">
                        <c:v>1.0684492097643499</c:v>
                      </c:pt>
                      <c:pt idx="87">
                        <c:v>1.7000929620085887</c:v>
                      </c:pt>
                      <c:pt idx="88">
                        <c:v>2.0170483068554645</c:v>
                      </c:pt>
                      <c:pt idx="89">
                        <c:v>2.3492356749957581</c:v>
                      </c:pt>
                      <c:pt idx="90">
                        <c:v>1.6571617357360138</c:v>
                      </c:pt>
                      <c:pt idx="91">
                        <c:v>1.7771551672798722</c:v>
                      </c:pt>
                      <c:pt idx="92">
                        <c:v>1.4712728648758837</c:v>
                      </c:pt>
                      <c:pt idx="93">
                        <c:v>1.1237499870642027</c:v>
                      </c:pt>
                      <c:pt idx="94">
                        <c:v>0.27873919226343635</c:v>
                      </c:pt>
                      <c:pt idx="95">
                        <c:v>0.1786782134033604</c:v>
                      </c:pt>
                      <c:pt idx="96">
                        <c:v>-0.20035587598582982</c:v>
                      </c:pt>
                      <c:pt idx="97">
                        <c:v>-6.1501563913479981E-2</c:v>
                      </c:pt>
                      <c:pt idx="98">
                        <c:v>-0.29044584469974999</c:v>
                      </c:pt>
                      <c:pt idx="99">
                        <c:v>-1.1343083312196736E-2</c:v>
                      </c:pt>
                      <c:pt idx="100">
                        <c:v>0.29172946630122304</c:v>
                      </c:pt>
                      <c:pt idx="101">
                        <c:v>0.24747517644915576</c:v>
                      </c:pt>
                      <c:pt idx="102">
                        <c:v>0.66616934628045532</c:v>
                      </c:pt>
                      <c:pt idx="103">
                        <c:v>0.61190362801762865</c:v>
                      </c:pt>
                      <c:pt idx="104">
                        <c:v>0.85793272877762861</c:v>
                      </c:pt>
                      <c:pt idx="105">
                        <c:v>0.90957711756072057</c:v>
                      </c:pt>
                      <c:pt idx="106">
                        <c:v>0.79795924862641354</c:v>
                      </c:pt>
                      <c:pt idx="107">
                        <c:v>0.85784408195574413</c:v>
                      </c:pt>
                      <c:pt idx="108">
                        <c:v>1.1313993877121056</c:v>
                      </c:pt>
                      <c:pt idx="109">
                        <c:v>0.70891117295561201</c:v>
                      </c:pt>
                      <c:pt idx="110">
                        <c:v>0.57058678924139983</c:v>
                      </c:pt>
                      <c:pt idx="111">
                        <c:v>0.42684831064345674</c:v>
                      </c:pt>
                      <c:pt idx="112">
                        <c:v>0.45181195861247803</c:v>
                      </c:pt>
                      <c:pt idx="113">
                        <c:v>0.5139906749010581</c:v>
                      </c:pt>
                      <c:pt idx="114">
                        <c:v>0.4644376872395633</c:v>
                      </c:pt>
                      <c:pt idx="115">
                        <c:v>0.44884189956471288</c:v>
                      </c:pt>
                      <c:pt idx="116">
                        <c:v>0.73711980227463059</c:v>
                      </c:pt>
                      <c:pt idx="117">
                        <c:v>0.85764648155101475</c:v>
                      </c:pt>
                      <c:pt idx="118">
                        <c:v>1.2709554545814885</c:v>
                      </c:pt>
                      <c:pt idx="119">
                        <c:v>1.2051279648115074</c:v>
                      </c:pt>
                      <c:pt idx="120">
                        <c:v>1.4110418403236429</c:v>
                      </c:pt>
                      <c:pt idx="121">
                        <c:v>1.2881566479161064</c:v>
                      </c:pt>
                      <c:pt idx="122">
                        <c:v>1.2940006994117093</c:v>
                      </c:pt>
                      <c:pt idx="123">
                        <c:v>1.0314461908909729</c:v>
                      </c:pt>
                      <c:pt idx="124">
                        <c:v>1.1336542192079699</c:v>
                      </c:pt>
                      <c:pt idx="125">
                        <c:v>0.4110162616151255</c:v>
                      </c:pt>
                      <c:pt idx="126">
                        <c:v>0.55627247533753632</c:v>
                      </c:pt>
                      <c:pt idx="127">
                        <c:v>0.52706119969610143</c:v>
                      </c:pt>
                      <c:pt idx="128">
                        <c:v>0.53601452870643773</c:v>
                      </c:pt>
                      <c:pt idx="129">
                        <c:v>0.81380926132790199</c:v>
                      </c:pt>
                      <c:pt idx="130">
                        <c:v>1.0281699683702672</c:v>
                      </c:pt>
                      <c:pt idx="131">
                        <c:v>1.0971865958976048</c:v>
                      </c:pt>
                      <c:pt idx="132">
                        <c:v>1.4335159575018546</c:v>
                      </c:pt>
                      <c:pt idx="133">
                        <c:v>1.452852289597061</c:v>
                      </c:pt>
                      <c:pt idx="134">
                        <c:v>1.2379062011185511</c:v>
                      </c:pt>
                      <c:pt idx="135">
                        <c:v>1.0839604510209713</c:v>
                      </c:pt>
                      <c:pt idx="136">
                        <c:v>0.92551831542921359</c:v>
                      </c:pt>
                      <c:pt idx="137">
                        <c:v>0.7660014835650939</c:v>
                      </c:pt>
                      <c:pt idx="138">
                        <c:v>0.65746106520286152</c:v>
                      </c:pt>
                      <c:pt idx="139">
                        <c:v>0.31527242203228883</c:v>
                      </c:pt>
                      <c:pt idx="140">
                        <c:v>0.2141429951339924</c:v>
                      </c:pt>
                      <c:pt idx="141">
                        <c:v>0.41139330349411013</c:v>
                      </c:pt>
                      <c:pt idx="142">
                        <c:v>0.29559067974343961</c:v>
                      </c:pt>
                      <c:pt idx="143">
                        <c:v>0.2599142390812596</c:v>
                      </c:pt>
                      <c:pt idx="144">
                        <c:v>0.49768297904869457</c:v>
                      </c:pt>
                      <c:pt idx="145">
                        <c:v>0.667706607136616</c:v>
                      </c:pt>
                      <c:pt idx="146">
                        <c:v>0.81943716297366742</c:v>
                      </c:pt>
                      <c:pt idx="147">
                        <c:v>1.0991202291071254</c:v>
                      </c:pt>
                      <c:pt idx="148">
                        <c:v>1.0340702539731448</c:v>
                      </c:pt>
                      <c:pt idx="149">
                        <c:v>1.1000922200307843</c:v>
                      </c:pt>
                      <c:pt idx="150">
                        <c:v>0.98866765584023408</c:v>
                      </c:pt>
                      <c:pt idx="151">
                        <c:v>0.74128991279222445</c:v>
                      </c:pt>
                      <c:pt idx="152">
                        <c:v>0.52325055789896868</c:v>
                      </c:pt>
                      <c:pt idx="153">
                        <c:v>0.68758477828629283</c:v>
                      </c:pt>
                      <c:pt idx="154">
                        <c:v>0.50351433881869712</c:v>
                      </c:pt>
                      <c:pt idx="155">
                        <c:v>0.5016064795750107</c:v>
                      </c:pt>
                      <c:pt idx="156">
                        <c:v>0.96378503965773743</c:v>
                      </c:pt>
                      <c:pt idx="157">
                        <c:v>1.1317520224264743</c:v>
                      </c:pt>
                      <c:pt idx="158">
                        <c:v>1.2236678423109719</c:v>
                      </c:pt>
                      <c:pt idx="159">
                        <c:v>1.2112076918886401</c:v>
                      </c:pt>
                      <c:pt idx="160">
                        <c:v>0.91474460245317391</c:v>
                      </c:pt>
                      <c:pt idx="161">
                        <c:v>0.98973610387845468</c:v>
                      </c:pt>
                      <c:pt idx="162">
                        <c:v>1.2300474846269034</c:v>
                      </c:pt>
                      <c:pt idx="163">
                        <c:v>0.75443385433843213</c:v>
                      </c:pt>
                      <c:pt idx="164">
                        <c:v>1.0313110728276598</c:v>
                      </c:pt>
                      <c:pt idx="165">
                        <c:v>1.0591750729823035</c:v>
                      </c:pt>
                      <c:pt idx="166">
                        <c:v>1.1264378992890094</c:v>
                      </c:pt>
                      <c:pt idx="167">
                        <c:v>1.5004540708905119</c:v>
                      </c:pt>
                      <c:pt idx="168">
                        <c:v>1.4195882530855048</c:v>
                      </c:pt>
                      <c:pt idx="169">
                        <c:v>1.2367057591340884</c:v>
                      </c:pt>
                      <c:pt idx="170">
                        <c:v>1.3102968750823742</c:v>
                      </c:pt>
                      <c:pt idx="171">
                        <c:v>1.0009231765944273</c:v>
                      </c:pt>
                      <c:pt idx="172">
                        <c:v>0.86627314507013353</c:v>
                      </c:pt>
                      <c:pt idx="173">
                        <c:v>0.94085343458596749</c:v>
                      </c:pt>
                      <c:pt idx="174">
                        <c:v>0.94479704661592701</c:v>
                      </c:pt>
                      <c:pt idx="175">
                        <c:v>0.92131325385188989</c:v>
                      </c:pt>
                      <c:pt idx="176">
                        <c:v>0.82193762817422489</c:v>
                      </c:pt>
                      <c:pt idx="177">
                        <c:v>0.86990922682593419</c:v>
                      </c:pt>
                      <c:pt idx="178">
                        <c:v>0.96042856637977503</c:v>
                      </c:pt>
                      <c:pt idx="179">
                        <c:v>1.3436800185572553</c:v>
                      </c:pt>
                      <c:pt idx="180">
                        <c:v>1.1669252849829352</c:v>
                      </c:pt>
                      <c:pt idx="181">
                        <c:v>1.0104796554567488</c:v>
                      </c:pt>
                      <c:pt idx="182">
                        <c:v>1.2094782978326242</c:v>
                      </c:pt>
                      <c:pt idx="183">
                        <c:v>1.2046777014386754</c:v>
                      </c:pt>
                      <c:pt idx="184">
                        <c:v>1.2434438938838965</c:v>
                      </c:pt>
                      <c:pt idx="185">
                        <c:v>1.1761004263053001</c:v>
                      </c:pt>
                      <c:pt idx="186">
                        <c:v>0.88170979803168903</c:v>
                      </c:pt>
                      <c:pt idx="187">
                        <c:v>0.91961275787877916</c:v>
                      </c:pt>
                      <c:pt idx="188">
                        <c:v>0.84641098502044454</c:v>
                      </c:pt>
                      <c:pt idx="189">
                        <c:v>0.70159195243063122</c:v>
                      </c:pt>
                      <c:pt idx="190">
                        <c:v>0.94166199513535931</c:v>
                      </c:pt>
                      <c:pt idx="191">
                        <c:v>0.96024072884089196</c:v>
                      </c:pt>
                      <c:pt idx="192">
                        <c:v>0.94219778121300468</c:v>
                      </c:pt>
                      <c:pt idx="193">
                        <c:v>0.96916926017197857</c:v>
                      </c:pt>
                      <c:pt idx="194">
                        <c:v>0.99437014578106531</c:v>
                      </c:pt>
                      <c:pt idx="195">
                        <c:v>1.0912993925349612</c:v>
                      </c:pt>
                      <c:pt idx="196">
                        <c:v>1.1078876731517477</c:v>
                      </c:pt>
                      <c:pt idx="197">
                        <c:v>0.91060046115873106</c:v>
                      </c:pt>
                      <c:pt idx="198">
                        <c:v>0.91230622907939873</c:v>
                      </c:pt>
                      <c:pt idx="199">
                        <c:v>0.90608142581578999</c:v>
                      </c:pt>
                      <c:pt idx="200">
                        <c:v>0.96817754825931024</c:v>
                      </c:pt>
                      <c:pt idx="201">
                        <c:v>0.99423268462994929</c:v>
                      </c:pt>
                      <c:pt idx="202">
                        <c:v>1.0167027014045054</c:v>
                      </c:pt>
                      <c:pt idx="203">
                        <c:v>0.99659822702451084</c:v>
                      </c:pt>
                      <c:pt idx="204">
                        <c:v>1.0535772409633448</c:v>
                      </c:pt>
                      <c:pt idx="205">
                        <c:v>1.0344867378301483</c:v>
                      </c:pt>
                      <c:pt idx="206">
                        <c:v>1.0818440569628076</c:v>
                      </c:pt>
                      <c:pt idx="207">
                        <c:v>1.0787244308102768</c:v>
                      </c:pt>
                      <c:pt idx="208">
                        <c:v>1.0831384177167118</c:v>
                      </c:pt>
                      <c:pt idx="209">
                        <c:v>1.075260761265322</c:v>
                      </c:pt>
                      <c:pt idx="210">
                        <c:v>1.1206692171177404</c:v>
                      </c:pt>
                      <c:pt idx="211">
                        <c:v>1.1615061134089644</c:v>
                      </c:pt>
                      <c:pt idx="212">
                        <c:v>1.1901454803691223</c:v>
                      </c:pt>
                      <c:pt idx="213">
                        <c:v>1.1706679772337778</c:v>
                      </c:pt>
                      <c:pt idx="214">
                        <c:v>1.1691533662263809</c:v>
                      </c:pt>
                      <c:pt idx="215">
                        <c:v>1.1764782492135524</c:v>
                      </c:pt>
                      <c:pt idx="216">
                        <c:v>1.2030996318032776</c:v>
                      </c:pt>
                      <c:pt idx="217">
                        <c:v>1.209950430024952</c:v>
                      </c:pt>
                      <c:pt idx="218">
                        <c:v>1.1966098643605998</c:v>
                      </c:pt>
                      <c:pt idx="219">
                        <c:v>1.2078510233533608</c:v>
                      </c:pt>
                      <c:pt idx="220">
                        <c:v>1.2370025502558164</c:v>
                      </c:pt>
                      <c:pt idx="221">
                        <c:v>1.2416367874157439</c:v>
                      </c:pt>
                      <c:pt idx="222">
                        <c:v>1.2359819402602428</c:v>
                      </c:pt>
                      <c:pt idx="223">
                        <c:v>1.2277495012639983</c:v>
                      </c:pt>
                      <c:pt idx="224">
                        <c:v>1.2158181076559027</c:v>
                      </c:pt>
                      <c:pt idx="225">
                        <c:v>1.2169367368245734</c:v>
                      </c:pt>
                      <c:pt idx="226">
                        <c:v>1.2103983503099807</c:v>
                      </c:pt>
                      <c:pt idx="227">
                        <c:v>1.2077701868241535</c:v>
                      </c:pt>
                      <c:pt idx="228">
                        <c:v>1.2126592347826699</c:v>
                      </c:pt>
                      <c:pt idx="229">
                        <c:v>1.2319733075437471</c:v>
                      </c:pt>
                      <c:pt idx="230">
                        <c:v>1.2356681617519425</c:v>
                      </c:pt>
                      <c:pt idx="231">
                        <c:v>1.2572940811454263</c:v>
                      </c:pt>
                      <c:pt idx="232">
                        <c:v>1.2670917027941517</c:v>
                      </c:pt>
                      <c:pt idx="233">
                        <c:v>1.2790264157766349</c:v>
                      </c:pt>
                      <c:pt idx="234">
                        <c:v>1.2851516378086114</c:v>
                      </c:pt>
                      <c:pt idx="235">
                        <c:v>1.2989914764323442</c:v>
                      </c:pt>
                      <c:pt idx="236">
                        <c:v>1.3022796096493823</c:v>
                      </c:pt>
                      <c:pt idx="237">
                        <c:v>1.3085786106934232</c:v>
                      </c:pt>
                      <c:pt idx="238">
                        <c:v>1.309402596570852</c:v>
                      </c:pt>
                      <c:pt idx="239">
                        <c:v>1.3245311334862977</c:v>
                      </c:pt>
                      <c:pt idx="240">
                        <c:v>1.3292661234217595</c:v>
                      </c:pt>
                      <c:pt idx="241">
                        <c:v>1.3363539640261826</c:v>
                      </c:pt>
                      <c:pt idx="242">
                        <c:v>1.3439709519594754</c:v>
                      </c:pt>
                      <c:pt idx="243">
                        <c:v>1.3541087118542865</c:v>
                      </c:pt>
                      <c:pt idx="244">
                        <c:v>1.3651192719557577</c:v>
                      </c:pt>
                      <c:pt idx="245">
                        <c:v>1.3748899480947474</c:v>
                      </c:pt>
                      <c:pt idx="246">
                        <c:v>1.3791524153232475</c:v>
                      </c:pt>
                      <c:pt idx="247">
                        <c:v>1.3886126323283243</c:v>
                      </c:pt>
                      <c:pt idx="248">
                        <c:v>1.395817627322903</c:v>
                      </c:pt>
                      <c:pt idx="249">
                        <c:v>1.398264201503989</c:v>
                      </c:pt>
                      <c:pt idx="250">
                        <c:v>1.4038895648046343</c:v>
                      </c:pt>
                      <c:pt idx="251">
                        <c:v>1.4063068503881813</c:v>
                      </c:pt>
                      <c:pt idx="252">
                        <c:v>1.4091947061055206</c:v>
                      </c:pt>
                      <c:pt idx="253">
                        <c:v>1.4085015426304321</c:v>
                      </c:pt>
                      <c:pt idx="254">
                        <c:v>1.4068125668390203</c:v>
                      </c:pt>
                      <c:pt idx="255">
                        <c:v>1.4022240198912534</c:v>
                      </c:pt>
                      <c:pt idx="256">
                        <c:v>1.4017925012208463</c:v>
                      </c:pt>
                      <c:pt idx="257">
                        <c:v>1.393101598044459</c:v>
                      </c:pt>
                      <c:pt idx="258">
                        <c:v>1.3839811287708339</c:v>
                      </c:pt>
                      <c:pt idx="259">
                        <c:v>1.3736344435469117</c:v>
                      </c:pt>
                      <c:pt idx="260">
                        <c:v>1.3654902608579178</c:v>
                      </c:pt>
                      <c:pt idx="261">
                        <c:v>1.3546046654392792</c:v>
                      </c:pt>
                      <c:pt idx="262">
                        <c:v>1.3413857450833719</c:v>
                      </c:pt>
                      <c:pt idx="263">
                        <c:v>1.3246756239008233</c:v>
                      </c:pt>
                      <c:pt idx="264">
                        <c:v>1.3113571223132836</c:v>
                      </c:pt>
                      <c:pt idx="265">
                        <c:v>1.295166385593759</c:v>
                      </c:pt>
                      <c:pt idx="266">
                        <c:v>1.2766110827662573</c:v>
                      </c:pt>
                      <c:pt idx="267">
                        <c:v>1.2565698717569467</c:v>
                      </c:pt>
                      <c:pt idx="268">
                        <c:v>1.2374338736689063</c:v>
                      </c:pt>
                      <c:pt idx="269">
                        <c:v>1.2185325748758113</c:v>
                      </c:pt>
                      <c:pt idx="270">
                        <c:v>1.1965503108789373</c:v>
                      </c:pt>
                      <c:pt idx="271">
                        <c:v>1.1718623662414158</c:v>
                      </c:pt>
                      <c:pt idx="272">
                        <c:v>1.1477963161583045</c:v>
                      </c:pt>
                      <c:pt idx="273">
                        <c:v>1.1244970415587625</c:v>
                      </c:pt>
                      <c:pt idx="274">
                        <c:v>1.1007777684705125</c:v>
                      </c:pt>
                      <c:pt idx="275">
                        <c:v>1.0760060584440296</c:v>
                      </c:pt>
                      <c:pt idx="276">
                        <c:v>1.0517457273305768</c:v>
                      </c:pt>
                      <c:pt idx="277">
                        <c:v>1.0275865395072916</c:v>
                      </c:pt>
                      <c:pt idx="278">
                        <c:v>1.0065784142645622</c:v>
                      </c:pt>
                      <c:pt idx="279">
                        <c:v>0.98770913767144308</c:v>
                      </c:pt>
                      <c:pt idx="280">
                        <c:v>0.96647197559595943</c:v>
                      </c:pt>
                      <c:pt idx="281">
                        <c:v>0.94628822674529289</c:v>
                      </c:pt>
                      <c:pt idx="282">
                        <c:v>0.92829838910760942</c:v>
                      </c:pt>
                      <c:pt idx="283">
                        <c:v>0.91430351617423744</c:v>
                      </c:pt>
                      <c:pt idx="284">
                        <c:v>0.90300788039005386</c:v>
                      </c:pt>
                      <c:pt idx="285">
                        <c:v>0.8921051023275256</c:v>
                      </c:pt>
                      <c:pt idx="286">
                        <c:v>0.88164751094758953</c:v>
                      </c:pt>
                      <c:pt idx="287">
                        <c:v>0.87569587267036042</c:v>
                      </c:pt>
                      <c:pt idx="288">
                        <c:v>0.8733973035355046</c:v>
                      </c:pt>
                      <c:pt idx="289">
                        <c:v>0.87088766124105144</c:v>
                      </c:pt>
                      <c:pt idx="290">
                        <c:v>0.86918657949598999</c:v>
                      </c:pt>
                      <c:pt idx="291">
                        <c:v>0.86794552398960667</c:v>
                      </c:pt>
                      <c:pt idx="292">
                        <c:v>0.8694365088616558</c:v>
                      </c:pt>
                      <c:pt idx="293">
                        <c:v>0.87154860725884686</c:v>
                      </c:pt>
                      <c:pt idx="294">
                        <c:v>0.87643941253321578</c:v>
                      </c:pt>
                      <c:pt idx="295">
                        <c:v>0.87988199428794256</c:v>
                      </c:pt>
                      <c:pt idx="296">
                        <c:v>0.88317910934155908</c:v>
                      </c:pt>
                      <c:pt idx="297">
                        <c:v>0.88551028644834151</c:v>
                      </c:pt>
                      <c:pt idx="298">
                        <c:v>0.88850338585950406</c:v>
                      </c:pt>
                      <c:pt idx="299">
                        <c:v>0.88836045750351422</c:v>
                      </c:pt>
                      <c:pt idx="300">
                        <c:v>0.89152577386820553</c:v>
                      </c:pt>
                      <c:pt idx="301">
                        <c:v>0.8920389100970878</c:v>
                      </c:pt>
                      <c:pt idx="302">
                        <c:v>0.88990338082186538</c:v>
                      </c:pt>
                      <c:pt idx="303">
                        <c:v>0.88587990854928289</c:v>
                      </c:pt>
                      <c:pt idx="304">
                        <c:v>0.88305004425507072</c:v>
                      </c:pt>
                      <c:pt idx="305">
                        <c:v>0.879504757151641</c:v>
                      </c:pt>
                      <c:pt idx="306">
                        <c:v>0.87627637267358227</c:v>
                      </c:pt>
                      <c:pt idx="307">
                        <c:v>0.87030618495124523</c:v>
                      </c:pt>
                      <c:pt idx="308">
                        <c:v>0.861341531016527</c:v>
                      </c:pt>
                      <c:pt idx="309">
                        <c:v>0.85905682515117321</c:v>
                      </c:pt>
                      <c:pt idx="310">
                        <c:v>0.855860853387724</c:v>
                      </c:pt>
                      <c:pt idx="311">
                        <c:v>0.8493726480035817</c:v>
                      </c:pt>
                      <c:pt idx="312">
                        <c:v>0.84379590377485114</c:v>
                      </c:pt>
                      <c:pt idx="313">
                        <c:v>0.83764256468923715</c:v>
                      </c:pt>
                      <c:pt idx="314">
                        <c:v>0.83123871046600695</c:v>
                      </c:pt>
                      <c:pt idx="315">
                        <c:v>0.82656444555610931</c:v>
                      </c:pt>
                      <c:pt idx="316">
                        <c:v>0.81166689804658732</c:v>
                      </c:pt>
                      <c:pt idx="317">
                        <c:v>0.8056250508889381</c:v>
                      </c:pt>
                      <c:pt idx="318">
                        <c:v>0.79714717344531738</c:v>
                      </c:pt>
                      <c:pt idx="319">
                        <c:v>0.78829557349709956</c:v>
                      </c:pt>
                      <c:pt idx="320">
                        <c:v>0.78002935498502668</c:v>
                      </c:pt>
                      <c:pt idx="321">
                        <c:v>0.76962897399895003</c:v>
                      </c:pt>
                      <c:pt idx="322">
                        <c:v>0.76169391189638391</c:v>
                      </c:pt>
                      <c:pt idx="323">
                        <c:v>0.763854434108173</c:v>
                      </c:pt>
                      <c:pt idx="324">
                        <c:v>0.75696263184994406</c:v>
                      </c:pt>
                      <c:pt idx="325">
                        <c:v>0.75429834576048516</c:v>
                      </c:pt>
                      <c:pt idx="326">
                        <c:v>0.75535527361700716</c:v>
                      </c:pt>
                      <c:pt idx="327">
                        <c:v>0.75411578016915926</c:v>
                      </c:pt>
                      <c:pt idx="328">
                        <c:v>0.75838039522814549</c:v>
                      </c:pt>
                      <c:pt idx="329">
                        <c:v>0.76201862481443239</c:v>
                      </c:pt>
                      <c:pt idx="330">
                        <c:v>0.76559183371418282</c:v>
                      </c:pt>
                      <c:pt idx="331">
                        <c:v>0.77078626411637186</c:v>
                      </c:pt>
                      <c:pt idx="332">
                        <c:v>0.77340154061928212</c:v>
                      </c:pt>
                      <c:pt idx="333">
                        <c:v>0.78308200787785176</c:v>
                      </c:pt>
                      <c:pt idx="334">
                        <c:v>0.78824812596908655</c:v>
                      </c:pt>
                      <c:pt idx="335">
                        <c:v>0.79275173598399051</c:v>
                      </c:pt>
                      <c:pt idx="336">
                        <c:v>0.79838217597487593</c:v>
                      </c:pt>
                      <c:pt idx="337">
                        <c:v>0.80319956449808028</c:v>
                      </c:pt>
                      <c:pt idx="338">
                        <c:v>0.81387974921931239</c:v>
                      </c:pt>
                      <c:pt idx="339">
                        <c:v>0.82397338096049799</c:v>
                      </c:pt>
                      <c:pt idx="340">
                        <c:v>0.8255250908581111</c:v>
                      </c:pt>
                      <c:pt idx="341">
                        <c:v>0.83052192085557075</c:v>
                      </c:pt>
                      <c:pt idx="342">
                        <c:v>0.83604926498311893</c:v>
                      </c:pt>
                      <c:pt idx="343">
                        <c:v>0.84100411465743963</c:v>
                      </c:pt>
                      <c:pt idx="344">
                        <c:v>0.84002450869842049</c:v>
                      </c:pt>
                      <c:pt idx="345">
                        <c:v>0.83380556315431942</c:v>
                      </c:pt>
                      <c:pt idx="346">
                        <c:v>0.83642220645844823</c:v>
                      </c:pt>
                      <c:pt idx="347">
                        <c:v>0.83909937953082392</c:v>
                      </c:pt>
                      <c:pt idx="348">
                        <c:v>0.84289557228650414</c:v>
                      </c:pt>
                      <c:pt idx="349">
                        <c:v>0.84472005665586303</c:v>
                      </c:pt>
                      <c:pt idx="350">
                        <c:v>0.85051490330760027</c:v>
                      </c:pt>
                      <c:pt idx="351">
                        <c:v>0.85579798053167377</c:v>
                      </c:pt>
                      <c:pt idx="352">
                        <c:v>0.85842614401750117</c:v>
                      </c:pt>
                      <c:pt idx="353">
                        <c:v>0.85755744421449631</c:v>
                      </c:pt>
                      <c:pt idx="354">
                        <c:v>0.85898926611951654</c:v>
                      </c:pt>
                      <c:pt idx="355">
                        <c:v>0.86020239982957947</c:v>
                      </c:pt>
                      <c:pt idx="356">
                        <c:v>0.8631275496944516</c:v>
                      </c:pt>
                      <c:pt idx="357">
                        <c:v>0.86307814959326923</c:v>
                      </c:pt>
                      <c:pt idx="358">
                        <c:v>0.85917651788644889</c:v>
                      </c:pt>
                      <c:pt idx="359">
                        <c:v>0.86055874443296976</c:v>
                      </c:pt>
                      <c:pt idx="360">
                        <c:v>0.86150066572982209</c:v>
                      </c:pt>
                      <c:pt idx="361">
                        <c:v>0.85919389578765537</c:v>
                      </c:pt>
                      <c:pt idx="362">
                        <c:v>0.85949576359962321</c:v>
                      </c:pt>
                      <c:pt idx="363">
                        <c:v>0.85834276914317387</c:v>
                      </c:pt>
                      <c:pt idx="364">
                        <c:v>0.85408655014881529</c:v>
                      </c:pt>
                      <c:pt idx="365">
                        <c:v>0.85383896387095282</c:v>
                      </c:pt>
                      <c:pt idx="366">
                        <c:v>0.85518272472603929</c:v>
                      </c:pt>
                      <c:pt idx="367">
                        <c:v>0.8556685249305519</c:v>
                      </c:pt>
                      <c:pt idx="368">
                        <c:v>0.8588855844842288</c:v>
                      </c:pt>
                      <c:pt idx="369">
                        <c:v>0.86238967229378716</c:v>
                      </c:pt>
                      <c:pt idx="370">
                        <c:v>0.86502388875643921</c:v>
                      </c:pt>
                      <c:pt idx="371">
                        <c:v>0.86944373338238201</c:v>
                      </c:pt>
                      <c:pt idx="372">
                        <c:v>0.87617464361146358</c:v>
                      </c:pt>
                      <c:pt idx="373">
                        <c:v>0.88373461640821427</c:v>
                      </c:pt>
                      <c:pt idx="374">
                        <c:v>0.88644517848178439</c:v>
                      </c:pt>
                      <c:pt idx="375">
                        <c:v>0.89229430666762732</c:v>
                      </c:pt>
                      <c:pt idx="376">
                        <c:v>0.89400808013828903</c:v>
                      </c:pt>
                      <c:pt idx="377">
                        <c:v>0.89877138238470478</c:v>
                      </c:pt>
                      <c:pt idx="378">
                        <c:v>0.90300397524371523</c:v>
                      </c:pt>
                      <c:pt idx="379">
                        <c:v>0.90502957464950828</c:v>
                      </c:pt>
                      <c:pt idx="380">
                        <c:v>0.90533769069561776</c:v>
                      </c:pt>
                      <c:pt idx="381">
                        <c:v>0.91073499345009323</c:v>
                      </c:pt>
                      <c:pt idx="382">
                        <c:v>0.91439216299612192</c:v>
                      </c:pt>
                      <c:pt idx="383">
                        <c:v>0.91928706867414611</c:v>
                      </c:pt>
                      <c:pt idx="384">
                        <c:v>0.92133043649577928</c:v>
                      </c:pt>
                      <c:pt idx="385">
                        <c:v>0.92411461057783095</c:v>
                      </c:pt>
                      <c:pt idx="386">
                        <c:v>0.92767590878124861</c:v>
                      </c:pt>
                      <c:pt idx="387">
                        <c:v>0.93037807479019108</c:v>
                      </c:pt>
                      <c:pt idx="388">
                        <c:v>0.93433613586160325</c:v>
                      </c:pt>
                      <c:pt idx="389">
                        <c:v>0.93490003899288621</c:v>
                      </c:pt>
                      <c:pt idx="390">
                        <c:v>0.93748954152996211</c:v>
                      </c:pt>
                      <c:pt idx="391">
                        <c:v>0.93867397241443684</c:v>
                      </c:pt>
                      <c:pt idx="392">
                        <c:v>0.93911505869337308</c:v>
                      </c:pt>
                      <c:pt idx="393">
                        <c:v>0.94290519847222876</c:v>
                      </c:pt>
                      <c:pt idx="394">
                        <c:v>0.94271345578700705</c:v>
                      </c:pt>
                      <c:pt idx="395">
                        <c:v>0.94337381603285164</c:v>
                      </c:pt>
                      <c:pt idx="396">
                        <c:v>0.94329024590120736</c:v>
                      </c:pt>
                      <c:pt idx="397">
                        <c:v>0.94150032207694434</c:v>
                      </c:pt>
                      <c:pt idx="398">
                        <c:v>0.94086690734083545</c:v>
                      </c:pt>
                      <c:pt idx="399">
                        <c:v>0.94067711722878322</c:v>
                      </c:pt>
                      <c:pt idx="400">
                        <c:v>0.93792242700158768</c:v>
                      </c:pt>
                      <c:pt idx="401">
                        <c:v>0.94017491540964881</c:v>
                      </c:pt>
                      <c:pt idx="402">
                        <c:v>0.93884404153747958</c:v>
                      </c:pt>
                      <c:pt idx="403">
                        <c:v>0.93825983164523619</c:v>
                      </c:pt>
                      <c:pt idx="404">
                        <c:v>0.93851991439138183</c:v>
                      </c:pt>
                      <c:pt idx="405">
                        <c:v>0.93870267524002482</c:v>
                      </c:pt>
                      <c:pt idx="406">
                        <c:v>0.93901860157881156</c:v>
                      </c:pt>
                      <c:pt idx="407">
                        <c:v>0.93607119237980985</c:v>
                      </c:pt>
                      <c:pt idx="408">
                        <c:v>0.93068482403508224</c:v>
                      </c:pt>
                      <c:pt idx="409">
                        <c:v>0.92799886438344481</c:v>
                      </c:pt>
                      <c:pt idx="410">
                        <c:v>0.92455686840066886</c:v>
                      </c:pt>
                      <c:pt idx="411">
                        <c:v>0.92196560854774046</c:v>
                      </c:pt>
                      <c:pt idx="412">
                        <c:v>0.91587689963402907</c:v>
                      </c:pt>
                      <c:pt idx="413">
                        <c:v>0.91071273411596365</c:v>
                      </c:pt>
                      <c:pt idx="414">
                        <c:v>0.90800334358629498</c:v>
                      </c:pt>
                      <c:pt idx="415">
                        <c:v>0.90583696365499822</c:v>
                      </c:pt>
                      <c:pt idx="416">
                        <c:v>0.90318595506309063</c:v>
                      </c:pt>
                      <c:pt idx="417">
                        <c:v>0.9004246260871196</c:v>
                      </c:pt>
                      <c:pt idx="418">
                        <c:v>0.89260769466129397</c:v>
                      </c:pt>
                      <c:pt idx="419">
                        <c:v>0.88865861542646052</c:v>
                      </c:pt>
                      <c:pt idx="420">
                        <c:v>0.885424373228894</c:v>
                      </c:pt>
                      <c:pt idx="421">
                        <c:v>0.87960336209668855</c:v>
                      </c:pt>
                      <c:pt idx="422">
                        <c:v>0.87289041554076419</c:v>
                      </c:pt>
                      <c:pt idx="423">
                        <c:v>0.8654360769524706</c:v>
                      </c:pt>
                      <c:pt idx="424">
                        <c:v>0.85525653199183749</c:v>
                      </c:pt>
                      <c:pt idx="425">
                        <c:v>0.85029309099557204</c:v>
                      </c:pt>
                      <c:pt idx="426">
                        <c:v>0.84367660155420909</c:v>
                      </c:pt>
                      <c:pt idx="427">
                        <c:v>0.83498023117294784</c:v>
                      </c:pt>
                      <c:pt idx="428">
                        <c:v>0.82712502931300458</c:v>
                      </c:pt>
                      <c:pt idx="429">
                        <c:v>0.82051927902407262</c:v>
                      </c:pt>
                      <c:pt idx="430">
                        <c:v>0.81149175223330428</c:v>
                      </c:pt>
                      <c:pt idx="431">
                        <c:v>0.80611397521052142</c:v>
                      </c:pt>
                      <c:pt idx="432">
                        <c:v>0.7970962112855996</c:v>
                      </c:pt>
                      <c:pt idx="433">
                        <c:v>0.79073882830379782</c:v>
                      </c:pt>
                      <c:pt idx="434">
                        <c:v>0.7831193020253846</c:v>
                      </c:pt>
                      <c:pt idx="435">
                        <c:v>0.77617595183548715</c:v>
                      </c:pt>
                      <c:pt idx="436">
                        <c:v>0.76688775652662222</c:v>
                      </c:pt>
                      <c:pt idx="437">
                        <c:v>0.75991140785016431</c:v>
                      </c:pt>
                      <c:pt idx="438">
                        <c:v>0.75212981799870227</c:v>
                      </c:pt>
                      <c:pt idx="439">
                        <c:v>0.74437907880331478</c:v>
                      </c:pt>
                      <c:pt idx="440">
                        <c:v>0.73526954393943744</c:v>
                      </c:pt>
                      <c:pt idx="441">
                        <c:v>0.72736084157465641</c:v>
                      </c:pt>
                      <c:pt idx="442">
                        <c:v>0.71883297825790238</c:v>
                      </c:pt>
                      <c:pt idx="443">
                        <c:v>0.71024770928997216</c:v>
                      </c:pt>
                      <c:pt idx="444">
                        <c:v>0.70225114113257447</c:v>
                      </c:pt>
                      <c:pt idx="445">
                        <c:v>0.69332846752099553</c:v>
                      </c:pt>
                      <c:pt idx="446">
                        <c:v>0.68578294376569737</c:v>
                      </c:pt>
                      <c:pt idx="447">
                        <c:v>0.67741070053053354</c:v>
                      </c:pt>
                      <c:pt idx="448">
                        <c:v>0.66808970199242523</c:v>
                      </c:pt>
                      <c:pt idx="449">
                        <c:v>0.65932499155023971</c:v>
                      </c:pt>
                      <c:pt idx="450">
                        <c:v>0.65266320241134967</c:v>
                      </c:pt>
                      <c:pt idx="451">
                        <c:v>0.64288705906748622</c:v>
                      </c:pt>
                      <c:pt idx="452">
                        <c:v>0.63409306002776178</c:v>
                      </c:pt>
                      <c:pt idx="453">
                        <c:v>0.62629565433362855</c:v>
                      </c:pt>
                      <c:pt idx="454">
                        <c:v>0.61838656145421389</c:v>
                      </c:pt>
                      <c:pt idx="455">
                        <c:v>0.61070338129048285</c:v>
                      </c:pt>
                      <c:pt idx="456">
                        <c:v>0.60274430253793509</c:v>
                      </c:pt>
                      <c:pt idx="457">
                        <c:v>0.59354631610949005</c:v>
                      </c:pt>
                      <c:pt idx="458">
                        <c:v>0.58672226814023465</c:v>
                      </c:pt>
                      <c:pt idx="459">
                        <c:v>0.57900960412164759</c:v>
                      </c:pt>
                      <c:pt idx="460">
                        <c:v>0.57223319893772195</c:v>
                      </c:pt>
                      <c:pt idx="461">
                        <c:v>0.56576178568283531</c:v>
                      </c:pt>
                      <c:pt idx="462">
                        <c:v>0.55867394507841239</c:v>
                      </c:pt>
                      <c:pt idx="463">
                        <c:v>0.5525018612903736</c:v>
                      </c:pt>
                      <c:pt idx="464">
                        <c:v>0.54616087992319351</c:v>
                      </c:pt>
                      <c:pt idx="465">
                        <c:v>0.53885474163844704</c:v>
                      </c:pt>
                      <c:pt idx="466">
                        <c:v>0.53405219267132897</c:v>
                      </c:pt>
                      <c:pt idx="467">
                        <c:v>0.52660742169156483</c:v>
                      </c:pt>
                      <c:pt idx="468">
                        <c:v>0.51842750691357342</c:v>
                      </c:pt>
                      <c:pt idx="469">
                        <c:v>0.51151813149682113</c:v>
                      </c:pt>
                      <c:pt idx="470">
                        <c:v>0.50575921219139819</c:v>
                      </c:pt>
                      <c:pt idx="471">
                        <c:v>0.50022249571263744</c:v>
                      </c:pt>
                      <c:pt idx="472">
                        <c:v>0.49657977520806124</c:v>
                      </c:pt>
                      <c:pt idx="473">
                        <c:v>0.49176570605924452</c:v>
                      </c:pt>
                      <c:pt idx="474">
                        <c:v>0.48637933771451691</c:v>
                      </c:pt>
                      <c:pt idx="475">
                        <c:v>0.48235410812608231</c:v>
                      </c:pt>
                      <c:pt idx="476">
                        <c:v>0.47919035381992625</c:v>
                      </c:pt>
                      <c:pt idx="477">
                        <c:v>0.47421617367123003</c:v>
                      </c:pt>
                      <c:pt idx="478">
                        <c:v>0.4709952089712145</c:v>
                      </c:pt>
                      <c:pt idx="479">
                        <c:v>0.46546825535830011</c:v>
                      </c:pt>
                      <c:pt idx="480">
                        <c:v>0.45881076188038261</c:v>
                      </c:pt>
                      <c:pt idx="481">
                        <c:v>0.45473086024320858</c:v>
                      </c:pt>
                      <c:pt idx="482">
                        <c:v>0.45169207061988526</c:v>
                      </c:pt>
                      <c:pt idx="483">
                        <c:v>0.44625688794592616</c:v>
                      </c:pt>
                      <c:pt idx="484">
                        <c:v>0.44255793333407528</c:v>
                      </c:pt>
                      <c:pt idx="485">
                        <c:v>0.43717390807715073</c:v>
                      </c:pt>
                      <c:pt idx="486">
                        <c:v>0.43332011441297741</c:v>
                      </c:pt>
                      <c:pt idx="487">
                        <c:v>0.43047482479072802</c:v>
                      </c:pt>
                      <c:pt idx="488">
                        <c:v>0.42799759521088465</c:v>
                      </c:pt>
                      <c:pt idx="489">
                        <c:v>0.42355236713374167</c:v>
                      </c:pt>
                      <c:pt idx="490">
                        <c:v>0.42181887267407031</c:v>
                      </c:pt>
                      <c:pt idx="491">
                        <c:v>0.41834290191814921</c:v>
                      </c:pt>
                      <c:pt idx="492">
                        <c:v>0.4159988378284496</c:v>
                      </c:pt>
                      <c:pt idx="493">
                        <c:v>0.41318029845861914</c:v>
                      </c:pt>
                      <c:pt idx="494">
                        <c:v>0.41123534032471676</c:v>
                      </c:pt>
                      <c:pt idx="495">
                        <c:v>0.40729817178621591</c:v>
                      </c:pt>
                      <c:pt idx="496">
                        <c:v>0.4058932953909315</c:v>
                      </c:pt>
                      <c:pt idx="497">
                        <c:v>0.40178918184645862</c:v>
                      </c:pt>
                      <c:pt idx="498">
                        <c:v>0.39961362482126633</c:v>
                      </c:pt>
                      <c:pt idx="499">
                        <c:v>0.39763840180324028</c:v>
                      </c:pt>
                      <c:pt idx="500">
                        <c:v>0.39456641843603962</c:v>
                      </c:pt>
                      <c:pt idx="501">
                        <c:v>0.39188182558562051</c:v>
                      </c:pt>
                      <c:pt idx="502">
                        <c:v>0.38891293808175686</c:v>
                      </c:pt>
                      <c:pt idx="503">
                        <c:v>0.38467858790689419</c:v>
                      </c:pt>
                      <c:pt idx="504">
                        <c:v>0.38284863633266136</c:v>
                      </c:pt>
                      <c:pt idx="505">
                        <c:v>0.38079355307201257</c:v>
                      </c:pt>
                      <c:pt idx="506">
                        <c:v>0.37707585375773672</c:v>
                      </c:pt>
                      <c:pt idx="507">
                        <c:v>0.37644985879967113</c:v>
                      </c:pt>
                      <c:pt idx="508">
                        <c:v>0.37477708936556403</c:v>
                      </c:pt>
                      <c:pt idx="509">
                        <c:v>0.3746224455705584</c:v>
                      </c:pt>
                      <c:pt idx="510">
                        <c:v>0.37344797280924696</c:v>
                      </c:pt>
                      <c:pt idx="511">
                        <c:v>0.37250624676971172</c:v>
                      </c:pt>
                      <c:pt idx="512">
                        <c:v>0.37014285220563631</c:v>
                      </c:pt>
                      <c:pt idx="513">
                        <c:v>0.36891780779924105</c:v>
                      </c:pt>
                      <c:pt idx="514">
                        <c:v>0.36741471697354283</c:v>
                      </c:pt>
                      <c:pt idx="515">
                        <c:v>0.36573648033456169</c:v>
                      </c:pt>
                      <c:pt idx="516">
                        <c:v>0.36431774066977546</c:v>
                      </c:pt>
                      <c:pt idx="517">
                        <c:v>0.36375989051531721</c:v>
                      </c:pt>
                      <c:pt idx="518">
                        <c:v>0.36286971240745047</c:v>
                      </c:pt>
                      <c:pt idx="519">
                        <c:v>0.36238000705659934</c:v>
                      </c:pt>
                      <c:pt idx="520">
                        <c:v>0.36208360644950538</c:v>
                      </c:pt>
                      <c:pt idx="521">
                        <c:v>0.36116101562702885</c:v>
                      </c:pt>
                      <c:pt idx="522">
                        <c:v>0.3605203763701938</c:v>
                      </c:pt>
                      <c:pt idx="523">
                        <c:v>0.35930919523330018</c:v>
                      </c:pt>
                      <c:pt idx="524">
                        <c:v>0.35892668614944168</c:v>
                      </c:pt>
                      <c:pt idx="525">
                        <c:v>0.35738102922865356</c:v>
                      </c:pt>
                      <c:pt idx="526">
                        <c:v>0.35610834203692815</c:v>
                      </c:pt>
                      <c:pt idx="527">
                        <c:v>0.35449707865765279</c:v>
                      </c:pt>
                      <c:pt idx="528">
                        <c:v>0.35225532940202253</c:v>
                      </c:pt>
                      <c:pt idx="529">
                        <c:v>0.3522279933776527</c:v>
                      </c:pt>
                      <c:pt idx="530">
                        <c:v>0.35093148479326253</c:v>
                      </c:pt>
                      <c:pt idx="531">
                        <c:v>0.34941374966879468</c:v>
                      </c:pt>
                      <c:pt idx="532">
                        <c:v>0.34826583190258531</c:v>
                      </c:pt>
                      <c:pt idx="533">
                        <c:v>0.34678988184393977</c:v>
                      </c:pt>
                      <c:pt idx="534">
                        <c:v>0.3463091583296673</c:v>
                      </c:pt>
                      <c:pt idx="535">
                        <c:v>0.34590126579460845</c:v>
                      </c:pt>
                      <c:pt idx="536">
                        <c:v>0.34386473197906758</c:v>
                      </c:pt>
                      <c:pt idx="537">
                        <c:v>0.3413958984638521</c:v>
                      </c:pt>
                      <c:pt idx="538">
                        <c:v>0.33931445546541816</c:v>
                      </c:pt>
                      <c:pt idx="539">
                        <c:v>0.33890363407060531</c:v>
                      </c:pt>
                      <c:pt idx="540">
                        <c:v>0.33779730611290121</c:v>
                      </c:pt>
                      <c:pt idx="541">
                        <c:v>0.33680793728803593</c:v>
                      </c:pt>
                      <c:pt idx="542">
                        <c:v>0.33590272436676583</c:v>
                      </c:pt>
                      <c:pt idx="543">
                        <c:v>0.33453182274462656</c:v>
                      </c:pt>
                      <c:pt idx="544">
                        <c:v>0.3342645154777546</c:v>
                      </c:pt>
                      <c:pt idx="545">
                        <c:v>0.33436936865694394</c:v>
                      </c:pt>
                      <c:pt idx="546">
                        <c:v>0.33305743474451643</c:v>
                      </c:pt>
                      <c:pt idx="547">
                        <c:v>0.33331576017480991</c:v>
                      </c:pt>
                      <c:pt idx="548">
                        <c:v>0.33222095239880445</c:v>
                      </c:pt>
                      <c:pt idx="549">
                        <c:v>0.33059406843417483</c:v>
                      </c:pt>
                      <c:pt idx="550">
                        <c:v>0.32932313855830192</c:v>
                      </c:pt>
                      <c:pt idx="551">
                        <c:v>0.32825703360788455</c:v>
                      </c:pt>
                      <c:pt idx="552">
                        <c:v>0.32584228636945761</c:v>
                      </c:pt>
                      <c:pt idx="553">
                        <c:v>0.32476602803856014</c:v>
                      </c:pt>
                      <c:pt idx="554">
                        <c:v>0.32193147756874174</c:v>
                      </c:pt>
                      <c:pt idx="555">
                        <c:v>0.32034091146506055</c:v>
                      </c:pt>
                      <c:pt idx="556">
                        <c:v>0.31949232316569898</c:v>
                      </c:pt>
                      <c:pt idx="557">
                        <c:v>0.31774086503287058</c:v>
                      </c:pt>
                      <c:pt idx="558">
                        <c:v>0.31681788369576014</c:v>
                      </c:pt>
                      <c:pt idx="559">
                        <c:v>0.31717481407110137</c:v>
                      </c:pt>
                      <c:pt idx="560">
                        <c:v>0.31659900024348586</c:v>
                      </c:pt>
                      <c:pt idx="561">
                        <c:v>0.31600815160246692</c:v>
                      </c:pt>
                      <c:pt idx="562">
                        <c:v>0.31595426058299536</c:v>
                      </c:pt>
                      <c:pt idx="563">
                        <c:v>0.31487351133380848</c:v>
                      </c:pt>
                      <c:pt idx="564">
                        <c:v>0.31444218792071849</c:v>
                      </c:pt>
                      <c:pt idx="565">
                        <c:v>0.31341064351539705</c:v>
                      </c:pt>
                      <c:pt idx="566">
                        <c:v>0.31229045228819108</c:v>
                      </c:pt>
                      <c:pt idx="567">
                        <c:v>0.31026700071288432</c:v>
                      </c:pt>
                      <c:pt idx="568">
                        <c:v>0.3087225153359977</c:v>
                      </c:pt>
                      <c:pt idx="569">
                        <c:v>0.30678204812038473</c:v>
                      </c:pt>
                      <c:pt idx="570">
                        <c:v>0.30461332510128475</c:v>
                      </c:pt>
                      <c:pt idx="571">
                        <c:v>0.30308485082438602</c:v>
                      </c:pt>
                      <c:pt idx="572">
                        <c:v>0.30332521258152229</c:v>
                      </c:pt>
                      <c:pt idx="573">
                        <c:v>0.30162627866694702</c:v>
                      </c:pt>
                      <c:pt idx="574">
                        <c:v>0.30066502689571911</c:v>
                      </c:pt>
                      <c:pt idx="575">
                        <c:v>0.29996034323893223</c:v>
                      </c:pt>
                      <c:pt idx="576">
                        <c:v>0.29847775443151114</c:v>
                      </c:pt>
                      <c:pt idx="577">
                        <c:v>0.29760964040045712</c:v>
                      </c:pt>
                      <c:pt idx="578">
                        <c:v>0.2959610828736487</c:v>
                      </c:pt>
                      <c:pt idx="579">
                        <c:v>0.29329113432199921</c:v>
                      </c:pt>
                      <c:pt idx="580">
                        <c:v>0.29196885177177467</c:v>
                      </c:pt>
                      <c:pt idx="581">
                        <c:v>0.29009633410245184</c:v>
                      </c:pt>
                      <c:pt idx="582">
                        <c:v>0.28990830130625195</c:v>
                      </c:pt>
                      <c:pt idx="583">
                        <c:v>0.28867310351937642</c:v>
                      </c:pt>
                      <c:pt idx="584">
                        <c:v>0.28892928111918365</c:v>
                      </c:pt>
                      <c:pt idx="585">
                        <c:v>0.28922158132262227</c:v>
                      </c:pt>
                      <c:pt idx="586">
                        <c:v>0.28837670291228229</c:v>
                      </c:pt>
                      <c:pt idx="587">
                        <c:v>0.28662387797823541</c:v>
                      </c:pt>
                      <c:pt idx="588">
                        <c:v>0.28642666808813994</c:v>
                      </c:pt>
                      <c:pt idx="589">
                        <c:v>0.28381939713522369</c:v>
                      </c:pt>
                      <c:pt idx="590">
                        <c:v>0.28276520288113877</c:v>
                      </c:pt>
                      <c:pt idx="591">
                        <c:v>0.28095204343616159</c:v>
                      </c:pt>
                      <c:pt idx="592">
                        <c:v>0.27944719529461104</c:v>
                      </c:pt>
                      <c:pt idx="593">
                        <c:v>0.27908987440463601</c:v>
                      </c:pt>
                      <c:pt idx="594">
                        <c:v>0.27959090467986869</c:v>
                      </c:pt>
                      <c:pt idx="595">
                        <c:v>0.27897037692667714</c:v>
                      </c:pt>
                      <c:pt idx="596">
                        <c:v>0.28008373414779059</c:v>
                      </c:pt>
                      <c:pt idx="597">
                        <c:v>0.28016691376480118</c:v>
                      </c:pt>
                      <c:pt idx="598">
                        <c:v>0.28027879620739998</c:v>
                      </c:pt>
                      <c:pt idx="599">
                        <c:v>0.28056133354499219</c:v>
                      </c:pt>
                      <c:pt idx="600">
                        <c:v>0.28024364989035316</c:v>
                      </c:pt>
                      <c:pt idx="601">
                        <c:v>0.27954521446770803</c:v>
                      </c:pt>
                      <c:pt idx="602">
                        <c:v>0.2803401070049148</c:v>
                      </c:pt>
                      <c:pt idx="603">
                        <c:v>0.27942786482023535</c:v>
                      </c:pt>
                      <c:pt idx="604">
                        <c:v>0.27982892334920184</c:v>
                      </c:pt>
                      <c:pt idx="605">
                        <c:v>0.28040258934633122</c:v>
                      </c:pt>
                      <c:pt idx="606">
                        <c:v>0.28053224020477013</c:v>
                      </c:pt>
                      <c:pt idx="607">
                        <c:v>0.28058847431204498</c:v>
                      </c:pt>
                      <c:pt idx="608">
                        <c:v>0.28123516654570468</c:v>
                      </c:pt>
                      <c:pt idx="609">
                        <c:v>0.28142847128946169</c:v>
                      </c:pt>
                      <c:pt idx="610">
                        <c:v>0.28171198491363869</c:v>
                      </c:pt>
                      <c:pt idx="611">
                        <c:v>0.28139742537607049</c:v>
                      </c:pt>
                      <c:pt idx="612">
                        <c:v>0.28078529368750654</c:v>
                      </c:pt>
                      <c:pt idx="613">
                        <c:v>0.28049650811577276</c:v>
                      </c:pt>
                      <c:pt idx="614">
                        <c:v>0.28114222406284778</c:v>
                      </c:pt>
                      <c:pt idx="615">
                        <c:v>0.28206872003166283</c:v>
                      </c:pt>
                      <c:pt idx="616">
                        <c:v>0.2821837265913324</c:v>
                      </c:pt>
                      <c:pt idx="617">
                        <c:v>0.28302919077362315</c:v>
                      </c:pt>
                      <c:pt idx="618">
                        <c:v>0.28496536232826386</c:v>
                      </c:pt>
                      <c:pt idx="619">
                        <c:v>0.28689001370120593</c:v>
                      </c:pt>
                      <c:pt idx="620">
                        <c:v>0.28865260150109912</c:v>
                      </c:pt>
                      <c:pt idx="621">
                        <c:v>0.29054835479113611</c:v>
                      </c:pt>
                      <c:pt idx="622">
                        <c:v>0.29186302230600053</c:v>
                      </c:pt>
                      <c:pt idx="623">
                        <c:v>0.29223479223742821</c:v>
                      </c:pt>
                      <c:pt idx="624">
                        <c:v>0.29287191686255853</c:v>
                      </c:pt>
                      <c:pt idx="625">
                        <c:v>0.29289300465278656</c:v>
                      </c:pt>
                      <c:pt idx="626">
                        <c:v>0.29364142594856479</c:v>
                      </c:pt>
                      <c:pt idx="627">
                        <c:v>0.2943607539041212</c:v>
                      </c:pt>
                      <c:pt idx="628">
                        <c:v>0.29453414240155174</c:v>
                      </c:pt>
                      <c:pt idx="629">
                        <c:v>0.29521090426201813</c:v>
                      </c:pt>
                      <c:pt idx="630">
                        <c:v>0.2967221958950273</c:v>
                      </c:pt>
                      <c:pt idx="631">
                        <c:v>0.29891571659337685</c:v>
                      </c:pt>
                      <c:pt idx="632">
                        <c:v>0.29993027361212554</c:v>
                      </c:pt>
                      <c:pt idx="633">
                        <c:v>0.30025518178749083</c:v>
                      </c:pt>
                      <c:pt idx="634">
                        <c:v>0.30098954455645044</c:v>
                      </c:pt>
                      <c:pt idx="635">
                        <c:v>0.30193458997037359</c:v>
                      </c:pt>
                      <c:pt idx="636">
                        <c:v>0.3020275324532305</c:v>
                      </c:pt>
                      <c:pt idx="637">
                        <c:v>0.30319517120844941</c:v>
                      </c:pt>
                      <c:pt idx="638">
                        <c:v>0.30358646687156965</c:v>
                      </c:pt>
                      <c:pt idx="639">
                        <c:v>0.3045879416500844</c:v>
                      </c:pt>
                      <c:pt idx="640">
                        <c:v>0.30577979231260222</c:v>
                      </c:pt>
                      <c:pt idx="641">
                        <c:v>0.30744982814427246</c:v>
                      </c:pt>
                      <c:pt idx="642">
                        <c:v>0.30817325650348415</c:v>
                      </c:pt>
                      <c:pt idx="643">
                        <c:v>0.30959062936705189</c:v>
                      </c:pt>
                      <c:pt idx="644">
                        <c:v>0.31055754360047066</c:v>
                      </c:pt>
                      <c:pt idx="645">
                        <c:v>0.31124074895239556</c:v>
                      </c:pt>
                      <c:pt idx="646">
                        <c:v>0.31270107842568712</c:v>
                      </c:pt>
                      <c:pt idx="647">
                        <c:v>0.31396536955278448</c:v>
                      </c:pt>
                      <c:pt idx="648">
                        <c:v>0.31474854665097574</c:v>
                      </c:pt>
                      <c:pt idx="649">
                        <c:v>0.31627292052421896</c:v>
                      </c:pt>
                      <c:pt idx="650">
                        <c:v>0.31767428228779865</c:v>
                      </c:pt>
                      <c:pt idx="651">
                        <c:v>0.31797517381318202</c:v>
                      </c:pt>
                      <c:pt idx="652">
                        <c:v>0.31933299319508718</c:v>
                      </c:pt>
                      <c:pt idx="653">
                        <c:v>0.3200222515238369</c:v>
                      </c:pt>
                      <c:pt idx="654">
                        <c:v>0.32099678079261579</c:v>
                      </c:pt>
                      <c:pt idx="655">
                        <c:v>0.32185630350172517</c:v>
                      </c:pt>
                      <c:pt idx="656">
                        <c:v>0.32131758856432563</c:v>
                      </c:pt>
                      <c:pt idx="657">
                        <c:v>0.3223524523440347</c:v>
                      </c:pt>
                      <c:pt idx="658">
                        <c:v>0.32383523640877271</c:v>
                      </c:pt>
                      <c:pt idx="659">
                        <c:v>0.32442374196198837</c:v>
                      </c:pt>
                      <c:pt idx="660">
                        <c:v>0.32490016981528846</c:v>
                      </c:pt>
                      <c:pt idx="661">
                        <c:v>0.32520438071505958</c:v>
                      </c:pt>
                      <c:pt idx="662">
                        <c:v>0.32574407193904381</c:v>
                      </c:pt>
                      <c:pt idx="663">
                        <c:v>0.32812328234579013</c:v>
                      </c:pt>
                      <c:pt idx="664">
                        <c:v>0.32783371574478853</c:v>
                      </c:pt>
                      <c:pt idx="665">
                        <c:v>0.32795828991298748</c:v>
                      </c:pt>
                      <c:pt idx="666">
                        <c:v>0.32885139688060805</c:v>
                      </c:pt>
                      <c:pt idx="667">
                        <c:v>0.33061066530611366</c:v>
                      </c:pt>
                      <c:pt idx="668">
                        <c:v>0.33164806743094277</c:v>
                      </c:pt>
                      <c:pt idx="669">
                        <c:v>0.3326104907460723</c:v>
                      </c:pt>
                      <c:pt idx="670">
                        <c:v>0.33260072788022599</c:v>
                      </c:pt>
                      <c:pt idx="671">
                        <c:v>0.33378418247811603</c:v>
                      </c:pt>
                      <c:pt idx="672">
                        <c:v>0.33520506997338834</c:v>
                      </c:pt>
                      <c:pt idx="673">
                        <c:v>0.33576155332662816</c:v>
                      </c:pt>
                      <c:pt idx="674">
                        <c:v>0.33619541508483824</c:v>
                      </c:pt>
                      <c:pt idx="675">
                        <c:v>0.33807984345049352</c:v>
                      </c:pt>
                      <c:pt idx="676">
                        <c:v>0.33854670369526424</c:v>
                      </c:pt>
                      <c:pt idx="677">
                        <c:v>0.33935819310440962</c:v>
                      </c:pt>
                      <c:pt idx="678">
                        <c:v>0.33963018654688798</c:v>
                      </c:pt>
                      <c:pt idx="679">
                        <c:v>0.34050845395842222</c:v>
                      </c:pt>
                      <c:pt idx="680">
                        <c:v>0.34180925820378499</c:v>
                      </c:pt>
                      <c:pt idx="681">
                        <c:v>0.34248680109351903</c:v>
                      </c:pt>
                      <c:pt idx="682">
                        <c:v>0.34263480613974917</c:v>
                      </c:pt>
                      <c:pt idx="683">
                        <c:v>0.34364721532801173</c:v>
                      </c:pt>
                      <c:pt idx="684">
                        <c:v>0.34418749232394669</c:v>
                      </c:pt>
                      <c:pt idx="685">
                        <c:v>0.34579758415932055</c:v>
                      </c:pt>
                      <c:pt idx="686">
                        <c:v>0.34618146004439754</c:v>
                      </c:pt>
                      <c:pt idx="687">
                        <c:v>0.34612132079078434</c:v>
                      </c:pt>
                      <c:pt idx="688">
                        <c:v>0.34684787326706684</c:v>
                      </c:pt>
                      <c:pt idx="689">
                        <c:v>0.3475105766007146</c:v>
                      </c:pt>
                      <c:pt idx="690">
                        <c:v>0.34869891263152769</c:v>
                      </c:pt>
                      <c:pt idx="691">
                        <c:v>0.35000674614029975</c:v>
                      </c:pt>
                      <c:pt idx="692">
                        <c:v>0.35034336975468061</c:v>
                      </c:pt>
                      <c:pt idx="693">
                        <c:v>0.35093363262374866</c:v>
                      </c:pt>
                      <c:pt idx="694">
                        <c:v>0.35170079862195186</c:v>
                      </c:pt>
                      <c:pt idx="695">
                        <c:v>0.35200461900708918</c:v>
                      </c:pt>
                      <c:pt idx="696">
                        <c:v>0.35177070074141153</c:v>
                      </c:pt>
                      <c:pt idx="697">
                        <c:v>0.35179393636212569</c:v>
                      </c:pt>
                      <c:pt idx="698">
                        <c:v>0.35245527289455486</c:v>
                      </c:pt>
                      <c:pt idx="699">
                        <c:v>0.35301683293803482</c:v>
                      </c:pt>
                      <c:pt idx="700">
                        <c:v>0.35327457259637746</c:v>
                      </c:pt>
                      <c:pt idx="701">
                        <c:v>0.35401635514338031</c:v>
                      </c:pt>
                      <c:pt idx="702">
                        <c:v>0.35485186120250778</c:v>
                      </c:pt>
                      <c:pt idx="703">
                        <c:v>0.35595526030045804</c:v>
                      </c:pt>
                      <c:pt idx="704">
                        <c:v>0.35715706908613915</c:v>
                      </c:pt>
                      <c:pt idx="705">
                        <c:v>0.35760772297360482</c:v>
                      </c:pt>
                      <c:pt idx="706">
                        <c:v>0.35753157262000357</c:v>
                      </c:pt>
                      <c:pt idx="707">
                        <c:v>0.35790021843436043</c:v>
                      </c:pt>
                      <c:pt idx="708">
                        <c:v>0.35830088644869301</c:v>
                      </c:pt>
                      <c:pt idx="709">
                        <c:v>0.35913073004562962</c:v>
                      </c:pt>
                      <c:pt idx="710">
                        <c:v>0.36019078201922222</c:v>
                      </c:pt>
                      <c:pt idx="711">
                        <c:v>0.35980788242072992</c:v>
                      </c:pt>
                      <c:pt idx="712">
                        <c:v>0.36055337485675432</c:v>
                      </c:pt>
                      <c:pt idx="713">
                        <c:v>0.36303353329635152</c:v>
                      </c:pt>
                      <c:pt idx="714">
                        <c:v>0.36440267760263839</c:v>
                      </c:pt>
                      <c:pt idx="715">
                        <c:v>0.36563553230171081</c:v>
                      </c:pt>
                      <c:pt idx="716">
                        <c:v>0.36641421848161271</c:v>
                      </c:pt>
                      <c:pt idx="717">
                        <c:v>0.36725245814317703</c:v>
                      </c:pt>
                      <c:pt idx="718">
                        <c:v>0.36910252122105336</c:v>
                      </c:pt>
                      <c:pt idx="719">
                        <c:v>0.37033557117744259</c:v>
                      </c:pt>
                      <c:pt idx="720">
                        <c:v>0.37106915291713455</c:v>
                      </c:pt>
                      <c:pt idx="721">
                        <c:v>0.37278409793169776</c:v>
                      </c:pt>
                      <c:pt idx="722">
                        <c:v>0.37456640672060054</c:v>
                      </c:pt>
                      <c:pt idx="723">
                        <c:v>0.3757935989574821</c:v>
                      </c:pt>
                      <c:pt idx="724">
                        <c:v>0.37740271450627128</c:v>
                      </c:pt>
                      <c:pt idx="725">
                        <c:v>0.37831944760924013</c:v>
                      </c:pt>
                      <c:pt idx="726">
                        <c:v>0.3795866675960915</c:v>
                      </c:pt>
                      <c:pt idx="727">
                        <c:v>0.3808351428805179</c:v>
                      </c:pt>
                      <c:pt idx="728">
                        <c:v>0.3820152781040202</c:v>
                      </c:pt>
                      <c:pt idx="729">
                        <c:v>0.3840149082866619</c:v>
                      </c:pt>
                      <c:pt idx="730">
                        <c:v>0.38581674280725736</c:v>
                      </c:pt>
                      <c:pt idx="731">
                        <c:v>0.38769707076925713</c:v>
                      </c:pt>
                      <c:pt idx="732">
                        <c:v>0.39111114495571259</c:v>
                      </c:pt>
                      <c:pt idx="733">
                        <c:v>0.39370748149888102</c:v>
                      </c:pt>
                      <c:pt idx="734">
                        <c:v>0.39672264498685628</c:v>
                      </c:pt>
                      <c:pt idx="735">
                        <c:v>0.39978545126016135</c:v>
                      </c:pt>
                      <c:pt idx="736">
                        <c:v>0.40232887307044268</c:v>
                      </c:pt>
                      <c:pt idx="737">
                        <c:v>0.40484984028927756</c:v>
                      </c:pt>
                      <c:pt idx="738">
                        <c:v>0.40757660872015261</c:v>
                      </c:pt>
                      <c:pt idx="739">
                        <c:v>0.40928335292740503</c:v>
                      </c:pt>
                      <c:pt idx="740">
                        <c:v>0.41179690036819672</c:v>
                      </c:pt>
                      <c:pt idx="741">
                        <c:v>0.41370827424358769</c:v>
                      </c:pt>
                      <c:pt idx="742">
                        <c:v>0.4157768302591045</c:v>
                      </c:pt>
                      <c:pt idx="743">
                        <c:v>0.41737950231643517</c:v>
                      </c:pt>
                      <c:pt idx="744">
                        <c:v>0.41990574148282694</c:v>
                      </c:pt>
                      <c:pt idx="745">
                        <c:v>0.42226327832739458</c:v>
                      </c:pt>
                      <c:pt idx="746">
                        <c:v>0.42442907248674056</c:v>
                      </c:pt>
                      <c:pt idx="747">
                        <c:v>0.42707773799084514</c:v>
                      </c:pt>
                      <c:pt idx="748">
                        <c:v>0.42945851045612693</c:v>
                      </c:pt>
                      <c:pt idx="749">
                        <c:v>0.43213158312484723</c:v>
                      </c:pt>
                      <c:pt idx="750">
                        <c:v>0.43483648273622666</c:v>
                      </c:pt>
                      <c:pt idx="751">
                        <c:v>0.43696869263706128</c:v>
                      </c:pt>
                      <c:pt idx="752">
                        <c:v>0.43880918810640812</c:v>
                      </c:pt>
                      <c:pt idx="753">
                        <c:v>0.44172223201763089</c:v>
                      </c:pt>
                      <c:pt idx="754">
                        <c:v>0.44382573909287737</c:v>
                      </c:pt>
                      <c:pt idx="755">
                        <c:v>0.44635217351658613</c:v>
                      </c:pt>
                      <c:pt idx="756">
                        <c:v>0.44826218059075873</c:v>
                      </c:pt>
                      <c:pt idx="757">
                        <c:v>0.45029051359898864</c:v>
                      </c:pt>
                      <c:pt idx="758">
                        <c:v>0.45256350402532719</c:v>
                      </c:pt>
                      <c:pt idx="759">
                        <c:v>0.4552877341110822</c:v>
                      </c:pt>
                      <c:pt idx="760">
                        <c:v>0.45778097479091351</c:v>
                      </c:pt>
                      <c:pt idx="761">
                        <c:v>0.45960194452856784</c:v>
                      </c:pt>
                      <c:pt idx="762">
                        <c:v>0.46130185472972779</c:v>
                      </c:pt>
                      <c:pt idx="763">
                        <c:v>0.46317105302466266</c:v>
                      </c:pt>
                      <c:pt idx="764">
                        <c:v>0.46523843749627786</c:v>
                      </c:pt>
                      <c:pt idx="765">
                        <c:v>0.46784746576504649</c:v>
                      </c:pt>
                      <c:pt idx="766">
                        <c:v>0.46877747636556621</c:v>
                      </c:pt>
                      <c:pt idx="767">
                        <c:v>0.46939761360412396</c:v>
                      </c:pt>
                      <c:pt idx="768">
                        <c:v>0.47071560049337613</c:v>
                      </c:pt>
                      <c:pt idx="769">
                        <c:v>0.47170575034750917</c:v>
                      </c:pt>
                      <c:pt idx="770">
                        <c:v>0.47295832603559107</c:v>
                      </c:pt>
                      <c:pt idx="771">
                        <c:v>0.47411522563837905</c:v>
                      </c:pt>
                      <c:pt idx="772">
                        <c:v>0.47492456721703846</c:v>
                      </c:pt>
                      <c:pt idx="773">
                        <c:v>0.47702416914594636</c:v>
                      </c:pt>
                      <c:pt idx="774">
                        <c:v>0.47815041334997704</c:v>
                      </c:pt>
                      <c:pt idx="775">
                        <c:v>0.47905211163954248</c:v>
                      </c:pt>
                      <c:pt idx="776">
                        <c:v>0.48001941638759515</c:v>
                      </c:pt>
                      <c:pt idx="777">
                        <c:v>0.48104783667584566</c:v>
                      </c:pt>
                      <c:pt idx="778">
                        <c:v>0.48129776604151125</c:v>
                      </c:pt>
                      <c:pt idx="779">
                        <c:v>0.48160724888883932</c:v>
                      </c:pt>
                      <c:pt idx="780">
                        <c:v>0.48126125292324606</c:v>
                      </c:pt>
                      <c:pt idx="781">
                        <c:v>0.48138699863534662</c:v>
                      </c:pt>
                      <c:pt idx="782">
                        <c:v>0.48196281246296213</c:v>
                      </c:pt>
                      <c:pt idx="783">
                        <c:v>0.48238730186995976</c:v>
                      </c:pt>
                      <c:pt idx="784">
                        <c:v>0.48302794112679481</c:v>
                      </c:pt>
                      <c:pt idx="785">
                        <c:v>0.48354283467152931</c:v>
                      </c:pt>
                      <c:pt idx="786">
                        <c:v>0.48373828724577245</c:v>
                      </c:pt>
                      <c:pt idx="787">
                        <c:v>0.48381892851766312</c:v>
                      </c:pt>
                      <c:pt idx="788">
                        <c:v>0.48288559854275559</c:v>
                      </c:pt>
                      <c:pt idx="789">
                        <c:v>0.48249879379792465</c:v>
                      </c:pt>
                      <c:pt idx="790">
                        <c:v>0.48220356473473214</c:v>
                      </c:pt>
                      <c:pt idx="791">
                        <c:v>0.48141160105727926</c:v>
                      </c:pt>
                      <c:pt idx="792">
                        <c:v>0.48149712376209292</c:v>
                      </c:pt>
                      <c:pt idx="793">
                        <c:v>0.48069285887367375</c:v>
                      </c:pt>
                      <c:pt idx="794">
                        <c:v>0.4807160944943879</c:v>
                      </c:pt>
                      <c:pt idx="795">
                        <c:v>0.48189642497520718</c:v>
                      </c:pt>
                      <c:pt idx="796">
                        <c:v>0.48182398451062747</c:v>
                      </c:pt>
                      <c:pt idx="797">
                        <c:v>0.48118939823061718</c:v>
                      </c:pt>
                      <c:pt idx="798">
                        <c:v>0.48083383465649454</c:v>
                      </c:pt>
                      <c:pt idx="799">
                        <c:v>0.48075905110411171</c:v>
                      </c:pt>
                      <c:pt idx="800">
                        <c:v>0.48153890882791522</c:v>
                      </c:pt>
                      <c:pt idx="801">
                        <c:v>0.48087737703816907</c:v>
                      </c:pt>
                      <c:pt idx="802">
                        <c:v>0.48060518833837379</c:v>
                      </c:pt>
                      <c:pt idx="803">
                        <c:v>0.48088518733084606</c:v>
                      </c:pt>
                      <c:pt idx="804">
                        <c:v>0.48202705212023078</c:v>
                      </c:pt>
                      <c:pt idx="805">
                        <c:v>0.48232696735902947</c:v>
                      </c:pt>
                      <c:pt idx="806">
                        <c:v>0.48246013284917327</c:v>
                      </c:pt>
                      <c:pt idx="807">
                        <c:v>0.48252788713814665</c:v>
                      </c:pt>
                      <c:pt idx="808">
                        <c:v>0.48241229480652631</c:v>
                      </c:pt>
                      <c:pt idx="809">
                        <c:v>0.48228791589564435</c:v>
                      </c:pt>
                      <c:pt idx="810">
                        <c:v>0.48218111014328568</c:v>
                      </c:pt>
                      <c:pt idx="811">
                        <c:v>0.48205106877021281</c:v>
                      </c:pt>
                      <c:pt idx="812">
                        <c:v>0.48189544868862255</c:v>
                      </c:pt>
                      <c:pt idx="813">
                        <c:v>0.48166504505464958</c:v>
                      </c:pt>
                      <c:pt idx="814">
                        <c:v>0.48078013889433979</c:v>
                      </c:pt>
                      <c:pt idx="815">
                        <c:v>0.48038903848853653</c:v>
                      </c:pt>
                      <c:pt idx="816">
                        <c:v>0.48027598450203612</c:v>
                      </c:pt>
                      <c:pt idx="817">
                        <c:v>0.48000555311809334</c:v>
                      </c:pt>
                      <c:pt idx="818">
                        <c:v>0.47919172062114468</c:v>
                      </c:pt>
                      <c:pt idx="819">
                        <c:v>0.47892285129573731</c:v>
                      </c:pt>
                      <c:pt idx="820">
                        <c:v>0.47821016208895645</c:v>
                      </c:pt>
                      <c:pt idx="821">
                        <c:v>0.47898162374813208</c:v>
                      </c:pt>
                      <c:pt idx="822">
                        <c:v>0.48032655614712011</c:v>
                      </c:pt>
                      <c:pt idx="823">
                        <c:v>0.48061221760178324</c:v>
                      </c:pt>
                      <c:pt idx="824">
                        <c:v>0.48050092093113517</c:v>
                      </c:pt>
                      <c:pt idx="825">
                        <c:v>0.4809213099344774</c:v>
                      </c:pt>
                      <c:pt idx="826">
                        <c:v>0.48162657936321501</c:v>
                      </c:pt>
                      <c:pt idx="827">
                        <c:v>0.48333332357046743</c:v>
                      </c:pt>
                      <c:pt idx="828">
                        <c:v>0.48372657180675693</c:v>
                      </c:pt>
                      <c:pt idx="829">
                        <c:v>0.48469563387066184</c:v>
                      </c:pt>
                      <c:pt idx="830">
                        <c:v>0.48692117676898722</c:v>
                      </c:pt>
                      <c:pt idx="831">
                        <c:v>0.4886769305627881</c:v>
                      </c:pt>
                      <c:pt idx="832">
                        <c:v>0.49077731352096382</c:v>
                      </c:pt>
                      <c:pt idx="833">
                        <c:v>0.49247761423675768</c:v>
                      </c:pt>
                      <c:pt idx="834">
                        <c:v>0.49489568084957236</c:v>
                      </c:pt>
                      <c:pt idx="835">
                        <c:v>0.4977577626010774</c:v>
                      </c:pt>
                      <c:pt idx="836">
                        <c:v>0.50050288521974351</c:v>
                      </c:pt>
                      <c:pt idx="837">
                        <c:v>0.50260658755230692</c:v>
                      </c:pt>
                      <c:pt idx="838">
                        <c:v>0.5053567868612131</c:v>
                      </c:pt>
                      <c:pt idx="839">
                        <c:v>0.50921839081806364</c:v>
                      </c:pt>
                      <c:pt idx="840">
                        <c:v>0.51367221021715148</c:v>
                      </c:pt>
                      <c:pt idx="841">
                        <c:v>0.51636793273463533</c:v>
                      </c:pt>
                      <c:pt idx="842">
                        <c:v>0.52010105737694834</c:v>
                      </c:pt>
                      <c:pt idx="843">
                        <c:v>0.52330308211722187</c:v>
                      </c:pt>
                      <c:pt idx="844">
                        <c:v>0.52771218759073357</c:v>
                      </c:pt>
                      <c:pt idx="845">
                        <c:v>0.53220056753491729</c:v>
                      </c:pt>
                      <c:pt idx="846">
                        <c:v>0.53618323102826215</c:v>
                      </c:pt>
                      <c:pt idx="847">
                        <c:v>0.54023657767033406</c:v>
                      </c:pt>
                      <c:pt idx="848">
                        <c:v>0.54447776185128938</c:v>
                      </c:pt>
                      <c:pt idx="849">
                        <c:v>0.54734335823449898</c:v>
                      </c:pt>
                      <c:pt idx="850">
                        <c:v>0.5508822018464703</c:v>
                      </c:pt>
                      <c:pt idx="851">
                        <c:v>0.55496698491656737</c:v>
                      </c:pt>
                      <c:pt idx="852">
                        <c:v>0.55905001067081239</c:v>
                      </c:pt>
                      <c:pt idx="853">
                        <c:v>0.56286299555574815</c:v>
                      </c:pt>
                      <c:pt idx="854">
                        <c:v>0.5672240677292959</c:v>
                      </c:pt>
                      <c:pt idx="855">
                        <c:v>0.57139925493712995</c:v>
                      </c:pt>
                      <c:pt idx="856">
                        <c:v>0.57695159200124502</c:v>
                      </c:pt>
                      <c:pt idx="857">
                        <c:v>0.58202632966815815</c:v>
                      </c:pt>
                      <c:pt idx="858">
                        <c:v>0.58498154915983713</c:v>
                      </c:pt>
                      <c:pt idx="859">
                        <c:v>0.58967592557337789</c:v>
                      </c:pt>
                      <c:pt idx="860">
                        <c:v>0.59407975909933253</c:v>
                      </c:pt>
                      <c:pt idx="861">
                        <c:v>0.59783904822211387</c:v>
                      </c:pt>
                      <c:pt idx="862">
                        <c:v>0.60306120516330652</c:v>
                      </c:pt>
                      <c:pt idx="863">
                        <c:v>0.60838899631295618</c:v>
                      </c:pt>
                      <c:pt idx="864">
                        <c:v>0.61351215779446699</c:v>
                      </c:pt>
                      <c:pt idx="865">
                        <c:v>0.62056680465501235</c:v>
                      </c:pt>
                      <c:pt idx="866">
                        <c:v>0.6269114959112142</c:v>
                      </c:pt>
                      <c:pt idx="867">
                        <c:v>0.63282213015188871</c:v>
                      </c:pt>
                      <c:pt idx="868">
                        <c:v>0.63841976691353042</c:v>
                      </c:pt>
                      <c:pt idx="869">
                        <c:v>0.6429100994308834</c:v>
                      </c:pt>
                      <c:pt idx="870">
                        <c:v>0.64829588200366028</c:v>
                      </c:pt>
                      <c:pt idx="871">
                        <c:v>0.6553468189751841</c:v>
                      </c:pt>
                      <c:pt idx="872">
                        <c:v>0.66090228015636976</c:v>
                      </c:pt>
                      <c:pt idx="873">
                        <c:v>0.66784074891334411</c:v>
                      </c:pt>
                      <c:pt idx="874">
                        <c:v>0.67578908851346098</c:v>
                      </c:pt>
                      <c:pt idx="875">
                        <c:v>0.68401137412922552</c:v>
                      </c:pt>
                      <c:pt idx="876">
                        <c:v>0.69274093825436445</c:v>
                      </c:pt>
                      <c:pt idx="877">
                        <c:v>0.70100930459692357</c:v>
                      </c:pt>
                      <c:pt idx="878">
                        <c:v>0.70844079807913651</c:v>
                      </c:pt>
                      <c:pt idx="879">
                        <c:v>0.71653694746816654</c:v>
                      </c:pt>
                      <c:pt idx="880">
                        <c:v>0.72405591622836285</c:v>
                      </c:pt>
                      <c:pt idx="881">
                        <c:v>0.73200620840164898</c:v>
                      </c:pt>
                      <c:pt idx="882">
                        <c:v>0.74005998695290598</c:v>
                      </c:pt>
                      <c:pt idx="883">
                        <c:v>0.7491548775180138</c:v>
                      </c:pt>
                      <c:pt idx="884">
                        <c:v>0.75708017675473349</c:v>
                      </c:pt>
                      <c:pt idx="885">
                        <c:v>0.76560179183734589</c:v>
                      </c:pt>
                      <c:pt idx="886">
                        <c:v>0.77336522275833364</c:v>
                      </c:pt>
                      <c:pt idx="887">
                        <c:v>0.78128974096578552</c:v>
                      </c:pt>
                      <c:pt idx="888">
                        <c:v>0.7894731703754817</c:v>
                      </c:pt>
                      <c:pt idx="889">
                        <c:v>0.79719052056967499</c:v>
                      </c:pt>
                      <c:pt idx="890">
                        <c:v>0.80545146713419069</c:v>
                      </c:pt>
                      <c:pt idx="891">
                        <c:v>0.81387174366931836</c:v>
                      </c:pt>
                      <c:pt idx="892">
                        <c:v>0.82048686630946288</c:v>
                      </c:pt>
                      <c:pt idx="893">
                        <c:v>0.82825947432434621</c:v>
                      </c:pt>
                      <c:pt idx="894">
                        <c:v>0.83584717366010042</c:v>
                      </c:pt>
                      <c:pt idx="895">
                        <c:v>0.84107753140860364</c:v>
                      </c:pt>
                      <c:pt idx="896">
                        <c:v>0.84922581450125312</c:v>
                      </c:pt>
                      <c:pt idx="897">
                        <c:v>0.85588467478038921</c:v>
                      </c:pt>
                      <c:pt idx="898">
                        <c:v>0.86343117482227205</c:v>
                      </c:pt>
                      <c:pt idx="899">
                        <c:v>0.87167279091241212</c:v>
                      </c:pt>
                      <c:pt idx="900">
                        <c:v>0.87986813101844075</c:v>
                      </c:pt>
                      <c:pt idx="901">
                        <c:v>0.88651137071222252</c:v>
                      </c:pt>
                      <c:pt idx="902">
                        <c:v>0.89484768660107195</c:v>
                      </c:pt>
                      <c:pt idx="903">
                        <c:v>0.90095748330501124</c:v>
                      </c:pt>
                      <c:pt idx="904">
                        <c:v>0.906057604423125</c:v>
                      </c:pt>
                      <c:pt idx="905">
                        <c:v>0.91125886883140639</c:v>
                      </c:pt>
                      <c:pt idx="906">
                        <c:v>0.9177617185143182</c:v>
                      </c:pt>
                      <c:pt idx="907">
                        <c:v>0.9228632064336505</c:v>
                      </c:pt>
                      <c:pt idx="908">
                        <c:v>0.92855964339765695</c:v>
                      </c:pt>
                      <c:pt idx="909">
                        <c:v>0.9345624390919206</c:v>
                      </c:pt>
                      <c:pt idx="910">
                        <c:v>0.93919960511160228</c:v>
                      </c:pt>
                      <c:pt idx="911">
                        <c:v>0.94530608244115377</c:v>
                      </c:pt>
                      <c:pt idx="912">
                        <c:v>0.95101579690271121</c:v>
                      </c:pt>
                      <c:pt idx="913">
                        <c:v>0.95513572628985521</c:v>
                      </c:pt>
                      <c:pt idx="914">
                        <c:v>0.95974087010956077</c:v>
                      </c:pt>
                      <c:pt idx="915">
                        <c:v>0.96418199778304847</c:v>
                      </c:pt>
                      <c:pt idx="916">
                        <c:v>0.96740413402696546</c:v>
                      </c:pt>
                      <c:pt idx="917">
                        <c:v>0.97104099681203371</c:v>
                      </c:pt>
                      <c:pt idx="918">
                        <c:v>0.97411727584020691</c:v>
                      </c:pt>
                      <c:pt idx="919">
                        <c:v>0.9767200558748339</c:v>
                      </c:pt>
                      <c:pt idx="920">
                        <c:v>0.97901608666456974</c:v>
                      </c:pt>
                      <c:pt idx="921">
                        <c:v>0.98257640858140272</c:v>
                      </c:pt>
                      <c:pt idx="922">
                        <c:v>0.98492672090524425</c:v>
                      </c:pt>
                      <c:pt idx="923">
                        <c:v>0.98789873252617866</c:v>
                      </c:pt>
                      <c:pt idx="924">
                        <c:v>0.99039158269137606</c:v>
                      </c:pt>
                      <c:pt idx="925">
                        <c:v>0.9922469177168094</c:v>
                      </c:pt>
                      <c:pt idx="926">
                        <c:v>0.99377851611077883</c:v>
                      </c:pt>
                      <c:pt idx="927">
                        <c:v>0.99720957768380702</c:v>
                      </c:pt>
                      <c:pt idx="928">
                        <c:v>0.9977037739529474</c:v>
                      </c:pt>
                      <c:pt idx="929">
                        <c:v>0.99965263723318809</c:v>
                      </c:pt>
                      <c:pt idx="930">
                        <c:v>1</c:v>
                      </c:pt>
                      <c:pt idx="931">
                        <c:v>1.0009153663017503</c:v>
                      </c:pt>
                      <c:pt idx="932">
                        <c:v>1.0012615575246604</c:v>
                      </c:pt>
                      <c:pt idx="933">
                        <c:v>1.0013427845685017</c:v>
                      </c:pt>
                      <c:pt idx="934">
                        <c:v>0.99859746669251881</c:v>
                      </c:pt>
                      <c:pt idx="935">
                        <c:v>0.99809409332948285</c:v>
                      </c:pt>
                      <c:pt idx="936">
                        <c:v>0.99717657919724656</c:v>
                      </c:pt>
                      <c:pt idx="937">
                        <c:v>0.99596461703108508</c:v>
                      </c:pt>
                      <c:pt idx="938">
                        <c:v>0.99506526182932276</c:v>
                      </c:pt>
                      <c:pt idx="939">
                        <c:v>0.99555086677651849</c:v>
                      </c:pt>
                      <c:pt idx="940">
                        <c:v>0.99496821894281051</c:v>
                      </c:pt>
                      <c:pt idx="941">
                        <c:v>0.99668531178785991</c:v>
                      </c:pt>
                      <c:pt idx="942">
                        <c:v>0.99620244044310124</c:v>
                      </c:pt>
                      <c:pt idx="943">
                        <c:v>0.99543605547416592</c:v>
                      </c:pt>
                      <c:pt idx="944">
                        <c:v>0.9957185928117579</c:v>
                      </c:pt>
                      <c:pt idx="945">
                        <c:v>0.99546612510097243</c:v>
                      </c:pt>
                      <c:pt idx="946">
                        <c:v>0.99409366142029776</c:v>
                      </c:pt>
                      <c:pt idx="947">
                        <c:v>0.99409151358981163</c:v>
                      </c:pt>
                      <c:pt idx="948">
                        <c:v>0.9907287920777077</c:v>
                      </c:pt>
                      <c:pt idx="949">
                        <c:v>0.98902556250215989</c:v>
                      </c:pt>
                      <c:pt idx="950">
                        <c:v>0.98646007661506596</c:v>
                      </c:pt>
                      <c:pt idx="951">
                        <c:v>0.98397191262547479</c:v>
                      </c:pt>
                      <c:pt idx="952">
                        <c:v>0.98079624762298612</c:v>
                      </c:pt>
                      <c:pt idx="953">
                        <c:v>0.97768560330703402</c:v>
                      </c:pt>
                      <c:pt idx="954">
                        <c:v>0.97225198269161051</c:v>
                      </c:pt>
                      <c:pt idx="955">
                        <c:v>0.96916769811344317</c:v>
                      </c:pt>
                      <c:pt idx="956">
                        <c:v>0.96407187265630201</c:v>
                      </c:pt>
                      <c:pt idx="957">
                        <c:v>0.96041157899320251</c:v>
                      </c:pt>
                      <c:pt idx="958">
                        <c:v>0.95512615868132567</c:v>
                      </c:pt>
                      <c:pt idx="959">
                        <c:v>0.95002154664492289</c:v>
                      </c:pt>
                      <c:pt idx="960">
                        <c:v>0.94459905569656388</c:v>
                      </c:pt>
                      <c:pt idx="961">
                        <c:v>0.93872376303025284</c:v>
                      </c:pt>
                      <c:pt idx="962">
                        <c:v>0.9313289779236219</c:v>
                      </c:pt>
                      <c:pt idx="963">
                        <c:v>0.92584712875091746</c:v>
                      </c:pt>
                      <c:pt idx="964">
                        <c:v>0.91887292790494557</c:v>
                      </c:pt>
                      <c:pt idx="965">
                        <c:v>0.91105892533887378</c:v>
                      </c:pt>
                      <c:pt idx="966">
                        <c:v>0.90283234406213719</c:v>
                      </c:pt>
                      <c:pt idx="967">
                        <c:v>0.8935527400752169</c:v>
                      </c:pt>
                      <c:pt idx="968">
                        <c:v>0.88485226929030014</c:v>
                      </c:pt>
                      <c:pt idx="969">
                        <c:v>0.8792917314188744</c:v>
                      </c:pt>
                      <c:pt idx="970">
                        <c:v>0.86988716274912148</c:v>
                      </c:pt>
                      <c:pt idx="971">
                        <c:v>0.86066223081094073</c:v>
                      </c:pt>
                      <c:pt idx="972">
                        <c:v>0.85291461573262406</c:v>
                      </c:pt>
                      <c:pt idx="973">
                        <c:v>0.84494323576910968</c:v>
                      </c:pt>
                      <c:pt idx="974">
                        <c:v>0.83617208183546565</c:v>
                      </c:pt>
                      <c:pt idx="975">
                        <c:v>0.82946635980026728</c:v>
                      </c:pt>
                      <c:pt idx="976">
                        <c:v>0.82144206510386597</c:v>
                      </c:pt>
                      <c:pt idx="977">
                        <c:v>0.8157303980691395</c:v>
                      </c:pt>
                      <c:pt idx="978">
                        <c:v>0.80756805644967145</c:v>
                      </c:pt>
                      <c:pt idx="979">
                        <c:v>0.79914699888527585</c:v>
                      </c:pt>
                      <c:pt idx="980">
                        <c:v>0.79032976422483714</c:v>
                      </c:pt>
                      <c:pt idx="981">
                        <c:v>0.78233671069914423</c:v>
                      </c:pt>
                      <c:pt idx="982">
                        <c:v>0.77397383981519274</c:v>
                      </c:pt>
                      <c:pt idx="983">
                        <c:v>0.76369237053512418</c:v>
                      </c:pt>
                      <c:pt idx="984">
                        <c:v>0.75359815302198763</c:v>
                      </c:pt>
                      <c:pt idx="985">
                        <c:v>0.74434490877285253</c:v>
                      </c:pt>
                      <c:pt idx="986">
                        <c:v>0.73465585019233826</c:v>
                      </c:pt>
                      <c:pt idx="987">
                        <c:v>0.724025846601556</c:v>
                      </c:pt>
                      <c:pt idx="988">
                        <c:v>0.71474585210000208</c:v>
                      </c:pt>
                      <c:pt idx="989">
                        <c:v>0.70442005940899122</c:v>
                      </c:pt>
                      <c:pt idx="990">
                        <c:v>0.69597693776778324</c:v>
                      </c:pt>
                      <c:pt idx="991">
                        <c:v>0.68542464658913771</c:v>
                      </c:pt>
                      <c:pt idx="992">
                        <c:v>0.67651759356291308</c:v>
                      </c:pt>
                      <c:pt idx="993">
                        <c:v>0.66727704103937802</c:v>
                      </c:pt>
                      <c:pt idx="994">
                        <c:v>0.65935662323558164</c:v>
                      </c:pt>
                      <c:pt idx="995">
                        <c:v>0.65017367162054018</c:v>
                      </c:pt>
                      <c:pt idx="996">
                        <c:v>0.6413503839832766</c:v>
                      </c:pt>
                      <c:pt idx="997">
                        <c:v>0.62693395050266054</c:v>
                      </c:pt>
                      <c:pt idx="998">
                        <c:v>0.61606046103767154</c:v>
                      </c:pt>
                      <c:pt idx="999">
                        <c:v>0.60428546854043408</c:v>
                      </c:pt>
                      <c:pt idx="1000">
                        <c:v>0.59279652801249338</c:v>
                      </c:pt>
                      <c:pt idx="1001">
                        <c:v>0.57971350674916688</c:v>
                      </c:pt>
                      <c:pt idx="1002">
                        <c:v>0.56769912878137752</c:v>
                      </c:pt>
                      <c:pt idx="1003">
                        <c:v>0.5553856166040575</c:v>
                      </c:pt>
                      <c:pt idx="1004">
                        <c:v>0.54484328354857525</c:v>
                      </c:pt>
                      <c:pt idx="1005">
                        <c:v>0.5340568788469352</c:v>
                      </c:pt>
                      <c:pt idx="1006">
                        <c:v>0.52527244741574008</c:v>
                      </c:pt>
                      <c:pt idx="1007">
                        <c:v>0.51634001093831483</c:v>
                      </c:pt>
                      <c:pt idx="1008">
                        <c:v>0.50709770109892771</c:v>
                      </c:pt>
                      <c:pt idx="1009">
                        <c:v>0.49438254462069015</c:v>
                      </c:pt>
                      <c:pt idx="1010">
                        <c:v>0.4839677145931609</c:v>
                      </c:pt>
                      <c:pt idx="1011">
                        <c:v>0.47419879577002355</c:v>
                      </c:pt>
                      <c:pt idx="1012">
                        <c:v>0.46459682195285817</c:v>
                      </c:pt>
                      <c:pt idx="1013">
                        <c:v>0.45224054842313116</c:v>
                      </c:pt>
                      <c:pt idx="1014">
                        <c:v>0.44127880265089142</c:v>
                      </c:pt>
                      <c:pt idx="1015">
                        <c:v>0.43292901400717404</c:v>
                      </c:pt>
                      <c:pt idx="1016">
                        <c:v>0.42605146553308076</c:v>
                      </c:pt>
                      <c:pt idx="1017">
                        <c:v>0.41403357293358689</c:v>
                      </c:pt>
                      <c:pt idx="1018">
                        <c:v>0.40377045784130927</c:v>
                      </c:pt>
                      <c:pt idx="1019">
                        <c:v>0.39447249966659809</c:v>
                      </c:pt>
                      <c:pt idx="1020">
                        <c:v>0.38838671961264065</c:v>
                      </c:pt>
                      <c:pt idx="1021">
                        <c:v>0.3823208558050098</c:v>
                      </c:pt>
                      <c:pt idx="1022">
                        <c:v>0.37171447834957577</c:v>
                      </c:pt>
                      <c:pt idx="1023">
                        <c:v>0.36138438999759237</c:v>
                      </c:pt>
                      <c:pt idx="1024">
                        <c:v>0.35514494243521411</c:v>
                      </c:pt>
                      <c:pt idx="1025">
                        <c:v>0.34997218559520382</c:v>
                      </c:pt>
                      <c:pt idx="1026">
                        <c:v>0.34207832278650935</c:v>
                      </c:pt>
                      <c:pt idx="1027">
                        <c:v>0.33198234795752057</c:v>
                      </c:pt>
                      <c:pt idx="1028">
                        <c:v>0.31964579541680299</c:v>
                      </c:pt>
                      <c:pt idx="1029">
                        <c:v>0.31260481656844247</c:v>
                      </c:pt>
                      <c:pt idx="1030">
                        <c:v>0.30913860867836762</c:v>
                      </c:pt>
                      <c:pt idx="1031">
                        <c:v>0.30317095930115057</c:v>
                      </c:pt>
                      <c:pt idx="1032">
                        <c:v>0.29735190074211437</c:v>
                      </c:pt>
                      <c:pt idx="1033">
                        <c:v>0.29259172261276928</c:v>
                      </c:pt>
                      <c:pt idx="1034">
                        <c:v>0.28732817112038839</c:v>
                      </c:pt>
                      <c:pt idx="1035">
                        <c:v>0.27942591224706603</c:v>
                      </c:pt>
                      <c:pt idx="1036">
                        <c:v>0.27345006206253819</c:v>
                      </c:pt>
                      <c:pt idx="1037">
                        <c:v>0.2657319308390772</c:v>
                      </c:pt>
                      <c:pt idx="1038">
                        <c:v>0.25777519517433251</c:v>
                      </c:pt>
                      <c:pt idx="1039">
                        <c:v>0.24821871631201098</c:v>
                      </c:pt>
                      <c:pt idx="1040">
                        <c:v>0.24116387419414853</c:v>
                      </c:pt>
                      <c:pt idx="1041">
                        <c:v>0.23179757595851322</c:v>
                      </c:pt>
                      <c:pt idx="1042">
                        <c:v>0.22838135394157147</c:v>
                      </c:pt>
                      <c:pt idx="1043">
                        <c:v>0.22624328632122906</c:v>
                      </c:pt>
                      <c:pt idx="1044">
                        <c:v>0.21797726306647311</c:v>
                      </c:pt>
                      <c:pt idx="1045">
                        <c:v>0.2156156258182502</c:v>
                      </c:pt>
                      <c:pt idx="1046">
                        <c:v>0.2088218427331181</c:v>
                      </c:pt>
                      <c:pt idx="1047">
                        <c:v>0.20484074129830879</c:v>
                      </c:pt>
                      <c:pt idx="1048">
                        <c:v>0.2000651378409265</c:v>
                      </c:pt>
                      <c:pt idx="1049">
                        <c:v>0.19827716658983285</c:v>
                      </c:pt>
                      <c:pt idx="1050">
                        <c:v>0.19168215545333178</c:v>
                      </c:pt>
                      <c:pt idx="1051">
                        <c:v>0.19132581084994141</c:v>
                      </c:pt>
                      <c:pt idx="1052">
                        <c:v>0.18553779820429653</c:v>
                      </c:pt>
                      <c:pt idx="1053">
                        <c:v>0.18871600155190513</c:v>
                      </c:pt>
                      <c:pt idx="1054">
                        <c:v>0.18451718820872301</c:v>
                      </c:pt>
                      <c:pt idx="1055">
                        <c:v>0.17805436627578097</c:v>
                      </c:pt>
                      <c:pt idx="1056">
                        <c:v>0.16956731173826459</c:v>
                      </c:pt>
                      <c:pt idx="1057">
                        <c:v>0.1650431997050833</c:v>
                      </c:pt>
                      <c:pt idx="1058">
                        <c:v>0.15707162448425216</c:v>
                      </c:pt>
                      <c:pt idx="1059">
                        <c:v>0.15233585351952286</c:v>
                      </c:pt>
                      <c:pt idx="1060">
                        <c:v>0.14744309567198485</c:v>
                      </c:pt>
                      <c:pt idx="1061">
                        <c:v>0.14267666930849815</c:v>
                      </c:pt>
                      <c:pt idx="1062">
                        <c:v>0.14293440896684076</c:v>
                      </c:pt>
                      <c:pt idx="1063">
                        <c:v>0.14125090038030266</c:v>
                      </c:pt>
                      <c:pt idx="1064">
                        <c:v>0.13510205221297802</c:v>
                      </c:pt>
                      <c:pt idx="1065">
                        <c:v>0.13159835491805333</c:v>
                      </c:pt>
                      <c:pt idx="1066">
                        <c:v>0.12732065761883307</c:v>
                      </c:pt>
                      <c:pt idx="1067">
                        <c:v>0.1221014295373944</c:v>
                      </c:pt>
                      <c:pt idx="1068">
                        <c:v>0.11896130136658631</c:v>
                      </c:pt>
                      <c:pt idx="1069">
                        <c:v>0.11357258993405572</c:v>
                      </c:pt>
                      <c:pt idx="1070">
                        <c:v>0.11290930082845722</c:v>
                      </c:pt>
                      <c:pt idx="1071">
                        <c:v>0.10961804349434837</c:v>
                      </c:pt>
                      <c:pt idx="1072">
                        <c:v>0.10479557828090379</c:v>
                      </c:pt>
                      <c:pt idx="1073">
                        <c:v>0.1060696322738475</c:v>
                      </c:pt>
                      <c:pt idx="1074">
                        <c:v>0.10131003991645328</c:v>
                      </c:pt>
                      <c:pt idx="1075">
                        <c:v>9.5544872376888801E-2</c:v>
                      </c:pt>
                      <c:pt idx="1076">
                        <c:v>9.4040610007288944E-2</c:v>
                      </c:pt>
                      <c:pt idx="1077">
                        <c:v>9.0254375374771892E-2</c:v>
                      </c:pt>
                      <c:pt idx="1078">
                        <c:v>8.9180460131677519E-2</c:v>
                      </c:pt>
                      <c:pt idx="1079">
                        <c:v>9.8296243229696489E-2</c:v>
                      </c:pt>
                      <c:pt idx="1080">
                        <c:v>9.3339245724889816E-2</c:v>
                      </c:pt>
                      <c:pt idx="1081">
                        <c:v>8.8270951549435095E-2</c:v>
                      </c:pt>
                      <c:pt idx="1082">
                        <c:v>8.5387586750385089E-2</c:v>
                      </c:pt>
                      <c:pt idx="1083">
                        <c:v>8.1474434861866118E-2</c:v>
                      </c:pt>
                      <c:pt idx="1084">
                        <c:v>8.1086068058499772E-2</c:v>
                      </c:pt>
                      <c:pt idx="1085">
                        <c:v>7.6772443412965033E-2</c:v>
                      </c:pt>
                      <c:pt idx="1086">
                        <c:v>6.8264105827903654E-2</c:v>
                      </c:pt>
                      <c:pt idx="1087">
                        <c:v>6.8772751138496527E-2</c:v>
                      </c:pt>
                      <c:pt idx="1088">
                        <c:v>6.873369967511124E-2</c:v>
                      </c:pt>
                      <c:pt idx="1089">
                        <c:v>7.2710895963582045E-2</c:v>
                      </c:pt>
                      <c:pt idx="1090">
                        <c:v>7.096256194782441E-2</c:v>
                      </c:pt>
                      <c:pt idx="1091">
                        <c:v>6.5973346985724921E-2</c:v>
                      </c:pt>
                      <c:pt idx="1092">
                        <c:v>6.6641322266929634E-2</c:v>
                      </c:pt>
                      <c:pt idx="1093">
                        <c:v>6.0391721324070988E-2</c:v>
                      </c:pt>
                      <c:pt idx="1094">
                        <c:v>5.7328719793448946E-2</c:v>
                      </c:pt>
                      <c:pt idx="1095">
                        <c:v>5.8123221816021788E-2</c:v>
                      </c:pt>
                      <c:pt idx="1096">
                        <c:v>5.2426784852015351E-2</c:v>
                      </c:pt>
                      <c:pt idx="1097">
                        <c:v>5.7997280846604396E-2</c:v>
                      </c:pt>
                      <c:pt idx="1098">
                        <c:v>5.8791197097226626E-2</c:v>
                      </c:pt>
                      <c:pt idx="1099">
                        <c:v>6.008009064625678E-2</c:v>
                      </c:pt>
                      <c:pt idx="1100">
                        <c:v>6.5129054347335819E-2</c:v>
                      </c:pt>
                      <c:pt idx="1101">
                        <c:v>6.2376707207943326E-2</c:v>
                      </c:pt>
                      <c:pt idx="1102">
                        <c:v>5.9450581056486491E-2</c:v>
                      </c:pt>
                      <c:pt idx="1103">
                        <c:v>5.247598969588075E-2</c:v>
                      </c:pt>
                      <c:pt idx="1104">
                        <c:v>4.0649058752340858E-2</c:v>
                      </c:pt>
                      <c:pt idx="1105">
                        <c:v>4.100169346670967E-2</c:v>
                      </c:pt>
                      <c:pt idx="1106">
                        <c:v>3.6538892231043216E-2</c:v>
                      </c:pt>
                      <c:pt idx="1107">
                        <c:v>2.9790018328804235E-2</c:v>
                      </c:pt>
                      <c:pt idx="1108">
                        <c:v>2.4798265021584689E-2</c:v>
                      </c:pt>
                      <c:pt idx="1109">
                        <c:v>1.7057093434726497E-2</c:v>
                      </c:pt>
                      <c:pt idx="1110">
                        <c:v>1.9807683258266626E-2</c:v>
                      </c:pt>
                      <c:pt idx="1111">
                        <c:v>2.4968529401944318E-2</c:v>
                      </c:pt>
                      <c:pt idx="1112">
                        <c:v>2.1015154506138577E-2</c:v>
                      </c:pt>
                      <c:pt idx="1113">
                        <c:v>1.8955775584517335E-2</c:v>
                      </c:pt>
                      <c:pt idx="1114">
                        <c:v>2.1814733218951537E-2</c:v>
                      </c:pt>
                      <c:pt idx="1115">
                        <c:v>2.3118661581385092E-2</c:v>
                      </c:pt>
                      <c:pt idx="1116">
                        <c:v>2.4848836666668525E-2</c:v>
                      </c:pt>
                      <c:pt idx="1117">
                        <c:v>2.4320079852432262E-2</c:v>
                      </c:pt>
                      <c:pt idx="1118">
                        <c:v>2.57185127562581E-2</c:v>
                      </c:pt>
                      <c:pt idx="1119">
                        <c:v>2.3228005678863684E-2</c:v>
                      </c:pt>
                      <c:pt idx="1120">
                        <c:v>1.9182274072151798E-2</c:v>
                      </c:pt>
                      <c:pt idx="1121">
                        <c:v>9.3852381953770849E-3</c:v>
                      </c:pt>
                      <c:pt idx="1122">
                        <c:v>7.5763744113723306E-3</c:v>
                      </c:pt>
                      <c:pt idx="1123">
                        <c:v>9.1208597882589532E-3</c:v>
                      </c:pt>
                      <c:pt idx="1124">
                        <c:v>6.0275933735124754E-4</c:v>
                      </c:pt>
                      <c:pt idx="1125">
                        <c:v>-3.2500580402375634E-3</c:v>
                      </c:pt>
                      <c:pt idx="1126">
                        <c:v>-6.7330580595680147E-3</c:v>
                      </c:pt>
                      <c:pt idx="1127">
                        <c:v>1.41542029039829E-3</c:v>
                      </c:pt>
                      <c:pt idx="1128">
                        <c:v>9.6626988427293004E-3</c:v>
                      </c:pt>
                      <c:pt idx="1129">
                        <c:v>8.209593890164164E-3</c:v>
                      </c:pt>
                      <c:pt idx="1130">
                        <c:v>1.7796142379292341E-2</c:v>
                      </c:pt>
                      <c:pt idx="1131">
                        <c:v>2.3025328583894288E-2</c:v>
                      </c:pt>
                      <c:pt idx="1132">
                        <c:v>2.4050624755074006E-2</c:v>
                      </c:pt>
                      <c:pt idx="1133">
                        <c:v>2.1756351281190561E-2</c:v>
                      </c:pt>
                      <c:pt idx="1134">
                        <c:v>1.8474075783660324E-2</c:v>
                      </c:pt>
                      <c:pt idx="1135">
                        <c:v>1.9021382043004575E-2</c:v>
                      </c:pt>
                      <c:pt idx="1136">
                        <c:v>1.6722617650831884E-2</c:v>
                      </c:pt>
                      <c:pt idx="1137">
                        <c:v>4.2171675309731326E-3</c:v>
                      </c:pt>
                      <c:pt idx="1138">
                        <c:v>4.2696917492262869E-3</c:v>
                      </c:pt>
                      <c:pt idx="1139">
                        <c:v>2.6365595504550632E-3</c:v>
                      </c:pt>
                      <c:pt idx="1140">
                        <c:v>2.7960847783838456E-3</c:v>
                      </c:pt>
                      <c:pt idx="1141">
                        <c:v>-3.62709991922205E-3</c:v>
                      </c:pt>
                      <c:pt idx="1142">
                        <c:v>-7.3543668420273829E-3</c:v>
                      </c:pt>
                      <c:pt idx="1143">
                        <c:v>-5.084695790076566E-3</c:v>
                      </c:pt>
                      <c:pt idx="1144">
                        <c:v>2.4188476420824003E-3</c:v>
                      </c:pt>
                      <c:pt idx="1145">
                        <c:v>6.0135348466946814E-3</c:v>
                      </c:pt>
                      <c:pt idx="1146">
                        <c:v>4.9253658194646074E-3</c:v>
                      </c:pt>
                      <c:pt idx="1147">
                        <c:v>1.5979858817244362E-2</c:v>
                      </c:pt>
                      <c:pt idx="1148">
                        <c:v>1.856369889212945E-2</c:v>
                      </c:pt>
                      <c:pt idx="1149">
                        <c:v>1.8697840668857765E-2</c:v>
                      </c:pt>
                      <c:pt idx="1150">
                        <c:v>1.6032383035497519E-2</c:v>
                      </c:pt>
                      <c:pt idx="1151">
                        <c:v>8.9958951054262166E-3</c:v>
                      </c:pt>
                      <c:pt idx="1152">
                        <c:v>8.9127154884156533E-3</c:v>
                      </c:pt>
                      <c:pt idx="1153">
                        <c:v>7.9922724964252827E-3</c:v>
                      </c:pt>
                      <c:pt idx="1154">
                        <c:v>0</c:v>
                      </c:pt>
                      <c:pt idx="1155">
                        <c:v>5.3545414020684662E-3</c:v>
                      </c:pt>
                      <c:pt idx="1156">
                        <c:v>-8.3039031742396258E-3</c:v>
                      </c:pt>
                      <c:pt idx="1157">
                        <c:v>-1.0631370392000542E-2</c:v>
                      </c:pt>
                      <c:pt idx="1158">
                        <c:v>-1.044216605189901E-2</c:v>
                      </c:pt>
                      <c:pt idx="1159">
                        <c:v>-1.719728818827973E-2</c:v>
                      </c:pt>
                      <c:pt idx="1160">
                        <c:v>-2.3906915369816463E-2</c:v>
                      </c:pt>
                      <c:pt idx="1161">
                        <c:v>-3.0745021865890652E-2</c:v>
                      </c:pt>
                      <c:pt idx="1162">
                        <c:v>-2.8121935070303451E-2</c:v>
                      </c:pt>
                      <c:pt idx="1163">
                        <c:v>-1.4027090390665105E-2</c:v>
                      </c:pt>
                      <c:pt idx="1164">
                        <c:v>-7.6134733015884365E-3</c:v>
                      </c:pt>
                      <c:pt idx="1165">
                        <c:v>-8.837736678716011E-3</c:v>
                      </c:pt>
                      <c:pt idx="1166">
                        <c:v>-4.5967477550778145E-3</c:v>
                      </c:pt>
                      <c:pt idx="1167">
                        <c:v>-7.7124687612701017E-3</c:v>
                      </c:pt>
                      <c:pt idx="1168">
                        <c:v>-8.1672230523912488E-3</c:v>
                      </c:pt>
                      <c:pt idx="1169">
                        <c:v>-2.9049602583020084E-2</c:v>
                      </c:pt>
                      <c:pt idx="1170">
                        <c:v>-2.5186241310317253E-2</c:v>
                      </c:pt>
                      <c:pt idx="1171">
                        <c:v>-1.7666296263536579E-2</c:v>
                      </c:pt>
                      <c:pt idx="1172">
                        <c:v>-2.410217268674264E-2</c:v>
                      </c:pt>
                      <c:pt idx="1173">
                        <c:v>-2.7686901768191774E-2</c:v>
                      </c:pt>
                      <c:pt idx="1174">
                        <c:v>-2.3541784187164305E-2</c:v>
                      </c:pt>
                      <c:pt idx="1175">
                        <c:v>-2.2150185289430944E-2</c:v>
                      </c:pt>
                      <c:pt idx="1176">
                        <c:v>-4.9849193011272004E-3</c:v>
                      </c:pt>
                      <c:pt idx="1177">
                        <c:v>-8.4103184119645128E-3</c:v>
                      </c:pt>
                      <c:pt idx="1178">
                        <c:v>-1.2110054053083104E-2</c:v>
                      </c:pt>
                      <c:pt idx="1179">
                        <c:v>-2.6949414882161738E-3</c:v>
                      </c:pt>
                      <c:pt idx="1180">
                        <c:v>-1.2803022270854488E-3</c:v>
                      </c:pt>
                      <c:pt idx="1181">
                        <c:v>9.7985979353099779E-3</c:v>
                      </c:pt>
                      <c:pt idx="1182">
                        <c:v>1.0984981392953881E-2</c:v>
                      </c:pt>
                      <c:pt idx="1183">
                        <c:v>-1.100821701366834E-2</c:v>
                      </c:pt>
                      <c:pt idx="1184">
                        <c:v>-8.1063027695103488E-3</c:v>
                      </c:pt>
                      <c:pt idx="1185">
                        <c:v>-8.044015685410872E-3</c:v>
                      </c:pt>
                      <c:pt idx="1186">
                        <c:v>-5.0235802498787077E-3</c:v>
                      </c:pt>
                      <c:pt idx="1187">
                        <c:v>-7.390879960292477E-3</c:v>
                      </c:pt>
                      <c:pt idx="1188">
                        <c:v>-3.5231253979588255E-2</c:v>
                      </c:pt>
                      <c:pt idx="1189">
                        <c:v>-4.4777969976063439E-2</c:v>
                      </c:pt>
                      <c:pt idx="1190">
                        <c:v>-2.9612138913084562E-2</c:v>
                      </c:pt>
                      <c:pt idx="1191">
                        <c:v>-3.7697939664317608E-2</c:v>
                      </c:pt>
                      <c:pt idx="1192">
                        <c:v>-3.7188708581773984E-2</c:v>
                      </c:pt>
                      <c:pt idx="1193">
                        <c:v>-5.2554678394602206E-2</c:v>
                      </c:pt>
                      <c:pt idx="1194">
                        <c:v>-5.8044142602666819E-2</c:v>
                      </c:pt>
                      <c:pt idx="1195">
                        <c:v>-4.0982948764284863E-2</c:v>
                      </c:pt>
                      <c:pt idx="1196">
                        <c:v>-3.4011676778066879E-2</c:v>
                      </c:pt>
                      <c:pt idx="1197">
                        <c:v>-3.4642357911738655E-2</c:v>
                      </c:pt>
                      <c:pt idx="1198">
                        <c:v>-3.2597232774253117E-2</c:v>
                      </c:pt>
                      <c:pt idx="1199">
                        <c:v>-4.3472089040460703E-2</c:v>
                      </c:pt>
                      <c:pt idx="1200">
                        <c:v>-3.1058995631508095E-2</c:v>
                      </c:pt>
                      <c:pt idx="1201">
                        <c:v>-2.4918543528811361E-2</c:v>
                      </c:pt>
                      <c:pt idx="1202">
                        <c:v>-1.2269969795645668E-2</c:v>
                      </c:pt>
                      <c:pt idx="1203">
                        <c:v>-1.0872708435721445E-2</c:v>
                      </c:pt>
                      <c:pt idx="1204">
                        <c:v>-1.9409553589054097E-2</c:v>
                      </c:pt>
                      <c:pt idx="1205">
                        <c:v>-3.285048151430648E-2</c:v>
                      </c:pt>
                      <c:pt idx="1206">
                        <c:v>-2.0497136844333293E-2</c:v>
                      </c:pt>
                      <c:pt idx="1207">
                        <c:v>-2.8185393698304414E-2</c:v>
                      </c:pt>
                      <c:pt idx="1208">
                        <c:v>-1.5492106039562706E-2</c:v>
                      </c:pt>
                      <c:pt idx="1209">
                        <c:v>-2.2395818994124132E-2</c:v>
                      </c:pt>
                      <c:pt idx="1210">
                        <c:v>-2.4847665122767176E-2</c:v>
                      </c:pt>
                      <c:pt idx="1211">
                        <c:v>-2.4177737268393156E-2</c:v>
                      </c:pt>
                      <c:pt idx="1212">
                        <c:v>-2.7476609637862876E-3</c:v>
                      </c:pt>
                      <c:pt idx="1213">
                        <c:v>-2.9781817521493448E-2</c:v>
                      </c:pt>
                      <c:pt idx="1214">
                        <c:v>-5.44338348127004E-2</c:v>
                      </c:pt>
                      <c:pt idx="1215">
                        <c:v>-7.4191336940517105E-2</c:v>
                      </c:pt>
                      <c:pt idx="1216">
                        <c:v>-8.2403469175801325E-2</c:v>
                      </c:pt>
                      <c:pt idx="1217">
                        <c:v>-7.9573995396223063E-2</c:v>
                      </c:pt>
                      <c:pt idx="1218">
                        <c:v>-8.1432064024093267E-2</c:v>
                      </c:pt>
                      <c:pt idx="1219">
                        <c:v>-0.10663373066244765</c:v>
                      </c:pt>
                      <c:pt idx="1220">
                        <c:v>-0.10779043500791873</c:v>
                      </c:pt>
                      <c:pt idx="1221">
                        <c:v>-7.4225116456345316E-2</c:v>
                      </c:pt>
                      <c:pt idx="1222">
                        <c:v>-5.4488897376073611E-2</c:v>
                      </c:pt>
                      <c:pt idx="1223">
                        <c:v>-5.4300278807922958E-2</c:v>
                      </c:pt>
                      <c:pt idx="1224">
                        <c:v>-5.6153075488236164E-2</c:v>
                      </c:pt>
                      <c:pt idx="1225">
                        <c:v>-6.9656095240271068E-2</c:v>
                      </c:pt>
                      <c:pt idx="1226">
                        <c:v>-7.2537507466151757E-2</c:v>
                      </c:pt>
                      <c:pt idx="1227">
                        <c:v>-6.1071607301608426E-2</c:v>
                      </c:pt>
                      <c:pt idx="1228">
                        <c:v>-7.4591809697532804E-2</c:v>
                      </c:pt>
                      <c:pt idx="1229">
                        <c:v>-0.10879054298521501</c:v>
                      </c:pt>
                      <c:pt idx="1230">
                        <c:v>-0.10544227051456362</c:v>
                      </c:pt>
                      <c:pt idx="1231">
                        <c:v>-0.10188429168553345</c:v>
                      </c:pt>
                      <c:pt idx="1232">
                        <c:v>-6.9546751142792337E-2</c:v>
                      </c:pt>
                      <c:pt idx="1233">
                        <c:v>-4.8735054760890857E-2</c:v>
                      </c:pt>
                      <c:pt idx="1234">
                        <c:v>-5.3957211702083507E-2</c:v>
                      </c:pt>
                      <c:pt idx="1235">
                        <c:v>-3.4342637930256908E-2</c:v>
                      </c:pt>
                      <c:pt idx="1236">
                        <c:v>-8.4378496936511199E-3</c:v>
                      </c:pt>
                      <c:pt idx="1237">
                        <c:v>-1.7579797272138254E-2</c:v>
                      </c:pt>
                      <c:pt idx="1238">
                        <c:v>1.9316806363514034E-2</c:v>
                      </c:pt>
                      <c:pt idx="1239">
                        <c:v>7.6281176003577846E-3</c:v>
                      </c:pt>
                      <c:pt idx="1240">
                        <c:v>9.7993789645776774E-3</c:v>
                      </c:pt>
                      <c:pt idx="1241">
                        <c:v>3.7591914941226504E-2</c:v>
                      </c:pt>
                      <c:pt idx="1242">
                        <c:v>3.4640210081252377E-2</c:v>
                      </c:pt>
                      <c:pt idx="1243">
                        <c:v>2.4660608613151652E-2</c:v>
                      </c:pt>
                      <c:pt idx="1244">
                        <c:v>2.7640040012129344E-2</c:v>
                      </c:pt>
                      <c:pt idx="1245">
                        <c:v>-2.4321641910967796E-2</c:v>
                      </c:pt>
                      <c:pt idx="1246">
                        <c:v>-3.9326776202117499E-3</c:v>
                      </c:pt>
                      <c:pt idx="1247">
                        <c:v>-1.7570620178242673E-2</c:v>
                      </c:pt>
                      <c:pt idx="1248">
                        <c:v>-7.9433800642670027E-2</c:v>
                      </c:pt>
                      <c:pt idx="1249">
                        <c:v>-8.2294125078322664E-2</c:v>
                      </c:pt>
                      <c:pt idx="1250">
                        <c:v>-6.6512452437758385E-2</c:v>
                      </c:pt>
                      <c:pt idx="1251">
                        <c:v>-4.1220967433618007E-2</c:v>
                      </c:pt>
                      <c:pt idx="1252">
                        <c:v>-2.0278643906692793E-2</c:v>
                      </c:pt>
                      <c:pt idx="1253">
                        <c:v>-5.7573572468874575E-2</c:v>
                      </c:pt>
                      <c:pt idx="1254">
                        <c:v>-6.0197830808363391E-2</c:v>
                      </c:pt>
                      <c:pt idx="1255">
                        <c:v>-3.4734324108010878E-3</c:v>
                      </c:pt>
                      <c:pt idx="1256">
                        <c:v>-1.5879887070978309E-2</c:v>
                      </c:pt>
                      <c:pt idx="1257">
                        <c:v>-2.8888124781921983E-2</c:v>
                      </c:pt>
                      <c:pt idx="1258">
                        <c:v>-1.8939569227212589E-2</c:v>
                      </c:pt>
                      <c:pt idx="1259">
                        <c:v>-4.6476903890638722E-2</c:v>
                      </c:pt>
                      <c:pt idx="1260">
                        <c:v>-4.0707440690101966E-2</c:v>
                      </c:pt>
                      <c:pt idx="1261">
                        <c:v>-2.2352276612449599E-2</c:v>
                      </c:pt>
                      <c:pt idx="1262">
                        <c:v>-4.0898207088738897E-2</c:v>
                      </c:pt>
                      <c:pt idx="1263">
                        <c:v>-4.1258456838467759E-2</c:v>
                      </c:pt>
                      <c:pt idx="1264">
                        <c:v>-2.7634377549938621E-2</c:v>
                      </c:pt>
                      <c:pt idx="1265">
                        <c:v>-8.6503091801984941E-2</c:v>
                      </c:pt>
                      <c:pt idx="1266">
                        <c:v>-8.2423385422127821E-2</c:v>
                      </c:pt>
                      <c:pt idx="1267">
                        <c:v>-4.9173016922756517E-2</c:v>
                      </c:pt>
                      <c:pt idx="1268">
                        <c:v>-8.9066039343958944E-2</c:v>
                      </c:pt>
                      <c:pt idx="1269">
                        <c:v>-8.2690302174366015E-2</c:v>
                      </c:pt>
                      <c:pt idx="1270">
                        <c:v>-7.4343637647719563E-2</c:v>
                      </c:pt>
                      <c:pt idx="1271">
                        <c:v>-8.5229428323675013E-2</c:v>
                      </c:pt>
                      <c:pt idx="1272">
                        <c:v>-6.4326351517452057E-2</c:v>
                      </c:pt>
                      <c:pt idx="1273">
                        <c:v>-6.9787112899928588E-2</c:v>
                      </c:pt>
                      <c:pt idx="1274">
                        <c:v>-0.12096268886508056</c:v>
                      </c:pt>
                      <c:pt idx="1275">
                        <c:v>-8.6771570612758545E-2</c:v>
                      </c:pt>
                      <c:pt idx="1276">
                        <c:v>-7.8293888426454572E-2</c:v>
                      </c:pt>
                      <c:pt idx="1277">
                        <c:v>-0.10951494763101137</c:v>
                      </c:pt>
                      <c:pt idx="1278">
                        <c:v>-0.10641035629188399</c:v>
                      </c:pt>
                      <c:pt idx="1279">
                        <c:v>-0.11990595626587573</c:v>
                      </c:pt>
                      <c:pt idx="1280">
                        <c:v>-0.10875676346938673</c:v>
                      </c:pt>
                      <c:pt idx="1281">
                        <c:v>-6.9373948417312647E-2</c:v>
                      </c:pt>
                      <c:pt idx="1282">
                        <c:v>-9.108343794244092E-2</c:v>
                      </c:pt>
                      <c:pt idx="1283">
                        <c:v>-8.4378692193827348E-2</c:v>
                      </c:pt>
                      <c:pt idx="1284">
                        <c:v>-6.2566497319995737E-2</c:v>
                      </c:pt>
                      <c:pt idx="1285">
                        <c:v>-5.7740517474846577E-2</c:v>
                      </c:pt>
                      <c:pt idx="1286">
                        <c:v>-3.3710004223415822E-2</c:v>
                      </c:pt>
                      <c:pt idx="1287">
                        <c:v>-4.4999196516140962E-2</c:v>
                      </c:pt>
                      <c:pt idx="1288">
                        <c:v>-2.9007231745247036E-2</c:v>
                      </c:pt>
                      <c:pt idx="1289">
                        <c:v>1.7505794749023001E-2</c:v>
                      </c:pt>
                      <c:pt idx="1290">
                        <c:v>4.5284076941535583E-3</c:v>
                      </c:pt>
                      <c:pt idx="1291">
                        <c:v>-2.3553890140814407E-3</c:v>
                      </c:pt>
                      <c:pt idx="1292">
                        <c:v>-1.8841159539481799E-2</c:v>
                      </c:pt>
                      <c:pt idx="1293">
                        <c:v>-3.2096983528288117E-2</c:v>
                      </c:pt>
                      <c:pt idx="1294">
                        <c:v>-3.5628016847582343E-2</c:v>
                      </c:pt>
                      <c:pt idx="1295">
                        <c:v>-4.191725502577702E-2</c:v>
                      </c:pt>
                      <c:pt idx="1296">
                        <c:v>-5.896185199222017E-2</c:v>
                      </c:pt>
                      <c:pt idx="1297">
                        <c:v>-6.8464439835070084E-2</c:v>
                      </c:pt>
                      <c:pt idx="1298">
                        <c:v>-3.8415315046704659E-2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9B29-4AA9-A3A3-D850668B1823}"/>
                  </c:ext>
                </c:extLst>
              </c15:ser>
            </c15:filteredScatterSeries>
          </c:ext>
        </c:extLst>
      </c:scatterChart>
      <c:valAx>
        <c:axId val="2063999904"/>
        <c:scaling>
          <c:orientation val="minMax"/>
          <c:max val="750"/>
          <c:min val="42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4000320"/>
        <c:crosses val="autoZero"/>
        <c:crossBetween val="midCat"/>
      </c:valAx>
      <c:valAx>
        <c:axId val="2064000320"/>
        <c:scaling>
          <c:orientation val="minMax"/>
          <c:max val="2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Relative Absorbance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399990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695 nm Absorbance</a:t>
            </a:r>
            <a:r>
              <a:rPr lang="en-US" baseline="0"/>
              <a:t> </a:t>
            </a:r>
            <a:endParaRPr lang="en-US"/>
          </a:p>
        </c:rich>
      </c:tx>
      <c:layout>
        <c:manualLayout>
          <c:xMode val="edge"/>
          <c:yMode val="edge"/>
          <c:x val="0.19941897357275834"/>
          <c:y val="0.101236505724536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>
        <c:manualLayout>
          <c:layoutTarget val="inner"/>
          <c:xMode val="edge"/>
          <c:yMode val="edge"/>
          <c:x val="5.5661561722260444E-2"/>
          <c:y val="0.2163979225138539"/>
          <c:w val="0.90981848142768562"/>
          <c:h val="0.6112851528729209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'24.08.21 Eg Filtres +Lihgt  Abs'!$CW$18</c:f>
              <c:strCache>
                <c:ptCount val="1"/>
                <c:pt idx="0">
                  <c:v>Abs695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E7-4D9D-962C-0A75221C7C57}"/>
              </c:ext>
            </c:extLst>
          </c:dPt>
          <c:dPt>
            <c:idx val="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E7-4D9D-962C-0A75221C7C57}"/>
              </c:ext>
            </c:extLst>
          </c:dPt>
          <c:dPt>
            <c:idx val="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9E7-4D9D-962C-0A75221C7C57}"/>
              </c:ext>
            </c:extLst>
          </c:dPt>
          <c:dPt>
            <c:idx val="3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9E7-4D9D-962C-0A75221C7C5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6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9E7-4D9D-962C-0A75221C7C57}"/>
              </c:ext>
            </c:extLst>
          </c:dPt>
          <c:cat>
            <c:strRef>
              <c:f>'24.08.21 Eg Filtres +Lihgt  Abs'!$CX$17:$DB$17</c:f>
              <c:strCache>
                <c:ptCount val="5"/>
                <c:pt idx="0">
                  <c:v>Abs Dark</c:v>
                </c:pt>
                <c:pt idx="1">
                  <c:v>Abs FR</c:v>
                </c:pt>
                <c:pt idx="2">
                  <c:v>Abs LL</c:v>
                </c:pt>
                <c:pt idx="3">
                  <c:v>Abs ML</c:v>
                </c:pt>
                <c:pt idx="4">
                  <c:v>Abs HL</c:v>
                </c:pt>
              </c:strCache>
              <c:extLst/>
            </c:strRef>
          </c:cat>
          <c:val>
            <c:numRef>
              <c:f>'24.08.21 Eg Filtres +Lihgt  Abs'!$CX$18:$DB$18</c:f>
              <c:numCache>
                <c:formatCode>0.00</c:formatCode>
                <c:ptCount val="5"/>
                <c:pt idx="0">
                  <c:v>0.79535230429290482</c:v>
                </c:pt>
                <c:pt idx="1">
                  <c:v>0.65788890591252225</c:v>
                </c:pt>
                <c:pt idx="2">
                  <c:v>0.66686330818785378</c:v>
                </c:pt>
                <c:pt idx="3">
                  <c:v>0.53496865730230225</c:v>
                </c:pt>
                <c:pt idx="4">
                  <c:v>0.46195320069817458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A-59E7-4D9D-962C-0A75221C7C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0943856"/>
        <c:axId val="230952176"/>
      </c:barChart>
      <c:catAx>
        <c:axId val="230943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30952176"/>
        <c:crosses val="autoZero"/>
        <c:auto val="1"/>
        <c:lblAlgn val="ctr"/>
        <c:lblOffset val="100"/>
        <c:noMultiLvlLbl val="0"/>
      </c:catAx>
      <c:valAx>
        <c:axId val="230952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30943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3026664592680882E-2"/>
          <c:y val="3.2105067452815661E-2"/>
          <c:w val="0.89595008631870443"/>
          <c:h val="0.82415110019033222"/>
        </c:manualLayout>
      </c:layout>
      <c:scatterChart>
        <c:scatterStyle val="lineMarker"/>
        <c:varyColors val="0"/>
        <c:ser>
          <c:idx val="5"/>
          <c:order val="5"/>
          <c:tx>
            <c:strRef>
              <c:f>'24.08.21 Eg Filtres +Lihgt  Abs'!$CI$1</c:f>
              <c:strCache>
                <c:ptCount val="1"/>
                <c:pt idx="0">
                  <c:v>Abs 350</c:v>
                </c:pt>
              </c:strCache>
            </c:strRef>
          </c:tx>
          <c:spPr>
            <a:ln w="190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Abs'!$CI$2:$CI$1300</c:f>
              <c:numCache>
                <c:formatCode>General</c:formatCode>
                <c:ptCount val="1299"/>
                <c:pt idx="0">
                  <c:v>0.45131279250286133</c:v>
                </c:pt>
                <c:pt idx="1">
                  <c:v>-0.17623437108858725</c:v>
                </c:pt>
                <c:pt idx="2">
                  <c:v>1.3206712151945421</c:v>
                </c:pt>
                <c:pt idx="3">
                  <c:v>3.1258997215460327</c:v>
                </c:pt>
                <c:pt idx="4">
                  <c:v>2.0454025220532865</c:v>
                </c:pt>
                <c:pt idx="5">
                  <c:v>2.4680808103700671</c:v>
                </c:pt>
                <c:pt idx="6">
                  <c:v>2.0647974641424844</c:v>
                </c:pt>
                <c:pt idx="7">
                  <c:v>0.96542452640676946</c:v>
                </c:pt>
                <c:pt idx="8">
                  <c:v>0.8029034208734368</c:v>
                </c:pt>
                <c:pt idx="9">
                  <c:v>1.1083456867449526</c:v>
                </c:pt>
                <c:pt idx="10">
                  <c:v>-1.0826500411551465</c:v>
                </c:pt>
                <c:pt idx="11">
                  <c:v>1.7660801242792701</c:v>
                </c:pt>
                <c:pt idx="12">
                  <c:v>-0.74928738241938719</c:v>
                </c:pt>
                <c:pt idx="13">
                  <c:v>5.245189895716261</c:v>
                </c:pt>
                <c:pt idx="14">
                  <c:v>17.320627948207363</c:v>
                </c:pt>
                <c:pt idx="15">
                  <c:v>18.404764725455518</c:v>
                </c:pt>
                <c:pt idx="16">
                  <c:v>15.944892280654408</c:v>
                </c:pt>
                <c:pt idx="17">
                  <c:v>18.46271158329359</c:v>
                </c:pt>
                <c:pt idx="18">
                  <c:v>3.7942325106081389</c:v>
                </c:pt>
                <c:pt idx="19">
                  <c:v>1.7124094870080573</c:v>
                </c:pt>
                <c:pt idx="20">
                  <c:v>0.81855473840470483</c:v>
                </c:pt>
                <c:pt idx="21">
                  <c:v>0.92033517492739914</c:v>
                </c:pt>
                <c:pt idx="22">
                  <c:v>0.3055308601786102</c:v>
                </c:pt>
                <c:pt idx="23">
                  <c:v>-3.0288951362755747E-2</c:v>
                </c:pt>
                <c:pt idx="24">
                  <c:v>-7.2454072608185621E-2</c:v>
                </c:pt>
                <c:pt idx="25">
                  <c:v>-0.36650383170378198</c:v>
                </c:pt>
                <c:pt idx="26">
                  <c:v>-3.8598685301689389E-2</c:v>
                </c:pt>
                <c:pt idx="27">
                  <c:v>-0.12831175306500253</c:v>
                </c:pt>
                <c:pt idx="28">
                  <c:v>-0.17797535223963329</c:v>
                </c:pt>
                <c:pt idx="29">
                  <c:v>0.13140390041587804</c:v>
                </c:pt>
                <c:pt idx="30">
                  <c:v>0.42644766703374937</c:v>
                </c:pt>
                <c:pt idx="31">
                  <c:v>0.51259326868696031</c:v>
                </c:pt>
                <c:pt idx="32">
                  <c:v>0.8176141965165955</c:v>
                </c:pt>
                <c:pt idx="33">
                  <c:v>0.53783543504440534</c:v>
                </c:pt>
                <c:pt idx="34">
                  <c:v>0.57860323863700747</c:v>
                </c:pt>
                <c:pt idx="35">
                  <c:v>0.40269512123512824</c:v>
                </c:pt>
                <c:pt idx="36">
                  <c:v>0.26616202250501431</c:v>
                </c:pt>
                <c:pt idx="37">
                  <c:v>0.31939071840711558</c:v>
                </c:pt>
                <c:pt idx="38">
                  <c:v>0.13204816645840131</c:v>
                </c:pt>
                <c:pt idx="39">
                  <c:v>5.4187368718174179E-2</c:v>
                </c:pt>
                <c:pt idx="40">
                  <c:v>0.10250165599242614</c:v>
                </c:pt>
                <c:pt idx="41">
                  <c:v>3.9914516795317198E-2</c:v>
                </c:pt>
                <c:pt idx="42">
                  <c:v>0.21761151808405529</c:v>
                </c:pt>
                <c:pt idx="43">
                  <c:v>0.27641320796895474</c:v>
                </c:pt>
                <c:pt idx="44">
                  <c:v>0.4314027672328804</c:v>
                </c:pt>
                <c:pt idx="45">
                  <c:v>0.61290777847714628</c:v>
                </c:pt>
                <c:pt idx="46">
                  <c:v>0.46115603208762185</c:v>
                </c:pt>
                <c:pt idx="47">
                  <c:v>0.61094325122564053</c:v>
                </c:pt>
                <c:pt idx="48">
                  <c:v>0.49542245577238264</c:v>
                </c:pt>
                <c:pt idx="49">
                  <c:v>0.19142365900669289</c:v>
                </c:pt>
                <c:pt idx="50">
                  <c:v>0.27199070377875317</c:v>
                </c:pt>
                <c:pt idx="51">
                  <c:v>0.16782131146358817</c:v>
                </c:pt>
                <c:pt idx="52">
                  <c:v>0.24758492949026328</c:v>
                </c:pt>
                <c:pt idx="53">
                  <c:v>0.46627801923732659</c:v>
                </c:pt>
                <c:pt idx="54">
                  <c:v>0.44631751581562912</c:v>
                </c:pt>
                <c:pt idx="55">
                  <c:v>0.36378985842423694</c:v>
                </c:pt>
                <c:pt idx="56">
                  <c:v>0.52550331353010193</c:v>
                </c:pt>
                <c:pt idx="57">
                  <c:v>0.38626808843360111</c:v>
                </c:pt>
                <c:pt idx="58">
                  <c:v>0.28686012504159292</c:v>
                </c:pt>
                <c:pt idx="59">
                  <c:v>0.19624154104646349</c:v>
                </c:pt>
                <c:pt idx="60">
                  <c:v>-1.9327054125970907E-2</c:v>
                </c:pt>
                <c:pt idx="61">
                  <c:v>-8.9215497410676997E-2</c:v>
                </c:pt>
                <c:pt idx="62">
                  <c:v>4.6669626678011427E-3</c:v>
                </c:pt>
                <c:pt idx="63">
                  <c:v>-1.7581952309478451E-2</c:v>
                </c:pt>
                <c:pt idx="64">
                  <c:v>5.2908932263471153E-2</c:v>
                </c:pt>
                <c:pt idx="65">
                  <c:v>7.8793716397260918E-2</c:v>
                </c:pt>
                <c:pt idx="66">
                  <c:v>0.18758021132832728</c:v>
                </c:pt>
                <c:pt idx="67">
                  <c:v>0.48883145139108525</c:v>
                </c:pt>
                <c:pt idx="68">
                  <c:v>0.46374896081968286</c:v>
                </c:pt>
                <c:pt idx="69">
                  <c:v>0.719571203553662</c:v>
                </c:pt>
                <c:pt idx="70">
                  <c:v>0.95840909348450676</c:v>
                </c:pt>
                <c:pt idx="71">
                  <c:v>0.93733085956051054</c:v>
                </c:pt>
                <c:pt idx="72">
                  <c:v>0.8660412870074391</c:v>
                </c:pt>
                <c:pt idx="73">
                  <c:v>0.68538925351054958</c:v>
                </c:pt>
                <c:pt idx="74">
                  <c:v>0.60693693424551143</c:v>
                </c:pt>
                <c:pt idx="75">
                  <c:v>0.57861972129879247</c:v>
                </c:pt>
                <c:pt idx="76">
                  <c:v>0.57107684319940832</c:v>
                </c:pt>
                <c:pt idx="77">
                  <c:v>0.45924713381964055</c:v>
                </c:pt>
                <c:pt idx="78">
                  <c:v>0.50125834821065263</c:v>
                </c:pt>
                <c:pt idx="79">
                  <c:v>0.60234960343745914</c:v>
                </c:pt>
                <c:pt idx="80">
                  <c:v>0.61366289042017386</c:v>
                </c:pt>
                <c:pt idx="81">
                  <c:v>0.22890461380608357</c:v>
                </c:pt>
                <c:pt idx="82">
                  <c:v>0.47781794281958589</c:v>
                </c:pt>
                <c:pt idx="83">
                  <c:v>0.3657739588366124</c:v>
                </c:pt>
                <c:pt idx="84">
                  <c:v>0.23727801202616211</c:v>
                </c:pt>
                <c:pt idx="85">
                  <c:v>0.23890763219352296</c:v>
                </c:pt>
                <c:pt idx="86">
                  <c:v>0.38332696347133105</c:v>
                </c:pt>
                <c:pt idx="87">
                  <c:v>0.62734556003449005</c:v>
                </c:pt>
                <c:pt idx="88">
                  <c:v>0.95314494337690603</c:v>
                </c:pt>
                <c:pt idx="89">
                  <c:v>0.88070879566341198</c:v>
                </c:pt>
                <c:pt idx="90">
                  <c:v>0.98514912173166858</c:v>
                </c:pt>
                <c:pt idx="91">
                  <c:v>1.1613477460475092</c:v>
                </c:pt>
                <c:pt idx="92">
                  <c:v>1.0887776767070116</c:v>
                </c:pt>
                <c:pt idx="93">
                  <c:v>0.83987197092458454</c:v>
                </c:pt>
                <c:pt idx="94">
                  <c:v>0.69274361116576721</c:v>
                </c:pt>
                <c:pt idx="95">
                  <c:v>0.55934118800845145</c:v>
                </c:pt>
                <c:pt idx="96">
                  <c:v>0.6693629554236713</c:v>
                </c:pt>
                <c:pt idx="97">
                  <c:v>0.55951528612355617</c:v>
                </c:pt>
                <c:pt idx="98">
                  <c:v>0.20133694990403997</c:v>
                </c:pt>
                <c:pt idx="99">
                  <c:v>0.24082384464267131</c:v>
                </c:pt>
                <c:pt idx="100">
                  <c:v>0.36993583093733795</c:v>
                </c:pt>
                <c:pt idx="101">
                  <c:v>0.22941722458759856</c:v>
                </c:pt>
                <c:pt idx="102">
                  <c:v>0.33403762373585716</c:v>
                </c:pt>
                <c:pt idx="103">
                  <c:v>6.1682653131654247E-2</c:v>
                </c:pt>
                <c:pt idx="104">
                  <c:v>0.21701618494370656</c:v>
                </c:pt>
                <c:pt idx="105">
                  <c:v>0.35675897300655091</c:v>
                </c:pt>
                <c:pt idx="106">
                  <c:v>0.33161364228709295</c:v>
                </c:pt>
                <c:pt idx="107">
                  <c:v>0.31261428408073616</c:v>
                </c:pt>
                <c:pt idx="108">
                  <c:v>0.31352598131072196</c:v>
                </c:pt>
                <c:pt idx="109">
                  <c:v>0.21104194116307839</c:v>
                </c:pt>
                <c:pt idx="110">
                  <c:v>0.21491917829810339</c:v>
                </c:pt>
                <c:pt idx="111">
                  <c:v>0.13674222250151172</c:v>
                </c:pt>
                <c:pt idx="112">
                  <c:v>0.1985154272563476</c:v>
                </c:pt>
                <c:pt idx="113">
                  <c:v>0.15970040701872928</c:v>
                </c:pt>
                <c:pt idx="114">
                  <c:v>0.23543555948850178</c:v>
                </c:pt>
                <c:pt idx="115">
                  <c:v>0.36494467491555216</c:v>
                </c:pt>
                <c:pt idx="116">
                  <c:v>0.42900763044224016</c:v>
                </c:pt>
                <c:pt idx="117">
                  <c:v>0.48437701204367489</c:v>
                </c:pt>
                <c:pt idx="118">
                  <c:v>0.73053320380708298</c:v>
                </c:pt>
                <c:pt idx="119">
                  <c:v>0.8980403145303939</c:v>
                </c:pt>
                <c:pt idx="120">
                  <c:v>1.0798172896941127</c:v>
                </c:pt>
                <c:pt idx="121">
                  <c:v>0.96894975569604735</c:v>
                </c:pt>
                <c:pt idx="122">
                  <c:v>1.0028638624851527</c:v>
                </c:pt>
                <c:pt idx="123">
                  <c:v>0.80647809814806992</c:v>
                </c:pt>
                <c:pt idx="124">
                  <c:v>0.75991354843893766</c:v>
                </c:pt>
                <c:pt idx="125">
                  <c:v>0.55197034769144881</c:v>
                </c:pt>
                <c:pt idx="126">
                  <c:v>0.37710166814838936</c:v>
                </c:pt>
                <c:pt idx="127">
                  <c:v>0.32656582711542081</c:v>
                </c:pt>
                <c:pt idx="128">
                  <c:v>0.34935516736597788</c:v>
                </c:pt>
                <c:pt idx="129">
                  <c:v>0.2816660262465786</c:v>
                </c:pt>
                <c:pt idx="130">
                  <c:v>0.3892586613812265</c:v>
                </c:pt>
                <c:pt idx="131">
                  <c:v>0.54527426634127141</c:v>
                </c:pt>
                <c:pt idx="132">
                  <c:v>0.50110897408822552</c:v>
                </c:pt>
                <c:pt idx="133">
                  <c:v>0.42216423530235903</c:v>
                </c:pt>
                <c:pt idx="134">
                  <c:v>0.24701988324094445</c:v>
                </c:pt>
                <c:pt idx="135">
                  <c:v>0.23847980410356473</c:v>
                </c:pt>
                <c:pt idx="136">
                  <c:v>0.26271611602557687</c:v>
                </c:pt>
                <c:pt idx="137">
                  <c:v>0.33773695114023972</c:v>
                </c:pt>
                <c:pt idx="138">
                  <c:v>0.36283695453978854</c:v>
                </c:pt>
                <c:pt idx="139">
                  <c:v>0.27199997527600733</c:v>
                </c:pt>
                <c:pt idx="140">
                  <c:v>0.38301276273105345</c:v>
                </c:pt>
                <c:pt idx="141">
                  <c:v>0.60401332211138781</c:v>
                </c:pt>
                <c:pt idx="142">
                  <c:v>0.52022577125980063</c:v>
                </c:pt>
                <c:pt idx="143">
                  <c:v>0.43938758670137651</c:v>
                </c:pt>
                <c:pt idx="144">
                  <c:v>0.56109144065675165</c:v>
                </c:pt>
                <c:pt idx="145">
                  <c:v>0.55171589660014198</c:v>
                </c:pt>
                <c:pt idx="146">
                  <c:v>0.69438981701154945</c:v>
                </c:pt>
                <c:pt idx="147">
                  <c:v>0.68448270711237169</c:v>
                </c:pt>
                <c:pt idx="148">
                  <c:v>0.55198992085231846</c:v>
                </c:pt>
                <c:pt idx="149">
                  <c:v>0.64422071520329827</c:v>
                </c:pt>
                <c:pt idx="150">
                  <c:v>0.74611859069121078</c:v>
                </c:pt>
                <c:pt idx="151">
                  <c:v>0.47029154738198675</c:v>
                </c:pt>
                <c:pt idx="152">
                  <c:v>0.25074970356962933</c:v>
                </c:pt>
                <c:pt idx="153">
                  <c:v>0.20489617468324958</c:v>
                </c:pt>
                <c:pt idx="154">
                  <c:v>0.30047995450785353</c:v>
                </c:pt>
                <c:pt idx="155">
                  <c:v>0.43795153479335391</c:v>
                </c:pt>
                <c:pt idx="156">
                  <c:v>0.45414781032989021</c:v>
                </c:pt>
                <c:pt idx="157">
                  <c:v>0.52481413223421458</c:v>
                </c:pt>
                <c:pt idx="158">
                  <c:v>0.81467925255249485</c:v>
                </c:pt>
                <c:pt idx="159">
                  <c:v>1.0321865178007601</c:v>
                </c:pt>
                <c:pt idx="160">
                  <c:v>1.0909317545690458</c:v>
                </c:pt>
                <c:pt idx="161">
                  <c:v>0.97967996851811601</c:v>
                </c:pt>
                <c:pt idx="162">
                  <c:v>1.0730418855340951</c:v>
                </c:pt>
                <c:pt idx="163">
                  <c:v>0.86241098074928146</c:v>
                </c:pt>
                <c:pt idx="164">
                  <c:v>0.87794794981441548</c:v>
                </c:pt>
                <c:pt idx="165">
                  <c:v>0.89079515450950175</c:v>
                </c:pt>
                <c:pt idx="166">
                  <c:v>0.82772115868991691</c:v>
                </c:pt>
                <c:pt idx="167">
                  <c:v>0.81521390889414713</c:v>
                </c:pt>
                <c:pt idx="168">
                  <c:v>0.88674660070854849</c:v>
                </c:pt>
                <c:pt idx="169">
                  <c:v>0.70351709097502169</c:v>
                </c:pt>
                <c:pt idx="170">
                  <c:v>0.77848332727252123</c:v>
                </c:pt>
                <c:pt idx="171">
                  <c:v>0.77252690536994828</c:v>
                </c:pt>
                <c:pt idx="172">
                  <c:v>0.73624032545015705</c:v>
                </c:pt>
                <c:pt idx="173">
                  <c:v>0.72796808956678449</c:v>
                </c:pt>
                <c:pt idx="174">
                  <c:v>0.81222951694469137</c:v>
                </c:pt>
                <c:pt idx="175">
                  <c:v>0.80850340521490804</c:v>
                </c:pt>
                <c:pt idx="176">
                  <c:v>0.83999868138705736</c:v>
                </c:pt>
                <c:pt idx="177">
                  <c:v>0.92809541812907392</c:v>
                </c:pt>
                <c:pt idx="178">
                  <c:v>0.78188699693113439</c:v>
                </c:pt>
                <c:pt idx="179">
                  <c:v>0.82497473516998265</c:v>
                </c:pt>
                <c:pt idx="180">
                  <c:v>0.88125272350231842</c:v>
                </c:pt>
                <c:pt idx="181">
                  <c:v>0.7784987797679449</c:v>
                </c:pt>
                <c:pt idx="182">
                  <c:v>0.84523295667017262</c:v>
                </c:pt>
                <c:pt idx="183">
                  <c:v>0.81929542801867072</c:v>
                </c:pt>
                <c:pt idx="184">
                  <c:v>0.85367929066865023</c:v>
                </c:pt>
                <c:pt idx="185">
                  <c:v>1.0123795091669352</c:v>
                </c:pt>
                <c:pt idx="186">
                  <c:v>0.9960142863471021</c:v>
                </c:pt>
                <c:pt idx="187">
                  <c:v>0.93932732196922486</c:v>
                </c:pt>
                <c:pt idx="188">
                  <c:v>0.89845135090865835</c:v>
                </c:pt>
                <c:pt idx="189">
                  <c:v>0.84032318379095039</c:v>
                </c:pt>
                <c:pt idx="190">
                  <c:v>0.92981476578652711</c:v>
                </c:pt>
                <c:pt idx="191">
                  <c:v>0.88492629674766188</c:v>
                </c:pt>
                <c:pt idx="192">
                  <c:v>0.8976787261374839</c:v>
                </c:pt>
                <c:pt idx="193">
                  <c:v>0.89040575162483004</c:v>
                </c:pt>
                <c:pt idx="194">
                  <c:v>0.9660601390518555</c:v>
                </c:pt>
                <c:pt idx="195">
                  <c:v>1.081043187664376</c:v>
                </c:pt>
                <c:pt idx="196">
                  <c:v>1.1551049378964213</c:v>
                </c:pt>
                <c:pt idx="197">
                  <c:v>1.1712558861130482</c:v>
                </c:pt>
                <c:pt idx="198">
                  <c:v>1.2263872992849616</c:v>
                </c:pt>
                <c:pt idx="199">
                  <c:v>1.2029757385520188</c:v>
                </c:pt>
                <c:pt idx="200">
                  <c:v>1.2447036571936005</c:v>
                </c:pt>
                <c:pt idx="201">
                  <c:v>1.2667317045029602</c:v>
                </c:pt>
                <c:pt idx="202">
                  <c:v>1.2606794771287615</c:v>
                </c:pt>
                <c:pt idx="203">
                  <c:v>1.2425506094979277</c:v>
                </c:pt>
                <c:pt idx="204">
                  <c:v>1.2405500264237674</c:v>
                </c:pt>
                <c:pt idx="205">
                  <c:v>1.2797746408067443</c:v>
                </c:pt>
                <c:pt idx="206">
                  <c:v>1.3151299503356799</c:v>
                </c:pt>
                <c:pt idx="207">
                  <c:v>1.3091374726104519</c:v>
                </c:pt>
                <c:pt idx="208">
                  <c:v>1.3287044524820315</c:v>
                </c:pt>
                <c:pt idx="209">
                  <c:v>1.3197038889810317</c:v>
                </c:pt>
                <c:pt idx="210">
                  <c:v>1.3548356524095078</c:v>
                </c:pt>
                <c:pt idx="211">
                  <c:v>1.3955746113439864</c:v>
                </c:pt>
                <c:pt idx="212">
                  <c:v>1.4059813519285229</c:v>
                </c:pt>
                <c:pt idx="213">
                  <c:v>1.395946501400511</c:v>
                </c:pt>
                <c:pt idx="214">
                  <c:v>1.4153465943215171</c:v>
                </c:pt>
                <c:pt idx="215">
                  <c:v>1.4172647640867524</c:v>
                </c:pt>
                <c:pt idx="216">
                  <c:v>1.4529116106960112</c:v>
                </c:pt>
                <c:pt idx="217">
                  <c:v>1.4537172007907559</c:v>
                </c:pt>
                <c:pt idx="218">
                  <c:v>1.439805834244172</c:v>
                </c:pt>
                <c:pt idx="219">
                  <c:v>1.4325565535578342</c:v>
                </c:pt>
                <c:pt idx="220">
                  <c:v>1.4456746920060122</c:v>
                </c:pt>
                <c:pt idx="221">
                  <c:v>1.4530939501420088</c:v>
                </c:pt>
                <c:pt idx="222">
                  <c:v>1.4490876331618796</c:v>
                </c:pt>
                <c:pt idx="223">
                  <c:v>1.4455078050554386</c:v>
                </c:pt>
                <c:pt idx="224">
                  <c:v>1.4505133834062867</c:v>
                </c:pt>
                <c:pt idx="225">
                  <c:v>1.4639282097665955</c:v>
                </c:pt>
                <c:pt idx="226">
                  <c:v>1.4738126560058185</c:v>
                </c:pt>
                <c:pt idx="227">
                  <c:v>1.4817974754743144</c:v>
                </c:pt>
                <c:pt idx="228">
                  <c:v>1.487607613753545</c:v>
                </c:pt>
                <c:pt idx="229">
                  <c:v>1.5011810857335353</c:v>
                </c:pt>
                <c:pt idx="230">
                  <c:v>1.5108945243567389</c:v>
                </c:pt>
                <c:pt idx="231">
                  <c:v>1.5200856686346285</c:v>
                </c:pt>
                <c:pt idx="232">
                  <c:v>1.5255094945282714</c:v>
                </c:pt>
                <c:pt idx="233">
                  <c:v>1.5288905005269302</c:v>
                </c:pt>
                <c:pt idx="234">
                  <c:v>1.5333820258633568</c:v>
                </c:pt>
                <c:pt idx="235">
                  <c:v>1.536716674375745</c:v>
                </c:pt>
                <c:pt idx="236">
                  <c:v>1.5414039313208692</c:v>
                </c:pt>
                <c:pt idx="237">
                  <c:v>1.5430202623421654</c:v>
                </c:pt>
                <c:pt idx="238">
                  <c:v>1.5455493207598097</c:v>
                </c:pt>
                <c:pt idx="239">
                  <c:v>1.5514655661742813</c:v>
                </c:pt>
                <c:pt idx="240">
                  <c:v>1.5563578262253572</c:v>
                </c:pt>
                <c:pt idx="241">
                  <c:v>1.5607247014320349</c:v>
                </c:pt>
                <c:pt idx="242">
                  <c:v>1.5662412422982188</c:v>
                </c:pt>
                <c:pt idx="243">
                  <c:v>1.5710459382085615</c:v>
                </c:pt>
                <c:pt idx="244">
                  <c:v>1.5777337782278464</c:v>
                </c:pt>
                <c:pt idx="245">
                  <c:v>1.5827383264123325</c:v>
                </c:pt>
                <c:pt idx="246">
                  <c:v>1.5848470769544576</c:v>
                </c:pt>
                <c:pt idx="247">
                  <c:v>1.5901967308700686</c:v>
                </c:pt>
                <c:pt idx="248">
                  <c:v>1.5943266678135855</c:v>
                </c:pt>
                <c:pt idx="249">
                  <c:v>1.5975057612053771</c:v>
                </c:pt>
                <c:pt idx="250">
                  <c:v>1.6001378362591778</c:v>
                </c:pt>
                <c:pt idx="251">
                  <c:v>1.6024783742326552</c:v>
                </c:pt>
                <c:pt idx="252">
                  <c:v>1.6031284092068028</c:v>
                </c:pt>
                <c:pt idx="253">
                  <c:v>1.602673075674991</c:v>
                </c:pt>
                <c:pt idx="254">
                  <c:v>1.6001841937454484</c:v>
                </c:pt>
                <c:pt idx="255">
                  <c:v>1.5977097341449675</c:v>
                </c:pt>
                <c:pt idx="256">
                  <c:v>1.5944193827861264</c:v>
                </c:pt>
                <c:pt idx="257">
                  <c:v>1.5886968086476287</c:v>
                </c:pt>
                <c:pt idx="258">
                  <c:v>1.5820635674455072</c:v>
                </c:pt>
                <c:pt idx="259">
                  <c:v>1.5773155306850504</c:v>
                </c:pt>
                <c:pt idx="260">
                  <c:v>1.5719215796158927</c:v>
                </c:pt>
                <c:pt idx="261">
                  <c:v>1.5651369039586205</c:v>
                </c:pt>
                <c:pt idx="262">
                  <c:v>1.5567441386109444</c:v>
                </c:pt>
                <c:pt idx="263">
                  <c:v>1.5494402591074437</c:v>
                </c:pt>
                <c:pt idx="264">
                  <c:v>1.5432304162799251</c:v>
                </c:pt>
                <c:pt idx="265">
                  <c:v>1.535082830526302</c:v>
                </c:pt>
                <c:pt idx="266">
                  <c:v>1.5240054516403854</c:v>
                </c:pt>
                <c:pt idx="267">
                  <c:v>1.5143012845144364</c:v>
                </c:pt>
                <c:pt idx="268">
                  <c:v>1.5041819603447764</c:v>
                </c:pt>
                <c:pt idx="269">
                  <c:v>1.4935671261552035</c:v>
                </c:pt>
                <c:pt idx="270">
                  <c:v>1.4801306663013014</c:v>
                </c:pt>
                <c:pt idx="271">
                  <c:v>1.4650335782725552</c:v>
                </c:pt>
                <c:pt idx="272">
                  <c:v>1.452288360047264</c:v>
                </c:pt>
                <c:pt idx="273">
                  <c:v>1.4392093679208258</c:v>
                </c:pt>
                <c:pt idx="274">
                  <c:v>1.4251712909117693</c:v>
                </c:pt>
                <c:pt idx="275">
                  <c:v>1.4107716255098037</c:v>
                </c:pt>
                <c:pt idx="276">
                  <c:v>1.3967294278353013</c:v>
                </c:pt>
                <c:pt idx="277">
                  <c:v>1.3824029042450068</c:v>
                </c:pt>
                <c:pt idx="278">
                  <c:v>1.3697782154840186</c:v>
                </c:pt>
                <c:pt idx="279">
                  <c:v>1.3554434505628317</c:v>
                </c:pt>
                <c:pt idx="280">
                  <c:v>1.3408882300402694</c:v>
                </c:pt>
                <c:pt idx="281">
                  <c:v>1.3275486058243549</c:v>
                </c:pt>
                <c:pt idx="282">
                  <c:v>1.3141379001294922</c:v>
                </c:pt>
                <c:pt idx="283">
                  <c:v>1.302279655141509</c:v>
                </c:pt>
                <c:pt idx="284">
                  <c:v>1.2910662942958659</c:v>
                </c:pt>
                <c:pt idx="285">
                  <c:v>1.2789010597321364</c:v>
                </c:pt>
                <c:pt idx="286">
                  <c:v>1.268040015782149</c:v>
                </c:pt>
                <c:pt idx="287">
                  <c:v>1.2591146544255434</c:v>
                </c:pt>
                <c:pt idx="288">
                  <c:v>1.2496484557291161</c:v>
                </c:pt>
                <c:pt idx="289">
                  <c:v>1.2418047690521543</c:v>
                </c:pt>
                <c:pt idx="290">
                  <c:v>1.2345256135413309</c:v>
                </c:pt>
                <c:pt idx="291">
                  <c:v>1.2291522657994043</c:v>
                </c:pt>
                <c:pt idx="292">
                  <c:v>1.2247462442709875</c:v>
                </c:pt>
                <c:pt idx="293">
                  <c:v>1.2194141031835233</c:v>
                </c:pt>
                <c:pt idx="294">
                  <c:v>1.2150461978104845</c:v>
                </c:pt>
                <c:pt idx="295">
                  <c:v>1.209205154540407</c:v>
                </c:pt>
                <c:pt idx="296">
                  <c:v>1.2050216489460888</c:v>
                </c:pt>
                <c:pt idx="297">
                  <c:v>1.1992970144748678</c:v>
                </c:pt>
                <c:pt idx="298">
                  <c:v>1.1947581014858093</c:v>
                </c:pt>
                <c:pt idx="299">
                  <c:v>1.1894558352228302</c:v>
                </c:pt>
                <c:pt idx="300">
                  <c:v>1.1841484181280437</c:v>
                </c:pt>
                <c:pt idx="301">
                  <c:v>1.1795322426618675</c:v>
                </c:pt>
                <c:pt idx="302">
                  <c:v>1.174578172629098</c:v>
                </c:pt>
                <c:pt idx="303">
                  <c:v>1.1663347814038489</c:v>
                </c:pt>
                <c:pt idx="304">
                  <c:v>1.1633843849443246</c:v>
                </c:pt>
                <c:pt idx="305">
                  <c:v>1.1570725556470118</c:v>
                </c:pt>
                <c:pt idx="306">
                  <c:v>1.1524718326762589</c:v>
                </c:pt>
                <c:pt idx="307">
                  <c:v>1.1480915653068815</c:v>
                </c:pt>
                <c:pt idx="308">
                  <c:v>1.142217556713234</c:v>
                </c:pt>
                <c:pt idx="309">
                  <c:v>1.1401469223264866</c:v>
                </c:pt>
                <c:pt idx="310">
                  <c:v>1.1366392058653554</c:v>
                </c:pt>
                <c:pt idx="311">
                  <c:v>1.1292498225538445</c:v>
                </c:pt>
                <c:pt idx="312">
                  <c:v>1.1234396842746137</c:v>
                </c:pt>
                <c:pt idx="313">
                  <c:v>1.1162305800763765</c:v>
                </c:pt>
                <c:pt idx="314">
                  <c:v>1.1102947615010348</c:v>
                </c:pt>
                <c:pt idx="315">
                  <c:v>1.1043270077684846</c:v>
                </c:pt>
                <c:pt idx="316">
                  <c:v>1.0944703760210237</c:v>
                </c:pt>
                <c:pt idx="317">
                  <c:v>1.0897789984104533</c:v>
                </c:pt>
                <c:pt idx="318">
                  <c:v>1.0841481090781353</c:v>
                </c:pt>
                <c:pt idx="319">
                  <c:v>1.0804322990119675</c:v>
                </c:pt>
                <c:pt idx="320">
                  <c:v>1.0768720440663966</c:v>
                </c:pt>
                <c:pt idx="321">
                  <c:v>1.0701852342134732</c:v>
                </c:pt>
                <c:pt idx="322">
                  <c:v>1.0634860623642113</c:v>
                </c:pt>
                <c:pt idx="323">
                  <c:v>1.0581951279312098</c:v>
                </c:pt>
                <c:pt idx="324">
                  <c:v>1.0567827698495034</c:v>
                </c:pt>
                <c:pt idx="325">
                  <c:v>1.0522428266940829</c:v>
                </c:pt>
                <c:pt idx="326">
                  <c:v>1.0481036182533119</c:v>
                </c:pt>
                <c:pt idx="327">
                  <c:v>1.0445577856368025</c:v>
                </c:pt>
                <c:pt idx="328">
                  <c:v>1.0449307058596895</c:v>
                </c:pt>
                <c:pt idx="329">
                  <c:v>1.0445443934741021</c:v>
                </c:pt>
                <c:pt idx="330">
                  <c:v>1.0456580033109548</c:v>
                </c:pt>
                <c:pt idx="331">
                  <c:v>1.0405246843312728</c:v>
                </c:pt>
                <c:pt idx="332">
                  <c:v>1.0404237280278392</c:v>
                </c:pt>
                <c:pt idx="333">
                  <c:v>1.0381975385204958</c:v>
                </c:pt>
                <c:pt idx="334">
                  <c:v>1.0379502985937201</c:v>
                </c:pt>
                <c:pt idx="335">
                  <c:v>1.036928373563047</c:v>
                </c:pt>
                <c:pt idx="336">
                  <c:v>1.036733672120711</c:v>
                </c:pt>
                <c:pt idx="337">
                  <c:v>1.0390082794470479</c:v>
                </c:pt>
                <c:pt idx="338">
                  <c:v>1.042863161972027</c:v>
                </c:pt>
                <c:pt idx="339">
                  <c:v>1.0431042209006336</c:v>
                </c:pt>
                <c:pt idx="340">
                  <c:v>1.0443362998690662</c:v>
                </c:pt>
                <c:pt idx="341">
                  <c:v>1.0438995093317622</c:v>
                </c:pt>
                <c:pt idx="342">
                  <c:v>1.041732039307028</c:v>
                </c:pt>
                <c:pt idx="343">
                  <c:v>1.0408110705797882</c:v>
                </c:pt>
                <c:pt idx="344">
                  <c:v>1.0385333727543662</c:v>
                </c:pt>
                <c:pt idx="345">
                  <c:v>1.0344528837962044</c:v>
                </c:pt>
                <c:pt idx="346">
                  <c:v>1.0319846051938928</c:v>
                </c:pt>
                <c:pt idx="347">
                  <c:v>1.0307782803844991</c:v>
                </c:pt>
                <c:pt idx="348">
                  <c:v>1.0301622409002833</c:v>
                </c:pt>
                <c:pt idx="349">
                  <c:v>1.0311563514391942</c:v>
                </c:pt>
                <c:pt idx="350">
                  <c:v>1.0314581901831328</c:v>
                </c:pt>
                <c:pt idx="351">
                  <c:v>1.0312356742490345</c:v>
                </c:pt>
                <c:pt idx="352">
                  <c:v>1.0303950584979968</c:v>
                </c:pt>
                <c:pt idx="353">
                  <c:v>1.0298542211581749</c:v>
                </c:pt>
                <c:pt idx="354">
                  <c:v>1.0294112496227019</c:v>
                </c:pt>
                <c:pt idx="355">
                  <c:v>1.0278752715776072</c:v>
                </c:pt>
                <c:pt idx="356">
                  <c:v>1.0250680682423405</c:v>
                </c:pt>
                <c:pt idx="357">
                  <c:v>1.023105601323558</c:v>
                </c:pt>
                <c:pt idx="358">
                  <c:v>1.0188705874111612</c:v>
                </c:pt>
                <c:pt idx="359">
                  <c:v>1.0156708906921381</c:v>
                </c:pt>
                <c:pt idx="360">
                  <c:v>1.0160376299168554</c:v>
                </c:pt>
                <c:pt idx="361">
                  <c:v>1.0110897408822552</c:v>
                </c:pt>
                <c:pt idx="362">
                  <c:v>1.0066600255275227</c:v>
                </c:pt>
                <c:pt idx="363">
                  <c:v>1.005055026336203</c:v>
                </c:pt>
                <c:pt idx="364">
                  <c:v>1.002683583371879</c:v>
                </c:pt>
                <c:pt idx="365">
                  <c:v>1.0020088244050531</c:v>
                </c:pt>
                <c:pt idx="366">
                  <c:v>1.0023003614853763</c:v>
                </c:pt>
                <c:pt idx="367">
                  <c:v>0.99863090890547923</c:v>
                </c:pt>
                <c:pt idx="368">
                  <c:v>1.0005645311661382</c:v>
                </c:pt>
                <c:pt idx="369">
                  <c:v>1.001369091094521</c:v>
                </c:pt>
                <c:pt idx="370">
                  <c:v>1.000482117857213</c:v>
                </c:pt>
                <c:pt idx="371">
                  <c:v>0.99939220184667643</c:v>
                </c:pt>
                <c:pt idx="372">
                  <c:v>0.99917586691074733</c:v>
                </c:pt>
                <c:pt idx="373">
                  <c:v>0.99923252606063373</c:v>
                </c:pt>
                <c:pt idx="374">
                  <c:v>1.0001823394459972</c:v>
                </c:pt>
                <c:pt idx="375">
                  <c:v>1.0007293577839886</c:v>
                </c:pt>
                <c:pt idx="376">
                  <c:v>0.99987741020297383</c:v>
                </c:pt>
                <c:pt idx="377">
                  <c:v>1.0017038951620298</c:v>
                </c:pt>
                <c:pt idx="378">
                  <c:v>1.0044297153547328</c:v>
                </c:pt>
                <c:pt idx="379">
                  <c:v>1.0054506102190444</c:v>
                </c:pt>
                <c:pt idx="380">
                  <c:v>1.0054506102190444</c:v>
                </c:pt>
                <c:pt idx="381">
                  <c:v>1.0070102820904547</c:v>
                </c:pt>
                <c:pt idx="382">
                  <c:v>1.0079209491540793</c:v>
                </c:pt>
                <c:pt idx="383">
                  <c:v>1.009239562096883</c:v>
                </c:pt>
                <c:pt idx="384">
                  <c:v>1.0080352976202127</c:v>
                </c:pt>
                <c:pt idx="385">
                  <c:v>1.0078035101888605</c:v>
                </c:pt>
                <c:pt idx="386">
                  <c:v>1.0070195535877091</c:v>
                </c:pt>
                <c:pt idx="387">
                  <c:v>1.0072935778398855</c:v>
                </c:pt>
                <c:pt idx="388">
                  <c:v>1.007043247414025</c:v>
                </c:pt>
                <c:pt idx="389">
                  <c:v>1.0075068222767296</c:v>
                </c:pt>
                <c:pt idx="390">
                  <c:v>1.0095970298243462</c:v>
                </c:pt>
                <c:pt idx="391">
                  <c:v>1.0105179985515862</c:v>
                </c:pt>
                <c:pt idx="392">
                  <c:v>1.009953467385448</c:v>
                </c:pt>
                <c:pt idx="393">
                  <c:v>1.0107569971474697</c:v>
                </c:pt>
                <c:pt idx="394">
                  <c:v>1.0111742145239035</c:v>
                </c:pt>
                <c:pt idx="395">
                  <c:v>1.0114873850978194</c:v>
                </c:pt>
                <c:pt idx="396">
                  <c:v>1.009676352634187</c:v>
                </c:pt>
                <c:pt idx="397">
                  <c:v>1.0062263254893034</c:v>
                </c:pt>
                <c:pt idx="398">
                  <c:v>1.0046810759469549</c:v>
                </c:pt>
                <c:pt idx="399">
                  <c:v>1.0043318495503841</c:v>
                </c:pt>
                <c:pt idx="400">
                  <c:v>1.0029122803041466</c:v>
                </c:pt>
                <c:pt idx="401">
                  <c:v>1.0011270019995528</c:v>
                </c:pt>
                <c:pt idx="402">
                  <c:v>0.99897395430388081</c:v>
                </c:pt>
                <c:pt idx="403">
                  <c:v>0.9961286348132361</c:v>
                </c:pt>
                <c:pt idx="404">
                  <c:v>0.99504489980086896</c:v>
                </c:pt>
                <c:pt idx="405">
                  <c:v>0.99253541454409477</c:v>
                </c:pt>
                <c:pt idx="406">
                  <c:v>0.98840959826602415</c:v>
                </c:pt>
                <c:pt idx="407">
                  <c:v>0.98492969629665506</c:v>
                </c:pt>
                <c:pt idx="408">
                  <c:v>0.98110983942796914</c:v>
                </c:pt>
                <c:pt idx="409">
                  <c:v>0.97756091631237552</c:v>
                </c:pt>
                <c:pt idx="410">
                  <c:v>0.97388837323339372</c:v>
                </c:pt>
                <c:pt idx="411">
                  <c:v>0.96881892456812846</c:v>
                </c:pt>
                <c:pt idx="412">
                  <c:v>0.96255448292344736</c:v>
                </c:pt>
                <c:pt idx="413">
                  <c:v>0.95673919381240879</c:v>
                </c:pt>
                <c:pt idx="414">
                  <c:v>0.9511732049608691</c:v>
                </c:pt>
                <c:pt idx="415">
                  <c:v>0.94607903230292667</c:v>
                </c:pt>
                <c:pt idx="416">
                  <c:v>0.94000723176785828</c:v>
                </c:pt>
                <c:pt idx="417">
                  <c:v>0.93346876587100081</c:v>
                </c:pt>
                <c:pt idx="418">
                  <c:v>0.92686024866155647</c:v>
                </c:pt>
                <c:pt idx="419">
                  <c:v>0.92053811770062766</c:v>
                </c:pt>
                <c:pt idx="420">
                  <c:v>0.91520906711224825</c:v>
                </c:pt>
                <c:pt idx="421">
                  <c:v>0.90823999167625591</c:v>
                </c:pt>
                <c:pt idx="422">
                  <c:v>0.89964840422079773</c:v>
                </c:pt>
                <c:pt idx="423">
                  <c:v>0.89123091488044404</c:v>
                </c:pt>
                <c:pt idx="424">
                  <c:v>0.88317810443208489</c:v>
                </c:pt>
                <c:pt idx="425">
                  <c:v>0.87462978396381252</c:v>
                </c:pt>
                <c:pt idx="426">
                  <c:v>0.86670162364520253</c:v>
                </c:pt>
                <c:pt idx="427">
                  <c:v>0.85822026399043205</c:v>
                </c:pt>
                <c:pt idx="428">
                  <c:v>0.84873346196677302</c:v>
                </c:pt>
                <c:pt idx="429">
                  <c:v>0.8414841812804349</c:v>
                </c:pt>
                <c:pt idx="430">
                  <c:v>0.83212615005197177</c:v>
                </c:pt>
                <c:pt idx="431">
                  <c:v>0.82361079490726963</c:v>
                </c:pt>
                <c:pt idx="432">
                  <c:v>0.81519124523419306</c:v>
                </c:pt>
                <c:pt idx="433">
                  <c:v>0.80691797918445851</c:v>
                </c:pt>
                <c:pt idx="434">
                  <c:v>0.79827179291183747</c:v>
                </c:pt>
                <c:pt idx="435">
                  <c:v>0.7906732858289286</c:v>
                </c:pt>
                <c:pt idx="436">
                  <c:v>0.78071466761167263</c:v>
                </c:pt>
                <c:pt idx="437">
                  <c:v>0.77208393383447482</c:v>
                </c:pt>
                <c:pt idx="438">
                  <c:v>0.76323892545407168</c:v>
                </c:pt>
                <c:pt idx="439">
                  <c:v>0.75455668335879567</c:v>
                </c:pt>
                <c:pt idx="440">
                  <c:v>0.74512757065138469</c:v>
                </c:pt>
                <c:pt idx="441">
                  <c:v>0.73554599332246162</c:v>
                </c:pt>
                <c:pt idx="442">
                  <c:v>0.72613336327683564</c:v>
                </c:pt>
                <c:pt idx="443">
                  <c:v>0.71719357959116814</c:v>
                </c:pt>
                <c:pt idx="444">
                  <c:v>0.70869676744097432</c:v>
                </c:pt>
                <c:pt idx="445">
                  <c:v>0.69983012556697766</c:v>
                </c:pt>
                <c:pt idx="446">
                  <c:v>0.69120042195614173</c:v>
                </c:pt>
                <c:pt idx="447">
                  <c:v>0.68272009246773269</c:v>
                </c:pt>
                <c:pt idx="448">
                  <c:v>0.67449421407063026</c:v>
                </c:pt>
                <c:pt idx="449">
                  <c:v>0.66607981522936155</c:v>
                </c:pt>
                <c:pt idx="450">
                  <c:v>0.65842979982837424</c:v>
                </c:pt>
                <c:pt idx="451">
                  <c:v>0.65015138294683217</c:v>
                </c:pt>
                <c:pt idx="452">
                  <c:v>0.64186575490075903</c:v>
                </c:pt>
                <c:pt idx="453">
                  <c:v>0.63356158386017758</c:v>
                </c:pt>
                <c:pt idx="454">
                  <c:v>0.62608154590884879</c:v>
                </c:pt>
                <c:pt idx="455">
                  <c:v>0.61765890573668736</c:v>
                </c:pt>
                <c:pt idx="456">
                  <c:v>0.60996768368123777</c:v>
                </c:pt>
                <c:pt idx="457">
                  <c:v>0.60200964853814243</c:v>
                </c:pt>
                <c:pt idx="458">
                  <c:v>0.59449252459779722</c:v>
                </c:pt>
                <c:pt idx="459">
                  <c:v>0.58717834343068076</c:v>
                </c:pt>
                <c:pt idx="460">
                  <c:v>0.5800042648887368</c:v>
                </c:pt>
                <c:pt idx="461">
                  <c:v>0.57267772172528142</c:v>
                </c:pt>
                <c:pt idx="462">
                  <c:v>0.56613925582842395</c:v>
                </c:pt>
                <c:pt idx="463">
                  <c:v>0.55930616235215835</c:v>
                </c:pt>
                <c:pt idx="464">
                  <c:v>0.55248955153767765</c:v>
                </c:pt>
                <c:pt idx="465">
                  <c:v>0.54566985022411263</c:v>
                </c:pt>
                <c:pt idx="466">
                  <c:v>0.540111072537104</c:v>
                </c:pt>
                <c:pt idx="467">
                  <c:v>0.53375185558715876</c:v>
                </c:pt>
                <c:pt idx="468">
                  <c:v>0.52726489800837939</c:v>
                </c:pt>
                <c:pt idx="469">
                  <c:v>0.5202453444206705</c:v>
                </c:pt>
                <c:pt idx="470">
                  <c:v>0.51533660170780982</c:v>
                </c:pt>
                <c:pt idx="471">
                  <c:v>0.51011880908647955</c:v>
                </c:pt>
                <c:pt idx="472">
                  <c:v>0.50547584929490263</c:v>
                </c:pt>
                <c:pt idx="473">
                  <c:v>0.50013649704290741</c:v>
                </c:pt>
                <c:pt idx="474">
                  <c:v>0.49479302412546605</c:v>
                </c:pt>
                <c:pt idx="475">
                  <c:v>0.48959171416592073</c:v>
                </c:pt>
                <c:pt idx="476">
                  <c:v>0.48545353589151108</c:v>
                </c:pt>
                <c:pt idx="477">
                  <c:v>0.47974229358299081</c:v>
                </c:pt>
                <c:pt idx="478">
                  <c:v>0.47458219027790804</c:v>
                </c:pt>
                <c:pt idx="479">
                  <c:v>0.46963636157603106</c:v>
                </c:pt>
                <c:pt idx="480">
                  <c:v>0.46385197745583928</c:v>
                </c:pt>
                <c:pt idx="481">
                  <c:v>0.46012277522697143</c:v>
                </c:pt>
                <c:pt idx="482">
                  <c:v>0.45600932094523949</c:v>
                </c:pt>
                <c:pt idx="483">
                  <c:v>0.45188453483353025</c:v>
                </c:pt>
                <c:pt idx="484">
                  <c:v>0.44771339123555065</c:v>
                </c:pt>
                <c:pt idx="485">
                  <c:v>0.44372664741629131</c:v>
                </c:pt>
                <c:pt idx="486">
                  <c:v>0.43995829886568388</c:v>
                </c:pt>
                <c:pt idx="487">
                  <c:v>0.43715521619586356</c:v>
                </c:pt>
                <c:pt idx="488">
                  <c:v>0.43357847858850718</c:v>
                </c:pt>
                <c:pt idx="489">
                  <c:v>0.43040762652760794</c:v>
                </c:pt>
                <c:pt idx="490">
                  <c:v>0.42761999635321107</c:v>
                </c:pt>
                <c:pt idx="491">
                  <c:v>0.42457173408933813</c:v>
                </c:pt>
                <c:pt idx="492">
                  <c:v>0.42155540698267363</c:v>
                </c:pt>
                <c:pt idx="493">
                  <c:v>0.41837940408996649</c:v>
                </c:pt>
                <c:pt idx="494">
                  <c:v>0.41500251875675404</c:v>
                </c:pt>
                <c:pt idx="495">
                  <c:v>0.41176470588235303</c:v>
                </c:pt>
                <c:pt idx="496">
                  <c:v>0.40937265959079733</c:v>
                </c:pt>
                <c:pt idx="497">
                  <c:v>0.40610806239099551</c:v>
                </c:pt>
                <c:pt idx="498">
                  <c:v>0.4036325726241532</c:v>
                </c:pt>
                <c:pt idx="499">
                  <c:v>0.40166392470720103</c:v>
                </c:pt>
                <c:pt idx="500">
                  <c:v>0.3983890258437835</c:v>
                </c:pt>
                <c:pt idx="501">
                  <c:v>0.39602891470943635</c:v>
                </c:pt>
                <c:pt idx="502">
                  <c:v>0.39365541141238902</c:v>
                </c:pt>
                <c:pt idx="503">
                  <c:v>0.39182274545516355</c:v>
                </c:pt>
                <c:pt idx="504">
                  <c:v>0.38977374456200931</c:v>
                </c:pt>
                <c:pt idx="505">
                  <c:v>0.38793592777297609</c:v>
                </c:pt>
                <c:pt idx="506">
                  <c:v>0.38506794462237709</c:v>
                </c:pt>
                <c:pt idx="507">
                  <c:v>0.38394197278918574</c:v>
                </c:pt>
                <c:pt idx="508">
                  <c:v>0.38213094032555311</c:v>
                </c:pt>
                <c:pt idx="509">
                  <c:v>0.37986457433010845</c:v>
                </c:pt>
                <c:pt idx="510">
                  <c:v>0.37727370593077064</c:v>
                </c:pt>
                <c:pt idx="511">
                  <c:v>0.37592418799711974</c:v>
                </c:pt>
                <c:pt idx="512">
                  <c:v>0.37364752033805937</c:v>
                </c:pt>
                <c:pt idx="513">
                  <c:v>0.37211463279204959</c:v>
                </c:pt>
                <c:pt idx="514">
                  <c:v>0.37028814783299341</c:v>
                </c:pt>
                <c:pt idx="515">
                  <c:v>0.36816600512816805</c:v>
                </c:pt>
                <c:pt idx="516">
                  <c:v>0.36761177562564579</c:v>
                </c:pt>
                <c:pt idx="517">
                  <c:v>0.36643429547437617</c:v>
                </c:pt>
                <c:pt idx="518">
                  <c:v>0.36529699181120762</c:v>
                </c:pt>
                <c:pt idx="519">
                  <c:v>0.36468610315879901</c:v>
                </c:pt>
                <c:pt idx="520">
                  <c:v>0.36387124156680051</c:v>
                </c:pt>
                <c:pt idx="521">
                  <c:v>0.36313673295100429</c:v>
                </c:pt>
                <c:pt idx="522">
                  <c:v>0.36282150204436514</c:v>
                </c:pt>
                <c:pt idx="523">
                  <c:v>0.36110009405418891</c:v>
                </c:pt>
                <c:pt idx="524">
                  <c:v>0.35982783859765499</c:v>
                </c:pt>
                <c:pt idx="525">
                  <c:v>0.35813527526560263</c:v>
                </c:pt>
                <c:pt idx="526">
                  <c:v>0.3560996665351488</c:v>
                </c:pt>
                <c:pt idx="527">
                  <c:v>0.3546667051262109</c:v>
                </c:pt>
                <c:pt idx="528">
                  <c:v>0.35282682800445447</c:v>
                </c:pt>
                <c:pt idx="529">
                  <c:v>0.35186465262275196</c:v>
                </c:pt>
                <c:pt idx="530">
                  <c:v>0.35091999006919622</c:v>
                </c:pt>
                <c:pt idx="531">
                  <c:v>0.34951690348474368</c:v>
                </c:pt>
                <c:pt idx="532">
                  <c:v>0.347796525660929</c:v>
                </c:pt>
                <c:pt idx="533">
                  <c:v>0.34679108329204089</c:v>
                </c:pt>
                <c:pt idx="534">
                  <c:v>0.34592780388104871</c:v>
                </c:pt>
                <c:pt idx="535">
                  <c:v>0.34529219123596266</c:v>
                </c:pt>
                <c:pt idx="536">
                  <c:v>0.34403229777576783</c:v>
                </c:pt>
                <c:pt idx="537">
                  <c:v>0.34266732734669314</c:v>
                </c:pt>
                <c:pt idx="538">
                  <c:v>0.34223671780755882</c:v>
                </c:pt>
                <c:pt idx="539">
                  <c:v>0.34235518693913886</c:v>
                </c:pt>
                <c:pt idx="540">
                  <c:v>0.34170103129954454</c:v>
                </c:pt>
                <c:pt idx="541">
                  <c:v>0.34080375639862076</c:v>
                </c:pt>
                <c:pt idx="542">
                  <c:v>0.33991884349403589</c:v>
                </c:pt>
                <c:pt idx="543">
                  <c:v>0.33906380541393627</c:v>
                </c:pt>
                <c:pt idx="544">
                  <c:v>0.33833959846175565</c:v>
                </c:pt>
                <c:pt idx="545">
                  <c:v>0.33714666581506231</c:v>
                </c:pt>
                <c:pt idx="546">
                  <c:v>0.33603305597820982</c:v>
                </c:pt>
                <c:pt idx="547">
                  <c:v>0.33536962884136162</c:v>
                </c:pt>
                <c:pt idx="548">
                  <c:v>0.33408604155485067</c:v>
                </c:pt>
                <c:pt idx="549">
                  <c:v>0.33304454336330774</c:v>
                </c:pt>
                <c:pt idx="550">
                  <c:v>0.33146014749921959</c:v>
                </c:pt>
                <c:pt idx="551">
                  <c:v>0.33057626476099627</c:v>
                </c:pt>
                <c:pt idx="552">
                  <c:v>0.32897126556967687</c:v>
                </c:pt>
                <c:pt idx="553">
                  <c:v>0.3274548606854521</c:v>
                </c:pt>
                <c:pt idx="554">
                  <c:v>0.32545942844309927</c:v>
                </c:pt>
                <c:pt idx="555">
                  <c:v>0.32408724684949364</c:v>
                </c:pt>
                <c:pt idx="556">
                  <c:v>0.32296642584811014</c:v>
                </c:pt>
                <c:pt idx="557">
                  <c:v>0.3218765098375736</c:v>
                </c:pt>
                <c:pt idx="558">
                  <c:v>0.32088342946502435</c:v>
                </c:pt>
                <c:pt idx="559">
                  <c:v>0.32078556366067545</c:v>
                </c:pt>
                <c:pt idx="560">
                  <c:v>0.32012522702291185</c:v>
                </c:pt>
                <c:pt idx="561">
                  <c:v>0.31936084358263006</c:v>
                </c:pt>
                <c:pt idx="562">
                  <c:v>0.31851301666706155</c:v>
                </c:pt>
                <c:pt idx="563">
                  <c:v>0.31763222442792288</c:v>
                </c:pt>
                <c:pt idx="564">
                  <c:v>0.31686578065491794</c:v>
                </c:pt>
                <c:pt idx="565">
                  <c:v>0.31544312090959575</c:v>
                </c:pt>
                <c:pt idx="566">
                  <c:v>0.31407402981507482</c:v>
                </c:pt>
                <c:pt idx="567">
                  <c:v>0.31263797790705222</c:v>
                </c:pt>
                <c:pt idx="568">
                  <c:v>0.31143886426218959</c:v>
                </c:pt>
                <c:pt idx="569">
                  <c:v>0.31085888060062816</c:v>
                </c:pt>
                <c:pt idx="570">
                  <c:v>0.30946506551342967</c:v>
                </c:pt>
                <c:pt idx="571">
                  <c:v>0.30843283881914091</c:v>
                </c:pt>
                <c:pt idx="572">
                  <c:v>0.30810730624888605</c:v>
                </c:pt>
                <c:pt idx="573">
                  <c:v>0.306779421808828</c:v>
                </c:pt>
                <c:pt idx="574">
                  <c:v>0.30606036568845507</c:v>
                </c:pt>
                <c:pt idx="575">
                  <c:v>0.30527846942002645</c:v>
                </c:pt>
                <c:pt idx="576">
                  <c:v>0.3039073179927827</c:v>
                </c:pt>
                <c:pt idx="577">
                  <c:v>0.30271232501336642</c:v>
                </c:pt>
                <c:pt idx="578">
                  <c:v>0.30200563088933235</c:v>
                </c:pt>
                <c:pt idx="579">
                  <c:v>0.30047274334332258</c:v>
                </c:pt>
                <c:pt idx="580">
                  <c:v>0.29999062548610966</c:v>
                </c:pt>
                <c:pt idx="581">
                  <c:v>0.29896870045543661</c:v>
                </c:pt>
                <c:pt idx="582">
                  <c:v>0.29863080588884311</c:v>
                </c:pt>
                <c:pt idx="583">
                  <c:v>0.29774177231881166</c:v>
                </c:pt>
                <c:pt idx="584">
                  <c:v>0.29751925638471344</c:v>
                </c:pt>
                <c:pt idx="585">
                  <c:v>0.29686201024603454</c:v>
                </c:pt>
                <c:pt idx="586">
                  <c:v>0.2962366992645642</c:v>
                </c:pt>
                <c:pt idx="587">
                  <c:v>0.29516841674762051</c:v>
                </c:pt>
                <c:pt idx="588">
                  <c:v>0.29489233216272087</c:v>
                </c:pt>
                <c:pt idx="589">
                  <c:v>0.29353869356362355</c:v>
                </c:pt>
                <c:pt idx="590">
                  <c:v>0.29281448661144277</c:v>
                </c:pt>
                <c:pt idx="591">
                  <c:v>0.29169469577642104</c:v>
                </c:pt>
                <c:pt idx="592">
                  <c:v>0.29099418265055621</c:v>
                </c:pt>
                <c:pt idx="593">
                  <c:v>0.29026482486656768</c:v>
                </c:pt>
                <c:pt idx="594">
                  <c:v>0.28970235403315275</c:v>
                </c:pt>
                <c:pt idx="595">
                  <c:v>0.28892457843017061</c:v>
                </c:pt>
                <c:pt idx="596">
                  <c:v>0.28937064046472866</c:v>
                </c:pt>
                <c:pt idx="597">
                  <c:v>0.28889779410476996</c:v>
                </c:pt>
                <c:pt idx="598">
                  <c:v>0.28906983188715146</c:v>
                </c:pt>
                <c:pt idx="599">
                  <c:v>0.28893178959470156</c:v>
                </c:pt>
                <c:pt idx="600">
                  <c:v>0.28890912593474716</c:v>
                </c:pt>
                <c:pt idx="601">
                  <c:v>0.28905025872628176</c:v>
                </c:pt>
                <c:pt idx="602">
                  <c:v>0.2891883010187315</c:v>
                </c:pt>
                <c:pt idx="603">
                  <c:v>0.28858977436266181</c:v>
                </c:pt>
                <c:pt idx="604">
                  <c:v>0.28918624068600829</c:v>
                </c:pt>
                <c:pt idx="605">
                  <c:v>0.28950250175900916</c:v>
                </c:pt>
                <c:pt idx="606">
                  <c:v>0.28945717443910018</c:v>
                </c:pt>
                <c:pt idx="607">
                  <c:v>0.28947159676816209</c:v>
                </c:pt>
                <c:pt idx="608">
                  <c:v>0.28965599654688229</c:v>
                </c:pt>
                <c:pt idx="609">
                  <c:v>0.28946232527090793</c:v>
                </c:pt>
                <c:pt idx="610">
                  <c:v>0.2896807205395599</c:v>
                </c:pt>
                <c:pt idx="611">
                  <c:v>0.28998667994894489</c:v>
                </c:pt>
                <c:pt idx="612">
                  <c:v>0.28967041887594419</c:v>
                </c:pt>
                <c:pt idx="613">
                  <c:v>0.28987748231461896</c:v>
                </c:pt>
                <c:pt idx="614">
                  <c:v>0.29086129118991422</c:v>
                </c:pt>
                <c:pt idx="615">
                  <c:v>0.2917709280871767</c:v>
                </c:pt>
                <c:pt idx="616">
                  <c:v>0.29262493600091483</c:v>
                </c:pt>
                <c:pt idx="617">
                  <c:v>0.29350778857277665</c:v>
                </c:pt>
                <c:pt idx="618">
                  <c:v>0.29440197297461568</c:v>
                </c:pt>
                <c:pt idx="619">
                  <c:v>0.29544244099979705</c:v>
                </c:pt>
                <c:pt idx="620">
                  <c:v>0.29625318192634931</c:v>
                </c:pt>
                <c:pt idx="621">
                  <c:v>0.29708555634649425</c:v>
                </c:pt>
                <c:pt idx="622">
                  <c:v>0.2978592112840302</c:v>
                </c:pt>
                <c:pt idx="623">
                  <c:v>0.29852881941904796</c:v>
                </c:pt>
                <c:pt idx="624">
                  <c:v>0.29937458600189348</c:v>
                </c:pt>
                <c:pt idx="625">
                  <c:v>0.29999680648427912</c:v>
                </c:pt>
                <c:pt idx="626">
                  <c:v>0.30091056404698802</c:v>
                </c:pt>
                <c:pt idx="627">
                  <c:v>0.30219518149986047</c:v>
                </c:pt>
                <c:pt idx="628">
                  <c:v>0.30291320745387174</c:v>
                </c:pt>
                <c:pt idx="629">
                  <c:v>0.30331394216852087</c:v>
                </c:pt>
                <c:pt idx="630">
                  <c:v>0.30411026076601105</c:v>
                </c:pt>
                <c:pt idx="631">
                  <c:v>0.30462431378043248</c:v>
                </c:pt>
                <c:pt idx="632">
                  <c:v>0.30481180405823738</c:v>
                </c:pt>
                <c:pt idx="633">
                  <c:v>0.30552570934680245</c:v>
                </c:pt>
                <c:pt idx="634">
                  <c:v>0.30563078631568208</c:v>
                </c:pt>
                <c:pt idx="635">
                  <c:v>0.30625918779623718</c:v>
                </c:pt>
                <c:pt idx="636">
                  <c:v>0.3072924446568876</c:v>
                </c:pt>
                <c:pt idx="637">
                  <c:v>0.30836690817200058</c:v>
                </c:pt>
                <c:pt idx="638">
                  <c:v>0.30921988591937721</c:v>
                </c:pt>
                <c:pt idx="639">
                  <c:v>0.31021399645828812</c:v>
                </c:pt>
                <c:pt idx="640">
                  <c:v>0.31134511912328711</c:v>
                </c:pt>
                <c:pt idx="641">
                  <c:v>0.31280898552307218</c:v>
                </c:pt>
                <c:pt idx="642">
                  <c:v>0.31375158774390471</c:v>
                </c:pt>
                <c:pt idx="643">
                  <c:v>0.31452009184963287</c:v>
                </c:pt>
                <c:pt idx="644">
                  <c:v>0.31539470309060208</c:v>
                </c:pt>
                <c:pt idx="645">
                  <c:v>0.31660205806635722</c:v>
                </c:pt>
                <c:pt idx="646">
                  <c:v>0.31763634509336913</c:v>
                </c:pt>
                <c:pt idx="647">
                  <c:v>0.31863972712953409</c:v>
                </c:pt>
                <c:pt idx="648">
                  <c:v>0.31956687685494317</c:v>
                </c:pt>
                <c:pt idx="649">
                  <c:v>0.32079586532429116</c:v>
                </c:pt>
                <c:pt idx="650">
                  <c:v>0.32166738606617579</c:v>
                </c:pt>
                <c:pt idx="651">
                  <c:v>0.32209696543894872</c:v>
                </c:pt>
                <c:pt idx="652">
                  <c:v>0.32260071678975433</c:v>
                </c:pt>
                <c:pt idx="653">
                  <c:v>0.32314155412957635</c:v>
                </c:pt>
                <c:pt idx="654">
                  <c:v>0.32322705793758638</c:v>
                </c:pt>
                <c:pt idx="655">
                  <c:v>0.32304059782614297</c:v>
                </c:pt>
                <c:pt idx="656">
                  <c:v>0.32295715435085615</c:v>
                </c:pt>
                <c:pt idx="657">
                  <c:v>0.32366075797580557</c:v>
                </c:pt>
                <c:pt idx="658">
                  <c:v>0.32437054259892423</c:v>
                </c:pt>
                <c:pt idx="659">
                  <c:v>0.32517304219458398</c:v>
                </c:pt>
                <c:pt idx="660">
                  <c:v>0.3260311707737682</c:v>
                </c:pt>
                <c:pt idx="661">
                  <c:v>0.3268347005357895</c:v>
                </c:pt>
                <c:pt idx="662">
                  <c:v>0.32803175384792893</c:v>
                </c:pt>
                <c:pt idx="663">
                  <c:v>0.32900629122597003</c:v>
                </c:pt>
                <c:pt idx="664">
                  <c:v>0.32927928531178491</c:v>
                </c:pt>
                <c:pt idx="665">
                  <c:v>0.3298994454614475</c:v>
                </c:pt>
                <c:pt idx="666">
                  <c:v>0.33026000368799557</c:v>
                </c:pt>
                <c:pt idx="667">
                  <c:v>0.33110577027084109</c:v>
                </c:pt>
                <c:pt idx="668">
                  <c:v>0.33157037529990718</c:v>
                </c:pt>
                <c:pt idx="669">
                  <c:v>0.33240377988641379</c:v>
                </c:pt>
                <c:pt idx="670">
                  <c:v>0.3331197455077019</c:v>
                </c:pt>
                <c:pt idx="671">
                  <c:v>0.33374814698825717</c:v>
                </c:pt>
                <c:pt idx="672">
                  <c:v>0.3343827294669815</c:v>
                </c:pt>
                <c:pt idx="673">
                  <c:v>0.33492356680680374</c:v>
                </c:pt>
                <c:pt idx="674">
                  <c:v>0.33497713545760499</c:v>
                </c:pt>
                <c:pt idx="675">
                  <c:v>0.33580229871321915</c:v>
                </c:pt>
                <c:pt idx="676">
                  <c:v>0.33592694884296864</c:v>
                </c:pt>
                <c:pt idx="677">
                  <c:v>0.33572915690154803</c:v>
                </c:pt>
                <c:pt idx="678">
                  <c:v>0.33582393220681217</c:v>
                </c:pt>
                <c:pt idx="679">
                  <c:v>0.335956823667454</c:v>
                </c:pt>
                <c:pt idx="680">
                  <c:v>0.33601760348278653</c:v>
                </c:pt>
                <c:pt idx="681">
                  <c:v>0.33649560067455281</c:v>
                </c:pt>
                <c:pt idx="682">
                  <c:v>0.33650178167272227</c:v>
                </c:pt>
                <c:pt idx="683">
                  <c:v>0.33637404104388824</c:v>
                </c:pt>
                <c:pt idx="684">
                  <c:v>0.33689427505647873</c:v>
                </c:pt>
                <c:pt idx="685">
                  <c:v>0.33730428126838202</c:v>
                </c:pt>
                <c:pt idx="686">
                  <c:v>0.33776270529927882</c:v>
                </c:pt>
                <c:pt idx="687">
                  <c:v>0.3382139181656445</c:v>
                </c:pt>
                <c:pt idx="688">
                  <c:v>0.33872591084734271</c:v>
                </c:pt>
                <c:pt idx="689">
                  <c:v>0.33875990633727432</c:v>
                </c:pt>
                <c:pt idx="690">
                  <c:v>0.33963657791096685</c:v>
                </c:pt>
                <c:pt idx="691">
                  <c:v>0.33983024918694121</c:v>
                </c:pt>
                <c:pt idx="692">
                  <c:v>0.34025055706245999</c:v>
                </c:pt>
                <c:pt idx="693">
                  <c:v>0.3406183264535389</c:v>
                </c:pt>
                <c:pt idx="694">
                  <c:v>0.34080066589953623</c:v>
                </c:pt>
                <c:pt idx="695">
                  <c:v>0.3409067730347774</c:v>
                </c:pt>
                <c:pt idx="696">
                  <c:v>0.34114165096521432</c:v>
                </c:pt>
                <c:pt idx="697">
                  <c:v>0.34090471270205436</c:v>
                </c:pt>
                <c:pt idx="698">
                  <c:v>0.34135386523569683</c:v>
                </c:pt>
                <c:pt idx="699">
                  <c:v>0.34147542486636162</c:v>
                </c:pt>
                <c:pt idx="700">
                  <c:v>0.34175356978398441</c:v>
                </c:pt>
                <c:pt idx="701">
                  <c:v>0.34246438457346479</c:v>
                </c:pt>
                <c:pt idx="702">
                  <c:v>0.34276828365012674</c:v>
                </c:pt>
                <c:pt idx="703">
                  <c:v>0.34307115256042697</c:v>
                </c:pt>
                <c:pt idx="704">
                  <c:v>0.34377887685082276</c:v>
                </c:pt>
                <c:pt idx="705">
                  <c:v>0.3441672495691328</c:v>
                </c:pt>
                <c:pt idx="706">
                  <c:v>0.3444577564830944</c:v>
                </c:pt>
                <c:pt idx="707">
                  <c:v>0.34416930990185601</c:v>
                </c:pt>
                <c:pt idx="708">
                  <c:v>0.34424348187988885</c:v>
                </c:pt>
                <c:pt idx="709">
                  <c:v>0.34421669755448803</c:v>
                </c:pt>
                <c:pt idx="710">
                  <c:v>0.34450411396936503</c:v>
                </c:pt>
                <c:pt idx="711">
                  <c:v>0.34463391493092227</c:v>
                </c:pt>
                <c:pt idx="712">
                  <c:v>0.3447503237297791</c:v>
                </c:pt>
                <c:pt idx="713">
                  <c:v>0.34564450813161812</c:v>
                </c:pt>
                <c:pt idx="714">
                  <c:v>0.34684362177648065</c:v>
                </c:pt>
                <c:pt idx="715">
                  <c:v>0.34755752706504567</c:v>
                </c:pt>
                <c:pt idx="716">
                  <c:v>0.34867010673553683</c:v>
                </c:pt>
                <c:pt idx="717">
                  <c:v>0.35017311945706109</c:v>
                </c:pt>
                <c:pt idx="718">
                  <c:v>0.35106009269436916</c:v>
                </c:pt>
                <c:pt idx="719">
                  <c:v>0.35223860301200044</c:v>
                </c:pt>
                <c:pt idx="720">
                  <c:v>0.35326464870811991</c:v>
                </c:pt>
                <c:pt idx="721">
                  <c:v>0.35444006852666632</c:v>
                </c:pt>
                <c:pt idx="722">
                  <c:v>0.35587302993560432</c:v>
                </c:pt>
                <c:pt idx="723">
                  <c:v>0.35729465951456502</c:v>
                </c:pt>
                <c:pt idx="724">
                  <c:v>0.35831040354706883</c:v>
                </c:pt>
                <c:pt idx="725">
                  <c:v>0.360115255012532</c:v>
                </c:pt>
                <c:pt idx="726">
                  <c:v>0.36161414706861</c:v>
                </c:pt>
                <c:pt idx="727">
                  <c:v>0.36295130300592238</c:v>
                </c:pt>
                <c:pt idx="728">
                  <c:v>0.36438220408213723</c:v>
                </c:pt>
                <c:pt idx="729">
                  <c:v>0.36579971299565167</c:v>
                </c:pt>
                <c:pt idx="730">
                  <c:v>0.36694113732426648</c:v>
                </c:pt>
                <c:pt idx="731">
                  <c:v>0.36845445170940655</c:v>
                </c:pt>
                <c:pt idx="732">
                  <c:v>0.36994819293367681</c:v>
                </c:pt>
                <c:pt idx="733">
                  <c:v>0.37169535508289231</c:v>
                </c:pt>
                <c:pt idx="734">
                  <c:v>0.37336422458862878</c:v>
                </c:pt>
                <c:pt idx="735">
                  <c:v>0.37516598555500724</c:v>
                </c:pt>
                <c:pt idx="736">
                  <c:v>0.37732830474793361</c:v>
                </c:pt>
                <c:pt idx="737">
                  <c:v>0.37908679872712647</c:v>
                </c:pt>
                <c:pt idx="738">
                  <c:v>0.38081850838091835</c:v>
                </c:pt>
                <c:pt idx="739">
                  <c:v>0.38292004775851252</c:v>
                </c:pt>
                <c:pt idx="740">
                  <c:v>0.38466514957500497</c:v>
                </c:pt>
                <c:pt idx="741">
                  <c:v>0.38623615327639271</c:v>
                </c:pt>
                <c:pt idx="742">
                  <c:v>0.38775564865970208</c:v>
                </c:pt>
                <c:pt idx="743">
                  <c:v>0.38890325398648617</c:v>
                </c:pt>
                <c:pt idx="744">
                  <c:v>0.39096152637689457</c:v>
                </c:pt>
                <c:pt idx="745">
                  <c:v>0.39333812017302666</c:v>
                </c:pt>
                <c:pt idx="746">
                  <c:v>0.39511927781217393</c:v>
                </c:pt>
                <c:pt idx="747">
                  <c:v>0.39690455611676723</c:v>
                </c:pt>
                <c:pt idx="748">
                  <c:v>0.39897828100259908</c:v>
                </c:pt>
                <c:pt idx="749">
                  <c:v>0.40120344034358102</c:v>
                </c:pt>
                <c:pt idx="750">
                  <c:v>0.40334618637563774</c:v>
                </c:pt>
                <c:pt idx="751">
                  <c:v>0.40517782216650167</c:v>
                </c:pt>
                <c:pt idx="752">
                  <c:v>0.40661696457360896</c:v>
                </c:pt>
                <c:pt idx="753">
                  <c:v>0.40825080842305234</c:v>
                </c:pt>
                <c:pt idx="754">
                  <c:v>0.41001857389949903</c:v>
                </c:pt>
                <c:pt idx="755">
                  <c:v>0.41186154152034005</c:v>
                </c:pt>
                <c:pt idx="756">
                  <c:v>0.41328111076657764</c:v>
                </c:pt>
                <c:pt idx="757">
                  <c:v>0.41497676459771493</c:v>
                </c:pt>
                <c:pt idx="758">
                  <c:v>0.41638500201397538</c:v>
                </c:pt>
                <c:pt idx="759">
                  <c:v>0.41819706464396933</c:v>
                </c:pt>
                <c:pt idx="760">
                  <c:v>0.41991332180233792</c:v>
                </c:pt>
                <c:pt idx="761">
                  <c:v>0.42143796801745509</c:v>
                </c:pt>
                <c:pt idx="762">
                  <c:v>0.42331596129458954</c:v>
                </c:pt>
                <c:pt idx="763">
                  <c:v>0.42453258776759861</c:v>
                </c:pt>
                <c:pt idx="764">
                  <c:v>0.42552772847287107</c:v>
                </c:pt>
                <c:pt idx="765">
                  <c:v>0.42728004145389431</c:v>
                </c:pt>
                <c:pt idx="766">
                  <c:v>0.42826694082827443</c:v>
                </c:pt>
                <c:pt idx="767">
                  <c:v>0.42896436345505423</c:v>
                </c:pt>
                <c:pt idx="768">
                  <c:v>0.42980703953881516</c:v>
                </c:pt>
                <c:pt idx="769">
                  <c:v>0.43000586164659732</c:v>
                </c:pt>
                <c:pt idx="770">
                  <c:v>0.43112565248161921</c:v>
                </c:pt>
                <c:pt idx="771">
                  <c:v>0.43239172693998357</c:v>
                </c:pt>
                <c:pt idx="772">
                  <c:v>0.43234742978643625</c:v>
                </c:pt>
                <c:pt idx="773">
                  <c:v>0.43276773766195492</c:v>
                </c:pt>
                <c:pt idx="774">
                  <c:v>0.4331416880512034</c:v>
                </c:pt>
                <c:pt idx="775">
                  <c:v>0.43379378335807456</c:v>
                </c:pt>
                <c:pt idx="776">
                  <c:v>0.43428826321162611</c:v>
                </c:pt>
                <c:pt idx="777">
                  <c:v>0.4347044504216987</c:v>
                </c:pt>
                <c:pt idx="778">
                  <c:v>0.43476832073611565</c:v>
                </c:pt>
                <c:pt idx="779">
                  <c:v>0.43582939208852839</c:v>
                </c:pt>
                <c:pt idx="780">
                  <c:v>0.43614874366061379</c:v>
                </c:pt>
                <c:pt idx="781">
                  <c:v>0.43685646795100941</c:v>
                </c:pt>
                <c:pt idx="782">
                  <c:v>0.43702026440249842</c:v>
                </c:pt>
                <c:pt idx="783">
                  <c:v>0.43733034447732977</c:v>
                </c:pt>
                <c:pt idx="784">
                  <c:v>0.43750238225971111</c:v>
                </c:pt>
                <c:pt idx="785">
                  <c:v>0.43723556917206563</c:v>
                </c:pt>
                <c:pt idx="786">
                  <c:v>0.43703262639883728</c:v>
                </c:pt>
                <c:pt idx="787">
                  <c:v>0.43717891002217946</c:v>
                </c:pt>
                <c:pt idx="788">
                  <c:v>0.4363527166002038</c:v>
                </c:pt>
                <c:pt idx="789">
                  <c:v>0.4361693469878451</c:v>
                </c:pt>
                <c:pt idx="790">
                  <c:v>0.43572328495328705</c:v>
                </c:pt>
                <c:pt idx="791">
                  <c:v>0.4350650086482466</c:v>
                </c:pt>
                <c:pt idx="792">
                  <c:v>0.43496302217845167</c:v>
                </c:pt>
                <c:pt idx="793">
                  <c:v>0.43434389219515063</c:v>
                </c:pt>
                <c:pt idx="794">
                  <c:v>0.43383808051162182</c:v>
                </c:pt>
                <c:pt idx="795">
                  <c:v>0.43352284960498283</c:v>
                </c:pt>
                <c:pt idx="796">
                  <c:v>0.4329768614333529</c:v>
                </c:pt>
                <c:pt idx="797">
                  <c:v>0.43277597899284753</c:v>
                </c:pt>
                <c:pt idx="798">
                  <c:v>0.43236494261458275</c:v>
                </c:pt>
                <c:pt idx="799">
                  <c:v>0.43207031503517512</c:v>
                </c:pt>
                <c:pt idx="800">
                  <c:v>0.43224853381572592</c:v>
                </c:pt>
                <c:pt idx="801">
                  <c:v>0.43202498771526621</c:v>
                </c:pt>
                <c:pt idx="802">
                  <c:v>0.43159952900793946</c:v>
                </c:pt>
                <c:pt idx="803">
                  <c:v>0.43150578386903699</c:v>
                </c:pt>
                <c:pt idx="804">
                  <c:v>0.43098451969008478</c:v>
                </c:pt>
                <c:pt idx="805">
                  <c:v>0.43100512301731614</c:v>
                </c:pt>
                <c:pt idx="806">
                  <c:v>0.43037775170312259</c:v>
                </c:pt>
                <c:pt idx="807">
                  <c:v>0.42926414186626993</c:v>
                </c:pt>
                <c:pt idx="808">
                  <c:v>0.42836480663262316</c:v>
                </c:pt>
                <c:pt idx="809">
                  <c:v>0.42854199524681241</c:v>
                </c:pt>
                <c:pt idx="810">
                  <c:v>0.42842352611523232</c:v>
                </c:pt>
                <c:pt idx="811">
                  <c:v>0.42826797099463582</c:v>
                </c:pt>
                <c:pt idx="812">
                  <c:v>0.42780645646465448</c:v>
                </c:pt>
                <c:pt idx="813">
                  <c:v>0.42795789091980457</c:v>
                </c:pt>
                <c:pt idx="814">
                  <c:v>0.42822058334200397</c:v>
                </c:pt>
                <c:pt idx="815">
                  <c:v>0.42824942800012766</c:v>
                </c:pt>
                <c:pt idx="816">
                  <c:v>0.42756745786877115</c:v>
                </c:pt>
                <c:pt idx="817">
                  <c:v>0.42726767945755562</c:v>
                </c:pt>
                <c:pt idx="818">
                  <c:v>0.42730064478112567</c:v>
                </c:pt>
                <c:pt idx="819">
                  <c:v>0.42742117424542891</c:v>
                </c:pt>
                <c:pt idx="820">
                  <c:v>0.42715024049233707</c:v>
                </c:pt>
                <c:pt idx="821">
                  <c:v>0.42695450888363967</c:v>
                </c:pt>
                <c:pt idx="822">
                  <c:v>0.42731197661110304</c:v>
                </c:pt>
                <c:pt idx="823">
                  <c:v>0.42775391798021473</c:v>
                </c:pt>
                <c:pt idx="824">
                  <c:v>0.42823294533834272</c:v>
                </c:pt>
                <c:pt idx="825">
                  <c:v>0.42898393661592404</c:v>
                </c:pt>
                <c:pt idx="826">
                  <c:v>0.42987194001959383</c:v>
                </c:pt>
                <c:pt idx="827">
                  <c:v>0.43147796937727467</c:v>
                </c:pt>
                <c:pt idx="828">
                  <c:v>0.43289341795806607</c:v>
                </c:pt>
                <c:pt idx="829">
                  <c:v>0.43418421640910781</c:v>
                </c:pt>
                <c:pt idx="830">
                  <c:v>0.43619407098052254</c:v>
                </c:pt>
                <c:pt idx="831">
                  <c:v>0.43785778965445143</c:v>
                </c:pt>
                <c:pt idx="832">
                  <c:v>0.43984292023318838</c:v>
                </c:pt>
                <c:pt idx="833">
                  <c:v>0.44191355461993564</c:v>
                </c:pt>
                <c:pt idx="834">
                  <c:v>0.44426439425702863</c:v>
                </c:pt>
                <c:pt idx="835">
                  <c:v>0.44746718147513642</c:v>
                </c:pt>
                <c:pt idx="836">
                  <c:v>0.45072456751040729</c:v>
                </c:pt>
                <c:pt idx="837">
                  <c:v>0.45357297750013653</c:v>
                </c:pt>
                <c:pt idx="838">
                  <c:v>0.4563884221662956</c:v>
                </c:pt>
                <c:pt idx="839">
                  <c:v>0.45961181271163487</c:v>
                </c:pt>
                <c:pt idx="840">
                  <c:v>0.46321739497711495</c:v>
                </c:pt>
                <c:pt idx="841">
                  <c:v>0.46621929975471738</c:v>
                </c:pt>
                <c:pt idx="842">
                  <c:v>0.46917896771149575</c:v>
                </c:pt>
                <c:pt idx="843">
                  <c:v>0.47229110028978577</c:v>
                </c:pt>
                <c:pt idx="844">
                  <c:v>0.47634583508890849</c:v>
                </c:pt>
                <c:pt idx="845">
                  <c:v>0.48088989890977485</c:v>
                </c:pt>
                <c:pt idx="846">
                  <c:v>0.48528870927366058</c:v>
                </c:pt>
                <c:pt idx="847">
                  <c:v>0.48976066144921754</c:v>
                </c:pt>
                <c:pt idx="848">
                  <c:v>0.49459935284949169</c:v>
                </c:pt>
                <c:pt idx="849">
                  <c:v>0.49915989933214316</c:v>
                </c:pt>
                <c:pt idx="850">
                  <c:v>0.50445907509603716</c:v>
                </c:pt>
                <c:pt idx="851">
                  <c:v>0.50942344679242235</c:v>
                </c:pt>
                <c:pt idx="852">
                  <c:v>0.51411688473571582</c:v>
                </c:pt>
                <c:pt idx="853">
                  <c:v>0.51892570131150495</c:v>
                </c:pt>
                <c:pt idx="854">
                  <c:v>0.52304018575959832</c:v>
                </c:pt>
                <c:pt idx="855">
                  <c:v>0.52769447738115227</c:v>
                </c:pt>
                <c:pt idx="856">
                  <c:v>0.5323786438271918</c:v>
                </c:pt>
                <c:pt idx="857">
                  <c:v>0.53644780095537636</c:v>
                </c:pt>
                <c:pt idx="858">
                  <c:v>0.54034182980209478</c:v>
                </c:pt>
                <c:pt idx="859">
                  <c:v>0.54517640053692273</c:v>
                </c:pt>
                <c:pt idx="860">
                  <c:v>0.54901480040011674</c:v>
                </c:pt>
                <c:pt idx="861">
                  <c:v>0.5539132414493616</c:v>
                </c:pt>
                <c:pt idx="862">
                  <c:v>0.55849851192469069</c:v>
                </c:pt>
                <c:pt idx="863">
                  <c:v>0.56373690787325237</c:v>
                </c:pt>
                <c:pt idx="864">
                  <c:v>0.5690989237852021</c:v>
                </c:pt>
                <c:pt idx="865">
                  <c:v>0.57516557348846276</c:v>
                </c:pt>
                <c:pt idx="866">
                  <c:v>0.58009388936219297</c:v>
                </c:pt>
                <c:pt idx="867">
                  <c:v>0.58614096590458398</c:v>
                </c:pt>
                <c:pt idx="868">
                  <c:v>0.5919511041838148</c:v>
                </c:pt>
                <c:pt idx="869">
                  <c:v>0.59746043388546832</c:v>
                </c:pt>
                <c:pt idx="870">
                  <c:v>0.60303054340245399</c:v>
                </c:pt>
                <c:pt idx="871">
                  <c:v>0.60915179192287772</c:v>
                </c:pt>
                <c:pt idx="872">
                  <c:v>0.61437988620782369</c:v>
                </c:pt>
                <c:pt idx="873">
                  <c:v>0.62167449421407062</c:v>
                </c:pt>
                <c:pt idx="874">
                  <c:v>0.62909581268279002</c:v>
                </c:pt>
                <c:pt idx="875">
                  <c:v>0.6364954976579168</c:v>
                </c:pt>
                <c:pt idx="876">
                  <c:v>0.64430106817950039</c:v>
                </c:pt>
                <c:pt idx="877">
                  <c:v>0.65265468720543685</c:v>
                </c:pt>
                <c:pt idx="878">
                  <c:v>0.66078579029727513</c:v>
                </c:pt>
                <c:pt idx="879">
                  <c:v>0.66951026921337542</c:v>
                </c:pt>
                <c:pt idx="880">
                  <c:v>0.67737867988301437</c:v>
                </c:pt>
                <c:pt idx="881">
                  <c:v>0.68559528678286263</c:v>
                </c:pt>
                <c:pt idx="882">
                  <c:v>0.69386134166806612</c:v>
                </c:pt>
                <c:pt idx="883">
                  <c:v>0.70272283271025426</c:v>
                </c:pt>
                <c:pt idx="884">
                  <c:v>0.7114401004618236</c:v>
                </c:pt>
                <c:pt idx="885">
                  <c:v>0.72093102315092861</c:v>
                </c:pt>
                <c:pt idx="886">
                  <c:v>0.73041885534094897</c:v>
                </c:pt>
                <c:pt idx="887">
                  <c:v>0.73995098468451681</c:v>
                </c:pt>
                <c:pt idx="888">
                  <c:v>0.74947796319627646</c:v>
                </c:pt>
                <c:pt idx="889">
                  <c:v>0.75895961438812776</c:v>
                </c:pt>
                <c:pt idx="890">
                  <c:v>0.76934781197815638</c:v>
                </c:pt>
                <c:pt idx="891">
                  <c:v>0.77934969718259794</c:v>
                </c:pt>
                <c:pt idx="892">
                  <c:v>0.78852847946414861</c:v>
                </c:pt>
                <c:pt idx="893">
                  <c:v>0.79770726174569928</c:v>
                </c:pt>
                <c:pt idx="894">
                  <c:v>0.80763497497210834</c:v>
                </c:pt>
                <c:pt idx="895">
                  <c:v>0.81612045529232524</c:v>
                </c:pt>
                <c:pt idx="896">
                  <c:v>0.82601932386061039</c:v>
                </c:pt>
                <c:pt idx="897">
                  <c:v>0.83431628373666078</c:v>
                </c:pt>
                <c:pt idx="898">
                  <c:v>0.84309845196900857</c:v>
                </c:pt>
                <c:pt idx="899">
                  <c:v>0.85265736563797712</c:v>
                </c:pt>
                <c:pt idx="900">
                  <c:v>0.86189074673669075</c:v>
                </c:pt>
                <c:pt idx="901">
                  <c:v>0.86989410919969468</c:v>
                </c:pt>
                <c:pt idx="902">
                  <c:v>0.87925008009543471</c:v>
                </c:pt>
                <c:pt idx="903">
                  <c:v>0.88665285556964624</c:v>
                </c:pt>
                <c:pt idx="904">
                  <c:v>0.89383517544248225</c:v>
                </c:pt>
                <c:pt idx="905">
                  <c:v>0.90119262359678454</c:v>
                </c:pt>
                <c:pt idx="906">
                  <c:v>0.90785470945703017</c:v>
                </c:pt>
                <c:pt idx="907">
                  <c:v>0.91431282237768596</c:v>
                </c:pt>
                <c:pt idx="908">
                  <c:v>0.9211613683493749</c:v>
                </c:pt>
                <c:pt idx="909">
                  <c:v>0.92736503017872352</c:v>
                </c:pt>
                <c:pt idx="910">
                  <c:v>0.93381799226757123</c:v>
                </c:pt>
                <c:pt idx="911">
                  <c:v>0.94139692618961046</c:v>
                </c:pt>
                <c:pt idx="912">
                  <c:v>0.94760573885076727</c:v>
                </c:pt>
                <c:pt idx="913">
                  <c:v>0.95307077139887342</c:v>
                </c:pt>
                <c:pt idx="914">
                  <c:v>0.95898701681334508</c:v>
                </c:pt>
                <c:pt idx="915">
                  <c:v>0.96443350636694336</c:v>
                </c:pt>
                <c:pt idx="916">
                  <c:v>0.96964923865555053</c:v>
                </c:pt>
                <c:pt idx="917">
                  <c:v>0.97428086661715019</c:v>
                </c:pt>
                <c:pt idx="918">
                  <c:v>0.97802758167416459</c:v>
                </c:pt>
                <c:pt idx="919">
                  <c:v>0.98197208867260011</c:v>
                </c:pt>
                <c:pt idx="920">
                  <c:v>0.98548701629826208</c:v>
                </c:pt>
                <c:pt idx="921">
                  <c:v>0.98863726503193006</c:v>
                </c:pt>
                <c:pt idx="922">
                  <c:v>0.98992703331661047</c:v>
                </c:pt>
                <c:pt idx="923">
                  <c:v>0.99144652869991989</c:v>
                </c:pt>
                <c:pt idx="924">
                  <c:v>0.99343268944501872</c:v>
                </c:pt>
                <c:pt idx="925">
                  <c:v>0.99392098830040077</c:v>
                </c:pt>
                <c:pt idx="926">
                  <c:v>0.9948594698557871</c:v>
                </c:pt>
                <c:pt idx="927">
                  <c:v>0.99635527141278035</c:v>
                </c:pt>
                <c:pt idx="928">
                  <c:v>0.99742458409608592</c:v>
                </c:pt>
                <c:pt idx="929">
                  <c:v>0.99957145079358889</c:v>
                </c:pt>
                <c:pt idx="930">
                  <c:v>1.0001050769688797</c:v>
                </c:pt>
                <c:pt idx="931">
                  <c:v>1</c:v>
                </c:pt>
                <c:pt idx="932">
                  <c:v>1.0008375252519528</c:v>
                </c:pt>
                <c:pt idx="933">
                  <c:v>1.0009662960471488</c:v>
                </c:pt>
                <c:pt idx="934">
                  <c:v>1.0003451057311246</c:v>
                </c:pt>
                <c:pt idx="935">
                  <c:v>0.9986937490535347</c:v>
                </c:pt>
                <c:pt idx="936">
                  <c:v>0.99729169263544404</c:v>
                </c:pt>
                <c:pt idx="937">
                  <c:v>0.99637999540545819</c:v>
                </c:pt>
                <c:pt idx="938">
                  <c:v>0.99572583976586382</c:v>
                </c:pt>
                <c:pt idx="939">
                  <c:v>0.99519015325784954</c:v>
                </c:pt>
                <c:pt idx="940">
                  <c:v>0.99393747096218577</c:v>
                </c:pt>
                <c:pt idx="941">
                  <c:v>0.99200487886788857</c:v>
                </c:pt>
                <c:pt idx="942">
                  <c:v>0.990705839085954</c:v>
                </c:pt>
                <c:pt idx="943">
                  <c:v>0.98789863575068759</c:v>
                </c:pt>
                <c:pt idx="944">
                  <c:v>0.98564463175158146</c:v>
                </c:pt>
                <c:pt idx="945">
                  <c:v>0.98265096830487153</c:v>
                </c:pt>
                <c:pt idx="946">
                  <c:v>0.97940594426593985</c:v>
                </c:pt>
                <c:pt idx="947">
                  <c:v>0.97637416466385185</c:v>
                </c:pt>
                <c:pt idx="948">
                  <c:v>0.97325070025558436</c:v>
                </c:pt>
                <c:pt idx="949">
                  <c:v>0.96991605174319617</c:v>
                </c:pt>
                <c:pt idx="950">
                  <c:v>0.96649589942279779</c:v>
                </c:pt>
                <c:pt idx="951">
                  <c:v>0.96229385083397145</c:v>
                </c:pt>
                <c:pt idx="952">
                  <c:v>0.95761998605154774</c:v>
                </c:pt>
                <c:pt idx="953">
                  <c:v>0.95208902285630137</c:v>
                </c:pt>
                <c:pt idx="954">
                  <c:v>0.94474702719742221</c:v>
                </c:pt>
                <c:pt idx="955">
                  <c:v>0.93696824100123954</c:v>
                </c:pt>
                <c:pt idx="956">
                  <c:v>0.93009394087051123</c:v>
                </c:pt>
                <c:pt idx="957">
                  <c:v>0.92274988487890908</c:v>
                </c:pt>
                <c:pt idx="958">
                  <c:v>0.91431591287677072</c:v>
                </c:pt>
                <c:pt idx="959">
                  <c:v>0.90722218731102888</c:v>
                </c:pt>
                <c:pt idx="960">
                  <c:v>0.8986697461773101</c:v>
                </c:pt>
                <c:pt idx="961">
                  <c:v>0.88941782208408848</c:v>
                </c:pt>
                <c:pt idx="962">
                  <c:v>0.88110128904716822</c:v>
                </c:pt>
                <c:pt idx="963">
                  <c:v>0.87071515178986292</c:v>
                </c:pt>
                <c:pt idx="964">
                  <c:v>0.86063703427466498</c:v>
                </c:pt>
                <c:pt idx="965">
                  <c:v>0.85119040873910734</c:v>
                </c:pt>
                <c:pt idx="966">
                  <c:v>0.83863783162342909</c:v>
                </c:pt>
                <c:pt idx="967">
                  <c:v>0.82694132275421173</c:v>
                </c:pt>
                <c:pt idx="968">
                  <c:v>0.8163141265682996</c:v>
                </c:pt>
                <c:pt idx="969">
                  <c:v>0.8045269630592643</c:v>
                </c:pt>
                <c:pt idx="970">
                  <c:v>0.79270786439302088</c:v>
                </c:pt>
                <c:pt idx="971">
                  <c:v>0.78094645504302507</c:v>
                </c:pt>
                <c:pt idx="972">
                  <c:v>0.76759137833168689</c:v>
                </c:pt>
                <c:pt idx="973">
                  <c:v>0.75680759685881671</c:v>
                </c:pt>
                <c:pt idx="974">
                  <c:v>0.74494935187083389</c:v>
                </c:pt>
                <c:pt idx="975">
                  <c:v>0.73331980381511797</c:v>
                </c:pt>
                <c:pt idx="976">
                  <c:v>0.72190143986352384</c:v>
                </c:pt>
                <c:pt idx="977">
                  <c:v>0.7108930821238324</c:v>
                </c:pt>
                <c:pt idx="978">
                  <c:v>0.69930371055621776</c:v>
                </c:pt>
                <c:pt idx="979">
                  <c:v>0.6877153691549649</c:v>
                </c:pt>
                <c:pt idx="980">
                  <c:v>0.67607345910291072</c:v>
                </c:pt>
                <c:pt idx="981">
                  <c:v>0.6661138107192931</c:v>
                </c:pt>
                <c:pt idx="982">
                  <c:v>0.65484688122284851</c:v>
                </c:pt>
                <c:pt idx="983">
                  <c:v>0.64380452799322574</c:v>
                </c:pt>
                <c:pt idx="984">
                  <c:v>0.63261795147298339</c:v>
                </c:pt>
                <c:pt idx="985">
                  <c:v>0.62243063632345974</c:v>
                </c:pt>
                <c:pt idx="986">
                  <c:v>0.61318695356113062</c:v>
                </c:pt>
                <c:pt idx="987">
                  <c:v>0.60216314332601595</c:v>
                </c:pt>
                <c:pt idx="988">
                  <c:v>0.59083234351515423</c:v>
                </c:pt>
                <c:pt idx="989">
                  <c:v>0.58106327590842655</c:v>
                </c:pt>
                <c:pt idx="990">
                  <c:v>0.57135807861611587</c:v>
                </c:pt>
                <c:pt idx="991">
                  <c:v>0.56092661403890109</c:v>
                </c:pt>
                <c:pt idx="992">
                  <c:v>0.5489612317493151</c:v>
                </c:pt>
                <c:pt idx="993">
                  <c:v>0.53788797352884521</c:v>
                </c:pt>
                <c:pt idx="994">
                  <c:v>0.52804164344500004</c:v>
                </c:pt>
                <c:pt idx="995">
                  <c:v>0.51744123158448851</c:v>
                </c:pt>
                <c:pt idx="996">
                  <c:v>0.5076350779887443</c:v>
                </c:pt>
                <c:pt idx="997">
                  <c:v>0.49517830634469157</c:v>
                </c:pt>
                <c:pt idx="998">
                  <c:v>0.48507855533590122</c:v>
                </c:pt>
                <c:pt idx="999">
                  <c:v>0.47550624950423243</c:v>
                </c:pt>
                <c:pt idx="1000">
                  <c:v>0.46531275335653949</c:v>
                </c:pt>
                <c:pt idx="1001">
                  <c:v>0.45486892678298618</c:v>
                </c:pt>
                <c:pt idx="1002">
                  <c:v>0.44491030856573033</c:v>
                </c:pt>
                <c:pt idx="1003">
                  <c:v>0.4331561103802653</c:v>
                </c:pt>
                <c:pt idx="1004">
                  <c:v>0.42405562074219366</c:v>
                </c:pt>
                <c:pt idx="1005">
                  <c:v>0.41372614263477403</c:v>
                </c:pt>
                <c:pt idx="1006">
                  <c:v>0.40438253373537303</c:v>
                </c:pt>
                <c:pt idx="1007">
                  <c:v>0.39541081489249696</c:v>
                </c:pt>
                <c:pt idx="1008">
                  <c:v>0.38708707069104598</c:v>
                </c:pt>
                <c:pt idx="1009">
                  <c:v>0.37799070171842042</c:v>
                </c:pt>
                <c:pt idx="1010">
                  <c:v>0.37020470435770664</c:v>
                </c:pt>
                <c:pt idx="1011">
                  <c:v>0.36127934300110121</c:v>
                </c:pt>
                <c:pt idx="1012">
                  <c:v>0.35300607695136693</c:v>
                </c:pt>
                <c:pt idx="1013">
                  <c:v>0.3438386264997933</c:v>
                </c:pt>
                <c:pt idx="1014">
                  <c:v>0.33431370832075663</c:v>
                </c:pt>
                <c:pt idx="1015">
                  <c:v>0.3255119669275392</c:v>
                </c:pt>
                <c:pt idx="1016">
                  <c:v>0.31700897377917558</c:v>
                </c:pt>
                <c:pt idx="1017">
                  <c:v>0.30783946299487891</c:v>
                </c:pt>
                <c:pt idx="1018">
                  <c:v>0.30052013099595454</c:v>
                </c:pt>
                <c:pt idx="1019">
                  <c:v>0.29304421371007194</c:v>
                </c:pt>
                <c:pt idx="1020">
                  <c:v>0.2869796243395345</c:v>
                </c:pt>
                <c:pt idx="1021">
                  <c:v>0.28085013448821844</c:v>
                </c:pt>
                <c:pt idx="1022">
                  <c:v>0.27444146955291804</c:v>
                </c:pt>
                <c:pt idx="1023">
                  <c:v>0.26687798812630242</c:v>
                </c:pt>
                <c:pt idx="1024">
                  <c:v>0.26039515121296941</c:v>
                </c:pt>
                <c:pt idx="1025">
                  <c:v>0.25295425958338008</c:v>
                </c:pt>
                <c:pt idx="1026">
                  <c:v>0.24698691791737457</c:v>
                </c:pt>
                <c:pt idx="1027">
                  <c:v>0.24019657634511402</c:v>
                </c:pt>
                <c:pt idx="1028">
                  <c:v>0.23375813960196437</c:v>
                </c:pt>
                <c:pt idx="1029">
                  <c:v>0.22538989221369357</c:v>
                </c:pt>
                <c:pt idx="1030">
                  <c:v>0.22113633530678875</c:v>
                </c:pt>
                <c:pt idx="1031">
                  <c:v>0.21622244176212013</c:v>
                </c:pt>
                <c:pt idx="1032">
                  <c:v>0.21163706827015494</c:v>
                </c:pt>
                <c:pt idx="1033">
                  <c:v>0.20450697783185004</c:v>
                </c:pt>
                <c:pt idx="1034">
                  <c:v>0.20112360245055966</c:v>
                </c:pt>
                <c:pt idx="1035">
                  <c:v>0.19646282078092797</c:v>
                </c:pt>
                <c:pt idx="1036">
                  <c:v>0.19118239404481435</c:v>
                </c:pt>
                <c:pt idx="1037">
                  <c:v>0.18562742797334345</c:v>
                </c:pt>
                <c:pt idx="1038">
                  <c:v>0.18067356397384618</c:v>
                </c:pt>
                <c:pt idx="1039">
                  <c:v>0.17621624016062351</c:v>
                </c:pt>
                <c:pt idx="1040">
                  <c:v>0.17420061665758391</c:v>
                </c:pt>
                <c:pt idx="1041">
                  <c:v>0.16747702986555302</c:v>
                </c:pt>
                <c:pt idx="1042">
                  <c:v>0.1630348494978453</c:v>
                </c:pt>
                <c:pt idx="1043">
                  <c:v>0.16222967146964556</c:v>
                </c:pt>
                <c:pt idx="1044">
                  <c:v>0.15917739155696251</c:v>
                </c:pt>
                <c:pt idx="1045">
                  <c:v>0.15661773719838021</c:v>
                </c:pt>
                <c:pt idx="1046">
                  <c:v>0.15268414996337754</c:v>
                </c:pt>
                <c:pt idx="1047">
                  <c:v>0.1480970251885976</c:v>
                </c:pt>
                <c:pt idx="1048">
                  <c:v>0.1441162563342353</c:v>
                </c:pt>
                <c:pt idx="1049">
                  <c:v>0.14069157128184631</c:v>
                </c:pt>
                <c:pt idx="1050">
                  <c:v>0.13570577212514046</c:v>
                </c:pt>
                <c:pt idx="1051">
                  <c:v>0.13130871304406949</c:v>
                </c:pt>
                <c:pt idx="1052">
                  <c:v>0.12669871857606282</c:v>
                </c:pt>
                <c:pt idx="1053">
                  <c:v>0.12577156885065371</c:v>
                </c:pt>
                <c:pt idx="1054">
                  <c:v>0.12265078287492648</c:v>
                </c:pt>
                <c:pt idx="1055">
                  <c:v>0.11935229320182916</c:v>
                </c:pt>
                <c:pt idx="1056">
                  <c:v>0.11490207753650135</c:v>
                </c:pt>
                <c:pt idx="1057">
                  <c:v>0.11148017393328842</c:v>
                </c:pt>
                <c:pt idx="1058">
                  <c:v>0.10646254263601029</c:v>
                </c:pt>
                <c:pt idx="1059">
                  <c:v>0.10194526314054454</c:v>
                </c:pt>
                <c:pt idx="1060">
                  <c:v>9.7256769995786627E-2</c:v>
                </c:pt>
                <c:pt idx="1061">
                  <c:v>9.5588415573230848E-2</c:v>
                </c:pt>
                <c:pt idx="1062">
                  <c:v>9.1962848080336348E-2</c:v>
                </c:pt>
                <c:pt idx="1063">
                  <c:v>8.8450289837305837E-2</c:v>
                </c:pt>
                <c:pt idx="1064">
                  <c:v>8.5286133857756588E-2</c:v>
                </c:pt>
                <c:pt idx="1065">
                  <c:v>8.4561514839031265E-2</c:v>
                </c:pt>
                <c:pt idx="1066">
                  <c:v>8.2430615720132619E-2</c:v>
                </c:pt>
                <c:pt idx="1067">
                  <c:v>7.9945648422763776E-2</c:v>
                </c:pt>
                <c:pt idx="1068">
                  <c:v>7.4685825013881518E-2</c:v>
                </c:pt>
                <c:pt idx="1069">
                  <c:v>7.4156628553945128E-2</c:v>
                </c:pt>
                <c:pt idx="1070">
                  <c:v>7.4993226656172751E-2</c:v>
                </c:pt>
                <c:pt idx="1071">
                  <c:v>7.2320047964545789E-2</c:v>
                </c:pt>
                <c:pt idx="1072">
                  <c:v>6.9134464524676031E-2</c:v>
                </c:pt>
                <c:pt idx="1073">
                  <c:v>6.7028907498271742E-2</c:v>
                </c:pt>
                <c:pt idx="1074">
                  <c:v>6.2758043796492649E-2</c:v>
                </c:pt>
                <c:pt idx="1075">
                  <c:v>6.1181580213388646E-2</c:v>
                </c:pt>
                <c:pt idx="1076">
                  <c:v>5.9360864185957311E-2</c:v>
                </c:pt>
                <c:pt idx="1077">
                  <c:v>5.7058442367858009E-2</c:v>
                </c:pt>
                <c:pt idx="1078">
                  <c:v>5.4530311099939527E-2</c:v>
                </c:pt>
                <c:pt idx="1079">
                  <c:v>5.6864874108519751E-2</c:v>
                </c:pt>
                <c:pt idx="1080">
                  <c:v>5.5296342806399758E-2</c:v>
                </c:pt>
                <c:pt idx="1081">
                  <c:v>5.4858831152642798E-2</c:v>
                </c:pt>
                <c:pt idx="1082">
                  <c:v>5.4596138730443569E-2</c:v>
                </c:pt>
                <c:pt idx="1083">
                  <c:v>5.2117661481152482E-2</c:v>
                </c:pt>
                <c:pt idx="1084">
                  <c:v>4.9222172888699692E-2</c:v>
                </c:pt>
                <c:pt idx="1085">
                  <c:v>4.6100974846427882E-2</c:v>
                </c:pt>
                <c:pt idx="1086">
                  <c:v>4.2865737387930723E-2</c:v>
                </c:pt>
                <c:pt idx="1087">
                  <c:v>4.2301824321609699E-2</c:v>
                </c:pt>
                <c:pt idx="1088">
                  <c:v>4.0414147480676704E-2</c:v>
                </c:pt>
                <c:pt idx="1089">
                  <c:v>3.8727044030340385E-2</c:v>
                </c:pt>
                <c:pt idx="1090">
                  <c:v>3.6043357641825535E-2</c:v>
                </c:pt>
                <c:pt idx="1091">
                  <c:v>3.7797627938935721E-2</c:v>
                </c:pt>
                <c:pt idx="1092">
                  <c:v>3.8530694321825876E-2</c:v>
                </c:pt>
                <c:pt idx="1093">
                  <c:v>3.5383124020698008E-2</c:v>
                </c:pt>
                <c:pt idx="1094">
                  <c:v>3.4665304099959084E-2</c:v>
                </c:pt>
                <c:pt idx="1095">
                  <c:v>3.4904714762386803E-2</c:v>
                </c:pt>
                <c:pt idx="1096">
                  <c:v>3.4606069534169052E-2</c:v>
                </c:pt>
                <c:pt idx="1097">
                  <c:v>3.7864897802346018E-2</c:v>
                </c:pt>
                <c:pt idx="1098">
                  <c:v>3.5432881055961672E-2</c:v>
                </c:pt>
                <c:pt idx="1099">
                  <c:v>3.5602034372530809E-2</c:v>
                </c:pt>
                <c:pt idx="1100">
                  <c:v>3.3845188659516579E-2</c:v>
                </c:pt>
                <c:pt idx="1101">
                  <c:v>3.385652048949378E-2</c:v>
                </c:pt>
                <c:pt idx="1102">
                  <c:v>3.4120964194507733E-2</c:v>
                </c:pt>
                <c:pt idx="1103">
                  <c:v>3.0853791578802022E-2</c:v>
                </c:pt>
                <c:pt idx="1104">
                  <c:v>2.4842461809157546E-2</c:v>
                </c:pt>
                <c:pt idx="1105">
                  <c:v>2.4572661239063463E-2</c:v>
                </c:pt>
                <c:pt idx="1106">
                  <c:v>2.5673703046304872E-2</c:v>
                </c:pt>
                <c:pt idx="1107">
                  <c:v>2.4740269306090239E-2</c:v>
                </c:pt>
                <c:pt idx="1108">
                  <c:v>2.4860489720484859E-2</c:v>
                </c:pt>
                <c:pt idx="1109">
                  <c:v>2.0487433515638285E-2</c:v>
                </c:pt>
                <c:pt idx="1110">
                  <c:v>2.0323637064149441E-2</c:v>
                </c:pt>
                <c:pt idx="1111">
                  <c:v>2.1986737638261044E-2</c:v>
                </c:pt>
                <c:pt idx="1112">
                  <c:v>2.0138619185612296E-2</c:v>
                </c:pt>
                <c:pt idx="1113">
                  <c:v>1.9049630324800962E-2</c:v>
                </c:pt>
                <c:pt idx="1114">
                  <c:v>2.0787005893581619E-2</c:v>
                </c:pt>
                <c:pt idx="1115">
                  <c:v>1.6941703915765337E-2</c:v>
                </c:pt>
                <c:pt idx="1116">
                  <c:v>1.9894675791193431E-2</c:v>
                </c:pt>
                <c:pt idx="1117">
                  <c:v>1.8855856032190497E-2</c:v>
                </c:pt>
                <c:pt idx="1118">
                  <c:v>2.1559836698028235E-2</c:v>
                </c:pt>
                <c:pt idx="1119">
                  <c:v>2.1338247913655455E-2</c:v>
                </c:pt>
                <c:pt idx="1120">
                  <c:v>1.5971493236442532E-2</c:v>
                </c:pt>
                <c:pt idx="1121">
                  <c:v>1.5005300205930194E-2</c:v>
                </c:pt>
                <c:pt idx="1122">
                  <c:v>1.7264764086752215E-2</c:v>
                </c:pt>
                <c:pt idx="1123">
                  <c:v>1.4594881927482336E-2</c:v>
                </c:pt>
                <c:pt idx="1124">
                  <c:v>1.2902524628702162E-2</c:v>
                </c:pt>
                <c:pt idx="1125">
                  <c:v>6.6346834350278971E-3</c:v>
                </c:pt>
                <c:pt idx="1126">
                  <c:v>3.826655966671858E-3</c:v>
                </c:pt>
                <c:pt idx="1127">
                  <c:v>5.0318475930678412E-3</c:v>
                </c:pt>
                <c:pt idx="1128">
                  <c:v>6.3006004839721314E-3</c:v>
                </c:pt>
                <c:pt idx="1129">
                  <c:v>9.882385906499543E-4</c:v>
                </c:pt>
                <c:pt idx="1130">
                  <c:v>5.1057105211919918E-3</c:v>
                </c:pt>
                <c:pt idx="1131">
                  <c:v>3.1372686375121905E-3</c:v>
                </c:pt>
                <c:pt idx="1132">
                  <c:v>3.5743682247245771E-3</c:v>
                </c:pt>
                <c:pt idx="1133">
                  <c:v>-6.1325803504011121E-4</c:v>
                </c:pt>
                <c:pt idx="1134">
                  <c:v>-1.9085892180728289E-3</c:v>
                </c:pt>
                <c:pt idx="1135">
                  <c:v>-8.0208752911508901E-3</c:v>
                </c:pt>
                <c:pt idx="1136">
                  <c:v>-1.0361413264628184E-2</c:v>
                </c:pt>
                <c:pt idx="1137">
                  <c:v>-1.753188622430648E-2</c:v>
                </c:pt>
                <c:pt idx="1138">
                  <c:v>-1.4217531989240985E-2</c:v>
                </c:pt>
                <c:pt idx="1139">
                  <c:v>-1.2588426905060974E-2</c:v>
                </c:pt>
                <c:pt idx="1140">
                  <c:v>-8.5713961947716782E-3</c:v>
                </c:pt>
                <c:pt idx="1141">
                  <c:v>-8.3580487412912106E-3</c:v>
                </c:pt>
                <c:pt idx="1142">
                  <c:v>-6.3246033601968461E-3</c:v>
                </c:pt>
                <c:pt idx="1143">
                  <c:v>-2.8628323187920168E-4</c:v>
                </c:pt>
                <c:pt idx="1144">
                  <c:v>-3.8126457041555049E-4</c:v>
                </c:pt>
                <c:pt idx="1145">
                  <c:v>-1.7409811510534764E-5</c:v>
                </c:pt>
                <c:pt idx="1146">
                  <c:v>-7.3687799842808938E-4</c:v>
                </c:pt>
                <c:pt idx="1147">
                  <c:v>-1.8347262899495037E-4</c:v>
                </c:pt>
                <c:pt idx="1148">
                  <c:v>2.8628323187903672E-4</c:v>
                </c:pt>
                <c:pt idx="1149">
                  <c:v>3.4960755812455517E-3</c:v>
                </c:pt>
                <c:pt idx="1150">
                  <c:v>5.4258862263645378E-4</c:v>
                </c:pt>
                <c:pt idx="1151">
                  <c:v>1.5331965959182465E-3</c:v>
                </c:pt>
                <c:pt idx="1152">
                  <c:v>3.024671454193102E-3</c:v>
                </c:pt>
                <c:pt idx="1153">
                  <c:v>3.3145602683377004E-3</c:v>
                </c:pt>
                <c:pt idx="1154">
                  <c:v>7.2461901872531136E-4</c:v>
                </c:pt>
                <c:pt idx="1155">
                  <c:v>0</c:v>
                </c:pt>
                <c:pt idx="1156">
                  <c:v>-1.1393845992189306E-2</c:v>
                </c:pt>
                <c:pt idx="1157">
                  <c:v>-1.2908911660143971E-2</c:v>
                </c:pt>
                <c:pt idx="1158">
                  <c:v>-9.6853150815326486E-3</c:v>
                </c:pt>
                <c:pt idx="1159">
                  <c:v>-1.4922783880368991E-2</c:v>
                </c:pt>
                <c:pt idx="1160">
                  <c:v>-2.1710653053361749E-2</c:v>
                </c:pt>
                <c:pt idx="1161">
                  <c:v>-2.7236362400164065E-2</c:v>
                </c:pt>
                <c:pt idx="1162">
                  <c:v>-2.960018213341286E-2</c:v>
                </c:pt>
                <c:pt idx="1163">
                  <c:v>-2.5393497795959175E-2</c:v>
                </c:pt>
                <c:pt idx="1164">
                  <c:v>-2.5433674284060206E-2</c:v>
                </c:pt>
                <c:pt idx="1165">
                  <c:v>-3.0137516907605456E-2</c:v>
                </c:pt>
                <c:pt idx="1166">
                  <c:v>-3.1267094323062232E-2</c:v>
                </c:pt>
                <c:pt idx="1167">
                  <c:v>-2.9128159906543303E-2</c:v>
                </c:pt>
                <c:pt idx="1168">
                  <c:v>-2.3474812947543038E-2</c:v>
                </c:pt>
                <c:pt idx="1169">
                  <c:v>-2.5047258881836898E-2</c:v>
                </c:pt>
                <c:pt idx="1170">
                  <c:v>-2.2609061137283275E-2</c:v>
                </c:pt>
                <c:pt idx="1171">
                  <c:v>-2.2677361167054929E-2</c:v>
                </c:pt>
                <c:pt idx="1172">
                  <c:v>-2.8632649886630366E-2</c:v>
                </c:pt>
                <c:pt idx="1173">
                  <c:v>-2.804638221026309E-2</c:v>
                </c:pt>
                <c:pt idx="1174">
                  <c:v>-2.3251163830447057E-2</c:v>
                </c:pt>
                <c:pt idx="1175">
                  <c:v>-2.7505750903713572E-2</c:v>
                </c:pt>
                <c:pt idx="1176">
                  <c:v>-2.4327790694919509E-2</c:v>
                </c:pt>
                <c:pt idx="1177">
                  <c:v>-2.704083682473887E-2</c:v>
                </c:pt>
                <c:pt idx="1178">
                  <c:v>-2.9124863374186377E-2</c:v>
                </c:pt>
                <c:pt idx="1179">
                  <c:v>-2.5510524694632972E-2</c:v>
                </c:pt>
                <c:pt idx="1180">
                  <c:v>-2.5475086971795291E-2</c:v>
                </c:pt>
                <c:pt idx="1181">
                  <c:v>-3.1695540512837565E-2</c:v>
                </c:pt>
                <c:pt idx="1182">
                  <c:v>-2.9481919035105175E-2</c:v>
                </c:pt>
                <c:pt idx="1183">
                  <c:v>-3.1882412690825541E-2</c:v>
                </c:pt>
                <c:pt idx="1184">
                  <c:v>-2.7379040441240874E-2</c:v>
                </c:pt>
                <c:pt idx="1185">
                  <c:v>-2.4331705327093379E-2</c:v>
                </c:pt>
                <c:pt idx="1186">
                  <c:v>-2.6122443513403093E-2</c:v>
                </c:pt>
                <c:pt idx="1187">
                  <c:v>-2.3953428239126447E-2</c:v>
                </c:pt>
                <c:pt idx="1188">
                  <c:v>-2.4815162400576237E-2</c:v>
                </c:pt>
                <c:pt idx="1189">
                  <c:v>-2.7443116788930352E-2</c:v>
                </c:pt>
                <c:pt idx="1190">
                  <c:v>-2.880633593519015E-2</c:v>
                </c:pt>
                <c:pt idx="1191">
                  <c:v>-3.3482982166790354E-2</c:v>
                </c:pt>
                <c:pt idx="1192">
                  <c:v>-3.5768406239923861E-2</c:v>
                </c:pt>
                <c:pt idx="1193">
                  <c:v>-3.8323733899787549E-2</c:v>
                </c:pt>
                <c:pt idx="1194">
                  <c:v>-4.0102419139666855E-2</c:v>
                </c:pt>
                <c:pt idx="1195">
                  <c:v>-3.9794811464103415E-2</c:v>
                </c:pt>
                <c:pt idx="1196">
                  <c:v>-4.419887567643313E-2</c:v>
                </c:pt>
                <c:pt idx="1197">
                  <c:v>-4.1315955113591339E-2</c:v>
                </c:pt>
                <c:pt idx="1198">
                  <c:v>-3.9732898465773325E-2</c:v>
                </c:pt>
                <c:pt idx="1199">
                  <c:v>-3.8403983859353508E-2</c:v>
                </c:pt>
                <c:pt idx="1200">
                  <c:v>-3.0695558025665672E-2</c:v>
                </c:pt>
                <c:pt idx="1201">
                  <c:v>-3.1890344971809544E-2</c:v>
                </c:pt>
                <c:pt idx="1202">
                  <c:v>-2.9702786703024741E-2</c:v>
                </c:pt>
                <c:pt idx="1203">
                  <c:v>-2.7418701846161228E-2</c:v>
                </c:pt>
                <c:pt idx="1204">
                  <c:v>-3.3979831402973448E-2</c:v>
                </c:pt>
                <c:pt idx="1205">
                  <c:v>-4.7672493630996488E-2</c:v>
                </c:pt>
                <c:pt idx="1206">
                  <c:v>-4.7962176411868881E-2</c:v>
                </c:pt>
                <c:pt idx="1207">
                  <c:v>-6.0302127190520013E-2</c:v>
                </c:pt>
                <c:pt idx="1208">
                  <c:v>-7.4676244466719055E-2</c:v>
                </c:pt>
                <c:pt idx="1209">
                  <c:v>-8.075350488350376E-2</c:v>
                </c:pt>
                <c:pt idx="1210">
                  <c:v>-7.8166448099703717E-2</c:v>
                </c:pt>
                <c:pt idx="1211">
                  <c:v>-7.1367556146642155E-2</c:v>
                </c:pt>
                <c:pt idx="1212">
                  <c:v>-5.6532954506823371E-2</c:v>
                </c:pt>
                <c:pt idx="1213">
                  <c:v>-7.0570825482607333E-2</c:v>
                </c:pt>
                <c:pt idx="1214">
                  <c:v>-6.2151687876075182E-2</c:v>
                </c:pt>
                <c:pt idx="1215">
                  <c:v>-5.2208522154242758E-2</c:v>
                </c:pt>
                <c:pt idx="1216">
                  <c:v>-5.4716668194746826E-2</c:v>
                </c:pt>
                <c:pt idx="1217">
                  <c:v>-5.4151106862247264E-2</c:v>
                </c:pt>
                <c:pt idx="1218">
                  <c:v>-6.1178180664395621E-2</c:v>
                </c:pt>
                <c:pt idx="1219">
                  <c:v>-6.7803386568897145E-2</c:v>
                </c:pt>
                <c:pt idx="1220">
                  <c:v>-6.8840867111630011E-2</c:v>
                </c:pt>
                <c:pt idx="1221">
                  <c:v>-7.5070798183198728E-2</c:v>
                </c:pt>
                <c:pt idx="1222">
                  <c:v>-7.6194194600486154E-2</c:v>
                </c:pt>
                <c:pt idx="1223">
                  <c:v>-7.3551714866433929E-2</c:v>
                </c:pt>
                <c:pt idx="1224">
                  <c:v>-7.3604459384146045E-2</c:v>
                </c:pt>
                <c:pt idx="1225">
                  <c:v>-8.4276467806786201E-2</c:v>
                </c:pt>
                <c:pt idx="1226">
                  <c:v>-8.8968051450628929E-2</c:v>
                </c:pt>
                <c:pt idx="1227">
                  <c:v>-7.4921218027499348E-2</c:v>
                </c:pt>
                <c:pt idx="1228">
                  <c:v>-7.5069974050109498E-2</c:v>
                </c:pt>
                <c:pt idx="1229">
                  <c:v>-8.379383486639258E-2</c:v>
                </c:pt>
                <c:pt idx="1230">
                  <c:v>-9.2400359734093551E-2</c:v>
                </c:pt>
                <c:pt idx="1231">
                  <c:v>-9.3608538842937905E-2</c:v>
                </c:pt>
                <c:pt idx="1232">
                  <c:v>-8.541418353649935E-2</c:v>
                </c:pt>
                <c:pt idx="1233">
                  <c:v>-7.9657407874797734E-2</c:v>
                </c:pt>
                <c:pt idx="1234">
                  <c:v>-9.577909936675684E-2</c:v>
                </c:pt>
                <c:pt idx="1235">
                  <c:v>-9.2495753139174644E-2</c:v>
                </c:pt>
                <c:pt idx="1236">
                  <c:v>-8.4115349787837343E-2</c:v>
                </c:pt>
                <c:pt idx="1237">
                  <c:v>-7.6089426681514874E-2</c:v>
                </c:pt>
                <c:pt idx="1238">
                  <c:v>-7.2270496962554651E-2</c:v>
                </c:pt>
                <c:pt idx="1239">
                  <c:v>-6.7422225015117868E-2</c:v>
                </c:pt>
                <c:pt idx="1240">
                  <c:v>-6.0666909099150443E-2</c:v>
                </c:pt>
                <c:pt idx="1241">
                  <c:v>-5.3629018550205812E-2</c:v>
                </c:pt>
                <c:pt idx="1242">
                  <c:v>-4.802769499246437E-2</c:v>
                </c:pt>
                <c:pt idx="1243">
                  <c:v>-3.1681839300228692E-2</c:v>
                </c:pt>
                <c:pt idx="1244">
                  <c:v>-3.7214862828198234E-2</c:v>
                </c:pt>
                <c:pt idx="1245">
                  <c:v>-4.3649178905901656E-2</c:v>
                </c:pt>
                <c:pt idx="1246">
                  <c:v>-4.167785255640942E-2</c:v>
                </c:pt>
                <c:pt idx="1247">
                  <c:v>-4.8008430881503091E-2</c:v>
                </c:pt>
                <c:pt idx="1248">
                  <c:v>-5.550186099553224E-2</c:v>
                </c:pt>
                <c:pt idx="1249">
                  <c:v>-6.0049942465208839E-2</c:v>
                </c:pt>
                <c:pt idx="1250">
                  <c:v>-7.7305847121251631E-2</c:v>
                </c:pt>
                <c:pt idx="1251">
                  <c:v>-6.6223729470072254E-2</c:v>
                </c:pt>
                <c:pt idx="1252">
                  <c:v>-6.3127358437114131E-2</c:v>
                </c:pt>
                <c:pt idx="1253">
                  <c:v>-6.0683700810844038E-2</c:v>
                </c:pt>
                <c:pt idx="1254">
                  <c:v>-5.7435277222918767E-2</c:v>
                </c:pt>
                <c:pt idx="1255">
                  <c:v>-5.587632646796141E-2</c:v>
                </c:pt>
                <c:pt idx="1256">
                  <c:v>-4.7695260307587153E-2</c:v>
                </c:pt>
                <c:pt idx="1257">
                  <c:v>-4.6647169051330144E-2</c:v>
                </c:pt>
                <c:pt idx="1258">
                  <c:v>-4.4064026899704137E-2</c:v>
                </c:pt>
                <c:pt idx="1259">
                  <c:v>-5.5718401964733363E-2</c:v>
                </c:pt>
                <c:pt idx="1260">
                  <c:v>-6.4008356709525135E-2</c:v>
                </c:pt>
                <c:pt idx="1261">
                  <c:v>-6.9137555023760913E-2</c:v>
                </c:pt>
                <c:pt idx="1262">
                  <c:v>-7.6545790379688464E-2</c:v>
                </c:pt>
                <c:pt idx="1263">
                  <c:v>-7.4459394447609531E-2</c:v>
                </c:pt>
                <c:pt idx="1264">
                  <c:v>-6.5512811663955728E-2</c:v>
                </c:pt>
                <c:pt idx="1265">
                  <c:v>-7.5641613364142241E-2</c:v>
                </c:pt>
                <c:pt idx="1266">
                  <c:v>-7.7999046065949304E-2</c:v>
                </c:pt>
                <c:pt idx="1267">
                  <c:v>-6.1960798049277073E-2</c:v>
                </c:pt>
                <c:pt idx="1268">
                  <c:v>-5.8637584383502236E-2</c:v>
                </c:pt>
                <c:pt idx="1269">
                  <c:v>-4.1349229487069962E-2</c:v>
                </c:pt>
                <c:pt idx="1270">
                  <c:v>-6.3954169958906751E-2</c:v>
                </c:pt>
                <c:pt idx="1271">
                  <c:v>-7.2535558767385475E-2</c:v>
                </c:pt>
                <c:pt idx="1272">
                  <c:v>-8.3102902287690628E-2</c:v>
                </c:pt>
                <c:pt idx="1273">
                  <c:v>-7.4661307054476378E-2</c:v>
                </c:pt>
                <c:pt idx="1274">
                  <c:v>-9.4721839629881843E-2</c:v>
                </c:pt>
                <c:pt idx="1275">
                  <c:v>-9.3146921296320212E-2</c:v>
                </c:pt>
                <c:pt idx="1276">
                  <c:v>-9.06817331930935E-2</c:v>
                </c:pt>
                <c:pt idx="1277">
                  <c:v>-7.1632411918200689E-2</c:v>
                </c:pt>
                <c:pt idx="1278">
                  <c:v>-6.8755569336892391E-2</c:v>
                </c:pt>
                <c:pt idx="1279">
                  <c:v>-5.5641242504252043E-2</c:v>
                </c:pt>
                <c:pt idx="1280">
                  <c:v>-6.1938855505775638E-2</c:v>
                </c:pt>
                <c:pt idx="1281">
                  <c:v>-6.4724322330813391E-2</c:v>
                </c:pt>
                <c:pt idx="1282">
                  <c:v>-7.1031000796318688E-2</c:v>
                </c:pt>
                <c:pt idx="1283">
                  <c:v>-5.6914837177055783E-2</c:v>
                </c:pt>
                <c:pt idx="1284">
                  <c:v>-5.8264767177251535E-2</c:v>
                </c:pt>
                <c:pt idx="1285">
                  <c:v>-5.6515853745221389E-2</c:v>
                </c:pt>
                <c:pt idx="1286">
                  <c:v>-4.1109406758097503E-2</c:v>
                </c:pt>
                <c:pt idx="1287">
                  <c:v>-1.7349340745037113E-2</c:v>
                </c:pt>
                <c:pt idx="1288">
                  <c:v>1.3239698078842647E-2</c:v>
                </c:pt>
                <c:pt idx="1289">
                  <c:v>2.5276779947193517E-2</c:v>
                </c:pt>
                <c:pt idx="1290">
                  <c:v>4.0621519969260425E-3</c:v>
                </c:pt>
                <c:pt idx="1291">
                  <c:v>-4.7176468527902219E-3</c:v>
                </c:pt>
                <c:pt idx="1292">
                  <c:v>-1.1034214915366795E-2</c:v>
                </c:pt>
                <c:pt idx="1293">
                  <c:v>-3.8866837605605012E-2</c:v>
                </c:pt>
                <c:pt idx="1294">
                  <c:v>-4.7205313186026464E-2</c:v>
                </c:pt>
                <c:pt idx="1295">
                  <c:v>-6.3773787828996606E-2</c:v>
                </c:pt>
                <c:pt idx="1296">
                  <c:v>-5.5281508410793351E-2</c:v>
                </c:pt>
                <c:pt idx="1297">
                  <c:v>-5.1646669420644775E-2</c:v>
                </c:pt>
                <c:pt idx="1298">
                  <c:v>-4.0334927687472426E-2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A6C-4C0E-9A4F-E63847BC888B}"/>
            </c:ext>
          </c:extLst>
        </c:ser>
        <c:ser>
          <c:idx val="6"/>
          <c:order val="6"/>
          <c:tx>
            <c:strRef>
              <c:f>'24.08.21 Eg Filtres +Lihgt  Abs'!$CJ$1</c:f>
              <c:strCache>
                <c:ptCount val="1"/>
                <c:pt idx="0">
                  <c:v>Abs 400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Abs'!$CJ$2:$CJ$1300</c:f>
              <c:numCache>
                <c:formatCode>General</c:formatCode>
                <c:ptCount val="1299"/>
                <c:pt idx="0">
                  <c:v>3.1499116184099529</c:v>
                </c:pt>
                <c:pt idx="1">
                  <c:v>-1.4132680546194176</c:v>
                </c:pt>
                <c:pt idx="2">
                  <c:v>-2.2097533731344265</c:v>
                </c:pt>
                <c:pt idx="3">
                  <c:v>-2.3555481181239486</c:v>
                </c:pt>
                <c:pt idx="4">
                  <c:v>-4.6258981236220134</c:v>
                </c:pt>
                <c:pt idx="5">
                  <c:v>-4.0850294952835897</c:v>
                </c:pt>
                <c:pt idx="6">
                  <c:v>-3.2837265812788843</c:v>
                </c:pt>
                <c:pt idx="7">
                  <c:v>-3.4932501307759503</c:v>
                </c:pt>
                <c:pt idx="8">
                  <c:v>-2.6338612426288037</c:v>
                </c:pt>
                <c:pt idx="9">
                  <c:v>-2.8529587768101945</c:v>
                </c:pt>
                <c:pt idx="10">
                  <c:v>-5.4464015123955498</c:v>
                </c:pt>
                <c:pt idx="11">
                  <c:v>-4.9956156490695065</c:v>
                </c:pt>
                <c:pt idx="12">
                  <c:v>-3.3067074448607037</c:v>
                </c:pt>
                <c:pt idx="13">
                  <c:v>-2.3114885866011314</c:v>
                </c:pt>
                <c:pt idx="14">
                  <c:v>1.3476412549030667</c:v>
                </c:pt>
                <c:pt idx="15">
                  <c:v>1.4481905964028401</c:v>
                </c:pt>
                <c:pt idx="16">
                  <c:v>-0.91189689859602063</c:v>
                </c:pt>
                <c:pt idx="17">
                  <c:v>-0.64957220850164432</c:v>
                </c:pt>
                <c:pt idx="18">
                  <c:v>-0.89634800939276604</c:v>
                </c:pt>
                <c:pt idx="19">
                  <c:v>-2.1721710577932938</c:v>
                </c:pt>
                <c:pt idx="20">
                  <c:v>-1.6226552400914434</c:v>
                </c:pt>
                <c:pt idx="21">
                  <c:v>-1.1520527886293106</c:v>
                </c:pt>
                <c:pt idx="22">
                  <c:v>-1.4804151106941348</c:v>
                </c:pt>
                <c:pt idx="23">
                  <c:v>-1.5122626362121345</c:v>
                </c:pt>
                <c:pt idx="24">
                  <c:v>-1.556723609023188</c:v>
                </c:pt>
                <c:pt idx="25">
                  <c:v>-1.436336827242682</c:v>
                </c:pt>
                <c:pt idx="26">
                  <c:v>-0.92136300718528896</c:v>
                </c:pt>
                <c:pt idx="27">
                  <c:v>-1.0567836902025372</c:v>
                </c:pt>
                <c:pt idx="28">
                  <c:v>-1.1888146695887671</c:v>
                </c:pt>
                <c:pt idx="29">
                  <c:v>-0.8441945454089953</c:v>
                </c:pt>
                <c:pt idx="30">
                  <c:v>-0.5191486444380804</c:v>
                </c:pt>
                <c:pt idx="31">
                  <c:v>-0.46365643706455206</c:v>
                </c:pt>
                <c:pt idx="32">
                  <c:v>1.9440499455369013E-2</c:v>
                </c:pt>
                <c:pt idx="33">
                  <c:v>-0.12155000141764571</c:v>
                </c:pt>
                <c:pt idx="34">
                  <c:v>1.3290766955381292E-2</c:v>
                </c:pt>
                <c:pt idx="35">
                  <c:v>0.25912345084691968</c:v>
                </c:pt>
                <c:pt idx="36">
                  <c:v>0.43763551081228691</c:v>
                </c:pt>
                <c:pt idx="37">
                  <c:v>0.23558903033176953</c:v>
                </c:pt>
                <c:pt idx="38">
                  <c:v>0.54590449627744186</c:v>
                </c:pt>
                <c:pt idx="39">
                  <c:v>0.14181273543983988</c:v>
                </c:pt>
                <c:pt idx="40">
                  <c:v>7.4515063874319484E-2</c:v>
                </c:pt>
                <c:pt idx="41">
                  <c:v>-0.11407833295654465</c:v>
                </c:pt>
                <c:pt idx="42">
                  <c:v>-0.28617843345188049</c:v>
                </c:pt>
                <c:pt idx="43">
                  <c:v>-0.80826239978781811</c:v>
                </c:pt>
                <c:pt idx="44">
                  <c:v>-0.41440772183419067</c:v>
                </c:pt>
                <c:pt idx="45">
                  <c:v>-0.4730862569215244</c:v>
                </c:pt>
                <c:pt idx="46">
                  <c:v>-0.58468498485069176</c:v>
                </c:pt>
                <c:pt idx="47">
                  <c:v>-0.25761204539886928</c:v>
                </c:pt>
                <c:pt idx="48">
                  <c:v>-4.0307195595067E-2</c:v>
                </c:pt>
                <c:pt idx="49">
                  <c:v>-0.36746399367174915</c:v>
                </c:pt>
                <c:pt idx="50">
                  <c:v>-9.2023964664765798E-2</c:v>
                </c:pt>
                <c:pt idx="51">
                  <c:v>3.8671427356303585E-2</c:v>
                </c:pt>
                <c:pt idx="52">
                  <c:v>-4.2079927920586714E-2</c:v>
                </c:pt>
                <c:pt idx="53">
                  <c:v>0.30357212239278802</c:v>
                </c:pt>
                <c:pt idx="54">
                  <c:v>0.2054086262772126</c:v>
                </c:pt>
                <c:pt idx="55">
                  <c:v>0.19670353095815898</c:v>
                </c:pt>
                <c:pt idx="56">
                  <c:v>0.35910798425618085</c:v>
                </c:pt>
                <c:pt idx="57">
                  <c:v>0.46828456306731131</c:v>
                </c:pt>
                <c:pt idx="58">
                  <c:v>-1.2312066296018595E-2</c:v>
                </c:pt>
                <c:pt idx="59">
                  <c:v>0.10287908111349246</c:v>
                </c:pt>
                <c:pt idx="60">
                  <c:v>-0.39680071095312147</c:v>
                </c:pt>
                <c:pt idx="61">
                  <c:v>-0.54540614502201556</c:v>
                </c:pt>
                <c:pt idx="62">
                  <c:v>-0.5594099353118468</c:v>
                </c:pt>
                <c:pt idx="63">
                  <c:v>-0.25487306369460094</c:v>
                </c:pt>
                <c:pt idx="64">
                  <c:v>-0.31064219955022371</c:v>
                </c:pt>
                <c:pt idx="65">
                  <c:v>-0.30529129921012371</c:v>
                </c:pt>
                <c:pt idx="66">
                  <c:v>-0.65565005360801354</c:v>
                </c:pt>
                <c:pt idx="67">
                  <c:v>-0.46373774542711715</c:v>
                </c:pt>
                <c:pt idx="68">
                  <c:v>-0.27756544760628626</c:v>
                </c:pt>
                <c:pt idx="69">
                  <c:v>-0.32608088741927105</c:v>
                </c:pt>
                <c:pt idx="70">
                  <c:v>-0.14834575736114464</c:v>
                </c:pt>
                <c:pt idx="71">
                  <c:v>4.2194839739266958E-3</c:v>
                </c:pt>
                <c:pt idx="72">
                  <c:v>4.1524270771252039E-4</c:v>
                </c:pt>
                <c:pt idx="73">
                  <c:v>0.26573853120793461</c:v>
                </c:pt>
                <c:pt idx="74">
                  <c:v>0.50630387335337435</c:v>
                </c:pt>
                <c:pt idx="75">
                  <c:v>0.26497915310589704</c:v>
                </c:pt>
                <c:pt idx="76">
                  <c:v>9.7582936405009257E-2</c:v>
                </c:pt>
                <c:pt idx="77">
                  <c:v>-0.57749954582828844</c:v>
                </c:pt>
                <c:pt idx="78">
                  <c:v>-0.70579652117220248</c:v>
                </c:pt>
                <c:pt idx="79">
                  <c:v>-0.38916432555088293</c:v>
                </c:pt>
                <c:pt idx="80">
                  <c:v>-0.3399265614468448</c:v>
                </c:pt>
                <c:pt idx="81">
                  <c:v>-0.70965790331535594</c:v>
                </c:pt>
                <c:pt idx="82">
                  <c:v>-0.59626602596076994</c:v>
                </c:pt>
                <c:pt idx="83">
                  <c:v>-0.17819612747171046</c:v>
                </c:pt>
                <c:pt idx="84">
                  <c:v>-3.4988098525933445E-2</c:v>
                </c:pt>
                <c:pt idx="85">
                  <c:v>7.674819355170677E-2</c:v>
                </c:pt>
                <c:pt idx="86">
                  <c:v>-3.6711775806141753E-2</c:v>
                </c:pt>
                <c:pt idx="87">
                  <c:v>-4.8584746941222952E-2</c:v>
                </c:pt>
                <c:pt idx="88">
                  <c:v>-9.204166648539798E-2</c:v>
                </c:pt>
                <c:pt idx="89">
                  <c:v>6.9320629626757099E-2</c:v>
                </c:pt>
                <c:pt idx="90">
                  <c:v>-5.6390049716613468E-2</c:v>
                </c:pt>
                <c:pt idx="91">
                  <c:v>0.23933896601265436</c:v>
                </c:pt>
                <c:pt idx="92">
                  <c:v>0.16099340817203039</c:v>
                </c:pt>
                <c:pt idx="93">
                  <c:v>-5.4503455680416812E-2</c:v>
                </c:pt>
                <c:pt idx="94">
                  <c:v>-0.30969185180695835</c:v>
                </c:pt>
                <c:pt idx="95">
                  <c:v>-0.35871359369311129</c:v>
                </c:pt>
                <c:pt idx="96">
                  <c:v>-0.36789108759835948</c:v>
                </c:pt>
                <c:pt idx="97">
                  <c:v>-0.55568265196075417</c:v>
                </c:pt>
                <c:pt idx="98">
                  <c:v>-0.83791062410768935</c:v>
                </c:pt>
                <c:pt idx="99">
                  <c:v>-0.83596871938278838</c:v>
                </c:pt>
                <c:pt idx="100">
                  <c:v>-0.54339578825682222</c:v>
                </c:pt>
                <c:pt idx="101">
                  <c:v>-0.37331984594615553</c:v>
                </c:pt>
                <c:pt idx="102">
                  <c:v>-0.29052483047881478</c:v>
                </c:pt>
                <c:pt idx="103">
                  <c:v>-0.75535519828214326</c:v>
                </c:pt>
                <c:pt idx="104">
                  <c:v>-0.50658155191261411</c:v>
                </c:pt>
                <c:pt idx="105">
                  <c:v>-0.4263489499895064</c:v>
                </c:pt>
                <c:pt idx="106">
                  <c:v>-0.36178665975795604</c:v>
                </c:pt>
                <c:pt idx="107">
                  <c:v>-0.44751747717252721</c:v>
                </c:pt>
                <c:pt idx="108">
                  <c:v>-0.59198728589235405</c:v>
                </c:pt>
                <c:pt idx="109">
                  <c:v>-0.43247062960425475</c:v>
                </c:pt>
                <c:pt idx="110">
                  <c:v>-0.29106488602352754</c:v>
                </c:pt>
                <c:pt idx="111">
                  <c:v>-0.3223103996246014</c:v>
                </c:pt>
                <c:pt idx="112">
                  <c:v>-5.5843243477591703E-2</c:v>
                </c:pt>
                <c:pt idx="113">
                  <c:v>-7.1221325113287826E-2</c:v>
                </c:pt>
                <c:pt idx="114">
                  <c:v>-7.8606884718093295E-2</c:v>
                </c:pt>
                <c:pt idx="115">
                  <c:v>-0.11479390655328897</c:v>
                </c:pt>
                <c:pt idx="116">
                  <c:v>-6.6615851440321484E-3</c:v>
                </c:pt>
                <c:pt idx="117">
                  <c:v>0.24923593391580312</c:v>
                </c:pt>
                <c:pt idx="118">
                  <c:v>0.31316050855830524</c:v>
                </c:pt>
                <c:pt idx="119">
                  <c:v>0.22007728494875708</c:v>
                </c:pt>
                <c:pt idx="120">
                  <c:v>0.30517293703657411</c:v>
                </c:pt>
                <c:pt idx="121">
                  <c:v>0.34084135553341655</c:v>
                </c:pt>
                <c:pt idx="122">
                  <c:v>0.61716887581887792</c:v>
                </c:pt>
                <c:pt idx="123">
                  <c:v>0.30564923602392491</c:v>
                </c:pt>
                <c:pt idx="124">
                  <c:v>0.35941971631782338</c:v>
                </c:pt>
                <c:pt idx="125">
                  <c:v>0.20533661887125082</c:v>
                </c:pt>
                <c:pt idx="126">
                  <c:v>0.23141425095571061</c:v>
                </c:pt>
                <c:pt idx="127">
                  <c:v>0.17886084583799433</c:v>
                </c:pt>
                <c:pt idx="128">
                  <c:v>0.18434330970940349</c:v>
                </c:pt>
                <c:pt idx="129">
                  <c:v>0.16418228614813027</c:v>
                </c:pt>
                <c:pt idx="130">
                  <c:v>0.27156498045824007</c:v>
                </c:pt>
                <c:pt idx="131">
                  <c:v>0.21787010794060163</c:v>
                </c:pt>
                <c:pt idx="132">
                  <c:v>0.11197136625501922</c:v>
                </c:pt>
                <c:pt idx="133">
                  <c:v>-4.9308271355708894E-2</c:v>
                </c:pt>
                <c:pt idx="134">
                  <c:v>-2.4951466258304706E-2</c:v>
                </c:pt>
                <c:pt idx="135">
                  <c:v>-0.12161045763556787</c:v>
                </c:pt>
                <c:pt idx="136">
                  <c:v>-0.25160287735593606</c:v>
                </c:pt>
                <c:pt idx="137">
                  <c:v>-9.4495618874401305E-2</c:v>
                </c:pt>
                <c:pt idx="138">
                  <c:v>-7.5456560707268763E-2</c:v>
                </c:pt>
                <c:pt idx="139">
                  <c:v>-7.7706342097284692E-2</c:v>
                </c:pt>
                <c:pt idx="140">
                  <c:v>-7.0182168236003109E-2</c:v>
                </c:pt>
                <c:pt idx="141">
                  <c:v>-9.0982257525186391E-2</c:v>
                </c:pt>
                <c:pt idx="142">
                  <c:v>-8.2417576647758298E-2</c:v>
                </c:pt>
                <c:pt idx="143">
                  <c:v>-0.27414644596196713</c:v>
                </c:pt>
                <c:pt idx="144">
                  <c:v>-0.26476343091886995</c:v>
                </c:pt>
                <c:pt idx="145">
                  <c:v>-0.17278327075939762</c:v>
                </c:pt>
                <c:pt idx="146">
                  <c:v>2.7890418529545748E-2</c:v>
                </c:pt>
                <c:pt idx="147">
                  <c:v>0.15285252088177259</c:v>
                </c:pt>
                <c:pt idx="148">
                  <c:v>0.22186426874003976</c:v>
                </c:pt>
                <c:pt idx="149">
                  <c:v>5.7127525566004353E-2</c:v>
                </c:pt>
                <c:pt idx="150">
                  <c:v>0.20986243435137311</c:v>
                </c:pt>
                <c:pt idx="151">
                  <c:v>-0.10255459774037753</c:v>
                </c:pt>
                <c:pt idx="152">
                  <c:v>-0.49502811364148797</c:v>
                </c:pt>
                <c:pt idx="153">
                  <c:v>-0.5627114748751908</c:v>
                </c:pt>
                <c:pt idx="154">
                  <c:v>-0.62723467108592112</c:v>
                </c:pt>
                <c:pt idx="155">
                  <c:v>-0.79865128628479432</c:v>
                </c:pt>
                <c:pt idx="156">
                  <c:v>-0.37789996701160711</c:v>
                </c:pt>
                <c:pt idx="157">
                  <c:v>-0.29950595418738812</c:v>
                </c:pt>
                <c:pt idx="158">
                  <c:v>-6.9122909291220641E-2</c:v>
                </c:pt>
                <c:pt idx="159">
                  <c:v>0.32064882873203504</c:v>
                </c:pt>
                <c:pt idx="160">
                  <c:v>0.21951877750626633</c:v>
                </c:pt>
                <c:pt idx="161">
                  <c:v>7.317197573770462E-2</c:v>
                </c:pt>
                <c:pt idx="162">
                  <c:v>0.1727939218548627</c:v>
                </c:pt>
                <c:pt idx="163">
                  <c:v>-0.20965916344496038</c:v>
                </c:pt>
                <c:pt idx="164">
                  <c:v>6.9233620677886618E-2</c:v>
                </c:pt>
                <c:pt idx="165">
                  <c:v>0.13074894752925331</c:v>
                </c:pt>
                <c:pt idx="166">
                  <c:v>1.0727153287715646E-2</c:v>
                </c:pt>
                <c:pt idx="167">
                  <c:v>0.19671223185304601</c:v>
                </c:pt>
                <c:pt idx="168">
                  <c:v>0.37478144627174886</c:v>
                </c:pt>
                <c:pt idx="169">
                  <c:v>0.42557832073028706</c:v>
                </c:pt>
                <c:pt idx="170">
                  <c:v>0.64068769472940301</c:v>
                </c:pt>
                <c:pt idx="171">
                  <c:v>0.51646711864315253</c:v>
                </c:pt>
                <c:pt idx="172">
                  <c:v>0.35452561295929291</c:v>
                </c:pt>
                <c:pt idx="173">
                  <c:v>0.30201136186856808</c:v>
                </c:pt>
                <c:pt idx="174">
                  <c:v>0.35658067432235407</c:v>
                </c:pt>
                <c:pt idx="175">
                  <c:v>0.32364598698976182</c:v>
                </c:pt>
                <c:pt idx="176">
                  <c:v>0.35622183741597835</c:v>
                </c:pt>
                <c:pt idx="177">
                  <c:v>0.34752679313067342</c:v>
                </c:pt>
                <c:pt idx="178">
                  <c:v>0.30720939648642859</c:v>
                </c:pt>
                <c:pt idx="179">
                  <c:v>0.60705123521954241</c:v>
                </c:pt>
                <c:pt idx="180">
                  <c:v>0.8646125754033801</c:v>
                </c:pt>
                <c:pt idx="181">
                  <c:v>0.77850521926180105</c:v>
                </c:pt>
                <c:pt idx="182">
                  <c:v>0.89324902066177514</c:v>
                </c:pt>
                <c:pt idx="183">
                  <c:v>0.68944930986151909</c:v>
                </c:pt>
                <c:pt idx="184">
                  <c:v>0.70594110604275651</c:v>
                </c:pt>
                <c:pt idx="185">
                  <c:v>0.63461432008282048</c:v>
                </c:pt>
                <c:pt idx="186">
                  <c:v>0.5485761210540504</c:v>
                </c:pt>
                <c:pt idx="187">
                  <c:v>0.40758397001131552</c:v>
                </c:pt>
                <c:pt idx="188">
                  <c:v>0.37287069975146919</c:v>
                </c:pt>
                <c:pt idx="189">
                  <c:v>0.38229751929986006</c:v>
                </c:pt>
                <c:pt idx="190">
                  <c:v>0.58720434396677679</c:v>
                </c:pt>
                <c:pt idx="191">
                  <c:v>0.64818711604488521</c:v>
                </c:pt>
                <c:pt idx="192">
                  <c:v>0.80086351881290974</c:v>
                </c:pt>
                <c:pt idx="193">
                  <c:v>0.84264131565931555</c:v>
                </c:pt>
                <c:pt idx="194">
                  <c:v>0.8388399246862539</c:v>
                </c:pt>
                <c:pt idx="195">
                  <c:v>0.92236851560182953</c:v>
                </c:pt>
                <c:pt idx="196">
                  <c:v>0.90376660239505624</c:v>
                </c:pt>
                <c:pt idx="197">
                  <c:v>0.94768511941453171</c:v>
                </c:pt>
                <c:pt idx="198">
                  <c:v>0.95295966190122638</c:v>
                </c:pt>
                <c:pt idx="199">
                  <c:v>0.88618629426036466</c:v>
                </c:pt>
                <c:pt idx="200">
                  <c:v>0.92954075326647345</c:v>
                </c:pt>
                <c:pt idx="201">
                  <c:v>1.0128773244328177</c:v>
                </c:pt>
                <c:pt idx="202">
                  <c:v>1.0691556126547614</c:v>
                </c:pt>
                <c:pt idx="203">
                  <c:v>1.0854877924194501</c:v>
                </c:pt>
                <c:pt idx="204">
                  <c:v>1.0434189656406161</c:v>
                </c:pt>
                <c:pt idx="205">
                  <c:v>1.0551531725037919</c:v>
                </c:pt>
                <c:pt idx="206">
                  <c:v>1.110226836830168</c:v>
                </c:pt>
                <c:pt idx="207">
                  <c:v>1.0893221867869107</c:v>
                </c:pt>
                <c:pt idx="208">
                  <c:v>1.0948037505657455</c:v>
                </c:pt>
                <c:pt idx="209">
                  <c:v>1.0667508653264988</c:v>
                </c:pt>
                <c:pt idx="210">
                  <c:v>1.1089307035228575</c:v>
                </c:pt>
                <c:pt idx="211">
                  <c:v>1.1609410527872792</c:v>
                </c:pt>
                <c:pt idx="212">
                  <c:v>1.1771772226773523</c:v>
                </c:pt>
                <c:pt idx="213">
                  <c:v>1.163834850414365</c:v>
                </c:pt>
                <c:pt idx="214">
                  <c:v>1.201833758602072</c:v>
                </c:pt>
                <c:pt idx="215">
                  <c:v>1.2159442098619841</c:v>
                </c:pt>
                <c:pt idx="216">
                  <c:v>1.2576815025425365</c:v>
                </c:pt>
                <c:pt idx="217">
                  <c:v>1.2626905177197476</c:v>
                </c:pt>
                <c:pt idx="218">
                  <c:v>1.2740061815357706</c:v>
                </c:pt>
                <c:pt idx="219">
                  <c:v>1.2699272620188984</c:v>
                </c:pt>
                <c:pt idx="220">
                  <c:v>1.3022780893014847</c:v>
                </c:pt>
                <c:pt idx="221">
                  <c:v>1.2861754331432989</c:v>
                </c:pt>
                <c:pt idx="222">
                  <c:v>1.2853143445803397</c:v>
                </c:pt>
                <c:pt idx="223">
                  <c:v>1.2757238581988157</c:v>
                </c:pt>
                <c:pt idx="224">
                  <c:v>1.2839011992383418</c:v>
                </c:pt>
                <c:pt idx="225">
                  <c:v>1.2820545093062818</c:v>
                </c:pt>
                <c:pt idx="226">
                  <c:v>1.2932996658706346</c:v>
                </c:pt>
                <c:pt idx="227">
                  <c:v>1.2929591308466073</c:v>
                </c:pt>
                <c:pt idx="228">
                  <c:v>1.3097323559728118</c:v>
                </c:pt>
                <c:pt idx="229">
                  <c:v>1.3193843486802614</c:v>
                </c:pt>
                <c:pt idx="230">
                  <c:v>1.3257014983991102</c:v>
                </c:pt>
                <c:pt idx="231">
                  <c:v>1.3391128777594776</c:v>
                </c:pt>
                <c:pt idx="232">
                  <c:v>1.3525572605142437</c:v>
                </c:pt>
                <c:pt idx="233">
                  <c:v>1.3633448700198811</c:v>
                </c:pt>
                <c:pt idx="234">
                  <c:v>1.3675693045029682</c:v>
                </c:pt>
                <c:pt idx="235">
                  <c:v>1.3784169201802401</c:v>
                </c:pt>
                <c:pt idx="236">
                  <c:v>1.3876338681433384</c:v>
                </c:pt>
                <c:pt idx="237">
                  <c:v>1.3916737836486484</c:v>
                </c:pt>
                <c:pt idx="238">
                  <c:v>1.3914592615850541</c:v>
                </c:pt>
                <c:pt idx="239">
                  <c:v>1.3941880422401443</c:v>
                </c:pt>
                <c:pt idx="240">
                  <c:v>1.3994085791723678</c:v>
                </c:pt>
                <c:pt idx="241">
                  <c:v>1.411862860095161</c:v>
                </c:pt>
                <c:pt idx="242">
                  <c:v>1.4172154106049808</c:v>
                </c:pt>
                <c:pt idx="243">
                  <c:v>1.4226654711437068</c:v>
                </c:pt>
                <c:pt idx="244">
                  <c:v>1.4321749491935245</c:v>
                </c:pt>
                <c:pt idx="245">
                  <c:v>1.440319286838651</c:v>
                </c:pt>
                <c:pt idx="246">
                  <c:v>1.4479940761907359</c:v>
                </c:pt>
                <c:pt idx="247">
                  <c:v>1.456604961820323</c:v>
                </c:pt>
                <c:pt idx="248">
                  <c:v>1.4606778807200318</c:v>
                </c:pt>
                <c:pt idx="249">
                  <c:v>1.4597327835167846</c:v>
                </c:pt>
                <c:pt idx="250">
                  <c:v>1.4612569402763069</c:v>
                </c:pt>
                <c:pt idx="251">
                  <c:v>1.4650283281635517</c:v>
                </c:pt>
                <c:pt idx="252">
                  <c:v>1.4660739357042869</c:v>
                </c:pt>
                <c:pt idx="253">
                  <c:v>1.4657349008345508</c:v>
                </c:pt>
                <c:pt idx="254">
                  <c:v>1.4641027329660856</c:v>
                </c:pt>
                <c:pt idx="255">
                  <c:v>1.4596337733335871</c:v>
                </c:pt>
                <c:pt idx="256">
                  <c:v>1.4608533987720633</c:v>
                </c:pt>
                <c:pt idx="257">
                  <c:v>1.4583481411063126</c:v>
                </c:pt>
                <c:pt idx="258">
                  <c:v>1.4518104687067066</c:v>
                </c:pt>
                <c:pt idx="259">
                  <c:v>1.4453688061817156</c:v>
                </c:pt>
                <c:pt idx="260">
                  <c:v>1.4378605339559172</c:v>
                </c:pt>
                <c:pt idx="261">
                  <c:v>1.4297762024824252</c:v>
                </c:pt>
                <c:pt idx="262">
                  <c:v>1.4225484591090196</c:v>
                </c:pt>
                <c:pt idx="263">
                  <c:v>1.4117908526891987</c:v>
                </c:pt>
                <c:pt idx="264">
                  <c:v>1.4041025619484961</c:v>
                </c:pt>
                <c:pt idx="265">
                  <c:v>1.395998728469223</c:v>
                </c:pt>
                <c:pt idx="266">
                  <c:v>1.3842690220689196</c:v>
                </c:pt>
                <c:pt idx="267">
                  <c:v>1.3735249170377173</c:v>
                </c:pt>
                <c:pt idx="268">
                  <c:v>1.3614141714475334</c:v>
                </c:pt>
                <c:pt idx="269">
                  <c:v>1.3484783409973715</c:v>
                </c:pt>
                <c:pt idx="270">
                  <c:v>1.3349919539224606</c:v>
                </c:pt>
                <c:pt idx="271">
                  <c:v>1.3167560783626595</c:v>
                </c:pt>
                <c:pt idx="272">
                  <c:v>1.2987602274893975</c:v>
                </c:pt>
                <c:pt idx="273">
                  <c:v>1.2842912393539674</c:v>
                </c:pt>
                <c:pt idx="274">
                  <c:v>1.2685066159054457</c:v>
                </c:pt>
                <c:pt idx="275">
                  <c:v>1.2512863448005624</c:v>
                </c:pt>
                <c:pt idx="276">
                  <c:v>1.2354342144089518</c:v>
                </c:pt>
                <c:pt idx="277">
                  <c:v>1.219309055936403</c:v>
                </c:pt>
                <c:pt idx="278">
                  <c:v>1.2045940424972708</c:v>
                </c:pt>
                <c:pt idx="279">
                  <c:v>1.1895909994342917</c:v>
                </c:pt>
                <c:pt idx="280">
                  <c:v>1.1739713929577655</c:v>
                </c:pt>
                <c:pt idx="281">
                  <c:v>1.1582992810810591</c:v>
                </c:pt>
                <c:pt idx="282">
                  <c:v>1.14509192270425</c:v>
                </c:pt>
                <c:pt idx="283">
                  <c:v>1.1324846260437886</c:v>
                </c:pt>
                <c:pt idx="284">
                  <c:v>1.1207504191806124</c:v>
                </c:pt>
                <c:pt idx="285">
                  <c:v>1.1112784449880666</c:v>
                </c:pt>
                <c:pt idx="286">
                  <c:v>1.1027560684616411</c:v>
                </c:pt>
                <c:pt idx="287">
                  <c:v>1.0931475802286263</c:v>
                </c:pt>
                <c:pt idx="288">
                  <c:v>1.0877020201527725</c:v>
                </c:pt>
                <c:pt idx="289">
                  <c:v>1.0832510623717646</c:v>
                </c:pt>
                <c:pt idx="290">
                  <c:v>1.0781070333083755</c:v>
                </c:pt>
                <c:pt idx="291">
                  <c:v>1.0757472906088388</c:v>
                </c:pt>
                <c:pt idx="292">
                  <c:v>1.0740236133286307</c:v>
                </c:pt>
                <c:pt idx="293">
                  <c:v>1.072305936665586</c:v>
                </c:pt>
                <c:pt idx="294">
                  <c:v>1.0717538798865462</c:v>
                </c:pt>
                <c:pt idx="295">
                  <c:v>1.0692321205235955</c:v>
                </c:pt>
                <c:pt idx="296">
                  <c:v>1.0665783475830488</c:v>
                </c:pt>
                <c:pt idx="297">
                  <c:v>1.0657292602544171</c:v>
                </c:pt>
                <c:pt idx="298">
                  <c:v>1.0624844265232678</c:v>
                </c:pt>
                <c:pt idx="299">
                  <c:v>1.0582209880286184</c:v>
                </c:pt>
                <c:pt idx="300">
                  <c:v>1.0544511002956654</c:v>
                </c:pt>
                <c:pt idx="301">
                  <c:v>1.0540190558598952</c:v>
                </c:pt>
                <c:pt idx="302">
                  <c:v>1.0491900591975882</c:v>
                </c:pt>
                <c:pt idx="303">
                  <c:v>1.0463247645020288</c:v>
                </c:pt>
                <c:pt idx="304">
                  <c:v>1.0420628261616707</c:v>
                </c:pt>
                <c:pt idx="305">
                  <c:v>1.0412857462390004</c:v>
                </c:pt>
                <c:pt idx="306">
                  <c:v>1.0371933253335106</c:v>
                </c:pt>
                <c:pt idx="307">
                  <c:v>1.0366367680915982</c:v>
                </c:pt>
                <c:pt idx="308">
                  <c:v>1.0304936362704902</c:v>
                </c:pt>
                <c:pt idx="309">
                  <c:v>1.0283094116229852</c:v>
                </c:pt>
                <c:pt idx="310">
                  <c:v>1.0220282656071176</c:v>
                </c:pt>
                <c:pt idx="311">
                  <c:v>1.015013544143015</c:v>
                </c:pt>
                <c:pt idx="312">
                  <c:v>1.0065121697766612</c:v>
                </c:pt>
                <c:pt idx="313">
                  <c:v>1.0020897149271801</c:v>
                </c:pt>
                <c:pt idx="314">
                  <c:v>0.99514400056045771</c:v>
                </c:pt>
                <c:pt idx="315">
                  <c:v>0.99113108783238335</c:v>
                </c:pt>
                <c:pt idx="316">
                  <c:v>0.98321327348517784</c:v>
                </c:pt>
                <c:pt idx="317">
                  <c:v>0.97628256066136399</c:v>
                </c:pt>
                <c:pt idx="318">
                  <c:v>0.97147606631342032</c:v>
                </c:pt>
                <c:pt idx="319">
                  <c:v>0.96484838465636169</c:v>
                </c:pt>
                <c:pt idx="320">
                  <c:v>0.95689456660617545</c:v>
                </c:pt>
                <c:pt idx="321">
                  <c:v>0.95264612965443507</c:v>
                </c:pt>
                <c:pt idx="322">
                  <c:v>0.9442812693285505</c:v>
                </c:pt>
                <c:pt idx="323">
                  <c:v>0.93945827328340692</c:v>
                </c:pt>
                <c:pt idx="324">
                  <c:v>0.93957528531809487</c:v>
                </c:pt>
                <c:pt idx="325">
                  <c:v>0.93357466815461965</c:v>
                </c:pt>
                <c:pt idx="326">
                  <c:v>0.93117442128922945</c:v>
                </c:pt>
                <c:pt idx="327">
                  <c:v>0.92956325558083641</c:v>
                </c:pt>
                <c:pt idx="328">
                  <c:v>0.9282041157933093</c:v>
                </c:pt>
                <c:pt idx="329">
                  <c:v>0.92702049405781373</c:v>
                </c:pt>
                <c:pt idx="330">
                  <c:v>0.93404121613907987</c:v>
                </c:pt>
                <c:pt idx="331">
                  <c:v>0.93447626088343172</c:v>
                </c:pt>
                <c:pt idx="332">
                  <c:v>0.93603792150022624</c:v>
                </c:pt>
                <c:pt idx="333">
                  <c:v>0.93752907486534998</c:v>
                </c:pt>
                <c:pt idx="334">
                  <c:v>0.93887021280138649</c:v>
                </c:pt>
                <c:pt idx="335">
                  <c:v>0.93611142906047873</c:v>
                </c:pt>
                <c:pt idx="336">
                  <c:v>0.93989631833634091</c:v>
                </c:pt>
                <c:pt idx="337">
                  <c:v>0.9357288897163073</c:v>
                </c:pt>
                <c:pt idx="338">
                  <c:v>0.93686600666878572</c:v>
                </c:pt>
                <c:pt idx="339">
                  <c:v>0.94180151428574421</c:v>
                </c:pt>
                <c:pt idx="340">
                  <c:v>0.94500134338816755</c:v>
                </c:pt>
                <c:pt idx="341">
                  <c:v>0.94680452884579158</c:v>
                </c:pt>
                <c:pt idx="342">
                  <c:v>0.9511804789122561</c:v>
                </c:pt>
                <c:pt idx="343">
                  <c:v>0.9519275557491087</c:v>
                </c:pt>
                <c:pt idx="344">
                  <c:v>0.95289815557530089</c:v>
                </c:pt>
                <c:pt idx="345">
                  <c:v>0.95170553291406024</c:v>
                </c:pt>
                <c:pt idx="346">
                  <c:v>0.95190505343474574</c:v>
                </c:pt>
                <c:pt idx="347">
                  <c:v>0.95054741380150942</c:v>
                </c:pt>
                <c:pt idx="348">
                  <c:v>0.95152551439915589</c:v>
                </c:pt>
                <c:pt idx="349">
                  <c:v>0.95032989142933344</c:v>
                </c:pt>
                <c:pt idx="350">
                  <c:v>0.95006586427414064</c:v>
                </c:pt>
                <c:pt idx="351">
                  <c:v>0.95385225370429338</c:v>
                </c:pt>
                <c:pt idx="352">
                  <c:v>0.95247211175669411</c:v>
                </c:pt>
                <c:pt idx="353">
                  <c:v>0.95074243385932233</c:v>
                </c:pt>
                <c:pt idx="354">
                  <c:v>0.95336320340547021</c:v>
                </c:pt>
                <c:pt idx="355">
                  <c:v>0.95533440614367182</c:v>
                </c:pt>
                <c:pt idx="356">
                  <c:v>0.95423779335704673</c:v>
                </c:pt>
                <c:pt idx="357">
                  <c:v>0.95575294919082399</c:v>
                </c:pt>
                <c:pt idx="358">
                  <c:v>0.95302716884431549</c:v>
                </c:pt>
                <c:pt idx="359">
                  <c:v>0.94965482199844242</c:v>
                </c:pt>
                <c:pt idx="360">
                  <c:v>0.94920327555689077</c:v>
                </c:pt>
                <c:pt idx="361">
                  <c:v>0.94441478306043769</c:v>
                </c:pt>
                <c:pt idx="362">
                  <c:v>0.9401753470344425</c:v>
                </c:pt>
                <c:pt idx="363">
                  <c:v>0.94147898111320738</c:v>
                </c:pt>
                <c:pt idx="364">
                  <c:v>0.93846517114285177</c:v>
                </c:pt>
                <c:pt idx="365">
                  <c:v>0.93582489959092274</c:v>
                </c:pt>
                <c:pt idx="366">
                  <c:v>0.93932475955151973</c:v>
                </c:pt>
                <c:pt idx="367">
                  <c:v>0.9418060147486168</c:v>
                </c:pt>
                <c:pt idx="368">
                  <c:v>0.9457049157505848</c:v>
                </c:pt>
                <c:pt idx="369">
                  <c:v>0.95067792722481481</c:v>
                </c:pt>
                <c:pt idx="370">
                  <c:v>0.94836618946258611</c:v>
                </c:pt>
                <c:pt idx="371">
                  <c:v>0.94887624192148157</c:v>
                </c:pt>
                <c:pt idx="372">
                  <c:v>0.95436980693464335</c:v>
                </c:pt>
                <c:pt idx="373">
                  <c:v>0.95752163109975841</c:v>
                </c:pt>
                <c:pt idx="374">
                  <c:v>0.95624499979822908</c:v>
                </c:pt>
                <c:pt idx="375">
                  <c:v>0.95612498745495966</c:v>
                </c:pt>
                <c:pt idx="376">
                  <c:v>0.95491136263364684</c:v>
                </c:pt>
                <c:pt idx="377">
                  <c:v>0.95819370022206773</c:v>
                </c:pt>
                <c:pt idx="378">
                  <c:v>0.96176706774291731</c:v>
                </c:pt>
                <c:pt idx="379">
                  <c:v>0.96018440496605062</c:v>
                </c:pt>
                <c:pt idx="380">
                  <c:v>0.96078746699097983</c:v>
                </c:pt>
                <c:pt idx="381">
                  <c:v>0.96435183358608434</c:v>
                </c:pt>
                <c:pt idx="382">
                  <c:v>0.9684067506343027</c:v>
                </c:pt>
                <c:pt idx="383">
                  <c:v>0.97149106785632899</c:v>
                </c:pt>
                <c:pt idx="384">
                  <c:v>0.97173409285144963</c:v>
                </c:pt>
                <c:pt idx="385">
                  <c:v>0.97295821875279853</c:v>
                </c:pt>
                <c:pt idx="386">
                  <c:v>0.97376980222415865</c:v>
                </c:pt>
                <c:pt idx="387">
                  <c:v>0.975790510053959</c:v>
                </c:pt>
                <c:pt idx="388">
                  <c:v>0.97669510309135288</c:v>
                </c:pt>
                <c:pt idx="389">
                  <c:v>0.97762969921456422</c:v>
                </c:pt>
                <c:pt idx="390">
                  <c:v>0.97918535921419503</c:v>
                </c:pt>
                <c:pt idx="391">
                  <c:v>0.97852829163479471</c:v>
                </c:pt>
                <c:pt idx="392">
                  <c:v>0.97758169427725627</c:v>
                </c:pt>
                <c:pt idx="393">
                  <c:v>0.97956489824978488</c:v>
                </c:pt>
                <c:pt idx="394">
                  <c:v>0.97873081246406179</c:v>
                </c:pt>
                <c:pt idx="395">
                  <c:v>0.9796744095130181</c:v>
                </c:pt>
                <c:pt idx="396">
                  <c:v>0.97923036384292117</c:v>
                </c:pt>
                <c:pt idx="397">
                  <c:v>0.97818625645647639</c:v>
                </c:pt>
                <c:pt idx="398">
                  <c:v>0.97983342586785038</c:v>
                </c:pt>
                <c:pt idx="399">
                  <c:v>0.98039448357263548</c:v>
                </c:pt>
                <c:pt idx="400">
                  <c:v>0.98026847061220224</c:v>
                </c:pt>
                <c:pt idx="401">
                  <c:v>0.9800929525601707</c:v>
                </c:pt>
                <c:pt idx="402">
                  <c:v>0.97909084949387026</c:v>
                </c:pt>
                <c:pt idx="403">
                  <c:v>0.97670410401709817</c:v>
                </c:pt>
                <c:pt idx="404">
                  <c:v>0.97513194232026768</c:v>
                </c:pt>
                <c:pt idx="405">
                  <c:v>0.97364978988088913</c:v>
                </c:pt>
                <c:pt idx="406">
                  <c:v>0.97269569175189652</c:v>
                </c:pt>
                <c:pt idx="407">
                  <c:v>0.97097351462597925</c:v>
                </c:pt>
                <c:pt idx="408">
                  <c:v>0.96722162874451612</c:v>
                </c:pt>
                <c:pt idx="409">
                  <c:v>0.96257415075140462</c:v>
                </c:pt>
                <c:pt idx="410">
                  <c:v>0.9597163568272995</c:v>
                </c:pt>
                <c:pt idx="411">
                  <c:v>0.9559029646199112</c:v>
                </c:pt>
                <c:pt idx="412">
                  <c:v>0.94954831104379089</c:v>
                </c:pt>
                <c:pt idx="413">
                  <c:v>0.94391823199016012</c:v>
                </c:pt>
                <c:pt idx="414">
                  <c:v>0.93800162346697324</c:v>
                </c:pt>
                <c:pt idx="415">
                  <c:v>0.9345032636606676</c:v>
                </c:pt>
                <c:pt idx="416">
                  <c:v>0.93163046819365347</c:v>
                </c:pt>
                <c:pt idx="417">
                  <c:v>0.92664545548509669</c:v>
                </c:pt>
                <c:pt idx="418">
                  <c:v>0.92113238846615353</c:v>
                </c:pt>
                <c:pt idx="419">
                  <c:v>0.91721848592127675</c:v>
                </c:pt>
                <c:pt idx="420">
                  <c:v>0.91279903138037721</c:v>
                </c:pt>
                <c:pt idx="421">
                  <c:v>0.90558328924129838</c:v>
                </c:pt>
                <c:pt idx="422">
                  <c:v>0.89964717871233046</c:v>
                </c:pt>
                <c:pt idx="423">
                  <c:v>0.89249594320775871</c:v>
                </c:pt>
                <c:pt idx="424">
                  <c:v>0.88436660710554083</c:v>
                </c:pt>
                <c:pt idx="425">
                  <c:v>0.87713586342355288</c:v>
                </c:pt>
                <c:pt idx="426">
                  <c:v>0.86975660446676939</c:v>
                </c:pt>
                <c:pt idx="427">
                  <c:v>0.86054265681225295</c:v>
                </c:pt>
                <c:pt idx="428">
                  <c:v>0.85345892825077063</c:v>
                </c:pt>
                <c:pt idx="429">
                  <c:v>0.84516307502226595</c:v>
                </c:pt>
                <c:pt idx="430">
                  <c:v>0.83695873120550435</c:v>
                </c:pt>
                <c:pt idx="431">
                  <c:v>0.82888940127492083</c:v>
                </c:pt>
                <c:pt idx="432">
                  <c:v>0.82043303153729341</c:v>
                </c:pt>
                <c:pt idx="433">
                  <c:v>0.81172763618738197</c:v>
                </c:pt>
                <c:pt idx="434">
                  <c:v>0.80424936704740091</c:v>
                </c:pt>
                <c:pt idx="435">
                  <c:v>0.79704262583406693</c:v>
                </c:pt>
                <c:pt idx="436">
                  <c:v>0.78781667694522362</c:v>
                </c:pt>
                <c:pt idx="437">
                  <c:v>0.77953282495104637</c:v>
                </c:pt>
                <c:pt idx="438">
                  <c:v>0.77104195166472855</c:v>
                </c:pt>
                <c:pt idx="439">
                  <c:v>0.76321414657497533</c:v>
                </c:pt>
                <c:pt idx="440">
                  <c:v>0.75496029766661499</c:v>
                </c:pt>
                <c:pt idx="441">
                  <c:v>0.74683246171868756</c:v>
                </c:pt>
                <c:pt idx="442">
                  <c:v>0.73768152054438785</c:v>
                </c:pt>
                <c:pt idx="443">
                  <c:v>0.7282170471232966</c:v>
                </c:pt>
                <c:pt idx="444">
                  <c:v>0.71964291527383595</c:v>
                </c:pt>
                <c:pt idx="445">
                  <c:v>0.71107583414954234</c:v>
                </c:pt>
                <c:pt idx="446">
                  <c:v>0.70200695141495295</c:v>
                </c:pt>
                <c:pt idx="447">
                  <c:v>0.69359528627519318</c:v>
                </c:pt>
                <c:pt idx="448">
                  <c:v>0.68470462187035908</c:v>
                </c:pt>
                <c:pt idx="449">
                  <c:v>0.67610168705851381</c:v>
                </c:pt>
                <c:pt idx="450">
                  <c:v>0.66994220355563561</c:v>
                </c:pt>
                <c:pt idx="451">
                  <c:v>0.660929876637812</c:v>
                </c:pt>
                <c:pt idx="452">
                  <c:v>0.65316342785855519</c:v>
                </c:pt>
                <c:pt idx="453">
                  <c:v>0.6458197225584652</c:v>
                </c:pt>
                <c:pt idx="454">
                  <c:v>0.63830784996236856</c:v>
                </c:pt>
                <c:pt idx="455">
                  <c:v>0.6307782755456397</c:v>
                </c:pt>
                <c:pt idx="456">
                  <c:v>0.62277075197184018</c:v>
                </c:pt>
                <c:pt idx="457">
                  <c:v>0.61367726670688072</c:v>
                </c:pt>
                <c:pt idx="458">
                  <c:v>0.60648702719074643</c:v>
                </c:pt>
                <c:pt idx="459">
                  <c:v>0.59875688214532852</c:v>
                </c:pt>
                <c:pt idx="460">
                  <c:v>0.59043177590815199</c:v>
                </c:pt>
                <c:pt idx="461">
                  <c:v>0.58308477026862215</c:v>
                </c:pt>
                <c:pt idx="462">
                  <c:v>0.57601829348148448</c:v>
                </c:pt>
                <c:pt idx="463">
                  <c:v>0.5692227445592779</c:v>
                </c:pt>
                <c:pt idx="464">
                  <c:v>0.56289209345181157</c:v>
                </c:pt>
                <c:pt idx="465">
                  <c:v>0.55590392471865724</c:v>
                </c:pt>
                <c:pt idx="466">
                  <c:v>0.55013658154741207</c:v>
                </c:pt>
                <c:pt idx="467">
                  <c:v>0.5437259722162423</c:v>
                </c:pt>
                <c:pt idx="468">
                  <c:v>0.53629165759698394</c:v>
                </c:pt>
                <c:pt idx="469">
                  <c:v>0.52914612267871763</c:v>
                </c:pt>
                <c:pt idx="470">
                  <c:v>0.52364355673981056</c:v>
                </c:pt>
                <c:pt idx="471">
                  <c:v>0.51744701942594773</c:v>
                </c:pt>
                <c:pt idx="472">
                  <c:v>0.51176548508014053</c:v>
                </c:pt>
                <c:pt idx="473">
                  <c:v>0.50722436802625148</c:v>
                </c:pt>
                <c:pt idx="474">
                  <c:v>0.50210389138522915</c:v>
                </c:pt>
                <c:pt idx="475">
                  <c:v>0.49810072966004554</c:v>
                </c:pt>
                <c:pt idx="476">
                  <c:v>0.49400830875455548</c:v>
                </c:pt>
                <c:pt idx="477">
                  <c:v>0.48876856984740868</c:v>
                </c:pt>
                <c:pt idx="478">
                  <c:v>0.48467944928135842</c:v>
                </c:pt>
                <c:pt idx="479">
                  <c:v>0.47998516647437195</c:v>
                </c:pt>
                <c:pt idx="480">
                  <c:v>0.47357005668032931</c:v>
                </c:pt>
                <c:pt idx="481">
                  <c:v>0.46969335796186623</c:v>
                </c:pt>
                <c:pt idx="482">
                  <c:v>0.46507558302371393</c:v>
                </c:pt>
                <c:pt idx="483">
                  <c:v>0.4600043114434319</c:v>
                </c:pt>
                <c:pt idx="484">
                  <c:v>0.45572872169902678</c:v>
                </c:pt>
                <c:pt idx="485">
                  <c:v>0.45095778100777667</c:v>
                </c:pt>
                <c:pt idx="486">
                  <c:v>0.44707838201158978</c:v>
                </c:pt>
                <c:pt idx="487">
                  <c:v>0.44347066095747939</c:v>
                </c:pt>
                <c:pt idx="488">
                  <c:v>0.43890209108006739</c:v>
                </c:pt>
                <c:pt idx="489">
                  <c:v>0.4343179195980304</c:v>
                </c:pt>
                <c:pt idx="490">
                  <c:v>0.43133366266720508</c:v>
                </c:pt>
                <c:pt idx="491">
                  <c:v>0.42813638382707653</c:v>
                </c:pt>
                <c:pt idx="492">
                  <c:v>0.42564897799738705</c:v>
                </c:pt>
                <c:pt idx="493">
                  <c:v>0.42244914889496371</c:v>
                </c:pt>
                <c:pt idx="494">
                  <c:v>0.41941658699597256</c:v>
                </c:pt>
                <c:pt idx="495">
                  <c:v>0.41694418270919154</c:v>
                </c:pt>
                <c:pt idx="496">
                  <c:v>0.4153463683739872</c:v>
                </c:pt>
                <c:pt idx="497">
                  <c:v>0.41268404455398222</c:v>
                </c:pt>
                <c:pt idx="498">
                  <c:v>0.40945016194915629</c:v>
                </c:pt>
                <c:pt idx="499">
                  <c:v>0.40685909545796778</c:v>
                </c:pt>
                <c:pt idx="500">
                  <c:v>0.40421582359745689</c:v>
                </c:pt>
                <c:pt idx="501">
                  <c:v>0.40245239222854062</c:v>
                </c:pt>
                <c:pt idx="502">
                  <c:v>0.39920785852824964</c:v>
                </c:pt>
                <c:pt idx="503">
                  <c:v>0.39741307393465408</c:v>
                </c:pt>
                <c:pt idx="504">
                  <c:v>0.39499572531034804</c:v>
                </c:pt>
                <c:pt idx="505">
                  <c:v>0.39350352183722098</c:v>
                </c:pt>
                <c:pt idx="506">
                  <c:v>0.39101821622353855</c:v>
                </c:pt>
                <c:pt idx="507">
                  <c:v>0.38988905008880137</c:v>
                </c:pt>
                <c:pt idx="508">
                  <c:v>0.38800515633032856</c:v>
                </c:pt>
                <c:pt idx="509">
                  <c:v>0.3870420572755906</c:v>
                </c:pt>
                <c:pt idx="510">
                  <c:v>0.38472731920478004</c:v>
                </c:pt>
                <c:pt idx="511">
                  <c:v>0.38275776663629851</c:v>
                </c:pt>
                <c:pt idx="512">
                  <c:v>0.38077996321921698</c:v>
                </c:pt>
                <c:pt idx="513">
                  <c:v>0.3788641161743484</c:v>
                </c:pt>
                <c:pt idx="514">
                  <c:v>0.37665423888846961</c:v>
                </c:pt>
                <c:pt idx="515">
                  <c:v>0.37449896721877829</c:v>
                </c:pt>
                <c:pt idx="516">
                  <c:v>0.37326959077741145</c:v>
                </c:pt>
                <c:pt idx="517">
                  <c:v>0.37176838637853887</c:v>
                </c:pt>
                <c:pt idx="518">
                  <c:v>0.37152821167657085</c:v>
                </c:pt>
                <c:pt idx="519">
                  <c:v>0.37078938568831793</c:v>
                </c:pt>
                <c:pt idx="520">
                  <c:v>0.37003630823430184</c:v>
                </c:pt>
                <c:pt idx="521">
                  <c:v>0.36972187589493571</c:v>
                </c:pt>
                <c:pt idx="522">
                  <c:v>0.36924137647557037</c:v>
                </c:pt>
                <c:pt idx="523">
                  <c:v>0.36753045050683475</c:v>
                </c:pt>
                <c:pt idx="524">
                  <c:v>0.36707650381841772</c:v>
                </c:pt>
                <c:pt idx="525">
                  <c:v>0.36468825818735462</c:v>
                </c:pt>
                <c:pt idx="526">
                  <c:v>0.36307739250981957</c:v>
                </c:pt>
                <c:pt idx="527">
                  <c:v>0.36163244389685478</c:v>
                </c:pt>
                <c:pt idx="528">
                  <c:v>0.35964428941516619</c:v>
                </c:pt>
                <c:pt idx="529">
                  <c:v>0.35920699443937798</c:v>
                </c:pt>
                <c:pt idx="530">
                  <c:v>0.35777719738475089</c:v>
                </c:pt>
                <c:pt idx="531">
                  <c:v>0.35604496922508455</c:v>
                </c:pt>
                <c:pt idx="532">
                  <c:v>0.35481544276828875</c:v>
                </c:pt>
                <c:pt idx="533">
                  <c:v>0.35340949816688638</c:v>
                </c:pt>
                <c:pt idx="534">
                  <c:v>0.35221972579879834</c:v>
                </c:pt>
                <c:pt idx="535">
                  <c:v>0.35094204438926552</c:v>
                </c:pt>
                <c:pt idx="536">
                  <c:v>0.34833282603115723</c:v>
                </c:pt>
                <c:pt idx="537">
                  <c:v>0.347106299882943</c:v>
                </c:pt>
                <c:pt idx="538">
                  <c:v>0.34576006142231702</c:v>
                </c:pt>
                <c:pt idx="539">
                  <c:v>0.34574325969425951</c:v>
                </c:pt>
                <c:pt idx="540">
                  <c:v>0.34453008491923398</c:v>
                </c:pt>
                <c:pt idx="541">
                  <c:v>0.34359593884230993</c:v>
                </c:pt>
                <c:pt idx="542">
                  <c:v>0.34286506367179848</c:v>
                </c:pt>
                <c:pt idx="543">
                  <c:v>0.3419987245688218</c:v>
                </c:pt>
                <c:pt idx="544">
                  <c:v>0.34083625500882764</c:v>
                </c:pt>
                <c:pt idx="545">
                  <c:v>0.33992731152399036</c:v>
                </c:pt>
                <c:pt idx="546">
                  <c:v>0.33826559061599476</c:v>
                </c:pt>
                <c:pt idx="547">
                  <c:v>0.33812502615894036</c:v>
                </c:pt>
                <c:pt idx="548">
                  <c:v>0.33725703688624364</c:v>
                </c:pt>
                <c:pt idx="549">
                  <c:v>0.33585484267056864</c:v>
                </c:pt>
                <c:pt idx="550">
                  <c:v>0.33474202821760224</c:v>
                </c:pt>
                <c:pt idx="551">
                  <c:v>0.33443629677312314</c:v>
                </c:pt>
                <c:pt idx="552">
                  <c:v>0.33277772618913865</c:v>
                </c:pt>
                <c:pt idx="553">
                  <c:v>0.33170061540829465</c:v>
                </c:pt>
                <c:pt idx="554">
                  <c:v>0.32968950856595608</c:v>
                </c:pt>
                <c:pt idx="555">
                  <c:v>0.32812574773315428</c:v>
                </c:pt>
                <c:pt idx="556">
                  <c:v>0.32701173315675508</c:v>
                </c:pt>
                <c:pt idx="557">
                  <c:v>0.32599642873269524</c:v>
                </c:pt>
                <c:pt idx="558">
                  <c:v>0.3249148174889786</c:v>
                </c:pt>
                <c:pt idx="559">
                  <c:v>0.32430935521718413</c:v>
                </c:pt>
                <c:pt idx="560">
                  <c:v>0.32321484264656603</c:v>
                </c:pt>
                <c:pt idx="561">
                  <c:v>0.32213128120227152</c:v>
                </c:pt>
                <c:pt idx="562">
                  <c:v>0.32148111433260917</c:v>
                </c:pt>
                <c:pt idx="563">
                  <c:v>0.32061342509077045</c:v>
                </c:pt>
                <c:pt idx="564">
                  <c:v>0.31935869604188782</c:v>
                </c:pt>
                <c:pt idx="565">
                  <c:v>0.31804591102194868</c:v>
                </c:pt>
                <c:pt idx="566">
                  <c:v>0.31723897802889012</c:v>
                </c:pt>
                <c:pt idx="567">
                  <c:v>0.31634983658069227</c:v>
                </c:pt>
                <c:pt idx="568">
                  <c:v>0.31616471754119896</c:v>
                </c:pt>
                <c:pt idx="569">
                  <c:v>0.31584278443037861</c:v>
                </c:pt>
                <c:pt idx="570">
                  <c:v>0.3146354602570875</c:v>
                </c:pt>
                <c:pt idx="571">
                  <c:v>0.3141521105445696</c:v>
                </c:pt>
                <c:pt idx="572">
                  <c:v>0.31424422001802871</c:v>
                </c:pt>
                <c:pt idx="573">
                  <c:v>0.31349399285716517</c:v>
                </c:pt>
                <c:pt idx="574">
                  <c:v>0.31239963030197637</c:v>
                </c:pt>
                <c:pt idx="575">
                  <c:v>0.31092542868033962</c:v>
                </c:pt>
                <c:pt idx="576">
                  <c:v>0.30839631856136407</c:v>
                </c:pt>
                <c:pt idx="577">
                  <c:v>0.3072317487853623</c:v>
                </c:pt>
                <c:pt idx="578">
                  <c:v>0.30641506478941372</c:v>
                </c:pt>
                <c:pt idx="579">
                  <c:v>0.30493066211859887</c:v>
                </c:pt>
                <c:pt idx="580">
                  <c:v>0.30409492616315592</c:v>
                </c:pt>
                <c:pt idx="581">
                  <c:v>0.302781091035213</c:v>
                </c:pt>
                <c:pt idx="582">
                  <c:v>0.30257061938820401</c:v>
                </c:pt>
                <c:pt idx="583">
                  <c:v>0.30199816051080858</c:v>
                </c:pt>
                <c:pt idx="584">
                  <c:v>0.30156881635276184</c:v>
                </c:pt>
                <c:pt idx="585">
                  <c:v>0.30073578067504236</c:v>
                </c:pt>
                <c:pt idx="586">
                  <c:v>0.29994384922489276</c:v>
                </c:pt>
                <c:pt idx="587">
                  <c:v>0.29902905513832095</c:v>
                </c:pt>
                <c:pt idx="588">
                  <c:v>0.29889569142186279</c:v>
                </c:pt>
                <c:pt idx="589">
                  <c:v>0.29746319408951211</c:v>
                </c:pt>
                <c:pt idx="590">
                  <c:v>0.29719316631715564</c:v>
                </c:pt>
                <c:pt idx="591">
                  <c:v>0.29664921037128672</c:v>
                </c:pt>
                <c:pt idx="592">
                  <c:v>0.29581017407640375</c:v>
                </c:pt>
                <c:pt idx="593">
                  <c:v>0.29502454327427563</c:v>
                </c:pt>
                <c:pt idx="594">
                  <c:v>0.29431392018669122</c:v>
                </c:pt>
                <c:pt idx="595">
                  <c:v>0.29428451716259002</c:v>
                </c:pt>
                <c:pt idx="596">
                  <c:v>0.29461545119915578</c:v>
                </c:pt>
                <c:pt idx="597">
                  <c:v>0.29412460071518354</c:v>
                </c:pt>
                <c:pt idx="598">
                  <c:v>0.2937441615870191</c:v>
                </c:pt>
                <c:pt idx="599">
                  <c:v>0.29353609018687571</c:v>
                </c:pt>
                <c:pt idx="600">
                  <c:v>0.29337707383204359</c:v>
                </c:pt>
                <c:pt idx="601">
                  <c:v>0.29358619534019076</c:v>
                </c:pt>
                <c:pt idx="602">
                  <c:v>0.29373801095442664</c:v>
                </c:pt>
                <c:pt idx="603">
                  <c:v>0.29319990561029191</c:v>
                </c:pt>
                <c:pt idx="604">
                  <c:v>0.2939475825088611</c:v>
                </c:pt>
                <c:pt idx="605">
                  <c:v>0.29484647495994953</c:v>
                </c:pt>
                <c:pt idx="606">
                  <c:v>0.295239215353299</c:v>
                </c:pt>
                <c:pt idx="607">
                  <c:v>0.29549874204561927</c:v>
                </c:pt>
                <c:pt idx="608">
                  <c:v>0.29517185842563914</c:v>
                </c:pt>
                <c:pt idx="609">
                  <c:v>0.2950341442617373</c:v>
                </c:pt>
                <c:pt idx="610">
                  <c:v>0.29603714742061199</c:v>
                </c:pt>
                <c:pt idx="611">
                  <c:v>0.29575241813620534</c:v>
                </c:pt>
                <c:pt idx="612">
                  <c:v>0.29535172692511424</c:v>
                </c:pt>
                <c:pt idx="613">
                  <c:v>0.2953527770331178</c:v>
                </c:pt>
                <c:pt idx="614">
                  <c:v>0.29601704535311463</c:v>
                </c:pt>
                <c:pt idx="615">
                  <c:v>0.29719586659487923</c:v>
                </c:pt>
                <c:pt idx="616">
                  <c:v>0.29731182852156335</c:v>
                </c:pt>
                <c:pt idx="617">
                  <c:v>0.29676682246769065</c:v>
                </c:pt>
                <c:pt idx="618">
                  <c:v>0.29781333010100081</c:v>
                </c:pt>
                <c:pt idx="619">
                  <c:v>0.2989636484112389</c:v>
                </c:pt>
                <c:pt idx="620">
                  <c:v>0.29999350433192046</c:v>
                </c:pt>
                <c:pt idx="621">
                  <c:v>0.30123923245505801</c:v>
                </c:pt>
                <c:pt idx="622">
                  <c:v>0.30233509516453749</c:v>
                </c:pt>
                <c:pt idx="623">
                  <c:v>0.30353641872066545</c:v>
                </c:pt>
                <c:pt idx="624">
                  <c:v>0.30517278702114514</c:v>
                </c:pt>
                <c:pt idx="625">
                  <c:v>0.30614023652332634</c:v>
                </c:pt>
                <c:pt idx="626">
                  <c:v>0.30715074045365576</c:v>
                </c:pt>
                <c:pt idx="627">
                  <c:v>0.30780480772447427</c:v>
                </c:pt>
                <c:pt idx="628">
                  <c:v>0.30850747999431732</c:v>
                </c:pt>
                <c:pt idx="629">
                  <c:v>0.30922830413107966</c:v>
                </c:pt>
                <c:pt idx="630">
                  <c:v>0.31015944989942212</c:v>
                </c:pt>
                <c:pt idx="631">
                  <c:v>0.31180061869363257</c:v>
                </c:pt>
                <c:pt idx="632">
                  <c:v>0.31261310225756705</c:v>
                </c:pt>
                <c:pt idx="633">
                  <c:v>0.31320356298645308</c:v>
                </c:pt>
                <c:pt idx="634">
                  <c:v>0.31433227907490274</c:v>
                </c:pt>
                <c:pt idx="635">
                  <c:v>0.31509840787124949</c:v>
                </c:pt>
                <c:pt idx="636">
                  <c:v>0.31613606459424354</c:v>
                </c:pt>
                <c:pt idx="637">
                  <c:v>0.31765857118404628</c:v>
                </c:pt>
                <c:pt idx="638">
                  <c:v>0.31819832669790094</c:v>
                </c:pt>
                <c:pt idx="639">
                  <c:v>0.31902581180474415</c:v>
                </c:pt>
                <c:pt idx="640">
                  <c:v>0.32037910099053662</c:v>
                </c:pt>
                <c:pt idx="641">
                  <c:v>0.32230364893029245</c:v>
                </c:pt>
                <c:pt idx="642">
                  <c:v>0.32365903833209247</c:v>
                </c:pt>
                <c:pt idx="643">
                  <c:v>0.32457128215636954</c:v>
                </c:pt>
                <c:pt idx="644">
                  <c:v>0.32540851826610356</c:v>
                </c:pt>
                <c:pt idx="645">
                  <c:v>0.32648112858407469</c:v>
                </c:pt>
                <c:pt idx="646">
                  <c:v>0.32812019716227808</c:v>
                </c:pt>
                <c:pt idx="647">
                  <c:v>0.32938437718319324</c:v>
                </c:pt>
                <c:pt idx="648">
                  <c:v>0.33017915892649569</c:v>
                </c:pt>
                <c:pt idx="649">
                  <c:v>0.3313942839020993</c:v>
                </c:pt>
                <c:pt idx="650">
                  <c:v>0.33238768607351243</c:v>
                </c:pt>
                <c:pt idx="651">
                  <c:v>0.33284388299336576</c:v>
                </c:pt>
                <c:pt idx="652">
                  <c:v>0.33380563190924167</c:v>
                </c:pt>
                <c:pt idx="653">
                  <c:v>0.33398084993041516</c:v>
                </c:pt>
                <c:pt idx="654">
                  <c:v>0.3346817220151091</c:v>
                </c:pt>
                <c:pt idx="655">
                  <c:v>0.33478538267660812</c:v>
                </c:pt>
                <c:pt idx="656">
                  <c:v>0.33493299785882974</c:v>
                </c:pt>
                <c:pt idx="657">
                  <c:v>0.33581988907559129</c:v>
                </c:pt>
                <c:pt idx="658">
                  <c:v>0.33740870248505062</c:v>
                </c:pt>
                <c:pt idx="659">
                  <c:v>0.33809082264110851</c:v>
                </c:pt>
                <c:pt idx="660">
                  <c:v>0.33929664666010884</c:v>
                </c:pt>
                <c:pt idx="661">
                  <c:v>0.34010853016232728</c:v>
                </c:pt>
                <c:pt idx="662">
                  <c:v>0.34157058053420791</c:v>
                </c:pt>
                <c:pt idx="663">
                  <c:v>0.3431709451317066</c:v>
                </c:pt>
                <c:pt idx="664">
                  <c:v>0.34370635019811785</c:v>
                </c:pt>
                <c:pt idx="665">
                  <c:v>0.34447127887103185</c:v>
                </c:pt>
                <c:pt idx="666">
                  <c:v>0.34530056416302413</c:v>
                </c:pt>
                <c:pt idx="667">
                  <c:v>0.34629876682816818</c:v>
                </c:pt>
                <c:pt idx="668">
                  <c:v>0.34654179182328904</c:v>
                </c:pt>
                <c:pt idx="669">
                  <c:v>0.34762415314415074</c:v>
                </c:pt>
                <c:pt idx="670">
                  <c:v>0.34785697709009378</c:v>
                </c:pt>
                <c:pt idx="671">
                  <c:v>0.34830717339278339</c:v>
                </c:pt>
                <c:pt idx="672">
                  <c:v>0.3486732110397554</c:v>
                </c:pt>
                <c:pt idx="673">
                  <c:v>0.34888758308792062</c:v>
                </c:pt>
                <c:pt idx="674">
                  <c:v>0.34900534519975357</c:v>
                </c:pt>
                <c:pt idx="675">
                  <c:v>0.35058560772975511</c:v>
                </c:pt>
                <c:pt idx="676">
                  <c:v>0.35031122950995502</c:v>
                </c:pt>
                <c:pt idx="677">
                  <c:v>0.35018176619465319</c:v>
                </c:pt>
                <c:pt idx="678">
                  <c:v>0.35040873953886131</c:v>
                </c:pt>
                <c:pt idx="679">
                  <c:v>0.35080087987049463</c:v>
                </c:pt>
                <c:pt idx="680">
                  <c:v>0.35095809604017753</c:v>
                </c:pt>
                <c:pt idx="681">
                  <c:v>0.35106520705654565</c:v>
                </c:pt>
                <c:pt idx="682">
                  <c:v>0.3510485553439171</c:v>
                </c:pt>
                <c:pt idx="683">
                  <c:v>0.35138969042966084</c:v>
                </c:pt>
                <c:pt idx="684">
                  <c:v>0.35205245859536638</c:v>
                </c:pt>
                <c:pt idx="685">
                  <c:v>0.3530325093935911</c:v>
                </c:pt>
                <c:pt idx="686">
                  <c:v>0.35347850526426633</c:v>
                </c:pt>
                <c:pt idx="687">
                  <c:v>0.3544791081762757</c:v>
                </c:pt>
                <c:pt idx="688">
                  <c:v>0.35551256446725538</c:v>
                </c:pt>
                <c:pt idx="689">
                  <c:v>0.35597296181912302</c:v>
                </c:pt>
                <c:pt idx="690">
                  <c:v>0.35672933961257924</c:v>
                </c:pt>
                <c:pt idx="691">
                  <c:v>0.35706597423545006</c:v>
                </c:pt>
                <c:pt idx="692">
                  <c:v>0.35730434875226907</c:v>
                </c:pt>
                <c:pt idx="693">
                  <c:v>0.35716498441864741</c:v>
                </c:pt>
                <c:pt idx="694">
                  <c:v>0.35700896837239704</c:v>
                </c:pt>
                <c:pt idx="695">
                  <c:v>0.35685295232614667</c:v>
                </c:pt>
                <c:pt idx="696">
                  <c:v>0.3565559217765546</c:v>
                </c:pt>
                <c:pt idx="697">
                  <c:v>0.35687425451707705</c:v>
                </c:pt>
                <c:pt idx="698">
                  <c:v>0.35769798923819313</c:v>
                </c:pt>
                <c:pt idx="699">
                  <c:v>0.35807287779548114</c:v>
                </c:pt>
                <c:pt idx="700">
                  <c:v>0.35873114549831453</c:v>
                </c:pt>
                <c:pt idx="701">
                  <c:v>0.35934455858785075</c:v>
                </c:pt>
                <c:pt idx="702">
                  <c:v>0.35997342326658299</c:v>
                </c:pt>
                <c:pt idx="703">
                  <c:v>0.36029085591453069</c:v>
                </c:pt>
                <c:pt idx="704">
                  <c:v>0.36096517526827637</c:v>
                </c:pt>
                <c:pt idx="705">
                  <c:v>0.36121240069541138</c:v>
                </c:pt>
                <c:pt idx="706">
                  <c:v>0.36105713472630674</c:v>
                </c:pt>
                <c:pt idx="707">
                  <c:v>0.36073580167720243</c:v>
                </c:pt>
                <c:pt idx="708">
                  <c:v>0.36089886844861979</c:v>
                </c:pt>
                <c:pt idx="709">
                  <c:v>0.36133301310039739</c:v>
                </c:pt>
                <c:pt idx="710">
                  <c:v>0.36170010085537291</c:v>
                </c:pt>
                <c:pt idx="711">
                  <c:v>0.36176385741273487</c:v>
                </c:pt>
                <c:pt idx="712">
                  <c:v>0.36205893776174863</c:v>
                </c:pt>
                <c:pt idx="713">
                  <c:v>0.36336977258110975</c:v>
                </c:pt>
                <c:pt idx="714">
                  <c:v>0.3647533648835784</c:v>
                </c:pt>
                <c:pt idx="715">
                  <c:v>0.36589513231435844</c:v>
                </c:pt>
                <c:pt idx="716">
                  <c:v>0.3663378278455941</c:v>
                </c:pt>
                <c:pt idx="717">
                  <c:v>0.36783468179702278</c:v>
                </c:pt>
                <c:pt idx="718">
                  <c:v>0.36884263546505741</c:v>
                </c:pt>
                <c:pt idx="719">
                  <c:v>0.37029538488033492</c:v>
                </c:pt>
                <c:pt idx="720">
                  <c:v>0.37197450757810435</c:v>
                </c:pt>
                <c:pt idx="721">
                  <c:v>0.37353136770116818</c:v>
                </c:pt>
                <c:pt idx="722">
                  <c:v>0.37555642597841193</c:v>
                </c:pt>
                <c:pt idx="723">
                  <c:v>0.37757833393164481</c:v>
                </c:pt>
                <c:pt idx="724">
                  <c:v>0.37915319590619895</c:v>
                </c:pt>
                <c:pt idx="725">
                  <c:v>0.38135587245148156</c:v>
                </c:pt>
                <c:pt idx="726">
                  <c:v>0.38293763513577361</c:v>
                </c:pt>
                <c:pt idx="727">
                  <c:v>0.38376812055119869</c:v>
                </c:pt>
                <c:pt idx="728">
                  <c:v>0.38520676851614177</c:v>
                </c:pt>
                <c:pt idx="729">
                  <c:v>0.38681013342222231</c:v>
                </c:pt>
                <c:pt idx="730">
                  <c:v>0.38861466901870845</c:v>
                </c:pt>
                <c:pt idx="731">
                  <c:v>0.3901847304995319</c:v>
                </c:pt>
                <c:pt idx="732">
                  <c:v>0.3909328574443881</c:v>
                </c:pt>
                <c:pt idx="733">
                  <c:v>0.39310178051812611</c:v>
                </c:pt>
                <c:pt idx="734">
                  <c:v>0.39534901164584785</c:v>
                </c:pt>
                <c:pt idx="735">
                  <c:v>0.39800563487954715</c:v>
                </c:pt>
                <c:pt idx="736">
                  <c:v>0.40053294481337393</c:v>
                </c:pt>
                <c:pt idx="737">
                  <c:v>0.40239148596433144</c:v>
                </c:pt>
                <c:pt idx="738">
                  <c:v>0.40448690147781691</c:v>
                </c:pt>
                <c:pt idx="739">
                  <c:v>0.40733644455332224</c:v>
                </c:pt>
                <c:pt idx="740">
                  <c:v>0.40914263031952841</c:v>
                </c:pt>
                <c:pt idx="741">
                  <c:v>0.4110331247568812</c:v>
                </c:pt>
                <c:pt idx="742">
                  <c:v>0.41288416513638426</c:v>
                </c:pt>
                <c:pt idx="743">
                  <c:v>0.41394177391144665</c:v>
                </c:pt>
                <c:pt idx="744">
                  <c:v>0.4167371614170518</c:v>
                </c:pt>
                <c:pt idx="745">
                  <c:v>0.41945919137783316</c:v>
                </c:pt>
                <c:pt idx="746">
                  <c:v>0.42206435931935588</c:v>
                </c:pt>
                <c:pt idx="747">
                  <c:v>0.42405746431020414</c:v>
                </c:pt>
                <c:pt idx="748">
                  <c:v>0.42666458245230515</c:v>
                </c:pt>
                <c:pt idx="749">
                  <c:v>0.42837310817417545</c:v>
                </c:pt>
                <c:pt idx="750">
                  <c:v>0.43012708857105947</c:v>
                </c:pt>
                <c:pt idx="751">
                  <c:v>0.43182796350604657</c:v>
                </c:pt>
                <c:pt idx="752">
                  <c:v>0.43357399308518879</c:v>
                </c:pt>
                <c:pt idx="753">
                  <c:v>0.43514435459687029</c:v>
                </c:pt>
                <c:pt idx="754">
                  <c:v>0.4371349093254242</c:v>
                </c:pt>
                <c:pt idx="755">
                  <c:v>0.43912366386882884</c:v>
                </c:pt>
                <c:pt idx="756">
                  <c:v>0.4412990376060178</c:v>
                </c:pt>
                <c:pt idx="757">
                  <c:v>0.44440060660238906</c:v>
                </c:pt>
                <c:pt idx="758">
                  <c:v>0.44603037422398895</c:v>
                </c:pt>
                <c:pt idx="759">
                  <c:v>0.44864079270552981</c:v>
                </c:pt>
                <c:pt idx="760">
                  <c:v>0.4509927346027538</c:v>
                </c:pt>
                <c:pt idx="761">
                  <c:v>0.45298088908444217</c:v>
                </c:pt>
                <c:pt idx="762">
                  <c:v>0.45512595970495567</c:v>
                </c:pt>
                <c:pt idx="763">
                  <c:v>0.45692629486942737</c:v>
                </c:pt>
                <c:pt idx="764">
                  <c:v>0.45826158220372948</c:v>
                </c:pt>
                <c:pt idx="765">
                  <c:v>0.46038040012415271</c:v>
                </c:pt>
                <c:pt idx="766">
                  <c:v>0.4611588301856846</c:v>
                </c:pt>
                <c:pt idx="767">
                  <c:v>0.46214203130791992</c:v>
                </c:pt>
                <c:pt idx="768">
                  <c:v>0.463523373378952</c:v>
                </c:pt>
                <c:pt idx="769">
                  <c:v>0.46435415882523506</c:v>
                </c:pt>
                <c:pt idx="770">
                  <c:v>0.46590501833113518</c:v>
                </c:pt>
                <c:pt idx="771">
                  <c:v>0.46665989597030061</c:v>
                </c:pt>
                <c:pt idx="772">
                  <c:v>0.46743772597011601</c:v>
                </c:pt>
                <c:pt idx="773">
                  <c:v>0.4683481696092443</c:v>
                </c:pt>
                <c:pt idx="774">
                  <c:v>0.46897538411825646</c:v>
                </c:pt>
                <c:pt idx="775">
                  <c:v>0.46975891470437731</c:v>
                </c:pt>
                <c:pt idx="776">
                  <c:v>0.46985747484128737</c:v>
                </c:pt>
                <c:pt idx="777">
                  <c:v>0.46977091593870418</c:v>
                </c:pt>
                <c:pt idx="778">
                  <c:v>0.46960439881241772</c:v>
                </c:pt>
                <c:pt idx="779">
                  <c:v>0.47002324189042832</c:v>
                </c:pt>
                <c:pt idx="780">
                  <c:v>0.47010199999069907</c:v>
                </c:pt>
                <c:pt idx="781">
                  <c:v>0.46986377548930908</c:v>
                </c:pt>
                <c:pt idx="782">
                  <c:v>0.46937052475847135</c:v>
                </c:pt>
                <c:pt idx="783">
                  <c:v>0.46946083404678168</c:v>
                </c:pt>
                <c:pt idx="784">
                  <c:v>0.4692059578327632</c:v>
                </c:pt>
                <c:pt idx="785">
                  <c:v>0.46962990143536276</c:v>
                </c:pt>
                <c:pt idx="786">
                  <c:v>0.46965840436688916</c:v>
                </c:pt>
                <c:pt idx="787">
                  <c:v>0.47020716080648883</c:v>
                </c:pt>
                <c:pt idx="788">
                  <c:v>0.4702109111922162</c:v>
                </c:pt>
                <c:pt idx="789">
                  <c:v>0.47119756266932039</c:v>
                </c:pt>
                <c:pt idx="790">
                  <c:v>0.47120701364135298</c:v>
                </c:pt>
                <c:pt idx="791">
                  <c:v>0.47139243271170428</c:v>
                </c:pt>
                <c:pt idx="792">
                  <c:v>0.47084082597895172</c:v>
                </c:pt>
                <c:pt idx="793">
                  <c:v>0.47035147564927038</c:v>
                </c:pt>
                <c:pt idx="794">
                  <c:v>0.46966170470632901</c:v>
                </c:pt>
                <c:pt idx="795">
                  <c:v>0.46956209446141539</c:v>
                </c:pt>
                <c:pt idx="796">
                  <c:v>0.46838672357451977</c:v>
                </c:pt>
                <c:pt idx="797">
                  <c:v>0.46789272276653654</c:v>
                </c:pt>
                <c:pt idx="798">
                  <c:v>0.46739677175797523</c:v>
                </c:pt>
                <c:pt idx="799">
                  <c:v>0.46767325019378236</c:v>
                </c:pt>
                <c:pt idx="800">
                  <c:v>0.46703403445044334</c:v>
                </c:pt>
                <c:pt idx="801">
                  <c:v>0.46644447381413162</c:v>
                </c:pt>
                <c:pt idx="802">
                  <c:v>0.46617534613434991</c:v>
                </c:pt>
                <c:pt idx="803">
                  <c:v>0.4662838072895798</c:v>
                </c:pt>
                <c:pt idx="804">
                  <c:v>0.4662491537254605</c:v>
                </c:pt>
                <c:pt idx="805">
                  <c:v>0.4659171695808913</c:v>
                </c:pt>
                <c:pt idx="806">
                  <c:v>0.46576565399751357</c:v>
                </c:pt>
                <c:pt idx="807">
                  <c:v>0.46593547146323988</c:v>
                </c:pt>
                <c:pt idx="808">
                  <c:v>0.4646744417663356</c:v>
                </c:pt>
                <c:pt idx="809">
                  <c:v>0.46408938159289675</c:v>
                </c:pt>
                <c:pt idx="810">
                  <c:v>0.46325559583803183</c:v>
                </c:pt>
                <c:pt idx="811">
                  <c:v>0.46277599651124107</c:v>
                </c:pt>
                <c:pt idx="812">
                  <c:v>0.46161607721354142</c:v>
                </c:pt>
                <c:pt idx="813">
                  <c:v>0.46119798421267633</c:v>
                </c:pt>
                <c:pt idx="814">
                  <c:v>0.46080689398904678</c:v>
                </c:pt>
                <c:pt idx="815">
                  <c:v>0.46139855484136538</c:v>
                </c:pt>
                <c:pt idx="816">
                  <c:v>0.46112702691471807</c:v>
                </c:pt>
                <c:pt idx="817">
                  <c:v>0.4610974738751879</c:v>
                </c:pt>
                <c:pt idx="818">
                  <c:v>0.46112252645184548</c:v>
                </c:pt>
                <c:pt idx="819">
                  <c:v>0.46205907277563507</c:v>
                </c:pt>
                <c:pt idx="820">
                  <c:v>0.46150716601202429</c:v>
                </c:pt>
                <c:pt idx="821">
                  <c:v>0.46099951379999438</c:v>
                </c:pt>
                <c:pt idx="822">
                  <c:v>0.46125889047688551</c:v>
                </c:pt>
                <c:pt idx="823">
                  <c:v>0.46147851306506865</c:v>
                </c:pt>
                <c:pt idx="824">
                  <c:v>0.46221868919218334</c:v>
                </c:pt>
                <c:pt idx="825">
                  <c:v>0.46240380823167665</c:v>
                </c:pt>
                <c:pt idx="826">
                  <c:v>0.46338985964706458</c:v>
                </c:pt>
                <c:pt idx="827">
                  <c:v>0.46517939370064215</c:v>
                </c:pt>
                <c:pt idx="828">
                  <c:v>0.46663814373308293</c:v>
                </c:pt>
                <c:pt idx="829">
                  <c:v>0.46794297793528061</c:v>
                </c:pt>
                <c:pt idx="830">
                  <c:v>0.47014010390968725</c:v>
                </c:pt>
                <c:pt idx="831">
                  <c:v>0.47172426684084467</c:v>
                </c:pt>
                <c:pt idx="832">
                  <c:v>0.47504440831739531</c:v>
                </c:pt>
                <c:pt idx="833">
                  <c:v>0.47670117871623097</c:v>
                </c:pt>
                <c:pt idx="834">
                  <c:v>0.47800196250184307</c:v>
                </c:pt>
                <c:pt idx="835">
                  <c:v>0.48062903269601265</c:v>
                </c:pt>
                <c:pt idx="836">
                  <c:v>0.48207053095410862</c:v>
                </c:pt>
                <c:pt idx="837">
                  <c:v>0.48394032326224751</c:v>
                </c:pt>
                <c:pt idx="838">
                  <c:v>0.48537357067174347</c:v>
                </c:pt>
                <c:pt idx="839">
                  <c:v>0.4865886956473473</c:v>
                </c:pt>
                <c:pt idx="840">
                  <c:v>0.48907085093701891</c:v>
                </c:pt>
                <c:pt idx="841">
                  <c:v>0.49258826270281897</c:v>
                </c:pt>
                <c:pt idx="842">
                  <c:v>0.49572313512444749</c:v>
                </c:pt>
                <c:pt idx="843">
                  <c:v>0.49973814806852868</c:v>
                </c:pt>
                <c:pt idx="844">
                  <c:v>0.50438637613878567</c:v>
                </c:pt>
                <c:pt idx="845">
                  <c:v>0.50951915404499337</c:v>
                </c:pt>
                <c:pt idx="846">
                  <c:v>0.51463678039286342</c:v>
                </c:pt>
                <c:pt idx="847">
                  <c:v>0.51992932473104858</c:v>
                </c:pt>
                <c:pt idx="848">
                  <c:v>0.52438793329893996</c:v>
                </c:pt>
                <c:pt idx="849">
                  <c:v>0.52858116457277615</c:v>
                </c:pt>
                <c:pt idx="850">
                  <c:v>0.53414208651359785</c:v>
                </c:pt>
                <c:pt idx="851">
                  <c:v>0.53813879757533067</c:v>
                </c:pt>
                <c:pt idx="852">
                  <c:v>0.5425804543997349</c:v>
                </c:pt>
                <c:pt idx="853">
                  <c:v>0.54676018428495377</c:v>
                </c:pt>
                <c:pt idx="854">
                  <c:v>0.55085425536016386</c:v>
                </c:pt>
                <c:pt idx="855">
                  <c:v>0.5548811195231429</c:v>
                </c:pt>
                <c:pt idx="856">
                  <c:v>0.55945403984799835</c:v>
                </c:pt>
                <c:pt idx="857">
                  <c:v>0.56337259287117669</c:v>
                </c:pt>
                <c:pt idx="858">
                  <c:v>0.56702666869287499</c:v>
                </c:pt>
                <c:pt idx="859">
                  <c:v>0.57080435722814071</c:v>
                </c:pt>
                <c:pt idx="860">
                  <c:v>0.57495213382696408</c:v>
                </c:pt>
                <c:pt idx="861">
                  <c:v>0.57809240680403984</c:v>
                </c:pt>
                <c:pt idx="862">
                  <c:v>0.58321408356849491</c:v>
                </c:pt>
                <c:pt idx="863">
                  <c:v>0.58781790707174231</c:v>
                </c:pt>
                <c:pt idx="864">
                  <c:v>0.59265155421235061</c:v>
                </c:pt>
                <c:pt idx="865">
                  <c:v>0.59862861895345931</c:v>
                </c:pt>
                <c:pt idx="866">
                  <c:v>0.60462983617865096</c:v>
                </c:pt>
                <c:pt idx="867">
                  <c:v>0.61015010393819014</c:v>
                </c:pt>
                <c:pt idx="868">
                  <c:v>0.61674688241685649</c:v>
                </c:pt>
                <c:pt idx="869">
                  <c:v>0.62156477793741083</c:v>
                </c:pt>
                <c:pt idx="870">
                  <c:v>0.62726401410385058</c:v>
                </c:pt>
                <c:pt idx="871">
                  <c:v>0.63311566594624258</c:v>
                </c:pt>
                <c:pt idx="872">
                  <c:v>0.63863818393721794</c:v>
                </c:pt>
                <c:pt idx="873">
                  <c:v>0.64543373285942451</c:v>
                </c:pt>
                <c:pt idx="874">
                  <c:v>0.65329709160587168</c:v>
                </c:pt>
                <c:pt idx="875">
                  <c:v>0.66042897512009102</c:v>
                </c:pt>
                <c:pt idx="876">
                  <c:v>0.66874388030808951</c:v>
                </c:pt>
                <c:pt idx="877">
                  <c:v>0.67619274642396965</c:v>
                </c:pt>
                <c:pt idx="878">
                  <c:v>0.68371797039325488</c:v>
                </c:pt>
                <c:pt idx="879">
                  <c:v>0.6924659701250272</c:v>
                </c:pt>
                <c:pt idx="880">
                  <c:v>0.70075882304495007</c:v>
                </c:pt>
                <c:pt idx="881">
                  <c:v>0.70731239708003957</c:v>
                </c:pt>
                <c:pt idx="882">
                  <c:v>0.71567965765278962</c:v>
                </c:pt>
                <c:pt idx="883">
                  <c:v>0.72412702646467186</c:v>
                </c:pt>
                <c:pt idx="884">
                  <c:v>0.73297253622535075</c:v>
                </c:pt>
                <c:pt idx="885">
                  <c:v>0.7421654817197948</c:v>
                </c:pt>
                <c:pt idx="886">
                  <c:v>0.75070586009771079</c:v>
                </c:pt>
                <c:pt idx="887">
                  <c:v>0.75803861427147756</c:v>
                </c:pt>
                <c:pt idx="888">
                  <c:v>0.76781211947648831</c:v>
                </c:pt>
                <c:pt idx="889">
                  <c:v>0.77603896560761254</c:v>
                </c:pt>
                <c:pt idx="890">
                  <c:v>0.78459134521985574</c:v>
                </c:pt>
                <c:pt idx="891">
                  <c:v>0.79360877266226826</c:v>
                </c:pt>
                <c:pt idx="892">
                  <c:v>0.80167810259285155</c:v>
                </c:pt>
                <c:pt idx="893">
                  <c:v>0.80862531711386487</c:v>
                </c:pt>
                <c:pt idx="894">
                  <c:v>0.81750473036151761</c:v>
                </c:pt>
                <c:pt idx="895">
                  <c:v>0.82400639905814299</c:v>
                </c:pt>
                <c:pt idx="896">
                  <c:v>0.83367639361708346</c:v>
                </c:pt>
                <c:pt idx="897">
                  <c:v>0.84193774329689808</c:v>
                </c:pt>
                <c:pt idx="898">
                  <c:v>0.85058163232088413</c:v>
                </c:pt>
                <c:pt idx="899">
                  <c:v>0.85938603785399326</c:v>
                </c:pt>
                <c:pt idx="900">
                  <c:v>0.86950157823732166</c:v>
                </c:pt>
                <c:pt idx="901">
                  <c:v>0.87771942344270115</c:v>
                </c:pt>
                <c:pt idx="902">
                  <c:v>0.88683736122260159</c:v>
                </c:pt>
                <c:pt idx="903">
                  <c:v>0.89384458191524985</c:v>
                </c:pt>
                <c:pt idx="904">
                  <c:v>0.9002382395029328</c:v>
                </c:pt>
                <c:pt idx="905">
                  <c:v>0.90569580081311374</c:v>
                </c:pt>
                <c:pt idx="906">
                  <c:v>0.91090583666530078</c:v>
                </c:pt>
                <c:pt idx="907">
                  <c:v>0.91628088948948394</c:v>
                </c:pt>
                <c:pt idx="908">
                  <c:v>0.9223775165275746</c:v>
                </c:pt>
                <c:pt idx="909">
                  <c:v>0.92854765112591808</c:v>
                </c:pt>
                <c:pt idx="910">
                  <c:v>0.93368567957214399</c:v>
                </c:pt>
                <c:pt idx="911">
                  <c:v>0.93924075091123116</c:v>
                </c:pt>
                <c:pt idx="912">
                  <c:v>0.94493383644507845</c:v>
                </c:pt>
                <c:pt idx="913">
                  <c:v>0.95049340824703799</c:v>
                </c:pt>
                <c:pt idx="914">
                  <c:v>0.95541991493825129</c:v>
                </c:pt>
                <c:pt idx="915">
                  <c:v>0.95987387302784066</c:v>
                </c:pt>
                <c:pt idx="916">
                  <c:v>0.96320121524498803</c:v>
                </c:pt>
                <c:pt idx="917">
                  <c:v>0.96721712828164375</c:v>
                </c:pt>
                <c:pt idx="918">
                  <c:v>0.97074099071089448</c:v>
                </c:pt>
                <c:pt idx="919">
                  <c:v>0.97521595096055602</c:v>
                </c:pt>
                <c:pt idx="920">
                  <c:v>0.97869330860679005</c:v>
                </c:pt>
                <c:pt idx="921">
                  <c:v>0.98268371902050122</c:v>
                </c:pt>
                <c:pt idx="922">
                  <c:v>0.98418387331137003</c:v>
                </c:pt>
                <c:pt idx="923">
                  <c:v>0.98731469531641325</c:v>
                </c:pt>
                <c:pt idx="924">
                  <c:v>0.98877284528713771</c:v>
                </c:pt>
                <c:pt idx="925">
                  <c:v>0.99143711930772072</c:v>
                </c:pt>
                <c:pt idx="926">
                  <c:v>0.99324480522821768</c:v>
                </c:pt>
                <c:pt idx="927">
                  <c:v>0.99566755440797061</c:v>
                </c:pt>
                <c:pt idx="928">
                  <c:v>0.99522800920074617</c:v>
                </c:pt>
                <c:pt idx="929">
                  <c:v>0.99756824989450155</c:v>
                </c:pt>
                <c:pt idx="930">
                  <c:v>0.99898139523650009</c:v>
                </c:pt>
                <c:pt idx="931">
                  <c:v>1</c:v>
                </c:pt>
                <c:pt idx="932">
                  <c:v>1.0000825084859979</c:v>
                </c:pt>
                <c:pt idx="933">
                  <c:v>0.99963096204444624</c:v>
                </c:pt>
                <c:pt idx="934">
                  <c:v>0.99884338104173997</c:v>
                </c:pt>
                <c:pt idx="935">
                  <c:v>0.99996699660560096</c:v>
                </c:pt>
                <c:pt idx="936">
                  <c:v>1.0000135013886178</c:v>
                </c:pt>
                <c:pt idx="937">
                  <c:v>0.99874587101283341</c:v>
                </c:pt>
                <c:pt idx="938">
                  <c:v>0.99854635049214813</c:v>
                </c:pt>
                <c:pt idx="939">
                  <c:v>0.99816231099368558</c:v>
                </c:pt>
                <c:pt idx="940">
                  <c:v>0.99661715207409063</c:v>
                </c:pt>
                <c:pt idx="941">
                  <c:v>0.996237613038501</c:v>
                </c:pt>
                <c:pt idx="942">
                  <c:v>0.9943174155461888</c:v>
                </c:pt>
                <c:pt idx="943">
                  <c:v>0.9922727052477347</c:v>
                </c:pt>
                <c:pt idx="944">
                  <c:v>0.99134260958739606</c:v>
                </c:pt>
                <c:pt idx="945">
                  <c:v>0.98989346054241678</c:v>
                </c:pt>
                <c:pt idx="946">
                  <c:v>0.98872484034982988</c:v>
                </c:pt>
                <c:pt idx="947">
                  <c:v>0.98785175055254426</c:v>
                </c:pt>
                <c:pt idx="948">
                  <c:v>0.98514547221181692</c:v>
                </c:pt>
                <c:pt idx="949">
                  <c:v>0.98321927410234122</c:v>
                </c:pt>
                <c:pt idx="950">
                  <c:v>0.9813185786158104</c:v>
                </c:pt>
                <c:pt idx="951">
                  <c:v>0.97876831632133365</c:v>
                </c:pt>
                <c:pt idx="952">
                  <c:v>0.976257058038419</c:v>
                </c:pt>
                <c:pt idx="953">
                  <c:v>0.97226514747041726</c:v>
                </c:pt>
                <c:pt idx="954">
                  <c:v>0.96937435015191309</c:v>
                </c:pt>
                <c:pt idx="955">
                  <c:v>0.96516191690315345</c:v>
                </c:pt>
                <c:pt idx="956">
                  <c:v>0.9604679341270248</c:v>
                </c:pt>
                <c:pt idx="957">
                  <c:v>0.95595547002009151</c:v>
                </c:pt>
                <c:pt idx="958">
                  <c:v>0.95008086581704909</c:v>
                </c:pt>
                <c:pt idx="959">
                  <c:v>0.94389572967579716</c:v>
                </c:pt>
                <c:pt idx="960">
                  <c:v>0.93879970554971559</c:v>
                </c:pt>
                <c:pt idx="961">
                  <c:v>0.92975077486719504</c:v>
                </c:pt>
                <c:pt idx="962">
                  <c:v>0.92218699693263462</c:v>
                </c:pt>
                <c:pt idx="963">
                  <c:v>0.91361961577748263</c:v>
                </c:pt>
                <c:pt idx="964">
                  <c:v>0.90532826301185065</c:v>
                </c:pt>
                <c:pt idx="965">
                  <c:v>0.897296436938539</c:v>
                </c:pt>
                <c:pt idx="966">
                  <c:v>0.88904558833876057</c:v>
                </c:pt>
                <c:pt idx="967">
                  <c:v>0.8784364971937364</c:v>
                </c:pt>
                <c:pt idx="968">
                  <c:v>0.87093422558510136</c:v>
                </c:pt>
                <c:pt idx="969">
                  <c:v>0.86163326898171466</c:v>
                </c:pt>
                <c:pt idx="970">
                  <c:v>0.85362994583992946</c:v>
                </c:pt>
                <c:pt idx="971">
                  <c:v>0.8445060074428653</c:v>
                </c:pt>
                <c:pt idx="972">
                  <c:v>0.83500403016450231</c:v>
                </c:pt>
                <c:pt idx="973">
                  <c:v>0.82475047558641401</c:v>
                </c:pt>
                <c:pt idx="974">
                  <c:v>0.81650562760379897</c:v>
                </c:pt>
                <c:pt idx="975">
                  <c:v>0.80595954293899108</c:v>
                </c:pt>
                <c:pt idx="976">
                  <c:v>0.79848427410759182</c:v>
                </c:pt>
                <c:pt idx="977">
                  <c:v>0.78964386487150184</c:v>
                </c:pt>
                <c:pt idx="978">
                  <c:v>0.78020789438193694</c:v>
                </c:pt>
                <c:pt idx="979">
                  <c:v>0.77175152464430952</c:v>
                </c:pt>
                <c:pt idx="980">
                  <c:v>0.76306413114588811</c:v>
                </c:pt>
                <c:pt idx="981">
                  <c:v>0.7552153238960625</c:v>
                </c:pt>
                <c:pt idx="982">
                  <c:v>0.7468144598671973</c:v>
                </c:pt>
                <c:pt idx="983">
                  <c:v>0.73561430793157079</c:v>
                </c:pt>
                <c:pt idx="984">
                  <c:v>0.72644686506007128</c:v>
                </c:pt>
                <c:pt idx="985">
                  <c:v>0.71761170636399929</c:v>
                </c:pt>
                <c:pt idx="986">
                  <c:v>0.70935890756364273</c:v>
                </c:pt>
                <c:pt idx="987">
                  <c:v>0.69890343221800355</c:v>
                </c:pt>
                <c:pt idx="988">
                  <c:v>0.68835209701317768</c:v>
                </c:pt>
                <c:pt idx="989">
                  <c:v>0.67894507950142668</c:v>
                </c:pt>
                <c:pt idx="990">
                  <c:v>0.67051196215530773</c:v>
                </c:pt>
                <c:pt idx="991">
                  <c:v>0.65899977812718047</c:v>
                </c:pt>
                <c:pt idx="992">
                  <c:v>0.64944154506290974</c:v>
                </c:pt>
                <c:pt idx="993">
                  <c:v>0.63683559854130989</c:v>
                </c:pt>
                <c:pt idx="994">
                  <c:v>0.62779101830623285</c:v>
                </c:pt>
                <c:pt idx="995">
                  <c:v>0.61494024660436308</c:v>
                </c:pt>
                <c:pt idx="996">
                  <c:v>0.60403577507946682</c:v>
                </c:pt>
                <c:pt idx="997">
                  <c:v>0.59358420013498359</c:v>
                </c:pt>
                <c:pt idx="998">
                  <c:v>0.58422863791540947</c:v>
                </c:pt>
                <c:pt idx="999">
                  <c:v>0.57321240489584346</c:v>
                </c:pt>
                <c:pt idx="1000">
                  <c:v>0.56340199589527784</c:v>
                </c:pt>
                <c:pt idx="1001">
                  <c:v>0.55079319908052526</c:v>
                </c:pt>
                <c:pt idx="1002">
                  <c:v>0.54079782105589547</c:v>
                </c:pt>
                <c:pt idx="1003">
                  <c:v>0.5297598357991119</c:v>
                </c:pt>
                <c:pt idx="1004">
                  <c:v>0.5173294073295438</c:v>
                </c:pt>
                <c:pt idx="1005">
                  <c:v>0.50562955399962872</c:v>
                </c:pt>
                <c:pt idx="1006">
                  <c:v>0.49380203753956076</c:v>
                </c:pt>
                <c:pt idx="1007">
                  <c:v>0.48197722135721643</c:v>
                </c:pt>
                <c:pt idx="1008">
                  <c:v>0.47379703002453794</c:v>
                </c:pt>
                <c:pt idx="1009">
                  <c:v>0.46330330074448134</c:v>
                </c:pt>
                <c:pt idx="1010">
                  <c:v>0.45426637129628794</c:v>
                </c:pt>
                <c:pt idx="1011">
                  <c:v>0.44295790822086056</c:v>
                </c:pt>
                <c:pt idx="1012">
                  <c:v>0.43221020281936001</c:v>
                </c:pt>
                <c:pt idx="1013">
                  <c:v>0.421373838299269</c:v>
                </c:pt>
                <c:pt idx="1014">
                  <c:v>0.41450463180138081</c:v>
                </c:pt>
                <c:pt idx="1015">
                  <c:v>0.40494699879882634</c:v>
                </c:pt>
                <c:pt idx="1016">
                  <c:v>0.3979382779518873</c:v>
                </c:pt>
                <c:pt idx="1017">
                  <c:v>0.3882313795973914</c:v>
                </c:pt>
                <c:pt idx="1018">
                  <c:v>0.38270826154469972</c:v>
                </c:pt>
                <c:pt idx="1019">
                  <c:v>0.37594046547687421</c:v>
                </c:pt>
                <c:pt idx="1020">
                  <c:v>0.37037399296517642</c:v>
                </c:pt>
                <c:pt idx="1021">
                  <c:v>0.36054738229826949</c:v>
                </c:pt>
                <c:pt idx="1022">
                  <c:v>0.35235143934553648</c:v>
                </c:pt>
                <c:pt idx="1023">
                  <c:v>0.34114423668474281</c:v>
                </c:pt>
                <c:pt idx="1024">
                  <c:v>0.33237313457689122</c:v>
                </c:pt>
                <c:pt idx="1025">
                  <c:v>0.3236884413561934</c:v>
                </c:pt>
                <c:pt idx="1026">
                  <c:v>0.31756436149457956</c:v>
                </c:pt>
                <c:pt idx="1027">
                  <c:v>0.30677120141806585</c:v>
                </c:pt>
                <c:pt idx="1028">
                  <c:v>0.29921837460982853</c:v>
                </c:pt>
                <c:pt idx="1029">
                  <c:v>0.29154808572061636</c:v>
                </c:pt>
                <c:pt idx="1030">
                  <c:v>0.28647936440262878</c:v>
                </c:pt>
                <c:pt idx="1031">
                  <c:v>0.28075627578296419</c:v>
                </c:pt>
                <c:pt idx="1032">
                  <c:v>0.27456633914798145</c:v>
                </c:pt>
                <c:pt idx="1033">
                  <c:v>0.26541284771138701</c:v>
                </c:pt>
                <c:pt idx="1034">
                  <c:v>0.2631845185277305</c:v>
                </c:pt>
                <c:pt idx="1035">
                  <c:v>0.25719965298430947</c:v>
                </c:pt>
                <c:pt idx="1036">
                  <c:v>0.25098091338694173</c:v>
                </c:pt>
                <c:pt idx="1037">
                  <c:v>0.24628438034851879</c:v>
                </c:pt>
                <c:pt idx="1038">
                  <c:v>0.24053038855046224</c:v>
                </c:pt>
                <c:pt idx="1039">
                  <c:v>0.2350345733058645</c:v>
                </c:pt>
                <c:pt idx="1040">
                  <c:v>0.23243375581178519</c:v>
                </c:pt>
                <c:pt idx="1041">
                  <c:v>0.22298203370216629</c:v>
                </c:pt>
                <c:pt idx="1042">
                  <c:v>0.21593940936825357</c:v>
                </c:pt>
                <c:pt idx="1043">
                  <c:v>0.21367117608045982</c:v>
                </c:pt>
                <c:pt idx="1044">
                  <c:v>0.20765645746665032</c:v>
                </c:pt>
                <c:pt idx="1045">
                  <c:v>0.20603599080165388</c:v>
                </c:pt>
                <c:pt idx="1046">
                  <c:v>0.20216559273121237</c:v>
                </c:pt>
                <c:pt idx="1047">
                  <c:v>0.19834094936664232</c:v>
                </c:pt>
                <c:pt idx="1048">
                  <c:v>0.19452680708210834</c:v>
                </c:pt>
                <c:pt idx="1049">
                  <c:v>0.19352110364550981</c:v>
                </c:pt>
                <c:pt idx="1050">
                  <c:v>0.1892632157217369</c:v>
                </c:pt>
                <c:pt idx="1051">
                  <c:v>0.18467649397740557</c:v>
                </c:pt>
                <c:pt idx="1052">
                  <c:v>0.17567541821676366</c:v>
                </c:pt>
                <c:pt idx="1053">
                  <c:v>0.171416630200416</c:v>
                </c:pt>
                <c:pt idx="1054">
                  <c:v>0.16523524444489116</c:v>
                </c:pt>
                <c:pt idx="1055">
                  <c:v>0.16138059799450366</c:v>
                </c:pt>
                <c:pt idx="1056">
                  <c:v>0.15621466667846778</c:v>
                </c:pt>
                <c:pt idx="1057">
                  <c:v>0.15116829765941428</c:v>
                </c:pt>
                <c:pt idx="1058">
                  <c:v>0.14745376561979393</c:v>
                </c:pt>
                <c:pt idx="1059">
                  <c:v>0.14697626650901044</c:v>
                </c:pt>
                <c:pt idx="1060">
                  <c:v>0.14514862853644489</c:v>
                </c:pt>
                <c:pt idx="1061">
                  <c:v>0.14294535192944591</c:v>
                </c:pt>
                <c:pt idx="1062">
                  <c:v>0.13980852930723917</c:v>
                </c:pt>
                <c:pt idx="1063">
                  <c:v>0.13390677231153222</c:v>
                </c:pt>
                <c:pt idx="1064">
                  <c:v>0.13037285884853253</c:v>
                </c:pt>
                <c:pt idx="1065">
                  <c:v>0.12372027463024565</c:v>
                </c:pt>
                <c:pt idx="1066">
                  <c:v>0.11731011534536326</c:v>
                </c:pt>
                <c:pt idx="1067">
                  <c:v>0.11190640957422468</c:v>
                </c:pt>
                <c:pt idx="1068">
                  <c:v>0.10711536681547694</c:v>
                </c:pt>
                <c:pt idx="1069">
                  <c:v>0.10561791280233172</c:v>
                </c:pt>
                <c:pt idx="1070">
                  <c:v>0.10547329792869194</c:v>
                </c:pt>
                <c:pt idx="1071">
                  <c:v>9.8969078969772098E-2</c:v>
                </c:pt>
                <c:pt idx="1072">
                  <c:v>0.10051993847567223</c:v>
                </c:pt>
                <c:pt idx="1073">
                  <c:v>0.10111820000687075</c:v>
                </c:pt>
                <c:pt idx="1074">
                  <c:v>9.7500877965298688E-2</c:v>
                </c:pt>
                <c:pt idx="1075">
                  <c:v>9.6111585076525119E-2</c:v>
                </c:pt>
                <c:pt idx="1076">
                  <c:v>9.1712382618552288E-2</c:v>
                </c:pt>
                <c:pt idx="1077">
                  <c:v>8.4854877324132744E-2</c:v>
                </c:pt>
                <c:pt idx="1078">
                  <c:v>8.2531888404722503E-2</c:v>
                </c:pt>
                <c:pt idx="1079">
                  <c:v>8.1813014468537976E-2</c:v>
                </c:pt>
                <c:pt idx="1080">
                  <c:v>8.0636593473638704E-2</c:v>
                </c:pt>
                <c:pt idx="1081">
                  <c:v>7.6543872537290489E-2</c:v>
                </c:pt>
                <c:pt idx="1082">
                  <c:v>7.2625319514112094E-2</c:v>
                </c:pt>
                <c:pt idx="1083">
                  <c:v>6.8734669360743725E-2</c:v>
                </c:pt>
                <c:pt idx="1084">
                  <c:v>6.8979044494726263E-2</c:v>
                </c:pt>
                <c:pt idx="1085">
                  <c:v>6.7207512292639202E-2</c:v>
                </c:pt>
                <c:pt idx="1086">
                  <c:v>6.3428473618511574E-2</c:v>
                </c:pt>
                <c:pt idx="1087">
                  <c:v>6.0772000400241138E-2</c:v>
                </c:pt>
                <c:pt idx="1088">
                  <c:v>6.0943918081974656E-2</c:v>
                </c:pt>
                <c:pt idx="1089">
                  <c:v>5.9183637037069206E-2</c:v>
                </c:pt>
                <c:pt idx="1090">
                  <c:v>5.966233627128547E-2</c:v>
                </c:pt>
                <c:pt idx="1091">
                  <c:v>6.3649296330127503E-2</c:v>
                </c:pt>
                <c:pt idx="1092">
                  <c:v>6.0933567017367705E-2</c:v>
                </c:pt>
                <c:pt idx="1093">
                  <c:v>5.7188731861071894E-2</c:v>
                </c:pt>
                <c:pt idx="1094">
                  <c:v>5.6305290999179317E-2</c:v>
                </c:pt>
                <c:pt idx="1095">
                  <c:v>5.7938809006506296E-2</c:v>
                </c:pt>
                <c:pt idx="1096">
                  <c:v>5.5296737269428187E-2</c:v>
                </c:pt>
                <c:pt idx="1097">
                  <c:v>5.5516659888469461E-2</c:v>
                </c:pt>
                <c:pt idx="1098">
                  <c:v>5.0590003181827214E-2</c:v>
                </c:pt>
                <c:pt idx="1099">
                  <c:v>5.3219323607432922E-2</c:v>
                </c:pt>
                <c:pt idx="1100">
                  <c:v>5.7224285517765511E-2</c:v>
                </c:pt>
                <c:pt idx="1101">
                  <c:v>5.5430251001315503E-2</c:v>
                </c:pt>
                <c:pt idx="1102">
                  <c:v>5.0716616203976564E-2</c:v>
                </c:pt>
                <c:pt idx="1103">
                  <c:v>4.9905482778903748E-2</c:v>
                </c:pt>
                <c:pt idx="1104">
                  <c:v>4.4857013543842937E-2</c:v>
                </c:pt>
                <c:pt idx="1105">
                  <c:v>4.4692596633563779E-2</c:v>
                </c:pt>
                <c:pt idx="1106">
                  <c:v>4.3517225746667922E-2</c:v>
                </c:pt>
                <c:pt idx="1107">
                  <c:v>3.9088320233735908E-2</c:v>
                </c:pt>
                <c:pt idx="1108">
                  <c:v>3.7228428943916834E-2</c:v>
                </c:pt>
                <c:pt idx="1109">
                  <c:v>3.737259377126935E-2</c:v>
                </c:pt>
                <c:pt idx="1110">
                  <c:v>3.6740878799384542E-2</c:v>
                </c:pt>
                <c:pt idx="1111">
                  <c:v>4.4199795949013326E-2</c:v>
                </c:pt>
                <c:pt idx="1112">
                  <c:v>4.234050472091052E-2</c:v>
                </c:pt>
                <c:pt idx="1113">
                  <c:v>4.1976567289945733E-2</c:v>
                </c:pt>
                <c:pt idx="1114">
                  <c:v>4.1088925996038764E-2</c:v>
                </c:pt>
                <c:pt idx="1115">
                  <c:v>3.655110928158959E-2</c:v>
                </c:pt>
                <c:pt idx="1116">
                  <c:v>3.5304331050448612E-2</c:v>
                </c:pt>
                <c:pt idx="1117">
                  <c:v>3.2735016796477542E-2</c:v>
                </c:pt>
                <c:pt idx="1118">
                  <c:v>2.6660442026462308E-2</c:v>
                </c:pt>
                <c:pt idx="1119">
                  <c:v>2.9057838598699856E-2</c:v>
                </c:pt>
                <c:pt idx="1120">
                  <c:v>2.538606095636934E-2</c:v>
                </c:pt>
                <c:pt idx="1121">
                  <c:v>2.3314347880679497E-2</c:v>
                </c:pt>
                <c:pt idx="1122">
                  <c:v>2.5929266825092875E-2</c:v>
                </c:pt>
                <c:pt idx="1123">
                  <c:v>2.7884117881524052E-2</c:v>
                </c:pt>
                <c:pt idx="1124">
                  <c:v>2.7193746876866275E-2</c:v>
                </c:pt>
                <c:pt idx="1125">
                  <c:v>2.2929408289642551E-2</c:v>
                </c:pt>
                <c:pt idx="1126">
                  <c:v>1.4287019419947403E-2</c:v>
                </c:pt>
                <c:pt idx="1127">
                  <c:v>1.7721322638033232E-2</c:v>
                </c:pt>
                <c:pt idx="1128">
                  <c:v>2.0285386351986262E-2</c:v>
                </c:pt>
                <c:pt idx="1129">
                  <c:v>1.8070858587805692E-2</c:v>
                </c:pt>
                <c:pt idx="1130">
                  <c:v>1.6459542863983535E-2</c:v>
                </c:pt>
                <c:pt idx="1131">
                  <c:v>2.0378395918020174E-2</c:v>
                </c:pt>
                <c:pt idx="1132">
                  <c:v>2.3991967573864875E-2</c:v>
                </c:pt>
                <c:pt idx="1133">
                  <c:v>2.4290048231460592E-2</c:v>
                </c:pt>
                <c:pt idx="1134">
                  <c:v>2.0948154517692167E-2</c:v>
                </c:pt>
                <c:pt idx="1135">
                  <c:v>1.6755073259284797E-2</c:v>
                </c:pt>
                <c:pt idx="1136">
                  <c:v>1.3265414347865621E-2</c:v>
                </c:pt>
                <c:pt idx="1137">
                  <c:v>1.0271556429578735E-2</c:v>
                </c:pt>
                <c:pt idx="1138">
                  <c:v>6.3683049801670855E-3</c:v>
                </c:pt>
                <c:pt idx="1139">
                  <c:v>9.581035409491831E-3</c:v>
                </c:pt>
                <c:pt idx="1140">
                  <c:v>9.8513632127064307E-3</c:v>
                </c:pt>
                <c:pt idx="1141">
                  <c:v>2.5711144391200058E-3</c:v>
                </c:pt>
                <c:pt idx="1142">
                  <c:v>1.5154558646356497E-3</c:v>
                </c:pt>
                <c:pt idx="1143">
                  <c:v>5.3249476708679853E-3</c:v>
                </c:pt>
                <c:pt idx="1144">
                  <c:v>3.0315117909876913E-3</c:v>
                </c:pt>
                <c:pt idx="1145">
                  <c:v>4.1636782343064428E-3</c:v>
                </c:pt>
                <c:pt idx="1146">
                  <c:v>-5.9580127816145885E-3</c:v>
                </c:pt>
                <c:pt idx="1147">
                  <c:v>3.8013909730617038E-4</c:v>
                </c:pt>
                <c:pt idx="1148">
                  <c:v>6.5384224767517877E-3</c:v>
                </c:pt>
                <c:pt idx="1149">
                  <c:v>7.2757483107137857E-3</c:v>
                </c:pt>
                <c:pt idx="1150">
                  <c:v>-5.1380284462261084E-4</c:v>
                </c:pt>
                <c:pt idx="1151">
                  <c:v>-3.9614574358972305E-3</c:v>
                </c:pt>
                <c:pt idx="1152">
                  <c:v>-4.6222754010250729E-3</c:v>
                </c:pt>
                <c:pt idx="1153">
                  <c:v>4.3174440491203945E-3</c:v>
                </c:pt>
                <c:pt idx="1154">
                  <c:v>7.1737378189337512E-4</c:v>
                </c:pt>
                <c:pt idx="1155">
                  <c:v>0</c:v>
                </c:pt>
                <c:pt idx="1156">
                  <c:v>-1.0340863557816908E-2</c:v>
                </c:pt>
                <c:pt idx="1157">
                  <c:v>-9.4338702735577117E-3</c:v>
                </c:pt>
                <c:pt idx="1158">
                  <c:v>-6.5453231864897555E-3</c:v>
                </c:pt>
                <c:pt idx="1159">
                  <c:v>-1.2783714805067641E-2</c:v>
                </c:pt>
                <c:pt idx="1160">
                  <c:v>-2.2731387923247841E-2</c:v>
                </c:pt>
                <c:pt idx="1161">
                  <c:v>-2.7994979283619398E-2</c:v>
                </c:pt>
                <c:pt idx="1162">
                  <c:v>-2.9338967512808792E-2</c:v>
                </c:pt>
                <c:pt idx="1163">
                  <c:v>-2.1078517925568634E-2</c:v>
                </c:pt>
                <c:pt idx="1164">
                  <c:v>-1.549494365495491E-2</c:v>
                </c:pt>
                <c:pt idx="1165">
                  <c:v>-1.4002740181827738E-2</c:v>
                </c:pt>
                <c:pt idx="1166">
                  <c:v>-6.8675563281683609E-3</c:v>
                </c:pt>
                <c:pt idx="1167">
                  <c:v>-9.7427520420475255E-3</c:v>
                </c:pt>
                <c:pt idx="1168">
                  <c:v>-8.1980431687399581E-3</c:v>
                </c:pt>
                <c:pt idx="1169">
                  <c:v>-1.1055987108274082E-2</c:v>
                </c:pt>
                <c:pt idx="1170">
                  <c:v>-1.2383623655692967E-2</c:v>
                </c:pt>
                <c:pt idx="1171">
                  <c:v>-1.6410637834101249E-2</c:v>
                </c:pt>
                <c:pt idx="1172">
                  <c:v>-2.906893974045233E-2</c:v>
                </c:pt>
                <c:pt idx="1173">
                  <c:v>-3.9607823664663942E-2</c:v>
                </c:pt>
                <c:pt idx="1174">
                  <c:v>-3.7762783902324341E-2</c:v>
                </c:pt>
                <c:pt idx="1175">
                  <c:v>-4.1190486441530456E-2</c:v>
                </c:pt>
                <c:pt idx="1176">
                  <c:v>-3.5651616768784755E-2</c:v>
                </c:pt>
                <c:pt idx="1177">
                  <c:v>-3.9459008359009777E-2</c:v>
                </c:pt>
                <c:pt idx="1178">
                  <c:v>-3.968598170321827E-2</c:v>
                </c:pt>
                <c:pt idx="1179">
                  <c:v>-2.3059621682090008E-2</c:v>
                </c:pt>
                <c:pt idx="1180">
                  <c:v>-1.7587508875287781E-2</c:v>
                </c:pt>
                <c:pt idx="1181">
                  <c:v>-1.6810578968046795E-2</c:v>
                </c:pt>
                <c:pt idx="1182">
                  <c:v>-2.0102517543929398E-2</c:v>
                </c:pt>
                <c:pt idx="1183">
                  <c:v>-2.881631375787003E-2</c:v>
                </c:pt>
                <c:pt idx="1184">
                  <c:v>-1.8754028851867485E-2</c:v>
                </c:pt>
                <c:pt idx="1185">
                  <c:v>-1.6316128113776536E-2</c:v>
                </c:pt>
                <c:pt idx="1186">
                  <c:v>-3.3104504798318508E-2</c:v>
                </c:pt>
                <c:pt idx="1187">
                  <c:v>-3.0881126123821906E-2</c:v>
                </c:pt>
                <c:pt idx="1188">
                  <c:v>-3.7345440978604746E-2</c:v>
                </c:pt>
                <c:pt idx="1189">
                  <c:v>-4.1564624921673184E-2</c:v>
                </c:pt>
                <c:pt idx="1190">
                  <c:v>-3.7219278002742669E-2</c:v>
                </c:pt>
                <c:pt idx="1191">
                  <c:v>-4.3299553359062964E-2</c:v>
                </c:pt>
                <c:pt idx="1192">
                  <c:v>-5.0226515797149693E-2</c:v>
                </c:pt>
                <c:pt idx="1193">
                  <c:v>-5.1483645092897865E-2</c:v>
                </c:pt>
                <c:pt idx="1194">
                  <c:v>-5.3173568901561483E-2</c:v>
                </c:pt>
                <c:pt idx="1195">
                  <c:v>-5.2734473740624212E-2</c:v>
                </c:pt>
                <c:pt idx="1196">
                  <c:v>-5.0059248593717943E-2</c:v>
                </c:pt>
                <c:pt idx="1197">
                  <c:v>-4.8108747984730277E-2</c:v>
                </c:pt>
                <c:pt idx="1198">
                  <c:v>-4.0945361230402516E-2</c:v>
                </c:pt>
                <c:pt idx="1199">
                  <c:v>-3.7820689857951902E-2</c:v>
                </c:pt>
                <c:pt idx="1200">
                  <c:v>-2.1226283123219263E-2</c:v>
                </c:pt>
                <c:pt idx="1201">
                  <c:v>-3.0185054532858704E-2</c:v>
                </c:pt>
                <c:pt idx="1202">
                  <c:v>-2.6639439866390266E-2</c:v>
                </c:pt>
                <c:pt idx="1203">
                  <c:v>-2.8409621929615405E-2</c:v>
                </c:pt>
                <c:pt idx="1204">
                  <c:v>-3.6766531437758349E-2</c:v>
                </c:pt>
                <c:pt idx="1205">
                  <c:v>-5.2868437518798793E-2</c:v>
                </c:pt>
                <c:pt idx="1206">
                  <c:v>-5.2167865464963069E-2</c:v>
                </c:pt>
                <c:pt idx="1207">
                  <c:v>-7.5269341451768265E-2</c:v>
                </c:pt>
                <c:pt idx="1208">
                  <c:v>-6.7139105256975681E-2</c:v>
                </c:pt>
                <c:pt idx="1209">
                  <c:v>-7.1775032062047564E-2</c:v>
                </c:pt>
                <c:pt idx="1210">
                  <c:v>-7.2113916916354812E-2</c:v>
                </c:pt>
                <c:pt idx="1211">
                  <c:v>-7.3728082933329678E-2</c:v>
                </c:pt>
                <c:pt idx="1212">
                  <c:v>-7.2823939942223082E-2</c:v>
                </c:pt>
                <c:pt idx="1213">
                  <c:v>-9.5236845109519561E-2</c:v>
                </c:pt>
                <c:pt idx="1214">
                  <c:v>-8.9697825421344607E-2</c:v>
                </c:pt>
                <c:pt idx="1215">
                  <c:v>-8.737423644021787E-2</c:v>
                </c:pt>
                <c:pt idx="1216">
                  <c:v>-8.4204710454470227E-2</c:v>
                </c:pt>
                <c:pt idx="1217">
                  <c:v>-8.7884738945400623E-2</c:v>
                </c:pt>
                <c:pt idx="1218">
                  <c:v>-8.8873490638512131E-2</c:v>
                </c:pt>
                <c:pt idx="1219">
                  <c:v>-9.4302999063453644E-2</c:v>
                </c:pt>
                <c:pt idx="1220">
                  <c:v>-9.1594770522148219E-2</c:v>
                </c:pt>
                <c:pt idx="1221">
                  <c:v>-8.1431075186082863E-2</c:v>
                </c:pt>
                <c:pt idx="1222">
                  <c:v>-9.0909500042079233E-2</c:v>
                </c:pt>
                <c:pt idx="1223">
                  <c:v>-8.9464251398256409E-2</c:v>
                </c:pt>
                <c:pt idx="1224">
                  <c:v>-8.482922468575893E-2</c:v>
                </c:pt>
                <c:pt idx="1225">
                  <c:v>-8.9320686632620272E-2</c:v>
                </c:pt>
                <c:pt idx="1226">
                  <c:v>-0.10644899827947316</c:v>
                </c:pt>
                <c:pt idx="1227">
                  <c:v>-8.8778230841042013E-2</c:v>
                </c:pt>
                <c:pt idx="1228">
                  <c:v>-0.1022016114357361</c:v>
                </c:pt>
                <c:pt idx="1229">
                  <c:v>-0.11769985543013098</c:v>
                </c:pt>
                <c:pt idx="1230">
                  <c:v>-0.12320257138446691</c:v>
                </c:pt>
                <c:pt idx="1231">
                  <c:v>-0.10957051932791292</c:v>
                </c:pt>
                <c:pt idx="1232">
                  <c:v>-0.10656406011358265</c:v>
                </c:pt>
                <c:pt idx="1233">
                  <c:v>-8.4000389440053932E-2</c:v>
                </c:pt>
                <c:pt idx="1234">
                  <c:v>-8.9505655656684335E-2</c:v>
                </c:pt>
                <c:pt idx="1235">
                  <c:v>-7.528164271695352E-2</c:v>
                </c:pt>
                <c:pt idx="1236">
                  <c:v>-5.5036610515391528E-2</c:v>
                </c:pt>
                <c:pt idx="1237">
                  <c:v>-6.6670157025650101E-2</c:v>
                </c:pt>
                <c:pt idx="1238">
                  <c:v>-6.3422473001348137E-2</c:v>
                </c:pt>
                <c:pt idx="1239">
                  <c:v>-6.2231800540685667E-2</c:v>
                </c:pt>
                <c:pt idx="1240">
                  <c:v>-6.4841468945080999E-2</c:v>
                </c:pt>
                <c:pt idx="1241">
                  <c:v>-5.784519937875611E-2</c:v>
                </c:pt>
                <c:pt idx="1242">
                  <c:v>-6.948129615130913E-2</c:v>
                </c:pt>
                <c:pt idx="1243">
                  <c:v>-8.1557388177374082E-2</c:v>
                </c:pt>
                <c:pt idx="1244">
                  <c:v>-7.1556309566438825E-2</c:v>
                </c:pt>
                <c:pt idx="1245">
                  <c:v>-9.4369305883110099E-2</c:v>
                </c:pt>
                <c:pt idx="1246">
                  <c:v>-9.0234880657475577E-2</c:v>
                </c:pt>
                <c:pt idx="1247">
                  <c:v>-8.2436028545535889E-2</c:v>
                </c:pt>
                <c:pt idx="1248">
                  <c:v>-0.10870598041008518</c:v>
                </c:pt>
                <c:pt idx="1249">
                  <c:v>-0.10556750761815852</c:v>
                </c:pt>
                <c:pt idx="1250">
                  <c:v>-0.10332642712302961</c:v>
                </c:pt>
                <c:pt idx="1251">
                  <c:v>-8.0280906891273804E-2</c:v>
                </c:pt>
                <c:pt idx="1252">
                  <c:v>-8.7058603977419088E-2</c:v>
                </c:pt>
                <c:pt idx="1253">
                  <c:v>-8.2603595779825886E-2</c:v>
                </c:pt>
                <c:pt idx="1254">
                  <c:v>-6.8726268496714829E-2</c:v>
                </c:pt>
                <c:pt idx="1255">
                  <c:v>-6.1254149989326385E-2</c:v>
                </c:pt>
                <c:pt idx="1256">
                  <c:v>-5.154035092509264E-2</c:v>
                </c:pt>
                <c:pt idx="1257">
                  <c:v>-4.3446868510426333E-2</c:v>
                </c:pt>
                <c:pt idx="1258">
                  <c:v>-5.168181547472158E-2</c:v>
                </c:pt>
                <c:pt idx="1259">
                  <c:v>-6.7817475027306576E-2</c:v>
                </c:pt>
                <c:pt idx="1260">
                  <c:v>-6.8501395368513657E-2</c:v>
                </c:pt>
                <c:pt idx="1261">
                  <c:v>-7.933896001203726E-2</c:v>
                </c:pt>
                <c:pt idx="1262">
                  <c:v>-7.4114222647799419E-2</c:v>
                </c:pt>
                <c:pt idx="1263">
                  <c:v>-8.9907997037495316E-2</c:v>
                </c:pt>
                <c:pt idx="1264">
                  <c:v>-9.4510770432738922E-2</c:v>
                </c:pt>
                <c:pt idx="1265">
                  <c:v>-0.11006422010503779</c:v>
                </c:pt>
                <c:pt idx="1266">
                  <c:v>-9.1823694066934775E-2</c:v>
                </c:pt>
                <c:pt idx="1267">
                  <c:v>-8.4461236838208886E-2</c:v>
                </c:pt>
                <c:pt idx="1268">
                  <c:v>-9.3756042809002876E-2</c:v>
                </c:pt>
                <c:pt idx="1269">
                  <c:v>-9.1453606003377541E-2</c:v>
                </c:pt>
                <c:pt idx="1270">
                  <c:v>-8.4753616909499188E-2</c:v>
                </c:pt>
                <c:pt idx="1271">
                  <c:v>-6.1276802319118591E-2</c:v>
                </c:pt>
                <c:pt idx="1272">
                  <c:v>-6.0923816014477147E-2</c:v>
                </c:pt>
                <c:pt idx="1273">
                  <c:v>-5.5463254395714541E-2</c:v>
                </c:pt>
                <c:pt idx="1274">
                  <c:v>-0.10363575893780669</c:v>
                </c:pt>
                <c:pt idx="1275">
                  <c:v>-0.10026731249308993</c:v>
                </c:pt>
                <c:pt idx="1276">
                  <c:v>-0.12940390919206038</c:v>
                </c:pt>
                <c:pt idx="1277">
                  <c:v>-0.13013523440885894</c:v>
                </c:pt>
                <c:pt idx="1278">
                  <c:v>-0.15037111566924652</c:v>
                </c:pt>
                <c:pt idx="1279">
                  <c:v>-0.15970807597561407</c:v>
                </c:pt>
                <c:pt idx="1280">
                  <c:v>-0.16567043920467217</c:v>
                </c:pt>
                <c:pt idx="1281">
                  <c:v>-0.12724113675091481</c:v>
                </c:pt>
                <c:pt idx="1282">
                  <c:v>-0.14570983625665898</c:v>
                </c:pt>
                <c:pt idx="1283">
                  <c:v>-0.12217616581865448</c:v>
                </c:pt>
                <c:pt idx="1284">
                  <c:v>-0.1246664219414967</c:v>
                </c:pt>
                <c:pt idx="1285">
                  <c:v>-0.13575556245959894</c:v>
                </c:pt>
                <c:pt idx="1286">
                  <c:v>-0.11793177928349938</c:v>
                </c:pt>
                <c:pt idx="1287">
                  <c:v>-0.11875551400461534</c:v>
                </c:pt>
                <c:pt idx="1288">
                  <c:v>-0.10598410046473283</c:v>
                </c:pt>
                <c:pt idx="1289">
                  <c:v>-6.7026743700589531E-2</c:v>
                </c:pt>
                <c:pt idx="1290">
                  <c:v>-7.0679619398855212E-2</c:v>
                </c:pt>
                <c:pt idx="1291">
                  <c:v>-4.7989635734035294E-2</c:v>
                </c:pt>
                <c:pt idx="1292">
                  <c:v>-4.7883274794812705E-2</c:v>
                </c:pt>
                <c:pt idx="1293">
                  <c:v>-5.5313689012914974E-2</c:v>
                </c:pt>
                <c:pt idx="1294">
                  <c:v>-4.0029066989539903E-2</c:v>
                </c:pt>
                <c:pt idx="1295">
                  <c:v>-7.9665543601159378E-2</c:v>
                </c:pt>
                <c:pt idx="1296">
                  <c:v>-8.8415343518080891E-2</c:v>
                </c:pt>
                <c:pt idx="1297">
                  <c:v>-8.4148754699420847E-2</c:v>
                </c:pt>
                <c:pt idx="1298">
                  <c:v>-0.11671575421532111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A6C-4C0E-9A4F-E63847BC888B}"/>
            </c:ext>
          </c:extLst>
        </c:ser>
        <c:ser>
          <c:idx val="7"/>
          <c:order val="7"/>
          <c:tx>
            <c:strRef>
              <c:f>'24.08.21 Eg Filtres +Lihgt  Abs'!$CK$1</c:f>
              <c:strCache>
                <c:ptCount val="1"/>
                <c:pt idx="0">
                  <c:v>Abs 450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Abs'!$CK$2:$CK$1300</c:f>
              <c:numCache>
                <c:formatCode>General</c:formatCode>
                <c:ptCount val="1299"/>
                <c:pt idx="0">
                  <c:v>-4.8062078624441824</c:v>
                </c:pt>
                <c:pt idx="1">
                  <c:v>-5.6436449572461393</c:v>
                </c:pt>
                <c:pt idx="2">
                  <c:v>-3.0803062797451894</c:v>
                </c:pt>
                <c:pt idx="3">
                  <c:v>-1.2736089597397378</c:v>
                </c:pt>
                <c:pt idx="4">
                  <c:v>-3.1575716543104235</c:v>
                </c:pt>
                <c:pt idx="5">
                  <c:v>-1.159015078536187</c:v>
                </c:pt>
                <c:pt idx="6">
                  <c:v>-0.30221938364210699</c:v>
                </c:pt>
                <c:pt idx="7">
                  <c:v>2.1023663300599917</c:v>
                </c:pt>
                <c:pt idx="8">
                  <c:v>1.137868297713692</c:v>
                </c:pt>
                <c:pt idx="9">
                  <c:v>-0.70328382519738142</c:v>
                </c:pt>
                <c:pt idx="10">
                  <c:v>-2.5542805160962776</c:v>
                </c:pt>
                <c:pt idx="11">
                  <c:v>-2.1910552917082868</c:v>
                </c:pt>
                <c:pt idx="12">
                  <c:v>-2.0151039524282806</c:v>
                </c:pt>
                <c:pt idx="13">
                  <c:v>-1.2916415492867706</c:v>
                </c:pt>
                <c:pt idx="14">
                  <c:v>1.6423432714476436</c:v>
                </c:pt>
                <c:pt idx="15">
                  <c:v>7.9010194875524364</c:v>
                </c:pt>
                <c:pt idx="16">
                  <c:v>24.569358740427202</c:v>
                </c:pt>
                <c:pt idx="17">
                  <c:v>7.6722842278031242</c:v>
                </c:pt>
                <c:pt idx="18">
                  <c:v>1.6221007163014165</c:v>
                </c:pt>
                <c:pt idx="19">
                  <c:v>-0.8211031054281297</c:v>
                </c:pt>
                <c:pt idx="20">
                  <c:v>-0.25665055723940339</c:v>
                </c:pt>
                <c:pt idx="21">
                  <c:v>0.18196953107190109</c:v>
                </c:pt>
                <c:pt idx="22">
                  <c:v>-0.64683736193757224</c:v>
                </c:pt>
                <c:pt idx="23">
                  <c:v>-0.70996907638625339</c:v>
                </c:pt>
                <c:pt idx="24">
                  <c:v>-0.67550981394375575</c:v>
                </c:pt>
                <c:pt idx="25">
                  <c:v>-0.27609179909879944</c:v>
                </c:pt>
                <c:pt idx="26">
                  <c:v>0.24360391703265533</c:v>
                </c:pt>
                <c:pt idx="27">
                  <c:v>0.11766129412017853</c:v>
                </c:pt>
                <c:pt idx="28">
                  <c:v>0.36235608248084977</c:v>
                </c:pt>
                <c:pt idx="29">
                  <c:v>1.0327775960351913</c:v>
                </c:pt>
                <c:pt idx="30">
                  <c:v>1.1255063367524158</c:v>
                </c:pt>
                <c:pt idx="31">
                  <c:v>1.1145742342928409</c:v>
                </c:pt>
                <c:pt idx="32">
                  <c:v>1.3295987570678203</c:v>
                </c:pt>
                <c:pt idx="33">
                  <c:v>1.5188764711404039</c:v>
                </c:pt>
                <c:pt idx="34">
                  <c:v>1.66786242547038</c:v>
                </c:pt>
                <c:pt idx="35">
                  <c:v>0.93824944778147423</c:v>
                </c:pt>
                <c:pt idx="36">
                  <c:v>0.72686849137609766</c:v>
                </c:pt>
                <c:pt idx="37">
                  <c:v>0.76242690491612497</c:v>
                </c:pt>
                <c:pt idx="38">
                  <c:v>0.63204314461592015</c:v>
                </c:pt>
                <c:pt idx="39">
                  <c:v>0.22673642047632225</c:v>
                </c:pt>
                <c:pt idx="40">
                  <c:v>-0.20151025490775168</c:v>
                </c:pt>
                <c:pt idx="41">
                  <c:v>-0.20617436913925649</c:v>
                </c:pt>
                <c:pt idx="42">
                  <c:v>0.21705439169266247</c:v>
                </c:pt>
                <c:pt idx="43">
                  <c:v>-7.9866407244283816E-2</c:v>
                </c:pt>
                <c:pt idx="44">
                  <c:v>-0.34000600634127437</c:v>
                </c:pt>
                <c:pt idx="45">
                  <c:v>-0.19134562938878474</c:v>
                </c:pt>
                <c:pt idx="46">
                  <c:v>-0.17243345076780447</c:v>
                </c:pt>
                <c:pt idx="47">
                  <c:v>0.23778952295741507</c:v>
                </c:pt>
                <c:pt idx="48">
                  <c:v>6.9779277873118925E-2</c:v>
                </c:pt>
                <c:pt idx="49">
                  <c:v>-3.0578701314253599E-2</c:v>
                </c:pt>
                <c:pt idx="50">
                  <c:v>0.28784735660172056</c:v>
                </c:pt>
                <c:pt idx="51">
                  <c:v>0.61186296061480483</c:v>
                </c:pt>
                <c:pt idx="52">
                  <c:v>0.77783881487339757</c:v>
                </c:pt>
                <c:pt idx="53">
                  <c:v>0.97179420890154744</c:v>
                </c:pt>
                <c:pt idx="54">
                  <c:v>0.82266324165918481</c:v>
                </c:pt>
                <c:pt idx="55">
                  <c:v>0.76132823719496989</c:v>
                </c:pt>
                <c:pt idx="56">
                  <c:v>0.79718353738573222</c:v>
                </c:pt>
                <c:pt idx="57">
                  <c:v>0.71453756005951463</c:v>
                </c:pt>
                <c:pt idx="58">
                  <c:v>0.45600308238199133</c:v>
                </c:pt>
                <c:pt idx="59">
                  <c:v>0.23839826533371214</c:v>
                </c:pt>
                <c:pt idx="60">
                  <c:v>-0.11564639427732276</c:v>
                </c:pt>
                <c:pt idx="61">
                  <c:v>-0.34842190087915259</c:v>
                </c:pt>
                <c:pt idx="62">
                  <c:v>-0.29349833827676647</c:v>
                </c:pt>
                <c:pt idx="63">
                  <c:v>-0.44678369156720299</c:v>
                </c:pt>
                <c:pt idx="64">
                  <c:v>-0.22122873650717223</c:v>
                </c:pt>
                <c:pt idx="65">
                  <c:v>0.17724008306589098</c:v>
                </c:pt>
                <c:pt idx="66">
                  <c:v>0.2237939057777821</c:v>
                </c:pt>
                <c:pt idx="67">
                  <c:v>0.2856953961674803</c:v>
                </c:pt>
                <c:pt idx="68">
                  <c:v>0.40215479832134304</c:v>
                </c:pt>
                <c:pt idx="69">
                  <c:v>0.5259738396706054</c:v>
                </c:pt>
                <c:pt idx="70">
                  <c:v>0.8843763711906435</c:v>
                </c:pt>
                <c:pt idx="71">
                  <c:v>0.59786718750730916</c:v>
                </c:pt>
                <c:pt idx="72">
                  <c:v>0.30039222094603923</c:v>
                </c:pt>
                <c:pt idx="73">
                  <c:v>0.1049812403188288</c:v>
                </c:pt>
                <c:pt idx="74">
                  <c:v>0.43868573394153521</c:v>
                </c:pt>
                <c:pt idx="75">
                  <c:v>0.64183276362489861</c:v>
                </c:pt>
                <c:pt idx="76">
                  <c:v>0.67005102895237378</c:v>
                </c:pt>
                <c:pt idx="77">
                  <c:v>0.28446185084501985</c:v>
                </c:pt>
                <c:pt idx="78">
                  <c:v>0.2712237312227771</c:v>
                </c:pt>
                <c:pt idx="79">
                  <c:v>0.31080648697331853</c:v>
                </c:pt>
                <c:pt idx="80">
                  <c:v>0.44740568781183615</c:v>
                </c:pt>
                <c:pt idx="81">
                  <c:v>-0.16350159093198402</c:v>
                </c:pt>
                <c:pt idx="82">
                  <c:v>-0.45168185352074214</c:v>
                </c:pt>
                <c:pt idx="83">
                  <c:v>-0.12757783840946105</c:v>
                </c:pt>
                <c:pt idx="84">
                  <c:v>2.6373794638638776E-2</c:v>
                </c:pt>
                <c:pt idx="85">
                  <c:v>-1.8403074149000411E-2</c:v>
                </c:pt>
                <c:pt idx="86">
                  <c:v>-0.25015787696106589</c:v>
                </c:pt>
                <c:pt idx="87">
                  <c:v>-0.10191866116594754</c:v>
                </c:pt>
                <c:pt idx="88">
                  <c:v>3.5975052789377952E-2</c:v>
                </c:pt>
                <c:pt idx="89">
                  <c:v>0.26251999385020525</c:v>
                </c:pt>
                <c:pt idx="90">
                  <c:v>3.7207506616798877E-2</c:v>
                </c:pt>
                <c:pt idx="91">
                  <c:v>0.25518156084414373</c:v>
                </c:pt>
                <c:pt idx="92">
                  <c:v>0.35568018696374465</c:v>
                </c:pt>
                <c:pt idx="93">
                  <c:v>0.35669247064891874</c:v>
                </c:pt>
                <c:pt idx="94">
                  <c:v>0.17716055985587273</c:v>
                </c:pt>
                <c:pt idx="95">
                  <c:v>0.5628116413247507</c:v>
                </c:pt>
                <c:pt idx="96">
                  <c:v>0.43283079862197193</c:v>
                </c:pt>
                <c:pt idx="97">
                  <c:v>0.27702892555411296</c:v>
                </c:pt>
                <c:pt idx="98">
                  <c:v>-0.1017198531409018</c:v>
                </c:pt>
                <c:pt idx="99">
                  <c:v>-0.16276904183263896</c:v>
                </c:pt>
                <c:pt idx="100">
                  <c:v>0.29730095106640625</c:v>
                </c:pt>
                <c:pt idx="101">
                  <c:v>0.26643674583540072</c:v>
                </c:pt>
                <c:pt idx="102">
                  <c:v>5.7339197052589191E-2</c:v>
                </c:pt>
                <c:pt idx="103">
                  <c:v>-3.2423951642403886E-2</c:v>
                </c:pt>
                <c:pt idx="104">
                  <c:v>3.9221782748203558E-2</c:v>
                </c:pt>
                <c:pt idx="105">
                  <c:v>0.22944052147267002</c:v>
                </c:pt>
                <c:pt idx="106">
                  <c:v>0.4212035697501193</c:v>
                </c:pt>
                <c:pt idx="107">
                  <c:v>0.16215718089908632</c:v>
                </c:pt>
                <c:pt idx="108">
                  <c:v>0.19926177512644958</c:v>
                </c:pt>
                <c:pt idx="109">
                  <c:v>0.24447040816612928</c:v>
                </c:pt>
                <c:pt idx="110">
                  <c:v>0.37720930290577814</c:v>
                </c:pt>
                <c:pt idx="111">
                  <c:v>0.56538335956559749</c:v>
                </c:pt>
                <c:pt idx="112">
                  <c:v>0.69806612027464499</c:v>
                </c:pt>
                <c:pt idx="113">
                  <c:v>0.61390966974166805</c:v>
                </c:pt>
                <c:pt idx="114">
                  <c:v>0.97410194127070604</c:v>
                </c:pt>
                <c:pt idx="115">
                  <c:v>1.100016809023608</c:v>
                </c:pt>
                <c:pt idx="116">
                  <c:v>1.3414648674254535</c:v>
                </c:pt>
                <c:pt idx="117">
                  <c:v>1.2981980040609853</c:v>
                </c:pt>
                <c:pt idx="118">
                  <c:v>1.4099546218733736</c:v>
                </c:pt>
                <c:pt idx="119">
                  <c:v>1.2912280285946751</c:v>
                </c:pt>
                <c:pt idx="120">
                  <c:v>1.2718181282356984</c:v>
                </c:pt>
                <c:pt idx="121">
                  <c:v>1.2094111197148645</c:v>
                </c:pt>
                <c:pt idx="122">
                  <c:v>1.101318806677829</c:v>
                </c:pt>
                <c:pt idx="123">
                  <c:v>0.67028336146791745</c:v>
                </c:pt>
                <c:pt idx="124">
                  <c:v>0.61781846940586183</c:v>
                </c:pt>
                <c:pt idx="125">
                  <c:v>0.70640467459258405</c:v>
                </c:pt>
                <c:pt idx="126">
                  <c:v>0.62088401118813608</c:v>
                </c:pt>
                <c:pt idx="127">
                  <c:v>0.79326179570892741</c:v>
                </c:pt>
                <c:pt idx="128">
                  <c:v>0.4951866628038139</c:v>
                </c:pt>
                <c:pt idx="129">
                  <c:v>0.42808887638693943</c:v>
                </c:pt>
                <c:pt idx="130">
                  <c:v>0.51626733021248905</c:v>
                </c:pt>
                <c:pt idx="131">
                  <c:v>0.87026022177308071</c:v>
                </c:pt>
                <c:pt idx="132">
                  <c:v>0.45027023857898579</c:v>
                </c:pt>
                <c:pt idx="133">
                  <c:v>0.24086613561794679</c:v>
                </c:pt>
                <c:pt idx="134">
                  <c:v>0.17668918992668586</c:v>
                </c:pt>
                <c:pt idx="135">
                  <c:v>0.15351799766170582</c:v>
                </c:pt>
                <c:pt idx="136">
                  <c:v>0.37663502058715564</c:v>
                </c:pt>
                <c:pt idx="137">
                  <c:v>0.46493774891934198</c:v>
                </c:pt>
                <c:pt idx="138">
                  <c:v>0.20491135345073028</c:v>
                </c:pt>
                <c:pt idx="139">
                  <c:v>0.19726355956491134</c:v>
                </c:pt>
                <c:pt idx="140">
                  <c:v>0.55321256616409031</c:v>
                </c:pt>
                <c:pt idx="141">
                  <c:v>0.54130887719152709</c:v>
                </c:pt>
                <c:pt idx="142">
                  <c:v>0.54366026936226441</c:v>
                </c:pt>
                <c:pt idx="143">
                  <c:v>0.26161685966897757</c:v>
                </c:pt>
                <c:pt idx="144">
                  <c:v>0.63567969423169823</c:v>
                </c:pt>
                <c:pt idx="145">
                  <c:v>0.60972440997676369</c:v>
                </c:pt>
                <c:pt idx="146">
                  <c:v>0.72126818625645595</c:v>
                </c:pt>
                <c:pt idx="147">
                  <c:v>0.49460801450503356</c:v>
                </c:pt>
                <c:pt idx="148">
                  <c:v>0.52432630587246165</c:v>
                </c:pt>
                <c:pt idx="149">
                  <c:v>0.44049512086124587</c:v>
                </c:pt>
                <c:pt idx="150">
                  <c:v>0.50469374052543337</c:v>
                </c:pt>
                <c:pt idx="151">
                  <c:v>-3.8996622914347967E-2</c:v>
                </c:pt>
                <c:pt idx="152">
                  <c:v>-4.6470557233166267E-2</c:v>
                </c:pt>
                <c:pt idx="153">
                  <c:v>-6.8760133361982584E-2</c:v>
                </c:pt>
                <c:pt idx="154">
                  <c:v>-1.3960689338370139E-2</c:v>
                </c:pt>
                <c:pt idx="155">
                  <c:v>9.5540120083164905E-3</c:v>
                </c:pt>
                <c:pt idx="156">
                  <c:v>0.31609244152159394</c:v>
                </c:pt>
                <c:pt idx="157">
                  <c:v>0.6051903395828182</c:v>
                </c:pt>
                <c:pt idx="158">
                  <c:v>0.83858347644912357</c:v>
                </c:pt>
                <c:pt idx="159">
                  <c:v>0.78094349454922973</c:v>
                </c:pt>
                <c:pt idx="160">
                  <c:v>0.83733761282550345</c:v>
                </c:pt>
                <c:pt idx="161">
                  <c:v>0.75764787184975058</c:v>
                </c:pt>
                <c:pt idx="162">
                  <c:v>0.80282126519244157</c:v>
                </c:pt>
                <c:pt idx="163">
                  <c:v>0.56466640325253048</c:v>
                </c:pt>
                <c:pt idx="164">
                  <c:v>0.41359662896434896</c:v>
                </c:pt>
                <c:pt idx="165">
                  <c:v>0.5791290243811924</c:v>
                </c:pt>
                <c:pt idx="166">
                  <c:v>0.8798747337921563</c:v>
                </c:pt>
                <c:pt idx="167">
                  <c:v>0.82371419545432867</c:v>
                </c:pt>
                <c:pt idx="168">
                  <c:v>0.820120058217227</c:v>
                </c:pt>
                <c:pt idx="169">
                  <c:v>0.59177025214470991</c:v>
                </c:pt>
                <c:pt idx="170">
                  <c:v>0.6720872909124308</c:v>
                </c:pt>
                <c:pt idx="171">
                  <c:v>0.59095973911397415</c:v>
                </c:pt>
                <c:pt idx="172">
                  <c:v>0.34848318052922544</c:v>
                </c:pt>
                <c:pt idx="173">
                  <c:v>0.1934107380034559</c:v>
                </c:pt>
                <c:pt idx="174">
                  <c:v>0.35408878719620196</c:v>
                </c:pt>
                <c:pt idx="175">
                  <c:v>0.37763124370246365</c:v>
                </c:pt>
                <c:pt idx="176">
                  <c:v>0.68335136379186612</c:v>
                </c:pt>
                <c:pt idx="177">
                  <c:v>0.64962775341318313</c:v>
                </c:pt>
                <c:pt idx="178">
                  <c:v>0.76459898004466398</c:v>
                </c:pt>
                <c:pt idx="179">
                  <c:v>0.91435194353165994</c:v>
                </c:pt>
                <c:pt idx="180">
                  <c:v>0.91644293617155326</c:v>
                </c:pt>
                <c:pt idx="181">
                  <c:v>0.85901938214519957</c:v>
                </c:pt>
                <c:pt idx="182">
                  <c:v>0.98222734220022345</c:v>
                </c:pt>
                <c:pt idx="183">
                  <c:v>0.80182301501491771</c:v>
                </c:pt>
                <c:pt idx="184">
                  <c:v>0.94147559526241253</c:v>
                </c:pt>
                <c:pt idx="185">
                  <c:v>0.98957778165171895</c:v>
                </c:pt>
                <c:pt idx="186">
                  <c:v>1.0394481900049617</c:v>
                </c:pt>
                <c:pt idx="187">
                  <c:v>1.131302175411985</c:v>
                </c:pt>
                <c:pt idx="188">
                  <c:v>0.95226424408822896</c:v>
                </c:pt>
                <c:pt idx="189">
                  <c:v>0.91785408332972118</c:v>
                </c:pt>
                <c:pt idx="190">
                  <c:v>1.0151702217699621</c:v>
                </c:pt>
                <c:pt idx="191">
                  <c:v>1.0818122310439278</c:v>
                </c:pt>
                <c:pt idx="192">
                  <c:v>1.0137278890392381</c:v>
                </c:pt>
                <c:pt idx="193">
                  <c:v>0.96736585759856764</c:v>
                </c:pt>
                <c:pt idx="194">
                  <c:v>0.8960163861472441</c:v>
                </c:pt>
                <c:pt idx="195">
                  <c:v>1.0427445050241519</c:v>
                </c:pt>
                <c:pt idx="196">
                  <c:v>1.0623820600627891</c:v>
                </c:pt>
                <c:pt idx="197">
                  <c:v>1.0994585872748517</c:v>
                </c:pt>
                <c:pt idx="198">
                  <c:v>1.0271907007117485</c:v>
                </c:pt>
                <c:pt idx="199">
                  <c:v>1.0473989517281641</c:v>
                </c:pt>
                <c:pt idx="200">
                  <c:v>1.1360922793566166</c:v>
                </c:pt>
                <c:pt idx="201">
                  <c:v>1.2045617631823755</c:v>
                </c:pt>
                <c:pt idx="202">
                  <c:v>1.252539207281457</c:v>
                </c:pt>
                <c:pt idx="203">
                  <c:v>1.2966278104827811</c:v>
                </c:pt>
                <c:pt idx="204">
                  <c:v>1.2986720247638397</c:v>
                </c:pt>
                <c:pt idx="205">
                  <c:v>1.3172196440416377</c:v>
                </c:pt>
                <c:pt idx="206">
                  <c:v>1.3706951045823772</c:v>
                </c:pt>
                <c:pt idx="207">
                  <c:v>1.3434233213819824</c:v>
                </c:pt>
                <c:pt idx="208">
                  <c:v>1.356235913866696</c:v>
                </c:pt>
                <c:pt idx="209">
                  <c:v>1.3106956222628814</c:v>
                </c:pt>
                <c:pt idx="210">
                  <c:v>1.2927654773216957</c:v>
                </c:pt>
                <c:pt idx="211">
                  <c:v>1.3355396086397757</c:v>
                </c:pt>
                <c:pt idx="212">
                  <c:v>1.3668327714212918</c:v>
                </c:pt>
                <c:pt idx="213">
                  <c:v>1.359967267623045</c:v>
                </c:pt>
                <c:pt idx="214">
                  <c:v>1.3782201832401875</c:v>
                </c:pt>
                <c:pt idx="215">
                  <c:v>1.3837228775177284</c:v>
                </c:pt>
                <c:pt idx="216">
                  <c:v>1.4096069027393721</c:v>
                </c:pt>
                <c:pt idx="217">
                  <c:v>1.4367695364358197</c:v>
                </c:pt>
                <c:pt idx="218">
                  <c:v>1.422065538975573</c:v>
                </c:pt>
                <c:pt idx="219">
                  <c:v>1.4255957457889343</c:v>
                </c:pt>
                <c:pt idx="220">
                  <c:v>1.4373605030357597</c:v>
                </c:pt>
                <c:pt idx="221">
                  <c:v>1.4364171394659349</c:v>
                </c:pt>
                <c:pt idx="222">
                  <c:v>1.4395497302292046</c:v>
                </c:pt>
                <c:pt idx="223">
                  <c:v>1.440731663429085</c:v>
                </c:pt>
                <c:pt idx="224">
                  <c:v>1.4372108122874903</c:v>
                </c:pt>
                <c:pt idx="225">
                  <c:v>1.4507500286127626</c:v>
                </c:pt>
                <c:pt idx="226">
                  <c:v>1.4553265113853846</c:v>
                </c:pt>
                <c:pt idx="227">
                  <c:v>1.4584544243127715</c:v>
                </c:pt>
                <c:pt idx="228">
                  <c:v>1.4698387175744116</c:v>
                </c:pt>
                <c:pt idx="229">
                  <c:v>1.4703298903421711</c:v>
                </c:pt>
                <c:pt idx="230">
                  <c:v>1.479698036338053</c:v>
                </c:pt>
                <c:pt idx="231">
                  <c:v>1.4995071120257495</c:v>
                </c:pt>
                <c:pt idx="232">
                  <c:v>1.501085101997093</c:v>
                </c:pt>
                <c:pt idx="233">
                  <c:v>1.5100135314199328</c:v>
                </c:pt>
                <c:pt idx="234">
                  <c:v>1.5156362901518146</c:v>
                </c:pt>
                <c:pt idx="235">
                  <c:v>1.5195391645572227</c:v>
                </c:pt>
                <c:pt idx="236">
                  <c:v>1.5369422733222082</c:v>
                </c:pt>
                <c:pt idx="237">
                  <c:v>1.5445718236480819</c:v>
                </c:pt>
                <c:pt idx="238">
                  <c:v>1.5467953549713391</c:v>
                </c:pt>
                <c:pt idx="239">
                  <c:v>1.5558687973065646</c:v>
                </c:pt>
                <c:pt idx="240">
                  <c:v>1.5585585529395369</c:v>
                </c:pt>
                <c:pt idx="241">
                  <c:v>1.5681325237142889</c:v>
                </c:pt>
                <c:pt idx="242">
                  <c:v>1.5787870745781138</c:v>
                </c:pt>
                <c:pt idx="243">
                  <c:v>1.5801452062629364</c:v>
                </c:pt>
                <c:pt idx="244">
                  <c:v>1.586446251197916</c:v>
                </c:pt>
                <c:pt idx="245">
                  <c:v>1.5946433789443126</c:v>
                </c:pt>
                <c:pt idx="246">
                  <c:v>1.5993851452514825</c:v>
                </c:pt>
                <c:pt idx="247">
                  <c:v>1.6070536775430513</c:v>
                </c:pt>
                <c:pt idx="248">
                  <c:v>1.6135137688980672</c:v>
                </c:pt>
                <c:pt idx="249">
                  <c:v>1.6141016169407518</c:v>
                </c:pt>
                <c:pt idx="250">
                  <c:v>1.6179655093804641</c:v>
                </c:pt>
                <c:pt idx="251">
                  <c:v>1.6189540920304959</c:v>
                </c:pt>
                <c:pt idx="252">
                  <c:v>1.617865715548285</c:v>
                </c:pt>
                <c:pt idx="253">
                  <c:v>1.6173168494712955</c:v>
                </c:pt>
                <c:pt idx="254">
                  <c:v>1.6164810761267898</c:v>
                </c:pt>
                <c:pt idx="255">
                  <c:v>1.6112949154106937</c:v>
                </c:pt>
                <c:pt idx="256">
                  <c:v>1.6087127500030409</c:v>
                </c:pt>
                <c:pt idx="257">
                  <c:v>1.6025005839498463</c:v>
                </c:pt>
                <c:pt idx="258">
                  <c:v>1.5965488174274958</c:v>
                </c:pt>
                <c:pt idx="259">
                  <c:v>1.5900840482365965</c:v>
                </c:pt>
                <c:pt idx="260">
                  <c:v>1.5816156060089608</c:v>
                </c:pt>
                <c:pt idx="261">
                  <c:v>1.5720572280204865</c:v>
                </c:pt>
                <c:pt idx="262">
                  <c:v>1.561826800943426</c:v>
                </c:pt>
                <c:pt idx="263">
                  <c:v>1.5503349174564676</c:v>
                </c:pt>
                <c:pt idx="264">
                  <c:v>1.5401247610015687</c:v>
                </c:pt>
                <c:pt idx="265">
                  <c:v>1.5261676580040422</c:v>
                </c:pt>
                <c:pt idx="266">
                  <c:v>1.5117630420403347</c:v>
                </c:pt>
                <c:pt idx="267">
                  <c:v>1.4970200626143928</c:v>
                </c:pt>
                <c:pt idx="268">
                  <c:v>1.4817578434053897</c:v>
                </c:pt>
                <c:pt idx="269">
                  <c:v>1.4666827376317242</c:v>
                </c:pt>
                <c:pt idx="270">
                  <c:v>1.4497474124550813</c:v>
                </c:pt>
                <c:pt idx="271">
                  <c:v>1.4313759916622255</c:v>
                </c:pt>
                <c:pt idx="272">
                  <c:v>1.4144843262871614</c:v>
                </c:pt>
                <c:pt idx="273">
                  <c:v>1.3956092584975228</c:v>
                </c:pt>
                <c:pt idx="274">
                  <c:v>1.3764737911770399</c:v>
                </c:pt>
                <c:pt idx="275">
                  <c:v>1.3564167901875221</c:v>
                </c:pt>
                <c:pt idx="276">
                  <c:v>1.3360853561595094</c:v>
                </c:pt>
                <c:pt idx="277">
                  <c:v>1.3179914869624036</c:v>
                </c:pt>
                <c:pt idx="278">
                  <c:v>1.299676200200149</c:v>
                </c:pt>
                <c:pt idx="279">
                  <c:v>1.282505423950707</c:v>
                </c:pt>
                <c:pt idx="280">
                  <c:v>1.2648294414258541</c:v>
                </c:pt>
                <c:pt idx="281">
                  <c:v>1.2480516033906202</c:v>
                </c:pt>
                <c:pt idx="282">
                  <c:v>1.2326802346776708</c:v>
                </c:pt>
                <c:pt idx="283">
                  <c:v>1.218646727027382</c:v>
                </c:pt>
                <c:pt idx="284">
                  <c:v>1.2048595854002873</c:v>
                </c:pt>
                <c:pt idx="285">
                  <c:v>1.1929420188479365</c:v>
                </c:pt>
                <c:pt idx="286">
                  <c:v>1.1824215659461035</c:v>
                </c:pt>
                <c:pt idx="287">
                  <c:v>1.1715954944332194</c:v>
                </c:pt>
                <c:pt idx="288">
                  <c:v>1.1645896555584696</c:v>
                </c:pt>
                <c:pt idx="289">
                  <c:v>1.1559512519604032</c:v>
                </c:pt>
                <c:pt idx="290">
                  <c:v>1.1503643566369606</c:v>
                </c:pt>
                <c:pt idx="291">
                  <c:v>1.1461012888685282</c:v>
                </c:pt>
                <c:pt idx="292">
                  <c:v>1.141501416916489</c:v>
                </c:pt>
                <c:pt idx="293">
                  <c:v>1.1371338774799937</c:v>
                </c:pt>
                <c:pt idx="294">
                  <c:v>1.1358848952991181</c:v>
                </c:pt>
                <c:pt idx="295">
                  <c:v>1.133450861361107</c:v>
                </c:pt>
                <c:pt idx="296">
                  <c:v>1.1323827555010573</c:v>
                </c:pt>
                <c:pt idx="297">
                  <c:v>1.1282007702212713</c:v>
                </c:pt>
                <c:pt idx="298">
                  <c:v>1.1240125478269736</c:v>
                </c:pt>
                <c:pt idx="299">
                  <c:v>1.11956548518046</c:v>
                </c:pt>
                <c:pt idx="300">
                  <c:v>1.1151683194500361</c:v>
                </c:pt>
                <c:pt idx="301">
                  <c:v>1.1131677649705563</c:v>
                </c:pt>
                <c:pt idx="302">
                  <c:v>1.1070444777991468</c:v>
                </c:pt>
                <c:pt idx="303">
                  <c:v>1.1013390772999907</c:v>
                </c:pt>
                <c:pt idx="304">
                  <c:v>1.1000760616114647</c:v>
                </c:pt>
                <c:pt idx="305">
                  <c:v>1.0939512151614275</c:v>
                </c:pt>
                <c:pt idx="306">
                  <c:v>1.0900311886911136</c:v>
                </c:pt>
                <c:pt idx="307">
                  <c:v>1.0842431464246833</c:v>
                </c:pt>
                <c:pt idx="308">
                  <c:v>1.0743666755961356</c:v>
                </c:pt>
                <c:pt idx="309">
                  <c:v>1.0710656827410621</c:v>
                </c:pt>
                <c:pt idx="310">
                  <c:v>1.0644636970309154</c:v>
                </c:pt>
                <c:pt idx="311">
                  <c:v>1.0570805127282354</c:v>
                </c:pt>
                <c:pt idx="312">
                  <c:v>1.0496630242957441</c:v>
                </c:pt>
                <c:pt idx="313">
                  <c:v>1.0410152650259106</c:v>
                </c:pt>
                <c:pt idx="314">
                  <c:v>1.0329506759628779</c:v>
                </c:pt>
                <c:pt idx="315">
                  <c:v>1.0310031369567436</c:v>
                </c:pt>
                <c:pt idx="316">
                  <c:v>1.0211063955060342</c:v>
                </c:pt>
                <c:pt idx="317">
                  <c:v>1.0152247965219356</c:v>
                </c:pt>
                <c:pt idx="318">
                  <c:v>1.0034569207178548</c:v>
                </c:pt>
                <c:pt idx="319">
                  <c:v>0.99596614618985591</c:v>
                </c:pt>
                <c:pt idx="320">
                  <c:v>0.9903480652938571</c:v>
                </c:pt>
                <c:pt idx="321">
                  <c:v>0.98704863171741131</c:v>
                </c:pt>
                <c:pt idx="322">
                  <c:v>0.97554115544417463</c:v>
                </c:pt>
                <c:pt idx="323">
                  <c:v>0.969386682700209</c:v>
                </c:pt>
                <c:pt idx="324">
                  <c:v>0.96662520025035803</c:v>
                </c:pt>
                <c:pt idx="325">
                  <c:v>0.96614962026887563</c:v>
                </c:pt>
                <c:pt idx="326">
                  <c:v>0.9654884861306845</c:v>
                </c:pt>
                <c:pt idx="327">
                  <c:v>0.96222959379856188</c:v>
                </c:pt>
                <c:pt idx="328">
                  <c:v>0.9569108943991026</c:v>
                </c:pt>
                <c:pt idx="329">
                  <c:v>0.95587085555435314</c:v>
                </c:pt>
                <c:pt idx="330">
                  <c:v>0.95597688650104429</c:v>
                </c:pt>
                <c:pt idx="331">
                  <c:v>0.9541868346363187</c:v>
                </c:pt>
                <c:pt idx="332">
                  <c:v>0.95417747896455163</c:v>
                </c:pt>
                <c:pt idx="333">
                  <c:v>0.95310001743273509</c:v>
                </c:pt>
                <c:pt idx="334">
                  <c:v>0.95488851001883301</c:v>
                </c:pt>
                <c:pt idx="335">
                  <c:v>0.95625599737542233</c:v>
                </c:pt>
                <c:pt idx="336">
                  <c:v>0.96089329201452889</c:v>
                </c:pt>
                <c:pt idx="337">
                  <c:v>0.96536530311908741</c:v>
                </c:pt>
                <c:pt idx="338">
                  <c:v>0.97361232778157392</c:v>
                </c:pt>
                <c:pt idx="339">
                  <c:v>0.97836500903913837</c:v>
                </c:pt>
                <c:pt idx="340">
                  <c:v>0.98181569264248147</c:v>
                </c:pt>
                <c:pt idx="341">
                  <c:v>0.9864670207892382</c:v>
                </c:pt>
                <c:pt idx="342">
                  <c:v>0.99052894161468297</c:v>
                </c:pt>
                <c:pt idx="343">
                  <c:v>0.9913397665011443</c:v>
                </c:pt>
                <c:pt idx="344">
                  <c:v>0.99124620978347544</c:v>
                </c:pt>
                <c:pt idx="345">
                  <c:v>0.98446958486701408</c:v>
                </c:pt>
                <c:pt idx="346">
                  <c:v>0.98460680138626133</c:v>
                </c:pt>
                <c:pt idx="347">
                  <c:v>0.98497167258516882</c:v>
                </c:pt>
                <c:pt idx="348">
                  <c:v>0.9821462597115771</c:v>
                </c:pt>
                <c:pt idx="349">
                  <c:v>0.98108439096603894</c:v>
                </c:pt>
                <c:pt idx="350">
                  <c:v>0.98226632416591875</c:v>
                </c:pt>
                <c:pt idx="351">
                  <c:v>0.98274970054053956</c:v>
                </c:pt>
                <c:pt idx="352">
                  <c:v>0.98385211053040122</c:v>
                </c:pt>
                <c:pt idx="353">
                  <c:v>0.98063064088534591</c:v>
                </c:pt>
                <c:pt idx="354">
                  <c:v>0.98128241935177041</c:v>
                </c:pt>
                <c:pt idx="355">
                  <c:v>0.98095185228267479</c:v>
                </c:pt>
                <c:pt idx="356">
                  <c:v>0.98139936524885618</c:v>
                </c:pt>
                <c:pt idx="357">
                  <c:v>0.98129801213804846</c:v>
                </c:pt>
                <c:pt idx="358">
                  <c:v>0.97909007360107003</c:v>
                </c:pt>
                <c:pt idx="359">
                  <c:v>0.9771035526292402</c:v>
                </c:pt>
                <c:pt idx="360">
                  <c:v>0.97297146426554415</c:v>
                </c:pt>
                <c:pt idx="361">
                  <c:v>0.96871463361162313</c:v>
                </c:pt>
                <c:pt idx="362">
                  <c:v>0.96247128198587228</c:v>
                </c:pt>
                <c:pt idx="363">
                  <c:v>0.95982362687585132</c:v>
                </c:pt>
                <c:pt idx="364">
                  <c:v>0.95526273688950736</c:v>
                </c:pt>
                <c:pt idx="365">
                  <c:v>0.95352570049812713</c:v>
                </c:pt>
                <c:pt idx="366">
                  <c:v>0.95465929606054489</c:v>
                </c:pt>
                <c:pt idx="367">
                  <c:v>0.95679550778064437</c:v>
                </c:pt>
                <c:pt idx="368">
                  <c:v>0.95840000548866078</c:v>
                </c:pt>
                <c:pt idx="369">
                  <c:v>0.9626880217151379</c:v>
                </c:pt>
                <c:pt idx="370">
                  <c:v>0.96067343372800751</c:v>
                </c:pt>
                <c:pt idx="371">
                  <c:v>0.96198790561125136</c:v>
                </c:pt>
                <c:pt idx="372">
                  <c:v>0.96507683657294285</c:v>
                </c:pt>
                <c:pt idx="373">
                  <c:v>0.96404771267858835</c:v>
                </c:pt>
                <c:pt idx="374">
                  <c:v>0.96411943949546752</c:v>
                </c:pt>
                <c:pt idx="375">
                  <c:v>0.9660389114863015</c:v>
                </c:pt>
                <c:pt idx="376">
                  <c:v>0.96497704274076301</c:v>
                </c:pt>
                <c:pt idx="377">
                  <c:v>0.96904520068071875</c:v>
                </c:pt>
                <c:pt idx="378">
                  <c:v>0.97027391223943293</c:v>
                </c:pt>
                <c:pt idx="379">
                  <c:v>0.96947400230336622</c:v>
                </c:pt>
                <c:pt idx="380">
                  <c:v>0.97272821679960575</c:v>
                </c:pt>
                <c:pt idx="381">
                  <c:v>0.97587328179189814</c:v>
                </c:pt>
                <c:pt idx="382">
                  <c:v>0.97886709675729311</c:v>
                </c:pt>
                <c:pt idx="383">
                  <c:v>0.9828635278803699</c:v>
                </c:pt>
                <c:pt idx="384">
                  <c:v>0.98321436557162722</c:v>
                </c:pt>
                <c:pt idx="385">
                  <c:v>0.98459900499312214</c:v>
                </c:pt>
                <c:pt idx="386">
                  <c:v>0.98518997159306199</c:v>
                </c:pt>
                <c:pt idx="387">
                  <c:v>0.98538488142153835</c:v>
                </c:pt>
                <c:pt idx="388">
                  <c:v>0.98749458540496515</c:v>
                </c:pt>
                <c:pt idx="389">
                  <c:v>0.98690205952639742</c:v>
                </c:pt>
                <c:pt idx="390">
                  <c:v>0.98924097746811213</c:v>
                </c:pt>
                <c:pt idx="391">
                  <c:v>0.98697846417916002</c:v>
                </c:pt>
                <c:pt idx="392">
                  <c:v>0.98704239460290011</c:v>
                </c:pt>
                <c:pt idx="393">
                  <c:v>0.98831008812730947</c:v>
                </c:pt>
                <c:pt idx="394">
                  <c:v>0.98751641530575451</c:v>
                </c:pt>
                <c:pt idx="395">
                  <c:v>0.98644519088844895</c:v>
                </c:pt>
                <c:pt idx="396">
                  <c:v>0.98574195622730698</c:v>
                </c:pt>
                <c:pt idx="397">
                  <c:v>0.98106256106524958</c:v>
                </c:pt>
                <c:pt idx="398">
                  <c:v>0.98338276766343047</c:v>
                </c:pt>
                <c:pt idx="399">
                  <c:v>0.98275749693367875</c:v>
                </c:pt>
                <c:pt idx="400">
                  <c:v>0.98020495781995387</c:v>
                </c:pt>
                <c:pt idx="401">
                  <c:v>0.97904173596360766</c:v>
                </c:pt>
                <c:pt idx="402">
                  <c:v>0.97704274076275566</c:v>
                </c:pt>
                <c:pt idx="403">
                  <c:v>0.97237893838697609</c:v>
                </c:pt>
                <c:pt idx="404">
                  <c:v>0.97150730163403043</c:v>
                </c:pt>
                <c:pt idx="405">
                  <c:v>0.96907794553190263</c:v>
                </c:pt>
                <c:pt idx="406">
                  <c:v>0.96800048400008609</c:v>
                </c:pt>
                <c:pt idx="407">
                  <c:v>0.96612311253220329</c:v>
                </c:pt>
                <c:pt idx="408">
                  <c:v>0.96246348559273343</c:v>
                </c:pt>
                <c:pt idx="409">
                  <c:v>0.95810374254937702</c:v>
                </c:pt>
                <c:pt idx="410">
                  <c:v>0.95634799481446298</c:v>
                </c:pt>
                <c:pt idx="411">
                  <c:v>0.95252152506181775</c:v>
                </c:pt>
                <c:pt idx="412">
                  <c:v>0.94644345697061472</c:v>
                </c:pt>
                <c:pt idx="413">
                  <c:v>0.94026559504723217</c:v>
                </c:pt>
                <c:pt idx="414">
                  <c:v>0.93560647050733625</c:v>
                </c:pt>
                <c:pt idx="415">
                  <c:v>0.93110795166610483</c:v>
                </c:pt>
                <c:pt idx="416">
                  <c:v>0.92692284782906331</c:v>
                </c:pt>
                <c:pt idx="417">
                  <c:v>0.92178502475043</c:v>
                </c:pt>
                <c:pt idx="418">
                  <c:v>0.91475891525351849</c:v>
                </c:pt>
                <c:pt idx="419">
                  <c:v>0.90840641412382106</c:v>
                </c:pt>
                <c:pt idx="420">
                  <c:v>0.90343699313699122</c:v>
                </c:pt>
                <c:pt idx="421">
                  <c:v>0.8964327135408694</c:v>
                </c:pt>
                <c:pt idx="422">
                  <c:v>0.8910360502100193</c:v>
                </c:pt>
                <c:pt idx="423">
                  <c:v>0.88262062345572956</c:v>
                </c:pt>
                <c:pt idx="424">
                  <c:v>0.87483514526707484</c:v>
                </c:pt>
                <c:pt idx="425">
                  <c:v>0.86878202563391693</c:v>
                </c:pt>
                <c:pt idx="426">
                  <c:v>0.86367382884921207</c:v>
                </c:pt>
                <c:pt idx="427">
                  <c:v>0.85571994856875377</c:v>
                </c:pt>
                <c:pt idx="428">
                  <c:v>0.84756492134530825</c:v>
                </c:pt>
                <c:pt idx="429">
                  <c:v>0.83919783222848043</c:v>
                </c:pt>
                <c:pt idx="430">
                  <c:v>0.83323826931299105</c:v>
                </c:pt>
                <c:pt idx="431">
                  <c:v>0.82643201810260125</c:v>
                </c:pt>
                <c:pt idx="432">
                  <c:v>0.81803998052772864</c:v>
                </c:pt>
                <c:pt idx="433">
                  <c:v>0.80945755503240047</c:v>
                </c:pt>
                <c:pt idx="434">
                  <c:v>0.80088822747754562</c:v>
                </c:pt>
                <c:pt idx="435">
                  <c:v>0.79403691311481195</c:v>
                </c:pt>
                <c:pt idx="436">
                  <c:v>0.78451923229852349</c:v>
                </c:pt>
                <c:pt idx="437">
                  <c:v>0.7757857127041603</c:v>
                </c:pt>
                <c:pt idx="438">
                  <c:v>0.7659005099152969</c:v>
                </c:pt>
                <c:pt idx="439">
                  <c:v>0.75699734080622827</c:v>
                </c:pt>
                <c:pt idx="440">
                  <c:v>0.74772384302305461</c:v>
                </c:pt>
                <c:pt idx="441">
                  <c:v>0.73916433892355526</c:v>
                </c:pt>
                <c:pt idx="442">
                  <c:v>0.72994915816106176</c:v>
                </c:pt>
                <c:pt idx="443">
                  <c:v>0.72164023013705147</c:v>
                </c:pt>
                <c:pt idx="444">
                  <c:v>0.71243487282991314</c:v>
                </c:pt>
                <c:pt idx="445">
                  <c:v>0.7049320918564802</c:v>
                </c:pt>
                <c:pt idx="446">
                  <c:v>0.69723564847747366</c:v>
                </c:pt>
                <c:pt idx="447">
                  <c:v>0.68976826312889206</c:v>
                </c:pt>
                <c:pt idx="448">
                  <c:v>0.68212015738734755</c:v>
                </c:pt>
                <c:pt idx="449">
                  <c:v>0.67398134666163112</c:v>
                </c:pt>
                <c:pt idx="450">
                  <c:v>0.66641635047094894</c:v>
                </c:pt>
                <c:pt idx="451">
                  <c:v>0.65891918290057649</c:v>
                </c:pt>
                <c:pt idx="452">
                  <c:v>0.65106135418359146</c:v>
                </c:pt>
                <c:pt idx="453">
                  <c:v>0.64336709379466361</c:v>
                </c:pt>
                <c:pt idx="454">
                  <c:v>0.63597564531525652</c:v>
                </c:pt>
                <c:pt idx="455">
                  <c:v>0.62796781399427637</c:v>
                </c:pt>
                <c:pt idx="456">
                  <c:v>0.62127086821569555</c:v>
                </c:pt>
                <c:pt idx="457">
                  <c:v>0.61374189136131585</c:v>
                </c:pt>
                <c:pt idx="458">
                  <c:v>0.60690258344401626</c:v>
                </c:pt>
                <c:pt idx="459">
                  <c:v>0.59973302031334641</c:v>
                </c:pt>
                <c:pt idx="460">
                  <c:v>0.59273263891379413</c:v>
                </c:pt>
                <c:pt idx="461">
                  <c:v>0.58608184778259664</c:v>
                </c:pt>
                <c:pt idx="462">
                  <c:v>0.57910688262467758</c:v>
                </c:pt>
                <c:pt idx="463">
                  <c:v>0.57178404240489411</c:v>
                </c:pt>
                <c:pt idx="464">
                  <c:v>0.56535544847815955</c:v>
                </c:pt>
                <c:pt idx="465">
                  <c:v>0.55868797306564455</c:v>
                </c:pt>
                <c:pt idx="466">
                  <c:v>0.55349978528733301</c:v>
                </c:pt>
                <c:pt idx="467">
                  <c:v>0.54776569406142495</c:v>
                </c:pt>
                <c:pt idx="468">
                  <c:v>0.54106734493207942</c:v>
                </c:pt>
                <c:pt idx="469">
                  <c:v>0.5358029084288678</c:v>
                </c:pt>
                <c:pt idx="470">
                  <c:v>0.53119383673292475</c:v>
                </c:pt>
                <c:pt idx="471">
                  <c:v>0.52656075214611309</c:v>
                </c:pt>
                <c:pt idx="472">
                  <c:v>0.52171311082011518</c:v>
                </c:pt>
                <c:pt idx="473">
                  <c:v>0.51629134310335756</c:v>
                </c:pt>
                <c:pt idx="474">
                  <c:v>0.51210779854494359</c:v>
                </c:pt>
                <c:pt idx="475">
                  <c:v>0.50751042143870895</c:v>
                </c:pt>
                <c:pt idx="476">
                  <c:v>0.50272515125782324</c:v>
                </c:pt>
                <c:pt idx="477">
                  <c:v>0.49800926897587516</c:v>
                </c:pt>
                <c:pt idx="478">
                  <c:v>0.49341345114826823</c:v>
                </c:pt>
                <c:pt idx="479">
                  <c:v>0.48906680604538566</c:v>
                </c:pt>
                <c:pt idx="480">
                  <c:v>0.48387627934913213</c:v>
                </c:pt>
                <c:pt idx="481">
                  <c:v>0.47924989966042036</c:v>
                </c:pt>
                <c:pt idx="482">
                  <c:v>0.47537259742450838</c:v>
                </c:pt>
                <c:pt idx="483">
                  <c:v>0.47082558501795202</c:v>
                </c:pt>
                <c:pt idx="484">
                  <c:v>0.46563209569230574</c:v>
                </c:pt>
                <c:pt idx="485">
                  <c:v>0.46108009359414043</c:v>
                </c:pt>
                <c:pt idx="486">
                  <c:v>0.456633498731215</c:v>
                </c:pt>
                <c:pt idx="487">
                  <c:v>0.4531789169313023</c:v>
                </c:pt>
                <c:pt idx="488">
                  <c:v>0.45004819730238571</c:v>
                </c:pt>
                <c:pt idx="489">
                  <c:v>0.44537503925483951</c:v>
                </c:pt>
                <c:pt idx="490">
                  <c:v>0.44255711091866146</c:v>
                </c:pt>
                <c:pt idx="491">
                  <c:v>0.43948392867111108</c:v>
                </c:pt>
                <c:pt idx="492">
                  <c:v>0.43685763567829083</c:v>
                </c:pt>
                <c:pt idx="493">
                  <c:v>0.43350612219567647</c:v>
                </c:pt>
                <c:pt idx="494">
                  <c:v>0.43055113326811389</c:v>
                </c:pt>
                <c:pt idx="495">
                  <c:v>0.42806501942393399</c:v>
                </c:pt>
                <c:pt idx="496">
                  <c:v>0.42684020606178935</c:v>
                </c:pt>
                <c:pt idx="497">
                  <c:v>0.4246350742263405</c:v>
                </c:pt>
                <c:pt idx="498">
                  <c:v>0.42243430837104984</c:v>
                </c:pt>
                <c:pt idx="499">
                  <c:v>0.42144026824582098</c:v>
                </c:pt>
                <c:pt idx="500">
                  <c:v>0.41987007466761633</c:v>
                </c:pt>
                <c:pt idx="501">
                  <c:v>0.41830299964666751</c:v>
                </c:pt>
                <c:pt idx="502">
                  <c:v>0.4149341781712842</c:v>
                </c:pt>
                <c:pt idx="503">
                  <c:v>0.41221900629667896</c:v>
                </c:pt>
                <c:pt idx="504">
                  <c:v>0.40939640012461753</c:v>
                </c:pt>
                <c:pt idx="505">
                  <c:v>0.40753072324644313</c:v>
                </c:pt>
                <c:pt idx="506">
                  <c:v>0.40338990292243121</c:v>
                </c:pt>
                <c:pt idx="507">
                  <c:v>0.40242564501899342</c:v>
                </c:pt>
                <c:pt idx="508">
                  <c:v>0.40071402486924662</c:v>
                </c:pt>
                <c:pt idx="509">
                  <c:v>0.39911404906925091</c:v>
                </c:pt>
                <c:pt idx="510">
                  <c:v>0.39802925892788377</c:v>
                </c:pt>
                <c:pt idx="511">
                  <c:v>0.39689753449981935</c:v>
                </c:pt>
                <c:pt idx="512">
                  <c:v>0.39568051753081374</c:v>
                </c:pt>
                <c:pt idx="513">
                  <c:v>0.39417846442864446</c:v>
                </c:pt>
                <c:pt idx="514">
                  <c:v>0.39107035433983112</c:v>
                </c:pt>
                <c:pt idx="515">
                  <c:v>0.3890083642824152</c:v>
                </c:pt>
                <c:pt idx="516">
                  <c:v>0.38782658701039829</c:v>
                </c:pt>
                <c:pt idx="517">
                  <c:v>0.38614599650534476</c:v>
                </c:pt>
                <c:pt idx="518">
                  <c:v>0.38561677733906624</c:v>
                </c:pt>
                <c:pt idx="519">
                  <c:v>0.38390047935343574</c:v>
                </c:pt>
                <c:pt idx="520">
                  <c:v>0.38373893808759468</c:v>
                </c:pt>
                <c:pt idx="521">
                  <c:v>0.38387849352478359</c:v>
                </c:pt>
                <c:pt idx="522">
                  <c:v>0.38325524985724796</c:v>
                </c:pt>
                <c:pt idx="523">
                  <c:v>0.38214551125783586</c:v>
                </c:pt>
                <c:pt idx="524">
                  <c:v>0.38134996730192716</c:v>
                </c:pt>
                <c:pt idx="525">
                  <c:v>0.37951017444897439</c:v>
                </c:pt>
                <c:pt idx="526">
                  <c:v>0.37806986878046622</c:v>
                </c:pt>
                <c:pt idx="527">
                  <c:v>0.37636167904370055</c:v>
                </c:pt>
                <c:pt idx="528">
                  <c:v>0.37412006008836118</c:v>
                </c:pt>
                <c:pt idx="529">
                  <c:v>0.37310200707226432</c:v>
                </c:pt>
                <c:pt idx="530">
                  <c:v>0.3716869617175268</c:v>
                </c:pt>
                <c:pt idx="531">
                  <c:v>0.36989129644974089</c:v>
                </c:pt>
                <c:pt idx="532">
                  <c:v>0.36818918789962368</c:v>
                </c:pt>
                <c:pt idx="533">
                  <c:v>0.36771922132120155</c:v>
                </c:pt>
                <c:pt idx="534">
                  <c:v>0.36667232165049018</c:v>
                </c:pt>
                <c:pt idx="535">
                  <c:v>0.36556040006099888</c:v>
                </c:pt>
                <c:pt idx="536">
                  <c:v>0.36387170130708091</c:v>
                </c:pt>
                <c:pt idx="537">
                  <c:v>0.36299725785260523</c:v>
                </c:pt>
                <c:pt idx="538">
                  <c:v>0.36197515071207581</c:v>
                </c:pt>
                <c:pt idx="539">
                  <c:v>0.36252339307761372</c:v>
                </c:pt>
                <c:pt idx="540">
                  <c:v>0.36161636069981673</c:v>
                </c:pt>
                <c:pt idx="541">
                  <c:v>0.36086868659778187</c:v>
                </c:pt>
                <c:pt idx="542">
                  <c:v>0.36022439266877088</c:v>
                </c:pt>
                <c:pt idx="543">
                  <c:v>0.35879812050791332</c:v>
                </c:pt>
                <c:pt idx="544">
                  <c:v>0.35700151967295074</c:v>
                </c:pt>
                <c:pt idx="545">
                  <c:v>0.35648695772577332</c:v>
                </c:pt>
                <c:pt idx="546">
                  <c:v>0.35419045216273509</c:v>
                </c:pt>
                <c:pt idx="547">
                  <c:v>0.35305311433161063</c:v>
                </c:pt>
                <c:pt idx="548">
                  <c:v>0.35214888865534361</c:v>
                </c:pt>
                <c:pt idx="549">
                  <c:v>0.35053581491487446</c:v>
                </c:pt>
                <c:pt idx="550">
                  <c:v>0.34978159184260271</c:v>
                </c:pt>
                <c:pt idx="551">
                  <c:v>0.34915975152583201</c:v>
                </c:pt>
                <c:pt idx="552">
                  <c:v>0.34669515572671572</c:v>
                </c:pt>
                <c:pt idx="553">
                  <c:v>0.34625964920596847</c:v>
                </c:pt>
                <c:pt idx="554">
                  <c:v>0.34422619394744169</c:v>
                </c:pt>
                <c:pt idx="555">
                  <c:v>0.34229455958331079</c:v>
                </c:pt>
                <c:pt idx="556">
                  <c:v>0.34181851181824052</c:v>
                </c:pt>
                <c:pt idx="557">
                  <c:v>0.34080669591665469</c:v>
                </c:pt>
                <c:pt idx="558">
                  <c:v>0.33930885286678053</c:v>
                </c:pt>
                <c:pt idx="559">
                  <c:v>0.33972954624056351</c:v>
                </c:pt>
                <c:pt idx="560">
                  <c:v>0.33825618386514628</c:v>
                </c:pt>
                <c:pt idx="561">
                  <c:v>0.33785903559864289</c:v>
                </c:pt>
                <c:pt idx="562">
                  <c:v>0.33749868630775609</c:v>
                </c:pt>
                <c:pt idx="563">
                  <c:v>0.33598992830748731</c:v>
                </c:pt>
                <c:pt idx="564">
                  <c:v>0.33478133144307182</c:v>
                </c:pt>
                <c:pt idx="565">
                  <c:v>0.33382798849002882</c:v>
                </c:pt>
                <c:pt idx="566">
                  <c:v>0.33218263768196393</c:v>
                </c:pt>
                <c:pt idx="567">
                  <c:v>0.33071598020464604</c:v>
                </c:pt>
                <c:pt idx="568">
                  <c:v>0.32977916560505777</c:v>
                </c:pt>
                <c:pt idx="569">
                  <c:v>0.32910368610349056</c:v>
                </c:pt>
                <c:pt idx="570">
                  <c:v>0.32786733407950019</c:v>
                </c:pt>
                <c:pt idx="571">
                  <c:v>0.32677053749269869</c:v>
                </c:pt>
                <c:pt idx="572">
                  <c:v>0.32665530680210364</c:v>
                </c:pt>
                <c:pt idx="573">
                  <c:v>0.32568106951544801</c:v>
                </c:pt>
                <c:pt idx="574">
                  <c:v>0.32477076265253257</c:v>
                </c:pt>
                <c:pt idx="575">
                  <c:v>0.32322832423390313</c:v>
                </c:pt>
                <c:pt idx="576">
                  <c:v>0.3209695532136575</c:v>
                </c:pt>
                <c:pt idx="577">
                  <c:v>0.32021034044977703</c:v>
                </c:pt>
                <c:pt idx="578">
                  <c:v>0.31941308128737794</c:v>
                </c:pt>
                <c:pt idx="579">
                  <c:v>0.31772282325483187</c:v>
                </c:pt>
                <c:pt idx="580">
                  <c:v>0.3166593952306655</c:v>
                </c:pt>
                <c:pt idx="581">
                  <c:v>0.31489164105031764</c:v>
                </c:pt>
                <c:pt idx="582">
                  <c:v>0.31399552362291538</c:v>
                </c:pt>
                <c:pt idx="583">
                  <c:v>0.31287284301089213</c:v>
                </c:pt>
                <c:pt idx="584">
                  <c:v>0.31179148328250617</c:v>
                </c:pt>
                <c:pt idx="585">
                  <c:v>0.31091064678565622</c:v>
                </c:pt>
                <c:pt idx="586">
                  <c:v>0.30991567109325074</c:v>
                </c:pt>
                <c:pt idx="587">
                  <c:v>0.30816366562704345</c:v>
                </c:pt>
                <c:pt idx="588">
                  <c:v>0.308355612826127</c:v>
                </c:pt>
                <c:pt idx="589">
                  <c:v>0.3069898406760283</c:v>
                </c:pt>
                <c:pt idx="590">
                  <c:v>0.30643037150437019</c:v>
                </c:pt>
                <c:pt idx="591">
                  <c:v>0.30551039711396244</c:v>
                </c:pt>
                <c:pt idx="592">
                  <c:v>0.30433766365798659</c:v>
                </c:pt>
                <c:pt idx="593">
                  <c:v>0.30343671246683807</c:v>
                </c:pt>
                <c:pt idx="594">
                  <c:v>0.30353510294825287</c:v>
                </c:pt>
                <c:pt idx="595">
                  <c:v>0.30276450745038919</c:v>
                </c:pt>
                <c:pt idx="596">
                  <c:v>0.30333520342816761</c:v>
                </c:pt>
                <c:pt idx="597">
                  <c:v>0.30322979619292761</c:v>
                </c:pt>
                <c:pt idx="598">
                  <c:v>0.30267843527013411</c:v>
                </c:pt>
                <c:pt idx="599">
                  <c:v>0.30225134885397698</c:v>
                </c:pt>
                <c:pt idx="600">
                  <c:v>0.30172680752358172</c:v>
                </c:pt>
                <c:pt idx="601">
                  <c:v>0.30187010522947749</c:v>
                </c:pt>
                <c:pt idx="602">
                  <c:v>0.30182332687064323</c:v>
                </c:pt>
                <c:pt idx="603">
                  <c:v>0.30156152398903391</c:v>
                </c:pt>
                <c:pt idx="604">
                  <c:v>0.30220254343292668</c:v>
                </c:pt>
                <c:pt idx="605">
                  <c:v>0.30278368657751126</c:v>
                </c:pt>
                <c:pt idx="606">
                  <c:v>0.30301165311289707</c:v>
                </c:pt>
                <c:pt idx="607">
                  <c:v>0.30354882460017746</c:v>
                </c:pt>
                <c:pt idx="608">
                  <c:v>0.30362398183003803</c:v>
                </c:pt>
                <c:pt idx="609">
                  <c:v>0.30395236590905483</c:v>
                </c:pt>
                <c:pt idx="610">
                  <c:v>0.30376166613287364</c:v>
                </c:pt>
                <c:pt idx="611">
                  <c:v>0.30357190192386913</c:v>
                </c:pt>
                <c:pt idx="612">
                  <c:v>0.3036737228182651</c:v>
                </c:pt>
                <c:pt idx="613">
                  <c:v>0.30385553470626775</c:v>
                </c:pt>
                <c:pt idx="614">
                  <c:v>0.30479796270891607</c:v>
                </c:pt>
                <c:pt idx="615">
                  <c:v>0.30499068954731323</c:v>
                </c:pt>
                <c:pt idx="616">
                  <c:v>0.30499692666182465</c:v>
                </c:pt>
                <c:pt idx="617">
                  <c:v>0.30560535718239606</c:v>
                </c:pt>
                <c:pt idx="618">
                  <c:v>0.30644284573339275</c:v>
                </c:pt>
                <c:pt idx="619">
                  <c:v>0.30734099022301103</c:v>
                </c:pt>
                <c:pt idx="620">
                  <c:v>0.30849501233545318</c:v>
                </c:pt>
                <c:pt idx="621">
                  <c:v>0.30885473791488888</c:v>
                </c:pt>
                <c:pt idx="622">
                  <c:v>0.31002294946284403</c:v>
                </c:pt>
                <c:pt idx="623">
                  <c:v>0.31122156694404152</c:v>
                </c:pt>
                <c:pt idx="624">
                  <c:v>0.31169808249270031</c:v>
                </c:pt>
                <c:pt idx="625">
                  <c:v>0.31265267286864534</c:v>
                </c:pt>
                <c:pt idx="626">
                  <c:v>0.31333610469121459</c:v>
                </c:pt>
                <c:pt idx="627">
                  <c:v>0.31385971045443289</c:v>
                </c:pt>
                <c:pt idx="628">
                  <c:v>0.31404838316839789</c:v>
                </c:pt>
                <c:pt idx="629">
                  <c:v>0.31388076071590859</c:v>
                </c:pt>
                <c:pt idx="630">
                  <c:v>0.3141336757093392</c:v>
                </c:pt>
                <c:pt idx="631">
                  <c:v>0.31578167729107137</c:v>
                </c:pt>
                <c:pt idx="632">
                  <c:v>0.31558598782328123</c:v>
                </c:pt>
                <c:pt idx="633">
                  <c:v>0.31617243251520061</c:v>
                </c:pt>
                <c:pt idx="634">
                  <c:v>0.31691246615195917</c:v>
                </c:pt>
                <c:pt idx="635">
                  <c:v>0.31839471641555506</c:v>
                </c:pt>
                <c:pt idx="636">
                  <c:v>0.31976064449351665</c:v>
                </c:pt>
                <c:pt idx="637">
                  <c:v>0.32118239474635368</c:v>
                </c:pt>
                <c:pt idx="638">
                  <c:v>0.32100058285835104</c:v>
                </c:pt>
                <c:pt idx="639">
                  <c:v>0.3223431217568955</c:v>
                </c:pt>
                <c:pt idx="640">
                  <c:v>0.32331018636186309</c:v>
                </c:pt>
                <c:pt idx="641">
                  <c:v>0.32433634762682467</c:v>
                </c:pt>
                <c:pt idx="642">
                  <c:v>0.32481956807358298</c:v>
                </c:pt>
                <c:pt idx="643">
                  <c:v>0.32562524734057235</c:v>
                </c:pt>
                <c:pt idx="644">
                  <c:v>0.32614620233012359</c:v>
                </c:pt>
                <c:pt idx="645">
                  <c:v>0.32711732105952346</c:v>
                </c:pt>
                <c:pt idx="646">
                  <c:v>0.32794857249600901</c:v>
                </c:pt>
                <c:pt idx="647">
                  <c:v>0.32882332780621037</c:v>
                </c:pt>
                <c:pt idx="648">
                  <c:v>0.32969137821831207</c:v>
                </c:pt>
                <c:pt idx="649">
                  <c:v>0.33116115425288578</c:v>
                </c:pt>
                <c:pt idx="650">
                  <c:v>0.33185019947851491</c:v>
                </c:pt>
                <c:pt idx="651">
                  <c:v>0.33216408226629296</c:v>
                </c:pt>
                <c:pt idx="652">
                  <c:v>0.33258789419733176</c:v>
                </c:pt>
                <c:pt idx="653">
                  <c:v>0.33269065065890435</c:v>
                </c:pt>
                <c:pt idx="654">
                  <c:v>0.33321176157631832</c:v>
                </c:pt>
                <c:pt idx="655">
                  <c:v>0.33282178599150314</c:v>
                </c:pt>
                <c:pt idx="656">
                  <c:v>0.33213102555938345</c:v>
                </c:pt>
                <c:pt idx="657">
                  <c:v>0.33265026534244424</c:v>
                </c:pt>
                <c:pt idx="658">
                  <c:v>0.3338607333412128</c:v>
                </c:pt>
                <c:pt idx="659">
                  <c:v>0.33518253383400731</c:v>
                </c:pt>
                <c:pt idx="660">
                  <c:v>0.33619809200429979</c:v>
                </c:pt>
                <c:pt idx="661">
                  <c:v>0.33658198640246667</c:v>
                </c:pt>
                <c:pt idx="662">
                  <c:v>0.33833586300302709</c:v>
                </c:pt>
                <c:pt idx="663">
                  <c:v>0.33999181690576125</c:v>
                </c:pt>
                <c:pt idx="664">
                  <c:v>0.34112510061245344</c:v>
                </c:pt>
                <c:pt idx="665">
                  <c:v>0.3415724576507721</c:v>
                </c:pt>
                <c:pt idx="666">
                  <c:v>0.34196149766841061</c:v>
                </c:pt>
                <c:pt idx="667">
                  <c:v>0.34299950945094365</c:v>
                </c:pt>
                <c:pt idx="668">
                  <c:v>0.34378663330226217</c:v>
                </c:pt>
                <c:pt idx="669">
                  <c:v>0.34425769137572348</c:v>
                </c:pt>
                <c:pt idx="670">
                  <c:v>0.34452308059817671</c:v>
                </c:pt>
                <c:pt idx="671">
                  <c:v>0.34473077651140094</c:v>
                </c:pt>
                <c:pt idx="672">
                  <c:v>0.34580246871229459</c:v>
                </c:pt>
                <c:pt idx="673">
                  <c:v>0.34645222011650323</c:v>
                </c:pt>
                <c:pt idx="674">
                  <c:v>0.3465903722029271</c:v>
                </c:pt>
                <c:pt idx="675">
                  <c:v>0.34762526542820449</c:v>
                </c:pt>
                <c:pt idx="676">
                  <c:v>0.3477897693234383</c:v>
                </c:pt>
                <c:pt idx="677">
                  <c:v>0.34801867142600096</c:v>
                </c:pt>
                <c:pt idx="678">
                  <c:v>0.34826846786217597</c:v>
                </c:pt>
                <c:pt idx="679">
                  <c:v>0.34840958257799293</c:v>
                </c:pt>
                <c:pt idx="680">
                  <c:v>0.34850407486283813</c:v>
                </c:pt>
                <c:pt idx="681">
                  <c:v>0.34836358385847244</c:v>
                </c:pt>
                <c:pt idx="682">
                  <c:v>0.3484591676383571</c:v>
                </c:pt>
                <c:pt idx="683">
                  <c:v>0.34869773726841208</c:v>
                </c:pt>
                <c:pt idx="684">
                  <c:v>0.34908131981085339</c:v>
                </c:pt>
                <c:pt idx="685">
                  <c:v>0.34940518198184933</c:v>
                </c:pt>
                <c:pt idx="686">
                  <c:v>0.34913355564488502</c:v>
                </c:pt>
                <c:pt idx="687">
                  <c:v>0.34916520900102949</c:v>
                </c:pt>
                <c:pt idx="688">
                  <c:v>0.34955144231713792</c:v>
                </c:pt>
                <c:pt idx="689">
                  <c:v>0.34936510852111474</c:v>
                </c:pt>
                <c:pt idx="690">
                  <c:v>0.34918282884952384</c:v>
                </c:pt>
                <c:pt idx="691">
                  <c:v>0.34921136364841265</c:v>
                </c:pt>
                <c:pt idx="692">
                  <c:v>0.34920699766825469</c:v>
                </c:pt>
                <c:pt idx="693">
                  <c:v>0.34899056979471477</c:v>
                </c:pt>
                <c:pt idx="694">
                  <c:v>0.34902206722299639</c:v>
                </c:pt>
                <c:pt idx="695">
                  <c:v>0.34961147454430852</c:v>
                </c:pt>
                <c:pt idx="696">
                  <c:v>0.34919764199648795</c:v>
                </c:pt>
                <c:pt idx="697">
                  <c:v>0.35018903134804935</c:v>
                </c:pt>
                <c:pt idx="698">
                  <c:v>0.35112428666900974</c:v>
                </c:pt>
                <c:pt idx="699">
                  <c:v>0.35190361412718929</c:v>
                </c:pt>
                <c:pt idx="700">
                  <c:v>0.35249458072712903</c:v>
                </c:pt>
                <c:pt idx="701">
                  <c:v>0.35402828718544294</c:v>
                </c:pt>
                <c:pt idx="702">
                  <c:v>0.35492113012772669</c:v>
                </c:pt>
                <c:pt idx="703">
                  <c:v>0.35653591907468662</c:v>
                </c:pt>
                <c:pt idx="704">
                  <c:v>0.35707418205700647</c:v>
                </c:pt>
                <c:pt idx="705">
                  <c:v>0.3577534038272806</c:v>
                </c:pt>
                <c:pt idx="706">
                  <c:v>0.35791603658816118</c:v>
                </c:pt>
                <c:pt idx="707">
                  <c:v>0.35831817454627318</c:v>
                </c:pt>
                <c:pt idx="708">
                  <c:v>0.35789436261523455</c:v>
                </c:pt>
                <c:pt idx="709">
                  <c:v>0.35752107131173677</c:v>
                </c:pt>
                <c:pt idx="710">
                  <c:v>0.35660515104576146</c:v>
                </c:pt>
                <c:pt idx="711">
                  <c:v>0.35617323086585811</c:v>
                </c:pt>
                <c:pt idx="712">
                  <c:v>0.35559707741288249</c:v>
                </c:pt>
                <c:pt idx="713">
                  <c:v>0.35631808785038149</c:v>
                </c:pt>
                <c:pt idx="714">
                  <c:v>0.35716259315520354</c:v>
                </c:pt>
                <c:pt idx="715">
                  <c:v>0.35808615388645521</c:v>
                </c:pt>
                <c:pt idx="716">
                  <c:v>0.35861942717716616</c:v>
                </c:pt>
                <c:pt idx="717">
                  <c:v>0.36068313244107247</c:v>
                </c:pt>
                <c:pt idx="718">
                  <c:v>0.36228685050977505</c:v>
                </c:pt>
                <c:pt idx="719">
                  <c:v>0.36365464972208988</c:v>
                </c:pt>
                <c:pt idx="720">
                  <c:v>0.36513534070705794</c:v>
                </c:pt>
                <c:pt idx="721">
                  <c:v>0.36651389894190473</c:v>
                </c:pt>
                <c:pt idx="722">
                  <c:v>0.36789916207485091</c:v>
                </c:pt>
                <c:pt idx="723">
                  <c:v>0.3695350012832862</c:v>
                </c:pt>
                <c:pt idx="724">
                  <c:v>0.37008261993737313</c:v>
                </c:pt>
                <c:pt idx="725">
                  <c:v>0.37175385477065964</c:v>
                </c:pt>
                <c:pt idx="726">
                  <c:v>0.37336053546875497</c:v>
                </c:pt>
                <c:pt idx="727">
                  <c:v>0.37362904324846397</c:v>
                </c:pt>
                <c:pt idx="728">
                  <c:v>0.37503301772494396</c:v>
                </c:pt>
                <c:pt idx="729">
                  <c:v>0.37694952708638496</c:v>
                </c:pt>
                <c:pt idx="730">
                  <c:v>0.3785431098440068</c:v>
                </c:pt>
                <c:pt idx="731">
                  <c:v>0.38141358586994184</c:v>
                </c:pt>
                <c:pt idx="732">
                  <c:v>0.3831927227842728</c:v>
                </c:pt>
                <c:pt idx="733">
                  <c:v>0.38474077460596251</c:v>
                </c:pt>
                <c:pt idx="734">
                  <c:v>0.38764025321437484</c:v>
                </c:pt>
                <c:pt idx="735">
                  <c:v>0.3897042703340069</c:v>
                </c:pt>
                <c:pt idx="736">
                  <c:v>0.39183533643463464</c:v>
                </c:pt>
                <c:pt idx="737">
                  <c:v>0.39354867179087205</c:v>
                </c:pt>
                <c:pt idx="738">
                  <c:v>0.39526107157993279</c:v>
                </c:pt>
                <c:pt idx="739">
                  <c:v>0.39711817242565456</c:v>
                </c:pt>
                <c:pt idx="740">
                  <c:v>0.3992051109411151</c:v>
                </c:pt>
                <c:pt idx="741">
                  <c:v>0.40073429549140815</c:v>
                </c:pt>
                <c:pt idx="742">
                  <c:v>0.4025857829340696</c:v>
                </c:pt>
                <c:pt idx="743">
                  <c:v>0.40404168138885566</c:v>
                </c:pt>
                <c:pt idx="744">
                  <c:v>0.40686491127236835</c:v>
                </c:pt>
                <c:pt idx="745">
                  <c:v>0.40872606624252222</c:v>
                </c:pt>
                <c:pt idx="746">
                  <c:v>0.41059361425504992</c:v>
                </c:pt>
                <c:pt idx="747">
                  <c:v>0.41239925890605372</c:v>
                </c:pt>
                <c:pt idx="748">
                  <c:v>0.41426119351552154</c:v>
                </c:pt>
                <c:pt idx="749">
                  <c:v>0.41672594524250067</c:v>
                </c:pt>
                <c:pt idx="750">
                  <c:v>0.41854156927672248</c:v>
                </c:pt>
                <c:pt idx="751">
                  <c:v>0.42038697553273546</c:v>
                </c:pt>
                <c:pt idx="752">
                  <c:v>0.42202421809193563</c:v>
                </c:pt>
                <c:pt idx="753">
                  <c:v>0.42401354576529549</c:v>
                </c:pt>
                <c:pt idx="754">
                  <c:v>0.42600817498598997</c:v>
                </c:pt>
                <c:pt idx="755">
                  <c:v>0.42832354782042481</c:v>
                </c:pt>
                <c:pt idx="756">
                  <c:v>0.42894569999292093</c:v>
                </c:pt>
                <c:pt idx="757">
                  <c:v>0.43084646064022097</c:v>
                </c:pt>
                <c:pt idx="758">
                  <c:v>0.43226758718160696</c:v>
                </c:pt>
                <c:pt idx="759">
                  <c:v>0.43422619706599896</c:v>
                </c:pt>
                <c:pt idx="760">
                  <c:v>0.43629988171312317</c:v>
                </c:pt>
                <c:pt idx="761">
                  <c:v>0.43798359077543242</c:v>
                </c:pt>
                <c:pt idx="762">
                  <c:v>0.43961646735447507</c:v>
                </c:pt>
                <c:pt idx="763">
                  <c:v>0.44129160038433102</c:v>
                </c:pt>
                <c:pt idx="764">
                  <c:v>0.44269931712951777</c:v>
                </c:pt>
                <c:pt idx="765">
                  <c:v>0.44421431224429764</c:v>
                </c:pt>
                <c:pt idx="766">
                  <c:v>0.44497835877192465</c:v>
                </c:pt>
                <c:pt idx="767">
                  <c:v>0.44513771704768673</c:v>
                </c:pt>
                <c:pt idx="768">
                  <c:v>0.44609339891867145</c:v>
                </c:pt>
                <c:pt idx="769">
                  <c:v>0.44653311549171393</c:v>
                </c:pt>
                <c:pt idx="770">
                  <c:v>0.44805356808169122</c:v>
                </c:pt>
                <c:pt idx="771">
                  <c:v>0.44840144314355562</c:v>
                </c:pt>
                <c:pt idx="772">
                  <c:v>0.44883351925132164</c:v>
                </c:pt>
                <c:pt idx="773">
                  <c:v>0.44961144335873598</c:v>
                </c:pt>
                <c:pt idx="774">
                  <c:v>0.45048666645252572</c:v>
                </c:pt>
                <c:pt idx="775">
                  <c:v>0.45119161632015858</c:v>
                </c:pt>
                <c:pt idx="776">
                  <c:v>0.45202879301542959</c:v>
                </c:pt>
                <c:pt idx="777">
                  <c:v>0.45297932926694251</c:v>
                </c:pt>
                <c:pt idx="778">
                  <c:v>0.45293223905238278</c:v>
                </c:pt>
                <c:pt idx="779">
                  <c:v>0.45330256772648764</c:v>
                </c:pt>
                <c:pt idx="780">
                  <c:v>0.45307163856170901</c:v>
                </c:pt>
                <c:pt idx="781">
                  <c:v>0.45316893754808429</c:v>
                </c:pt>
                <c:pt idx="782">
                  <c:v>0.45275900319683299</c:v>
                </c:pt>
                <c:pt idx="783">
                  <c:v>0.45231944255165346</c:v>
                </c:pt>
                <c:pt idx="784">
                  <c:v>0.45128735602790615</c:v>
                </c:pt>
                <c:pt idx="785">
                  <c:v>0.45176589863878092</c:v>
                </c:pt>
                <c:pt idx="786">
                  <c:v>0.45180503653233905</c:v>
                </c:pt>
                <c:pt idx="787">
                  <c:v>0.45264704699135627</c:v>
                </c:pt>
                <c:pt idx="788">
                  <c:v>0.45260588203558216</c:v>
                </c:pt>
                <c:pt idx="789">
                  <c:v>0.45365324948988212</c:v>
                </c:pt>
                <c:pt idx="790">
                  <c:v>0.45428023542612445</c:v>
                </c:pt>
                <c:pt idx="791">
                  <c:v>0.45413537844160079</c:v>
                </c:pt>
                <c:pt idx="792">
                  <c:v>0.45380605879540736</c:v>
                </c:pt>
                <c:pt idx="793">
                  <c:v>0.45297699034900096</c:v>
                </c:pt>
                <c:pt idx="794">
                  <c:v>0.45269273385515107</c:v>
                </c:pt>
                <c:pt idx="795">
                  <c:v>0.45216616546253963</c:v>
                </c:pt>
                <c:pt idx="796">
                  <c:v>0.45109883924180383</c:v>
                </c:pt>
                <c:pt idx="797">
                  <c:v>0.44956326164913679</c:v>
                </c:pt>
                <c:pt idx="798">
                  <c:v>0.44927401546367812</c:v>
                </c:pt>
                <c:pt idx="799">
                  <c:v>0.44885706435860157</c:v>
                </c:pt>
                <c:pt idx="800">
                  <c:v>0.44907645486153458</c:v>
                </c:pt>
                <c:pt idx="801">
                  <c:v>0.44821542120325797</c:v>
                </c:pt>
                <c:pt idx="802">
                  <c:v>0.44785522784023402</c:v>
                </c:pt>
                <c:pt idx="803">
                  <c:v>0.44750594942760441</c:v>
                </c:pt>
                <c:pt idx="804">
                  <c:v>0.44836105782709545</c:v>
                </c:pt>
                <c:pt idx="805">
                  <c:v>0.44808225880844305</c:v>
                </c:pt>
                <c:pt idx="806">
                  <c:v>0.44853179883684041</c:v>
                </c:pt>
                <c:pt idx="807">
                  <c:v>0.44798449203847934</c:v>
                </c:pt>
                <c:pt idx="808">
                  <c:v>0.44767310409650579</c:v>
                </c:pt>
                <c:pt idx="809">
                  <c:v>0.44768230384040975</c:v>
                </c:pt>
                <c:pt idx="810">
                  <c:v>0.44748505509399172</c:v>
                </c:pt>
                <c:pt idx="811">
                  <c:v>0.44654075595699011</c:v>
                </c:pt>
                <c:pt idx="812">
                  <c:v>0.44566818363686778</c:v>
                </c:pt>
                <c:pt idx="813">
                  <c:v>0.44524593098445686</c:v>
                </c:pt>
                <c:pt idx="814">
                  <c:v>0.44466837418071603</c:v>
                </c:pt>
                <c:pt idx="815">
                  <c:v>0.44410422717317455</c:v>
                </c:pt>
                <c:pt idx="816">
                  <c:v>0.44358748223591832</c:v>
                </c:pt>
                <c:pt idx="817">
                  <c:v>0.44343997447772754</c:v>
                </c:pt>
                <c:pt idx="818">
                  <c:v>0.44330088682412688</c:v>
                </c:pt>
                <c:pt idx="819">
                  <c:v>0.44352682629729645</c:v>
                </c:pt>
                <c:pt idx="820">
                  <c:v>0.44313903370256014</c:v>
                </c:pt>
                <c:pt idx="821">
                  <c:v>0.44316070767548676</c:v>
                </c:pt>
                <c:pt idx="822">
                  <c:v>0.44369943844139503</c:v>
                </c:pt>
                <c:pt idx="823">
                  <c:v>0.44381576062702971</c:v>
                </c:pt>
                <c:pt idx="824">
                  <c:v>0.44443760094380014</c:v>
                </c:pt>
                <c:pt idx="825">
                  <c:v>0.44554718361534951</c:v>
                </c:pt>
                <c:pt idx="826">
                  <c:v>0.44664382427428828</c:v>
                </c:pt>
                <c:pt idx="827">
                  <c:v>0.44813527428178862</c:v>
                </c:pt>
                <c:pt idx="828">
                  <c:v>0.44930457732478313</c:v>
                </c:pt>
                <c:pt idx="829">
                  <c:v>0.45041338035701872</c:v>
                </c:pt>
                <c:pt idx="830">
                  <c:v>0.45228077244168374</c:v>
                </c:pt>
                <c:pt idx="831">
                  <c:v>0.45342091697433845</c:v>
                </c:pt>
                <c:pt idx="832">
                  <c:v>0.45526601137462591</c:v>
                </c:pt>
                <c:pt idx="833">
                  <c:v>0.45739442670158625</c:v>
                </c:pt>
                <c:pt idx="834">
                  <c:v>0.45914643216779338</c:v>
                </c:pt>
                <c:pt idx="835">
                  <c:v>0.46212855254347973</c:v>
                </c:pt>
                <c:pt idx="836">
                  <c:v>0.46460000916855843</c:v>
                </c:pt>
                <c:pt idx="837">
                  <c:v>0.46698617325269581</c:v>
                </c:pt>
                <c:pt idx="838">
                  <c:v>0.46971023301547976</c:v>
                </c:pt>
                <c:pt idx="839">
                  <c:v>0.4726452631766061</c:v>
                </c:pt>
                <c:pt idx="840">
                  <c:v>0.47655484248011387</c:v>
                </c:pt>
                <c:pt idx="841">
                  <c:v>0.48004310469838701</c:v>
                </c:pt>
                <c:pt idx="842">
                  <c:v>0.48282189514100726</c:v>
                </c:pt>
                <c:pt idx="843">
                  <c:v>0.48572901421469589</c:v>
                </c:pt>
                <c:pt idx="844">
                  <c:v>0.48946769658059563</c:v>
                </c:pt>
                <c:pt idx="845">
                  <c:v>0.49331911479128587</c:v>
                </c:pt>
                <c:pt idx="846">
                  <c:v>0.4968488538210592</c:v>
                </c:pt>
                <c:pt idx="847">
                  <c:v>0.5000958956356103</c:v>
                </c:pt>
                <c:pt idx="848">
                  <c:v>0.50455527658328381</c:v>
                </c:pt>
                <c:pt idx="849">
                  <c:v>0.50959735995416966</c:v>
                </c:pt>
                <c:pt idx="850">
                  <c:v>0.51502973076559644</c:v>
                </c:pt>
                <c:pt idx="851">
                  <c:v>0.52014837471710795</c:v>
                </c:pt>
                <c:pt idx="852">
                  <c:v>0.52482621060053747</c:v>
                </c:pt>
                <c:pt idx="853">
                  <c:v>0.52922836602257028</c:v>
                </c:pt>
                <c:pt idx="854">
                  <c:v>0.53396514263813122</c:v>
                </c:pt>
                <c:pt idx="855">
                  <c:v>0.53758828245770984</c:v>
                </c:pt>
                <c:pt idx="856">
                  <c:v>0.54076718379622601</c:v>
                </c:pt>
                <c:pt idx="857">
                  <c:v>0.5445071135850279</c:v>
                </c:pt>
                <c:pt idx="858">
                  <c:v>0.54801315157965846</c:v>
                </c:pt>
                <c:pt idx="859">
                  <c:v>0.55233126188365222</c:v>
                </c:pt>
                <c:pt idx="860">
                  <c:v>0.55641485668202351</c:v>
                </c:pt>
                <c:pt idx="861">
                  <c:v>0.56011689600016967</c:v>
                </c:pt>
                <c:pt idx="862">
                  <c:v>0.5646344380406606</c:v>
                </c:pt>
                <c:pt idx="863">
                  <c:v>0.56991290805152228</c:v>
                </c:pt>
                <c:pt idx="864">
                  <c:v>0.57500566797781216</c:v>
                </c:pt>
                <c:pt idx="865">
                  <c:v>0.58114314458473437</c:v>
                </c:pt>
                <c:pt idx="866">
                  <c:v>0.58683685049418233</c:v>
                </c:pt>
                <c:pt idx="867">
                  <c:v>0.59373229244208292</c:v>
                </c:pt>
                <c:pt idx="868">
                  <c:v>0.59898347507695826</c:v>
                </c:pt>
                <c:pt idx="869">
                  <c:v>0.60452873766103854</c:v>
                </c:pt>
                <c:pt idx="870">
                  <c:v>0.61036870390577469</c:v>
                </c:pt>
                <c:pt idx="871">
                  <c:v>0.61708217803781018</c:v>
                </c:pt>
                <c:pt idx="872">
                  <c:v>0.62224261065654674</c:v>
                </c:pt>
                <c:pt idx="873">
                  <c:v>0.62879126903762261</c:v>
                </c:pt>
                <c:pt idx="874">
                  <c:v>0.63452083835550999</c:v>
                </c:pt>
                <c:pt idx="875">
                  <c:v>0.64257154983875497</c:v>
                </c:pt>
                <c:pt idx="876">
                  <c:v>0.65070225231560685</c:v>
                </c:pt>
                <c:pt idx="877">
                  <c:v>0.65897672028194254</c:v>
                </c:pt>
                <c:pt idx="878">
                  <c:v>0.66675268687096745</c:v>
                </c:pt>
                <c:pt idx="879">
                  <c:v>0.67554078121730399</c:v>
                </c:pt>
                <c:pt idx="880">
                  <c:v>0.6838843252268515</c:v>
                </c:pt>
                <c:pt idx="881">
                  <c:v>0.69206601611483276</c:v>
                </c:pt>
                <c:pt idx="882">
                  <c:v>0.70064048928915912</c:v>
                </c:pt>
                <c:pt idx="883">
                  <c:v>0.70943497667786959</c:v>
                </c:pt>
                <c:pt idx="884">
                  <c:v>0.71732695359680354</c:v>
                </c:pt>
                <c:pt idx="885">
                  <c:v>0.72634987530448836</c:v>
                </c:pt>
                <c:pt idx="886">
                  <c:v>0.73428332903492188</c:v>
                </c:pt>
                <c:pt idx="887">
                  <c:v>0.74313410638209632</c:v>
                </c:pt>
                <c:pt idx="888">
                  <c:v>0.75294851792125717</c:v>
                </c:pt>
                <c:pt idx="889">
                  <c:v>0.76090333376889197</c:v>
                </c:pt>
                <c:pt idx="890">
                  <c:v>0.76969158404309113</c:v>
                </c:pt>
                <c:pt idx="891">
                  <c:v>0.77939731386189359</c:v>
                </c:pt>
                <c:pt idx="892">
                  <c:v>0.78746720447226082</c:v>
                </c:pt>
                <c:pt idx="893">
                  <c:v>0.79608221889091035</c:v>
                </c:pt>
                <c:pt idx="894">
                  <c:v>0.80466854258280784</c:v>
                </c:pt>
                <c:pt idx="895">
                  <c:v>0.81281639712456566</c:v>
                </c:pt>
                <c:pt idx="896">
                  <c:v>0.82323549691559117</c:v>
                </c:pt>
                <c:pt idx="897">
                  <c:v>0.83193471238014249</c:v>
                </c:pt>
                <c:pt idx="898">
                  <c:v>0.84108455936813065</c:v>
                </c:pt>
                <c:pt idx="899">
                  <c:v>0.85039968989066661</c:v>
                </c:pt>
                <c:pt idx="900">
                  <c:v>0.85987698539049495</c:v>
                </c:pt>
                <c:pt idx="901">
                  <c:v>0.8677108012166117</c:v>
                </c:pt>
                <c:pt idx="902">
                  <c:v>0.87652072546373749</c:v>
                </c:pt>
                <c:pt idx="903">
                  <c:v>0.88456972174049187</c:v>
                </c:pt>
                <c:pt idx="904">
                  <c:v>0.89239106333758611</c:v>
                </c:pt>
                <c:pt idx="905">
                  <c:v>0.89944679912842573</c:v>
                </c:pt>
                <c:pt idx="906">
                  <c:v>0.90661792153772336</c:v>
                </c:pt>
                <c:pt idx="907">
                  <c:v>0.91361752329796153</c:v>
                </c:pt>
                <c:pt idx="908">
                  <c:v>0.92083230550883777</c:v>
                </c:pt>
                <c:pt idx="909">
                  <c:v>0.92668115964175257</c:v>
                </c:pt>
                <c:pt idx="910">
                  <c:v>0.93158665020484266</c:v>
                </c:pt>
                <c:pt idx="911">
                  <c:v>0.93722188316574728</c:v>
                </c:pt>
                <c:pt idx="912">
                  <c:v>0.94254526040109021</c:v>
                </c:pt>
                <c:pt idx="913">
                  <c:v>0.94844713000735048</c:v>
                </c:pt>
                <c:pt idx="914">
                  <c:v>0.95520660285890613</c:v>
                </c:pt>
                <c:pt idx="915">
                  <c:v>0.9599530470019596</c:v>
                </c:pt>
                <c:pt idx="916">
                  <c:v>0.96446404007221331</c:v>
                </c:pt>
                <c:pt idx="917">
                  <c:v>0.96897035530658371</c:v>
                </c:pt>
                <c:pt idx="918">
                  <c:v>0.9731710519299035</c:v>
                </c:pt>
                <c:pt idx="919">
                  <c:v>0.97754482848091029</c:v>
                </c:pt>
                <c:pt idx="920">
                  <c:v>0.98069457130908599</c:v>
                </c:pt>
                <c:pt idx="921">
                  <c:v>0.98285261292997517</c:v>
                </c:pt>
                <c:pt idx="922">
                  <c:v>0.98618479135760462</c:v>
                </c:pt>
                <c:pt idx="923">
                  <c:v>0.98940314244540439</c:v>
                </c:pt>
                <c:pt idx="924">
                  <c:v>0.99165785934121731</c:v>
                </c:pt>
                <c:pt idx="925">
                  <c:v>0.99376600404601623</c:v>
                </c:pt>
                <c:pt idx="926">
                  <c:v>0.99505552747121506</c:v>
                </c:pt>
                <c:pt idx="927">
                  <c:v>0.99632010243836866</c:v>
                </c:pt>
                <c:pt idx="928">
                  <c:v>0.99705608195069495</c:v>
                </c:pt>
                <c:pt idx="929">
                  <c:v>0.99817876256271831</c:v>
                </c:pt>
                <c:pt idx="930">
                  <c:v>0.99884613381542087</c:v>
                </c:pt>
                <c:pt idx="931">
                  <c:v>1</c:v>
                </c:pt>
                <c:pt idx="932">
                  <c:v>0.99957587621323585</c:v>
                </c:pt>
                <c:pt idx="933">
                  <c:v>0.99907690705233665</c:v>
                </c:pt>
                <c:pt idx="934">
                  <c:v>0.99798073417698629</c:v>
                </c:pt>
                <c:pt idx="935">
                  <c:v>0.99621251221304996</c:v>
                </c:pt>
                <c:pt idx="936">
                  <c:v>0.99559503787643711</c:v>
                </c:pt>
                <c:pt idx="937">
                  <c:v>0.99484190629920488</c:v>
                </c:pt>
                <c:pt idx="938">
                  <c:v>0.99358044988930705</c:v>
                </c:pt>
                <c:pt idx="939">
                  <c:v>0.99372078496580973</c:v>
                </c:pt>
                <c:pt idx="940">
                  <c:v>0.99326859416374491</c:v>
                </c:pt>
                <c:pt idx="941">
                  <c:v>0.99259030796064773</c:v>
                </c:pt>
                <c:pt idx="942">
                  <c:v>0.99227065584194651</c:v>
                </c:pt>
                <c:pt idx="943">
                  <c:v>0.98920667333830026</c:v>
                </c:pt>
                <c:pt idx="944">
                  <c:v>0.98564528095238257</c:v>
                </c:pt>
                <c:pt idx="945">
                  <c:v>0.98390044816786326</c:v>
                </c:pt>
                <c:pt idx="946">
                  <c:v>0.98176891428364732</c:v>
                </c:pt>
                <c:pt idx="947">
                  <c:v>0.97937542158995905</c:v>
                </c:pt>
                <c:pt idx="948">
                  <c:v>0.97558793380300901</c:v>
                </c:pt>
                <c:pt idx="949">
                  <c:v>0.97301512406712276</c:v>
                </c:pt>
                <c:pt idx="950">
                  <c:v>0.97044699216711983</c:v>
                </c:pt>
                <c:pt idx="951">
                  <c:v>0.96840589644331676</c:v>
                </c:pt>
                <c:pt idx="952">
                  <c:v>0.9637997873767663</c:v>
                </c:pt>
                <c:pt idx="953">
                  <c:v>0.95886622979837599</c:v>
                </c:pt>
                <c:pt idx="954">
                  <c:v>0.95418839391494659</c:v>
                </c:pt>
                <c:pt idx="955">
                  <c:v>0.94970858641724865</c:v>
                </c:pt>
                <c:pt idx="956">
                  <c:v>0.94478750306788084</c:v>
                </c:pt>
                <c:pt idx="957">
                  <c:v>0.93927233456131742</c:v>
                </c:pt>
                <c:pt idx="958">
                  <c:v>0.9326641117366592</c:v>
                </c:pt>
                <c:pt idx="959">
                  <c:v>0.9263802188665855</c:v>
                </c:pt>
                <c:pt idx="960">
                  <c:v>0.91843257570063852</c:v>
                </c:pt>
                <c:pt idx="961">
                  <c:v>0.90953221329309986</c:v>
                </c:pt>
                <c:pt idx="962">
                  <c:v>0.90085170917208246</c:v>
                </c:pt>
                <c:pt idx="963">
                  <c:v>0.89039518669398954</c:v>
                </c:pt>
                <c:pt idx="964">
                  <c:v>0.88176925732494538</c:v>
                </c:pt>
                <c:pt idx="965">
                  <c:v>0.87293438461977479</c:v>
                </c:pt>
                <c:pt idx="966">
                  <c:v>0.86205997546942859</c:v>
                </c:pt>
                <c:pt idx="967">
                  <c:v>0.85214296339655804</c:v>
                </c:pt>
                <c:pt idx="968">
                  <c:v>0.84222906988094304</c:v>
                </c:pt>
                <c:pt idx="969">
                  <c:v>0.83306207082804895</c:v>
                </c:pt>
                <c:pt idx="970">
                  <c:v>0.82304370564437035</c:v>
                </c:pt>
                <c:pt idx="971">
                  <c:v>0.81205390987556636</c:v>
                </c:pt>
                <c:pt idx="972">
                  <c:v>0.8000906564594209</c:v>
                </c:pt>
                <c:pt idx="973">
                  <c:v>0.78995628094583337</c:v>
                </c:pt>
                <c:pt idx="974">
                  <c:v>0.78022529081326053</c:v>
                </c:pt>
                <c:pt idx="975">
                  <c:v>0.769945122747973</c:v>
                </c:pt>
                <c:pt idx="976">
                  <c:v>0.75929899198873829</c:v>
                </c:pt>
                <c:pt idx="977">
                  <c:v>0.75086235904511023</c:v>
                </c:pt>
                <c:pt idx="978">
                  <c:v>0.74039071156432767</c:v>
                </c:pt>
                <c:pt idx="979">
                  <c:v>0.7322450400126489</c:v>
                </c:pt>
                <c:pt idx="980">
                  <c:v>0.72188706394383362</c:v>
                </c:pt>
                <c:pt idx="981">
                  <c:v>0.71220877742888045</c:v>
                </c:pt>
                <c:pt idx="982">
                  <c:v>0.70204695861144373</c:v>
                </c:pt>
                <c:pt idx="983">
                  <c:v>0.69294856781817304</c:v>
                </c:pt>
                <c:pt idx="984">
                  <c:v>0.68068047543029064</c:v>
                </c:pt>
                <c:pt idx="985">
                  <c:v>0.67124995828929679</c:v>
                </c:pt>
                <c:pt idx="986">
                  <c:v>0.66013931842683771</c:v>
                </c:pt>
                <c:pt idx="987">
                  <c:v>0.65139129754123593</c:v>
                </c:pt>
                <c:pt idx="988">
                  <c:v>0.64111627509542002</c:v>
                </c:pt>
                <c:pt idx="989">
                  <c:v>0.63067784024940987</c:v>
                </c:pt>
                <c:pt idx="990">
                  <c:v>0.62132092105964853</c:v>
                </c:pt>
                <c:pt idx="991">
                  <c:v>0.61034734178857375</c:v>
                </c:pt>
                <c:pt idx="992">
                  <c:v>0.60072004368474996</c:v>
                </c:pt>
                <c:pt idx="993">
                  <c:v>0.59051799547871575</c:v>
                </c:pt>
                <c:pt idx="994">
                  <c:v>0.57950980022210352</c:v>
                </c:pt>
                <c:pt idx="995">
                  <c:v>0.5684562299574224</c:v>
                </c:pt>
                <c:pt idx="996">
                  <c:v>0.55935830694774014</c:v>
                </c:pt>
                <c:pt idx="997">
                  <c:v>0.54542007122161074</c:v>
                </c:pt>
                <c:pt idx="998">
                  <c:v>0.53518933228882459</c:v>
                </c:pt>
                <c:pt idx="999">
                  <c:v>0.5247881642020189</c:v>
                </c:pt>
                <c:pt idx="1000">
                  <c:v>0.51371354367586197</c:v>
                </c:pt>
                <c:pt idx="1001">
                  <c:v>0.50263206232374302</c:v>
                </c:pt>
                <c:pt idx="1002">
                  <c:v>0.4919368142877325</c:v>
                </c:pt>
                <c:pt idx="1003">
                  <c:v>0.48029336891815061</c:v>
                </c:pt>
                <c:pt idx="1004">
                  <c:v>0.4721693713393984</c:v>
                </c:pt>
                <c:pt idx="1005">
                  <c:v>0.46324655531961928</c:v>
                </c:pt>
                <c:pt idx="1006">
                  <c:v>0.45174032646928503</c:v>
                </c:pt>
                <c:pt idx="1007">
                  <c:v>0.44311346153306408</c:v>
                </c:pt>
                <c:pt idx="1008">
                  <c:v>0.43152552648263226</c:v>
                </c:pt>
                <c:pt idx="1009">
                  <c:v>0.420517643081746</c:v>
                </c:pt>
                <c:pt idx="1010">
                  <c:v>0.41259027053796055</c:v>
                </c:pt>
                <c:pt idx="1011">
                  <c:v>0.4015367002732792</c:v>
                </c:pt>
                <c:pt idx="1012">
                  <c:v>0.39262963296764092</c:v>
                </c:pt>
                <c:pt idx="1013">
                  <c:v>0.38384372161138358</c:v>
                </c:pt>
                <c:pt idx="1014">
                  <c:v>0.37361859608165754</c:v>
                </c:pt>
                <c:pt idx="1015">
                  <c:v>0.36733906919174175</c:v>
                </c:pt>
                <c:pt idx="1016">
                  <c:v>0.36023094163900771</c:v>
                </c:pt>
                <c:pt idx="1017">
                  <c:v>0.34967883538102995</c:v>
                </c:pt>
                <c:pt idx="1018">
                  <c:v>0.34068242141001825</c:v>
                </c:pt>
                <c:pt idx="1019">
                  <c:v>0.33167150614776786</c:v>
                </c:pt>
                <c:pt idx="1020">
                  <c:v>0.32274775456081206</c:v>
                </c:pt>
                <c:pt idx="1021">
                  <c:v>0.31572445176543079</c:v>
                </c:pt>
                <c:pt idx="1022">
                  <c:v>0.30742955724907078</c:v>
                </c:pt>
                <c:pt idx="1023">
                  <c:v>0.29759596658278781</c:v>
                </c:pt>
                <c:pt idx="1024">
                  <c:v>0.29031647430885754</c:v>
                </c:pt>
                <c:pt idx="1025">
                  <c:v>0.28454511632374502</c:v>
                </c:pt>
                <c:pt idx="1026">
                  <c:v>0.27952143244066718</c:v>
                </c:pt>
                <c:pt idx="1027">
                  <c:v>0.27279501629602104</c:v>
                </c:pt>
                <c:pt idx="1028">
                  <c:v>0.26458759731068104</c:v>
                </c:pt>
                <c:pt idx="1029">
                  <c:v>0.25749646589498998</c:v>
                </c:pt>
                <c:pt idx="1030">
                  <c:v>0.25494283528622591</c:v>
                </c:pt>
                <c:pt idx="1031">
                  <c:v>0.24855213183014718</c:v>
                </c:pt>
                <c:pt idx="1032">
                  <c:v>0.24182337676755922</c:v>
                </c:pt>
                <c:pt idx="1033">
                  <c:v>0.23394309443833378</c:v>
                </c:pt>
                <c:pt idx="1034">
                  <c:v>0.23138260300360719</c:v>
                </c:pt>
                <c:pt idx="1035">
                  <c:v>0.22564913548915042</c:v>
                </c:pt>
                <c:pt idx="1036">
                  <c:v>0.21924642558763752</c:v>
                </c:pt>
                <c:pt idx="1037">
                  <c:v>0.21156900540789009</c:v>
                </c:pt>
                <c:pt idx="1038">
                  <c:v>0.20754248020729674</c:v>
                </c:pt>
                <c:pt idx="1039">
                  <c:v>0.20367546921032831</c:v>
                </c:pt>
                <c:pt idx="1040">
                  <c:v>0.19921328156112469</c:v>
                </c:pt>
                <c:pt idx="1041">
                  <c:v>0.19009805055867393</c:v>
                </c:pt>
                <c:pt idx="1042">
                  <c:v>0.1858000549489788</c:v>
                </c:pt>
                <c:pt idx="1043">
                  <c:v>0.18479884214206219</c:v>
                </c:pt>
                <c:pt idx="1044">
                  <c:v>0.18093151928936807</c:v>
                </c:pt>
                <c:pt idx="1045">
                  <c:v>0.1777845831627223</c:v>
                </c:pt>
                <c:pt idx="1046">
                  <c:v>0.1720255434787693</c:v>
                </c:pt>
                <c:pt idx="1047">
                  <c:v>0.16898463829881449</c:v>
                </c:pt>
                <c:pt idx="1048">
                  <c:v>0.16479251770794778</c:v>
                </c:pt>
                <c:pt idx="1049">
                  <c:v>0.16267766810504916</c:v>
                </c:pt>
                <c:pt idx="1050">
                  <c:v>0.15740902154954256</c:v>
                </c:pt>
                <c:pt idx="1051">
                  <c:v>0.15658681392909835</c:v>
                </c:pt>
                <c:pt idx="1052">
                  <c:v>0.14994288362386327</c:v>
                </c:pt>
                <c:pt idx="1053">
                  <c:v>0.1485976939516517</c:v>
                </c:pt>
                <c:pt idx="1054">
                  <c:v>0.14207866186450427</c:v>
                </c:pt>
                <c:pt idx="1055">
                  <c:v>0.13903666518950999</c:v>
                </c:pt>
                <c:pt idx="1056">
                  <c:v>0.13336494510871441</c:v>
                </c:pt>
                <c:pt idx="1057">
                  <c:v>0.12990506176146707</c:v>
                </c:pt>
                <c:pt idx="1058">
                  <c:v>0.12204411448722642</c:v>
                </c:pt>
                <c:pt idx="1059">
                  <c:v>0.12093094547483312</c:v>
                </c:pt>
                <c:pt idx="1060">
                  <c:v>0.11788926065556436</c:v>
                </c:pt>
                <c:pt idx="1061">
                  <c:v>0.11666896920144029</c:v>
                </c:pt>
                <c:pt idx="1062">
                  <c:v>0.11161051340496249</c:v>
                </c:pt>
                <c:pt idx="1063">
                  <c:v>0.10647861558511454</c:v>
                </c:pt>
                <c:pt idx="1064">
                  <c:v>0.10175571654934126</c:v>
                </c:pt>
                <c:pt idx="1065">
                  <c:v>0.10058999984719065</c:v>
                </c:pt>
                <c:pt idx="1066">
                  <c:v>9.6034255480318478E-2</c:v>
                </c:pt>
                <c:pt idx="1067">
                  <c:v>8.9425253016346531E-2</c:v>
                </c:pt>
                <c:pt idx="1068">
                  <c:v>8.5933248529366305E-2</c:v>
                </c:pt>
                <c:pt idx="1069">
                  <c:v>8.3229771244469647E-2</c:v>
                </c:pt>
                <c:pt idx="1070">
                  <c:v>8.5628721413355147E-2</c:v>
                </c:pt>
                <c:pt idx="1071">
                  <c:v>8.3050921985859796E-2</c:v>
                </c:pt>
                <c:pt idx="1072">
                  <c:v>7.6234067680800585E-2</c:v>
                </c:pt>
                <c:pt idx="1073">
                  <c:v>7.4647969460592378E-2</c:v>
                </c:pt>
                <c:pt idx="1074">
                  <c:v>7.3674823668976361E-2</c:v>
                </c:pt>
                <c:pt idx="1075">
                  <c:v>6.9154786782681124E-2</c:v>
                </c:pt>
                <c:pt idx="1076">
                  <c:v>6.7009999030128609E-2</c:v>
                </c:pt>
                <c:pt idx="1077">
                  <c:v>6.142778154256933E-2</c:v>
                </c:pt>
                <c:pt idx="1078">
                  <c:v>5.769034659957193E-2</c:v>
                </c:pt>
                <c:pt idx="1079">
                  <c:v>6.3230307636317609E-2</c:v>
                </c:pt>
                <c:pt idx="1080">
                  <c:v>6.2128677285769915E-2</c:v>
                </c:pt>
                <c:pt idx="1081">
                  <c:v>6.0912907739666525E-2</c:v>
                </c:pt>
                <c:pt idx="1082">
                  <c:v>5.8535163760119253E-2</c:v>
                </c:pt>
                <c:pt idx="1083">
                  <c:v>5.746378341495114E-2</c:v>
                </c:pt>
                <c:pt idx="1084">
                  <c:v>5.6069320538100743E-2</c:v>
                </c:pt>
                <c:pt idx="1085">
                  <c:v>5.7213051411599346E-2</c:v>
                </c:pt>
                <c:pt idx="1086">
                  <c:v>5.0685755147724498E-2</c:v>
                </c:pt>
                <c:pt idx="1087">
                  <c:v>4.7316933672341181E-2</c:v>
                </c:pt>
                <c:pt idx="1088">
                  <c:v>4.3589010328973547E-2</c:v>
                </c:pt>
                <c:pt idx="1089">
                  <c:v>4.590547465844784E-2</c:v>
                </c:pt>
                <c:pt idx="1090">
                  <c:v>4.3700654678724693E-2</c:v>
                </c:pt>
                <c:pt idx="1091">
                  <c:v>4.6265979877197348E-2</c:v>
                </c:pt>
                <c:pt idx="1092">
                  <c:v>4.151485789826078E-2</c:v>
                </c:pt>
                <c:pt idx="1093">
                  <c:v>4.1855248422711711E-2</c:v>
                </c:pt>
                <c:pt idx="1094">
                  <c:v>4.1987319322487136E-2</c:v>
                </c:pt>
                <c:pt idx="1095">
                  <c:v>4.4354772063090853E-2</c:v>
                </c:pt>
                <c:pt idx="1096">
                  <c:v>4.290760556862059E-2</c:v>
                </c:pt>
                <c:pt idx="1097">
                  <c:v>4.9609696966672855E-2</c:v>
                </c:pt>
                <c:pt idx="1098">
                  <c:v>4.5826107376292273E-2</c:v>
                </c:pt>
                <c:pt idx="1099">
                  <c:v>4.7634402800963441E-2</c:v>
                </c:pt>
                <c:pt idx="1100">
                  <c:v>4.2615240825906141E-2</c:v>
                </c:pt>
                <c:pt idx="1101">
                  <c:v>3.8920841973036288E-2</c:v>
                </c:pt>
                <c:pt idx="1102">
                  <c:v>3.8182367614905482E-2</c:v>
                </c:pt>
                <c:pt idx="1103">
                  <c:v>3.0869818634065554E-2</c:v>
                </c:pt>
                <c:pt idx="1104">
                  <c:v>1.9862403016767526E-2</c:v>
                </c:pt>
                <c:pt idx="1105">
                  <c:v>1.9235417080525175E-2</c:v>
                </c:pt>
                <c:pt idx="1106">
                  <c:v>1.7931548291950549E-2</c:v>
                </c:pt>
                <c:pt idx="1107">
                  <c:v>2.1383635246058873E-2</c:v>
                </c:pt>
                <c:pt idx="1108">
                  <c:v>2.250257358937521E-2</c:v>
                </c:pt>
                <c:pt idx="1109">
                  <c:v>1.9239315277094611E-2</c:v>
                </c:pt>
                <c:pt idx="1110">
                  <c:v>2.3394169108756812E-2</c:v>
                </c:pt>
                <c:pt idx="1111">
                  <c:v>3.0691749014769794E-2</c:v>
                </c:pt>
                <c:pt idx="1112">
                  <c:v>2.635586293441889E-2</c:v>
                </c:pt>
                <c:pt idx="1113">
                  <c:v>2.7686083531803522E-2</c:v>
                </c:pt>
                <c:pt idx="1114">
                  <c:v>2.5296177178959239E-2</c:v>
                </c:pt>
                <c:pt idx="1115">
                  <c:v>2.6434294649397661E-2</c:v>
                </c:pt>
                <c:pt idx="1116">
                  <c:v>2.7750013955543742E-2</c:v>
                </c:pt>
                <c:pt idx="1117">
                  <c:v>2.8022419931822015E-2</c:v>
                </c:pt>
                <c:pt idx="1118">
                  <c:v>2.7318249703503092E-2</c:v>
                </c:pt>
                <c:pt idx="1119">
                  <c:v>3.1338070005996928E-2</c:v>
                </c:pt>
                <c:pt idx="1120">
                  <c:v>3.1674406406015418E-2</c:v>
                </c:pt>
                <c:pt idx="1121">
                  <c:v>3.269183571066147E-2</c:v>
                </c:pt>
                <c:pt idx="1122">
                  <c:v>3.3825431273079208E-2</c:v>
                </c:pt>
                <c:pt idx="1123">
                  <c:v>3.5966788612650527E-2</c:v>
                </c:pt>
                <c:pt idx="1124">
                  <c:v>2.9811068445782851E-2</c:v>
                </c:pt>
                <c:pt idx="1125">
                  <c:v>2.2850136795513912E-2</c:v>
                </c:pt>
                <c:pt idx="1126">
                  <c:v>1.3772172552267665E-2</c:v>
                </c:pt>
                <c:pt idx="1127">
                  <c:v>1.4866630221127591E-2</c:v>
                </c:pt>
                <c:pt idx="1128">
                  <c:v>1.6029072438159722E-2</c:v>
                </c:pt>
                <c:pt idx="1129">
                  <c:v>9.6322877954325599E-3</c:v>
                </c:pt>
                <c:pt idx="1130">
                  <c:v>7.2208633975246565E-3</c:v>
                </c:pt>
                <c:pt idx="1131">
                  <c:v>9.0664255814003388E-3</c:v>
                </c:pt>
                <c:pt idx="1132">
                  <c:v>1.3860271794739049E-2</c:v>
                </c:pt>
                <c:pt idx="1133">
                  <c:v>1.7956964533583909E-2</c:v>
                </c:pt>
                <c:pt idx="1134">
                  <c:v>1.61326085390463E-2</c:v>
                </c:pt>
                <c:pt idx="1135">
                  <c:v>1.0955803494717514E-2</c:v>
                </c:pt>
                <c:pt idx="1136">
                  <c:v>8.1784164028626226E-3</c:v>
                </c:pt>
                <c:pt idx="1137">
                  <c:v>4.0059427227062345E-3</c:v>
                </c:pt>
                <c:pt idx="1138">
                  <c:v>1.1223687562975254E-3</c:v>
                </c:pt>
                <c:pt idx="1139">
                  <c:v>-2.0948908364625883E-3</c:v>
                </c:pt>
                <c:pt idx="1140">
                  <c:v>-3.0850327651218376E-3</c:v>
                </c:pt>
                <c:pt idx="1141">
                  <c:v>-6.4449663523264891E-3</c:v>
                </c:pt>
                <c:pt idx="1142">
                  <c:v>-8.3402695244293931E-3</c:v>
                </c:pt>
                <c:pt idx="1143">
                  <c:v>-6.4831686787079528E-3</c:v>
                </c:pt>
                <c:pt idx="1144">
                  <c:v>-4.7475356380926757E-3</c:v>
                </c:pt>
                <c:pt idx="1145">
                  <c:v>-1.3913443195947609E-3</c:v>
                </c:pt>
                <c:pt idx="1146">
                  <c:v>-1.3975814341060388E-3</c:v>
                </c:pt>
                <c:pt idx="1147">
                  <c:v>4.0369723673997744E-3</c:v>
                </c:pt>
                <c:pt idx="1148">
                  <c:v>-6.920078550220689E-4</c:v>
                </c:pt>
                <c:pt idx="1149">
                  <c:v>1.6480015817322909E-3</c:v>
                </c:pt>
                <c:pt idx="1150">
                  <c:v>-6.1731840875003713E-4</c:v>
                </c:pt>
                <c:pt idx="1151">
                  <c:v>-6.7187756793699576E-3</c:v>
                </c:pt>
                <c:pt idx="1152">
                  <c:v>-5.6661066777355324E-3</c:v>
                </c:pt>
                <c:pt idx="1153">
                  <c:v>-8.2764950285520219E-3</c:v>
                </c:pt>
                <c:pt idx="1154">
                  <c:v>-8.6742670065063452E-3</c:v>
                </c:pt>
                <c:pt idx="1155">
                  <c:v>0</c:v>
                </c:pt>
                <c:pt idx="1156">
                  <c:v>-6.6765192285562084E-3</c:v>
                </c:pt>
                <c:pt idx="1157">
                  <c:v>-1.012049793379996E-2</c:v>
                </c:pt>
                <c:pt idx="1158">
                  <c:v>-3.5818189359420561E-3</c:v>
                </c:pt>
                <c:pt idx="1159">
                  <c:v>-4.2229943076975574E-3</c:v>
                </c:pt>
                <c:pt idx="1160">
                  <c:v>-7.3172268167233118E-3</c:v>
                </c:pt>
                <c:pt idx="1161">
                  <c:v>-1.7652749273298299E-2</c:v>
                </c:pt>
                <c:pt idx="1162">
                  <c:v>-2.1832395635142613E-2</c:v>
                </c:pt>
                <c:pt idx="1163">
                  <c:v>-1.720367702848901E-2</c:v>
                </c:pt>
                <c:pt idx="1164">
                  <c:v>-1.6091911366860598E-2</c:v>
                </c:pt>
                <c:pt idx="1165">
                  <c:v>-1.7532061107505784E-2</c:v>
                </c:pt>
                <c:pt idx="1166">
                  <c:v>-1.7322338132065233E-2</c:v>
                </c:pt>
                <c:pt idx="1167">
                  <c:v>-1.2974133750554777E-2</c:v>
                </c:pt>
                <c:pt idx="1168">
                  <c:v>-9.8697659304481586E-3</c:v>
                </c:pt>
                <c:pt idx="1169">
                  <c:v>-1.4278314394854951E-2</c:v>
                </c:pt>
                <c:pt idx="1170">
                  <c:v>-1.6341863730898451E-2</c:v>
                </c:pt>
                <c:pt idx="1171">
                  <c:v>-8.8760376609448716E-3</c:v>
                </c:pt>
                <c:pt idx="1172">
                  <c:v>-1.9056879677641015E-2</c:v>
                </c:pt>
                <c:pt idx="1173">
                  <c:v>-2.4958125572450154E-2</c:v>
                </c:pt>
                <c:pt idx="1174">
                  <c:v>-2.7755159575015523E-2</c:v>
                </c:pt>
                <c:pt idx="1175">
                  <c:v>-2.381361505963776E-2</c:v>
                </c:pt>
                <c:pt idx="1176">
                  <c:v>-3.0807291561090529E-2</c:v>
                </c:pt>
                <c:pt idx="1177">
                  <c:v>-2.7760305194487307E-2</c:v>
                </c:pt>
                <c:pt idx="1178">
                  <c:v>-2.6098893816555963E-2</c:v>
                </c:pt>
                <c:pt idx="1179">
                  <c:v>-2.0821671228596236E-2</c:v>
                </c:pt>
                <c:pt idx="1180">
                  <c:v>-2.0974324606258789E-2</c:v>
                </c:pt>
                <c:pt idx="1181">
                  <c:v>-3.3347044590067272E-2</c:v>
                </c:pt>
                <c:pt idx="1182">
                  <c:v>-4.1651294778194195E-2</c:v>
                </c:pt>
                <c:pt idx="1183">
                  <c:v>-4.1544951975777678E-2</c:v>
                </c:pt>
                <c:pt idx="1184">
                  <c:v>-4.2843207361292122E-2</c:v>
                </c:pt>
                <c:pt idx="1185">
                  <c:v>-4.6882362718770734E-2</c:v>
                </c:pt>
                <c:pt idx="1186">
                  <c:v>-5.3879625561067394E-2</c:v>
                </c:pt>
                <c:pt idx="1187">
                  <c:v>-4.7970271417393684E-2</c:v>
                </c:pt>
                <c:pt idx="1188">
                  <c:v>-3.7494257956453149E-2</c:v>
                </c:pt>
                <c:pt idx="1189">
                  <c:v>-5.1372929239000331E-2</c:v>
                </c:pt>
                <c:pt idx="1190">
                  <c:v>-4.6724407793773702E-2</c:v>
                </c:pt>
                <c:pt idx="1191">
                  <c:v>-5.0892983277360505E-2</c:v>
                </c:pt>
                <c:pt idx="1192">
                  <c:v>-4.4688301761579403E-2</c:v>
                </c:pt>
                <c:pt idx="1193">
                  <c:v>-5.230802863209788E-2</c:v>
                </c:pt>
                <c:pt idx="1194">
                  <c:v>-5.7529740900907504E-2</c:v>
                </c:pt>
                <c:pt idx="1195">
                  <c:v>-6.5807483352361723E-2</c:v>
                </c:pt>
                <c:pt idx="1196">
                  <c:v>-5.3486219563271056E-2</c:v>
                </c:pt>
                <c:pt idx="1197">
                  <c:v>-4.4674736037517503E-2</c:v>
                </c:pt>
                <c:pt idx="1198">
                  <c:v>-3.082647068821261E-2</c:v>
                </c:pt>
                <c:pt idx="1199">
                  <c:v>-4.3666662404638366E-2</c:v>
                </c:pt>
                <c:pt idx="1200">
                  <c:v>-2.3021813372435848E-2</c:v>
                </c:pt>
                <c:pt idx="1201">
                  <c:v>-1.0857413013302867E-2</c:v>
                </c:pt>
                <c:pt idx="1202">
                  <c:v>-2.4552401273495467E-3</c:v>
                </c:pt>
                <c:pt idx="1203">
                  <c:v>-1.3721651924735855E-4</c:v>
                </c:pt>
                <c:pt idx="1204">
                  <c:v>-1.4485386596628107E-2</c:v>
                </c:pt>
                <c:pt idx="1205">
                  <c:v>-3.2386684883199068E-2</c:v>
                </c:pt>
                <c:pt idx="1206">
                  <c:v>-2.7360038370728593E-2</c:v>
                </c:pt>
                <c:pt idx="1207">
                  <c:v>-5.0876454923905814E-2</c:v>
                </c:pt>
                <c:pt idx="1208">
                  <c:v>-5.7854070855491997E-2</c:v>
                </c:pt>
                <c:pt idx="1209">
                  <c:v>-5.8262913711703827E-2</c:v>
                </c:pt>
                <c:pt idx="1210">
                  <c:v>-5.5723784394178182E-2</c:v>
                </c:pt>
                <c:pt idx="1211">
                  <c:v>-5.8666299092718178E-2</c:v>
                </c:pt>
                <c:pt idx="1212">
                  <c:v>-6.7941668010245121E-2</c:v>
                </c:pt>
                <c:pt idx="1213">
                  <c:v>-8.4938584692686517E-2</c:v>
                </c:pt>
                <c:pt idx="1214">
                  <c:v>-8.4089245624118444E-2</c:v>
                </c:pt>
                <c:pt idx="1215">
                  <c:v>-9.4716509111956559E-2</c:v>
                </c:pt>
                <c:pt idx="1216">
                  <c:v>-9.4226583767098637E-2</c:v>
                </c:pt>
                <c:pt idx="1217">
                  <c:v>-0.10356541532477756</c:v>
                </c:pt>
                <c:pt idx="1218">
                  <c:v>-0.10111033112529093</c:v>
                </c:pt>
                <c:pt idx="1219">
                  <c:v>-9.7322999266203539E-2</c:v>
                </c:pt>
                <c:pt idx="1220">
                  <c:v>-9.9113051130929275E-2</c:v>
                </c:pt>
                <c:pt idx="1221">
                  <c:v>-8.2265201485306541E-2</c:v>
                </c:pt>
                <c:pt idx="1222">
                  <c:v>-8.0191984621770573E-2</c:v>
                </c:pt>
                <c:pt idx="1223">
                  <c:v>-9.6014608569608306E-2</c:v>
                </c:pt>
                <c:pt idx="1224">
                  <c:v>-9.0280049560111944E-2</c:v>
                </c:pt>
                <c:pt idx="1225">
                  <c:v>-9.2405658185542375E-2</c:v>
                </c:pt>
                <c:pt idx="1226">
                  <c:v>-8.6288764056507108E-2</c:v>
                </c:pt>
                <c:pt idx="1227">
                  <c:v>-5.8593168925073894E-2</c:v>
                </c:pt>
                <c:pt idx="1228">
                  <c:v>-6.8382943861915235E-2</c:v>
                </c:pt>
                <c:pt idx="1229">
                  <c:v>-8.9694072651781073E-2</c:v>
                </c:pt>
                <c:pt idx="1230">
                  <c:v>-8.8732153666285118E-2</c:v>
                </c:pt>
                <c:pt idx="1231">
                  <c:v>-8.095213295282784E-2</c:v>
                </c:pt>
                <c:pt idx="1232">
                  <c:v>-7.4914606105947995E-2</c:v>
                </c:pt>
                <c:pt idx="1233">
                  <c:v>-6.6891181998689694E-2</c:v>
                </c:pt>
                <c:pt idx="1234">
                  <c:v>-9.0356454212874651E-2</c:v>
                </c:pt>
                <c:pt idx="1235">
                  <c:v>-7.873920472424005E-2</c:v>
                </c:pt>
                <c:pt idx="1236">
                  <c:v>-4.7866267532918859E-2</c:v>
                </c:pt>
                <c:pt idx="1237">
                  <c:v>-4.6573157766876046E-2</c:v>
                </c:pt>
                <c:pt idx="1238">
                  <c:v>-3.3661395161433745E-2</c:v>
                </c:pt>
                <c:pt idx="1239">
                  <c:v>-2.9684766876930304E-2</c:v>
                </c:pt>
                <c:pt idx="1240">
                  <c:v>-1.6789844480668243E-2</c:v>
                </c:pt>
                <c:pt idx="1241">
                  <c:v>-7.2138466436995827E-3</c:v>
                </c:pt>
                <c:pt idx="1242">
                  <c:v>-5.4434416896843316E-3</c:v>
                </c:pt>
                <c:pt idx="1243">
                  <c:v>-1.687233032007945E-2</c:v>
                </c:pt>
                <c:pt idx="1244">
                  <c:v>-2.8165249854130007E-3</c:v>
                </c:pt>
                <c:pt idx="1245">
                  <c:v>-3.5174675069723223E-2</c:v>
                </c:pt>
                <c:pt idx="1246">
                  <c:v>-5.2930180804594149E-2</c:v>
                </c:pt>
                <c:pt idx="1247">
                  <c:v>-7.9559385282468031E-2</c:v>
                </c:pt>
                <c:pt idx="1248">
                  <c:v>-9.166921088962772E-2</c:v>
                </c:pt>
                <c:pt idx="1249">
                  <c:v>-0.10532100713182871</c:v>
                </c:pt>
                <c:pt idx="1250">
                  <c:v>-0.10423574920687301</c:v>
                </c:pt>
                <c:pt idx="1251">
                  <c:v>-9.4581475582788274E-2</c:v>
                </c:pt>
                <c:pt idx="1252">
                  <c:v>-8.1330725803660089E-2</c:v>
                </c:pt>
                <c:pt idx="1253">
                  <c:v>-6.0878915465580496E-2</c:v>
                </c:pt>
                <c:pt idx="1254">
                  <c:v>-4.0377675994999161E-2</c:v>
                </c:pt>
                <c:pt idx="1255">
                  <c:v>-2.1298966416568827E-2</c:v>
                </c:pt>
                <c:pt idx="1256">
                  <c:v>-9.1651279185408357E-3</c:v>
                </c:pt>
                <c:pt idx="1257">
                  <c:v>-2.1913478123788622E-2</c:v>
                </c:pt>
                <c:pt idx="1258">
                  <c:v>-3.5895061795771288E-2</c:v>
                </c:pt>
                <c:pt idx="1259">
                  <c:v>-5.499092343910756E-2</c:v>
                </c:pt>
                <c:pt idx="1260">
                  <c:v>-7.3630384228083851E-2</c:v>
                </c:pt>
                <c:pt idx="1261">
                  <c:v>-8.9340116403268235E-2</c:v>
                </c:pt>
                <c:pt idx="1262">
                  <c:v>-9.8771257255713299E-2</c:v>
                </c:pt>
                <c:pt idx="1263">
                  <c:v>-9.8640745634565694E-2</c:v>
                </c:pt>
                <c:pt idx="1264">
                  <c:v>-9.3349333611092891E-2</c:v>
                </c:pt>
                <c:pt idx="1265">
                  <c:v>-0.10322034696444317</c:v>
                </c:pt>
                <c:pt idx="1266">
                  <c:v>-9.6260194953488407E-2</c:v>
                </c:pt>
                <c:pt idx="1267">
                  <c:v>-8.7955165126047452E-2</c:v>
                </c:pt>
                <c:pt idx="1268">
                  <c:v>-0.10381567954454103</c:v>
                </c:pt>
                <c:pt idx="1269">
                  <c:v>-0.10315797581933084</c:v>
                </c:pt>
                <c:pt idx="1270">
                  <c:v>-0.13351432400125871</c:v>
                </c:pt>
                <c:pt idx="1271">
                  <c:v>-0.15152149730665809</c:v>
                </c:pt>
                <c:pt idx="1272">
                  <c:v>-0.14701455836083652</c:v>
                </c:pt>
                <c:pt idx="1273">
                  <c:v>-0.13400440527397942</c:v>
                </c:pt>
                <c:pt idx="1274">
                  <c:v>-0.15003909111519922</c:v>
                </c:pt>
                <c:pt idx="1275">
                  <c:v>-0.13585261823152239</c:v>
                </c:pt>
                <c:pt idx="1276">
                  <c:v>-0.1280615266398076</c:v>
                </c:pt>
                <c:pt idx="1277">
                  <c:v>-9.2584819299877774E-2</c:v>
                </c:pt>
                <c:pt idx="1278">
                  <c:v>-6.2353837119625811E-2</c:v>
                </c:pt>
                <c:pt idx="1279">
                  <c:v>-4.936987991371572E-2</c:v>
                </c:pt>
                <c:pt idx="1280">
                  <c:v>-4.9830178964645366E-2</c:v>
                </c:pt>
                <c:pt idx="1281">
                  <c:v>-3.888232779092942E-2</c:v>
                </c:pt>
                <c:pt idx="1282">
                  <c:v>-5.4276617899707925E-2</c:v>
                </c:pt>
                <c:pt idx="1283">
                  <c:v>-4.1089954472182659E-2</c:v>
                </c:pt>
                <c:pt idx="1284">
                  <c:v>-3.973618876751811E-2</c:v>
                </c:pt>
                <c:pt idx="1285">
                  <c:v>-5.2374142045917095E-2</c:v>
                </c:pt>
                <c:pt idx="1286">
                  <c:v>-3.9276357500177009E-2</c:v>
                </c:pt>
                <c:pt idx="1287">
                  <c:v>-5.3365375469615839E-2</c:v>
                </c:pt>
                <c:pt idx="1288">
                  <c:v>-3.811672198467482E-2</c:v>
                </c:pt>
                <c:pt idx="1289">
                  <c:v>1.1721409300972268E-2</c:v>
                </c:pt>
                <c:pt idx="1290">
                  <c:v>-4.0747069101926886E-3</c:v>
                </c:pt>
                <c:pt idx="1291">
                  <c:v>-3.2684663028973701E-2</c:v>
                </c:pt>
                <c:pt idx="1292">
                  <c:v>-4.0035414336194938E-2</c:v>
                </c:pt>
                <c:pt idx="1293">
                  <c:v>-9.0488681040512928E-2</c:v>
                </c:pt>
                <c:pt idx="1294">
                  <c:v>-7.8502506228538549E-2</c:v>
                </c:pt>
                <c:pt idx="1295">
                  <c:v>-8.98378381412651E-2</c:v>
                </c:pt>
                <c:pt idx="1296">
                  <c:v>-0.1083277641098344</c:v>
                </c:pt>
                <c:pt idx="1297">
                  <c:v>-9.8689083272027786E-2</c:v>
                </c:pt>
                <c:pt idx="1298">
                  <c:v>-7.7843866936151709E-2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A6C-4C0E-9A4F-E63847BC888B}"/>
            </c:ext>
          </c:extLst>
        </c:ser>
        <c:ser>
          <c:idx val="8"/>
          <c:order val="8"/>
          <c:tx>
            <c:strRef>
              <c:f>'24.08.21 Eg Filtres +Lihgt  Abs'!$CL$1</c:f>
              <c:strCache>
                <c:ptCount val="1"/>
                <c:pt idx="0">
                  <c:v>Abs 500</c:v>
                </c:pt>
              </c:strCache>
            </c:strRef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Abs'!$CL$2:$CL$1300</c:f>
              <c:numCache>
                <c:formatCode>General</c:formatCode>
                <c:ptCount val="1299"/>
                <c:pt idx="0">
                  <c:v>25.919551692703191</c:v>
                </c:pt>
                <c:pt idx="1">
                  <c:v>24.470246611582603</c:v>
                </c:pt>
                <c:pt idx="2">
                  <c:v>24.94129996449092</c:v>
                </c:pt>
                <c:pt idx="3">
                  <c:v>25.297065621190818</c:v>
                </c:pt>
                <c:pt idx="4">
                  <c:v>23.337434354928803</c:v>
                </c:pt>
                <c:pt idx="5">
                  <c:v>23.873380028116543</c:v>
                </c:pt>
                <c:pt idx="6">
                  <c:v>23.74769658219936</c:v>
                </c:pt>
                <c:pt idx="7">
                  <c:v>24.648012633756053</c:v>
                </c:pt>
                <c:pt idx="8">
                  <c:v>24.664651024675695</c:v>
                </c:pt>
                <c:pt idx="9">
                  <c:v>23.901776907470818</c:v>
                </c:pt>
                <c:pt idx="10">
                  <c:v>20.979740617608766</c:v>
                </c:pt>
                <c:pt idx="11">
                  <c:v>20.988228533101314</c:v>
                </c:pt>
                <c:pt idx="12">
                  <c:v>21.486964949840832</c:v>
                </c:pt>
                <c:pt idx="13">
                  <c:v>21.910101813454826</c:v>
                </c:pt>
                <c:pt idx="14">
                  <c:v>22.21577059889901</c:v>
                </c:pt>
                <c:pt idx="15">
                  <c:v>23.581611177676212</c:v>
                </c:pt>
                <c:pt idx="16">
                  <c:v>20.482561616555952</c:v>
                </c:pt>
                <c:pt idx="17">
                  <c:v>15.45741714029408</c:v>
                </c:pt>
                <c:pt idx="18">
                  <c:v>6.1600932476685477</c:v>
                </c:pt>
                <c:pt idx="19">
                  <c:v>1.4056237242169833</c:v>
                </c:pt>
                <c:pt idx="20">
                  <c:v>1.8722475273430281</c:v>
                </c:pt>
                <c:pt idx="21">
                  <c:v>1.7603939327237956</c:v>
                </c:pt>
                <c:pt idx="22">
                  <c:v>1.1078886738501601</c:v>
                </c:pt>
                <c:pt idx="23">
                  <c:v>1.1539427535524651</c:v>
                </c:pt>
                <c:pt idx="24">
                  <c:v>1.0492169313927242</c:v>
                </c:pt>
                <c:pt idx="25">
                  <c:v>0.90921564392908982</c:v>
                </c:pt>
                <c:pt idx="26">
                  <c:v>1.2567763156528584</c:v>
                </c:pt>
                <c:pt idx="27">
                  <c:v>1.1265166633095705</c:v>
                </c:pt>
                <c:pt idx="28">
                  <c:v>1.2471398060913643</c:v>
                </c:pt>
                <c:pt idx="29">
                  <c:v>1.431166639325369</c:v>
                </c:pt>
                <c:pt idx="30">
                  <c:v>1.2559898207310718</c:v>
                </c:pt>
                <c:pt idx="31">
                  <c:v>1.0039000284487931</c:v>
                </c:pt>
                <c:pt idx="32">
                  <c:v>1.4243425629247852</c:v>
                </c:pt>
                <c:pt idx="33">
                  <c:v>1.2576627447478752</c:v>
                </c:pt>
                <c:pt idx="34">
                  <c:v>1.1036667794927808</c:v>
                </c:pt>
                <c:pt idx="35">
                  <c:v>0.85651788847657762</c:v>
                </c:pt>
                <c:pt idx="36">
                  <c:v>0.9541522778761834</c:v>
                </c:pt>
                <c:pt idx="37">
                  <c:v>1.0406732085047357</c:v>
                </c:pt>
                <c:pt idx="38">
                  <c:v>1.169641503674463</c:v>
                </c:pt>
                <c:pt idx="39">
                  <c:v>1.1502179343684265</c:v>
                </c:pt>
                <c:pt idx="40">
                  <c:v>1.2831070235294364</c:v>
                </c:pt>
                <c:pt idx="41">
                  <c:v>1.6714901560945825</c:v>
                </c:pt>
                <c:pt idx="42">
                  <c:v>2.0560861728482225</c:v>
                </c:pt>
                <c:pt idx="43">
                  <c:v>1.404824250831141</c:v>
                </c:pt>
                <c:pt idx="44">
                  <c:v>1.5054333041923551</c:v>
                </c:pt>
                <c:pt idx="45">
                  <c:v>1.5052840518557127</c:v>
                </c:pt>
                <c:pt idx="46">
                  <c:v>1.2942659069246853</c:v>
                </c:pt>
                <c:pt idx="47">
                  <c:v>1.5677545907423056</c:v>
                </c:pt>
                <c:pt idx="48">
                  <c:v>1.1885316581078023</c:v>
                </c:pt>
                <c:pt idx="49">
                  <c:v>0.64019856011728382</c:v>
                </c:pt>
                <c:pt idx="50">
                  <c:v>1.1182013613889656</c:v>
                </c:pt>
                <c:pt idx="51">
                  <c:v>1.1786563448076799</c:v>
                </c:pt>
                <c:pt idx="52">
                  <c:v>1.5442869320364561</c:v>
                </c:pt>
                <c:pt idx="53">
                  <c:v>1.7280035799795253</c:v>
                </c:pt>
                <c:pt idx="54">
                  <c:v>1.6832784949965423</c:v>
                </c:pt>
                <c:pt idx="55">
                  <c:v>1.4973632952424063</c:v>
                </c:pt>
                <c:pt idx="56">
                  <c:v>1.7976732728779172</c:v>
                </c:pt>
                <c:pt idx="57">
                  <c:v>1.8692533956853357</c:v>
                </c:pt>
                <c:pt idx="58">
                  <c:v>1.6979493507653136</c:v>
                </c:pt>
                <c:pt idx="59">
                  <c:v>1.3986893308719242</c:v>
                </c:pt>
                <c:pt idx="60">
                  <c:v>1.1226620594849732</c:v>
                </c:pt>
                <c:pt idx="61">
                  <c:v>0.96160321409066651</c:v>
                </c:pt>
                <c:pt idx="62">
                  <c:v>1.3824338046419293</c:v>
                </c:pt>
                <c:pt idx="63">
                  <c:v>1.5034164508780707</c:v>
                </c:pt>
                <c:pt idx="64">
                  <c:v>1.5105039900989892</c:v>
                </c:pt>
                <c:pt idx="65">
                  <c:v>1.5530318211173109</c:v>
                </c:pt>
                <c:pt idx="66">
                  <c:v>1.5542686687418366</c:v>
                </c:pt>
                <c:pt idx="67">
                  <c:v>1.7520306104861838</c:v>
                </c:pt>
                <c:pt idx="68">
                  <c:v>1.6530633328280384</c:v>
                </c:pt>
                <c:pt idx="69">
                  <c:v>1.650384577846904</c:v>
                </c:pt>
                <c:pt idx="70">
                  <c:v>1.7875280075254325</c:v>
                </c:pt>
                <c:pt idx="71">
                  <c:v>1.6276813506739458</c:v>
                </c:pt>
                <c:pt idx="72">
                  <c:v>1.6751435937263144</c:v>
                </c:pt>
                <c:pt idx="73">
                  <c:v>1.3216348919257341</c:v>
                </c:pt>
                <c:pt idx="74">
                  <c:v>1.3897082337452522</c:v>
                </c:pt>
                <c:pt idx="75">
                  <c:v>1.6152882153469816</c:v>
                </c:pt>
                <c:pt idx="76">
                  <c:v>1.387644657960367</c:v>
                </c:pt>
                <c:pt idx="77">
                  <c:v>0.81182135611451767</c:v>
                </c:pt>
                <c:pt idx="78">
                  <c:v>0.77244469616896505</c:v>
                </c:pt>
                <c:pt idx="79">
                  <c:v>0.79849636706834148</c:v>
                </c:pt>
                <c:pt idx="80">
                  <c:v>1.0577671435127407</c:v>
                </c:pt>
                <c:pt idx="81">
                  <c:v>0.64605755793067221</c:v>
                </c:pt>
                <c:pt idx="82">
                  <c:v>0.89707429080481027</c:v>
                </c:pt>
                <c:pt idx="83">
                  <c:v>1.4435234349529762</c:v>
                </c:pt>
                <c:pt idx="84">
                  <c:v>1.5699816951742955</c:v>
                </c:pt>
                <c:pt idx="85">
                  <c:v>1.4233172642643701</c:v>
                </c:pt>
                <c:pt idx="86">
                  <c:v>1.2431567154726133</c:v>
                </c:pt>
                <c:pt idx="87">
                  <c:v>1.8793532364136247</c:v>
                </c:pt>
                <c:pt idx="88">
                  <c:v>2.2180457236480078</c:v>
                </c:pt>
                <c:pt idx="89">
                  <c:v>1.882558917035428</c:v>
                </c:pt>
                <c:pt idx="90">
                  <c:v>1.362771431597265</c:v>
                </c:pt>
                <c:pt idx="91">
                  <c:v>1.4861979226151294</c:v>
                </c:pt>
                <c:pt idx="92">
                  <c:v>1.6994535547493912</c:v>
                </c:pt>
                <c:pt idx="93">
                  <c:v>1.656174270662234</c:v>
                </c:pt>
                <c:pt idx="94">
                  <c:v>0.89585820872277389</c:v>
                </c:pt>
                <c:pt idx="95">
                  <c:v>0.57542032053691394</c:v>
                </c:pt>
                <c:pt idx="96">
                  <c:v>0.67341953456113068</c:v>
                </c:pt>
                <c:pt idx="97">
                  <c:v>0.66829278168977535</c:v>
                </c:pt>
                <c:pt idx="98">
                  <c:v>0.70108533703513731</c:v>
                </c:pt>
                <c:pt idx="99">
                  <c:v>0.61210174285198116</c:v>
                </c:pt>
                <c:pt idx="100">
                  <c:v>0.82268173483648166</c:v>
                </c:pt>
                <c:pt idx="101">
                  <c:v>0.87755208517194916</c:v>
                </c:pt>
                <c:pt idx="102">
                  <c:v>1.1308307047617465</c:v>
                </c:pt>
                <c:pt idx="103">
                  <c:v>0.96753567001061125</c:v>
                </c:pt>
                <c:pt idx="104">
                  <c:v>1.1386774841299339</c:v>
                </c:pt>
                <c:pt idx="105">
                  <c:v>1.0559501585449169</c:v>
                </c:pt>
                <c:pt idx="106">
                  <c:v>1.0496919431771696</c:v>
                </c:pt>
                <c:pt idx="107">
                  <c:v>1.1737232306200385</c:v>
                </c:pt>
                <c:pt idx="108">
                  <c:v>1.2832913177190297</c:v>
                </c:pt>
                <c:pt idx="109">
                  <c:v>1.2938817443886312</c:v>
                </c:pt>
                <c:pt idx="110">
                  <c:v>1.2348037760062462</c:v>
                </c:pt>
                <c:pt idx="111">
                  <c:v>1.3299787464672621</c:v>
                </c:pt>
                <c:pt idx="112">
                  <c:v>1.5893819032450314</c:v>
                </c:pt>
                <c:pt idx="113">
                  <c:v>1.7375868778383898</c:v>
                </c:pt>
                <c:pt idx="114">
                  <c:v>1.6239033197872776</c:v>
                </c:pt>
                <c:pt idx="115">
                  <c:v>1.5354628743248602</c:v>
                </c:pt>
                <c:pt idx="116">
                  <c:v>1.6888838936222788</c:v>
                </c:pt>
                <c:pt idx="117">
                  <c:v>1.7872762253227488</c:v>
                </c:pt>
                <c:pt idx="118">
                  <c:v>1.6149144355821725</c:v>
                </c:pt>
                <c:pt idx="119">
                  <c:v>1.4962497430264114</c:v>
                </c:pt>
                <c:pt idx="120">
                  <c:v>1.4805522907508195</c:v>
                </c:pt>
                <c:pt idx="121">
                  <c:v>1.5629901965873907</c:v>
                </c:pt>
                <c:pt idx="122">
                  <c:v>1.6160072222556774</c:v>
                </c:pt>
                <c:pt idx="123">
                  <c:v>1.4273107376543661</c:v>
                </c:pt>
                <c:pt idx="124">
                  <c:v>1.3419461881731929</c:v>
                </c:pt>
                <c:pt idx="125">
                  <c:v>1.5079796788401199</c:v>
                </c:pt>
                <c:pt idx="126">
                  <c:v>1.5139757292339382</c:v>
                </c:pt>
                <c:pt idx="127">
                  <c:v>1.4059313138151075</c:v>
                </c:pt>
                <c:pt idx="128">
                  <c:v>1.2722868780460457</c:v>
                </c:pt>
                <c:pt idx="129">
                  <c:v>1.2536601864330408</c:v>
                </c:pt>
                <c:pt idx="130">
                  <c:v>1.2785476891066041</c:v>
                </c:pt>
                <c:pt idx="131">
                  <c:v>1.2813769942707867</c:v>
                </c:pt>
                <c:pt idx="132">
                  <c:v>1.143985675928791</c:v>
                </c:pt>
                <c:pt idx="133">
                  <c:v>1.0886727599690178</c:v>
                </c:pt>
                <c:pt idx="134">
                  <c:v>1.2033348942099438</c:v>
                </c:pt>
                <c:pt idx="135">
                  <c:v>1.1240286917500577</c:v>
                </c:pt>
                <c:pt idx="136">
                  <c:v>1.1384854028619071</c:v>
                </c:pt>
                <c:pt idx="137">
                  <c:v>0.97347850870180053</c:v>
                </c:pt>
                <c:pt idx="138">
                  <c:v>0.88747931232829491</c:v>
                </c:pt>
                <c:pt idx="139">
                  <c:v>0.87756895717522188</c:v>
                </c:pt>
                <c:pt idx="140">
                  <c:v>0.84992353088978256</c:v>
                </c:pt>
                <c:pt idx="141">
                  <c:v>0.73131464572946248</c:v>
                </c:pt>
                <c:pt idx="142">
                  <c:v>0.69724410102851742</c:v>
                </c:pt>
                <c:pt idx="143">
                  <c:v>0.73423480014203613</c:v>
                </c:pt>
                <c:pt idx="144">
                  <c:v>0.7423112983240131</c:v>
                </c:pt>
                <c:pt idx="145">
                  <c:v>0.91655756104550357</c:v>
                </c:pt>
                <c:pt idx="146">
                  <c:v>1.0120323340262103</c:v>
                </c:pt>
                <c:pt idx="147">
                  <c:v>1.1498804943029735</c:v>
                </c:pt>
                <c:pt idx="148">
                  <c:v>1.2750435038115153</c:v>
                </c:pt>
                <c:pt idx="149">
                  <c:v>1.3800860004942199</c:v>
                </c:pt>
                <c:pt idx="150">
                  <c:v>1.2633862473965201</c:v>
                </c:pt>
                <c:pt idx="151">
                  <c:v>1.3311519996179142</c:v>
                </c:pt>
                <c:pt idx="152">
                  <c:v>1.2046249535370985</c:v>
                </c:pt>
                <c:pt idx="153">
                  <c:v>1.0503045266806073</c:v>
                </c:pt>
                <c:pt idx="154">
                  <c:v>0.97019495729566207</c:v>
                </c:pt>
                <c:pt idx="155">
                  <c:v>0.98334992846270597</c:v>
                </c:pt>
                <c:pt idx="156">
                  <c:v>1.0814242877938065</c:v>
                </c:pt>
                <c:pt idx="157">
                  <c:v>1.3990060053948881</c:v>
                </c:pt>
                <c:pt idx="158">
                  <c:v>1.370820675004724</c:v>
                </c:pt>
                <c:pt idx="159">
                  <c:v>1.4240583345619611</c:v>
                </c:pt>
                <c:pt idx="160">
                  <c:v>1.4802343183814506</c:v>
                </c:pt>
                <c:pt idx="161">
                  <c:v>1.3769400208070737</c:v>
                </c:pt>
                <c:pt idx="162">
                  <c:v>1.2915118768520266</c:v>
                </c:pt>
                <c:pt idx="163">
                  <c:v>1.0806754304177817</c:v>
                </c:pt>
                <c:pt idx="164">
                  <c:v>0.88787515548199936</c:v>
                </c:pt>
                <c:pt idx="165">
                  <c:v>1.0234040642319759</c:v>
                </c:pt>
                <c:pt idx="166">
                  <c:v>1.0107046371532933</c:v>
                </c:pt>
                <c:pt idx="167">
                  <c:v>1.0548158407864328</c:v>
                </c:pt>
                <c:pt idx="168">
                  <c:v>1.1399325016041382</c:v>
                </c:pt>
                <c:pt idx="169">
                  <c:v>1.0996058180896946</c:v>
                </c:pt>
                <c:pt idx="170">
                  <c:v>1.2221757304798708</c:v>
                </c:pt>
                <c:pt idx="171">
                  <c:v>1.3410286107644418</c:v>
                </c:pt>
                <c:pt idx="172">
                  <c:v>1.1437014475659668</c:v>
                </c:pt>
                <c:pt idx="173">
                  <c:v>1.085587779062934</c:v>
                </c:pt>
                <c:pt idx="174">
                  <c:v>1.0739707558865124</c:v>
                </c:pt>
                <c:pt idx="175">
                  <c:v>1.1909768007359307</c:v>
                </c:pt>
                <c:pt idx="176">
                  <c:v>1.3517955445452035</c:v>
                </c:pt>
                <c:pt idx="177">
                  <c:v>1.4249525507354117</c:v>
                </c:pt>
                <c:pt idx="178">
                  <c:v>1.3131041475018013</c:v>
                </c:pt>
                <c:pt idx="179">
                  <c:v>1.50395505713639</c:v>
                </c:pt>
                <c:pt idx="180">
                  <c:v>1.5071905882255221</c:v>
                </c:pt>
                <c:pt idx="181">
                  <c:v>1.4255534536211991</c:v>
                </c:pt>
                <c:pt idx="182">
                  <c:v>1.3950371910865986</c:v>
                </c:pt>
                <c:pt idx="183">
                  <c:v>1.3110821028018946</c:v>
                </c:pt>
                <c:pt idx="184">
                  <c:v>1.289668934956091</c:v>
                </c:pt>
                <c:pt idx="185">
                  <c:v>1.3378229301426385</c:v>
                </c:pt>
                <c:pt idx="186">
                  <c:v>1.3449831487622701</c:v>
                </c:pt>
                <c:pt idx="187">
                  <c:v>1.3531946229704279</c:v>
                </c:pt>
                <c:pt idx="188">
                  <c:v>1.45068884495823</c:v>
                </c:pt>
                <c:pt idx="189">
                  <c:v>1.4578698291203507</c:v>
                </c:pt>
                <c:pt idx="190">
                  <c:v>1.5475678877497834</c:v>
                </c:pt>
                <c:pt idx="191">
                  <c:v>1.5412421843689457</c:v>
                </c:pt>
                <c:pt idx="192">
                  <c:v>1.5365452782271212</c:v>
                </c:pt>
                <c:pt idx="193">
                  <c:v>1.4305994804461268</c:v>
                </c:pt>
                <c:pt idx="194">
                  <c:v>1.4199415657634349</c:v>
                </c:pt>
                <c:pt idx="195">
                  <c:v>1.4314768246163048</c:v>
                </c:pt>
                <c:pt idx="196">
                  <c:v>1.3941611447628264</c:v>
                </c:pt>
                <c:pt idx="197">
                  <c:v>1.3703041321352998</c:v>
                </c:pt>
                <c:pt idx="198">
                  <c:v>1.3533698322351824</c:v>
                </c:pt>
                <c:pt idx="199">
                  <c:v>1.3126888366520129</c:v>
                </c:pt>
                <c:pt idx="200">
                  <c:v>1.4005828887776777</c:v>
                </c:pt>
                <c:pt idx="201">
                  <c:v>1.4455000550286876</c:v>
                </c:pt>
                <c:pt idx="202">
                  <c:v>1.4696270197085766</c:v>
                </c:pt>
                <c:pt idx="203">
                  <c:v>1.4663084264494866</c:v>
                </c:pt>
                <c:pt idx="204">
                  <c:v>1.4199830968484137</c:v>
                </c:pt>
                <c:pt idx="205">
                  <c:v>1.448778415049204</c:v>
                </c:pt>
                <c:pt idx="206">
                  <c:v>1.4970180680985199</c:v>
                </c:pt>
                <c:pt idx="207">
                  <c:v>1.4533740891713924</c:v>
                </c:pt>
                <c:pt idx="208">
                  <c:v>1.4738800623796895</c:v>
                </c:pt>
                <c:pt idx="209">
                  <c:v>1.4353664702938529</c:v>
                </c:pt>
                <c:pt idx="210">
                  <c:v>1.4417233219884251</c:v>
                </c:pt>
                <c:pt idx="211">
                  <c:v>1.5001731327105055</c:v>
                </c:pt>
                <c:pt idx="212">
                  <c:v>1.518403981169806</c:v>
                </c:pt>
                <c:pt idx="213">
                  <c:v>1.5149088807995563</c:v>
                </c:pt>
                <c:pt idx="214">
                  <c:v>1.5305777804542253</c:v>
                </c:pt>
                <c:pt idx="215">
                  <c:v>1.5369956309298602</c:v>
                </c:pt>
                <c:pt idx="216">
                  <c:v>1.56301096212988</c:v>
                </c:pt>
                <c:pt idx="217">
                  <c:v>1.5794884200952308</c:v>
                </c:pt>
                <c:pt idx="218">
                  <c:v>1.5745488166755612</c:v>
                </c:pt>
                <c:pt idx="219">
                  <c:v>1.5456068418309392</c:v>
                </c:pt>
                <c:pt idx="220">
                  <c:v>1.5440117885984714</c:v>
                </c:pt>
                <c:pt idx="221">
                  <c:v>1.543124061657049</c:v>
                </c:pt>
                <c:pt idx="222">
                  <c:v>1.5284337381921933</c:v>
                </c:pt>
                <c:pt idx="223">
                  <c:v>1.5275927337213719</c:v>
                </c:pt>
                <c:pt idx="224">
                  <c:v>1.5201937113631123</c:v>
                </c:pt>
                <c:pt idx="225">
                  <c:v>1.5130983850637605</c:v>
                </c:pt>
                <c:pt idx="226">
                  <c:v>1.5322377260069733</c:v>
                </c:pt>
                <c:pt idx="227">
                  <c:v>1.5487852676782254</c:v>
                </c:pt>
                <c:pt idx="228">
                  <c:v>1.5546658097419463</c:v>
                </c:pt>
                <c:pt idx="229">
                  <c:v>1.5633276366528437</c:v>
                </c:pt>
                <c:pt idx="230">
                  <c:v>1.5702724127691472</c:v>
                </c:pt>
                <c:pt idx="231">
                  <c:v>1.5903267354282995</c:v>
                </c:pt>
                <c:pt idx="232">
                  <c:v>1.6003396204474143</c:v>
                </c:pt>
                <c:pt idx="233">
                  <c:v>1.6060644209424648</c:v>
                </c:pt>
                <c:pt idx="234">
                  <c:v>1.6081552515018678</c:v>
                </c:pt>
                <c:pt idx="235">
                  <c:v>1.6158099496020284</c:v>
                </c:pt>
                <c:pt idx="236">
                  <c:v>1.6351738179734072</c:v>
                </c:pt>
                <c:pt idx="237">
                  <c:v>1.6381017594644152</c:v>
                </c:pt>
                <c:pt idx="238">
                  <c:v>1.6418408549589152</c:v>
                </c:pt>
                <c:pt idx="239">
                  <c:v>1.652888123563284</c:v>
                </c:pt>
                <c:pt idx="240">
                  <c:v>1.6603728037843124</c:v>
                </c:pt>
                <c:pt idx="241">
                  <c:v>1.6680365868093121</c:v>
                </c:pt>
                <c:pt idx="242">
                  <c:v>1.6806879935709882</c:v>
                </c:pt>
                <c:pt idx="243">
                  <c:v>1.6800001349760258</c:v>
                </c:pt>
                <c:pt idx="244">
                  <c:v>1.6911084023614575</c:v>
                </c:pt>
                <c:pt idx="245">
                  <c:v>1.695959752225547</c:v>
                </c:pt>
                <c:pt idx="246">
                  <c:v>1.70041006755031</c:v>
                </c:pt>
                <c:pt idx="247">
                  <c:v>1.7051433133914906</c:v>
                </c:pt>
                <c:pt idx="248">
                  <c:v>1.710594268294962</c:v>
                </c:pt>
                <c:pt idx="249">
                  <c:v>1.7105527372099834</c:v>
                </c:pt>
                <c:pt idx="250">
                  <c:v>1.7149498408321167</c:v>
                </c:pt>
                <c:pt idx="251">
                  <c:v>1.7159452890252032</c:v>
                </c:pt>
                <c:pt idx="252">
                  <c:v>1.7177726567642715</c:v>
                </c:pt>
                <c:pt idx="253">
                  <c:v>1.7173248997543438</c:v>
                </c:pt>
                <c:pt idx="254">
                  <c:v>1.7176156173491954</c:v>
                </c:pt>
                <c:pt idx="255">
                  <c:v>1.7138804153939122</c:v>
                </c:pt>
                <c:pt idx="256">
                  <c:v>1.7098051776803642</c:v>
                </c:pt>
                <c:pt idx="257">
                  <c:v>1.7030174409791368</c:v>
                </c:pt>
                <c:pt idx="258">
                  <c:v>1.6960324316242599</c:v>
                </c:pt>
                <c:pt idx="259">
                  <c:v>1.687419922876775</c:v>
                </c:pt>
                <c:pt idx="260">
                  <c:v>1.6786906079527872</c:v>
                </c:pt>
                <c:pt idx="261">
                  <c:v>1.668083309279913</c:v>
                </c:pt>
                <c:pt idx="262">
                  <c:v>1.6569841268193208</c:v>
                </c:pt>
                <c:pt idx="263">
                  <c:v>1.6449089638617262</c:v>
                </c:pt>
                <c:pt idx="264">
                  <c:v>1.6339746078946438</c:v>
                </c:pt>
                <c:pt idx="265">
                  <c:v>1.6202524778483576</c:v>
                </c:pt>
                <c:pt idx="266">
                  <c:v>1.605912572913011</c:v>
                </c:pt>
                <c:pt idx="267">
                  <c:v>1.5909146598500314</c:v>
                </c:pt>
                <c:pt idx="268">
                  <c:v>1.5751639958718102</c:v>
                </c:pt>
                <c:pt idx="269">
                  <c:v>1.5586476025142919</c:v>
                </c:pt>
                <c:pt idx="270">
                  <c:v>1.5437236666964307</c:v>
                </c:pt>
                <c:pt idx="271">
                  <c:v>1.5258743850803731</c:v>
                </c:pt>
                <c:pt idx="272">
                  <c:v>1.5085416463337393</c:v>
                </c:pt>
                <c:pt idx="273">
                  <c:v>1.48929847767808</c:v>
                </c:pt>
                <c:pt idx="274">
                  <c:v>1.4698878868360998</c:v>
                </c:pt>
                <c:pt idx="275">
                  <c:v>1.4508900111510961</c:v>
                </c:pt>
                <c:pt idx="276">
                  <c:v>1.4308681346520837</c:v>
                </c:pt>
                <c:pt idx="277">
                  <c:v>1.408647706342004</c:v>
                </c:pt>
                <c:pt idx="278">
                  <c:v>1.388694615702488</c:v>
                </c:pt>
                <c:pt idx="279">
                  <c:v>1.3700536477790213</c:v>
                </c:pt>
                <c:pt idx="280">
                  <c:v>1.3501459817637003</c:v>
                </c:pt>
                <c:pt idx="281">
                  <c:v>1.3304810130262248</c:v>
                </c:pt>
                <c:pt idx="282">
                  <c:v>1.3112650991450827</c:v>
                </c:pt>
                <c:pt idx="283">
                  <c:v>1.294377521715566</c:v>
                </c:pt>
                <c:pt idx="284">
                  <c:v>1.2798078979664302</c:v>
                </c:pt>
                <c:pt idx="285">
                  <c:v>1.2642843571091871</c:v>
                </c:pt>
                <c:pt idx="286">
                  <c:v>1.248109297356339</c:v>
                </c:pt>
                <c:pt idx="287">
                  <c:v>1.2353099361044255</c:v>
                </c:pt>
                <c:pt idx="288">
                  <c:v>1.2260900352391253</c:v>
                </c:pt>
                <c:pt idx="289">
                  <c:v>1.2156670307558448</c:v>
                </c:pt>
                <c:pt idx="290">
                  <c:v>1.2069442050638852</c:v>
                </c:pt>
                <c:pt idx="291">
                  <c:v>1.1984095671007358</c:v>
                </c:pt>
                <c:pt idx="292">
                  <c:v>1.1904615557129123</c:v>
                </c:pt>
                <c:pt idx="293">
                  <c:v>1.1864576995516718</c:v>
                </c:pt>
                <c:pt idx="294">
                  <c:v>1.1810599563508295</c:v>
                </c:pt>
                <c:pt idx="295">
                  <c:v>1.1718595231816133</c:v>
                </c:pt>
                <c:pt idx="296">
                  <c:v>1.1656791785982015</c:v>
                </c:pt>
                <c:pt idx="297">
                  <c:v>1.1606954484007419</c:v>
                </c:pt>
                <c:pt idx="298">
                  <c:v>1.1534988900817538</c:v>
                </c:pt>
                <c:pt idx="299">
                  <c:v>1.1507098181561444</c:v>
                </c:pt>
                <c:pt idx="300">
                  <c:v>1.1424191753172457</c:v>
                </c:pt>
                <c:pt idx="301">
                  <c:v>1.1399870111531729</c:v>
                </c:pt>
                <c:pt idx="302">
                  <c:v>1.1362712768939731</c:v>
                </c:pt>
                <c:pt idx="303">
                  <c:v>1.1314017571802055</c:v>
                </c:pt>
                <c:pt idx="304">
                  <c:v>1.1253148575379959</c:v>
                </c:pt>
                <c:pt idx="305">
                  <c:v>1.121823650706963</c:v>
                </c:pt>
                <c:pt idx="306">
                  <c:v>1.1141702504532081</c:v>
                </c:pt>
                <c:pt idx="307">
                  <c:v>1.1080755637325648</c:v>
                </c:pt>
                <c:pt idx="308">
                  <c:v>1.0995422236158208</c:v>
                </c:pt>
                <c:pt idx="309">
                  <c:v>1.0959134450657957</c:v>
                </c:pt>
                <c:pt idx="310">
                  <c:v>1.089261982237155</c:v>
                </c:pt>
                <c:pt idx="311">
                  <c:v>1.082257505186194</c:v>
                </c:pt>
                <c:pt idx="312">
                  <c:v>1.0749142902233748</c:v>
                </c:pt>
                <c:pt idx="313">
                  <c:v>1.0667002203224059</c:v>
                </c:pt>
                <c:pt idx="314">
                  <c:v>1.0600370768761149</c:v>
                </c:pt>
                <c:pt idx="315">
                  <c:v>1.0525212483413524</c:v>
                </c:pt>
                <c:pt idx="316">
                  <c:v>1.0402786631974366</c:v>
                </c:pt>
                <c:pt idx="317">
                  <c:v>1.0344396522186943</c:v>
                </c:pt>
                <c:pt idx="318">
                  <c:v>1.0283981772006803</c:v>
                </c:pt>
                <c:pt idx="319">
                  <c:v>1.0191588086392962</c:v>
                </c:pt>
                <c:pt idx="320">
                  <c:v>1.0116066404051773</c:v>
                </c:pt>
                <c:pt idx="321">
                  <c:v>1.0055469955374847</c:v>
                </c:pt>
                <c:pt idx="322">
                  <c:v>0.9992693124736538</c:v>
                </c:pt>
                <c:pt idx="323">
                  <c:v>0.99384691019110527</c:v>
                </c:pt>
                <c:pt idx="324">
                  <c:v>0.98818829986273982</c:v>
                </c:pt>
                <c:pt idx="325">
                  <c:v>0.98377043069811665</c:v>
                </c:pt>
                <c:pt idx="326">
                  <c:v>0.98287232098544974</c:v>
                </c:pt>
                <c:pt idx="327">
                  <c:v>0.98328763183523782</c:v>
                </c:pt>
                <c:pt idx="328">
                  <c:v>0.98308257210315497</c:v>
                </c:pt>
                <c:pt idx="329">
                  <c:v>0.98134086222685524</c:v>
                </c:pt>
                <c:pt idx="330">
                  <c:v>0.98480611212977653</c:v>
                </c:pt>
                <c:pt idx="331">
                  <c:v>0.98146675332819744</c:v>
                </c:pt>
                <c:pt idx="332">
                  <c:v>0.9800754619814066</c:v>
                </c:pt>
                <c:pt idx="333">
                  <c:v>0.98119290773661816</c:v>
                </c:pt>
                <c:pt idx="334">
                  <c:v>0.97784576185660566</c:v>
                </c:pt>
                <c:pt idx="335">
                  <c:v>0.97390679801564473</c:v>
                </c:pt>
                <c:pt idx="336">
                  <c:v>0.97395481833265163</c:v>
                </c:pt>
                <c:pt idx="337">
                  <c:v>0.97317091910367615</c:v>
                </c:pt>
                <c:pt idx="338">
                  <c:v>0.97567446482005638</c:v>
                </c:pt>
                <c:pt idx="339">
                  <c:v>0.97589769440181739</c:v>
                </c:pt>
                <c:pt idx="340">
                  <c:v>0.97343957330963271</c:v>
                </c:pt>
                <c:pt idx="341">
                  <c:v>0.9756809540520841</c:v>
                </c:pt>
                <c:pt idx="342">
                  <c:v>0.97943562370345127</c:v>
                </c:pt>
                <c:pt idx="343">
                  <c:v>0.98079317104369668</c:v>
                </c:pt>
                <c:pt idx="344">
                  <c:v>0.98307608287112691</c:v>
                </c:pt>
                <c:pt idx="345">
                  <c:v>0.98110205848822707</c:v>
                </c:pt>
                <c:pt idx="346">
                  <c:v>0.97923445751058513</c:v>
                </c:pt>
                <c:pt idx="347">
                  <c:v>0.98093982768752841</c:v>
                </c:pt>
                <c:pt idx="348">
                  <c:v>0.97986521086370137</c:v>
                </c:pt>
                <c:pt idx="349">
                  <c:v>0.97843368627833716</c:v>
                </c:pt>
                <c:pt idx="350">
                  <c:v>0.97819098900049217</c:v>
                </c:pt>
                <c:pt idx="351">
                  <c:v>0.97549665986249057</c:v>
                </c:pt>
                <c:pt idx="352">
                  <c:v>0.97434417225432801</c:v>
                </c:pt>
                <c:pt idx="353">
                  <c:v>0.97549276632327386</c:v>
                </c:pt>
                <c:pt idx="354">
                  <c:v>0.97407162450915463</c:v>
                </c:pt>
                <c:pt idx="355">
                  <c:v>0.97102168545602174</c:v>
                </c:pt>
                <c:pt idx="356">
                  <c:v>0.9667115375430626</c:v>
                </c:pt>
                <c:pt idx="357">
                  <c:v>0.96620018605926072</c:v>
                </c:pt>
                <c:pt idx="358">
                  <c:v>0.96364991787227927</c:v>
                </c:pt>
                <c:pt idx="359">
                  <c:v>0.96069082806753781</c:v>
                </c:pt>
                <c:pt idx="360">
                  <c:v>0.95767722871376137</c:v>
                </c:pt>
                <c:pt idx="361">
                  <c:v>0.95178760172520116</c:v>
                </c:pt>
                <c:pt idx="362">
                  <c:v>0.94986289550571379</c:v>
                </c:pt>
                <c:pt idx="363">
                  <c:v>0.94761113199201763</c:v>
                </c:pt>
                <c:pt idx="364">
                  <c:v>0.94297522463125583</c:v>
                </c:pt>
                <c:pt idx="365">
                  <c:v>0.94239378944155217</c:v>
                </c:pt>
                <c:pt idx="366">
                  <c:v>0.94065337741165811</c:v>
                </c:pt>
                <c:pt idx="367">
                  <c:v>0.94094928639213238</c:v>
                </c:pt>
                <c:pt idx="368">
                  <c:v>0.9462548824981778</c:v>
                </c:pt>
                <c:pt idx="369">
                  <c:v>0.94663255580220407</c:v>
                </c:pt>
                <c:pt idx="370">
                  <c:v>0.94812378132222519</c:v>
                </c:pt>
                <c:pt idx="371">
                  <c:v>0.9488324054596764</c:v>
                </c:pt>
                <c:pt idx="372">
                  <c:v>0.94828860781573476</c:v>
                </c:pt>
                <c:pt idx="373">
                  <c:v>0.95152413890486665</c:v>
                </c:pt>
                <c:pt idx="374">
                  <c:v>0.95094789510078559</c:v>
                </c:pt>
                <c:pt idx="375">
                  <c:v>0.94897646641069677</c:v>
                </c:pt>
                <c:pt idx="376">
                  <c:v>0.94950209420496012</c:v>
                </c:pt>
                <c:pt idx="377">
                  <c:v>0.95141771549960863</c:v>
                </c:pt>
                <c:pt idx="378">
                  <c:v>0.95209129778410906</c:v>
                </c:pt>
                <c:pt idx="379">
                  <c:v>0.95263769112086172</c:v>
                </c:pt>
                <c:pt idx="380">
                  <c:v>0.95188753589843134</c:v>
                </c:pt>
                <c:pt idx="381">
                  <c:v>0.95449231363444753</c:v>
                </c:pt>
                <c:pt idx="382">
                  <c:v>0.95590047698451119</c:v>
                </c:pt>
                <c:pt idx="383">
                  <c:v>0.9575033172954126</c:v>
                </c:pt>
                <c:pt idx="384">
                  <c:v>0.9561418764159505</c:v>
                </c:pt>
                <c:pt idx="385">
                  <c:v>0.95794718076612395</c:v>
                </c:pt>
                <c:pt idx="386">
                  <c:v>0.95846242578914254</c:v>
                </c:pt>
                <c:pt idx="387">
                  <c:v>0.9606557862145868</c:v>
                </c:pt>
                <c:pt idx="388">
                  <c:v>0.95930862164558639</c:v>
                </c:pt>
                <c:pt idx="389">
                  <c:v>0.96016130673405775</c:v>
                </c:pt>
                <c:pt idx="390">
                  <c:v>0.96009641441377835</c:v>
                </c:pt>
                <c:pt idx="391">
                  <c:v>0.96005747902161076</c:v>
                </c:pt>
                <c:pt idx="392">
                  <c:v>0.95943321490052258</c:v>
                </c:pt>
                <c:pt idx="393">
                  <c:v>0.96000816085819829</c:v>
                </c:pt>
                <c:pt idx="394">
                  <c:v>0.95952146845610264</c:v>
                </c:pt>
                <c:pt idx="395">
                  <c:v>0.96081542132247433</c:v>
                </c:pt>
                <c:pt idx="396">
                  <c:v>0.95767593086735603</c:v>
                </c:pt>
                <c:pt idx="397">
                  <c:v>0.95532033964121288</c:v>
                </c:pt>
                <c:pt idx="398">
                  <c:v>0.95495564480124273</c:v>
                </c:pt>
                <c:pt idx="399">
                  <c:v>0.95294787641179723</c:v>
                </c:pt>
                <c:pt idx="400">
                  <c:v>0.95057281748957045</c:v>
                </c:pt>
                <c:pt idx="401">
                  <c:v>0.9488843193159</c:v>
                </c:pt>
                <c:pt idx="402">
                  <c:v>0.94617960740665363</c:v>
                </c:pt>
                <c:pt idx="403">
                  <c:v>0.94413030793222952</c:v>
                </c:pt>
                <c:pt idx="404">
                  <c:v>0.941526828042619</c:v>
                </c:pt>
                <c:pt idx="405">
                  <c:v>0.94035746843118395</c:v>
                </c:pt>
                <c:pt idx="406">
                  <c:v>0.93797462243052365</c:v>
                </c:pt>
                <c:pt idx="407">
                  <c:v>0.9360473205182247</c:v>
                </c:pt>
                <c:pt idx="408">
                  <c:v>0.93116741803321235</c:v>
                </c:pt>
                <c:pt idx="409">
                  <c:v>0.92644974634889854</c:v>
                </c:pt>
                <c:pt idx="410">
                  <c:v>0.92296373090348804</c:v>
                </c:pt>
                <c:pt idx="411">
                  <c:v>0.9187742827062485</c:v>
                </c:pt>
                <c:pt idx="412">
                  <c:v>0.91126364555710826</c:v>
                </c:pt>
                <c:pt idx="413">
                  <c:v>0.90548952689864537</c:v>
                </c:pt>
                <c:pt idx="414">
                  <c:v>0.89892501977917927</c:v>
                </c:pt>
                <c:pt idx="415">
                  <c:v>0.89401656467324386</c:v>
                </c:pt>
                <c:pt idx="416">
                  <c:v>0.88979986170148695</c:v>
                </c:pt>
                <c:pt idx="417">
                  <c:v>0.88400108396131805</c:v>
                </c:pt>
                <c:pt idx="418">
                  <c:v>0.87785058984523434</c:v>
                </c:pt>
                <c:pt idx="419">
                  <c:v>0.87084611279427371</c:v>
                </c:pt>
                <c:pt idx="420">
                  <c:v>0.86475402176644167</c:v>
                </c:pt>
                <c:pt idx="421">
                  <c:v>0.85756784621869864</c:v>
                </c:pt>
                <c:pt idx="422">
                  <c:v>0.8500701875336143</c:v>
                </c:pt>
                <c:pt idx="423">
                  <c:v>0.84162250527963911</c:v>
                </c:pt>
                <c:pt idx="424">
                  <c:v>0.83332277751590134</c:v>
                </c:pt>
                <c:pt idx="425">
                  <c:v>0.82634685308586342</c:v>
                </c:pt>
                <c:pt idx="426">
                  <c:v>0.81912174214595268</c:v>
                </c:pt>
                <c:pt idx="427">
                  <c:v>0.81034440690495813</c:v>
                </c:pt>
                <c:pt idx="428">
                  <c:v>0.80190840526863338</c:v>
                </c:pt>
                <c:pt idx="429">
                  <c:v>0.79438478965543735</c:v>
                </c:pt>
                <c:pt idx="430">
                  <c:v>0.78641601272512462</c:v>
                </c:pt>
                <c:pt idx="431">
                  <c:v>0.77787877906916403</c:v>
                </c:pt>
                <c:pt idx="432">
                  <c:v>0.76828509843905401</c:v>
                </c:pt>
                <c:pt idx="433">
                  <c:v>0.7605758907898591</c:v>
                </c:pt>
                <c:pt idx="434">
                  <c:v>0.75284332190536318</c:v>
                </c:pt>
                <c:pt idx="435">
                  <c:v>0.74527817520718809</c:v>
                </c:pt>
                <c:pt idx="436">
                  <c:v>0.73599208417520301</c:v>
                </c:pt>
                <c:pt idx="437">
                  <c:v>0.72730300248978863</c:v>
                </c:pt>
                <c:pt idx="438">
                  <c:v>0.71929009878168571</c:v>
                </c:pt>
                <c:pt idx="439">
                  <c:v>0.71156401912921785</c:v>
                </c:pt>
                <c:pt idx="440">
                  <c:v>0.70316033386839205</c:v>
                </c:pt>
                <c:pt idx="441">
                  <c:v>0.69414146941131782</c:v>
                </c:pt>
                <c:pt idx="442">
                  <c:v>0.68527328492193218</c:v>
                </c:pt>
                <c:pt idx="443">
                  <c:v>0.67697316780427241</c:v>
                </c:pt>
                <c:pt idx="444">
                  <c:v>0.66889381436020334</c:v>
                </c:pt>
                <c:pt idx="445">
                  <c:v>0.66105235616227864</c:v>
                </c:pt>
                <c:pt idx="446">
                  <c:v>0.65221493063270541</c:v>
                </c:pt>
                <c:pt idx="447">
                  <c:v>0.64445913029754942</c:v>
                </c:pt>
                <c:pt idx="448">
                  <c:v>0.63745621066227554</c:v>
                </c:pt>
                <c:pt idx="449">
                  <c:v>0.62988613214775935</c:v>
                </c:pt>
                <c:pt idx="450">
                  <c:v>0.6228498578598618</c:v>
                </c:pt>
                <c:pt idx="451">
                  <c:v>0.61487926394458092</c:v>
                </c:pt>
                <c:pt idx="452">
                  <c:v>0.60712450188654965</c:v>
                </c:pt>
                <c:pt idx="453">
                  <c:v>0.60090574104953198</c:v>
                </c:pt>
                <c:pt idx="454">
                  <c:v>0.59391605944759518</c:v>
                </c:pt>
                <c:pt idx="455">
                  <c:v>0.58618089487028802</c:v>
                </c:pt>
                <c:pt idx="456">
                  <c:v>0.57912164870101168</c:v>
                </c:pt>
                <c:pt idx="457">
                  <c:v>0.570883568641539</c:v>
                </c:pt>
                <c:pt idx="458">
                  <c:v>0.56403483315924885</c:v>
                </c:pt>
                <c:pt idx="459">
                  <c:v>0.55682347939123744</c:v>
                </c:pt>
                <c:pt idx="460">
                  <c:v>0.54964755683009847</c:v>
                </c:pt>
                <c:pt idx="461">
                  <c:v>0.54276429863341968</c:v>
                </c:pt>
                <c:pt idx="462">
                  <c:v>0.53600861873841033</c:v>
                </c:pt>
                <c:pt idx="463">
                  <c:v>0.52942594176926583</c:v>
                </c:pt>
                <c:pt idx="464">
                  <c:v>0.52343897630028635</c:v>
                </c:pt>
                <c:pt idx="465">
                  <c:v>0.51732313468323199</c:v>
                </c:pt>
                <c:pt idx="466">
                  <c:v>0.51241208388448545</c:v>
                </c:pt>
                <c:pt idx="467">
                  <c:v>0.50671765299532578</c:v>
                </c:pt>
                <c:pt idx="468">
                  <c:v>0.50092847931855811</c:v>
                </c:pt>
                <c:pt idx="469">
                  <c:v>0.49572359609358613</c:v>
                </c:pt>
                <c:pt idx="470">
                  <c:v>0.49161201868068216</c:v>
                </c:pt>
                <c:pt idx="471">
                  <c:v>0.48701284037319831</c:v>
                </c:pt>
                <c:pt idx="472">
                  <c:v>0.48251969611705126</c:v>
                </c:pt>
                <c:pt idx="473">
                  <c:v>0.47756698444868523</c:v>
                </c:pt>
                <c:pt idx="474">
                  <c:v>0.47303036233795087</c:v>
                </c:pt>
                <c:pt idx="475">
                  <c:v>0.46825480670394776</c:v>
                </c:pt>
                <c:pt idx="476">
                  <c:v>0.46411428731619897</c:v>
                </c:pt>
                <c:pt idx="477">
                  <c:v>0.45934288479069374</c:v>
                </c:pt>
                <c:pt idx="478">
                  <c:v>0.4548105455730978</c:v>
                </c:pt>
                <c:pt idx="479">
                  <c:v>0.45034206039865704</c:v>
                </c:pt>
                <c:pt idx="480">
                  <c:v>0.44526501504463545</c:v>
                </c:pt>
                <c:pt idx="481">
                  <c:v>0.44127361820888894</c:v>
                </c:pt>
                <c:pt idx="482">
                  <c:v>0.43750259569281119</c:v>
                </c:pt>
                <c:pt idx="483">
                  <c:v>0.43313962543114465</c:v>
                </c:pt>
                <c:pt idx="484">
                  <c:v>0.42908502347544569</c:v>
                </c:pt>
                <c:pt idx="485">
                  <c:v>0.42506066134099724</c:v>
                </c:pt>
                <c:pt idx="486">
                  <c:v>0.42159722842304392</c:v>
                </c:pt>
                <c:pt idx="487">
                  <c:v>0.41852587490421905</c:v>
                </c:pt>
                <c:pt idx="488">
                  <c:v>0.41479041337965428</c:v>
                </c:pt>
                <c:pt idx="489">
                  <c:v>0.4107542408429149</c:v>
                </c:pt>
                <c:pt idx="490">
                  <c:v>0.40772182271625756</c:v>
                </c:pt>
                <c:pt idx="491">
                  <c:v>0.40446280060718448</c:v>
                </c:pt>
                <c:pt idx="492">
                  <c:v>0.40223245155918069</c:v>
                </c:pt>
                <c:pt idx="493">
                  <c:v>0.39888945878766618</c:v>
                </c:pt>
                <c:pt idx="494">
                  <c:v>0.39691206000411161</c:v>
                </c:pt>
                <c:pt idx="495">
                  <c:v>0.39472934191919301</c:v>
                </c:pt>
                <c:pt idx="496">
                  <c:v>0.39377581416500729</c:v>
                </c:pt>
                <c:pt idx="497">
                  <c:v>0.39155909250426219</c:v>
                </c:pt>
                <c:pt idx="498">
                  <c:v>0.38934808136770166</c:v>
                </c:pt>
                <c:pt idx="499">
                  <c:v>0.38783972427512681</c:v>
                </c:pt>
                <c:pt idx="500">
                  <c:v>0.38582364966868588</c:v>
                </c:pt>
                <c:pt idx="501">
                  <c:v>0.38343210809710815</c:v>
                </c:pt>
                <c:pt idx="502">
                  <c:v>0.38075023828460008</c:v>
                </c:pt>
                <c:pt idx="503">
                  <c:v>0.37841476367774379</c:v>
                </c:pt>
                <c:pt idx="504">
                  <c:v>0.3771897264555088</c:v>
                </c:pt>
                <c:pt idx="505">
                  <c:v>0.37556417383250928</c:v>
                </c:pt>
                <c:pt idx="506">
                  <c:v>0.37294408150890751</c:v>
                </c:pt>
                <c:pt idx="507">
                  <c:v>0.37180509150336294</c:v>
                </c:pt>
                <c:pt idx="508">
                  <c:v>0.37040783006310657</c:v>
                </c:pt>
                <c:pt idx="509">
                  <c:v>0.36953191352397496</c:v>
                </c:pt>
                <c:pt idx="510">
                  <c:v>0.3673024729684552</c:v>
                </c:pt>
                <c:pt idx="511">
                  <c:v>0.36521968905676683</c:v>
                </c:pt>
                <c:pt idx="512">
                  <c:v>0.36266150400671143</c:v>
                </c:pt>
                <c:pt idx="513">
                  <c:v>0.36091096877485368</c:v>
                </c:pt>
                <c:pt idx="514">
                  <c:v>0.35897613935340256</c:v>
                </c:pt>
                <c:pt idx="515">
                  <c:v>0.35714461850583623</c:v>
                </c:pt>
                <c:pt idx="516">
                  <c:v>0.35497358103856791</c:v>
                </c:pt>
                <c:pt idx="517">
                  <c:v>0.35389130692094767</c:v>
                </c:pt>
                <c:pt idx="518">
                  <c:v>0.35292869424192275</c:v>
                </c:pt>
                <c:pt idx="519">
                  <c:v>0.35244291033231112</c:v>
                </c:pt>
                <c:pt idx="520">
                  <c:v>0.35184538184717806</c:v>
                </c:pt>
                <c:pt idx="521">
                  <c:v>0.35186043686548285</c:v>
                </c:pt>
                <c:pt idx="522">
                  <c:v>0.35103422784368538</c:v>
                </c:pt>
                <c:pt idx="523">
                  <c:v>0.35055350553505538</c:v>
                </c:pt>
                <c:pt idx="524">
                  <c:v>0.3503890683954673</c:v>
                </c:pt>
                <c:pt idx="525">
                  <c:v>0.34928252455006276</c:v>
                </c:pt>
                <c:pt idx="526">
                  <c:v>0.3478500914722148</c:v>
                </c:pt>
                <c:pt idx="527">
                  <c:v>0.34662038200291978</c:v>
                </c:pt>
                <c:pt idx="528">
                  <c:v>0.34438302458432574</c:v>
                </c:pt>
                <c:pt idx="529">
                  <c:v>0.34362404400633761</c:v>
                </c:pt>
                <c:pt idx="530">
                  <c:v>0.3427273619247167</c:v>
                </c:pt>
                <c:pt idx="531">
                  <c:v>0.34098188829384074</c:v>
                </c:pt>
                <c:pt idx="532">
                  <c:v>0.3398553576137901</c:v>
                </c:pt>
                <c:pt idx="533">
                  <c:v>0.33907859654004541</c:v>
                </c:pt>
                <c:pt idx="534">
                  <c:v>0.33844940060261608</c:v>
                </c:pt>
                <c:pt idx="535">
                  <c:v>0.33783461076028898</c:v>
                </c:pt>
                <c:pt idx="536">
                  <c:v>0.33608783928300751</c:v>
                </c:pt>
                <c:pt idx="537">
                  <c:v>0.33546811762433898</c:v>
                </c:pt>
                <c:pt idx="538">
                  <c:v>0.33418052420535466</c:v>
                </c:pt>
                <c:pt idx="539">
                  <c:v>0.3339914279840604</c:v>
                </c:pt>
                <c:pt idx="540">
                  <c:v>0.33317897613416209</c:v>
                </c:pt>
                <c:pt idx="541">
                  <c:v>0.33194083066323077</c:v>
                </c:pt>
                <c:pt idx="542">
                  <c:v>0.3314697124180021</c:v>
                </c:pt>
                <c:pt idx="543">
                  <c:v>0.33117665869962032</c:v>
                </c:pt>
                <c:pt idx="544">
                  <c:v>0.32968750973384819</c:v>
                </c:pt>
                <c:pt idx="545">
                  <c:v>0.32930153021282621</c:v>
                </c:pt>
                <c:pt idx="546">
                  <c:v>0.32788506064576689</c:v>
                </c:pt>
                <c:pt idx="547">
                  <c:v>0.32742108055576896</c:v>
                </c:pt>
                <c:pt idx="548">
                  <c:v>0.32645535304537066</c:v>
                </c:pt>
                <c:pt idx="549">
                  <c:v>0.32502214125967938</c:v>
                </c:pt>
                <c:pt idx="550">
                  <c:v>0.32382280139627523</c:v>
                </c:pt>
                <c:pt idx="551">
                  <c:v>0.32284837831495927</c:v>
                </c:pt>
                <c:pt idx="552">
                  <c:v>0.32098142626052034</c:v>
                </c:pt>
                <c:pt idx="553">
                  <c:v>0.31957326291045696</c:v>
                </c:pt>
                <c:pt idx="554">
                  <c:v>0.31732591207453997</c:v>
                </c:pt>
                <c:pt idx="555">
                  <c:v>0.31600652141861885</c:v>
                </c:pt>
                <c:pt idx="556">
                  <c:v>0.31471685144538564</c:v>
                </c:pt>
                <c:pt idx="557">
                  <c:v>0.31322510678680227</c:v>
                </c:pt>
                <c:pt idx="558">
                  <c:v>0.31219721243357618</c:v>
                </c:pt>
                <c:pt idx="559">
                  <c:v>0.31201421609038843</c:v>
                </c:pt>
                <c:pt idx="560">
                  <c:v>0.31096036480905054</c:v>
                </c:pt>
                <c:pt idx="561">
                  <c:v>0.31038944217523223</c:v>
                </c:pt>
                <c:pt idx="562">
                  <c:v>0.3095102810200866</c:v>
                </c:pt>
                <c:pt idx="563">
                  <c:v>0.3087515600113796</c:v>
                </c:pt>
                <c:pt idx="564">
                  <c:v>0.30792963388272043</c:v>
                </c:pt>
                <c:pt idx="565">
                  <c:v>0.30666034009805504</c:v>
                </c:pt>
                <c:pt idx="566">
                  <c:v>0.30505840827963715</c:v>
                </c:pt>
                <c:pt idx="567">
                  <c:v>0.30368489742860294</c:v>
                </c:pt>
                <c:pt idx="568">
                  <c:v>0.30275537983292056</c:v>
                </c:pt>
                <c:pt idx="569">
                  <c:v>0.30179679047775299</c:v>
                </c:pt>
                <c:pt idx="570">
                  <c:v>0.30012555366127669</c:v>
                </c:pt>
                <c:pt idx="571">
                  <c:v>0.29906780884072209</c:v>
                </c:pt>
                <c:pt idx="572">
                  <c:v>0.29908026816621586</c:v>
                </c:pt>
                <c:pt idx="573">
                  <c:v>0.2986210901079186</c:v>
                </c:pt>
                <c:pt idx="574">
                  <c:v>0.29819124337838776</c:v>
                </c:pt>
                <c:pt idx="575">
                  <c:v>0.29707535503886284</c:v>
                </c:pt>
                <c:pt idx="576">
                  <c:v>0.29594726694312529</c:v>
                </c:pt>
                <c:pt idx="577">
                  <c:v>0.29503241501182614</c:v>
                </c:pt>
                <c:pt idx="578">
                  <c:v>0.29406019826939966</c:v>
                </c:pt>
                <c:pt idx="579">
                  <c:v>0.29209746515022833</c:v>
                </c:pt>
                <c:pt idx="580">
                  <c:v>0.29053018583083978</c:v>
                </c:pt>
                <c:pt idx="581">
                  <c:v>0.28906530659285212</c:v>
                </c:pt>
                <c:pt idx="582">
                  <c:v>0.28852462378028393</c:v>
                </c:pt>
                <c:pt idx="583">
                  <c:v>0.28759315941499319</c:v>
                </c:pt>
                <c:pt idx="584">
                  <c:v>0.28716850407108463</c:v>
                </c:pt>
                <c:pt idx="585">
                  <c:v>0.28684053828439254</c:v>
                </c:pt>
                <c:pt idx="586">
                  <c:v>0.28607208342764351</c:v>
                </c:pt>
                <c:pt idx="587">
                  <c:v>0.28566806384158389</c:v>
                </c:pt>
                <c:pt idx="588">
                  <c:v>0.2859210141060331</c:v>
                </c:pt>
                <c:pt idx="589">
                  <c:v>0.28478423043937806</c:v>
                </c:pt>
                <c:pt idx="590">
                  <c:v>0.28428559785035107</c:v>
                </c:pt>
                <c:pt idx="591">
                  <c:v>0.2838026692028317</c:v>
                </c:pt>
                <c:pt idx="592">
                  <c:v>0.28320033868599814</c:v>
                </c:pt>
                <c:pt idx="593">
                  <c:v>0.28271870788488418</c:v>
                </c:pt>
                <c:pt idx="594">
                  <c:v>0.28201177094776009</c:v>
                </c:pt>
                <c:pt idx="595">
                  <c:v>0.28085110690724241</c:v>
                </c:pt>
                <c:pt idx="596">
                  <c:v>0.28078478695591697</c:v>
                </c:pt>
                <c:pt idx="597">
                  <c:v>0.2803631166587412</c:v>
                </c:pt>
                <c:pt idx="598">
                  <c:v>0.27950653803105285</c:v>
                </c:pt>
                <c:pt idx="599">
                  <c:v>0.27854639126019848</c:v>
                </c:pt>
                <c:pt idx="600">
                  <c:v>0.27814587585943401</c:v>
                </c:pt>
                <c:pt idx="601">
                  <c:v>0.27794990105219014</c:v>
                </c:pt>
                <c:pt idx="602">
                  <c:v>0.27824503132482076</c:v>
                </c:pt>
                <c:pt idx="603">
                  <c:v>0.27817209235682677</c:v>
                </c:pt>
                <c:pt idx="604">
                  <c:v>0.27832549780196753</c:v>
                </c:pt>
                <c:pt idx="605">
                  <c:v>0.27920504831103465</c:v>
                </c:pt>
                <c:pt idx="606">
                  <c:v>0.27941919296795686</c:v>
                </c:pt>
                <c:pt idx="607">
                  <c:v>0.27969628317555001</c:v>
                </c:pt>
                <c:pt idx="608">
                  <c:v>0.27994209528476838</c:v>
                </c:pt>
                <c:pt idx="609">
                  <c:v>0.27993391885241309</c:v>
                </c:pt>
                <c:pt idx="610">
                  <c:v>0.27921296517410871</c:v>
                </c:pt>
                <c:pt idx="611">
                  <c:v>0.27928304888001054</c:v>
                </c:pt>
                <c:pt idx="612">
                  <c:v>0.27902750292275008</c:v>
                </c:pt>
                <c:pt idx="613">
                  <c:v>0.27877935469000165</c:v>
                </c:pt>
                <c:pt idx="614">
                  <c:v>0.27937792145225898</c:v>
                </c:pt>
                <c:pt idx="615">
                  <c:v>0.28048835883688039</c:v>
                </c:pt>
                <c:pt idx="616">
                  <c:v>0.28092274802883105</c:v>
                </c:pt>
                <c:pt idx="617">
                  <c:v>0.28227082109031565</c:v>
                </c:pt>
                <c:pt idx="618">
                  <c:v>0.28326133746706073</c:v>
                </c:pt>
                <c:pt idx="619">
                  <c:v>0.2839264837499248</c:v>
                </c:pt>
                <c:pt idx="620">
                  <c:v>0.28497345644531291</c:v>
                </c:pt>
                <c:pt idx="621">
                  <c:v>0.2859103717655071</c:v>
                </c:pt>
                <c:pt idx="622">
                  <c:v>0.28625287343194195</c:v>
                </c:pt>
                <c:pt idx="623">
                  <c:v>0.28630829147346054</c:v>
                </c:pt>
                <c:pt idx="624">
                  <c:v>0.28646364368820953</c:v>
                </c:pt>
                <c:pt idx="625">
                  <c:v>0.28661873633367752</c:v>
                </c:pt>
                <c:pt idx="626">
                  <c:v>0.28732839874825306</c:v>
                </c:pt>
                <c:pt idx="627">
                  <c:v>0.28803948879387514</c:v>
                </c:pt>
                <c:pt idx="628">
                  <c:v>0.28822819566124763</c:v>
                </c:pt>
                <c:pt idx="629">
                  <c:v>0.28846699939987586</c:v>
                </c:pt>
                <c:pt idx="630">
                  <c:v>0.28927984060369577</c:v>
                </c:pt>
                <c:pt idx="631">
                  <c:v>0.29069643995539557</c:v>
                </c:pt>
                <c:pt idx="632">
                  <c:v>0.2910301162662724</c:v>
                </c:pt>
                <c:pt idx="633">
                  <c:v>0.29142297437324394</c:v>
                </c:pt>
                <c:pt idx="634">
                  <c:v>0.29158546474322367</c:v>
                </c:pt>
                <c:pt idx="635">
                  <c:v>0.29225229822641513</c:v>
                </c:pt>
                <c:pt idx="636">
                  <c:v>0.29297818372106066</c:v>
                </c:pt>
                <c:pt idx="637">
                  <c:v>0.2939357347991039</c:v>
                </c:pt>
                <c:pt idx="638">
                  <c:v>0.29420763362107455</c:v>
                </c:pt>
                <c:pt idx="639">
                  <c:v>0.29528251001418288</c:v>
                </c:pt>
                <c:pt idx="640">
                  <c:v>0.29633013163277394</c:v>
                </c:pt>
                <c:pt idx="641">
                  <c:v>0.29771701030178571</c:v>
                </c:pt>
                <c:pt idx="642">
                  <c:v>0.298659506361524</c:v>
                </c:pt>
                <c:pt idx="643">
                  <c:v>0.29986961835009468</c:v>
                </c:pt>
                <c:pt idx="644">
                  <c:v>0.30090387215070807</c:v>
                </c:pt>
                <c:pt idx="645">
                  <c:v>0.30226310669128076</c:v>
                </c:pt>
                <c:pt idx="646">
                  <c:v>0.30333123428308012</c:v>
                </c:pt>
                <c:pt idx="647">
                  <c:v>0.30430851262648817</c:v>
                </c:pt>
                <c:pt idx="648">
                  <c:v>0.30510954342801744</c:v>
                </c:pt>
                <c:pt idx="649">
                  <c:v>0.30589136610274376</c:v>
                </c:pt>
                <c:pt idx="650">
                  <c:v>0.30638675407575688</c:v>
                </c:pt>
                <c:pt idx="651">
                  <c:v>0.30644035513230772</c:v>
                </c:pt>
                <c:pt idx="652">
                  <c:v>0.30640998552641702</c:v>
                </c:pt>
                <c:pt idx="653">
                  <c:v>0.30640777918752754</c:v>
                </c:pt>
                <c:pt idx="654">
                  <c:v>0.30627604777736028</c:v>
                </c:pt>
                <c:pt idx="655">
                  <c:v>0.30634171880548305</c:v>
                </c:pt>
                <c:pt idx="656">
                  <c:v>0.3062738414384707</c:v>
                </c:pt>
                <c:pt idx="657">
                  <c:v>0.30708278910307402</c:v>
                </c:pt>
                <c:pt idx="658">
                  <c:v>0.30796376724318741</c:v>
                </c:pt>
                <c:pt idx="659">
                  <c:v>0.30885902169376228</c:v>
                </c:pt>
                <c:pt idx="660">
                  <c:v>0.3096870477005278</c:v>
                </c:pt>
                <c:pt idx="661">
                  <c:v>0.31010002242678603</c:v>
                </c:pt>
                <c:pt idx="662">
                  <c:v>0.31084965851065377</c:v>
                </c:pt>
                <c:pt idx="663">
                  <c:v>0.31230207842314783</c:v>
                </c:pt>
                <c:pt idx="664">
                  <c:v>0.31248195993496242</c:v>
                </c:pt>
                <c:pt idx="665">
                  <c:v>0.31298189037039509</c:v>
                </c:pt>
                <c:pt idx="666">
                  <c:v>0.31372114368301818</c:v>
                </c:pt>
                <c:pt idx="667">
                  <c:v>0.31458693702018625</c:v>
                </c:pt>
                <c:pt idx="668">
                  <c:v>0.31551217172273022</c:v>
                </c:pt>
                <c:pt idx="669">
                  <c:v>0.3166777675795891</c:v>
                </c:pt>
                <c:pt idx="670">
                  <c:v>0.31639250093964089</c:v>
                </c:pt>
                <c:pt idx="671">
                  <c:v>0.31666478911553325</c:v>
                </c:pt>
                <c:pt idx="672">
                  <c:v>0.31744310760496475</c:v>
                </c:pt>
                <c:pt idx="673">
                  <c:v>0.31775809492760088</c:v>
                </c:pt>
                <c:pt idx="674">
                  <c:v>0.31762805071776101</c:v>
                </c:pt>
                <c:pt idx="675">
                  <c:v>0.31877950004879907</c:v>
                </c:pt>
                <c:pt idx="676">
                  <c:v>0.31910499992732072</c:v>
                </c:pt>
                <c:pt idx="677">
                  <c:v>0.31969850508859626</c:v>
                </c:pt>
                <c:pt idx="678">
                  <c:v>0.31976547396312471</c:v>
                </c:pt>
                <c:pt idx="679">
                  <c:v>0.32016300431715644</c:v>
                </c:pt>
                <c:pt idx="680">
                  <c:v>0.32050304007542041</c:v>
                </c:pt>
                <c:pt idx="681">
                  <c:v>0.32154767664727857</c:v>
                </c:pt>
                <c:pt idx="682">
                  <c:v>0.32123229997072061</c:v>
                </c:pt>
                <c:pt idx="683">
                  <c:v>0.32118635620796282</c:v>
                </c:pt>
                <c:pt idx="684">
                  <c:v>0.32083022715426934</c:v>
                </c:pt>
                <c:pt idx="685">
                  <c:v>0.32204514117454064</c:v>
                </c:pt>
                <c:pt idx="686">
                  <c:v>0.32200568664381091</c:v>
                </c:pt>
                <c:pt idx="687">
                  <c:v>0.32181542236075167</c:v>
                </c:pt>
                <c:pt idx="688">
                  <c:v>0.32179076327904527</c:v>
                </c:pt>
                <c:pt idx="689">
                  <c:v>0.32236843471417281</c:v>
                </c:pt>
                <c:pt idx="690">
                  <c:v>0.32266252670967904</c:v>
                </c:pt>
                <c:pt idx="691">
                  <c:v>0.32393285877146899</c:v>
                </c:pt>
                <c:pt idx="692">
                  <c:v>0.32371430143676794</c:v>
                </c:pt>
                <c:pt idx="693">
                  <c:v>0.3241873664516049</c:v>
                </c:pt>
                <c:pt idx="694">
                  <c:v>0.32474518083672671</c:v>
                </c:pt>
                <c:pt idx="695">
                  <c:v>0.32490377766748985</c:v>
                </c:pt>
                <c:pt idx="696">
                  <c:v>0.3243499866062251</c:v>
                </c:pt>
                <c:pt idx="697">
                  <c:v>0.32453635735006764</c:v>
                </c:pt>
                <c:pt idx="698">
                  <c:v>0.32502824113778572</c:v>
                </c:pt>
                <c:pt idx="699">
                  <c:v>0.32531960765584028</c:v>
                </c:pt>
                <c:pt idx="700">
                  <c:v>0.32537749160552942</c:v>
                </c:pt>
                <c:pt idx="701">
                  <c:v>0.32583783772559188</c:v>
                </c:pt>
                <c:pt idx="702">
                  <c:v>0.32662822618659498</c:v>
                </c:pt>
                <c:pt idx="703">
                  <c:v>0.32727390477337531</c:v>
                </c:pt>
                <c:pt idx="704">
                  <c:v>0.32806364431117585</c:v>
                </c:pt>
                <c:pt idx="705">
                  <c:v>0.32800056897586427</c:v>
                </c:pt>
                <c:pt idx="706">
                  <c:v>0.3284526088789308</c:v>
                </c:pt>
                <c:pt idx="707">
                  <c:v>0.32850011005737534</c:v>
                </c:pt>
                <c:pt idx="708">
                  <c:v>0.32881081448687316</c:v>
                </c:pt>
                <c:pt idx="709">
                  <c:v>0.32858680619726849</c:v>
                </c:pt>
                <c:pt idx="710">
                  <c:v>0.32922781253698863</c:v>
                </c:pt>
                <c:pt idx="711">
                  <c:v>0.32906687958269565</c:v>
                </c:pt>
                <c:pt idx="712">
                  <c:v>0.329414832204034</c:v>
                </c:pt>
                <c:pt idx="713">
                  <c:v>0.33019782294052552</c:v>
                </c:pt>
                <c:pt idx="714">
                  <c:v>0.33109697093031715</c:v>
                </c:pt>
                <c:pt idx="715">
                  <c:v>0.33146776564839375</c:v>
                </c:pt>
                <c:pt idx="716">
                  <c:v>0.33233524618588894</c:v>
                </c:pt>
                <c:pt idx="717">
                  <c:v>0.33323828771489744</c:v>
                </c:pt>
                <c:pt idx="718">
                  <c:v>0.33437143741161673</c:v>
                </c:pt>
                <c:pt idx="719">
                  <c:v>0.33525864521447707</c:v>
                </c:pt>
                <c:pt idx="720">
                  <c:v>0.3366034736599478</c:v>
                </c:pt>
                <c:pt idx="721">
                  <c:v>0.33794570641260718</c:v>
                </c:pt>
                <c:pt idx="722">
                  <c:v>0.33975983611833882</c:v>
                </c:pt>
                <c:pt idx="723">
                  <c:v>0.34096865026050371</c:v>
                </c:pt>
                <c:pt idx="724">
                  <c:v>0.34241535964881309</c:v>
                </c:pt>
                <c:pt idx="725">
                  <c:v>0.34371346562368271</c:v>
                </c:pt>
                <c:pt idx="726">
                  <c:v>0.34509346570674498</c:v>
                </c:pt>
                <c:pt idx="727">
                  <c:v>0.34599728594359663</c:v>
                </c:pt>
                <c:pt idx="728">
                  <c:v>0.34714678850502628</c:v>
                </c:pt>
                <c:pt idx="729">
                  <c:v>0.34842957989230999</c:v>
                </c:pt>
                <c:pt idx="730">
                  <c:v>0.34959608424165284</c:v>
                </c:pt>
                <c:pt idx="731">
                  <c:v>0.35068445823737932</c:v>
                </c:pt>
                <c:pt idx="732">
                  <c:v>0.35211961679267906</c:v>
                </c:pt>
                <c:pt idx="733">
                  <c:v>0.35394218250004683</c:v>
                </c:pt>
                <c:pt idx="734">
                  <c:v>0.35571465133615887</c:v>
                </c:pt>
                <c:pt idx="735">
                  <c:v>0.35767595682428405</c:v>
                </c:pt>
                <c:pt idx="736">
                  <c:v>0.3594529681228158</c:v>
                </c:pt>
                <c:pt idx="737">
                  <c:v>0.36169538714239152</c:v>
                </c:pt>
                <c:pt idx="738">
                  <c:v>0.36374196113936391</c:v>
                </c:pt>
                <c:pt idx="739">
                  <c:v>0.36624135374724609</c:v>
                </c:pt>
                <c:pt idx="740">
                  <c:v>0.36822653960923407</c:v>
                </c:pt>
                <c:pt idx="741">
                  <c:v>0.37019407476010607</c:v>
                </c:pt>
                <c:pt idx="742">
                  <c:v>0.37220093465706755</c:v>
                </c:pt>
                <c:pt idx="743">
                  <c:v>0.37424011092952802</c:v>
                </c:pt>
                <c:pt idx="744">
                  <c:v>0.376362089802665</c:v>
                </c:pt>
                <c:pt idx="745">
                  <c:v>0.37858023909445632</c:v>
                </c:pt>
                <c:pt idx="746">
                  <c:v>0.38076477416434279</c:v>
                </c:pt>
                <c:pt idx="747">
                  <c:v>0.38262809224884597</c:v>
                </c:pt>
                <c:pt idx="748">
                  <c:v>0.38470269972817922</c:v>
                </c:pt>
                <c:pt idx="749">
                  <c:v>0.38711967908930639</c:v>
                </c:pt>
                <c:pt idx="750">
                  <c:v>0.38910668193626236</c:v>
                </c:pt>
                <c:pt idx="751">
                  <c:v>0.39086578295439689</c:v>
                </c:pt>
                <c:pt idx="752">
                  <c:v>0.3925222243218493</c:v>
                </c:pt>
                <c:pt idx="753">
                  <c:v>0.3940831441938506</c:v>
                </c:pt>
                <c:pt idx="754">
                  <c:v>0.39619344244933735</c:v>
                </c:pt>
                <c:pt idx="755">
                  <c:v>0.39777421937134411</c:v>
                </c:pt>
                <c:pt idx="756">
                  <c:v>0.39884104911673768</c:v>
                </c:pt>
                <c:pt idx="757">
                  <c:v>0.40022611080078169</c:v>
                </c:pt>
                <c:pt idx="758">
                  <c:v>0.40161467667012068</c:v>
                </c:pt>
                <c:pt idx="759">
                  <c:v>0.40361180271904012</c:v>
                </c:pt>
                <c:pt idx="760">
                  <c:v>0.40522204075445384</c:v>
                </c:pt>
                <c:pt idx="761">
                  <c:v>0.40668640085387914</c:v>
                </c:pt>
                <c:pt idx="762">
                  <c:v>0.4084876818801953</c:v>
                </c:pt>
                <c:pt idx="763">
                  <c:v>0.40986145230051074</c:v>
                </c:pt>
                <c:pt idx="764">
                  <c:v>0.41147869870651443</c:v>
                </c:pt>
                <c:pt idx="765">
                  <c:v>0.41330398989133388</c:v>
                </c:pt>
                <c:pt idx="766">
                  <c:v>0.41423779038015485</c:v>
                </c:pt>
                <c:pt idx="767">
                  <c:v>0.41425557087591136</c:v>
                </c:pt>
                <c:pt idx="768">
                  <c:v>0.4150103983454016</c:v>
                </c:pt>
                <c:pt idx="769">
                  <c:v>0.41528307587521568</c:v>
                </c:pt>
                <c:pt idx="770">
                  <c:v>0.41645139720952645</c:v>
                </c:pt>
                <c:pt idx="771">
                  <c:v>0.41753795422028517</c:v>
                </c:pt>
                <c:pt idx="772">
                  <c:v>0.41783126750794802</c:v>
                </c:pt>
                <c:pt idx="773">
                  <c:v>0.41842204719177184</c:v>
                </c:pt>
                <c:pt idx="774">
                  <c:v>0.4199019814480644</c:v>
                </c:pt>
                <c:pt idx="775">
                  <c:v>0.42037906978675865</c:v>
                </c:pt>
                <c:pt idx="776">
                  <c:v>0.42083552236760413</c:v>
                </c:pt>
                <c:pt idx="777">
                  <c:v>0.42084136267642919</c:v>
                </c:pt>
                <c:pt idx="778">
                  <c:v>0.42010236893308722</c:v>
                </c:pt>
                <c:pt idx="779">
                  <c:v>0.42022527498769646</c:v>
                </c:pt>
                <c:pt idx="780">
                  <c:v>0.41999841143599964</c:v>
                </c:pt>
                <c:pt idx="781">
                  <c:v>0.41940231058191285</c:v>
                </c:pt>
                <c:pt idx="782">
                  <c:v>0.4191078292324848</c:v>
                </c:pt>
                <c:pt idx="783">
                  <c:v>0.41875637242585145</c:v>
                </c:pt>
                <c:pt idx="784">
                  <c:v>0.41909004873672817</c:v>
                </c:pt>
                <c:pt idx="785">
                  <c:v>0.419493159830304</c:v>
                </c:pt>
                <c:pt idx="786">
                  <c:v>0.42007316738896139</c:v>
                </c:pt>
                <c:pt idx="787">
                  <c:v>0.42077075983196532</c:v>
                </c:pt>
                <c:pt idx="788">
                  <c:v>0.42124421420072394</c:v>
                </c:pt>
                <c:pt idx="789">
                  <c:v>0.42156698860179376</c:v>
                </c:pt>
                <c:pt idx="790">
                  <c:v>0.42138658795141704</c:v>
                </c:pt>
                <c:pt idx="791">
                  <c:v>0.42091715690651565</c:v>
                </c:pt>
                <c:pt idx="792">
                  <c:v>0.42028588441483744</c:v>
                </c:pt>
                <c:pt idx="793">
                  <c:v>0.41930834650214821</c:v>
                </c:pt>
                <c:pt idx="794">
                  <c:v>0.41851250708624149</c:v>
                </c:pt>
                <c:pt idx="795">
                  <c:v>0.41811990854855091</c:v>
                </c:pt>
                <c:pt idx="796">
                  <c:v>0.41729668457348634</c:v>
                </c:pt>
                <c:pt idx="797">
                  <c:v>0.41738675511403411</c:v>
                </c:pt>
                <c:pt idx="798">
                  <c:v>0.41657780744943079</c:v>
                </c:pt>
                <c:pt idx="799">
                  <c:v>0.41713250700317933</c:v>
                </c:pt>
                <c:pt idx="800">
                  <c:v>0.41719246750711741</c:v>
                </c:pt>
                <c:pt idx="801">
                  <c:v>0.41686826547500155</c:v>
                </c:pt>
                <c:pt idx="802">
                  <c:v>0.41670694316678675</c:v>
                </c:pt>
                <c:pt idx="803">
                  <c:v>0.41711732220023379</c:v>
                </c:pt>
                <c:pt idx="804">
                  <c:v>0.41696248912404715</c:v>
                </c:pt>
                <c:pt idx="805">
                  <c:v>0.41750187409020967</c:v>
                </c:pt>
                <c:pt idx="806">
                  <c:v>0.41691823256161664</c:v>
                </c:pt>
                <c:pt idx="807">
                  <c:v>0.41661207059453825</c:v>
                </c:pt>
                <c:pt idx="808">
                  <c:v>0.41593770960219451</c:v>
                </c:pt>
                <c:pt idx="809">
                  <c:v>0.41592667790774701</c:v>
                </c:pt>
                <c:pt idx="810">
                  <c:v>0.4150184449931163</c:v>
                </c:pt>
                <c:pt idx="811">
                  <c:v>0.41489774527739648</c:v>
                </c:pt>
                <c:pt idx="812">
                  <c:v>0.41389502914443904</c:v>
                </c:pt>
                <c:pt idx="813">
                  <c:v>0.41388944840489478</c:v>
                </c:pt>
                <c:pt idx="814">
                  <c:v>0.41337524165900091</c:v>
                </c:pt>
                <c:pt idx="815">
                  <c:v>0.41344882955019774</c:v>
                </c:pt>
                <c:pt idx="816">
                  <c:v>0.41268167253985433</c:v>
                </c:pt>
                <c:pt idx="817">
                  <c:v>0.41310295348310838</c:v>
                </c:pt>
                <c:pt idx="818">
                  <c:v>0.41272631845620661</c:v>
                </c:pt>
                <c:pt idx="819">
                  <c:v>0.41315811195534574</c:v>
                </c:pt>
                <c:pt idx="820">
                  <c:v>0.41271022516077721</c:v>
                </c:pt>
                <c:pt idx="821">
                  <c:v>0.41276642191013913</c:v>
                </c:pt>
                <c:pt idx="822">
                  <c:v>0.41283429927715148</c:v>
                </c:pt>
                <c:pt idx="823">
                  <c:v>0.4129209954170448</c:v>
                </c:pt>
                <c:pt idx="824">
                  <c:v>0.41302326571380521</c:v>
                </c:pt>
                <c:pt idx="825">
                  <c:v>0.41310931293049558</c:v>
                </c:pt>
                <c:pt idx="826">
                  <c:v>0.41324026563281951</c:v>
                </c:pt>
                <c:pt idx="827">
                  <c:v>0.41448749602859009</c:v>
                </c:pt>
                <c:pt idx="828">
                  <c:v>0.41585360915511238</c:v>
                </c:pt>
                <c:pt idx="829">
                  <c:v>0.41745138786503233</c:v>
                </c:pt>
                <c:pt idx="830">
                  <c:v>0.41920828254427739</c:v>
                </c:pt>
                <c:pt idx="831">
                  <c:v>0.42084707320061382</c:v>
                </c:pt>
                <c:pt idx="832">
                  <c:v>0.42325963988396231</c:v>
                </c:pt>
                <c:pt idx="833">
                  <c:v>0.42540822460841371</c:v>
                </c:pt>
                <c:pt idx="834">
                  <c:v>0.42686856138398194</c:v>
                </c:pt>
                <c:pt idx="835">
                  <c:v>0.4287491408256795</c:v>
                </c:pt>
                <c:pt idx="836">
                  <c:v>0.4307482136442074</c:v>
                </c:pt>
                <c:pt idx="837">
                  <c:v>0.43360918626068656</c:v>
                </c:pt>
                <c:pt idx="838">
                  <c:v>0.43585108614169993</c:v>
                </c:pt>
                <c:pt idx="839">
                  <c:v>0.43912373563803164</c:v>
                </c:pt>
                <c:pt idx="840">
                  <c:v>0.44239028525625718</c:v>
                </c:pt>
                <c:pt idx="841">
                  <c:v>0.44631704934100563</c:v>
                </c:pt>
                <c:pt idx="842">
                  <c:v>0.45014517709892909</c:v>
                </c:pt>
                <c:pt idx="843">
                  <c:v>0.45367155556755351</c:v>
                </c:pt>
                <c:pt idx="844">
                  <c:v>0.45716600701460042</c:v>
                </c:pt>
                <c:pt idx="845">
                  <c:v>0.461380633432108</c:v>
                </c:pt>
                <c:pt idx="846">
                  <c:v>0.46543796086525852</c:v>
                </c:pt>
                <c:pt idx="847">
                  <c:v>0.4694573911833661</c:v>
                </c:pt>
                <c:pt idx="848">
                  <c:v>0.47312718167980783</c:v>
                </c:pt>
                <c:pt idx="849">
                  <c:v>0.47699281719885289</c:v>
                </c:pt>
                <c:pt idx="850">
                  <c:v>0.4819293057871491</c:v>
                </c:pt>
                <c:pt idx="851">
                  <c:v>0.48737857349029312</c:v>
                </c:pt>
                <c:pt idx="852">
                  <c:v>0.49186068605199268</c:v>
                </c:pt>
                <c:pt idx="853">
                  <c:v>0.49572190889325884</c:v>
                </c:pt>
                <c:pt idx="854">
                  <c:v>0.5007396426665448</c:v>
                </c:pt>
                <c:pt idx="855">
                  <c:v>0.50481682714970078</c:v>
                </c:pt>
                <c:pt idx="856">
                  <c:v>0.50937408501828407</c:v>
                </c:pt>
                <c:pt idx="857">
                  <c:v>0.51336742862363915</c:v>
                </c:pt>
                <c:pt idx="858">
                  <c:v>0.51593963041487478</c:v>
                </c:pt>
                <c:pt idx="859">
                  <c:v>0.52030727292360146</c:v>
                </c:pt>
                <c:pt idx="860">
                  <c:v>0.52412566683348327</c:v>
                </c:pt>
                <c:pt idx="861">
                  <c:v>0.52835716525426368</c:v>
                </c:pt>
                <c:pt idx="862">
                  <c:v>0.5336198026442841</c:v>
                </c:pt>
                <c:pt idx="863">
                  <c:v>0.53841742166718243</c:v>
                </c:pt>
                <c:pt idx="864">
                  <c:v>0.54385955121509577</c:v>
                </c:pt>
                <c:pt idx="865">
                  <c:v>0.55009427556290214</c:v>
                </c:pt>
                <c:pt idx="866">
                  <c:v>0.55670498601440721</c:v>
                </c:pt>
                <c:pt idx="867">
                  <c:v>0.56414216505699111</c:v>
                </c:pt>
                <c:pt idx="868">
                  <c:v>0.57021738408155054</c:v>
                </c:pt>
                <c:pt idx="869">
                  <c:v>0.5756243419918724</c:v>
                </c:pt>
                <c:pt idx="870">
                  <c:v>0.58279857735268403</c:v>
                </c:pt>
                <c:pt idx="871">
                  <c:v>0.58906587764527052</c:v>
                </c:pt>
                <c:pt idx="872">
                  <c:v>0.59560248106701674</c:v>
                </c:pt>
                <c:pt idx="873">
                  <c:v>0.60205264791815072</c:v>
                </c:pt>
                <c:pt idx="874">
                  <c:v>0.60850489132353347</c:v>
                </c:pt>
                <c:pt idx="875">
                  <c:v>0.61633311148812109</c:v>
                </c:pt>
                <c:pt idx="876">
                  <c:v>0.62507021349054237</c:v>
                </c:pt>
                <c:pt idx="877">
                  <c:v>0.6328435347521737</c:v>
                </c:pt>
                <c:pt idx="878">
                  <c:v>0.64135805609603658</c:v>
                </c:pt>
                <c:pt idx="879">
                  <c:v>0.65064310885089727</c:v>
                </c:pt>
                <c:pt idx="880">
                  <c:v>0.65933374795199862</c:v>
                </c:pt>
                <c:pt idx="881">
                  <c:v>0.66783126750794797</c:v>
                </c:pt>
                <c:pt idx="882">
                  <c:v>0.67631814472337193</c:v>
                </c:pt>
                <c:pt idx="883">
                  <c:v>0.68512974310947394</c:v>
                </c:pt>
                <c:pt idx="884">
                  <c:v>0.69366879375040225</c:v>
                </c:pt>
                <c:pt idx="885">
                  <c:v>0.70295799961376104</c:v>
                </c:pt>
                <c:pt idx="886">
                  <c:v>0.71132910892980605</c:v>
                </c:pt>
                <c:pt idx="887">
                  <c:v>0.71983389642562723</c:v>
                </c:pt>
                <c:pt idx="888">
                  <c:v>0.72993892853953857</c:v>
                </c:pt>
                <c:pt idx="889">
                  <c:v>0.73922891311074057</c:v>
                </c:pt>
                <c:pt idx="890">
                  <c:v>0.74923660674423287</c:v>
                </c:pt>
                <c:pt idx="891">
                  <c:v>0.75944806226340245</c:v>
                </c:pt>
                <c:pt idx="892">
                  <c:v>0.76951026544592982</c:v>
                </c:pt>
                <c:pt idx="893">
                  <c:v>0.78006824595539148</c:v>
                </c:pt>
                <c:pt idx="894">
                  <c:v>0.79129331951732573</c:v>
                </c:pt>
                <c:pt idx="895">
                  <c:v>0.80091036138273597</c:v>
                </c:pt>
                <c:pt idx="896">
                  <c:v>0.81221849711462779</c:v>
                </c:pt>
                <c:pt idx="897">
                  <c:v>0.82247278156518211</c:v>
                </c:pt>
                <c:pt idx="898">
                  <c:v>0.8335706661793687</c:v>
                </c:pt>
                <c:pt idx="899">
                  <c:v>0.84365363490438505</c:v>
                </c:pt>
                <c:pt idx="900">
                  <c:v>0.85326029399855063</c:v>
                </c:pt>
                <c:pt idx="901">
                  <c:v>0.86128228263149265</c:v>
                </c:pt>
                <c:pt idx="902">
                  <c:v>0.8707474764674491</c:v>
                </c:pt>
                <c:pt idx="903">
                  <c:v>0.87900697099261371</c:v>
                </c:pt>
                <c:pt idx="904">
                  <c:v>0.88667334971042444</c:v>
                </c:pt>
                <c:pt idx="905">
                  <c:v>0.89380890924834977</c:v>
                </c:pt>
                <c:pt idx="906">
                  <c:v>0.90028646065864149</c:v>
                </c:pt>
                <c:pt idx="907">
                  <c:v>0.90745835989592316</c:v>
                </c:pt>
                <c:pt idx="908">
                  <c:v>0.91604101817607941</c:v>
                </c:pt>
                <c:pt idx="909">
                  <c:v>0.9228832644263415</c:v>
                </c:pt>
                <c:pt idx="910">
                  <c:v>0.9291933936503125</c:v>
                </c:pt>
                <c:pt idx="911">
                  <c:v>0.93499866062250936</c:v>
                </c:pt>
                <c:pt idx="912">
                  <c:v>0.94123481260136177</c:v>
                </c:pt>
                <c:pt idx="913">
                  <c:v>0.94787848835156885</c:v>
                </c:pt>
                <c:pt idx="914">
                  <c:v>0.95337097434001927</c:v>
                </c:pt>
                <c:pt idx="915">
                  <c:v>0.95848708487084877</c:v>
                </c:pt>
                <c:pt idx="916">
                  <c:v>0.96382123359781702</c:v>
                </c:pt>
                <c:pt idx="917">
                  <c:v>0.96841690772000566</c:v>
                </c:pt>
                <c:pt idx="918">
                  <c:v>0.9739859666463857</c:v>
                </c:pt>
                <c:pt idx="919">
                  <c:v>0.97804952374228282</c:v>
                </c:pt>
                <c:pt idx="920">
                  <c:v>0.98152904995566559</c:v>
                </c:pt>
                <c:pt idx="921">
                  <c:v>0.985506949188794</c:v>
                </c:pt>
                <c:pt idx="922">
                  <c:v>0.98784566841166432</c:v>
                </c:pt>
                <c:pt idx="923">
                  <c:v>0.99019736609859077</c:v>
                </c:pt>
                <c:pt idx="924">
                  <c:v>0.99327975131186308</c:v>
                </c:pt>
                <c:pt idx="925">
                  <c:v>0.99540302803140579</c:v>
                </c:pt>
                <c:pt idx="926">
                  <c:v>0.99692799755797223</c:v>
                </c:pt>
                <c:pt idx="927">
                  <c:v>0.99879040714999168</c:v>
                </c:pt>
                <c:pt idx="928">
                  <c:v>0.99855809264339124</c:v>
                </c:pt>
                <c:pt idx="929">
                  <c:v>0.99989747013395847</c:v>
                </c:pt>
                <c:pt idx="930">
                  <c:v>1.00008825355558</c:v>
                </c:pt>
                <c:pt idx="931">
                  <c:v>1</c:v>
                </c:pt>
                <c:pt idx="932">
                  <c:v>0.9987722373003135</c:v>
                </c:pt>
                <c:pt idx="933">
                  <c:v>0.99851526371200672</c:v>
                </c:pt>
                <c:pt idx="934">
                  <c:v>0.99596759121783685</c:v>
                </c:pt>
                <c:pt idx="935">
                  <c:v>0.99596629337143117</c:v>
                </c:pt>
                <c:pt idx="936">
                  <c:v>0.99435955952131272</c:v>
                </c:pt>
                <c:pt idx="937">
                  <c:v>0.99305652173010195</c:v>
                </c:pt>
                <c:pt idx="938">
                  <c:v>0.98911106865711296</c:v>
                </c:pt>
                <c:pt idx="939">
                  <c:v>0.98832327588892077</c:v>
                </c:pt>
                <c:pt idx="940">
                  <c:v>0.9857068175352548</c:v>
                </c:pt>
                <c:pt idx="941">
                  <c:v>0.98443882159699481</c:v>
                </c:pt>
                <c:pt idx="942">
                  <c:v>0.98146285978898073</c:v>
                </c:pt>
                <c:pt idx="943">
                  <c:v>0.97905535470661398</c:v>
                </c:pt>
                <c:pt idx="944">
                  <c:v>0.97627277201303231</c:v>
                </c:pt>
                <c:pt idx="945">
                  <c:v>0.97350186993710108</c:v>
                </c:pt>
                <c:pt idx="946">
                  <c:v>0.96956420394254583</c:v>
                </c:pt>
                <c:pt idx="947">
                  <c:v>0.96560447455909559</c:v>
                </c:pt>
                <c:pt idx="948">
                  <c:v>0.96137868666249982</c:v>
                </c:pt>
                <c:pt idx="949">
                  <c:v>0.95782777889680981</c:v>
                </c:pt>
                <c:pt idx="950">
                  <c:v>0.95287519701308454</c:v>
                </c:pt>
                <c:pt idx="951">
                  <c:v>0.94809652654770782</c:v>
                </c:pt>
                <c:pt idx="952">
                  <c:v>0.94356704259220436</c:v>
                </c:pt>
                <c:pt idx="953">
                  <c:v>0.93769947899253903</c:v>
                </c:pt>
                <c:pt idx="954">
                  <c:v>0.93118169434367382</c:v>
                </c:pt>
                <c:pt idx="955">
                  <c:v>0.92517396333220492</c:v>
                </c:pt>
                <c:pt idx="956">
                  <c:v>0.91744139444770934</c:v>
                </c:pt>
                <c:pt idx="957">
                  <c:v>0.90949208521348013</c:v>
                </c:pt>
                <c:pt idx="958">
                  <c:v>0.90166477354137642</c:v>
                </c:pt>
                <c:pt idx="959">
                  <c:v>0.89356880766331581</c:v>
                </c:pt>
                <c:pt idx="960">
                  <c:v>0.8856117113506532</c:v>
                </c:pt>
                <c:pt idx="961">
                  <c:v>0.87632691816507358</c:v>
                </c:pt>
                <c:pt idx="962">
                  <c:v>0.86690065972128494</c:v>
                </c:pt>
                <c:pt idx="963">
                  <c:v>0.85585079542410492</c:v>
                </c:pt>
                <c:pt idx="964">
                  <c:v>0.84644011113718343</c:v>
                </c:pt>
                <c:pt idx="965">
                  <c:v>0.83381336345721369</c:v>
                </c:pt>
                <c:pt idx="966">
                  <c:v>0.82230665722526652</c:v>
                </c:pt>
                <c:pt idx="967">
                  <c:v>0.81000696683950513</c:v>
                </c:pt>
                <c:pt idx="968">
                  <c:v>0.79881953082333301</c:v>
                </c:pt>
                <c:pt idx="969">
                  <c:v>0.78741405661102204</c:v>
                </c:pt>
                <c:pt idx="970">
                  <c:v>0.77631487415042977</c:v>
                </c:pt>
                <c:pt idx="971">
                  <c:v>0.76582048811484182</c:v>
                </c:pt>
                <c:pt idx="972">
                  <c:v>0.75563109598456701</c:v>
                </c:pt>
                <c:pt idx="973">
                  <c:v>0.74490569328878442</c:v>
                </c:pt>
                <c:pt idx="974">
                  <c:v>0.73408295211258257</c:v>
                </c:pt>
                <c:pt idx="975">
                  <c:v>0.72380660427313326</c:v>
                </c:pt>
                <c:pt idx="976">
                  <c:v>0.71308769080937862</c:v>
                </c:pt>
                <c:pt idx="977">
                  <c:v>0.70365572184140535</c:v>
                </c:pt>
                <c:pt idx="978">
                  <c:v>0.69252733783668741</c:v>
                </c:pt>
                <c:pt idx="979">
                  <c:v>0.6823140653325499</c:v>
                </c:pt>
                <c:pt idx="980">
                  <c:v>0.67221110977288723</c:v>
                </c:pt>
                <c:pt idx="981">
                  <c:v>0.66188168001544967</c:v>
                </c:pt>
                <c:pt idx="982">
                  <c:v>0.65237041263209472</c:v>
                </c:pt>
                <c:pt idx="983">
                  <c:v>0.64124825829012388</c:v>
                </c:pt>
                <c:pt idx="984">
                  <c:v>0.63038982633776819</c:v>
                </c:pt>
                <c:pt idx="985">
                  <c:v>0.62040121104643797</c:v>
                </c:pt>
                <c:pt idx="986">
                  <c:v>0.61101609433370641</c:v>
                </c:pt>
                <c:pt idx="987">
                  <c:v>0.60077011610014819</c:v>
                </c:pt>
                <c:pt idx="988">
                  <c:v>0.59210725091212668</c:v>
                </c:pt>
                <c:pt idx="989">
                  <c:v>0.58192486715244207</c:v>
                </c:pt>
                <c:pt idx="990">
                  <c:v>0.5731158644591513</c:v>
                </c:pt>
                <c:pt idx="991">
                  <c:v>0.56356410426794212</c:v>
                </c:pt>
                <c:pt idx="992">
                  <c:v>0.55285180982085569</c:v>
                </c:pt>
                <c:pt idx="993">
                  <c:v>0.5416820245157995</c:v>
                </c:pt>
                <c:pt idx="994">
                  <c:v>0.53211430081380173</c:v>
                </c:pt>
                <c:pt idx="995">
                  <c:v>0.52071077337109895</c:v>
                </c:pt>
                <c:pt idx="996">
                  <c:v>0.51017706258942175</c:v>
                </c:pt>
                <c:pt idx="997">
                  <c:v>0.49861597659308055</c:v>
                </c:pt>
                <c:pt idx="998">
                  <c:v>0.48815144102482111</c:v>
                </c:pt>
                <c:pt idx="999">
                  <c:v>0.47910064954616916</c:v>
                </c:pt>
                <c:pt idx="1000">
                  <c:v>0.46882897395378009</c:v>
                </c:pt>
                <c:pt idx="1001">
                  <c:v>0.45807112509785775</c:v>
                </c:pt>
                <c:pt idx="1002">
                  <c:v>0.4471378074078996</c:v>
                </c:pt>
                <c:pt idx="1003">
                  <c:v>0.43588807476425934</c:v>
                </c:pt>
                <c:pt idx="1004">
                  <c:v>0.42571088239019711</c:v>
                </c:pt>
                <c:pt idx="1005">
                  <c:v>0.4156218137870743</c:v>
                </c:pt>
                <c:pt idx="1006">
                  <c:v>0.40431030365452786</c:v>
                </c:pt>
                <c:pt idx="1007">
                  <c:v>0.39563497914101264</c:v>
                </c:pt>
                <c:pt idx="1008">
                  <c:v>0.38737172086127181</c:v>
                </c:pt>
                <c:pt idx="1009">
                  <c:v>0.37759192905660066</c:v>
                </c:pt>
                <c:pt idx="1010">
                  <c:v>0.37055773132295206</c:v>
                </c:pt>
                <c:pt idx="1011">
                  <c:v>0.36104101298469371</c:v>
                </c:pt>
                <c:pt idx="1012">
                  <c:v>0.35155232812879628</c:v>
                </c:pt>
                <c:pt idx="1013">
                  <c:v>0.34366012413641311</c:v>
                </c:pt>
                <c:pt idx="1014">
                  <c:v>0.33483334094736567</c:v>
                </c:pt>
                <c:pt idx="1015">
                  <c:v>0.32707183008802526</c:v>
                </c:pt>
                <c:pt idx="1016">
                  <c:v>0.32026540439855733</c:v>
                </c:pt>
                <c:pt idx="1017">
                  <c:v>0.31108638569503316</c:v>
                </c:pt>
                <c:pt idx="1018">
                  <c:v>0.30479338804361611</c:v>
                </c:pt>
                <c:pt idx="1019">
                  <c:v>0.29889792074623067</c:v>
                </c:pt>
                <c:pt idx="1020">
                  <c:v>0.2903573126896154</c:v>
                </c:pt>
                <c:pt idx="1021">
                  <c:v>0.28310325977486006</c:v>
                </c:pt>
                <c:pt idx="1022">
                  <c:v>0.27468711518854083</c:v>
                </c:pt>
                <c:pt idx="1023">
                  <c:v>0.26707926934362208</c:v>
                </c:pt>
                <c:pt idx="1024">
                  <c:v>0.26114240074589828</c:v>
                </c:pt>
                <c:pt idx="1025">
                  <c:v>0.25346174571762603</c:v>
                </c:pt>
                <c:pt idx="1026">
                  <c:v>0.24779742486507594</c:v>
                </c:pt>
                <c:pt idx="1027">
                  <c:v>0.24101215407201909</c:v>
                </c:pt>
                <c:pt idx="1028">
                  <c:v>0.23609591188765025</c:v>
                </c:pt>
                <c:pt idx="1029">
                  <c:v>0.22959603751918223</c:v>
                </c:pt>
                <c:pt idx="1030">
                  <c:v>0.22530418924054191</c:v>
                </c:pt>
                <c:pt idx="1031">
                  <c:v>0.21863286936189566</c:v>
                </c:pt>
                <c:pt idx="1032">
                  <c:v>0.2135340201882604</c:v>
                </c:pt>
                <c:pt idx="1033">
                  <c:v>0.20569230242105457</c:v>
                </c:pt>
                <c:pt idx="1034">
                  <c:v>0.20272555532252012</c:v>
                </c:pt>
                <c:pt idx="1035">
                  <c:v>0.1940180442181462</c:v>
                </c:pt>
                <c:pt idx="1036">
                  <c:v>0.1881726737920166</c:v>
                </c:pt>
                <c:pt idx="1037">
                  <c:v>0.18268953229768656</c:v>
                </c:pt>
                <c:pt idx="1038">
                  <c:v>0.17742170352204378</c:v>
                </c:pt>
                <c:pt idx="1039">
                  <c:v>0.17476098860594697</c:v>
                </c:pt>
                <c:pt idx="1040">
                  <c:v>0.17178736292146274</c:v>
                </c:pt>
                <c:pt idx="1041">
                  <c:v>0.16514939769544015</c:v>
                </c:pt>
                <c:pt idx="1042">
                  <c:v>0.16327128416191314</c:v>
                </c:pt>
                <c:pt idx="1043">
                  <c:v>0.16225390236457243</c:v>
                </c:pt>
                <c:pt idx="1044">
                  <c:v>0.15822979979940496</c:v>
                </c:pt>
                <c:pt idx="1045">
                  <c:v>0.15449018516634253</c:v>
                </c:pt>
                <c:pt idx="1046">
                  <c:v>0.14958160027576639</c:v>
                </c:pt>
                <c:pt idx="1047">
                  <c:v>0.14604198377380515</c:v>
                </c:pt>
                <c:pt idx="1048">
                  <c:v>0.14115260701003193</c:v>
                </c:pt>
                <c:pt idx="1049">
                  <c:v>0.13772901797673015</c:v>
                </c:pt>
                <c:pt idx="1050">
                  <c:v>0.13442223511993145</c:v>
                </c:pt>
                <c:pt idx="1051">
                  <c:v>0.13195360147186178</c:v>
                </c:pt>
                <c:pt idx="1052">
                  <c:v>0.12952143730778903</c:v>
                </c:pt>
                <c:pt idx="1053">
                  <c:v>0.12559142860702668</c:v>
                </c:pt>
                <c:pt idx="1054">
                  <c:v>0.12227659910251343</c:v>
                </c:pt>
                <c:pt idx="1055">
                  <c:v>0.11872750832179123</c:v>
                </c:pt>
                <c:pt idx="1056">
                  <c:v>0.11483734350568048</c:v>
                </c:pt>
                <c:pt idx="1057">
                  <c:v>0.10960260981338012</c:v>
                </c:pt>
                <c:pt idx="1058">
                  <c:v>0.10439876486553284</c:v>
                </c:pt>
                <c:pt idx="1059">
                  <c:v>0.10059931951317272</c:v>
                </c:pt>
                <c:pt idx="1060">
                  <c:v>0.10103046408910921</c:v>
                </c:pt>
                <c:pt idx="1061">
                  <c:v>9.762348748979903E-2</c:v>
                </c:pt>
                <c:pt idx="1062">
                  <c:v>9.7428291390398478E-2</c:v>
                </c:pt>
                <c:pt idx="1063">
                  <c:v>9.3133328280384647E-2</c:v>
                </c:pt>
                <c:pt idx="1064">
                  <c:v>9.1872600281996161E-2</c:v>
                </c:pt>
                <c:pt idx="1065">
                  <c:v>8.9224344691392968E-2</c:v>
                </c:pt>
                <c:pt idx="1066">
                  <c:v>8.4468256753473636E-2</c:v>
                </c:pt>
                <c:pt idx="1067">
                  <c:v>7.7851835777783915E-2</c:v>
                </c:pt>
                <c:pt idx="1068">
                  <c:v>7.4767244225621851E-2</c:v>
                </c:pt>
                <c:pt idx="1069">
                  <c:v>7.3102626425814096E-2</c:v>
                </c:pt>
                <c:pt idx="1070">
                  <c:v>7.3611641786085855E-2</c:v>
                </c:pt>
                <c:pt idx="1071">
                  <c:v>6.9938996027551825E-2</c:v>
                </c:pt>
                <c:pt idx="1072">
                  <c:v>6.8184307687196272E-2</c:v>
                </c:pt>
                <c:pt idx="1073">
                  <c:v>6.8891633978241995E-2</c:v>
                </c:pt>
                <c:pt idx="1074">
                  <c:v>6.6418328083112141E-2</c:v>
                </c:pt>
                <c:pt idx="1075">
                  <c:v>6.2099614383876095E-2</c:v>
                </c:pt>
                <c:pt idx="1076">
                  <c:v>6.018775684380382E-2</c:v>
                </c:pt>
                <c:pt idx="1077">
                  <c:v>5.7466562285206496E-2</c:v>
                </c:pt>
                <c:pt idx="1078">
                  <c:v>5.5154968052212913E-2</c:v>
                </c:pt>
                <c:pt idx="1079">
                  <c:v>5.5316160575787102E-2</c:v>
                </c:pt>
                <c:pt idx="1080">
                  <c:v>5.4153030627098635E-2</c:v>
                </c:pt>
                <c:pt idx="1081">
                  <c:v>5.3624936924664836E-2</c:v>
                </c:pt>
                <c:pt idx="1082">
                  <c:v>5.378210612438155E-2</c:v>
                </c:pt>
                <c:pt idx="1083">
                  <c:v>5.1169930663853697E-2</c:v>
                </c:pt>
                <c:pt idx="1084">
                  <c:v>4.8265480192787369E-2</c:v>
                </c:pt>
                <c:pt idx="1085">
                  <c:v>4.4177134230543279E-2</c:v>
                </c:pt>
                <c:pt idx="1086">
                  <c:v>4.1008701800580229E-2</c:v>
                </c:pt>
                <c:pt idx="1087">
                  <c:v>3.914979639385599E-2</c:v>
                </c:pt>
                <c:pt idx="1088">
                  <c:v>3.6430937958788746E-2</c:v>
                </c:pt>
                <c:pt idx="1089">
                  <c:v>3.8393411508678962E-2</c:v>
                </c:pt>
                <c:pt idx="1090">
                  <c:v>3.552452202912576E-2</c:v>
                </c:pt>
                <c:pt idx="1091">
                  <c:v>3.7742022397714202E-2</c:v>
                </c:pt>
                <c:pt idx="1092">
                  <c:v>3.7649226379714712E-2</c:v>
                </c:pt>
                <c:pt idx="1093">
                  <c:v>3.7534756326741754E-2</c:v>
                </c:pt>
                <c:pt idx="1094">
                  <c:v>3.6799396553335383E-2</c:v>
                </c:pt>
                <c:pt idx="1095">
                  <c:v>3.8281666933157814E-2</c:v>
                </c:pt>
                <c:pt idx="1096">
                  <c:v>3.6278960144694415E-2</c:v>
                </c:pt>
                <c:pt idx="1097">
                  <c:v>3.9195740156613888E-2</c:v>
                </c:pt>
                <c:pt idx="1098">
                  <c:v>3.6553324874835778E-2</c:v>
                </c:pt>
                <c:pt idx="1099">
                  <c:v>3.7515288630657867E-2</c:v>
                </c:pt>
                <c:pt idx="1100">
                  <c:v>3.882961768559734E-2</c:v>
                </c:pt>
                <c:pt idx="1101">
                  <c:v>3.6117378267198637E-2</c:v>
                </c:pt>
                <c:pt idx="1102">
                  <c:v>3.4163470503585196E-2</c:v>
                </c:pt>
                <c:pt idx="1103">
                  <c:v>2.6581581586778254E-2</c:v>
                </c:pt>
                <c:pt idx="1104">
                  <c:v>2.0375150290613871E-2</c:v>
                </c:pt>
                <c:pt idx="1105">
                  <c:v>2.1279489666027881E-2</c:v>
                </c:pt>
                <c:pt idx="1106">
                  <c:v>1.8656542080333658E-2</c:v>
                </c:pt>
                <c:pt idx="1107">
                  <c:v>1.5804265034771909E-2</c:v>
                </c:pt>
                <c:pt idx="1108">
                  <c:v>1.7345198072127099E-2</c:v>
                </c:pt>
                <c:pt idx="1109">
                  <c:v>1.4319528746778902E-2</c:v>
                </c:pt>
                <c:pt idx="1110">
                  <c:v>1.8997616115722336E-2</c:v>
                </c:pt>
                <c:pt idx="1111">
                  <c:v>2.3888550295182328E-2</c:v>
                </c:pt>
                <c:pt idx="1112">
                  <c:v>1.9588525584186726E-2</c:v>
                </c:pt>
                <c:pt idx="1113">
                  <c:v>2.1956835705104448E-2</c:v>
                </c:pt>
                <c:pt idx="1114">
                  <c:v>2.0339978653022468E-2</c:v>
                </c:pt>
                <c:pt idx="1115">
                  <c:v>1.6324961012694105E-2</c:v>
                </c:pt>
                <c:pt idx="1116">
                  <c:v>1.5323023587579823E-2</c:v>
                </c:pt>
                <c:pt idx="1117">
                  <c:v>1.2824799041462593E-2</c:v>
                </c:pt>
                <c:pt idx="1118">
                  <c:v>1.1502293554167944E-2</c:v>
                </c:pt>
                <c:pt idx="1119">
                  <c:v>1.7361421152196962E-2</c:v>
                </c:pt>
                <c:pt idx="1120">
                  <c:v>1.5289020011753335E-2</c:v>
                </c:pt>
                <c:pt idx="1121">
                  <c:v>1.4615697296534108E-2</c:v>
                </c:pt>
                <c:pt idx="1122">
                  <c:v>1.4423875597788075E-2</c:v>
                </c:pt>
                <c:pt idx="1123">
                  <c:v>1.8381398642348848E-2</c:v>
                </c:pt>
                <c:pt idx="1124">
                  <c:v>1.9295991004367137E-2</c:v>
                </c:pt>
                <c:pt idx="1125">
                  <c:v>1.4264889413103487E-2</c:v>
                </c:pt>
                <c:pt idx="1126">
                  <c:v>5.865616830057061E-3</c:v>
                </c:pt>
                <c:pt idx="1127">
                  <c:v>7.454310615137771E-3</c:v>
                </c:pt>
                <c:pt idx="1128">
                  <c:v>9.9664221177947765E-3</c:v>
                </c:pt>
                <c:pt idx="1129">
                  <c:v>1.0957457633102071E-2</c:v>
                </c:pt>
                <c:pt idx="1130">
                  <c:v>1.2136161738657442E-2</c:v>
                </c:pt>
                <c:pt idx="1131">
                  <c:v>1.4423096889944755E-2</c:v>
                </c:pt>
                <c:pt idx="1132">
                  <c:v>1.6924825621356988E-2</c:v>
                </c:pt>
                <c:pt idx="1133">
                  <c:v>1.6007248212606035E-2</c:v>
                </c:pt>
                <c:pt idx="1134">
                  <c:v>1.5632689739953208E-2</c:v>
                </c:pt>
                <c:pt idx="1135">
                  <c:v>1.0341759298290799E-2</c:v>
                </c:pt>
                <c:pt idx="1136">
                  <c:v>5.4381062240562005E-3</c:v>
                </c:pt>
                <c:pt idx="1137">
                  <c:v>1.6713666011167814E-3</c:v>
                </c:pt>
                <c:pt idx="1138">
                  <c:v>-4.7250694088256358E-3</c:v>
                </c:pt>
                <c:pt idx="1139">
                  <c:v>-4.6696513673070263E-3</c:v>
                </c:pt>
                <c:pt idx="1140">
                  <c:v>-2.5256091052749305E-3</c:v>
                </c:pt>
                <c:pt idx="1141">
                  <c:v>-5.5093579917226965E-3</c:v>
                </c:pt>
                <c:pt idx="1142">
                  <c:v>-2.0538419368435526E-3</c:v>
                </c:pt>
                <c:pt idx="1143">
                  <c:v>7.7334773769797962E-3</c:v>
                </c:pt>
                <c:pt idx="1144">
                  <c:v>8.8376850988545232E-3</c:v>
                </c:pt>
                <c:pt idx="1145">
                  <c:v>1.1172251213226866E-2</c:v>
                </c:pt>
                <c:pt idx="1146">
                  <c:v>8.9775929413768232E-3</c:v>
                </c:pt>
                <c:pt idx="1147">
                  <c:v>1.0467909968914066E-2</c:v>
                </c:pt>
                <c:pt idx="1148">
                  <c:v>5.6395319862034337E-3</c:v>
                </c:pt>
                <c:pt idx="1149">
                  <c:v>4.793336129759844E-3</c:v>
                </c:pt>
                <c:pt idx="1150">
                  <c:v>-4.7503774137346083E-3</c:v>
                </c:pt>
                <c:pt idx="1151">
                  <c:v>-6.5153187406943201E-3</c:v>
                </c:pt>
                <c:pt idx="1152">
                  <c:v>-7.9715024077645844E-3</c:v>
                </c:pt>
                <c:pt idx="1153">
                  <c:v>-5.5081899299577793E-3</c:v>
                </c:pt>
                <c:pt idx="1154">
                  <c:v>-6.5830663230660637E-3</c:v>
                </c:pt>
                <c:pt idx="1155">
                  <c:v>0</c:v>
                </c:pt>
                <c:pt idx="1156">
                  <c:v>-6.9221935888463797E-3</c:v>
                </c:pt>
                <c:pt idx="1157">
                  <c:v>-5.0974215425889932E-3</c:v>
                </c:pt>
                <c:pt idx="1158">
                  <c:v>-2.9409199550632726E-3</c:v>
                </c:pt>
                <c:pt idx="1159">
                  <c:v>-2.5226240585421405E-3</c:v>
                </c:pt>
                <c:pt idx="1160">
                  <c:v>-3.9157323903007074E-3</c:v>
                </c:pt>
                <c:pt idx="1161">
                  <c:v>-1.0036376039055737E-2</c:v>
                </c:pt>
                <c:pt idx="1162">
                  <c:v>-1.2267374010262228E-2</c:v>
                </c:pt>
                <c:pt idx="1163">
                  <c:v>-9.7193121621704983E-3</c:v>
                </c:pt>
                <c:pt idx="1164">
                  <c:v>-9.796793592584058E-3</c:v>
                </c:pt>
                <c:pt idx="1165">
                  <c:v>-1.3182615295483221E-2</c:v>
                </c:pt>
                <c:pt idx="1166">
                  <c:v>-1.136303463484822E-2</c:v>
                </c:pt>
                <c:pt idx="1167">
                  <c:v>-1.3251401154979392E-2</c:v>
                </c:pt>
                <c:pt idx="1168">
                  <c:v>-7.8234181328868564E-3</c:v>
                </c:pt>
                <c:pt idx="1169">
                  <c:v>-1.3876703553191864E-2</c:v>
                </c:pt>
                <c:pt idx="1170">
                  <c:v>-6.8548353603962329E-3</c:v>
                </c:pt>
                <c:pt idx="1171">
                  <c:v>-5.9135073624230726E-3</c:v>
                </c:pt>
                <c:pt idx="1172">
                  <c:v>-1.0577577990186117E-2</c:v>
                </c:pt>
                <c:pt idx="1173">
                  <c:v>-2.0521287795882859E-2</c:v>
                </c:pt>
                <c:pt idx="1174">
                  <c:v>-2.0365286657931189E-2</c:v>
                </c:pt>
                <c:pt idx="1175">
                  <c:v>-2.0937247568874034E-2</c:v>
                </c:pt>
                <c:pt idx="1176">
                  <c:v>-2.1768647976294037E-2</c:v>
                </c:pt>
                <c:pt idx="1177">
                  <c:v>-3.5145031740131588E-2</c:v>
                </c:pt>
                <c:pt idx="1178">
                  <c:v>-3.3099366235643149E-2</c:v>
                </c:pt>
                <c:pt idx="1179">
                  <c:v>-2.6790664642718325E-2</c:v>
                </c:pt>
                <c:pt idx="1180">
                  <c:v>-1.9673145169830906E-2</c:v>
                </c:pt>
                <c:pt idx="1181">
                  <c:v>-2.2797580606644548E-2</c:v>
                </c:pt>
                <c:pt idx="1182">
                  <c:v>-2.5889440098677784E-2</c:v>
                </c:pt>
                <c:pt idx="1183">
                  <c:v>-2.1838212543633526E-2</c:v>
                </c:pt>
                <c:pt idx="1184">
                  <c:v>-1.528045422547631E-2</c:v>
                </c:pt>
                <c:pt idx="1185">
                  <c:v>-1.8025529157936333E-2</c:v>
                </c:pt>
                <c:pt idx="1186">
                  <c:v>-2.2761111122647483E-2</c:v>
                </c:pt>
                <c:pt idx="1187">
                  <c:v>-2.636899434554274E-2</c:v>
                </c:pt>
                <c:pt idx="1188">
                  <c:v>-3.1113531450452259E-2</c:v>
                </c:pt>
                <c:pt idx="1189">
                  <c:v>-3.6174353724403821E-2</c:v>
                </c:pt>
                <c:pt idx="1190">
                  <c:v>-3.7999255555301703E-2</c:v>
                </c:pt>
                <c:pt idx="1191">
                  <c:v>-4.1766903670724866E-2</c:v>
                </c:pt>
                <c:pt idx="1192">
                  <c:v>-3.6014978185797512E-2</c:v>
                </c:pt>
                <c:pt idx="1193">
                  <c:v>-4.2148600298608445E-2</c:v>
                </c:pt>
                <c:pt idx="1194">
                  <c:v>-3.7626384282976065E-2</c:v>
                </c:pt>
                <c:pt idx="1195">
                  <c:v>-3.9604821343655103E-2</c:v>
                </c:pt>
                <c:pt idx="1196">
                  <c:v>-3.7245725932216978E-2</c:v>
                </c:pt>
                <c:pt idx="1197">
                  <c:v>-3.1455124624403155E-2</c:v>
                </c:pt>
                <c:pt idx="1198">
                  <c:v>-2.181679807794128E-2</c:v>
                </c:pt>
                <c:pt idx="1199">
                  <c:v>-3.0978944778192772E-2</c:v>
                </c:pt>
                <c:pt idx="1200">
                  <c:v>-1.9209035295192491E-2</c:v>
                </c:pt>
                <c:pt idx="1201">
                  <c:v>-2.0731668698228841E-2</c:v>
                </c:pt>
                <c:pt idx="1202">
                  <c:v>-1.1845573928445968E-2</c:v>
                </c:pt>
                <c:pt idx="1203">
                  <c:v>-1.1444150035197526E-2</c:v>
                </c:pt>
                <c:pt idx="1204">
                  <c:v>-1.6012958736790383E-2</c:v>
                </c:pt>
                <c:pt idx="1205">
                  <c:v>-2.7182095118643841E-2</c:v>
                </c:pt>
                <c:pt idx="1206">
                  <c:v>-2.5446225551169276E-2</c:v>
                </c:pt>
                <c:pt idx="1207">
                  <c:v>-3.7458962096655196E-2</c:v>
                </c:pt>
                <c:pt idx="1208">
                  <c:v>-2.7858662449877027E-2</c:v>
                </c:pt>
                <c:pt idx="1209">
                  <c:v>-3.0326776959384561E-2</c:v>
                </c:pt>
                <c:pt idx="1210">
                  <c:v>-2.8015312511031593E-2</c:v>
                </c:pt>
                <c:pt idx="1211">
                  <c:v>-3.7500493181634093E-2</c:v>
                </c:pt>
                <c:pt idx="1212">
                  <c:v>-3.6668962989573471E-2</c:v>
                </c:pt>
                <c:pt idx="1213">
                  <c:v>-4.3070330815857295E-2</c:v>
                </c:pt>
                <c:pt idx="1214">
                  <c:v>-3.6797579568367315E-2</c:v>
                </c:pt>
                <c:pt idx="1215">
                  <c:v>-5.0903872150707942E-2</c:v>
                </c:pt>
                <c:pt idx="1216">
                  <c:v>-4.7207735372232627E-2</c:v>
                </c:pt>
                <c:pt idx="1217">
                  <c:v>-4.9621599901986529E-2</c:v>
                </c:pt>
                <c:pt idx="1218">
                  <c:v>-3.9768869129321524E-2</c:v>
                </c:pt>
                <c:pt idx="1219">
                  <c:v>-2.6799619782916947E-2</c:v>
                </c:pt>
                <c:pt idx="1220">
                  <c:v>-2.0480405634106857E-2</c:v>
                </c:pt>
                <c:pt idx="1221">
                  <c:v>-1.9999813110117472E-2</c:v>
                </c:pt>
                <c:pt idx="1222">
                  <c:v>-1.8320140292004898E-2</c:v>
                </c:pt>
                <c:pt idx="1223">
                  <c:v>-2.5216247168099049E-2</c:v>
                </c:pt>
                <c:pt idx="1224">
                  <c:v>-2.0156982309834315E-2</c:v>
                </c:pt>
                <c:pt idx="1225">
                  <c:v>-2.2088696899912066E-2</c:v>
                </c:pt>
                <c:pt idx="1226">
                  <c:v>-3.9240645642246982E-2</c:v>
                </c:pt>
                <c:pt idx="1227">
                  <c:v>-3.2662511135522071E-2</c:v>
                </c:pt>
                <c:pt idx="1228">
                  <c:v>-4.2802714887025022E-2</c:v>
                </c:pt>
                <c:pt idx="1229">
                  <c:v>-5.9323391137681696E-2</c:v>
                </c:pt>
                <c:pt idx="1230">
                  <c:v>-6.764401422854964E-2</c:v>
                </c:pt>
                <c:pt idx="1231">
                  <c:v>-5.842515164037395E-2</c:v>
                </c:pt>
                <c:pt idx="1232">
                  <c:v>-5.8068114094196578E-2</c:v>
                </c:pt>
                <c:pt idx="1233">
                  <c:v>-6.1270809669267096E-2</c:v>
                </c:pt>
                <c:pt idx="1234">
                  <c:v>-7.4109755236550515E-2</c:v>
                </c:pt>
                <c:pt idx="1235">
                  <c:v>-6.3327636652843688E-2</c:v>
                </c:pt>
                <c:pt idx="1236">
                  <c:v>-3.7198484323053546E-2</c:v>
                </c:pt>
                <c:pt idx="1237">
                  <c:v>-1.9624475929621323E-2</c:v>
                </c:pt>
                <c:pt idx="1238">
                  <c:v>-2.1728674307001844E-2</c:v>
                </c:pt>
                <c:pt idx="1239">
                  <c:v>-2.367284822257322E-2</c:v>
                </c:pt>
                <c:pt idx="1240">
                  <c:v>6.6064275583667996E-3</c:v>
                </c:pt>
                <c:pt idx="1241">
                  <c:v>1.2093073237991841E-2</c:v>
                </c:pt>
                <c:pt idx="1242">
                  <c:v>2.4720859195086143E-2</c:v>
                </c:pt>
                <c:pt idx="1243">
                  <c:v>1.9740633182921671E-2</c:v>
                </c:pt>
                <c:pt idx="1244">
                  <c:v>2.4165510718134883E-2</c:v>
                </c:pt>
                <c:pt idx="1245">
                  <c:v>1.6152736794672443E-2</c:v>
                </c:pt>
                <c:pt idx="1246">
                  <c:v>3.5331662053255428E-2</c:v>
                </c:pt>
                <c:pt idx="1247">
                  <c:v>2.5172250174949826E-2</c:v>
                </c:pt>
                <c:pt idx="1248">
                  <c:v>1.8302230011608786E-3</c:v>
                </c:pt>
                <c:pt idx="1249">
                  <c:v>-4.7475221516424344E-3</c:v>
                </c:pt>
                <c:pt idx="1250">
                  <c:v>-1.0877250725235068E-3</c:v>
                </c:pt>
                <c:pt idx="1251">
                  <c:v>4.8618624199749079E-3</c:v>
                </c:pt>
                <c:pt idx="1252">
                  <c:v>1.8310666013244315E-2</c:v>
                </c:pt>
                <c:pt idx="1253">
                  <c:v>6.018113782714986E-4</c:v>
                </c:pt>
                <c:pt idx="1254">
                  <c:v>-4.3538853368274462E-3</c:v>
                </c:pt>
                <c:pt idx="1255">
                  <c:v>2.2906080566151805E-2</c:v>
                </c:pt>
                <c:pt idx="1256">
                  <c:v>2.4815342413413009E-2</c:v>
                </c:pt>
                <c:pt idx="1257">
                  <c:v>2.6520712590356151E-2</c:v>
                </c:pt>
                <c:pt idx="1258">
                  <c:v>2.2090903238801786E-2</c:v>
                </c:pt>
                <c:pt idx="1259">
                  <c:v>-1.2728369053527238E-2</c:v>
                </c:pt>
                <c:pt idx="1260">
                  <c:v>-1.7175699331557125E-2</c:v>
                </c:pt>
                <c:pt idx="1261">
                  <c:v>-2.1674943465810489E-2</c:v>
                </c:pt>
                <c:pt idx="1262">
                  <c:v>-3.1192570296552587E-2</c:v>
                </c:pt>
                <c:pt idx="1263">
                  <c:v>-4.6049667024526057E-2</c:v>
                </c:pt>
                <c:pt idx="1264">
                  <c:v>-4.8360222980395148E-2</c:v>
                </c:pt>
                <c:pt idx="1265">
                  <c:v>-6.9272811467563103E-2</c:v>
                </c:pt>
                <c:pt idx="1266">
                  <c:v>-5.0326460284861603E-2</c:v>
                </c:pt>
                <c:pt idx="1267">
                  <c:v>-3.5876108620399513E-2</c:v>
                </c:pt>
                <c:pt idx="1268">
                  <c:v>-4.5884710746375762E-2</c:v>
                </c:pt>
                <c:pt idx="1269">
                  <c:v>-5.4751986743277581E-2</c:v>
                </c:pt>
                <c:pt idx="1270">
                  <c:v>-5.8895231608478003E-2</c:v>
                </c:pt>
                <c:pt idx="1271">
                  <c:v>-5.7684340912064085E-2</c:v>
                </c:pt>
                <c:pt idx="1272">
                  <c:v>-5.0478178529674893E-2</c:v>
                </c:pt>
                <c:pt idx="1273">
                  <c:v>-4.5109247519036708E-2</c:v>
                </c:pt>
                <c:pt idx="1274">
                  <c:v>-6.5795880946991708E-2</c:v>
                </c:pt>
                <c:pt idx="1275">
                  <c:v>-5.1190047283140222E-2</c:v>
                </c:pt>
                <c:pt idx="1276">
                  <c:v>-3.6613155594133202E-2</c:v>
                </c:pt>
                <c:pt idx="1277">
                  <c:v>-2.4438707386511077E-2</c:v>
                </c:pt>
                <c:pt idx="1278">
                  <c:v>-5.9611383255081035E-3</c:v>
                </c:pt>
                <c:pt idx="1279">
                  <c:v>-7.958394159068129E-3</c:v>
                </c:pt>
                <c:pt idx="1280">
                  <c:v>-9.3046502355849867E-3</c:v>
                </c:pt>
                <c:pt idx="1281">
                  <c:v>1.6418665523177525E-2</c:v>
                </c:pt>
                <c:pt idx="1282">
                  <c:v>-3.2549987852155964E-3</c:v>
                </c:pt>
                <c:pt idx="1283">
                  <c:v>-1.6376225945714E-3</c:v>
                </c:pt>
                <c:pt idx="1284">
                  <c:v>2.0880921034871613E-2</c:v>
                </c:pt>
                <c:pt idx="1285">
                  <c:v>4.9379162193423174E-3</c:v>
                </c:pt>
                <c:pt idx="1286">
                  <c:v>1.7855251709523415E-2</c:v>
                </c:pt>
                <c:pt idx="1287">
                  <c:v>1.6316654795698313E-2</c:v>
                </c:pt>
                <c:pt idx="1288">
                  <c:v>1.7397371497631813E-2</c:v>
                </c:pt>
                <c:pt idx="1289">
                  <c:v>6.1445110441537797E-2</c:v>
                </c:pt>
                <c:pt idx="1290">
                  <c:v>5.0635996652594557E-2</c:v>
                </c:pt>
                <c:pt idx="1291">
                  <c:v>2.4392893408393918E-2</c:v>
                </c:pt>
                <c:pt idx="1292">
                  <c:v>1.8727664063359913E-2</c:v>
                </c:pt>
                <c:pt idx="1293">
                  <c:v>4.9707517334047677E-4</c:v>
                </c:pt>
                <c:pt idx="1294">
                  <c:v>1.7326638868527151E-2</c:v>
                </c:pt>
                <c:pt idx="1295">
                  <c:v>1.2264778317451286E-2</c:v>
                </c:pt>
                <c:pt idx="1296">
                  <c:v>-1.886186138169749E-2</c:v>
                </c:pt>
                <c:pt idx="1297">
                  <c:v>3.7538909435240716E-3</c:v>
                </c:pt>
                <c:pt idx="1298">
                  <c:v>3.9187693508899203E-2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A6C-4C0E-9A4F-E63847BC888B}"/>
            </c:ext>
          </c:extLst>
        </c:ser>
        <c:ser>
          <c:idx val="9"/>
          <c:order val="9"/>
          <c:tx>
            <c:strRef>
              <c:f>'24.08.21 Eg Filtres +Lihgt  Abs'!$CM$1</c:f>
              <c:strCache>
                <c:ptCount val="1"/>
                <c:pt idx="0">
                  <c:v>Abs 550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Abs'!$CM$2:$CM$1300</c:f>
              <c:numCache>
                <c:formatCode>General</c:formatCode>
                <c:ptCount val="1299"/>
                <c:pt idx="0">
                  <c:v>-2.1640699425672996E-2</c:v>
                </c:pt>
                <c:pt idx="1">
                  <c:v>-2.9154786142837277</c:v>
                </c:pt>
                <c:pt idx="2">
                  <c:v>-1.9066574500478175</c:v>
                </c:pt>
                <c:pt idx="3">
                  <c:v>-1.0717508827737958</c:v>
                </c:pt>
                <c:pt idx="4">
                  <c:v>-4.6153833184870283</c:v>
                </c:pt>
                <c:pt idx="5">
                  <c:v>-4.5735357648481472</c:v>
                </c:pt>
                <c:pt idx="6">
                  <c:v>-4.1235589430256114</c:v>
                </c:pt>
                <c:pt idx="7">
                  <c:v>-2.6911243743941538</c:v>
                </c:pt>
                <c:pt idx="8">
                  <c:v>-1.556713837132198</c:v>
                </c:pt>
                <c:pt idx="9">
                  <c:v>-4.0613204709013715</c:v>
                </c:pt>
                <c:pt idx="10">
                  <c:v>-8.0258777352298853</c:v>
                </c:pt>
                <c:pt idx="11">
                  <c:v>-7.8302839245534459</c:v>
                </c:pt>
                <c:pt idx="12">
                  <c:v>-6.4645177446465523</c:v>
                </c:pt>
                <c:pt idx="13">
                  <c:v>-6.6597805489848385</c:v>
                </c:pt>
                <c:pt idx="14">
                  <c:v>-5.1212445281481447</c:v>
                </c:pt>
                <c:pt idx="15">
                  <c:v>-4.8164944170522093</c:v>
                </c:pt>
                <c:pt idx="16">
                  <c:v>-8.0801271992393655</c:v>
                </c:pt>
                <c:pt idx="17">
                  <c:v>-6.1598867339620078</c:v>
                </c:pt>
                <c:pt idx="18">
                  <c:v>-3.055975337243642</c:v>
                </c:pt>
                <c:pt idx="19">
                  <c:v>-3.1467638794128439</c:v>
                </c:pt>
                <c:pt idx="20">
                  <c:v>-1.7652968624156684</c:v>
                </c:pt>
                <c:pt idx="21">
                  <c:v>-1.2603394237983965</c:v>
                </c:pt>
                <c:pt idx="22">
                  <c:v>-1.1165159324641887</c:v>
                </c:pt>
                <c:pt idx="23">
                  <c:v>-0.51627086403326883</c:v>
                </c:pt>
                <c:pt idx="24">
                  <c:v>-0.35906608572476378</c:v>
                </c:pt>
                <c:pt idx="25">
                  <c:v>-0.5120075952033778</c:v>
                </c:pt>
                <c:pt idx="26">
                  <c:v>9.7374485567427588E-2</c:v>
                </c:pt>
                <c:pt idx="27">
                  <c:v>-0.11546398194747107</c:v>
                </c:pt>
                <c:pt idx="28">
                  <c:v>-0.39108522593425371</c:v>
                </c:pt>
                <c:pt idx="29">
                  <c:v>-0.3200676614077389</c:v>
                </c:pt>
                <c:pt idx="30">
                  <c:v>-0.61708582019890368</c:v>
                </c:pt>
                <c:pt idx="31">
                  <c:v>-0.47584815347186193</c:v>
                </c:pt>
                <c:pt idx="32">
                  <c:v>0.11070429641586652</c:v>
                </c:pt>
                <c:pt idx="33">
                  <c:v>-0.14892516518995039</c:v>
                </c:pt>
                <c:pt idx="34">
                  <c:v>-0.22060195822730944</c:v>
                </c:pt>
                <c:pt idx="35">
                  <c:v>-0.40812430308858294</c:v>
                </c:pt>
                <c:pt idx="36">
                  <c:v>-0.44149886785005027</c:v>
                </c:pt>
                <c:pt idx="37">
                  <c:v>-0.28332023486601116</c:v>
                </c:pt>
                <c:pt idx="38">
                  <c:v>-0.36299392448693618</c:v>
                </c:pt>
                <c:pt idx="39">
                  <c:v>-0.65215122411248139</c:v>
                </c:pt>
                <c:pt idx="40">
                  <c:v>-0.89911994076533286</c:v>
                </c:pt>
                <c:pt idx="41">
                  <c:v>-0.63750526091265236</c:v>
                </c:pt>
                <c:pt idx="42">
                  <c:v>-0.52596999937974975</c:v>
                </c:pt>
                <c:pt idx="43">
                  <c:v>-0.46073960118067159</c:v>
                </c:pt>
                <c:pt idx="44">
                  <c:v>-0.13103829418513116</c:v>
                </c:pt>
                <c:pt idx="45">
                  <c:v>-0.32844011097683518</c:v>
                </c:pt>
                <c:pt idx="46">
                  <c:v>-0.38089502567077882</c:v>
                </c:pt>
                <c:pt idx="47">
                  <c:v>0.16895429684122509</c:v>
                </c:pt>
                <c:pt idx="48">
                  <c:v>0.15684039291999102</c:v>
                </c:pt>
                <c:pt idx="49">
                  <c:v>5.907550548457393E-2</c:v>
                </c:pt>
                <c:pt idx="50">
                  <c:v>0.16201770327076032</c:v>
                </c:pt>
                <c:pt idx="51">
                  <c:v>-5.1509999871618951E-2</c:v>
                </c:pt>
                <c:pt idx="52">
                  <c:v>0.39819768595634464</c:v>
                </c:pt>
                <c:pt idx="53">
                  <c:v>0.4656270799069408</c:v>
                </c:pt>
                <c:pt idx="54">
                  <c:v>0.19072786282973606</c:v>
                </c:pt>
                <c:pt idx="55">
                  <c:v>-0.18598364488402624</c:v>
                </c:pt>
                <c:pt idx="56">
                  <c:v>0.10984460799182329</c:v>
                </c:pt>
                <c:pt idx="57">
                  <c:v>-0.15257396870257731</c:v>
                </c:pt>
                <c:pt idx="58">
                  <c:v>-0.36522326764198038</c:v>
                </c:pt>
                <c:pt idx="59">
                  <c:v>-0.40891820786981481</c:v>
                </c:pt>
                <c:pt idx="60">
                  <c:v>-0.80642579201386866</c:v>
                </c:pt>
                <c:pt idx="61">
                  <c:v>-0.83459489541823784</c:v>
                </c:pt>
                <c:pt idx="62">
                  <c:v>-0.50123306047996219</c:v>
                </c:pt>
                <c:pt idx="63">
                  <c:v>-0.73684764103074119</c:v>
                </c:pt>
                <c:pt idx="64">
                  <c:v>-0.59183551212326169</c:v>
                </c:pt>
                <c:pt idx="65">
                  <c:v>-0.63508964162067494</c:v>
                </c:pt>
                <c:pt idx="66">
                  <c:v>-1.1025672635040917</c:v>
                </c:pt>
                <c:pt idx="67">
                  <c:v>-0.84814202584850129</c:v>
                </c:pt>
                <c:pt idx="68">
                  <c:v>-0.88327169758147273</c:v>
                </c:pt>
                <c:pt idx="69">
                  <c:v>-0.7824078793119954</c:v>
                </c:pt>
                <c:pt idx="70">
                  <c:v>-0.36066883697520213</c:v>
                </c:pt>
                <c:pt idx="71">
                  <c:v>-0.34003817090847155</c:v>
                </c:pt>
                <c:pt idx="72">
                  <c:v>-0.34128145546271038</c:v>
                </c:pt>
                <c:pt idx="73">
                  <c:v>-0.22613703383982967</c:v>
                </c:pt>
                <c:pt idx="74">
                  <c:v>-8.7936783357743714E-2</c:v>
                </c:pt>
                <c:pt idx="75">
                  <c:v>-2.6523042913424905E-2</c:v>
                </c:pt>
                <c:pt idx="76">
                  <c:v>-0.28420219661374324</c:v>
                </c:pt>
                <c:pt idx="77">
                  <c:v>-0.97966631158245299</c:v>
                </c:pt>
                <c:pt idx="78">
                  <c:v>-1.0587384667879221</c:v>
                </c:pt>
                <c:pt idx="79">
                  <c:v>-0.79358166336253233</c:v>
                </c:pt>
                <c:pt idx="80">
                  <c:v>-0.56263839893162271</c:v>
                </c:pt>
                <c:pt idx="81">
                  <c:v>-0.90033708509940924</c:v>
                </c:pt>
                <c:pt idx="82">
                  <c:v>-0.75771913740985675</c:v>
                </c:pt>
                <c:pt idx="83">
                  <c:v>-0.2151145227793457</c:v>
                </c:pt>
                <c:pt idx="84">
                  <c:v>0.12621936779954879</c:v>
                </c:pt>
                <c:pt idx="85">
                  <c:v>0.1008684585452457</c:v>
                </c:pt>
                <c:pt idx="86">
                  <c:v>7.1491336682478257E-2</c:v>
                </c:pt>
                <c:pt idx="87">
                  <c:v>0.20939244405335511</c:v>
                </c:pt>
                <c:pt idx="88">
                  <c:v>0.22886520663998713</c:v>
                </c:pt>
                <c:pt idx="89">
                  <c:v>0.11321221079287924</c:v>
                </c:pt>
                <c:pt idx="90">
                  <c:v>-0.39348703267202689</c:v>
                </c:pt>
                <c:pt idx="91">
                  <c:v>-0.23046888594557907</c:v>
                </c:pt>
                <c:pt idx="92">
                  <c:v>-0.27389985635252972</c:v>
                </c:pt>
                <c:pt idx="93">
                  <c:v>-0.34222637028503505</c:v>
                </c:pt>
                <c:pt idx="94">
                  <c:v>-0.73995569774047942</c:v>
                </c:pt>
                <c:pt idx="95">
                  <c:v>-0.6847532602964238</c:v>
                </c:pt>
                <c:pt idx="96">
                  <c:v>-0.34550673590164344</c:v>
                </c:pt>
                <c:pt idx="97">
                  <c:v>-0.28613595420233418</c:v>
                </c:pt>
                <c:pt idx="98">
                  <c:v>-0.55187054311179662</c:v>
                </c:pt>
                <c:pt idx="99">
                  <c:v>-0.59311562499951653</c:v>
                </c:pt>
                <c:pt idx="100">
                  <c:v>-0.45947444545997723</c:v>
                </c:pt>
                <c:pt idx="101">
                  <c:v>-0.53927036149140306</c:v>
                </c:pt>
                <c:pt idx="102">
                  <c:v>-0.43558972414024577</c:v>
                </c:pt>
                <c:pt idx="103">
                  <c:v>-0.99995932024909595</c:v>
                </c:pt>
                <c:pt idx="104">
                  <c:v>-0.78503056317634912</c:v>
                </c:pt>
                <c:pt idx="105">
                  <c:v>-0.46103034539273963</c:v>
                </c:pt>
                <c:pt idx="106">
                  <c:v>-0.21511622421379409</c:v>
                </c:pt>
                <c:pt idx="107">
                  <c:v>-0.117786439969603</c:v>
                </c:pt>
                <c:pt idx="108">
                  <c:v>-6.5916045346630939E-2</c:v>
                </c:pt>
                <c:pt idx="109">
                  <c:v>0.11980233043929657</c:v>
                </c:pt>
                <c:pt idx="110">
                  <c:v>0.44195966270144799</c:v>
                </c:pt>
                <c:pt idx="111">
                  <c:v>0.32358932136430912</c:v>
                </c:pt>
                <c:pt idx="112">
                  <c:v>0.28156126099803364</c:v>
                </c:pt>
                <c:pt idx="113">
                  <c:v>5.7958900458815014E-2</c:v>
                </c:pt>
                <c:pt idx="114">
                  <c:v>8.672551670630757E-2</c:v>
                </c:pt>
                <c:pt idx="115">
                  <c:v>0.37627887933627968</c:v>
                </c:pt>
                <c:pt idx="116">
                  <c:v>0.28277979741484055</c:v>
                </c:pt>
                <c:pt idx="117">
                  <c:v>0.25389918505930198</c:v>
                </c:pt>
                <c:pt idx="118">
                  <c:v>0.48751526070693363</c:v>
                </c:pt>
                <c:pt idx="119">
                  <c:v>0.4898748409352135</c:v>
                </c:pt>
                <c:pt idx="120">
                  <c:v>0.64907280329731798</c:v>
                </c:pt>
                <c:pt idx="121">
                  <c:v>0.5906237350414909</c:v>
                </c:pt>
                <c:pt idx="122">
                  <c:v>0.59039419606680943</c:v>
                </c:pt>
                <c:pt idx="123">
                  <c:v>0.63243060892946823</c:v>
                </c:pt>
                <c:pt idx="124">
                  <c:v>0.51187284159506063</c:v>
                </c:pt>
                <c:pt idx="125">
                  <c:v>0.40930805290471212</c:v>
                </c:pt>
                <c:pt idx="126">
                  <c:v>0.43794566948584046</c:v>
                </c:pt>
                <c:pt idx="127">
                  <c:v>0.44709026094281423</c:v>
                </c:pt>
                <c:pt idx="128">
                  <c:v>0.18896827025832263</c:v>
                </c:pt>
                <c:pt idx="129">
                  <c:v>0.14186931653223536</c:v>
                </c:pt>
                <c:pt idx="130">
                  <c:v>-9.2336538165572052E-2</c:v>
                </c:pt>
                <c:pt idx="131">
                  <c:v>-1.7553544528782248E-2</c:v>
                </c:pt>
                <c:pt idx="132">
                  <c:v>-7.7746428418409869E-2</c:v>
                </c:pt>
                <c:pt idx="133">
                  <c:v>-0.30581397165379265</c:v>
                </c:pt>
                <c:pt idx="134">
                  <c:v>-0.28642782754817259</c:v>
                </c:pt>
                <c:pt idx="135">
                  <c:v>-0.18102489152195311</c:v>
                </c:pt>
                <c:pt idx="136">
                  <c:v>-0.1882601641760501</c:v>
                </c:pt>
                <c:pt idx="137">
                  <c:v>0.11932345397998771</c:v>
                </c:pt>
                <c:pt idx="138">
                  <c:v>-1.9648938389975872E-2</c:v>
                </c:pt>
                <c:pt idx="139">
                  <c:v>-0.38323186854779312</c:v>
                </c:pt>
                <c:pt idx="140">
                  <c:v>-0.22993463552876631</c:v>
                </c:pt>
                <c:pt idx="141">
                  <c:v>-0.14827212371346413</c:v>
                </c:pt>
                <c:pt idx="142">
                  <c:v>-0.22672000715221163</c:v>
                </c:pt>
                <c:pt idx="143">
                  <c:v>-0.29656048839211807</c:v>
                </c:pt>
                <c:pt idx="144">
                  <c:v>-0.37498671721061261</c:v>
                </c:pt>
                <c:pt idx="145">
                  <c:v>-0.16399337801712655</c:v>
                </c:pt>
                <c:pt idx="146">
                  <c:v>0.13654305332929734</c:v>
                </c:pt>
                <c:pt idx="147">
                  <c:v>0.12006775421325437</c:v>
                </c:pt>
                <c:pt idx="148">
                  <c:v>0.19209318663668637</c:v>
                </c:pt>
                <c:pt idx="149">
                  <c:v>0.15956593623054627</c:v>
                </c:pt>
                <c:pt idx="150">
                  <c:v>0.11587418232540612</c:v>
                </c:pt>
                <c:pt idx="151">
                  <c:v>-4.3751613462553622E-2</c:v>
                </c:pt>
                <c:pt idx="152">
                  <c:v>-0.10254607291141567</c:v>
                </c:pt>
                <c:pt idx="153">
                  <c:v>-0.36324883030248556</c:v>
                </c:pt>
                <c:pt idx="154">
                  <c:v>-0.52728678590216149</c:v>
                </c:pt>
                <c:pt idx="155">
                  <c:v>-0.50883115629639786</c:v>
                </c:pt>
                <c:pt idx="156">
                  <c:v>-0.27724271101615383</c:v>
                </c:pt>
                <c:pt idx="157">
                  <c:v>-3.9397488033115415E-2</c:v>
                </c:pt>
                <c:pt idx="158">
                  <c:v>-1.1244934945645816E-4</c:v>
                </c:pt>
                <c:pt idx="159">
                  <c:v>7.7570716642642978E-2</c:v>
                </c:pt>
                <c:pt idx="160">
                  <c:v>0.22131485926120942</c:v>
                </c:pt>
                <c:pt idx="161">
                  <c:v>0.50949903118775741</c:v>
                </c:pt>
                <c:pt idx="162">
                  <c:v>0.57985860461029948</c:v>
                </c:pt>
                <c:pt idx="163">
                  <c:v>0.45029313395408888</c:v>
                </c:pt>
                <c:pt idx="164">
                  <c:v>0.53057052345249511</c:v>
                </c:pt>
                <c:pt idx="165">
                  <c:v>0.75024055962963188</c:v>
                </c:pt>
                <c:pt idx="166">
                  <c:v>0.87979040802408859</c:v>
                </c:pt>
                <c:pt idx="167">
                  <c:v>0.96503799689813041</c:v>
                </c:pt>
                <c:pt idx="168">
                  <c:v>0.78876815063201333</c:v>
                </c:pt>
                <c:pt idx="169">
                  <c:v>0.75906899363091229</c:v>
                </c:pt>
                <c:pt idx="170">
                  <c:v>0.83740396369262615</c:v>
                </c:pt>
                <c:pt idx="171">
                  <c:v>0.70315645478600353</c:v>
                </c:pt>
                <c:pt idx="172">
                  <c:v>0.50560027148706754</c:v>
                </c:pt>
                <c:pt idx="173">
                  <c:v>0.47502735055875878</c:v>
                </c:pt>
                <c:pt idx="174">
                  <c:v>0.54395988450662947</c:v>
                </c:pt>
                <c:pt idx="175">
                  <c:v>0.63122893218128673</c:v>
                </c:pt>
                <c:pt idx="176">
                  <c:v>0.45284497627504333</c:v>
                </c:pt>
                <c:pt idx="177">
                  <c:v>0.39182581394690558</c:v>
                </c:pt>
                <c:pt idx="178">
                  <c:v>0.36871569386120906</c:v>
                </c:pt>
                <c:pt idx="179">
                  <c:v>0.55247216105221642</c:v>
                </c:pt>
                <c:pt idx="180">
                  <c:v>0.41798969951584908</c:v>
                </c:pt>
                <c:pt idx="181">
                  <c:v>0.40828487209775893</c:v>
                </c:pt>
                <c:pt idx="182">
                  <c:v>0.45441741105712752</c:v>
                </c:pt>
                <c:pt idx="183">
                  <c:v>0.4593863730258913</c:v>
                </c:pt>
                <c:pt idx="184">
                  <c:v>0.49535345985921719</c:v>
                </c:pt>
                <c:pt idx="185">
                  <c:v>0.71030851182798571</c:v>
                </c:pt>
                <c:pt idx="186">
                  <c:v>0.6841068853494584</c:v>
                </c:pt>
                <c:pt idx="187">
                  <c:v>0.73635097684765327</c:v>
                </c:pt>
                <c:pt idx="188">
                  <c:v>0.67522323206653279</c:v>
                </c:pt>
                <c:pt idx="189">
                  <c:v>0.62468227645123464</c:v>
                </c:pt>
                <c:pt idx="190">
                  <c:v>0.80021663900804496</c:v>
                </c:pt>
                <c:pt idx="191">
                  <c:v>0.86070943938817646</c:v>
                </c:pt>
                <c:pt idx="192">
                  <c:v>0.82294888597032723</c:v>
                </c:pt>
                <c:pt idx="193">
                  <c:v>0.77087880481345084</c:v>
                </c:pt>
                <c:pt idx="194">
                  <c:v>0.7108291507692106</c:v>
                </c:pt>
                <c:pt idx="195">
                  <c:v>0.84292542782955882</c:v>
                </c:pt>
                <c:pt idx="196">
                  <c:v>0.8459522797133483</c:v>
                </c:pt>
                <c:pt idx="197">
                  <c:v>0.80534893868385982</c:v>
                </c:pt>
                <c:pt idx="198">
                  <c:v>0.84052578655381083</c:v>
                </c:pt>
                <c:pt idx="199">
                  <c:v>0.82760138113167969</c:v>
                </c:pt>
                <c:pt idx="200">
                  <c:v>0.87987269558104975</c:v>
                </c:pt>
                <c:pt idx="201">
                  <c:v>1.0006774802622003</c:v>
                </c:pt>
                <c:pt idx="202">
                  <c:v>1.0057338340912707</c:v>
                </c:pt>
                <c:pt idx="203">
                  <c:v>1.0728708906684519</c:v>
                </c:pt>
                <c:pt idx="204">
                  <c:v>1.1217005125803288</c:v>
                </c:pt>
                <c:pt idx="205">
                  <c:v>1.1422940564409114</c:v>
                </c:pt>
                <c:pt idx="206">
                  <c:v>1.1658898587237108</c:v>
                </c:pt>
                <c:pt idx="207">
                  <c:v>1.2050769875886542</c:v>
                </c:pt>
                <c:pt idx="208">
                  <c:v>1.2144998409158789</c:v>
                </c:pt>
                <c:pt idx="209">
                  <c:v>1.1940455053283514</c:v>
                </c:pt>
                <c:pt idx="210">
                  <c:v>1.2250920437367647</c:v>
                </c:pt>
                <c:pt idx="211">
                  <c:v>1.2467373834382058</c:v>
                </c:pt>
                <c:pt idx="212">
                  <c:v>1.2908060824116072</c:v>
                </c:pt>
                <c:pt idx="213">
                  <c:v>1.303184791403363</c:v>
                </c:pt>
                <c:pt idx="214">
                  <c:v>1.3000355909151442</c:v>
                </c:pt>
                <c:pt idx="215">
                  <c:v>1.3125071054222703</c:v>
                </c:pt>
                <c:pt idx="216">
                  <c:v>1.3546423561587981</c:v>
                </c:pt>
                <c:pt idx="217">
                  <c:v>1.3718979949832428</c:v>
                </c:pt>
                <c:pt idx="218">
                  <c:v>1.3624070842780804</c:v>
                </c:pt>
                <c:pt idx="219">
                  <c:v>1.3349799609690933</c:v>
                </c:pt>
                <c:pt idx="220">
                  <c:v>1.3520113197980614</c:v>
                </c:pt>
                <c:pt idx="221">
                  <c:v>1.3623173722798896</c:v>
                </c:pt>
                <c:pt idx="222">
                  <c:v>1.3530027920539298</c:v>
                </c:pt>
                <c:pt idx="223">
                  <c:v>1.3491281617872362</c:v>
                </c:pt>
                <c:pt idx="224">
                  <c:v>1.339083511507033</c:v>
                </c:pt>
                <c:pt idx="225">
                  <c:v>1.3528109939888318</c:v>
                </c:pt>
                <c:pt idx="226">
                  <c:v>1.3656645578675641</c:v>
                </c:pt>
                <c:pt idx="227">
                  <c:v>1.3761206459325739</c:v>
                </c:pt>
                <c:pt idx="228">
                  <c:v>1.3911845278356991</c:v>
                </c:pt>
                <c:pt idx="229">
                  <c:v>1.4166008649783384</c:v>
                </c:pt>
                <c:pt idx="230">
                  <c:v>1.4266455152585413</c:v>
                </c:pt>
                <c:pt idx="231">
                  <c:v>1.4416413397837289</c:v>
                </c:pt>
                <c:pt idx="232">
                  <c:v>1.4552064126136306</c:v>
                </c:pt>
                <c:pt idx="233">
                  <c:v>1.4663894772157045</c:v>
                </c:pt>
                <c:pt idx="234">
                  <c:v>1.4724342097834642</c:v>
                </c:pt>
                <c:pt idx="235">
                  <c:v>1.4794100910221024</c:v>
                </c:pt>
                <c:pt idx="236">
                  <c:v>1.4832537861170063</c:v>
                </c:pt>
                <c:pt idx="237">
                  <c:v>1.4865700365328909</c:v>
                </c:pt>
                <c:pt idx="238">
                  <c:v>1.4917547713248898</c:v>
                </c:pt>
                <c:pt idx="239">
                  <c:v>1.4977871298239338</c:v>
                </c:pt>
                <c:pt idx="240">
                  <c:v>1.5071867817723161</c:v>
                </c:pt>
                <c:pt idx="241">
                  <c:v>1.5160002122152785</c:v>
                </c:pt>
                <c:pt idx="242">
                  <c:v>1.5240526374322074</c:v>
                </c:pt>
                <c:pt idx="243">
                  <c:v>1.5288027330605574</c:v>
                </c:pt>
                <c:pt idx="244">
                  <c:v>1.540326084552321</c:v>
                </c:pt>
                <c:pt idx="245">
                  <c:v>1.5443584841951434</c:v>
                </c:pt>
                <c:pt idx="246">
                  <c:v>1.5486971420386864</c:v>
                </c:pt>
                <c:pt idx="247">
                  <c:v>1.5542639262022915</c:v>
                </c:pt>
                <c:pt idx="248">
                  <c:v>1.5534982807004893</c:v>
                </c:pt>
                <c:pt idx="249">
                  <c:v>1.555363671559425</c:v>
                </c:pt>
                <c:pt idx="250">
                  <c:v>1.5571362569029903</c:v>
                </c:pt>
                <c:pt idx="251">
                  <c:v>1.5556761167945037</c:v>
                </c:pt>
                <c:pt idx="252">
                  <c:v>1.5585902099771183</c:v>
                </c:pt>
                <c:pt idx="253">
                  <c:v>1.5574456086208897</c:v>
                </c:pt>
                <c:pt idx="254">
                  <c:v>1.5541958688243536</c:v>
                </c:pt>
                <c:pt idx="255">
                  <c:v>1.5519345077665068</c:v>
                </c:pt>
                <c:pt idx="256">
                  <c:v>1.5470436571065127</c:v>
                </c:pt>
                <c:pt idx="257">
                  <c:v>1.5414057220477906</c:v>
                </c:pt>
                <c:pt idx="258">
                  <c:v>1.536019908639157</c:v>
                </c:pt>
                <c:pt idx="259">
                  <c:v>1.5267378103435769</c:v>
                </c:pt>
                <c:pt idx="260">
                  <c:v>1.5183358176854214</c:v>
                </c:pt>
                <c:pt idx="261">
                  <c:v>1.5084767784359578</c:v>
                </c:pt>
                <c:pt idx="262">
                  <c:v>1.4988961557326042</c:v>
                </c:pt>
                <c:pt idx="263">
                  <c:v>1.4893031589605348</c:v>
                </c:pt>
                <c:pt idx="264">
                  <c:v>1.4791919980609836</c:v>
                </c:pt>
                <c:pt idx="265">
                  <c:v>1.4660167083956352</c:v>
                </c:pt>
                <c:pt idx="266">
                  <c:v>1.4527068507330012</c:v>
                </c:pt>
                <c:pt idx="267">
                  <c:v>1.438683937360608</c:v>
                </c:pt>
                <c:pt idx="268">
                  <c:v>1.4240562413797211</c:v>
                </c:pt>
                <c:pt idx="269">
                  <c:v>1.4086010295534523</c:v>
                </c:pt>
                <c:pt idx="270">
                  <c:v>1.3918279794089305</c:v>
                </c:pt>
                <c:pt idx="271">
                  <c:v>1.3725383530392954</c:v>
                </c:pt>
                <c:pt idx="272">
                  <c:v>1.3552749804219031</c:v>
                </c:pt>
                <c:pt idx="273">
                  <c:v>1.3368453518280288</c:v>
                </c:pt>
                <c:pt idx="274">
                  <c:v>1.3186632046084743</c:v>
                </c:pt>
                <c:pt idx="275">
                  <c:v>1.3012869186140485</c:v>
                </c:pt>
                <c:pt idx="276">
                  <c:v>1.2816353507344704</c:v>
                </c:pt>
                <c:pt idx="277">
                  <c:v>1.261454791417284</c:v>
                </c:pt>
                <c:pt idx="278">
                  <c:v>1.2431937595096652</c:v>
                </c:pt>
                <c:pt idx="279">
                  <c:v>1.2246171888497885</c:v>
                </c:pt>
                <c:pt idx="280">
                  <c:v>1.206727379003649</c:v>
                </c:pt>
                <c:pt idx="281">
                  <c:v>1.188347246684639</c:v>
                </c:pt>
                <c:pt idx="282">
                  <c:v>1.1702625452562228</c:v>
                </c:pt>
                <c:pt idx="283">
                  <c:v>1.1562566462283141</c:v>
                </c:pt>
                <c:pt idx="284">
                  <c:v>1.1426173289861166</c:v>
                </c:pt>
                <c:pt idx="285">
                  <c:v>1.1309918914274462</c:v>
                </c:pt>
                <c:pt idx="286">
                  <c:v>1.1200454808895655</c:v>
                </c:pt>
                <c:pt idx="287">
                  <c:v>1.1112397842395507</c:v>
                </c:pt>
                <c:pt idx="288">
                  <c:v>1.1045670676844543</c:v>
                </c:pt>
                <c:pt idx="289">
                  <c:v>1.0970931301799978</c:v>
                </c:pt>
                <c:pt idx="290">
                  <c:v>1.0923353007587004</c:v>
                </c:pt>
                <c:pt idx="291">
                  <c:v>1.0891118558581858</c:v>
                </c:pt>
                <c:pt idx="292">
                  <c:v>1.0864452440498902</c:v>
                </c:pt>
                <c:pt idx="293">
                  <c:v>1.0849510752524347</c:v>
                </c:pt>
                <c:pt idx="294">
                  <c:v>1.0836115823139292</c:v>
                </c:pt>
                <c:pt idx="295">
                  <c:v>1.0805783887199227</c:v>
                </c:pt>
                <c:pt idx="296">
                  <c:v>1.08018551203819</c:v>
                </c:pt>
                <c:pt idx="297">
                  <c:v>1.0752822873094798</c:v>
                </c:pt>
                <c:pt idx="298">
                  <c:v>1.0728848114957572</c:v>
                </c:pt>
                <c:pt idx="299">
                  <c:v>1.068083672833954</c:v>
                </c:pt>
                <c:pt idx="300">
                  <c:v>1.0636769576124729</c:v>
                </c:pt>
                <c:pt idx="301">
                  <c:v>1.0617218547553466</c:v>
                </c:pt>
                <c:pt idx="302">
                  <c:v>1.0592269331504856</c:v>
                </c:pt>
                <c:pt idx="303">
                  <c:v>1.0542943200085753</c:v>
                </c:pt>
                <c:pt idx="304">
                  <c:v>1.0513291837925065</c:v>
                </c:pt>
                <c:pt idx="305">
                  <c:v>1.0457995218350493</c:v>
                </c:pt>
                <c:pt idx="306">
                  <c:v>1.0447879417175177</c:v>
                </c:pt>
                <c:pt idx="307">
                  <c:v>1.0404214422193634</c:v>
                </c:pt>
                <c:pt idx="308">
                  <c:v>1.0346040831642598</c:v>
                </c:pt>
                <c:pt idx="309">
                  <c:v>1.0288346736254304</c:v>
                </c:pt>
                <c:pt idx="310">
                  <c:v>1.0222856977574939</c:v>
                </c:pt>
                <c:pt idx="311">
                  <c:v>1.0168596686255333</c:v>
                </c:pt>
                <c:pt idx="312">
                  <c:v>1.0094244000858141</c:v>
                </c:pt>
                <c:pt idx="313">
                  <c:v>1.0023619003661641</c:v>
                </c:pt>
                <c:pt idx="314">
                  <c:v>0.99519375703485125</c:v>
                </c:pt>
                <c:pt idx="315">
                  <c:v>0.98739144268184409</c:v>
                </c:pt>
                <c:pt idx="316">
                  <c:v>0.97606746837226699</c:v>
                </c:pt>
                <c:pt idx="317">
                  <c:v>0.97105133026652346</c:v>
                </c:pt>
                <c:pt idx="318">
                  <c:v>0.96210951886063278</c:v>
                </c:pt>
                <c:pt idx="319">
                  <c:v>0.95543200735390887</c:v>
                </c:pt>
                <c:pt idx="320">
                  <c:v>0.94453633049776398</c:v>
                </c:pt>
                <c:pt idx="321">
                  <c:v>0.93890566520441276</c:v>
                </c:pt>
                <c:pt idx="322">
                  <c:v>0.92983176061497874</c:v>
                </c:pt>
                <c:pt idx="323">
                  <c:v>0.92816744837267851</c:v>
                </c:pt>
                <c:pt idx="324">
                  <c:v>0.92291125333384483</c:v>
                </c:pt>
                <c:pt idx="325">
                  <c:v>0.91862255579274243</c:v>
                </c:pt>
                <c:pt idx="326">
                  <c:v>0.91833888026742838</c:v>
                </c:pt>
                <c:pt idx="327">
                  <c:v>0.91781251831942179</c:v>
                </c:pt>
                <c:pt idx="328">
                  <c:v>0.91587025355858886</c:v>
                </c:pt>
                <c:pt idx="329">
                  <c:v>0.91596259504638189</c:v>
                </c:pt>
                <c:pt idx="330">
                  <c:v>0.91673581966527207</c:v>
                </c:pt>
                <c:pt idx="331">
                  <c:v>0.9164671476982762</c:v>
                </c:pt>
                <c:pt idx="332">
                  <c:v>0.91793022664808277</c:v>
                </c:pt>
                <c:pt idx="333">
                  <c:v>0.92001463852329091</c:v>
                </c:pt>
                <c:pt idx="334">
                  <c:v>0.92045732083160559</c:v>
                </c:pt>
                <c:pt idx="335">
                  <c:v>0.92006289739128311</c:v>
                </c:pt>
                <c:pt idx="336">
                  <c:v>0.92453426712180553</c:v>
                </c:pt>
                <c:pt idx="337">
                  <c:v>0.92789429080577313</c:v>
                </c:pt>
                <c:pt idx="338">
                  <c:v>0.93236658859144883</c:v>
                </c:pt>
                <c:pt idx="339">
                  <c:v>0.93697793997432077</c:v>
                </c:pt>
                <c:pt idx="340">
                  <c:v>0.93380925032787421</c:v>
                </c:pt>
                <c:pt idx="341">
                  <c:v>0.93820560226680561</c:v>
                </c:pt>
                <c:pt idx="342">
                  <c:v>0.94303721207282198</c:v>
                </c:pt>
                <c:pt idx="343">
                  <c:v>0.94555518038066655</c:v>
                </c:pt>
                <c:pt idx="344">
                  <c:v>0.94400316281196361</c:v>
                </c:pt>
                <c:pt idx="345">
                  <c:v>0.94027934150774628</c:v>
                </c:pt>
                <c:pt idx="346">
                  <c:v>0.93927394842457212</c:v>
                </c:pt>
                <c:pt idx="347">
                  <c:v>0.94431235985400441</c:v>
                </c:pt>
                <c:pt idx="348">
                  <c:v>0.94703279886121428</c:v>
                </c:pt>
                <c:pt idx="349">
                  <c:v>0.94544041089332553</c:v>
                </c:pt>
                <c:pt idx="350">
                  <c:v>0.94490708853166672</c:v>
                </c:pt>
                <c:pt idx="351">
                  <c:v>0.94941140422014525</c:v>
                </c:pt>
                <c:pt idx="352">
                  <c:v>0.94995431648505912</c:v>
                </c:pt>
                <c:pt idx="353">
                  <c:v>0.94982005783949064</c:v>
                </c:pt>
                <c:pt idx="354">
                  <c:v>0.94945858035712472</c:v>
                </c:pt>
                <c:pt idx="355">
                  <c:v>0.94719536318897068</c:v>
                </c:pt>
                <c:pt idx="356">
                  <c:v>0.94899517148371104</c:v>
                </c:pt>
                <c:pt idx="357">
                  <c:v>0.94888071134808805</c:v>
                </c:pt>
                <c:pt idx="358">
                  <c:v>0.94334841990102902</c:v>
                </c:pt>
                <c:pt idx="359">
                  <c:v>0.94137336385809844</c:v>
                </c:pt>
                <c:pt idx="360">
                  <c:v>0.9411377925249178</c:v>
                </c:pt>
                <c:pt idx="361">
                  <c:v>0.93550604450055386</c:v>
                </c:pt>
                <c:pt idx="362">
                  <c:v>0.93227997011043706</c:v>
                </c:pt>
                <c:pt idx="363">
                  <c:v>0.93256194420130256</c:v>
                </c:pt>
                <c:pt idx="364">
                  <c:v>0.92997406240521274</c:v>
                </c:pt>
                <c:pt idx="365">
                  <c:v>0.93216334451278882</c:v>
                </c:pt>
                <c:pt idx="366">
                  <c:v>0.93377661372163567</c:v>
                </c:pt>
                <c:pt idx="367">
                  <c:v>0.9354797496045324</c:v>
                </c:pt>
                <c:pt idx="368">
                  <c:v>0.94156067632328677</c:v>
                </c:pt>
                <c:pt idx="369">
                  <c:v>0.94515611666457588</c:v>
                </c:pt>
                <c:pt idx="370">
                  <c:v>0.94292383466821172</c:v>
                </c:pt>
                <c:pt idx="371">
                  <c:v>0.94338182988656227</c:v>
                </c:pt>
                <c:pt idx="372">
                  <c:v>0.94384895098059074</c:v>
                </c:pt>
                <c:pt idx="373">
                  <c:v>0.94606808552894428</c:v>
                </c:pt>
                <c:pt idx="374">
                  <c:v>0.94492054533139536</c:v>
                </c:pt>
                <c:pt idx="375">
                  <c:v>0.94519478562931325</c:v>
                </c:pt>
                <c:pt idx="376">
                  <c:v>0.9451885985949553</c:v>
                </c:pt>
                <c:pt idx="377">
                  <c:v>0.94841745715053338</c:v>
                </c:pt>
                <c:pt idx="378">
                  <c:v>0.95236803326397146</c:v>
                </c:pt>
                <c:pt idx="379">
                  <c:v>0.95185713890186008</c:v>
                </c:pt>
                <c:pt idx="380">
                  <c:v>0.95333212789280586</c:v>
                </c:pt>
                <c:pt idx="381">
                  <c:v>0.95522891795110776</c:v>
                </c:pt>
                <c:pt idx="382">
                  <c:v>0.95838585223227424</c:v>
                </c:pt>
                <c:pt idx="383">
                  <c:v>0.96129716124942821</c:v>
                </c:pt>
                <c:pt idx="384">
                  <c:v>0.96228012633305449</c:v>
                </c:pt>
                <c:pt idx="385">
                  <c:v>0.96364019116080046</c:v>
                </c:pt>
                <c:pt idx="386">
                  <c:v>0.96715226121411579</c:v>
                </c:pt>
                <c:pt idx="387">
                  <c:v>0.96813321551157561</c:v>
                </c:pt>
                <c:pt idx="388">
                  <c:v>0.97192385678685944</c:v>
                </c:pt>
                <c:pt idx="389">
                  <c:v>0.97210049661778009</c:v>
                </c:pt>
                <c:pt idx="390">
                  <c:v>0.97296977494507841</c:v>
                </c:pt>
                <c:pt idx="391">
                  <c:v>0.97268764617835379</c:v>
                </c:pt>
                <c:pt idx="392">
                  <c:v>0.9719212272972575</c:v>
                </c:pt>
                <c:pt idx="393">
                  <c:v>0.97160476048984612</c:v>
                </c:pt>
                <c:pt idx="394">
                  <c:v>0.97155603759427667</c:v>
                </c:pt>
                <c:pt idx="395">
                  <c:v>0.97123307440078932</c:v>
                </c:pt>
                <c:pt idx="396">
                  <c:v>0.97011863483705585</c:v>
                </c:pt>
                <c:pt idx="397">
                  <c:v>0.96608391505634905</c:v>
                </c:pt>
                <c:pt idx="398">
                  <c:v>0.96471766319424512</c:v>
                </c:pt>
                <c:pt idx="399">
                  <c:v>0.96454612766666958</c:v>
                </c:pt>
                <c:pt idx="400">
                  <c:v>0.96241794252337876</c:v>
                </c:pt>
                <c:pt idx="401">
                  <c:v>0.96350144691532247</c:v>
                </c:pt>
                <c:pt idx="402">
                  <c:v>0.96196752642211669</c:v>
                </c:pt>
                <c:pt idx="403">
                  <c:v>0.96038905928153362</c:v>
                </c:pt>
                <c:pt idx="404">
                  <c:v>0.96179862038414354</c:v>
                </c:pt>
                <c:pt idx="405">
                  <c:v>0.96181254121144888</c:v>
                </c:pt>
                <c:pt idx="406">
                  <c:v>0.96046794396959789</c:v>
                </c:pt>
                <c:pt idx="407">
                  <c:v>0.96121286290630048</c:v>
                </c:pt>
                <c:pt idx="408">
                  <c:v>0.95708162538960906</c:v>
                </c:pt>
                <c:pt idx="409">
                  <c:v>0.95376290015998111</c:v>
                </c:pt>
                <c:pt idx="410">
                  <c:v>0.95106643591090856</c:v>
                </c:pt>
                <c:pt idx="411">
                  <c:v>0.94726852487025404</c:v>
                </c:pt>
                <c:pt idx="412">
                  <c:v>0.94075930069806757</c:v>
                </c:pt>
                <c:pt idx="413">
                  <c:v>0.93579668043952058</c:v>
                </c:pt>
                <c:pt idx="414">
                  <c:v>0.93059477662717849</c:v>
                </c:pt>
                <c:pt idx="415">
                  <c:v>0.92645503193824474</c:v>
                </c:pt>
                <c:pt idx="416">
                  <c:v>0.92294775683655683</c:v>
                </c:pt>
                <c:pt idx="417">
                  <c:v>0.91869417071543613</c:v>
                </c:pt>
                <c:pt idx="418">
                  <c:v>0.91295121074848729</c:v>
                </c:pt>
                <c:pt idx="419">
                  <c:v>0.90854418617528832</c:v>
                </c:pt>
                <c:pt idx="420">
                  <c:v>0.90377877763690229</c:v>
                </c:pt>
                <c:pt idx="421">
                  <c:v>0.89707373382728539</c:v>
                </c:pt>
                <c:pt idx="422">
                  <c:v>0.89082390107055798</c:v>
                </c:pt>
                <c:pt idx="423">
                  <c:v>0.88375846250958801</c:v>
                </c:pt>
                <c:pt idx="424">
                  <c:v>0.87576883569139241</c:v>
                </c:pt>
                <c:pt idx="425">
                  <c:v>0.86949023322490049</c:v>
                </c:pt>
                <c:pt idx="426">
                  <c:v>0.86342925969195061</c:v>
                </c:pt>
                <c:pt idx="427">
                  <c:v>0.85568463943433182</c:v>
                </c:pt>
                <c:pt idx="428">
                  <c:v>0.84847426959352568</c:v>
                </c:pt>
                <c:pt idx="429">
                  <c:v>0.84160898159403674</c:v>
                </c:pt>
                <c:pt idx="430">
                  <c:v>0.83376521411083115</c:v>
                </c:pt>
                <c:pt idx="431">
                  <c:v>0.82636552101867045</c:v>
                </c:pt>
                <c:pt idx="432">
                  <c:v>0.81887178500426827</c:v>
                </c:pt>
                <c:pt idx="433">
                  <c:v>0.81173813438950138</c:v>
                </c:pt>
                <c:pt idx="434">
                  <c:v>0.80374216586108893</c:v>
                </c:pt>
                <c:pt idx="435">
                  <c:v>0.79740757073365687</c:v>
                </c:pt>
                <c:pt idx="436">
                  <c:v>0.79002489198598058</c:v>
                </c:pt>
                <c:pt idx="437">
                  <c:v>0.78280245742817656</c:v>
                </c:pt>
                <c:pt idx="438">
                  <c:v>0.77579966259008137</c:v>
                </c:pt>
                <c:pt idx="439">
                  <c:v>0.76876747933878531</c:v>
                </c:pt>
                <c:pt idx="440">
                  <c:v>0.76033625294328822</c:v>
                </c:pt>
                <c:pt idx="441">
                  <c:v>0.75322193681089</c:v>
                </c:pt>
                <c:pt idx="442">
                  <c:v>0.74537136358989042</c:v>
                </c:pt>
                <c:pt idx="443">
                  <c:v>0.73591711106329905</c:v>
                </c:pt>
                <c:pt idx="444">
                  <c:v>0.72871617644988895</c:v>
                </c:pt>
                <c:pt idx="445">
                  <c:v>0.72049917611903724</c:v>
                </c:pt>
                <c:pt idx="446">
                  <c:v>0.7122849599536466</c:v>
                </c:pt>
                <c:pt idx="447">
                  <c:v>0.70514790646998282</c:v>
                </c:pt>
                <c:pt idx="448">
                  <c:v>0.69833660034526734</c:v>
                </c:pt>
                <c:pt idx="449">
                  <c:v>0.69039616045021812</c:v>
                </c:pt>
                <c:pt idx="450">
                  <c:v>0.68459535171202179</c:v>
                </c:pt>
                <c:pt idx="451">
                  <c:v>0.67613009662755585</c:v>
                </c:pt>
                <c:pt idx="452">
                  <c:v>0.66894772311721962</c:v>
                </c:pt>
                <c:pt idx="453">
                  <c:v>0.66197276993373533</c:v>
                </c:pt>
                <c:pt idx="454">
                  <c:v>0.65488490337321748</c:v>
                </c:pt>
                <c:pt idx="455">
                  <c:v>0.64637386423450227</c:v>
                </c:pt>
                <c:pt idx="456">
                  <c:v>0.638809286676701</c:v>
                </c:pt>
                <c:pt idx="457">
                  <c:v>0.6303701718123973</c:v>
                </c:pt>
                <c:pt idx="458">
                  <c:v>0.62372900913252682</c:v>
                </c:pt>
                <c:pt idx="459">
                  <c:v>0.6154762786782576</c:v>
                </c:pt>
                <c:pt idx="460">
                  <c:v>0.6087186450765979</c:v>
                </c:pt>
                <c:pt idx="461">
                  <c:v>0.60217075193967395</c:v>
                </c:pt>
                <c:pt idx="462">
                  <c:v>0.59572803838683608</c:v>
                </c:pt>
                <c:pt idx="463">
                  <c:v>0.58957209387649101</c:v>
                </c:pt>
                <c:pt idx="464">
                  <c:v>0.58352210232952673</c:v>
                </c:pt>
                <c:pt idx="465">
                  <c:v>0.57664181077171972</c:v>
                </c:pt>
                <c:pt idx="466">
                  <c:v>0.57230593709363764</c:v>
                </c:pt>
                <c:pt idx="467">
                  <c:v>0.56653529014793658</c:v>
                </c:pt>
                <c:pt idx="468">
                  <c:v>0.56036604351372199</c:v>
                </c:pt>
                <c:pt idx="469">
                  <c:v>0.55475749686820053</c:v>
                </c:pt>
                <c:pt idx="470">
                  <c:v>0.5498448369120944</c:v>
                </c:pt>
                <c:pt idx="471">
                  <c:v>0.54523920853600372</c:v>
                </c:pt>
                <c:pt idx="472">
                  <c:v>0.54078346106723563</c:v>
                </c:pt>
                <c:pt idx="473">
                  <c:v>0.53750479688507558</c:v>
                </c:pt>
                <c:pt idx="474">
                  <c:v>0.53166825802346207</c:v>
                </c:pt>
                <c:pt idx="475">
                  <c:v>0.52744699915686188</c:v>
                </c:pt>
                <c:pt idx="476">
                  <c:v>0.5238572818223538</c:v>
                </c:pt>
                <c:pt idx="477">
                  <c:v>0.51878298559364511</c:v>
                </c:pt>
                <c:pt idx="478">
                  <c:v>0.51467788829711603</c:v>
                </c:pt>
                <c:pt idx="479">
                  <c:v>0.51086311758783609</c:v>
                </c:pt>
                <c:pt idx="480">
                  <c:v>0.5035905680517323</c:v>
                </c:pt>
                <c:pt idx="481">
                  <c:v>0.49994733287002763</c:v>
                </c:pt>
                <c:pt idx="482">
                  <c:v>0.49513072662232932</c:v>
                </c:pt>
                <c:pt idx="483">
                  <c:v>0.49022502707987597</c:v>
                </c:pt>
                <c:pt idx="484">
                  <c:v>0.48667134922050337</c:v>
                </c:pt>
                <c:pt idx="485">
                  <c:v>0.48266122290136965</c:v>
                </c:pt>
                <c:pt idx="486">
                  <c:v>0.47809797571063117</c:v>
                </c:pt>
                <c:pt idx="487">
                  <c:v>0.47606568959988926</c:v>
                </c:pt>
                <c:pt idx="488">
                  <c:v>0.47252113761619446</c:v>
                </c:pt>
                <c:pt idx="489">
                  <c:v>0.46916034055293215</c:v>
                </c:pt>
                <c:pt idx="490">
                  <c:v>0.46609915062845581</c:v>
                </c:pt>
                <c:pt idx="491">
                  <c:v>0.46193233766420577</c:v>
                </c:pt>
                <c:pt idx="492">
                  <c:v>0.45855220611857472</c:v>
                </c:pt>
                <c:pt idx="493">
                  <c:v>0.45586502242103921</c:v>
                </c:pt>
                <c:pt idx="494">
                  <c:v>0.45253779001916894</c:v>
                </c:pt>
                <c:pt idx="495">
                  <c:v>0.4504725579504707</c:v>
                </c:pt>
                <c:pt idx="496">
                  <c:v>0.4484617717841225</c:v>
                </c:pt>
                <c:pt idx="497">
                  <c:v>0.44646769061054131</c:v>
                </c:pt>
                <c:pt idx="498">
                  <c:v>0.44503167993605069</c:v>
                </c:pt>
                <c:pt idx="499">
                  <c:v>0.443892956262462</c:v>
                </c:pt>
                <c:pt idx="500">
                  <c:v>0.44162680025298778</c:v>
                </c:pt>
                <c:pt idx="501">
                  <c:v>0.43978739493835634</c:v>
                </c:pt>
                <c:pt idx="502">
                  <c:v>0.43709170406857834</c:v>
                </c:pt>
                <c:pt idx="503">
                  <c:v>0.43515253282492411</c:v>
                </c:pt>
                <c:pt idx="504">
                  <c:v>0.4334231020460057</c:v>
                </c:pt>
                <c:pt idx="505">
                  <c:v>0.43106800741763551</c:v>
                </c:pt>
                <c:pt idx="506">
                  <c:v>0.42829884551485636</c:v>
                </c:pt>
                <c:pt idx="507">
                  <c:v>0.4272705604045578</c:v>
                </c:pt>
                <c:pt idx="508">
                  <c:v>0.4257841254000499</c:v>
                </c:pt>
                <c:pt idx="509">
                  <c:v>0.42450217188107331</c:v>
                </c:pt>
                <c:pt idx="510">
                  <c:v>0.42273082394437983</c:v>
                </c:pt>
                <c:pt idx="511">
                  <c:v>0.4206762645099491</c:v>
                </c:pt>
                <c:pt idx="512">
                  <c:v>0.41899339116457457</c:v>
                </c:pt>
                <c:pt idx="513">
                  <c:v>0.41708438171341561</c:v>
                </c:pt>
                <c:pt idx="514">
                  <c:v>0.41469479436849949</c:v>
                </c:pt>
                <c:pt idx="515">
                  <c:v>0.41264936080974673</c:v>
                </c:pt>
                <c:pt idx="516">
                  <c:v>0.4118368485226831</c:v>
                </c:pt>
                <c:pt idx="517">
                  <c:v>0.41064352427088513</c:v>
                </c:pt>
                <c:pt idx="518">
                  <c:v>0.4096904116280361</c:v>
                </c:pt>
                <c:pt idx="519">
                  <c:v>0.40896977680118879</c:v>
                </c:pt>
                <c:pt idx="520">
                  <c:v>0.40875771619856865</c:v>
                </c:pt>
                <c:pt idx="521">
                  <c:v>0.40862222014612842</c:v>
                </c:pt>
                <c:pt idx="522">
                  <c:v>0.40774242386042187</c:v>
                </c:pt>
                <c:pt idx="523">
                  <c:v>0.40601345710908038</c:v>
                </c:pt>
                <c:pt idx="524">
                  <c:v>0.40553922092554012</c:v>
                </c:pt>
                <c:pt idx="525">
                  <c:v>0.40476120135502242</c:v>
                </c:pt>
                <c:pt idx="526">
                  <c:v>0.40323934557881486</c:v>
                </c:pt>
                <c:pt idx="527">
                  <c:v>0.40208267950558785</c:v>
                </c:pt>
                <c:pt idx="528">
                  <c:v>0.40016531755804557</c:v>
                </c:pt>
                <c:pt idx="529">
                  <c:v>0.39938853539439956</c:v>
                </c:pt>
                <c:pt idx="530">
                  <c:v>0.39809683729630935</c:v>
                </c:pt>
                <c:pt idx="531">
                  <c:v>0.39660746345048131</c:v>
                </c:pt>
                <c:pt idx="532">
                  <c:v>0.39487664058883243</c:v>
                </c:pt>
                <c:pt idx="533">
                  <c:v>0.39419250926469723</c:v>
                </c:pt>
                <c:pt idx="534">
                  <c:v>0.39297613830991573</c:v>
                </c:pt>
                <c:pt idx="535">
                  <c:v>0.39233825506760661</c:v>
                </c:pt>
                <c:pt idx="536">
                  <c:v>0.39131105268832056</c:v>
                </c:pt>
                <c:pt idx="537">
                  <c:v>0.39055870931038844</c:v>
                </c:pt>
                <c:pt idx="538">
                  <c:v>0.38943947479502744</c:v>
                </c:pt>
                <c:pt idx="539">
                  <c:v>0.3894062194853532</c:v>
                </c:pt>
                <c:pt idx="540">
                  <c:v>0.38881288289042171</c:v>
                </c:pt>
                <c:pt idx="541">
                  <c:v>0.38747926763455592</c:v>
                </c:pt>
                <c:pt idx="542">
                  <c:v>0.38672769763591869</c:v>
                </c:pt>
                <c:pt idx="543">
                  <c:v>0.38579871442706604</c:v>
                </c:pt>
                <c:pt idx="544">
                  <c:v>0.38432728298087598</c:v>
                </c:pt>
                <c:pt idx="545">
                  <c:v>0.3835283821694</c:v>
                </c:pt>
                <c:pt idx="546">
                  <c:v>0.38207241830910521</c:v>
                </c:pt>
                <c:pt idx="547">
                  <c:v>0.38076587132855577</c:v>
                </c:pt>
                <c:pt idx="548">
                  <c:v>0.37969505035704598</c:v>
                </c:pt>
                <c:pt idx="549">
                  <c:v>0.37828935615090981</c:v>
                </c:pt>
                <c:pt idx="550">
                  <c:v>0.37706401399630918</c:v>
                </c:pt>
                <c:pt idx="551">
                  <c:v>0.37604671087199598</c:v>
                </c:pt>
                <c:pt idx="552">
                  <c:v>0.37390615165998897</c:v>
                </c:pt>
                <c:pt idx="553">
                  <c:v>0.37155971887971989</c:v>
                </c:pt>
                <c:pt idx="554">
                  <c:v>0.36913192659764305</c:v>
                </c:pt>
                <c:pt idx="555">
                  <c:v>0.36783651627893821</c:v>
                </c:pt>
                <c:pt idx="556">
                  <c:v>0.36643762781059558</c:v>
                </c:pt>
                <c:pt idx="557">
                  <c:v>0.36451624429072066</c:v>
                </c:pt>
                <c:pt idx="558">
                  <c:v>0.36334364660402191</c:v>
                </c:pt>
                <c:pt idx="559">
                  <c:v>0.36320242754480064</c:v>
                </c:pt>
                <c:pt idx="560">
                  <c:v>0.3626296628391093</c:v>
                </c:pt>
                <c:pt idx="561">
                  <c:v>0.36266786777627003</c:v>
                </c:pt>
                <c:pt idx="562">
                  <c:v>0.36246044744941824</c:v>
                </c:pt>
                <c:pt idx="563">
                  <c:v>0.36207623261578686</c:v>
                </c:pt>
                <c:pt idx="564">
                  <c:v>0.36167948903758057</c:v>
                </c:pt>
                <c:pt idx="565">
                  <c:v>0.36104686477447562</c:v>
                </c:pt>
                <c:pt idx="566">
                  <c:v>0.35988865194265918</c:v>
                </c:pt>
                <c:pt idx="567">
                  <c:v>0.3591633768400434</c:v>
                </c:pt>
                <c:pt idx="568">
                  <c:v>0.35818443332874977</c:v>
                </c:pt>
                <c:pt idx="569">
                  <c:v>0.35684664182469256</c:v>
                </c:pt>
                <c:pt idx="570">
                  <c:v>0.35478635938348063</c:v>
                </c:pt>
                <c:pt idx="571">
                  <c:v>0.35327316545537424</c:v>
                </c:pt>
                <c:pt idx="572">
                  <c:v>0.35254711697346375</c:v>
                </c:pt>
                <c:pt idx="573">
                  <c:v>0.35175641398251206</c:v>
                </c:pt>
                <c:pt idx="574">
                  <c:v>0.3508079416154315</c:v>
                </c:pt>
                <c:pt idx="575">
                  <c:v>0.34932908572801202</c:v>
                </c:pt>
                <c:pt idx="576">
                  <c:v>0.34738728499475574</c:v>
                </c:pt>
                <c:pt idx="577">
                  <c:v>0.34614740330941368</c:v>
                </c:pt>
                <c:pt idx="578">
                  <c:v>0.34495825530580732</c:v>
                </c:pt>
                <c:pt idx="579">
                  <c:v>0.34296216334605956</c:v>
                </c:pt>
                <c:pt idx="580">
                  <c:v>0.34144742265936379</c:v>
                </c:pt>
                <c:pt idx="581">
                  <c:v>0.33960012887592567</c:v>
                </c:pt>
                <c:pt idx="582">
                  <c:v>0.33938311864581899</c:v>
                </c:pt>
                <c:pt idx="583">
                  <c:v>0.3387308505486275</c:v>
                </c:pt>
                <c:pt idx="584">
                  <c:v>0.33837602412819656</c:v>
                </c:pt>
                <c:pt idx="585">
                  <c:v>0.33841299165848554</c:v>
                </c:pt>
                <c:pt idx="586">
                  <c:v>0.33773504736870846</c:v>
                </c:pt>
                <c:pt idx="587">
                  <c:v>0.33665262570777743</c:v>
                </c:pt>
                <c:pt idx="588">
                  <c:v>0.33665308973535429</c:v>
                </c:pt>
                <c:pt idx="589">
                  <c:v>0.33547415033843864</c:v>
                </c:pt>
                <c:pt idx="590">
                  <c:v>0.3346515841205433</c:v>
                </c:pt>
                <c:pt idx="591">
                  <c:v>0.33397410385834286</c:v>
                </c:pt>
                <c:pt idx="592">
                  <c:v>0.33326042944514833</c:v>
                </c:pt>
                <c:pt idx="593">
                  <c:v>0.33249292783303913</c:v>
                </c:pt>
                <c:pt idx="594">
                  <c:v>0.33191923507219423</c:v>
                </c:pt>
                <c:pt idx="595">
                  <c:v>0.33144700967482027</c:v>
                </c:pt>
                <c:pt idx="596">
                  <c:v>0.33108042788910913</c:v>
                </c:pt>
                <c:pt idx="597">
                  <c:v>0.33139782275167423</c:v>
                </c:pt>
                <c:pt idx="598">
                  <c:v>0.33140400978603224</c:v>
                </c:pt>
                <c:pt idx="599">
                  <c:v>0.33099040653920042</c:v>
                </c:pt>
                <c:pt idx="600">
                  <c:v>0.33071044323450116</c:v>
                </c:pt>
                <c:pt idx="601">
                  <c:v>0.33094091026433647</c:v>
                </c:pt>
                <c:pt idx="602">
                  <c:v>0.33076860135746633</c:v>
                </c:pt>
                <c:pt idx="603">
                  <c:v>0.33015221805955108</c:v>
                </c:pt>
                <c:pt idx="604">
                  <c:v>0.32979909307356864</c:v>
                </c:pt>
                <c:pt idx="605">
                  <c:v>0.32984626921054844</c:v>
                </c:pt>
                <c:pt idx="606">
                  <c:v>0.32981796352836057</c:v>
                </c:pt>
                <c:pt idx="607">
                  <c:v>0.32970133793071238</c:v>
                </c:pt>
                <c:pt idx="608">
                  <c:v>0.32891728600169562</c:v>
                </c:pt>
                <c:pt idx="609">
                  <c:v>0.32924024919518291</c:v>
                </c:pt>
                <c:pt idx="610">
                  <c:v>0.32922478160928792</c:v>
                </c:pt>
                <c:pt idx="611">
                  <c:v>0.32945153641850833</c:v>
                </c:pt>
                <c:pt idx="612">
                  <c:v>0.32919740398225367</c:v>
                </c:pt>
                <c:pt idx="613">
                  <c:v>0.3286192256214992</c:v>
                </c:pt>
                <c:pt idx="614">
                  <c:v>0.32954047503740447</c:v>
                </c:pt>
                <c:pt idx="615">
                  <c:v>0.33058840398178968</c:v>
                </c:pt>
                <c:pt idx="616">
                  <c:v>0.33051245813504537</c:v>
                </c:pt>
                <c:pt idx="617">
                  <c:v>0.33121128366578079</c:v>
                </c:pt>
                <c:pt idx="618">
                  <c:v>0.33161653441622929</c:v>
                </c:pt>
                <c:pt idx="619">
                  <c:v>0.33244869053737947</c:v>
                </c:pt>
                <c:pt idx="620">
                  <c:v>0.33375678427651839</c:v>
                </c:pt>
                <c:pt idx="621">
                  <c:v>0.33442266384929736</c:v>
                </c:pt>
                <c:pt idx="622">
                  <c:v>0.33515211520010485</c:v>
                </c:pt>
                <c:pt idx="623">
                  <c:v>0.33575596975344513</c:v>
                </c:pt>
                <c:pt idx="624">
                  <c:v>0.33681039508390631</c:v>
                </c:pt>
                <c:pt idx="625">
                  <c:v>0.33790503613769424</c:v>
                </c:pt>
                <c:pt idx="626">
                  <c:v>0.33849976481535654</c:v>
                </c:pt>
                <c:pt idx="627">
                  <c:v>0.33925798587592848</c:v>
                </c:pt>
                <c:pt idx="628">
                  <c:v>0.33965967908162131</c:v>
                </c:pt>
                <c:pt idx="629">
                  <c:v>0.34011782897583087</c:v>
                </c:pt>
                <c:pt idx="630">
                  <c:v>0.34144680395592791</c:v>
                </c:pt>
                <c:pt idx="631">
                  <c:v>0.34205468008160084</c:v>
                </c:pt>
                <c:pt idx="632">
                  <c:v>0.34198492126921448</c:v>
                </c:pt>
                <c:pt idx="633">
                  <c:v>0.34317174913493659</c:v>
                </c:pt>
                <c:pt idx="634">
                  <c:v>0.34377792382616112</c:v>
                </c:pt>
                <c:pt idx="635">
                  <c:v>0.34519073312180903</c:v>
                </c:pt>
                <c:pt idx="636">
                  <c:v>0.34579567040616188</c:v>
                </c:pt>
                <c:pt idx="637">
                  <c:v>0.34648861825425714</c:v>
                </c:pt>
                <c:pt idx="638">
                  <c:v>0.34689294094955209</c:v>
                </c:pt>
                <c:pt idx="639">
                  <c:v>0.34763863326554928</c:v>
                </c:pt>
                <c:pt idx="640">
                  <c:v>0.34753206159873279</c:v>
                </c:pt>
                <c:pt idx="641">
                  <c:v>0.34818494839936015</c:v>
                </c:pt>
                <c:pt idx="642">
                  <c:v>0.34884510496535792</c:v>
                </c:pt>
                <c:pt idx="643">
                  <c:v>0.350001925714444</c:v>
                </c:pt>
                <c:pt idx="644">
                  <c:v>0.35048374101507268</c:v>
                </c:pt>
                <c:pt idx="645">
                  <c:v>0.3517301190864906</c:v>
                </c:pt>
                <c:pt idx="646">
                  <c:v>0.35289142543548596</c:v>
                </c:pt>
                <c:pt idx="647">
                  <c:v>0.3541408970240828</c:v>
                </c:pt>
                <c:pt idx="648">
                  <c:v>0.35544620659776055</c:v>
                </c:pt>
                <c:pt idx="649">
                  <c:v>0.35662963159458588</c:v>
                </c:pt>
                <c:pt idx="650">
                  <c:v>0.35812905937124578</c:v>
                </c:pt>
                <c:pt idx="651">
                  <c:v>0.35858597185858354</c:v>
                </c:pt>
                <c:pt idx="652">
                  <c:v>0.35958858077629635</c:v>
                </c:pt>
                <c:pt idx="653">
                  <c:v>0.36006683853216948</c:v>
                </c:pt>
                <c:pt idx="654">
                  <c:v>0.36037881973967117</c:v>
                </c:pt>
                <c:pt idx="655">
                  <c:v>0.36029622283099205</c:v>
                </c:pt>
                <c:pt idx="656">
                  <c:v>0.36035731979527724</c:v>
                </c:pt>
                <c:pt idx="657">
                  <c:v>0.3607163224638999</c:v>
                </c:pt>
                <c:pt idx="658">
                  <c:v>0.36179750671795918</c:v>
                </c:pt>
                <c:pt idx="659">
                  <c:v>0.36230144066641784</c:v>
                </c:pt>
                <c:pt idx="660">
                  <c:v>0.36310529110538015</c:v>
                </c:pt>
                <c:pt idx="661">
                  <c:v>0.3637379153684851</c:v>
                </c:pt>
                <c:pt idx="662">
                  <c:v>0.36485962469758937</c:v>
                </c:pt>
                <c:pt idx="663">
                  <c:v>0.36579479494080008</c:v>
                </c:pt>
                <c:pt idx="664">
                  <c:v>0.36589316878709233</c:v>
                </c:pt>
                <c:pt idx="665">
                  <c:v>0.36654621026357853</c:v>
                </c:pt>
                <c:pt idx="666">
                  <c:v>0.36746374745886912</c:v>
                </c:pt>
                <c:pt idx="667">
                  <c:v>0.36859133447061343</c:v>
                </c:pt>
                <c:pt idx="668">
                  <c:v>0.36938992593037134</c:v>
                </c:pt>
                <c:pt idx="669">
                  <c:v>0.37011380895025681</c:v>
                </c:pt>
                <c:pt idx="670">
                  <c:v>0.370526329466076</c:v>
                </c:pt>
                <c:pt idx="671">
                  <c:v>0.37105810506914549</c:v>
                </c:pt>
                <c:pt idx="672">
                  <c:v>0.37174053495883225</c:v>
                </c:pt>
                <c:pt idx="673">
                  <c:v>0.37186566772872259</c:v>
                </c:pt>
                <c:pt idx="674">
                  <c:v>0.37211129299273493</c:v>
                </c:pt>
                <c:pt idx="675">
                  <c:v>0.37381875979968232</c:v>
                </c:pt>
                <c:pt idx="676">
                  <c:v>0.37471062080238732</c:v>
                </c:pt>
                <c:pt idx="677">
                  <c:v>0.37513149381458982</c:v>
                </c:pt>
                <c:pt idx="678">
                  <c:v>0.37539150393348453</c:v>
                </c:pt>
                <c:pt idx="679">
                  <c:v>0.37573612174722482</c:v>
                </c:pt>
                <c:pt idx="680">
                  <c:v>0.37631940441132444</c:v>
                </c:pt>
                <c:pt idx="681">
                  <c:v>0.37650223127660321</c:v>
                </c:pt>
                <c:pt idx="682">
                  <c:v>0.37620169608266374</c:v>
                </c:pt>
                <c:pt idx="683">
                  <c:v>0.37581794527660922</c:v>
                </c:pt>
                <c:pt idx="684">
                  <c:v>0.37606125040273714</c:v>
                </c:pt>
                <c:pt idx="685">
                  <c:v>0.37700461846647232</c:v>
                </c:pt>
                <c:pt idx="686">
                  <c:v>0.37740522894115247</c:v>
                </c:pt>
                <c:pt idx="687">
                  <c:v>0.3776148147300295</c:v>
                </c:pt>
                <c:pt idx="688">
                  <c:v>0.37830405035751002</c:v>
                </c:pt>
                <c:pt idx="689">
                  <c:v>0.37815710829150773</c:v>
                </c:pt>
                <c:pt idx="690">
                  <c:v>0.37886026474629375</c:v>
                </c:pt>
                <c:pt idx="691">
                  <c:v>0.37926133924855071</c:v>
                </c:pt>
                <c:pt idx="692">
                  <c:v>0.37916729632630913</c:v>
                </c:pt>
                <c:pt idx="693">
                  <c:v>0.37933326352296226</c:v>
                </c:pt>
                <c:pt idx="694">
                  <c:v>0.37931764126120837</c:v>
                </c:pt>
                <c:pt idx="695">
                  <c:v>0.37903303768074065</c:v>
                </c:pt>
                <c:pt idx="696">
                  <c:v>0.3788302576296575</c:v>
                </c:pt>
                <c:pt idx="697">
                  <c:v>0.37848471176076337</c:v>
                </c:pt>
                <c:pt idx="698">
                  <c:v>0.37888826107676354</c:v>
                </c:pt>
                <c:pt idx="699">
                  <c:v>0.37892244444159145</c:v>
                </c:pt>
                <c:pt idx="700">
                  <c:v>0.37950418034710193</c:v>
                </c:pt>
                <c:pt idx="701">
                  <c:v>0.38052272087828665</c:v>
                </c:pt>
                <c:pt idx="702">
                  <c:v>0.38177807014952359</c:v>
                </c:pt>
                <c:pt idx="703">
                  <c:v>0.38291663914725343</c:v>
                </c:pt>
                <c:pt idx="704">
                  <c:v>0.38475032145510391</c:v>
                </c:pt>
                <c:pt idx="705">
                  <c:v>0.38527575534795649</c:v>
                </c:pt>
                <c:pt idx="706">
                  <c:v>0.38602964548447799</c:v>
                </c:pt>
                <c:pt idx="707">
                  <c:v>0.38582810284026642</c:v>
                </c:pt>
                <c:pt idx="708">
                  <c:v>0.38609383596594232</c:v>
                </c:pt>
                <c:pt idx="709">
                  <c:v>0.38574782606947133</c:v>
                </c:pt>
                <c:pt idx="710">
                  <c:v>0.38602887210518333</c:v>
                </c:pt>
                <c:pt idx="711">
                  <c:v>0.3853035970025675</c:v>
                </c:pt>
                <c:pt idx="712">
                  <c:v>0.3853237048642309</c:v>
                </c:pt>
                <c:pt idx="713">
                  <c:v>0.38657379515626361</c:v>
                </c:pt>
                <c:pt idx="714">
                  <c:v>0.38685747068157766</c:v>
                </c:pt>
                <c:pt idx="715">
                  <c:v>0.38709304201475814</c:v>
                </c:pt>
                <c:pt idx="716">
                  <c:v>0.38800810439630551</c:v>
                </c:pt>
                <c:pt idx="717">
                  <c:v>0.38895982495642395</c:v>
                </c:pt>
                <c:pt idx="718">
                  <c:v>0.38979089834656139</c:v>
                </c:pt>
                <c:pt idx="719">
                  <c:v>0.39118885875975012</c:v>
                </c:pt>
                <c:pt idx="720">
                  <c:v>0.39221946400793295</c:v>
                </c:pt>
                <c:pt idx="721">
                  <c:v>0.39448206247265138</c:v>
                </c:pt>
                <c:pt idx="722">
                  <c:v>0.39608295761278223</c:v>
                </c:pt>
                <c:pt idx="723">
                  <c:v>0.39747875256394571</c:v>
                </c:pt>
                <c:pt idx="724">
                  <c:v>0.39925582350742045</c:v>
                </c:pt>
                <c:pt idx="725">
                  <c:v>0.40165345399700203</c:v>
                </c:pt>
                <c:pt idx="726">
                  <c:v>0.40332101443234031</c:v>
                </c:pt>
                <c:pt idx="727">
                  <c:v>0.40443700075466354</c:v>
                </c:pt>
                <c:pt idx="728">
                  <c:v>0.40585661578810522</c:v>
                </c:pt>
                <c:pt idx="729">
                  <c:v>0.40785239839613519</c:v>
                </c:pt>
                <c:pt idx="730">
                  <c:v>0.40975042586130855</c:v>
                </c:pt>
                <c:pt idx="731">
                  <c:v>0.41191140228669698</c:v>
                </c:pt>
                <c:pt idx="732">
                  <c:v>0.41312375166914583</c:v>
                </c:pt>
                <c:pt idx="733">
                  <c:v>0.4146618484105431</c:v>
                </c:pt>
                <c:pt idx="734">
                  <c:v>0.41683952982869793</c:v>
                </c:pt>
                <c:pt idx="735">
                  <c:v>0.41886547422922316</c:v>
                </c:pt>
                <c:pt idx="736">
                  <c:v>0.42072173921248024</c:v>
                </c:pt>
                <c:pt idx="737">
                  <c:v>0.42221343319619248</c:v>
                </c:pt>
                <c:pt idx="738">
                  <c:v>0.42382299018442471</c:v>
                </c:pt>
                <c:pt idx="739">
                  <c:v>0.4258718266120744</c:v>
                </c:pt>
                <c:pt idx="740">
                  <c:v>0.42808755829153095</c:v>
                </c:pt>
                <c:pt idx="741">
                  <c:v>0.42953470562786555</c:v>
                </c:pt>
                <c:pt idx="742">
                  <c:v>0.43112817632676703</c:v>
                </c:pt>
                <c:pt idx="743">
                  <c:v>0.4330659554876905</c:v>
                </c:pt>
                <c:pt idx="744">
                  <c:v>0.43528988498767152</c:v>
                </c:pt>
                <c:pt idx="745">
                  <c:v>0.436509504135491</c:v>
                </c:pt>
                <c:pt idx="746">
                  <c:v>0.43846058542028449</c:v>
                </c:pt>
                <c:pt idx="747">
                  <c:v>0.44009953082171688</c:v>
                </c:pt>
                <c:pt idx="748">
                  <c:v>0.44190227795777759</c:v>
                </c:pt>
                <c:pt idx="749">
                  <c:v>0.44386186641481323</c:v>
                </c:pt>
                <c:pt idx="750">
                  <c:v>0.44557691233884883</c:v>
                </c:pt>
                <c:pt idx="751">
                  <c:v>0.44775768727418297</c:v>
                </c:pt>
                <c:pt idx="752">
                  <c:v>0.45002894758700235</c:v>
                </c:pt>
                <c:pt idx="753">
                  <c:v>0.45244343774520956</c:v>
                </c:pt>
                <c:pt idx="754">
                  <c:v>0.45429970272846659</c:v>
                </c:pt>
                <c:pt idx="755">
                  <c:v>0.45667567859779529</c:v>
                </c:pt>
                <c:pt idx="756">
                  <c:v>0.4584892530439823</c:v>
                </c:pt>
                <c:pt idx="757">
                  <c:v>0.45979023169360939</c:v>
                </c:pt>
                <c:pt idx="758">
                  <c:v>0.46148486040426379</c:v>
                </c:pt>
                <c:pt idx="759">
                  <c:v>0.46347182648833357</c:v>
                </c:pt>
                <c:pt idx="760">
                  <c:v>0.46453383093588341</c:v>
                </c:pt>
                <c:pt idx="761">
                  <c:v>0.46676827839427293</c:v>
                </c:pt>
                <c:pt idx="762">
                  <c:v>0.4688604240624285</c:v>
                </c:pt>
                <c:pt idx="763">
                  <c:v>0.47044507823736942</c:v>
                </c:pt>
                <c:pt idx="764">
                  <c:v>0.47275794635624668</c:v>
                </c:pt>
                <c:pt idx="765">
                  <c:v>0.47419426638245493</c:v>
                </c:pt>
                <c:pt idx="766">
                  <c:v>0.47538465179293304</c:v>
                </c:pt>
                <c:pt idx="767">
                  <c:v>0.47698554693306389</c:v>
                </c:pt>
                <c:pt idx="768">
                  <c:v>0.47793216318983683</c:v>
                </c:pt>
                <c:pt idx="769">
                  <c:v>0.47863361821017447</c:v>
                </c:pt>
                <c:pt idx="770">
                  <c:v>0.4798902048882831</c:v>
                </c:pt>
                <c:pt idx="771">
                  <c:v>0.48069823157543706</c:v>
                </c:pt>
                <c:pt idx="772">
                  <c:v>0.48104083860301089</c:v>
                </c:pt>
                <c:pt idx="773">
                  <c:v>0.48171661743076277</c:v>
                </c:pt>
                <c:pt idx="774">
                  <c:v>0.48203571372777643</c:v>
                </c:pt>
                <c:pt idx="775">
                  <c:v>0.48250902185616285</c:v>
                </c:pt>
                <c:pt idx="776">
                  <c:v>0.48259888853021271</c:v>
                </c:pt>
                <c:pt idx="777">
                  <c:v>0.48287529429015602</c:v>
                </c:pt>
                <c:pt idx="778">
                  <c:v>0.48254011170381195</c:v>
                </c:pt>
                <c:pt idx="779">
                  <c:v>0.48279145997460537</c:v>
                </c:pt>
                <c:pt idx="780">
                  <c:v>0.48261327338509508</c:v>
                </c:pt>
                <c:pt idx="781">
                  <c:v>0.48275542049947007</c:v>
                </c:pt>
                <c:pt idx="782">
                  <c:v>0.48276392767171217</c:v>
                </c:pt>
                <c:pt idx="783">
                  <c:v>0.482268500895496</c:v>
                </c:pt>
                <c:pt idx="784">
                  <c:v>0.48217182848365214</c:v>
                </c:pt>
                <c:pt idx="785">
                  <c:v>0.48223818442714173</c:v>
                </c:pt>
                <c:pt idx="786">
                  <c:v>0.48249386362198576</c:v>
                </c:pt>
                <c:pt idx="787">
                  <c:v>0.48223694702026998</c:v>
                </c:pt>
                <c:pt idx="788">
                  <c:v>0.48136163633447299</c:v>
                </c:pt>
                <c:pt idx="789">
                  <c:v>0.48105568748547028</c:v>
                </c:pt>
                <c:pt idx="790">
                  <c:v>0.48133425870743884</c:v>
                </c:pt>
                <c:pt idx="791">
                  <c:v>0.48082181758673803</c:v>
                </c:pt>
                <c:pt idx="792">
                  <c:v>0.48063125692851183</c:v>
                </c:pt>
                <c:pt idx="793">
                  <c:v>0.48034943751350517</c:v>
                </c:pt>
                <c:pt idx="794">
                  <c:v>0.48066652302435225</c:v>
                </c:pt>
                <c:pt idx="795">
                  <c:v>0.48117200373140045</c:v>
                </c:pt>
                <c:pt idx="796">
                  <c:v>0.48061671739777045</c:v>
                </c:pt>
                <c:pt idx="797">
                  <c:v>0.48014851357272925</c:v>
                </c:pt>
                <c:pt idx="798">
                  <c:v>0.47986499272327421</c:v>
                </c:pt>
                <c:pt idx="799">
                  <c:v>0.47932068837562974</c:v>
                </c:pt>
                <c:pt idx="800">
                  <c:v>0.47925185761839689</c:v>
                </c:pt>
                <c:pt idx="801">
                  <c:v>0.47890399161161867</c:v>
                </c:pt>
                <c:pt idx="802">
                  <c:v>0.47885789820565172</c:v>
                </c:pt>
                <c:pt idx="803">
                  <c:v>0.47936848321604508</c:v>
                </c:pt>
                <c:pt idx="804">
                  <c:v>0.47995377666631156</c:v>
                </c:pt>
                <c:pt idx="805">
                  <c:v>0.4804838508349325</c:v>
                </c:pt>
                <c:pt idx="806">
                  <c:v>0.48126419054333447</c:v>
                </c:pt>
                <c:pt idx="807">
                  <c:v>0.48146511448411039</c:v>
                </c:pt>
                <c:pt idx="808">
                  <c:v>0.48093117341901542</c:v>
                </c:pt>
                <c:pt idx="809">
                  <c:v>0.48050009180012226</c:v>
                </c:pt>
                <c:pt idx="810">
                  <c:v>0.47983003597915141</c:v>
                </c:pt>
                <c:pt idx="811">
                  <c:v>0.47922293323277354</c:v>
                </c:pt>
                <c:pt idx="812">
                  <c:v>0.47801213060891407</c:v>
                </c:pt>
                <c:pt idx="813">
                  <c:v>0.47717131263966256</c:v>
                </c:pt>
                <c:pt idx="814">
                  <c:v>0.47589013249998108</c:v>
                </c:pt>
                <c:pt idx="815">
                  <c:v>0.4756073850298207</c:v>
                </c:pt>
                <c:pt idx="816">
                  <c:v>0.47560753970567954</c:v>
                </c:pt>
                <c:pt idx="817">
                  <c:v>0.47636607011796972</c:v>
                </c:pt>
                <c:pt idx="818">
                  <c:v>0.47686907601127471</c:v>
                </c:pt>
                <c:pt idx="819">
                  <c:v>0.47766952358134002</c:v>
                </c:pt>
                <c:pt idx="820">
                  <c:v>0.47804693267717763</c:v>
                </c:pt>
                <c:pt idx="821">
                  <c:v>0.47865171528567163</c:v>
                </c:pt>
                <c:pt idx="822">
                  <c:v>0.47917034344073051</c:v>
                </c:pt>
                <c:pt idx="823">
                  <c:v>0.47920035055736671</c:v>
                </c:pt>
                <c:pt idx="824">
                  <c:v>0.47895255983132912</c:v>
                </c:pt>
                <c:pt idx="825">
                  <c:v>0.47896106700357127</c:v>
                </c:pt>
                <c:pt idx="826">
                  <c:v>0.4793943140844899</c:v>
                </c:pt>
                <c:pt idx="827">
                  <c:v>0.48081779601440516</c:v>
                </c:pt>
                <c:pt idx="828">
                  <c:v>0.48228505121240339</c:v>
                </c:pt>
                <c:pt idx="829">
                  <c:v>0.48340397637604676</c:v>
                </c:pt>
                <c:pt idx="830">
                  <c:v>0.48537532019836249</c:v>
                </c:pt>
                <c:pt idx="831">
                  <c:v>0.48719338024445902</c:v>
                </c:pt>
                <c:pt idx="832">
                  <c:v>0.48931011937418767</c:v>
                </c:pt>
                <c:pt idx="833">
                  <c:v>0.49088750378375817</c:v>
                </c:pt>
                <c:pt idx="834">
                  <c:v>0.49209072729052905</c:v>
                </c:pt>
                <c:pt idx="835">
                  <c:v>0.49404985171998766</c:v>
                </c:pt>
                <c:pt idx="836">
                  <c:v>0.49640278088633283</c:v>
                </c:pt>
                <c:pt idx="837">
                  <c:v>0.49791643884201603</c:v>
                </c:pt>
                <c:pt idx="838">
                  <c:v>0.49971454570230806</c:v>
                </c:pt>
                <c:pt idx="839">
                  <c:v>0.5026747322908901</c:v>
                </c:pt>
                <c:pt idx="840">
                  <c:v>0.50592277065297797</c:v>
                </c:pt>
                <c:pt idx="841">
                  <c:v>0.50920298159372746</c:v>
                </c:pt>
                <c:pt idx="842">
                  <c:v>0.51242689052181911</c:v>
                </c:pt>
                <c:pt idx="843">
                  <c:v>0.51599974818770178</c:v>
                </c:pt>
                <c:pt idx="844">
                  <c:v>0.52037862175457172</c:v>
                </c:pt>
                <c:pt idx="845">
                  <c:v>0.52424257938699792</c:v>
                </c:pt>
                <c:pt idx="846">
                  <c:v>0.52805193644121473</c:v>
                </c:pt>
                <c:pt idx="847">
                  <c:v>0.53226762697689278</c:v>
                </c:pt>
                <c:pt idx="848">
                  <c:v>0.5358110962295749</c:v>
                </c:pt>
                <c:pt idx="849">
                  <c:v>0.54008973983984565</c:v>
                </c:pt>
                <c:pt idx="850">
                  <c:v>0.54426490530047866</c:v>
                </c:pt>
                <c:pt idx="851">
                  <c:v>0.54892497957891961</c:v>
                </c:pt>
                <c:pt idx="852">
                  <c:v>0.55329348986324001</c:v>
                </c:pt>
                <c:pt idx="853">
                  <c:v>0.55707794410416622</c:v>
                </c:pt>
                <c:pt idx="854">
                  <c:v>0.56191605029625846</c:v>
                </c:pt>
                <c:pt idx="855">
                  <c:v>0.566448207639348</c:v>
                </c:pt>
                <c:pt idx="856">
                  <c:v>0.57087905229482516</c:v>
                </c:pt>
                <c:pt idx="857">
                  <c:v>0.57536078530789692</c:v>
                </c:pt>
                <c:pt idx="858">
                  <c:v>0.57822213402261025</c:v>
                </c:pt>
                <c:pt idx="859">
                  <c:v>0.58300610366407002</c:v>
                </c:pt>
                <c:pt idx="860">
                  <c:v>0.58707113991313087</c:v>
                </c:pt>
                <c:pt idx="861">
                  <c:v>0.59032459193028197</c:v>
                </c:pt>
                <c:pt idx="862">
                  <c:v>0.59517089594289863</c:v>
                </c:pt>
                <c:pt idx="863">
                  <c:v>0.59928403638409289</c:v>
                </c:pt>
                <c:pt idx="864">
                  <c:v>0.60395168977962255</c:v>
                </c:pt>
                <c:pt idx="865">
                  <c:v>0.609976623837437</c:v>
                </c:pt>
                <c:pt idx="866">
                  <c:v>0.61482509331207857</c:v>
                </c:pt>
                <c:pt idx="867">
                  <c:v>0.6199555368775862</c:v>
                </c:pt>
                <c:pt idx="868">
                  <c:v>0.62563260492862238</c:v>
                </c:pt>
                <c:pt idx="869">
                  <c:v>0.63066018904792842</c:v>
                </c:pt>
                <c:pt idx="870">
                  <c:v>0.63618211721243778</c:v>
                </c:pt>
                <c:pt idx="871">
                  <c:v>0.64199823886066976</c:v>
                </c:pt>
                <c:pt idx="872">
                  <c:v>0.6473238833601721</c:v>
                </c:pt>
                <c:pt idx="873">
                  <c:v>0.65382954998760268</c:v>
                </c:pt>
                <c:pt idx="874">
                  <c:v>0.66080666863311233</c:v>
                </c:pt>
                <c:pt idx="875">
                  <c:v>0.66767644223251099</c:v>
                </c:pt>
                <c:pt idx="876">
                  <c:v>0.67524241187304246</c:v>
                </c:pt>
                <c:pt idx="877">
                  <c:v>0.68287844967767863</c:v>
                </c:pt>
                <c:pt idx="878">
                  <c:v>0.6903202146034737</c:v>
                </c:pt>
                <c:pt idx="879">
                  <c:v>0.69884764938323751</c:v>
                </c:pt>
                <c:pt idx="880">
                  <c:v>0.70672993115532212</c:v>
                </c:pt>
                <c:pt idx="881">
                  <c:v>0.71364610751240531</c:v>
                </c:pt>
                <c:pt idx="882">
                  <c:v>0.72158453662128819</c:v>
                </c:pt>
                <c:pt idx="883">
                  <c:v>0.72942227174599483</c:v>
                </c:pt>
                <c:pt idx="884">
                  <c:v>0.73698715865551412</c:v>
                </c:pt>
                <c:pt idx="885">
                  <c:v>0.74476333278835871</c:v>
                </c:pt>
                <c:pt idx="886">
                  <c:v>0.75210038215764474</c:v>
                </c:pt>
                <c:pt idx="887">
                  <c:v>0.75968970785287793</c:v>
                </c:pt>
                <c:pt idx="888">
                  <c:v>0.7688777632262167</c:v>
                </c:pt>
                <c:pt idx="889">
                  <c:v>0.77651581181701901</c:v>
                </c:pt>
                <c:pt idx="890">
                  <c:v>0.78471827261712934</c:v>
                </c:pt>
                <c:pt idx="891">
                  <c:v>0.79405249667717581</c:v>
                </c:pt>
                <c:pt idx="892">
                  <c:v>0.80281318265223611</c:v>
                </c:pt>
                <c:pt idx="893">
                  <c:v>0.81160372106807399</c:v>
                </c:pt>
                <c:pt idx="894">
                  <c:v>0.82080198504810342</c:v>
                </c:pt>
                <c:pt idx="895">
                  <c:v>0.828355889971637</c:v>
                </c:pt>
                <c:pt idx="896">
                  <c:v>0.83803550522471848</c:v>
                </c:pt>
                <c:pt idx="897">
                  <c:v>0.84702882369163923</c:v>
                </c:pt>
                <c:pt idx="898">
                  <c:v>0.85530877709708364</c:v>
                </c:pt>
                <c:pt idx="899">
                  <c:v>0.86352330261419208</c:v>
                </c:pt>
                <c:pt idx="900">
                  <c:v>0.87225197068644988</c:v>
                </c:pt>
                <c:pt idx="901">
                  <c:v>0.88027160462128162</c:v>
                </c:pt>
                <c:pt idx="902">
                  <c:v>0.8884881409245563</c:v>
                </c:pt>
                <c:pt idx="903">
                  <c:v>0.89600198480062199</c:v>
                </c:pt>
                <c:pt idx="904">
                  <c:v>0.90217293286928513</c:v>
                </c:pt>
                <c:pt idx="905">
                  <c:v>0.90848169712827231</c:v>
                </c:pt>
                <c:pt idx="906">
                  <c:v>0.9151066188429533</c:v>
                </c:pt>
                <c:pt idx="907">
                  <c:v>0.9204669107348602</c:v>
                </c:pt>
                <c:pt idx="908">
                  <c:v>0.9262270397221527</c:v>
                </c:pt>
                <c:pt idx="909">
                  <c:v>0.93273394375645469</c:v>
                </c:pt>
                <c:pt idx="910">
                  <c:v>0.93768217916011942</c:v>
                </c:pt>
                <c:pt idx="911">
                  <c:v>0.94404446126630326</c:v>
                </c:pt>
                <c:pt idx="912">
                  <c:v>0.94861188470523328</c:v>
                </c:pt>
                <c:pt idx="913">
                  <c:v>0.95372577795383329</c:v>
                </c:pt>
                <c:pt idx="914">
                  <c:v>0.9591660372648172</c:v>
                </c:pt>
                <c:pt idx="915">
                  <c:v>0.96426446292752221</c:v>
                </c:pt>
                <c:pt idx="916">
                  <c:v>0.96873923552694108</c:v>
                </c:pt>
                <c:pt idx="917">
                  <c:v>0.97280844802419364</c:v>
                </c:pt>
                <c:pt idx="918">
                  <c:v>0.97700464940164411</c:v>
                </c:pt>
                <c:pt idx="919">
                  <c:v>0.98174422707158548</c:v>
                </c:pt>
                <c:pt idx="920">
                  <c:v>0.98499938052318492</c:v>
                </c:pt>
                <c:pt idx="921">
                  <c:v>0.98780272579079198</c:v>
                </c:pt>
                <c:pt idx="922">
                  <c:v>0.98855321305841648</c:v>
                </c:pt>
                <c:pt idx="923">
                  <c:v>0.9902000469286556</c:v>
                </c:pt>
                <c:pt idx="924">
                  <c:v>0.99198840920983355</c:v>
                </c:pt>
                <c:pt idx="925">
                  <c:v>0.99248522806878059</c:v>
                </c:pt>
                <c:pt idx="926">
                  <c:v>0.99456670110266887</c:v>
                </c:pt>
                <c:pt idx="927">
                  <c:v>0.9960605605484063</c:v>
                </c:pt>
                <c:pt idx="928">
                  <c:v>0.99621863927625298</c:v>
                </c:pt>
                <c:pt idx="929">
                  <c:v>0.99951122428571837</c:v>
                </c:pt>
                <c:pt idx="930">
                  <c:v>1.0002443878571405</c:v>
                </c:pt>
                <c:pt idx="931">
                  <c:v>1</c:v>
                </c:pt>
                <c:pt idx="932">
                  <c:v>1.0009079472920355</c:v>
                </c:pt>
                <c:pt idx="933">
                  <c:v>1.0002119059267611</c:v>
                </c:pt>
                <c:pt idx="934">
                  <c:v>0.99962413766275182</c:v>
                </c:pt>
                <c:pt idx="935">
                  <c:v>0.99951431780289746</c:v>
                </c:pt>
                <c:pt idx="936">
                  <c:v>0.99772734760444992</c:v>
                </c:pt>
                <c:pt idx="937">
                  <c:v>0.99679650828528954</c:v>
                </c:pt>
                <c:pt idx="938">
                  <c:v>0.99658831457914321</c:v>
                </c:pt>
                <c:pt idx="939">
                  <c:v>0.99535771344533819</c:v>
                </c:pt>
                <c:pt idx="940">
                  <c:v>0.99505423941007853</c:v>
                </c:pt>
                <c:pt idx="941">
                  <c:v>0.99448951784905271</c:v>
                </c:pt>
                <c:pt idx="942">
                  <c:v>0.99376099455339895</c:v>
                </c:pt>
                <c:pt idx="943">
                  <c:v>0.99133954398153901</c:v>
                </c:pt>
                <c:pt idx="944">
                  <c:v>0.98970276404213176</c:v>
                </c:pt>
                <c:pt idx="945">
                  <c:v>0.98720196475463062</c:v>
                </c:pt>
                <c:pt idx="946">
                  <c:v>0.98526124675238702</c:v>
                </c:pt>
                <c:pt idx="947">
                  <c:v>0.98166163016290608</c:v>
                </c:pt>
                <c:pt idx="948">
                  <c:v>0.97784036306754996</c:v>
                </c:pt>
                <c:pt idx="949">
                  <c:v>0.97414933304542983</c:v>
                </c:pt>
                <c:pt idx="950">
                  <c:v>0.97108984455540182</c:v>
                </c:pt>
                <c:pt idx="951">
                  <c:v>0.96839075081672721</c:v>
                </c:pt>
                <c:pt idx="952">
                  <c:v>0.96494147916214557</c:v>
                </c:pt>
                <c:pt idx="953">
                  <c:v>0.96102864395829113</c:v>
                </c:pt>
                <c:pt idx="954">
                  <c:v>0.95627174259214776</c:v>
                </c:pt>
                <c:pt idx="955">
                  <c:v>0.95212132526894644</c:v>
                </c:pt>
                <c:pt idx="956">
                  <c:v>0.94851196410035166</c:v>
                </c:pt>
                <c:pt idx="957">
                  <c:v>0.94320472602806449</c:v>
                </c:pt>
                <c:pt idx="958">
                  <c:v>0.93880156835133932</c:v>
                </c:pt>
                <c:pt idx="959">
                  <c:v>0.93429802604215562</c:v>
                </c:pt>
                <c:pt idx="960">
                  <c:v>0.92672494131211214</c:v>
                </c:pt>
                <c:pt idx="961">
                  <c:v>0.92028748673847838</c:v>
                </c:pt>
                <c:pt idx="962">
                  <c:v>0.91273110700120152</c:v>
                </c:pt>
                <c:pt idx="963">
                  <c:v>0.9033780124863634</c:v>
                </c:pt>
                <c:pt idx="964">
                  <c:v>0.89528784635985059</c:v>
                </c:pt>
                <c:pt idx="965">
                  <c:v>0.88409472782694476</c:v>
                </c:pt>
                <c:pt idx="966">
                  <c:v>0.8742052174332684</c:v>
                </c:pt>
                <c:pt idx="967">
                  <c:v>0.86552016795323472</c:v>
                </c:pt>
                <c:pt idx="968">
                  <c:v>0.85508279566715772</c:v>
                </c:pt>
                <c:pt idx="969">
                  <c:v>0.84646812370294611</c:v>
                </c:pt>
                <c:pt idx="970">
                  <c:v>0.83829118441956263</c:v>
                </c:pt>
                <c:pt idx="971">
                  <c:v>0.82921836256114123</c:v>
                </c:pt>
                <c:pt idx="972">
                  <c:v>0.82005753013897775</c:v>
                </c:pt>
                <c:pt idx="973">
                  <c:v>0.81106297426518537</c:v>
                </c:pt>
                <c:pt idx="974">
                  <c:v>0.80181150178967697</c:v>
                </c:pt>
                <c:pt idx="975">
                  <c:v>0.79179964279157122</c:v>
                </c:pt>
                <c:pt idx="976">
                  <c:v>0.78237013840241165</c:v>
                </c:pt>
                <c:pt idx="977">
                  <c:v>0.77339754650059023</c:v>
                </c:pt>
                <c:pt idx="978">
                  <c:v>0.76292892969100556</c:v>
                </c:pt>
                <c:pt idx="979">
                  <c:v>0.75293717855456332</c:v>
                </c:pt>
                <c:pt idx="980">
                  <c:v>0.74181443753747989</c:v>
                </c:pt>
                <c:pt idx="981">
                  <c:v>0.73265685330835417</c:v>
                </c:pt>
                <c:pt idx="982">
                  <c:v>0.72428022749106613</c:v>
                </c:pt>
                <c:pt idx="983">
                  <c:v>0.7140617215454037</c:v>
                </c:pt>
                <c:pt idx="984">
                  <c:v>0.70360826296999601</c:v>
                </c:pt>
                <c:pt idx="985">
                  <c:v>0.69552846012603275</c:v>
                </c:pt>
                <c:pt idx="986">
                  <c:v>0.68770990480783611</c:v>
                </c:pt>
                <c:pt idx="987">
                  <c:v>0.67846755820800597</c:v>
                </c:pt>
                <c:pt idx="988">
                  <c:v>0.6682529191588169</c:v>
                </c:pt>
                <c:pt idx="989">
                  <c:v>0.65975703825427878</c:v>
                </c:pt>
                <c:pt idx="990">
                  <c:v>0.64967789525753006</c:v>
                </c:pt>
                <c:pt idx="991">
                  <c:v>0.63820929901983459</c:v>
                </c:pt>
                <c:pt idx="992">
                  <c:v>0.62808530002399032</c:v>
                </c:pt>
                <c:pt idx="993">
                  <c:v>0.61634354621938958</c:v>
                </c:pt>
                <c:pt idx="994">
                  <c:v>0.60689254188583586</c:v>
                </c:pt>
                <c:pt idx="995">
                  <c:v>0.59763565575526434</c:v>
                </c:pt>
                <c:pt idx="996">
                  <c:v>0.58584517905509448</c:v>
                </c:pt>
                <c:pt idx="997">
                  <c:v>0.57443505029208197</c:v>
                </c:pt>
                <c:pt idx="998">
                  <c:v>0.56553732150599212</c:v>
                </c:pt>
                <c:pt idx="999">
                  <c:v>0.55580728192289297</c:v>
                </c:pt>
                <c:pt idx="1000">
                  <c:v>0.54525173728057874</c:v>
                </c:pt>
                <c:pt idx="1001">
                  <c:v>0.53597814615724071</c:v>
                </c:pt>
                <c:pt idx="1002">
                  <c:v>0.52435905030878704</c:v>
                </c:pt>
                <c:pt idx="1003">
                  <c:v>0.51354674374061604</c:v>
                </c:pt>
                <c:pt idx="1004">
                  <c:v>0.50460214816926419</c:v>
                </c:pt>
                <c:pt idx="1005">
                  <c:v>0.49388945285425673</c:v>
                </c:pt>
                <c:pt idx="1006">
                  <c:v>0.48224622757180718</c:v>
                </c:pt>
                <c:pt idx="1007">
                  <c:v>0.47424701085035686</c:v>
                </c:pt>
                <c:pt idx="1008">
                  <c:v>0.46416601174330063</c:v>
                </c:pt>
                <c:pt idx="1009">
                  <c:v>0.45527137647438964</c:v>
                </c:pt>
                <c:pt idx="1010">
                  <c:v>0.44790354660917275</c:v>
                </c:pt>
                <c:pt idx="1011">
                  <c:v>0.4389174979076223</c:v>
                </c:pt>
                <c:pt idx="1012">
                  <c:v>0.43101557230145165</c:v>
                </c:pt>
                <c:pt idx="1013">
                  <c:v>0.42275077713018439</c:v>
                </c:pt>
                <c:pt idx="1014">
                  <c:v>0.41433749313432527</c:v>
                </c:pt>
                <c:pt idx="1015">
                  <c:v>0.40586682439479593</c:v>
                </c:pt>
                <c:pt idx="1016">
                  <c:v>0.39671589122760503</c:v>
                </c:pt>
                <c:pt idx="1017">
                  <c:v>0.38501033157399861</c:v>
                </c:pt>
                <c:pt idx="1018">
                  <c:v>0.37584130133131055</c:v>
                </c:pt>
                <c:pt idx="1019">
                  <c:v>0.36767843755109131</c:v>
                </c:pt>
                <c:pt idx="1020">
                  <c:v>0.36078484386941467</c:v>
                </c:pt>
                <c:pt idx="1021">
                  <c:v>0.35278083219633682</c:v>
                </c:pt>
                <c:pt idx="1022">
                  <c:v>0.34599922383653986</c:v>
                </c:pt>
                <c:pt idx="1023">
                  <c:v>0.33655471588906205</c:v>
                </c:pt>
                <c:pt idx="1024">
                  <c:v>0.32996274013233762</c:v>
                </c:pt>
                <c:pt idx="1025">
                  <c:v>0.32114018381369724</c:v>
                </c:pt>
                <c:pt idx="1026">
                  <c:v>0.31505941177080199</c:v>
                </c:pt>
                <c:pt idx="1027">
                  <c:v>0.30654450573561287</c:v>
                </c:pt>
                <c:pt idx="1028">
                  <c:v>0.29785203181434933</c:v>
                </c:pt>
                <c:pt idx="1029">
                  <c:v>0.28834735495774022</c:v>
                </c:pt>
                <c:pt idx="1030">
                  <c:v>0.28271096665760781</c:v>
                </c:pt>
                <c:pt idx="1031">
                  <c:v>0.28023398745238504</c:v>
                </c:pt>
                <c:pt idx="1032">
                  <c:v>0.27606021407448234</c:v>
                </c:pt>
                <c:pt idx="1033">
                  <c:v>0.26840004683585011</c:v>
                </c:pt>
                <c:pt idx="1034">
                  <c:v>0.26390021674728115</c:v>
                </c:pt>
                <c:pt idx="1035">
                  <c:v>0.25919992674551323</c:v>
                </c:pt>
                <c:pt idx="1036">
                  <c:v>0.25533983600956084</c:v>
                </c:pt>
                <c:pt idx="1037">
                  <c:v>0.25345650275098752</c:v>
                </c:pt>
                <c:pt idx="1038">
                  <c:v>0.24652454945629124</c:v>
                </c:pt>
                <c:pt idx="1039">
                  <c:v>0.24431717027321789</c:v>
                </c:pt>
                <c:pt idx="1040">
                  <c:v>0.23899740345635581</c:v>
                </c:pt>
                <c:pt idx="1041">
                  <c:v>0.23233334874936057</c:v>
                </c:pt>
                <c:pt idx="1042">
                  <c:v>0.22629016294019008</c:v>
                </c:pt>
                <c:pt idx="1043">
                  <c:v>0.22197331439275889</c:v>
                </c:pt>
                <c:pt idx="1044">
                  <c:v>0.21456805296967593</c:v>
                </c:pt>
                <c:pt idx="1045">
                  <c:v>0.21022336276763376</c:v>
                </c:pt>
                <c:pt idx="1046">
                  <c:v>0.20019340669403085</c:v>
                </c:pt>
                <c:pt idx="1047">
                  <c:v>0.19840473506113487</c:v>
                </c:pt>
                <c:pt idx="1048">
                  <c:v>0.19329207921940667</c:v>
                </c:pt>
                <c:pt idx="1049">
                  <c:v>0.18970591942965448</c:v>
                </c:pt>
                <c:pt idx="1050">
                  <c:v>0.18371253924706576</c:v>
                </c:pt>
                <c:pt idx="1051">
                  <c:v>0.18263181902058323</c:v>
                </c:pt>
                <c:pt idx="1052">
                  <c:v>0.17559607822453152</c:v>
                </c:pt>
                <c:pt idx="1053">
                  <c:v>0.17682296713772166</c:v>
                </c:pt>
                <c:pt idx="1054">
                  <c:v>0.17192608411922847</c:v>
                </c:pt>
                <c:pt idx="1055">
                  <c:v>0.16889613871826001</c:v>
                </c:pt>
                <c:pt idx="1056">
                  <c:v>0.16485585060663094</c:v>
                </c:pt>
                <c:pt idx="1057">
                  <c:v>0.16222218475629194</c:v>
                </c:pt>
                <c:pt idx="1058">
                  <c:v>0.15510230029297153</c:v>
                </c:pt>
                <c:pt idx="1059">
                  <c:v>0.15522480357325985</c:v>
                </c:pt>
                <c:pt idx="1060">
                  <c:v>0.15220305599281569</c:v>
                </c:pt>
                <c:pt idx="1061">
                  <c:v>0.1475067875633804</c:v>
                </c:pt>
                <c:pt idx="1062">
                  <c:v>0.14495169704938787</c:v>
                </c:pt>
                <c:pt idx="1063">
                  <c:v>0.14227642339299137</c:v>
                </c:pt>
                <c:pt idx="1064">
                  <c:v>0.13918940260007023</c:v>
                </c:pt>
                <c:pt idx="1065">
                  <c:v>0.13625102530760008</c:v>
                </c:pt>
                <c:pt idx="1066">
                  <c:v>0.1323282908487729</c:v>
                </c:pt>
                <c:pt idx="1067">
                  <c:v>0.12818916486327506</c:v>
                </c:pt>
                <c:pt idx="1068">
                  <c:v>0.12580421779412743</c:v>
                </c:pt>
                <c:pt idx="1069">
                  <c:v>0.12224698238999886</c:v>
                </c:pt>
                <c:pt idx="1070">
                  <c:v>0.12182904821911637</c:v>
                </c:pt>
                <c:pt idx="1071">
                  <c:v>0.11801505088913106</c:v>
                </c:pt>
                <c:pt idx="1072">
                  <c:v>0.11557457518662033</c:v>
                </c:pt>
                <c:pt idx="1073">
                  <c:v>0.11404591367261897</c:v>
                </c:pt>
                <c:pt idx="1074">
                  <c:v>0.10807929241362864</c:v>
                </c:pt>
                <c:pt idx="1075">
                  <c:v>0.10461888409720264</c:v>
                </c:pt>
                <c:pt idx="1076">
                  <c:v>0.10282820167814026</c:v>
                </c:pt>
                <c:pt idx="1077">
                  <c:v>9.8728518036674665E-2</c:v>
                </c:pt>
                <c:pt idx="1078">
                  <c:v>9.5966935250984112E-2</c:v>
                </c:pt>
                <c:pt idx="1079">
                  <c:v>9.9732828388835931E-2</c:v>
                </c:pt>
                <c:pt idx="1080">
                  <c:v>9.9297879873469011E-2</c:v>
                </c:pt>
                <c:pt idx="1081">
                  <c:v>9.8775694173654269E-2</c:v>
                </c:pt>
                <c:pt idx="1082">
                  <c:v>9.8117857745540646E-2</c:v>
                </c:pt>
                <c:pt idx="1083">
                  <c:v>9.5291620450809009E-2</c:v>
                </c:pt>
                <c:pt idx="1084">
                  <c:v>9.4290867643403525E-2</c:v>
                </c:pt>
                <c:pt idx="1085">
                  <c:v>9.0984207130773653E-2</c:v>
                </c:pt>
                <c:pt idx="1086">
                  <c:v>8.4793151200447059E-2</c:v>
                </c:pt>
                <c:pt idx="1087">
                  <c:v>8.0944815829774933E-2</c:v>
                </c:pt>
                <c:pt idx="1088">
                  <c:v>7.5332556963638719E-2</c:v>
                </c:pt>
                <c:pt idx="1089">
                  <c:v>7.1592804045949227E-2</c:v>
                </c:pt>
                <c:pt idx="1090">
                  <c:v>6.7459710418950408E-2</c:v>
                </c:pt>
                <c:pt idx="1091">
                  <c:v>6.9450388723635015E-2</c:v>
                </c:pt>
                <c:pt idx="1092">
                  <c:v>6.8431229489014339E-2</c:v>
                </c:pt>
                <c:pt idx="1093">
                  <c:v>6.6263756677550217E-2</c:v>
                </c:pt>
                <c:pt idx="1094">
                  <c:v>6.114661523591243E-2</c:v>
                </c:pt>
                <c:pt idx="1095">
                  <c:v>6.4918231380545463E-2</c:v>
                </c:pt>
                <c:pt idx="1096">
                  <c:v>6.3140696409493893E-2</c:v>
                </c:pt>
                <c:pt idx="1097">
                  <c:v>6.792280994064627E-2</c:v>
                </c:pt>
                <c:pt idx="1098">
                  <c:v>6.1441582098929817E-2</c:v>
                </c:pt>
                <c:pt idx="1099">
                  <c:v>6.3203030780650635E-2</c:v>
                </c:pt>
                <c:pt idx="1100">
                  <c:v>6.0655364707887717E-2</c:v>
                </c:pt>
                <c:pt idx="1101">
                  <c:v>6.0128384056445647E-2</c:v>
                </c:pt>
                <c:pt idx="1102">
                  <c:v>5.6422350476007306E-2</c:v>
                </c:pt>
                <c:pt idx="1103">
                  <c:v>5.022479815960481E-2</c:v>
                </c:pt>
                <c:pt idx="1104">
                  <c:v>4.3713408525393189E-2</c:v>
                </c:pt>
                <c:pt idx="1105">
                  <c:v>4.296709750596011E-2</c:v>
                </c:pt>
                <c:pt idx="1106">
                  <c:v>3.9538243064759927E-2</c:v>
                </c:pt>
                <c:pt idx="1107">
                  <c:v>3.9844346589621618E-2</c:v>
                </c:pt>
                <c:pt idx="1108">
                  <c:v>4.2885583328293495E-2</c:v>
                </c:pt>
                <c:pt idx="1109">
                  <c:v>4.2884345921421964E-2</c:v>
                </c:pt>
                <c:pt idx="1110">
                  <c:v>4.5892482026278561E-2</c:v>
                </c:pt>
                <c:pt idx="1111">
                  <c:v>5.1225860318728229E-2</c:v>
                </c:pt>
                <c:pt idx="1112">
                  <c:v>4.8191738669568024E-2</c:v>
                </c:pt>
                <c:pt idx="1113">
                  <c:v>5.1565683180841065E-2</c:v>
                </c:pt>
                <c:pt idx="1114">
                  <c:v>4.6888903909633482E-2</c:v>
                </c:pt>
                <c:pt idx="1115">
                  <c:v>4.1627295215736569E-2</c:v>
                </c:pt>
                <c:pt idx="1116">
                  <c:v>3.9164855541254963E-2</c:v>
                </c:pt>
                <c:pt idx="1117">
                  <c:v>4.0936667505525409E-2</c:v>
                </c:pt>
                <c:pt idx="1118">
                  <c:v>3.964759889703745E-2</c:v>
                </c:pt>
                <c:pt idx="1119">
                  <c:v>4.3703199918702487E-2</c:v>
                </c:pt>
                <c:pt idx="1120">
                  <c:v>3.5947442999239243E-2</c:v>
                </c:pt>
                <c:pt idx="1121">
                  <c:v>4.0236604567918423E-2</c:v>
                </c:pt>
                <c:pt idx="1122">
                  <c:v>4.3627563423676005E-2</c:v>
                </c:pt>
                <c:pt idx="1123">
                  <c:v>4.4279986196726344E-2</c:v>
                </c:pt>
                <c:pt idx="1124">
                  <c:v>3.7912135759620137E-2</c:v>
                </c:pt>
                <c:pt idx="1125">
                  <c:v>3.0682740788163292E-2</c:v>
                </c:pt>
                <c:pt idx="1126">
                  <c:v>2.3715830749344229E-2</c:v>
                </c:pt>
                <c:pt idx="1127">
                  <c:v>2.8460358046771841E-2</c:v>
                </c:pt>
                <c:pt idx="1128">
                  <c:v>2.9081845648032328E-2</c:v>
                </c:pt>
                <c:pt idx="1129">
                  <c:v>2.4436310900332617E-2</c:v>
                </c:pt>
                <c:pt idx="1130">
                  <c:v>2.9669923263759702E-2</c:v>
                </c:pt>
                <c:pt idx="1131">
                  <c:v>3.548511685683816E-2</c:v>
                </c:pt>
                <c:pt idx="1132">
                  <c:v>3.9852699086004924E-2</c:v>
                </c:pt>
                <c:pt idx="1133">
                  <c:v>3.8616220269559853E-2</c:v>
                </c:pt>
                <c:pt idx="1134">
                  <c:v>3.9095251404727541E-2</c:v>
                </c:pt>
                <c:pt idx="1135">
                  <c:v>3.1380174236168089E-2</c:v>
                </c:pt>
                <c:pt idx="1136">
                  <c:v>2.5861648940555405E-2</c:v>
                </c:pt>
                <c:pt idx="1137">
                  <c:v>1.996308505950313E-2</c:v>
                </c:pt>
                <c:pt idx="1138">
                  <c:v>1.4546800506656299E-2</c:v>
                </c:pt>
                <c:pt idx="1139">
                  <c:v>1.3153635045094989E-2</c:v>
                </c:pt>
                <c:pt idx="1140">
                  <c:v>1.4057560764797909E-2</c:v>
                </c:pt>
                <c:pt idx="1141">
                  <c:v>7.3348839072607452E-3</c:v>
                </c:pt>
                <c:pt idx="1142">
                  <c:v>8.9292826613158079E-3</c:v>
                </c:pt>
                <c:pt idx="1143">
                  <c:v>1.8446952290076628E-2</c:v>
                </c:pt>
                <c:pt idx="1144">
                  <c:v>1.6101756916679099E-2</c:v>
                </c:pt>
                <c:pt idx="1145">
                  <c:v>2.025248359159822E-2</c:v>
                </c:pt>
                <c:pt idx="1146">
                  <c:v>1.4758551757558689E-2</c:v>
                </c:pt>
                <c:pt idx="1147">
                  <c:v>1.9587996101549682E-2</c:v>
                </c:pt>
                <c:pt idx="1148">
                  <c:v>1.9563247964117708E-2</c:v>
                </c:pt>
                <c:pt idx="1149">
                  <c:v>1.9616765811314295E-2</c:v>
                </c:pt>
                <c:pt idx="1150">
                  <c:v>7.9842131631321436E-3</c:v>
                </c:pt>
                <c:pt idx="1151">
                  <c:v>5.4883635031174258E-3</c:v>
                </c:pt>
                <c:pt idx="1152">
                  <c:v>1.6541036356097177E-3</c:v>
                </c:pt>
                <c:pt idx="1153">
                  <c:v>3.7614075379424302E-3</c:v>
                </c:pt>
                <c:pt idx="1154">
                  <c:v>8.7128911346449163E-4</c:v>
                </c:pt>
                <c:pt idx="1155">
                  <c:v>0</c:v>
                </c:pt>
                <c:pt idx="1156">
                  <c:v>-9.2302818828320522E-3</c:v>
                </c:pt>
                <c:pt idx="1157">
                  <c:v>-3.3425453119060528E-3</c:v>
                </c:pt>
                <c:pt idx="1158">
                  <c:v>1.2118853548720131E-3</c:v>
                </c:pt>
                <c:pt idx="1159">
                  <c:v>2.7414749240271688E-3</c:v>
                </c:pt>
                <c:pt idx="1160">
                  <c:v>1.6403374841632286E-3</c:v>
                </c:pt>
                <c:pt idx="1161">
                  <c:v>-4.3618592223856447E-3</c:v>
                </c:pt>
                <c:pt idx="1162">
                  <c:v>-2.9581758024156998E-3</c:v>
                </c:pt>
                <c:pt idx="1163">
                  <c:v>7.1953662824879626E-3</c:v>
                </c:pt>
                <c:pt idx="1164">
                  <c:v>1.2749931053236336E-3</c:v>
                </c:pt>
                <c:pt idx="1165">
                  <c:v>-8.9795523154743463E-3</c:v>
                </c:pt>
                <c:pt idx="1166">
                  <c:v>-1.0891191256235506E-2</c:v>
                </c:pt>
                <c:pt idx="1167">
                  <c:v>-1.0514400863833673E-2</c:v>
                </c:pt>
                <c:pt idx="1168">
                  <c:v>-3.6750984086483022E-3</c:v>
                </c:pt>
                <c:pt idx="1169">
                  <c:v>-6.8294032002126004E-3</c:v>
                </c:pt>
                <c:pt idx="1170">
                  <c:v>-1.3771101074022742E-2</c:v>
                </c:pt>
                <c:pt idx="1171">
                  <c:v>-1.0329099184811839E-2</c:v>
                </c:pt>
                <c:pt idx="1172">
                  <c:v>-6.026171464685968E-3</c:v>
                </c:pt>
                <c:pt idx="1173">
                  <c:v>-7.8576883105110663E-3</c:v>
                </c:pt>
                <c:pt idx="1174">
                  <c:v>-6.022613919930182E-3</c:v>
                </c:pt>
                <c:pt idx="1175">
                  <c:v>-7.7328648923385718E-3</c:v>
                </c:pt>
                <c:pt idx="1176">
                  <c:v>-5.1381773584548707E-3</c:v>
                </c:pt>
                <c:pt idx="1177">
                  <c:v>-1.4514782603853148E-3</c:v>
                </c:pt>
                <c:pt idx="1178">
                  <c:v>4.1989855429115357E-3</c:v>
                </c:pt>
                <c:pt idx="1179">
                  <c:v>1.3874424547809732E-4</c:v>
                </c:pt>
                <c:pt idx="1180">
                  <c:v>6.0990237942514418E-3</c:v>
                </c:pt>
                <c:pt idx="1181">
                  <c:v>-8.0838244162957148E-3</c:v>
                </c:pt>
                <c:pt idx="1182">
                  <c:v>-1.6147231619210316E-2</c:v>
                </c:pt>
                <c:pt idx="1183">
                  <c:v>-2.1393682078930092E-2</c:v>
                </c:pt>
                <c:pt idx="1184">
                  <c:v>-2.1312941280558263E-2</c:v>
                </c:pt>
                <c:pt idx="1185">
                  <c:v>-2.2225219496644487E-2</c:v>
                </c:pt>
                <c:pt idx="1186">
                  <c:v>-2.6964797166585664E-2</c:v>
                </c:pt>
                <c:pt idx="1187">
                  <c:v>-3.0247482921078244E-2</c:v>
                </c:pt>
                <c:pt idx="1188">
                  <c:v>-2.8170650162958721E-2</c:v>
                </c:pt>
                <c:pt idx="1189">
                  <c:v>-3.4077566540394399E-2</c:v>
                </c:pt>
                <c:pt idx="1190">
                  <c:v>-3.9036783930044318E-2</c:v>
                </c:pt>
                <c:pt idx="1191">
                  <c:v>-3.708539329353306E-2</c:v>
                </c:pt>
                <c:pt idx="1192">
                  <c:v>-4.8232727772189656E-2</c:v>
                </c:pt>
                <c:pt idx="1193">
                  <c:v>-4.8471547298408177E-2</c:v>
                </c:pt>
                <c:pt idx="1194">
                  <c:v>-5.6225757459281857E-2</c:v>
                </c:pt>
                <c:pt idx="1195">
                  <c:v>-5.6344548518955394E-2</c:v>
                </c:pt>
                <c:pt idx="1196">
                  <c:v>-5.1083403852635233E-2</c:v>
                </c:pt>
                <c:pt idx="1197">
                  <c:v>-4.2392476689961288E-2</c:v>
                </c:pt>
                <c:pt idx="1198">
                  <c:v>-4.6644516052492563E-2</c:v>
                </c:pt>
                <c:pt idx="1199">
                  <c:v>-4.8157864656457869E-2</c:v>
                </c:pt>
                <c:pt idx="1200">
                  <c:v>-3.8189314898858101E-2</c:v>
                </c:pt>
                <c:pt idx="1201">
                  <c:v>-3.9769947501466681E-2</c:v>
                </c:pt>
                <c:pt idx="1202">
                  <c:v>-3.2277603569795012E-2</c:v>
                </c:pt>
                <c:pt idx="1203">
                  <c:v>-3.0968736451361414E-2</c:v>
                </c:pt>
                <c:pt idx="1204">
                  <c:v>-4.2447077268170597E-2</c:v>
                </c:pt>
                <c:pt idx="1205">
                  <c:v>-6.0715997644595975E-2</c:v>
                </c:pt>
                <c:pt idx="1206">
                  <c:v>-4.6299898238752309E-2</c:v>
                </c:pt>
                <c:pt idx="1207">
                  <c:v>-5.8468866765772551E-2</c:v>
                </c:pt>
                <c:pt idx="1208">
                  <c:v>-5.5446345806033595E-2</c:v>
                </c:pt>
                <c:pt idx="1209">
                  <c:v>-6.025691969523285E-2</c:v>
                </c:pt>
                <c:pt idx="1210">
                  <c:v>-6.478149792123368E-2</c:v>
                </c:pt>
                <c:pt idx="1211">
                  <c:v>-5.7333700636939627E-2</c:v>
                </c:pt>
                <c:pt idx="1212">
                  <c:v>-3.783897407833673E-2</c:v>
                </c:pt>
                <c:pt idx="1213">
                  <c:v>-6.4003014323139124E-2</c:v>
                </c:pt>
                <c:pt idx="1214">
                  <c:v>-7.3176066138159787E-2</c:v>
                </c:pt>
                <c:pt idx="1215">
                  <c:v>-7.2594484908508408E-2</c:v>
                </c:pt>
                <c:pt idx="1216">
                  <c:v>-7.0157257399035639E-2</c:v>
                </c:pt>
                <c:pt idx="1217">
                  <c:v>-6.9982783030140272E-2</c:v>
                </c:pt>
                <c:pt idx="1218">
                  <c:v>-7.2424032111945688E-2</c:v>
                </c:pt>
                <c:pt idx="1219">
                  <c:v>-8.6984289418330543E-2</c:v>
                </c:pt>
                <c:pt idx="1220">
                  <c:v>-9.0219799035843415E-2</c:v>
                </c:pt>
                <c:pt idx="1221">
                  <c:v>-7.052615932263101E-2</c:v>
                </c:pt>
                <c:pt idx="1222">
                  <c:v>-8.2737818386721465E-2</c:v>
                </c:pt>
                <c:pt idx="1223">
                  <c:v>-8.9744325445431622E-2</c:v>
                </c:pt>
                <c:pt idx="1224">
                  <c:v>-9.2247290194958004E-2</c:v>
                </c:pt>
                <c:pt idx="1225">
                  <c:v>-8.7077404285418311E-2</c:v>
                </c:pt>
                <c:pt idx="1226">
                  <c:v>-8.4083962387161995E-2</c:v>
                </c:pt>
                <c:pt idx="1227">
                  <c:v>-5.2091426425411508E-2</c:v>
                </c:pt>
                <c:pt idx="1228">
                  <c:v>-6.9051479683403194E-2</c:v>
                </c:pt>
                <c:pt idx="1229">
                  <c:v>-7.3472734435625658E-2</c:v>
                </c:pt>
                <c:pt idx="1230">
                  <c:v>-8.0896402285923499E-2</c:v>
                </c:pt>
                <c:pt idx="1231">
                  <c:v>-7.6038806935603567E-2</c:v>
                </c:pt>
                <c:pt idx="1232">
                  <c:v>-9.3143327445854476E-2</c:v>
                </c:pt>
                <c:pt idx="1233">
                  <c:v>-9.7205888881172264E-2</c:v>
                </c:pt>
                <c:pt idx="1234">
                  <c:v>-0.11114373053114288</c:v>
                </c:pt>
                <c:pt idx="1235">
                  <c:v>-8.7353655369502778E-2</c:v>
                </c:pt>
                <c:pt idx="1236">
                  <c:v>-7.2770660711852259E-2</c:v>
                </c:pt>
                <c:pt idx="1237">
                  <c:v>-5.9706428313230336E-2</c:v>
                </c:pt>
                <c:pt idx="1238">
                  <c:v>-6.6623378049608495E-2</c:v>
                </c:pt>
                <c:pt idx="1239">
                  <c:v>-5.0632523723796494E-2</c:v>
                </c:pt>
                <c:pt idx="1240">
                  <c:v>-2.8070574882218105E-2</c:v>
                </c:pt>
                <c:pt idx="1241">
                  <c:v>-3.1890913922420404E-2</c:v>
                </c:pt>
                <c:pt idx="1242">
                  <c:v>-5.5155091163631105E-2</c:v>
                </c:pt>
                <c:pt idx="1243">
                  <c:v>-6.9400273745335098E-2</c:v>
                </c:pt>
                <c:pt idx="1244">
                  <c:v>-7.6902980959556388E-2</c:v>
                </c:pt>
                <c:pt idx="1245">
                  <c:v>-9.0455679720741922E-2</c:v>
                </c:pt>
                <c:pt idx="1246">
                  <c:v>-9.499541618092E-2</c:v>
                </c:pt>
                <c:pt idx="1247">
                  <c:v>-9.2909612222981303E-2</c:v>
                </c:pt>
                <c:pt idx="1248">
                  <c:v>-0.11237417698908894</c:v>
                </c:pt>
                <c:pt idx="1249">
                  <c:v>-0.12344324548311683</c:v>
                </c:pt>
                <c:pt idx="1250">
                  <c:v>-0.1097883059791654</c:v>
                </c:pt>
                <c:pt idx="1251">
                  <c:v>-0.11347515975309397</c:v>
                </c:pt>
                <c:pt idx="1252">
                  <c:v>-9.3089964274516809E-2</c:v>
                </c:pt>
                <c:pt idx="1253">
                  <c:v>-9.6259891327834995E-2</c:v>
                </c:pt>
                <c:pt idx="1254">
                  <c:v>-9.3895516147927585E-2</c:v>
                </c:pt>
                <c:pt idx="1255">
                  <c:v>-8.3188234487983362E-2</c:v>
                </c:pt>
                <c:pt idx="1256">
                  <c:v>-5.0875828849924594E-2</c:v>
                </c:pt>
                <c:pt idx="1257">
                  <c:v>-4.7377215596337972E-2</c:v>
                </c:pt>
                <c:pt idx="1258">
                  <c:v>-2.5716562984860421E-2</c:v>
                </c:pt>
                <c:pt idx="1259">
                  <c:v>-3.4484828077009325E-2</c:v>
                </c:pt>
                <c:pt idx="1260">
                  <c:v>-4.2480641929562725E-2</c:v>
                </c:pt>
                <c:pt idx="1261">
                  <c:v>-6.0996579652730913E-2</c:v>
                </c:pt>
                <c:pt idx="1262">
                  <c:v>-5.5881758348977469E-2</c:v>
                </c:pt>
                <c:pt idx="1263">
                  <c:v>-6.1502215035638068E-2</c:v>
                </c:pt>
                <c:pt idx="1264">
                  <c:v>-7.5667739549982946E-2</c:v>
                </c:pt>
                <c:pt idx="1265">
                  <c:v>-0.12375445331132393</c:v>
                </c:pt>
                <c:pt idx="1266">
                  <c:v>-0.13554075376330224</c:v>
                </c:pt>
                <c:pt idx="1267">
                  <c:v>-0.13202497148937223</c:v>
                </c:pt>
                <c:pt idx="1268">
                  <c:v>-0.14808048032422527</c:v>
                </c:pt>
                <c:pt idx="1269">
                  <c:v>-0.14148912327093649</c:v>
                </c:pt>
                <c:pt idx="1270">
                  <c:v>-0.15008461542863849</c:v>
                </c:pt>
                <c:pt idx="1271">
                  <c:v>-0.15173779100909446</c:v>
                </c:pt>
                <c:pt idx="1272">
                  <c:v>-0.11084752626125395</c:v>
                </c:pt>
                <c:pt idx="1273">
                  <c:v>-0.10135909036983455</c:v>
                </c:pt>
                <c:pt idx="1274">
                  <c:v>-0.10114285351902268</c:v>
                </c:pt>
                <c:pt idx="1275">
                  <c:v>-7.896357275248625E-2</c:v>
                </c:pt>
                <c:pt idx="1276">
                  <c:v>-6.9341187567216314E-2</c:v>
                </c:pt>
                <c:pt idx="1277">
                  <c:v>-7.5017172887239816E-2</c:v>
                </c:pt>
                <c:pt idx="1278">
                  <c:v>-6.4696426198811288E-2</c:v>
                </c:pt>
                <c:pt idx="1279">
                  <c:v>-8.4806608000175629E-2</c:v>
                </c:pt>
                <c:pt idx="1280">
                  <c:v>-5.9774795042886131E-2</c:v>
                </c:pt>
                <c:pt idx="1281">
                  <c:v>-6.7007747559098857E-2</c:v>
                </c:pt>
                <c:pt idx="1282">
                  <c:v>-9.3651901670081555E-2</c:v>
                </c:pt>
                <c:pt idx="1283">
                  <c:v>-8.6060719864541002E-2</c:v>
                </c:pt>
                <c:pt idx="1284">
                  <c:v>-5.3820857204329671E-2</c:v>
                </c:pt>
                <c:pt idx="1285">
                  <c:v>-6.7780044122835448E-2</c:v>
                </c:pt>
                <c:pt idx="1286">
                  <c:v>-4.3866537625753349E-2</c:v>
                </c:pt>
                <c:pt idx="1287">
                  <c:v>-5.0561991532115366E-2</c:v>
                </c:pt>
                <c:pt idx="1288">
                  <c:v>-2.1877817517443127E-2</c:v>
                </c:pt>
                <c:pt idx="1289">
                  <c:v>2.7417378729873088E-2</c:v>
                </c:pt>
                <c:pt idx="1290">
                  <c:v>1.1566660732269626E-2</c:v>
                </c:pt>
                <c:pt idx="1291">
                  <c:v>-2.7644442890811239E-2</c:v>
                </c:pt>
                <c:pt idx="1292">
                  <c:v>-3.1239264528664757E-2</c:v>
                </c:pt>
                <c:pt idx="1293">
                  <c:v>-5.5122609233251595E-2</c:v>
                </c:pt>
                <c:pt idx="1294">
                  <c:v>-5.6367285870220954E-2</c:v>
                </c:pt>
                <c:pt idx="1295">
                  <c:v>-8.2812217474876312E-2</c:v>
                </c:pt>
                <c:pt idx="1296">
                  <c:v>-9.1782334562954843E-2</c:v>
                </c:pt>
                <c:pt idx="1297">
                  <c:v>-9.1605694732034046E-2</c:v>
                </c:pt>
                <c:pt idx="1298">
                  <c:v>-6.610459521869072E-2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A6C-4C0E-9A4F-E63847BC888B}"/>
            </c:ext>
          </c:extLst>
        </c:ser>
        <c:ser>
          <c:idx val="10"/>
          <c:order val="10"/>
          <c:tx>
            <c:strRef>
              <c:f>'24.08.21 Eg Filtres +Lihgt  Abs'!$CN$1</c:f>
              <c:strCache>
                <c:ptCount val="1"/>
                <c:pt idx="0">
                  <c:v>Abs 600</c:v>
                </c:pt>
              </c:strCache>
            </c:strRef>
          </c:tx>
          <c:spPr>
            <a:ln w="19050" cap="rnd">
              <a:solidFill>
                <a:srgbClr val="FFFF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Abs'!$CN$2:$CN$1300</c:f>
              <c:numCache>
                <c:formatCode>General</c:formatCode>
                <c:ptCount val="1299"/>
                <c:pt idx="0">
                  <c:v>-5.6220244451380799</c:v>
                </c:pt>
                <c:pt idx="1">
                  <c:v>-7.1674853378456094</c:v>
                </c:pt>
                <c:pt idx="2">
                  <c:v>-6.0040331192193346</c:v>
                </c:pt>
                <c:pt idx="3">
                  <c:v>-5.7573351842420859</c:v>
                </c:pt>
                <c:pt idx="4">
                  <c:v>-8.2654370170798366</c:v>
                </c:pt>
                <c:pt idx="5">
                  <c:v>-7.1970492243159043</c:v>
                </c:pt>
                <c:pt idx="6">
                  <c:v>-7.3717150476691158</c:v>
                </c:pt>
                <c:pt idx="7">
                  <c:v>-5.9379986638410198</c:v>
                </c:pt>
                <c:pt idx="8">
                  <c:v>-5.2014245973725854</c:v>
                </c:pt>
                <c:pt idx="9">
                  <c:v>-6.5038181838094777</c:v>
                </c:pt>
                <c:pt idx="10">
                  <c:v>-9.2593065663452219</c:v>
                </c:pt>
                <c:pt idx="11">
                  <c:v>-8.2745601353682385</c:v>
                </c:pt>
                <c:pt idx="12">
                  <c:v>-7.3396855645545509</c:v>
                </c:pt>
                <c:pt idx="13">
                  <c:v>-7.5144650161817621</c:v>
                </c:pt>
                <c:pt idx="14">
                  <c:v>-7.2892209207449641</c:v>
                </c:pt>
                <c:pt idx="15">
                  <c:v>-6.9355262221200027</c:v>
                </c:pt>
                <c:pt idx="16">
                  <c:v>-10.822837092649484</c:v>
                </c:pt>
                <c:pt idx="17">
                  <c:v>-7.8703898408108959</c:v>
                </c:pt>
                <c:pt idx="18">
                  <c:v>-4.8103557797090026</c:v>
                </c:pt>
                <c:pt idx="19">
                  <c:v>-3.9182862118250075</c:v>
                </c:pt>
                <c:pt idx="20">
                  <c:v>-2.5412922409686063</c:v>
                </c:pt>
                <c:pt idx="21">
                  <c:v>-1.7314833828916889</c:v>
                </c:pt>
                <c:pt idx="22">
                  <c:v>-1.7308996347467049</c:v>
                </c:pt>
                <c:pt idx="23">
                  <c:v>-1.226616122619967</c:v>
                </c:pt>
                <c:pt idx="24">
                  <c:v>-1.1988178552457931</c:v>
                </c:pt>
                <c:pt idx="25">
                  <c:v>-1.3950417002075428</c:v>
                </c:pt>
                <c:pt idx="26">
                  <c:v>-1.3245333026673896</c:v>
                </c:pt>
                <c:pt idx="27">
                  <c:v>-1.1520685821929437</c:v>
                </c:pt>
                <c:pt idx="28">
                  <c:v>-0.89706483109088619</c:v>
                </c:pt>
                <c:pt idx="29">
                  <c:v>-0.69017977909568318</c:v>
                </c:pt>
                <c:pt idx="30">
                  <c:v>-0.79189775645764537</c:v>
                </c:pt>
                <c:pt idx="31">
                  <c:v>-0.69957984918926919</c:v>
                </c:pt>
                <c:pt idx="32">
                  <c:v>-0.14928770131370711</c:v>
                </c:pt>
                <c:pt idx="33">
                  <c:v>-0.2362746628115194</c:v>
                </c:pt>
                <c:pt idx="34">
                  <c:v>-0.42880094790622786</c:v>
                </c:pt>
                <c:pt idx="35">
                  <c:v>-0.90444971059015522</c:v>
                </c:pt>
                <c:pt idx="36">
                  <c:v>-0.99370581502959821</c:v>
                </c:pt>
                <c:pt idx="37">
                  <c:v>-0.84230284809953282</c:v>
                </c:pt>
                <c:pt idx="38">
                  <c:v>-1.0951473881925164</c:v>
                </c:pt>
                <c:pt idx="39">
                  <c:v>-1.245146429881772</c:v>
                </c:pt>
                <c:pt idx="40">
                  <c:v>-1.390645655019084</c:v>
                </c:pt>
                <c:pt idx="41">
                  <c:v>-1.3952722423923816</c:v>
                </c:pt>
                <c:pt idx="42">
                  <c:v>-1.3422869675214801</c:v>
                </c:pt>
                <c:pt idx="43">
                  <c:v>-1.2970370400792937</c:v>
                </c:pt>
                <c:pt idx="44">
                  <c:v>-1.1134371594574319</c:v>
                </c:pt>
                <c:pt idx="45">
                  <c:v>-0.89508619320639837</c:v>
                </c:pt>
                <c:pt idx="46">
                  <c:v>-1.167567341865037</c:v>
                </c:pt>
                <c:pt idx="47">
                  <c:v>-0.88507362564549075</c:v>
                </c:pt>
                <c:pt idx="48">
                  <c:v>-0.81984141326192561</c:v>
                </c:pt>
                <c:pt idx="49">
                  <c:v>-0.81683971020683088</c:v>
                </c:pt>
                <c:pt idx="50">
                  <c:v>-0.76147139031722821</c:v>
                </c:pt>
                <c:pt idx="51">
                  <c:v>-0.77209262210247898</c:v>
                </c:pt>
                <c:pt idx="52">
                  <c:v>-0.48386494937381241</c:v>
                </c:pt>
                <c:pt idx="53">
                  <c:v>-0.30690969427149217</c:v>
                </c:pt>
                <c:pt idx="54">
                  <c:v>-0.36313885101279747</c:v>
                </c:pt>
                <c:pt idx="55">
                  <c:v>-0.53137098673150329</c:v>
                </c:pt>
                <c:pt idx="56">
                  <c:v>-0.64049077831260648</c:v>
                </c:pt>
                <c:pt idx="57">
                  <c:v>-0.67714446671376083</c:v>
                </c:pt>
                <c:pt idx="58">
                  <c:v>-0.95102744601972478</c:v>
                </c:pt>
                <c:pt idx="59">
                  <c:v>-1.2692779265441125</c:v>
                </c:pt>
                <c:pt idx="60">
                  <c:v>-1.5053985751288244</c:v>
                </c:pt>
                <c:pt idx="61">
                  <c:v>-1.5154732959865949</c:v>
                </c:pt>
                <c:pt idx="62">
                  <c:v>-1.3189226670609433</c:v>
                </c:pt>
                <c:pt idx="63">
                  <c:v>-1.2409271245749209</c:v>
                </c:pt>
                <c:pt idx="64">
                  <c:v>-1.1298168805068642</c:v>
                </c:pt>
                <c:pt idx="65">
                  <c:v>-0.89738476997804095</c:v>
                </c:pt>
                <c:pt idx="66">
                  <c:v>-0.96555064535383572</c:v>
                </c:pt>
                <c:pt idx="67">
                  <c:v>-0.60276048255053039</c:v>
                </c:pt>
                <c:pt idx="68">
                  <c:v>-0.76245201601200352</c:v>
                </c:pt>
                <c:pt idx="69">
                  <c:v>-0.74985296775147448</c:v>
                </c:pt>
                <c:pt idx="70">
                  <c:v>-0.62319871805402682</c:v>
                </c:pt>
                <c:pt idx="71">
                  <c:v>-0.65013795567675903</c:v>
                </c:pt>
                <c:pt idx="72">
                  <c:v>-0.84831611112023786</c:v>
                </c:pt>
                <c:pt idx="73">
                  <c:v>-0.87056096772957015</c:v>
                </c:pt>
                <c:pt idx="74">
                  <c:v>-0.8371646596901644</c:v>
                </c:pt>
                <c:pt idx="75">
                  <c:v>-1.0036688242348575</c:v>
                </c:pt>
                <c:pt idx="76">
                  <c:v>-1.0313451123413997</c:v>
                </c:pt>
                <c:pt idx="77">
                  <c:v>-1.381974448697519</c:v>
                </c:pt>
                <c:pt idx="78">
                  <c:v>-1.4735374809022359</c:v>
                </c:pt>
                <c:pt idx="79">
                  <c:v>-1.1591023092550914</c:v>
                </c:pt>
                <c:pt idx="80">
                  <c:v>-0.96874045111793805</c:v>
                </c:pt>
                <c:pt idx="81">
                  <c:v>-1.4370304961859235</c:v>
                </c:pt>
                <c:pt idx="82">
                  <c:v>-1.2932786822405855</c:v>
                </c:pt>
                <c:pt idx="83">
                  <c:v>-1.134488919189762</c:v>
                </c:pt>
                <c:pt idx="84">
                  <c:v>-1.0241505259756973</c:v>
                </c:pt>
                <c:pt idx="85">
                  <c:v>-1.0863309293423797</c:v>
                </c:pt>
                <c:pt idx="86">
                  <c:v>-1.2572282641432977</c:v>
                </c:pt>
                <c:pt idx="87">
                  <c:v>-1.3129195347538238</c:v>
                </c:pt>
                <c:pt idx="88">
                  <c:v>-1.1310695295515654</c:v>
                </c:pt>
                <c:pt idx="89">
                  <c:v>-0.99998453012655186</c:v>
                </c:pt>
                <c:pt idx="90">
                  <c:v>-1.083895587937332</c:v>
                </c:pt>
                <c:pt idx="91">
                  <c:v>-0.80998094330633641</c:v>
                </c:pt>
                <c:pt idx="92">
                  <c:v>-0.80971302700245873</c:v>
                </c:pt>
                <c:pt idx="93">
                  <c:v>-0.88908525132383798</c:v>
                </c:pt>
                <c:pt idx="94">
                  <c:v>-1.1604477775404818</c:v>
                </c:pt>
                <c:pt idx="95">
                  <c:v>-1.1261758472835999</c:v>
                </c:pt>
                <c:pt idx="96">
                  <c:v>-0.98941545782611318</c:v>
                </c:pt>
                <c:pt idx="97">
                  <c:v>-0.95993727171669052</c:v>
                </c:pt>
                <c:pt idx="98">
                  <c:v>-1.3392901929216432</c:v>
                </c:pt>
                <c:pt idx="99">
                  <c:v>-1.2016775914091551</c:v>
                </c:pt>
                <c:pt idx="100">
                  <c:v>-0.90913530252501207</c:v>
                </c:pt>
                <c:pt idx="101">
                  <c:v>-0.7862304436157338</c:v>
                </c:pt>
                <c:pt idx="102">
                  <c:v>-0.72649825039838356</c:v>
                </c:pt>
                <c:pt idx="103">
                  <c:v>-0.96302262160963359</c:v>
                </c:pt>
                <c:pt idx="104">
                  <c:v>-1.0013039871203036</c:v>
                </c:pt>
                <c:pt idx="105">
                  <c:v>-0.77267048348146083</c:v>
                </c:pt>
                <c:pt idx="106">
                  <c:v>-0.86296087901737561</c:v>
                </c:pt>
                <c:pt idx="107">
                  <c:v>-1.0024146692732721</c:v>
                </c:pt>
                <c:pt idx="108">
                  <c:v>-0.84764584120517161</c:v>
                </c:pt>
                <c:pt idx="109">
                  <c:v>-0.68839830680181591</c:v>
                </c:pt>
                <c:pt idx="110">
                  <c:v>-0.64475945031295689</c:v>
                </c:pt>
                <c:pt idx="111">
                  <c:v>-0.48518743189148633</c:v>
                </c:pt>
                <c:pt idx="112">
                  <c:v>-0.46265890161160483</c:v>
                </c:pt>
                <c:pt idx="113">
                  <c:v>-0.38989228587230917</c:v>
                </c:pt>
                <c:pt idx="114">
                  <c:v>-0.25807951788755451</c:v>
                </c:pt>
                <c:pt idx="115">
                  <c:v>-0.31542209481252698</c:v>
                </c:pt>
                <c:pt idx="116">
                  <c:v>-0.45809193485677363</c:v>
                </c:pt>
                <c:pt idx="117">
                  <c:v>-0.37195202422609563</c:v>
                </c:pt>
                <c:pt idx="118">
                  <c:v>-0.42057803935097715</c:v>
                </c:pt>
                <c:pt idx="119">
                  <c:v>-0.41385936379118682</c:v>
                </c:pt>
                <c:pt idx="120">
                  <c:v>-0.18103010190950256</c:v>
                </c:pt>
                <c:pt idx="121">
                  <c:v>-0.46010282674289343</c:v>
                </c:pt>
                <c:pt idx="122">
                  <c:v>-0.33043718136167743</c:v>
                </c:pt>
                <c:pt idx="123">
                  <c:v>-0.54564380821737768</c:v>
                </c:pt>
                <c:pt idx="124">
                  <c:v>-0.6473439322501684</c:v>
                </c:pt>
                <c:pt idx="125">
                  <c:v>-0.7415319555562857</c:v>
                </c:pt>
                <c:pt idx="126">
                  <c:v>-0.53201992738742587</c:v>
                </c:pt>
                <c:pt idx="127">
                  <c:v>-0.61642432356951593</c:v>
                </c:pt>
                <c:pt idx="128">
                  <c:v>-0.48508185342774068</c:v>
                </c:pt>
                <c:pt idx="129">
                  <c:v>-0.47035799751386814</c:v>
                </c:pt>
                <c:pt idx="130">
                  <c:v>-0.35204791006116753</c:v>
                </c:pt>
                <c:pt idx="131">
                  <c:v>-8.799866384101894E-2</c:v>
                </c:pt>
                <c:pt idx="132">
                  <c:v>-0.1140330918390256</c:v>
                </c:pt>
                <c:pt idx="133">
                  <c:v>-0.44187979497626129</c:v>
                </c:pt>
                <c:pt idx="134">
                  <c:v>-0.76271240273145946</c:v>
                </c:pt>
                <c:pt idx="135">
                  <c:v>-0.78979357986561749</c:v>
                </c:pt>
                <c:pt idx="136">
                  <c:v>-0.89972332199788618</c:v>
                </c:pt>
                <c:pt idx="137">
                  <c:v>-0.74951153532333403</c:v>
                </c:pt>
                <c:pt idx="138">
                  <c:v>-0.97845963868946917</c:v>
                </c:pt>
                <c:pt idx="139">
                  <c:v>-1.1650075569647289</c:v>
                </c:pt>
                <c:pt idx="140">
                  <c:v>-1.0136807072880902</c:v>
                </c:pt>
                <c:pt idx="141">
                  <c:v>-0.76986290680291103</c:v>
                </c:pt>
                <c:pt idx="142">
                  <c:v>-0.64010530466067583</c:v>
                </c:pt>
                <c:pt idx="143">
                  <c:v>-0.57141658863279177</c:v>
                </c:pt>
                <c:pt idx="144">
                  <c:v>-0.60924921829223555</c:v>
                </c:pt>
                <c:pt idx="145">
                  <c:v>-0.61070292093114953</c:v>
                </c:pt>
                <c:pt idx="146">
                  <c:v>-0.33705431705300276</c:v>
                </c:pt>
                <c:pt idx="147">
                  <c:v>-0.27696398942024936</c:v>
                </c:pt>
                <c:pt idx="148">
                  <c:v>-0.33591255825160304</c:v>
                </c:pt>
                <c:pt idx="149">
                  <c:v>-0.46370780010185475</c:v>
                </c:pt>
                <c:pt idx="150">
                  <c:v>-0.51571506409729873</c:v>
                </c:pt>
                <c:pt idx="151">
                  <c:v>-0.64708220389567006</c:v>
                </c:pt>
                <c:pt idx="152">
                  <c:v>-0.5890224135193004</c:v>
                </c:pt>
                <c:pt idx="153">
                  <c:v>-0.67188959712616303</c:v>
                </c:pt>
                <c:pt idx="154">
                  <c:v>-0.80900771029444796</c:v>
                </c:pt>
                <c:pt idx="155">
                  <c:v>-0.7842530378450604</c:v>
                </c:pt>
                <c:pt idx="156">
                  <c:v>-0.5055040440713422</c:v>
                </c:pt>
                <c:pt idx="157">
                  <c:v>-0.3758259269602931</c:v>
                </c:pt>
                <c:pt idx="158">
                  <c:v>-7.766807401444574E-2</c:v>
                </c:pt>
                <c:pt idx="159">
                  <c:v>3.0214579465865098E-2</c:v>
                </c:pt>
                <c:pt idx="160">
                  <c:v>3.6697825456019087E-2</c:v>
                </c:pt>
                <c:pt idx="161">
                  <c:v>0.16044011105452521</c:v>
                </c:pt>
                <c:pt idx="162">
                  <c:v>0.18004044071342146</c:v>
                </c:pt>
                <c:pt idx="163">
                  <c:v>-0.16107136403213351</c:v>
                </c:pt>
                <c:pt idx="164">
                  <c:v>-0.12996049021701622</c:v>
                </c:pt>
                <c:pt idx="165">
                  <c:v>-9.3486224967554252E-2</c:v>
                </c:pt>
                <c:pt idx="166">
                  <c:v>-3.2673741737992354E-2</c:v>
                </c:pt>
                <c:pt idx="167">
                  <c:v>0.16720222547135197</c:v>
                </c:pt>
                <c:pt idx="168">
                  <c:v>0.21091830811607074</c:v>
                </c:pt>
                <c:pt idx="169">
                  <c:v>0.26913951909228817</c:v>
                </c:pt>
                <c:pt idx="170">
                  <c:v>0.39234542447689924</c:v>
                </c:pt>
                <c:pt idx="171">
                  <c:v>0.41497593271015759</c:v>
                </c:pt>
                <c:pt idx="172">
                  <c:v>0.14722391067448648</c:v>
                </c:pt>
                <c:pt idx="173">
                  <c:v>0.10911695771932997</c:v>
                </c:pt>
                <c:pt idx="174">
                  <c:v>0.10244711493705271</c:v>
                </c:pt>
                <c:pt idx="175">
                  <c:v>8.0793125352521575E-2</c:v>
                </c:pt>
                <c:pt idx="176">
                  <c:v>0.1082550256553477</c:v>
                </c:pt>
                <c:pt idx="177">
                  <c:v>0.18919997481011763</c:v>
                </c:pt>
                <c:pt idx="178">
                  <c:v>0.1257665116941292</c:v>
                </c:pt>
                <c:pt idx="179">
                  <c:v>0.32789779479007525</c:v>
                </c:pt>
                <c:pt idx="180">
                  <c:v>0.19322132049744548</c:v>
                </c:pt>
                <c:pt idx="181">
                  <c:v>0.20563897422417912</c:v>
                </c:pt>
                <c:pt idx="182">
                  <c:v>0.25440686040971894</c:v>
                </c:pt>
                <c:pt idx="183">
                  <c:v>0.23736275621122263</c:v>
                </c:pt>
                <c:pt idx="184">
                  <c:v>0.30443656804280095</c:v>
                </c:pt>
                <c:pt idx="185">
                  <c:v>0.42606331422187904</c:v>
                </c:pt>
                <c:pt idx="186">
                  <c:v>0.34278022375186873</c:v>
                </c:pt>
                <c:pt idx="187">
                  <c:v>0.47668361507669238</c:v>
                </c:pt>
                <c:pt idx="188">
                  <c:v>0.33235613017693161</c:v>
                </c:pt>
                <c:pt idx="189">
                  <c:v>0.28208602344849504</c:v>
                </c:pt>
                <c:pt idx="190">
                  <c:v>0.39705730150646462</c:v>
                </c:pt>
                <c:pt idx="191">
                  <c:v>0.43456311982169971</c:v>
                </c:pt>
                <c:pt idx="192">
                  <c:v>0.44014678582576278</c:v>
                </c:pt>
                <c:pt idx="193">
                  <c:v>0.47554240388143248</c:v>
                </c:pt>
                <c:pt idx="194">
                  <c:v>0.46865817329543902</c:v>
                </c:pt>
                <c:pt idx="195">
                  <c:v>0.61703534250026026</c:v>
                </c:pt>
                <c:pt idx="196">
                  <c:v>0.66585182873070381</c:v>
                </c:pt>
                <c:pt idx="197">
                  <c:v>0.66821502302683833</c:v>
                </c:pt>
                <c:pt idx="198">
                  <c:v>0.71763935207241558</c:v>
                </c:pt>
                <c:pt idx="199">
                  <c:v>0.73090072995898436</c:v>
                </c:pt>
                <c:pt idx="200">
                  <c:v>0.7810566608072812</c:v>
                </c:pt>
                <c:pt idx="201">
                  <c:v>0.82648414954028471</c:v>
                </c:pt>
                <c:pt idx="202">
                  <c:v>0.82951378050850721</c:v>
                </c:pt>
                <c:pt idx="203">
                  <c:v>0.86013180879784057</c:v>
                </c:pt>
                <c:pt idx="204">
                  <c:v>0.88095863930826401</c:v>
                </c:pt>
                <c:pt idx="205">
                  <c:v>0.85560036799132611</c:v>
                </c:pt>
                <c:pt idx="206">
                  <c:v>0.8844605805720297</c:v>
                </c:pt>
                <c:pt idx="207">
                  <c:v>0.87896809099023643</c:v>
                </c:pt>
                <c:pt idx="208">
                  <c:v>0.90220986457700181</c:v>
                </c:pt>
                <c:pt idx="209">
                  <c:v>0.91351519333234765</c:v>
                </c:pt>
                <c:pt idx="210">
                  <c:v>0.95297021570205864</c:v>
                </c:pt>
                <c:pt idx="211">
                  <c:v>0.99687453795731973</c:v>
                </c:pt>
                <c:pt idx="212">
                  <c:v>1.0266136583923382</c:v>
                </c:pt>
                <c:pt idx="213">
                  <c:v>1.0226900604009574</c:v>
                </c:pt>
                <c:pt idx="214">
                  <c:v>1.0461467693975788</c:v>
                </c:pt>
                <c:pt idx="215">
                  <c:v>1.0489135494187163</c:v>
                </c:pt>
                <c:pt idx="216">
                  <c:v>1.0652281053375172</c:v>
                </c:pt>
                <c:pt idx="217">
                  <c:v>1.0915214141380956</c:v>
                </c:pt>
                <c:pt idx="218">
                  <c:v>1.0794850311861699</c:v>
                </c:pt>
                <c:pt idx="219">
                  <c:v>1.0761405266875854</c:v>
                </c:pt>
                <c:pt idx="220">
                  <c:v>1.0940280812428471</c:v>
                </c:pt>
                <c:pt idx="221">
                  <c:v>1.1149356836588855</c:v>
                </c:pt>
                <c:pt idx="222">
                  <c:v>1.1219176619408258</c:v>
                </c:pt>
                <c:pt idx="223">
                  <c:v>1.1302809767103112</c:v>
                </c:pt>
                <c:pt idx="224">
                  <c:v>1.1185813715343378</c:v>
                </c:pt>
                <c:pt idx="225">
                  <c:v>1.1338664279103898</c:v>
                </c:pt>
                <c:pt idx="226">
                  <c:v>1.1423392639078271</c:v>
                </c:pt>
                <c:pt idx="227">
                  <c:v>1.1596039164791119</c:v>
                </c:pt>
                <c:pt idx="228">
                  <c:v>1.1717265473980494</c:v>
                </c:pt>
                <c:pt idx="229">
                  <c:v>1.1869007135308003</c:v>
                </c:pt>
                <c:pt idx="230">
                  <c:v>1.193729362093608</c:v>
                </c:pt>
                <c:pt idx="231">
                  <c:v>1.2109351470048684</c:v>
                </c:pt>
                <c:pt idx="232">
                  <c:v>1.2198994595127404</c:v>
                </c:pt>
                <c:pt idx="233">
                  <c:v>1.2303039761681807</c:v>
                </c:pt>
                <c:pt idx="234">
                  <c:v>1.2376432674563149</c:v>
                </c:pt>
                <c:pt idx="235">
                  <c:v>1.2479957615284787</c:v>
                </c:pt>
                <c:pt idx="236">
                  <c:v>1.2622841747301672</c:v>
                </c:pt>
                <c:pt idx="237">
                  <c:v>1.2728776155038255</c:v>
                </c:pt>
                <c:pt idx="238">
                  <c:v>1.2798746529546092</c:v>
                </c:pt>
                <c:pt idx="239">
                  <c:v>1.2906912432302193</c:v>
                </c:pt>
                <c:pt idx="240">
                  <c:v>1.2996528177073923</c:v>
                </c:pt>
                <c:pt idx="241">
                  <c:v>1.3046510927480519</c:v>
                </c:pt>
                <c:pt idx="242">
                  <c:v>1.310926659109702</c:v>
                </c:pt>
                <c:pt idx="243">
                  <c:v>1.3110662986753412</c:v>
                </c:pt>
                <c:pt idx="244">
                  <c:v>1.3171625240262193</c:v>
                </c:pt>
                <c:pt idx="245">
                  <c:v>1.3222963315864704</c:v>
                </c:pt>
                <c:pt idx="246">
                  <c:v>1.3282775596479988</c:v>
                </c:pt>
                <c:pt idx="247">
                  <c:v>1.3342053961109013</c:v>
                </c:pt>
                <c:pt idx="248">
                  <c:v>1.3381467913018243</c:v>
                </c:pt>
                <c:pt idx="249">
                  <c:v>1.3394911643749352</c:v>
                </c:pt>
                <c:pt idx="250">
                  <c:v>1.3425577587575912</c:v>
                </c:pt>
                <c:pt idx="251">
                  <c:v>1.3448755017441261</c:v>
                </c:pt>
                <c:pt idx="252">
                  <c:v>1.3471850306385635</c:v>
                </c:pt>
                <c:pt idx="253">
                  <c:v>1.3444949154769927</c:v>
                </c:pt>
                <c:pt idx="254">
                  <c:v>1.3432367903708939</c:v>
                </c:pt>
                <c:pt idx="255">
                  <c:v>1.3422894317491092</c:v>
                </c:pt>
                <c:pt idx="256">
                  <c:v>1.3402673960780453</c:v>
                </c:pt>
                <c:pt idx="257">
                  <c:v>1.335931724466495</c:v>
                </c:pt>
                <c:pt idx="258">
                  <c:v>1.3307335731848227</c:v>
                </c:pt>
                <c:pt idx="259">
                  <c:v>1.32574214322091</c:v>
                </c:pt>
                <c:pt idx="260">
                  <c:v>1.3203372706214782</c:v>
                </c:pt>
                <c:pt idx="261">
                  <c:v>1.3131143456380439</c:v>
                </c:pt>
                <c:pt idx="262">
                  <c:v>1.3035189170540986</c:v>
                </c:pt>
                <c:pt idx="263">
                  <c:v>1.2944491903643225</c:v>
                </c:pt>
                <c:pt idx="264">
                  <c:v>1.2863281913116813</c:v>
                </c:pt>
                <c:pt idx="265">
                  <c:v>1.2769422220761943</c:v>
                </c:pt>
                <c:pt idx="266">
                  <c:v>1.2646251909776416</c:v>
                </c:pt>
                <c:pt idx="267">
                  <c:v>1.2523191120018837</c:v>
                </c:pt>
                <c:pt idx="268">
                  <c:v>1.2408727746655499</c:v>
                </c:pt>
                <c:pt idx="269">
                  <c:v>1.2286447295647083</c:v>
                </c:pt>
                <c:pt idx="270">
                  <c:v>1.2149258267483698</c:v>
                </c:pt>
                <c:pt idx="271">
                  <c:v>1.1999227875342944</c:v>
                </c:pt>
                <c:pt idx="272">
                  <c:v>1.1847171340485072</c:v>
                </c:pt>
                <c:pt idx="273">
                  <c:v>1.168833817964767</c:v>
                </c:pt>
                <c:pt idx="274">
                  <c:v>1.1545426667323799</c:v>
                </c:pt>
                <c:pt idx="275">
                  <c:v>1.1374724143407098</c:v>
                </c:pt>
                <c:pt idx="276">
                  <c:v>1.1210524442400049</c:v>
                </c:pt>
                <c:pt idx="277">
                  <c:v>1.1051335337571808</c:v>
                </c:pt>
                <c:pt idx="278">
                  <c:v>1.088713563656476</c:v>
                </c:pt>
                <c:pt idx="279">
                  <c:v>1.0739295668983044</c:v>
                </c:pt>
                <c:pt idx="280">
                  <c:v>1.0602462584810504</c:v>
                </c:pt>
                <c:pt idx="281">
                  <c:v>1.0458989776193373</c:v>
                </c:pt>
                <c:pt idx="282">
                  <c:v>1.0337339072245681</c:v>
                </c:pt>
                <c:pt idx="283">
                  <c:v>1.0232034411569824</c:v>
                </c:pt>
                <c:pt idx="284">
                  <c:v>1.0121472731952272</c:v>
                </c:pt>
                <c:pt idx="285">
                  <c:v>1.0061085464890234</c:v>
                </c:pt>
                <c:pt idx="286">
                  <c:v>0.99698953524666944</c:v>
                </c:pt>
                <c:pt idx="287">
                  <c:v>0.98872615859769053</c:v>
                </c:pt>
                <c:pt idx="288">
                  <c:v>0.98206589892285889</c:v>
                </c:pt>
                <c:pt idx="289">
                  <c:v>0.97705667175940403</c:v>
                </c:pt>
                <c:pt idx="290">
                  <c:v>0.97419132263310959</c:v>
                </c:pt>
                <c:pt idx="291">
                  <c:v>0.97315771604431234</c:v>
                </c:pt>
                <c:pt idx="292">
                  <c:v>0.97062366863257299</c:v>
                </c:pt>
                <c:pt idx="293">
                  <c:v>0.968916506491871</c:v>
                </c:pt>
                <c:pt idx="294">
                  <c:v>0.96968041705683616</c:v>
                </c:pt>
                <c:pt idx="295">
                  <c:v>0.97099604080760971</c:v>
                </c:pt>
                <c:pt idx="296">
                  <c:v>0.97231987865047975</c:v>
                </c:pt>
                <c:pt idx="297">
                  <c:v>0.9715066835329359</c:v>
                </c:pt>
                <c:pt idx="298">
                  <c:v>0.97142864965802023</c:v>
                </c:pt>
                <c:pt idx="299">
                  <c:v>0.97102068308389899</c:v>
                </c:pt>
                <c:pt idx="300">
                  <c:v>0.97171340485069557</c:v>
                </c:pt>
                <c:pt idx="301">
                  <c:v>0.97280724811486596</c:v>
                </c:pt>
                <c:pt idx="302">
                  <c:v>0.97051414740462094</c:v>
                </c:pt>
                <c:pt idx="303">
                  <c:v>0.96725041481165097</c:v>
                </c:pt>
                <c:pt idx="304">
                  <c:v>0.96472731952270652</c:v>
                </c:pt>
                <c:pt idx="305">
                  <c:v>0.95910066643667224</c:v>
                </c:pt>
                <c:pt idx="306">
                  <c:v>0.95675965018919795</c:v>
                </c:pt>
                <c:pt idx="307">
                  <c:v>0.95027736250978856</c:v>
                </c:pt>
                <c:pt idx="308">
                  <c:v>0.9407681818928556</c:v>
                </c:pt>
                <c:pt idx="309">
                  <c:v>0.93610942265884711</c:v>
                </c:pt>
                <c:pt idx="310">
                  <c:v>0.93110156451074144</c:v>
                </c:pt>
                <c:pt idx="311">
                  <c:v>0.92483831928723581</c:v>
                </c:pt>
                <c:pt idx="312">
                  <c:v>0.91933077053659962</c:v>
                </c:pt>
                <c:pt idx="313">
                  <c:v>0.90968742641542544</c:v>
                </c:pt>
                <c:pt idx="314">
                  <c:v>0.904058035298692</c:v>
                </c:pt>
                <c:pt idx="315">
                  <c:v>0.90099554796208381</c:v>
                </c:pt>
                <c:pt idx="316">
                  <c:v>0.89211885243657363</c:v>
                </c:pt>
                <c:pt idx="317">
                  <c:v>0.88697956881492557</c:v>
                </c:pt>
                <c:pt idx="318">
                  <c:v>0.88128035791537307</c:v>
                </c:pt>
                <c:pt idx="319">
                  <c:v>0.87534841440642253</c:v>
                </c:pt>
                <c:pt idx="320">
                  <c:v>0.87149052915181313</c:v>
                </c:pt>
                <c:pt idx="321">
                  <c:v>0.86730544922869679</c:v>
                </c:pt>
                <c:pt idx="322">
                  <c:v>0.86050144294217856</c:v>
                </c:pt>
                <c:pt idx="323">
                  <c:v>0.85732943437761833</c:v>
                </c:pt>
                <c:pt idx="324">
                  <c:v>0.85316215165404463</c:v>
                </c:pt>
                <c:pt idx="325">
                  <c:v>0.84916873387984437</c:v>
                </c:pt>
                <c:pt idx="326">
                  <c:v>0.84847327408234929</c:v>
                </c:pt>
                <c:pt idx="327">
                  <c:v>0.84683730073981611</c:v>
                </c:pt>
                <c:pt idx="328">
                  <c:v>0.84668944708208105</c:v>
                </c:pt>
                <c:pt idx="329">
                  <c:v>0.84742050127866064</c:v>
                </c:pt>
                <c:pt idx="330">
                  <c:v>0.84815566252128849</c:v>
                </c:pt>
                <c:pt idx="331">
                  <c:v>0.84545185720622318</c:v>
                </c:pt>
                <c:pt idx="332">
                  <c:v>0.84742187029400984</c:v>
                </c:pt>
                <c:pt idx="333">
                  <c:v>0.84937682421295335</c:v>
                </c:pt>
                <c:pt idx="334">
                  <c:v>0.84883743216528962</c:v>
                </c:pt>
                <c:pt idx="335">
                  <c:v>0.84956301030047188</c:v>
                </c:pt>
                <c:pt idx="336">
                  <c:v>0.85215181832618725</c:v>
                </c:pt>
                <c:pt idx="337">
                  <c:v>0.85515269997207244</c:v>
                </c:pt>
                <c:pt idx="338">
                  <c:v>0.8604439442975037</c:v>
                </c:pt>
                <c:pt idx="339">
                  <c:v>0.86635945962226146</c:v>
                </c:pt>
                <c:pt idx="340">
                  <c:v>0.86680165158011757</c:v>
                </c:pt>
                <c:pt idx="341">
                  <c:v>0.86840066150821704</c:v>
                </c:pt>
                <c:pt idx="342">
                  <c:v>0.87216134667301903</c:v>
                </c:pt>
                <c:pt idx="343">
                  <c:v>0.87628618992076146</c:v>
                </c:pt>
                <c:pt idx="344">
                  <c:v>0.87591655577642347</c:v>
                </c:pt>
                <c:pt idx="345">
                  <c:v>0.87409713437707093</c:v>
                </c:pt>
                <c:pt idx="346">
                  <c:v>0.87134952057082471</c:v>
                </c:pt>
                <c:pt idx="347">
                  <c:v>0.87401088641005853</c:v>
                </c:pt>
                <c:pt idx="348">
                  <c:v>0.87868881185895864</c:v>
                </c:pt>
                <c:pt idx="349">
                  <c:v>0.88005372016231065</c:v>
                </c:pt>
                <c:pt idx="350">
                  <c:v>0.87994967499575627</c:v>
                </c:pt>
                <c:pt idx="351">
                  <c:v>0.88319561038918382</c:v>
                </c:pt>
                <c:pt idx="352">
                  <c:v>0.88302585248585841</c:v>
                </c:pt>
                <c:pt idx="353">
                  <c:v>0.88232902367301336</c:v>
                </c:pt>
                <c:pt idx="354">
                  <c:v>0.88377744191267882</c:v>
                </c:pt>
                <c:pt idx="355">
                  <c:v>0.88048359098202233</c:v>
                </c:pt>
                <c:pt idx="356">
                  <c:v>0.87931171384293561</c:v>
                </c:pt>
                <c:pt idx="357">
                  <c:v>0.88018103858980479</c:v>
                </c:pt>
                <c:pt idx="358">
                  <c:v>0.87824251285505417</c:v>
                </c:pt>
                <c:pt idx="359">
                  <c:v>0.87729926127931768</c:v>
                </c:pt>
                <c:pt idx="360">
                  <c:v>0.87688171159775075</c:v>
                </c:pt>
                <c:pt idx="361">
                  <c:v>0.87313882363249073</c:v>
                </c:pt>
                <c:pt idx="362">
                  <c:v>0.87132077124848739</c:v>
                </c:pt>
                <c:pt idx="363">
                  <c:v>0.87322780963020175</c:v>
                </c:pt>
                <c:pt idx="364">
                  <c:v>0.87311691938690039</c:v>
                </c:pt>
                <c:pt idx="365">
                  <c:v>0.87376172561646781</c:v>
                </c:pt>
                <c:pt idx="366">
                  <c:v>0.87862583715288645</c:v>
                </c:pt>
                <c:pt idx="367">
                  <c:v>0.8799866384101902</c:v>
                </c:pt>
                <c:pt idx="368">
                  <c:v>0.88319561038918382</c:v>
                </c:pt>
                <c:pt idx="369">
                  <c:v>0.88698778290702218</c:v>
                </c:pt>
                <c:pt idx="370">
                  <c:v>0.88791186826786717</c:v>
                </c:pt>
                <c:pt idx="371">
                  <c:v>0.88703706745960065</c:v>
                </c:pt>
                <c:pt idx="372">
                  <c:v>0.88942599924430377</c:v>
                </c:pt>
                <c:pt idx="373">
                  <c:v>0.89013241116459407</c:v>
                </c:pt>
                <c:pt idx="374">
                  <c:v>0.8919312973337058</c:v>
                </c:pt>
                <c:pt idx="375">
                  <c:v>0.89372333842607077</c:v>
                </c:pt>
                <c:pt idx="376">
                  <c:v>0.89414225712298689</c:v>
                </c:pt>
                <c:pt idx="377">
                  <c:v>0.89456665188130113</c:v>
                </c:pt>
                <c:pt idx="378">
                  <c:v>0.89714040073817325</c:v>
                </c:pt>
                <c:pt idx="379">
                  <c:v>0.89775508863005393</c:v>
                </c:pt>
                <c:pt idx="380">
                  <c:v>0.89978533839321428</c:v>
                </c:pt>
                <c:pt idx="381">
                  <c:v>0.90251926204596611</c:v>
                </c:pt>
                <c:pt idx="382">
                  <c:v>0.90602531035577993</c:v>
                </c:pt>
                <c:pt idx="383">
                  <c:v>0.91022818747843837</c:v>
                </c:pt>
                <c:pt idx="384">
                  <c:v>0.9127348545831897</c:v>
                </c:pt>
                <c:pt idx="385">
                  <c:v>0.91599584914546084</c:v>
                </c:pt>
                <c:pt idx="386">
                  <c:v>0.91769890424011447</c:v>
                </c:pt>
                <c:pt idx="387">
                  <c:v>0.91878042636614066</c:v>
                </c:pt>
                <c:pt idx="388">
                  <c:v>0.92156500358682059</c:v>
                </c:pt>
                <c:pt idx="389">
                  <c:v>0.92280533149337696</c:v>
                </c:pt>
                <c:pt idx="390">
                  <c:v>0.92548997059355043</c:v>
                </c:pt>
                <c:pt idx="391">
                  <c:v>0.92704927907651713</c:v>
                </c:pt>
                <c:pt idx="392">
                  <c:v>0.92764753878420492</c:v>
                </c:pt>
                <c:pt idx="393">
                  <c:v>0.93162589738956159</c:v>
                </c:pt>
                <c:pt idx="394">
                  <c:v>0.93179291726218849</c:v>
                </c:pt>
                <c:pt idx="395">
                  <c:v>0.9334042483284325</c:v>
                </c:pt>
                <c:pt idx="396">
                  <c:v>0.93369721761320423</c:v>
                </c:pt>
                <c:pt idx="397">
                  <c:v>0.9321461232223337</c:v>
                </c:pt>
                <c:pt idx="398">
                  <c:v>0.932718371638383</c:v>
                </c:pt>
                <c:pt idx="399">
                  <c:v>0.93215159928373126</c:v>
                </c:pt>
                <c:pt idx="400">
                  <c:v>0.92910964717736433</c:v>
                </c:pt>
                <c:pt idx="401">
                  <c:v>0.92964219414828086</c:v>
                </c:pt>
                <c:pt idx="402">
                  <c:v>0.92818419280116982</c:v>
                </c:pt>
                <c:pt idx="403">
                  <c:v>0.9257952610164667</c:v>
                </c:pt>
                <c:pt idx="404">
                  <c:v>0.92361168153417339</c:v>
                </c:pt>
                <c:pt idx="405">
                  <c:v>0.92204005191306226</c:v>
                </c:pt>
                <c:pt idx="406">
                  <c:v>0.92174845164363994</c:v>
                </c:pt>
                <c:pt idx="407">
                  <c:v>0.92114745390525343</c:v>
                </c:pt>
                <c:pt idx="408">
                  <c:v>0.91778515220712686</c:v>
                </c:pt>
                <c:pt idx="409">
                  <c:v>0.91382595981666148</c:v>
                </c:pt>
                <c:pt idx="410">
                  <c:v>0.91113173760904242</c:v>
                </c:pt>
                <c:pt idx="411">
                  <c:v>0.90771193726624078</c:v>
                </c:pt>
                <c:pt idx="412">
                  <c:v>0.90292312157403931</c:v>
                </c:pt>
                <c:pt idx="413">
                  <c:v>0.89762640118721015</c:v>
                </c:pt>
                <c:pt idx="414">
                  <c:v>0.89279925306522545</c:v>
                </c:pt>
                <c:pt idx="415">
                  <c:v>0.88894821288736325</c:v>
                </c:pt>
                <c:pt idx="416">
                  <c:v>0.88565299294135702</c:v>
                </c:pt>
                <c:pt idx="417">
                  <c:v>0.88125845366978273</c:v>
                </c:pt>
                <c:pt idx="418">
                  <c:v>0.87640392524081001</c:v>
                </c:pt>
                <c:pt idx="419">
                  <c:v>0.87157677711882531</c:v>
                </c:pt>
                <c:pt idx="420">
                  <c:v>0.86662367958469566</c:v>
                </c:pt>
                <c:pt idx="421">
                  <c:v>0.86127493661458965</c:v>
                </c:pt>
                <c:pt idx="422">
                  <c:v>0.85499800123758996</c:v>
                </c:pt>
                <c:pt idx="423">
                  <c:v>0.84749032106147992</c:v>
                </c:pt>
                <c:pt idx="424">
                  <c:v>0.84008257900587591</c:v>
                </c:pt>
                <c:pt idx="425">
                  <c:v>0.83383165492051503</c:v>
                </c:pt>
                <c:pt idx="426">
                  <c:v>0.82673467934922495</c:v>
                </c:pt>
                <c:pt idx="427">
                  <c:v>0.8186273704500775</c:v>
                </c:pt>
                <c:pt idx="428">
                  <c:v>0.80980228680323985</c:v>
                </c:pt>
                <c:pt idx="429">
                  <c:v>0.80330124361354371</c:v>
                </c:pt>
                <c:pt idx="430">
                  <c:v>0.79589801930859261</c:v>
                </c:pt>
                <c:pt idx="431">
                  <c:v>0.78893287991544969</c:v>
                </c:pt>
                <c:pt idx="432">
                  <c:v>0.78090072995898452</c:v>
                </c:pt>
                <c:pt idx="433">
                  <c:v>0.77316510872719935</c:v>
                </c:pt>
                <c:pt idx="434">
                  <c:v>0.76621790343513352</c:v>
                </c:pt>
                <c:pt idx="435">
                  <c:v>0.7599851872539195</c:v>
                </c:pt>
                <c:pt idx="436">
                  <c:v>0.75180230870748543</c:v>
                </c:pt>
                <c:pt idx="437">
                  <c:v>0.74412719795414362</c:v>
                </c:pt>
                <c:pt idx="438">
                  <c:v>0.73666483218609846</c:v>
                </c:pt>
                <c:pt idx="439">
                  <c:v>0.72891990164993747</c:v>
                </c:pt>
                <c:pt idx="440">
                  <c:v>0.72108283638076165</c:v>
                </c:pt>
                <c:pt idx="441">
                  <c:v>0.71256892992284249</c:v>
                </c:pt>
                <c:pt idx="442">
                  <c:v>0.70360667093799467</c:v>
                </c:pt>
                <c:pt idx="443">
                  <c:v>0.69412897767409787</c:v>
                </c:pt>
                <c:pt idx="444">
                  <c:v>0.68522284831857561</c:v>
                </c:pt>
                <c:pt idx="445">
                  <c:v>0.6757740412785509</c:v>
                </c:pt>
                <c:pt idx="446">
                  <c:v>0.66745124936340783</c:v>
                </c:pt>
                <c:pt idx="447">
                  <c:v>0.65906534584065779</c:v>
                </c:pt>
                <c:pt idx="448">
                  <c:v>0.65113600893693235</c:v>
                </c:pt>
                <c:pt idx="449">
                  <c:v>0.64278131896414847</c:v>
                </c:pt>
                <c:pt idx="450">
                  <c:v>0.63618595061687833</c:v>
                </c:pt>
                <c:pt idx="451">
                  <c:v>0.62868347269909597</c:v>
                </c:pt>
                <c:pt idx="452">
                  <c:v>0.62115813222497873</c:v>
                </c:pt>
                <c:pt idx="453">
                  <c:v>0.61329272833807036</c:v>
                </c:pt>
                <c:pt idx="454">
                  <c:v>0.60585185611101089</c:v>
                </c:pt>
                <c:pt idx="455">
                  <c:v>0.59848217268212023</c:v>
                </c:pt>
                <c:pt idx="456">
                  <c:v>0.5912578786833359</c:v>
                </c:pt>
                <c:pt idx="457">
                  <c:v>0.5833960342363359</c:v>
                </c:pt>
                <c:pt idx="458">
                  <c:v>0.57615298472726495</c:v>
                </c:pt>
                <c:pt idx="459">
                  <c:v>0.56872101109997664</c:v>
                </c:pt>
                <c:pt idx="460">
                  <c:v>0.5612084024686087</c:v>
                </c:pt>
                <c:pt idx="461">
                  <c:v>0.5542558580166802</c:v>
                </c:pt>
                <c:pt idx="462">
                  <c:v>0.54663290674815057</c:v>
                </c:pt>
                <c:pt idx="463">
                  <c:v>0.53958220389567024</c:v>
                </c:pt>
                <c:pt idx="464">
                  <c:v>0.53277997732910598</c:v>
                </c:pt>
                <c:pt idx="465">
                  <c:v>0.52520822723464389</c:v>
                </c:pt>
                <c:pt idx="466">
                  <c:v>0.5198522284831858</c:v>
                </c:pt>
                <c:pt idx="467">
                  <c:v>0.51406718032122589</c:v>
                </c:pt>
                <c:pt idx="468">
                  <c:v>0.50688546269980783</c:v>
                </c:pt>
                <c:pt idx="469">
                  <c:v>0.50149852420145358</c:v>
                </c:pt>
                <c:pt idx="470">
                  <c:v>0.49632789012830419</c:v>
                </c:pt>
                <c:pt idx="471">
                  <c:v>0.49038006604130058</c:v>
                </c:pt>
                <c:pt idx="472">
                  <c:v>0.4858912016121526</c:v>
                </c:pt>
                <c:pt idx="473">
                  <c:v>0.48067675904782248</c:v>
                </c:pt>
                <c:pt idx="474">
                  <c:v>0.47546888775716956</c:v>
                </c:pt>
                <c:pt idx="475">
                  <c:v>0.47129256953228982</c:v>
                </c:pt>
                <c:pt idx="476">
                  <c:v>0.46555707972597804</c:v>
                </c:pt>
                <c:pt idx="477">
                  <c:v>0.46087271990493567</c:v>
                </c:pt>
                <c:pt idx="478">
                  <c:v>0.45661521906983632</c:v>
                </c:pt>
                <c:pt idx="479">
                  <c:v>0.45182024280856248</c:v>
                </c:pt>
                <c:pt idx="480">
                  <c:v>0.4464716367399913</c:v>
                </c:pt>
                <c:pt idx="481">
                  <c:v>0.44257336553257454</c:v>
                </c:pt>
                <c:pt idx="482">
                  <c:v>0.43859651284410212</c:v>
                </c:pt>
                <c:pt idx="483">
                  <c:v>0.43514960599738262</c:v>
                </c:pt>
                <c:pt idx="484">
                  <c:v>0.43126146550355143</c:v>
                </c:pt>
                <c:pt idx="485">
                  <c:v>0.42715318734153668</c:v>
                </c:pt>
                <c:pt idx="486">
                  <c:v>0.42426607087118673</c:v>
                </c:pt>
                <c:pt idx="487">
                  <c:v>0.42109666343579044</c:v>
                </c:pt>
                <c:pt idx="488">
                  <c:v>0.41776037302930241</c:v>
                </c:pt>
                <c:pt idx="489">
                  <c:v>0.41369740927535292</c:v>
                </c:pt>
                <c:pt idx="490">
                  <c:v>0.41040752848920964</c:v>
                </c:pt>
                <c:pt idx="491">
                  <c:v>0.40684863618690903</c:v>
                </c:pt>
                <c:pt idx="492">
                  <c:v>0.40387691456796626</c:v>
                </c:pt>
                <c:pt idx="493">
                  <c:v>0.40056403432395304</c:v>
                </c:pt>
                <c:pt idx="494">
                  <c:v>0.3979791964427507</c:v>
                </c:pt>
                <c:pt idx="495">
                  <c:v>0.39562353173103776</c:v>
                </c:pt>
                <c:pt idx="496">
                  <c:v>0.39446383882856101</c:v>
                </c:pt>
                <c:pt idx="497">
                  <c:v>0.39154455049750037</c:v>
                </c:pt>
                <c:pt idx="498">
                  <c:v>0.38907690033020659</c:v>
                </c:pt>
                <c:pt idx="499">
                  <c:v>0.38747392025759408</c:v>
                </c:pt>
                <c:pt idx="500">
                  <c:v>0.38460638070674064</c:v>
                </c:pt>
                <c:pt idx="501">
                  <c:v>0.38157099987405063</c:v>
                </c:pt>
                <c:pt idx="502">
                  <c:v>0.37876109586940709</c:v>
                </c:pt>
                <c:pt idx="503">
                  <c:v>0.37593585889285008</c:v>
                </c:pt>
                <c:pt idx="504">
                  <c:v>0.37462543740040416</c:v>
                </c:pt>
                <c:pt idx="505">
                  <c:v>0.37336512186974646</c:v>
                </c:pt>
                <c:pt idx="506">
                  <c:v>0.37089268014873</c:v>
                </c:pt>
                <c:pt idx="507">
                  <c:v>0.37015929862605629</c:v>
                </c:pt>
                <c:pt idx="508">
                  <c:v>0.3695187363440719</c:v>
                </c:pt>
                <c:pt idx="509">
                  <c:v>0.36812151927847414</c:v>
                </c:pt>
                <c:pt idx="510">
                  <c:v>0.36769288057257721</c:v>
                </c:pt>
                <c:pt idx="511">
                  <c:v>0.36648308170831218</c:v>
                </c:pt>
                <c:pt idx="512">
                  <c:v>0.36439341667898795</c:v>
                </c:pt>
                <c:pt idx="513">
                  <c:v>0.36349493190517673</c:v>
                </c:pt>
                <c:pt idx="514">
                  <c:v>0.36151519880840921</c:v>
                </c:pt>
                <c:pt idx="515">
                  <c:v>0.35952944204410431</c:v>
                </c:pt>
                <c:pt idx="516">
                  <c:v>0.35863958206699426</c:v>
                </c:pt>
                <c:pt idx="517">
                  <c:v>0.3568516480206777</c:v>
                </c:pt>
                <c:pt idx="518">
                  <c:v>0.35587362345506623</c:v>
                </c:pt>
                <c:pt idx="519">
                  <c:v>0.35544361573381972</c:v>
                </c:pt>
                <c:pt idx="520">
                  <c:v>0.3550541308669154</c:v>
                </c:pt>
                <c:pt idx="521">
                  <c:v>0.35500388800359245</c:v>
                </c:pt>
                <c:pt idx="522">
                  <c:v>0.35472488267538482</c:v>
                </c:pt>
                <c:pt idx="523">
                  <c:v>0.35319377590861561</c:v>
                </c:pt>
                <c:pt idx="524">
                  <c:v>0.35185994425369505</c:v>
                </c:pt>
                <c:pt idx="525">
                  <c:v>0.35019686440724385</c:v>
                </c:pt>
                <c:pt idx="526">
                  <c:v>0.34862249675543372</c:v>
                </c:pt>
                <c:pt idx="527">
                  <c:v>0.34658129486947814</c:v>
                </c:pt>
                <c:pt idx="528">
                  <c:v>0.34446192220707189</c:v>
                </c:pt>
                <c:pt idx="529">
                  <c:v>0.34344118436255922</c:v>
                </c:pt>
                <c:pt idx="530">
                  <c:v>0.34264633405069744</c:v>
                </c:pt>
                <c:pt idx="531">
                  <c:v>0.34100817028360536</c:v>
                </c:pt>
                <c:pt idx="532">
                  <c:v>0.34046371287914895</c:v>
                </c:pt>
                <c:pt idx="533">
                  <c:v>0.33990885095803697</c:v>
                </c:pt>
                <c:pt idx="534">
                  <c:v>0.33990378560124423</c:v>
                </c:pt>
                <c:pt idx="535">
                  <c:v>0.3396214946361979</c:v>
                </c:pt>
                <c:pt idx="536">
                  <c:v>0.33862485146183469</c:v>
                </c:pt>
                <c:pt idx="537">
                  <c:v>0.3373659049465263</c:v>
                </c:pt>
                <c:pt idx="538">
                  <c:v>0.33701927026005823</c:v>
                </c:pt>
                <c:pt idx="539">
                  <c:v>0.33645455142843067</c:v>
                </c:pt>
                <c:pt idx="540">
                  <c:v>0.33518602180567658</c:v>
                </c:pt>
                <c:pt idx="541">
                  <c:v>0.33326912651344648</c:v>
                </c:pt>
                <c:pt idx="542">
                  <c:v>0.33284336273978321</c:v>
                </c:pt>
                <c:pt idx="543">
                  <c:v>0.33169106252019309</c:v>
                </c:pt>
                <c:pt idx="544">
                  <c:v>0.33054136342976687</c:v>
                </c:pt>
                <c:pt idx="545">
                  <c:v>0.33023265046847711</c:v>
                </c:pt>
                <c:pt idx="546">
                  <c:v>0.32859284388296578</c:v>
                </c:pt>
                <c:pt idx="547">
                  <c:v>0.32808124284689499</c:v>
                </c:pt>
                <c:pt idx="548">
                  <c:v>0.32707186782978215</c:v>
                </c:pt>
                <c:pt idx="549">
                  <c:v>0.32540810347565635</c:v>
                </c:pt>
                <c:pt idx="550">
                  <c:v>0.32461790781598271</c:v>
                </c:pt>
                <c:pt idx="551">
                  <c:v>0.32420446518046375</c:v>
                </c:pt>
                <c:pt idx="552">
                  <c:v>0.322300438632518</c:v>
                </c:pt>
                <c:pt idx="553">
                  <c:v>0.32183237228455802</c:v>
                </c:pt>
                <c:pt idx="554">
                  <c:v>0.32006182473317896</c:v>
                </c:pt>
                <c:pt idx="555">
                  <c:v>0.31894128566969504</c:v>
                </c:pt>
                <c:pt idx="556">
                  <c:v>0.31788988188135581</c:v>
                </c:pt>
                <c:pt idx="557">
                  <c:v>0.31683163301626943</c:v>
                </c:pt>
                <c:pt idx="558">
                  <c:v>0.31570862972515656</c:v>
                </c:pt>
                <c:pt idx="559">
                  <c:v>0.31560663808162631</c:v>
                </c:pt>
                <c:pt idx="560">
                  <c:v>0.31489557150914782</c:v>
                </c:pt>
                <c:pt idx="561">
                  <c:v>0.3146950107604608</c:v>
                </c:pt>
                <c:pt idx="562">
                  <c:v>0.31463696450964623</c:v>
                </c:pt>
                <c:pt idx="563">
                  <c:v>0.31409086428677052</c:v>
                </c:pt>
                <c:pt idx="564">
                  <c:v>0.3131550053939206</c:v>
                </c:pt>
                <c:pt idx="565">
                  <c:v>0.31249322337402058</c:v>
                </c:pt>
                <c:pt idx="566">
                  <c:v>0.3115900839480214</c:v>
                </c:pt>
                <c:pt idx="567">
                  <c:v>0.3103619402780744</c:v>
                </c:pt>
                <c:pt idx="568">
                  <c:v>0.30925426995887489</c:v>
                </c:pt>
                <c:pt idx="569">
                  <c:v>0.30875676978090283</c:v>
                </c:pt>
                <c:pt idx="570">
                  <c:v>0.30691941428047304</c:v>
                </c:pt>
                <c:pt idx="571">
                  <c:v>0.30629131003816829</c:v>
                </c:pt>
                <c:pt idx="572">
                  <c:v>0.30615084906331974</c:v>
                </c:pt>
                <c:pt idx="573">
                  <c:v>0.30493762766068144</c:v>
                </c:pt>
                <c:pt idx="574">
                  <c:v>0.30372221583348397</c:v>
                </c:pt>
                <c:pt idx="575">
                  <c:v>0.30276691692267255</c:v>
                </c:pt>
                <c:pt idx="576">
                  <c:v>0.30117037122220225</c:v>
                </c:pt>
                <c:pt idx="577">
                  <c:v>0.30087014615607882</c:v>
                </c:pt>
                <c:pt idx="578">
                  <c:v>0.30012745532902929</c:v>
                </c:pt>
                <c:pt idx="579">
                  <c:v>0.29888740122554264</c:v>
                </c:pt>
                <c:pt idx="580">
                  <c:v>0.29821617299973185</c:v>
                </c:pt>
                <c:pt idx="581">
                  <c:v>0.29720844080103842</c:v>
                </c:pt>
                <c:pt idx="582">
                  <c:v>0.29735300882193499</c:v>
                </c:pt>
                <c:pt idx="583">
                  <c:v>0.29666685832881567</c:v>
                </c:pt>
                <c:pt idx="584">
                  <c:v>0.29643371501481292</c:v>
                </c:pt>
                <c:pt idx="585">
                  <c:v>0.29621289283895458</c:v>
                </c:pt>
                <c:pt idx="586">
                  <c:v>0.29559875255321372</c:v>
                </c:pt>
                <c:pt idx="587">
                  <c:v>0.29512384112850676</c:v>
                </c:pt>
                <c:pt idx="588">
                  <c:v>0.2953825850295434</c:v>
                </c:pt>
                <c:pt idx="589">
                  <c:v>0.29386845405310691</c:v>
                </c:pt>
                <c:pt idx="590">
                  <c:v>0.29353523571706303</c:v>
                </c:pt>
                <c:pt idx="591">
                  <c:v>0.29307004430133682</c:v>
                </c:pt>
                <c:pt idx="592">
                  <c:v>0.29224699227327755</c:v>
                </c:pt>
                <c:pt idx="593">
                  <c:v>0.29195388608697087</c:v>
                </c:pt>
                <c:pt idx="594">
                  <c:v>0.29189994688220461</c:v>
                </c:pt>
                <c:pt idx="595">
                  <c:v>0.29152661639642319</c:v>
                </c:pt>
                <c:pt idx="596">
                  <c:v>0.29212378089183144</c:v>
                </c:pt>
                <c:pt idx="597">
                  <c:v>0.29182068089347435</c:v>
                </c:pt>
                <c:pt idx="598">
                  <c:v>0.29119791581103222</c:v>
                </c:pt>
                <c:pt idx="599">
                  <c:v>0.29060485836167199</c:v>
                </c:pt>
                <c:pt idx="600">
                  <c:v>0.28984669766117432</c:v>
                </c:pt>
                <c:pt idx="601">
                  <c:v>0.2892498069688359</c:v>
                </c:pt>
                <c:pt idx="602">
                  <c:v>0.28971787331679577</c:v>
                </c:pt>
                <c:pt idx="603">
                  <c:v>0.28968501694841015</c:v>
                </c:pt>
                <c:pt idx="604">
                  <c:v>0.29024987268157254</c:v>
                </c:pt>
                <c:pt idx="605">
                  <c:v>0.2916462683379607</c:v>
                </c:pt>
                <c:pt idx="606">
                  <c:v>0.29284087113184709</c:v>
                </c:pt>
                <c:pt idx="607">
                  <c:v>0.29363818567133781</c:v>
                </c:pt>
                <c:pt idx="608">
                  <c:v>0.29448437405880207</c:v>
                </c:pt>
                <c:pt idx="609">
                  <c:v>0.29475968304556638</c:v>
                </c:pt>
                <c:pt idx="610">
                  <c:v>0.29483005043452559</c:v>
                </c:pt>
                <c:pt idx="611">
                  <c:v>0.29557630070148355</c:v>
                </c:pt>
                <c:pt idx="612">
                  <c:v>0.29537793037735544</c:v>
                </c:pt>
                <c:pt idx="613">
                  <c:v>0.2950692174160659</c:v>
                </c:pt>
                <c:pt idx="614">
                  <c:v>0.29581177134158038</c:v>
                </c:pt>
                <c:pt idx="615">
                  <c:v>0.29640236456331154</c:v>
                </c:pt>
                <c:pt idx="616">
                  <c:v>0.29704566487599471</c:v>
                </c:pt>
                <c:pt idx="617">
                  <c:v>0.29780067684118883</c:v>
                </c:pt>
                <c:pt idx="618">
                  <c:v>0.29852132652111307</c:v>
                </c:pt>
                <c:pt idx="619">
                  <c:v>0.29943021581157975</c:v>
                </c:pt>
                <c:pt idx="620">
                  <c:v>0.30088684814334155</c:v>
                </c:pt>
                <c:pt idx="621">
                  <c:v>0.30220411471253417</c:v>
                </c:pt>
                <c:pt idx="622">
                  <c:v>0.30310478991090456</c:v>
                </c:pt>
                <c:pt idx="623">
                  <c:v>0.30426612563180078</c:v>
                </c:pt>
                <c:pt idx="624">
                  <c:v>0.30510232020721434</c:v>
                </c:pt>
                <c:pt idx="625">
                  <c:v>0.30593098519820611</c:v>
                </c:pt>
                <c:pt idx="626">
                  <c:v>0.30744005081784986</c:v>
                </c:pt>
                <c:pt idx="627">
                  <c:v>0.3085701729887797</c:v>
                </c:pt>
                <c:pt idx="628">
                  <c:v>0.30935174385175207</c:v>
                </c:pt>
                <c:pt idx="629">
                  <c:v>0.31037782085612747</c:v>
                </c:pt>
                <c:pt idx="630">
                  <c:v>0.31118581371534348</c:v>
                </c:pt>
                <c:pt idx="631">
                  <c:v>0.31289037472688158</c:v>
                </c:pt>
                <c:pt idx="632">
                  <c:v>0.31367646334050708</c:v>
                </c:pt>
                <c:pt idx="633">
                  <c:v>0.31420668298532983</c:v>
                </c:pt>
                <c:pt idx="634">
                  <c:v>0.31474470601764387</c:v>
                </c:pt>
                <c:pt idx="635">
                  <c:v>0.31610016811508512</c:v>
                </c:pt>
                <c:pt idx="636">
                  <c:v>0.31749670067300811</c:v>
                </c:pt>
                <c:pt idx="637">
                  <c:v>0.31885558530882252</c:v>
                </c:pt>
                <c:pt idx="638">
                  <c:v>0.31984346678494974</c:v>
                </c:pt>
                <c:pt idx="639">
                  <c:v>0.32060655594070525</c:v>
                </c:pt>
                <c:pt idx="640">
                  <c:v>0.32177637955676758</c:v>
                </c:pt>
                <c:pt idx="641">
                  <c:v>0.32337689540175135</c:v>
                </c:pt>
                <c:pt idx="642">
                  <c:v>0.32422500041070473</c:v>
                </c:pt>
                <c:pt idx="643">
                  <c:v>0.32504586201420499</c:v>
                </c:pt>
                <c:pt idx="644">
                  <c:v>0.32574241702397982</c:v>
                </c:pt>
                <c:pt idx="645">
                  <c:v>0.32665678237584406</c:v>
                </c:pt>
                <c:pt idx="646">
                  <c:v>0.32836079578124239</c:v>
                </c:pt>
                <c:pt idx="647">
                  <c:v>0.33001251280029359</c:v>
                </c:pt>
                <c:pt idx="648">
                  <c:v>0.33083693384370227</c:v>
                </c:pt>
                <c:pt idx="649">
                  <c:v>0.33201387633958168</c:v>
                </c:pt>
                <c:pt idx="650">
                  <c:v>0.33318219403875976</c:v>
                </c:pt>
                <c:pt idx="651">
                  <c:v>0.33441718278545346</c:v>
                </c:pt>
                <c:pt idx="652">
                  <c:v>0.33545161078346025</c:v>
                </c:pt>
                <c:pt idx="653">
                  <c:v>0.33642087365083545</c:v>
                </c:pt>
                <c:pt idx="654">
                  <c:v>0.33724625300498878</c:v>
                </c:pt>
                <c:pt idx="655">
                  <c:v>0.33803412133856869</c:v>
                </c:pt>
                <c:pt idx="656">
                  <c:v>0.33844318312496929</c:v>
                </c:pt>
                <c:pt idx="657">
                  <c:v>0.33985847119317913</c:v>
                </c:pt>
                <c:pt idx="658">
                  <c:v>0.34073272439530605</c:v>
                </c:pt>
                <c:pt idx="659">
                  <c:v>0.34122077836736714</c:v>
                </c:pt>
                <c:pt idx="660">
                  <c:v>0.34194402917645528</c:v>
                </c:pt>
                <c:pt idx="661">
                  <c:v>0.34245918965243455</c:v>
                </c:pt>
                <c:pt idx="662">
                  <c:v>0.34378343819990931</c:v>
                </c:pt>
                <c:pt idx="663">
                  <c:v>0.34546212482134353</c:v>
                </c:pt>
                <c:pt idx="664">
                  <c:v>0.34546486285204248</c:v>
                </c:pt>
                <c:pt idx="665">
                  <c:v>0.34626477852069681</c:v>
                </c:pt>
                <c:pt idx="666">
                  <c:v>0.34765268628191864</c:v>
                </c:pt>
                <c:pt idx="667">
                  <c:v>0.3486990247134652</c:v>
                </c:pt>
                <c:pt idx="668">
                  <c:v>0.34908618225427562</c:v>
                </c:pt>
                <c:pt idx="669">
                  <c:v>0.34963063965873187</c:v>
                </c:pt>
                <c:pt idx="670">
                  <c:v>0.35008063500407977</c:v>
                </c:pt>
                <c:pt idx="671">
                  <c:v>0.35092723409614879</c:v>
                </c:pt>
                <c:pt idx="672">
                  <c:v>0.35206242162387136</c:v>
                </c:pt>
                <c:pt idx="673">
                  <c:v>0.35257785590292046</c:v>
                </c:pt>
                <c:pt idx="674">
                  <c:v>0.35293804384134764</c:v>
                </c:pt>
                <c:pt idx="675">
                  <c:v>0.35480770810402334</c:v>
                </c:pt>
                <c:pt idx="676">
                  <c:v>0.35602695317419913</c:v>
                </c:pt>
                <c:pt idx="677">
                  <c:v>0.35694350895062243</c:v>
                </c:pt>
                <c:pt idx="678">
                  <c:v>0.35799244851133277</c:v>
                </c:pt>
                <c:pt idx="679">
                  <c:v>0.3586899618318522</c:v>
                </c:pt>
                <c:pt idx="680">
                  <c:v>0.35960446408525132</c:v>
                </c:pt>
                <c:pt idx="681">
                  <c:v>0.36067831972532077</c:v>
                </c:pt>
                <c:pt idx="682">
                  <c:v>0.36072349723185099</c:v>
                </c:pt>
                <c:pt idx="683">
                  <c:v>0.36092871263272613</c:v>
                </c:pt>
                <c:pt idx="684">
                  <c:v>0.36099976452936011</c:v>
                </c:pt>
                <c:pt idx="685">
                  <c:v>0.36163868399292504</c:v>
                </c:pt>
                <c:pt idx="686">
                  <c:v>0.36208169735999091</c:v>
                </c:pt>
                <c:pt idx="687">
                  <c:v>0.362163838280955</c:v>
                </c:pt>
                <c:pt idx="688">
                  <c:v>0.36228307951788757</c:v>
                </c:pt>
                <c:pt idx="689">
                  <c:v>0.36261794067235092</c:v>
                </c:pt>
                <c:pt idx="690">
                  <c:v>0.36317649893490611</c:v>
                </c:pt>
                <c:pt idx="691">
                  <c:v>0.36369604026000357</c:v>
                </c:pt>
                <c:pt idx="692">
                  <c:v>0.36376996708887122</c:v>
                </c:pt>
                <c:pt idx="693">
                  <c:v>0.36376380651979867</c:v>
                </c:pt>
                <c:pt idx="694">
                  <c:v>0.36429252024773706</c:v>
                </c:pt>
                <c:pt idx="695">
                  <c:v>0.36470158203413794</c:v>
                </c:pt>
                <c:pt idx="696">
                  <c:v>0.36457357909896898</c:v>
                </c:pt>
                <c:pt idx="697">
                  <c:v>0.36469323104050649</c:v>
                </c:pt>
                <c:pt idx="698">
                  <c:v>0.36526192001664737</c:v>
                </c:pt>
                <c:pt idx="699">
                  <c:v>0.36583978139562917</c:v>
                </c:pt>
                <c:pt idx="700">
                  <c:v>0.36611947123151156</c:v>
                </c:pt>
                <c:pt idx="701">
                  <c:v>0.36692897000761171</c:v>
                </c:pt>
                <c:pt idx="702">
                  <c:v>0.36805252090486446</c:v>
                </c:pt>
                <c:pt idx="703">
                  <c:v>0.36928764655309332</c:v>
                </c:pt>
                <c:pt idx="704">
                  <c:v>0.3701332873344178</c:v>
                </c:pt>
                <c:pt idx="705">
                  <c:v>0.37070827378116578</c:v>
                </c:pt>
                <c:pt idx="706">
                  <c:v>0.37110118118644358</c:v>
                </c:pt>
                <c:pt idx="707">
                  <c:v>0.37065173344723545</c:v>
                </c:pt>
                <c:pt idx="708">
                  <c:v>0.37100014785365781</c:v>
                </c:pt>
                <c:pt idx="709">
                  <c:v>0.37096099401466509</c:v>
                </c:pt>
                <c:pt idx="710">
                  <c:v>0.37106996763647726</c:v>
                </c:pt>
                <c:pt idx="711">
                  <c:v>0.37120947030058116</c:v>
                </c:pt>
                <c:pt idx="712">
                  <c:v>0.37124260047203661</c:v>
                </c:pt>
                <c:pt idx="713">
                  <c:v>0.37214724581492009</c:v>
                </c:pt>
                <c:pt idx="714">
                  <c:v>0.37392450154151141</c:v>
                </c:pt>
                <c:pt idx="715">
                  <c:v>0.37478862403005275</c:v>
                </c:pt>
                <c:pt idx="716">
                  <c:v>0.37554897515510965</c:v>
                </c:pt>
                <c:pt idx="717">
                  <c:v>0.37702764863399657</c:v>
                </c:pt>
                <c:pt idx="718">
                  <c:v>0.37856423146216323</c:v>
                </c:pt>
                <c:pt idx="719">
                  <c:v>0.38059872517290677</c:v>
                </c:pt>
                <c:pt idx="720">
                  <c:v>0.38236872511814624</c:v>
                </c:pt>
                <c:pt idx="721">
                  <c:v>0.38423660966086748</c:v>
                </c:pt>
                <c:pt idx="722">
                  <c:v>0.38592720671584185</c:v>
                </c:pt>
                <c:pt idx="723">
                  <c:v>0.38807792982974948</c:v>
                </c:pt>
                <c:pt idx="724">
                  <c:v>0.38977646717375009</c:v>
                </c:pt>
                <c:pt idx="725">
                  <c:v>0.39171923685608379</c:v>
                </c:pt>
                <c:pt idx="726">
                  <c:v>0.39304622343425721</c:v>
                </c:pt>
                <c:pt idx="727">
                  <c:v>0.39425506398777754</c:v>
                </c:pt>
                <c:pt idx="728">
                  <c:v>0.39591800693269386</c:v>
                </c:pt>
                <c:pt idx="729">
                  <c:v>0.39808173569242078</c:v>
                </c:pt>
                <c:pt idx="730">
                  <c:v>0.39950167841281858</c:v>
                </c:pt>
                <c:pt idx="731">
                  <c:v>0.40078622551516058</c:v>
                </c:pt>
                <c:pt idx="732">
                  <c:v>0.40244026986030584</c:v>
                </c:pt>
                <c:pt idx="733">
                  <c:v>0.40444122269498889</c:v>
                </c:pt>
                <c:pt idx="734">
                  <c:v>0.40632923176334673</c:v>
                </c:pt>
                <c:pt idx="735">
                  <c:v>0.40852129914080615</c:v>
                </c:pt>
                <c:pt idx="736">
                  <c:v>0.41027651372027207</c:v>
                </c:pt>
                <c:pt idx="737">
                  <c:v>0.41235454211912642</c:v>
                </c:pt>
                <c:pt idx="738">
                  <c:v>0.41475866997420785</c:v>
                </c:pt>
                <c:pt idx="739">
                  <c:v>0.41714773866044597</c:v>
                </c:pt>
                <c:pt idx="740">
                  <c:v>0.41919742844156788</c:v>
                </c:pt>
                <c:pt idx="741">
                  <c:v>0.42168109608844956</c:v>
                </c:pt>
                <c:pt idx="742">
                  <c:v>0.4233930497828744</c:v>
                </c:pt>
                <c:pt idx="743">
                  <c:v>0.42567957921944233</c:v>
                </c:pt>
                <c:pt idx="744">
                  <c:v>0.42804318422018145</c:v>
                </c:pt>
                <c:pt idx="745">
                  <c:v>0.43040062865184864</c:v>
                </c:pt>
                <c:pt idx="746">
                  <c:v>0.43234996960785937</c:v>
                </c:pt>
                <c:pt idx="747">
                  <c:v>0.43449193102353068</c:v>
                </c:pt>
                <c:pt idx="748">
                  <c:v>0.4362331816464326</c:v>
                </c:pt>
                <c:pt idx="749">
                  <c:v>0.43888893452273392</c:v>
                </c:pt>
                <c:pt idx="750">
                  <c:v>0.4409869505456897</c:v>
                </c:pt>
                <c:pt idx="751">
                  <c:v>0.44365967921232341</c:v>
                </c:pt>
                <c:pt idx="752">
                  <c:v>0.44583969925470823</c:v>
                </c:pt>
                <c:pt idx="753">
                  <c:v>0.44814826983840161</c:v>
                </c:pt>
                <c:pt idx="754">
                  <c:v>0.45058415884958913</c:v>
                </c:pt>
                <c:pt idx="755">
                  <c:v>0.45310793864620819</c:v>
                </c:pt>
                <c:pt idx="756">
                  <c:v>0.45490258086773672</c:v>
                </c:pt>
                <c:pt idx="757">
                  <c:v>0.45689751003488266</c:v>
                </c:pt>
                <c:pt idx="758">
                  <c:v>0.45826652538428281</c:v>
                </c:pt>
                <c:pt idx="759">
                  <c:v>0.46043860513764095</c:v>
                </c:pt>
                <c:pt idx="760">
                  <c:v>0.46237028579564443</c:v>
                </c:pt>
                <c:pt idx="761">
                  <c:v>0.46367057657450478</c:v>
                </c:pt>
                <c:pt idx="762">
                  <c:v>0.46577256274197359</c:v>
                </c:pt>
                <c:pt idx="763">
                  <c:v>0.46714431612207241</c:v>
                </c:pt>
                <c:pt idx="764">
                  <c:v>0.46864900089259809</c:v>
                </c:pt>
                <c:pt idx="765">
                  <c:v>0.47072826140526713</c:v>
                </c:pt>
                <c:pt idx="766">
                  <c:v>0.47218639965391307</c:v>
                </c:pt>
                <c:pt idx="767">
                  <c:v>0.47296701220614107</c:v>
                </c:pt>
                <c:pt idx="768">
                  <c:v>0.47485666409291788</c:v>
                </c:pt>
                <c:pt idx="769">
                  <c:v>0.47586357488240177</c:v>
                </c:pt>
                <c:pt idx="770">
                  <c:v>0.47785932545875726</c:v>
                </c:pt>
                <c:pt idx="771">
                  <c:v>0.47911361732187757</c:v>
                </c:pt>
                <c:pt idx="772">
                  <c:v>0.47974172156418232</c:v>
                </c:pt>
                <c:pt idx="773">
                  <c:v>0.48045525236428965</c:v>
                </c:pt>
                <c:pt idx="774">
                  <c:v>0.48152636997366027</c:v>
                </c:pt>
                <c:pt idx="775">
                  <c:v>0.48211723699846132</c:v>
                </c:pt>
                <c:pt idx="776">
                  <c:v>0.48206603582439372</c:v>
                </c:pt>
                <c:pt idx="777">
                  <c:v>0.4822019790485893</c:v>
                </c:pt>
                <c:pt idx="778">
                  <c:v>0.48232697014998938</c:v>
                </c:pt>
                <c:pt idx="779">
                  <c:v>0.48266169440291784</c:v>
                </c:pt>
                <c:pt idx="780">
                  <c:v>0.48275971590193484</c:v>
                </c:pt>
                <c:pt idx="781">
                  <c:v>0.48304734602684374</c:v>
                </c:pt>
                <c:pt idx="782">
                  <c:v>0.48334948771445635</c:v>
                </c:pt>
                <c:pt idx="783">
                  <c:v>0.48396650293243088</c:v>
                </c:pt>
                <c:pt idx="784">
                  <c:v>0.4848423989529772</c:v>
                </c:pt>
                <c:pt idx="785">
                  <c:v>0.48552827564302664</c:v>
                </c:pt>
                <c:pt idx="786">
                  <c:v>0.48603166258700103</c:v>
                </c:pt>
                <c:pt idx="787">
                  <c:v>0.48628479352510506</c:v>
                </c:pt>
                <c:pt idx="788">
                  <c:v>0.48668194487796607</c:v>
                </c:pt>
                <c:pt idx="789">
                  <c:v>0.48703145449666807</c:v>
                </c:pt>
                <c:pt idx="790">
                  <c:v>0.48690495747838325</c:v>
                </c:pt>
                <c:pt idx="791">
                  <c:v>0.48627876985756768</c:v>
                </c:pt>
                <c:pt idx="792">
                  <c:v>0.48529650134437313</c:v>
                </c:pt>
                <c:pt idx="793">
                  <c:v>0.48511168427220414</c:v>
                </c:pt>
                <c:pt idx="794">
                  <c:v>0.48526296046831285</c:v>
                </c:pt>
                <c:pt idx="795">
                  <c:v>0.48522380662932013</c:v>
                </c:pt>
                <c:pt idx="796">
                  <c:v>0.48403467989683102</c:v>
                </c:pt>
                <c:pt idx="797">
                  <c:v>0.48392023021362124</c:v>
                </c:pt>
                <c:pt idx="798">
                  <c:v>0.48319643179839344</c:v>
                </c:pt>
                <c:pt idx="799">
                  <c:v>0.48355374480458685</c:v>
                </c:pt>
                <c:pt idx="800">
                  <c:v>0.4832109433610971</c:v>
                </c:pt>
                <c:pt idx="801">
                  <c:v>0.48265799806147425</c:v>
                </c:pt>
                <c:pt idx="802">
                  <c:v>0.48269359246055882</c:v>
                </c:pt>
                <c:pt idx="803">
                  <c:v>0.4837046102960908</c:v>
                </c:pt>
                <c:pt idx="804">
                  <c:v>0.48366614096477256</c:v>
                </c:pt>
                <c:pt idx="805">
                  <c:v>0.48369968184083284</c:v>
                </c:pt>
                <c:pt idx="806">
                  <c:v>0.48415159380766987</c:v>
                </c:pt>
                <c:pt idx="807">
                  <c:v>0.48415227831534452</c:v>
                </c:pt>
                <c:pt idx="808">
                  <c:v>0.483252150723114</c:v>
                </c:pt>
                <c:pt idx="809">
                  <c:v>0.4825543635995248</c:v>
                </c:pt>
                <c:pt idx="810">
                  <c:v>0.48161782019900029</c:v>
                </c:pt>
                <c:pt idx="811">
                  <c:v>0.48137947462666963</c:v>
                </c:pt>
                <c:pt idx="812">
                  <c:v>0.48079435746633609</c:v>
                </c:pt>
                <c:pt idx="813">
                  <c:v>0.47990011664010795</c:v>
                </c:pt>
                <c:pt idx="814">
                  <c:v>0.4793530581064876</c:v>
                </c:pt>
                <c:pt idx="815">
                  <c:v>0.47970859139272681</c:v>
                </c:pt>
                <c:pt idx="816">
                  <c:v>0.47896713267949181</c:v>
                </c:pt>
                <c:pt idx="817">
                  <c:v>0.47938605137640822</c:v>
                </c:pt>
                <c:pt idx="818">
                  <c:v>0.47882475508315397</c:v>
                </c:pt>
                <c:pt idx="819">
                  <c:v>0.47988273014517063</c:v>
                </c:pt>
                <c:pt idx="820">
                  <c:v>0.47994173470672974</c:v>
                </c:pt>
                <c:pt idx="821">
                  <c:v>0.48044690137065837</c:v>
                </c:pt>
                <c:pt idx="822">
                  <c:v>0.48114509919885234</c:v>
                </c:pt>
                <c:pt idx="823">
                  <c:v>0.48180044684661005</c:v>
                </c:pt>
                <c:pt idx="824">
                  <c:v>0.48143368763450578</c:v>
                </c:pt>
                <c:pt idx="825">
                  <c:v>0.48270960994014678</c:v>
                </c:pt>
                <c:pt idx="826">
                  <c:v>0.4828407616106194</c:v>
                </c:pt>
                <c:pt idx="827">
                  <c:v>0.48400866860519243</c:v>
                </c:pt>
                <c:pt idx="828">
                  <c:v>0.48467798020951436</c:v>
                </c:pt>
                <c:pt idx="829">
                  <c:v>0.48524516326877065</c:v>
                </c:pt>
                <c:pt idx="830">
                  <c:v>0.48684814334138332</c:v>
                </c:pt>
                <c:pt idx="831">
                  <c:v>0.48897066473909317</c:v>
                </c:pt>
                <c:pt idx="832">
                  <c:v>0.49095505248804866</c:v>
                </c:pt>
                <c:pt idx="833">
                  <c:v>0.49267782140373373</c:v>
                </c:pt>
                <c:pt idx="834">
                  <c:v>0.49458527049005274</c:v>
                </c:pt>
                <c:pt idx="835">
                  <c:v>0.49712041311407207</c:v>
                </c:pt>
                <c:pt idx="836">
                  <c:v>0.499084950140461</c:v>
                </c:pt>
                <c:pt idx="837">
                  <c:v>0.50163515193332375</c:v>
                </c:pt>
                <c:pt idx="838">
                  <c:v>0.50390867572407227</c:v>
                </c:pt>
                <c:pt idx="839">
                  <c:v>0.50642615805008429</c:v>
                </c:pt>
                <c:pt idx="840">
                  <c:v>0.51029978698121181</c:v>
                </c:pt>
                <c:pt idx="841">
                  <c:v>0.51350670543718135</c:v>
                </c:pt>
                <c:pt idx="842">
                  <c:v>0.51661040013580639</c:v>
                </c:pt>
                <c:pt idx="843">
                  <c:v>0.52076536172123578</c:v>
                </c:pt>
                <c:pt idx="844">
                  <c:v>0.52441953749185444</c:v>
                </c:pt>
                <c:pt idx="845">
                  <c:v>0.52866416958266937</c:v>
                </c:pt>
                <c:pt idx="846">
                  <c:v>0.53275957900039983</c:v>
                </c:pt>
                <c:pt idx="847">
                  <c:v>0.53622400924359159</c:v>
                </c:pt>
                <c:pt idx="848">
                  <c:v>0.54041511283424537</c:v>
                </c:pt>
                <c:pt idx="849">
                  <c:v>0.54464098941477346</c:v>
                </c:pt>
                <c:pt idx="850">
                  <c:v>0.54915175808951178</c:v>
                </c:pt>
                <c:pt idx="851">
                  <c:v>0.55397671578693763</c:v>
                </c:pt>
                <c:pt idx="852">
                  <c:v>0.558311839792348</c:v>
                </c:pt>
                <c:pt idx="853">
                  <c:v>0.56231511447706373</c:v>
                </c:pt>
                <c:pt idx="854">
                  <c:v>0.56730394331181255</c:v>
                </c:pt>
                <c:pt idx="855">
                  <c:v>0.57165590620602047</c:v>
                </c:pt>
                <c:pt idx="856">
                  <c:v>0.5765898375252585</c:v>
                </c:pt>
                <c:pt idx="857">
                  <c:v>0.58125037647922129</c:v>
                </c:pt>
                <c:pt idx="858">
                  <c:v>0.58465963540383237</c:v>
                </c:pt>
                <c:pt idx="859">
                  <c:v>0.58924611062739263</c:v>
                </c:pt>
                <c:pt idx="860">
                  <c:v>0.59366282794762704</c:v>
                </c:pt>
                <c:pt idx="861">
                  <c:v>0.59678952210412184</c:v>
                </c:pt>
                <c:pt idx="862">
                  <c:v>0.60153014845602459</c:v>
                </c:pt>
                <c:pt idx="863">
                  <c:v>0.60595302634533132</c:v>
                </c:pt>
                <c:pt idx="864">
                  <c:v>0.61106753078915543</c:v>
                </c:pt>
                <c:pt idx="865">
                  <c:v>0.61738430451282222</c:v>
                </c:pt>
                <c:pt idx="866">
                  <c:v>0.62303423085979648</c:v>
                </c:pt>
                <c:pt idx="867">
                  <c:v>0.62917604442181019</c:v>
                </c:pt>
                <c:pt idx="868">
                  <c:v>0.6357746984059186</c:v>
                </c:pt>
                <c:pt idx="869">
                  <c:v>0.64071164155892546</c:v>
                </c:pt>
                <c:pt idx="870">
                  <c:v>0.64648943393953362</c:v>
                </c:pt>
                <c:pt idx="871">
                  <c:v>0.65201669651120153</c:v>
                </c:pt>
                <c:pt idx="872">
                  <c:v>0.65752219173881388</c:v>
                </c:pt>
                <c:pt idx="873">
                  <c:v>0.66394520105359445</c:v>
                </c:pt>
                <c:pt idx="874">
                  <c:v>0.67061819257117516</c:v>
                </c:pt>
                <c:pt idx="875">
                  <c:v>0.67704270780283993</c:v>
                </c:pt>
                <c:pt idx="876">
                  <c:v>0.6855421026980556</c:v>
                </c:pt>
                <c:pt idx="877">
                  <c:v>0.69348225482304127</c:v>
                </c:pt>
                <c:pt idx="878">
                  <c:v>0.70211581322249794</c:v>
                </c:pt>
                <c:pt idx="879">
                  <c:v>0.71080221561444157</c:v>
                </c:pt>
                <c:pt idx="880">
                  <c:v>0.71882012781127325</c:v>
                </c:pt>
                <c:pt idx="881">
                  <c:v>0.72641241313597638</c:v>
                </c:pt>
                <c:pt idx="882">
                  <c:v>0.73519136096553928</c:v>
                </c:pt>
                <c:pt idx="883">
                  <c:v>0.74268439267741071</c:v>
                </c:pt>
                <c:pt idx="884">
                  <c:v>0.75065288342012926</c:v>
                </c:pt>
                <c:pt idx="885">
                  <c:v>0.75881933378237054</c:v>
                </c:pt>
                <c:pt idx="886">
                  <c:v>0.76641572615312181</c:v>
                </c:pt>
                <c:pt idx="887">
                  <c:v>0.7746132531637947</c:v>
                </c:pt>
                <c:pt idx="888">
                  <c:v>0.78332566684737681</c:v>
                </c:pt>
                <c:pt idx="889">
                  <c:v>0.79110578107801777</c:v>
                </c:pt>
                <c:pt idx="890">
                  <c:v>0.79991868048824577</c:v>
                </c:pt>
                <c:pt idx="891">
                  <c:v>0.80826926341498162</c:v>
                </c:pt>
                <c:pt idx="892">
                  <c:v>0.81583594815265081</c:v>
                </c:pt>
                <c:pt idx="893">
                  <c:v>0.82389260348387061</c:v>
                </c:pt>
                <c:pt idx="894">
                  <c:v>0.83219294354728335</c:v>
                </c:pt>
                <c:pt idx="895">
                  <c:v>0.84033721586086452</c:v>
                </c:pt>
                <c:pt idx="896">
                  <c:v>0.84943706088832693</c:v>
                </c:pt>
                <c:pt idx="897">
                  <c:v>0.85869297366562081</c:v>
                </c:pt>
                <c:pt idx="898">
                  <c:v>0.86694950523785286</c:v>
                </c:pt>
                <c:pt idx="899">
                  <c:v>0.87420665560502298</c:v>
                </c:pt>
                <c:pt idx="900">
                  <c:v>0.88201825718869986</c:v>
                </c:pt>
                <c:pt idx="901">
                  <c:v>0.88884553673615807</c:v>
                </c:pt>
                <c:pt idx="902">
                  <c:v>0.89634910986621985</c:v>
                </c:pt>
                <c:pt idx="903">
                  <c:v>0.90248640567758054</c:v>
                </c:pt>
                <c:pt idx="904">
                  <c:v>0.90750110890243307</c:v>
                </c:pt>
                <c:pt idx="905">
                  <c:v>0.91290461248651544</c:v>
                </c:pt>
                <c:pt idx="906">
                  <c:v>0.91967028634325076</c:v>
                </c:pt>
                <c:pt idx="907">
                  <c:v>0.92568163274246662</c:v>
                </c:pt>
                <c:pt idx="908">
                  <c:v>0.93091537842322325</c:v>
                </c:pt>
                <c:pt idx="909">
                  <c:v>0.93529622754130348</c:v>
                </c:pt>
                <c:pt idx="910">
                  <c:v>0.94133358523215782</c:v>
                </c:pt>
                <c:pt idx="911">
                  <c:v>0.94601287969640746</c:v>
                </c:pt>
                <c:pt idx="912">
                  <c:v>0.95049229791964462</c:v>
                </c:pt>
                <c:pt idx="913">
                  <c:v>0.95546456166866556</c:v>
                </c:pt>
                <c:pt idx="914">
                  <c:v>0.95952916824103462</c:v>
                </c:pt>
                <c:pt idx="915">
                  <c:v>0.96426322331926007</c:v>
                </c:pt>
                <c:pt idx="916">
                  <c:v>0.96795956476264045</c:v>
                </c:pt>
                <c:pt idx="917">
                  <c:v>0.97044706565250016</c:v>
                </c:pt>
                <c:pt idx="918">
                  <c:v>0.97475672597241181</c:v>
                </c:pt>
                <c:pt idx="919">
                  <c:v>0.97979059541215596</c:v>
                </c:pt>
                <c:pt idx="920">
                  <c:v>0.98243827109789572</c:v>
                </c:pt>
                <c:pt idx="921">
                  <c:v>0.9860921730654445</c:v>
                </c:pt>
                <c:pt idx="922">
                  <c:v>0.9882839666398342</c:v>
                </c:pt>
                <c:pt idx="923">
                  <c:v>0.99173388532032236</c:v>
                </c:pt>
                <c:pt idx="924">
                  <c:v>0.99375729000673585</c:v>
                </c:pt>
                <c:pt idx="925">
                  <c:v>0.99509618701844915</c:v>
                </c:pt>
                <c:pt idx="926">
                  <c:v>0.99599289207230601</c:v>
                </c:pt>
                <c:pt idx="927">
                  <c:v>0.9976740429213693</c:v>
                </c:pt>
                <c:pt idx="928">
                  <c:v>0.99743309621987508</c:v>
                </c:pt>
                <c:pt idx="929">
                  <c:v>0.99869806640272063</c:v>
                </c:pt>
                <c:pt idx="930">
                  <c:v>0.99917859079036031</c:v>
                </c:pt>
                <c:pt idx="931">
                  <c:v>1</c:v>
                </c:pt>
                <c:pt idx="932">
                  <c:v>1.0004572511267</c:v>
                </c:pt>
                <c:pt idx="933">
                  <c:v>1.0013361589810148</c:v>
                </c:pt>
                <c:pt idx="934">
                  <c:v>1.0008145641328932</c:v>
                </c:pt>
                <c:pt idx="935">
                  <c:v>1.0016866269104612</c:v>
                </c:pt>
                <c:pt idx="936">
                  <c:v>1.0021356639450645</c:v>
                </c:pt>
                <c:pt idx="937">
                  <c:v>1.0021329259143656</c:v>
                </c:pt>
                <c:pt idx="938">
                  <c:v>1.0014456802089668</c:v>
                </c:pt>
                <c:pt idx="939">
                  <c:v>1.0010171784046045</c:v>
                </c:pt>
                <c:pt idx="940">
                  <c:v>0.99991512104833746</c:v>
                </c:pt>
                <c:pt idx="941">
                  <c:v>0.9998918477873977</c:v>
                </c:pt>
                <c:pt idx="942">
                  <c:v>0.99916900768291428</c:v>
                </c:pt>
                <c:pt idx="943">
                  <c:v>0.99843384644028643</c:v>
                </c:pt>
                <c:pt idx="944">
                  <c:v>0.9978930853772735</c:v>
                </c:pt>
                <c:pt idx="945">
                  <c:v>0.99789719242332187</c:v>
                </c:pt>
                <c:pt idx="946">
                  <c:v>0.99747553569570635</c:v>
                </c:pt>
                <c:pt idx="947">
                  <c:v>0.99599289207230601</c:v>
                </c:pt>
                <c:pt idx="948">
                  <c:v>0.99463893589174945</c:v>
                </c:pt>
                <c:pt idx="949">
                  <c:v>0.99189132208550357</c:v>
                </c:pt>
                <c:pt idx="950">
                  <c:v>0.98888085733217246</c:v>
                </c:pt>
                <c:pt idx="951">
                  <c:v>0.98590324894722747</c:v>
                </c:pt>
                <c:pt idx="952">
                  <c:v>0.98344175934900624</c:v>
                </c:pt>
                <c:pt idx="953">
                  <c:v>0.97905269613882917</c:v>
                </c:pt>
                <c:pt idx="954">
                  <c:v>0.97632287953212538</c:v>
                </c:pt>
                <c:pt idx="955">
                  <c:v>0.97192970927590061</c:v>
                </c:pt>
                <c:pt idx="956">
                  <c:v>0.9684236609660869</c:v>
                </c:pt>
                <c:pt idx="957">
                  <c:v>0.96336514925005357</c:v>
                </c:pt>
                <c:pt idx="958">
                  <c:v>0.95752903681556112</c:v>
                </c:pt>
                <c:pt idx="959">
                  <c:v>0.9513356113748751</c:v>
                </c:pt>
                <c:pt idx="960">
                  <c:v>0.94615115024669683</c:v>
                </c:pt>
                <c:pt idx="961">
                  <c:v>0.93970856401241987</c:v>
                </c:pt>
                <c:pt idx="962">
                  <c:v>0.93344121174286621</c:v>
                </c:pt>
                <c:pt idx="963">
                  <c:v>0.92586918784533434</c:v>
                </c:pt>
                <c:pt idx="964">
                  <c:v>0.91974832021816644</c:v>
                </c:pt>
                <c:pt idx="965">
                  <c:v>0.91236111339280368</c:v>
                </c:pt>
                <c:pt idx="966">
                  <c:v>0.90541746754064611</c:v>
                </c:pt>
                <c:pt idx="967">
                  <c:v>0.89674749333289538</c:v>
                </c:pt>
                <c:pt idx="968">
                  <c:v>0.88685772644882921</c:v>
                </c:pt>
                <c:pt idx="969">
                  <c:v>0.87846155531095838</c:v>
                </c:pt>
                <c:pt idx="970">
                  <c:v>0.870159846232196</c:v>
                </c:pt>
                <c:pt idx="971">
                  <c:v>0.86178010327851817</c:v>
                </c:pt>
                <c:pt idx="972">
                  <c:v>0.85381106492966041</c:v>
                </c:pt>
                <c:pt idx="973">
                  <c:v>0.84465098322682397</c:v>
                </c:pt>
                <c:pt idx="974">
                  <c:v>0.83735002436847328</c:v>
                </c:pt>
                <c:pt idx="975">
                  <c:v>0.83030233334976167</c:v>
                </c:pt>
                <c:pt idx="976">
                  <c:v>0.8229151265243988</c:v>
                </c:pt>
                <c:pt idx="977">
                  <c:v>0.81510174522076739</c:v>
                </c:pt>
                <c:pt idx="978">
                  <c:v>0.80602079260512682</c:v>
                </c:pt>
                <c:pt idx="979">
                  <c:v>0.79739120435018329</c:v>
                </c:pt>
                <c:pt idx="980">
                  <c:v>0.78804301993833969</c:v>
                </c:pt>
                <c:pt idx="981">
                  <c:v>0.77825798272850255</c:v>
                </c:pt>
                <c:pt idx="982">
                  <c:v>0.76892663720545651</c:v>
                </c:pt>
                <c:pt idx="983">
                  <c:v>0.75889339751277318</c:v>
                </c:pt>
                <c:pt idx="984">
                  <c:v>0.7496650019440021</c:v>
                </c:pt>
                <c:pt idx="985">
                  <c:v>0.74074696215493996</c:v>
                </c:pt>
                <c:pt idx="986">
                  <c:v>0.73244265194701375</c:v>
                </c:pt>
                <c:pt idx="987">
                  <c:v>0.72316278140110535</c:v>
                </c:pt>
                <c:pt idx="988">
                  <c:v>0.71328109170760046</c:v>
                </c:pt>
                <c:pt idx="989">
                  <c:v>0.70451432811464687</c:v>
                </c:pt>
                <c:pt idx="990">
                  <c:v>0.69629941460903666</c:v>
                </c:pt>
                <c:pt idx="991">
                  <c:v>0.68705623367449209</c:v>
                </c:pt>
                <c:pt idx="992">
                  <c:v>0.67884830214716374</c:v>
                </c:pt>
                <c:pt idx="993">
                  <c:v>0.66742058341958144</c:v>
                </c:pt>
                <c:pt idx="994">
                  <c:v>0.65847625853581093</c:v>
                </c:pt>
                <c:pt idx="995">
                  <c:v>0.64870231035030379</c:v>
                </c:pt>
                <c:pt idx="996">
                  <c:v>0.63637569614430534</c:v>
                </c:pt>
                <c:pt idx="997">
                  <c:v>0.62254959942610899</c:v>
                </c:pt>
                <c:pt idx="998">
                  <c:v>0.61175984185134702</c:v>
                </c:pt>
                <c:pt idx="999">
                  <c:v>0.5987339346048749</c:v>
                </c:pt>
                <c:pt idx="1000">
                  <c:v>0.58887058971705197</c:v>
                </c:pt>
                <c:pt idx="1001">
                  <c:v>0.57819582943163972</c:v>
                </c:pt>
                <c:pt idx="1002">
                  <c:v>0.56789015568442569</c:v>
                </c:pt>
                <c:pt idx="1003">
                  <c:v>0.55786348726541934</c:v>
                </c:pt>
                <c:pt idx="1004">
                  <c:v>0.5481819476159967</c:v>
                </c:pt>
                <c:pt idx="1005">
                  <c:v>0.53899612842459188</c:v>
                </c:pt>
                <c:pt idx="1006">
                  <c:v>0.53008370159846252</c:v>
                </c:pt>
                <c:pt idx="1007">
                  <c:v>0.51977036136529176</c:v>
                </c:pt>
                <c:pt idx="1008">
                  <c:v>0.50823065718212845</c:v>
                </c:pt>
                <c:pt idx="1009">
                  <c:v>0.49773236297525369</c:v>
                </c:pt>
                <c:pt idx="1010">
                  <c:v>0.48863361316007081</c:v>
                </c:pt>
                <c:pt idx="1011">
                  <c:v>0.47741439547020209</c:v>
                </c:pt>
                <c:pt idx="1012">
                  <c:v>0.46547384359273447</c:v>
                </c:pt>
                <c:pt idx="1013">
                  <c:v>0.45439207504394558</c:v>
                </c:pt>
                <c:pt idx="1014">
                  <c:v>0.4452347313718083</c:v>
                </c:pt>
                <c:pt idx="1015">
                  <c:v>0.43731840011390222</c:v>
                </c:pt>
                <c:pt idx="1016">
                  <c:v>0.4276348069414555</c:v>
                </c:pt>
                <c:pt idx="1017">
                  <c:v>0.41660601928668822</c:v>
                </c:pt>
                <c:pt idx="1018">
                  <c:v>0.40895390799121656</c:v>
                </c:pt>
                <c:pt idx="1019">
                  <c:v>0.40035443807395982</c:v>
                </c:pt>
                <c:pt idx="1020">
                  <c:v>0.39217758319506296</c:v>
                </c:pt>
                <c:pt idx="1021">
                  <c:v>0.38168106870814233</c:v>
                </c:pt>
                <c:pt idx="1022">
                  <c:v>0.3726321510516778</c:v>
                </c:pt>
                <c:pt idx="1023">
                  <c:v>0.36263587477342812</c:v>
                </c:pt>
                <c:pt idx="1024">
                  <c:v>0.35570646668090461</c:v>
                </c:pt>
                <c:pt idx="1025">
                  <c:v>0.34866603144354469</c:v>
                </c:pt>
                <c:pt idx="1026">
                  <c:v>0.34232091910214502</c:v>
                </c:pt>
                <c:pt idx="1027">
                  <c:v>0.33381344701636806</c:v>
                </c:pt>
                <c:pt idx="1028">
                  <c:v>0.32880641027747221</c:v>
                </c:pt>
                <c:pt idx="1029">
                  <c:v>0.32238203194734233</c:v>
                </c:pt>
                <c:pt idx="1030">
                  <c:v>0.3188852929419046</c:v>
                </c:pt>
                <c:pt idx="1031">
                  <c:v>0.31255044821562539</c:v>
                </c:pt>
                <c:pt idx="1032">
                  <c:v>0.30480195823955586</c:v>
                </c:pt>
                <c:pt idx="1033">
                  <c:v>0.2977734334357357</c:v>
                </c:pt>
                <c:pt idx="1034">
                  <c:v>0.29342051223078319</c:v>
                </c:pt>
                <c:pt idx="1035">
                  <c:v>0.28506431634111495</c:v>
                </c:pt>
                <c:pt idx="1036">
                  <c:v>0.2781817285735409</c:v>
                </c:pt>
                <c:pt idx="1037">
                  <c:v>0.27194408393706915</c:v>
                </c:pt>
                <c:pt idx="1038">
                  <c:v>0.26497100425489978</c:v>
                </c:pt>
                <c:pt idx="1039">
                  <c:v>0.25947125889175487</c:v>
                </c:pt>
                <c:pt idx="1040">
                  <c:v>0.25281962401362446</c:v>
                </c:pt>
                <c:pt idx="1041">
                  <c:v>0.24572963042061635</c:v>
                </c:pt>
                <c:pt idx="1042">
                  <c:v>0.24063292317633467</c:v>
                </c:pt>
                <c:pt idx="1043">
                  <c:v>0.23533661349411061</c:v>
                </c:pt>
                <c:pt idx="1044">
                  <c:v>0.22973980494269311</c:v>
                </c:pt>
                <c:pt idx="1045">
                  <c:v>0.22599705387896812</c:v>
                </c:pt>
                <c:pt idx="1046">
                  <c:v>0.22114362066227494</c:v>
                </c:pt>
                <c:pt idx="1047">
                  <c:v>0.21683067470552495</c:v>
                </c:pt>
                <c:pt idx="1048">
                  <c:v>0.21081111421421259</c:v>
                </c:pt>
                <c:pt idx="1049">
                  <c:v>0.20697321658370443</c:v>
                </c:pt>
                <c:pt idx="1050">
                  <c:v>0.20233978413365977</c:v>
                </c:pt>
                <c:pt idx="1051">
                  <c:v>0.19942775158395087</c:v>
                </c:pt>
                <c:pt idx="1052">
                  <c:v>0.19479212870934715</c:v>
                </c:pt>
                <c:pt idx="1053">
                  <c:v>0.1904856171247393</c:v>
                </c:pt>
                <c:pt idx="1054">
                  <c:v>0.1852084736574067</c:v>
                </c:pt>
                <c:pt idx="1055">
                  <c:v>0.18265745045533449</c:v>
                </c:pt>
                <c:pt idx="1056">
                  <c:v>0.17740111602131295</c:v>
                </c:pt>
                <c:pt idx="1057">
                  <c:v>0.17506639724444595</c:v>
                </c:pt>
                <c:pt idx="1058">
                  <c:v>0.16911104357302068</c:v>
                </c:pt>
                <c:pt idx="1059">
                  <c:v>0.16465599382300289</c:v>
                </c:pt>
                <c:pt idx="1060">
                  <c:v>0.16144674804093911</c:v>
                </c:pt>
                <c:pt idx="1061">
                  <c:v>0.15771932994912757</c:v>
                </c:pt>
                <c:pt idx="1062">
                  <c:v>0.15332246335145924</c:v>
                </c:pt>
                <c:pt idx="1063">
                  <c:v>0.14767623334592844</c:v>
                </c:pt>
                <c:pt idx="1064">
                  <c:v>0.1417414149047439</c:v>
                </c:pt>
                <c:pt idx="1065">
                  <c:v>0.13525830581612491</c:v>
                </c:pt>
                <c:pt idx="1066">
                  <c:v>0.12966081275703278</c:v>
                </c:pt>
                <c:pt idx="1067">
                  <c:v>0.12749092342823354</c:v>
                </c:pt>
                <c:pt idx="1068">
                  <c:v>0.12358881897783856</c:v>
                </c:pt>
                <c:pt idx="1069">
                  <c:v>0.1193766325508042</c:v>
                </c:pt>
                <c:pt idx="1070">
                  <c:v>0.12039203123545426</c:v>
                </c:pt>
                <c:pt idx="1071">
                  <c:v>0.11699564105512759</c:v>
                </c:pt>
                <c:pt idx="1072">
                  <c:v>0.116638875655074</c:v>
                </c:pt>
                <c:pt idx="1073">
                  <c:v>0.11713172118085792</c:v>
                </c:pt>
                <c:pt idx="1074">
                  <c:v>0.11056113201141214</c:v>
                </c:pt>
                <c:pt idx="1075">
                  <c:v>0.10998080640480157</c:v>
                </c:pt>
                <c:pt idx="1076">
                  <c:v>0.10854429859867591</c:v>
                </c:pt>
                <c:pt idx="1077">
                  <c:v>0.10338735467902073</c:v>
                </c:pt>
                <c:pt idx="1078">
                  <c:v>0.10243438309430335</c:v>
                </c:pt>
                <c:pt idx="1079">
                  <c:v>0.10321171000969265</c:v>
                </c:pt>
                <c:pt idx="1080">
                  <c:v>0.10164090179779096</c:v>
                </c:pt>
                <c:pt idx="1081">
                  <c:v>9.9730167074633377E-2</c:v>
                </c:pt>
                <c:pt idx="1082">
                  <c:v>9.5687601649389734E-2</c:v>
                </c:pt>
                <c:pt idx="1083">
                  <c:v>9.4092698767338598E-2</c:v>
                </c:pt>
                <c:pt idx="1084">
                  <c:v>9.4771730380641128E-2</c:v>
                </c:pt>
                <c:pt idx="1085">
                  <c:v>8.8981890664958235E-2</c:v>
                </c:pt>
                <c:pt idx="1086">
                  <c:v>8.6000996643174468E-2</c:v>
                </c:pt>
                <c:pt idx="1087">
                  <c:v>8.2830083290893933E-2</c:v>
                </c:pt>
                <c:pt idx="1088">
                  <c:v>8.2196366085656641E-2</c:v>
                </c:pt>
                <c:pt idx="1089">
                  <c:v>8.3107582702217367E-2</c:v>
                </c:pt>
                <c:pt idx="1090">
                  <c:v>8.0049202411657583E-2</c:v>
                </c:pt>
                <c:pt idx="1091">
                  <c:v>7.7601266065395191E-2</c:v>
                </c:pt>
                <c:pt idx="1092">
                  <c:v>7.9498173733523969E-2</c:v>
                </c:pt>
                <c:pt idx="1093">
                  <c:v>7.5809772579170223E-2</c:v>
                </c:pt>
                <c:pt idx="1094">
                  <c:v>7.7087200801695413E-2</c:v>
                </c:pt>
                <c:pt idx="1095">
                  <c:v>7.7301040999271708E-2</c:v>
                </c:pt>
                <c:pt idx="1096">
                  <c:v>7.4064414910219978E-2</c:v>
                </c:pt>
                <c:pt idx="1097">
                  <c:v>7.402457656355256E-2</c:v>
                </c:pt>
                <c:pt idx="1098">
                  <c:v>7.3578277559648131E-2</c:v>
                </c:pt>
                <c:pt idx="1099">
                  <c:v>7.3714494586913454E-2</c:v>
                </c:pt>
                <c:pt idx="1100">
                  <c:v>7.3219732439640153E-2</c:v>
                </c:pt>
                <c:pt idx="1101">
                  <c:v>6.8047729351141631E-2</c:v>
                </c:pt>
                <c:pt idx="1102">
                  <c:v>6.4463920969481961E-2</c:v>
                </c:pt>
                <c:pt idx="1103">
                  <c:v>6.2763467003992157E-2</c:v>
                </c:pt>
                <c:pt idx="1104">
                  <c:v>5.9250436715896596E-2</c:v>
                </c:pt>
                <c:pt idx="1105">
                  <c:v>5.8583726240738675E-2</c:v>
                </c:pt>
                <c:pt idx="1106">
                  <c:v>5.6262560715830821E-2</c:v>
                </c:pt>
                <c:pt idx="1107">
                  <c:v>5.2905187472962009E-2</c:v>
                </c:pt>
                <c:pt idx="1108">
                  <c:v>5.3542874822712555E-2</c:v>
                </c:pt>
                <c:pt idx="1109">
                  <c:v>5.0608664224343299E-2</c:v>
                </c:pt>
                <c:pt idx="1110">
                  <c:v>4.9023618252807918E-2</c:v>
                </c:pt>
                <c:pt idx="1111">
                  <c:v>5.062331268858189E-2</c:v>
                </c:pt>
                <c:pt idx="1112">
                  <c:v>4.8837295263754514E-2</c:v>
                </c:pt>
                <c:pt idx="1113">
                  <c:v>4.6380871022325916E-2</c:v>
                </c:pt>
                <c:pt idx="1114">
                  <c:v>4.7385454485715781E-2</c:v>
                </c:pt>
                <c:pt idx="1115">
                  <c:v>4.4038075054897596E-2</c:v>
                </c:pt>
                <c:pt idx="1116">
                  <c:v>4.1720058265293285E-2</c:v>
                </c:pt>
                <c:pt idx="1117">
                  <c:v>4.0774890068067497E-2</c:v>
                </c:pt>
                <c:pt idx="1118">
                  <c:v>4.1680904426300493E-2</c:v>
                </c:pt>
                <c:pt idx="1119">
                  <c:v>4.1545235005174999E-2</c:v>
                </c:pt>
                <c:pt idx="1120">
                  <c:v>3.8863060132630245E-2</c:v>
                </c:pt>
                <c:pt idx="1121">
                  <c:v>3.7440926987673442E-2</c:v>
                </c:pt>
                <c:pt idx="1122">
                  <c:v>3.6500002738030717E-2</c:v>
                </c:pt>
                <c:pt idx="1123">
                  <c:v>4.1326192549270911E-2</c:v>
                </c:pt>
                <c:pt idx="1124">
                  <c:v>3.8979837141934079E-2</c:v>
                </c:pt>
                <c:pt idx="1125">
                  <c:v>3.039131934747262E-2</c:v>
                </c:pt>
                <c:pt idx="1126">
                  <c:v>2.8653765066013973E-2</c:v>
                </c:pt>
                <c:pt idx="1127">
                  <c:v>2.816790151851185E-2</c:v>
                </c:pt>
                <c:pt idx="1128">
                  <c:v>2.9781286107779904E-2</c:v>
                </c:pt>
                <c:pt idx="1129">
                  <c:v>2.7877533362904116E-2</c:v>
                </c:pt>
                <c:pt idx="1130">
                  <c:v>3.0162419981052919E-2</c:v>
                </c:pt>
                <c:pt idx="1131">
                  <c:v>3.0090957379814261E-2</c:v>
                </c:pt>
                <c:pt idx="1132">
                  <c:v>3.5695432417188262E-2</c:v>
                </c:pt>
                <c:pt idx="1133">
                  <c:v>3.2126135598232394E-2</c:v>
                </c:pt>
                <c:pt idx="1134">
                  <c:v>3.4387475152371429E-2</c:v>
                </c:pt>
                <c:pt idx="1135">
                  <c:v>2.7354706400968241E-2</c:v>
                </c:pt>
                <c:pt idx="1136">
                  <c:v>2.0931012578513049E-2</c:v>
                </c:pt>
                <c:pt idx="1137">
                  <c:v>1.3099286469199951E-2</c:v>
                </c:pt>
                <c:pt idx="1138">
                  <c:v>1.269679595647635E-2</c:v>
                </c:pt>
                <c:pt idx="1139">
                  <c:v>1.0153576141895725E-2</c:v>
                </c:pt>
                <c:pt idx="1140">
                  <c:v>1.1708366874209416E-2</c:v>
                </c:pt>
                <c:pt idx="1141">
                  <c:v>7.8480173919710412E-3</c:v>
                </c:pt>
                <c:pt idx="1142">
                  <c:v>1.32663063418268E-2</c:v>
                </c:pt>
                <c:pt idx="1143">
                  <c:v>2.3714357685378388E-2</c:v>
                </c:pt>
                <c:pt idx="1144">
                  <c:v>2.6663079846451297E-2</c:v>
                </c:pt>
                <c:pt idx="1145">
                  <c:v>2.430837344548319E-2</c:v>
                </c:pt>
                <c:pt idx="1146">
                  <c:v>1.8911304233543143E-2</c:v>
                </c:pt>
                <c:pt idx="1147">
                  <c:v>2.1843735111958109E-2</c:v>
                </c:pt>
                <c:pt idx="1148">
                  <c:v>1.7608138522449142E-2</c:v>
                </c:pt>
                <c:pt idx="1149">
                  <c:v>1.2673933400141281E-2</c:v>
                </c:pt>
                <c:pt idx="1150">
                  <c:v>3.9679540887012921E-3</c:v>
                </c:pt>
                <c:pt idx="1151">
                  <c:v>-2.1362115512038554E-3</c:v>
                </c:pt>
                <c:pt idx="1152">
                  <c:v>-1.4455433074314909E-3</c:v>
                </c:pt>
                <c:pt idx="1153">
                  <c:v>3.5245300170306014E-3</c:v>
                </c:pt>
                <c:pt idx="1154">
                  <c:v>-2.816201475250892E-3</c:v>
                </c:pt>
                <c:pt idx="1155">
                  <c:v>0</c:v>
                </c:pt>
                <c:pt idx="1156">
                  <c:v>-6.8479516792341981E-3</c:v>
                </c:pt>
                <c:pt idx="1157">
                  <c:v>-6.8954565118583399E-3</c:v>
                </c:pt>
                <c:pt idx="1158">
                  <c:v>-2.985411772436782E-3</c:v>
                </c:pt>
                <c:pt idx="1159">
                  <c:v>-5.3755756709543039E-3</c:v>
                </c:pt>
                <c:pt idx="1160">
                  <c:v>-7.4678418294425314E-3</c:v>
                </c:pt>
                <c:pt idx="1161">
                  <c:v>-1.2469676310010726E-2</c:v>
                </c:pt>
                <c:pt idx="1162">
                  <c:v>-1.4040484521912408E-2</c:v>
                </c:pt>
                <c:pt idx="1163">
                  <c:v>-1.1950682591053101E-2</c:v>
                </c:pt>
                <c:pt idx="1164">
                  <c:v>-1.0792906310065482E-2</c:v>
                </c:pt>
                <c:pt idx="1165">
                  <c:v>-1.1631702014642961E-2</c:v>
                </c:pt>
                <c:pt idx="1166">
                  <c:v>-1.6077168657214955E-2</c:v>
                </c:pt>
                <c:pt idx="1167">
                  <c:v>-2.3410710080881324E-2</c:v>
                </c:pt>
                <c:pt idx="1168">
                  <c:v>-2.1729696133353005E-2</c:v>
                </c:pt>
                <c:pt idx="1169">
                  <c:v>-2.1845377930377316E-2</c:v>
                </c:pt>
                <c:pt idx="1170">
                  <c:v>-2.3163055204174901E-2</c:v>
                </c:pt>
                <c:pt idx="1171">
                  <c:v>-2.1796914787008521E-2</c:v>
                </c:pt>
                <c:pt idx="1172">
                  <c:v>-2.4958381933378199E-2</c:v>
                </c:pt>
                <c:pt idx="1173">
                  <c:v>-2.5334039745253542E-2</c:v>
                </c:pt>
                <c:pt idx="1174">
                  <c:v>-2.2904174401603392E-2</c:v>
                </c:pt>
                <c:pt idx="1175">
                  <c:v>-2.2827098837432044E-2</c:v>
                </c:pt>
                <c:pt idx="1176">
                  <c:v>-1.8453779303773479E-2</c:v>
                </c:pt>
                <c:pt idx="1177">
                  <c:v>-1.8351240054103417E-2</c:v>
                </c:pt>
                <c:pt idx="1178">
                  <c:v>-1.6497730172550649E-2</c:v>
                </c:pt>
                <c:pt idx="1179">
                  <c:v>-1.3107226758226405E-2</c:v>
                </c:pt>
                <c:pt idx="1180">
                  <c:v>-5.200067903161314E-3</c:v>
                </c:pt>
                <c:pt idx="1181">
                  <c:v>-5.7823101312611197E-3</c:v>
                </c:pt>
                <c:pt idx="1182">
                  <c:v>-9.1856822898698058E-3</c:v>
                </c:pt>
                <c:pt idx="1183">
                  <c:v>-1.7729022577801103E-2</c:v>
                </c:pt>
                <c:pt idx="1184">
                  <c:v>-1.0549906085547022E-2</c:v>
                </c:pt>
                <c:pt idx="1185">
                  <c:v>-1.8305378039898484E-2</c:v>
                </c:pt>
                <c:pt idx="1186">
                  <c:v>-2.9291589317299385E-2</c:v>
                </c:pt>
                <c:pt idx="1187">
                  <c:v>-2.8910318542491428E-2</c:v>
                </c:pt>
                <c:pt idx="1188">
                  <c:v>-3.5699813266306273E-2</c:v>
                </c:pt>
                <c:pt idx="1189">
                  <c:v>-4.2887965259866476E-2</c:v>
                </c:pt>
                <c:pt idx="1190">
                  <c:v>-4.4836621708202538E-2</c:v>
                </c:pt>
                <c:pt idx="1191">
                  <c:v>-4.7363413338590281E-2</c:v>
                </c:pt>
                <c:pt idx="1192">
                  <c:v>-4.6192357608713396E-2</c:v>
                </c:pt>
                <c:pt idx="1193">
                  <c:v>-4.6786647171888004E-2</c:v>
                </c:pt>
                <c:pt idx="1194">
                  <c:v>-5.3176526315212996E-2</c:v>
                </c:pt>
                <c:pt idx="1195">
                  <c:v>-5.1464435719253201E-2</c:v>
                </c:pt>
                <c:pt idx="1196">
                  <c:v>-4.3753867468362018E-2</c:v>
                </c:pt>
                <c:pt idx="1197">
                  <c:v>-4.0032746847157581E-2</c:v>
                </c:pt>
                <c:pt idx="1198">
                  <c:v>-4.2410178902925817E-2</c:v>
                </c:pt>
                <c:pt idx="1199">
                  <c:v>-3.8130910723770957E-2</c:v>
                </c:pt>
                <c:pt idx="1200">
                  <c:v>-2.3684513150761376E-2</c:v>
                </c:pt>
                <c:pt idx="1201">
                  <c:v>-2.4152442597186345E-2</c:v>
                </c:pt>
                <c:pt idx="1202">
                  <c:v>-1.2507461133654122E-2</c:v>
                </c:pt>
                <c:pt idx="1203">
                  <c:v>-1.7913428945365271E-2</c:v>
                </c:pt>
                <c:pt idx="1204">
                  <c:v>-2.1693691029663762E-2</c:v>
                </c:pt>
                <c:pt idx="1205">
                  <c:v>-2.9080760953491706E-2</c:v>
                </c:pt>
                <c:pt idx="1206">
                  <c:v>-2.7876027446019632E-2</c:v>
                </c:pt>
                <c:pt idx="1207">
                  <c:v>-4.4717654274339665E-2</c:v>
                </c:pt>
                <c:pt idx="1208">
                  <c:v>-4.5723606753078863E-2</c:v>
                </c:pt>
                <c:pt idx="1209">
                  <c:v>-5.2646991178065053E-2</c:v>
                </c:pt>
                <c:pt idx="1210">
                  <c:v>-4.225684918379298E-2</c:v>
                </c:pt>
                <c:pt idx="1211">
                  <c:v>-4.8108157688663909E-2</c:v>
                </c:pt>
                <c:pt idx="1212">
                  <c:v>-5.3022648989940392E-2</c:v>
                </c:pt>
                <c:pt idx="1213">
                  <c:v>-6.5058484335726377E-2</c:v>
                </c:pt>
                <c:pt idx="1214">
                  <c:v>-7.2051277838927064E-2</c:v>
                </c:pt>
                <c:pt idx="1215">
                  <c:v>-7.0615591442011183E-2</c:v>
                </c:pt>
                <c:pt idx="1216">
                  <c:v>-7.9653967680285584E-2</c:v>
                </c:pt>
                <c:pt idx="1217">
                  <c:v>-9.5024450614140193E-2</c:v>
                </c:pt>
                <c:pt idx="1218">
                  <c:v>-8.8121053813255246E-2</c:v>
                </c:pt>
                <c:pt idx="1219">
                  <c:v>-7.733608779221629E-2</c:v>
                </c:pt>
                <c:pt idx="1220">
                  <c:v>-7.9122242118578601E-2</c:v>
                </c:pt>
                <c:pt idx="1221">
                  <c:v>-8.1575791427773464E-2</c:v>
                </c:pt>
                <c:pt idx="1222">
                  <c:v>-8.5727467376364233E-2</c:v>
                </c:pt>
                <c:pt idx="1223">
                  <c:v>-7.7004512274591597E-2</c:v>
                </c:pt>
                <c:pt idx="1224">
                  <c:v>-7.5226161335720867E-2</c:v>
                </c:pt>
                <c:pt idx="1225">
                  <c:v>-8.6286162540454334E-2</c:v>
                </c:pt>
                <c:pt idx="1226">
                  <c:v>-0.11452005059880731</c:v>
                </c:pt>
                <c:pt idx="1227">
                  <c:v>-0.10369921637561391</c:v>
                </c:pt>
                <c:pt idx="1228">
                  <c:v>-9.2100233827821704E-2</c:v>
                </c:pt>
                <c:pt idx="1229">
                  <c:v>-0.11192658792090367</c:v>
                </c:pt>
                <c:pt idx="1230">
                  <c:v>-0.12364974016088662</c:v>
                </c:pt>
                <c:pt idx="1231">
                  <c:v>-0.1207979442865513</c:v>
                </c:pt>
                <c:pt idx="1232">
                  <c:v>-0.11043217076549856</c:v>
                </c:pt>
                <c:pt idx="1233">
                  <c:v>-8.9523746940250629E-2</c:v>
                </c:pt>
                <c:pt idx="1234">
                  <c:v>-0.11268420101526168</c:v>
                </c:pt>
                <c:pt idx="1235">
                  <c:v>-0.10266533598374701</c:v>
                </c:pt>
                <c:pt idx="1236">
                  <c:v>-9.4610049667876797E-2</c:v>
                </c:pt>
                <c:pt idx="1237">
                  <c:v>-9.1526068790283216E-2</c:v>
                </c:pt>
                <c:pt idx="1238">
                  <c:v>-7.5384419510111544E-2</c:v>
                </c:pt>
                <c:pt idx="1239">
                  <c:v>-7.3533784560792445E-2</c:v>
                </c:pt>
                <c:pt idx="1240">
                  <c:v>-6.8908566202844246E-2</c:v>
                </c:pt>
                <c:pt idx="1241">
                  <c:v>-6.108984573935039E-2</c:v>
                </c:pt>
                <c:pt idx="1242">
                  <c:v>-6.2405195687053994E-2</c:v>
                </c:pt>
                <c:pt idx="1243">
                  <c:v>-5.642519973933937E-2</c:v>
                </c:pt>
                <c:pt idx="1244">
                  <c:v>-4.906701603938371E-2</c:v>
                </c:pt>
                <c:pt idx="1245">
                  <c:v>-6.8328103694698522E-2</c:v>
                </c:pt>
                <c:pt idx="1246">
                  <c:v>-7.884939735944313E-2</c:v>
                </c:pt>
                <c:pt idx="1247">
                  <c:v>-7.8235257073702283E-2</c:v>
                </c:pt>
                <c:pt idx="1248">
                  <c:v>-8.8580495364514011E-2</c:v>
                </c:pt>
                <c:pt idx="1249">
                  <c:v>-9.5802188234134458E-2</c:v>
                </c:pt>
                <c:pt idx="1250">
                  <c:v>-9.7715387184921107E-2</c:v>
                </c:pt>
                <c:pt idx="1251">
                  <c:v>-0.10631294048068861</c:v>
                </c:pt>
                <c:pt idx="1252">
                  <c:v>-0.1091572067706023</c:v>
                </c:pt>
                <c:pt idx="1253">
                  <c:v>-9.6852496810194172E-2</c:v>
                </c:pt>
                <c:pt idx="1254">
                  <c:v>-9.2129804559368617E-2</c:v>
                </c:pt>
                <c:pt idx="1255">
                  <c:v>-6.9530920580681499E-2</c:v>
                </c:pt>
                <c:pt idx="1256">
                  <c:v>-6.8594377180156943E-2</c:v>
                </c:pt>
                <c:pt idx="1257">
                  <c:v>-5.2722423923816972E-2</c:v>
                </c:pt>
                <c:pt idx="1258">
                  <c:v>-2.6256619189214288E-2</c:v>
                </c:pt>
                <c:pt idx="1259">
                  <c:v>-3.6396778980685884E-2</c:v>
                </c:pt>
                <c:pt idx="1260">
                  <c:v>-4.8665620738939631E-2</c:v>
                </c:pt>
                <c:pt idx="1261">
                  <c:v>-4.7971119252189019E-2</c:v>
                </c:pt>
                <c:pt idx="1262">
                  <c:v>-6.54390706028595E-2</c:v>
                </c:pt>
                <c:pt idx="1263">
                  <c:v>-7.8799017594585255E-2</c:v>
                </c:pt>
                <c:pt idx="1264">
                  <c:v>-0.10503482775048871</c:v>
                </c:pt>
                <c:pt idx="1265">
                  <c:v>-0.13052192341180521</c:v>
                </c:pt>
                <c:pt idx="1266">
                  <c:v>-0.12354706400968161</c:v>
                </c:pt>
                <c:pt idx="1267">
                  <c:v>-0.12225799915668652</c:v>
                </c:pt>
                <c:pt idx="1268">
                  <c:v>-0.14011475086658665</c:v>
                </c:pt>
                <c:pt idx="1269">
                  <c:v>-0.13551855563404575</c:v>
                </c:pt>
                <c:pt idx="1270">
                  <c:v>-0.14330880057827208</c:v>
                </c:pt>
                <c:pt idx="1271">
                  <c:v>-0.12356623022457323</c:v>
                </c:pt>
                <c:pt idx="1272">
                  <c:v>-0.1340385131398093</c:v>
                </c:pt>
                <c:pt idx="1273">
                  <c:v>-0.14042989820001855</c:v>
                </c:pt>
                <c:pt idx="1274">
                  <c:v>-0.15979995947714559</c:v>
                </c:pt>
                <c:pt idx="1275">
                  <c:v>-0.15768140822394894</c:v>
                </c:pt>
                <c:pt idx="1276">
                  <c:v>-0.15999778219513391</c:v>
                </c:pt>
                <c:pt idx="1277">
                  <c:v>-0.13978344915203184</c:v>
                </c:pt>
                <c:pt idx="1278">
                  <c:v>-0.14831350999107396</c:v>
                </c:pt>
                <c:pt idx="1279">
                  <c:v>-0.12831575517624697</c:v>
                </c:pt>
                <c:pt idx="1280">
                  <c:v>-0.11397614080049059</c:v>
                </c:pt>
                <c:pt idx="1281">
                  <c:v>-9.5190785979092335E-2</c:v>
                </c:pt>
                <c:pt idx="1282">
                  <c:v>-0.10300704221495727</c:v>
                </c:pt>
                <c:pt idx="1283">
                  <c:v>-8.7875452459572859E-2</c:v>
                </c:pt>
                <c:pt idx="1284">
                  <c:v>-9.0719581847951605E-2</c:v>
                </c:pt>
                <c:pt idx="1285">
                  <c:v>-9.4689589459676995E-2</c:v>
                </c:pt>
                <c:pt idx="1286">
                  <c:v>-8.5789346870157004E-2</c:v>
                </c:pt>
                <c:pt idx="1287">
                  <c:v>-8.4125856319100953E-2</c:v>
                </c:pt>
                <c:pt idx="1288">
                  <c:v>-8.798141424761656E-2</c:v>
                </c:pt>
                <c:pt idx="1289">
                  <c:v>-6.3765996944357708E-2</c:v>
                </c:pt>
                <c:pt idx="1290">
                  <c:v>-8.233176170371212E-2</c:v>
                </c:pt>
                <c:pt idx="1291">
                  <c:v>-9.0180052898753041E-2</c:v>
                </c:pt>
                <c:pt idx="1292">
                  <c:v>-0.10415153904705578</c:v>
                </c:pt>
                <c:pt idx="1293">
                  <c:v>-0.13129131003816807</c:v>
                </c:pt>
                <c:pt idx="1294">
                  <c:v>-0.13937520877484075</c:v>
                </c:pt>
                <c:pt idx="1295">
                  <c:v>-0.12704640414428325</c:v>
                </c:pt>
                <c:pt idx="1296">
                  <c:v>-0.13478955496049017</c:v>
                </c:pt>
                <c:pt idx="1297">
                  <c:v>-0.10309055215127066</c:v>
                </c:pt>
                <c:pt idx="1298">
                  <c:v>-8.3258585095256077E-2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EA6C-4C0E-9A4F-E63847BC888B}"/>
            </c:ext>
          </c:extLst>
        </c:ser>
        <c:ser>
          <c:idx val="11"/>
          <c:order val="11"/>
          <c:tx>
            <c:strRef>
              <c:f>'24.08.21 Eg Filtres +Lihgt  Abs'!$CO$1</c:f>
              <c:strCache>
                <c:ptCount val="1"/>
                <c:pt idx="0">
                  <c:v>Abs 650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Abs'!$CO$2:$CO$1300</c:f>
              <c:numCache>
                <c:formatCode>General</c:formatCode>
                <c:ptCount val="1299"/>
                <c:pt idx="0">
                  <c:v>-5.6815635633202</c:v>
                </c:pt>
                <c:pt idx="1">
                  <c:v>-7.1759163145383349</c:v>
                </c:pt>
                <c:pt idx="2">
                  <c:v>-6.5068707222141571</c:v>
                </c:pt>
                <c:pt idx="3">
                  <c:v>-5.4204408470577965</c:v>
                </c:pt>
                <c:pt idx="4">
                  <c:v>-6.5176870024340783</c:v>
                </c:pt>
                <c:pt idx="5">
                  <c:v>-4.2477289974557131</c:v>
                </c:pt>
                <c:pt idx="6">
                  <c:v>-4.3032439909091762</c:v>
                </c:pt>
                <c:pt idx="7">
                  <c:v>-3.3825522273438282</c:v>
                </c:pt>
                <c:pt idx="8">
                  <c:v>-3.1263978850046992</c:v>
                </c:pt>
                <c:pt idx="9">
                  <c:v>-3.8315860511918109</c:v>
                </c:pt>
                <c:pt idx="10">
                  <c:v>-7.8105753700961698</c:v>
                </c:pt>
                <c:pt idx="11">
                  <c:v>-8.0911855566554305</c:v>
                </c:pt>
                <c:pt idx="12">
                  <c:v>-8.6480400582338213</c:v>
                </c:pt>
                <c:pt idx="13">
                  <c:v>-7.8932181090417277</c:v>
                </c:pt>
                <c:pt idx="14">
                  <c:v>-7.4406964322019036</c:v>
                </c:pt>
                <c:pt idx="15">
                  <c:v>-5.3679701558467787</c:v>
                </c:pt>
                <c:pt idx="16">
                  <c:v>-8.8179230229028107</c:v>
                </c:pt>
                <c:pt idx="17">
                  <c:v>-6.3008255039561529</c:v>
                </c:pt>
                <c:pt idx="18">
                  <c:v>-3.5379403168405621</c:v>
                </c:pt>
                <c:pt idx="19">
                  <c:v>-3.1560628013363439</c:v>
                </c:pt>
                <c:pt idx="20">
                  <c:v>-2.1293048833120918</c:v>
                </c:pt>
                <c:pt idx="21">
                  <c:v>-0.97766457057399536</c:v>
                </c:pt>
                <c:pt idx="22">
                  <c:v>-1.4139241328393619</c:v>
                </c:pt>
                <c:pt idx="23">
                  <c:v>-1.1595423282902269</c:v>
                </c:pt>
                <c:pt idx="24">
                  <c:v>-0.87842924903830466</c:v>
                </c:pt>
                <c:pt idx="25">
                  <c:v>-1.0460015111001979</c:v>
                </c:pt>
                <c:pt idx="26">
                  <c:v>-0.67369591159745923</c:v>
                </c:pt>
                <c:pt idx="27">
                  <c:v>-0.64816025594543436</c:v>
                </c:pt>
                <c:pt idx="28">
                  <c:v>-0.89743153839597811</c:v>
                </c:pt>
                <c:pt idx="29">
                  <c:v>-0.6528805139375603</c:v>
                </c:pt>
                <c:pt idx="30">
                  <c:v>-0.63051723013002381</c:v>
                </c:pt>
                <c:pt idx="31">
                  <c:v>-0.81686516193462588</c:v>
                </c:pt>
                <c:pt idx="32">
                  <c:v>-6.4792319093739489E-2</c:v>
                </c:pt>
                <c:pt idx="33">
                  <c:v>-0.113032626109577</c:v>
                </c:pt>
                <c:pt idx="34">
                  <c:v>-0.22230354826975088</c:v>
                </c:pt>
                <c:pt idx="35">
                  <c:v>-0.55783164539313501</c:v>
                </c:pt>
                <c:pt idx="36">
                  <c:v>-0.3143700451558884</c:v>
                </c:pt>
                <c:pt idx="37">
                  <c:v>-6.4108675686137442E-2</c:v>
                </c:pt>
                <c:pt idx="38">
                  <c:v>8.9522619801467904E-2</c:v>
                </c:pt>
                <c:pt idx="39">
                  <c:v>-0.44354559633581658</c:v>
                </c:pt>
                <c:pt idx="40">
                  <c:v>-0.56626920684497195</c:v>
                </c:pt>
                <c:pt idx="41">
                  <c:v>-0.55480385898234919</c:v>
                </c:pt>
                <c:pt idx="42">
                  <c:v>-0.28524282435556841</c:v>
                </c:pt>
                <c:pt idx="43">
                  <c:v>-0.61449187779858938</c:v>
                </c:pt>
                <c:pt idx="44">
                  <c:v>-0.77240442200417414</c:v>
                </c:pt>
                <c:pt idx="45">
                  <c:v>-0.92935265963171954</c:v>
                </c:pt>
                <c:pt idx="46">
                  <c:v>-0.97976969573478256</c:v>
                </c:pt>
                <c:pt idx="47">
                  <c:v>-0.74440395635157841</c:v>
                </c:pt>
                <c:pt idx="48">
                  <c:v>-0.72327519689944386</c:v>
                </c:pt>
                <c:pt idx="49">
                  <c:v>-1.2583427278794954</c:v>
                </c:pt>
                <c:pt idx="50">
                  <c:v>-1.2836177028521827</c:v>
                </c:pt>
                <c:pt idx="51">
                  <c:v>-1.0165636685310431</c:v>
                </c:pt>
                <c:pt idx="52">
                  <c:v>-0.74422487084422828</c:v>
                </c:pt>
                <c:pt idx="53">
                  <c:v>-0.54331986079470063</c:v>
                </c:pt>
                <c:pt idx="54">
                  <c:v>-0.69164927155493894</c:v>
                </c:pt>
                <c:pt idx="55">
                  <c:v>-0.79861600055587645</c:v>
                </c:pt>
                <c:pt idx="56">
                  <c:v>-0.53166364986557979</c:v>
                </c:pt>
                <c:pt idx="57">
                  <c:v>-0.54122590766302792</c:v>
                </c:pt>
                <c:pt idx="58">
                  <c:v>-0.98496045056278703</c:v>
                </c:pt>
                <c:pt idx="59">
                  <c:v>-1.0471261317545548</c:v>
                </c:pt>
                <c:pt idx="60">
                  <c:v>-1.301501881003357</c:v>
                </c:pt>
                <c:pt idx="61">
                  <c:v>-1.2582638575926577</c:v>
                </c:pt>
                <c:pt idx="62">
                  <c:v>-0.96380898373440349</c:v>
                </c:pt>
                <c:pt idx="63">
                  <c:v>-0.70069876652018392</c:v>
                </c:pt>
                <c:pt idx="64">
                  <c:v>-0.67299561611394132</c:v>
                </c:pt>
                <c:pt idx="65">
                  <c:v>-0.79086233986190568</c:v>
                </c:pt>
                <c:pt idx="66">
                  <c:v>-1.0889479717998605</c:v>
                </c:pt>
                <c:pt idx="67">
                  <c:v>-0.92777268039231664</c:v>
                </c:pt>
                <c:pt idx="68">
                  <c:v>-1.0578125257823334</c:v>
                </c:pt>
                <c:pt idx="69">
                  <c:v>-1.2375373214651464</c:v>
                </c:pt>
                <c:pt idx="70">
                  <c:v>-0.85618222699716284</c:v>
                </c:pt>
                <c:pt idx="71">
                  <c:v>-0.62364749190217106</c:v>
                </c:pt>
                <c:pt idx="72">
                  <c:v>-0.3282824155743535</c:v>
                </c:pt>
                <c:pt idx="73">
                  <c:v>-0.25566658789730146</c:v>
                </c:pt>
                <c:pt idx="74">
                  <c:v>-9.8667485746958383E-2</c:v>
                </c:pt>
                <c:pt idx="75">
                  <c:v>0.11443351984162961</c:v>
                </c:pt>
                <c:pt idx="76">
                  <c:v>0.15835337006983122</c:v>
                </c:pt>
                <c:pt idx="77">
                  <c:v>-0.55562656236209995</c:v>
                </c:pt>
                <c:pt idx="78">
                  <c:v>-0.64564866874979077</c:v>
                </c:pt>
                <c:pt idx="79">
                  <c:v>-0.53370794953452139</c:v>
                </c:pt>
                <c:pt idx="80">
                  <c:v>-0.20525878612724638</c:v>
                </c:pt>
                <c:pt idx="81">
                  <c:v>-0.50836573045163602</c:v>
                </c:pt>
                <c:pt idx="82">
                  <c:v>-0.45830744061680495</c:v>
                </c:pt>
                <c:pt idx="83">
                  <c:v>-0.20889438844721356</c:v>
                </c:pt>
                <c:pt idx="84">
                  <c:v>3.9480558171529359E-2</c:v>
                </c:pt>
                <c:pt idx="85">
                  <c:v>-5.7486296476890034E-2</c:v>
                </c:pt>
                <c:pt idx="86">
                  <c:v>-2.7476984938802858E-2</c:v>
                </c:pt>
                <c:pt idx="87">
                  <c:v>1.4568901218825999E-2</c:v>
                </c:pt>
                <c:pt idx="88">
                  <c:v>-0.13221596894720883</c:v>
                </c:pt>
                <c:pt idx="89">
                  <c:v>-0.11901601975117858</c:v>
                </c:pt>
                <c:pt idx="90">
                  <c:v>-0.35754253507873324</c:v>
                </c:pt>
                <c:pt idx="91">
                  <c:v>-0.33066502487290295</c:v>
                </c:pt>
                <c:pt idx="92">
                  <c:v>-0.35489505180536501</c:v>
                </c:pt>
                <c:pt idx="93">
                  <c:v>-0.49976291985370996</c:v>
                </c:pt>
                <c:pt idx="94">
                  <c:v>-0.76386417779693927</c:v>
                </c:pt>
                <c:pt idx="95">
                  <c:v>-0.6200476158541689</c:v>
                </c:pt>
                <c:pt idx="96">
                  <c:v>-0.74400718279725497</c:v>
                </c:pt>
                <c:pt idx="97">
                  <c:v>-0.82291259037724951</c:v>
                </c:pt>
                <c:pt idx="98">
                  <c:v>-0.9618081611218533</c:v>
                </c:pt>
                <c:pt idx="99">
                  <c:v>-0.99475202258384787</c:v>
                </c:pt>
                <c:pt idx="100">
                  <c:v>-0.56408076075160196</c:v>
                </c:pt>
                <c:pt idx="101">
                  <c:v>-0.26029329149928176</c:v>
                </c:pt>
                <c:pt idx="102">
                  <c:v>0.11163521417521582</c:v>
                </c:pt>
                <c:pt idx="103">
                  <c:v>-0.10837549462342315</c:v>
                </c:pt>
                <c:pt idx="104">
                  <c:v>0.11168819805313014</c:v>
                </c:pt>
                <c:pt idx="105">
                  <c:v>0.38290086126050449</c:v>
                </c:pt>
                <c:pt idx="106">
                  <c:v>0.5070625238522064</c:v>
                </c:pt>
                <c:pt idx="107">
                  <c:v>0.45468190523364144</c:v>
                </c:pt>
                <c:pt idx="108">
                  <c:v>9.9096655158063748E-2</c:v>
                </c:pt>
                <c:pt idx="109">
                  <c:v>-0.26692641886662033</c:v>
                </c:pt>
                <c:pt idx="110">
                  <c:v>-0.20290539365280388</c:v>
                </c:pt>
                <c:pt idx="111">
                  <c:v>-0.22840910759557193</c:v>
                </c:pt>
                <c:pt idx="112">
                  <c:v>-0.32074878935623524</c:v>
                </c:pt>
                <c:pt idx="113">
                  <c:v>-0.33272099613323658</c:v>
                </c:pt>
                <c:pt idx="114">
                  <c:v>-0.52439748626317262</c:v>
                </c:pt>
                <c:pt idx="115">
                  <c:v>-0.44797414628969795</c:v>
                </c:pt>
                <c:pt idx="116">
                  <c:v>-0.30708594272624451</c:v>
                </c:pt>
                <c:pt idx="117">
                  <c:v>-0.1887496152992007</c:v>
                </c:pt>
                <c:pt idx="118">
                  <c:v>4.3235298525549533E-2</c:v>
                </c:pt>
                <c:pt idx="119">
                  <c:v>0.1129684399260466</c:v>
                </c:pt>
                <c:pt idx="120">
                  <c:v>0.4766894401466108</c:v>
                </c:pt>
                <c:pt idx="121">
                  <c:v>0.50191249091894174</c:v>
                </c:pt>
                <c:pt idx="122">
                  <c:v>0.52495124347863065</c:v>
                </c:pt>
                <c:pt idx="123">
                  <c:v>0.22668561773827561</c:v>
                </c:pt>
                <c:pt idx="124">
                  <c:v>0.16865343593636054</c:v>
                </c:pt>
                <c:pt idx="125">
                  <c:v>7.8895264951936717E-2</c:v>
                </c:pt>
                <c:pt idx="126">
                  <c:v>-3.3638404410196311E-2</c:v>
                </c:pt>
                <c:pt idx="127">
                  <c:v>-0.44035191891710634</c:v>
                </c:pt>
                <c:pt idx="128">
                  <c:v>-0.43528732021624078</c:v>
                </c:pt>
                <c:pt idx="129">
                  <c:v>-0.48819943071093913</c:v>
                </c:pt>
                <c:pt idx="130">
                  <c:v>-0.11876714690748996</c:v>
                </c:pt>
                <c:pt idx="131">
                  <c:v>9.5410945227840452E-2</c:v>
                </c:pt>
                <c:pt idx="132">
                  <c:v>-0.19275443955697602</c:v>
                </c:pt>
                <c:pt idx="133">
                  <c:v>-0.28647145993139644</c:v>
                </c:pt>
                <c:pt idx="134">
                  <c:v>-6.3052479925544039E-2</c:v>
                </c:pt>
                <c:pt idx="135">
                  <c:v>-3.0336449138580523E-2</c:v>
                </c:pt>
                <c:pt idx="136">
                  <c:v>4.4734136740489309E-2</c:v>
                </c:pt>
                <c:pt idx="137">
                  <c:v>8.562951583483738E-3</c:v>
                </c:pt>
                <c:pt idx="138">
                  <c:v>-0.15866885121718347</c:v>
                </c:pt>
                <c:pt idx="139">
                  <c:v>-3.5325562465494294E-2</c:v>
                </c:pt>
                <c:pt idx="140">
                  <c:v>0.18270021888396878</c:v>
                </c:pt>
                <c:pt idx="141">
                  <c:v>0.26307661029737117</c:v>
                </c:pt>
                <c:pt idx="142">
                  <c:v>0.10217471569986478</c:v>
                </c:pt>
                <c:pt idx="143">
                  <c:v>-3.1218706397106898E-2</c:v>
                </c:pt>
                <c:pt idx="144">
                  <c:v>-5.4843612029035753E-2</c:v>
                </c:pt>
                <c:pt idx="145">
                  <c:v>1.9247529021162193E-2</c:v>
                </c:pt>
                <c:pt idx="146">
                  <c:v>0.1082737655778277</c:v>
                </c:pt>
                <c:pt idx="147">
                  <c:v>4.0575356471746024E-2</c:v>
                </c:pt>
                <c:pt idx="148">
                  <c:v>-6.9666684479341809E-2</c:v>
                </c:pt>
                <c:pt idx="149">
                  <c:v>-2.2516180140946165E-2</c:v>
                </c:pt>
                <c:pt idx="150">
                  <c:v>-3.8554399985588343E-2</c:v>
                </c:pt>
                <c:pt idx="151">
                  <c:v>-0.22766067247440611</c:v>
                </c:pt>
                <c:pt idx="152">
                  <c:v>-0.3596327187859486</c:v>
                </c:pt>
                <c:pt idx="153">
                  <c:v>-0.67357495697330649</c:v>
                </c:pt>
                <c:pt idx="154">
                  <c:v>-0.7248436710682139</c:v>
                </c:pt>
                <c:pt idx="155">
                  <c:v>-0.73194684112390596</c:v>
                </c:pt>
                <c:pt idx="156">
                  <c:v>-0.561800047019407</c:v>
                </c:pt>
                <c:pt idx="157">
                  <c:v>-0.43934408684027304</c:v>
                </c:pt>
                <c:pt idx="158">
                  <c:v>-0.40072754433501667</c:v>
                </c:pt>
                <c:pt idx="159">
                  <c:v>-0.39178687825500769</c:v>
                </c:pt>
                <c:pt idx="160">
                  <c:v>-0.18443203477922296</c:v>
                </c:pt>
                <c:pt idx="161">
                  <c:v>-0.153834753578796</c:v>
                </c:pt>
                <c:pt idx="162">
                  <c:v>-6.7148436453331919E-2</c:v>
                </c:pt>
                <c:pt idx="163">
                  <c:v>-0.36863645081892638</c:v>
                </c:pt>
                <c:pt idx="164">
                  <c:v>-0.21031057181260718</c:v>
                </c:pt>
                <c:pt idx="165">
                  <c:v>-9.5902635614884726E-2</c:v>
                </c:pt>
                <c:pt idx="166">
                  <c:v>4.5316505250020997E-2</c:v>
                </c:pt>
                <c:pt idx="167">
                  <c:v>0.16352701867439479</c:v>
                </c:pt>
                <c:pt idx="168">
                  <c:v>0.14248167098434808</c:v>
                </c:pt>
                <c:pt idx="169">
                  <c:v>0.10303260037455056</c:v>
                </c:pt>
                <c:pt idx="170">
                  <c:v>0.24256004170890871</c:v>
                </c:pt>
                <c:pt idx="171">
                  <c:v>0.16870581428424153</c:v>
                </c:pt>
                <c:pt idx="172">
                  <c:v>0.1907552821520174</c:v>
                </c:pt>
                <c:pt idx="173">
                  <c:v>0.15613062070007441</c:v>
                </c:pt>
                <c:pt idx="174">
                  <c:v>0.15184664709694523</c:v>
                </c:pt>
                <c:pt idx="175">
                  <c:v>0.29663750686330437</c:v>
                </c:pt>
                <c:pt idx="176">
                  <c:v>0.25813896702328853</c:v>
                </c:pt>
                <c:pt idx="177">
                  <c:v>0.26075561367971062</c:v>
                </c:pt>
                <c:pt idx="178">
                  <c:v>0.26841269233336906</c:v>
                </c:pt>
                <c:pt idx="179">
                  <c:v>0.43967717377334359</c:v>
                </c:pt>
                <c:pt idx="180">
                  <c:v>0.38840845967843624</c:v>
                </c:pt>
                <c:pt idx="181">
                  <c:v>0.37914793749658432</c:v>
                </c:pt>
                <c:pt idx="182">
                  <c:v>0.4639787592174916</c:v>
                </c:pt>
                <c:pt idx="183">
                  <c:v>0.45955596785422703</c:v>
                </c:pt>
                <c:pt idx="184">
                  <c:v>0.58947803765276563</c:v>
                </c:pt>
                <c:pt idx="185">
                  <c:v>0.59029641149277834</c:v>
                </c:pt>
                <c:pt idx="186">
                  <c:v>0.47925476813271023</c:v>
                </c:pt>
                <c:pt idx="187">
                  <c:v>0.60045599439158059</c:v>
                </c:pt>
                <c:pt idx="188">
                  <c:v>0.64111037253267311</c:v>
                </c:pt>
                <c:pt idx="189">
                  <c:v>0.58158283431350977</c:v>
                </c:pt>
                <c:pt idx="190">
                  <c:v>0.76322640328935998</c:v>
                </c:pt>
                <c:pt idx="191">
                  <c:v>0.7614023954465351</c:v>
                </c:pt>
                <c:pt idx="192">
                  <c:v>0.82431091060666084</c:v>
                </c:pt>
                <c:pt idx="193">
                  <c:v>0.89518093464468917</c:v>
                </c:pt>
                <c:pt idx="194">
                  <c:v>0.91168828888263487</c:v>
                </c:pt>
                <c:pt idx="195">
                  <c:v>0.92115923275106049</c:v>
                </c:pt>
                <c:pt idx="196">
                  <c:v>0.95443628711388173</c:v>
                </c:pt>
                <c:pt idx="197">
                  <c:v>0.91612409914161574</c:v>
                </c:pt>
                <c:pt idx="198">
                  <c:v>0.97498797644427615</c:v>
                </c:pt>
                <c:pt idx="199">
                  <c:v>1.0164142539953249</c:v>
                </c:pt>
                <c:pt idx="200">
                  <c:v>1.1088517439946179</c:v>
                </c:pt>
                <c:pt idx="201">
                  <c:v>1.1724354251418792</c:v>
                </c:pt>
                <c:pt idx="202">
                  <c:v>1.2248894642769825</c:v>
                </c:pt>
                <c:pt idx="203">
                  <c:v>1.2777749435608159</c:v>
                </c:pt>
                <c:pt idx="204">
                  <c:v>1.2970292847948532</c:v>
                </c:pt>
                <c:pt idx="205">
                  <c:v>1.299362089248163</c:v>
                </c:pt>
                <c:pt idx="206">
                  <c:v>1.3337486260145084</c:v>
                </c:pt>
                <c:pt idx="207">
                  <c:v>1.3213731059588241</c:v>
                </c:pt>
                <c:pt idx="208">
                  <c:v>1.3646397406635973</c:v>
                </c:pt>
                <c:pt idx="209">
                  <c:v>1.381309982480502</c:v>
                </c:pt>
                <c:pt idx="210">
                  <c:v>1.3905836749405784</c:v>
                </c:pt>
                <c:pt idx="211">
                  <c:v>1.4277420254343802</c:v>
                </c:pt>
                <c:pt idx="212">
                  <c:v>1.4461637628726223</c:v>
                </c:pt>
                <c:pt idx="213">
                  <c:v>1.4448618733010146</c:v>
                </c:pt>
                <c:pt idx="214">
                  <c:v>1.4692526230425673</c:v>
                </c:pt>
                <c:pt idx="215">
                  <c:v>1.4712372477267266</c:v>
                </c:pt>
                <c:pt idx="216">
                  <c:v>1.4915845706708797</c:v>
                </c:pt>
                <c:pt idx="217">
                  <c:v>1.5129219352194883</c:v>
                </c:pt>
                <c:pt idx="218">
                  <c:v>1.5265781512956149</c:v>
                </c:pt>
                <c:pt idx="219">
                  <c:v>1.5377532080602705</c:v>
                </c:pt>
                <c:pt idx="220">
                  <c:v>1.5618078886333384</c:v>
                </c:pt>
                <c:pt idx="221">
                  <c:v>1.5611524023722847</c:v>
                </c:pt>
                <c:pt idx="222">
                  <c:v>1.5510037190140817</c:v>
                </c:pt>
                <c:pt idx="223">
                  <c:v>1.5481092854548806</c:v>
                </c:pt>
                <c:pt idx="224">
                  <c:v>1.5493218593465754</c:v>
                </c:pt>
                <c:pt idx="225">
                  <c:v>1.5487632578908508</c:v>
                </c:pt>
                <c:pt idx="226">
                  <c:v>1.556912178314062</c:v>
                </c:pt>
                <c:pt idx="227">
                  <c:v>1.5695541315844008</c:v>
                </c:pt>
                <c:pt idx="228">
                  <c:v>1.5880379358510561</c:v>
                </c:pt>
                <c:pt idx="229">
                  <c:v>1.6102306115717091</c:v>
                </c:pt>
                <c:pt idx="230">
                  <c:v>1.6264330814378853</c:v>
                </c:pt>
                <c:pt idx="231">
                  <c:v>1.6392264172165505</c:v>
                </c:pt>
                <c:pt idx="232">
                  <c:v>1.648203399960307</c:v>
                </c:pt>
                <c:pt idx="233">
                  <c:v>1.6616446528746101</c:v>
                </c:pt>
                <c:pt idx="234">
                  <c:v>1.6694711285550854</c:v>
                </c:pt>
                <c:pt idx="235">
                  <c:v>1.6804660401348332</c:v>
                </c:pt>
                <c:pt idx="236">
                  <c:v>1.6929702353225951</c:v>
                </c:pt>
                <c:pt idx="237">
                  <c:v>1.7005484436894154</c:v>
                </c:pt>
                <c:pt idx="238">
                  <c:v>1.7087791106671226</c:v>
                </c:pt>
                <c:pt idx="239">
                  <c:v>1.7249104307543857</c:v>
                </c:pt>
                <c:pt idx="240">
                  <c:v>1.7342764665445409</c:v>
                </c:pt>
                <c:pt idx="241">
                  <c:v>1.743672778836362</c:v>
                </c:pt>
                <c:pt idx="242">
                  <c:v>1.7493435675982691</c:v>
                </c:pt>
                <c:pt idx="243">
                  <c:v>1.7543982295512885</c:v>
                </c:pt>
                <c:pt idx="244">
                  <c:v>1.7638202768695246</c:v>
                </c:pt>
                <c:pt idx="245">
                  <c:v>1.7759293637105542</c:v>
                </c:pt>
                <c:pt idx="246">
                  <c:v>1.7827567148360755</c:v>
                </c:pt>
                <c:pt idx="247">
                  <c:v>1.7920152690453197</c:v>
                </c:pt>
                <c:pt idx="248">
                  <c:v>1.795386557505749</c:v>
                </c:pt>
                <c:pt idx="249">
                  <c:v>1.7995677423857244</c:v>
                </c:pt>
                <c:pt idx="250">
                  <c:v>1.8026029616776689</c:v>
                </c:pt>
                <c:pt idx="251">
                  <c:v>1.8069309875907213</c:v>
                </c:pt>
                <c:pt idx="252">
                  <c:v>1.8060105819400967</c:v>
                </c:pt>
                <c:pt idx="253">
                  <c:v>1.8028724225424901</c:v>
                </c:pt>
                <c:pt idx="254">
                  <c:v>1.8022169362814364</c:v>
                </c:pt>
                <c:pt idx="255">
                  <c:v>1.7993664036496497</c:v>
                </c:pt>
                <c:pt idx="256">
                  <c:v>1.7966914747275227</c:v>
                </c:pt>
                <c:pt idx="257">
                  <c:v>1.790354602928979</c:v>
                </c:pt>
                <c:pt idx="258">
                  <c:v>1.7811959611752308</c:v>
                </c:pt>
                <c:pt idx="259">
                  <c:v>1.7722628793588886</c:v>
                </c:pt>
                <c:pt idx="260">
                  <c:v>1.7638747745725218</c:v>
                </c:pt>
                <c:pt idx="261">
                  <c:v>1.7507544525758714</c:v>
                </c:pt>
                <c:pt idx="262">
                  <c:v>1.7390313911310737</c:v>
                </c:pt>
                <c:pt idx="263">
                  <c:v>1.7248801542527203</c:v>
                </c:pt>
                <c:pt idx="264">
                  <c:v>1.7120565419723897</c:v>
                </c:pt>
                <c:pt idx="265">
                  <c:v>1.6963672588094401</c:v>
                </c:pt>
                <c:pt idx="266">
                  <c:v>1.6794063625765481</c:v>
                </c:pt>
                <c:pt idx="267">
                  <c:v>1.6618611298615162</c:v>
                </c:pt>
                <c:pt idx="268">
                  <c:v>1.6444899870310603</c:v>
                </c:pt>
                <c:pt idx="269">
                  <c:v>1.6265178556425479</c:v>
                </c:pt>
                <c:pt idx="270">
                  <c:v>1.6056649151205844</c:v>
                </c:pt>
                <c:pt idx="271">
                  <c:v>1.5824413245182285</c:v>
                </c:pt>
                <c:pt idx="272">
                  <c:v>1.5619925752934964</c:v>
                </c:pt>
                <c:pt idx="273">
                  <c:v>1.5396212682130186</c:v>
                </c:pt>
                <c:pt idx="274">
                  <c:v>1.5176859427565208</c:v>
                </c:pt>
                <c:pt idx="275">
                  <c:v>1.4943821194247524</c:v>
                </c:pt>
                <c:pt idx="276">
                  <c:v>1.4686213579828462</c:v>
                </c:pt>
                <c:pt idx="277">
                  <c:v>1.4452236774959151</c:v>
                </c:pt>
                <c:pt idx="278">
                  <c:v>1.4230355432505122</c:v>
                </c:pt>
                <c:pt idx="279">
                  <c:v>1.3999315448297347</c:v>
                </c:pt>
                <c:pt idx="280">
                  <c:v>1.3775587239241733</c:v>
                </c:pt>
                <c:pt idx="281">
                  <c:v>1.35450316790606</c:v>
                </c:pt>
                <c:pt idx="282">
                  <c:v>1.3336017849814317</c:v>
                </c:pt>
                <c:pt idx="283">
                  <c:v>1.3166605684746229</c:v>
                </c:pt>
                <c:pt idx="284">
                  <c:v>1.2989760638519305</c:v>
                </c:pt>
                <c:pt idx="285">
                  <c:v>1.2847536771946639</c:v>
                </c:pt>
                <c:pt idx="286">
                  <c:v>1.2710384219402904</c:v>
                </c:pt>
                <c:pt idx="287">
                  <c:v>1.2586174871321081</c:v>
                </c:pt>
                <c:pt idx="288">
                  <c:v>1.2476604211794422</c:v>
                </c:pt>
                <c:pt idx="289">
                  <c:v>1.2348489194997772</c:v>
                </c:pt>
                <c:pt idx="290">
                  <c:v>1.224003876603273</c:v>
                </c:pt>
                <c:pt idx="291">
                  <c:v>1.2163953917347872</c:v>
                </c:pt>
                <c:pt idx="292">
                  <c:v>1.2092107778896157</c:v>
                </c:pt>
                <c:pt idx="293">
                  <c:v>1.2028587678402394</c:v>
                </c:pt>
                <c:pt idx="294">
                  <c:v>1.1971471058010834</c:v>
                </c:pt>
                <c:pt idx="295">
                  <c:v>1.19328685183876</c:v>
                </c:pt>
                <c:pt idx="296">
                  <c:v>1.1905831602400501</c:v>
                </c:pt>
                <c:pt idx="297">
                  <c:v>1.1862309131256659</c:v>
                </c:pt>
                <c:pt idx="298">
                  <c:v>1.1837754888406111</c:v>
                </c:pt>
                <c:pt idx="299">
                  <c:v>1.1787859213661724</c:v>
                </c:pt>
                <c:pt idx="300">
                  <c:v>1.1710381645900263</c:v>
                </c:pt>
                <c:pt idx="301">
                  <c:v>1.1670643737464579</c:v>
                </c:pt>
                <c:pt idx="302">
                  <c:v>1.1615373983674606</c:v>
                </c:pt>
                <c:pt idx="303">
                  <c:v>1.1543754918985378</c:v>
                </c:pt>
                <c:pt idx="304">
                  <c:v>1.1508982356822801</c:v>
                </c:pt>
                <c:pt idx="305">
                  <c:v>1.1450397326100477</c:v>
                </c:pt>
                <c:pt idx="306">
                  <c:v>1.1385514783031776</c:v>
                </c:pt>
                <c:pt idx="307">
                  <c:v>1.1322569936069651</c:v>
                </c:pt>
                <c:pt idx="308">
                  <c:v>1.1227244370576508</c:v>
                </c:pt>
                <c:pt idx="309">
                  <c:v>1.1145951963605221</c:v>
                </c:pt>
                <c:pt idx="310">
                  <c:v>1.1066566976238847</c:v>
                </c:pt>
                <c:pt idx="311">
                  <c:v>1.0948079886971762</c:v>
                </c:pt>
                <c:pt idx="312">
                  <c:v>1.084853074949631</c:v>
                </c:pt>
                <c:pt idx="313">
                  <c:v>1.0738239509230016</c:v>
                </c:pt>
                <c:pt idx="314">
                  <c:v>1.0666030052758315</c:v>
                </c:pt>
                <c:pt idx="315">
                  <c:v>1.0600213479613239</c:v>
                </c:pt>
                <c:pt idx="316">
                  <c:v>1.048926523926081</c:v>
                </c:pt>
                <c:pt idx="317">
                  <c:v>1.0414721464510717</c:v>
                </c:pt>
                <c:pt idx="318">
                  <c:v>1.0344850867792659</c:v>
                </c:pt>
                <c:pt idx="319">
                  <c:v>1.0271051894983529</c:v>
                </c:pt>
                <c:pt idx="320">
                  <c:v>1.0213481127066992</c:v>
                </c:pt>
                <c:pt idx="321">
                  <c:v>1.0147310318852434</c:v>
                </c:pt>
                <c:pt idx="322">
                  <c:v>1.0076657074566329</c:v>
                </c:pt>
                <c:pt idx="323">
                  <c:v>1.0032155158593612</c:v>
                </c:pt>
                <c:pt idx="324">
                  <c:v>1.0013336798983554</c:v>
                </c:pt>
                <c:pt idx="325">
                  <c:v>0.99629022025095249</c:v>
                </c:pt>
                <c:pt idx="326">
                  <c:v>0.99148503667165544</c:v>
                </c:pt>
                <c:pt idx="327">
                  <c:v>0.98442682722093644</c:v>
                </c:pt>
                <c:pt idx="328">
                  <c:v>0.98100815603540092</c:v>
                </c:pt>
                <c:pt idx="329">
                  <c:v>0.9774020733045572</c:v>
                </c:pt>
                <c:pt idx="330">
                  <c:v>0.97977938421531541</c:v>
                </c:pt>
                <c:pt idx="331">
                  <c:v>0.97853259787673907</c:v>
                </c:pt>
                <c:pt idx="332">
                  <c:v>0.97842254279318586</c:v>
                </c:pt>
                <c:pt idx="333">
                  <c:v>0.97756465811849969</c:v>
                </c:pt>
                <c:pt idx="334">
                  <c:v>0.98253439448434787</c:v>
                </c:pt>
                <c:pt idx="335">
                  <c:v>0.982853054664375</c:v>
                </c:pt>
                <c:pt idx="336">
                  <c:v>0.98601770600093874</c:v>
                </c:pt>
                <c:pt idx="337">
                  <c:v>0.98621253528915487</c:v>
                </c:pt>
                <c:pt idx="338">
                  <c:v>0.98656041229328884</c:v>
                </c:pt>
                <c:pt idx="339">
                  <c:v>0.98716700200415275</c:v>
                </c:pt>
                <c:pt idx="340">
                  <c:v>0.98734336262635314</c:v>
                </c:pt>
                <c:pt idx="341">
                  <c:v>0.98996485352304153</c:v>
                </c:pt>
                <c:pt idx="342">
                  <c:v>0.9918837781985872</c:v>
                </c:pt>
                <c:pt idx="343">
                  <c:v>0.99194463396693444</c:v>
                </c:pt>
                <c:pt idx="344">
                  <c:v>0.99020540032877247</c:v>
                </c:pt>
                <c:pt idx="345">
                  <c:v>0.98812752401948389</c:v>
                </c:pt>
                <c:pt idx="346">
                  <c:v>0.99091296217269009</c:v>
                </c:pt>
                <c:pt idx="347">
                  <c:v>0.99253926445964058</c:v>
                </c:pt>
                <c:pt idx="348">
                  <c:v>0.98657449086656324</c:v>
                </c:pt>
                <c:pt idx="349">
                  <c:v>0.984235025582887</c:v>
                </c:pt>
                <c:pt idx="350">
                  <c:v>0.98534117757122786</c:v>
                </c:pt>
                <c:pt idx="351">
                  <c:v>0.98444378206186911</c:v>
                </c:pt>
                <c:pt idx="352">
                  <c:v>0.98451689981339063</c:v>
                </c:pt>
                <c:pt idx="353">
                  <c:v>0.98378511676814062</c:v>
                </c:pt>
                <c:pt idx="354">
                  <c:v>0.98333323998078626</c:v>
                </c:pt>
                <c:pt idx="355">
                  <c:v>0.98448601778169187</c:v>
                </c:pt>
                <c:pt idx="356">
                  <c:v>0.98656873833124681</c:v>
                </c:pt>
                <c:pt idx="357">
                  <c:v>0.98476652956962074</c:v>
                </c:pt>
                <c:pt idx="358">
                  <c:v>0.98320335378864232</c:v>
                </c:pt>
                <c:pt idx="359">
                  <c:v>0.97779506229617297</c:v>
                </c:pt>
                <c:pt idx="360">
                  <c:v>0.97516191494634297</c:v>
                </c:pt>
                <c:pt idx="361">
                  <c:v>0.97083600838840733</c:v>
                </c:pt>
                <c:pt idx="362">
                  <c:v>0.96953971996960819</c:v>
                </c:pt>
                <c:pt idx="363">
                  <c:v>0.96709807149281146</c:v>
                </c:pt>
                <c:pt idx="364">
                  <c:v>0.9677367542954407</c:v>
                </c:pt>
                <c:pt idx="365">
                  <c:v>0.96352680673888291</c:v>
                </c:pt>
                <c:pt idx="366">
                  <c:v>0.96742869089099637</c:v>
                </c:pt>
                <c:pt idx="367">
                  <c:v>0.96566099734126865</c:v>
                </c:pt>
                <c:pt idx="368">
                  <c:v>0.96754540680491619</c:v>
                </c:pt>
                <c:pt idx="369">
                  <c:v>0.96769497272314231</c:v>
                </c:pt>
                <c:pt idx="370">
                  <c:v>0.96747244043590264</c:v>
                </c:pt>
                <c:pt idx="371">
                  <c:v>0.96433382689077096</c:v>
                </c:pt>
                <c:pt idx="372">
                  <c:v>0.96842584747334259</c:v>
                </c:pt>
                <c:pt idx="373">
                  <c:v>0.96827628155511591</c:v>
                </c:pt>
                <c:pt idx="374">
                  <c:v>0.968805817569242</c:v>
                </c:pt>
                <c:pt idx="375">
                  <c:v>0.96988033061334289</c:v>
                </c:pt>
                <c:pt idx="376">
                  <c:v>0.96952019162603398</c:v>
                </c:pt>
                <c:pt idx="377">
                  <c:v>0.97191248940511654</c:v>
                </c:pt>
                <c:pt idx="378">
                  <c:v>0.97378963250836392</c:v>
                </c:pt>
                <c:pt idx="379">
                  <c:v>0.97323375593778949</c:v>
                </c:pt>
                <c:pt idx="380">
                  <c:v>0.97433763718850563</c:v>
                </c:pt>
                <c:pt idx="381">
                  <c:v>0.9773577182296177</c:v>
                </c:pt>
                <c:pt idx="382">
                  <c:v>0.98084859887162501</c:v>
                </c:pt>
                <c:pt idx="383">
                  <c:v>0.98524156788074924</c:v>
                </c:pt>
                <c:pt idx="384">
                  <c:v>0.9831269056219375</c:v>
                </c:pt>
                <c:pt idx="385">
                  <c:v>0.98522764068998314</c:v>
                </c:pt>
                <c:pt idx="386">
                  <c:v>0.98847706623120979</c:v>
                </c:pt>
                <c:pt idx="387">
                  <c:v>0.9896546707634809</c:v>
                </c:pt>
                <c:pt idx="388">
                  <c:v>0.99055146074280642</c:v>
                </c:pt>
                <c:pt idx="389">
                  <c:v>0.99016619225911573</c:v>
                </c:pt>
                <c:pt idx="390">
                  <c:v>0.9911943822556688</c:v>
                </c:pt>
                <c:pt idx="391">
                  <c:v>0.9923804642084062</c:v>
                </c:pt>
                <c:pt idx="392">
                  <c:v>0.99166896641927216</c:v>
                </c:pt>
                <c:pt idx="393">
                  <c:v>0.98926153038935705</c:v>
                </c:pt>
                <c:pt idx="394">
                  <c:v>0.98835656575458175</c:v>
                </c:pt>
                <c:pt idx="395">
                  <c:v>0.98835262980936545</c:v>
                </c:pt>
                <c:pt idx="396">
                  <c:v>0.98699881603740214</c:v>
                </c:pt>
                <c:pt idx="397">
                  <c:v>0.98322273074970812</c:v>
                </c:pt>
                <c:pt idx="398">
                  <c:v>0.98286970674029095</c:v>
                </c:pt>
                <c:pt idx="399">
                  <c:v>0.98133347704579443</c:v>
                </c:pt>
                <c:pt idx="400">
                  <c:v>0.98097742538621058</c:v>
                </c:pt>
                <c:pt idx="401">
                  <c:v>0.97906031730076504</c:v>
                </c:pt>
                <c:pt idx="402">
                  <c:v>0.97621508305676985</c:v>
                </c:pt>
                <c:pt idx="403">
                  <c:v>0.97356740298614075</c:v>
                </c:pt>
                <c:pt idx="404">
                  <c:v>0.97198469886158811</c:v>
                </c:pt>
                <c:pt idx="405">
                  <c:v>0.96889694983925445</c:v>
                </c:pt>
                <c:pt idx="406">
                  <c:v>0.96756887109370682</c:v>
                </c:pt>
                <c:pt idx="407">
                  <c:v>0.96492043411053596</c:v>
                </c:pt>
                <c:pt idx="408">
                  <c:v>0.96153945716957379</c:v>
                </c:pt>
                <c:pt idx="409">
                  <c:v>0.95780257995153617</c:v>
                </c:pt>
                <c:pt idx="410">
                  <c:v>0.95410021794539723</c:v>
                </c:pt>
                <c:pt idx="411">
                  <c:v>0.94880364674407225</c:v>
                </c:pt>
                <c:pt idx="412">
                  <c:v>0.94329589694363236</c:v>
                </c:pt>
                <c:pt idx="413">
                  <c:v>0.93571148189397069</c:v>
                </c:pt>
                <c:pt idx="414">
                  <c:v>0.93043943465899481</c:v>
                </c:pt>
                <c:pt idx="415">
                  <c:v>0.92518873235769306</c:v>
                </c:pt>
                <c:pt idx="416">
                  <c:v>0.92082376911260921</c:v>
                </c:pt>
                <c:pt idx="417">
                  <c:v>0.91456894663357846</c:v>
                </c:pt>
                <c:pt idx="418">
                  <c:v>0.90849381519193084</c:v>
                </c:pt>
                <c:pt idx="419">
                  <c:v>0.90207928416661542</c:v>
                </c:pt>
                <c:pt idx="420">
                  <c:v>0.89730256049888402</c:v>
                </c:pt>
                <c:pt idx="421">
                  <c:v>0.88905175964756922</c:v>
                </c:pt>
                <c:pt idx="422">
                  <c:v>0.88286944939002676</c:v>
                </c:pt>
                <c:pt idx="423">
                  <c:v>0.87487054903256745</c:v>
                </c:pt>
                <c:pt idx="424">
                  <c:v>0.86613153959189981</c:v>
                </c:pt>
                <c:pt idx="425">
                  <c:v>0.85842329365042713</c:v>
                </c:pt>
                <c:pt idx="426">
                  <c:v>0.85067932143698921</c:v>
                </c:pt>
                <c:pt idx="427">
                  <c:v>0.84294049622883449</c:v>
                </c:pt>
                <c:pt idx="428">
                  <c:v>0.83555696576772176</c:v>
                </c:pt>
                <c:pt idx="429">
                  <c:v>0.82691605219245012</c:v>
                </c:pt>
                <c:pt idx="430">
                  <c:v>0.81923687169257586</c:v>
                </c:pt>
                <c:pt idx="431">
                  <c:v>0.81266399456355132</c:v>
                </c:pt>
                <c:pt idx="432">
                  <c:v>0.80534616411105242</c:v>
                </c:pt>
                <c:pt idx="433">
                  <c:v>0.79866020424830764</c:v>
                </c:pt>
                <c:pt idx="434">
                  <c:v>0.79072897187207003</c:v>
                </c:pt>
                <c:pt idx="435">
                  <c:v>0.78428810029030616</c:v>
                </c:pt>
                <c:pt idx="436">
                  <c:v>0.77585912222669129</c:v>
                </c:pt>
                <c:pt idx="437">
                  <c:v>0.76701641576782031</c:v>
                </c:pt>
                <c:pt idx="438">
                  <c:v>0.75928198065240704</c:v>
                </c:pt>
                <c:pt idx="439">
                  <c:v>0.75084603899340907</c:v>
                </c:pt>
                <c:pt idx="440">
                  <c:v>0.74231321252908244</c:v>
                </c:pt>
                <c:pt idx="441">
                  <c:v>0.73283258018012387</c:v>
                </c:pt>
                <c:pt idx="442">
                  <c:v>0.7245150196426372</c:v>
                </c:pt>
                <c:pt idx="443">
                  <c:v>0.71662405501361448</c:v>
                </c:pt>
                <c:pt idx="444">
                  <c:v>0.70909761946464167</c:v>
                </c:pt>
                <c:pt idx="445">
                  <c:v>0.70081760178922003</c:v>
                </c:pt>
                <c:pt idx="446">
                  <c:v>0.69379950870320739</c:v>
                </c:pt>
                <c:pt idx="447">
                  <c:v>0.68615787106539816</c:v>
                </c:pt>
                <c:pt idx="448">
                  <c:v>0.67988745618800972</c:v>
                </c:pt>
                <c:pt idx="449">
                  <c:v>0.6718923403932584</c:v>
                </c:pt>
                <c:pt idx="450">
                  <c:v>0.66538410359528921</c:v>
                </c:pt>
                <c:pt idx="451">
                  <c:v>0.6580061742869846</c:v>
                </c:pt>
                <c:pt idx="452">
                  <c:v>0.6508707597570188</c:v>
                </c:pt>
                <c:pt idx="453">
                  <c:v>0.6440477987242389</c:v>
                </c:pt>
                <c:pt idx="454">
                  <c:v>0.63835914682634887</c:v>
                </c:pt>
                <c:pt idx="455">
                  <c:v>0.6310154299649261</c:v>
                </c:pt>
                <c:pt idx="456">
                  <c:v>0.62366913960086168</c:v>
                </c:pt>
                <c:pt idx="457">
                  <c:v>0.6164259407249677</c:v>
                </c:pt>
                <c:pt idx="458">
                  <c:v>0.61027859982684851</c:v>
                </c:pt>
                <c:pt idx="459">
                  <c:v>0.60370012154501573</c:v>
                </c:pt>
                <c:pt idx="460">
                  <c:v>0.59673183330424262</c:v>
                </c:pt>
                <c:pt idx="461">
                  <c:v>0.58996109923683526</c:v>
                </c:pt>
                <c:pt idx="462">
                  <c:v>0.58412409248078534</c:v>
                </c:pt>
                <c:pt idx="463">
                  <c:v>0.57852263690769123</c:v>
                </c:pt>
                <c:pt idx="464">
                  <c:v>0.57293541129037973</c:v>
                </c:pt>
                <c:pt idx="465">
                  <c:v>0.56662715078590975</c:v>
                </c:pt>
                <c:pt idx="466">
                  <c:v>0.56210520387969143</c:v>
                </c:pt>
                <c:pt idx="467">
                  <c:v>0.55720041060991554</c:v>
                </c:pt>
                <c:pt idx="468">
                  <c:v>0.55085899733612187</c:v>
                </c:pt>
                <c:pt idx="469">
                  <c:v>0.54514112861412478</c:v>
                </c:pt>
                <c:pt idx="470">
                  <c:v>0.54055454137685111</c:v>
                </c:pt>
                <c:pt idx="471">
                  <c:v>0.5353439554402557</c:v>
                </c:pt>
                <c:pt idx="472">
                  <c:v>0.53172182616352959</c:v>
                </c:pt>
                <c:pt idx="473">
                  <c:v>0.52669607826960085</c:v>
                </c:pt>
                <c:pt idx="474">
                  <c:v>0.52217428274589073</c:v>
                </c:pt>
                <c:pt idx="475">
                  <c:v>0.51826119628816136</c:v>
                </c:pt>
                <c:pt idx="476">
                  <c:v>0.51482768961680991</c:v>
                </c:pt>
                <c:pt idx="477">
                  <c:v>0.51108051838820601</c:v>
                </c:pt>
                <c:pt idx="478">
                  <c:v>0.50760038590429013</c:v>
                </c:pt>
                <c:pt idx="479">
                  <c:v>0.50248592786048218</c:v>
                </c:pt>
                <c:pt idx="480">
                  <c:v>0.49740916406124752</c:v>
                </c:pt>
                <c:pt idx="481">
                  <c:v>0.49278170354672551</c:v>
                </c:pt>
                <c:pt idx="482">
                  <c:v>0.4886904398766958</c:v>
                </c:pt>
                <c:pt idx="483">
                  <c:v>0.48402044087733426</c:v>
                </c:pt>
                <c:pt idx="484">
                  <c:v>0.4791292720333078</c:v>
                </c:pt>
                <c:pt idx="485">
                  <c:v>0.4745912785812067</c:v>
                </c:pt>
                <c:pt idx="486">
                  <c:v>0.47069196793173484</c:v>
                </c:pt>
                <c:pt idx="487">
                  <c:v>0.46763979379885762</c:v>
                </c:pt>
                <c:pt idx="488">
                  <c:v>0.46566137579753969</c:v>
                </c:pt>
                <c:pt idx="489">
                  <c:v>0.462183665433757</c:v>
                </c:pt>
                <c:pt idx="490">
                  <c:v>0.45978924829955797</c:v>
                </c:pt>
                <c:pt idx="491">
                  <c:v>0.45731777746862101</c:v>
                </c:pt>
                <c:pt idx="492">
                  <c:v>0.4549975377635021</c:v>
                </c:pt>
                <c:pt idx="493">
                  <c:v>0.45309284304373904</c:v>
                </c:pt>
                <c:pt idx="494">
                  <c:v>0.45024140211690267</c:v>
                </c:pt>
                <c:pt idx="495">
                  <c:v>0.44797202693458138</c:v>
                </c:pt>
                <c:pt idx="496">
                  <c:v>0.44724735886722267</c:v>
                </c:pt>
                <c:pt idx="497">
                  <c:v>0.4448146419584173</c:v>
                </c:pt>
                <c:pt idx="498">
                  <c:v>0.44233242296938902</c:v>
                </c:pt>
                <c:pt idx="499">
                  <c:v>0.44133239011938469</c:v>
                </c:pt>
                <c:pt idx="500">
                  <c:v>0.43796185857149705</c:v>
                </c:pt>
                <c:pt idx="501">
                  <c:v>0.43724793866222966</c:v>
                </c:pt>
                <c:pt idx="502">
                  <c:v>0.43368954142150895</c:v>
                </c:pt>
                <c:pt idx="503">
                  <c:v>0.43121761644304679</c:v>
                </c:pt>
                <c:pt idx="504">
                  <c:v>0.42999399162824448</c:v>
                </c:pt>
                <c:pt idx="505">
                  <c:v>0.42817543355571913</c:v>
                </c:pt>
                <c:pt idx="506">
                  <c:v>0.42443174412480683</c:v>
                </c:pt>
                <c:pt idx="507">
                  <c:v>0.42409612910384725</c:v>
                </c:pt>
                <c:pt idx="508">
                  <c:v>0.4213432381899313</c:v>
                </c:pt>
                <c:pt idx="509">
                  <c:v>0.41996611151168595</c:v>
                </c:pt>
                <c:pt idx="510">
                  <c:v>0.41780588311786798</c:v>
                </c:pt>
                <c:pt idx="511">
                  <c:v>0.41559509296626901</c:v>
                </c:pt>
                <c:pt idx="512">
                  <c:v>0.41398619966777583</c:v>
                </c:pt>
                <c:pt idx="513">
                  <c:v>0.41313194817328985</c:v>
                </c:pt>
                <c:pt idx="514">
                  <c:v>0.41084228773485282</c:v>
                </c:pt>
                <c:pt idx="515">
                  <c:v>0.40961018549958417</c:v>
                </c:pt>
                <c:pt idx="516">
                  <c:v>0.4084944964132185</c:v>
                </c:pt>
                <c:pt idx="517">
                  <c:v>0.40708754738083275</c:v>
                </c:pt>
                <c:pt idx="518">
                  <c:v>0.40656240145944833</c:v>
                </c:pt>
                <c:pt idx="519">
                  <c:v>0.40599668502583258</c:v>
                </c:pt>
                <c:pt idx="520">
                  <c:v>0.40525914944526631</c:v>
                </c:pt>
                <c:pt idx="521">
                  <c:v>0.40550711399390493</c:v>
                </c:pt>
                <c:pt idx="522">
                  <c:v>0.40491384594377372</c:v>
                </c:pt>
                <c:pt idx="523">
                  <c:v>0.40335778514068643</c:v>
                </c:pt>
                <c:pt idx="524">
                  <c:v>0.40292165213419812</c:v>
                </c:pt>
                <c:pt idx="525">
                  <c:v>0.40148518351268869</c:v>
                </c:pt>
                <c:pt idx="526">
                  <c:v>0.40025913657775303</c:v>
                </c:pt>
                <c:pt idx="527">
                  <c:v>0.39905170969134163</c:v>
                </c:pt>
                <c:pt idx="528">
                  <c:v>0.39642809943953633</c:v>
                </c:pt>
                <c:pt idx="529">
                  <c:v>0.39563031362065626</c:v>
                </c:pt>
                <c:pt idx="530">
                  <c:v>0.39501903105203423</c:v>
                </c:pt>
                <c:pt idx="531">
                  <c:v>0.39283034274665096</c:v>
                </c:pt>
                <c:pt idx="532">
                  <c:v>0.39057534890262047</c:v>
                </c:pt>
                <c:pt idx="533">
                  <c:v>0.38951370337172742</c:v>
                </c:pt>
                <c:pt idx="534">
                  <c:v>0.38919625425176696</c:v>
                </c:pt>
                <c:pt idx="535">
                  <c:v>0.38911284248967903</c:v>
                </c:pt>
                <c:pt idx="536">
                  <c:v>0.38762550934537199</c:v>
                </c:pt>
                <c:pt idx="537">
                  <c:v>0.38637145664639605</c:v>
                </c:pt>
                <c:pt idx="538">
                  <c:v>0.38597831627227225</c:v>
                </c:pt>
                <c:pt idx="539">
                  <c:v>0.38662199469767622</c:v>
                </c:pt>
                <c:pt idx="540">
                  <c:v>0.38533176157921012</c:v>
                </c:pt>
                <c:pt idx="541">
                  <c:v>0.38360539545425565</c:v>
                </c:pt>
                <c:pt idx="542">
                  <c:v>0.38265213979932422</c:v>
                </c:pt>
                <c:pt idx="543">
                  <c:v>0.38164892791664506</c:v>
                </c:pt>
                <c:pt idx="544">
                  <c:v>0.38024773141957574</c:v>
                </c:pt>
                <c:pt idx="545">
                  <c:v>0.37955000943869921</c:v>
                </c:pt>
                <c:pt idx="546">
                  <c:v>0.3782786991337741</c:v>
                </c:pt>
                <c:pt idx="547">
                  <c:v>0.37738039532936513</c:v>
                </c:pt>
                <c:pt idx="548">
                  <c:v>0.37533007063659213</c:v>
                </c:pt>
                <c:pt idx="549">
                  <c:v>0.37396036170125468</c:v>
                </c:pt>
                <c:pt idx="550">
                  <c:v>0.37255644031903556</c:v>
                </c:pt>
                <c:pt idx="551">
                  <c:v>0.37181602847081097</c:v>
                </c:pt>
                <c:pt idx="552">
                  <c:v>0.36994418375535487</c:v>
                </c:pt>
                <c:pt idx="553">
                  <c:v>0.36837298470143498</c:v>
                </c:pt>
                <c:pt idx="554">
                  <c:v>0.36662375981772338</c:v>
                </c:pt>
                <c:pt idx="555">
                  <c:v>0.36607560375507336</c:v>
                </c:pt>
                <c:pt idx="556">
                  <c:v>0.36427899614625536</c:v>
                </c:pt>
                <c:pt idx="557">
                  <c:v>0.36223518090134049</c:v>
                </c:pt>
                <c:pt idx="558">
                  <c:v>0.36086259569834489</c:v>
                </c:pt>
                <c:pt idx="559">
                  <c:v>0.35997791631968523</c:v>
                </c:pt>
                <c:pt idx="560">
                  <c:v>0.35845864146612127</c:v>
                </c:pt>
                <c:pt idx="561">
                  <c:v>0.35707667054760944</c:v>
                </c:pt>
                <c:pt idx="562">
                  <c:v>0.35588968029982215</c:v>
                </c:pt>
                <c:pt idx="563">
                  <c:v>0.35466711516257793</c:v>
                </c:pt>
                <c:pt idx="564">
                  <c:v>0.35460943842690551</c:v>
                </c:pt>
                <c:pt idx="565">
                  <c:v>0.35305579974395146</c:v>
                </c:pt>
                <c:pt idx="566">
                  <c:v>0.35181113276049175</c:v>
                </c:pt>
                <c:pt idx="567">
                  <c:v>0.35053149641760856</c:v>
                </c:pt>
                <c:pt idx="568">
                  <c:v>0.34973734377892812</c:v>
                </c:pt>
                <c:pt idx="569">
                  <c:v>0.34894409943529775</c:v>
                </c:pt>
                <c:pt idx="570">
                  <c:v>0.34752095247452114</c:v>
                </c:pt>
                <c:pt idx="571">
                  <c:v>0.34597352047440849</c:v>
                </c:pt>
                <c:pt idx="572">
                  <c:v>0.34599819582326574</c:v>
                </c:pt>
                <c:pt idx="573">
                  <c:v>0.34476896985565514</c:v>
                </c:pt>
                <c:pt idx="574">
                  <c:v>0.34361376993461623</c:v>
                </c:pt>
                <c:pt idx="575">
                  <c:v>0.34206588378697872</c:v>
                </c:pt>
                <c:pt idx="576">
                  <c:v>0.34047470224195969</c:v>
                </c:pt>
                <c:pt idx="577">
                  <c:v>0.33954309428571894</c:v>
                </c:pt>
                <c:pt idx="578">
                  <c:v>0.3381478017064744</c:v>
                </c:pt>
                <c:pt idx="579">
                  <c:v>0.33634786368247327</c:v>
                </c:pt>
                <c:pt idx="580">
                  <c:v>0.33536357461333494</c:v>
                </c:pt>
                <c:pt idx="581">
                  <c:v>0.33372637278578471</c:v>
                </c:pt>
                <c:pt idx="582">
                  <c:v>0.33342481882919855</c:v>
                </c:pt>
                <c:pt idx="583">
                  <c:v>0.33267835168064092</c:v>
                </c:pt>
                <c:pt idx="584">
                  <c:v>0.3323810364342879</c:v>
                </c:pt>
                <c:pt idx="585">
                  <c:v>0.33180517737261422</c:v>
                </c:pt>
                <c:pt idx="586">
                  <c:v>0.33079757539719357</c:v>
                </c:pt>
                <c:pt idx="587">
                  <c:v>0.32944694065790525</c:v>
                </c:pt>
                <c:pt idx="588">
                  <c:v>0.32938578212454139</c:v>
                </c:pt>
                <c:pt idx="589">
                  <c:v>0.32798201212483064</c:v>
                </c:pt>
                <c:pt idx="590">
                  <c:v>0.32633830084942234</c:v>
                </c:pt>
                <c:pt idx="591">
                  <c:v>0.32541078022090641</c:v>
                </c:pt>
                <c:pt idx="592">
                  <c:v>0.32468020823572308</c:v>
                </c:pt>
                <c:pt idx="593">
                  <c:v>0.32376419267783996</c:v>
                </c:pt>
                <c:pt idx="594">
                  <c:v>0.32350669103117657</c:v>
                </c:pt>
                <c:pt idx="595">
                  <c:v>0.32258779920563541</c:v>
                </c:pt>
                <c:pt idx="596">
                  <c:v>0.32206068531164284</c:v>
                </c:pt>
                <c:pt idx="597">
                  <c:v>0.32163302972562069</c:v>
                </c:pt>
                <c:pt idx="598">
                  <c:v>0.32074350610669455</c:v>
                </c:pt>
                <c:pt idx="599">
                  <c:v>0.31992543503169868</c:v>
                </c:pt>
                <c:pt idx="600">
                  <c:v>0.3194670487964863</c:v>
                </c:pt>
                <c:pt idx="601">
                  <c:v>0.31834288228965429</c:v>
                </c:pt>
                <c:pt idx="602">
                  <c:v>0.31803739238785156</c:v>
                </c:pt>
                <c:pt idx="603">
                  <c:v>0.31740885221328036</c:v>
                </c:pt>
                <c:pt idx="604">
                  <c:v>0.3172400607164963</c:v>
                </c:pt>
                <c:pt idx="605">
                  <c:v>0.31745941397106131</c:v>
                </c:pt>
                <c:pt idx="606">
                  <c:v>0.31715331853922529</c:v>
                </c:pt>
                <c:pt idx="607">
                  <c:v>0.31742081143143813</c:v>
                </c:pt>
                <c:pt idx="608">
                  <c:v>0.31773296216360719</c:v>
                </c:pt>
                <c:pt idx="609">
                  <c:v>0.31776914258309719</c:v>
                </c:pt>
                <c:pt idx="610">
                  <c:v>0.31767256054278492</c:v>
                </c:pt>
                <c:pt idx="611">
                  <c:v>0.31785982070558483</c:v>
                </c:pt>
                <c:pt idx="612">
                  <c:v>0.31749771374566788</c:v>
                </c:pt>
                <c:pt idx="613">
                  <c:v>0.31714060240852598</c:v>
                </c:pt>
                <c:pt idx="614">
                  <c:v>0.31702312958206463</c:v>
                </c:pt>
                <c:pt idx="615">
                  <c:v>0.31746138194366963</c:v>
                </c:pt>
                <c:pt idx="616">
                  <c:v>0.31748106166975198</c:v>
                </c:pt>
                <c:pt idx="617">
                  <c:v>0.3180133225690277</c:v>
                </c:pt>
                <c:pt idx="618">
                  <c:v>0.31889648812260402</c:v>
                </c:pt>
                <c:pt idx="619">
                  <c:v>0.31899155633783299</c:v>
                </c:pt>
                <c:pt idx="620">
                  <c:v>0.31956484189686507</c:v>
                </c:pt>
                <c:pt idx="621">
                  <c:v>0.32023304428861804</c:v>
                </c:pt>
                <c:pt idx="622">
                  <c:v>0.32053898833794564</c:v>
                </c:pt>
                <c:pt idx="623">
                  <c:v>0.32061150055943394</c:v>
                </c:pt>
                <c:pt idx="624">
                  <c:v>0.32037201343126154</c:v>
                </c:pt>
                <c:pt idx="625">
                  <c:v>0.31994844517296439</c:v>
                </c:pt>
                <c:pt idx="626">
                  <c:v>0.32013252630308914</c:v>
                </c:pt>
                <c:pt idx="627">
                  <c:v>0.31989152534983351</c:v>
                </c:pt>
                <c:pt idx="628">
                  <c:v>0.31955394235626572</c:v>
                </c:pt>
                <c:pt idx="629">
                  <c:v>0.31951397737406745</c:v>
                </c:pt>
                <c:pt idx="630">
                  <c:v>0.31990227350792477</c:v>
                </c:pt>
                <c:pt idx="631">
                  <c:v>0.32074108398656137</c:v>
                </c:pt>
                <c:pt idx="632">
                  <c:v>0.32075970403508558</c:v>
                </c:pt>
                <c:pt idx="633">
                  <c:v>0.32114073380854319</c:v>
                </c:pt>
                <c:pt idx="634">
                  <c:v>0.32160638640415512</c:v>
                </c:pt>
                <c:pt idx="635">
                  <c:v>0.32218633279355363</c:v>
                </c:pt>
                <c:pt idx="636">
                  <c:v>0.32281835476581644</c:v>
                </c:pt>
                <c:pt idx="637">
                  <c:v>0.32336863018358308</c:v>
                </c:pt>
                <c:pt idx="638">
                  <c:v>0.32379144152933859</c:v>
                </c:pt>
                <c:pt idx="639">
                  <c:v>0.32448023194222392</c:v>
                </c:pt>
                <c:pt idx="640">
                  <c:v>0.32506017833162243</c:v>
                </c:pt>
                <c:pt idx="641">
                  <c:v>0.32592411830664131</c:v>
                </c:pt>
                <c:pt idx="642">
                  <c:v>0.32649316515544025</c:v>
                </c:pt>
                <c:pt idx="643">
                  <c:v>0.32683226197409138</c:v>
                </c:pt>
                <c:pt idx="644">
                  <c:v>0.32779535749206401</c:v>
                </c:pt>
                <c:pt idx="645">
                  <c:v>0.32839801125771145</c:v>
                </c:pt>
                <c:pt idx="646">
                  <c:v>0.32879660140213501</c:v>
                </c:pt>
                <c:pt idx="647">
                  <c:v>0.32944830310048018</c:v>
                </c:pt>
                <c:pt idx="648">
                  <c:v>0.33034993732007234</c:v>
                </c:pt>
                <c:pt idx="649">
                  <c:v>0.33149817364572831</c:v>
                </c:pt>
                <c:pt idx="650">
                  <c:v>0.3325355979752892</c:v>
                </c:pt>
                <c:pt idx="651">
                  <c:v>0.33226719678802646</c:v>
                </c:pt>
                <c:pt idx="652">
                  <c:v>0.33278310837640274</c:v>
                </c:pt>
                <c:pt idx="653">
                  <c:v>0.3332622340152559</c:v>
                </c:pt>
                <c:pt idx="654">
                  <c:v>0.33368186632833674</c:v>
                </c:pt>
                <c:pt idx="655">
                  <c:v>0.33391015115089312</c:v>
                </c:pt>
                <c:pt idx="656">
                  <c:v>0.33375725481748331</c:v>
                </c:pt>
                <c:pt idx="657">
                  <c:v>0.33438957955476273</c:v>
                </c:pt>
                <c:pt idx="658">
                  <c:v>0.33597788483212354</c:v>
                </c:pt>
                <c:pt idx="659">
                  <c:v>0.33611806503483371</c:v>
                </c:pt>
                <c:pt idx="660">
                  <c:v>0.33665577570440919</c:v>
                </c:pt>
                <c:pt idx="661">
                  <c:v>0.33734668547241109</c:v>
                </c:pt>
                <c:pt idx="662">
                  <c:v>0.33823287867615387</c:v>
                </c:pt>
                <c:pt idx="663">
                  <c:v>0.33905337187128304</c:v>
                </c:pt>
                <c:pt idx="664">
                  <c:v>0.33937839011665988</c:v>
                </c:pt>
                <c:pt idx="665">
                  <c:v>0.33977349846339172</c:v>
                </c:pt>
                <c:pt idx="666">
                  <c:v>0.34134727101995316</c:v>
                </c:pt>
                <c:pt idx="667">
                  <c:v>0.34231430248314232</c:v>
                </c:pt>
                <c:pt idx="668">
                  <c:v>0.34321623946775121</c:v>
                </c:pt>
                <c:pt idx="669">
                  <c:v>0.34380027318487444</c:v>
                </c:pt>
                <c:pt idx="670">
                  <c:v>0.34407775732263679</c:v>
                </c:pt>
                <c:pt idx="671">
                  <c:v>0.34424246149169596</c:v>
                </c:pt>
                <c:pt idx="672">
                  <c:v>0.34449421060304275</c:v>
                </c:pt>
                <c:pt idx="673">
                  <c:v>0.34414073244610055</c:v>
                </c:pt>
                <c:pt idx="674">
                  <c:v>0.34449587581063446</c:v>
                </c:pt>
                <c:pt idx="675">
                  <c:v>0.34507279454986622</c:v>
                </c:pt>
                <c:pt idx="676">
                  <c:v>0.34510912635186475</c:v>
                </c:pt>
                <c:pt idx="677">
                  <c:v>0.3450625005393001</c:v>
                </c:pt>
                <c:pt idx="678">
                  <c:v>0.34493397678973092</c:v>
                </c:pt>
                <c:pt idx="679">
                  <c:v>0.34541749252132559</c:v>
                </c:pt>
                <c:pt idx="680">
                  <c:v>0.34575810316505995</c:v>
                </c:pt>
                <c:pt idx="681">
                  <c:v>0.34609341542100308</c:v>
                </c:pt>
                <c:pt idx="682">
                  <c:v>0.34603255965265584</c:v>
                </c:pt>
                <c:pt idx="683">
                  <c:v>0.34632427374620073</c:v>
                </c:pt>
                <c:pt idx="684">
                  <c:v>0.34635818342806585</c:v>
                </c:pt>
                <c:pt idx="685">
                  <c:v>0.34773394766373639</c:v>
                </c:pt>
                <c:pt idx="686">
                  <c:v>0.3478932020624958</c:v>
                </c:pt>
                <c:pt idx="687">
                  <c:v>0.34815691039200042</c:v>
                </c:pt>
                <c:pt idx="688">
                  <c:v>0.34812209241508529</c:v>
                </c:pt>
                <c:pt idx="689">
                  <c:v>0.34805336475630511</c:v>
                </c:pt>
                <c:pt idx="690">
                  <c:v>0.34876955540319737</c:v>
                </c:pt>
                <c:pt idx="691">
                  <c:v>0.34951284351908013</c:v>
                </c:pt>
                <c:pt idx="692">
                  <c:v>0.34837459843897378</c:v>
                </c:pt>
                <c:pt idx="693">
                  <c:v>0.34797964147475019</c:v>
                </c:pt>
                <c:pt idx="694">
                  <c:v>0.34763282414817426</c:v>
                </c:pt>
                <c:pt idx="695">
                  <c:v>0.34757000040721886</c:v>
                </c:pt>
                <c:pt idx="696">
                  <c:v>0.34721213215753521</c:v>
                </c:pt>
                <c:pt idx="697">
                  <c:v>0.34704773075349277</c:v>
                </c:pt>
                <c:pt idx="698">
                  <c:v>0.34776967393570141</c:v>
                </c:pt>
                <c:pt idx="699">
                  <c:v>0.34812966154050162</c:v>
                </c:pt>
                <c:pt idx="700">
                  <c:v>0.34890307477554139</c:v>
                </c:pt>
                <c:pt idx="701">
                  <c:v>0.34974339907926116</c:v>
                </c:pt>
                <c:pt idx="702">
                  <c:v>0.35058993006582262</c:v>
                </c:pt>
                <c:pt idx="703">
                  <c:v>0.35130854283284801</c:v>
                </c:pt>
                <c:pt idx="704">
                  <c:v>0.35201807264937396</c:v>
                </c:pt>
                <c:pt idx="705">
                  <c:v>0.35243225519215499</c:v>
                </c:pt>
                <c:pt idx="706">
                  <c:v>0.35316721727007983</c:v>
                </c:pt>
                <c:pt idx="707">
                  <c:v>0.3524040980456063</c:v>
                </c:pt>
                <c:pt idx="708">
                  <c:v>0.35295255687327293</c:v>
                </c:pt>
                <c:pt idx="709">
                  <c:v>0.35268385292099358</c:v>
                </c:pt>
                <c:pt idx="710">
                  <c:v>0.35292833567194071</c:v>
                </c:pt>
                <c:pt idx="711">
                  <c:v>0.35276908127318141</c:v>
                </c:pt>
                <c:pt idx="712">
                  <c:v>0.35231992937097689</c:v>
                </c:pt>
                <c:pt idx="713">
                  <c:v>0.3532730336433999</c:v>
                </c:pt>
                <c:pt idx="714">
                  <c:v>0.35455660593149974</c:v>
                </c:pt>
                <c:pt idx="715">
                  <c:v>0.35480290527254682</c:v>
                </c:pt>
                <c:pt idx="716">
                  <c:v>0.35552878439997188</c:v>
                </c:pt>
                <c:pt idx="717">
                  <c:v>0.35643950157006365</c:v>
                </c:pt>
                <c:pt idx="718">
                  <c:v>0.35747162751183298</c:v>
                </c:pt>
                <c:pt idx="719">
                  <c:v>0.35903026181756198</c:v>
                </c:pt>
                <c:pt idx="720">
                  <c:v>0.3602142244151828</c:v>
                </c:pt>
                <c:pt idx="721">
                  <c:v>0.36200250598604278</c:v>
                </c:pt>
                <c:pt idx="722">
                  <c:v>0.36388555300711506</c:v>
                </c:pt>
                <c:pt idx="723">
                  <c:v>0.36597523715205293</c:v>
                </c:pt>
                <c:pt idx="724">
                  <c:v>0.36743335347225287</c:v>
                </c:pt>
                <c:pt idx="725">
                  <c:v>0.36922345163321274</c:v>
                </c:pt>
                <c:pt idx="726">
                  <c:v>0.37077572787359192</c:v>
                </c:pt>
                <c:pt idx="727">
                  <c:v>0.37200344001611924</c:v>
                </c:pt>
                <c:pt idx="728">
                  <c:v>0.37300589498625675</c:v>
                </c:pt>
                <c:pt idx="729">
                  <c:v>0.37472287539569482</c:v>
                </c:pt>
                <c:pt idx="730">
                  <c:v>0.37600675044881127</c:v>
                </c:pt>
                <c:pt idx="731">
                  <c:v>0.37768876149882596</c:v>
                </c:pt>
                <c:pt idx="732">
                  <c:v>0.37885713169808932</c:v>
                </c:pt>
                <c:pt idx="733">
                  <c:v>0.37975573826751491</c:v>
                </c:pt>
                <c:pt idx="734">
                  <c:v>0.38090533703574581</c:v>
                </c:pt>
                <c:pt idx="735">
                  <c:v>0.38273948750662862</c:v>
                </c:pt>
                <c:pt idx="736">
                  <c:v>0.38380900492795478</c:v>
                </c:pt>
                <c:pt idx="737">
                  <c:v>0.38546285883142084</c:v>
                </c:pt>
                <c:pt idx="738">
                  <c:v>0.38693626478496179</c:v>
                </c:pt>
                <c:pt idx="739">
                  <c:v>0.38902292127973309</c:v>
                </c:pt>
                <c:pt idx="740">
                  <c:v>0.39110760980189618</c:v>
                </c:pt>
                <c:pt idx="741">
                  <c:v>0.39356288270444229</c:v>
                </c:pt>
                <c:pt idx="742">
                  <c:v>0.39515512392701968</c:v>
                </c:pt>
                <c:pt idx="743">
                  <c:v>0.39721513710032547</c:v>
                </c:pt>
                <c:pt idx="744">
                  <c:v>0.39932056502612923</c:v>
                </c:pt>
                <c:pt idx="745">
                  <c:v>0.40185122641782206</c:v>
                </c:pt>
                <c:pt idx="746">
                  <c:v>0.4038918626300621</c:v>
                </c:pt>
                <c:pt idx="747">
                  <c:v>0.40583425159439834</c:v>
                </c:pt>
                <c:pt idx="748">
                  <c:v>0.40723136076374278</c:v>
                </c:pt>
                <c:pt idx="749">
                  <c:v>0.40914892299671357</c:v>
                </c:pt>
                <c:pt idx="750">
                  <c:v>0.41066411052255269</c:v>
                </c:pt>
                <c:pt idx="751">
                  <c:v>0.41199218926810033</c:v>
                </c:pt>
                <c:pt idx="752">
                  <c:v>0.41332935096414758</c:v>
                </c:pt>
                <c:pt idx="753">
                  <c:v>0.414929615459666</c:v>
                </c:pt>
                <c:pt idx="754">
                  <c:v>0.4164036269432404</c:v>
                </c:pt>
                <c:pt idx="755">
                  <c:v>0.41829030714451254</c:v>
                </c:pt>
                <c:pt idx="756">
                  <c:v>0.41965910778480003</c:v>
                </c:pt>
                <c:pt idx="757">
                  <c:v>0.42118625452879682</c:v>
                </c:pt>
                <c:pt idx="758">
                  <c:v>0.42259774503643238</c:v>
                </c:pt>
                <c:pt idx="759">
                  <c:v>0.42472648586851847</c:v>
                </c:pt>
                <c:pt idx="760">
                  <c:v>0.42664404810148926</c:v>
                </c:pt>
                <c:pt idx="761">
                  <c:v>0.4285802303829841</c:v>
                </c:pt>
                <c:pt idx="762">
                  <c:v>0.43060603110940815</c:v>
                </c:pt>
                <c:pt idx="763">
                  <c:v>0.43192033404669822</c:v>
                </c:pt>
                <c:pt idx="764">
                  <c:v>0.43350318955375911</c:v>
                </c:pt>
                <c:pt idx="765">
                  <c:v>0.4355904515785638</c:v>
                </c:pt>
                <c:pt idx="766">
                  <c:v>0.43630876158057258</c:v>
                </c:pt>
                <c:pt idx="767">
                  <c:v>0.43670704895997936</c:v>
                </c:pt>
                <c:pt idx="768">
                  <c:v>0.43779518642982973</c:v>
                </c:pt>
                <c:pt idx="769">
                  <c:v>0.43795943645136387</c:v>
                </c:pt>
                <c:pt idx="770">
                  <c:v>0.43952548850000062</c:v>
                </c:pt>
                <c:pt idx="771">
                  <c:v>0.4402348669340182</c:v>
                </c:pt>
                <c:pt idx="772">
                  <c:v>0.4400960491738829</c:v>
                </c:pt>
                <c:pt idx="773">
                  <c:v>0.44054277895595412</c:v>
                </c:pt>
                <c:pt idx="774">
                  <c:v>0.44083509857953246</c:v>
                </c:pt>
                <c:pt idx="775">
                  <c:v>0.44103325828293172</c:v>
                </c:pt>
                <c:pt idx="776">
                  <c:v>0.4409658930667264</c:v>
                </c:pt>
                <c:pt idx="777">
                  <c:v>0.44046784461433253</c:v>
                </c:pt>
                <c:pt idx="778">
                  <c:v>0.44002595907252767</c:v>
                </c:pt>
                <c:pt idx="779">
                  <c:v>0.44023093098880173</c:v>
                </c:pt>
                <c:pt idx="780">
                  <c:v>0.44016750171781294</c:v>
                </c:pt>
                <c:pt idx="781">
                  <c:v>0.43999553118835405</c:v>
                </c:pt>
                <c:pt idx="782">
                  <c:v>0.4399219592893075</c:v>
                </c:pt>
                <c:pt idx="783">
                  <c:v>0.43992862011967376</c:v>
                </c:pt>
                <c:pt idx="784">
                  <c:v>0.44005320792402647</c:v>
                </c:pt>
                <c:pt idx="785">
                  <c:v>0.44041410382387675</c:v>
                </c:pt>
                <c:pt idx="786">
                  <c:v>0.4401236007903982</c:v>
                </c:pt>
                <c:pt idx="787">
                  <c:v>0.4398662505262434</c:v>
                </c:pt>
                <c:pt idx="788">
                  <c:v>0.43926283984805431</c:v>
                </c:pt>
                <c:pt idx="789">
                  <c:v>0.43835136576542089</c:v>
                </c:pt>
                <c:pt idx="790">
                  <c:v>0.43824691183467568</c:v>
                </c:pt>
                <c:pt idx="791">
                  <c:v>0.43787935510445902</c:v>
                </c:pt>
                <c:pt idx="792">
                  <c:v>0.43799849313851197</c:v>
                </c:pt>
                <c:pt idx="793">
                  <c:v>0.43802634752004405</c:v>
                </c:pt>
                <c:pt idx="794">
                  <c:v>0.43838194503210293</c:v>
                </c:pt>
                <c:pt idx="795">
                  <c:v>0.43881141720822497</c:v>
                </c:pt>
                <c:pt idx="796">
                  <c:v>0.4391921442166658</c:v>
                </c:pt>
                <c:pt idx="797">
                  <c:v>0.43896370801160117</c:v>
                </c:pt>
                <c:pt idx="798">
                  <c:v>0.43864353400649098</c:v>
                </c:pt>
                <c:pt idx="799">
                  <c:v>0.43802513645997748</c:v>
                </c:pt>
                <c:pt idx="800">
                  <c:v>0.438085689463308</c:v>
                </c:pt>
                <c:pt idx="801">
                  <c:v>0.43772040347071639</c:v>
                </c:pt>
                <c:pt idx="802">
                  <c:v>0.43814715076168848</c:v>
                </c:pt>
                <c:pt idx="803">
                  <c:v>0.4378619461160016</c:v>
                </c:pt>
                <c:pt idx="804">
                  <c:v>0.43822420445842664</c:v>
                </c:pt>
                <c:pt idx="805">
                  <c:v>0.43806888600488381</c:v>
                </c:pt>
                <c:pt idx="806">
                  <c:v>0.43778595209682175</c:v>
                </c:pt>
                <c:pt idx="807">
                  <c:v>0.43741158315373052</c:v>
                </c:pt>
                <c:pt idx="808">
                  <c:v>0.43622943714620949</c:v>
                </c:pt>
                <c:pt idx="809">
                  <c:v>0.4354137881913468</c:v>
                </c:pt>
                <c:pt idx="810">
                  <c:v>0.43504592869611364</c:v>
                </c:pt>
                <c:pt idx="811">
                  <c:v>0.43440043368060977</c:v>
                </c:pt>
                <c:pt idx="812">
                  <c:v>0.43351802503957509</c:v>
                </c:pt>
                <c:pt idx="813">
                  <c:v>0.4331345731459843</c:v>
                </c:pt>
                <c:pt idx="814">
                  <c:v>0.43251905186712919</c:v>
                </c:pt>
                <c:pt idx="815">
                  <c:v>0.43282242241381524</c:v>
                </c:pt>
                <c:pt idx="816">
                  <c:v>0.43221734652803451</c:v>
                </c:pt>
                <c:pt idx="817">
                  <c:v>0.43251557006943758</c:v>
                </c:pt>
                <c:pt idx="818">
                  <c:v>0.43206929443489123</c:v>
                </c:pt>
                <c:pt idx="819">
                  <c:v>0.43333772847215829</c:v>
                </c:pt>
                <c:pt idx="820">
                  <c:v>0.43405997441938365</c:v>
                </c:pt>
                <c:pt idx="821">
                  <c:v>0.43476617382072641</c:v>
                </c:pt>
                <c:pt idx="822">
                  <c:v>0.43517399829815767</c:v>
                </c:pt>
                <c:pt idx="823">
                  <c:v>0.4358072313304871</c:v>
                </c:pt>
                <c:pt idx="824">
                  <c:v>0.43604520463357632</c:v>
                </c:pt>
                <c:pt idx="825">
                  <c:v>0.43679030933955892</c:v>
                </c:pt>
                <c:pt idx="826">
                  <c:v>0.43652523856747938</c:v>
                </c:pt>
                <c:pt idx="827">
                  <c:v>0.43756705298978177</c:v>
                </c:pt>
                <c:pt idx="828">
                  <c:v>0.43854256187343721</c:v>
                </c:pt>
                <c:pt idx="829">
                  <c:v>0.43973848368921586</c:v>
                </c:pt>
                <c:pt idx="830">
                  <c:v>0.44103522625553987</c:v>
                </c:pt>
                <c:pt idx="831">
                  <c:v>0.44276007855541116</c:v>
                </c:pt>
                <c:pt idx="832">
                  <c:v>0.44493060095979525</c:v>
                </c:pt>
                <c:pt idx="833">
                  <c:v>0.44689478900533053</c:v>
                </c:pt>
                <c:pt idx="834">
                  <c:v>0.44810024791913378</c:v>
                </c:pt>
                <c:pt idx="835">
                  <c:v>0.44985840437083674</c:v>
                </c:pt>
                <c:pt idx="836">
                  <c:v>0.45176340185561648</c:v>
                </c:pt>
                <c:pt idx="837">
                  <c:v>0.45428361785423454</c:v>
                </c:pt>
                <c:pt idx="838">
                  <c:v>0.45692932995225544</c:v>
                </c:pt>
                <c:pt idx="839">
                  <c:v>0.45983844761476422</c:v>
                </c:pt>
                <c:pt idx="840">
                  <c:v>0.46339245476274332</c:v>
                </c:pt>
                <c:pt idx="841">
                  <c:v>0.46737169537661166</c:v>
                </c:pt>
                <c:pt idx="842">
                  <c:v>0.47119122744419539</c:v>
                </c:pt>
                <c:pt idx="843">
                  <c:v>0.47464047789641278</c:v>
                </c:pt>
                <c:pt idx="844">
                  <c:v>0.47894413122562446</c:v>
                </c:pt>
                <c:pt idx="845">
                  <c:v>0.48223352174904921</c:v>
                </c:pt>
                <c:pt idx="846">
                  <c:v>0.48636581007883539</c:v>
                </c:pt>
                <c:pt idx="847">
                  <c:v>0.49037517581186046</c:v>
                </c:pt>
                <c:pt idx="848">
                  <c:v>0.49415398598470461</c:v>
                </c:pt>
                <c:pt idx="849">
                  <c:v>0.49798578003546279</c:v>
                </c:pt>
                <c:pt idx="850">
                  <c:v>0.50221101722536143</c:v>
                </c:pt>
                <c:pt idx="851">
                  <c:v>0.50691023304883009</c:v>
                </c:pt>
                <c:pt idx="852">
                  <c:v>0.51139917856823325</c:v>
                </c:pt>
                <c:pt idx="853">
                  <c:v>0.51536025328110224</c:v>
                </c:pt>
                <c:pt idx="854">
                  <c:v>0.52030546568060121</c:v>
                </c:pt>
                <c:pt idx="855">
                  <c:v>0.52500210800142821</c:v>
                </c:pt>
                <c:pt idx="856">
                  <c:v>0.52976475309588567</c:v>
                </c:pt>
                <c:pt idx="857">
                  <c:v>0.53424401013475598</c:v>
                </c:pt>
                <c:pt idx="858">
                  <c:v>0.53693301763015822</c:v>
                </c:pt>
                <c:pt idx="859">
                  <c:v>0.54168960742428263</c:v>
                </c:pt>
                <c:pt idx="860">
                  <c:v>0.54580872547584436</c:v>
                </c:pt>
                <c:pt idx="861">
                  <c:v>0.54934380981028286</c:v>
                </c:pt>
                <c:pt idx="862">
                  <c:v>0.55343325689021261</c:v>
                </c:pt>
                <c:pt idx="863">
                  <c:v>0.55824585821241757</c:v>
                </c:pt>
                <c:pt idx="864">
                  <c:v>0.56359041766888185</c:v>
                </c:pt>
                <c:pt idx="865">
                  <c:v>0.56973881824455919</c:v>
                </c:pt>
                <c:pt idx="866">
                  <c:v>0.57522582864135863</c:v>
                </c:pt>
                <c:pt idx="867">
                  <c:v>0.58100864045942757</c:v>
                </c:pt>
                <c:pt idx="868">
                  <c:v>0.58663583105893713</c:v>
                </c:pt>
                <c:pt idx="869">
                  <c:v>0.59208075711842179</c:v>
                </c:pt>
                <c:pt idx="870">
                  <c:v>0.5980045060517426</c:v>
                </c:pt>
                <c:pt idx="871">
                  <c:v>0.60480914980101519</c:v>
                </c:pt>
                <c:pt idx="872">
                  <c:v>0.61115253104741696</c:v>
                </c:pt>
                <c:pt idx="873">
                  <c:v>0.61886017145885652</c:v>
                </c:pt>
                <c:pt idx="874">
                  <c:v>0.62637949202993792</c:v>
                </c:pt>
                <c:pt idx="875">
                  <c:v>0.63511607935047198</c:v>
                </c:pt>
                <c:pt idx="876">
                  <c:v>0.64334644356316273</c:v>
                </c:pt>
                <c:pt idx="877">
                  <c:v>0.65142633356257673</c:v>
                </c:pt>
                <c:pt idx="878">
                  <c:v>0.65894837901880809</c:v>
                </c:pt>
                <c:pt idx="879">
                  <c:v>0.66814199013197961</c:v>
                </c:pt>
                <c:pt idx="880">
                  <c:v>0.67600419208442053</c:v>
                </c:pt>
                <c:pt idx="881">
                  <c:v>0.68451506808503992</c:v>
                </c:pt>
                <c:pt idx="882">
                  <c:v>0.69284201433804293</c:v>
                </c:pt>
                <c:pt idx="883">
                  <c:v>0.70174784730288597</c:v>
                </c:pt>
                <c:pt idx="884">
                  <c:v>0.71103455865867815</c:v>
                </c:pt>
                <c:pt idx="885">
                  <c:v>0.72097357724284916</c:v>
                </c:pt>
                <c:pt idx="886">
                  <c:v>0.72967352999636825</c:v>
                </c:pt>
                <c:pt idx="887">
                  <c:v>0.7387439157477621</c:v>
                </c:pt>
                <c:pt idx="888">
                  <c:v>0.74902944889349221</c:v>
                </c:pt>
                <c:pt idx="889">
                  <c:v>0.75797131089531689</c:v>
                </c:pt>
                <c:pt idx="890">
                  <c:v>0.76816101891327637</c:v>
                </c:pt>
                <c:pt idx="891">
                  <c:v>0.77763605010942671</c:v>
                </c:pt>
                <c:pt idx="892">
                  <c:v>0.78663876787959874</c:v>
                </c:pt>
                <c:pt idx="893">
                  <c:v>0.79596075135983102</c:v>
                </c:pt>
                <c:pt idx="894">
                  <c:v>0.80523913667766545</c:v>
                </c:pt>
                <c:pt idx="895">
                  <c:v>0.81336156516191938</c:v>
                </c:pt>
                <c:pt idx="896">
                  <c:v>0.82355520912509528</c:v>
                </c:pt>
                <c:pt idx="897">
                  <c:v>0.83331589911445769</c:v>
                </c:pt>
                <c:pt idx="898">
                  <c:v>0.84329518544584348</c:v>
                </c:pt>
                <c:pt idx="899">
                  <c:v>0.85317198581909204</c:v>
                </c:pt>
                <c:pt idx="900">
                  <c:v>0.86347326274568792</c:v>
                </c:pt>
                <c:pt idx="901">
                  <c:v>0.87335036588395321</c:v>
                </c:pt>
                <c:pt idx="902">
                  <c:v>0.88337688355793698</c:v>
                </c:pt>
                <c:pt idx="903">
                  <c:v>0.89186096485458255</c:v>
                </c:pt>
                <c:pt idx="904">
                  <c:v>0.89980975760178594</c:v>
                </c:pt>
                <c:pt idx="905">
                  <c:v>0.90780018053877931</c:v>
                </c:pt>
                <c:pt idx="906">
                  <c:v>0.91604643991484402</c:v>
                </c:pt>
                <c:pt idx="907">
                  <c:v>0.92363751579487208</c:v>
                </c:pt>
                <c:pt idx="908">
                  <c:v>0.93069678492314967</c:v>
                </c:pt>
                <c:pt idx="909">
                  <c:v>0.93770973100387933</c:v>
                </c:pt>
                <c:pt idx="910">
                  <c:v>0.94382997443300798</c:v>
                </c:pt>
                <c:pt idx="911">
                  <c:v>0.95043994027657275</c:v>
                </c:pt>
                <c:pt idx="912">
                  <c:v>0.95522862316246215</c:v>
                </c:pt>
                <c:pt idx="913">
                  <c:v>0.96019230422797697</c:v>
                </c:pt>
                <c:pt idx="914">
                  <c:v>0.96461963706649123</c:v>
                </c:pt>
                <c:pt idx="915">
                  <c:v>0.96947296028343632</c:v>
                </c:pt>
                <c:pt idx="916">
                  <c:v>0.97404501479991068</c:v>
                </c:pt>
                <c:pt idx="917">
                  <c:v>0.97931448853224501</c:v>
                </c:pt>
                <c:pt idx="918">
                  <c:v>0.98390364927216034</c:v>
                </c:pt>
                <c:pt idx="919">
                  <c:v>0.98970735187637848</c:v>
                </c:pt>
                <c:pt idx="920">
                  <c:v>0.99286715897267563</c:v>
                </c:pt>
                <c:pt idx="921">
                  <c:v>0.99714038441771369</c:v>
                </c:pt>
                <c:pt idx="922">
                  <c:v>0.99972978222263731</c:v>
                </c:pt>
                <c:pt idx="923">
                  <c:v>1.00207409174658</c:v>
                </c:pt>
                <c:pt idx="924">
                  <c:v>1.0033287499755896</c:v>
                </c:pt>
                <c:pt idx="925">
                  <c:v>1.0043239385853273</c:v>
                </c:pt>
                <c:pt idx="926">
                  <c:v>1.0037362716880041</c:v>
                </c:pt>
                <c:pt idx="927">
                  <c:v>1.0049044905047591</c:v>
                </c:pt>
                <c:pt idx="928">
                  <c:v>1.0026501021907619</c:v>
                </c:pt>
                <c:pt idx="929">
                  <c:v>1.0033977803993863</c:v>
                </c:pt>
                <c:pt idx="930">
                  <c:v>1.0015604508958282</c:v>
                </c:pt>
                <c:pt idx="931">
                  <c:v>1</c:v>
                </c:pt>
                <c:pt idx="932">
                  <c:v>0.99717414271707083</c:v>
                </c:pt>
                <c:pt idx="933">
                  <c:v>0.99602106215114838</c:v>
                </c:pt>
                <c:pt idx="934">
                  <c:v>0.99431089395458461</c:v>
                </c:pt>
                <c:pt idx="935">
                  <c:v>0.99370975401402062</c:v>
                </c:pt>
                <c:pt idx="936">
                  <c:v>0.9911990751134272</c:v>
                </c:pt>
                <c:pt idx="937">
                  <c:v>0.99030728075687602</c:v>
                </c:pt>
                <c:pt idx="938">
                  <c:v>0.98891804347796453</c:v>
                </c:pt>
                <c:pt idx="939">
                  <c:v>0.98834990492421537</c:v>
                </c:pt>
                <c:pt idx="940">
                  <c:v>0.98568678383773711</c:v>
                </c:pt>
                <c:pt idx="941">
                  <c:v>0.98242600460838603</c:v>
                </c:pt>
                <c:pt idx="942">
                  <c:v>0.97873862947057133</c:v>
                </c:pt>
                <c:pt idx="943">
                  <c:v>0.97439591945421133</c:v>
                </c:pt>
                <c:pt idx="944">
                  <c:v>0.97033372122578054</c:v>
                </c:pt>
                <c:pt idx="945">
                  <c:v>0.96548418257154356</c:v>
                </c:pt>
                <c:pt idx="946">
                  <c:v>0.96006029868071652</c:v>
                </c:pt>
                <c:pt idx="947">
                  <c:v>0.95540316719456253</c:v>
                </c:pt>
                <c:pt idx="948">
                  <c:v>0.95019394370054222</c:v>
                </c:pt>
                <c:pt idx="949">
                  <c:v>0.9461088867133538</c:v>
                </c:pt>
                <c:pt idx="950">
                  <c:v>0.94140376697206063</c:v>
                </c:pt>
                <c:pt idx="951">
                  <c:v>0.93786747157755546</c:v>
                </c:pt>
                <c:pt idx="952">
                  <c:v>0.93359091571733432</c:v>
                </c:pt>
                <c:pt idx="953">
                  <c:v>0.92793783870890056</c:v>
                </c:pt>
                <c:pt idx="954">
                  <c:v>0.92087781266808177</c:v>
                </c:pt>
                <c:pt idx="955">
                  <c:v>0.91327099300718784</c:v>
                </c:pt>
                <c:pt idx="956">
                  <c:v>0.90595830955997181</c:v>
                </c:pt>
                <c:pt idx="957">
                  <c:v>0.89891720633269345</c:v>
                </c:pt>
                <c:pt idx="958">
                  <c:v>0.88885132920654508</c:v>
                </c:pt>
                <c:pt idx="959">
                  <c:v>0.88016969373653342</c:v>
                </c:pt>
                <c:pt idx="960">
                  <c:v>0.87056871229345534</c:v>
                </c:pt>
                <c:pt idx="961">
                  <c:v>0.86114772465277756</c:v>
                </c:pt>
                <c:pt idx="962">
                  <c:v>0.85298866160150877</c:v>
                </c:pt>
                <c:pt idx="963">
                  <c:v>0.84234631988365316</c:v>
                </c:pt>
                <c:pt idx="964">
                  <c:v>0.8309849112512474</c:v>
                </c:pt>
                <c:pt idx="965">
                  <c:v>0.81848510615622716</c:v>
                </c:pt>
                <c:pt idx="966">
                  <c:v>0.80704664382708291</c:v>
                </c:pt>
                <c:pt idx="967">
                  <c:v>0.79573640248249122</c:v>
                </c:pt>
                <c:pt idx="968">
                  <c:v>0.78493737986851808</c:v>
                </c:pt>
                <c:pt idx="969">
                  <c:v>0.77220384018064159</c:v>
                </c:pt>
                <c:pt idx="970">
                  <c:v>0.75951405003767136</c:v>
                </c:pt>
                <c:pt idx="971">
                  <c:v>0.74725736525102315</c:v>
                </c:pt>
                <c:pt idx="972">
                  <c:v>0.73615905941808857</c:v>
                </c:pt>
                <c:pt idx="973">
                  <c:v>0.722996501701615</c:v>
                </c:pt>
                <c:pt idx="974">
                  <c:v>0.71202838482584108</c:v>
                </c:pt>
                <c:pt idx="975">
                  <c:v>0.70085196561861018</c:v>
                </c:pt>
                <c:pt idx="976">
                  <c:v>0.69145792406441431</c:v>
                </c:pt>
                <c:pt idx="977">
                  <c:v>0.68213548643665689</c:v>
                </c:pt>
                <c:pt idx="978">
                  <c:v>0.6727923094052588</c:v>
                </c:pt>
                <c:pt idx="979">
                  <c:v>0.66423904630230801</c:v>
                </c:pt>
                <c:pt idx="980">
                  <c:v>0.65429185306268767</c:v>
                </c:pt>
                <c:pt idx="981">
                  <c:v>0.64456507275519026</c:v>
                </c:pt>
                <c:pt idx="982">
                  <c:v>0.63412967092621719</c:v>
                </c:pt>
                <c:pt idx="983">
                  <c:v>0.62310160657714597</c:v>
                </c:pt>
                <c:pt idx="984">
                  <c:v>0.61229440930772316</c:v>
                </c:pt>
                <c:pt idx="985">
                  <c:v>0.60207760382077324</c:v>
                </c:pt>
                <c:pt idx="986">
                  <c:v>0.59083215418974533</c:v>
                </c:pt>
                <c:pt idx="987">
                  <c:v>0.58155225504682773</c:v>
                </c:pt>
                <c:pt idx="988">
                  <c:v>0.57169710237226989</c:v>
                </c:pt>
                <c:pt idx="989">
                  <c:v>0.56289738854576354</c:v>
                </c:pt>
                <c:pt idx="990">
                  <c:v>0.55513101172109325</c:v>
                </c:pt>
                <c:pt idx="991">
                  <c:v>0.54500261361900604</c:v>
                </c:pt>
                <c:pt idx="992">
                  <c:v>0.53387493957945642</c:v>
                </c:pt>
                <c:pt idx="993">
                  <c:v>0.52285504988583476</c:v>
                </c:pt>
                <c:pt idx="994">
                  <c:v>0.51352610281021938</c:v>
                </c:pt>
                <c:pt idx="995">
                  <c:v>0.50120371801495744</c:v>
                </c:pt>
                <c:pt idx="996">
                  <c:v>0.4907513613450516</c:v>
                </c:pt>
                <c:pt idx="997">
                  <c:v>0.47691060999127571</c:v>
                </c:pt>
                <c:pt idx="998">
                  <c:v>0.46610977078720262</c:v>
                </c:pt>
                <c:pt idx="999">
                  <c:v>0.45637269646913914</c:v>
                </c:pt>
                <c:pt idx="1000">
                  <c:v>0.44844449174306811</c:v>
                </c:pt>
                <c:pt idx="1001">
                  <c:v>0.43812504891547294</c:v>
                </c:pt>
                <c:pt idx="1002">
                  <c:v>0.43093710465511803</c:v>
                </c:pt>
                <c:pt idx="1003">
                  <c:v>0.42018546476625096</c:v>
                </c:pt>
                <c:pt idx="1004">
                  <c:v>0.41391081117862921</c:v>
                </c:pt>
                <c:pt idx="1005">
                  <c:v>0.40677100655592208</c:v>
                </c:pt>
                <c:pt idx="1006">
                  <c:v>0.39908546799069833</c:v>
                </c:pt>
                <c:pt idx="1007">
                  <c:v>0.39054961387620496</c:v>
                </c:pt>
                <c:pt idx="1008">
                  <c:v>0.38081692965088315</c:v>
                </c:pt>
                <c:pt idx="1009">
                  <c:v>0.37058059582035913</c:v>
                </c:pt>
                <c:pt idx="1010">
                  <c:v>0.36356371379441316</c:v>
                </c:pt>
                <c:pt idx="1011">
                  <c:v>0.35309621887367471</c:v>
                </c:pt>
                <c:pt idx="1012">
                  <c:v>0.34407079372725385</c:v>
                </c:pt>
                <c:pt idx="1013">
                  <c:v>0.33491260612103063</c:v>
                </c:pt>
                <c:pt idx="1014">
                  <c:v>0.32584328004719493</c:v>
                </c:pt>
                <c:pt idx="1015">
                  <c:v>0.3196792870731599</c:v>
                </c:pt>
                <c:pt idx="1016">
                  <c:v>0.31318497746595664</c:v>
                </c:pt>
                <c:pt idx="1017">
                  <c:v>0.30530703173265</c:v>
                </c:pt>
                <c:pt idx="1018">
                  <c:v>0.29907491662986802</c:v>
                </c:pt>
                <c:pt idx="1019">
                  <c:v>0.2931319421179896</c:v>
                </c:pt>
                <c:pt idx="1020">
                  <c:v>0.28751671073663781</c:v>
                </c:pt>
                <c:pt idx="1021">
                  <c:v>0.28136603942333549</c:v>
                </c:pt>
                <c:pt idx="1022">
                  <c:v>0.2749807252221273</c:v>
                </c:pt>
                <c:pt idx="1023">
                  <c:v>0.26714743732877683</c:v>
                </c:pt>
                <c:pt idx="1024">
                  <c:v>0.2589241880939776</c:v>
                </c:pt>
                <c:pt idx="1025">
                  <c:v>0.25250011997063782</c:v>
                </c:pt>
                <c:pt idx="1026">
                  <c:v>0.24673819893871765</c:v>
                </c:pt>
                <c:pt idx="1027">
                  <c:v>0.2393186394406234</c:v>
                </c:pt>
                <c:pt idx="1028">
                  <c:v>0.23374019400879503</c:v>
                </c:pt>
                <c:pt idx="1029">
                  <c:v>0.22718533139826114</c:v>
                </c:pt>
                <c:pt idx="1030">
                  <c:v>0.22406957661188695</c:v>
                </c:pt>
                <c:pt idx="1031">
                  <c:v>0.22008367516765234</c:v>
                </c:pt>
                <c:pt idx="1032">
                  <c:v>0.21498117634200214</c:v>
                </c:pt>
                <c:pt idx="1033">
                  <c:v>0.20758265901256517</c:v>
                </c:pt>
                <c:pt idx="1034">
                  <c:v>0.20477481624812677</c:v>
                </c:pt>
                <c:pt idx="1035">
                  <c:v>0.19707383666705358</c:v>
                </c:pt>
                <c:pt idx="1036">
                  <c:v>0.19115826238918229</c:v>
                </c:pt>
                <c:pt idx="1037">
                  <c:v>0.18781891563800984</c:v>
                </c:pt>
                <c:pt idx="1038">
                  <c:v>0.18282662327842125</c:v>
                </c:pt>
                <c:pt idx="1039">
                  <c:v>0.17892746401145779</c:v>
                </c:pt>
                <c:pt idx="1040">
                  <c:v>0.17575993640723586</c:v>
                </c:pt>
                <c:pt idx="1041">
                  <c:v>0.16832690386590052</c:v>
                </c:pt>
                <c:pt idx="1042">
                  <c:v>0.16421232728958843</c:v>
                </c:pt>
                <c:pt idx="1043">
                  <c:v>0.16448239368444281</c:v>
                </c:pt>
                <c:pt idx="1044">
                  <c:v>0.15881039386246865</c:v>
                </c:pt>
                <c:pt idx="1045">
                  <c:v>0.15574626051143364</c:v>
                </c:pt>
                <c:pt idx="1046">
                  <c:v>0.15074306861124567</c:v>
                </c:pt>
                <c:pt idx="1047">
                  <c:v>0.14967158321731125</c:v>
                </c:pt>
                <c:pt idx="1048">
                  <c:v>0.14546208980827852</c:v>
                </c:pt>
                <c:pt idx="1049">
                  <c:v>0.14616041731918838</c:v>
                </c:pt>
                <c:pt idx="1050">
                  <c:v>0.13974634044139803</c:v>
                </c:pt>
                <c:pt idx="1051">
                  <c:v>0.13547644541154319</c:v>
                </c:pt>
                <c:pt idx="1052">
                  <c:v>0.13084928766203788</c:v>
                </c:pt>
                <c:pt idx="1053">
                  <c:v>0.12851951085889438</c:v>
                </c:pt>
                <c:pt idx="1054">
                  <c:v>0.12282571195572116</c:v>
                </c:pt>
                <c:pt idx="1055">
                  <c:v>0.12127025668266724</c:v>
                </c:pt>
                <c:pt idx="1056">
                  <c:v>0.11919026101826223</c:v>
                </c:pt>
                <c:pt idx="1057">
                  <c:v>0.11686638813294348</c:v>
                </c:pt>
                <c:pt idx="1058">
                  <c:v>0.11566864972706485</c:v>
                </c:pt>
                <c:pt idx="1059">
                  <c:v>0.11457642492948976</c:v>
                </c:pt>
                <c:pt idx="1060">
                  <c:v>0.11574691448386959</c:v>
                </c:pt>
                <c:pt idx="1061">
                  <c:v>0.11645250835517906</c:v>
                </c:pt>
                <c:pt idx="1062">
                  <c:v>0.1137566886469023</c:v>
                </c:pt>
                <c:pt idx="1063">
                  <c:v>0.10631502730259224</c:v>
                </c:pt>
                <c:pt idx="1064">
                  <c:v>0.10289711302959847</c:v>
                </c:pt>
                <c:pt idx="1065">
                  <c:v>9.6634418660134599E-2</c:v>
                </c:pt>
                <c:pt idx="1066">
                  <c:v>9.1206750206599296E-2</c:v>
                </c:pt>
                <c:pt idx="1067">
                  <c:v>8.7367538412933057E-2</c:v>
                </c:pt>
                <c:pt idx="1068">
                  <c:v>8.4107061948598655E-2</c:v>
                </c:pt>
                <c:pt idx="1069">
                  <c:v>8.191564875806541E-2</c:v>
                </c:pt>
                <c:pt idx="1070">
                  <c:v>8.4147329695813525E-2</c:v>
                </c:pt>
                <c:pt idx="1071">
                  <c:v>8.3222382569939093E-2</c:v>
                </c:pt>
                <c:pt idx="1072">
                  <c:v>8.3929641648840106E-2</c:v>
                </c:pt>
                <c:pt idx="1073">
                  <c:v>8.5271193437628762E-2</c:v>
                </c:pt>
                <c:pt idx="1074">
                  <c:v>8.0914707613011255E-2</c:v>
                </c:pt>
                <c:pt idx="1075">
                  <c:v>7.5931649586430505E-2</c:v>
                </c:pt>
                <c:pt idx="1076">
                  <c:v>7.3711322336806981E-2</c:v>
                </c:pt>
                <c:pt idx="1077">
                  <c:v>6.9894515154373102E-2</c:v>
                </c:pt>
                <c:pt idx="1078">
                  <c:v>6.6946492187224454E-2</c:v>
                </c:pt>
                <c:pt idx="1079">
                  <c:v>6.914063026290751E-2</c:v>
                </c:pt>
                <c:pt idx="1080">
                  <c:v>6.8596410145474004E-2</c:v>
                </c:pt>
                <c:pt idx="1081">
                  <c:v>6.6844914524137461E-2</c:v>
                </c:pt>
                <c:pt idx="1082">
                  <c:v>6.7294217808850185E-2</c:v>
                </c:pt>
                <c:pt idx="1083">
                  <c:v>6.91256433945832E-2</c:v>
                </c:pt>
                <c:pt idx="1084">
                  <c:v>7.0197280171025916E-2</c:v>
                </c:pt>
                <c:pt idx="1085">
                  <c:v>6.9111413438800548E-2</c:v>
                </c:pt>
                <c:pt idx="1086">
                  <c:v>6.4170591132042973E-2</c:v>
                </c:pt>
                <c:pt idx="1087">
                  <c:v>6.4044035355082032E-2</c:v>
                </c:pt>
                <c:pt idx="1088">
                  <c:v>6.1203645351353468E-2</c:v>
                </c:pt>
                <c:pt idx="1089">
                  <c:v>6.0436287416646924E-2</c:v>
                </c:pt>
                <c:pt idx="1090">
                  <c:v>5.5368909332928415E-2</c:v>
                </c:pt>
                <c:pt idx="1091">
                  <c:v>5.6335486648592552E-2</c:v>
                </c:pt>
                <c:pt idx="1092">
                  <c:v>5.4700858323683932E-2</c:v>
                </c:pt>
                <c:pt idx="1093">
                  <c:v>5.5019669886219397E-2</c:v>
                </c:pt>
                <c:pt idx="1094">
                  <c:v>5.4955180937672377E-2</c:v>
                </c:pt>
                <c:pt idx="1095">
                  <c:v>6.0241912275955767E-2</c:v>
                </c:pt>
                <c:pt idx="1096">
                  <c:v>6.0358174042350436E-2</c:v>
                </c:pt>
                <c:pt idx="1097">
                  <c:v>6.3719168492213554E-2</c:v>
                </c:pt>
                <c:pt idx="1098">
                  <c:v>5.9362077137562641E-2</c:v>
                </c:pt>
                <c:pt idx="1099">
                  <c:v>5.9584458042294099E-2</c:v>
                </c:pt>
                <c:pt idx="1100">
                  <c:v>5.7402430567277153E-2</c:v>
                </c:pt>
                <c:pt idx="1101">
                  <c:v>5.4661044723994148E-2</c:v>
                </c:pt>
                <c:pt idx="1102">
                  <c:v>4.7516547243528898E-2</c:v>
                </c:pt>
                <c:pt idx="1103">
                  <c:v>4.0331933398357167E-2</c:v>
                </c:pt>
                <c:pt idx="1104">
                  <c:v>3.2519536291155816E-2</c:v>
                </c:pt>
                <c:pt idx="1105">
                  <c:v>2.9917422355533036E-2</c:v>
                </c:pt>
                <c:pt idx="1106">
                  <c:v>3.1472877628586894E-2</c:v>
                </c:pt>
                <c:pt idx="1107">
                  <c:v>2.7741298798340728E-2</c:v>
                </c:pt>
                <c:pt idx="1108">
                  <c:v>2.8675934404748082E-2</c:v>
                </c:pt>
                <c:pt idx="1109">
                  <c:v>2.9607542360988857E-2</c:v>
                </c:pt>
                <c:pt idx="1110">
                  <c:v>2.9297510983936292E-2</c:v>
                </c:pt>
                <c:pt idx="1111">
                  <c:v>3.4739258010745996E-2</c:v>
                </c:pt>
                <c:pt idx="1112">
                  <c:v>3.4232277990360847E-2</c:v>
                </c:pt>
                <c:pt idx="1113">
                  <c:v>3.1778064765373024E-2</c:v>
                </c:pt>
                <c:pt idx="1114">
                  <c:v>3.459559601034428E-2</c:v>
                </c:pt>
                <c:pt idx="1115">
                  <c:v>2.6751559958902649E-2</c:v>
                </c:pt>
                <c:pt idx="1116">
                  <c:v>2.3847135154152002E-2</c:v>
                </c:pt>
                <c:pt idx="1117">
                  <c:v>2.5506590210426238E-2</c:v>
                </c:pt>
                <c:pt idx="1118">
                  <c:v>2.5103761355769649E-2</c:v>
                </c:pt>
                <c:pt idx="1119">
                  <c:v>2.7394935619289903E-2</c:v>
                </c:pt>
                <c:pt idx="1120">
                  <c:v>2.4290685903548406E-2</c:v>
                </c:pt>
                <c:pt idx="1121">
                  <c:v>2.3140784370300954E-2</c:v>
                </c:pt>
                <c:pt idx="1122">
                  <c:v>2.6865550987672453E-2</c:v>
                </c:pt>
                <c:pt idx="1123">
                  <c:v>2.6676625617281124E-2</c:v>
                </c:pt>
                <c:pt idx="1124">
                  <c:v>2.1711884874207891E-2</c:v>
                </c:pt>
                <c:pt idx="1125">
                  <c:v>1.8726319044994381E-2</c:v>
                </c:pt>
                <c:pt idx="1126">
                  <c:v>1.2341610373819437E-2</c:v>
                </c:pt>
                <c:pt idx="1127">
                  <c:v>1.6893076869161441E-2</c:v>
                </c:pt>
                <c:pt idx="1128">
                  <c:v>1.7217186819488282E-2</c:v>
                </c:pt>
                <c:pt idx="1129">
                  <c:v>1.396821542578673E-2</c:v>
                </c:pt>
                <c:pt idx="1130">
                  <c:v>2.1659809291343611E-2</c:v>
                </c:pt>
                <c:pt idx="1131">
                  <c:v>2.2714945374378803E-2</c:v>
                </c:pt>
                <c:pt idx="1132">
                  <c:v>2.4004572962811502E-2</c:v>
                </c:pt>
                <c:pt idx="1133">
                  <c:v>2.3663054024027106E-2</c:v>
                </c:pt>
                <c:pt idx="1134">
                  <c:v>1.8155152841078777E-2</c:v>
                </c:pt>
                <c:pt idx="1135">
                  <c:v>1.4653524040980453E-2</c:v>
                </c:pt>
                <c:pt idx="1136">
                  <c:v>7.7453346560127654E-3</c:v>
                </c:pt>
                <c:pt idx="1137">
                  <c:v>1.4357117089677288E-3</c:v>
                </c:pt>
                <c:pt idx="1138">
                  <c:v>1.8509539293070584E-3</c:v>
                </c:pt>
                <c:pt idx="1139">
                  <c:v>3.9798461439015891E-4</c:v>
                </c:pt>
                <c:pt idx="1140">
                  <c:v>3.149210320714409E-3</c:v>
                </c:pt>
                <c:pt idx="1141">
                  <c:v>1.2339188253685776E-3</c:v>
                </c:pt>
                <c:pt idx="1142">
                  <c:v>1.5092836080146224E-4</c:v>
                </c:pt>
                <c:pt idx="1143">
                  <c:v>9.2052675663127151E-3</c:v>
                </c:pt>
                <c:pt idx="1144">
                  <c:v>6.5886209098906471E-3</c:v>
                </c:pt>
                <c:pt idx="1145">
                  <c:v>9.6627455064751469E-3</c:v>
                </c:pt>
                <c:pt idx="1146">
                  <c:v>5.4423525568429651E-3</c:v>
                </c:pt>
                <c:pt idx="1147">
                  <c:v>3.0284070790699406E-3</c:v>
                </c:pt>
                <c:pt idx="1148">
                  <c:v>-4.8487817416954706E-4</c:v>
                </c:pt>
                <c:pt idx="1149">
                  <c:v>1.4850624066821284E-3</c:v>
                </c:pt>
                <c:pt idx="1150">
                  <c:v>-2.041241742273429E-3</c:v>
                </c:pt>
                <c:pt idx="1151">
                  <c:v>1.9864412742592701E-3</c:v>
                </c:pt>
                <c:pt idx="1152">
                  <c:v>-1.4125501851937842E-3</c:v>
                </c:pt>
                <c:pt idx="1153">
                  <c:v>1.1606496913386573E-3</c:v>
                </c:pt>
                <c:pt idx="1154">
                  <c:v>9.8398630412442611E-6</c:v>
                </c:pt>
                <c:pt idx="1155">
                  <c:v>0</c:v>
                </c:pt>
                <c:pt idx="1156">
                  <c:v>-1.1762723661979207E-2</c:v>
                </c:pt>
                <c:pt idx="1157">
                  <c:v>-1.9655504881101911E-2</c:v>
                </c:pt>
                <c:pt idx="1158">
                  <c:v>-2.5112238776235918E-2</c:v>
                </c:pt>
                <c:pt idx="1159">
                  <c:v>-2.9750598831357309E-2</c:v>
                </c:pt>
                <c:pt idx="1160">
                  <c:v>-3.4833872078450082E-2</c:v>
                </c:pt>
                <c:pt idx="1161">
                  <c:v>-4.324453285855745E-2</c:v>
                </c:pt>
                <c:pt idx="1162">
                  <c:v>-4.852566304403276E-2</c:v>
                </c:pt>
                <c:pt idx="1163">
                  <c:v>-4.0356911512231031E-2</c:v>
                </c:pt>
                <c:pt idx="1164">
                  <c:v>-3.479466400879349E-2</c:v>
                </c:pt>
                <c:pt idx="1165">
                  <c:v>-4.1118971059146199E-2</c:v>
                </c:pt>
                <c:pt idx="1166">
                  <c:v>-4.064226754042629E-2</c:v>
                </c:pt>
                <c:pt idx="1167">
                  <c:v>-4.3306599686971287E-2</c:v>
                </c:pt>
                <c:pt idx="1168">
                  <c:v>-3.4814040969859274E-2</c:v>
                </c:pt>
                <c:pt idx="1169">
                  <c:v>-3.4849615859316029E-2</c:v>
                </c:pt>
                <c:pt idx="1170">
                  <c:v>-4.2460674230443245E-2</c:v>
                </c:pt>
                <c:pt idx="1171">
                  <c:v>-3.9835398771046519E-2</c:v>
                </c:pt>
                <c:pt idx="1172">
                  <c:v>-4.5846495411671843E-2</c:v>
                </c:pt>
                <c:pt idx="1173">
                  <c:v>-4.2053303900536854E-2</c:v>
                </c:pt>
                <c:pt idx="1174">
                  <c:v>-3.5220805769732404E-2</c:v>
                </c:pt>
                <c:pt idx="1175">
                  <c:v>-4.3145831463128649E-2</c:v>
                </c:pt>
                <c:pt idx="1176">
                  <c:v>-3.3896814351909541E-2</c:v>
                </c:pt>
                <c:pt idx="1177">
                  <c:v>-3.2379356088445554E-2</c:v>
                </c:pt>
                <c:pt idx="1178">
                  <c:v>-3.2127455594590362E-2</c:v>
                </c:pt>
                <c:pt idx="1179">
                  <c:v>-2.5860371132385058E-2</c:v>
                </c:pt>
                <c:pt idx="1180">
                  <c:v>-3.1198118375974519E-2</c:v>
                </c:pt>
                <c:pt idx="1181">
                  <c:v>-3.9569268321408668E-2</c:v>
                </c:pt>
                <c:pt idx="1182">
                  <c:v>-3.7180603722526136E-2</c:v>
                </c:pt>
                <c:pt idx="1183">
                  <c:v>-5.0088838825011382E-2</c:v>
                </c:pt>
                <c:pt idx="1184">
                  <c:v>-4.3254069956581993E-2</c:v>
                </c:pt>
                <c:pt idx="1185">
                  <c:v>-5.0668028301868243E-2</c:v>
                </c:pt>
                <c:pt idx="1186">
                  <c:v>-5.8136030202627004E-2</c:v>
                </c:pt>
                <c:pt idx="1187">
                  <c:v>-5.1191811780677617E-2</c:v>
                </c:pt>
                <c:pt idx="1188">
                  <c:v>-6.2883688428760076E-2</c:v>
                </c:pt>
                <c:pt idx="1189">
                  <c:v>-7.1870813800574432E-2</c:v>
                </c:pt>
                <c:pt idx="1190">
                  <c:v>-6.7294520573866881E-2</c:v>
                </c:pt>
                <c:pt idx="1191">
                  <c:v>-7.1226075697612273E-2</c:v>
                </c:pt>
                <c:pt idx="1192">
                  <c:v>-6.5207107166553882E-2</c:v>
                </c:pt>
                <c:pt idx="1193">
                  <c:v>-7.2685705842895521E-2</c:v>
                </c:pt>
                <c:pt idx="1194">
                  <c:v>-8.2506494688063425E-2</c:v>
                </c:pt>
                <c:pt idx="1195">
                  <c:v>-7.2321630910370513E-2</c:v>
                </c:pt>
                <c:pt idx="1196">
                  <c:v>-5.8829816238286925E-2</c:v>
                </c:pt>
                <c:pt idx="1197">
                  <c:v>-5.616775482936693E-2</c:v>
                </c:pt>
                <c:pt idx="1198">
                  <c:v>-4.9021592141310147E-2</c:v>
                </c:pt>
                <c:pt idx="1199">
                  <c:v>-4.6446878439694417E-2</c:v>
                </c:pt>
                <c:pt idx="1200">
                  <c:v>-3.0584867834744192E-2</c:v>
                </c:pt>
                <c:pt idx="1201">
                  <c:v>-3.0520076121180476E-2</c:v>
                </c:pt>
                <c:pt idx="1202">
                  <c:v>-3.3024245573916096E-2</c:v>
                </c:pt>
                <c:pt idx="1203">
                  <c:v>-4.3689597433037075E-2</c:v>
                </c:pt>
                <c:pt idx="1204">
                  <c:v>-5.2564548366181615E-2</c:v>
                </c:pt>
                <c:pt idx="1205">
                  <c:v>-7.487136649811231E-2</c:v>
                </c:pt>
                <c:pt idx="1206">
                  <c:v>-8.1647853100836013E-2</c:v>
                </c:pt>
                <c:pt idx="1207">
                  <c:v>-9.8341861971548247E-2</c:v>
                </c:pt>
                <c:pt idx="1208">
                  <c:v>-9.754029158995986E-2</c:v>
                </c:pt>
                <c:pt idx="1209">
                  <c:v>-0.10021189009690447</c:v>
                </c:pt>
                <c:pt idx="1210">
                  <c:v>-9.7636570865255484E-2</c:v>
                </c:pt>
                <c:pt idx="1211">
                  <c:v>-0.10533225205853715</c:v>
                </c:pt>
                <c:pt idx="1212">
                  <c:v>-9.9411530775382742E-2</c:v>
                </c:pt>
                <c:pt idx="1213">
                  <c:v>-0.12318963550573789</c:v>
                </c:pt>
                <c:pt idx="1214">
                  <c:v>-0.11700581142311217</c:v>
                </c:pt>
                <c:pt idx="1215">
                  <c:v>-0.11083470347118578</c:v>
                </c:pt>
                <c:pt idx="1216">
                  <c:v>-9.971096537685234E-2</c:v>
                </c:pt>
                <c:pt idx="1217">
                  <c:v>-0.10219091362825568</c:v>
                </c:pt>
                <c:pt idx="1218">
                  <c:v>-9.3163369126718215E-2</c:v>
                </c:pt>
                <c:pt idx="1219">
                  <c:v>-9.1349201146934428E-2</c:v>
                </c:pt>
                <c:pt idx="1220">
                  <c:v>-8.3732693005507453E-2</c:v>
                </c:pt>
                <c:pt idx="1221">
                  <c:v>-8.4700481381238243E-2</c:v>
                </c:pt>
                <c:pt idx="1222">
                  <c:v>-9.3626145454672086E-2</c:v>
                </c:pt>
                <c:pt idx="1223">
                  <c:v>-9.9456491380355658E-2</c:v>
                </c:pt>
                <c:pt idx="1224">
                  <c:v>-0.11041946125084638</c:v>
                </c:pt>
                <c:pt idx="1225">
                  <c:v>-0.11689590772206715</c:v>
                </c:pt>
                <c:pt idx="1226">
                  <c:v>-0.13522499906521301</c:v>
                </c:pt>
                <c:pt idx="1227">
                  <c:v>-0.12456782186154161</c:v>
                </c:pt>
                <c:pt idx="1228">
                  <c:v>-0.12040374320500688</c:v>
                </c:pt>
                <c:pt idx="1229">
                  <c:v>-0.15080786032480931</c:v>
                </c:pt>
                <c:pt idx="1230">
                  <c:v>-0.17632232242566853</c:v>
                </c:pt>
                <c:pt idx="1231">
                  <c:v>-0.16583847819403086</c:v>
                </c:pt>
                <c:pt idx="1232">
                  <c:v>-0.15810540552119254</c:v>
                </c:pt>
                <c:pt idx="1233">
                  <c:v>-0.15142671201884772</c:v>
                </c:pt>
                <c:pt idx="1234">
                  <c:v>-0.16564743346852298</c:v>
                </c:pt>
                <c:pt idx="1235">
                  <c:v>-0.16548045856183888</c:v>
                </c:pt>
                <c:pt idx="1236">
                  <c:v>-0.13012567927223767</c:v>
                </c:pt>
                <c:pt idx="1237">
                  <c:v>-0.12407007617416434</c:v>
                </c:pt>
                <c:pt idx="1238">
                  <c:v>-0.11722243979252724</c:v>
                </c:pt>
                <c:pt idx="1239">
                  <c:v>-0.11956251060623695</c:v>
                </c:pt>
                <c:pt idx="1240">
                  <c:v>-9.9965287990840784E-2</c:v>
                </c:pt>
                <c:pt idx="1241">
                  <c:v>-8.0721240767370056E-2</c:v>
                </c:pt>
                <c:pt idx="1242">
                  <c:v>-7.1704444423923722E-2</c:v>
                </c:pt>
                <c:pt idx="1243">
                  <c:v>-8.9689140560626934E-2</c:v>
                </c:pt>
                <c:pt idx="1244">
                  <c:v>-7.5967678623412263E-2</c:v>
                </c:pt>
                <c:pt idx="1245">
                  <c:v>-9.4290109136191722E-2</c:v>
                </c:pt>
                <c:pt idx="1246">
                  <c:v>-9.4427413071243776E-2</c:v>
                </c:pt>
                <c:pt idx="1247">
                  <c:v>-0.10646126280563559</c:v>
                </c:pt>
                <c:pt idx="1248">
                  <c:v>-0.12120834123676177</c:v>
                </c:pt>
                <c:pt idx="1249">
                  <c:v>-0.14177607711303866</c:v>
                </c:pt>
                <c:pt idx="1250">
                  <c:v>-0.13782211737806099</c:v>
                </c:pt>
                <c:pt idx="1251">
                  <c:v>-0.14997116920128922</c:v>
                </c:pt>
                <c:pt idx="1252">
                  <c:v>-0.14801606410625356</c:v>
                </c:pt>
                <c:pt idx="1253">
                  <c:v>-0.13966111208921028</c:v>
                </c:pt>
                <c:pt idx="1254">
                  <c:v>-0.13768723556314216</c:v>
                </c:pt>
                <c:pt idx="1255">
                  <c:v>-0.14627092655026661</c:v>
                </c:pt>
                <c:pt idx="1256">
                  <c:v>-0.1329419994571423</c:v>
                </c:pt>
                <c:pt idx="1257">
                  <c:v>-0.12614734695341945</c:v>
                </c:pt>
                <c:pt idx="1258">
                  <c:v>-9.8823106965517965E-2</c:v>
                </c:pt>
                <c:pt idx="1259">
                  <c:v>-9.4423174361010609E-2</c:v>
                </c:pt>
                <c:pt idx="1260">
                  <c:v>-0.10764280328312326</c:v>
                </c:pt>
                <c:pt idx="1261">
                  <c:v>-0.10328207874827257</c:v>
                </c:pt>
                <c:pt idx="1262">
                  <c:v>-8.8065563158826146E-2</c:v>
                </c:pt>
                <c:pt idx="1263">
                  <c:v>-0.10147941583912157</c:v>
                </c:pt>
                <c:pt idx="1264">
                  <c:v>-0.10641145796039624</c:v>
                </c:pt>
                <c:pt idx="1265">
                  <c:v>-0.13794034711706391</c:v>
                </c:pt>
                <c:pt idx="1266">
                  <c:v>-0.14653751114742944</c:v>
                </c:pt>
                <c:pt idx="1267">
                  <c:v>-0.13782105770050274</c:v>
                </c:pt>
                <c:pt idx="1268">
                  <c:v>-0.16637936789628119</c:v>
                </c:pt>
                <c:pt idx="1269">
                  <c:v>-0.16595065263270076</c:v>
                </c:pt>
                <c:pt idx="1270">
                  <c:v>-0.15749836166280362</c:v>
                </c:pt>
                <c:pt idx="1271">
                  <c:v>-0.15275978638717014</c:v>
                </c:pt>
                <c:pt idx="1272">
                  <c:v>-0.14582434815070372</c:v>
                </c:pt>
                <c:pt idx="1273">
                  <c:v>-0.14601781499634489</c:v>
                </c:pt>
                <c:pt idx="1274">
                  <c:v>-0.15736272293534312</c:v>
                </c:pt>
                <c:pt idx="1275">
                  <c:v>-0.13177287234533738</c:v>
                </c:pt>
                <c:pt idx="1276">
                  <c:v>-0.14008498311252426</c:v>
                </c:pt>
                <c:pt idx="1277">
                  <c:v>-0.14796080949071441</c:v>
                </c:pt>
                <c:pt idx="1278">
                  <c:v>-0.16218622379814773</c:v>
                </c:pt>
                <c:pt idx="1279">
                  <c:v>-0.15117208663984263</c:v>
                </c:pt>
                <c:pt idx="1280">
                  <c:v>-0.15119888134381645</c:v>
                </c:pt>
                <c:pt idx="1281">
                  <c:v>-0.12679359888146488</c:v>
                </c:pt>
                <c:pt idx="1282">
                  <c:v>-0.14318575103057424</c:v>
                </c:pt>
                <c:pt idx="1283">
                  <c:v>-0.14001701236628572</c:v>
                </c:pt>
                <c:pt idx="1284">
                  <c:v>-0.12940449300257059</c:v>
                </c:pt>
                <c:pt idx="1285">
                  <c:v>-0.12311243042649146</c:v>
                </c:pt>
                <c:pt idx="1286">
                  <c:v>-9.7471412548671352E-2</c:v>
                </c:pt>
                <c:pt idx="1287">
                  <c:v>-8.7442018607029631E-2</c:v>
                </c:pt>
                <c:pt idx="1288">
                  <c:v>-8.7306682644585812E-2</c:v>
                </c:pt>
                <c:pt idx="1289">
                  <c:v>-6.9618242076677314E-2</c:v>
                </c:pt>
                <c:pt idx="1290">
                  <c:v>-8.7230083095372682E-2</c:v>
                </c:pt>
                <c:pt idx="1291">
                  <c:v>-0.10721484493208448</c:v>
                </c:pt>
                <c:pt idx="1292">
                  <c:v>-0.12694710074490792</c:v>
                </c:pt>
                <c:pt idx="1293">
                  <c:v>-0.19489559375474486</c:v>
                </c:pt>
                <c:pt idx="1294">
                  <c:v>-0.21058078958996987</c:v>
                </c:pt>
                <c:pt idx="1295">
                  <c:v>-0.2364325319193803</c:v>
                </c:pt>
                <c:pt idx="1296">
                  <c:v>-0.23311195659924036</c:v>
                </c:pt>
                <c:pt idx="1297">
                  <c:v>-0.21733805061413608</c:v>
                </c:pt>
                <c:pt idx="1298">
                  <c:v>-0.19184114888424278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EA6C-4C0E-9A4F-E63847BC888B}"/>
            </c:ext>
          </c:extLst>
        </c:ser>
        <c:ser>
          <c:idx val="12"/>
          <c:order val="12"/>
          <c:tx>
            <c:strRef>
              <c:f>'24.08.21 Eg Filtres +Lihgt  Abs'!$CP$1</c:f>
              <c:strCache>
                <c:ptCount val="1"/>
                <c:pt idx="0">
                  <c:v>Abs 700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Abs'!$CP$2:$CP$1300</c:f>
              <c:numCache>
                <c:formatCode>General</c:formatCode>
                <c:ptCount val="1299"/>
                <c:pt idx="0">
                  <c:v>33.570102124395881</c:v>
                </c:pt>
                <c:pt idx="1">
                  <c:v>27.598888162896635</c:v>
                </c:pt>
                <c:pt idx="2">
                  <c:v>21.208847930454397</c:v>
                </c:pt>
                <c:pt idx="3">
                  <c:v>16.20157241906411</c:v>
                </c:pt>
                <c:pt idx="4">
                  <c:v>6.0407495446959594</c:v>
                </c:pt>
                <c:pt idx="5">
                  <c:v>0.28343211059311801</c:v>
                </c:pt>
                <c:pt idx="6">
                  <c:v>3.6553806047827311</c:v>
                </c:pt>
                <c:pt idx="7">
                  <c:v>4.1487274201931852</c:v>
                </c:pt>
                <c:pt idx="8">
                  <c:v>5.6387574976516603</c:v>
                </c:pt>
                <c:pt idx="9">
                  <c:v>5.9855134480044798</c:v>
                </c:pt>
                <c:pt idx="10">
                  <c:v>0.9475683824580674</c:v>
                </c:pt>
                <c:pt idx="11">
                  <c:v>2.1175035174993089</c:v>
                </c:pt>
                <c:pt idx="12">
                  <c:v>14.234234721760128</c:v>
                </c:pt>
                <c:pt idx="13">
                  <c:v>0.22984469555759551</c:v>
                </c:pt>
                <c:pt idx="14">
                  <c:v>-0.48027255775981059</c:v>
                </c:pt>
                <c:pt idx="15">
                  <c:v>0.45276128706402052</c:v>
                </c:pt>
                <c:pt idx="16">
                  <c:v>-6.2436741800184663</c:v>
                </c:pt>
                <c:pt idx="17">
                  <c:v>-3.4689367732004639</c:v>
                </c:pt>
                <c:pt idx="18">
                  <c:v>-2.2805447881550132</c:v>
                </c:pt>
                <c:pt idx="19">
                  <c:v>-2.5523709882803471</c:v>
                </c:pt>
                <c:pt idx="20">
                  <c:v>-1.4091052123126506</c:v>
                </c:pt>
                <c:pt idx="21">
                  <c:v>-0.30951405062259402</c:v>
                </c:pt>
                <c:pt idx="22">
                  <c:v>-0.32650861637010098</c:v>
                </c:pt>
                <c:pt idx="23">
                  <c:v>0.14897962455956107</c:v>
                </c:pt>
                <c:pt idx="24">
                  <c:v>0.23282772203671565</c:v>
                </c:pt>
                <c:pt idx="25">
                  <c:v>0.25425173135792184</c:v>
                </c:pt>
                <c:pt idx="26">
                  <c:v>0.89730238201178258</c:v>
                </c:pt>
                <c:pt idx="27">
                  <c:v>0.59070020617289398</c:v>
                </c:pt>
                <c:pt idx="28">
                  <c:v>0.57035182342086688</c:v>
                </c:pt>
                <c:pt idx="29">
                  <c:v>0.45601104888956595</c:v>
                </c:pt>
                <c:pt idx="30">
                  <c:v>0.61108733820505323</c:v>
                </c:pt>
                <c:pt idx="31">
                  <c:v>0.51707824414986103</c:v>
                </c:pt>
                <c:pt idx="32">
                  <c:v>1.1915877985197778</c:v>
                </c:pt>
                <c:pt idx="33">
                  <c:v>0.97952785338341353</c:v>
                </c:pt>
                <c:pt idx="34">
                  <c:v>1.3857133408426765</c:v>
                </c:pt>
                <c:pt idx="35">
                  <c:v>0.88579852244986335</c:v>
                </c:pt>
                <c:pt idx="36">
                  <c:v>1.248348813002655</c:v>
                </c:pt>
                <c:pt idx="37">
                  <c:v>1.2151714121173012</c:v>
                </c:pt>
                <c:pt idx="38">
                  <c:v>1.3018946393711397</c:v>
                </c:pt>
                <c:pt idx="39">
                  <c:v>1.1111402844197162</c:v>
                </c:pt>
                <c:pt idx="40">
                  <c:v>1.0467840769854666</c:v>
                </c:pt>
                <c:pt idx="41">
                  <c:v>0.78908349267304589</c:v>
                </c:pt>
                <c:pt idx="42">
                  <c:v>1.1756471463827549</c:v>
                </c:pt>
                <c:pt idx="43">
                  <c:v>0.97614647762362705</c:v>
                </c:pt>
                <c:pt idx="44">
                  <c:v>1.3634291643116461</c:v>
                </c:pt>
                <c:pt idx="45">
                  <c:v>1.047547872063239</c:v>
                </c:pt>
                <c:pt idx="46">
                  <c:v>0.69051818476992943</c:v>
                </c:pt>
                <c:pt idx="47">
                  <c:v>0.44214231408028593</c:v>
                </c:pt>
                <c:pt idx="48">
                  <c:v>0.62824157771034528</c:v>
                </c:pt>
                <c:pt idx="49">
                  <c:v>0.20174912914333365</c:v>
                </c:pt>
                <c:pt idx="50">
                  <c:v>0.25183207264554702</c:v>
                </c:pt>
                <c:pt idx="51">
                  <c:v>-9.308963376585544E-2</c:v>
                </c:pt>
                <c:pt idx="52">
                  <c:v>0.13266534251023196</c:v>
                </c:pt>
                <c:pt idx="53">
                  <c:v>0.19322412049155466</c:v>
                </c:pt>
                <c:pt idx="54">
                  <c:v>0.50242166298548518</c:v>
                </c:pt>
                <c:pt idx="55">
                  <c:v>0.11477720500106227</c:v>
                </c:pt>
                <c:pt idx="56">
                  <c:v>0.16286890316822136</c:v>
                </c:pt>
                <c:pt idx="57">
                  <c:v>0.1828491677589956</c:v>
                </c:pt>
                <c:pt idx="58">
                  <c:v>2.2230729248095144E-4</c:v>
                </c:pt>
                <c:pt idx="59">
                  <c:v>-0.10920816514141481</c:v>
                </c:pt>
                <c:pt idx="60">
                  <c:v>-0.10834198511225929</c:v>
                </c:pt>
                <c:pt idx="61">
                  <c:v>-0.19455328760918278</c:v>
                </c:pt>
                <c:pt idx="62">
                  <c:v>9.0095750807388103E-2</c:v>
                </c:pt>
                <c:pt idx="63">
                  <c:v>0.25605975272614556</c:v>
                </c:pt>
                <c:pt idx="64">
                  <c:v>0.18209606213781118</c:v>
                </c:pt>
                <c:pt idx="65">
                  <c:v>0.39920727658033606</c:v>
                </c:pt>
                <c:pt idx="66">
                  <c:v>0.40737903209642973</c:v>
                </c:pt>
                <c:pt idx="67">
                  <c:v>0.62426509985956735</c:v>
                </c:pt>
                <c:pt idx="68">
                  <c:v>0.6163066324069586</c:v>
                </c:pt>
                <c:pt idx="69">
                  <c:v>0.64611986087672246</c:v>
                </c:pt>
                <c:pt idx="70">
                  <c:v>0.78637354840520013</c:v>
                </c:pt>
                <c:pt idx="71">
                  <c:v>0.84603524714691714</c:v>
                </c:pt>
                <c:pt idx="72">
                  <c:v>0.7440501482494013</c:v>
                </c:pt>
                <c:pt idx="73">
                  <c:v>0.51720284312821618</c:v>
                </c:pt>
                <c:pt idx="74">
                  <c:v>0.5190933737394795</c:v>
                </c:pt>
                <c:pt idx="75">
                  <c:v>0.4463721654567539</c:v>
                </c:pt>
                <c:pt idx="76">
                  <c:v>0.41351778658767169</c:v>
                </c:pt>
                <c:pt idx="77">
                  <c:v>0.13507397772050017</c:v>
                </c:pt>
                <c:pt idx="78">
                  <c:v>0.11370040927256925</c:v>
                </c:pt>
                <c:pt idx="79">
                  <c:v>4.8158006202557217E-2</c:v>
                </c:pt>
                <c:pt idx="80">
                  <c:v>0.40826542187944714</c:v>
                </c:pt>
                <c:pt idx="81">
                  <c:v>-0.10865047614848185</c:v>
                </c:pt>
                <c:pt idx="82">
                  <c:v>8.4314592043570266E-2</c:v>
                </c:pt>
                <c:pt idx="83">
                  <c:v>0.37149352419358084</c:v>
                </c:pt>
                <c:pt idx="84">
                  <c:v>0.31245999804917424</c:v>
                </c:pt>
                <c:pt idx="85">
                  <c:v>0.13894222482332336</c:v>
                </c:pt>
                <c:pt idx="86">
                  <c:v>0.33829925400954841</c:v>
                </c:pt>
                <c:pt idx="87">
                  <c:v>0.38972121897218204</c:v>
                </c:pt>
                <c:pt idx="88">
                  <c:v>0.59578771941779896</c:v>
                </c:pt>
                <c:pt idx="89">
                  <c:v>0.67570894480365484</c:v>
                </c:pt>
                <c:pt idx="90">
                  <c:v>0.43102076961415076</c:v>
                </c:pt>
                <c:pt idx="91">
                  <c:v>0.75587719685035171</c:v>
                </c:pt>
                <c:pt idx="92">
                  <c:v>0.76111770294267389</c:v>
                </c:pt>
                <c:pt idx="93">
                  <c:v>0.810671685366535</c:v>
                </c:pt>
                <c:pt idx="94">
                  <c:v>0.2914127920726991</c:v>
                </c:pt>
                <c:pt idx="95">
                  <c:v>0.40370302818943327</c:v>
                </c:pt>
                <c:pt idx="96">
                  <c:v>0.14956704360362957</c:v>
                </c:pt>
                <c:pt idx="97">
                  <c:v>0.10977888190956467</c:v>
                </c:pt>
                <c:pt idx="98">
                  <c:v>-0.25327448119390539</c:v>
                </c:pt>
                <c:pt idx="99">
                  <c:v>-8.9777572451132479E-2</c:v>
                </c:pt>
                <c:pt idx="100">
                  <c:v>1.4721218972182027E-2</c:v>
                </c:pt>
                <c:pt idx="101">
                  <c:v>0.28426705736630514</c:v>
                </c:pt>
                <c:pt idx="102">
                  <c:v>0.18518447997797974</c:v>
                </c:pt>
                <c:pt idx="103">
                  <c:v>0.10603089119335757</c:v>
                </c:pt>
                <c:pt idx="104">
                  <c:v>4.8477353718127156E-2</c:v>
                </c:pt>
                <c:pt idx="105">
                  <c:v>6.639588936946908E-2</c:v>
                </c:pt>
                <c:pt idx="106">
                  <c:v>7.8947983768060226E-2</c:v>
                </c:pt>
                <c:pt idx="107">
                  <c:v>5.6196978625095373E-2</c:v>
                </c:pt>
                <c:pt idx="108">
                  <c:v>4.3165027839353547E-2</c:v>
                </c:pt>
                <c:pt idx="109">
                  <c:v>0.43292315884131638</c:v>
                </c:pt>
                <c:pt idx="110">
                  <c:v>0.31522422471375644</c:v>
                </c:pt>
                <c:pt idx="111">
                  <c:v>0.60583864799753073</c:v>
                </c:pt>
                <c:pt idx="112">
                  <c:v>1.2478327126767605</c:v>
                </c:pt>
                <c:pt idx="113">
                  <c:v>1.2756637150404666</c:v>
                </c:pt>
                <c:pt idx="114">
                  <c:v>1.3409061452349744</c:v>
                </c:pt>
                <c:pt idx="115">
                  <c:v>1.5907287670647154</c:v>
                </c:pt>
                <c:pt idx="116">
                  <c:v>1.4045034012514681</c:v>
                </c:pt>
                <c:pt idx="117">
                  <c:v>1.4939658017560107</c:v>
                </c:pt>
                <c:pt idx="118">
                  <c:v>1.6681822311835499</c:v>
                </c:pt>
                <c:pt idx="119">
                  <c:v>1.2371499369990151</c:v>
                </c:pt>
                <c:pt idx="120">
                  <c:v>1.3338394122936772</c:v>
                </c:pt>
                <c:pt idx="121">
                  <c:v>1.3023790053727884</c:v>
                </c:pt>
                <c:pt idx="122">
                  <c:v>1.1368243762368038</c:v>
                </c:pt>
                <c:pt idx="123">
                  <c:v>0.96616118898825643</c:v>
                </c:pt>
                <c:pt idx="124">
                  <c:v>0.91851360433778151</c:v>
                </c:pt>
                <c:pt idx="125">
                  <c:v>0.8192608307578424</c:v>
                </c:pt>
                <c:pt idx="126">
                  <c:v>1.0412796749336253</c:v>
                </c:pt>
                <c:pt idx="127">
                  <c:v>0.94481868677353453</c:v>
                </c:pt>
                <c:pt idx="128">
                  <c:v>0.82551349477085156</c:v>
                </c:pt>
                <c:pt idx="129">
                  <c:v>0.92428824921399111</c:v>
                </c:pt>
                <c:pt idx="130">
                  <c:v>0.89503671828338027</c:v>
                </c:pt>
                <c:pt idx="131">
                  <c:v>1.3279602111702151</c:v>
                </c:pt>
                <c:pt idx="132">
                  <c:v>0.92156477610265097</c:v>
                </c:pt>
                <c:pt idx="133">
                  <c:v>0.72828002634951061</c:v>
                </c:pt>
                <c:pt idx="134">
                  <c:v>0.65406079093961667</c:v>
                </c:pt>
                <c:pt idx="135">
                  <c:v>0.49497762563117914</c:v>
                </c:pt>
                <c:pt idx="136">
                  <c:v>0.49964006595394728</c:v>
                </c:pt>
                <c:pt idx="137">
                  <c:v>0.73120075333945322</c:v>
                </c:pt>
                <c:pt idx="138">
                  <c:v>0.33532975637392254</c:v>
                </c:pt>
                <c:pt idx="139">
                  <c:v>0.26277440169107208</c:v>
                </c:pt>
                <c:pt idx="140">
                  <c:v>0.33291193491189885</c:v>
                </c:pt>
                <c:pt idx="141">
                  <c:v>0.18444440213201219</c:v>
                </c:pt>
                <c:pt idx="142">
                  <c:v>7.0448028530159787E-2</c:v>
                </c:pt>
                <c:pt idx="143">
                  <c:v>2.3905967522759521E-3</c:v>
                </c:pt>
                <c:pt idx="144">
                  <c:v>5.4991575372026619E-2</c:v>
                </c:pt>
                <c:pt idx="145">
                  <c:v>0.22699695751341867</c:v>
                </c:pt>
                <c:pt idx="146">
                  <c:v>0.64769672274622825</c:v>
                </c:pt>
                <c:pt idx="147">
                  <c:v>0.68728863269824614</c:v>
                </c:pt>
                <c:pt idx="148">
                  <c:v>0.99813201746122737</c:v>
                </c:pt>
                <c:pt idx="149">
                  <c:v>1.1579560957294288</c:v>
                </c:pt>
                <c:pt idx="150">
                  <c:v>1.1673010191060675</c:v>
                </c:pt>
                <c:pt idx="151">
                  <c:v>0.92869965432969792</c:v>
                </c:pt>
                <c:pt idx="152">
                  <c:v>0.79460610020563871</c:v>
                </c:pt>
                <c:pt idx="153">
                  <c:v>0.48688153142499818</c:v>
                </c:pt>
                <c:pt idx="154">
                  <c:v>0.24779563362422019</c:v>
                </c:pt>
                <c:pt idx="155">
                  <c:v>0.20225170062573414</c:v>
                </c:pt>
                <c:pt idx="156">
                  <c:v>0.23470839830518681</c:v>
                </c:pt>
                <c:pt idx="157">
                  <c:v>0.31560603874126314</c:v>
                </c:pt>
                <c:pt idx="158">
                  <c:v>0.3394024393339935</c:v>
                </c:pt>
                <c:pt idx="159">
                  <c:v>0.51983261647165091</c:v>
                </c:pt>
                <c:pt idx="160">
                  <c:v>0.54381457934984057</c:v>
                </c:pt>
                <c:pt idx="161">
                  <c:v>0.7524736070635929</c:v>
                </c:pt>
                <c:pt idx="162">
                  <c:v>0.82134677799735711</c:v>
                </c:pt>
                <c:pt idx="163">
                  <c:v>0.7615516280710477</c:v>
                </c:pt>
                <c:pt idx="164">
                  <c:v>0.98744172575931888</c:v>
                </c:pt>
                <c:pt idx="165">
                  <c:v>1.1264606140291102</c:v>
                </c:pt>
                <c:pt idx="166">
                  <c:v>1.0356875859332098</c:v>
                </c:pt>
                <c:pt idx="167">
                  <c:v>1.2787219017612219</c:v>
                </c:pt>
                <c:pt idx="168">
                  <c:v>1.0985105244381019</c:v>
                </c:pt>
                <c:pt idx="169">
                  <c:v>0.78154692471014886</c:v>
                </c:pt>
                <c:pt idx="170">
                  <c:v>0.88149351083176009</c:v>
                </c:pt>
                <c:pt idx="171">
                  <c:v>0.51437498079238275</c:v>
                </c:pt>
                <c:pt idx="172">
                  <c:v>0.41843760898235038</c:v>
                </c:pt>
                <c:pt idx="173">
                  <c:v>0.3436702048767975</c:v>
                </c:pt>
                <c:pt idx="174">
                  <c:v>0.32553303643367665</c:v>
                </c:pt>
                <c:pt idx="175">
                  <c:v>0.40588250817409388</c:v>
                </c:pt>
                <c:pt idx="176">
                  <c:v>0.53550803646708112</c:v>
                </c:pt>
                <c:pt idx="177">
                  <c:v>0.61647181791579653</c:v>
                </c:pt>
                <c:pt idx="178">
                  <c:v>0.68662922684496686</c:v>
                </c:pt>
                <c:pt idx="179">
                  <c:v>0.7558426231391997</c:v>
                </c:pt>
                <c:pt idx="180">
                  <c:v>0.76015865825940931</c:v>
                </c:pt>
                <c:pt idx="181">
                  <c:v>0.60857949147582657</c:v>
                </c:pt>
                <c:pt idx="182">
                  <c:v>0.77995753613370367</c:v>
                </c:pt>
                <c:pt idx="183">
                  <c:v>0.75662896628946252</c:v>
                </c:pt>
                <c:pt idx="184">
                  <c:v>0.81697796368524356</c:v>
                </c:pt>
                <c:pt idx="185">
                  <c:v>0.92318322663919483</c:v>
                </c:pt>
                <c:pt idx="186">
                  <c:v>0.89824104991842613</c:v>
                </c:pt>
                <c:pt idx="187">
                  <c:v>0.95795652998860259</c:v>
                </c:pt>
                <c:pt idx="188">
                  <c:v>0.98360454488970495</c:v>
                </c:pt>
                <c:pt idx="189">
                  <c:v>0.89505776315103813</c:v>
                </c:pt>
                <c:pt idx="190">
                  <c:v>1.1333820371699128</c:v>
                </c:pt>
                <c:pt idx="191">
                  <c:v>1.1193315815986351</c:v>
                </c:pt>
                <c:pt idx="192">
                  <c:v>1.2196593136567164</c:v>
                </c:pt>
                <c:pt idx="193">
                  <c:v>1.2524392003751998</c:v>
                </c:pt>
                <c:pt idx="194">
                  <c:v>1.2073313638009571</c:v>
                </c:pt>
                <c:pt idx="195">
                  <c:v>1.2307429439565156</c:v>
                </c:pt>
                <c:pt idx="196">
                  <c:v>1.1540644654403189</c:v>
                </c:pt>
                <c:pt idx="197">
                  <c:v>0.95596361442595623</c:v>
                </c:pt>
                <c:pt idx="198">
                  <c:v>1.0000659739898801</c:v>
                </c:pt>
                <c:pt idx="199">
                  <c:v>0.89805732488331791</c:v>
                </c:pt>
                <c:pt idx="200">
                  <c:v>0.93418501578699142</c:v>
                </c:pt>
                <c:pt idx="201">
                  <c:v>1.0122838558473335</c:v>
                </c:pt>
                <c:pt idx="202">
                  <c:v>1.0533923324527894</c:v>
                </c:pt>
                <c:pt idx="203">
                  <c:v>1.0948565675353188</c:v>
                </c:pt>
                <c:pt idx="204">
                  <c:v>1.130459138884101</c:v>
                </c:pt>
                <c:pt idx="205">
                  <c:v>1.0371603926237407</c:v>
                </c:pt>
                <c:pt idx="206">
                  <c:v>1.0883131168985611</c:v>
                </c:pt>
                <c:pt idx="207">
                  <c:v>1.0567229332937824</c:v>
                </c:pt>
                <c:pt idx="208">
                  <c:v>1.0563989091409554</c:v>
                </c:pt>
                <c:pt idx="209">
                  <c:v>1.013196969271821</c:v>
                </c:pt>
                <c:pt idx="210">
                  <c:v>1.0384192431597499</c:v>
                </c:pt>
                <c:pt idx="211">
                  <c:v>1.0803880539977899</c:v>
                </c:pt>
                <c:pt idx="212">
                  <c:v>1.1245014370638202</c:v>
                </c:pt>
                <c:pt idx="213">
                  <c:v>1.1176705402584979</c:v>
                </c:pt>
                <c:pt idx="214">
                  <c:v>1.1420054222268545</c:v>
                </c:pt>
                <c:pt idx="215">
                  <c:v>1.1412788732243813</c:v>
                </c:pt>
                <c:pt idx="216">
                  <c:v>1.1891759898770848</c:v>
                </c:pt>
                <c:pt idx="217">
                  <c:v>1.2018313043408548</c:v>
                </c:pt>
                <c:pt idx="218">
                  <c:v>1.187990128286841</c:v>
                </c:pt>
                <c:pt idx="219">
                  <c:v>1.1905288742265177</c:v>
                </c:pt>
                <c:pt idx="220">
                  <c:v>1.1954259815259467</c:v>
                </c:pt>
                <c:pt idx="221">
                  <c:v>1.1989451510620646</c:v>
                </c:pt>
                <c:pt idx="222">
                  <c:v>1.1941816619699872</c:v>
                </c:pt>
                <c:pt idx="223">
                  <c:v>1.1838028677139665</c:v>
                </c:pt>
                <c:pt idx="224">
                  <c:v>1.1881287571769681</c:v>
                </c:pt>
                <c:pt idx="225">
                  <c:v>1.1984624552880074</c:v>
                </c:pt>
                <c:pt idx="226">
                  <c:v>1.1988967144618998</c:v>
                </c:pt>
                <c:pt idx="227">
                  <c:v>1.2142828510384143</c:v>
                </c:pt>
                <c:pt idx="228">
                  <c:v>1.2235509439458259</c:v>
                </c:pt>
                <c:pt idx="229">
                  <c:v>1.2419201070014607</c:v>
                </c:pt>
                <c:pt idx="230">
                  <c:v>1.2560986690290366</c:v>
                </c:pt>
                <c:pt idx="231">
                  <c:v>1.2651496323495024</c:v>
                </c:pt>
                <c:pt idx="232">
                  <c:v>1.2719340968277704</c:v>
                </c:pt>
                <c:pt idx="233">
                  <c:v>1.2857802835645595</c:v>
                </c:pt>
                <c:pt idx="234">
                  <c:v>1.2906005603947617</c:v>
                </c:pt>
                <c:pt idx="235">
                  <c:v>1.2959603207371453</c:v>
                </c:pt>
                <c:pt idx="236">
                  <c:v>1.3066197132286035</c:v>
                </c:pt>
                <c:pt idx="237">
                  <c:v>1.304797494925849</c:v>
                </c:pt>
                <c:pt idx="238">
                  <c:v>1.3057328223773086</c:v>
                </c:pt>
                <c:pt idx="239">
                  <c:v>1.3165826208142428</c:v>
                </c:pt>
                <c:pt idx="240">
                  <c:v>1.3218421675011127</c:v>
                </c:pt>
                <c:pt idx="241">
                  <c:v>1.3295402464721453</c:v>
                </c:pt>
                <c:pt idx="242">
                  <c:v>1.3388467546141711</c:v>
                </c:pt>
                <c:pt idx="243">
                  <c:v>1.3377327128103786</c:v>
                </c:pt>
                <c:pt idx="244">
                  <c:v>1.3491837931803938</c:v>
                </c:pt>
                <c:pt idx="245">
                  <c:v>1.358515354736298</c:v>
                </c:pt>
                <c:pt idx="246">
                  <c:v>1.3636997411815321</c:v>
                </c:pt>
                <c:pt idx="247">
                  <c:v>1.3682945372868289</c:v>
                </c:pt>
                <c:pt idx="248">
                  <c:v>1.3694319622769078</c:v>
                </c:pt>
                <c:pt idx="249">
                  <c:v>1.3689041703578702</c:v>
                </c:pt>
                <c:pt idx="250">
                  <c:v>1.3763734281488134</c:v>
                </c:pt>
                <c:pt idx="251">
                  <c:v>1.3793664759934849</c:v>
                </c:pt>
                <c:pt idx="252">
                  <c:v>1.380497220073196</c:v>
                </c:pt>
                <c:pt idx="253">
                  <c:v>1.3795284880698986</c:v>
                </c:pt>
                <c:pt idx="254">
                  <c:v>1.3806943069290396</c:v>
                </c:pt>
                <c:pt idx="255">
                  <c:v>1.378272476920795</c:v>
                </c:pt>
                <c:pt idx="256">
                  <c:v>1.3767976659571541</c:v>
                </c:pt>
                <c:pt idx="257">
                  <c:v>1.369012735151343</c:v>
                </c:pt>
                <c:pt idx="258">
                  <c:v>1.3609839511171149</c:v>
                </c:pt>
                <c:pt idx="259">
                  <c:v>1.353232424863142</c:v>
                </c:pt>
                <c:pt idx="260">
                  <c:v>1.3464763542539362</c:v>
                </c:pt>
                <c:pt idx="261">
                  <c:v>1.3342686607847936</c:v>
                </c:pt>
                <c:pt idx="262">
                  <c:v>1.3232368075403429</c:v>
                </c:pt>
                <c:pt idx="263">
                  <c:v>1.3115418739419111</c:v>
                </c:pt>
                <c:pt idx="264">
                  <c:v>1.3018345111778313</c:v>
                </c:pt>
                <c:pt idx="265">
                  <c:v>1.2888551725612338</c:v>
                </c:pt>
                <c:pt idx="266">
                  <c:v>1.2746866318992089</c:v>
                </c:pt>
                <c:pt idx="267">
                  <c:v>1.2590416100459516</c:v>
                </c:pt>
                <c:pt idx="268">
                  <c:v>1.2441131158296155</c:v>
                </c:pt>
                <c:pt idx="269">
                  <c:v>1.2294518580279825</c:v>
                </c:pt>
                <c:pt idx="270">
                  <c:v>1.2125224311565592</c:v>
                </c:pt>
                <c:pt idx="271">
                  <c:v>1.1921456545354696</c:v>
                </c:pt>
                <c:pt idx="272">
                  <c:v>1.1738650135422053</c:v>
                </c:pt>
                <c:pt idx="273">
                  <c:v>1.1548812067327543</c:v>
                </c:pt>
                <c:pt idx="274">
                  <c:v>1.1350155197547838</c:v>
                </c:pt>
                <c:pt idx="275">
                  <c:v>1.1149811397900327</c:v>
                </c:pt>
                <c:pt idx="276">
                  <c:v>1.0946289155145441</c:v>
                </c:pt>
                <c:pt idx="277">
                  <c:v>1.0750458310451214</c:v>
                </c:pt>
                <c:pt idx="278">
                  <c:v>1.0589329784433748</c:v>
                </c:pt>
                <c:pt idx="279">
                  <c:v>1.0417526833876491</c:v>
                </c:pt>
                <c:pt idx="280">
                  <c:v>1.0244967270220111</c:v>
                </c:pt>
                <c:pt idx="281">
                  <c:v>1.0072130448783476</c:v>
                </c:pt>
                <c:pt idx="282">
                  <c:v>0.99206524977919608</c:v>
                </c:pt>
                <c:pt idx="283">
                  <c:v>0.978525883851037</c:v>
                </c:pt>
                <c:pt idx="284">
                  <c:v>0.96630048596942009</c:v>
                </c:pt>
                <c:pt idx="285">
                  <c:v>0.95488147396916923</c:v>
                </c:pt>
                <c:pt idx="286">
                  <c:v>0.94515740892917044</c:v>
                </c:pt>
                <c:pt idx="287">
                  <c:v>0.93645786149403865</c:v>
                </c:pt>
                <c:pt idx="288">
                  <c:v>0.93442335726435433</c:v>
                </c:pt>
                <c:pt idx="289">
                  <c:v>0.93094193487181331</c:v>
                </c:pt>
                <c:pt idx="290">
                  <c:v>0.93030190365860022</c:v>
                </c:pt>
                <c:pt idx="291">
                  <c:v>0.92987232112196538</c:v>
                </c:pt>
                <c:pt idx="292">
                  <c:v>0.93039593747202387</c:v>
                </c:pt>
                <c:pt idx="293">
                  <c:v>0.9314067592106372</c:v>
                </c:pt>
                <c:pt idx="294">
                  <c:v>0.9325248095606502</c:v>
                </c:pt>
                <c:pt idx="295">
                  <c:v>0.93177604653120449</c:v>
                </c:pt>
                <c:pt idx="296">
                  <c:v>0.93435170450066207</c:v>
                </c:pt>
                <c:pt idx="297">
                  <c:v>0.93363250449959323</c:v>
                </c:pt>
                <c:pt idx="298">
                  <c:v>0.93199033673124443</c:v>
                </c:pt>
                <c:pt idx="299">
                  <c:v>0.93020386129895616</c:v>
                </c:pt>
                <c:pt idx="300">
                  <c:v>0.92737566491760448</c:v>
                </c:pt>
                <c:pt idx="301">
                  <c:v>0.92845880751094678</c:v>
                </c:pt>
                <c:pt idx="302">
                  <c:v>0.92582819905371594</c:v>
                </c:pt>
                <c:pt idx="303">
                  <c:v>0.92254870717703497</c:v>
                </c:pt>
                <c:pt idx="304">
                  <c:v>0.92126480322714688</c:v>
                </c:pt>
                <c:pt idx="305">
                  <c:v>0.91806431311556258</c:v>
                </c:pt>
                <c:pt idx="306">
                  <c:v>0.91608843387435368</c:v>
                </c:pt>
                <c:pt idx="307">
                  <c:v>0.91209157924695483</c:v>
                </c:pt>
                <c:pt idx="308">
                  <c:v>0.90581035434212409</c:v>
                </c:pt>
                <c:pt idx="309">
                  <c:v>0.90561677496422366</c:v>
                </c:pt>
                <c:pt idx="310">
                  <c:v>0.90030912572270771</c:v>
                </c:pt>
                <c:pt idx="311">
                  <c:v>0.89241596416894164</c:v>
                </c:pt>
                <c:pt idx="312">
                  <c:v>0.88703966857339867</c:v>
                </c:pt>
                <c:pt idx="313">
                  <c:v>0.88043775997092477</c:v>
                </c:pt>
                <c:pt idx="314">
                  <c:v>0.87528694510028726</c:v>
                </c:pt>
                <c:pt idx="315">
                  <c:v>0.8716832620480196</c:v>
                </c:pt>
                <c:pt idx="316">
                  <c:v>0.85809930104315768</c:v>
                </c:pt>
                <c:pt idx="317">
                  <c:v>0.85354809787800956</c:v>
                </c:pt>
                <c:pt idx="318">
                  <c:v>0.84649973744022278</c:v>
                </c:pt>
                <c:pt idx="319">
                  <c:v>0.83994075368686072</c:v>
                </c:pt>
                <c:pt idx="320">
                  <c:v>0.83149057123119841</c:v>
                </c:pt>
                <c:pt idx="321">
                  <c:v>0.8264416402436664</c:v>
                </c:pt>
                <c:pt idx="322">
                  <c:v>0.81832600437466019</c:v>
                </c:pt>
                <c:pt idx="323">
                  <c:v>0.81617475123630245</c:v>
                </c:pt>
                <c:pt idx="324">
                  <c:v>0.80898174908905796</c:v>
                </c:pt>
                <c:pt idx="325">
                  <c:v>0.80543234843352707</c:v>
                </c:pt>
                <c:pt idx="326">
                  <c:v>0.80531877295727838</c:v>
                </c:pt>
                <c:pt idx="327">
                  <c:v>0.80261918410050248</c:v>
                </c:pt>
                <c:pt idx="328">
                  <c:v>0.80165730003033153</c:v>
                </c:pt>
                <c:pt idx="329">
                  <c:v>0.80214266816853552</c:v>
                </c:pt>
                <c:pt idx="330">
                  <c:v>0.80366090504956589</c:v>
                </c:pt>
                <c:pt idx="331">
                  <c:v>0.80658864699539434</c:v>
                </c:pt>
                <c:pt idx="332">
                  <c:v>0.81157761681237739</c:v>
                </c:pt>
                <c:pt idx="333">
                  <c:v>0.81228662842513588</c:v>
                </c:pt>
                <c:pt idx="334">
                  <c:v>0.8180575988006431</c:v>
                </c:pt>
                <c:pt idx="335">
                  <c:v>0.82214314251317144</c:v>
                </c:pt>
                <c:pt idx="336">
                  <c:v>0.82859823811031796</c:v>
                </c:pt>
                <c:pt idx="337">
                  <c:v>0.8332180876294929</c:v>
                </c:pt>
                <c:pt idx="338">
                  <c:v>0.84474883785564159</c:v>
                </c:pt>
                <c:pt idx="339">
                  <c:v>0.84624853521040211</c:v>
                </c:pt>
                <c:pt idx="340">
                  <c:v>0.84800711784190574</c:v>
                </c:pt>
                <c:pt idx="341">
                  <c:v>0.8510903579765392</c:v>
                </c:pt>
                <c:pt idx="342">
                  <c:v>0.85598529398009904</c:v>
                </c:pt>
                <c:pt idx="343">
                  <c:v>0.85774771813506401</c:v>
                </c:pt>
                <c:pt idx="344">
                  <c:v>0.85885758436987658</c:v>
                </c:pt>
                <c:pt idx="345">
                  <c:v>0.85372079941101109</c:v>
                </c:pt>
                <c:pt idx="346">
                  <c:v>0.85762779579396631</c:v>
                </c:pt>
                <c:pt idx="347">
                  <c:v>0.86596924643339601</c:v>
                </c:pt>
                <c:pt idx="348">
                  <c:v>0.86892270988414</c:v>
                </c:pt>
                <c:pt idx="349">
                  <c:v>0.8691154541482442</c:v>
                </c:pt>
                <c:pt idx="350">
                  <c:v>0.8705795756552972</c:v>
                </c:pt>
                <c:pt idx="351">
                  <c:v>0.87383484923189592</c:v>
                </c:pt>
                <c:pt idx="352">
                  <c:v>0.87233481783161715</c:v>
                </c:pt>
                <c:pt idx="353">
                  <c:v>0.87375083678402354</c:v>
                </c:pt>
                <c:pt idx="354">
                  <c:v>0.87319565313247871</c:v>
                </c:pt>
                <c:pt idx="355">
                  <c:v>0.87160609753327434</c:v>
                </c:pt>
                <c:pt idx="356">
                  <c:v>0.87250568211426771</c:v>
                </c:pt>
                <c:pt idx="357">
                  <c:v>0.87481928137455744</c:v>
                </c:pt>
                <c:pt idx="358">
                  <c:v>0.87578985062820613</c:v>
                </c:pt>
                <c:pt idx="359">
                  <c:v>0.87737422852187552</c:v>
                </c:pt>
                <c:pt idx="360">
                  <c:v>0.87418375977584228</c:v>
                </c:pt>
                <c:pt idx="361">
                  <c:v>0.86941642916030326</c:v>
                </c:pt>
                <c:pt idx="362">
                  <c:v>0.86894141643316891</c:v>
                </c:pt>
                <c:pt idx="363">
                  <c:v>0.86889231174196746</c:v>
                </c:pt>
                <c:pt idx="364">
                  <c:v>0.86468333821039822</c:v>
                </c:pt>
                <c:pt idx="365">
                  <c:v>0.86147115650567008</c:v>
                </c:pt>
                <c:pt idx="366">
                  <c:v>0.86217766277704078</c:v>
                </c:pt>
                <c:pt idx="367">
                  <c:v>0.86531100973943131</c:v>
                </c:pt>
                <c:pt idx="368">
                  <c:v>0.86969569121366763</c:v>
                </c:pt>
                <c:pt idx="369">
                  <c:v>0.87300608230079879</c:v>
                </c:pt>
                <c:pt idx="370">
                  <c:v>0.8733843888503624</c:v>
                </c:pt>
                <c:pt idx="371">
                  <c:v>0.87701078699787949</c:v>
                </c:pt>
                <c:pt idx="372">
                  <c:v>0.88141333990734927</c:v>
                </c:pt>
                <c:pt idx="373">
                  <c:v>0.88573505380137119</c:v>
                </c:pt>
                <c:pt idx="374">
                  <c:v>0.88493952439935275</c:v>
                </c:pt>
                <c:pt idx="375">
                  <c:v>0.88812381330329626</c:v>
                </c:pt>
                <c:pt idx="376">
                  <c:v>0.8896363714105141</c:v>
                </c:pt>
                <c:pt idx="377">
                  <c:v>0.89532550063401872</c:v>
                </c:pt>
                <c:pt idx="378">
                  <c:v>0.89533769329543933</c:v>
                </c:pt>
                <c:pt idx="379">
                  <c:v>0.89688616129588294</c:v>
                </c:pt>
                <c:pt idx="380">
                  <c:v>0.89778724908170904</c:v>
                </c:pt>
                <c:pt idx="381">
                  <c:v>0.90499528327728063</c:v>
                </c:pt>
                <c:pt idx="382">
                  <c:v>0.90884382169451938</c:v>
                </c:pt>
                <c:pt idx="383">
                  <c:v>0.91401083777279846</c:v>
                </c:pt>
                <c:pt idx="384">
                  <c:v>0.91401768570592512</c:v>
                </c:pt>
                <c:pt idx="385">
                  <c:v>0.9170000440940087</c:v>
                </c:pt>
                <c:pt idx="386">
                  <c:v>0.91896289556000077</c:v>
                </c:pt>
                <c:pt idx="387">
                  <c:v>0.92094395250674466</c:v>
                </c:pt>
                <c:pt idx="388">
                  <c:v>0.92162740963734691</c:v>
                </c:pt>
                <c:pt idx="389">
                  <c:v>0.92282312557038282</c:v>
                </c:pt>
                <c:pt idx="390">
                  <c:v>0.92406393764839989</c:v>
                </c:pt>
                <c:pt idx="391">
                  <c:v>0.92520436904814407</c:v>
                </c:pt>
                <c:pt idx="392">
                  <c:v>0.92591488386573528</c:v>
                </c:pt>
                <c:pt idx="393">
                  <c:v>0.9275542122471776</c:v>
                </c:pt>
                <c:pt idx="394">
                  <c:v>0.9300652324088291</c:v>
                </c:pt>
                <c:pt idx="395">
                  <c:v>0.9311508803435592</c:v>
                </c:pt>
                <c:pt idx="396">
                  <c:v>0.92982973031837235</c:v>
                </c:pt>
                <c:pt idx="397">
                  <c:v>0.92734626891198702</c:v>
                </c:pt>
                <c:pt idx="398">
                  <c:v>0.92675216895755097</c:v>
                </c:pt>
                <c:pt idx="399">
                  <c:v>0.92722217100190929</c:v>
                </c:pt>
                <c:pt idx="400">
                  <c:v>0.92667533848832384</c:v>
                </c:pt>
                <c:pt idx="401">
                  <c:v>0.92643833319303437</c:v>
                </c:pt>
                <c:pt idx="402">
                  <c:v>0.92556664141282563</c:v>
                </c:pt>
                <c:pt idx="403">
                  <c:v>0.92425534573043056</c:v>
                </c:pt>
                <c:pt idx="404">
                  <c:v>0.92415730337078683</c:v>
                </c:pt>
                <c:pt idx="405">
                  <c:v>0.9236819565981339</c:v>
                </c:pt>
                <c:pt idx="406">
                  <c:v>0.9246426715089906</c:v>
                </c:pt>
                <c:pt idx="407">
                  <c:v>0.92302906463246315</c:v>
                </c:pt>
                <c:pt idx="408">
                  <c:v>0.91917568255520787</c:v>
                </c:pt>
                <c:pt idx="409">
                  <c:v>0.91509097395647554</c:v>
                </c:pt>
                <c:pt idx="410">
                  <c:v>0.91352613772563107</c:v>
                </c:pt>
                <c:pt idx="411">
                  <c:v>0.90947282940562624</c:v>
                </c:pt>
                <c:pt idx="412">
                  <c:v>0.90564984547054317</c:v>
                </c:pt>
                <c:pt idx="413">
                  <c:v>0.89870971578071135</c:v>
                </c:pt>
                <c:pt idx="414">
                  <c:v>0.89343296574964493</c:v>
                </c:pt>
                <c:pt idx="415">
                  <c:v>0.89012140550319951</c:v>
                </c:pt>
                <c:pt idx="416">
                  <c:v>0.88644172709550106</c:v>
                </c:pt>
                <c:pt idx="417">
                  <c:v>0.87980390859980162</c:v>
                </c:pt>
                <c:pt idx="418">
                  <c:v>0.87459613896828048</c:v>
                </c:pt>
                <c:pt idx="419">
                  <c:v>0.86757466919472315</c:v>
                </c:pt>
                <c:pt idx="420">
                  <c:v>0.86370658911465925</c:v>
                </c:pt>
                <c:pt idx="421">
                  <c:v>0.85928115408718053</c:v>
                </c:pt>
                <c:pt idx="422">
                  <c:v>0.85198676912510807</c:v>
                </c:pt>
                <c:pt idx="423">
                  <c:v>0.84546219206013906</c:v>
                </c:pt>
                <c:pt idx="424">
                  <c:v>0.83824513863557115</c:v>
                </c:pt>
                <c:pt idx="425">
                  <c:v>0.83132455060856436</c:v>
                </c:pt>
                <c:pt idx="426">
                  <c:v>0.82419568520084818</c:v>
                </c:pt>
                <c:pt idx="427">
                  <c:v>0.81588496674910915</c:v>
                </c:pt>
                <c:pt idx="428">
                  <c:v>0.80619196794231984</c:v>
                </c:pt>
                <c:pt idx="429">
                  <c:v>0.79880672259924845</c:v>
                </c:pt>
                <c:pt idx="430">
                  <c:v>0.79038760637679539</c:v>
                </c:pt>
                <c:pt idx="431">
                  <c:v>0.7828335010241837</c:v>
                </c:pt>
                <c:pt idx="432">
                  <c:v>0.77403824954803646</c:v>
                </c:pt>
                <c:pt idx="433">
                  <c:v>0.7672108602206571</c:v>
                </c:pt>
                <c:pt idx="434">
                  <c:v>0.75874230526148423</c:v>
                </c:pt>
                <c:pt idx="435">
                  <c:v>0.75281065899163691</c:v>
                </c:pt>
                <c:pt idx="436">
                  <c:v>0.74398150189537449</c:v>
                </c:pt>
                <c:pt idx="437">
                  <c:v>0.73550158938857668</c:v>
                </c:pt>
                <c:pt idx="438">
                  <c:v>0.72763882597698315</c:v>
                </c:pt>
                <c:pt idx="439">
                  <c:v>0.71834885308811736</c:v>
                </c:pt>
                <c:pt idx="440">
                  <c:v>0.7081170388601834</c:v>
                </c:pt>
                <c:pt idx="441">
                  <c:v>0.6996578371755251</c:v>
                </c:pt>
                <c:pt idx="442">
                  <c:v>0.68907293683466486</c:v>
                </c:pt>
                <c:pt idx="443">
                  <c:v>0.68047093069089992</c:v>
                </c:pt>
                <c:pt idx="444">
                  <c:v>0.67258361493370544</c:v>
                </c:pt>
                <c:pt idx="445">
                  <c:v>0.66397258956094407</c:v>
                </c:pt>
                <c:pt idx="446">
                  <c:v>0.65749862039200924</c:v>
                </c:pt>
                <c:pt idx="447">
                  <c:v>0.65089370537987001</c:v>
                </c:pt>
                <c:pt idx="448">
                  <c:v>0.64368650629809432</c:v>
                </c:pt>
                <c:pt idx="449">
                  <c:v>0.63498862909055431</c:v>
                </c:pt>
                <c:pt idx="450">
                  <c:v>0.62773867218242652</c:v>
                </c:pt>
                <c:pt idx="451">
                  <c:v>0.61947087857979888</c:v>
                </c:pt>
                <c:pt idx="452">
                  <c:v>0.61138881428538983</c:v>
                </c:pt>
                <c:pt idx="453">
                  <c:v>0.60321772686033293</c:v>
                </c:pt>
                <c:pt idx="454">
                  <c:v>0.59507469925881995</c:v>
                </c:pt>
                <c:pt idx="455">
                  <c:v>0.58610490899931988</c:v>
                </c:pt>
                <c:pt idx="456">
                  <c:v>0.57959118841369817</c:v>
                </c:pt>
                <c:pt idx="457">
                  <c:v>0.5705535869139674</c:v>
                </c:pt>
                <c:pt idx="458">
                  <c:v>0.5634633037636243</c:v>
                </c:pt>
                <c:pt idx="459">
                  <c:v>0.55586477035706805</c:v>
                </c:pt>
                <c:pt idx="460">
                  <c:v>0.54879837146128885</c:v>
                </c:pt>
                <c:pt idx="461">
                  <c:v>0.54236582393663302</c:v>
                </c:pt>
                <c:pt idx="462">
                  <c:v>0.53613236754093063</c:v>
                </c:pt>
                <c:pt idx="463">
                  <c:v>0.52861049758084244</c:v>
                </c:pt>
                <c:pt idx="464">
                  <c:v>0.5225099913014547</c:v>
                </c:pt>
                <c:pt idx="465">
                  <c:v>0.51525752905193878</c:v>
                </c:pt>
                <c:pt idx="466">
                  <c:v>0.50933840948903064</c:v>
                </c:pt>
                <c:pt idx="467">
                  <c:v>0.50257064728668188</c:v>
                </c:pt>
                <c:pt idx="468">
                  <c:v>0.49497679051738314</c:v>
                </c:pt>
                <c:pt idx="469">
                  <c:v>0.48863710764683654</c:v>
                </c:pt>
                <c:pt idx="470">
                  <c:v>0.48378108794616792</c:v>
                </c:pt>
                <c:pt idx="471">
                  <c:v>0.47865131794318833</c:v>
                </c:pt>
                <c:pt idx="472">
                  <c:v>0.47440944092805865</c:v>
                </c:pt>
                <c:pt idx="473">
                  <c:v>0.4702791351160675</c:v>
                </c:pt>
                <c:pt idx="474">
                  <c:v>0.46566346116587237</c:v>
                </c:pt>
                <c:pt idx="475">
                  <c:v>0.46213694262835042</c:v>
                </c:pt>
                <c:pt idx="476">
                  <c:v>0.45728944108840047</c:v>
                </c:pt>
                <c:pt idx="477">
                  <c:v>0.4530455598001607</c:v>
                </c:pt>
                <c:pt idx="478">
                  <c:v>0.44776847572357609</c:v>
                </c:pt>
                <c:pt idx="479">
                  <c:v>0.44207283261246316</c:v>
                </c:pt>
                <c:pt idx="480">
                  <c:v>0.43535985387512854</c:v>
                </c:pt>
                <c:pt idx="481">
                  <c:v>0.43032545386764581</c:v>
                </c:pt>
                <c:pt idx="482">
                  <c:v>0.42489671312571742</c:v>
                </c:pt>
                <c:pt idx="483">
                  <c:v>0.42009714711765489</c:v>
                </c:pt>
                <c:pt idx="484">
                  <c:v>0.41469847047238045</c:v>
                </c:pt>
                <c:pt idx="485">
                  <c:v>0.41057267427488747</c:v>
                </c:pt>
                <c:pt idx="486">
                  <c:v>0.40650784138449853</c:v>
                </c:pt>
                <c:pt idx="487">
                  <c:v>0.40360431773875238</c:v>
                </c:pt>
                <c:pt idx="488">
                  <c:v>0.40073186032621561</c:v>
                </c:pt>
                <c:pt idx="489">
                  <c:v>0.39788328716824289</c:v>
                </c:pt>
                <c:pt idx="490">
                  <c:v>0.39623276826193449</c:v>
                </c:pt>
                <c:pt idx="491">
                  <c:v>0.39308088177327405</c:v>
                </c:pt>
                <c:pt idx="492">
                  <c:v>0.39064101330703732</c:v>
                </c:pt>
                <c:pt idx="493">
                  <c:v>0.38805934251824903</c:v>
                </c:pt>
                <c:pt idx="494">
                  <c:v>0.38597790489323236</c:v>
                </c:pt>
                <c:pt idx="495">
                  <c:v>0.38361937651072098</c:v>
                </c:pt>
                <c:pt idx="496">
                  <c:v>0.38092379620016559</c:v>
                </c:pt>
                <c:pt idx="497">
                  <c:v>0.37777859062187258</c:v>
                </c:pt>
                <c:pt idx="498">
                  <c:v>0.37561631398140849</c:v>
                </c:pt>
                <c:pt idx="499">
                  <c:v>0.37430869279971574</c:v>
                </c:pt>
                <c:pt idx="500">
                  <c:v>0.37161094119329091</c:v>
                </c:pt>
                <c:pt idx="501">
                  <c:v>0.36940156413473546</c:v>
                </c:pt>
                <c:pt idx="502">
                  <c:v>0.36625685962471993</c:v>
                </c:pt>
                <c:pt idx="503">
                  <c:v>0.36444065414129601</c:v>
                </c:pt>
                <c:pt idx="504">
                  <c:v>0.3623049341195429</c:v>
                </c:pt>
                <c:pt idx="505">
                  <c:v>0.36096541159084511</c:v>
                </c:pt>
                <c:pt idx="506">
                  <c:v>0.35770980396872815</c:v>
                </c:pt>
                <c:pt idx="507">
                  <c:v>0.35719353662007408</c:v>
                </c:pt>
                <c:pt idx="508">
                  <c:v>0.35562218650162153</c:v>
                </c:pt>
                <c:pt idx="509">
                  <c:v>0.35409342718676218</c:v>
                </c:pt>
                <c:pt idx="510">
                  <c:v>0.35227404827091358</c:v>
                </c:pt>
                <c:pt idx="511">
                  <c:v>0.3506913406048362</c:v>
                </c:pt>
                <c:pt idx="512">
                  <c:v>0.3487498680520203</c:v>
                </c:pt>
                <c:pt idx="513">
                  <c:v>0.34759073010324681</c:v>
                </c:pt>
                <c:pt idx="514">
                  <c:v>0.34571807092721679</c:v>
                </c:pt>
                <c:pt idx="515">
                  <c:v>0.34437437282953937</c:v>
                </c:pt>
                <c:pt idx="516">
                  <c:v>0.3443247670700601</c:v>
                </c:pt>
                <c:pt idx="517">
                  <c:v>0.34396099150054582</c:v>
                </c:pt>
                <c:pt idx="518">
                  <c:v>0.34384808411533396</c:v>
                </c:pt>
                <c:pt idx="519">
                  <c:v>0.34416258797088739</c:v>
                </c:pt>
                <c:pt idx="520">
                  <c:v>0.34421453204899516</c:v>
                </c:pt>
                <c:pt idx="521">
                  <c:v>0.3439860449144243</c:v>
                </c:pt>
                <c:pt idx="522">
                  <c:v>0.34324262661327293</c:v>
                </c:pt>
                <c:pt idx="523">
                  <c:v>0.34137731643864727</c:v>
                </c:pt>
                <c:pt idx="524">
                  <c:v>0.34067498573625649</c:v>
                </c:pt>
                <c:pt idx="525">
                  <c:v>0.33827653891429876</c:v>
                </c:pt>
                <c:pt idx="526">
                  <c:v>0.33615401369052161</c:v>
                </c:pt>
                <c:pt idx="527">
                  <c:v>0.33457331029755444</c:v>
                </c:pt>
                <c:pt idx="528">
                  <c:v>0.3320482602241312</c:v>
                </c:pt>
                <c:pt idx="529">
                  <c:v>0.33103910871310971</c:v>
                </c:pt>
                <c:pt idx="530">
                  <c:v>0.32994093407144032</c:v>
                </c:pt>
                <c:pt idx="531">
                  <c:v>0.32798159008339128</c:v>
                </c:pt>
                <c:pt idx="532">
                  <c:v>0.32732168316183446</c:v>
                </c:pt>
                <c:pt idx="533">
                  <c:v>0.3258787735451984</c:v>
                </c:pt>
                <c:pt idx="534">
                  <c:v>0.32500841794706309</c:v>
                </c:pt>
                <c:pt idx="535">
                  <c:v>0.32412820800613584</c:v>
                </c:pt>
                <c:pt idx="536">
                  <c:v>0.32313843113518026</c:v>
                </c:pt>
                <c:pt idx="537">
                  <c:v>0.3226503906328293</c:v>
                </c:pt>
                <c:pt idx="538">
                  <c:v>0.32154302973940452</c:v>
                </c:pt>
                <c:pt idx="539">
                  <c:v>0.32175364543874213</c:v>
                </c:pt>
                <c:pt idx="540">
                  <c:v>0.3208607417681163</c:v>
                </c:pt>
                <c:pt idx="541">
                  <c:v>0.3192873873765536</c:v>
                </c:pt>
                <c:pt idx="542">
                  <c:v>0.31867842239654953</c:v>
                </c:pt>
                <c:pt idx="543">
                  <c:v>0.31788623344971484</c:v>
                </c:pt>
                <c:pt idx="544">
                  <c:v>0.31580680009780865</c:v>
                </c:pt>
                <c:pt idx="545">
                  <c:v>0.31566299350214666</c:v>
                </c:pt>
                <c:pt idx="546">
                  <c:v>0.31447228825188644</c:v>
                </c:pt>
                <c:pt idx="547">
                  <c:v>0.31409047422437975</c:v>
                </c:pt>
                <c:pt idx="548">
                  <c:v>0.31328776284371623</c:v>
                </c:pt>
                <c:pt idx="549">
                  <c:v>0.3120885394327374</c:v>
                </c:pt>
                <c:pt idx="550">
                  <c:v>0.31029621820387737</c:v>
                </c:pt>
                <c:pt idx="551">
                  <c:v>0.30989519655906406</c:v>
                </c:pt>
                <c:pt idx="552">
                  <c:v>0.30748271982533432</c:v>
                </c:pt>
                <c:pt idx="553">
                  <c:v>0.30600657267961973</c:v>
                </c:pt>
                <c:pt idx="554">
                  <c:v>0.30384295985708204</c:v>
                </c:pt>
                <c:pt idx="555">
                  <c:v>0.3025161310580825</c:v>
                </c:pt>
                <c:pt idx="556">
                  <c:v>0.30134580258444338</c:v>
                </c:pt>
                <c:pt idx="557">
                  <c:v>0.29966939515046087</c:v>
                </c:pt>
                <c:pt idx="558">
                  <c:v>0.29823851117248645</c:v>
                </c:pt>
                <c:pt idx="559">
                  <c:v>0.29858675362539611</c:v>
                </c:pt>
                <c:pt idx="560">
                  <c:v>0.29746920434366075</c:v>
                </c:pt>
                <c:pt idx="561">
                  <c:v>0.29689297582445784</c:v>
                </c:pt>
                <c:pt idx="562">
                  <c:v>0.29592875343565822</c:v>
                </c:pt>
                <c:pt idx="563">
                  <c:v>0.29530058083834737</c:v>
                </c:pt>
                <c:pt idx="564">
                  <c:v>0.29470865217978071</c:v>
                </c:pt>
                <c:pt idx="565">
                  <c:v>0.29446663620171537</c:v>
                </c:pt>
                <c:pt idx="566">
                  <c:v>0.29299917423947863</c:v>
                </c:pt>
                <c:pt idx="567">
                  <c:v>0.29229734460536538</c:v>
                </c:pt>
                <c:pt idx="568">
                  <c:v>0.29208121715497459</c:v>
                </c:pt>
                <c:pt idx="569">
                  <c:v>0.29165397293696832</c:v>
                </c:pt>
                <c:pt idx="570">
                  <c:v>0.29026467762603214</c:v>
                </c:pt>
                <c:pt idx="571">
                  <c:v>0.28967024362607757</c:v>
                </c:pt>
                <c:pt idx="572">
                  <c:v>0.28902954432182754</c:v>
                </c:pt>
                <c:pt idx="573">
                  <c:v>0.2881446577436429</c:v>
                </c:pt>
                <c:pt idx="574">
                  <c:v>0.28694125876368426</c:v>
                </c:pt>
                <c:pt idx="575">
                  <c:v>0.2856109224867418</c:v>
                </c:pt>
                <c:pt idx="576">
                  <c:v>0.28385818565180976</c:v>
                </c:pt>
                <c:pt idx="577">
                  <c:v>0.28298532471228655</c:v>
                </c:pt>
                <c:pt idx="578">
                  <c:v>0.28169039726029227</c:v>
                </c:pt>
                <c:pt idx="579">
                  <c:v>0.27979285169314322</c:v>
                </c:pt>
                <c:pt idx="580">
                  <c:v>0.27846618991690292</c:v>
                </c:pt>
                <c:pt idx="581">
                  <c:v>0.27657165075941925</c:v>
                </c:pt>
                <c:pt idx="582">
                  <c:v>0.27623827333207746</c:v>
                </c:pt>
                <c:pt idx="583">
                  <c:v>0.27562129125963231</c:v>
                </c:pt>
                <c:pt idx="584">
                  <c:v>0.27539798183059627</c:v>
                </c:pt>
                <c:pt idx="585">
                  <c:v>0.27531330129168735</c:v>
                </c:pt>
                <c:pt idx="586">
                  <c:v>0.27512022298206451</c:v>
                </c:pt>
                <c:pt idx="587">
                  <c:v>0.27479636585199652</c:v>
                </c:pt>
                <c:pt idx="588">
                  <c:v>0.27581720895616124</c:v>
                </c:pt>
                <c:pt idx="589">
                  <c:v>0.27472755247521047</c:v>
                </c:pt>
                <c:pt idx="590">
                  <c:v>0.27423667258595336</c:v>
                </c:pt>
                <c:pt idx="591">
                  <c:v>0.2740006694272189</c:v>
                </c:pt>
                <c:pt idx="592">
                  <c:v>0.273819783779017</c:v>
                </c:pt>
                <c:pt idx="593">
                  <c:v>0.27339554597067628</c:v>
                </c:pt>
                <c:pt idx="594">
                  <c:v>0.27277655962512087</c:v>
                </c:pt>
                <c:pt idx="595">
                  <c:v>0.27146092135098704</c:v>
                </c:pt>
                <c:pt idx="596">
                  <c:v>0.27098056389555875</c:v>
                </c:pt>
                <c:pt idx="597">
                  <c:v>0.27051490444293907</c:v>
                </c:pt>
                <c:pt idx="598">
                  <c:v>0.26911809310783935</c:v>
                </c:pt>
                <c:pt idx="599">
                  <c:v>0.26819312106744914</c:v>
                </c:pt>
                <c:pt idx="600">
                  <c:v>0.2676534705325086</c:v>
                </c:pt>
                <c:pt idx="601">
                  <c:v>0.26770875506580039</c:v>
                </c:pt>
                <c:pt idx="602">
                  <c:v>0.2681500291955784</c:v>
                </c:pt>
                <c:pt idx="603">
                  <c:v>0.26865594113316255</c:v>
                </c:pt>
                <c:pt idx="604">
                  <c:v>0.26974108799961521</c:v>
                </c:pt>
                <c:pt idx="605">
                  <c:v>0.27123577467159993</c:v>
                </c:pt>
                <c:pt idx="606">
                  <c:v>0.27181835005565202</c:v>
                </c:pt>
                <c:pt idx="607">
                  <c:v>0.27266064583024352</c:v>
                </c:pt>
                <c:pt idx="608">
                  <c:v>0.27282399408873054</c:v>
                </c:pt>
                <c:pt idx="609">
                  <c:v>0.27321666459558452</c:v>
                </c:pt>
                <c:pt idx="610">
                  <c:v>0.27354553240842816</c:v>
                </c:pt>
                <c:pt idx="611">
                  <c:v>0.27395640839603369</c:v>
                </c:pt>
                <c:pt idx="612">
                  <c:v>0.27422514801556924</c:v>
                </c:pt>
                <c:pt idx="613">
                  <c:v>0.27488405280057082</c:v>
                </c:pt>
                <c:pt idx="614">
                  <c:v>0.27539213603402457</c:v>
                </c:pt>
                <c:pt idx="615">
                  <c:v>0.27657031457734571</c:v>
                </c:pt>
                <c:pt idx="616">
                  <c:v>0.27690920375574068</c:v>
                </c:pt>
                <c:pt idx="617">
                  <c:v>0.27768769683632172</c:v>
                </c:pt>
                <c:pt idx="618">
                  <c:v>0.27876215424618628</c:v>
                </c:pt>
                <c:pt idx="619">
                  <c:v>0.27914279911437861</c:v>
                </c:pt>
                <c:pt idx="620">
                  <c:v>0.27967376446584119</c:v>
                </c:pt>
                <c:pt idx="621">
                  <c:v>0.28109245578239478</c:v>
                </c:pt>
                <c:pt idx="622">
                  <c:v>0.28161674022348993</c:v>
                </c:pt>
                <c:pt idx="623">
                  <c:v>0.283042112450411</c:v>
                </c:pt>
                <c:pt idx="624">
                  <c:v>0.28345966934838418</c:v>
                </c:pt>
                <c:pt idx="625">
                  <c:v>0.28381910232615948</c:v>
                </c:pt>
                <c:pt idx="626">
                  <c:v>0.28528556215184109</c:v>
                </c:pt>
                <c:pt idx="627">
                  <c:v>0.28594914357410006</c:v>
                </c:pt>
                <c:pt idx="628">
                  <c:v>0.28634381835406419</c:v>
                </c:pt>
                <c:pt idx="629">
                  <c:v>0.28743681529019871</c:v>
                </c:pt>
                <c:pt idx="630">
                  <c:v>0.28829798463657869</c:v>
                </c:pt>
                <c:pt idx="631">
                  <c:v>0.29021841232173679</c:v>
                </c:pt>
                <c:pt idx="632">
                  <c:v>0.2907787736788166</c:v>
                </c:pt>
                <c:pt idx="633">
                  <c:v>0.29159384474366024</c:v>
                </c:pt>
                <c:pt idx="634">
                  <c:v>0.29273444316616359</c:v>
                </c:pt>
                <c:pt idx="635">
                  <c:v>0.29346199430519215</c:v>
                </c:pt>
                <c:pt idx="636">
                  <c:v>0.29487266852930449</c:v>
                </c:pt>
                <c:pt idx="637">
                  <c:v>0.29598220071859888</c:v>
                </c:pt>
                <c:pt idx="638">
                  <c:v>0.29668503248926725</c:v>
                </c:pt>
                <c:pt idx="639">
                  <c:v>0.29856604280325666</c:v>
                </c:pt>
                <c:pt idx="640">
                  <c:v>0.29976977582873354</c:v>
                </c:pt>
                <c:pt idx="641">
                  <c:v>0.30121468971847987</c:v>
                </c:pt>
                <c:pt idx="642">
                  <c:v>0.30302404726877713</c:v>
                </c:pt>
                <c:pt idx="643">
                  <c:v>0.30338064085964622</c:v>
                </c:pt>
                <c:pt idx="644">
                  <c:v>0.30436891452576892</c:v>
                </c:pt>
                <c:pt idx="645">
                  <c:v>0.30522640937144674</c:v>
                </c:pt>
                <c:pt idx="646">
                  <c:v>0.30647540556466396</c:v>
                </c:pt>
                <c:pt idx="647">
                  <c:v>0.3078224441175253</c:v>
                </c:pt>
                <c:pt idx="648">
                  <c:v>0.30871785312953892</c:v>
                </c:pt>
                <c:pt idx="649">
                  <c:v>0.310357682579259</c:v>
                </c:pt>
                <c:pt idx="650">
                  <c:v>0.31166780910233954</c:v>
                </c:pt>
                <c:pt idx="651">
                  <c:v>0.31238066223855937</c:v>
                </c:pt>
                <c:pt idx="652">
                  <c:v>0.31349453701959246</c:v>
                </c:pt>
                <c:pt idx="653">
                  <c:v>0.31383994008559585</c:v>
                </c:pt>
                <c:pt idx="654">
                  <c:v>0.31439612587369609</c:v>
                </c:pt>
                <c:pt idx="655">
                  <c:v>0.31478913042606849</c:v>
                </c:pt>
                <c:pt idx="656">
                  <c:v>0.31441967608274179</c:v>
                </c:pt>
                <c:pt idx="657">
                  <c:v>0.3158258406923562</c:v>
                </c:pt>
                <c:pt idx="658">
                  <c:v>0.31704260149305002</c:v>
                </c:pt>
                <c:pt idx="659">
                  <c:v>0.31831932346429254</c:v>
                </c:pt>
                <c:pt idx="660">
                  <c:v>0.31918082685619092</c:v>
                </c:pt>
                <c:pt idx="661">
                  <c:v>0.31993576972772619</c:v>
                </c:pt>
                <c:pt idx="662">
                  <c:v>0.32126927943709332</c:v>
                </c:pt>
                <c:pt idx="663">
                  <c:v>0.32250725212820402</c:v>
                </c:pt>
                <c:pt idx="664">
                  <c:v>0.32288355440465744</c:v>
                </c:pt>
                <c:pt idx="665">
                  <c:v>0.32386464609213522</c:v>
                </c:pt>
                <c:pt idx="666">
                  <c:v>0.3249843666697399</c:v>
                </c:pt>
                <c:pt idx="667">
                  <c:v>0.32623135858984698</c:v>
                </c:pt>
                <c:pt idx="668">
                  <c:v>0.32655404656060061</c:v>
                </c:pt>
                <c:pt idx="669">
                  <c:v>0.32753062863358018</c:v>
                </c:pt>
                <c:pt idx="670">
                  <c:v>0.32797741451441148</c:v>
                </c:pt>
                <c:pt idx="671">
                  <c:v>0.32804823216430767</c:v>
                </c:pt>
                <c:pt idx="672">
                  <c:v>0.32821174744555404</c:v>
                </c:pt>
                <c:pt idx="673">
                  <c:v>0.32771502175972511</c:v>
                </c:pt>
                <c:pt idx="674">
                  <c:v>0.32795486644192084</c:v>
                </c:pt>
                <c:pt idx="675">
                  <c:v>0.3300413147497131</c:v>
                </c:pt>
                <c:pt idx="676">
                  <c:v>0.33086540504355288</c:v>
                </c:pt>
                <c:pt idx="677">
                  <c:v>0.3316378853048032</c:v>
                </c:pt>
                <c:pt idx="678">
                  <c:v>0.33288070165593059</c:v>
                </c:pt>
                <c:pt idx="679">
                  <c:v>0.33481165177491756</c:v>
                </c:pt>
                <c:pt idx="680">
                  <c:v>0.33629113937581601</c:v>
                </c:pt>
                <c:pt idx="681">
                  <c:v>0.33665691921844043</c:v>
                </c:pt>
                <c:pt idx="682">
                  <c:v>0.33667612683574721</c:v>
                </c:pt>
                <c:pt idx="683">
                  <c:v>0.33677717560505671</c:v>
                </c:pt>
                <c:pt idx="684">
                  <c:v>0.33727523747295907</c:v>
                </c:pt>
                <c:pt idx="685">
                  <c:v>0.33855396371731211</c:v>
                </c:pt>
                <c:pt idx="686">
                  <c:v>0.33830910835234063</c:v>
                </c:pt>
                <c:pt idx="687">
                  <c:v>0.33865684973697263</c:v>
                </c:pt>
                <c:pt idx="688">
                  <c:v>0.34015888541036166</c:v>
                </c:pt>
                <c:pt idx="689">
                  <c:v>0.3407377862937116</c:v>
                </c:pt>
                <c:pt idx="690">
                  <c:v>0.34152296028466039</c:v>
                </c:pt>
                <c:pt idx="691">
                  <c:v>0.34232199716462175</c:v>
                </c:pt>
                <c:pt idx="692">
                  <c:v>0.34198294096346754</c:v>
                </c:pt>
                <c:pt idx="693">
                  <c:v>0.34223831876226801</c:v>
                </c:pt>
                <c:pt idx="694">
                  <c:v>0.34190109981146477</c:v>
                </c:pt>
                <c:pt idx="695">
                  <c:v>0.34168964899833115</c:v>
                </c:pt>
                <c:pt idx="696">
                  <c:v>0.34126140264376997</c:v>
                </c:pt>
                <c:pt idx="697">
                  <c:v>0.34161615898428788</c:v>
                </c:pt>
                <c:pt idx="698">
                  <c:v>0.34193383627226592</c:v>
                </c:pt>
                <c:pt idx="699">
                  <c:v>0.34209000255210786</c:v>
                </c:pt>
                <c:pt idx="700">
                  <c:v>0.34189625615144825</c:v>
                </c:pt>
                <c:pt idx="701">
                  <c:v>0.34283876558155335</c:v>
                </c:pt>
                <c:pt idx="702">
                  <c:v>0.34350351616312658</c:v>
                </c:pt>
                <c:pt idx="703">
                  <c:v>0.34468386600231699</c:v>
                </c:pt>
                <c:pt idx="704">
                  <c:v>0.34608602206571087</c:v>
                </c:pt>
                <c:pt idx="705">
                  <c:v>0.34707279252700096</c:v>
                </c:pt>
                <c:pt idx="706">
                  <c:v>0.34862911059712637</c:v>
                </c:pt>
                <c:pt idx="707">
                  <c:v>0.34970557228010124</c:v>
                </c:pt>
                <c:pt idx="708">
                  <c:v>0.35083163972255516</c:v>
                </c:pt>
                <c:pt idx="709">
                  <c:v>0.35139400535274545</c:v>
                </c:pt>
                <c:pt idx="710">
                  <c:v>0.35199261492167971</c:v>
                </c:pt>
                <c:pt idx="711">
                  <c:v>0.35266521557293495</c:v>
                </c:pt>
                <c:pt idx="712">
                  <c:v>0.35310548756615784</c:v>
                </c:pt>
                <c:pt idx="713">
                  <c:v>0.35387696569085292</c:v>
                </c:pt>
                <c:pt idx="714">
                  <c:v>0.35485505096866526</c:v>
                </c:pt>
                <c:pt idx="715">
                  <c:v>0.35544046573962362</c:v>
                </c:pt>
                <c:pt idx="716">
                  <c:v>0.35637078250830778</c:v>
                </c:pt>
                <c:pt idx="717">
                  <c:v>0.35754845998335127</c:v>
                </c:pt>
                <c:pt idx="718">
                  <c:v>0.35805403787541717</c:v>
                </c:pt>
                <c:pt idx="719">
                  <c:v>0.36002958307110772</c:v>
                </c:pt>
                <c:pt idx="720">
                  <c:v>0.36135156821009057</c:v>
                </c:pt>
                <c:pt idx="721">
                  <c:v>0.36261225599645114</c:v>
                </c:pt>
                <c:pt idx="722">
                  <c:v>0.36452216124778042</c:v>
                </c:pt>
                <c:pt idx="723">
                  <c:v>0.36600432121282578</c:v>
                </c:pt>
                <c:pt idx="724">
                  <c:v>0.36771513533520139</c:v>
                </c:pt>
                <c:pt idx="725">
                  <c:v>0.37033254899445633</c:v>
                </c:pt>
                <c:pt idx="726">
                  <c:v>0.37178397677181096</c:v>
                </c:pt>
                <c:pt idx="727">
                  <c:v>0.37324759721058642</c:v>
                </c:pt>
                <c:pt idx="728">
                  <c:v>0.375452631677403</c:v>
                </c:pt>
                <c:pt idx="729">
                  <c:v>0.37774418393347958</c:v>
                </c:pt>
                <c:pt idx="730">
                  <c:v>0.38006362899034085</c:v>
                </c:pt>
                <c:pt idx="731">
                  <c:v>0.382624923002508</c:v>
                </c:pt>
                <c:pt idx="732">
                  <c:v>0.38401805983690579</c:v>
                </c:pt>
                <c:pt idx="733">
                  <c:v>0.38631111529781503</c:v>
                </c:pt>
                <c:pt idx="734">
                  <c:v>0.38897496128412445</c:v>
                </c:pt>
                <c:pt idx="735">
                  <c:v>0.39153625529629182</c:v>
                </c:pt>
                <c:pt idx="736">
                  <c:v>0.39378839018119971</c:v>
                </c:pt>
                <c:pt idx="737">
                  <c:v>0.39570096779667591</c:v>
                </c:pt>
                <c:pt idx="738">
                  <c:v>0.39729653621521088</c:v>
                </c:pt>
                <c:pt idx="739">
                  <c:v>0.39981056278652766</c:v>
                </c:pt>
                <c:pt idx="740">
                  <c:v>0.40213151104822148</c:v>
                </c:pt>
                <c:pt idx="741">
                  <c:v>0.4043308667412257</c:v>
                </c:pt>
                <c:pt idx="742">
                  <c:v>0.4062190590338603</c:v>
                </c:pt>
                <c:pt idx="743">
                  <c:v>0.4080905490505759</c:v>
                </c:pt>
                <c:pt idx="744">
                  <c:v>0.41119917664460637</c:v>
                </c:pt>
                <c:pt idx="745">
                  <c:v>0.41390978900348879</c:v>
                </c:pt>
                <c:pt idx="746">
                  <c:v>0.41645939142251298</c:v>
                </c:pt>
                <c:pt idx="747">
                  <c:v>0.41839902672497775</c:v>
                </c:pt>
                <c:pt idx="748">
                  <c:v>0.42093977693776474</c:v>
                </c:pt>
                <c:pt idx="749">
                  <c:v>0.4235925994219677</c:v>
                </c:pt>
                <c:pt idx="750">
                  <c:v>0.42604649779997628</c:v>
                </c:pt>
                <c:pt idx="751">
                  <c:v>0.42833337341879557</c:v>
                </c:pt>
                <c:pt idx="752">
                  <c:v>0.43014941187946049</c:v>
                </c:pt>
                <c:pt idx="753">
                  <c:v>0.43193070960621388</c:v>
                </c:pt>
                <c:pt idx="754">
                  <c:v>0.43420288722222444</c:v>
                </c:pt>
                <c:pt idx="755">
                  <c:v>0.43596347412683845</c:v>
                </c:pt>
                <c:pt idx="756">
                  <c:v>0.43774844635429411</c:v>
                </c:pt>
                <c:pt idx="757">
                  <c:v>0.43982403818273902</c:v>
                </c:pt>
                <c:pt idx="758">
                  <c:v>0.44136816359144376</c:v>
                </c:pt>
                <c:pt idx="759">
                  <c:v>0.44440647460385557</c:v>
                </c:pt>
                <c:pt idx="760">
                  <c:v>0.4467327675938435</c:v>
                </c:pt>
                <c:pt idx="761">
                  <c:v>0.44880117744364328</c:v>
                </c:pt>
                <c:pt idx="762">
                  <c:v>0.45161450879942711</c:v>
                </c:pt>
                <c:pt idx="763">
                  <c:v>0.45361560847727356</c:v>
                </c:pt>
                <c:pt idx="764">
                  <c:v>0.45578556816466048</c:v>
                </c:pt>
                <c:pt idx="765">
                  <c:v>0.45821374503775386</c:v>
                </c:pt>
                <c:pt idx="766">
                  <c:v>0.45944136231779498</c:v>
                </c:pt>
                <c:pt idx="767">
                  <c:v>0.4607032192634698</c:v>
                </c:pt>
                <c:pt idx="768">
                  <c:v>0.46176982660365246</c:v>
                </c:pt>
                <c:pt idx="769">
                  <c:v>0.46227206404053456</c:v>
                </c:pt>
                <c:pt idx="770">
                  <c:v>0.46372182159029718</c:v>
                </c:pt>
                <c:pt idx="771">
                  <c:v>0.46435951448488183</c:v>
                </c:pt>
                <c:pt idx="772">
                  <c:v>0.46443500877203542</c:v>
                </c:pt>
                <c:pt idx="773">
                  <c:v>0.46507704425835894</c:v>
                </c:pt>
                <c:pt idx="774">
                  <c:v>0.46569586358115511</c:v>
                </c:pt>
                <c:pt idx="775">
                  <c:v>0.46623568113885472</c:v>
                </c:pt>
                <c:pt idx="776">
                  <c:v>0.46653565401435865</c:v>
                </c:pt>
                <c:pt idx="777">
                  <c:v>0.46690844881286914</c:v>
                </c:pt>
                <c:pt idx="778">
                  <c:v>0.46668263404244525</c:v>
                </c:pt>
                <c:pt idx="779">
                  <c:v>0.46767474923202951</c:v>
                </c:pt>
                <c:pt idx="780">
                  <c:v>0.46773905299431728</c:v>
                </c:pt>
                <c:pt idx="781">
                  <c:v>0.46758405587378971</c:v>
                </c:pt>
                <c:pt idx="782">
                  <c:v>0.46791843543768663</c:v>
                </c:pt>
                <c:pt idx="783">
                  <c:v>0.46839278007378404</c:v>
                </c:pt>
                <c:pt idx="784">
                  <c:v>0.46845073697122269</c:v>
                </c:pt>
                <c:pt idx="785">
                  <c:v>0.46933946507286878</c:v>
                </c:pt>
                <c:pt idx="786">
                  <c:v>0.4695106634010377</c:v>
                </c:pt>
                <c:pt idx="787">
                  <c:v>0.47018743962127268</c:v>
                </c:pt>
                <c:pt idx="788">
                  <c:v>0.47036498481429079</c:v>
                </c:pt>
                <c:pt idx="789">
                  <c:v>0.47109687854505816</c:v>
                </c:pt>
                <c:pt idx="790">
                  <c:v>0.47141923247029338</c:v>
                </c:pt>
                <c:pt idx="791">
                  <c:v>0.47165072601452962</c:v>
                </c:pt>
                <c:pt idx="792">
                  <c:v>0.47152879940032155</c:v>
                </c:pt>
                <c:pt idx="793">
                  <c:v>0.47114180766728009</c:v>
                </c:pt>
                <c:pt idx="794">
                  <c:v>0.47152963451411745</c:v>
                </c:pt>
                <c:pt idx="795">
                  <c:v>0.4723884655418687</c:v>
                </c:pt>
                <c:pt idx="796">
                  <c:v>0.47191545708784477</c:v>
                </c:pt>
                <c:pt idx="797">
                  <c:v>0.47193934134240872</c:v>
                </c:pt>
                <c:pt idx="798">
                  <c:v>0.47167611347392657</c:v>
                </c:pt>
                <c:pt idx="799">
                  <c:v>0.47137046182461012</c:v>
                </c:pt>
                <c:pt idx="800">
                  <c:v>0.47129947715195469</c:v>
                </c:pt>
                <c:pt idx="801">
                  <c:v>0.47071489749479234</c:v>
                </c:pt>
                <c:pt idx="802">
                  <c:v>0.47065643952907615</c:v>
                </c:pt>
                <c:pt idx="803">
                  <c:v>0.47082229312895102</c:v>
                </c:pt>
                <c:pt idx="804">
                  <c:v>0.47043296307728094</c:v>
                </c:pt>
                <c:pt idx="805">
                  <c:v>0.47041392248273328</c:v>
                </c:pt>
                <c:pt idx="806">
                  <c:v>0.47082312824274702</c:v>
                </c:pt>
                <c:pt idx="807">
                  <c:v>0.47080275146612588</c:v>
                </c:pt>
                <c:pt idx="808">
                  <c:v>0.4695380551335448</c:v>
                </c:pt>
                <c:pt idx="809">
                  <c:v>0.46854460376188706</c:v>
                </c:pt>
                <c:pt idx="810">
                  <c:v>0.46780703125730738</c:v>
                </c:pt>
                <c:pt idx="811">
                  <c:v>0.4670350520643346</c:v>
                </c:pt>
                <c:pt idx="812">
                  <c:v>0.46620912452014379</c:v>
                </c:pt>
                <c:pt idx="813">
                  <c:v>0.4652955100273784</c:v>
                </c:pt>
                <c:pt idx="814">
                  <c:v>0.46513717245166708</c:v>
                </c:pt>
                <c:pt idx="815">
                  <c:v>0.4650863975328734</c:v>
                </c:pt>
                <c:pt idx="816">
                  <c:v>0.4656023308360091</c:v>
                </c:pt>
                <c:pt idx="817">
                  <c:v>0.46632403617846591</c:v>
                </c:pt>
                <c:pt idx="818">
                  <c:v>0.46639418573732544</c:v>
                </c:pt>
                <c:pt idx="819">
                  <c:v>0.46728875963554306</c:v>
                </c:pt>
                <c:pt idx="820">
                  <c:v>0.46757921221377319</c:v>
                </c:pt>
                <c:pt idx="821">
                  <c:v>0.46718520552484577</c:v>
                </c:pt>
                <c:pt idx="822">
                  <c:v>0.4679678741744065</c:v>
                </c:pt>
                <c:pt idx="823">
                  <c:v>0.46723113678362277</c:v>
                </c:pt>
                <c:pt idx="824">
                  <c:v>0.46666977328998771</c:v>
                </c:pt>
                <c:pt idx="825">
                  <c:v>0.46691412758668155</c:v>
                </c:pt>
                <c:pt idx="826">
                  <c:v>0.46720207482352377</c:v>
                </c:pt>
                <c:pt idx="827">
                  <c:v>0.46851437264247381</c:v>
                </c:pt>
                <c:pt idx="828">
                  <c:v>0.47026460413601812</c:v>
                </c:pt>
                <c:pt idx="829">
                  <c:v>0.47148988309743051</c:v>
                </c:pt>
                <c:pt idx="830">
                  <c:v>0.47349849879944045</c:v>
                </c:pt>
                <c:pt idx="831">
                  <c:v>0.4756292081384178</c:v>
                </c:pt>
                <c:pt idx="832">
                  <c:v>0.478705767362684</c:v>
                </c:pt>
                <c:pt idx="833">
                  <c:v>0.48100066007394437</c:v>
                </c:pt>
                <c:pt idx="834">
                  <c:v>0.48310614897628423</c:v>
                </c:pt>
                <c:pt idx="835">
                  <c:v>0.4854698550643306</c:v>
                </c:pt>
                <c:pt idx="836">
                  <c:v>0.48801494786885652</c:v>
                </c:pt>
                <c:pt idx="837">
                  <c:v>0.49110737425524559</c:v>
                </c:pt>
                <c:pt idx="838">
                  <c:v>0.49344936738459733</c:v>
                </c:pt>
                <c:pt idx="839">
                  <c:v>0.49633017593509376</c:v>
                </c:pt>
                <c:pt idx="840">
                  <c:v>0.49964374045464943</c:v>
                </c:pt>
                <c:pt idx="841">
                  <c:v>0.50275270209419831</c:v>
                </c:pt>
                <c:pt idx="842">
                  <c:v>0.50571601988773418</c:v>
                </c:pt>
                <c:pt idx="843">
                  <c:v>0.50907017093777285</c:v>
                </c:pt>
                <c:pt idx="844">
                  <c:v>0.51254023578268892</c:v>
                </c:pt>
                <c:pt idx="845">
                  <c:v>0.51718213230607679</c:v>
                </c:pt>
                <c:pt idx="846">
                  <c:v>0.52127803142967499</c:v>
                </c:pt>
                <c:pt idx="847">
                  <c:v>0.52541986181205003</c:v>
                </c:pt>
                <c:pt idx="848">
                  <c:v>0.52933604444676052</c:v>
                </c:pt>
                <c:pt idx="849">
                  <c:v>0.53411172620025915</c:v>
                </c:pt>
                <c:pt idx="850">
                  <c:v>0.53875596104227552</c:v>
                </c:pt>
                <c:pt idx="851">
                  <c:v>0.54399763629391196</c:v>
                </c:pt>
                <c:pt idx="852">
                  <c:v>0.54891261502857447</c:v>
                </c:pt>
                <c:pt idx="853">
                  <c:v>0.55329044856968401</c:v>
                </c:pt>
                <c:pt idx="854">
                  <c:v>0.55779789177192463</c:v>
                </c:pt>
                <c:pt idx="855">
                  <c:v>0.56265691788225836</c:v>
                </c:pt>
                <c:pt idx="856">
                  <c:v>0.56731935820502633</c:v>
                </c:pt>
                <c:pt idx="857">
                  <c:v>0.57150244320892141</c:v>
                </c:pt>
                <c:pt idx="858">
                  <c:v>0.57456797893108125</c:v>
                </c:pt>
                <c:pt idx="859">
                  <c:v>0.5785209065728133</c:v>
                </c:pt>
                <c:pt idx="860">
                  <c:v>0.58312505595262432</c:v>
                </c:pt>
                <c:pt idx="861">
                  <c:v>0.58712675424003979</c:v>
                </c:pt>
                <c:pt idx="862">
                  <c:v>0.59270848782938579</c:v>
                </c:pt>
                <c:pt idx="863">
                  <c:v>0.59759557376326333</c:v>
                </c:pt>
                <c:pt idx="864">
                  <c:v>0.60284159160663875</c:v>
                </c:pt>
                <c:pt idx="865">
                  <c:v>0.60976368283847837</c:v>
                </c:pt>
                <c:pt idx="866">
                  <c:v>0.61575746157474409</c:v>
                </c:pt>
                <c:pt idx="867">
                  <c:v>0.6216015879187764</c:v>
                </c:pt>
                <c:pt idx="868">
                  <c:v>0.62784840613521353</c:v>
                </c:pt>
                <c:pt idx="869">
                  <c:v>0.63269440447033098</c:v>
                </c:pt>
                <c:pt idx="870">
                  <c:v>0.63904561191126141</c:v>
                </c:pt>
                <c:pt idx="871">
                  <c:v>0.64570430825185976</c:v>
                </c:pt>
                <c:pt idx="872">
                  <c:v>0.65105371318317329</c:v>
                </c:pt>
                <c:pt idx="873">
                  <c:v>0.65732207733554615</c:v>
                </c:pt>
                <c:pt idx="874">
                  <c:v>0.66373758853876486</c:v>
                </c:pt>
                <c:pt idx="875">
                  <c:v>0.67143132491805857</c:v>
                </c:pt>
                <c:pt idx="876">
                  <c:v>0.67933383974633943</c:v>
                </c:pt>
                <c:pt idx="877">
                  <c:v>0.68672743622737009</c:v>
                </c:pt>
                <c:pt idx="878">
                  <c:v>0.6953615107408998</c:v>
                </c:pt>
                <c:pt idx="879">
                  <c:v>0.70518027768535863</c:v>
                </c:pt>
                <c:pt idx="880">
                  <c:v>0.71449363376051078</c:v>
                </c:pt>
                <c:pt idx="881">
                  <c:v>0.72306674496693613</c:v>
                </c:pt>
                <c:pt idx="882">
                  <c:v>0.73146130884378846</c:v>
                </c:pt>
                <c:pt idx="883">
                  <c:v>0.74049423370626177</c:v>
                </c:pt>
                <c:pt idx="884">
                  <c:v>0.74819815847386628</c:v>
                </c:pt>
                <c:pt idx="885">
                  <c:v>0.7560345322895079</c:v>
                </c:pt>
                <c:pt idx="886">
                  <c:v>0.76303980085542389</c:v>
                </c:pt>
                <c:pt idx="887">
                  <c:v>0.77008298358767568</c:v>
                </c:pt>
                <c:pt idx="888">
                  <c:v>0.77816571597312145</c:v>
                </c:pt>
                <c:pt idx="889">
                  <c:v>0.7856423227654693</c:v>
                </c:pt>
                <c:pt idx="890">
                  <c:v>0.79391529407363171</c:v>
                </c:pt>
                <c:pt idx="891">
                  <c:v>0.80309887346489384</c:v>
                </c:pt>
                <c:pt idx="892">
                  <c:v>0.8114020758924696</c:v>
                </c:pt>
                <c:pt idx="893">
                  <c:v>0.8191076708876659</c:v>
                </c:pt>
                <c:pt idx="894">
                  <c:v>0.82708801832172862</c:v>
                </c:pt>
                <c:pt idx="895">
                  <c:v>0.83465615358611245</c:v>
                </c:pt>
                <c:pt idx="896">
                  <c:v>0.84410747046035517</c:v>
                </c:pt>
                <c:pt idx="897">
                  <c:v>0.8519592103698419</c:v>
                </c:pt>
                <c:pt idx="898">
                  <c:v>0.86039920443719364</c:v>
                </c:pt>
                <c:pt idx="899">
                  <c:v>0.86781969158245398</c:v>
                </c:pt>
                <c:pt idx="900">
                  <c:v>0.87571084886310957</c:v>
                </c:pt>
                <c:pt idx="901">
                  <c:v>0.88369570591167024</c:v>
                </c:pt>
                <c:pt idx="902">
                  <c:v>0.89163980940698917</c:v>
                </c:pt>
                <c:pt idx="903">
                  <c:v>0.89805749190607742</c:v>
                </c:pt>
                <c:pt idx="904">
                  <c:v>0.90446081044787496</c:v>
                </c:pt>
                <c:pt idx="905">
                  <c:v>0.90993063878856395</c:v>
                </c:pt>
                <c:pt idx="906">
                  <c:v>0.91622555955964802</c:v>
                </c:pt>
                <c:pt idx="907">
                  <c:v>0.92186859050161607</c:v>
                </c:pt>
                <c:pt idx="908">
                  <c:v>0.92776415985547878</c:v>
                </c:pt>
                <c:pt idx="909">
                  <c:v>0.93375192577241339</c:v>
                </c:pt>
                <c:pt idx="910">
                  <c:v>0.93864452345734473</c:v>
                </c:pt>
                <c:pt idx="911">
                  <c:v>0.94310219387734662</c:v>
                </c:pt>
                <c:pt idx="912">
                  <c:v>0.94790075774885396</c:v>
                </c:pt>
                <c:pt idx="913">
                  <c:v>0.95277297865716382</c:v>
                </c:pt>
                <c:pt idx="914">
                  <c:v>0.95742422845506625</c:v>
                </c:pt>
                <c:pt idx="915">
                  <c:v>0.96185868271154118</c:v>
                </c:pt>
                <c:pt idx="916">
                  <c:v>0.96533592953510239</c:v>
                </c:pt>
                <c:pt idx="917">
                  <c:v>0.96952151988038526</c:v>
                </c:pt>
                <c:pt idx="918">
                  <c:v>0.973923404698818</c:v>
                </c:pt>
                <c:pt idx="919">
                  <c:v>0.97790522727788998</c:v>
                </c:pt>
                <c:pt idx="920">
                  <c:v>0.98164520090165597</c:v>
                </c:pt>
                <c:pt idx="921">
                  <c:v>0.98547336254227358</c:v>
                </c:pt>
                <c:pt idx="922">
                  <c:v>0.98657337443429427</c:v>
                </c:pt>
                <c:pt idx="923">
                  <c:v>0.98928632511180503</c:v>
                </c:pt>
                <c:pt idx="924">
                  <c:v>0.99075662646094809</c:v>
                </c:pt>
                <c:pt idx="925">
                  <c:v>0.99175759385676954</c:v>
                </c:pt>
                <c:pt idx="926">
                  <c:v>0.99314338168976268</c:v>
                </c:pt>
                <c:pt idx="927">
                  <c:v>0.99445350821284317</c:v>
                </c:pt>
                <c:pt idx="928">
                  <c:v>0.99537714407115974</c:v>
                </c:pt>
                <c:pt idx="929">
                  <c:v>0.99896429187026758</c:v>
                </c:pt>
                <c:pt idx="930">
                  <c:v>0.99947838792305221</c:v>
                </c:pt>
                <c:pt idx="931">
                  <c:v>1</c:v>
                </c:pt>
                <c:pt idx="932">
                  <c:v>1.0011845254081704</c:v>
                </c:pt>
                <c:pt idx="933">
                  <c:v>1.0019867357205565</c:v>
                </c:pt>
                <c:pt idx="934">
                  <c:v>1.0015205751996592</c:v>
                </c:pt>
                <c:pt idx="935">
                  <c:v>1.0007290543438614</c:v>
                </c:pt>
                <c:pt idx="936">
                  <c:v>0.99831089883631907</c:v>
                </c:pt>
                <c:pt idx="937">
                  <c:v>0.99810629595631251</c:v>
                </c:pt>
                <c:pt idx="938">
                  <c:v>0.99780515392149416</c:v>
                </c:pt>
                <c:pt idx="939">
                  <c:v>0.9966991292101427</c:v>
                </c:pt>
                <c:pt idx="940">
                  <c:v>0.9960078220098586</c:v>
                </c:pt>
                <c:pt idx="941">
                  <c:v>0.99588138578115215</c:v>
                </c:pt>
                <c:pt idx="942">
                  <c:v>0.99587837937148682</c:v>
                </c:pt>
                <c:pt idx="943">
                  <c:v>0.99640800854087597</c:v>
                </c:pt>
                <c:pt idx="944">
                  <c:v>0.99496877342494217</c:v>
                </c:pt>
                <c:pt idx="945">
                  <c:v>0.99319950133685009</c:v>
                </c:pt>
                <c:pt idx="946">
                  <c:v>0.99158489232376767</c:v>
                </c:pt>
                <c:pt idx="947">
                  <c:v>0.99049974545731512</c:v>
                </c:pt>
                <c:pt idx="948">
                  <c:v>0.98736656551768387</c:v>
                </c:pt>
                <c:pt idx="949">
                  <c:v>0.98494690680530905</c:v>
                </c:pt>
                <c:pt idx="950">
                  <c:v>0.98069784781153424</c:v>
                </c:pt>
                <c:pt idx="951">
                  <c:v>0.97905250661076082</c:v>
                </c:pt>
                <c:pt idx="952">
                  <c:v>0.97700146712791658</c:v>
                </c:pt>
                <c:pt idx="953">
                  <c:v>0.97512479940566643</c:v>
                </c:pt>
                <c:pt idx="954">
                  <c:v>0.97086872545600555</c:v>
                </c:pt>
                <c:pt idx="955">
                  <c:v>0.96810917542868091</c:v>
                </c:pt>
                <c:pt idx="956">
                  <c:v>0.96465765011003468</c:v>
                </c:pt>
                <c:pt idx="957">
                  <c:v>0.96103158600803607</c:v>
                </c:pt>
                <c:pt idx="958">
                  <c:v>0.95624270945656142</c:v>
                </c:pt>
                <c:pt idx="959">
                  <c:v>0.95024475515131612</c:v>
                </c:pt>
                <c:pt idx="960">
                  <c:v>0.94330713080287198</c:v>
                </c:pt>
                <c:pt idx="961">
                  <c:v>0.93534298457645038</c:v>
                </c:pt>
                <c:pt idx="962">
                  <c:v>0.92888287829652827</c:v>
                </c:pt>
                <c:pt idx="963">
                  <c:v>0.92124175408637898</c:v>
                </c:pt>
                <c:pt idx="964">
                  <c:v>0.91348855760481373</c:v>
                </c:pt>
                <c:pt idx="965">
                  <c:v>0.90497056390892072</c:v>
                </c:pt>
                <c:pt idx="966">
                  <c:v>0.89761838907216851</c:v>
                </c:pt>
                <c:pt idx="967">
                  <c:v>0.88932955060188346</c:v>
                </c:pt>
                <c:pt idx="968">
                  <c:v>0.87986153145172186</c:v>
                </c:pt>
                <c:pt idx="969">
                  <c:v>0.86966145154803387</c:v>
                </c:pt>
                <c:pt idx="970">
                  <c:v>0.86043711860352934</c:v>
                </c:pt>
                <c:pt idx="971">
                  <c:v>0.85266671877776756</c:v>
                </c:pt>
                <c:pt idx="972">
                  <c:v>0.84411248114313064</c:v>
                </c:pt>
                <c:pt idx="973">
                  <c:v>0.83570438842278416</c:v>
                </c:pt>
                <c:pt idx="974">
                  <c:v>0.82864650768772352</c:v>
                </c:pt>
                <c:pt idx="975">
                  <c:v>0.82273724246760771</c:v>
                </c:pt>
                <c:pt idx="976">
                  <c:v>0.81692418235678466</c:v>
                </c:pt>
                <c:pt idx="977">
                  <c:v>0.80906158596795041</c:v>
                </c:pt>
                <c:pt idx="978">
                  <c:v>0.79921993690548265</c:v>
                </c:pt>
                <c:pt idx="979">
                  <c:v>0.79125027892800803</c:v>
                </c:pt>
                <c:pt idx="980">
                  <c:v>0.78030460942729907</c:v>
                </c:pt>
                <c:pt idx="981">
                  <c:v>0.77093129218159795</c:v>
                </c:pt>
                <c:pt idx="982">
                  <c:v>0.76259435115666618</c:v>
                </c:pt>
                <c:pt idx="983">
                  <c:v>0.75157402248259975</c:v>
                </c:pt>
                <c:pt idx="984">
                  <c:v>0.74217331350439142</c:v>
                </c:pt>
                <c:pt idx="985">
                  <c:v>0.73432190764042293</c:v>
                </c:pt>
                <c:pt idx="986">
                  <c:v>0.72457830093759912</c:v>
                </c:pt>
                <c:pt idx="987">
                  <c:v>0.71741085327251042</c:v>
                </c:pt>
                <c:pt idx="988">
                  <c:v>0.70707147638765866</c:v>
                </c:pt>
                <c:pt idx="989">
                  <c:v>0.69620480865204637</c:v>
                </c:pt>
                <c:pt idx="990">
                  <c:v>0.68712044077974266</c:v>
                </c:pt>
                <c:pt idx="991">
                  <c:v>0.67690549585048654</c:v>
                </c:pt>
                <c:pt idx="992">
                  <c:v>0.66660303099541551</c:v>
                </c:pt>
                <c:pt idx="993">
                  <c:v>0.65550370055625296</c:v>
                </c:pt>
                <c:pt idx="994">
                  <c:v>0.64530545790291571</c:v>
                </c:pt>
                <c:pt idx="995">
                  <c:v>0.63500666754854695</c:v>
                </c:pt>
                <c:pt idx="996">
                  <c:v>0.62407302368649964</c:v>
                </c:pt>
                <c:pt idx="997">
                  <c:v>0.61189489324573343</c:v>
                </c:pt>
                <c:pt idx="998">
                  <c:v>0.60091197766972526</c:v>
                </c:pt>
                <c:pt idx="999">
                  <c:v>0.58902780728513182</c:v>
                </c:pt>
                <c:pt idx="1000">
                  <c:v>0.57707248520512411</c:v>
                </c:pt>
                <c:pt idx="1001">
                  <c:v>0.56633024942510779</c:v>
                </c:pt>
                <c:pt idx="1002">
                  <c:v>0.55530808350069027</c:v>
                </c:pt>
                <c:pt idx="1003">
                  <c:v>0.54367795473282376</c:v>
                </c:pt>
                <c:pt idx="1004">
                  <c:v>0.533998651792288</c:v>
                </c:pt>
                <c:pt idx="1005">
                  <c:v>0.5229910168479196</c:v>
                </c:pt>
                <c:pt idx="1006">
                  <c:v>0.51322836955054851</c:v>
                </c:pt>
                <c:pt idx="1007">
                  <c:v>0.50426776554280406</c:v>
                </c:pt>
                <c:pt idx="1008">
                  <c:v>0.49256431378365351</c:v>
                </c:pt>
                <c:pt idx="1009">
                  <c:v>0.4804244315547414</c:v>
                </c:pt>
                <c:pt idx="1010">
                  <c:v>0.47158658927500102</c:v>
                </c:pt>
                <c:pt idx="1011">
                  <c:v>0.45913320532709073</c:v>
                </c:pt>
                <c:pt idx="1012">
                  <c:v>0.44827873025289927</c:v>
                </c:pt>
                <c:pt idx="1013">
                  <c:v>0.43621835085736127</c:v>
                </c:pt>
                <c:pt idx="1014">
                  <c:v>0.42452308321341109</c:v>
                </c:pt>
                <c:pt idx="1015">
                  <c:v>0.4134534828253838</c:v>
                </c:pt>
                <c:pt idx="1016">
                  <c:v>0.40477648346274264</c:v>
                </c:pt>
                <c:pt idx="1017">
                  <c:v>0.39290701108095799</c:v>
                </c:pt>
                <c:pt idx="1018">
                  <c:v>0.38439168974921206</c:v>
                </c:pt>
                <c:pt idx="1019">
                  <c:v>0.37818712829084955</c:v>
                </c:pt>
                <c:pt idx="1020">
                  <c:v>0.37243169103194684</c:v>
                </c:pt>
                <c:pt idx="1021">
                  <c:v>0.36481795855430443</c:v>
                </c:pt>
                <c:pt idx="1022">
                  <c:v>0.35747714126517738</c:v>
                </c:pt>
                <c:pt idx="1023">
                  <c:v>0.34702585913166883</c:v>
                </c:pt>
                <c:pt idx="1024">
                  <c:v>0.33841483375890741</c:v>
                </c:pt>
                <c:pt idx="1025">
                  <c:v>0.33004198284074981</c:v>
                </c:pt>
                <c:pt idx="1026">
                  <c:v>0.32088195365853345</c:v>
                </c:pt>
                <c:pt idx="1027">
                  <c:v>0.31058416544071971</c:v>
                </c:pt>
                <c:pt idx="1028">
                  <c:v>0.30374992818021368</c:v>
                </c:pt>
                <c:pt idx="1029">
                  <c:v>0.29486331525478993</c:v>
                </c:pt>
                <c:pt idx="1030">
                  <c:v>0.29210794079644475</c:v>
                </c:pt>
                <c:pt idx="1031">
                  <c:v>0.28863553763290012</c:v>
                </c:pt>
                <c:pt idx="1032">
                  <c:v>0.28363454217725531</c:v>
                </c:pt>
                <c:pt idx="1033">
                  <c:v>0.27326560226402702</c:v>
                </c:pt>
                <c:pt idx="1034">
                  <c:v>0.26945247267173628</c:v>
                </c:pt>
                <c:pt idx="1035">
                  <c:v>0.25970385528613676</c:v>
                </c:pt>
                <c:pt idx="1036">
                  <c:v>0.25459863762875784</c:v>
                </c:pt>
                <c:pt idx="1037">
                  <c:v>0.2464809974866416</c:v>
                </c:pt>
                <c:pt idx="1038">
                  <c:v>0.23712521763065533</c:v>
                </c:pt>
                <c:pt idx="1039">
                  <c:v>0.23127023480727593</c:v>
                </c:pt>
                <c:pt idx="1040">
                  <c:v>0.22843569156107496</c:v>
                </c:pt>
                <c:pt idx="1041">
                  <c:v>0.2185476101715525</c:v>
                </c:pt>
                <c:pt idx="1042">
                  <c:v>0.21456344927385193</c:v>
                </c:pt>
                <c:pt idx="1043">
                  <c:v>0.21363463571000044</c:v>
                </c:pt>
                <c:pt idx="1044">
                  <c:v>0.20993708586706869</c:v>
                </c:pt>
                <c:pt idx="1045">
                  <c:v>0.20836256231619152</c:v>
                </c:pt>
                <c:pt idx="1046">
                  <c:v>0.20143729765192728</c:v>
                </c:pt>
                <c:pt idx="1047">
                  <c:v>0.19849352152121658</c:v>
                </c:pt>
                <c:pt idx="1048">
                  <c:v>0.19381705128667659</c:v>
                </c:pt>
                <c:pt idx="1049">
                  <c:v>0.19290043038424592</c:v>
                </c:pt>
                <c:pt idx="1050">
                  <c:v>0.18495632688892724</c:v>
                </c:pt>
                <c:pt idx="1051">
                  <c:v>0.17964567123774564</c:v>
                </c:pt>
                <c:pt idx="1052">
                  <c:v>0.17107205896304264</c:v>
                </c:pt>
                <c:pt idx="1053">
                  <c:v>0.16753869249239378</c:v>
                </c:pt>
                <c:pt idx="1054">
                  <c:v>0.16353315268151708</c:v>
                </c:pt>
                <c:pt idx="1055">
                  <c:v>0.15970231867675219</c:v>
                </c:pt>
                <c:pt idx="1056">
                  <c:v>0.15359229210009082</c:v>
                </c:pt>
                <c:pt idx="1057">
                  <c:v>0.1488095953907064</c:v>
                </c:pt>
                <c:pt idx="1058">
                  <c:v>0.14268938042573434</c:v>
                </c:pt>
                <c:pt idx="1059">
                  <c:v>0.14233429003969811</c:v>
                </c:pt>
                <c:pt idx="1060">
                  <c:v>0.13920177819110346</c:v>
                </c:pt>
                <c:pt idx="1061">
                  <c:v>0.13580002565469587</c:v>
                </c:pt>
                <c:pt idx="1062">
                  <c:v>0.13375266067255392</c:v>
                </c:pt>
                <c:pt idx="1063">
                  <c:v>0.12818328676738819</c:v>
                </c:pt>
                <c:pt idx="1064">
                  <c:v>0.12378357324482471</c:v>
                </c:pt>
                <c:pt idx="1065">
                  <c:v>0.11936431805943608</c:v>
                </c:pt>
                <c:pt idx="1066">
                  <c:v>0.11286446036282696</c:v>
                </c:pt>
                <c:pt idx="1067">
                  <c:v>0.10974063369771025</c:v>
                </c:pt>
                <c:pt idx="1068">
                  <c:v>0.1036800458577689</c:v>
                </c:pt>
                <c:pt idx="1069">
                  <c:v>9.9725113942926449E-2</c:v>
                </c:pt>
                <c:pt idx="1070">
                  <c:v>9.8148085050661471E-2</c:v>
                </c:pt>
                <c:pt idx="1071">
                  <c:v>9.4551249931520767E-2</c:v>
                </c:pt>
                <c:pt idx="1072">
                  <c:v>9.3158280119882336E-2</c:v>
                </c:pt>
                <c:pt idx="1073">
                  <c:v>9.4416128519336603E-2</c:v>
                </c:pt>
                <c:pt idx="1074">
                  <c:v>9.0359980812425494E-2</c:v>
                </c:pt>
                <c:pt idx="1075">
                  <c:v>8.8928595766173527E-2</c:v>
                </c:pt>
                <c:pt idx="1076">
                  <c:v>8.6104407931042362E-2</c:v>
                </c:pt>
                <c:pt idx="1077">
                  <c:v>8.3901210714576846E-2</c:v>
                </c:pt>
                <c:pt idx="1078">
                  <c:v>8.0174932957064515E-2</c:v>
                </c:pt>
                <c:pt idx="1079">
                  <c:v>8.1366974389398272E-2</c:v>
                </c:pt>
                <c:pt idx="1080">
                  <c:v>7.6730756639822845E-2</c:v>
                </c:pt>
                <c:pt idx="1081">
                  <c:v>7.1174243487114611E-2</c:v>
                </c:pt>
                <c:pt idx="1082">
                  <c:v>6.7209624252239197E-2</c:v>
                </c:pt>
                <c:pt idx="1083">
                  <c:v>6.5992362383267861E-2</c:v>
                </c:pt>
                <c:pt idx="1084">
                  <c:v>6.3101365444461058E-2</c:v>
                </c:pt>
                <c:pt idx="1085">
                  <c:v>6.1291673848645437E-2</c:v>
                </c:pt>
                <c:pt idx="1086">
                  <c:v>6.0091448301111357E-2</c:v>
                </c:pt>
                <c:pt idx="1087">
                  <c:v>5.9974198324160462E-2</c:v>
                </c:pt>
                <c:pt idx="1088">
                  <c:v>6.2218316116627301E-2</c:v>
                </c:pt>
                <c:pt idx="1089">
                  <c:v>6.2050291220883007E-2</c:v>
                </c:pt>
                <c:pt idx="1090">
                  <c:v>5.7855180578326337E-2</c:v>
                </c:pt>
                <c:pt idx="1091">
                  <c:v>5.927971769145151E-2</c:v>
                </c:pt>
                <c:pt idx="1092">
                  <c:v>6.0273503108627634E-2</c:v>
                </c:pt>
                <c:pt idx="1093">
                  <c:v>5.6960272634590345E-2</c:v>
                </c:pt>
                <c:pt idx="1094">
                  <c:v>5.5246619125308573E-2</c:v>
                </c:pt>
                <c:pt idx="1095">
                  <c:v>5.6038474026624777E-2</c:v>
                </c:pt>
                <c:pt idx="1096">
                  <c:v>5.3168856000994261E-2</c:v>
                </c:pt>
                <c:pt idx="1097">
                  <c:v>5.4340854702225133E-2</c:v>
                </c:pt>
                <c:pt idx="1098">
                  <c:v>5.2672297337924466E-2</c:v>
                </c:pt>
                <c:pt idx="1099">
                  <c:v>5.1178445779735758E-2</c:v>
                </c:pt>
                <c:pt idx="1100">
                  <c:v>5.3337214942256933E-2</c:v>
                </c:pt>
                <c:pt idx="1101">
                  <c:v>4.9372929752899905E-2</c:v>
                </c:pt>
                <c:pt idx="1102">
                  <c:v>4.4386799322823037E-2</c:v>
                </c:pt>
                <c:pt idx="1103">
                  <c:v>3.8901604888288595E-2</c:v>
                </c:pt>
                <c:pt idx="1104">
                  <c:v>3.5590378687361458E-2</c:v>
                </c:pt>
                <c:pt idx="1105">
                  <c:v>3.3747783607985575E-2</c:v>
                </c:pt>
                <c:pt idx="1106">
                  <c:v>3.1010447607632829E-2</c:v>
                </c:pt>
                <c:pt idx="1107">
                  <c:v>2.8425102318142253E-2</c:v>
                </c:pt>
                <c:pt idx="1108">
                  <c:v>2.9281595027264819E-2</c:v>
                </c:pt>
                <c:pt idx="1109">
                  <c:v>2.6887490797046078E-2</c:v>
                </c:pt>
                <c:pt idx="1110">
                  <c:v>3.0206901113173409E-2</c:v>
                </c:pt>
                <c:pt idx="1111">
                  <c:v>3.4929970697527138E-2</c:v>
                </c:pt>
                <c:pt idx="1112">
                  <c:v>3.3617839901336447E-2</c:v>
                </c:pt>
                <c:pt idx="1113">
                  <c:v>3.6796115985948702E-2</c:v>
                </c:pt>
                <c:pt idx="1114">
                  <c:v>3.1991205249592106E-2</c:v>
                </c:pt>
                <c:pt idx="1115">
                  <c:v>2.6991712998780129E-2</c:v>
                </c:pt>
                <c:pt idx="1116">
                  <c:v>2.4773817779505877E-2</c:v>
                </c:pt>
                <c:pt idx="1117">
                  <c:v>2.0094341135300484E-2</c:v>
                </c:pt>
                <c:pt idx="1118">
                  <c:v>1.9113082425063585E-2</c:v>
                </c:pt>
                <c:pt idx="1119">
                  <c:v>2.215506793817754E-2</c:v>
                </c:pt>
                <c:pt idx="1120">
                  <c:v>1.4977431884778483E-2</c:v>
                </c:pt>
                <c:pt idx="1121">
                  <c:v>1.7113652974808997E-2</c:v>
                </c:pt>
                <c:pt idx="1122">
                  <c:v>1.9947695152732356E-2</c:v>
                </c:pt>
                <c:pt idx="1123">
                  <c:v>2.4938001151789006E-2</c:v>
                </c:pt>
                <c:pt idx="1124">
                  <c:v>2.2804285403146145E-2</c:v>
                </c:pt>
                <c:pt idx="1125">
                  <c:v>1.5749077032232783E-2</c:v>
                </c:pt>
                <c:pt idx="1126">
                  <c:v>9.1232841751948453E-3</c:v>
                </c:pt>
                <c:pt idx="1127">
                  <c:v>1.8119798076165091E-2</c:v>
                </c:pt>
                <c:pt idx="1128">
                  <c:v>1.5067624174740559E-2</c:v>
                </c:pt>
                <c:pt idx="1129">
                  <c:v>1.2796615718044262E-2</c:v>
                </c:pt>
                <c:pt idx="1130">
                  <c:v>1.5798014700675163E-2</c:v>
                </c:pt>
                <c:pt idx="1131">
                  <c:v>1.70024158171889E-2</c:v>
                </c:pt>
                <c:pt idx="1132">
                  <c:v>1.6619599653127207E-2</c:v>
                </c:pt>
                <c:pt idx="1133">
                  <c:v>1.6534752091458941E-2</c:v>
                </c:pt>
                <c:pt idx="1134">
                  <c:v>1.2887810144561588E-2</c:v>
                </c:pt>
                <c:pt idx="1135">
                  <c:v>1.2136708796487455E-2</c:v>
                </c:pt>
                <c:pt idx="1136">
                  <c:v>1.257998719937573E-2</c:v>
                </c:pt>
                <c:pt idx="1137">
                  <c:v>1.0750419895216693E-2</c:v>
                </c:pt>
                <c:pt idx="1138">
                  <c:v>1.079451390364254E-2</c:v>
                </c:pt>
                <c:pt idx="1139">
                  <c:v>1.3240562211969294E-2</c:v>
                </c:pt>
                <c:pt idx="1140">
                  <c:v>1.1298922636394154E-2</c:v>
                </c:pt>
                <c:pt idx="1141">
                  <c:v>3.0324652158402513E-3</c:v>
                </c:pt>
                <c:pt idx="1142">
                  <c:v>1.99725815438519E-3</c:v>
                </c:pt>
                <c:pt idx="1143">
                  <c:v>3.5709465914661508E-4</c:v>
                </c:pt>
                <c:pt idx="1144">
                  <c:v>-1.3468715301022029E-3</c:v>
                </c:pt>
                <c:pt idx="1145">
                  <c:v>3.9569361879527214E-3</c:v>
                </c:pt>
                <c:pt idx="1146">
                  <c:v>1.754407062523956E-3</c:v>
                </c:pt>
                <c:pt idx="1147">
                  <c:v>2.7658968921742064E-3</c:v>
                </c:pt>
                <c:pt idx="1148">
                  <c:v>5.4399312667942155E-3</c:v>
                </c:pt>
                <c:pt idx="1149">
                  <c:v>5.1544893713396595E-3</c:v>
                </c:pt>
                <c:pt idx="1150">
                  <c:v>-1.5065452878865914E-4</c:v>
                </c:pt>
                <c:pt idx="1151">
                  <c:v>-5.5865772493622267E-3</c:v>
                </c:pt>
                <c:pt idx="1152">
                  <c:v>-4.7016906711773297E-4</c:v>
                </c:pt>
                <c:pt idx="1153">
                  <c:v>1.6720648422436962E-3</c:v>
                </c:pt>
                <c:pt idx="1154">
                  <c:v>-2.2496295435201277E-3</c:v>
                </c:pt>
                <c:pt idx="1155">
                  <c:v>0</c:v>
                </c:pt>
                <c:pt idx="1156">
                  <c:v>-6.9735342416698612E-3</c:v>
                </c:pt>
                <c:pt idx="1157">
                  <c:v>-1.71515671411441E-3</c:v>
                </c:pt>
                <c:pt idx="1158">
                  <c:v>3.9584393927854797E-3</c:v>
                </c:pt>
                <c:pt idx="1159">
                  <c:v>-5.1862236955856501E-3</c:v>
                </c:pt>
                <c:pt idx="1160">
                  <c:v>-1.0658390354903248E-2</c:v>
                </c:pt>
                <c:pt idx="1161">
                  <c:v>-1.1789635502892169E-2</c:v>
                </c:pt>
                <c:pt idx="1162">
                  <c:v>-1.4358111493704499E-2</c:v>
                </c:pt>
                <c:pt idx="1163">
                  <c:v>-1.3433640521591912E-2</c:v>
                </c:pt>
                <c:pt idx="1164">
                  <c:v>-9.7556323414853229E-3</c:v>
                </c:pt>
                <c:pt idx="1165">
                  <c:v>-1.5548315675687246E-2</c:v>
                </c:pt>
                <c:pt idx="1166">
                  <c:v>-1.5769453808853817E-2</c:v>
                </c:pt>
                <c:pt idx="1167">
                  <c:v>-1.2010272567781116E-2</c:v>
                </c:pt>
                <c:pt idx="1168">
                  <c:v>-2.5183691630555689E-3</c:v>
                </c:pt>
                <c:pt idx="1169">
                  <c:v>-3.9983578322316639E-3</c:v>
                </c:pt>
                <c:pt idx="1170">
                  <c:v>1.3179765927624799E-3</c:v>
                </c:pt>
                <c:pt idx="1171">
                  <c:v>4.654757275845565E-3</c:v>
                </c:pt>
                <c:pt idx="1172">
                  <c:v>7.896836054469234E-4</c:v>
                </c:pt>
                <c:pt idx="1173">
                  <c:v>-9.3666363353331209E-4</c:v>
                </c:pt>
                <c:pt idx="1174">
                  <c:v>-1.3472055756204638E-3</c:v>
                </c:pt>
                <c:pt idx="1175">
                  <c:v>2.6005443605762318E-4</c:v>
                </c:pt>
                <c:pt idx="1176">
                  <c:v>4.1835860721725826E-3</c:v>
                </c:pt>
                <c:pt idx="1177">
                  <c:v>-9.1890911423153539E-3</c:v>
                </c:pt>
                <c:pt idx="1178">
                  <c:v>-9.6071491085660612E-3</c:v>
                </c:pt>
                <c:pt idx="1179">
                  <c:v>-2.5703132411634649E-3</c:v>
                </c:pt>
                <c:pt idx="1180">
                  <c:v>1.3938049254344342E-3</c:v>
                </c:pt>
                <c:pt idx="1181">
                  <c:v>-4.719061038133316E-3</c:v>
                </c:pt>
                <c:pt idx="1182">
                  <c:v>-1.3838837735385138E-2</c:v>
                </c:pt>
                <c:pt idx="1183">
                  <c:v>-1.6483643127147046E-2</c:v>
                </c:pt>
                <c:pt idx="1184">
                  <c:v>-4.8984434815025676E-3</c:v>
                </c:pt>
                <c:pt idx="1185">
                  <c:v>6.6976126434900585E-4</c:v>
                </c:pt>
                <c:pt idx="1186">
                  <c:v>-8.1221497566144173E-3</c:v>
                </c:pt>
                <c:pt idx="1187">
                  <c:v>-8.0195977824722535E-3</c:v>
                </c:pt>
                <c:pt idx="1188">
                  <c:v>-1.346804720998504E-2</c:v>
                </c:pt>
                <c:pt idx="1189">
                  <c:v>-1.6067422411247357E-2</c:v>
                </c:pt>
                <c:pt idx="1190">
                  <c:v>-1.77904291950437E-2</c:v>
                </c:pt>
                <c:pt idx="1191">
                  <c:v>-2.4262728136386708E-2</c:v>
                </c:pt>
                <c:pt idx="1192">
                  <c:v>-3.1064061913332497E-2</c:v>
                </c:pt>
                <c:pt idx="1193">
                  <c:v>-3.2379032096429575E-2</c:v>
                </c:pt>
                <c:pt idx="1194">
                  <c:v>-3.3971761128058296E-2</c:v>
                </c:pt>
                <c:pt idx="1195">
                  <c:v>-2.6188333527079725E-2</c:v>
                </c:pt>
                <c:pt idx="1196">
                  <c:v>-2.8095900459780231E-2</c:v>
                </c:pt>
                <c:pt idx="1197">
                  <c:v>-2.3137161762210267E-2</c:v>
                </c:pt>
                <c:pt idx="1198">
                  <c:v>-4.0703446414412842E-4</c:v>
                </c:pt>
                <c:pt idx="1199">
                  <c:v>-9.0284152479753656E-3</c:v>
                </c:pt>
                <c:pt idx="1200">
                  <c:v>1.0147801780061822E-2</c:v>
                </c:pt>
                <c:pt idx="1201">
                  <c:v>1.0543478696581112E-2</c:v>
                </c:pt>
                <c:pt idx="1202">
                  <c:v>1.0767957284931576E-2</c:v>
                </c:pt>
                <c:pt idx="1203">
                  <c:v>3.433319837894452E-3</c:v>
                </c:pt>
                <c:pt idx="1204">
                  <c:v>-5.0517703744382475E-3</c:v>
                </c:pt>
                <c:pt idx="1205">
                  <c:v>-3.4638181937223469E-2</c:v>
                </c:pt>
                <c:pt idx="1206">
                  <c:v>-2.8369483739332204E-2</c:v>
                </c:pt>
                <c:pt idx="1207">
                  <c:v>-5.5119180760047043E-2</c:v>
                </c:pt>
                <c:pt idx="1208">
                  <c:v>-6.3334195170770741E-2</c:v>
                </c:pt>
                <c:pt idx="1209">
                  <c:v>-6.0503326425271967E-2</c:v>
                </c:pt>
                <c:pt idx="1210">
                  <c:v>-5.1951761154781999E-2</c:v>
                </c:pt>
                <c:pt idx="1211">
                  <c:v>-5.8266724656968624E-2</c:v>
                </c:pt>
                <c:pt idx="1212">
                  <c:v>-5.2629873557090333E-2</c:v>
                </c:pt>
                <c:pt idx="1213">
                  <c:v>-6.6192121603258089E-2</c:v>
                </c:pt>
                <c:pt idx="1214">
                  <c:v>-6.860977604252258E-2</c:v>
                </c:pt>
                <c:pt idx="1215">
                  <c:v>-5.1702897243589965E-2</c:v>
                </c:pt>
                <c:pt idx="1216">
                  <c:v>-4.2429459607883975E-2</c:v>
                </c:pt>
                <c:pt idx="1217">
                  <c:v>-3.4846626340691689E-2</c:v>
                </c:pt>
                <c:pt idx="1218">
                  <c:v>-2.2973813503723257E-2</c:v>
                </c:pt>
                <c:pt idx="1219">
                  <c:v>-1.6909050094802178E-2</c:v>
                </c:pt>
                <c:pt idx="1220">
                  <c:v>-1.6897525524417974E-2</c:v>
                </c:pt>
                <c:pt idx="1221">
                  <c:v>1.3842846281606135E-3</c:v>
                </c:pt>
                <c:pt idx="1222">
                  <c:v>-9.3552787877086308E-3</c:v>
                </c:pt>
                <c:pt idx="1223">
                  <c:v>-2.5677744952238124E-2</c:v>
                </c:pt>
                <c:pt idx="1224">
                  <c:v>-4.1721951199958238E-2</c:v>
                </c:pt>
                <c:pt idx="1225">
                  <c:v>-5.5474605191601828E-2</c:v>
                </c:pt>
                <c:pt idx="1226">
                  <c:v>-6.2707859823810996E-2</c:v>
                </c:pt>
                <c:pt idx="1227">
                  <c:v>-4.0512539400668894E-2</c:v>
                </c:pt>
                <c:pt idx="1228">
                  <c:v>-5.1156064730004336E-2</c:v>
                </c:pt>
                <c:pt idx="1229">
                  <c:v>-7.78371153966924E-2</c:v>
                </c:pt>
                <c:pt idx="1230">
                  <c:v>-7.388953248325425E-2</c:v>
                </c:pt>
                <c:pt idx="1231">
                  <c:v>-6.4402472738545186E-2</c:v>
                </c:pt>
                <c:pt idx="1232">
                  <c:v>-4.9966862684576785E-2</c:v>
                </c:pt>
                <c:pt idx="1233">
                  <c:v>-4.2165730671124134E-2</c:v>
                </c:pt>
                <c:pt idx="1234">
                  <c:v>-6.4946632887983788E-2</c:v>
                </c:pt>
                <c:pt idx="1235">
                  <c:v>-3.6836869539190832E-2</c:v>
                </c:pt>
                <c:pt idx="1236">
                  <c:v>1.7068055761550861E-3</c:v>
                </c:pt>
                <c:pt idx="1237">
                  <c:v>4.9959847728690675E-3</c:v>
                </c:pt>
                <c:pt idx="1238">
                  <c:v>3.269320190646461E-2</c:v>
                </c:pt>
                <c:pt idx="1239">
                  <c:v>2.8224006916078456E-2</c:v>
                </c:pt>
                <c:pt idx="1240">
                  <c:v>3.1083102507880139E-2</c:v>
                </c:pt>
                <c:pt idx="1241">
                  <c:v>4.9790319628113859E-2</c:v>
                </c:pt>
                <c:pt idx="1242">
                  <c:v>5.218158447142645E-2</c:v>
                </c:pt>
                <c:pt idx="1243">
                  <c:v>3.0550466928825671E-2</c:v>
                </c:pt>
                <c:pt idx="1244">
                  <c:v>1.8920338160959227E-2</c:v>
                </c:pt>
                <c:pt idx="1245">
                  <c:v>-1.4070665325139909E-2</c:v>
                </c:pt>
                <c:pt idx="1246">
                  <c:v>-7.3229458538937907E-3</c:v>
                </c:pt>
                <c:pt idx="1247">
                  <c:v>-7.7866010334022855E-4</c:v>
                </c:pt>
                <c:pt idx="1248">
                  <c:v>-3.500078834742331E-2</c:v>
                </c:pt>
                <c:pt idx="1249">
                  <c:v>-6.3388811613025592E-2</c:v>
                </c:pt>
                <c:pt idx="1250">
                  <c:v>-3.8784187888578452E-2</c:v>
                </c:pt>
                <c:pt idx="1251">
                  <c:v>-2.603166617896021E-2</c:v>
                </c:pt>
                <c:pt idx="1252">
                  <c:v>-2.707438926457871E-2</c:v>
                </c:pt>
                <c:pt idx="1253">
                  <c:v>-4.0473122029500215E-2</c:v>
                </c:pt>
                <c:pt idx="1254">
                  <c:v>-4.5386263513811399E-2</c:v>
                </c:pt>
                <c:pt idx="1255">
                  <c:v>-2.6812330555410761E-2</c:v>
                </c:pt>
                <c:pt idx="1256">
                  <c:v>-1.4543339733645418E-2</c:v>
                </c:pt>
                <c:pt idx="1257">
                  <c:v>-1.9967236815557388E-2</c:v>
                </c:pt>
                <c:pt idx="1258">
                  <c:v>-7.901345668966225E-3</c:v>
                </c:pt>
                <c:pt idx="1259">
                  <c:v>-1.0115900433056468E-2</c:v>
                </c:pt>
                <c:pt idx="1260">
                  <c:v>-1.0864329416983697E-2</c:v>
                </c:pt>
                <c:pt idx="1261">
                  <c:v>-1.2071736943162716E-2</c:v>
                </c:pt>
                <c:pt idx="1262">
                  <c:v>-1.4248544563676288E-2</c:v>
                </c:pt>
                <c:pt idx="1263">
                  <c:v>-3.5844921372365848E-2</c:v>
                </c:pt>
                <c:pt idx="1264">
                  <c:v>-3.0200387225564812E-2</c:v>
                </c:pt>
                <c:pt idx="1265">
                  <c:v>-6.2964573804684842E-2</c:v>
                </c:pt>
                <c:pt idx="1266">
                  <c:v>-5.3778823117553207E-2</c:v>
                </c:pt>
                <c:pt idx="1267">
                  <c:v>-2.3864712901238778E-2</c:v>
                </c:pt>
                <c:pt idx="1268">
                  <c:v>-4.0033685150073224E-2</c:v>
                </c:pt>
                <c:pt idx="1269">
                  <c:v>-4.8790521391606882E-2</c:v>
                </c:pt>
                <c:pt idx="1270">
                  <c:v>-4.4885195236243618E-2</c:v>
                </c:pt>
                <c:pt idx="1271">
                  <c:v>-6.0356680442703779E-2</c:v>
                </c:pt>
                <c:pt idx="1272">
                  <c:v>-2.5737706122787023E-2</c:v>
                </c:pt>
                <c:pt idx="1273">
                  <c:v>-2.8243548578903547E-2</c:v>
                </c:pt>
                <c:pt idx="1274">
                  <c:v>-7.5375700994520275E-2</c:v>
                </c:pt>
                <c:pt idx="1275">
                  <c:v>-5.0931920187172366E-2</c:v>
                </c:pt>
                <c:pt idx="1276">
                  <c:v>-2.5830737799655543E-2</c:v>
                </c:pt>
                <c:pt idx="1277">
                  <c:v>-1.333175663848662E-2</c:v>
                </c:pt>
                <c:pt idx="1278">
                  <c:v>-6.4033185417977376E-3</c:v>
                </c:pt>
                <c:pt idx="1279">
                  <c:v>-2.4673938169510676E-2</c:v>
                </c:pt>
                <c:pt idx="1280">
                  <c:v>-2.8899948022517274E-2</c:v>
                </c:pt>
                <c:pt idx="1281">
                  <c:v>1.0784826583609589E-2</c:v>
                </c:pt>
                <c:pt idx="1282">
                  <c:v>-6.9651831037104203E-3</c:v>
                </c:pt>
                <c:pt idx="1283">
                  <c:v>-5.4232289908752174E-3</c:v>
                </c:pt>
                <c:pt idx="1284">
                  <c:v>4.7669965700205636E-3</c:v>
                </c:pt>
                <c:pt idx="1285">
                  <c:v>1.2911193330848022E-2</c:v>
                </c:pt>
                <c:pt idx="1286">
                  <c:v>5.036955455698218E-2</c:v>
                </c:pt>
                <c:pt idx="1287">
                  <c:v>4.5116020689443377E-2</c:v>
                </c:pt>
                <c:pt idx="1288">
                  <c:v>5.6535366735212839E-2</c:v>
                </c:pt>
                <c:pt idx="1289">
                  <c:v>8.9131862464106829E-2</c:v>
                </c:pt>
                <c:pt idx="1290">
                  <c:v>6.6392882959803681E-2</c:v>
                </c:pt>
                <c:pt idx="1291">
                  <c:v>5.6542882759376391E-2</c:v>
                </c:pt>
                <c:pt idx="1292">
                  <c:v>1.0250186731444856E-2</c:v>
                </c:pt>
                <c:pt idx="1293">
                  <c:v>-3.0924597909409487E-2</c:v>
                </c:pt>
                <c:pt idx="1294">
                  <c:v>-2.6091460326749919E-2</c:v>
                </c:pt>
                <c:pt idx="1295">
                  <c:v>-4.4638502620921103E-2</c:v>
                </c:pt>
                <c:pt idx="1296">
                  <c:v>-4.420190512840038E-2</c:v>
                </c:pt>
                <c:pt idx="1297">
                  <c:v>-2.920392944424173E-2</c:v>
                </c:pt>
                <c:pt idx="1298">
                  <c:v>-3.4883705393231663E-2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EA6C-4C0E-9A4F-E63847BC888B}"/>
            </c:ext>
          </c:extLst>
        </c:ser>
        <c:ser>
          <c:idx val="13"/>
          <c:order val="13"/>
          <c:tx>
            <c:strRef>
              <c:f>'24.08.21 Eg Filtres +Lihgt  Abs'!$CQ$1</c:f>
              <c:strCache>
                <c:ptCount val="1"/>
                <c:pt idx="0">
                  <c:v>Abs 750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Abs'!$CQ$2:$CQ$1300</c:f>
              <c:numCache>
                <c:formatCode>General</c:formatCode>
                <c:ptCount val="1299"/>
                <c:pt idx="0">
                  <c:v>38.381759810848365</c:v>
                </c:pt>
                <c:pt idx="1">
                  <c:v>36.251094525065994</c:v>
                </c:pt>
                <c:pt idx="2">
                  <c:v>24.879691728012098</c:v>
                </c:pt>
                <c:pt idx="3">
                  <c:v>22.92086105818527</c:v>
                </c:pt>
                <c:pt idx="4">
                  <c:v>20.563467953015849</c:v>
                </c:pt>
                <c:pt idx="5">
                  <c:v>19.67716309177144</c:v>
                </c:pt>
                <c:pt idx="6">
                  <c:v>9.0693081548366123</c:v>
                </c:pt>
                <c:pt idx="7">
                  <c:v>3.6588340660695131</c:v>
                </c:pt>
                <c:pt idx="8">
                  <c:v>12.174681735808191</c:v>
                </c:pt>
                <c:pt idx="9">
                  <c:v>11.534209513066568</c:v>
                </c:pt>
                <c:pt idx="10">
                  <c:v>31.119600785028148</c:v>
                </c:pt>
                <c:pt idx="11">
                  <c:v>7.8980260961182482</c:v>
                </c:pt>
                <c:pt idx="12">
                  <c:v>0.78157427678156788</c:v>
                </c:pt>
                <c:pt idx="13">
                  <c:v>5.9068090086672882</c:v>
                </c:pt>
                <c:pt idx="14">
                  <c:v>10.662647779486925</c:v>
                </c:pt>
                <c:pt idx="15">
                  <c:v>4.6079598770178549</c:v>
                </c:pt>
                <c:pt idx="16">
                  <c:v>6.8535440937240866</c:v>
                </c:pt>
                <c:pt idx="17">
                  <c:v>4.755456025716807</c:v>
                </c:pt>
                <c:pt idx="18">
                  <c:v>2.9728483753176342</c:v>
                </c:pt>
                <c:pt idx="19">
                  <c:v>1.9715578030965342</c:v>
                </c:pt>
                <c:pt idx="20">
                  <c:v>1.9608138465959153</c:v>
                </c:pt>
                <c:pt idx="21">
                  <c:v>2.0086627084539348</c:v>
                </c:pt>
                <c:pt idx="22">
                  <c:v>1.4379489289051925</c:v>
                </c:pt>
                <c:pt idx="23">
                  <c:v>1.1210842562018635</c:v>
                </c:pt>
                <c:pt idx="24">
                  <c:v>0.55408440159157868</c:v>
                </c:pt>
                <c:pt idx="25">
                  <c:v>0.48326739916116618</c:v>
                </c:pt>
                <c:pt idx="26">
                  <c:v>1.409426214338021</c:v>
                </c:pt>
                <c:pt idx="27">
                  <c:v>1.0076079652194221</c:v>
                </c:pt>
                <c:pt idx="28">
                  <c:v>0.83158471354982544</c:v>
                </c:pt>
                <c:pt idx="29">
                  <c:v>0.34444693332641357</c:v>
                </c:pt>
                <c:pt idx="30">
                  <c:v>0.24488474335280902</c:v>
                </c:pt>
                <c:pt idx="31">
                  <c:v>0.64062906046571289</c:v>
                </c:pt>
                <c:pt idx="32">
                  <c:v>1.266568608109083</c:v>
                </c:pt>
                <c:pt idx="33">
                  <c:v>0.73370385450648967</c:v>
                </c:pt>
                <c:pt idx="34">
                  <c:v>0.79318656476921023</c:v>
                </c:pt>
                <c:pt idx="35">
                  <c:v>0.73852308471946471</c:v>
                </c:pt>
                <c:pt idx="36">
                  <c:v>1.2239760996098901</c:v>
                </c:pt>
                <c:pt idx="37">
                  <c:v>1.5227901240315462</c:v>
                </c:pt>
                <c:pt idx="38">
                  <c:v>1.2327836253784046</c:v>
                </c:pt>
                <c:pt idx="39">
                  <c:v>0.78672874285978145</c:v>
                </c:pt>
                <c:pt idx="40">
                  <c:v>0.59886634182304976</c:v>
                </c:pt>
                <c:pt idx="41">
                  <c:v>0.47548714140542625</c:v>
                </c:pt>
                <c:pt idx="42">
                  <c:v>0.49761652451419419</c:v>
                </c:pt>
                <c:pt idx="43">
                  <c:v>0.70058457350251446</c:v>
                </c:pt>
                <c:pt idx="44">
                  <c:v>0.77513419928617855</c:v>
                </c:pt>
                <c:pt idx="45">
                  <c:v>0.76102624532396512</c:v>
                </c:pt>
                <c:pt idx="46">
                  <c:v>0.85433534195012262</c:v>
                </c:pt>
                <c:pt idx="47">
                  <c:v>0.96702744431211407</c:v>
                </c:pt>
                <c:pt idx="48">
                  <c:v>0.92649786704511272</c:v>
                </c:pt>
                <c:pt idx="49">
                  <c:v>0.96196170030409722</c:v>
                </c:pt>
                <c:pt idx="50">
                  <c:v>0.53392045083786066</c:v>
                </c:pt>
                <c:pt idx="51">
                  <c:v>0.58281527912344899</c:v>
                </c:pt>
                <c:pt idx="52">
                  <c:v>1.0153954733808985</c:v>
                </c:pt>
                <c:pt idx="53">
                  <c:v>0.94192882925408972</c:v>
                </c:pt>
                <c:pt idx="54">
                  <c:v>1.3768432725583972</c:v>
                </c:pt>
                <c:pt idx="55">
                  <c:v>1.5560599463546299</c:v>
                </c:pt>
                <c:pt idx="56">
                  <c:v>1.5591509088001989</c:v>
                </c:pt>
                <c:pt idx="57">
                  <c:v>1.7553201760093231</c:v>
                </c:pt>
                <c:pt idx="58">
                  <c:v>1.6530894551243771</c:v>
                </c:pt>
                <c:pt idx="59">
                  <c:v>1.4583664530595377</c:v>
                </c:pt>
                <c:pt idx="60">
                  <c:v>1.1556723167679372</c:v>
                </c:pt>
                <c:pt idx="61">
                  <c:v>0.98940734801909391</c:v>
                </c:pt>
                <c:pt idx="62">
                  <c:v>0.96021702372370921</c:v>
                </c:pt>
                <c:pt idx="63">
                  <c:v>1.2723198970595027</c:v>
                </c:pt>
                <c:pt idx="64">
                  <c:v>0.97855845143544706</c:v>
                </c:pt>
                <c:pt idx="65">
                  <c:v>0.9531532205348282</c:v>
                </c:pt>
                <c:pt idx="66">
                  <c:v>0.83310386435177752</c:v>
                </c:pt>
                <c:pt idx="67">
                  <c:v>1.5281649642841197</c:v>
                </c:pt>
                <c:pt idx="68">
                  <c:v>1.12299340251238</c:v>
                </c:pt>
                <c:pt idx="69">
                  <c:v>1.2306516244915655</c:v>
                </c:pt>
                <c:pt idx="70">
                  <c:v>1.2329263438913232</c:v>
                </c:pt>
                <c:pt idx="71">
                  <c:v>1.672306846329177</c:v>
                </c:pt>
                <c:pt idx="72">
                  <c:v>1.7223422779172104</c:v>
                </c:pt>
                <c:pt idx="73">
                  <c:v>1.48737761601317</c:v>
                </c:pt>
                <c:pt idx="74">
                  <c:v>1.4589140494927959</c:v>
                </c:pt>
                <c:pt idx="75">
                  <c:v>1.6660409693716149</c:v>
                </c:pt>
                <c:pt idx="76">
                  <c:v>1.4043375743118889</c:v>
                </c:pt>
                <c:pt idx="77">
                  <c:v>0.65510048871550652</c:v>
                </c:pt>
                <c:pt idx="78">
                  <c:v>0.68191973953489804</c:v>
                </c:pt>
                <c:pt idx="79">
                  <c:v>0.90760292809543686</c:v>
                </c:pt>
                <c:pt idx="80">
                  <c:v>1.103775629707278</c:v>
                </c:pt>
                <c:pt idx="81">
                  <c:v>0.73163882447263806</c:v>
                </c:pt>
                <c:pt idx="82">
                  <c:v>0.87069473769367633</c:v>
                </c:pt>
                <c:pt idx="83">
                  <c:v>1.2807162485026959</c:v>
                </c:pt>
                <c:pt idx="84">
                  <c:v>1.6244408124575711</c:v>
                </c:pt>
                <c:pt idx="85">
                  <c:v>1.5333318323721457</c:v>
                </c:pt>
                <c:pt idx="86">
                  <c:v>1.2893697985493846</c:v>
                </c:pt>
                <c:pt idx="87">
                  <c:v>1.4716766715905827</c:v>
                </c:pt>
                <c:pt idx="88">
                  <c:v>1.3495588509709628</c:v>
                </c:pt>
                <c:pt idx="89">
                  <c:v>1.4555349788192753</c:v>
                </c:pt>
                <c:pt idx="90">
                  <c:v>1.3661622801075959</c:v>
                </c:pt>
                <c:pt idx="91">
                  <c:v>1.7241205353241675</c:v>
                </c:pt>
                <c:pt idx="92">
                  <c:v>1.6797289722015631</c:v>
                </c:pt>
                <c:pt idx="93">
                  <c:v>1.523517072606708</c:v>
                </c:pt>
                <c:pt idx="94">
                  <c:v>0.86511249767700826</c:v>
                </c:pt>
                <c:pt idx="95">
                  <c:v>0.84086065368894924</c:v>
                </c:pt>
                <c:pt idx="96">
                  <c:v>1.0421271469309985</c:v>
                </c:pt>
                <c:pt idx="97">
                  <c:v>0.81393016638154791</c:v>
                </c:pt>
                <c:pt idx="98">
                  <c:v>0.38168806999160104</c:v>
                </c:pt>
                <c:pt idx="99">
                  <c:v>0.19829001088705658</c:v>
                </c:pt>
                <c:pt idx="100">
                  <c:v>0.59953814915458359</c:v>
                </c:pt>
                <c:pt idx="101">
                  <c:v>1.0351644678221268</c:v>
                </c:pt>
                <c:pt idx="102">
                  <c:v>0.93176414201178925</c:v>
                </c:pt>
                <c:pt idx="103">
                  <c:v>0.22079126349004774</c:v>
                </c:pt>
                <c:pt idx="104">
                  <c:v>0.3992468354840964</c:v>
                </c:pt>
                <c:pt idx="105">
                  <c:v>0.82493666388988851</c:v>
                </c:pt>
                <c:pt idx="106">
                  <c:v>1.2757216729509875</c:v>
                </c:pt>
                <c:pt idx="107">
                  <c:v>1.0168423109256366</c:v>
                </c:pt>
                <c:pt idx="108">
                  <c:v>1.0880718232824265</c:v>
                </c:pt>
                <c:pt idx="109">
                  <c:v>1.7559021164697546</c:v>
                </c:pt>
                <c:pt idx="110">
                  <c:v>1.7238018990720627</c:v>
                </c:pt>
                <c:pt idx="111">
                  <c:v>1.679835820286101</c:v>
                </c:pt>
                <c:pt idx="112">
                  <c:v>1.6302468610513163</c:v>
                </c:pt>
                <c:pt idx="113">
                  <c:v>1.2765682532208018</c:v>
                </c:pt>
                <c:pt idx="114">
                  <c:v>1.813144069759588</c:v>
                </c:pt>
                <c:pt idx="115">
                  <c:v>1.7543013032031911</c:v>
                </c:pt>
                <c:pt idx="116">
                  <c:v>1.2157091106690481</c:v>
                </c:pt>
                <c:pt idx="117">
                  <c:v>1.4774789041813092</c:v>
                </c:pt>
                <c:pt idx="118">
                  <c:v>1.7728947779143485</c:v>
                </c:pt>
                <c:pt idx="119">
                  <c:v>1.7141664914485282</c:v>
                </c:pt>
                <c:pt idx="120">
                  <c:v>2.0687533079976173</c:v>
                </c:pt>
                <c:pt idx="121">
                  <c:v>1.7606244202060413</c:v>
                </c:pt>
                <c:pt idx="122">
                  <c:v>1.7728642498901943</c:v>
                </c:pt>
                <c:pt idx="123">
                  <c:v>1.8214228883097892</c:v>
                </c:pt>
                <c:pt idx="124">
                  <c:v>1.9485473048906274</c:v>
                </c:pt>
                <c:pt idx="125">
                  <c:v>1.7089843593484251</c:v>
                </c:pt>
                <c:pt idx="126">
                  <c:v>1.7913756805364387</c:v>
                </c:pt>
                <c:pt idx="127">
                  <c:v>1.800742059947118</c:v>
                </c:pt>
                <c:pt idx="128">
                  <c:v>1.282636079621666</c:v>
                </c:pt>
                <c:pt idx="129">
                  <c:v>1.3875032769925928</c:v>
                </c:pt>
                <c:pt idx="130">
                  <c:v>1.5149062617938345</c:v>
                </c:pt>
                <c:pt idx="131">
                  <c:v>1.5851569693761944</c:v>
                </c:pt>
                <c:pt idx="132">
                  <c:v>1.3379658337985678</c:v>
                </c:pt>
                <c:pt idx="133">
                  <c:v>0.96869961683513695</c:v>
                </c:pt>
                <c:pt idx="134">
                  <c:v>0.8282027808740402</c:v>
                </c:pt>
                <c:pt idx="135">
                  <c:v>1.1152631343961921</c:v>
                </c:pt>
                <c:pt idx="136">
                  <c:v>1.2319853175467834</c:v>
                </c:pt>
                <c:pt idx="137">
                  <c:v>1.3030612357820497</c:v>
                </c:pt>
                <c:pt idx="138">
                  <c:v>1.1137159359720485</c:v>
                </c:pt>
                <c:pt idx="139">
                  <c:v>1.3183000622390091</c:v>
                </c:pt>
                <c:pt idx="140">
                  <c:v>1.6490807439526847</c:v>
                </c:pt>
                <c:pt idx="141">
                  <c:v>1.277793953390576</c:v>
                </c:pt>
                <c:pt idx="142">
                  <c:v>1.2119850733225903</c:v>
                </c:pt>
                <c:pt idx="143">
                  <c:v>0.88147532782327931</c:v>
                </c:pt>
                <c:pt idx="144">
                  <c:v>0.95526366100460869</c:v>
                </c:pt>
                <c:pt idx="145">
                  <c:v>1.0989426618834339</c:v>
                </c:pt>
                <c:pt idx="146">
                  <c:v>1.2546928251129634</c:v>
                </c:pt>
                <c:pt idx="147">
                  <c:v>1.3261247764299229</c:v>
                </c:pt>
                <c:pt idx="148">
                  <c:v>1.6710361173237762</c:v>
                </c:pt>
                <c:pt idx="149">
                  <c:v>1.4545867020689989</c:v>
                </c:pt>
                <c:pt idx="150">
                  <c:v>1.2960329214212476</c:v>
                </c:pt>
                <c:pt idx="151">
                  <c:v>0.966771581309675</c:v>
                </c:pt>
                <c:pt idx="152">
                  <c:v>0.64484955980497172</c:v>
                </c:pt>
                <c:pt idx="153">
                  <c:v>0.58460326733810519</c:v>
                </c:pt>
                <c:pt idx="154">
                  <c:v>0.43187843130221476</c:v>
                </c:pt>
                <c:pt idx="155">
                  <c:v>0.47235191332483389</c:v>
                </c:pt>
                <c:pt idx="156">
                  <c:v>1.1026329276031723</c:v>
                </c:pt>
                <c:pt idx="157">
                  <c:v>1.4806023026525417</c:v>
                </c:pt>
                <c:pt idx="158">
                  <c:v>1.9366947995129258</c:v>
                </c:pt>
                <c:pt idx="159">
                  <c:v>2.2234120943636491</c:v>
                </c:pt>
                <c:pt idx="160">
                  <c:v>2.1422189981236714</c:v>
                </c:pt>
                <c:pt idx="161">
                  <c:v>2.0474829071684764</c:v>
                </c:pt>
                <c:pt idx="162">
                  <c:v>1.90279724469318</c:v>
                </c:pt>
                <c:pt idx="163">
                  <c:v>1.5437781406372648</c:v>
                </c:pt>
                <c:pt idx="164">
                  <c:v>1.5479165959116106</c:v>
                </c:pt>
                <c:pt idx="165">
                  <c:v>1.1900859859960322</c:v>
                </c:pt>
                <c:pt idx="166">
                  <c:v>1.2779299938982109</c:v>
                </c:pt>
                <c:pt idx="167">
                  <c:v>1.2357414093186028</c:v>
                </c:pt>
                <c:pt idx="168">
                  <c:v>1.3156345841300832</c:v>
                </c:pt>
                <c:pt idx="169">
                  <c:v>1.2815424131563573</c:v>
                </c:pt>
                <c:pt idx="170">
                  <c:v>1.4282524652333506</c:v>
                </c:pt>
                <c:pt idx="171">
                  <c:v>1.1796165909126468</c:v>
                </c:pt>
                <c:pt idx="172">
                  <c:v>1.2726455929171934</c:v>
                </c:pt>
                <c:pt idx="173">
                  <c:v>1.1344793808000861</c:v>
                </c:pt>
                <c:pt idx="174">
                  <c:v>1.2221096925331889</c:v>
                </c:pt>
                <c:pt idx="175">
                  <c:v>1.2389411278502205</c:v>
                </c:pt>
                <c:pt idx="176">
                  <c:v>1.269979924008116</c:v>
                </c:pt>
                <c:pt idx="177">
                  <c:v>0.96471570968306952</c:v>
                </c:pt>
                <c:pt idx="178">
                  <c:v>0.96124505493708756</c:v>
                </c:pt>
                <c:pt idx="179">
                  <c:v>0.92044492305602332</c:v>
                </c:pt>
                <c:pt idx="180">
                  <c:v>0.78258551758166173</c:v>
                </c:pt>
                <c:pt idx="181">
                  <c:v>0.5778960696313703</c:v>
                </c:pt>
                <c:pt idx="182">
                  <c:v>0.64139245186970795</c:v>
                </c:pt>
                <c:pt idx="183">
                  <c:v>0.53255890096060243</c:v>
                </c:pt>
                <c:pt idx="184">
                  <c:v>0.76075092070612849</c:v>
                </c:pt>
                <c:pt idx="185">
                  <c:v>0.93396196895070982</c:v>
                </c:pt>
                <c:pt idx="186">
                  <c:v>1.0594212726141108</c:v>
                </c:pt>
                <c:pt idx="187">
                  <c:v>1.1841223364775928</c:v>
                </c:pt>
                <c:pt idx="188">
                  <c:v>1.2237105057997524</c:v>
                </c:pt>
                <c:pt idx="189">
                  <c:v>1.1720715897430418</c:v>
                </c:pt>
                <c:pt idx="190">
                  <c:v>1.359932655178717</c:v>
                </c:pt>
                <c:pt idx="191">
                  <c:v>1.3166629969437633</c:v>
                </c:pt>
                <c:pt idx="192">
                  <c:v>1.3517511447055057</c:v>
                </c:pt>
                <c:pt idx="193">
                  <c:v>1.3597494870337941</c:v>
                </c:pt>
                <c:pt idx="194">
                  <c:v>1.2557237183286059</c:v>
                </c:pt>
                <c:pt idx="195">
                  <c:v>1.3254149998683482</c:v>
                </c:pt>
                <c:pt idx="196">
                  <c:v>1.2873545673549338</c:v>
                </c:pt>
                <c:pt idx="197">
                  <c:v>1.2363729578182843</c:v>
                </c:pt>
                <c:pt idx="198">
                  <c:v>1.217922774020499</c:v>
                </c:pt>
                <c:pt idx="199">
                  <c:v>1.1392095073425625</c:v>
                </c:pt>
                <c:pt idx="200">
                  <c:v>1.1322395778279539</c:v>
                </c:pt>
                <c:pt idx="201">
                  <c:v>1.2350795235949188</c:v>
                </c:pt>
                <c:pt idx="202">
                  <c:v>1.2829787566927924</c:v>
                </c:pt>
                <c:pt idx="203">
                  <c:v>1.2891505691759304</c:v>
                </c:pt>
                <c:pt idx="204">
                  <c:v>1.2664064279807659</c:v>
                </c:pt>
                <c:pt idx="205">
                  <c:v>1.2445292826715684</c:v>
                </c:pt>
                <c:pt idx="206">
                  <c:v>1.2793398162136627</c:v>
                </c:pt>
                <c:pt idx="207">
                  <c:v>1.2259888504023786</c:v>
                </c:pt>
                <c:pt idx="208">
                  <c:v>1.2139833233036055</c:v>
                </c:pt>
                <c:pt idx="209">
                  <c:v>1.1539383249960025</c:v>
                </c:pt>
                <c:pt idx="210">
                  <c:v>1.1782621006409741</c:v>
                </c:pt>
                <c:pt idx="211">
                  <c:v>1.2155509373439017</c:v>
                </c:pt>
                <c:pt idx="212">
                  <c:v>1.2389069746231984</c:v>
                </c:pt>
                <c:pt idx="213">
                  <c:v>1.2243094274736188</c:v>
                </c:pt>
                <c:pt idx="214">
                  <c:v>1.2500159318126054</c:v>
                </c:pt>
                <c:pt idx="215">
                  <c:v>1.2563859856525916</c:v>
                </c:pt>
                <c:pt idx="216">
                  <c:v>1.2855274651093305</c:v>
                </c:pt>
                <c:pt idx="217">
                  <c:v>1.3052853931418029</c:v>
                </c:pt>
                <c:pt idx="218">
                  <c:v>1.29961881945841</c:v>
                </c:pt>
                <c:pt idx="219">
                  <c:v>1.3002711651745458</c:v>
                </c:pt>
                <c:pt idx="220">
                  <c:v>1.3254073678623093</c:v>
                </c:pt>
                <c:pt idx="221">
                  <c:v>1.3189793107764307</c:v>
                </c:pt>
                <c:pt idx="222">
                  <c:v>1.3060510741476099</c:v>
                </c:pt>
                <c:pt idx="223">
                  <c:v>1.3047278751006948</c:v>
                </c:pt>
                <c:pt idx="224">
                  <c:v>1.279989490727685</c:v>
                </c:pt>
                <c:pt idx="225">
                  <c:v>1.2753179398315542</c:v>
                </c:pt>
                <c:pt idx="226">
                  <c:v>1.2765413503995164</c:v>
                </c:pt>
                <c:pt idx="227">
                  <c:v>1.2727520594014294</c:v>
                </c:pt>
                <c:pt idx="228">
                  <c:v>1.2818371993895921</c:v>
                </c:pt>
                <c:pt idx="229">
                  <c:v>1.2966148618816791</c:v>
                </c:pt>
                <c:pt idx="230">
                  <c:v>1.3003274512190797</c:v>
                </c:pt>
                <c:pt idx="231">
                  <c:v>1.3113577987462905</c:v>
                </c:pt>
                <c:pt idx="232">
                  <c:v>1.3198283714482073</c:v>
                </c:pt>
                <c:pt idx="233">
                  <c:v>1.3304731118703261</c:v>
                </c:pt>
                <c:pt idx="234">
                  <c:v>1.333174842007935</c:v>
                </c:pt>
                <c:pt idx="235">
                  <c:v>1.3464564405163357</c:v>
                </c:pt>
                <c:pt idx="236">
                  <c:v>1.3593354507062088</c:v>
                </c:pt>
                <c:pt idx="237">
                  <c:v>1.3676543372881116</c:v>
                </c:pt>
                <c:pt idx="238">
                  <c:v>1.376799388523676</c:v>
                </c:pt>
                <c:pt idx="239">
                  <c:v>1.3922809127726583</c:v>
                </c:pt>
                <c:pt idx="240">
                  <c:v>1.4018151963161833</c:v>
                </c:pt>
                <c:pt idx="241">
                  <c:v>1.4149651427204211</c:v>
                </c:pt>
                <c:pt idx="242">
                  <c:v>1.4219617842561638</c:v>
                </c:pt>
                <c:pt idx="243">
                  <c:v>1.4237820176963325</c:v>
                </c:pt>
                <c:pt idx="244">
                  <c:v>1.4332724172051363</c:v>
                </c:pt>
                <c:pt idx="245">
                  <c:v>1.4412192434926656</c:v>
                </c:pt>
                <c:pt idx="246">
                  <c:v>1.4440812457570817</c:v>
                </c:pt>
                <c:pt idx="247">
                  <c:v>1.4502479066361438</c:v>
                </c:pt>
                <c:pt idx="248">
                  <c:v>1.4561111952751777</c:v>
                </c:pt>
                <c:pt idx="249">
                  <c:v>1.4554014187136024</c:v>
                </c:pt>
                <c:pt idx="250">
                  <c:v>1.458917865495815</c:v>
                </c:pt>
                <c:pt idx="251">
                  <c:v>1.4577196405477792</c:v>
                </c:pt>
                <c:pt idx="252">
                  <c:v>1.4592842017856604</c:v>
                </c:pt>
                <c:pt idx="253">
                  <c:v>1.4594616459260543</c:v>
                </c:pt>
                <c:pt idx="254">
                  <c:v>1.4576948365281546</c:v>
                </c:pt>
                <c:pt idx="255">
                  <c:v>1.4501162545319806</c:v>
                </c:pt>
                <c:pt idx="256">
                  <c:v>1.446908903994325</c:v>
                </c:pt>
                <c:pt idx="257">
                  <c:v>1.44002101854463</c:v>
                </c:pt>
                <c:pt idx="258">
                  <c:v>1.4338944256972697</c:v>
                </c:pt>
                <c:pt idx="259">
                  <c:v>1.4235759535332944</c:v>
                </c:pt>
                <c:pt idx="260">
                  <c:v>1.4137917217920104</c:v>
                </c:pt>
                <c:pt idx="261">
                  <c:v>1.4000407549122451</c:v>
                </c:pt>
                <c:pt idx="262">
                  <c:v>1.3895009545731551</c:v>
                </c:pt>
                <c:pt idx="263">
                  <c:v>1.3758587437794378</c:v>
                </c:pt>
                <c:pt idx="264">
                  <c:v>1.3637486581979386</c:v>
                </c:pt>
                <c:pt idx="265">
                  <c:v>1.3472329971307473</c:v>
                </c:pt>
                <c:pt idx="266">
                  <c:v>1.3299178834310297</c:v>
                </c:pt>
                <c:pt idx="267">
                  <c:v>1.3106953406221533</c:v>
                </c:pt>
                <c:pt idx="268">
                  <c:v>1.2942252807910422</c:v>
                </c:pt>
                <c:pt idx="269">
                  <c:v>1.2744709779614378</c:v>
                </c:pt>
                <c:pt idx="270">
                  <c:v>1.2538662788589996</c:v>
                </c:pt>
                <c:pt idx="271">
                  <c:v>1.2311568632913104</c:v>
                </c:pt>
                <c:pt idx="272">
                  <c:v>1.2098631848437522</c:v>
                </c:pt>
                <c:pt idx="273">
                  <c:v>1.1879013242675276</c:v>
                </c:pt>
                <c:pt idx="274">
                  <c:v>1.1672243119078756</c:v>
                </c:pt>
                <c:pt idx="275">
                  <c:v>1.1450455115600089</c:v>
                </c:pt>
                <c:pt idx="276">
                  <c:v>1.1226970898779374</c:v>
                </c:pt>
                <c:pt idx="277">
                  <c:v>1.1009254570522216</c:v>
                </c:pt>
                <c:pt idx="278">
                  <c:v>1.0800059377006979</c:v>
                </c:pt>
                <c:pt idx="279">
                  <c:v>1.0609144745955321</c:v>
                </c:pt>
                <c:pt idx="280">
                  <c:v>1.0401163041400199</c:v>
                </c:pt>
                <c:pt idx="281">
                  <c:v>1.0192591764378605</c:v>
                </c:pt>
                <c:pt idx="282">
                  <c:v>1.0009656395640141</c:v>
                </c:pt>
                <c:pt idx="283">
                  <c:v>0.98796375407692216</c:v>
                </c:pt>
                <c:pt idx="284">
                  <c:v>0.97528279444374699</c:v>
                </c:pt>
                <c:pt idx="285">
                  <c:v>0.96374720811679093</c:v>
                </c:pt>
                <c:pt idx="286">
                  <c:v>0.95270827458278695</c:v>
                </c:pt>
                <c:pt idx="287">
                  <c:v>0.94465002100709661</c:v>
                </c:pt>
                <c:pt idx="288">
                  <c:v>0.93956500618383287</c:v>
                </c:pt>
                <c:pt idx="289">
                  <c:v>0.93428671080764591</c:v>
                </c:pt>
                <c:pt idx="290">
                  <c:v>0.93106447785821511</c:v>
                </c:pt>
                <c:pt idx="291">
                  <c:v>0.92930053046257988</c:v>
                </c:pt>
                <c:pt idx="292">
                  <c:v>0.93004655905283773</c:v>
                </c:pt>
                <c:pt idx="293">
                  <c:v>0.93177711642205463</c:v>
                </c:pt>
                <c:pt idx="294">
                  <c:v>0.93513233707670518</c:v>
                </c:pt>
                <c:pt idx="295">
                  <c:v>0.93982182318702656</c:v>
                </c:pt>
                <c:pt idx="296">
                  <c:v>0.94324916629874045</c:v>
                </c:pt>
                <c:pt idx="297">
                  <c:v>0.94176798472682965</c:v>
                </c:pt>
                <c:pt idx="298">
                  <c:v>0.94441724482292422</c:v>
                </c:pt>
                <c:pt idx="299">
                  <c:v>0.94432585155061366</c:v>
                </c:pt>
                <c:pt idx="300">
                  <c:v>0.94301276491169972</c:v>
                </c:pt>
                <c:pt idx="301">
                  <c:v>0.9442632691010987</c:v>
                </c:pt>
                <c:pt idx="302">
                  <c:v>0.94059227419660729</c:v>
                </c:pt>
                <c:pt idx="303">
                  <c:v>0.93828740837299773</c:v>
                </c:pt>
                <c:pt idx="304">
                  <c:v>0.93746105291918524</c:v>
                </c:pt>
                <c:pt idx="305">
                  <c:v>0.93313236989433102</c:v>
                </c:pt>
                <c:pt idx="306">
                  <c:v>0.929314840473902</c:v>
                </c:pt>
                <c:pt idx="307">
                  <c:v>0.92610920713760458</c:v>
                </c:pt>
                <c:pt idx="308">
                  <c:v>0.91894904987248827</c:v>
                </c:pt>
                <c:pt idx="309">
                  <c:v>0.91731866258252603</c:v>
                </c:pt>
                <c:pt idx="310">
                  <c:v>0.91092742992578268</c:v>
                </c:pt>
                <c:pt idx="311">
                  <c:v>0.9052392958253308</c:v>
                </c:pt>
                <c:pt idx="312">
                  <c:v>0.89731212195335097</c:v>
                </c:pt>
                <c:pt idx="313">
                  <c:v>0.88749907938927164</c:v>
                </c:pt>
                <c:pt idx="314">
                  <c:v>0.87702873030513129</c:v>
                </c:pt>
                <c:pt idx="315">
                  <c:v>0.87249264751618261</c:v>
                </c:pt>
                <c:pt idx="316">
                  <c:v>0.8618385578866673</c:v>
                </c:pt>
                <c:pt idx="317">
                  <c:v>0.85766862058741289</c:v>
                </c:pt>
                <c:pt idx="318">
                  <c:v>0.84683708681750303</c:v>
                </c:pt>
                <c:pt idx="319">
                  <c:v>0.83904786145466803</c:v>
                </c:pt>
                <c:pt idx="320">
                  <c:v>0.83122162086254636</c:v>
                </c:pt>
                <c:pt idx="321">
                  <c:v>0.82651477193848788</c:v>
                </c:pt>
                <c:pt idx="322">
                  <c:v>0.81865647692100474</c:v>
                </c:pt>
                <c:pt idx="323">
                  <c:v>0.81032976753291242</c:v>
                </c:pt>
                <c:pt idx="324">
                  <c:v>0.80589633522518045</c:v>
                </c:pt>
                <c:pt idx="325">
                  <c:v>0.80453669334943179</c:v>
                </c:pt>
                <c:pt idx="326">
                  <c:v>0.80551206372114503</c:v>
                </c:pt>
                <c:pt idx="327">
                  <c:v>0.80737389159422324</c:v>
                </c:pt>
                <c:pt idx="328">
                  <c:v>0.80857268894271139</c:v>
                </c:pt>
                <c:pt idx="329">
                  <c:v>0.80650556010719943</c:v>
                </c:pt>
                <c:pt idx="330">
                  <c:v>0.81096913883878297</c:v>
                </c:pt>
                <c:pt idx="331">
                  <c:v>0.81205727209971379</c:v>
                </c:pt>
                <c:pt idx="332">
                  <c:v>0.81640160073694679</c:v>
                </c:pt>
                <c:pt idx="333">
                  <c:v>0.82286533745105495</c:v>
                </c:pt>
                <c:pt idx="334">
                  <c:v>0.82718562526926676</c:v>
                </c:pt>
                <c:pt idx="335">
                  <c:v>0.8269835679093992</c:v>
                </c:pt>
                <c:pt idx="336">
                  <c:v>0.8321069335630058</c:v>
                </c:pt>
                <c:pt idx="337">
                  <c:v>0.83834438129807443</c:v>
                </c:pt>
                <c:pt idx="338">
                  <c:v>0.84660984383770854</c:v>
                </c:pt>
                <c:pt idx="339">
                  <c:v>0.8470912326185831</c:v>
                </c:pt>
                <c:pt idx="340">
                  <c:v>0.8446560502918673</c:v>
                </c:pt>
                <c:pt idx="341">
                  <c:v>0.84805038497746477</c:v>
                </c:pt>
                <c:pt idx="342">
                  <c:v>0.85768273979858389</c:v>
                </c:pt>
                <c:pt idx="343">
                  <c:v>0.86206885366887731</c:v>
                </c:pt>
                <c:pt idx="344">
                  <c:v>0.86398601358573401</c:v>
                </c:pt>
                <c:pt idx="345">
                  <c:v>0.86086127951344449</c:v>
                </c:pt>
                <c:pt idx="346">
                  <c:v>0.86251914202514535</c:v>
                </c:pt>
                <c:pt idx="347">
                  <c:v>0.87007883480637416</c:v>
                </c:pt>
                <c:pt idx="348">
                  <c:v>0.87323657730477977</c:v>
                </c:pt>
                <c:pt idx="349">
                  <c:v>0.87289180143199341</c:v>
                </c:pt>
                <c:pt idx="350">
                  <c:v>0.87772705885764879</c:v>
                </c:pt>
                <c:pt idx="351">
                  <c:v>0.87940648178640834</c:v>
                </c:pt>
                <c:pt idx="352">
                  <c:v>0.87833647453981878</c:v>
                </c:pt>
                <c:pt idx="353">
                  <c:v>0.88139900776289515</c:v>
                </c:pt>
                <c:pt idx="354">
                  <c:v>0.87962170435669274</c:v>
                </c:pt>
                <c:pt idx="355">
                  <c:v>0.8783402905428378</c:v>
                </c:pt>
                <c:pt idx="356">
                  <c:v>0.87905521870848902</c:v>
                </c:pt>
                <c:pt idx="357">
                  <c:v>0.87894989702515858</c:v>
                </c:pt>
                <c:pt idx="358">
                  <c:v>0.87839237898405043</c:v>
                </c:pt>
                <c:pt idx="359">
                  <c:v>0.87859577194497473</c:v>
                </c:pt>
                <c:pt idx="360">
                  <c:v>0.87601539070337719</c:v>
                </c:pt>
                <c:pt idx="361">
                  <c:v>0.87641034701586673</c:v>
                </c:pt>
                <c:pt idx="362">
                  <c:v>0.87580035893324426</c:v>
                </c:pt>
                <c:pt idx="363">
                  <c:v>0.87577059410969404</c:v>
                </c:pt>
                <c:pt idx="364">
                  <c:v>0.87378188413622682</c:v>
                </c:pt>
                <c:pt idx="365">
                  <c:v>0.87428101733114083</c:v>
                </c:pt>
                <c:pt idx="366">
                  <c:v>0.87699915628173253</c:v>
                </c:pt>
                <c:pt idx="367">
                  <c:v>0.87988577176562277</c:v>
                </c:pt>
                <c:pt idx="368">
                  <c:v>0.88116012597389159</c:v>
                </c:pt>
                <c:pt idx="369">
                  <c:v>0.88680876444309453</c:v>
                </c:pt>
                <c:pt idx="370">
                  <c:v>0.88970930833800477</c:v>
                </c:pt>
                <c:pt idx="371">
                  <c:v>0.89186649484477065</c:v>
                </c:pt>
                <c:pt idx="372">
                  <c:v>0.89271994392001952</c:v>
                </c:pt>
                <c:pt idx="373">
                  <c:v>0.8948975460429387</c:v>
                </c:pt>
                <c:pt idx="374">
                  <c:v>0.89623066669770368</c:v>
                </c:pt>
                <c:pt idx="375">
                  <c:v>0.89676261751858322</c:v>
                </c:pt>
                <c:pt idx="376">
                  <c:v>0.89689732242516174</c:v>
                </c:pt>
                <c:pt idx="377">
                  <c:v>0.8994788484676649</c:v>
                </c:pt>
                <c:pt idx="378">
                  <c:v>0.90160245414786189</c:v>
                </c:pt>
                <c:pt idx="379">
                  <c:v>0.90604790686510395</c:v>
                </c:pt>
                <c:pt idx="380">
                  <c:v>0.90979674823118728</c:v>
                </c:pt>
                <c:pt idx="381">
                  <c:v>0.91696072149932306</c:v>
                </c:pt>
                <c:pt idx="382">
                  <c:v>0.92558813192532996</c:v>
                </c:pt>
                <c:pt idx="383">
                  <c:v>0.93201141900743478</c:v>
                </c:pt>
                <c:pt idx="384">
                  <c:v>0.93518557031882354</c:v>
                </c:pt>
                <c:pt idx="385">
                  <c:v>0.94029882356442918</c:v>
                </c:pt>
                <c:pt idx="386">
                  <c:v>0.94253194853127786</c:v>
                </c:pt>
                <c:pt idx="387">
                  <c:v>0.94300036290188716</c:v>
                </c:pt>
                <c:pt idx="388">
                  <c:v>0.9412085586842116</c:v>
                </c:pt>
                <c:pt idx="389">
                  <c:v>0.93909773661412932</c:v>
                </c:pt>
                <c:pt idx="390">
                  <c:v>0.94049897292278761</c:v>
                </c:pt>
                <c:pt idx="391">
                  <c:v>0.93886457882965491</c:v>
                </c:pt>
                <c:pt idx="392">
                  <c:v>0.93832366040168014</c:v>
                </c:pt>
                <c:pt idx="393">
                  <c:v>0.94113910742926166</c:v>
                </c:pt>
                <c:pt idx="394">
                  <c:v>0.94479102231865697</c:v>
                </c:pt>
                <c:pt idx="395">
                  <c:v>0.94900961365640635</c:v>
                </c:pt>
                <c:pt idx="396">
                  <c:v>0.95119484778536356</c:v>
                </c:pt>
                <c:pt idx="397">
                  <c:v>0.94697453924625541</c:v>
                </c:pt>
                <c:pt idx="398">
                  <c:v>0.94854883129183565</c:v>
                </c:pt>
                <c:pt idx="399">
                  <c:v>0.94788751796860438</c:v>
                </c:pt>
                <c:pt idx="400">
                  <c:v>0.94685624315265948</c:v>
                </c:pt>
                <c:pt idx="401">
                  <c:v>0.94539414159584523</c:v>
                </c:pt>
                <c:pt idx="402">
                  <c:v>0.94327473351896907</c:v>
                </c:pt>
                <c:pt idx="403">
                  <c:v>0.93962968743500874</c:v>
                </c:pt>
                <c:pt idx="404">
                  <c:v>0.94021010149423245</c:v>
                </c:pt>
                <c:pt idx="405">
                  <c:v>0.93894261609139784</c:v>
                </c:pt>
                <c:pt idx="406">
                  <c:v>0.93952646455333888</c:v>
                </c:pt>
                <c:pt idx="407">
                  <c:v>0.93682816881844722</c:v>
                </c:pt>
                <c:pt idx="408">
                  <c:v>0.93183149446507862</c:v>
                </c:pt>
                <c:pt idx="409">
                  <c:v>0.92864112514085828</c:v>
                </c:pt>
                <c:pt idx="410">
                  <c:v>0.9272209996172549</c:v>
                </c:pt>
                <c:pt idx="411">
                  <c:v>0.92539847657527463</c:v>
                </c:pt>
                <c:pt idx="412">
                  <c:v>0.92067655443928997</c:v>
                </c:pt>
                <c:pt idx="413">
                  <c:v>0.91547515152393999</c:v>
                </c:pt>
                <c:pt idx="414">
                  <c:v>0.91086465667611671</c:v>
                </c:pt>
                <c:pt idx="415">
                  <c:v>0.90915298852184445</c:v>
                </c:pt>
                <c:pt idx="416">
                  <c:v>0.90567298456846546</c:v>
                </c:pt>
                <c:pt idx="417">
                  <c:v>0.901242414262998</c:v>
                </c:pt>
                <c:pt idx="418">
                  <c:v>0.89389069364631679</c:v>
                </c:pt>
                <c:pt idx="419">
                  <c:v>0.88840881450905407</c:v>
                </c:pt>
                <c:pt idx="420">
                  <c:v>0.88454778265420586</c:v>
                </c:pt>
                <c:pt idx="421">
                  <c:v>0.87868182281305807</c:v>
                </c:pt>
                <c:pt idx="422">
                  <c:v>0.87161115081874263</c:v>
                </c:pt>
                <c:pt idx="423">
                  <c:v>0.86484404186460595</c:v>
                </c:pt>
                <c:pt idx="424">
                  <c:v>0.85758047091766865</c:v>
                </c:pt>
                <c:pt idx="425">
                  <c:v>0.85030163595865427</c:v>
                </c:pt>
                <c:pt idx="426">
                  <c:v>0.843681633920909</c:v>
                </c:pt>
                <c:pt idx="427">
                  <c:v>0.83344596902245094</c:v>
                </c:pt>
                <c:pt idx="428">
                  <c:v>0.82500745074589521</c:v>
                </c:pt>
                <c:pt idx="429">
                  <c:v>0.8182393877910038</c:v>
                </c:pt>
                <c:pt idx="430">
                  <c:v>0.80987928837649292</c:v>
                </c:pt>
                <c:pt idx="431">
                  <c:v>0.80074911955270334</c:v>
                </c:pt>
                <c:pt idx="432">
                  <c:v>0.79184619370870835</c:v>
                </c:pt>
                <c:pt idx="433">
                  <c:v>0.78486538858549559</c:v>
                </c:pt>
                <c:pt idx="434">
                  <c:v>0.77654344920117713</c:v>
                </c:pt>
                <c:pt idx="435">
                  <c:v>0.76904500326840664</c:v>
                </c:pt>
                <c:pt idx="436">
                  <c:v>0.75962519981545795</c:v>
                </c:pt>
                <c:pt idx="437">
                  <c:v>0.75135000646812522</c:v>
                </c:pt>
                <c:pt idx="438">
                  <c:v>0.7440562890973359</c:v>
                </c:pt>
                <c:pt idx="439">
                  <c:v>0.73673242530269478</c:v>
                </c:pt>
                <c:pt idx="440">
                  <c:v>0.72693197554857925</c:v>
                </c:pt>
                <c:pt idx="441">
                  <c:v>0.7192404398630361</c:v>
                </c:pt>
                <c:pt idx="442">
                  <c:v>0.71071873272066133</c:v>
                </c:pt>
                <c:pt idx="443">
                  <c:v>0.70160440030940163</c:v>
                </c:pt>
                <c:pt idx="444">
                  <c:v>0.69304892154030684</c:v>
                </c:pt>
                <c:pt idx="445">
                  <c:v>0.6837395913747647</c:v>
                </c:pt>
                <c:pt idx="446">
                  <c:v>0.67594006280377761</c:v>
                </c:pt>
                <c:pt idx="447">
                  <c:v>0.66819205027355011</c:v>
                </c:pt>
                <c:pt idx="448">
                  <c:v>0.66051444299902728</c:v>
                </c:pt>
                <c:pt idx="449">
                  <c:v>0.65203528429031687</c:v>
                </c:pt>
                <c:pt idx="450">
                  <c:v>0.64490222064663705</c:v>
                </c:pt>
                <c:pt idx="451">
                  <c:v>0.6367808122209786</c:v>
                </c:pt>
                <c:pt idx="452">
                  <c:v>0.62895514402931008</c:v>
                </c:pt>
                <c:pt idx="453">
                  <c:v>0.62128402395991988</c:v>
                </c:pt>
                <c:pt idx="454">
                  <c:v>0.61368769754970642</c:v>
                </c:pt>
                <c:pt idx="455">
                  <c:v>0.60540220099422137</c:v>
                </c:pt>
                <c:pt idx="456">
                  <c:v>0.59716841127964715</c:v>
                </c:pt>
                <c:pt idx="457">
                  <c:v>0.58830288226524052</c:v>
                </c:pt>
                <c:pt idx="458">
                  <c:v>0.58053330931795433</c:v>
                </c:pt>
                <c:pt idx="459">
                  <c:v>0.57297113613476314</c:v>
                </c:pt>
                <c:pt idx="460">
                  <c:v>0.56479763926789217</c:v>
                </c:pt>
                <c:pt idx="461">
                  <c:v>0.55736749978916589</c:v>
                </c:pt>
                <c:pt idx="462">
                  <c:v>0.5510735752094128</c:v>
                </c:pt>
                <c:pt idx="463">
                  <c:v>0.54424502860666657</c:v>
                </c:pt>
                <c:pt idx="464">
                  <c:v>0.53767654260968067</c:v>
                </c:pt>
                <c:pt idx="465">
                  <c:v>0.53024010672597244</c:v>
                </c:pt>
                <c:pt idx="466">
                  <c:v>0.52450866099125271</c:v>
                </c:pt>
                <c:pt idx="467">
                  <c:v>0.51796039981026831</c:v>
                </c:pt>
                <c:pt idx="468">
                  <c:v>0.51042322144685293</c:v>
                </c:pt>
                <c:pt idx="469">
                  <c:v>0.50232833424217804</c:v>
                </c:pt>
                <c:pt idx="470">
                  <c:v>0.49723645061347976</c:v>
                </c:pt>
                <c:pt idx="471">
                  <c:v>0.49214552098553621</c:v>
                </c:pt>
                <c:pt idx="472">
                  <c:v>0.48780348195011503</c:v>
                </c:pt>
                <c:pt idx="473">
                  <c:v>0.48331853360162386</c:v>
                </c:pt>
                <c:pt idx="474">
                  <c:v>0.47817093632884494</c:v>
                </c:pt>
                <c:pt idx="475">
                  <c:v>0.47480407686498566</c:v>
                </c:pt>
                <c:pt idx="476">
                  <c:v>0.47122714643491842</c:v>
                </c:pt>
                <c:pt idx="477">
                  <c:v>0.46703717511981291</c:v>
                </c:pt>
                <c:pt idx="478">
                  <c:v>0.46221260250261109</c:v>
                </c:pt>
                <c:pt idx="479">
                  <c:v>0.45687611308038067</c:v>
                </c:pt>
                <c:pt idx="480">
                  <c:v>0.4489550448132314</c:v>
                </c:pt>
                <c:pt idx="481">
                  <c:v>0.44518445222993863</c:v>
                </c:pt>
                <c:pt idx="482">
                  <c:v>0.43971001429856338</c:v>
                </c:pt>
                <c:pt idx="483">
                  <c:v>0.4354040364916737</c:v>
                </c:pt>
                <c:pt idx="484">
                  <c:v>0.4307454600058081</c:v>
                </c:pt>
                <c:pt idx="485">
                  <c:v>0.42560988314253961</c:v>
                </c:pt>
                <c:pt idx="486">
                  <c:v>0.42201807030069721</c:v>
                </c:pt>
                <c:pt idx="487">
                  <c:v>0.41912916521499544</c:v>
                </c:pt>
                <c:pt idx="488">
                  <c:v>0.41517006208255314</c:v>
                </c:pt>
                <c:pt idx="489">
                  <c:v>0.41133116304521627</c:v>
                </c:pt>
                <c:pt idx="490">
                  <c:v>0.40833502827467427</c:v>
                </c:pt>
                <c:pt idx="491">
                  <c:v>0.40384702712376791</c:v>
                </c:pt>
                <c:pt idx="492">
                  <c:v>0.40074995907336763</c:v>
                </c:pt>
                <c:pt idx="493">
                  <c:v>0.39681985756387134</c:v>
                </c:pt>
                <c:pt idx="494">
                  <c:v>0.39457146858494596</c:v>
                </c:pt>
                <c:pt idx="495">
                  <c:v>0.39256921180076049</c:v>
                </c:pt>
                <c:pt idx="496">
                  <c:v>0.39177548317276234</c:v>
                </c:pt>
                <c:pt idx="497">
                  <c:v>0.38837695088384366</c:v>
                </c:pt>
                <c:pt idx="498">
                  <c:v>0.3856702599423098</c:v>
                </c:pt>
                <c:pt idx="499">
                  <c:v>0.38490763173891823</c:v>
                </c:pt>
                <c:pt idx="500">
                  <c:v>0.3821810975816845</c:v>
                </c:pt>
                <c:pt idx="501">
                  <c:v>0.38045626421699635</c:v>
                </c:pt>
                <c:pt idx="502">
                  <c:v>0.37697797746497586</c:v>
                </c:pt>
                <c:pt idx="503">
                  <c:v>0.3731999436757954</c:v>
                </c:pt>
                <c:pt idx="504">
                  <c:v>0.37179241096215554</c:v>
                </c:pt>
                <c:pt idx="505">
                  <c:v>0.37063081964310463</c:v>
                </c:pt>
                <c:pt idx="506">
                  <c:v>0.36710998445741977</c:v>
                </c:pt>
                <c:pt idx="507">
                  <c:v>0.3670000835704661</c:v>
                </c:pt>
                <c:pt idx="508">
                  <c:v>0.36537217668246624</c:v>
                </c:pt>
                <c:pt idx="509">
                  <c:v>0.36357503006056385</c:v>
                </c:pt>
                <c:pt idx="510">
                  <c:v>0.36175861262341424</c:v>
                </c:pt>
                <c:pt idx="511">
                  <c:v>0.35983248509946225</c:v>
                </c:pt>
                <c:pt idx="512">
                  <c:v>0.35767071938907324</c:v>
                </c:pt>
                <c:pt idx="513">
                  <c:v>0.35619697902304986</c:v>
                </c:pt>
                <c:pt idx="514">
                  <c:v>0.35326552550368373</c:v>
                </c:pt>
                <c:pt idx="515">
                  <c:v>0.35158915537733981</c:v>
                </c:pt>
                <c:pt idx="516">
                  <c:v>0.35123026029338195</c:v>
                </c:pt>
                <c:pt idx="517">
                  <c:v>0.34998834211077634</c:v>
                </c:pt>
                <c:pt idx="518">
                  <c:v>0.34922743110874344</c:v>
                </c:pt>
                <c:pt idx="519">
                  <c:v>0.34872028430748897</c:v>
                </c:pt>
                <c:pt idx="520">
                  <c:v>0.34838008763832529</c:v>
                </c:pt>
                <c:pt idx="521">
                  <c:v>0.34900152373000554</c:v>
                </c:pt>
                <c:pt idx="522">
                  <c:v>0.34873478511896194</c:v>
                </c:pt>
                <c:pt idx="523">
                  <c:v>0.34711336543609478</c:v>
                </c:pt>
                <c:pt idx="524">
                  <c:v>0.34684109362067339</c:v>
                </c:pt>
                <c:pt idx="525">
                  <c:v>0.34574017674962787</c:v>
                </c:pt>
                <c:pt idx="526">
                  <c:v>0.34512045785930628</c:v>
                </c:pt>
                <c:pt idx="527">
                  <c:v>0.34433779564006378</c:v>
                </c:pt>
                <c:pt idx="528">
                  <c:v>0.34158474026184649</c:v>
                </c:pt>
                <c:pt idx="529">
                  <c:v>0.34106213864836421</c:v>
                </c:pt>
                <c:pt idx="530">
                  <c:v>0.34009764388525593</c:v>
                </c:pt>
                <c:pt idx="531">
                  <c:v>0.33889274093193661</c:v>
                </c:pt>
                <c:pt idx="532">
                  <c:v>0.33714653795034083</c:v>
                </c:pt>
                <c:pt idx="533">
                  <c:v>0.33573175483096457</c:v>
                </c:pt>
                <c:pt idx="534">
                  <c:v>0.33426316606901701</c:v>
                </c:pt>
                <c:pt idx="535">
                  <c:v>0.33343681061520469</c:v>
                </c:pt>
                <c:pt idx="536">
                  <c:v>0.33096785666176826</c:v>
                </c:pt>
                <c:pt idx="537">
                  <c:v>0.32934491057769333</c:v>
                </c:pt>
                <c:pt idx="538">
                  <c:v>0.32822853889441989</c:v>
                </c:pt>
                <c:pt idx="539">
                  <c:v>0.32796809668835808</c:v>
                </c:pt>
                <c:pt idx="540">
                  <c:v>0.32682844738666761</c:v>
                </c:pt>
                <c:pt idx="541">
                  <c:v>0.32553901996647261</c:v>
                </c:pt>
                <c:pt idx="542">
                  <c:v>0.32504980837940839</c:v>
                </c:pt>
                <c:pt idx="543">
                  <c:v>0.3236974169093963</c:v>
                </c:pt>
                <c:pt idx="544">
                  <c:v>0.32281572941180514</c:v>
                </c:pt>
                <c:pt idx="545">
                  <c:v>0.32246809153675415</c:v>
                </c:pt>
                <c:pt idx="546">
                  <c:v>0.3216222744675436</c:v>
                </c:pt>
                <c:pt idx="547">
                  <c:v>0.32091173470536444</c:v>
                </c:pt>
                <c:pt idx="548">
                  <c:v>0.32081003822490228</c:v>
                </c:pt>
                <c:pt idx="549">
                  <c:v>0.31906631564526888</c:v>
                </c:pt>
                <c:pt idx="550">
                  <c:v>0.31842370073683207</c:v>
                </c:pt>
                <c:pt idx="551">
                  <c:v>0.31811250569061456</c:v>
                </c:pt>
                <c:pt idx="552">
                  <c:v>0.31531709267888375</c:v>
                </c:pt>
                <c:pt idx="553">
                  <c:v>0.31376569665141929</c:v>
                </c:pt>
                <c:pt idx="554">
                  <c:v>0.31210840654017136</c:v>
                </c:pt>
                <c:pt idx="555">
                  <c:v>0.30951714968996885</c:v>
                </c:pt>
                <c:pt idx="556">
                  <c:v>0.30809855056757313</c:v>
                </c:pt>
                <c:pt idx="557">
                  <c:v>0.30644240525723099</c:v>
                </c:pt>
                <c:pt idx="558">
                  <c:v>0.30397860290787077</c:v>
                </c:pt>
                <c:pt idx="559">
                  <c:v>0.30395150928643416</c:v>
                </c:pt>
                <c:pt idx="560">
                  <c:v>0.30238198724462834</c:v>
                </c:pt>
                <c:pt idx="561">
                  <c:v>0.30121429032074654</c:v>
                </c:pt>
                <c:pt idx="562">
                  <c:v>0.3011669718833081</c:v>
                </c:pt>
                <c:pt idx="563">
                  <c:v>0.30063425786182496</c:v>
                </c:pt>
                <c:pt idx="564">
                  <c:v>0.29983041682582595</c:v>
                </c:pt>
                <c:pt idx="565">
                  <c:v>0.29967262510098103</c:v>
                </c:pt>
                <c:pt idx="566">
                  <c:v>0.29857895863567208</c:v>
                </c:pt>
                <c:pt idx="567">
                  <c:v>0.29770127794125106</c:v>
                </c:pt>
                <c:pt idx="568">
                  <c:v>0.29598006977943125</c:v>
                </c:pt>
                <c:pt idx="569">
                  <c:v>0.29481237285554945</c:v>
                </c:pt>
                <c:pt idx="570">
                  <c:v>0.29355938826418804</c:v>
                </c:pt>
                <c:pt idx="571">
                  <c:v>0.29290437134593866</c:v>
                </c:pt>
                <c:pt idx="572">
                  <c:v>0.2925260146465829</c:v>
                </c:pt>
                <c:pt idx="573">
                  <c:v>0.29096946701504245</c:v>
                </c:pt>
                <c:pt idx="574">
                  <c:v>0.28966840078563877</c:v>
                </c:pt>
                <c:pt idx="575">
                  <c:v>0.28888650176700015</c:v>
                </c:pt>
                <c:pt idx="576">
                  <c:v>0.28728855050270119</c:v>
                </c:pt>
                <c:pt idx="577">
                  <c:v>0.28622522126139516</c:v>
                </c:pt>
                <c:pt idx="578">
                  <c:v>0.28452671831753951</c:v>
                </c:pt>
                <c:pt idx="579">
                  <c:v>0.28262749361487305</c:v>
                </c:pt>
                <c:pt idx="580">
                  <c:v>0.28166109085025509</c:v>
                </c:pt>
                <c:pt idx="581">
                  <c:v>0.28039436864802442</c:v>
                </c:pt>
                <c:pt idx="582">
                  <c:v>0.27999197112964758</c:v>
                </c:pt>
                <c:pt idx="583">
                  <c:v>0.27905170798571127</c:v>
                </c:pt>
                <c:pt idx="584">
                  <c:v>0.27845068751018404</c:v>
                </c:pt>
                <c:pt idx="585">
                  <c:v>0.27835204383213707</c:v>
                </c:pt>
                <c:pt idx="586">
                  <c:v>0.2772929121941522</c:v>
                </c:pt>
                <c:pt idx="587">
                  <c:v>0.27614467688566829</c:v>
                </c:pt>
                <c:pt idx="588">
                  <c:v>0.27570392853694836</c:v>
                </c:pt>
                <c:pt idx="589">
                  <c:v>0.27433894425697264</c:v>
                </c:pt>
                <c:pt idx="590">
                  <c:v>0.27367877573464727</c:v>
                </c:pt>
                <c:pt idx="591">
                  <c:v>0.27318517574411116</c:v>
                </c:pt>
                <c:pt idx="592">
                  <c:v>0.27221266737466243</c:v>
                </c:pt>
                <c:pt idx="593">
                  <c:v>0.27145461837489404</c:v>
                </c:pt>
                <c:pt idx="594">
                  <c:v>0.27076506662932076</c:v>
                </c:pt>
                <c:pt idx="595">
                  <c:v>0.27078376504411494</c:v>
                </c:pt>
                <c:pt idx="596">
                  <c:v>0.27124893581215809</c:v>
                </c:pt>
                <c:pt idx="597">
                  <c:v>0.27106729406844299</c:v>
                </c:pt>
                <c:pt idx="598">
                  <c:v>0.27005548086789638</c:v>
                </c:pt>
                <c:pt idx="599">
                  <c:v>0.26932376228896066</c:v>
                </c:pt>
                <c:pt idx="600">
                  <c:v>0.26884523551035039</c:v>
                </c:pt>
                <c:pt idx="601">
                  <c:v>0.26928178625574933</c:v>
                </c:pt>
                <c:pt idx="602">
                  <c:v>0.26845924680495609</c:v>
                </c:pt>
                <c:pt idx="603">
                  <c:v>0.26753882687671982</c:v>
                </c:pt>
                <c:pt idx="604">
                  <c:v>0.26792977638603899</c:v>
                </c:pt>
                <c:pt idx="605">
                  <c:v>0.26821845701444325</c:v>
                </c:pt>
                <c:pt idx="606">
                  <c:v>0.26834228631241691</c:v>
                </c:pt>
                <c:pt idx="607">
                  <c:v>0.26812706374213285</c:v>
                </c:pt>
                <c:pt idx="608">
                  <c:v>0.26826062384780563</c:v>
                </c:pt>
                <c:pt idx="609">
                  <c:v>0.2691289553348295</c:v>
                </c:pt>
                <c:pt idx="610">
                  <c:v>0.26939550314572225</c:v>
                </c:pt>
                <c:pt idx="611">
                  <c:v>0.26977767584809709</c:v>
                </c:pt>
                <c:pt idx="612">
                  <c:v>0.27009154209642822</c:v>
                </c:pt>
                <c:pt idx="613">
                  <c:v>0.27026669663501041</c:v>
                </c:pt>
                <c:pt idx="614">
                  <c:v>0.27203064403064559</c:v>
                </c:pt>
                <c:pt idx="615">
                  <c:v>0.27333819746518184</c:v>
                </c:pt>
                <c:pt idx="616">
                  <c:v>0.27359997527230051</c:v>
                </c:pt>
                <c:pt idx="617">
                  <c:v>0.27386347028077773</c:v>
                </c:pt>
                <c:pt idx="618">
                  <c:v>0.27455836443057785</c:v>
                </c:pt>
                <c:pt idx="619">
                  <c:v>0.27469669454002466</c:v>
                </c:pt>
                <c:pt idx="620">
                  <c:v>0.27604030920309275</c:v>
                </c:pt>
                <c:pt idx="621">
                  <c:v>0.27712119205828717</c:v>
                </c:pt>
                <c:pt idx="622">
                  <c:v>0.27734557303581731</c:v>
                </c:pt>
                <c:pt idx="623">
                  <c:v>0.27788439266213155</c:v>
                </c:pt>
                <c:pt idx="624">
                  <c:v>0.27952374755918907</c:v>
                </c:pt>
                <c:pt idx="625">
                  <c:v>0.28012114283184825</c:v>
                </c:pt>
                <c:pt idx="626">
                  <c:v>0.28183796259019611</c:v>
                </c:pt>
                <c:pt idx="627">
                  <c:v>0.2822500909162719</c:v>
                </c:pt>
                <c:pt idx="628">
                  <c:v>0.2826645088441595</c:v>
                </c:pt>
                <c:pt idx="629">
                  <c:v>0.28361946359971951</c:v>
                </c:pt>
                <c:pt idx="630">
                  <c:v>0.28462936879875661</c:v>
                </c:pt>
                <c:pt idx="631">
                  <c:v>0.28585564136898356</c:v>
                </c:pt>
                <c:pt idx="632">
                  <c:v>0.28643529222760317</c:v>
                </c:pt>
                <c:pt idx="633">
                  <c:v>0.28738681258044618</c:v>
                </c:pt>
                <c:pt idx="634">
                  <c:v>0.28841904139714553</c:v>
                </c:pt>
                <c:pt idx="635">
                  <c:v>0.28999199784166863</c:v>
                </c:pt>
                <c:pt idx="636">
                  <c:v>0.2904428585983897</c:v>
                </c:pt>
                <c:pt idx="637">
                  <c:v>0.29152870225750921</c:v>
                </c:pt>
                <c:pt idx="638">
                  <c:v>0.2921758963695692</c:v>
                </c:pt>
                <c:pt idx="639">
                  <c:v>0.29320774358596674</c:v>
                </c:pt>
                <c:pt idx="640">
                  <c:v>0.29424569640719506</c:v>
                </c:pt>
                <c:pt idx="641">
                  <c:v>0.29548131818481899</c:v>
                </c:pt>
                <c:pt idx="642">
                  <c:v>0.29538515490873463</c:v>
                </c:pt>
                <c:pt idx="643">
                  <c:v>0.29728266241004259</c:v>
                </c:pt>
                <c:pt idx="644">
                  <c:v>0.29848985496517322</c:v>
                </c:pt>
                <c:pt idx="645">
                  <c:v>0.29975047156257317</c:v>
                </c:pt>
                <c:pt idx="646">
                  <c:v>0.30104829418941043</c:v>
                </c:pt>
                <c:pt idx="647">
                  <c:v>0.30271760471016884</c:v>
                </c:pt>
                <c:pt idx="648">
                  <c:v>0.30348652931854209</c:v>
                </c:pt>
                <c:pt idx="649">
                  <c:v>0.30530867076022045</c:v>
                </c:pt>
                <c:pt idx="650">
                  <c:v>0.30594269966186399</c:v>
                </c:pt>
                <c:pt idx="651">
                  <c:v>0.30719415785201781</c:v>
                </c:pt>
                <c:pt idx="652">
                  <c:v>0.30829412072230838</c:v>
                </c:pt>
                <c:pt idx="653">
                  <c:v>0.3086589306109459</c:v>
                </c:pt>
                <c:pt idx="654">
                  <c:v>0.3091216209770265</c:v>
                </c:pt>
                <c:pt idx="655">
                  <c:v>0.3100576865176416</c:v>
                </c:pt>
                <c:pt idx="656">
                  <c:v>0.3096633026056051</c:v>
                </c:pt>
                <c:pt idx="657">
                  <c:v>0.31004204090526283</c:v>
                </c:pt>
                <c:pt idx="658">
                  <c:v>0.31049748086560702</c:v>
                </c:pt>
                <c:pt idx="659">
                  <c:v>0.31095444722715865</c:v>
                </c:pt>
                <c:pt idx="660">
                  <c:v>0.3119343968024948</c:v>
                </c:pt>
                <c:pt idx="661">
                  <c:v>0.31238105995589466</c:v>
                </c:pt>
                <c:pt idx="662">
                  <c:v>0.31281532109948212</c:v>
                </c:pt>
                <c:pt idx="663">
                  <c:v>0.31437873753645718</c:v>
                </c:pt>
                <c:pt idx="664">
                  <c:v>0.31511217331675151</c:v>
                </c:pt>
                <c:pt idx="665">
                  <c:v>0.31576719023500088</c:v>
                </c:pt>
                <c:pt idx="666">
                  <c:v>0.31664410772881807</c:v>
                </c:pt>
                <c:pt idx="667">
                  <c:v>0.31744909356572293</c:v>
                </c:pt>
                <c:pt idx="668">
                  <c:v>0.31764256491879739</c:v>
                </c:pt>
                <c:pt idx="669">
                  <c:v>0.31950973519610248</c:v>
                </c:pt>
                <c:pt idx="670">
                  <c:v>0.32068907092919297</c:v>
                </c:pt>
                <c:pt idx="671">
                  <c:v>0.32157858123297339</c:v>
                </c:pt>
                <c:pt idx="672">
                  <c:v>0.32259020363336915</c:v>
                </c:pt>
                <c:pt idx="673">
                  <c:v>0.32289586547520877</c:v>
                </c:pt>
                <c:pt idx="674">
                  <c:v>0.3233156258073232</c:v>
                </c:pt>
                <c:pt idx="675">
                  <c:v>0.32561801122897055</c:v>
                </c:pt>
                <c:pt idx="676">
                  <c:v>0.32570348969660107</c:v>
                </c:pt>
                <c:pt idx="677">
                  <c:v>0.32591489626386599</c:v>
                </c:pt>
                <c:pt idx="678">
                  <c:v>0.3258811246371458</c:v>
                </c:pt>
                <c:pt idx="679">
                  <c:v>0.32640372625062825</c:v>
                </c:pt>
                <c:pt idx="680">
                  <c:v>0.32770498328018283</c:v>
                </c:pt>
                <c:pt idx="681">
                  <c:v>0.32845540027391273</c:v>
                </c:pt>
                <c:pt idx="682">
                  <c:v>0.32863627881702373</c:v>
                </c:pt>
                <c:pt idx="683">
                  <c:v>0.32925122770357129</c:v>
                </c:pt>
                <c:pt idx="684">
                  <c:v>0.33020370205716909</c:v>
                </c:pt>
                <c:pt idx="685">
                  <c:v>0.33196688625220044</c:v>
                </c:pt>
                <c:pt idx="686">
                  <c:v>0.33326604448009439</c:v>
                </c:pt>
                <c:pt idx="687">
                  <c:v>0.33396933383653699</c:v>
                </c:pt>
                <c:pt idx="688">
                  <c:v>0.33537133334579894</c:v>
                </c:pt>
                <c:pt idx="689">
                  <c:v>0.3356577243723915</c:v>
                </c:pt>
                <c:pt idx="690">
                  <c:v>0.33690250455726156</c:v>
                </c:pt>
                <c:pt idx="691">
                  <c:v>0.33699027262670372</c:v>
                </c:pt>
                <c:pt idx="692">
                  <c:v>0.33669548639346891</c:v>
                </c:pt>
                <c:pt idx="693">
                  <c:v>0.33571572761828383</c:v>
                </c:pt>
                <c:pt idx="694">
                  <c:v>0.33521449562170896</c:v>
                </c:pt>
                <c:pt idx="695">
                  <c:v>0.33509867993007564</c:v>
                </c:pt>
                <c:pt idx="696">
                  <c:v>0.33501987946772871</c:v>
                </c:pt>
                <c:pt idx="697">
                  <c:v>0.33500232585384038</c:v>
                </c:pt>
                <c:pt idx="698">
                  <c:v>0.33621295281168828</c:v>
                </c:pt>
                <c:pt idx="699">
                  <c:v>0.33697787061689138</c:v>
                </c:pt>
                <c:pt idx="700">
                  <c:v>0.3383132808734679</c:v>
                </c:pt>
                <c:pt idx="701">
                  <c:v>0.33958897068279364</c:v>
                </c:pt>
                <c:pt idx="702">
                  <c:v>0.34088507610827229</c:v>
                </c:pt>
                <c:pt idx="703">
                  <c:v>0.34181465444375453</c:v>
                </c:pt>
                <c:pt idx="704">
                  <c:v>0.3432716043964934</c:v>
                </c:pt>
                <c:pt idx="705">
                  <c:v>0.34400122417376849</c:v>
                </c:pt>
                <c:pt idx="706">
                  <c:v>0.34508210702896314</c:v>
                </c:pt>
                <c:pt idx="707">
                  <c:v>0.34576173716668657</c:v>
                </c:pt>
                <c:pt idx="708">
                  <c:v>0.34639156846500907</c:v>
                </c:pt>
                <c:pt idx="709">
                  <c:v>0.34621622312627565</c:v>
                </c:pt>
                <c:pt idx="710">
                  <c:v>0.34687486524739342</c:v>
                </c:pt>
                <c:pt idx="711">
                  <c:v>0.34623816514363626</c:v>
                </c:pt>
                <c:pt idx="712">
                  <c:v>0.34641808968599269</c:v>
                </c:pt>
                <c:pt idx="713">
                  <c:v>0.34786015722695646</c:v>
                </c:pt>
                <c:pt idx="714">
                  <c:v>0.34839764125221384</c:v>
                </c:pt>
                <c:pt idx="715">
                  <c:v>0.34892253246750776</c:v>
                </c:pt>
                <c:pt idx="716">
                  <c:v>0.34957602298454937</c:v>
                </c:pt>
                <c:pt idx="717">
                  <c:v>0.35075001631341279</c:v>
                </c:pt>
                <c:pt idx="718">
                  <c:v>0.35219399185588629</c:v>
                </c:pt>
                <c:pt idx="719">
                  <c:v>0.35319950865145133</c:v>
                </c:pt>
                <c:pt idx="720">
                  <c:v>0.35385872317302192</c:v>
                </c:pt>
                <c:pt idx="721">
                  <c:v>0.35557516133106765</c:v>
                </c:pt>
                <c:pt idx="722">
                  <c:v>0.35774074304447595</c:v>
                </c:pt>
                <c:pt idx="723">
                  <c:v>0.35969911579394037</c:v>
                </c:pt>
                <c:pt idx="724">
                  <c:v>0.36141536315183542</c:v>
                </c:pt>
                <c:pt idx="725">
                  <c:v>0.36381085904715177</c:v>
                </c:pt>
                <c:pt idx="726">
                  <c:v>0.36585509186454862</c:v>
                </c:pt>
                <c:pt idx="727">
                  <c:v>0.36756351641625423</c:v>
                </c:pt>
                <c:pt idx="728">
                  <c:v>0.36972680852785089</c:v>
                </c:pt>
                <c:pt idx="729">
                  <c:v>0.37225720012989671</c:v>
                </c:pt>
                <c:pt idx="730">
                  <c:v>0.37458954117524501</c:v>
                </c:pt>
                <c:pt idx="731">
                  <c:v>0.37689745980127026</c:v>
                </c:pt>
                <c:pt idx="732">
                  <c:v>0.37836013375853778</c:v>
                </c:pt>
                <c:pt idx="733">
                  <c:v>0.38086724774216646</c:v>
                </c:pt>
                <c:pt idx="734">
                  <c:v>0.38393970257309284</c:v>
                </c:pt>
                <c:pt idx="735">
                  <c:v>0.38623502838915447</c:v>
                </c:pt>
                <c:pt idx="736">
                  <c:v>0.38821114555265851</c:v>
                </c:pt>
                <c:pt idx="737">
                  <c:v>0.39077569038172627</c:v>
                </c:pt>
                <c:pt idx="738">
                  <c:v>0.39321258990980118</c:v>
                </c:pt>
                <c:pt idx="739">
                  <c:v>0.39604730775262992</c:v>
                </c:pt>
                <c:pt idx="740">
                  <c:v>0.39865134821294673</c:v>
                </c:pt>
                <c:pt idx="741">
                  <c:v>0.40074270866763106</c:v>
                </c:pt>
                <c:pt idx="742">
                  <c:v>0.40275927546313883</c:v>
                </c:pt>
                <c:pt idx="743">
                  <c:v>0.40507959609897648</c:v>
                </c:pt>
                <c:pt idx="744">
                  <c:v>0.40751458762554182</c:v>
                </c:pt>
                <c:pt idx="745">
                  <c:v>0.40967749813683652</c:v>
                </c:pt>
                <c:pt idx="746">
                  <c:v>0.41245077833105581</c:v>
                </c:pt>
                <c:pt idx="747">
                  <c:v>0.41388044386220724</c:v>
                </c:pt>
                <c:pt idx="748">
                  <c:v>0.41576077934992861</c:v>
                </c:pt>
                <c:pt idx="749">
                  <c:v>0.41833791698896</c:v>
                </c:pt>
                <c:pt idx="750">
                  <c:v>0.42031117215019953</c:v>
                </c:pt>
                <c:pt idx="751">
                  <c:v>0.4227406304723868</c:v>
                </c:pt>
                <c:pt idx="752">
                  <c:v>0.42476273047227248</c:v>
                </c:pt>
                <c:pt idx="753">
                  <c:v>0.42686153213284433</c:v>
                </c:pt>
                <c:pt idx="754">
                  <c:v>0.42944725577866888</c:v>
                </c:pt>
                <c:pt idx="755">
                  <c:v>0.43224285959055053</c:v>
                </c:pt>
                <c:pt idx="756">
                  <c:v>0.43378643281182577</c:v>
                </c:pt>
                <c:pt idx="757">
                  <c:v>0.43571179713517388</c:v>
                </c:pt>
                <c:pt idx="758">
                  <c:v>0.43748890974122551</c:v>
                </c:pt>
                <c:pt idx="759">
                  <c:v>0.43980064437026989</c:v>
                </c:pt>
                <c:pt idx="760">
                  <c:v>0.44229726434559552</c:v>
                </c:pt>
                <c:pt idx="761">
                  <c:v>0.44403926972387031</c:v>
                </c:pt>
                <c:pt idx="762">
                  <c:v>0.44594479083151856</c:v>
                </c:pt>
                <c:pt idx="763">
                  <c:v>0.44828361908199948</c:v>
                </c:pt>
                <c:pt idx="764">
                  <c:v>0.45035933392430505</c:v>
                </c:pt>
                <c:pt idx="765">
                  <c:v>0.45283649228423284</c:v>
                </c:pt>
                <c:pt idx="766">
                  <c:v>0.45472636777950226</c:v>
                </c:pt>
                <c:pt idx="767">
                  <c:v>0.45524629819087109</c:v>
                </c:pt>
                <c:pt idx="768">
                  <c:v>0.45685550666407698</c:v>
                </c:pt>
                <c:pt idx="769">
                  <c:v>0.45755803281991564</c:v>
                </c:pt>
                <c:pt idx="770">
                  <c:v>0.45896499313310268</c:v>
                </c:pt>
                <c:pt idx="771">
                  <c:v>0.45991365148368107</c:v>
                </c:pt>
                <c:pt idx="772">
                  <c:v>0.4598337062204283</c:v>
                </c:pt>
                <c:pt idx="773">
                  <c:v>0.46043243709414422</c:v>
                </c:pt>
                <c:pt idx="774">
                  <c:v>0.4608479998229375</c:v>
                </c:pt>
                <c:pt idx="775">
                  <c:v>0.46160585802255488</c:v>
                </c:pt>
                <c:pt idx="776">
                  <c:v>0.46221069450110153</c:v>
                </c:pt>
                <c:pt idx="777">
                  <c:v>0.46282163658447878</c:v>
                </c:pt>
                <c:pt idx="778">
                  <c:v>0.4632064804889674</c:v>
                </c:pt>
                <c:pt idx="779">
                  <c:v>0.46392369825643015</c:v>
                </c:pt>
                <c:pt idx="780">
                  <c:v>0.46391263184767445</c:v>
                </c:pt>
                <c:pt idx="781">
                  <c:v>0.46439211262703955</c:v>
                </c:pt>
                <c:pt idx="782">
                  <c:v>0.46454780555022385</c:v>
                </c:pt>
                <c:pt idx="783">
                  <c:v>0.46437246021149059</c:v>
                </c:pt>
                <c:pt idx="784">
                  <c:v>0.46475615931507319</c:v>
                </c:pt>
                <c:pt idx="785">
                  <c:v>0.46514004921880708</c:v>
                </c:pt>
                <c:pt idx="786">
                  <c:v>0.46535546258924193</c:v>
                </c:pt>
                <c:pt idx="787">
                  <c:v>0.46608050316289407</c:v>
                </c:pt>
                <c:pt idx="788">
                  <c:v>0.46631270694661381</c:v>
                </c:pt>
                <c:pt idx="789">
                  <c:v>0.46685438857519218</c:v>
                </c:pt>
                <c:pt idx="790">
                  <c:v>0.46739607020377077</c:v>
                </c:pt>
                <c:pt idx="791">
                  <c:v>0.46716386642005125</c:v>
                </c:pt>
                <c:pt idx="792">
                  <c:v>0.4666313431987188</c:v>
                </c:pt>
                <c:pt idx="793">
                  <c:v>0.46574622129841048</c:v>
                </c:pt>
                <c:pt idx="794">
                  <c:v>0.46544342145883516</c:v>
                </c:pt>
                <c:pt idx="795">
                  <c:v>0.46558156076813095</c:v>
                </c:pt>
                <c:pt idx="796">
                  <c:v>0.46488991022089704</c:v>
                </c:pt>
                <c:pt idx="797">
                  <c:v>0.46425874332151784</c:v>
                </c:pt>
                <c:pt idx="798">
                  <c:v>0.4639032826402773</c:v>
                </c:pt>
                <c:pt idx="799">
                  <c:v>0.46435624219865873</c:v>
                </c:pt>
                <c:pt idx="800">
                  <c:v>0.4654474282620053</c:v>
                </c:pt>
                <c:pt idx="801">
                  <c:v>0.46519862486515201</c:v>
                </c:pt>
                <c:pt idx="802">
                  <c:v>0.46531367735618168</c:v>
                </c:pt>
                <c:pt idx="803">
                  <c:v>0.46605951514628841</c:v>
                </c:pt>
                <c:pt idx="804">
                  <c:v>0.46662981679751103</c:v>
                </c:pt>
                <c:pt idx="805">
                  <c:v>0.46696199986033438</c:v>
                </c:pt>
                <c:pt idx="806">
                  <c:v>0.46659795317230057</c:v>
                </c:pt>
                <c:pt idx="807">
                  <c:v>0.46547242308178116</c:v>
                </c:pt>
                <c:pt idx="808">
                  <c:v>0.46412232121358055</c:v>
                </c:pt>
                <c:pt idx="809">
                  <c:v>0.46326162173259522</c:v>
                </c:pt>
                <c:pt idx="810">
                  <c:v>0.46206415998516337</c:v>
                </c:pt>
                <c:pt idx="811">
                  <c:v>0.46162207603538652</c:v>
                </c:pt>
                <c:pt idx="812">
                  <c:v>0.46046506391995856</c:v>
                </c:pt>
                <c:pt idx="813">
                  <c:v>0.45977722937574395</c:v>
                </c:pt>
                <c:pt idx="814">
                  <c:v>0.45938341786416026</c:v>
                </c:pt>
                <c:pt idx="815">
                  <c:v>0.45986003664126102</c:v>
                </c:pt>
                <c:pt idx="816">
                  <c:v>0.45959558763202907</c:v>
                </c:pt>
                <c:pt idx="817">
                  <c:v>0.46035134702998581</c:v>
                </c:pt>
                <c:pt idx="818">
                  <c:v>0.45980546779808623</c:v>
                </c:pt>
                <c:pt idx="819">
                  <c:v>0.45971331132517196</c:v>
                </c:pt>
                <c:pt idx="820">
                  <c:v>0.45980604019853905</c:v>
                </c:pt>
                <c:pt idx="821">
                  <c:v>0.46025480215359948</c:v>
                </c:pt>
                <c:pt idx="822">
                  <c:v>0.46047021552403455</c:v>
                </c:pt>
                <c:pt idx="823">
                  <c:v>0.46132213819807588</c:v>
                </c:pt>
                <c:pt idx="824">
                  <c:v>0.461095658418885</c:v>
                </c:pt>
                <c:pt idx="825">
                  <c:v>0.46130935458796141</c:v>
                </c:pt>
                <c:pt idx="826">
                  <c:v>0.46178807216672274</c:v>
                </c:pt>
                <c:pt idx="827">
                  <c:v>0.46320877009077893</c:v>
                </c:pt>
                <c:pt idx="828">
                  <c:v>0.4640646995679904</c:v>
                </c:pt>
                <c:pt idx="829">
                  <c:v>0.4658420029741927</c:v>
                </c:pt>
                <c:pt idx="830">
                  <c:v>0.46697153986788248</c:v>
                </c:pt>
                <c:pt idx="831">
                  <c:v>0.46842162101518653</c:v>
                </c:pt>
                <c:pt idx="832">
                  <c:v>0.47061200674821979</c:v>
                </c:pt>
                <c:pt idx="833">
                  <c:v>0.47298155382300555</c:v>
                </c:pt>
                <c:pt idx="834">
                  <c:v>0.47487562692159602</c:v>
                </c:pt>
                <c:pt idx="835">
                  <c:v>0.47733084326416314</c:v>
                </c:pt>
                <c:pt idx="836">
                  <c:v>0.47939682729876976</c:v>
                </c:pt>
                <c:pt idx="837">
                  <c:v>0.48146052173156484</c:v>
                </c:pt>
                <c:pt idx="838">
                  <c:v>0.4834608705142408</c:v>
                </c:pt>
                <c:pt idx="839">
                  <c:v>0.48698132409962352</c:v>
                </c:pt>
                <c:pt idx="840">
                  <c:v>0.489719687866217</c:v>
                </c:pt>
                <c:pt idx="841">
                  <c:v>0.49279042549578472</c:v>
                </c:pt>
                <c:pt idx="842">
                  <c:v>0.49691495235911026</c:v>
                </c:pt>
                <c:pt idx="843">
                  <c:v>0.50033847946780496</c:v>
                </c:pt>
                <c:pt idx="844">
                  <c:v>0.50469082171137813</c:v>
                </c:pt>
                <c:pt idx="845">
                  <c:v>0.50950490032027729</c:v>
                </c:pt>
                <c:pt idx="846">
                  <c:v>0.51396447224869046</c:v>
                </c:pt>
                <c:pt idx="847">
                  <c:v>0.51900426743617634</c:v>
                </c:pt>
                <c:pt idx="848">
                  <c:v>0.52420891395409275</c:v>
                </c:pt>
                <c:pt idx="849">
                  <c:v>0.52845478971342963</c:v>
                </c:pt>
                <c:pt idx="850">
                  <c:v>0.53377429792222464</c:v>
                </c:pt>
                <c:pt idx="851">
                  <c:v>0.5395200536682665</c:v>
                </c:pt>
                <c:pt idx="852">
                  <c:v>0.54442972315279703</c:v>
                </c:pt>
                <c:pt idx="853">
                  <c:v>0.54840332709671247</c:v>
                </c:pt>
                <c:pt idx="854">
                  <c:v>0.55357820879107889</c:v>
                </c:pt>
                <c:pt idx="855">
                  <c:v>0.5578223673490571</c:v>
                </c:pt>
                <c:pt idx="856">
                  <c:v>0.56291062577488715</c:v>
                </c:pt>
                <c:pt idx="857">
                  <c:v>0.56715974513679046</c:v>
                </c:pt>
                <c:pt idx="858">
                  <c:v>0.57014462269842547</c:v>
                </c:pt>
                <c:pt idx="859">
                  <c:v>0.57493427888800153</c:v>
                </c:pt>
                <c:pt idx="860">
                  <c:v>0.57938869921233893</c:v>
                </c:pt>
                <c:pt idx="861">
                  <c:v>0.58257334453203036</c:v>
                </c:pt>
                <c:pt idx="862">
                  <c:v>0.58658186490357145</c:v>
                </c:pt>
                <c:pt idx="863">
                  <c:v>0.59133336106295531</c:v>
                </c:pt>
                <c:pt idx="864">
                  <c:v>0.59595721192134621</c:v>
                </c:pt>
                <c:pt idx="865">
                  <c:v>0.60221698327407736</c:v>
                </c:pt>
                <c:pt idx="866">
                  <c:v>0.6068183197146545</c:v>
                </c:pt>
                <c:pt idx="867">
                  <c:v>0.61304374704021281</c:v>
                </c:pt>
                <c:pt idx="868">
                  <c:v>0.61947142252578957</c:v>
                </c:pt>
                <c:pt idx="869">
                  <c:v>0.62528128712255449</c:v>
                </c:pt>
                <c:pt idx="870">
                  <c:v>0.63069295180426344</c:v>
                </c:pt>
                <c:pt idx="871">
                  <c:v>0.63762262248701884</c:v>
                </c:pt>
                <c:pt idx="872">
                  <c:v>0.64394650269047293</c:v>
                </c:pt>
                <c:pt idx="873">
                  <c:v>0.65273761964600452</c:v>
                </c:pt>
                <c:pt idx="874">
                  <c:v>0.66031524764142402</c:v>
                </c:pt>
                <c:pt idx="875">
                  <c:v>0.66847138169455733</c:v>
                </c:pt>
                <c:pt idx="876">
                  <c:v>0.67716652617415551</c:v>
                </c:pt>
                <c:pt idx="877">
                  <c:v>0.68474110136715938</c:v>
                </c:pt>
                <c:pt idx="878">
                  <c:v>0.69360872918322647</c:v>
                </c:pt>
                <c:pt idx="879">
                  <c:v>0.70239812893739961</c:v>
                </c:pt>
                <c:pt idx="880">
                  <c:v>0.70896108173000782</c:v>
                </c:pt>
                <c:pt idx="881">
                  <c:v>0.71653260412059638</c:v>
                </c:pt>
                <c:pt idx="882">
                  <c:v>0.72465515734716057</c:v>
                </c:pt>
                <c:pt idx="883">
                  <c:v>0.73299922954899044</c:v>
                </c:pt>
                <c:pt idx="884">
                  <c:v>0.74157207113182277</c:v>
                </c:pt>
                <c:pt idx="885">
                  <c:v>0.74925635641162924</c:v>
                </c:pt>
                <c:pt idx="886">
                  <c:v>0.75601163575640618</c:v>
                </c:pt>
                <c:pt idx="887">
                  <c:v>0.7651345541744593</c:v>
                </c:pt>
                <c:pt idx="888">
                  <c:v>0.77362916769539758</c:v>
                </c:pt>
                <c:pt idx="889">
                  <c:v>0.78120717729111888</c:v>
                </c:pt>
                <c:pt idx="890">
                  <c:v>0.78922822483737143</c:v>
                </c:pt>
                <c:pt idx="891">
                  <c:v>0.79868656992081433</c:v>
                </c:pt>
                <c:pt idx="892">
                  <c:v>0.80658092616682897</c:v>
                </c:pt>
                <c:pt idx="893">
                  <c:v>0.81572006259771346</c:v>
                </c:pt>
                <c:pt idx="894">
                  <c:v>0.82401338195938789</c:v>
                </c:pt>
                <c:pt idx="895">
                  <c:v>0.83139334099841167</c:v>
                </c:pt>
                <c:pt idx="896">
                  <c:v>0.84101367541002003</c:v>
                </c:pt>
                <c:pt idx="897">
                  <c:v>0.84994369487545163</c:v>
                </c:pt>
                <c:pt idx="898">
                  <c:v>0.85791933198577541</c:v>
                </c:pt>
                <c:pt idx="899">
                  <c:v>0.86573870377246265</c:v>
                </c:pt>
                <c:pt idx="900">
                  <c:v>0.8735601743608099</c:v>
                </c:pt>
                <c:pt idx="901">
                  <c:v>0.88057761311300775</c:v>
                </c:pt>
                <c:pt idx="902">
                  <c:v>0.88941585770582665</c:v>
                </c:pt>
                <c:pt idx="903">
                  <c:v>0.89616598544652781</c:v>
                </c:pt>
                <c:pt idx="904">
                  <c:v>0.90143302361380828</c:v>
                </c:pt>
                <c:pt idx="905">
                  <c:v>0.9090390808317208</c:v>
                </c:pt>
                <c:pt idx="906">
                  <c:v>0.91681246978202624</c:v>
                </c:pt>
                <c:pt idx="907">
                  <c:v>0.92303770630743331</c:v>
                </c:pt>
                <c:pt idx="908">
                  <c:v>0.92931312327254312</c:v>
                </c:pt>
                <c:pt idx="909">
                  <c:v>0.93528173359490774</c:v>
                </c:pt>
                <c:pt idx="910">
                  <c:v>0.94128907634791736</c:v>
                </c:pt>
                <c:pt idx="911">
                  <c:v>0.94858203051810275</c:v>
                </c:pt>
                <c:pt idx="912">
                  <c:v>0.95204028325427226</c:v>
                </c:pt>
                <c:pt idx="913">
                  <c:v>0.95663742209152836</c:v>
                </c:pt>
                <c:pt idx="914">
                  <c:v>0.96258160999456988</c:v>
                </c:pt>
                <c:pt idx="915">
                  <c:v>0.96742316382520743</c:v>
                </c:pt>
                <c:pt idx="916">
                  <c:v>0.9707928852913309</c:v>
                </c:pt>
                <c:pt idx="917">
                  <c:v>0.9743629469159637</c:v>
                </c:pt>
                <c:pt idx="918">
                  <c:v>0.9761238415091833</c:v>
                </c:pt>
                <c:pt idx="919">
                  <c:v>0.98003925140705583</c:v>
                </c:pt>
                <c:pt idx="920">
                  <c:v>0.98205391020105381</c:v>
                </c:pt>
                <c:pt idx="921">
                  <c:v>0.98455949778347496</c:v>
                </c:pt>
                <c:pt idx="922">
                  <c:v>0.985802179166684</c:v>
                </c:pt>
                <c:pt idx="923">
                  <c:v>0.98740757163687076</c:v>
                </c:pt>
                <c:pt idx="924">
                  <c:v>0.98824690150094874</c:v>
                </c:pt>
                <c:pt idx="925">
                  <c:v>0.99032643234627327</c:v>
                </c:pt>
                <c:pt idx="926">
                  <c:v>0.99130256591859045</c:v>
                </c:pt>
                <c:pt idx="927">
                  <c:v>0.99384764913226009</c:v>
                </c:pt>
                <c:pt idx="928">
                  <c:v>0.99407851731492292</c:v>
                </c:pt>
                <c:pt idx="929">
                  <c:v>0.99666653056255894</c:v>
                </c:pt>
                <c:pt idx="930">
                  <c:v>0.99934727268356194</c:v>
                </c:pt>
                <c:pt idx="931">
                  <c:v>1</c:v>
                </c:pt>
                <c:pt idx="932">
                  <c:v>0.99970139776374578</c:v>
                </c:pt>
                <c:pt idx="933">
                  <c:v>1.0005275624174075</c:v>
                </c:pt>
                <c:pt idx="934">
                  <c:v>0.99999160479335758</c:v>
                </c:pt>
                <c:pt idx="935">
                  <c:v>0.99918032255147149</c:v>
                </c:pt>
                <c:pt idx="936">
                  <c:v>0.99826505422731082</c:v>
                </c:pt>
                <c:pt idx="937">
                  <c:v>0.99671785580316774</c:v>
                </c:pt>
                <c:pt idx="938">
                  <c:v>0.99579972547674289</c:v>
                </c:pt>
                <c:pt idx="939">
                  <c:v>0.99777126343662392</c:v>
                </c:pt>
                <c:pt idx="940">
                  <c:v>0.99707541528606847</c:v>
                </c:pt>
                <c:pt idx="941">
                  <c:v>0.99669763098716557</c:v>
                </c:pt>
                <c:pt idx="942">
                  <c:v>0.99745739718829263</c:v>
                </c:pt>
                <c:pt idx="943">
                  <c:v>0.99637823153445704</c:v>
                </c:pt>
                <c:pt idx="944">
                  <c:v>0.99491746557869876</c:v>
                </c:pt>
                <c:pt idx="945">
                  <c:v>0.99498348243093127</c:v>
                </c:pt>
                <c:pt idx="946">
                  <c:v>0.99323632544858098</c:v>
                </c:pt>
                <c:pt idx="947">
                  <c:v>0.99132527113655455</c:v>
                </c:pt>
                <c:pt idx="948">
                  <c:v>0.9882428946977786</c:v>
                </c:pt>
                <c:pt idx="949">
                  <c:v>0.98453870056701998</c:v>
                </c:pt>
                <c:pt idx="950">
                  <c:v>0.98117279510391564</c:v>
                </c:pt>
                <c:pt idx="951">
                  <c:v>0.98005356141837785</c:v>
                </c:pt>
                <c:pt idx="952">
                  <c:v>0.97591090854071094</c:v>
                </c:pt>
                <c:pt idx="953">
                  <c:v>0.97216111317387299</c:v>
                </c:pt>
                <c:pt idx="954">
                  <c:v>0.9681323679863294</c:v>
                </c:pt>
                <c:pt idx="955">
                  <c:v>0.96377430173822742</c:v>
                </c:pt>
                <c:pt idx="956">
                  <c:v>0.96051467195920859</c:v>
                </c:pt>
                <c:pt idx="957">
                  <c:v>0.95640350110645</c:v>
                </c:pt>
                <c:pt idx="958">
                  <c:v>0.95039081594921349</c:v>
                </c:pt>
                <c:pt idx="959">
                  <c:v>0.94628784950294664</c:v>
                </c:pt>
                <c:pt idx="960">
                  <c:v>0.94057662858422852</c:v>
                </c:pt>
                <c:pt idx="961">
                  <c:v>0.93178474842809278</c:v>
                </c:pt>
                <c:pt idx="962">
                  <c:v>0.925969923027403</c:v>
                </c:pt>
                <c:pt idx="963">
                  <c:v>0.91815627524524501</c:v>
                </c:pt>
                <c:pt idx="964">
                  <c:v>0.91119722133924164</c:v>
                </c:pt>
                <c:pt idx="965">
                  <c:v>0.90251505126990872</c:v>
                </c:pt>
                <c:pt idx="966">
                  <c:v>0.89127959358041442</c:v>
                </c:pt>
                <c:pt idx="967">
                  <c:v>0.88249095702684499</c:v>
                </c:pt>
                <c:pt idx="968">
                  <c:v>0.87513923641016378</c:v>
                </c:pt>
                <c:pt idx="969">
                  <c:v>0.86653510360257424</c:v>
                </c:pt>
                <c:pt idx="970">
                  <c:v>0.85674877305962926</c:v>
                </c:pt>
                <c:pt idx="971">
                  <c:v>0.8469431717014374</c:v>
                </c:pt>
                <c:pt idx="972">
                  <c:v>0.8386120739098728</c:v>
                </c:pt>
                <c:pt idx="973">
                  <c:v>0.82980969974543439</c:v>
                </c:pt>
                <c:pt idx="974">
                  <c:v>0.81935060787020098</c:v>
                </c:pt>
                <c:pt idx="975">
                  <c:v>0.81068828101656776</c:v>
                </c:pt>
                <c:pt idx="976">
                  <c:v>0.80222152431767024</c:v>
                </c:pt>
                <c:pt idx="977">
                  <c:v>0.79513387110991895</c:v>
                </c:pt>
                <c:pt idx="978">
                  <c:v>0.7866238027767527</c:v>
                </c:pt>
                <c:pt idx="979">
                  <c:v>0.77685674304905528</c:v>
                </c:pt>
                <c:pt idx="980">
                  <c:v>0.76813336014711453</c:v>
                </c:pt>
                <c:pt idx="981">
                  <c:v>0.76172819907935119</c:v>
                </c:pt>
                <c:pt idx="982">
                  <c:v>0.75270411513949576</c:v>
                </c:pt>
                <c:pt idx="983">
                  <c:v>0.74200652307556092</c:v>
                </c:pt>
                <c:pt idx="984">
                  <c:v>0.73193475550677856</c:v>
                </c:pt>
                <c:pt idx="985">
                  <c:v>0.72188874595837593</c:v>
                </c:pt>
                <c:pt idx="986">
                  <c:v>0.71409131618904964</c:v>
                </c:pt>
                <c:pt idx="987">
                  <c:v>0.70543643054130389</c:v>
                </c:pt>
                <c:pt idx="988">
                  <c:v>0.69286918779810136</c:v>
                </c:pt>
                <c:pt idx="989">
                  <c:v>0.68228493102383747</c:v>
                </c:pt>
                <c:pt idx="990">
                  <c:v>0.67275579908438821</c:v>
                </c:pt>
                <c:pt idx="991">
                  <c:v>0.66021240636005596</c:v>
                </c:pt>
                <c:pt idx="992">
                  <c:v>0.6513461141450454</c:v>
                </c:pt>
                <c:pt idx="993">
                  <c:v>0.63777812461005212</c:v>
                </c:pt>
                <c:pt idx="994">
                  <c:v>0.62859128814142706</c:v>
                </c:pt>
                <c:pt idx="995">
                  <c:v>0.61801828857607</c:v>
                </c:pt>
                <c:pt idx="996">
                  <c:v>0.60689769257745441</c:v>
                </c:pt>
                <c:pt idx="997">
                  <c:v>0.5961926593076321</c:v>
                </c:pt>
                <c:pt idx="998">
                  <c:v>0.58761810052344121</c:v>
                </c:pt>
                <c:pt idx="999">
                  <c:v>0.57702773814434649</c:v>
                </c:pt>
                <c:pt idx="1000">
                  <c:v>0.56739175812035914</c:v>
                </c:pt>
                <c:pt idx="1001">
                  <c:v>0.55716181722642977</c:v>
                </c:pt>
                <c:pt idx="1002">
                  <c:v>0.54739036909526007</c:v>
                </c:pt>
                <c:pt idx="1003">
                  <c:v>0.53695665364010448</c:v>
                </c:pt>
                <c:pt idx="1004">
                  <c:v>0.52605566861524511</c:v>
                </c:pt>
                <c:pt idx="1005">
                  <c:v>0.51422605925565812</c:v>
                </c:pt>
                <c:pt idx="1006">
                  <c:v>0.50368702211717187</c:v>
                </c:pt>
                <c:pt idx="1007">
                  <c:v>0.49247198004383064</c:v>
                </c:pt>
                <c:pt idx="1008">
                  <c:v>0.48116840670044347</c:v>
                </c:pt>
                <c:pt idx="1009">
                  <c:v>0.46884405254941441</c:v>
                </c:pt>
                <c:pt idx="1010">
                  <c:v>0.45896842753581985</c:v>
                </c:pt>
                <c:pt idx="1011">
                  <c:v>0.44743837441324191</c:v>
                </c:pt>
                <c:pt idx="1012">
                  <c:v>0.437246402749354</c:v>
                </c:pt>
                <c:pt idx="1013">
                  <c:v>0.42532311051564509</c:v>
                </c:pt>
                <c:pt idx="1014">
                  <c:v>0.41530285898762204</c:v>
                </c:pt>
                <c:pt idx="1015">
                  <c:v>0.40666438215285933</c:v>
                </c:pt>
                <c:pt idx="1016">
                  <c:v>0.40029375591241972</c:v>
                </c:pt>
                <c:pt idx="1017">
                  <c:v>0.39192640609217255</c:v>
                </c:pt>
                <c:pt idx="1018">
                  <c:v>0.38443826336755405</c:v>
                </c:pt>
                <c:pt idx="1019">
                  <c:v>0.37709360235645828</c:v>
                </c:pt>
                <c:pt idx="1020">
                  <c:v>0.36963942205871064</c:v>
                </c:pt>
                <c:pt idx="1021">
                  <c:v>0.36373759178918275</c:v>
                </c:pt>
                <c:pt idx="1022">
                  <c:v>0.35511800416936495</c:v>
                </c:pt>
                <c:pt idx="1023">
                  <c:v>0.34266428751598438</c:v>
                </c:pt>
                <c:pt idx="1024">
                  <c:v>0.333979255444387</c:v>
                </c:pt>
                <c:pt idx="1025">
                  <c:v>0.32570272649599735</c:v>
                </c:pt>
                <c:pt idx="1026">
                  <c:v>0.31671813818739092</c:v>
                </c:pt>
                <c:pt idx="1027">
                  <c:v>0.30814682300576629</c:v>
                </c:pt>
                <c:pt idx="1028">
                  <c:v>0.29760645026622357</c:v>
                </c:pt>
                <c:pt idx="1029">
                  <c:v>0.28970694241613276</c:v>
                </c:pt>
                <c:pt idx="1030">
                  <c:v>0.28424605129547575</c:v>
                </c:pt>
                <c:pt idx="1031">
                  <c:v>0.27764856367554364</c:v>
                </c:pt>
                <c:pt idx="1032">
                  <c:v>0.26941286595945974</c:v>
                </c:pt>
                <c:pt idx="1033">
                  <c:v>0.26344139363483066</c:v>
                </c:pt>
                <c:pt idx="1034">
                  <c:v>0.25991865044763623</c:v>
                </c:pt>
                <c:pt idx="1035">
                  <c:v>0.25497463693593286</c:v>
                </c:pt>
                <c:pt idx="1036">
                  <c:v>0.24687574292808778</c:v>
                </c:pt>
                <c:pt idx="1037">
                  <c:v>0.24295117462296936</c:v>
                </c:pt>
                <c:pt idx="1038">
                  <c:v>0.23542429946770574</c:v>
                </c:pt>
                <c:pt idx="1039">
                  <c:v>0.23101204597673092</c:v>
                </c:pt>
                <c:pt idx="1040">
                  <c:v>0.22414476694333965</c:v>
                </c:pt>
                <c:pt idx="1041">
                  <c:v>0.21436816720809393</c:v>
                </c:pt>
                <c:pt idx="1042">
                  <c:v>0.20723453116396109</c:v>
                </c:pt>
                <c:pt idx="1043">
                  <c:v>0.20547306417028843</c:v>
                </c:pt>
                <c:pt idx="1044">
                  <c:v>0.1997072744083955</c:v>
                </c:pt>
                <c:pt idx="1045">
                  <c:v>0.19852297787138018</c:v>
                </c:pt>
                <c:pt idx="1046">
                  <c:v>0.19052997794731855</c:v>
                </c:pt>
                <c:pt idx="1047">
                  <c:v>0.18853058316539736</c:v>
                </c:pt>
                <c:pt idx="1048">
                  <c:v>0.18369055573596776</c:v>
                </c:pt>
                <c:pt idx="1049">
                  <c:v>0.18111761570025764</c:v>
                </c:pt>
                <c:pt idx="1050">
                  <c:v>0.17591926558732301</c:v>
                </c:pt>
                <c:pt idx="1051">
                  <c:v>0.17247341486096579</c:v>
                </c:pt>
                <c:pt idx="1052">
                  <c:v>0.16618120748257134</c:v>
                </c:pt>
                <c:pt idx="1053">
                  <c:v>0.16704038056234907</c:v>
                </c:pt>
                <c:pt idx="1054">
                  <c:v>0.16302365578431652</c:v>
                </c:pt>
                <c:pt idx="1055">
                  <c:v>0.15788006531470775</c:v>
                </c:pt>
                <c:pt idx="1056">
                  <c:v>0.15470572320316825</c:v>
                </c:pt>
                <c:pt idx="1057">
                  <c:v>0.15045698544156685</c:v>
                </c:pt>
                <c:pt idx="1058">
                  <c:v>0.14197153032787485</c:v>
                </c:pt>
                <c:pt idx="1059">
                  <c:v>0.13721831696713235</c:v>
                </c:pt>
                <c:pt idx="1060">
                  <c:v>0.13323288341385742</c:v>
                </c:pt>
                <c:pt idx="1061">
                  <c:v>0.12709884936060964</c:v>
                </c:pt>
                <c:pt idx="1062">
                  <c:v>0.12460986139132231</c:v>
                </c:pt>
                <c:pt idx="1063">
                  <c:v>0.11808697663041601</c:v>
                </c:pt>
                <c:pt idx="1064">
                  <c:v>0.11293117495114566</c:v>
                </c:pt>
                <c:pt idx="1065">
                  <c:v>0.11189761053338952</c:v>
                </c:pt>
                <c:pt idx="1066">
                  <c:v>0.10701865987316377</c:v>
                </c:pt>
                <c:pt idx="1067">
                  <c:v>9.9490639916994389E-2</c:v>
                </c:pt>
                <c:pt idx="1068">
                  <c:v>9.7274305363430374E-2</c:v>
                </c:pt>
                <c:pt idx="1069">
                  <c:v>9.6686640898470289E-2</c:v>
                </c:pt>
                <c:pt idx="1070">
                  <c:v>9.4920785501325461E-2</c:v>
                </c:pt>
                <c:pt idx="1071">
                  <c:v>9.046960877955447E-2</c:v>
                </c:pt>
                <c:pt idx="1072">
                  <c:v>8.7771503844813789E-2</c:v>
                </c:pt>
                <c:pt idx="1073">
                  <c:v>8.7067069687465581E-2</c:v>
                </c:pt>
                <c:pt idx="1074">
                  <c:v>8.6011944852650776E-2</c:v>
                </c:pt>
                <c:pt idx="1075">
                  <c:v>7.9132645409749069E-2</c:v>
                </c:pt>
                <c:pt idx="1076">
                  <c:v>7.5592921009119116E-2</c:v>
                </c:pt>
                <c:pt idx="1077">
                  <c:v>7.3974935728969266E-2</c:v>
                </c:pt>
                <c:pt idx="1078">
                  <c:v>7.1294384408117042E-2</c:v>
                </c:pt>
                <c:pt idx="1079">
                  <c:v>6.8495727793819794E-2</c:v>
                </c:pt>
                <c:pt idx="1080">
                  <c:v>6.9352038871333122E-2</c:v>
                </c:pt>
                <c:pt idx="1081">
                  <c:v>6.5146040343547137E-2</c:v>
                </c:pt>
                <c:pt idx="1082">
                  <c:v>6.6917619745220785E-2</c:v>
                </c:pt>
                <c:pt idx="1083">
                  <c:v>6.2608970736217628E-2</c:v>
                </c:pt>
                <c:pt idx="1084">
                  <c:v>5.8201487249016824E-2</c:v>
                </c:pt>
                <c:pt idx="1085">
                  <c:v>5.4110350412109341E-2</c:v>
                </c:pt>
                <c:pt idx="1086">
                  <c:v>5.2657216462389633E-2</c:v>
                </c:pt>
                <c:pt idx="1087">
                  <c:v>4.9123216066288486E-2</c:v>
                </c:pt>
                <c:pt idx="1088">
                  <c:v>4.8705936136136649E-2</c:v>
                </c:pt>
                <c:pt idx="1089">
                  <c:v>4.5974250374826948E-2</c:v>
                </c:pt>
                <c:pt idx="1090">
                  <c:v>4.4459297176195942E-2</c:v>
                </c:pt>
                <c:pt idx="1091">
                  <c:v>4.8283886202210691E-2</c:v>
                </c:pt>
                <c:pt idx="1092">
                  <c:v>4.6958015953182212E-2</c:v>
                </c:pt>
                <c:pt idx="1093">
                  <c:v>4.4431058753853676E-2</c:v>
                </c:pt>
                <c:pt idx="1094">
                  <c:v>3.9307502300095817E-2</c:v>
                </c:pt>
                <c:pt idx="1095">
                  <c:v>3.9172224993064379E-2</c:v>
                </c:pt>
                <c:pt idx="1096">
                  <c:v>3.7229497855978788E-2</c:v>
                </c:pt>
                <c:pt idx="1097">
                  <c:v>4.1758521039341925E-2</c:v>
                </c:pt>
                <c:pt idx="1098">
                  <c:v>3.5453339250682003E-2</c:v>
                </c:pt>
                <c:pt idx="1099">
                  <c:v>3.9318568708851573E-2</c:v>
                </c:pt>
                <c:pt idx="1100">
                  <c:v>3.8787953489028838E-2</c:v>
                </c:pt>
                <c:pt idx="1101">
                  <c:v>3.7125130173403041E-2</c:v>
                </c:pt>
                <c:pt idx="1102">
                  <c:v>3.8897281975529503E-2</c:v>
                </c:pt>
                <c:pt idx="1103">
                  <c:v>3.0448078890520043E-2</c:v>
                </c:pt>
                <c:pt idx="1104">
                  <c:v>1.8023745460387434E-2</c:v>
                </c:pt>
                <c:pt idx="1105">
                  <c:v>2.3070409453308009E-2</c:v>
                </c:pt>
                <c:pt idx="1106">
                  <c:v>2.2662669530704154E-2</c:v>
                </c:pt>
                <c:pt idx="1107">
                  <c:v>2.1525882231278028E-2</c:v>
                </c:pt>
                <c:pt idx="1108">
                  <c:v>2.2541511434843845E-2</c:v>
                </c:pt>
                <c:pt idx="1109">
                  <c:v>1.7386663756328347E-2</c:v>
                </c:pt>
                <c:pt idx="1110">
                  <c:v>2.4004185392111448E-2</c:v>
                </c:pt>
                <c:pt idx="1111">
                  <c:v>3.6209098648638846E-2</c:v>
                </c:pt>
                <c:pt idx="1112">
                  <c:v>2.9959439703908668E-2</c:v>
                </c:pt>
                <c:pt idx="1113">
                  <c:v>2.9913075267225132E-2</c:v>
                </c:pt>
                <c:pt idx="1114">
                  <c:v>3.1601465803079848E-2</c:v>
                </c:pt>
                <c:pt idx="1115">
                  <c:v>2.9594439015120148E-2</c:v>
                </c:pt>
                <c:pt idx="1116">
                  <c:v>2.8694816303338744E-2</c:v>
                </c:pt>
                <c:pt idx="1117">
                  <c:v>2.959386661466723E-2</c:v>
                </c:pt>
                <c:pt idx="1118">
                  <c:v>2.8621358245218692E-2</c:v>
                </c:pt>
                <c:pt idx="1119">
                  <c:v>3.4418820832171015E-2</c:v>
                </c:pt>
                <c:pt idx="1120">
                  <c:v>3.1174836665530739E-2</c:v>
                </c:pt>
                <c:pt idx="1121">
                  <c:v>2.6863516454414243E-2</c:v>
                </c:pt>
                <c:pt idx="1122">
                  <c:v>2.8717903121604941E-2</c:v>
                </c:pt>
                <c:pt idx="1123">
                  <c:v>3.0016488949046016E-2</c:v>
                </c:pt>
                <c:pt idx="1124">
                  <c:v>2.2660379928892666E-2</c:v>
                </c:pt>
                <c:pt idx="1125">
                  <c:v>1.1700819257688174E-2</c:v>
                </c:pt>
                <c:pt idx="1126">
                  <c:v>2.3134518304030968E-3</c:v>
                </c:pt>
                <c:pt idx="1127">
                  <c:v>2.995943970390858E-3</c:v>
                </c:pt>
                <c:pt idx="1128">
                  <c:v>7.0021747401206738E-3</c:v>
                </c:pt>
                <c:pt idx="1129">
                  <c:v>-1.4958731835345134E-4</c:v>
                </c:pt>
                <c:pt idx="1130">
                  <c:v>5.1813688994990989E-3</c:v>
                </c:pt>
                <c:pt idx="1131">
                  <c:v>7.5715223905885084E-3</c:v>
                </c:pt>
                <c:pt idx="1132">
                  <c:v>1.1460411067477191E-2</c:v>
                </c:pt>
                <c:pt idx="1133">
                  <c:v>1.1230115285267281E-2</c:v>
                </c:pt>
                <c:pt idx="1134">
                  <c:v>7.0638031888810848E-3</c:v>
                </c:pt>
                <c:pt idx="1135">
                  <c:v>2.5048243818171123E-3</c:v>
                </c:pt>
                <c:pt idx="1136">
                  <c:v>2.6374304867350308E-3</c:v>
                </c:pt>
                <c:pt idx="1137">
                  <c:v>-2.8578046610950171E-3</c:v>
                </c:pt>
                <c:pt idx="1138">
                  <c:v>-7.9275554722818761E-3</c:v>
                </c:pt>
                <c:pt idx="1139">
                  <c:v>-1.1312159350180455E-2</c:v>
                </c:pt>
                <c:pt idx="1140">
                  <c:v>-1.3046532722416676E-2</c:v>
                </c:pt>
                <c:pt idx="1141">
                  <c:v>-1.7664850376429571E-2</c:v>
                </c:pt>
                <c:pt idx="1142">
                  <c:v>-1.5955090223667319E-2</c:v>
                </c:pt>
                <c:pt idx="1143">
                  <c:v>-8.441761879121993E-3</c:v>
                </c:pt>
                <c:pt idx="1144">
                  <c:v>-1.1835524164266696E-2</c:v>
                </c:pt>
                <c:pt idx="1145">
                  <c:v>-7.1527160592289854E-3</c:v>
                </c:pt>
                <c:pt idx="1146">
                  <c:v>-8.7626877330385534E-3</c:v>
                </c:pt>
                <c:pt idx="1147">
                  <c:v>-4.5066995657006576E-3</c:v>
                </c:pt>
                <c:pt idx="1148">
                  <c:v>-1.8984615020627479E-3</c:v>
                </c:pt>
                <c:pt idx="1149">
                  <c:v>-2.4706711547949852E-3</c:v>
                </c:pt>
                <c:pt idx="1150">
                  <c:v>-2.018856397319167E-3</c:v>
                </c:pt>
                <c:pt idx="1151">
                  <c:v>2.9978519719004895E-3</c:v>
                </c:pt>
                <c:pt idx="1152">
                  <c:v>-8.3475066045473213E-4</c:v>
                </c:pt>
                <c:pt idx="1153">
                  <c:v>3.2628733815854428E-3</c:v>
                </c:pt>
                <c:pt idx="1154">
                  <c:v>-1.1867769389784896E-4</c:v>
                </c:pt>
                <c:pt idx="1155">
                  <c:v>0</c:v>
                </c:pt>
                <c:pt idx="1156">
                  <c:v>-1.1439232250720539E-2</c:v>
                </c:pt>
                <c:pt idx="1157">
                  <c:v>-2.749811775651078E-2</c:v>
                </c:pt>
                <c:pt idx="1158">
                  <c:v>-2.2622219898700394E-2</c:v>
                </c:pt>
                <c:pt idx="1159">
                  <c:v>-1.5860453348790705E-2</c:v>
                </c:pt>
                <c:pt idx="1160">
                  <c:v>-1.9531066652979913E-2</c:v>
                </c:pt>
                <c:pt idx="1161">
                  <c:v>-2.2874457698270931E-2</c:v>
                </c:pt>
                <c:pt idx="1162">
                  <c:v>-2.4690302734967501E-2</c:v>
                </c:pt>
                <c:pt idx="1163">
                  <c:v>-1.3140024796387638E-2</c:v>
                </c:pt>
                <c:pt idx="1164">
                  <c:v>3.1079436590050412E-3</c:v>
                </c:pt>
                <c:pt idx="1165">
                  <c:v>-4.9730151346495501E-3</c:v>
                </c:pt>
                <c:pt idx="1166">
                  <c:v>-6.9100182672064258E-3</c:v>
                </c:pt>
                <c:pt idx="1167">
                  <c:v>-3.6126100582970899E-3</c:v>
                </c:pt>
                <c:pt idx="1168">
                  <c:v>1.3680370823909859E-3</c:v>
                </c:pt>
                <c:pt idx="1169">
                  <c:v>9.9177918469573736E-4</c:v>
                </c:pt>
                <c:pt idx="1170">
                  <c:v>-4.6654452913002329E-3</c:v>
                </c:pt>
                <c:pt idx="1171">
                  <c:v>-3.4263891109590524E-3</c:v>
                </c:pt>
                <c:pt idx="1172">
                  <c:v>-9.2997901579939812E-3</c:v>
                </c:pt>
                <c:pt idx="1173">
                  <c:v>-1.0071385968480614E-2</c:v>
                </c:pt>
                <c:pt idx="1174">
                  <c:v>-6.0983544250179768E-3</c:v>
                </c:pt>
                <c:pt idx="1175">
                  <c:v>-2.9360327229890171E-3</c:v>
                </c:pt>
                <c:pt idx="1176">
                  <c:v>-2.2256837609609392E-3</c:v>
                </c:pt>
                <c:pt idx="1177">
                  <c:v>1.8883490940618524E-3</c:v>
                </c:pt>
                <c:pt idx="1178">
                  <c:v>5.1004696354915785E-3</c:v>
                </c:pt>
                <c:pt idx="1179">
                  <c:v>6.0689712017700619E-3</c:v>
                </c:pt>
                <c:pt idx="1180">
                  <c:v>3.6641260990566056E-3</c:v>
                </c:pt>
                <c:pt idx="1181">
                  <c:v>-1.1146354018995268E-2</c:v>
                </c:pt>
                <c:pt idx="1182">
                  <c:v>-2.3680015935628632E-2</c:v>
                </c:pt>
                <c:pt idx="1183">
                  <c:v>-2.5959696139311546E-2</c:v>
                </c:pt>
                <c:pt idx="1184">
                  <c:v>-2.7384019266236081E-2</c:v>
                </c:pt>
                <c:pt idx="1185">
                  <c:v>-3.8865799950620894E-2</c:v>
                </c:pt>
                <c:pt idx="1186">
                  <c:v>-3.5697563443912249E-2</c:v>
                </c:pt>
                <c:pt idx="1187">
                  <c:v>-2.4525260604386204E-2</c:v>
                </c:pt>
                <c:pt idx="1188">
                  <c:v>-2.4190215539298513E-2</c:v>
                </c:pt>
                <c:pt idx="1189">
                  <c:v>-2.7594471832746145E-2</c:v>
                </c:pt>
                <c:pt idx="1190">
                  <c:v>-2.0894715331898722E-2</c:v>
                </c:pt>
                <c:pt idx="1191">
                  <c:v>-2.1228043195627749E-2</c:v>
                </c:pt>
                <c:pt idx="1192">
                  <c:v>-2.225244920613784E-2</c:v>
                </c:pt>
                <c:pt idx="1193">
                  <c:v>-3.425129829962726E-2</c:v>
                </c:pt>
                <c:pt idx="1194">
                  <c:v>-4.1679720576994921E-2</c:v>
                </c:pt>
                <c:pt idx="1195">
                  <c:v>-4.6050570435211317E-2</c:v>
                </c:pt>
                <c:pt idx="1196">
                  <c:v>-3.477428151341156E-2</c:v>
                </c:pt>
                <c:pt idx="1197">
                  <c:v>-3.8066347318094031E-2</c:v>
                </c:pt>
                <c:pt idx="1198">
                  <c:v>-3.5475853668495455E-2</c:v>
                </c:pt>
                <c:pt idx="1199">
                  <c:v>-3.0926605669130434E-2</c:v>
                </c:pt>
                <c:pt idx="1200">
                  <c:v>-2.6332901234591418E-2</c:v>
                </c:pt>
                <c:pt idx="1201">
                  <c:v>-2.0048707462537351E-2</c:v>
                </c:pt>
                <c:pt idx="1202">
                  <c:v>-7.0092343457061942E-3</c:v>
                </c:pt>
                <c:pt idx="1203">
                  <c:v>-1.3018485100225387E-2</c:v>
                </c:pt>
                <c:pt idx="1204">
                  <c:v>-9.8662758061974117E-3</c:v>
                </c:pt>
                <c:pt idx="1205">
                  <c:v>-1.3738755670103478E-2</c:v>
                </c:pt>
                <c:pt idx="1206">
                  <c:v>-8.7077372895617185E-3</c:v>
                </c:pt>
                <c:pt idx="1207">
                  <c:v>-2.644814452577195E-2</c:v>
                </c:pt>
                <c:pt idx="1208">
                  <c:v>-2.9579747403496188E-2</c:v>
                </c:pt>
                <c:pt idx="1209">
                  <c:v>-2.5263466388454597E-2</c:v>
                </c:pt>
                <c:pt idx="1210">
                  <c:v>-1.6830481316276784E-2</c:v>
                </c:pt>
                <c:pt idx="1211">
                  <c:v>-2.3138715907351996E-2</c:v>
                </c:pt>
                <c:pt idx="1212">
                  <c:v>-2.9335332410114972E-2</c:v>
                </c:pt>
                <c:pt idx="1213">
                  <c:v>-3.8458632428469954E-2</c:v>
                </c:pt>
                <c:pt idx="1214">
                  <c:v>-2.7852624436996459E-2</c:v>
                </c:pt>
                <c:pt idx="1215">
                  <c:v>-3.4217145072605135E-2</c:v>
                </c:pt>
                <c:pt idx="1216">
                  <c:v>-3.5230675474510441E-2</c:v>
                </c:pt>
                <c:pt idx="1217">
                  <c:v>-3.3835163170381079E-2</c:v>
                </c:pt>
                <c:pt idx="1218">
                  <c:v>-4.5986843184790301E-2</c:v>
                </c:pt>
                <c:pt idx="1219">
                  <c:v>-3.8206394628899416E-2</c:v>
                </c:pt>
                <c:pt idx="1220">
                  <c:v>-5.4748576917074084E-2</c:v>
                </c:pt>
                <c:pt idx="1221">
                  <c:v>-4.5353577483750476E-2</c:v>
                </c:pt>
                <c:pt idx="1222">
                  <c:v>-5.1008512357934965E-2</c:v>
                </c:pt>
                <c:pt idx="1223">
                  <c:v>-5.3341807404037996E-2</c:v>
                </c:pt>
                <c:pt idx="1224">
                  <c:v>-6.4472134210352597E-2</c:v>
                </c:pt>
                <c:pt idx="1225">
                  <c:v>-6.0032596297790175E-2</c:v>
                </c:pt>
                <c:pt idx="1226">
                  <c:v>-7.444067889746514E-2</c:v>
                </c:pt>
                <c:pt idx="1227">
                  <c:v>-6.7230531992796869E-2</c:v>
                </c:pt>
                <c:pt idx="1228">
                  <c:v>-8.3317846721080335E-2</c:v>
                </c:pt>
                <c:pt idx="1229">
                  <c:v>-0.10867098918048664</c:v>
                </c:pt>
                <c:pt idx="1230">
                  <c:v>-0.13923679176414958</c:v>
                </c:pt>
                <c:pt idx="1231">
                  <c:v>-0.11430665323942402</c:v>
                </c:pt>
                <c:pt idx="1232">
                  <c:v>-0.11101019903126945</c:v>
                </c:pt>
                <c:pt idx="1233">
                  <c:v>-0.10901977185644351</c:v>
                </c:pt>
                <c:pt idx="1234">
                  <c:v>-0.10325856129817365</c:v>
                </c:pt>
                <c:pt idx="1235">
                  <c:v>-7.4846320018408394E-2</c:v>
                </c:pt>
                <c:pt idx="1236">
                  <c:v>-4.7185258932976835E-2</c:v>
                </c:pt>
                <c:pt idx="1237">
                  <c:v>-1.7693470399073777E-2</c:v>
                </c:pt>
                <c:pt idx="1238">
                  <c:v>-3.4557532541919775E-2</c:v>
                </c:pt>
                <c:pt idx="1239">
                  <c:v>-2.1841084080665693E-2</c:v>
                </c:pt>
                <c:pt idx="1240">
                  <c:v>7.4656283068050737E-3</c:v>
                </c:pt>
                <c:pt idx="1241">
                  <c:v>9.9494646720164181E-3</c:v>
                </c:pt>
                <c:pt idx="1242">
                  <c:v>1.5051460708715684E-2</c:v>
                </c:pt>
                <c:pt idx="1243">
                  <c:v>9.7405385067141324E-3</c:v>
                </c:pt>
                <c:pt idx="1244">
                  <c:v>1.9375564529946595E-2</c:v>
                </c:pt>
                <c:pt idx="1245">
                  <c:v>1.8877766936089362E-3</c:v>
                </c:pt>
                <c:pt idx="1246">
                  <c:v>-1.1450680259778238E-2</c:v>
                </c:pt>
                <c:pt idx="1247">
                  <c:v>-1.2368428985901006E-2</c:v>
                </c:pt>
                <c:pt idx="1248">
                  <c:v>-4.4411597138455688E-2</c:v>
                </c:pt>
                <c:pt idx="1249">
                  <c:v>-5.2682592882467488E-2</c:v>
                </c:pt>
                <c:pt idx="1250">
                  <c:v>-4.4114712103560182E-2</c:v>
                </c:pt>
                <c:pt idx="1251">
                  <c:v>-3.364150101715558E-2</c:v>
                </c:pt>
                <c:pt idx="1252">
                  <c:v>-5.3880054629898986E-3</c:v>
                </c:pt>
                <c:pt idx="1253">
                  <c:v>6.7050989050742851E-3</c:v>
                </c:pt>
                <c:pt idx="1254">
                  <c:v>-1.5969591035140483E-2</c:v>
                </c:pt>
                <c:pt idx="1255">
                  <c:v>2.8785446375045216E-2</c:v>
                </c:pt>
                <c:pt idx="1256">
                  <c:v>4.3275763839784417E-2</c:v>
                </c:pt>
                <c:pt idx="1257">
                  <c:v>4.5580820463545189E-2</c:v>
                </c:pt>
                <c:pt idx="1258">
                  <c:v>4.3161283749207781E-2</c:v>
                </c:pt>
                <c:pt idx="1259">
                  <c:v>7.8266221924235373E-3</c:v>
                </c:pt>
                <c:pt idx="1260">
                  <c:v>-8.4335574726306407E-3</c:v>
                </c:pt>
                <c:pt idx="1261">
                  <c:v>-2.1470740987649954E-3</c:v>
                </c:pt>
                <c:pt idx="1262">
                  <c:v>-1.6988845441574505E-2</c:v>
                </c:pt>
                <c:pt idx="1263">
                  <c:v>-3.3220977484437392E-2</c:v>
                </c:pt>
                <c:pt idx="1264">
                  <c:v>-1.3592221154165312E-2</c:v>
                </c:pt>
                <c:pt idx="1265">
                  <c:v>-3.0331118397980854E-2</c:v>
                </c:pt>
                <c:pt idx="1266">
                  <c:v>-1.1112200791973231E-2</c:v>
                </c:pt>
                <c:pt idx="1267">
                  <c:v>2.1853676890629222E-2</c:v>
                </c:pt>
                <c:pt idx="1268">
                  <c:v>-1.4935835817232943E-3</c:v>
                </c:pt>
                <c:pt idx="1269">
                  <c:v>-1.1475865879705036E-2</c:v>
                </c:pt>
                <c:pt idx="1270">
                  <c:v>-3.2452816076668077E-2</c:v>
                </c:pt>
                <c:pt idx="1271">
                  <c:v>-5.0098586438001608E-2</c:v>
                </c:pt>
                <c:pt idx="1272">
                  <c:v>-4.8094803252608342E-2</c:v>
                </c:pt>
                <c:pt idx="1273">
                  <c:v>-5.8035491117680575E-2</c:v>
                </c:pt>
                <c:pt idx="1274">
                  <c:v>-9.7063089596316515E-2</c:v>
                </c:pt>
                <c:pt idx="1275">
                  <c:v>-7.8416572443192098E-2</c:v>
                </c:pt>
                <c:pt idx="1276">
                  <c:v>-4.9513783975305835E-2</c:v>
                </c:pt>
                <c:pt idx="1277">
                  <c:v>-2.5480596960248326E-2</c:v>
                </c:pt>
                <c:pt idx="1278">
                  <c:v>-2.3796404027714817E-2</c:v>
                </c:pt>
                <c:pt idx="1279">
                  <c:v>-5.1199884909348979E-2</c:v>
                </c:pt>
                <c:pt idx="1280">
                  <c:v>-3.2562144563168832E-2</c:v>
                </c:pt>
                <c:pt idx="1281">
                  <c:v>-2.7900706075038657E-2</c:v>
                </c:pt>
                <c:pt idx="1282">
                  <c:v>-2.8770754763421169E-2</c:v>
                </c:pt>
                <c:pt idx="1283">
                  <c:v>-1.8637167945727229E-2</c:v>
                </c:pt>
                <c:pt idx="1284">
                  <c:v>-2.0425156160383481E-2</c:v>
                </c:pt>
                <c:pt idx="1285">
                  <c:v>-2.8503825352226675E-2</c:v>
                </c:pt>
                <c:pt idx="1286">
                  <c:v>1.795410340528664E-2</c:v>
                </c:pt>
                <c:pt idx="1287">
                  <c:v>-2.4597955461902903E-3</c:v>
                </c:pt>
                <c:pt idx="1288">
                  <c:v>3.2420380051004699E-2</c:v>
                </c:pt>
                <c:pt idx="1289">
                  <c:v>8.7960968394718175E-2</c:v>
                </c:pt>
                <c:pt idx="1290">
                  <c:v>5.3573629587455769E-2</c:v>
                </c:pt>
                <c:pt idx="1291">
                  <c:v>4.3002919623910056E-2</c:v>
                </c:pt>
                <c:pt idx="1292">
                  <c:v>3.8324690722495322E-2</c:v>
                </c:pt>
                <c:pt idx="1293">
                  <c:v>2.4731515567575327E-3</c:v>
                </c:pt>
                <c:pt idx="1294">
                  <c:v>3.9889633560678157E-2</c:v>
                </c:pt>
                <c:pt idx="1295">
                  <c:v>3.3300350347237224E-2</c:v>
                </c:pt>
                <c:pt idx="1296">
                  <c:v>7.21377210753648E-3</c:v>
                </c:pt>
                <c:pt idx="1297">
                  <c:v>3.1179988269606718E-2</c:v>
                </c:pt>
                <c:pt idx="1298">
                  <c:v>6.3376178143232084E-2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EA6C-4C0E-9A4F-E63847BC888B}"/>
            </c:ext>
          </c:extLst>
        </c:ser>
        <c:ser>
          <c:idx val="14"/>
          <c:order val="14"/>
          <c:tx>
            <c:strRef>
              <c:f>'24.08.21 Eg Filtres +Lihgt  Abs'!$CR$1</c:f>
              <c:strCache>
                <c:ptCount val="1"/>
                <c:pt idx="0">
                  <c:v>Abs 800</c:v>
                </c:pt>
              </c:strCache>
            </c:strRef>
          </c:tx>
          <c:spPr>
            <a:ln w="190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Abs'!$CR$2:$CR$1300</c:f>
              <c:numCache>
                <c:formatCode>General</c:formatCode>
                <c:ptCount val="1299"/>
                <c:pt idx="0">
                  <c:v>39.818982845783523</c:v>
                </c:pt>
                <c:pt idx="1">
                  <c:v>37.602660935892381</c:v>
                </c:pt>
                <c:pt idx="2">
                  <c:v>38.323010212506503</c:v>
                </c:pt>
                <c:pt idx="3">
                  <c:v>38.867057997891443</c:v>
                </c:pt>
                <c:pt idx="4">
                  <c:v>35.870329588324211</c:v>
                </c:pt>
                <c:pt idx="5">
                  <c:v>36.689914197162338</c:v>
                </c:pt>
                <c:pt idx="6">
                  <c:v>36.497715205710868</c:v>
                </c:pt>
                <c:pt idx="7">
                  <c:v>37.874506204986851</c:v>
                </c:pt>
                <c:pt idx="8">
                  <c:v>37.89995014416909</c:v>
                </c:pt>
                <c:pt idx="9">
                  <c:v>36.733339578543571</c:v>
                </c:pt>
                <c:pt idx="10">
                  <c:v>32.26487180382842</c:v>
                </c:pt>
                <c:pt idx="11">
                  <c:v>32.277851785283318</c:v>
                </c:pt>
                <c:pt idx="12">
                  <c:v>33.040534854624205</c:v>
                </c:pt>
                <c:pt idx="13">
                  <c:v>33.68760876192411</c:v>
                </c:pt>
                <c:pt idx="14">
                  <c:v>34.155046870832109</c:v>
                </c:pt>
                <c:pt idx="15">
                  <c:v>36.243732296416724</c:v>
                </c:pt>
                <c:pt idx="16">
                  <c:v>31.504570382460905</c:v>
                </c:pt>
                <c:pt idx="17">
                  <c:v>36.355372045168743</c:v>
                </c:pt>
                <c:pt idx="18">
                  <c:v>16.160819191636918</c:v>
                </c:pt>
                <c:pt idx="19">
                  <c:v>8.3434348285848543</c:v>
                </c:pt>
                <c:pt idx="20">
                  <c:v>6.4141173771387177</c:v>
                </c:pt>
                <c:pt idx="21">
                  <c:v>5.1688707495522497</c:v>
                </c:pt>
                <c:pt idx="22">
                  <c:v>3.5933629822043258</c:v>
                </c:pt>
                <c:pt idx="23">
                  <c:v>2.9986754067854728</c:v>
                </c:pt>
                <c:pt idx="24">
                  <c:v>2.1227846704434308</c:v>
                </c:pt>
                <c:pt idx="25">
                  <c:v>1.4398292517179616</c:v>
                </c:pt>
                <c:pt idx="26">
                  <c:v>1.0011947933999767</c:v>
                </c:pt>
                <c:pt idx="27">
                  <c:v>0.77377499936489358</c:v>
                </c:pt>
                <c:pt idx="28">
                  <c:v>0.77900728149173704</c:v>
                </c:pt>
                <c:pt idx="29">
                  <c:v>1.2872172189972939</c:v>
                </c:pt>
                <c:pt idx="30">
                  <c:v>1.4828715847168061</c:v>
                </c:pt>
                <c:pt idx="31">
                  <c:v>1.1346792158344656</c:v>
                </c:pt>
                <c:pt idx="32">
                  <c:v>2.2174432691452735</c:v>
                </c:pt>
                <c:pt idx="33">
                  <c:v>2.7122842226936119</c:v>
                </c:pt>
                <c:pt idx="34">
                  <c:v>3.2577808439290203</c:v>
                </c:pt>
                <c:pt idx="35">
                  <c:v>3.1685027849403631</c:v>
                </c:pt>
                <c:pt idx="36">
                  <c:v>2.5369989012664012</c:v>
                </c:pt>
                <c:pt idx="37">
                  <c:v>2.3973569264674124</c:v>
                </c:pt>
                <c:pt idx="38">
                  <c:v>2.734709423069595</c:v>
                </c:pt>
                <c:pt idx="39">
                  <c:v>2.2925802932920085</c:v>
                </c:pt>
                <c:pt idx="40">
                  <c:v>2.0921050751330541</c:v>
                </c:pt>
                <c:pt idx="41">
                  <c:v>1.5915838911682136</c:v>
                </c:pt>
                <c:pt idx="42">
                  <c:v>1.4956054625477913</c:v>
                </c:pt>
                <c:pt idx="43">
                  <c:v>1.4496495801948504</c:v>
                </c:pt>
                <c:pt idx="44">
                  <c:v>1.8101417715650283</c:v>
                </c:pt>
                <c:pt idx="45">
                  <c:v>2.0175535394464412</c:v>
                </c:pt>
                <c:pt idx="46">
                  <c:v>1.9925482204326341</c:v>
                </c:pt>
                <c:pt idx="47">
                  <c:v>1.9060586742794716</c:v>
                </c:pt>
                <c:pt idx="48">
                  <c:v>2.043197933999771</c:v>
                </c:pt>
                <c:pt idx="49">
                  <c:v>1.8610872064221926</c:v>
                </c:pt>
                <c:pt idx="50">
                  <c:v>2.0504698991451464</c:v>
                </c:pt>
                <c:pt idx="51">
                  <c:v>1.9303554530211993</c:v>
                </c:pt>
                <c:pt idx="52">
                  <c:v>2.1230426823072133</c:v>
                </c:pt>
                <c:pt idx="53">
                  <c:v>2.2505541300951384</c:v>
                </c:pt>
                <c:pt idx="54">
                  <c:v>2.5808192392698821</c:v>
                </c:pt>
                <c:pt idx="55">
                  <c:v>2.438622947019446</c:v>
                </c:pt>
                <c:pt idx="56">
                  <c:v>2.9775462198483362</c:v>
                </c:pt>
                <c:pt idx="57">
                  <c:v>2.8999620524089571</c:v>
                </c:pt>
                <c:pt idx="58">
                  <c:v>2.6349997459575487</c:v>
                </c:pt>
                <c:pt idx="59">
                  <c:v>2.1827625052396251</c:v>
                </c:pt>
                <c:pt idx="60">
                  <c:v>1.7646264940871614</c:v>
                </c:pt>
                <c:pt idx="61">
                  <c:v>1.4134405921729516</c:v>
                </c:pt>
                <c:pt idx="62">
                  <c:v>1.4571636795508529</c:v>
                </c:pt>
                <c:pt idx="63">
                  <c:v>1.4060217587358845</c:v>
                </c:pt>
                <c:pt idx="64">
                  <c:v>1.5421825580804551</c:v>
                </c:pt>
                <c:pt idx="65">
                  <c:v>1.8068987609079472</c:v>
                </c:pt>
                <c:pt idx="66">
                  <c:v>1.8153813971064561</c:v>
                </c:pt>
                <c:pt idx="67">
                  <c:v>2.6513676216545776</c:v>
                </c:pt>
                <c:pt idx="68">
                  <c:v>2.8850211807893098</c:v>
                </c:pt>
                <c:pt idx="69">
                  <c:v>2.814054025302628</c:v>
                </c:pt>
                <c:pt idx="70">
                  <c:v>3.0418070515833193</c:v>
                </c:pt>
                <c:pt idx="71">
                  <c:v>2.7350448384925121</c:v>
                </c:pt>
                <c:pt idx="72">
                  <c:v>2.7731015884004209</c:v>
                </c:pt>
                <c:pt idx="73">
                  <c:v>2.6658281942662616</c:v>
                </c:pt>
                <c:pt idx="74">
                  <c:v>2.3285332541567687</c:v>
                </c:pt>
                <c:pt idx="75">
                  <c:v>2.2774270580614013</c:v>
                </c:pt>
                <c:pt idx="76">
                  <c:v>2.1363243391720754</c:v>
                </c:pt>
                <c:pt idx="77">
                  <c:v>1.4436081331690522</c:v>
                </c:pt>
                <c:pt idx="78">
                  <c:v>1.6873559102976103</c:v>
                </c:pt>
                <c:pt idx="79">
                  <c:v>1.8811545753045329</c:v>
                </c:pt>
                <c:pt idx="80">
                  <c:v>2.4876729870311323</c:v>
                </c:pt>
                <c:pt idx="81">
                  <c:v>2.1680637678306041</c:v>
                </c:pt>
                <c:pt idx="82">
                  <c:v>2.1287923774562727</c:v>
                </c:pt>
                <c:pt idx="83">
                  <c:v>2.7045518056067164</c:v>
                </c:pt>
                <c:pt idx="84">
                  <c:v>2.9049396966733134</c:v>
                </c:pt>
                <c:pt idx="85">
                  <c:v>2.5738926130806448</c:v>
                </c:pt>
                <c:pt idx="86">
                  <c:v>2.1093680535267438</c:v>
                </c:pt>
                <c:pt idx="87">
                  <c:v>1.683831071297013</c:v>
                </c:pt>
                <c:pt idx="88">
                  <c:v>1.8586876960890164</c:v>
                </c:pt>
                <c:pt idx="89">
                  <c:v>1.9698312681799126</c:v>
                </c:pt>
                <c:pt idx="90">
                  <c:v>1.7694810865395603</c:v>
                </c:pt>
                <c:pt idx="91">
                  <c:v>1.96690184117266</c:v>
                </c:pt>
                <c:pt idx="92">
                  <c:v>1.9550094789589334</c:v>
                </c:pt>
                <c:pt idx="93">
                  <c:v>1.8366336358555511</c:v>
                </c:pt>
                <c:pt idx="94">
                  <c:v>1.7588132883254788</c:v>
                </c:pt>
                <c:pt idx="95">
                  <c:v>1.3511446200160044</c:v>
                </c:pt>
                <c:pt idx="96">
                  <c:v>1.0863857459956556</c:v>
                </c:pt>
                <c:pt idx="97">
                  <c:v>1.1095577914819563</c:v>
                </c:pt>
                <c:pt idx="98">
                  <c:v>0.77225272936857714</c:v>
                </c:pt>
                <c:pt idx="99">
                  <c:v>1.101853557229413</c:v>
                </c:pt>
                <c:pt idx="100">
                  <c:v>1.4971971972766647</c:v>
                </c:pt>
                <c:pt idx="101">
                  <c:v>1.2246685936845043</c:v>
                </c:pt>
                <c:pt idx="102">
                  <c:v>1.6029800767208195</c:v>
                </c:pt>
                <c:pt idx="103">
                  <c:v>1.2200045330699758</c:v>
                </c:pt>
                <c:pt idx="104">
                  <c:v>1.0084000724020981</c:v>
                </c:pt>
                <c:pt idx="105">
                  <c:v>1.0510224414749703</c:v>
                </c:pt>
                <c:pt idx="106">
                  <c:v>1.119289205101172</c:v>
                </c:pt>
                <c:pt idx="107">
                  <c:v>1.0989356415206979</c:v>
                </c:pt>
                <c:pt idx="108">
                  <c:v>1.5430816301904047</c:v>
                </c:pt>
                <c:pt idx="109">
                  <c:v>1.3291004833157618</c:v>
                </c:pt>
                <c:pt idx="110">
                  <c:v>1.4936445723830447</c:v>
                </c:pt>
                <c:pt idx="111">
                  <c:v>1.7059883362759911</c:v>
                </c:pt>
                <c:pt idx="112">
                  <c:v>1.8603985132165581</c:v>
                </c:pt>
                <c:pt idx="113">
                  <c:v>1.7139946428798245</c:v>
                </c:pt>
                <c:pt idx="114">
                  <c:v>1.4439495027119027</c:v>
                </c:pt>
                <c:pt idx="115">
                  <c:v>1.4044320087136559</c:v>
                </c:pt>
                <c:pt idx="116">
                  <c:v>1.5316298728517532</c:v>
                </c:pt>
                <c:pt idx="117">
                  <c:v>1.7590077895766383</c:v>
                </c:pt>
                <c:pt idx="118">
                  <c:v>2.1102016303174254</c:v>
                </c:pt>
                <c:pt idx="119">
                  <c:v>2.3926948505595282</c:v>
                </c:pt>
                <c:pt idx="120">
                  <c:v>2.547367008777166</c:v>
                </c:pt>
                <c:pt idx="121">
                  <c:v>2.7792462401717324</c:v>
                </c:pt>
                <c:pt idx="122">
                  <c:v>2.7442300608431665</c:v>
                </c:pt>
                <c:pt idx="123">
                  <c:v>2.6786216132965812</c:v>
                </c:pt>
                <c:pt idx="124">
                  <c:v>2.8654698356345345</c:v>
                </c:pt>
                <c:pt idx="125">
                  <c:v>2.3567855532409459</c:v>
                </c:pt>
                <c:pt idx="126">
                  <c:v>1.9931297394794669</c:v>
                </c:pt>
                <c:pt idx="127">
                  <c:v>2.2163258793044318</c:v>
                </c:pt>
                <c:pt idx="128">
                  <c:v>1.9332253388291183</c:v>
                </c:pt>
                <c:pt idx="129">
                  <c:v>1.8040765080594965</c:v>
                </c:pt>
                <c:pt idx="130">
                  <c:v>1.986157465037407</c:v>
                </c:pt>
                <c:pt idx="131">
                  <c:v>1.7992239003137422</c:v>
                </c:pt>
                <c:pt idx="132">
                  <c:v>1.8099155150075574</c:v>
                </c:pt>
                <c:pt idx="133">
                  <c:v>1.8330333780024639</c:v>
                </c:pt>
                <c:pt idx="134">
                  <c:v>1.48969103674724</c:v>
                </c:pt>
                <c:pt idx="135">
                  <c:v>1.6818344564126664</c:v>
                </c:pt>
                <c:pt idx="136">
                  <c:v>1.8362803580728337</c:v>
                </c:pt>
                <c:pt idx="137">
                  <c:v>1.8946128710607535</c:v>
                </c:pt>
                <c:pt idx="138">
                  <c:v>2.0516944631447909</c:v>
                </c:pt>
                <c:pt idx="139">
                  <c:v>1.8135455434603118</c:v>
                </c:pt>
                <c:pt idx="140">
                  <c:v>1.6713770371029</c:v>
                </c:pt>
                <c:pt idx="141">
                  <c:v>1.7245751140015491</c:v>
                </c:pt>
                <c:pt idx="142">
                  <c:v>1.6809889713821176</c:v>
                </c:pt>
                <c:pt idx="143">
                  <c:v>1.5374728492131029</c:v>
                </c:pt>
                <c:pt idx="144">
                  <c:v>1.4970106348520837</c:v>
                </c:pt>
                <c:pt idx="145">
                  <c:v>1.5321320036328065</c:v>
                </c:pt>
                <c:pt idx="146">
                  <c:v>1.9102424358860361</c:v>
                </c:pt>
                <c:pt idx="147">
                  <c:v>2.0044326438197819</c:v>
                </c:pt>
                <c:pt idx="148">
                  <c:v>2.0470204789970396</c:v>
                </c:pt>
                <c:pt idx="149">
                  <c:v>1.8268073532587294</c:v>
                </c:pt>
                <c:pt idx="150">
                  <c:v>1.9427003283498672</c:v>
                </c:pt>
                <c:pt idx="151">
                  <c:v>1.5632422802850352</c:v>
                </c:pt>
                <c:pt idx="152">
                  <c:v>1.2605548684060104</c:v>
                </c:pt>
                <c:pt idx="153">
                  <c:v>1.0302824555108157</c:v>
                </c:pt>
                <c:pt idx="154">
                  <c:v>0.97989194463144769</c:v>
                </c:pt>
                <c:pt idx="155">
                  <c:v>1.1460507910246802</c:v>
                </c:pt>
                <c:pt idx="156">
                  <c:v>1.4061805352674428</c:v>
                </c:pt>
                <c:pt idx="157">
                  <c:v>1.2512962119095099</c:v>
                </c:pt>
                <c:pt idx="158">
                  <c:v>1.3300412342652457</c:v>
                </c:pt>
                <c:pt idx="159">
                  <c:v>1.4731723233452305</c:v>
                </c:pt>
                <c:pt idx="160">
                  <c:v>1.4013735757745114</c:v>
                </c:pt>
                <c:pt idx="161">
                  <c:v>1.4305309010885714</c:v>
                </c:pt>
                <c:pt idx="162">
                  <c:v>1.2374030669274834</c:v>
                </c:pt>
                <c:pt idx="163">
                  <c:v>1.1324269707343095</c:v>
                </c:pt>
                <c:pt idx="164">
                  <c:v>1.5153671866068816</c:v>
                </c:pt>
                <c:pt idx="165">
                  <c:v>1.9555552732861656</c:v>
                </c:pt>
                <c:pt idx="166">
                  <c:v>2.043509532942954</c:v>
                </c:pt>
                <c:pt idx="167">
                  <c:v>2.119533720959772</c:v>
                </c:pt>
                <c:pt idx="168">
                  <c:v>2.1308723500196876</c:v>
                </c:pt>
                <c:pt idx="169">
                  <c:v>1.9715520088406773</c:v>
                </c:pt>
                <c:pt idx="170">
                  <c:v>1.8774292809328434</c:v>
                </c:pt>
                <c:pt idx="171">
                  <c:v>1.4333253680439997</c:v>
                </c:pt>
                <c:pt idx="172">
                  <c:v>1.2278685362074002</c:v>
                </c:pt>
                <c:pt idx="173">
                  <c:v>1.3159637100359469</c:v>
                </c:pt>
                <c:pt idx="174">
                  <c:v>1.6545090153314617</c:v>
                </c:pt>
                <c:pt idx="175">
                  <c:v>1.8329579591499738</c:v>
                </c:pt>
                <c:pt idx="176">
                  <c:v>2.0655755014162862</c:v>
                </c:pt>
                <c:pt idx="177">
                  <c:v>1.9203763480127523</c:v>
                </c:pt>
                <c:pt idx="178">
                  <c:v>2.0885048172799667</c:v>
                </c:pt>
                <c:pt idx="179">
                  <c:v>2.0932562049868531</c:v>
                </c:pt>
                <c:pt idx="180">
                  <c:v>1.7886116738857059</c:v>
                </c:pt>
                <c:pt idx="181">
                  <c:v>1.4355125147662171</c:v>
                </c:pt>
                <c:pt idx="182">
                  <c:v>1.3664506776582366</c:v>
                </c:pt>
                <c:pt idx="183">
                  <c:v>1.1780883226212095</c:v>
                </c:pt>
                <c:pt idx="184">
                  <c:v>1.5121519618428236</c:v>
                </c:pt>
                <c:pt idx="185">
                  <c:v>1.4511420795914991</c:v>
                </c:pt>
                <c:pt idx="186">
                  <c:v>1.3469489501695728</c:v>
                </c:pt>
                <c:pt idx="187">
                  <c:v>1.5518163241327623</c:v>
                </c:pt>
                <c:pt idx="188">
                  <c:v>1.6066101051735739</c:v>
                </c:pt>
                <c:pt idx="189">
                  <c:v>1.5443716895093167</c:v>
                </c:pt>
                <c:pt idx="190">
                  <c:v>1.7520394845478677</c:v>
                </c:pt>
                <c:pt idx="191">
                  <c:v>1.6075568102429911</c:v>
                </c:pt>
                <c:pt idx="192">
                  <c:v>1.6371904651517266</c:v>
                </c:pt>
                <c:pt idx="193">
                  <c:v>1.5287560176305457</c:v>
                </c:pt>
                <c:pt idx="194">
                  <c:v>1.3833127453097411</c:v>
                </c:pt>
                <c:pt idx="195">
                  <c:v>1.353933132851499</c:v>
                </c:pt>
                <c:pt idx="196">
                  <c:v>1.2702658395467878</c:v>
                </c:pt>
                <c:pt idx="197">
                  <c:v>1.2387463163844676</c:v>
                </c:pt>
                <c:pt idx="198">
                  <c:v>1.3002269710518624</c:v>
                </c:pt>
                <c:pt idx="199">
                  <c:v>1.2540321300189259</c:v>
                </c:pt>
                <c:pt idx="200">
                  <c:v>1.3877386411269321</c:v>
                </c:pt>
                <c:pt idx="201">
                  <c:v>1.4144448537350591</c:v>
                </c:pt>
                <c:pt idx="202">
                  <c:v>1.4022627243512387</c:v>
                </c:pt>
                <c:pt idx="203">
                  <c:v>1.4660134864785903</c:v>
                </c:pt>
                <c:pt idx="204">
                  <c:v>1.4148854586101336</c:v>
                </c:pt>
                <c:pt idx="205">
                  <c:v>1.3501145572675191</c:v>
                </c:pt>
                <c:pt idx="206">
                  <c:v>1.3615286051799251</c:v>
                </c:pt>
                <c:pt idx="207">
                  <c:v>1.2661078791266018</c:v>
                </c:pt>
                <c:pt idx="208">
                  <c:v>1.2908174768503817</c:v>
                </c:pt>
                <c:pt idx="209">
                  <c:v>1.277593376478209</c:v>
                </c:pt>
                <c:pt idx="210">
                  <c:v>1.255578216494976</c:v>
                </c:pt>
                <c:pt idx="211">
                  <c:v>1.2849903781421872</c:v>
                </c:pt>
                <c:pt idx="212">
                  <c:v>1.3054269024604006</c:v>
                </c:pt>
                <c:pt idx="213">
                  <c:v>1.295650237529691</c:v>
                </c:pt>
                <c:pt idx="214">
                  <c:v>1.2950687184828582</c:v>
                </c:pt>
                <c:pt idx="215">
                  <c:v>1.2882413276258458</c:v>
                </c:pt>
                <c:pt idx="216">
                  <c:v>1.3230034645039184</c:v>
                </c:pt>
                <c:pt idx="217">
                  <c:v>1.3554216628348594</c:v>
                </c:pt>
                <c:pt idx="218">
                  <c:v>1.3455457625719254</c:v>
                </c:pt>
                <c:pt idx="219">
                  <c:v>1.3498208206841362</c:v>
                </c:pt>
                <c:pt idx="220">
                  <c:v>1.351745986129282</c:v>
                </c:pt>
                <c:pt idx="221">
                  <c:v>1.3718371714913558</c:v>
                </c:pt>
                <c:pt idx="222">
                  <c:v>1.3578965920205261</c:v>
                </c:pt>
                <c:pt idx="223">
                  <c:v>1.3361700083834007</c:v>
                </c:pt>
                <c:pt idx="224">
                  <c:v>1.3231741492753435</c:v>
                </c:pt>
                <c:pt idx="225">
                  <c:v>1.3248254252035512</c:v>
                </c:pt>
                <c:pt idx="226">
                  <c:v>1.324956415842087</c:v>
                </c:pt>
                <c:pt idx="227">
                  <c:v>1.3430787722128366</c:v>
                </c:pt>
                <c:pt idx="228">
                  <c:v>1.3489832744801653</c:v>
                </c:pt>
                <c:pt idx="229">
                  <c:v>1.3533456596847331</c:v>
                </c:pt>
                <c:pt idx="230">
                  <c:v>1.3667980013210204</c:v>
                </c:pt>
                <c:pt idx="231">
                  <c:v>1.3749650691630566</c:v>
                </c:pt>
                <c:pt idx="232">
                  <c:v>1.3765885591982416</c:v>
                </c:pt>
                <c:pt idx="233">
                  <c:v>1.3880800106697826</c:v>
                </c:pt>
                <c:pt idx="234">
                  <c:v>1.3888203062481739</c:v>
                </c:pt>
                <c:pt idx="235">
                  <c:v>1.3992717714380072</c:v>
                </c:pt>
                <c:pt idx="236">
                  <c:v>1.4134266992264406</c:v>
                </c:pt>
                <c:pt idx="237">
                  <c:v>1.4150958375144485</c:v>
                </c:pt>
                <c:pt idx="238">
                  <c:v>1.4221117755026862</c:v>
                </c:pt>
                <c:pt idx="239">
                  <c:v>1.4362726574110531</c:v>
                </c:pt>
                <c:pt idx="240">
                  <c:v>1.4400098600226097</c:v>
                </c:pt>
                <c:pt idx="241">
                  <c:v>1.4439475180052586</c:v>
                </c:pt>
                <c:pt idx="242">
                  <c:v>1.4520530599413159</c:v>
                </c:pt>
                <c:pt idx="243">
                  <c:v>1.4576876421049956</c:v>
                </c:pt>
                <c:pt idx="244">
                  <c:v>1.4672102645852121</c:v>
                </c:pt>
                <c:pt idx="245">
                  <c:v>1.4763418998564659</c:v>
                </c:pt>
                <c:pt idx="246">
                  <c:v>1.4826870069988691</c:v>
                </c:pt>
                <c:pt idx="247">
                  <c:v>1.4889408176356265</c:v>
                </c:pt>
                <c:pt idx="248">
                  <c:v>1.4987512225792927</c:v>
                </c:pt>
                <c:pt idx="249">
                  <c:v>1.5011943964586478</c:v>
                </c:pt>
                <c:pt idx="250">
                  <c:v>1.5050546508821618</c:v>
                </c:pt>
                <c:pt idx="251">
                  <c:v>1.5084762851372462</c:v>
                </c:pt>
                <c:pt idx="252">
                  <c:v>1.5086390310820934</c:v>
                </c:pt>
                <c:pt idx="253">
                  <c:v>1.5042508446911476</c:v>
                </c:pt>
                <c:pt idx="254">
                  <c:v>1.5028039935473216</c:v>
                </c:pt>
                <c:pt idx="255">
                  <c:v>1.494761962223887</c:v>
                </c:pt>
                <c:pt idx="256">
                  <c:v>1.4899292015445778</c:v>
                </c:pt>
                <c:pt idx="257">
                  <c:v>1.4819248796473889</c:v>
                </c:pt>
                <c:pt idx="258">
                  <c:v>1.472318899488104</c:v>
                </c:pt>
                <c:pt idx="259">
                  <c:v>1.4622782685736784</c:v>
                </c:pt>
                <c:pt idx="260">
                  <c:v>1.454351350235624</c:v>
                </c:pt>
                <c:pt idx="261">
                  <c:v>1.4416015947514826</c:v>
                </c:pt>
                <c:pt idx="262">
                  <c:v>1.4295703030726432</c:v>
                </c:pt>
                <c:pt idx="263">
                  <c:v>1.4142086736443658</c:v>
                </c:pt>
                <c:pt idx="264">
                  <c:v>1.4002760330001138</c:v>
                </c:pt>
                <c:pt idx="265">
                  <c:v>1.3842693739123804</c:v>
                </c:pt>
                <c:pt idx="266">
                  <c:v>1.3661093081153859</c:v>
                </c:pt>
                <c:pt idx="267">
                  <c:v>1.3458315603287305</c:v>
                </c:pt>
                <c:pt idx="268">
                  <c:v>1.3277191274912035</c:v>
                </c:pt>
                <c:pt idx="269">
                  <c:v>1.3066594052866234</c:v>
                </c:pt>
                <c:pt idx="270">
                  <c:v>1.2860601350235621</c:v>
                </c:pt>
                <c:pt idx="271">
                  <c:v>1.261166951935168</c:v>
                </c:pt>
                <c:pt idx="272">
                  <c:v>1.2383743823592921</c:v>
                </c:pt>
                <c:pt idx="273">
                  <c:v>1.2155490651237819</c:v>
                </c:pt>
                <c:pt idx="274">
                  <c:v>1.191611915226034</c:v>
                </c:pt>
                <c:pt idx="275">
                  <c:v>1.1660873969540306</c:v>
                </c:pt>
                <c:pt idx="276">
                  <c:v>1.143906712436648</c:v>
                </c:pt>
                <c:pt idx="277">
                  <c:v>1.1204804260291892</c:v>
                </c:pt>
                <c:pt idx="278">
                  <c:v>1.0997791418446017</c:v>
                </c:pt>
                <c:pt idx="279">
                  <c:v>1.0780392606729581</c:v>
                </c:pt>
                <c:pt idx="280">
                  <c:v>1.0556347012460778</c:v>
                </c:pt>
                <c:pt idx="281">
                  <c:v>1.0359202132051262</c:v>
                </c:pt>
                <c:pt idx="282">
                  <c:v>1.0193074247081686</c:v>
                </c:pt>
                <c:pt idx="283">
                  <c:v>1.0040964345142069</c:v>
                </c:pt>
                <c:pt idx="284">
                  <c:v>0.98900929001486126</c:v>
                </c:pt>
                <c:pt idx="285">
                  <c:v>0.97570302278760757</c:v>
                </c:pt>
                <c:pt idx="286">
                  <c:v>0.96670178274289609</c:v>
                </c:pt>
                <c:pt idx="287">
                  <c:v>0.95657521403076406</c:v>
                </c:pt>
                <c:pt idx="288">
                  <c:v>0.95128398611657994</c:v>
                </c:pt>
                <c:pt idx="289">
                  <c:v>0.94477732385331548</c:v>
                </c:pt>
                <c:pt idx="290">
                  <c:v>0.94145690963710027</c:v>
                </c:pt>
                <c:pt idx="291">
                  <c:v>0.94138010148995876</c:v>
                </c:pt>
                <c:pt idx="292">
                  <c:v>0.94390980857901363</c:v>
                </c:pt>
                <c:pt idx="293">
                  <c:v>0.94601260526884012</c:v>
                </c:pt>
                <c:pt idx="294">
                  <c:v>0.95076141285708804</c:v>
                </c:pt>
                <c:pt idx="295">
                  <c:v>0.95569201957397065</c:v>
                </c:pt>
                <c:pt idx="296">
                  <c:v>0.96164792574339142</c:v>
                </c:pt>
                <c:pt idx="297">
                  <c:v>0.96408574091480659</c:v>
                </c:pt>
                <c:pt idx="298">
                  <c:v>0.96708086171199203</c:v>
                </c:pt>
                <c:pt idx="299">
                  <c:v>0.96940138072071824</c:v>
                </c:pt>
                <c:pt idx="300">
                  <c:v>0.96905941576587429</c:v>
                </c:pt>
                <c:pt idx="301">
                  <c:v>0.97141427019954996</c:v>
                </c:pt>
                <c:pt idx="302">
                  <c:v>0.96660889847193465</c:v>
                </c:pt>
                <c:pt idx="303">
                  <c:v>0.96238206873118459</c:v>
                </c:pt>
                <c:pt idx="304">
                  <c:v>0.95986426988199725</c:v>
                </c:pt>
                <c:pt idx="305">
                  <c:v>0.95405582741626116</c:v>
                </c:pt>
                <c:pt idx="306">
                  <c:v>0.9484190620752726</c:v>
                </c:pt>
                <c:pt idx="307">
                  <c:v>0.94167701360397316</c:v>
                </c:pt>
                <c:pt idx="308">
                  <c:v>0.93384913212747844</c:v>
                </c:pt>
                <c:pt idx="309">
                  <c:v>0.93492940795406876</c:v>
                </c:pt>
                <c:pt idx="310">
                  <c:v>0.92841302062824682</c:v>
                </c:pt>
                <c:pt idx="311">
                  <c:v>0.91957333570439592</c:v>
                </c:pt>
                <c:pt idx="312">
                  <c:v>0.91328896058531384</c:v>
                </c:pt>
                <c:pt idx="313">
                  <c:v>0.90487340747138834</c:v>
                </c:pt>
                <c:pt idx="314">
                  <c:v>0.89929360321109642</c:v>
                </c:pt>
                <c:pt idx="315">
                  <c:v>0.89440864474703685</c:v>
                </c:pt>
                <c:pt idx="316">
                  <c:v>0.88024081636541451</c:v>
                </c:pt>
                <c:pt idx="317">
                  <c:v>0.87247267455891875</c:v>
                </c:pt>
                <c:pt idx="318">
                  <c:v>0.86486231693065885</c:v>
                </c:pt>
                <c:pt idx="319">
                  <c:v>0.85514916261257234</c:v>
                </c:pt>
                <c:pt idx="320">
                  <c:v>0.8463485764096178</c:v>
                </c:pt>
                <c:pt idx="321">
                  <c:v>0.83774268992848677</c:v>
                </c:pt>
                <c:pt idx="322">
                  <c:v>0.82915843674978085</c:v>
                </c:pt>
                <c:pt idx="323">
                  <c:v>0.82502548363331507</c:v>
                </c:pt>
                <c:pt idx="324">
                  <c:v>0.82226912304546063</c:v>
                </c:pt>
                <c:pt idx="325">
                  <c:v>0.82127776207654291</c:v>
                </c:pt>
                <c:pt idx="326">
                  <c:v>0.81870637614795427</c:v>
                </c:pt>
                <c:pt idx="327">
                  <c:v>0.81975449972690428</c:v>
                </c:pt>
                <c:pt idx="328">
                  <c:v>0.81769655740724267</c:v>
                </c:pt>
                <c:pt idx="329">
                  <c:v>0.81949093068451717</c:v>
                </c:pt>
                <c:pt idx="330">
                  <c:v>0.82397041358110923</c:v>
                </c:pt>
                <c:pt idx="331">
                  <c:v>0.82294630495255727</c:v>
                </c:pt>
                <c:pt idx="332">
                  <c:v>0.82228956552389876</c:v>
                </c:pt>
                <c:pt idx="333">
                  <c:v>0.82782491235535438</c:v>
                </c:pt>
                <c:pt idx="334">
                  <c:v>0.83092800119399912</c:v>
                </c:pt>
                <c:pt idx="335">
                  <c:v>0.83666558963252735</c:v>
                </c:pt>
                <c:pt idx="336">
                  <c:v>0.83845996290980207</c:v>
                </c:pt>
                <c:pt idx="337">
                  <c:v>0.84334591372718359</c:v>
                </c:pt>
                <c:pt idx="338">
                  <c:v>0.85801626983118851</c:v>
                </c:pt>
                <c:pt idx="339">
                  <c:v>0.86320925476647115</c:v>
                </c:pt>
                <c:pt idx="340">
                  <c:v>0.86825874541135817</c:v>
                </c:pt>
                <c:pt idx="341">
                  <c:v>0.8748412234684414</c:v>
                </c:pt>
                <c:pt idx="342">
                  <c:v>0.88402287334713603</c:v>
                </c:pt>
                <c:pt idx="343">
                  <c:v>0.89172452748104192</c:v>
                </c:pt>
                <c:pt idx="344">
                  <c:v>0.89291991629301215</c:v>
                </c:pt>
                <c:pt idx="345">
                  <c:v>0.88578608673009251</c:v>
                </c:pt>
                <c:pt idx="346">
                  <c:v>0.89379298874591917</c:v>
                </c:pt>
                <c:pt idx="347">
                  <c:v>0.89956094319610791</c:v>
                </c:pt>
                <c:pt idx="348">
                  <c:v>0.8988601432799419</c:v>
                </c:pt>
                <c:pt idx="349">
                  <c:v>0.89541270783847948</c:v>
                </c:pt>
                <c:pt idx="350">
                  <c:v>0.90074601153352696</c:v>
                </c:pt>
                <c:pt idx="351">
                  <c:v>0.9061970083325922</c:v>
                </c:pt>
                <c:pt idx="352">
                  <c:v>0.90715661399519842</c:v>
                </c:pt>
                <c:pt idx="353">
                  <c:v>0.90801599197225835</c:v>
                </c:pt>
                <c:pt idx="354">
                  <c:v>0.90560735198851705</c:v>
                </c:pt>
                <c:pt idx="355">
                  <c:v>0.91053160764413732</c:v>
                </c:pt>
                <c:pt idx="356">
                  <c:v>0.91371468016055457</c:v>
                </c:pt>
                <c:pt idx="357">
                  <c:v>0.91018130692138632</c:v>
                </c:pt>
                <c:pt idx="358">
                  <c:v>0.90344461715802682</c:v>
                </c:pt>
                <c:pt idx="359">
                  <c:v>0.90071425622721557</c:v>
                </c:pt>
                <c:pt idx="360">
                  <c:v>0.89668946962287377</c:v>
                </c:pt>
                <c:pt idx="361">
                  <c:v>0.89406310732023297</c:v>
                </c:pt>
                <c:pt idx="362">
                  <c:v>0.89171500088914835</c:v>
                </c:pt>
                <c:pt idx="363">
                  <c:v>0.89160604049436643</c:v>
                </c:pt>
                <c:pt idx="364">
                  <c:v>0.88724583846710758</c:v>
                </c:pt>
                <c:pt idx="365">
                  <c:v>0.88843209762851338</c:v>
                </c:pt>
                <c:pt idx="366">
                  <c:v>0.89277245258932758</c:v>
                </c:pt>
                <c:pt idx="367">
                  <c:v>0.89338096364652519</c:v>
                </c:pt>
                <c:pt idx="368">
                  <c:v>0.90061124995236685</c:v>
                </c:pt>
                <c:pt idx="369">
                  <c:v>0.90108916731235777</c:v>
                </c:pt>
                <c:pt idx="370">
                  <c:v>0.9018713402009475</c:v>
                </c:pt>
                <c:pt idx="371">
                  <c:v>0.90633038061910121</c:v>
                </c:pt>
                <c:pt idx="372">
                  <c:v>0.91207868647350965</c:v>
                </c:pt>
                <c:pt idx="373">
                  <c:v>0.91580795025848794</c:v>
                </c:pt>
                <c:pt idx="374">
                  <c:v>0.91957591582303377</c:v>
                </c:pt>
                <c:pt idx="375">
                  <c:v>0.9248304266642956</c:v>
                </c:pt>
                <c:pt idx="376">
                  <c:v>0.92624611791380329</c:v>
                </c:pt>
                <c:pt idx="377">
                  <c:v>0.93102152057108734</c:v>
                </c:pt>
                <c:pt idx="378">
                  <c:v>0.93556649878694687</c:v>
                </c:pt>
                <c:pt idx="379">
                  <c:v>0.93744859609790787</c:v>
                </c:pt>
                <c:pt idx="380">
                  <c:v>0.93911078791266012</c:v>
                </c:pt>
                <c:pt idx="381">
                  <c:v>0.94332570941354255</c:v>
                </c:pt>
                <c:pt idx="382">
                  <c:v>0.94389512174984425</c:v>
                </c:pt>
                <c:pt idx="383">
                  <c:v>0.95146022806660979</c:v>
                </c:pt>
                <c:pt idx="384">
                  <c:v>0.9521145858472948</c:v>
                </c:pt>
                <c:pt idx="385">
                  <c:v>0.95506147827301946</c:v>
                </c:pt>
                <c:pt idx="386">
                  <c:v>0.95491719009996534</c:v>
                </c:pt>
                <c:pt idx="387">
                  <c:v>0.95977733973096879</c:v>
                </c:pt>
                <c:pt idx="388">
                  <c:v>0.96194563174006342</c:v>
                </c:pt>
                <c:pt idx="389">
                  <c:v>0.96267223284260794</c:v>
                </c:pt>
                <c:pt idx="390">
                  <c:v>0.9628484747926378</c:v>
                </c:pt>
                <c:pt idx="391">
                  <c:v>0.9627940938305789</c:v>
                </c:pt>
                <c:pt idx="392">
                  <c:v>0.96268493496513241</c:v>
                </c:pt>
                <c:pt idx="393">
                  <c:v>0.96487624957130314</c:v>
                </c:pt>
                <c:pt idx="394">
                  <c:v>0.96449578130755642</c:v>
                </c:pt>
                <c:pt idx="395">
                  <c:v>0.96651720502495952</c:v>
                </c:pt>
                <c:pt idx="396">
                  <c:v>0.96684984185857414</c:v>
                </c:pt>
                <c:pt idx="397">
                  <c:v>0.96594243398071777</c:v>
                </c:pt>
                <c:pt idx="398">
                  <c:v>0.9663098031806111</c:v>
                </c:pt>
                <c:pt idx="399">
                  <c:v>0.96617682783543091</c:v>
                </c:pt>
                <c:pt idx="400">
                  <c:v>0.96641975592871532</c:v>
                </c:pt>
                <c:pt idx="401">
                  <c:v>0.9667039659202048</c:v>
                </c:pt>
                <c:pt idx="402">
                  <c:v>0.96441282056981692</c:v>
                </c:pt>
                <c:pt idx="403">
                  <c:v>0.96302233509469393</c:v>
                </c:pt>
                <c:pt idx="404">
                  <c:v>0.9616657881031917</c:v>
                </c:pt>
                <c:pt idx="405">
                  <c:v>0.96212107980743566</c:v>
                </c:pt>
                <c:pt idx="406">
                  <c:v>0.96078179976374023</c:v>
                </c:pt>
                <c:pt idx="407">
                  <c:v>0.96002086323624658</c:v>
                </c:pt>
                <c:pt idx="408">
                  <c:v>0.95545961042590177</c:v>
                </c:pt>
                <c:pt idx="409">
                  <c:v>0.95216360810141365</c:v>
                </c:pt>
                <c:pt idx="410">
                  <c:v>0.94820808775896437</c:v>
                </c:pt>
                <c:pt idx="411">
                  <c:v>0.94519847860327422</c:v>
                </c:pt>
                <c:pt idx="412">
                  <c:v>0.93852152850991399</c:v>
                </c:pt>
                <c:pt idx="413">
                  <c:v>0.93334819217041154</c:v>
                </c:pt>
                <c:pt idx="414">
                  <c:v>0.92669466161545555</c:v>
                </c:pt>
                <c:pt idx="415">
                  <c:v>0.92269388996151258</c:v>
                </c:pt>
                <c:pt idx="416">
                  <c:v>0.91779900796423075</c:v>
                </c:pt>
                <c:pt idx="417">
                  <c:v>0.91301427718571748</c:v>
                </c:pt>
                <c:pt idx="418">
                  <c:v>0.90603168226910691</c:v>
                </c:pt>
                <c:pt idx="419">
                  <c:v>0.90167286953649928</c:v>
                </c:pt>
                <c:pt idx="420">
                  <c:v>0.89704949540818257</c:v>
                </c:pt>
                <c:pt idx="421">
                  <c:v>0.89140002794466933</c:v>
                </c:pt>
                <c:pt idx="422">
                  <c:v>0.88597344303733139</c:v>
                </c:pt>
                <c:pt idx="423">
                  <c:v>0.87830056714977056</c:v>
                </c:pt>
                <c:pt idx="424">
                  <c:v>0.87117725653206635</c:v>
                </c:pt>
                <c:pt idx="425">
                  <c:v>0.86471505169763851</c:v>
                </c:pt>
                <c:pt idx="426">
                  <c:v>0.85706162593519364</c:v>
                </c:pt>
                <c:pt idx="427">
                  <c:v>0.84761700242610516</c:v>
                </c:pt>
                <c:pt idx="428">
                  <c:v>0.83861794555870262</c:v>
                </c:pt>
                <c:pt idx="429">
                  <c:v>0.83110265537871353</c:v>
                </c:pt>
                <c:pt idx="430">
                  <c:v>0.82351571728885864</c:v>
                </c:pt>
                <c:pt idx="431">
                  <c:v>0.8154341903031993</c:v>
                </c:pt>
                <c:pt idx="432">
                  <c:v>0.80683604417798183</c:v>
                </c:pt>
                <c:pt idx="433">
                  <c:v>0.80111234868596515</c:v>
                </c:pt>
                <c:pt idx="434">
                  <c:v>0.79444869612712277</c:v>
                </c:pt>
                <c:pt idx="435">
                  <c:v>0.7878668134820328</c:v>
                </c:pt>
                <c:pt idx="436">
                  <c:v>0.7790515404499091</c:v>
                </c:pt>
                <c:pt idx="437">
                  <c:v>0.76991077552809062</c:v>
                </c:pt>
                <c:pt idx="438">
                  <c:v>0.76116318099254365</c:v>
                </c:pt>
                <c:pt idx="439">
                  <c:v>0.75186046400853546</c:v>
                </c:pt>
                <c:pt idx="440">
                  <c:v>0.74145881495547894</c:v>
                </c:pt>
                <c:pt idx="441">
                  <c:v>0.73171946250968523</c:v>
                </c:pt>
                <c:pt idx="442">
                  <c:v>0.72380564323548424</c:v>
                </c:pt>
                <c:pt idx="443">
                  <c:v>0.71419906766420649</c:v>
                </c:pt>
                <c:pt idx="444">
                  <c:v>0.70578152984363673</c:v>
                </c:pt>
                <c:pt idx="445">
                  <c:v>0.69729194717187237</c:v>
                </c:pt>
                <c:pt idx="446">
                  <c:v>0.68908518519694617</c:v>
                </c:pt>
                <c:pt idx="447">
                  <c:v>0.68088894216723594</c:v>
                </c:pt>
                <c:pt idx="448">
                  <c:v>0.67326330229781395</c:v>
                </c:pt>
                <c:pt idx="449">
                  <c:v>0.66290392749628446</c:v>
                </c:pt>
                <c:pt idx="450">
                  <c:v>0.65530289798925379</c:v>
                </c:pt>
                <c:pt idx="451">
                  <c:v>0.64710347942891244</c:v>
                </c:pt>
                <c:pt idx="452">
                  <c:v>0.64004367942383178</c:v>
                </c:pt>
                <c:pt idx="453">
                  <c:v>0.63332882143356128</c:v>
                </c:pt>
                <c:pt idx="454">
                  <c:v>0.62504306813418498</c:v>
                </c:pt>
                <c:pt idx="455">
                  <c:v>0.61667276633175383</c:v>
                </c:pt>
                <c:pt idx="456">
                  <c:v>0.60943791520062995</c:v>
                </c:pt>
                <c:pt idx="457">
                  <c:v>0.60000738310871748</c:v>
                </c:pt>
                <c:pt idx="458">
                  <c:v>0.59257406131314549</c:v>
                </c:pt>
                <c:pt idx="459">
                  <c:v>0.58268764210499568</c:v>
                </c:pt>
                <c:pt idx="460">
                  <c:v>0.57501377386411268</c:v>
                </c:pt>
                <c:pt idx="461">
                  <c:v>0.56784203640428288</c:v>
                </c:pt>
                <c:pt idx="462">
                  <c:v>0.5611329340632818</c:v>
                </c:pt>
                <c:pt idx="463">
                  <c:v>0.55394254036099411</c:v>
                </c:pt>
                <c:pt idx="464">
                  <c:v>0.54720406436165459</c:v>
                </c:pt>
                <c:pt idx="465">
                  <c:v>0.54046757306895976</c:v>
                </c:pt>
                <c:pt idx="466">
                  <c:v>0.53474367910627851</c:v>
                </c:pt>
                <c:pt idx="467">
                  <c:v>0.52673002908786037</c:v>
                </c:pt>
                <c:pt idx="468">
                  <c:v>0.51866993693396146</c:v>
                </c:pt>
                <c:pt idx="469">
                  <c:v>0.51079382708600596</c:v>
                </c:pt>
                <c:pt idx="470">
                  <c:v>0.50524855672132807</c:v>
                </c:pt>
                <c:pt idx="471">
                  <c:v>0.50067976202573428</c:v>
                </c:pt>
                <c:pt idx="472">
                  <c:v>0.49528473395404377</c:v>
                </c:pt>
                <c:pt idx="473">
                  <c:v>0.49092294416146937</c:v>
                </c:pt>
                <c:pt idx="474">
                  <c:v>0.48574127205405998</c:v>
                </c:pt>
                <c:pt idx="475">
                  <c:v>0.48192884906067796</c:v>
                </c:pt>
                <c:pt idx="476">
                  <c:v>0.47823153905267551</c:v>
                </c:pt>
                <c:pt idx="477">
                  <c:v>0.47286925864061868</c:v>
                </c:pt>
                <c:pt idx="478">
                  <c:v>0.46725571436737057</c:v>
                </c:pt>
                <c:pt idx="479">
                  <c:v>0.46208694285315066</c:v>
                </c:pt>
                <c:pt idx="480">
                  <c:v>0.45505274556378361</c:v>
                </c:pt>
                <c:pt idx="481">
                  <c:v>0.45090887656077328</c:v>
                </c:pt>
                <c:pt idx="482">
                  <c:v>0.44580976824977442</c:v>
                </c:pt>
                <c:pt idx="483">
                  <c:v>0.43995528058988637</c:v>
                </c:pt>
                <c:pt idx="484">
                  <c:v>0.43622978774753246</c:v>
                </c:pt>
                <c:pt idx="485">
                  <c:v>0.43165424504934774</c:v>
                </c:pt>
                <c:pt idx="486">
                  <c:v>0.42702531374242625</c:v>
                </c:pt>
                <c:pt idx="487">
                  <c:v>0.4244116535623102</c:v>
                </c:pt>
                <c:pt idx="488">
                  <c:v>0.42200023498926659</c:v>
                </c:pt>
                <c:pt idx="489">
                  <c:v>0.41807269901050464</c:v>
                </c:pt>
                <c:pt idx="490">
                  <c:v>0.41585340004064669</c:v>
                </c:pt>
                <c:pt idx="491">
                  <c:v>0.41129472734893985</c:v>
                </c:pt>
                <c:pt idx="492">
                  <c:v>0.40827003442275206</c:v>
                </c:pt>
                <c:pt idx="493">
                  <c:v>0.40583400548731674</c:v>
                </c:pt>
                <c:pt idx="494">
                  <c:v>0.40252669033495503</c:v>
                </c:pt>
                <c:pt idx="495">
                  <c:v>0.39903856840728069</c:v>
                </c:pt>
                <c:pt idx="496">
                  <c:v>0.39799600200693525</c:v>
                </c:pt>
                <c:pt idx="497">
                  <c:v>0.39407481708943554</c:v>
                </c:pt>
                <c:pt idx="498">
                  <c:v>0.39214210975904062</c:v>
                </c:pt>
                <c:pt idx="499">
                  <c:v>0.39078000558893372</c:v>
                </c:pt>
                <c:pt idx="500">
                  <c:v>0.38692729305066859</c:v>
                </c:pt>
                <c:pt idx="501">
                  <c:v>0.38540780164365451</c:v>
                </c:pt>
                <c:pt idx="502">
                  <c:v>0.38252183971191572</c:v>
                </c:pt>
                <c:pt idx="503">
                  <c:v>0.37909921310350947</c:v>
                </c:pt>
                <c:pt idx="504">
                  <c:v>0.37848335863172722</c:v>
                </c:pt>
                <c:pt idx="505">
                  <c:v>0.37570893721340826</c:v>
                </c:pt>
                <c:pt idx="506">
                  <c:v>0.37213944231331042</c:v>
                </c:pt>
                <c:pt idx="507">
                  <c:v>0.37342751692557818</c:v>
                </c:pt>
                <c:pt idx="508">
                  <c:v>0.37149858053780777</c:v>
                </c:pt>
                <c:pt idx="509">
                  <c:v>0.37087657347542768</c:v>
                </c:pt>
                <c:pt idx="510">
                  <c:v>0.36917825999974585</c:v>
                </c:pt>
                <c:pt idx="511">
                  <c:v>0.36696293044317702</c:v>
                </c:pt>
                <c:pt idx="512">
                  <c:v>0.36597970677150143</c:v>
                </c:pt>
                <c:pt idx="513">
                  <c:v>0.36454932869282436</c:v>
                </c:pt>
                <c:pt idx="514">
                  <c:v>0.36125511260431614</c:v>
                </c:pt>
                <c:pt idx="515">
                  <c:v>0.35999343459041999</c:v>
                </c:pt>
                <c:pt idx="516">
                  <c:v>0.35828063275623345</c:v>
                </c:pt>
                <c:pt idx="517">
                  <c:v>0.35754331423780894</c:v>
                </c:pt>
                <c:pt idx="518">
                  <c:v>0.35779338727501359</c:v>
                </c:pt>
                <c:pt idx="519">
                  <c:v>0.35650670195739692</c:v>
                </c:pt>
                <c:pt idx="520">
                  <c:v>0.35546036461442698</c:v>
                </c:pt>
                <c:pt idx="521">
                  <c:v>0.35505627834161085</c:v>
                </c:pt>
                <c:pt idx="522">
                  <c:v>0.35405320760349052</c:v>
                </c:pt>
                <c:pt idx="523">
                  <c:v>0.35248588476634446</c:v>
                </c:pt>
                <c:pt idx="524">
                  <c:v>0.35147031037636384</c:v>
                </c:pt>
                <c:pt idx="525">
                  <c:v>0.34898248059750775</c:v>
                </c:pt>
                <c:pt idx="526">
                  <c:v>0.34730341877627741</c:v>
                </c:pt>
                <c:pt idx="527">
                  <c:v>0.34596195555527326</c:v>
                </c:pt>
                <c:pt idx="528">
                  <c:v>0.34294559839699201</c:v>
                </c:pt>
                <c:pt idx="529">
                  <c:v>0.34240099489374659</c:v>
                </c:pt>
                <c:pt idx="530">
                  <c:v>0.33995424854243128</c:v>
                </c:pt>
                <c:pt idx="531">
                  <c:v>0.33744557934380814</c:v>
                </c:pt>
                <c:pt idx="532">
                  <c:v>0.33584233331639712</c:v>
                </c:pt>
                <c:pt idx="533">
                  <c:v>0.33459673142632118</c:v>
                </c:pt>
                <c:pt idx="534">
                  <c:v>0.3346767151040938</c:v>
                </c:pt>
                <c:pt idx="535">
                  <c:v>0.33454175505226913</c:v>
                </c:pt>
                <c:pt idx="536">
                  <c:v>0.33198049112756745</c:v>
                </c:pt>
                <c:pt idx="537">
                  <c:v>0.33177229540056136</c:v>
                </c:pt>
                <c:pt idx="538">
                  <c:v>0.3311094033813049</c:v>
                </c:pt>
                <c:pt idx="539">
                  <c:v>0.3309375277858928</c:v>
                </c:pt>
                <c:pt idx="540">
                  <c:v>0.32998605942052917</c:v>
                </c:pt>
                <c:pt idx="541">
                  <c:v>0.32844235459245241</c:v>
                </c:pt>
                <c:pt idx="542">
                  <c:v>0.32805315361946968</c:v>
                </c:pt>
                <c:pt idx="543">
                  <c:v>0.32727554555616228</c:v>
                </c:pt>
                <c:pt idx="544">
                  <c:v>0.32610833957854352</c:v>
                </c:pt>
                <c:pt idx="545">
                  <c:v>0.32601307365960852</c:v>
                </c:pt>
                <c:pt idx="546">
                  <c:v>0.32472460210601178</c:v>
                </c:pt>
                <c:pt idx="547">
                  <c:v>0.32437846926721448</c:v>
                </c:pt>
                <c:pt idx="548">
                  <c:v>0.32293241200604617</c:v>
                </c:pt>
                <c:pt idx="549">
                  <c:v>0.32108842106265945</c:v>
                </c:pt>
                <c:pt idx="550">
                  <c:v>0.31987278824291526</c:v>
                </c:pt>
                <c:pt idx="551">
                  <c:v>0.31919957574910762</c:v>
                </c:pt>
                <c:pt idx="552">
                  <c:v>0.31692807899449987</c:v>
                </c:pt>
                <c:pt idx="553">
                  <c:v>0.31629515604557512</c:v>
                </c:pt>
                <c:pt idx="554">
                  <c:v>0.31463991070407871</c:v>
                </c:pt>
                <c:pt idx="555">
                  <c:v>0.31376663978050728</c:v>
                </c:pt>
                <c:pt idx="556">
                  <c:v>0.31275443939182224</c:v>
                </c:pt>
                <c:pt idx="557">
                  <c:v>0.31151836409364003</c:v>
                </c:pt>
                <c:pt idx="558">
                  <c:v>0.31021163323891421</c:v>
                </c:pt>
                <c:pt idx="559">
                  <c:v>0.30963825148932378</c:v>
                </c:pt>
                <c:pt idx="560">
                  <c:v>0.30798280767716274</c:v>
                </c:pt>
                <c:pt idx="561">
                  <c:v>0.3064093322494188</c:v>
                </c:pt>
                <c:pt idx="562">
                  <c:v>0.30515182211947606</c:v>
                </c:pt>
                <c:pt idx="563">
                  <c:v>0.30504861737396294</c:v>
                </c:pt>
                <c:pt idx="564">
                  <c:v>0.30429065790643606</c:v>
                </c:pt>
                <c:pt idx="565">
                  <c:v>0.30270110635487174</c:v>
                </c:pt>
                <c:pt idx="566">
                  <c:v>0.30188340721734602</c:v>
                </c:pt>
                <c:pt idx="567">
                  <c:v>0.30044171631079547</c:v>
                </c:pt>
                <c:pt idx="568">
                  <c:v>0.2993924019078586</c:v>
                </c:pt>
                <c:pt idx="569">
                  <c:v>0.29806443469203697</c:v>
                </c:pt>
                <c:pt idx="570">
                  <c:v>0.29558930703570557</c:v>
                </c:pt>
                <c:pt idx="571">
                  <c:v>0.2945112143864238</c:v>
                </c:pt>
                <c:pt idx="572">
                  <c:v>0.29431373607529809</c:v>
                </c:pt>
                <c:pt idx="573">
                  <c:v>0.29274423006084316</c:v>
                </c:pt>
                <c:pt idx="574">
                  <c:v>0.29144901050465516</c:v>
                </c:pt>
                <c:pt idx="575">
                  <c:v>0.2896048210906042</c:v>
                </c:pt>
                <c:pt idx="576">
                  <c:v>0.28868173403025649</c:v>
                </c:pt>
                <c:pt idx="577">
                  <c:v>0.28738333894343737</c:v>
                </c:pt>
                <c:pt idx="578">
                  <c:v>0.28636439055216123</c:v>
                </c:pt>
                <c:pt idx="579">
                  <c:v>0.28467242813774163</c:v>
                </c:pt>
                <c:pt idx="580">
                  <c:v>0.28340995624118787</c:v>
                </c:pt>
                <c:pt idx="581">
                  <c:v>0.28111444453618206</c:v>
                </c:pt>
                <c:pt idx="582">
                  <c:v>0.28186605294244649</c:v>
                </c:pt>
                <c:pt idx="583">
                  <c:v>0.28101957555857587</c:v>
                </c:pt>
                <c:pt idx="584">
                  <c:v>0.2807766474652913</c:v>
                </c:pt>
                <c:pt idx="585">
                  <c:v>0.27966044844843563</c:v>
                </c:pt>
                <c:pt idx="586">
                  <c:v>0.27906027315914478</c:v>
                </c:pt>
                <c:pt idx="587">
                  <c:v>0.27849205164683005</c:v>
                </c:pt>
                <c:pt idx="588">
                  <c:v>0.2795435492270758</c:v>
                </c:pt>
                <c:pt idx="589">
                  <c:v>0.27766065803345724</c:v>
                </c:pt>
                <c:pt idx="590">
                  <c:v>0.27634817152946256</c:v>
                </c:pt>
                <c:pt idx="591">
                  <c:v>0.27555329651834809</c:v>
                </c:pt>
                <c:pt idx="592">
                  <c:v>0.27492017509875893</c:v>
                </c:pt>
                <c:pt idx="593">
                  <c:v>0.27426839743671166</c:v>
                </c:pt>
                <c:pt idx="594">
                  <c:v>0.2737607094770535</c:v>
                </c:pt>
                <c:pt idx="595">
                  <c:v>0.27272687578594379</c:v>
                </c:pt>
                <c:pt idx="596">
                  <c:v>0.27303271907985815</c:v>
                </c:pt>
                <c:pt idx="597">
                  <c:v>0.27329251717962061</c:v>
                </c:pt>
                <c:pt idx="598">
                  <c:v>0.27238491083109984</c:v>
                </c:pt>
                <c:pt idx="599">
                  <c:v>0.27174186587828814</c:v>
                </c:pt>
                <c:pt idx="600">
                  <c:v>0.27044605091010709</c:v>
                </c:pt>
                <c:pt idx="601">
                  <c:v>0.26932052377202215</c:v>
                </c:pt>
                <c:pt idx="602">
                  <c:v>0.26902897036594814</c:v>
                </c:pt>
                <c:pt idx="603">
                  <c:v>0.26784191732188439</c:v>
                </c:pt>
                <c:pt idx="604">
                  <c:v>0.26734653454342211</c:v>
                </c:pt>
                <c:pt idx="605">
                  <c:v>0.26701588241645174</c:v>
                </c:pt>
                <c:pt idx="606">
                  <c:v>0.26705974443329467</c:v>
                </c:pt>
                <c:pt idx="607">
                  <c:v>0.26751523460820287</c:v>
                </c:pt>
                <c:pt idx="608">
                  <c:v>0.26820571404981758</c:v>
                </c:pt>
                <c:pt idx="609">
                  <c:v>0.26872828730930937</c:v>
                </c:pt>
                <c:pt idx="610">
                  <c:v>0.26926177645534555</c:v>
                </c:pt>
                <c:pt idx="611">
                  <c:v>0.26980439525194644</c:v>
                </c:pt>
                <c:pt idx="612">
                  <c:v>0.27080607669541573</c:v>
                </c:pt>
                <c:pt idx="613">
                  <c:v>0.27151600626214639</c:v>
                </c:pt>
                <c:pt idx="614">
                  <c:v>0.27317561795826079</c:v>
                </c:pt>
                <c:pt idx="615">
                  <c:v>0.27424160389701108</c:v>
                </c:pt>
                <c:pt idx="616">
                  <c:v>0.27533378796346858</c:v>
                </c:pt>
                <c:pt idx="617">
                  <c:v>0.27627592820760344</c:v>
                </c:pt>
                <c:pt idx="618">
                  <c:v>0.27714721442453039</c:v>
                </c:pt>
                <c:pt idx="619">
                  <c:v>0.27783412139418495</c:v>
                </c:pt>
                <c:pt idx="620">
                  <c:v>0.27831005404753117</c:v>
                </c:pt>
                <c:pt idx="621">
                  <c:v>0.27938060481156407</c:v>
                </c:pt>
                <c:pt idx="622">
                  <c:v>0.27947944320245921</c:v>
                </c:pt>
                <c:pt idx="623">
                  <c:v>0.2790568991578492</c:v>
                </c:pt>
                <c:pt idx="624">
                  <c:v>0.27944887872013408</c:v>
                </c:pt>
                <c:pt idx="625">
                  <c:v>0.2799391012613206</c:v>
                </c:pt>
                <c:pt idx="626">
                  <c:v>0.28120871810179482</c:v>
                </c:pt>
                <c:pt idx="627">
                  <c:v>0.28159553742680388</c:v>
                </c:pt>
                <c:pt idx="628">
                  <c:v>0.28182179398427459</c:v>
                </c:pt>
                <c:pt idx="629">
                  <c:v>0.28263532523784718</c:v>
                </c:pt>
                <c:pt idx="630">
                  <c:v>0.28352050440128546</c:v>
                </c:pt>
                <c:pt idx="631">
                  <c:v>0.28462300894229414</c:v>
                </c:pt>
                <c:pt idx="632">
                  <c:v>0.28488360092471443</c:v>
                </c:pt>
                <c:pt idx="633">
                  <c:v>0.28512633054733438</c:v>
                </c:pt>
                <c:pt idx="634">
                  <c:v>0.28615559941316193</c:v>
                </c:pt>
                <c:pt idx="635">
                  <c:v>0.28678733153809982</c:v>
                </c:pt>
                <c:pt idx="636">
                  <c:v>0.28818238183850503</c:v>
                </c:pt>
                <c:pt idx="637">
                  <c:v>0.28965820969934064</c:v>
                </c:pt>
                <c:pt idx="638">
                  <c:v>0.29045566482909296</c:v>
                </c:pt>
                <c:pt idx="639">
                  <c:v>0.29190390526757015</c:v>
                </c:pt>
                <c:pt idx="640">
                  <c:v>0.29324913943119901</c:v>
                </c:pt>
                <c:pt idx="641">
                  <c:v>0.2945487253420046</c:v>
                </c:pt>
                <c:pt idx="642">
                  <c:v>0.29571216037699882</c:v>
                </c:pt>
                <c:pt idx="643">
                  <c:v>0.2967305133562817</c:v>
                </c:pt>
                <c:pt idx="644">
                  <c:v>0.29773715656636218</c:v>
                </c:pt>
                <c:pt idx="645">
                  <c:v>0.29919194653676623</c:v>
                </c:pt>
                <c:pt idx="646">
                  <c:v>0.30034783968651152</c:v>
                </c:pt>
                <c:pt idx="647">
                  <c:v>0.30108952455955379</c:v>
                </c:pt>
                <c:pt idx="648">
                  <c:v>0.3018619723855856</c:v>
                </c:pt>
                <c:pt idx="649">
                  <c:v>0.30288687489679517</c:v>
                </c:pt>
                <c:pt idx="650">
                  <c:v>0.30363213224179758</c:v>
                </c:pt>
                <c:pt idx="651">
                  <c:v>0.30432558874337901</c:v>
                </c:pt>
                <c:pt idx="652">
                  <c:v>0.3052272409719663</c:v>
                </c:pt>
                <c:pt idx="653">
                  <c:v>0.30506886138173689</c:v>
                </c:pt>
                <c:pt idx="654">
                  <c:v>0.30541420033787636</c:v>
                </c:pt>
                <c:pt idx="655">
                  <c:v>0.30567915867491441</c:v>
                </c:pt>
                <c:pt idx="656">
                  <c:v>0.30556920592681025</c:v>
                </c:pt>
                <c:pt idx="657">
                  <c:v>0.30666397011190566</c:v>
                </c:pt>
                <c:pt idx="658">
                  <c:v>0.30794867072287763</c:v>
                </c:pt>
                <c:pt idx="659">
                  <c:v>0.3084373054987487</c:v>
                </c:pt>
                <c:pt idx="660">
                  <c:v>0.30973014340696325</c:v>
                </c:pt>
                <c:pt idx="661">
                  <c:v>0.31094895175733872</c:v>
                </c:pt>
                <c:pt idx="662">
                  <c:v>0.31280604176457877</c:v>
                </c:pt>
                <c:pt idx="663">
                  <c:v>0.31458334656471082</c:v>
                </c:pt>
                <c:pt idx="664">
                  <c:v>0.31537286286788524</c:v>
                </c:pt>
                <c:pt idx="665">
                  <c:v>0.31589841318734352</c:v>
                </c:pt>
                <c:pt idx="666">
                  <c:v>0.3173252187940605</c:v>
                </c:pt>
                <c:pt idx="667">
                  <c:v>0.31842752486440479</c:v>
                </c:pt>
                <c:pt idx="668">
                  <c:v>0.31964315768414897</c:v>
                </c:pt>
                <c:pt idx="669">
                  <c:v>0.32072184574542401</c:v>
                </c:pt>
                <c:pt idx="670">
                  <c:v>0.32111561154368889</c:v>
                </c:pt>
                <c:pt idx="671">
                  <c:v>0.32154073570693653</c:v>
                </c:pt>
                <c:pt idx="672">
                  <c:v>0.32225483315762055</c:v>
                </c:pt>
                <c:pt idx="673">
                  <c:v>0.32316978292072596</c:v>
                </c:pt>
                <c:pt idx="674">
                  <c:v>0.32440923222020385</c:v>
                </c:pt>
                <c:pt idx="675">
                  <c:v>0.32573680249469666</c:v>
                </c:pt>
                <c:pt idx="676">
                  <c:v>0.32614406429814424</c:v>
                </c:pt>
                <c:pt idx="677">
                  <c:v>0.32723128659799039</c:v>
                </c:pt>
                <c:pt idx="678">
                  <c:v>0.32811983976272424</c:v>
                </c:pt>
                <c:pt idx="679">
                  <c:v>0.32989674762152743</c:v>
                </c:pt>
                <c:pt idx="680">
                  <c:v>0.33015892736926333</c:v>
                </c:pt>
                <c:pt idx="681">
                  <c:v>0.3306368447292542</c:v>
                </c:pt>
                <c:pt idx="682">
                  <c:v>0.33094209261117535</c:v>
                </c:pt>
                <c:pt idx="683">
                  <c:v>0.3309375277858928</c:v>
                </c:pt>
                <c:pt idx="684">
                  <c:v>0.3317953179976374</c:v>
                </c:pt>
                <c:pt idx="685">
                  <c:v>0.33273130565117426</c:v>
                </c:pt>
                <c:pt idx="686">
                  <c:v>0.33279422085180421</c:v>
                </c:pt>
                <c:pt idx="687">
                  <c:v>0.33351169230378397</c:v>
                </c:pt>
                <c:pt idx="688">
                  <c:v>0.33428394165915115</c:v>
                </c:pt>
                <c:pt idx="689">
                  <c:v>0.33390009939410864</c:v>
                </c:pt>
                <c:pt idx="690">
                  <c:v>0.33529534816517825</c:v>
                </c:pt>
                <c:pt idx="691">
                  <c:v>0.33492658967063388</c:v>
                </c:pt>
                <c:pt idx="692">
                  <c:v>0.33454433517090704</c:v>
                </c:pt>
                <c:pt idx="693">
                  <c:v>0.33421447692659434</c:v>
                </c:pt>
                <c:pt idx="694">
                  <c:v>0.33405570039503596</c:v>
                </c:pt>
                <c:pt idx="695">
                  <c:v>0.33427818600988213</c:v>
                </c:pt>
                <c:pt idx="696">
                  <c:v>0.33506333595843846</c:v>
                </c:pt>
                <c:pt idx="697">
                  <c:v>0.33492520037598261</c:v>
                </c:pt>
                <c:pt idx="698">
                  <c:v>0.33636966987183547</c:v>
                </c:pt>
                <c:pt idx="699">
                  <c:v>0.33718320112540784</c:v>
                </c:pt>
                <c:pt idx="700">
                  <c:v>0.33858519789906888</c:v>
                </c:pt>
                <c:pt idx="701">
                  <c:v>0.33940845421519922</c:v>
                </c:pt>
                <c:pt idx="702">
                  <c:v>0.33995186689445794</c:v>
                </c:pt>
                <c:pt idx="703">
                  <c:v>0.34074892508288129</c:v>
                </c:pt>
                <c:pt idx="704">
                  <c:v>0.34207550300405187</c:v>
                </c:pt>
                <c:pt idx="705">
                  <c:v>0.34215012797388433</c:v>
                </c:pt>
                <c:pt idx="706">
                  <c:v>0.34299323135645959</c:v>
                </c:pt>
                <c:pt idx="707">
                  <c:v>0.34228270637773572</c:v>
                </c:pt>
                <c:pt idx="708">
                  <c:v>0.34325243404422862</c:v>
                </c:pt>
                <c:pt idx="709">
                  <c:v>0.34412411720248454</c:v>
                </c:pt>
                <c:pt idx="710">
                  <c:v>0.34462545410088014</c:v>
                </c:pt>
                <c:pt idx="711">
                  <c:v>0.344177108869892</c:v>
                </c:pt>
                <c:pt idx="712">
                  <c:v>0.34491621362429653</c:v>
                </c:pt>
                <c:pt idx="713">
                  <c:v>0.34616181551437242</c:v>
                </c:pt>
                <c:pt idx="714">
                  <c:v>0.34771048210906041</c:v>
                </c:pt>
                <c:pt idx="715">
                  <c:v>0.34813957568559706</c:v>
                </c:pt>
                <c:pt idx="716">
                  <c:v>0.34854088336911104</c:v>
                </c:pt>
                <c:pt idx="717">
                  <c:v>0.34998674215961473</c:v>
                </c:pt>
                <c:pt idx="718">
                  <c:v>0.35185276334675508</c:v>
                </c:pt>
                <c:pt idx="719">
                  <c:v>0.35304894604138354</c:v>
                </c:pt>
                <c:pt idx="720">
                  <c:v>0.35326170659367179</c:v>
                </c:pt>
                <c:pt idx="721">
                  <c:v>0.35489194463144785</c:v>
                </c:pt>
                <c:pt idx="722">
                  <c:v>0.35729582131924237</c:v>
                </c:pt>
                <c:pt idx="723">
                  <c:v>0.35872977186987942</c:v>
                </c:pt>
                <c:pt idx="724">
                  <c:v>0.36036497167426668</c:v>
                </c:pt>
                <c:pt idx="725">
                  <c:v>0.36260689629987164</c:v>
                </c:pt>
                <c:pt idx="726">
                  <c:v>0.36476387548109268</c:v>
                </c:pt>
                <c:pt idx="727">
                  <c:v>0.36728862080353614</c:v>
                </c:pt>
                <c:pt idx="728">
                  <c:v>0.36905937607174155</c:v>
                </c:pt>
                <c:pt idx="729">
                  <c:v>0.37087736735808552</c:v>
                </c:pt>
                <c:pt idx="730">
                  <c:v>0.37257190989114281</c:v>
                </c:pt>
                <c:pt idx="731">
                  <c:v>0.37421088063815461</c:v>
                </c:pt>
                <c:pt idx="732">
                  <c:v>0.37555929033241459</c:v>
                </c:pt>
                <c:pt idx="733">
                  <c:v>0.37746976894839107</c:v>
                </c:pt>
                <c:pt idx="734">
                  <c:v>0.3799963005068146</c:v>
                </c:pt>
                <c:pt idx="735">
                  <c:v>0.38225033184295087</c:v>
                </c:pt>
                <c:pt idx="736">
                  <c:v>0.38424059566603574</c:v>
                </c:pt>
                <c:pt idx="737">
                  <c:v>0.38657877856389783</c:v>
                </c:pt>
                <c:pt idx="738">
                  <c:v>0.3893099333773673</c:v>
                </c:pt>
                <c:pt idx="739">
                  <c:v>0.39210082786083544</c:v>
                </c:pt>
                <c:pt idx="740">
                  <c:v>0.3939626811640225</c:v>
                </c:pt>
                <c:pt idx="741">
                  <c:v>0.3956602007570465</c:v>
                </c:pt>
                <c:pt idx="742">
                  <c:v>0.39751232899767552</c:v>
                </c:pt>
                <c:pt idx="743">
                  <c:v>0.39968201030142125</c:v>
                </c:pt>
                <c:pt idx="744">
                  <c:v>0.40257829270771139</c:v>
                </c:pt>
                <c:pt idx="745">
                  <c:v>0.40489345300849755</c:v>
                </c:pt>
                <c:pt idx="746">
                  <c:v>0.40741720597761882</c:v>
                </c:pt>
                <c:pt idx="747">
                  <c:v>0.41022735211553851</c:v>
                </c:pt>
                <c:pt idx="748">
                  <c:v>0.41269930424123857</c:v>
                </c:pt>
                <c:pt idx="749">
                  <c:v>0.41521988167972856</c:v>
                </c:pt>
                <c:pt idx="750">
                  <c:v>0.41771426099051145</c:v>
                </c:pt>
                <c:pt idx="751">
                  <c:v>0.42062126081268164</c:v>
                </c:pt>
                <c:pt idx="752">
                  <c:v>0.42230548287118758</c:v>
                </c:pt>
                <c:pt idx="753">
                  <c:v>0.42440847803167892</c:v>
                </c:pt>
                <c:pt idx="754">
                  <c:v>0.42686971274149899</c:v>
                </c:pt>
                <c:pt idx="755">
                  <c:v>0.42943454913816098</c:v>
                </c:pt>
                <c:pt idx="756">
                  <c:v>0.43201089683336086</c:v>
                </c:pt>
                <c:pt idx="757">
                  <c:v>0.43407042691833797</c:v>
                </c:pt>
                <c:pt idx="758">
                  <c:v>0.43562087974900598</c:v>
                </c:pt>
                <c:pt idx="759">
                  <c:v>0.43902544552694739</c:v>
                </c:pt>
                <c:pt idx="760">
                  <c:v>0.44149700071131887</c:v>
                </c:pt>
                <c:pt idx="761">
                  <c:v>0.44251118580664822</c:v>
                </c:pt>
                <c:pt idx="762">
                  <c:v>0.44493133708892757</c:v>
                </c:pt>
                <c:pt idx="763">
                  <c:v>0.44655165159348126</c:v>
                </c:pt>
                <c:pt idx="764">
                  <c:v>0.4487741260939701</c:v>
                </c:pt>
                <c:pt idx="765">
                  <c:v>0.45118375843103364</c:v>
                </c:pt>
                <c:pt idx="766">
                  <c:v>0.45179822360816468</c:v>
                </c:pt>
                <c:pt idx="767">
                  <c:v>0.45228229355875343</c:v>
                </c:pt>
                <c:pt idx="768">
                  <c:v>0.4546220642219313</c:v>
                </c:pt>
                <c:pt idx="769">
                  <c:v>0.45502118872813624</c:v>
                </c:pt>
                <c:pt idx="770">
                  <c:v>0.45618839470575534</c:v>
                </c:pt>
                <c:pt idx="771">
                  <c:v>0.45672763950106054</c:v>
                </c:pt>
                <c:pt idx="772">
                  <c:v>0.45669429642943327</c:v>
                </c:pt>
                <c:pt idx="773">
                  <c:v>0.45808914825917407</c:v>
                </c:pt>
                <c:pt idx="774">
                  <c:v>0.45910908900377245</c:v>
                </c:pt>
                <c:pt idx="775">
                  <c:v>0.45964476132711768</c:v>
                </c:pt>
                <c:pt idx="776">
                  <c:v>0.46049540659494187</c:v>
                </c:pt>
                <c:pt idx="777">
                  <c:v>0.46149669109708213</c:v>
                </c:pt>
                <c:pt idx="778">
                  <c:v>0.46222468149427748</c:v>
                </c:pt>
                <c:pt idx="779">
                  <c:v>0.46371618853760449</c:v>
                </c:pt>
                <c:pt idx="780">
                  <c:v>0.46335020863236226</c:v>
                </c:pt>
                <c:pt idx="781">
                  <c:v>0.46398749793590494</c:v>
                </c:pt>
                <c:pt idx="782">
                  <c:v>0.46416890012321044</c:v>
                </c:pt>
                <c:pt idx="783">
                  <c:v>0.46368284546597721</c:v>
                </c:pt>
                <c:pt idx="784">
                  <c:v>0.46385531647338257</c:v>
                </c:pt>
                <c:pt idx="785">
                  <c:v>0.46384658376414684</c:v>
                </c:pt>
                <c:pt idx="786">
                  <c:v>0.4629945492016716</c:v>
                </c:pt>
                <c:pt idx="787">
                  <c:v>0.4636602198102302</c:v>
                </c:pt>
                <c:pt idx="788">
                  <c:v>0.46311779948429366</c:v>
                </c:pt>
                <c:pt idx="789">
                  <c:v>0.46339010123591656</c:v>
                </c:pt>
                <c:pt idx="790">
                  <c:v>0.46464126030459685</c:v>
                </c:pt>
                <c:pt idx="791">
                  <c:v>0.46453229990981476</c:v>
                </c:pt>
                <c:pt idx="792">
                  <c:v>0.4642056171961334</c:v>
                </c:pt>
                <c:pt idx="793">
                  <c:v>0.46420581566679781</c:v>
                </c:pt>
                <c:pt idx="794">
                  <c:v>0.46461565758888312</c:v>
                </c:pt>
                <c:pt idx="795">
                  <c:v>0.46437153867161191</c:v>
                </c:pt>
                <c:pt idx="796">
                  <c:v>0.46348179468289141</c:v>
                </c:pt>
                <c:pt idx="797">
                  <c:v>0.46240747297623419</c:v>
                </c:pt>
                <c:pt idx="798">
                  <c:v>0.46233106177042171</c:v>
                </c:pt>
                <c:pt idx="799">
                  <c:v>0.46251901348965402</c:v>
                </c:pt>
                <c:pt idx="800">
                  <c:v>0.4621998726612217</c:v>
                </c:pt>
                <c:pt idx="801">
                  <c:v>0.46172334459588193</c:v>
                </c:pt>
                <c:pt idx="802">
                  <c:v>0.4619549598612927</c:v>
                </c:pt>
                <c:pt idx="803">
                  <c:v>0.46235110730753104</c:v>
                </c:pt>
                <c:pt idx="804">
                  <c:v>0.46317098962236569</c:v>
                </c:pt>
                <c:pt idx="805">
                  <c:v>0.46320929446060433</c:v>
                </c:pt>
                <c:pt idx="806">
                  <c:v>0.46355899977136172</c:v>
                </c:pt>
                <c:pt idx="807">
                  <c:v>0.46433799712932022</c:v>
                </c:pt>
                <c:pt idx="808">
                  <c:v>0.46301181614947845</c:v>
                </c:pt>
                <c:pt idx="809">
                  <c:v>0.46371757783225553</c:v>
                </c:pt>
                <c:pt idx="810">
                  <c:v>0.46364890698235672</c:v>
                </c:pt>
                <c:pt idx="811">
                  <c:v>0.46334782698438898</c:v>
                </c:pt>
                <c:pt idx="812">
                  <c:v>0.46299177061236912</c:v>
                </c:pt>
                <c:pt idx="813">
                  <c:v>0.46269922485297282</c:v>
                </c:pt>
                <c:pt idx="814">
                  <c:v>0.46216891123756759</c:v>
                </c:pt>
                <c:pt idx="815">
                  <c:v>0.46199306622886671</c:v>
                </c:pt>
                <c:pt idx="816">
                  <c:v>0.46096558359901924</c:v>
                </c:pt>
                <c:pt idx="817">
                  <c:v>0.46120017592439694</c:v>
                </c:pt>
                <c:pt idx="818">
                  <c:v>0.46096617901101267</c:v>
                </c:pt>
                <c:pt idx="819">
                  <c:v>0.4607024114979611</c:v>
                </c:pt>
                <c:pt idx="820">
                  <c:v>0.46012466339375302</c:v>
                </c:pt>
                <c:pt idx="821">
                  <c:v>0.46062619876281319</c:v>
                </c:pt>
                <c:pt idx="822">
                  <c:v>0.46172394000787531</c:v>
                </c:pt>
                <c:pt idx="823">
                  <c:v>0.46213437734195367</c:v>
                </c:pt>
                <c:pt idx="824">
                  <c:v>0.46129345713668746</c:v>
                </c:pt>
                <c:pt idx="825">
                  <c:v>0.46102433091569589</c:v>
                </c:pt>
                <c:pt idx="826">
                  <c:v>0.46180412215631217</c:v>
                </c:pt>
                <c:pt idx="827">
                  <c:v>0.46263908824164496</c:v>
                </c:pt>
                <c:pt idx="828">
                  <c:v>0.46282366595958174</c:v>
                </c:pt>
                <c:pt idx="829">
                  <c:v>0.46355264871009932</c:v>
                </c:pt>
                <c:pt idx="830">
                  <c:v>0.46430921888297533</c:v>
                </c:pt>
                <c:pt idx="831">
                  <c:v>0.46615182053171084</c:v>
                </c:pt>
                <c:pt idx="832">
                  <c:v>0.46877123636109569</c:v>
                </c:pt>
                <c:pt idx="833">
                  <c:v>0.47033081884232847</c:v>
                </c:pt>
                <c:pt idx="834">
                  <c:v>0.47309571366875408</c:v>
                </c:pt>
                <c:pt idx="835">
                  <c:v>0.4763143124341076</c:v>
                </c:pt>
                <c:pt idx="836">
                  <c:v>0.47948309506268488</c:v>
                </c:pt>
                <c:pt idx="837">
                  <c:v>0.48287654648341721</c:v>
                </c:pt>
                <c:pt idx="838">
                  <c:v>0.48535683437702426</c:v>
                </c:pt>
                <c:pt idx="839">
                  <c:v>0.48851589194304351</c:v>
                </c:pt>
                <c:pt idx="840">
                  <c:v>0.49272962261993969</c:v>
                </c:pt>
                <c:pt idx="841">
                  <c:v>0.49606670837196876</c:v>
                </c:pt>
                <c:pt idx="842">
                  <c:v>0.49944388519821648</c:v>
                </c:pt>
                <c:pt idx="843">
                  <c:v>0.50261723265207592</c:v>
                </c:pt>
                <c:pt idx="844">
                  <c:v>0.50726362937746883</c:v>
                </c:pt>
                <c:pt idx="845">
                  <c:v>0.51229962401717311</c:v>
                </c:pt>
                <c:pt idx="846">
                  <c:v>0.51604794098593876</c:v>
                </c:pt>
                <c:pt idx="847">
                  <c:v>0.51974822805390763</c:v>
                </c:pt>
                <c:pt idx="848">
                  <c:v>0.52394449331233239</c:v>
                </c:pt>
                <c:pt idx="849">
                  <c:v>0.5276934056930912</c:v>
                </c:pt>
                <c:pt idx="850">
                  <c:v>0.53234238253712163</c:v>
                </c:pt>
                <c:pt idx="851">
                  <c:v>0.53654321262082871</c:v>
                </c:pt>
                <c:pt idx="852">
                  <c:v>0.54052810662161632</c:v>
                </c:pt>
                <c:pt idx="853">
                  <c:v>0.54456380911250268</c:v>
                </c:pt>
                <c:pt idx="854">
                  <c:v>0.54880552415308592</c:v>
                </c:pt>
                <c:pt idx="855">
                  <c:v>0.55330247246814923</c:v>
                </c:pt>
                <c:pt idx="856">
                  <c:v>0.55842301561090857</c:v>
                </c:pt>
                <c:pt idx="857">
                  <c:v>0.56284811754544173</c:v>
                </c:pt>
                <c:pt idx="858">
                  <c:v>0.56553064704612122</c:v>
                </c:pt>
                <c:pt idx="859">
                  <c:v>0.57069882314834808</c:v>
                </c:pt>
                <c:pt idx="860">
                  <c:v>0.57599322659316354</c:v>
                </c:pt>
                <c:pt idx="861">
                  <c:v>0.58023295692710253</c:v>
                </c:pt>
                <c:pt idx="862">
                  <c:v>0.58463583014721765</c:v>
                </c:pt>
                <c:pt idx="863">
                  <c:v>0.58913039681430768</c:v>
                </c:pt>
                <c:pt idx="864">
                  <c:v>0.59457742420008364</c:v>
                </c:pt>
                <c:pt idx="865">
                  <c:v>0.60213201157163343</c:v>
                </c:pt>
                <c:pt idx="866">
                  <c:v>0.60756316130425381</c:v>
                </c:pt>
                <c:pt idx="867">
                  <c:v>0.61282779414940236</c:v>
                </c:pt>
                <c:pt idx="868">
                  <c:v>0.6190240482934698</c:v>
                </c:pt>
                <c:pt idx="869">
                  <c:v>0.62509566286026386</c:v>
                </c:pt>
                <c:pt idx="870">
                  <c:v>0.63133200807854972</c:v>
                </c:pt>
                <c:pt idx="871">
                  <c:v>0.63813022374788819</c:v>
                </c:pt>
                <c:pt idx="872">
                  <c:v>0.64427031069391683</c:v>
                </c:pt>
                <c:pt idx="873">
                  <c:v>0.65206286439213967</c:v>
                </c:pt>
                <c:pt idx="874">
                  <c:v>0.66021544387567144</c:v>
                </c:pt>
                <c:pt idx="875">
                  <c:v>0.66801375322316359</c:v>
                </c:pt>
                <c:pt idx="876">
                  <c:v>0.67524007011571607</c:v>
                </c:pt>
                <c:pt idx="877">
                  <c:v>0.68327793355519706</c:v>
                </c:pt>
                <c:pt idx="878">
                  <c:v>0.691152455637837</c:v>
                </c:pt>
                <c:pt idx="879">
                  <c:v>0.6987102185400178</c:v>
                </c:pt>
                <c:pt idx="880">
                  <c:v>0.70667127383235695</c:v>
                </c:pt>
                <c:pt idx="881">
                  <c:v>0.71472977822094041</c:v>
                </c:pt>
                <c:pt idx="882">
                  <c:v>0.72320963583014697</c:v>
                </c:pt>
                <c:pt idx="883">
                  <c:v>0.73237342334904154</c:v>
                </c:pt>
                <c:pt idx="884">
                  <c:v>0.74067267265360004</c:v>
                </c:pt>
                <c:pt idx="885">
                  <c:v>0.748744276106037</c:v>
                </c:pt>
                <c:pt idx="886">
                  <c:v>0.75668588127326053</c:v>
                </c:pt>
                <c:pt idx="887">
                  <c:v>0.7650397100105425</c:v>
                </c:pt>
                <c:pt idx="888">
                  <c:v>0.7733236770739389</c:v>
                </c:pt>
                <c:pt idx="889">
                  <c:v>0.7809385995274809</c:v>
                </c:pt>
                <c:pt idx="890">
                  <c:v>0.78973878878910642</c:v>
                </c:pt>
                <c:pt idx="891">
                  <c:v>0.79943745474868844</c:v>
                </c:pt>
                <c:pt idx="892">
                  <c:v>0.80777858136344571</c:v>
                </c:pt>
                <c:pt idx="893">
                  <c:v>0.8175798566565472</c:v>
                </c:pt>
                <c:pt idx="894">
                  <c:v>0.82576974862499508</c:v>
                </c:pt>
                <c:pt idx="895">
                  <c:v>0.83362898846647249</c:v>
                </c:pt>
                <c:pt idx="896">
                  <c:v>0.8437214202243194</c:v>
                </c:pt>
                <c:pt idx="897">
                  <c:v>0.85290584869231623</c:v>
                </c:pt>
                <c:pt idx="898">
                  <c:v>0.86121621235408397</c:v>
                </c:pt>
                <c:pt idx="899">
                  <c:v>0.8699995316092316</c:v>
                </c:pt>
                <c:pt idx="900">
                  <c:v>0.87817414133651706</c:v>
                </c:pt>
                <c:pt idx="901">
                  <c:v>0.88493762463957704</c:v>
                </c:pt>
                <c:pt idx="902">
                  <c:v>0.89346968003353333</c:v>
                </c:pt>
                <c:pt idx="903">
                  <c:v>0.9002262168633377</c:v>
                </c:pt>
                <c:pt idx="904">
                  <c:v>0.90634070109365261</c:v>
                </c:pt>
                <c:pt idx="905">
                  <c:v>0.91144576352458473</c:v>
                </c:pt>
                <c:pt idx="906">
                  <c:v>0.91741179169789278</c:v>
                </c:pt>
                <c:pt idx="907">
                  <c:v>0.92414471051862745</c:v>
                </c:pt>
                <c:pt idx="908">
                  <c:v>0.93114040449909163</c:v>
                </c:pt>
                <c:pt idx="909">
                  <c:v>0.93692721366240272</c:v>
                </c:pt>
                <c:pt idx="910">
                  <c:v>0.94313220051570623</c:v>
                </c:pt>
                <c:pt idx="911">
                  <c:v>0.94924767709934299</c:v>
                </c:pt>
                <c:pt idx="912">
                  <c:v>0.95534588673517318</c:v>
                </c:pt>
                <c:pt idx="913">
                  <c:v>0.96009648055940133</c:v>
                </c:pt>
                <c:pt idx="914">
                  <c:v>0.96407998526553773</c:v>
                </c:pt>
                <c:pt idx="915">
                  <c:v>0.97009999745957509</c:v>
                </c:pt>
                <c:pt idx="916">
                  <c:v>0.97450822938763038</c:v>
                </c:pt>
                <c:pt idx="917">
                  <c:v>0.97777207946447842</c:v>
                </c:pt>
                <c:pt idx="918">
                  <c:v>0.98036668646080727</c:v>
                </c:pt>
                <c:pt idx="919">
                  <c:v>0.98496287010809469</c:v>
                </c:pt>
                <c:pt idx="920">
                  <c:v>0.9896775407420576</c:v>
                </c:pt>
                <c:pt idx="921">
                  <c:v>0.99282091912558568</c:v>
                </c:pt>
                <c:pt idx="922">
                  <c:v>0.99314938807524711</c:v>
                </c:pt>
                <c:pt idx="923">
                  <c:v>0.99514540754760084</c:v>
                </c:pt>
                <c:pt idx="924">
                  <c:v>0.99561419525702732</c:v>
                </c:pt>
                <c:pt idx="925">
                  <c:v>0.99612744039528989</c:v>
                </c:pt>
                <c:pt idx="926">
                  <c:v>0.99608139520113781</c:v>
                </c:pt>
                <c:pt idx="927">
                  <c:v>0.99721605198978736</c:v>
                </c:pt>
                <c:pt idx="928">
                  <c:v>0.99681990454354874</c:v>
                </c:pt>
                <c:pt idx="929">
                  <c:v>0.99816712341382208</c:v>
                </c:pt>
                <c:pt idx="930">
                  <c:v>0.99904912704662907</c:v>
                </c:pt>
                <c:pt idx="931">
                  <c:v>1</c:v>
                </c:pt>
                <c:pt idx="932">
                  <c:v>1.0009973150888511</c:v>
                </c:pt>
                <c:pt idx="933">
                  <c:v>1.0011473589111737</c:v>
                </c:pt>
                <c:pt idx="934">
                  <c:v>0.9996169516176151</c:v>
                </c:pt>
                <c:pt idx="935">
                  <c:v>1.0001532193529534</c:v>
                </c:pt>
                <c:pt idx="936">
                  <c:v>1.0002681338676691</c:v>
                </c:pt>
                <c:pt idx="937">
                  <c:v>0.99869565079324751</c:v>
                </c:pt>
                <c:pt idx="938">
                  <c:v>0.99941133600924692</c:v>
                </c:pt>
                <c:pt idx="939">
                  <c:v>1.0007847530072274</c:v>
                </c:pt>
                <c:pt idx="940">
                  <c:v>1.0001355554638178</c:v>
                </c:pt>
                <c:pt idx="941">
                  <c:v>1.0000398926035536</c:v>
                </c:pt>
                <c:pt idx="942">
                  <c:v>0.99881532860390942</c:v>
                </c:pt>
                <c:pt idx="943">
                  <c:v>0.9968361791380338</c:v>
                </c:pt>
                <c:pt idx="944">
                  <c:v>0.99644717663571547</c:v>
                </c:pt>
                <c:pt idx="945">
                  <c:v>0.99320575374395048</c:v>
                </c:pt>
                <c:pt idx="946">
                  <c:v>0.99073161844094126</c:v>
                </c:pt>
                <c:pt idx="947">
                  <c:v>0.99079235046426239</c:v>
                </c:pt>
                <c:pt idx="948">
                  <c:v>0.98676319750530295</c:v>
                </c:pt>
                <c:pt idx="949">
                  <c:v>0.98359937664333708</c:v>
                </c:pt>
                <c:pt idx="950">
                  <c:v>0.98144299287410897</c:v>
                </c:pt>
                <c:pt idx="951">
                  <c:v>0.97909310020704443</c:v>
                </c:pt>
                <c:pt idx="952">
                  <c:v>0.97730091010707865</c:v>
                </c:pt>
                <c:pt idx="953">
                  <c:v>0.97302446270021703</c:v>
                </c:pt>
                <c:pt idx="954">
                  <c:v>0.96736546864481043</c:v>
                </c:pt>
                <c:pt idx="955">
                  <c:v>0.96518189439455304</c:v>
                </c:pt>
                <c:pt idx="956">
                  <c:v>0.96109915435619275</c:v>
                </c:pt>
                <c:pt idx="957">
                  <c:v>0.95599845827987828</c:v>
                </c:pt>
                <c:pt idx="958">
                  <c:v>0.95003262857723481</c:v>
                </c:pt>
                <c:pt idx="959">
                  <c:v>0.94443833595843862</c:v>
                </c:pt>
                <c:pt idx="960">
                  <c:v>0.93704550217841398</c:v>
                </c:pt>
                <c:pt idx="961">
                  <c:v>0.92992060379539387</c:v>
                </c:pt>
                <c:pt idx="962">
                  <c:v>0.92337206422193119</c:v>
                </c:pt>
                <c:pt idx="963">
                  <c:v>0.91707459003899539</c:v>
                </c:pt>
                <c:pt idx="964">
                  <c:v>0.90939159214754783</c:v>
                </c:pt>
                <c:pt idx="965">
                  <c:v>0.90260607860073394</c:v>
                </c:pt>
                <c:pt idx="966">
                  <c:v>0.89491653117735948</c:v>
                </c:pt>
                <c:pt idx="967">
                  <c:v>0.88736055451115847</c:v>
                </c:pt>
                <c:pt idx="968">
                  <c:v>0.87766129313958341</c:v>
                </c:pt>
                <c:pt idx="969">
                  <c:v>0.8677768586380783</c:v>
                </c:pt>
                <c:pt idx="970">
                  <c:v>0.85873790916712145</c:v>
                </c:pt>
                <c:pt idx="971">
                  <c:v>0.85092947781574269</c:v>
                </c:pt>
                <c:pt idx="972">
                  <c:v>0.84165931002070427</c:v>
                </c:pt>
                <c:pt idx="973">
                  <c:v>0.8336279961131503</c:v>
                </c:pt>
                <c:pt idx="974">
                  <c:v>0.82590391479416192</c:v>
                </c:pt>
                <c:pt idx="975">
                  <c:v>0.81743854554346007</c:v>
                </c:pt>
                <c:pt idx="976">
                  <c:v>0.80915358612674149</c:v>
                </c:pt>
                <c:pt idx="977">
                  <c:v>0.79963433764782088</c:v>
                </c:pt>
                <c:pt idx="978">
                  <c:v>0.78896078378447032</c:v>
                </c:pt>
                <c:pt idx="979">
                  <c:v>0.77694140034549752</c:v>
                </c:pt>
                <c:pt idx="980">
                  <c:v>0.76468921081712726</c:v>
                </c:pt>
                <c:pt idx="981">
                  <c:v>0.75656044781332943</c:v>
                </c:pt>
                <c:pt idx="982">
                  <c:v>0.74793709591372703</c:v>
                </c:pt>
                <c:pt idx="983">
                  <c:v>0.73759320182402477</c:v>
                </c:pt>
                <c:pt idx="984">
                  <c:v>0.72928958616484796</c:v>
                </c:pt>
                <c:pt idx="985">
                  <c:v>0.7230391495293863</c:v>
                </c:pt>
                <c:pt idx="986">
                  <c:v>0.71686155162777687</c:v>
                </c:pt>
                <c:pt idx="987">
                  <c:v>0.70823065784292516</c:v>
                </c:pt>
                <c:pt idx="988">
                  <c:v>0.69769841509266184</c:v>
                </c:pt>
                <c:pt idx="989">
                  <c:v>0.68805214538849413</c:v>
                </c:pt>
                <c:pt idx="990">
                  <c:v>0.67839853226974212</c:v>
                </c:pt>
                <c:pt idx="991">
                  <c:v>0.66745823383337333</c:v>
                </c:pt>
                <c:pt idx="992">
                  <c:v>0.65637801357856884</c:v>
                </c:pt>
                <c:pt idx="993">
                  <c:v>0.64328946867021464</c:v>
                </c:pt>
                <c:pt idx="994">
                  <c:v>0.63425171002324476</c:v>
                </c:pt>
                <c:pt idx="995">
                  <c:v>0.62163969318023016</c:v>
                </c:pt>
                <c:pt idx="996">
                  <c:v>0.61088258316714705</c:v>
                </c:pt>
                <c:pt idx="997">
                  <c:v>0.59862424104817913</c:v>
                </c:pt>
                <c:pt idx="998">
                  <c:v>0.58553768084646929</c:v>
                </c:pt>
                <c:pt idx="999">
                  <c:v>0.57275537617335848</c:v>
                </c:pt>
                <c:pt idx="1000">
                  <c:v>0.56307516798557034</c:v>
                </c:pt>
                <c:pt idx="1001">
                  <c:v>0.55029504648976835</c:v>
                </c:pt>
                <c:pt idx="1002">
                  <c:v>0.53908462947908586</c:v>
                </c:pt>
                <c:pt idx="1003">
                  <c:v>0.52697176635715814</c:v>
                </c:pt>
                <c:pt idx="1004">
                  <c:v>0.51658917048788844</c:v>
                </c:pt>
                <c:pt idx="1005">
                  <c:v>0.50795609352572801</c:v>
                </c:pt>
                <c:pt idx="1006">
                  <c:v>0.49693283435162011</c:v>
                </c:pt>
                <c:pt idx="1007">
                  <c:v>0.48777718412996801</c:v>
                </c:pt>
                <c:pt idx="1008">
                  <c:v>0.47927569321833663</c:v>
                </c:pt>
                <c:pt idx="1009">
                  <c:v>0.46999202941811569</c:v>
                </c:pt>
                <c:pt idx="1010">
                  <c:v>0.46281671948632608</c:v>
                </c:pt>
                <c:pt idx="1011">
                  <c:v>0.45219913435034986</c:v>
                </c:pt>
                <c:pt idx="1012">
                  <c:v>0.4412475230861076</c:v>
                </c:pt>
                <c:pt idx="1013">
                  <c:v>0.4321021933390069</c:v>
                </c:pt>
                <c:pt idx="1014">
                  <c:v>0.4213468695619037</c:v>
                </c:pt>
                <c:pt idx="1015">
                  <c:v>0.41166110419551094</c:v>
                </c:pt>
                <c:pt idx="1016">
                  <c:v>0.40179135652317499</c:v>
                </c:pt>
                <c:pt idx="1017">
                  <c:v>0.38963820385636433</c:v>
                </c:pt>
                <c:pt idx="1018">
                  <c:v>0.3825928922097882</c:v>
                </c:pt>
                <c:pt idx="1019">
                  <c:v>0.37754776791951938</c:v>
                </c:pt>
                <c:pt idx="1020">
                  <c:v>0.36854335234417662</c:v>
                </c:pt>
                <c:pt idx="1021">
                  <c:v>0.3591963764019967</c:v>
                </c:pt>
                <c:pt idx="1022">
                  <c:v>0.35072227444205917</c:v>
                </c:pt>
                <c:pt idx="1023">
                  <c:v>0.33957000933605991</c:v>
                </c:pt>
                <c:pt idx="1024">
                  <c:v>0.3301071265258424</c:v>
                </c:pt>
                <c:pt idx="1025">
                  <c:v>0.31929325390272711</c:v>
                </c:pt>
                <c:pt idx="1026">
                  <c:v>0.30783772562145123</c:v>
                </c:pt>
                <c:pt idx="1027">
                  <c:v>0.30021049798671356</c:v>
                </c:pt>
                <c:pt idx="1028">
                  <c:v>0.29188306584780299</c:v>
                </c:pt>
                <c:pt idx="1029">
                  <c:v>0.2830144042069429</c:v>
                </c:pt>
                <c:pt idx="1030">
                  <c:v>0.27819811659278254</c:v>
                </c:pt>
                <c:pt idx="1031">
                  <c:v>0.27412589549963789</c:v>
                </c:pt>
                <c:pt idx="1032">
                  <c:v>0.26869633353233313</c:v>
                </c:pt>
                <c:pt idx="1033">
                  <c:v>0.26232006649561135</c:v>
                </c:pt>
                <c:pt idx="1034">
                  <c:v>0.25844750689090146</c:v>
                </c:pt>
                <c:pt idx="1035">
                  <c:v>0.25106856605738814</c:v>
                </c:pt>
                <c:pt idx="1036">
                  <c:v>0.24246029792828377</c:v>
                </c:pt>
                <c:pt idx="1037">
                  <c:v>0.23978927972614214</c:v>
                </c:pt>
                <c:pt idx="1038">
                  <c:v>0.23244784984820965</c:v>
                </c:pt>
                <c:pt idx="1039">
                  <c:v>0.22996875277858927</c:v>
                </c:pt>
                <c:pt idx="1040">
                  <c:v>0.22505402371486277</c:v>
                </c:pt>
                <c:pt idx="1041">
                  <c:v>0.21551909605345052</c:v>
                </c:pt>
                <c:pt idx="1042">
                  <c:v>0.20944529830934738</c:v>
                </c:pt>
                <c:pt idx="1043">
                  <c:v>0.20897432742261238</c:v>
                </c:pt>
                <c:pt idx="1044">
                  <c:v>0.20096603611213426</c:v>
                </c:pt>
                <c:pt idx="1045">
                  <c:v>0.19754797432901036</c:v>
                </c:pt>
                <c:pt idx="1046">
                  <c:v>0.18535234894000788</c:v>
                </c:pt>
                <c:pt idx="1047">
                  <c:v>0.18159192526071105</c:v>
                </c:pt>
                <c:pt idx="1048">
                  <c:v>0.17472543568280252</c:v>
                </c:pt>
                <c:pt idx="1049">
                  <c:v>0.17215146963557598</c:v>
                </c:pt>
                <c:pt idx="1050">
                  <c:v>0.16345448511946339</c:v>
                </c:pt>
                <c:pt idx="1051">
                  <c:v>0.16039545676832589</c:v>
                </c:pt>
                <c:pt idx="1052">
                  <c:v>0.15532988999961889</c:v>
                </c:pt>
                <c:pt idx="1053">
                  <c:v>0.15689165565816054</c:v>
                </c:pt>
                <c:pt idx="1054">
                  <c:v>0.1494400745614593</c:v>
                </c:pt>
                <c:pt idx="1055">
                  <c:v>0.14724518748332849</c:v>
                </c:pt>
                <c:pt idx="1056">
                  <c:v>0.14514338314682379</c:v>
                </c:pt>
                <c:pt idx="1057">
                  <c:v>0.14234494677810655</c:v>
                </c:pt>
                <c:pt idx="1058">
                  <c:v>0.13416061198826318</c:v>
                </c:pt>
                <c:pt idx="1059">
                  <c:v>0.1304101118421889</c:v>
                </c:pt>
                <c:pt idx="1060">
                  <c:v>0.12805069258323065</c:v>
                </c:pt>
                <c:pt idx="1061">
                  <c:v>0.12617177080290121</c:v>
                </c:pt>
                <c:pt idx="1062">
                  <c:v>0.12041532765125047</c:v>
                </c:pt>
                <c:pt idx="1063">
                  <c:v>0.10939167153581369</c:v>
                </c:pt>
                <c:pt idx="1064">
                  <c:v>0.10715371632349764</c:v>
                </c:pt>
                <c:pt idx="1065">
                  <c:v>0.10521406251984708</c:v>
                </c:pt>
                <c:pt idx="1066">
                  <c:v>0.10078221258272246</c:v>
                </c:pt>
                <c:pt idx="1067">
                  <c:v>9.3715267633721552E-2</c:v>
                </c:pt>
                <c:pt idx="1068">
                  <c:v>9.0506790872254689E-2</c:v>
                </c:pt>
                <c:pt idx="1069">
                  <c:v>8.6670352928474276E-2</c:v>
                </c:pt>
                <c:pt idx="1070">
                  <c:v>9.2017549570033219E-2</c:v>
                </c:pt>
                <c:pt idx="1071">
                  <c:v>9.0381754353652546E-2</c:v>
                </c:pt>
                <c:pt idx="1072">
                  <c:v>8.8389108882594283E-2</c:v>
                </c:pt>
                <c:pt idx="1073">
                  <c:v>8.402970073799329E-2</c:v>
                </c:pt>
                <c:pt idx="1074">
                  <c:v>8.1467444459969271E-2</c:v>
                </c:pt>
                <c:pt idx="1075">
                  <c:v>7.8458827657601579E-2</c:v>
                </c:pt>
                <c:pt idx="1076">
                  <c:v>7.9737772619304648E-2</c:v>
                </c:pt>
                <c:pt idx="1077">
                  <c:v>7.674463652876394E-2</c:v>
                </c:pt>
                <c:pt idx="1078">
                  <c:v>6.8528744903273375E-2</c:v>
                </c:pt>
                <c:pt idx="1079">
                  <c:v>7.3515518818194403E-2</c:v>
                </c:pt>
                <c:pt idx="1080">
                  <c:v>7.782253070738121E-2</c:v>
                </c:pt>
                <c:pt idx="1081">
                  <c:v>7.5150520151917255E-2</c:v>
                </c:pt>
                <c:pt idx="1082">
                  <c:v>7.2668842963659178E-2</c:v>
                </c:pt>
                <c:pt idx="1083">
                  <c:v>6.891635811094024E-2</c:v>
                </c:pt>
                <c:pt idx="1084">
                  <c:v>6.579818550179739E-2</c:v>
                </c:pt>
                <c:pt idx="1085">
                  <c:v>6.527521530097681E-2</c:v>
                </c:pt>
                <c:pt idx="1086">
                  <c:v>5.8544082716221815E-2</c:v>
                </c:pt>
                <c:pt idx="1087">
                  <c:v>5.5490413073024505E-2</c:v>
                </c:pt>
                <c:pt idx="1088">
                  <c:v>5.535743772784428E-2</c:v>
                </c:pt>
                <c:pt idx="1089">
                  <c:v>5.3221893378383497E-2</c:v>
                </c:pt>
                <c:pt idx="1090">
                  <c:v>5.0258130946181097E-2</c:v>
                </c:pt>
                <c:pt idx="1091">
                  <c:v>5.2978171402441286E-2</c:v>
                </c:pt>
                <c:pt idx="1092">
                  <c:v>5.412691960826653E-2</c:v>
                </c:pt>
                <c:pt idx="1093">
                  <c:v>4.8533222401463343E-2</c:v>
                </c:pt>
                <c:pt idx="1094">
                  <c:v>4.3376557597774597E-2</c:v>
                </c:pt>
                <c:pt idx="1095">
                  <c:v>4.4613426778614684E-2</c:v>
                </c:pt>
                <c:pt idx="1096">
                  <c:v>4.3900718622581825E-2</c:v>
                </c:pt>
                <c:pt idx="1097">
                  <c:v>4.7477755407928722E-2</c:v>
                </c:pt>
                <c:pt idx="1098">
                  <c:v>4.1772517687705631E-2</c:v>
                </c:pt>
                <c:pt idx="1099">
                  <c:v>4.22422977504541E-2</c:v>
                </c:pt>
                <c:pt idx="1100">
                  <c:v>4.4407017287588682E-2</c:v>
                </c:pt>
                <c:pt idx="1101">
                  <c:v>4.5244166550230544E-2</c:v>
                </c:pt>
                <c:pt idx="1102">
                  <c:v>4.0159745068400927E-2</c:v>
                </c:pt>
                <c:pt idx="1103">
                  <c:v>3.6346329721696484E-2</c:v>
                </c:pt>
                <c:pt idx="1104">
                  <c:v>2.7706901698273799E-2</c:v>
                </c:pt>
                <c:pt idx="1105">
                  <c:v>2.7628307315152423E-2</c:v>
                </c:pt>
                <c:pt idx="1106">
                  <c:v>2.8386068312014987E-2</c:v>
                </c:pt>
                <c:pt idx="1107">
                  <c:v>2.9583640301294296E-2</c:v>
                </c:pt>
                <c:pt idx="1108">
                  <c:v>2.7805144677175611E-2</c:v>
                </c:pt>
                <c:pt idx="1109">
                  <c:v>3.1704696292250416E-2</c:v>
                </c:pt>
                <c:pt idx="1110">
                  <c:v>3.8339173663419164E-2</c:v>
                </c:pt>
                <c:pt idx="1111">
                  <c:v>5.073108653956078E-2</c:v>
                </c:pt>
                <c:pt idx="1112">
                  <c:v>4.8390918935054067E-2</c:v>
                </c:pt>
                <c:pt idx="1113">
                  <c:v>4.8865462293749225E-2</c:v>
                </c:pt>
                <c:pt idx="1114">
                  <c:v>4.5939607758456444E-2</c:v>
                </c:pt>
                <c:pt idx="1115">
                  <c:v>4.2445531710848791E-2</c:v>
                </c:pt>
                <c:pt idx="1116">
                  <c:v>3.7097938127961215E-2</c:v>
                </c:pt>
                <c:pt idx="1117">
                  <c:v>3.1838068578759468E-2</c:v>
                </c:pt>
                <c:pt idx="1118">
                  <c:v>2.5034494201481024E-2</c:v>
                </c:pt>
                <c:pt idx="1119">
                  <c:v>2.7267487647185878E-2</c:v>
                </c:pt>
                <c:pt idx="1120">
                  <c:v>2.1590432761314445E-2</c:v>
                </c:pt>
                <c:pt idx="1121">
                  <c:v>1.7626576650958414E-2</c:v>
                </c:pt>
                <c:pt idx="1122">
                  <c:v>2.1044638434082399E-2</c:v>
                </c:pt>
                <c:pt idx="1123">
                  <c:v>2.1120454227901382E-2</c:v>
                </c:pt>
                <c:pt idx="1124">
                  <c:v>1.5945530123083536E-2</c:v>
                </c:pt>
                <c:pt idx="1125">
                  <c:v>8.4054311100384381E-3</c:v>
                </c:pt>
                <c:pt idx="1126">
                  <c:v>8.4350032390392604E-5</c:v>
                </c:pt>
                <c:pt idx="1127">
                  <c:v>8.367523213129442E-4</c:v>
                </c:pt>
                <c:pt idx="1128">
                  <c:v>8.6426035540539004E-3</c:v>
                </c:pt>
                <c:pt idx="1129">
                  <c:v>2.9929376198763041E-3</c:v>
                </c:pt>
                <c:pt idx="1130">
                  <c:v>1.4236102290192586E-2</c:v>
                </c:pt>
                <c:pt idx="1131">
                  <c:v>1.5413827213027319E-2</c:v>
                </c:pt>
                <c:pt idx="1132">
                  <c:v>2.2516695352293382E-2</c:v>
                </c:pt>
                <c:pt idx="1133">
                  <c:v>2.3527704916991625E-2</c:v>
                </c:pt>
                <c:pt idx="1134">
                  <c:v>3.0149678636300102E-2</c:v>
                </c:pt>
                <c:pt idx="1135">
                  <c:v>2.0902731909001944E-2</c:v>
                </c:pt>
                <c:pt idx="1136">
                  <c:v>1.6833090934495108E-2</c:v>
                </c:pt>
                <c:pt idx="1137">
                  <c:v>5.0546508821624828E-3</c:v>
                </c:pt>
                <c:pt idx="1138">
                  <c:v>3.0127846863209693E-4</c:v>
                </c:pt>
                <c:pt idx="1139">
                  <c:v>7.6246475160999033E-3</c:v>
                </c:pt>
                <c:pt idx="1140">
                  <c:v>7.2447746643463382E-3</c:v>
                </c:pt>
                <c:pt idx="1141">
                  <c:v>-7.6929214246700796E-3</c:v>
                </c:pt>
                <c:pt idx="1142">
                  <c:v>-5.340250168303186E-3</c:v>
                </c:pt>
                <c:pt idx="1143">
                  <c:v>4.1216402885922918E-3</c:v>
                </c:pt>
                <c:pt idx="1144">
                  <c:v>3.8957806724502671E-3</c:v>
                </c:pt>
                <c:pt idx="1145">
                  <c:v>1.3216558486923206E-2</c:v>
                </c:pt>
                <c:pt idx="1146">
                  <c:v>-2.1805971902905722E-3</c:v>
                </c:pt>
                <c:pt idx="1147">
                  <c:v>6.0077070128422018E-4</c:v>
                </c:pt>
                <c:pt idx="1148">
                  <c:v>5.9999666569284394E-3</c:v>
                </c:pt>
                <c:pt idx="1149">
                  <c:v>2.7130939830045252E-3</c:v>
                </c:pt>
                <c:pt idx="1150">
                  <c:v>-3.8142092293621762E-3</c:v>
                </c:pt>
                <c:pt idx="1151">
                  <c:v>-3.0290592808057777E-3</c:v>
                </c:pt>
                <c:pt idx="1152">
                  <c:v>-8.8055479695656712E-3</c:v>
                </c:pt>
                <c:pt idx="1153">
                  <c:v>-3.1519126220991229E-3</c:v>
                </c:pt>
                <c:pt idx="1154">
                  <c:v>-3.0614099991108923E-3</c:v>
                </c:pt>
                <c:pt idx="1155">
                  <c:v>0</c:v>
                </c:pt>
                <c:pt idx="1156">
                  <c:v>-3.8146061706912705E-4</c:v>
                </c:pt>
                <c:pt idx="1157">
                  <c:v>-1.6762832319280095E-3</c:v>
                </c:pt>
                <c:pt idx="1158">
                  <c:v>-6.2240400370904003E-4</c:v>
                </c:pt>
                <c:pt idx="1159">
                  <c:v>-5.8727469610171397E-4</c:v>
                </c:pt>
                <c:pt idx="1160">
                  <c:v>-6.3091839521384387E-3</c:v>
                </c:pt>
                <c:pt idx="1161">
                  <c:v>-8.7704186619584346E-3</c:v>
                </c:pt>
                <c:pt idx="1162">
                  <c:v>-1.0614211134680581E-2</c:v>
                </c:pt>
                <c:pt idx="1163">
                  <c:v>-1.3782993763257837E-2</c:v>
                </c:pt>
                <c:pt idx="1164">
                  <c:v>-7.4658709845414955E-3</c:v>
                </c:pt>
                <c:pt idx="1165">
                  <c:v>-1.0800972029926239E-2</c:v>
                </c:pt>
                <c:pt idx="1166">
                  <c:v>-4.3729041497834959E-3</c:v>
                </c:pt>
                <c:pt idx="1167">
                  <c:v>3.7094167185333415E-4</c:v>
                </c:pt>
                <c:pt idx="1168">
                  <c:v>8.871043288833546E-3</c:v>
                </c:pt>
                <c:pt idx="1169">
                  <c:v>-1.7016874769773692E-3</c:v>
                </c:pt>
                <c:pt idx="1170">
                  <c:v>-4.8480429204720695E-3</c:v>
                </c:pt>
                <c:pt idx="1171">
                  <c:v>-7.6627538836739426E-3</c:v>
                </c:pt>
                <c:pt idx="1172">
                  <c:v>-1.0705904581655551E-2</c:v>
                </c:pt>
                <c:pt idx="1173">
                  <c:v>-1.7639675714811915E-2</c:v>
                </c:pt>
                <c:pt idx="1174">
                  <c:v>-2.9670371981658165E-2</c:v>
                </c:pt>
                <c:pt idx="1175">
                  <c:v>-4.3538311189299808E-2</c:v>
                </c:pt>
                <c:pt idx="1176">
                  <c:v>-3.634255877907195E-2</c:v>
                </c:pt>
                <c:pt idx="1177">
                  <c:v>-2.9289308305917954E-2</c:v>
                </c:pt>
                <c:pt idx="1178">
                  <c:v>-1.8895995020767938E-2</c:v>
                </c:pt>
                <c:pt idx="1179">
                  <c:v>-1.5971728250790813E-2</c:v>
                </c:pt>
                <c:pt idx="1180">
                  <c:v>-1.6158687616700702E-2</c:v>
                </c:pt>
                <c:pt idx="1181">
                  <c:v>-3.455572738704699E-3</c:v>
                </c:pt>
                <c:pt idx="1182">
                  <c:v>-4.989155562894608E-3</c:v>
                </c:pt>
                <c:pt idx="1183">
                  <c:v>-5.6595894673999751E-3</c:v>
                </c:pt>
                <c:pt idx="1184">
                  <c:v>1.5030183418648581E-3</c:v>
                </c:pt>
                <c:pt idx="1185">
                  <c:v>-5.2636404918261943E-3</c:v>
                </c:pt>
                <c:pt idx="1186">
                  <c:v>-1.7216933199537716E-2</c:v>
                </c:pt>
                <c:pt idx="1187">
                  <c:v>-7.2294924231839494E-3</c:v>
                </c:pt>
                <c:pt idx="1188">
                  <c:v>-1.5670846723487539E-2</c:v>
                </c:pt>
                <c:pt idx="1189">
                  <c:v>-1.3054407954069083E-2</c:v>
                </c:pt>
                <c:pt idx="1190">
                  <c:v>-1.4239476291488303E-2</c:v>
                </c:pt>
                <c:pt idx="1191">
                  <c:v>-1.7592638167337828E-2</c:v>
                </c:pt>
                <c:pt idx="1192">
                  <c:v>-2.2575244198305502E-2</c:v>
                </c:pt>
                <c:pt idx="1193">
                  <c:v>-3.9066767119285591E-2</c:v>
                </c:pt>
                <c:pt idx="1194">
                  <c:v>-5.0215459753324782E-2</c:v>
                </c:pt>
                <c:pt idx="1195">
                  <c:v>-5.0084667585453532E-2</c:v>
                </c:pt>
                <c:pt idx="1196">
                  <c:v>-6.2663936768834042E-2</c:v>
                </c:pt>
                <c:pt idx="1197">
                  <c:v>-5.174527163489024E-2</c:v>
                </c:pt>
                <c:pt idx="1198">
                  <c:v>-4.411824247081686E-2</c:v>
                </c:pt>
                <c:pt idx="1199">
                  <c:v>-4.731223087377906E-2</c:v>
                </c:pt>
                <c:pt idx="1200">
                  <c:v>-9.1880009399570358E-3</c:v>
                </c:pt>
                <c:pt idx="1201">
                  <c:v>5.6129488612547988E-3</c:v>
                </c:pt>
                <c:pt idx="1202">
                  <c:v>1.07070954056422E-2</c:v>
                </c:pt>
                <c:pt idx="1203">
                  <c:v>2.3943897900339167E-2</c:v>
                </c:pt>
                <c:pt idx="1204">
                  <c:v>8.5211395074117069E-3</c:v>
                </c:pt>
                <c:pt idx="1205">
                  <c:v>-1.2146007722890605E-2</c:v>
                </c:pt>
                <c:pt idx="1206">
                  <c:v>-2.5592792180573975E-3</c:v>
                </c:pt>
                <c:pt idx="1207">
                  <c:v>-3.1220824812326117E-2</c:v>
                </c:pt>
                <c:pt idx="1208">
                  <c:v>-4.002418960458299E-2</c:v>
                </c:pt>
                <c:pt idx="1209">
                  <c:v>-3.7682632705425032E-2</c:v>
                </c:pt>
                <c:pt idx="1210">
                  <c:v>-2.9299231839140422E-2</c:v>
                </c:pt>
                <c:pt idx="1211">
                  <c:v>-3.7065190468327278E-2</c:v>
                </c:pt>
                <c:pt idx="1212">
                  <c:v>-3.4324310592299907E-2</c:v>
                </c:pt>
                <c:pt idx="1213">
                  <c:v>-4.4911529716615661E-2</c:v>
                </c:pt>
                <c:pt idx="1214">
                  <c:v>-3.7765394972499866E-2</c:v>
                </c:pt>
                <c:pt idx="1215">
                  <c:v>-2.2219584767614649E-2</c:v>
                </c:pt>
                <c:pt idx="1216">
                  <c:v>-2.3330226605865857E-2</c:v>
                </c:pt>
                <c:pt idx="1217">
                  <c:v>-2.715555019243715E-2</c:v>
                </c:pt>
                <c:pt idx="1218">
                  <c:v>-1.2024742146912733E-2</c:v>
                </c:pt>
                <c:pt idx="1219">
                  <c:v>-1.0135102950703056E-2</c:v>
                </c:pt>
                <c:pt idx="1220">
                  <c:v>-1.3941770294816243E-2</c:v>
                </c:pt>
                <c:pt idx="1221">
                  <c:v>-9.8119927089817278E-3</c:v>
                </c:pt>
                <c:pt idx="1222">
                  <c:v>-3.1699932996303644E-2</c:v>
                </c:pt>
                <c:pt idx="1223">
                  <c:v>-4.2594583179849418E-2</c:v>
                </c:pt>
                <c:pt idx="1224">
                  <c:v>-6.3287134655200902E-2</c:v>
                </c:pt>
                <c:pt idx="1225">
                  <c:v>-7.5685795533933689E-2</c:v>
                </c:pt>
                <c:pt idx="1226">
                  <c:v>-8.1468436813291426E-2</c:v>
                </c:pt>
                <c:pt idx="1227">
                  <c:v>-4.0869873105795984E-2</c:v>
                </c:pt>
                <c:pt idx="1228">
                  <c:v>-3.0829639132699115E-2</c:v>
                </c:pt>
                <c:pt idx="1229">
                  <c:v>-3.6879024985075032E-2</c:v>
                </c:pt>
                <c:pt idx="1230">
                  <c:v>-3.8898265525169215E-2</c:v>
                </c:pt>
                <c:pt idx="1231">
                  <c:v>-3.0131816276500636E-3</c:v>
                </c:pt>
                <c:pt idx="1232">
                  <c:v>2.0447241734093714E-2</c:v>
                </c:pt>
                <c:pt idx="1233">
                  <c:v>3.3469298969857862E-2</c:v>
                </c:pt>
                <c:pt idx="1234">
                  <c:v>3.3718181183075408E-3</c:v>
                </c:pt>
                <c:pt idx="1235">
                  <c:v>1.6087635118828311E-2</c:v>
                </c:pt>
                <c:pt idx="1236">
                  <c:v>4.1356920116351503E-2</c:v>
                </c:pt>
                <c:pt idx="1237">
                  <c:v>4.0986573856491404E-2</c:v>
                </c:pt>
                <c:pt idx="1238">
                  <c:v>2.3212930443177023E-2</c:v>
                </c:pt>
                <c:pt idx="1239">
                  <c:v>1.3973327130463441E-2</c:v>
                </c:pt>
                <c:pt idx="1240">
                  <c:v>2.9425062240400389E-2</c:v>
                </c:pt>
                <c:pt idx="1241">
                  <c:v>5.005886639907535E-2</c:v>
                </c:pt>
                <c:pt idx="1242">
                  <c:v>5.5989169852782281E-2</c:v>
                </c:pt>
                <c:pt idx="1243">
                  <c:v>4.6594957892463838E-2</c:v>
                </c:pt>
                <c:pt idx="1244">
                  <c:v>5.0920229082779739E-2</c:v>
                </c:pt>
                <c:pt idx="1245">
                  <c:v>6.6269553329861328E-2</c:v>
                </c:pt>
                <c:pt idx="1246">
                  <c:v>9.1655142136750925E-2</c:v>
                </c:pt>
                <c:pt idx="1247">
                  <c:v>5.8639944047150325E-2</c:v>
                </c:pt>
                <c:pt idx="1248">
                  <c:v>1.2551880231686675E-2</c:v>
                </c:pt>
                <c:pt idx="1249">
                  <c:v>-1.8341071042971249E-2</c:v>
                </c:pt>
                <c:pt idx="1250">
                  <c:v>-4.2347090261282659E-2</c:v>
                </c:pt>
                <c:pt idx="1251">
                  <c:v>-1.2253181881692377E-2</c:v>
                </c:pt>
                <c:pt idx="1252">
                  <c:v>-1.3639499472861999E-2</c:v>
                </c:pt>
                <c:pt idx="1253">
                  <c:v>-4.8202173333164025E-2</c:v>
                </c:pt>
                <c:pt idx="1254">
                  <c:v>-3.3486168976335905E-2</c:v>
                </c:pt>
                <c:pt idx="1255">
                  <c:v>-1.746303682345314E-2</c:v>
                </c:pt>
                <c:pt idx="1256">
                  <c:v>8.9250273095633891E-3</c:v>
                </c:pt>
                <c:pt idx="1257">
                  <c:v>3.1068796283358874E-2</c:v>
                </c:pt>
                <c:pt idx="1258">
                  <c:v>2.8241780138961142E-2</c:v>
                </c:pt>
                <c:pt idx="1259">
                  <c:v>5.2749533196997231E-3</c:v>
                </c:pt>
                <c:pt idx="1260">
                  <c:v>9.5863315635042953E-3</c:v>
                </c:pt>
                <c:pt idx="1261">
                  <c:v>7.6186933961663863E-3</c:v>
                </c:pt>
                <c:pt idx="1262">
                  <c:v>2.2631411396344236E-2</c:v>
                </c:pt>
                <c:pt idx="1263">
                  <c:v>6.6471794936933332E-3</c:v>
                </c:pt>
                <c:pt idx="1264">
                  <c:v>4.3744919150989683E-3</c:v>
                </c:pt>
                <c:pt idx="1265">
                  <c:v>-3.7058839407064934E-2</c:v>
                </c:pt>
                <c:pt idx="1266">
                  <c:v>-4.0529297445603109E-2</c:v>
                </c:pt>
                <c:pt idx="1267">
                  <c:v>-6.2022082640008974E-3</c:v>
                </c:pt>
                <c:pt idx="1268">
                  <c:v>-2.859882886430333E-2</c:v>
                </c:pt>
                <c:pt idx="1269">
                  <c:v>-6.1150399481753388E-2</c:v>
                </c:pt>
                <c:pt idx="1270">
                  <c:v>-7.2470769240540078E-2</c:v>
                </c:pt>
                <c:pt idx="1271">
                  <c:v>-6.6394788319128067E-2</c:v>
                </c:pt>
                <c:pt idx="1272">
                  <c:v>-3.3274400777369983E-2</c:v>
                </c:pt>
                <c:pt idx="1273">
                  <c:v>-2.4966418763575349E-2</c:v>
                </c:pt>
                <c:pt idx="1274">
                  <c:v>-9.5991130742947128E-2</c:v>
                </c:pt>
                <c:pt idx="1275">
                  <c:v>-5.3481493007481611E-2</c:v>
                </c:pt>
                <c:pt idx="1276">
                  <c:v>-2.8577790973871742E-2</c:v>
                </c:pt>
                <c:pt idx="1277">
                  <c:v>-9.2757249736430541E-3</c:v>
                </c:pt>
                <c:pt idx="1278">
                  <c:v>5.7086117215186302E-3</c:v>
                </c:pt>
                <c:pt idx="1279">
                  <c:v>1.4385947641850944E-2</c:v>
                </c:pt>
                <c:pt idx="1280">
                  <c:v>2.8881451090477139E-2</c:v>
                </c:pt>
                <c:pt idx="1281">
                  <c:v>9.1638867542266217E-2</c:v>
                </c:pt>
                <c:pt idx="1282">
                  <c:v>4.6258351645559907E-2</c:v>
                </c:pt>
                <c:pt idx="1283">
                  <c:v>7.5333113163209453E-2</c:v>
                </c:pt>
                <c:pt idx="1284">
                  <c:v>8.6906929960496412E-2</c:v>
                </c:pt>
                <c:pt idx="1285">
                  <c:v>5.4654057693040561E-2</c:v>
                </c:pt>
                <c:pt idx="1286">
                  <c:v>6.3476475669084279E-2</c:v>
                </c:pt>
                <c:pt idx="1287">
                  <c:v>9.0572087720858147E-2</c:v>
                </c:pt>
                <c:pt idx="1288">
                  <c:v>8.8544114471528157E-2</c:v>
                </c:pt>
                <c:pt idx="1289">
                  <c:v>0.17261172310643097</c:v>
                </c:pt>
                <c:pt idx="1290">
                  <c:v>0.12782820696838446</c:v>
                </c:pt>
                <c:pt idx="1291">
                  <c:v>0.12397231889948801</c:v>
                </c:pt>
                <c:pt idx="1292">
                  <c:v>0.12940029310147713</c:v>
                </c:pt>
                <c:pt idx="1293">
                  <c:v>9.9247041993216989E-2</c:v>
                </c:pt>
                <c:pt idx="1294">
                  <c:v>4.6198611975561139E-2</c:v>
                </c:pt>
                <c:pt idx="1295">
                  <c:v>2.8278298741219621E-2</c:v>
                </c:pt>
                <c:pt idx="1296">
                  <c:v>-1.9795662542710955E-2</c:v>
                </c:pt>
                <c:pt idx="1297">
                  <c:v>4.0207973439861752E-2</c:v>
                </c:pt>
                <c:pt idx="1298">
                  <c:v>3.0733579331106188E-2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EA6C-4C0E-9A4F-E63847BC888B}"/>
            </c:ext>
          </c:extLst>
        </c:ser>
        <c:ser>
          <c:idx val="15"/>
          <c:order val="15"/>
          <c:tx>
            <c:strRef>
              <c:f>'24.08.21 Eg Filtres +Lihgt  Abs'!$CS$1</c:f>
              <c:strCache>
                <c:ptCount val="1"/>
                <c:pt idx="0">
                  <c:v>Abs 850</c:v>
                </c:pt>
              </c:strCache>
            </c:strRef>
          </c:tx>
          <c:spPr>
            <a:ln w="19050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Abs'!$CS$2:$CS$1300</c:f>
              <c:numCache>
                <c:formatCode>General</c:formatCode>
                <c:ptCount val="1299"/>
                <c:pt idx="0">
                  <c:v>-5.1359048107775793</c:v>
                </c:pt>
                <c:pt idx="1">
                  <c:v>-7.1772986126539013</c:v>
                </c:pt>
                <c:pt idx="2">
                  <c:v>-6.5076808956090026</c:v>
                </c:pt>
                <c:pt idx="3">
                  <c:v>-5.7229249598383722</c:v>
                </c:pt>
                <c:pt idx="4">
                  <c:v>-9.2329858919689176</c:v>
                </c:pt>
                <c:pt idx="5">
                  <c:v>-8.0114570491116694</c:v>
                </c:pt>
                <c:pt idx="6">
                  <c:v>-8.3785218446795877</c:v>
                </c:pt>
                <c:pt idx="7">
                  <c:v>-7.6493471217485078</c:v>
                </c:pt>
                <c:pt idx="8">
                  <c:v>-7.2922192591222705</c:v>
                </c:pt>
                <c:pt idx="9">
                  <c:v>-8.5566200353792912</c:v>
                </c:pt>
                <c:pt idx="10">
                  <c:v>-12.727021267518182</c:v>
                </c:pt>
                <c:pt idx="11">
                  <c:v>-12.588674208151721</c:v>
                </c:pt>
                <c:pt idx="12">
                  <c:v>-12.635980876078493</c:v>
                </c:pt>
                <c:pt idx="13">
                  <c:v>-11.955608630343548</c:v>
                </c:pt>
                <c:pt idx="14">
                  <c:v>-10.842684039358144</c:v>
                </c:pt>
                <c:pt idx="15">
                  <c:v>-9.1592084993242526</c:v>
                </c:pt>
                <c:pt idx="16">
                  <c:v>-13.343580250082315</c:v>
                </c:pt>
                <c:pt idx="17">
                  <c:v>-9.2122162403071997</c:v>
                </c:pt>
                <c:pt idx="18">
                  <c:v>-5.2899595672555799</c:v>
                </c:pt>
                <c:pt idx="19">
                  <c:v>-4.4933799391239626</c:v>
                </c:pt>
                <c:pt idx="20">
                  <c:v>-3.0614672223144832</c:v>
                </c:pt>
                <c:pt idx="21">
                  <c:v>-2.3057735008209108</c:v>
                </c:pt>
                <c:pt idx="22">
                  <c:v>-2.5616646521402058</c:v>
                </c:pt>
                <c:pt idx="23">
                  <c:v>-2.1044763282233889</c:v>
                </c:pt>
                <c:pt idx="24">
                  <c:v>-2.098193079400446</c:v>
                </c:pt>
                <c:pt idx="25">
                  <c:v>-2.0717483613664425</c:v>
                </c:pt>
                <c:pt idx="26">
                  <c:v>-1.5874204480186733</c:v>
                </c:pt>
                <c:pt idx="27">
                  <c:v>-1.6833312284350626</c:v>
                </c:pt>
                <c:pt idx="28">
                  <c:v>-1.4757207208508847</c:v>
                </c:pt>
                <c:pt idx="29">
                  <c:v>-1.3129018818810418</c:v>
                </c:pt>
                <c:pt idx="30">
                  <c:v>-1.2685050729181524</c:v>
                </c:pt>
                <c:pt idx="31">
                  <c:v>-1.2494012088518598</c:v>
                </c:pt>
                <c:pt idx="32">
                  <c:v>-0.63612546644177426</c:v>
                </c:pt>
                <c:pt idx="33">
                  <c:v>-0.5678784138234535</c:v>
                </c:pt>
                <c:pt idx="34">
                  <c:v>-0.48636362477420519</c:v>
                </c:pt>
                <c:pt idx="35">
                  <c:v>-1.296300948666036</c:v>
                </c:pt>
                <c:pt idx="36">
                  <c:v>-1.497360321585395</c:v>
                </c:pt>
                <c:pt idx="37">
                  <c:v>-1.2895220430442917</c:v>
                </c:pt>
                <c:pt idx="38">
                  <c:v>-1.3008680963090398</c:v>
                </c:pt>
                <c:pt idx="39">
                  <c:v>-1.550951938118371</c:v>
                </c:pt>
                <c:pt idx="40">
                  <c:v>-1.7353410266656903</c:v>
                </c:pt>
                <c:pt idx="41">
                  <c:v>-1.8175014103951608</c:v>
                </c:pt>
                <c:pt idx="42">
                  <c:v>-1.2208955036143345</c:v>
                </c:pt>
                <c:pt idx="43">
                  <c:v>-1.277907254046037</c:v>
                </c:pt>
                <c:pt idx="44">
                  <c:v>-1.3182239032700944</c:v>
                </c:pt>
                <c:pt idx="45">
                  <c:v>-1.1931385529031195</c:v>
                </c:pt>
                <c:pt idx="46">
                  <c:v>-1.5154434658036757</c:v>
                </c:pt>
                <c:pt idx="47">
                  <c:v>-1.5112392218868174</c:v>
                </c:pt>
                <c:pt idx="48">
                  <c:v>-1.5184236957945496</c:v>
                </c:pt>
                <c:pt idx="49">
                  <c:v>-1.5555642999961079</c:v>
                </c:pt>
                <c:pt idx="50">
                  <c:v>-1.4315348549906404</c:v>
                </c:pt>
                <c:pt idx="51">
                  <c:v>-1.1404462916933464</c:v>
                </c:pt>
                <c:pt idx="52">
                  <c:v>-1.0141977796411183</c:v>
                </c:pt>
                <c:pt idx="53">
                  <c:v>-0.79952164699479189</c:v>
                </c:pt>
                <c:pt idx="54">
                  <c:v>-0.76671809077624531</c:v>
                </c:pt>
                <c:pt idx="55">
                  <c:v>-0.88504331812650605</c:v>
                </c:pt>
                <c:pt idx="56">
                  <c:v>-1.0433623208704661</c:v>
                </c:pt>
                <c:pt idx="57">
                  <c:v>-0.72957046646982071</c:v>
                </c:pt>
                <c:pt idx="58">
                  <c:v>-1.1495199047169498</c:v>
                </c:pt>
                <c:pt idx="59">
                  <c:v>-1.2729596949093025</c:v>
                </c:pt>
                <c:pt idx="60">
                  <c:v>-1.2247416031981766</c:v>
                </c:pt>
                <c:pt idx="61">
                  <c:v>-1.021549682200023</c:v>
                </c:pt>
                <c:pt idx="62">
                  <c:v>-0.77781504080414732</c:v>
                </c:pt>
                <c:pt idx="63">
                  <c:v>-0.54873300705427075</c:v>
                </c:pt>
                <c:pt idx="64">
                  <c:v>-0.844495838335654</c:v>
                </c:pt>
                <c:pt idx="65">
                  <c:v>-0.37593273481698364</c:v>
                </c:pt>
                <c:pt idx="66">
                  <c:v>-0.75817713883302762</c:v>
                </c:pt>
                <c:pt idx="67">
                  <c:v>-0.79857410281615016</c:v>
                </c:pt>
                <c:pt idx="68">
                  <c:v>-1.3879852180048526</c:v>
                </c:pt>
                <c:pt idx="69">
                  <c:v>-1.6013219554374627</c:v>
                </c:pt>
                <c:pt idx="70">
                  <c:v>-1.4197011339084158</c:v>
                </c:pt>
                <c:pt idx="71">
                  <c:v>-1.3747685532617742</c:v>
                </c:pt>
                <c:pt idx="72">
                  <c:v>-1.7936816676505585</c:v>
                </c:pt>
                <c:pt idx="73">
                  <c:v>-1.7634340245275331</c:v>
                </c:pt>
                <c:pt idx="74">
                  <c:v>-1.5437839521082672</c:v>
                </c:pt>
                <c:pt idx="75">
                  <c:v>-1.0897635142542976</c:v>
                </c:pt>
                <c:pt idx="76">
                  <c:v>-0.9543671086499762</c:v>
                </c:pt>
                <c:pt idx="77">
                  <c:v>-1.6271613806523535</c:v>
                </c:pt>
                <c:pt idx="78">
                  <c:v>-1.5743904194776128</c:v>
                </c:pt>
                <c:pt idx="79">
                  <c:v>-1.3049200396457452</c:v>
                </c:pt>
                <c:pt idx="80">
                  <c:v>-0.97529348032832353</c:v>
                </c:pt>
                <c:pt idx="81">
                  <c:v>-1.690383459205117</c:v>
                </c:pt>
                <c:pt idx="82">
                  <c:v>-1.8337622169797132</c:v>
                </c:pt>
                <c:pt idx="83">
                  <c:v>-1.4086108980243932</c:v>
                </c:pt>
                <c:pt idx="84">
                  <c:v>-1.3143252803834986</c:v>
                </c:pt>
                <c:pt idx="85">
                  <c:v>-1.1153884268216963</c:v>
                </c:pt>
                <c:pt idx="86">
                  <c:v>-1.2452287508819755</c:v>
                </c:pt>
                <c:pt idx="87">
                  <c:v>-1.1023674071319169</c:v>
                </c:pt>
                <c:pt idx="88">
                  <c:v>-0.74845216886394839</c:v>
                </c:pt>
                <c:pt idx="89">
                  <c:v>-0.54710311888131169</c:v>
                </c:pt>
                <c:pt idx="90">
                  <c:v>-0.97013310832735744</c:v>
                </c:pt>
                <c:pt idx="91">
                  <c:v>-0.70227728462343797</c:v>
                </c:pt>
                <c:pt idx="92">
                  <c:v>-1.0062212067339296</c:v>
                </c:pt>
                <c:pt idx="93">
                  <c:v>-0.97421003847799392</c:v>
                </c:pt>
                <c:pt idx="94">
                  <c:v>-1.4528057727359187</c:v>
                </c:pt>
                <c:pt idx="95">
                  <c:v>-1.4865865853445031</c:v>
                </c:pt>
                <c:pt idx="96">
                  <c:v>-1.4695734546887931</c:v>
                </c:pt>
                <c:pt idx="97">
                  <c:v>-1.4197279904839337</c:v>
                </c:pt>
                <c:pt idx="98">
                  <c:v>-1.5958020792768719</c:v>
                </c:pt>
                <c:pt idx="99">
                  <c:v>-1.4848004530942265</c:v>
                </c:pt>
                <c:pt idx="100">
                  <c:v>-1.2458102467354391</c:v>
                </c:pt>
                <c:pt idx="101">
                  <c:v>-0.97770411294855819</c:v>
                </c:pt>
                <c:pt idx="102">
                  <c:v>-1.0115525769309159</c:v>
                </c:pt>
                <c:pt idx="103">
                  <c:v>-1.3723744085391674</c:v>
                </c:pt>
                <c:pt idx="104">
                  <c:v>-1.1972431895209046</c:v>
                </c:pt>
                <c:pt idx="105">
                  <c:v>-0.92486754013995709</c:v>
                </c:pt>
                <c:pt idx="106">
                  <c:v>-0.75183431260679978</c:v>
                </c:pt>
                <c:pt idx="107">
                  <c:v>-0.82663060633138696</c:v>
                </c:pt>
                <c:pt idx="108">
                  <c:v>-1.1537897602676688</c:v>
                </c:pt>
                <c:pt idx="109">
                  <c:v>-1.1684769075095236</c:v>
                </c:pt>
                <c:pt idx="110">
                  <c:v>-0.81261725317404798</c:v>
                </c:pt>
                <c:pt idx="111">
                  <c:v>-0.82328475296115022</c:v>
                </c:pt>
                <c:pt idx="112">
                  <c:v>-0.75616656720101638</c:v>
                </c:pt>
                <c:pt idx="113">
                  <c:v>-0.75761342271247012</c:v>
                </c:pt>
                <c:pt idx="114">
                  <c:v>-0.64805640492780792</c:v>
                </c:pt>
                <c:pt idx="115">
                  <c:v>-0.34203735681663244</c:v>
                </c:pt>
                <c:pt idx="116">
                  <c:v>-0.27987560306185377</c:v>
                </c:pt>
                <c:pt idx="117">
                  <c:v>-0.40881606186395192</c:v>
                </c:pt>
                <c:pt idx="118">
                  <c:v>-0.4257368942886095</c:v>
                </c:pt>
                <c:pt idx="119">
                  <c:v>-0.56852970277759907</c:v>
                </c:pt>
                <c:pt idx="120">
                  <c:v>-0.68153321469979378</c:v>
                </c:pt>
                <c:pt idx="121">
                  <c:v>-0.81275748529305059</c:v>
                </c:pt>
                <c:pt idx="122">
                  <c:v>-0.59122575280426015</c:v>
                </c:pt>
                <c:pt idx="123">
                  <c:v>-0.7131978821380488</c:v>
                </c:pt>
                <c:pt idx="124">
                  <c:v>-0.7643792739987727</c:v>
                </c:pt>
                <c:pt idx="125">
                  <c:v>-0.85618167827420355</c:v>
                </c:pt>
                <c:pt idx="126">
                  <c:v>-0.77379464544475962</c:v>
                </c:pt>
                <c:pt idx="127">
                  <c:v>-0.5810691398739749</c:v>
                </c:pt>
                <c:pt idx="128">
                  <c:v>-0.66924697731792238</c:v>
                </c:pt>
                <c:pt idx="129">
                  <c:v>-0.79782067388587297</c:v>
                </c:pt>
                <c:pt idx="130">
                  <c:v>-0.62663513285421002</c:v>
                </c:pt>
                <c:pt idx="131">
                  <c:v>-0.38250188718436529</c:v>
                </c:pt>
                <c:pt idx="132">
                  <c:v>-0.48807207692947097</c:v>
                </c:pt>
                <c:pt idx="133">
                  <c:v>-0.6446872067342696</c:v>
                </c:pt>
                <c:pt idx="134">
                  <c:v>-0.58530533971613297</c:v>
                </c:pt>
                <c:pt idx="135">
                  <c:v>-0.50296448999788057</c:v>
                </c:pt>
                <c:pt idx="136">
                  <c:v>-0.56715216442751404</c:v>
                </c:pt>
                <c:pt idx="137">
                  <c:v>-0.49759977005332073</c:v>
                </c:pt>
                <c:pt idx="138">
                  <c:v>-0.67908112436583234</c:v>
                </c:pt>
                <c:pt idx="139">
                  <c:v>-0.743582935739864</c:v>
                </c:pt>
                <c:pt idx="140">
                  <c:v>-0.67219707015158525</c:v>
                </c:pt>
                <c:pt idx="141">
                  <c:v>-0.5465221839563239</c:v>
                </c:pt>
                <c:pt idx="142">
                  <c:v>-0.5836052844901749</c:v>
                </c:pt>
                <c:pt idx="143">
                  <c:v>-0.58663834374478929</c:v>
                </c:pt>
                <c:pt idx="144">
                  <c:v>-0.48563370384642268</c:v>
                </c:pt>
                <c:pt idx="145">
                  <c:v>-0.52190865942683662</c:v>
                </c:pt>
                <c:pt idx="146">
                  <c:v>-0.21502258247050929</c:v>
                </c:pt>
                <c:pt idx="147">
                  <c:v>1.5373519722500128E-2</c:v>
                </c:pt>
                <c:pt idx="148">
                  <c:v>-9.0265290272837362E-2</c:v>
                </c:pt>
                <c:pt idx="149">
                  <c:v>-0.32726675021668</c:v>
                </c:pt>
                <c:pt idx="150">
                  <c:v>-0.3672521116832394</c:v>
                </c:pt>
                <c:pt idx="151">
                  <c:v>-0.714683968647158</c:v>
                </c:pt>
                <c:pt idx="152">
                  <c:v>-0.57549174304784412</c:v>
                </c:pt>
                <c:pt idx="153">
                  <c:v>-0.7268556406372626</c:v>
                </c:pt>
                <c:pt idx="154">
                  <c:v>-1.0492624385464613</c:v>
                </c:pt>
                <c:pt idx="155">
                  <c:v>-0.997013480811062</c:v>
                </c:pt>
                <c:pt idx="156">
                  <c:v>-0.52883454530712815</c:v>
                </c:pt>
                <c:pt idx="157">
                  <c:v>-0.52670313608311825</c:v>
                </c:pt>
                <c:pt idx="158">
                  <c:v>-0.30622207362339238</c:v>
                </c:pt>
                <c:pt idx="159">
                  <c:v>-0.19590359033319671</c:v>
                </c:pt>
                <c:pt idx="160">
                  <c:v>-0.193909064655166</c:v>
                </c:pt>
                <c:pt idx="161">
                  <c:v>-4.6385215421181743E-2</c:v>
                </c:pt>
                <c:pt idx="162">
                  <c:v>-0.19488185061522817</c:v>
                </c:pt>
                <c:pt idx="163">
                  <c:v>-0.49151520889571393</c:v>
                </c:pt>
                <c:pt idx="164">
                  <c:v>-0.21724861862863878</c:v>
                </c:pt>
                <c:pt idx="165">
                  <c:v>-9.3409549348362722E-2</c:v>
                </c:pt>
                <c:pt idx="166">
                  <c:v>-9.6116454190926182E-2</c:v>
                </c:pt>
                <c:pt idx="167">
                  <c:v>1.0334512246343398E-2</c:v>
                </c:pt>
                <c:pt idx="168">
                  <c:v>0.10603519945171781</c:v>
                </c:pt>
                <c:pt idx="169">
                  <c:v>0.1751419276528049</c:v>
                </c:pt>
                <c:pt idx="170">
                  <c:v>0.37027636606056358</c:v>
                </c:pt>
                <c:pt idx="171">
                  <c:v>0.27558908963518058</c:v>
                </c:pt>
                <c:pt idx="172">
                  <c:v>0.1348691328368718</c:v>
                </c:pt>
                <c:pt idx="173">
                  <c:v>0.10771492526987882</c:v>
                </c:pt>
                <c:pt idx="174">
                  <c:v>0.16473483466123223</c:v>
                </c:pt>
                <c:pt idx="175">
                  <c:v>0.16773835168277682</c:v>
                </c:pt>
                <c:pt idx="176">
                  <c:v>0.181084879866968</c:v>
                </c:pt>
                <c:pt idx="177">
                  <c:v>9.1177563948820844E-2</c:v>
                </c:pt>
                <c:pt idx="178">
                  <c:v>4.4258956540451463E-2</c:v>
                </c:pt>
                <c:pt idx="179">
                  <c:v>0.1120745293767591</c:v>
                </c:pt>
                <c:pt idx="180">
                  <c:v>0.16644413670812827</c:v>
                </c:pt>
                <c:pt idx="181">
                  <c:v>5.9136649485824012E-2</c:v>
                </c:pt>
                <c:pt idx="182">
                  <c:v>0.16396976221561979</c:v>
                </c:pt>
                <c:pt idx="183">
                  <c:v>0.21329135321955089</c:v>
                </c:pt>
                <c:pt idx="184">
                  <c:v>0.24616737119849844</c:v>
                </c:pt>
                <c:pt idx="185">
                  <c:v>0.41944191696116817</c:v>
                </c:pt>
                <c:pt idx="186">
                  <c:v>0.50571866581292213</c:v>
                </c:pt>
                <c:pt idx="187">
                  <c:v>0.42363137276365892</c:v>
                </c:pt>
                <c:pt idx="188">
                  <c:v>0.3929995786237297</c:v>
                </c:pt>
                <c:pt idx="189">
                  <c:v>0.37159454797918717</c:v>
                </c:pt>
                <c:pt idx="190">
                  <c:v>0.53039645914749411</c:v>
                </c:pt>
                <c:pt idx="191">
                  <c:v>0.56593365779929394</c:v>
                </c:pt>
                <c:pt idx="192">
                  <c:v>0.51011192562836305</c:v>
                </c:pt>
                <c:pt idx="193">
                  <c:v>0.53317033545052661</c:v>
                </c:pt>
                <c:pt idx="194">
                  <c:v>0.55328047120711654</c:v>
                </c:pt>
                <c:pt idx="195">
                  <c:v>0.68822694418234731</c:v>
                </c:pt>
                <c:pt idx="196">
                  <c:v>0.70847578225300478</c:v>
                </c:pt>
                <c:pt idx="197">
                  <c:v>0.65974248623558007</c:v>
                </c:pt>
                <c:pt idx="198">
                  <c:v>0.76586794417843795</c:v>
                </c:pt>
                <c:pt idx="199">
                  <c:v>0.78405154558742218</c:v>
                </c:pt>
                <c:pt idx="200">
                  <c:v>0.85856222473072463</c:v>
                </c:pt>
                <c:pt idx="201">
                  <c:v>0.96146574350304614</c:v>
                </c:pt>
                <c:pt idx="202">
                  <c:v>1.0177952009339288</c:v>
                </c:pt>
                <c:pt idx="203">
                  <c:v>1.0721218037488041</c:v>
                </c:pt>
                <c:pt idx="204">
                  <c:v>1.0813295296716718</c:v>
                </c:pt>
                <c:pt idx="205">
                  <c:v>1.0504850926458367</c:v>
                </c:pt>
                <c:pt idx="206">
                  <c:v>1.1154951732104641</c:v>
                </c:pt>
                <c:pt idx="207">
                  <c:v>1.1108122703274108</c:v>
                </c:pt>
                <c:pt idx="208">
                  <c:v>1.071197121655018</c:v>
                </c:pt>
                <c:pt idx="209">
                  <c:v>1.0323699925022563</c:v>
                </c:pt>
                <c:pt idx="210">
                  <c:v>1.0401764171050549</c:v>
                </c:pt>
                <c:pt idx="211">
                  <c:v>1.0763610632008314</c:v>
                </c:pt>
                <c:pt idx="212">
                  <c:v>1.1509611509436433</c:v>
                </c:pt>
                <c:pt idx="213">
                  <c:v>1.1411636002293348</c:v>
                </c:pt>
                <c:pt idx="214">
                  <c:v>1.1581597330524387</c:v>
                </c:pt>
                <c:pt idx="215">
                  <c:v>1.2091175354230583</c:v>
                </c:pt>
                <c:pt idx="216">
                  <c:v>1.260673661501422</c:v>
                </c:pt>
                <c:pt idx="217">
                  <c:v>1.2687595304722696</c:v>
                </c:pt>
                <c:pt idx="218">
                  <c:v>1.2753784864891879</c:v>
                </c:pt>
                <c:pt idx="219">
                  <c:v>1.2492222216745144</c:v>
                </c:pt>
                <c:pt idx="220">
                  <c:v>1.265013208165827</c:v>
                </c:pt>
                <c:pt idx="221">
                  <c:v>1.2680966150006214</c:v>
                </c:pt>
                <c:pt idx="222">
                  <c:v>1.2718990301546651</c:v>
                </c:pt>
                <c:pt idx="223">
                  <c:v>1.2680201247538927</c:v>
                </c:pt>
                <c:pt idx="224">
                  <c:v>1.2767587104968248</c:v>
                </c:pt>
                <c:pt idx="225">
                  <c:v>1.2843448431890452</c:v>
                </c:pt>
                <c:pt idx="226">
                  <c:v>1.2904062702964747</c:v>
                </c:pt>
                <c:pt idx="227">
                  <c:v>1.3071678330296106</c:v>
                </c:pt>
                <c:pt idx="228">
                  <c:v>1.3197700261239689</c:v>
                </c:pt>
                <c:pt idx="229">
                  <c:v>1.3254592006973192</c:v>
                </c:pt>
                <c:pt idx="230">
                  <c:v>1.3341586914252566</c:v>
                </c:pt>
                <c:pt idx="231">
                  <c:v>1.3521254004901835</c:v>
                </c:pt>
                <c:pt idx="232">
                  <c:v>1.3598781119419465</c:v>
                </c:pt>
                <c:pt idx="233">
                  <c:v>1.3776765424640705</c:v>
                </c:pt>
                <c:pt idx="234">
                  <c:v>1.3881455075663303</c:v>
                </c:pt>
                <c:pt idx="235">
                  <c:v>1.4006015193002743</c:v>
                </c:pt>
                <c:pt idx="236">
                  <c:v>1.4155494132943112</c:v>
                </c:pt>
                <c:pt idx="237">
                  <c:v>1.4238987486705572</c:v>
                </c:pt>
                <c:pt idx="238">
                  <c:v>1.4307369767280975</c:v>
                </c:pt>
                <c:pt idx="239">
                  <c:v>1.4443760376114443</c:v>
                </c:pt>
                <c:pt idx="240">
                  <c:v>1.449941128006768</c:v>
                </c:pt>
                <c:pt idx="241">
                  <c:v>1.4575510576646373</c:v>
                </c:pt>
                <c:pt idx="242">
                  <c:v>1.4678364461747484</c:v>
                </c:pt>
                <c:pt idx="243">
                  <c:v>1.4709980430395322</c:v>
                </c:pt>
                <c:pt idx="244">
                  <c:v>1.480406343387155</c:v>
                </c:pt>
                <c:pt idx="245">
                  <c:v>1.4896225682263255</c:v>
                </c:pt>
                <c:pt idx="246">
                  <c:v>1.4972087009185462</c:v>
                </c:pt>
                <c:pt idx="247">
                  <c:v>1.5066221006159506</c:v>
                </c:pt>
                <c:pt idx="248">
                  <c:v>1.5104687101347709</c:v>
                </c:pt>
                <c:pt idx="249">
                  <c:v>1.5129027997640023</c:v>
                </c:pt>
                <c:pt idx="250">
                  <c:v>1.5185086849575811</c:v>
                </c:pt>
                <c:pt idx="251">
                  <c:v>1.5219303486612423</c:v>
                </c:pt>
                <c:pt idx="252">
                  <c:v>1.5208781828229085</c:v>
                </c:pt>
                <c:pt idx="253">
                  <c:v>1.5167511090660832</c:v>
                </c:pt>
                <c:pt idx="254">
                  <c:v>1.5165675324739347</c:v>
                </c:pt>
                <c:pt idx="255">
                  <c:v>1.5123775667364654</c:v>
                </c:pt>
                <c:pt idx="256">
                  <c:v>1.5090680887280066</c:v>
                </c:pt>
                <c:pt idx="257">
                  <c:v>1.5002071185903088</c:v>
                </c:pt>
                <c:pt idx="258">
                  <c:v>1.4916113146412702</c:v>
                </c:pt>
                <c:pt idx="259">
                  <c:v>1.483958890401885</c:v>
                </c:pt>
                <c:pt idx="260">
                  <c:v>1.4748463523416131</c:v>
                </c:pt>
                <c:pt idx="261">
                  <c:v>1.4597029832726029</c:v>
                </c:pt>
                <c:pt idx="262">
                  <c:v>1.4476804162701216</c:v>
                </c:pt>
                <c:pt idx="263">
                  <c:v>1.4332883514023127</c:v>
                </c:pt>
                <c:pt idx="264">
                  <c:v>1.4228567815317872</c:v>
                </c:pt>
                <c:pt idx="265">
                  <c:v>1.4091514291012754</c:v>
                </c:pt>
                <c:pt idx="266">
                  <c:v>1.3921416980120864</c:v>
                </c:pt>
                <c:pt idx="267">
                  <c:v>1.3756690984332589</c:v>
                </c:pt>
                <c:pt idx="268">
                  <c:v>1.3601415783473452</c:v>
                </c:pt>
                <c:pt idx="269">
                  <c:v>1.3411431008432115</c:v>
                </c:pt>
                <c:pt idx="270">
                  <c:v>1.3227310485639976</c:v>
                </c:pt>
                <c:pt idx="271">
                  <c:v>1.3003058080064211</c:v>
                </c:pt>
                <c:pt idx="272">
                  <c:v>1.2778295739510255</c:v>
                </c:pt>
                <c:pt idx="273">
                  <c:v>1.256125041495959</c:v>
                </c:pt>
                <c:pt idx="274">
                  <c:v>1.2337473948696804</c:v>
                </c:pt>
                <c:pt idx="275">
                  <c:v>1.2105436535787324</c:v>
                </c:pt>
                <c:pt idx="276">
                  <c:v>1.1894391446146704</c:v>
                </c:pt>
                <c:pt idx="277">
                  <c:v>1.1667657357010408</c:v>
                </c:pt>
                <c:pt idx="278">
                  <c:v>1.1459042957432499</c:v>
                </c:pt>
                <c:pt idx="279">
                  <c:v>1.1267086433808826</c:v>
                </c:pt>
                <c:pt idx="280">
                  <c:v>1.1055191452537887</c:v>
                </c:pt>
                <c:pt idx="281">
                  <c:v>1.0845336211179715</c:v>
                </c:pt>
                <c:pt idx="282">
                  <c:v>1.0669425641536447</c:v>
                </c:pt>
                <c:pt idx="283">
                  <c:v>1.0517177754664504</c:v>
                </c:pt>
                <c:pt idx="284">
                  <c:v>1.0356798104673675</c:v>
                </c:pt>
                <c:pt idx="285">
                  <c:v>1.021098899679302</c:v>
                </c:pt>
                <c:pt idx="286">
                  <c:v>1.0073721299797065</c:v>
                </c:pt>
                <c:pt idx="287">
                  <c:v>1.0007016705299909</c:v>
                </c:pt>
                <c:pt idx="288">
                  <c:v>0.99759208703298252</c:v>
                </c:pt>
                <c:pt idx="289">
                  <c:v>0.99220241427015643</c:v>
                </c:pt>
                <c:pt idx="290">
                  <c:v>0.98739882677559776</c:v>
                </c:pt>
                <c:pt idx="291">
                  <c:v>0.98808179968972154</c:v>
                </c:pt>
                <c:pt idx="292">
                  <c:v>0.98972005079632319</c:v>
                </c:pt>
                <c:pt idx="293">
                  <c:v>0.99068620760166892</c:v>
                </c:pt>
                <c:pt idx="294">
                  <c:v>0.98780507497489012</c:v>
                </c:pt>
                <c:pt idx="295">
                  <c:v>0.98630926570552979</c:v>
                </c:pt>
                <c:pt idx="296">
                  <c:v>0.98701926517349758</c:v>
                </c:pt>
                <c:pt idx="297">
                  <c:v>0.98740103649383659</c:v>
                </c:pt>
                <c:pt idx="298">
                  <c:v>0.98570873227954703</c:v>
                </c:pt>
                <c:pt idx="299">
                  <c:v>0.98349731425745923</c:v>
                </c:pt>
                <c:pt idx="300">
                  <c:v>0.98107852267757345</c:v>
                </c:pt>
                <c:pt idx="301">
                  <c:v>0.9836161291073775</c:v>
                </c:pt>
                <c:pt idx="302">
                  <c:v>0.98295661320225058</c:v>
                </c:pt>
                <c:pt idx="303">
                  <c:v>0.97812701902380439</c:v>
                </c:pt>
                <c:pt idx="304">
                  <c:v>0.97605073377093687</c:v>
                </c:pt>
                <c:pt idx="305">
                  <c:v>0.97243087533908557</c:v>
                </c:pt>
                <c:pt idx="306">
                  <c:v>0.9697729242544284</c:v>
                </c:pt>
                <c:pt idx="307">
                  <c:v>0.96625386296993288</c:v>
                </c:pt>
                <c:pt idx="308">
                  <c:v>0.95782225808387178</c:v>
                </c:pt>
                <c:pt idx="309">
                  <c:v>0.95599686084027446</c:v>
                </c:pt>
                <c:pt idx="310">
                  <c:v>0.95104879176856161</c:v>
                </c:pt>
                <c:pt idx="311">
                  <c:v>0.94344736102699556</c:v>
                </c:pt>
                <c:pt idx="312">
                  <c:v>0.93447097560590053</c:v>
                </c:pt>
                <c:pt idx="313">
                  <c:v>0.92534534921452172</c:v>
                </c:pt>
                <c:pt idx="314">
                  <c:v>0.91881053246900513</c:v>
                </c:pt>
                <c:pt idx="315">
                  <c:v>0.9124127182542956</c:v>
                </c:pt>
                <c:pt idx="316">
                  <c:v>0.89979981652539476</c:v>
                </c:pt>
                <c:pt idx="317">
                  <c:v>0.8953055895842722</c:v>
                </c:pt>
                <c:pt idx="318">
                  <c:v>0.88734329485647268</c:v>
                </c:pt>
                <c:pt idx="319">
                  <c:v>0.879555737847867</c:v>
                </c:pt>
                <c:pt idx="320">
                  <c:v>0.87456619406459479</c:v>
                </c:pt>
                <c:pt idx="321">
                  <c:v>0.86903390948620141</c:v>
                </c:pt>
                <c:pt idx="322">
                  <c:v>0.86221148941298509</c:v>
                </c:pt>
                <c:pt idx="323">
                  <c:v>0.85661104352584005</c:v>
                </c:pt>
                <c:pt idx="324">
                  <c:v>0.84949218125196868</c:v>
                </c:pt>
                <c:pt idx="325">
                  <c:v>0.84432602998791617</c:v>
                </c:pt>
                <c:pt idx="326">
                  <c:v>0.84143316885663888</c:v>
                </c:pt>
                <c:pt idx="327">
                  <c:v>0.83680193938470915</c:v>
                </c:pt>
                <c:pt idx="328">
                  <c:v>0.83439096680782232</c:v>
                </c:pt>
                <c:pt idx="329">
                  <c:v>0.8343047877965083</c:v>
                </c:pt>
                <c:pt idx="330">
                  <c:v>0.8355240423293625</c:v>
                </c:pt>
                <c:pt idx="331">
                  <c:v>0.83512493321976522</c:v>
                </c:pt>
                <c:pt idx="332">
                  <c:v>0.83529219189261195</c:v>
                </c:pt>
                <c:pt idx="333">
                  <c:v>0.84083518510554733</c:v>
                </c:pt>
                <c:pt idx="334">
                  <c:v>0.83933597626966583</c:v>
                </c:pt>
                <c:pt idx="335">
                  <c:v>0.84172808125235954</c:v>
                </c:pt>
                <c:pt idx="336">
                  <c:v>0.84661529808334157</c:v>
                </c:pt>
                <c:pt idx="337">
                  <c:v>0.84924962218067579</c:v>
                </c:pt>
                <c:pt idx="338">
                  <c:v>0.86215352680379753</c:v>
                </c:pt>
                <c:pt idx="339">
                  <c:v>0.86876313401278216</c:v>
                </c:pt>
                <c:pt idx="340">
                  <c:v>0.87015916600474286</c:v>
                </c:pt>
                <c:pt idx="341">
                  <c:v>0.87970769847136809</c:v>
                </c:pt>
                <c:pt idx="342">
                  <c:v>0.88193866400095322</c:v>
                </c:pt>
                <c:pt idx="343">
                  <c:v>0.88792615053654511</c:v>
                </c:pt>
                <c:pt idx="344">
                  <c:v>0.89053582777660023</c:v>
                </c:pt>
                <c:pt idx="345">
                  <c:v>0.88747825764736743</c:v>
                </c:pt>
                <c:pt idx="346">
                  <c:v>0.8905524856525544</c:v>
                </c:pt>
                <c:pt idx="347">
                  <c:v>0.89580600577620373</c:v>
                </c:pt>
                <c:pt idx="348">
                  <c:v>0.89559829226175369</c:v>
                </c:pt>
                <c:pt idx="349">
                  <c:v>0.89921594097536617</c:v>
                </c:pt>
                <c:pt idx="350">
                  <c:v>0.89669635224812472</c:v>
                </c:pt>
                <c:pt idx="351">
                  <c:v>0.89844474931001561</c:v>
                </c:pt>
                <c:pt idx="352">
                  <c:v>0.89862492633564306</c:v>
                </c:pt>
                <c:pt idx="353">
                  <c:v>0.89742589922359006</c:v>
                </c:pt>
                <c:pt idx="354">
                  <c:v>0.89773050038389601</c:v>
                </c:pt>
                <c:pt idx="355">
                  <c:v>0.89780155132419059</c:v>
                </c:pt>
                <c:pt idx="356">
                  <c:v>0.89568719092628524</c:v>
                </c:pt>
                <c:pt idx="357">
                  <c:v>0.90090586549309104</c:v>
                </c:pt>
                <c:pt idx="358">
                  <c:v>0.90229560828698741</c:v>
                </c:pt>
                <c:pt idx="359">
                  <c:v>0.90155382287204577</c:v>
                </c:pt>
                <c:pt idx="360">
                  <c:v>0.90272446360364589</c:v>
                </c:pt>
                <c:pt idx="361">
                  <c:v>0.89945884000331111</c:v>
                </c:pt>
                <c:pt idx="362">
                  <c:v>0.90002197819756002</c:v>
                </c:pt>
                <c:pt idx="363">
                  <c:v>0.90237753784015007</c:v>
                </c:pt>
                <c:pt idx="364">
                  <c:v>0.89916239780265639</c:v>
                </c:pt>
                <c:pt idx="365">
                  <c:v>0.89964700601026359</c:v>
                </c:pt>
                <c:pt idx="366">
                  <c:v>0.90122814439930776</c:v>
                </c:pt>
                <c:pt idx="367">
                  <c:v>0.90211951074118546</c:v>
                </c:pt>
                <c:pt idx="368">
                  <c:v>0.90655169559329485</c:v>
                </c:pt>
                <c:pt idx="369">
                  <c:v>0.91273771681372917</c:v>
                </c:pt>
                <c:pt idx="370">
                  <c:v>0.91621598329996945</c:v>
                </c:pt>
                <c:pt idx="371">
                  <c:v>0.91524540705814605</c:v>
                </c:pt>
                <c:pt idx="372">
                  <c:v>0.91805106930815261</c:v>
                </c:pt>
                <c:pt idx="373">
                  <c:v>0.92115640334700932</c:v>
                </c:pt>
                <c:pt idx="374">
                  <c:v>0.92247135567743754</c:v>
                </c:pt>
                <c:pt idx="375">
                  <c:v>0.92217984284823851</c:v>
                </c:pt>
                <c:pt idx="376">
                  <c:v>0.92013024419256306</c:v>
                </c:pt>
                <c:pt idx="377">
                  <c:v>0.9224348103373341</c:v>
                </c:pt>
                <c:pt idx="378">
                  <c:v>0.92748112688151141</c:v>
                </c:pt>
                <c:pt idx="379">
                  <c:v>0.92827390579427227</c:v>
                </c:pt>
                <c:pt idx="380">
                  <c:v>0.93065139264092456</c:v>
                </c:pt>
                <c:pt idx="381">
                  <c:v>0.93600401012866852</c:v>
                </c:pt>
                <c:pt idx="382">
                  <c:v>0.94096363772655356</c:v>
                </c:pt>
                <c:pt idx="383">
                  <c:v>0.94651920933561762</c:v>
                </c:pt>
                <c:pt idx="384">
                  <c:v>0.94789263421021197</c:v>
                </c:pt>
                <c:pt idx="385">
                  <c:v>0.95291107430891475</c:v>
                </c:pt>
                <c:pt idx="386">
                  <c:v>0.95496730211930703</c:v>
                </c:pt>
                <c:pt idx="387">
                  <c:v>0.95488469265283971</c:v>
                </c:pt>
                <c:pt idx="388">
                  <c:v>0.95589028442983237</c:v>
                </c:pt>
                <c:pt idx="389">
                  <c:v>0.95902349491416361</c:v>
                </c:pt>
                <c:pt idx="390">
                  <c:v>0.9615534523192949</c:v>
                </c:pt>
                <c:pt idx="391">
                  <c:v>0.96180960965667273</c:v>
                </c:pt>
                <c:pt idx="392">
                  <c:v>0.95940560619115467</c:v>
                </c:pt>
                <c:pt idx="393">
                  <c:v>0.96100816184928262</c:v>
                </c:pt>
                <c:pt idx="394">
                  <c:v>0.96429197313050619</c:v>
                </c:pt>
                <c:pt idx="395">
                  <c:v>0.96652293866009142</c:v>
                </c:pt>
                <c:pt idx="396">
                  <c:v>0.96511313842371949</c:v>
                </c:pt>
                <c:pt idx="397">
                  <c:v>0.96033453774309252</c:v>
                </c:pt>
                <c:pt idx="398">
                  <c:v>0.96090158543884074</c:v>
                </c:pt>
                <c:pt idx="399">
                  <c:v>0.96065919634587393</c:v>
                </c:pt>
                <c:pt idx="400">
                  <c:v>0.9597069777632653</c:v>
                </c:pt>
                <c:pt idx="401">
                  <c:v>0.95893255650971942</c:v>
                </c:pt>
                <c:pt idx="402">
                  <c:v>0.95627052594523676</c:v>
                </c:pt>
                <c:pt idx="403">
                  <c:v>0.95455323491701582</c:v>
                </c:pt>
                <c:pt idx="404">
                  <c:v>0.95537779977675052</c:v>
                </c:pt>
                <c:pt idx="405">
                  <c:v>0.95549865436658166</c:v>
                </c:pt>
                <c:pt idx="406">
                  <c:v>0.95519320331464552</c:v>
                </c:pt>
                <c:pt idx="407">
                  <c:v>0.95487364406164588</c:v>
                </c:pt>
                <c:pt idx="408">
                  <c:v>0.95096533241046444</c:v>
                </c:pt>
                <c:pt idx="409">
                  <c:v>0.94832063963524038</c:v>
                </c:pt>
                <c:pt idx="410">
                  <c:v>0.94594043313537113</c:v>
                </c:pt>
                <c:pt idx="411">
                  <c:v>0.9433067889513409</c:v>
                </c:pt>
                <c:pt idx="412">
                  <c:v>0.93805411871932232</c:v>
                </c:pt>
                <c:pt idx="413">
                  <c:v>0.93286247070636019</c:v>
                </c:pt>
                <c:pt idx="414">
                  <c:v>0.92878605049070206</c:v>
                </c:pt>
                <c:pt idx="415">
                  <c:v>0.92494810986651099</c:v>
                </c:pt>
                <c:pt idx="416">
                  <c:v>0.92062896060123367</c:v>
                </c:pt>
                <c:pt idx="417">
                  <c:v>0.91662563106578276</c:v>
                </c:pt>
                <c:pt idx="418">
                  <c:v>0.91038130727950883</c:v>
                </c:pt>
                <c:pt idx="419">
                  <c:v>0.90507356406984563</c:v>
                </c:pt>
                <c:pt idx="420">
                  <c:v>0.90134134996446613</c:v>
                </c:pt>
                <c:pt idx="421">
                  <c:v>0.89552843116974157</c:v>
                </c:pt>
                <c:pt idx="422">
                  <c:v>0.89018346270667037</c:v>
                </c:pt>
                <c:pt idx="423">
                  <c:v>0.88485719185946599</c:v>
                </c:pt>
                <c:pt idx="424">
                  <c:v>0.87662718126811645</c:v>
                </c:pt>
                <c:pt idx="425">
                  <c:v>0.87172211671289779</c:v>
                </c:pt>
                <c:pt idx="426">
                  <c:v>0.86500576311514532</c:v>
                </c:pt>
                <c:pt idx="427">
                  <c:v>0.85785205528443087</c:v>
                </c:pt>
                <c:pt idx="428">
                  <c:v>0.84966147966472816</c:v>
                </c:pt>
                <c:pt idx="429">
                  <c:v>0.84328916219892813</c:v>
                </c:pt>
                <c:pt idx="430">
                  <c:v>0.83651484599198755</c:v>
                </c:pt>
                <c:pt idx="431">
                  <c:v>0.8305156309518974</c:v>
                </c:pt>
                <c:pt idx="432">
                  <c:v>0.82266773163753892</c:v>
                </c:pt>
                <c:pt idx="433">
                  <c:v>0.81576049237961668</c:v>
                </c:pt>
                <c:pt idx="434">
                  <c:v>0.80744430277695312</c:v>
                </c:pt>
                <c:pt idx="435">
                  <c:v>0.80225095498073062</c:v>
                </c:pt>
                <c:pt idx="436">
                  <c:v>0.7944091748861104</c:v>
                </c:pt>
                <c:pt idx="437">
                  <c:v>0.78719597464127355</c:v>
                </c:pt>
                <c:pt idx="438">
                  <c:v>0.77995829751748358</c:v>
                </c:pt>
                <c:pt idx="439">
                  <c:v>0.77204461659093859</c:v>
                </c:pt>
                <c:pt idx="440">
                  <c:v>0.76384996149141027</c:v>
                </c:pt>
                <c:pt idx="441">
                  <c:v>0.75631992164679085</c:v>
                </c:pt>
                <c:pt idx="442">
                  <c:v>0.74775063431661826</c:v>
                </c:pt>
                <c:pt idx="443">
                  <c:v>0.73873107440070318</c:v>
                </c:pt>
                <c:pt idx="444">
                  <c:v>0.73039193772402078</c:v>
                </c:pt>
                <c:pt idx="445">
                  <c:v>0.72301827793938012</c:v>
                </c:pt>
                <c:pt idx="446">
                  <c:v>0.71632912087379752</c:v>
                </c:pt>
                <c:pt idx="447">
                  <c:v>0.70906373728285899</c:v>
                </c:pt>
                <c:pt idx="448">
                  <c:v>0.70303766566725068</c:v>
                </c:pt>
                <c:pt idx="449">
                  <c:v>0.69499769084444052</c:v>
                </c:pt>
                <c:pt idx="450">
                  <c:v>0.68959051031402985</c:v>
                </c:pt>
                <c:pt idx="451">
                  <c:v>0.68138310684004666</c:v>
                </c:pt>
                <c:pt idx="452">
                  <c:v>0.67358467121857291</c:v>
                </c:pt>
                <c:pt idx="453">
                  <c:v>0.66592323812790644</c:v>
                </c:pt>
                <c:pt idx="454">
                  <c:v>0.65956162929664841</c:v>
                </c:pt>
                <c:pt idx="455">
                  <c:v>0.6519151542986753</c:v>
                </c:pt>
                <c:pt idx="456">
                  <c:v>0.64530741685127724</c:v>
                </c:pt>
                <c:pt idx="457">
                  <c:v>0.63701893371576213</c:v>
                </c:pt>
                <c:pt idx="458">
                  <c:v>0.63091739172338135</c:v>
                </c:pt>
                <c:pt idx="459">
                  <c:v>0.6234635021688385</c:v>
                </c:pt>
                <c:pt idx="460">
                  <c:v>0.61692902537997385</c:v>
                </c:pt>
                <c:pt idx="461">
                  <c:v>0.61125310911605679</c:v>
                </c:pt>
                <c:pt idx="462">
                  <c:v>0.60445839550998848</c:v>
                </c:pt>
                <c:pt idx="463">
                  <c:v>0.59805004263906314</c:v>
                </c:pt>
                <c:pt idx="464">
                  <c:v>0.59348884423747128</c:v>
                </c:pt>
                <c:pt idx="465">
                  <c:v>0.58675515285045987</c:v>
                </c:pt>
                <c:pt idx="466">
                  <c:v>0.5821613186102641</c:v>
                </c:pt>
                <c:pt idx="467">
                  <c:v>0.57654030534566525</c:v>
                </c:pt>
                <c:pt idx="468">
                  <c:v>0.56913502959237672</c:v>
                </c:pt>
                <c:pt idx="469">
                  <c:v>0.56330749266161073</c:v>
                </c:pt>
                <c:pt idx="470">
                  <c:v>0.55833290697103233</c:v>
                </c:pt>
                <c:pt idx="471">
                  <c:v>0.55178806150427762</c:v>
                </c:pt>
                <c:pt idx="472">
                  <c:v>0.54711399749417944</c:v>
                </c:pt>
                <c:pt idx="473">
                  <c:v>0.54281983504283382</c:v>
                </c:pt>
                <c:pt idx="474">
                  <c:v>0.53773051398216221</c:v>
                </c:pt>
                <c:pt idx="475">
                  <c:v>0.53448783745584605</c:v>
                </c:pt>
                <c:pt idx="476">
                  <c:v>0.5304146468283828</c:v>
                </c:pt>
                <c:pt idx="477">
                  <c:v>0.5263535246620703</c:v>
                </c:pt>
                <c:pt idx="478">
                  <c:v>0.52199205079360345</c:v>
                </c:pt>
                <c:pt idx="479">
                  <c:v>0.51771743584975494</c:v>
                </c:pt>
                <c:pt idx="480">
                  <c:v>0.5114836507196967</c:v>
                </c:pt>
                <c:pt idx="481">
                  <c:v>0.50792090500540277</c:v>
                </c:pt>
                <c:pt idx="482">
                  <c:v>0.50287118889470406</c:v>
                </c:pt>
                <c:pt idx="483">
                  <c:v>0.49921767475429202</c:v>
                </c:pt>
                <c:pt idx="484">
                  <c:v>0.49520380656262508</c:v>
                </c:pt>
                <c:pt idx="485">
                  <c:v>0.49181018928276454</c:v>
                </c:pt>
                <c:pt idx="486">
                  <c:v>0.48850224107924012</c:v>
                </c:pt>
                <c:pt idx="487">
                  <c:v>0.48642034654161248</c:v>
                </c:pt>
                <c:pt idx="488">
                  <c:v>0.48317495036207952</c:v>
                </c:pt>
                <c:pt idx="489">
                  <c:v>0.47996864919754079</c:v>
                </c:pt>
                <c:pt idx="490">
                  <c:v>0.47658965005372178</c:v>
                </c:pt>
                <c:pt idx="491">
                  <c:v>0.47266366065662946</c:v>
                </c:pt>
                <c:pt idx="492">
                  <c:v>0.46984474009719007</c:v>
                </c:pt>
                <c:pt idx="493">
                  <c:v>0.4666731145111685</c:v>
                </c:pt>
                <c:pt idx="494">
                  <c:v>0.46342091919859296</c:v>
                </c:pt>
                <c:pt idx="495">
                  <c:v>0.46109799539460744</c:v>
                </c:pt>
                <c:pt idx="496">
                  <c:v>0.45982893721221602</c:v>
                </c:pt>
                <c:pt idx="497">
                  <c:v>0.45755054772965897</c:v>
                </c:pt>
                <c:pt idx="498">
                  <c:v>0.45677425671452626</c:v>
                </c:pt>
                <c:pt idx="499">
                  <c:v>0.45543584737510107</c:v>
                </c:pt>
                <c:pt idx="500">
                  <c:v>0.45281818115372091</c:v>
                </c:pt>
                <c:pt idx="501">
                  <c:v>0.45159263742280226</c:v>
                </c:pt>
                <c:pt idx="502">
                  <c:v>0.44838089695182953</c:v>
                </c:pt>
                <c:pt idx="503">
                  <c:v>0.44527080351984316</c:v>
                </c:pt>
                <c:pt idx="504">
                  <c:v>0.4430061822816973</c:v>
                </c:pt>
                <c:pt idx="505">
                  <c:v>0.43978594289442141</c:v>
                </c:pt>
                <c:pt idx="506">
                  <c:v>0.4366097278935962</c:v>
                </c:pt>
                <c:pt idx="507">
                  <c:v>0.43590074829558489</c:v>
                </c:pt>
                <c:pt idx="508">
                  <c:v>0.43383075224078171</c:v>
                </c:pt>
                <c:pt idx="509">
                  <c:v>0.43306465992521298</c:v>
                </c:pt>
                <c:pt idx="510">
                  <c:v>0.43161797439208538</c:v>
                </c:pt>
                <c:pt idx="511">
                  <c:v>0.43067425472577991</c:v>
                </c:pt>
                <c:pt idx="512">
                  <c:v>0.42939975723695467</c:v>
                </c:pt>
                <c:pt idx="513">
                  <c:v>0.42821483832596502</c:v>
                </c:pt>
                <c:pt idx="514">
                  <c:v>0.42677155235935876</c:v>
                </c:pt>
                <c:pt idx="515">
                  <c:v>0.42598625249294458</c:v>
                </c:pt>
                <c:pt idx="516">
                  <c:v>0.42458359134626728</c:v>
                </c:pt>
                <c:pt idx="517">
                  <c:v>0.42414453733004509</c:v>
                </c:pt>
                <c:pt idx="518">
                  <c:v>0.42333884006450334</c:v>
                </c:pt>
                <c:pt idx="519">
                  <c:v>0.42303236914261061</c:v>
                </c:pt>
                <c:pt idx="520">
                  <c:v>0.42322767423925772</c:v>
                </c:pt>
                <c:pt idx="521">
                  <c:v>0.42272844789560887</c:v>
                </c:pt>
                <c:pt idx="522">
                  <c:v>0.42152109184557868</c:v>
                </c:pt>
                <c:pt idx="523">
                  <c:v>0.41999434652087519</c:v>
                </c:pt>
                <c:pt idx="524">
                  <c:v>0.41876693302836959</c:v>
                </c:pt>
                <c:pt idx="525">
                  <c:v>0.4171439799711138</c:v>
                </c:pt>
                <c:pt idx="526">
                  <c:v>0.41555706231898371</c:v>
                </c:pt>
                <c:pt idx="527">
                  <c:v>0.41407604116399116</c:v>
                </c:pt>
                <c:pt idx="528">
                  <c:v>0.4126784793670959</c:v>
                </c:pt>
                <c:pt idx="529">
                  <c:v>0.41210514247328323</c:v>
                </c:pt>
                <c:pt idx="530">
                  <c:v>0.41107881334051083</c:v>
                </c:pt>
                <c:pt idx="531">
                  <c:v>0.40932956638698992</c:v>
                </c:pt>
                <c:pt idx="532">
                  <c:v>0.40823490596714018</c:v>
                </c:pt>
                <c:pt idx="533">
                  <c:v>0.4069133244819953</c:v>
                </c:pt>
                <c:pt idx="534">
                  <c:v>0.40604354538752768</c:v>
                </c:pt>
                <c:pt idx="535">
                  <c:v>0.40441736274207679</c:v>
                </c:pt>
                <c:pt idx="536">
                  <c:v>0.4025153052734245</c:v>
                </c:pt>
                <c:pt idx="537">
                  <c:v>0.40186955761270876</c:v>
                </c:pt>
                <c:pt idx="538">
                  <c:v>0.40090136106745033</c:v>
                </c:pt>
                <c:pt idx="539">
                  <c:v>0.40084662804645776</c:v>
                </c:pt>
                <c:pt idx="540">
                  <c:v>0.39990273840182633</c:v>
                </c:pt>
                <c:pt idx="541">
                  <c:v>0.39881912657317059</c:v>
                </c:pt>
                <c:pt idx="542">
                  <c:v>0.39900049344708055</c:v>
                </c:pt>
                <c:pt idx="543">
                  <c:v>0.39887555937742375</c:v>
                </c:pt>
                <c:pt idx="544">
                  <c:v>0.39795189715359386</c:v>
                </c:pt>
                <c:pt idx="545">
                  <c:v>0.39804368544966828</c:v>
                </c:pt>
                <c:pt idx="546">
                  <c:v>0.39576971540358891</c:v>
                </c:pt>
                <c:pt idx="547">
                  <c:v>0.39470004179767032</c:v>
                </c:pt>
                <c:pt idx="548">
                  <c:v>0.39306468032261205</c:v>
                </c:pt>
                <c:pt idx="549">
                  <c:v>0.39053914235395842</c:v>
                </c:pt>
                <c:pt idx="550">
                  <c:v>0.38853798752121116</c:v>
                </c:pt>
                <c:pt idx="551">
                  <c:v>0.38737210618274054</c:v>
                </c:pt>
                <c:pt idx="552">
                  <c:v>0.38526811446272491</c:v>
                </c:pt>
                <c:pt idx="553">
                  <c:v>0.3841916417237638</c:v>
                </c:pt>
                <c:pt idx="554">
                  <c:v>0.38254030228605546</c:v>
                </c:pt>
                <c:pt idx="555">
                  <c:v>0.38095355461225139</c:v>
                </c:pt>
                <c:pt idx="556">
                  <c:v>0.380201910454398</c:v>
                </c:pt>
                <c:pt idx="557">
                  <c:v>0.37888100888255738</c:v>
                </c:pt>
                <c:pt idx="558">
                  <c:v>0.37732689704735739</c:v>
                </c:pt>
                <c:pt idx="559">
                  <c:v>0.37665616257271034</c:v>
                </c:pt>
                <c:pt idx="560">
                  <c:v>0.37571584247292628</c:v>
                </c:pt>
                <c:pt idx="561">
                  <c:v>0.37499836395861164</c:v>
                </c:pt>
                <c:pt idx="562">
                  <c:v>0.37455353067930308</c:v>
                </c:pt>
                <c:pt idx="563">
                  <c:v>0.37341161628480757</c:v>
                </c:pt>
                <c:pt idx="564">
                  <c:v>0.37268631876749397</c:v>
                </c:pt>
                <c:pt idx="565">
                  <c:v>0.37101169229911496</c:v>
                </c:pt>
                <c:pt idx="566">
                  <c:v>0.36988524593229111</c:v>
                </c:pt>
                <c:pt idx="567">
                  <c:v>0.36890906040570753</c:v>
                </c:pt>
                <c:pt idx="568">
                  <c:v>0.36731194405401357</c:v>
                </c:pt>
                <c:pt idx="569">
                  <c:v>0.36642941658509132</c:v>
                </c:pt>
                <c:pt idx="570">
                  <c:v>0.36504035370449917</c:v>
                </c:pt>
                <c:pt idx="571">
                  <c:v>0.36354896387161667</c:v>
                </c:pt>
                <c:pt idx="572">
                  <c:v>0.36412943985512392</c:v>
                </c:pt>
                <c:pt idx="573">
                  <c:v>0.36285919182445048</c:v>
                </c:pt>
                <c:pt idx="574">
                  <c:v>0.3615029347607886</c:v>
                </c:pt>
                <c:pt idx="575">
                  <c:v>0.36058641162665345</c:v>
                </c:pt>
                <c:pt idx="576">
                  <c:v>0.35839148150219363</c:v>
                </c:pt>
                <c:pt idx="577">
                  <c:v>0.35745252122901805</c:v>
                </c:pt>
                <c:pt idx="578">
                  <c:v>0.35659005120257109</c:v>
                </c:pt>
                <c:pt idx="579">
                  <c:v>0.35433732844724963</c:v>
                </c:pt>
                <c:pt idx="580">
                  <c:v>0.3524835448231996</c:v>
                </c:pt>
                <c:pt idx="581">
                  <c:v>0.35146911417325172</c:v>
                </c:pt>
                <c:pt idx="582">
                  <c:v>0.35102751048213837</c:v>
                </c:pt>
                <c:pt idx="583">
                  <c:v>0.35036187535727309</c:v>
                </c:pt>
                <c:pt idx="584">
                  <c:v>0.34944620211476835</c:v>
                </c:pt>
                <c:pt idx="585">
                  <c:v>0.34899813924726453</c:v>
                </c:pt>
                <c:pt idx="586">
                  <c:v>0.34819023226348411</c:v>
                </c:pt>
                <c:pt idx="587">
                  <c:v>0.34725943094995948</c:v>
                </c:pt>
                <c:pt idx="588">
                  <c:v>0.3464323164153339</c:v>
                </c:pt>
                <c:pt idx="589">
                  <c:v>0.34477740743277829</c:v>
                </c:pt>
                <c:pt idx="590">
                  <c:v>0.3438211093703441</c:v>
                </c:pt>
                <c:pt idx="591">
                  <c:v>0.34253012398389082</c:v>
                </c:pt>
                <c:pt idx="592">
                  <c:v>0.34097023288560463</c:v>
                </c:pt>
                <c:pt idx="593">
                  <c:v>0.33961006632044338</c:v>
                </c:pt>
                <c:pt idx="594">
                  <c:v>0.33962060497665941</c:v>
                </c:pt>
                <c:pt idx="595">
                  <c:v>0.33958830909470722</c:v>
                </c:pt>
                <c:pt idx="596">
                  <c:v>0.33968094728241205</c:v>
                </c:pt>
                <c:pt idx="597">
                  <c:v>0.33874980601223537</c:v>
                </c:pt>
                <c:pt idx="598">
                  <c:v>0.33836225542881021</c:v>
                </c:pt>
                <c:pt idx="599">
                  <c:v>0.33728697253813156</c:v>
                </c:pt>
                <c:pt idx="600">
                  <c:v>0.33730006086923858</c:v>
                </c:pt>
                <c:pt idx="601">
                  <c:v>0.33645305887046345</c:v>
                </c:pt>
                <c:pt idx="602">
                  <c:v>0.33609542447242557</c:v>
                </c:pt>
                <c:pt idx="603">
                  <c:v>0.33497458739036179</c:v>
                </c:pt>
                <c:pt idx="604">
                  <c:v>0.33568713653322069</c:v>
                </c:pt>
                <c:pt idx="605">
                  <c:v>0.33647396620456921</c:v>
                </c:pt>
                <c:pt idx="606">
                  <c:v>0.33724158832507262</c:v>
                </c:pt>
                <c:pt idx="607">
                  <c:v>0.33744301264145804</c:v>
                </c:pt>
                <c:pt idx="608">
                  <c:v>0.33762182984047701</c:v>
                </c:pt>
                <c:pt idx="609">
                  <c:v>0.33746290010560748</c:v>
                </c:pt>
                <c:pt idx="610">
                  <c:v>0.33838299278458994</c:v>
                </c:pt>
                <c:pt idx="611">
                  <c:v>0.33821080474028753</c:v>
                </c:pt>
                <c:pt idx="612">
                  <c:v>0.33770358941531364</c:v>
                </c:pt>
                <c:pt idx="613">
                  <c:v>0.33725654641776615</c:v>
                </c:pt>
                <c:pt idx="614">
                  <c:v>0.33760959140100039</c:v>
                </c:pt>
                <c:pt idx="615">
                  <c:v>0.33835120683761599</c:v>
                </c:pt>
                <c:pt idx="616">
                  <c:v>0.33836752475691823</c:v>
                </c:pt>
                <c:pt idx="617">
                  <c:v>0.33802960784470359</c:v>
                </c:pt>
                <c:pt idx="618">
                  <c:v>0.33895344004685957</c:v>
                </c:pt>
                <c:pt idx="619">
                  <c:v>0.33992316639705272</c:v>
                </c:pt>
                <c:pt idx="620">
                  <c:v>0.34105437215700624</c:v>
                </c:pt>
                <c:pt idx="621">
                  <c:v>0.34262939132631193</c:v>
                </c:pt>
                <c:pt idx="622">
                  <c:v>0.3438042815160639</c:v>
                </c:pt>
                <c:pt idx="623">
                  <c:v>0.34447535594736312</c:v>
                </c:pt>
                <c:pt idx="624">
                  <c:v>0.34566979364461231</c:v>
                </c:pt>
                <c:pt idx="625">
                  <c:v>0.34634817714393229</c:v>
                </c:pt>
                <c:pt idx="626">
                  <c:v>0.34723206443946336</c:v>
                </c:pt>
                <c:pt idx="627">
                  <c:v>0.34768641650503151</c:v>
                </c:pt>
                <c:pt idx="628">
                  <c:v>0.3478361674102935</c:v>
                </c:pt>
                <c:pt idx="629">
                  <c:v>0.34897111269342046</c:v>
                </c:pt>
                <c:pt idx="630">
                  <c:v>0.34980842592760986</c:v>
                </c:pt>
                <c:pt idx="631">
                  <c:v>0.35091192522041514</c:v>
                </c:pt>
                <c:pt idx="632">
                  <c:v>0.35113085730438515</c:v>
                </c:pt>
                <c:pt idx="633">
                  <c:v>0.35169416547696003</c:v>
                </c:pt>
                <c:pt idx="634">
                  <c:v>0.35274582138031574</c:v>
                </c:pt>
                <c:pt idx="635">
                  <c:v>0.35321224190703449</c:v>
                </c:pt>
                <c:pt idx="636">
                  <c:v>0.35325439653189827</c:v>
                </c:pt>
                <c:pt idx="637">
                  <c:v>0.35464855876227219</c:v>
                </c:pt>
                <c:pt idx="638">
                  <c:v>0.35530977445065975</c:v>
                </c:pt>
                <c:pt idx="639">
                  <c:v>0.35653497822492658</c:v>
                </c:pt>
                <c:pt idx="640">
                  <c:v>0.35694326616413141</c:v>
                </c:pt>
                <c:pt idx="641">
                  <c:v>0.35779315779444959</c:v>
                </c:pt>
                <c:pt idx="642">
                  <c:v>0.35878124180385756</c:v>
                </c:pt>
                <c:pt idx="643">
                  <c:v>0.35939180395107823</c:v>
                </c:pt>
                <c:pt idx="644">
                  <c:v>0.35942647952959522</c:v>
                </c:pt>
                <c:pt idx="645">
                  <c:v>0.36040232509952658</c:v>
                </c:pt>
                <c:pt idx="646">
                  <c:v>0.36185988924552226</c:v>
                </c:pt>
                <c:pt idx="647">
                  <c:v>0.36330589486534565</c:v>
                </c:pt>
                <c:pt idx="648">
                  <c:v>0.36448078505509751</c:v>
                </c:pt>
                <c:pt idx="649">
                  <c:v>0.36559006361098889</c:v>
                </c:pt>
                <c:pt idx="650">
                  <c:v>0.36638250256709759</c:v>
                </c:pt>
                <c:pt idx="651">
                  <c:v>0.36779315269509977</c:v>
                </c:pt>
                <c:pt idx="652">
                  <c:v>0.36883477987721786</c:v>
                </c:pt>
                <c:pt idx="653">
                  <c:v>0.36847153619441986</c:v>
                </c:pt>
                <c:pt idx="654">
                  <c:v>0.36919955336495047</c:v>
                </c:pt>
                <c:pt idx="655">
                  <c:v>0.36969113068392639</c:v>
                </c:pt>
                <c:pt idx="656">
                  <c:v>0.36953050116579639</c:v>
                </c:pt>
                <c:pt idx="657">
                  <c:v>0.37013171450508353</c:v>
                </c:pt>
                <c:pt idx="658">
                  <c:v>0.37099690418474734</c:v>
                </c:pt>
                <c:pt idx="659">
                  <c:v>0.37149749035500484</c:v>
                </c:pt>
                <c:pt idx="660">
                  <c:v>0.37269328787886258</c:v>
                </c:pt>
                <c:pt idx="661">
                  <c:v>0.37341450591635061</c:v>
                </c:pt>
                <c:pt idx="662">
                  <c:v>0.37464344921379067</c:v>
                </c:pt>
                <c:pt idx="663">
                  <c:v>0.37639354605894199</c:v>
                </c:pt>
                <c:pt idx="664">
                  <c:v>0.37734423483661594</c:v>
                </c:pt>
                <c:pt idx="665">
                  <c:v>0.37766940337437577</c:v>
                </c:pt>
                <c:pt idx="666">
                  <c:v>0.3786231517619188</c:v>
                </c:pt>
                <c:pt idx="667">
                  <c:v>0.37964506145821347</c:v>
                </c:pt>
                <c:pt idx="668">
                  <c:v>0.38018695236170436</c:v>
                </c:pt>
                <c:pt idx="669">
                  <c:v>0.38102035609439439</c:v>
                </c:pt>
                <c:pt idx="670">
                  <c:v>0.38153097098588956</c:v>
                </c:pt>
                <c:pt idx="671">
                  <c:v>0.38196798526219911</c:v>
                </c:pt>
                <c:pt idx="672">
                  <c:v>0.38236743432844877</c:v>
                </c:pt>
                <c:pt idx="673">
                  <c:v>0.38199722153428223</c:v>
                </c:pt>
                <c:pt idx="674">
                  <c:v>0.38163448778646236</c:v>
                </c:pt>
                <c:pt idx="675">
                  <c:v>0.38303051977842306</c:v>
                </c:pt>
                <c:pt idx="676">
                  <c:v>0.38319896829955219</c:v>
                </c:pt>
                <c:pt idx="677">
                  <c:v>0.38293924141732688</c:v>
                </c:pt>
                <c:pt idx="678">
                  <c:v>0.38319658860298722</c:v>
                </c:pt>
                <c:pt idx="679">
                  <c:v>0.38437266864102154</c:v>
                </c:pt>
                <c:pt idx="680">
                  <c:v>0.38555707761703306</c:v>
                </c:pt>
                <c:pt idx="681">
                  <c:v>0.38676664338530187</c:v>
                </c:pt>
                <c:pt idx="682">
                  <c:v>0.38648804890888361</c:v>
                </c:pt>
                <c:pt idx="683">
                  <c:v>0.3870080126083123</c:v>
                </c:pt>
                <c:pt idx="684">
                  <c:v>0.38774707837003691</c:v>
                </c:pt>
                <c:pt idx="685">
                  <c:v>0.38899505923999633</c:v>
                </c:pt>
                <c:pt idx="686">
                  <c:v>0.38954680888639887</c:v>
                </c:pt>
                <c:pt idx="687">
                  <c:v>0.38983526210572877</c:v>
                </c:pt>
                <c:pt idx="688">
                  <c:v>0.39050667649368032</c:v>
                </c:pt>
                <c:pt idx="689">
                  <c:v>0.39109089200036107</c:v>
                </c:pt>
                <c:pt idx="690">
                  <c:v>0.39194996246028674</c:v>
                </c:pt>
                <c:pt idx="691">
                  <c:v>0.39234686185164525</c:v>
                </c:pt>
                <c:pt idx="692">
                  <c:v>0.39205704880570669</c:v>
                </c:pt>
                <c:pt idx="693">
                  <c:v>0.39182774804384685</c:v>
                </c:pt>
                <c:pt idx="694">
                  <c:v>0.39181312990780542</c:v>
                </c:pt>
                <c:pt idx="695">
                  <c:v>0.39179698196682944</c:v>
                </c:pt>
                <c:pt idx="696">
                  <c:v>0.39177012539131134</c:v>
                </c:pt>
                <c:pt idx="697">
                  <c:v>0.39147963243206862</c:v>
                </c:pt>
                <c:pt idx="698">
                  <c:v>0.39266013190658056</c:v>
                </c:pt>
                <c:pt idx="699">
                  <c:v>0.39360810103103749</c:v>
                </c:pt>
                <c:pt idx="700">
                  <c:v>0.39460740360996571</c:v>
                </c:pt>
                <c:pt idx="701">
                  <c:v>0.39561656493180547</c:v>
                </c:pt>
                <c:pt idx="702">
                  <c:v>0.39659003080517202</c:v>
                </c:pt>
                <c:pt idx="703">
                  <c:v>0.39792504057807587</c:v>
                </c:pt>
                <c:pt idx="704">
                  <c:v>0.39966374887538086</c:v>
                </c:pt>
                <c:pt idx="705">
                  <c:v>0.39987061249820033</c:v>
                </c:pt>
                <c:pt idx="706">
                  <c:v>0.39983066759157543</c:v>
                </c:pt>
                <c:pt idx="707">
                  <c:v>0.39926701946234827</c:v>
                </c:pt>
                <c:pt idx="708">
                  <c:v>0.39989406950719719</c:v>
                </c:pt>
                <c:pt idx="709">
                  <c:v>0.40035012135602593</c:v>
                </c:pt>
                <c:pt idx="710">
                  <c:v>0.40082776045226465</c:v>
                </c:pt>
                <c:pt idx="711">
                  <c:v>0.40081773173102697</c:v>
                </c:pt>
                <c:pt idx="712">
                  <c:v>0.40152722126401669</c:v>
                </c:pt>
                <c:pt idx="713">
                  <c:v>0.40325641077506214</c:v>
                </c:pt>
                <c:pt idx="714">
                  <c:v>0.40519467362716571</c:v>
                </c:pt>
                <c:pt idx="715">
                  <c:v>0.40626349734145401</c:v>
                </c:pt>
                <c:pt idx="716">
                  <c:v>0.40685349211122085</c:v>
                </c:pt>
                <c:pt idx="717">
                  <c:v>0.40789018992188308</c:v>
                </c:pt>
                <c:pt idx="718">
                  <c:v>0.40879481457319372</c:v>
                </c:pt>
                <c:pt idx="719">
                  <c:v>0.40965898438290127</c:v>
                </c:pt>
                <c:pt idx="720">
                  <c:v>0.41072678822723313</c:v>
                </c:pt>
                <c:pt idx="721">
                  <c:v>0.41194774254334826</c:v>
                </c:pt>
                <c:pt idx="722">
                  <c:v>0.41409541869316252</c:v>
                </c:pt>
                <c:pt idx="723">
                  <c:v>0.41619584086833084</c:v>
                </c:pt>
                <c:pt idx="724">
                  <c:v>0.41754784847384119</c:v>
                </c:pt>
                <c:pt idx="725">
                  <c:v>0.41957891949197562</c:v>
                </c:pt>
                <c:pt idx="726">
                  <c:v>0.42182246341768947</c:v>
                </c:pt>
                <c:pt idx="727">
                  <c:v>0.42330093489779108</c:v>
                </c:pt>
                <c:pt idx="728">
                  <c:v>0.42512225266156295</c:v>
                </c:pt>
                <c:pt idx="729">
                  <c:v>0.42620773425180541</c:v>
                </c:pt>
                <c:pt idx="730">
                  <c:v>0.42771187245914283</c:v>
                </c:pt>
                <c:pt idx="731">
                  <c:v>0.42954066926926138</c:v>
                </c:pt>
                <c:pt idx="732">
                  <c:v>0.43050087683319499</c:v>
                </c:pt>
                <c:pt idx="733">
                  <c:v>0.43193787360173697</c:v>
                </c:pt>
                <c:pt idx="734">
                  <c:v>0.43429360322265298</c:v>
                </c:pt>
                <c:pt idx="735">
                  <c:v>0.4364130629703406</c:v>
                </c:pt>
                <c:pt idx="736">
                  <c:v>0.43882437550387926</c:v>
                </c:pt>
                <c:pt idx="737">
                  <c:v>0.44103970302746698</c:v>
                </c:pt>
                <c:pt idx="738">
                  <c:v>0.44290827476588457</c:v>
                </c:pt>
                <c:pt idx="739">
                  <c:v>0.44553359001193743</c:v>
                </c:pt>
                <c:pt idx="740">
                  <c:v>0.44797532866584167</c:v>
                </c:pt>
                <c:pt idx="741">
                  <c:v>0.44966831279343572</c:v>
                </c:pt>
                <c:pt idx="742">
                  <c:v>0.45103527849163944</c:v>
                </c:pt>
                <c:pt idx="743">
                  <c:v>0.45259194000173036</c:v>
                </c:pt>
                <c:pt idx="744">
                  <c:v>0.45463966889581903</c:v>
                </c:pt>
                <c:pt idx="745">
                  <c:v>0.4563556000974317</c:v>
                </c:pt>
                <c:pt idx="746">
                  <c:v>0.45879495905477097</c:v>
                </c:pt>
                <c:pt idx="747">
                  <c:v>0.46051921919436051</c:v>
                </c:pt>
                <c:pt idx="748">
                  <c:v>0.4628418030416942</c:v>
                </c:pt>
                <c:pt idx="749">
                  <c:v>0.46527980217242498</c:v>
                </c:pt>
                <c:pt idx="750">
                  <c:v>0.46708344219028619</c:v>
                </c:pt>
                <c:pt idx="751">
                  <c:v>0.46929961960550404</c:v>
                </c:pt>
                <c:pt idx="752">
                  <c:v>0.47181682863618074</c:v>
                </c:pt>
                <c:pt idx="753">
                  <c:v>0.4742594171817151</c:v>
                </c:pt>
                <c:pt idx="754">
                  <c:v>0.47659542931680787</c:v>
                </c:pt>
                <c:pt idx="755">
                  <c:v>0.47813628284257487</c:v>
                </c:pt>
                <c:pt idx="756">
                  <c:v>0.47995420103982528</c:v>
                </c:pt>
                <c:pt idx="757">
                  <c:v>0.4820532633883855</c:v>
                </c:pt>
                <c:pt idx="758">
                  <c:v>0.48281697600738932</c:v>
                </c:pt>
                <c:pt idx="759">
                  <c:v>0.48433913191728917</c:v>
                </c:pt>
                <c:pt idx="760">
                  <c:v>0.48552371087162699</c:v>
                </c:pt>
                <c:pt idx="761">
                  <c:v>0.48732310143133661</c:v>
                </c:pt>
                <c:pt idx="762">
                  <c:v>0.49005040367302771</c:v>
                </c:pt>
                <c:pt idx="763">
                  <c:v>0.49185370373423687</c:v>
                </c:pt>
                <c:pt idx="764">
                  <c:v>0.49370170809520059</c:v>
                </c:pt>
                <c:pt idx="765">
                  <c:v>0.49613647763773644</c:v>
                </c:pt>
                <c:pt idx="766">
                  <c:v>0.49793229865259869</c:v>
                </c:pt>
                <c:pt idx="767">
                  <c:v>0.49832851813065293</c:v>
                </c:pt>
                <c:pt idx="768">
                  <c:v>0.49931354253019183</c:v>
                </c:pt>
                <c:pt idx="769">
                  <c:v>0.49989061894717796</c:v>
                </c:pt>
                <c:pt idx="770">
                  <c:v>0.50127866195781368</c:v>
                </c:pt>
                <c:pt idx="771">
                  <c:v>0.50261418166569582</c:v>
                </c:pt>
                <c:pt idx="772">
                  <c:v>0.50366600754737756</c:v>
                </c:pt>
                <c:pt idx="773">
                  <c:v>0.50501104604151903</c:v>
                </c:pt>
                <c:pt idx="774">
                  <c:v>0.50575028178157011</c:v>
                </c:pt>
                <c:pt idx="775">
                  <c:v>0.50694777908868838</c:v>
                </c:pt>
                <c:pt idx="776">
                  <c:v>0.50727838693288219</c:v>
                </c:pt>
                <c:pt idx="777">
                  <c:v>0.50776282516216353</c:v>
                </c:pt>
                <c:pt idx="778">
                  <c:v>0.50754525290480224</c:v>
                </c:pt>
                <c:pt idx="779">
                  <c:v>0.50769109430856485</c:v>
                </c:pt>
                <c:pt idx="780">
                  <c:v>0.50767766602080577</c:v>
                </c:pt>
                <c:pt idx="781">
                  <c:v>0.50850546046873579</c:v>
                </c:pt>
                <c:pt idx="782">
                  <c:v>0.50804345937849471</c:v>
                </c:pt>
                <c:pt idx="783">
                  <c:v>0.50821105800799349</c:v>
                </c:pt>
                <c:pt idx="784">
                  <c:v>0.50814527639580664</c:v>
                </c:pt>
                <c:pt idx="785">
                  <c:v>0.50834551086390978</c:v>
                </c:pt>
                <c:pt idx="786">
                  <c:v>0.5085260278461895</c:v>
                </c:pt>
                <c:pt idx="787">
                  <c:v>0.50822992560218638</c:v>
                </c:pt>
                <c:pt idx="788">
                  <c:v>0.50746315337331349</c:v>
                </c:pt>
                <c:pt idx="789">
                  <c:v>0.50739771171777892</c:v>
                </c:pt>
                <c:pt idx="790">
                  <c:v>0.50753301446532562</c:v>
                </c:pt>
                <c:pt idx="791">
                  <c:v>0.50706132461049891</c:v>
                </c:pt>
                <c:pt idx="792">
                  <c:v>0.50683423356687796</c:v>
                </c:pt>
                <c:pt idx="793">
                  <c:v>0.50652980238489775</c:v>
                </c:pt>
                <c:pt idx="794">
                  <c:v>0.50663161940220991</c:v>
                </c:pt>
                <c:pt idx="795">
                  <c:v>0.50715583255979024</c:v>
                </c:pt>
                <c:pt idx="796">
                  <c:v>0.50728008671614278</c:v>
                </c:pt>
                <c:pt idx="797">
                  <c:v>0.50677525108773391</c:v>
                </c:pt>
                <c:pt idx="798">
                  <c:v>0.50638651065602636</c:v>
                </c:pt>
                <c:pt idx="799">
                  <c:v>0.50642526571436874</c:v>
                </c:pt>
                <c:pt idx="800">
                  <c:v>0.5060225870599242</c:v>
                </c:pt>
                <c:pt idx="801">
                  <c:v>0.50539859662494435</c:v>
                </c:pt>
                <c:pt idx="802">
                  <c:v>0.50526567357396268</c:v>
                </c:pt>
                <c:pt idx="803">
                  <c:v>0.50458508035640381</c:v>
                </c:pt>
                <c:pt idx="804">
                  <c:v>0.50476508740370518</c:v>
                </c:pt>
                <c:pt idx="805">
                  <c:v>0.50451351948113088</c:v>
                </c:pt>
                <c:pt idx="806">
                  <c:v>0.50425039303238428</c:v>
                </c:pt>
                <c:pt idx="807">
                  <c:v>0.5038463545513312</c:v>
                </c:pt>
                <c:pt idx="808">
                  <c:v>0.50299680287766502</c:v>
                </c:pt>
                <c:pt idx="809">
                  <c:v>0.50234901547703659</c:v>
                </c:pt>
                <c:pt idx="810">
                  <c:v>0.50183415112738994</c:v>
                </c:pt>
                <c:pt idx="811">
                  <c:v>0.5015523270627763</c:v>
                </c:pt>
                <c:pt idx="812">
                  <c:v>0.50124279653101433</c:v>
                </c:pt>
                <c:pt idx="813">
                  <c:v>0.50066249052583311</c:v>
                </c:pt>
                <c:pt idx="814">
                  <c:v>0.50037947661293725</c:v>
                </c:pt>
                <c:pt idx="815">
                  <c:v>0.50038882542087071</c:v>
                </c:pt>
                <c:pt idx="816">
                  <c:v>0.50056084348684715</c:v>
                </c:pt>
                <c:pt idx="817">
                  <c:v>0.50181596344650092</c:v>
                </c:pt>
                <c:pt idx="818">
                  <c:v>0.50181511355487052</c:v>
                </c:pt>
                <c:pt idx="819">
                  <c:v>0.50251661410653548</c:v>
                </c:pt>
                <c:pt idx="820">
                  <c:v>0.50303215836948634</c:v>
                </c:pt>
                <c:pt idx="821">
                  <c:v>0.50424444379097211</c:v>
                </c:pt>
                <c:pt idx="822">
                  <c:v>0.50491483830896733</c:v>
                </c:pt>
                <c:pt idx="823">
                  <c:v>0.50465307168682927</c:v>
                </c:pt>
                <c:pt idx="824">
                  <c:v>0.5043831461050402</c:v>
                </c:pt>
                <c:pt idx="825">
                  <c:v>0.50444212858418425</c:v>
                </c:pt>
                <c:pt idx="826">
                  <c:v>0.50464746240206892</c:v>
                </c:pt>
                <c:pt idx="827">
                  <c:v>0.50596003503593256</c:v>
                </c:pt>
                <c:pt idx="828">
                  <c:v>0.50624423879711089</c:v>
                </c:pt>
                <c:pt idx="829">
                  <c:v>0.50790322725949211</c:v>
                </c:pt>
                <c:pt idx="830">
                  <c:v>0.51085014149845753</c:v>
                </c:pt>
                <c:pt idx="831">
                  <c:v>0.5119108062530946</c:v>
                </c:pt>
                <c:pt idx="832">
                  <c:v>0.51426670585233669</c:v>
                </c:pt>
                <c:pt idx="833">
                  <c:v>0.51645602669203639</c:v>
                </c:pt>
                <c:pt idx="834">
                  <c:v>0.51753198949601942</c:v>
                </c:pt>
                <c:pt idx="835">
                  <c:v>0.51995367070744791</c:v>
                </c:pt>
                <c:pt idx="836">
                  <c:v>0.52202978598198946</c:v>
                </c:pt>
                <c:pt idx="837">
                  <c:v>0.52364390016628992</c:v>
                </c:pt>
                <c:pt idx="838">
                  <c:v>0.52648338810318318</c:v>
                </c:pt>
                <c:pt idx="839">
                  <c:v>0.52931199742720791</c:v>
                </c:pt>
                <c:pt idx="840">
                  <c:v>0.53298879859829063</c:v>
                </c:pt>
                <c:pt idx="841">
                  <c:v>0.53674446971266687</c:v>
                </c:pt>
                <c:pt idx="842">
                  <c:v>0.54010919067709673</c:v>
                </c:pt>
                <c:pt idx="843">
                  <c:v>0.5439090561562494</c:v>
                </c:pt>
                <c:pt idx="844">
                  <c:v>0.54869666568815811</c:v>
                </c:pt>
                <c:pt idx="845">
                  <c:v>0.55310301383470606</c:v>
                </c:pt>
                <c:pt idx="846">
                  <c:v>0.55727037245480837</c:v>
                </c:pt>
                <c:pt idx="847">
                  <c:v>0.56137568898589751</c:v>
                </c:pt>
                <c:pt idx="848">
                  <c:v>0.56518167368478867</c:v>
                </c:pt>
                <c:pt idx="849">
                  <c:v>0.57002282638940704</c:v>
                </c:pt>
                <c:pt idx="850">
                  <c:v>0.57344839959456773</c:v>
                </c:pt>
                <c:pt idx="851">
                  <c:v>0.57681720003882297</c:v>
                </c:pt>
                <c:pt idx="852">
                  <c:v>0.57990451637511697</c:v>
                </c:pt>
                <c:pt idx="853">
                  <c:v>0.5829627664176541</c:v>
                </c:pt>
                <c:pt idx="854">
                  <c:v>0.58729585390566852</c:v>
                </c:pt>
                <c:pt idx="855">
                  <c:v>0.59162639171879206</c:v>
                </c:pt>
                <c:pt idx="856">
                  <c:v>0.59462089988905498</c:v>
                </c:pt>
                <c:pt idx="857">
                  <c:v>0.59939933059135642</c:v>
                </c:pt>
                <c:pt idx="858">
                  <c:v>0.60232601740952019</c:v>
                </c:pt>
                <c:pt idx="859">
                  <c:v>0.60753415332010996</c:v>
                </c:pt>
                <c:pt idx="860">
                  <c:v>0.61191398484779191</c:v>
                </c:pt>
                <c:pt idx="861">
                  <c:v>0.61541094894989945</c:v>
                </c:pt>
                <c:pt idx="862">
                  <c:v>0.61973672736989305</c:v>
                </c:pt>
                <c:pt idx="863">
                  <c:v>0.62573237286513594</c:v>
                </c:pt>
                <c:pt idx="864">
                  <c:v>0.63052729146506525</c:v>
                </c:pt>
                <c:pt idx="865">
                  <c:v>0.63726676211516275</c:v>
                </c:pt>
                <c:pt idx="866">
                  <c:v>0.64302885739039428</c:v>
                </c:pt>
                <c:pt idx="867">
                  <c:v>0.64962180672342473</c:v>
                </c:pt>
                <c:pt idx="868">
                  <c:v>0.65502082829418429</c:v>
                </c:pt>
                <c:pt idx="869">
                  <c:v>0.66056977074853207</c:v>
                </c:pt>
                <c:pt idx="870">
                  <c:v>0.66546786619238185</c:v>
                </c:pt>
                <c:pt idx="871">
                  <c:v>0.67136016486537797</c:v>
                </c:pt>
                <c:pt idx="872">
                  <c:v>0.676677766817953</c:v>
                </c:pt>
                <c:pt idx="873">
                  <c:v>0.68335077594255944</c:v>
                </c:pt>
                <c:pt idx="874">
                  <c:v>0.689617366889548</c:v>
                </c:pt>
                <c:pt idx="875">
                  <c:v>0.69647956189106341</c:v>
                </c:pt>
                <c:pt idx="876">
                  <c:v>0.70381701629225246</c:v>
                </c:pt>
                <c:pt idx="877">
                  <c:v>0.71037698983002684</c:v>
                </c:pt>
                <c:pt idx="878">
                  <c:v>0.71775761872603616</c:v>
                </c:pt>
                <c:pt idx="879">
                  <c:v>0.72556404332883517</c:v>
                </c:pt>
                <c:pt idx="880">
                  <c:v>0.73224742113133168</c:v>
                </c:pt>
                <c:pt idx="881">
                  <c:v>0.73949750667292402</c:v>
                </c:pt>
                <c:pt idx="882">
                  <c:v>0.74792809168902896</c:v>
                </c:pt>
                <c:pt idx="883">
                  <c:v>0.75550708529155441</c:v>
                </c:pt>
                <c:pt idx="884">
                  <c:v>0.7645127069847325</c:v>
                </c:pt>
                <c:pt idx="885">
                  <c:v>0.77236298599565567</c:v>
                </c:pt>
                <c:pt idx="886">
                  <c:v>0.78008000199894512</c:v>
                </c:pt>
                <c:pt idx="887">
                  <c:v>0.78855223170493527</c:v>
                </c:pt>
                <c:pt idx="888">
                  <c:v>0.79629797404532943</c:v>
                </c:pt>
                <c:pt idx="889">
                  <c:v>0.80343349419515508</c:v>
                </c:pt>
                <c:pt idx="890">
                  <c:v>0.81224772029318559</c:v>
                </c:pt>
                <c:pt idx="891">
                  <c:v>0.81978812881569474</c:v>
                </c:pt>
                <c:pt idx="892">
                  <c:v>0.82690206171811054</c:v>
                </c:pt>
                <c:pt idx="893">
                  <c:v>0.83406290863851962</c:v>
                </c:pt>
                <c:pt idx="894">
                  <c:v>0.84041244900862699</c:v>
                </c:pt>
                <c:pt idx="895">
                  <c:v>0.84746875925850695</c:v>
                </c:pt>
                <c:pt idx="896">
                  <c:v>0.85597770428292685</c:v>
                </c:pt>
                <c:pt idx="897">
                  <c:v>0.86242804180039001</c:v>
                </c:pt>
                <c:pt idx="898">
                  <c:v>0.87004681033121467</c:v>
                </c:pt>
                <c:pt idx="899">
                  <c:v>0.8775447242722082</c:v>
                </c:pt>
                <c:pt idx="900">
                  <c:v>0.88575569729103854</c:v>
                </c:pt>
                <c:pt idx="901">
                  <c:v>0.89308533268922885</c:v>
                </c:pt>
                <c:pt idx="902">
                  <c:v>0.90058528637013502</c:v>
                </c:pt>
                <c:pt idx="903">
                  <c:v>0.90608782474146743</c:v>
                </c:pt>
                <c:pt idx="904">
                  <c:v>0.91222829177051634</c:v>
                </c:pt>
                <c:pt idx="905">
                  <c:v>0.91780188108214322</c:v>
                </c:pt>
                <c:pt idx="906">
                  <c:v>0.92543084831253186</c:v>
                </c:pt>
                <c:pt idx="907">
                  <c:v>0.93097384152546725</c:v>
                </c:pt>
                <c:pt idx="908">
                  <c:v>0.93713215627875301</c:v>
                </c:pt>
                <c:pt idx="909">
                  <c:v>0.94282490039695055</c:v>
                </c:pt>
                <c:pt idx="910">
                  <c:v>0.94838710116073111</c:v>
                </c:pt>
                <c:pt idx="911">
                  <c:v>0.95466763033045676</c:v>
                </c:pt>
                <c:pt idx="912">
                  <c:v>0.95921251081274617</c:v>
                </c:pt>
                <c:pt idx="913">
                  <c:v>0.96301628579339871</c:v>
                </c:pt>
                <c:pt idx="914">
                  <c:v>0.96793035919989856</c:v>
                </c:pt>
                <c:pt idx="915">
                  <c:v>0.97268380308826818</c:v>
                </c:pt>
                <c:pt idx="916">
                  <c:v>0.97610716657519014</c:v>
                </c:pt>
                <c:pt idx="917">
                  <c:v>0.97902943395687603</c:v>
                </c:pt>
                <c:pt idx="918">
                  <c:v>0.98148477087686559</c:v>
                </c:pt>
                <c:pt idx="919">
                  <c:v>0.98563445175105724</c:v>
                </c:pt>
                <c:pt idx="920">
                  <c:v>0.98791267125528825</c:v>
                </c:pt>
                <c:pt idx="921">
                  <c:v>0.98973874841219023</c:v>
                </c:pt>
                <c:pt idx="922">
                  <c:v>0.99069538643127619</c:v>
                </c:pt>
                <c:pt idx="923">
                  <c:v>0.99140657574752644</c:v>
                </c:pt>
                <c:pt idx="924">
                  <c:v>0.9935063180093906</c:v>
                </c:pt>
                <c:pt idx="925">
                  <c:v>0.99567643129824535</c:v>
                </c:pt>
                <c:pt idx="926">
                  <c:v>0.9963849009612783</c:v>
                </c:pt>
                <c:pt idx="927">
                  <c:v>0.99711988724317768</c:v>
                </c:pt>
                <c:pt idx="928">
                  <c:v>0.99641090764516604</c:v>
                </c:pt>
                <c:pt idx="929">
                  <c:v>0.99784314502057847</c:v>
                </c:pt>
                <c:pt idx="930">
                  <c:v>1.000336047150628</c:v>
                </c:pt>
                <c:pt idx="931">
                  <c:v>1</c:v>
                </c:pt>
                <c:pt idx="932">
                  <c:v>0.99867586883996429</c:v>
                </c:pt>
                <c:pt idx="933">
                  <c:v>0.99791946528898112</c:v>
                </c:pt>
                <c:pt idx="934">
                  <c:v>0.9977834826281301</c:v>
                </c:pt>
                <c:pt idx="935">
                  <c:v>0.99793986268810875</c:v>
                </c:pt>
                <c:pt idx="936">
                  <c:v>0.99629906190661643</c:v>
                </c:pt>
                <c:pt idx="937">
                  <c:v>0.99528633103992925</c:v>
                </c:pt>
                <c:pt idx="938">
                  <c:v>0.99489980032646053</c:v>
                </c:pt>
                <c:pt idx="939">
                  <c:v>0.99575717100312555</c:v>
                </c:pt>
                <c:pt idx="940">
                  <c:v>0.99430419627193367</c:v>
                </c:pt>
                <c:pt idx="941">
                  <c:v>0.99318539892978241</c:v>
                </c:pt>
                <c:pt idx="942">
                  <c:v>0.99231731961857539</c:v>
                </c:pt>
                <c:pt idx="943">
                  <c:v>0.99215652012211919</c:v>
                </c:pt>
                <c:pt idx="944">
                  <c:v>0.98999320596630713</c:v>
                </c:pt>
                <c:pt idx="945">
                  <c:v>0.98758376319435515</c:v>
                </c:pt>
                <c:pt idx="946">
                  <c:v>0.98485629097433791</c:v>
                </c:pt>
                <c:pt idx="947">
                  <c:v>0.9837893370216364</c:v>
                </c:pt>
                <c:pt idx="948">
                  <c:v>0.98067754380638927</c:v>
                </c:pt>
                <c:pt idx="949">
                  <c:v>0.97828084940889182</c:v>
                </c:pt>
                <c:pt idx="950">
                  <c:v>0.9733672859373701</c:v>
                </c:pt>
                <c:pt idx="951">
                  <c:v>0.9707137542891906</c:v>
                </c:pt>
                <c:pt idx="952">
                  <c:v>0.96723327808471149</c:v>
                </c:pt>
                <c:pt idx="953">
                  <c:v>0.96164643046365172</c:v>
                </c:pt>
                <c:pt idx="954">
                  <c:v>0.95584948963157701</c:v>
                </c:pt>
                <c:pt idx="955">
                  <c:v>0.95078362557990215</c:v>
                </c:pt>
                <c:pt idx="956">
                  <c:v>0.94481942607498126</c:v>
                </c:pt>
                <c:pt idx="957">
                  <c:v>0.93891981833396421</c:v>
                </c:pt>
                <c:pt idx="958">
                  <c:v>0.93217031896262925</c:v>
                </c:pt>
                <c:pt idx="959">
                  <c:v>0.92576587559320311</c:v>
                </c:pt>
                <c:pt idx="960">
                  <c:v>0.91913808070332959</c:v>
                </c:pt>
                <c:pt idx="961">
                  <c:v>0.91203927587193367</c:v>
                </c:pt>
                <c:pt idx="962">
                  <c:v>0.90586209352445468</c:v>
                </c:pt>
                <c:pt idx="963">
                  <c:v>0.89800025598735911</c:v>
                </c:pt>
                <c:pt idx="964">
                  <c:v>0.89335848785921312</c:v>
                </c:pt>
                <c:pt idx="965">
                  <c:v>0.88532837177931456</c:v>
                </c:pt>
                <c:pt idx="966">
                  <c:v>0.87822361770650625</c:v>
                </c:pt>
                <c:pt idx="967">
                  <c:v>0.87099681919558436</c:v>
                </c:pt>
                <c:pt idx="968">
                  <c:v>0.86264646394938183</c:v>
                </c:pt>
                <c:pt idx="969">
                  <c:v>0.85416998478524009</c:v>
                </c:pt>
                <c:pt idx="970">
                  <c:v>0.84601238496079367</c:v>
                </c:pt>
                <c:pt idx="971">
                  <c:v>0.83570047983181672</c:v>
                </c:pt>
                <c:pt idx="972">
                  <c:v>0.82745619106107782</c:v>
                </c:pt>
                <c:pt idx="973">
                  <c:v>0.81845175921618241</c:v>
                </c:pt>
                <c:pt idx="974">
                  <c:v>0.81005924934511631</c:v>
                </c:pt>
                <c:pt idx="975">
                  <c:v>0.80297387280147914</c:v>
                </c:pt>
                <c:pt idx="976">
                  <c:v>0.79455790592141606</c:v>
                </c:pt>
                <c:pt idx="977">
                  <c:v>0.78717115780566804</c:v>
                </c:pt>
                <c:pt idx="978">
                  <c:v>0.77769554604092428</c:v>
                </c:pt>
                <c:pt idx="979">
                  <c:v>0.76880516965281775</c:v>
                </c:pt>
                <c:pt idx="980">
                  <c:v>0.75961325171427374</c:v>
                </c:pt>
                <c:pt idx="981">
                  <c:v>0.75058621275201209</c:v>
                </c:pt>
                <c:pt idx="982">
                  <c:v>0.74227665230406481</c:v>
                </c:pt>
                <c:pt idx="983">
                  <c:v>0.73186157033116717</c:v>
                </c:pt>
                <c:pt idx="984">
                  <c:v>0.72199585830810709</c:v>
                </c:pt>
                <c:pt idx="985">
                  <c:v>0.71431334790500867</c:v>
                </c:pt>
                <c:pt idx="986">
                  <c:v>0.70587528384255738</c:v>
                </c:pt>
                <c:pt idx="987">
                  <c:v>0.69723613542037266</c:v>
                </c:pt>
                <c:pt idx="988">
                  <c:v>0.68955821443207788</c:v>
                </c:pt>
                <c:pt idx="989">
                  <c:v>0.67990752499148843</c:v>
                </c:pt>
                <c:pt idx="990">
                  <c:v>0.67418401479627332</c:v>
                </c:pt>
                <c:pt idx="991">
                  <c:v>0.66375737429720316</c:v>
                </c:pt>
                <c:pt idx="992">
                  <c:v>0.65413388138878414</c:v>
                </c:pt>
                <c:pt idx="993">
                  <c:v>0.64236883155028901</c:v>
                </c:pt>
                <c:pt idx="994">
                  <c:v>0.6337577295519049</c:v>
                </c:pt>
                <c:pt idx="995">
                  <c:v>0.62207579911485489</c:v>
                </c:pt>
                <c:pt idx="996">
                  <c:v>0.61287691206494255</c:v>
                </c:pt>
                <c:pt idx="997">
                  <c:v>0.59968098467764375</c:v>
                </c:pt>
                <c:pt idx="998">
                  <c:v>0.5902810132679982</c:v>
                </c:pt>
                <c:pt idx="999">
                  <c:v>0.58057525084976425</c:v>
                </c:pt>
                <c:pt idx="1000">
                  <c:v>0.5714390858021694</c:v>
                </c:pt>
                <c:pt idx="1001">
                  <c:v>0.55915135261102855</c:v>
                </c:pt>
                <c:pt idx="1002">
                  <c:v>0.54871128382419943</c:v>
                </c:pt>
                <c:pt idx="1003">
                  <c:v>0.53513579483480045</c:v>
                </c:pt>
                <c:pt idx="1004">
                  <c:v>0.52585225857850848</c:v>
                </c:pt>
                <c:pt idx="1005">
                  <c:v>0.51728076153009717</c:v>
                </c:pt>
                <c:pt idx="1006">
                  <c:v>0.50566801227175517</c:v>
                </c:pt>
                <c:pt idx="1007">
                  <c:v>0.4971585573123572</c:v>
                </c:pt>
                <c:pt idx="1008">
                  <c:v>0.4881748628232413</c:v>
                </c:pt>
                <c:pt idx="1009">
                  <c:v>0.47678257545380393</c:v>
                </c:pt>
                <c:pt idx="1010">
                  <c:v>0.47065519675586154</c:v>
                </c:pt>
                <c:pt idx="1011">
                  <c:v>0.46048811316069105</c:v>
                </c:pt>
                <c:pt idx="1012">
                  <c:v>0.45028788379193746</c:v>
                </c:pt>
                <c:pt idx="1013">
                  <c:v>0.44211345611321107</c:v>
                </c:pt>
                <c:pt idx="1014">
                  <c:v>0.43301077679585065</c:v>
                </c:pt>
                <c:pt idx="1015">
                  <c:v>0.42496213307841108</c:v>
                </c:pt>
                <c:pt idx="1016">
                  <c:v>0.4177608313163988</c:v>
                </c:pt>
                <c:pt idx="1017">
                  <c:v>0.40745776506037718</c:v>
                </c:pt>
                <c:pt idx="1018">
                  <c:v>0.3991340964113666</c:v>
                </c:pt>
                <c:pt idx="1019">
                  <c:v>0.39215512629984545</c:v>
                </c:pt>
                <c:pt idx="1020">
                  <c:v>0.38472996308240737</c:v>
                </c:pt>
                <c:pt idx="1021">
                  <c:v>0.37633711325468883</c:v>
                </c:pt>
                <c:pt idx="1022">
                  <c:v>0.36791910663471311</c:v>
                </c:pt>
                <c:pt idx="1023">
                  <c:v>0.35887676962310522</c:v>
                </c:pt>
                <c:pt idx="1024">
                  <c:v>0.35057077872000542</c:v>
                </c:pt>
                <c:pt idx="1025">
                  <c:v>0.3414162560131957</c:v>
                </c:pt>
                <c:pt idx="1026">
                  <c:v>0.33286379653730347</c:v>
                </c:pt>
                <c:pt idx="1027">
                  <c:v>0.32365199113461046</c:v>
                </c:pt>
                <c:pt idx="1028">
                  <c:v>0.31687172568625771</c:v>
                </c:pt>
                <c:pt idx="1029">
                  <c:v>0.30942446528643136</c:v>
                </c:pt>
                <c:pt idx="1030">
                  <c:v>0.30673421831982195</c:v>
                </c:pt>
                <c:pt idx="1031">
                  <c:v>0.29878127239995633</c:v>
                </c:pt>
                <c:pt idx="1032">
                  <c:v>0.29352520260141618</c:v>
                </c:pt>
                <c:pt idx="1033">
                  <c:v>0.28790486925012193</c:v>
                </c:pt>
                <c:pt idx="1034">
                  <c:v>0.28689604788493422</c:v>
                </c:pt>
                <c:pt idx="1035">
                  <c:v>0.27947547408229972</c:v>
                </c:pt>
                <c:pt idx="1036">
                  <c:v>0.27448117090589769</c:v>
                </c:pt>
                <c:pt idx="1037">
                  <c:v>0.26780119266992247</c:v>
                </c:pt>
                <c:pt idx="1038">
                  <c:v>0.26563532883921964</c:v>
                </c:pt>
                <c:pt idx="1039">
                  <c:v>0.2642005417889165</c:v>
                </c:pt>
                <c:pt idx="1040">
                  <c:v>0.25987000397579302</c:v>
                </c:pt>
                <c:pt idx="1041">
                  <c:v>0.25080030045368912</c:v>
                </c:pt>
                <c:pt idx="1042">
                  <c:v>0.24557091725234112</c:v>
                </c:pt>
                <c:pt idx="1043">
                  <c:v>0.24310640150274426</c:v>
                </c:pt>
                <c:pt idx="1044">
                  <c:v>0.24010747389600345</c:v>
                </c:pt>
                <c:pt idx="1045">
                  <c:v>0.23689114401022718</c:v>
                </c:pt>
                <c:pt idx="1046">
                  <c:v>0.22867762131650582</c:v>
                </c:pt>
                <c:pt idx="1047">
                  <c:v>0.22612556672898623</c:v>
                </c:pt>
                <c:pt idx="1048">
                  <c:v>0.2201096938129419</c:v>
                </c:pt>
                <c:pt idx="1049">
                  <c:v>0.21757582690631116</c:v>
                </c:pt>
                <c:pt idx="1050">
                  <c:v>0.21090111799844399</c:v>
                </c:pt>
                <c:pt idx="1051">
                  <c:v>0.20609889033049392</c:v>
                </c:pt>
                <c:pt idx="1052">
                  <c:v>0.19778015105293917</c:v>
                </c:pt>
                <c:pt idx="1053">
                  <c:v>0.19650327386754909</c:v>
                </c:pt>
                <c:pt idx="1054">
                  <c:v>0.19251218277157478</c:v>
                </c:pt>
                <c:pt idx="1055">
                  <c:v>0.18948435884940307</c:v>
                </c:pt>
                <c:pt idx="1056">
                  <c:v>0.18610518972725779</c:v>
                </c:pt>
                <c:pt idx="1057">
                  <c:v>0.1831128912752335</c:v>
                </c:pt>
                <c:pt idx="1058">
                  <c:v>0.17473414964857828</c:v>
                </c:pt>
                <c:pt idx="1059">
                  <c:v>0.17204135300707801</c:v>
                </c:pt>
                <c:pt idx="1060">
                  <c:v>0.1684469913241361</c:v>
                </c:pt>
                <c:pt idx="1061">
                  <c:v>0.16340509421643643</c:v>
                </c:pt>
                <c:pt idx="1062">
                  <c:v>0.15754849099191356</c:v>
                </c:pt>
                <c:pt idx="1063">
                  <c:v>0.15285861899749162</c:v>
                </c:pt>
                <c:pt idx="1064">
                  <c:v>0.14774227138297585</c:v>
                </c:pt>
                <c:pt idx="1065">
                  <c:v>0.14492114110529755</c:v>
                </c:pt>
                <c:pt idx="1066">
                  <c:v>0.14035348352731533</c:v>
                </c:pt>
                <c:pt idx="1067">
                  <c:v>0.13270751846432063</c:v>
                </c:pt>
                <c:pt idx="1068">
                  <c:v>0.12882079406054917</c:v>
                </c:pt>
                <c:pt idx="1069">
                  <c:v>0.13040346225452784</c:v>
                </c:pt>
                <c:pt idx="1070">
                  <c:v>0.12984049403860504</c:v>
                </c:pt>
                <c:pt idx="1071">
                  <c:v>0.12530411247261858</c:v>
                </c:pt>
                <c:pt idx="1072">
                  <c:v>0.12414316050560391</c:v>
                </c:pt>
                <c:pt idx="1073">
                  <c:v>0.12502789769276512</c:v>
                </c:pt>
                <c:pt idx="1074">
                  <c:v>0.12617610128532497</c:v>
                </c:pt>
                <c:pt idx="1075">
                  <c:v>0.12205888627141141</c:v>
                </c:pt>
                <c:pt idx="1076">
                  <c:v>0.11773276789476565</c:v>
                </c:pt>
                <c:pt idx="1077">
                  <c:v>0.11397539699712879</c:v>
                </c:pt>
                <c:pt idx="1078">
                  <c:v>0.11245205123894644</c:v>
                </c:pt>
                <c:pt idx="1079">
                  <c:v>0.11495396222027719</c:v>
                </c:pt>
                <c:pt idx="1080">
                  <c:v>0.11276753101212053</c:v>
                </c:pt>
                <c:pt idx="1081">
                  <c:v>0.10949731799698208</c:v>
                </c:pt>
                <c:pt idx="1082">
                  <c:v>0.10761820760234857</c:v>
                </c:pt>
                <c:pt idx="1083">
                  <c:v>0.10686112413806115</c:v>
                </c:pt>
                <c:pt idx="1084">
                  <c:v>0.1052308620127846</c:v>
                </c:pt>
                <c:pt idx="1085">
                  <c:v>0.10553257354154769</c:v>
                </c:pt>
                <c:pt idx="1086">
                  <c:v>0.10190659588995796</c:v>
                </c:pt>
                <c:pt idx="1087">
                  <c:v>0.10210717031471306</c:v>
                </c:pt>
                <c:pt idx="1088">
                  <c:v>9.8071204940657908E-2</c:v>
                </c:pt>
                <c:pt idx="1089">
                  <c:v>9.8643012029536029E-2</c:v>
                </c:pt>
                <c:pt idx="1090">
                  <c:v>9.6695570347824819E-2</c:v>
                </c:pt>
                <c:pt idx="1091">
                  <c:v>9.7150602326697338E-2</c:v>
                </c:pt>
                <c:pt idx="1092">
                  <c:v>9.1902181552830184E-2</c:v>
                </c:pt>
                <c:pt idx="1093">
                  <c:v>8.5558250467482874E-2</c:v>
                </c:pt>
                <c:pt idx="1094">
                  <c:v>7.9578242978237804E-2</c:v>
                </c:pt>
                <c:pt idx="1095">
                  <c:v>8.1748696223744421E-2</c:v>
                </c:pt>
                <c:pt idx="1096">
                  <c:v>7.9495633511770761E-2</c:v>
                </c:pt>
                <c:pt idx="1097">
                  <c:v>7.8505849719102211E-2</c:v>
                </c:pt>
                <c:pt idx="1098">
                  <c:v>7.5656842995949575E-2</c:v>
                </c:pt>
                <c:pt idx="1099">
                  <c:v>7.7511306533303875E-2</c:v>
                </c:pt>
                <c:pt idx="1100">
                  <c:v>8.0511593966653194E-2</c:v>
                </c:pt>
                <c:pt idx="1101">
                  <c:v>7.836663747005608E-2</c:v>
                </c:pt>
                <c:pt idx="1102">
                  <c:v>7.8075464597509026E-2</c:v>
                </c:pt>
                <c:pt idx="1103">
                  <c:v>6.961054395953957E-2</c:v>
                </c:pt>
                <c:pt idx="1104">
                  <c:v>6.514504335552164E-2</c:v>
                </c:pt>
                <c:pt idx="1105">
                  <c:v>6.6058676858113757E-2</c:v>
                </c:pt>
                <c:pt idx="1106">
                  <c:v>6.7711886057408688E-2</c:v>
                </c:pt>
                <c:pt idx="1107">
                  <c:v>6.435719381421659E-2</c:v>
                </c:pt>
                <c:pt idx="1108">
                  <c:v>6.9105198396152423E-2</c:v>
                </c:pt>
                <c:pt idx="1109">
                  <c:v>6.4489266973568216E-2</c:v>
                </c:pt>
                <c:pt idx="1110">
                  <c:v>6.9140383909647649E-2</c:v>
                </c:pt>
                <c:pt idx="1111">
                  <c:v>7.4958572032480145E-2</c:v>
                </c:pt>
                <c:pt idx="1112">
                  <c:v>6.9011540338491384E-2</c:v>
                </c:pt>
                <c:pt idx="1113">
                  <c:v>6.7680270088760888E-2</c:v>
                </c:pt>
                <c:pt idx="1114">
                  <c:v>6.8386700011881491E-2</c:v>
                </c:pt>
                <c:pt idx="1115">
                  <c:v>6.108834062568666E-2</c:v>
                </c:pt>
                <c:pt idx="1116">
                  <c:v>5.9242036047983421E-2</c:v>
                </c:pt>
                <c:pt idx="1117">
                  <c:v>5.5284600660569672E-2</c:v>
                </c:pt>
                <c:pt idx="1118">
                  <c:v>4.9415928974896266E-2</c:v>
                </c:pt>
                <c:pt idx="1119">
                  <c:v>5.1125231021792297E-2</c:v>
                </c:pt>
                <c:pt idx="1120">
                  <c:v>4.7576253551909538E-2</c:v>
                </c:pt>
                <c:pt idx="1121">
                  <c:v>4.6193479869381708E-2</c:v>
                </c:pt>
                <c:pt idx="1122">
                  <c:v>4.6701375107659968E-2</c:v>
                </c:pt>
                <c:pt idx="1123">
                  <c:v>4.7418173708670304E-2</c:v>
                </c:pt>
                <c:pt idx="1124">
                  <c:v>4.38589975392236E-2</c:v>
                </c:pt>
                <c:pt idx="1125">
                  <c:v>3.8287957902487742E-2</c:v>
                </c:pt>
                <c:pt idx="1126">
                  <c:v>3.2829953852584123E-2</c:v>
                </c:pt>
                <c:pt idx="1127">
                  <c:v>3.7929813569471622E-2</c:v>
                </c:pt>
                <c:pt idx="1128">
                  <c:v>3.4882782096454734E-2</c:v>
                </c:pt>
                <c:pt idx="1129">
                  <c:v>3.5145398610223089E-2</c:v>
                </c:pt>
                <c:pt idx="1130">
                  <c:v>3.670528970850917E-2</c:v>
                </c:pt>
                <c:pt idx="1131">
                  <c:v>3.9107593390766623E-2</c:v>
                </c:pt>
                <c:pt idx="1132">
                  <c:v>4.337846881144182E-2</c:v>
                </c:pt>
                <c:pt idx="1133">
                  <c:v>4.1229092878366992E-2</c:v>
                </c:pt>
                <c:pt idx="1134">
                  <c:v>3.2742584992987413E-2</c:v>
                </c:pt>
                <c:pt idx="1135">
                  <c:v>2.8486667665005832E-2</c:v>
                </c:pt>
                <c:pt idx="1136">
                  <c:v>2.1878760239281904E-2</c:v>
                </c:pt>
                <c:pt idx="1137">
                  <c:v>1.9698788207515604E-2</c:v>
                </c:pt>
                <c:pt idx="1138">
                  <c:v>2.0358474090968526E-2</c:v>
                </c:pt>
                <c:pt idx="1139">
                  <c:v>2.000015977962637E-2</c:v>
                </c:pt>
                <c:pt idx="1140">
                  <c:v>2.2641622966655436E-2</c:v>
                </c:pt>
                <c:pt idx="1141">
                  <c:v>2.2256282101469113E-2</c:v>
                </c:pt>
                <c:pt idx="1142">
                  <c:v>2.674133021298452E-2</c:v>
                </c:pt>
                <c:pt idx="1143">
                  <c:v>3.244376309576763E-2</c:v>
                </c:pt>
                <c:pt idx="1144">
                  <c:v>3.2345175666650655E-2</c:v>
                </c:pt>
                <c:pt idx="1145">
                  <c:v>3.1211590210132228E-2</c:v>
                </c:pt>
                <c:pt idx="1146">
                  <c:v>2.1754336104603117E-2</c:v>
                </c:pt>
                <c:pt idx="1147">
                  <c:v>2.1793601097923873E-2</c:v>
                </c:pt>
                <c:pt idx="1148">
                  <c:v>1.2519923584543619E-2</c:v>
                </c:pt>
                <c:pt idx="1149">
                  <c:v>1.2671714229718401E-2</c:v>
                </c:pt>
                <c:pt idx="1150">
                  <c:v>8.5589186522825583E-3</c:v>
                </c:pt>
                <c:pt idx="1151">
                  <c:v>2.078834927756426E-4</c:v>
                </c:pt>
                <c:pt idx="1152">
                  <c:v>-3.255084944119992E-4</c:v>
                </c:pt>
                <c:pt idx="1153">
                  <c:v>4.8579805588979075E-4</c:v>
                </c:pt>
                <c:pt idx="1154">
                  <c:v>-3.5950415962461863E-3</c:v>
                </c:pt>
                <c:pt idx="1155">
                  <c:v>0</c:v>
                </c:pt>
                <c:pt idx="1156">
                  <c:v>-1.1157377322817642E-2</c:v>
                </c:pt>
                <c:pt idx="1157">
                  <c:v>-1.8337091837419918E-2</c:v>
                </c:pt>
                <c:pt idx="1158">
                  <c:v>-1.2113675385251784E-2</c:v>
                </c:pt>
                <c:pt idx="1159">
                  <c:v>-1.2871948697821683E-2</c:v>
                </c:pt>
                <c:pt idx="1160">
                  <c:v>-8.7481045291914871E-3</c:v>
                </c:pt>
                <c:pt idx="1161">
                  <c:v>-2.0391959821203294E-2</c:v>
                </c:pt>
                <c:pt idx="1162">
                  <c:v>-2.0385330666486897E-2</c:v>
                </c:pt>
                <c:pt idx="1163">
                  <c:v>-1.2378501617258933E-2</c:v>
                </c:pt>
                <c:pt idx="1164">
                  <c:v>-7.8688066484643143E-3</c:v>
                </c:pt>
                <c:pt idx="1165">
                  <c:v>-1.6575606444422398E-2</c:v>
                </c:pt>
                <c:pt idx="1166">
                  <c:v>-1.8287288187883267E-2</c:v>
                </c:pt>
                <c:pt idx="1167">
                  <c:v>-2.0433944467741071E-2</c:v>
                </c:pt>
                <c:pt idx="1168">
                  <c:v>-7.7122566101597472E-3</c:v>
                </c:pt>
                <c:pt idx="1169">
                  <c:v>-7.6556538275805467E-3</c:v>
                </c:pt>
                <c:pt idx="1170">
                  <c:v>-1.3149353325957491E-2</c:v>
                </c:pt>
                <c:pt idx="1171">
                  <c:v>-1.1089216014066107E-2</c:v>
                </c:pt>
                <c:pt idx="1172">
                  <c:v>-1.5133340347772433E-2</c:v>
                </c:pt>
                <c:pt idx="1173">
                  <c:v>-2.6499791011648195E-2</c:v>
                </c:pt>
                <c:pt idx="1174">
                  <c:v>-3.0152115303777715E-2</c:v>
                </c:pt>
                <c:pt idx="1175">
                  <c:v>-3.6411057226093141E-2</c:v>
                </c:pt>
                <c:pt idx="1176">
                  <c:v>-3.8186820798480132E-2</c:v>
                </c:pt>
                <c:pt idx="1177">
                  <c:v>-4.2012522983194564E-2</c:v>
                </c:pt>
                <c:pt idx="1178">
                  <c:v>-3.333003008786363E-2</c:v>
                </c:pt>
                <c:pt idx="1179">
                  <c:v>-2.7267243153825477E-2</c:v>
                </c:pt>
                <c:pt idx="1180">
                  <c:v>-2.6521548237384354E-2</c:v>
                </c:pt>
                <c:pt idx="1181">
                  <c:v>-2.705239054968113E-2</c:v>
                </c:pt>
                <c:pt idx="1182">
                  <c:v>-2.9335879382020105E-2</c:v>
                </c:pt>
                <c:pt idx="1183">
                  <c:v>-3.4452396974861792E-2</c:v>
                </c:pt>
                <c:pt idx="1184">
                  <c:v>-3.1787306800509951E-2</c:v>
                </c:pt>
                <c:pt idx="1185">
                  <c:v>-4.1395331681257405E-2</c:v>
                </c:pt>
                <c:pt idx="1186">
                  <c:v>-5.3071312876895232E-2</c:v>
                </c:pt>
                <c:pt idx="1187">
                  <c:v>-3.6509984611862306E-2</c:v>
                </c:pt>
                <c:pt idx="1188">
                  <c:v>-4.5680995216300056E-2</c:v>
                </c:pt>
                <c:pt idx="1189">
                  <c:v>-4.8903444321814614E-2</c:v>
                </c:pt>
                <c:pt idx="1190">
                  <c:v>-4.2051787976515202E-2</c:v>
                </c:pt>
                <c:pt idx="1191">
                  <c:v>-4.5964519064174161E-2</c:v>
                </c:pt>
                <c:pt idx="1192">
                  <c:v>-5.188095465947145E-2</c:v>
                </c:pt>
                <c:pt idx="1193">
                  <c:v>-5.1111802734033471E-2</c:v>
                </c:pt>
                <c:pt idx="1194">
                  <c:v>-6.0371032089698337E-2</c:v>
                </c:pt>
                <c:pt idx="1195">
                  <c:v>-5.5116322117766854E-2</c:v>
                </c:pt>
                <c:pt idx="1196">
                  <c:v>-5.6413596702284588E-2</c:v>
                </c:pt>
                <c:pt idx="1197">
                  <c:v>-6.2497630927080557E-2</c:v>
                </c:pt>
                <c:pt idx="1198">
                  <c:v>-6.1979536989238596E-2</c:v>
                </c:pt>
                <c:pt idx="1199">
                  <c:v>-6.1980556859195041E-2</c:v>
                </c:pt>
                <c:pt idx="1200">
                  <c:v>-5.3445945107539389E-2</c:v>
                </c:pt>
                <c:pt idx="1201">
                  <c:v>-5.4665539597046134E-2</c:v>
                </c:pt>
                <c:pt idx="1202">
                  <c:v>-5.2037504697776134E-2</c:v>
                </c:pt>
                <c:pt idx="1203">
                  <c:v>-4.3502722967794449E-2</c:v>
                </c:pt>
                <c:pt idx="1204">
                  <c:v>-5.2980714429103161E-2</c:v>
                </c:pt>
                <c:pt idx="1205">
                  <c:v>-6.2953002862605023E-2</c:v>
                </c:pt>
                <c:pt idx="1206">
                  <c:v>-6.2305385440302542E-2</c:v>
                </c:pt>
                <c:pt idx="1207">
                  <c:v>-7.5082146275528519E-2</c:v>
                </c:pt>
                <c:pt idx="1208">
                  <c:v>-7.6323497990771316E-2</c:v>
                </c:pt>
                <c:pt idx="1209">
                  <c:v>-8.0697550255367109E-2</c:v>
                </c:pt>
                <c:pt idx="1210">
                  <c:v>-9.4689486143621895E-2</c:v>
                </c:pt>
                <c:pt idx="1211">
                  <c:v>-9.1181303471994435E-2</c:v>
                </c:pt>
                <c:pt idx="1212">
                  <c:v>-9.4114789423200729E-2</c:v>
                </c:pt>
                <c:pt idx="1213">
                  <c:v>-0.11741524838167897</c:v>
                </c:pt>
                <c:pt idx="1214">
                  <c:v>-0.1266238241961769</c:v>
                </c:pt>
                <c:pt idx="1215">
                  <c:v>-0.1331554113534984</c:v>
                </c:pt>
                <c:pt idx="1216">
                  <c:v>-0.13030997417519308</c:v>
                </c:pt>
                <c:pt idx="1217">
                  <c:v>-0.13015988331327882</c:v>
                </c:pt>
                <c:pt idx="1218">
                  <c:v>-0.14074528356889227</c:v>
                </c:pt>
                <c:pt idx="1219">
                  <c:v>-0.14064397648655838</c:v>
                </c:pt>
                <c:pt idx="1220">
                  <c:v>-0.11896766043361826</c:v>
                </c:pt>
                <c:pt idx="1221">
                  <c:v>-0.10245545590481767</c:v>
                </c:pt>
                <c:pt idx="1222">
                  <c:v>-0.11553851768361029</c:v>
                </c:pt>
                <c:pt idx="1223">
                  <c:v>-0.12753932746035568</c:v>
                </c:pt>
                <c:pt idx="1224">
                  <c:v>-0.12151172603981275</c:v>
                </c:pt>
                <c:pt idx="1225">
                  <c:v>-0.11345016396959239</c:v>
                </c:pt>
                <c:pt idx="1226">
                  <c:v>-0.11944478959487888</c:v>
                </c:pt>
                <c:pt idx="1227">
                  <c:v>-0.10894505841560151</c:v>
                </c:pt>
                <c:pt idx="1228">
                  <c:v>-0.12065282555821318</c:v>
                </c:pt>
                <c:pt idx="1229">
                  <c:v>-0.12030487992476094</c:v>
                </c:pt>
                <c:pt idx="1230">
                  <c:v>-0.12198732539613884</c:v>
                </c:pt>
                <c:pt idx="1231">
                  <c:v>-0.12594357093527017</c:v>
                </c:pt>
                <c:pt idx="1232">
                  <c:v>-0.12864418657976931</c:v>
                </c:pt>
                <c:pt idx="1233">
                  <c:v>-0.12080478618171411</c:v>
                </c:pt>
                <c:pt idx="1234">
                  <c:v>-0.13914221797578605</c:v>
                </c:pt>
                <c:pt idx="1235">
                  <c:v>-0.12750431192518655</c:v>
                </c:pt>
                <c:pt idx="1236">
                  <c:v>-0.11657079605779477</c:v>
                </c:pt>
                <c:pt idx="1237">
                  <c:v>-0.11834536978189923</c:v>
                </c:pt>
                <c:pt idx="1238">
                  <c:v>-9.967189083719942E-2</c:v>
                </c:pt>
                <c:pt idx="1239">
                  <c:v>-8.6783114285097634E-2</c:v>
                </c:pt>
                <c:pt idx="1240">
                  <c:v>-6.2412641764048801E-2</c:v>
                </c:pt>
                <c:pt idx="1241">
                  <c:v>-5.97635295523469E-2</c:v>
                </c:pt>
                <c:pt idx="1242">
                  <c:v>-4.7793825809271141E-2</c:v>
                </c:pt>
                <c:pt idx="1243">
                  <c:v>-4.771852541082499E-2</c:v>
                </c:pt>
                <c:pt idx="1244">
                  <c:v>-5.4099171814602068E-2</c:v>
                </c:pt>
                <c:pt idx="1245">
                  <c:v>-8.3496923307309137E-2</c:v>
                </c:pt>
                <c:pt idx="1246">
                  <c:v>-9.7742296879724994E-2</c:v>
                </c:pt>
                <c:pt idx="1247">
                  <c:v>-0.10634031054700228</c:v>
                </c:pt>
                <c:pt idx="1248">
                  <c:v>-0.13144678921990668</c:v>
                </c:pt>
                <c:pt idx="1249">
                  <c:v>-0.14704773994268006</c:v>
                </c:pt>
                <c:pt idx="1250">
                  <c:v>-0.15255843727366333</c:v>
                </c:pt>
                <c:pt idx="1251">
                  <c:v>-0.13958688127676852</c:v>
                </c:pt>
                <c:pt idx="1252">
                  <c:v>-0.13716995945846958</c:v>
                </c:pt>
                <c:pt idx="1253">
                  <c:v>-0.13661209059232871</c:v>
                </c:pt>
                <c:pt idx="1254">
                  <c:v>-0.1442198105319592</c:v>
                </c:pt>
                <c:pt idx="1255">
                  <c:v>-0.11811538910673512</c:v>
                </c:pt>
                <c:pt idx="1256">
                  <c:v>-0.11930608728081092</c:v>
                </c:pt>
                <c:pt idx="1257">
                  <c:v>-0.11710333815335219</c:v>
                </c:pt>
                <c:pt idx="1258">
                  <c:v>-0.10959114603296939</c:v>
                </c:pt>
                <c:pt idx="1259">
                  <c:v>-0.10716861492991045</c:v>
                </c:pt>
                <c:pt idx="1260">
                  <c:v>-0.10764081471971526</c:v>
                </c:pt>
                <c:pt idx="1261">
                  <c:v>-9.147774567264938E-2</c:v>
                </c:pt>
                <c:pt idx="1262">
                  <c:v>-0.10384774837360507</c:v>
                </c:pt>
                <c:pt idx="1263">
                  <c:v>-0.12132339005453424</c:v>
                </c:pt>
                <c:pt idx="1264">
                  <c:v>-0.13532654451230938</c:v>
                </c:pt>
                <c:pt idx="1265">
                  <c:v>-0.14752486910394069</c:v>
                </c:pt>
                <c:pt idx="1266">
                  <c:v>-0.14512188550837898</c:v>
                </c:pt>
                <c:pt idx="1267">
                  <c:v>-0.13705607398000694</c:v>
                </c:pt>
                <c:pt idx="1268">
                  <c:v>-0.18772644300125305</c:v>
                </c:pt>
                <c:pt idx="1269">
                  <c:v>-0.20119484564523193</c:v>
                </c:pt>
                <c:pt idx="1270">
                  <c:v>-0.19370322090230288</c:v>
                </c:pt>
                <c:pt idx="1271">
                  <c:v>-0.1990826949655651</c:v>
                </c:pt>
                <c:pt idx="1272">
                  <c:v>-0.22546605082385959</c:v>
                </c:pt>
                <c:pt idx="1273">
                  <c:v>-0.25754011106043884</c:v>
                </c:pt>
                <c:pt idx="1274">
                  <c:v>-0.29227501201321832</c:v>
                </c:pt>
                <c:pt idx="1275">
                  <c:v>-0.24827527242001382</c:v>
                </c:pt>
                <c:pt idx="1276">
                  <c:v>-0.2312898482314521</c:v>
                </c:pt>
                <c:pt idx="1277">
                  <c:v>-0.22830400895581818</c:v>
                </c:pt>
                <c:pt idx="1278">
                  <c:v>-0.21247800692933658</c:v>
                </c:pt>
                <c:pt idx="1279">
                  <c:v>-0.19302534733796103</c:v>
                </c:pt>
                <c:pt idx="1280">
                  <c:v>-0.15371293006428763</c:v>
                </c:pt>
                <c:pt idx="1281">
                  <c:v>-0.12102711783220532</c:v>
                </c:pt>
                <c:pt idx="1282">
                  <c:v>-0.17450960827984838</c:v>
                </c:pt>
                <c:pt idx="1283">
                  <c:v>-0.18168779298951598</c:v>
                </c:pt>
                <c:pt idx="1284">
                  <c:v>-0.18810107523189731</c:v>
                </c:pt>
                <c:pt idx="1285">
                  <c:v>-0.19688759486277921</c:v>
                </c:pt>
                <c:pt idx="1286">
                  <c:v>-0.1885530476009005</c:v>
                </c:pt>
                <c:pt idx="1287">
                  <c:v>-0.18808628711752978</c:v>
                </c:pt>
                <c:pt idx="1288">
                  <c:v>-0.17735810506802285</c:v>
                </c:pt>
                <c:pt idx="1289">
                  <c:v>-0.12013592146865369</c:v>
                </c:pt>
                <c:pt idx="1290">
                  <c:v>-0.11873564001854138</c:v>
                </c:pt>
                <c:pt idx="1291">
                  <c:v>-0.11861393553707979</c:v>
                </c:pt>
                <c:pt idx="1292">
                  <c:v>-0.12587931912801814</c:v>
                </c:pt>
                <c:pt idx="1293">
                  <c:v>-0.14280644075073995</c:v>
                </c:pt>
                <c:pt idx="1294">
                  <c:v>-0.14526823684711979</c:v>
                </c:pt>
                <c:pt idx="1295">
                  <c:v>-0.18107927058220818</c:v>
                </c:pt>
                <c:pt idx="1296">
                  <c:v>-0.21834973822487905</c:v>
                </c:pt>
                <c:pt idx="1297">
                  <c:v>-0.21332908840793721</c:v>
                </c:pt>
                <c:pt idx="1298">
                  <c:v>-0.16773716183449464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EA6C-4C0E-9A4F-E63847BC888B}"/>
            </c:ext>
          </c:extLst>
        </c:ser>
        <c:ser>
          <c:idx val="16"/>
          <c:order val="16"/>
          <c:tx>
            <c:strRef>
              <c:f>'24.08.21 Eg Filtres +Lihgt  Abs'!$CT$1</c:f>
              <c:strCache>
                <c:ptCount val="1"/>
                <c:pt idx="0">
                  <c:v>Abs 900</c:v>
                </c:pt>
              </c:strCache>
            </c:strRef>
          </c:tx>
          <c:spPr>
            <a:ln w="19050" cap="rnd">
              <a:solidFill>
                <a:sysClr val="windowText" lastClr="00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Abs'!$CT$2:$CT$1300</c:f>
              <c:numCache>
                <c:formatCode>General</c:formatCode>
                <c:ptCount val="1299"/>
                <c:pt idx="0">
                  <c:v>7.6636929091111643</c:v>
                </c:pt>
                <c:pt idx="1">
                  <c:v>11.993647219140833</c:v>
                </c:pt>
                <c:pt idx="2">
                  <c:v>14.758082629495449</c:v>
                </c:pt>
                <c:pt idx="3">
                  <c:v>24.510737809862565</c:v>
                </c:pt>
                <c:pt idx="4">
                  <c:v>7.2452382091791021</c:v>
                </c:pt>
                <c:pt idx="5">
                  <c:v>15.107653266158197</c:v>
                </c:pt>
                <c:pt idx="6">
                  <c:v>36.090152375737233</c:v>
                </c:pt>
                <c:pt idx="7">
                  <c:v>37.450692057131285</c:v>
                </c:pt>
                <c:pt idx="8">
                  <c:v>13.383133426637944</c:v>
                </c:pt>
                <c:pt idx="9">
                  <c:v>7.4304143870059729</c:v>
                </c:pt>
                <c:pt idx="10">
                  <c:v>8.6028163583273578</c:v>
                </c:pt>
                <c:pt idx="11">
                  <c:v>31.920099232904303</c:v>
                </c:pt>
                <c:pt idx="12">
                  <c:v>6.2156821173661116</c:v>
                </c:pt>
                <c:pt idx="13">
                  <c:v>13.647070671965782</c:v>
                </c:pt>
                <c:pt idx="14">
                  <c:v>11.462438553109099</c:v>
                </c:pt>
                <c:pt idx="15">
                  <c:v>9.0173190797989768</c:v>
                </c:pt>
                <c:pt idx="16">
                  <c:v>11.824055369277573</c:v>
                </c:pt>
                <c:pt idx="17">
                  <c:v>3.571994848895172</c:v>
                </c:pt>
                <c:pt idx="18">
                  <c:v>-0.13535516420617588</c:v>
                </c:pt>
                <c:pt idx="19">
                  <c:v>-1.4892929822276684</c:v>
                </c:pt>
                <c:pt idx="20">
                  <c:v>-0.62848350720731028</c:v>
                </c:pt>
                <c:pt idx="21">
                  <c:v>-6.1929561818749437E-2</c:v>
                </c:pt>
                <c:pt idx="22">
                  <c:v>-0.43620408448251224</c:v>
                </c:pt>
                <c:pt idx="23">
                  <c:v>-0.13081264444824486</c:v>
                </c:pt>
                <c:pt idx="24">
                  <c:v>-2.9929127199181402E-3</c:v>
                </c:pt>
                <c:pt idx="25">
                  <c:v>1.5609824598839948E-2</c:v>
                </c:pt>
                <c:pt idx="26">
                  <c:v>0.26720885588360366</c:v>
                </c:pt>
                <c:pt idx="27">
                  <c:v>-4.853970963647143E-3</c:v>
                </c:pt>
                <c:pt idx="28">
                  <c:v>2.4110598912039007E-2</c:v>
                </c:pt>
                <c:pt idx="29">
                  <c:v>0.43088156381454762</c:v>
                </c:pt>
                <c:pt idx="30">
                  <c:v>0.27351044734434898</c:v>
                </c:pt>
                <c:pt idx="31">
                  <c:v>-0.22476754913789987</c:v>
                </c:pt>
                <c:pt idx="32">
                  <c:v>0.43206578445693733</c:v>
                </c:pt>
                <c:pt idx="33">
                  <c:v>0.35943371580901212</c:v>
                </c:pt>
                <c:pt idx="34">
                  <c:v>0.43272850084491932</c:v>
                </c:pt>
                <c:pt idx="35">
                  <c:v>0.22598275799849077</c:v>
                </c:pt>
                <c:pt idx="36">
                  <c:v>0.26561276651828941</c:v>
                </c:pt>
                <c:pt idx="37">
                  <c:v>0.51023748742819752</c:v>
                </c:pt>
                <c:pt idx="38">
                  <c:v>0.83498891484751447</c:v>
                </c:pt>
                <c:pt idx="39">
                  <c:v>0.58393080448552503</c:v>
                </c:pt>
                <c:pt idx="40">
                  <c:v>0.8306658622805132</c:v>
                </c:pt>
                <c:pt idx="41">
                  <c:v>0.48896034920191611</c:v>
                </c:pt>
                <c:pt idx="42">
                  <c:v>0.74801812693087988</c:v>
                </c:pt>
                <c:pt idx="43">
                  <c:v>0.21356118957101325</c:v>
                </c:pt>
                <c:pt idx="44">
                  <c:v>0.62209612937541892</c:v>
                </c:pt>
                <c:pt idx="45">
                  <c:v>0.72507468552842358</c:v>
                </c:pt>
                <c:pt idx="46">
                  <c:v>0.71664745920146122</c:v>
                </c:pt>
                <c:pt idx="47">
                  <c:v>0.77812710347240643</c:v>
                </c:pt>
                <c:pt idx="48">
                  <c:v>0.80829315325125239</c:v>
                </c:pt>
                <c:pt idx="49">
                  <c:v>0.27114102541975305</c:v>
                </c:pt>
                <c:pt idx="50">
                  <c:v>0.42315706398007963</c:v>
                </c:pt>
                <c:pt idx="51">
                  <c:v>-5.732231983293018E-2</c:v>
                </c:pt>
                <c:pt idx="52">
                  <c:v>0.11699366428227374</c:v>
                </c:pt>
                <c:pt idx="53">
                  <c:v>0.2357605214807191</c:v>
                </c:pt>
                <c:pt idx="54">
                  <c:v>8.0057669466328044E-2</c:v>
                </c:pt>
                <c:pt idx="55">
                  <c:v>0.37214790715772939</c:v>
                </c:pt>
                <c:pt idx="56">
                  <c:v>0.82318436499257064</c:v>
                </c:pt>
                <c:pt idx="57">
                  <c:v>1.0075320983024734</c:v>
                </c:pt>
                <c:pt idx="58">
                  <c:v>1.1303937151186416</c:v>
                </c:pt>
                <c:pt idx="59">
                  <c:v>0.98664388182741047</c:v>
                </c:pt>
                <c:pt idx="60">
                  <c:v>0.61501551764445617</c:v>
                </c:pt>
                <c:pt idx="61">
                  <c:v>0.86283437856462575</c:v>
                </c:pt>
                <c:pt idx="62">
                  <c:v>0.41066253595025581</c:v>
                </c:pt>
                <c:pt idx="63">
                  <c:v>0.11220520005836769</c:v>
                </c:pt>
                <c:pt idx="64">
                  <c:v>0.21394050105203047</c:v>
                </c:pt>
                <c:pt idx="65">
                  <c:v>0.23387004404249551</c:v>
                </c:pt>
                <c:pt idx="66">
                  <c:v>-0.11619561959961645</c:v>
                </c:pt>
                <c:pt idx="67">
                  <c:v>0.37481485520264735</c:v>
                </c:pt>
                <c:pt idx="68">
                  <c:v>0.43337238894842461</c:v>
                </c:pt>
                <c:pt idx="69">
                  <c:v>0.74085318017569912</c:v>
                </c:pt>
                <c:pt idx="70">
                  <c:v>1.1334819460287224</c:v>
                </c:pt>
                <c:pt idx="71">
                  <c:v>1.413384988208787</c:v>
                </c:pt>
                <c:pt idx="72">
                  <c:v>0.93590655836219028</c:v>
                </c:pt>
                <c:pt idx="73">
                  <c:v>0.80580291650126556</c:v>
                </c:pt>
                <c:pt idx="74">
                  <c:v>0.73128370459049286</c:v>
                </c:pt>
                <c:pt idx="75">
                  <c:v>0.64432036953646343</c:v>
                </c:pt>
                <c:pt idx="76">
                  <c:v>0.90254264214178004</c:v>
                </c:pt>
                <c:pt idx="77">
                  <c:v>0.39378199827721194</c:v>
                </c:pt>
                <c:pt idx="78">
                  <c:v>5.0540410990069749E-2</c:v>
                </c:pt>
                <c:pt idx="79">
                  <c:v>0.56755549244593539</c:v>
                </c:pt>
                <c:pt idx="80">
                  <c:v>0.89274193168784577</c:v>
                </c:pt>
                <c:pt idx="81">
                  <c:v>0.31306867302958091</c:v>
                </c:pt>
                <c:pt idx="82">
                  <c:v>0.4158016769725375</c:v>
                </c:pt>
                <c:pt idx="83">
                  <c:v>0.70734334475059601</c:v>
                </c:pt>
                <c:pt idx="84">
                  <c:v>0.93142562278473451</c:v>
                </c:pt>
                <c:pt idx="85">
                  <c:v>0.89869108119854579</c:v>
                </c:pt>
                <c:pt idx="86">
                  <c:v>1.0678349747936342</c:v>
                </c:pt>
                <c:pt idx="87">
                  <c:v>1.7022952071032842</c:v>
                </c:pt>
                <c:pt idx="88">
                  <c:v>2.0206638460850499</c:v>
                </c:pt>
                <c:pt idx="89">
                  <c:v>2.354332427483647</c:v>
                </c:pt>
                <c:pt idx="90">
                  <c:v>1.6591725518130851</c:v>
                </c:pt>
                <c:pt idx="91">
                  <c:v>1.7797010303778678</c:v>
                </c:pt>
                <c:pt idx="92">
                  <c:v>1.4724548081946969</c:v>
                </c:pt>
                <c:pt idx="93">
                  <c:v>1.123382336558723</c:v>
                </c:pt>
                <c:pt idx="94">
                  <c:v>0.27460366461176855</c:v>
                </c:pt>
                <c:pt idx="95">
                  <c:v>0.17409651692427433</c:v>
                </c:pt>
                <c:pt idx="96">
                  <c:v>-0.20662767381252348</c:v>
                </c:pt>
                <c:pt idx="97">
                  <c:v>-6.7154214633028786E-2</c:v>
                </c:pt>
                <c:pt idx="98">
                  <c:v>-0.29711935092627306</c:v>
                </c:pt>
                <c:pt idx="99">
                  <c:v>-1.6772078909340047E-2</c:v>
                </c:pt>
                <c:pt idx="100">
                  <c:v>0.28765186188198122</c:v>
                </c:pt>
                <c:pt idx="101">
                  <c:v>0.24320024351247926</c:v>
                </c:pt>
                <c:pt idx="102">
                  <c:v>0.66376135777035439</c:v>
                </c:pt>
                <c:pt idx="103">
                  <c:v>0.60925367033870537</c:v>
                </c:pt>
                <c:pt idx="104">
                  <c:v>0.85637980729250862</c:v>
                </c:pt>
                <c:pt idx="105">
                  <c:v>0.90825447681689009</c:v>
                </c:pt>
                <c:pt idx="106">
                  <c:v>0.79613890723774949</c:v>
                </c:pt>
                <c:pt idx="107">
                  <c:v>0.85629076519717129</c:v>
                </c:pt>
                <c:pt idx="108">
                  <c:v>1.131065845648862</c:v>
                </c:pt>
                <c:pt idx="109">
                  <c:v>0.70669376893615488</c:v>
                </c:pt>
                <c:pt idx="110">
                  <c:v>0.56775260104904923</c:v>
                </c:pt>
                <c:pt idx="111">
                  <c:v>0.42337319699563336</c:v>
                </c:pt>
                <c:pt idx="112">
                  <c:v>0.44844815710320579</c:v>
                </c:pt>
                <c:pt idx="113">
                  <c:v>0.51090412637544547</c:v>
                </c:pt>
                <c:pt idx="114">
                  <c:v>0.46113018346594215</c:v>
                </c:pt>
                <c:pt idx="115">
                  <c:v>0.44546485465348901</c:v>
                </c:pt>
                <c:pt idx="116">
                  <c:v>0.73502817966576661</c:v>
                </c:pt>
                <c:pt idx="117">
                  <c:v>0.85609228369831447</c:v>
                </c:pt>
                <c:pt idx="118">
                  <c:v>1.2712441887284474</c:v>
                </c:pt>
                <c:pt idx="119">
                  <c:v>1.2051231762060695</c:v>
                </c:pt>
                <c:pt idx="120">
                  <c:v>1.4119552153563488</c:v>
                </c:pt>
                <c:pt idx="121">
                  <c:v>1.2885220816551315</c:v>
                </c:pt>
                <c:pt idx="122">
                  <c:v>1.2943921915966228</c:v>
                </c:pt>
                <c:pt idx="123">
                  <c:v>1.0306669605971075</c:v>
                </c:pt>
                <c:pt idx="124">
                  <c:v>1.1333307313690204</c:v>
                </c:pt>
                <c:pt idx="125">
                  <c:v>0.40747055334759058</c:v>
                </c:pt>
                <c:pt idx="126">
                  <c:v>0.55337446005971702</c:v>
                </c:pt>
                <c:pt idx="127">
                  <c:v>0.52403293223857317</c:v>
                </c:pt>
                <c:pt idx="128">
                  <c:v>0.53302618386761214</c:v>
                </c:pt>
                <c:pt idx="129">
                  <c:v>0.8120595946584156</c:v>
                </c:pt>
                <c:pt idx="130">
                  <c:v>1.0273761295009405</c:v>
                </c:pt>
                <c:pt idx="131">
                  <c:v>1.0967005000478551</c:v>
                </c:pt>
                <c:pt idx="132">
                  <c:v>1.4345295439318793</c:v>
                </c:pt>
                <c:pt idx="133">
                  <c:v>1.4539520961372205</c:v>
                </c:pt>
                <c:pt idx="134">
                  <c:v>1.2380475696607298</c:v>
                </c:pt>
                <c:pt idx="135">
                  <c:v>1.0834153801979793</c:v>
                </c:pt>
                <c:pt idx="136">
                  <c:v>0.92426675599641628</c:v>
                </c:pt>
                <c:pt idx="137">
                  <c:v>0.76403864348486428</c:v>
                </c:pt>
                <c:pt idx="138">
                  <c:v>0.65501424673525399</c:v>
                </c:pt>
                <c:pt idx="139">
                  <c:v>0.31129979492860171</c:v>
                </c:pt>
                <c:pt idx="140">
                  <c:v>0.2097194350259439</c:v>
                </c:pt>
                <c:pt idx="141">
                  <c:v>0.4078492764447178</c:v>
                </c:pt>
                <c:pt idx="142">
                  <c:v>0.29153029235618722</c:v>
                </c:pt>
                <c:pt idx="143">
                  <c:v>0.25569477154230325</c:v>
                </c:pt>
                <c:pt idx="144">
                  <c:v>0.49452371500881004</c:v>
                </c:pt>
                <c:pt idx="145">
                  <c:v>0.66530547322539502</c:v>
                </c:pt>
                <c:pt idx="146">
                  <c:v>0.81771259094453663</c:v>
                </c:pt>
                <c:pt idx="147">
                  <c:v>1.0986427552683893</c:v>
                </c:pt>
                <c:pt idx="148">
                  <c:v>1.0333027242958612</c:v>
                </c:pt>
                <c:pt idx="149">
                  <c:v>1.0996190802696837</c:v>
                </c:pt>
                <c:pt idx="150">
                  <c:v>0.98769767737420722</c:v>
                </c:pt>
                <c:pt idx="151">
                  <c:v>0.73921688457790913</c:v>
                </c:pt>
                <c:pt idx="152">
                  <c:v>0.52020529890686129</c:v>
                </c:pt>
                <c:pt idx="153">
                  <c:v>0.68527228052888645</c:v>
                </c:pt>
                <c:pt idx="154">
                  <c:v>0.50038107663268694</c:v>
                </c:pt>
                <c:pt idx="155">
                  <c:v>0.49846471030330819</c:v>
                </c:pt>
                <c:pt idx="156">
                  <c:v>0.96270411037140358</c:v>
                </c:pt>
                <c:pt idx="157">
                  <c:v>1.1314200527505771</c:v>
                </c:pt>
                <c:pt idx="158">
                  <c:v>1.2237457224491204</c:v>
                </c:pt>
                <c:pt idx="159">
                  <c:v>1.2112300125992603</c:v>
                </c:pt>
                <c:pt idx="160">
                  <c:v>0.91344500336555612</c:v>
                </c:pt>
                <c:pt idx="161">
                  <c:v>0.98877088958937065</c:v>
                </c:pt>
                <c:pt idx="162">
                  <c:v>1.2301538113939363</c:v>
                </c:pt>
                <c:pt idx="163">
                  <c:v>0.75241943455523685</c:v>
                </c:pt>
                <c:pt idx="164">
                  <c:v>1.0305312400465056</c:v>
                </c:pt>
                <c:pt idx="165">
                  <c:v>1.0585194849208976</c:v>
                </c:pt>
                <c:pt idx="166">
                  <c:v>1.1260822341014749</c:v>
                </c:pt>
                <c:pt idx="167">
                  <c:v>1.5017661323094926</c:v>
                </c:pt>
                <c:pt idx="168">
                  <c:v>1.420539736309876</c:v>
                </c:pt>
                <c:pt idx="169">
                  <c:v>1.2368417749423775</c:v>
                </c:pt>
                <c:pt idx="170">
                  <c:v>1.3107610314134237</c:v>
                </c:pt>
                <c:pt idx="171">
                  <c:v>1.0000078451185319</c:v>
                </c:pt>
                <c:pt idx="172">
                  <c:v>0.86475741324475663</c:v>
                </c:pt>
                <c:pt idx="173">
                  <c:v>0.93967025397786752</c:v>
                </c:pt>
                <c:pt idx="174">
                  <c:v>0.9436314504525849</c:v>
                </c:pt>
                <c:pt idx="175">
                  <c:v>0.92004294417884358</c:v>
                </c:pt>
                <c:pt idx="176">
                  <c:v>0.82022420564252319</c:v>
                </c:pt>
                <c:pt idx="177">
                  <c:v>0.86840970817728103</c:v>
                </c:pt>
                <c:pt idx="178">
                  <c:v>0.95933267068232142</c:v>
                </c:pt>
                <c:pt idx="179">
                  <c:v>1.3442930292983797</c:v>
                </c:pt>
                <c:pt idx="180">
                  <c:v>1.1667501518030434</c:v>
                </c:pt>
                <c:pt idx="181">
                  <c:v>1.0096069360261963</c:v>
                </c:pt>
                <c:pt idx="182">
                  <c:v>1.2094929072283354</c:v>
                </c:pt>
                <c:pt idx="183">
                  <c:v>1.2046709051227054</c:v>
                </c:pt>
                <c:pt idx="184">
                  <c:v>1.2436099548278077</c:v>
                </c:pt>
                <c:pt idx="185">
                  <c:v>1.1759662047983883</c:v>
                </c:pt>
                <c:pt idx="186">
                  <c:v>0.8802628977671223</c:v>
                </c:pt>
                <c:pt idx="187">
                  <c:v>0.91833486574648659</c:v>
                </c:pt>
                <c:pt idx="188">
                  <c:v>0.84480668843425588</c:v>
                </c:pt>
                <c:pt idx="189">
                  <c:v>0.69934191223195175</c:v>
                </c:pt>
                <c:pt idx="190">
                  <c:v>0.94048241987388215</c:v>
                </c:pt>
                <c:pt idx="191">
                  <c:v>0.95914399558162922</c:v>
                </c:pt>
                <c:pt idx="192">
                  <c:v>0.94102059500516977</c:v>
                </c:pt>
                <c:pt idx="193">
                  <c:v>0.96811233895932913</c:v>
                </c:pt>
                <c:pt idx="194">
                  <c:v>0.99342559454230772</c:v>
                </c:pt>
                <c:pt idx="195">
                  <c:v>1.0907870458264752</c:v>
                </c:pt>
                <c:pt idx="196">
                  <c:v>1.1074492930763689</c:v>
                </c:pt>
                <c:pt idx="197">
                  <c:v>0.90928238347253187</c:v>
                </c:pt>
                <c:pt idx="198">
                  <c:v>0.91099575735989802</c:v>
                </c:pt>
                <c:pt idx="199">
                  <c:v>0.90474319788997692</c:v>
                </c:pt>
                <c:pt idx="200">
                  <c:v>0.96711620503374185</c:v>
                </c:pt>
                <c:pt idx="201">
                  <c:v>0.99328752045614632</c:v>
                </c:pt>
                <c:pt idx="202">
                  <c:v>1.0158577303444476</c:v>
                </c:pt>
                <c:pt idx="203">
                  <c:v>0.99566361073149445</c:v>
                </c:pt>
                <c:pt idx="204">
                  <c:v>1.0528966923411245</c:v>
                </c:pt>
                <c:pt idx="205">
                  <c:v>1.0337210652415745</c:v>
                </c:pt>
                <c:pt idx="206">
                  <c:v>1.081289549203799</c:v>
                </c:pt>
                <c:pt idx="207">
                  <c:v>1.0781560127341965</c:v>
                </c:pt>
                <c:pt idx="208">
                  <c:v>1.0825896814724973</c:v>
                </c:pt>
                <c:pt idx="209">
                  <c:v>1.074676898793264</c:v>
                </c:pt>
                <c:pt idx="210">
                  <c:v>1.1202878295538168</c:v>
                </c:pt>
                <c:pt idx="211">
                  <c:v>1.1613068163096878</c:v>
                </c:pt>
                <c:pt idx="212">
                  <c:v>1.1900738853263335</c:v>
                </c:pt>
                <c:pt idx="213">
                  <c:v>1.170509532603528</c:v>
                </c:pt>
                <c:pt idx="214">
                  <c:v>1.1689881679922303</c:v>
                </c:pt>
                <c:pt idx="215">
                  <c:v>1.1763457124073686</c:v>
                </c:pt>
                <c:pt idx="216">
                  <c:v>1.2030857989233361</c:v>
                </c:pt>
                <c:pt idx="217">
                  <c:v>1.2099671446435882</c:v>
                </c:pt>
                <c:pt idx="218">
                  <c:v>1.1965670938072204</c:v>
                </c:pt>
                <c:pt idx="219">
                  <c:v>1.2078583767822146</c:v>
                </c:pt>
                <c:pt idx="220">
                  <c:v>1.2371398894465895</c:v>
                </c:pt>
                <c:pt idx="221">
                  <c:v>1.24179479052749</c:v>
                </c:pt>
                <c:pt idx="222">
                  <c:v>1.2361147285824341</c:v>
                </c:pt>
                <c:pt idx="223">
                  <c:v>1.2278455813938891</c:v>
                </c:pt>
                <c:pt idx="224">
                  <c:v>1.2158609860686387</c:v>
                </c:pt>
                <c:pt idx="225">
                  <c:v>1.2169846031703693</c:v>
                </c:pt>
                <c:pt idx="226">
                  <c:v>1.2104170621913926</c:v>
                </c:pt>
                <c:pt idx="227">
                  <c:v>1.2077771798054096</c:v>
                </c:pt>
                <c:pt idx="228">
                  <c:v>1.2126880278784133</c:v>
                </c:pt>
                <c:pt idx="229">
                  <c:v>1.2320882214959386</c:v>
                </c:pt>
                <c:pt idx="230">
                  <c:v>1.2357995509454152</c:v>
                </c:pt>
                <c:pt idx="231">
                  <c:v>1.2575218996483819</c:v>
                </c:pt>
                <c:pt idx="232">
                  <c:v>1.2673632085907185</c:v>
                </c:pt>
                <c:pt idx="233">
                  <c:v>1.2793511380913452</c:v>
                </c:pt>
                <c:pt idx="234">
                  <c:v>1.2855036722999846</c:v>
                </c:pt>
                <c:pt idx="235">
                  <c:v>1.2994052223385044</c:v>
                </c:pt>
                <c:pt idx="236">
                  <c:v>1.3027080172404324</c:v>
                </c:pt>
                <c:pt idx="237">
                  <c:v>1.3090351053364064</c:v>
                </c:pt>
                <c:pt idx="238">
                  <c:v>1.3098627653415216</c:v>
                </c:pt>
                <c:pt idx="239">
                  <c:v>1.3250587599378039</c:v>
                </c:pt>
                <c:pt idx="240">
                  <c:v>1.3298148630477657</c:v>
                </c:pt>
                <c:pt idx="241">
                  <c:v>1.3369343081154612</c:v>
                </c:pt>
                <c:pt idx="242">
                  <c:v>1.3445852599636925</c:v>
                </c:pt>
                <c:pt idx="243">
                  <c:v>1.3547682238180938</c:v>
                </c:pt>
                <c:pt idx="244">
                  <c:v>1.3658278796684336</c:v>
                </c:pt>
                <c:pt idx="245">
                  <c:v>1.3756421229518354</c:v>
                </c:pt>
                <c:pt idx="246">
                  <c:v>1.3799235963906176</c:v>
                </c:pt>
                <c:pt idx="247">
                  <c:v>1.3894259962123767</c:v>
                </c:pt>
                <c:pt idx="248">
                  <c:v>1.3966631180580504</c:v>
                </c:pt>
                <c:pt idx="249">
                  <c:v>1.3991206014381672</c:v>
                </c:pt>
                <c:pt idx="250">
                  <c:v>1.4047710480607651</c:v>
                </c:pt>
                <c:pt idx="251">
                  <c:v>1.4071991122463869</c:v>
                </c:pt>
                <c:pt idx="252">
                  <c:v>1.4100998448235555</c:v>
                </c:pt>
                <c:pt idx="253">
                  <c:v>1.4094035905538496</c:v>
                </c:pt>
                <c:pt idx="254">
                  <c:v>1.4077070836713272</c:v>
                </c:pt>
                <c:pt idx="255">
                  <c:v>1.4030980765338383</c:v>
                </c:pt>
                <c:pt idx="256">
                  <c:v>1.4026646337349509</c:v>
                </c:pt>
                <c:pt idx="257">
                  <c:v>1.3939349780885841</c:v>
                </c:pt>
                <c:pt idx="258">
                  <c:v>1.3847738409229626</c:v>
                </c:pt>
                <c:pt idx="259">
                  <c:v>1.3743810201478333</c:v>
                </c:pt>
                <c:pt idx="260">
                  <c:v>1.3662005227986989</c:v>
                </c:pt>
                <c:pt idx="261">
                  <c:v>1.3552663888448691</c:v>
                </c:pt>
                <c:pt idx="262">
                  <c:v>1.3419885257296353</c:v>
                </c:pt>
                <c:pt idx="263">
                  <c:v>1.3252038946306439</c:v>
                </c:pt>
                <c:pt idx="264">
                  <c:v>1.3118260062541285</c:v>
                </c:pt>
                <c:pt idx="265">
                  <c:v>1.2955630755375083</c:v>
                </c:pt>
                <c:pt idx="266">
                  <c:v>1.2769250351853565</c:v>
                </c:pt>
                <c:pt idx="267">
                  <c:v>1.2567944610325117</c:v>
                </c:pt>
                <c:pt idx="268">
                  <c:v>1.2375731361175133</c:v>
                </c:pt>
                <c:pt idx="269">
                  <c:v>1.2185875570143989</c:v>
                </c:pt>
                <c:pt idx="270">
                  <c:v>1.1965072747784145</c:v>
                </c:pt>
                <c:pt idx="271">
                  <c:v>1.1717092473550184</c:v>
                </c:pt>
                <c:pt idx="272">
                  <c:v>1.1475358874947239</c:v>
                </c:pt>
                <c:pt idx="273">
                  <c:v>1.1241327221462987</c:v>
                </c:pt>
                <c:pt idx="274">
                  <c:v>1.100307685548821</c:v>
                </c:pt>
                <c:pt idx="275">
                  <c:v>1.0754255192291702</c:v>
                </c:pt>
                <c:pt idx="276">
                  <c:v>1.0510570120453948</c:v>
                </c:pt>
                <c:pt idx="277">
                  <c:v>1.0267900991466079</c:v>
                </c:pt>
                <c:pt idx="278">
                  <c:v>1.0056882993195144</c:v>
                </c:pt>
                <c:pt idx="279">
                  <c:v>0.98673488520238051</c:v>
                </c:pt>
                <c:pt idx="280">
                  <c:v>0.96540302727433891</c:v>
                </c:pt>
                <c:pt idx="281">
                  <c:v>0.94512927970828697</c:v>
                </c:pt>
                <c:pt idx="282">
                  <c:v>0.92705922593784462</c:v>
                </c:pt>
                <c:pt idx="283">
                  <c:v>0.91300195029646702</c:v>
                </c:pt>
                <c:pt idx="284">
                  <c:v>0.90165594761971268</c:v>
                </c:pt>
                <c:pt idx="285">
                  <c:v>0.89070455440511254</c:v>
                </c:pt>
                <c:pt idx="286">
                  <c:v>0.88020033294683064</c:v>
                </c:pt>
                <c:pt idx="287">
                  <c:v>0.8742221564975623</c:v>
                </c:pt>
                <c:pt idx="288">
                  <c:v>0.87191333811362548</c:v>
                </c:pt>
                <c:pt idx="289">
                  <c:v>0.86939250540136392</c:v>
                </c:pt>
                <c:pt idx="290">
                  <c:v>0.86768383858511711</c:v>
                </c:pt>
                <c:pt idx="291">
                  <c:v>0.86643724925039878</c:v>
                </c:pt>
                <c:pt idx="292">
                  <c:v>0.8679348823781381</c:v>
                </c:pt>
                <c:pt idx="293">
                  <c:v>0.8700563985571258</c:v>
                </c:pt>
                <c:pt idx="294">
                  <c:v>0.87496901178179909</c:v>
                </c:pt>
                <c:pt idx="295">
                  <c:v>0.8784269439026956</c:v>
                </c:pt>
                <c:pt idx="296">
                  <c:v>0.88173876069093526</c:v>
                </c:pt>
                <c:pt idx="297">
                  <c:v>0.88408033244474293</c:v>
                </c:pt>
                <c:pt idx="298">
                  <c:v>0.88708677799412849</c:v>
                </c:pt>
                <c:pt idx="299">
                  <c:v>0.88694321232499507</c:v>
                </c:pt>
                <c:pt idx="300">
                  <c:v>0.89012264273800923</c:v>
                </c:pt>
                <c:pt idx="301">
                  <c:v>0.89063806702555481</c:v>
                </c:pt>
                <c:pt idx="302">
                  <c:v>0.88849301549097115</c:v>
                </c:pt>
                <c:pt idx="303">
                  <c:v>0.8844516026792647</c:v>
                </c:pt>
                <c:pt idx="304">
                  <c:v>0.88160912010719561</c:v>
                </c:pt>
                <c:pt idx="305">
                  <c:v>0.87804802467760479</c:v>
                </c:pt>
                <c:pt idx="306">
                  <c:v>0.87480524493244594</c:v>
                </c:pt>
                <c:pt idx="307">
                  <c:v>0.86880843632666438</c:v>
                </c:pt>
                <c:pt idx="308">
                  <c:v>0.85980380927575428</c:v>
                </c:pt>
                <c:pt idx="309">
                  <c:v>0.85750891597721157</c:v>
                </c:pt>
                <c:pt idx="310">
                  <c:v>0.8542986934739597</c:v>
                </c:pt>
                <c:pt idx="311">
                  <c:v>0.84778155738155048</c:v>
                </c:pt>
                <c:pt idx="312">
                  <c:v>0.8421799466218135</c:v>
                </c:pt>
                <c:pt idx="313">
                  <c:v>0.8359991699864594</c:v>
                </c:pt>
                <c:pt idx="314">
                  <c:v>0.82956676117419459</c:v>
                </c:pt>
                <c:pt idx="315">
                  <c:v>0.82487165386081818</c:v>
                </c:pt>
                <c:pt idx="316">
                  <c:v>0.80990767864511692</c:v>
                </c:pt>
                <c:pt idx="317">
                  <c:v>0.80383889107680506</c:v>
                </c:pt>
                <c:pt idx="318">
                  <c:v>0.79532321103839576</c:v>
                </c:pt>
                <c:pt idx="319">
                  <c:v>0.78643214207823475</c:v>
                </c:pt>
                <c:pt idx="320">
                  <c:v>0.77812906475203947</c:v>
                </c:pt>
                <c:pt idx="321">
                  <c:v>0.76768230878700361</c:v>
                </c:pt>
                <c:pt idx="322">
                  <c:v>0.75971186448656058</c:v>
                </c:pt>
                <c:pt idx="323">
                  <c:v>0.76188202040044628</c:v>
                </c:pt>
                <c:pt idx="324">
                  <c:v>0.75495948780790134</c:v>
                </c:pt>
                <c:pt idx="325">
                  <c:v>0.75228332174870827</c:v>
                </c:pt>
                <c:pt idx="326">
                  <c:v>0.75334496241403726</c:v>
                </c:pt>
                <c:pt idx="327">
                  <c:v>0.75209994210302522</c:v>
                </c:pt>
                <c:pt idx="328">
                  <c:v>0.75638357294940373</c:v>
                </c:pt>
                <c:pt idx="329">
                  <c:v>0.76003802528952413</c:v>
                </c:pt>
                <c:pt idx="330">
                  <c:v>0.76362716701786659</c:v>
                </c:pt>
                <c:pt idx="331">
                  <c:v>0.76884475922546724</c:v>
                </c:pt>
                <c:pt idx="332">
                  <c:v>0.77147169716587261</c:v>
                </c:pt>
                <c:pt idx="333">
                  <c:v>0.78119532933023106</c:v>
                </c:pt>
                <c:pt idx="334">
                  <c:v>0.78638448298315355</c:v>
                </c:pt>
                <c:pt idx="335">
                  <c:v>0.79090817445660788</c:v>
                </c:pt>
                <c:pt idx="336">
                  <c:v>0.79656372040625167</c:v>
                </c:pt>
                <c:pt idx="337">
                  <c:v>0.80140258951672505</c:v>
                </c:pt>
                <c:pt idx="338">
                  <c:v>0.81213039685316601</c:v>
                </c:pt>
                <c:pt idx="339">
                  <c:v>0.8222690357878617</c:v>
                </c:pt>
                <c:pt idx="340">
                  <c:v>0.82382766471218638</c:v>
                </c:pt>
                <c:pt idx="341">
                  <c:v>0.82884677542092988</c:v>
                </c:pt>
                <c:pt idx="342">
                  <c:v>0.8343987658059524</c:v>
                </c:pt>
                <c:pt idx="343">
                  <c:v>0.83937570900258729</c:v>
                </c:pt>
                <c:pt idx="344">
                  <c:v>0.83839173501072439</c:v>
                </c:pt>
                <c:pt idx="345">
                  <c:v>0.83214505937970229</c:v>
                </c:pt>
                <c:pt idx="346">
                  <c:v>0.83477337021585074</c:v>
                </c:pt>
                <c:pt idx="347">
                  <c:v>0.83746248072062124</c:v>
                </c:pt>
                <c:pt idx="348">
                  <c:v>0.8412756005830494</c:v>
                </c:pt>
                <c:pt idx="349">
                  <c:v>0.84310822027210031</c:v>
                </c:pt>
                <c:pt idx="350">
                  <c:v>0.84892890596684023</c:v>
                </c:pt>
                <c:pt idx="351">
                  <c:v>0.85423554026977777</c:v>
                </c:pt>
                <c:pt idx="352">
                  <c:v>0.85687542265576078</c:v>
                </c:pt>
                <c:pt idx="353">
                  <c:v>0.85600284934705084</c:v>
                </c:pt>
                <c:pt idx="354">
                  <c:v>0.85744105570191043</c:v>
                </c:pt>
                <c:pt idx="355">
                  <c:v>0.85865959873787745</c:v>
                </c:pt>
                <c:pt idx="356">
                  <c:v>0.8615977917560359</c:v>
                </c:pt>
                <c:pt idx="357">
                  <c:v>0.86154817138132145</c:v>
                </c:pt>
                <c:pt idx="358">
                  <c:v>0.85762914241871269</c:v>
                </c:pt>
                <c:pt idx="359">
                  <c:v>0.85901753227089506</c:v>
                </c:pt>
                <c:pt idx="360">
                  <c:v>0.85996365356584181</c:v>
                </c:pt>
                <c:pt idx="361">
                  <c:v>0.85764659780744634</c:v>
                </c:pt>
                <c:pt idx="362">
                  <c:v>0.8579498116387041</c:v>
                </c:pt>
                <c:pt idx="363">
                  <c:v>0.85679167601543305</c:v>
                </c:pt>
                <c:pt idx="364">
                  <c:v>0.8525164786714764</c:v>
                </c:pt>
                <c:pt idx="365">
                  <c:v>0.85226778841401518</c:v>
                </c:pt>
                <c:pt idx="366">
                  <c:v>0.85361754105742782</c:v>
                </c:pt>
                <c:pt idx="367">
                  <c:v>0.85410550743011171</c:v>
                </c:pt>
                <c:pt idx="368">
                  <c:v>0.85733691175339977</c:v>
                </c:pt>
                <c:pt idx="369">
                  <c:v>0.86085662418273468</c:v>
                </c:pt>
                <c:pt idx="370">
                  <c:v>0.86350258653557976</c:v>
                </c:pt>
                <c:pt idx="371">
                  <c:v>0.86794213911278006</c:v>
                </c:pt>
                <c:pt idx="372">
                  <c:v>0.87470306226356753</c:v>
                </c:pt>
                <c:pt idx="373">
                  <c:v>0.8822967447465162</c:v>
                </c:pt>
                <c:pt idx="374">
                  <c:v>0.88501939313301059</c:v>
                </c:pt>
                <c:pt idx="375">
                  <c:v>0.89089460240154783</c:v>
                </c:pt>
                <c:pt idx="376">
                  <c:v>0.89261601753540909</c:v>
                </c:pt>
                <c:pt idx="377">
                  <c:v>0.89740055920004902</c:v>
                </c:pt>
                <c:pt idx="378">
                  <c:v>0.90165202506044662</c:v>
                </c:pt>
                <c:pt idx="379">
                  <c:v>0.903686656551694</c:v>
                </c:pt>
                <c:pt idx="380">
                  <c:v>0.90399614647777693</c:v>
                </c:pt>
                <c:pt idx="381">
                  <c:v>0.90941751563924389</c:v>
                </c:pt>
                <c:pt idx="382">
                  <c:v>0.91309099239180391</c:v>
                </c:pt>
                <c:pt idx="383">
                  <c:v>0.91800772430370658</c:v>
                </c:pt>
                <c:pt idx="384">
                  <c:v>0.92006020343961359</c:v>
                </c:pt>
                <c:pt idx="385">
                  <c:v>0.92285679206827154</c:v>
                </c:pt>
                <c:pt idx="386">
                  <c:v>0.92643396999085237</c:v>
                </c:pt>
                <c:pt idx="387">
                  <c:v>0.92914818487492534</c:v>
                </c:pt>
                <c:pt idx="388">
                  <c:v>0.93312389481892688</c:v>
                </c:pt>
                <c:pt idx="389">
                  <c:v>0.93369031237692968</c:v>
                </c:pt>
                <c:pt idx="390">
                  <c:v>0.93629136142617986</c:v>
                </c:pt>
                <c:pt idx="391">
                  <c:v>0.93748107365154176</c:v>
                </c:pt>
                <c:pt idx="392">
                  <c:v>0.93792412672063052</c:v>
                </c:pt>
                <c:pt idx="393">
                  <c:v>0.94173116661619671</c:v>
                </c:pt>
                <c:pt idx="394">
                  <c:v>0.94153856895623833</c:v>
                </c:pt>
                <c:pt idx="395">
                  <c:v>0.94220187372811026</c:v>
                </c:pt>
                <c:pt idx="396">
                  <c:v>0.94211793095981899</c:v>
                </c:pt>
                <c:pt idx="397">
                  <c:v>0.94032002592027164</c:v>
                </c:pt>
                <c:pt idx="398">
                  <c:v>0.939683786807335</c:v>
                </c:pt>
                <c:pt idx="399">
                  <c:v>0.93949315042700998</c:v>
                </c:pt>
                <c:pt idx="400">
                  <c:v>0.9367261771208103</c:v>
                </c:pt>
                <c:pt idx="401">
                  <c:v>0.9389887093054089</c:v>
                </c:pt>
                <c:pt idx="402">
                  <c:v>0.93765190110757379</c:v>
                </c:pt>
                <c:pt idx="403">
                  <c:v>0.93706508624138796</c:v>
                </c:pt>
                <c:pt idx="404">
                  <c:v>0.93732632868849997</c:v>
                </c:pt>
                <c:pt idx="405">
                  <c:v>0.93750990446214655</c:v>
                </c:pt>
                <c:pt idx="406">
                  <c:v>0.93782723950676172</c:v>
                </c:pt>
                <c:pt idx="407">
                  <c:v>0.93486668790078775</c:v>
                </c:pt>
                <c:pt idx="408">
                  <c:v>0.92945630190526562</c:v>
                </c:pt>
                <c:pt idx="409">
                  <c:v>0.92675836564214664</c:v>
                </c:pt>
                <c:pt idx="410">
                  <c:v>0.92330102190514007</c:v>
                </c:pt>
                <c:pt idx="411">
                  <c:v>0.92069820770422006</c:v>
                </c:pt>
                <c:pt idx="412">
                  <c:v>0.91458234942471739</c:v>
                </c:pt>
                <c:pt idx="413">
                  <c:v>0.90939515705142793</c:v>
                </c:pt>
                <c:pt idx="414">
                  <c:v>0.90667368543271332</c:v>
                </c:pt>
                <c:pt idx="415">
                  <c:v>0.90449764567992874</c:v>
                </c:pt>
                <c:pt idx="416">
                  <c:v>0.90183481632224005</c:v>
                </c:pt>
                <c:pt idx="417">
                  <c:v>0.89906117466528801</c:v>
                </c:pt>
                <c:pt idx="418">
                  <c:v>0.89120938778264003</c:v>
                </c:pt>
                <c:pt idx="419">
                  <c:v>0.88724269972495029</c:v>
                </c:pt>
                <c:pt idx="420">
                  <c:v>0.88399403614089189</c:v>
                </c:pt>
                <c:pt idx="421">
                  <c:v>0.87814706929906983</c:v>
                </c:pt>
                <c:pt idx="422">
                  <c:v>0.87140418992090585</c:v>
                </c:pt>
                <c:pt idx="423">
                  <c:v>0.86391661266610087</c:v>
                </c:pt>
                <c:pt idx="424">
                  <c:v>0.85369167742755447</c:v>
                </c:pt>
                <c:pt idx="425">
                  <c:v>0.84870610460053442</c:v>
                </c:pt>
                <c:pt idx="426">
                  <c:v>0.84206011243623879</c:v>
                </c:pt>
                <c:pt idx="427">
                  <c:v>0.83332496520689947</c:v>
                </c:pt>
                <c:pt idx="428">
                  <c:v>0.82543473724344496</c:v>
                </c:pt>
                <c:pt idx="429">
                  <c:v>0.81879953211713086</c:v>
                </c:pt>
                <c:pt idx="430">
                  <c:v>0.80973175186203894</c:v>
                </c:pt>
                <c:pt idx="431">
                  <c:v>0.80432999549690198</c:v>
                </c:pt>
                <c:pt idx="432">
                  <c:v>0.79527202163997524</c:v>
                </c:pt>
                <c:pt idx="433">
                  <c:v>0.78888629128297516</c:v>
                </c:pt>
                <c:pt idx="434">
                  <c:v>0.78123278977122079</c:v>
                </c:pt>
                <c:pt idx="435">
                  <c:v>0.77425847939636538</c:v>
                </c:pt>
                <c:pt idx="436">
                  <c:v>0.7649288683102714</c:v>
                </c:pt>
                <c:pt idx="437">
                  <c:v>0.75792141230961874</c:v>
                </c:pt>
                <c:pt idx="438">
                  <c:v>0.75010512458832734</c:v>
                </c:pt>
                <c:pt idx="439">
                  <c:v>0.74231982508523731</c:v>
                </c:pt>
                <c:pt idx="440">
                  <c:v>0.73316967108556053</c:v>
                </c:pt>
                <c:pt idx="441">
                  <c:v>0.72522570406016251</c:v>
                </c:pt>
                <c:pt idx="442">
                  <c:v>0.7166598152631487</c:v>
                </c:pt>
                <c:pt idx="443">
                  <c:v>0.70803626484492566</c:v>
                </c:pt>
                <c:pt idx="444">
                  <c:v>0.70000404023604401</c:v>
                </c:pt>
                <c:pt idx="445">
                  <c:v>0.69104158069724286</c:v>
                </c:pt>
                <c:pt idx="446">
                  <c:v>0.68346241168357813</c:v>
                </c:pt>
                <c:pt idx="447">
                  <c:v>0.6750528368733123</c:v>
                </c:pt>
                <c:pt idx="448">
                  <c:v>0.66569027628938471</c:v>
                </c:pt>
                <c:pt idx="449">
                  <c:v>0.65688648427289109</c:v>
                </c:pt>
                <c:pt idx="450">
                  <c:v>0.65019499042111017</c:v>
                </c:pt>
                <c:pt idx="451">
                  <c:v>0.6403752555547364</c:v>
                </c:pt>
                <c:pt idx="452">
                  <c:v>0.63154204434374805</c:v>
                </c:pt>
                <c:pt idx="453">
                  <c:v>0.62370987025742974</c:v>
                </c:pt>
                <c:pt idx="454">
                  <c:v>0.61576551097610521</c:v>
                </c:pt>
                <c:pt idx="455">
                  <c:v>0.6080480717483161</c:v>
                </c:pt>
                <c:pt idx="456">
                  <c:v>0.60005350370838761</c:v>
                </c:pt>
                <c:pt idx="457">
                  <c:v>0.59081450374133704</c:v>
                </c:pt>
                <c:pt idx="458">
                  <c:v>0.58396002755205634</c:v>
                </c:pt>
                <c:pt idx="459">
                  <c:v>0.57621297300180907</c:v>
                </c:pt>
                <c:pt idx="460">
                  <c:v>0.56940635203557288</c:v>
                </c:pt>
                <c:pt idx="461">
                  <c:v>0.56290608294800737</c:v>
                </c:pt>
                <c:pt idx="462">
                  <c:v>0.5557866378803118</c:v>
                </c:pt>
                <c:pt idx="463">
                  <c:v>0.54958703296048106</c:v>
                </c:pt>
                <c:pt idx="464">
                  <c:v>0.54321777735239807</c:v>
                </c:pt>
                <c:pt idx="465">
                  <c:v>0.53587906122173601</c:v>
                </c:pt>
                <c:pt idx="466">
                  <c:v>0.5310550978364732</c:v>
                </c:pt>
                <c:pt idx="467">
                  <c:v>0.52357713085186997</c:v>
                </c:pt>
                <c:pt idx="468">
                  <c:v>0.51536074208545213</c:v>
                </c:pt>
                <c:pt idx="469">
                  <c:v>0.50842055797621055</c:v>
                </c:pt>
                <c:pt idx="470">
                  <c:v>0.50263595982671705</c:v>
                </c:pt>
                <c:pt idx="471">
                  <c:v>0.49707455529945599</c:v>
                </c:pt>
                <c:pt idx="472">
                  <c:v>0.49341559201617974</c:v>
                </c:pt>
                <c:pt idx="473">
                  <c:v>0.48858005708108243</c:v>
                </c:pt>
                <c:pt idx="474">
                  <c:v>0.48316967108556047</c:v>
                </c:pt>
                <c:pt idx="475">
                  <c:v>0.47912649312218475</c:v>
                </c:pt>
                <c:pt idx="476">
                  <c:v>0.47594863173287688</c:v>
                </c:pt>
                <c:pt idx="477">
                  <c:v>0.47095227186787575</c:v>
                </c:pt>
                <c:pt idx="478">
                  <c:v>0.46771694498532174</c:v>
                </c:pt>
                <c:pt idx="479">
                  <c:v>0.46216534685622579</c:v>
                </c:pt>
                <c:pt idx="480">
                  <c:v>0.45547816781963768</c:v>
                </c:pt>
                <c:pt idx="481">
                  <c:v>0.45138007402653862</c:v>
                </c:pt>
                <c:pt idx="482">
                  <c:v>0.44832773453374114</c:v>
                </c:pt>
                <c:pt idx="483">
                  <c:v>0.44286831654739484</c:v>
                </c:pt>
                <c:pt idx="484">
                  <c:v>0.43915286841068896</c:v>
                </c:pt>
                <c:pt idx="485">
                  <c:v>0.43374483595072633</c:v>
                </c:pt>
                <c:pt idx="486">
                  <c:v>0.42987385833912578</c:v>
                </c:pt>
                <c:pt idx="487">
                  <c:v>0.42701588165795595</c:v>
                </c:pt>
                <c:pt idx="488">
                  <c:v>0.42452760618760194</c:v>
                </c:pt>
                <c:pt idx="489">
                  <c:v>0.42006255697517347</c:v>
                </c:pt>
                <c:pt idx="490">
                  <c:v>0.41832133291701906</c:v>
                </c:pt>
                <c:pt idx="491">
                  <c:v>0.41482986291439877</c:v>
                </c:pt>
                <c:pt idx="492">
                  <c:v>0.41247534671501357</c:v>
                </c:pt>
                <c:pt idx="493">
                  <c:v>0.4096442395648156</c:v>
                </c:pt>
                <c:pt idx="494">
                  <c:v>0.40769060892241021</c:v>
                </c:pt>
                <c:pt idx="495">
                  <c:v>0.40373588467048166</c:v>
                </c:pt>
                <c:pt idx="496">
                  <c:v>0.40232474397455675</c:v>
                </c:pt>
                <c:pt idx="497">
                  <c:v>0.39820233031400881</c:v>
                </c:pt>
                <c:pt idx="498">
                  <c:v>0.39601707254694923</c:v>
                </c:pt>
                <c:pt idx="499">
                  <c:v>0.39403304207023265</c:v>
                </c:pt>
                <c:pt idx="500">
                  <c:v>0.39094736082367482</c:v>
                </c:pt>
                <c:pt idx="501">
                  <c:v>0.38825079745629876</c:v>
                </c:pt>
                <c:pt idx="502">
                  <c:v>0.38526867177436191</c:v>
                </c:pt>
                <c:pt idx="503">
                  <c:v>0.38101544076229443</c:v>
                </c:pt>
                <c:pt idx="504">
                  <c:v>0.37917732949027128</c:v>
                </c:pt>
                <c:pt idx="505">
                  <c:v>0.37711308267656612</c:v>
                </c:pt>
                <c:pt idx="506">
                  <c:v>0.37337880625538378</c:v>
                </c:pt>
                <c:pt idx="507">
                  <c:v>0.37275002000505225</c:v>
                </c:pt>
                <c:pt idx="508">
                  <c:v>0.37106979174348353</c:v>
                </c:pt>
                <c:pt idx="509">
                  <c:v>0.3709144583965519</c:v>
                </c:pt>
                <c:pt idx="510">
                  <c:v>0.36973474869731809</c:v>
                </c:pt>
                <c:pt idx="511">
                  <c:v>0.36878882353033487</c:v>
                </c:pt>
                <c:pt idx="512">
                  <c:v>0.36641489066258304</c:v>
                </c:pt>
                <c:pt idx="513">
                  <c:v>0.36518438382085522</c:v>
                </c:pt>
                <c:pt idx="514">
                  <c:v>0.36367459075939185</c:v>
                </c:pt>
                <c:pt idx="515">
                  <c:v>0.36198887091485077</c:v>
                </c:pt>
                <c:pt idx="516">
                  <c:v>0.36056380513353187</c:v>
                </c:pt>
                <c:pt idx="517">
                  <c:v>0.36000346754239126</c:v>
                </c:pt>
                <c:pt idx="518">
                  <c:v>0.3591093201577184</c:v>
                </c:pt>
                <c:pt idx="519">
                  <c:v>0.35861743122576839</c:v>
                </c:pt>
                <c:pt idx="520">
                  <c:v>0.35831970897748305</c:v>
                </c:pt>
                <c:pt idx="521">
                  <c:v>0.35739300435090288</c:v>
                </c:pt>
                <c:pt idx="522">
                  <c:v>0.35674950850332415</c:v>
                </c:pt>
                <c:pt idx="523">
                  <c:v>0.35553292674699033</c:v>
                </c:pt>
                <c:pt idx="524">
                  <c:v>0.35514871206689069</c:v>
                </c:pt>
                <c:pt idx="525">
                  <c:v>0.3535961631094286</c:v>
                </c:pt>
                <c:pt idx="526">
                  <c:v>0.3523178010446561</c:v>
                </c:pt>
                <c:pt idx="527">
                  <c:v>0.35069935309152606</c:v>
                </c:pt>
                <c:pt idx="528">
                  <c:v>0.34844760794490853</c:v>
                </c:pt>
                <c:pt idx="529">
                  <c:v>0.34842015003004689</c:v>
                </c:pt>
                <c:pt idx="530">
                  <c:v>0.34711786035375214</c:v>
                </c:pt>
                <c:pt idx="531">
                  <c:v>0.34559335769504146</c:v>
                </c:pt>
                <c:pt idx="532">
                  <c:v>0.34444032139881609</c:v>
                </c:pt>
                <c:pt idx="533">
                  <c:v>0.34295779012425104</c:v>
                </c:pt>
                <c:pt idx="534">
                  <c:v>0.34247492307861277</c:v>
                </c:pt>
                <c:pt idx="535">
                  <c:v>0.34206521176328469</c:v>
                </c:pt>
                <c:pt idx="536">
                  <c:v>0.34001959710609286</c:v>
                </c:pt>
                <c:pt idx="537">
                  <c:v>0.33753975513816048</c:v>
                </c:pt>
                <c:pt idx="538">
                  <c:v>0.33544903104941021</c:v>
                </c:pt>
                <c:pt idx="539">
                  <c:v>0.33503637781463236</c:v>
                </c:pt>
                <c:pt idx="540">
                  <c:v>0.3339251167745893</c:v>
                </c:pt>
                <c:pt idx="541">
                  <c:v>0.33293133638456152</c:v>
                </c:pt>
                <c:pt idx="542">
                  <c:v>0.33202208714671477</c:v>
                </c:pt>
                <c:pt idx="543">
                  <c:v>0.33064507271640364</c:v>
                </c:pt>
                <c:pt idx="544">
                  <c:v>0.33037657353464961</c:v>
                </c:pt>
                <c:pt idx="545">
                  <c:v>0.33048189425094038</c:v>
                </c:pt>
                <c:pt idx="546">
                  <c:v>0.32916411046554506</c:v>
                </c:pt>
                <c:pt idx="547">
                  <c:v>0.32942358776098757</c:v>
                </c:pt>
                <c:pt idx="548">
                  <c:v>0.32832389827077907</c:v>
                </c:pt>
                <c:pt idx="549">
                  <c:v>0.32668976008058509</c:v>
                </c:pt>
                <c:pt idx="550">
                  <c:v>0.32541316316748231</c:v>
                </c:pt>
                <c:pt idx="551">
                  <c:v>0.3243423044878786</c:v>
                </c:pt>
                <c:pt idx="552">
                  <c:v>0.32191678996577955</c:v>
                </c:pt>
                <c:pt idx="553">
                  <c:v>0.32083573263208437</c:v>
                </c:pt>
                <c:pt idx="554">
                  <c:v>0.31798854298889612</c:v>
                </c:pt>
                <c:pt idx="555">
                  <c:v>0.31639088459987558</c:v>
                </c:pt>
                <c:pt idx="556">
                  <c:v>0.31553851247138504</c:v>
                </c:pt>
                <c:pt idx="557">
                  <c:v>0.31377924464060736</c:v>
                </c:pt>
                <c:pt idx="558">
                  <c:v>0.31285214775810061</c:v>
                </c:pt>
                <c:pt idx="559">
                  <c:v>0.31321066967500832</c:v>
                </c:pt>
                <c:pt idx="560">
                  <c:v>0.31263228831124418</c:v>
                </c:pt>
                <c:pt idx="561">
                  <c:v>0.31203880509430609</c:v>
                </c:pt>
                <c:pt idx="562">
                  <c:v>0.31198467377643613</c:v>
                </c:pt>
                <c:pt idx="563">
                  <c:v>0.31089910549958505</c:v>
                </c:pt>
                <c:pt idx="564">
                  <c:v>0.31046585882866123</c:v>
                </c:pt>
                <c:pt idx="565">
                  <c:v>0.30942971479856085</c:v>
                </c:pt>
                <c:pt idx="566">
                  <c:v>0.30830452867312375</c:v>
                </c:pt>
                <c:pt idx="567">
                  <c:v>0.30627205458947276</c:v>
                </c:pt>
                <c:pt idx="568">
                  <c:v>0.30472068239979039</c:v>
                </c:pt>
                <c:pt idx="569">
                  <c:v>0.3027715627005409</c:v>
                </c:pt>
                <c:pt idx="570">
                  <c:v>0.3005931694121966</c:v>
                </c:pt>
                <c:pt idx="571">
                  <c:v>0.29905787971550468</c:v>
                </c:pt>
                <c:pt idx="572">
                  <c:v>0.29929931323832382</c:v>
                </c:pt>
                <c:pt idx="573">
                  <c:v>0.29759280382967324</c:v>
                </c:pt>
                <c:pt idx="574">
                  <c:v>0.29662726586636007</c:v>
                </c:pt>
                <c:pt idx="575">
                  <c:v>0.29591944004681964</c:v>
                </c:pt>
                <c:pt idx="576">
                  <c:v>0.29443024042150251</c:v>
                </c:pt>
                <c:pt idx="577">
                  <c:v>0.29355825549668246</c:v>
                </c:pt>
                <c:pt idx="578">
                  <c:v>0.29190234710256246</c:v>
                </c:pt>
                <c:pt idx="579">
                  <c:v>0.28922049333243399</c:v>
                </c:pt>
                <c:pt idx="580">
                  <c:v>0.28789231476498384</c:v>
                </c:pt>
                <c:pt idx="581">
                  <c:v>0.28601144759696173</c:v>
                </c:pt>
                <c:pt idx="582">
                  <c:v>0.28582257636830649</c:v>
                </c:pt>
                <c:pt idx="583">
                  <c:v>0.28458187087248715</c:v>
                </c:pt>
                <c:pt idx="584">
                  <c:v>0.28483919076033315</c:v>
                </c:pt>
                <c:pt idx="585">
                  <c:v>0.2851327943213896</c:v>
                </c:pt>
                <c:pt idx="586">
                  <c:v>0.28428414862420159</c:v>
                </c:pt>
                <c:pt idx="587">
                  <c:v>0.28252350789768099</c:v>
                </c:pt>
                <c:pt idx="588">
                  <c:v>0.28232541865475058</c:v>
                </c:pt>
                <c:pt idx="589">
                  <c:v>0.27970652196084039</c:v>
                </c:pt>
                <c:pt idx="590">
                  <c:v>0.27864762708699764</c:v>
                </c:pt>
                <c:pt idx="591">
                  <c:v>0.27682638281981814</c:v>
                </c:pt>
                <c:pt idx="592">
                  <c:v>0.2753148246066851</c:v>
                </c:pt>
                <c:pt idx="593">
                  <c:v>0.27495591043385087</c:v>
                </c:pt>
                <c:pt idx="594">
                  <c:v>0.2754591747876719</c:v>
                </c:pt>
                <c:pt idx="595">
                  <c:v>0.27483588012031296</c:v>
                </c:pt>
                <c:pt idx="596">
                  <c:v>0.27595420176703456</c:v>
                </c:pt>
                <c:pt idx="597">
                  <c:v>0.27603775227939925</c:v>
                </c:pt>
                <c:pt idx="598">
                  <c:v>0.27615013360236867</c:v>
                </c:pt>
                <c:pt idx="599">
                  <c:v>0.27643393076526002</c:v>
                </c:pt>
                <c:pt idx="600">
                  <c:v>0.27611483056897518</c:v>
                </c:pt>
                <c:pt idx="601">
                  <c:v>0.27541328084426037</c:v>
                </c:pt>
                <c:pt idx="602">
                  <c:v>0.27621171778284415</c:v>
                </c:pt>
                <c:pt idx="603">
                  <c:v>0.27529540793831869</c:v>
                </c:pt>
                <c:pt idx="604">
                  <c:v>0.27569825477493143</c:v>
                </c:pt>
                <c:pt idx="605">
                  <c:v>0.27627447873109928</c:v>
                </c:pt>
                <c:pt idx="606">
                  <c:v>0.27640470769872871</c:v>
                </c:pt>
                <c:pt idx="607">
                  <c:v>0.27646119255215834</c:v>
                </c:pt>
                <c:pt idx="608">
                  <c:v>0.27711076836659926</c:v>
                </c:pt>
                <c:pt idx="609">
                  <c:v>0.27730493505026371</c:v>
                </c:pt>
                <c:pt idx="610">
                  <c:v>0.27758971285297157</c:v>
                </c:pt>
                <c:pt idx="611">
                  <c:v>0.27727375070409949</c:v>
                </c:pt>
                <c:pt idx="612">
                  <c:v>0.27665888953916212</c:v>
                </c:pt>
                <c:pt idx="613">
                  <c:v>0.27636881628144527</c:v>
                </c:pt>
                <c:pt idx="614">
                  <c:v>0.27701741145606984</c:v>
                </c:pt>
                <c:pt idx="615">
                  <c:v>0.27794803864191586</c:v>
                </c:pt>
                <c:pt idx="616">
                  <c:v>0.2780635580122981</c:v>
                </c:pt>
                <c:pt idx="617">
                  <c:v>0.27891279209337588</c:v>
                </c:pt>
                <c:pt idx="618">
                  <c:v>0.2808575969774329</c:v>
                </c:pt>
                <c:pt idx="619">
                  <c:v>0.28279083031165531</c:v>
                </c:pt>
                <c:pt idx="620">
                  <c:v>0.2845612774363408</c:v>
                </c:pt>
                <c:pt idx="621">
                  <c:v>0.28646548383199527</c:v>
                </c:pt>
                <c:pt idx="622">
                  <c:v>0.28778601340887655</c:v>
                </c:pt>
                <c:pt idx="623">
                  <c:v>0.28815944105099495</c:v>
                </c:pt>
                <c:pt idx="624">
                  <c:v>0.28879940659523434</c:v>
                </c:pt>
                <c:pt idx="625">
                  <c:v>0.28882058841527042</c:v>
                </c:pt>
                <c:pt idx="626">
                  <c:v>0.28957234689858935</c:v>
                </c:pt>
                <c:pt idx="627">
                  <c:v>0.29029488231537709</c:v>
                </c:pt>
                <c:pt idx="628">
                  <c:v>0.29046904394678513</c:v>
                </c:pt>
                <c:pt idx="629">
                  <c:v>0.29114882346757393</c:v>
                </c:pt>
                <c:pt idx="630">
                  <c:v>0.29266685390349567</c:v>
                </c:pt>
                <c:pt idx="631">
                  <c:v>0.29487015544317879</c:v>
                </c:pt>
                <c:pt idx="632">
                  <c:v>0.29588923634047198</c:v>
                </c:pt>
                <c:pt idx="633">
                  <c:v>0.29621559327139874</c:v>
                </c:pt>
                <c:pt idx="634">
                  <c:v>0.29695323054136019</c:v>
                </c:pt>
                <c:pt idx="635">
                  <c:v>0.29790248988371976</c:v>
                </c:pt>
                <c:pt idx="636">
                  <c:v>0.29799584679424934</c:v>
                </c:pt>
                <c:pt idx="637">
                  <c:v>0.2991686920147677</c:v>
                </c:pt>
                <c:pt idx="638">
                  <c:v>0.29956173245321571</c:v>
                </c:pt>
                <c:pt idx="639">
                  <c:v>0.30056767277696805</c:v>
                </c:pt>
                <c:pt idx="640">
                  <c:v>0.30176483786493541</c:v>
                </c:pt>
                <c:pt idx="641">
                  <c:v>0.30344232033501811</c:v>
                </c:pt>
                <c:pt idx="642">
                  <c:v>0.30416897443903479</c:v>
                </c:pt>
                <c:pt idx="643">
                  <c:v>0.30559266732461077</c:v>
                </c:pt>
                <c:pt idx="644">
                  <c:v>0.30656389299885933</c:v>
                </c:pt>
                <c:pt idx="645">
                  <c:v>0.30725014474243689</c:v>
                </c:pt>
                <c:pt idx="646">
                  <c:v>0.30871698577993822</c:v>
                </c:pt>
                <c:pt idx="647">
                  <c:v>0.30998691434228887</c:v>
                </c:pt>
                <c:pt idx="648">
                  <c:v>0.31077358360307472</c:v>
                </c:pt>
                <c:pt idx="649">
                  <c:v>0.31230475461253754</c:v>
                </c:pt>
                <c:pt idx="650">
                  <c:v>0.31371236500512284</c:v>
                </c:pt>
                <c:pt idx="651">
                  <c:v>0.3140145981965643</c:v>
                </c:pt>
                <c:pt idx="652">
                  <c:v>0.31537847205333436</c:v>
                </c:pt>
                <c:pt idx="653">
                  <c:v>0.31607080376377422</c:v>
                </c:pt>
                <c:pt idx="654">
                  <c:v>0.31704967842859144</c:v>
                </c:pt>
                <c:pt idx="655">
                  <c:v>0.31791303372302665</c:v>
                </c:pt>
                <c:pt idx="656">
                  <c:v>0.31737191667228909</c:v>
                </c:pt>
                <c:pt idx="657">
                  <c:v>0.31841139487776526</c:v>
                </c:pt>
                <c:pt idx="658">
                  <c:v>0.31990079063104582</c:v>
                </c:pt>
                <c:pt idx="659">
                  <c:v>0.32049192031242402</c:v>
                </c:pt>
                <c:pt idx="660">
                  <c:v>0.32097047254286964</c:v>
                </c:pt>
                <c:pt idx="661">
                  <c:v>0.32127603990968701</c:v>
                </c:pt>
                <c:pt idx="662">
                  <c:v>0.32181813760024114</c:v>
                </c:pt>
                <c:pt idx="663">
                  <c:v>0.32420795683301989</c:v>
                </c:pt>
                <c:pt idx="664">
                  <c:v>0.32391709906344984</c:v>
                </c:pt>
                <c:pt idx="665">
                  <c:v>0.3240422287040336</c:v>
                </c:pt>
                <c:pt idx="666">
                  <c:v>0.32493931800815579</c:v>
                </c:pt>
                <c:pt idx="667">
                  <c:v>0.32670643095746532</c:v>
                </c:pt>
                <c:pt idx="668">
                  <c:v>0.32774845882646453</c:v>
                </c:pt>
                <c:pt idx="669">
                  <c:v>0.32871517355755742</c:v>
                </c:pt>
                <c:pt idx="670">
                  <c:v>0.32870536715939247</c:v>
                </c:pt>
                <c:pt idx="671">
                  <c:v>0.32989409874493808</c:v>
                </c:pt>
                <c:pt idx="672">
                  <c:v>0.33132132193385327</c:v>
                </c:pt>
                <c:pt idx="673">
                  <c:v>0.33188028662925079</c:v>
                </c:pt>
                <c:pt idx="674">
                  <c:v>0.33231608296369758</c:v>
                </c:pt>
                <c:pt idx="675">
                  <c:v>0.33420891393748081</c:v>
                </c:pt>
                <c:pt idx="676">
                  <c:v>0.33467785589772486</c:v>
                </c:pt>
                <c:pt idx="677">
                  <c:v>0.33549296371318871</c:v>
                </c:pt>
                <c:pt idx="678">
                  <c:v>0.33576616996606201</c:v>
                </c:pt>
                <c:pt idx="679">
                  <c:v>0.33664835354497386</c:v>
                </c:pt>
                <c:pt idx="680">
                  <c:v>0.33795495803646114</c:v>
                </c:pt>
                <c:pt idx="681">
                  <c:v>0.33863552206910308</c:v>
                </c:pt>
                <c:pt idx="682">
                  <c:v>0.33878418706528257</c:v>
                </c:pt>
                <c:pt idx="683">
                  <c:v>0.33980111055497947</c:v>
                </c:pt>
                <c:pt idx="684">
                  <c:v>0.34034379662942338</c:v>
                </c:pt>
                <c:pt idx="685">
                  <c:v>0.3419610678147737</c:v>
                </c:pt>
                <c:pt idx="686">
                  <c:v>0.34234665539061643</c:v>
                </c:pt>
                <c:pt idx="687">
                  <c:v>0.3422862479779209</c:v>
                </c:pt>
                <c:pt idx="688">
                  <c:v>0.34301604012935033</c:v>
                </c:pt>
                <c:pt idx="689">
                  <c:v>0.3436816984367817</c:v>
                </c:pt>
                <c:pt idx="690">
                  <c:v>0.34487533322140979</c:v>
                </c:pt>
                <c:pt idx="691">
                  <c:v>0.34618899831957572</c:v>
                </c:pt>
                <c:pt idx="692">
                  <c:v>0.34652712292830046</c:v>
                </c:pt>
                <c:pt idx="693">
                  <c:v>0.34712001776134838</c:v>
                </c:pt>
                <c:pt idx="694">
                  <c:v>0.34789060452914394</c:v>
                </c:pt>
                <c:pt idx="695">
                  <c:v>0.34819577964003473</c:v>
                </c:pt>
                <c:pt idx="696">
                  <c:v>0.34796081834000436</c:v>
                </c:pt>
                <c:pt idx="697">
                  <c:v>0.34798415756763673</c:v>
                </c:pt>
                <c:pt idx="698">
                  <c:v>0.34864844297932496</c:v>
                </c:pt>
                <c:pt idx="699">
                  <c:v>0.34921250700176831</c:v>
                </c:pt>
                <c:pt idx="700">
                  <c:v>0.34947139591332083</c:v>
                </c:pt>
                <c:pt idx="701">
                  <c:v>0.35021648604588779</c:v>
                </c:pt>
                <c:pt idx="702">
                  <c:v>0.35105571760083726</c:v>
                </c:pt>
                <c:pt idx="703">
                  <c:v>0.35216403672143098</c:v>
                </c:pt>
                <c:pt idx="704">
                  <c:v>0.35337120433552649</c:v>
                </c:pt>
                <c:pt idx="705">
                  <c:v>0.35382386767481672</c:v>
                </c:pt>
                <c:pt idx="706">
                  <c:v>0.35374737776913068</c:v>
                </c:pt>
                <c:pt idx="707">
                  <c:v>0.35411766736383632</c:v>
                </c:pt>
                <c:pt idx="708">
                  <c:v>0.35452012194452248</c:v>
                </c:pt>
                <c:pt idx="709">
                  <c:v>0.35535366578853639</c:v>
                </c:pt>
                <c:pt idx="710">
                  <c:v>0.35641844450127796</c:v>
                </c:pt>
                <c:pt idx="711">
                  <c:v>0.35603383756525192</c:v>
                </c:pt>
                <c:pt idx="712">
                  <c:v>0.35678265412912125</c:v>
                </c:pt>
                <c:pt idx="713">
                  <c:v>0.35927387151892481</c:v>
                </c:pt>
                <c:pt idx="714">
                  <c:v>0.36064912079756622</c:v>
                </c:pt>
                <c:pt idx="715">
                  <c:v>0.36188747275782596</c:v>
                </c:pt>
                <c:pt idx="716">
                  <c:v>0.36266963107545608</c:v>
                </c:pt>
                <c:pt idx="717">
                  <c:v>0.36351160842189162</c:v>
                </c:pt>
                <c:pt idx="718">
                  <c:v>0.36536992087413467</c:v>
                </c:pt>
                <c:pt idx="719">
                  <c:v>0.36660846896235755</c:v>
                </c:pt>
                <c:pt idx="720">
                  <c:v>0.36734532172046591</c:v>
                </c:pt>
                <c:pt idx="721">
                  <c:v>0.369067913622107</c:v>
                </c:pt>
                <c:pt idx="722">
                  <c:v>0.37085816967108548</c:v>
                </c:pt>
                <c:pt idx="723">
                  <c:v>0.37209083392040981</c:v>
                </c:pt>
                <c:pt idx="724">
                  <c:v>0.37370712446594362</c:v>
                </c:pt>
                <c:pt idx="725">
                  <c:v>0.37462794525362492</c:v>
                </c:pt>
                <c:pt idx="726">
                  <c:v>0.375900815735425</c:v>
                </c:pt>
                <c:pt idx="727">
                  <c:v>0.37715485793274861</c:v>
                </c:pt>
                <c:pt idx="728">
                  <c:v>0.37834025534291804</c:v>
                </c:pt>
                <c:pt idx="729">
                  <c:v>0.38034880181504671</c:v>
                </c:pt>
                <c:pt idx="730">
                  <c:v>0.38215867066035503</c:v>
                </c:pt>
                <c:pt idx="731">
                  <c:v>0.38404738294690899</c:v>
                </c:pt>
                <c:pt idx="732">
                  <c:v>0.38747668038516386</c:v>
                </c:pt>
                <c:pt idx="733">
                  <c:v>0.39008459391312961</c:v>
                </c:pt>
                <c:pt idx="734">
                  <c:v>0.39311320192236798</c:v>
                </c:pt>
                <c:pt idx="735">
                  <c:v>0.39618966515465087</c:v>
                </c:pt>
                <c:pt idx="736">
                  <c:v>0.39874442800456272</c:v>
                </c:pt>
                <c:pt idx="737">
                  <c:v>0.40127663613869541</c:v>
                </c:pt>
                <c:pt idx="738">
                  <c:v>0.40401556314614367</c:v>
                </c:pt>
                <c:pt idx="739">
                  <c:v>0.40572991767332617</c:v>
                </c:pt>
                <c:pt idx="740">
                  <c:v>0.40825467294485357</c:v>
                </c:pt>
                <c:pt idx="741">
                  <c:v>0.4101745695775717</c:v>
                </c:pt>
                <c:pt idx="742">
                  <c:v>0.4122523492207445</c:v>
                </c:pt>
                <c:pt idx="743">
                  <c:v>0.41386216754348953</c:v>
                </c:pt>
                <c:pt idx="744">
                  <c:v>0.41639967113263127</c:v>
                </c:pt>
                <c:pt idx="745">
                  <c:v>0.41876772016148395</c:v>
                </c:pt>
                <c:pt idx="746">
                  <c:v>0.4209431715303788</c:v>
                </c:pt>
                <c:pt idx="747">
                  <c:v>0.42360364735250805</c:v>
                </c:pt>
                <c:pt idx="748">
                  <c:v>0.4259950356089931</c:v>
                </c:pt>
                <c:pt idx="749">
                  <c:v>0.42868002742653438</c:v>
                </c:pt>
                <c:pt idx="750">
                  <c:v>0.43139698810209337</c:v>
                </c:pt>
                <c:pt idx="751">
                  <c:v>0.43353870546130086</c:v>
                </c:pt>
                <c:pt idx="752">
                  <c:v>0.43538740764334205</c:v>
                </c:pt>
                <c:pt idx="753">
                  <c:v>0.43831344072777589</c:v>
                </c:pt>
                <c:pt idx="754">
                  <c:v>0.44042632727637882</c:v>
                </c:pt>
                <c:pt idx="755">
                  <c:v>0.44296402699348392</c:v>
                </c:pt>
                <c:pt idx="756">
                  <c:v>0.44488255073045896</c:v>
                </c:pt>
                <c:pt idx="757">
                  <c:v>0.44691992801319241</c:v>
                </c:pt>
                <c:pt idx="758">
                  <c:v>0.44920305363393748</c:v>
                </c:pt>
                <c:pt idx="759">
                  <c:v>0.45193943097786271</c:v>
                </c:pt>
                <c:pt idx="760">
                  <c:v>0.45444378894120718</c:v>
                </c:pt>
                <c:pt idx="761">
                  <c:v>0.45627287832691871</c:v>
                </c:pt>
                <c:pt idx="762">
                  <c:v>0.45798036837538586</c:v>
                </c:pt>
                <c:pt idx="763">
                  <c:v>0.45985790136803184</c:v>
                </c:pt>
                <c:pt idx="764">
                  <c:v>0.46193450424342469</c:v>
                </c:pt>
                <c:pt idx="765">
                  <c:v>0.46455516608900455</c:v>
                </c:pt>
                <c:pt idx="766">
                  <c:v>0.46548932357819012</c:v>
                </c:pt>
                <c:pt idx="767">
                  <c:v>0.46611222598962249</c:v>
                </c:pt>
                <c:pt idx="768">
                  <c:v>0.46743608974187995</c:v>
                </c:pt>
                <c:pt idx="769">
                  <c:v>0.4684306546437611</c:v>
                </c:pt>
                <c:pt idx="770">
                  <c:v>0.46968881552831382</c:v>
                </c:pt>
                <c:pt idx="771">
                  <c:v>0.47085087371085088</c:v>
                </c:pt>
                <c:pt idx="772">
                  <c:v>0.47166382411871866</c:v>
                </c:pt>
                <c:pt idx="773">
                  <c:v>0.47377278810805545</c:v>
                </c:pt>
                <c:pt idx="774">
                  <c:v>0.47490405420035509</c:v>
                </c:pt>
                <c:pt idx="775">
                  <c:v>0.47580977313486233</c:v>
                </c:pt>
                <c:pt idx="776">
                  <c:v>0.47678139106503764</c:v>
                </c:pt>
                <c:pt idx="777">
                  <c:v>0.47781439704772505</c:v>
                </c:pt>
                <c:pt idx="778">
                  <c:v>0.4780654408407457</c:v>
                </c:pt>
                <c:pt idx="779">
                  <c:v>0.478376303662572</c:v>
                </c:pt>
                <c:pt idx="780">
                  <c:v>0.47802876491160912</c:v>
                </c:pt>
                <c:pt idx="781">
                  <c:v>0.47815507131997259</c:v>
                </c:pt>
                <c:pt idx="782">
                  <c:v>0.47873345268373674</c:v>
                </c:pt>
                <c:pt idx="783">
                  <c:v>0.47915983487594521</c:v>
                </c:pt>
                <c:pt idx="784">
                  <c:v>0.47980333072352394</c:v>
                </c:pt>
                <c:pt idx="785">
                  <c:v>0.48032052016273918</c:v>
                </c:pt>
                <c:pt idx="786">
                  <c:v>0.48051684425399993</c:v>
                </c:pt>
                <c:pt idx="787">
                  <c:v>0.48059784510284181</c:v>
                </c:pt>
                <c:pt idx="788">
                  <c:v>0.47966035343828023</c:v>
                </c:pt>
                <c:pt idx="789">
                  <c:v>0.47927182394298806</c:v>
                </c:pt>
                <c:pt idx="790">
                  <c:v>0.47897527846248245</c:v>
                </c:pt>
                <c:pt idx="791">
                  <c:v>0.47817978344334805</c:v>
                </c:pt>
                <c:pt idx="792">
                  <c:v>0.47826568749127241</c:v>
                </c:pt>
                <c:pt idx="793">
                  <c:v>0.47745783641045048</c:v>
                </c:pt>
                <c:pt idx="794">
                  <c:v>0.47748117563808279</c:v>
                </c:pt>
                <c:pt idx="795">
                  <c:v>0.47866676917621565</c:v>
                </c:pt>
                <c:pt idx="796">
                  <c:v>0.47859400570183219</c:v>
                </c:pt>
                <c:pt idx="797">
                  <c:v>0.47795658982111561</c:v>
                </c:pt>
                <c:pt idx="798">
                  <c:v>0.47759944079995126</c:v>
                </c:pt>
                <c:pt idx="799">
                  <c:v>0.47752432379000814</c:v>
                </c:pt>
                <c:pt idx="800">
                  <c:v>0.47830765887541804</c:v>
                </c:pt>
                <c:pt idx="801">
                  <c:v>0.47764317733576639</c:v>
                </c:pt>
                <c:pt idx="802">
                  <c:v>0.47736977495492988</c:v>
                </c:pt>
                <c:pt idx="803">
                  <c:v>0.47765102245429825</c:v>
                </c:pt>
                <c:pt idx="804">
                  <c:v>0.47879797878366159</c:v>
                </c:pt>
                <c:pt idx="805">
                  <c:v>0.47909923133528631</c:v>
                </c:pt>
                <c:pt idx="806">
                  <c:v>0.47923299060625524</c:v>
                </c:pt>
                <c:pt idx="807">
                  <c:v>0.47930104700951942</c:v>
                </c:pt>
                <c:pt idx="808">
                  <c:v>0.47918493925524724</c:v>
                </c:pt>
                <c:pt idx="809">
                  <c:v>0.47906000574262686</c:v>
                </c:pt>
                <c:pt idx="810">
                  <c:v>0.47895272374670322</c:v>
                </c:pt>
                <c:pt idx="811">
                  <c:v>0.47882210252314705</c:v>
                </c:pt>
                <c:pt idx="812">
                  <c:v>0.47866578853639913</c:v>
                </c:pt>
                <c:pt idx="813">
                  <c:v>0.47843435753970809</c:v>
                </c:pt>
                <c:pt idx="814">
                  <c:v>0.47754550561004427</c:v>
                </c:pt>
                <c:pt idx="815">
                  <c:v>0.47715266129955963</c:v>
                </c:pt>
                <c:pt idx="816">
                  <c:v>0.47703910320881043</c:v>
                </c:pt>
                <c:pt idx="817">
                  <c:v>0.47676746597964365</c:v>
                </c:pt>
                <c:pt idx="818">
                  <c:v>0.47595000462862003</c:v>
                </c:pt>
                <c:pt idx="819">
                  <c:v>0.47567993642315948</c:v>
                </c:pt>
                <c:pt idx="820">
                  <c:v>0.47496406935712404</c:v>
                </c:pt>
                <c:pt idx="821">
                  <c:v>0.47573897094011192</c:v>
                </c:pt>
                <c:pt idx="822">
                  <c:v>0.47708990035130444</c:v>
                </c:pt>
                <c:pt idx="823">
                  <c:v>0.47737683556160859</c:v>
                </c:pt>
                <c:pt idx="824">
                  <c:v>0.47726504262252906</c:v>
                </c:pt>
                <c:pt idx="825">
                  <c:v>0.47768730612750826</c:v>
                </c:pt>
                <c:pt idx="826">
                  <c:v>0.47839572033093841</c:v>
                </c:pt>
                <c:pt idx="827">
                  <c:v>0.48011007485812107</c:v>
                </c:pt>
                <c:pt idx="828">
                  <c:v>0.48050507657620212</c:v>
                </c:pt>
                <c:pt idx="829">
                  <c:v>0.48147845965804698</c:v>
                </c:pt>
                <c:pt idx="830">
                  <c:v>0.48371392618371062</c:v>
                </c:pt>
                <c:pt idx="831">
                  <c:v>0.48547750882968083</c:v>
                </c:pt>
                <c:pt idx="832">
                  <c:v>0.48758725733087094</c:v>
                </c:pt>
                <c:pt idx="833">
                  <c:v>0.48929513963526489</c:v>
                </c:pt>
                <c:pt idx="834">
                  <c:v>0.49172398833273984</c:v>
                </c:pt>
                <c:pt idx="835">
                  <c:v>0.4945988320187531</c:v>
                </c:pt>
                <c:pt idx="836">
                  <c:v>0.49735619505475109</c:v>
                </c:pt>
                <c:pt idx="837">
                  <c:v>0.49946927773131738</c:v>
                </c:pt>
                <c:pt idx="838">
                  <c:v>0.502231740094361</c:v>
                </c:pt>
                <c:pt idx="839">
                  <c:v>0.50611056282449374</c:v>
                </c:pt>
                <c:pt idx="840">
                  <c:v>0.51058424166730743</c:v>
                </c:pt>
                <c:pt idx="841">
                  <c:v>0.51329198432859136</c:v>
                </c:pt>
                <c:pt idx="842">
                  <c:v>0.51704175485887438</c:v>
                </c:pt>
                <c:pt idx="843">
                  <c:v>0.52025805732898811</c:v>
                </c:pt>
                <c:pt idx="844">
                  <c:v>0.52468682286820678</c:v>
                </c:pt>
                <c:pt idx="845">
                  <c:v>0.52919521636052402</c:v>
                </c:pt>
                <c:pt idx="846">
                  <c:v>0.53319563842790119</c:v>
                </c:pt>
                <c:pt idx="847">
                  <c:v>0.53726705881799175</c:v>
                </c:pt>
                <c:pt idx="848">
                  <c:v>0.54152715430877474</c:v>
                </c:pt>
                <c:pt idx="849">
                  <c:v>0.54440552829812716</c:v>
                </c:pt>
                <c:pt idx="850">
                  <c:v>0.54796015150492916</c:v>
                </c:pt>
                <c:pt idx="851">
                  <c:v>0.55206314849711069</c:v>
                </c:pt>
                <c:pt idx="852">
                  <c:v>0.55616438033762272</c:v>
                </c:pt>
                <c:pt idx="853">
                  <c:v>0.55999436720489404</c:v>
                </c:pt>
                <c:pt idx="854">
                  <c:v>0.56437488526514135</c:v>
                </c:pt>
                <c:pt idx="855">
                  <c:v>0.56856868950432959</c:v>
                </c:pt>
                <c:pt idx="856">
                  <c:v>0.5741457842686547</c:v>
                </c:pt>
                <c:pt idx="857">
                  <c:v>0.5792431500347538</c:v>
                </c:pt>
                <c:pt idx="858">
                  <c:v>0.58221154675926023</c:v>
                </c:pt>
                <c:pt idx="859">
                  <c:v>0.58692685525285604</c:v>
                </c:pt>
                <c:pt idx="860">
                  <c:v>0.59135032533706555</c:v>
                </c:pt>
                <c:pt idx="861">
                  <c:v>0.5951263770144305</c:v>
                </c:pt>
                <c:pt idx="862">
                  <c:v>0.60037181939281925</c:v>
                </c:pt>
                <c:pt idx="863">
                  <c:v>0.60572336699935214</c:v>
                </c:pt>
                <c:pt idx="864">
                  <c:v>0.61086937250034923</c:v>
                </c:pt>
                <c:pt idx="865">
                  <c:v>0.61795547581428412</c:v>
                </c:pt>
                <c:pt idx="866">
                  <c:v>0.62432845785366975</c:v>
                </c:pt>
                <c:pt idx="867">
                  <c:v>0.63026544743064528</c:v>
                </c:pt>
                <c:pt idx="868">
                  <c:v>0.63588804388245501</c:v>
                </c:pt>
                <c:pt idx="869">
                  <c:v>0.64039839865440518</c:v>
                </c:pt>
                <c:pt idx="870">
                  <c:v>0.64580819626603747</c:v>
                </c:pt>
                <c:pt idx="871">
                  <c:v>0.65289057314866972</c:v>
                </c:pt>
                <c:pt idx="872">
                  <c:v>0.65847080596040719</c:v>
                </c:pt>
                <c:pt idx="873">
                  <c:v>0.6654402131361804</c:v>
                </c:pt>
                <c:pt idx="874">
                  <c:v>0.67342399413812748</c:v>
                </c:pt>
                <c:pt idx="875">
                  <c:v>0.68168294267258089</c:v>
                </c:pt>
                <c:pt idx="876">
                  <c:v>0.6904514316556809</c:v>
                </c:pt>
                <c:pt idx="877">
                  <c:v>0.69875666638947265</c:v>
                </c:pt>
                <c:pt idx="878">
                  <c:v>0.7062212966725715</c:v>
                </c:pt>
                <c:pt idx="879">
                  <c:v>0.71435354654273464</c:v>
                </c:pt>
                <c:pt idx="880">
                  <c:v>0.72190604215339105</c:v>
                </c:pt>
                <c:pt idx="881">
                  <c:v>0.72989178443497116</c:v>
                </c:pt>
                <c:pt idx="882">
                  <c:v>0.73798147453709884</c:v>
                </c:pt>
                <c:pt idx="883">
                  <c:v>0.74711691893952814</c:v>
                </c:pt>
                <c:pt idx="884">
                  <c:v>0.75507755684180644</c:v>
                </c:pt>
                <c:pt idx="885">
                  <c:v>0.76363716954399463</c:v>
                </c:pt>
                <c:pt idx="886">
                  <c:v>0.77143521736469922</c:v>
                </c:pt>
                <c:pt idx="887">
                  <c:v>0.77939507075512404</c:v>
                </c:pt>
                <c:pt idx="888">
                  <c:v>0.78761498982488121</c:v>
                </c:pt>
                <c:pt idx="889">
                  <c:v>0.79536675144624769</c:v>
                </c:pt>
                <c:pt idx="890">
                  <c:v>0.80366453331743382</c:v>
                </c:pt>
                <c:pt idx="891">
                  <c:v>0.81212235560667079</c:v>
                </c:pt>
                <c:pt idx="892">
                  <c:v>0.81876697487522354</c:v>
                </c:pt>
                <c:pt idx="893">
                  <c:v>0.82657424071020291</c:v>
                </c:pt>
                <c:pt idx="894">
                  <c:v>0.83419577336393991</c:v>
                </c:pt>
                <c:pt idx="895">
                  <c:v>0.83944945311678687</c:v>
                </c:pt>
                <c:pt idx="896">
                  <c:v>0.84763406915315098</c:v>
                </c:pt>
                <c:pt idx="897">
                  <c:v>0.85432262108548196</c:v>
                </c:pt>
                <c:pt idx="898">
                  <c:v>0.86190277073896315</c:v>
                </c:pt>
                <c:pt idx="899">
                  <c:v>0.87018113594178303</c:v>
                </c:pt>
                <c:pt idx="900">
                  <c:v>0.87841301881730138</c:v>
                </c:pt>
                <c:pt idx="901">
                  <c:v>0.88508588051256876</c:v>
                </c:pt>
                <c:pt idx="902">
                  <c:v>0.89345936777758783</c:v>
                </c:pt>
                <c:pt idx="903">
                  <c:v>0.89959640787712658</c:v>
                </c:pt>
                <c:pt idx="904">
                  <c:v>0.90471927027845467</c:v>
                </c:pt>
                <c:pt idx="905">
                  <c:v>0.90994372696477077</c:v>
                </c:pt>
                <c:pt idx="906">
                  <c:v>0.91647557265442725</c:v>
                </c:pt>
                <c:pt idx="907">
                  <c:v>0.92159980795149832</c:v>
                </c:pt>
                <c:pt idx="908">
                  <c:v>0.92732164515273685</c:v>
                </c:pt>
                <c:pt idx="909">
                  <c:v>0.93335120712838837</c:v>
                </c:pt>
                <c:pt idx="910">
                  <c:v>0.93800905012873848</c:v>
                </c:pt>
                <c:pt idx="911">
                  <c:v>0.9441427560529011</c:v>
                </c:pt>
                <c:pt idx="912">
                  <c:v>0.94987792995564391</c:v>
                </c:pt>
                <c:pt idx="913">
                  <c:v>0.95401622998121871</c:v>
                </c:pt>
                <c:pt idx="914">
                  <c:v>0.95864190799558791</c:v>
                </c:pt>
                <c:pt idx="915">
                  <c:v>0.96310283852078749</c:v>
                </c:pt>
                <c:pt idx="916">
                  <c:v>0.96633934217112083</c:v>
                </c:pt>
                <c:pt idx="917">
                  <c:v>0.96999242161549826</c:v>
                </c:pt>
                <c:pt idx="918">
                  <c:v>0.97308241767724868</c:v>
                </c:pt>
                <c:pt idx="919">
                  <c:v>0.97569680342800313</c:v>
                </c:pt>
                <c:pt idx="920">
                  <c:v>0.97800307214841742</c:v>
                </c:pt>
                <c:pt idx="921">
                  <c:v>0.9815792694311819</c:v>
                </c:pt>
                <c:pt idx="922">
                  <c:v>0.98394006172539272</c:v>
                </c:pt>
                <c:pt idx="923">
                  <c:v>0.98692532545474221</c:v>
                </c:pt>
                <c:pt idx="924">
                  <c:v>0.98942929116216005</c:v>
                </c:pt>
                <c:pt idx="925">
                  <c:v>0.99129289906941198</c:v>
                </c:pt>
                <c:pt idx="926">
                  <c:v>0.99283132681351693</c:v>
                </c:pt>
                <c:pt idx="927">
                  <c:v>0.99627768738457867</c:v>
                </c:pt>
                <c:pt idx="928">
                  <c:v>0.9967740872596843</c:v>
                </c:pt>
                <c:pt idx="929">
                  <c:v>0.99873164046135565</c:v>
                </c:pt>
                <c:pt idx="930">
                  <c:v>0.99908055210806179</c:v>
                </c:pt>
                <c:pt idx="931">
                  <c:v>1</c:v>
                </c:pt>
                <c:pt idx="932">
                  <c:v>1.0003477348789263</c:v>
                </c:pt>
                <c:pt idx="933">
                  <c:v>1.000429324111658</c:v>
                </c:pt>
                <c:pt idx="934">
                  <c:v>0.99767176494769649</c:v>
                </c:pt>
                <c:pt idx="935">
                  <c:v>0.99716614705831585</c:v>
                </c:pt>
                <c:pt idx="936">
                  <c:v>0.99624454175878141</c:v>
                </c:pt>
                <c:pt idx="937">
                  <c:v>0.99502717549059416</c:v>
                </c:pt>
                <c:pt idx="938">
                  <c:v>0.99412381009164641</c:v>
                </c:pt>
                <c:pt idx="939">
                  <c:v>0.9946115803363671</c:v>
                </c:pt>
                <c:pt idx="940">
                  <c:v>0.99402633449388766</c:v>
                </c:pt>
                <c:pt idx="941">
                  <c:v>0.99575108380312505</c:v>
                </c:pt>
                <c:pt idx="942">
                  <c:v>0.99526605934989054</c:v>
                </c:pt>
                <c:pt idx="943">
                  <c:v>0.99449625709394851</c:v>
                </c:pt>
                <c:pt idx="944">
                  <c:v>0.99478005425683969</c:v>
                </c:pt>
                <c:pt idx="945">
                  <c:v>0.99452646080029639</c:v>
                </c:pt>
                <c:pt idx="946">
                  <c:v>0.99314787734627852</c:v>
                </c:pt>
                <c:pt idx="947">
                  <c:v>0.99314571993868228</c:v>
                </c:pt>
                <c:pt idx="948">
                  <c:v>0.98976800415477462</c:v>
                </c:pt>
                <c:pt idx="949">
                  <c:v>0.98805717993093145</c:v>
                </c:pt>
                <c:pt idx="950">
                  <c:v>0.98548025462116717</c:v>
                </c:pt>
                <c:pt idx="951">
                  <c:v>0.9829809959848681</c:v>
                </c:pt>
                <c:pt idx="952">
                  <c:v>0.97979117078979949</c:v>
                </c:pt>
                <c:pt idx="953">
                  <c:v>0.97666665620650872</c:v>
                </c:pt>
                <c:pt idx="954">
                  <c:v>0.97120880724386871</c:v>
                </c:pt>
                <c:pt idx="955">
                  <c:v>0.96811076993562284</c:v>
                </c:pt>
                <c:pt idx="956">
                  <c:v>0.96299222234948767</c:v>
                </c:pt>
                <c:pt idx="957">
                  <c:v>0.95931560754951462</c:v>
                </c:pt>
                <c:pt idx="958">
                  <c:v>0.95400661971101697</c:v>
                </c:pt>
                <c:pt idx="959">
                  <c:v>0.9488792463665332</c:v>
                </c:pt>
                <c:pt idx="960">
                  <c:v>0.94343257669780134</c:v>
                </c:pt>
                <c:pt idx="961">
                  <c:v>0.93753108628218262</c:v>
                </c:pt>
                <c:pt idx="962">
                  <c:v>0.93010332805618356</c:v>
                </c:pt>
                <c:pt idx="963">
                  <c:v>0.92459703548660932</c:v>
                </c:pt>
                <c:pt idx="964">
                  <c:v>0.91759173689355278</c:v>
                </c:pt>
                <c:pt idx="965">
                  <c:v>0.90974289193035407</c:v>
                </c:pt>
                <c:pt idx="966">
                  <c:v>0.9014796285807084</c:v>
                </c:pt>
                <c:pt idx="967">
                  <c:v>0.89215864712499937</c:v>
                </c:pt>
                <c:pt idx="968">
                  <c:v>0.88341938120843089</c:v>
                </c:pt>
                <c:pt idx="969">
                  <c:v>0.87783404906964746</c:v>
                </c:pt>
                <c:pt idx="970">
                  <c:v>0.86838754571742816</c:v>
                </c:pt>
                <c:pt idx="971">
                  <c:v>0.85912148009144285</c:v>
                </c:pt>
                <c:pt idx="972">
                  <c:v>0.85133931863576551</c:v>
                </c:pt>
                <c:pt idx="973">
                  <c:v>0.84333239453414888</c:v>
                </c:pt>
                <c:pt idx="974">
                  <c:v>0.83452213029486666</c:v>
                </c:pt>
                <c:pt idx="975">
                  <c:v>0.82778650765134398</c:v>
                </c:pt>
                <c:pt idx="976">
                  <c:v>0.81972643287167413</c:v>
                </c:pt>
                <c:pt idx="977">
                  <c:v>0.81398929768929884</c:v>
                </c:pt>
                <c:pt idx="978">
                  <c:v>0.80579056043957775</c:v>
                </c:pt>
                <c:pt idx="979">
                  <c:v>0.79733195363848741</c:v>
                </c:pt>
                <c:pt idx="980">
                  <c:v>0.78847540319986698</c:v>
                </c:pt>
                <c:pt idx="981">
                  <c:v>0.78044670889432477</c:v>
                </c:pt>
                <c:pt idx="982">
                  <c:v>0.77204654822629704</c:v>
                </c:pt>
                <c:pt idx="983">
                  <c:v>0.76171923419090937</c:v>
                </c:pt>
                <c:pt idx="984">
                  <c:v>0.75158000687232374</c:v>
                </c:pt>
                <c:pt idx="985">
                  <c:v>0.74228550269166005</c:v>
                </c:pt>
                <c:pt idx="986">
                  <c:v>0.73255324089691676</c:v>
                </c:pt>
                <c:pt idx="987">
                  <c:v>0.72187583844704295</c:v>
                </c:pt>
                <c:pt idx="988">
                  <c:v>0.71255446473540762</c:v>
                </c:pt>
                <c:pt idx="989">
                  <c:v>0.70218262965235145</c:v>
                </c:pt>
                <c:pt idx="990">
                  <c:v>0.69370186039140891</c:v>
                </c:pt>
                <c:pt idx="991">
                  <c:v>0.68310251687092738</c:v>
                </c:pt>
                <c:pt idx="992">
                  <c:v>0.67415574756919017</c:v>
                </c:pt>
                <c:pt idx="993">
                  <c:v>0.66487399170614081</c:v>
                </c:pt>
                <c:pt idx="994">
                  <c:v>0.65691825700294504</c:v>
                </c:pt>
                <c:pt idx="995">
                  <c:v>0.64769435888906857</c:v>
                </c:pt>
                <c:pt idx="996">
                  <c:v>0.63883172848358583</c:v>
                </c:pt>
                <c:pt idx="997">
                  <c:v>0.6243510125694488</c:v>
                </c:pt>
                <c:pt idx="998">
                  <c:v>0.6134290385493435</c:v>
                </c:pt>
                <c:pt idx="999">
                  <c:v>0.60160154172269398</c:v>
                </c:pt>
                <c:pt idx="1000">
                  <c:v>0.59006137236227518</c:v>
                </c:pt>
                <c:pt idx="1001">
                  <c:v>0.57692001430949635</c:v>
                </c:pt>
                <c:pt idx="1002">
                  <c:v>0.56485206459984405</c:v>
                </c:pt>
                <c:pt idx="1003">
                  <c:v>0.5524836468504204</c:v>
                </c:pt>
                <c:pt idx="1004">
                  <c:v>0.54189430585606735</c:v>
                </c:pt>
                <c:pt idx="1005">
                  <c:v>0.53105980490759253</c:v>
                </c:pt>
                <c:pt idx="1006">
                  <c:v>0.5222362039668057</c:v>
                </c:pt>
                <c:pt idx="1007">
                  <c:v>0.51326393802983972</c:v>
                </c:pt>
                <c:pt idx="1008">
                  <c:v>0.50398041701512086</c:v>
                </c:pt>
                <c:pt idx="1009">
                  <c:v>0.49120856404519425</c:v>
                </c:pt>
                <c:pt idx="1010">
                  <c:v>0.48074729461087445</c:v>
                </c:pt>
                <c:pt idx="1011">
                  <c:v>0.47093481647914215</c:v>
                </c:pt>
                <c:pt idx="1012">
                  <c:v>0.46129002775602945</c:v>
                </c:pt>
                <c:pt idx="1013">
                  <c:v>0.44887865798264359</c:v>
                </c:pt>
                <c:pt idx="1014">
                  <c:v>0.43786803412312775</c:v>
                </c:pt>
                <c:pt idx="1015">
                  <c:v>0.42948101402864097</c:v>
                </c:pt>
                <c:pt idx="1016">
                  <c:v>0.42257279877741688</c:v>
                </c:pt>
                <c:pt idx="1017">
                  <c:v>0.41050131876442525</c:v>
                </c:pt>
                <c:pt idx="1018">
                  <c:v>0.40019244075758742</c:v>
                </c:pt>
                <c:pt idx="1019">
                  <c:v>0.39085302327332871</c:v>
                </c:pt>
                <c:pt idx="1020">
                  <c:v>0.38474010691327543</c:v>
                </c:pt>
                <c:pt idx="1021">
                  <c:v>0.37864719560547855</c:v>
                </c:pt>
                <c:pt idx="1022">
                  <c:v>0.3679935246391639</c:v>
                </c:pt>
                <c:pt idx="1023">
                  <c:v>0.35761737474091504</c:v>
                </c:pt>
                <c:pt idx="1024">
                  <c:v>0.35135010567374669</c:v>
                </c:pt>
                <c:pt idx="1025">
                  <c:v>0.346154283670072</c:v>
                </c:pt>
                <c:pt idx="1026">
                  <c:v>0.33822522236988484</c:v>
                </c:pt>
                <c:pt idx="1027">
                  <c:v>0.3280842298996296</c:v>
                </c:pt>
                <c:pt idx="1028">
                  <c:v>0.31569266905053672</c:v>
                </c:pt>
                <c:pt idx="1029">
                  <c:v>0.30862029469403263</c:v>
                </c:pt>
                <c:pt idx="1030">
                  <c:v>0.30513863108957723</c:v>
                </c:pt>
                <c:pt idx="1031">
                  <c:v>0.29914437214731882</c:v>
                </c:pt>
                <c:pt idx="1032">
                  <c:v>0.29329936658512978</c:v>
                </c:pt>
                <c:pt idx="1033">
                  <c:v>0.28851796296790244</c:v>
                </c:pt>
                <c:pt idx="1034">
                  <c:v>0.28323094146129457</c:v>
                </c:pt>
                <c:pt idx="1035">
                  <c:v>0.2752934466586856</c:v>
                </c:pt>
                <c:pt idx="1036">
                  <c:v>0.26929095034196876</c:v>
                </c:pt>
                <c:pt idx="1037">
                  <c:v>0.26153840420874913</c:v>
                </c:pt>
                <c:pt idx="1038">
                  <c:v>0.25354618970438025</c:v>
                </c:pt>
                <c:pt idx="1039">
                  <c:v>0.24394709879671586</c:v>
                </c:pt>
                <c:pt idx="1040">
                  <c:v>0.23686079935481738</c:v>
                </c:pt>
                <c:pt idx="1041">
                  <c:v>0.22745273708340472</c:v>
                </c:pt>
                <c:pt idx="1042">
                  <c:v>0.22402128223755338</c:v>
                </c:pt>
                <c:pt idx="1043">
                  <c:v>0.22187368103944691</c:v>
                </c:pt>
                <c:pt idx="1044">
                  <c:v>0.2135707998412148</c:v>
                </c:pt>
                <c:pt idx="1045">
                  <c:v>0.21119863212513298</c:v>
                </c:pt>
                <c:pt idx="1046">
                  <c:v>0.20437455577016317</c:v>
                </c:pt>
                <c:pt idx="1047">
                  <c:v>0.20037570272649252</c:v>
                </c:pt>
                <c:pt idx="1048">
                  <c:v>0.19557880500016483</c:v>
                </c:pt>
                <c:pt idx="1049">
                  <c:v>0.19378286124025054</c:v>
                </c:pt>
                <c:pt idx="1050">
                  <c:v>0.1871584431519176</c:v>
                </c:pt>
                <c:pt idx="1051">
                  <c:v>0.18680050961889991</c:v>
                </c:pt>
                <c:pt idx="1052">
                  <c:v>0.18098668840287527</c:v>
                </c:pt>
                <c:pt idx="1053">
                  <c:v>0.18417906326146691</c:v>
                </c:pt>
                <c:pt idx="1054">
                  <c:v>0.17996152753871972</c:v>
                </c:pt>
                <c:pt idx="1055">
                  <c:v>0.17346988808153901</c:v>
                </c:pt>
                <c:pt idx="1056">
                  <c:v>0.16494499002885454</c:v>
                </c:pt>
                <c:pt idx="1057">
                  <c:v>0.16040070511925383</c:v>
                </c:pt>
                <c:pt idx="1058">
                  <c:v>0.15239358488967419</c:v>
                </c:pt>
                <c:pt idx="1059">
                  <c:v>0.14763669726785911</c:v>
                </c:pt>
                <c:pt idx="1060">
                  <c:v>0.14272212276355295</c:v>
                </c:pt>
                <c:pt idx="1061">
                  <c:v>0.13793444305150024</c:v>
                </c:pt>
                <c:pt idx="1062">
                  <c:v>0.13819333196305275</c:v>
                </c:pt>
                <c:pt idx="1063">
                  <c:v>0.13650231666350263</c:v>
                </c:pt>
                <c:pt idx="1064">
                  <c:v>0.13032605097130423</c:v>
                </c:pt>
                <c:pt idx="1065">
                  <c:v>0.1268067307978957</c:v>
                </c:pt>
                <c:pt idx="1066">
                  <c:v>0.12250995937797637</c:v>
                </c:pt>
                <c:pt idx="1067">
                  <c:v>0.11726745891903699</c:v>
                </c:pt>
                <c:pt idx="1068">
                  <c:v>0.11411332901328806</c:v>
                </c:pt>
                <c:pt idx="1069">
                  <c:v>0.10870058948220661</c:v>
                </c:pt>
                <c:pt idx="1070">
                  <c:v>0.10803434279088529</c:v>
                </c:pt>
                <c:pt idx="1071">
                  <c:v>0.10472840984154447</c:v>
                </c:pt>
                <c:pt idx="1072">
                  <c:v>9.9884441404025331E-2</c:v>
                </c:pt>
                <c:pt idx="1073">
                  <c:v>0.10116417636454073</c:v>
                </c:pt>
                <c:pt idx="1074">
                  <c:v>9.638336113120341E-2</c:v>
                </c:pt>
                <c:pt idx="1075">
                  <c:v>9.059248688688458E-2</c:v>
                </c:pt>
                <c:pt idx="1076">
                  <c:v>8.9081517057641335E-2</c:v>
                </c:pt>
                <c:pt idx="1077">
                  <c:v>8.5278399721341464E-2</c:v>
                </c:pt>
                <c:pt idx="1078">
                  <c:v>8.4199695923205781E-2</c:v>
                </c:pt>
                <c:pt idx="1079">
                  <c:v>9.3356126017708013E-2</c:v>
                </c:pt>
                <c:pt idx="1080">
                  <c:v>8.8377025413477112E-2</c:v>
                </c:pt>
                <c:pt idx="1081">
                  <c:v>8.3286131870166522E-2</c:v>
                </c:pt>
                <c:pt idx="1082">
                  <c:v>8.0389910236153772E-2</c:v>
                </c:pt>
                <c:pt idx="1083">
                  <c:v>7.6459309723710692E-2</c:v>
                </c:pt>
                <c:pt idx="1084">
                  <c:v>7.6069211204712162E-2</c:v>
                </c:pt>
                <c:pt idx="1085">
                  <c:v>7.1736352239546095E-2</c:v>
                </c:pt>
                <c:pt idx="1086">
                  <c:v>6.3190076238861956E-2</c:v>
                </c:pt>
                <c:pt idx="1087">
                  <c:v>6.3700989583251669E-2</c:v>
                </c:pt>
                <c:pt idx="1088">
                  <c:v>6.3661763990592229E-2</c:v>
                </c:pt>
                <c:pt idx="1089">
                  <c:v>6.7656694474996865E-2</c:v>
                </c:pt>
                <c:pt idx="1090">
                  <c:v>6.5900564691631955E-2</c:v>
                </c:pt>
                <c:pt idx="1091">
                  <c:v>6.0889102973456941E-2</c:v>
                </c:pt>
                <c:pt idx="1092">
                  <c:v>6.1560056735897331E-2</c:v>
                </c:pt>
                <c:pt idx="1093">
                  <c:v>5.5282589014637486E-2</c:v>
                </c:pt>
                <c:pt idx="1094">
                  <c:v>5.2205929654391268E-2</c:v>
                </c:pt>
                <c:pt idx="1095">
                  <c:v>5.3003974337048287E-2</c:v>
                </c:pt>
                <c:pt idx="1096">
                  <c:v>4.7282137135810073E-2</c:v>
                </c:pt>
                <c:pt idx="1097">
                  <c:v>5.2877471800721519E-2</c:v>
                </c:pt>
                <c:pt idx="1098">
                  <c:v>5.3674928099488865E-2</c:v>
                </c:pt>
                <c:pt idx="1099">
                  <c:v>5.4969568785214896E-2</c:v>
                </c:pt>
                <c:pt idx="1100">
                  <c:v>6.0041045660159054E-2</c:v>
                </c:pt>
                <c:pt idx="1101">
                  <c:v>5.7276425889518895E-2</c:v>
                </c:pt>
                <c:pt idx="1102">
                  <c:v>5.4337252231544071E-2</c:v>
                </c:pt>
                <c:pt idx="1103">
                  <c:v>4.7331561382560977E-2</c:v>
                </c:pt>
                <c:pt idx="1104">
                  <c:v>3.5451894517674359E-2</c:v>
                </c:pt>
                <c:pt idx="1105">
                  <c:v>3.5806101619389526E-2</c:v>
                </c:pt>
                <c:pt idx="1106">
                  <c:v>3.1323400890264169E-2</c:v>
                </c:pt>
                <c:pt idx="1107">
                  <c:v>2.4544433966852856E-2</c:v>
                </c:pt>
                <c:pt idx="1108">
                  <c:v>1.9530422585154927E-2</c:v>
                </c:pt>
                <c:pt idx="1109">
                  <c:v>1.1754733352266334E-2</c:v>
                </c:pt>
                <c:pt idx="1110">
                  <c:v>1.4517587971236815E-2</c:v>
                </c:pt>
                <c:pt idx="1111">
                  <c:v>1.9701446169150247E-2</c:v>
                </c:pt>
                <c:pt idx="1112">
                  <c:v>1.573044329626792E-2</c:v>
                </c:pt>
                <c:pt idx="1113">
                  <c:v>1.3661881667370184E-2</c:v>
                </c:pt>
                <c:pt idx="1114">
                  <c:v>1.6533587305970678E-2</c:v>
                </c:pt>
                <c:pt idx="1115">
                  <c:v>1.784332984487073E-2</c:v>
                </c:pt>
                <c:pt idx="1116">
                  <c:v>1.9581219727648942E-2</c:v>
                </c:pt>
                <c:pt idx="1117">
                  <c:v>1.9050105203039569E-2</c:v>
                </c:pt>
                <c:pt idx="1118">
                  <c:v>2.0454773676175611E-2</c:v>
                </c:pt>
                <c:pt idx="1119">
                  <c:v>1.795316150431718E-2</c:v>
                </c:pt>
                <c:pt idx="1120">
                  <c:v>1.3889390104795205E-2</c:v>
                </c:pt>
                <c:pt idx="1121">
                  <c:v>4.0486695463482283E-3</c:v>
                </c:pt>
                <c:pt idx="1122">
                  <c:v>2.2317400943612023E-3</c:v>
                </c:pt>
                <c:pt idx="1123">
                  <c:v>3.7831122840435889E-3</c:v>
                </c:pt>
                <c:pt idx="1124">
                  <c:v>-4.7729701148053628E-3</c:v>
                </c:pt>
                <c:pt idx="1125">
                  <c:v>-8.6429670865896188E-3</c:v>
                </c:pt>
                <c:pt idx="1126">
                  <c:v>-1.214149769588862E-2</c:v>
                </c:pt>
                <c:pt idx="1127">
                  <c:v>-3.9566855315616364E-3</c:v>
                </c:pt>
                <c:pt idx="1128">
                  <c:v>4.327367382193836E-3</c:v>
                </c:pt>
                <c:pt idx="1129">
                  <c:v>2.8677830793346613E-3</c:v>
                </c:pt>
                <c:pt idx="1130">
                  <c:v>1.2497077693346983E-2</c:v>
                </c:pt>
                <c:pt idx="1131">
                  <c:v>1.7749580678414558E-2</c:v>
                </c:pt>
                <c:pt idx="1132">
                  <c:v>1.877944861368919E-2</c:v>
                </c:pt>
                <c:pt idx="1133">
                  <c:v>1.6474945044944723E-2</c:v>
                </c:pt>
                <c:pt idx="1134">
                  <c:v>1.3178033981915567E-2</c:v>
                </c:pt>
                <c:pt idx="1135">
                  <c:v>1.3727780663038126E-2</c:v>
                </c:pt>
                <c:pt idx="1136">
                  <c:v>1.1418766151137967E-2</c:v>
                </c:pt>
                <c:pt idx="1137">
                  <c:v>-1.1424453862071897E-3</c:v>
                </c:pt>
                <c:pt idx="1138">
                  <c:v>-1.0896869640802155E-3</c:v>
                </c:pt>
                <c:pt idx="1139">
                  <c:v>-2.7301012490997039E-3</c:v>
                </c:pt>
                <c:pt idx="1140">
                  <c:v>-2.5698647030857262E-3</c:v>
                </c:pt>
                <c:pt idx="1141">
                  <c:v>-9.0216901837168618E-3</c:v>
                </c:pt>
                <c:pt idx="1142">
                  <c:v>-1.2765576875100926E-2</c:v>
                </c:pt>
                <c:pt idx="1143">
                  <c:v>-1.0485785429731914E-2</c:v>
                </c:pt>
                <c:pt idx="1144">
                  <c:v>-2.9487839281761635E-3</c:v>
                </c:pt>
                <c:pt idx="1145">
                  <c:v>6.6193187612891436E-4</c:v>
                </c:pt>
                <c:pt idx="1146">
                  <c:v>-4.3108926332764328E-4</c:v>
                </c:pt>
                <c:pt idx="1147">
                  <c:v>1.0672695378754588E-2</c:v>
                </c:pt>
                <c:pt idx="1148">
                  <c:v>1.326805671706901E-2</c:v>
                </c:pt>
                <c:pt idx="1149">
                  <c:v>1.3402796627854293E-2</c:v>
                </c:pt>
                <c:pt idx="1150">
                  <c:v>1.0725453800881564E-2</c:v>
                </c:pt>
                <c:pt idx="1151">
                  <c:v>3.6575903875332577E-3</c:v>
                </c:pt>
                <c:pt idx="1152">
                  <c:v>3.5740398751686543E-3</c:v>
                </c:pt>
                <c:pt idx="1153">
                  <c:v>2.6494926561846832E-3</c:v>
                </c:pt>
                <c:pt idx="1154">
                  <c:v>-5.3784171375043871E-3</c:v>
                </c:pt>
                <c:pt idx="1155">
                  <c:v>0</c:v>
                </c:pt>
                <c:pt idx="1156">
                  <c:v>-1.3719347160616045E-2</c:v>
                </c:pt>
                <c:pt idx="1157">
                  <c:v>-1.6057192483121058E-2</c:v>
                </c:pt>
                <c:pt idx="1158">
                  <c:v>-1.5867144486685886E-2</c:v>
                </c:pt>
                <c:pt idx="1159">
                  <c:v>-2.2652387504922749E-2</c:v>
                </c:pt>
                <c:pt idx="1160">
                  <c:v>-2.939193270771116E-2</c:v>
                </c:pt>
                <c:pt idx="1161">
                  <c:v>-3.626053011034925E-2</c:v>
                </c:pt>
                <c:pt idx="1162">
                  <c:v>-3.3625747051412108E-2</c:v>
                </c:pt>
                <c:pt idx="1163">
                  <c:v>-1.9468053892826243E-2</c:v>
                </c:pt>
                <c:pt idx="1164">
                  <c:v>-1.302583868239654E-2</c:v>
                </c:pt>
                <c:pt idx="1165">
                  <c:v>-1.4255561012271156E-2</c:v>
                </c:pt>
                <c:pt idx="1166">
                  <c:v>-9.9956616494516516E-3</c:v>
                </c:pt>
                <c:pt idx="1167">
                  <c:v>-1.3125275559788313E-2</c:v>
                </c:pt>
                <c:pt idx="1168">
                  <c:v>-1.358205758630794E-2</c:v>
                </c:pt>
                <c:pt idx="1169">
                  <c:v>-3.4557551005038066E-2</c:v>
                </c:pt>
                <c:pt idx="1170">
                  <c:v>-3.0676963123235756E-2</c:v>
                </c:pt>
                <c:pt idx="1171">
                  <c:v>-2.3123486872763065E-2</c:v>
                </c:pt>
                <c:pt idx="1172">
                  <c:v>-2.9588060671008505E-2</c:v>
                </c:pt>
                <c:pt idx="1173">
                  <c:v>-3.3188773949185485E-2</c:v>
                </c:pt>
                <c:pt idx="1174">
                  <c:v>-2.9025173416344977E-2</c:v>
                </c:pt>
                <c:pt idx="1175">
                  <c:v>-2.7627369421924439E-2</c:v>
                </c:pt>
                <c:pt idx="1176">
                  <c:v>-1.03855640404869E-2</c:v>
                </c:pt>
                <c:pt idx="1177">
                  <c:v>-1.3826236900613281E-2</c:v>
                </c:pt>
                <c:pt idx="1178">
                  <c:v>-1.7542469549172306E-2</c:v>
                </c:pt>
                <c:pt idx="1179">
                  <c:v>-8.0853752869351168E-3</c:v>
                </c:pt>
                <c:pt idx="1180">
                  <c:v>-6.6644281928454211E-3</c:v>
                </c:pt>
                <c:pt idx="1181">
                  <c:v>4.4638724446487933E-3</c:v>
                </c:pt>
                <c:pt idx="1182">
                  <c:v>5.6555459496437921E-3</c:v>
                </c:pt>
                <c:pt idx="1183">
                  <c:v>-1.6435719452285197E-2</c:v>
                </c:pt>
                <c:pt idx="1184">
                  <c:v>-1.3520865661759163E-2</c:v>
                </c:pt>
                <c:pt idx="1185">
                  <c:v>-1.3458300841467378E-2</c:v>
                </c:pt>
                <c:pt idx="1186">
                  <c:v>-1.0424397377219943E-2</c:v>
                </c:pt>
                <c:pt idx="1187">
                  <c:v>-1.2802252804237442E-2</c:v>
                </c:pt>
                <c:pt idx="1188">
                  <c:v>-4.0766766195070345E-2</c:v>
                </c:pt>
                <c:pt idx="1189">
                  <c:v>-5.0356050704569992E-2</c:v>
                </c:pt>
                <c:pt idx="1190">
                  <c:v>-3.5122595667297841E-2</c:v>
                </c:pt>
                <c:pt idx="1191">
                  <c:v>-4.3244450755406373E-2</c:v>
                </c:pt>
                <c:pt idx="1192">
                  <c:v>-4.2732949027126814E-2</c:v>
                </c:pt>
                <c:pt idx="1193">
                  <c:v>-5.8167435226778759E-2</c:v>
                </c:pt>
                <c:pt idx="1194">
                  <c:v>-6.3681376786921762E-2</c:v>
                </c:pt>
                <c:pt idx="1195">
                  <c:v>-4.654410760992183E-2</c:v>
                </c:pt>
                <c:pt idx="1196">
                  <c:v>-3.9541750936314797E-2</c:v>
                </c:pt>
                <c:pt idx="1197">
                  <c:v>-4.0175244257765343E-2</c:v>
                </c:pt>
                <c:pt idx="1198">
                  <c:v>-3.8120999970188391E-2</c:v>
                </c:pt>
                <c:pt idx="1199">
                  <c:v>-4.9044346886036976E-2</c:v>
                </c:pt>
                <c:pt idx="1200">
                  <c:v>-3.6575903875331557E-2</c:v>
                </c:pt>
                <c:pt idx="1201">
                  <c:v>-3.0408071685554962E-2</c:v>
                </c:pt>
                <c:pt idx="1202">
                  <c:v>-1.7703098351112858E-2</c:v>
                </c:pt>
                <c:pt idx="1203">
                  <c:v>-1.6299606645756724E-2</c:v>
                </c:pt>
                <c:pt idx="1204">
                  <c:v>-2.4874517329082243E-2</c:v>
                </c:pt>
                <c:pt idx="1205">
                  <c:v>-3.8375377938585212E-2</c:v>
                </c:pt>
                <c:pt idx="1206">
                  <c:v>-2.5966950084648662E-2</c:v>
                </c:pt>
                <c:pt idx="1207">
                  <c:v>-3.3689488639483706E-2</c:v>
                </c:pt>
                <c:pt idx="1208">
                  <c:v>-2.093960200144657E-2</c:v>
                </c:pt>
                <c:pt idx="1209">
                  <c:v>-2.7874098399752602E-2</c:v>
                </c:pt>
                <c:pt idx="1210">
                  <c:v>-3.0336877234878084E-2</c:v>
                </c:pt>
                <c:pt idx="1211">
                  <c:v>-2.9663962192804639E-2</c:v>
                </c:pt>
                <c:pt idx="1212">
                  <c:v>-8.1383298370253793E-3</c:v>
                </c:pt>
                <c:pt idx="1213">
                  <c:v>-3.5293030867403208E-2</c:v>
                </c:pt>
                <c:pt idx="1214">
                  <c:v>-6.0054970745552799E-2</c:v>
                </c:pt>
                <c:pt idx="1215">
                  <c:v>-7.9900570967726653E-2</c:v>
                </c:pt>
                <c:pt idx="1216">
                  <c:v>-8.8149320848088533E-2</c:v>
                </c:pt>
                <c:pt idx="1217">
                  <c:v>-8.5307230531946041E-2</c:v>
                </c:pt>
                <c:pt idx="1218">
                  <c:v>-8.7173584230684067E-2</c:v>
                </c:pt>
                <c:pt idx="1219">
                  <c:v>-0.11248762432551584</c:v>
                </c:pt>
                <c:pt idx="1220">
                  <c:v>-0.11364948638008955</c:v>
                </c:pt>
                <c:pt idx="1221">
                  <c:v>-7.9934501105377059E-2</c:v>
                </c:pt>
                <c:pt idx="1222">
                  <c:v>-6.0110278831202686E-2</c:v>
                </c:pt>
                <c:pt idx="1223">
                  <c:v>-5.9920819218657564E-2</c:v>
                </c:pt>
                <c:pt idx="1224">
                  <c:v>-6.1781877462386565E-2</c:v>
                </c:pt>
                <c:pt idx="1225">
                  <c:v>-7.5345106764218031E-2</c:v>
                </c:pt>
                <c:pt idx="1226">
                  <c:v>-7.8239367118597733E-2</c:v>
                </c:pt>
                <c:pt idx="1227">
                  <c:v>-6.6722340857847992E-2</c:v>
                </c:pt>
                <c:pt idx="1228">
                  <c:v>-8.030282942044964E-2</c:v>
                </c:pt>
                <c:pt idx="1229">
                  <c:v>-0.11465405380809887</c:v>
                </c:pt>
                <c:pt idx="1230">
                  <c:v>-0.1112908514934751</c:v>
                </c:pt>
                <c:pt idx="1231">
                  <c:v>-0.10771700774626992</c:v>
                </c:pt>
                <c:pt idx="1232">
                  <c:v>-7.5235275104771487E-2</c:v>
                </c:pt>
                <c:pt idx="1233">
                  <c:v>-5.4330780008755047E-2</c:v>
                </c:pt>
                <c:pt idx="1234">
                  <c:v>-5.9576222387143919E-2</c:v>
                </c:pt>
                <c:pt idx="1235">
                  <c:v>-3.9874187834103909E-2</c:v>
                </c:pt>
                <c:pt idx="1236">
                  <c:v>-1.3853890943438226E-2</c:v>
                </c:pt>
                <c:pt idx="1237">
                  <c:v>-2.30366021850224E-2</c:v>
                </c:pt>
                <c:pt idx="1238">
                  <c:v>1.4024522271507155E-2</c:v>
                </c:pt>
                <c:pt idx="1239">
                  <c:v>2.2837140046349362E-3</c:v>
                </c:pt>
                <c:pt idx="1240">
                  <c:v>4.4646569565020338E-3</c:v>
                </c:pt>
                <c:pt idx="1241">
                  <c:v>3.2381118996327035E-2</c:v>
                </c:pt>
                <c:pt idx="1242">
                  <c:v>2.9416252575160225E-2</c:v>
                </c:pt>
                <c:pt idx="1243">
                  <c:v>1.9392152371030296E-2</c:v>
                </c:pt>
                <c:pt idx="1244">
                  <c:v>2.2384868962985242E-2</c:v>
                </c:pt>
                <c:pt idx="1245">
                  <c:v>-2.9808508501754823E-2</c:v>
                </c:pt>
                <c:pt idx="1246">
                  <c:v>-9.3286304462773684E-3</c:v>
                </c:pt>
                <c:pt idx="1247">
                  <c:v>-2.3027384170747355E-2</c:v>
                </c:pt>
                <c:pt idx="1248">
                  <c:v>-8.5166410654298488E-2</c:v>
                </c:pt>
                <c:pt idx="1249">
                  <c:v>-8.8039489188642087E-2</c:v>
                </c:pt>
                <c:pt idx="1250">
                  <c:v>-7.2187446555129944E-2</c:v>
                </c:pt>
                <c:pt idx="1251">
                  <c:v>-4.6783187597181336E-2</c:v>
                </c:pt>
                <c:pt idx="1252">
                  <c:v>-2.5747482893718868E-2</c:v>
                </c:pt>
                <c:pt idx="1253">
                  <c:v>-6.3208708395375054E-2</c:v>
                </c:pt>
                <c:pt idx="1254">
                  <c:v>-6.5844668222092007E-2</c:v>
                </c:pt>
                <c:pt idx="1255">
                  <c:v>-8.8673374766017714E-3</c:v>
                </c:pt>
                <c:pt idx="1256">
                  <c:v>-2.1329112136555247E-2</c:v>
                </c:pt>
                <c:pt idx="1257">
                  <c:v>-3.4395353179391033E-2</c:v>
                </c:pt>
                <c:pt idx="1258">
                  <c:v>-2.4402437321425399E-2</c:v>
                </c:pt>
                <c:pt idx="1259">
                  <c:v>-5.2062560113220614E-2</c:v>
                </c:pt>
                <c:pt idx="1260">
                  <c:v>-4.6267371053709185E-2</c:v>
                </c:pt>
                <c:pt idx="1261">
                  <c:v>-2.7830361863937295E-2</c:v>
                </c:pt>
                <c:pt idx="1262">
                  <c:v>-4.6458988073850745E-2</c:v>
                </c:pt>
                <c:pt idx="1263">
                  <c:v>-4.6820844166134377E-2</c:v>
                </c:pt>
                <c:pt idx="1264">
                  <c:v>-3.3136015527058506E-2</c:v>
                </c:pt>
                <c:pt idx="1265">
                  <c:v>-9.2267223565480769E-2</c:v>
                </c:pt>
                <c:pt idx="1266">
                  <c:v>-8.8169325900344916E-2</c:v>
                </c:pt>
                <c:pt idx="1267">
                  <c:v>-5.4770695030431159E-2</c:v>
                </c:pt>
                <c:pt idx="1268">
                  <c:v>-9.4841599211722374E-2</c:v>
                </c:pt>
                <c:pt idx="1269">
                  <c:v>-8.843743282617246E-2</c:v>
                </c:pt>
                <c:pt idx="1270">
                  <c:v>-8.0053550779098648E-2</c:v>
                </c:pt>
                <c:pt idx="1271">
                  <c:v>-9.0987880860891851E-2</c:v>
                </c:pt>
                <c:pt idx="1272">
                  <c:v>-6.9991597878052203E-2</c:v>
                </c:pt>
                <c:pt idx="1273">
                  <c:v>-7.5476708627590636E-2</c:v>
                </c:pt>
                <c:pt idx="1274">
                  <c:v>-0.12688047491209528</c:v>
                </c:pt>
                <c:pt idx="1275">
                  <c:v>-9.2536899515014703E-2</c:v>
                </c:pt>
                <c:pt idx="1276">
                  <c:v>-8.4021415604568286E-2</c:v>
                </c:pt>
                <c:pt idx="1277">
                  <c:v>-0.11538168855193216</c:v>
                </c:pt>
                <c:pt idx="1278">
                  <c:v>-0.1122632539355036</c:v>
                </c:pt>
                <c:pt idx="1279">
                  <c:v>-0.12581903037472988</c:v>
                </c:pt>
                <c:pt idx="1280">
                  <c:v>-0.11462012367044838</c:v>
                </c:pt>
                <c:pt idx="1281">
                  <c:v>-7.5061701857253346E-2</c:v>
                </c:pt>
                <c:pt idx="1282">
                  <c:v>-9.6867993328511093E-2</c:v>
                </c:pt>
                <c:pt idx="1283">
                  <c:v>-9.0133351324805044E-2</c:v>
                </c:pt>
                <c:pt idx="1284">
                  <c:v>-6.8223896544852794E-2</c:v>
                </c:pt>
                <c:pt idx="1285">
                  <c:v>-6.33763978039944E-2</c:v>
                </c:pt>
                <c:pt idx="1286">
                  <c:v>-3.9238733233020309E-2</c:v>
                </c:pt>
                <c:pt idx="1287">
                  <c:v>-5.0578263686985987E-2</c:v>
                </c:pt>
                <c:pt idx="1288">
                  <c:v>-3.4514991237002475E-2</c:v>
                </c:pt>
                <c:pt idx="1289">
                  <c:v>1.2205435411923694E-2</c:v>
                </c:pt>
                <c:pt idx="1290">
                  <c:v>-8.2981741271117616E-4</c:v>
                </c:pt>
                <c:pt idx="1291">
                  <c:v>-7.7443087587609179E-3</c:v>
                </c:pt>
                <c:pt idx="1292">
                  <c:v>-2.4303588827923484E-2</c:v>
                </c:pt>
                <c:pt idx="1293">
                  <c:v>-3.7618520128220582E-2</c:v>
                </c:pt>
                <c:pt idx="1294">
                  <c:v>-4.1165298216490585E-2</c:v>
                </c:pt>
                <c:pt idx="1295">
                  <c:v>-4.7482579914299917E-2</c:v>
                </c:pt>
                <c:pt idx="1296">
                  <c:v>-6.4603178214419438E-2</c:v>
                </c:pt>
                <c:pt idx="1297">
                  <c:v>-7.4148137804213907E-2</c:v>
                </c:pt>
                <c:pt idx="1298">
                  <c:v>-4.3965024892561058E-2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EA6C-4C0E-9A4F-E63847BC88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66107343"/>
        <c:axId val="2066109007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'24.08.21 Eg Filtres +Lihgt  Abs'!$CD$1</c15:sqref>
                        </c15:formulaRef>
                      </c:ext>
                    </c:extLst>
                    <c:strCache>
                      <c:ptCount val="1"/>
                      <c:pt idx="0">
                        <c:v>Abs Dark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'24.08.21 Eg Filtres +Lihgt  Abs'!$CD$2:$CD$1300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-2.9141610323421339</c:v>
                      </c:pt>
                      <c:pt idx="1">
                        <c:v>-5.203198214484396</c:v>
                      </c:pt>
                      <c:pt idx="2">
                        <c:v>-4.7198094422786205</c:v>
                      </c:pt>
                      <c:pt idx="3">
                        <c:v>-5.883971012355981</c:v>
                      </c:pt>
                      <c:pt idx="4">
                        <c:v>-7.2359840290682067</c:v>
                      </c:pt>
                      <c:pt idx="5">
                        <c:v>-8.8869250363851204</c:v>
                      </c:pt>
                      <c:pt idx="6">
                        <c:v>-8.1160727886225388</c:v>
                      </c:pt>
                      <c:pt idx="7">
                        <c:v>-5.4289335967388599</c:v>
                      </c:pt>
                      <c:pt idx="8">
                        <c:v>-3.9228271732666982</c:v>
                      </c:pt>
                      <c:pt idx="9">
                        <c:v>-3.4625297294253214</c:v>
                      </c:pt>
                      <c:pt idx="10">
                        <c:v>-3.8484515474162202</c:v>
                      </c:pt>
                      <c:pt idx="11">
                        <c:v>-7.4191464245202567</c:v>
                      </c:pt>
                      <c:pt idx="12">
                        <c:v>-7.0180937149311076</c:v>
                      </c:pt>
                      <c:pt idx="13">
                        <c:v>-7.4071070216292751</c:v>
                      </c:pt>
                      <c:pt idx="14">
                        <c:v>-6.7468854864479972</c:v>
                      </c:pt>
                      <c:pt idx="15">
                        <c:v>-6.0089133035890789</c:v>
                      </c:pt>
                      <c:pt idx="16">
                        <c:v>-11.119934118635342</c:v>
                      </c:pt>
                      <c:pt idx="17">
                        <c:v>-8.0927057487415528</c:v>
                      </c:pt>
                      <c:pt idx="18">
                        <c:v>-4.6568807328685864</c:v>
                      </c:pt>
                      <c:pt idx="19">
                        <c:v>-4.2280456883313988</c:v>
                      </c:pt>
                      <c:pt idx="20">
                        <c:v>-2.7530966216344375</c:v>
                      </c:pt>
                      <c:pt idx="21">
                        <c:v>-1.7807639790138559</c:v>
                      </c:pt>
                      <c:pt idx="22">
                        <c:v>-2.0369819092181696</c:v>
                      </c:pt>
                      <c:pt idx="23">
                        <c:v>-1.4788344481399345</c:v>
                      </c:pt>
                      <c:pt idx="24">
                        <c:v>-1.01895721993625</c:v>
                      </c:pt>
                      <c:pt idx="25">
                        <c:v>-0.76535053199612579</c:v>
                      </c:pt>
                      <c:pt idx="26">
                        <c:v>-0.18483524085942987</c:v>
                      </c:pt>
                      <c:pt idx="27">
                        <c:v>-4.680017230992084E-2</c:v>
                      </c:pt>
                      <c:pt idx="28">
                        <c:v>-0.28986822749367863</c:v>
                      </c:pt>
                      <c:pt idx="29">
                        <c:v>-0.1778147652707516</c:v>
                      </c:pt>
                      <c:pt idx="30">
                        <c:v>-0.21756943286141031</c:v>
                      </c:pt>
                      <c:pt idx="31">
                        <c:v>-0.48952687317133353</c:v>
                      </c:pt>
                      <c:pt idx="32">
                        <c:v>4.7192816795954565E-2</c:v>
                      </c:pt>
                      <c:pt idx="33">
                        <c:v>-0.17264840074610274</c:v>
                      </c:pt>
                      <c:pt idx="34">
                        <c:v>-0.1749467788779949</c:v>
                      </c:pt>
                      <c:pt idx="35">
                        <c:v>-0.63304267603642594</c:v>
                      </c:pt>
                      <c:pt idx="36">
                        <c:v>-0.34468274697054635</c:v>
                      </c:pt>
                      <c:pt idx="37">
                        <c:v>-0.30851747179969807</c:v>
                      </c:pt>
                      <c:pt idx="38">
                        <c:v>-0.21533929821837561</c:v>
                      </c:pt>
                      <c:pt idx="39">
                        <c:v>-0.54456825825213362</c:v>
                      </c:pt>
                      <c:pt idx="40">
                        <c:v>-0.60897304108434003</c:v>
                      </c:pt>
                      <c:pt idx="41">
                        <c:v>-0.65825710040259744</c:v>
                      </c:pt>
                      <c:pt idx="42">
                        <c:v>-0.34835326897066327</c:v>
                      </c:pt>
                      <c:pt idx="43">
                        <c:v>-0.85348690008547035</c:v>
                      </c:pt>
                      <c:pt idx="44">
                        <c:v>-0.5273354535092698</c:v>
                      </c:pt>
                      <c:pt idx="45">
                        <c:v>-0.68379866332710271</c:v>
                      </c:pt>
                      <c:pt idx="46">
                        <c:v>-0.61988846002603415</c:v>
                      </c:pt>
                      <c:pt idx="47">
                        <c:v>0.1273671837984873</c:v>
                      </c:pt>
                      <c:pt idx="48">
                        <c:v>3.9673909536509441E-2</c:v>
                      </c:pt>
                      <c:pt idx="49">
                        <c:v>-0.12085726336570239</c:v>
                      </c:pt>
                      <c:pt idx="50">
                        <c:v>0.21310779479476216</c:v>
                      </c:pt>
                      <c:pt idx="51">
                        <c:v>0.21180002272175769</c:v>
                      </c:pt>
                      <c:pt idx="52">
                        <c:v>0.89778122623576917</c:v>
                      </c:pt>
                      <c:pt idx="53">
                        <c:v>0.90115429266210423</c:v>
                      </c:pt>
                      <c:pt idx="54">
                        <c:v>0.46430034487404381</c:v>
                      </c:pt>
                      <c:pt idx="55">
                        <c:v>0.2800744069122636</c:v>
                      </c:pt>
                      <c:pt idx="56">
                        <c:v>9.3233511424722679E-2</c:v>
                      </c:pt>
                      <c:pt idx="57">
                        <c:v>0.20433625776562991</c:v>
                      </c:pt>
                      <c:pt idx="58">
                        <c:v>-0.42908062332703228</c:v>
                      </c:pt>
                      <c:pt idx="59">
                        <c:v>-0.98961643052920356</c:v>
                      </c:pt>
                      <c:pt idx="60">
                        <c:v>-1.6050184188980883</c:v>
                      </c:pt>
                      <c:pt idx="61">
                        <c:v>-1.4790755490618865</c:v>
                      </c:pt>
                      <c:pt idx="62">
                        <c:v>-1.2126750645917777</c:v>
                      </c:pt>
                      <c:pt idx="63">
                        <c:v>-0.75177750823663703</c:v>
                      </c:pt>
                      <c:pt idx="64">
                        <c:v>-0.51961806915509667</c:v>
                      </c:pt>
                      <c:pt idx="65">
                        <c:v>-0.11751137701086084</c:v>
                      </c:pt>
                      <c:pt idx="66">
                        <c:v>-0.10935774664301676</c:v>
                      </c:pt>
                      <c:pt idx="67">
                        <c:v>0.47025082513026389</c:v>
                      </c:pt>
                      <c:pt idx="68">
                        <c:v>0.23390250488801323</c:v>
                      </c:pt>
                      <c:pt idx="69">
                        <c:v>0.131930111627967</c:v>
                      </c:pt>
                      <c:pt idx="70">
                        <c:v>0.30907769413659381</c:v>
                      </c:pt>
                      <c:pt idx="71">
                        <c:v>0.15948601116025474</c:v>
                      </c:pt>
                      <c:pt idx="72">
                        <c:v>-2.0052048859209318E-2</c:v>
                      </c:pt>
                      <c:pt idx="73">
                        <c:v>-0.42871949990232766</c:v>
                      </c:pt>
                      <c:pt idx="74">
                        <c:v>-0.46460575892919109</c:v>
                      </c:pt>
                      <c:pt idx="75">
                        <c:v>-0.28947577854772766</c:v>
                      </c:pt>
                      <c:pt idx="76">
                        <c:v>-0.22922381732958333</c:v>
                      </c:pt>
                      <c:pt idx="77">
                        <c:v>-1.0047248350179436</c:v>
                      </c:pt>
                      <c:pt idx="78">
                        <c:v>-1.2021192243081349</c:v>
                      </c:pt>
                      <c:pt idx="79">
                        <c:v>-1.1847040334639476</c:v>
                      </c:pt>
                      <c:pt idx="80">
                        <c:v>-0.75215098979456751</c:v>
                      </c:pt>
                      <c:pt idx="81">
                        <c:v>-1.2951169143931383</c:v>
                      </c:pt>
                      <c:pt idx="82">
                        <c:v>-1.0572922665266076</c:v>
                      </c:pt>
                      <c:pt idx="83">
                        <c:v>-0.91952039492839421</c:v>
                      </c:pt>
                      <c:pt idx="84">
                        <c:v>-0.42349195088580627</c:v>
                      </c:pt>
                      <c:pt idx="85">
                        <c:v>-0.57595564838060531</c:v>
                      </c:pt>
                      <c:pt idx="86">
                        <c:v>-0.62160369852333996</c:v>
                      </c:pt>
                      <c:pt idx="87">
                        <c:v>-0.19356180366954423</c:v>
                      </c:pt>
                      <c:pt idx="88">
                        <c:v>-3.149564111824682E-3</c:v>
                      </c:pt>
                      <c:pt idx="89">
                        <c:v>-0.26987757822043268</c:v>
                      </c:pt>
                      <c:pt idx="90">
                        <c:v>7.499157711093796E-3</c:v>
                      </c:pt>
                      <c:pt idx="91">
                        <c:v>7.0543235769912699E-2</c:v>
                      </c:pt>
                      <c:pt idx="92">
                        <c:v>0.15367358220241104</c:v>
                      </c:pt>
                      <c:pt idx="93">
                        <c:v>0.42079600065779682</c:v>
                      </c:pt>
                      <c:pt idx="94">
                        <c:v>-0.20497332735502119</c:v>
                      </c:pt>
                      <c:pt idx="95">
                        <c:v>0.14485589771376492</c:v>
                      </c:pt>
                      <c:pt idx="96">
                        <c:v>0.15220233862028087</c:v>
                      </c:pt>
                      <c:pt idx="97">
                        <c:v>-0.46889428536063738</c:v>
                      </c:pt>
                      <c:pt idx="98">
                        <c:v>-0.6440439761824357</c:v>
                      </c:pt>
                      <c:pt idx="99">
                        <c:v>-0.49617507759519325</c:v>
                      </c:pt>
                      <c:pt idx="100">
                        <c:v>-0.49651949016443153</c:v>
                      </c:pt>
                      <c:pt idx="101">
                        <c:v>-0.28262366297024205</c:v>
                      </c:pt>
                      <c:pt idx="102">
                        <c:v>-0.41693449465892035</c:v>
                      </c:pt>
                      <c:pt idx="103">
                        <c:v>-0.66066220431161959</c:v>
                      </c:pt>
                      <c:pt idx="104">
                        <c:v>-0.43884298150914314</c:v>
                      </c:pt>
                      <c:pt idx="105">
                        <c:v>-0.44359417533023288</c:v>
                      </c:pt>
                      <c:pt idx="106">
                        <c:v>-0.27001367411798222</c:v>
                      </c:pt>
                      <c:pt idx="107">
                        <c:v>-0.28256480540535356</c:v>
                      </c:pt>
                      <c:pt idx="108">
                        <c:v>-0.47760676928479839</c:v>
                      </c:pt>
                      <c:pt idx="109">
                        <c:v>-0.39116665275073076</c:v>
                      </c:pt>
                      <c:pt idx="110">
                        <c:v>-0.45168570216781601</c:v>
                      </c:pt>
                      <c:pt idx="111">
                        <c:v>-0.31940923039138708</c:v>
                      </c:pt>
                      <c:pt idx="112">
                        <c:v>-0.23019134965871407</c:v>
                      </c:pt>
                      <c:pt idx="113">
                        <c:v>-0.50734729150587565</c:v>
                      </c:pt>
                      <c:pt idx="114">
                        <c:v>-0.4155023590933275</c:v>
                      </c:pt>
                      <c:pt idx="115">
                        <c:v>-0.34425412310929848</c:v>
                      </c:pt>
                      <c:pt idx="116">
                        <c:v>-7.1630438629647297E-2</c:v>
                      </c:pt>
                      <c:pt idx="117">
                        <c:v>0.1031505222582299</c:v>
                      </c:pt>
                      <c:pt idx="118">
                        <c:v>0.41738460837525548</c:v>
                      </c:pt>
                      <c:pt idx="119">
                        <c:v>0.4827689101436613</c:v>
                      </c:pt>
                      <c:pt idx="120">
                        <c:v>0.83198609475364005</c:v>
                      </c:pt>
                      <c:pt idx="121">
                        <c:v>0.8378198375804965</c:v>
                      </c:pt>
                      <c:pt idx="122">
                        <c:v>0.79381354197199416</c:v>
                      </c:pt>
                      <c:pt idx="123">
                        <c:v>0.22315542640350361</c:v>
                      </c:pt>
                      <c:pt idx="124">
                        <c:v>0.11224274502296719</c:v>
                      </c:pt>
                      <c:pt idx="125">
                        <c:v>-0.15119080977254579</c:v>
                      </c:pt>
                      <c:pt idx="126">
                        <c:v>-0.23258652013153586</c:v>
                      </c:pt>
                      <c:pt idx="127">
                        <c:v>-0.44144898329911697</c:v>
                      </c:pt>
                      <c:pt idx="128">
                        <c:v>-0.73514701974426877</c:v>
                      </c:pt>
                      <c:pt idx="129">
                        <c:v>-0.77109471746511216</c:v>
                      </c:pt>
                      <c:pt idx="130">
                        <c:v>-0.60075979054528494</c:v>
                      </c:pt>
                      <c:pt idx="131">
                        <c:v>-0.18814006379690734</c:v>
                      </c:pt>
                      <c:pt idx="132">
                        <c:v>-0.38739527117596428</c:v>
                      </c:pt>
                      <c:pt idx="133">
                        <c:v>-0.37961259989898394</c:v>
                      </c:pt>
                      <c:pt idx="134">
                        <c:v>-0.33862853270046128</c:v>
                      </c:pt>
                      <c:pt idx="135">
                        <c:v>-0.35818498522010284</c:v>
                      </c:pt>
                      <c:pt idx="136">
                        <c:v>-1.4458233713808659E-3</c:v>
                      </c:pt>
                      <c:pt idx="137">
                        <c:v>0.21614922524086144</c:v>
                      </c:pt>
                      <c:pt idx="138">
                        <c:v>-2.1327361278487951E-2</c:v>
                      </c:pt>
                      <c:pt idx="139">
                        <c:v>0.12002993327585759</c:v>
                      </c:pt>
                      <c:pt idx="140">
                        <c:v>-4.3694995796865942E-2</c:v>
                      </c:pt>
                      <c:pt idx="141">
                        <c:v>0.27651909712886541</c:v>
                      </c:pt>
                      <c:pt idx="142">
                        <c:v>0.54149702749743289</c:v>
                      </c:pt>
                      <c:pt idx="143">
                        <c:v>0.21853735627070647</c:v>
                      </c:pt>
                      <c:pt idx="144">
                        <c:v>0.21370125894571437</c:v>
                      </c:pt>
                      <c:pt idx="145">
                        <c:v>0.26879409062226917</c:v>
                      </c:pt>
                      <c:pt idx="146">
                        <c:v>0.27869037420701159</c:v>
                      </c:pt>
                      <c:pt idx="147">
                        <c:v>0.60951192999821469</c:v>
                      </c:pt>
                      <c:pt idx="148">
                        <c:v>0.31853283929479637</c:v>
                      </c:pt>
                      <c:pt idx="149">
                        <c:v>0.22768354809826521</c:v>
                      </c:pt>
                      <c:pt idx="150">
                        <c:v>0.17888300074246577</c:v>
                      </c:pt>
                      <c:pt idx="151">
                        <c:v>-9.4084110784407066E-2</c:v>
                      </c:pt>
                      <c:pt idx="152">
                        <c:v>4.8573329779718316E-2</c:v>
                      </c:pt>
                      <c:pt idx="153">
                        <c:v>-0.11877026406319384</c:v>
                      </c:pt>
                      <c:pt idx="154">
                        <c:v>-0.29071120079013829</c:v>
                      </c:pt>
                      <c:pt idx="155">
                        <c:v>-6.8014315880533527E-2</c:v>
                      </c:pt>
                      <c:pt idx="156">
                        <c:v>0.24837931490967713</c:v>
                      </c:pt>
                      <c:pt idx="157">
                        <c:v>0.52940893512586229</c:v>
                      </c:pt>
                      <c:pt idx="158">
                        <c:v>0.80857056093214741</c:v>
                      </c:pt>
                      <c:pt idx="159">
                        <c:v>0.62768933608471256</c:v>
                      </c:pt>
                      <c:pt idx="160">
                        <c:v>0.66374966489318321</c:v>
                      </c:pt>
                      <c:pt idx="161">
                        <c:v>0.67814121943879602</c:v>
                      </c:pt>
                      <c:pt idx="162">
                        <c:v>0.49920033883185522</c:v>
                      </c:pt>
                      <c:pt idx="163">
                        <c:v>0.14239952319506236</c:v>
                      </c:pt>
                      <c:pt idx="164">
                        <c:v>0.32588162668230453</c:v>
                      </c:pt>
                      <c:pt idx="165">
                        <c:v>0.39434881339433914</c:v>
                      </c:pt>
                      <c:pt idx="166">
                        <c:v>0.40959370486079399</c:v>
                      </c:pt>
                      <c:pt idx="167">
                        <c:v>0.68400136017681512</c:v>
                      </c:pt>
                      <c:pt idx="168">
                        <c:v>0.74284191307813119</c:v>
                      </c:pt>
                      <c:pt idx="169">
                        <c:v>0.62973038346778998</c:v>
                      </c:pt>
                      <c:pt idx="170">
                        <c:v>0.73527705389925491</c:v>
                      </c:pt>
                      <c:pt idx="171">
                        <c:v>0.55530078855449128</c:v>
                      </c:pt>
                      <c:pt idx="172">
                        <c:v>0.46683454434565541</c:v>
                      </c:pt>
                      <c:pt idx="173">
                        <c:v>0.46073154282494028</c:v>
                      </c:pt>
                      <c:pt idx="174">
                        <c:v>0.32523341130820033</c:v>
                      </c:pt>
                      <c:pt idx="175">
                        <c:v>0.35343889499517112</c:v>
                      </c:pt>
                      <c:pt idx="176">
                        <c:v>0.49273245951684791</c:v>
                      </c:pt>
                      <c:pt idx="177">
                        <c:v>0.49899091540329843</c:v>
                      </c:pt>
                      <c:pt idx="178">
                        <c:v>0.40903387360406379</c:v>
                      </c:pt>
                      <c:pt idx="179">
                        <c:v>0.51086841110581638</c:v>
                      </c:pt>
                      <c:pt idx="180">
                        <c:v>0.41647964887258426</c:v>
                      </c:pt>
                      <c:pt idx="181">
                        <c:v>0.37359321131762535</c:v>
                      </c:pt>
                      <c:pt idx="182">
                        <c:v>0.50476443188468767</c:v>
                      </c:pt>
                      <c:pt idx="183">
                        <c:v>0.5039333865332718</c:v>
                      </c:pt>
                      <c:pt idx="184">
                        <c:v>0.53713355055229317</c:v>
                      </c:pt>
                      <c:pt idx="185">
                        <c:v>0.70728021148051023</c:v>
                      </c:pt>
                      <c:pt idx="186">
                        <c:v>0.66662801491032231</c:v>
                      </c:pt>
                      <c:pt idx="187">
                        <c:v>0.79948518207030395</c:v>
                      </c:pt>
                      <c:pt idx="188">
                        <c:v>0.76249682002940522</c:v>
                      </c:pt>
                      <c:pt idx="189">
                        <c:v>0.64576095498647734</c:v>
                      </c:pt>
                      <c:pt idx="190">
                        <c:v>0.73208564420973543</c:v>
                      </c:pt>
                      <c:pt idx="191">
                        <c:v>0.80980089913240805</c:v>
                      </c:pt>
                      <c:pt idx="192">
                        <c:v>0.77105893362998057</c:v>
                      </c:pt>
                      <c:pt idx="193">
                        <c:v>0.81710490784098133</c:v>
                      </c:pt>
                      <c:pt idx="194">
                        <c:v>0.81796645744529628</c:v>
                      </c:pt>
                      <c:pt idx="195">
                        <c:v>0.91862188824845159</c:v>
                      </c:pt>
                      <c:pt idx="196">
                        <c:v>0.86409318971044602</c:v>
                      </c:pt>
                      <c:pt idx="197">
                        <c:v>0.88957010708361539</c:v>
                      </c:pt>
                      <c:pt idx="198">
                        <c:v>0.91853174427033324</c:v>
                      </c:pt>
                      <c:pt idx="199">
                        <c:v>0.91728713164403641</c:v>
                      </c:pt>
                      <c:pt idx="200">
                        <c:v>0.92139171351969984</c:v>
                      </c:pt>
                      <c:pt idx="201">
                        <c:v>0.9892840123886375</c:v>
                      </c:pt>
                      <c:pt idx="202">
                        <c:v>0.99894212815266814</c:v>
                      </c:pt>
                      <c:pt idx="203">
                        <c:v>1.0543274877929212</c:v>
                      </c:pt>
                      <c:pt idx="204">
                        <c:v>0.97957896700476188</c:v>
                      </c:pt>
                      <c:pt idx="205">
                        <c:v>0.97967615042585698</c:v>
                      </c:pt>
                      <c:pt idx="206">
                        <c:v>1.0484045786883602</c:v>
                      </c:pt>
                      <c:pt idx="207">
                        <c:v>1.0397914291262038</c:v>
                      </c:pt>
                      <c:pt idx="208">
                        <c:v>1.0303253337233707</c:v>
                      </c:pt>
                      <c:pt idx="209">
                        <c:v>1.003093835188259</c:v>
                      </c:pt>
                      <c:pt idx="210">
                        <c:v>1.0407892701681507</c:v>
                      </c:pt>
                      <c:pt idx="211">
                        <c:v>1.126585023467743</c:v>
                      </c:pt>
                      <c:pt idx="212">
                        <c:v>1.1340994333052863</c:v>
                      </c:pt>
                      <c:pt idx="213">
                        <c:v>1.1207954726995735</c:v>
                      </c:pt>
                      <c:pt idx="214">
                        <c:v>1.1545791283253302</c:v>
                      </c:pt>
                      <c:pt idx="215">
                        <c:v>1.1512346107510674</c:v>
                      </c:pt>
                      <c:pt idx="216">
                        <c:v>1.1893307073603825</c:v>
                      </c:pt>
                      <c:pt idx="217">
                        <c:v>1.1785621194667779</c:v>
                      </c:pt>
                      <c:pt idx="218">
                        <c:v>1.1703062216356888</c:v>
                      </c:pt>
                      <c:pt idx="219">
                        <c:v>1.1729694775618731</c:v>
                      </c:pt>
                      <c:pt idx="220">
                        <c:v>1.1734041631656844</c:v>
                      </c:pt>
                      <c:pt idx="221">
                        <c:v>1.1584690071902044</c:v>
                      </c:pt>
                      <c:pt idx="222">
                        <c:v>1.1596530023908684</c:v>
                      </c:pt>
                      <c:pt idx="223">
                        <c:v>1.1467592848786312</c:v>
                      </c:pt>
                      <c:pt idx="224">
                        <c:v>1.1437581356895652</c:v>
                      </c:pt>
                      <c:pt idx="225">
                        <c:v>1.1417114176440901</c:v>
                      </c:pt>
                      <c:pt idx="226">
                        <c:v>1.1401625446491335</c:v>
                      </c:pt>
                      <c:pt idx="227">
                        <c:v>1.1507533866075772</c:v>
                      </c:pt>
                      <c:pt idx="228">
                        <c:v>1.1655815821578275</c:v>
                      </c:pt>
                      <c:pt idx="229">
                        <c:v>1.1763970996712778</c:v>
                      </c:pt>
                      <c:pt idx="230">
                        <c:v>1.1893938668070905</c:v>
                      </c:pt>
                      <c:pt idx="231">
                        <c:v>1.1996534638654637</c:v>
                      </c:pt>
                      <c:pt idx="232">
                        <c:v>1.2097386391700808</c:v>
                      </c:pt>
                      <c:pt idx="233">
                        <c:v>1.2107356980516975</c:v>
                      </c:pt>
                      <c:pt idx="234">
                        <c:v>1.2160494997986915</c:v>
                      </c:pt>
                      <c:pt idx="235">
                        <c:v>1.2256116053821235</c:v>
                      </c:pt>
                      <c:pt idx="236">
                        <c:v>1.2327200740080104</c:v>
                      </c:pt>
                      <c:pt idx="237">
                        <c:v>1.2315961096127308</c:v>
                      </c:pt>
                      <c:pt idx="238">
                        <c:v>1.2368751052250069</c:v>
                      </c:pt>
                      <c:pt idx="239">
                        <c:v>1.2415397138974835</c:v>
                      </c:pt>
                      <c:pt idx="240">
                        <c:v>1.250762361897372</c:v>
                      </c:pt>
                      <c:pt idx="241">
                        <c:v>1.2545863437543816</c:v>
                      </c:pt>
                      <c:pt idx="242">
                        <c:v>1.25549404081821</c:v>
                      </c:pt>
                      <c:pt idx="243">
                        <c:v>1.2582327752163112</c:v>
                      </c:pt>
                      <c:pt idx="244">
                        <c:v>1.2655927083885326</c:v>
                      </c:pt>
                      <c:pt idx="245">
                        <c:v>1.2710860159314326</c:v>
                      </c:pt>
                      <c:pt idx="246">
                        <c:v>1.2763524969784168</c:v>
                      </c:pt>
                      <c:pt idx="247">
                        <c:v>1.2790093000818725</c:v>
                      </c:pt>
                      <c:pt idx="248">
                        <c:v>1.2791205623889208</c:v>
                      </c:pt>
                      <c:pt idx="249">
                        <c:v>1.2797408155312011</c:v>
                      </c:pt>
                      <c:pt idx="250">
                        <c:v>1.2816301238101142</c:v>
                      </c:pt>
                      <c:pt idx="251">
                        <c:v>1.2829316386004725</c:v>
                      </c:pt>
                      <c:pt idx="252">
                        <c:v>1.2840567762362483</c:v>
                      </c:pt>
                      <c:pt idx="253">
                        <c:v>1.2819715367944837</c:v>
                      </c:pt>
                      <c:pt idx="254">
                        <c:v>1.2826215120293325</c:v>
                      </c:pt>
                      <c:pt idx="255">
                        <c:v>1.2814723229633864</c:v>
                      </c:pt>
                      <c:pt idx="256">
                        <c:v>1.2824083733392049</c:v>
                      </c:pt>
                      <c:pt idx="257">
                        <c:v>1.2778526804927843</c:v>
                      </c:pt>
                      <c:pt idx="258">
                        <c:v>1.2750611502723577</c:v>
                      </c:pt>
                      <c:pt idx="259">
                        <c:v>1.2720713424080878</c:v>
                      </c:pt>
                      <c:pt idx="260">
                        <c:v>1.2682133365766912</c:v>
                      </c:pt>
                      <c:pt idx="261">
                        <c:v>1.2641484493378132</c:v>
                      </c:pt>
                      <c:pt idx="262">
                        <c:v>1.2598888041765797</c:v>
                      </c:pt>
                      <c:pt idx="263">
                        <c:v>1.2539811471984679</c:v>
                      </c:pt>
                      <c:pt idx="264">
                        <c:v>1.2529277727730377</c:v>
                      </c:pt>
                      <c:pt idx="265">
                        <c:v>1.2489604600354198</c:v>
                      </c:pt>
                      <c:pt idx="266">
                        <c:v>1.2434464252437551</c:v>
                      </c:pt>
                      <c:pt idx="267">
                        <c:v>1.2381971517240475</c:v>
                      </c:pt>
                      <c:pt idx="268">
                        <c:v>1.2324521840947305</c:v>
                      </c:pt>
                      <c:pt idx="269">
                        <c:v>1.2268920018435516</c:v>
                      </c:pt>
                      <c:pt idx="270">
                        <c:v>1.2195750874895215</c:v>
                      </c:pt>
                      <c:pt idx="271">
                        <c:v>1.2098193972242302</c:v>
                      </c:pt>
                      <c:pt idx="272">
                        <c:v>1.2012989336612669</c:v>
                      </c:pt>
                      <c:pt idx="273">
                        <c:v>1.1930082296954603</c:v>
                      </c:pt>
                      <c:pt idx="274">
                        <c:v>1.1841940649283023</c:v>
                      </c:pt>
                      <c:pt idx="275">
                        <c:v>1.1730152339412219</c:v>
                      </c:pt>
                      <c:pt idx="276">
                        <c:v>1.1631997084106285</c:v>
                      </c:pt>
                      <c:pt idx="277">
                        <c:v>1.1549729460518599</c:v>
                      </c:pt>
                      <c:pt idx="278">
                        <c:v>1.1463805237384681</c:v>
                      </c:pt>
                      <c:pt idx="279">
                        <c:v>1.1381940426367327</c:v>
                      </c:pt>
                      <c:pt idx="280">
                        <c:v>1.1291385814075408</c:v>
                      </c:pt>
                      <c:pt idx="281">
                        <c:v>1.1207233184090624</c:v>
                      </c:pt>
                      <c:pt idx="282">
                        <c:v>1.1155307515133337</c:v>
                      </c:pt>
                      <c:pt idx="283">
                        <c:v>1.1095667789914079</c:v>
                      </c:pt>
                      <c:pt idx="284">
                        <c:v>1.1035601787314573</c:v>
                      </c:pt>
                      <c:pt idx="285">
                        <c:v>1.1004229336448415</c:v>
                      </c:pt>
                      <c:pt idx="286">
                        <c:v>1.0951126516193357</c:v>
                      </c:pt>
                      <c:pt idx="287">
                        <c:v>1.0906617682572353</c:v>
                      </c:pt>
                      <c:pt idx="288">
                        <c:v>1.088800031129981</c:v>
                      </c:pt>
                      <c:pt idx="289">
                        <c:v>1.086165910676117</c:v>
                      </c:pt>
                      <c:pt idx="290">
                        <c:v>1.0864308674881566</c:v>
                      </c:pt>
                      <c:pt idx="291">
                        <c:v>1.0849420252985849</c:v>
                      </c:pt>
                      <c:pt idx="292">
                        <c:v>1.0823380180174542</c:v>
                      </c:pt>
                      <c:pt idx="293">
                        <c:v>1.0817688008367552</c:v>
                      </c:pt>
                      <c:pt idx="294">
                        <c:v>1.0831508781411805</c:v>
                      </c:pt>
                      <c:pt idx="295">
                        <c:v>1.0830906517957131</c:v>
                      </c:pt>
                      <c:pt idx="296">
                        <c:v>1.0845794939852846</c:v>
                      </c:pt>
                      <c:pt idx="297">
                        <c:v>1.0824219047129264</c:v>
                      </c:pt>
                      <c:pt idx="298">
                        <c:v>1.0801489467917835</c:v>
                      </c:pt>
                      <c:pt idx="299">
                        <c:v>1.0775457216709838</c:v>
                      </c:pt>
                      <c:pt idx="300">
                        <c:v>1.078210949032282</c:v>
                      </c:pt>
                      <c:pt idx="301">
                        <c:v>1.0757088181342309</c:v>
                      </c:pt>
                      <c:pt idx="302">
                        <c:v>1.0727856894381569</c:v>
                      </c:pt>
                      <c:pt idx="303">
                        <c:v>1.0668606293926857</c:v>
                      </c:pt>
                      <c:pt idx="304">
                        <c:v>1.0635511134932238</c:v>
                      </c:pt>
                      <c:pt idx="305">
                        <c:v>1.0611614181427174</c:v>
                      </c:pt>
                      <c:pt idx="306">
                        <c:v>1.0601223181433233</c:v>
                      </c:pt>
                      <c:pt idx="307">
                        <c:v>1.0562932522441644</c:v>
                      </c:pt>
                      <c:pt idx="308">
                        <c:v>1.0536810322795611</c:v>
                      </c:pt>
                      <c:pt idx="309">
                        <c:v>1.0541225617862662</c:v>
                      </c:pt>
                      <c:pt idx="310">
                        <c:v>1.0535249912935778</c:v>
                      </c:pt>
                      <c:pt idx="311">
                        <c:v>1.0529931222686717</c:v>
                      </c:pt>
                      <c:pt idx="312">
                        <c:v>1.0512146852166417</c:v>
                      </c:pt>
                      <c:pt idx="313">
                        <c:v>1.0481664108676483</c:v>
                      </c:pt>
                      <c:pt idx="314">
                        <c:v>1.0441212731771214</c:v>
                      </c:pt>
                      <c:pt idx="315">
                        <c:v>1.0409261482260308</c:v>
                      </c:pt>
                      <c:pt idx="316">
                        <c:v>1.0312766362256383</c:v>
                      </c:pt>
                      <c:pt idx="317">
                        <c:v>1.0299901780216467</c:v>
                      </c:pt>
                      <c:pt idx="318">
                        <c:v>1.0225528109766815</c:v>
                      </c:pt>
                      <c:pt idx="319">
                        <c:v>1.0183037249799132</c:v>
                      </c:pt>
                      <c:pt idx="320">
                        <c:v>1.0142196748129315</c:v>
                      </c:pt>
                      <c:pt idx="321">
                        <c:v>1.0115714754731142</c:v>
                      </c:pt>
                      <c:pt idx="322">
                        <c:v>1.0064105860707804</c:v>
                      </c:pt>
                      <c:pt idx="323">
                        <c:v>1.0045750513146061</c:v>
                      </c:pt>
                      <c:pt idx="324">
                        <c:v>0.9996364909862866</c:v>
                      </c:pt>
                      <c:pt idx="325">
                        <c:v>0.99607394621982892</c:v>
                      </c:pt>
                      <c:pt idx="326">
                        <c:v>0.99495858558818728</c:v>
                      </c:pt>
                      <c:pt idx="327">
                        <c:v>0.99167664084038432</c:v>
                      </c:pt>
                      <c:pt idx="328">
                        <c:v>0.98840232215580603</c:v>
                      </c:pt>
                      <c:pt idx="329">
                        <c:v>0.98827698096280425</c:v>
                      </c:pt>
                      <c:pt idx="330">
                        <c:v>0.98942343246759257</c:v>
                      </c:pt>
                      <c:pt idx="331">
                        <c:v>0.98706971649230035</c:v>
                      </c:pt>
                      <c:pt idx="332">
                        <c:v>0.99206772100575635</c:v>
                      </c:pt>
                      <c:pt idx="333">
                        <c:v>0.98966863973128094</c:v>
                      </c:pt>
                      <c:pt idx="334">
                        <c:v>0.98962229673168434</c:v>
                      </c:pt>
                      <c:pt idx="335">
                        <c:v>0.98824393468883009</c:v>
                      </c:pt>
                      <c:pt idx="336">
                        <c:v>0.9923424548219304</c:v>
                      </c:pt>
                      <c:pt idx="337">
                        <c:v>0.99548869475234958</c:v>
                      </c:pt>
                      <c:pt idx="338">
                        <c:v>1.0005211143203583</c:v>
                      </c:pt>
                      <c:pt idx="339">
                        <c:v>1.0016546601796898</c:v>
                      </c:pt>
                      <c:pt idx="340">
                        <c:v>1.0015762486065323</c:v>
                      </c:pt>
                      <c:pt idx="341">
                        <c:v>1.0016894663144078</c:v>
                      </c:pt>
                      <c:pt idx="342">
                        <c:v>1.0063446890629153</c:v>
                      </c:pt>
                      <c:pt idx="343">
                        <c:v>1.0044283962525917</c:v>
                      </c:pt>
                      <c:pt idx="344">
                        <c:v>1.0040948048715292</c:v>
                      </c:pt>
                      <c:pt idx="345">
                        <c:v>0.99724034281305129</c:v>
                      </c:pt>
                      <c:pt idx="346">
                        <c:v>0.99423978024423343</c:v>
                      </c:pt>
                      <c:pt idx="347">
                        <c:v>0.99919241945850656</c:v>
                      </c:pt>
                      <c:pt idx="348">
                        <c:v>1.0046509208666883</c:v>
                      </c:pt>
                      <c:pt idx="349">
                        <c:v>1.0047602277729097</c:v>
                      </c:pt>
                      <c:pt idx="350">
                        <c:v>1.0080355241579015</c:v>
                      </c:pt>
                      <c:pt idx="351">
                        <c:v>1.007708972219816</c:v>
                      </c:pt>
                      <c:pt idx="352">
                        <c:v>1.0111800042275765</c:v>
                      </c:pt>
                      <c:pt idx="353">
                        <c:v>1.0117425730454646</c:v>
                      </c:pt>
                      <c:pt idx="354">
                        <c:v>1.0123329085550938</c:v>
                      </c:pt>
                      <c:pt idx="355">
                        <c:v>1.0086725937472929</c:v>
                      </c:pt>
                      <c:pt idx="356">
                        <c:v>1.0065140267745214</c:v>
                      </c:pt>
                      <c:pt idx="357">
                        <c:v>1.0055173589730704</c:v>
                      </c:pt>
                      <c:pt idx="358">
                        <c:v>1.0033151865618597</c:v>
                      </c:pt>
                      <c:pt idx="359">
                        <c:v>1.0010281497547633</c:v>
                      </c:pt>
                      <c:pt idx="360">
                        <c:v>1.0022919253091636</c:v>
                      </c:pt>
                      <c:pt idx="361">
                        <c:v>0.99712047674236481</c:v>
                      </c:pt>
                      <c:pt idx="362">
                        <c:v>0.99778824612473771</c:v>
                      </c:pt>
                      <c:pt idx="363">
                        <c:v>0.99682423351709537</c:v>
                      </c:pt>
                      <c:pt idx="364">
                        <c:v>0.99577125017183077</c:v>
                      </c:pt>
                      <c:pt idx="365">
                        <c:v>0.99733459313290607</c:v>
                      </c:pt>
                      <c:pt idx="366">
                        <c:v>1.00068575906998</c:v>
                      </c:pt>
                      <c:pt idx="367">
                        <c:v>1.0018789446545306</c:v>
                      </c:pt>
                      <c:pt idx="368">
                        <c:v>1.0060597871624415</c:v>
                      </c:pt>
                      <c:pt idx="369">
                        <c:v>1.00771581612271</c:v>
                      </c:pt>
                      <c:pt idx="370">
                        <c:v>1.0092418109279921</c:v>
                      </c:pt>
                      <c:pt idx="371">
                        <c:v>1.0102306571261357</c:v>
                      </c:pt>
                      <c:pt idx="372">
                        <c:v>1.0115468374226957</c:v>
                      </c:pt>
                      <c:pt idx="373">
                        <c:v>1.0112734723871006</c:v>
                      </c:pt>
                      <c:pt idx="374">
                        <c:v>1.0088736089522943</c:v>
                      </c:pt>
                      <c:pt idx="375">
                        <c:v>1.0081491329459424</c:v>
                      </c:pt>
                      <c:pt idx="376">
                        <c:v>1.0067819166878014</c:v>
                      </c:pt>
                      <c:pt idx="377">
                        <c:v>1.0081395514818907</c:v>
                      </c:pt>
                      <c:pt idx="378">
                        <c:v>1.0069661154456915</c:v>
                      </c:pt>
                      <c:pt idx="379">
                        <c:v>1.0054813795978561</c:v>
                      </c:pt>
                      <c:pt idx="380">
                        <c:v>1.0079246529310186</c:v>
                      </c:pt>
                      <c:pt idx="381">
                        <c:v>1.0093161161594129</c:v>
                      </c:pt>
                      <c:pt idx="382">
                        <c:v>1.0121498830376996</c:v>
                      </c:pt>
                      <c:pt idx="383">
                        <c:v>1.0168316992374524</c:v>
                      </c:pt>
                      <c:pt idx="384">
                        <c:v>1.0195244817161224</c:v>
                      </c:pt>
                      <c:pt idx="385">
                        <c:v>1.0235932797566545</c:v>
                      </c:pt>
                      <c:pt idx="386">
                        <c:v>1.0255107458074739</c:v>
                      </c:pt>
                      <c:pt idx="387">
                        <c:v>1.0244421192555944</c:v>
                      </c:pt>
                      <c:pt idx="388">
                        <c:v>1.0292189679355328</c:v>
                      </c:pt>
                      <c:pt idx="389">
                        <c:v>1.030619817087896</c:v>
                      </c:pt>
                      <c:pt idx="390">
                        <c:v>1.0328571867139902</c:v>
                      </c:pt>
                      <c:pt idx="391">
                        <c:v>1.0302627608969108</c:v>
                      </c:pt>
                      <c:pt idx="392">
                        <c:v>1.0284467801490054</c:v>
                      </c:pt>
                      <c:pt idx="393">
                        <c:v>1.0298525178034357</c:v>
                      </c:pt>
                      <c:pt idx="394">
                        <c:v>1.0305552888606095</c:v>
                      </c:pt>
                      <c:pt idx="395">
                        <c:v>1.0299276051951869</c:v>
                      </c:pt>
                      <c:pt idx="396">
                        <c:v>1.0291773178979204</c:v>
                      </c:pt>
                      <c:pt idx="397">
                        <c:v>1.0250920944904429</c:v>
                      </c:pt>
                      <c:pt idx="398">
                        <c:v>1.0253075796615632</c:v>
                      </c:pt>
                      <c:pt idx="399">
                        <c:v>1.0239673479348328</c:v>
                      </c:pt>
                      <c:pt idx="400">
                        <c:v>1.0216945855537722</c:v>
                      </c:pt>
                      <c:pt idx="401">
                        <c:v>1.0218328323922314</c:v>
                      </c:pt>
                      <c:pt idx="402">
                        <c:v>1.0192759502710282</c:v>
                      </c:pt>
                      <c:pt idx="403">
                        <c:v>1.0178313001401438</c:v>
                      </c:pt>
                      <c:pt idx="404">
                        <c:v>1.019026245585438</c:v>
                      </c:pt>
                      <c:pt idx="405">
                        <c:v>1.0201705461493169</c:v>
                      </c:pt>
                      <c:pt idx="406">
                        <c:v>1.0218312680715698</c:v>
                      </c:pt>
                      <c:pt idx="407">
                        <c:v>1.0237931217211591</c:v>
                      </c:pt>
                      <c:pt idx="408">
                        <c:v>1.020933543551958</c:v>
                      </c:pt>
                      <c:pt idx="409">
                        <c:v>1.0192528765412712</c:v>
                      </c:pt>
                      <c:pt idx="410">
                        <c:v>1.0183013784989208</c:v>
                      </c:pt>
                      <c:pt idx="411">
                        <c:v>1.0162073397534357</c:v>
                      </c:pt>
                      <c:pt idx="412">
                        <c:v>1.0102234221430764</c:v>
                      </c:pt>
                      <c:pt idx="413">
                        <c:v>1.0048562379535086</c:v>
                      </c:pt>
                      <c:pt idx="414">
                        <c:v>1.0005737146026008</c:v>
                      </c:pt>
                      <c:pt idx="415">
                        <c:v>0.99761206451023743</c:v>
                      </c:pt>
                      <c:pt idx="416">
                        <c:v>0.99421729313472462</c:v>
                      </c:pt>
                      <c:pt idx="417">
                        <c:v>0.98940563832006823</c:v>
                      </c:pt>
                      <c:pt idx="418">
                        <c:v>0.98267045571202893</c:v>
                      </c:pt>
                      <c:pt idx="419">
                        <c:v>0.97906978062944738</c:v>
                      </c:pt>
                      <c:pt idx="420">
                        <c:v>0.9763443429569687</c:v>
                      </c:pt>
                      <c:pt idx="421">
                        <c:v>0.97137019433360017</c:v>
                      </c:pt>
                      <c:pt idx="422">
                        <c:v>0.96648716738876361</c:v>
                      </c:pt>
                      <c:pt idx="423">
                        <c:v>0.96216142967958196</c:v>
                      </c:pt>
                      <c:pt idx="424">
                        <c:v>0.95532456622854589</c:v>
                      </c:pt>
                      <c:pt idx="425">
                        <c:v>0.95112651619335864</c:v>
                      </c:pt>
                      <c:pt idx="426">
                        <c:v>0.94650492633907291</c:v>
                      </c:pt>
                      <c:pt idx="427">
                        <c:v>0.93905680458956053</c:v>
                      </c:pt>
                      <c:pt idx="428">
                        <c:v>0.93173402403304928</c:v>
                      </c:pt>
                      <c:pt idx="429">
                        <c:v>0.92529176046887374</c:v>
                      </c:pt>
                      <c:pt idx="430">
                        <c:v>0.91782271593051357</c:v>
                      </c:pt>
                      <c:pt idx="431">
                        <c:v>0.91235287319753577</c:v>
                      </c:pt>
                      <c:pt idx="432">
                        <c:v>0.90581420837259619</c:v>
                      </c:pt>
                      <c:pt idx="433">
                        <c:v>0.89965019834608295</c:v>
                      </c:pt>
                      <c:pt idx="434">
                        <c:v>0.89274861112767756</c:v>
                      </c:pt>
                      <c:pt idx="435">
                        <c:v>0.88686520111981881</c:v>
                      </c:pt>
                      <c:pt idx="436">
                        <c:v>0.87821489894195215</c:v>
                      </c:pt>
                      <c:pt idx="437">
                        <c:v>0.87112578878425095</c:v>
                      </c:pt>
                      <c:pt idx="438">
                        <c:v>0.86339804471649706</c:v>
                      </c:pt>
                      <c:pt idx="439">
                        <c:v>0.85439870349103564</c:v>
                      </c:pt>
                      <c:pt idx="440">
                        <c:v>0.84599360857685746</c:v>
                      </c:pt>
                      <c:pt idx="441">
                        <c:v>0.83868119164472865</c:v>
                      </c:pt>
                      <c:pt idx="442">
                        <c:v>0.83069083724592752</c:v>
                      </c:pt>
                      <c:pt idx="443">
                        <c:v>0.82303563854885009</c:v>
                      </c:pt>
                      <c:pt idx="444">
                        <c:v>0.81385718260764817</c:v>
                      </c:pt>
                      <c:pt idx="445">
                        <c:v>0.80595834096754404</c:v>
                      </c:pt>
                      <c:pt idx="446">
                        <c:v>0.79808100873653531</c:v>
                      </c:pt>
                      <c:pt idx="447">
                        <c:v>0.78986343676165294</c:v>
                      </c:pt>
                      <c:pt idx="448">
                        <c:v>0.78156686659336516</c:v>
                      </c:pt>
                      <c:pt idx="449">
                        <c:v>0.7727892678216699</c:v>
                      </c:pt>
                      <c:pt idx="450">
                        <c:v>0.76658614977861939</c:v>
                      </c:pt>
                      <c:pt idx="451">
                        <c:v>0.75841707174424311</c:v>
                      </c:pt>
                      <c:pt idx="452">
                        <c:v>0.74921945287493796</c:v>
                      </c:pt>
                      <c:pt idx="453">
                        <c:v>0.7421817697589832</c:v>
                      </c:pt>
                      <c:pt idx="454">
                        <c:v>0.73451171001562177</c:v>
                      </c:pt>
                      <c:pt idx="455">
                        <c:v>0.72565745953151339</c:v>
                      </c:pt>
                      <c:pt idx="456">
                        <c:v>0.71731943486569638</c:v>
                      </c:pt>
                      <c:pt idx="457">
                        <c:v>0.70694525131886909</c:v>
                      </c:pt>
                      <c:pt idx="458">
                        <c:v>0.69983365405165887</c:v>
                      </c:pt>
                      <c:pt idx="459">
                        <c:v>0.69121014086512023</c:v>
                      </c:pt>
                      <c:pt idx="460">
                        <c:v>0.68244974962070104</c:v>
                      </c:pt>
                      <c:pt idx="461">
                        <c:v>0.67449948093885048</c:v>
                      </c:pt>
                      <c:pt idx="462">
                        <c:v>0.66674201477852835</c:v>
                      </c:pt>
                      <c:pt idx="463">
                        <c:v>0.65849550287140846</c:v>
                      </c:pt>
                      <c:pt idx="464">
                        <c:v>0.65085536076069783</c:v>
                      </c:pt>
                      <c:pt idx="465">
                        <c:v>0.64193931961046058</c:v>
                      </c:pt>
                      <c:pt idx="466">
                        <c:v>0.63662395354280488</c:v>
                      </c:pt>
                      <c:pt idx="467">
                        <c:v>0.62917055221105966</c:v>
                      </c:pt>
                      <c:pt idx="468">
                        <c:v>0.62074355680762028</c:v>
                      </c:pt>
                      <c:pt idx="469">
                        <c:v>0.61287776144149031</c:v>
                      </c:pt>
                      <c:pt idx="470">
                        <c:v>0.60680213553235096</c:v>
                      </c:pt>
                      <c:pt idx="471">
                        <c:v>0.60191206914453754</c:v>
                      </c:pt>
                      <c:pt idx="472">
                        <c:v>0.59698524122117913</c:v>
                      </c:pt>
                      <c:pt idx="473">
                        <c:v>0.59158090441590128</c:v>
                      </c:pt>
                      <c:pt idx="474">
                        <c:v>0.5860009726163713</c:v>
                      </c:pt>
                      <c:pt idx="475">
                        <c:v>0.58123976714304781</c:v>
                      </c:pt>
                      <c:pt idx="476">
                        <c:v>0.57713205662606137</c:v>
                      </c:pt>
                      <c:pt idx="477">
                        <c:v>0.5723861032791876</c:v>
                      </c:pt>
                      <c:pt idx="478">
                        <c:v>0.56727820523926187</c:v>
                      </c:pt>
                      <c:pt idx="479">
                        <c:v>0.56164665085790277</c:v>
                      </c:pt>
                      <c:pt idx="480">
                        <c:v>0.55363283164917909</c:v>
                      </c:pt>
                      <c:pt idx="481">
                        <c:v>0.54770522958263335</c:v>
                      </c:pt>
                      <c:pt idx="482">
                        <c:v>0.5420288965223391</c:v>
                      </c:pt>
                      <c:pt idx="483">
                        <c:v>0.53660617894928886</c:v>
                      </c:pt>
                      <c:pt idx="484">
                        <c:v>0.53051803847485779</c:v>
                      </c:pt>
                      <c:pt idx="485">
                        <c:v>0.52511174626875301</c:v>
                      </c:pt>
                      <c:pt idx="486">
                        <c:v>0.51968844207545462</c:v>
                      </c:pt>
                      <c:pt idx="487">
                        <c:v>0.51688205080874394</c:v>
                      </c:pt>
                      <c:pt idx="488">
                        <c:v>0.51286194224880088</c:v>
                      </c:pt>
                      <c:pt idx="489">
                        <c:v>0.50797422234197953</c:v>
                      </c:pt>
                      <c:pt idx="490">
                        <c:v>0.50472786588922547</c:v>
                      </c:pt>
                      <c:pt idx="491">
                        <c:v>0.49999794682913185</c:v>
                      </c:pt>
                      <c:pt idx="492">
                        <c:v>0.49517964365166406</c:v>
                      </c:pt>
                      <c:pt idx="493">
                        <c:v>0.49167654307034309</c:v>
                      </c:pt>
                      <c:pt idx="494">
                        <c:v>0.4876106781310513</c:v>
                      </c:pt>
                      <c:pt idx="495">
                        <c:v>0.48438778648821934</c:v>
                      </c:pt>
                      <c:pt idx="496">
                        <c:v>0.48215354550344813</c:v>
                      </c:pt>
                      <c:pt idx="497">
                        <c:v>0.47813734774515876</c:v>
                      </c:pt>
                      <c:pt idx="498">
                        <c:v>0.47553099398303617</c:v>
                      </c:pt>
                      <c:pt idx="499">
                        <c:v>0.47316359020195564</c:v>
                      </c:pt>
                      <c:pt idx="500">
                        <c:v>0.46985290106199773</c:v>
                      </c:pt>
                      <c:pt idx="501">
                        <c:v>0.46751737031439522</c:v>
                      </c:pt>
                      <c:pt idx="502">
                        <c:v>0.46370316546152057</c:v>
                      </c:pt>
                      <c:pt idx="503">
                        <c:v>0.46082696638529103</c:v>
                      </c:pt>
                      <c:pt idx="504">
                        <c:v>0.45775405398587926</c:v>
                      </c:pt>
                      <c:pt idx="505">
                        <c:v>0.45523178245931162</c:v>
                      </c:pt>
                      <c:pt idx="506">
                        <c:v>0.45193673652596833</c:v>
                      </c:pt>
                      <c:pt idx="507">
                        <c:v>0.45057499539014251</c:v>
                      </c:pt>
                      <c:pt idx="508">
                        <c:v>0.44788319061188592</c:v>
                      </c:pt>
                      <c:pt idx="509">
                        <c:v>0.44662684558062782</c:v>
                      </c:pt>
                      <c:pt idx="510">
                        <c:v>0.44386894825442352</c:v>
                      </c:pt>
                      <c:pt idx="511">
                        <c:v>0.4423204663396324</c:v>
                      </c:pt>
                      <c:pt idx="512">
                        <c:v>0.4398752376056429</c:v>
                      </c:pt>
                      <c:pt idx="513">
                        <c:v>0.43860188058719113</c:v>
                      </c:pt>
                      <c:pt idx="514">
                        <c:v>0.43603111512011727</c:v>
                      </c:pt>
                      <c:pt idx="515">
                        <c:v>0.43410465422549399</c:v>
                      </c:pt>
                      <c:pt idx="516">
                        <c:v>0.43215003555896409</c:v>
                      </c:pt>
                      <c:pt idx="517">
                        <c:v>0.43035536868007102</c:v>
                      </c:pt>
                      <c:pt idx="518">
                        <c:v>0.42933621376911135</c:v>
                      </c:pt>
                      <c:pt idx="519">
                        <c:v>0.42872104466898081</c:v>
                      </c:pt>
                      <c:pt idx="520">
                        <c:v>0.42723239801949181</c:v>
                      </c:pt>
                      <c:pt idx="521">
                        <c:v>0.42671578112103509</c:v>
                      </c:pt>
                      <c:pt idx="522">
                        <c:v>0.425028465747537</c:v>
                      </c:pt>
                      <c:pt idx="523">
                        <c:v>0.42391858023821072</c:v>
                      </c:pt>
                      <c:pt idx="524">
                        <c:v>0.42397939320392614</c:v>
                      </c:pt>
                      <c:pt idx="525">
                        <c:v>0.42145751275752386</c:v>
                      </c:pt>
                      <c:pt idx="526">
                        <c:v>0.41872620888256462</c:v>
                      </c:pt>
                      <c:pt idx="527">
                        <c:v>0.41769375724598212</c:v>
                      </c:pt>
                      <c:pt idx="528">
                        <c:v>0.41440946601718687</c:v>
                      </c:pt>
                      <c:pt idx="529">
                        <c:v>0.41373133301043147</c:v>
                      </c:pt>
                      <c:pt idx="530">
                        <c:v>0.41240381138907561</c:v>
                      </c:pt>
                      <c:pt idx="531">
                        <c:v>0.4096406344806387</c:v>
                      </c:pt>
                      <c:pt idx="532">
                        <c:v>0.40826970296092668</c:v>
                      </c:pt>
                      <c:pt idx="533">
                        <c:v>0.40735144673263268</c:v>
                      </c:pt>
                      <c:pt idx="534">
                        <c:v>0.40653604458783182</c:v>
                      </c:pt>
                      <c:pt idx="535">
                        <c:v>0.40604152371871866</c:v>
                      </c:pt>
                      <c:pt idx="536">
                        <c:v>0.40377325875956022</c:v>
                      </c:pt>
                      <c:pt idx="537">
                        <c:v>0.40170072942317048</c:v>
                      </c:pt>
                      <c:pt idx="538">
                        <c:v>0.40046569826092515</c:v>
                      </c:pt>
                      <c:pt idx="539">
                        <c:v>0.40060707374070725</c:v>
                      </c:pt>
                      <c:pt idx="540">
                        <c:v>0.39934368926647246</c:v>
                      </c:pt>
                      <c:pt idx="541">
                        <c:v>0.39712450486806816</c:v>
                      </c:pt>
                      <c:pt idx="542">
                        <c:v>0.39625963108234763</c:v>
                      </c:pt>
                      <c:pt idx="543">
                        <c:v>0.39480129314567486</c:v>
                      </c:pt>
                      <c:pt idx="544">
                        <c:v>0.39342723298463966</c:v>
                      </c:pt>
                      <c:pt idx="545">
                        <c:v>0.39316560035400566</c:v>
                      </c:pt>
                      <c:pt idx="546">
                        <c:v>0.39056393955386753</c:v>
                      </c:pt>
                      <c:pt idx="547">
                        <c:v>0.3897686780375833</c:v>
                      </c:pt>
                      <c:pt idx="548">
                        <c:v>0.38801957199795617</c:v>
                      </c:pt>
                      <c:pt idx="549">
                        <c:v>0.38639130972942926</c:v>
                      </c:pt>
                      <c:pt idx="550">
                        <c:v>0.38561266912017317</c:v>
                      </c:pt>
                      <c:pt idx="551">
                        <c:v>0.38502487563161886</c:v>
                      </c:pt>
                      <c:pt idx="552">
                        <c:v>0.38292086434191674</c:v>
                      </c:pt>
                      <c:pt idx="553">
                        <c:v>0.38253975672076151</c:v>
                      </c:pt>
                      <c:pt idx="554">
                        <c:v>0.38100809125308155</c:v>
                      </c:pt>
                      <c:pt idx="555">
                        <c:v>0.38034560145294111</c:v>
                      </c:pt>
                      <c:pt idx="556">
                        <c:v>0.3795904256536074</c:v>
                      </c:pt>
                      <c:pt idx="557">
                        <c:v>0.37772947068668405</c:v>
                      </c:pt>
                      <c:pt idx="558">
                        <c:v>0.37622596299091066</c:v>
                      </c:pt>
                      <c:pt idx="559">
                        <c:v>0.37535346314196549</c:v>
                      </c:pt>
                      <c:pt idx="560">
                        <c:v>0.37396258653381931</c:v>
                      </c:pt>
                      <c:pt idx="561">
                        <c:v>0.37270995676413238</c:v>
                      </c:pt>
                      <c:pt idx="562">
                        <c:v>0.37139436308782042</c:v>
                      </c:pt>
                      <c:pt idx="563">
                        <c:v>0.37022816203468067</c:v>
                      </c:pt>
                      <c:pt idx="564">
                        <c:v>0.36922934329232016</c:v>
                      </c:pt>
                      <c:pt idx="565">
                        <c:v>0.36808993123050837</c:v>
                      </c:pt>
                      <c:pt idx="566">
                        <c:v>0.36652561056901967</c:v>
                      </c:pt>
                      <c:pt idx="567">
                        <c:v>0.36519378706584482</c:v>
                      </c:pt>
                      <c:pt idx="568">
                        <c:v>0.36457275176323373</c:v>
                      </c:pt>
                      <c:pt idx="569">
                        <c:v>0.36402035102964564</c:v>
                      </c:pt>
                      <c:pt idx="570">
                        <c:v>0.3620848952912189</c:v>
                      </c:pt>
                      <c:pt idx="571">
                        <c:v>0.361610123970457</c:v>
                      </c:pt>
                      <c:pt idx="572">
                        <c:v>0.36167954069981051</c:v>
                      </c:pt>
                      <c:pt idx="573">
                        <c:v>0.36065197756529516</c:v>
                      </c:pt>
                      <c:pt idx="574">
                        <c:v>0.35927576646335052</c:v>
                      </c:pt>
                      <c:pt idx="575">
                        <c:v>0.35797268735233051</c:v>
                      </c:pt>
                      <c:pt idx="576">
                        <c:v>0.35643261366109502</c:v>
                      </c:pt>
                      <c:pt idx="577">
                        <c:v>0.3559246005262765</c:v>
                      </c:pt>
                      <c:pt idx="578">
                        <c:v>0.35454545632309159</c:v>
                      </c:pt>
                      <c:pt idx="579">
                        <c:v>0.35256365758506825</c:v>
                      </c:pt>
                      <c:pt idx="580">
                        <c:v>0.35180417990391555</c:v>
                      </c:pt>
                      <c:pt idx="581">
                        <c:v>0.35082374192932747</c:v>
                      </c:pt>
                      <c:pt idx="582">
                        <c:v>0.35051596183917966</c:v>
                      </c:pt>
                      <c:pt idx="583">
                        <c:v>0.34905625512192806</c:v>
                      </c:pt>
                      <c:pt idx="584">
                        <c:v>0.3488049861156764</c:v>
                      </c:pt>
                      <c:pt idx="585">
                        <c:v>0.34885993287891109</c:v>
                      </c:pt>
                      <c:pt idx="586">
                        <c:v>0.3482056557622436</c:v>
                      </c:pt>
                      <c:pt idx="587">
                        <c:v>0.34716987994425552</c:v>
                      </c:pt>
                      <c:pt idx="588">
                        <c:v>0.34687031253758038</c:v>
                      </c:pt>
                      <c:pt idx="589">
                        <c:v>0.34529699703228828</c:v>
                      </c:pt>
                      <c:pt idx="590">
                        <c:v>0.34484236634004301</c:v>
                      </c:pt>
                      <c:pt idx="591">
                        <c:v>0.34400095736424485</c:v>
                      </c:pt>
                      <c:pt idx="592">
                        <c:v>0.3434847315459536</c:v>
                      </c:pt>
                      <c:pt idx="593">
                        <c:v>0.34274148369166374</c:v>
                      </c:pt>
                      <c:pt idx="594">
                        <c:v>0.34238560074117513</c:v>
                      </c:pt>
                      <c:pt idx="595">
                        <c:v>0.34214997494153832</c:v>
                      </c:pt>
                      <c:pt idx="596">
                        <c:v>0.34321253975085453</c:v>
                      </c:pt>
                      <c:pt idx="597">
                        <c:v>0.34346224443644463</c:v>
                      </c:pt>
                      <c:pt idx="598">
                        <c:v>0.34270726417719372</c:v>
                      </c:pt>
                      <c:pt idx="599">
                        <c:v>0.34157078521662221</c:v>
                      </c:pt>
                      <c:pt idx="600">
                        <c:v>0.34131814742979183</c:v>
                      </c:pt>
                      <c:pt idx="601">
                        <c:v>0.34163472682366047</c:v>
                      </c:pt>
                      <c:pt idx="602">
                        <c:v>0.34194113813322957</c:v>
                      </c:pt>
                      <c:pt idx="603">
                        <c:v>0.34046833023043815</c:v>
                      </c:pt>
                      <c:pt idx="604">
                        <c:v>0.34104106713262561</c:v>
                      </c:pt>
                      <c:pt idx="605">
                        <c:v>0.34182303192328728</c:v>
                      </c:pt>
                      <c:pt idx="606">
                        <c:v>0.34319943856531449</c:v>
                      </c:pt>
                      <c:pt idx="607">
                        <c:v>0.34408543067996517</c:v>
                      </c:pt>
                      <c:pt idx="608">
                        <c:v>0.34431655905770009</c:v>
                      </c:pt>
                      <c:pt idx="609">
                        <c:v>0.34466403378463334</c:v>
                      </c:pt>
                      <c:pt idx="610">
                        <c:v>0.3459465811869713</c:v>
                      </c:pt>
                      <c:pt idx="611">
                        <c:v>0.34689847030948712</c:v>
                      </c:pt>
                      <c:pt idx="612">
                        <c:v>0.3469311255032958</c:v>
                      </c:pt>
                      <c:pt idx="613">
                        <c:v>0.34677919085904862</c:v>
                      </c:pt>
                      <c:pt idx="614">
                        <c:v>0.3476829771212237</c:v>
                      </c:pt>
                      <c:pt idx="615">
                        <c:v>0.34942171953646833</c:v>
                      </c:pt>
                      <c:pt idx="616">
                        <c:v>0.35051381089827005</c:v>
                      </c:pt>
                      <c:pt idx="617">
                        <c:v>0.35099092870002413</c:v>
                      </c:pt>
                      <c:pt idx="618">
                        <c:v>0.35195396360725312</c:v>
                      </c:pt>
                      <c:pt idx="619">
                        <c:v>0.35391307969568492</c:v>
                      </c:pt>
                      <c:pt idx="620">
                        <c:v>0.35604270673621902</c:v>
                      </c:pt>
                      <c:pt idx="621">
                        <c:v>0.3578213393283316</c:v>
                      </c:pt>
                      <c:pt idx="622">
                        <c:v>0.35898930024221543</c:v>
                      </c:pt>
                      <c:pt idx="623">
                        <c:v>0.36011932638005845</c:v>
                      </c:pt>
                      <c:pt idx="624">
                        <c:v>0.36225697056398248</c:v>
                      </c:pt>
                      <c:pt idx="625">
                        <c:v>0.36377612146637073</c:v>
                      </c:pt>
                      <c:pt idx="626">
                        <c:v>0.36585705902631593</c:v>
                      </c:pt>
                      <c:pt idx="627">
                        <c:v>0.36661731886779936</c:v>
                      </c:pt>
                      <c:pt idx="628">
                        <c:v>0.3687962220091705</c:v>
                      </c:pt>
                      <c:pt idx="629">
                        <c:v>0.36972699280275612</c:v>
                      </c:pt>
                      <c:pt idx="630">
                        <c:v>0.37093719037450029</c:v>
                      </c:pt>
                      <c:pt idx="631">
                        <c:v>0.37244187131076972</c:v>
                      </c:pt>
                      <c:pt idx="632">
                        <c:v>0.37356055612381667</c:v>
                      </c:pt>
                      <c:pt idx="633">
                        <c:v>0.37473262337943714</c:v>
                      </c:pt>
                      <c:pt idx="634">
                        <c:v>0.37625138320165985</c:v>
                      </c:pt>
                      <c:pt idx="635">
                        <c:v>0.37676741347986847</c:v>
                      </c:pt>
                      <c:pt idx="636">
                        <c:v>0.37833544940292813</c:v>
                      </c:pt>
                      <c:pt idx="637">
                        <c:v>0.37999245606361004</c:v>
                      </c:pt>
                      <c:pt idx="638">
                        <c:v>0.38120226255518874</c:v>
                      </c:pt>
                      <c:pt idx="639">
                        <c:v>0.38220108129754926</c:v>
                      </c:pt>
                      <c:pt idx="640">
                        <c:v>0.38340443496639948</c:v>
                      </c:pt>
                      <c:pt idx="641">
                        <c:v>0.3847008657146081</c:v>
                      </c:pt>
                      <c:pt idx="642">
                        <c:v>0.3856523637569586</c:v>
                      </c:pt>
                      <c:pt idx="643">
                        <c:v>0.38695642056839202</c:v>
                      </c:pt>
                      <c:pt idx="644">
                        <c:v>0.3882598907595774</c:v>
                      </c:pt>
                      <c:pt idx="645">
                        <c:v>0.38921275758250662</c:v>
                      </c:pt>
                      <c:pt idx="646">
                        <c:v>0.39011791262526047</c:v>
                      </c:pt>
                      <c:pt idx="647">
                        <c:v>0.39126397304988364</c:v>
                      </c:pt>
                      <c:pt idx="648">
                        <c:v>0.39260733341793702</c:v>
                      </c:pt>
                      <c:pt idx="649">
                        <c:v>0.39427587694349725</c:v>
                      </c:pt>
                      <c:pt idx="650">
                        <c:v>0.39558267131608843</c:v>
                      </c:pt>
                      <c:pt idx="651">
                        <c:v>0.39664640936590062</c:v>
                      </c:pt>
                      <c:pt idx="652">
                        <c:v>0.3978955194140994</c:v>
                      </c:pt>
                      <c:pt idx="653">
                        <c:v>0.39904392631971475</c:v>
                      </c:pt>
                      <c:pt idx="654">
                        <c:v>0.39989609000006054</c:v>
                      </c:pt>
                      <c:pt idx="655">
                        <c:v>0.40068763625477372</c:v>
                      </c:pt>
                      <c:pt idx="656">
                        <c:v>0.40052827108738465</c:v>
                      </c:pt>
                      <c:pt idx="657">
                        <c:v>0.40103941286352601</c:v>
                      </c:pt>
                      <c:pt idx="658">
                        <c:v>0.40178363841822928</c:v>
                      </c:pt>
                      <c:pt idx="659">
                        <c:v>0.40258554829732496</c:v>
                      </c:pt>
                      <c:pt idx="660">
                        <c:v>0.40346059016734526</c:v>
                      </c:pt>
                      <c:pt idx="661">
                        <c:v>0.40388628092735279</c:v>
                      </c:pt>
                      <c:pt idx="662">
                        <c:v>0.40451611553368455</c:v>
                      </c:pt>
                      <c:pt idx="663">
                        <c:v>0.40612971229601014</c:v>
                      </c:pt>
                      <c:pt idx="664">
                        <c:v>0.40691519680816018</c:v>
                      </c:pt>
                      <c:pt idx="665">
                        <c:v>0.40802430015715563</c:v>
                      </c:pt>
                      <c:pt idx="666">
                        <c:v>0.40920027821442978</c:v>
                      </c:pt>
                      <c:pt idx="667">
                        <c:v>0.4101249872654521</c:v>
                      </c:pt>
                      <c:pt idx="668">
                        <c:v>0.41043433167626148</c:v>
                      </c:pt>
                      <c:pt idx="669">
                        <c:v>0.41172489622198954</c:v>
                      </c:pt>
                      <c:pt idx="670">
                        <c:v>0.41249043564570559</c:v>
                      </c:pt>
                      <c:pt idx="671">
                        <c:v>0.41302993073383643</c:v>
                      </c:pt>
                      <c:pt idx="672">
                        <c:v>0.41345249285252117</c:v>
                      </c:pt>
                      <c:pt idx="673">
                        <c:v>0.41365116157653009</c:v>
                      </c:pt>
                      <c:pt idx="674">
                        <c:v>0.41365155265669545</c:v>
                      </c:pt>
                      <c:pt idx="675">
                        <c:v>0.41535372907647783</c:v>
                      </c:pt>
                      <c:pt idx="676">
                        <c:v>0.41507000041650044</c:v>
                      </c:pt>
                      <c:pt idx="677">
                        <c:v>0.41471079328460592</c:v>
                      </c:pt>
                      <c:pt idx="678">
                        <c:v>0.41486175022843963</c:v>
                      </c:pt>
                      <c:pt idx="679">
                        <c:v>0.41512924906155435</c:v>
                      </c:pt>
                      <c:pt idx="680">
                        <c:v>0.41557077856825947</c:v>
                      </c:pt>
                      <c:pt idx="681">
                        <c:v>0.41706353155948489</c:v>
                      </c:pt>
                      <c:pt idx="682">
                        <c:v>0.41702501016319582</c:v>
                      </c:pt>
                      <c:pt idx="683">
                        <c:v>0.41699919887228126</c:v>
                      </c:pt>
                      <c:pt idx="684">
                        <c:v>0.41771976407697942</c:v>
                      </c:pt>
                      <c:pt idx="685">
                        <c:v>0.41867947480280265</c:v>
                      </c:pt>
                      <c:pt idx="686">
                        <c:v>0.4194465785471802</c:v>
                      </c:pt>
                      <c:pt idx="687">
                        <c:v>0.41954728168976357</c:v>
                      </c:pt>
                      <c:pt idx="688">
                        <c:v>0.41945655109139718</c:v>
                      </c:pt>
                      <c:pt idx="689">
                        <c:v>0.41894716917599989</c:v>
                      </c:pt>
                      <c:pt idx="690">
                        <c:v>0.42052302670236708</c:v>
                      </c:pt>
                      <c:pt idx="691">
                        <c:v>0.42046221373665166</c:v>
                      </c:pt>
                      <c:pt idx="692">
                        <c:v>0.42021993957420362</c:v>
                      </c:pt>
                      <c:pt idx="693">
                        <c:v>0.4196321460856493</c:v>
                      </c:pt>
                      <c:pt idx="694">
                        <c:v>0.41930735400830771</c:v>
                      </c:pt>
                      <c:pt idx="695">
                        <c:v>0.41897474032765875</c:v>
                      </c:pt>
                      <c:pt idx="696">
                        <c:v>0.4191661740686084</c:v>
                      </c:pt>
                      <c:pt idx="697">
                        <c:v>0.41848999646267981</c:v>
                      </c:pt>
                      <c:pt idx="698">
                        <c:v>0.41918924779836542</c:v>
                      </c:pt>
                      <c:pt idx="699">
                        <c:v>0.41960848573564419</c:v>
                      </c:pt>
                      <c:pt idx="700">
                        <c:v>0.42005392604400316</c:v>
                      </c:pt>
                      <c:pt idx="701">
                        <c:v>0.42103495063883928</c:v>
                      </c:pt>
                      <c:pt idx="702">
                        <c:v>0.42253728509411637</c:v>
                      </c:pt>
                      <c:pt idx="703">
                        <c:v>0.42338690675338742</c:v>
                      </c:pt>
                      <c:pt idx="704">
                        <c:v>0.42403727306840128</c:v>
                      </c:pt>
                      <c:pt idx="705">
                        <c:v>0.42411157829982205</c:v>
                      </c:pt>
                      <c:pt idx="706">
                        <c:v>0.42420426429901531</c:v>
                      </c:pt>
                      <c:pt idx="707">
                        <c:v>0.42398877912789523</c:v>
                      </c:pt>
                      <c:pt idx="708">
                        <c:v>0.42443637037716364</c:v>
                      </c:pt>
                      <c:pt idx="709">
                        <c:v>0.42359945882326711</c:v>
                      </c:pt>
                      <c:pt idx="710">
                        <c:v>0.42356641254929323</c:v>
                      </c:pt>
                      <c:pt idx="711">
                        <c:v>0.42388436072374086</c:v>
                      </c:pt>
                      <c:pt idx="712">
                        <c:v>0.42409104659113994</c:v>
                      </c:pt>
                      <c:pt idx="713">
                        <c:v>0.42481024301525938</c:v>
                      </c:pt>
                      <c:pt idx="714">
                        <c:v>0.42582724698530966</c:v>
                      </c:pt>
                      <c:pt idx="715">
                        <c:v>0.42592462594648728</c:v>
                      </c:pt>
                      <c:pt idx="716">
                        <c:v>0.42676036425988761</c:v>
                      </c:pt>
                      <c:pt idx="717">
                        <c:v>0.42837904506436308</c:v>
                      </c:pt>
                      <c:pt idx="718">
                        <c:v>0.42913441640377936</c:v>
                      </c:pt>
                      <c:pt idx="719">
                        <c:v>0.42996213757378943</c:v>
                      </c:pt>
                      <c:pt idx="720">
                        <c:v>0.43139740178070535</c:v>
                      </c:pt>
                      <c:pt idx="721">
                        <c:v>0.43278084786570931</c:v>
                      </c:pt>
                      <c:pt idx="722">
                        <c:v>0.43526283813524375</c:v>
                      </c:pt>
                      <c:pt idx="723">
                        <c:v>0.43662673021197917</c:v>
                      </c:pt>
                      <c:pt idx="724">
                        <c:v>0.43767912693699568</c:v>
                      </c:pt>
                      <c:pt idx="725">
                        <c:v>0.44021254424827644</c:v>
                      </c:pt>
                      <c:pt idx="726">
                        <c:v>0.44317106569931675</c:v>
                      </c:pt>
                      <c:pt idx="727">
                        <c:v>0.44437461490824953</c:v>
                      </c:pt>
                      <c:pt idx="728">
                        <c:v>0.44634585448180797</c:v>
                      </c:pt>
                      <c:pt idx="729">
                        <c:v>0.44764208968993402</c:v>
                      </c:pt>
                      <c:pt idx="730">
                        <c:v>0.44944223169114211</c:v>
                      </c:pt>
                      <c:pt idx="731">
                        <c:v>0.45124960867540953</c:v>
                      </c:pt>
                      <c:pt idx="732">
                        <c:v>0.45234678407936113</c:v>
                      </c:pt>
                      <c:pt idx="733">
                        <c:v>0.45346742429323506</c:v>
                      </c:pt>
                      <c:pt idx="734">
                        <c:v>0.45558434122839442</c:v>
                      </c:pt>
                      <c:pt idx="735">
                        <c:v>0.45820712035746286</c:v>
                      </c:pt>
                      <c:pt idx="736">
                        <c:v>0.46079509335181318</c:v>
                      </c:pt>
                      <c:pt idx="737">
                        <c:v>0.46340007833335706</c:v>
                      </c:pt>
                      <c:pt idx="738">
                        <c:v>0.46595344073307188</c:v>
                      </c:pt>
                      <c:pt idx="739">
                        <c:v>0.46933863064453329</c:v>
                      </c:pt>
                      <c:pt idx="740">
                        <c:v>0.47228385536995116</c:v>
                      </c:pt>
                      <c:pt idx="741">
                        <c:v>0.47511879548873376</c:v>
                      </c:pt>
                      <c:pt idx="742">
                        <c:v>0.47730845333465255</c:v>
                      </c:pt>
                      <c:pt idx="743">
                        <c:v>0.47897797456062624</c:v>
                      </c:pt>
                      <c:pt idx="744">
                        <c:v>0.48170614979426246</c:v>
                      </c:pt>
                      <c:pt idx="745">
                        <c:v>0.48411011957080502</c:v>
                      </c:pt>
                      <c:pt idx="746">
                        <c:v>0.48599590812822968</c:v>
                      </c:pt>
                      <c:pt idx="747">
                        <c:v>0.48806257126213892</c:v>
                      </c:pt>
                      <c:pt idx="748">
                        <c:v>0.49106665355244516</c:v>
                      </c:pt>
                      <c:pt idx="749">
                        <c:v>0.49404140483034847</c:v>
                      </c:pt>
                      <c:pt idx="750">
                        <c:v>0.49730848853186743</c:v>
                      </c:pt>
                      <c:pt idx="751">
                        <c:v>0.49999481818780883</c:v>
                      </c:pt>
                      <c:pt idx="752">
                        <c:v>0.50221439366637843</c:v>
                      </c:pt>
                      <c:pt idx="753">
                        <c:v>0.50450025723297875</c:v>
                      </c:pt>
                      <c:pt idx="754">
                        <c:v>0.50633266334783</c:v>
                      </c:pt>
                      <c:pt idx="755">
                        <c:v>0.50858137429871997</c:v>
                      </c:pt>
                      <c:pt idx="756">
                        <c:v>0.50948203191957198</c:v>
                      </c:pt>
                      <c:pt idx="757">
                        <c:v>0.5106222261417146</c:v>
                      </c:pt>
                      <c:pt idx="758">
                        <c:v>0.51250175741649306</c:v>
                      </c:pt>
                      <c:pt idx="759">
                        <c:v>0.51616324546478998</c:v>
                      </c:pt>
                      <c:pt idx="760">
                        <c:v>0.51908422321995451</c:v>
                      </c:pt>
                      <c:pt idx="761">
                        <c:v>0.52211626774208508</c:v>
                      </c:pt>
                      <c:pt idx="762">
                        <c:v>0.52440897521157925</c:v>
                      </c:pt>
                      <c:pt idx="763">
                        <c:v>0.52706284521379476</c:v>
                      </c:pt>
                      <c:pt idx="764">
                        <c:v>0.53002645070698506</c:v>
                      </c:pt>
                      <c:pt idx="765">
                        <c:v>0.53253229686660708</c:v>
                      </c:pt>
                      <c:pt idx="766">
                        <c:v>0.53382286141233515</c:v>
                      </c:pt>
                      <c:pt idx="767">
                        <c:v>0.53464315205920332</c:v>
                      </c:pt>
                      <c:pt idx="768">
                        <c:v>0.5358050512305238</c:v>
                      </c:pt>
                      <c:pt idx="769">
                        <c:v>0.53593293444460066</c:v>
                      </c:pt>
                      <c:pt idx="770">
                        <c:v>0.53775615017556566</c:v>
                      </c:pt>
                      <c:pt idx="771">
                        <c:v>0.53919356532339102</c:v>
                      </c:pt>
                      <c:pt idx="772">
                        <c:v>0.5395789748263653</c:v>
                      </c:pt>
                      <c:pt idx="773">
                        <c:v>0.54048373878895384</c:v>
                      </c:pt>
                      <c:pt idx="774">
                        <c:v>0.54105432475023185</c:v>
                      </c:pt>
                      <c:pt idx="775">
                        <c:v>0.54216577458021942</c:v>
                      </c:pt>
                      <c:pt idx="776">
                        <c:v>0.54308481296884392</c:v>
                      </c:pt>
                      <c:pt idx="777">
                        <c:v>0.5434465621218133</c:v>
                      </c:pt>
                      <c:pt idx="778">
                        <c:v>0.54310065171554156</c:v>
                      </c:pt>
                      <c:pt idx="779">
                        <c:v>0.54384761483140232</c:v>
                      </c:pt>
                      <c:pt idx="780">
                        <c:v>0.54395750835787193</c:v>
                      </c:pt>
                      <c:pt idx="781">
                        <c:v>0.54476020039729822</c:v>
                      </c:pt>
                      <c:pt idx="782">
                        <c:v>0.54517239889160063</c:v>
                      </c:pt>
                      <c:pt idx="783">
                        <c:v>0.5456020004532619</c:v>
                      </c:pt>
                      <c:pt idx="784">
                        <c:v>0.54545260783008964</c:v>
                      </c:pt>
                      <c:pt idx="785">
                        <c:v>0.5457670362830489</c:v>
                      </c:pt>
                      <c:pt idx="786">
                        <c:v>0.54550540365241496</c:v>
                      </c:pt>
                      <c:pt idx="787">
                        <c:v>0.54548115668216191</c:v>
                      </c:pt>
                      <c:pt idx="788">
                        <c:v>0.54432629695381796</c:v>
                      </c:pt>
                      <c:pt idx="789">
                        <c:v>0.54319431541514818</c:v>
                      </c:pt>
                      <c:pt idx="790">
                        <c:v>0.54312470314571193</c:v>
                      </c:pt>
                      <c:pt idx="791">
                        <c:v>0.54234997333810964</c:v>
                      </c:pt>
                      <c:pt idx="792">
                        <c:v>0.54186151421155981</c:v>
                      </c:pt>
                      <c:pt idx="793">
                        <c:v>0.54120058873208088</c:v>
                      </c:pt>
                      <c:pt idx="794">
                        <c:v>0.54057564262781621</c:v>
                      </c:pt>
                      <c:pt idx="795">
                        <c:v>0.5413059848366486</c:v>
                      </c:pt>
                      <c:pt idx="796">
                        <c:v>0.5413978886755112</c:v>
                      </c:pt>
                      <c:pt idx="797">
                        <c:v>0.54062022576666857</c:v>
                      </c:pt>
                      <c:pt idx="798">
                        <c:v>0.54024987285006121</c:v>
                      </c:pt>
                      <c:pt idx="799">
                        <c:v>0.53989731408097819</c:v>
                      </c:pt>
                      <c:pt idx="800">
                        <c:v>0.54025808553353394</c:v>
                      </c:pt>
                      <c:pt idx="801">
                        <c:v>0.53972211016689142</c:v>
                      </c:pt>
                      <c:pt idx="802">
                        <c:v>0.53858641336665058</c:v>
                      </c:pt>
                      <c:pt idx="803">
                        <c:v>0.53828821474055444</c:v>
                      </c:pt>
                      <c:pt idx="804">
                        <c:v>0.53827002951286473</c:v>
                      </c:pt>
                      <c:pt idx="805">
                        <c:v>0.53752971475981515</c:v>
                      </c:pt>
                      <c:pt idx="806">
                        <c:v>0.53715056253948679</c:v>
                      </c:pt>
                      <c:pt idx="807">
                        <c:v>0.53676886829808368</c:v>
                      </c:pt>
                      <c:pt idx="808">
                        <c:v>0.53538522667299693</c:v>
                      </c:pt>
                      <c:pt idx="809">
                        <c:v>0.53529058527297679</c:v>
                      </c:pt>
                      <c:pt idx="810">
                        <c:v>0.53481346747122294</c:v>
                      </c:pt>
                      <c:pt idx="811">
                        <c:v>0.53405262100949125</c:v>
                      </c:pt>
                      <c:pt idx="812">
                        <c:v>0.53359759923708083</c:v>
                      </c:pt>
                      <c:pt idx="813">
                        <c:v>0.53273233437119472</c:v>
                      </c:pt>
                      <c:pt idx="814">
                        <c:v>0.53055304014965843</c:v>
                      </c:pt>
                      <c:pt idx="815">
                        <c:v>0.5297939535486712</c:v>
                      </c:pt>
                      <c:pt idx="816">
                        <c:v>0.52878144700052276</c:v>
                      </c:pt>
                      <c:pt idx="817">
                        <c:v>0.52813714242807208</c:v>
                      </c:pt>
                      <c:pt idx="818">
                        <c:v>0.52775701250733031</c:v>
                      </c:pt>
                      <c:pt idx="819">
                        <c:v>0.52760351354242174</c:v>
                      </c:pt>
                      <c:pt idx="820">
                        <c:v>0.52645530217688896</c:v>
                      </c:pt>
                      <c:pt idx="821">
                        <c:v>0.52695373384765598</c:v>
                      </c:pt>
                      <c:pt idx="822">
                        <c:v>0.52813401378674907</c:v>
                      </c:pt>
                      <c:pt idx="823">
                        <c:v>0.52834128627439625</c:v>
                      </c:pt>
                      <c:pt idx="824">
                        <c:v>0.52805579775367473</c:v>
                      </c:pt>
                      <c:pt idx="825">
                        <c:v>0.5278336642197432</c:v>
                      </c:pt>
                      <c:pt idx="826">
                        <c:v>0.52747563032834499</c:v>
                      </c:pt>
                      <c:pt idx="827">
                        <c:v>0.52913126820844802</c:v>
                      </c:pt>
                      <c:pt idx="828">
                        <c:v>0.53005265307806482</c:v>
                      </c:pt>
                      <c:pt idx="829">
                        <c:v>0.53030294438390302</c:v>
                      </c:pt>
                      <c:pt idx="830">
                        <c:v>0.53090559891874156</c:v>
                      </c:pt>
                      <c:pt idx="831">
                        <c:v>0.53129863448494064</c:v>
                      </c:pt>
                      <c:pt idx="832">
                        <c:v>0.53350921511970673</c:v>
                      </c:pt>
                      <c:pt idx="833">
                        <c:v>0.53612006630373132</c:v>
                      </c:pt>
                      <c:pt idx="834">
                        <c:v>0.5383415971831278</c:v>
                      </c:pt>
                      <c:pt idx="835">
                        <c:v>0.53961104339992572</c:v>
                      </c:pt>
                      <c:pt idx="836">
                        <c:v>0.54125436225481949</c:v>
                      </c:pt>
                      <c:pt idx="837">
                        <c:v>0.54308774607008425</c:v>
                      </c:pt>
                      <c:pt idx="838">
                        <c:v>0.54531357883129994</c:v>
                      </c:pt>
                      <c:pt idx="839">
                        <c:v>0.54736577199909031</c:v>
                      </c:pt>
                      <c:pt idx="840">
                        <c:v>0.55018018040919103</c:v>
                      </c:pt>
                      <c:pt idx="841">
                        <c:v>0.55238821902288238</c:v>
                      </c:pt>
                      <c:pt idx="842">
                        <c:v>0.55591419779387763</c:v>
                      </c:pt>
                      <c:pt idx="843">
                        <c:v>0.55930701376856384</c:v>
                      </c:pt>
                      <c:pt idx="844">
                        <c:v>0.56289282780486116</c:v>
                      </c:pt>
                      <c:pt idx="845">
                        <c:v>0.56830635499402526</c:v>
                      </c:pt>
                      <c:pt idx="846">
                        <c:v>0.57236752697133242</c:v>
                      </c:pt>
                      <c:pt idx="847">
                        <c:v>0.57712130192151379</c:v>
                      </c:pt>
                      <c:pt idx="848">
                        <c:v>0.58187800997293515</c:v>
                      </c:pt>
                      <c:pt idx="849">
                        <c:v>0.58565252018902481</c:v>
                      </c:pt>
                      <c:pt idx="850">
                        <c:v>0.59020645317470066</c:v>
                      </c:pt>
                      <c:pt idx="851">
                        <c:v>0.59562369562543582</c:v>
                      </c:pt>
                      <c:pt idx="852">
                        <c:v>0.59879183604511566</c:v>
                      </c:pt>
                      <c:pt idx="853">
                        <c:v>0.60216060058963161</c:v>
                      </c:pt>
                      <c:pt idx="854">
                        <c:v>0.6051609676183668</c:v>
                      </c:pt>
                      <c:pt idx="855">
                        <c:v>0.60952894198540841</c:v>
                      </c:pt>
                      <c:pt idx="856">
                        <c:v>0.61429542704096429</c:v>
                      </c:pt>
                      <c:pt idx="857">
                        <c:v>0.61885072880721914</c:v>
                      </c:pt>
                      <c:pt idx="858">
                        <c:v>0.62254350326874586</c:v>
                      </c:pt>
                      <c:pt idx="859">
                        <c:v>0.62722903473006963</c:v>
                      </c:pt>
                      <c:pt idx="860">
                        <c:v>0.63267228401180209</c:v>
                      </c:pt>
                      <c:pt idx="861">
                        <c:v>0.63732516027931718</c:v>
                      </c:pt>
                      <c:pt idx="862">
                        <c:v>0.64113017474830569</c:v>
                      </c:pt>
                      <c:pt idx="863">
                        <c:v>0.64641425440273159</c:v>
                      </c:pt>
                      <c:pt idx="864">
                        <c:v>0.65154600833274501</c:v>
                      </c:pt>
                      <c:pt idx="865">
                        <c:v>0.65729371352321975</c:v>
                      </c:pt>
                      <c:pt idx="866">
                        <c:v>0.66311787488602458</c:v>
                      </c:pt>
                      <c:pt idx="867">
                        <c:v>0.66812956720526873</c:v>
                      </c:pt>
                      <c:pt idx="868">
                        <c:v>0.67324274482742708</c:v>
                      </c:pt>
                      <c:pt idx="869">
                        <c:v>0.67857492734219382</c:v>
                      </c:pt>
                      <c:pt idx="870">
                        <c:v>0.68435782974755177</c:v>
                      </c:pt>
                      <c:pt idx="871">
                        <c:v>0.69042465635297001</c:v>
                      </c:pt>
                      <c:pt idx="872">
                        <c:v>0.69572261935326685</c:v>
                      </c:pt>
                      <c:pt idx="873">
                        <c:v>0.70255439876215287</c:v>
                      </c:pt>
                      <c:pt idx="874">
                        <c:v>0.70993310378231222</c:v>
                      </c:pt>
                      <c:pt idx="875">
                        <c:v>0.71670563454614455</c:v>
                      </c:pt>
                      <c:pt idx="876">
                        <c:v>0.72363264197529897</c:v>
                      </c:pt>
                      <c:pt idx="877">
                        <c:v>0.73027748506513734</c:v>
                      </c:pt>
                      <c:pt idx="878">
                        <c:v>0.73681810529090397</c:v>
                      </c:pt>
                      <c:pt idx="879">
                        <c:v>0.74548150865431062</c:v>
                      </c:pt>
                      <c:pt idx="880">
                        <c:v>0.75268540084054847</c:v>
                      </c:pt>
                      <c:pt idx="881">
                        <c:v>0.75887541769805911</c:v>
                      </c:pt>
                      <c:pt idx="882">
                        <c:v>0.76774198720737674</c:v>
                      </c:pt>
                      <c:pt idx="883">
                        <c:v>0.77521513808747322</c:v>
                      </c:pt>
                      <c:pt idx="884">
                        <c:v>0.78254984658902815</c:v>
                      </c:pt>
                      <c:pt idx="885">
                        <c:v>0.79027055121380518</c:v>
                      </c:pt>
                      <c:pt idx="886">
                        <c:v>0.79703056741234557</c:v>
                      </c:pt>
                      <c:pt idx="887">
                        <c:v>0.80374463169145482</c:v>
                      </c:pt>
                      <c:pt idx="888">
                        <c:v>0.81153006008360118</c:v>
                      </c:pt>
                      <c:pt idx="889">
                        <c:v>0.81668625652395055</c:v>
                      </c:pt>
                      <c:pt idx="890">
                        <c:v>0.82376167887586338</c:v>
                      </c:pt>
                      <c:pt idx="891">
                        <c:v>0.83077218192032476</c:v>
                      </c:pt>
                      <c:pt idx="892">
                        <c:v>0.83672344433687573</c:v>
                      </c:pt>
                      <c:pt idx="893">
                        <c:v>0.84313442148782147</c:v>
                      </c:pt>
                      <c:pt idx="894">
                        <c:v>0.85018520578931622</c:v>
                      </c:pt>
                      <c:pt idx="895">
                        <c:v>0.85609794680957751</c:v>
                      </c:pt>
                      <c:pt idx="896">
                        <c:v>0.86469467100478847</c:v>
                      </c:pt>
                      <c:pt idx="897">
                        <c:v>0.87290481245652896</c:v>
                      </c:pt>
                      <c:pt idx="898">
                        <c:v>0.87998258128943418</c:v>
                      </c:pt>
                      <c:pt idx="899">
                        <c:v>0.88686148585824787</c:v>
                      </c:pt>
                      <c:pt idx="900">
                        <c:v>0.89329846984019079</c:v>
                      </c:pt>
                      <c:pt idx="901">
                        <c:v>0.89928864473319614</c:v>
                      </c:pt>
                      <c:pt idx="902">
                        <c:v>0.90655862946738186</c:v>
                      </c:pt>
                      <c:pt idx="903">
                        <c:v>0.91161764248663624</c:v>
                      </c:pt>
                      <c:pt idx="904">
                        <c:v>0.91510685972208672</c:v>
                      </c:pt>
                      <c:pt idx="905">
                        <c:v>0.91982094003548276</c:v>
                      </c:pt>
                      <c:pt idx="906">
                        <c:v>0.92600117988885877</c:v>
                      </c:pt>
                      <c:pt idx="907">
                        <c:v>0.93156527294169134</c:v>
                      </c:pt>
                      <c:pt idx="908">
                        <c:v>0.93724101938173743</c:v>
                      </c:pt>
                      <c:pt idx="909">
                        <c:v>0.94247347645433432</c:v>
                      </c:pt>
                      <c:pt idx="910">
                        <c:v>0.94776029366991754</c:v>
                      </c:pt>
                      <c:pt idx="911">
                        <c:v>0.95331969376076586</c:v>
                      </c:pt>
                      <c:pt idx="912">
                        <c:v>0.95710750070247785</c:v>
                      </c:pt>
                      <c:pt idx="913">
                        <c:v>0.96098818918346562</c:v>
                      </c:pt>
                      <c:pt idx="914">
                        <c:v>0.96421538270811646</c:v>
                      </c:pt>
                      <c:pt idx="915">
                        <c:v>0.96725896409512557</c:v>
                      </c:pt>
                      <c:pt idx="916">
                        <c:v>0.96967329749605058</c:v>
                      </c:pt>
                      <c:pt idx="917">
                        <c:v>0.97275246717810815</c:v>
                      </c:pt>
                      <c:pt idx="918">
                        <c:v>0.97513140782406715</c:v>
                      </c:pt>
                      <c:pt idx="919">
                        <c:v>0.97818593945570609</c:v>
                      </c:pt>
                      <c:pt idx="920">
                        <c:v>0.98166596630727032</c:v>
                      </c:pt>
                      <c:pt idx="921">
                        <c:v>0.98557011959818064</c:v>
                      </c:pt>
                      <c:pt idx="922">
                        <c:v>0.98760490969861203</c:v>
                      </c:pt>
                      <c:pt idx="923">
                        <c:v>0.98959277017919889</c:v>
                      </c:pt>
                      <c:pt idx="924">
                        <c:v>0.99065650822901108</c:v>
                      </c:pt>
                      <c:pt idx="925">
                        <c:v>0.99280080077574651</c:v>
                      </c:pt>
                      <c:pt idx="926">
                        <c:v>0.9948991414030508</c:v>
                      </c:pt>
                      <c:pt idx="927">
                        <c:v>0.99532698310396794</c:v>
                      </c:pt>
                      <c:pt idx="928">
                        <c:v>0.99531720609983376</c:v>
                      </c:pt>
                      <c:pt idx="929">
                        <c:v>0.99628376072855107</c:v>
                      </c:pt>
                      <c:pt idx="930">
                        <c:v>0.99861381635383817</c:v>
                      </c:pt>
                      <c:pt idx="931">
                        <c:v>1</c:v>
                      </c:pt>
                      <c:pt idx="932">
                        <c:v>1.0008873608952293</c:v>
                      </c:pt>
                      <c:pt idx="933">
                        <c:v>1.0018783580342823</c:v>
                      </c:pt>
                      <c:pt idx="934">
                        <c:v>1.0010967843237861</c:v>
                      </c:pt>
                      <c:pt idx="935">
                        <c:v>1.0019219634727214</c:v>
                      </c:pt>
                      <c:pt idx="936">
                        <c:v>1.0027131186472693</c:v>
                      </c:pt>
                      <c:pt idx="937">
                        <c:v>1.0014898198899853</c:v>
                      </c:pt>
                      <c:pt idx="938">
                        <c:v>1.0008631139249762</c:v>
                      </c:pt>
                      <c:pt idx="939">
                        <c:v>1.0020113252905087</c:v>
                      </c:pt>
                      <c:pt idx="940">
                        <c:v>1.0018167629082364</c:v>
                      </c:pt>
                      <c:pt idx="941">
                        <c:v>1.0025684189860817</c:v>
                      </c:pt>
                      <c:pt idx="942">
                        <c:v>1.003361725101539</c:v>
                      </c:pt>
                      <c:pt idx="943">
                        <c:v>1.0025909060955907</c:v>
                      </c:pt>
                      <c:pt idx="944">
                        <c:v>1.0034950834379308</c:v>
                      </c:pt>
                      <c:pt idx="945">
                        <c:v>1.0033366959709553</c:v>
                      </c:pt>
                      <c:pt idx="946">
                        <c:v>1.0028443260427518</c:v>
                      </c:pt>
                      <c:pt idx="947">
                        <c:v>1.003264541680444</c:v>
                      </c:pt>
                      <c:pt idx="948">
                        <c:v>1.0038898788648742</c:v>
                      </c:pt>
                      <c:pt idx="949">
                        <c:v>1.0024968513158183</c:v>
                      </c:pt>
                      <c:pt idx="950">
                        <c:v>1.00206744529424</c:v>
                      </c:pt>
                      <c:pt idx="951">
                        <c:v>1.0017909516173218</c:v>
                      </c:pt>
                      <c:pt idx="952">
                        <c:v>1.0022913386889154</c:v>
                      </c:pt>
                      <c:pt idx="953">
                        <c:v>0.99961243955611601</c:v>
                      </c:pt>
                      <c:pt idx="954">
                        <c:v>0.99871530165675226</c:v>
                      </c:pt>
                      <c:pt idx="955">
                        <c:v>0.99737800303126223</c:v>
                      </c:pt>
                      <c:pt idx="956">
                        <c:v>0.99527086310023716</c:v>
                      </c:pt>
                      <c:pt idx="957">
                        <c:v>0.99359097824988107</c:v>
                      </c:pt>
                      <c:pt idx="958">
                        <c:v>0.98946488696512214</c:v>
                      </c:pt>
                      <c:pt idx="959">
                        <c:v>0.9855112620332922</c:v>
                      </c:pt>
                      <c:pt idx="960">
                        <c:v>0.98250190016075356</c:v>
                      </c:pt>
                      <c:pt idx="961">
                        <c:v>0.97642079912929924</c:v>
                      </c:pt>
                      <c:pt idx="962">
                        <c:v>0.97213182295566269</c:v>
                      </c:pt>
                      <c:pt idx="963">
                        <c:v>0.96634950717055246</c:v>
                      </c:pt>
                      <c:pt idx="964">
                        <c:v>0.96146120064348317</c:v>
                      </c:pt>
                      <c:pt idx="965">
                        <c:v>0.9562827126337079</c:v>
                      </c:pt>
                      <c:pt idx="966">
                        <c:v>0.95061107253539812</c:v>
                      </c:pt>
                      <c:pt idx="967">
                        <c:v>0.94388332045050072</c:v>
                      </c:pt>
                      <c:pt idx="968">
                        <c:v>0.93860647577913425</c:v>
                      </c:pt>
                      <c:pt idx="969">
                        <c:v>0.93069668389439975</c:v>
                      </c:pt>
                      <c:pt idx="970">
                        <c:v>0.92511088589238899</c:v>
                      </c:pt>
                      <c:pt idx="971">
                        <c:v>0.91841285590006028</c:v>
                      </c:pt>
                      <c:pt idx="972">
                        <c:v>0.91272009747282046</c:v>
                      </c:pt>
                      <c:pt idx="973">
                        <c:v>0.90529426729273388</c:v>
                      </c:pt>
                      <c:pt idx="974">
                        <c:v>0.90234630500615842</c:v>
                      </c:pt>
                      <c:pt idx="975">
                        <c:v>0.89409764215812915</c:v>
                      </c:pt>
                      <c:pt idx="976">
                        <c:v>0.88816749807050821</c:v>
                      </c:pt>
                      <c:pt idx="977">
                        <c:v>0.88214799216509976</c:v>
                      </c:pt>
                      <c:pt idx="978">
                        <c:v>0.87498809649746656</c:v>
                      </c:pt>
                      <c:pt idx="979">
                        <c:v>0.86807712335509235</c:v>
                      </c:pt>
                      <c:pt idx="980">
                        <c:v>0.86196903779222711</c:v>
                      </c:pt>
                      <c:pt idx="981">
                        <c:v>0.85359170956979025</c:v>
                      </c:pt>
                      <c:pt idx="982">
                        <c:v>0.84706771025105188</c:v>
                      </c:pt>
                      <c:pt idx="983">
                        <c:v>0.83954919407177231</c:v>
                      </c:pt>
                      <c:pt idx="984">
                        <c:v>0.8328054077000947</c:v>
                      </c:pt>
                      <c:pt idx="985">
                        <c:v>0.82585708640192768</c:v>
                      </c:pt>
                      <c:pt idx="986">
                        <c:v>0.81922299801663689</c:v>
                      </c:pt>
                      <c:pt idx="987">
                        <c:v>0.81035349540607904</c:v>
                      </c:pt>
                      <c:pt idx="988">
                        <c:v>0.80066643970981077</c:v>
                      </c:pt>
                      <c:pt idx="989">
                        <c:v>0.79295277452801027</c:v>
                      </c:pt>
                      <c:pt idx="990">
                        <c:v>0.78647042524688382</c:v>
                      </c:pt>
                      <c:pt idx="991">
                        <c:v>0.77628356909926988</c:v>
                      </c:pt>
                      <c:pt idx="992">
                        <c:v>0.76657226643274845</c:v>
                      </c:pt>
                      <c:pt idx="993">
                        <c:v>0.75259193268102453</c:v>
                      </c:pt>
                      <c:pt idx="994">
                        <c:v>0.74438941729250896</c:v>
                      </c:pt>
                      <c:pt idx="995">
                        <c:v>0.73567947538942302</c:v>
                      </c:pt>
                      <c:pt idx="996">
                        <c:v>0.72664141722758957</c:v>
                      </c:pt>
                      <c:pt idx="997">
                        <c:v>0.71518179068177179</c:v>
                      </c:pt>
                      <c:pt idx="998">
                        <c:v>0.7055252392384026</c:v>
                      </c:pt>
                      <c:pt idx="999">
                        <c:v>0.69617588126493313</c:v>
                      </c:pt>
                      <c:pt idx="1000">
                        <c:v>0.690100255355794</c:v>
                      </c:pt>
                      <c:pt idx="1001">
                        <c:v>0.67899553406005153</c:v>
                      </c:pt>
                      <c:pt idx="1002">
                        <c:v>0.66727212394269031</c:v>
                      </c:pt>
                      <c:pt idx="1003">
                        <c:v>0.65409370007006207</c:v>
                      </c:pt>
                      <c:pt idx="1004">
                        <c:v>0.64350579121285889</c:v>
                      </c:pt>
                      <c:pt idx="1005">
                        <c:v>0.63313766940859484</c:v>
                      </c:pt>
                      <c:pt idx="1006">
                        <c:v>0.62126036924615968</c:v>
                      </c:pt>
                      <c:pt idx="1007">
                        <c:v>0.61138637723084344</c:v>
                      </c:pt>
                      <c:pt idx="1008">
                        <c:v>0.60156009699570268</c:v>
                      </c:pt>
                      <c:pt idx="1009">
                        <c:v>0.59123949143153132</c:v>
                      </c:pt>
                      <c:pt idx="1010">
                        <c:v>0.58159740995428078</c:v>
                      </c:pt>
                      <c:pt idx="1011">
                        <c:v>0.56831065687584437</c:v>
                      </c:pt>
                      <c:pt idx="1012">
                        <c:v>0.55710875215900701</c:v>
                      </c:pt>
                      <c:pt idx="1013">
                        <c:v>0.54833877945053633</c:v>
                      </c:pt>
                      <c:pt idx="1014">
                        <c:v>0.53485237994767731</c:v>
                      </c:pt>
                      <c:pt idx="1015">
                        <c:v>0.52451202483515469</c:v>
                      </c:pt>
                      <c:pt idx="1016">
                        <c:v>0.51458836563883625</c:v>
                      </c:pt>
                      <c:pt idx="1017">
                        <c:v>0.50626539755938593</c:v>
                      </c:pt>
                      <c:pt idx="1018">
                        <c:v>0.49759475921291979</c:v>
                      </c:pt>
                      <c:pt idx="1019">
                        <c:v>0.48846303735148</c:v>
                      </c:pt>
                      <c:pt idx="1020">
                        <c:v>0.47777207887070128</c:v>
                      </c:pt>
                      <c:pt idx="1021">
                        <c:v>0.46891450420518727</c:v>
                      </c:pt>
                      <c:pt idx="1022">
                        <c:v>0.45951626121104622</c:v>
                      </c:pt>
                      <c:pt idx="1023">
                        <c:v>0.44835424667107687</c:v>
                      </c:pt>
                      <c:pt idx="1024">
                        <c:v>0.43855143124585805</c:v>
                      </c:pt>
                      <c:pt idx="1025">
                        <c:v>0.43030042191683632</c:v>
                      </c:pt>
                      <c:pt idx="1026">
                        <c:v>0.42026784689446178</c:v>
                      </c:pt>
                      <c:pt idx="1027">
                        <c:v>0.40995995143566505</c:v>
                      </c:pt>
                      <c:pt idx="1028">
                        <c:v>0.40123866820778326</c:v>
                      </c:pt>
                      <c:pt idx="1029">
                        <c:v>0.39138814100238922</c:v>
                      </c:pt>
                      <c:pt idx="1030">
                        <c:v>0.38629021550668063</c:v>
                      </c:pt>
                      <c:pt idx="1031">
                        <c:v>0.37951846690317897</c:v>
                      </c:pt>
                      <c:pt idx="1032">
                        <c:v>0.36947572379650451</c:v>
                      </c:pt>
                      <c:pt idx="1033">
                        <c:v>0.36243901838096343</c:v>
                      </c:pt>
                      <c:pt idx="1034">
                        <c:v>0.35660605771443754</c:v>
                      </c:pt>
                      <c:pt idx="1035">
                        <c:v>0.34829267109903889</c:v>
                      </c:pt>
                      <c:pt idx="1036">
                        <c:v>0.3408820930454019</c:v>
                      </c:pt>
                      <c:pt idx="1037">
                        <c:v>0.3319347654819349</c:v>
                      </c:pt>
                      <c:pt idx="1038">
                        <c:v>0.32196183018477953</c:v>
                      </c:pt>
                      <c:pt idx="1039">
                        <c:v>0.31971859435620481</c:v>
                      </c:pt>
                      <c:pt idx="1040">
                        <c:v>0.31533145706105997</c:v>
                      </c:pt>
                      <c:pt idx="1041">
                        <c:v>0.30553255243749505</c:v>
                      </c:pt>
                      <c:pt idx="1042">
                        <c:v>0.30040588254963146</c:v>
                      </c:pt>
                      <c:pt idx="1043">
                        <c:v>0.29588343151726781</c:v>
                      </c:pt>
                      <c:pt idx="1044">
                        <c:v>0.28807981789743181</c:v>
                      </c:pt>
                      <c:pt idx="1045">
                        <c:v>0.28550494608862148</c:v>
                      </c:pt>
                      <c:pt idx="1046">
                        <c:v>0.27378446907250054</c:v>
                      </c:pt>
                      <c:pt idx="1047">
                        <c:v>0.2671216362950552</c:v>
                      </c:pt>
                      <c:pt idx="1048">
                        <c:v>0.26207885310266371</c:v>
                      </c:pt>
                      <c:pt idx="1049">
                        <c:v>0.25618116866876889</c:v>
                      </c:pt>
                      <c:pt idx="1050">
                        <c:v>0.24927625726895808</c:v>
                      </c:pt>
                      <c:pt idx="1051">
                        <c:v>0.24672074392833385</c:v>
                      </c:pt>
                      <c:pt idx="1052">
                        <c:v>0.23856672248032434</c:v>
                      </c:pt>
                      <c:pt idx="1053">
                        <c:v>0.236787894348129</c:v>
                      </c:pt>
                      <c:pt idx="1054">
                        <c:v>0.23039881768644407</c:v>
                      </c:pt>
                      <c:pt idx="1055">
                        <c:v>0.22489631975965774</c:v>
                      </c:pt>
                      <c:pt idx="1056">
                        <c:v>0.21993937866356572</c:v>
                      </c:pt>
                      <c:pt idx="1057">
                        <c:v>0.2151406294943666</c:v>
                      </c:pt>
                      <c:pt idx="1058">
                        <c:v>0.20735089922040126</c:v>
                      </c:pt>
                      <c:pt idx="1059">
                        <c:v>0.20445749261689533</c:v>
                      </c:pt>
                      <c:pt idx="1060">
                        <c:v>0.20069745236692463</c:v>
                      </c:pt>
                      <c:pt idx="1061">
                        <c:v>0.1946918298073872</c:v>
                      </c:pt>
                      <c:pt idx="1062">
                        <c:v>0.18698755054955571</c:v>
                      </c:pt>
                      <c:pt idx="1063">
                        <c:v>0.17920075337683056</c:v>
                      </c:pt>
                      <c:pt idx="1064">
                        <c:v>0.17292978292508801</c:v>
                      </c:pt>
                      <c:pt idx="1065">
                        <c:v>0.16899864510276708</c:v>
                      </c:pt>
                      <c:pt idx="1066">
                        <c:v>0.16246721526088673</c:v>
                      </c:pt>
                      <c:pt idx="1067">
                        <c:v>0.15541036921682871</c:v>
                      </c:pt>
                      <c:pt idx="1068">
                        <c:v>0.15095342411216489</c:v>
                      </c:pt>
                      <c:pt idx="1069">
                        <c:v>0.15367612422348598</c:v>
                      </c:pt>
                      <c:pt idx="1070">
                        <c:v>0.15410279268390698</c:v>
                      </c:pt>
                      <c:pt idx="1071">
                        <c:v>0.1479733932520291</c:v>
                      </c:pt>
                      <c:pt idx="1072">
                        <c:v>0.14253796557360407</c:v>
                      </c:pt>
                      <c:pt idx="1073">
                        <c:v>0.13815923650201481</c:v>
                      </c:pt>
                      <c:pt idx="1074">
                        <c:v>0.1357828378771308</c:v>
                      </c:pt>
                      <c:pt idx="1075">
                        <c:v>0.13338180120182852</c:v>
                      </c:pt>
                      <c:pt idx="1076">
                        <c:v>0.12536152917037627</c:v>
                      </c:pt>
                      <c:pt idx="1077">
                        <c:v>0.11711677712400044</c:v>
                      </c:pt>
                      <c:pt idx="1078">
                        <c:v>0.1175847045418682</c:v>
                      </c:pt>
                      <c:pt idx="1079">
                        <c:v>0.11826772605069072</c:v>
                      </c:pt>
                      <c:pt idx="1080">
                        <c:v>0.11846111519246721</c:v>
                      </c:pt>
                      <c:pt idx="1081">
                        <c:v>0.11188451559148624</c:v>
                      </c:pt>
                      <c:pt idx="1082">
                        <c:v>0.1065361032498566</c:v>
                      </c:pt>
                      <c:pt idx="1083">
                        <c:v>0.10410573556215132</c:v>
                      </c:pt>
                      <c:pt idx="1084">
                        <c:v>0.10445281920891918</c:v>
                      </c:pt>
                      <c:pt idx="1085">
                        <c:v>9.6104626458802411E-2</c:v>
                      </c:pt>
                      <c:pt idx="1086">
                        <c:v>9.2608174240292537E-2</c:v>
                      </c:pt>
                      <c:pt idx="1087">
                        <c:v>8.9528222397904103E-2</c:v>
                      </c:pt>
                      <c:pt idx="1088">
                        <c:v>8.559082729293728E-2</c:v>
                      </c:pt>
                      <c:pt idx="1089">
                        <c:v>8.5695050157008887E-2</c:v>
                      </c:pt>
                      <c:pt idx="1090">
                        <c:v>8.2744154769193251E-2</c:v>
                      </c:pt>
                      <c:pt idx="1091">
                        <c:v>8.7251549215190086E-2</c:v>
                      </c:pt>
                      <c:pt idx="1092">
                        <c:v>9.3364523280122333E-2</c:v>
                      </c:pt>
                      <c:pt idx="1093">
                        <c:v>9.2513337300189846E-2</c:v>
                      </c:pt>
                      <c:pt idx="1094">
                        <c:v>8.7433010411922821E-2</c:v>
                      </c:pt>
                      <c:pt idx="1095">
                        <c:v>9.068914386881137E-2</c:v>
                      </c:pt>
                      <c:pt idx="1096">
                        <c:v>8.5349530830902631E-2</c:v>
                      </c:pt>
                      <c:pt idx="1097">
                        <c:v>8.9839522209540321E-2</c:v>
                      </c:pt>
                      <c:pt idx="1098">
                        <c:v>8.1977051024815881E-2</c:v>
                      </c:pt>
                      <c:pt idx="1099">
                        <c:v>7.5954025397919192E-2</c:v>
                      </c:pt>
                      <c:pt idx="1100">
                        <c:v>7.323523608825197E-2</c:v>
                      </c:pt>
                      <c:pt idx="1101">
                        <c:v>7.5453247246160163E-2</c:v>
                      </c:pt>
                      <c:pt idx="1102">
                        <c:v>7.1640411173864299E-2</c:v>
                      </c:pt>
                      <c:pt idx="1103">
                        <c:v>6.6313508241330157E-2</c:v>
                      </c:pt>
                      <c:pt idx="1104">
                        <c:v>5.7443614550606946E-2</c:v>
                      </c:pt>
                      <c:pt idx="1105">
                        <c:v>5.5427791838196155E-2</c:v>
                      </c:pt>
                      <c:pt idx="1106">
                        <c:v>5.6531420064876291E-2</c:v>
                      </c:pt>
                      <c:pt idx="1107">
                        <c:v>5.4803236814096774E-2</c:v>
                      </c:pt>
                      <c:pt idx="1108">
                        <c:v>5.0783910414484372E-2</c:v>
                      </c:pt>
                      <c:pt idx="1109">
                        <c:v>5.1636660715078372E-2</c:v>
                      </c:pt>
                      <c:pt idx="1110">
                        <c:v>5.6464154276432324E-2</c:v>
                      </c:pt>
                      <c:pt idx="1111">
                        <c:v>5.5275466113783651E-2</c:v>
                      </c:pt>
                      <c:pt idx="1112">
                        <c:v>4.9288615402183933E-2</c:v>
                      </c:pt>
                      <c:pt idx="1113">
                        <c:v>5.139595087329181E-2</c:v>
                      </c:pt>
                      <c:pt idx="1114">
                        <c:v>5.0135108420131962E-2</c:v>
                      </c:pt>
                      <c:pt idx="1115">
                        <c:v>4.374348973737209E-2</c:v>
                      </c:pt>
                      <c:pt idx="1116">
                        <c:v>4.0710467514828368E-2</c:v>
                      </c:pt>
                      <c:pt idx="1117">
                        <c:v>3.7180969022344565E-2</c:v>
                      </c:pt>
                      <c:pt idx="1118">
                        <c:v>4.2184644198198631E-2</c:v>
                      </c:pt>
                      <c:pt idx="1119">
                        <c:v>4.6893053849196772E-2</c:v>
                      </c:pt>
                      <c:pt idx="1120">
                        <c:v>3.6982886918583605E-2</c:v>
                      </c:pt>
                      <c:pt idx="1121">
                        <c:v>3.5496195669921321E-2</c:v>
                      </c:pt>
                      <c:pt idx="1122">
                        <c:v>3.5455914412887993E-2</c:v>
                      </c:pt>
                      <c:pt idx="1123">
                        <c:v>3.4436955042010796E-2</c:v>
                      </c:pt>
                      <c:pt idx="1124">
                        <c:v>2.9822795710867427E-2</c:v>
                      </c:pt>
                      <c:pt idx="1125">
                        <c:v>2.0557911053118303E-2</c:v>
                      </c:pt>
                      <c:pt idx="1126">
                        <c:v>1.1314144724299273E-2</c:v>
                      </c:pt>
                      <c:pt idx="1127">
                        <c:v>1.2175498788531426E-2</c:v>
                      </c:pt>
                      <c:pt idx="1128">
                        <c:v>1.5872770671959854E-2</c:v>
                      </c:pt>
                      <c:pt idx="1129">
                        <c:v>1.2615463974575121E-2</c:v>
                      </c:pt>
                      <c:pt idx="1130">
                        <c:v>1.7658051626883754E-2</c:v>
                      </c:pt>
                      <c:pt idx="1131">
                        <c:v>1.9431013556598389E-2</c:v>
                      </c:pt>
                      <c:pt idx="1132">
                        <c:v>2.8699222395753204E-2</c:v>
                      </c:pt>
                      <c:pt idx="1133">
                        <c:v>2.9849193622029976E-2</c:v>
                      </c:pt>
                      <c:pt idx="1134">
                        <c:v>3.0684149775099662E-2</c:v>
                      </c:pt>
                      <c:pt idx="1135">
                        <c:v>2.6170889126622205E-2</c:v>
                      </c:pt>
                      <c:pt idx="1136">
                        <c:v>2.7837281711272963E-2</c:v>
                      </c:pt>
                      <c:pt idx="1137">
                        <c:v>1.9437466379327025E-2</c:v>
                      </c:pt>
                      <c:pt idx="1138">
                        <c:v>1.6552859079542018E-2</c:v>
                      </c:pt>
                      <c:pt idx="1139">
                        <c:v>9.766640509921657E-3</c:v>
                      </c:pt>
                      <c:pt idx="1140">
                        <c:v>1.0284626188957074E-2</c:v>
                      </c:pt>
                      <c:pt idx="1141">
                        <c:v>1.0487205714619904E-2</c:v>
                      </c:pt>
                      <c:pt idx="1142">
                        <c:v>8.8231596109613307E-3</c:v>
                      </c:pt>
                      <c:pt idx="1143">
                        <c:v>1.5666671424808744E-2</c:v>
                      </c:pt>
                      <c:pt idx="1144">
                        <c:v>1.569678459754241E-2</c:v>
                      </c:pt>
                      <c:pt idx="1145">
                        <c:v>2.2350035910936178E-2</c:v>
                      </c:pt>
                      <c:pt idx="1146">
                        <c:v>1.6549339358053656E-2</c:v>
                      </c:pt>
                      <c:pt idx="1147">
                        <c:v>1.814924831459112E-2</c:v>
                      </c:pt>
                      <c:pt idx="1148">
                        <c:v>9.450843276383649E-3</c:v>
                      </c:pt>
                      <c:pt idx="1149">
                        <c:v>1.1892552288884688E-2</c:v>
                      </c:pt>
                      <c:pt idx="1150">
                        <c:v>-1.4161012788125378E-3</c:v>
                      </c:pt>
                      <c:pt idx="1151">
                        <c:v>-3.7707949545183641E-3</c:v>
                      </c:pt>
                      <c:pt idx="1152">
                        <c:v>-7.711318700808204E-3</c:v>
                      </c:pt>
                      <c:pt idx="1153">
                        <c:v>-4.5711405129524318E-3</c:v>
                      </c:pt>
                      <c:pt idx="1154">
                        <c:v>-6.3378451600211811E-3</c:v>
                      </c:pt>
                      <c:pt idx="1155">
                        <c:v>0</c:v>
                      </c:pt>
                      <c:pt idx="1156">
                        <c:v>-1.3858512280210488E-2</c:v>
                      </c:pt>
                      <c:pt idx="1157">
                        <c:v>-9.898238985569319E-3</c:v>
                      </c:pt>
                      <c:pt idx="1158">
                        <c:v>-7.0939986597682199E-3</c:v>
                      </c:pt>
                      <c:pt idx="1159">
                        <c:v>-1.1059160456476511E-2</c:v>
                      </c:pt>
                      <c:pt idx="1160">
                        <c:v>-1.3698951572738594E-2</c:v>
                      </c:pt>
                      <c:pt idx="1161">
                        <c:v>-1.9406375506179935E-2</c:v>
                      </c:pt>
                      <c:pt idx="1162">
                        <c:v>-1.9522917395460807E-2</c:v>
                      </c:pt>
                      <c:pt idx="1163">
                        <c:v>-1.2269358028220694E-2</c:v>
                      </c:pt>
                      <c:pt idx="1164">
                        <c:v>-1.6549925978301658E-2</c:v>
                      </c:pt>
                      <c:pt idx="1165">
                        <c:v>-1.6468972384069663E-2</c:v>
                      </c:pt>
                      <c:pt idx="1166">
                        <c:v>-1.4381582001395696E-2</c:v>
                      </c:pt>
                      <c:pt idx="1167">
                        <c:v>-1.4733358610148E-2</c:v>
                      </c:pt>
                      <c:pt idx="1168">
                        <c:v>-1.4135983657542015E-2</c:v>
                      </c:pt>
                      <c:pt idx="1169">
                        <c:v>-2.4435079812617874E-2</c:v>
                      </c:pt>
                      <c:pt idx="1170">
                        <c:v>-2.4549470760989144E-2</c:v>
                      </c:pt>
                      <c:pt idx="1171">
                        <c:v>-1.5720444947547266E-2</c:v>
                      </c:pt>
                      <c:pt idx="1172">
                        <c:v>-2.2784330434581907E-2</c:v>
                      </c:pt>
                      <c:pt idx="1173">
                        <c:v>-2.2704354540763336E-2</c:v>
                      </c:pt>
                      <c:pt idx="1174">
                        <c:v>-2.0104062521203829E-2</c:v>
                      </c:pt>
                      <c:pt idx="1175">
                        <c:v>-7.1686949713543335E-3</c:v>
                      </c:pt>
                      <c:pt idx="1176">
                        <c:v>6.4854779224492272E-3</c:v>
                      </c:pt>
                      <c:pt idx="1177">
                        <c:v>5.0449341333081982E-5</c:v>
                      </c:pt>
                      <c:pt idx="1178">
                        <c:v>5.9453962140702107E-3</c:v>
                      </c:pt>
                      <c:pt idx="1179">
                        <c:v>1.7113276956520367E-2</c:v>
                      </c:pt>
                      <c:pt idx="1180">
                        <c:v>2.1157436946633808E-2</c:v>
                      </c:pt>
                      <c:pt idx="1181">
                        <c:v>2.143432170371733E-2</c:v>
                      </c:pt>
                      <c:pt idx="1182">
                        <c:v>1.0211103117867054E-2</c:v>
                      </c:pt>
                      <c:pt idx="1183">
                        <c:v>-7.9580902851579781E-3</c:v>
                      </c:pt>
                      <c:pt idx="1184">
                        <c:v>1.2960396680433877E-3</c:v>
                      </c:pt>
                      <c:pt idx="1185">
                        <c:v>-7.4447975681071E-3</c:v>
                      </c:pt>
                      <c:pt idx="1186">
                        <c:v>-1.9369222890469547E-2</c:v>
                      </c:pt>
                      <c:pt idx="1187">
                        <c:v>-3.4625260141637422E-2</c:v>
                      </c:pt>
                      <c:pt idx="1188">
                        <c:v>-4.4626157670616999E-2</c:v>
                      </c:pt>
                      <c:pt idx="1189">
                        <c:v>-5.2199620613131575E-2</c:v>
                      </c:pt>
                      <c:pt idx="1190">
                        <c:v>-3.1329823128128959E-2</c:v>
                      </c:pt>
                      <c:pt idx="1191">
                        <c:v>-4.5418095005495582E-2</c:v>
                      </c:pt>
                      <c:pt idx="1192">
                        <c:v>-4.2774393087579805E-2</c:v>
                      </c:pt>
                      <c:pt idx="1193">
                        <c:v>-5.4043563592861291E-2</c:v>
                      </c:pt>
                      <c:pt idx="1194">
                        <c:v>-4.7793320389883411E-2</c:v>
                      </c:pt>
                      <c:pt idx="1195">
                        <c:v>-4.4879186537612741E-2</c:v>
                      </c:pt>
                      <c:pt idx="1196">
                        <c:v>-4.0046413394026328E-2</c:v>
                      </c:pt>
                      <c:pt idx="1197">
                        <c:v>-5.3963783239125387E-2</c:v>
                      </c:pt>
                      <c:pt idx="1198">
                        <c:v>-3.9185254869876847E-2</c:v>
                      </c:pt>
                      <c:pt idx="1199">
                        <c:v>-4.3031528296311995E-2</c:v>
                      </c:pt>
                      <c:pt idx="1200">
                        <c:v>-2.3656243663279147E-2</c:v>
                      </c:pt>
                      <c:pt idx="1201">
                        <c:v>-2.09902501759371E-2</c:v>
                      </c:pt>
                      <c:pt idx="1202">
                        <c:v>-1.8474431472098037E-2</c:v>
                      </c:pt>
                      <c:pt idx="1203">
                        <c:v>-2.4973597200335294E-2</c:v>
                      </c:pt>
                      <c:pt idx="1204">
                        <c:v>-2.3874466395556855E-2</c:v>
                      </c:pt>
                      <c:pt idx="1205">
                        <c:v>-3.9459206525720096E-2</c:v>
                      </c:pt>
                      <c:pt idx="1206">
                        <c:v>-3.9988142449385936E-2</c:v>
                      </c:pt>
                      <c:pt idx="1207">
                        <c:v>-6.0591223261604696E-2</c:v>
                      </c:pt>
                      <c:pt idx="1208">
                        <c:v>-5.5498772888211069E-2</c:v>
                      </c:pt>
                      <c:pt idx="1209">
                        <c:v>-5.6046871739980145E-2</c:v>
                      </c:pt>
                      <c:pt idx="1210">
                        <c:v>-5.1259463895576854E-2</c:v>
                      </c:pt>
                      <c:pt idx="1211">
                        <c:v>-5.8026323997011395E-2</c:v>
                      </c:pt>
                      <c:pt idx="1212">
                        <c:v>-5.0584655070227233E-2</c:v>
                      </c:pt>
                      <c:pt idx="1213">
                        <c:v>-6.7223942866316458E-2</c:v>
                      </c:pt>
                      <c:pt idx="1214">
                        <c:v>-6.1371232651439345E-2</c:v>
                      </c:pt>
                      <c:pt idx="1215">
                        <c:v>-6.5922232535875189E-2</c:v>
                      </c:pt>
                      <c:pt idx="1216">
                        <c:v>-6.8261087464883394E-2</c:v>
                      </c:pt>
                      <c:pt idx="1217">
                        <c:v>-7.1491605170940067E-2</c:v>
                      </c:pt>
                      <c:pt idx="1218">
                        <c:v>-7.9799907744188922E-2</c:v>
                      </c:pt>
                      <c:pt idx="1219">
                        <c:v>-8.5300645810231071E-2</c:v>
                      </c:pt>
                      <c:pt idx="1220">
                        <c:v>-8.3364407911473509E-2</c:v>
                      </c:pt>
                      <c:pt idx="1221">
                        <c:v>-8.4117628309980277E-2</c:v>
                      </c:pt>
                      <c:pt idx="1222">
                        <c:v>-9.3852200246341333E-2</c:v>
                      </c:pt>
                      <c:pt idx="1223">
                        <c:v>-9.6963047421794193E-2</c:v>
                      </c:pt>
                      <c:pt idx="1224">
                        <c:v>-0.10390472035715001</c:v>
                      </c:pt>
                      <c:pt idx="1225">
                        <c:v>-0.10644889237297855</c:v>
                      </c:pt>
                      <c:pt idx="1226">
                        <c:v>-0.1208877676186013</c:v>
                      </c:pt>
                      <c:pt idx="1227">
                        <c:v>-0.10404648691709742</c:v>
                      </c:pt>
                      <c:pt idx="1228">
                        <c:v>-0.10750304895873929</c:v>
                      </c:pt>
                      <c:pt idx="1229">
                        <c:v>-0.12211751919861415</c:v>
                      </c:pt>
                      <c:pt idx="1230">
                        <c:v>-0.1238238019601329</c:v>
                      </c:pt>
                      <c:pt idx="1231">
                        <c:v>-9.3419470043357031E-2</c:v>
                      </c:pt>
                      <c:pt idx="1232">
                        <c:v>-6.6663524989338113E-2</c:v>
                      </c:pt>
                      <c:pt idx="1233">
                        <c:v>-5.3537896939035053E-2</c:v>
                      </c:pt>
                      <c:pt idx="1234">
                        <c:v>-6.7194611853913552E-2</c:v>
                      </c:pt>
                      <c:pt idx="1235">
                        <c:v>-6.4342855288019737E-2</c:v>
                      </c:pt>
                      <c:pt idx="1236">
                        <c:v>-4.3698906598519639E-2</c:v>
                      </c:pt>
                      <c:pt idx="1237">
                        <c:v>-5.540295824769486E-2</c:v>
                      </c:pt>
                      <c:pt idx="1238">
                        <c:v>-6.3666482142008596E-2</c:v>
                      </c:pt>
                      <c:pt idx="1239">
                        <c:v>-7.4576641055478385E-2</c:v>
                      </c:pt>
                      <c:pt idx="1240">
                        <c:v>-6.2852839857951842E-2</c:v>
                      </c:pt>
                      <c:pt idx="1241">
                        <c:v>-6.4388416127285603E-2</c:v>
                      </c:pt>
                      <c:pt idx="1242">
                        <c:v>-4.7636692783651874E-2</c:v>
                      </c:pt>
                      <c:pt idx="1243">
                        <c:v>-6.1398217182850066E-2</c:v>
                      </c:pt>
                      <c:pt idx="1244">
                        <c:v>-6.138120519565643E-2</c:v>
                      </c:pt>
                      <c:pt idx="1245">
                        <c:v>-7.4338864314932099E-2</c:v>
                      </c:pt>
                      <c:pt idx="1246">
                        <c:v>-8.587240501200509E-2</c:v>
                      </c:pt>
                      <c:pt idx="1247">
                        <c:v>-8.9002806195726619E-2</c:v>
                      </c:pt>
                      <c:pt idx="1248">
                        <c:v>-0.10385837735755338</c:v>
                      </c:pt>
                      <c:pt idx="1249">
                        <c:v>-0.12250605734291133</c:v>
                      </c:pt>
                      <c:pt idx="1250">
                        <c:v>-0.12206648323703306</c:v>
                      </c:pt>
                      <c:pt idx="1251">
                        <c:v>-0.10191490447573651</c:v>
                      </c:pt>
                      <c:pt idx="1252">
                        <c:v>-0.11270695717926391</c:v>
                      </c:pt>
                      <c:pt idx="1253">
                        <c:v>-0.11642319645071283</c:v>
                      </c:pt>
                      <c:pt idx="1254">
                        <c:v>-0.13869247430749965</c:v>
                      </c:pt>
                      <c:pt idx="1255">
                        <c:v>-0.12671310222190235</c:v>
                      </c:pt>
                      <c:pt idx="1256">
                        <c:v>-0.10471464737963573</c:v>
                      </c:pt>
                      <c:pt idx="1257">
                        <c:v>-0.10128956729130638</c:v>
                      </c:pt>
                      <c:pt idx="1258">
                        <c:v>-8.1383195793698085E-2</c:v>
                      </c:pt>
                      <c:pt idx="1259">
                        <c:v>-7.1972047154099841E-2</c:v>
                      </c:pt>
                      <c:pt idx="1260">
                        <c:v>-6.9185209895657809E-2</c:v>
                      </c:pt>
                      <c:pt idx="1261">
                        <c:v>-3.6620942225531632E-2</c:v>
                      </c:pt>
                      <c:pt idx="1262">
                        <c:v>-5.4403161804920989E-2</c:v>
                      </c:pt>
                      <c:pt idx="1263">
                        <c:v>-8.0551368281951502E-2</c:v>
                      </c:pt>
                      <c:pt idx="1264">
                        <c:v>-6.9446255906043697E-2</c:v>
                      </c:pt>
                      <c:pt idx="1265">
                        <c:v>-0.11209393902004305</c:v>
                      </c:pt>
                      <c:pt idx="1266">
                        <c:v>-0.10838219717049584</c:v>
                      </c:pt>
                      <c:pt idx="1267">
                        <c:v>-8.3772500064039357E-2</c:v>
                      </c:pt>
                      <c:pt idx="1268">
                        <c:v>-0.12302502072236025</c:v>
                      </c:pt>
                      <c:pt idx="1269">
                        <c:v>-9.4290992191888939E-2</c:v>
                      </c:pt>
                      <c:pt idx="1270">
                        <c:v>-0.11085010855407684</c:v>
                      </c:pt>
                      <c:pt idx="1271">
                        <c:v>-0.10979125900633173</c:v>
                      </c:pt>
                      <c:pt idx="1272">
                        <c:v>-0.11260175661477879</c:v>
                      </c:pt>
                      <c:pt idx="1273">
                        <c:v>-0.13175432109363225</c:v>
                      </c:pt>
                      <c:pt idx="1274">
                        <c:v>-0.17563507996904987</c:v>
                      </c:pt>
                      <c:pt idx="1275">
                        <c:v>-0.15041999076659726</c:v>
                      </c:pt>
                      <c:pt idx="1276">
                        <c:v>-0.15954174008382016</c:v>
                      </c:pt>
                      <c:pt idx="1277">
                        <c:v>-0.12920193639433078</c:v>
                      </c:pt>
                      <c:pt idx="1278">
                        <c:v>-0.12208936142670733</c:v>
                      </c:pt>
                      <c:pt idx="1279">
                        <c:v>-9.6554564189063011E-2</c:v>
                      </c:pt>
                      <c:pt idx="1280">
                        <c:v>-9.021104836664387E-2</c:v>
                      </c:pt>
                      <c:pt idx="1281">
                        <c:v>-7.0521139740569103E-2</c:v>
                      </c:pt>
                      <c:pt idx="1282">
                        <c:v>-0.12108702296285843</c:v>
                      </c:pt>
                      <c:pt idx="1283">
                        <c:v>-8.6385697729056146E-2</c:v>
                      </c:pt>
                      <c:pt idx="1284">
                        <c:v>-7.8614152682780519E-2</c:v>
                      </c:pt>
                      <c:pt idx="1285">
                        <c:v>-9.5080583045775338E-2</c:v>
                      </c:pt>
                      <c:pt idx="1286">
                        <c:v>-8.488003909237328E-2</c:v>
                      </c:pt>
                      <c:pt idx="1287">
                        <c:v>-8.1325315929223027E-2</c:v>
                      </c:pt>
                      <c:pt idx="1288">
                        <c:v>-5.0160724170963837E-2</c:v>
                      </c:pt>
                      <c:pt idx="1289">
                        <c:v>1.3143813277992872E-2</c:v>
                      </c:pt>
                      <c:pt idx="1290">
                        <c:v>-1.8208888039810359E-2</c:v>
                      </c:pt>
                      <c:pt idx="1291">
                        <c:v>-5.3070360601332633E-2</c:v>
                      </c:pt>
                      <c:pt idx="1292">
                        <c:v>-6.5294353330370203E-2</c:v>
                      </c:pt>
                      <c:pt idx="1293">
                        <c:v>-0.11319189658432531</c:v>
                      </c:pt>
                      <c:pt idx="1294">
                        <c:v>-0.12157450438899493</c:v>
                      </c:pt>
                      <c:pt idx="1295">
                        <c:v>-0.15750303918173514</c:v>
                      </c:pt>
                      <c:pt idx="1296">
                        <c:v>-0.17506644940859875</c:v>
                      </c:pt>
                      <c:pt idx="1297">
                        <c:v>-0.16482054015601352</c:v>
                      </c:pt>
                      <c:pt idx="1298">
                        <c:v>-0.10434038366137457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C-EA6C-4C0E-9A4F-E63847BC888B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Abs'!$CE$1</c15:sqref>
                        </c15:formulaRef>
                      </c:ext>
                    </c:extLst>
                    <c:strCache>
                      <c:ptCount val="1"/>
                      <c:pt idx="0">
                        <c:v>Abs FR</c:v>
                      </c:pt>
                    </c:strCache>
                  </c:strRef>
                </c:tx>
                <c:spPr>
                  <a:ln w="190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Abs'!$CE$2:$CE$1300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-1.195214645868707</c:v>
                      </c:pt>
                      <c:pt idx="1">
                        <c:v>-1.4457127504692606</c:v>
                      </c:pt>
                      <c:pt idx="2">
                        <c:v>-1.5284725424251187</c:v>
                      </c:pt>
                      <c:pt idx="3">
                        <c:v>-1.4154908412894927</c:v>
                      </c:pt>
                      <c:pt idx="4">
                        <c:v>-2.0792892968122514</c:v>
                      </c:pt>
                      <c:pt idx="5">
                        <c:v>-1.3910525528087692</c:v>
                      </c:pt>
                      <c:pt idx="6">
                        <c:v>-1.4672271578851397</c:v>
                      </c:pt>
                      <c:pt idx="7">
                        <c:v>-1.794759927500013</c:v>
                      </c:pt>
                      <c:pt idx="8">
                        <c:v>-1.7693062680700324</c:v>
                      </c:pt>
                      <c:pt idx="9">
                        <c:v>-1.6714833250433556</c:v>
                      </c:pt>
                      <c:pt idx="10">
                        <c:v>-2.6198490699694257</c:v>
                      </c:pt>
                      <c:pt idx="11">
                        <c:v>-2.6869946593182363</c:v>
                      </c:pt>
                      <c:pt idx="12">
                        <c:v>-2.7759935164712366</c:v>
                      </c:pt>
                      <c:pt idx="13">
                        <c:v>-2.7136835455446513</c:v>
                      </c:pt>
                      <c:pt idx="14">
                        <c:v>-2.5339265810560097</c:v>
                      </c:pt>
                      <c:pt idx="15">
                        <c:v>-2.1519332993666134</c:v>
                      </c:pt>
                      <c:pt idx="16">
                        <c:v>-3.1926982040802825</c:v>
                      </c:pt>
                      <c:pt idx="17">
                        <c:v>-2.4807892381167913</c:v>
                      </c:pt>
                      <c:pt idx="18">
                        <c:v>-1.4563190806233579</c:v>
                      </c:pt>
                      <c:pt idx="19">
                        <c:v>-1.1325698486060531</c:v>
                      </c:pt>
                      <c:pt idx="20">
                        <c:v>-0.6914741112680356</c:v>
                      </c:pt>
                      <c:pt idx="21">
                        <c:v>-0.45573991174300493</c:v>
                      </c:pt>
                      <c:pt idx="22">
                        <c:v>-0.4949468251403748</c:v>
                      </c:pt>
                      <c:pt idx="23">
                        <c:v>-0.42266391060217501</c:v>
                      </c:pt>
                      <c:pt idx="24">
                        <c:v>-0.31162601753925223</c:v>
                      </c:pt>
                      <c:pt idx="25">
                        <c:v>-0.28938378641791074</c:v>
                      </c:pt>
                      <c:pt idx="26">
                        <c:v>-0.24759592673677033</c:v>
                      </c:pt>
                      <c:pt idx="27">
                        <c:v>-0.22345099453506936</c:v>
                      </c:pt>
                      <c:pt idx="28">
                        <c:v>-9.576557638336719E-2</c:v>
                      </c:pt>
                      <c:pt idx="29">
                        <c:v>-0.15586488668145543</c:v>
                      </c:pt>
                      <c:pt idx="30">
                        <c:v>-7.441616170417728E-2</c:v>
                      </c:pt>
                      <c:pt idx="31">
                        <c:v>-1.505952042380132E-2</c:v>
                      </c:pt>
                      <c:pt idx="32">
                        <c:v>9.0750039231158083E-2</c:v>
                      </c:pt>
                      <c:pt idx="33">
                        <c:v>6.7595386173770103E-2</c:v>
                      </c:pt>
                      <c:pt idx="34">
                        <c:v>-1.1501082941323155E-3</c:v>
                      </c:pt>
                      <c:pt idx="35">
                        <c:v>-9.282273527298629E-2</c:v>
                      </c:pt>
                      <c:pt idx="36">
                        <c:v>7.9501891365393623E-2</c:v>
                      </c:pt>
                      <c:pt idx="37">
                        <c:v>0.16172071691562823</c:v>
                      </c:pt>
                      <c:pt idx="38">
                        <c:v>8.4141051443444401E-2</c:v>
                      </c:pt>
                      <c:pt idx="39">
                        <c:v>7.1244186426463019E-2</c:v>
                      </c:pt>
                      <c:pt idx="40">
                        <c:v>3.4466942353796944E-2</c:v>
                      </c:pt>
                      <c:pt idx="41">
                        <c:v>4.5434723588757463E-2</c:v>
                      </c:pt>
                      <c:pt idx="42">
                        <c:v>3.2831134169753813E-2</c:v>
                      </c:pt>
                      <c:pt idx="43">
                        <c:v>-6.1739959344821405E-2</c:v>
                      </c:pt>
                      <c:pt idx="44">
                        <c:v>-7.6415841400429174E-2</c:v>
                      </c:pt>
                      <c:pt idx="45">
                        <c:v>1.325226501948251E-2</c:v>
                      </c:pt>
                      <c:pt idx="46">
                        <c:v>1.8477169483040269E-2</c:v>
                      </c:pt>
                      <c:pt idx="47">
                        <c:v>0.1347611457837902</c:v>
                      </c:pt>
                      <c:pt idx="48">
                        <c:v>0.10663654036452513</c:v>
                      </c:pt>
                      <c:pt idx="49">
                        <c:v>8.942646669062905E-2</c:v>
                      </c:pt>
                      <c:pt idx="50">
                        <c:v>0.13237056642530934</c:v>
                      </c:pt>
                      <c:pt idx="51">
                        <c:v>0.11245081986060748</c:v>
                      </c:pt>
                      <c:pt idx="52">
                        <c:v>0.19823131013511247</c:v>
                      </c:pt>
                      <c:pt idx="53">
                        <c:v>0.22348609078957291</c:v>
                      </c:pt>
                      <c:pt idx="54">
                        <c:v>0.25689570805079848</c:v>
                      </c:pt>
                      <c:pt idx="55">
                        <c:v>0.34979226647980932</c:v>
                      </c:pt>
                      <c:pt idx="56">
                        <c:v>0.34521321378016112</c:v>
                      </c:pt>
                      <c:pt idx="57">
                        <c:v>0.30394768318328685</c:v>
                      </c:pt>
                      <c:pt idx="58">
                        <c:v>0.2047809973548719</c:v>
                      </c:pt>
                      <c:pt idx="59">
                        <c:v>6.5494451766249337E-2</c:v>
                      </c:pt>
                      <c:pt idx="60">
                        <c:v>-5.3041332495863951E-2</c:v>
                      </c:pt>
                      <c:pt idx="61">
                        <c:v>-0.10436375533150424</c:v>
                      </c:pt>
                      <c:pt idx="62">
                        <c:v>-0.15047418267076035</c:v>
                      </c:pt>
                      <c:pt idx="63">
                        <c:v>-0.12077549006675138</c:v>
                      </c:pt>
                      <c:pt idx="64">
                        <c:v>-8.372352703641979E-2</c:v>
                      </c:pt>
                      <c:pt idx="65">
                        <c:v>2.5130531845413466E-2</c:v>
                      </c:pt>
                      <c:pt idx="66">
                        <c:v>-7.4254799614506027E-3</c:v>
                      </c:pt>
                      <c:pt idx="67">
                        <c:v>8.5630423531110889E-2</c:v>
                      </c:pt>
                      <c:pt idx="68">
                        <c:v>1.8168564486543776E-2</c:v>
                      </c:pt>
                      <c:pt idx="69">
                        <c:v>1.8572373115946481E-2</c:v>
                      </c:pt>
                      <c:pt idx="70">
                        <c:v>0.12036119290152036</c:v>
                      </c:pt>
                      <c:pt idx="71">
                        <c:v>0.19086351712071956</c:v>
                      </c:pt>
                      <c:pt idx="72">
                        <c:v>0.11056369022190117</c:v>
                      </c:pt>
                      <c:pt idx="73">
                        <c:v>6.8670057690981209E-2</c:v>
                      </c:pt>
                      <c:pt idx="74">
                        <c:v>9.6102419745556236E-2</c:v>
                      </c:pt>
                      <c:pt idx="75">
                        <c:v>9.7511110788387104E-2</c:v>
                      </c:pt>
                      <c:pt idx="76">
                        <c:v>9.5523129843636159E-2</c:v>
                      </c:pt>
                      <c:pt idx="77">
                        <c:v>-8.9466000402598403E-2</c:v>
                      </c:pt>
                      <c:pt idx="78">
                        <c:v>-0.18041048095181031</c:v>
                      </c:pt>
                      <c:pt idx="79">
                        <c:v>-3.2724635190570533E-2</c:v>
                      </c:pt>
                      <c:pt idx="80">
                        <c:v>8.0040840744895828E-2</c:v>
                      </c:pt>
                      <c:pt idx="81">
                        <c:v>-2.1118263485734585E-3</c:v>
                      </c:pt>
                      <c:pt idx="82">
                        <c:v>8.7803164068535403E-2</c:v>
                      </c:pt>
                      <c:pt idx="83">
                        <c:v>0.18486205760061838</c:v>
                      </c:pt>
                      <c:pt idx="84">
                        <c:v>0.23046742159920314</c:v>
                      </c:pt>
                      <c:pt idx="85">
                        <c:v>0.22217784764756265</c:v>
                      </c:pt>
                      <c:pt idx="86">
                        <c:v>6.5853885820992233E-2</c:v>
                      </c:pt>
                      <c:pt idx="87">
                        <c:v>8.2489913860882502E-2</c:v>
                      </c:pt>
                      <c:pt idx="88">
                        <c:v>0.14158434174554249</c:v>
                      </c:pt>
                      <c:pt idx="89">
                        <c:v>0.13968430313966268</c:v>
                      </c:pt>
                      <c:pt idx="90">
                        <c:v>9.7340470378559543E-2</c:v>
                      </c:pt>
                      <c:pt idx="91">
                        <c:v>0.20593917375348805</c:v>
                      </c:pt>
                      <c:pt idx="92">
                        <c:v>0.23157799618136618</c:v>
                      </c:pt>
                      <c:pt idx="93">
                        <c:v>0.2322056947101877</c:v>
                      </c:pt>
                      <c:pt idx="94">
                        <c:v>0.19235369601883423</c:v>
                      </c:pt>
                      <c:pt idx="95">
                        <c:v>0.12628035775588911</c:v>
                      </c:pt>
                      <c:pt idx="96">
                        <c:v>0.12814207286547216</c:v>
                      </c:pt>
                      <c:pt idx="97">
                        <c:v>0.15877908602091981</c:v>
                      </c:pt>
                      <c:pt idx="98">
                        <c:v>4.1494664764207788E-2</c:v>
                      </c:pt>
                      <c:pt idx="99">
                        <c:v>8.9765730484164096E-3</c:v>
                      </c:pt>
                      <c:pt idx="100">
                        <c:v>0.18554381242947976</c:v>
                      </c:pt>
                      <c:pt idx="101">
                        <c:v>0.18168120740797225</c:v>
                      </c:pt>
                      <c:pt idx="102">
                        <c:v>0.24282735426280314</c:v>
                      </c:pt>
                      <c:pt idx="103">
                        <c:v>0.20605656467372394</c:v>
                      </c:pt>
                      <c:pt idx="104">
                        <c:v>0.15548528236550371</c:v>
                      </c:pt>
                      <c:pt idx="105">
                        <c:v>0.21557813818000501</c:v>
                      </c:pt>
                      <c:pt idx="106">
                        <c:v>0.34934932754366166</c:v>
                      </c:pt>
                      <c:pt idx="107">
                        <c:v>0.18719414320159333</c:v>
                      </c:pt>
                      <c:pt idx="108">
                        <c:v>0.19231335549641634</c:v>
                      </c:pt>
                      <c:pt idx="109">
                        <c:v>0.16120879568614596</c:v>
                      </c:pt>
                      <c:pt idx="110">
                        <c:v>0.12878913484505422</c:v>
                      </c:pt>
                      <c:pt idx="111">
                        <c:v>0.10431857394639632</c:v>
                      </c:pt>
                      <c:pt idx="112">
                        <c:v>0.15253517996108762</c:v>
                      </c:pt>
                      <c:pt idx="113">
                        <c:v>6.5742142573894768E-2</c:v>
                      </c:pt>
                      <c:pt idx="114">
                        <c:v>0.18519083285832361</c:v>
                      </c:pt>
                      <c:pt idx="115">
                        <c:v>0.17954638696162051</c:v>
                      </c:pt>
                      <c:pt idx="116">
                        <c:v>0.11675636381826281</c:v>
                      </c:pt>
                      <c:pt idx="117">
                        <c:v>7.4508944905738367E-2</c:v>
                      </c:pt>
                      <c:pt idx="118">
                        <c:v>0.18776012073111562</c:v>
                      </c:pt>
                      <c:pt idx="119">
                        <c:v>0.17788919830069586</c:v>
                      </c:pt>
                      <c:pt idx="120">
                        <c:v>0.16070655618204402</c:v>
                      </c:pt>
                      <c:pt idx="121">
                        <c:v>0.11825259379474021</c:v>
                      </c:pt>
                      <c:pt idx="122">
                        <c:v>0.16049113779233262</c:v>
                      </c:pt>
                      <c:pt idx="123">
                        <c:v>0.16824862025328211</c:v>
                      </c:pt>
                      <c:pt idx="124">
                        <c:v>0.29601149220802636</c:v>
                      </c:pt>
                      <c:pt idx="125">
                        <c:v>0.21362969094722375</c:v>
                      </c:pt>
                      <c:pt idx="126">
                        <c:v>0.20188979211318589</c:v>
                      </c:pt>
                      <c:pt idx="127">
                        <c:v>0.25621072598014366</c:v>
                      </c:pt>
                      <c:pt idx="128">
                        <c:v>0.3054632766105248</c:v>
                      </c:pt>
                      <c:pt idx="129">
                        <c:v>0.31274474090694382</c:v>
                      </c:pt>
                      <c:pt idx="130">
                        <c:v>0.39528669404174521</c:v>
                      </c:pt>
                      <c:pt idx="131">
                        <c:v>0.45456507470863061</c:v>
                      </c:pt>
                      <c:pt idx="132">
                        <c:v>0.44011066212109673</c:v>
                      </c:pt>
                      <c:pt idx="133">
                        <c:v>0.42058665608131363</c:v>
                      </c:pt>
                      <c:pt idx="134">
                        <c:v>0.4587584720139643</c:v>
                      </c:pt>
                      <c:pt idx="135">
                        <c:v>0.31128885145288415</c:v>
                      </c:pt>
                      <c:pt idx="136">
                        <c:v>0.29318805904400219</c:v>
                      </c:pt>
                      <c:pt idx="137">
                        <c:v>0.28073493977361708</c:v>
                      </c:pt>
                      <c:pt idx="138">
                        <c:v>0.22816599479526586</c:v>
                      </c:pt>
                      <c:pt idx="139">
                        <c:v>0.24197899307635626</c:v>
                      </c:pt>
                      <c:pt idx="140">
                        <c:v>0.1847499109482969</c:v>
                      </c:pt>
                      <c:pt idx="141">
                        <c:v>0.17728570408532512</c:v>
                      </c:pt>
                      <c:pt idx="142">
                        <c:v>0.26817935557629058</c:v>
                      </c:pt>
                      <c:pt idx="143">
                        <c:v>0.20483101960266997</c:v>
                      </c:pt>
                      <c:pt idx="144">
                        <c:v>0.21944961811644453</c:v>
                      </c:pt>
                      <c:pt idx="145">
                        <c:v>0.16400358707925342</c:v>
                      </c:pt>
                      <c:pt idx="146">
                        <c:v>0.14544573655137752</c:v>
                      </c:pt>
                      <c:pt idx="147">
                        <c:v>0.17006071652029109</c:v>
                      </c:pt>
                      <c:pt idx="148">
                        <c:v>0.21257075223375571</c:v>
                      </c:pt>
                      <c:pt idx="149">
                        <c:v>0.24274990045976094</c:v>
                      </c:pt>
                      <c:pt idx="150">
                        <c:v>0.32440355529092174</c:v>
                      </c:pt>
                      <c:pt idx="151">
                        <c:v>0.25061105806332423</c:v>
                      </c:pt>
                      <c:pt idx="152">
                        <c:v>0.30210976898193026</c:v>
                      </c:pt>
                      <c:pt idx="153">
                        <c:v>0.36583770927150266</c:v>
                      </c:pt>
                      <c:pt idx="154">
                        <c:v>0.44968830895353862</c:v>
                      </c:pt>
                      <c:pt idx="155">
                        <c:v>0.42030951669230299</c:v>
                      </c:pt>
                      <c:pt idx="156">
                        <c:v>0.40604672158625388</c:v>
                      </c:pt>
                      <c:pt idx="157">
                        <c:v>0.3796204521607795</c:v>
                      </c:pt>
                      <c:pt idx="158">
                        <c:v>0.43889802601721639</c:v>
                      </c:pt>
                      <c:pt idx="159">
                        <c:v>0.44655748100869053</c:v>
                      </c:pt>
                      <c:pt idx="160">
                        <c:v>0.37444637675546827</c:v>
                      </c:pt>
                      <c:pt idx="161">
                        <c:v>0.36683331336477476</c:v>
                      </c:pt>
                      <c:pt idx="162">
                        <c:v>0.34265239741707715</c:v>
                      </c:pt>
                      <c:pt idx="163">
                        <c:v>0.25265793617080501</c:v>
                      </c:pt>
                      <c:pt idx="164">
                        <c:v>0.28013951366272993</c:v>
                      </c:pt>
                      <c:pt idx="165">
                        <c:v>0.36853124595334147</c:v>
                      </c:pt>
                      <c:pt idx="166">
                        <c:v>0.39575343388611967</c:v>
                      </c:pt>
                      <c:pt idx="167">
                        <c:v>0.44742117159365635</c:v>
                      </c:pt>
                      <c:pt idx="168">
                        <c:v>0.38479614118698763</c:v>
                      </c:pt>
                      <c:pt idx="169">
                        <c:v>0.36052808971086736</c:v>
                      </c:pt>
                      <c:pt idx="170">
                        <c:v>0.38750702429346606</c:v>
                      </c:pt>
                      <c:pt idx="171">
                        <c:v>0.41821382655269679</c:v>
                      </c:pt>
                      <c:pt idx="172">
                        <c:v>0.278411729087574</c:v>
                      </c:pt>
                      <c:pt idx="173">
                        <c:v>0.30658151589194721</c:v>
                      </c:pt>
                      <c:pt idx="174">
                        <c:v>0.38891127787883067</c:v>
                      </c:pt>
                      <c:pt idx="175">
                        <c:v>0.42690962956508477</c:v>
                      </c:pt>
                      <c:pt idx="176">
                        <c:v>0.44995899385896221</c:v>
                      </c:pt>
                      <c:pt idx="177">
                        <c:v>0.46049432469360357</c:v>
                      </c:pt>
                      <c:pt idx="178">
                        <c:v>0.40218613359086736</c:v>
                      </c:pt>
                      <c:pt idx="179">
                        <c:v>0.48427950011638249</c:v>
                      </c:pt>
                      <c:pt idx="180">
                        <c:v>0.41799558432641626</c:v>
                      </c:pt>
                      <c:pt idx="181">
                        <c:v>0.42019979047132661</c:v>
                      </c:pt>
                      <c:pt idx="182">
                        <c:v>0.4373126434861957</c:v>
                      </c:pt>
                      <c:pt idx="183">
                        <c:v>0.46386033788414771</c:v>
                      </c:pt>
                      <c:pt idx="184">
                        <c:v>0.50710618472651348</c:v>
                      </c:pt>
                      <c:pt idx="185">
                        <c:v>0.58539059912533675</c:v>
                      </c:pt>
                      <c:pt idx="186">
                        <c:v>0.62122347156820157</c:v>
                      </c:pt>
                      <c:pt idx="187">
                        <c:v>0.65648310518750874</c:v>
                      </c:pt>
                      <c:pt idx="188">
                        <c:v>0.66683569345559734</c:v>
                      </c:pt>
                      <c:pt idx="189">
                        <c:v>0.68715077713999417</c:v>
                      </c:pt>
                      <c:pt idx="190">
                        <c:v>0.76691367168543123</c:v>
                      </c:pt>
                      <c:pt idx="191">
                        <c:v>0.80530292303391382</c:v>
                      </c:pt>
                      <c:pt idx="192">
                        <c:v>0.80622188013459195</c:v>
                      </c:pt>
                      <c:pt idx="193">
                        <c:v>0.83226693162321796</c:v>
                      </c:pt>
                      <c:pt idx="194">
                        <c:v>0.86309273842358103</c:v>
                      </c:pt>
                      <c:pt idx="195">
                        <c:v>0.87719376803473503</c:v>
                      </c:pt>
                      <c:pt idx="196">
                        <c:v>0.89938710644290587</c:v>
                      </c:pt>
                      <c:pt idx="197">
                        <c:v>0.87863634511639632</c:v>
                      </c:pt>
                      <c:pt idx="198">
                        <c:v>0.88970578446785009</c:v>
                      </c:pt>
                      <c:pt idx="199">
                        <c:v>0.89361478109013803</c:v>
                      </c:pt>
                      <c:pt idx="200">
                        <c:v>0.91150257554065384</c:v>
                      </c:pt>
                      <c:pt idx="201">
                        <c:v>0.93884820547203029</c:v>
                      </c:pt>
                      <c:pt idx="202">
                        <c:v>0.95766786599039799</c:v>
                      </c:pt>
                      <c:pt idx="203">
                        <c:v>0.9729742704113965</c:v>
                      </c:pt>
                      <c:pt idx="204">
                        <c:v>1.0094525912129466</c:v>
                      </c:pt>
                      <c:pt idx="205">
                        <c:v>1.0220210843774469</c:v>
                      </c:pt>
                      <c:pt idx="206">
                        <c:v>1.0481322943228377</c:v>
                      </c:pt>
                      <c:pt idx="207">
                        <c:v>1.0562931820079655</c:v>
                      </c:pt>
                      <c:pt idx="208">
                        <c:v>1.0574211030147682</c:v>
                      </c:pt>
                      <c:pt idx="209">
                        <c:v>1.0597673077985894</c:v>
                      </c:pt>
                      <c:pt idx="210">
                        <c:v>1.0705894597476215</c:v>
                      </c:pt>
                      <c:pt idx="211">
                        <c:v>1.0906536253825796</c:v>
                      </c:pt>
                      <c:pt idx="212">
                        <c:v>1.1025028470323697</c:v>
                      </c:pt>
                      <c:pt idx="213">
                        <c:v>1.1125226259905112</c:v>
                      </c:pt>
                      <c:pt idx="214">
                        <c:v>1.1367918876823038</c:v>
                      </c:pt>
                      <c:pt idx="215">
                        <c:v>1.1536005731581425</c:v>
                      </c:pt>
                      <c:pt idx="216">
                        <c:v>1.163679249279014</c:v>
                      </c:pt>
                      <c:pt idx="217">
                        <c:v>1.1802862321427634</c:v>
                      </c:pt>
                      <c:pt idx="218">
                        <c:v>1.1808300223849557</c:v>
                      </c:pt>
                      <c:pt idx="219">
                        <c:v>1.1883063314046527</c:v>
                      </c:pt>
                      <c:pt idx="220">
                        <c:v>1.2016808282070615</c:v>
                      </c:pt>
                      <c:pt idx="221">
                        <c:v>1.1975846515607547</c:v>
                      </c:pt>
                      <c:pt idx="222">
                        <c:v>1.1996900234257415</c:v>
                      </c:pt>
                      <c:pt idx="223">
                        <c:v>1.2087690614010991</c:v>
                      </c:pt>
                      <c:pt idx="224">
                        <c:v>1.2143505760828304</c:v>
                      </c:pt>
                      <c:pt idx="225">
                        <c:v>1.220289911198408</c:v>
                      </c:pt>
                      <c:pt idx="226">
                        <c:v>1.229928472219701</c:v>
                      </c:pt>
                      <c:pt idx="227">
                        <c:v>1.2321609167303038</c:v>
                      </c:pt>
                      <c:pt idx="228">
                        <c:v>1.2443974073953052</c:v>
                      </c:pt>
                      <c:pt idx="229">
                        <c:v>1.2507925904142043</c:v>
                      </c:pt>
                      <c:pt idx="230">
                        <c:v>1.2532097945174809</c:v>
                      </c:pt>
                      <c:pt idx="231">
                        <c:v>1.2591709135151641</c:v>
                      </c:pt>
                      <c:pt idx="232">
                        <c:v>1.2622969005973219</c:v>
                      </c:pt>
                      <c:pt idx="233">
                        <c:v>1.266054216855319</c:v>
                      </c:pt>
                      <c:pt idx="234">
                        <c:v>1.2754817969443668</c:v>
                      </c:pt>
                      <c:pt idx="235">
                        <c:v>1.2789208264804868</c:v>
                      </c:pt>
                      <c:pt idx="236">
                        <c:v>1.2853438444598546</c:v>
                      </c:pt>
                      <c:pt idx="237">
                        <c:v>1.2902177863783773</c:v>
                      </c:pt>
                      <c:pt idx="238">
                        <c:v>1.291895952110959</c:v>
                      </c:pt>
                      <c:pt idx="239">
                        <c:v>1.2963140461261602</c:v>
                      </c:pt>
                      <c:pt idx="240">
                        <c:v>1.29942187997323</c:v>
                      </c:pt>
                      <c:pt idx="241">
                        <c:v>1.3018027776063308</c:v>
                      </c:pt>
                      <c:pt idx="242">
                        <c:v>1.3041473687692546</c:v>
                      </c:pt>
                      <c:pt idx="243">
                        <c:v>1.3066347653815384</c:v>
                      </c:pt>
                      <c:pt idx="244">
                        <c:v>1.3119338964063452</c:v>
                      </c:pt>
                      <c:pt idx="245">
                        <c:v>1.3169030419577741</c:v>
                      </c:pt>
                      <c:pt idx="246">
                        <c:v>1.3192383548005424</c:v>
                      </c:pt>
                      <c:pt idx="247">
                        <c:v>1.3230384320123023</c:v>
                      </c:pt>
                      <c:pt idx="248">
                        <c:v>1.3237133289523526</c:v>
                      </c:pt>
                      <c:pt idx="249">
                        <c:v>1.3258582345293084</c:v>
                      </c:pt>
                      <c:pt idx="250">
                        <c:v>1.3280902756346877</c:v>
                      </c:pt>
                      <c:pt idx="251">
                        <c:v>1.3287696100322035</c:v>
                      </c:pt>
                      <c:pt idx="252">
                        <c:v>1.330550644096951</c:v>
                      </c:pt>
                      <c:pt idx="253">
                        <c:v>1.3318314556837172</c:v>
                      </c:pt>
                      <c:pt idx="254">
                        <c:v>1.3317406895082771</c:v>
                      </c:pt>
                      <c:pt idx="255">
                        <c:v>1.3317483542075366</c:v>
                      </c:pt>
                      <c:pt idx="256">
                        <c:v>1.3312561998340393</c:v>
                      </c:pt>
                      <c:pt idx="257">
                        <c:v>1.3297611800732339</c:v>
                      </c:pt>
                      <c:pt idx="258">
                        <c:v>1.3282104903914926</c:v>
                      </c:pt>
                      <c:pt idx="259">
                        <c:v>1.3262527648385551</c:v>
                      </c:pt>
                      <c:pt idx="260">
                        <c:v>1.323823055173329</c:v>
                      </c:pt>
                      <c:pt idx="261">
                        <c:v>1.3208814242786207</c:v>
                      </c:pt>
                      <c:pt idx="262">
                        <c:v>1.3181293938392762</c:v>
                      </c:pt>
                      <c:pt idx="263">
                        <c:v>1.3153467046028935</c:v>
                      </c:pt>
                      <c:pt idx="264">
                        <c:v>1.3124220167276011</c:v>
                      </c:pt>
                      <c:pt idx="265">
                        <c:v>1.3088748745914009</c:v>
                      </c:pt>
                      <c:pt idx="266">
                        <c:v>1.3044676725172526</c:v>
                      </c:pt>
                      <c:pt idx="267">
                        <c:v>1.3001060552334365</c:v>
                      </c:pt>
                      <c:pt idx="268">
                        <c:v>1.295582672454725</c:v>
                      </c:pt>
                      <c:pt idx="269">
                        <c:v>1.2904085970494135</c:v>
                      </c:pt>
                      <c:pt idx="270">
                        <c:v>1.2842272187993287</c:v>
                      </c:pt>
                      <c:pt idx="271">
                        <c:v>1.2775125388428805</c:v>
                      </c:pt>
                      <c:pt idx="272">
                        <c:v>1.2704150273286869</c:v>
                      </c:pt>
                      <c:pt idx="273">
                        <c:v>1.262787844755147</c:v>
                      </c:pt>
                      <c:pt idx="274">
                        <c:v>1.2552865246115508</c:v>
                      </c:pt>
                      <c:pt idx="275">
                        <c:v>1.2471865511152742</c:v>
                      </c:pt>
                      <c:pt idx="276">
                        <c:v>1.2396662709261417</c:v>
                      </c:pt>
                      <c:pt idx="277">
                        <c:v>1.2310491319324686</c:v>
                      </c:pt>
                      <c:pt idx="278">
                        <c:v>1.222943914168277</c:v>
                      </c:pt>
                      <c:pt idx="279">
                        <c:v>1.2149540702982009</c:v>
                      </c:pt>
                      <c:pt idx="280">
                        <c:v>1.2068020575280054</c:v>
                      </c:pt>
                      <c:pt idx="281">
                        <c:v>1.1979896704058297</c:v>
                      </c:pt>
                      <c:pt idx="282">
                        <c:v>1.1897844081460425</c:v>
                      </c:pt>
                      <c:pt idx="283">
                        <c:v>1.180665029648267</c:v>
                      </c:pt>
                      <c:pt idx="284">
                        <c:v>1.1733186171107555</c:v>
                      </c:pt>
                      <c:pt idx="285">
                        <c:v>1.1654199428213434</c:v>
                      </c:pt>
                      <c:pt idx="286">
                        <c:v>1.1572106465093144</c:v>
                      </c:pt>
                      <c:pt idx="287">
                        <c:v>1.1488617719897194</c:v>
                      </c:pt>
                      <c:pt idx="288">
                        <c:v>1.1411293006526693</c:v>
                      </c:pt>
                      <c:pt idx="289">
                        <c:v>1.1336602529270075</c:v>
                      </c:pt>
                      <c:pt idx="290">
                        <c:v>1.1262642215469219</c:v>
                      </c:pt>
                      <c:pt idx="291">
                        <c:v>1.1190206773415754</c:v>
                      </c:pt>
                      <c:pt idx="292">
                        <c:v>1.112244276385828</c:v>
                      </c:pt>
                      <c:pt idx="293">
                        <c:v>1.1065264107383244</c:v>
                      </c:pt>
                      <c:pt idx="294">
                        <c:v>1.1009707139909402</c:v>
                      </c:pt>
                      <c:pt idx="295">
                        <c:v>1.0964989670809233</c:v>
                      </c:pt>
                      <c:pt idx="296">
                        <c:v>1.0918686819178045</c:v>
                      </c:pt>
                      <c:pt idx="297">
                        <c:v>1.0874485708764825</c:v>
                      </c:pt>
                      <c:pt idx="298">
                        <c:v>1.0814342023892078</c:v>
                      </c:pt>
                      <c:pt idx="299">
                        <c:v>1.0759079542231889</c:v>
                      </c:pt>
                      <c:pt idx="300">
                        <c:v>1.0698895516836722</c:v>
                      </c:pt>
                      <c:pt idx="301">
                        <c:v>1.0652338519914302</c:v>
                      </c:pt>
                      <c:pt idx="302">
                        <c:v>1.0581242383205112</c:v>
                      </c:pt>
                      <c:pt idx="303">
                        <c:v>1.0514115753901836</c:v>
                      </c:pt>
                      <c:pt idx="304">
                        <c:v>1.0454080988439616</c:v>
                      </c:pt>
                      <c:pt idx="305">
                        <c:v>1.0417516338920094</c:v>
                      </c:pt>
                      <c:pt idx="306">
                        <c:v>1.0367574772166814</c:v>
                      </c:pt>
                      <c:pt idx="307">
                        <c:v>1.0325366483561036</c:v>
                      </c:pt>
                      <c:pt idx="308">
                        <c:v>1.0278172106384411</c:v>
                      </c:pt>
                      <c:pt idx="309">
                        <c:v>1.0250490439901294</c:v>
                      </c:pt>
                      <c:pt idx="310">
                        <c:v>1.0216209063950621</c:v>
                      </c:pt>
                      <c:pt idx="311">
                        <c:v>1.0194917336218485</c:v>
                      </c:pt>
                      <c:pt idx="312">
                        <c:v>1.0156073447182357</c:v>
                      </c:pt>
                      <c:pt idx="313">
                        <c:v>1.0125366241517899</c:v>
                      </c:pt>
                      <c:pt idx="314">
                        <c:v>1.007858333766994</c:v>
                      </c:pt>
                      <c:pt idx="315">
                        <c:v>1.0040259841372998</c:v>
                      </c:pt>
                      <c:pt idx="316">
                        <c:v>1.0003255480159117</c:v>
                      </c:pt>
                      <c:pt idx="317">
                        <c:v>0.99677074118045239</c:v>
                      </c:pt>
                      <c:pt idx="318">
                        <c:v>0.9917406814401728</c:v>
                      </c:pt>
                      <c:pt idx="319">
                        <c:v>0.98719874202114899</c:v>
                      </c:pt>
                      <c:pt idx="320">
                        <c:v>0.98296097014115569</c:v>
                      </c:pt>
                      <c:pt idx="321">
                        <c:v>0.98179956650074618</c:v>
                      </c:pt>
                      <c:pt idx="322">
                        <c:v>0.97792727975385807</c:v>
                      </c:pt>
                      <c:pt idx="323">
                        <c:v>0.97418771332572485</c:v>
                      </c:pt>
                      <c:pt idx="324">
                        <c:v>0.97042595961026235</c:v>
                      </c:pt>
                      <c:pt idx="325">
                        <c:v>0.96741534642221916</c:v>
                      </c:pt>
                      <c:pt idx="326">
                        <c:v>0.96451647648127359</c:v>
                      </c:pt>
                      <c:pt idx="327">
                        <c:v>0.96255512028131851</c:v>
                      </c:pt>
                      <c:pt idx="328">
                        <c:v>0.95761138925901323</c:v>
                      </c:pt>
                      <c:pt idx="329">
                        <c:v>0.95449185666044223</c:v>
                      </c:pt>
                      <c:pt idx="330">
                        <c:v>0.95104032156237239</c:v>
                      </c:pt>
                      <c:pt idx="331">
                        <c:v>0.95036421440664931</c:v>
                      </c:pt>
                      <c:pt idx="332">
                        <c:v>0.94904749975493119</c:v>
                      </c:pt>
                      <c:pt idx="333">
                        <c:v>0.94756337193517925</c:v>
                      </c:pt>
                      <c:pt idx="334">
                        <c:v>0.94471089359501437</c:v>
                      </c:pt>
                      <c:pt idx="335">
                        <c:v>0.9442429435349674</c:v>
                      </c:pt>
                      <c:pt idx="336">
                        <c:v>0.94328404931709553</c:v>
                      </c:pt>
                      <c:pt idx="337">
                        <c:v>0.94323322025884904</c:v>
                      </c:pt>
                      <c:pt idx="338">
                        <c:v>0.9420552770042484</c:v>
                      </c:pt>
                      <c:pt idx="339">
                        <c:v>0.94121942137975079</c:v>
                      </c:pt>
                      <c:pt idx="340">
                        <c:v>0.93914874236404333</c:v>
                      </c:pt>
                      <c:pt idx="341">
                        <c:v>0.93812691693119954</c:v>
                      </c:pt>
                      <c:pt idx="342">
                        <c:v>0.93549268081731496</c:v>
                      </c:pt>
                      <c:pt idx="343">
                        <c:v>0.93511791736405325</c:v>
                      </c:pt>
                      <c:pt idx="344">
                        <c:v>0.93428004471343495</c:v>
                      </c:pt>
                      <c:pt idx="345">
                        <c:v>0.93169825127869388</c:v>
                      </c:pt>
                      <c:pt idx="346">
                        <c:v>0.92905877089689504</c:v>
                      </c:pt>
                      <c:pt idx="347">
                        <c:v>0.92812408099247379</c:v>
                      </c:pt>
                      <c:pt idx="348">
                        <c:v>0.92706473887378149</c:v>
                      </c:pt>
                      <c:pt idx="349">
                        <c:v>0.92717688552610289</c:v>
                      </c:pt>
                      <c:pt idx="350">
                        <c:v>0.92633981968593282</c:v>
                      </c:pt>
                      <c:pt idx="351">
                        <c:v>0.92486053272887114</c:v>
                      </c:pt>
                      <c:pt idx="352">
                        <c:v>0.92345426211738513</c:v>
                      </c:pt>
                      <c:pt idx="353">
                        <c:v>0.92150097402191389</c:v>
                      </c:pt>
                      <c:pt idx="354">
                        <c:v>0.91959690136379202</c:v>
                      </c:pt>
                      <c:pt idx="355">
                        <c:v>0.918470593977886</c:v>
                      </c:pt>
                      <c:pt idx="356">
                        <c:v>0.9158908175692656</c:v>
                      </c:pt>
                      <c:pt idx="357">
                        <c:v>0.91475079440573781</c:v>
                      </c:pt>
                      <c:pt idx="358">
                        <c:v>0.91178980006026855</c:v>
                      </c:pt>
                      <c:pt idx="359">
                        <c:v>0.91060822615865045</c:v>
                      </c:pt>
                      <c:pt idx="360">
                        <c:v>0.90921526791956275</c:v>
                      </c:pt>
                      <c:pt idx="361">
                        <c:v>0.90792437120219194</c:v>
                      </c:pt>
                      <c:pt idx="362">
                        <c:v>0.90487987197531794</c:v>
                      </c:pt>
                      <c:pt idx="363">
                        <c:v>0.9041057373501199</c:v>
                      </c:pt>
                      <c:pt idx="364">
                        <c:v>0.90201327445230661</c:v>
                      </c:pt>
                      <c:pt idx="365">
                        <c:v>0.90201529147842752</c:v>
                      </c:pt>
                      <c:pt idx="366">
                        <c:v>0.89997244742318872</c:v>
                      </c:pt>
                      <c:pt idx="367">
                        <c:v>0.89890786103658182</c:v>
                      </c:pt>
                      <c:pt idx="368">
                        <c:v>0.89834511074885304</c:v>
                      </c:pt>
                      <c:pt idx="369">
                        <c:v>0.8996606151848987</c:v>
                      </c:pt>
                      <c:pt idx="370">
                        <c:v>0.89837657635633916</c:v>
                      </c:pt>
                      <c:pt idx="371">
                        <c:v>0.89759154979008804</c:v>
                      </c:pt>
                      <c:pt idx="372">
                        <c:v>0.89712359973004108</c:v>
                      </c:pt>
                      <c:pt idx="373">
                        <c:v>0.89832978135033426</c:v>
                      </c:pt>
                      <c:pt idx="374">
                        <c:v>0.89759033957441536</c:v>
                      </c:pt>
                      <c:pt idx="375">
                        <c:v>0.89696143082992152</c:v>
                      </c:pt>
                      <c:pt idx="376">
                        <c:v>0.89694852186274776</c:v>
                      </c:pt>
                      <c:pt idx="377">
                        <c:v>0.89784730870221718</c:v>
                      </c:pt>
                      <c:pt idx="378">
                        <c:v>0.89874569213646227</c:v>
                      </c:pt>
                      <c:pt idx="379">
                        <c:v>0.89909947851806682</c:v>
                      </c:pt>
                      <c:pt idx="380">
                        <c:v>0.89826563991969011</c:v>
                      </c:pt>
                      <c:pt idx="381">
                        <c:v>0.8997542051969083</c:v>
                      </c:pt>
                      <c:pt idx="382">
                        <c:v>0.90076070123123309</c:v>
                      </c:pt>
                      <c:pt idx="383">
                        <c:v>0.90120807762484667</c:v>
                      </c:pt>
                      <c:pt idx="384">
                        <c:v>0.90127988375475065</c:v>
                      </c:pt>
                      <c:pt idx="385">
                        <c:v>0.90132425832941032</c:v>
                      </c:pt>
                      <c:pt idx="386">
                        <c:v>0.90168934005729151</c:v>
                      </c:pt>
                      <c:pt idx="387">
                        <c:v>0.90288462973653205</c:v>
                      </c:pt>
                      <c:pt idx="388">
                        <c:v>0.90282573257380194</c:v>
                      </c:pt>
                      <c:pt idx="389">
                        <c:v>0.90343648808320809</c:v>
                      </c:pt>
                      <c:pt idx="390">
                        <c:v>0.90363213961693445</c:v>
                      </c:pt>
                      <c:pt idx="391">
                        <c:v>0.90317064404047442</c:v>
                      </c:pt>
                      <c:pt idx="392">
                        <c:v>0.90255303064225745</c:v>
                      </c:pt>
                      <c:pt idx="393">
                        <c:v>0.90178373687974933</c:v>
                      </c:pt>
                      <c:pt idx="394">
                        <c:v>0.90061265151395942</c:v>
                      </c:pt>
                      <c:pt idx="395">
                        <c:v>0.90033994958241481</c:v>
                      </c:pt>
                      <c:pt idx="396">
                        <c:v>0.89893166194480845</c:v>
                      </c:pt>
                      <c:pt idx="397">
                        <c:v>0.89703888463296366</c:v>
                      </c:pt>
                      <c:pt idx="398">
                        <c:v>0.89596058246873522</c:v>
                      </c:pt>
                      <c:pt idx="399">
                        <c:v>0.89495933070232447</c:v>
                      </c:pt>
                      <c:pt idx="400">
                        <c:v>0.89314441059874616</c:v>
                      </c:pt>
                      <c:pt idx="401">
                        <c:v>0.89148076745423466</c:v>
                      </c:pt>
                      <c:pt idx="402">
                        <c:v>0.88900426278300404</c:v>
                      </c:pt>
                      <c:pt idx="403">
                        <c:v>0.88673309137087997</c:v>
                      </c:pt>
                      <c:pt idx="404">
                        <c:v>0.88417348522346828</c:v>
                      </c:pt>
                      <c:pt idx="405">
                        <c:v>0.88113140642793952</c:v>
                      </c:pt>
                      <c:pt idx="406">
                        <c:v>0.87759919028503397</c:v>
                      </c:pt>
                      <c:pt idx="407">
                        <c:v>0.87457526472459324</c:v>
                      </c:pt>
                      <c:pt idx="408">
                        <c:v>0.86973682246579831</c:v>
                      </c:pt>
                      <c:pt idx="409">
                        <c:v>0.86519246261542937</c:v>
                      </c:pt>
                      <c:pt idx="410">
                        <c:v>0.8603907302320345</c:v>
                      </c:pt>
                      <c:pt idx="411">
                        <c:v>0.85573139989277491</c:v>
                      </c:pt>
                      <c:pt idx="412">
                        <c:v>0.85036328657463389</c:v>
                      </c:pt>
                      <c:pt idx="413">
                        <c:v>0.84536267541571919</c:v>
                      </c:pt>
                      <c:pt idx="414">
                        <c:v>0.83969846266303105</c:v>
                      </c:pt>
                      <c:pt idx="415">
                        <c:v>0.83499153050731845</c:v>
                      </c:pt>
                      <c:pt idx="416">
                        <c:v>0.82897917904616458</c:v>
                      </c:pt>
                      <c:pt idx="417">
                        <c:v>0.82300152043428987</c:v>
                      </c:pt>
                      <c:pt idx="418">
                        <c:v>0.81571803911175012</c:v>
                      </c:pt>
                      <c:pt idx="419">
                        <c:v>0.80946404792131332</c:v>
                      </c:pt>
                      <c:pt idx="420">
                        <c:v>0.80273000451410459</c:v>
                      </c:pt>
                      <c:pt idx="421">
                        <c:v>0.7956522598558956</c:v>
                      </c:pt>
                      <c:pt idx="422">
                        <c:v>0.78787783437553061</c:v>
                      </c:pt>
                      <c:pt idx="423">
                        <c:v>0.78072788018219397</c:v>
                      </c:pt>
                      <c:pt idx="424">
                        <c:v>0.77279531985395111</c:v>
                      </c:pt>
                      <c:pt idx="425">
                        <c:v>0.76612703149828343</c:v>
                      </c:pt>
                      <c:pt idx="426">
                        <c:v>0.75797864937510517</c:v>
                      </c:pt>
                      <c:pt idx="427">
                        <c:v>0.74916263160591168</c:v>
                      </c:pt>
                      <c:pt idx="428">
                        <c:v>0.74071895685863487</c:v>
                      </c:pt>
                      <c:pt idx="429">
                        <c:v>0.73255887598395575</c:v>
                      </c:pt>
                      <c:pt idx="430">
                        <c:v>0.72380740305063096</c:v>
                      </c:pt>
                      <c:pt idx="431">
                        <c:v>0.71520882069726976</c:v>
                      </c:pt>
                      <c:pt idx="432">
                        <c:v>0.70583005264034782</c:v>
                      </c:pt>
                      <c:pt idx="433">
                        <c:v>0.69736015655349937</c:v>
                      </c:pt>
                      <c:pt idx="434">
                        <c:v>0.6890254012167506</c:v>
                      </c:pt>
                      <c:pt idx="435">
                        <c:v>0.67993789173168551</c:v>
                      </c:pt>
                      <c:pt idx="436">
                        <c:v>0.67099157407508259</c:v>
                      </c:pt>
                      <c:pt idx="437">
                        <c:v>0.66201500102666622</c:v>
                      </c:pt>
                      <c:pt idx="438">
                        <c:v>0.65333856146503855</c:v>
                      </c:pt>
                      <c:pt idx="439">
                        <c:v>0.64432164789420454</c:v>
                      </c:pt>
                      <c:pt idx="440">
                        <c:v>0.63482629572749483</c:v>
                      </c:pt>
                      <c:pt idx="441">
                        <c:v>0.62562139532219363</c:v>
                      </c:pt>
                      <c:pt idx="442">
                        <c:v>0.61678803112836056</c:v>
                      </c:pt>
                      <c:pt idx="443">
                        <c:v>0.60751172799838005</c:v>
                      </c:pt>
                      <c:pt idx="444">
                        <c:v>0.5984609283887149</c:v>
                      </c:pt>
                      <c:pt idx="445">
                        <c:v>0.58923182366996296</c:v>
                      </c:pt>
                      <c:pt idx="446">
                        <c:v>0.58073933689056068</c:v>
                      </c:pt>
                      <c:pt idx="447">
                        <c:v>0.57216374863497765</c:v>
                      </c:pt>
                      <c:pt idx="448">
                        <c:v>0.56357202417042751</c:v>
                      </c:pt>
                      <c:pt idx="449">
                        <c:v>0.55495891922899587</c:v>
                      </c:pt>
                      <c:pt idx="450">
                        <c:v>0.54700860907088922</c:v>
                      </c:pt>
                      <c:pt idx="451">
                        <c:v>0.53911316202327086</c:v>
                      </c:pt>
                      <c:pt idx="452">
                        <c:v>0.53073241849096597</c:v>
                      </c:pt>
                      <c:pt idx="453">
                        <c:v>0.52284100549558932</c:v>
                      </c:pt>
                      <c:pt idx="454">
                        <c:v>0.51513515890333483</c:v>
                      </c:pt>
                      <c:pt idx="455">
                        <c:v>0.5076326285440661</c:v>
                      </c:pt>
                      <c:pt idx="456">
                        <c:v>0.50013776288405698</c:v>
                      </c:pt>
                      <c:pt idx="457">
                        <c:v>0.49243635374926847</c:v>
                      </c:pt>
                      <c:pt idx="458">
                        <c:v>0.48476076254882711</c:v>
                      </c:pt>
                      <c:pt idx="459">
                        <c:v>0.47783268122878853</c:v>
                      </c:pt>
                      <c:pt idx="460">
                        <c:v>0.47042938855466782</c:v>
                      </c:pt>
                      <c:pt idx="461">
                        <c:v>0.46314994128436965</c:v>
                      </c:pt>
                      <c:pt idx="462">
                        <c:v>0.45608429878288614</c:v>
                      </c:pt>
                      <c:pt idx="463">
                        <c:v>0.44933613619283092</c:v>
                      </c:pt>
                      <c:pt idx="464">
                        <c:v>0.4426045132169672</c:v>
                      </c:pt>
                      <c:pt idx="465">
                        <c:v>0.43631139171978511</c:v>
                      </c:pt>
                      <c:pt idx="466">
                        <c:v>0.43005820733979672</c:v>
                      </c:pt>
                      <c:pt idx="467">
                        <c:v>0.4239643680233588</c:v>
                      </c:pt>
                      <c:pt idx="468">
                        <c:v>0.41809119136454631</c:v>
                      </c:pt>
                      <c:pt idx="469">
                        <c:v>0.41217121969972925</c:v>
                      </c:pt>
                      <c:pt idx="470">
                        <c:v>0.40670104485987119</c:v>
                      </c:pt>
                      <c:pt idx="471">
                        <c:v>0.40151527070305881</c:v>
                      </c:pt>
                      <c:pt idx="472">
                        <c:v>0.39596481822358914</c:v>
                      </c:pt>
                      <c:pt idx="473">
                        <c:v>0.3910037407766439</c:v>
                      </c:pt>
                      <c:pt idx="474">
                        <c:v>0.38598295935652022</c:v>
                      </c:pt>
                      <c:pt idx="475">
                        <c:v>0.3813082996187418</c:v>
                      </c:pt>
                      <c:pt idx="476">
                        <c:v>0.37674780355940557</c:v>
                      </c:pt>
                      <c:pt idx="477">
                        <c:v>0.37189927617000629</c:v>
                      </c:pt>
                      <c:pt idx="478">
                        <c:v>0.36714030474037446</c:v>
                      </c:pt>
                      <c:pt idx="479">
                        <c:v>0.36297675942162988</c:v>
                      </c:pt>
                      <c:pt idx="480">
                        <c:v>0.35826902045546866</c:v>
                      </c:pt>
                      <c:pt idx="481">
                        <c:v>0.35401753279785331</c:v>
                      </c:pt>
                      <c:pt idx="482">
                        <c:v>0.34964421676253588</c:v>
                      </c:pt>
                      <c:pt idx="483">
                        <c:v>0.34553230731248613</c:v>
                      </c:pt>
                      <c:pt idx="484">
                        <c:v>0.34160556086033428</c:v>
                      </c:pt>
                      <c:pt idx="485">
                        <c:v>0.33812861123314131</c:v>
                      </c:pt>
                      <c:pt idx="486">
                        <c:v>0.3345592818096112</c:v>
                      </c:pt>
                      <c:pt idx="487">
                        <c:v>0.33151881663497912</c:v>
                      </c:pt>
                      <c:pt idx="488">
                        <c:v>0.32837467631773326</c:v>
                      </c:pt>
                      <c:pt idx="489">
                        <c:v>0.32517647970044744</c:v>
                      </c:pt>
                      <c:pt idx="490">
                        <c:v>0.32203637343544333</c:v>
                      </c:pt>
                      <c:pt idx="491">
                        <c:v>0.31893539747718447</c:v>
                      </c:pt>
                      <c:pt idx="492">
                        <c:v>0.31590461402793263</c:v>
                      </c:pt>
                      <c:pt idx="493">
                        <c:v>0.31324294635880395</c:v>
                      </c:pt>
                      <c:pt idx="494">
                        <c:v>0.31035577516935958</c:v>
                      </c:pt>
                      <c:pt idx="495">
                        <c:v>0.30797084348401726</c:v>
                      </c:pt>
                      <c:pt idx="496">
                        <c:v>0.30602279965646018</c:v>
                      </c:pt>
                      <c:pt idx="497">
                        <c:v>0.30372661712043703</c:v>
                      </c:pt>
                      <c:pt idx="498">
                        <c:v>0.30178502777646682</c:v>
                      </c:pt>
                      <c:pt idx="499">
                        <c:v>0.29992532969300462</c:v>
                      </c:pt>
                      <c:pt idx="500">
                        <c:v>0.29762753353608479</c:v>
                      </c:pt>
                      <c:pt idx="501">
                        <c:v>0.2957629945899326</c:v>
                      </c:pt>
                      <c:pt idx="502">
                        <c:v>0.29354749309874512</c:v>
                      </c:pt>
                      <c:pt idx="503">
                        <c:v>0.29127430466050025</c:v>
                      </c:pt>
                      <c:pt idx="504">
                        <c:v>0.28947955481813087</c:v>
                      </c:pt>
                      <c:pt idx="505">
                        <c:v>0.28750771008234716</c:v>
                      </c:pt>
                      <c:pt idx="506">
                        <c:v>0.28522120927170436</c:v>
                      </c:pt>
                      <c:pt idx="507">
                        <c:v>0.28378387645795705</c:v>
                      </c:pt>
                      <c:pt idx="508">
                        <c:v>0.28225376044264849</c:v>
                      </c:pt>
                      <c:pt idx="509">
                        <c:v>0.28079908120426145</c:v>
                      </c:pt>
                      <c:pt idx="510">
                        <c:v>0.27960984260338373</c:v>
                      </c:pt>
                      <c:pt idx="511">
                        <c:v>0.27819671410308711</c:v>
                      </c:pt>
                      <c:pt idx="512">
                        <c:v>0.27690057311780203</c:v>
                      </c:pt>
                      <c:pt idx="513">
                        <c:v>0.27553262600261336</c:v>
                      </c:pt>
                      <c:pt idx="514">
                        <c:v>0.27412796901202424</c:v>
                      </c:pt>
                      <c:pt idx="515">
                        <c:v>0.27245706457347779</c:v>
                      </c:pt>
                      <c:pt idx="516">
                        <c:v>0.27128396218156714</c:v>
                      </c:pt>
                      <c:pt idx="517">
                        <c:v>0.26982161824392059</c:v>
                      </c:pt>
                      <c:pt idx="518">
                        <c:v>0.26889096239174115</c:v>
                      </c:pt>
                      <c:pt idx="519">
                        <c:v>0.26776828565285293</c:v>
                      </c:pt>
                      <c:pt idx="520">
                        <c:v>0.26682230040215471</c:v>
                      </c:pt>
                      <c:pt idx="521">
                        <c:v>0.26587308790966319</c:v>
                      </c:pt>
                      <c:pt idx="522">
                        <c:v>0.26513243591807173</c:v>
                      </c:pt>
                      <c:pt idx="523">
                        <c:v>0.2639528790425742</c:v>
                      </c:pt>
                      <c:pt idx="524">
                        <c:v>0.26332477710852853</c:v>
                      </c:pt>
                      <c:pt idx="525">
                        <c:v>0.26214683385392767</c:v>
                      </c:pt>
                      <c:pt idx="526">
                        <c:v>0.26125934236073539</c:v>
                      </c:pt>
                      <c:pt idx="527">
                        <c:v>0.26049287243479663</c:v>
                      </c:pt>
                      <c:pt idx="528">
                        <c:v>0.25935607651306214</c:v>
                      </c:pt>
                      <c:pt idx="529">
                        <c:v>0.25870094642899638</c:v>
                      </c:pt>
                      <c:pt idx="530">
                        <c:v>0.25778723359623251</c:v>
                      </c:pt>
                      <c:pt idx="531">
                        <c:v>0.25643098523254498</c:v>
                      </c:pt>
                      <c:pt idx="532">
                        <c:v>0.25555277205950877</c:v>
                      </c:pt>
                      <c:pt idx="533">
                        <c:v>0.25455192369832236</c:v>
                      </c:pt>
                      <c:pt idx="534">
                        <c:v>0.25375963583803618</c:v>
                      </c:pt>
                      <c:pt idx="535">
                        <c:v>0.25305165966960302</c:v>
                      </c:pt>
                      <c:pt idx="536">
                        <c:v>0.25211172549726757</c:v>
                      </c:pt>
                      <c:pt idx="537">
                        <c:v>0.25132145466310229</c:v>
                      </c:pt>
                      <c:pt idx="538">
                        <c:v>0.25063122832453311</c:v>
                      </c:pt>
                      <c:pt idx="539">
                        <c:v>0.24996076884194871</c:v>
                      </c:pt>
                      <c:pt idx="540">
                        <c:v>0.24921971344513308</c:v>
                      </c:pt>
                      <c:pt idx="541">
                        <c:v>0.24834634113478707</c:v>
                      </c:pt>
                      <c:pt idx="542">
                        <c:v>0.24776422739629758</c:v>
                      </c:pt>
                      <c:pt idx="543">
                        <c:v>0.24687189504041521</c:v>
                      </c:pt>
                      <c:pt idx="544">
                        <c:v>0.24614778266301499</c:v>
                      </c:pt>
                      <c:pt idx="545">
                        <c:v>0.2454874083110351</c:v>
                      </c:pt>
                      <c:pt idx="546">
                        <c:v>0.24496419173527584</c:v>
                      </c:pt>
                      <c:pt idx="547">
                        <c:v>0.24447687822446851</c:v>
                      </c:pt>
                      <c:pt idx="548">
                        <c:v>0.24400691113830064</c:v>
                      </c:pt>
                      <c:pt idx="549">
                        <c:v>0.24321260625189348</c:v>
                      </c:pt>
                      <c:pt idx="550">
                        <c:v>0.24257926004993352</c:v>
                      </c:pt>
                      <c:pt idx="551">
                        <c:v>0.24200239057935857</c:v>
                      </c:pt>
                      <c:pt idx="552">
                        <c:v>0.2412209946601252</c:v>
                      </c:pt>
                      <c:pt idx="553">
                        <c:v>0.24049970611929425</c:v>
                      </c:pt>
                      <c:pt idx="554">
                        <c:v>0.23966183346867576</c:v>
                      </c:pt>
                      <c:pt idx="555">
                        <c:v>0.23899702165922995</c:v>
                      </c:pt>
                      <c:pt idx="556">
                        <c:v>0.23834592562740611</c:v>
                      </c:pt>
                      <c:pt idx="557">
                        <c:v>0.23763996648509397</c:v>
                      </c:pt>
                      <c:pt idx="558">
                        <c:v>0.23691141665022797</c:v>
                      </c:pt>
                      <c:pt idx="559">
                        <c:v>0.23654593151712233</c:v>
                      </c:pt>
                      <c:pt idx="560">
                        <c:v>0.23583755194346517</c:v>
                      </c:pt>
                      <c:pt idx="561">
                        <c:v>0.23529053445947942</c:v>
                      </c:pt>
                      <c:pt idx="562">
                        <c:v>0.23463943842765561</c:v>
                      </c:pt>
                      <c:pt idx="563">
                        <c:v>0.23412106271458644</c:v>
                      </c:pt>
                      <c:pt idx="564">
                        <c:v>0.23363415260900314</c:v>
                      </c:pt>
                      <c:pt idx="565">
                        <c:v>0.23315329358178255</c:v>
                      </c:pt>
                      <c:pt idx="566">
                        <c:v>0.2326010318298824</c:v>
                      </c:pt>
                      <c:pt idx="567">
                        <c:v>0.23197010605926757</c:v>
                      </c:pt>
                      <c:pt idx="568">
                        <c:v>0.23144003159469725</c:v>
                      </c:pt>
                      <c:pt idx="569">
                        <c:v>0.23090551967266085</c:v>
                      </c:pt>
                      <c:pt idx="570">
                        <c:v>0.23031412761401543</c:v>
                      </c:pt>
                      <c:pt idx="571">
                        <c:v>0.22982641069798382</c:v>
                      </c:pt>
                      <c:pt idx="572">
                        <c:v>0.22964407153665523</c:v>
                      </c:pt>
                      <c:pt idx="573">
                        <c:v>0.22909423021610018</c:v>
                      </c:pt>
                      <c:pt idx="574">
                        <c:v>0.22884936324502389</c:v>
                      </c:pt>
                      <c:pt idx="575">
                        <c:v>0.22857262726123756</c:v>
                      </c:pt>
                      <c:pt idx="576">
                        <c:v>0.22811193849522587</c:v>
                      </c:pt>
                      <c:pt idx="577">
                        <c:v>0.22767424382699247</c:v>
                      </c:pt>
                      <c:pt idx="578">
                        <c:v>0.22729423610581639</c:v>
                      </c:pt>
                      <c:pt idx="579">
                        <c:v>0.22671777004046559</c:v>
                      </c:pt>
                      <c:pt idx="580">
                        <c:v>0.22651929467016976</c:v>
                      </c:pt>
                      <c:pt idx="581">
                        <c:v>0.22595614097721692</c:v>
                      </c:pt>
                      <c:pt idx="582">
                        <c:v>0.22576855754797392</c:v>
                      </c:pt>
                      <c:pt idx="583">
                        <c:v>0.22541235073502461</c:v>
                      </c:pt>
                      <c:pt idx="584">
                        <c:v>0.22536071486632975</c:v>
                      </c:pt>
                      <c:pt idx="585">
                        <c:v>0.22541275414024878</c:v>
                      </c:pt>
                      <c:pt idx="586">
                        <c:v>0.22540105538874761</c:v>
                      </c:pt>
                      <c:pt idx="587">
                        <c:v>0.22519370510351991</c:v>
                      </c:pt>
                      <c:pt idx="588">
                        <c:v>0.22525381248192236</c:v>
                      </c:pt>
                      <c:pt idx="589">
                        <c:v>0.22495327558990957</c:v>
                      </c:pt>
                      <c:pt idx="590">
                        <c:v>0.22503637706609031</c:v>
                      </c:pt>
                      <c:pt idx="591">
                        <c:v>0.22502709874593427</c:v>
                      </c:pt>
                      <c:pt idx="592">
                        <c:v>0.22485161747341675</c:v>
                      </c:pt>
                      <c:pt idx="593">
                        <c:v>0.22465314210312093</c:v>
                      </c:pt>
                      <c:pt idx="594">
                        <c:v>0.22476488535021824</c:v>
                      </c:pt>
                      <c:pt idx="595">
                        <c:v>0.22476246491887328</c:v>
                      </c:pt>
                      <c:pt idx="596">
                        <c:v>0.22508196185642246</c:v>
                      </c:pt>
                      <c:pt idx="597">
                        <c:v>0.22531876072301521</c:v>
                      </c:pt>
                      <c:pt idx="598">
                        <c:v>0.22534740249393179</c:v>
                      </c:pt>
                      <c:pt idx="599">
                        <c:v>0.22545269125744236</c:v>
                      </c:pt>
                      <c:pt idx="600">
                        <c:v>0.2257806597046994</c:v>
                      </c:pt>
                      <c:pt idx="601">
                        <c:v>0.2262199679938296</c:v>
                      </c:pt>
                      <c:pt idx="602">
                        <c:v>0.22679562724873192</c:v>
                      </c:pt>
                      <c:pt idx="603">
                        <c:v>0.22727043519759005</c:v>
                      </c:pt>
                      <c:pt idx="604">
                        <c:v>0.22797921817647121</c:v>
                      </c:pt>
                      <c:pt idx="605">
                        <c:v>0.22877675030467182</c:v>
                      </c:pt>
                      <c:pt idx="606">
                        <c:v>0.22967190649712363</c:v>
                      </c:pt>
                      <c:pt idx="607">
                        <c:v>0.23048275099772206</c:v>
                      </c:pt>
                      <c:pt idx="608">
                        <c:v>0.2311394947026843</c:v>
                      </c:pt>
                      <c:pt idx="609">
                        <c:v>0.2320169010652722</c:v>
                      </c:pt>
                      <c:pt idx="610">
                        <c:v>0.23270632059339297</c:v>
                      </c:pt>
                      <c:pt idx="611">
                        <c:v>0.23353007406116519</c:v>
                      </c:pt>
                      <c:pt idx="612">
                        <c:v>0.23445387202453358</c:v>
                      </c:pt>
                      <c:pt idx="613">
                        <c:v>0.23526431311990784</c:v>
                      </c:pt>
                      <c:pt idx="614">
                        <c:v>0.23622038350121041</c:v>
                      </c:pt>
                      <c:pt idx="615">
                        <c:v>0.23725592471167625</c:v>
                      </c:pt>
                      <c:pt idx="616">
                        <c:v>0.2382261142758251</c:v>
                      </c:pt>
                      <c:pt idx="617">
                        <c:v>0.23935645571397285</c:v>
                      </c:pt>
                      <c:pt idx="618">
                        <c:v>0.24049930271407011</c:v>
                      </c:pt>
                      <c:pt idx="619">
                        <c:v>0.24168087661568843</c:v>
                      </c:pt>
                      <c:pt idx="620">
                        <c:v>0.24302986368534071</c:v>
                      </c:pt>
                      <c:pt idx="621">
                        <c:v>0.24449261102821132</c:v>
                      </c:pt>
                      <c:pt idx="622">
                        <c:v>0.24583151296725925</c:v>
                      </c:pt>
                      <c:pt idx="623">
                        <c:v>0.24705705803831307</c:v>
                      </c:pt>
                      <c:pt idx="624">
                        <c:v>0.2484330732579853</c:v>
                      </c:pt>
                      <c:pt idx="625">
                        <c:v>0.24972961764849438</c:v>
                      </c:pt>
                      <c:pt idx="626">
                        <c:v>0.25110079200547664</c:v>
                      </c:pt>
                      <c:pt idx="627">
                        <c:v>0.25249980132292721</c:v>
                      </c:pt>
                      <c:pt idx="628">
                        <c:v>0.25406138294572145</c:v>
                      </c:pt>
                      <c:pt idx="629">
                        <c:v>0.25552937455650643</c:v>
                      </c:pt>
                      <c:pt idx="630">
                        <c:v>0.25687392416869281</c:v>
                      </c:pt>
                      <c:pt idx="631">
                        <c:v>0.25830883655109516</c:v>
                      </c:pt>
                      <c:pt idx="632">
                        <c:v>0.25962797163415824</c:v>
                      </c:pt>
                      <c:pt idx="633">
                        <c:v>0.26098502680829422</c:v>
                      </c:pt>
                      <c:pt idx="634">
                        <c:v>0.26229972443389138</c:v>
                      </c:pt>
                      <c:pt idx="635">
                        <c:v>0.26335704952646288</c:v>
                      </c:pt>
                      <c:pt idx="636">
                        <c:v>0.26487990424773605</c:v>
                      </c:pt>
                      <c:pt idx="637">
                        <c:v>0.26660607520199514</c:v>
                      </c:pt>
                      <c:pt idx="638">
                        <c:v>0.26798249382689171</c:v>
                      </c:pt>
                      <c:pt idx="639">
                        <c:v>0.26946420121529863</c:v>
                      </c:pt>
                      <c:pt idx="640">
                        <c:v>0.27089790338202835</c:v>
                      </c:pt>
                      <c:pt idx="641">
                        <c:v>0.27236428137191671</c:v>
                      </c:pt>
                      <c:pt idx="642">
                        <c:v>0.27364589976913117</c:v>
                      </c:pt>
                      <c:pt idx="643">
                        <c:v>0.27484482009538924</c:v>
                      </c:pt>
                      <c:pt idx="644">
                        <c:v>0.27589891794616728</c:v>
                      </c:pt>
                      <c:pt idx="645">
                        <c:v>0.27717085461800145</c:v>
                      </c:pt>
                      <c:pt idx="646">
                        <c:v>0.27842100740773018</c:v>
                      </c:pt>
                      <c:pt idx="647">
                        <c:v>0.27972440968705037</c:v>
                      </c:pt>
                      <c:pt idx="648">
                        <c:v>0.28083619448488589</c:v>
                      </c:pt>
                      <c:pt idx="649">
                        <c:v>0.28219688030603934</c:v>
                      </c:pt>
                      <c:pt idx="650">
                        <c:v>0.28327719949638902</c:v>
                      </c:pt>
                      <c:pt idx="651">
                        <c:v>0.28458302220705417</c:v>
                      </c:pt>
                      <c:pt idx="652">
                        <c:v>0.28570005127280412</c:v>
                      </c:pt>
                      <c:pt idx="653">
                        <c:v>0.28670937114369821</c:v>
                      </c:pt>
                      <c:pt idx="654">
                        <c:v>0.28768883902800324</c:v>
                      </c:pt>
                      <c:pt idx="655">
                        <c:v>0.28867879544813696</c:v>
                      </c:pt>
                      <c:pt idx="656">
                        <c:v>0.28956507672565673</c:v>
                      </c:pt>
                      <c:pt idx="657">
                        <c:v>0.29075996299967288</c:v>
                      </c:pt>
                      <c:pt idx="658">
                        <c:v>0.29160267651298144</c:v>
                      </c:pt>
                      <c:pt idx="659">
                        <c:v>0.29248976460094955</c:v>
                      </c:pt>
                      <c:pt idx="660">
                        <c:v>0.29355273736665949</c:v>
                      </c:pt>
                      <c:pt idx="661">
                        <c:v>0.29453502908753371</c:v>
                      </c:pt>
                      <c:pt idx="662">
                        <c:v>0.29557016689277538</c:v>
                      </c:pt>
                      <c:pt idx="663">
                        <c:v>0.29648630015688421</c:v>
                      </c:pt>
                      <c:pt idx="664">
                        <c:v>0.29708051605209906</c:v>
                      </c:pt>
                      <c:pt idx="665">
                        <c:v>0.29806684182521503</c:v>
                      </c:pt>
                      <c:pt idx="666">
                        <c:v>0.29912699075435567</c:v>
                      </c:pt>
                      <c:pt idx="667">
                        <c:v>0.29991161391538262</c:v>
                      </c:pt>
                      <c:pt idx="668">
                        <c:v>0.30054253968599748</c:v>
                      </c:pt>
                      <c:pt idx="669">
                        <c:v>0.30151474627626729</c:v>
                      </c:pt>
                      <c:pt idx="670">
                        <c:v>0.30250147545460754</c:v>
                      </c:pt>
                      <c:pt idx="671">
                        <c:v>0.30348578420160266</c:v>
                      </c:pt>
                      <c:pt idx="672">
                        <c:v>0.30431074788504736</c:v>
                      </c:pt>
                      <c:pt idx="673">
                        <c:v>0.3050558373341048</c:v>
                      </c:pt>
                      <c:pt idx="674">
                        <c:v>0.30576704074433103</c:v>
                      </c:pt>
                      <c:pt idx="675">
                        <c:v>0.30677353677865599</c:v>
                      </c:pt>
                      <c:pt idx="676">
                        <c:v>0.30728344098201732</c:v>
                      </c:pt>
                      <c:pt idx="677">
                        <c:v>0.30792001442577088</c:v>
                      </c:pt>
                      <c:pt idx="678">
                        <c:v>0.30842507776644207</c:v>
                      </c:pt>
                      <c:pt idx="679">
                        <c:v>0.30904995245869443</c:v>
                      </c:pt>
                      <c:pt idx="680">
                        <c:v>0.30959898696880117</c:v>
                      </c:pt>
                      <c:pt idx="681">
                        <c:v>0.31023313998120944</c:v>
                      </c:pt>
                      <c:pt idx="682">
                        <c:v>0.31066478357108024</c:v>
                      </c:pt>
                      <c:pt idx="683">
                        <c:v>0.31117347755876906</c:v>
                      </c:pt>
                      <c:pt idx="684">
                        <c:v>0.31150144600602608</c:v>
                      </c:pt>
                      <c:pt idx="685">
                        <c:v>0.31218239402443915</c:v>
                      </c:pt>
                      <c:pt idx="686">
                        <c:v>0.3125632085560634</c:v>
                      </c:pt>
                      <c:pt idx="687">
                        <c:v>0.31299243171458924</c:v>
                      </c:pt>
                      <c:pt idx="688">
                        <c:v>0.31354146622469597</c:v>
                      </c:pt>
                      <c:pt idx="689">
                        <c:v>0.31397835408248104</c:v>
                      </c:pt>
                      <c:pt idx="690">
                        <c:v>0.31432931662751623</c:v>
                      </c:pt>
                      <c:pt idx="691">
                        <c:v>0.31472021628974517</c:v>
                      </c:pt>
                      <c:pt idx="692">
                        <c:v>0.3149162712286957</c:v>
                      </c:pt>
                      <c:pt idx="693">
                        <c:v>0.31523818859759001</c:v>
                      </c:pt>
                      <c:pt idx="694">
                        <c:v>0.31543868099400663</c:v>
                      </c:pt>
                      <c:pt idx="695">
                        <c:v>0.31547418065373428</c:v>
                      </c:pt>
                      <c:pt idx="696">
                        <c:v>0.31562868485459461</c:v>
                      </c:pt>
                      <c:pt idx="697">
                        <c:v>0.31582998406145957</c:v>
                      </c:pt>
                      <c:pt idx="698">
                        <c:v>0.31623944036400053</c:v>
                      </c:pt>
                      <c:pt idx="699">
                        <c:v>0.31649519927612968</c:v>
                      </c:pt>
                      <c:pt idx="700">
                        <c:v>0.31662953321578102</c:v>
                      </c:pt>
                      <c:pt idx="701">
                        <c:v>0.31700026261680103</c:v>
                      </c:pt>
                      <c:pt idx="702">
                        <c:v>0.31746740586639949</c:v>
                      </c:pt>
                      <c:pt idx="703">
                        <c:v>0.31785104423459304</c:v>
                      </c:pt>
                      <c:pt idx="704">
                        <c:v>0.31848842448879489</c:v>
                      </c:pt>
                      <c:pt idx="705">
                        <c:v>0.31890514208537113</c:v>
                      </c:pt>
                      <c:pt idx="706">
                        <c:v>0.31941585309918091</c:v>
                      </c:pt>
                      <c:pt idx="707">
                        <c:v>0.31998546127572064</c:v>
                      </c:pt>
                      <c:pt idx="708">
                        <c:v>0.32068133528742832</c:v>
                      </c:pt>
                      <c:pt idx="709">
                        <c:v>0.32125134686919221</c:v>
                      </c:pt>
                      <c:pt idx="710">
                        <c:v>0.32189356798608415</c:v>
                      </c:pt>
                      <c:pt idx="711">
                        <c:v>0.32258460113510173</c:v>
                      </c:pt>
                      <c:pt idx="712">
                        <c:v>0.32322480522587255</c:v>
                      </c:pt>
                      <c:pt idx="713">
                        <c:v>0.32414214870565422</c:v>
                      </c:pt>
                      <c:pt idx="714">
                        <c:v>0.32523093940571157</c:v>
                      </c:pt>
                      <c:pt idx="715">
                        <c:v>0.32620839026389564</c:v>
                      </c:pt>
                      <c:pt idx="716">
                        <c:v>0.32741094123717118</c:v>
                      </c:pt>
                      <c:pt idx="717">
                        <c:v>0.3286687587261593</c:v>
                      </c:pt>
                      <c:pt idx="718">
                        <c:v>0.32983056577179293</c:v>
                      </c:pt>
                      <c:pt idx="719">
                        <c:v>0.33129613695123267</c:v>
                      </c:pt>
                      <c:pt idx="720">
                        <c:v>0.33241760347444854</c:v>
                      </c:pt>
                      <c:pt idx="721">
                        <c:v>0.33362297828429349</c:v>
                      </c:pt>
                      <c:pt idx="722">
                        <c:v>0.33497720962186006</c:v>
                      </c:pt>
                      <c:pt idx="723">
                        <c:v>0.33616080054959935</c:v>
                      </c:pt>
                      <c:pt idx="724">
                        <c:v>0.33758764482751813</c:v>
                      </c:pt>
                      <c:pt idx="725">
                        <c:v>0.33928315698473954</c:v>
                      </c:pt>
                      <c:pt idx="726">
                        <c:v>0.34074711454328277</c:v>
                      </c:pt>
                      <c:pt idx="727">
                        <c:v>0.3425818015028459</c:v>
                      </c:pt>
                      <c:pt idx="728">
                        <c:v>0.34437211388774935</c:v>
                      </c:pt>
                      <c:pt idx="729">
                        <c:v>0.34619026123312102</c:v>
                      </c:pt>
                      <c:pt idx="730">
                        <c:v>0.34825287214434486</c:v>
                      </c:pt>
                      <c:pt idx="731">
                        <c:v>0.35024165989954403</c:v>
                      </c:pt>
                      <c:pt idx="732">
                        <c:v>0.35193273459929963</c:v>
                      </c:pt>
                      <c:pt idx="733">
                        <c:v>0.35407764017625593</c:v>
                      </c:pt>
                      <c:pt idx="734">
                        <c:v>0.35622698321067808</c:v>
                      </c:pt>
                      <c:pt idx="735">
                        <c:v>0.35838923521227384</c:v>
                      </c:pt>
                      <c:pt idx="736">
                        <c:v>0.360606350324358</c:v>
                      </c:pt>
                      <c:pt idx="737">
                        <c:v>0.36272221072517336</c:v>
                      </c:pt>
                      <c:pt idx="738">
                        <c:v>0.36493166113799813</c:v>
                      </c:pt>
                      <c:pt idx="739">
                        <c:v>0.36727665570614676</c:v>
                      </c:pt>
                      <c:pt idx="740">
                        <c:v>0.36929448863748676</c:v>
                      </c:pt>
                      <c:pt idx="741">
                        <c:v>0.37134257696064016</c:v>
                      </c:pt>
                      <c:pt idx="742">
                        <c:v>0.37334951795092752</c:v>
                      </c:pt>
                      <c:pt idx="743">
                        <c:v>0.37538348709123448</c:v>
                      </c:pt>
                      <c:pt idx="744">
                        <c:v>0.37756106849134924</c:v>
                      </c:pt>
                      <c:pt idx="745">
                        <c:v>0.37965675863095577</c:v>
                      </c:pt>
                      <c:pt idx="746">
                        <c:v>0.38168467669290002</c:v>
                      </c:pt>
                      <c:pt idx="747">
                        <c:v>0.3837509182511416</c:v>
                      </c:pt>
                      <c:pt idx="748">
                        <c:v>0.38566709306598868</c:v>
                      </c:pt>
                      <c:pt idx="749">
                        <c:v>0.38782813485191187</c:v>
                      </c:pt>
                      <c:pt idx="750">
                        <c:v>0.38977012760110652</c:v>
                      </c:pt>
                      <c:pt idx="751">
                        <c:v>0.39165806405026116</c:v>
                      </c:pt>
                      <c:pt idx="752">
                        <c:v>0.39357020481286631</c:v>
                      </c:pt>
                      <c:pt idx="753">
                        <c:v>0.39576029177493055</c:v>
                      </c:pt>
                      <c:pt idx="754">
                        <c:v>0.39773818758907703</c:v>
                      </c:pt>
                      <c:pt idx="755">
                        <c:v>0.39994158692353909</c:v>
                      </c:pt>
                      <c:pt idx="756">
                        <c:v>0.40174561508606449</c:v>
                      </c:pt>
                      <c:pt idx="757">
                        <c:v>0.40362588683595974</c:v>
                      </c:pt>
                      <c:pt idx="758">
                        <c:v>0.40560579967622701</c:v>
                      </c:pt>
                      <c:pt idx="759">
                        <c:v>0.4073957086559063</c:v>
                      </c:pt>
                      <c:pt idx="760">
                        <c:v>0.40906499947355612</c:v>
                      </c:pt>
                      <c:pt idx="761">
                        <c:v>0.410815374741266</c:v>
                      </c:pt>
                      <c:pt idx="762">
                        <c:v>0.41251774478729863</c:v>
                      </c:pt>
                      <c:pt idx="763">
                        <c:v>0.4141257180108735</c:v>
                      </c:pt>
                      <c:pt idx="764">
                        <c:v>0.41585067874945997</c:v>
                      </c:pt>
                      <c:pt idx="765">
                        <c:v>0.41713955844070966</c:v>
                      </c:pt>
                      <c:pt idx="766">
                        <c:v>0.41858576616938914</c:v>
                      </c:pt>
                      <c:pt idx="767">
                        <c:v>0.41973547105829728</c:v>
                      </c:pt>
                      <c:pt idx="768">
                        <c:v>0.42109050920631236</c:v>
                      </c:pt>
                      <c:pt idx="769">
                        <c:v>0.42209498821451635</c:v>
                      </c:pt>
                      <c:pt idx="770">
                        <c:v>0.42346051489836006</c:v>
                      </c:pt>
                      <c:pt idx="771">
                        <c:v>0.42442909084161212</c:v>
                      </c:pt>
                      <c:pt idx="772">
                        <c:v>0.42539040549082924</c:v>
                      </c:pt>
                      <c:pt idx="773">
                        <c:v>0.42625369267057084</c:v>
                      </c:pt>
                      <c:pt idx="774">
                        <c:v>0.4271278717913653</c:v>
                      </c:pt>
                      <c:pt idx="775">
                        <c:v>0.42781285386202011</c:v>
                      </c:pt>
                      <c:pt idx="776">
                        <c:v>0.42822715102725134</c:v>
                      </c:pt>
                      <c:pt idx="777">
                        <c:v>0.4285652046051126</c:v>
                      </c:pt>
                      <c:pt idx="778">
                        <c:v>0.42883952015755394</c:v>
                      </c:pt>
                      <c:pt idx="779">
                        <c:v>0.4293534584131572</c:v>
                      </c:pt>
                      <c:pt idx="780">
                        <c:v>0.42967093832458542</c:v>
                      </c:pt>
                      <c:pt idx="781">
                        <c:v>0.42983472084560181</c:v>
                      </c:pt>
                      <c:pt idx="782">
                        <c:v>0.42977219303585423</c:v>
                      </c:pt>
                      <c:pt idx="783">
                        <c:v>0.4300824116532474</c:v>
                      </c:pt>
                      <c:pt idx="784">
                        <c:v>0.43036156806837894</c:v>
                      </c:pt>
                      <c:pt idx="785">
                        <c:v>0.43051244162222141</c:v>
                      </c:pt>
                      <c:pt idx="786">
                        <c:v>0.43043216398261008</c:v>
                      </c:pt>
                      <c:pt idx="787">
                        <c:v>0.43063426999992349</c:v>
                      </c:pt>
                      <c:pt idx="788">
                        <c:v>0.43054108339313824</c:v>
                      </c:pt>
                      <c:pt idx="789">
                        <c:v>0.43043014695648912</c:v>
                      </c:pt>
                      <c:pt idx="790">
                        <c:v>0.4303240513825301</c:v>
                      </c:pt>
                      <c:pt idx="791">
                        <c:v>0.43002996897410417</c:v>
                      </c:pt>
                      <c:pt idx="792">
                        <c:v>0.42977945432988945</c:v>
                      </c:pt>
                      <c:pt idx="793">
                        <c:v>0.42972943208209136</c:v>
                      </c:pt>
                      <c:pt idx="794">
                        <c:v>0.42929456125042725</c:v>
                      </c:pt>
                      <c:pt idx="795">
                        <c:v>0.4290860007495268</c:v>
                      </c:pt>
                      <c:pt idx="796">
                        <c:v>0.42896215534570414</c:v>
                      </c:pt>
                      <c:pt idx="797">
                        <c:v>0.42854705137002469</c:v>
                      </c:pt>
                      <c:pt idx="798">
                        <c:v>0.42800043729126314</c:v>
                      </c:pt>
                      <c:pt idx="799">
                        <c:v>0.42760025930887802</c:v>
                      </c:pt>
                      <c:pt idx="800">
                        <c:v>0.42714118416376312</c:v>
                      </c:pt>
                      <c:pt idx="801">
                        <c:v>0.4265380933536167</c:v>
                      </c:pt>
                      <c:pt idx="802">
                        <c:v>0.42620407382799708</c:v>
                      </c:pt>
                      <c:pt idx="803">
                        <c:v>0.42573087950003563</c:v>
                      </c:pt>
                      <c:pt idx="804">
                        <c:v>0.42540371786322706</c:v>
                      </c:pt>
                      <c:pt idx="805">
                        <c:v>0.42518265180037734</c:v>
                      </c:pt>
                      <c:pt idx="806">
                        <c:v>0.42473124135452184</c:v>
                      </c:pt>
                      <c:pt idx="807">
                        <c:v>0.42424513805938685</c:v>
                      </c:pt>
                      <c:pt idx="808">
                        <c:v>0.42359363862233901</c:v>
                      </c:pt>
                      <c:pt idx="809">
                        <c:v>0.4230042635898143</c:v>
                      </c:pt>
                      <c:pt idx="810">
                        <c:v>0.42243344519760206</c:v>
                      </c:pt>
                      <c:pt idx="811">
                        <c:v>0.4221204027436396</c:v>
                      </c:pt>
                      <c:pt idx="812">
                        <c:v>0.4216613275985247</c:v>
                      </c:pt>
                      <c:pt idx="813">
                        <c:v>0.4212708313415201</c:v>
                      </c:pt>
                      <c:pt idx="814">
                        <c:v>0.4207980404187831</c:v>
                      </c:pt>
                      <c:pt idx="815">
                        <c:v>0.4207375296351562</c:v>
                      </c:pt>
                      <c:pt idx="816">
                        <c:v>0.42037567514906832</c:v>
                      </c:pt>
                      <c:pt idx="817">
                        <c:v>0.42048822520661394</c:v>
                      </c:pt>
                      <c:pt idx="818">
                        <c:v>0.42031153371842395</c:v>
                      </c:pt>
                      <c:pt idx="819">
                        <c:v>0.4203567151035319</c:v>
                      </c:pt>
                      <c:pt idx="820">
                        <c:v>0.42064111578657776</c:v>
                      </c:pt>
                      <c:pt idx="821">
                        <c:v>0.42112439524514333</c:v>
                      </c:pt>
                      <c:pt idx="822">
                        <c:v>0.42179283770160686</c:v>
                      </c:pt>
                      <c:pt idx="823">
                        <c:v>0.42256051784321813</c:v>
                      </c:pt>
                      <c:pt idx="824">
                        <c:v>0.42314706903917343</c:v>
                      </c:pt>
                      <c:pt idx="825">
                        <c:v>0.42392564112183767</c:v>
                      </c:pt>
                      <c:pt idx="826">
                        <c:v>0.42475262183140333</c:v>
                      </c:pt>
                      <c:pt idx="827">
                        <c:v>0.42588780413224103</c:v>
                      </c:pt>
                      <c:pt idx="828">
                        <c:v>0.42708551424282648</c:v>
                      </c:pt>
                      <c:pt idx="829">
                        <c:v>0.42827636646460099</c:v>
                      </c:pt>
                      <c:pt idx="830">
                        <c:v>0.42994807771359606</c:v>
                      </c:pt>
                      <c:pt idx="831">
                        <c:v>0.43152055127744315</c:v>
                      </c:pt>
                      <c:pt idx="832">
                        <c:v>0.43350328795427973</c:v>
                      </c:pt>
                      <c:pt idx="833">
                        <c:v>0.43581318626792498</c:v>
                      </c:pt>
                      <c:pt idx="834">
                        <c:v>0.43810856199349962</c:v>
                      </c:pt>
                      <c:pt idx="835">
                        <c:v>0.44055481127291701</c:v>
                      </c:pt>
                      <c:pt idx="836">
                        <c:v>0.44291957269705035</c:v>
                      </c:pt>
                      <c:pt idx="837">
                        <c:v>0.4454868435437212</c:v>
                      </c:pt>
                      <c:pt idx="838">
                        <c:v>0.44845872983024315</c:v>
                      </c:pt>
                      <c:pt idx="839">
                        <c:v>0.45160165993181639</c:v>
                      </c:pt>
                      <c:pt idx="840">
                        <c:v>0.45478977141849786</c:v>
                      </c:pt>
                      <c:pt idx="841">
                        <c:v>0.45819209107921799</c:v>
                      </c:pt>
                      <c:pt idx="842">
                        <c:v>0.46195949246781925</c:v>
                      </c:pt>
                      <c:pt idx="843">
                        <c:v>0.46603469204246889</c:v>
                      </c:pt>
                      <c:pt idx="844">
                        <c:v>0.4703930820844916</c:v>
                      </c:pt>
                      <c:pt idx="845">
                        <c:v>0.4746715978921271</c:v>
                      </c:pt>
                      <c:pt idx="846">
                        <c:v>0.47893881835348551</c:v>
                      </c:pt>
                      <c:pt idx="847">
                        <c:v>0.4832919641275939</c:v>
                      </c:pt>
                      <c:pt idx="848">
                        <c:v>0.48783511376229016</c:v>
                      </c:pt>
                      <c:pt idx="849">
                        <c:v>0.49246902957242666</c:v>
                      </c:pt>
                      <c:pt idx="850">
                        <c:v>0.49726148363566541</c:v>
                      </c:pt>
                      <c:pt idx="851">
                        <c:v>0.50222417470350733</c:v>
                      </c:pt>
                      <c:pt idx="852">
                        <c:v>0.50744141446780566</c:v>
                      </c:pt>
                      <c:pt idx="853">
                        <c:v>0.51240934980356179</c:v>
                      </c:pt>
                      <c:pt idx="854">
                        <c:v>0.51766168582236372</c:v>
                      </c:pt>
                      <c:pt idx="855">
                        <c:v>0.52277767087539329</c:v>
                      </c:pt>
                      <c:pt idx="856">
                        <c:v>0.52808204616811427</c:v>
                      </c:pt>
                      <c:pt idx="857">
                        <c:v>0.53332228003019078</c:v>
                      </c:pt>
                      <c:pt idx="858">
                        <c:v>0.53817726190317716</c:v>
                      </c:pt>
                      <c:pt idx="859">
                        <c:v>0.54317303219940161</c:v>
                      </c:pt>
                      <c:pt idx="860">
                        <c:v>0.54849636753765896</c:v>
                      </c:pt>
                      <c:pt idx="861">
                        <c:v>0.55378541343186105</c:v>
                      </c:pt>
                      <c:pt idx="862">
                        <c:v>0.55932295694415712</c:v>
                      </c:pt>
                      <c:pt idx="863">
                        <c:v>0.56458094063609743</c:v>
                      </c:pt>
                      <c:pt idx="864">
                        <c:v>0.57036819198215971</c:v>
                      </c:pt>
                      <c:pt idx="865">
                        <c:v>0.57637207193360585</c:v>
                      </c:pt>
                      <c:pt idx="866">
                        <c:v>0.58222427152076106</c:v>
                      </c:pt>
                      <c:pt idx="867">
                        <c:v>0.58837821821560166</c:v>
                      </c:pt>
                      <c:pt idx="868">
                        <c:v>0.59447205753203947</c:v>
                      </c:pt>
                      <c:pt idx="869">
                        <c:v>0.600558232149218</c:v>
                      </c:pt>
                      <c:pt idx="870">
                        <c:v>0.60696511391961827</c:v>
                      </c:pt>
                      <c:pt idx="871">
                        <c:v>0.61345227332963015</c:v>
                      </c:pt>
                      <c:pt idx="872">
                        <c:v>0.61990877394260446</c:v>
                      </c:pt>
                      <c:pt idx="873">
                        <c:v>0.62722130044128499</c:v>
                      </c:pt>
                      <c:pt idx="874">
                        <c:v>0.63464153613482133</c:v>
                      </c:pt>
                      <c:pt idx="875">
                        <c:v>0.64249502903912503</c:v>
                      </c:pt>
                      <c:pt idx="876">
                        <c:v>0.65050060571294399</c:v>
                      </c:pt>
                      <c:pt idx="877">
                        <c:v>0.65878170815487702</c:v>
                      </c:pt>
                      <c:pt idx="878">
                        <c:v>0.66741215952094834</c:v>
                      </c:pt>
                      <c:pt idx="879">
                        <c:v>0.67649442473809951</c:v>
                      </c:pt>
                      <c:pt idx="880">
                        <c:v>0.68542621980663188</c:v>
                      </c:pt>
                      <c:pt idx="881">
                        <c:v>0.6944040030707207</c:v>
                      </c:pt>
                      <c:pt idx="882">
                        <c:v>0.70351168281699483</c:v>
                      </c:pt>
                      <c:pt idx="883">
                        <c:v>0.71272061727453773</c:v>
                      </c:pt>
                      <c:pt idx="884">
                        <c:v>0.72213730542253252</c:v>
                      </c:pt>
                      <c:pt idx="885">
                        <c:v>0.73145354566970711</c:v>
                      </c:pt>
                      <c:pt idx="886">
                        <c:v>0.74086660317068431</c:v>
                      </c:pt>
                      <c:pt idx="887">
                        <c:v>0.75029055261271438</c:v>
                      </c:pt>
                      <c:pt idx="888">
                        <c:v>0.75965923553903214</c:v>
                      </c:pt>
                      <c:pt idx="889">
                        <c:v>0.76886252232343655</c:v>
                      </c:pt>
                      <c:pt idx="890">
                        <c:v>0.77871327449264738</c:v>
                      </c:pt>
                      <c:pt idx="891">
                        <c:v>0.7882130641168229</c:v>
                      </c:pt>
                      <c:pt idx="892">
                        <c:v>0.79735220947058294</c:v>
                      </c:pt>
                      <c:pt idx="893">
                        <c:v>0.80620292008905592</c:v>
                      </c:pt>
                      <c:pt idx="894">
                        <c:v>0.81524081073154708</c:v>
                      </c:pt>
                      <c:pt idx="895">
                        <c:v>0.82430209887704087</c:v>
                      </c:pt>
                      <c:pt idx="896">
                        <c:v>0.83334160314042904</c:v>
                      </c:pt>
                      <c:pt idx="897">
                        <c:v>0.84197689536919063</c:v>
                      </c:pt>
                      <c:pt idx="898">
                        <c:v>0.85009784593712434</c:v>
                      </c:pt>
                      <c:pt idx="899">
                        <c:v>0.85865003668970508</c:v>
                      </c:pt>
                      <c:pt idx="900">
                        <c:v>0.86680931075393619</c:v>
                      </c:pt>
                      <c:pt idx="901">
                        <c:v>0.87486854032257089</c:v>
                      </c:pt>
                      <c:pt idx="902">
                        <c:v>0.88246667771996978</c:v>
                      </c:pt>
                      <c:pt idx="903">
                        <c:v>0.89024957471004229</c:v>
                      </c:pt>
                      <c:pt idx="904">
                        <c:v>0.89727447328388377</c:v>
                      </c:pt>
                      <c:pt idx="905">
                        <c:v>0.90434616686373004</c:v>
                      </c:pt>
                      <c:pt idx="906">
                        <c:v>0.91127424818376868</c:v>
                      </c:pt>
                      <c:pt idx="907">
                        <c:v>0.91803693336189451</c:v>
                      </c:pt>
                      <c:pt idx="908">
                        <c:v>0.9245737116144801</c:v>
                      </c:pt>
                      <c:pt idx="909">
                        <c:v>0.93107781404390733</c:v>
                      </c:pt>
                      <c:pt idx="910">
                        <c:v>0.93673799274435343</c:v>
                      </c:pt>
                      <c:pt idx="911">
                        <c:v>0.94249579550905083</c:v>
                      </c:pt>
                      <c:pt idx="912">
                        <c:v>0.94801478238103476</c:v>
                      </c:pt>
                      <c:pt idx="913">
                        <c:v>0.95303273996458904</c:v>
                      </c:pt>
                      <c:pt idx="914">
                        <c:v>0.95823828097738639</c:v>
                      </c:pt>
                      <c:pt idx="915">
                        <c:v>0.9626370115418269</c:v>
                      </c:pt>
                      <c:pt idx="916">
                        <c:v>0.96636689624457961</c:v>
                      </c:pt>
                      <c:pt idx="917">
                        <c:v>0.97051511216480568</c:v>
                      </c:pt>
                      <c:pt idx="918">
                        <c:v>0.97447332422444355</c:v>
                      </c:pt>
                      <c:pt idx="919">
                        <c:v>0.97838514468330051</c:v>
                      </c:pt>
                      <c:pt idx="920">
                        <c:v>0.98153573948413353</c:v>
                      </c:pt>
                      <c:pt idx="921">
                        <c:v>0.98441645618999096</c:v>
                      </c:pt>
                      <c:pt idx="922">
                        <c:v>0.98709183963674163</c:v>
                      </c:pt>
                      <c:pt idx="923">
                        <c:v>0.9900100730284479</c:v>
                      </c:pt>
                      <c:pt idx="924">
                        <c:v>0.99219612593827022</c:v>
                      </c:pt>
                      <c:pt idx="925">
                        <c:v>0.99403161970828147</c:v>
                      </c:pt>
                      <c:pt idx="926">
                        <c:v>0.99553188373700086</c:v>
                      </c:pt>
                      <c:pt idx="927">
                        <c:v>0.99686876864992768</c:v>
                      </c:pt>
                      <c:pt idx="928">
                        <c:v>0.99783734459317996</c:v>
                      </c:pt>
                      <c:pt idx="929">
                        <c:v>0.99890798205814912</c:v>
                      </c:pt>
                      <c:pt idx="930">
                        <c:v>0.99971479250650597</c:v>
                      </c:pt>
                      <c:pt idx="931">
                        <c:v>1</c:v>
                      </c:pt>
                      <c:pt idx="932">
                        <c:v>1.0002428499449554</c:v>
                      </c:pt>
                      <c:pt idx="933">
                        <c:v>1.0007366179393495</c:v>
                      </c:pt>
                      <c:pt idx="934">
                        <c:v>1.0007007148743978</c:v>
                      </c:pt>
                      <c:pt idx="935">
                        <c:v>1.0003739566428134</c:v>
                      </c:pt>
                      <c:pt idx="936">
                        <c:v>0.99994110283726989</c:v>
                      </c:pt>
                      <c:pt idx="937">
                        <c:v>0.99940901134657867</c:v>
                      </c:pt>
                      <c:pt idx="938">
                        <c:v>0.99867239340722902</c:v>
                      </c:pt>
                      <c:pt idx="939">
                        <c:v>0.99806204130304732</c:v>
                      </c:pt>
                      <c:pt idx="940">
                        <c:v>0.99704586354334201</c:v>
                      </c:pt>
                      <c:pt idx="941">
                        <c:v>0.99631892732937288</c:v>
                      </c:pt>
                      <c:pt idx="942">
                        <c:v>0.99520189826362282</c:v>
                      </c:pt>
                      <c:pt idx="943">
                        <c:v>0.99360804422289417</c:v>
                      </c:pt>
                      <c:pt idx="944">
                        <c:v>0.99198353138512807</c:v>
                      </c:pt>
                      <c:pt idx="945">
                        <c:v>0.99071643557598388</c:v>
                      </c:pt>
                      <c:pt idx="946">
                        <c:v>0.98861429095279063</c:v>
                      </c:pt>
                      <c:pt idx="947">
                        <c:v>0.98725481534730986</c:v>
                      </c:pt>
                      <c:pt idx="948">
                        <c:v>0.98500986527475742</c:v>
                      </c:pt>
                      <c:pt idx="949">
                        <c:v>0.98194680940757106</c:v>
                      </c:pt>
                      <c:pt idx="950">
                        <c:v>0.97972767726936616</c:v>
                      </c:pt>
                      <c:pt idx="951">
                        <c:v>0.97714063956671027</c:v>
                      </c:pt>
                      <c:pt idx="952">
                        <c:v>0.97399367541289517</c:v>
                      </c:pt>
                      <c:pt idx="953">
                        <c:v>0.97031825041540631</c:v>
                      </c:pt>
                      <c:pt idx="954">
                        <c:v>0.9654955409603545</c:v>
                      </c:pt>
                      <c:pt idx="955">
                        <c:v>0.96083015954273221</c:v>
                      </c:pt>
                      <c:pt idx="956">
                        <c:v>0.9567299488441835</c:v>
                      </c:pt>
                      <c:pt idx="957">
                        <c:v>0.95078738648681227</c:v>
                      </c:pt>
                      <c:pt idx="958">
                        <c:v>0.9445390429695143</c:v>
                      </c:pt>
                      <c:pt idx="959">
                        <c:v>0.93792682794000715</c:v>
                      </c:pt>
                      <c:pt idx="960">
                        <c:v>0.93112743288648148</c:v>
                      </c:pt>
                      <c:pt idx="961">
                        <c:v>0.9233864900397234</c:v>
                      </c:pt>
                      <c:pt idx="962">
                        <c:v>0.91514492130975988</c:v>
                      </c:pt>
                      <c:pt idx="963">
                        <c:v>0.90632002862563454</c:v>
                      </c:pt>
                      <c:pt idx="964">
                        <c:v>0.89758791914307035</c:v>
                      </c:pt>
                      <c:pt idx="965">
                        <c:v>0.88849516539009077</c:v>
                      </c:pt>
                      <c:pt idx="966">
                        <c:v>0.87929026498478946</c:v>
                      </c:pt>
                      <c:pt idx="967">
                        <c:v>0.86966622655156711</c:v>
                      </c:pt>
                      <c:pt idx="968">
                        <c:v>0.85989817245331268</c:v>
                      </c:pt>
                      <c:pt idx="969">
                        <c:v>0.85041572925377684</c:v>
                      </c:pt>
                      <c:pt idx="970">
                        <c:v>0.84086672419225139</c:v>
                      </c:pt>
                      <c:pt idx="971">
                        <c:v>0.83137822991435295</c:v>
                      </c:pt>
                      <c:pt idx="972">
                        <c:v>0.821289468662877</c:v>
                      </c:pt>
                      <c:pt idx="973">
                        <c:v>0.81104579980531677</c:v>
                      </c:pt>
                      <c:pt idx="974">
                        <c:v>0.80215313504352936</c:v>
                      </c:pt>
                      <c:pt idx="975">
                        <c:v>0.79268884507908166</c:v>
                      </c:pt>
                      <c:pt idx="976">
                        <c:v>0.78333468474083423</c:v>
                      </c:pt>
                      <c:pt idx="977">
                        <c:v>0.77434923677748602</c:v>
                      </c:pt>
                      <c:pt idx="978">
                        <c:v>0.76495594613249351</c:v>
                      </c:pt>
                      <c:pt idx="979">
                        <c:v>0.75561187092485094</c:v>
                      </c:pt>
                      <c:pt idx="980">
                        <c:v>0.74568245473692529</c:v>
                      </c:pt>
                      <c:pt idx="981">
                        <c:v>0.73595998542900343</c:v>
                      </c:pt>
                      <c:pt idx="982">
                        <c:v>0.7264920648175377</c:v>
                      </c:pt>
                      <c:pt idx="983">
                        <c:v>0.71649164931015674</c:v>
                      </c:pt>
                      <c:pt idx="984">
                        <c:v>0.70661588601704728</c:v>
                      </c:pt>
                      <c:pt idx="985">
                        <c:v>0.69661305007832097</c:v>
                      </c:pt>
                      <c:pt idx="986">
                        <c:v>0.68714674308775225</c:v>
                      </c:pt>
                      <c:pt idx="987">
                        <c:v>0.67725807082746869</c:v>
                      </c:pt>
                      <c:pt idx="988">
                        <c:v>0.6668522330697888</c:v>
                      </c:pt>
                      <c:pt idx="989">
                        <c:v>0.65652142868380581</c:v>
                      </c:pt>
                      <c:pt idx="990">
                        <c:v>0.6453313711703228</c:v>
                      </c:pt>
                      <c:pt idx="991">
                        <c:v>0.63426072160319702</c:v>
                      </c:pt>
                      <c:pt idx="992">
                        <c:v>0.62366689701104971</c:v>
                      </c:pt>
                      <c:pt idx="993">
                        <c:v>0.61190360067400951</c:v>
                      </c:pt>
                      <c:pt idx="994">
                        <c:v>0.60148848459617321</c:v>
                      </c:pt>
                      <c:pt idx="995">
                        <c:v>0.59036902299692162</c:v>
                      </c:pt>
                      <c:pt idx="996">
                        <c:v>0.57913055685653736</c:v>
                      </c:pt>
                      <c:pt idx="997">
                        <c:v>0.56865089594283269</c:v>
                      </c:pt>
                      <c:pt idx="998">
                        <c:v>0.55715425045897427</c:v>
                      </c:pt>
                      <c:pt idx="999">
                        <c:v>0.54570601360201731</c:v>
                      </c:pt>
                      <c:pt idx="1000">
                        <c:v>0.5351097685785251</c:v>
                      </c:pt>
                      <c:pt idx="1001">
                        <c:v>0.52360182774838981</c:v>
                      </c:pt>
                      <c:pt idx="1002">
                        <c:v>0.51185547443076507</c:v>
                      </c:pt>
                      <c:pt idx="1003">
                        <c:v>0.5001365526683843</c:v>
                      </c:pt>
                      <c:pt idx="1004">
                        <c:v>0.48919458936777127</c:v>
                      </c:pt>
                      <c:pt idx="1005">
                        <c:v>0.47861528736369441</c:v>
                      </c:pt>
                      <c:pt idx="1006">
                        <c:v>0.46724732814634889</c:v>
                      </c:pt>
                      <c:pt idx="1007">
                        <c:v>0.45611173033813024</c:v>
                      </c:pt>
                      <c:pt idx="1008">
                        <c:v>0.44455457407064514</c:v>
                      </c:pt>
                      <c:pt idx="1009">
                        <c:v>0.43420924709659187</c:v>
                      </c:pt>
                      <c:pt idx="1010">
                        <c:v>0.42393491944199385</c:v>
                      </c:pt>
                      <c:pt idx="1011">
                        <c:v>0.41332858928789706</c:v>
                      </c:pt>
                      <c:pt idx="1012">
                        <c:v>0.40227407592973802</c:v>
                      </c:pt>
                      <c:pt idx="1013">
                        <c:v>0.3932067367058818</c:v>
                      </c:pt>
                      <c:pt idx="1014">
                        <c:v>0.3838086051981992</c:v>
                      </c:pt>
                      <c:pt idx="1015">
                        <c:v>0.37532257290238358</c:v>
                      </c:pt>
                      <c:pt idx="1016">
                        <c:v>0.36570135830573036</c:v>
                      </c:pt>
                      <c:pt idx="1017">
                        <c:v>0.35681272759618493</c:v>
                      </c:pt>
                      <c:pt idx="1018">
                        <c:v>0.34811934501514191</c:v>
                      </c:pt>
                      <c:pt idx="1019">
                        <c:v>0.34031345392729112</c:v>
                      </c:pt>
                      <c:pt idx="1020">
                        <c:v>0.33153374262827373</c:v>
                      </c:pt>
                      <c:pt idx="1021">
                        <c:v>0.32294242156894781</c:v>
                      </c:pt>
                      <c:pt idx="1022">
                        <c:v>0.31425912411850915</c:v>
                      </c:pt>
                      <c:pt idx="1023">
                        <c:v>0.30620433200734043</c:v>
                      </c:pt>
                      <c:pt idx="1024">
                        <c:v>0.29818140890888162</c:v>
                      </c:pt>
                      <c:pt idx="1025">
                        <c:v>0.28987368172215305</c:v>
                      </c:pt>
                      <c:pt idx="1026">
                        <c:v>0.28277294296616601</c:v>
                      </c:pt>
                      <c:pt idx="1027">
                        <c:v>0.2751570557389032</c:v>
                      </c:pt>
                      <c:pt idx="1028">
                        <c:v>0.26867635081247837</c:v>
                      </c:pt>
                      <c:pt idx="1029">
                        <c:v>0.26237475780558855</c:v>
                      </c:pt>
                      <c:pt idx="1030">
                        <c:v>0.25635675867129626</c:v>
                      </c:pt>
                      <c:pt idx="1031">
                        <c:v>0.25057676861926909</c:v>
                      </c:pt>
                      <c:pt idx="1032">
                        <c:v>0.24442483895054948</c:v>
                      </c:pt>
                      <c:pt idx="1033">
                        <c:v>0.2380155367488041</c:v>
                      </c:pt>
                      <c:pt idx="1034">
                        <c:v>0.23292375600922519</c:v>
                      </c:pt>
                      <c:pt idx="1035">
                        <c:v>0.22653865812093044</c:v>
                      </c:pt>
                      <c:pt idx="1036">
                        <c:v>0.22007368599824842</c:v>
                      </c:pt>
                      <c:pt idx="1037">
                        <c:v>0.21440826302988797</c:v>
                      </c:pt>
                      <c:pt idx="1038">
                        <c:v>0.20849999011657205</c:v>
                      </c:pt>
                      <c:pt idx="1039">
                        <c:v>0.20362725841372198</c:v>
                      </c:pt>
                      <c:pt idx="1040">
                        <c:v>0.19790737574009737</c:v>
                      </c:pt>
                      <c:pt idx="1041">
                        <c:v>0.19099946468126752</c:v>
                      </c:pt>
                      <c:pt idx="1042">
                        <c:v>0.1856192492064011</c:v>
                      </c:pt>
                      <c:pt idx="1043">
                        <c:v>0.18209994203066929</c:v>
                      </c:pt>
                      <c:pt idx="1044">
                        <c:v>0.1765970913676527</c:v>
                      </c:pt>
                      <c:pt idx="1045">
                        <c:v>0.17263887930801483</c:v>
                      </c:pt>
                      <c:pt idx="1046">
                        <c:v>0.16820868313608839</c:v>
                      </c:pt>
                      <c:pt idx="1047">
                        <c:v>0.16465548992152557</c:v>
                      </c:pt>
                      <c:pt idx="1048">
                        <c:v>0.1608247539127281</c:v>
                      </c:pt>
                      <c:pt idx="1049">
                        <c:v>0.15669953209028054</c:v>
                      </c:pt>
                      <c:pt idx="1050">
                        <c:v>0.15120959039443763</c:v>
                      </c:pt>
                      <c:pt idx="1051">
                        <c:v>0.14775724848591942</c:v>
                      </c:pt>
                      <c:pt idx="1052">
                        <c:v>0.1428562784173768</c:v>
                      </c:pt>
                      <c:pt idx="1053">
                        <c:v>0.13869555693520147</c:v>
                      </c:pt>
                      <c:pt idx="1054">
                        <c:v>0.13394788085184667</c:v>
                      </c:pt>
                      <c:pt idx="1055">
                        <c:v>0.13070651987557377</c:v>
                      </c:pt>
                      <c:pt idx="1056">
                        <c:v>0.12712871894233616</c:v>
                      </c:pt>
                      <c:pt idx="1057">
                        <c:v>0.12337906738359845</c:v>
                      </c:pt>
                      <c:pt idx="1058">
                        <c:v>0.11981619244365543</c:v>
                      </c:pt>
                      <c:pt idx="1059">
                        <c:v>0.11653287732406802</c:v>
                      </c:pt>
                      <c:pt idx="1060">
                        <c:v>0.11335565777843934</c:v>
                      </c:pt>
                      <c:pt idx="1061">
                        <c:v>0.11021192086641765</c:v>
                      </c:pt>
                      <c:pt idx="1062">
                        <c:v>0.10621377168958619</c:v>
                      </c:pt>
                      <c:pt idx="1063">
                        <c:v>0.10247581888234966</c:v>
                      </c:pt>
                      <c:pt idx="1064">
                        <c:v>9.9182015226933568E-2</c:v>
                      </c:pt>
                      <c:pt idx="1065">
                        <c:v>9.5213314631467177E-2</c:v>
                      </c:pt>
                      <c:pt idx="1066">
                        <c:v>9.2456846734656636E-2</c:v>
                      </c:pt>
                      <c:pt idx="1067">
                        <c:v>8.945510846154564E-2</c:v>
                      </c:pt>
                      <c:pt idx="1068">
                        <c:v>8.7074210828445089E-2</c:v>
                      </c:pt>
                      <c:pt idx="1069">
                        <c:v>8.5306489136095634E-2</c:v>
                      </c:pt>
                      <c:pt idx="1070">
                        <c:v>8.3628726808737966E-2</c:v>
                      </c:pt>
                      <c:pt idx="1071">
                        <c:v>8.2037293199354488E-2</c:v>
                      </c:pt>
                      <c:pt idx="1072">
                        <c:v>7.9783064806645876E-2</c:v>
                      </c:pt>
                      <c:pt idx="1073">
                        <c:v>7.7750709287235417E-2</c:v>
                      </c:pt>
                      <c:pt idx="1074">
                        <c:v>7.5268960348090386E-2</c:v>
                      </c:pt>
                      <c:pt idx="1075">
                        <c:v>7.1952969405344458E-2</c:v>
                      </c:pt>
                      <c:pt idx="1076">
                        <c:v>6.9369965754930638E-2</c:v>
                      </c:pt>
                      <c:pt idx="1077">
                        <c:v>6.6688934635041303E-2</c:v>
                      </c:pt>
                      <c:pt idx="1078">
                        <c:v>6.3727133479124037E-2</c:v>
                      </c:pt>
                      <c:pt idx="1079">
                        <c:v>6.3361244940794231E-2</c:v>
                      </c:pt>
                      <c:pt idx="1080">
                        <c:v>6.1598767516359169E-2</c:v>
                      </c:pt>
                      <c:pt idx="1081">
                        <c:v>6.0251797472827683E-2</c:v>
                      </c:pt>
                      <c:pt idx="1082">
                        <c:v>5.909039383241823E-2</c:v>
                      </c:pt>
                      <c:pt idx="1083">
                        <c:v>5.8488916643168319E-2</c:v>
                      </c:pt>
                      <c:pt idx="1084">
                        <c:v>5.7629260110444301E-2</c:v>
                      </c:pt>
                      <c:pt idx="1085">
                        <c:v>5.598982127938356E-2</c:v>
                      </c:pt>
                      <c:pt idx="1086">
                        <c:v>5.3289830113957999E-2</c:v>
                      </c:pt>
                      <c:pt idx="1087">
                        <c:v>5.150798923876225E-2</c:v>
                      </c:pt>
                      <c:pt idx="1088">
                        <c:v>4.9965367661504369E-2</c:v>
                      </c:pt>
                      <c:pt idx="1089">
                        <c:v>4.8640181500078546E-2</c:v>
                      </c:pt>
                      <c:pt idx="1090">
                        <c:v>4.6197966272902929E-2</c:v>
                      </c:pt>
                      <c:pt idx="1091">
                        <c:v>4.5207606447545061E-2</c:v>
                      </c:pt>
                      <c:pt idx="1092">
                        <c:v>4.4794922903210625E-2</c:v>
                      </c:pt>
                      <c:pt idx="1093">
                        <c:v>4.3683944915823419E-2</c:v>
                      </c:pt>
                      <c:pt idx="1094">
                        <c:v>4.2652437757599485E-2</c:v>
                      </c:pt>
                      <c:pt idx="1095">
                        <c:v>4.1619720383703068E-2</c:v>
                      </c:pt>
                      <c:pt idx="1096">
                        <c:v>4.0816137177139722E-2</c:v>
                      </c:pt>
                      <c:pt idx="1097">
                        <c:v>3.9430036826862983E-2</c:v>
                      </c:pt>
                      <c:pt idx="1098">
                        <c:v>3.8048373934052186E-2</c:v>
                      </c:pt>
                      <c:pt idx="1099">
                        <c:v>3.6080966655734403E-2</c:v>
                      </c:pt>
                      <c:pt idx="1100">
                        <c:v>3.5263667671549086E-2</c:v>
                      </c:pt>
                      <c:pt idx="1101">
                        <c:v>3.314821067595787E-2</c:v>
                      </c:pt>
                      <c:pt idx="1102">
                        <c:v>3.0916976381027562E-2</c:v>
                      </c:pt>
                      <c:pt idx="1103">
                        <c:v>2.780107442947426E-2</c:v>
                      </c:pt>
                      <c:pt idx="1104">
                        <c:v>2.6575125953196138E-2</c:v>
                      </c:pt>
                      <c:pt idx="1105">
                        <c:v>2.4964732298276282E-2</c:v>
                      </c:pt>
                      <c:pt idx="1106">
                        <c:v>2.3775090292174412E-2</c:v>
                      </c:pt>
                      <c:pt idx="1107">
                        <c:v>2.2558016730828304E-2</c:v>
                      </c:pt>
                      <c:pt idx="1108">
                        <c:v>2.0971020578910766E-2</c:v>
                      </c:pt>
                      <c:pt idx="1109">
                        <c:v>2.0048432831215018E-2</c:v>
                      </c:pt>
                      <c:pt idx="1110">
                        <c:v>2.076447710413154E-2</c:v>
                      </c:pt>
                      <c:pt idx="1111">
                        <c:v>2.107429231630038E-2</c:v>
                      </c:pt>
                      <c:pt idx="1112">
                        <c:v>2.018074974474552E-2</c:v>
                      </c:pt>
                      <c:pt idx="1113">
                        <c:v>2.1110195381252327E-2</c:v>
                      </c:pt>
                      <c:pt idx="1114">
                        <c:v>2.0479269610637365E-2</c:v>
                      </c:pt>
                      <c:pt idx="1115">
                        <c:v>2.1001275970724143E-2</c:v>
                      </c:pt>
                      <c:pt idx="1116">
                        <c:v>2.0887112292281698E-2</c:v>
                      </c:pt>
                      <c:pt idx="1117">
                        <c:v>2.0065375850630441E-2</c:v>
                      </c:pt>
                      <c:pt idx="1118">
                        <c:v>2.0453855081514087E-2</c:v>
                      </c:pt>
                      <c:pt idx="1119">
                        <c:v>1.9347717956817265E-2</c:v>
                      </c:pt>
                      <c:pt idx="1120">
                        <c:v>1.7893038718430086E-2</c:v>
                      </c:pt>
                      <c:pt idx="1121">
                        <c:v>1.6731231672796467E-2</c:v>
                      </c:pt>
                      <c:pt idx="1122">
                        <c:v>1.4855397380367143E-2</c:v>
                      </c:pt>
                      <c:pt idx="1123">
                        <c:v>1.4388254130768689E-2</c:v>
                      </c:pt>
                      <c:pt idx="1124">
                        <c:v>1.2730662064619893E-2</c:v>
                      </c:pt>
                      <c:pt idx="1125">
                        <c:v>8.7877794035009296E-3</c:v>
                      </c:pt>
                      <c:pt idx="1126">
                        <c:v>7.9591850730386139E-3</c:v>
                      </c:pt>
                      <c:pt idx="1127">
                        <c:v>7.1245396642137084E-3</c:v>
                      </c:pt>
                      <c:pt idx="1128">
                        <c:v>6.811497210251277E-3</c:v>
                      </c:pt>
                      <c:pt idx="1129">
                        <c:v>7.4863941503015901E-3</c:v>
                      </c:pt>
                      <c:pt idx="1130">
                        <c:v>7.8962538580668838E-3</c:v>
                      </c:pt>
                      <c:pt idx="1131">
                        <c:v>7.2048173038251678E-3</c:v>
                      </c:pt>
                      <c:pt idx="1132">
                        <c:v>9.0483791783201577E-3</c:v>
                      </c:pt>
                      <c:pt idx="1133">
                        <c:v>8.3613800815443787E-3</c:v>
                      </c:pt>
                      <c:pt idx="1134">
                        <c:v>7.3044583941971703E-3</c:v>
                      </c:pt>
                      <c:pt idx="1135">
                        <c:v>7.9866166282827056E-3</c:v>
                      </c:pt>
                      <c:pt idx="1136">
                        <c:v>4.610921712358362E-3</c:v>
                      </c:pt>
                      <c:pt idx="1137">
                        <c:v>2.3595171562191095E-3</c:v>
                      </c:pt>
                      <c:pt idx="1138">
                        <c:v>2.7479963871029E-3</c:v>
                      </c:pt>
                      <c:pt idx="1139">
                        <c:v>2.1307863941099825E-3</c:v>
                      </c:pt>
                      <c:pt idx="1140">
                        <c:v>2.3445911629245025E-3</c:v>
                      </c:pt>
                      <c:pt idx="1141">
                        <c:v>4.1591078612795372E-4</c:v>
                      </c:pt>
                      <c:pt idx="1142">
                        <c:v>-2.10980932245164E-4</c:v>
                      </c:pt>
                      <c:pt idx="1143">
                        <c:v>3.0888738015335143E-3</c:v>
                      </c:pt>
                      <c:pt idx="1144">
                        <c:v>2.3558865092014984E-3</c:v>
                      </c:pt>
                      <c:pt idx="1145">
                        <c:v>2.2925518890056047E-3</c:v>
                      </c:pt>
                      <c:pt idx="1146">
                        <c:v>-2.7633257856215978E-4</c:v>
                      </c:pt>
                      <c:pt idx="1147">
                        <c:v>1.3191350830640911E-4</c:v>
                      </c:pt>
                      <c:pt idx="1148">
                        <c:v>3.6306470176051446E-4</c:v>
                      </c:pt>
                      <c:pt idx="1149">
                        <c:v>-2.039213408221456E-3</c:v>
                      </c:pt>
                      <c:pt idx="1150">
                        <c:v>-3.9695074059147286E-3</c:v>
                      </c:pt>
                      <c:pt idx="1151">
                        <c:v>-3.9206953737892071E-3</c:v>
                      </c:pt>
                      <c:pt idx="1152">
                        <c:v>-4.3152256830355151E-3</c:v>
                      </c:pt>
                      <c:pt idx="1153">
                        <c:v>-1.974668572352858E-3</c:v>
                      </c:pt>
                      <c:pt idx="1154">
                        <c:v>-3.4487112615005093E-3</c:v>
                      </c:pt>
                      <c:pt idx="1155">
                        <c:v>0</c:v>
                      </c:pt>
                      <c:pt idx="1156">
                        <c:v>-3.3986890137024267E-3</c:v>
                      </c:pt>
                      <c:pt idx="1157">
                        <c:v>-4.2986860688443282E-3</c:v>
                      </c:pt>
                      <c:pt idx="1158">
                        <c:v>-2.081167551535919E-3</c:v>
                      </c:pt>
                      <c:pt idx="1159">
                        <c:v>-3.6189482661037708E-3</c:v>
                      </c:pt>
                      <c:pt idx="1160">
                        <c:v>-7.8119421662133631E-3</c:v>
                      </c:pt>
                      <c:pt idx="1161">
                        <c:v>-8.665547620574721E-3</c:v>
                      </c:pt>
                      <c:pt idx="1162">
                        <c:v>-1.1249761486661111E-2</c:v>
                      </c:pt>
                      <c:pt idx="1163">
                        <c:v>-6.6271410228016629E-3</c:v>
                      </c:pt>
                      <c:pt idx="1164">
                        <c:v>-7.3129299039047376E-3</c:v>
                      </c:pt>
                      <c:pt idx="1165">
                        <c:v>-8.8353812199537477E-3</c:v>
                      </c:pt>
                      <c:pt idx="1166">
                        <c:v>-8.728478835546595E-3</c:v>
                      </c:pt>
                      <c:pt idx="1167">
                        <c:v>-6.9575299014036796E-3</c:v>
                      </c:pt>
                      <c:pt idx="1168">
                        <c:v>-7.0454722402745239E-3</c:v>
                      </c:pt>
                      <c:pt idx="1169">
                        <c:v>-1.0323139686723446E-2</c:v>
                      </c:pt>
                      <c:pt idx="1170">
                        <c:v>-1.2394222107655001E-2</c:v>
                      </c:pt>
                      <c:pt idx="1171">
                        <c:v>-9.6587312825018017E-3</c:v>
                      </c:pt>
                      <c:pt idx="1172">
                        <c:v>-1.2779070691521252E-2</c:v>
                      </c:pt>
                      <c:pt idx="1173">
                        <c:v>-1.3635096577227661E-2</c:v>
                      </c:pt>
                      <c:pt idx="1174">
                        <c:v>-1.3161095438818004E-2</c:v>
                      </c:pt>
                      <c:pt idx="1175">
                        <c:v>-1.2094895431314687E-2</c:v>
                      </c:pt>
                      <c:pt idx="1176">
                        <c:v>-1.0212203250074447E-2</c:v>
                      </c:pt>
                      <c:pt idx="1177">
                        <c:v>-1.1516008934618837E-2</c:v>
                      </c:pt>
                      <c:pt idx="1178">
                        <c:v>-1.1750790775090697E-2</c:v>
                      </c:pt>
                      <c:pt idx="1179">
                        <c:v>-9.970160115567438E-3</c:v>
                      </c:pt>
                      <c:pt idx="1180">
                        <c:v>-8.188319240371833E-3</c:v>
                      </c:pt>
                      <c:pt idx="1181">
                        <c:v>-1.0696692924312629E-2</c:v>
                      </c:pt>
                      <c:pt idx="1182">
                        <c:v>-1.1481719490563687E-2</c:v>
                      </c:pt>
                      <c:pt idx="1183">
                        <c:v>-1.173021710865752E-2</c:v>
                      </c:pt>
                      <c:pt idx="1184">
                        <c:v>-8.7127460318035914E-3</c:v>
                      </c:pt>
                      <c:pt idx="1185">
                        <c:v>-9.872939456540485E-3</c:v>
                      </c:pt>
                      <c:pt idx="1186">
                        <c:v>-1.3682698393680692E-2</c:v>
                      </c:pt>
                      <c:pt idx="1187">
                        <c:v>-1.635646821953465E-2</c:v>
                      </c:pt>
                      <c:pt idx="1188">
                        <c:v>-1.5675520201121677E-2</c:v>
                      </c:pt>
                      <c:pt idx="1189">
                        <c:v>-1.812580353278077E-2</c:v>
                      </c:pt>
                      <c:pt idx="1190">
                        <c:v>-1.9716833736940227E-2</c:v>
                      </c:pt>
                      <c:pt idx="1191">
                        <c:v>-2.2462409692697933E-2</c:v>
                      </c:pt>
                      <c:pt idx="1192">
                        <c:v>-2.3875538192994667E-2</c:v>
                      </c:pt>
                      <c:pt idx="1193">
                        <c:v>-2.2912609922880963E-2</c:v>
                      </c:pt>
                      <c:pt idx="1194">
                        <c:v>-2.364801764655803E-2</c:v>
                      </c:pt>
                      <c:pt idx="1195">
                        <c:v>-2.8597396342002028E-2</c:v>
                      </c:pt>
                      <c:pt idx="1196">
                        <c:v>-2.8685338680872943E-2</c:v>
                      </c:pt>
                      <c:pt idx="1197">
                        <c:v>-2.8764406104811843E-2</c:v>
                      </c:pt>
                      <c:pt idx="1198">
                        <c:v>-2.818188896109838E-2</c:v>
                      </c:pt>
                      <c:pt idx="1199">
                        <c:v>-2.9973008156450168E-2</c:v>
                      </c:pt>
                      <c:pt idx="1200">
                        <c:v>-2.9081482611016046E-2</c:v>
                      </c:pt>
                      <c:pt idx="1201">
                        <c:v>-3.0125898736413772E-2</c:v>
                      </c:pt>
                      <c:pt idx="1202">
                        <c:v>-2.4036496877441749E-2</c:v>
                      </c:pt>
                      <c:pt idx="1203">
                        <c:v>-2.3168772240234184E-2</c:v>
                      </c:pt>
                      <c:pt idx="1204">
                        <c:v>-2.4987726396054295E-2</c:v>
                      </c:pt>
                      <c:pt idx="1205">
                        <c:v>-2.5537567716609401E-2</c:v>
                      </c:pt>
                      <c:pt idx="1206">
                        <c:v>-2.4950613115429929E-2</c:v>
                      </c:pt>
                      <c:pt idx="1207">
                        <c:v>-2.5894984745231345E-2</c:v>
                      </c:pt>
                      <c:pt idx="1208">
                        <c:v>-2.5985347515447312E-2</c:v>
                      </c:pt>
                      <c:pt idx="1209">
                        <c:v>-2.8020123466202831E-2</c:v>
                      </c:pt>
                      <c:pt idx="1210">
                        <c:v>-2.7483594518045606E-2</c:v>
                      </c:pt>
                      <c:pt idx="1211">
                        <c:v>-2.5590413800976698E-2</c:v>
                      </c:pt>
                      <c:pt idx="1212">
                        <c:v>-2.9090357525947921E-2</c:v>
                      </c:pt>
                      <c:pt idx="1213">
                        <c:v>-3.2752470151038861E-2</c:v>
                      </c:pt>
                      <c:pt idx="1214">
                        <c:v>-3.4329784577576197E-2</c:v>
                      </c:pt>
                      <c:pt idx="1215">
                        <c:v>-3.2774254033144455E-2</c:v>
                      </c:pt>
                      <c:pt idx="1216">
                        <c:v>-3.6237891287939715E-2</c:v>
                      </c:pt>
                      <c:pt idx="1217">
                        <c:v>-4.0528105847076258E-2</c:v>
                      </c:pt>
                      <c:pt idx="1218">
                        <c:v>-4.0786285190550435E-2</c:v>
                      </c:pt>
                      <c:pt idx="1219">
                        <c:v>-4.3510480669426713E-2</c:v>
                      </c:pt>
                      <c:pt idx="1220">
                        <c:v>-4.597205934736287E-2</c:v>
                      </c:pt>
                      <c:pt idx="1221">
                        <c:v>-4.3673859785218913E-2</c:v>
                      </c:pt>
                      <c:pt idx="1222">
                        <c:v>-4.2705687247190947E-2</c:v>
                      </c:pt>
                      <c:pt idx="1223">
                        <c:v>-3.9981088363090507E-2</c:v>
                      </c:pt>
                      <c:pt idx="1224">
                        <c:v>-3.8983063838473254E-2</c:v>
                      </c:pt>
                      <c:pt idx="1225">
                        <c:v>-4.0152132178142098E-2</c:v>
                      </c:pt>
                      <c:pt idx="1226">
                        <c:v>-4.2413621864885856E-2</c:v>
                      </c:pt>
                      <c:pt idx="1227">
                        <c:v>-3.9718874967374557E-2</c:v>
                      </c:pt>
                      <c:pt idx="1228">
                        <c:v>-4.2378122205158145E-2</c:v>
                      </c:pt>
                      <c:pt idx="1229">
                        <c:v>-4.8358201248377745E-2</c:v>
                      </c:pt>
                      <c:pt idx="1230">
                        <c:v>-5.3549623078328758E-2</c:v>
                      </c:pt>
                      <c:pt idx="1231">
                        <c:v>-4.8713197845654643E-2</c:v>
                      </c:pt>
                      <c:pt idx="1232">
                        <c:v>-4.3731546732276382E-2</c:v>
                      </c:pt>
                      <c:pt idx="1233">
                        <c:v>-3.7316193452168349E-2</c:v>
                      </c:pt>
                      <c:pt idx="1234">
                        <c:v>-4.0742314021114938E-2</c:v>
                      </c:pt>
                      <c:pt idx="1235">
                        <c:v>-3.3593570043450732E-2</c:v>
                      </c:pt>
                      <c:pt idx="1236">
                        <c:v>-3.382714166824996E-2</c:v>
                      </c:pt>
                      <c:pt idx="1237">
                        <c:v>-2.987901473921659E-2</c:v>
                      </c:pt>
                      <c:pt idx="1238">
                        <c:v>-2.9632937552467806E-2</c:v>
                      </c:pt>
                      <c:pt idx="1239">
                        <c:v>-3.8145594593079063E-2</c:v>
                      </c:pt>
                      <c:pt idx="1240">
                        <c:v>-3.1594697157647018E-2</c:v>
                      </c:pt>
                      <c:pt idx="1241">
                        <c:v>-2.8479198611317737E-2</c:v>
                      </c:pt>
                      <c:pt idx="1242">
                        <c:v>-3.2972729403440204E-2</c:v>
                      </c:pt>
                      <c:pt idx="1243">
                        <c:v>-2.7140700077494032E-2</c:v>
                      </c:pt>
                      <c:pt idx="1244">
                        <c:v>-2.7130211541665436E-2</c:v>
                      </c:pt>
                      <c:pt idx="1245">
                        <c:v>-3.1585418837490976E-2</c:v>
                      </c:pt>
                      <c:pt idx="1246">
                        <c:v>-2.6778038780957681E-2</c:v>
                      </c:pt>
                      <c:pt idx="1247">
                        <c:v>-3.3139335761025929E-2</c:v>
                      </c:pt>
                      <c:pt idx="1248">
                        <c:v>-3.3952197287745241E-2</c:v>
                      </c:pt>
                      <c:pt idx="1249">
                        <c:v>-3.7644968709873647E-2</c:v>
                      </c:pt>
                      <c:pt idx="1250">
                        <c:v>-4.1740741950956353E-2</c:v>
                      </c:pt>
                      <c:pt idx="1251">
                        <c:v>-3.949942252542147E-2</c:v>
                      </c:pt>
                      <c:pt idx="1252">
                        <c:v>-3.8525198909030764E-2</c:v>
                      </c:pt>
                      <c:pt idx="1253">
                        <c:v>-4.2224424814746142E-2</c:v>
                      </c:pt>
                      <c:pt idx="1254">
                        <c:v>-4.2775476350973805E-2</c:v>
                      </c:pt>
                      <c:pt idx="1255">
                        <c:v>-3.8248462925244447E-2</c:v>
                      </c:pt>
                      <c:pt idx="1256">
                        <c:v>-3.3757755969691335E-2</c:v>
                      </c:pt>
                      <c:pt idx="1257">
                        <c:v>-3.2024727126621182E-2</c:v>
                      </c:pt>
                      <c:pt idx="1258">
                        <c:v>-2.8904387717601728E-2</c:v>
                      </c:pt>
                      <c:pt idx="1259">
                        <c:v>-3.0972242896739909E-2</c:v>
                      </c:pt>
                      <c:pt idx="1260">
                        <c:v>-2.8264990437279053E-2</c:v>
                      </c:pt>
                      <c:pt idx="1261">
                        <c:v>-2.9582511899445489E-2</c:v>
                      </c:pt>
                      <c:pt idx="1262">
                        <c:v>-3.5348786173850642E-2</c:v>
                      </c:pt>
                      <c:pt idx="1263">
                        <c:v>-4.1238502446854355E-2</c:v>
                      </c:pt>
                      <c:pt idx="1264">
                        <c:v>-4.2550376235882294E-2</c:v>
                      </c:pt>
                      <c:pt idx="1265">
                        <c:v>-5.1306286626672977E-2</c:v>
                      </c:pt>
                      <c:pt idx="1266">
                        <c:v>-5.5366963613252072E-2</c:v>
                      </c:pt>
                      <c:pt idx="1267">
                        <c:v>-5.5312907313212215E-2</c:v>
                      </c:pt>
                      <c:pt idx="1268">
                        <c:v>-6.1012216320403719E-2</c:v>
                      </c:pt>
                      <c:pt idx="1269">
                        <c:v>-5.7888246264366727E-2</c:v>
                      </c:pt>
                      <c:pt idx="1270">
                        <c:v>-6.1628619502948241E-2</c:v>
                      </c:pt>
                      <c:pt idx="1271">
                        <c:v>-5.68648072106262E-2</c:v>
                      </c:pt>
                      <c:pt idx="1272">
                        <c:v>-5.7039885077919635E-2</c:v>
                      </c:pt>
                      <c:pt idx="1273">
                        <c:v>-5.7712764991849137E-2</c:v>
                      </c:pt>
                      <c:pt idx="1274">
                        <c:v>-5.849053026406497E-2</c:v>
                      </c:pt>
                      <c:pt idx="1275">
                        <c:v>-4.4694475002390086E-2</c:v>
                      </c:pt>
                      <c:pt idx="1276">
                        <c:v>-3.8169395501305547E-2</c:v>
                      </c:pt>
                      <c:pt idx="1277">
                        <c:v>-2.9740243342099338E-2</c:v>
                      </c:pt>
                      <c:pt idx="1278">
                        <c:v>-3.1495862877723414E-2</c:v>
                      </c:pt>
                      <c:pt idx="1279">
                        <c:v>-3.1743150280144683E-2</c:v>
                      </c:pt>
                      <c:pt idx="1280">
                        <c:v>-2.5661816525656283E-2</c:v>
                      </c:pt>
                      <c:pt idx="1281">
                        <c:v>-2.7837380899650013E-2</c:v>
                      </c:pt>
                      <c:pt idx="1282">
                        <c:v>-4.1411966693250993E-2</c:v>
                      </c:pt>
                      <c:pt idx="1283">
                        <c:v>-3.9049222295238509E-2</c:v>
                      </c:pt>
                      <c:pt idx="1284">
                        <c:v>-4.1494664764207573E-2</c:v>
                      </c:pt>
                      <c:pt idx="1285">
                        <c:v>-4.2656068404617026E-2</c:v>
                      </c:pt>
                      <c:pt idx="1286">
                        <c:v>-4.3504429591064049E-2</c:v>
                      </c:pt>
                      <c:pt idx="1287">
                        <c:v>-4.1629805514307283E-2</c:v>
                      </c:pt>
                      <c:pt idx="1288">
                        <c:v>-3.4115576403537511E-2</c:v>
                      </c:pt>
                      <c:pt idx="1289">
                        <c:v>-2.2781906630247189E-2</c:v>
                      </c:pt>
                      <c:pt idx="1290">
                        <c:v>-3.3144983434164353E-2</c:v>
                      </c:pt>
                      <c:pt idx="1291">
                        <c:v>-3.5197105809559599E-2</c:v>
                      </c:pt>
                      <c:pt idx="1292">
                        <c:v>-3.1871029736209179E-2</c:v>
                      </c:pt>
                      <c:pt idx="1293">
                        <c:v>-2.6623131174873263E-2</c:v>
                      </c:pt>
                      <c:pt idx="1294">
                        <c:v>-2.6144289173773577E-2</c:v>
                      </c:pt>
                      <c:pt idx="1295">
                        <c:v>-3.299895074301188E-2</c:v>
                      </c:pt>
                      <c:pt idx="1296">
                        <c:v>-3.4850177316766179E-2</c:v>
                      </c:pt>
                      <c:pt idx="1297">
                        <c:v>-3.1775422698078946E-2</c:v>
                      </c:pt>
                      <c:pt idx="1298">
                        <c:v>-3.0509133699383156E-2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EA6C-4C0E-9A4F-E63847BC888B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Abs'!$CF$1</c15:sqref>
                        </c15:formulaRef>
                      </c:ext>
                    </c:extLst>
                    <c:strCache>
                      <c:ptCount val="1"/>
                      <c:pt idx="0">
                        <c:v>Abs LL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Abs'!$CF$2:$CF$1300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-1.7055447437859947</c:v>
                      </c:pt>
                      <c:pt idx="1">
                        <c:v>-1.9459786010562632</c:v>
                      </c:pt>
                      <c:pt idx="2">
                        <c:v>-1.4682912040986849</c:v>
                      </c:pt>
                      <c:pt idx="3">
                        <c:v>-0.72510259692202639</c:v>
                      </c:pt>
                      <c:pt idx="4">
                        <c:v>-0.94143868450659984</c:v>
                      </c:pt>
                      <c:pt idx="5">
                        <c:v>-0.97279772467372938</c:v>
                      </c:pt>
                      <c:pt idx="6">
                        <c:v>-0.75368092720249535</c:v>
                      </c:pt>
                      <c:pt idx="7">
                        <c:v>1.8050506681614917</c:v>
                      </c:pt>
                      <c:pt idx="8">
                        <c:v>7.9530353156931604</c:v>
                      </c:pt>
                      <c:pt idx="9">
                        <c:v>7.6944035122533299</c:v>
                      </c:pt>
                      <c:pt idx="10">
                        <c:v>6.7037662651376397</c:v>
                      </c:pt>
                      <c:pt idx="11">
                        <c:v>6.7066438629506635</c:v>
                      </c:pt>
                      <c:pt idx="12">
                        <c:v>6.8757269344475294</c:v>
                      </c:pt>
                      <c:pt idx="13">
                        <c:v>7.0191800254231804</c:v>
                      </c:pt>
                      <c:pt idx="14">
                        <c:v>7.1228087466653518</c:v>
                      </c:pt>
                      <c:pt idx="15">
                        <c:v>4.4205772003613282</c:v>
                      </c:pt>
                      <c:pt idx="16">
                        <c:v>3.3129150021845986</c:v>
                      </c:pt>
                      <c:pt idx="17">
                        <c:v>3.1456434093110093</c:v>
                      </c:pt>
                      <c:pt idx="18">
                        <c:v>1.4978622616246808</c:v>
                      </c:pt>
                      <c:pt idx="19">
                        <c:v>0.87124245785573218</c:v>
                      </c:pt>
                      <c:pt idx="20">
                        <c:v>0.51331460988089661</c:v>
                      </c:pt>
                      <c:pt idx="21">
                        <c:v>0.39742793795476727</c:v>
                      </c:pt>
                      <c:pt idx="22">
                        <c:v>0.29558561535493233</c:v>
                      </c:pt>
                      <c:pt idx="23">
                        <c:v>0.17891926402135927</c:v>
                      </c:pt>
                      <c:pt idx="24">
                        <c:v>2.8399778416168437E-2</c:v>
                      </c:pt>
                      <c:pt idx="25">
                        <c:v>-4.2925047376964044E-2</c:v>
                      </c:pt>
                      <c:pt idx="26">
                        <c:v>-2.5357620728208338E-2</c:v>
                      </c:pt>
                      <c:pt idx="27">
                        <c:v>-2.7328379230432613E-3</c:v>
                      </c:pt>
                      <c:pt idx="28">
                        <c:v>4.4614206093203386E-2</c:v>
                      </c:pt>
                      <c:pt idx="29">
                        <c:v>0.10410788087801047</c:v>
                      </c:pt>
                      <c:pt idx="30">
                        <c:v>0.21822267415076768</c:v>
                      </c:pt>
                      <c:pt idx="31">
                        <c:v>0.20916880103171112</c:v>
                      </c:pt>
                      <c:pt idx="32">
                        <c:v>0.37762707300342452</c:v>
                      </c:pt>
                      <c:pt idx="33">
                        <c:v>0.33285138703294581</c:v>
                      </c:pt>
                      <c:pt idx="34">
                        <c:v>0.39912809666264648</c:v>
                      </c:pt>
                      <c:pt idx="35">
                        <c:v>0.22144567170128956</c:v>
                      </c:pt>
                      <c:pt idx="36">
                        <c:v>0.21995935283089185</c:v>
                      </c:pt>
                      <c:pt idx="37">
                        <c:v>0.1955706113663353</c:v>
                      </c:pt>
                      <c:pt idx="38">
                        <c:v>0.24522457362932404</c:v>
                      </c:pt>
                      <c:pt idx="39">
                        <c:v>0.21802423430158188</c:v>
                      </c:pt>
                      <c:pt idx="40">
                        <c:v>0.24551761340661382</c:v>
                      </c:pt>
                      <c:pt idx="41">
                        <c:v>0.23654558022535901</c:v>
                      </c:pt>
                      <c:pt idx="42">
                        <c:v>0.35835024765381168</c:v>
                      </c:pt>
                      <c:pt idx="43">
                        <c:v>0.39585977914656778</c:v>
                      </c:pt>
                      <c:pt idx="44">
                        <c:v>0.50181521862043399</c:v>
                      </c:pt>
                      <c:pt idx="45">
                        <c:v>0.50973125260424801</c:v>
                      </c:pt>
                      <c:pt idx="46">
                        <c:v>0.51142173131948432</c:v>
                      </c:pt>
                      <c:pt idx="47">
                        <c:v>0.51871868577379887</c:v>
                      </c:pt>
                      <c:pt idx="48">
                        <c:v>0.47500691899474162</c:v>
                      </c:pt>
                      <c:pt idx="49">
                        <c:v>0.35540488989228358</c:v>
                      </c:pt>
                      <c:pt idx="50">
                        <c:v>0.24329209509800773</c:v>
                      </c:pt>
                      <c:pt idx="51">
                        <c:v>0.23608930057213157</c:v>
                      </c:pt>
                      <c:pt idx="52">
                        <c:v>0.28354458450611569</c:v>
                      </c:pt>
                      <c:pt idx="53">
                        <c:v>0.27014967468624723</c:v>
                      </c:pt>
                      <c:pt idx="54">
                        <c:v>0.33096906846350788</c:v>
                      </c:pt>
                      <c:pt idx="55">
                        <c:v>0.32948186959377901</c:v>
                      </c:pt>
                      <c:pt idx="56">
                        <c:v>0.46149496926382327</c:v>
                      </c:pt>
                      <c:pt idx="57">
                        <c:v>0.57097964605546903</c:v>
                      </c:pt>
                      <c:pt idx="58">
                        <c:v>0.49496354382770652</c:v>
                      </c:pt>
                      <c:pt idx="59">
                        <c:v>0.43235071141345938</c:v>
                      </c:pt>
                      <c:pt idx="60">
                        <c:v>0.31290356219329279</c:v>
                      </c:pt>
                      <c:pt idx="61">
                        <c:v>0.39610529895997265</c:v>
                      </c:pt>
                      <c:pt idx="62">
                        <c:v>0.39046098324965267</c:v>
                      </c:pt>
                      <c:pt idx="63">
                        <c:v>0.40106013519429723</c:v>
                      </c:pt>
                      <c:pt idx="64">
                        <c:v>0.20854400150655888</c:v>
                      </c:pt>
                      <c:pt idx="65">
                        <c:v>0.21932751331108979</c:v>
                      </c:pt>
                      <c:pt idx="66">
                        <c:v>0.21751471468881681</c:v>
                      </c:pt>
                      <c:pt idx="67">
                        <c:v>0.27653318983477571</c:v>
                      </c:pt>
                      <c:pt idx="68">
                        <c:v>0.13386417826322455</c:v>
                      </c:pt>
                      <c:pt idx="69">
                        <c:v>0.11142199531928351</c:v>
                      </c:pt>
                      <c:pt idx="70">
                        <c:v>0.19361481285274224</c:v>
                      </c:pt>
                      <c:pt idx="71">
                        <c:v>0.23761829941009252</c:v>
                      </c:pt>
                      <c:pt idx="72">
                        <c:v>0.25976348257975318</c:v>
                      </c:pt>
                      <c:pt idx="73">
                        <c:v>0.23604750060389948</c:v>
                      </c:pt>
                      <c:pt idx="74">
                        <c:v>0.28484434351829896</c:v>
                      </c:pt>
                      <c:pt idx="75">
                        <c:v>0.35441137064735828</c:v>
                      </c:pt>
                      <c:pt idx="76">
                        <c:v>0.3184699979628014</c:v>
                      </c:pt>
                      <c:pt idx="77">
                        <c:v>6.9529627157483315E-2</c:v>
                      </c:pt>
                      <c:pt idx="78">
                        <c:v>7.2342105020000116E-2</c:v>
                      </c:pt>
                      <c:pt idx="79">
                        <c:v>0.16547111424195318</c:v>
                      </c:pt>
                      <c:pt idx="80">
                        <c:v>0.20583888356244839</c:v>
                      </c:pt>
                      <c:pt idx="81">
                        <c:v>0.17932626371203955</c:v>
                      </c:pt>
                      <c:pt idx="82">
                        <c:v>0.1176427105915399</c:v>
                      </c:pt>
                      <c:pt idx="83">
                        <c:v>0.28535606312939188</c:v>
                      </c:pt>
                      <c:pt idx="84">
                        <c:v>0.44946977840296848</c:v>
                      </c:pt>
                      <c:pt idx="85">
                        <c:v>0.47617511810691021</c:v>
                      </c:pt>
                      <c:pt idx="86">
                        <c:v>0.27872878816612112</c:v>
                      </c:pt>
                      <c:pt idx="87">
                        <c:v>0.29958257231724489</c:v>
                      </c:pt>
                      <c:pt idx="88">
                        <c:v>0.33448554579098516</c:v>
                      </c:pt>
                      <c:pt idx="89">
                        <c:v>0.41525848440355173</c:v>
                      </c:pt>
                      <c:pt idx="90">
                        <c:v>0.30477984836731525</c:v>
                      </c:pt>
                      <c:pt idx="91">
                        <c:v>0.28766694137312443</c:v>
                      </c:pt>
                      <c:pt idx="92">
                        <c:v>0.36747628071802657</c:v>
                      </c:pt>
                      <c:pt idx="93">
                        <c:v>0.46932168331552054</c:v>
                      </c:pt>
                      <c:pt idx="94">
                        <c:v>0.45807661186177506</c:v>
                      </c:pt>
                      <c:pt idx="95">
                        <c:v>0.46936568328208067</c:v>
                      </c:pt>
                      <c:pt idx="96">
                        <c:v>0.49490678387084419</c:v>
                      </c:pt>
                      <c:pt idx="97">
                        <c:v>0.55676633685758392</c:v>
                      </c:pt>
                      <c:pt idx="98">
                        <c:v>0.4115272872392618</c:v>
                      </c:pt>
                      <c:pt idx="99">
                        <c:v>0.38931918411742006</c:v>
                      </c:pt>
                      <c:pt idx="100">
                        <c:v>0.39674901847074595</c:v>
                      </c:pt>
                      <c:pt idx="101">
                        <c:v>0.33781238326258867</c:v>
                      </c:pt>
                      <c:pt idx="102">
                        <c:v>0.34017078147020602</c:v>
                      </c:pt>
                      <c:pt idx="103">
                        <c:v>0.26473943879802658</c:v>
                      </c:pt>
                      <c:pt idx="104">
                        <c:v>0.31571076005982224</c:v>
                      </c:pt>
                      <c:pt idx="105">
                        <c:v>0.41991324086593701</c:v>
                      </c:pt>
                      <c:pt idx="106">
                        <c:v>0.56174053307719485</c:v>
                      </c:pt>
                      <c:pt idx="107">
                        <c:v>0.59061727113087392</c:v>
                      </c:pt>
                      <c:pt idx="108">
                        <c:v>0.57880328010950699</c:v>
                      </c:pt>
                      <c:pt idx="109">
                        <c:v>0.48019275505350617</c:v>
                      </c:pt>
                      <c:pt idx="110">
                        <c:v>0.48629819041337519</c:v>
                      </c:pt>
                      <c:pt idx="111">
                        <c:v>0.48104679440443621</c:v>
                      </c:pt>
                      <c:pt idx="112">
                        <c:v>0.44960529829997337</c:v>
                      </c:pt>
                      <c:pt idx="113">
                        <c:v>0.35019265385358306</c:v>
                      </c:pt>
                      <c:pt idx="114">
                        <c:v>0.33829682289441465</c:v>
                      </c:pt>
                      <c:pt idx="115">
                        <c:v>0.3451471776881449</c:v>
                      </c:pt>
                      <c:pt idx="116">
                        <c:v>0.45168253672127218</c:v>
                      </c:pt>
                      <c:pt idx="117">
                        <c:v>0.51978700496187635</c:v>
                      </c:pt>
                      <c:pt idx="118">
                        <c:v>0.43702086786414046</c:v>
                      </c:pt>
                      <c:pt idx="119">
                        <c:v>0.52050728441446381</c:v>
                      </c:pt>
                      <c:pt idx="120">
                        <c:v>0.49281810545823995</c:v>
                      </c:pt>
                      <c:pt idx="121">
                        <c:v>0.51055229198025798</c:v>
                      </c:pt>
                      <c:pt idx="122">
                        <c:v>0.63785475523038604</c:v>
                      </c:pt>
                      <c:pt idx="123">
                        <c:v>0.5154657682460162</c:v>
                      </c:pt>
                      <c:pt idx="124">
                        <c:v>0.4477753396907419</c:v>
                      </c:pt>
                      <c:pt idx="125">
                        <c:v>0.46819352417292148</c:v>
                      </c:pt>
                      <c:pt idx="126">
                        <c:v>0.31832831807047823</c:v>
                      </c:pt>
                      <c:pt idx="127">
                        <c:v>0.32006147675327762</c:v>
                      </c:pt>
                      <c:pt idx="128">
                        <c:v>0.21327531791075832</c:v>
                      </c:pt>
                      <c:pt idx="129">
                        <c:v>0.14313145122009707</c:v>
                      </c:pt>
                      <c:pt idx="130">
                        <c:v>0.25712568458447971</c:v>
                      </c:pt>
                      <c:pt idx="131">
                        <c:v>0.29968993223565149</c:v>
                      </c:pt>
                      <c:pt idx="132">
                        <c:v>0.25009932992450928</c:v>
                      </c:pt>
                      <c:pt idx="133">
                        <c:v>0.38199978968015985</c:v>
                      </c:pt>
                      <c:pt idx="134">
                        <c:v>0.43682638801194512</c:v>
                      </c:pt>
                      <c:pt idx="135">
                        <c:v>0.4783148364807242</c:v>
                      </c:pt>
                      <c:pt idx="136">
                        <c:v>0.56235389261104152</c:v>
                      </c:pt>
                      <c:pt idx="137">
                        <c:v>0.4894881879889772</c:v>
                      </c:pt>
                      <c:pt idx="138">
                        <c:v>0.44059894514480163</c:v>
                      </c:pt>
                      <c:pt idx="139">
                        <c:v>0.37513667489612701</c:v>
                      </c:pt>
                      <c:pt idx="140">
                        <c:v>0.33150894805319941</c:v>
                      </c:pt>
                      <c:pt idx="141">
                        <c:v>0.27359355206890046</c:v>
                      </c:pt>
                      <c:pt idx="142">
                        <c:v>0.27187975337138726</c:v>
                      </c:pt>
                      <c:pt idx="143">
                        <c:v>0.17893774400731455</c:v>
                      </c:pt>
                      <c:pt idx="144">
                        <c:v>0.18469381963269699</c:v>
                      </c:pt>
                      <c:pt idx="145">
                        <c:v>0.26802139630373883</c:v>
                      </c:pt>
                      <c:pt idx="146">
                        <c:v>0.39246298172813388</c:v>
                      </c:pt>
                      <c:pt idx="147">
                        <c:v>0.45843169159191427</c:v>
                      </c:pt>
                      <c:pt idx="148">
                        <c:v>0.5104726520407844</c:v>
                      </c:pt>
                      <c:pt idx="149">
                        <c:v>0.47581519838044911</c:v>
                      </c:pt>
                      <c:pt idx="150">
                        <c:v>0.52016408467529551</c:v>
                      </c:pt>
                      <c:pt idx="151">
                        <c:v>0.55017338186822962</c:v>
                      </c:pt>
                      <c:pt idx="152">
                        <c:v>0.50150457885651989</c:v>
                      </c:pt>
                      <c:pt idx="153">
                        <c:v>0.4759647982667532</c:v>
                      </c:pt>
                      <c:pt idx="154">
                        <c:v>0.356690128915502</c:v>
                      </c:pt>
                      <c:pt idx="155">
                        <c:v>0.37793639276834157</c:v>
                      </c:pt>
                      <c:pt idx="156">
                        <c:v>0.48640027033579447</c:v>
                      </c:pt>
                      <c:pt idx="157">
                        <c:v>0.48611867054981039</c:v>
                      </c:pt>
                      <c:pt idx="158">
                        <c:v>0.46686164518514978</c:v>
                      </c:pt>
                      <c:pt idx="159">
                        <c:v>0.44533818154298199</c:v>
                      </c:pt>
                      <c:pt idx="160">
                        <c:v>0.50580909558508724</c:v>
                      </c:pt>
                      <c:pt idx="161">
                        <c:v>0.52805107868118029</c:v>
                      </c:pt>
                      <c:pt idx="162">
                        <c:v>0.46569300607331532</c:v>
                      </c:pt>
                      <c:pt idx="163">
                        <c:v>0.38364626842883598</c:v>
                      </c:pt>
                      <c:pt idx="164">
                        <c:v>0.50462505648495715</c:v>
                      </c:pt>
                      <c:pt idx="165">
                        <c:v>0.5417399082776696</c:v>
                      </c:pt>
                      <c:pt idx="166">
                        <c:v>0.55780957606472215</c:v>
                      </c:pt>
                      <c:pt idx="167">
                        <c:v>0.54547594543828126</c:v>
                      </c:pt>
                      <c:pt idx="168">
                        <c:v>0.59355206890042744</c:v>
                      </c:pt>
                      <c:pt idx="169">
                        <c:v>0.61839665001854593</c:v>
                      </c:pt>
                      <c:pt idx="170">
                        <c:v>0.67646296588814592</c:v>
                      </c:pt>
                      <c:pt idx="171">
                        <c:v>0.56683352920651786</c:v>
                      </c:pt>
                      <c:pt idx="172">
                        <c:v>0.53033379694631411</c:v>
                      </c:pt>
                      <c:pt idx="173">
                        <c:v>0.55591185750698835</c:v>
                      </c:pt>
                      <c:pt idx="174">
                        <c:v>0.57485956310673192</c:v>
                      </c:pt>
                      <c:pt idx="175">
                        <c:v>0.56792736837519997</c:v>
                      </c:pt>
                      <c:pt idx="176">
                        <c:v>0.62214896716678514</c:v>
                      </c:pt>
                      <c:pt idx="177">
                        <c:v>0.68809215704996063</c:v>
                      </c:pt>
                      <c:pt idx="178">
                        <c:v>0.75531882595769217</c:v>
                      </c:pt>
                      <c:pt idx="179">
                        <c:v>0.86445898301117274</c:v>
                      </c:pt>
                      <c:pt idx="180">
                        <c:v>0.88073721063971988</c:v>
                      </c:pt>
                      <c:pt idx="181">
                        <c:v>0.84107740078117543</c:v>
                      </c:pt>
                      <c:pt idx="182">
                        <c:v>0.91433910510228011</c:v>
                      </c:pt>
                      <c:pt idx="183">
                        <c:v>0.82421309359804873</c:v>
                      </c:pt>
                      <c:pt idx="184">
                        <c:v>0.82025661660497129</c:v>
                      </c:pt>
                      <c:pt idx="185">
                        <c:v>0.82336565424210262</c:v>
                      </c:pt>
                      <c:pt idx="186">
                        <c:v>0.7919197581409837</c:v>
                      </c:pt>
                      <c:pt idx="187">
                        <c:v>0.79280547746783703</c:v>
                      </c:pt>
                      <c:pt idx="188">
                        <c:v>0.75788974400379461</c:v>
                      </c:pt>
                      <c:pt idx="189">
                        <c:v>0.713935977408657</c:v>
                      </c:pt>
                      <c:pt idx="190">
                        <c:v>0.82599993224005142</c:v>
                      </c:pt>
                      <c:pt idx="191">
                        <c:v>0.82437457347532395</c:v>
                      </c:pt>
                      <c:pt idx="192">
                        <c:v>0.79848719314973315</c:v>
                      </c:pt>
                      <c:pt idx="193">
                        <c:v>0.81017490426707262</c:v>
                      </c:pt>
                      <c:pt idx="194">
                        <c:v>0.84376051874200575</c:v>
                      </c:pt>
                      <c:pt idx="195">
                        <c:v>0.90513519209725402</c:v>
                      </c:pt>
                      <c:pt idx="196">
                        <c:v>0.94956283833224286</c:v>
                      </c:pt>
                      <c:pt idx="197">
                        <c:v>0.92924013377749815</c:v>
                      </c:pt>
                      <c:pt idx="198">
                        <c:v>0.94351988292488886</c:v>
                      </c:pt>
                      <c:pt idx="199">
                        <c:v>0.95951255077046127</c:v>
                      </c:pt>
                      <c:pt idx="200">
                        <c:v>0.96207686882157983</c:v>
                      </c:pt>
                      <c:pt idx="201">
                        <c:v>0.9651837064603831</c:v>
                      </c:pt>
                      <c:pt idx="202">
                        <c:v>0.99677172245349088</c:v>
                      </c:pt>
                      <c:pt idx="203">
                        <c:v>0.99727816206859676</c:v>
                      </c:pt>
                      <c:pt idx="204">
                        <c:v>0.99394868459899954</c:v>
                      </c:pt>
                      <c:pt idx="205">
                        <c:v>1.0110030716376655</c:v>
                      </c:pt>
                      <c:pt idx="206">
                        <c:v>1.027101339402982</c:v>
                      </c:pt>
                      <c:pt idx="207">
                        <c:v>1.0534498393781222</c:v>
                      </c:pt>
                      <c:pt idx="208">
                        <c:v>1.0743207835162045</c:v>
                      </c:pt>
                      <c:pt idx="209">
                        <c:v>1.0656281501226059</c:v>
                      </c:pt>
                      <c:pt idx="210">
                        <c:v>1.0751330228989024</c:v>
                      </c:pt>
                      <c:pt idx="211">
                        <c:v>1.1063003992116964</c:v>
                      </c:pt>
                      <c:pt idx="212">
                        <c:v>1.1085721174851908</c:v>
                      </c:pt>
                      <c:pt idx="213">
                        <c:v>1.1099145564649371</c:v>
                      </c:pt>
                      <c:pt idx="214">
                        <c:v>1.1104187960817149</c:v>
                      </c:pt>
                      <c:pt idx="215">
                        <c:v>1.1026704019704945</c:v>
                      </c:pt>
                      <c:pt idx="216">
                        <c:v>1.1175190706855063</c:v>
                      </c:pt>
                      <c:pt idx="217">
                        <c:v>1.1318032198295529</c:v>
                      </c:pt>
                      <c:pt idx="218">
                        <c:v>1.1359946566440611</c:v>
                      </c:pt>
                      <c:pt idx="219">
                        <c:v>1.1440998904840833</c:v>
                      </c:pt>
                      <c:pt idx="220">
                        <c:v>1.1510752051828441</c:v>
                      </c:pt>
                      <c:pt idx="221">
                        <c:v>1.1515248848410875</c:v>
                      </c:pt>
                      <c:pt idx="222">
                        <c:v>1.1571256405845132</c:v>
                      </c:pt>
                      <c:pt idx="223">
                        <c:v>1.1619779568967525</c:v>
                      </c:pt>
                      <c:pt idx="224">
                        <c:v>1.1617729170525828</c:v>
                      </c:pt>
                      <c:pt idx="225">
                        <c:v>1.1597722385730986</c:v>
                      </c:pt>
                      <c:pt idx="226">
                        <c:v>1.1639839153722245</c:v>
                      </c:pt>
                      <c:pt idx="227">
                        <c:v>1.1738966678385323</c:v>
                      </c:pt>
                      <c:pt idx="228">
                        <c:v>1.1793253837127085</c:v>
                      </c:pt>
                      <c:pt idx="229">
                        <c:v>1.1856279389227662</c:v>
                      </c:pt>
                      <c:pt idx="230">
                        <c:v>1.1881016170427707</c:v>
                      </c:pt>
                      <c:pt idx="231">
                        <c:v>1.1951367716960535</c:v>
                      </c:pt>
                      <c:pt idx="232">
                        <c:v>1.2039618449889979</c:v>
                      </c:pt>
                      <c:pt idx="233">
                        <c:v>1.2054472838600641</c:v>
                      </c:pt>
                      <c:pt idx="234">
                        <c:v>1.2089312012122868</c:v>
                      </c:pt>
                      <c:pt idx="235">
                        <c:v>1.2169897950877557</c:v>
                      </c:pt>
                      <c:pt idx="236">
                        <c:v>1.2210421920079337</c:v>
                      </c:pt>
                      <c:pt idx="237">
                        <c:v>1.2230001905198551</c:v>
                      </c:pt>
                      <c:pt idx="238">
                        <c:v>1.2254461486609267</c:v>
                      </c:pt>
                      <c:pt idx="239">
                        <c:v>1.2274846671116528</c:v>
                      </c:pt>
                      <c:pt idx="240">
                        <c:v>1.2326881031570416</c:v>
                      </c:pt>
                      <c:pt idx="241">
                        <c:v>1.237247819691657</c:v>
                      </c:pt>
                      <c:pt idx="242">
                        <c:v>1.2382989788927758</c:v>
                      </c:pt>
                      <c:pt idx="243">
                        <c:v>1.2427772954892551</c:v>
                      </c:pt>
                      <c:pt idx="244">
                        <c:v>1.2472256921084741</c:v>
                      </c:pt>
                      <c:pt idx="245">
                        <c:v>1.2513515689728076</c:v>
                      </c:pt>
                      <c:pt idx="246">
                        <c:v>1.2543255267125997</c:v>
                      </c:pt>
                      <c:pt idx="247">
                        <c:v>1.2574697643229793</c:v>
                      </c:pt>
                      <c:pt idx="248">
                        <c:v>1.2586546834224404</c:v>
                      </c:pt>
                      <c:pt idx="249">
                        <c:v>1.2616840811200982</c:v>
                      </c:pt>
                      <c:pt idx="250">
                        <c:v>1.2628131202620285</c:v>
                      </c:pt>
                      <c:pt idx="251">
                        <c:v>1.2648371187237897</c:v>
                      </c:pt>
                      <c:pt idx="252">
                        <c:v>1.2663203575965283</c:v>
                      </c:pt>
                      <c:pt idx="253">
                        <c:v>1.2669711171019509</c:v>
                      </c:pt>
                      <c:pt idx="254">
                        <c:v>1.2669671571049608</c:v>
                      </c:pt>
                      <c:pt idx="255">
                        <c:v>1.2666538773430529</c:v>
                      </c:pt>
                      <c:pt idx="256">
                        <c:v>1.2662134376777874</c:v>
                      </c:pt>
                      <c:pt idx="257">
                        <c:v>1.2653197983569529</c:v>
                      </c:pt>
                      <c:pt idx="258">
                        <c:v>1.262820600256344</c:v>
                      </c:pt>
                      <c:pt idx="259">
                        <c:v>1.2599689624235884</c:v>
                      </c:pt>
                      <c:pt idx="260">
                        <c:v>1.2574187243617696</c:v>
                      </c:pt>
                      <c:pt idx="261">
                        <c:v>1.2549652862263827</c:v>
                      </c:pt>
                      <c:pt idx="262">
                        <c:v>1.25228436826388</c:v>
                      </c:pt>
                      <c:pt idx="263">
                        <c:v>1.248700570987566</c:v>
                      </c:pt>
                      <c:pt idx="264">
                        <c:v>1.2453490935346889</c:v>
                      </c:pt>
                      <c:pt idx="265">
                        <c:v>1.2420257760604101</c:v>
                      </c:pt>
                      <c:pt idx="266">
                        <c:v>1.2384094188088417</c:v>
                      </c:pt>
                      <c:pt idx="267">
                        <c:v>1.2349633414278602</c:v>
                      </c:pt>
                      <c:pt idx="268">
                        <c:v>1.2304018648945827</c:v>
                      </c:pt>
                      <c:pt idx="269">
                        <c:v>1.2258667883412409</c:v>
                      </c:pt>
                      <c:pt idx="270">
                        <c:v>1.2201384326947913</c:v>
                      </c:pt>
                      <c:pt idx="271">
                        <c:v>1.2141324372593476</c:v>
                      </c:pt>
                      <c:pt idx="272">
                        <c:v>1.2089923611658053</c:v>
                      </c:pt>
                      <c:pt idx="273">
                        <c:v>1.2026334859985506</c:v>
                      </c:pt>
                      <c:pt idx="274">
                        <c:v>1.1956185713298857</c:v>
                      </c:pt>
                      <c:pt idx="275">
                        <c:v>1.1885125767304414</c:v>
                      </c:pt>
                      <c:pt idx="276">
                        <c:v>1.1813977821376858</c:v>
                      </c:pt>
                      <c:pt idx="277">
                        <c:v>1.1751233869062256</c:v>
                      </c:pt>
                      <c:pt idx="278">
                        <c:v>1.1683139520813963</c:v>
                      </c:pt>
                      <c:pt idx="279">
                        <c:v>1.1605127580103041</c:v>
                      </c:pt>
                      <c:pt idx="280">
                        <c:v>1.1527001239479058</c:v>
                      </c:pt>
                      <c:pt idx="281">
                        <c:v>1.1449301698530709</c:v>
                      </c:pt>
                      <c:pt idx="282">
                        <c:v>1.1374875755094425</c:v>
                      </c:pt>
                      <c:pt idx="283">
                        <c:v>1.1312655402381895</c:v>
                      </c:pt>
                      <c:pt idx="284">
                        <c:v>1.1243606254859246</c:v>
                      </c:pt>
                      <c:pt idx="285">
                        <c:v>1.1179973503220137</c:v>
                      </c:pt>
                      <c:pt idx="286">
                        <c:v>1.1119675949046279</c:v>
                      </c:pt>
                      <c:pt idx="287">
                        <c:v>1.1048453203175566</c:v>
                      </c:pt>
                      <c:pt idx="288">
                        <c:v>1.0997017242266895</c:v>
                      </c:pt>
                      <c:pt idx="289">
                        <c:v>1.0945739681237843</c:v>
                      </c:pt>
                      <c:pt idx="290">
                        <c:v>1.0888244924933856</c:v>
                      </c:pt>
                      <c:pt idx="291">
                        <c:v>1.0838881362450166</c:v>
                      </c:pt>
                      <c:pt idx="292">
                        <c:v>1.079559419534841</c:v>
                      </c:pt>
                      <c:pt idx="293">
                        <c:v>1.0746499032660735</c:v>
                      </c:pt>
                      <c:pt idx="294">
                        <c:v>1.0713811457503291</c:v>
                      </c:pt>
                      <c:pt idx="295">
                        <c:v>1.067598028625498</c:v>
                      </c:pt>
                      <c:pt idx="296">
                        <c:v>1.0641339112582273</c:v>
                      </c:pt>
                      <c:pt idx="297">
                        <c:v>1.0596318346798055</c:v>
                      </c:pt>
                      <c:pt idx="298">
                        <c:v>1.0557206776522852</c:v>
                      </c:pt>
                      <c:pt idx="299">
                        <c:v>1.0517070007026794</c:v>
                      </c:pt>
                      <c:pt idx="300">
                        <c:v>1.0463363647843629</c:v>
                      </c:pt>
                      <c:pt idx="301">
                        <c:v>1.0441772864252623</c:v>
                      </c:pt>
                      <c:pt idx="302">
                        <c:v>1.0399955296033974</c:v>
                      </c:pt>
                      <c:pt idx="303">
                        <c:v>1.0354850930313291</c:v>
                      </c:pt>
                      <c:pt idx="304">
                        <c:v>1.0315457760252102</c:v>
                      </c:pt>
                      <c:pt idx="305">
                        <c:v>1.0270362194524734</c:v>
                      </c:pt>
                      <c:pt idx="306">
                        <c:v>1.0232033823654294</c:v>
                      </c:pt>
                      <c:pt idx="307">
                        <c:v>1.0204943044243286</c:v>
                      </c:pt>
                      <c:pt idx="308">
                        <c:v>1.0162518276486112</c:v>
                      </c:pt>
                      <c:pt idx="309">
                        <c:v>1.0134384697867629</c:v>
                      </c:pt>
                      <c:pt idx="310">
                        <c:v>1.0096307126806585</c:v>
                      </c:pt>
                      <c:pt idx="311">
                        <c:v>1.0078016340707581</c:v>
                      </c:pt>
                      <c:pt idx="312">
                        <c:v>1.0060341554140417</c:v>
                      </c:pt>
                      <c:pt idx="313">
                        <c:v>1.0015021588583592</c:v>
                      </c:pt>
                      <c:pt idx="314">
                        <c:v>0.9997364402003055</c:v>
                      </c:pt>
                      <c:pt idx="315">
                        <c:v>0.99735384201107991</c:v>
                      </c:pt>
                      <c:pt idx="316">
                        <c:v>0.99352496492102649</c:v>
                      </c:pt>
                      <c:pt idx="317">
                        <c:v>0.99177640624993135</c:v>
                      </c:pt>
                      <c:pt idx="318">
                        <c:v>0.98723428970193983</c:v>
                      </c:pt>
                      <c:pt idx="319">
                        <c:v>0.98328529270317755</c:v>
                      </c:pt>
                      <c:pt idx="320">
                        <c:v>0.98044685486039029</c:v>
                      </c:pt>
                      <c:pt idx="321">
                        <c:v>0.97706589742991801</c:v>
                      </c:pt>
                      <c:pt idx="322">
                        <c:v>0.9729945805241188</c:v>
                      </c:pt>
                      <c:pt idx="323">
                        <c:v>0.97101106203159282</c:v>
                      </c:pt>
                      <c:pt idx="324">
                        <c:v>0.96768994455564217</c:v>
                      </c:pt>
                      <c:pt idx="325">
                        <c:v>0.96301758810663296</c:v>
                      </c:pt>
                      <c:pt idx="326">
                        <c:v>0.96072210985119644</c:v>
                      </c:pt>
                      <c:pt idx="327">
                        <c:v>0.95999523040362489</c:v>
                      </c:pt>
                      <c:pt idx="328">
                        <c:v>0.95753959226990992</c:v>
                      </c:pt>
                      <c:pt idx="329">
                        <c:v>0.95611971334901769</c:v>
                      </c:pt>
                      <c:pt idx="330">
                        <c:v>0.95548611383055349</c:v>
                      </c:pt>
                      <c:pt idx="331">
                        <c:v>0.95471039442010031</c:v>
                      </c:pt>
                      <c:pt idx="332">
                        <c:v>0.95565551370180968</c:v>
                      </c:pt>
                      <c:pt idx="333">
                        <c:v>0.95392543501666938</c:v>
                      </c:pt>
                      <c:pt idx="334">
                        <c:v>0.95165283674384404</c:v>
                      </c:pt>
                      <c:pt idx="335">
                        <c:v>0.95060079754339399</c:v>
                      </c:pt>
                      <c:pt idx="336">
                        <c:v>0.94899083876696255</c:v>
                      </c:pt>
                      <c:pt idx="337">
                        <c:v>0.94605824099573665</c:v>
                      </c:pt>
                      <c:pt idx="338">
                        <c:v>0.94358896287238814</c:v>
                      </c:pt>
                      <c:pt idx="339">
                        <c:v>0.942333203826765</c:v>
                      </c:pt>
                      <c:pt idx="340">
                        <c:v>0.94179200423807685</c:v>
                      </c:pt>
                      <c:pt idx="341">
                        <c:v>0.93952292596257625</c:v>
                      </c:pt>
                      <c:pt idx="342">
                        <c:v>0.9381941269724634</c:v>
                      </c:pt>
                      <c:pt idx="343">
                        <c:v>0.93774796731154486</c:v>
                      </c:pt>
                      <c:pt idx="344">
                        <c:v>0.93769736735000087</c:v>
                      </c:pt>
                      <c:pt idx="345">
                        <c:v>0.9364530482956831</c:v>
                      </c:pt>
                      <c:pt idx="346">
                        <c:v>0.93492492945705352</c:v>
                      </c:pt>
                      <c:pt idx="347">
                        <c:v>0.93528396918418333</c:v>
                      </c:pt>
                      <c:pt idx="348">
                        <c:v>0.93564608890897238</c:v>
                      </c:pt>
                      <c:pt idx="349">
                        <c:v>0.93459228970985975</c:v>
                      </c:pt>
                      <c:pt idx="350">
                        <c:v>0.93345137057695826</c:v>
                      </c:pt>
                      <c:pt idx="351">
                        <c:v>0.93232321143435948</c:v>
                      </c:pt>
                      <c:pt idx="352">
                        <c:v>0.93031065296390358</c:v>
                      </c:pt>
                      <c:pt idx="353">
                        <c:v>0.93025125300904765</c:v>
                      </c:pt>
                      <c:pt idx="354">
                        <c:v>0.92727905526791787</c:v>
                      </c:pt>
                      <c:pt idx="355">
                        <c:v>0.92681001562438825</c:v>
                      </c:pt>
                      <c:pt idx="356">
                        <c:v>0.9250706969462702</c:v>
                      </c:pt>
                      <c:pt idx="357">
                        <c:v>0.92504297696733762</c:v>
                      </c:pt>
                      <c:pt idx="358">
                        <c:v>0.92252001888478563</c:v>
                      </c:pt>
                      <c:pt idx="359">
                        <c:v>0.92186265938437884</c:v>
                      </c:pt>
                      <c:pt idx="360">
                        <c:v>0.91961030109617103</c:v>
                      </c:pt>
                      <c:pt idx="361">
                        <c:v>0.91832374207395606</c:v>
                      </c:pt>
                      <c:pt idx="362">
                        <c:v>0.91680530322796938</c:v>
                      </c:pt>
                      <c:pt idx="363">
                        <c:v>0.91566526409439941</c:v>
                      </c:pt>
                      <c:pt idx="364">
                        <c:v>0.91336626584163794</c:v>
                      </c:pt>
                      <c:pt idx="365">
                        <c:v>0.91283606624458979</c:v>
                      </c:pt>
                      <c:pt idx="366">
                        <c:v>0.91216198675688998</c:v>
                      </c:pt>
                      <c:pt idx="367">
                        <c:v>0.9122689066756311</c:v>
                      </c:pt>
                      <c:pt idx="368">
                        <c:v>0.91224778669168205</c:v>
                      </c:pt>
                      <c:pt idx="369">
                        <c:v>0.91149274726551199</c:v>
                      </c:pt>
                      <c:pt idx="370">
                        <c:v>0.91205198684048994</c:v>
                      </c:pt>
                      <c:pt idx="371">
                        <c:v>0.91253950646997517</c:v>
                      </c:pt>
                      <c:pt idx="372">
                        <c:v>0.91262178640744218</c:v>
                      </c:pt>
                      <c:pt idx="373">
                        <c:v>0.91300194611852081</c:v>
                      </c:pt>
                      <c:pt idx="374">
                        <c:v>0.91190370695318279</c:v>
                      </c:pt>
                      <c:pt idx="375">
                        <c:v>0.9118795069715746</c:v>
                      </c:pt>
                      <c:pt idx="376">
                        <c:v>0.91235338661142629</c:v>
                      </c:pt>
                      <c:pt idx="377">
                        <c:v>0.91278766628137342</c:v>
                      </c:pt>
                      <c:pt idx="378">
                        <c:v>0.91207662682176349</c:v>
                      </c:pt>
                      <c:pt idx="379">
                        <c:v>0.91147074728223187</c:v>
                      </c:pt>
                      <c:pt idx="380">
                        <c:v>0.91239738657798597</c:v>
                      </c:pt>
                      <c:pt idx="381">
                        <c:v>0.91376006554235012</c:v>
                      </c:pt>
                      <c:pt idx="382">
                        <c:v>0.91391714542296931</c:v>
                      </c:pt>
                      <c:pt idx="383">
                        <c:v>0.91535726432847919</c:v>
                      </c:pt>
                      <c:pt idx="384">
                        <c:v>0.91639390354063321</c:v>
                      </c:pt>
                      <c:pt idx="385">
                        <c:v>0.91783006244915255</c:v>
                      </c:pt>
                      <c:pt idx="386">
                        <c:v>0.91861414185325196</c:v>
                      </c:pt>
                      <c:pt idx="387">
                        <c:v>0.91883458168571808</c:v>
                      </c:pt>
                      <c:pt idx="388">
                        <c:v>0.91838226202948092</c:v>
                      </c:pt>
                      <c:pt idx="389">
                        <c:v>0.91891774162251638</c:v>
                      </c:pt>
                      <c:pt idx="390">
                        <c:v>0.91825246212812861</c:v>
                      </c:pt>
                      <c:pt idx="391">
                        <c:v>0.91687218317714081</c:v>
                      </c:pt>
                      <c:pt idx="392">
                        <c:v>0.91637410355568116</c:v>
                      </c:pt>
                      <c:pt idx="393">
                        <c:v>0.9165971833861406</c:v>
                      </c:pt>
                      <c:pt idx="394">
                        <c:v>0.91590946390880745</c:v>
                      </c:pt>
                      <c:pt idx="395">
                        <c:v>0.91679210323800142</c:v>
                      </c:pt>
                      <c:pt idx="396">
                        <c:v>0.91612066374829559</c:v>
                      </c:pt>
                      <c:pt idx="397">
                        <c:v>0.91494630464080828</c:v>
                      </c:pt>
                      <c:pt idx="398">
                        <c:v>0.91376578553800292</c:v>
                      </c:pt>
                      <c:pt idx="399">
                        <c:v>0.91171186709898089</c:v>
                      </c:pt>
                      <c:pt idx="400">
                        <c:v>0.9099492284385865</c:v>
                      </c:pt>
                      <c:pt idx="401">
                        <c:v>0.9083762296340655</c:v>
                      </c:pt>
                      <c:pt idx="402">
                        <c:v>0.90560203174245579</c:v>
                      </c:pt>
                      <c:pt idx="403">
                        <c:v>0.90313407361810416</c:v>
                      </c:pt>
                      <c:pt idx="404">
                        <c:v>0.90095607527338262</c:v>
                      </c:pt>
                      <c:pt idx="405">
                        <c:v>0.89940111645515131</c:v>
                      </c:pt>
                      <c:pt idx="406">
                        <c:v>0.89799003752757156</c:v>
                      </c:pt>
                      <c:pt idx="407">
                        <c:v>0.89533683954400189</c:v>
                      </c:pt>
                      <c:pt idx="408">
                        <c:v>0.89186788218040935</c:v>
                      </c:pt>
                      <c:pt idx="409">
                        <c:v>0.88814020501344415</c:v>
                      </c:pt>
                      <c:pt idx="410">
                        <c:v>0.88457488772308535</c:v>
                      </c:pt>
                      <c:pt idx="411">
                        <c:v>0.88039753089787653</c:v>
                      </c:pt>
                      <c:pt idx="412">
                        <c:v>0.8751320548996383</c:v>
                      </c:pt>
                      <c:pt idx="413">
                        <c:v>0.86967869904418871</c:v>
                      </c:pt>
                      <c:pt idx="414">
                        <c:v>0.86412854326230715</c:v>
                      </c:pt>
                      <c:pt idx="415">
                        <c:v>0.85927974694739218</c:v>
                      </c:pt>
                      <c:pt idx="416">
                        <c:v>0.85381715109896505</c:v>
                      </c:pt>
                      <c:pt idx="417">
                        <c:v>0.84783931564212001</c:v>
                      </c:pt>
                      <c:pt idx="418">
                        <c:v>0.84233799982312019</c:v>
                      </c:pt>
                      <c:pt idx="419">
                        <c:v>0.83574064483710986</c:v>
                      </c:pt>
                      <c:pt idx="420">
                        <c:v>0.82916132983738933</c:v>
                      </c:pt>
                      <c:pt idx="421">
                        <c:v>0.82231713503897741</c:v>
                      </c:pt>
                      <c:pt idx="422">
                        <c:v>0.81465278086388648</c:v>
                      </c:pt>
                      <c:pt idx="423">
                        <c:v>0.80748034631493659</c:v>
                      </c:pt>
                      <c:pt idx="424">
                        <c:v>0.79960611229935441</c:v>
                      </c:pt>
                      <c:pt idx="425">
                        <c:v>0.79094207888401991</c:v>
                      </c:pt>
                      <c:pt idx="426">
                        <c:v>0.7834462445808541</c:v>
                      </c:pt>
                      <c:pt idx="427">
                        <c:v>0.77533353074651656</c:v>
                      </c:pt>
                      <c:pt idx="428">
                        <c:v>0.766886417166323</c:v>
                      </c:pt>
                      <c:pt idx="429">
                        <c:v>0.75912834306245935</c:v>
                      </c:pt>
                      <c:pt idx="430">
                        <c:v>0.75073886943845924</c:v>
                      </c:pt>
                      <c:pt idx="431">
                        <c:v>0.74238855578469753</c:v>
                      </c:pt>
                      <c:pt idx="432">
                        <c:v>0.73418432201991546</c:v>
                      </c:pt>
                      <c:pt idx="433">
                        <c:v>0.72520612884334212</c:v>
                      </c:pt>
                      <c:pt idx="434">
                        <c:v>0.71614565572930144</c:v>
                      </c:pt>
                      <c:pt idx="435">
                        <c:v>0.70776190210095435</c:v>
                      </c:pt>
                      <c:pt idx="436">
                        <c:v>0.69845414917484649</c:v>
                      </c:pt>
                      <c:pt idx="437">
                        <c:v>0.68943283603104466</c:v>
                      </c:pt>
                      <c:pt idx="438">
                        <c:v>0.68029668297452106</c:v>
                      </c:pt>
                      <c:pt idx="439">
                        <c:v>0.67112136994775884</c:v>
                      </c:pt>
                      <c:pt idx="440">
                        <c:v>0.66179953703235195</c:v>
                      </c:pt>
                      <c:pt idx="441">
                        <c:v>0.65270166394673546</c:v>
                      </c:pt>
                      <c:pt idx="442">
                        <c:v>0.6432315511440212</c:v>
                      </c:pt>
                      <c:pt idx="443">
                        <c:v>0.63388551824700623</c:v>
                      </c:pt>
                      <c:pt idx="444">
                        <c:v>0.6243071655265543</c:v>
                      </c:pt>
                      <c:pt idx="445">
                        <c:v>0.61513493249745121</c:v>
                      </c:pt>
                      <c:pt idx="446">
                        <c:v>0.60585181955261702</c:v>
                      </c:pt>
                      <c:pt idx="447">
                        <c:v>0.59700606627538966</c:v>
                      </c:pt>
                      <c:pt idx="448">
                        <c:v>0.58799971312021804</c:v>
                      </c:pt>
                      <c:pt idx="449">
                        <c:v>0.57874432015431676</c:v>
                      </c:pt>
                      <c:pt idx="450">
                        <c:v>0.57037156651760923</c:v>
                      </c:pt>
                      <c:pt idx="451">
                        <c:v>0.56145585329355152</c:v>
                      </c:pt>
                      <c:pt idx="452">
                        <c:v>0.55261582001197684</c:v>
                      </c:pt>
                      <c:pt idx="453">
                        <c:v>0.54408026649899754</c:v>
                      </c:pt>
                      <c:pt idx="454">
                        <c:v>0.53565911289907409</c:v>
                      </c:pt>
                      <c:pt idx="455">
                        <c:v>0.52727051927440527</c:v>
                      </c:pt>
                      <c:pt idx="456">
                        <c:v>0.51916264543638946</c:v>
                      </c:pt>
                      <c:pt idx="457">
                        <c:v>0.51053645199229658</c:v>
                      </c:pt>
                      <c:pt idx="458">
                        <c:v>0.50297417773962483</c:v>
                      </c:pt>
                      <c:pt idx="459">
                        <c:v>0.49521346363776764</c:v>
                      </c:pt>
                      <c:pt idx="460">
                        <c:v>0.4874901495074862</c:v>
                      </c:pt>
                      <c:pt idx="461">
                        <c:v>0.47998111521435233</c:v>
                      </c:pt>
                      <c:pt idx="462">
                        <c:v>0.47284344063898504</c:v>
                      </c:pt>
                      <c:pt idx="463">
                        <c:v>0.4655566061769793</c:v>
                      </c:pt>
                      <c:pt idx="464">
                        <c:v>0.45857997147922175</c:v>
                      </c:pt>
                      <c:pt idx="465">
                        <c:v>0.45149641686272302</c:v>
                      </c:pt>
                      <c:pt idx="466">
                        <c:v>0.44511730171085068</c:v>
                      </c:pt>
                      <c:pt idx="467">
                        <c:v>0.43892870641418308</c:v>
                      </c:pt>
                      <c:pt idx="468">
                        <c:v>0.43277487109109791</c:v>
                      </c:pt>
                      <c:pt idx="469">
                        <c:v>0.42622723606730056</c:v>
                      </c:pt>
                      <c:pt idx="470">
                        <c:v>0.42046368044760285</c:v>
                      </c:pt>
                      <c:pt idx="471">
                        <c:v>0.41460244490214193</c:v>
                      </c:pt>
                      <c:pt idx="472">
                        <c:v>0.40912752906307787</c:v>
                      </c:pt>
                      <c:pt idx="473">
                        <c:v>0.40344801337950981</c:v>
                      </c:pt>
                      <c:pt idx="474">
                        <c:v>0.39753485787350801</c:v>
                      </c:pt>
                      <c:pt idx="475">
                        <c:v>0.39222758190703766</c:v>
                      </c:pt>
                      <c:pt idx="476">
                        <c:v>0.38739770557774367</c:v>
                      </c:pt>
                      <c:pt idx="477">
                        <c:v>0.38241162936716161</c:v>
                      </c:pt>
                      <c:pt idx="478">
                        <c:v>0.37779647287468066</c:v>
                      </c:pt>
                      <c:pt idx="479">
                        <c:v>0.37313379641831468</c:v>
                      </c:pt>
                      <c:pt idx="480">
                        <c:v>0.36816532019435655</c:v>
                      </c:pt>
                      <c:pt idx="481">
                        <c:v>0.36385772346813022</c:v>
                      </c:pt>
                      <c:pt idx="482">
                        <c:v>0.35959984670411654</c:v>
                      </c:pt>
                      <c:pt idx="483">
                        <c:v>0.35496841022400827</c:v>
                      </c:pt>
                      <c:pt idx="484">
                        <c:v>0.35074045343725535</c:v>
                      </c:pt>
                      <c:pt idx="485">
                        <c:v>0.34650721665451528</c:v>
                      </c:pt>
                      <c:pt idx="486">
                        <c:v>0.34239805977747456</c:v>
                      </c:pt>
                      <c:pt idx="487">
                        <c:v>0.3389955423633878</c:v>
                      </c:pt>
                      <c:pt idx="488">
                        <c:v>0.33539150510245613</c:v>
                      </c:pt>
                      <c:pt idx="489">
                        <c:v>0.33136726816087603</c:v>
                      </c:pt>
                      <c:pt idx="490">
                        <c:v>0.32816803059229671</c:v>
                      </c:pt>
                      <c:pt idx="491">
                        <c:v>0.32481215314276363</c:v>
                      </c:pt>
                      <c:pt idx="492">
                        <c:v>0.32206083523376522</c:v>
                      </c:pt>
                      <c:pt idx="493">
                        <c:v>0.31901647754747692</c:v>
                      </c:pt>
                      <c:pt idx="494">
                        <c:v>0.31604603980500978</c:v>
                      </c:pt>
                      <c:pt idx="495">
                        <c:v>0.31362340164621461</c:v>
                      </c:pt>
                      <c:pt idx="496">
                        <c:v>0.31146784328443916</c:v>
                      </c:pt>
                      <c:pt idx="497">
                        <c:v>0.30887492525505672</c:v>
                      </c:pt>
                      <c:pt idx="498">
                        <c:v>0.30644656710060886</c:v>
                      </c:pt>
                      <c:pt idx="499">
                        <c:v>0.30401600894783315</c:v>
                      </c:pt>
                      <c:pt idx="500">
                        <c:v>0.30165585074155332</c:v>
                      </c:pt>
                      <c:pt idx="501">
                        <c:v>0.29964021227343857</c:v>
                      </c:pt>
                      <c:pt idx="502">
                        <c:v>0.29692541433668501</c:v>
                      </c:pt>
                      <c:pt idx="503">
                        <c:v>0.29472189601135906</c:v>
                      </c:pt>
                      <c:pt idx="504">
                        <c:v>0.2928131774619851</c:v>
                      </c:pt>
                      <c:pt idx="505">
                        <c:v>0.29102281882265768</c:v>
                      </c:pt>
                      <c:pt idx="506">
                        <c:v>0.28863758063543865</c:v>
                      </c:pt>
                      <c:pt idx="507">
                        <c:v>0.28729734165402032</c:v>
                      </c:pt>
                      <c:pt idx="508">
                        <c:v>0.2853604631260479</c:v>
                      </c:pt>
                      <c:pt idx="509">
                        <c:v>0.28395642419311762</c:v>
                      </c:pt>
                      <c:pt idx="510">
                        <c:v>0.2824010253752206</c:v>
                      </c:pt>
                      <c:pt idx="511">
                        <c:v>0.28085530654996699</c:v>
                      </c:pt>
                      <c:pt idx="512">
                        <c:v>0.279099707884222</c:v>
                      </c:pt>
                      <c:pt idx="513">
                        <c:v>0.27787606881418764</c:v>
                      </c:pt>
                      <c:pt idx="514">
                        <c:v>0.27619747008992268</c:v>
                      </c:pt>
                      <c:pt idx="515">
                        <c:v>0.27508515093528529</c:v>
                      </c:pt>
                      <c:pt idx="516">
                        <c:v>0.27397415177964451</c:v>
                      </c:pt>
                      <c:pt idx="517">
                        <c:v>0.27257891284002628</c:v>
                      </c:pt>
                      <c:pt idx="518">
                        <c:v>0.27149563366331847</c:v>
                      </c:pt>
                      <c:pt idx="519">
                        <c:v>0.270895034119774</c:v>
                      </c:pt>
                      <c:pt idx="520">
                        <c:v>0.26976819497617183</c:v>
                      </c:pt>
                      <c:pt idx="521">
                        <c:v>0.26895419559481132</c:v>
                      </c:pt>
                      <c:pt idx="522">
                        <c:v>0.26776575649802498</c:v>
                      </c:pt>
                      <c:pt idx="523">
                        <c:v>0.26653507743334109</c:v>
                      </c:pt>
                      <c:pt idx="524">
                        <c:v>0.26566959809110546</c:v>
                      </c:pt>
                      <c:pt idx="525">
                        <c:v>0.26457267892476399</c:v>
                      </c:pt>
                      <c:pt idx="526">
                        <c:v>0.2632887599005424</c:v>
                      </c:pt>
                      <c:pt idx="527">
                        <c:v>0.26223144070410503</c:v>
                      </c:pt>
                      <c:pt idx="528">
                        <c:v>0.26078340180461462</c:v>
                      </c:pt>
                      <c:pt idx="529">
                        <c:v>0.26003628237242538</c:v>
                      </c:pt>
                      <c:pt idx="530">
                        <c:v>0.25891560322414148</c:v>
                      </c:pt>
                      <c:pt idx="531">
                        <c:v>0.25786400402335696</c:v>
                      </c:pt>
                      <c:pt idx="532">
                        <c:v>0.25687224477709386</c:v>
                      </c:pt>
                      <c:pt idx="533">
                        <c:v>0.25594912547866455</c:v>
                      </c:pt>
                      <c:pt idx="534">
                        <c:v>0.25517736606520169</c:v>
                      </c:pt>
                      <c:pt idx="535">
                        <c:v>0.25420760680221871</c:v>
                      </c:pt>
                      <c:pt idx="536">
                        <c:v>0.25315556760176861</c:v>
                      </c:pt>
                      <c:pt idx="537">
                        <c:v>0.25254264806758753</c:v>
                      </c:pt>
                      <c:pt idx="538">
                        <c:v>0.25177880864810531</c:v>
                      </c:pt>
                      <c:pt idx="539">
                        <c:v>0.25121076907981543</c:v>
                      </c:pt>
                      <c:pt idx="540">
                        <c:v>0.25033516974527092</c:v>
                      </c:pt>
                      <c:pt idx="541">
                        <c:v>0.24959861030505615</c:v>
                      </c:pt>
                      <c:pt idx="542">
                        <c:v>0.24920657060300633</c:v>
                      </c:pt>
                      <c:pt idx="543">
                        <c:v>0.24847749115710668</c:v>
                      </c:pt>
                      <c:pt idx="544">
                        <c:v>0.24753633187238772</c:v>
                      </c:pt>
                      <c:pt idx="545">
                        <c:v>0.24696477230677299</c:v>
                      </c:pt>
                      <c:pt idx="546">
                        <c:v>0.2464002527358079</c:v>
                      </c:pt>
                      <c:pt idx="547">
                        <c:v>0.24576841321600595</c:v>
                      </c:pt>
                      <c:pt idx="548">
                        <c:v>0.24504857376308384</c:v>
                      </c:pt>
                      <c:pt idx="549">
                        <c:v>0.24428913434025784</c:v>
                      </c:pt>
                      <c:pt idx="550">
                        <c:v>0.24358249487730385</c:v>
                      </c:pt>
                      <c:pt idx="551">
                        <c:v>0.24304701528426834</c:v>
                      </c:pt>
                      <c:pt idx="552">
                        <c:v>0.2421432559711254</c:v>
                      </c:pt>
                      <c:pt idx="553">
                        <c:v>0.24125533664594406</c:v>
                      </c:pt>
                      <c:pt idx="554">
                        <c:v>0.24056321717195495</c:v>
                      </c:pt>
                      <c:pt idx="555">
                        <c:v>0.23982665773174014</c:v>
                      </c:pt>
                      <c:pt idx="556">
                        <c:v>0.23923529818117339</c:v>
                      </c:pt>
                      <c:pt idx="557">
                        <c:v>0.23829677889444797</c:v>
                      </c:pt>
                      <c:pt idx="558">
                        <c:v>0.23769045935525088</c:v>
                      </c:pt>
                      <c:pt idx="559">
                        <c:v>0.23693629992841195</c:v>
                      </c:pt>
                      <c:pt idx="560">
                        <c:v>0.23632250039489966</c:v>
                      </c:pt>
                      <c:pt idx="561">
                        <c:v>0.23565854089950888</c:v>
                      </c:pt>
                      <c:pt idx="562">
                        <c:v>0.23507246134492932</c:v>
                      </c:pt>
                      <c:pt idx="563">
                        <c:v>0.23447318180038174</c:v>
                      </c:pt>
                      <c:pt idx="564">
                        <c:v>0.23411942206923911</c:v>
                      </c:pt>
                      <c:pt idx="565">
                        <c:v>0.23342730259524988</c:v>
                      </c:pt>
                      <c:pt idx="566">
                        <c:v>0.23310038284370893</c:v>
                      </c:pt>
                      <c:pt idx="567">
                        <c:v>0.23237306339647185</c:v>
                      </c:pt>
                      <c:pt idx="568">
                        <c:v>0.23168754391746657</c:v>
                      </c:pt>
                      <c:pt idx="569">
                        <c:v>0.23122114427193038</c:v>
                      </c:pt>
                      <c:pt idx="570">
                        <c:v>0.23025974500259369</c:v>
                      </c:pt>
                      <c:pt idx="571">
                        <c:v>0.22965606546139017</c:v>
                      </c:pt>
                      <c:pt idx="572">
                        <c:v>0.2293313457081772</c:v>
                      </c:pt>
                      <c:pt idx="573">
                        <c:v>0.22868498619941047</c:v>
                      </c:pt>
                      <c:pt idx="574">
                        <c:v>0.22817194658932058</c:v>
                      </c:pt>
                      <c:pt idx="575">
                        <c:v>0.22776186690098107</c:v>
                      </c:pt>
                      <c:pt idx="576">
                        <c:v>0.22725014728988804</c:v>
                      </c:pt>
                      <c:pt idx="577">
                        <c:v>0.22702134746377589</c:v>
                      </c:pt>
                      <c:pt idx="578">
                        <c:v>0.22670014770788766</c:v>
                      </c:pt>
                      <c:pt idx="579">
                        <c:v>0.22627950802757382</c:v>
                      </c:pt>
                      <c:pt idx="580">
                        <c:v>0.2258839483281993</c:v>
                      </c:pt>
                      <c:pt idx="581">
                        <c:v>0.22549850862113335</c:v>
                      </c:pt>
                      <c:pt idx="582">
                        <c:v>0.22551434860909503</c:v>
                      </c:pt>
                      <c:pt idx="583">
                        <c:v>0.22534626873683566</c:v>
                      </c:pt>
                      <c:pt idx="584">
                        <c:v>0.22535154873282293</c:v>
                      </c:pt>
                      <c:pt idx="585">
                        <c:v>0.22523934881809482</c:v>
                      </c:pt>
                      <c:pt idx="586">
                        <c:v>0.22494674904047068</c:v>
                      </c:pt>
                      <c:pt idx="587">
                        <c:v>0.22485566910969149</c:v>
                      </c:pt>
                      <c:pt idx="588">
                        <c:v>0.22525914880304695</c:v>
                      </c:pt>
                      <c:pt idx="589">
                        <c:v>0.22494234904381466</c:v>
                      </c:pt>
                      <c:pt idx="590">
                        <c:v>0.22476018918225618</c:v>
                      </c:pt>
                      <c:pt idx="591">
                        <c:v>0.22474038919730424</c:v>
                      </c:pt>
                      <c:pt idx="592">
                        <c:v>0.22497622901806591</c:v>
                      </c:pt>
                      <c:pt idx="593">
                        <c:v>0.22507962893948197</c:v>
                      </c:pt>
                      <c:pt idx="594">
                        <c:v>0.2253053487679349</c:v>
                      </c:pt>
                      <c:pt idx="595">
                        <c:v>0.22530314876960689</c:v>
                      </c:pt>
                      <c:pt idx="596">
                        <c:v>0.22563050852081351</c:v>
                      </c:pt>
                      <c:pt idx="597">
                        <c:v>0.22582366837401205</c:v>
                      </c:pt>
                      <c:pt idx="598">
                        <c:v>0.22625178804864104</c:v>
                      </c:pt>
                      <c:pt idx="599">
                        <c:v>0.22654614782492763</c:v>
                      </c:pt>
                      <c:pt idx="600">
                        <c:v>0.22705434743869593</c:v>
                      </c:pt>
                      <c:pt idx="601">
                        <c:v>0.22762854700230431</c:v>
                      </c:pt>
                      <c:pt idx="602">
                        <c:v>0.22811210663479897</c:v>
                      </c:pt>
                      <c:pt idx="603">
                        <c:v>0.22853054631678468</c:v>
                      </c:pt>
                      <c:pt idx="604">
                        <c:v>0.22947874559615328</c:v>
                      </c:pt>
                      <c:pt idx="605">
                        <c:v>0.23017438506746721</c:v>
                      </c:pt>
                      <c:pt idx="606">
                        <c:v>0.23066850469193639</c:v>
                      </c:pt>
                      <c:pt idx="607">
                        <c:v>0.23152430404152893</c:v>
                      </c:pt>
                      <c:pt idx="608">
                        <c:v>0.23240298337373264</c:v>
                      </c:pt>
                      <c:pt idx="609">
                        <c:v>0.23327550271061789</c:v>
                      </c:pt>
                      <c:pt idx="610">
                        <c:v>0.23437022187863132</c:v>
                      </c:pt>
                      <c:pt idx="611">
                        <c:v>0.23518158126199817</c:v>
                      </c:pt>
                      <c:pt idx="612">
                        <c:v>0.23606422059119236</c:v>
                      </c:pt>
                      <c:pt idx="613">
                        <c:v>0.2373529796117354</c:v>
                      </c:pt>
                      <c:pt idx="614">
                        <c:v>0.23841425880516326</c:v>
                      </c:pt>
                      <c:pt idx="615">
                        <c:v>0.23961633789158313</c:v>
                      </c:pt>
                      <c:pt idx="616">
                        <c:v>0.24086285694422876</c:v>
                      </c:pt>
                      <c:pt idx="617">
                        <c:v>0.24213049598082298</c:v>
                      </c:pt>
                      <c:pt idx="618">
                        <c:v>0.24361505485255833</c:v>
                      </c:pt>
                      <c:pt idx="619">
                        <c:v>0.24499137380655592</c:v>
                      </c:pt>
                      <c:pt idx="620">
                        <c:v>0.24646317268798876</c:v>
                      </c:pt>
                      <c:pt idx="621">
                        <c:v>0.2481580513998809</c:v>
                      </c:pt>
                      <c:pt idx="622">
                        <c:v>0.24952205036324174</c:v>
                      </c:pt>
                      <c:pt idx="623">
                        <c:v>0.25095336927543938</c:v>
                      </c:pt>
                      <c:pt idx="624">
                        <c:v>0.25264472799000659</c:v>
                      </c:pt>
                      <c:pt idx="625">
                        <c:v>0.25420056680756919</c:v>
                      </c:pt>
                      <c:pt idx="626">
                        <c:v>0.25579864559302934</c:v>
                      </c:pt>
                      <c:pt idx="627">
                        <c:v>0.25699544468346197</c:v>
                      </c:pt>
                      <c:pt idx="628">
                        <c:v>0.25834404365852687</c:v>
                      </c:pt>
                      <c:pt idx="629">
                        <c:v>0.25980704254664766</c:v>
                      </c:pt>
                      <c:pt idx="630">
                        <c:v>0.26150192125853983</c:v>
                      </c:pt>
                      <c:pt idx="631">
                        <c:v>0.26297944013562546</c:v>
                      </c:pt>
                      <c:pt idx="632">
                        <c:v>0.26439271906153344</c:v>
                      </c:pt>
                      <c:pt idx="633">
                        <c:v>0.2659872778496688</c:v>
                      </c:pt>
                      <c:pt idx="634">
                        <c:v>0.26773979651775459</c:v>
                      </c:pt>
                      <c:pt idx="635">
                        <c:v>0.26930003533197311</c:v>
                      </c:pt>
                      <c:pt idx="636">
                        <c:v>0.27092407409770358</c:v>
                      </c:pt>
                      <c:pt idx="637">
                        <c:v>0.2724367929480373</c:v>
                      </c:pt>
                      <c:pt idx="638">
                        <c:v>0.27395787179201736</c:v>
                      </c:pt>
                      <c:pt idx="639">
                        <c:v>0.27538523070722459</c:v>
                      </c:pt>
                      <c:pt idx="640">
                        <c:v>0.2768535095913327</c:v>
                      </c:pt>
                      <c:pt idx="641">
                        <c:v>0.27817878858412071</c:v>
                      </c:pt>
                      <c:pt idx="642">
                        <c:v>0.27967522744682705</c:v>
                      </c:pt>
                      <c:pt idx="643">
                        <c:v>0.28119762628980394</c:v>
                      </c:pt>
                      <c:pt idx="644">
                        <c:v>0.2823904653832463</c:v>
                      </c:pt>
                      <c:pt idx="645">
                        <c:v>0.28378042432687756</c:v>
                      </c:pt>
                      <c:pt idx="646">
                        <c:v>0.28522010323272157</c:v>
                      </c:pt>
                      <c:pt idx="647">
                        <c:v>0.28654758222383747</c:v>
                      </c:pt>
                      <c:pt idx="648">
                        <c:v>0.28775142130891979</c:v>
                      </c:pt>
                      <c:pt idx="649">
                        <c:v>0.28904502032578461</c:v>
                      </c:pt>
                      <c:pt idx="650">
                        <c:v>0.29036149932526051</c:v>
                      </c:pt>
                      <c:pt idx="651">
                        <c:v>0.29185573818963895</c:v>
                      </c:pt>
                      <c:pt idx="652">
                        <c:v>0.29309037725131332</c:v>
                      </c:pt>
                      <c:pt idx="653">
                        <c:v>0.29444249622370294</c:v>
                      </c:pt>
                      <c:pt idx="654">
                        <c:v>0.29560585533954986</c:v>
                      </c:pt>
                      <c:pt idx="655">
                        <c:v>0.2971594941587844</c:v>
                      </c:pt>
                      <c:pt idx="656">
                        <c:v>0.29820801336190983</c:v>
                      </c:pt>
                      <c:pt idx="657">
                        <c:v>0.29930405252892006</c:v>
                      </c:pt>
                      <c:pt idx="658">
                        <c:v>0.30033849174274624</c:v>
                      </c:pt>
                      <c:pt idx="659">
                        <c:v>0.30153705083184124</c:v>
                      </c:pt>
                      <c:pt idx="660">
                        <c:v>0.30258865003262608</c:v>
                      </c:pt>
                      <c:pt idx="661">
                        <c:v>0.30361604925180247</c:v>
                      </c:pt>
                      <c:pt idx="662">
                        <c:v>0.30455148854086866</c:v>
                      </c:pt>
                      <c:pt idx="663">
                        <c:v>0.30582836757044068</c:v>
                      </c:pt>
                      <c:pt idx="664">
                        <c:v>0.30673300688291483</c:v>
                      </c:pt>
                      <c:pt idx="665">
                        <c:v>0.30779472607600811</c:v>
                      </c:pt>
                      <c:pt idx="666">
                        <c:v>0.30882300529451606</c:v>
                      </c:pt>
                      <c:pt idx="667">
                        <c:v>0.30975184458859806</c:v>
                      </c:pt>
                      <c:pt idx="668">
                        <c:v>0.31079596379506746</c:v>
                      </c:pt>
                      <c:pt idx="669">
                        <c:v>0.31180796302594804</c:v>
                      </c:pt>
                      <c:pt idx="670">
                        <c:v>0.31251636248756459</c:v>
                      </c:pt>
                      <c:pt idx="671">
                        <c:v>0.3133330018669187</c:v>
                      </c:pt>
                      <c:pt idx="672">
                        <c:v>0.31422576118842133</c:v>
                      </c:pt>
                      <c:pt idx="673">
                        <c:v>0.31489632067879625</c:v>
                      </c:pt>
                      <c:pt idx="674">
                        <c:v>0.31562408012569898</c:v>
                      </c:pt>
                      <c:pt idx="675">
                        <c:v>0.3166065993789845</c:v>
                      </c:pt>
                      <c:pt idx="676">
                        <c:v>0.31742895875399124</c:v>
                      </c:pt>
                      <c:pt idx="677">
                        <c:v>0.31808411825607019</c:v>
                      </c:pt>
                      <c:pt idx="678">
                        <c:v>0.31885191767254245</c:v>
                      </c:pt>
                      <c:pt idx="679">
                        <c:v>0.31953435715388867</c:v>
                      </c:pt>
                      <c:pt idx="680">
                        <c:v>0.32024891661082333</c:v>
                      </c:pt>
                      <c:pt idx="681">
                        <c:v>0.32095951607076778</c:v>
                      </c:pt>
                      <c:pt idx="682">
                        <c:v>0.32158387559625451</c:v>
                      </c:pt>
                      <c:pt idx="683">
                        <c:v>0.32206743522874914</c:v>
                      </c:pt>
                      <c:pt idx="684">
                        <c:v>0.32272083473216562</c:v>
                      </c:pt>
                      <c:pt idx="685">
                        <c:v>0.32337555423457864</c:v>
                      </c:pt>
                      <c:pt idx="686">
                        <c:v>0.32391499382460476</c:v>
                      </c:pt>
                      <c:pt idx="687">
                        <c:v>0.32429647353467994</c:v>
                      </c:pt>
                      <c:pt idx="688">
                        <c:v>0.32497847301636051</c:v>
                      </c:pt>
                      <c:pt idx="689">
                        <c:v>0.32526051280201024</c:v>
                      </c:pt>
                      <c:pt idx="690">
                        <c:v>0.32584131236060249</c:v>
                      </c:pt>
                      <c:pt idx="691">
                        <c:v>0.32639043194327172</c:v>
                      </c:pt>
                      <c:pt idx="692">
                        <c:v>0.32663199175968621</c:v>
                      </c:pt>
                      <c:pt idx="693">
                        <c:v>0.32687663157375996</c:v>
                      </c:pt>
                      <c:pt idx="694">
                        <c:v>0.32733951122197147</c:v>
                      </c:pt>
                      <c:pt idx="695">
                        <c:v>0.3273861511865252</c:v>
                      </c:pt>
                      <c:pt idx="696">
                        <c:v>0.3276941509524452</c:v>
                      </c:pt>
                      <c:pt idx="697">
                        <c:v>0.32775663090496038</c:v>
                      </c:pt>
                      <c:pt idx="698">
                        <c:v>0.32810775063810943</c:v>
                      </c:pt>
                      <c:pt idx="699">
                        <c:v>0.32852223032310496</c:v>
                      </c:pt>
                      <c:pt idx="700">
                        <c:v>0.32890503003217714</c:v>
                      </c:pt>
                      <c:pt idx="701">
                        <c:v>0.32932830971048455</c:v>
                      </c:pt>
                      <c:pt idx="702">
                        <c:v>0.32991658926339207</c:v>
                      </c:pt>
                      <c:pt idx="703">
                        <c:v>0.3303165489594227</c:v>
                      </c:pt>
                      <c:pt idx="704">
                        <c:v>0.33114110833275778</c:v>
                      </c:pt>
                      <c:pt idx="705">
                        <c:v>0.33155866801541234</c:v>
                      </c:pt>
                      <c:pt idx="706">
                        <c:v>0.33209150761045431</c:v>
                      </c:pt>
                      <c:pt idx="707">
                        <c:v>0.33255086726134087</c:v>
                      </c:pt>
                      <c:pt idx="708">
                        <c:v>0.33303266689517308</c:v>
                      </c:pt>
                      <c:pt idx="709">
                        <c:v>0.33367286640862143</c:v>
                      </c:pt>
                      <c:pt idx="710">
                        <c:v>0.33449610578295969</c:v>
                      </c:pt>
                      <c:pt idx="711">
                        <c:v>0.33505182536061273</c:v>
                      </c:pt>
                      <c:pt idx="712">
                        <c:v>0.33580510478812031</c:v>
                      </c:pt>
                      <c:pt idx="713">
                        <c:v>0.33687518397486005</c:v>
                      </c:pt>
                      <c:pt idx="714">
                        <c:v>0.33800554311578723</c:v>
                      </c:pt>
                      <c:pt idx="715">
                        <c:v>0.33911522227243102</c:v>
                      </c:pt>
                      <c:pt idx="716">
                        <c:v>0.34025438140667008</c:v>
                      </c:pt>
                      <c:pt idx="717">
                        <c:v>0.34135130057301144</c:v>
                      </c:pt>
                      <c:pt idx="718">
                        <c:v>0.34263565959689873</c:v>
                      </c:pt>
                      <c:pt idx="719">
                        <c:v>0.34382849869034088</c:v>
                      </c:pt>
                      <c:pt idx="720">
                        <c:v>0.34512385770586812</c:v>
                      </c:pt>
                      <c:pt idx="721">
                        <c:v>0.34666869653179044</c:v>
                      </c:pt>
                      <c:pt idx="722">
                        <c:v>0.34822321535035616</c:v>
                      </c:pt>
                      <c:pt idx="723">
                        <c:v>0.34969545423145482</c:v>
                      </c:pt>
                      <c:pt idx="724">
                        <c:v>0.35135425297076772</c:v>
                      </c:pt>
                      <c:pt idx="725">
                        <c:v>0.35294529176157824</c:v>
                      </c:pt>
                      <c:pt idx="726">
                        <c:v>0.35488041029088824</c:v>
                      </c:pt>
                      <c:pt idx="727">
                        <c:v>0.35656252901247787</c:v>
                      </c:pt>
                      <c:pt idx="728">
                        <c:v>0.35836212764478298</c:v>
                      </c:pt>
                      <c:pt idx="729">
                        <c:v>0.36032848615035046</c:v>
                      </c:pt>
                      <c:pt idx="730">
                        <c:v>0.36215580476158832</c:v>
                      </c:pt>
                      <c:pt idx="731">
                        <c:v>0.36406408331129664</c:v>
                      </c:pt>
                      <c:pt idx="732">
                        <c:v>0.36616244171654427</c:v>
                      </c:pt>
                      <c:pt idx="733">
                        <c:v>0.36821988015289103</c:v>
                      </c:pt>
                      <c:pt idx="734">
                        <c:v>0.37046167844912425</c:v>
                      </c:pt>
                      <c:pt idx="735">
                        <c:v>0.37258247683731766</c:v>
                      </c:pt>
                      <c:pt idx="736">
                        <c:v>0.37485331511148046</c:v>
                      </c:pt>
                      <c:pt idx="737">
                        <c:v>0.37714747336792021</c:v>
                      </c:pt>
                      <c:pt idx="738">
                        <c:v>0.3793861916664944</c:v>
                      </c:pt>
                      <c:pt idx="739">
                        <c:v>0.38174546987344293</c:v>
                      </c:pt>
                      <c:pt idx="740">
                        <c:v>0.3839815481740233</c:v>
                      </c:pt>
                      <c:pt idx="741">
                        <c:v>0.38623038646490615</c:v>
                      </c:pt>
                      <c:pt idx="742">
                        <c:v>0.38842818479457947</c:v>
                      </c:pt>
                      <c:pt idx="743">
                        <c:v>0.39044734326001912</c:v>
                      </c:pt>
                      <c:pt idx="744">
                        <c:v>0.39281938145727002</c:v>
                      </c:pt>
                      <c:pt idx="745">
                        <c:v>0.39525697960469558</c:v>
                      </c:pt>
                      <c:pt idx="746">
                        <c:v>0.39748645791029208</c:v>
                      </c:pt>
                      <c:pt idx="747">
                        <c:v>0.39974101619682773</c:v>
                      </c:pt>
                      <c:pt idx="748">
                        <c:v>0.40191373454556162</c:v>
                      </c:pt>
                      <c:pt idx="749">
                        <c:v>0.40422285279063191</c:v>
                      </c:pt>
                      <c:pt idx="750">
                        <c:v>0.4066208509681532</c:v>
                      </c:pt>
                      <c:pt idx="751">
                        <c:v>0.40874648935266794</c:v>
                      </c:pt>
                      <c:pt idx="752">
                        <c:v>0.41059536794752033</c:v>
                      </c:pt>
                      <c:pt idx="753">
                        <c:v>0.41268404636012473</c:v>
                      </c:pt>
                      <c:pt idx="754">
                        <c:v>0.41470320482556439</c:v>
                      </c:pt>
                      <c:pt idx="755">
                        <c:v>0.41679760323382142</c:v>
                      </c:pt>
                      <c:pt idx="756">
                        <c:v>0.41869224179389619</c:v>
                      </c:pt>
                      <c:pt idx="757">
                        <c:v>0.4204095604887339</c:v>
                      </c:pt>
                      <c:pt idx="758">
                        <c:v>0.42225183908860214</c:v>
                      </c:pt>
                      <c:pt idx="759">
                        <c:v>0.42442455743733626</c:v>
                      </c:pt>
                      <c:pt idx="760">
                        <c:v>0.42621755607465739</c:v>
                      </c:pt>
                      <c:pt idx="761">
                        <c:v>0.42791991478086472</c:v>
                      </c:pt>
                      <c:pt idx="762">
                        <c:v>0.42967023345062255</c:v>
                      </c:pt>
                      <c:pt idx="763">
                        <c:v>0.4312876722213691</c:v>
                      </c:pt>
                      <c:pt idx="764">
                        <c:v>0.43303491089346768</c:v>
                      </c:pt>
                      <c:pt idx="765">
                        <c:v>0.43464222967190536</c:v>
                      </c:pt>
                      <c:pt idx="766">
                        <c:v>0.43605638859714468</c:v>
                      </c:pt>
                      <c:pt idx="767">
                        <c:v>0.43731874763775186</c:v>
                      </c:pt>
                      <c:pt idx="768">
                        <c:v>0.43873906655830924</c:v>
                      </c:pt>
                      <c:pt idx="769">
                        <c:v>0.43985798570793078</c:v>
                      </c:pt>
                      <c:pt idx="770">
                        <c:v>0.44121582467597326</c:v>
                      </c:pt>
                      <c:pt idx="771">
                        <c:v>0.44234310381924119</c:v>
                      </c:pt>
                      <c:pt idx="772">
                        <c:v>0.44316062319792643</c:v>
                      </c:pt>
                      <c:pt idx="773">
                        <c:v>0.44396230258864999</c:v>
                      </c:pt>
                      <c:pt idx="774">
                        <c:v>0.44481634193958003</c:v>
                      </c:pt>
                      <c:pt idx="775">
                        <c:v>0.44556654136942858</c:v>
                      </c:pt>
                      <c:pt idx="776">
                        <c:v>0.44625030084977141</c:v>
                      </c:pt>
                      <c:pt idx="777">
                        <c:v>0.44684826039532211</c:v>
                      </c:pt>
                      <c:pt idx="778">
                        <c:v>0.44720774012211734</c:v>
                      </c:pt>
                      <c:pt idx="779">
                        <c:v>0.4479429795633354</c:v>
                      </c:pt>
                      <c:pt idx="780">
                        <c:v>0.4481312994202124</c:v>
                      </c:pt>
                      <c:pt idx="781">
                        <c:v>0.4486900989955247</c:v>
                      </c:pt>
                      <c:pt idx="782">
                        <c:v>0.4490130587500753</c:v>
                      </c:pt>
                      <c:pt idx="783">
                        <c:v>0.44951509836852521</c:v>
                      </c:pt>
                      <c:pt idx="784">
                        <c:v>0.4496668982531572</c:v>
                      </c:pt>
                      <c:pt idx="785">
                        <c:v>0.44993177805184864</c:v>
                      </c:pt>
                      <c:pt idx="786">
                        <c:v>0.44989657807860062</c:v>
                      </c:pt>
                      <c:pt idx="787">
                        <c:v>0.45026969779502962</c:v>
                      </c:pt>
                      <c:pt idx="788">
                        <c:v>0.45022261783081041</c:v>
                      </c:pt>
                      <c:pt idx="789">
                        <c:v>0.45046593764588738</c:v>
                      </c:pt>
                      <c:pt idx="790">
                        <c:v>0.45028465778366017</c:v>
                      </c:pt>
                      <c:pt idx="791">
                        <c:v>0.45017509786692561</c:v>
                      </c:pt>
                      <c:pt idx="792">
                        <c:v>0.44986269810434931</c:v>
                      </c:pt>
                      <c:pt idx="793">
                        <c:v>0.44982045813645188</c:v>
                      </c:pt>
                      <c:pt idx="794">
                        <c:v>0.44983277812708866</c:v>
                      </c:pt>
                      <c:pt idx="795">
                        <c:v>0.44955381833909797</c:v>
                      </c:pt>
                      <c:pt idx="796">
                        <c:v>0.44898533877114249</c:v>
                      </c:pt>
                      <c:pt idx="797">
                        <c:v>0.44842257919883965</c:v>
                      </c:pt>
                      <c:pt idx="798">
                        <c:v>0.44790733959042184</c:v>
                      </c:pt>
                      <c:pt idx="799">
                        <c:v>0.44757293984456564</c:v>
                      </c:pt>
                      <c:pt idx="800">
                        <c:v>0.44717078015020706</c:v>
                      </c:pt>
                      <c:pt idx="801">
                        <c:v>0.44655742061636033</c:v>
                      </c:pt>
                      <c:pt idx="802">
                        <c:v>0.44615922091899196</c:v>
                      </c:pt>
                      <c:pt idx="803">
                        <c:v>0.4456492613065613</c:v>
                      </c:pt>
                      <c:pt idx="804">
                        <c:v>0.44546006145035333</c:v>
                      </c:pt>
                      <c:pt idx="805">
                        <c:v>0.44511202171486353</c:v>
                      </c:pt>
                      <c:pt idx="806">
                        <c:v>0.4447903819593097</c:v>
                      </c:pt>
                      <c:pt idx="807">
                        <c:v>0.44445994221044383</c:v>
                      </c:pt>
                      <c:pt idx="808">
                        <c:v>0.44393986260570434</c:v>
                      </c:pt>
                      <c:pt idx="809">
                        <c:v>0.44349502294378246</c:v>
                      </c:pt>
                      <c:pt idx="810">
                        <c:v>0.44330978308456481</c:v>
                      </c:pt>
                      <c:pt idx="811">
                        <c:v>0.44289002340358213</c:v>
                      </c:pt>
                      <c:pt idx="812">
                        <c:v>0.44257454364334681</c:v>
                      </c:pt>
                      <c:pt idx="813">
                        <c:v>0.4424931437052107</c:v>
                      </c:pt>
                      <c:pt idx="814">
                        <c:v>0.44231758383863629</c:v>
                      </c:pt>
                      <c:pt idx="815">
                        <c:v>0.44213014398109057</c:v>
                      </c:pt>
                      <c:pt idx="816">
                        <c:v>0.44202190406335284</c:v>
                      </c:pt>
                      <c:pt idx="817">
                        <c:v>0.4420298240573336</c:v>
                      </c:pt>
                      <c:pt idx="818">
                        <c:v>0.44212398398577207</c:v>
                      </c:pt>
                      <c:pt idx="819">
                        <c:v>0.44262910360188124</c:v>
                      </c:pt>
                      <c:pt idx="820">
                        <c:v>0.44286670342130541</c:v>
                      </c:pt>
                      <c:pt idx="821">
                        <c:v>0.44331022308423051</c:v>
                      </c:pt>
                      <c:pt idx="822">
                        <c:v>0.44396802258430279</c:v>
                      </c:pt>
                      <c:pt idx="823">
                        <c:v>0.44469270203354627</c:v>
                      </c:pt>
                      <c:pt idx="824">
                        <c:v>0.44525634160518046</c:v>
                      </c:pt>
                      <c:pt idx="825">
                        <c:v>0.4461323809393905</c:v>
                      </c:pt>
                      <c:pt idx="826">
                        <c:v>0.44704978024216685</c:v>
                      </c:pt>
                      <c:pt idx="827">
                        <c:v>0.44834865925501904</c:v>
                      </c:pt>
                      <c:pt idx="828">
                        <c:v>0.4496673382528229</c:v>
                      </c:pt>
                      <c:pt idx="829">
                        <c:v>0.45126409703928622</c:v>
                      </c:pt>
                      <c:pt idx="830">
                        <c:v>0.45308173565788074</c:v>
                      </c:pt>
                      <c:pt idx="831">
                        <c:v>0.45519329405309644</c:v>
                      </c:pt>
                      <c:pt idx="832">
                        <c:v>0.45743729234765779</c:v>
                      </c:pt>
                      <c:pt idx="833">
                        <c:v>0.45975917058303034</c:v>
                      </c:pt>
                      <c:pt idx="834">
                        <c:v>0.4622178887144045</c:v>
                      </c:pt>
                      <c:pt idx="835">
                        <c:v>0.4648442467183726</c:v>
                      </c:pt>
                      <c:pt idx="836">
                        <c:v>0.46766640457353259</c:v>
                      </c:pt>
                      <c:pt idx="837">
                        <c:v>0.47082340217421426</c:v>
                      </c:pt>
                      <c:pt idx="838">
                        <c:v>0.47401383974948175</c:v>
                      </c:pt>
                      <c:pt idx="839">
                        <c:v>0.47752855707829667</c:v>
                      </c:pt>
                      <c:pt idx="840">
                        <c:v>0.48107715438136261</c:v>
                      </c:pt>
                      <c:pt idx="841">
                        <c:v>0.48485631150920305</c:v>
                      </c:pt>
                      <c:pt idx="842">
                        <c:v>0.48876790853638935</c:v>
                      </c:pt>
                      <c:pt idx="843">
                        <c:v>0.49282778545088313</c:v>
                      </c:pt>
                      <c:pt idx="844">
                        <c:v>0.49693694232792379</c:v>
                      </c:pt>
                      <c:pt idx="845">
                        <c:v>0.50134969897422865</c:v>
                      </c:pt>
                      <c:pt idx="846">
                        <c:v>0.50583153556803284</c:v>
                      </c:pt>
                      <c:pt idx="847">
                        <c:v>0.51039521209963878</c:v>
                      </c:pt>
                      <c:pt idx="848">
                        <c:v>0.5150715285456382</c:v>
                      </c:pt>
                      <c:pt idx="849">
                        <c:v>0.5197896449598699</c:v>
                      </c:pt>
                      <c:pt idx="850">
                        <c:v>0.52459884130488055</c:v>
                      </c:pt>
                      <c:pt idx="851">
                        <c:v>0.52960779749807385</c:v>
                      </c:pt>
                      <c:pt idx="852">
                        <c:v>0.53473731359964172</c:v>
                      </c:pt>
                      <c:pt idx="853">
                        <c:v>0.53954870994298021</c:v>
                      </c:pt>
                      <c:pt idx="854">
                        <c:v>0.54456030613416739</c:v>
                      </c:pt>
                      <c:pt idx="855">
                        <c:v>0.54942494243704376</c:v>
                      </c:pt>
                      <c:pt idx="856">
                        <c:v>0.55437625867404339</c:v>
                      </c:pt>
                      <c:pt idx="857">
                        <c:v>0.55926905495551826</c:v>
                      </c:pt>
                      <c:pt idx="858">
                        <c:v>0.5638938914406425</c:v>
                      </c:pt>
                      <c:pt idx="859">
                        <c:v>0.56876292774017501</c:v>
                      </c:pt>
                      <c:pt idx="860">
                        <c:v>0.57347224416109421</c:v>
                      </c:pt>
                      <c:pt idx="861">
                        <c:v>0.57841476040478224</c:v>
                      </c:pt>
                      <c:pt idx="862">
                        <c:v>0.5835134765297576</c:v>
                      </c:pt>
                      <c:pt idx="863">
                        <c:v>0.58872527256879292</c:v>
                      </c:pt>
                      <c:pt idx="864">
                        <c:v>0.59419622841086661</c:v>
                      </c:pt>
                      <c:pt idx="865">
                        <c:v>0.59981810413824099</c:v>
                      </c:pt>
                      <c:pt idx="866">
                        <c:v>0.60538013991109374</c:v>
                      </c:pt>
                      <c:pt idx="867">
                        <c:v>0.61152297524253896</c:v>
                      </c:pt>
                      <c:pt idx="868">
                        <c:v>0.61715453096255646</c:v>
                      </c:pt>
                      <c:pt idx="869">
                        <c:v>0.62313412641806398</c:v>
                      </c:pt>
                      <c:pt idx="870">
                        <c:v>0.62944240162377474</c:v>
                      </c:pt>
                      <c:pt idx="871">
                        <c:v>0.63580083679136401</c:v>
                      </c:pt>
                      <c:pt idx="872">
                        <c:v>0.64217423194758372</c:v>
                      </c:pt>
                      <c:pt idx="873">
                        <c:v>0.64888202684965945</c:v>
                      </c:pt>
                      <c:pt idx="874">
                        <c:v>0.65550842181359925</c:v>
                      </c:pt>
                      <c:pt idx="875">
                        <c:v>0.66312921602179575</c:v>
                      </c:pt>
                      <c:pt idx="876">
                        <c:v>0.6703311305483407</c:v>
                      </c:pt>
                      <c:pt idx="877">
                        <c:v>0.67794928475854344</c:v>
                      </c:pt>
                      <c:pt idx="878">
                        <c:v>0.68557183896540241</c:v>
                      </c:pt>
                      <c:pt idx="879">
                        <c:v>0.69394107260478466</c:v>
                      </c:pt>
                      <c:pt idx="880">
                        <c:v>0.7023507862134023</c:v>
                      </c:pt>
                      <c:pt idx="881">
                        <c:v>0.7109989796407753</c:v>
                      </c:pt>
                      <c:pt idx="882">
                        <c:v>0.71940825324972746</c:v>
                      </c:pt>
                      <c:pt idx="883">
                        <c:v>0.72837544643466057</c:v>
                      </c:pt>
                      <c:pt idx="884">
                        <c:v>0.73701791986638088</c:v>
                      </c:pt>
                      <c:pt idx="885">
                        <c:v>0.74630059281154948</c:v>
                      </c:pt>
                      <c:pt idx="886">
                        <c:v>0.75497034622253667</c:v>
                      </c:pt>
                      <c:pt idx="887">
                        <c:v>0.76373953955794993</c:v>
                      </c:pt>
                      <c:pt idx="888">
                        <c:v>0.77288493260745106</c:v>
                      </c:pt>
                      <c:pt idx="889">
                        <c:v>0.78158460599569934</c:v>
                      </c:pt>
                      <c:pt idx="890">
                        <c:v>0.79047215924115899</c:v>
                      </c:pt>
                      <c:pt idx="891">
                        <c:v>0.79932495251303626</c:v>
                      </c:pt>
                      <c:pt idx="892">
                        <c:v>0.80768494615944075</c:v>
                      </c:pt>
                      <c:pt idx="893">
                        <c:v>0.81627153963362975</c:v>
                      </c:pt>
                      <c:pt idx="894">
                        <c:v>0.82456773332852273</c:v>
                      </c:pt>
                      <c:pt idx="895">
                        <c:v>0.83258496723542497</c:v>
                      </c:pt>
                      <c:pt idx="896">
                        <c:v>0.84141796052234996</c:v>
                      </c:pt>
                      <c:pt idx="897">
                        <c:v>0.84962791428278495</c:v>
                      </c:pt>
                      <c:pt idx="898">
                        <c:v>0.85754746826392414</c:v>
                      </c:pt>
                      <c:pt idx="899">
                        <c:v>0.86553698219189346</c:v>
                      </c:pt>
                      <c:pt idx="900">
                        <c:v>0.873475896158319</c:v>
                      </c:pt>
                      <c:pt idx="901">
                        <c:v>0.88111869034979529</c:v>
                      </c:pt>
                      <c:pt idx="902">
                        <c:v>0.88836988483888746</c:v>
                      </c:pt>
                      <c:pt idx="903">
                        <c:v>0.89509571972725288</c:v>
                      </c:pt>
                      <c:pt idx="904">
                        <c:v>0.90164863474703749</c:v>
                      </c:pt>
                      <c:pt idx="905">
                        <c:v>0.90855530949796481</c:v>
                      </c:pt>
                      <c:pt idx="906">
                        <c:v>0.91508710453380049</c:v>
                      </c:pt>
                      <c:pt idx="907">
                        <c:v>0.92059634034678128</c:v>
                      </c:pt>
                      <c:pt idx="908">
                        <c:v>0.92638629594641508</c:v>
                      </c:pt>
                      <c:pt idx="909">
                        <c:v>0.93253837127083772</c:v>
                      </c:pt>
                      <c:pt idx="910">
                        <c:v>0.93769868734899764</c:v>
                      </c:pt>
                      <c:pt idx="911">
                        <c:v>0.9430917632502599</c:v>
                      </c:pt>
                      <c:pt idx="912">
                        <c:v>0.94767831976447692</c:v>
                      </c:pt>
                      <c:pt idx="913">
                        <c:v>0.95226883627568437</c:v>
                      </c:pt>
                      <c:pt idx="914">
                        <c:v>0.95712687258357676</c:v>
                      </c:pt>
                      <c:pt idx="915">
                        <c:v>0.96142874931415057</c:v>
                      </c:pt>
                      <c:pt idx="916">
                        <c:v>0.96556914616744871</c:v>
                      </c:pt>
                      <c:pt idx="917">
                        <c:v>0.96980810294584163</c:v>
                      </c:pt>
                      <c:pt idx="918">
                        <c:v>0.97334042026128065</c:v>
                      </c:pt>
                      <c:pt idx="919">
                        <c:v>0.97712529738477394</c:v>
                      </c:pt>
                      <c:pt idx="920">
                        <c:v>0.98008253513727328</c:v>
                      </c:pt>
                      <c:pt idx="921">
                        <c:v>0.98324965273026388</c:v>
                      </c:pt>
                      <c:pt idx="922">
                        <c:v>0.98597237066099819</c:v>
                      </c:pt>
                      <c:pt idx="923">
                        <c:v>0.98799680912242493</c:v>
                      </c:pt>
                      <c:pt idx="924">
                        <c:v>0.98986328770390131</c:v>
                      </c:pt>
                      <c:pt idx="925">
                        <c:v>0.99207296602454575</c:v>
                      </c:pt>
                      <c:pt idx="926">
                        <c:v>0.99367632480599299</c:v>
                      </c:pt>
                      <c:pt idx="927">
                        <c:v>0.99536504352256705</c:v>
                      </c:pt>
                      <c:pt idx="928">
                        <c:v>0.99626352283972264</c:v>
                      </c:pt>
                      <c:pt idx="929">
                        <c:v>0.99769044175526422</c:v>
                      </c:pt>
                      <c:pt idx="930">
                        <c:v>0.99903816073099783</c:v>
                      </c:pt>
                      <c:pt idx="931">
                        <c:v>1</c:v>
                      </c:pt>
                      <c:pt idx="932">
                        <c:v>1.0003665197214451</c:v>
                      </c:pt>
                      <c:pt idx="933">
                        <c:v>1.0005416395883537</c:v>
                      </c:pt>
                      <c:pt idx="934">
                        <c:v>1.0005988395448819</c:v>
                      </c:pt>
                      <c:pt idx="935">
                        <c:v>1.00078803940109</c:v>
                      </c:pt>
                      <c:pt idx="936">
                        <c:v>1.0013125190024856</c:v>
                      </c:pt>
                      <c:pt idx="937">
                        <c:v>1.00115807911986</c:v>
                      </c:pt>
                      <c:pt idx="938">
                        <c:v>1.0008271993713282</c:v>
                      </c:pt>
                      <c:pt idx="939">
                        <c:v>1.0003594797267954</c:v>
                      </c:pt>
                      <c:pt idx="940">
                        <c:v>1.0004531996555683</c:v>
                      </c:pt>
                      <c:pt idx="941">
                        <c:v>1.0004439596625907</c:v>
                      </c:pt>
                      <c:pt idx="942">
                        <c:v>1.0001218799073712</c:v>
                      </c:pt>
                      <c:pt idx="943">
                        <c:v>0.99843756118745353</c:v>
                      </c:pt>
                      <c:pt idx="944">
                        <c:v>0.9976015618228129</c:v>
                      </c:pt>
                      <c:pt idx="945">
                        <c:v>0.99594408308249682</c:v>
                      </c:pt>
                      <c:pt idx="946">
                        <c:v>0.99447668419771995</c:v>
                      </c:pt>
                      <c:pt idx="947">
                        <c:v>0.99261680561122767</c:v>
                      </c:pt>
                      <c:pt idx="948">
                        <c:v>0.99036664732134805</c:v>
                      </c:pt>
                      <c:pt idx="949">
                        <c:v>0.98781024926421057</c:v>
                      </c:pt>
                      <c:pt idx="950">
                        <c:v>0.98550685101479307</c:v>
                      </c:pt>
                      <c:pt idx="951">
                        <c:v>0.98241277336629207</c:v>
                      </c:pt>
                      <c:pt idx="952">
                        <c:v>0.97984537531751481</c:v>
                      </c:pt>
                      <c:pt idx="953">
                        <c:v>0.976492137865975</c:v>
                      </c:pt>
                      <c:pt idx="954">
                        <c:v>0.97314638040875079</c:v>
                      </c:pt>
                      <c:pt idx="955">
                        <c:v>0.96906582350997417</c:v>
                      </c:pt>
                      <c:pt idx="956">
                        <c:v>0.96456110693355868</c:v>
                      </c:pt>
                      <c:pt idx="957">
                        <c:v>0.9596463106688039</c:v>
                      </c:pt>
                      <c:pt idx="958">
                        <c:v>0.95368915519624198</c:v>
                      </c:pt>
                      <c:pt idx="959">
                        <c:v>0.94767039977049627</c:v>
                      </c:pt>
                      <c:pt idx="960">
                        <c:v>0.94133352458652131</c:v>
                      </c:pt>
                      <c:pt idx="961">
                        <c:v>0.93369293039337276</c:v>
                      </c:pt>
                      <c:pt idx="962">
                        <c:v>0.92562069652827061</c:v>
                      </c:pt>
                      <c:pt idx="963">
                        <c:v>0.91766990257087411</c:v>
                      </c:pt>
                      <c:pt idx="964">
                        <c:v>0.90921134899937472</c:v>
                      </c:pt>
                      <c:pt idx="965">
                        <c:v>0.9007888754004546</c:v>
                      </c:pt>
                      <c:pt idx="966">
                        <c:v>0.89190484215231991</c:v>
                      </c:pt>
                      <c:pt idx="967">
                        <c:v>0.88206688962916391</c:v>
                      </c:pt>
                      <c:pt idx="968">
                        <c:v>0.87235917700702537</c:v>
                      </c:pt>
                      <c:pt idx="969">
                        <c:v>0.8630364640922874</c:v>
                      </c:pt>
                      <c:pt idx="970">
                        <c:v>0.85279459187611006</c:v>
                      </c:pt>
                      <c:pt idx="971">
                        <c:v>0.84255931965491715</c:v>
                      </c:pt>
                      <c:pt idx="972">
                        <c:v>0.83219292753337504</c:v>
                      </c:pt>
                      <c:pt idx="973">
                        <c:v>0.82194269532355169</c:v>
                      </c:pt>
                      <c:pt idx="974">
                        <c:v>0.81271502233658288</c:v>
                      </c:pt>
                      <c:pt idx="975">
                        <c:v>0.80299806972146692</c:v>
                      </c:pt>
                      <c:pt idx="976">
                        <c:v>0.79310511724011079</c:v>
                      </c:pt>
                      <c:pt idx="977">
                        <c:v>0.78383036428892316</c:v>
                      </c:pt>
                      <c:pt idx="978">
                        <c:v>0.77398977176777339</c:v>
                      </c:pt>
                      <c:pt idx="979">
                        <c:v>0.76419889920883655</c:v>
                      </c:pt>
                      <c:pt idx="980">
                        <c:v>0.75395086699734082</c:v>
                      </c:pt>
                      <c:pt idx="981">
                        <c:v>0.74402623454006178</c:v>
                      </c:pt>
                      <c:pt idx="982">
                        <c:v>0.73434800189551852</c:v>
                      </c:pt>
                      <c:pt idx="983">
                        <c:v>0.72464952926635784</c:v>
                      </c:pt>
                      <c:pt idx="984">
                        <c:v>0.71489297668133767</c:v>
                      </c:pt>
                      <c:pt idx="985">
                        <c:v>0.70553022379702979</c:v>
                      </c:pt>
                      <c:pt idx="986">
                        <c:v>0.69576047122204177</c:v>
                      </c:pt>
                      <c:pt idx="987">
                        <c:v>0.68553135899616724</c:v>
                      </c:pt>
                      <c:pt idx="988">
                        <c:v>0.67607532618275201</c:v>
                      </c:pt>
                      <c:pt idx="989">
                        <c:v>0.66583653396423415</c:v>
                      </c:pt>
                      <c:pt idx="990">
                        <c:v>0.65537466191525684</c:v>
                      </c:pt>
                      <c:pt idx="991">
                        <c:v>0.64448819018897552</c:v>
                      </c:pt>
                      <c:pt idx="992">
                        <c:v>0.63412839806241728</c:v>
                      </c:pt>
                      <c:pt idx="993">
                        <c:v>0.62349624614285282</c:v>
                      </c:pt>
                      <c:pt idx="994">
                        <c:v>0.6133441338584581</c:v>
                      </c:pt>
                      <c:pt idx="995">
                        <c:v>0.60127406303171205</c:v>
                      </c:pt>
                      <c:pt idx="996">
                        <c:v>0.59038275130910922</c:v>
                      </c:pt>
                      <c:pt idx="997">
                        <c:v>0.57904395992659041</c:v>
                      </c:pt>
                      <c:pt idx="998">
                        <c:v>0.56808620825448153</c:v>
                      </c:pt>
                      <c:pt idx="999">
                        <c:v>0.55665061694553108</c:v>
                      </c:pt>
                      <c:pt idx="1000">
                        <c:v>0.54472134601177691</c:v>
                      </c:pt>
                      <c:pt idx="1001">
                        <c:v>0.53353611451255301</c:v>
                      </c:pt>
                      <c:pt idx="1002">
                        <c:v>0.52314376241074056</c:v>
                      </c:pt>
                      <c:pt idx="1003">
                        <c:v>0.51134077138101364</c:v>
                      </c:pt>
                      <c:pt idx="1004">
                        <c:v>0.4999399400456454</c:v>
                      </c:pt>
                      <c:pt idx="1005">
                        <c:v>0.48931614811972729</c:v>
                      </c:pt>
                      <c:pt idx="1006">
                        <c:v>0.47819999656800249</c:v>
                      </c:pt>
                      <c:pt idx="1007">
                        <c:v>0.46801532430835352</c:v>
                      </c:pt>
                      <c:pt idx="1008">
                        <c:v>0.45707429262353744</c:v>
                      </c:pt>
                      <c:pt idx="1009">
                        <c:v>0.44510058172355788</c:v>
                      </c:pt>
                      <c:pt idx="1010">
                        <c:v>0.43486046950604312</c:v>
                      </c:pt>
                      <c:pt idx="1011">
                        <c:v>0.42520511684411116</c:v>
                      </c:pt>
                      <c:pt idx="1012">
                        <c:v>0.41412724526329348</c:v>
                      </c:pt>
                      <c:pt idx="1013">
                        <c:v>0.40346033337014658</c:v>
                      </c:pt>
                      <c:pt idx="1014">
                        <c:v>0.3940733805042308</c:v>
                      </c:pt>
                      <c:pt idx="1015">
                        <c:v>0.38537546711464493</c:v>
                      </c:pt>
                      <c:pt idx="1016">
                        <c:v>0.37773003292517493</c:v>
                      </c:pt>
                      <c:pt idx="1017">
                        <c:v>0.36875139974893617</c:v>
                      </c:pt>
                      <c:pt idx="1018">
                        <c:v>0.3599417264442879</c:v>
                      </c:pt>
                      <c:pt idx="1019">
                        <c:v>0.35151881284570213</c:v>
                      </c:pt>
                      <c:pt idx="1020">
                        <c:v>0.3442240583897157</c:v>
                      </c:pt>
                      <c:pt idx="1021">
                        <c:v>0.33594458468211558</c:v>
                      </c:pt>
                      <c:pt idx="1022">
                        <c:v>0.32796211074879572</c:v>
                      </c:pt>
                      <c:pt idx="1023">
                        <c:v>0.31911239747457787</c:v>
                      </c:pt>
                      <c:pt idx="1024">
                        <c:v>0.3113213233957941</c:v>
                      </c:pt>
                      <c:pt idx="1025">
                        <c:v>0.30378016912707145</c:v>
                      </c:pt>
                      <c:pt idx="1026">
                        <c:v>0.29770509374412857</c:v>
                      </c:pt>
                      <c:pt idx="1027">
                        <c:v>0.28992677965564745</c:v>
                      </c:pt>
                      <c:pt idx="1028">
                        <c:v>0.28274598511305138</c:v>
                      </c:pt>
                      <c:pt idx="1029">
                        <c:v>0.27495623103326439</c:v>
                      </c:pt>
                      <c:pt idx="1030">
                        <c:v>0.26948263519319721</c:v>
                      </c:pt>
                      <c:pt idx="1031">
                        <c:v>0.26412695926351099</c:v>
                      </c:pt>
                      <c:pt idx="1032">
                        <c:v>0.25743852434672154</c:v>
                      </c:pt>
                      <c:pt idx="1033">
                        <c:v>0.25022428982953965</c:v>
                      </c:pt>
                      <c:pt idx="1034">
                        <c:v>0.24511677371125193</c:v>
                      </c:pt>
                      <c:pt idx="1035">
                        <c:v>0.2388428184794579</c:v>
                      </c:pt>
                      <c:pt idx="1036">
                        <c:v>0.23228550346301727</c:v>
                      </c:pt>
                      <c:pt idx="1037">
                        <c:v>0.22574578843320076</c:v>
                      </c:pt>
                      <c:pt idx="1038">
                        <c:v>0.21873835375885106</c:v>
                      </c:pt>
                      <c:pt idx="1039">
                        <c:v>0.21364667762852496</c:v>
                      </c:pt>
                      <c:pt idx="1040">
                        <c:v>0.20861484145272047</c:v>
                      </c:pt>
                      <c:pt idx="1041">
                        <c:v>0.20210548639983039</c:v>
                      </c:pt>
                      <c:pt idx="1042">
                        <c:v>0.19725053008959711</c:v>
                      </c:pt>
                      <c:pt idx="1043">
                        <c:v>0.19377585273035189</c:v>
                      </c:pt>
                      <c:pt idx="1044">
                        <c:v>0.18910613627933628</c:v>
                      </c:pt>
                      <c:pt idx="1045">
                        <c:v>0.18453145975609056</c:v>
                      </c:pt>
                      <c:pt idx="1046">
                        <c:v>0.17919426381235948</c:v>
                      </c:pt>
                      <c:pt idx="1047">
                        <c:v>0.17482418713361775</c:v>
                      </c:pt>
                      <c:pt idx="1048">
                        <c:v>0.16989179088223891</c:v>
                      </c:pt>
                      <c:pt idx="1049">
                        <c:v>0.16602727381927188</c:v>
                      </c:pt>
                      <c:pt idx="1050">
                        <c:v>0.16064915790663994</c:v>
                      </c:pt>
                      <c:pt idx="1051">
                        <c:v>0.15566396169538912</c:v>
                      </c:pt>
                      <c:pt idx="1052">
                        <c:v>0.15100480523634796</c:v>
                      </c:pt>
                      <c:pt idx="1053">
                        <c:v>0.14707252822487851</c:v>
                      </c:pt>
                      <c:pt idx="1054">
                        <c:v>0.14238213178957973</c:v>
                      </c:pt>
                      <c:pt idx="1055">
                        <c:v>0.13875565454570252</c:v>
                      </c:pt>
                      <c:pt idx="1056">
                        <c:v>0.13537513711489579</c:v>
                      </c:pt>
                      <c:pt idx="1057">
                        <c:v>0.1318762597740426</c:v>
                      </c:pt>
                      <c:pt idx="1058">
                        <c:v>0.12832634247197966</c:v>
                      </c:pt>
                      <c:pt idx="1059">
                        <c:v>0.12519882484889303</c:v>
                      </c:pt>
                      <c:pt idx="1060">
                        <c:v>0.12159874758495187</c:v>
                      </c:pt>
                      <c:pt idx="1061">
                        <c:v>0.11859310986923652</c:v>
                      </c:pt>
                      <c:pt idx="1062">
                        <c:v>0.11508147253808079</c:v>
                      </c:pt>
                      <c:pt idx="1063">
                        <c:v>0.10973635660036897</c:v>
                      </c:pt>
                      <c:pt idx="1064">
                        <c:v>0.10646935908328699</c:v>
                      </c:pt>
                      <c:pt idx="1065">
                        <c:v>0.10241608216377754</c:v>
                      </c:pt>
                      <c:pt idx="1066">
                        <c:v>9.9179444623622104E-2</c:v>
                      </c:pt>
                      <c:pt idx="1067">
                        <c:v>9.655220662032292E-2</c:v>
                      </c:pt>
                      <c:pt idx="1068">
                        <c:v>9.321568915607624E-2</c:v>
                      </c:pt>
                      <c:pt idx="1069">
                        <c:v>9.0907010910671701E-2</c:v>
                      </c:pt>
                      <c:pt idx="1070">
                        <c:v>8.927549215062594E-2</c:v>
                      </c:pt>
                      <c:pt idx="1071">
                        <c:v>8.6750774069411674E-2</c:v>
                      </c:pt>
                      <c:pt idx="1072">
                        <c:v>8.4569695727031269E-2</c:v>
                      </c:pt>
                      <c:pt idx="1073">
                        <c:v>8.1940257725404059E-2</c:v>
                      </c:pt>
                      <c:pt idx="1074">
                        <c:v>7.8898980036775188E-2</c:v>
                      </c:pt>
                      <c:pt idx="1075">
                        <c:v>7.6794021636543613E-2</c:v>
                      </c:pt>
                      <c:pt idx="1076">
                        <c:v>7.4324303513529255E-2</c:v>
                      </c:pt>
                      <c:pt idx="1077">
                        <c:v>7.0978106056639373E-2</c:v>
                      </c:pt>
                      <c:pt idx="1078">
                        <c:v>6.9327667310972896E-2</c:v>
                      </c:pt>
                      <c:pt idx="1079">
                        <c:v>6.8819467697204498E-2</c:v>
                      </c:pt>
                      <c:pt idx="1080">
                        <c:v>6.8082468257324127E-2</c:v>
                      </c:pt>
                      <c:pt idx="1081">
                        <c:v>6.59207499002301E-2</c:v>
                      </c:pt>
                      <c:pt idx="1082">
                        <c:v>6.3066032069815633E-2</c:v>
                      </c:pt>
                      <c:pt idx="1083">
                        <c:v>5.9894514480168956E-2</c:v>
                      </c:pt>
                      <c:pt idx="1084">
                        <c:v>5.8616755451265906E-2</c:v>
                      </c:pt>
                      <c:pt idx="1085">
                        <c:v>5.607751738108676E-2</c:v>
                      </c:pt>
                      <c:pt idx="1086">
                        <c:v>5.4266038757810546E-2</c:v>
                      </c:pt>
                      <c:pt idx="1087">
                        <c:v>5.211444039302527E-2</c:v>
                      </c:pt>
                      <c:pt idx="1088">
                        <c:v>5.0358401727614625E-2</c:v>
                      </c:pt>
                      <c:pt idx="1089">
                        <c:v>4.9926762055660823E-2</c:v>
                      </c:pt>
                      <c:pt idx="1090">
                        <c:v>4.956684232919982E-2</c:v>
                      </c:pt>
                      <c:pt idx="1091">
                        <c:v>4.9179642623471596E-2</c:v>
                      </c:pt>
                      <c:pt idx="1092">
                        <c:v>4.7433723950369801E-2</c:v>
                      </c:pt>
                      <c:pt idx="1093">
                        <c:v>4.4642806071467395E-2</c:v>
                      </c:pt>
                      <c:pt idx="1094">
                        <c:v>4.2841007440834272E-2</c:v>
                      </c:pt>
                      <c:pt idx="1095">
                        <c:v>4.2246567892608382E-2</c:v>
                      </c:pt>
                      <c:pt idx="1096">
                        <c:v>4.0672249089090638E-2</c:v>
                      </c:pt>
                      <c:pt idx="1097">
                        <c:v>4.0201009447232747E-2</c:v>
                      </c:pt>
                      <c:pt idx="1098">
                        <c:v>3.8041931088132301E-2</c:v>
                      </c:pt>
                      <c:pt idx="1099">
                        <c:v>3.8001451118897189E-2</c:v>
                      </c:pt>
                      <c:pt idx="1100">
                        <c:v>3.7407891570002426E-2</c:v>
                      </c:pt>
                      <c:pt idx="1101">
                        <c:v>3.6534932233451431E-2</c:v>
                      </c:pt>
                      <c:pt idx="1102">
                        <c:v>3.5503573017284476E-2</c:v>
                      </c:pt>
                      <c:pt idx="1103">
                        <c:v>3.311921482939667E-2</c:v>
                      </c:pt>
                      <c:pt idx="1104">
                        <c:v>3.122149627166277E-2</c:v>
                      </c:pt>
                      <c:pt idx="1105">
                        <c:v>3.1475376078714139E-2</c:v>
                      </c:pt>
                      <c:pt idx="1106">
                        <c:v>2.9424097637685682E-2</c:v>
                      </c:pt>
                      <c:pt idx="1107">
                        <c:v>2.8577538281070871E-2</c:v>
                      </c:pt>
                      <c:pt idx="1108">
                        <c:v>2.8451698376709196E-2</c:v>
                      </c:pt>
                      <c:pt idx="1109">
                        <c:v>2.7822938854566378E-2</c:v>
                      </c:pt>
                      <c:pt idx="1110">
                        <c:v>2.7782018885665598E-2</c:v>
                      </c:pt>
                      <c:pt idx="1111">
                        <c:v>2.7886738806078441E-2</c:v>
                      </c:pt>
                      <c:pt idx="1112">
                        <c:v>2.478210116560307E-2</c:v>
                      </c:pt>
                      <c:pt idx="1113">
                        <c:v>2.5815220380432474E-2</c:v>
                      </c:pt>
                      <c:pt idx="1114">
                        <c:v>2.4237381579590021E-2</c:v>
                      </c:pt>
                      <c:pt idx="1115">
                        <c:v>2.2383222988750479E-2</c:v>
                      </c:pt>
                      <c:pt idx="1116">
                        <c:v>2.0340744541034083E-2</c:v>
                      </c:pt>
                      <c:pt idx="1117">
                        <c:v>1.8732985762930834E-2</c:v>
                      </c:pt>
                      <c:pt idx="1118">
                        <c:v>1.9133385458627049E-2</c:v>
                      </c:pt>
                      <c:pt idx="1119">
                        <c:v>1.9439625225884744E-2</c:v>
                      </c:pt>
                      <c:pt idx="1120">
                        <c:v>1.7365906801910858E-2</c:v>
                      </c:pt>
                      <c:pt idx="1121">
                        <c:v>1.713182697981153E-2</c:v>
                      </c:pt>
                      <c:pt idx="1122">
                        <c:v>1.5559268174956141E-2</c:v>
                      </c:pt>
                      <c:pt idx="1123">
                        <c:v>1.5221788431440762E-2</c:v>
                      </c:pt>
                      <c:pt idx="1124">
                        <c:v>1.3864389463063976E-2</c:v>
                      </c:pt>
                      <c:pt idx="1125">
                        <c:v>1.0999551640340751E-2</c:v>
                      </c:pt>
                      <c:pt idx="1126">
                        <c:v>9.1480330474948864E-3</c:v>
                      </c:pt>
                      <c:pt idx="1127">
                        <c:v>7.5710742459835605E-3</c:v>
                      </c:pt>
                      <c:pt idx="1128">
                        <c:v>7.3022344503017441E-3</c:v>
                      </c:pt>
                      <c:pt idx="1129">
                        <c:v>6.1511953250915005E-3</c:v>
                      </c:pt>
                      <c:pt idx="1130">
                        <c:v>7.6317941998363835E-3</c:v>
                      </c:pt>
                      <c:pt idx="1131">
                        <c:v>8.1835537804991407E-3</c:v>
                      </c:pt>
                      <c:pt idx="1132">
                        <c:v>8.3076336861983655E-3</c:v>
                      </c:pt>
                      <c:pt idx="1133">
                        <c:v>8.2869537019150969E-3</c:v>
                      </c:pt>
                      <c:pt idx="1134">
                        <c:v>9.4177528425078306E-3</c:v>
                      </c:pt>
                      <c:pt idx="1135">
                        <c:v>8.9139532253955604E-3</c:v>
                      </c:pt>
                      <c:pt idx="1136">
                        <c:v>8.8673132608419608E-3</c:v>
                      </c:pt>
                      <c:pt idx="1137">
                        <c:v>6.3245551933381007E-3</c:v>
                      </c:pt>
                      <c:pt idx="1138">
                        <c:v>6.2721952331315821E-3</c:v>
                      </c:pt>
                      <c:pt idx="1139">
                        <c:v>5.3499559340335033E-3</c:v>
                      </c:pt>
                      <c:pt idx="1140">
                        <c:v>5.0762761420299939E-3</c:v>
                      </c:pt>
                      <c:pt idx="1141">
                        <c:v>2.2453182935580343E-3</c:v>
                      </c:pt>
                      <c:pt idx="1142">
                        <c:v>1.0040792368997339E-3</c:v>
                      </c:pt>
                      <c:pt idx="1143">
                        <c:v>1.3626789643639454E-3</c:v>
                      </c:pt>
                      <c:pt idx="1144">
                        <c:v>7.9023939941811402E-4</c:v>
                      </c:pt>
                      <c:pt idx="1145">
                        <c:v>9.9835924124701031E-4</c:v>
                      </c:pt>
                      <c:pt idx="1146">
                        <c:v>-1.6191987694086005E-4</c:v>
                      </c:pt>
                      <c:pt idx="1147">
                        <c:v>4.439596625905753E-4</c:v>
                      </c:pt>
                      <c:pt idx="1148">
                        <c:v>7.2291945058114676E-4</c:v>
                      </c:pt>
                      <c:pt idx="1149">
                        <c:v>1.2988790128519792E-3</c:v>
                      </c:pt>
                      <c:pt idx="1150">
                        <c:v>-1.0691991874086854E-3</c:v>
                      </c:pt>
                      <c:pt idx="1151">
                        <c:v>-1.7309586844714456E-3</c:v>
                      </c:pt>
                      <c:pt idx="1152">
                        <c:v>-2.4701581226799279E-3</c:v>
                      </c:pt>
                      <c:pt idx="1153">
                        <c:v>-2.2633582798477236E-3</c:v>
                      </c:pt>
                      <c:pt idx="1154">
                        <c:v>-1.1567591208631626E-3</c:v>
                      </c:pt>
                      <c:pt idx="1155">
                        <c:v>0</c:v>
                      </c:pt>
                      <c:pt idx="1156">
                        <c:v>-2.9167577832641808E-3</c:v>
                      </c:pt>
                      <c:pt idx="1157">
                        <c:v>-2.3962381788590111E-3</c:v>
                      </c:pt>
                      <c:pt idx="1158">
                        <c:v>-1.8941985604090956E-3</c:v>
                      </c:pt>
                      <c:pt idx="1159">
                        <c:v>-4.8443963182588802E-4</c:v>
                      </c:pt>
                      <c:pt idx="1160">
                        <c:v>-2.9009177953025068E-3</c:v>
                      </c:pt>
                      <c:pt idx="1161">
                        <c:v>-4.8536363112364096E-3</c:v>
                      </c:pt>
                      <c:pt idx="1162">
                        <c:v>-6.8446347980776088E-3</c:v>
                      </c:pt>
                      <c:pt idx="1163">
                        <c:v>-3.8218370954037949E-3</c:v>
                      </c:pt>
                      <c:pt idx="1164">
                        <c:v>-1.2051590840792144E-3</c:v>
                      </c:pt>
                      <c:pt idx="1165">
                        <c:v>-1.79079863899314E-3</c:v>
                      </c:pt>
                      <c:pt idx="1166">
                        <c:v>-4.6961164309515802E-3</c:v>
                      </c:pt>
                      <c:pt idx="1167">
                        <c:v>-2.4217581594638761E-3</c:v>
                      </c:pt>
                      <c:pt idx="1168">
                        <c:v>-1.8576785881643477E-3</c:v>
                      </c:pt>
                      <c:pt idx="1169">
                        <c:v>-1.8479985955210593E-3</c:v>
                      </c:pt>
                      <c:pt idx="1170">
                        <c:v>-3.8790370519319098E-3</c:v>
                      </c:pt>
                      <c:pt idx="1171">
                        <c:v>-4.0620769128216034E-3</c:v>
                      </c:pt>
                      <c:pt idx="1172">
                        <c:v>-4.2706367543161611E-3</c:v>
                      </c:pt>
                      <c:pt idx="1173">
                        <c:v>-2.3429982193214618E-3</c:v>
                      </c:pt>
                      <c:pt idx="1174">
                        <c:v>-3.14995760603228E-3</c:v>
                      </c:pt>
                      <c:pt idx="1175">
                        <c:v>-5.1576760801662815E-3</c:v>
                      </c:pt>
                      <c:pt idx="1176">
                        <c:v>-5.1462360888606387E-3</c:v>
                      </c:pt>
                      <c:pt idx="1177">
                        <c:v>-4.6565164610474939E-3</c:v>
                      </c:pt>
                      <c:pt idx="1178">
                        <c:v>-6.0750753829427635E-3</c:v>
                      </c:pt>
                      <c:pt idx="1179">
                        <c:v>-7.1275545830585497E-3</c:v>
                      </c:pt>
                      <c:pt idx="1180">
                        <c:v>-9.2435129749301997E-3</c:v>
                      </c:pt>
                      <c:pt idx="1181">
                        <c:v>-9.1519930444852546E-3</c:v>
                      </c:pt>
                      <c:pt idx="1182">
                        <c:v>-1.0033312374682652E-2</c:v>
                      </c:pt>
                      <c:pt idx="1183">
                        <c:v>-1.0777791808878294E-2</c:v>
                      </c:pt>
                      <c:pt idx="1184">
                        <c:v>-1.1156631520960015E-2</c:v>
                      </c:pt>
                      <c:pt idx="1185">
                        <c:v>-8.5417135082977887E-3</c:v>
                      </c:pt>
                      <c:pt idx="1186">
                        <c:v>-8.8329932869250331E-3</c:v>
                      </c:pt>
                      <c:pt idx="1187">
                        <c:v>-9.9065924709898466E-3</c:v>
                      </c:pt>
                      <c:pt idx="1188">
                        <c:v>-1.337906983190696E-2</c:v>
                      </c:pt>
                      <c:pt idx="1189">
                        <c:v>-1.2240350697333487E-2</c:v>
                      </c:pt>
                      <c:pt idx="1190">
                        <c:v>-1.2358270607714326E-2</c:v>
                      </c:pt>
                      <c:pt idx="1191">
                        <c:v>-1.3274349911494118E-2</c:v>
                      </c:pt>
                      <c:pt idx="1192">
                        <c:v>-1.6609107377078346E-2</c:v>
                      </c:pt>
                      <c:pt idx="1193">
                        <c:v>-1.8476025958220319E-2</c:v>
                      </c:pt>
                      <c:pt idx="1194">
                        <c:v>-1.6347747575711901E-2</c:v>
                      </c:pt>
                      <c:pt idx="1195">
                        <c:v>-1.3242229935905205E-2</c:v>
                      </c:pt>
                      <c:pt idx="1196">
                        <c:v>-1.54712682418361E-2</c:v>
                      </c:pt>
                      <c:pt idx="1197">
                        <c:v>-1.3944029402537713E-2</c:v>
                      </c:pt>
                      <c:pt idx="1198">
                        <c:v>-1.4715348816334912E-2</c:v>
                      </c:pt>
                      <c:pt idx="1199">
                        <c:v>-1.5380628310722576E-2</c:v>
                      </c:pt>
                      <c:pt idx="1200">
                        <c:v>-1.05863919543422E-2</c:v>
                      </c:pt>
                      <c:pt idx="1201">
                        <c:v>-1.16626311364003E-2</c:v>
                      </c:pt>
                      <c:pt idx="1202">
                        <c:v>-1.2597630425800909E-2</c:v>
                      </c:pt>
                      <c:pt idx="1203">
                        <c:v>-1.2678150364605775E-2</c:v>
                      </c:pt>
                      <c:pt idx="1204">
                        <c:v>-1.7614506612975065E-2</c:v>
                      </c:pt>
                      <c:pt idx="1205">
                        <c:v>-1.6610867375740797E-2</c:v>
                      </c:pt>
                      <c:pt idx="1206">
                        <c:v>-1.7658946579200651E-2</c:v>
                      </c:pt>
                      <c:pt idx="1207">
                        <c:v>-2.3719941972844095E-2</c:v>
                      </c:pt>
                      <c:pt idx="1208">
                        <c:v>-2.3765701938066468E-2</c:v>
                      </c:pt>
                      <c:pt idx="1209">
                        <c:v>-2.2836862643984442E-2</c:v>
                      </c:pt>
                      <c:pt idx="1210">
                        <c:v>-2.2011423271318272E-2</c:v>
                      </c:pt>
                      <c:pt idx="1211">
                        <c:v>-2.1996903282353583E-2</c:v>
                      </c:pt>
                      <c:pt idx="1212">
                        <c:v>-2.3231542344027835E-2</c:v>
                      </c:pt>
                      <c:pt idx="1213">
                        <c:v>-2.0447224460109478E-2</c:v>
                      </c:pt>
                      <c:pt idx="1214">
                        <c:v>-1.9291345338577539E-2</c:v>
                      </c:pt>
                      <c:pt idx="1215">
                        <c:v>-2.0408944489202278E-2</c:v>
                      </c:pt>
                      <c:pt idx="1216">
                        <c:v>-2.4710381220110364E-2</c:v>
                      </c:pt>
                      <c:pt idx="1217">
                        <c:v>-2.3819381897269776E-2</c:v>
                      </c:pt>
                      <c:pt idx="1218">
                        <c:v>-2.0035384773107619E-2</c:v>
                      </c:pt>
                      <c:pt idx="1219">
                        <c:v>-2.2341863020184136E-2</c:v>
                      </c:pt>
                      <c:pt idx="1220">
                        <c:v>-2.980777734608929E-2</c:v>
                      </c:pt>
                      <c:pt idx="1221">
                        <c:v>-3.3114814832740737E-2</c:v>
                      </c:pt>
                      <c:pt idx="1222">
                        <c:v>-3.0669736691000208E-2</c:v>
                      </c:pt>
                      <c:pt idx="1223">
                        <c:v>-3.2367255400885954E-2</c:v>
                      </c:pt>
                      <c:pt idx="1224">
                        <c:v>-3.5203053245679509E-2</c:v>
                      </c:pt>
                      <c:pt idx="1225">
                        <c:v>-3.8648250627329496E-2</c:v>
                      </c:pt>
                      <c:pt idx="1226">
                        <c:v>-3.7931491172066734E-2</c:v>
                      </c:pt>
                      <c:pt idx="1227">
                        <c:v>-3.3101174843107081E-2</c:v>
                      </c:pt>
                      <c:pt idx="1228">
                        <c:v>-2.9597017506266716E-2</c:v>
                      </c:pt>
                      <c:pt idx="1229">
                        <c:v>-3.4173454028175003E-2</c:v>
                      </c:pt>
                      <c:pt idx="1230">
                        <c:v>-3.2401575374802781E-2</c:v>
                      </c:pt>
                      <c:pt idx="1231">
                        <c:v>-2.8332018467666004E-2</c:v>
                      </c:pt>
                      <c:pt idx="1232">
                        <c:v>-2.710001940398523E-2</c:v>
                      </c:pt>
                      <c:pt idx="1233">
                        <c:v>-3.1100056363957126E-2</c:v>
                      </c:pt>
                      <c:pt idx="1234">
                        <c:v>-3.6406892330761928E-2</c:v>
                      </c:pt>
                      <c:pt idx="1235">
                        <c:v>-3.4990093407529017E-2</c:v>
                      </c:pt>
                      <c:pt idx="1236">
                        <c:v>-3.2402895373799569E-2</c:v>
                      </c:pt>
                      <c:pt idx="1237">
                        <c:v>-3.0722976650537758E-2</c:v>
                      </c:pt>
                      <c:pt idx="1238">
                        <c:v>-2.9167137832975365E-2</c:v>
                      </c:pt>
                      <c:pt idx="1239">
                        <c:v>-2.721925931336296E-2</c:v>
                      </c:pt>
                      <c:pt idx="1240">
                        <c:v>-2.3438342186859942E-2</c:v>
                      </c:pt>
                      <c:pt idx="1241">
                        <c:v>-1.6989267088157053E-2</c:v>
                      </c:pt>
                      <c:pt idx="1242">
                        <c:v>-1.7855186430058338E-2</c:v>
                      </c:pt>
                      <c:pt idx="1243">
                        <c:v>-2.406798170833389E-2</c:v>
                      </c:pt>
                      <c:pt idx="1244">
                        <c:v>-2.7645178989664041E-2</c:v>
                      </c:pt>
                      <c:pt idx="1245">
                        <c:v>-3.3373094636448136E-2</c:v>
                      </c:pt>
                      <c:pt idx="1246">
                        <c:v>-3.4039694129832494E-2</c:v>
                      </c:pt>
                      <c:pt idx="1247">
                        <c:v>-3.3471214561876933E-2</c:v>
                      </c:pt>
                      <c:pt idx="1248">
                        <c:v>-4.3015687308077664E-2</c:v>
                      </c:pt>
                      <c:pt idx="1249">
                        <c:v>-3.7542971467341729E-2</c:v>
                      </c:pt>
                      <c:pt idx="1250">
                        <c:v>-3.1980495694823294E-2</c:v>
                      </c:pt>
                      <c:pt idx="1251">
                        <c:v>-2.7277779268887765E-2</c:v>
                      </c:pt>
                      <c:pt idx="1252">
                        <c:v>-2.83918584221876E-2</c:v>
                      </c:pt>
                      <c:pt idx="1253">
                        <c:v>-3.0838256562925017E-2</c:v>
                      </c:pt>
                      <c:pt idx="1254">
                        <c:v>-2.7346419216721426E-2</c:v>
                      </c:pt>
                      <c:pt idx="1255">
                        <c:v>-1.8063746271552897E-2</c:v>
                      </c:pt>
                      <c:pt idx="1256">
                        <c:v>-1.967150504965615E-2</c:v>
                      </c:pt>
                      <c:pt idx="1257">
                        <c:v>-1.8392426021756312E-2</c:v>
                      </c:pt>
                      <c:pt idx="1258">
                        <c:v>-1.1590031191576271E-2</c:v>
                      </c:pt>
                      <c:pt idx="1259">
                        <c:v>-1.1476951277517028E-2</c:v>
                      </c:pt>
                      <c:pt idx="1260">
                        <c:v>-1.8916025623820526E-2</c:v>
                      </c:pt>
                      <c:pt idx="1261">
                        <c:v>-1.6760027262379323E-2</c:v>
                      </c:pt>
                      <c:pt idx="1262">
                        <c:v>-2.0685704278864833E-2</c:v>
                      </c:pt>
                      <c:pt idx="1263">
                        <c:v>-2.5794980395814966E-2</c:v>
                      </c:pt>
                      <c:pt idx="1264">
                        <c:v>-2.6387219945712841E-2</c:v>
                      </c:pt>
                      <c:pt idx="1265">
                        <c:v>-3.2145495569423393E-2</c:v>
                      </c:pt>
                      <c:pt idx="1266">
                        <c:v>-3.1146256328845257E-2</c:v>
                      </c:pt>
                      <c:pt idx="1267">
                        <c:v>-1.9860704905864324E-2</c:v>
                      </c:pt>
                      <c:pt idx="1268">
                        <c:v>-2.9264817758738595E-2</c:v>
                      </c:pt>
                      <c:pt idx="1269">
                        <c:v>-2.6010580231959134E-2</c:v>
                      </c:pt>
                      <c:pt idx="1270">
                        <c:v>-3.1733655882421538E-2</c:v>
                      </c:pt>
                      <c:pt idx="1271">
                        <c:v>-3.5364973122620463E-2</c:v>
                      </c:pt>
                      <c:pt idx="1272">
                        <c:v>-4.3156047201404223E-2</c:v>
                      </c:pt>
                      <c:pt idx="1273">
                        <c:v>-4.3832326687431672E-2</c:v>
                      </c:pt>
                      <c:pt idx="1274">
                        <c:v>-4.9675082246937563E-2</c:v>
                      </c:pt>
                      <c:pt idx="1275">
                        <c:v>-3.9393610060856461E-2</c:v>
                      </c:pt>
                      <c:pt idx="1276">
                        <c:v>-4.2617047611043901E-2</c:v>
                      </c:pt>
                      <c:pt idx="1277">
                        <c:v>-3.512869330219312E-2</c:v>
                      </c:pt>
                      <c:pt idx="1278">
                        <c:v>-2.8382178429544408E-2</c:v>
                      </c:pt>
                      <c:pt idx="1279">
                        <c:v>-2.5247180812142674E-2</c:v>
                      </c:pt>
                      <c:pt idx="1280">
                        <c:v>-2.6326059992194454E-2</c:v>
                      </c:pt>
                      <c:pt idx="1281">
                        <c:v>-2.1622463566927697E-2</c:v>
                      </c:pt>
                      <c:pt idx="1282">
                        <c:v>-3.1475376078714236E-2</c:v>
                      </c:pt>
                      <c:pt idx="1283">
                        <c:v>-2.7259739282598172E-2</c:v>
                      </c:pt>
                      <c:pt idx="1284">
                        <c:v>-2.2581662837936282E-2</c:v>
                      </c:pt>
                      <c:pt idx="1285">
                        <c:v>-2.8338178462984486E-2</c:v>
                      </c:pt>
                      <c:pt idx="1286">
                        <c:v>-1.5091548530423151E-2</c:v>
                      </c:pt>
                      <c:pt idx="1287">
                        <c:v>-1.6365347562335927E-2</c:v>
                      </c:pt>
                      <c:pt idx="1288">
                        <c:v>-1.6074067783708488E-2</c:v>
                      </c:pt>
                      <c:pt idx="1289">
                        <c:v>-8.4171936029330972E-4</c:v>
                      </c:pt>
                      <c:pt idx="1290">
                        <c:v>-6.7900748395430741E-3</c:v>
                      </c:pt>
                      <c:pt idx="1291">
                        <c:v>-1.4246309172805036E-2</c:v>
                      </c:pt>
                      <c:pt idx="1292">
                        <c:v>-1.64410275048191E-2</c:v>
                      </c:pt>
                      <c:pt idx="1293">
                        <c:v>-2.9507697574149887E-2</c:v>
                      </c:pt>
                      <c:pt idx="1294">
                        <c:v>-2.6384139948053695E-2</c:v>
                      </c:pt>
                      <c:pt idx="1295">
                        <c:v>-2.7361819205017436E-2</c:v>
                      </c:pt>
                      <c:pt idx="1296">
                        <c:v>-4.417552642659997E-2</c:v>
                      </c:pt>
                      <c:pt idx="1297">
                        <c:v>-3.5795292795577478E-2</c:v>
                      </c:pt>
                      <c:pt idx="1298">
                        <c:v>-2.334594225708387E-2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EA6C-4C0E-9A4F-E63847BC888B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Abs'!$CG$1</c15:sqref>
                        </c15:formulaRef>
                      </c:ext>
                    </c:extLst>
                    <c:strCache>
                      <c:ptCount val="1"/>
                      <c:pt idx="0">
                        <c:v>Abs ML</c:v>
                      </c:pt>
                    </c:strCache>
                  </c:strRef>
                </c:tx>
                <c:spPr>
                  <a:ln w="19050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Abs'!$CG$2:$CG$1300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0.11145075394820049</c:v>
                      </c:pt>
                      <c:pt idx="1">
                        <c:v>-0.32076054641492824</c:v>
                      </c:pt>
                      <c:pt idx="2">
                        <c:v>-0.23266656199721439</c:v>
                      </c:pt>
                      <c:pt idx="3">
                        <c:v>-0.27306823017923215</c:v>
                      </c:pt>
                      <c:pt idx="4">
                        <c:v>-1.385786527829874</c:v>
                      </c:pt>
                      <c:pt idx="5">
                        <c:v>-1.2090379884483293</c:v>
                      </c:pt>
                      <c:pt idx="6">
                        <c:v>-0.88713959085013971</c:v>
                      </c:pt>
                      <c:pt idx="7">
                        <c:v>-0.20335019655812511</c:v>
                      </c:pt>
                      <c:pt idx="8">
                        <c:v>-0.73904768635916396</c:v>
                      </c:pt>
                      <c:pt idx="9">
                        <c:v>0.32247547630069878</c:v>
                      </c:pt>
                      <c:pt idx="10">
                        <c:v>-0.4305046497973839</c:v>
                      </c:pt>
                      <c:pt idx="11">
                        <c:v>-0.4791965929588422</c:v>
                      </c:pt>
                      <c:pt idx="12">
                        <c:v>-1.243410292305432</c:v>
                      </c:pt>
                      <c:pt idx="13">
                        <c:v>-1.7038174228193206</c:v>
                      </c:pt>
                      <c:pt idx="14">
                        <c:v>-1.8826078242603257</c:v>
                      </c:pt>
                      <c:pt idx="15">
                        <c:v>-1.1698847306621083</c:v>
                      </c:pt>
                      <c:pt idx="16">
                        <c:v>-3.5056534125186345</c:v>
                      </c:pt>
                      <c:pt idx="17">
                        <c:v>-2.3650114926049008</c:v>
                      </c:pt>
                      <c:pt idx="18">
                        <c:v>-1.2346167962161487</c:v>
                      </c:pt>
                      <c:pt idx="19">
                        <c:v>-0.93341548707391164</c:v>
                      </c:pt>
                      <c:pt idx="20">
                        <c:v>-0.1855991324888091</c:v>
                      </c:pt>
                      <c:pt idx="21">
                        <c:v>2.8109301159760501E-3</c:v>
                      </c:pt>
                      <c:pt idx="22">
                        <c:v>-1.1935346587986237E-2</c:v>
                      </c:pt>
                      <c:pt idx="23">
                        <c:v>0.30847787225514023</c:v>
                      </c:pt>
                      <c:pt idx="24">
                        <c:v>0.22781962592618574</c:v>
                      </c:pt>
                      <c:pt idx="25">
                        <c:v>0.18205972317790584</c:v>
                      </c:pt>
                      <c:pt idx="26">
                        <c:v>0.32079235111990406</c:v>
                      </c:pt>
                      <c:pt idx="27">
                        <c:v>0.22017993385631024</c:v>
                      </c:pt>
                      <c:pt idx="28">
                        <c:v>0.24687367322634493</c:v>
                      </c:pt>
                      <c:pt idx="29">
                        <c:v>0.3951542755367799</c:v>
                      </c:pt>
                      <c:pt idx="30">
                        <c:v>0.26558594615715864</c:v>
                      </c:pt>
                      <c:pt idx="31">
                        <c:v>0.33112130768830761</c:v>
                      </c:pt>
                      <c:pt idx="32">
                        <c:v>0.63255368053637873</c:v>
                      </c:pt>
                      <c:pt idx="33">
                        <c:v>0.62186275613515274</c:v>
                      </c:pt>
                      <c:pt idx="34">
                        <c:v>0.47224736588889843</c:v>
                      </c:pt>
                      <c:pt idx="35">
                        <c:v>0.21151390900522443</c:v>
                      </c:pt>
                      <c:pt idx="36">
                        <c:v>0.16682123080169547</c:v>
                      </c:pt>
                      <c:pt idx="37">
                        <c:v>0.21954939295924591</c:v>
                      </c:pt>
                      <c:pt idx="38">
                        <c:v>0.20777054571320527</c:v>
                      </c:pt>
                      <c:pt idx="39">
                        <c:v>6.1258385966754335E-2</c:v>
                      </c:pt>
                      <c:pt idx="40">
                        <c:v>7.9168473560949654E-3</c:v>
                      </c:pt>
                      <c:pt idx="41">
                        <c:v>-1.0576326495995339E-3</c:v>
                      </c:pt>
                      <c:pt idx="42">
                        <c:v>0.15817085588480417</c:v>
                      </c:pt>
                      <c:pt idx="43">
                        <c:v>-1.4700336574552601E-2</c:v>
                      </c:pt>
                      <c:pt idx="44">
                        <c:v>8.7316536073855366E-2</c:v>
                      </c:pt>
                      <c:pt idx="45">
                        <c:v>7.7766037522483927E-2</c:v>
                      </c:pt>
                      <c:pt idx="46">
                        <c:v>6.1671342294855686E-2</c:v>
                      </c:pt>
                      <c:pt idx="47">
                        <c:v>0.15370254725396648</c:v>
                      </c:pt>
                      <c:pt idx="48">
                        <c:v>0.24195050683069122</c:v>
                      </c:pt>
                      <c:pt idx="49">
                        <c:v>0.2254938437702407</c:v>
                      </c:pt>
                      <c:pt idx="50">
                        <c:v>0.3868199283233012</c:v>
                      </c:pt>
                      <c:pt idx="51">
                        <c:v>0.3717550997329917</c:v>
                      </c:pt>
                      <c:pt idx="52">
                        <c:v>0.4306922470730834</c:v>
                      </c:pt>
                      <c:pt idx="53">
                        <c:v>0.45585431223839984</c:v>
                      </c:pt>
                      <c:pt idx="54">
                        <c:v>0.41845955173540089</c:v>
                      </c:pt>
                      <c:pt idx="55">
                        <c:v>0.43438007834054138</c:v>
                      </c:pt>
                      <c:pt idx="56">
                        <c:v>0.57625531403612273</c:v>
                      </c:pt>
                      <c:pt idx="57">
                        <c:v>0.59139081974860119</c:v>
                      </c:pt>
                      <c:pt idx="58">
                        <c:v>0.48015361167666815</c:v>
                      </c:pt>
                      <c:pt idx="59">
                        <c:v>0.48830318869933376</c:v>
                      </c:pt>
                      <c:pt idx="60">
                        <c:v>0.3015681738899525</c:v>
                      </c:pt>
                      <c:pt idx="61">
                        <c:v>0.24289202706529894</c:v>
                      </c:pt>
                      <c:pt idx="62">
                        <c:v>0.19922770098932821</c:v>
                      </c:pt>
                      <c:pt idx="63">
                        <c:v>0.12080537590384681</c:v>
                      </c:pt>
                      <c:pt idx="64">
                        <c:v>0.11683736033064769</c:v>
                      </c:pt>
                      <c:pt idx="65">
                        <c:v>0.15142623908353978</c:v>
                      </c:pt>
                      <c:pt idx="66">
                        <c:v>0.10046096628751744</c:v>
                      </c:pt>
                      <c:pt idx="67">
                        <c:v>0.32753343406506014</c:v>
                      </c:pt>
                      <c:pt idx="68">
                        <c:v>0.36737008913899588</c:v>
                      </c:pt>
                      <c:pt idx="69">
                        <c:v>0.40235980814190347</c:v>
                      </c:pt>
                      <c:pt idx="70">
                        <c:v>0.50450389961021558</c:v>
                      </c:pt>
                      <c:pt idx="71">
                        <c:v>0.5442143455374211</c:v>
                      </c:pt>
                      <c:pt idx="72">
                        <c:v>0.53905188659956693</c:v>
                      </c:pt>
                      <c:pt idx="73">
                        <c:v>0.36918194764945561</c:v>
                      </c:pt>
                      <c:pt idx="74">
                        <c:v>0.35332149659815842</c:v>
                      </c:pt>
                      <c:pt idx="75">
                        <c:v>0.381038539729882</c:v>
                      </c:pt>
                      <c:pt idx="76">
                        <c:v>0.40547162086368432</c:v>
                      </c:pt>
                      <c:pt idx="77">
                        <c:v>0.30311953672156078</c:v>
                      </c:pt>
                      <c:pt idx="78">
                        <c:v>0.19434593119380206</c:v>
                      </c:pt>
                      <c:pt idx="79">
                        <c:v>0.23442288848311241</c:v>
                      </c:pt>
                      <c:pt idx="80">
                        <c:v>0.44798088082877996</c:v>
                      </c:pt>
                      <c:pt idx="81">
                        <c:v>0.24336202992772235</c:v>
                      </c:pt>
                      <c:pt idx="82">
                        <c:v>0.21073393647843144</c:v>
                      </c:pt>
                      <c:pt idx="83">
                        <c:v>0.16176832140320332</c:v>
                      </c:pt>
                      <c:pt idx="84">
                        <c:v>0.22857082276752408</c:v>
                      </c:pt>
                      <c:pt idx="85">
                        <c:v>0.29803583229126634</c:v>
                      </c:pt>
                      <c:pt idx="86">
                        <c:v>0.32622237344882643</c:v>
                      </c:pt>
                      <c:pt idx="87">
                        <c:v>0.37637586901307973</c:v>
                      </c:pt>
                      <c:pt idx="88">
                        <c:v>0.28834700851507861</c:v>
                      </c:pt>
                      <c:pt idx="89">
                        <c:v>0.30783420560681596</c:v>
                      </c:pt>
                      <c:pt idx="90">
                        <c:v>0.37049250342910239</c:v>
                      </c:pt>
                      <c:pt idx="91">
                        <c:v>0.42190556627772358</c:v>
                      </c:pt>
                      <c:pt idx="92">
                        <c:v>0.53389599053734293</c:v>
                      </c:pt>
                      <c:pt idx="93">
                        <c:v>0.47082776540647669</c:v>
                      </c:pt>
                      <c:pt idx="94">
                        <c:v>0.29136946516097445</c:v>
                      </c:pt>
                      <c:pt idx="95">
                        <c:v>0.52336711868051844</c:v>
                      </c:pt>
                      <c:pt idx="96">
                        <c:v>0.4445651564816725</c:v>
                      </c:pt>
                      <c:pt idx="97">
                        <c:v>0.44646384688508239</c:v>
                      </c:pt>
                      <c:pt idx="98">
                        <c:v>0.20970861337039495</c:v>
                      </c:pt>
                      <c:pt idx="99">
                        <c:v>0.14112353401765604</c:v>
                      </c:pt>
                      <c:pt idx="100">
                        <c:v>0.19292077750892406</c:v>
                      </c:pt>
                      <c:pt idx="101">
                        <c:v>0.26548346433001363</c:v>
                      </c:pt>
                      <c:pt idx="102">
                        <c:v>0.26191376482389517</c:v>
                      </c:pt>
                      <c:pt idx="103">
                        <c:v>0.16816359128631853</c:v>
                      </c:pt>
                      <c:pt idx="104">
                        <c:v>0.1682059975596199</c:v>
                      </c:pt>
                      <c:pt idx="105">
                        <c:v>0.33531145135975199</c:v>
                      </c:pt>
                      <c:pt idx="106">
                        <c:v>0.12510002074878362</c:v>
                      </c:pt>
                      <c:pt idx="107">
                        <c:v>0.18701620878829614</c:v>
                      </c:pt>
                      <c:pt idx="108">
                        <c:v>0.14079740958250503</c:v>
                      </c:pt>
                      <c:pt idx="109">
                        <c:v>0.11582465813728414</c:v>
                      </c:pt>
                      <c:pt idx="110">
                        <c:v>0.1621297843994387</c:v>
                      </c:pt>
                      <c:pt idx="111">
                        <c:v>0.15256767460656798</c:v>
                      </c:pt>
                      <c:pt idx="112">
                        <c:v>0.22544083592861386</c:v>
                      </c:pt>
                      <c:pt idx="113">
                        <c:v>0.34730535899182091</c:v>
                      </c:pt>
                      <c:pt idx="114">
                        <c:v>0.3270139572171184</c:v>
                      </c:pt>
                      <c:pt idx="115">
                        <c:v>0.41152814539697546</c:v>
                      </c:pt>
                      <c:pt idx="116">
                        <c:v>0.4781943408828277</c:v>
                      </c:pt>
                      <c:pt idx="117">
                        <c:v>0.59094050551306765</c:v>
                      </c:pt>
                      <c:pt idx="118">
                        <c:v>0.65090650981730447</c:v>
                      </c:pt>
                      <c:pt idx="119">
                        <c:v>0.58392428662803963</c:v>
                      </c:pt>
                      <c:pt idx="120">
                        <c:v>0.62871490312943112</c:v>
                      </c:pt>
                      <c:pt idx="121">
                        <c:v>0.56787351218347348</c:v>
                      </c:pt>
                      <c:pt idx="122">
                        <c:v>0.60408241154379527</c:v>
                      </c:pt>
                      <c:pt idx="123">
                        <c:v>0.52954682334101855</c:v>
                      </c:pt>
                      <c:pt idx="124">
                        <c:v>0.54570714732494652</c:v>
                      </c:pt>
                      <c:pt idx="125">
                        <c:v>0.55546816273306387</c:v>
                      </c:pt>
                      <c:pt idx="126">
                        <c:v>0.61109206755319334</c:v>
                      </c:pt>
                      <c:pt idx="127">
                        <c:v>0.67564804610571572</c:v>
                      </c:pt>
                      <c:pt idx="128">
                        <c:v>0.6842100746198958</c:v>
                      </c:pt>
                      <c:pt idx="129">
                        <c:v>0.65899146775684436</c:v>
                      </c:pt>
                      <c:pt idx="130">
                        <c:v>0.6608750130626464</c:v>
                      </c:pt>
                      <c:pt idx="131">
                        <c:v>0.72628517512023927</c:v>
                      </c:pt>
                      <c:pt idx="132">
                        <c:v>0.65942865624111779</c:v>
                      </c:pt>
                      <c:pt idx="133">
                        <c:v>0.48643882718383463</c:v>
                      </c:pt>
                      <c:pt idx="134">
                        <c:v>0.41234042746533145</c:v>
                      </c:pt>
                      <c:pt idx="135">
                        <c:v>0.35011830845414471</c:v>
                      </c:pt>
                      <c:pt idx="136">
                        <c:v>0.27807055495171484</c:v>
                      </c:pt>
                      <c:pt idx="137">
                        <c:v>0.29862952011748539</c:v>
                      </c:pt>
                      <c:pt idx="138">
                        <c:v>0.24177532853502964</c:v>
                      </c:pt>
                      <c:pt idx="139">
                        <c:v>0.26053858996112239</c:v>
                      </c:pt>
                      <c:pt idx="140">
                        <c:v>0.33259139182942166</c:v>
                      </c:pt>
                      <c:pt idx="141">
                        <c:v>0.40317108053708528</c:v>
                      </c:pt>
                      <c:pt idx="142">
                        <c:v>0.46852772991646452</c:v>
                      </c:pt>
                      <c:pt idx="143">
                        <c:v>0.44811314801455326</c:v>
                      </c:pt>
                      <c:pt idx="144">
                        <c:v>0.51824100797692263</c:v>
                      </c:pt>
                      <c:pt idx="145">
                        <c:v>0.54163564025142874</c:v>
                      </c:pt>
                      <c:pt idx="146">
                        <c:v>0.53119915349001101</c:v>
                      </c:pt>
                      <c:pt idx="147">
                        <c:v>0.55225437302072489</c:v>
                      </c:pt>
                      <c:pt idx="148">
                        <c:v>0.49967261347338177</c:v>
                      </c:pt>
                      <c:pt idx="149">
                        <c:v>0.49646437696349865</c:v>
                      </c:pt>
                      <c:pt idx="150">
                        <c:v>0.5458787917644996</c:v>
                      </c:pt>
                      <c:pt idx="151">
                        <c:v>0.4948892868123051</c:v>
                      </c:pt>
                      <c:pt idx="152">
                        <c:v>0.33500703489783867</c:v>
                      </c:pt>
                      <c:pt idx="153">
                        <c:v>0.29349179817239052</c:v>
                      </c:pt>
                      <c:pt idx="154">
                        <c:v>0.3216546120103651</c:v>
                      </c:pt>
                      <c:pt idx="155">
                        <c:v>0.28681735365670796</c:v>
                      </c:pt>
                      <c:pt idx="156">
                        <c:v>0.30261066144194432</c:v>
                      </c:pt>
                      <c:pt idx="157">
                        <c:v>0.43568659542749294</c:v>
                      </c:pt>
                      <c:pt idx="158">
                        <c:v>0.49779765038955692</c:v>
                      </c:pt>
                      <c:pt idx="159">
                        <c:v>0.56603540217049431</c:v>
                      </c:pt>
                      <c:pt idx="160">
                        <c:v>0.66554626600142641</c:v>
                      </c:pt>
                      <c:pt idx="161">
                        <c:v>0.68751473491788051</c:v>
                      </c:pt>
                      <c:pt idx="162">
                        <c:v>0.7844463886262335</c:v>
                      </c:pt>
                      <c:pt idx="163">
                        <c:v>0.82917087153473845</c:v>
                      </c:pt>
                      <c:pt idx="164">
                        <c:v>0.80845843604654377</c:v>
                      </c:pt>
                      <c:pt idx="165">
                        <c:v>0.83685397955108898</c:v>
                      </c:pt>
                      <c:pt idx="166">
                        <c:v>0.94102246573295423</c:v>
                      </c:pt>
                      <c:pt idx="167">
                        <c:v>0.85750331046591854</c:v>
                      </c:pt>
                      <c:pt idx="168">
                        <c:v>0.7698429806763698</c:v>
                      </c:pt>
                      <c:pt idx="169">
                        <c:v>0.74945465027697833</c:v>
                      </c:pt>
                      <c:pt idx="170">
                        <c:v>0.71119459986399669</c:v>
                      </c:pt>
                      <c:pt idx="171">
                        <c:v>0.60416570958063687</c:v>
                      </c:pt>
                      <c:pt idx="172">
                        <c:v>0.56323305427649595</c:v>
                      </c:pt>
                      <c:pt idx="173">
                        <c:v>0.54143017176055175</c:v>
                      </c:pt>
                      <c:pt idx="174">
                        <c:v>0.56787098800053915</c:v>
                      </c:pt>
                      <c:pt idx="175">
                        <c:v>0.62239132004165887</c:v>
                      </c:pt>
                      <c:pt idx="176">
                        <c:v>0.56729446461827526</c:v>
                      </c:pt>
                      <c:pt idx="177">
                        <c:v>0.61328558252336507</c:v>
                      </c:pt>
                      <c:pt idx="178">
                        <c:v>0.6705254692582282</c:v>
                      </c:pt>
                      <c:pt idx="179">
                        <c:v>0.67291940435340769</c:v>
                      </c:pt>
                      <c:pt idx="180">
                        <c:v>0.6964533715259037</c:v>
                      </c:pt>
                      <c:pt idx="181">
                        <c:v>0.78232203626847008</c:v>
                      </c:pt>
                      <c:pt idx="182">
                        <c:v>0.79818652601246221</c:v>
                      </c:pt>
                      <c:pt idx="183">
                        <c:v>0.83927315647561429</c:v>
                      </c:pt>
                      <c:pt idx="184">
                        <c:v>0.86983949730392007</c:v>
                      </c:pt>
                      <c:pt idx="185">
                        <c:v>0.95412146065379333</c:v>
                      </c:pt>
                      <c:pt idx="186">
                        <c:v>0.98876637626783381</c:v>
                      </c:pt>
                      <c:pt idx="187">
                        <c:v>0.94628134845891043</c:v>
                      </c:pt>
                      <c:pt idx="188">
                        <c:v>0.90285278106903166</c:v>
                      </c:pt>
                      <c:pt idx="189">
                        <c:v>0.86950580031996549</c:v>
                      </c:pt>
                      <c:pt idx="190">
                        <c:v>0.94160706650060877</c:v>
                      </c:pt>
                      <c:pt idx="191">
                        <c:v>0.93082476667715053</c:v>
                      </c:pt>
                      <c:pt idx="192">
                        <c:v>0.89175596805192148</c:v>
                      </c:pt>
                      <c:pt idx="193">
                        <c:v>0.89503740586690783</c:v>
                      </c:pt>
                      <c:pt idx="194">
                        <c:v>0.91440243250461017</c:v>
                      </c:pt>
                      <c:pt idx="195">
                        <c:v>0.9438848891807966</c:v>
                      </c:pt>
                      <c:pt idx="196">
                        <c:v>1.0317047473318119</c:v>
                      </c:pt>
                      <c:pt idx="197">
                        <c:v>1.0094343861363797</c:v>
                      </c:pt>
                      <c:pt idx="198">
                        <c:v>1.030377531944797</c:v>
                      </c:pt>
                      <c:pt idx="199">
                        <c:v>1.0327159350154151</c:v>
                      </c:pt>
                      <c:pt idx="200">
                        <c:v>1.069299927959819</c:v>
                      </c:pt>
                      <c:pt idx="201">
                        <c:v>1.138644281539287</c:v>
                      </c:pt>
                      <c:pt idx="202">
                        <c:v>1.174531095157153</c:v>
                      </c:pt>
                      <c:pt idx="203">
                        <c:v>1.1486546862213434</c:v>
                      </c:pt>
                      <c:pt idx="204">
                        <c:v>1.1883464531948327</c:v>
                      </c:pt>
                      <c:pt idx="205">
                        <c:v>1.2248178675803536</c:v>
                      </c:pt>
                      <c:pt idx="206">
                        <c:v>1.2552155929886273</c:v>
                      </c:pt>
                      <c:pt idx="207">
                        <c:v>1.2691278796509959</c:v>
                      </c:pt>
                      <c:pt idx="208">
                        <c:v>1.2698901828972469</c:v>
                      </c:pt>
                      <c:pt idx="209">
                        <c:v>1.2537657023109905</c:v>
                      </c:pt>
                      <c:pt idx="210">
                        <c:v>1.2978197622320642</c:v>
                      </c:pt>
                      <c:pt idx="211">
                        <c:v>1.3261138335826383</c:v>
                      </c:pt>
                      <c:pt idx="212">
                        <c:v>1.3337121290523861</c:v>
                      </c:pt>
                      <c:pt idx="213">
                        <c:v>1.3461134398101007</c:v>
                      </c:pt>
                      <c:pt idx="214">
                        <c:v>1.3549748364203247</c:v>
                      </c:pt>
                      <c:pt idx="215">
                        <c:v>1.3600141152309702</c:v>
                      </c:pt>
                      <c:pt idx="216">
                        <c:v>1.3734629619065453</c:v>
                      </c:pt>
                      <c:pt idx="217">
                        <c:v>1.3758281213162704</c:v>
                      </c:pt>
                      <c:pt idx="218">
                        <c:v>1.3735770549751898</c:v>
                      </c:pt>
                      <c:pt idx="219">
                        <c:v>1.3797163727087358</c:v>
                      </c:pt>
                      <c:pt idx="220">
                        <c:v>1.3884540843551645</c:v>
                      </c:pt>
                      <c:pt idx="221">
                        <c:v>1.3925705218849185</c:v>
                      </c:pt>
                      <c:pt idx="222">
                        <c:v>1.401280467519066</c:v>
                      </c:pt>
                      <c:pt idx="223">
                        <c:v>1.4136085769716769</c:v>
                      </c:pt>
                      <c:pt idx="224">
                        <c:v>1.4208565158501016</c:v>
                      </c:pt>
                      <c:pt idx="225">
                        <c:v>1.4291272536536286</c:v>
                      </c:pt>
                      <c:pt idx="226">
                        <c:v>1.4375888196870112</c:v>
                      </c:pt>
                      <c:pt idx="227">
                        <c:v>1.4420031108030482</c:v>
                      </c:pt>
                      <c:pt idx="228">
                        <c:v>1.4486280813332129</c:v>
                      </c:pt>
                      <c:pt idx="229">
                        <c:v>1.457278456250104</c:v>
                      </c:pt>
                      <c:pt idx="230">
                        <c:v>1.4582861100775981</c:v>
                      </c:pt>
                      <c:pt idx="231">
                        <c:v>1.4649065370784802</c:v>
                      </c:pt>
                      <c:pt idx="232">
                        <c:v>1.471418929049761</c:v>
                      </c:pt>
                      <c:pt idx="233">
                        <c:v>1.4775112969807236</c:v>
                      </c:pt>
                      <c:pt idx="234">
                        <c:v>1.4865892684867368</c:v>
                      </c:pt>
                      <c:pt idx="235">
                        <c:v>1.4953072915062757</c:v>
                      </c:pt>
                      <c:pt idx="236">
                        <c:v>1.5028369292002024</c:v>
                      </c:pt>
                      <c:pt idx="237">
                        <c:v>1.5126827571549226</c:v>
                      </c:pt>
                      <c:pt idx="238">
                        <c:v>1.5169536746802743</c:v>
                      </c:pt>
                      <c:pt idx="239">
                        <c:v>1.5225003142607754</c:v>
                      </c:pt>
                      <c:pt idx="240">
                        <c:v>1.5285573436306534</c:v>
                      </c:pt>
                      <c:pt idx="241">
                        <c:v>1.5335991466242331</c:v>
                      </c:pt>
                      <c:pt idx="242">
                        <c:v>1.5389413273870312</c:v>
                      </c:pt>
                      <c:pt idx="243">
                        <c:v>1.5412590321575854</c:v>
                      </c:pt>
                      <c:pt idx="244">
                        <c:v>1.545487038573049</c:v>
                      </c:pt>
                      <c:pt idx="245">
                        <c:v>1.5519025019196409</c:v>
                      </c:pt>
                      <c:pt idx="246">
                        <c:v>1.5563072011405268</c:v>
                      </c:pt>
                      <c:pt idx="247">
                        <c:v>1.5592832128204259</c:v>
                      </c:pt>
                      <c:pt idx="248">
                        <c:v>1.5612278433532456</c:v>
                      </c:pt>
                      <c:pt idx="249">
                        <c:v>1.5641033925523478</c:v>
                      </c:pt>
                      <c:pt idx="250">
                        <c:v>1.5663958554935558</c:v>
                      </c:pt>
                      <c:pt idx="251">
                        <c:v>1.5681880253771252</c:v>
                      </c:pt>
                      <c:pt idx="252">
                        <c:v>1.568893282089054</c:v>
                      </c:pt>
                      <c:pt idx="253">
                        <c:v>1.5689659785575707</c:v>
                      </c:pt>
                      <c:pt idx="254">
                        <c:v>1.569091178031127</c:v>
                      </c:pt>
                      <c:pt idx="255">
                        <c:v>1.5693006852146989</c:v>
                      </c:pt>
                      <c:pt idx="256">
                        <c:v>1.5683349328239193</c:v>
                      </c:pt>
                      <c:pt idx="257">
                        <c:v>1.5659026301481338</c:v>
                      </c:pt>
                      <c:pt idx="258">
                        <c:v>1.5637389005365905</c:v>
                      </c:pt>
                      <c:pt idx="259">
                        <c:v>1.5599642373761822</c:v>
                      </c:pt>
                      <c:pt idx="260">
                        <c:v>1.5567211671418018</c:v>
                      </c:pt>
                      <c:pt idx="261">
                        <c:v>1.5528859235909631</c:v>
                      </c:pt>
                      <c:pt idx="262">
                        <c:v>1.5482969590158513</c:v>
                      </c:pt>
                      <c:pt idx="263">
                        <c:v>1.5435686595427494</c:v>
                      </c:pt>
                      <c:pt idx="264">
                        <c:v>1.5386571043885948</c:v>
                      </c:pt>
                      <c:pt idx="265">
                        <c:v>1.5325405043014599</c:v>
                      </c:pt>
                      <c:pt idx="266">
                        <c:v>1.5266096840783121</c:v>
                      </c:pt>
                      <c:pt idx="267">
                        <c:v>1.5199498798236502</c:v>
                      </c:pt>
                      <c:pt idx="268">
                        <c:v>1.5129392141410785</c:v>
                      </c:pt>
                      <c:pt idx="269">
                        <c:v>1.5050768891363708</c:v>
                      </c:pt>
                      <c:pt idx="270">
                        <c:v>1.4961271461234356</c:v>
                      </c:pt>
                      <c:pt idx="271">
                        <c:v>1.4872803897742315</c:v>
                      </c:pt>
                      <c:pt idx="272">
                        <c:v>1.4783806255834016</c:v>
                      </c:pt>
                      <c:pt idx="273">
                        <c:v>1.4691966383941348</c:v>
                      </c:pt>
                      <c:pt idx="274">
                        <c:v>1.4592523673049649</c:v>
                      </c:pt>
                      <c:pt idx="275">
                        <c:v>1.4491450339982197</c:v>
                      </c:pt>
                      <c:pt idx="276">
                        <c:v>1.4396798528300381</c:v>
                      </c:pt>
                      <c:pt idx="277">
                        <c:v>1.4302283022497031</c:v>
                      </c:pt>
                      <c:pt idx="278">
                        <c:v>1.4212220175390327</c:v>
                      </c:pt>
                      <c:pt idx="279">
                        <c:v>1.4111434599177417</c:v>
                      </c:pt>
                      <c:pt idx="280">
                        <c:v>1.4012733998068494</c:v>
                      </c:pt>
                      <c:pt idx="281">
                        <c:v>1.391094884541348</c:v>
                      </c:pt>
                      <c:pt idx="282">
                        <c:v>1.3811445554131352</c:v>
                      </c:pt>
                      <c:pt idx="283">
                        <c:v>1.3715082346419873</c:v>
                      </c:pt>
                      <c:pt idx="284">
                        <c:v>1.3617633740046513</c:v>
                      </c:pt>
                      <c:pt idx="285">
                        <c:v>1.3523688699586385</c:v>
                      </c:pt>
                      <c:pt idx="286">
                        <c:v>1.3439163909838203</c:v>
                      </c:pt>
                      <c:pt idx="287">
                        <c:v>1.3361196947354124</c:v>
                      </c:pt>
                      <c:pt idx="288">
                        <c:v>1.3297037265522338</c:v>
                      </c:pt>
                      <c:pt idx="289">
                        <c:v>1.3223634025784023</c:v>
                      </c:pt>
                      <c:pt idx="290">
                        <c:v>1.3151937133709501</c:v>
                      </c:pt>
                      <c:pt idx="291">
                        <c:v>1.3092411851745647</c:v>
                      </c:pt>
                      <c:pt idx="292">
                        <c:v>1.3029448632624858</c:v>
                      </c:pt>
                      <c:pt idx="293">
                        <c:v>1.2971145055201356</c:v>
                      </c:pt>
                      <c:pt idx="294">
                        <c:v>1.2903613064968931</c:v>
                      </c:pt>
                      <c:pt idx="295">
                        <c:v>1.284349207583251</c:v>
                      </c:pt>
                      <c:pt idx="296">
                        <c:v>1.279722885100707</c:v>
                      </c:pt>
                      <c:pt idx="297">
                        <c:v>1.2758664384132177</c:v>
                      </c:pt>
                      <c:pt idx="298">
                        <c:v>1.269014796255526</c:v>
                      </c:pt>
                      <c:pt idx="299">
                        <c:v>1.2648170800352778</c:v>
                      </c:pt>
                      <c:pt idx="300">
                        <c:v>1.2610439313846302</c:v>
                      </c:pt>
                      <c:pt idx="301">
                        <c:v>1.2584233246619234</c:v>
                      </c:pt>
                      <c:pt idx="302">
                        <c:v>1.2546178664697127</c:v>
                      </c:pt>
                      <c:pt idx="303">
                        <c:v>1.2501273450290507</c:v>
                      </c:pt>
                      <c:pt idx="304">
                        <c:v>1.2454182293462517</c:v>
                      </c:pt>
                      <c:pt idx="305">
                        <c:v>1.2427844968722845</c:v>
                      </c:pt>
                      <c:pt idx="306">
                        <c:v>1.2397933400947778</c:v>
                      </c:pt>
                      <c:pt idx="307">
                        <c:v>1.2357874617775597</c:v>
                      </c:pt>
                      <c:pt idx="308">
                        <c:v>1.2306638752568986</c:v>
                      </c:pt>
                      <c:pt idx="309">
                        <c:v>1.2264146657047845</c:v>
                      </c:pt>
                      <c:pt idx="310">
                        <c:v>1.2224663387584753</c:v>
                      </c:pt>
                      <c:pt idx="311">
                        <c:v>1.2181661407110822</c:v>
                      </c:pt>
                      <c:pt idx="312">
                        <c:v>1.2145605978072926</c:v>
                      </c:pt>
                      <c:pt idx="313">
                        <c:v>1.2084137075249424</c:v>
                      </c:pt>
                      <c:pt idx="314">
                        <c:v>1.2035243651806127</c:v>
                      </c:pt>
                      <c:pt idx="315">
                        <c:v>1.1996345992783866</c:v>
                      </c:pt>
                      <c:pt idx="316">
                        <c:v>1.1940319228367373</c:v>
                      </c:pt>
                      <c:pt idx="317">
                        <c:v>1.1892122479414022</c:v>
                      </c:pt>
                      <c:pt idx="318">
                        <c:v>1.186058533782907</c:v>
                      </c:pt>
                      <c:pt idx="319">
                        <c:v>1.1809566552354835</c:v>
                      </c:pt>
                      <c:pt idx="320">
                        <c:v>1.1766004203269422</c:v>
                      </c:pt>
                      <c:pt idx="321">
                        <c:v>1.1726536078903937</c:v>
                      </c:pt>
                      <c:pt idx="322">
                        <c:v>1.1674017928766547</c:v>
                      </c:pt>
                      <c:pt idx="323">
                        <c:v>1.1651557749014434</c:v>
                      </c:pt>
                      <c:pt idx="324">
                        <c:v>1.1616885572224698</c:v>
                      </c:pt>
                      <c:pt idx="325">
                        <c:v>1.1573641270189043</c:v>
                      </c:pt>
                      <c:pt idx="326">
                        <c:v>1.1554129336104548</c:v>
                      </c:pt>
                      <c:pt idx="327">
                        <c:v>1.1545986321957511</c:v>
                      </c:pt>
                      <c:pt idx="328">
                        <c:v>1.1541341825357838</c:v>
                      </c:pt>
                      <c:pt idx="329">
                        <c:v>1.1530644338080984</c:v>
                      </c:pt>
                      <c:pt idx="330">
                        <c:v>1.1510016715139391</c:v>
                      </c:pt>
                      <c:pt idx="331">
                        <c:v>1.1495472373070197</c:v>
                      </c:pt>
                      <c:pt idx="332">
                        <c:v>1.1470816154164976</c:v>
                      </c:pt>
                      <c:pt idx="333">
                        <c:v>1.1445503647696758</c:v>
                      </c:pt>
                      <c:pt idx="334">
                        <c:v>1.1407307711530315</c:v>
                      </c:pt>
                      <c:pt idx="335">
                        <c:v>1.1363028494491474</c:v>
                      </c:pt>
                      <c:pt idx="336">
                        <c:v>1.1339588931760731</c:v>
                      </c:pt>
                      <c:pt idx="337">
                        <c:v>1.1325135460277185</c:v>
                      </c:pt>
                      <c:pt idx="338">
                        <c:v>1.1311262550868597</c:v>
                      </c:pt>
                      <c:pt idx="339">
                        <c:v>1.1305239850386626</c:v>
                      </c:pt>
                      <c:pt idx="340">
                        <c:v>1.1285091822202609</c:v>
                      </c:pt>
                      <c:pt idx="341">
                        <c:v>1.1281224773946796</c:v>
                      </c:pt>
                      <c:pt idx="342">
                        <c:v>1.1276231940102146</c:v>
                      </c:pt>
                      <c:pt idx="343">
                        <c:v>1.1264913503823379</c:v>
                      </c:pt>
                      <c:pt idx="344">
                        <c:v>1.1237748247081161</c:v>
                      </c:pt>
                      <c:pt idx="345">
                        <c:v>1.1208023468843251</c:v>
                      </c:pt>
                      <c:pt idx="346">
                        <c:v>1.1181241887907094</c:v>
                      </c:pt>
                      <c:pt idx="347">
                        <c:v>1.1174310481568666</c:v>
                      </c:pt>
                      <c:pt idx="348">
                        <c:v>1.1149245345028038</c:v>
                      </c:pt>
                      <c:pt idx="349">
                        <c:v>1.1125987523468588</c:v>
                      </c:pt>
                      <c:pt idx="350">
                        <c:v>1.1122382990237973</c:v>
                      </c:pt>
                      <c:pt idx="351">
                        <c:v>1.1121100705307196</c:v>
                      </c:pt>
                      <c:pt idx="352">
                        <c:v>1.1105965704431302</c:v>
                      </c:pt>
                      <c:pt idx="353">
                        <c:v>1.111051933044533</c:v>
                      </c:pt>
                      <c:pt idx="354">
                        <c:v>1.1099640101997181</c:v>
                      </c:pt>
                      <c:pt idx="355">
                        <c:v>1.107864394834714</c:v>
                      </c:pt>
                      <c:pt idx="356">
                        <c:v>1.1062913240298677</c:v>
                      </c:pt>
                      <c:pt idx="357">
                        <c:v>1.105171596480077</c:v>
                      </c:pt>
                      <c:pt idx="358">
                        <c:v>1.1020845207510552</c:v>
                      </c:pt>
                      <c:pt idx="359">
                        <c:v>1.1014666007686642</c:v>
                      </c:pt>
                      <c:pt idx="360">
                        <c:v>1.0983921459543153</c:v>
                      </c:pt>
                      <c:pt idx="361">
                        <c:v>1.0945553878937155</c:v>
                      </c:pt>
                      <c:pt idx="362">
                        <c:v>1.095586769040795</c:v>
                      </c:pt>
                      <c:pt idx="363">
                        <c:v>1.0943812192712277</c:v>
                      </c:pt>
                      <c:pt idx="364">
                        <c:v>1.0922190041694453</c:v>
                      </c:pt>
                      <c:pt idx="365">
                        <c:v>1.0911088685148058</c:v>
                      </c:pt>
                      <c:pt idx="366">
                        <c:v>1.0907332700941366</c:v>
                      </c:pt>
                      <c:pt idx="367">
                        <c:v>1.0892147216406782</c:v>
                      </c:pt>
                      <c:pt idx="368">
                        <c:v>1.0901693676265458</c:v>
                      </c:pt>
                      <c:pt idx="369">
                        <c:v>1.0893692016362759</c:v>
                      </c:pt>
                      <c:pt idx="370">
                        <c:v>1.0893485033362125</c:v>
                      </c:pt>
                      <c:pt idx="371">
                        <c:v>1.0891829169357026</c:v>
                      </c:pt>
                      <c:pt idx="372">
                        <c:v>1.0899108912940423</c:v>
                      </c:pt>
                      <c:pt idx="373">
                        <c:v>1.0890551932792116</c:v>
                      </c:pt>
                      <c:pt idx="374">
                        <c:v>1.0882146403619879</c:v>
                      </c:pt>
                      <c:pt idx="375">
                        <c:v>1.08824543539379</c:v>
                      </c:pt>
                      <c:pt idx="376">
                        <c:v>1.0872978571201393</c:v>
                      </c:pt>
                      <c:pt idx="377">
                        <c:v>1.0876603297895486</c:v>
                      </c:pt>
                      <c:pt idx="378">
                        <c:v>1.0877168714872838</c:v>
                      </c:pt>
                      <c:pt idx="379">
                        <c:v>1.0874816176377786</c:v>
                      </c:pt>
                      <c:pt idx="380">
                        <c:v>1.0883544800965652</c:v>
                      </c:pt>
                      <c:pt idx="381">
                        <c:v>1.0907443764990488</c:v>
                      </c:pt>
                      <c:pt idx="382">
                        <c:v>1.0908766436848225</c:v>
                      </c:pt>
                      <c:pt idx="383">
                        <c:v>1.0927425197100822</c:v>
                      </c:pt>
                      <c:pt idx="384">
                        <c:v>1.0926274169682642</c:v>
                      </c:pt>
                      <c:pt idx="385">
                        <c:v>1.0928081484663823</c:v>
                      </c:pt>
                      <c:pt idx="386">
                        <c:v>1.0932438224408949</c:v>
                      </c:pt>
                      <c:pt idx="387">
                        <c:v>1.0929252705545478</c:v>
                      </c:pt>
                      <c:pt idx="388">
                        <c:v>1.0936688948470823</c:v>
                      </c:pt>
                      <c:pt idx="389">
                        <c:v>1.0943892966566184</c:v>
                      </c:pt>
                      <c:pt idx="390">
                        <c:v>1.0939985531383416</c:v>
                      </c:pt>
                      <c:pt idx="391">
                        <c:v>1.0944397803153108</c:v>
                      </c:pt>
                      <c:pt idx="392">
                        <c:v>1.0937123107935578</c:v>
                      </c:pt>
                      <c:pt idx="393">
                        <c:v>1.0938799165404152</c:v>
                      </c:pt>
                      <c:pt idx="394">
                        <c:v>1.0936310321030631</c:v>
                      </c:pt>
                      <c:pt idx="395">
                        <c:v>1.0923260295258723</c:v>
                      </c:pt>
                      <c:pt idx="396">
                        <c:v>1.0912749597519029</c:v>
                      </c:pt>
                      <c:pt idx="397">
                        <c:v>1.0890036999473454</c:v>
                      </c:pt>
                      <c:pt idx="398">
                        <c:v>1.0872847313688794</c:v>
                      </c:pt>
                      <c:pt idx="399">
                        <c:v>1.0862089246021507</c:v>
                      </c:pt>
                      <c:pt idx="400">
                        <c:v>1.0841385897591878</c:v>
                      </c:pt>
                      <c:pt idx="401">
                        <c:v>1.0819667827622537</c:v>
                      </c:pt>
                      <c:pt idx="402">
                        <c:v>1.078654045078878</c:v>
                      </c:pt>
                      <c:pt idx="403">
                        <c:v>1.0748420240110375</c:v>
                      </c:pt>
                      <c:pt idx="404">
                        <c:v>1.0724920096989203</c:v>
                      </c:pt>
                      <c:pt idx="405">
                        <c:v>1.0685234892891342</c:v>
                      </c:pt>
                      <c:pt idx="406">
                        <c:v>1.0647291375018362</c:v>
                      </c:pt>
                      <c:pt idx="407">
                        <c:v>1.0601603663902013</c:v>
                      </c:pt>
                      <c:pt idx="408">
                        <c:v>1.0546384638024593</c:v>
                      </c:pt>
                      <c:pt idx="409">
                        <c:v>1.0495350707452749</c:v>
                      </c:pt>
                      <c:pt idx="410">
                        <c:v>1.044588681866623</c:v>
                      </c:pt>
                      <c:pt idx="411">
                        <c:v>1.0383564742010833</c:v>
                      </c:pt>
                      <c:pt idx="412">
                        <c:v>1.0316618362219241</c:v>
                      </c:pt>
                      <c:pt idx="413">
                        <c:v>1.024209943362383</c:v>
                      </c:pt>
                      <c:pt idx="414">
                        <c:v>1.0171831229090296</c:v>
                      </c:pt>
                      <c:pt idx="415">
                        <c:v>1.0105950054497108</c:v>
                      </c:pt>
                      <c:pt idx="416">
                        <c:v>1.0035666704865969</c:v>
                      </c:pt>
                      <c:pt idx="417">
                        <c:v>0.99634801213021329</c:v>
                      </c:pt>
                      <c:pt idx="418">
                        <c:v>0.98753053630305099</c:v>
                      </c:pt>
                      <c:pt idx="419">
                        <c:v>0.97979391560848716</c:v>
                      </c:pt>
                      <c:pt idx="420">
                        <c:v>0.97255203476910534</c:v>
                      </c:pt>
                      <c:pt idx="421">
                        <c:v>0.96410611866991724</c:v>
                      </c:pt>
                      <c:pt idx="422">
                        <c:v>0.95554509982891078</c:v>
                      </c:pt>
                      <c:pt idx="423">
                        <c:v>0.94664079210879815</c:v>
                      </c:pt>
                      <c:pt idx="424">
                        <c:v>0.93668743396106358</c:v>
                      </c:pt>
                      <c:pt idx="425">
                        <c:v>0.92834299001584653</c:v>
                      </c:pt>
                      <c:pt idx="426">
                        <c:v>0.91877785120345479</c:v>
                      </c:pt>
                      <c:pt idx="427">
                        <c:v>0.90869323554312065</c:v>
                      </c:pt>
                      <c:pt idx="428">
                        <c:v>0.89822847793283533</c:v>
                      </c:pt>
                      <c:pt idx="429">
                        <c:v>0.88793082123282074</c:v>
                      </c:pt>
                      <c:pt idx="430">
                        <c:v>0.87772554962821303</c:v>
                      </c:pt>
                      <c:pt idx="431">
                        <c:v>0.86725321946912393</c:v>
                      </c:pt>
                      <c:pt idx="432">
                        <c:v>0.85666578656821657</c:v>
                      </c:pt>
                      <c:pt idx="433">
                        <c:v>0.84672555417174222</c:v>
                      </c:pt>
                      <c:pt idx="434">
                        <c:v>0.83641426688388076</c:v>
                      </c:pt>
                      <c:pt idx="435">
                        <c:v>0.82651391657777318</c:v>
                      </c:pt>
                      <c:pt idx="436">
                        <c:v>0.81590326119386769</c:v>
                      </c:pt>
                      <c:pt idx="437">
                        <c:v>0.8054824243666443</c:v>
                      </c:pt>
                      <c:pt idx="438">
                        <c:v>0.79486823512663041</c:v>
                      </c:pt>
                      <c:pt idx="439">
                        <c:v>0.78456805424368137</c:v>
                      </c:pt>
                      <c:pt idx="440">
                        <c:v>0.77402959049170561</c:v>
                      </c:pt>
                      <c:pt idx="441">
                        <c:v>0.76346992360307908</c:v>
                      </c:pt>
                      <c:pt idx="442">
                        <c:v>0.75267399319177353</c:v>
                      </c:pt>
                      <c:pt idx="443">
                        <c:v>0.74199568970522078</c:v>
                      </c:pt>
                      <c:pt idx="444">
                        <c:v>0.73153446595104377</c:v>
                      </c:pt>
                      <c:pt idx="445">
                        <c:v>0.72175022805992795</c:v>
                      </c:pt>
                      <c:pt idx="446">
                        <c:v>0.71164592377270419</c:v>
                      </c:pt>
                      <c:pt idx="447">
                        <c:v>0.70164561582238616</c:v>
                      </c:pt>
                      <c:pt idx="448">
                        <c:v>0.69175031388214769</c:v>
                      </c:pt>
                      <c:pt idx="449">
                        <c:v>0.68185501194190934</c:v>
                      </c:pt>
                      <c:pt idx="450">
                        <c:v>0.67248474005206871</c:v>
                      </c:pt>
                      <c:pt idx="451">
                        <c:v>0.66260609771919865</c:v>
                      </c:pt>
                      <c:pt idx="452">
                        <c:v>0.65331155131739638</c:v>
                      </c:pt>
                      <c:pt idx="453">
                        <c:v>0.64403568386930954</c:v>
                      </c:pt>
                      <c:pt idx="454">
                        <c:v>0.6346194718500594</c:v>
                      </c:pt>
                      <c:pt idx="455">
                        <c:v>0.62545820230720406</c:v>
                      </c:pt>
                      <c:pt idx="456">
                        <c:v>0.6170390425471225</c:v>
                      </c:pt>
                      <c:pt idx="457">
                        <c:v>0.60850679939157071</c:v>
                      </c:pt>
                      <c:pt idx="458">
                        <c:v>0.60038296903483812</c:v>
                      </c:pt>
                      <c:pt idx="459">
                        <c:v>0.59171240065446984</c:v>
                      </c:pt>
                      <c:pt idx="460">
                        <c:v>0.58333413265792911</c:v>
                      </c:pt>
                      <c:pt idx="461">
                        <c:v>0.57515123642052668</c:v>
                      </c:pt>
                      <c:pt idx="462">
                        <c:v>0.56745752683585071</c:v>
                      </c:pt>
                      <c:pt idx="463">
                        <c:v>0.55944577020141439</c:v>
                      </c:pt>
                      <c:pt idx="464">
                        <c:v>0.5517046059775681</c:v>
                      </c:pt>
                      <c:pt idx="465">
                        <c:v>0.54416689089825054</c:v>
                      </c:pt>
                      <c:pt idx="466">
                        <c:v>0.53747679644837332</c:v>
                      </c:pt>
                      <c:pt idx="467">
                        <c:v>0.53053327403186212</c:v>
                      </c:pt>
                      <c:pt idx="468">
                        <c:v>0.5238770036333088</c:v>
                      </c:pt>
                      <c:pt idx="469">
                        <c:v>0.5169410537656014</c:v>
                      </c:pt>
                      <c:pt idx="470">
                        <c:v>0.51080173603205514</c:v>
                      </c:pt>
                      <c:pt idx="471">
                        <c:v>0.504762375942719</c:v>
                      </c:pt>
                      <c:pt idx="472">
                        <c:v>0.49860084539934835</c:v>
                      </c:pt>
                      <c:pt idx="473">
                        <c:v>0.49294364660631168</c:v>
                      </c:pt>
                      <c:pt idx="474">
                        <c:v>0.48698556520746999</c:v>
                      </c:pt>
                      <c:pt idx="475">
                        <c:v>0.48178978705487907</c:v>
                      </c:pt>
                      <c:pt idx="476">
                        <c:v>0.47645366433112418</c:v>
                      </c:pt>
                      <c:pt idx="477">
                        <c:v>0.47134623258124447</c:v>
                      </c:pt>
                      <c:pt idx="478">
                        <c:v>0.46599799377940343</c:v>
                      </c:pt>
                      <c:pt idx="479">
                        <c:v>0.46136914711392479</c:v>
                      </c:pt>
                      <c:pt idx="480">
                        <c:v>0.45588611694337594</c:v>
                      </c:pt>
                      <c:pt idx="481">
                        <c:v>0.45121587367776955</c:v>
                      </c:pt>
                      <c:pt idx="482">
                        <c:v>0.44621142859162177</c:v>
                      </c:pt>
                      <c:pt idx="483">
                        <c:v>0.44147757591606362</c:v>
                      </c:pt>
                      <c:pt idx="484">
                        <c:v>0.43691738702640637</c:v>
                      </c:pt>
                      <c:pt idx="485">
                        <c:v>0.43262223734488248</c:v>
                      </c:pt>
                      <c:pt idx="486">
                        <c:v>0.42827963302418798</c:v>
                      </c:pt>
                      <c:pt idx="487">
                        <c:v>0.42433080124129208</c:v>
                      </c:pt>
                      <c:pt idx="488">
                        <c:v>0.42045264658056508</c:v>
                      </c:pt>
                      <c:pt idx="489">
                        <c:v>0.4163791201606995</c:v>
                      </c:pt>
                      <c:pt idx="490">
                        <c:v>0.4129310862720289</c:v>
                      </c:pt>
                      <c:pt idx="491">
                        <c:v>0.40921649866546439</c:v>
                      </c:pt>
                      <c:pt idx="492">
                        <c:v>0.40598554450917002</c:v>
                      </c:pt>
                      <c:pt idx="493">
                        <c:v>0.40290755583871263</c:v>
                      </c:pt>
                      <c:pt idx="494">
                        <c:v>0.39985077030490607</c:v>
                      </c:pt>
                      <c:pt idx="495">
                        <c:v>0.39730588907023734</c:v>
                      </c:pt>
                      <c:pt idx="496">
                        <c:v>0.39473929986233092</c:v>
                      </c:pt>
                      <c:pt idx="497">
                        <c:v>0.39222218463994274</c:v>
                      </c:pt>
                      <c:pt idx="498">
                        <c:v>0.38951020249500323</c:v>
                      </c:pt>
                      <c:pt idx="499">
                        <c:v>0.38743229510323635</c:v>
                      </c:pt>
                      <c:pt idx="500">
                        <c:v>0.38443861414279495</c:v>
                      </c:pt>
                      <c:pt idx="501">
                        <c:v>0.38221480897740789</c:v>
                      </c:pt>
                      <c:pt idx="502">
                        <c:v>0.3791560040972537</c:v>
                      </c:pt>
                      <c:pt idx="503">
                        <c:v>0.37688524912928306</c:v>
                      </c:pt>
                      <c:pt idx="504">
                        <c:v>0.37441558854606544</c:v>
                      </c:pt>
                      <c:pt idx="505">
                        <c:v>0.37244925004000817</c:v>
                      </c:pt>
                      <c:pt idx="506">
                        <c:v>0.36954189613593008</c:v>
                      </c:pt>
                      <c:pt idx="507">
                        <c:v>0.36782444206722498</c:v>
                      </c:pt>
                      <c:pt idx="508">
                        <c:v>0.36573290408761117</c:v>
                      </c:pt>
                      <c:pt idx="509">
                        <c:v>0.36415327040713547</c:v>
                      </c:pt>
                      <c:pt idx="510">
                        <c:v>0.36218390288155661</c:v>
                      </c:pt>
                      <c:pt idx="511">
                        <c:v>0.36039122816140018</c:v>
                      </c:pt>
                      <c:pt idx="512">
                        <c:v>0.35838854142108456</c:v>
                      </c:pt>
                      <c:pt idx="513">
                        <c:v>0.35677054016000287</c:v>
                      </c:pt>
                      <c:pt idx="514">
                        <c:v>0.35479814361490242</c:v>
                      </c:pt>
                      <c:pt idx="515">
                        <c:v>0.35275204092811158</c:v>
                      </c:pt>
                      <c:pt idx="516">
                        <c:v>0.35091039705902377</c:v>
                      </c:pt>
                      <c:pt idx="517">
                        <c:v>0.34944788546671357</c:v>
                      </c:pt>
                      <c:pt idx="518">
                        <c:v>0.34798991740368584</c:v>
                      </c:pt>
                      <c:pt idx="519">
                        <c:v>0.34674852423644714</c:v>
                      </c:pt>
                      <c:pt idx="520">
                        <c:v>0.34517949212429672</c:v>
                      </c:pt>
                      <c:pt idx="521">
                        <c:v>0.34383763647626076</c:v>
                      </c:pt>
                      <c:pt idx="522">
                        <c:v>0.3424952759916377</c:v>
                      </c:pt>
                      <c:pt idx="523">
                        <c:v>0.34097975655770085</c:v>
                      </c:pt>
                      <c:pt idx="524">
                        <c:v>0.33974694561243979</c:v>
                      </c:pt>
                      <c:pt idx="525">
                        <c:v>0.33822839715898156</c:v>
                      </c:pt>
                      <c:pt idx="526">
                        <c:v>0.33661544426376888</c:v>
                      </c:pt>
                      <c:pt idx="527">
                        <c:v>0.33535133345011864</c:v>
                      </c:pt>
                      <c:pt idx="528">
                        <c:v>0.33388882185780849</c:v>
                      </c:pt>
                      <c:pt idx="529">
                        <c:v>0.33263127391978853</c:v>
                      </c:pt>
                      <c:pt idx="530">
                        <c:v>0.33150447865778082</c:v>
                      </c:pt>
                      <c:pt idx="531">
                        <c:v>0.32980671321596544</c:v>
                      </c:pt>
                      <c:pt idx="532">
                        <c:v>0.32818921679147045</c:v>
                      </c:pt>
                      <c:pt idx="533">
                        <c:v>0.32684281761415218</c:v>
                      </c:pt>
                      <c:pt idx="534">
                        <c:v>0.32573470130586074</c:v>
                      </c:pt>
                      <c:pt idx="535">
                        <c:v>0.3246831266953043</c:v>
                      </c:pt>
                      <c:pt idx="536">
                        <c:v>0.32360479574564099</c:v>
                      </c:pt>
                      <c:pt idx="537">
                        <c:v>0.32240631368829054</c:v>
                      </c:pt>
                      <c:pt idx="538">
                        <c:v>0.32129769254341206</c:v>
                      </c:pt>
                      <c:pt idx="539">
                        <c:v>0.32078427373451346</c:v>
                      </c:pt>
                      <c:pt idx="540">
                        <c:v>0.31964031402855037</c:v>
                      </c:pt>
                      <c:pt idx="541">
                        <c:v>0.31847111249324128</c:v>
                      </c:pt>
                      <c:pt idx="542">
                        <c:v>0.3173523946166244</c:v>
                      </c:pt>
                      <c:pt idx="543">
                        <c:v>0.31616400929101235</c:v>
                      </c:pt>
                      <c:pt idx="544">
                        <c:v>0.31509325089015311</c:v>
                      </c:pt>
                      <c:pt idx="545">
                        <c:v>0.31425168829975553</c:v>
                      </c:pt>
                      <c:pt idx="546">
                        <c:v>0.3129224535663927</c:v>
                      </c:pt>
                      <c:pt idx="547">
                        <c:v>0.31206221202227941</c:v>
                      </c:pt>
                      <c:pt idx="548">
                        <c:v>0.31094046512614093</c:v>
                      </c:pt>
                      <c:pt idx="549">
                        <c:v>0.30992422907666883</c:v>
                      </c:pt>
                      <c:pt idx="550">
                        <c:v>0.30900340714212504</c:v>
                      </c:pt>
                      <c:pt idx="551">
                        <c:v>0.30794829867546009</c:v>
                      </c:pt>
                      <c:pt idx="552">
                        <c:v>0.30674779727176182</c:v>
                      </c:pt>
                      <c:pt idx="553">
                        <c:v>0.3056972323343794</c:v>
                      </c:pt>
                      <c:pt idx="554">
                        <c:v>0.30468251079466824</c:v>
                      </c:pt>
                      <c:pt idx="555">
                        <c:v>0.30385205460918324</c:v>
                      </c:pt>
                      <c:pt idx="556">
                        <c:v>0.30280300418156131</c:v>
                      </c:pt>
                      <c:pt idx="557">
                        <c:v>0.30183674695419449</c:v>
                      </c:pt>
                      <c:pt idx="558">
                        <c:v>0.30092551691480218</c:v>
                      </c:pt>
                      <c:pt idx="559">
                        <c:v>0.30020259092233142</c:v>
                      </c:pt>
                      <c:pt idx="560">
                        <c:v>0.29940898780769132</c:v>
                      </c:pt>
                      <c:pt idx="561">
                        <c:v>0.29848715619997368</c:v>
                      </c:pt>
                      <c:pt idx="562">
                        <c:v>0.29758905191184132</c:v>
                      </c:pt>
                      <c:pt idx="563">
                        <c:v>0.29664955102358126</c:v>
                      </c:pt>
                      <c:pt idx="564">
                        <c:v>0.295705506606039</c:v>
                      </c:pt>
                      <c:pt idx="565">
                        <c:v>0.2949805612672205</c:v>
                      </c:pt>
                      <c:pt idx="566">
                        <c:v>0.29413041645484561</c:v>
                      </c:pt>
                      <c:pt idx="567">
                        <c:v>0.29304602746613911</c:v>
                      </c:pt>
                      <c:pt idx="568">
                        <c:v>0.29207320736314241</c:v>
                      </c:pt>
                      <c:pt idx="569">
                        <c:v>0.29131948633886939</c:v>
                      </c:pt>
                      <c:pt idx="570">
                        <c:v>0.29065360688072051</c:v>
                      </c:pt>
                      <c:pt idx="571">
                        <c:v>0.28993875827364052</c:v>
                      </c:pt>
                      <c:pt idx="572">
                        <c:v>0.28929307227896844</c:v>
                      </c:pt>
                      <c:pt idx="573">
                        <c:v>0.28841768563724757</c:v>
                      </c:pt>
                      <c:pt idx="574">
                        <c:v>0.2879173925796088</c:v>
                      </c:pt>
                      <c:pt idx="575">
                        <c:v>0.28716064253581419</c:v>
                      </c:pt>
                      <c:pt idx="576">
                        <c:v>0.28630797354050463</c:v>
                      </c:pt>
                      <c:pt idx="577">
                        <c:v>0.2855426412747325</c:v>
                      </c:pt>
                      <c:pt idx="578">
                        <c:v>0.28478336704800333</c:v>
                      </c:pt>
                      <c:pt idx="579">
                        <c:v>0.2837641019790097</c:v>
                      </c:pt>
                      <c:pt idx="580">
                        <c:v>0.2831582980747045</c:v>
                      </c:pt>
                      <c:pt idx="581">
                        <c:v>0.28243133338953835</c:v>
                      </c:pt>
                      <c:pt idx="582">
                        <c:v>0.28209965575193124</c:v>
                      </c:pt>
                      <c:pt idx="583">
                        <c:v>0.28111976793671756</c:v>
                      </c:pt>
                      <c:pt idx="584">
                        <c:v>0.28058514599116818</c:v>
                      </c:pt>
                      <c:pt idx="585">
                        <c:v>0.28012826888000475</c:v>
                      </c:pt>
                      <c:pt idx="586">
                        <c:v>0.27974812693005313</c:v>
                      </c:pt>
                      <c:pt idx="587">
                        <c:v>0.2792453096894798</c:v>
                      </c:pt>
                      <c:pt idx="588">
                        <c:v>0.27886870159563687</c:v>
                      </c:pt>
                      <c:pt idx="589">
                        <c:v>0.27821342370581348</c:v>
                      </c:pt>
                      <c:pt idx="590">
                        <c:v>0.27810841769573391</c:v>
                      </c:pt>
                      <c:pt idx="591">
                        <c:v>0.27755966032575058</c:v>
                      </c:pt>
                      <c:pt idx="592">
                        <c:v>0.27701645615822373</c:v>
                      </c:pt>
                      <c:pt idx="593">
                        <c:v>0.27668124466450833</c:v>
                      </c:pt>
                      <c:pt idx="594">
                        <c:v>0.27641216676367936</c:v>
                      </c:pt>
                      <c:pt idx="595">
                        <c:v>0.2760355586698362</c:v>
                      </c:pt>
                      <c:pt idx="596">
                        <c:v>0.27607443108702912</c:v>
                      </c:pt>
                      <c:pt idx="597">
                        <c:v>0.27595932834521114</c:v>
                      </c:pt>
                      <c:pt idx="598">
                        <c:v>0.27587552547178223</c:v>
                      </c:pt>
                      <c:pt idx="599">
                        <c:v>0.27574931632505212</c:v>
                      </c:pt>
                      <c:pt idx="600">
                        <c:v>0.2757644614226597</c:v>
                      </c:pt>
                      <c:pt idx="601">
                        <c:v>0.2757624420763119</c:v>
                      </c:pt>
                      <c:pt idx="602">
                        <c:v>0.27599163788677417</c:v>
                      </c:pt>
                      <c:pt idx="603">
                        <c:v>0.27600930716731642</c:v>
                      </c:pt>
                      <c:pt idx="604">
                        <c:v>0.27616833069219643</c:v>
                      </c:pt>
                      <c:pt idx="605">
                        <c:v>0.27656462741292948</c:v>
                      </c:pt>
                      <c:pt idx="606">
                        <c:v>0.27689529537736279</c:v>
                      </c:pt>
                      <c:pt idx="607">
                        <c:v>0.27711691863902094</c:v>
                      </c:pt>
                      <c:pt idx="608">
                        <c:v>0.27746172202788805</c:v>
                      </c:pt>
                      <c:pt idx="609">
                        <c:v>0.2775036234646025</c:v>
                      </c:pt>
                      <c:pt idx="610">
                        <c:v>0.27769344202128476</c:v>
                      </c:pt>
                      <c:pt idx="611">
                        <c:v>0.27823058814976881</c:v>
                      </c:pt>
                      <c:pt idx="612">
                        <c:v>0.27846533716268701</c:v>
                      </c:pt>
                      <c:pt idx="613">
                        <c:v>0.27887677898102764</c:v>
                      </c:pt>
                      <c:pt idx="614">
                        <c:v>0.27940938158022921</c:v>
                      </c:pt>
                      <c:pt idx="615">
                        <c:v>0.28001972901381672</c:v>
                      </c:pt>
                      <c:pt idx="616">
                        <c:v>0.28083201108217271</c:v>
                      </c:pt>
                      <c:pt idx="617">
                        <c:v>0.28148325027930071</c:v>
                      </c:pt>
                      <c:pt idx="618">
                        <c:v>0.28214206202523262</c:v>
                      </c:pt>
                      <c:pt idx="619">
                        <c:v>0.28292556840813393</c:v>
                      </c:pt>
                      <c:pt idx="620">
                        <c:v>0.28372371505205612</c:v>
                      </c:pt>
                      <c:pt idx="621">
                        <c:v>0.28460112104012475</c:v>
                      </c:pt>
                      <c:pt idx="622">
                        <c:v>0.28527709723001204</c:v>
                      </c:pt>
                      <c:pt idx="623">
                        <c:v>0.2859601411321161</c:v>
                      </c:pt>
                      <c:pt idx="624">
                        <c:v>0.28691680646433143</c:v>
                      </c:pt>
                      <c:pt idx="625">
                        <c:v>0.28776998029622791</c:v>
                      </c:pt>
                      <c:pt idx="626">
                        <c:v>0.28876501320904918</c:v>
                      </c:pt>
                      <c:pt idx="627">
                        <c:v>0.28979538468295485</c:v>
                      </c:pt>
                      <c:pt idx="628">
                        <c:v>0.29067329550761056</c:v>
                      </c:pt>
                      <c:pt idx="629">
                        <c:v>0.29151182907848633</c:v>
                      </c:pt>
                      <c:pt idx="630">
                        <c:v>0.29262499375264717</c:v>
                      </c:pt>
                      <c:pt idx="631">
                        <c:v>0.29344737255274134</c:v>
                      </c:pt>
                      <c:pt idx="632">
                        <c:v>0.29424047083079435</c:v>
                      </c:pt>
                      <c:pt idx="633">
                        <c:v>0.29520369903863952</c:v>
                      </c:pt>
                      <c:pt idx="634">
                        <c:v>0.29612300646342266</c:v>
                      </c:pt>
                      <c:pt idx="635">
                        <c:v>0.29717256172763135</c:v>
                      </c:pt>
                      <c:pt idx="636">
                        <c:v>0.29818980745027734</c:v>
                      </c:pt>
                      <c:pt idx="637">
                        <c:v>0.29907175696762833</c:v>
                      </c:pt>
                      <c:pt idx="638">
                        <c:v>0.29987949550670184</c:v>
                      </c:pt>
                      <c:pt idx="639">
                        <c:v>0.30081748188520102</c:v>
                      </c:pt>
                      <c:pt idx="640">
                        <c:v>0.30167116055368443</c:v>
                      </c:pt>
                      <c:pt idx="641">
                        <c:v>0.30268891111291718</c:v>
                      </c:pt>
                      <c:pt idx="642">
                        <c:v>0.30340325488341041</c:v>
                      </c:pt>
                      <c:pt idx="643">
                        <c:v>0.30418676126631172</c:v>
                      </c:pt>
                      <c:pt idx="644">
                        <c:v>0.3050565947055765</c:v>
                      </c:pt>
                      <c:pt idx="645">
                        <c:v>0.30613946918452212</c:v>
                      </c:pt>
                      <c:pt idx="646">
                        <c:v>0.30694670288700893</c:v>
                      </c:pt>
                      <c:pt idx="647">
                        <c:v>0.30783269109705524</c:v>
                      </c:pt>
                      <c:pt idx="648">
                        <c:v>0.30866819564840942</c:v>
                      </c:pt>
                      <c:pt idx="649">
                        <c:v>0.30961224006595184</c:v>
                      </c:pt>
                      <c:pt idx="650">
                        <c:v>0.31046339455150052</c:v>
                      </c:pt>
                      <c:pt idx="651">
                        <c:v>0.31105203401185033</c:v>
                      </c:pt>
                      <c:pt idx="652">
                        <c:v>0.31194307058776588</c:v>
                      </c:pt>
                      <c:pt idx="653">
                        <c:v>0.31267558847538834</c:v>
                      </c:pt>
                      <c:pt idx="654">
                        <c:v>0.31345859002170273</c:v>
                      </c:pt>
                      <c:pt idx="655">
                        <c:v>0.3138533722326749</c:v>
                      </c:pt>
                      <c:pt idx="656">
                        <c:v>0.31451218397860697</c:v>
                      </c:pt>
                      <c:pt idx="657">
                        <c:v>0.31538252225445862</c:v>
                      </c:pt>
                      <c:pt idx="658">
                        <c:v>0.3162059107277268</c:v>
                      </c:pt>
                      <c:pt idx="659">
                        <c:v>0.31669964090973551</c:v>
                      </c:pt>
                      <c:pt idx="660">
                        <c:v>0.31729181422619385</c:v>
                      </c:pt>
                      <c:pt idx="661">
                        <c:v>0.31767498519566689</c:v>
                      </c:pt>
                      <c:pt idx="662">
                        <c:v>0.31848676242743579</c:v>
                      </c:pt>
                      <c:pt idx="663">
                        <c:v>0.3189693862045323</c:v>
                      </c:pt>
                      <c:pt idx="664">
                        <c:v>0.31931620893974716</c:v>
                      </c:pt>
                      <c:pt idx="665">
                        <c:v>0.32003055271024022</c:v>
                      </c:pt>
                      <c:pt idx="666">
                        <c:v>0.32076862380031879</c:v>
                      </c:pt>
                      <c:pt idx="667">
                        <c:v>0.32160816704436851</c:v>
                      </c:pt>
                      <c:pt idx="668">
                        <c:v>0.32240833303463817</c:v>
                      </c:pt>
                      <c:pt idx="669">
                        <c:v>0.32307370765620014</c:v>
                      </c:pt>
                      <c:pt idx="670">
                        <c:v>0.32383752541221156</c:v>
                      </c:pt>
                      <c:pt idx="671">
                        <c:v>0.32445241637508138</c:v>
                      </c:pt>
                      <c:pt idx="672">
                        <c:v>0.32484669374946662</c:v>
                      </c:pt>
                      <c:pt idx="673">
                        <c:v>0.32513243125766383</c:v>
                      </c:pt>
                      <c:pt idx="674">
                        <c:v>0.32550802967833303</c:v>
                      </c:pt>
                      <c:pt idx="675">
                        <c:v>0.32624004272936857</c:v>
                      </c:pt>
                      <c:pt idx="676">
                        <c:v>0.32687260297278048</c:v>
                      </c:pt>
                      <c:pt idx="677">
                        <c:v>0.32714319538337028</c:v>
                      </c:pt>
                      <c:pt idx="678">
                        <c:v>0.32760259667746838</c:v>
                      </c:pt>
                      <c:pt idx="679">
                        <c:v>0.32811500581319319</c:v>
                      </c:pt>
                      <c:pt idx="680">
                        <c:v>0.32860520213909356</c:v>
                      </c:pt>
                      <c:pt idx="681">
                        <c:v>0.32881571899583956</c:v>
                      </c:pt>
                      <c:pt idx="682">
                        <c:v>0.32879300134942807</c:v>
                      </c:pt>
                      <c:pt idx="683">
                        <c:v>0.32878542880062434</c:v>
                      </c:pt>
                      <c:pt idx="684">
                        <c:v>0.3290131101013255</c:v>
                      </c:pt>
                      <c:pt idx="685">
                        <c:v>0.32940334878301558</c:v>
                      </c:pt>
                      <c:pt idx="686">
                        <c:v>0.32975370537433873</c:v>
                      </c:pt>
                      <c:pt idx="687">
                        <c:v>0.32993847556515182</c:v>
                      </c:pt>
                      <c:pt idx="688">
                        <c:v>0.33041504130320515</c:v>
                      </c:pt>
                      <c:pt idx="689">
                        <c:v>0.33068866273331637</c:v>
                      </c:pt>
                      <c:pt idx="690">
                        <c:v>0.33101125331235887</c:v>
                      </c:pt>
                      <c:pt idx="691">
                        <c:v>0.33128436990588317</c:v>
                      </c:pt>
                      <c:pt idx="692">
                        <c:v>0.33137675500128966</c:v>
                      </c:pt>
                      <c:pt idx="693">
                        <c:v>0.33141512258189565</c:v>
                      </c:pt>
                      <c:pt idx="694">
                        <c:v>0.33161352336055561</c:v>
                      </c:pt>
                      <c:pt idx="695">
                        <c:v>0.3318795722418631</c:v>
                      </c:pt>
                      <c:pt idx="696">
                        <c:v>0.33196539446163947</c:v>
                      </c:pt>
                      <c:pt idx="697">
                        <c:v>0.33211684543771597</c:v>
                      </c:pt>
                      <c:pt idx="698">
                        <c:v>0.33223800621857691</c:v>
                      </c:pt>
                      <c:pt idx="699">
                        <c:v>0.33236371052872016</c:v>
                      </c:pt>
                      <c:pt idx="700">
                        <c:v>0.33252778241946973</c:v>
                      </c:pt>
                      <c:pt idx="701">
                        <c:v>0.33282513116916601</c:v>
                      </c:pt>
                      <c:pt idx="702">
                        <c:v>0.33299122240626305</c:v>
                      </c:pt>
                      <c:pt idx="703">
                        <c:v>0.33329563886817637</c:v>
                      </c:pt>
                      <c:pt idx="704">
                        <c:v>0.33352180565911699</c:v>
                      </c:pt>
                      <c:pt idx="705">
                        <c:v>0.33382117375516113</c:v>
                      </c:pt>
                      <c:pt idx="706">
                        <c:v>0.33392517009206685</c:v>
                      </c:pt>
                      <c:pt idx="707">
                        <c:v>0.33409479518527235</c:v>
                      </c:pt>
                      <c:pt idx="708">
                        <c:v>0.33429319596393231</c:v>
                      </c:pt>
                      <c:pt idx="709">
                        <c:v>0.33452239177439436</c:v>
                      </c:pt>
                      <c:pt idx="710">
                        <c:v>0.33486769999984856</c:v>
                      </c:pt>
                      <c:pt idx="711">
                        <c:v>0.33547400874074046</c:v>
                      </c:pt>
                      <c:pt idx="712">
                        <c:v>0.33608688035726253</c:v>
                      </c:pt>
                      <c:pt idx="713">
                        <c:v>0.33700012974300264</c:v>
                      </c:pt>
                      <c:pt idx="714">
                        <c:v>0.33790227272383055</c:v>
                      </c:pt>
                      <c:pt idx="715">
                        <c:v>0.33876049492159621</c:v>
                      </c:pt>
                      <c:pt idx="716">
                        <c:v>0.33938649228937823</c:v>
                      </c:pt>
                      <c:pt idx="717">
                        <c:v>0.34024370481397009</c:v>
                      </c:pt>
                      <c:pt idx="718">
                        <c:v>0.34079246218395326</c:v>
                      </c:pt>
                      <c:pt idx="719">
                        <c:v>0.34167390686471732</c:v>
                      </c:pt>
                      <c:pt idx="720">
                        <c:v>0.34245438422809721</c:v>
                      </c:pt>
                      <c:pt idx="721">
                        <c:v>0.34330806289658039</c:v>
                      </c:pt>
                      <c:pt idx="722">
                        <c:v>0.34438538417306991</c:v>
                      </c:pt>
                      <c:pt idx="723">
                        <c:v>0.34562879668665641</c:v>
                      </c:pt>
                      <c:pt idx="724">
                        <c:v>0.34678234828777083</c:v>
                      </c:pt>
                      <c:pt idx="725">
                        <c:v>0.34819134720186723</c:v>
                      </c:pt>
                      <c:pt idx="726">
                        <c:v>0.34959580258668155</c:v>
                      </c:pt>
                      <c:pt idx="727">
                        <c:v>0.35086647627596168</c:v>
                      </c:pt>
                      <c:pt idx="728">
                        <c:v>0.3522633591119721</c:v>
                      </c:pt>
                      <c:pt idx="729">
                        <c:v>0.35374353998482455</c:v>
                      </c:pt>
                      <c:pt idx="730">
                        <c:v>0.35522069183815541</c:v>
                      </c:pt>
                      <c:pt idx="731">
                        <c:v>0.35670137754759462</c:v>
                      </c:pt>
                      <c:pt idx="732">
                        <c:v>0.35822295502057444</c:v>
                      </c:pt>
                      <c:pt idx="733">
                        <c:v>0.35968496177629772</c:v>
                      </c:pt>
                      <c:pt idx="734">
                        <c:v>0.3615215572795164</c:v>
                      </c:pt>
                      <c:pt idx="735">
                        <c:v>0.36326829187026288</c:v>
                      </c:pt>
                      <c:pt idx="736">
                        <c:v>0.36505036502209398</c:v>
                      </c:pt>
                      <c:pt idx="737">
                        <c:v>0.36673853856875777</c:v>
                      </c:pt>
                      <c:pt idx="738">
                        <c:v>0.36857260988904189</c:v>
                      </c:pt>
                      <c:pt idx="739">
                        <c:v>0.37035316853111211</c:v>
                      </c:pt>
                      <c:pt idx="740">
                        <c:v>0.37212110625850942</c:v>
                      </c:pt>
                      <c:pt idx="741">
                        <c:v>0.37386885052243007</c:v>
                      </c:pt>
                      <c:pt idx="742">
                        <c:v>0.37539143766858374</c:v>
                      </c:pt>
                      <c:pt idx="743">
                        <c:v>0.37682870743154773</c:v>
                      </c:pt>
                      <c:pt idx="744">
                        <c:v>0.37857897587840295</c:v>
                      </c:pt>
                      <c:pt idx="745">
                        <c:v>0.38043576484509839</c:v>
                      </c:pt>
                      <c:pt idx="746">
                        <c:v>0.38210980296732833</c:v>
                      </c:pt>
                      <c:pt idx="747">
                        <c:v>0.38353495665220633</c:v>
                      </c:pt>
                      <c:pt idx="748">
                        <c:v>0.38511206614974736</c:v>
                      </c:pt>
                      <c:pt idx="749">
                        <c:v>0.38708345302167402</c:v>
                      </c:pt>
                      <c:pt idx="750">
                        <c:v>0.38866712539484516</c:v>
                      </c:pt>
                      <c:pt idx="751">
                        <c:v>0.39013317084326382</c:v>
                      </c:pt>
                      <c:pt idx="752">
                        <c:v>0.39136648662511175</c:v>
                      </c:pt>
                      <c:pt idx="753">
                        <c:v>0.39276942750016519</c:v>
                      </c:pt>
                      <c:pt idx="754">
                        <c:v>0.39446618326880661</c:v>
                      </c:pt>
                      <c:pt idx="755">
                        <c:v>0.39599129459789495</c:v>
                      </c:pt>
                      <c:pt idx="756">
                        <c:v>0.39721047495530909</c:v>
                      </c:pt>
                      <c:pt idx="757">
                        <c:v>0.39876486680643886</c:v>
                      </c:pt>
                      <c:pt idx="758">
                        <c:v>0.40032178284050324</c:v>
                      </c:pt>
                      <c:pt idx="759">
                        <c:v>0.40193675508206356</c:v>
                      </c:pt>
                      <c:pt idx="760">
                        <c:v>0.40344419713060958</c:v>
                      </c:pt>
                      <c:pt idx="761">
                        <c:v>0.40487793303746533</c:v>
                      </c:pt>
                      <c:pt idx="762">
                        <c:v>0.4063434736492969</c:v>
                      </c:pt>
                      <c:pt idx="763">
                        <c:v>0.40776559831465331</c:v>
                      </c:pt>
                      <c:pt idx="764">
                        <c:v>0.40912310389688394</c:v>
                      </c:pt>
                      <c:pt idx="765">
                        <c:v>0.41052402542558958</c:v>
                      </c:pt>
                      <c:pt idx="766">
                        <c:v>0.41184821179308362</c:v>
                      </c:pt>
                      <c:pt idx="767">
                        <c:v>0.41281749803997186</c:v>
                      </c:pt>
                      <c:pt idx="768">
                        <c:v>0.41360807213508999</c:v>
                      </c:pt>
                      <c:pt idx="769">
                        <c:v>0.41419317773933151</c:v>
                      </c:pt>
                      <c:pt idx="770">
                        <c:v>0.41517811392041437</c:v>
                      </c:pt>
                      <c:pt idx="771">
                        <c:v>0.41581673220286947</c:v>
                      </c:pt>
                      <c:pt idx="772">
                        <c:v>0.41634176225326713</c:v>
                      </c:pt>
                      <c:pt idx="773">
                        <c:v>0.41660377244187929</c:v>
                      </c:pt>
                      <c:pt idx="774">
                        <c:v>0.41718282000707763</c:v>
                      </c:pt>
                      <c:pt idx="775">
                        <c:v>0.41788302835313706</c:v>
                      </c:pt>
                      <c:pt idx="776">
                        <c:v>0.41843935827192397</c:v>
                      </c:pt>
                      <c:pt idx="777">
                        <c:v>0.41856001421619815</c:v>
                      </c:pt>
                      <c:pt idx="778">
                        <c:v>0.41877406492905261</c:v>
                      </c:pt>
                      <c:pt idx="779">
                        <c:v>0.41901083328831856</c:v>
                      </c:pt>
                      <c:pt idx="780">
                        <c:v>0.41934553994544727</c:v>
                      </c:pt>
                      <c:pt idx="781">
                        <c:v>0.41943742020426683</c:v>
                      </c:pt>
                      <c:pt idx="782">
                        <c:v>0.41954495039728101</c:v>
                      </c:pt>
                      <c:pt idx="783">
                        <c:v>0.41949648608493667</c:v>
                      </c:pt>
                      <c:pt idx="784">
                        <c:v>0.41953434882895557</c:v>
                      </c:pt>
                      <c:pt idx="785">
                        <c:v>0.41976657365893921</c:v>
                      </c:pt>
                      <c:pt idx="786">
                        <c:v>0.41988369574710493</c:v>
                      </c:pt>
                      <c:pt idx="787">
                        <c:v>0.41998466306448928</c:v>
                      </c:pt>
                      <c:pt idx="788">
                        <c:v>0.41979332999804608</c:v>
                      </c:pt>
                      <c:pt idx="789">
                        <c:v>0.41935210282107716</c:v>
                      </c:pt>
                      <c:pt idx="790">
                        <c:v>0.41927082413058292</c:v>
                      </c:pt>
                      <c:pt idx="791">
                        <c:v>0.41900225106634087</c:v>
                      </c:pt>
                      <c:pt idx="792">
                        <c:v>0.41842421317431633</c:v>
                      </c:pt>
                      <c:pt idx="793">
                        <c:v>0.41795572482165366</c:v>
                      </c:pt>
                      <c:pt idx="794">
                        <c:v>0.41755286522529067</c:v>
                      </c:pt>
                      <c:pt idx="795">
                        <c:v>0.41748673163240402</c:v>
                      </c:pt>
                      <c:pt idx="796">
                        <c:v>0.41713334602155944</c:v>
                      </c:pt>
                      <c:pt idx="797">
                        <c:v>0.41656389035151259</c:v>
                      </c:pt>
                      <c:pt idx="798">
                        <c:v>0.41614740016730256</c:v>
                      </c:pt>
                      <c:pt idx="799">
                        <c:v>0.41580915965406579</c:v>
                      </c:pt>
                      <c:pt idx="800">
                        <c:v>0.41538560175763894</c:v>
                      </c:pt>
                      <c:pt idx="801">
                        <c:v>0.41482674765591737</c:v>
                      </c:pt>
                      <c:pt idx="802">
                        <c:v>0.41439410270092614</c:v>
                      </c:pt>
                      <c:pt idx="803">
                        <c:v>0.41410836519272876</c:v>
                      </c:pt>
                      <c:pt idx="804">
                        <c:v>0.41391400310676435</c:v>
                      </c:pt>
                      <c:pt idx="805">
                        <c:v>0.41355354978370257</c:v>
                      </c:pt>
                      <c:pt idx="806">
                        <c:v>0.41327235580478766</c:v>
                      </c:pt>
                      <c:pt idx="807">
                        <c:v>0.41280841098140708</c:v>
                      </c:pt>
                      <c:pt idx="808">
                        <c:v>0.4122611681211848</c:v>
                      </c:pt>
                      <c:pt idx="809">
                        <c:v>0.4117310897049179</c:v>
                      </c:pt>
                      <c:pt idx="810">
                        <c:v>0.41144434252354672</c:v>
                      </c:pt>
                      <c:pt idx="811">
                        <c:v>0.41112326645426489</c:v>
                      </c:pt>
                      <c:pt idx="812">
                        <c:v>0.41057349941110793</c:v>
                      </c:pt>
                      <c:pt idx="813">
                        <c:v>0.4103402649079505</c:v>
                      </c:pt>
                      <c:pt idx="814">
                        <c:v>0.41004544034118851</c:v>
                      </c:pt>
                      <c:pt idx="815">
                        <c:v>0.40986723302600547</c:v>
                      </c:pt>
                      <c:pt idx="816">
                        <c:v>0.40969255956693079</c:v>
                      </c:pt>
                      <c:pt idx="817">
                        <c:v>0.40994346335063053</c:v>
                      </c:pt>
                      <c:pt idx="818">
                        <c:v>0.41008431275838153</c:v>
                      </c:pt>
                      <c:pt idx="819">
                        <c:v>0.410821879011873</c:v>
                      </c:pt>
                      <c:pt idx="820">
                        <c:v>0.41122423377164924</c:v>
                      </c:pt>
                      <c:pt idx="821">
                        <c:v>0.41210063008654407</c:v>
                      </c:pt>
                      <c:pt idx="822">
                        <c:v>0.41324408495592008</c:v>
                      </c:pt>
                      <c:pt idx="823">
                        <c:v>0.41431736753971421</c:v>
                      </c:pt>
                      <c:pt idx="824">
                        <c:v>0.41517407522771899</c:v>
                      </c:pt>
                      <c:pt idx="825">
                        <c:v>0.4166249755785299</c:v>
                      </c:pt>
                      <c:pt idx="826">
                        <c:v>0.41796178286069685</c:v>
                      </c:pt>
                      <c:pt idx="827">
                        <c:v>0.41946670072630821</c:v>
                      </c:pt>
                      <c:pt idx="828">
                        <c:v>0.42122858041466249</c:v>
                      </c:pt>
                      <c:pt idx="829">
                        <c:v>0.42287434768802507</c:v>
                      </c:pt>
                      <c:pt idx="830">
                        <c:v>0.42519104278540532</c:v>
                      </c:pt>
                      <c:pt idx="831">
                        <c:v>0.42728964847723611</c:v>
                      </c:pt>
                      <c:pt idx="832">
                        <c:v>0.42951143429627542</c:v>
                      </c:pt>
                      <c:pt idx="833">
                        <c:v>0.43192859187445309</c:v>
                      </c:pt>
                      <c:pt idx="834">
                        <c:v>0.43480616041990272</c:v>
                      </c:pt>
                      <c:pt idx="835">
                        <c:v>0.43762112922857416</c:v>
                      </c:pt>
                      <c:pt idx="836">
                        <c:v>0.44061026665973341</c:v>
                      </c:pt>
                      <c:pt idx="837">
                        <c:v>0.44370037140827695</c:v>
                      </c:pt>
                      <c:pt idx="838">
                        <c:v>0.44702926386243386</c:v>
                      </c:pt>
                      <c:pt idx="839">
                        <c:v>0.45083169303512288</c:v>
                      </c:pt>
                      <c:pt idx="840">
                        <c:v>0.45475881684478114</c:v>
                      </c:pt>
                      <c:pt idx="841">
                        <c:v>0.45861273934933611</c:v>
                      </c:pt>
                      <c:pt idx="842">
                        <c:v>0.46295786785296528</c:v>
                      </c:pt>
                      <c:pt idx="843">
                        <c:v>0.46711267296332493</c:v>
                      </c:pt>
                      <c:pt idx="844">
                        <c:v>0.47138460016185046</c:v>
                      </c:pt>
                      <c:pt idx="845">
                        <c:v>0.47611289963495251</c:v>
                      </c:pt>
                      <c:pt idx="846">
                        <c:v>0.48064986604161153</c:v>
                      </c:pt>
                      <c:pt idx="847">
                        <c:v>0.485235296760615</c:v>
                      </c:pt>
                      <c:pt idx="848">
                        <c:v>0.49000145897773612</c:v>
                      </c:pt>
                      <c:pt idx="849">
                        <c:v>0.49454296891367727</c:v>
                      </c:pt>
                      <c:pt idx="850">
                        <c:v>0.49982709346897947</c:v>
                      </c:pt>
                      <c:pt idx="851">
                        <c:v>0.50494714613353209</c:v>
                      </c:pt>
                      <c:pt idx="852">
                        <c:v>0.50991170912931316</c:v>
                      </c:pt>
                      <c:pt idx="853">
                        <c:v>0.51450370272394674</c:v>
                      </c:pt>
                      <c:pt idx="854">
                        <c:v>0.51966313264227915</c:v>
                      </c:pt>
                      <c:pt idx="855">
                        <c:v>0.52463678269662473</c:v>
                      </c:pt>
                      <c:pt idx="856">
                        <c:v>0.52944333184069969</c:v>
                      </c:pt>
                      <c:pt idx="857">
                        <c:v>0.53390507759590744</c:v>
                      </c:pt>
                      <c:pt idx="858">
                        <c:v>0.53802706832811742</c:v>
                      </c:pt>
                      <c:pt idx="859">
                        <c:v>0.5425630250616027</c:v>
                      </c:pt>
                      <c:pt idx="860">
                        <c:v>0.54721559904666639</c:v>
                      </c:pt>
                      <c:pt idx="861">
                        <c:v>0.55137343317654763</c:v>
                      </c:pt>
                      <c:pt idx="862">
                        <c:v>0.55566656351172383</c:v>
                      </c:pt>
                      <c:pt idx="863">
                        <c:v>0.56019848155251373</c:v>
                      </c:pt>
                      <c:pt idx="864">
                        <c:v>0.56470818678347889</c:v>
                      </c:pt>
                      <c:pt idx="865">
                        <c:v>0.56997565173141274</c:v>
                      </c:pt>
                      <c:pt idx="866">
                        <c:v>0.57516991537424278</c:v>
                      </c:pt>
                      <c:pt idx="867">
                        <c:v>0.58029804542418639</c:v>
                      </c:pt>
                      <c:pt idx="868">
                        <c:v>0.58524140528331647</c:v>
                      </c:pt>
                      <c:pt idx="869">
                        <c:v>0.59045283337010213</c:v>
                      </c:pt>
                      <c:pt idx="870">
                        <c:v>0.59594646510897653</c:v>
                      </c:pt>
                      <c:pt idx="871">
                        <c:v>0.60191868193225173</c:v>
                      </c:pt>
                      <c:pt idx="872">
                        <c:v>0.60751984386414015</c:v>
                      </c:pt>
                      <c:pt idx="873">
                        <c:v>0.61334313389427408</c:v>
                      </c:pt>
                      <c:pt idx="874">
                        <c:v>0.61976011175062651</c:v>
                      </c:pt>
                      <c:pt idx="875">
                        <c:v>0.62678491285763227</c:v>
                      </c:pt>
                      <c:pt idx="876">
                        <c:v>0.63377841409624902</c:v>
                      </c:pt>
                      <c:pt idx="877">
                        <c:v>0.64081886513744901</c:v>
                      </c:pt>
                      <c:pt idx="878">
                        <c:v>0.64849288609523525</c:v>
                      </c:pt>
                      <c:pt idx="879">
                        <c:v>0.65654603932979905</c:v>
                      </c:pt>
                      <c:pt idx="880">
                        <c:v>0.66468501478413933</c:v>
                      </c:pt>
                      <c:pt idx="881">
                        <c:v>0.67323947074951573</c:v>
                      </c:pt>
                      <c:pt idx="882">
                        <c:v>0.68155968253856047</c:v>
                      </c:pt>
                      <c:pt idx="883">
                        <c:v>0.69040593405117701</c:v>
                      </c:pt>
                      <c:pt idx="884">
                        <c:v>0.69985193142905577</c:v>
                      </c:pt>
                      <c:pt idx="885">
                        <c:v>0.70928682240202234</c:v>
                      </c:pt>
                      <c:pt idx="886">
                        <c:v>0.7188489321948931</c:v>
                      </c:pt>
                      <c:pt idx="887">
                        <c:v>0.72847313688795468</c:v>
                      </c:pt>
                      <c:pt idx="888">
                        <c:v>0.7378999504755307</c:v>
                      </c:pt>
                      <c:pt idx="889">
                        <c:v>0.74737724772179825</c:v>
                      </c:pt>
                      <c:pt idx="890">
                        <c:v>0.75754314207262641</c:v>
                      </c:pt>
                      <c:pt idx="891">
                        <c:v>0.76722237395366288</c:v>
                      </c:pt>
                      <c:pt idx="892">
                        <c:v>0.77650732846031367</c:v>
                      </c:pt>
                      <c:pt idx="893">
                        <c:v>0.78601996426766607</c:v>
                      </c:pt>
                      <c:pt idx="894">
                        <c:v>0.79520294178375905</c:v>
                      </c:pt>
                      <c:pt idx="895">
                        <c:v>0.80482866098658157</c:v>
                      </c:pt>
                      <c:pt idx="896">
                        <c:v>0.81499102148130165</c:v>
                      </c:pt>
                      <c:pt idx="897">
                        <c:v>0.82442843663720244</c:v>
                      </c:pt>
                      <c:pt idx="898">
                        <c:v>0.83372702173170032</c:v>
                      </c:pt>
                      <c:pt idx="899">
                        <c:v>0.84302358747985062</c:v>
                      </c:pt>
                      <c:pt idx="900">
                        <c:v>0.85174463951891088</c:v>
                      </c:pt>
                      <c:pt idx="901">
                        <c:v>0.86094680082530672</c:v>
                      </c:pt>
                      <c:pt idx="902">
                        <c:v>0.86961383534956649</c:v>
                      </c:pt>
                      <c:pt idx="903">
                        <c:v>0.87792193106052518</c:v>
                      </c:pt>
                      <c:pt idx="904">
                        <c:v>0.88569944351863017</c:v>
                      </c:pt>
                      <c:pt idx="905">
                        <c:v>0.89325432304190289</c:v>
                      </c:pt>
                      <c:pt idx="906">
                        <c:v>0.90081324125787088</c:v>
                      </c:pt>
                      <c:pt idx="907">
                        <c:v>0.90836004339575294</c:v>
                      </c:pt>
                      <c:pt idx="908">
                        <c:v>0.91525257731698528</c:v>
                      </c:pt>
                      <c:pt idx="909">
                        <c:v>0.92193762340099328</c:v>
                      </c:pt>
                      <c:pt idx="910">
                        <c:v>0.92827786609613383</c:v>
                      </c:pt>
                      <c:pt idx="911">
                        <c:v>0.93450754957873916</c:v>
                      </c:pt>
                      <c:pt idx="912">
                        <c:v>0.94085586965927048</c:v>
                      </c:pt>
                      <c:pt idx="913">
                        <c:v>0.9465822310647154</c:v>
                      </c:pt>
                      <c:pt idx="914">
                        <c:v>0.95222882828942657</c:v>
                      </c:pt>
                      <c:pt idx="915">
                        <c:v>0.95745388696405909</c:v>
                      </c:pt>
                      <c:pt idx="916">
                        <c:v>0.96237907270606038</c:v>
                      </c:pt>
                      <c:pt idx="917">
                        <c:v>0.96739411936053343</c:v>
                      </c:pt>
                      <c:pt idx="918">
                        <c:v>0.97191543583299789</c:v>
                      </c:pt>
                      <c:pt idx="919">
                        <c:v>0.97669018027209664</c:v>
                      </c:pt>
                      <c:pt idx="920">
                        <c:v>0.98041234042746539</c:v>
                      </c:pt>
                      <c:pt idx="921">
                        <c:v>0.98402192202395022</c:v>
                      </c:pt>
                      <c:pt idx="922">
                        <c:v>0.98709385265536453</c:v>
                      </c:pt>
                      <c:pt idx="923">
                        <c:v>0.98946860396024072</c:v>
                      </c:pt>
                      <c:pt idx="924">
                        <c:v>0.99165858507430427</c:v>
                      </c:pt>
                      <c:pt idx="925">
                        <c:v>0.9933856310381608</c:v>
                      </c:pt>
                      <c:pt idx="926">
                        <c:v>0.99427060957503366</c:v>
                      </c:pt>
                      <c:pt idx="927">
                        <c:v>0.99594666704361146</c:v>
                      </c:pt>
                      <c:pt idx="928">
                        <c:v>0.99709769446179075</c:v>
                      </c:pt>
                      <c:pt idx="929">
                        <c:v>0.99838250357550506</c:v>
                      </c:pt>
                      <c:pt idx="930">
                        <c:v>0.99974354301384416</c:v>
                      </c:pt>
                      <c:pt idx="931">
                        <c:v>1</c:v>
                      </c:pt>
                      <c:pt idx="932">
                        <c:v>1.000440217503795</c:v>
                      </c:pt>
                      <c:pt idx="933">
                        <c:v>1.0006123667799351</c:v>
                      </c:pt>
                      <c:pt idx="934">
                        <c:v>1.0003155228668252</c:v>
                      </c:pt>
                      <c:pt idx="935">
                        <c:v>0.9998409764751196</c:v>
                      </c:pt>
                      <c:pt idx="936">
                        <c:v>1.0000343288879103</c:v>
                      </c:pt>
                      <c:pt idx="937">
                        <c:v>0.99922255165614138</c:v>
                      </c:pt>
                      <c:pt idx="938">
                        <c:v>0.99907968290204285</c:v>
                      </c:pt>
                      <c:pt idx="939">
                        <c:v>0.99889642722099048</c:v>
                      </c:pt>
                      <c:pt idx="940">
                        <c:v>0.99827951691177308</c:v>
                      </c:pt>
                      <c:pt idx="941">
                        <c:v>0.99737434491142374</c:v>
                      </c:pt>
                      <c:pt idx="942">
                        <c:v>0.99637830232542846</c:v>
                      </c:pt>
                      <c:pt idx="943">
                        <c:v>0.99461591780048753</c:v>
                      </c:pt>
                      <c:pt idx="944">
                        <c:v>0.99370014423181263</c:v>
                      </c:pt>
                      <c:pt idx="945">
                        <c:v>0.99241180126199025</c:v>
                      </c:pt>
                      <c:pt idx="946">
                        <c:v>0.99098210404782994</c:v>
                      </c:pt>
                      <c:pt idx="947">
                        <c:v>0.98884412110221964</c:v>
                      </c:pt>
                      <c:pt idx="948">
                        <c:v>0.98676621371045292</c:v>
                      </c:pt>
                      <c:pt idx="949">
                        <c:v>0.98380282294522658</c:v>
                      </c:pt>
                      <c:pt idx="950">
                        <c:v>0.97987216527945964</c:v>
                      </c:pt>
                      <c:pt idx="951">
                        <c:v>0.97586022892319879</c:v>
                      </c:pt>
                      <c:pt idx="952">
                        <c:v>0.97119250984052707</c:v>
                      </c:pt>
                      <c:pt idx="953">
                        <c:v>0.96478764806226025</c:v>
                      </c:pt>
                      <c:pt idx="954">
                        <c:v>0.95875535568514125</c:v>
                      </c:pt>
                      <c:pt idx="955">
                        <c:v>0.95148823301641339</c:v>
                      </c:pt>
                      <c:pt idx="956">
                        <c:v>0.94447201413138548</c:v>
                      </c:pt>
                      <c:pt idx="957">
                        <c:v>0.9371892415284635</c:v>
                      </c:pt>
                      <c:pt idx="958">
                        <c:v>0.92857471000924363</c:v>
                      </c:pt>
                      <c:pt idx="959">
                        <c:v>0.91853351029538488</c:v>
                      </c:pt>
                      <c:pt idx="960">
                        <c:v>0.90945049042350223</c:v>
                      </c:pt>
                      <c:pt idx="961">
                        <c:v>0.8980931817275406</c:v>
                      </c:pt>
                      <c:pt idx="962">
                        <c:v>0.88688328531496008</c:v>
                      </c:pt>
                      <c:pt idx="963">
                        <c:v>0.87428963181762853</c:v>
                      </c:pt>
                      <c:pt idx="964">
                        <c:v>0.86103262304508321</c:v>
                      </c:pt>
                      <c:pt idx="965">
                        <c:v>0.84786850420453153</c:v>
                      </c:pt>
                      <c:pt idx="966">
                        <c:v>0.83475688836901896</c:v>
                      </c:pt>
                      <c:pt idx="967">
                        <c:v>0.82084611621641113</c:v>
                      </c:pt>
                      <c:pt idx="968">
                        <c:v>0.80729276836734298</c:v>
                      </c:pt>
                      <c:pt idx="969">
                        <c:v>0.7934274315075579</c:v>
                      </c:pt>
                      <c:pt idx="970">
                        <c:v>0.77927231844688027</c:v>
                      </c:pt>
                      <c:pt idx="971">
                        <c:v>0.76498695754677648</c:v>
                      </c:pt>
                      <c:pt idx="972">
                        <c:v>0.74969495249235296</c:v>
                      </c:pt>
                      <c:pt idx="973">
                        <c:v>0.73471291710229836</c:v>
                      </c:pt>
                      <c:pt idx="974">
                        <c:v>0.72048662208286485</c:v>
                      </c:pt>
                      <c:pt idx="975">
                        <c:v>0.70600336524068819</c:v>
                      </c:pt>
                      <c:pt idx="976">
                        <c:v>0.69200475152195584</c:v>
                      </c:pt>
                      <c:pt idx="977">
                        <c:v>0.67898198692574185</c:v>
                      </c:pt>
                      <c:pt idx="978">
                        <c:v>0.66613944899105859</c:v>
                      </c:pt>
                      <c:pt idx="979">
                        <c:v>0.65418239442983472</c:v>
                      </c:pt>
                      <c:pt idx="980">
                        <c:v>0.64177603530625138</c:v>
                      </c:pt>
                      <c:pt idx="981">
                        <c:v>0.62911069501357753</c:v>
                      </c:pt>
                      <c:pt idx="982">
                        <c:v>0.61685174817337485</c:v>
                      </c:pt>
                      <c:pt idx="983">
                        <c:v>0.60460693675760602</c:v>
                      </c:pt>
                      <c:pt idx="984">
                        <c:v>0.59194260613810612</c:v>
                      </c:pt>
                      <c:pt idx="985">
                        <c:v>0.58077965952810884</c:v>
                      </c:pt>
                      <c:pt idx="986">
                        <c:v>0.56888116601096783</c:v>
                      </c:pt>
                      <c:pt idx="987">
                        <c:v>0.5567711459639072</c:v>
                      </c:pt>
                      <c:pt idx="988">
                        <c:v>0.54578590183250619</c:v>
                      </c:pt>
                      <c:pt idx="989">
                        <c:v>0.53564726865737167</c:v>
                      </c:pt>
                      <c:pt idx="990">
                        <c:v>0.52463526818686412</c:v>
                      </c:pt>
                      <c:pt idx="991">
                        <c:v>0.51312499400506528</c:v>
                      </c:pt>
                      <c:pt idx="992">
                        <c:v>0.50147639459845017</c:v>
                      </c:pt>
                      <c:pt idx="993">
                        <c:v>0.49059666131371604</c:v>
                      </c:pt>
                      <c:pt idx="994">
                        <c:v>0.48077203649564648</c:v>
                      </c:pt>
                      <c:pt idx="995">
                        <c:v>0.46958788674899865</c:v>
                      </c:pt>
                      <c:pt idx="996">
                        <c:v>0.45812557204295734</c:v>
                      </c:pt>
                      <c:pt idx="997">
                        <c:v>0.44740233810016855</c:v>
                      </c:pt>
                      <c:pt idx="998">
                        <c:v>0.43773168844110999</c:v>
                      </c:pt>
                      <c:pt idx="999">
                        <c:v>0.42749966049739518</c:v>
                      </c:pt>
                      <c:pt idx="1000">
                        <c:v>0.41694756615757239</c:v>
                      </c:pt>
                      <c:pt idx="1001">
                        <c:v>0.40689576487538853</c:v>
                      </c:pt>
                      <c:pt idx="1002">
                        <c:v>0.39676268490271027</c:v>
                      </c:pt>
                      <c:pt idx="1003">
                        <c:v>0.38802749743921622</c:v>
                      </c:pt>
                      <c:pt idx="1004">
                        <c:v>0.3782124645162982</c:v>
                      </c:pt>
                      <c:pt idx="1005">
                        <c:v>0.36952624620173558</c:v>
                      </c:pt>
                      <c:pt idx="1006">
                        <c:v>0.36066989795738047</c:v>
                      </c:pt>
                      <c:pt idx="1007">
                        <c:v>0.35263138498383756</c:v>
                      </c:pt>
                      <c:pt idx="1008">
                        <c:v>0.34466455880563723</c:v>
                      </c:pt>
                      <c:pt idx="1009">
                        <c:v>0.336570513807533</c:v>
                      </c:pt>
                      <c:pt idx="1010">
                        <c:v>0.32836843377982744</c:v>
                      </c:pt>
                      <c:pt idx="1011">
                        <c:v>0.32058486328267966</c:v>
                      </c:pt>
                      <c:pt idx="1012">
                        <c:v>0.31248223606259773</c:v>
                      </c:pt>
                      <c:pt idx="1013">
                        <c:v>0.30505558503240288</c:v>
                      </c:pt>
                      <c:pt idx="1014">
                        <c:v>0.29750777322134708</c:v>
                      </c:pt>
                      <c:pt idx="1015">
                        <c:v>0.29013413003277894</c:v>
                      </c:pt>
                      <c:pt idx="1016">
                        <c:v>0.28336073754605984</c:v>
                      </c:pt>
                      <c:pt idx="1017">
                        <c:v>0.27603051030396702</c:v>
                      </c:pt>
                      <c:pt idx="1018">
                        <c:v>0.26995985034624209</c:v>
                      </c:pt>
                      <c:pt idx="1019">
                        <c:v>0.26394977077894755</c:v>
                      </c:pt>
                      <c:pt idx="1020">
                        <c:v>0.25728744234135126</c:v>
                      </c:pt>
                      <c:pt idx="1021">
                        <c:v>0.25087349350451993</c:v>
                      </c:pt>
                      <c:pt idx="1022">
                        <c:v>0.24458322963148427</c:v>
                      </c:pt>
                      <c:pt idx="1023">
                        <c:v>0.23843482483937362</c:v>
                      </c:pt>
                      <c:pt idx="1024">
                        <c:v>0.23243686135016525</c:v>
                      </c:pt>
                      <c:pt idx="1025">
                        <c:v>0.22673675144724012</c:v>
                      </c:pt>
                      <c:pt idx="1026">
                        <c:v>0.22237546817282958</c:v>
                      </c:pt>
                      <c:pt idx="1027">
                        <c:v>0.2182928546943996</c:v>
                      </c:pt>
                      <c:pt idx="1028">
                        <c:v>0.21366754188502932</c:v>
                      </c:pt>
                      <c:pt idx="1029">
                        <c:v>0.20862119536216706</c:v>
                      </c:pt>
                      <c:pt idx="1030">
                        <c:v>0.20504897167311409</c:v>
                      </c:pt>
                      <c:pt idx="1031">
                        <c:v>0.20128238589809655</c:v>
                      </c:pt>
                      <c:pt idx="1032">
                        <c:v>0.19742442470084634</c:v>
                      </c:pt>
                      <c:pt idx="1033">
                        <c:v>0.19214231949189195</c:v>
                      </c:pt>
                      <c:pt idx="1034">
                        <c:v>0.18781990863467443</c:v>
                      </c:pt>
                      <c:pt idx="1035">
                        <c:v>0.1830981720372023</c:v>
                      </c:pt>
                      <c:pt idx="1036">
                        <c:v>0.17918366914221695</c:v>
                      </c:pt>
                      <c:pt idx="1037">
                        <c:v>0.17403938432149196</c:v>
                      </c:pt>
                      <c:pt idx="1038">
                        <c:v>0.16936712170953816</c:v>
                      </c:pt>
                      <c:pt idx="1039">
                        <c:v>0.16492960811050256</c:v>
                      </c:pt>
                      <c:pt idx="1040">
                        <c:v>0.161348297362885</c:v>
                      </c:pt>
                      <c:pt idx="1041">
                        <c:v>0.15685878559539668</c:v>
                      </c:pt>
                      <c:pt idx="1042">
                        <c:v>0.15375252607607173</c:v>
                      </c:pt>
                      <c:pt idx="1043">
                        <c:v>0.15097087648213706</c:v>
                      </c:pt>
                      <c:pt idx="1044">
                        <c:v>0.14801051473643231</c:v>
                      </c:pt>
                      <c:pt idx="1045">
                        <c:v>0.14542979010409213</c:v>
                      </c:pt>
                      <c:pt idx="1046">
                        <c:v>0.1416591656363792</c:v>
                      </c:pt>
                      <c:pt idx="1047">
                        <c:v>0.1384711225899731</c:v>
                      </c:pt>
                      <c:pt idx="1048">
                        <c:v>0.13544715143431638</c:v>
                      </c:pt>
                      <c:pt idx="1049">
                        <c:v>0.13245296563728795</c:v>
                      </c:pt>
                      <c:pt idx="1050">
                        <c:v>0.12988536675620774</c:v>
                      </c:pt>
                      <c:pt idx="1051">
                        <c:v>0.12726930356278318</c:v>
                      </c:pt>
                      <c:pt idx="1052">
                        <c:v>0.1238934613060424</c:v>
                      </c:pt>
                      <c:pt idx="1053">
                        <c:v>0.12233048723293498</c:v>
                      </c:pt>
                      <c:pt idx="1054">
                        <c:v>0.12056810270799377</c:v>
                      </c:pt>
                      <c:pt idx="1055">
                        <c:v>0.11754362671575015</c:v>
                      </c:pt>
                      <c:pt idx="1056">
                        <c:v>0.11480892692439898</c:v>
                      </c:pt>
                      <c:pt idx="1057">
                        <c:v>0.11094945121738808</c:v>
                      </c:pt>
                      <c:pt idx="1058">
                        <c:v>0.1078815592786691</c:v>
                      </c:pt>
                      <c:pt idx="1059">
                        <c:v>0.10554164169829026</c:v>
                      </c:pt>
                      <c:pt idx="1060">
                        <c:v>0.1025913766843241</c:v>
                      </c:pt>
                      <c:pt idx="1061">
                        <c:v>9.8734425160247705E-2</c:v>
                      </c:pt>
                      <c:pt idx="1062">
                        <c:v>9.6004773734765736E-2</c:v>
                      </c:pt>
                      <c:pt idx="1063">
                        <c:v>9.3233725709156542E-2</c:v>
                      </c:pt>
                      <c:pt idx="1064">
                        <c:v>9.0374836117422835E-2</c:v>
                      </c:pt>
                      <c:pt idx="1065">
                        <c:v>8.8686662570759092E-2</c:v>
                      </c:pt>
                      <c:pt idx="1066">
                        <c:v>8.6127645911656406E-2</c:v>
                      </c:pt>
                      <c:pt idx="1067">
                        <c:v>8.4181500869076109E-2</c:v>
                      </c:pt>
                      <c:pt idx="1068">
                        <c:v>8.2158115828696768E-2</c:v>
                      </c:pt>
                      <c:pt idx="1069">
                        <c:v>8.0843016519767497E-2</c:v>
                      </c:pt>
                      <c:pt idx="1070">
                        <c:v>7.9249752251444885E-2</c:v>
                      </c:pt>
                      <c:pt idx="1071">
                        <c:v>7.7789764842069217E-2</c:v>
                      </c:pt>
                      <c:pt idx="1072">
                        <c:v>7.4954602569920981E-2</c:v>
                      </c:pt>
                      <c:pt idx="1073">
                        <c:v>7.394089070338361E-2</c:v>
                      </c:pt>
                      <c:pt idx="1074">
                        <c:v>7.2160836897900316E-2</c:v>
                      </c:pt>
                      <c:pt idx="1075">
                        <c:v>6.9530133443454864E-2</c:v>
                      </c:pt>
                      <c:pt idx="1076">
                        <c:v>6.7410829451560586E-2</c:v>
                      </c:pt>
                      <c:pt idx="1077">
                        <c:v>6.5906921259122841E-2</c:v>
                      </c:pt>
                      <c:pt idx="1078">
                        <c:v>6.3400407605060105E-2</c:v>
                      </c:pt>
                      <c:pt idx="1079">
                        <c:v>6.3570032698265777E-2</c:v>
                      </c:pt>
                      <c:pt idx="1080">
                        <c:v>6.2540670897533734E-2</c:v>
                      </c:pt>
                      <c:pt idx="1081">
                        <c:v>6.0245683773390957E-2</c:v>
                      </c:pt>
                      <c:pt idx="1082">
                        <c:v>5.9322842492499334E-2</c:v>
                      </c:pt>
                      <c:pt idx="1083">
                        <c:v>5.8248045398944508E-2</c:v>
                      </c:pt>
                      <c:pt idx="1084">
                        <c:v>5.6676993940446299E-2</c:v>
                      </c:pt>
                      <c:pt idx="1085">
                        <c:v>5.5575440507784776E-2</c:v>
                      </c:pt>
                      <c:pt idx="1086">
                        <c:v>5.3669682392157886E-2</c:v>
                      </c:pt>
                      <c:pt idx="1087">
                        <c:v>5.1909317213564468E-2</c:v>
                      </c:pt>
                      <c:pt idx="1088">
                        <c:v>5.0336751245305553E-2</c:v>
                      </c:pt>
                      <c:pt idx="1089">
                        <c:v>4.8467846200524113E-2</c:v>
                      </c:pt>
                      <c:pt idx="1090">
                        <c:v>4.6849340102855332E-2</c:v>
                      </c:pt>
                      <c:pt idx="1091">
                        <c:v>4.6550476843397935E-2</c:v>
                      </c:pt>
                      <c:pt idx="1092">
                        <c:v>4.6262719988853104E-2</c:v>
                      </c:pt>
                      <c:pt idx="1093">
                        <c:v>4.3957131296385031E-2</c:v>
                      </c:pt>
                      <c:pt idx="1094">
                        <c:v>4.3117083215748371E-2</c:v>
                      </c:pt>
                      <c:pt idx="1095">
                        <c:v>4.2660206104584944E-2</c:v>
                      </c:pt>
                      <c:pt idx="1096">
                        <c:v>4.20857020686689E-2</c:v>
                      </c:pt>
                      <c:pt idx="1097">
                        <c:v>4.1742413189562524E-2</c:v>
                      </c:pt>
                      <c:pt idx="1098">
                        <c:v>4.0448012180697129E-2</c:v>
                      </c:pt>
                      <c:pt idx="1099">
                        <c:v>3.943884384344206E-2</c:v>
                      </c:pt>
                      <c:pt idx="1100">
                        <c:v>3.79293824485483E-2</c:v>
                      </c:pt>
                      <c:pt idx="1101">
                        <c:v>3.7260978807464824E-2</c:v>
                      </c:pt>
                      <c:pt idx="1102">
                        <c:v>3.6324002102139416E-2</c:v>
                      </c:pt>
                      <c:pt idx="1103">
                        <c:v>3.4427331045077204E-2</c:v>
                      </c:pt>
                      <c:pt idx="1104">
                        <c:v>3.2300454504379128E-2</c:v>
                      </c:pt>
                      <c:pt idx="1105">
                        <c:v>3.1213036496151304E-2</c:v>
                      </c:pt>
                      <c:pt idx="1106">
                        <c:v>3.0390657696057016E-2</c:v>
                      </c:pt>
                      <c:pt idx="1107">
                        <c:v>3.1103991793376282E-2</c:v>
                      </c:pt>
                      <c:pt idx="1108">
                        <c:v>2.9384013541736455E-2</c:v>
                      </c:pt>
                      <c:pt idx="1109">
                        <c:v>2.9260328577940919E-2</c:v>
                      </c:pt>
                      <c:pt idx="1110">
                        <c:v>2.9400168312517943E-2</c:v>
                      </c:pt>
                      <c:pt idx="1111">
                        <c:v>2.9922674179981214E-2</c:v>
                      </c:pt>
                      <c:pt idx="1112">
                        <c:v>2.8333448604353908E-2</c:v>
                      </c:pt>
                      <c:pt idx="1113">
                        <c:v>2.955717249105044E-2</c:v>
                      </c:pt>
                      <c:pt idx="1114">
                        <c:v>2.9504164649423768E-2</c:v>
                      </c:pt>
                      <c:pt idx="1115">
                        <c:v>2.8471773829170315E-2</c:v>
                      </c:pt>
                      <c:pt idx="1116">
                        <c:v>2.6436777547291696E-2</c:v>
                      </c:pt>
                      <c:pt idx="1117">
                        <c:v>2.5106533140754922E-2</c:v>
                      </c:pt>
                      <c:pt idx="1118">
                        <c:v>2.4900054976704156E-2</c:v>
                      </c:pt>
                      <c:pt idx="1119">
                        <c:v>2.567598881080177E-2</c:v>
                      </c:pt>
                      <c:pt idx="1120">
                        <c:v>2.3246210317951078E-2</c:v>
                      </c:pt>
                      <c:pt idx="1121">
                        <c:v>2.2050252443535139E-2</c:v>
                      </c:pt>
                      <c:pt idx="1122">
                        <c:v>2.0480715494797724E-2</c:v>
                      </c:pt>
                      <c:pt idx="1123">
                        <c:v>2.0504947650969999E-2</c:v>
                      </c:pt>
                      <c:pt idx="1124">
                        <c:v>2.0074826878913363E-2</c:v>
                      </c:pt>
                      <c:pt idx="1125">
                        <c:v>1.6644967107372108E-2</c:v>
                      </c:pt>
                      <c:pt idx="1126">
                        <c:v>1.4720530038029304E-2</c:v>
                      </c:pt>
                      <c:pt idx="1127">
                        <c:v>1.5289480871489252E-2</c:v>
                      </c:pt>
                      <c:pt idx="1128">
                        <c:v>1.4905300228842389E-2</c:v>
                      </c:pt>
                      <c:pt idx="1129">
                        <c:v>1.5337440347246723E-2</c:v>
                      </c:pt>
                      <c:pt idx="1130">
                        <c:v>1.4298991487950179E-2</c:v>
                      </c:pt>
                      <c:pt idx="1131">
                        <c:v>1.4788178140676669E-2</c:v>
                      </c:pt>
                      <c:pt idx="1132">
                        <c:v>1.6304202411200511E-2</c:v>
                      </c:pt>
                      <c:pt idx="1133">
                        <c:v>1.5905886344119678E-2</c:v>
                      </c:pt>
                      <c:pt idx="1134">
                        <c:v>1.4384813707726728E-2</c:v>
                      </c:pt>
                      <c:pt idx="1135">
                        <c:v>1.222209376935718E-2</c:v>
                      </c:pt>
                      <c:pt idx="1136">
                        <c:v>1.0423865846744602E-2</c:v>
                      </c:pt>
                      <c:pt idx="1137">
                        <c:v>1.0746456425787101E-2</c:v>
                      </c:pt>
                      <c:pt idx="1138">
                        <c:v>9.8044313545924949E-3</c:v>
                      </c:pt>
                      <c:pt idx="1139">
                        <c:v>1.0876704265212721E-2</c:v>
                      </c:pt>
                      <c:pt idx="1140">
                        <c:v>1.2319527230632919E-2</c:v>
                      </c:pt>
                      <c:pt idx="1141">
                        <c:v>1.096252648498936E-2</c:v>
                      </c:pt>
                      <c:pt idx="1142">
                        <c:v>1.1370434447221507E-2</c:v>
                      </c:pt>
                      <c:pt idx="1143">
                        <c:v>1.3094451391556638E-2</c:v>
                      </c:pt>
                      <c:pt idx="1144">
                        <c:v>1.3824445096244383E-2</c:v>
                      </c:pt>
                      <c:pt idx="1145">
                        <c:v>1.4194490314457632E-2</c:v>
                      </c:pt>
                      <c:pt idx="1146">
                        <c:v>1.1262399417620379E-2</c:v>
                      </c:pt>
                      <c:pt idx="1147">
                        <c:v>9.3061576433015915E-3</c:v>
                      </c:pt>
                      <c:pt idx="1148">
                        <c:v>8.280329698678042E-3</c:v>
                      </c:pt>
                      <c:pt idx="1149">
                        <c:v>8.8608917736371796E-3</c:v>
                      </c:pt>
                      <c:pt idx="1150">
                        <c:v>4.689427055908987E-3</c:v>
                      </c:pt>
                      <c:pt idx="1151">
                        <c:v>2.554473129820118E-3</c:v>
                      </c:pt>
                      <c:pt idx="1152">
                        <c:v>1.403445711640328E-3</c:v>
                      </c:pt>
                      <c:pt idx="1153">
                        <c:v>2.1692828139993629E-3</c:v>
                      </c:pt>
                      <c:pt idx="1154">
                        <c:v>1.7543071395503202E-3</c:v>
                      </c:pt>
                      <c:pt idx="1155">
                        <c:v>0</c:v>
                      </c:pt>
                      <c:pt idx="1156">
                        <c:v>-3.3541342835031935E-3</c:v>
                      </c:pt>
                      <c:pt idx="1157">
                        <c:v>-3.8276710020350964E-3</c:v>
                      </c:pt>
                      <c:pt idx="1158">
                        <c:v>-2.5958697299478663E-3</c:v>
                      </c:pt>
                      <c:pt idx="1159">
                        <c:v>-4.1517760908383024E-3</c:v>
                      </c:pt>
                      <c:pt idx="1160">
                        <c:v>-4.9923290080618656E-3</c:v>
                      </c:pt>
                      <c:pt idx="1161">
                        <c:v>-5.6284231075822734E-3</c:v>
                      </c:pt>
                      <c:pt idx="1162">
                        <c:v>-3.078998343631264E-3</c:v>
                      </c:pt>
                      <c:pt idx="1163">
                        <c:v>-1.1616289865052677E-3</c:v>
                      </c:pt>
                      <c:pt idx="1164">
                        <c:v>1.7598603420064202E-3</c:v>
                      </c:pt>
                      <c:pt idx="1165">
                        <c:v>-3.8367580606004964E-4</c:v>
                      </c:pt>
                      <c:pt idx="1166">
                        <c:v>3.8074775385580346E-3</c:v>
                      </c:pt>
                      <c:pt idx="1167">
                        <c:v>1.9108064814958232E-3</c:v>
                      </c:pt>
                      <c:pt idx="1168">
                        <c:v>4.3057512498491162E-3</c:v>
                      </c:pt>
                      <c:pt idx="1169">
                        <c:v>3.0542613508719955E-3</c:v>
                      </c:pt>
                      <c:pt idx="1170">
                        <c:v>2.1980584994538465E-3</c:v>
                      </c:pt>
                      <c:pt idx="1171">
                        <c:v>4.8232087514431879E-3</c:v>
                      </c:pt>
                      <c:pt idx="1172">
                        <c:v>2.7513593987193857E-3</c:v>
                      </c:pt>
                      <c:pt idx="1173">
                        <c:v>-1.4690744679401735E-3</c:v>
                      </c:pt>
                      <c:pt idx="1174">
                        <c:v>-2.1859424213680218E-3</c:v>
                      </c:pt>
                      <c:pt idx="1175">
                        <c:v>-5.1705363232448665E-3</c:v>
                      </c:pt>
                      <c:pt idx="1176">
                        <c:v>-5.0574529277747195E-3</c:v>
                      </c:pt>
                      <c:pt idx="1177">
                        <c:v>-5.6743632369921386E-3</c:v>
                      </c:pt>
                      <c:pt idx="1178">
                        <c:v>-4.2426466764841388E-3</c:v>
                      </c:pt>
                      <c:pt idx="1179">
                        <c:v>-2.5201442419097138E-3</c:v>
                      </c:pt>
                      <c:pt idx="1180">
                        <c:v>-1.9516982450366693E-3</c:v>
                      </c:pt>
                      <c:pt idx="1181">
                        <c:v>1.7235121077482291E-3</c:v>
                      </c:pt>
                      <c:pt idx="1182">
                        <c:v>-1.9915803354034426E-3</c:v>
                      </c:pt>
                      <c:pt idx="1183">
                        <c:v>-2.2869097387521651E-3</c:v>
                      </c:pt>
                      <c:pt idx="1184">
                        <c:v>-1.3287298967761586E-3</c:v>
                      </c:pt>
                      <c:pt idx="1185">
                        <c:v>-6.5669143226684788E-3</c:v>
                      </c:pt>
                      <c:pt idx="1186">
                        <c:v>-9.1380470598570757E-3</c:v>
                      </c:pt>
                      <c:pt idx="1187">
                        <c:v>-1.1038756809614593E-2</c:v>
                      </c:pt>
                      <c:pt idx="1188">
                        <c:v>-1.3998108882145536E-2</c:v>
                      </c:pt>
                      <c:pt idx="1189">
                        <c:v>-1.2816286432163386E-2</c:v>
                      </c:pt>
                      <c:pt idx="1190">
                        <c:v>-1.0996855372900212E-2</c:v>
                      </c:pt>
                      <c:pt idx="1191">
                        <c:v>-1.2437658991972713E-2</c:v>
                      </c:pt>
                      <c:pt idx="1192">
                        <c:v>-9.6984156713393315E-3</c:v>
                      </c:pt>
                      <c:pt idx="1193">
                        <c:v>-1.1771274697237027E-2</c:v>
                      </c:pt>
                      <c:pt idx="1194">
                        <c:v>-9.0991746426641058E-3</c:v>
                      </c:pt>
                      <c:pt idx="1195">
                        <c:v>-1.1998955997938297E-2</c:v>
                      </c:pt>
                      <c:pt idx="1196">
                        <c:v>-1.3790116208333978E-2</c:v>
                      </c:pt>
                      <c:pt idx="1197">
                        <c:v>-1.5508075113626197E-2</c:v>
                      </c:pt>
                      <c:pt idx="1198">
                        <c:v>-1.6753002136973325E-2</c:v>
                      </c:pt>
                      <c:pt idx="1199">
                        <c:v>-2.1884666043025223E-2</c:v>
                      </c:pt>
                      <c:pt idx="1200">
                        <c:v>-1.4449432790852859E-2</c:v>
                      </c:pt>
                      <c:pt idx="1201">
                        <c:v>-1.7334069048519456E-2</c:v>
                      </c:pt>
                      <c:pt idx="1202">
                        <c:v>-1.3382713082688824E-2</c:v>
                      </c:pt>
                      <c:pt idx="1203">
                        <c:v>-1.1751081233760145E-2</c:v>
                      </c:pt>
                      <c:pt idx="1204">
                        <c:v>-1.6725236124692736E-2</c:v>
                      </c:pt>
                      <c:pt idx="1205">
                        <c:v>-1.3745690588685088E-2</c:v>
                      </c:pt>
                      <c:pt idx="1206">
                        <c:v>-1.4828565067630523E-2</c:v>
                      </c:pt>
                      <c:pt idx="1207">
                        <c:v>-2.7511574640846789E-2</c:v>
                      </c:pt>
                      <c:pt idx="1208">
                        <c:v>-2.649735793772252E-2</c:v>
                      </c:pt>
                      <c:pt idx="1209">
                        <c:v>-3.085056382674212E-2</c:v>
                      </c:pt>
                      <c:pt idx="1210">
                        <c:v>-3.1327129564795525E-2</c:v>
                      </c:pt>
                      <c:pt idx="1211">
                        <c:v>-2.8624739315007502E-2</c:v>
                      </c:pt>
                      <c:pt idx="1212">
                        <c:v>-2.7689277119442888E-2</c:v>
                      </c:pt>
                      <c:pt idx="1213">
                        <c:v>-2.6131856248791656E-2</c:v>
                      </c:pt>
                      <c:pt idx="1214">
                        <c:v>-2.2136074663311956E-2</c:v>
                      </c:pt>
                      <c:pt idx="1215">
                        <c:v>-2.4341200874982878E-2</c:v>
                      </c:pt>
                      <c:pt idx="1216">
                        <c:v>-2.155046422248362E-2</c:v>
                      </c:pt>
                      <c:pt idx="1217">
                        <c:v>-2.2186053485417037E-2</c:v>
                      </c:pt>
                      <c:pt idx="1218">
                        <c:v>-2.1675663696039949E-2</c:v>
                      </c:pt>
                      <c:pt idx="1219">
                        <c:v>-2.6187893109939828E-2</c:v>
                      </c:pt>
                      <c:pt idx="1220">
                        <c:v>-3.0405802793664879E-2</c:v>
                      </c:pt>
                      <c:pt idx="1221">
                        <c:v>-2.6446369442443367E-2</c:v>
                      </c:pt>
                      <c:pt idx="1222">
                        <c:v>-2.6967865636732834E-2</c:v>
                      </c:pt>
                      <c:pt idx="1223">
                        <c:v>-3.1138825517874037E-2</c:v>
                      </c:pt>
                      <c:pt idx="1224">
                        <c:v>-2.9645518893761855E-2</c:v>
                      </c:pt>
                      <c:pt idx="1225">
                        <c:v>-3.7538638930271623E-2</c:v>
                      </c:pt>
                      <c:pt idx="1226">
                        <c:v>-3.9754871546854746E-2</c:v>
                      </c:pt>
                      <c:pt idx="1227">
                        <c:v>-3.5402675331008771E-2</c:v>
                      </c:pt>
                      <c:pt idx="1228">
                        <c:v>-4.1950405863374084E-2</c:v>
                      </c:pt>
                      <c:pt idx="1229">
                        <c:v>-5.4895930461789283E-2</c:v>
                      </c:pt>
                      <c:pt idx="1230">
                        <c:v>-5.336274174731015E-2</c:v>
                      </c:pt>
                      <c:pt idx="1231">
                        <c:v>-5.799764645183185E-2</c:v>
                      </c:pt>
                      <c:pt idx="1232">
                        <c:v>-4.6777653307512754E-2</c:v>
                      </c:pt>
                      <c:pt idx="1233">
                        <c:v>-4.4171182009239682E-2</c:v>
                      </c:pt>
                      <c:pt idx="1234">
                        <c:v>-4.5676099874851141E-2</c:v>
                      </c:pt>
                      <c:pt idx="1235">
                        <c:v>-3.8767916019424073E-2</c:v>
                      </c:pt>
                      <c:pt idx="1236">
                        <c:v>-2.5271109868091304E-2</c:v>
                      </c:pt>
                      <c:pt idx="1237">
                        <c:v>-2.7128403671373643E-2</c:v>
                      </c:pt>
                      <c:pt idx="1238">
                        <c:v>-2.1107722535753898E-2</c:v>
                      </c:pt>
                      <c:pt idx="1239">
                        <c:v>-2.0966368291416078E-2</c:v>
                      </c:pt>
                      <c:pt idx="1240">
                        <c:v>-1.8786988745678052E-2</c:v>
                      </c:pt>
                      <c:pt idx="1241">
                        <c:v>-1.5757464387565236E-2</c:v>
                      </c:pt>
                      <c:pt idx="1242">
                        <c:v>-1.1116501644000442E-2</c:v>
                      </c:pt>
                      <c:pt idx="1243">
                        <c:v>-7.9128086633998389E-3</c:v>
                      </c:pt>
                      <c:pt idx="1244">
                        <c:v>-2.795785018368635E-3</c:v>
                      </c:pt>
                      <c:pt idx="1245">
                        <c:v>-2.566084371319579E-3</c:v>
                      </c:pt>
                      <c:pt idx="1246">
                        <c:v>-8.1581592446433922E-3</c:v>
                      </c:pt>
                      <c:pt idx="1247">
                        <c:v>-1.1205352883298582E-2</c:v>
                      </c:pt>
                      <c:pt idx="1248">
                        <c:v>-1.6962004483958685E-2</c:v>
                      </c:pt>
                      <c:pt idx="1249">
                        <c:v>-1.7680386947147242E-2</c:v>
                      </c:pt>
                      <c:pt idx="1250">
                        <c:v>-1.7571342244372217E-2</c:v>
                      </c:pt>
                      <c:pt idx="1251">
                        <c:v>-1.7370417282777825E-2</c:v>
                      </c:pt>
                      <c:pt idx="1252">
                        <c:v>-1.6304202411200692E-2</c:v>
                      </c:pt>
                      <c:pt idx="1253">
                        <c:v>-2.2089124860728289E-2</c:v>
                      </c:pt>
                      <c:pt idx="1254">
                        <c:v>-1.5623177855444131E-2</c:v>
                      </c:pt>
                      <c:pt idx="1255">
                        <c:v>-1.8865743253237793E-2</c:v>
                      </c:pt>
                      <c:pt idx="1256">
                        <c:v>-1.5145097607629932E-2</c:v>
                      </c:pt>
                      <c:pt idx="1257">
                        <c:v>-9.6368256077350601E-3</c:v>
                      </c:pt>
                      <c:pt idx="1258">
                        <c:v>-3.4601499667565351E-3</c:v>
                      </c:pt>
                      <c:pt idx="1259">
                        <c:v>-1.2120621615386313E-2</c:v>
                      </c:pt>
                      <c:pt idx="1260">
                        <c:v>-9.3036334603670817E-3</c:v>
                      </c:pt>
                      <c:pt idx="1261">
                        <c:v>-1.6894356381311232E-2</c:v>
                      </c:pt>
                      <c:pt idx="1262">
                        <c:v>-1.3887044833022907E-2</c:v>
                      </c:pt>
                      <c:pt idx="1263">
                        <c:v>-2.1682731408256935E-2</c:v>
                      </c:pt>
                      <c:pt idx="1264">
                        <c:v>-2.881001434240749E-2</c:v>
                      </c:pt>
                      <c:pt idx="1265">
                        <c:v>-3.7001492801787571E-2</c:v>
                      </c:pt>
                      <c:pt idx="1266">
                        <c:v>-3.6430017785393023E-2</c:v>
                      </c:pt>
                      <c:pt idx="1267">
                        <c:v>-3.0398735081447893E-2</c:v>
                      </c:pt>
                      <c:pt idx="1268">
                        <c:v>-3.5590474541343536E-2</c:v>
                      </c:pt>
                      <c:pt idx="1269">
                        <c:v>-3.8621513409217149E-2</c:v>
                      </c:pt>
                      <c:pt idx="1270">
                        <c:v>-4.0734254525481441E-2</c:v>
                      </c:pt>
                      <c:pt idx="1271">
                        <c:v>-4.8152828170285412E-2</c:v>
                      </c:pt>
                      <c:pt idx="1272">
                        <c:v>-5.3795891538888377E-2</c:v>
                      </c:pt>
                      <c:pt idx="1273">
                        <c:v>-5.5741531744881952E-2</c:v>
                      </c:pt>
                      <c:pt idx="1274">
                        <c:v>-6.9422098413854105E-2</c:v>
                      </c:pt>
                      <c:pt idx="1275">
                        <c:v>-6.791516120189485E-2</c:v>
                      </c:pt>
                      <c:pt idx="1276">
                        <c:v>-5.9894317508894061E-2</c:v>
                      </c:pt>
                      <c:pt idx="1277">
                        <c:v>-5.7275730132534799E-2</c:v>
                      </c:pt>
                      <c:pt idx="1278">
                        <c:v>-5.4198751135251418E-2</c:v>
                      </c:pt>
                      <c:pt idx="1279">
                        <c:v>-5.4240652571965794E-2</c:v>
                      </c:pt>
                      <c:pt idx="1280">
                        <c:v>-4.9650173487093163E-2</c:v>
                      </c:pt>
                      <c:pt idx="1281">
                        <c:v>-3.9409058484813859E-2</c:v>
                      </c:pt>
                      <c:pt idx="1282">
                        <c:v>-4.0852891123407953E-2</c:v>
                      </c:pt>
                      <c:pt idx="1283">
                        <c:v>-4.6450014362600968E-2</c:v>
                      </c:pt>
                      <c:pt idx="1284">
                        <c:v>-4.797512569168931E-2</c:v>
                      </c:pt>
                      <c:pt idx="1285">
                        <c:v>-4.4790616501391607E-2</c:v>
                      </c:pt>
                      <c:pt idx="1286">
                        <c:v>-3.2270164309164025E-2</c:v>
                      </c:pt>
                      <c:pt idx="1287">
                        <c:v>-3.4855432470786415E-2</c:v>
                      </c:pt>
                      <c:pt idx="1288">
                        <c:v>-2.5459918751599871E-2</c:v>
                      </c:pt>
                      <c:pt idx="1289">
                        <c:v>-1.6443032472603911E-2</c:v>
                      </c:pt>
                      <c:pt idx="1290">
                        <c:v>-1.3365548638733531E-2</c:v>
                      </c:pt>
                      <c:pt idx="1291">
                        <c:v>-2.0102088054607229E-2</c:v>
                      </c:pt>
                      <c:pt idx="1292">
                        <c:v>-1.6977149581566191E-2</c:v>
                      </c:pt>
                      <c:pt idx="1293">
                        <c:v>-2.7380317128247188E-2</c:v>
                      </c:pt>
                      <c:pt idx="1294">
                        <c:v>-2.2665648242992029E-2</c:v>
                      </c:pt>
                      <c:pt idx="1295">
                        <c:v>-3.5186100435219796E-2</c:v>
                      </c:pt>
                      <c:pt idx="1296">
                        <c:v>-2.913008073851539E-2</c:v>
                      </c:pt>
                      <c:pt idx="1297">
                        <c:v>-2.6707874794468411E-2</c:v>
                      </c:pt>
                      <c:pt idx="1298">
                        <c:v>-1.3324152038605963E-2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EA6C-4C0E-9A4F-E63847BC888B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Abs'!$CH$1</c15:sqref>
                        </c15:formulaRef>
                      </c:ext>
                    </c:extLst>
                    <c:strCache>
                      <c:ptCount val="1"/>
                      <c:pt idx="0">
                        <c:v>Abs HL</c:v>
                      </c:pt>
                    </c:strCache>
                  </c:strRef>
                </c:tx>
                <c:spPr>
                  <a:ln w="19050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Abs'!$CH$2:$CH$1300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12.760068237684681</c:v>
                      </c:pt>
                      <c:pt idx="1">
                        <c:v>12.004705207520214</c:v>
                      </c:pt>
                      <c:pt idx="2">
                        <c:v>12.250213411870705</c:v>
                      </c:pt>
                      <c:pt idx="3">
                        <c:v>12.435634844510343</c:v>
                      </c:pt>
                      <c:pt idx="4">
                        <c:v>11.414295010288415</c:v>
                      </c:pt>
                      <c:pt idx="5">
                        <c:v>11.693624430281623</c:v>
                      </c:pt>
                      <c:pt idx="6">
                        <c:v>11.628119499824807</c:v>
                      </c:pt>
                      <c:pt idx="7">
                        <c:v>12.097355045651879</c:v>
                      </c:pt>
                      <c:pt idx="8">
                        <c:v>12.106026805342671</c:v>
                      </c:pt>
                      <c:pt idx="9">
                        <c:v>11.708424594246877</c:v>
                      </c:pt>
                      <c:pt idx="10">
                        <c:v>10.185489075070922</c:v>
                      </c:pt>
                      <c:pt idx="11">
                        <c:v>10.189912890076991</c:v>
                      </c:pt>
                      <c:pt idx="12">
                        <c:v>10.449849225020664</c:v>
                      </c:pt>
                      <c:pt idx="13">
                        <c:v>10.670383843740574</c:v>
                      </c:pt>
                      <c:pt idx="14">
                        <c:v>10.829695297904033</c:v>
                      </c:pt>
                      <c:pt idx="15">
                        <c:v>11.541557480508832</c:v>
                      </c:pt>
                      <c:pt idx="16">
                        <c:v>9.9263644493026746</c:v>
                      </c:pt>
                      <c:pt idx="17">
                        <c:v>11.579606348106891</c:v>
                      </c:pt>
                      <c:pt idx="18">
                        <c:v>13.999527855829628</c:v>
                      </c:pt>
                      <c:pt idx="19">
                        <c:v>6.715635277421903</c:v>
                      </c:pt>
                      <c:pt idx="20">
                        <c:v>3.9428489098069357</c:v>
                      </c:pt>
                      <c:pt idx="21">
                        <c:v>2.7793152150826388</c:v>
                      </c:pt>
                      <c:pt idx="22">
                        <c:v>1.8817901163585105</c:v>
                      </c:pt>
                      <c:pt idx="23">
                        <c:v>1.48889514205587</c:v>
                      </c:pt>
                      <c:pt idx="24">
                        <c:v>1.7391410222935926</c:v>
                      </c:pt>
                      <c:pt idx="25">
                        <c:v>1.8049084053837963</c:v>
                      </c:pt>
                      <c:pt idx="26">
                        <c:v>2.2122024240341678</c:v>
                      </c:pt>
                      <c:pt idx="27">
                        <c:v>1.8809445859674425</c:v>
                      </c:pt>
                      <c:pt idx="28">
                        <c:v>1.9168999203172161</c:v>
                      </c:pt>
                      <c:pt idx="29">
                        <c:v>1.8964847581309585</c:v>
                      </c:pt>
                      <c:pt idx="30">
                        <c:v>2.165652255672156</c:v>
                      </c:pt>
                      <c:pt idx="31">
                        <c:v>1.9001672120901376</c:v>
                      </c:pt>
                      <c:pt idx="32">
                        <c:v>2.1180800101734221</c:v>
                      </c:pt>
                      <c:pt idx="33">
                        <c:v>1.7568396644394271</c:v>
                      </c:pt>
                      <c:pt idx="34">
                        <c:v>2.1966778096298474</c:v>
                      </c:pt>
                      <c:pt idx="35">
                        <c:v>2.0689776928790109</c:v>
                      </c:pt>
                      <c:pt idx="36">
                        <c:v>1.9953130559362324</c:v>
                      </c:pt>
                      <c:pt idx="37">
                        <c:v>1.6238526152593209</c:v>
                      </c:pt>
                      <c:pt idx="38">
                        <c:v>1.5708229784044776</c:v>
                      </c:pt>
                      <c:pt idx="39">
                        <c:v>1.5142725530012273</c:v>
                      </c:pt>
                      <c:pt idx="40">
                        <c:v>1.6274998951542319</c:v>
                      </c:pt>
                      <c:pt idx="41">
                        <c:v>1.3077128605848904</c:v>
                      </c:pt>
                      <c:pt idx="42">
                        <c:v>1.2920766361689493</c:v>
                      </c:pt>
                      <c:pt idx="43">
                        <c:v>1.2701043452145007</c:v>
                      </c:pt>
                      <c:pt idx="44">
                        <c:v>1.4772951415147302</c:v>
                      </c:pt>
                      <c:pt idx="45">
                        <c:v>1.8114318414569643</c:v>
                      </c:pt>
                      <c:pt idx="46">
                        <c:v>1.837473501077544</c:v>
                      </c:pt>
                      <c:pt idx="47">
                        <c:v>1.7031484846066121</c:v>
                      </c:pt>
                      <c:pt idx="48">
                        <c:v>1.7393858878948456</c:v>
                      </c:pt>
                      <c:pt idx="49">
                        <c:v>1.6684181546874179</c:v>
                      </c:pt>
                      <c:pt idx="50">
                        <c:v>1.6402924317589331</c:v>
                      </c:pt>
                      <c:pt idx="51">
                        <c:v>1.6591382895393687</c:v>
                      </c:pt>
                      <c:pt idx="52">
                        <c:v>1.5450167144447704</c:v>
                      </c:pt>
                      <c:pt idx="53">
                        <c:v>1.3288720895152881</c:v>
                      </c:pt>
                      <c:pt idx="54">
                        <c:v>1.3876905656395391</c:v>
                      </c:pt>
                      <c:pt idx="55">
                        <c:v>1.2956197467196799</c:v>
                      </c:pt>
                      <c:pt idx="56">
                        <c:v>1.4422746255653218</c:v>
                      </c:pt>
                      <c:pt idx="57">
                        <c:v>1.360241267023909</c:v>
                      </c:pt>
                      <c:pt idx="58">
                        <c:v>1.3657372145658506</c:v>
                      </c:pt>
                      <c:pt idx="59">
                        <c:v>1.3779290863807379</c:v>
                      </c:pt>
                      <c:pt idx="60">
                        <c:v>1.3202923235310433</c:v>
                      </c:pt>
                      <c:pt idx="61">
                        <c:v>1.3782754156289192</c:v>
                      </c:pt>
                      <c:pt idx="62">
                        <c:v>1.4810986754259108</c:v>
                      </c:pt>
                      <c:pt idx="63">
                        <c:v>1.515913558384212</c:v>
                      </c:pt>
                      <c:pt idx="64">
                        <c:v>1.8148917518172143</c:v>
                      </c:pt>
                      <c:pt idx="65">
                        <c:v>1.97318586381414</c:v>
                      </c:pt>
                      <c:pt idx="66">
                        <c:v>1.7336180177791369</c:v>
                      </c:pt>
                      <c:pt idx="67">
                        <c:v>2.0902782944907945</c:v>
                      </c:pt>
                      <c:pt idx="68">
                        <c:v>1.9315093326262445</c:v>
                      </c:pt>
                      <c:pt idx="69">
                        <c:v>1.743793468717405</c:v>
                      </c:pt>
                      <c:pt idx="70">
                        <c:v>1.8885171561498471</c:v>
                      </c:pt>
                      <c:pt idx="71">
                        <c:v>1.7182422167236442</c:v>
                      </c:pt>
                      <c:pt idx="72">
                        <c:v>1.336729434333404</c:v>
                      </c:pt>
                      <c:pt idx="73">
                        <c:v>1.284324137119325</c:v>
                      </c:pt>
                      <c:pt idx="74">
                        <c:v>1.3352210081157392</c:v>
                      </c:pt>
                      <c:pt idx="75">
                        <c:v>1.4386841653126907</c:v>
                      </c:pt>
                      <c:pt idx="76">
                        <c:v>1.7265128567969146</c:v>
                      </c:pt>
                      <c:pt idx="77">
                        <c:v>1.5346349540910822</c:v>
                      </c:pt>
                      <c:pt idx="78">
                        <c:v>1.5526562506341477</c:v>
                      </c:pt>
                      <c:pt idx="79">
                        <c:v>1.7417513437168974</c:v>
                      </c:pt>
                      <c:pt idx="80">
                        <c:v>1.9098698424337204</c:v>
                      </c:pt>
                      <c:pt idx="81">
                        <c:v>1.6516008934212325</c:v>
                      </c:pt>
                      <c:pt idx="82">
                        <c:v>1.4947171261166075</c:v>
                      </c:pt>
                      <c:pt idx="83">
                        <c:v>1.560686760076355</c:v>
                      </c:pt>
                      <c:pt idx="84">
                        <c:v>1.4099266620760005</c:v>
                      </c:pt>
                      <c:pt idx="85">
                        <c:v>1.3952164625443568</c:v>
                      </c:pt>
                      <c:pt idx="86">
                        <c:v>1.4409576274281939</c:v>
                      </c:pt>
                      <c:pt idx="87">
                        <c:v>1.3470854905632044</c:v>
                      </c:pt>
                      <c:pt idx="88">
                        <c:v>1.250477217352719</c:v>
                      </c:pt>
                      <c:pt idx="89">
                        <c:v>1.5373981474090921</c:v>
                      </c:pt>
                      <c:pt idx="90">
                        <c:v>1.3127468103211528</c:v>
                      </c:pt>
                      <c:pt idx="91">
                        <c:v>1.4535215326151512</c:v>
                      </c:pt>
                      <c:pt idx="92">
                        <c:v>1.3429525380116645</c:v>
                      </c:pt>
                      <c:pt idx="93">
                        <c:v>1.2669630307056052</c:v>
                      </c:pt>
                      <c:pt idx="94">
                        <c:v>1.1849851389578465</c:v>
                      </c:pt>
                      <c:pt idx="95">
                        <c:v>1.1446154595423854</c:v>
                      </c:pt>
                      <c:pt idx="96">
                        <c:v>1.0420120376470716</c:v>
                      </c:pt>
                      <c:pt idx="97">
                        <c:v>1.1427471755902818</c:v>
                      </c:pt>
                      <c:pt idx="98">
                        <c:v>1.1159898590467019</c:v>
                      </c:pt>
                      <c:pt idx="99">
                        <c:v>1.3422835543662512</c:v>
                      </c:pt>
                      <c:pt idx="100">
                        <c:v>1.4178678835089105</c:v>
                      </c:pt>
                      <c:pt idx="101">
                        <c:v>1.3426569405869471</c:v>
                      </c:pt>
                      <c:pt idx="102">
                        <c:v>1.6033901033711637</c:v>
                      </c:pt>
                      <c:pt idx="103">
                        <c:v>1.4834269279107553</c:v>
                      </c:pt>
                      <c:pt idx="104">
                        <c:v>1.517672938021946</c:v>
                      </c:pt>
                      <c:pt idx="105">
                        <c:v>1.502136824404307</c:v>
                      </c:pt>
                      <c:pt idx="106">
                        <c:v>1.5246570190521671</c:v>
                      </c:pt>
                      <c:pt idx="107">
                        <c:v>1.6845698144297543</c:v>
                      </c:pt>
                      <c:pt idx="108">
                        <c:v>1.7278873510006345</c:v>
                      </c:pt>
                      <c:pt idx="109">
                        <c:v>1.7203384556691801</c:v>
                      </c:pt>
                      <c:pt idx="110">
                        <c:v>1.8079036122411154</c:v>
                      </c:pt>
                      <c:pt idx="111">
                        <c:v>1.7026303435829655</c:v>
                      </c:pt>
                      <c:pt idx="112">
                        <c:v>1.7069905747036249</c:v>
                      </c:pt>
                      <c:pt idx="113">
                        <c:v>1.6634958149627763</c:v>
                      </c:pt>
                      <c:pt idx="114">
                        <c:v>1.2905526521920883</c:v>
                      </c:pt>
                      <c:pt idx="115">
                        <c:v>1.4078574801029788</c:v>
                      </c:pt>
                      <c:pt idx="116">
                        <c:v>1.4613369391258706</c:v>
                      </c:pt>
                      <c:pt idx="117">
                        <c:v>1.6541828050233978</c:v>
                      </c:pt>
                      <c:pt idx="118">
                        <c:v>1.6452952659768041</c:v>
                      </c:pt>
                      <c:pt idx="119">
                        <c:v>1.6084571978987559</c:v>
                      </c:pt>
                      <c:pt idx="120">
                        <c:v>1.7133462575472043</c:v>
                      </c:pt>
                      <c:pt idx="121">
                        <c:v>1.9433027905208604</c:v>
                      </c:pt>
                      <c:pt idx="122">
                        <c:v>2.0635142137040865</c:v>
                      </c:pt>
                      <c:pt idx="123">
                        <c:v>1.8905349298750918</c:v>
                      </c:pt>
                      <c:pt idx="124">
                        <c:v>1.6029084892604113</c:v>
                      </c:pt>
                      <c:pt idx="125">
                        <c:v>1.8337856357238622</c:v>
                      </c:pt>
                      <c:pt idx="126">
                        <c:v>1.8231082779454559</c:v>
                      </c:pt>
                      <c:pt idx="127">
                        <c:v>1.9411788181784979</c:v>
                      </c:pt>
                      <c:pt idx="128">
                        <c:v>1.8806956618203119</c:v>
                      </c:pt>
                      <c:pt idx="129">
                        <c:v>1.7261245892413364</c:v>
                      </c:pt>
                      <c:pt idx="130">
                        <c:v>1.6645185685238124</c:v>
                      </c:pt>
                      <c:pt idx="131">
                        <c:v>1.8564181168076563</c:v>
                      </c:pt>
                      <c:pt idx="132">
                        <c:v>1.5834396446878374</c:v>
                      </c:pt>
                      <c:pt idx="133">
                        <c:v>1.6997528345560828</c:v>
                      </c:pt>
                      <c:pt idx="134">
                        <c:v>1.5894713202855593</c:v>
                      </c:pt>
                      <c:pt idx="135">
                        <c:v>1.7140199761628077</c:v>
                      </c:pt>
                      <c:pt idx="136">
                        <c:v>2.039275901301576</c:v>
                      </c:pt>
                      <c:pt idx="137">
                        <c:v>2.1570434034424584</c:v>
                      </c:pt>
                      <c:pt idx="138">
                        <c:v>1.9202698662438564</c:v>
                      </c:pt>
                      <c:pt idx="139">
                        <c:v>1.8425805046395944</c:v>
                      </c:pt>
                      <c:pt idx="140">
                        <c:v>1.589816296685115</c:v>
                      </c:pt>
                      <c:pt idx="141">
                        <c:v>1.5077951137813337</c:v>
                      </c:pt>
                      <c:pt idx="142">
                        <c:v>1.417485703772148</c:v>
                      </c:pt>
                      <c:pt idx="143">
                        <c:v>1.3540086934052689</c:v>
                      </c:pt>
                      <c:pt idx="144">
                        <c:v>1.3077311240413376</c:v>
                      </c:pt>
                      <c:pt idx="145">
                        <c:v>1.4057544769143147</c:v>
                      </c:pt>
                      <c:pt idx="146">
                        <c:v>1.5050880636812907</c:v>
                      </c:pt>
                      <c:pt idx="147">
                        <c:v>1.8129889702251547</c:v>
                      </c:pt>
                      <c:pt idx="148">
                        <c:v>1.7448473377968321</c:v>
                      </c:pt>
                      <c:pt idx="149">
                        <c:v>1.7089386767246453</c:v>
                      </c:pt>
                      <c:pt idx="150">
                        <c:v>1.4679056956279992</c:v>
                      </c:pt>
                      <c:pt idx="151">
                        <c:v>1.3813538226767195</c:v>
                      </c:pt>
                      <c:pt idx="152">
                        <c:v>1.4058647340773103</c:v>
                      </c:pt>
                      <c:pt idx="153">
                        <c:v>1.4926039765632506</c:v>
                      </c:pt>
                      <c:pt idx="154">
                        <c:v>1.2695084153948764</c:v>
                      </c:pt>
                      <c:pt idx="155">
                        <c:v>1.3263097942181958</c:v>
                      </c:pt>
                      <c:pt idx="156">
                        <c:v>1.4824657289621892</c:v>
                      </c:pt>
                      <c:pt idx="157">
                        <c:v>1.5822613135348449</c:v>
                      </c:pt>
                      <c:pt idx="158">
                        <c:v>1.7542408422294404</c:v>
                      </c:pt>
                      <c:pt idx="159">
                        <c:v>1.6702911736097117</c:v>
                      </c:pt>
                      <c:pt idx="160">
                        <c:v>1.7236265542539648</c:v>
                      </c:pt>
                      <c:pt idx="161">
                        <c:v>1.7799754052119849</c:v>
                      </c:pt>
                      <c:pt idx="162">
                        <c:v>1.7723981000593902</c:v>
                      </c:pt>
                      <c:pt idx="163">
                        <c:v>1.5502028596514252</c:v>
                      </c:pt>
                      <c:pt idx="164">
                        <c:v>1.6538533863830374</c:v>
                      </c:pt>
                      <c:pt idx="165">
                        <c:v>1.6408856558813063</c:v>
                      </c:pt>
                      <c:pt idx="166">
                        <c:v>1.6231356054876953</c:v>
                      </c:pt>
                      <c:pt idx="167">
                        <c:v>1.5384696035206538</c:v>
                      </c:pt>
                      <c:pt idx="168">
                        <c:v>1.6073180993559089</c:v>
                      </c:pt>
                      <c:pt idx="169">
                        <c:v>1.530083294889885</c:v>
                      </c:pt>
                      <c:pt idx="170">
                        <c:v>1.4572046629986433</c:v>
                      </c:pt>
                      <c:pt idx="171">
                        <c:v>1.3178118755758064</c:v>
                      </c:pt>
                      <c:pt idx="172">
                        <c:v>1.2282796771020901</c:v>
                      </c:pt>
                      <c:pt idx="173">
                        <c:v>1.326930075313083</c:v>
                      </c:pt>
                      <c:pt idx="174">
                        <c:v>1.2056654594747431</c:v>
                      </c:pt>
                      <c:pt idx="175">
                        <c:v>1.0954177664198621</c:v>
                      </c:pt>
                      <c:pt idx="176">
                        <c:v>1.2156941263371219</c:v>
                      </c:pt>
                      <c:pt idx="177">
                        <c:v>1.4018170109891896</c:v>
                      </c:pt>
                      <c:pt idx="178">
                        <c:v>1.483869309411362</c:v>
                      </c:pt>
                      <c:pt idx="179">
                        <c:v>1.60459549149667</c:v>
                      </c:pt>
                      <c:pt idx="180">
                        <c:v>1.5320178684246484</c:v>
                      </c:pt>
                      <c:pt idx="181">
                        <c:v>1.6635830736991348</c:v>
                      </c:pt>
                      <c:pt idx="182">
                        <c:v>1.7768658826457933</c:v>
                      </c:pt>
                      <c:pt idx="183">
                        <c:v>1.6795338354205536</c:v>
                      </c:pt>
                      <c:pt idx="184">
                        <c:v>1.7099140805837814</c:v>
                      </c:pt>
                      <c:pt idx="185">
                        <c:v>1.7444631287871306</c:v>
                      </c:pt>
                      <c:pt idx="186">
                        <c:v>1.6060105711591612</c:v>
                      </c:pt>
                      <c:pt idx="187">
                        <c:v>1.599285560640763</c:v>
                      </c:pt>
                      <c:pt idx="188">
                        <c:v>1.56193205723632</c:v>
                      </c:pt>
                      <c:pt idx="189">
                        <c:v>1.5600428041305179</c:v>
                      </c:pt>
                      <c:pt idx="190">
                        <c:v>1.6206937137182913</c:v>
                      </c:pt>
                      <c:pt idx="191">
                        <c:v>1.5883464266532825</c:v>
                      </c:pt>
                      <c:pt idx="192">
                        <c:v>1.6016354587036195</c:v>
                      </c:pt>
                      <c:pt idx="193">
                        <c:v>1.6543390590396667</c:v>
                      </c:pt>
                      <c:pt idx="194">
                        <c:v>1.7183287990356897</c:v>
                      </c:pt>
                      <c:pt idx="195">
                        <c:v>1.7403484396920372</c:v>
                      </c:pt>
                      <c:pt idx="196">
                        <c:v>1.7059556455049576</c:v>
                      </c:pt>
                      <c:pt idx="197">
                        <c:v>1.6799356314623888</c:v>
                      </c:pt>
                      <c:pt idx="198">
                        <c:v>1.6724760241402312</c:v>
                      </c:pt>
                      <c:pt idx="199">
                        <c:v>1.6905947257843481</c:v>
                      </c:pt>
                      <c:pt idx="200">
                        <c:v>1.6981111527487858</c:v>
                      </c:pt>
                      <c:pt idx="201">
                        <c:v>1.6979413702462591</c:v>
                      </c:pt>
                      <c:pt idx="202">
                        <c:v>1.7078645149158329</c:v>
                      </c:pt>
                      <c:pt idx="203">
                        <c:v>1.7009379299522041</c:v>
                      </c:pt>
                      <c:pt idx="204">
                        <c:v>1.7007059164128948</c:v>
                      </c:pt>
                      <c:pt idx="205">
                        <c:v>1.7177294870945008</c:v>
                      </c:pt>
                      <c:pt idx="206">
                        <c:v>1.6931441690194959</c:v>
                      </c:pt>
                      <c:pt idx="207">
                        <c:v>1.7097794721455233</c:v>
                      </c:pt>
                      <c:pt idx="208">
                        <c:v>1.6778021891796462</c:v>
                      </c:pt>
                      <c:pt idx="209">
                        <c:v>1.6752250125476711</c:v>
                      </c:pt>
                      <c:pt idx="210">
                        <c:v>1.7074884229978857</c:v>
                      </c:pt>
                      <c:pt idx="211">
                        <c:v>1.7351690587285116</c:v>
                      </c:pt>
                      <c:pt idx="212">
                        <c:v>1.7301973400290325</c:v>
                      </c:pt>
                      <c:pt idx="213">
                        <c:v>1.7096293059480696</c:v>
                      </c:pt>
                      <c:pt idx="214">
                        <c:v>1.7068086165634671</c:v>
                      </c:pt>
                      <c:pt idx="215">
                        <c:v>1.7241737815230642</c:v>
                      </c:pt>
                      <c:pt idx="216">
                        <c:v>1.73632033290899</c:v>
                      </c:pt>
                      <c:pt idx="217">
                        <c:v>1.7358637464978135</c:v>
                      </c:pt>
                      <c:pt idx="218">
                        <c:v>1.7330410278402721</c:v>
                      </c:pt>
                      <c:pt idx="219">
                        <c:v>1.7368716187239663</c:v>
                      </c:pt>
                      <c:pt idx="220">
                        <c:v>1.7588188819788391</c:v>
                      </c:pt>
                      <c:pt idx="221">
                        <c:v>1.763462534886584</c:v>
                      </c:pt>
                      <c:pt idx="222">
                        <c:v>1.7620298681919584</c:v>
                      </c:pt>
                      <c:pt idx="223">
                        <c:v>1.7607947173966865</c:v>
                      </c:pt>
                      <c:pt idx="224">
                        <c:v>1.7731739587462345</c:v>
                      </c:pt>
                      <c:pt idx="225">
                        <c:v>1.7729257110234169</c:v>
                      </c:pt>
                      <c:pt idx="226">
                        <c:v>1.7820993775543474</c:v>
                      </c:pt>
                      <c:pt idx="227">
                        <c:v>1.7836193029853311</c:v>
                      </c:pt>
                      <c:pt idx="228">
                        <c:v>1.7852751897031989</c:v>
                      </c:pt>
                      <c:pt idx="229">
                        <c:v>1.7870088652170446</c:v>
                      </c:pt>
                      <c:pt idx="230">
                        <c:v>1.7973804792060404</c:v>
                      </c:pt>
                      <c:pt idx="231">
                        <c:v>1.8009425296375317</c:v>
                      </c:pt>
                      <c:pt idx="232">
                        <c:v>1.8044917280070785</c:v>
                      </c:pt>
                      <c:pt idx="233">
                        <c:v>1.8103482097077712</c:v>
                      </c:pt>
                      <c:pt idx="234">
                        <c:v>1.8147388799225093</c:v>
                      </c:pt>
                      <c:pt idx="235">
                        <c:v>1.8222593654328239</c:v>
                      </c:pt>
                      <c:pt idx="236">
                        <c:v>1.8332451726978911</c:v>
                      </c:pt>
                      <c:pt idx="237">
                        <c:v>1.83246052049498</c:v>
                      </c:pt>
                      <c:pt idx="238">
                        <c:v>1.8337152875953253</c:v>
                      </c:pt>
                      <c:pt idx="239">
                        <c:v>1.8406986922012336</c:v>
                      </c:pt>
                      <c:pt idx="240">
                        <c:v>1.8441836302610595</c:v>
                      </c:pt>
                      <c:pt idx="241">
                        <c:v>1.8511406543187665</c:v>
                      </c:pt>
                      <c:pt idx="242">
                        <c:v>1.8562185716353643</c:v>
                      </c:pt>
                      <c:pt idx="243">
                        <c:v>1.8596378965368427</c:v>
                      </c:pt>
                      <c:pt idx="244">
                        <c:v>1.8649478273927493</c:v>
                      </c:pt>
                      <c:pt idx="245">
                        <c:v>1.8689191145335178</c:v>
                      </c:pt>
                      <c:pt idx="246">
                        <c:v>1.8718040642278411</c:v>
                      </c:pt>
                      <c:pt idx="247">
                        <c:v>1.8752274476751976</c:v>
                      </c:pt>
                      <c:pt idx="248">
                        <c:v>1.8768711587554334</c:v>
                      </c:pt>
                      <c:pt idx="249">
                        <c:v>1.8775989913160649</c:v>
                      </c:pt>
                      <c:pt idx="250">
                        <c:v>1.8768217797805953</c:v>
                      </c:pt>
                      <c:pt idx="251">
                        <c:v>1.8753336462923158</c:v>
                      </c:pt>
                      <c:pt idx="252">
                        <c:v>1.8759579859330799</c:v>
                      </c:pt>
                      <c:pt idx="253">
                        <c:v>1.8751259840282692</c:v>
                      </c:pt>
                      <c:pt idx="254">
                        <c:v>1.8741289345911218</c:v>
                      </c:pt>
                      <c:pt idx="255">
                        <c:v>1.8693581139125601</c:v>
                      </c:pt>
                      <c:pt idx="256">
                        <c:v>1.866390640452068</c:v>
                      </c:pt>
                      <c:pt idx="257">
                        <c:v>1.8637755840585732</c:v>
                      </c:pt>
                      <c:pt idx="258">
                        <c:v>1.859697421876374</c:v>
                      </c:pt>
                      <c:pt idx="259">
                        <c:v>1.8535426370537125</c:v>
                      </c:pt>
                      <c:pt idx="260">
                        <c:v>1.8473892050796763</c:v>
                      </c:pt>
                      <c:pt idx="261">
                        <c:v>1.8404984706046286</c:v>
                      </c:pt>
                      <c:pt idx="262">
                        <c:v>1.8357005929535528</c:v>
                      </c:pt>
                      <c:pt idx="263">
                        <c:v>1.8278594823189453</c:v>
                      </c:pt>
                      <c:pt idx="264">
                        <c:v>1.8202781186204733</c:v>
                      </c:pt>
                      <c:pt idx="265">
                        <c:v>1.8132406000695367</c:v>
                      </c:pt>
                      <c:pt idx="266">
                        <c:v>1.8052844973017435</c:v>
                      </c:pt>
                      <c:pt idx="267">
                        <c:v>1.7969888295288978</c:v>
                      </c:pt>
                      <c:pt idx="268">
                        <c:v>1.7877725482662574</c:v>
                      </c:pt>
                      <c:pt idx="269">
                        <c:v>1.7785021530585881</c:v>
                      </c:pt>
                      <c:pt idx="270">
                        <c:v>1.7696626401382074</c:v>
                      </c:pt>
                      <c:pt idx="271">
                        <c:v>1.7582824774987453</c:v>
                      </c:pt>
                      <c:pt idx="272">
                        <c:v>1.748048854069572</c:v>
                      </c:pt>
                      <c:pt idx="273">
                        <c:v>1.7371218957197225</c:v>
                      </c:pt>
                      <c:pt idx="274">
                        <c:v>1.7263606613265225</c:v>
                      </c:pt>
                      <c:pt idx="275">
                        <c:v>1.7151983073157995</c:v>
                      </c:pt>
                      <c:pt idx="276">
                        <c:v>1.7031410439391705</c:v>
                      </c:pt>
                      <c:pt idx="277">
                        <c:v>1.6911203074754355</c:v>
                      </c:pt>
                      <c:pt idx="278">
                        <c:v>1.6806519648097016</c:v>
                      </c:pt>
                      <c:pt idx="279">
                        <c:v>1.6679926837946326</c:v>
                      </c:pt>
                      <c:pt idx="280">
                        <c:v>1.6563683319782303</c:v>
                      </c:pt>
                      <c:pt idx="281">
                        <c:v>1.6445694626891112</c:v>
                      </c:pt>
                      <c:pt idx="282">
                        <c:v>1.6337155581650504</c:v>
                      </c:pt>
                      <c:pt idx="283">
                        <c:v>1.6242212665098266</c:v>
                      </c:pt>
                      <c:pt idx="284">
                        <c:v>1.6152004718736006</c:v>
                      </c:pt>
                      <c:pt idx="285">
                        <c:v>1.6058164373813724</c:v>
                      </c:pt>
                      <c:pt idx="286">
                        <c:v>1.5989859046701687</c:v>
                      </c:pt>
                      <c:pt idx="287">
                        <c:v>1.592000470791322</c:v>
                      </c:pt>
                      <c:pt idx="288">
                        <c:v>1.5852443447545326</c:v>
                      </c:pt>
                      <c:pt idx="289">
                        <c:v>1.5769398834656194</c:v>
                      </c:pt>
                      <c:pt idx="290">
                        <c:v>1.5696060910656524</c:v>
                      </c:pt>
                      <c:pt idx="291">
                        <c:v>1.5635297714632816</c:v>
                      </c:pt>
                      <c:pt idx="292">
                        <c:v>1.5591749517371252</c:v>
                      </c:pt>
                      <c:pt idx="293">
                        <c:v>1.5526312229345725</c:v>
                      </c:pt>
                      <c:pt idx="294">
                        <c:v>1.547370671053504</c:v>
                      </c:pt>
                      <c:pt idx="295">
                        <c:v>1.5416345928804989</c:v>
                      </c:pt>
                      <c:pt idx="296">
                        <c:v>1.5396973136484842</c:v>
                      </c:pt>
                      <c:pt idx="297">
                        <c:v>1.5357537599045432</c:v>
                      </c:pt>
                      <c:pt idx="298">
                        <c:v>1.5315403128597731</c:v>
                      </c:pt>
                      <c:pt idx="299">
                        <c:v>1.5259787521594845</c:v>
                      </c:pt>
                      <c:pt idx="300">
                        <c:v>1.5221170457573994</c:v>
                      </c:pt>
                      <c:pt idx="301">
                        <c:v>1.5177141999050299</c:v>
                      </c:pt>
                      <c:pt idx="302">
                        <c:v>1.5168747573327779</c:v>
                      </c:pt>
                      <c:pt idx="303">
                        <c:v>1.5093245091526979</c:v>
                      </c:pt>
                      <c:pt idx="304">
                        <c:v>1.5054797133584332</c:v>
                      </c:pt>
                      <c:pt idx="305">
                        <c:v>1.4997389002152386</c:v>
                      </c:pt>
                      <c:pt idx="306">
                        <c:v>1.4946927748413448</c:v>
                      </c:pt>
                      <c:pt idx="307">
                        <c:v>1.4911990432654523</c:v>
                      </c:pt>
                      <c:pt idx="308">
                        <c:v>1.4857335348175889</c:v>
                      </c:pt>
                      <c:pt idx="309">
                        <c:v>1.48020985387882</c:v>
                      </c:pt>
                      <c:pt idx="310">
                        <c:v>1.4779823886165906</c:v>
                      </c:pt>
                      <c:pt idx="311">
                        <c:v>1.4740246299620798</c:v>
                      </c:pt>
                      <c:pt idx="312">
                        <c:v>1.4710172474671293</c:v>
                      </c:pt>
                      <c:pt idx="313">
                        <c:v>1.4693363330496862</c:v>
                      </c:pt>
                      <c:pt idx="314">
                        <c:v>1.4635393766885241</c:v>
                      </c:pt>
                      <c:pt idx="315">
                        <c:v>1.4615574534518609</c:v>
                      </c:pt>
                      <c:pt idx="316">
                        <c:v>1.4545185820522986</c:v>
                      </c:pt>
                      <c:pt idx="317">
                        <c:v>1.451849411713775</c:v>
                      </c:pt>
                      <c:pt idx="318">
                        <c:v>1.4456797455562305</c:v>
                      </c:pt>
                      <c:pt idx="319">
                        <c:v>1.4405152459275876</c:v>
                      </c:pt>
                      <c:pt idx="320">
                        <c:v>1.4337909118335026</c:v>
                      </c:pt>
                      <c:pt idx="321">
                        <c:v>1.4300103763489596</c:v>
                      </c:pt>
                      <c:pt idx="322">
                        <c:v>1.4230154725297324</c:v>
                      </c:pt>
                      <c:pt idx="323">
                        <c:v>1.4196015590227566</c:v>
                      </c:pt>
                      <c:pt idx="324">
                        <c:v>1.4124747524625232</c:v>
                      </c:pt>
                      <c:pt idx="325">
                        <c:v>1.4092563255819619</c:v>
                      </c:pt>
                      <c:pt idx="326">
                        <c:v>1.4038077277419199</c:v>
                      </c:pt>
                      <c:pt idx="327">
                        <c:v>1.400619063531124</c:v>
                      </c:pt>
                      <c:pt idx="328">
                        <c:v>1.3960606400867992</c:v>
                      </c:pt>
                      <c:pt idx="329">
                        <c:v>1.3928253025984165</c:v>
                      </c:pt>
                      <c:pt idx="330">
                        <c:v>1.3910638936877435</c:v>
                      </c:pt>
                      <c:pt idx="331">
                        <c:v>1.3900573743102165</c:v>
                      </c:pt>
                      <c:pt idx="332">
                        <c:v>1.389052207781315</c:v>
                      </c:pt>
                      <c:pt idx="333">
                        <c:v>1.3871697189186412</c:v>
                      </c:pt>
                      <c:pt idx="334">
                        <c:v>1.3835941400008929</c:v>
                      </c:pt>
                      <c:pt idx="335">
                        <c:v>1.3821317106365019</c:v>
                      </c:pt>
                      <c:pt idx="336">
                        <c:v>1.3789329000610133</c:v>
                      </c:pt>
                      <c:pt idx="337">
                        <c:v>1.3748682663650718</c:v>
                      </c:pt>
                      <c:pt idx="338">
                        <c:v>1.3708225725498899</c:v>
                      </c:pt>
                      <c:pt idx="339">
                        <c:v>1.3664833105829293</c:v>
                      </c:pt>
                      <c:pt idx="340">
                        <c:v>1.3669527490560502</c:v>
                      </c:pt>
                      <c:pt idx="341">
                        <c:v>1.3662797068647599</c:v>
                      </c:pt>
                      <c:pt idx="342">
                        <c:v>1.3628434713554596</c:v>
                      </c:pt>
                      <c:pt idx="343">
                        <c:v>1.3612883718602073</c:v>
                      </c:pt>
                      <c:pt idx="344">
                        <c:v>1.3594985531283952</c:v>
                      </c:pt>
                      <c:pt idx="345">
                        <c:v>1.356884849583526</c:v>
                      </c:pt>
                      <c:pt idx="346">
                        <c:v>1.3538077953843508</c:v>
                      </c:pt>
                      <c:pt idx="347">
                        <c:v>1.350728035487925</c:v>
                      </c:pt>
                      <c:pt idx="348">
                        <c:v>1.3468284493243199</c:v>
                      </c:pt>
                      <c:pt idx="349">
                        <c:v>1.3450244256819373</c:v>
                      </c:pt>
                      <c:pt idx="350">
                        <c:v>1.3453626378383645</c:v>
                      </c:pt>
                      <c:pt idx="351">
                        <c:v>1.3430553545072184</c:v>
                      </c:pt>
                      <c:pt idx="352">
                        <c:v>1.3399613897002225</c:v>
                      </c:pt>
                      <c:pt idx="353">
                        <c:v>1.3370155618177415</c:v>
                      </c:pt>
                      <c:pt idx="354">
                        <c:v>1.3325173401372601</c:v>
                      </c:pt>
                      <c:pt idx="355">
                        <c:v>1.3312382217616525</c:v>
                      </c:pt>
                      <c:pt idx="356">
                        <c:v>1.3279291540231688</c:v>
                      </c:pt>
                      <c:pt idx="357">
                        <c:v>1.3234512250720729</c:v>
                      </c:pt>
                      <c:pt idx="358">
                        <c:v>1.3196855709224127</c:v>
                      </c:pt>
                      <c:pt idx="359">
                        <c:v>1.3167897984390835</c:v>
                      </c:pt>
                      <c:pt idx="360">
                        <c:v>1.3136823051458304</c:v>
                      </c:pt>
                      <c:pt idx="361">
                        <c:v>1.3111308326377438</c:v>
                      </c:pt>
                      <c:pt idx="362">
                        <c:v>1.3086720302605181</c:v>
                      </c:pt>
                      <c:pt idx="363">
                        <c:v>1.3064276543904674</c:v>
                      </c:pt>
                      <c:pt idx="364">
                        <c:v>1.3046655690554818</c:v>
                      </c:pt>
                      <c:pt idx="365">
                        <c:v>1.3030103587619273</c:v>
                      </c:pt>
                      <c:pt idx="366">
                        <c:v>1.3029021308718707</c:v>
                      </c:pt>
                      <c:pt idx="367">
                        <c:v>1.3032457544228002</c:v>
                      </c:pt>
                      <c:pt idx="368">
                        <c:v>1.3038592712745591</c:v>
                      </c:pt>
                      <c:pt idx="369">
                        <c:v>1.3036313162811275</c:v>
                      </c:pt>
                      <c:pt idx="370">
                        <c:v>1.3024692193116436</c:v>
                      </c:pt>
                      <c:pt idx="371">
                        <c:v>1.3029609797870885</c:v>
                      </c:pt>
                      <c:pt idx="372">
                        <c:v>1.3030076530646759</c:v>
                      </c:pt>
                      <c:pt idx="373">
                        <c:v>1.3026288554494774</c:v>
                      </c:pt>
                      <c:pt idx="374">
                        <c:v>1.3008674465388044</c:v>
                      </c:pt>
                      <c:pt idx="375">
                        <c:v>1.2997499935739691</c:v>
                      </c:pt>
                      <c:pt idx="376">
                        <c:v>1.2988544077837501</c:v>
                      </c:pt>
                      <c:pt idx="377">
                        <c:v>1.3020315727812268</c:v>
                      </c:pt>
                      <c:pt idx="378">
                        <c:v>1.3019551368338744</c:v>
                      </c:pt>
                      <c:pt idx="379">
                        <c:v>1.302611944841656</c:v>
                      </c:pt>
                      <c:pt idx="380">
                        <c:v>1.3038538598800566</c:v>
                      </c:pt>
                      <c:pt idx="381">
                        <c:v>1.3061807595162755</c:v>
                      </c:pt>
                      <c:pt idx="382">
                        <c:v>1.3078264998694507</c:v>
                      </c:pt>
                      <c:pt idx="383">
                        <c:v>1.3088878096163186</c:v>
                      </c:pt>
                      <c:pt idx="384">
                        <c:v>1.3095858795071842</c:v>
                      </c:pt>
                      <c:pt idx="385">
                        <c:v>1.3117626129459499</c:v>
                      </c:pt>
                      <c:pt idx="386">
                        <c:v>1.3135612251938296</c:v>
                      </c:pt>
                      <c:pt idx="387">
                        <c:v>1.3151805849988025</c:v>
                      </c:pt>
                      <c:pt idx="388">
                        <c:v>1.3155275906712969</c:v>
                      </c:pt>
                      <c:pt idx="389">
                        <c:v>1.3172707361255227</c:v>
                      </c:pt>
                      <c:pt idx="390">
                        <c:v>1.3175230423942177</c:v>
                      </c:pt>
                      <c:pt idx="391">
                        <c:v>1.3164624090716619</c:v>
                      </c:pt>
                      <c:pt idx="392">
                        <c:v>1.3150730335330592</c:v>
                      </c:pt>
                      <c:pt idx="393">
                        <c:v>1.3137871509143229</c:v>
                      </c:pt>
                      <c:pt idx="394">
                        <c:v>1.3119459239347333</c:v>
                      </c:pt>
                      <c:pt idx="395">
                        <c:v>1.3115610385007193</c:v>
                      </c:pt>
                      <c:pt idx="396">
                        <c:v>1.3083669628954206</c:v>
                      </c:pt>
                      <c:pt idx="397">
                        <c:v>1.3066441101705808</c:v>
                      </c:pt>
                      <c:pt idx="398">
                        <c:v>1.3047731205212252</c:v>
                      </c:pt>
                      <c:pt idx="399">
                        <c:v>1.3014654056313677</c:v>
                      </c:pt>
                      <c:pt idx="400">
                        <c:v>1.2984519353176018</c:v>
                      </c:pt>
                      <c:pt idx="401">
                        <c:v>1.2954858147057351</c:v>
                      </c:pt>
                      <c:pt idx="402">
                        <c:v>1.2929214901357045</c:v>
                      </c:pt>
                      <c:pt idx="403">
                        <c:v>1.2898248196314572</c:v>
                      </c:pt>
                      <c:pt idx="404">
                        <c:v>1.2856803678665985</c:v>
                      </c:pt>
                      <c:pt idx="405">
                        <c:v>1.2821555207723145</c:v>
                      </c:pt>
                      <c:pt idx="406">
                        <c:v>1.2799077627806992</c:v>
                      </c:pt>
                      <c:pt idx="407">
                        <c:v>1.2765290233379916</c:v>
                      </c:pt>
                      <c:pt idx="408">
                        <c:v>1.2713273203721418</c:v>
                      </c:pt>
                      <c:pt idx="409">
                        <c:v>1.2647091848951748</c:v>
                      </c:pt>
                      <c:pt idx="410">
                        <c:v>1.2585084032192384</c:v>
                      </c:pt>
                      <c:pt idx="411">
                        <c:v>1.2526201295758412</c:v>
                      </c:pt>
                      <c:pt idx="412">
                        <c:v>1.2438956087886464</c:v>
                      </c:pt>
                      <c:pt idx="413">
                        <c:v>1.234533219874429</c:v>
                      </c:pt>
                      <c:pt idx="414">
                        <c:v>1.2260968558445093</c:v>
                      </c:pt>
                      <c:pt idx="415">
                        <c:v>1.2178194515281107</c:v>
                      </c:pt>
                      <c:pt idx="416">
                        <c:v>1.2098782300952002</c:v>
                      </c:pt>
                      <c:pt idx="417">
                        <c:v>1.2012044411314686</c:v>
                      </c:pt>
                      <c:pt idx="418">
                        <c:v>1.1920666250891192</c:v>
                      </c:pt>
                      <c:pt idx="419">
                        <c:v>1.1831642047076427</c:v>
                      </c:pt>
                      <c:pt idx="420">
                        <c:v>1.1746169070904151</c:v>
                      </c:pt>
                      <c:pt idx="421">
                        <c:v>1.1635607516968107</c:v>
                      </c:pt>
                      <c:pt idx="422">
                        <c:v>1.1537512463117967</c:v>
                      </c:pt>
                      <c:pt idx="423">
                        <c:v>1.1427911431706173</c:v>
                      </c:pt>
                      <c:pt idx="424">
                        <c:v>1.1319717362865116</c:v>
                      </c:pt>
                      <c:pt idx="425">
                        <c:v>1.1206903315967269</c:v>
                      </c:pt>
                      <c:pt idx="426">
                        <c:v>1.1096794966320833</c:v>
                      </c:pt>
                      <c:pt idx="427">
                        <c:v>1.0970831230781097</c:v>
                      </c:pt>
                      <c:pt idx="428">
                        <c:v>1.0862129843705399</c:v>
                      </c:pt>
                      <c:pt idx="429">
                        <c:v>1.0739169432114735</c:v>
                      </c:pt>
                      <c:pt idx="430">
                        <c:v>1.0617230421236481</c:v>
                      </c:pt>
                      <c:pt idx="431">
                        <c:v>1.049241660702859</c:v>
                      </c:pt>
                      <c:pt idx="432">
                        <c:v>1.0363699824535535</c:v>
                      </c:pt>
                      <c:pt idx="433">
                        <c:v>1.0245203813409709</c:v>
                      </c:pt>
                      <c:pt idx="434">
                        <c:v>1.0123860055926763</c:v>
                      </c:pt>
                      <c:pt idx="435">
                        <c:v>1.0004288530143499</c:v>
                      </c:pt>
                      <c:pt idx="436">
                        <c:v>0.98752741209527861</c:v>
                      </c:pt>
                      <c:pt idx="437">
                        <c:v>0.97541806404655973</c:v>
                      </c:pt>
                      <c:pt idx="438">
                        <c:v>0.96315922622470018</c:v>
                      </c:pt>
                      <c:pt idx="439">
                        <c:v>0.95112901982058518</c:v>
                      </c:pt>
                      <c:pt idx="440">
                        <c:v>0.93840750776873316</c:v>
                      </c:pt>
                      <c:pt idx="441">
                        <c:v>0.92586727743272657</c:v>
                      </c:pt>
                      <c:pt idx="442">
                        <c:v>0.91288601844473827</c:v>
                      </c:pt>
                      <c:pt idx="443">
                        <c:v>0.90110270691481509</c:v>
                      </c:pt>
                      <c:pt idx="444">
                        <c:v>0.88856315300312105</c:v>
                      </c:pt>
                      <c:pt idx="445">
                        <c:v>0.87585584586183918</c:v>
                      </c:pt>
                      <c:pt idx="446">
                        <c:v>0.86420240779998425</c:v>
                      </c:pt>
                      <c:pt idx="447">
                        <c:v>0.85188945603309618</c:v>
                      </c:pt>
                      <c:pt idx="448">
                        <c:v>0.84051943975832721</c:v>
                      </c:pt>
                      <c:pt idx="449">
                        <c:v>0.82902631425861872</c:v>
                      </c:pt>
                      <c:pt idx="450">
                        <c:v>0.81778211290604075</c:v>
                      </c:pt>
                      <c:pt idx="451">
                        <c:v>0.80637624614269021</c:v>
                      </c:pt>
                      <c:pt idx="452">
                        <c:v>0.79510836993916223</c:v>
                      </c:pt>
                      <c:pt idx="453">
                        <c:v>0.78380261397411466</c:v>
                      </c:pt>
                      <c:pt idx="454">
                        <c:v>0.7728195124062982</c:v>
                      </c:pt>
                      <c:pt idx="455">
                        <c:v>0.7619290809693432</c:v>
                      </c:pt>
                      <c:pt idx="456">
                        <c:v>0.75076807980724625</c:v>
                      </c:pt>
                      <c:pt idx="457">
                        <c:v>0.73984720927621239</c:v>
                      </c:pt>
                      <c:pt idx="458">
                        <c:v>0.72932137054388579</c:v>
                      </c:pt>
                      <c:pt idx="459">
                        <c:v>0.71944828127346383</c:v>
                      </c:pt>
                      <c:pt idx="460">
                        <c:v>0.7093736175578107</c:v>
                      </c:pt>
                      <c:pt idx="461">
                        <c:v>0.7004191125042446</c:v>
                      </c:pt>
                      <c:pt idx="462">
                        <c:v>0.69090791024119946</c:v>
                      </c:pt>
                      <c:pt idx="463">
                        <c:v>0.68251821948886704</c:v>
                      </c:pt>
                      <c:pt idx="464">
                        <c:v>0.67376461245621844</c:v>
                      </c:pt>
                      <c:pt idx="465">
                        <c:v>0.66527210520833191</c:v>
                      </c:pt>
                      <c:pt idx="466">
                        <c:v>0.65725850637394645</c:v>
                      </c:pt>
                      <c:pt idx="467">
                        <c:v>0.64951412441607681</c:v>
                      </c:pt>
                      <c:pt idx="468">
                        <c:v>0.64097629673922907</c:v>
                      </c:pt>
                      <c:pt idx="469">
                        <c:v>0.63304860379257588</c:v>
                      </c:pt>
                      <c:pt idx="470">
                        <c:v>0.62512294011886127</c:v>
                      </c:pt>
                      <c:pt idx="471">
                        <c:v>0.61817470957722143</c:v>
                      </c:pt>
                      <c:pt idx="472">
                        <c:v>0.61105737295736784</c:v>
                      </c:pt>
                      <c:pt idx="473">
                        <c:v>0.60445682451253469</c:v>
                      </c:pt>
                      <c:pt idx="474">
                        <c:v>0.5973963075349612</c:v>
                      </c:pt>
                      <c:pt idx="475">
                        <c:v>0.59097433510872177</c:v>
                      </c:pt>
                      <c:pt idx="476">
                        <c:v>0.58491695538711075</c:v>
                      </c:pt>
                      <c:pt idx="477">
                        <c:v>0.57866341261477228</c:v>
                      </c:pt>
                      <c:pt idx="478">
                        <c:v>0.57206421701856525</c:v>
                      </c:pt>
                      <c:pt idx="479">
                        <c:v>0.56630716969186179</c:v>
                      </c:pt>
                      <c:pt idx="480">
                        <c:v>0.55961327469185507</c:v>
                      </c:pt>
                      <c:pt idx="481">
                        <c:v>0.55397527804421376</c:v>
                      </c:pt>
                      <c:pt idx="482">
                        <c:v>0.54842724583018232</c:v>
                      </c:pt>
                      <c:pt idx="483">
                        <c:v>0.54240301089990139</c:v>
                      </c:pt>
                      <c:pt idx="484">
                        <c:v>0.53728450812453254</c:v>
                      </c:pt>
                      <c:pt idx="485">
                        <c:v>0.5319069348373402</c:v>
                      </c:pt>
                      <c:pt idx="486">
                        <c:v>0.52631899358885037</c:v>
                      </c:pt>
                      <c:pt idx="487">
                        <c:v>0.52175921729589914</c:v>
                      </c:pt>
                      <c:pt idx="488">
                        <c:v>0.51675908877527987</c:v>
                      </c:pt>
                      <c:pt idx="489">
                        <c:v>0.51129493317604202</c:v>
                      </c:pt>
                      <c:pt idx="490">
                        <c:v>0.50701993151880265</c:v>
                      </c:pt>
                      <c:pt idx="491">
                        <c:v>0.50225655150768223</c:v>
                      </c:pt>
                      <c:pt idx="492">
                        <c:v>0.49827038303203153</c:v>
                      </c:pt>
                      <c:pt idx="493">
                        <c:v>0.49450608173099697</c:v>
                      </c:pt>
                      <c:pt idx="494">
                        <c:v>0.49010188303000218</c:v>
                      </c:pt>
                      <c:pt idx="495">
                        <c:v>0.48629902554313498</c:v>
                      </c:pt>
                      <c:pt idx="496">
                        <c:v>0.48323008843571463</c:v>
                      </c:pt>
                      <c:pt idx="497">
                        <c:v>0.47959971914862548</c:v>
                      </c:pt>
                      <c:pt idx="498">
                        <c:v>0.47615198442600659</c:v>
                      </c:pt>
                      <c:pt idx="499">
                        <c:v>0.4727563343754777</c:v>
                      </c:pt>
                      <c:pt idx="500">
                        <c:v>0.46904885271672292</c:v>
                      </c:pt>
                      <c:pt idx="501">
                        <c:v>0.46622072266467895</c:v>
                      </c:pt>
                      <c:pt idx="502">
                        <c:v>0.46287986298349137</c:v>
                      </c:pt>
                      <c:pt idx="503">
                        <c:v>0.45994012291982606</c:v>
                      </c:pt>
                      <c:pt idx="504">
                        <c:v>0.45710455220034052</c:v>
                      </c:pt>
                      <c:pt idx="505">
                        <c:v>0.45419525123075399</c:v>
                      </c:pt>
                      <c:pt idx="506">
                        <c:v>0.45113578406371396</c:v>
                      </c:pt>
                      <c:pt idx="507">
                        <c:v>0.44881023727612052</c:v>
                      </c:pt>
                      <c:pt idx="508">
                        <c:v>0.44590364200378529</c:v>
                      </c:pt>
                      <c:pt idx="509">
                        <c:v>0.44364032625297473</c:v>
                      </c:pt>
                      <c:pt idx="510">
                        <c:v>0.44109764726095507</c:v>
                      </c:pt>
                      <c:pt idx="511">
                        <c:v>0.43834054176176074</c:v>
                      </c:pt>
                      <c:pt idx="512">
                        <c:v>0.43537712684714575</c:v>
                      </c:pt>
                      <c:pt idx="513">
                        <c:v>0.43309284194263653</c:v>
                      </c:pt>
                      <c:pt idx="514">
                        <c:v>0.43075173739584782</c:v>
                      </c:pt>
                      <c:pt idx="515">
                        <c:v>0.42854388843869112</c:v>
                      </c:pt>
                      <c:pt idx="516">
                        <c:v>0.42638812415362415</c:v>
                      </c:pt>
                      <c:pt idx="517">
                        <c:v>0.42415118895101489</c:v>
                      </c:pt>
                      <c:pt idx="518">
                        <c:v>0.42239451501053205</c:v>
                      </c:pt>
                      <c:pt idx="519">
                        <c:v>0.42073862829266456</c:v>
                      </c:pt>
                      <c:pt idx="520">
                        <c:v>0.41869515044353151</c:v>
                      </c:pt>
                      <c:pt idx="521">
                        <c:v>0.41659552937643152</c:v>
                      </c:pt>
                      <c:pt idx="522">
                        <c:v>0.41466095584166796</c:v>
                      </c:pt>
                      <c:pt idx="523">
                        <c:v>0.41216900867311262</c:v>
                      </c:pt>
                      <c:pt idx="524">
                        <c:v>0.41022293592503051</c:v>
                      </c:pt>
                      <c:pt idx="525">
                        <c:v>0.40813075552537187</c:v>
                      </c:pt>
                      <c:pt idx="526">
                        <c:v>0.40604804506609332</c:v>
                      </c:pt>
                      <c:pt idx="527">
                        <c:v>0.40436171925414754</c:v>
                      </c:pt>
                      <c:pt idx="528">
                        <c:v>0.40218836793694657</c:v>
                      </c:pt>
                      <c:pt idx="529">
                        <c:v>0.40049324860893332</c:v>
                      </c:pt>
                      <c:pt idx="530">
                        <c:v>0.39856611574161138</c:v>
                      </c:pt>
                      <c:pt idx="531">
                        <c:v>0.39614045815571569</c:v>
                      </c:pt>
                      <c:pt idx="532">
                        <c:v>0.39397792962752021</c:v>
                      </c:pt>
                      <c:pt idx="533">
                        <c:v>0.39222599065722741</c:v>
                      </c:pt>
                      <c:pt idx="534">
                        <c:v>0.39043346622816344</c:v>
                      </c:pt>
                      <c:pt idx="535">
                        <c:v>0.388926392859124</c:v>
                      </c:pt>
                      <c:pt idx="536">
                        <c:v>0.38695326313852779</c:v>
                      </c:pt>
                      <c:pt idx="537">
                        <c:v>0.38524732102150905</c:v>
                      </c:pt>
                      <c:pt idx="538">
                        <c:v>0.38400608240742118</c:v>
                      </c:pt>
                      <c:pt idx="539">
                        <c:v>0.38280678210073038</c:v>
                      </c:pt>
                      <c:pt idx="540">
                        <c:v>0.38118133447694136</c:v>
                      </c:pt>
                      <c:pt idx="541">
                        <c:v>0.37941248489882734</c:v>
                      </c:pt>
                      <c:pt idx="542">
                        <c:v>0.37802987360335299</c:v>
                      </c:pt>
                      <c:pt idx="543">
                        <c:v>0.37617444171319359</c:v>
                      </c:pt>
                      <c:pt idx="544">
                        <c:v>0.37458755027523721</c:v>
                      </c:pt>
                      <c:pt idx="545">
                        <c:v>0.37321643819308142</c:v>
                      </c:pt>
                      <c:pt idx="546">
                        <c:v>0.37166945578958344</c:v>
                      </c:pt>
                      <c:pt idx="547">
                        <c:v>0.3705858240403907</c:v>
                      </c:pt>
                      <c:pt idx="548">
                        <c:v>0.36878924106544952</c:v>
                      </c:pt>
                      <c:pt idx="549">
                        <c:v>0.36700077518226248</c:v>
                      </c:pt>
                      <c:pt idx="550">
                        <c:v>0.36574262596035345</c:v>
                      </c:pt>
                      <c:pt idx="551">
                        <c:v>0.36443645061223184</c:v>
                      </c:pt>
                      <c:pt idx="552">
                        <c:v>0.36255869671974789</c:v>
                      </c:pt>
                      <c:pt idx="553">
                        <c:v>0.36109220880947984</c:v>
                      </c:pt>
                      <c:pt idx="554">
                        <c:v>0.35925977534595732</c:v>
                      </c:pt>
                      <c:pt idx="555">
                        <c:v>0.35777570040355477</c:v>
                      </c:pt>
                      <c:pt idx="556">
                        <c:v>0.35617257478208986</c:v>
                      </c:pt>
                      <c:pt idx="557">
                        <c:v>0.35485490022064969</c:v>
                      </c:pt>
                      <c:pt idx="558">
                        <c:v>0.35386326217800523</c:v>
                      </c:pt>
                      <c:pt idx="559">
                        <c:v>0.3529981154818646</c:v>
                      </c:pt>
                      <c:pt idx="560">
                        <c:v>0.35137807925257819</c:v>
                      </c:pt>
                      <c:pt idx="561">
                        <c:v>0.35009422590678069</c:v>
                      </c:pt>
                      <c:pt idx="562">
                        <c:v>0.3489984185199565</c:v>
                      </c:pt>
                      <c:pt idx="563">
                        <c:v>0.34816100522064303</c:v>
                      </c:pt>
                      <c:pt idx="564">
                        <c:v>0.34684197781057696</c:v>
                      </c:pt>
                      <c:pt idx="565">
                        <c:v>0.34531799383371614</c:v>
                      </c:pt>
                      <c:pt idx="566">
                        <c:v>0.34403346406360552</c:v>
                      </c:pt>
                      <c:pt idx="567">
                        <c:v>0.34292074606896017</c:v>
                      </c:pt>
                      <c:pt idx="568">
                        <c:v>0.34164433339060402</c:v>
                      </c:pt>
                      <c:pt idx="569">
                        <c:v>0.34062090340525519</c:v>
                      </c:pt>
                      <c:pt idx="570">
                        <c:v>0.33913547561422724</c:v>
                      </c:pt>
                      <c:pt idx="571">
                        <c:v>0.33803493325721307</c:v>
                      </c:pt>
                      <c:pt idx="572">
                        <c:v>0.33725028105430216</c:v>
                      </c:pt>
                      <c:pt idx="573">
                        <c:v>0.3356491847057757</c:v>
                      </c:pt>
                      <c:pt idx="574">
                        <c:v>0.33448979343354324</c:v>
                      </c:pt>
                      <c:pt idx="575">
                        <c:v>0.33290966623871543</c:v>
                      </c:pt>
                      <c:pt idx="576">
                        <c:v>0.33152502567030279</c:v>
                      </c:pt>
                      <c:pt idx="577">
                        <c:v>0.33009303539999002</c:v>
                      </c:pt>
                      <c:pt idx="578">
                        <c:v>0.32894040837088606</c:v>
                      </c:pt>
                      <c:pt idx="579">
                        <c:v>0.32714653109319647</c:v>
                      </c:pt>
                      <c:pt idx="580">
                        <c:v>0.32634699755540258</c:v>
                      </c:pt>
                      <c:pt idx="581">
                        <c:v>0.32495356347092247</c:v>
                      </c:pt>
                      <c:pt idx="582">
                        <c:v>0.32456461949103133</c:v>
                      </c:pt>
                      <c:pt idx="583">
                        <c:v>0.32341875670505615</c:v>
                      </c:pt>
                      <c:pt idx="584">
                        <c:v>0.32271054044949748</c:v>
                      </c:pt>
                      <c:pt idx="585">
                        <c:v>0.32195497449203919</c:v>
                      </c:pt>
                      <c:pt idx="586">
                        <c:v>0.32144900910602431</c:v>
                      </c:pt>
                      <c:pt idx="587">
                        <c:v>0.32047698736845237</c:v>
                      </c:pt>
                      <c:pt idx="588">
                        <c:v>0.32017394927629356</c:v>
                      </c:pt>
                      <c:pt idx="589">
                        <c:v>0.31888333168736749</c:v>
                      </c:pt>
                      <c:pt idx="590">
                        <c:v>0.31817714470474762</c:v>
                      </c:pt>
                      <c:pt idx="591">
                        <c:v>0.31747366341937905</c:v>
                      </c:pt>
                      <c:pt idx="592">
                        <c:v>0.31662069236086954</c:v>
                      </c:pt>
                      <c:pt idx="593">
                        <c:v>0.31586242070615989</c:v>
                      </c:pt>
                      <c:pt idx="594">
                        <c:v>0.31518464354467979</c:v>
                      </c:pt>
                      <c:pt idx="595">
                        <c:v>0.31429988054346636</c:v>
                      </c:pt>
                      <c:pt idx="596">
                        <c:v>0.3140712491257216</c:v>
                      </c:pt>
                      <c:pt idx="597">
                        <c:v>0.31371206781559607</c:v>
                      </c:pt>
                      <c:pt idx="598">
                        <c:v>0.31315672345474249</c:v>
                      </c:pt>
                      <c:pt idx="599">
                        <c:v>0.31234163215775312</c:v>
                      </c:pt>
                      <c:pt idx="600">
                        <c:v>0.31197027520999593</c:v>
                      </c:pt>
                      <c:pt idx="601">
                        <c:v>0.31164965008570311</c:v>
                      </c:pt>
                      <c:pt idx="602">
                        <c:v>0.31137637466330997</c:v>
                      </c:pt>
                      <c:pt idx="603">
                        <c:v>0.31094684522464733</c:v>
                      </c:pt>
                      <c:pt idx="604">
                        <c:v>0.31055316627456614</c:v>
                      </c:pt>
                      <c:pt idx="605">
                        <c:v>0.31051799221029758</c:v>
                      </c:pt>
                      <c:pt idx="606">
                        <c:v>0.31037797237753673</c:v>
                      </c:pt>
                      <c:pt idx="607">
                        <c:v>0.30993153233105292</c:v>
                      </c:pt>
                      <c:pt idx="608">
                        <c:v>0.30991935669342152</c:v>
                      </c:pt>
                      <c:pt idx="609">
                        <c:v>0.30987133056720878</c:v>
                      </c:pt>
                      <c:pt idx="610">
                        <c:v>0.30983142153275045</c:v>
                      </c:pt>
                      <c:pt idx="611">
                        <c:v>0.30965013981690559</c:v>
                      </c:pt>
                      <c:pt idx="612">
                        <c:v>0.3093011048714725</c:v>
                      </c:pt>
                      <c:pt idx="613">
                        <c:v>0.30944450682579772</c:v>
                      </c:pt>
                      <c:pt idx="614">
                        <c:v>0.30976242625283951</c:v>
                      </c:pt>
                      <c:pt idx="615">
                        <c:v>0.31009049204457373</c:v>
                      </c:pt>
                      <c:pt idx="616">
                        <c:v>0.31030491855174858</c:v>
                      </c:pt>
                      <c:pt idx="617">
                        <c:v>0.31037526668028542</c:v>
                      </c:pt>
                      <c:pt idx="618">
                        <c:v>0.31104154462844696</c:v>
                      </c:pt>
                      <c:pt idx="619">
                        <c:v>0.31155427425759041</c:v>
                      </c:pt>
                      <c:pt idx="620">
                        <c:v>0.31211503001294683</c:v>
                      </c:pt>
                      <c:pt idx="621">
                        <c:v>0.3126453466742245</c:v>
                      </c:pt>
                      <c:pt idx="622">
                        <c:v>0.31274883959409117</c:v>
                      </c:pt>
                      <c:pt idx="623">
                        <c:v>0.31295109046363467</c:v>
                      </c:pt>
                      <c:pt idx="624">
                        <c:v>0.31346855506296833</c:v>
                      </c:pt>
                      <c:pt idx="625">
                        <c:v>0.31396978547879345</c:v>
                      </c:pt>
                      <c:pt idx="626">
                        <c:v>0.31470370585824053</c:v>
                      </c:pt>
                      <c:pt idx="627">
                        <c:v>0.31515826299647848</c:v>
                      </c:pt>
                      <c:pt idx="628">
                        <c:v>0.31571496020595774</c:v>
                      </c:pt>
                      <c:pt idx="629">
                        <c:v>0.31658551829660125</c:v>
                      </c:pt>
                      <c:pt idx="630">
                        <c:v>0.31759880191725715</c:v>
                      </c:pt>
                      <c:pt idx="631">
                        <c:v>0.31831648811319563</c:v>
                      </c:pt>
                      <c:pt idx="632">
                        <c:v>0.31875684034086371</c:v>
                      </c:pt>
                      <c:pt idx="633">
                        <c:v>0.31920125111440906</c:v>
                      </c:pt>
                      <c:pt idx="634">
                        <c:v>0.31956854951628899</c:v>
                      </c:pt>
                      <c:pt idx="635">
                        <c:v>0.31989255676214623</c:v>
                      </c:pt>
                      <c:pt idx="636">
                        <c:v>0.32042490269636265</c:v>
                      </c:pt>
                      <c:pt idx="637">
                        <c:v>0.3209579250548919</c:v>
                      </c:pt>
                      <c:pt idx="638">
                        <c:v>0.32154979632863939</c:v>
                      </c:pt>
                      <c:pt idx="639">
                        <c:v>0.32211393420555995</c:v>
                      </c:pt>
                      <c:pt idx="640">
                        <c:v>0.32266995499072637</c:v>
                      </c:pt>
                      <c:pt idx="641">
                        <c:v>0.32346881210420714</c:v>
                      </c:pt>
                      <c:pt idx="642">
                        <c:v>0.32414861853862575</c:v>
                      </c:pt>
                      <c:pt idx="643">
                        <c:v>0.32461467489018253</c:v>
                      </c:pt>
                      <c:pt idx="644">
                        <c:v>0.32502188232652107</c:v>
                      </c:pt>
                      <c:pt idx="645">
                        <c:v>0.32566516184804528</c:v>
                      </c:pt>
                      <c:pt idx="646">
                        <c:v>0.3261657158395575</c:v>
                      </c:pt>
                      <c:pt idx="647">
                        <c:v>0.32666356413381847</c:v>
                      </c:pt>
                      <c:pt idx="648">
                        <c:v>0.32712150339362084</c:v>
                      </c:pt>
                      <c:pt idx="649">
                        <c:v>0.32774922515594973</c:v>
                      </c:pt>
                      <c:pt idx="650">
                        <c:v>0.32806714458299124</c:v>
                      </c:pt>
                      <c:pt idx="651">
                        <c:v>0.3284554121385696</c:v>
                      </c:pt>
                      <c:pt idx="652">
                        <c:v>0.32882338696476238</c:v>
                      </c:pt>
                      <c:pt idx="653">
                        <c:v>0.32911763154085394</c:v>
                      </c:pt>
                      <c:pt idx="654">
                        <c:v>0.32969259220678027</c:v>
                      </c:pt>
                      <c:pt idx="655">
                        <c:v>0.33003756860633587</c:v>
                      </c:pt>
                      <c:pt idx="656">
                        <c:v>0.33015526643677268</c:v>
                      </c:pt>
                      <c:pt idx="657">
                        <c:v>0.33067205461179328</c:v>
                      </c:pt>
                      <c:pt idx="658">
                        <c:v>0.33097171058238772</c:v>
                      </c:pt>
                      <c:pt idx="659">
                        <c:v>0.33154125985381117</c:v>
                      </c:pt>
                      <c:pt idx="660">
                        <c:v>0.33183279873265142</c:v>
                      </c:pt>
                      <c:pt idx="661">
                        <c:v>0.33193358595526673</c:v>
                      </c:pt>
                      <c:pt idx="662">
                        <c:v>0.33242196430914761</c:v>
                      </c:pt>
                      <c:pt idx="663">
                        <c:v>0.33321541002812577</c:v>
                      </c:pt>
                      <c:pt idx="664">
                        <c:v>0.33370243553338097</c:v>
                      </c:pt>
                      <c:pt idx="665">
                        <c:v>0.33392633198093574</c:v>
                      </c:pt>
                      <c:pt idx="666">
                        <c:v>0.3341982545547032</c:v>
                      </c:pt>
                      <c:pt idx="667">
                        <c:v>0.33488685450518907</c:v>
                      </c:pt>
                      <c:pt idx="668">
                        <c:v>0.33546857941424368</c:v>
                      </c:pt>
                      <c:pt idx="669">
                        <c:v>0.33574997192839101</c:v>
                      </c:pt>
                      <c:pt idx="670">
                        <c:v>0.33548278432481354</c:v>
                      </c:pt>
                      <c:pt idx="671">
                        <c:v>0.33534141164342707</c:v>
                      </c:pt>
                      <c:pt idx="672">
                        <c:v>0.33596778055713006</c:v>
                      </c:pt>
                      <c:pt idx="673">
                        <c:v>0.33600024892414726</c:v>
                      </c:pt>
                      <c:pt idx="674">
                        <c:v>0.3359528992222473</c:v>
                      </c:pt>
                      <c:pt idx="675">
                        <c:v>0.33636957659896571</c:v>
                      </c:pt>
                      <c:pt idx="676">
                        <c:v>0.33657791528732489</c:v>
                      </c:pt>
                      <c:pt idx="677">
                        <c:v>0.33702909030399875</c:v>
                      </c:pt>
                      <c:pt idx="678">
                        <c:v>0.3374417091348399</c:v>
                      </c:pt>
                      <c:pt idx="679">
                        <c:v>0.33749785235280683</c:v>
                      </c:pt>
                      <c:pt idx="680">
                        <c:v>0.33769198613059592</c:v>
                      </c:pt>
                      <c:pt idx="681">
                        <c:v>0.3379314403373464</c:v>
                      </c:pt>
                      <c:pt idx="682">
                        <c:v>0.33758172896760075</c:v>
                      </c:pt>
                      <c:pt idx="683">
                        <c:v>0.3374877059881139</c:v>
                      </c:pt>
                      <c:pt idx="684">
                        <c:v>0.33731048281814607</c:v>
                      </c:pt>
                      <c:pt idx="685">
                        <c:v>0.33728951366444765</c:v>
                      </c:pt>
                      <c:pt idx="686">
                        <c:v>0.33727598517819057</c:v>
                      </c:pt>
                      <c:pt idx="687">
                        <c:v>0.3370392366686914</c:v>
                      </c:pt>
                      <c:pt idx="688">
                        <c:v>0.33700947399892595</c:v>
                      </c:pt>
                      <c:pt idx="689">
                        <c:v>0.33678219542980686</c:v>
                      </c:pt>
                      <c:pt idx="690">
                        <c:v>0.33686607204460073</c:v>
                      </c:pt>
                      <c:pt idx="691">
                        <c:v>0.33694656653783051</c:v>
                      </c:pt>
                      <c:pt idx="692">
                        <c:v>0.33654882904187206</c:v>
                      </c:pt>
                      <c:pt idx="693">
                        <c:v>0.33650215576428516</c:v>
                      </c:pt>
                      <c:pt idx="694">
                        <c:v>0.33642774908987111</c:v>
                      </c:pt>
                      <c:pt idx="695">
                        <c:v>0.33648456873215093</c:v>
                      </c:pt>
                      <c:pt idx="696">
                        <c:v>0.33659279662220759</c:v>
                      </c:pt>
                      <c:pt idx="697">
                        <c:v>0.33648659800508962</c:v>
                      </c:pt>
                      <c:pt idx="698">
                        <c:v>0.33636957659896571</c:v>
                      </c:pt>
                      <c:pt idx="699">
                        <c:v>0.33646901097295512</c:v>
                      </c:pt>
                      <c:pt idx="700">
                        <c:v>0.33619708839918788</c:v>
                      </c:pt>
                      <c:pt idx="701">
                        <c:v>0.33653462413130214</c:v>
                      </c:pt>
                      <c:pt idx="702">
                        <c:v>0.33635334241545711</c:v>
                      </c:pt>
                      <c:pt idx="703">
                        <c:v>0.33631546265393725</c:v>
                      </c:pt>
                      <c:pt idx="704">
                        <c:v>0.33646359957845251</c:v>
                      </c:pt>
                      <c:pt idx="705">
                        <c:v>0.33678084258118118</c:v>
                      </c:pt>
                      <c:pt idx="706">
                        <c:v>0.33692018598962897</c:v>
                      </c:pt>
                      <c:pt idx="707">
                        <c:v>0.33673755142515849</c:v>
                      </c:pt>
                      <c:pt idx="708">
                        <c:v>0.33692897950569622</c:v>
                      </c:pt>
                      <c:pt idx="709">
                        <c:v>0.33727598517819057</c:v>
                      </c:pt>
                      <c:pt idx="710">
                        <c:v>0.33757496472447218</c:v>
                      </c:pt>
                      <c:pt idx="711">
                        <c:v>0.33759796315110907</c:v>
                      </c:pt>
                      <c:pt idx="712">
                        <c:v>0.33783809378217244</c:v>
                      </c:pt>
                      <c:pt idx="713">
                        <c:v>0.33859027761806637</c:v>
                      </c:pt>
                      <c:pt idx="714">
                        <c:v>0.33967593864019785</c:v>
                      </c:pt>
                      <c:pt idx="715">
                        <c:v>0.34008652819810026</c:v>
                      </c:pt>
                      <c:pt idx="716">
                        <c:v>0.34040377120082921</c:v>
                      </c:pt>
                      <c:pt idx="717">
                        <c:v>0.3414393768238092</c:v>
                      </c:pt>
                      <c:pt idx="718">
                        <c:v>0.34219088423539035</c:v>
                      </c:pt>
                      <c:pt idx="719">
                        <c:v>0.34295253801166431</c:v>
                      </c:pt>
                      <c:pt idx="720">
                        <c:v>0.34352952795052916</c:v>
                      </c:pt>
                      <c:pt idx="721">
                        <c:v>0.34429726954561862</c:v>
                      </c:pt>
                      <c:pt idx="722">
                        <c:v>0.34518676751702232</c:v>
                      </c:pt>
                      <c:pt idx="723">
                        <c:v>0.34644424031461851</c:v>
                      </c:pt>
                      <c:pt idx="724">
                        <c:v>0.34714569232704839</c:v>
                      </c:pt>
                      <c:pt idx="725">
                        <c:v>0.34831184784240937</c:v>
                      </c:pt>
                      <c:pt idx="726">
                        <c:v>0.34931633794699829</c:v>
                      </c:pt>
                      <c:pt idx="727">
                        <c:v>0.3505088740105603</c:v>
                      </c:pt>
                      <c:pt idx="728">
                        <c:v>0.35151945193396467</c:v>
                      </c:pt>
                      <c:pt idx="729">
                        <c:v>0.35285403710322655</c:v>
                      </c:pt>
                      <c:pt idx="730">
                        <c:v>0.35396066727905617</c:v>
                      </c:pt>
                      <c:pt idx="731">
                        <c:v>0.35530607523732355</c:v>
                      </c:pt>
                      <c:pt idx="732">
                        <c:v>0.35674144762920046</c:v>
                      </c:pt>
                      <c:pt idx="733">
                        <c:v>0.35820658269084305</c:v>
                      </c:pt>
                      <c:pt idx="734">
                        <c:v>0.35959257610788181</c:v>
                      </c:pt>
                      <c:pt idx="735">
                        <c:v>0.36128431331433042</c:v>
                      </c:pt>
                      <c:pt idx="736">
                        <c:v>0.36283197214214102</c:v>
                      </c:pt>
                      <c:pt idx="737">
                        <c:v>0.36432551702492361</c:v>
                      </c:pt>
                      <c:pt idx="738">
                        <c:v>0.36572165680665503</c:v>
                      </c:pt>
                      <c:pt idx="739">
                        <c:v>0.36738836631352828</c:v>
                      </c:pt>
                      <c:pt idx="740">
                        <c:v>0.36889746895550618</c:v>
                      </c:pt>
                      <c:pt idx="741">
                        <c:v>0.37019485078756098</c:v>
                      </c:pt>
                      <c:pt idx="742">
                        <c:v>0.37157002141559375</c:v>
                      </c:pt>
                      <c:pt idx="743">
                        <c:v>0.37271994274744613</c:v>
                      </c:pt>
                      <c:pt idx="744">
                        <c:v>0.37431359842853101</c:v>
                      </c:pt>
                      <c:pt idx="745">
                        <c:v>0.37579699694662072</c:v>
                      </c:pt>
                      <c:pt idx="746">
                        <c:v>0.37741635675159402</c:v>
                      </c:pt>
                      <c:pt idx="747">
                        <c:v>0.37873538416166008</c:v>
                      </c:pt>
                      <c:pt idx="748">
                        <c:v>0.38040344651715896</c:v>
                      </c:pt>
                      <c:pt idx="749">
                        <c:v>0.38190781418894709</c:v>
                      </c:pt>
                      <c:pt idx="750">
                        <c:v>0.38352852684254607</c:v>
                      </c:pt>
                      <c:pt idx="751">
                        <c:v>0.3852588202348276</c:v>
                      </c:pt>
                      <c:pt idx="752">
                        <c:v>0.38678348063600132</c:v>
                      </c:pt>
                      <c:pt idx="753">
                        <c:v>0.38804298270653603</c:v>
                      </c:pt>
                      <c:pt idx="754">
                        <c:v>0.38958725941278272</c:v>
                      </c:pt>
                      <c:pt idx="755">
                        <c:v>0.39114371175666057</c:v>
                      </c:pt>
                      <c:pt idx="756">
                        <c:v>0.39225845902424439</c:v>
                      </c:pt>
                      <c:pt idx="757">
                        <c:v>0.39365933377616585</c:v>
                      </c:pt>
                      <c:pt idx="758">
                        <c:v>0.39460226926828468</c:v>
                      </c:pt>
                      <c:pt idx="759">
                        <c:v>0.39615669233922407</c:v>
                      </c:pt>
                      <c:pt idx="760">
                        <c:v>0.39749330678142436</c:v>
                      </c:pt>
                      <c:pt idx="761">
                        <c:v>0.39875957309508786</c:v>
                      </c:pt>
                      <c:pt idx="762">
                        <c:v>0.39998254825272839</c:v>
                      </c:pt>
                      <c:pt idx="763">
                        <c:v>0.40126031377971044</c:v>
                      </c:pt>
                      <c:pt idx="764">
                        <c:v>0.40232838776970742</c:v>
                      </c:pt>
                      <c:pt idx="765">
                        <c:v>0.40366906075778475</c:v>
                      </c:pt>
                      <c:pt idx="766">
                        <c:v>0.40447265284145578</c:v>
                      </c:pt>
                      <c:pt idx="767">
                        <c:v>0.40488188955073257</c:v>
                      </c:pt>
                      <c:pt idx="768">
                        <c:v>0.40561986847605663</c:v>
                      </c:pt>
                      <c:pt idx="769">
                        <c:v>0.40603519300414909</c:v>
                      </c:pt>
                      <c:pt idx="770">
                        <c:v>0.40671297016562946</c:v>
                      </c:pt>
                      <c:pt idx="771">
                        <c:v>0.40727507876961133</c:v>
                      </c:pt>
                      <c:pt idx="772">
                        <c:v>0.40739277660004786</c:v>
                      </c:pt>
                      <c:pt idx="773">
                        <c:v>0.40791632901819724</c:v>
                      </c:pt>
                      <c:pt idx="774">
                        <c:v>0.40828700954164132</c:v>
                      </c:pt>
                      <c:pt idx="775">
                        <c:v>0.40869962837248247</c:v>
                      </c:pt>
                      <c:pt idx="776">
                        <c:v>0.40879770989784653</c:v>
                      </c:pt>
                      <c:pt idx="777">
                        <c:v>0.40925903127921326</c:v>
                      </c:pt>
                      <c:pt idx="778">
                        <c:v>0.40935305425869983</c:v>
                      </c:pt>
                      <c:pt idx="779">
                        <c:v>0.40936590632064407</c:v>
                      </c:pt>
                      <c:pt idx="780">
                        <c:v>0.40890999633378017</c:v>
                      </c:pt>
                      <c:pt idx="781">
                        <c:v>0.40893570045766864</c:v>
                      </c:pt>
                      <c:pt idx="782">
                        <c:v>0.40850752386763189</c:v>
                      </c:pt>
                      <c:pt idx="783">
                        <c:v>0.40855757926678316</c:v>
                      </c:pt>
                      <c:pt idx="784">
                        <c:v>0.40796909011459981</c:v>
                      </c:pt>
                      <c:pt idx="785">
                        <c:v>0.40784124591947035</c:v>
                      </c:pt>
                      <c:pt idx="786">
                        <c:v>0.40769784396514536</c:v>
                      </c:pt>
                      <c:pt idx="787">
                        <c:v>0.40754158994887596</c:v>
                      </c:pt>
                      <c:pt idx="788">
                        <c:v>0.4069862455880226</c:v>
                      </c:pt>
                      <c:pt idx="789">
                        <c:v>0.40717835009287295</c:v>
                      </c:pt>
                      <c:pt idx="790">
                        <c:v>0.4070058618930954</c:v>
                      </c:pt>
                      <c:pt idx="791">
                        <c:v>0.40661962361045551</c:v>
                      </c:pt>
                      <c:pt idx="792">
                        <c:v>0.40588299753375712</c:v>
                      </c:pt>
                      <c:pt idx="793">
                        <c:v>0.40548458361348583</c:v>
                      </c:pt>
                      <c:pt idx="794">
                        <c:v>0.40540273627163043</c:v>
                      </c:pt>
                      <c:pt idx="795">
                        <c:v>0.40534726947797628</c:v>
                      </c:pt>
                      <c:pt idx="796">
                        <c:v>0.40428460688248197</c:v>
                      </c:pt>
                      <c:pt idx="797">
                        <c:v>0.40317594743371382</c:v>
                      </c:pt>
                      <c:pt idx="798">
                        <c:v>0.402377090320233</c:v>
                      </c:pt>
                      <c:pt idx="799">
                        <c:v>0.40200302767522428</c:v>
                      </c:pt>
                      <c:pt idx="800">
                        <c:v>0.40128940002516306</c:v>
                      </c:pt>
                      <c:pt idx="801">
                        <c:v>0.4004289882992122</c:v>
                      </c:pt>
                      <c:pt idx="802">
                        <c:v>0.39951919759842314</c:v>
                      </c:pt>
                      <c:pt idx="803">
                        <c:v>0.39881706916168047</c:v>
                      </c:pt>
                      <c:pt idx="804">
                        <c:v>0.39866149156972386</c:v>
                      </c:pt>
                      <c:pt idx="805">
                        <c:v>0.39835845347756504</c:v>
                      </c:pt>
                      <c:pt idx="806">
                        <c:v>0.39768608771058778</c:v>
                      </c:pt>
                      <c:pt idx="807">
                        <c:v>0.39727888027424951</c:v>
                      </c:pt>
                      <c:pt idx="808">
                        <c:v>0.39637788308952748</c:v>
                      </c:pt>
                      <c:pt idx="809">
                        <c:v>0.39610528409144713</c:v>
                      </c:pt>
                      <c:pt idx="810">
                        <c:v>0.39618239646311249</c:v>
                      </c:pt>
                      <c:pt idx="811">
                        <c:v>0.39566087331790184</c:v>
                      </c:pt>
                      <c:pt idx="812">
                        <c:v>0.39512041029193123</c:v>
                      </c:pt>
                      <c:pt idx="813">
                        <c:v>0.39465367751606184</c:v>
                      </c:pt>
                      <c:pt idx="814">
                        <c:v>0.39415515279748808</c:v>
                      </c:pt>
                      <c:pt idx="815">
                        <c:v>0.39404692490743137</c:v>
                      </c:pt>
                      <c:pt idx="816">
                        <c:v>0.39374050469370819</c:v>
                      </c:pt>
                      <c:pt idx="817">
                        <c:v>0.39367624438398707</c:v>
                      </c:pt>
                      <c:pt idx="818">
                        <c:v>0.39386023179708368</c:v>
                      </c:pt>
                      <c:pt idx="819">
                        <c:v>0.39436822645603703</c:v>
                      </c:pt>
                      <c:pt idx="820">
                        <c:v>0.39477475746806273</c:v>
                      </c:pt>
                      <c:pt idx="821">
                        <c:v>0.39538556862257018</c:v>
                      </c:pt>
                      <c:pt idx="822">
                        <c:v>0.39602749529546893</c:v>
                      </c:pt>
                      <c:pt idx="823">
                        <c:v>0.39695081448251529</c:v>
                      </c:pt>
                      <c:pt idx="824">
                        <c:v>0.39737290325373631</c:v>
                      </c:pt>
                      <c:pt idx="825">
                        <c:v>0.39816634897271447</c:v>
                      </c:pt>
                      <c:pt idx="826">
                        <c:v>0.39906869900606212</c:v>
                      </c:pt>
                      <c:pt idx="827">
                        <c:v>0.40075367196938227</c:v>
                      </c:pt>
                      <c:pt idx="828">
                        <c:v>0.40215251744836522</c:v>
                      </c:pt>
                      <c:pt idx="829">
                        <c:v>0.40401200788440189</c:v>
                      </c:pt>
                      <c:pt idx="830">
                        <c:v>0.40584105922636005</c:v>
                      </c:pt>
                      <c:pt idx="831">
                        <c:v>0.40827212820675862</c:v>
                      </c:pt>
                      <c:pt idx="832">
                        <c:v>0.41088042035712508</c:v>
                      </c:pt>
                      <c:pt idx="833">
                        <c:v>0.41335613334217203</c:v>
                      </c:pt>
                      <c:pt idx="834">
                        <c:v>0.41585552117816871</c:v>
                      </c:pt>
                      <c:pt idx="835">
                        <c:v>0.41907056593716563</c:v>
                      </c:pt>
                      <c:pt idx="836">
                        <c:v>0.42215911934965877</c:v>
                      </c:pt>
                      <c:pt idx="837">
                        <c:v>0.42517732463361479</c:v>
                      </c:pt>
                      <c:pt idx="838">
                        <c:v>0.42829766998881208</c:v>
                      </c:pt>
                      <c:pt idx="839">
                        <c:v>0.43203829643889663</c:v>
                      </c:pt>
                      <c:pt idx="840">
                        <c:v>0.43635726567647165</c:v>
                      </c:pt>
                      <c:pt idx="841">
                        <c:v>0.44059641684512996</c:v>
                      </c:pt>
                      <c:pt idx="842">
                        <c:v>0.44480445249539696</c:v>
                      </c:pt>
                      <c:pt idx="843">
                        <c:v>0.44887111546427727</c:v>
                      </c:pt>
                      <c:pt idx="844">
                        <c:v>0.45368116875298492</c:v>
                      </c:pt>
                      <c:pt idx="845">
                        <c:v>0.45855480592710041</c:v>
                      </c:pt>
                      <c:pt idx="846">
                        <c:v>0.46330262817902518</c:v>
                      </c:pt>
                      <c:pt idx="847">
                        <c:v>0.46732058859738013</c:v>
                      </c:pt>
                      <c:pt idx="848">
                        <c:v>0.47147789242418303</c:v>
                      </c:pt>
                      <c:pt idx="849">
                        <c:v>0.47594161646470889</c:v>
                      </c:pt>
                      <c:pt idx="850">
                        <c:v>0.48059744501008561</c:v>
                      </c:pt>
                      <c:pt idx="851">
                        <c:v>0.48547175860851416</c:v>
                      </c:pt>
                      <c:pt idx="852">
                        <c:v>0.49005250405516376</c:v>
                      </c:pt>
                      <c:pt idx="853">
                        <c:v>0.49441408802444869</c:v>
                      </c:pt>
                      <c:pt idx="854">
                        <c:v>0.49968343342158411</c:v>
                      </c:pt>
                      <c:pt idx="855">
                        <c:v>0.50494533815127818</c:v>
                      </c:pt>
                      <c:pt idx="856">
                        <c:v>0.50994614309621056</c:v>
                      </c:pt>
                      <c:pt idx="857">
                        <c:v>0.51484480796990195</c:v>
                      </c:pt>
                      <c:pt idx="858">
                        <c:v>0.519292974251232</c:v>
                      </c:pt>
                      <c:pt idx="859">
                        <c:v>0.52395624346405012</c:v>
                      </c:pt>
                      <c:pt idx="860">
                        <c:v>0.52810340092616015</c:v>
                      </c:pt>
                      <c:pt idx="861">
                        <c:v>0.53222688353732039</c:v>
                      </c:pt>
                      <c:pt idx="862">
                        <c:v>0.53644168343071597</c:v>
                      </c:pt>
                      <c:pt idx="863">
                        <c:v>0.54047317233532788</c:v>
                      </c:pt>
                      <c:pt idx="864">
                        <c:v>0.54516688064222452</c:v>
                      </c:pt>
                      <c:pt idx="865">
                        <c:v>0.55005878127278707</c:v>
                      </c:pt>
                      <c:pt idx="866">
                        <c:v>0.55515225634858056</c:v>
                      </c:pt>
                      <c:pt idx="867">
                        <c:v>0.56071314062455602</c:v>
                      </c:pt>
                      <c:pt idx="868">
                        <c:v>0.56637548854746012</c:v>
                      </c:pt>
                      <c:pt idx="869">
                        <c:v>0.57172938698370224</c:v>
                      </c:pt>
                      <c:pt idx="870">
                        <c:v>0.5776744802693794</c:v>
                      </c:pt>
                      <c:pt idx="871">
                        <c:v>0.58350525784618379</c:v>
                      </c:pt>
                      <c:pt idx="872">
                        <c:v>0.58941517706759239</c:v>
                      </c:pt>
                      <c:pt idx="873">
                        <c:v>0.59595417089995573</c:v>
                      </c:pt>
                      <c:pt idx="874">
                        <c:v>0.6026507715972137</c:v>
                      </c:pt>
                      <c:pt idx="875">
                        <c:v>0.60977081391431875</c:v>
                      </c:pt>
                      <c:pt idx="876">
                        <c:v>0.61713504540836417</c:v>
                      </c:pt>
                      <c:pt idx="877">
                        <c:v>0.62458721206308065</c:v>
                      </c:pt>
                      <c:pt idx="878">
                        <c:v>0.63287611559279811</c:v>
                      </c:pt>
                      <c:pt idx="879">
                        <c:v>0.64153502322164657</c:v>
                      </c:pt>
                      <c:pt idx="880">
                        <c:v>0.65005052889617021</c:v>
                      </c:pt>
                      <c:pt idx="881">
                        <c:v>0.65873378780028169</c:v>
                      </c:pt>
                      <c:pt idx="882">
                        <c:v>0.66770723273460775</c:v>
                      </c:pt>
                      <c:pt idx="883">
                        <c:v>0.67721099433021148</c:v>
                      </c:pt>
                      <c:pt idx="884">
                        <c:v>0.68686289285033053</c:v>
                      </c:pt>
                      <c:pt idx="885">
                        <c:v>0.69652696700808059</c:v>
                      </c:pt>
                      <c:pt idx="886">
                        <c:v>0.70609363606477982</c:v>
                      </c:pt>
                      <c:pt idx="887">
                        <c:v>0.71580573634874256</c:v>
                      </c:pt>
                      <c:pt idx="888">
                        <c:v>0.72584928454600428</c:v>
                      </c:pt>
                      <c:pt idx="889">
                        <c:v>0.73558505968091725</c:v>
                      </c:pt>
                      <c:pt idx="890">
                        <c:v>0.74593164597033734</c:v>
                      </c:pt>
                      <c:pt idx="891">
                        <c:v>0.75616729867244992</c:v>
                      </c:pt>
                      <c:pt idx="892">
                        <c:v>0.76627104863355533</c:v>
                      </c:pt>
                      <c:pt idx="893">
                        <c:v>0.7759662383096968</c:v>
                      </c:pt>
                      <c:pt idx="894">
                        <c:v>0.78604157844966271</c:v>
                      </c:pt>
                      <c:pt idx="895">
                        <c:v>0.79606551034185147</c:v>
                      </c:pt>
                      <c:pt idx="896">
                        <c:v>0.80648650330568561</c:v>
                      </c:pt>
                      <c:pt idx="897">
                        <c:v>0.81619183934652029</c:v>
                      </c:pt>
                      <c:pt idx="898">
                        <c:v>0.82661824370485704</c:v>
                      </c:pt>
                      <c:pt idx="899">
                        <c:v>0.8362917878029873</c:v>
                      </c:pt>
                      <c:pt idx="900">
                        <c:v>0.84638742067233874</c:v>
                      </c:pt>
                      <c:pt idx="901">
                        <c:v>0.85593379699965244</c:v>
                      </c:pt>
                      <c:pt idx="902">
                        <c:v>0.86494918024137557</c:v>
                      </c:pt>
                      <c:pt idx="903">
                        <c:v>0.87345995094570894</c:v>
                      </c:pt>
                      <c:pt idx="904">
                        <c:v>0.88221491082698311</c:v>
                      </c:pt>
                      <c:pt idx="905">
                        <c:v>0.88983888925716459</c:v>
                      </c:pt>
                      <c:pt idx="906">
                        <c:v>0.89777808141713611</c:v>
                      </c:pt>
                      <c:pt idx="907">
                        <c:v>0.90544332173040187</c:v>
                      </c:pt>
                      <c:pt idx="908">
                        <c:v>0.91304159603669488</c:v>
                      </c:pt>
                      <c:pt idx="909">
                        <c:v>0.92033886152376765</c:v>
                      </c:pt>
                      <c:pt idx="910">
                        <c:v>0.92789790321991517</c:v>
                      </c:pt>
                      <c:pt idx="911">
                        <c:v>0.93399722124892293</c:v>
                      </c:pt>
                      <c:pt idx="912">
                        <c:v>0.9402291184432503</c:v>
                      </c:pt>
                      <c:pt idx="913">
                        <c:v>0.94652730522023698</c:v>
                      </c:pt>
                      <c:pt idx="914">
                        <c:v>0.95224511993679517</c:v>
                      </c:pt>
                      <c:pt idx="915">
                        <c:v>0.95774039105442388</c:v>
                      </c:pt>
                      <c:pt idx="916">
                        <c:v>0.96358875566336277</c:v>
                      </c:pt>
                      <c:pt idx="917">
                        <c:v>0.96793816399501631</c:v>
                      </c:pt>
                      <c:pt idx="918">
                        <c:v>0.9727495701323492</c:v>
                      </c:pt>
                      <c:pt idx="919">
                        <c:v>0.97778216701998566</c:v>
                      </c:pt>
                      <c:pt idx="920">
                        <c:v>0.98186032920218469</c:v>
                      </c:pt>
                      <c:pt idx="921">
                        <c:v>0.9854893456406485</c:v>
                      </c:pt>
                      <c:pt idx="922">
                        <c:v>0.98840473442905041</c:v>
                      </c:pt>
                      <c:pt idx="923">
                        <c:v>0.99104481852212101</c:v>
                      </c:pt>
                      <c:pt idx="924">
                        <c:v>0.99293407162792358</c:v>
                      </c:pt>
                      <c:pt idx="925">
                        <c:v>0.99490314280264258</c:v>
                      </c:pt>
                      <c:pt idx="926">
                        <c:v>0.99596986394401366</c:v>
                      </c:pt>
                      <c:pt idx="927">
                        <c:v>0.99734706384498539</c:v>
                      </c:pt>
                      <c:pt idx="928">
                        <c:v>0.99783003080436339</c:v>
                      </c:pt>
                      <c:pt idx="929">
                        <c:v>0.9986444456770398</c:v>
                      </c:pt>
                      <c:pt idx="930">
                        <c:v>0.99901783189773563</c:v>
                      </c:pt>
                      <c:pt idx="931">
                        <c:v>1</c:v>
                      </c:pt>
                      <c:pt idx="932">
                        <c:v>1.0000432911560226</c:v>
                      </c:pt>
                      <c:pt idx="933">
                        <c:v>0.99988094932093785</c:v>
                      </c:pt>
                      <c:pt idx="934">
                        <c:v>0.99829676358023278</c:v>
                      </c:pt>
                      <c:pt idx="935">
                        <c:v>0.99820747557093603</c:v>
                      </c:pt>
                      <c:pt idx="936">
                        <c:v>0.99731391905365541</c:v>
                      </c:pt>
                      <c:pt idx="937">
                        <c:v>0.99649882775666621</c:v>
                      </c:pt>
                      <c:pt idx="938">
                        <c:v>0.99461904459124373</c:v>
                      </c:pt>
                      <c:pt idx="939">
                        <c:v>0.99359426175726917</c:v>
                      </c:pt>
                      <c:pt idx="940">
                        <c:v>0.99270746948311728</c:v>
                      </c:pt>
                      <c:pt idx="941">
                        <c:v>0.99171177289459544</c:v>
                      </c:pt>
                      <c:pt idx="942">
                        <c:v>0.98973052608224532</c:v>
                      </c:pt>
                      <c:pt idx="943">
                        <c:v>0.98781421600392882</c:v>
                      </c:pt>
                      <c:pt idx="944">
                        <c:v>0.98584582125352238</c:v>
                      </c:pt>
                      <c:pt idx="945">
                        <c:v>0.98411011646673818</c:v>
                      </c:pt>
                      <c:pt idx="946">
                        <c:v>0.98195164648442024</c:v>
                      </c:pt>
                      <c:pt idx="947">
                        <c:v>0.97877312863831722</c:v>
                      </c:pt>
                      <c:pt idx="948">
                        <c:v>0.97543091610850396</c:v>
                      </c:pt>
                      <c:pt idx="949">
                        <c:v>0.97202444326896953</c:v>
                      </c:pt>
                      <c:pt idx="950">
                        <c:v>0.96740040666629701</c:v>
                      </c:pt>
                      <c:pt idx="951">
                        <c:v>0.96219261588163141</c:v>
                      </c:pt>
                      <c:pt idx="952">
                        <c:v>0.95654920783948716</c:v>
                      </c:pt>
                      <c:pt idx="953">
                        <c:v>0.9497809061650665</c:v>
                      </c:pt>
                      <c:pt idx="954">
                        <c:v>0.94221983519598052</c:v>
                      </c:pt>
                      <c:pt idx="955">
                        <c:v>0.93466552847002304</c:v>
                      </c:pt>
                      <c:pt idx="956">
                        <c:v>0.92534237216595128</c:v>
                      </c:pt>
                      <c:pt idx="957">
                        <c:v>0.91630737261915562</c:v>
                      </c:pt>
                      <c:pt idx="958">
                        <c:v>0.90599596039400354</c:v>
                      </c:pt>
                      <c:pt idx="959">
                        <c:v>0.89529560418896059</c:v>
                      </c:pt>
                      <c:pt idx="960">
                        <c:v>0.88277769585527799</c:v>
                      </c:pt>
                      <c:pt idx="961">
                        <c:v>0.86962124297026033</c:v>
                      </c:pt>
                      <c:pt idx="962">
                        <c:v>0.85579242431826585</c:v>
                      </c:pt>
                      <c:pt idx="963">
                        <c:v>0.84233158049246404</c:v>
                      </c:pt>
                      <c:pt idx="964">
                        <c:v>0.82731090220122006</c:v>
                      </c:pt>
                      <c:pt idx="965">
                        <c:v>0.811983803696253</c:v>
                      </c:pt>
                      <c:pt idx="966">
                        <c:v>0.79511986915248078</c:v>
                      </c:pt>
                      <c:pt idx="967">
                        <c:v>0.77928612883718595</c:v>
                      </c:pt>
                      <c:pt idx="968">
                        <c:v>0.76299715495934017</c:v>
                      </c:pt>
                      <c:pt idx="969">
                        <c:v>0.74624483042718903</c:v>
                      </c:pt>
                      <c:pt idx="970">
                        <c:v>0.72900615681409575</c:v>
                      </c:pt>
                      <c:pt idx="971">
                        <c:v>0.71247299375930939</c:v>
                      </c:pt>
                      <c:pt idx="972">
                        <c:v>0.69587421754617618</c:v>
                      </c:pt>
                      <c:pt idx="973">
                        <c:v>0.68050044576362223</c:v>
                      </c:pt>
                      <c:pt idx="974">
                        <c:v>0.66454833119357781</c:v>
                      </c:pt>
                      <c:pt idx="975">
                        <c:v>0.64889654901844063</c:v>
                      </c:pt>
                      <c:pt idx="976">
                        <c:v>0.63400303849801332</c:v>
                      </c:pt>
                      <c:pt idx="977">
                        <c:v>0.61894177474799827</c:v>
                      </c:pt>
                      <c:pt idx="978">
                        <c:v>0.60390418584893291</c:v>
                      </c:pt>
                      <c:pt idx="979">
                        <c:v>0.58882398221815768</c:v>
                      </c:pt>
                      <c:pt idx="980">
                        <c:v>0.57366734264002994</c:v>
                      </c:pt>
                      <c:pt idx="981">
                        <c:v>0.55987978587111953</c:v>
                      </c:pt>
                      <c:pt idx="982">
                        <c:v>0.54634047682502684</c:v>
                      </c:pt>
                      <c:pt idx="983">
                        <c:v>0.53244672143899818</c:v>
                      </c:pt>
                      <c:pt idx="984">
                        <c:v>0.51992001958924805</c:v>
                      </c:pt>
                      <c:pt idx="985">
                        <c:v>0.50759218648747761</c:v>
                      </c:pt>
                      <c:pt idx="986">
                        <c:v>0.49568847142986633</c:v>
                      </c:pt>
                      <c:pt idx="987">
                        <c:v>0.48340934087862097</c:v>
                      </c:pt>
                      <c:pt idx="988">
                        <c:v>0.4713588417451206</c:v>
                      </c:pt>
                      <c:pt idx="989">
                        <c:v>0.4600091181997375</c:v>
                      </c:pt>
                      <c:pt idx="990">
                        <c:v>0.44884608776470186</c:v>
                      </c:pt>
                      <c:pt idx="991">
                        <c:v>0.43628082972911908</c:v>
                      </c:pt>
                      <c:pt idx="992">
                        <c:v>0.42496898594525562</c:v>
                      </c:pt>
                      <c:pt idx="993">
                        <c:v>0.41383707102861128</c:v>
                      </c:pt>
                      <c:pt idx="994">
                        <c:v>0.40366567863622033</c:v>
                      </c:pt>
                      <c:pt idx="995">
                        <c:v>0.39270422264641536</c:v>
                      </c:pt>
                      <c:pt idx="996">
                        <c:v>0.38253959449715291</c:v>
                      </c:pt>
                      <c:pt idx="997">
                        <c:v>0.37185209035405414</c:v>
                      </c:pt>
                      <c:pt idx="998">
                        <c:v>0.36263310339416188</c:v>
                      </c:pt>
                      <c:pt idx="999">
                        <c:v>0.35273363357553844</c:v>
                      </c:pt>
                      <c:pt idx="1000">
                        <c:v>0.34352682225327758</c:v>
                      </c:pt>
                      <c:pt idx="1001">
                        <c:v>0.33428280759380991</c:v>
                      </c:pt>
                      <c:pt idx="1002">
                        <c:v>0.32593640799750018</c:v>
                      </c:pt>
                      <c:pt idx="1003">
                        <c:v>0.31690343772364277</c:v>
                      </c:pt>
                      <c:pt idx="1004">
                        <c:v>0.30869299941421663</c:v>
                      </c:pt>
                      <c:pt idx="1005">
                        <c:v>0.30080927404789903</c:v>
                      </c:pt>
                      <c:pt idx="1006">
                        <c:v>0.29344436612954078</c:v>
                      </c:pt>
                      <c:pt idx="1007">
                        <c:v>0.28540032820107653</c:v>
                      </c:pt>
                      <c:pt idx="1008">
                        <c:v>0.27787781341782319</c:v>
                      </c:pt>
                      <c:pt idx="1009">
                        <c:v>0.26947932914942369</c:v>
                      </c:pt>
                      <c:pt idx="1010">
                        <c:v>0.26284428306463509</c:v>
                      </c:pt>
                      <c:pt idx="1011">
                        <c:v>0.25610303836272852</c:v>
                      </c:pt>
                      <c:pt idx="1012">
                        <c:v>0.24868469292365486</c:v>
                      </c:pt>
                      <c:pt idx="1013">
                        <c:v>0.241688436255802</c:v>
                      </c:pt>
                      <c:pt idx="1014">
                        <c:v>0.23486331493910154</c:v>
                      </c:pt>
                      <c:pt idx="1015">
                        <c:v>0.22929296072274599</c:v>
                      </c:pt>
                      <c:pt idx="1016">
                        <c:v>0.22369757880681457</c:v>
                      </c:pt>
                      <c:pt idx="1017">
                        <c:v>0.21621632590664547</c:v>
                      </c:pt>
                      <c:pt idx="1018">
                        <c:v>0.20950754957175588</c:v>
                      </c:pt>
                      <c:pt idx="1019">
                        <c:v>0.20384249595160045</c:v>
                      </c:pt>
                      <c:pt idx="1020">
                        <c:v>0.19871790535741587</c:v>
                      </c:pt>
                      <c:pt idx="1021">
                        <c:v>0.19443546303273507</c:v>
                      </c:pt>
                      <c:pt idx="1022">
                        <c:v>0.18968628793218439</c:v>
                      </c:pt>
                      <c:pt idx="1023">
                        <c:v>0.18476800675342028</c:v>
                      </c:pt>
                      <c:pt idx="1024">
                        <c:v>0.18033539823128572</c:v>
                      </c:pt>
                      <c:pt idx="1025">
                        <c:v>0.17594811013811237</c:v>
                      </c:pt>
                      <c:pt idx="1026">
                        <c:v>0.17313553784526395</c:v>
                      </c:pt>
                      <c:pt idx="1027">
                        <c:v>0.16882806782100751</c:v>
                      </c:pt>
                      <c:pt idx="1028">
                        <c:v>0.1640051624703556</c:v>
                      </c:pt>
                      <c:pt idx="1029">
                        <c:v>0.15880481235313135</c:v>
                      </c:pt>
                      <c:pt idx="1030">
                        <c:v>0.15550656740365359</c:v>
                      </c:pt>
                      <c:pt idx="1031">
                        <c:v>0.15331901117588251</c:v>
                      </c:pt>
                      <c:pt idx="1032">
                        <c:v>0.14985436584544243</c:v>
                      </c:pt>
                      <c:pt idx="1033">
                        <c:v>0.14459246111574856</c:v>
                      </c:pt>
                      <c:pt idx="1034">
                        <c:v>0.1415749322561051</c:v>
                      </c:pt>
                      <c:pt idx="1035">
                        <c:v>0.13719779052762443</c:v>
                      </c:pt>
                      <c:pt idx="1036">
                        <c:v>0.13279967964544556</c:v>
                      </c:pt>
                      <c:pt idx="1037">
                        <c:v>0.12965024804479544</c:v>
                      </c:pt>
                      <c:pt idx="1038">
                        <c:v>0.12451077611572792</c:v>
                      </c:pt>
                      <c:pt idx="1039">
                        <c:v>0.12177734546748359</c:v>
                      </c:pt>
                      <c:pt idx="1040">
                        <c:v>0.1193341008494536</c:v>
                      </c:pt>
                      <c:pt idx="1041">
                        <c:v>0.11411142872990503</c:v>
                      </c:pt>
                      <c:pt idx="1042">
                        <c:v>0.11236084260823788</c:v>
                      </c:pt>
                      <c:pt idx="1043">
                        <c:v>0.11051285138551979</c:v>
                      </c:pt>
                      <c:pt idx="1044">
                        <c:v>0.10762316672100601</c:v>
                      </c:pt>
                      <c:pt idx="1045">
                        <c:v>0.10502434451101965</c:v>
                      </c:pt>
                      <c:pt idx="1046">
                        <c:v>0.10183568030022402</c:v>
                      </c:pt>
                      <c:pt idx="1047">
                        <c:v>9.8972376183911775E-2</c:v>
                      </c:pt>
                      <c:pt idx="1048">
                        <c:v>9.5702541055573812E-2</c:v>
                      </c:pt>
                      <c:pt idx="1049">
                        <c:v>9.3461547307087084E-2</c:v>
                      </c:pt>
                      <c:pt idx="1050">
                        <c:v>9.0868136491603593E-2</c:v>
                      </c:pt>
                      <c:pt idx="1051">
                        <c:v>8.7591537120137106E-2</c:v>
                      </c:pt>
                      <c:pt idx="1052">
                        <c:v>8.4557097652672442E-2</c:v>
                      </c:pt>
                      <c:pt idx="1053">
                        <c:v>8.3091286166717016E-2</c:v>
                      </c:pt>
                      <c:pt idx="1054">
                        <c:v>8.1103275111238091E-2</c:v>
                      </c:pt>
                      <c:pt idx="1055">
                        <c:v>8.0106225674090786E-2</c:v>
                      </c:pt>
                      <c:pt idx="1056">
                        <c:v>7.6478562084252716E-2</c:v>
                      </c:pt>
                      <c:pt idx="1057">
                        <c:v>7.3427212008966847E-2</c:v>
                      </c:pt>
                      <c:pt idx="1058">
                        <c:v>7.0290632470260961E-2</c:v>
                      </c:pt>
                      <c:pt idx="1059">
                        <c:v>6.93044058221194E-2</c:v>
                      </c:pt>
                      <c:pt idx="1060">
                        <c:v>6.7914353859203677E-2</c:v>
                      </c:pt>
                      <c:pt idx="1061">
                        <c:v>6.5256682733998803E-2</c:v>
                      </c:pt>
                      <c:pt idx="1062">
                        <c:v>6.1738599882843324E-2</c:v>
                      </c:pt>
                      <c:pt idx="1063">
                        <c:v>5.8973377291894606E-2</c:v>
                      </c:pt>
                      <c:pt idx="1064">
                        <c:v>5.8206312121117959E-2</c:v>
                      </c:pt>
                      <c:pt idx="1065">
                        <c:v>5.7020540300683972E-2</c:v>
                      </c:pt>
                      <c:pt idx="1066">
                        <c:v>5.4113268604036167E-2</c:v>
                      </c:pt>
                      <c:pt idx="1067">
                        <c:v>5.0990893975900405E-2</c:v>
                      </c:pt>
                      <c:pt idx="1068">
                        <c:v>4.9636016077253223E-2</c:v>
                      </c:pt>
                      <c:pt idx="1069">
                        <c:v>4.7691296177796778E-2</c:v>
                      </c:pt>
                      <c:pt idx="1070">
                        <c:v>4.7846873769753398E-2</c:v>
                      </c:pt>
                      <c:pt idx="1071">
                        <c:v>4.3975021002975019E-2</c:v>
                      </c:pt>
                      <c:pt idx="1072">
                        <c:v>4.0372385112712579E-2</c:v>
                      </c:pt>
                      <c:pt idx="1073">
                        <c:v>4.0191779821180572E-2</c:v>
                      </c:pt>
                      <c:pt idx="1074">
                        <c:v>3.8075248146259136E-2</c:v>
                      </c:pt>
                      <c:pt idx="1075">
                        <c:v>3.5974950654846551E-2</c:v>
                      </c:pt>
                      <c:pt idx="1076">
                        <c:v>3.6206964194155464E-2</c:v>
                      </c:pt>
                      <c:pt idx="1077">
                        <c:v>3.3486385607855121E-2</c:v>
                      </c:pt>
                      <c:pt idx="1078">
                        <c:v>3.2872868756096373E-2</c:v>
                      </c:pt>
                      <c:pt idx="1079">
                        <c:v>3.4797972350479822E-2</c:v>
                      </c:pt>
                      <c:pt idx="1080">
                        <c:v>3.3406567538938448E-2</c:v>
                      </c:pt>
                      <c:pt idx="1081">
                        <c:v>3.1056669476082197E-2</c:v>
                      </c:pt>
                      <c:pt idx="1082">
                        <c:v>2.9577329503869959E-2</c:v>
                      </c:pt>
                      <c:pt idx="1083">
                        <c:v>2.9132918730324645E-2</c:v>
                      </c:pt>
                      <c:pt idx="1084">
                        <c:v>2.8720976323796315E-2</c:v>
                      </c:pt>
                      <c:pt idx="1085">
                        <c:v>2.6745140905948785E-2</c:v>
                      </c:pt>
                      <c:pt idx="1086">
                        <c:v>2.5645274973247419E-2</c:v>
                      </c:pt>
                      <c:pt idx="1087">
                        <c:v>2.31066545271051E-2</c:v>
                      </c:pt>
                      <c:pt idx="1088">
                        <c:v>2.2840143347840475E-2</c:v>
                      </c:pt>
                      <c:pt idx="1089">
                        <c:v>2.4830860100570836E-2</c:v>
                      </c:pt>
                      <c:pt idx="1090">
                        <c:v>2.2137338486784727E-2</c:v>
                      </c:pt>
                      <c:pt idx="1091">
                        <c:v>2.2797528616130582E-2</c:v>
                      </c:pt>
                      <c:pt idx="1092">
                        <c:v>2.4085440507805315E-2</c:v>
                      </c:pt>
                      <c:pt idx="1093">
                        <c:v>2.2836761226276092E-2</c:v>
                      </c:pt>
                      <c:pt idx="1094">
                        <c:v>2.2775206613806512E-2</c:v>
                      </c:pt>
                      <c:pt idx="1095">
                        <c:v>2.1936440465867017E-2</c:v>
                      </c:pt>
                      <c:pt idx="1096">
                        <c:v>1.6965398190700219E-2</c:v>
                      </c:pt>
                      <c:pt idx="1097">
                        <c:v>1.7400339023865688E-2</c:v>
                      </c:pt>
                      <c:pt idx="1098">
                        <c:v>1.4168383657047461E-2</c:v>
                      </c:pt>
                      <c:pt idx="1099">
                        <c:v>1.3227477437867098E-2</c:v>
                      </c:pt>
                      <c:pt idx="1100">
                        <c:v>1.211678871616023E-2</c:v>
                      </c:pt>
                      <c:pt idx="1101">
                        <c:v>1.1737991100961707E-2</c:v>
                      </c:pt>
                      <c:pt idx="1102">
                        <c:v>1.0042195348635858E-2</c:v>
                      </c:pt>
                      <c:pt idx="1103">
                        <c:v>8.8699520144591686E-3</c:v>
                      </c:pt>
                      <c:pt idx="1104">
                        <c:v>7.661181767388647E-3</c:v>
                      </c:pt>
                      <c:pt idx="1105">
                        <c:v>8.1833813369121509E-3</c:v>
                      </c:pt>
                      <c:pt idx="1106">
                        <c:v>6.4510586716921055E-3</c:v>
                      </c:pt>
                      <c:pt idx="1107">
                        <c:v>4.2851480219324887E-3</c:v>
                      </c:pt>
                      <c:pt idx="1108">
                        <c:v>4.9006941466298451E-3</c:v>
                      </c:pt>
                      <c:pt idx="1109">
                        <c:v>4.6619163641922826E-3</c:v>
                      </c:pt>
                      <c:pt idx="1110">
                        <c:v>6.6546623898612505E-3</c:v>
                      </c:pt>
                      <c:pt idx="1111">
                        <c:v>7.6172141870529753E-3</c:v>
                      </c:pt>
                      <c:pt idx="1112">
                        <c:v>6.8636775025332662E-3</c:v>
                      </c:pt>
                      <c:pt idx="1113">
                        <c:v>6.11961075839352E-3</c:v>
                      </c:pt>
                      <c:pt idx="1114">
                        <c:v>7.1985075373961161E-3</c:v>
                      </c:pt>
                      <c:pt idx="1115">
                        <c:v>2.383719278498887E-3</c:v>
                      </c:pt>
                      <c:pt idx="1116">
                        <c:v>2.0353607573787413E-3</c:v>
                      </c:pt>
                      <c:pt idx="1117">
                        <c:v>3.1318445685160862E-4</c:v>
                      </c:pt>
                      <c:pt idx="1118">
                        <c:v>-5.8916557649619388E-4</c:v>
                      </c:pt>
                      <c:pt idx="1119">
                        <c:v>-1.7661438808628041E-3</c:v>
                      </c:pt>
                      <c:pt idx="1120">
                        <c:v>-2.7699575611386446E-3</c:v>
                      </c:pt>
                      <c:pt idx="1121">
                        <c:v>-4.2100649232054933E-3</c:v>
                      </c:pt>
                      <c:pt idx="1122">
                        <c:v>-2.2186717461621826E-3</c:v>
                      </c:pt>
                      <c:pt idx="1123">
                        <c:v>-1.2845297701103472E-3</c:v>
                      </c:pt>
                      <c:pt idx="1124">
                        <c:v>-2.4709780148570405E-3</c:v>
                      </c:pt>
                      <c:pt idx="1125">
                        <c:v>-4.9507495457810956E-3</c:v>
                      </c:pt>
                      <c:pt idx="1126">
                        <c:v>-4.4035222766819664E-3</c:v>
                      </c:pt>
                      <c:pt idx="1127">
                        <c:v>-1.600419924213391E-3</c:v>
                      </c:pt>
                      <c:pt idx="1128">
                        <c:v>2.8883318158893237E-4</c:v>
                      </c:pt>
                      <c:pt idx="1129">
                        <c:v>1.8019943694440497E-3</c:v>
                      </c:pt>
                      <c:pt idx="1130">
                        <c:v>3.0121174651405905E-3</c:v>
                      </c:pt>
                      <c:pt idx="1131">
                        <c:v>3.3929443532774778E-3</c:v>
                      </c:pt>
                      <c:pt idx="1132">
                        <c:v>3.738597177146068E-3</c:v>
                      </c:pt>
                      <c:pt idx="1133">
                        <c:v>2.8545106002454829E-3</c:v>
                      </c:pt>
                      <c:pt idx="1134">
                        <c:v>-1.1079830244553137E-3</c:v>
                      </c:pt>
                      <c:pt idx="1135">
                        <c:v>-3.6993645670004385E-3</c:v>
                      </c:pt>
                      <c:pt idx="1136">
                        <c:v>-6.6715729976824503E-3</c:v>
                      </c:pt>
                      <c:pt idx="1137">
                        <c:v>-7.8032308730878516E-3</c:v>
                      </c:pt>
                      <c:pt idx="1138">
                        <c:v>-7.6571232215113137E-3</c:v>
                      </c:pt>
                      <c:pt idx="1139">
                        <c:v>-5.1090328349890314E-3</c:v>
                      </c:pt>
                      <c:pt idx="1140">
                        <c:v>-5.1198556239946524E-3</c:v>
                      </c:pt>
                      <c:pt idx="1141">
                        <c:v>-4.8404923827858031E-3</c:v>
                      </c:pt>
                      <c:pt idx="1142">
                        <c:v>-4.9223397246410863E-3</c:v>
                      </c:pt>
                      <c:pt idx="1143">
                        <c:v>-2.5034463818740223E-3</c:v>
                      </c:pt>
                      <c:pt idx="1144">
                        <c:v>-2.4297161317728042E-3</c:v>
                      </c:pt>
                      <c:pt idx="1145">
                        <c:v>-5.1448833235702776E-3</c:v>
                      </c:pt>
                      <c:pt idx="1146">
                        <c:v>-1.0162598876323942E-2</c:v>
                      </c:pt>
                      <c:pt idx="1147">
                        <c:v>-9.9441138232719637E-3</c:v>
                      </c:pt>
                      <c:pt idx="1148">
                        <c:v>-9.193282836003569E-3</c:v>
                      </c:pt>
                      <c:pt idx="1149">
                        <c:v>-8.7847225510396219E-3</c:v>
                      </c:pt>
                      <c:pt idx="1150">
                        <c:v>-1.1091329457872907E-2</c:v>
                      </c:pt>
                      <c:pt idx="1151">
                        <c:v>-1.0653006503143294E-2</c:v>
                      </c:pt>
                      <c:pt idx="1152">
                        <c:v>-4.9480438485295401E-3</c:v>
                      </c:pt>
                      <c:pt idx="1153">
                        <c:v>-2.0840633079043341E-3</c:v>
                      </c:pt>
                      <c:pt idx="1154">
                        <c:v>-2.7699575611386446E-3</c:v>
                      </c:pt>
                      <c:pt idx="1155">
                        <c:v>0</c:v>
                      </c:pt>
                      <c:pt idx="1156">
                        <c:v>-5.5419443952156554E-3</c:v>
                      </c:pt>
                      <c:pt idx="1157">
                        <c:v>-5.9707974095655472E-3</c:v>
                      </c:pt>
                      <c:pt idx="1158">
                        <c:v>-4.8621379607970442E-3</c:v>
                      </c:pt>
                      <c:pt idx="1159">
                        <c:v>-1.0885020042452327E-2</c:v>
                      </c:pt>
                      <c:pt idx="1160">
                        <c:v>-1.0865403737379573E-2</c:v>
                      </c:pt>
                      <c:pt idx="1161">
                        <c:v>-1.3328264660482427E-2</c:v>
                      </c:pt>
                      <c:pt idx="1162">
                        <c:v>-1.518978436945757E-2</c:v>
                      </c:pt>
                      <c:pt idx="1163">
                        <c:v>-6.9434955714500627E-3</c:v>
                      </c:pt>
                      <c:pt idx="1164">
                        <c:v>-4.5016038020458601E-3</c:v>
                      </c:pt>
                      <c:pt idx="1165">
                        <c:v>-7.0111380027353416E-3</c:v>
                      </c:pt>
                      <c:pt idx="1166">
                        <c:v>-5.5094760281986736E-3</c:v>
                      </c:pt>
                      <c:pt idx="1167">
                        <c:v>-6.7026885160737749E-3</c:v>
                      </c:pt>
                      <c:pt idx="1168">
                        <c:v>-7.1180130441664902E-3</c:v>
                      </c:pt>
                      <c:pt idx="1169">
                        <c:v>-1.1442393676244488E-2</c:v>
                      </c:pt>
                      <c:pt idx="1170">
                        <c:v>-1.3101662515676023E-2</c:v>
                      </c:pt>
                      <c:pt idx="1171">
                        <c:v>-1.4493743751530348E-2</c:v>
                      </c:pt>
                      <c:pt idx="1172">
                        <c:v>-1.7523448248805088E-2</c:v>
                      </c:pt>
                      <c:pt idx="1173">
                        <c:v>-1.8279014206263284E-2</c:v>
                      </c:pt>
                      <c:pt idx="1174">
                        <c:v>-2.1596875460814006E-2</c:v>
                      </c:pt>
                      <c:pt idx="1175">
                        <c:v>-1.9608187981022249E-2</c:v>
                      </c:pt>
                      <c:pt idx="1176">
                        <c:v>-1.8254662931000608E-2</c:v>
                      </c:pt>
                      <c:pt idx="1177">
                        <c:v>-2.4085440507805193E-2</c:v>
                      </c:pt>
                      <c:pt idx="1178">
                        <c:v>-2.2062931812370679E-2</c:v>
                      </c:pt>
                      <c:pt idx="1179">
                        <c:v>-1.6915342791548969E-2</c:v>
                      </c:pt>
                      <c:pt idx="1180">
                        <c:v>-1.6589982697066082E-2</c:v>
                      </c:pt>
                      <c:pt idx="1181">
                        <c:v>-1.3380349332572164E-2</c:v>
                      </c:pt>
                      <c:pt idx="1182">
                        <c:v>-1.5711983938981194E-2</c:v>
                      </c:pt>
                      <c:pt idx="1183">
                        <c:v>-1.3556896078227198E-2</c:v>
                      </c:pt>
                      <c:pt idx="1184">
                        <c:v>-5.5832062782998912E-3</c:v>
                      </c:pt>
                      <c:pt idx="1185">
                        <c:v>-8.1847341855376884E-3</c:v>
                      </c:pt>
                      <c:pt idx="1186">
                        <c:v>-1.3588688020931231E-2</c:v>
                      </c:pt>
                      <c:pt idx="1187">
                        <c:v>-6.0100300197110561E-3</c:v>
                      </c:pt>
                      <c:pt idx="1188">
                        <c:v>-1.0228212034670735E-2</c:v>
                      </c:pt>
                      <c:pt idx="1189">
                        <c:v>-8.700845936245493E-3</c:v>
                      </c:pt>
                      <c:pt idx="1190">
                        <c:v>-1.2312951766887898E-2</c:v>
                      </c:pt>
                      <c:pt idx="1191">
                        <c:v>-1.6253799813577455E-2</c:v>
                      </c:pt>
                      <c:pt idx="1192">
                        <c:v>-9.1709608336793796E-3</c:v>
                      </c:pt>
                      <c:pt idx="1193">
                        <c:v>-1.6533839479099251E-2</c:v>
                      </c:pt>
                      <c:pt idx="1194">
                        <c:v>-2.6584828343802002E-2</c:v>
                      </c:pt>
                      <c:pt idx="1195">
                        <c:v>-2.7494619044591283E-2</c:v>
                      </c:pt>
                      <c:pt idx="1196">
                        <c:v>-2.6957538140184825E-2</c:v>
                      </c:pt>
                      <c:pt idx="1197">
                        <c:v>-2.1623256009015289E-2</c:v>
                      </c:pt>
                      <c:pt idx="1198">
                        <c:v>-1.898249549163198E-2</c:v>
                      </c:pt>
                      <c:pt idx="1199">
                        <c:v>-2.8881288885942737E-2</c:v>
                      </c:pt>
                      <c:pt idx="1200">
                        <c:v>-1.756673940482769E-2</c:v>
                      </c:pt>
                      <c:pt idx="1201">
                        <c:v>-1.30536363894635E-2</c:v>
                      </c:pt>
                      <c:pt idx="1202">
                        <c:v>-4.8100532887073071E-3</c:v>
                      </c:pt>
                      <c:pt idx="1203">
                        <c:v>-1.0226859186045077E-2</c:v>
                      </c:pt>
                      <c:pt idx="1204">
                        <c:v>-1.3483165828125979E-2</c:v>
                      </c:pt>
                      <c:pt idx="1205">
                        <c:v>-1.8251280809436464E-2</c:v>
                      </c:pt>
                      <c:pt idx="1206">
                        <c:v>-1.6441845772550936E-2</c:v>
                      </c:pt>
                      <c:pt idx="1207">
                        <c:v>-2.1830241848748697E-2</c:v>
                      </c:pt>
                      <c:pt idx="1208">
                        <c:v>-2.2262476984662733E-2</c:v>
                      </c:pt>
                      <c:pt idx="1209">
                        <c:v>-2.7809832774381378E-2</c:v>
                      </c:pt>
                      <c:pt idx="1210">
                        <c:v>-2.1611080371384008E-2</c:v>
                      </c:pt>
                      <c:pt idx="1211">
                        <c:v>-1.9738061449090297E-2</c:v>
                      </c:pt>
                      <c:pt idx="1212">
                        <c:v>-2.2655479510431138E-2</c:v>
                      </c:pt>
                      <c:pt idx="1213">
                        <c:v>-2.4473708063383677E-2</c:v>
                      </c:pt>
                      <c:pt idx="1214">
                        <c:v>-2.5147426678986472E-2</c:v>
                      </c:pt>
                      <c:pt idx="1215">
                        <c:v>-3.2016515576022607E-2</c:v>
                      </c:pt>
                      <c:pt idx="1216">
                        <c:v>-2.8139927839054307E-2</c:v>
                      </c:pt>
                      <c:pt idx="1217">
                        <c:v>-3.0631875007609638E-2</c:v>
                      </c:pt>
                      <c:pt idx="1218">
                        <c:v>-3.7933199040559688E-2</c:v>
                      </c:pt>
                      <c:pt idx="1219">
                        <c:v>-4.2892742102407802E-2</c:v>
                      </c:pt>
                      <c:pt idx="1220">
                        <c:v>-4.9495319820179316E-2</c:v>
                      </c:pt>
                      <c:pt idx="1221">
                        <c:v>-4.6056378613627796E-2</c:v>
                      </c:pt>
                      <c:pt idx="1222">
                        <c:v>-4.1992421341998723E-2</c:v>
                      </c:pt>
                      <c:pt idx="1223">
                        <c:v>-4.7675738418601114E-2</c:v>
                      </c:pt>
                      <c:pt idx="1224">
                        <c:v>-4.803762542597808E-2</c:v>
                      </c:pt>
                      <c:pt idx="1225">
                        <c:v>-3.8984362422735348E-2</c:v>
                      </c:pt>
                      <c:pt idx="1226">
                        <c:v>-3.5029985889788853E-2</c:v>
                      </c:pt>
                      <c:pt idx="1227">
                        <c:v>-2.5164337286807909E-2</c:v>
                      </c:pt>
                      <c:pt idx="1228">
                        <c:v>-3.0725221562783612E-2</c:v>
                      </c:pt>
                      <c:pt idx="1229">
                        <c:v>-3.71593696266544E-2</c:v>
                      </c:pt>
                      <c:pt idx="1230">
                        <c:v>-3.1979312238815581E-2</c:v>
                      </c:pt>
                      <c:pt idx="1231">
                        <c:v>-3.180750046335059E-2</c:v>
                      </c:pt>
                      <c:pt idx="1232">
                        <c:v>-2.7480414134021278E-2</c:v>
                      </c:pt>
                      <c:pt idx="1233">
                        <c:v>-2.5409202888061172E-2</c:v>
                      </c:pt>
                      <c:pt idx="1234">
                        <c:v>-2.9941245784185406E-2</c:v>
                      </c:pt>
                      <c:pt idx="1235">
                        <c:v>-1.9125221021644257E-2</c:v>
                      </c:pt>
                      <c:pt idx="1236">
                        <c:v>-5.0231269472565355E-3</c:v>
                      </c:pt>
                      <c:pt idx="1237">
                        <c:v>-4.8831071144955765E-3</c:v>
                      </c:pt>
                      <c:pt idx="1238">
                        <c:v>4.7052075202148854E-3</c:v>
                      </c:pt>
                      <c:pt idx="1239">
                        <c:v>9.1121119184611153E-3</c:v>
                      </c:pt>
                      <c:pt idx="1240">
                        <c:v>1.9019698828839006E-2</c:v>
                      </c:pt>
                      <c:pt idx="1241">
                        <c:v>3.1611337412622925E-2</c:v>
                      </c:pt>
                      <c:pt idx="1242">
                        <c:v>3.5925571680007887E-2</c:v>
                      </c:pt>
                      <c:pt idx="1243">
                        <c:v>2.2962576148467046E-2</c:v>
                      </c:pt>
                      <c:pt idx="1244">
                        <c:v>2.9992654031962433E-2</c:v>
                      </c:pt>
                      <c:pt idx="1245">
                        <c:v>2.4280927134220153E-2</c:v>
                      </c:pt>
                      <c:pt idx="1246">
                        <c:v>1.6125955618448012E-2</c:v>
                      </c:pt>
                      <c:pt idx="1247">
                        <c:v>8.0447143527769688E-3</c:v>
                      </c:pt>
                      <c:pt idx="1248">
                        <c:v>-4.8628143851098728E-3</c:v>
                      </c:pt>
                      <c:pt idx="1249">
                        <c:v>-1.5233075525480172E-2</c:v>
                      </c:pt>
                      <c:pt idx="1250">
                        <c:v>-1.6579159908059978E-3</c:v>
                      </c:pt>
                      <c:pt idx="1251">
                        <c:v>-1.0847816705245424E-2</c:v>
                      </c:pt>
                      <c:pt idx="1252">
                        <c:v>-1.2088378895020339E-2</c:v>
                      </c:pt>
                      <c:pt idx="1253">
                        <c:v>-1.3255887259006987E-2</c:v>
                      </c:pt>
                      <c:pt idx="1254">
                        <c:v>-5.2247013924870741E-3</c:v>
                      </c:pt>
                      <c:pt idx="1255">
                        <c:v>2.6042336044892317E-4</c:v>
                      </c:pt>
                      <c:pt idx="1256">
                        <c:v>1.0391906718381541E-2</c:v>
                      </c:pt>
                      <c:pt idx="1257">
                        <c:v>7.4460788359008122E-3</c:v>
                      </c:pt>
                      <c:pt idx="1258">
                        <c:v>2.1090233650486283E-2</c:v>
                      </c:pt>
                      <c:pt idx="1259">
                        <c:v>2.9028749386144932E-2</c:v>
                      </c:pt>
                      <c:pt idx="1260">
                        <c:v>2.5185306440506441E-2</c:v>
                      </c:pt>
                      <c:pt idx="1261">
                        <c:v>3.1010672622808159E-2</c:v>
                      </c:pt>
                      <c:pt idx="1262">
                        <c:v>2.7188198830868201E-2</c:v>
                      </c:pt>
                      <c:pt idx="1263">
                        <c:v>2.6055864531150091E-2</c:v>
                      </c:pt>
                      <c:pt idx="1264">
                        <c:v>3.4965049155755011E-2</c:v>
                      </c:pt>
                      <c:pt idx="1265">
                        <c:v>3.0794216842694788E-2</c:v>
                      </c:pt>
                      <c:pt idx="1266">
                        <c:v>3.2966891735583176E-2</c:v>
                      </c:pt>
                      <c:pt idx="1267">
                        <c:v>3.5659060500743266E-2</c:v>
                      </c:pt>
                      <c:pt idx="1268">
                        <c:v>2.1453473506489022E-2</c:v>
                      </c:pt>
                      <c:pt idx="1269">
                        <c:v>2.1498117511137282E-2</c:v>
                      </c:pt>
                      <c:pt idx="1270">
                        <c:v>1.3780116101468978E-2</c:v>
                      </c:pt>
                      <c:pt idx="1271">
                        <c:v>2.8409821139884273E-3</c:v>
                      </c:pt>
                      <c:pt idx="1272">
                        <c:v>-1.0745000209691487E-2</c:v>
                      </c:pt>
                      <c:pt idx="1273">
                        <c:v>-2.8777795966075853E-2</c:v>
                      </c:pt>
                      <c:pt idx="1274">
                        <c:v>-3.2365550521455462E-2</c:v>
                      </c:pt>
                      <c:pt idx="1275">
                        <c:v>-2.1459561325304601E-2</c:v>
                      </c:pt>
                      <c:pt idx="1276">
                        <c:v>-9.9420845503333573E-3</c:v>
                      </c:pt>
                      <c:pt idx="1277">
                        <c:v>-8.2719929218959612E-3</c:v>
                      </c:pt>
                      <c:pt idx="1278">
                        <c:v>-4.2567382007924794E-3</c:v>
                      </c:pt>
                      <c:pt idx="1279">
                        <c:v>-1.2662663136632499E-3</c:v>
                      </c:pt>
                      <c:pt idx="1280">
                        <c:v>1.1590530600759633E-2</c:v>
                      </c:pt>
                      <c:pt idx="1281">
                        <c:v>1.2760068237684765E-2</c:v>
                      </c:pt>
                      <c:pt idx="1282">
                        <c:v>7.3290574297769917E-3</c:v>
                      </c:pt>
                      <c:pt idx="1283">
                        <c:v>5.8375418199332358E-3</c:v>
                      </c:pt>
                      <c:pt idx="1284">
                        <c:v>1.8473147984052584E-3</c:v>
                      </c:pt>
                      <c:pt idx="1285">
                        <c:v>-1.5354831901801485E-4</c:v>
                      </c:pt>
                      <c:pt idx="1286">
                        <c:v>1.2146551385925896E-2</c:v>
                      </c:pt>
                      <c:pt idx="1287">
                        <c:v>1.2774273148254531E-2</c:v>
                      </c:pt>
                      <c:pt idx="1288">
                        <c:v>1.7640469654928909E-2</c:v>
                      </c:pt>
                      <c:pt idx="1289">
                        <c:v>2.2236096436461451E-2</c:v>
                      </c:pt>
                      <c:pt idx="1290">
                        <c:v>1.0289090222827726E-2</c:v>
                      </c:pt>
                      <c:pt idx="1291">
                        <c:v>1.8354097304990279E-2</c:v>
                      </c:pt>
                      <c:pt idx="1292">
                        <c:v>6.9218499934388215E-3</c:v>
                      </c:pt>
                      <c:pt idx="1293">
                        <c:v>-2.0292729385631625E-4</c:v>
                      </c:pt>
                      <c:pt idx="1294">
                        <c:v>-6.8751767158517158E-3</c:v>
                      </c:pt>
                      <c:pt idx="1295">
                        <c:v>-6.2285150727629142E-3</c:v>
                      </c:pt>
                      <c:pt idx="1296">
                        <c:v>1.0903959923212853E-3</c:v>
                      </c:pt>
                      <c:pt idx="1297">
                        <c:v>1.4909068279622944E-2</c:v>
                      </c:pt>
                      <c:pt idx="1298">
                        <c:v>9.3143627880044825E-3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EA6C-4C0E-9A4F-E63847BC888B}"/>
                  </c:ext>
                </c:extLst>
              </c15:ser>
            </c15:filteredScatterSeries>
          </c:ext>
        </c:extLst>
      </c:scatterChart>
      <c:valAx>
        <c:axId val="2066107343"/>
        <c:scaling>
          <c:orientation val="minMax"/>
          <c:max val="800"/>
          <c:min val="4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 err="1"/>
                  <a:t>Wavelenght</a:t>
                </a:r>
                <a:r>
                  <a:rPr lang="fr-BE" dirty="0"/>
                  <a:t>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6109007"/>
        <c:crosses val="autoZero"/>
        <c:crossBetween val="midCat"/>
        <c:majorUnit val="25"/>
      </c:valAx>
      <c:valAx>
        <c:axId val="2066109007"/>
        <c:scaling>
          <c:orientation val="minMax"/>
          <c:max val="2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/>
                  <a:t>Relative Absorbance </a:t>
                </a:r>
              </a:p>
            </c:rich>
          </c:tx>
          <c:layout>
            <c:manualLayout>
              <c:xMode val="edge"/>
              <c:yMode val="edge"/>
              <c:x val="0"/>
              <c:y val="0.3325639603025514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6107343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259038817127033"/>
          <c:y val="0.91336557903182103"/>
          <c:w val="0.55481922365745939"/>
          <c:h val="8.663442096817897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3026664592680882E-2"/>
          <c:y val="3.2105067452815661E-2"/>
          <c:w val="0.89595008631870443"/>
          <c:h val="0.82415110019033222"/>
        </c:manualLayout>
      </c:layout>
      <c:scatterChart>
        <c:scatterStyle val="lineMarker"/>
        <c:varyColors val="0"/>
        <c:ser>
          <c:idx val="5"/>
          <c:order val="5"/>
          <c:tx>
            <c:strRef>
              <c:f>'24.08.21 Eg Filtres +Lihgt  Abs'!$CI$1</c:f>
              <c:strCache>
                <c:ptCount val="1"/>
                <c:pt idx="0">
                  <c:v>Abs 350</c:v>
                </c:pt>
              </c:strCache>
            </c:strRef>
          </c:tx>
          <c:spPr>
            <a:ln w="190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Abs'!$CI$2:$CI$1300</c:f>
              <c:numCache>
                <c:formatCode>General</c:formatCode>
                <c:ptCount val="1299"/>
                <c:pt idx="0">
                  <c:v>0.45131279250286133</c:v>
                </c:pt>
                <c:pt idx="1">
                  <c:v>-0.17623437108858725</c:v>
                </c:pt>
                <c:pt idx="2">
                  <c:v>1.3206712151945421</c:v>
                </c:pt>
                <c:pt idx="3">
                  <c:v>3.1258997215460327</c:v>
                </c:pt>
                <c:pt idx="4">
                  <c:v>2.0454025220532865</c:v>
                </c:pt>
                <c:pt idx="5">
                  <c:v>2.4680808103700671</c:v>
                </c:pt>
                <c:pt idx="6">
                  <c:v>2.0647974641424844</c:v>
                </c:pt>
                <c:pt idx="7">
                  <c:v>0.96542452640676946</c:v>
                </c:pt>
                <c:pt idx="8">
                  <c:v>0.8029034208734368</c:v>
                </c:pt>
                <c:pt idx="9">
                  <c:v>1.1083456867449526</c:v>
                </c:pt>
                <c:pt idx="10">
                  <c:v>-1.0826500411551465</c:v>
                </c:pt>
                <c:pt idx="11">
                  <c:v>1.7660801242792701</c:v>
                </c:pt>
                <c:pt idx="12">
                  <c:v>-0.74928738241938719</c:v>
                </c:pt>
                <c:pt idx="13">
                  <c:v>5.245189895716261</c:v>
                </c:pt>
                <c:pt idx="14">
                  <c:v>17.320627948207363</c:v>
                </c:pt>
                <c:pt idx="15">
                  <c:v>18.404764725455518</c:v>
                </c:pt>
                <c:pt idx="16">
                  <c:v>15.944892280654408</c:v>
                </c:pt>
                <c:pt idx="17">
                  <c:v>18.46271158329359</c:v>
                </c:pt>
                <c:pt idx="18">
                  <c:v>3.7942325106081389</c:v>
                </c:pt>
                <c:pt idx="19">
                  <c:v>1.7124094870080573</c:v>
                </c:pt>
                <c:pt idx="20">
                  <c:v>0.81855473840470483</c:v>
                </c:pt>
                <c:pt idx="21">
                  <c:v>0.92033517492739914</c:v>
                </c:pt>
                <c:pt idx="22">
                  <c:v>0.3055308601786102</c:v>
                </c:pt>
                <c:pt idx="23">
                  <c:v>-3.0288951362755747E-2</c:v>
                </c:pt>
                <c:pt idx="24">
                  <c:v>-7.2454072608185621E-2</c:v>
                </c:pt>
                <c:pt idx="25">
                  <c:v>-0.36650383170378198</c:v>
                </c:pt>
                <c:pt idx="26">
                  <c:v>-3.8598685301689389E-2</c:v>
                </c:pt>
                <c:pt idx="27">
                  <c:v>-0.12831175306500253</c:v>
                </c:pt>
                <c:pt idx="28">
                  <c:v>-0.17797535223963329</c:v>
                </c:pt>
                <c:pt idx="29">
                  <c:v>0.13140390041587804</c:v>
                </c:pt>
                <c:pt idx="30">
                  <c:v>0.42644766703374937</c:v>
                </c:pt>
                <c:pt idx="31">
                  <c:v>0.51259326868696031</c:v>
                </c:pt>
                <c:pt idx="32">
                  <c:v>0.8176141965165955</c:v>
                </c:pt>
                <c:pt idx="33">
                  <c:v>0.53783543504440534</c:v>
                </c:pt>
                <c:pt idx="34">
                  <c:v>0.57860323863700747</c:v>
                </c:pt>
                <c:pt idx="35">
                  <c:v>0.40269512123512824</c:v>
                </c:pt>
                <c:pt idx="36">
                  <c:v>0.26616202250501431</c:v>
                </c:pt>
                <c:pt idx="37">
                  <c:v>0.31939071840711558</c:v>
                </c:pt>
                <c:pt idx="38">
                  <c:v>0.13204816645840131</c:v>
                </c:pt>
                <c:pt idx="39">
                  <c:v>5.4187368718174179E-2</c:v>
                </c:pt>
                <c:pt idx="40">
                  <c:v>0.10250165599242614</c:v>
                </c:pt>
                <c:pt idx="41">
                  <c:v>3.9914516795317198E-2</c:v>
                </c:pt>
                <c:pt idx="42">
                  <c:v>0.21761151808405529</c:v>
                </c:pt>
                <c:pt idx="43">
                  <c:v>0.27641320796895474</c:v>
                </c:pt>
                <c:pt idx="44">
                  <c:v>0.4314027672328804</c:v>
                </c:pt>
                <c:pt idx="45">
                  <c:v>0.61290777847714628</c:v>
                </c:pt>
                <c:pt idx="46">
                  <c:v>0.46115603208762185</c:v>
                </c:pt>
                <c:pt idx="47">
                  <c:v>0.61094325122564053</c:v>
                </c:pt>
                <c:pt idx="48">
                  <c:v>0.49542245577238264</c:v>
                </c:pt>
                <c:pt idx="49">
                  <c:v>0.19142365900669289</c:v>
                </c:pt>
                <c:pt idx="50">
                  <c:v>0.27199070377875317</c:v>
                </c:pt>
                <c:pt idx="51">
                  <c:v>0.16782131146358817</c:v>
                </c:pt>
                <c:pt idx="52">
                  <c:v>0.24758492949026328</c:v>
                </c:pt>
                <c:pt idx="53">
                  <c:v>0.46627801923732659</c:v>
                </c:pt>
                <c:pt idx="54">
                  <c:v>0.44631751581562912</c:v>
                </c:pt>
                <c:pt idx="55">
                  <c:v>0.36378985842423694</c:v>
                </c:pt>
                <c:pt idx="56">
                  <c:v>0.52550331353010193</c:v>
                </c:pt>
                <c:pt idx="57">
                  <c:v>0.38626808843360111</c:v>
                </c:pt>
                <c:pt idx="58">
                  <c:v>0.28686012504159292</c:v>
                </c:pt>
                <c:pt idx="59">
                  <c:v>0.19624154104646349</c:v>
                </c:pt>
                <c:pt idx="60">
                  <c:v>-1.9327054125970907E-2</c:v>
                </c:pt>
                <c:pt idx="61">
                  <c:v>-8.9215497410676997E-2</c:v>
                </c:pt>
                <c:pt idx="62">
                  <c:v>4.6669626678011427E-3</c:v>
                </c:pt>
                <c:pt idx="63">
                  <c:v>-1.7581952309478451E-2</c:v>
                </c:pt>
                <c:pt idx="64">
                  <c:v>5.2908932263471153E-2</c:v>
                </c:pt>
                <c:pt idx="65">
                  <c:v>7.8793716397260918E-2</c:v>
                </c:pt>
                <c:pt idx="66">
                  <c:v>0.18758021132832728</c:v>
                </c:pt>
                <c:pt idx="67">
                  <c:v>0.48883145139108525</c:v>
                </c:pt>
                <c:pt idx="68">
                  <c:v>0.46374896081968286</c:v>
                </c:pt>
                <c:pt idx="69">
                  <c:v>0.719571203553662</c:v>
                </c:pt>
                <c:pt idx="70">
                  <c:v>0.95840909348450676</c:v>
                </c:pt>
                <c:pt idx="71">
                  <c:v>0.93733085956051054</c:v>
                </c:pt>
                <c:pt idx="72">
                  <c:v>0.8660412870074391</c:v>
                </c:pt>
                <c:pt idx="73">
                  <c:v>0.68538925351054958</c:v>
                </c:pt>
                <c:pt idx="74">
                  <c:v>0.60693693424551143</c:v>
                </c:pt>
                <c:pt idx="75">
                  <c:v>0.57861972129879247</c:v>
                </c:pt>
                <c:pt idx="76">
                  <c:v>0.57107684319940832</c:v>
                </c:pt>
                <c:pt idx="77">
                  <c:v>0.45924713381964055</c:v>
                </c:pt>
                <c:pt idx="78">
                  <c:v>0.50125834821065263</c:v>
                </c:pt>
                <c:pt idx="79">
                  <c:v>0.60234960343745914</c:v>
                </c:pt>
                <c:pt idx="80">
                  <c:v>0.61366289042017386</c:v>
                </c:pt>
                <c:pt idx="81">
                  <c:v>0.22890461380608357</c:v>
                </c:pt>
                <c:pt idx="82">
                  <c:v>0.47781794281958589</c:v>
                </c:pt>
                <c:pt idx="83">
                  <c:v>0.3657739588366124</c:v>
                </c:pt>
                <c:pt idx="84">
                  <c:v>0.23727801202616211</c:v>
                </c:pt>
                <c:pt idx="85">
                  <c:v>0.23890763219352296</c:v>
                </c:pt>
                <c:pt idx="86">
                  <c:v>0.38332696347133105</c:v>
                </c:pt>
                <c:pt idx="87">
                  <c:v>0.62734556003449005</c:v>
                </c:pt>
                <c:pt idx="88">
                  <c:v>0.95314494337690603</c:v>
                </c:pt>
                <c:pt idx="89">
                  <c:v>0.88070879566341198</c:v>
                </c:pt>
                <c:pt idx="90">
                  <c:v>0.98514912173166858</c:v>
                </c:pt>
                <c:pt idx="91">
                  <c:v>1.1613477460475092</c:v>
                </c:pt>
                <c:pt idx="92">
                  <c:v>1.0887776767070116</c:v>
                </c:pt>
                <c:pt idx="93">
                  <c:v>0.83987197092458454</c:v>
                </c:pt>
                <c:pt idx="94">
                  <c:v>0.69274361116576721</c:v>
                </c:pt>
                <c:pt idx="95">
                  <c:v>0.55934118800845145</c:v>
                </c:pt>
                <c:pt idx="96">
                  <c:v>0.6693629554236713</c:v>
                </c:pt>
                <c:pt idx="97">
                  <c:v>0.55951528612355617</c:v>
                </c:pt>
                <c:pt idx="98">
                  <c:v>0.20133694990403997</c:v>
                </c:pt>
                <c:pt idx="99">
                  <c:v>0.24082384464267131</c:v>
                </c:pt>
                <c:pt idx="100">
                  <c:v>0.36993583093733795</c:v>
                </c:pt>
                <c:pt idx="101">
                  <c:v>0.22941722458759856</c:v>
                </c:pt>
                <c:pt idx="102">
                  <c:v>0.33403762373585716</c:v>
                </c:pt>
                <c:pt idx="103">
                  <c:v>6.1682653131654247E-2</c:v>
                </c:pt>
                <c:pt idx="104">
                  <c:v>0.21701618494370656</c:v>
                </c:pt>
                <c:pt idx="105">
                  <c:v>0.35675897300655091</c:v>
                </c:pt>
                <c:pt idx="106">
                  <c:v>0.33161364228709295</c:v>
                </c:pt>
                <c:pt idx="107">
                  <c:v>0.31261428408073616</c:v>
                </c:pt>
                <c:pt idx="108">
                  <c:v>0.31352598131072196</c:v>
                </c:pt>
                <c:pt idx="109">
                  <c:v>0.21104194116307839</c:v>
                </c:pt>
                <c:pt idx="110">
                  <c:v>0.21491917829810339</c:v>
                </c:pt>
                <c:pt idx="111">
                  <c:v>0.13674222250151172</c:v>
                </c:pt>
                <c:pt idx="112">
                  <c:v>0.1985154272563476</c:v>
                </c:pt>
                <c:pt idx="113">
                  <c:v>0.15970040701872928</c:v>
                </c:pt>
                <c:pt idx="114">
                  <c:v>0.23543555948850178</c:v>
                </c:pt>
                <c:pt idx="115">
                  <c:v>0.36494467491555216</c:v>
                </c:pt>
                <c:pt idx="116">
                  <c:v>0.42900763044224016</c:v>
                </c:pt>
                <c:pt idx="117">
                  <c:v>0.48437701204367489</c:v>
                </c:pt>
                <c:pt idx="118">
                  <c:v>0.73053320380708298</c:v>
                </c:pt>
                <c:pt idx="119">
                  <c:v>0.8980403145303939</c:v>
                </c:pt>
                <c:pt idx="120">
                  <c:v>1.0798172896941127</c:v>
                </c:pt>
                <c:pt idx="121">
                  <c:v>0.96894975569604735</c:v>
                </c:pt>
                <c:pt idx="122">
                  <c:v>1.0028638624851527</c:v>
                </c:pt>
                <c:pt idx="123">
                  <c:v>0.80647809814806992</c:v>
                </c:pt>
                <c:pt idx="124">
                  <c:v>0.75991354843893766</c:v>
                </c:pt>
                <c:pt idx="125">
                  <c:v>0.55197034769144881</c:v>
                </c:pt>
                <c:pt idx="126">
                  <c:v>0.37710166814838936</c:v>
                </c:pt>
                <c:pt idx="127">
                  <c:v>0.32656582711542081</c:v>
                </c:pt>
                <c:pt idx="128">
                  <c:v>0.34935516736597788</c:v>
                </c:pt>
                <c:pt idx="129">
                  <c:v>0.2816660262465786</c:v>
                </c:pt>
                <c:pt idx="130">
                  <c:v>0.3892586613812265</c:v>
                </c:pt>
                <c:pt idx="131">
                  <c:v>0.54527426634127141</c:v>
                </c:pt>
                <c:pt idx="132">
                  <c:v>0.50110897408822552</c:v>
                </c:pt>
                <c:pt idx="133">
                  <c:v>0.42216423530235903</c:v>
                </c:pt>
                <c:pt idx="134">
                  <c:v>0.24701988324094445</c:v>
                </c:pt>
                <c:pt idx="135">
                  <c:v>0.23847980410356473</c:v>
                </c:pt>
                <c:pt idx="136">
                  <c:v>0.26271611602557687</c:v>
                </c:pt>
                <c:pt idx="137">
                  <c:v>0.33773695114023972</c:v>
                </c:pt>
                <c:pt idx="138">
                  <c:v>0.36283695453978854</c:v>
                </c:pt>
                <c:pt idx="139">
                  <c:v>0.27199997527600733</c:v>
                </c:pt>
                <c:pt idx="140">
                  <c:v>0.38301276273105345</c:v>
                </c:pt>
                <c:pt idx="141">
                  <c:v>0.60401332211138781</c:v>
                </c:pt>
                <c:pt idx="142">
                  <c:v>0.52022577125980063</c:v>
                </c:pt>
                <c:pt idx="143">
                  <c:v>0.43938758670137651</c:v>
                </c:pt>
                <c:pt idx="144">
                  <c:v>0.56109144065675165</c:v>
                </c:pt>
                <c:pt idx="145">
                  <c:v>0.55171589660014198</c:v>
                </c:pt>
                <c:pt idx="146">
                  <c:v>0.69438981701154945</c:v>
                </c:pt>
                <c:pt idx="147">
                  <c:v>0.68448270711237169</c:v>
                </c:pt>
                <c:pt idx="148">
                  <c:v>0.55198992085231846</c:v>
                </c:pt>
                <c:pt idx="149">
                  <c:v>0.64422071520329827</c:v>
                </c:pt>
                <c:pt idx="150">
                  <c:v>0.74611859069121078</c:v>
                </c:pt>
                <c:pt idx="151">
                  <c:v>0.47029154738198675</c:v>
                </c:pt>
                <c:pt idx="152">
                  <c:v>0.25074970356962933</c:v>
                </c:pt>
                <c:pt idx="153">
                  <c:v>0.20489617468324958</c:v>
                </c:pt>
                <c:pt idx="154">
                  <c:v>0.30047995450785353</c:v>
                </c:pt>
                <c:pt idx="155">
                  <c:v>0.43795153479335391</c:v>
                </c:pt>
                <c:pt idx="156">
                  <c:v>0.45414781032989021</c:v>
                </c:pt>
                <c:pt idx="157">
                  <c:v>0.52481413223421458</c:v>
                </c:pt>
                <c:pt idx="158">
                  <c:v>0.81467925255249485</c:v>
                </c:pt>
                <c:pt idx="159">
                  <c:v>1.0321865178007601</c:v>
                </c:pt>
                <c:pt idx="160">
                  <c:v>1.0909317545690458</c:v>
                </c:pt>
                <c:pt idx="161">
                  <c:v>0.97967996851811601</c:v>
                </c:pt>
                <c:pt idx="162">
                  <c:v>1.0730418855340951</c:v>
                </c:pt>
                <c:pt idx="163">
                  <c:v>0.86241098074928146</c:v>
                </c:pt>
                <c:pt idx="164">
                  <c:v>0.87794794981441548</c:v>
                </c:pt>
                <c:pt idx="165">
                  <c:v>0.89079515450950175</c:v>
                </c:pt>
                <c:pt idx="166">
                  <c:v>0.82772115868991691</c:v>
                </c:pt>
                <c:pt idx="167">
                  <c:v>0.81521390889414713</c:v>
                </c:pt>
                <c:pt idx="168">
                  <c:v>0.88674660070854849</c:v>
                </c:pt>
                <c:pt idx="169">
                  <c:v>0.70351709097502169</c:v>
                </c:pt>
                <c:pt idx="170">
                  <c:v>0.77848332727252123</c:v>
                </c:pt>
                <c:pt idx="171">
                  <c:v>0.77252690536994828</c:v>
                </c:pt>
                <c:pt idx="172">
                  <c:v>0.73624032545015705</c:v>
                </c:pt>
                <c:pt idx="173">
                  <c:v>0.72796808956678449</c:v>
                </c:pt>
                <c:pt idx="174">
                  <c:v>0.81222951694469137</c:v>
                </c:pt>
                <c:pt idx="175">
                  <c:v>0.80850340521490804</c:v>
                </c:pt>
                <c:pt idx="176">
                  <c:v>0.83999868138705736</c:v>
                </c:pt>
                <c:pt idx="177">
                  <c:v>0.92809541812907392</c:v>
                </c:pt>
                <c:pt idx="178">
                  <c:v>0.78188699693113439</c:v>
                </c:pt>
                <c:pt idx="179">
                  <c:v>0.82497473516998265</c:v>
                </c:pt>
                <c:pt idx="180">
                  <c:v>0.88125272350231842</c:v>
                </c:pt>
                <c:pt idx="181">
                  <c:v>0.7784987797679449</c:v>
                </c:pt>
                <c:pt idx="182">
                  <c:v>0.84523295667017262</c:v>
                </c:pt>
                <c:pt idx="183">
                  <c:v>0.81929542801867072</c:v>
                </c:pt>
                <c:pt idx="184">
                  <c:v>0.85367929066865023</c:v>
                </c:pt>
                <c:pt idx="185">
                  <c:v>1.0123795091669352</c:v>
                </c:pt>
                <c:pt idx="186">
                  <c:v>0.9960142863471021</c:v>
                </c:pt>
                <c:pt idx="187">
                  <c:v>0.93932732196922486</c:v>
                </c:pt>
                <c:pt idx="188">
                  <c:v>0.89845135090865835</c:v>
                </c:pt>
                <c:pt idx="189">
                  <c:v>0.84032318379095039</c:v>
                </c:pt>
                <c:pt idx="190">
                  <c:v>0.92981476578652711</c:v>
                </c:pt>
                <c:pt idx="191">
                  <c:v>0.88492629674766188</c:v>
                </c:pt>
                <c:pt idx="192">
                  <c:v>0.8976787261374839</c:v>
                </c:pt>
                <c:pt idx="193">
                  <c:v>0.89040575162483004</c:v>
                </c:pt>
                <c:pt idx="194">
                  <c:v>0.9660601390518555</c:v>
                </c:pt>
                <c:pt idx="195">
                  <c:v>1.081043187664376</c:v>
                </c:pt>
                <c:pt idx="196">
                  <c:v>1.1551049378964213</c:v>
                </c:pt>
                <c:pt idx="197">
                  <c:v>1.1712558861130482</c:v>
                </c:pt>
                <c:pt idx="198">
                  <c:v>1.2263872992849616</c:v>
                </c:pt>
                <c:pt idx="199">
                  <c:v>1.2029757385520188</c:v>
                </c:pt>
                <c:pt idx="200">
                  <c:v>1.2447036571936005</c:v>
                </c:pt>
                <c:pt idx="201">
                  <c:v>1.2667317045029602</c:v>
                </c:pt>
                <c:pt idx="202">
                  <c:v>1.2606794771287615</c:v>
                </c:pt>
                <c:pt idx="203">
                  <c:v>1.2425506094979277</c:v>
                </c:pt>
                <c:pt idx="204">
                  <c:v>1.2405500264237674</c:v>
                </c:pt>
                <c:pt idx="205">
                  <c:v>1.2797746408067443</c:v>
                </c:pt>
                <c:pt idx="206">
                  <c:v>1.3151299503356799</c:v>
                </c:pt>
                <c:pt idx="207">
                  <c:v>1.3091374726104519</c:v>
                </c:pt>
                <c:pt idx="208">
                  <c:v>1.3287044524820315</c:v>
                </c:pt>
                <c:pt idx="209">
                  <c:v>1.3197038889810317</c:v>
                </c:pt>
                <c:pt idx="210">
                  <c:v>1.3548356524095078</c:v>
                </c:pt>
                <c:pt idx="211">
                  <c:v>1.3955746113439864</c:v>
                </c:pt>
                <c:pt idx="212">
                  <c:v>1.4059813519285229</c:v>
                </c:pt>
                <c:pt idx="213">
                  <c:v>1.395946501400511</c:v>
                </c:pt>
                <c:pt idx="214">
                  <c:v>1.4153465943215171</c:v>
                </c:pt>
                <c:pt idx="215">
                  <c:v>1.4172647640867524</c:v>
                </c:pt>
                <c:pt idx="216">
                  <c:v>1.4529116106960112</c:v>
                </c:pt>
                <c:pt idx="217">
                  <c:v>1.4537172007907559</c:v>
                </c:pt>
                <c:pt idx="218">
                  <c:v>1.439805834244172</c:v>
                </c:pt>
                <c:pt idx="219">
                  <c:v>1.4325565535578342</c:v>
                </c:pt>
                <c:pt idx="220">
                  <c:v>1.4456746920060122</c:v>
                </c:pt>
                <c:pt idx="221">
                  <c:v>1.4530939501420088</c:v>
                </c:pt>
                <c:pt idx="222">
                  <c:v>1.4490876331618796</c:v>
                </c:pt>
                <c:pt idx="223">
                  <c:v>1.4455078050554386</c:v>
                </c:pt>
                <c:pt idx="224">
                  <c:v>1.4505133834062867</c:v>
                </c:pt>
                <c:pt idx="225">
                  <c:v>1.4639282097665955</c:v>
                </c:pt>
                <c:pt idx="226">
                  <c:v>1.4738126560058185</c:v>
                </c:pt>
                <c:pt idx="227">
                  <c:v>1.4817974754743144</c:v>
                </c:pt>
                <c:pt idx="228">
                  <c:v>1.487607613753545</c:v>
                </c:pt>
                <c:pt idx="229">
                  <c:v>1.5011810857335353</c:v>
                </c:pt>
                <c:pt idx="230">
                  <c:v>1.5108945243567389</c:v>
                </c:pt>
                <c:pt idx="231">
                  <c:v>1.5200856686346285</c:v>
                </c:pt>
                <c:pt idx="232">
                  <c:v>1.5255094945282714</c:v>
                </c:pt>
                <c:pt idx="233">
                  <c:v>1.5288905005269302</c:v>
                </c:pt>
                <c:pt idx="234">
                  <c:v>1.5333820258633568</c:v>
                </c:pt>
                <c:pt idx="235">
                  <c:v>1.536716674375745</c:v>
                </c:pt>
                <c:pt idx="236">
                  <c:v>1.5414039313208692</c:v>
                </c:pt>
                <c:pt idx="237">
                  <c:v>1.5430202623421654</c:v>
                </c:pt>
                <c:pt idx="238">
                  <c:v>1.5455493207598097</c:v>
                </c:pt>
                <c:pt idx="239">
                  <c:v>1.5514655661742813</c:v>
                </c:pt>
                <c:pt idx="240">
                  <c:v>1.5563578262253572</c:v>
                </c:pt>
                <c:pt idx="241">
                  <c:v>1.5607247014320349</c:v>
                </c:pt>
                <c:pt idx="242">
                  <c:v>1.5662412422982188</c:v>
                </c:pt>
                <c:pt idx="243">
                  <c:v>1.5710459382085615</c:v>
                </c:pt>
                <c:pt idx="244">
                  <c:v>1.5777337782278464</c:v>
                </c:pt>
                <c:pt idx="245">
                  <c:v>1.5827383264123325</c:v>
                </c:pt>
                <c:pt idx="246">
                  <c:v>1.5848470769544576</c:v>
                </c:pt>
                <c:pt idx="247">
                  <c:v>1.5901967308700686</c:v>
                </c:pt>
                <c:pt idx="248">
                  <c:v>1.5943266678135855</c:v>
                </c:pt>
                <c:pt idx="249">
                  <c:v>1.5975057612053771</c:v>
                </c:pt>
                <c:pt idx="250">
                  <c:v>1.6001378362591778</c:v>
                </c:pt>
                <c:pt idx="251">
                  <c:v>1.6024783742326552</c:v>
                </c:pt>
                <c:pt idx="252">
                  <c:v>1.6031284092068028</c:v>
                </c:pt>
                <c:pt idx="253">
                  <c:v>1.602673075674991</c:v>
                </c:pt>
                <c:pt idx="254">
                  <c:v>1.6001841937454484</c:v>
                </c:pt>
                <c:pt idx="255">
                  <c:v>1.5977097341449675</c:v>
                </c:pt>
                <c:pt idx="256">
                  <c:v>1.5944193827861264</c:v>
                </c:pt>
                <c:pt idx="257">
                  <c:v>1.5886968086476287</c:v>
                </c:pt>
                <c:pt idx="258">
                  <c:v>1.5820635674455072</c:v>
                </c:pt>
                <c:pt idx="259">
                  <c:v>1.5773155306850504</c:v>
                </c:pt>
                <c:pt idx="260">
                  <c:v>1.5719215796158927</c:v>
                </c:pt>
                <c:pt idx="261">
                  <c:v>1.5651369039586205</c:v>
                </c:pt>
                <c:pt idx="262">
                  <c:v>1.5567441386109444</c:v>
                </c:pt>
                <c:pt idx="263">
                  <c:v>1.5494402591074437</c:v>
                </c:pt>
                <c:pt idx="264">
                  <c:v>1.5432304162799251</c:v>
                </c:pt>
                <c:pt idx="265">
                  <c:v>1.535082830526302</c:v>
                </c:pt>
                <c:pt idx="266">
                  <c:v>1.5240054516403854</c:v>
                </c:pt>
                <c:pt idx="267">
                  <c:v>1.5143012845144364</c:v>
                </c:pt>
                <c:pt idx="268">
                  <c:v>1.5041819603447764</c:v>
                </c:pt>
                <c:pt idx="269">
                  <c:v>1.4935671261552035</c:v>
                </c:pt>
                <c:pt idx="270">
                  <c:v>1.4801306663013014</c:v>
                </c:pt>
                <c:pt idx="271">
                  <c:v>1.4650335782725552</c:v>
                </c:pt>
                <c:pt idx="272">
                  <c:v>1.452288360047264</c:v>
                </c:pt>
                <c:pt idx="273">
                  <c:v>1.4392093679208258</c:v>
                </c:pt>
                <c:pt idx="274">
                  <c:v>1.4251712909117693</c:v>
                </c:pt>
                <c:pt idx="275">
                  <c:v>1.4107716255098037</c:v>
                </c:pt>
                <c:pt idx="276">
                  <c:v>1.3967294278353013</c:v>
                </c:pt>
                <c:pt idx="277">
                  <c:v>1.3824029042450068</c:v>
                </c:pt>
                <c:pt idx="278">
                  <c:v>1.3697782154840186</c:v>
                </c:pt>
                <c:pt idx="279">
                  <c:v>1.3554434505628317</c:v>
                </c:pt>
                <c:pt idx="280">
                  <c:v>1.3408882300402694</c:v>
                </c:pt>
                <c:pt idx="281">
                  <c:v>1.3275486058243549</c:v>
                </c:pt>
                <c:pt idx="282">
                  <c:v>1.3141379001294922</c:v>
                </c:pt>
                <c:pt idx="283">
                  <c:v>1.302279655141509</c:v>
                </c:pt>
                <c:pt idx="284">
                  <c:v>1.2910662942958659</c:v>
                </c:pt>
                <c:pt idx="285">
                  <c:v>1.2789010597321364</c:v>
                </c:pt>
                <c:pt idx="286">
                  <c:v>1.268040015782149</c:v>
                </c:pt>
                <c:pt idx="287">
                  <c:v>1.2591146544255434</c:v>
                </c:pt>
                <c:pt idx="288">
                  <c:v>1.2496484557291161</c:v>
                </c:pt>
                <c:pt idx="289">
                  <c:v>1.2418047690521543</c:v>
                </c:pt>
                <c:pt idx="290">
                  <c:v>1.2345256135413309</c:v>
                </c:pt>
                <c:pt idx="291">
                  <c:v>1.2291522657994043</c:v>
                </c:pt>
                <c:pt idx="292">
                  <c:v>1.2247462442709875</c:v>
                </c:pt>
                <c:pt idx="293">
                  <c:v>1.2194141031835233</c:v>
                </c:pt>
                <c:pt idx="294">
                  <c:v>1.2150461978104845</c:v>
                </c:pt>
                <c:pt idx="295">
                  <c:v>1.209205154540407</c:v>
                </c:pt>
                <c:pt idx="296">
                  <c:v>1.2050216489460888</c:v>
                </c:pt>
                <c:pt idx="297">
                  <c:v>1.1992970144748678</c:v>
                </c:pt>
                <c:pt idx="298">
                  <c:v>1.1947581014858093</c:v>
                </c:pt>
                <c:pt idx="299">
                  <c:v>1.1894558352228302</c:v>
                </c:pt>
                <c:pt idx="300">
                  <c:v>1.1841484181280437</c:v>
                </c:pt>
                <c:pt idx="301">
                  <c:v>1.1795322426618675</c:v>
                </c:pt>
                <c:pt idx="302">
                  <c:v>1.174578172629098</c:v>
                </c:pt>
                <c:pt idx="303">
                  <c:v>1.1663347814038489</c:v>
                </c:pt>
                <c:pt idx="304">
                  <c:v>1.1633843849443246</c:v>
                </c:pt>
                <c:pt idx="305">
                  <c:v>1.1570725556470118</c:v>
                </c:pt>
                <c:pt idx="306">
                  <c:v>1.1524718326762589</c:v>
                </c:pt>
                <c:pt idx="307">
                  <c:v>1.1480915653068815</c:v>
                </c:pt>
                <c:pt idx="308">
                  <c:v>1.142217556713234</c:v>
                </c:pt>
                <c:pt idx="309">
                  <c:v>1.1401469223264866</c:v>
                </c:pt>
                <c:pt idx="310">
                  <c:v>1.1366392058653554</c:v>
                </c:pt>
                <c:pt idx="311">
                  <c:v>1.1292498225538445</c:v>
                </c:pt>
                <c:pt idx="312">
                  <c:v>1.1234396842746137</c:v>
                </c:pt>
                <c:pt idx="313">
                  <c:v>1.1162305800763765</c:v>
                </c:pt>
                <c:pt idx="314">
                  <c:v>1.1102947615010348</c:v>
                </c:pt>
                <c:pt idx="315">
                  <c:v>1.1043270077684846</c:v>
                </c:pt>
                <c:pt idx="316">
                  <c:v>1.0944703760210237</c:v>
                </c:pt>
                <c:pt idx="317">
                  <c:v>1.0897789984104533</c:v>
                </c:pt>
                <c:pt idx="318">
                  <c:v>1.0841481090781353</c:v>
                </c:pt>
                <c:pt idx="319">
                  <c:v>1.0804322990119675</c:v>
                </c:pt>
                <c:pt idx="320">
                  <c:v>1.0768720440663966</c:v>
                </c:pt>
                <c:pt idx="321">
                  <c:v>1.0701852342134732</c:v>
                </c:pt>
                <c:pt idx="322">
                  <c:v>1.0634860623642113</c:v>
                </c:pt>
                <c:pt idx="323">
                  <c:v>1.0581951279312098</c:v>
                </c:pt>
                <c:pt idx="324">
                  <c:v>1.0567827698495034</c:v>
                </c:pt>
                <c:pt idx="325">
                  <c:v>1.0522428266940829</c:v>
                </c:pt>
                <c:pt idx="326">
                  <c:v>1.0481036182533119</c:v>
                </c:pt>
                <c:pt idx="327">
                  <c:v>1.0445577856368025</c:v>
                </c:pt>
                <c:pt idx="328">
                  <c:v>1.0449307058596895</c:v>
                </c:pt>
                <c:pt idx="329">
                  <c:v>1.0445443934741021</c:v>
                </c:pt>
                <c:pt idx="330">
                  <c:v>1.0456580033109548</c:v>
                </c:pt>
                <c:pt idx="331">
                  <c:v>1.0405246843312728</c:v>
                </c:pt>
                <c:pt idx="332">
                  <c:v>1.0404237280278392</c:v>
                </c:pt>
                <c:pt idx="333">
                  <c:v>1.0381975385204958</c:v>
                </c:pt>
                <c:pt idx="334">
                  <c:v>1.0379502985937201</c:v>
                </c:pt>
                <c:pt idx="335">
                  <c:v>1.036928373563047</c:v>
                </c:pt>
                <c:pt idx="336">
                  <c:v>1.036733672120711</c:v>
                </c:pt>
                <c:pt idx="337">
                  <c:v>1.0390082794470479</c:v>
                </c:pt>
                <c:pt idx="338">
                  <c:v>1.042863161972027</c:v>
                </c:pt>
                <c:pt idx="339">
                  <c:v>1.0431042209006336</c:v>
                </c:pt>
                <c:pt idx="340">
                  <c:v>1.0443362998690662</c:v>
                </c:pt>
                <c:pt idx="341">
                  <c:v>1.0438995093317622</c:v>
                </c:pt>
                <c:pt idx="342">
                  <c:v>1.041732039307028</c:v>
                </c:pt>
                <c:pt idx="343">
                  <c:v>1.0408110705797882</c:v>
                </c:pt>
                <c:pt idx="344">
                  <c:v>1.0385333727543662</c:v>
                </c:pt>
                <c:pt idx="345">
                  <c:v>1.0344528837962044</c:v>
                </c:pt>
                <c:pt idx="346">
                  <c:v>1.0319846051938928</c:v>
                </c:pt>
                <c:pt idx="347">
                  <c:v>1.0307782803844991</c:v>
                </c:pt>
                <c:pt idx="348">
                  <c:v>1.0301622409002833</c:v>
                </c:pt>
                <c:pt idx="349">
                  <c:v>1.0311563514391942</c:v>
                </c:pt>
                <c:pt idx="350">
                  <c:v>1.0314581901831328</c:v>
                </c:pt>
                <c:pt idx="351">
                  <c:v>1.0312356742490345</c:v>
                </c:pt>
                <c:pt idx="352">
                  <c:v>1.0303950584979968</c:v>
                </c:pt>
                <c:pt idx="353">
                  <c:v>1.0298542211581749</c:v>
                </c:pt>
                <c:pt idx="354">
                  <c:v>1.0294112496227019</c:v>
                </c:pt>
                <c:pt idx="355">
                  <c:v>1.0278752715776072</c:v>
                </c:pt>
                <c:pt idx="356">
                  <c:v>1.0250680682423405</c:v>
                </c:pt>
                <c:pt idx="357">
                  <c:v>1.023105601323558</c:v>
                </c:pt>
                <c:pt idx="358">
                  <c:v>1.0188705874111612</c:v>
                </c:pt>
                <c:pt idx="359">
                  <c:v>1.0156708906921381</c:v>
                </c:pt>
                <c:pt idx="360">
                  <c:v>1.0160376299168554</c:v>
                </c:pt>
                <c:pt idx="361">
                  <c:v>1.0110897408822552</c:v>
                </c:pt>
                <c:pt idx="362">
                  <c:v>1.0066600255275227</c:v>
                </c:pt>
                <c:pt idx="363">
                  <c:v>1.005055026336203</c:v>
                </c:pt>
                <c:pt idx="364">
                  <c:v>1.002683583371879</c:v>
                </c:pt>
                <c:pt idx="365">
                  <c:v>1.0020088244050531</c:v>
                </c:pt>
                <c:pt idx="366">
                  <c:v>1.0023003614853763</c:v>
                </c:pt>
                <c:pt idx="367">
                  <c:v>0.99863090890547923</c:v>
                </c:pt>
                <c:pt idx="368">
                  <c:v>1.0005645311661382</c:v>
                </c:pt>
                <c:pt idx="369">
                  <c:v>1.001369091094521</c:v>
                </c:pt>
                <c:pt idx="370">
                  <c:v>1.000482117857213</c:v>
                </c:pt>
                <c:pt idx="371">
                  <c:v>0.99939220184667643</c:v>
                </c:pt>
                <c:pt idx="372">
                  <c:v>0.99917586691074733</c:v>
                </c:pt>
                <c:pt idx="373">
                  <c:v>0.99923252606063373</c:v>
                </c:pt>
                <c:pt idx="374">
                  <c:v>1.0001823394459972</c:v>
                </c:pt>
                <c:pt idx="375">
                  <c:v>1.0007293577839886</c:v>
                </c:pt>
                <c:pt idx="376">
                  <c:v>0.99987741020297383</c:v>
                </c:pt>
                <c:pt idx="377">
                  <c:v>1.0017038951620298</c:v>
                </c:pt>
                <c:pt idx="378">
                  <c:v>1.0044297153547328</c:v>
                </c:pt>
                <c:pt idx="379">
                  <c:v>1.0054506102190444</c:v>
                </c:pt>
                <c:pt idx="380">
                  <c:v>1.0054506102190444</c:v>
                </c:pt>
                <c:pt idx="381">
                  <c:v>1.0070102820904547</c:v>
                </c:pt>
                <c:pt idx="382">
                  <c:v>1.0079209491540793</c:v>
                </c:pt>
                <c:pt idx="383">
                  <c:v>1.009239562096883</c:v>
                </c:pt>
                <c:pt idx="384">
                  <c:v>1.0080352976202127</c:v>
                </c:pt>
                <c:pt idx="385">
                  <c:v>1.0078035101888605</c:v>
                </c:pt>
                <c:pt idx="386">
                  <c:v>1.0070195535877091</c:v>
                </c:pt>
                <c:pt idx="387">
                  <c:v>1.0072935778398855</c:v>
                </c:pt>
                <c:pt idx="388">
                  <c:v>1.007043247414025</c:v>
                </c:pt>
                <c:pt idx="389">
                  <c:v>1.0075068222767296</c:v>
                </c:pt>
                <c:pt idx="390">
                  <c:v>1.0095970298243462</c:v>
                </c:pt>
                <c:pt idx="391">
                  <c:v>1.0105179985515862</c:v>
                </c:pt>
                <c:pt idx="392">
                  <c:v>1.009953467385448</c:v>
                </c:pt>
                <c:pt idx="393">
                  <c:v>1.0107569971474697</c:v>
                </c:pt>
                <c:pt idx="394">
                  <c:v>1.0111742145239035</c:v>
                </c:pt>
                <c:pt idx="395">
                  <c:v>1.0114873850978194</c:v>
                </c:pt>
                <c:pt idx="396">
                  <c:v>1.009676352634187</c:v>
                </c:pt>
                <c:pt idx="397">
                  <c:v>1.0062263254893034</c:v>
                </c:pt>
                <c:pt idx="398">
                  <c:v>1.0046810759469549</c:v>
                </c:pt>
                <c:pt idx="399">
                  <c:v>1.0043318495503841</c:v>
                </c:pt>
                <c:pt idx="400">
                  <c:v>1.0029122803041466</c:v>
                </c:pt>
                <c:pt idx="401">
                  <c:v>1.0011270019995528</c:v>
                </c:pt>
                <c:pt idx="402">
                  <c:v>0.99897395430388081</c:v>
                </c:pt>
                <c:pt idx="403">
                  <c:v>0.9961286348132361</c:v>
                </c:pt>
                <c:pt idx="404">
                  <c:v>0.99504489980086896</c:v>
                </c:pt>
                <c:pt idx="405">
                  <c:v>0.99253541454409477</c:v>
                </c:pt>
                <c:pt idx="406">
                  <c:v>0.98840959826602415</c:v>
                </c:pt>
                <c:pt idx="407">
                  <c:v>0.98492969629665506</c:v>
                </c:pt>
                <c:pt idx="408">
                  <c:v>0.98110983942796914</c:v>
                </c:pt>
                <c:pt idx="409">
                  <c:v>0.97756091631237552</c:v>
                </c:pt>
                <c:pt idx="410">
                  <c:v>0.97388837323339372</c:v>
                </c:pt>
                <c:pt idx="411">
                  <c:v>0.96881892456812846</c:v>
                </c:pt>
                <c:pt idx="412">
                  <c:v>0.96255448292344736</c:v>
                </c:pt>
                <c:pt idx="413">
                  <c:v>0.95673919381240879</c:v>
                </c:pt>
                <c:pt idx="414">
                  <c:v>0.9511732049608691</c:v>
                </c:pt>
                <c:pt idx="415">
                  <c:v>0.94607903230292667</c:v>
                </c:pt>
                <c:pt idx="416">
                  <c:v>0.94000723176785828</c:v>
                </c:pt>
                <c:pt idx="417">
                  <c:v>0.93346876587100081</c:v>
                </c:pt>
                <c:pt idx="418">
                  <c:v>0.92686024866155647</c:v>
                </c:pt>
                <c:pt idx="419">
                  <c:v>0.92053811770062766</c:v>
                </c:pt>
                <c:pt idx="420">
                  <c:v>0.91520906711224825</c:v>
                </c:pt>
                <c:pt idx="421">
                  <c:v>0.90823999167625591</c:v>
                </c:pt>
                <c:pt idx="422">
                  <c:v>0.89964840422079773</c:v>
                </c:pt>
                <c:pt idx="423">
                  <c:v>0.89123091488044404</c:v>
                </c:pt>
                <c:pt idx="424">
                  <c:v>0.88317810443208489</c:v>
                </c:pt>
                <c:pt idx="425">
                  <c:v>0.87462978396381252</c:v>
                </c:pt>
                <c:pt idx="426">
                  <c:v>0.86670162364520253</c:v>
                </c:pt>
                <c:pt idx="427">
                  <c:v>0.85822026399043205</c:v>
                </c:pt>
                <c:pt idx="428">
                  <c:v>0.84873346196677302</c:v>
                </c:pt>
                <c:pt idx="429">
                  <c:v>0.8414841812804349</c:v>
                </c:pt>
                <c:pt idx="430">
                  <c:v>0.83212615005197177</c:v>
                </c:pt>
                <c:pt idx="431">
                  <c:v>0.82361079490726963</c:v>
                </c:pt>
                <c:pt idx="432">
                  <c:v>0.81519124523419306</c:v>
                </c:pt>
                <c:pt idx="433">
                  <c:v>0.80691797918445851</c:v>
                </c:pt>
                <c:pt idx="434">
                  <c:v>0.79827179291183747</c:v>
                </c:pt>
                <c:pt idx="435">
                  <c:v>0.7906732858289286</c:v>
                </c:pt>
                <c:pt idx="436">
                  <c:v>0.78071466761167263</c:v>
                </c:pt>
                <c:pt idx="437">
                  <c:v>0.77208393383447482</c:v>
                </c:pt>
                <c:pt idx="438">
                  <c:v>0.76323892545407168</c:v>
                </c:pt>
                <c:pt idx="439">
                  <c:v>0.75455668335879567</c:v>
                </c:pt>
                <c:pt idx="440">
                  <c:v>0.74512757065138469</c:v>
                </c:pt>
                <c:pt idx="441">
                  <c:v>0.73554599332246162</c:v>
                </c:pt>
                <c:pt idx="442">
                  <c:v>0.72613336327683564</c:v>
                </c:pt>
                <c:pt idx="443">
                  <c:v>0.71719357959116814</c:v>
                </c:pt>
                <c:pt idx="444">
                  <c:v>0.70869676744097432</c:v>
                </c:pt>
                <c:pt idx="445">
                  <c:v>0.69983012556697766</c:v>
                </c:pt>
                <c:pt idx="446">
                  <c:v>0.69120042195614173</c:v>
                </c:pt>
                <c:pt idx="447">
                  <c:v>0.68272009246773269</c:v>
                </c:pt>
                <c:pt idx="448">
                  <c:v>0.67449421407063026</c:v>
                </c:pt>
                <c:pt idx="449">
                  <c:v>0.66607981522936155</c:v>
                </c:pt>
                <c:pt idx="450">
                  <c:v>0.65842979982837424</c:v>
                </c:pt>
                <c:pt idx="451">
                  <c:v>0.65015138294683217</c:v>
                </c:pt>
                <c:pt idx="452">
                  <c:v>0.64186575490075903</c:v>
                </c:pt>
                <c:pt idx="453">
                  <c:v>0.63356158386017758</c:v>
                </c:pt>
                <c:pt idx="454">
                  <c:v>0.62608154590884879</c:v>
                </c:pt>
                <c:pt idx="455">
                  <c:v>0.61765890573668736</c:v>
                </c:pt>
                <c:pt idx="456">
                  <c:v>0.60996768368123777</c:v>
                </c:pt>
                <c:pt idx="457">
                  <c:v>0.60200964853814243</c:v>
                </c:pt>
                <c:pt idx="458">
                  <c:v>0.59449252459779722</c:v>
                </c:pt>
                <c:pt idx="459">
                  <c:v>0.58717834343068076</c:v>
                </c:pt>
                <c:pt idx="460">
                  <c:v>0.5800042648887368</c:v>
                </c:pt>
                <c:pt idx="461">
                  <c:v>0.57267772172528142</c:v>
                </c:pt>
                <c:pt idx="462">
                  <c:v>0.56613925582842395</c:v>
                </c:pt>
                <c:pt idx="463">
                  <c:v>0.55930616235215835</c:v>
                </c:pt>
                <c:pt idx="464">
                  <c:v>0.55248955153767765</c:v>
                </c:pt>
                <c:pt idx="465">
                  <c:v>0.54566985022411263</c:v>
                </c:pt>
                <c:pt idx="466">
                  <c:v>0.540111072537104</c:v>
                </c:pt>
                <c:pt idx="467">
                  <c:v>0.53375185558715876</c:v>
                </c:pt>
                <c:pt idx="468">
                  <c:v>0.52726489800837939</c:v>
                </c:pt>
                <c:pt idx="469">
                  <c:v>0.5202453444206705</c:v>
                </c:pt>
                <c:pt idx="470">
                  <c:v>0.51533660170780982</c:v>
                </c:pt>
                <c:pt idx="471">
                  <c:v>0.51011880908647955</c:v>
                </c:pt>
                <c:pt idx="472">
                  <c:v>0.50547584929490263</c:v>
                </c:pt>
                <c:pt idx="473">
                  <c:v>0.50013649704290741</c:v>
                </c:pt>
                <c:pt idx="474">
                  <c:v>0.49479302412546605</c:v>
                </c:pt>
                <c:pt idx="475">
                  <c:v>0.48959171416592073</c:v>
                </c:pt>
                <c:pt idx="476">
                  <c:v>0.48545353589151108</c:v>
                </c:pt>
                <c:pt idx="477">
                  <c:v>0.47974229358299081</c:v>
                </c:pt>
                <c:pt idx="478">
                  <c:v>0.47458219027790804</c:v>
                </c:pt>
                <c:pt idx="479">
                  <c:v>0.46963636157603106</c:v>
                </c:pt>
                <c:pt idx="480">
                  <c:v>0.46385197745583928</c:v>
                </c:pt>
                <c:pt idx="481">
                  <c:v>0.46012277522697143</c:v>
                </c:pt>
                <c:pt idx="482">
                  <c:v>0.45600932094523949</c:v>
                </c:pt>
                <c:pt idx="483">
                  <c:v>0.45188453483353025</c:v>
                </c:pt>
                <c:pt idx="484">
                  <c:v>0.44771339123555065</c:v>
                </c:pt>
                <c:pt idx="485">
                  <c:v>0.44372664741629131</c:v>
                </c:pt>
                <c:pt idx="486">
                  <c:v>0.43995829886568388</c:v>
                </c:pt>
                <c:pt idx="487">
                  <c:v>0.43715521619586356</c:v>
                </c:pt>
                <c:pt idx="488">
                  <c:v>0.43357847858850718</c:v>
                </c:pt>
                <c:pt idx="489">
                  <c:v>0.43040762652760794</c:v>
                </c:pt>
                <c:pt idx="490">
                  <c:v>0.42761999635321107</c:v>
                </c:pt>
                <c:pt idx="491">
                  <c:v>0.42457173408933813</c:v>
                </c:pt>
                <c:pt idx="492">
                  <c:v>0.42155540698267363</c:v>
                </c:pt>
                <c:pt idx="493">
                  <c:v>0.41837940408996649</c:v>
                </c:pt>
                <c:pt idx="494">
                  <c:v>0.41500251875675404</c:v>
                </c:pt>
                <c:pt idx="495">
                  <c:v>0.41176470588235303</c:v>
                </c:pt>
                <c:pt idx="496">
                  <c:v>0.40937265959079733</c:v>
                </c:pt>
                <c:pt idx="497">
                  <c:v>0.40610806239099551</c:v>
                </c:pt>
                <c:pt idx="498">
                  <c:v>0.4036325726241532</c:v>
                </c:pt>
                <c:pt idx="499">
                  <c:v>0.40166392470720103</c:v>
                </c:pt>
                <c:pt idx="500">
                  <c:v>0.3983890258437835</c:v>
                </c:pt>
                <c:pt idx="501">
                  <c:v>0.39602891470943635</c:v>
                </c:pt>
                <c:pt idx="502">
                  <c:v>0.39365541141238902</c:v>
                </c:pt>
                <c:pt idx="503">
                  <c:v>0.39182274545516355</c:v>
                </c:pt>
                <c:pt idx="504">
                  <c:v>0.38977374456200931</c:v>
                </c:pt>
                <c:pt idx="505">
                  <c:v>0.38793592777297609</c:v>
                </c:pt>
                <c:pt idx="506">
                  <c:v>0.38506794462237709</c:v>
                </c:pt>
                <c:pt idx="507">
                  <c:v>0.38394197278918574</c:v>
                </c:pt>
                <c:pt idx="508">
                  <c:v>0.38213094032555311</c:v>
                </c:pt>
                <c:pt idx="509">
                  <c:v>0.37986457433010845</c:v>
                </c:pt>
                <c:pt idx="510">
                  <c:v>0.37727370593077064</c:v>
                </c:pt>
                <c:pt idx="511">
                  <c:v>0.37592418799711974</c:v>
                </c:pt>
                <c:pt idx="512">
                  <c:v>0.37364752033805937</c:v>
                </c:pt>
                <c:pt idx="513">
                  <c:v>0.37211463279204959</c:v>
                </c:pt>
                <c:pt idx="514">
                  <c:v>0.37028814783299341</c:v>
                </c:pt>
                <c:pt idx="515">
                  <c:v>0.36816600512816805</c:v>
                </c:pt>
                <c:pt idx="516">
                  <c:v>0.36761177562564579</c:v>
                </c:pt>
                <c:pt idx="517">
                  <c:v>0.36643429547437617</c:v>
                </c:pt>
                <c:pt idx="518">
                  <c:v>0.36529699181120762</c:v>
                </c:pt>
                <c:pt idx="519">
                  <c:v>0.36468610315879901</c:v>
                </c:pt>
                <c:pt idx="520">
                  <c:v>0.36387124156680051</c:v>
                </c:pt>
                <c:pt idx="521">
                  <c:v>0.36313673295100429</c:v>
                </c:pt>
                <c:pt idx="522">
                  <c:v>0.36282150204436514</c:v>
                </c:pt>
                <c:pt idx="523">
                  <c:v>0.36110009405418891</c:v>
                </c:pt>
                <c:pt idx="524">
                  <c:v>0.35982783859765499</c:v>
                </c:pt>
                <c:pt idx="525">
                  <c:v>0.35813527526560263</c:v>
                </c:pt>
                <c:pt idx="526">
                  <c:v>0.3560996665351488</c:v>
                </c:pt>
                <c:pt idx="527">
                  <c:v>0.3546667051262109</c:v>
                </c:pt>
                <c:pt idx="528">
                  <c:v>0.35282682800445447</c:v>
                </c:pt>
                <c:pt idx="529">
                  <c:v>0.35186465262275196</c:v>
                </c:pt>
                <c:pt idx="530">
                  <c:v>0.35091999006919622</c:v>
                </c:pt>
                <c:pt idx="531">
                  <c:v>0.34951690348474368</c:v>
                </c:pt>
                <c:pt idx="532">
                  <c:v>0.347796525660929</c:v>
                </c:pt>
                <c:pt idx="533">
                  <c:v>0.34679108329204089</c:v>
                </c:pt>
                <c:pt idx="534">
                  <c:v>0.34592780388104871</c:v>
                </c:pt>
                <c:pt idx="535">
                  <c:v>0.34529219123596266</c:v>
                </c:pt>
                <c:pt idx="536">
                  <c:v>0.34403229777576783</c:v>
                </c:pt>
                <c:pt idx="537">
                  <c:v>0.34266732734669314</c:v>
                </c:pt>
                <c:pt idx="538">
                  <c:v>0.34223671780755882</c:v>
                </c:pt>
                <c:pt idx="539">
                  <c:v>0.34235518693913886</c:v>
                </c:pt>
                <c:pt idx="540">
                  <c:v>0.34170103129954454</c:v>
                </c:pt>
                <c:pt idx="541">
                  <c:v>0.34080375639862076</c:v>
                </c:pt>
                <c:pt idx="542">
                  <c:v>0.33991884349403589</c:v>
                </c:pt>
                <c:pt idx="543">
                  <c:v>0.33906380541393627</c:v>
                </c:pt>
                <c:pt idx="544">
                  <c:v>0.33833959846175565</c:v>
                </c:pt>
                <c:pt idx="545">
                  <c:v>0.33714666581506231</c:v>
                </c:pt>
                <c:pt idx="546">
                  <c:v>0.33603305597820982</c:v>
                </c:pt>
                <c:pt idx="547">
                  <c:v>0.33536962884136162</c:v>
                </c:pt>
                <c:pt idx="548">
                  <c:v>0.33408604155485067</c:v>
                </c:pt>
                <c:pt idx="549">
                  <c:v>0.33304454336330774</c:v>
                </c:pt>
                <c:pt idx="550">
                  <c:v>0.33146014749921959</c:v>
                </c:pt>
                <c:pt idx="551">
                  <c:v>0.33057626476099627</c:v>
                </c:pt>
                <c:pt idx="552">
                  <c:v>0.32897126556967687</c:v>
                </c:pt>
                <c:pt idx="553">
                  <c:v>0.3274548606854521</c:v>
                </c:pt>
                <c:pt idx="554">
                  <c:v>0.32545942844309927</c:v>
                </c:pt>
                <c:pt idx="555">
                  <c:v>0.32408724684949364</c:v>
                </c:pt>
                <c:pt idx="556">
                  <c:v>0.32296642584811014</c:v>
                </c:pt>
                <c:pt idx="557">
                  <c:v>0.3218765098375736</c:v>
                </c:pt>
                <c:pt idx="558">
                  <c:v>0.32088342946502435</c:v>
                </c:pt>
                <c:pt idx="559">
                  <c:v>0.32078556366067545</c:v>
                </c:pt>
                <c:pt idx="560">
                  <c:v>0.32012522702291185</c:v>
                </c:pt>
                <c:pt idx="561">
                  <c:v>0.31936084358263006</c:v>
                </c:pt>
                <c:pt idx="562">
                  <c:v>0.31851301666706155</c:v>
                </c:pt>
                <c:pt idx="563">
                  <c:v>0.31763222442792288</c:v>
                </c:pt>
                <c:pt idx="564">
                  <c:v>0.31686578065491794</c:v>
                </c:pt>
                <c:pt idx="565">
                  <c:v>0.31544312090959575</c:v>
                </c:pt>
                <c:pt idx="566">
                  <c:v>0.31407402981507482</c:v>
                </c:pt>
                <c:pt idx="567">
                  <c:v>0.31263797790705222</c:v>
                </c:pt>
                <c:pt idx="568">
                  <c:v>0.31143886426218959</c:v>
                </c:pt>
                <c:pt idx="569">
                  <c:v>0.31085888060062816</c:v>
                </c:pt>
                <c:pt idx="570">
                  <c:v>0.30946506551342967</c:v>
                </c:pt>
                <c:pt idx="571">
                  <c:v>0.30843283881914091</c:v>
                </c:pt>
                <c:pt idx="572">
                  <c:v>0.30810730624888605</c:v>
                </c:pt>
                <c:pt idx="573">
                  <c:v>0.306779421808828</c:v>
                </c:pt>
                <c:pt idx="574">
                  <c:v>0.30606036568845507</c:v>
                </c:pt>
                <c:pt idx="575">
                  <c:v>0.30527846942002645</c:v>
                </c:pt>
                <c:pt idx="576">
                  <c:v>0.3039073179927827</c:v>
                </c:pt>
                <c:pt idx="577">
                  <c:v>0.30271232501336642</c:v>
                </c:pt>
                <c:pt idx="578">
                  <c:v>0.30200563088933235</c:v>
                </c:pt>
                <c:pt idx="579">
                  <c:v>0.30047274334332258</c:v>
                </c:pt>
                <c:pt idx="580">
                  <c:v>0.29999062548610966</c:v>
                </c:pt>
                <c:pt idx="581">
                  <c:v>0.29896870045543661</c:v>
                </c:pt>
                <c:pt idx="582">
                  <c:v>0.29863080588884311</c:v>
                </c:pt>
                <c:pt idx="583">
                  <c:v>0.29774177231881166</c:v>
                </c:pt>
                <c:pt idx="584">
                  <c:v>0.29751925638471344</c:v>
                </c:pt>
                <c:pt idx="585">
                  <c:v>0.29686201024603454</c:v>
                </c:pt>
                <c:pt idx="586">
                  <c:v>0.2962366992645642</c:v>
                </c:pt>
                <c:pt idx="587">
                  <c:v>0.29516841674762051</c:v>
                </c:pt>
                <c:pt idx="588">
                  <c:v>0.29489233216272087</c:v>
                </c:pt>
                <c:pt idx="589">
                  <c:v>0.29353869356362355</c:v>
                </c:pt>
                <c:pt idx="590">
                  <c:v>0.29281448661144277</c:v>
                </c:pt>
                <c:pt idx="591">
                  <c:v>0.29169469577642104</c:v>
                </c:pt>
                <c:pt idx="592">
                  <c:v>0.29099418265055621</c:v>
                </c:pt>
                <c:pt idx="593">
                  <c:v>0.29026482486656768</c:v>
                </c:pt>
                <c:pt idx="594">
                  <c:v>0.28970235403315275</c:v>
                </c:pt>
                <c:pt idx="595">
                  <c:v>0.28892457843017061</c:v>
                </c:pt>
                <c:pt idx="596">
                  <c:v>0.28937064046472866</c:v>
                </c:pt>
                <c:pt idx="597">
                  <c:v>0.28889779410476996</c:v>
                </c:pt>
                <c:pt idx="598">
                  <c:v>0.28906983188715146</c:v>
                </c:pt>
                <c:pt idx="599">
                  <c:v>0.28893178959470156</c:v>
                </c:pt>
                <c:pt idx="600">
                  <c:v>0.28890912593474716</c:v>
                </c:pt>
                <c:pt idx="601">
                  <c:v>0.28905025872628176</c:v>
                </c:pt>
                <c:pt idx="602">
                  <c:v>0.2891883010187315</c:v>
                </c:pt>
                <c:pt idx="603">
                  <c:v>0.28858977436266181</c:v>
                </c:pt>
                <c:pt idx="604">
                  <c:v>0.28918624068600829</c:v>
                </c:pt>
                <c:pt idx="605">
                  <c:v>0.28950250175900916</c:v>
                </c:pt>
                <c:pt idx="606">
                  <c:v>0.28945717443910018</c:v>
                </c:pt>
                <c:pt idx="607">
                  <c:v>0.28947159676816209</c:v>
                </c:pt>
                <c:pt idx="608">
                  <c:v>0.28965599654688229</c:v>
                </c:pt>
                <c:pt idx="609">
                  <c:v>0.28946232527090793</c:v>
                </c:pt>
                <c:pt idx="610">
                  <c:v>0.2896807205395599</c:v>
                </c:pt>
                <c:pt idx="611">
                  <c:v>0.28998667994894489</c:v>
                </c:pt>
                <c:pt idx="612">
                  <c:v>0.28967041887594419</c:v>
                </c:pt>
                <c:pt idx="613">
                  <c:v>0.28987748231461896</c:v>
                </c:pt>
                <c:pt idx="614">
                  <c:v>0.29086129118991422</c:v>
                </c:pt>
                <c:pt idx="615">
                  <c:v>0.2917709280871767</c:v>
                </c:pt>
                <c:pt idx="616">
                  <c:v>0.29262493600091483</c:v>
                </c:pt>
                <c:pt idx="617">
                  <c:v>0.29350778857277665</c:v>
                </c:pt>
                <c:pt idx="618">
                  <c:v>0.29440197297461568</c:v>
                </c:pt>
                <c:pt idx="619">
                  <c:v>0.29544244099979705</c:v>
                </c:pt>
                <c:pt idx="620">
                  <c:v>0.29625318192634931</c:v>
                </c:pt>
                <c:pt idx="621">
                  <c:v>0.29708555634649425</c:v>
                </c:pt>
                <c:pt idx="622">
                  <c:v>0.2978592112840302</c:v>
                </c:pt>
                <c:pt idx="623">
                  <c:v>0.29852881941904796</c:v>
                </c:pt>
                <c:pt idx="624">
                  <c:v>0.29937458600189348</c:v>
                </c:pt>
                <c:pt idx="625">
                  <c:v>0.29999680648427912</c:v>
                </c:pt>
                <c:pt idx="626">
                  <c:v>0.30091056404698802</c:v>
                </c:pt>
                <c:pt idx="627">
                  <c:v>0.30219518149986047</c:v>
                </c:pt>
                <c:pt idx="628">
                  <c:v>0.30291320745387174</c:v>
                </c:pt>
                <c:pt idx="629">
                  <c:v>0.30331394216852087</c:v>
                </c:pt>
                <c:pt idx="630">
                  <c:v>0.30411026076601105</c:v>
                </c:pt>
                <c:pt idx="631">
                  <c:v>0.30462431378043248</c:v>
                </c:pt>
                <c:pt idx="632">
                  <c:v>0.30481180405823738</c:v>
                </c:pt>
                <c:pt idx="633">
                  <c:v>0.30552570934680245</c:v>
                </c:pt>
                <c:pt idx="634">
                  <c:v>0.30563078631568208</c:v>
                </c:pt>
                <c:pt idx="635">
                  <c:v>0.30625918779623718</c:v>
                </c:pt>
                <c:pt idx="636">
                  <c:v>0.3072924446568876</c:v>
                </c:pt>
                <c:pt idx="637">
                  <c:v>0.30836690817200058</c:v>
                </c:pt>
                <c:pt idx="638">
                  <c:v>0.30921988591937721</c:v>
                </c:pt>
                <c:pt idx="639">
                  <c:v>0.31021399645828812</c:v>
                </c:pt>
                <c:pt idx="640">
                  <c:v>0.31134511912328711</c:v>
                </c:pt>
                <c:pt idx="641">
                  <c:v>0.31280898552307218</c:v>
                </c:pt>
                <c:pt idx="642">
                  <c:v>0.31375158774390471</c:v>
                </c:pt>
                <c:pt idx="643">
                  <c:v>0.31452009184963287</c:v>
                </c:pt>
                <c:pt idx="644">
                  <c:v>0.31539470309060208</c:v>
                </c:pt>
                <c:pt idx="645">
                  <c:v>0.31660205806635722</c:v>
                </c:pt>
                <c:pt idx="646">
                  <c:v>0.31763634509336913</c:v>
                </c:pt>
                <c:pt idx="647">
                  <c:v>0.31863972712953409</c:v>
                </c:pt>
                <c:pt idx="648">
                  <c:v>0.31956687685494317</c:v>
                </c:pt>
                <c:pt idx="649">
                  <c:v>0.32079586532429116</c:v>
                </c:pt>
                <c:pt idx="650">
                  <c:v>0.32166738606617579</c:v>
                </c:pt>
                <c:pt idx="651">
                  <c:v>0.32209696543894872</c:v>
                </c:pt>
                <c:pt idx="652">
                  <c:v>0.32260071678975433</c:v>
                </c:pt>
                <c:pt idx="653">
                  <c:v>0.32314155412957635</c:v>
                </c:pt>
                <c:pt idx="654">
                  <c:v>0.32322705793758638</c:v>
                </c:pt>
                <c:pt idx="655">
                  <c:v>0.32304059782614297</c:v>
                </c:pt>
                <c:pt idx="656">
                  <c:v>0.32295715435085615</c:v>
                </c:pt>
                <c:pt idx="657">
                  <c:v>0.32366075797580557</c:v>
                </c:pt>
                <c:pt idx="658">
                  <c:v>0.32437054259892423</c:v>
                </c:pt>
                <c:pt idx="659">
                  <c:v>0.32517304219458398</c:v>
                </c:pt>
                <c:pt idx="660">
                  <c:v>0.3260311707737682</c:v>
                </c:pt>
                <c:pt idx="661">
                  <c:v>0.3268347005357895</c:v>
                </c:pt>
                <c:pt idx="662">
                  <c:v>0.32803175384792893</c:v>
                </c:pt>
                <c:pt idx="663">
                  <c:v>0.32900629122597003</c:v>
                </c:pt>
                <c:pt idx="664">
                  <c:v>0.32927928531178491</c:v>
                </c:pt>
                <c:pt idx="665">
                  <c:v>0.3298994454614475</c:v>
                </c:pt>
                <c:pt idx="666">
                  <c:v>0.33026000368799557</c:v>
                </c:pt>
                <c:pt idx="667">
                  <c:v>0.33110577027084109</c:v>
                </c:pt>
                <c:pt idx="668">
                  <c:v>0.33157037529990718</c:v>
                </c:pt>
                <c:pt idx="669">
                  <c:v>0.33240377988641379</c:v>
                </c:pt>
                <c:pt idx="670">
                  <c:v>0.3331197455077019</c:v>
                </c:pt>
                <c:pt idx="671">
                  <c:v>0.33374814698825717</c:v>
                </c:pt>
                <c:pt idx="672">
                  <c:v>0.3343827294669815</c:v>
                </c:pt>
                <c:pt idx="673">
                  <c:v>0.33492356680680374</c:v>
                </c:pt>
                <c:pt idx="674">
                  <c:v>0.33497713545760499</c:v>
                </c:pt>
                <c:pt idx="675">
                  <c:v>0.33580229871321915</c:v>
                </c:pt>
                <c:pt idx="676">
                  <c:v>0.33592694884296864</c:v>
                </c:pt>
                <c:pt idx="677">
                  <c:v>0.33572915690154803</c:v>
                </c:pt>
                <c:pt idx="678">
                  <c:v>0.33582393220681217</c:v>
                </c:pt>
                <c:pt idx="679">
                  <c:v>0.335956823667454</c:v>
                </c:pt>
                <c:pt idx="680">
                  <c:v>0.33601760348278653</c:v>
                </c:pt>
                <c:pt idx="681">
                  <c:v>0.33649560067455281</c:v>
                </c:pt>
                <c:pt idx="682">
                  <c:v>0.33650178167272227</c:v>
                </c:pt>
                <c:pt idx="683">
                  <c:v>0.33637404104388824</c:v>
                </c:pt>
                <c:pt idx="684">
                  <c:v>0.33689427505647873</c:v>
                </c:pt>
                <c:pt idx="685">
                  <c:v>0.33730428126838202</c:v>
                </c:pt>
                <c:pt idx="686">
                  <c:v>0.33776270529927882</c:v>
                </c:pt>
                <c:pt idx="687">
                  <c:v>0.3382139181656445</c:v>
                </c:pt>
                <c:pt idx="688">
                  <c:v>0.33872591084734271</c:v>
                </c:pt>
                <c:pt idx="689">
                  <c:v>0.33875990633727432</c:v>
                </c:pt>
                <c:pt idx="690">
                  <c:v>0.33963657791096685</c:v>
                </c:pt>
                <c:pt idx="691">
                  <c:v>0.33983024918694121</c:v>
                </c:pt>
                <c:pt idx="692">
                  <c:v>0.34025055706245999</c:v>
                </c:pt>
                <c:pt idx="693">
                  <c:v>0.3406183264535389</c:v>
                </c:pt>
                <c:pt idx="694">
                  <c:v>0.34080066589953623</c:v>
                </c:pt>
                <c:pt idx="695">
                  <c:v>0.3409067730347774</c:v>
                </c:pt>
                <c:pt idx="696">
                  <c:v>0.34114165096521432</c:v>
                </c:pt>
                <c:pt idx="697">
                  <c:v>0.34090471270205436</c:v>
                </c:pt>
                <c:pt idx="698">
                  <c:v>0.34135386523569683</c:v>
                </c:pt>
                <c:pt idx="699">
                  <c:v>0.34147542486636162</c:v>
                </c:pt>
                <c:pt idx="700">
                  <c:v>0.34175356978398441</c:v>
                </c:pt>
                <c:pt idx="701">
                  <c:v>0.34246438457346479</c:v>
                </c:pt>
                <c:pt idx="702">
                  <c:v>0.34276828365012674</c:v>
                </c:pt>
                <c:pt idx="703">
                  <c:v>0.34307115256042697</c:v>
                </c:pt>
                <c:pt idx="704">
                  <c:v>0.34377887685082276</c:v>
                </c:pt>
                <c:pt idx="705">
                  <c:v>0.3441672495691328</c:v>
                </c:pt>
                <c:pt idx="706">
                  <c:v>0.3444577564830944</c:v>
                </c:pt>
                <c:pt idx="707">
                  <c:v>0.34416930990185601</c:v>
                </c:pt>
                <c:pt idx="708">
                  <c:v>0.34424348187988885</c:v>
                </c:pt>
                <c:pt idx="709">
                  <c:v>0.34421669755448803</c:v>
                </c:pt>
                <c:pt idx="710">
                  <c:v>0.34450411396936503</c:v>
                </c:pt>
                <c:pt idx="711">
                  <c:v>0.34463391493092227</c:v>
                </c:pt>
                <c:pt idx="712">
                  <c:v>0.3447503237297791</c:v>
                </c:pt>
                <c:pt idx="713">
                  <c:v>0.34564450813161812</c:v>
                </c:pt>
                <c:pt idx="714">
                  <c:v>0.34684362177648065</c:v>
                </c:pt>
                <c:pt idx="715">
                  <c:v>0.34755752706504567</c:v>
                </c:pt>
                <c:pt idx="716">
                  <c:v>0.34867010673553683</c:v>
                </c:pt>
                <c:pt idx="717">
                  <c:v>0.35017311945706109</c:v>
                </c:pt>
                <c:pt idx="718">
                  <c:v>0.35106009269436916</c:v>
                </c:pt>
                <c:pt idx="719">
                  <c:v>0.35223860301200044</c:v>
                </c:pt>
                <c:pt idx="720">
                  <c:v>0.35326464870811991</c:v>
                </c:pt>
                <c:pt idx="721">
                  <c:v>0.35444006852666632</c:v>
                </c:pt>
                <c:pt idx="722">
                  <c:v>0.35587302993560432</c:v>
                </c:pt>
                <c:pt idx="723">
                  <c:v>0.35729465951456502</c:v>
                </c:pt>
                <c:pt idx="724">
                  <c:v>0.35831040354706883</c:v>
                </c:pt>
                <c:pt idx="725">
                  <c:v>0.360115255012532</c:v>
                </c:pt>
                <c:pt idx="726">
                  <c:v>0.36161414706861</c:v>
                </c:pt>
                <c:pt idx="727">
                  <c:v>0.36295130300592238</c:v>
                </c:pt>
                <c:pt idx="728">
                  <c:v>0.36438220408213723</c:v>
                </c:pt>
                <c:pt idx="729">
                  <c:v>0.36579971299565167</c:v>
                </c:pt>
                <c:pt idx="730">
                  <c:v>0.36694113732426648</c:v>
                </c:pt>
                <c:pt idx="731">
                  <c:v>0.36845445170940655</c:v>
                </c:pt>
                <c:pt idx="732">
                  <c:v>0.36994819293367681</c:v>
                </c:pt>
                <c:pt idx="733">
                  <c:v>0.37169535508289231</c:v>
                </c:pt>
                <c:pt idx="734">
                  <c:v>0.37336422458862878</c:v>
                </c:pt>
                <c:pt idx="735">
                  <c:v>0.37516598555500724</c:v>
                </c:pt>
                <c:pt idx="736">
                  <c:v>0.37732830474793361</c:v>
                </c:pt>
                <c:pt idx="737">
                  <c:v>0.37908679872712647</c:v>
                </c:pt>
                <c:pt idx="738">
                  <c:v>0.38081850838091835</c:v>
                </c:pt>
                <c:pt idx="739">
                  <c:v>0.38292004775851252</c:v>
                </c:pt>
                <c:pt idx="740">
                  <c:v>0.38466514957500497</c:v>
                </c:pt>
                <c:pt idx="741">
                  <c:v>0.38623615327639271</c:v>
                </c:pt>
                <c:pt idx="742">
                  <c:v>0.38775564865970208</c:v>
                </c:pt>
                <c:pt idx="743">
                  <c:v>0.38890325398648617</c:v>
                </c:pt>
                <c:pt idx="744">
                  <c:v>0.39096152637689457</c:v>
                </c:pt>
                <c:pt idx="745">
                  <c:v>0.39333812017302666</c:v>
                </c:pt>
                <c:pt idx="746">
                  <c:v>0.39511927781217393</c:v>
                </c:pt>
                <c:pt idx="747">
                  <c:v>0.39690455611676723</c:v>
                </c:pt>
                <c:pt idx="748">
                  <c:v>0.39897828100259908</c:v>
                </c:pt>
                <c:pt idx="749">
                  <c:v>0.40120344034358102</c:v>
                </c:pt>
                <c:pt idx="750">
                  <c:v>0.40334618637563774</c:v>
                </c:pt>
                <c:pt idx="751">
                  <c:v>0.40517782216650167</c:v>
                </c:pt>
                <c:pt idx="752">
                  <c:v>0.40661696457360896</c:v>
                </c:pt>
                <c:pt idx="753">
                  <c:v>0.40825080842305234</c:v>
                </c:pt>
                <c:pt idx="754">
                  <c:v>0.41001857389949903</c:v>
                </c:pt>
                <c:pt idx="755">
                  <c:v>0.41186154152034005</c:v>
                </c:pt>
                <c:pt idx="756">
                  <c:v>0.41328111076657764</c:v>
                </c:pt>
                <c:pt idx="757">
                  <c:v>0.41497676459771493</c:v>
                </c:pt>
                <c:pt idx="758">
                  <c:v>0.41638500201397538</c:v>
                </c:pt>
                <c:pt idx="759">
                  <c:v>0.41819706464396933</c:v>
                </c:pt>
                <c:pt idx="760">
                  <c:v>0.41991332180233792</c:v>
                </c:pt>
                <c:pt idx="761">
                  <c:v>0.42143796801745509</c:v>
                </c:pt>
                <c:pt idx="762">
                  <c:v>0.42331596129458954</c:v>
                </c:pt>
                <c:pt idx="763">
                  <c:v>0.42453258776759861</c:v>
                </c:pt>
                <c:pt idx="764">
                  <c:v>0.42552772847287107</c:v>
                </c:pt>
                <c:pt idx="765">
                  <c:v>0.42728004145389431</c:v>
                </c:pt>
                <c:pt idx="766">
                  <c:v>0.42826694082827443</c:v>
                </c:pt>
                <c:pt idx="767">
                  <c:v>0.42896436345505423</c:v>
                </c:pt>
                <c:pt idx="768">
                  <c:v>0.42980703953881516</c:v>
                </c:pt>
                <c:pt idx="769">
                  <c:v>0.43000586164659732</c:v>
                </c:pt>
                <c:pt idx="770">
                  <c:v>0.43112565248161921</c:v>
                </c:pt>
                <c:pt idx="771">
                  <c:v>0.43239172693998357</c:v>
                </c:pt>
                <c:pt idx="772">
                  <c:v>0.43234742978643625</c:v>
                </c:pt>
                <c:pt idx="773">
                  <c:v>0.43276773766195492</c:v>
                </c:pt>
                <c:pt idx="774">
                  <c:v>0.4331416880512034</c:v>
                </c:pt>
                <c:pt idx="775">
                  <c:v>0.43379378335807456</c:v>
                </c:pt>
                <c:pt idx="776">
                  <c:v>0.43428826321162611</c:v>
                </c:pt>
                <c:pt idx="777">
                  <c:v>0.4347044504216987</c:v>
                </c:pt>
                <c:pt idx="778">
                  <c:v>0.43476832073611565</c:v>
                </c:pt>
                <c:pt idx="779">
                  <c:v>0.43582939208852839</c:v>
                </c:pt>
                <c:pt idx="780">
                  <c:v>0.43614874366061379</c:v>
                </c:pt>
                <c:pt idx="781">
                  <c:v>0.43685646795100941</c:v>
                </c:pt>
                <c:pt idx="782">
                  <c:v>0.43702026440249842</c:v>
                </c:pt>
                <c:pt idx="783">
                  <c:v>0.43733034447732977</c:v>
                </c:pt>
                <c:pt idx="784">
                  <c:v>0.43750238225971111</c:v>
                </c:pt>
                <c:pt idx="785">
                  <c:v>0.43723556917206563</c:v>
                </c:pt>
                <c:pt idx="786">
                  <c:v>0.43703262639883728</c:v>
                </c:pt>
                <c:pt idx="787">
                  <c:v>0.43717891002217946</c:v>
                </c:pt>
                <c:pt idx="788">
                  <c:v>0.4363527166002038</c:v>
                </c:pt>
                <c:pt idx="789">
                  <c:v>0.4361693469878451</c:v>
                </c:pt>
                <c:pt idx="790">
                  <c:v>0.43572328495328705</c:v>
                </c:pt>
                <c:pt idx="791">
                  <c:v>0.4350650086482466</c:v>
                </c:pt>
                <c:pt idx="792">
                  <c:v>0.43496302217845167</c:v>
                </c:pt>
                <c:pt idx="793">
                  <c:v>0.43434389219515063</c:v>
                </c:pt>
                <c:pt idx="794">
                  <c:v>0.43383808051162182</c:v>
                </c:pt>
                <c:pt idx="795">
                  <c:v>0.43352284960498283</c:v>
                </c:pt>
                <c:pt idx="796">
                  <c:v>0.4329768614333529</c:v>
                </c:pt>
                <c:pt idx="797">
                  <c:v>0.43277597899284753</c:v>
                </c:pt>
                <c:pt idx="798">
                  <c:v>0.43236494261458275</c:v>
                </c:pt>
                <c:pt idx="799">
                  <c:v>0.43207031503517512</c:v>
                </c:pt>
                <c:pt idx="800">
                  <c:v>0.43224853381572592</c:v>
                </c:pt>
                <c:pt idx="801">
                  <c:v>0.43202498771526621</c:v>
                </c:pt>
                <c:pt idx="802">
                  <c:v>0.43159952900793946</c:v>
                </c:pt>
                <c:pt idx="803">
                  <c:v>0.43150578386903699</c:v>
                </c:pt>
                <c:pt idx="804">
                  <c:v>0.43098451969008478</c:v>
                </c:pt>
                <c:pt idx="805">
                  <c:v>0.43100512301731614</c:v>
                </c:pt>
                <c:pt idx="806">
                  <c:v>0.43037775170312259</c:v>
                </c:pt>
                <c:pt idx="807">
                  <c:v>0.42926414186626993</c:v>
                </c:pt>
                <c:pt idx="808">
                  <c:v>0.42836480663262316</c:v>
                </c:pt>
                <c:pt idx="809">
                  <c:v>0.42854199524681241</c:v>
                </c:pt>
                <c:pt idx="810">
                  <c:v>0.42842352611523232</c:v>
                </c:pt>
                <c:pt idx="811">
                  <c:v>0.42826797099463582</c:v>
                </c:pt>
                <c:pt idx="812">
                  <c:v>0.42780645646465448</c:v>
                </c:pt>
                <c:pt idx="813">
                  <c:v>0.42795789091980457</c:v>
                </c:pt>
                <c:pt idx="814">
                  <c:v>0.42822058334200397</c:v>
                </c:pt>
                <c:pt idx="815">
                  <c:v>0.42824942800012766</c:v>
                </c:pt>
                <c:pt idx="816">
                  <c:v>0.42756745786877115</c:v>
                </c:pt>
                <c:pt idx="817">
                  <c:v>0.42726767945755562</c:v>
                </c:pt>
                <c:pt idx="818">
                  <c:v>0.42730064478112567</c:v>
                </c:pt>
                <c:pt idx="819">
                  <c:v>0.42742117424542891</c:v>
                </c:pt>
                <c:pt idx="820">
                  <c:v>0.42715024049233707</c:v>
                </c:pt>
                <c:pt idx="821">
                  <c:v>0.42695450888363967</c:v>
                </c:pt>
                <c:pt idx="822">
                  <c:v>0.42731197661110304</c:v>
                </c:pt>
                <c:pt idx="823">
                  <c:v>0.42775391798021473</c:v>
                </c:pt>
                <c:pt idx="824">
                  <c:v>0.42823294533834272</c:v>
                </c:pt>
                <c:pt idx="825">
                  <c:v>0.42898393661592404</c:v>
                </c:pt>
                <c:pt idx="826">
                  <c:v>0.42987194001959383</c:v>
                </c:pt>
                <c:pt idx="827">
                  <c:v>0.43147796937727467</c:v>
                </c:pt>
                <c:pt idx="828">
                  <c:v>0.43289341795806607</c:v>
                </c:pt>
                <c:pt idx="829">
                  <c:v>0.43418421640910781</c:v>
                </c:pt>
                <c:pt idx="830">
                  <c:v>0.43619407098052254</c:v>
                </c:pt>
                <c:pt idx="831">
                  <c:v>0.43785778965445143</c:v>
                </c:pt>
                <c:pt idx="832">
                  <c:v>0.43984292023318838</c:v>
                </c:pt>
                <c:pt idx="833">
                  <c:v>0.44191355461993564</c:v>
                </c:pt>
                <c:pt idx="834">
                  <c:v>0.44426439425702863</c:v>
                </c:pt>
                <c:pt idx="835">
                  <c:v>0.44746718147513642</c:v>
                </c:pt>
                <c:pt idx="836">
                  <c:v>0.45072456751040729</c:v>
                </c:pt>
                <c:pt idx="837">
                  <c:v>0.45357297750013653</c:v>
                </c:pt>
                <c:pt idx="838">
                  <c:v>0.4563884221662956</c:v>
                </c:pt>
                <c:pt idx="839">
                  <c:v>0.45961181271163487</c:v>
                </c:pt>
                <c:pt idx="840">
                  <c:v>0.46321739497711495</c:v>
                </c:pt>
                <c:pt idx="841">
                  <c:v>0.46621929975471738</c:v>
                </c:pt>
                <c:pt idx="842">
                  <c:v>0.46917896771149575</c:v>
                </c:pt>
                <c:pt idx="843">
                  <c:v>0.47229110028978577</c:v>
                </c:pt>
                <c:pt idx="844">
                  <c:v>0.47634583508890849</c:v>
                </c:pt>
                <c:pt idx="845">
                  <c:v>0.48088989890977485</c:v>
                </c:pt>
                <c:pt idx="846">
                  <c:v>0.48528870927366058</c:v>
                </c:pt>
                <c:pt idx="847">
                  <c:v>0.48976066144921754</c:v>
                </c:pt>
                <c:pt idx="848">
                  <c:v>0.49459935284949169</c:v>
                </c:pt>
                <c:pt idx="849">
                  <c:v>0.49915989933214316</c:v>
                </c:pt>
                <c:pt idx="850">
                  <c:v>0.50445907509603716</c:v>
                </c:pt>
                <c:pt idx="851">
                  <c:v>0.50942344679242235</c:v>
                </c:pt>
                <c:pt idx="852">
                  <c:v>0.51411688473571582</c:v>
                </c:pt>
                <c:pt idx="853">
                  <c:v>0.51892570131150495</c:v>
                </c:pt>
                <c:pt idx="854">
                  <c:v>0.52304018575959832</c:v>
                </c:pt>
                <c:pt idx="855">
                  <c:v>0.52769447738115227</c:v>
                </c:pt>
                <c:pt idx="856">
                  <c:v>0.5323786438271918</c:v>
                </c:pt>
                <c:pt idx="857">
                  <c:v>0.53644780095537636</c:v>
                </c:pt>
                <c:pt idx="858">
                  <c:v>0.54034182980209478</c:v>
                </c:pt>
                <c:pt idx="859">
                  <c:v>0.54517640053692273</c:v>
                </c:pt>
                <c:pt idx="860">
                  <c:v>0.54901480040011674</c:v>
                </c:pt>
                <c:pt idx="861">
                  <c:v>0.5539132414493616</c:v>
                </c:pt>
                <c:pt idx="862">
                  <c:v>0.55849851192469069</c:v>
                </c:pt>
                <c:pt idx="863">
                  <c:v>0.56373690787325237</c:v>
                </c:pt>
                <c:pt idx="864">
                  <c:v>0.5690989237852021</c:v>
                </c:pt>
                <c:pt idx="865">
                  <c:v>0.57516557348846276</c:v>
                </c:pt>
                <c:pt idx="866">
                  <c:v>0.58009388936219297</c:v>
                </c:pt>
                <c:pt idx="867">
                  <c:v>0.58614096590458398</c:v>
                </c:pt>
                <c:pt idx="868">
                  <c:v>0.5919511041838148</c:v>
                </c:pt>
                <c:pt idx="869">
                  <c:v>0.59746043388546832</c:v>
                </c:pt>
                <c:pt idx="870">
                  <c:v>0.60303054340245399</c:v>
                </c:pt>
                <c:pt idx="871">
                  <c:v>0.60915179192287772</c:v>
                </c:pt>
                <c:pt idx="872">
                  <c:v>0.61437988620782369</c:v>
                </c:pt>
                <c:pt idx="873">
                  <c:v>0.62167449421407062</c:v>
                </c:pt>
                <c:pt idx="874">
                  <c:v>0.62909581268279002</c:v>
                </c:pt>
                <c:pt idx="875">
                  <c:v>0.6364954976579168</c:v>
                </c:pt>
                <c:pt idx="876">
                  <c:v>0.64430106817950039</c:v>
                </c:pt>
                <c:pt idx="877">
                  <c:v>0.65265468720543685</c:v>
                </c:pt>
                <c:pt idx="878">
                  <c:v>0.66078579029727513</c:v>
                </c:pt>
                <c:pt idx="879">
                  <c:v>0.66951026921337542</c:v>
                </c:pt>
                <c:pt idx="880">
                  <c:v>0.67737867988301437</c:v>
                </c:pt>
                <c:pt idx="881">
                  <c:v>0.68559528678286263</c:v>
                </c:pt>
                <c:pt idx="882">
                  <c:v>0.69386134166806612</c:v>
                </c:pt>
                <c:pt idx="883">
                  <c:v>0.70272283271025426</c:v>
                </c:pt>
                <c:pt idx="884">
                  <c:v>0.7114401004618236</c:v>
                </c:pt>
                <c:pt idx="885">
                  <c:v>0.72093102315092861</c:v>
                </c:pt>
                <c:pt idx="886">
                  <c:v>0.73041885534094897</c:v>
                </c:pt>
                <c:pt idx="887">
                  <c:v>0.73995098468451681</c:v>
                </c:pt>
                <c:pt idx="888">
                  <c:v>0.74947796319627646</c:v>
                </c:pt>
                <c:pt idx="889">
                  <c:v>0.75895961438812776</c:v>
                </c:pt>
                <c:pt idx="890">
                  <c:v>0.76934781197815638</c:v>
                </c:pt>
                <c:pt idx="891">
                  <c:v>0.77934969718259794</c:v>
                </c:pt>
                <c:pt idx="892">
                  <c:v>0.78852847946414861</c:v>
                </c:pt>
                <c:pt idx="893">
                  <c:v>0.79770726174569928</c:v>
                </c:pt>
                <c:pt idx="894">
                  <c:v>0.80763497497210834</c:v>
                </c:pt>
                <c:pt idx="895">
                  <c:v>0.81612045529232524</c:v>
                </c:pt>
                <c:pt idx="896">
                  <c:v>0.82601932386061039</c:v>
                </c:pt>
                <c:pt idx="897">
                  <c:v>0.83431628373666078</c:v>
                </c:pt>
                <c:pt idx="898">
                  <c:v>0.84309845196900857</c:v>
                </c:pt>
                <c:pt idx="899">
                  <c:v>0.85265736563797712</c:v>
                </c:pt>
                <c:pt idx="900">
                  <c:v>0.86189074673669075</c:v>
                </c:pt>
                <c:pt idx="901">
                  <c:v>0.86989410919969468</c:v>
                </c:pt>
                <c:pt idx="902">
                  <c:v>0.87925008009543471</c:v>
                </c:pt>
                <c:pt idx="903">
                  <c:v>0.88665285556964624</c:v>
                </c:pt>
                <c:pt idx="904">
                  <c:v>0.89383517544248225</c:v>
                </c:pt>
                <c:pt idx="905">
                  <c:v>0.90119262359678454</c:v>
                </c:pt>
                <c:pt idx="906">
                  <c:v>0.90785470945703017</c:v>
                </c:pt>
                <c:pt idx="907">
                  <c:v>0.91431282237768596</c:v>
                </c:pt>
                <c:pt idx="908">
                  <c:v>0.9211613683493749</c:v>
                </c:pt>
                <c:pt idx="909">
                  <c:v>0.92736503017872352</c:v>
                </c:pt>
                <c:pt idx="910">
                  <c:v>0.93381799226757123</c:v>
                </c:pt>
                <c:pt idx="911">
                  <c:v>0.94139692618961046</c:v>
                </c:pt>
                <c:pt idx="912">
                  <c:v>0.94760573885076727</c:v>
                </c:pt>
                <c:pt idx="913">
                  <c:v>0.95307077139887342</c:v>
                </c:pt>
                <c:pt idx="914">
                  <c:v>0.95898701681334508</c:v>
                </c:pt>
                <c:pt idx="915">
                  <c:v>0.96443350636694336</c:v>
                </c:pt>
                <c:pt idx="916">
                  <c:v>0.96964923865555053</c:v>
                </c:pt>
                <c:pt idx="917">
                  <c:v>0.97428086661715019</c:v>
                </c:pt>
                <c:pt idx="918">
                  <c:v>0.97802758167416459</c:v>
                </c:pt>
                <c:pt idx="919">
                  <c:v>0.98197208867260011</c:v>
                </c:pt>
                <c:pt idx="920">
                  <c:v>0.98548701629826208</c:v>
                </c:pt>
                <c:pt idx="921">
                  <c:v>0.98863726503193006</c:v>
                </c:pt>
                <c:pt idx="922">
                  <c:v>0.98992703331661047</c:v>
                </c:pt>
                <c:pt idx="923">
                  <c:v>0.99144652869991989</c:v>
                </c:pt>
                <c:pt idx="924">
                  <c:v>0.99343268944501872</c:v>
                </c:pt>
                <c:pt idx="925">
                  <c:v>0.99392098830040077</c:v>
                </c:pt>
                <c:pt idx="926">
                  <c:v>0.9948594698557871</c:v>
                </c:pt>
                <c:pt idx="927">
                  <c:v>0.99635527141278035</c:v>
                </c:pt>
                <c:pt idx="928">
                  <c:v>0.99742458409608592</c:v>
                </c:pt>
                <c:pt idx="929">
                  <c:v>0.99957145079358889</c:v>
                </c:pt>
                <c:pt idx="930">
                  <c:v>1.0001050769688797</c:v>
                </c:pt>
                <c:pt idx="931">
                  <c:v>1</c:v>
                </c:pt>
                <c:pt idx="932">
                  <c:v>1.0008375252519528</c:v>
                </c:pt>
                <c:pt idx="933">
                  <c:v>1.0009662960471488</c:v>
                </c:pt>
                <c:pt idx="934">
                  <c:v>1.0003451057311246</c:v>
                </c:pt>
                <c:pt idx="935">
                  <c:v>0.9986937490535347</c:v>
                </c:pt>
                <c:pt idx="936">
                  <c:v>0.99729169263544404</c:v>
                </c:pt>
                <c:pt idx="937">
                  <c:v>0.99637999540545819</c:v>
                </c:pt>
                <c:pt idx="938">
                  <c:v>0.99572583976586382</c:v>
                </c:pt>
                <c:pt idx="939">
                  <c:v>0.99519015325784954</c:v>
                </c:pt>
                <c:pt idx="940">
                  <c:v>0.99393747096218577</c:v>
                </c:pt>
                <c:pt idx="941">
                  <c:v>0.99200487886788857</c:v>
                </c:pt>
                <c:pt idx="942">
                  <c:v>0.990705839085954</c:v>
                </c:pt>
                <c:pt idx="943">
                  <c:v>0.98789863575068759</c:v>
                </c:pt>
                <c:pt idx="944">
                  <c:v>0.98564463175158146</c:v>
                </c:pt>
                <c:pt idx="945">
                  <c:v>0.98265096830487153</c:v>
                </c:pt>
                <c:pt idx="946">
                  <c:v>0.97940594426593985</c:v>
                </c:pt>
                <c:pt idx="947">
                  <c:v>0.97637416466385185</c:v>
                </c:pt>
                <c:pt idx="948">
                  <c:v>0.97325070025558436</c:v>
                </c:pt>
                <c:pt idx="949">
                  <c:v>0.96991605174319617</c:v>
                </c:pt>
                <c:pt idx="950">
                  <c:v>0.96649589942279779</c:v>
                </c:pt>
                <c:pt idx="951">
                  <c:v>0.96229385083397145</c:v>
                </c:pt>
                <c:pt idx="952">
                  <c:v>0.95761998605154774</c:v>
                </c:pt>
                <c:pt idx="953">
                  <c:v>0.95208902285630137</c:v>
                </c:pt>
                <c:pt idx="954">
                  <c:v>0.94474702719742221</c:v>
                </c:pt>
                <c:pt idx="955">
                  <c:v>0.93696824100123954</c:v>
                </c:pt>
                <c:pt idx="956">
                  <c:v>0.93009394087051123</c:v>
                </c:pt>
                <c:pt idx="957">
                  <c:v>0.92274988487890908</c:v>
                </c:pt>
                <c:pt idx="958">
                  <c:v>0.91431591287677072</c:v>
                </c:pt>
                <c:pt idx="959">
                  <c:v>0.90722218731102888</c:v>
                </c:pt>
                <c:pt idx="960">
                  <c:v>0.8986697461773101</c:v>
                </c:pt>
                <c:pt idx="961">
                  <c:v>0.88941782208408848</c:v>
                </c:pt>
                <c:pt idx="962">
                  <c:v>0.88110128904716822</c:v>
                </c:pt>
                <c:pt idx="963">
                  <c:v>0.87071515178986292</c:v>
                </c:pt>
                <c:pt idx="964">
                  <c:v>0.86063703427466498</c:v>
                </c:pt>
                <c:pt idx="965">
                  <c:v>0.85119040873910734</c:v>
                </c:pt>
                <c:pt idx="966">
                  <c:v>0.83863783162342909</c:v>
                </c:pt>
                <c:pt idx="967">
                  <c:v>0.82694132275421173</c:v>
                </c:pt>
                <c:pt idx="968">
                  <c:v>0.8163141265682996</c:v>
                </c:pt>
                <c:pt idx="969">
                  <c:v>0.8045269630592643</c:v>
                </c:pt>
                <c:pt idx="970">
                  <c:v>0.79270786439302088</c:v>
                </c:pt>
                <c:pt idx="971">
                  <c:v>0.78094645504302507</c:v>
                </c:pt>
                <c:pt idx="972">
                  <c:v>0.76759137833168689</c:v>
                </c:pt>
                <c:pt idx="973">
                  <c:v>0.75680759685881671</c:v>
                </c:pt>
                <c:pt idx="974">
                  <c:v>0.74494935187083389</c:v>
                </c:pt>
                <c:pt idx="975">
                  <c:v>0.73331980381511797</c:v>
                </c:pt>
                <c:pt idx="976">
                  <c:v>0.72190143986352384</c:v>
                </c:pt>
                <c:pt idx="977">
                  <c:v>0.7108930821238324</c:v>
                </c:pt>
                <c:pt idx="978">
                  <c:v>0.69930371055621776</c:v>
                </c:pt>
                <c:pt idx="979">
                  <c:v>0.6877153691549649</c:v>
                </c:pt>
                <c:pt idx="980">
                  <c:v>0.67607345910291072</c:v>
                </c:pt>
                <c:pt idx="981">
                  <c:v>0.6661138107192931</c:v>
                </c:pt>
                <c:pt idx="982">
                  <c:v>0.65484688122284851</c:v>
                </c:pt>
                <c:pt idx="983">
                  <c:v>0.64380452799322574</c:v>
                </c:pt>
                <c:pt idx="984">
                  <c:v>0.63261795147298339</c:v>
                </c:pt>
                <c:pt idx="985">
                  <c:v>0.62243063632345974</c:v>
                </c:pt>
                <c:pt idx="986">
                  <c:v>0.61318695356113062</c:v>
                </c:pt>
                <c:pt idx="987">
                  <c:v>0.60216314332601595</c:v>
                </c:pt>
                <c:pt idx="988">
                  <c:v>0.59083234351515423</c:v>
                </c:pt>
                <c:pt idx="989">
                  <c:v>0.58106327590842655</c:v>
                </c:pt>
                <c:pt idx="990">
                  <c:v>0.57135807861611587</c:v>
                </c:pt>
                <c:pt idx="991">
                  <c:v>0.56092661403890109</c:v>
                </c:pt>
                <c:pt idx="992">
                  <c:v>0.5489612317493151</c:v>
                </c:pt>
                <c:pt idx="993">
                  <c:v>0.53788797352884521</c:v>
                </c:pt>
                <c:pt idx="994">
                  <c:v>0.52804164344500004</c:v>
                </c:pt>
                <c:pt idx="995">
                  <c:v>0.51744123158448851</c:v>
                </c:pt>
                <c:pt idx="996">
                  <c:v>0.5076350779887443</c:v>
                </c:pt>
                <c:pt idx="997">
                  <c:v>0.49517830634469157</c:v>
                </c:pt>
                <c:pt idx="998">
                  <c:v>0.48507855533590122</c:v>
                </c:pt>
                <c:pt idx="999">
                  <c:v>0.47550624950423243</c:v>
                </c:pt>
                <c:pt idx="1000">
                  <c:v>0.46531275335653949</c:v>
                </c:pt>
                <c:pt idx="1001">
                  <c:v>0.45486892678298618</c:v>
                </c:pt>
                <c:pt idx="1002">
                  <c:v>0.44491030856573033</c:v>
                </c:pt>
                <c:pt idx="1003">
                  <c:v>0.4331561103802653</c:v>
                </c:pt>
                <c:pt idx="1004">
                  <c:v>0.42405562074219366</c:v>
                </c:pt>
                <c:pt idx="1005">
                  <c:v>0.41372614263477403</c:v>
                </c:pt>
                <c:pt idx="1006">
                  <c:v>0.40438253373537303</c:v>
                </c:pt>
                <c:pt idx="1007">
                  <c:v>0.39541081489249696</c:v>
                </c:pt>
                <c:pt idx="1008">
                  <c:v>0.38708707069104598</c:v>
                </c:pt>
                <c:pt idx="1009">
                  <c:v>0.37799070171842042</c:v>
                </c:pt>
                <c:pt idx="1010">
                  <c:v>0.37020470435770664</c:v>
                </c:pt>
                <c:pt idx="1011">
                  <c:v>0.36127934300110121</c:v>
                </c:pt>
                <c:pt idx="1012">
                  <c:v>0.35300607695136693</c:v>
                </c:pt>
                <c:pt idx="1013">
                  <c:v>0.3438386264997933</c:v>
                </c:pt>
                <c:pt idx="1014">
                  <c:v>0.33431370832075663</c:v>
                </c:pt>
                <c:pt idx="1015">
                  <c:v>0.3255119669275392</c:v>
                </c:pt>
                <c:pt idx="1016">
                  <c:v>0.31700897377917558</c:v>
                </c:pt>
                <c:pt idx="1017">
                  <c:v>0.30783946299487891</c:v>
                </c:pt>
                <c:pt idx="1018">
                  <c:v>0.30052013099595454</c:v>
                </c:pt>
                <c:pt idx="1019">
                  <c:v>0.29304421371007194</c:v>
                </c:pt>
                <c:pt idx="1020">
                  <c:v>0.2869796243395345</c:v>
                </c:pt>
                <c:pt idx="1021">
                  <c:v>0.28085013448821844</c:v>
                </c:pt>
                <c:pt idx="1022">
                  <c:v>0.27444146955291804</c:v>
                </c:pt>
                <c:pt idx="1023">
                  <c:v>0.26687798812630242</c:v>
                </c:pt>
                <c:pt idx="1024">
                  <c:v>0.26039515121296941</c:v>
                </c:pt>
                <c:pt idx="1025">
                  <c:v>0.25295425958338008</c:v>
                </c:pt>
                <c:pt idx="1026">
                  <c:v>0.24698691791737457</c:v>
                </c:pt>
                <c:pt idx="1027">
                  <c:v>0.24019657634511402</c:v>
                </c:pt>
                <c:pt idx="1028">
                  <c:v>0.23375813960196437</c:v>
                </c:pt>
                <c:pt idx="1029">
                  <c:v>0.22538989221369357</c:v>
                </c:pt>
                <c:pt idx="1030">
                  <c:v>0.22113633530678875</c:v>
                </c:pt>
                <c:pt idx="1031">
                  <c:v>0.21622244176212013</c:v>
                </c:pt>
                <c:pt idx="1032">
                  <c:v>0.21163706827015494</c:v>
                </c:pt>
                <c:pt idx="1033">
                  <c:v>0.20450697783185004</c:v>
                </c:pt>
                <c:pt idx="1034">
                  <c:v>0.20112360245055966</c:v>
                </c:pt>
                <c:pt idx="1035">
                  <c:v>0.19646282078092797</c:v>
                </c:pt>
                <c:pt idx="1036">
                  <c:v>0.19118239404481435</c:v>
                </c:pt>
                <c:pt idx="1037">
                  <c:v>0.18562742797334345</c:v>
                </c:pt>
                <c:pt idx="1038">
                  <c:v>0.18067356397384618</c:v>
                </c:pt>
                <c:pt idx="1039">
                  <c:v>0.17621624016062351</c:v>
                </c:pt>
                <c:pt idx="1040">
                  <c:v>0.17420061665758391</c:v>
                </c:pt>
                <c:pt idx="1041">
                  <c:v>0.16747702986555302</c:v>
                </c:pt>
                <c:pt idx="1042">
                  <c:v>0.1630348494978453</c:v>
                </c:pt>
                <c:pt idx="1043">
                  <c:v>0.16222967146964556</c:v>
                </c:pt>
                <c:pt idx="1044">
                  <c:v>0.15917739155696251</c:v>
                </c:pt>
                <c:pt idx="1045">
                  <c:v>0.15661773719838021</c:v>
                </c:pt>
                <c:pt idx="1046">
                  <c:v>0.15268414996337754</c:v>
                </c:pt>
                <c:pt idx="1047">
                  <c:v>0.1480970251885976</c:v>
                </c:pt>
                <c:pt idx="1048">
                  <c:v>0.1441162563342353</c:v>
                </c:pt>
                <c:pt idx="1049">
                  <c:v>0.14069157128184631</c:v>
                </c:pt>
                <c:pt idx="1050">
                  <c:v>0.13570577212514046</c:v>
                </c:pt>
                <c:pt idx="1051">
                  <c:v>0.13130871304406949</c:v>
                </c:pt>
                <c:pt idx="1052">
                  <c:v>0.12669871857606282</c:v>
                </c:pt>
                <c:pt idx="1053">
                  <c:v>0.12577156885065371</c:v>
                </c:pt>
                <c:pt idx="1054">
                  <c:v>0.12265078287492648</c:v>
                </c:pt>
                <c:pt idx="1055">
                  <c:v>0.11935229320182916</c:v>
                </c:pt>
                <c:pt idx="1056">
                  <c:v>0.11490207753650135</c:v>
                </c:pt>
                <c:pt idx="1057">
                  <c:v>0.11148017393328842</c:v>
                </c:pt>
                <c:pt idx="1058">
                  <c:v>0.10646254263601029</c:v>
                </c:pt>
                <c:pt idx="1059">
                  <c:v>0.10194526314054454</c:v>
                </c:pt>
                <c:pt idx="1060">
                  <c:v>9.7256769995786627E-2</c:v>
                </c:pt>
                <c:pt idx="1061">
                  <c:v>9.5588415573230848E-2</c:v>
                </c:pt>
                <c:pt idx="1062">
                  <c:v>9.1962848080336348E-2</c:v>
                </c:pt>
                <c:pt idx="1063">
                  <c:v>8.8450289837305837E-2</c:v>
                </c:pt>
                <c:pt idx="1064">
                  <c:v>8.5286133857756588E-2</c:v>
                </c:pt>
                <c:pt idx="1065">
                  <c:v>8.4561514839031265E-2</c:v>
                </c:pt>
                <c:pt idx="1066">
                  <c:v>8.2430615720132619E-2</c:v>
                </c:pt>
                <c:pt idx="1067">
                  <c:v>7.9945648422763776E-2</c:v>
                </c:pt>
                <c:pt idx="1068">
                  <c:v>7.4685825013881518E-2</c:v>
                </c:pt>
                <c:pt idx="1069">
                  <c:v>7.4156628553945128E-2</c:v>
                </c:pt>
                <c:pt idx="1070">
                  <c:v>7.4993226656172751E-2</c:v>
                </c:pt>
                <c:pt idx="1071">
                  <c:v>7.2320047964545789E-2</c:v>
                </c:pt>
                <c:pt idx="1072">
                  <c:v>6.9134464524676031E-2</c:v>
                </c:pt>
                <c:pt idx="1073">
                  <c:v>6.7028907498271742E-2</c:v>
                </c:pt>
                <c:pt idx="1074">
                  <c:v>6.2758043796492649E-2</c:v>
                </c:pt>
                <c:pt idx="1075">
                  <c:v>6.1181580213388646E-2</c:v>
                </c:pt>
                <c:pt idx="1076">
                  <c:v>5.9360864185957311E-2</c:v>
                </c:pt>
                <c:pt idx="1077">
                  <c:v>5.7058442367858009E-2</c:v>
                </c:pt>
                <c:pt idx="1078">
                  <c:v>5.4530311099939527E-2</c:v>
                </c:pt>
                <c:pt idx="1079">
                  <c:v>5.6864874108519751E-2</c:v>
                </c:pt>
                <c:pt idx="1080">
                  <c:v>5.5296342806399758E-2</c:v>
                </c:pt>
                <c:pt idx="1081">
                  <c:v>5.4858831152642798E-2</c:v>
                </c:pt>
                <c:pt idx="1082">
                  <c:v>5.4596138730443569E-2</c:v>
                </c:pt>
                <c:pt idx="1083">
                  <c:v>5.2117661481152482E-2</c:v>
                </c:pt>
                <c:pt idx="1084">
                  <c:v>4.9222172888699692E-2</c:v>
                </c:pt>
                <c:pt idx="1085">
                  <c:v>4.6100974846427882E-2</c:v>
                </c:pt>
                <c:pt idx="1086">
                  <c:v>4.2865737387930723E-2</c:v>
                </c:pt>
                <c:pt idx="1087">
                  <c:v>4.2301824321609699E-2</c:v>
                </c:pt>
                <c:pt idx="1088">
                  <c:v>4.0414147480676704E-2</c:v>
                </c:pt>
                <c:pt idx="1089">
                  <c:v>3.8727044030340385E-2</c:v>
                </c:pt>
                <c:pt idx="1090">
                  <c:v>3.6043357641825535E-2</c:v>
                </c:pt>
                <c:pt idx="1091">
                  <c:v>3.7797627938935721E-2</c:v>
                </c:pt>
                <c:pt idx="1092">
                  <c:v>3.8530694321825876E-2</c:v>
                </c:pt>
                <c:pt idx="1093">
                  <c:v>3.5383124020698008E-2</c:v>
                </c:pt>
                <c:pt idx="1094">
                  <c:v>3.4665304099959084E-2</c:v>
                </c:pt>
                <c:pt idx="1095">
                  <c:v>3.4904714762386803E-2</c:v>
                </c:pt>
                <c:pt idx="1096">
                  <c:v>3.4606069534169052E-2</c:v>
                </c:pt>
                <c:pt idx="1097">
                  <c:v>3.7864897802346018E-2</c:v>
                </c:pt>
                <c:pt idx="1098">
                  <c:v>3.5432881055961672E-2</c:v>
                </c:pt>
                <c:pt idx="1099">
                  <c:v>3.5602034372530809E-2</c:v>
                </c:pt>
                <c:pt idx="1100">
                  <c:v>3.3845188659516579E-2</c:v>
                </c:pt>
                <c:pt idx="1101">
                  <c:v>3.385652048949378E-2</c:v>
                </c:pt>
                <c:pt idx="1102">
                  <c:v>3.4120964194507733E-2</c:v>
                </c:pt>
                <c:pt idx="1103">
                  <c:v>3.0853791578802022E-2</c:v>
                </c:pt>
                <c:pt idx="1104">
                  <c:v>2.4842461809157546E-2</c:v>
                </c:pt>
                <c:pt idx="1105">
                  <c:v>2.4572661239063463E-2</c:v>
                </c:pt>
                <c:pt idx="1106">
                  <c:v>2.5673703046304872E-2</c:v>
                </c:pt>
                <c:pt idx="1107">
                  <c:v>2.4740269306090239E-2</c:v>
                </c:pt>
                <c:pt idx="1108">
                  <c:v>2.4860489720484859E-2</c:v>
                </c:pt>
                <c:pt idx="1109">
                  <c:v>2.0487433515638285E-2</c:v>
                </c:pt>
                <c:pt idx="1110">
                  <c:v>2.0323637064149441E-2</c:v>
                </c:pt>
                <c:pt idx="1111">
                  <c:v>2.1986737638261044E-2</c:v>
                </c:pt>
                <c:pt idx="1112">
                  <c:v>2.0138619185612296E-2</c:v>
                </c:pt>
                <c:pt idx="1113">
                  <c:v>1.9049630324800962E-2</c:v>
                </c:pt>
                <c:pt idx="1114">
                  <c:v>2.0787005893581619E-2</c:v>
                </c:pt>
                <c:pt idx="1115">
                  <c:v>1.6941703915765337E-2</c:v>
                </c:pt>
                <c:pt idx="1116">
                  <c:v>1.9894675791193431E-2</c:v>
                </c:pt>
                <c:pt idx="1117">
                  <c:v>1.8855856032190497E-2</c:v>
                </c:pt>
                <c:pt idx="1118">
                  <c:v>2.1559836698028235E-2</c:v>
                </c:pt>
                <c:pt idx="1119">
                  <c:v>2.1338247913655455E-2</c:v>
                </c:pt>
                <c:pt idx="1120">
                  <c:v>1.5971493236442532E-2</c:v>
                </c:pt>
                <c:pt idx="1121">
                  <c:v>1.5005300205930194E-2</c:v>
                </c:pt>
                <c:pt idx="1122">
                  <c:v>1.7264764086752215E-2</c:v>
                </c:pt>
                <c:pt idx="1123">
                  <c:v>1.4594881927482336E-2</c:v>
                </c:pt>
                <c:pt idx="1124">
                  <c:v>1.2902524628702162E-2</c:v>
                </c:pt>
                <c:pt idx="1125">
                  <c:v>6.6346834350278971E-3</c:v>
                </c:pt>
                <c:pt idx="1126">
                  <c:v>3.826655966671858E-3</c:v>
                </c:pt>
                <c:pt idx="1127">
                  <c:v>5.0318475930678412E-3</c:v>
                </c:pt>
                <c:pt idx="1128">
                  <c:v>6.3006004839721314E-3</c:v>
                </c:pt>
                <c:pt idx="1129">
                  <c:v>9.882385906499543E-4</c:v>
                </c:pt>
                <c:pt idx="1130">
                  <c:v>5.1057105211919918E-3</c:v>
                </c:pt>
                <c:pt idx="1131">
                  <c:v>3.1372686375121905E-3</c:v>
                </c:pt>
                <c:pt idx="1132">
                  <c:v>3.5743682247245771E-3</c:v>
                </c:pt>
                <c:pt idx="1133">
                  <c:v>-6.1325803504011121E-4</c:v>
                </c:pt>
                <c:pt idx="1134">
                  <c:v>-1.9085892180728289E-3</c:v>
                </c:pt>
                <c:pt idx="1135">
                  <c:v>-8.0208752911508901E-3</c:v>
                </c:pt>
                <c:pt idx="1136">
                  <c:v>-1.0361413264628184E-2</c:v>
                </c:pt>
                <c:pt idx="1137">
                  <c:v>-1.753188622430648E-2</c:v>
                </c:pt>
                <c:pt idx="1138">
                  <c:v>-1.4217531989240985E-2</c:v>
                </c:pt>
                <c:pt idx="1139">
                  <c:v>-1.2588426905060974E-2</c:v>
                </c:pt>
                <c:pt idx="1140">
                  <c:v>-8.5713961947716782E-3</c:v>
                </c:pt>
                <c:pt idx="1141">
                  <c:v>-8.3580487412912106E-3</c:v>
                </c:pt>
                <c:pt idx="1142">
                  <c:v>-6.3246033601968461E-3</c:v>
                </c:pt>
                <c:pt idx="1143">
                  <c:v>-2.8628323187920168E-4</c:v>
                </c:pt>
                <c:pt idx="1144">
                  <c:v>-3.8126457041555049E-4</c:v>
                </c:pt>
                <c:pt idx="1145">
                  <c:v>-1.7409811510534764E-5</c:v>
                </c:pt>
                <c:pt idx="1146">
                  <c:v>-7.3687799842808938E-4</c:v>
                </c:pt>
                <c:pt idx="1147">
                  <c:v>-1.8347262899495037E-4</c:v>
                </c:pt>
                <c:pt idx="1148">
                  <c:v>2.8628323187903672E-4</c:v>
                </c:pt>
                <c:pt idx="1149">
                  <c:v>3.4960755812455517E-3</c:v>
                </c:pt>
                <c:pt idx="1150">
                  <c:v>5.4258862263645378E-4</c:v>
                </c:pt>
                <c:pt idx="1151">
                  <c:v>1.5331965959182465E-3</c:v>
                </c:pt>
                <c:pt idx="1152">
                  <c:v>3.024671454193102E-3</c:v>
                </c:pt>
                <c:pt idx="1153">
                  <c:v>3.3145602683377004E-3</c:v>
                </c:pt>
                <c:pt idx="1154">
                  <c:v>7.2461901872531136E-4</c:v>
                </c:pt>
                <c:pt idx="1155">
                  <c:v>0</c:v>
                </c:pt>
                <c:pt idx="1156">
                  <c:v>-1.1393845992189306E-2</c:v>
                </c:pt>
                <c:pt idx="1157">
                  <c:v>-1.2908911660143971E-2</c:v>
                </c:pt>
                <c:pt idx="1158">
                  <c:v>-9.6853150815326486E-3</c:v>
                </c:pt>
                <c:pt idx="1159">
                  <c:v>-1.4922783880368991E-2</c:v>
                </c:pt>
                <c:pt idx="1160">
                  <c:v>-2.1710653053361749E-2</c:v>
                </c:pt>
                <c:pt idx="1161">
                  <c:v>-2.7236362400164065E-2</c:v>
                </c:pt>
                <c:pt idx="1162">
                  <c:v>-2.960018213341286E-2</c:v>
                </c:pt>
                <c:pt idx="1163">
                  <c:v>-2.5393497795959175E-2</c:v>
                </c:pt>
                <c:pt idx="1164">
                  <c:v>-2.5433674284060206E-2</c:v>
                </c:pt>
                <c:pt idx="1165">
                  <c:v>-3.0137516907605456E-2</c:v>
                </c:pt>
                <c:pt idx="1166">
                  <c:v>-3.1267094323062232E-2</c:v>
                </c:pt>
                <c:pt idx="1167">
                  <c:v>-2.9128159906543303E-2</c:v>
                </c:pt>
                <c:pt idx="1168">
                  <c:v>-2.3474812947543038E-2</c:v>
                </c:pt>
                <c:pt idx="1169">
                  <c:v>-2.5047258881836898E-2</c:v>
                </c:pt>
                <c:pt idx="1170">
                  <c:v>-2.2609061137283275E-2</c:v>
                </c:pt>
                <c:pt idx="1171">
                  <c:v>-2.2677361167054929E-2</c:v>
                </c:pt>
                <c:pt idx="1172">
                  <c:v>-2.8632649886630366E-2</c:v>
                </c:pt>
                <c:pt idx="1173">
                  <c:v>-2.804638221026309E-2</c:v>
                </c:pt>
                <c:pt idx="1174">
                  <c:v>-2.3251163830447057E-2</c:v>
                </c:pt>
                <c:pt idx="1175">
                  <c:v>-2.7505750903713572E-2</c:v>
                </c:pt>
                <c:pt idx="1176">
                  <c:v>-2.4327790694919509E-2</c:v>
                </c:pt>
                <c:pt idx="1177">
                  <c:v>-2.704083682473887E-2</c:v>
                </c:pt>
                <c:pt idx="1178">
                  <c:v>-2.9124863374186377E-2</c:v>
                </c:pt>
                <c:pt idx="1179">
                  <c:v>-2.5510524694632972E-2</c:v>
                </c:pt>
                <c:pt idx="1180">
                  <c:v>-2.5475086971795291E-2</c:v>
                </c:pt>
                <c:pt idx="1181">
                  <c:v>-3.1695540512837565E-2</c:v>
                </c:pt>
                <c:pt idx="1182">
                  <c:v>-2.9481919035105175E-2</c:v>
                </c:pt>
                <c:pt idx="1183">
                  <c:v>-3.1882412690825541E-2</c:v>
                </c:pt>
                <c:pt idx="1184">
                  <c:v>-2.7379040441240874E-2</c:v>
                </c:pt>
                <c:pt idx="1185">
                  <c:v>-2.4331705327093379E-2</c:v>
                </c:pt>
                <c:pt idx="1186">
                  <c:v>-2.6122443513403093E-2</c:v>
                </c:pt>
                <c:pt idx="1187">
                  <c:v>-2.3953428239126447E-2</c:v>
                </c:pt>
                <c:pt idx="1188">
                  <c:v>-2.4815162400576237E-2</c:v>
                </c:pt>
                <c:pt idx="1189">
                  <c:v>-2.7443116788930352E-2</c:v>
                </c:pt>
                <c:pt idx="1190">
                  <c:v>-2.880633593519015E-2</c:v>
                </c:pt>
                <c:pt idx="1191">
                  <c:v>-3.3482982166790354E-2</c:v>
                </c:pt>
                <c:pt idx="1192">
                  <c:v>-3.5768406239923861E-2</c:v>
                </c:pt>
                <c:pt idx="1193">
                  <c:v>-3.8323733899787549E-2</c:v>
                </c:pt>
                <c:pt idx="1194">
                  <c:v>-4.0102419139666855E-2</c:v>
                </c:pt>
                <c:pt idx="1195">
                  <c:v>-3.9794811464103415E-2</c:v>
                </c:pt>
                <c:pt idx="1196">
                  <c:v>-4.419887567643313E-2</c:v>
                </c:pt>
                <c:pt idx="1197">
                  <c:v>-4.1315955113591339E-2</c:v>
                </c:pt>
                <c:pt idx="1198">
                  <c:v>-3.9732898465773325E-2</c:v>
                </c:pt>
                <c:pt idx="1199">
                  <c:v>-3.8403983859353508E-2</c:v>
                </c:pt>
                <c:pt idx="1200">
                  <c:v>-3.0695558025665672E-2</c:v>
                </c:pt>
                <c:pt idx="1201">
                  <c:v>-3.1890344971809544E-2</c:v>
                </c:pt>
                <c:pt idx="1202">
                  <c:v>-2.9702786703024741E-2</c:v>
                </c:pt>
                <c:pt idx="1203">
                  <c:v>-2.7418701846161228E-2</c:v>
                </c:pt>
                <c:pt idx="1204">
                  <c:v>-3.3979831402973448E-2</c:v>
                </c:pt>
                <c:pt idx="1205">
                  <c:v>-4.7672493630996488E-2</c:v>
                </c:pt>
                <c:pt idx="1206">
                  <c:v>-4.7962176411868881E-2</c:v>
                </c:pt>
                <c:pt idx="1207">
                  <c:v>-6.0302127190520013E-2</c:v>
                </c:pt>
                <c:pt idx="1208">
                  <c:v>-7.4676244466719055E-2</c:v>
                </c:pt>
                <c:pt idx="1209">
                  <c:v>-8.075350488350376E-2</c:v>
                </c:pt>
                <c:pt idx="1210">
                  <c:v>-7.8166448099703717E-2</c:v>
                </c:pt>
                <c:pt idx="1211">
                  <c:v>-7.1367556146642155E-2</c:v>
                </c:pt>
                <c:pt idx="1212">
                  <c:v>-5.6532954506823371E-2</c:v>
                </c:pt>
                <c:pt idx="1213">
                  <c:v>-7.0570825482607333E-2</c:v>
                </c:pt>
                <c:pt idx="1214">
                  <c:v>-6.2151687876075182E-2</c:v>
                </c:pt>
                <c:pt idx="1215">
                  <c:v>-5.2208522154242758E-2</c:v>
                </c:pt>
                <c:pt idx="1216">
                  <c:v>-5.4716668194746826E-2</c:v>
                </c:pt>
                <c:pt idx="1217">
                  <c:v>-5.4151106862247264E-2</c:v>
                </c:pt>
                <c:pt idx="1218">
                  <c:v>-6.1178180664395621E-2</c:v>
                </c:pt>
                <c:pt idx="1219">
                  <c:v>-6.7803386568897145E-2</c:v>
                </c:pt>
                <c:pt idx="1220">
                  <c:v>-6.8840867111630011E-2</c:v>
                </c:pt>
                <c:pt idx="1221">
                  <c:v>-7.5070798183198728E-2</c:v>
                </c:pt>
                <c:pt idx="1222">
                  <c:v>-7.6194194600486154E-2</c:v>
                </c:pt>
                <c:pt idx="1223">
                  <c:v>-7.3551714866433929E-2</c:v>
                </c:pt>
                <c:pt idx="1224">
                  <c:v>-7.3604459384146045E-2</c:v>
                </c:pt>
                <c:pt idx="1225">
                  <c:v>-8.4276467806786201E-2</c:v>
                </c:pt>
                <c:pt idx="1226">
                  <c:v>-8.8968051450628929E-2</c:v>
                </c:pt>
                <c:pt idx="1227">
                  <c:v>-7.4921218027499348E-2</c:v>
                </c:pt>
                <c:pt idx="1228">
                  <c:v>-7.5069974050109498E-2</c:v>
                </c:pt>
                <c:pt idx="1229">
                  <c:v>-8.379383486639258E-2</c:v>
                </c:pt>
                <c:pt idx="1230">
                  <c:v>-9.2400359734093551E-2</c:v>
                </c:pt>
                <c:pt idx="1231">
                  <c:v>-9.3608538842937905E-2</c:v>
                </c:pt>
                <c:pt idx="1232">
                  <c:v>-8.541418353649935E-2</c:v>
                </c:pt>
                <c:pt idx="1233">
                  <c:v>-7.9657407874797734E-2</c:v>
                </c:pt>
                <c:pt idx="1234">
                  <c:v>-9.577909936675684E-2</c:v>
                </c:pt>
                <c:pt idx="1235">
                  <c:v>-9.2495753139174644E-2</c:v>
                </c:pt>
                <c:pt idx="1236">
                  <c:v>-8.4115349787837343E-2</c:v>
                </c:pt>
                <c:pt idx="1237">
                  <c:v>-7.6089426681514874E-2</c:v>
                </c:pt>
                <c:pt idx="1238">
                  <c:v>-7.2270496962554651E-2</c:v>
                </c:pt>
                <c:pt idx="1239">
                  <c:v>-6.7422225015117868E-2</c:v>
                </c:pt>
                <c:pt idx="1240">
                  <c:v>-6.0666909099150443E-2</c:v>
                </c:pt>
                <c:pt idx="1241">
                  <c:v>-5.3629018550205812E-2</c:v>
                </c:pt>
                <c:pt idx="1242">
                  <c:v>-4.802769499246437E-2</c:v>
                </c:pt>
                <c:pt idx="1243">
                  <c:v>-3.1681839300228692E-2</c:v>
                </c:pt>
                <c:pt idx="1244">
                  <c:v>-3.7214862828198234E-2</c:v>
                </c:pt>
                <c:pt idx="1245">
                  <c:v>-4.3649178905901656E-2</c:v>
                </c:pt>
                <c:pt idx="1246">
                  <c:v>-4.167785255640942E-2</c:v>
                </c:pt>
                <c:pt idx="1247">
                  <c:v>-4.8008430881503091E-2</c:v>
                </c:pt>
                <c:pt idx="1248">
                  <c:v>-5.550186099553224E-2</c:v>
                </c:pt>
                <c:pt idx="1249">
                  <c:v>-6.0049942465208839E-2</c:v>
                </c:pt>
                <c:pt idx="1250">
                  <c:v>-7.7305847121251631E-2</c:v>
                </c:pt>
                <c:pt idx="1251">
                  <c:v>-6.6223729470072254E-2</c:v>
                </c:pt>
                <c:pt idx="1252">
                  <c:v>-6.3127358437114131E-2</c:v>
                </c:pt>
                <c:pt idx="1253">
                  <c:v>-6.0683700810844038E-2</c:v>
                </c:pt>
                <c:pt idx="1254">
                  <c:v>-5.7435277222918767E-2</c:v>
                </c:pt>
                <c:pt idx="1255">
                  <c:v>-5.587632646796141E-2</c:v>
                </c:pt>
                <c:pt idx="1256">
                  <c:v>-4.7695260307587153E-2</c:v>
                </c:pt>
                <c:pt idx="1257">
                  <c:v>-4.6647169051330144E-2</c:v>
                </c:pt>
                <c:pt idx="1258">
                  <c:v>-4.4064026899704137E-2</c:v>
                </c:pt>
                <c:pt idx="1259">
                  <c:v>-5.5718401964733363E-2</c:v>
                </c:pt>
                <c:pt idx="1260">
                  <c:v>-6.4008356709525135E-2</c:v>
                </c:pt>
                <c:pt idx="1261">
                  <c:v>-6.9137555023760913E-2</c:v>
                </c:pt>
                <c:pt idx="1262">
                  <c:v>-7.6545790379688464E-2</c:v>
                </c:pt>
                <c:pt idx="1263">
                  <c:v>-7.4459394447609531E-2</c:v>
                </c:pt>
                <c:pt idx="1264">
                  <c:v>-6.5512811663955728E-2</c:v>
                </c:pt>
                <c:pt idx="1265">
                  <c:v>-7.5641613364142241E-2</c:v>
                </c:pt>
                <c:pt idx="1266">
                  <c:v>-7.7999046065949304E-2</c:v>
                </c:pt>
                <c:pt idx="1267">
                  <c:v>-6.1960798049277073E-2</c:v>
                </c:pt>
                <c:pt idx="1268">
                  <c:v>-5.8637584383502236E-2</c:v>
                </c:pt>
                <c:pt idx="1269">
                  <c:v>-4.1349229487069962E-2</c:v>
                </c:pt>
                <c:pt idx="1270">
                  <c:v>-6.3954169958906751E-2</c:v>
                </c:pt>
                <c:pt idx="1271">
                  <c:v>-7.2535558767385475E-2</c:v>
                </c:pt>
                <c:pt idx="1272">
                  <c:v>-8.3102902287690628E-2</c:v>
                </c:pt>
                <c:pt idx="1273">
                  <c:v>-7.4661307054476378E-2</c:v>
                </c:pt>
                <c:pt idx="1274">
                  <c:v>-9.4721839629881843E-2</c:v>
                </c:pt>
                <c:pt idx="1275">
                  <c:v>-9.3146921296320212E-2</c:v>
                </c:pt>
                <c:pt idx="1276">
                  <c:v>-9.06817331930935E-2</c:v>
                </c:pt>
                <c:pt idx="1277">
                  <c:v>-7.1632411918200689E-2</c:v>
                </c:pt>
                <c:pt idx="1278">
                  <c:v>-6.8755569336892391E-2</c:v>
                </c:pt>
                <c:pt idx="1279">
                  <c:v>-5.5641242504252043E-2</c:v>
                </c:pt>
                <c:pt idx="1280">
                  <c:v>-6.1938855505775638E-2</c:v>
                </c:pt>
                <c:pt idx="1281">
                  <c:v>-6.4724322330813391E-2</c:v>
                </c:pt>
                <c:pt idx="1282">
                  <c:v>-7.1031000796318688E-2</c:v>
                </c:pt>
                <c:pt idx="1283">
                  <c:v>-5.6914837177055783E-2</c:v>
                </c:pt>
                <c:pt idx="1284">
                  <c:v>-5.8264767177251535E-2</c:v>
                </c:pt>
                <c:pt idx="1285">
                  <c:v>-5.6515853745221389E-2</c:v>
                </c:pt>
                <c:pt idx="1286">
                  <c:v>-4.1109406758097503E-2</c:v>
                </c:pt>
                <c:pt idx="1287">
                  <c:v>-1.7349340745037113E-2</c:v>
                </c:pt>
                <c:pt idx="1288">
                  <c:v>1.3239698078842647E-2</c:v>
                </c:pt>
                <c:pt idx="1289">
                  <c:v>2.5276779947193517E-2</c:v>
                </c:pt>
                <c:pt idx="1290">
                  <c:v>4.0621519969260425E-3</c:v>
                </c:pt>
                <c:pt idx="1291">
                  <c:v>-4.7176468527902219E-3</c:v>
                </c:pt>
                <c:pt idx="1292">
                  <c:v>-1.1034214915366795E-2</c:v>
                </c:pt>
                <c:pt idx="1293">
                  <c:v>-3.8866837605605012E-2</c:v>
                </c:pt>
                <c:pt idx="1294">
                  <c:v>-4.7205313186026464E-2</c:v>
                </c:pt>
                <c:pt idx="1295">
                  <c:v>-6.3773787828996606E-2</c:v>
                </c:pt>
                <c:pt idx="1296">
                  <c:v>-5.5281508410793351E-2</c:v>
                </c:pt>
                <c:pt idx="1297">
                  <c:v>-5.1646669420644775E-2</c:v>
                </c:pt>
                <c:pt idx="1298">
                  <c:v>-4.0334927687472426E-2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A6C-4C0E-9A4F-E63847BC888B}"/>
            </c:ext>
          </c:extLst>
        </c:ser>
        <c:ser>
          <c:idx val="6"/>
          <c:order val="6"/>
          <c:tx>
            <c:strRef>
              <c:f>'24.08.21 Eg Filtres +Lihgt  Abs'!$CJ$1</c:f>
              <c:strCache>
                <c:ptCount val="1"/>
                <c:pt idx="0">
                  <c:v>Abs 400</c:v>
                </c:pt>
              </c:strCache>
            </c:strRef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Abs'!$CJ$2:$CJ$1300</c:f>
              <c:numCache>
                <c:formatCode>General</c:formatCode>
                <c:ptCount val="1299"/>
                <c:pt idx="0">
                  <c:v>3.1499116184099529</c:v>
                </c:pt>
                <c:pt idx="1">
                  <c:v>-1.4132680546194176</c:v>
                </c:pt>
                <c:pt idx="2">
                  <c:v>-2.2097533731344265</c:v>
                </c:pt>
                <c:pt idx="3">
                  <c:v>-2.3555481181239486</c:v>
                </c:pt>
                <c:pt idx="4">
                  <c:v>-4.6258981236220134</c:v>
                </c:pt>
                <c:pt idx="5">
                  <c:v>-4.0850294952835897</c:v>
                </c:pt>
                <c:pt idx="6">
                  <c:v>-3.2837265812788843</c:v>
                </c:pt>
                <c:pt idx="7">
                  <c:v>-3.4932501307759503</c:v>
                </c:pt>
                <c:pt idx="8">
                  <c:v>-2.6338612426288037</c:v>
                </c:pt>
                <c:pt idx="9">
                  <c:v>-2.8529587768101945</c:v>
                </c:pt>
                <c:pt idx="10">
                  <c:v>-5.4464015123955498</c:v>
                </c:pt>
                <c:pt idx="11">
                  <c:v>-4.9956156490695065</c:v>
                </c:pt>
                <c:pt idx="12">
                  <c:v>-3.3067074448607037</c:v>
                </c:pt>
                <c:pt idx="13">
                  <c:v>-2.3114885866011314</c:v>
                </c:pt>
                <c:pt idx="14">
                  <c:v>1.3476412549030667</c:v>
                </c:pt>
                <c:pt idx="15">
                  <c:v>1.4481905964028401</c:v>
                </c:pt>
                <c:pt idx="16">
                  <c:v>-0.91189689859602063</c:v>
                </c:pt>
                <c:pt idx="17">
                  <c:v>-0.64957220850164432</c:v>
                </c:pt>
                <c:pt idx="18">
                  <c:v>-0.89634800939276604</c:v>
                </c:pt>
                <c:pt idx="19">
                  <c:v>-2.1721710577932938</c:v>
                </c:pt>
                <c:pt idx="20">
                  <c:v>-1.6226552400914434</c:v>
                </c:pt>
                <c:pt idx="21">
                  <c:v>-1.1520527886293106</c:v>
                </c:pt>
                <c:pt idx="22">
                  <c:v>-1.4804151106941348</c:v>
                </c:pt>
                <c:pt idx="23">
                  <c:v>-1.5122626362121345</c:v>
                </c:pt>
                <c:pt idx="24">
                  <c:v>-1.556723609023188</c:v>
                </c:pt>
                <c:pt idx="25">
                  <c:v>-1.436336827242682</c:v>
                </c:pt>
                <c:pt idx="26">
                  <c:v>-0.92136300718528896</c:v>
                </c:pt>
                <c:pt idx="27">
                  <c:v>-1.0567836902025372</c:v>
                </c:pt>
                <c:pt idx="28">
                  <c:v>-1.1888146695887671</c:v>
                </c:pt>
                <c:pt idx="29">
                  <c:v>-0.8441945454089953</c:v>
                </c:pt>
                <c:pt idx="30">
                  <c:v>-0.5191486444380804</c:v>
                </c:pt>
                <c:pt idx="31">
                  <c:v>-0.46365643706455206</c:v>
                </c:pt>
                <c:pt idx="32">
                  <c:v>1.9440499455369013E-2</c:v>
                </c:pt>
                <c:pt idx="33">
                  <c:v>-0.12155000141764571</c:v>
                </c:pt>
                <c:pt idx="34">
                  <c:v>1.3290766955381292E-2</c:v>
                </c:pt>
                <c:pt idx="35">
                  <c:v>0.25912345084691968</c:v>
                </c:pt>
                <c:pt idx="36">
                  <c:v>0.43763551081228691</c:v>
                </c:pt>
                <c:pt idx="37">
                  <c:v>0.23558903033176953</c:v>
                </c:pt>
                <c:pt idx="38">
                  <c:v>0.54590449627744186</c:v>
                </c:pt>
                <c:pt idx="39">
                  <c:v>0.14181273543983988</c:v>
                </c:pt>
                <c:pt idx="40">
                  <c:v>7.4515063874319484E-2</c:v>
                </c:pt>
                <c:pt idx="41">
                  <c:v>-0.11407833295654465</c:v>
                </c:pt>
                <c:pt idx="42">
                  <c:v>-0.28617843345188049</c:v>
                </c:pt>
                <c:pt idx="43">
                  <c:v>-0.80826239978781811</c:v>
                </c:pt>
                <c:pt idx="44">
                  <c:v>-0.41440772183419067</c:v>
                </c:pt>
                <c:pt idx="45">
                  <c:v>-0.4730862569215244</c:v>
                </c:pt>
                <c:pt idx="46">
                  <c:v>-0.58468498485069176</c:v>
                </c:pt>
                <c:pt idx="47">
                  <c:v>-0.25761204539886928</c:v>
                </c:pt>
                <c:pt idx="48">
                  <c:v>-4.0307195595067E-2</c:v>
                </c:pt>
                <c:pt idx="49">
                  <c:v>-0.36746399367174915</c:v>
                </c:pt>
                <c:pt idx="50">
                  <c:v>-9.2023964664765798E-2</c:v>
                </c:pt>
                <c:pt idx="51">
                  <c:v>3.8671427356303585E-2</c:v>
                </c:pt>
                <c:pt idx="52">
                  <c:v>-4.2079927920586714E-2</c:v>
                </c:pt>
                <c:pt idx="53">
                  <c:v>0.30357212239278802</c:v>
                </c:pt>
                <c:pt idx="54">
                  <c:v>0.2054086262772126</c:v>
                </c:pt>
                <c:pt idx="55">
                  <c:v>0.19670353095815898</c:v>
                </c:pt>
                <c:pt idx="56">
                  <c:v>0.35910798425618085</c:v>
                </c:pt>
                <c:pt idx="57">
                  <c:v>0.46828456306731131</c:v>
                </c:pt>
                <c:pt idx="58">
                  <c:v>-1.2312066296018595E-2</c:v>
                </c:pt>
                <c:pt idx="59">
                  <c:v>0.10287908111349246</c:v>
                </c:pt>
                <c:pt idx="60">
                  <c:v>-0.39680071095312147</c:v>
                </c:pt>
                <c:pt idx="61">
                  <c:v>-0.54540614502201556</c:v>
                </c:pt>
                <c:pt idx="62">
                  <c:v>-0.5594099353118468</c:v>
                </c:pt>
                <c:pt idx="63">
                  <c:v>-0.25487306369460094</c:v>
                </c:pt>
                <c:pt idx="64">
                  <c:v>-0.31064219955022371</c:v>
                </c:pt>
                <c:pt idx="65">
                  <c:v>-0.30529129921012371</c:v>
                </c:pt>
                <c:pt idx="66">
                  <c:v>-0.65565005360801354</c:v>
                </c:pt>
                <c:pt idx="67">
                  <c:v>-0.46373774542711715</c:v>
                </c:pt>
                <c:pt idx="68">
                  <c:v>-0.27756544760628626</c:v>
                </c:pt>
                <c:pt idx="69">
                  <c:v>-0.32608088741927105</c:v>
                </c:pt>
                <c:pt idx="70">
                  <c:v>-0.14834575736114464</c:v>
                </c:pt>
                <c:pt idx="71">
                  <c:v>4.2194839739266958E-3</c:v>
                </c:pt>
                <c:pt idx="72">
                  <c:v>4.1524270771252039E-4</c:v>
                </c:pt>
                <c:pt idx="73">
                  <c:v>0.26573853120793461</c:v>
                </c:pt>
                <c:pt idx="74">
                  <c:v>0.50630387335337435</c:v>
                </c:pt>
                <c:pt idx="75">
                  <c:v>0.26497915310589704</c:v>
                </c:pt>
                <c:pt idx="76">
                  <c:v>9.7582936405009257E-2</c:v>
                </c:pt>
                <c:pt idx="77">
                  <c:v>-0.57749954582828844</c:v>
                </c:pt>
                <c:pt idx="78">
                  <c:v>-0.70579652117220248</c:v>
                </c:pt>
                <c:pt idx="79">
                  <c:v>-0.38916432555088293</c:v>
                </c:pt>
                <c:pt idx="80">
                  <c:v>-0.3399265614468448</c:v>
                </c:pt>
                <c:pt idx="81">
                  <c:v>-0.70965790331535594</c:v>
                </c:pt>
                <c:pt idx="82">
                  <c:v>-0.59626602596076994</c:v>
                </c:pt>
                <c:pt idx="83">
                  <c:v>-0.17819612747171046</c:v>
                </c:pt>
                <c:pt idx="84">
                  <c:v>-3.4988098525933445E-2</c:v>
                </c:pt>
                <c:pt idx="85">
                  <c:v>7.674819355170677E-2</c:v>
                </c:pt>
                <c:pt idx="86">
                  <c:v>-3.6711775806141753E-2</c:v>
                </c:pt>
                <c:pt idx="87">
                  <c:v>-4.8584746941222952E-2</c:v>
                </c:pt>
                <c:pt idx="88">
                  <c:v>-9.204166648539798E-2</c:v>
                </c:pt>
                <c:pt idx="89">
                  <c:v>6.9320629626757099E-2</c:v>
                </c:pt>
                <c:pt idx="90">
                  <c:v>-5.6390049716613468E-2</c:v>
                </c:pt>
                <c:pt idx="91">
                  <c:v>0.23933896601265436</c:v>
                </c:pt>
                <c:pt idx="92">
                  <c:v>0.16099340817203039</c:v>
                </c:pt>
                <c:pt idx="93">
                  <c:v>-5.4503455680416812E-2</c:v>
                </c:pt>
                <c:pt idx="94">
                  <c:v>-0.30969185180695835</c:v>
                </c:pt>
                <c:pt idx="95">
                  <c:v>-0.35871359369311129</c:v>
                </c:pt>
                <c:pt idx="96">
                  <c:v>-0.36789108759835948</c:v>
                </c:pt>
                <c:pt idx="97">
                  <c:v>-0.55568265196075417</c:v>
                </c:pt>
                <c:pt idx="98">
                  <c:v>-0.83791062410768935</c:v>
                </c:pt>
                <c:pt idx="99">
                  <c:v>-0.83596871938278838</c:v>
                </c:pt>
                <c:pt idx="100">
                  <c:v>-0.54339578825682222</c:v>
                </c:pt>
                <c:pt idx="101">
                  <c:v>-0.37331984594615553</c:v>
                </c:pt>
                <c:pt idx="102">
                  <c:v>-0.29052483047881478</c:v>
                </c:pt>
                <c:pt idx="103">
                  <c:v>-0.75535519828214326</c:v>
                </c:pt>
                <c:pt idx="104">
                  <c:v>-0.50658155191261411</c:v>
                </c:pt>
                <c:pt idx="105">
                  <c:v>-0.4263489499895064</c:v>
                </c:pt>
                <c:pt idx="106">
                  <c:v>-0.36178665975795604</c:v>
                </c:pt>
                <c:pt idx="107">
                  <c:v>-0.44751747717252721</c:v>
                </c:pt>
                <c:pt idx="108">
                  <c:v>-0.59198728589235405</c:v>
                </c:pt>
                <c:pt idx="109">
                  <c:v>-0.43247062960425475</c:v>
                </c:pt>
                <c:pt idx="110">
                  <c:v>-0.29106488602352754</c:v>
                </c:pt>
                <c:pt idx="111">
                  <c:v>-0.3223103996246014</c:v>
                </c:pt>
                <c:pt idx="112">
                  <c:v>-5.5843243477591703E-2</c:v>
                </c:pt>
                <c:pt idx="113">
                  <c:v>-7.1221325113287826E-2</c:v>
                </c:pt>
                <c:pt idx="114">
                  <c:v>-7.8606884718093295E-2</c:v>
                </c:pt>
                <c:pt idx="115">
                  <c:v>-0.11479390655328897</c:v>
                </c:pt>
                <c:pt idx="116">
                  <c:v>-6.6615851440321484E-3</c:v>
                </c:pt>
                <c:pt idx="117">
                  <c:v>0.24923593391580312</c:v>
                </c:pt>
                <c:pt idx="118">
                  <c:v>0.31316050855830524</c:v>
                </c:pt>
                <c:pt idx="119">
                  <c:v>0.22007728494875708</c:v>
                </c:pt>
                <c:pt idx="120">
                  <c:v>0.30517293703657411</c:v>
                </c:pt>
                <c:pt idx="121">
                  <c:v>0.34084135553341655</c:v>
                </c:pt>
                <c:pt idx="122">
                  <c:v>0.61716887581887792</c:v>
                </c:pt>
                <c:pt idx="123">
                  <c:v>0.30564923602392491</c:v>
                </c:pt>
                <c:pt idx="124">
                  <c:v>0.35941971631782338</c:v>
                </c:pt>
                <c:pt idx="125">
                  <c:v>0.20533661887125082</c:v>
                </c:pt>
                <c:pt idx="126">
                  <c:v>0.23141425095571061</c:v>
                </c:pt>
                <c:pt idx="127">
                  <c:v>0.17886084583799433</c:v>
                </c:pt>
                <c:pt idx="128">
                  <c:v>0.18434330970940349</c:v>
                </c:pt>
                <c:pt idx="129">
                  <c:v>0.16418228614813027</c:v>
                </c:pt>
                <c:pt idx="130">
                  <c:v>0.27156498045824007</c:v>
                </c:pt>
                <c:pt idx="131">
                  <c:v>0.21787010794060163</c:v>
                </c:pt>
                <c:pt idx="132">
                  <c:v>0.11197136625501922</c:v>
                </c:pt>
                <c:pt idx="133">
                  <c:v>-4.9308271355708894E-2</c:v>
                </c:pt>
                <c:pt idx="134">
                  <c:v>-2.4951466258304706E-2</c:v>
                </c:pt>
                <c:pt idx="135">
                  <c:v>-0.12161045763556787</c:v>
                </c:pt>
                <c:pt idx="136">
                  <c:v>-0.25160287735593606</c:v>
                </c:pt>
                <c:pt idx="137">
                  <c:v>-9.4495618874401305E-2</c:v>
                </c:pt>
                <c:pt idx="138">
                  <c:v>-7.5456560707268763E-2</c:v>
                </c:pt>
                <c:pt idx="139">
                  <c:v>-7.7706342097284692E-2</c:v>
                </c:pt>
                <c:pt idx="140">
                  <c:v>-7.0182168236003109E-2</c:v>
                </c:pt>
                <c:pt idx="141">
                  <c:v>-9.0982257525186391E-2</c:v>
                </c:pt>
                <c:pt idx="142">
                  <c:v>-8.2417576647758298E-2</c:v>
                </c:pt>
                <c:pt idx="143">
                  <c:v>-0.27414644596196713</c:v>
                </c:pt>
                <c:pt idx="144">
                  <c:v>-0.26476343091886995</c:v>
                </c:pt>
                <c:pt idx="145">
                  <c:v>-0.17278327075939762</c:v>
                </c:pt>
                <c:pt idx="146">
                  <c:v>2.7890418529545748E-2</c:v>
                </c:pt>
                <c:pt idx="147">
                  <c:v>0.15285252088177259</c:v>
                </c:pt>
                <c:pt idx="148">
                  <c:v>0.22186426874003976</c:v>
                </c:pt>
                <c:pt idx="149">
                  <c:v>5.7127525566004353E-2</c:v>
                </c:pt>
                <c:pt idx="150">
                  <c:v>0.20986243435137311</c:v>
                </c:pt>
                <c:pt idx="151">
                  <c:v>-0.10255459774037753</c:v>
                </c:pt>
                <c:pt idx="152">
                  <c:v>-0.49502811364148797</c:v>
                </c:pt>
                <c:pt idx="153">
                  <c:v>-0.5627114748751908</c:v>
                </c:pt>
                <c:pt idx="154">
                  <c:v>-0.62723467108592112</c:v>
                </c:pt>
                <c:pt idx="155">
                  <c:v>-0.79865128628479432</c:v>
                </c:pt>
                <c:pt idx="156">
                  <c:v>-0.37789996701160711</c:v>
                </c:pt>
                <c:pt idx="157">
                  <c:v>-0.29950595418738812</c:v>
                </c:pt>
                <c:pt idx="158">
                  <c:v>-6.9122909291220641E-2</c:v>
                </c:pt>
                <c:pt idx="159">
                  <c:v>0.32064882873203504</c:v>
                </c:pt>
                <c:pt idx="160">
                  <c:v>0.21951877750626633</c:v>
                </c:pt>
                <c:pt idx="161">
                  <c:v>7.317197573770462E-2</c:v>
                </c:pt>
                <c:pt idx="162">
                  <c:v>0.1727939218548627</c:v>
                </c:pt>
                <c:pt idx="163">
                  <c:v>-0.20965916344496038</c:v>
                </c:pt>
                <c:pt idx="164">
                  <c:v>6.9233620677886618E-2</c:v>
                </c:pt>
                <c:pt idx="165">
                  <c:v>0.13074894752925331</c:v>
                </c:pt>
                <c:pt idx="166">
                  <c:v>1.0727153287715646E-2</c:v>
                </c:pt>
                <c:pt idx="167">
                  <c:v>0.19671223185304601</c:v>
                </c:pt>
                <c:pt idx="168">
                  <c:v>0.37478144627174886</c:v>
                </c:pt>
                <c:pt idx="169">
                  <c:v>0.42557832073028706</c:v>
                </c:pt>
                <c:pt idx="170">
                  <c:v>0.64068769472940301</c:v>
                </c:pt>
                <c:pt idx="171">
                  <c:v>0.51646711864315253</c:v>
                </c:pt>
                <c:pt idx="172">
                  <c:v>0.35452561295929291</c:v>
                </c:pt>
                <c:pt idx="173">
                  <c:v>0.30201136186856808</c:v>
                </c:pt>
                <c:pt idx="174">
                  <c:v>0.35658067432235407</c:v>
                </c:pt>
                <c:pt idx="175">
                  <c:v>0.32364598698976182</c:v>
                </c:pt>
                <c:pt idx="176">
                  <c:v>0.35622183741597835</c:v>
                </c:pt>
                <c:pt idx="177">
                  <c:v>0.34752679313067342</c:v>
                </c:pt>
                <c:pt idx="178">
                  <c:v>0.30720939648642859</c:v>
                </c:pt>
                <c:pt idx="179">
                  <c:v>0.60705123521954241</c:v>
                </c:pt>
                <c:pt idx="180">
                  <c:v>0.8646125754033801</c:v>
                </c:pt>
                <c:pt idx="181">
                  <c:v>0.77850521926180105</c:v>
                </c:pt>
                <c:pt idx="182">
                  <c:v>0.89324902066177514</c:v>
                </c:pt>
                <c:pt idx="183">
                  <c:v>0.68944930986151909</c:v>
                </c:pt>
                <c:pt idx="184">
                  <c:v>0.70594110604275651</c:v>
                </c:pt>
                <c:pt idx="185">
                  <c:v>0.63461432008282048</c:v>
                </c:pt>
                <c:pt idx="186">
                  <c:v>0.5485761210540504</c:v>
                </c:pt>
                <c:pt idx="187">
                  <c:v>0.40758397001131552</c:v>
                </c:pt>
                <c:pt idx="188">
                  <c:v>0.37287069975146919</c:v>
                </c:pt>
                <c:pt idx="189">
                  <c:v>0.38229751929986006</c:v>
                </c:pt>
                <c:pt idx="190">
                  <c:v>0.58720434396677679</c:v>
                </c:pt>
                <c:pt idx="191">
                  <c:v>0.64818711604488521</c:v>
                </c:pt>
                <c:pt idx="192">
                  <c:v>0.80086351881290974</c:v>
                </c:pt>
                <c:pt idx="193">
                  <c:v>0.84264131565931555</c:v>
                </c:pt>
                <c:pt idx="194">
                  <c:v>0.8388399246862539</c:v>
                </c:pt>
                <c:pt idx="195">
                  <c:v>0.92236851560182953</c:v>
                </c:pt>
                <c:pt idx="196">
                  <c:v>0.90376660239505624</c:v>
                </c:pt>
                <c:pt idx="197">
                  <c:v>0.94768511941453171</c:v>
                </c:pt>
                <c:pt idx="198">
                  <c:v>0.95295966190122638</c:v>
                </c:pt>
                <c:pt idx="199">
                  <c:v>0.88618629426036466</c:v>
                </c:pt>
                <c:pt idx="200">
                  <c:v>0.92954075326647345</c:v>
                </c:pt>
                <c:pt idx="201">
                  <c:v>1.0128773244328177</c:v>
                </c:pt>
                <c:pt idx="202">
                  <c:v>1.0691556126547614</c:v>
                </c:pt>
                <c:pt idx="203">
                  <c:v>1.0854877924194501</c:v>
                </c:pt>
                <c:pt idx="204">
                  <c:v>1.0434189656406161</c:v>
                </c:pt>
                <c:pt idx="205">
                  <c:v>1.0551531725037919</c:v>
                </c:pt>
                <c:pt idx="206">
                  <c:v>1.110226836830168</c:v>
                </c:pt>
                <c:pt idx="207">
                  <c:v>1.0893221867869107</c:v>
                </c:pt>
                <c:pt idx="208">
                  <c:v>1.0948037505657455</c:v>
                </c:pt>
                <c:pt idx="209">
                  <c:v>1.0667508653264988</c:v>
                </c:pt>
                <c:pt idx="210">
                  <c:v>1.1089307035228575</c:v>
                </c:pt>
                <c:pt idx="211">
                  <c:v>1.1609410527872792</c:v>
                </c:pt>
                <c:pt idx="212">
                  <c:v>1.1771772226773523</c:v>
                </c:pt>
                <c:pt idx="213">
                  <c:v>1.163834850414365</c:v>
                </c:pt>
                <c:pt idx="214">
                  <c:v>1.201833758602072</c:v>
                </c:pt>
                <c:pt idx="215">
                  <c:v>1.2159442098619841</c:v>
                </c:pt>
                <c:pt idx="216">
                  <c:v>1.2576815025425365</c:v>
                </c:pt>
                <c:pt idx="217">
                  <c:v>1.2626905177197476</c:v>
                </c:pt>
                <c:pt idx="218">
                  <c:v>1.2740061815357706</c:v>
                </c:pt>
                <c:pt idx="219">
                  <c:v>1.2699272620188984</c:v>
                </c:pt>
                <c:pt idx="220">
                  <c:v>1.3022780893014847</c:v>
                </c:pt>
                <c:pt idx="221">
                  <c:v>1.2861754331432989</c:v>
                </c:pt>
                <c:pt idx="222">
                  <c:v>1.2853143445803397</c:v>
                </c:pt>
                <c:pt idx="223">
                  <c:v>1.2757238581988157</c:v>
                </c:pt>
                <c:pt idx="224">
                  <c:v>1.2839011992383418</c:v>
                </c:pt>
                <c:pt idx="225">
                  <c:v>1.2820545093062818</c:v>
                </c:pt>
                <c:pt idx="226">
                  <c:v>1.2932996658706346</c:v>
                </c:pt>
                <c:pt idx="227">
                  <c:v>1.2929591308466073</c:v>
                </c:pt>
                <c:pt idx="228">
                  <c:v>1.3097323559728118</c:v>
                </c:pt>
                <c:pt idx="229">
                  <c:v>1.3193843486802614</c:v>
                </c:pt>
                <c:pt idx="230">
                  <c:v>1.3257014983991102</c:v>
                </c:pt>
                <c:pt idx="231">
                  <c:v>1.3391128777594776</c:v>
                </c:pt>
                <c:pt idx="232">
                  <c:v>1.3525572605142437</c:v>
                </c:pt>
                <c:pt idx="233">
                  <c:v>1.3633448700198811</c:v>
                </c:pt>
                <c:pt idx="234">
                  <c:v>1.3675693045029682</c:v>
                </c:pt>
                <c:pt idx="235">
                  <c:v>1.3784169201802401</c:v>
                </c:pt>
                <c:pt idx="236">
                  <c:v>1.3876338681433384</c:v>
                </c:pt>
                <c:pt idx="237">
                  <c:v>1.3916737836486484</c:v>
                </c:pt>
                <c:pt idx="238">
                  <c:v>1.3914592615850541</c:v>
                </c:pt>
                <c:pt idx="239">
                  <c:v>1.3941880422401443</c:v>
                </c:pt>
                <c:pt idx="240">
                  <c:v>1.3994085791723678</c:v>
                </c:pt>
                <c:pt idx="241">
                  <c:v>1.411862860095161</c:v>
                </c:pt>
                <c:pt idx="242">
                  <c:v>1.4172154106049808</c:v>
                </c:pt>
                <c:pt idx="243">
                  <c:v>1.4226654711437068</c:v>
                </c:pt>
                <c:pt idx="244">
                  <c:v>1.4321749491935245</c:v>
                </c:pt>
                <c:pt idx="245">
                  <c:v>1.440319286838651</c:v>
                </c:pt>
                <c:pt idx="246">
                  <c:v>1.4479940761907359</c:v>
                </c:pt>
                <c:pt idx="247">
                  <c:v>1.456604961820323</c:v>
                </c:pt>
                <c:pt idx="248">
                  <c:v>1.4606778807200318</c:v>
                </c:pt>
                <c:pt idx="249">
                  <c:v>1.4597327835167846</c:v>
                </c:pt>
                <c:pt idx="250">
                  <c:v>1.4612569402763069</c:v>
                </c:pt>
                <c:pt idx="251">
                  <c:v>1.4650283281635517</c:v>
                </c:pt>
                <c:pt idx="252">
                  <c:v>1.4660739357042869</c:v>
                </c:pt>
                <c:pt idx="253">
                  <c:v>1.4657349008345508</c:v>
                </c:pt>
                <c:pt idx="254">
                  <c:v>1.4641027329660856</c:v>
                </c:pt>
                <c:pt idx="255">
                  <c:v>1.4596337733335871</c:v>
                </c:pt>
                <c:pt idx="256">
                  <c:v>1.4608533987720633</c:v>
                </c:pt>
                <c:pt idx="257">
                  <c:v>1.4583481411063126</c:v>
                </c:pt>
                <c:pt idx="258">
                  <c:v>1.4518104687067066</c:v>
                </c:pt>
                <c:pt idx="259">
                  <c:v>1.4453688061817156</c:v>
                </c:pt>
                <c:pt idx="260">
                  <c:v>1.4378605339559172</c:v>
                </c:pt>
                <c:pt idx="261">
                  <c:v>1.4297762024824252</c:v>
                </c:pt>
                <c:pt idx="262">
                  <c:v>1.4225484591090196</c:v>
                </c:pt>
                <c:pt idx="263">
                  <c:v>1.4117908526891987</c:v>
                </c:pt>
                <c:pt idx="264">
                  <c:v>1.4041025619484961</c:v>
                </c:pt>
                <c:pt idx="265">
                  <c:v>1.395998728469223</c:v>
                </c:pt>
                <c:pt idx="266">
                  <c:v>1.3842690220689196</c:v>
                </c:pt>
                <c:pt idx="267">
                  <c:v>1.3735249170377173</c:v>
                </c:pt>
                <c:pt idx="268">
                  <c:v>1.3614141714475334</c:v>
                </c:pt>
                <c:pt idx="269">
                  <c:v>1.3484783409973715</c:v>
                </c:pt>
                <c:pt idx="270">
                  <c:v>1.3349919539224606</c:v>
                </c:pt>
                <c:pt idx="271">
                  <c:v>1.3167560783626595</c:v>
                </c:pt>
                <c:pt idx="272">
                  <c:v>1.2987602274893975</c:v>
                </c:pt>
                <c:pt idx="273">
                  <c:v>1.2842912393539674</c:v>
                </c:pt>
                <c:pt idx="274">
                  <c:v>1.2685066159054457</c:v>
                </c:pt>
                <c:pt idx="275">
                  <c:v>1.2512863448005624</c:v>
                </c:pt>
                <c:pt idx="276">
                  <c:v>1.2354342144089518</c:v>
                </c:pt>
                <c:pt idx="277">
                  <c:v>1.219309055936403</c:v>
                </c:pt>
                <c:pt idx="278">
                  <c:v>1.2045940424972708</c:v>
                </c:pt>
                <c:pt idx="279">
                  <c:v>1.1895909994342917</c:v>
                </c:pt>
                <c:pt idx="280">
                  <c:v>1.1739713929577655</c:v>
                </c:pt>
                <c:pt idx="281">
                  <c:v>1.1582992810810591</c:v>
                </c:pt>
                <c:pt idx="282">
                  <c:v>1.14509192270425</c:v>
                </c:pt>
                <c:pt idx="283">
                  <c:v>1.1324846260437886</c:v>
                </c:pt>
                <c:pt idx="284">
                  <c:v>1.1207504191806124</c:v>
                </c:pt>
                <c:pt idx="285">
                  <c:v>1.1112784449880666</c:v>
                </c:pt>
                <c:pt idx="286">
                  <c:v>1.1027560684616411</c:v>
                </c:pt>
                <c:pt idx="287">
                  <c:v>1.0931475802286263</c:v>
                </c:pt>
                <c:pt idx="288">
                  <c:v>1.0877020201527725</c:v>
                </c:pt>
                <c:pt idx="289">
                  <c:v>1.0832510623717646</c:v>
                </c:pt>
                <c:pt idx="290">
                  <c:v>1.0781070333083755</c:v>
                </c:pt>
                <c:pt idx="291">
                  <c:v>1.0757472906088388</c:v>
                </c:pt>
                <c:pt idx="292">
                  <c:v>1.0740236133286307</c:v>
                </c:pt>
                <c:pt idx="293">
                  <c:v>1.072305936665586</c:v>
                </c:pt>
                <c:pt idx="294">
                  <c:v>1.0717538798865462</c:v>
                </c:pt>
                <c:pt idx="295">
                  <c:v>1.0692321205235955</c:v>
                </c:pt>
                <c:pt idx="296">
                  <c:v>1.0665783475830488</c:v>
                </c:pt>
                <c:pt idx="297">
                  <c:v>1.0657292602544171</c:v>
                </c:pt>
                <c:pt idx="298">
                  <c:v>1.0624844265232678</c:v>
                </c:pt>
                <c:pt idx="299">
                  <c:v>1.0582209880286184</c:v>
                </c:pt>
                <c:pt idx="300">
                  <c:v>1.0544511002956654</c:v>
                </c:pt>
                <c:pt idx="301">
                  <c:v>1.0540190558598952</c:v>
                </c:pt>
                <c:pt idx="302">
                  <c:v>1.0491900591975882</c:v>
                </c:pt>
                <c:pt idx="303">
                  <c:v>1.0463247645020288</c:v>
                </c:pt>
                <c:pt idx="304">
                  <c:v>1.0420628261616707</c:v>
                </c:pt>
                <c:pt idx="305">
                  <c:v>1.0412857462390004</c:v>
                </c:pt>
                <c:pt idx="306">
                  <c:v>1.0371933253335106</c:v>
                </c:pt>
                <c:pt idx="307">
                  <c:v>1.0366367680915982</c:v>
                </c:pt>
                <c:pt idx="308">
                  <c:v>1.0304936362704902</c:v>
                </c:pt>
                <c:pt idx="309">
                  <c:v>1.0283094116229852</c:v>
                </c:pt>
                <c:pt idx="310">
                  <c:v>1.0220282656071176</c:v>
                </c:pt>
                <c:pt idx="311">
                  <c:v>1.015013544143015</c:v>
                </c:pt>
                <c:pt idx="312">
                  <c:v>1.0065121697766612</c:v>
                </c:pt>
                <c:pt idx="313">
                  <c:v>1.0020897149271801</c:v>
                </c:pt>
                <c:pt idx="314">
                  <c:v>0.99514400056045771</c:v>
                </c:pt>
                <c:pt idx="315">
                  <c:v>0.99113108783238335</c:v>
                </c:pt>
                <c:pt idx="316">
                  <c:v>0.98321327348517784</c:v>
                </c:pt>
                <c:pt idx="317">
                  <c:v>0.97628256066136399</c:v>
                </c:pt>
                <c:pt idx="318">
                  <c:v>0.97147606631342032</c:v>
                </c:pt>
                <c:pt idx="319">
                  <c:v>0.96484838465636169</c:v>
                </c:pt>
                <c:pt idx="320">
                  <c:v>0.95689456660617545</c:v>
                </c:pt>
                <c:pt idx="321">
                  <c:v>0.95264612965443507</c:v>
                </c:pt>
                <c:pt idx="322">
                  <c:v>0.9442812693285505</c:v>
                </c:pt>
                <c:pt idx="323">
                  <c:v>0.93945827328340692</c:v>
                </c:pt>
                <c:pt idx="324">
                  <c:v>0.93957528531809487</c:v>
                </c:pt>
                <c:pt idx="325">
                  <c:v>0.93357466815461965</c:v>
                </c:pt>
                <c:pt idx="326">
                  <c:v>0.93117442128922945</c:v>
                </c:pt>
                <c:pt idx="327">
                  <c:v>0.92956325558083641</c:v>
                </c:pt>
                <c:pt idx="328">
                  <c:v>0.9282041157933093</c:v>
                </c:pt>
                <c:pt idx="329">
                  <c:v>0.92702049405781373</c:v>
                </c:pt>
                <c:pt idx="330">
                  <c:v>0.93404121613907987</c:v>
                </c:pt>
                <c:pt idx="331">
                  <c:v>0.93447626088343172</c:v>
                </c:pt>
                <c:pt idx="332">
                  <c:v>0.93603792150022624</c:v>
                </c:pt>
                <c:pt idx="333">
                  <c:v>0.93752907486534998</c:v>
                </c:pt>
                <c:pt idx="334">
                  <c:v>0.93887021280138649</c:v>
                </c:pt>
                <c:pt idx="335">
                  <c:v>0.93611142906047873</c:v>
                </c:pt>
                <c:pt idx="336">
                  <c:v>0.93989631833634091</c:v>
                </c:pt>
                <c:pt idx="337">
                  <c:v>0.9357288897163073</c:v>
                </c:pt>
                <c:pt idx="338">
                  <c:v>0.93686600666878572</c:v>
                </c:pt>
                <c:pt idx="339">
                  <c:v>0.94180151428574421</c:v>
                </c:pt>
                <c:pt idx="340">
                  <c:v>0.94500134338816755</c:v>
                </c:pt>
                <c:pt idx="341">
                  <c:v>0.94680452884579158</c:v>
                </c:pt>
                <c:pt idx="342">
                  <c:v>0.9511804789122561</c:v>
                </c:pt>
                <c:pt idx="343">
                  <c:v>0.9519275557491087</c:v>
                </c:pt>
                <c:pt idx="344">
                  <c:v>0.95289815557530089</c:v>
                </c:pt>
                <c:pt idx="345">
                  <c:v>0.95170553291406024</c:v>
                </c:pt>
                <c:pt idx="346">
                  <c:v>0.95190505343474574</c:v>
                </c:pt>
                <c:pt idx="347">
                  <c:v>0.95054741380150942</c:v>
                </c:pt>
                <c:pt idx="348">
                  <c:v>0.95152551439915589</c:v>
                </c:pt>
                <c:pt idx="349">
                  <c:v>0.95032989142933344</c:v>
                </c:pt>
                <c:pt idx="350">
                  <c:v>0.95006586427414064</c:v>
                </c:pt>
                <c:pt idx="351">
                  <c:v>0.95385225370429338</c:v>
                </c:pt>
                <c:pt idx="352">
                  <c:v>0.95247211175669411</c:v>
                </c:pt>
                <c:pt idx="353">
                  <c:v>0.95074243385932233</c:v>
                </c:pt>
                <c:pt idx="354">
                  <c:v>0.95336320340547021</c:v>
                </c:pt>
                <c:pt idx="355">
                  <c:v>0.95533440614367182</c:v>
                </c:pt>
                <c:pt idx="356">
                  <c:v>0.95423779335704673</c:v>
                </c:pt>
                <c:pt idx="357">
                  <c:v>0.95575294919082399</c:v>
                </c:pt>
                <c:pt idx="358">
                  <c:v>0.95302716884431549</c:v>
                </c:pt>
                <c:pt idx="359">
                  <c:v>0.94965482199844242</c:v>
                </c:pt>
                <c:pt idx="360">
                  <c:v>0.94920327555689077</c:v>
                </c:pt>
                <c:pt idx="361">
                  <c:v>0.94441478306043769</c:v>
                </c:pt>
                <c:pt idx="362">
                  <c:v>0.9401753470344425</c:v>
                </c:pt>
                <c:pt idx="363">
                  <c:v>0.94147898111320738</c:v>
                </c:pt>
                <c:pt idx="364">
                  <c:v>0.93846517114285177</c:v>
                </c:pt>
                <c:pt idx="365">
                  <c:v>0.93582489959092274</c:v>
                </c:pt>
                <c:pt idx="366">
                  <c:v>0.93932475955151973</c:v>
                </c:pt>
                <c:pt idx="367">
                  <c:v>0.9418060147486168</c:v>
                </c:pt>
                <c:pt idx="368">
                  <c:v>0.9457049157505848</c:v>
                </c:pt>
                <c:pt idx="369">
                  <c:v>0.95067792722481481</c:v>
                </c:pt>
                <c:pt idx="370">
                  <c:v>0.94836618946258611</c:v>
                </c:pt>
                <c:pt idx="371">
                  <c:v>0.94887624192148157</c:v>
                </c:pt>
                <c:pt idx="372">
                  <c:v>0.95436980693464335</c:v>
                </c:pt>
                <c:pt idx="373">
                  <c:v>0.95752163109975841</c:v>
                </c:pt>
                <c:pt idx="374">
                  <c:v>0.95624499979822908</c:v>
                </c:pt>
                <c:pt idx="375">
                  <c:v>0.95612498745495966</c:v>
                </c:pt>
                <c:pt idx="376">
                  <c:v>0.95491136263364684</c:v>
                </c:pt>
                <c:pt idx="377">
                  <c:v>0.95819370022206773</c:v>
                </c:pt>
                <c:pt idx="378">
                  <c:v>0.96176706774291731</c:v>
                </c:pt>
                <c:pt idx="379">
                  <c:v>0.96018440496605062</c:v>
                </c:pt>
                <c:pt idx="380">
                  <c:v>0.96078746699097983</c:v>
                </c:pt>
                <c:pt idx="381">
                  <c:v>0.96435183358608434</c:v>
                </c:pt>
                <c:pt idx="382">
                  <c:v>0.9684067506343027</c:v>
                </c:pt>
                <c:pt idx="383">
                  <c:v>0.97149106785632899</c:v>
                </c:pt>
                <c:pt idx="384">
                  <c:v>0.97173409285144963</c:v>
                </c:pt>
                <c:pt idx="385">
                  <c:v>0.97295821875279853</c:v>
                </c:pt>
                <c:pt idx="386">
                  <c:v>0.97376980222415865</c:v>
                </c:pt>
                <c:pt idx="387">
                  <c:v>0.975790510053959</c:v>
                </c:pt>
                <c:pt idx="388">
                  <c:v>0.97669510309135288</c:v>
                </c:pt>
                <c:pt idx="389">
                  <c:v>0.97762969921456422</c:v>
                </c:pt>
                <c:pt idx="390">
                  <c:v>0.97918535921419503</c:v>
                </c:pt>
                <c:pt idx="391">
                  <c:v>0.97852829163479471</c:v>
                </c:pt>
                <c:pt idx="392">
                  <c:v>0.97758169427725627</c:v>
                </c:pt>
                <c:pt idx="393">
                  <c:v>0.97956489824978488</c:v>
                </c:pt>
                <c:pt idx="394">
                  <c:v>0.97873081246406179</c:v>
                </c:pt>
                <c:pt idx="395">
                  <c:v>0.9796744095130181</c:v>
                </c:pt>
                <c:pt idx="396">
                  <c:v>0.97923036384292117</c:v>
                </c:pt>
                <c:pt idx="397">
                  <c:v>0.97818625645647639</c:v>
                </c:pt>
                <c:pt idx="398">
                  <c:v>0.97983342586785038</c:v>
                </c:pt>
                <c:pt idx="399">
                  <c:v>0.98039448357263548</c:v>
                </c:pt>
                <c:pt idx="400">
                  <c:v>0.98026847061220224</c:v>
                </c:pt>
                <c:pt idx="401">
                  <c:v>0.9800929525601707</c:v>
                </c:pt>
                <c:pt idx="402">
                  <c:v>0.97909084949387026</c:v>
                </c:pt>
                <c:pt idx="403">
                  <c:v>0.97670410401709817</c:v>
                </c:pt>
                <c:pt idx="404">
                  <c:v>0.97513194232026768</c:v>
                </c:pt>
                <c:pt idx="405">
                  <c:v>0.97364978988088913</c:v>
                </c:pt>
                <c:pt idx="406">
                  <c:v>0.97269569175189652</c:v>
                </c:pt>
                <c:pt idx="407">
                  <c:v>0.97097351462597925</c:v>
                </c:pt>
                <c:pt idx="408">
                  <c:v>0.96722162874451612</c:v>
                </c:pt>
                <c:pt idx="409">
                  <c:v>0.96257415075140462</c:v>
                </c:pt>
                <c:pt idx="410">
                  <c:v>0.9597163568272995</c:v>
                </c:pt>
                <c:pt idx="411">
                  <c:v>0.9559029646199112</c:v>
                </c:pt>
                <c:pt idx="412">
                  <c:v>0.94954831104379089</c:v>
                </c:pt>
                <c:pt idx="413">
                  <c:v>0.94391823199016012</c:v>
                </c:pt>
                <c:pt idx="414">
                  <c:v>0.93800162346697324</c:v>
                </c:pt>
                <c:pt idx="415">
                  <c:v>0.9345032636606676</c:v>
                </c:pt>
                <c:pt idx="416">
                  <c:v>0.93163046819365347</c:v>
                </c:pt>
                <c:pt idx="417">
                  <c:v>0.92664545548509669</c:v>
                </c:pt>
                <c:pt idx="418">
                  <c:v>0.92113238846615353</c:v>
                </c:pt>
                <c:pt idx="419">
                  <c:v>0.91721848592127675</c:v>
                </c:pt>
                <c:pt idx="420">
                  <c:v>0.91279903138037721</c:v>
                </c:pt>
                <c:pt idx="421">
                  <c:v>0.90558328924129838</c:v>
                </c:pt>
                <c:pt idx="422">
                  <c:v>0.89964717871233046</c:v>
                </c:pt>
                <c:pt idx="423">
                  <c:v>0.89249594320775871</c:v>
                </c:pt>
                <c:pt idx="424">
                  <c:v>0.88436660710554083</c:v>
                </c:pt>
                <c:pt idx="425">
                  <c:v>0.87713586342355288</c:v>
                </c:pt>
                <c:pt idx="426">
                  <c:v>0.86975660446676939</c:v>
                </c:pt>
                <c:pt idx="427">
                  <c:v>0.86054265681225295</c:v>
                </c:pt>
                <c:pt idx="428">
                  <c:v>0.85345892825077063</c:v>
                </c:pt>
                <c:pt idx="429">
                  <c:v>0.84516307502226595</c:v>
                </c:pt>
                <c:pt idx="430">
                  <c:v>0.83695873120550435</c:v>
                </c:pt>
                <c:pt idx="431">
                  <c:v>0.82888940127492083</c:v>
                </c:pt>
                <c:pt idx="432">
                  <c:v>0.82043303153729341</c:v>
                </c:pt>
                <c:pt idx="433">
                  <c:v>0.81172763618738197</c:v>
                </c:pt>
                <c:pt idx="434">
                  <c:v>0.80424936704740091</c:v>
                </c:pt>
                <c:pt idx="435">
                  <c:v>0.79704262583406693</c:v>
                </c:pt>
                <c:pt idx="436">
                  <c:v>0.78781667694522362</c:v>
                </c:pt>
                <c:pt idx="437">
                  <c:v>0.77953282495104637</c:v>
                </c:pt>
                <c:pt idx="438">
                  <c:v>0.77104195166472855</c:v>
                </c:pt>
                <c:pt idx="439">
                  <c:v>0.76321414657497533</c:v>
                </c:pt>
                <c:pt idx="440">
                  <c:v>0.75496029766661499</c:v>
                </c:pt>
                <c:pt idx="441">
                  <c:v>0.74683246171868756</c:v>
                </c:pt>
                <c:pt idx="442">
                  <c:v>0.73768152054438785</c:v>
                </c:pt>
                <c:pt idx="443">
                  <c:v>0.7282170471232966</c:v>
                </c:pt>
                <c:pt idx="444">
                  <c:v>0.71964291527383595</c:v>
                </c:pt>
                <c:pt idx="445">
                  <c:v>0.71107583414954234</c:v>
                </c:pt>
                <c:pt idx="446">
                  <c:v>0.70200695141495295</c:v>
                </c:pt>
                <c:pt idx="447">
                  <c:v>0.69359528627519318</c:v>
                </c:pt>
                <c:pt idx="448">
                  <c:v>0.68470462187035908</c:v>
                </c:pt>
                <c:pt idx="449">
                  <c:v>0.67610168705851381</c:v>
                </c:pt>
                <c:pt idx="450">
                  <c:v>0.66994220355563561</c:v>
                </c:pt>
                <c:pt idx="451">
                  <c:v>0.660929876637812</c:v>
                </c:pt>
                <c:pt idx="452">
                  <c:v>0.65316342785855519</c:v>
                </c:pt>
                <c:pt idx="453">
                  <c:v>0.6458197225584652</c:v>
                </c:pt>
                <c:pt idx="454">
                  <c:v>0.63830784996236856</c:v>
                </c:pt>
                <c:pt idx="455">
                  <c:v>0.6307782755456397</c:v>
                </c:pt>
                <c:pt idx="456">
                  <c:v>0.62277075197184018</c:v>
                </c:pt>
                <c:pt idx="457">
                  <c:v>0.61367726670688072</c:v>
                </c:pt>
                <c:pt idx="458">
                  <c:v>0.60648702719074643</c:v>
                </c:pt>
                <c:pt idx="459">
                  <c:v>0.59875688214532852</c:v>
                </c:pt>
                <c:pt idx="460">
                  <c:v>0.59043177590815199</c:v>
                </c:pt>
                <c:pt idx="461">
                  <c:v>0.58308477026862215</c:v>
                </c:pt>
                <c:pt idx="462">
                  <c:v>0.57601829348148448</c:v>
                </c:pt>
                <c:pt idx="463">
                  <c:v>0.5692227445592779</c:v>
                </c:pt>
                <c:pt idx="464">
                  <c:v>0.56289209345181157</c:v>
                </c:pt>
                <c:pt idx="465">
                  <c:v>0.55590392471865724</c:v>
                </c:pt>
                <c:pt idx="466">
                  <c:v>0.55013658154741207</c:v>
                </c:pt>
                <c:pt idx="467">
                  <c:v>0.5437259722162423</c:v>
                </c:pt>
                <c:pt idx="468">
                  <c:v>0.53629165759698394</c:v>
                </c:pt>
                <c:pt idx="469">
                  <c:v>0.52914612267871763</c:v>
                </c:pt>
                <c:pt idx="470">
                  <c:v>0.52364355673981056</c:v>
                </c:pt>
                <c:pt idx="471">
                  <c:v>0.51744701942594773</c:v>
                </c:pt>
                <c:pt idx="472">
                  <c:v>0.51176548508014053</c:v>
                </c:pt>
                <c:pt idx="473">
                  <c:v>0.50722436802625148</c:v>
                </c:pt>
                <c:pt idx="474">
                  <c:v>0.50210389138522915</c:v>
                </c:pt>
                <c:pt idx="475">
                  <c:v>0.49810072966004554</c:v>
                </c:pt>
                <c:pt idx="476">
                  <c:v>0.49400830875455548</c:v>
                </c:pt>
                <c:pt idx="477">
                  <c:v>0.48876856984740868</c:v>
                </c:pt>
                <c:pt idx="478">
                  <c:v>0.48467944928135842</c:v>
                </c:pt>
                <c:pt idx="479">
                  <c:v>0.47998516647437195</c:v>
                </c:pt>
                <c:pt idx="480">
                  <c:v>0.47357005668032931</c:v>
                </c:pt>
                <c:pt idx="481">
                  <c:v>0.46969335796186623</c:v>
                </c:pt>
                <c:pt idx="482">
                  <c:v>0.46507558302371393</c:v>
                </c:pt>
                <c:pt idx="483">
                  <c:v>0.4600043114434319</c:v>
                </c:pt>
                <c:pt idx="484">
                  <c:v>0.45572872169902678</c:v>
                </c:pt>
                <c:pt idx="485">
                  <c:v>0.45095778100777667</c:v>
                </c:pt>
                <c:pt idx="486">
                  <c:v>0.44707838201158978</c:v>
                </c:pt>
                <c:pt idx="487">
                  <c:v>0.44347066095747939</c:v>
                </c:pt>
                <c:pt idx="488">
                  <c:v>0.43890209108006739</c:v>
                </c:pt>
                <c:pt idx="489">
                  <c:v>0.4343179195980304</c:v>
                </c:pt>
                <c:pt idx="490">
                  <c:v>0.43133366266720508</c:v>
                </c:pt>
                <c:pt idx="491">
                  <c:v>0.42813638382707653</c:v>
                </c:pt>
                <c:pt idx="492">
                  <c:v>0.42564897799738705</c:v>
                </c:pt>
                <c:pt idx="493">
                  <c:v>0.42244914889496371</c:v>
                </c:pt>
                <c:pt idx="494">
                  <c:v>0.41941658699597256</c:v>
                </c:pt>
                <c:pt idx="495">
                  <c:v>0.41694418270919154</c:v>
                </c:pt>
                <c:pt idx="496">
                  <c:v>0.4153463683739872</c:v>
                </c:pt>
                <c:pt idx="497">
                  <c:v>0.41268404455398222</c:v>
                </c:pt>
                <c:pt idx="498">
                  <c:v>0.40945016194915629</c:v>
                </c:pt>
                <c:pt idx="499">
                  <c:v>0.40685909545796778</c:v>
                </c:pt>
                <c:pt idx="500">
                  <c:v>0.40421582359745689</c:v>
                </c:pt>
                <c:pt idx="501">
                  <c:v>0.40245239222854062</c:v>
                </c:pt>
                <c:pt idx="502">
                  <c:v>0.39920785852824964</c:v>
                </c:pt>
                <c:pt idx="503">
                  <c:v>0.39741307393465408</c:v>
                </c:pt>
                <c:pt idx="504">
                  <c:v>0.39499572531034804</c:v>
                </c:pt>
                <c:pt idx="505">
                  <c:v>0.39350352183722098</c:v>
                </c:pt>
                <c:pt idx="506">
                  <c:v>0.39101821622353855</c:v>
                </c:pt>
                <c:pt idx="507">
                  <c:v>0.38988905008880137</c:v>
                </c:pt>
                <c:pt idx="508">
                  <c:v>0.38800515633032856</c:v>
                </c:pt>
                <c:pt idx="509">
                  <c:v>0.3870420572755906</c:v>
                </c:pt>
                <c:pt idx="510">
                  <c:v>0.38472731920478004</c:v>
                </c:pt>
                <c:pt idx="511">
                  <c:v>0.38275776663629851</c:v>
                </c:pt>
                <c:pt idx="512">
                  <c:v>0.38077996321921698</c:v>
                </c:pt>
                <c:pt idx="513">
                  <c:v>0.3788641161743484</c:v>
                </c:pt>
                <c:pt idx="514">
                  <c:v>0.37665423888846961</c:v>
                </c:pt>
                <c:pt idx="515">
                  <c:v>0.37449896721877829</c:v>
                </c:pt>
                <c:pt idx="516">
                  <c:v>0.37326959077741145</c:v>
                </c:pt>
                <c:pt idx="517">
                  <c:v>0.37176838637853887</c:v>
                </c:pt>
                <c:pt idx="518">
                  <c:v>0.37152821167657085</c:v>
                </c:pt>
                <c:pt idx="519">
                  <c:v>0.37078938568831793</c:v>
                </c:pt>
                <c:pt idx="520">
                  <c:v>0.37003630823430184</c:v>
                </c:pt>
                <c:pt idx="521">
                  <c:v>0.36972187589493571</c:v>
                </c:pt>
                <c:pt idx="522">
                  <c:v>0.36924137647557037</c:v>
                </c:pt>
                <c:pt idx="523">
                  <c:v>0.36753045050683475</c:v>
                </c:pt>
                <c:pt idx="524">
                  <c:v>0.36707650381841772</c:v>
                </c:pt>
                <c:pt idx="525">
                  <c:v>0.36468825818735462</c:v>
                </c:pt>
                <c:pt idx="526">
                  <c:v>0.36307739250981957</c:v>
                </c:pt>
                <c:pt idx="527">
                  <c:v>0.36163244389685478</c:v>
                </c:pt>
                <c:pt idx="528">
                  <c:v>0.35964428941516619</c:v>
                </c:pt>
                <c:pt idx="529">
                  <c:v>0.35920699443937798</c:v>
                </c:pt>
                <c:pt idx="530">
                  <c:v>0.35777719738475089</c:v>
                </c:pt>
                <c:pt idx="531">
                  <c:v>0.35604496922508455</c:v>
                </c:pt>
                <c:pt idx="532">
                  <c:v>0.35481544276828875</c:v>
                </c:pt>
                <c:pt idx="533">
                  <c:v>0.35340949816688638</c:v>
                </c:pt>
                <c:pt idx="534">
                  <c:v>0.35221972579879834</c:v>
                </c:pt>
                <c:pt idx="535">
                  <c:v>0.35094204438926552</c:v>
                </c:pt>
                <c:pt idx="536">
                  <c:v>0.34833282603115723</c:v>
                </c:pt>
                <c:pt idx="537">
                  <c:v>0.347106299882943</c:v>
                </c:pt>
                <c:pt idx="538">
                  <c:v>0.34576006142231702</c:v>
                </c:pt>
                <c:pt idx="539">
                  <c:v>0.34574325969425951</c:v>
                </c:pt>
                <c:pt idx="540">
                  <c:v>0.34453008491923398</c:v>
                </c:pt>
                <c:pt idx="541">
                  <c:v>0.34359593884230993</c:v>
                </c:pt>
                <c:pt idx="542">
                  <c:v>0.34286506367179848</c:v>
                </c:pt>
                <c:pt idx="543">
                  <c:v>0.3419987245688218</c:v>
                </c:pt>
                <c:pt idx="544">
                  <c:v>0.34083625500882764</c:v>
                </c:pt>
                <c:pt idx="545">
                  <c:v>0.33992731152399036</c:v>
                </c:pt>
                <c:pt idx="546">
                  <c:v>0.33826559061599476</c:v>
                </c:pt>
                <c:pt idx="547">
                  <c:v>0.33812502615894036</c:v>
                </c:pt>
                <c:pt idx="548">
                  <c:v>0.33725703688624364</c:v>
                </c:pt>
                <c:pt idx="549">
                  <c:v>0.33585484267056864</c:v>
                </c:pt>
                <c:pt idx="550">
                  <c:v>0.33474202821760224</c:v>
                </c:pt>
                <c:pt idx="551">
                  <c:v>0.33443629677312314</c:v>
                </c:pt>
                <c:pt idx="552">
                  <c:v>0.33277772618913865</c:v>
                </c:pt>
                <c:pt idx="553">
                  <c:v>0.33170061540829465</c:v>
                </c:pt>
                <c:pt idx="554">
                  <c:v>0.32968950856595608</c:v>
                </c:pt>
                <c:pt idx="555">
                  <c:v>0.32812574773315428</c:v>
                </c:pt>
                <c:pt idx="556">
                  <c:v>0.32701173315675508</c:v>
                </c:pt>
                <c:pt idx="557">
                  <c:v>0.32599642873269524</c:v>
                </c:pt>
                <c:pt idx="558">
                  <c:v>0.3249148174889786</c:v>
                </c:pt>
                <c:pt idx="559">
                  <c:v>0.32430935521718413</c:v>
                </c:pt>
                <c:pt idx="560">
                  <c:v>0.32321484264656603</c:v>
                </c:pt>
                <c:pt idx="561">
                  <c:v>0.32213128120227152</c:v>
                </c:pt>
                <c:pt idx="562">
                  <c:v>0.32148111433260917</c:v>
                </c:pt>
                <c:pt idx="563">
                  <c:v>0.32061342509077045</c:v>
                </c:pt>
                <c:pt idx="564">
                  <c:v>0.31935869604188782</c:v>
                </c:pt>
                <c:pt idx="565">
                  <c:v>0.31804591102194868</c:v>
                </c:pt>
                <c:pt idx="566">
                  <c:v>0.31723897802889012</c:v>
                </c:pt>
                <c:pt idx="567">
                  <c:v>0.31634983658069227</c:v>
                </c:pt>
                <c:pt idx="568">
                  <c:v>0.31616471754119896</c:v>
                </c:pt>
                <c:pt idx="569">
                  <c:v>0.31584278443037861</c:v>
                </c:pt>
                <c:pt idx="570">
                  <c:v>0.3146354602570875</c:v>
                </c:pt>
                <c:pt idx="571">
                  <c:v>0.3141521105445696</c:v>
                </c:pt>
                <c:pt idx="572">
                  <c:v>0.31424422001802871</c:v>
                </c:pt>
                <c:pt idx="573">
                  <c:v>0.31349399285716517</c:v>
                </c:pt>
                <c:pt idx="574">
                  <c:v>0.31239963030197637</c:v>
                </c:pt>
                <c:pt idx="575">
                  <c:v>0.31092542868033962</c:v>
                </c:pt>
                <c:pt idx="576">
                  <c:v>0.30839631856136407</c:v>
                </c:pt>
                <c:pt idx="577">
                  <c:v>0.3072317487853623</c:v>
                </c:pt>
                <c:pt idx="578">
                  <c:v>0.30641506478941372</c:v>
                </c:pt>
                <c:pt idx="579">
                  <c:v>0.30493066211859887</c:v>
                </c:pt>
                <c:pt idx="580">
                  <c:v>0.30409492616315592</c:v>
                </c:pt>
                <c:pt idx="581">
                  <c:v>0.302781091035213</c:v>
                </c:pt>
                <c:pt idx="582">
                  <c:v>0.30257061938820401</c:v>
                </c:pt>
                <c:pt idx="583">
                  <c:v>0.30199816051080858</c:v>
                </c:pt>
                <c:pt idx="584">
                  <c:v>0.30156881635276184</c:v>
                </c:pt>
                <c:pt idx="585">
                  <c:v>0.30073578067504236</c:v>
                </c:pt>
                <c:pt idx="586">
                  <c:v>0.29994384922489276</c:v>
                </c:pt>
                <c:pt idx="587">
                  <c:v>0.29902905513832095</c:v>
                </c:pt>
                <c:pt idx="588">
                  <c:v>0.29889569142186279</c:v>
                </c:pt>
                <c:pt idx="589">
                  <c:v>0.29746319408951211</c:v>
                </c:pt>
                <c:pt idx="590">
                  <c:v>0.29719316631715564</c:v>
                </c:pt>
                <c:pt idx="591">
                  <c:v>0.29664921037128672</c:v>
                </c:pt>
                <c:pt idx="592">
                  <c:v>0.29581017407640375</c:v>
                </c:pt>
                <c:pt idx="593">
                  <c:v>0.29502454327427563</c:v>
                </c:pt>
                <c:pt idx="594">
                  <c:v>0.29431392018669122</c:v>
                </c:pt>
                <c:pt idx="595">
                  <c:v>0.29428451716259002</c:v>
                </c:pt>
                <c:pt idx="596">
                  <c:v>0.29461545119915578</c:v>
                </c:pt>
                <c:pt idx="597">
                  <c:v>0.29412460071518354</c:v>
                </c:pt>
                <c:pt idx="598">
                  <c:v>0.2937441615870191</c:v>
                </c:pt>
                <c:pt idx="599">
                  <c:v>0.29353609018687571</c:v>
                </c:pt>
                <c:pt idx="600">
                  <c:v>0.29337707383204359</c:v>
                </c:pt>
                <c:pt idx="601">
                  <c:v>0.29358619534019076</c:v>
                </c:pt>
                <c:pt idx="602">
                  <c:v>0.29373801095442664</c:v>
                </c:pt>
                <c:pt idx="603">
                  <c:v>0.29319990561029191</c:v>
                </c:pt>
                <c:pt idx="604">
                  <c:v>0.2939475825088611</c:v>
                </c:pt>
                <c:pt idx="605">
                  <c:v>0.29484647495994953</c:v>
                </c:pt>
                <c:pt idx="606">
                  <c:v>0.295239215353299</c:v>
                </c:pt>
                <c:pt idx="607">
                  <c:v>0.29549874204561927</c:v>
                </c:pt>
                <c:pt idx="608">
                  <c:v>0.29517185842563914</c:v>
                </c:pt>
                <c:pt idx="609">
                  <c:v>0.2950341442617373</c:v>
                </c:pt>
                <c:pt idx="610">
                  <c:v>0.29603714742061199</c:v>
                </c:pt>
                <c:pt idx="611">
                  <c:v>0.29575241813620534</c:v>
                </c:pt>
                <c:pt idx="612">
                  <c:v>0.29535172692511424</c:v>
                </c:pt>
                <c:pt idx="613">
                  <c:v>0.2953527770331178</c:v>
                </c:pt>
                <c:pt idx="614">
                  <c:v>0.29601704535311463</c:v>
                </c:pt>
                <c:pt idx="615">
                  <c:v>0.29719586659487923</c:v>
                </c:pt>
                <c:pt idx="616">
                  <c:v>0.29731182852156335</c:v>
                </c:pt>
                <c:pt idx="617">
                  <c:v>0.29676682246769065</c:v>
                </c:pt>
                <c:pt idx="618">
                  <c:v>0.29781333010100081</c:v>
                </c:pt>
                <c:pt idx="619">
                  <c:v>0.2989636484112389</c:v>
                </c:pt>
                <c:pt idx="620">
                  <c:v>0.29999350433192046</c:v>
                </c:pt>
                <c:pt idx="621">
                  <c:v>0.30123923245505801</c:v>
                </c:pt>
                <c:pt idx="622">
                  <c:v>0.30233509516453749</c:v>
                </c:pt>
                <c:pt idx="623">
                  <c:v>0.30353641872066545</c:v>
                </c:pt>
                <c:pt idx="624">
                  <c:v>0.30517278702114514</c:v>
                </c:pt>
                <c:pt idx="625">
                  <c:v>0.30614023652332634</c:v>
                </c:pt>
                <c:pt idx="626">
                  <c:v>0.30715074045365576</c:v>
                </c:pt>
                <c:pt idx="627">
                  <c:v>0.30780480772447427</c:v>
                </c:pt>
                <c:pt idx="628">
                  <c:v>0.30850747999431732</c:v>
                </c:pt>
                <c:pt idx="629">
                  <c:v>0.30922830413107966</c:v>
                </c:pt>
                <c:pt idx="630">
                  <c:v>0.31015944989942212</c:v>
                </c:pt>
                <c:pt idx="631">
                  <c:v>0.31180061869363257</c:v>
                </c:pt>
                <c:pt idx="632">
                  <c:v>0.31261310225756705</c:v>
                </c:pt>
                <c:pt idx="633">
                  <c:v>0.31320356298645308</c:v>
                </c:pt>
                <c:pt idx="634">
                  <c:v>0.31433227907490274</c:v>
                </c:pt>
                <c:pt idx="635">
                  <c:v>0.31509840787124949</c:v>
                </c:pt>
                <c:pt idx="636">
                  <c:v>0.31613606459424354</c:v>
                </c:pt>
                <c:pt idx="637">
                  <c:v>0.31765857118404628</c:v>
                </c:pt>
                <c:pt idx="638">
                  <c:v>0.31819832669790094</c:v>
                </c:pt>
                <c:pt idx="639">
                  <c:v>0.31902581180474415</c:v>
                </c:pt>
                <c:pt idx="640">
                  <c:v>0.32037910099053662</c:v>
                </c:pt>
                <c:pt idx="641">
                  <c:v>0.32230364893029245</c:v>
                </c:pt>
                <c:pt idx="642">
                  <c:v>0.32365903833209247</c:v>
                </c:pt>
                <c:pt idx="643">
                  <c:v>0.32457128215636954</c:v>
                </c:pt>
                <c:pt idx="644">
                  <c:v>0.32540851826610356</c:v>
                </c:pt>
                <c:pt idx="645">
                  <c:v>0.32648112858407469</c:v>
                </c:pt>
                <c:pt idx="646">
                  <c:v>0.32812019716227808</c:v>
                </c:pt>
                <c:pt idx="647">
                  <c:v>0.32938437718319324</c:v>
                </c:pt>
                <c:pt idx="648">
                  <c:v>0.33017915892649569</c:v>
                </c:pt>
                <c:pt idx="649">
                  <c:v>0.3313942839020993</c:v>
                </c:pt>
                <c:pt idx="650">
                  <c:v>0.33238768607351243</c:v>
                </c:pt>
                <c:pt idx="651">
                  <c:v>0.33284388299336576</c:v>
                </c:pt>
                <c:pt idx="652">
                  <c:v>0.33380563190924167</c:v>
                </c:pt>
                <c:pt idx="653">
                  <c:v>0.33398084993041516</c:v>
                </c:pt>
                <c:pt idx="654">
                  <c:v>0.3346817220151091</c:v>
                </c:pt>
                <c:pt idx="655">
                  <c:v>0.33478538267660812</c:v>
                </c:pt>
                <c:pt idx="656">
                  <c:v>0.33493299785882974</c:v>
                </c:pt>
                <c:pt idx="657">
                  <c:v>0.33581988907559129</c:v>
                </c:pt>
                <c:pt idx="658">
                  <c:v>0.33740870248505062</c:v>
                </c:pt>
                <c:pt idx="659">
                  <c:v>0.33809082264110851</c:v>
                </c:pt>
                <c:pt idx="660">
                  <c:v>0.33929664666010884</c:v>
                </c:pt>
                <c:pt idx="661">
                  <c:v>0.34010853016232728</c:v>
                </c:pt>
                <c:pt idx="662">
                  <c:v>0.34157058053420791</c:v>
                </c:pt>
                <c:pt idx="663">
                  <c:v>0.3431709451317066</c:v>
                </c:pt>
                <c:pt idx="664">
                  <c:v>0.34370635019811785</c:v>
                </c:pt>
                <c:pt idx="665">
                  <c:v>0.34447127887103185</c:v>
                </c:pt>
                <c:pt idx="666">
                  <c:v>0.34530056416302413</c:v>
                </c:pt>
                <c:pt idx="667">
                  <c:v>0.34629876682816818</c:v>
                </c:pt>
                <c:pt idx="668">
                  <c:v>0.34654179182328904</c:v>
                </c:pt>
                <c:pt idx="669">
                  <c:v>0.34762415314415074</c:v>
                </c:pt>
                <c:pt idx="670">
                  <c:v>0.34785697709009378</c:v>
                </c:pt>
                <c:pt idx="671">
                  <c:v>0.34830717339278339</c:v>
                </c:pt>
                <c:pt idx="672">
                  <c:v>0.3486732110397554</c:v>
                </c:pt>
                <c:pt idx="673">
                  <c:v>0.34888758308792062</c:v>
                </c:pt>
                <c:pt idx="674">
                  <c:v>0.34900534519975357</c:v>
                </c:pt>
                <c:pt idx="675">
                  <c:v>0.35058560772975511</c:v>
                </c:pt>
                <c:pt idx="676">
                  <c:v>0.35031122950995502</c:v>
                </c:pt>
                <c:pt idx="677">
                  <c:v>0.35018176619465319</c:v>
                </c:pt>
                <c:pt idx="678">
                  <c:v>0.35040873953886131</c:v>
                </c:pt>
                <c:pt idx="679">
                  <c:v>0.35080087987049463</c:v>
                </c:pt>
                <c:pt idx="680">
                  <c:v>0.35095809604017753</c:v>
                </c:pt>
                <c:pt idx="681">
                  <c:v>0.35106520705654565</c:v>
                </c:pt>
                <c:pt idx="682">
                  <c:v>0.3510485553439171</c:v>
                </c:pt>
                <c:pt idx="683">
                  <c:v>0.35138969042966084</c:v>
                </c:pt>
                <c:pt idx="684">
                  <c:v>0.35205245859536638</c:v>
                </c:pt>
                <c:pt idx="685">
                  <c:v>0.3530325093935911</c:v>
                </c:pt>
                <c:pt idx="686">
                  <c:v>0.35347850526426633</c:v>
                </c:pt>
                <c:pt idx="687">
                  <c:v>0.3544791081762757</c:v>
                </c:pt>
                <c:pt idx="688">
                  <c:v>0.35551256446725538</c:v>
                </c:pt>
                <c:pt idx="689">
                  <c:v>0.35597296181912302</c:v>
                </c:pt>
                <c:pt idx="690">
                  <c:v>0.35672933961257924</c:v>
                </c:pt>
                <c:pt idx="691">
                  <c:v>0.35706597423545006</c:v>
                </c:pt>
                <c:pt idx="692">
                  <c:v>0.35730434875226907</c:v>
                </c:pt>
                <c:pt idx="693">
                  <c:v>0.35716498441864741</c:v>
                </c:pt>
                <c:pt idx="694">
                  <c:v>0.35700896837239704</c:v>
                </c:pt>
                <c:pt idx="695">
                  <c:v>0.35685295232614667</c:v>
                </c:pt>
                <c:pt idx="696">
                  <c:v>0.3565559217765546</c:v>
                </c:pt>
                <c:pt idx="697">
                  <c:v>0.35687425451707705</c:v>
                </c:pt>
                <c:pt idx="698">
                  <c:v>0.35769798923819313</c:v>
                </c:pt>
                <c:pt idx="699">
                  <c:v>0.35807287779548114</c:v>
                </c:pt>
                <c:pt idx="700">
                  <c:v>0.35873114549831453</c:v>
                </c:pt>
                <c:pt idx="701">
                  <c:v>0.35934455858785075</c:v>
                </c:pt>
                <c:pt idx="702">
                  <c:v>0.35997342326658299</c:v>
                </c:pt>
                <c:pt idx="703">
                  <c:v>0.36029085591453069</c:v>
                </c:pt>
                <c:pt idx="704">
                  <c:v>0.36096517526827637</c:v>
                </c:pt>
                <c:pt idx="705">
                  <c:v>0.36121240069541138</c:v>
                </c:pt>
                <c:pt idx="706">
                  <c:v>0.36105713472630674</c:v>
                </c:pt>
                <c:pt idx="707">
                  <c:v>0.36073580167720243</c:v>
                </c:pt>
                <c:pt idx="708">
                  <c:v>0.36089886844861979</c:v>
                </c:pt>
                <c:pt idx="709">
                  <c:v>0.36133301310039739</c:v>
                </c:pt>
                <c:pt idx="710">
                  <c:v>0.36170010085537291</c:v>
                </c:pt>
                <c:pt idx="711">
                  <c:v>0.36176385741273487</c:v>
                </c:pt>
                <c:pt idx="712">
                  <c:v>0.36205893776174863</c:v>
                </c:pt>
                <c:pt idx="713">
                  <c:v>0.36336977258110975</c:v>
                </c:pt>
                <c:pt idx="714">
                  <c:v>0.3647533648835784</c:v>
                </c:pt>
                <c:pt idx="715">
                  <c:v>0.36589513231435844</c:v>
                </c:pt>
                <c:pt idx="716">
                  <c:v>0.3663378278455941</c:v>
                </c:pt>
                <c:pt idx="717">
                  <c:v>0.36783468179702278</c:v>
                </c:pt>
                <c:pt idx="718">
                  <c:v>0.36884263546505741</c:v>
                </c:pt>
                <c:pt idx="719">
                  <c:v>0.37029538488033492</c:v>
                </c:pt>
                <c:pt idx="720">
                  <c:v>0.37197450757810435</c:v>
                </c:pt>
                <c:pt idx="721">
                  <c:v>0.37353136770116818</c:v>
                </c:pt>
                <c:pt idx="722">
                  <c:v>0.37555642597841193</c:v>
                </c:pt>
                <c:pt idx="723">
                  <c:v>0.37757833393164481</c:v>
                </c:pt>
                <c:pt idx="724">
                  <c:v>0.37915319590619895</c:v>
                </c:pt>
                <c:pt idx="725">
                  <c:v>0.38135587245148156</c:v>
                </c:pt>
                <c:pt idx="726">
                  <c:v>0.38293763513577361</c:v>
                </c:pt>
                <c:pt idx="727">
                  <c:v>0.38376812055119869</c:v>
                </c:pt>
                <c:pt idx="728">
                  <c:v>0.38520676851614177</c:v>
                </c:pt>
                <c:pt idx="729">
                  <c:v>0.38681013342222231</c:v>
                </c:pt>
                <c:pt idx="730">
                  <c:v>0.38861466901870845</c:v>
                </c:pt>
                <c:pt idx="731">
                  <c:v>0.3901847304995319</c:v>
                </c:pt>
                <c:pt idx="732">
                  <c:v>0.3909328574443881</c:v>
                </c:pt>
                <c:pt idx="733">
                  <c:v>0.39310178051812611</c:v>
                </c:pt>
                <c:pt idx="734">
                  <c:v>0.39534901164584785</c:v>
                </c:pt>
                <c:pt idx="735">
                  <c:v>0.39800563487954715</c:v>
                </c:pt>
                <c:pt idx="736">
                  <c:v>0.40053294481337393</c:v>
                </c:pt>
                <c:pt idx="737">
                  <c:v>0.40239148596433144</c:v>
                </c:pt>
                <c:pt idx="738">
                  <c:v>0.40448690147781691</c:v>
                </c:pt>
                <c:pt idx="739">
                  <c:v>0.40733644455332224</c:v>
                </c:pt>
                <c:pt idx="740">
                  <c:v>0.40914263031952841</c:v>
                </c:pt>
                <c:pt idx="741">
                  <c:v>0.4110331247568812</c:v>
                </c:pt>
                <c:pt idx="742">
                  <c:v>0.41288416513638426</c:v>
                </c:pt>
                <c:pt idx="743">
                  <c:v>0.41394177391144665</c:v>
                </c:pt>
                <c:pt idx="744">
                  <c:v>0.4167371614170518</c:v>
                </c:pt>
                <c:pt idx="745">
                  <c:v>0.41945919137783316</c:v>
                </c:pt>
                <c:pt idx="746">
                  <c:v>0.42206435931935588</c:v>
                </c:pt>
                <c:pt idx="747">
                  <c:v>0.42405746431020414</c:v>
                </c:pt>
                <c:pt idx="748">
                  <c:v>0.42666458245230515</c:v>
                </c:pt>
                <c:pt idx="749">
                  <c:v>0.42837310817417545</c:v>
                </c:pt>
                <c:pt idx="750">
                  <c:v>0.43012708857105947</c:v>
                </c:pt>
                <c:pt idx="751">
                  <c:v>0.43182796350604657</c:v>
                </c:pt>
                <c:pt idx="752">
                  <c:v>0.43357399308518879</c:v>
                </c:pt>
                <c:pt idx="753">
                  <c:v>0.43514435459687029</c:v>
                </c:pt>
                <c:pt idx="754">
                  <c:v>0.4371349093254242</c:v>
                </c:pt>
                <c:pt idx="755">
                  <c:v>0.43912366386882884</c:v>
                </c:pt>
                <c:pt idx="756">
                  <c:v>0.4412990376060178</c:v>
                </c:pt>
                <c:pt idx="757">
                  <c:v>0.44440060660238906</c:v>
                </c:pt>
                <c:pt idx="758">
                  <c:v>0.44603037422398895</c:v>
                </c:pt>
                <c:pt idx="759">
                  <c:v>0.44864079270552981</c:v>
                </c:pt>
                <c:pt idx="760">
                  <c:v>0.4509927346027538</c:v>
                </c:pt>
                <c:pt idx="761">
                  <c:v>0.45298088908444217</c:v>
                </c:pt>
                <c:pt idx="762">
                  <c:v>0.45512595970495567</c:v>
                </c:pt>
                <c:pt idx="763">
                  <c:v>0.45692629486942737</c:v>
                </c:pt>
                <c:pt idx="764">
                  <c:v>0.45826158220372948</c:v>
                </c:pt>
                <c:pt idx="765">
                  <c:v>0.46038040012415271</c:v>
                </c:pt>
                <c:pt idx="766">
                  <c:v>0.4611588301856846</c:v>
                </c:pt>
                <c:pt idx="767">
                  <c:v>0.46214203130791992</c:v>
                </c:pt>
                <c:pt idx="768">
                  <c:v>0.463523373378952</c:v>
                </c:pt>
                <c:pt idx="769">
                  <c:v>0.46435415882523506</c:v>
                </c:pt>
                <c:pt idx="770">
                  <c:v>0.46590501833113518</c:v>
                </c:pt>
                <c:pt idx="771">
                  <c:v>0.46665989597030061</c:v>
                </c:pt>
                <c:pt idx="772">
                  <c:v>0.46743772597011601</c:v>
                </c:pt>
                <c:pt idx="773">
                  <c:v>0.4683481696092443</c:v>
                </c:pt>
                <c:pt idx="774">
                  <c:v>0.46897538411825646</c:v>
                </c:pt>
                <c:pt idx="775">
                  <c:v>0.46975891470437731</c:v>
                </c:pt>
                <c:pt idx="776">
                  <c:v>0.46985747484128737</c:v>
                </c:pt>
                <c:pt idx="777">
                  <c:v>0.46977091593870418</c:v>
                </c:pt>
                <c:pt idx="778">
                  <c:v>0.46960439881241772</c:v>
                </c:pt>
                <c:pt idx="779">
                  <c:v>0.47002324189042832</c:v>
                </c:pt>
                <c:pt idx="780">
                  <c:v>0.47010199999069907</c:v>
                </c:pt>
                <c:pt idx="781">
                  <c:v>0.46986377548930908</c:v>
                </c:pt>
                <c:pt idx="782">
                  <c:v>0.46937052475847135</c:v>
                </c:pt>
                <c:pt idx="783">
                  <c:v>0.46946083404678168</c:v>
                </c:pt>
                <c:pt idx="784">
                  <c:v>0.4692059578327632</c:v>
                </c:pt>
                <c:pt idx="785">
                  <c:v>0.46962990143536276</c:v>
                </c:pt>
                <c:pt idx="786">
                  <c:v>0.46965840436688916</c:v>
                </c:pt>
                <c:pt idx="787">
                  <c:v>0.47020716080648883</c:v>
                </c:pt>
                <c:pt idx="788">
                  <c:v>0.4702109111922162</c:v>
                </c:pt>
                <c:pt idx="789">
                  <c:v>0.47119756266932039</c:v>
                </c:pt>
                <c:pt idx="790">
                  <c:v>0.47120701364135298</c:v>
                </c:pt>
                <c:pt idx="791">
                  <c:v>0.47139243271170428</c:v>
                </c:pt>
                <c:pt idx="792">
                  <c:v>0.47084082597895172</c:v>
                </c:pt>
                <c:pt idx="793">
                  <c:v>0.47035147564927038</c:v>
                </c:pt>
                <c:pt idx="794">
                  <c:v>0.46966170470632901</c:v>
                </c:pt>
                <c:pt idx="795">
                  <c:v>0.46956209446141539</c:v>
                </c:pt>
                <c:pt idx="796">
                  <c:v>0.46838672357451977</c:v>
                </c:pt>
                <c:pt idx="797">
                  <c:v>0.46789272276653654</c:v>
                </c:pt>
                <c:pt idx="798">
                  <c:v>0.46739677175797523</c:v>
                </c:pt>
                <c:pt idx="799">
                  <c:v>0.46767325019378236</c:v>
                </c:pt>
                <c:pt idx="800">
                  <c:v>0.46703403445044334</c:v>
                </c:pt>
                <c:pt idx="801">
                  <c:v>0.46644447381413162</c:v>
                </c:pt>
                <c:pt idx="802">
                  <c:v>0.46617534613434991</c:v>
                </c:pt>
                <c:pt idx="803">
                  <c:v>0.4662838072895798</c:v>
                </c:pt>
                <c:pt idx="804">
                  <c:v>0.4662491537254605</c:v>
                </c:pt>
                <c:pt idx="805">
                  <c:v>0.4659171695808913</c:v>
                </c:pt>
                <c:pt idx="806">
                  <c:v>0.46576565399751357</c:v>
                </c:pt>
                <c:pt idx="807">
                  <c:v>0.46593547146323988</c:v>
                </c:pt>
                <c:pt idx="808">
                  <c:v>0.4646744417663356</c:v>
                </c:pt>
                <c:pt idx="809">
                  <c:v>0.46408938159289675</c:v>
                </c:pt>
                <c:pt idx="810">
                  <c:v>0.46325559583803183</c:v>
                </c:pt>
                <c:pt idx="811">
                  <c:v>0.46277599651124107</c:v>
                </c:pt>
                <c:pt idx="812">
                  <c:v>0.46161607721354142</c:v>
                </c:pt>
                <c:pt idx="813">
                  <c:v>0.46119798421267633</c:v>
                </c:pt>
                <c:pt idx="814">
                  <c:v>0.46080689398904678</c:v>
                </c:pt>
                <c:pt idx="815">
                  <c:v>0.46139855484136538</c:v>
                </c:pt>
                <c:pt idx="816">
                  <c:v>0.46112702691471807</c:v>
                </c:pt>
                <c:pt idx="817">
                  <c:v>0.4610974738751879</c:v>
                </c:pt>
                <c:pt idx="818">
                  <c:v>0.46112252645184548</c:v>
                </c:pt>
                <c:pt idx="819">
                  <c:v>0.46205907277563507</c:v>
                </c:pt>
                <c:pt idx="820">
                  <c:v>0.46150716601202429</c:v>
                </c:pt>
                <c:pt idx="821">
                  <c:v>0.46099951379999438</c:v>
                </c:pt>
                <c:pt idx="822">
                  <c:v>0.46125889047688551</c:v>
                </c:pt>
                <c:pt idx="823">
                  <c:v>0.46147851306506865</c:v>
                </c:pt>
                <c:pt idx="824">
                  <c:v>0.46221868919218334</c:v>
                </c:pt>
                <c:pt idx="825">
                  <c:v>0.46240380823167665</c:v>
                </c:pt>
                <c:pt idx="826">
                  <c:v>0.46338985964706458</c:v>
                </c:pt>
                <c:pt idx="827">
                  <c:v>0.46517939370064215</c:v>
                </c:pt>
                <c:pt idx="828">
                  <c:v>0.46663814373308293</c:v>
                </c:pt>
                <c:pt idx="829">
                  <c:v>0.46794297793528061</c:v>
                </c:pt>
                <c:pt idx="830">
                  <c:v>0.47014010390968725</c:v>
                </c:pt>
                <c:pt idx="831">
                  <c:v>0.47172426684084467</c:v>
                </c:pt>
                <c:pt idx="832">
                  <c:v>0.47504440831739531</c:v>
                </c:pt>
                <c:pt idx="833">
                  <c:v>0.47670117871623097</c:v>
                </c:pt>
                <c:pt idx="834">
                  <c:v>0.47800196250184307</c:v>
                </c:pt>
                <c:pt idx="835">
                  <c:v>0.48062903269601265</c:v>
                </c:pt>
                <c:pt idx="836">
                  <c:v>0.48207053095410862</c:v>
                </c:pt>
                <c:pt idx="837">
                  <c:v>0.48394032326224751</c:v>
                </c:pt>
                <c:pt idx="838">
                  <c:v>0.48537357067174347</c:v>
                </c:pt>
                <c:pt idx="839">
                  <c:v>0.4865886956473473</c:v>
                </c:pt>
                <c:pt idx="840">
                  <c:v>0.48907085093701891</c:v>
                </c:pt>
                <c:pt idx="841">
                  <c:v>0.49258826270281897</c:v>
                </c:pt>
                <c:pt idx="842">
                  <c:v>0.49572313512444749</c:v>
                </c:pt>
                <c:pt idx="843">
                  <c:v>0.49973814806852868</c:v>
                </c:pt>
                <c:pt idx="844">
                  <c:v>0.50438637613878567</c:v>
                </c:pt>
                <c:pt idx="845">
                  <c:v>0.50951915404499337</c:v>
                </c:pt>
                <c:pt idx="846">
                  <c:v>0.51463678039286342</c:v>
                </c:pt>
                <c:pt idx="847">
                  <c:v>0.51992932473104858</c:v>
                </c:pt>
                <c:pt idx="848">
                  <c:v>0.52438793329893996</c:v>
                </c:pt>
                <c:pt idx="849">
                  <c:v>0.52858116457277615</c:v>
                </c:pt>
                <c:pt idx="850">
                  <c:v>0.53414208651359785</c:v>
                </c:pt>
                <c:pt idx="851">
                  <c:v>0.53813879757533067</c:v>
                </c:pt>
                <c:pt idx="852">
                  <c:v>0.5425804543997349</c:v>
                </c:pt>
                <c:pt idx="853">
                  <c:v>0.54676018428495377</c:v>
                </c:pt>
                <c:pt idx="854">
                  <c:v>0.55085425536016386</c:v>
                </c:pt>
                <c:pt idx="855">
                  <c:v>0.5548811195231429</c:v>
                </c:pt>
                <c:pt idx="856">
                  <c:v>0.55945403984799835</c:v>
                </c:pt>
                <c:pt idx="857">
                  <c:v>0.56337259287117669</c:v>
                </c:pt>
                <c:pt idx="858">
                  <c:v>0.56702666869287499</c:v>
                </c:pt>
                <c:pt idx="859">
                  <c:v>0.57080435722814071</c:v>
                </c:pt>
                <c:pt idx="860">
                  <c:v>0.57495213382696408</c:v>
                </c:pt>
                <c:pt idx="861">
                  <c:v>0.57809240680403984</c:v>
                </c:pt>
                <c:pt idx="862">
                  <c:v>0.58321408356849491</c:v>
                </c:pt>
                <c:pt idx="863">
                  <c:v>0.58781790707174231</c:v>
                </c:pt>
                <c:pt idx="864">
                  <c:v>0.59265155421235061</c:v>
                </c:pt>
                <c:pt idx="865">
                  <c:v>0.59862861895345931</c:v>
                </c:pt>
                <c:pt idx="866">
                  <c:v>0.60462983617865096</c:v>
                </c:pt>
                <c:pt idx="867">
                  <c:v>0.61015010393819014</c:v>
                </c:pt>
                <c:pt idx="868">
                  <c:v>0.61674688241685649</c:v>
                </c:pt>
                <c:pt idx="869">
                  <c:v>0.62156477793741083</c:v>
                </c:pt>
                <c:pt idx="870">
                  <c:v>0.62726401410385058</c:v>
                </c:pt>
                <c:pt idx="871">
                  <c:v>0.63311566594624258</c:v>
                </c:pt>
                <c:pt idx="872">
                  <c:v>0.63863818393721794</c:v>
                </c:pt>
                <c:pt idx="873">
                  <c:v>0.64543373285942451</c:v>
                </c:pt>
                <c:pt idx="874">
                  <c:v>0.65329709160587168</c:v>
                </c:pt>
                <c:pt idx="875">
                  <c:v>0.66042897512009102</c:v>
                </c:pt>
                <c:pt idx="876">
                  <c:v>0.66874388030808951</c:v>
                </c:pt>
                <c:pt idx="877">
                  <c:v>0.67619274642396965</c:v>
                </c:pt>
                <c:pt idx="878">
                  <c:v>0.68371797039325488</c:v>
                </c:pt>
                <c:pt idx="879">
                  <c:v>0.6924659701250272</c:v>
                </c:pt>
                <c:pt idx="880">
                  <c:v>0.70075882304495007</c:v>
                </c:pt>
                <c:pt idx="881">
                  <c:v>0.70731239708003957</c:v>
                </c:pt>
                <c:pt idx="882">
                  <c:v>0.71567965765278962</c:v>
                </c:pt>
                <c:pt idx="883">
                  <c:v>0.72412702646467186</c:v>
                </c:pt>
                <c:pt idx="884">
                  <c:v>0.73297253622535075</c:v>
                </c:pt>
                <c:pt idx="885">
                  <c:v>0.7421654817197948</c:v>
                </c:pt>
                <c:pt idx="886">
                  <c:v>0.75070586009771079</c:v>
                </c:pt>
                <c:pt idx="887">
                  <c:v>0.75803861427147756</c:v>
                </c:pt>
                <c:pt idx="888">
                  <c:v>0.76781211947648831</c:v>
                </c:pt>
                <c:pt idx="889">
                  <c:v>0.77603896560761254</c:v>
                </c:pt>
                <c:pt idx="890">
                  <c:v>0.78459134521985574</c:v>
                </c:pt>
                <c:pt idx="891">
                  <c:v>0.79360877266226826</c:v>
                </c:pt>
                <c:pt idx="892">
                  <c:v>0.80167810259285155</c:v>
                </c:pt>
                <c:pt idx="893">
                  <c:v>0.80862531711386487</c:v>
                </c:pt>
                <c:pt idx="894">
                  <c:v>0.81750473036151761</c:v>
                </c:pt>
                <c:pt idx="895">
                  <c:v>0.82400639905814299</c:v>
                </c:pt>
                <c:pt idx="896">
                  <c:v>0.83367639361708346</c:v>
                </c:pt>
                <c:pt idx="897">
                  <c:v>0.84193774329689808</c:v>
                </c:pt>
                <c:pt idx="898">
                  <c:v>0.85058163232088413</c:v>
                </c:pt>
                <c:pt idx="899">
                  <c:v>0.85938603785399326</c:v>
                </c:pt>
                <c:pt idx="900">
                  <c:v>0.86950157823732166</c:v>
                </c:pt>
                <c:pt idx="901">
                  <c:v>0.87771942344270115</c:v>
                </c:pt>
                <c:pt idx="902">
                  <c:v>0.88683736122260159</c:v>
                </c:pt>
                <c:pt idx="903">
                  <c:v>0.89384458191524985</c:v>
                </c:pt>
                <c:pt idx="904">
                  <c:v>0.9002382395029328</c:v>
                </c:pt>
                <c:pt idx="905">
                  <c:v>0.90569580081311374</c:v>
                </c:pt>
                <c:pt idx="906">
                  <c:v>0.91090583666530078</c:v>
                </c:pt>
                <c:pt idx="907">
                  <c:v>0.91628088948948394</c:v>
                </c:pt>
                <c:pt idx="908">
                  <c:v>0.9223775165275746</c:v>
                </c:pt>
                <c:pt idx="909">
                  <c:v>0.92854765112591808</c:v>
                </c:pt>
                <c:pt idx="910">
                  <c:v>0.93368567957214399</c:v>
                </c:pt>
                <c:pt idx="911">
                  <c:v>0.93924075091123116</c:v>
                </c:pt>
                <c:pt idx="912">
                  <c:v>0.94493383644507845</c:v>
                </c:pt>
                <c:pt idx="913">
                  <c:v>0.95049340824703799</c:v>
                </c:pt>
                <c:pt idx="914">
                  <c:v>0.95541991493825129</c:v>
                </c:pt>
                <c:pt idx="915">
                  <c:v>0.95987387302784066</c:v>
                </c:pt>
                <c:pt idx="916">
                  <c:v>0.96320121524498803</c:v>
                </c:pt>
                <c:pt idx="917">
                  <c:v>0.96721712828164375</c:v>
                </c:pt>
                <c:pt idx="918">
                  <c:v>0.97074099071089448</c:v>
                </c:pt>
                <c:pt idx="919">
                  <c:v>0.97521595096055602</c:v>
                </c:pt>
                <c:pt idx="920">
                  <c:v>0.97869330860679005</c:v>
                </c:pt>
                <c:pt idx="921">
                  <c:v>0.98268371902050122</c:v>
                </c:pt>
                <c:pt idx="922">
                  <c:v>0.98418387331137003</c:v>
                </c:pt>
                <c:pt idx="923">
                  <c:v>0.98731469531641325</c:v>
                </c:pt>
                <c:pt idx="924">
                  <c:v>0.98877284528713771</c:v>
                </c:pt>
                <c:pt idx="925">
                  <c:v>0.99143711930772072</c:v>
                </c:pt>
                <c:pt idx="926">
                  <c:v>0.99324480522821768</c:v>
                </c:pt>
                <c:pt idx="927">
                  <c:v>0.99566755440797061</c:v>
                </c:pt>
                <c:pt idx="928">
                  <c:v>0.99522800920074617</c:v>
                </c:pt>
                <c:pt idx="929">
                  <c:v>0.99756824989450155</c:v>
                </c:pt>
                <c:pt idx="930">
                  <c:v>0.99898139523650009</c:v>
                </c:pt>
                <c:pt idx="931">
                  <c:v>1</c:v>
                </c:pt>
                <c:pt idx="932">
                  <c:v>1.0000825084859979</c:v>
                </c:pt>
                <c:pt idx="933">
                  <c:v>0.99963096204444624</c:v>
                </c:pt>
                <c:pt idx="934">
                  <c:v>0.99884338104173997</c:v>
                </c:pt>
                <c:pt idx="935">
                  <c:v>0.99996699660560096</c:v>
                </c:pt>
                <c:pt idx="936">
                  <c:v>1.0000135013886178</c:v>
                </c:pt>
                <c:pt idx="937">
                  <c:v>0.99874587101283341</c:v>
                </c:pt>
                <c:pt idx="938">
                  <c:v>0.99854635049214813</c:v>
                </c:pt>
                <c:pt idx="939">
                  <c:v>0.99816231099368558</c:v>
                </c:pt>
                <c:pt idx="940">
                  <c:v>0.99661715207409063</c:v>
                </c:pt>
                <c:pt idx="941">
                  <c:v>0.996237613038501</c:v>
                </c:pt>
                <c:pt idx="942">
                  <c:v>0.9943174155461888</c:v>
                </c:pt>
                <c:pt idx="943">
                  <c:v>0.9922727052477347</c:v>
                </c:pt>
                <c:pt idx="944">
                  <c:v>0.99134260958739606</c:v>
                </c:pt>
                <c:pt idx="945">
                  <c:v>0.98989346054241678</c:v>
                </c:pt>
                <c:pt idx="946">
                  <c:v>0.98872484034982988</c:v>
                </c:pt>
                <c:pt idx="947">
                  <c:v>0.98785175055254426</c:v>
                </c:pt>
                <c:pt idx="948">
                  <c:v>0.98514547221181692</c:v>
                </c:pt>
                <c:pt idx="949">
                  <c:v>0.98321927410234122</c:v>
                </c:pt>
                <c:pt idx="950">
                  <c:v>0.9813185786158104</c:v>
                </c:pt>
                <c:pt idx="951">
                  <c:v>0.97876831632133365</c:v>
                </c:pt>
                <c:pt idx="952">
                  <c:v>0.976257058038419</c:v>
                </c:pt>
                <c:pt idx="953">
                  <c:v>0.97226514747041726</c:v>
                </c:pt>
                <c:pt idx="954">
                  <c:v>0.96937435015191309</c:v>
                </c:pt>
                <c:pt idx="955">
                  <c:v>0.96516191690315345</c:v>
                </c:pt>
                <c:pt idx="956">
                  <c:v>0.9604679341270248</c:v>
                </c:pt>
                <c:pt idx="957">
                  <c:v>0.95595547002009151</c:v>
                </c:pt>
                <c:pt idx="958">
                  <c:v>0.95008086581704909</c:v>
                </c:pt>
                <c:pt idx="959">
                  <c:v>0.94389572967579716</c:v>
                </c:pt>
                <c:pt idx="960">
                  <c:v>0.93879970554971559</c:v>
                </c:pt>
                <c:pt idx="961">
                  <c:v>0.92975077486719504</c:v>
                </c:pt>
                <c:pt idx="962">
                  <c:v>0.92218699693263462</c:v>
                </c:pt>
                <c:pt idx="963">
                  <c:v>0.91361961577748263</c:v>
                </c:pt>
                <c:pt idx="964">
                  <c:v>0.90532826301185065</c:v>
                </c:pt>
                <c:pt idx="965">
                  <c:v>0.897296436938539</c:v>
                </c:pt>
                <c:pt idx="966">
                  <c:v>0.88904558833876057</c:v>
                </c:pt>
                <c:pt idx="967">
                  <c:v>0.8784364971937364</c:v>
                </c:pt>
                <c:pt idx="968">
                  <c:v>0.87093422558510136</c:v>
                </c:pt>
                <c:pt idx="969">
                  <c:v>0.86163326898171466</c:v>
                </c:pt>
                <c:pt idx="970">
                  <c:v>0.85362994583992946</c:v>
                </c:pt>
                <c:pt idx="971">
                  <c:v>0.8445060074428653</c:v>
                </c:pt>
                <c:pt idx="972">
                  <c:v>0.83500403016450231</c:v>
                </c:pt>
                <c:pt idx="973">
                  <c:v>0.82475047558641401</c:v>
                </c:pt>
                <c:pt idx="974">
                  <c:v>0.81650562760379897</c:v>
                </c:pt>
                <c:pt idx="975">
                  <c:v>0.80595954293899108</c:v>
                </c:pt>
                <c:pt idx="976">
                  <c:v>0.79848427410759182</c:v>
                </c:pt>
                <c:pt idx="977">
                  <c:v>0.78964386487150184</c:v>
                </c:pt>
                <c:pt idx="978">
                  <c:v>0.78020789438193694</c:v>
                </c:pt>
                <c:pt idx="979">
                  <c:v>0.77175152464430952</c:v>
                </c:pt>
                <c:pt idx="980">
                  <c:v>0.76306413114588811</c:v>
                </c:pt>
                <c:pt idx="981">
                  <c:v>0.7552153238960625</c:v>
                </c:pt>
                <c:pt idx="982">
                  <c:v>0.7468144598671973</c:v>
                </c:pt>
                <c:pt idx="983">
                  <c:v>0.73561430793157079</c:v>
                </c:pt>
                <c:pt idx="984">
                  <c:v>0.72644686506007128</c:v>
                </c:pt>
                <c:pt idx="985">
                  <c:v>0.71761170636399929</c:v>
                </c:pt>
                <c:pt idx="986">
                  <c:v>0.70935890756364273</c:v>
                </c:pt>
                <c:pt idx="987">
                  <c:v>0.69890343221800355</c:v>
                </c:pt>
                <c:pt idx="988">
                  <c:v>0.68835209701317768</c:v>
                </c:pt>
                <c:pt idx="989">
                  <c:v>0.67894507950142668</c:v>
                </c:pt>
                <c:pt idx="990">
                  <c:v>0.67051196215530773</c:v>
                </c:pt>
                <c:pt idx="991">
                  <c:v>0.65899977812718047</c:v>
                </c:pt>
                <c:pt idx="992">
                  <c:v>0.64944154506290974</c:v>
                </c:pt>
                <c:pt idx="993">
                  <c:v>0.63683559854130989</c:v>
                </c:pt>
                <c:pt idx="994">
                  <c:v>0.62779101830623285</c:v>
                </c:pt>
                <c:pt idx="995">
                  <c:v>0.61494024660436308</c:v>
                </c:pt>
                <c:pt idx="996">
                  <c:v>0.60403577507946682</c:v>
                </c:pt>
                <c:pt idx="997">
                  <c:v>0.59358420013498359</c:v>
                </c:pt>
                <c:pt idx="998">
                  <c:v>0.58422863791540947</c:v>
                </c:pt>
                <c:pt idx="999">
                  <c:v>0.57321240489584346</c:v>
                </c:pt>
                <c:pt idx="1000">
                  <c:v>0.56340199589527784</c:v>
                </c:pt>
                <c:pt idx="1001">
                  <c:v>0.55079319908052526</c:v>
                </c:pt>
                <c:pt idx="1002">
                  <c:v>0.54079782105589547</c:v>
                </c:pt>
                <c:pt idx="1003">
                  <c:v>0.5297598357991119</c:v>
                </c:pt>
                <c:pt idx="1004">
                  <c:v>0.5173294073295438</c:v>
                </c:pt>
                <c:pt idx="1005">
                  <c:v>0.50562955399962872</c:v>
                </c:pt>
                <c:pt idx="1006">
                  <c:v>0.49380203753956076</c:v>
                </c:pt>
                <c:pt idx="1007">
                  <c:v>0.48197722135721643</c:v>
                </c:pt>
                <c:pt idx="1008">
                  <c:v>0.47379703002453794</c:v>
                </c:pt>
                <c:pt idx="1009">
                  <c:v>0.46330330074448134</c:v>
                </c:pt>
                <c:pt idx="1010">
                  <c:v>0.45426637129628794</c:v>
                </c:pt>
                <c:pt idx="1011">
                  <c:v>0.44295790822086056</c:v>
                </c:pt>
                <c:pt idx="1012">
                  <c:v>0.43221020281936001</c:v>
                </c:pt>
                <c:pt idx="1013">
                  <c:v>0.421373838299269</c:v>
                </c:pt>
                <c:pt idx="1014">
                  <c:v>0.41450463180138081</c:v>
                </c:pt>
                <c:pt idx="1015">
                  <c:v>0.40494699879882634</c:v>
                </c:pt>
                <c:pt idx="1016">
                  <c:v>0.3979382779518873</c:v>
                </c:pt>
                <c:pt idx="1017">
                  <c:v>0.3882313795973914</c:v>
                </c:pt>
                <c:pt idx="1018">
                  <c:v>0.38270826154469972</c:v>
                </c:pt>
                <c:pt idx="1019">
                  <c:v>0.37594046547687421</c:v>
                </c:pt>
                <c:pt idx="1020">
                  <c:v>0.37037399296517642</c:v>
                </c:pt>
                <c:pt idx="1021">
                  <c:v>0.36054738229826949</c:v>
                </c:pt>
                <c:pt idx="1022">
                  <c:v>0.35235143934553648</c:v>
                </c:pt>
                <c:pt idx="1023">
                  <c:v>0.34114423668474281</c:v>
                </c:pt>
                <c:pt idx="1024">
                  <c:v>0.33237313457689122</c:v>
                </c:pt>
                <c:pt idx="1025">
                  <c:v>0.3236884413561934</c:v>
                </c:pt>
                <c:pt idx="1026">
                  <c:v>0.31756436149457956</c:v>
                </c:pt>
                <c:pt idx="1027">
                  <c:v>0.30677120141806585</c:v>
                </c:pt>
                <c:pt idx="1028">
                  <c:v>0.29921837460982853</c:v>
                </c:pt>
                <c:pt idx="1029">
                  <c:v>0.29154808572061636</c:v>
                </c:pt>
                <c:pt idx="1030">
                  <c:v>0.28647936440262878</c:v>
                </c:pt>
                <c:pt idx="1031">
                  <c:v>0.28075627578296419</c:v>
                </c:pt>
                <c:pt idx="1032">
                  <c:v>0.27456633914798145</c:v>
                </c:pt>
                <c:pt idx="1033">
                  <c:v>0.26541284771138701</c:v>
                </c:pt>
                <c:pt idx="1034">
                  <c:v>0.2631845185277305</c:v>
                </c:pt>
                <c:pt idx="1035">
                  <c:v>0.25719965298430947</c:v>
                </c:pt>
                <c:pt idx="1036">
                  <c:v>0.25098091338694173</c:v>
                </c:pt>
                <c:pt idx="1037">
                  <c:v>0.24628438034851879</c:v>
                </c:pt>
                <c:pt idx="1038">
                  <c:v>0.24053038855046224</c:v>
                </c:pt>
                <c:pt idx="1039">
                  <c:v>0.2350345733058645</c:v>
                </c:pt>
                <c:pt idx="1040">
                  <c:v>0.23243375581178519</c:v>
                </c:pt>
                <c:pt idx="1041">
                  <c:v>0.22298203370216629</c:v>
                </c:pt>
                <c:pt idx="1042">
                  <c:v>0.21593940936825357</c:v>
                </c:pt>
                <c:pt idx="1043">
                  <c:v>0.21367117608045982</c:v>
                </c:pt>
                <c:pt idx="1044">
                  <c:v>0.20765645746665032</c:v>
                </c:pt>
                <c:pt idx="1045">
                  <c:v>0.20603599080165388</c:v>
                </c:pt>
                <c:pt idx="1046">
                  <c:v>0.20216559273121237</c:v>
                </c:pt>
                <c:pt idx="1047">
                  <c:v>0.19834094936664232</c:v>
                </c:pt>
                <c:pt idx="1048">
                  <c:v>0.19452680708210834</c:v>
                </c:pt>
                <c:pt idx="1049">
                  <c:v>0.19352110364550981</c:v>
                </c:pt>
                <c:pt idx="1050">
                  <c:v>0.1892632157217369</c:v>
                </c:pt>
                <c:pt idx="1051">
                  <c:v>0.18467649397740557</c:v>
                </c:pt>
                <c:pt idx="1052">
                  <c:v>0.17567541821676366</c:v>
                </c:pt>
                <c:pt idx="1053">
                  <c:v>0.171416630200416</c:v>
                </c:pt>
                <c:pt idx="1054">
                  <c:v>0.16523524444489116</c:v>
                </c:pt>
                <c:pt idx="1055">
                  <c:v>0.16138059799450366</c:v>
                </c:pt>
                <c:pt idx="1056">
                  <c:v>0.15621466667846778</c:v>
                </c:pt>
                <c:pt idx="1057">
                  <c:v>0.15116829765941428</c:v>
                </c:pt>
                <c:pt idx="1058">
                  <c:v>0.14745376561979393</c:v>
                </c:pt>
                <c:pt idx="1059">
                  <c:v>0.14697626650901044</c:v>
                </c:pt>
                <c:pt idx="1060">
                  <c:v>0.14514862853644489</c:v>
                </c:pt>
                <c:pt idx="1061">
                  <c:v>0.14294535192944591</c:v>
                </c:pt>
                <c:pt idx="1062">
                  <c:v>0.13980852930723917</c:v>
                </c:pt>
                <c:pt idx="1063">
                  <c:v>0.13390677231153222</c:v>
                </c:pt>
                <c:pt idx="1064">
                  <c:v>0.13037285884853253</c:v>
                </c:pt>
                <c:pt idx="1065">
                  <c:v>0.12372027463024565</c:v>
                </c:pt>
                <c:pt idx="1066">
                  <c:v>0.11731011534536326</c:v>
                </c:pt>
                <c:pt idx="1067">
                  <c:v>0.11190640957422468</c:v>
                </c:pt>
                <c:pt idx="1068">
                  <c:v>0.10711536681547694</c:v>
                </c:pt>
                <c:pt idx="1069">
                  <c:v>0.10561791280233172</c:v>
                </c:pt>
                <c:pt idx="1070">
                  <c:v>0.10547329792869194</c:v>
                </c:pt>
                <c:pt idx="1071">
                  <c:v>9.8969078969772098E-2</c:v>
                </c:pt>
                <c:pt idx="1072">
                  <c:v>0.10051993847567223</c:v>
                </c:pt>
                <c:pt idx="1073">
                  <c:v>0.10111820000687075</c:v>
                </c:pt>
                <c:pt idx="1074">
                  <c:v>9.7500877965298688E-2</c:v>
                </c:pt>
                <c:pt idx="1075">
                  <c:v>9.6111585076525119E-2</c:v>
                </c:pt>
                <c:pt idx="1076">
                  <c:v>9.1712382618552288E-2</c:v>
                </c:pt>
                <c:pt idx="1077">
                  <c:v>8.4854877324132744E-2</c:v>
                </c:pt>
                <c:pt idx="1078">
                  <c:v>8.2531888404722503E-2</c:v>
                </c:pt>
                <c:pt idx="1079">
                  <c:v>8.1813014468537976E-2</c:v>
                </c:pt>
                <c:pt idx="1080">
                  <c:v>8.0636593473638704E-2</c:v>
                </c:pt>
                <c:pt idx="1081">
                  <c:v>7.6543872537290489E-2</c:v>
                </c:pt>
                <c:pt idx="1082">
                  <c:v>7.2625319514112094E-2</c:v>
                </c:pt>
                <c:pt idx="1083">
                  <c:v>6.8734669360743725E-2</c:v>
                </c:pt>
                <c:pt idx="1084">
                  <c:v>6.8979044494726263E-2</c:v>
                </c:pt>
                <c:pt idx="1085">
                  <c:v>6.7207512292639202E-2</c:v>
                </c:pt>
                <c:pt idx="1086">
                  <c:v>6.3428473618511574E-2</c:v>
                </c:pt>
                <c:pt idx="1087">
                  <c:v>6.0772000400241138E-2</c:v>
                </c:pt>
                <c:pt idx="1088">
                  <c:v>6.0943918081974656E-2</c:v>
                </c:pt>
                <c:pt idx="1089">
                  <c:v>5.9183637037069206E-2</c:v>
                </c:pt>
                <c:pt idx="1090">
                  <c:v>5.966233627128547E-2</c:v>
                </c:pt>
                <c:pt idx="1091">
                  <c:v>6.3649296330127503E-2</c:v>
                </c:pt>
                <c:pt idx="1092">
                  <c:v>6.0933567017367705E-2</c:v>
                </c:pt>
                <c:pt idx="1093">
                  <c:v>5.7188731861071894E-2</c:v>
                </c:pt>
                <c:pt idx="1094">
                  <c:v>5.6305290999179317E-2</c:v>
                </c:pt>
                <c:pt idx="1095">
                  <c:v>5.7938809006506296E-2</c:v>
                </c:pt>
                <c:pt idx="1096">
                  <c:v>5.5296737269428187E-2</c:v>
                </c:pt>
                <c:pt idx="1097">
                  <c:v>5.5516659888469461E-2</c:v>
                </c:pt>
                <c:pt idx="1098">
                  <c:v>5.0590003181827214E-2</c:v>
                </c:pt>
                <c:pt idx="1099">
                  <c:v>5.3219323607432922E-2</c:v>
                </c:pt>
                <c:pt idx="1100">
                  <c:v>5.7224285517765511E-2</c:v>
                </c:pt>
                <c:pt idx="1101">
                  <c:v>5.5430251001315503E-2</c:v>
                </c:pt>
                <c:pt idx="1102">
                  <c:v>5.0716616203976564E-2</c:v>
                </c:pt>
                <c:pt idx="1103">
                  <c:v>4.9905482778903748E-2</c:v>
                </c:pt>
                <c:pt idx="1104">
                  <c:v>4.4857013543842937E-2</c:v>
                </c:pt>
                <c:pt idx="1105">
                  <c:v>4.4692596633563779E-2</c:v>
                </c:pt>
                <c:pt idx="1106">
                  <c:v>4.3517225746667922E-2</c:v>
                </c:pt>
                <c:pt idx="1107">
                  <c:v>3.9088320233735908E-2</c:v>
                </c:pt>
                <c:pt idx="1108">
                  <c:v>3.7228428943916834E-2</c:v>
                </c:pt>
                <c:pt idx="1109">
                  <c:v>3.737259377126935E-2</c:v>
                </c:pt>
                <c:pt idx="1110">
                  <c:v>3.6740878799384542E-2</c:v>
                </c:pt>
                <c:pt idx="1111">
                  <c:v>4.4199795949013326E-2</c:v>
                </c:pt>
                <c:pt idx="1112">
                  <c:v>4.234050472091052E-2</c:v>
                </c:pt>
                <c:pt idx="1113">
                  <c:v>4.1976567289945733E-2</c:v>
                </c:pt>
                <c:pt idx="1114">
                  <c:v>4.1088925996038764E-2</c:v>
                </c:pt>
                <c:pt idx="1115">
                  <c:v>3.655110928158959E-2</c:v>
                </c:pt>
                <c:pt idx="1116">
                  <c:v>3.5304331050448612E-2</c:v>
                </c:pt>
                <c:pt idx="1117">
                  <c:v>3.2735016796477542E-2</c:v>
                </c:pt>
                <c:pt idx="1118">
                  <c:v>2.6660442026462308E-2</c:v>
                </c:pt>
                <c:pt idx="1119">
                  <c:v>2.9057838598699856E-2</c:v>
                </c:pt>
                <c:pt idx="1120">
                  <c:v>2.538606095636934E-2</c:v>
                </c:pt>
                <c:pt idx="1121">
                  <c:v>2.3314347880679497E-2</c:v>
                </c:pt>
                <c:pt idx="1122">
                  <c:v>2.5929266825092875E-2</c:v>
                </c:pt>
                <c:pt idx="1123">
                  <c:v>2.7884117881524052E-2</c:v>
                </c:pt>
                <c:pt idx="1124">
                  <c:v>2.7193746876866275E-2</c:v>
                </c:pt>
                <c:pt idx="1125">
                  <c:v>2.2929408289642551E-2</c:v>
                </c:pt>
                <c:pt idx="1126">
                  <c:v>1.4287019419947403E-2</c:v>
                </c:pt>
                <c:pt idx="1127">
                  <c:v>1.7721322638033232E-2</c:v>
                </c:pt>
                <c:pt idx="1128">
                  <c:v>2.0285386351986262E-2</c:v>
                </c:pt>
                <c:pt idx="1129">
                  <c:v>1.8070858587805692E-2</c:v>
                </c:pt>
                <c:pt idx="1130">
                  <c:v>1.6459542863983535E-2</c:v>
                </c:pt>
                <c:pt idx="1131">
                  <c:v>2.0378395918020174E-2</c:v>
                </c:pt>
                <c:pt idx="1132">
                  <c:v>2.3991967573864875E-2</c:v>
                </c:pt>
                <c:pt idx="1133">
                  <c:v>2.4290048231460592E-2</c:v>
                </c:pt>
                <c:pt idx="1134">
                  <c:v>2.0948154517692167E-2</c:v>
                </c:pt>
                <c:pt idx="1135">
                  <c:v>1.6755073259284797E-2</c:v>
                </c:pt>
                <c:pt idx="1136">
                  <c:v>1.3265414347865621E-2</c:v>
                </c:pt>
                <c:pt idx="1137">
                  <c:v>1.0271556429578735E-2</c:v>
                </c:pt>
                <c:pt idx="1138">
                  <c:v>6.3683049801670855E-3</c:v>
                </c:pt>
                <c:pt idx="1139">
                  <c:v>9.581035409491831E-3</c:v>
                </c:pt>
                <c:pt idx="1140">
                  <c:v>9.8513632127064307E-3</c:v>
                </c:pt>
                <c:pt idx="1141">
                  <c:v>2.5711144391200058E-3</c:v>
                </c:pt>
                <c:pt idx="1142">
                  <c:v>1.5154558646356497E-3</c:v>
                </c:pt>
                <c:pt idx="1143">
                  <c:v>5.3249476708679853E-3</c:v>
                </c:pt>
                <c:pt idx="1144">
                  <c:v>3.0315117909876913E-3</c:v>
                </c:pt>
                <c:pt idx="1145">
                  <c:v>4.1636782343064428E-3</c:v>
                </c:pt>
                <c:pt idx="1146">
                  <c:v>-5.9580127816145885E-3</c:v>
                </c:pt>
                <c:pt idx="1147">
                  <c:v>3.8013909730617038E-4</c:v>
                </c:pt>
                <c:pt idx="1148">
                  <c:v>6.5384224767517877E-3</c:v>
                </c:pt>
                <c:pt idx="1149">
                  <c:v>7.2757483107137857E-3</c:v>
                </c:pt>
                <c:pt idx="1150">
                  <c:v>-5.1380284462261084E-4</c:v>
                </c:pt>
                <c:pt idx="1151">
                  <c:v>-3.9614574358972305E-3</c:v>
                </c:pt>
                <c:pt idx="1152">
                  <c:v>-4.6222754010250729E-3</c:v>
                </c:pt>
                <c:pt idx="1153">
                  <c:v>4.3174440491203945E-3</c:v>
                </c:pt>
                <c:pt idx="1154">
                  <c:v>7.1737378189337512E-4</c:v>
                </c:pt>
                <c:pt idx="1155">
                  <c:v>0</c:v>
                </c:pt>
                <c:pt idx="1156">
                  <c:v>-1.0340863557816908E-2</c:v>
                </c:pt>
                <c:pt idx="1157">
                  <c:v>-9.4338702735577117E-3</c:v>
                </c:pt>
                <c:pt idx="1158">
                  <c:v>-6.5453231864897555E-3</c:v>
                </c:pt>
                <c:pt idx="1159">
                  <c:v>-1.2783714805067641E-2</c:v>
                </c:pt>
                <c:pt idx="1160">
                  <c:v>-2.2731387923247841E-2</c:v>
                </c:pt>
                <c:pt idx="1161">
                  <c:v>-2.7994979283619398E-2</c:v>
                </c:pt>
                <c:pt idx="1162">
                  <c:v>-2.9338967512808792E-2</c:v>
                </c:pt>
                <c:pt idx="1163">
                  <c:v>-2.1078517925568634E-2</c:v>
                </c:pt>
                <c:pt idx="1164">
                  <c:v>-1.549494365495491E-2</c:v>
                </c:pt>
                <c:pt idx="1165">
                  <c:v>-1.4002740181827738E-2</c:v>
                </c:pt>
                <c:pt idx="1166">
                  <c:v>-6.8675563281683609E-3</c:v>
                </c:pt>
                <c:pt idx="1167">
                  <c:v>-9.7427520420475255E-3</c:v>
                </c:pt>
                <c:pt idx="1168">
                  <c:v>-8.1980431687399581E-3</c:v>
                </c:pt>
                <c:pt idx="1169">
                  <c:v>-1.1055987108274082E-2</c:v>
                </c:pt>
                <c:pt idx="1170">
                  <c:v>-1.2383623655692967E-2</c:v>
                </c:pt>
                <c:pt idx="1171">
                  <c:v>-1.6410637834101249E-2</c:v>
                </c:pt>
                <c:pt idx="1172">
                  <c:v>-2.906893974045233E-2</c:v>
                </c:pt>
                <c:pt idx="1173">
                  <c:v>-3.9607823664663942E-2</c:v>
                </c:pt>
                <c:pt idx="1174">
                  <c:v>-3.7762783902324341E-2</c:v>
                </c:pt>
                <c:pt idx="1175">
                  <c:v>-4.1190486441530456E-2</c:v>
                </c:pt>
                <c:pt idx="1176">
                  <c:v>-3.5651616768784755E-2</c:v>
                </c:pt>
                <c:pt idx="1177">
                  <c:v>-3.9459008359009777E-2</c:v>
                </c:pt>
                <c:pt idx="1178">
                  <c:v>-3.968598170321827E-2</c:v>
                </c:pt>
                <c:pt idx="1179">
                  <c:v>-2.3059621682090008E-2</c:v>
                </c:pt>
                <c:pt idx="1180">
                  <c:v>-1.7587508875287781E-2</c:v>
                </c:pt>
                <c:pt idx="1181">
                  <c:v>-1.6810578968046795E-2</c:v>
                </c:pt>
                <c:pt idx="1182">
                  <c:v>-2.0102517543929398E-2</c:v>
                </c:pt>
                <c:pt idx="1183">
                  <c:v>-2.881631375787003E-2</c:v>
                </c:pt>
                <c:pt idx="1184">
                  <c:v>-1.8754028851867485E-2</c:v>
                </c:pt>
                <c:pt idx="1185">
                  <c:v>-1.6316128113776536E-2</c:v>
                </c:pt>
                <c:pt idx="1186">
                  <c:v>-3.3104504798318508E-2</c:v>
                </c:pt>
                <c:pt idx="1187">
                  <c:v>-3.0881126123821906E-2</c:v>
                </c:pt>
                <c:pt idx="1188">
                  <c:v>-3.7345440978604746E-2</c:v>
                </c:pt>
                <c:pt idx="1189">
                  <c:v>-4.1564624921673184E-2</c:v>
                </c:pt>
                <c:pt idx="1190">
                  <c:v>-3.7219278002742669E-2</c:v>
                </c:pt>
                <c:pt idx="1191">
                  <c:v>-4.3299553359062964E-2</c:v>
                </c:pt>
                <c:pt idx="1192">
                  <c:v>-5.0226515797149693E-2</c:v>
                </c:pt>
                <c:pt idx="1193">
                  <c:v>-5.1483645092897865E-2</c:v>
                </c:pt>
                <c:pt idx="1194">
                  <c:v>-5.3173568901561483E-2</c:v>
                </c:pt>
                <c:pt idx="1195">
                  <c:v>-5.2734473740624212E-2</c:v>
                </c:pt>
                <c:pt idx="1196">
                  <c:v>-5.0059248593717943E-2</c:v>
                </c:pt>
                <c:pt idx="1197">
                  <c:v>-4.8108747984730277E-2</c:v>
                </c:pt>
                <c:pt idx="1198">
                  <c:v>-4.0945361230402516E-2</c:v>
                </c:pt>
                <c:pt idx="1199">
                  <c:v>-3.7820689857951902E-2</c:v>
                </c:pt>
                <c:pt idx="1200">
                  <c:v>-2.1226283123219263E-2</c:v>
                </c:pt>
                <c:pt idx="1201">
                  <c:v>-3.0185054532858704E-2</c:v>
                </c:pt>
                <c:pt idx="1202">
                  <c:v>-2.6639439866390266E-2</c:v>
                </c:pt>
                <c:pt idx="1203">
                  <c:v>-2.8409621929615405E-2</c:v>
                </c:pt>
                <c:pt idx="1204">
                  <c:v>-3.6766531437758349E-2</c:v>
                </c:pt>
                <c:pt idx="1205">
                  <c:v>-5.2868437518798793E-2</c:v>
                </c:pt>
                <c:pt idx="1206">
                  <c:v>-5.2167865464963069E-2</c:v>
                </c:pt>
                <c:pt idx="1207">
                  <c:v>-7.5269341451768265E-2</c:v>
                </c:pt>
                <c:pt idx="1208">
                  <c:v>-6.7139105256975681E-2</c:v>
                </c:pt>
                <c:pt idx="1209">
                  <c:v>-7.1775032062047564E-2</c:v>
                </c:pt>
                <c:pt idx="1210">
                  <c:v>-7.2113916916354812E-2</c:v>
                </c:pt>
                <c:pt idx="1211">
                  <c:v>-7.3728082933329678E-2</c:v>
                </c:pt>
                <c:pt idx="1212">
                  <c:v>-7.2823939942223082E-2</c:v>
                </c:pt>
                <c:pt idx="1213">
                  <c:v>-9.5236845109519561E-2</c:v>
                </c:pt>
                <c:pt idx="1214">
                  <c:v>-8.9697825421344607E-2</c:v>
                </c:pt>
                <c:pt idx="1215">
                  <c:v>-8.737423644021787E-2</c:v>
                </c:pt>
                <c:pt idx="1216">
                  <c:v>-8.4204710454470227E-2</c:v>
                </c:pt>
                <c:pt idx="1217">
                  <c:v>-8.7884738945400623E-2</c:v>
                </c:pt>
                <c:pt idx="1218">
                  <c:v>-8.8873490638512131E-2</c:v>
                </c:pt>
                <c:pt idx="1219">
                  <c:v>-9.4302999063453644E-2</c:v>
                </c:pt>
                <c:pt idx="1220">
                  <c:v>-9.1594770522148219E-2</c:v>
                </c:pt>
                <c:pt idx="1221">
                  <c:v>-8.1431075186082863E-2</c:v>
                </c:pt>
                <c:pt idx="1222">
                  <c:v>-9.0909500042079233E-2</c:v>
                </c:pt>
                <c:pt idx="1223">
                  <c:v>-8.9464251398256409E-2</c:v>
                </c:pt>
                <c:pt idx="1224">
                  <c:v>-8.482922468575893E-2</c:v>
                </c:pt>
                <c:pt idx="1225">
                  <c:v>-8.9320686632620272E-2</c:v>
                </c:pt>
                <c:pt idx="1226">
                  <c:v>-0.10644899827947316</c:v>
                </c:pt>
                <c:pt idx="1227">
                  <c:v>-8.8778230841042013E-2</c:v>
                </c:pt>
                <c:pt idx="1228">
                  <c:v>-0.1022016114357361</c:v>
                </c:pt>
                <c:pt idx="1229">
                  <c:v>-0.11769985543013098</c:v>
                </c:pt>
                <c:pt idx="1230">
                  <c:v>-0.12320257138446691</c:v>
                </c:pt>
                <c:pt idx="1231">
                  <c:v>-0.10957051932791292</c:v>
                </c:pt>
                <c:pt idx="1232">
                  <c:v>-0.10656406011358265</c:v>
                </c:pt>
                <c:pt idx="1233">
                  <c:v>-8.4000389440053932E-2</c:v>
                </c:pt>
                <c:pt idx="1234">
                  <c:v>-8.9505655656684335E-2</c:v>
                </c:pt>
                <c:pt idx="1235">
                  <c:v>-7.528164271695352E-2</c:v>
                </c:pt>
                <c:pt idx="1236">
                  <c:v>-5.5036610515391528E-2</c:v>
                </c:pt>
                <c:pt idx="1237">
                  <c:v>-6.6670157025650101E-2</c:v>
                </c:pt>
                <c:pt idx="1238">
                  <c:v>-6.3422473001348137E-2</c:v>
                </c:pt>
                <c:pt idx="1239">
                  <c:v>-6.2231800540685667E-2</c:v>
                </c:pt>
                <c:pt idx="1240">
                  <c:v>-6.4841468945080999E-2</c:v>
                </c:pt>
                <c:pt idx="1241">
                  <c:v>-5.784519937875611E-2</c:v>
                </c:pt>
                <c:pt idx="1242">
                  <c:v>-6.948129615130913E-2</c:v>
                </c:pt>
                <c:pt idx="1243">
                  <c:v>-8.1557388177374082E-2</c:v>
                </c:pt>
                <c:pt idx="1244">
                  <c:v>-7.1556309566438825E-2</c:v>
                </c:pt>
                <c:pt idx="1245">
                  <c:v>-9.4369305883110099E-2</c:v>
                </c:pt>
                <c:pt idx="1246">
                  <c:v>-9.0234880657475577E-2</c:v>
                </c:pt>
                <c:pt idx="1247">
                  <c:v>-8.2436028545535889E-2</c:v>
                </c:pt>
                <c:pt idx="1248">
                  <c:v>-0.10870598041008518</c:v>
                </c:pt>
                <c:pt idx="1249">
                  <c:v>-0.10556750761815852</c:v>
                </c:pt>
                <c:pt idx="1250">
                  <c:v>-0.10332642712302961</c:v>
                </c:pt>
                <c:pt idx="1251">
                  <c:v>-8.0280906891273804E-2</c:v>
                </c:pt>
                <c:pt idx="1252">
                  <c:v>-8.7058603977419088E-2</c:v>
                </c:pt>
                <c:pt idx="1253">
                  <c:v>-8.2603595779825886E-2</c:v>
                </c:pt>
                <c:pt idx="1254">
                  <c:v>-6.8726268496714829E-2</c:v>
                </c:pt>
                <c:pt idx="1255">
                  <c:v>-6.1254149989326385E-2</c:v>
                </c:pt>
                <c:pt idx="1256">
                  <c:v>-5.154035092509264E-2</c:v>
                </c:pt>
                <c:pt idx="1257">
                  <c:v>-4.3446868510426333E-2</c:v>
                </c:pt>
                <c:pt idx="1258">
                  <c:v>-5.168181547472158E-2</c:v>
                </c:pt>
                <c:pt idx="1259">
                  <c:v>-6.7817475027306576E-2</c:v>
                </c:pt>
                <c:pt idx="1260">
                  <c:v>-6.8501395368513657E-2</c:v>
                </c:pt>
                <c:pt idx="1261">
                  <c:v>-7.933896001203726E-2</c:v>
                </c:pt>
                <c:pt idx="1262">
                  <c:v>-7.4114222647799419E-2</c:v>
                </c:pt>
                <c:pt idx="1263">
                  <c:v>-8.9907997037495316E-2</c:v>
                </c:pt>
                <c:pt idx="1264">
                  <c:v>-9.4510770432738922E-2</c:v>
                </c:pt>
                <c:pt idx="1265">
                  <c:v>-0.11006422010503779</c:v>
                </c:pt>
                <c:pt idx="1266">
                  <c:v>-9.1823694066934775E-2</c:v>
                </c:pt>
                <c:pt idx="1267">
                  <c:v>-8.4461236838208886E-2</c:v>
                </c:pt>
                <c:pt idx="1268">
                  <c:v>-9.3756042809002876E-2</c:v>
                </c:pt>
                <c:pt idx="1269">
                  <c:v>-9.1453606003377541E-2</c:v>
                </c:pt>
                <c:pt idx="1270">
                  <c:v>-8.4753616909499188E-2</c:v>
                </c:pt>
                <c:pt idx="1271">
                  <c:v>-6.1276802319118591E-2</c:v>
                </c:pt>
                <c:pt idx="1272">
                  <c:v>-6.0923816014477147E-2</c:v>
                </c:pt>
                <c:pt idx="1273">
                  <c:v>-5.5463254395714541E-2</c:v>
                </c:pt>
                <c:pt idx="1274">
                  <c:v>-0.10363575893780669</c:v>
                </c:pt>
                <c:pt idx="1275">
                  <c:v>-0.10026731249308993</c:v>
                </c:pt>
                <c:pt idx="1276">
                  <c:v>-0.12940390919206038</c:v>
                </c:pt>
                <c:pt idx="1277">
                  <c:v>-0.13013523440885894</c:v>
                </c:pt>
                <c:pt idx="1278">
                  <c:v>-0.15037111566924652</c:v>
                </c:pt>
                <c:pt idx="1279">
                  <c:v>-0.15970807597561407</c:v>
                </c:pt>
                <c:pt idx="1280">
                  <c:v>-0.16567043920467217</c:v>
                </c:pt>
                <c:pt idx="1281">
                  <c:v>-0.12724113675091481</c:v>
                </c:pt>
                <c:pt idx="1282">
                  <c:v>-0.14570983625665898</c:v>
                </c:pt>
                <c:pt idx="1283">
                  <c:v>-0.12217616581865448</c:v>
                </c:pt>
                <c:pt idx="1284">
                  <c:v>-0.1246664219414967</c:v>
                </c:pt>
                <c:pt idx="1285">
                  <c:v>-0.13575556245959894</c:v>
                </c:pt>
                <c:pt idx="1286">
                  <c:v>-0.11793177928349938</c:v>
                </c:pt>
                <c:pt idx="1287">
                  <c:v>-0.11875551400461534</c:v>
                </c:pt>
                <c:pt idx="1288">
                  <c:v>-0.10598410046473283</c:v>
                </c:pt>
                <c:pt idx="1289">
                  <c:v>-6.7026743700589531E-2</c:v>
                </c:pt>
                <c:pt idx="1290">
                  <c:v>-7.0679619398855212E-2</c:v>
                </c:pt>
                <c:pt idx="1291">
                  <c:v>-4.7989635734035294E-2</c:v>
                </c:pt>
                <c:pt idx="1292">
                  <c:v>-4.7883274794812705E-2</c:v>
                </c:pt>
                <c:pt idx="1293">
                  <c:v>-5.5313689012914974E-2</c:v>
                </c:pt>
                <c:pt idx="1294">
                  <c:v>-4.0029066989539903E-2</c:v>
                </c:pt>
                <c:pt idx="1295">
                  <c:v>-7.9665543601159378E-2</c:v>
                </c:pt>
                <c:pt idx="1296">
                  <c:v>-8.8415343518080891E-2</c:v>
                </c:pt>
                <c:pt idx="1297">
                  <c:v>-8.4148754699420847E-2</c:v>
                </c:pt>
                <c:pt idx="1298">
                  <c:v>-0.11671575421532111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A6C-4C0E-9A4F-E63847BC888B}"/>
            </c:ext>
          </c:extLst>
        </c:ser>
        <c:ser>
          <c:idx val="7"/>
          <c:order val="7"/>
          <c:tx>
            <c:strRef>
              <c:f>'24.08.21 Eg Filtres +Lihgt  Abs'!$CK$1</c:f>
              <c:strCache>
                <c:ptCount val="1"/>
                <c:pt idx="0">
                  <c:v>Abs 450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Abs'!$CK$2:$CK$1300</c:f>
              <c:numCache>
                <c:formatCode>General</c:formatCode>
                <c:ptCount val="1299"/>
                <c:pt idx="0">
                  <c:v>-4.8062078624441824</c:v>
                </c:pt>
                <c:pt idx="1">
                  <c:v>-5.6436449572461393</c:v>
                </c:pt>
                <c:pt idx="2">
                  <c:v>-3.0803062797451894</c:v>
                </c:pt>
                <c:pt idx="3">
                  <c:v>-1.2736089597397378</c:v>
                </c:pt>
                <c:pt idx="4">
                  <c:v>-3.1575716543104235</c:v>
                </c:pt>
                <c:pt idx="5">
                  <c:v>-1.159015078536187</c:v>
                </c:pt>
                <c:pt idx="6">
                  <c:v>-0.30221938364210699</c:v>
                </c:pt>
                <c:pt idx="7">
                  <c:v>2.1023663300599917</c:v>
                </c:pt>
                <c:pt idx="8">
                  <c:v>1.137868297713692</c:v>
                </c:pt>
                <c:pt idx="9">
                  <c:v>-0.70328382519738142</c:v>
                </c:pt>
                <c:pt idx="10">
                  <c:v>-2.5542805160962776</c:v>
                </c:pt>
                <c:pt idx="11">
                  <c:v>-2.1910552917082868</c:v>
                </c:pt>
                <c:pt idx="12">
                  <c:v>-2.0151039524282806</c:v>
                </c:pt>
                <c:pt idx="13">
                  <c:v>-1.2916415492867706</c:v>
                </c:pt>
                <c:pt idx="14">
                  <c:v>1.6423432714476436</c:v>
                </c:pt>
                <c:pt idx="15">
                  <c:v>7.9010194875524364</c:v>
                </c:pt>
                <c:pt idx="16">
                  <c:v>24.569358740427202</c:v>
                </c:pt>
                <c:pt idx="17">
                  <c:v>7.6722842278031242</c:v>
                </c:pt>
                <c:pt idx="18">
                  <c:v>1.6221007163014165</c:v>
                </c:pt>
                <c:pt idx="19">
                  <c:v>-0.8211031054281297</c:v>
                </c:pt>
                <c:pt idx="20">
                  <c:v>-0.25665055723940339</c:v>
                </c:pt>
                <c:pt idx="21">
                  <c:v>0.18196953107190109</c:v>
                </c:pt>
                <c:pt idx="22">
                  <c:v>-0.64683736193757224</c:v>
                </c:pt>
                <c:pt idx="23">
                  <c:v>-0.70996907638625339</c:v>
                </c:pt>
                <c:pt idx="24">
                  <c:v>-0.67550981394375575</c:v>
                </c:pt>
                <c:pt idx="25">
                  <c:v>-0.27609179909879944</c:v>
                </c:pt>
                <c:pt idx="26">
                  <c:v>0.24360391703265533</c:v>
                </c:pt>
                <c:pt idx="27">
                  <c:v>0.11766129412017853</c:v>
                </c:pt>
                <c:pt idx="28">
                  <c:v>0.36235608248084977</c:v>
                </c:pt>
                <c:pt idx="29">
                  <c:v>1.0327775960351913</c:v>
                </c:pt>
                <c:pt idx="30">
                  <c:v>1.1255063367524158</c:v>
                </c:pt>
                <c:pt idx="31">
                  <c:v>1.1145742342928409</c:v>
                </c:pt>
                <c:pt idx="32">
                  <c:v>1.3295987570678203</c:v>
                </c:pt>
                <c:pt idx="33">
                  <c:v>1.5188764711404039</c:v>
                </c:pt>
                <c:pt idx="34">
                  <c:v>1.66786242547038</c:v>
                </c:pt>
                <c:pt idx="35">
                  <c:v>0.93824944778147423</c:v>
                </c:pt>
                <c:pt idx="36">
                  <c:v>0.72686849137609766</c:v>
                </c:pt>
                <c:pt idx="37">
                  <c:v>0.76242690491612497</c:v>
                </c:pt>
                <c:pt idx="38">
                  <c:v>0.63204314461592015</c:v>
                </c:pt>
                <c:pt idx="39">
                  <c:v>0.22673642047632225</c:v>
                </c:pt>
                <c:pt idx="40">
                  <c:v>-0.20151025490775168</c:v>
                </c:pt>
                <c:pt idx="41">
                  <c:v>-0.20617436913925649</c:v>
                </c:pt>
                <c:pt idx="42">
                  <c:v>0.21705439169266247</c:v>
                </c:pt>
                <c:pt idx="43">
                  <c:v>-7.9866407244283816E-2</c:v>
                </c:pt>
                <c:pt idx="44">
                  <c:v>-0.34000600634127437</c:v>
                </c:pt>
                <c:pt idx="45">
                  <c:v>-0.19134562938878474</c:v>
                </c:pt>
                <c:pt idx="46">
                  <c:v>-0.17243345076780447</c:v>
                </c:pt>
                <c:pt idx="47">
                  <c:v>0.23778952295741507</c:v>
                </c:pt>
                <c:pt idx="48">
                  <c:v>6.9779277873118925E-2</c:v>
                </c:pt>
                <c:pt idx="49">
                  <c:v>-3.0578701314253599E-2</c:v>
                </c:pt>
                <c:pt idx="50">
                  <c:v>0.28784735660172056</c:v>
                </c:pt>
                <c:pt idx="51">
                  <c:v>0.61186296061480483</c:v>
                </c:pt>
                <c:pt idx="52">
                  <c:v>0.77783881487339757</c:v>
                </c:pt>
                <c:pt idx="53">
                  <c:v>0.97179420890154744</c:v>
                </c:pt>
                <c:pt idx="54">
                  <c:v>0.82266324165918481</c:v>
                </c:pt>
                <c:pt idx="55">
                  <c:v>0.76132823719496989</c:v>
                </c:pt>
                <c:pt idx="56">
                  <c:v>0.79718353738573222</c:v>
                </c:pt>
                <c:pt idx="57">
                  <c:v>0.71453756005951463</c:v>
                </c:pt>
                <c:pt idx="58">
                  <c:v>0.45600308238199133</c:v>
                </c:pt>
                <c:pt idx="59">
                  <c:v>0.23839826533371214</c:v>
                </c:pt>
                <c:pt idx="60">
                  <c:v>-0.11564639427732276</c:v>
                </c:pt>
                <c:pt idx="61">
                  <c:v>-0.34842190087915259</c:v>
                </c:pt>
                <c:pt idx="62">
                  <c:v>-0.29349833827676647</c:v>
                </c:pt>
                <c:pt idx="63">
                  <c:v>-0.44678369156720299</c:v>
                </c:pt>
                <c:pt idx="64">
                  <c:v>-0.22122873650717223</c:v>
                </c:pt>
                <c:pt idx="65">
                  <c:v>0.17724008306589098</c:v>
                </c:pt>
                <c:pt idx="66">
                  <c:v>0.2237939057777821</c:v>
                </c:pt>
                <c:pt idx="67">
                  <c:v>0.2856953961674803</c:v>
                </c:pt>
                <c:pt idx="68">
                  <c:v>0.40215479832134304</c:v>
                </c:pt>
                <c:pt idx="69">
                  <c:v>0.5259738396706054</c:v>
                </c:pt>
                <c:pt idx="70">
                  <c:v>0.8843763711906435</c:v>
                </c:pt>
                <c:pt idx="71">
                  <c:v>0.59786718750730916</c:v>
                </c:pt>
                <c:pt idx="72">
                  <c:v>0.30039222094603923</c:v>
                </c:pt>
                <c:pt idx="73">
                  <c:v>0.1049812403188288</c:v>
                </c:pt>
                <c:pt idx="74">
                  <c:v>0.43868573394153521</c:v>
                </c:pt>
                <c:pt idx="75">
                  <c:v>0.64183276362489861</c:v>
                </c:pt>
                <c:pt idx="76">
                  <c:v>0.67005102895237378</c:v>
                </c:pt>
                <c:pt idx="77">
                  <c:v>0.28446185084501985</c:v>
                </c:pt>
                <c:pt idx="78">
                  <c:v>0.2712237312227771</c:v>
                </c:pt>
                <c:pt idx="79">
                  <c:v>0.31080648697331853</c:v>
                </c:pt>
                <c:pt idx="80">
                  <c:v>0.44740568781183615</c:v>
                </c:pt>
                <c:pt idx="81">
                  <c:v>-0.16350159093198402</c:v>
                </c:pt>
                <c:pt idx="82">
                  <c:v>-0.45168185352074214</c:v>
                </c:pt>
                <c:pt idx="83">
                  <c:v>-0.12757783840946105</c:v>
                </c:pt>
                <c:pt idx="84">
                  <c:v>2.6373794638638776E-2</c:v>
                </c:pt>
                <c:pt idx="85">
                  <c:v>-1.8403074149000411E-2</c:v>
                </c:pt>
                <c:pt idx="86">
                  <c:v>-0.25015787696106589</c:v>
                </c:pt>
                <c:pt idx="87">
                  <c:v>-0.10191866116594754</c:v>
                </c:pt>
                <c:pt idx="88">
                  <c:v>3.5975052789377952E-2</c:v>
                </c:pt>
                <c:pt idx="89">
                  <c:v>0.26251999385020525</c:v>
                </c:pt>
                <c:pt idx="90">
                  <c:v>3.7207506616798877E-2</c:v>
                </c:pt>
                <c:pt idx="91">
                  <c:v>0.25518156084414373</c:v>
                </c:pt>
                <c:pt idx="92">
                  <c:v>0.35568018696374465</c:v>
                </c:pt>
                <c:pt idx="93">
                  <c:v>0.35669247064891874</c:v>
                </c:pt>
                <c:pt idx="94">
                  <c:v>0.17716055985587273</c:v>
                </c:pt>
                <c:pt idx="95">
                  <c:v>0.5628116413247507</c:v>
                </c:pt>
                <c:pt idx="96">
                  <c:v>0.43283079862197193</c:v>
                </c:pt>
                <c:pt idx="97">
                  <c:v>0.27702892555411296</c:v>
                </c:pt>
                <c:pt idx="98">
                  <c:v>-0.1017198531409018</c:v>
                </c:pt>
                <c:pt idx="99">
                  <c:v>-0.16276904183263896</c:v>
                </c:pt>
                <c:pt idx="100">
                  <c:v>0.29730095106640625</c:v>
                </c:pt>
                <c:pt idx="101">
                  <c:v>0.26643674583540072</c:v>
                </c:pt>
                <c:pt idx="102">
                  <c:v>5.7339197052589191E-2</c:v>
                </c:pt>
                <c:pt idx="103">
                  <c:v>-3.2423951642403886E-2</c:v>
                </c:pt>
                <c:pt idx="104">
                  <c:v>3.9221782748203558E-2</c:v>
                </c:pt>
                <c:pt idx="105">
                  <c:v>0.22944052147267002</c:v>
                </c:pt>
                <c:pt idx="106">
                  <c:v>0.4212035697501193</c:v>
                </c:pt>
                <c:pt idx="107">
                  <c:v>0.16215718089908632</c:v>
                </c:pt>
                <c:pt idx="108">
                  <c:v>0.19926177512644958</c:v>
                </c:pt>
                <c:pt idx="109">
                  <c:v>0.24447040816612928</c:v>
                </c:pt>
                <c:pt idx="110">
                  <c:v>0.37720930290577814</c:v>
                </c:pt>
                <c:pt idx="111">
                  <c:v>0.56538335956559749</c:v>
                </c:pt>
                <c:pt idx="112">
                  <c:v>0.69806612027464499</c:v>
                </c:pt>
                <c:pt idx="113">
                  <c:v>0.61390966974166805</c:v>
                </c:pt>
                <c:pt idx="114">
                  <c:v>0.97410194127070604</c:v>
                </c:pt>
                <c:pt idx="115">
                  <c:v>1.100016809023608</c:v>
                </c:pt>
                <c:pt idx="116">
                  <c:v>1.3414648674254535</c:v>
                </c:pt>
                <c:pt idx="117">
                  <c:v>1.2981980040609853</c:v>
                </c:pt>
                <c:pt idx="118">
                  <c:v>1.4099546218733736</c:v>
                </c:pt>
                <c:pt idx="119">
                  <c:v>1.2912280285946751</c:v>
                </c:pt>
                <c:pt idx="120">
                  <c:v>1.2718181282356984</c:v>
                </c:pt>
                <c:pt idx="121">
                  <c:v>1.2094111197148645</c:v>
                </c:pt>
                <c:pt idx="122">
                  <c:v>1.101318806677829</c:v>
                </c:pt>
                <c:pt idx="123">
                  <c:v>0.67028336146791745</c:v>
                </c:pt>
                <c:pt idx="124">
                  <c:v>0.61781846940586183</c:v>
                </c:pt>
                <c:pt idx="125">
                  <c:v>0.70640467459258405</c:v>
                </c:pt>
                <c:pt idx="126">
                  <c:v>0.62088401118813608</c:v>
                </c:pt>
                <c:pt idx="127">
                  <c:v>0.79326179570892741</c:v>
                </c:pt>
                <c:pt idx="128">
                  <c:v>0.4951866628038139</c:v>
                </c:pt>
                <c:pt idx="129">
                  <c:v>0.42808887638693943</c:v>
                </c:pt>
                <c:pt idx="130">
                  <c:v>0.51626733021248905</c:v>
                </c:pt>
                <c:pt idx="131">
                  <c:v>0.87026022177308071</c:v>
                </c:pt>
                <c:pt idx="132">
                  <c:v>0.45027023857898579</c:v>
                </c:pt>
                <c:pt idx="133">
                  <c:v>0.24086613561794679</c:v>
                </c:pt>
                <c:pt idx="134">
                  <c:v>0.17668918992668586</c:v>
                </c:pt>
                <c:pt idx="135">
                  <c:v>0.15351799766170582</c:v>
                </c:pt>
                <c:pt idx="136">
                  <c:v>0.37663502058715564</c:v>
                </c:pt>
                <c:pt idx="137">
                  <c:v>0.46493774891934198</c:v>
                </c:pt>
                <c:pt idx="138">
                  <c:v>0.20491135345073028</c:v>
                </c:pt>
                <c:pt idx="139">
                  <c:v>0.19726355956491134</c:v>
                </c:pt>
                <c:pt idx="140">
                  <c:v>0.55321256616409031</c:v>
                </c:pt>
                <c:pt idx="141">
                  <c:v>0.54130887719152709</c:v>
                </c:pt>
                <c:pt idx="142">
                  <c:v>0.54366026936226441</c:v>
                </c:pt>
                <c:pt idx="143">
                  <c:v>0.26161685966897757</c:v>
                </c:pt>
                <c:pt idx="144">
                  <c:v>0.63567969423169823</c:v>
                </c:pt>
                <c:pt idx="145">
                  <c:v>0.60972440997676369</c:v>
                </c:pt>
                <c:pt idx="146">
                  <c:v>0.72126818625645595</c:v>
                </c:pt>
                <c:pt idx="147">
                  <c:v>0.49460801450503356</c:v>
                </c:pt>
                <c:pt idx="148">
                  <c:v>0.52432630587246165</c:v>
                </c:pt>
                <c:pt idx="149">
                  <c:v>0.44049512086124587</c:v>
                </c:pt>
                <c:pt idx="150">
                  <c:v>0.50469374052543337</c:v>
                </c:pt>
                <c:pt idx="151">
                  <c:v>-3.8996622914347967E-2</c:v>
                </c:pt>
                <c:pt idx="152">
                  <c:v>-4.6470557233166267E-2</c:v>
                </c:pt>
                <c:pt idx="153">
                  <c:v>-6.8760133361982584E-2</c:v>
                </c:pt>
                <c:pt idx="154">
                  <c:v>-1.3960689338370139E-2</c:v>
                </c:pt>
                <c:pt idx="155">
                  <c:v>9.5540120083164905E-3</c:v>
                </c:pt>
                <c:pt idx="156">
                  <c:v>0.31609244152159394</c:v>
                </c:pt>
                <c:pt idx="157">
                  <c:v>0.6051903395828182</c:v>
                </c:pt>
                <c:pt idx="158">
                  <c:v>0.83858347644912357</c:v>
                </c:pt>
                <c:pt idx="159">
                  <c:v>0.78094349454922973</c:v>
                </c:pt>
                <c:pt idx="160">
                  <c:v>0.83733761282550345</c:v>
                </c:pt>
                <c:pt idx="161">
                  <c:v>0.75764787184975058</c:v>
                </c:pt>
                <c:pt idx="162">
                  <c:v>0.80282126519244157</c:v>
                </c:pt>
                <c:pt idx="163">
                  <c:v>0.56466640325253048</c:v>
                </c:pt>
                <c:pt idx="164">
                  <c:v>0.41359662896434896</c:v>
                </c:pt>
                <c:pt idx="165">
                  <c:v>0.5791290243811924</c:v>
                </c:pt>
                <c:pt idx="166">
                  <c:v>0.8798747337921563</c:v>
                </c:pt>
                <c:pt idx="167">
                  <c:v>0.82371419545432867</c:v>
                </c:pt>
                <c:pt idx="168">
                  <c:v>0.820120058217227</c:v>
                </c:pt>
                <c:pt idx="169">
                  <c:v>0.59177025214470991</c:v>
                </c:pt>
                <c:pt idx="170">
                  <c:v>0.6720872909124308</c:v>
                </c:pt>
                <c:pt idx="171">
                  <c:v>0.59095973911397415</c:v>
                </c:pt>
                <c:pt idx="172">
                  <c:v>0.34848318052922544</c:v>
                </c:pt>
                <c:pt idx="173">
                  <c:v>0.1934107380034559</c:v>
                </c:pt>
                <c:pt idx="174">
                  <c:v>0.35408878719620196</c:v>
                </c:pt>
                <c:pt idx="175">
                  <c:v>0.37763124370246365</c:v>
                </c:pt>
                <c:pt idx="176">
                  <c:v>0.68335136379186612</c:v>
                </c:pt>
                <c:pt idx="177">
                  <c:v>0.64962775341318313</c:v>
                </c:pt>
                <c:pt idx="178">
                  <c:v>0.76459898004466398</c:v>
                </c:pt>
                <c:pt idx="179">
                  <c:v>0.91435194353165994</c:v>
                </c:pt>
                <c:pt idx="180">
                  <c:v>0.91644293617155326</c:v>
                </c:pt>
                <c:pt idx="181">
                  <c:v>0.85901938214519957</c:v>
                </c:pt>
                <c:pt idx="182">
                  <c:v>0.98222734220022345</c:v>
                </c:pt>
                <c:pt idx="183">
                  <c:v>0.80182301501491771</c:v>
                </c:pt>
                <c:pt idx="184">
                  <c:v>0.94147559526241253</c:v>
                </c:pt>
                <c:pt idx="185">
                  <c:v>0.98957778165171895</c:v>
                </c:pt>
                <c:pt idx="186">
                  <c:v>1.0394481900049617</c:v>
                </c:pt>
                <c:pt idx="187">
                  <c:v>1.131302175411985</c:v>
                </c:pt>
                <c:pt idx="188">
                  <c:v>0.95226424408822896</c:v>
                </c:pt>
                <c:pt idx="189">
                  <c:v>0.91785408332972118</c:v>
                </c:pt>
                <c:pt idx="190">
                  <c:v>1.0151702217699621</c:v>
                </c:pt>
                <c:pt idx="191">
                  <c:v>1.0818122310439278</c:v>
                </c:pt>
                <c:pt idx="192">
                  <c:v>1.0137278890392381</c:v>
                </c:pt>
                <c:pt idx="193">
                  <c:v>0.96736585759856764</c:v>
                </c:pt>
                <c:pt idx="194">
                  <c:v>0.8960163861472441</c:v>
                </c:pt>
                <c:pt idx="195">
                  <c:v>1.0427445050241519</c:v>
                </c:pt>
                <c:pt idx="196">
                  <c:v>1.0623820600627891</c:v>
                </c:pt>
                <c:pt idx="197">
                  <c:v>1.0994585872748517</c:v>
                </c:pt>
                <c:pt idx="198">
                  <c:v>1.0271907007117485</c:v>
                </c:pt>
                <c:pt idx="199">
                  <c:v>1.0473989517281641</c:v>
                </c:pt>
                <c:pt idx="200">
                  <c:v>1.1360922793566166</c:v>
                </c:pt>
                <c:pt idx="201">
                  <c:v>1.2045617631823755</c:v>
                </c:pt>
                <c:pt idx="202">
                  <c:v>1.252539207281457</c:v>
                </c:pt>
                <c:pt idx="203">
                  <c:v>1.2966278104827811</c:v>
                </c:pt>
                <c:pt idx="204">
                  <c:v>1.2986720247638397</c:v>
                </c:pt>
                <c:pt idx="205">
                  <c:v>1.3172196440416377</c:v>
                </c:pt>
                <c:pt idx="206">
                  <c:v>1.3706951045823772</c:v>
                </c:pt>
                <c:pt idx="207">
                  <c:v>1.3434233213819824</c:v>
                </c:pt>
                <c:pt idx="208">
                  <c:v>1.356235913866696</c:v>
                </c:pt>
                <c:pt idx="209">
                  <c:v>1.3106956222628814</c:v>
                </c:pt>
                <c:pt idx="210">
                  <c:v>1.2927654773216957</c:v>
                </c:pt>
                <c:pt idx="211">
                  <c:v>1.3355396086397757</c:v>
                </c:pt>
                <c:pt idx="212">
                  <c:v>1.3668327714212918</c:v>
                </c:pt>
                <c:pt idx="213">
                  <c:v>1.359967267623045</c:v>
                </c:pt>
                <c:pt idx="214">
                  <c:v>1.3782201832401875</c:v>
                </c:pt>
                <c:pt idx="215">
                  <c:v>1.3837228775177284</c:v>
                </c:pt>
                <c:pt idx="216">
                  <c:v>1.4096069027393721</c:v>
                </c:pt>
                <c:pt idx="217">
                  <c:v>1.4367695364358197</c:v>
                </c:pt>
                <c:pt idx="218">
                  <c:v>1.422065538975573</c:v>
                </c:pt>
                <c:pt idx="219">
                  <c:v>1.4255957457889343</c:v>
                </c:pt>
                <c:pt idx="220">
                  <c:v>1.4373605030357597</c:v>
                </c:pt>
                <c:pt idx="221">
                  <c:v>1.4364171394659349</c:v>
                </c:pt>
                <c:pt idx="222">
                  <c:v>1.4395497302292046</c:v>
                </c:pt>
                <c:pt idx="223">
                  <c:v>1.440731663429085</c:v>
                </c:pt>
                <c:pt idx="224">
                  <c:v>1.4372108122874903</c:v>
                </c:pt>
                <c:pt idx="225">
                  <c:v>1.4507500286127626</c:v>
                </c:pt>
                <c:pt idx="226">
                  <c:v>1.4553265113853846</c:v>
                </c:pt>
                <c:pt idx="227">
                  <c:v>1.4584544243127715</c:v>
                </c:pt>
                <c:pt idx="228">
                  <c:v>1.4698387175744116</c:v>
                </c:pt>
                <c:pt idx="229">
                  <c:v>1.4703298903421711</c:v>
                </c:pt>
                <c:pt idx="230">
                  <c:v>1.479698036338053</c:v>
                </c:pt>
                <c:pt idx="231">
                  <c:v>1.4995071120257495</c:v>
                </c:pt>
                <c:pt idx="232">
                  <c:v>1.501085101997093</c:v>
                </c:pt>
                <c:pt idx="233">
                  <c:v>1.5100135314199328</c:v>
                </c:pt>
                <c:pt idx="234">
                  <c:v>1.5156362901518146</c:v>
                </c:pt>
                <c:pt idx="235">
                  <c:v>1.5195391645572227</c:v>
                </c:pt>
                <c:pt idx="236">
                  <c:v>1.5369422733222082</c:v>
                </c:pt>
                <c:pt idx="237">
                  <c:v>1.5445718236480819</c:v>
                </c:pt>
                <c:pt idx="238">
                  <c:v>1.5467953549713391</c:v>
                </c:pt>
                <c:pt idx="239">
                  <c:v>1.5558687973065646</c:v>
                </c:pt>
                <c:pt idx="240">
                  <c:v>1.5585585529395369</c:v>
                </c:pt>
                <c:pt idx="241">
                  <c:v>1.5681325237142889</c:v>
                </c:pt>
                <c:pt idx="242">
                  <c:v>1.5787870745781138</c:v>
                </c:pt>
                <c:pt idx="243">
                  <c:v>1.5801452062629364</c:v>
                </c:pt>
                <c:pt idx="244">
                  <c:v>1.586446251197916</c:v>
                </c:pt>
                <c:pt idx="245">
                  <c:v>1.5946433789443126</c:v>
                </c:pt>
                <c:pt idx="246">
                  <c:v>1.5993851452514825</c:v>
                </c:pt>
                <c:pt idx="247">
                  <c:v>1.6070536775430513</c:v>
                </c:pt>
                <c:pt idx="248">
                  <c:v>1.6135137688980672</c:v>
                </c:pt>
                <c:pt idx="249">
                  <c:v>1.6141016169407518</c:v>
                </c:pt>
                <c:pt idx="250">
                  <c:v>1.6179655093804641</c:v>
                </c:pt>
                <c:pt idx="251">
                  <c:v>1.6189540920304959</c:v>
                </c:pt>
                <c:pt idx="252">
                  <c:v>1.617865715548285</c:v>
                </c:pt>
                <c:pt idx="253">
                  <c:v>1.6173168494712955</c:v>
                </c:pt>
                <c:pt idx="254">
                  <c:v>1.6164810761267898</c:v>
                </c:pt>
                <c:pt idx="255">
                  <c:v>1.6112949154106937</c:v>
                </c:pt>
                <c:pt idx="256">
                  <c:v>1.6087127500030409</c:v>
                </c:pt>
                <c:pt idx="257">
                  <c:v>1.6025005839498463</c:v>
                </c:pt>
                <c:pt idx="258">
                  <c:v>1.5965488174274958</c:v>
                </c:pt>
                <c:pt idx="259">
                  <c:v>1.5900840482365965</c:v>
                </c:pt>
                <c:pt idx="260">
                  <c:v>1.5816156060089608</c:v>
                </c:pt>
                <c:pt idx="261">
                  <c:v>1.5720572280204865</c:v>
                </c:pt>
                <c:pt idx="262">
                  <c:v>1.561826800943426</c:v>
                </c:pt>
                <c:pt idx="263">
                  <c:v>1.5503349174564676</c:v>
                </c:pt>
                <c:pt idx="264">
                  <c:v>1.5401247610015687</c:v>
                </c:pt>
                <c:pt idx="265">
                  <c:v>1.5261676580040422</c:v>
                </c:pt>
                <c:pt idx="266">
                  <c:v>1.5117630420403347</c:v>
                </c:pt>
                <c:pt idx="267">
                  <c:v>1.4970200626143928</c:v>
                </c:pt>
                <c:pt idx="268">
                  <c:v>1.4817578434053897</c:v>
                </c:pt>
                <c:pt idx="269">
                  <c:v>1.4666827376317242</c:v>
                </c:pt>
                <c:pt idx="270">
                  <c:v>1.4497474124550813</c:v>
                </c:pt>
                <c:pt idx="271">
                  <c:v>1.4313759916622255</c:v>
                </c:pt>
                <c:pt idx="272">
                  <c:v>1.4144843262871614</c:v>
                </c:pt>
                <c:pt idx="273">
                  <c:v>1.3956092584975228</c:v>
                </c:pt>
                <c:pt idx="274">
                  <c:v>1.3764737911770399</c:v>
                </c:pt>
                <c:pt idx="275">
                  <c:v>1.3564167901875221</c:v>
                </c:pt>
                <c:pt idx="276">
                  <c:v>1.3360853561595094</c:v>
                </c:pt>
                <c:pt idx="277">
                  <c:v>1.3179914869624036</c:v>
                </c:pt>
                <c:pt idx="278">
                  <c:v>1.299676200200149</c:v>
                </c:pt>
                <c:pt idx="279">
                  <c:v>1.282505423950707</c:v>
                </c:pt>
                <c:pt idx="280">
                  <c:v>1.2648294414258541</c:v>
                </c:pt>
                <c:pt idx="281">
                  <c:v>1.2480516033906202</c:v>
                </c:pt>
                <c:pt idx="282">
                  <c:v>1.2326802346776708</c:v>
                </c:pt>
                <c:pt idx="283">
                  <c:v>1.218646727027382</c:v>
                </c:pt>
                <c:pt idx="284">
                  <c:v>1.2048595854002873</c:v>
                </c:pt>
                <c:pt idx="285">
                  <c:v>1.1929420188479365</c:v>
                </c:pt>
                <c:pt idx="286">
                  <c:v>1.1824215659461035</c:v>
                </c:pt>
                <c:pt idx="287">
                  <c:v>1.1715954944332194</c:v>
                </c:pt>
                <c:pt idx="288">
                  <c:v>1.1645896555584696</c:v>
                </c:pt>
                <c:pt idx="289">
                  <c:v>1.1559512519604032</c:v>
                </c:pt>
                <c:pt idx="290">
                  <c:v>1.1503643566369606</c:v>
                </c:pt>
                <c:pt idx="291">
                  <c:v>1.1461012888685282</c:v>
                </c:pt>
                <c:pt idx="292">
                  <c:v>1.141501416916489</c:v>
                </c:pt>
                <c:pt idx="293">
                  <c:v>1.1371338774799937</c:v>
                </c:pt>
                <c:pt idx="294">
                  <c:v>1.1358848952991181</c:v>
                </c:pt>
                <c:pt idx="295">
                  <c:v>1.133450861361107</c:v>
                </c:pt>
                <c:pt idx="296">
                  <c:v>1.1323827555010573</c:v>
                </c:pt>
                <c:pt idx="297">
                  <c:v>1.1282007702212713</c:v>
                </c:pt>
                <c:pt idx="298">
                  <c:v>1.1240125478269736</c:v>
                </c:pt>
                <c:pt idx="299">
                  <c:v>1.11956548518046</c:v>
                </c:pt>
                <c:pt idx="300">
                  <c:v>1.1151683194500361</c:v>
                </c:pt>
                <c:pt idx="301">
                  <c:v>1.1131677649705563</c:v>
                </c:pt>
                <c:pt idx="302">
                  <c:v>1.1070444777991468</c:v>
                </c:pt>
                <c:pt idx="303">
                  <c:v>1.1013390772999907</c:v>
                </c:pt>
                <c:pt idx="304">
                  <c:v>1.1000760616114647</c:v>
                </c:pt>
                <c:pt idx="305">
                  <c:v>1.0939512151614275</c:v>
                </c:pt>
                <c:pt idx="306">
                  <c:v>1.0900311886911136</c:v>
                </c:pt>
                <c:pt idx="307">
                  <c:v>1.0842431464246833</c:v>
                </c:pt>
                <c:pt idx="308">
                  <c:v>1.0743666755961356</c:v>
                </c:pt>
                <c:pt idx="309">
                  <c:v>1.0710656827410621</c:v>
                </c:pt>
                <c:pt idx="310">
                  <c:v>1.0644636970309154</c:v>
                </c:pt>
                <c:pt idx="311">
                  <c:v>1.0570805127282354</c:v>
                </c:pt>
                <c:pt idx="312">
                  <c:v>1.0496630242957441</c:v>
                </c:pt>
                <c:pt idx="313">
                  <c:v>1.0410152650259106</c:v>
                </c:pt>
                <c:pt idx="314">
                  <c:v>1.0329506759628779</c:v>
                </c:pt>
                <c:pt idx="315">
                  <c:v>1.0310031369567436</c:v>
                </c:pt>
                <c:pt idx="316">
                  <c:v>1.0211063955060342</c:v>
                </c:pt>
                <c:pt idx="317">
                  <c:v>1.0152247965219356</c:v>
                </c:pt>
                <c:pt idx="318">
                  <c:v>1.0034569207178548</c:v>
                </c:pt>
                <c:pt idx="319">
                  <c:v>0.99596614618985591</c:v>
                </c:pt>
                <c:pt idx="320">
                  <c:v>0.9903480652938571</c:v>
                </c:pt>
                <c:pt idx="321">
                  <c:v>0.98704863171741131</c:v>
                </c:pt>
                <c:pt idx="322">
                  <c:v>0.97554115544417463</c:v>
                </c:pt>
                <c:pt idx="323">
                  <c:v>0.969386682700209</c:v>
                </c:pt>
                <c:pt idx="324">
                  <c:v>0.96662520025035803</c:v>
                </c:pt>
                <c:pt idx="325">
                  <c:v>0.96614962026887563</c:v>
                </c:pt>
                <c:pt idx="326">
                  <c:v>0.9654884861306845</c:v>
                </c:pt>
                <c:pt idx="327">
                  <c:v>0.96222959379856188</c:v>
                </c:pt>
                <c:pt idx="328">
                  <c:v>0.9569108943991026</c:v>
                </c:pt>
                <c:pt idx="329">
                  <c:v>0.95587085555435314</c:v>
                </c:pt>
                <c:pt idx="330">
                  <c:v>0.95597688650104429</c:v>
                </c:pt>
                <c:pt idx="331">
                  <c:v>0.9541868346363187</c:v>
                </c:pt>
                <c:pt idx="332">
                  <c:v>0.95417747896455163</c:v>
                </c:pt>
                <c:pt idx="333">
                  <c:v>0.95310001743273509</c:v>
                </c:pt>
                <c:pt idx="334">
                  <c:v>0.95488851001883301</c:v>
                </c:pt>
                <c:pt idx="335">
                  <c:v>0.95625599737542233</c:v>
                </c:pt>
                <c:pt idx="336">
                  <c:v>0.96089329201452889</c:v>
                </c:pt>
                <c:pt idx="337">
                  <c:v>0.96536530311908741</c:v>
                </c:pt>
                <c:pt idx="338">
                  <c:v>0.97361232778157392</c:v>
                </c:pt>
                <c:pt idx="339">
                  <c:v>0.97836500903913837</c:v>
                </c:pt>
                <c:pt idx="340">
                  <c:v>0.98181569264248147</c:v>
                </c:pt>
                <c:pt idx="341">
                  <c:v>0.9864670207892382</c:v>
                </c:pt>
                <c:pt idx="342">
                  <c:v>0.99052894161468297</c:v>
                </c:pt>
                <c:pt idx="343">
                  <c:v>0.9913397665011443</c:v>
                </c:pt>
                <c:pt idx="344">
                  <c:v>0.99124620978347544</c:v>
                </c:pt>
                <c:pt idx="345">
                  <c:v>0.98446958486701408</c:v>
                </c:pt>
                <c:pt idx="346">
                  <c:v>0.98460680138626133</c:v>
                </c:pt>
                <c:pt idx="347">
                  <c:v>0.98497167258516882</c:v>
                </c:pt>
                <c:pt idx="348">
                  <c:v>0.9821462597115771</c:v>
                </c:pt>
                <c:pt idx="349">
                  <c:v>0.98108439096603894</c:v>
                </c:pt>
                <c:pt idx="350">
                  <c:v>0.98226632416591875</c:v>
                </c:pt>
                <c:pt idx="351">
                  <c:v>0.98274970054053956</c:v>
                </c:pt>
                <c:pt idx="352">
                  <c:v>0.98385211053040122</c:v>
                </c:pt>
                <c:pt idx="353">
                  <c:v>0.98063064088534591</c:v>
                </c:pt>
                <c:pt idx="354">
                  <c:v>0.98128241935177041</c:v>
                </c:pt>
                <c:pt idx="355">
                  <c:v>0.98095185228267479</c:v>
                </c:pt>
                <c:pt idx="356">
                  <c:v>0.98139936524885618</c:v>
                </c:pt>
                <c:pt idx="357">
                  <c:v>0.98129801213804846</c:v>
                </c:pt>
                <c:pt idx="358">
                  <c:v>0.97909007360107003</c:v>
                </c:pt>
                <c:pt idx="359">
                  <c:v>0.9771035526292402</c:v>
                </c:pt>
                <c:pt idx="360">
                  <c:v>0.97297146426554415</c:v>
                </c:pt>
                <c:pt idx="361">
                  <c:v>0.96871463361162313</c:v>
                </c:pt>
                <c:pt idx="362">
                  <c:v>0.96247128198587228</c:v>
                </c:pt>
                <c:pt idx="363">
                  <c:v>0.95982362687585132</c:v>
                </c:pt>
                <c:pt idx="364">
                  <c:v>0.95526273688950736</c:v>
                </c:pt>
                <c:pt idx="365">
                  <c:v>0.95352570049812713</c:v>
                </c:pt>
                <c:pt idx="366">
                  <c:v>0.95465929606054489</c:v>
                </c:pt>
                <c:pt idx="367">
                  <c:v>0.95679550778064437</c:v>
                </c:pt>
                <c:pt idx="368">
                  <c:v>0.95840000548866078</c:v>
                </c:pt>
                <c:pt idx="369">
                  <c:v>0.9626880217151379</c:v>
                </c:pt>
                <c:pt idx="370">
                  <c:v>0.96067343372800751</c:v>
                </c:pt>
                <c:pt idx="371">
                  <c:v>0.96198790561125136</c:v>
                </c:pt>
                <c:pt idx="372">
                  <c:v>0.96507683657294285</c:v>
                </c:pt>
                <c:pt idx="373">
                  <c:v>0.96404771267858835</c:v>
                </c:pt>
                <c:pt idx="374">
                  <c:v>0.96411943949546752</c:v>
                </c:pt>
                <c:pt idx="375">
                  <c:v>0.9660389114863015</c:v>
                </c:pt>
                <c:pt idx="376">
                  <c:v>0.96497704274076301</c:v>
                </c:pt>
                <c:pt idx="377">
                  <c:v>0.96904520068071875</c:v>
                </c:pt>
                <c:pt idx="378">
                  <c:v>0.97027391223943293</c:v>
                </c:pt>
                <c:pt idx="379">
                  <c:v>0.96947400230336622</c:v>
                </c:pt>
                <c:pt idx="380">
                  <c:v>0.97272821679960575</c:v>
                </c:pt>
                <c:pt idx="381">
                  <c:v>0.97587328179189814</c:v>
                </c:pt>
                <c:pt idx="382">
                  <c:v>0.97886709675729311</c:v>
                </c:pt>
                <c:pt idx="383">
                  <c:v>0.9828635278803699</c:v>
                </c:pt>
                <c:pt idx="384">
                  <c:v>0.98321436557162722</c:v>
                </c:pt>
                <c:pt idx="385">
                  <c:v>0.98459900499312214</c:v>
                </c:pt>
                <c:pt idx="386">
                  <c:v>0.98518997159306199</c:v>
                </c:pt>
                <c:pt idx="387">
                  <c:v>0.98538488142153835</c:v>
                </c:pt>
                <c:pt idx="388">
                  <c:v>0.98749458540496515</c:v>
                </c:pt>
                <c:pt idx="389">
                  <c:v>0.98690205952639742</c:v>
                </c:pt>
                <c:pt idx="390">
                  <c:v>0.98924097746811213</c:v>
                </c:pt>
                <c:pt idx="391">
                  <c:v>0.98697846417916002</c:v>
                </c:pt>
                <c:pt idx="392">
                  <c:v>0.98704239460290011</c:v>
                </c:pt>
                <c:pt idx="393">
                  <c:v>0.98831008812730947</c:v>
                </c:pt>
                <c:pt idx="394">
                  <c:v>0.98751641530575451</c:v>
                </c:pt>
                <c:pt idx="395">
                  <c:v>0.98644519088844895</c:v>
                </c:pt>
                <c:pt idx="396">
                  <c:v>0.98574195622730698</c:v>
                </c:pt>
                <c:pt idx="397">
                  <c:v>0.98106256106524958</c:v>
                </c:pt>
                <c:pt idx="398">
                  <c:v>0.98338276766343047</c:v>
                </c:pt>
                <c:pt idx="399">
                  <c:v>0.98275749693367875</c:v>
                </c:pt>
                <c:pt idx="400">
                  <c:v>0.98020495781995387</c:v>
                </c:pt>
                <c:pt idx="401">
                  <c:v>0.97904173596360766</c:v>
                </c:pt>
                <c:pt idx="402">
                  <c:v>0.97704274076275566</c:v>
                </c:pt>
                <c:pt idx="403">
                  <c:v>0.97237893838697609</c:v>
                </c:pt>
                <c:pt idx="404">
                  <c:v>0.97150730163403043</c:v>
                </c:pt>
                <c:pt idx="405">
                  <c:v>0.96907794553190263</c:v>
                </c:pt>
                <c:pt idx="406">
                  <c:v>0.96800048400008609</c:v>
                </c:pt>
                <c:pt idx="407">
                  <c:v>0.96612311253220329</c:v>
                </c:pt>
                <c:pt idx="408">
                  <c:v>0.96246348559273343</c:v>
                </c:pt>
                <c:pt idx="409">
                  <c:v>0.95810374254937702</c:v>
                </c:pt>
                <c:pt idx="410">
                  <c:v>0.95634799481446298</c:v>
                </c:pt>
                <c:pt idx="411">
                  <c:v>0.95252152506181775</c:v>
                </c:pt>
                <c:pt idx="412">
                  <c:v>0.94644345697061472</c:v>
                </c:pt>
                <c:pt idx="413">
                  <c:v>0.94026559504723217</c:v>
                </c:pt>
                <c:pt idx="414">
                  <c:v>0.93560647050733625</c:v>
                </c:pt>
                <c:pt idx="415">
                  <c:v>0.93110795166610483</c:v>
                </c:pt>
                <c:pt idx="416">
                  <c:v>0.92692284782906331</c:v>
                </c:pt>
                <c:pt idx="417">
                  <c:v>0.92178502475043</c:v>
                </c:pt>
                <c:pt idx="418">
                  <c:v>0.91475891525351849</c:v>
                </c:pt>
                <c:pt idx="419">
                  <c:v>0.90840641412382106</c:v>
                </c:pt>
                <c:pt idx="420">
                  <c:v>0.90343699313699122</c:v>
                </c:pt>
                <c:pt idx="421">
                  <c:v>0.8964327135408694</c:v>
                </c:pt>
                <c:pt idx="422">
                  <c:v>0.8910360502100193</c:v>
                </c:pt>
                <c:pt idx="423">
                  <c:v>0.88262062345572956</c:v>
                </c:pt>
                <c:pt idx="424">
                  <c:v>0.87483514526707484</c:v>
                </c:pt>
                <c:pt idx="425">
                  <c:v>0.86878202563391693</c:v>
                </c:pt>
                <c:pt idx="426">
                  <c:v>0.86367382884921207</c:v>
                </c:pt>
                <c:pt idx="427">
                  <c:v>0.85571994856875377</c:v>
                </c:pt>
                <c:pt idx="428">
                  <c:v>0.84756492134530825</c:v>
                </c:pt>
                <c:pt idx="429">
                  <c:v>0.83919783222848043</c:v>
                </c:pt>
                <c:pt idx="430">
                  <c:v>0.83323826931299105</c:v>
                </c:pt>
                <c:pt idx="431">
                  <c:v>0.82643201810260125</c:v>
                </c:pt>
                <c:pt idx="432">
                  <c:v>0.81803998052772864</c:v>
                </c:pt>
                <c:pt idx="433">
                  <c:v>0.80945755503240047</c:v>
                </c:pt>
                <c:pt idx="434">
                  <c:v>0.80088822747754562</c:v>
                </c:pt>
                <c:pt idx="435">
                  <c:v>0.79403691311481195</c:v>
                </c:pt>
                <c:pt idx="436">
                  <c:v>0.78451923229852349</c:v>
                </c:pt>
                <c:pt idx="437">
                  <c:v>0.7757857127041603</c:v>
                </c:pt>
                <c:pt idx="438">
                  <c:v>0.7659005099152969</c:v>
                </c:pt>
                <c:pt idx="439">
                  <c:v>0.75699734080622827</c:v>
                </c:pt>
                <c:pt idx="440">
                  <c:v>0.74772384302305461</c:v>
                </c:pt>
                <c:pt idx="441">
                  <c:v>0.73916433892355526</c:v>
                </c:pt>
                <c:pt idx="442">
                  <c:v>0.72994915816106176</c:v>
                </c:pt>
                <c:pt idx="443">
                  <c:v>0.72164023013705147</c:v>
                </c:pt>
                <c:pt idx="444">
                  <c:v>0.71243487282991314</c:v>
                </c:pt>
                <c:pt idx="445">
                  <c:v>0.7049320918564802</c:v>
                </c:pt>
                <c:pt idx="446">
                  <c:v>0.69723564847747366</c:v>
                </c:pt>
                <c:pt idx="447">
                  <c:v>0.68976826312889206</c:v>
                </c:pt>
                <c:pt idx="448">
                  <c:v>0.68212015738734755</c:v>
                </c:pt>
                <c:pt idx="449">
                  <c:v>0.67398134666163112</c:v>
                </c:pt>
                <c:pt idx="450">
                  <c:v>0.66641635047094894</c:v>
                </c:pt>
                <c:pt idx="451">
                  <c:v>0.65891918290057649</c:v>
                </c:pt>
                <c:pt idx="452">
                  <c:v>0.65106135418359146</c:v>
                </c:pt>
                <c:pt idx="453">
                  <c:v>0.64336709379466361</c:v>
                </c:pt>
                <c:pt idx="454">
                  <c:v>0.63597564531525652</c:v>
                </c:pt>
                <c:pt idx="455">
                  <c:v>0.62796781399427637</c:v>
                </c:pt>
                <c:pt idx="456">
                  <c:v>0.62127086821569555</c:v>
                </c:pt>
                <c:pt idx="457">
                  <c:v>0.61374189136131585</c:v>
                </c:pt>
                <c:pt idx="458">
                  <c:v>0.60690258344401626</c:v>
                </c:pt>
                <c:pt idx="459">
                  <c:v>0.59973302031334641</c:v>
                </c:pt>
                <c:pt idx="460">
                  <c:v>0.59273263891379413</c:v>
                </c:pt>
                <c:pt idx="461">
                  <c:v>0.58608184778259664</c:v>
                </c:pt>
                <c:pt idx="462">
                  <c:v>0.57910688262467758</c:v>
                </c:pt>
                <c:pt idx="463">
                  <c:v>0.57178404240489411</c:v>
                </c:pt>
                <c:pt idx="464">
                  <c:v>0.56535544847815955</c:v>
                </c:pt>
                <c:pt idx="465">
                  <c:v>0.55868797306564455</c:v>
                </c:pt>
                <c:pt idx="466">
                  <c:v>0.55349978528733301</c:v>
                </c:pt>
                <c:pt idx="467">
                  <c:v>0.54776569406142495</c:v>
                </c:pt>
                <c:pt idx="468">
                  <c:v>0.54106734493207942</c:v>
                </c:pt>
                <c:pt idx="469">
                  <c:v>0.5358029084288678</c:v>
                </c:pt>
                <c:pt idx="470">
                  <c:v>0.53119383673292475</c:v>
                </c:pt>
                <c:pt idx="471">
                  <c:v>0.52656075214611309</c:v>
                </c:pt>
                <c:pt idx="472">
                  <c:v>0.52171311082011518</c:v>
                </c:pt>
                <c:pt idx="473">
                  <c:v>0.51629134310335756</c:v>
                </c:pt>
                <c:pt idx="474">
                  <c:v>0.51210779854494359</c:v>
                </c:pt>
                <c:pt idx="475">
                  <c:v>0.50751042143870895</c:v>
                </c:pt>
                <c:pt idx="476">
                  <c:v>0.50272515125782324</c:v>
                </c:pt>
                <c:pt idx="477">
                  <c:v>0.49800926897587516</c:v>
                </c:pt>
                <c:pt idx="478">
                  <c:v>0.49341345114826823</c:v>
                </c:pt>
                <c:pt idx="479">
                  <c:v>0.48906680604538566</c:v>
                </c:pt>
                <c:pt idx="480">
                  <c:v>0.48387627934913213</c:v>
                </c:pt>
                <c:pt idx="481">
                  <c:v>0.47924989966042036</c:v>
                </c:pt>
                <c:pt idx="482">
                  <c:v>0.47537259742450838</c:v>
                </c:pt>
                <c:pt idx="483">
                  <c:v>0.47082558501795202</c:v>
                </c:pt>
                <c:pt idx="484">
                  <c:v>0.46563209569230574</c:v>
                </c:pt>
                <c:pt idx="485">
                  <c:v>0.46108009359414043</c:v>
                </c:pt>
                <c:pt idx="486">
                  <c:v>0.456633498731215</c:v>
                </c:pt>
                <c:pt idx="487">
                  <c:v>0.4531789169313023</c:v>
                </c:pt>
                <c:pt idx="488">
                  <c:v>0.45004819730238571</c:v>
                </c:pt>
                <c:pt idx="489">
                  <c:v>0.44537503925483951</c:v>
                </c:pt>
                <c:pt idx="490">
                  <c:v>0.44255711091866146</c:v>
                </c:pt>
                <c:pt idx="491">
                  <c:v>0.43948392867111108</c:v>
                </c:pt>
                <c:pt idx="492">
                  <c:v>0.43685763567829083</c:v>
                </c:pt>
                <c:pt idx="493">
                  <c:v>0.43350612219567647</c:v>
                </c:pt>
                <c:pt idx="494">
                  <c:v>0.43055113326811389</c:v>
                </c:pt>
                <c:pt idx="495">
                  <c:v>0.42806501942393399</c:v>
                </c:pt>
                <c:pt idx="496">
                  <c:v>0.42684020606178935</c:v>
                </c:pt>
                <c:pt idx="497">
                  <c:v>0.4246350742263405</c:v>
                </c:pt>
                <c:pt idx="498">
                  <c:v>0.42243430837104984</c:v>
                </c:pt>
                <c:pt idx="499">
                  <c:v>0.42144026824582098</c:v>
                </c:pt>
                <c:pt idx="500">
                  <c:v>0.41987007466761633</c:v>
                </c:pt>
                <c:pt idx="501">
                  <c:v>0.41830299964666751</c:v>
                </c:pt>
                <c:pt idx="502">
                  <c:v>0.4149341781712842</c:v>
                </c:pt>
                <c:pt idx="503">
                  <c:v>0.41221900629667896</c:v>
                </c:pt>
                <c:pt idx="504">
                  <c:v>0.40939640012461753</c:v>
                </c:pt>
                <c:pt idx="505">
                  <c:v>0.40753072324644313</c:v>
                </c:pt>
                <c:pt idx="506">
                  <c:v>0.40338990292243121</c:v>
                </c:pt>
                <c:pt idx="507">
                  <c:v>0.40242564501899342</c:v>
                </c:pt>
                <c:pt idx="508">
                  <c:v>0.40071402486924662</c:v>
                </c:pt>
                <c:pt idx="509">
                  <c:v>0.39911404906925091</c:v>
                </c:pt>
                <c:pt idx="510">
                  <c:v>0.39802925892788377</c:v>
                </c:pt>
                <c:pt idx="511">
                  <c:v>0.39689753449981935</c:v>
                </c:pt>
                <c:pt idx="512">
                  <c:v>0.39568051753081374</c:v>
                </c:pt>
                <c:pt idx="513">
                  <c:v>0.39417846442864446</c:v>
                </c:pt>
                <c:pt idx="514">
                  <c:v>0.39107035433983112</c:v>
                </c:pt>
                <c:pt idx="515">
                  <c:v>0.3890083642824152</c:v>
                </c:pt>
                <c:pt idx="516">
                  <c:v>0.38782658701039829</c:v>
                </c:pt>
                <c:pt idx="517">
                  <c:v>0.38614599650534476</c:v>
                </c:pt>
                <c:pt idx="518">
                  <c:v>0.38561677733906624</c:v>
                </c:pt>
                <c:pt idx="519">
                  <c:v>0.38390047935343574</c:v>
                </c:pt>
                <c:pt idx="520">
                  <c:v>0.38373893808759468</c:v>
                </c:pt>
                <c:pt idx="521">
                  <c:v>0.38387849352478359</c:v>
                </c:pt>
                <c:pt idx="522">
                  <c:v>0.38325524985724796</c:v>
                </c:pt>
                <c:pt idx="523">
                  <c:v>0.38214551125783586</c:v>
                </c:pt>
                <c:pt idx="524">
                  <c:v>0.38134996730192716</c:v>
                </c:pt>
                <c:pt idx="525">
                  <c:v>0.37951017444897439</c:v>
                </c:pt>
                <c:pt idx="526">
                  <c:v>0.37806986878046622</c:v>
                </c:pt>
                <c:pt idx="527">
                  <c:v>0.37636167904370055</c:v>
                </c:pt>
                <c:pt idx="528">
                  <c:v>0.37412006008836118</c:v>
                </c:pt>
                <c:pt idx="529">
                  <c:v>0.37310200707226432</c:v>
                </c:pt>
                <c:pt idx="530">
                  <c:v>0.3716869617175268</c:v>
                </c:pt>
                <c:pt idx="531">
                  <c:v>0.36989129644974089</c:v>
                </c:pt>
                <c:pt idx="532">
                  <c:v>0.36818918789962368</c:v>
                </c:pt>
                <c:pt idx="533">
                  <c:v>0.36771922132120155</c:v>
                </c:pt>
                <c:pt idx="534">
                  <c:v>0.36667232165049018</c:v>
                </c:pt>
                <c:pt idx="535">
                  <c:v>0.36556040006099888</c:v>
                </c:pt>
                <c:pt idx="536">
                  <c:v>0.36387170130708091</c:v>
                </c:pt>
                <c:pt idx="537">
                  <c:v>0.36299725785260523</c:v>
                </c:pt>
                <c:pt idx="538">
                  <c:v>0.36197515071207581</c:v>
                </c:pt>
                <c:pt idx="539">
                  <c:v>0.36252339307761372</c:v>
                </c:pt>
                <c:pt idx="540">
                  <c:v>0.36161636069981673</c:v>
                </c:pt>
                <c:pt idx="541">
                  <c:v>0.36086868659778187</c:v>
                </c:pt>
                <c:pt idx="542">
                  <c:v>0.36022439266877088</c:v>
                </c:pt>
                <c:pt idx="543">
                  <c:v>0.35879812050791332</c:v>
                </c:pt>
                <c:pt idx="544">
                  <c:v>0.35700151967295074</c:v>
                </c:pt>
                <c:pt idx="545">
                  <c:v>0.35648695772577332</c:v>
                </c:pt>
                <c:pt idx="546">
                  <c:v>0.35419045216273509</c:v>
                </c:pt>
                <c:pt idx="547">
                  <c:v>0.35305311433161063</c:v>
                </c:pt>
                <c:pt idx="548">
                  <c:v>0.35214888865534361</c:v>
                </c:pt>
                <c:pt idx="549">
                  <c:v>0.35053581491487446</c:v>
                </c:pt>
                <c:pt idx="550">
                  <c:v>0.34978159184260271</c:v>
                </c:pt>
                <c:pt idx="551">
                  <c:v>0.34915975152583201</c:v>
                </c:pt>
                <c:pt idx="552">
                  <c:v>0.34669515572671572</c:v>
                </c:pt>
                <c:pt idx="553">
                  <c:v>0.34625964920596847</c:v>
                </c:pt>
                <c:pt idx="554">
                  <c:v>0.34422619394744169</c:v>
                </c:pt>
                <c:pt idx="555">
                  <c:v>0.34229455958331079</c:v>
                </c:pt>
                <c:pt idx="556">
                  <c:v>0.34181851181824052</c:v>
                </c:pt>
                <c:pt idx="557">
                  <c:v>0.34080669591665469</c:v>
                </c:pt>
                <c:pt idx="558">
                  <c:v>0.33930885286678053</c:v>
                </c:pt>
                <c:pt idx="559">
                  <c:v>0.33972954624056351</c:v>
                </c:pt>
                <c:pt idx="560">
                  <c:v>0.33825618386514628</c:v>
                </c:pt>
                <c:pt idx="561">
                  <c:v>0.33785903559864289</c:v>
                </c:pt>
                <c:pt idx="562">
                  <c:v>0.33749868630775609</c:v>
                </c:pt>
                <c:pt idx="563">
                  <c:v>0.33598992830748731</c:v>
                </c:pt>
                <c:pt idx="564">
                  <c:v>0.33478133144307182</c:v>
                </c:pt>
                <c:pt idx="565">
                  <c:v>0.33382798849002882</c:v>
                </c:pt>
                <c:pt idx="566">
                  <c:v>0.33218263768196393</c:v>
                </c:pt>
                <c:pt idx="567">
                  <c:v>0.33071598020464604</c:v>
                </c:pt>
                <c:pt idx="568">
                  <c:v>0.32977916560505777</c:v>
                </c:pt>
                <c:pt idx="569">
                  <c:v>0.32910368610349056</c:v>
                </c:pt>
                <c:pt idx="570">
                  <c:v>0.32786733407950019</c:v>
                </c:pt>
                <c:pt idx="571">
                  <c:v>0.32677053749269869</c:v>
                </c:pt>
                <c:pt idx="572">
                  <c:v>0.32665530680210364</c:v>
                </c:pt>
                <c:pt idx="573">
                  <c:v>0.32568106951544801</c:v>
                </c:pt>
                <c:pt idx="574">
                  <c:v>0.32477076265253257</c:v>
                </c:pt>
                <c:pt idx="575">
                  <c:v>0.32322832423390313</c:v>
                </c:pt>
                <c:pt idx="576">
                  <c:v>0.3209695532136575</c:v>
                </c:pt>
                <c:pt idx="577">
                  <c:v>0.32021034044977703</c:v>
                </c:pt>
                <c:pt idx="578">
                  <c:v>0.31941308128737794</c:v>
                </c:pt>
                <c:pt idx="579">
                  <c:v>0.31772282325483187</c:v>
                </c:pt>
                <c:pt idx="580">
                  <c:v>0.3166593952306655</c:v>
                </c:pt>
                <c:pt idx="581">
                  <c:v>0.31489164105031764</c:v>
                </c:pt>
                <c:pt idx="582">
                  <c:v>0.31399552362291538</c:v>
                </c:pt>
                <c:pt idx="583">
                  <c:v>0.31287284301089213</c:v>
                </c:pt>
                <c:pt idx="584">
                  <c:v>0.31179148328250617</c:v>
                </c:pt>
                <c:pt idx="585">
                  <c:v>0.31091064678565622</c:v>
                </c:pt>
                <c:pt idx="586">
                  <c:v>0.30991567109325074</c:v>
                </c:pt>
                <c:pt idx="587">
                  <c:v>0.30816366562704345</c:v>
                </c:pt>
                <c:pt idx="588">
                  <c:v>0.308355612826127</c:v>
                </c:pt>
                <c:pt idx="589">
                  <c:v>0.3069898406760283</c:v>
                </c:pt>
                <c:pt idx="590">
                  <c:v>0.30643037150437019</c:v>
                </c:pt>
                <c:pt idx="591">
                  <c:v>0.30551039711396244</c:v>
                </c:pt>
                <c:pt idx="592">
                  <c:v>0.30433766365798659</c:v>
                </c:pt>
                <c:pt idx="593">
                  <c:v>0.30343671246683807</c:v>
                </c:pt>
                <c:pt idx="594">
                  <c:v>0.30353510294825287</c:v>
                </c:pt>
                <c:pt idx="595">
                  <c:v>0.30276450745038919</c:v>
                </c:pt>
                <c:pt idx="596">
                  <c:v>0.30333520342816761</c:v>
                </c:pt>
                <c:pt idx="597">
                  <c:v>0.30322979619292761</c:v>
                </c:pt>
                <c:pt idx="598">
                  <c:v>0.30267843527013411</c:v>
                </c:pt>
                <c:pt idx="599">
                  <c:v>0.30225134885397698</c:v>
                </c:pt>
                <c:pt idx="600">
                  <c:v>0.30172680752358172</c:v>
                </c:pt>
                <c:pt idx="601">
                  <c:v>0.30187010522947749</c:v>
                </c:pt>
                <c:pt idx="602">
                  <c:v>0.30182332687064323</c:v>
                </c:pt>
                <c:pt idx="603">
                  <c:v>0.30156152398903391</c:v>
                </c:pt>
                <c:pt idx="604">
                  <c:v>0.30220254343292668</c:v>
                </c:pt>
                <c:pt idx="605">
                  <c:v>0.30278368657751126</c:v>
                </c:pt>
                <c:pt idx="606">
                  <c:v>0.30301165311289707</c:v>
                </c:pt>
                <c:pt idx="607">
                  <c:v>0.30354882460017746</c:v>
                </c:pt>
                <c:pt idx="608">
                  <c:v>0.30362398183003803</c:v>
                </c:pt>
                <c:pt idx="609">
                  <c:v>0.30395236590905483</c:v>
                </c:pt>
                <c:pt idx="610">
                  <c:v>0.30376166613287364</c:v>
                </c:pt>
                <c:pt idx="611">
                  <c:v>0.30357190192386913</c:v>
                </c:pt>
                <c:pt idx="612">
                  <c:v>0.3036737228182651</c:v>
                </c:pt>
                <c:pt idx="613">
                  <c:v>0.30385553470626775</c:v>
                </c:pt>
                <c:pt idx="614">
                  <c:v>0.30479796270891607</c:v>
                </c:pt>
                <c:pt idx="615">
                  <c:v>0.30499068954731323</c:v>
                </c:pt>
                <c:pt idx="616">
                  <c:v>0.30499692666182465</c:v>
                </c:pt>
                <c:pt idx="617">
                  <c:v>0.30560535718239606</c:v>
                </c:pt>
                <c:pt idx="618">
                  <c:v>0.30644284573339275</c:v>
                </c:pt>
                <c:pt idx="619">
                  <c:v>0.30734099022301103</c:v>
                </c:pt>
                <c:pt idx="620">
                  <c:v>0.30849501233545318</c:v>
                </c:pt>
                <c:pt idx="621">
                  <c:v>0.30885473791488888</c:v>
                </c:pt>
                <c:pt idx="622">
                  <c:v>0.31002294946284403</c:v>
                </c:pt>
                <c:pt idx="623">
                  <c:v>0.31122156694404152</c:v>
                </c:pt>
                <c:pt idx="624">
                  <c:v>0.31169808249270031</c:v>
                </c:pt>
                <c:pt idx="625">
                  <c:v>0.31265267286864534</c:v>
                </c:pt>
                <c:pt idx="626">
                  <c:v>0.31333610469121459</c:v>
                </c:pt>
                <c:pt idx="627">
                  <c:v>0.31385971045443289</c:v>
                </c:pt>
                <c:pt idx="628">
                  <c:v>0.31404838316839789</c:v>
                </c:pt>
                <c:pt idx="629">
                  <c:v>0.31388076071590859</c:v>
                </c:pt>
                <c:pt idx="630">
                  <c:v>0.3141336757093392</c:v>
                </c:pt>
                <c:pt idx="631">
                  <c:v>0.31578167729107137</c:v>
                </c:pt>
                <c:pt idx="632">
                  <c:v>0.31558598782328123</c:v>
                </c:pt>
                <c:pt idx="633">
                  <c:v>0.31617243251520061</c:v>
                </c:pt>
                <c:pt idx="634">
                  <c:v>0.31691246615195917</c:v>
                </c:pt>
                <c:pt idx="635">
                  <c:v>0.31839471641555506</c:v>
                </c:pt>
                <c:pt idx="636">
                  <c:v>0.31976064449351665</c:v>
                </c:pt>
                <c:pt idx="637">
                  <c:v>0.32118239474635368</c:v>
                </c:pt>
                <c:pt idx="638">
                  <c:v>0.32100058285835104</c:v>
                </c:pt>
                <c:pt idx="639">
                  <c:v>0.3223431217568955</c:v>
                </c:pt>
                <c:pt idx="640">
                  <c:v>0.32331018636186309</c:v>
                </c:pt>
                <c:pt idx="641">
                  <c:v>0.32433634762682467</c:v>
                </c:pt>
                <c:pt idx="642">
                  <c:v>0.32481956807358298</c:v>
                </c:pt>
                <c:pt idx="643">
                  <c:v>0.32562524734057235</c:v>
                </c:pt>
                <c:pt idx="644">
                  <c:v>0.32614620233012359</c:v>
                </c:pt>
                <c:pt idx="645">
                  <c:v>0.32711732105952346</c:v>
                </c:pt>
                <c:pt idx="646">
                  <c:v>0.32794857249600901</c:v>
                </c:pt>
                <c:pt idx="647">
                  <c:v>0.32882332780621037</c:v>
                </c:pt>
                <c:pt idx="648">
                  <c:v>0.32969137821831207</c:v>
                </c:pt>
                <c:pt idx="649">
                  <c:v>0.33116115425288578</c:v>
                </c:pt>
                <c:pt idx="650">
                  <c:v>0.33185019947851491</c:v>
                </c:pt>
                <c:pt idx="651">
                  <c:v>0.33216408226629296</c:v>
                </c:pt>
                <c:pt idx="652">
                  <c:v>0.33258789419733176</c:v>
                </c:pt>
                <c:pt idx="653">
                  <c:v>0.33269065065890435</c:v>
                </c:pt>
                <c:pt idx="654">
                  <c:v>0.33321176157631832</c:v>
                </c:pt>
                <c:pt idx="655">
                  <c:v>0.33282178599150314</c:v>
                </c:pt>
                <c:pt idx="656">
                  <c:v>0.33213102555938345</c:v>
                </c:pt>
                <c:pt idx="657">
                  <c:v>0.33265026534244424</c:v>
                </c:pt>
                <c:pt idx="658">
                  <c:v>0.3338607333412128</c:v>
                </c:pt>
                <c:pt idx="659">
                  <c:v>0.33518253383400731</c:v>
                </c:pt>
                <c:pt idx="660">
                  <c:v>0.33619809200429979</c:v>
                </c:pt>
                <c:pt idx="661">
                  <c:v>0.33658198640246667</c:v>
                </c:pt>
                <c:pt idx="662">
                  <c:v>0.33833586300302709</c:v>
                </c:pt>
                <c:pt idx="663">
                  <c:v>0.33999181690576125</c:v>
                </c:pt>
                <c:pt idx="664">
                  <c:v>0.34112510061245344</c:v>
                </c:pt>
                <c:pt idx="665">
                  <c:v>0.3415724576507721</c:v>
                </c:pt>
                <c:pt idx="666">
                  <c:v>0.34196149766841061</c:v>
                </c:pt>
                <c:pt idx="667">
                  <c:v>0.34299950945094365</c:v>
                </c:pt>
                <c:pt idx="668">
                  <c:v>0.34378663330226217</c:v>
                </c:pt>
                <c:pt idx="669">
                  <c:v>0.34425769137572348</c:v>
                </c:pt>
                <c:pt idx="670">
                  <c:v>0.34452308059817671</c:v>
                </c:pt>
                <c:pt idx="671">
                  <c:v>0.34473077651140094</c:v>
                </c:pt>
                <c:pt idx="672">
                  <c:v>0.34580246871229459</c:v>
                </c:pt>
                <c:pt idx="673">
                  <c:v>0.34645222011650323</c:v>
                </c:pt>
                <c:pt idx="674">
                  <c:v>0.3465903722029271</c:v>
                </c:pt>
                <c:pt idx="675">
                  <c:v>0.34762526542820449</c:v>
                </c:pt>
                <c:pt idx="676">
                  <c:v>0.3477897693234383</c:v>
                </c:pt>
                <c:pt idx="677">
                  <c:v>0.34801867142600096</c:v>
                </c:pt>
                <c:pt idx="678">
                  <c:v>0.34826846786217597</c:v>
                </c:pt>
                <c:pt idx="679">
                  <c:v>0.34840958257799293</c:v>
                </c:pt>
                <c:pt idx="680">
                  <c:v>0.34850407486283813</c:v>
                </c:pt>
                <c:pt idx="681">
                  <c:v>0.34836358385847244</c:v>
                </c:pt>
                <c:pt idx="682">
                  <c:v>0.3484591676383571</c:v>
                </c:pt>
                <c:pt idx="683">
                  <c:v>0.34869773726841208</c:v>
                </c:pt>
                <c:pt idx="684">
                  <c:v>0.34908131981085339</c:v>
                </c:pt>
                <c:pt idx="685">
                  <c:v>0.34940518198184933</c:v>
                </c:pt>
                <c:pt idx="686">
                  <c:v>0.34913355564488502</c:v>
                </c:pt>
                <c:pt idx="687">
                  <c:v>0.34916520900102949</c:v>
                </c:pt>
                <c:pt idx="688">
                  <c:v>0.34955144231713792</c:v>
                </c:pt>
                <c:pt idx="689">
                  <c:v>0.34936510852111474</c:v>
                </c:pt>
                <c:pt idx="690">
                  <c:v>0.34918282884952384</c:v>
                </c:pt>
                <c:pt idx="691">
                  <c:v>0.34921136364841265</c:v>
                </c:pt>
                <c:pt idx="692">
                  <c:v>0.34920699766825469</c:v>
                </c:pt>
                <c:pt idx="693">
                  <c:v>0.34899056979471477</c:v>
                </c:pt>
                <c:pt idx="694">
                  <c:v>0.34902206722299639</c:v>
                </c:pt>
                <c:pt idx="695">
                  <c:v>0.34961147454430852</c:v>
                </c:pt>
                <c:pt idx="696">
                  <c:v>0.34919764199648795</c:v>
                </c:pt>
                <c:pt idx="697">
                  <c:v>0.35018903134804935</c:v>
                </c:pt>
                <c:pt idx="698">
                  <c:v>0.35112428666900974</c:v>
                </c:pt>
                <c:pt idx="699">
                  <c:v>0.35190361412718929</c:v>
                </c:pt>
                <c:pt idx="700">
                  <c:v>0.35249458072712903</c:v>
                </c:pt>
                <c:pt idx="701">
                  <c:v>0.35402828718544294</c:v>
                </c:pt>
                <c:pt idx="702">
                  <c:v>0.35492113012772669</c:v>
                </c:pt>
                <c:pt idx="703">
                  <c:v>0.35653591907468662</c:v>
                </c:pt>
                <c:pt idx="704">
                  <c:v>0.35707418205700647</c:v>
                </c:pt>
                <c:pt idx="705">
                  <c:v>0.3577534038272806</c:v>
                </c:pt>
                <c:pt idx="706">
                  <c:v>0.35791603658816118</c:v>
                </c:pt>
                <c:pt idx="707">
                  <c:v>0.35831817454627318</c:v>
                </c:pt>
                <c:pt idx="708">
                  <c:v>0.35789436261523455</c:v>
                </c:pt>
                <c:pt idx="709">
                  <c:v>0.35752107131173677</c:v>
                </c:pt>
                <c:pt idx="710">
                  <c:v>0.35660515104576146</c:v>
                </c:pt>
                <c:pt idx="711">
                  <c:v>0.35617323086585811</c:v>
                </c:pt>
                <c:pt idx="712">
                  <c:v>0.35559707741288249</c:v>
                </c:pt>
                <c:pt idx="713">
                  <c:v>0.35631808785038149</c:v>
                </c:pt>
                <c:pt idx="714">
                  <c:v>0.35716259315520354</c:v>
                </c:pt>
                <c:pt idx="715">
                  <c:v>0.35808615388645521</c:v>
                </c:pt>
                <c:pt idx="716">
                  <c:v>0.35861942717716616</c:v>
                </c:pt>
                <c:pt idx="717">
                  <c:v>0.36068313244107247</c:v>
                </c:pt>
                <c:pt idx="718">
                  <c:v>0.36228685050977505</c:v>
                </c:pt>
                <c:pt idx="719">
                  <c:v>0.36365464972208988</c:v>
                </c:pt>
                <c:pt idx="720">
                  <c:v>0.36513534070705794</c:v>
                </c:pt>
                <c:pt idx="721">
                  <c:v>0.36651389894190473</c:v>
                </c:pt>
                <c:pt idx="722">
                  <c:v>0.36789916207485091</c:v>
                </c:pt>
                <c:pt idx="723">
                  <c:v>0.3695350012832862</c:v>
                </c:pt>
                <c:pt idx="724">
                  <c:v>0.37008261993737313</c:v>
                </c:pt>
                <c:pt idx="725">
                  <c:v>0.37175385477065964</c:v>
                </c:pt>
                <c:pt idx="726">
                  <c:v>0.37336053546875497</c:v>
                </c:pt>
                <c:pt idx="727">
                  <c:v>0.37362904324846397</c:v>
                </c:pt>
                <c:pt idx="728">
                  <c:v>0.37503301772494396</c:v>
                </c:pt>
                <c:pt idx="729">
                  <c:v>0.37694952708638496</c:v>
                </c:pt>
                <c:pt idx="730">
                  <c:v>0.3785431098440068</c:v>
                </c:pt>
                <c:pt idx="731">
                  <c:v>0.38141358586994184</c:v>
                </c:pt>
                <c:pt idx="732">
                  <c:v>0.3831927227842728</c:v>
                </c:pt>
                <c:pt idx="733">
                  <c:v>0.38474077460596251</c:v>
                </c:pt>
                <c:pt idx="734">
                  <c:v>0.38764025321437484</c:v>
                </c:pt>
                <c:pt idx="735">
                  <c:v>0.3897042703340069</c:v>
                </c:pt>
                <c:pt idx="736">
                  <c:v>0.39183533643463464</c:v>
                </c:pt>
                <c:pt idx="737">
                  <c:v>0.39354867179087205</c:v>
                </c:pt>
                <c:pt idx="738">
                  <c:v>0.39526107157993279</c:v>
                </c:pt>
                <c:pt idx="739">
                  <c:v>0.39711817242565456</c:v>
                </c:pt>
                <c:pt idx="740">
                  <c:v>0.3992051109411151</c:v>
                </c:pt>
                <c:pt idx="741">
                  <c:v>0.40073429549140815</c:v>
                </c:pt>
                <c:pt idx="742">
                  <c:v>0.4025857829340696</c:v>
                </c:pt>
                <c:pt idx="743">
                  <c:v>0.40404168138885566</c:v>
                </c:pt>
                <c:pt idx="744">
                  <c:v>0.40686491127236835</c:v>
                </c:pt>
                <c:pt idx="745">
                  <c:v>0.40872606624252222</c:v>
                </c:pt>
                <c:pt idx="746">
                  <c:v>0.41059361425504992</c:v>
                </c:pt>
                <c:pt idx="747">
                  <c:v>0.41239925890605372</c:v>
                </c:pt>
                <c:pt idx="748">
                  <c:v>0.41426119351552154</c:v>
                </c:pt>
                <c:pt idx="749">
                  <c:v>0.41672594524250067</c:v>
                </c:pt>
                <c:pt idx="750">
                  <c:v>0.41854156927672248</c:v>
                </c:pt>
                <c:pt idx="751">
                  <c:v>0.42038697553273546</c:v>
                </c:pt>
                <c:pt idx="752">
                  <c:v>0.42202421809193563</c:v>
                </c:pt>
                <c:pt idx="753">
                  <c:v>0.42401354576529549</c:v>
                </c:pt>
                <c:pt idx="754">
                  <c:v>0.42600817498598997</c:v>
                </c:pt>
                <c:pt idx="755">
                  <c:v>0.42832354782042481</c:v>
                </c:pt>
                <c:pt idx="756">
                  <c:v>0.42894569999292093</c:v>
                </c:pt>
                <c:pt idx="757">
                  <c:v>0.43084646064022097</c:v>
                </c:pt>
                <c:pt idx="758">
                  <c:v>0.43226758718160696</c:v>
                </c:pt>
                <c:pt idx="759">
                  <c:v>0.43422619706599896</c:v>
                </c:pt>
                <c:pt idx="760">
                  <c:v>0.43629988171312317</c:v>
                </c:pt>
                <c:pt idx="761">
                  <c:v>0.43798359077543242</c:v>
                </c:pt>
                <c:pt idx="762">
                  <c:v>0.43961646735447507</c:v>
                </c:pt>
                <c:pt idx="763">
                  <c:v>0.44129160038433102</c:v>
                </c:pt>
                <c:pt idx="764">
                  <c:v>0.44269931712951777</c:v>
                </c:pt>
                <c:pt idx="765">
                  <c:v>0.44421431224429764</c:v>
                </c:pt>
                <c:pt idx="766">
                  <c:v>0.44497835877192465</c:v>
                </c:pt>
                <c:pt idx="767">
                  <c:v>0.44513771704768673</c:v>
                </c:pt>
                <c:pt idx="768">
                  <c:v>0.44609339891867145</c:v>
                </c:pt>
                <c:pt idx="769">
                  <c:v>0.44653311549171393</c:v>
                </c:pt>
                <c:pt idx="770">
                  <c:v>0.44805356808169122</c:v>
                </c:pt>
                <c:pt idx="771">
                  <c:v>0.44840144314355562</c:v>
                </c:pt>
                <c:pt idx="772">
                  <c:v>0.44883351925132164</c:v>
                </c:pt>
                <c:pt idx="773">
                  <c:v>0.44961144335873598</c:v>
                </c:pt>
                <c:pt idx="774">
                  <c:v>0.45048666645252572</c:v>
                </c:pt>
                <c:pt idx="775">
                  <c:v>0.45119161632015858</c:v>
                </c:pt>
                <c:pt idx="776">
                  <c:v>0.45202879301542959</c:v>
                </c:pt>
                <c:pt idx="777">
                  <c:v>0.45297932926694251</c:v>
                </c:pt>
                <c:pt idx="778">
                  <c:v>0.45293223905238278</c:v>
                </c:pt>
                <c:pt idx="779">
                  <c:v>0.45330256772648764</c:v>
                </c:pt>
                <c:pt idx="780">
                  <c:v>0.45307163856170901</c:v>
                </c:pt>
                <c:pt idx="781">
                  <c:v>0.45316893754808429</c:v>
                </c:pt>
                <c:pt idx="782">
                  <c:v>0.45275900319683299</c:v>
                </c:pt>
                <c:pt idx="783">
                  <c:v>0.45231944255165346</c:v>
                </c:pt>
                <c:pt idx="784">
                  <c:v>0.45128735602790615</c:v>
                </c:pt>
                <c:pt idx="785">
                  <c:v>0.45176589863878092</c:v>
                </c:pt>
                <c:pt idx="786">
                  <c:v>0.45180503653233905</c:v>
                </c:pt>
                <c:pt idx="787">
                  <c:v>0.45264704699135627</c:v>
                </c:pt>
                <c:pt idx="788">
                  <c:v>0.45260588203558216</c:v>
                </c:pt>
                <c:pt idx="789">
                  <c:v>0.45365324948988212</c:v>
                </c:pt>
                <c:pt idx="790">
                  <c:v>0.45428023542612445</c:v>
                </c:pt>
                <c:pt idx="791">
                  <c:v>0.45413537844160079</c:v>
                </c:pt>
                <c:pt idx="792">
                  <c:v>0.45380605879540736</c:v>
                </c:pt>
                <c:pt idx="793">
                  <c:v>0.45297699034900096</c:v>
                </c:pt>
                <c:pt idx="794">
                  <c:v>0.45269273385515107</c:v>
                </c:pt>
                <c:pt idx="795">
                  <c:v>0.45216616546253963</c:v>
                </c:pt>
                <c:pt idx="796">
                  <c:v>0.45109883924180383</c:v>
                </c:pt>
                <c:pt idx="797">
                  <c:v>0.44956326164913679</c:v>
                </c:pt>
                <c:pt idx="798">
                  <c:v>0.44927401546367812</c:v>
                </c:pt>
                <c:pt idx="799">
                  <c:v>0.44885706435860157</c:v>
                </c:pt>
                <c:pt idx="800">
                  <c:v>0.44907645486153458</c:v>
                </c:pt>
                <c:pt idx="801">
                  <c:v>0.44821542120325797</c:v>
                </c:pt>
                <c:pt idx="802">
                  <c:v>0.44785522784023402</c:v>
                </c:pt>
                <c:pt idx="803">
                  <c:v>0.44750594942760441</c:v>
                </c:pt>
                <c:pt idx="804">
                  <c:v>0.44836105782709545</c:v>
                </c:pt>
                <c:pt idx="805">
                  <c:v>0.44808225880844305</c:v>
                </c:pt>
                <c:pt idx="806">
                  <c:v>0.44853179883684041</c:v>
                </c:pt>
                <c:pt idx="807">
                  <c:v>0.44798449203847934</c:v>
                </c:pt>
                <c:pt idx="808">
                  <c:v>0.44767310409650579</c:v>
                </c:pt>
                <c:pt idx="809">
                  <c:v>0.44768230384040975</c:v>
                </c:pt>
                <c:pt idx="810">
                  <c:v>0.44748505509399172</c:v>
                </c:pt>
                <c:pt idx="811">
                  <c:v>0.44654075595699011</c:v>
                </c:pt>
                <c:pt idx="812">
                  <c:v>0.44566818363686778</c:v>
                </c:pt>
                <c:pt idx="813">
                  <c:v>0.44524593098445686</c:v>
                </c:pt>
                <c:pt idx="814">
                  <c:v>0.44466837418071603</c:v>
                </c:pt>
                <c:pt idx="815">
                  <c:v>0.44410422717317455</c:v>
                </c:pt>
                <c:pt idx="816">
                  <c:v>0.44358748223591832</c:v>
                </c:pt>
                <c:pt idx="817">
                  <c:v>0.44343997447772754</c:v>
                </c:pt>
                <c:pt idx="818">
                  <c:v>0.44330088682412688</c:v>
                </c:pt>
                <c:pt idx="819">
                  <c:v>0.44352682629729645</c:v>
                </c:pt>
                <c:pt idx="820">
                  <c:v>0.44313903370256014</c:v>
                </c:pt>
                <c:pt idx="821">
                  <c:v>0.44316070767548676</c:v>
                </c:pt>
                <c:pt idx="822">
                  <c:v>0.44369943844139503</c:v>
                </c:pt>
                <c:pt idx="823">
                  <c:v>0.44381576062702971</c:v>
                </c:pt>
                <c:pt idx="824">
                  <c:v>0.44443760094380014</c:v>
                </c:pt>
                <c:pt idx="825">
                  <c:v>0.44554718361534951</c:v>
                </c:pt>
                <c:pt idx="826">
                  <c:v>0.44664382427428828</c:v>
                </c:pt>
                <c:pt idx="827">
                  <c:v>0.44813527428178862</c:v>
                </c:pt>
                <c:pt idx="828">
                  <c:v>0.44930457732478313</c:v>
                </c:pt>
                <c:pt idx="829">
                  <c:v>0.45041338035701872</c:v>
                </c:pt>
                <c:pt idx="830">
                  <c:v>0.45228077244168374</c:v>
                </c:pt>
                <c:pt idx="831">
                  <c:v>0.45342091697433845</c:v>
                </c:pt>
                <c:pt idx="832">
                  <c:v>0.45526601137462591</c:v>
                </c:pt>
                <c:pt idx="833">
                  <c:v>0.45739442670158625</c:v>
                </c:pt>
                <c:pt idx="834">
                  <c:v>0.45914643216779338</c:v>
                </c:pt>
                <c:pt idx="835">
                  <c:v>0.46212855254347973</c:v>
                </c:pt>
                <c:pt idx="836">
                  <c:v>0.46460000916855843</c:v>
                </c:pt>
                <c:pt idx="837">
                  <c:v>0.46698617325269581</c:v>
                </c:pt>
                <c:pt idx="838">
                  <c:v>0.46971023301547976</c:v>
                </c:pt>
                <c:pt idx="839">
                  <c:v>0.4726452631766061</c:v>
                </c:pt>
                <c:pt idx="840">
                  <c:v>0.47655484248011387</c:v>
                </c:pt>
                <c:pt idx="841">
                  <c:v>0.48004310469838701</c:v>
                </c:pt>
                <c:pt idx="842">
                  <c:v>0.48282189514100726</c:v>
                </c:pt>
                <c:pt idx="843">
                  <c:v>0.48572901421469589</c:v>
                </c:pt>
                <c:pt idx="844">
                  <c:v>0.48946769658059563</c:v>
                </c:pt>
                <c:pt idx="845">
                  <c:v>0.49331911479128587</c:v>
                </c:pt>
                <c:pt idx="846">
                  <c:v>0.4968488538210592</c:v>
                </c:pt>
                <c:pt idx="847">
                  <c:v>0.5000958956356103</c:v>
                </c:pt>
                <c:pt idx="848">
                  <c:v>0.50455527658328381</c:v>
                </c:pt>
                <c:pt idx="849">
                  <c:v>0.50959735995416966</c:v>
                </c:pt>
                <c:pt idx="850">
                  <c:v>0.51502973076559644</c:v>
                </c:pt>
                <c:pt idx="851">
                  <c:v>0.52014837471710795</c:v>
                </c:pt>
                <c:pt idx="852">
                  <c:v>0.52482621060053747</c:v>
                </c:pt>
                <c:pt idx="853">
                  <c:v>0.52922836602257028</c:v>
                </c:pt>
                <c:pt idx="854">
                  <c:v>0.53396514263813122</c:v>
                </c:pt>
                <c:pt idx="855">
                  <c:v>0.53758828245770984</c:v>
                </c:pt>
                <c:pt idx="856">
                  <c:v>0.54076718379622601</c:v>
                </c:pt>
                <c:pt idx="857">
                  <c:v>0.5445071135850279</c:v>
                </c:pt>
                <c:pt idx="858">
                  <c:v>0.54801315157965846</c:v>
                </c:pt>
                <c:pt idx="859">
                  <c:v>0.55233126188365222</c:v>
                </c:pt>
                <c:pt idx="860">
                  <c:v>0.55641485668202351</c:v>
                </c:pt>
                <c:pt idx="861">
                  <c:v>0.56011689600016967</c:v>
                </c:pt>
                <c:pt idx="862">
                  <c:v>0.5646344380406606</c:v>
                </c:pt>
                <c:pt idx="863">
                  <c:v>0.56991290805152228</c:v>
                </c:pt>
                <c:pt idx="864">
                  <c:v>0.57500566797781216</c:v>
                </c:pt>
                <c:pt idx="865">
                  <c:v>0.58114314458473437</c:v>
                </c:pt>
                <c:pt idx="866">
                  <c:v>0.58683685049418233</c:v>
                </c:pt>
                <c:pt idx="867">
                  <c:v>0.59373229244208292</c:v>
                </c:pt>
                <c:pt idx="868">
                  <c:v>0.59898347507695826</c:v>
                </c:pt>
                <c:pt idx="869">
                  <c:v>0.60452873766103854</c:v>
                </c:pt>
                <c:pt idx="870">
                  <c:v>0.61036870390577469</c:v>
                </c:pt>
                <c:pt idx="871">
                  <c:v>0.61708217803781018</c:v>
                </c:pt>
                <c:pt idx="872">
                  <c:v>0.62224261065654674</c:v>
                </c:pt>
                <c:pt idx="873">
                  <c:v>0.62879126903762261</c:v>
                </c:pt>
                <c:pt idx="874">
                  <c:v>0.63452083835550999</c:v>
                </c:pt>
                <c:pt idx="875">
                  <c:v>0.64257154983875497</c:v>
                </c:pt>
                <c:pt idx="876">
                  <c:v>0.65070225231560685</c:v>
                </c:pt>
                <c:pt idx="877">
                  <c:v>0.65897672028194254</c:v>
                </c:pt>
                <c:pt idx="878">
                  <c:v>0.66675268687096745</c:v>
                </c:pt>
                <c:pt idx="879">
                  <c:v>0.67554078121730399</c:v>
                </c:pt>
                <c:pt idx="880">
                  <c:v>0.6838843252268515</c:v>
                </c:pt>
                <c:pt idx="881">
                  <c:v>0.69206601611483276</c:v>
                </c:pt>
                <c:pt idx="882">
                  <c:v>0.70064048928915912</c:v>
                </c:pt>
                <c:pt idx="883">
                  <c:v>0.70943497667786959</c:v>
                </c:pt>
                <c:pt idx="884">
                  <c:v>0.71732695359680354</c:v>
                </c:pt>
                <c:pt idx="885">
                  <c:v>0.72634987530448836</c:v>
                </c:pt>
                <c:pt idx="886">
                  <c:v>0.73428332903492188</c:v>
                </c:pt>
                <c:pt idx="887">
                  <c:v>0.74313410638209632</c:v>
                </c:pt>
                <c:pt idx="888">
                  <c:v>0.75294851792125717</c:v>
                </c:pt>
                <c:pt idx="889">
                  <c:v>0.76090333376889197</c:v>
                </c:pt>
                <c:pt idx="890">
                  <c:v>0.76969158404309113</c:v>
                </c:pt>
                <c:pt idx="891">
                  <c:v>0.77939731386189359</c:v>
                </c:pt>
                <c:pt idx="892">
                  <c:v>0.78746720447226082</c:v>
                </c:pt>
                <c:pt idx="893">
                  <c:v>0.79608221889091035</c:v>
                </c:pt>
                <c:pt idx="894">
                  <c:v>0.80466854258280784</c:v>
                </c:pt>
                <c:pt idx="895">
                  <c:v>0.81281639712456566</c:v>
                </c:pt>
                <c:pt idx="896">
                  <c:v>0.82323549691559117</c:v>
                </c:pt>
                <c:pt idx="897">
                  <c:v>0.83193471238014249</c:v>
                </c:pt>
                <c:pt idx="898">
                  <c:v>0.84108455936813065</c:v>
                </c:pt>
                <c:pt idx="899">
                  <c:v>0.85039968989066661</c:v>
                </c:pt>
                <c:pt idx="900">
                  <c:v>0.85987698539049495</c:v>
                </c:pt>
                <c:pt idx="901">
                  <c:v>0.8677108012166117</c:v>
                </c:pt>
                <c:pt idx="902">
                  <c:v>0.87652072546373749</c:v>
                </c:pt>
                <c:pt idx="903">
                  <c:v>0.88456972174049187</c:v>
                </c:pt>
                <c:pt idx="904">
                  <c:v>0.89239106333758611</c:v>
                </c:pt>
                <c:pt idx="905">
                  <c:v>0.89944679912842573</c:v>
                </c:pt>
                <c:pt idx="906">
                  <c:v>0.90661792153772336</c:v>
                </c:pt>
                <c:pt idx="907">
                  <c:v>0.91361752329796153</c:v>
                </c:pt>
                <c:pt idx="908">
                  <c:v>0.92083230550883777</c:v>
                </c:pt>
                <c:pt idx="909">
                  <c:v>0.92668115964175257</c:v>
                </c:pt>
                <c:pt idx="910">
                  <c:v>0.93158665020484266</c:v>
                </c:pt>
                <c:pt idx="911">
                  <c:v>0.93722188316574728</c:v>
                </c:pt>
                <c:pt idx="912">
                  <c:v>0.94254526040109021</c:v>
                </c:pt>
                <c:pt idx="913">
                  <c:v>0.94844713000735048</c:v>
                </c:pt>
                <c:pt idx="914">
                  <c:v>0.95520660285890613</c:v>
                </c:pt>
                <c:pt idx="915">
                  <c:v>0.9599530470019596</c:v>
                </c:pt>
                <c:pt idx="916">
                  <c:v>0.96446404007221331</c:v>
                </c:pt>
                <c:pt idx="917">
                  <c:v>0.96897035530658371</c:v>
                </c:pt>
                <c:pt idx="918">
                  <c:v>0.9731710519299035</c:v>
                </c:pt>
                <c:pt idx="919">
                  <c:v>0.97754482848091029</c:v>
                </c:pt>
                <c:pt idx="920">
                  <c:v>0.98069457130908599</c:v>
                </c:pt>
                <c:pt idx="921">
                  <c:v>0.98285261292997517</c:v>
                </c:pt>
                <c:pt idx="922">
                  <c:v>0.98618479135760462</c:v>
                </c:pt>
                <c:pt idx="923">
                  <c:v>0.98940314244540439</c:v>
                </c:pt>
                <c:pt idx="924">
                  <c:v>0.99165785934121731</c:v>
                </c:pt>
                <c:pt idx="925">
                  <c:v>0.99376600404601623</c:v>
                </c:pt>
                <c:pt idx="926">
                  <c:v>0.99505552747121506</c:v>
                </c:pt>
                <c:pt idx="927">
                  <c:v>0.99632010243836866</c:v>
                </c:pt>
                <c:pt idx="928">
                  <c:v>0.99705608195069495</c:v>
                </c:pt>
                <c:pt idx="929">
                  <c:v>0.99817876256271831</c:v>
                </c:pt>
                <c:pt idx="930">
                  <c:v>0.99884613381542087</c:v>
                </c:pt>
                <c:pt idx="931">
                  <c:v>1</c:v>
                </c:pt>
                <c:pt idx="932">
                  <c:v>0.99957587621323585</c:v>
                </c:pt>
                <c:pt idx="933">
                  <c:v>0.99907690705233665</c:v>
                </c:pt>
                <c:pt idx="934">
                  <c:v>0.99798073417698629</c:v>
                </c:pt>
                <c:pt idx="935">
                  <c:v>0.99621251221304996</c:v>
                </c:pt>
                <c:pt idx="936">
                  <c:v>0.99559503787643711</c:v>
                </c:pt>
                <c:pt idx="937">
                  <c:v>0.99484190629920488</c:v>
                </c:pt>
                <c:pt idx="938">
                  <c:v>0.99358044988930705</c:v>
                </c:pt>
                <c:pt idx="939">
                  <c:v>0.99372078496580973</c:v>
                </c:pt>
                <c:pt idx="940">
                  <c:v>0.99326859416374491</c:v>
                </c:pt>
                <c:pt idx="941">
                  <c:v>0.99259030796064773</c:v>
                </c:pt>
                <c:pt idx="942">
                  <c:v>0.99227065584194651</c:v>
                </c:pt>
                <c:pt idx="943">
                  <c:v>0.98920667333830026</c:v>
                </c:pt>
                <c:pt idx="944">
                  <c:v>0.98564528095238257</c:v>
                </c:pt>
                <c:pt idx="945">
                  <c:v>0.98390044816786326</c:v>
                </c:pt>
                <c:pt idx="946">
                  <c:v>0.98176891428364732</c:v>
                </c:pt>
                <c:pt idx="947">
                  <c:v>0.97937542158995905</c:v>
                </c:pt>
                <c:pt idx="948">
                  <c:v>0.97558793380300901</c:v>
                </c:pt>
                <c:pt idx="949">
                  <c:v>0.97301512406712276</c:v>
                </c:pt>
                <c:pt idx="950">
                  <c:v>0.97044699216711983</c:v>
                </c:pt>
                <c:pt idx="951">
                  <c:v>0.96840589644331676</c:v>
                </c:pt>
                <c:pt idx="952">
                  <c:v>0.9637997873767663</c:v>
                </c:pt>
                <c:pt idx="953">
                  <c:v>0.95886622979837599</c:v>
                </c:pt>
                <c:pt idx="954">
                  <c:v>0.95418839391494659</c:v>
                </c:pt>
                <c:pt idx="955">
                  <c:v>0.94970858641724865</c:v>
                </c:pt>
                <c:pt idx="956">
                  <c:v>0.94478750306788084</c:v>
                </c:pt>
                <c:pt idx="957">
                  <c:v>0.93927233456131742</c:v>
                </c:pt>
                <c:pt idx="958">
                  <c:v>0.9326641117366592</c:v>
                </c:pt>
                <c:pt idx="959">
                  <c:v>0.9263802188665855</c:v>
                </c:pt>
                <c:pt idx="960">
                  <c:v>0.91843257570063852</c:v>
                </c:pt>
                <c:pt idx="961">
                  <c:v>0.90953221329309986</c:v>
                </c:pt>
                <c:pt idx="962">
                  <c:v>0.90085170917208246</c:v>
                </c:pt>
                <c:pt idx="963">
                  <c:v>0.89039518669398954</c:v>
                </c:pt>
                <c:pt idx="964">
                  <c:v>0.88176925732494538</c:v>
                </c:pt>
                <c:pt idx="965">
                  <c:v>0.87293438461977479</c:v>
                </c:pt>
                <c:pt idx="966">
                  <c:v>0.86205997546942859</c:v>
                </c:pt>
                <c:pt idx="967">
                  <c:v>0.85214296339655804</c:v>
                </c:pt>
                <c:pt idx="968">
                  <c:v>0.84222906988094304</c:v>
                </c:pt>
                <c:pt idx="969">
                  <c:v>0.83306207082804895</c:v>
                </c:pt>
                <c:pt idx="970">
                  <c:v>0.82304370564437035</c:v>
                </c:pt>
                <c:pt idx="971">
                  <c:v>0.81205390987556636</c:v>
                </c:pt>
                <c:pt idx="972">
                  <c:v>0.8000906564594209</c:v>
                </c:pt>
                <c:pt idx="973">
                  <c:v>0.78995628094583337</c:v>
                </c:pt>
                <c:pt idx="974">
                  <c:v>0.78022529081326053</c:v>
                </c:pt>
                <c:pt idx="975">
                  <c:v>0.769945122747973</c:v>
                </c:pt>
                <c:pt idx="976">
                  <c:v>0.75929899198873829</c:v>
                </c:pt>
                <c:pt idx="977">
                  <c:v>0.75086235904511023</c:v>
                </c:pt>
                <c:pt idx="978">
                  <c:v>0.74039071156432767</c:v>
                </c:pt>
                <c:pt idx="979">
                  <c:v>0.7322450400126489</c:v>
                </c:pt>
                <c:pt idx="980">
                  <c:v>0.72188706394383362</c:v>
                </c:pt>
                <c:pt idx="981">
                  <c:v>0.71220877742888045</c:v>
                </c:pt>
                <c:pt idx="982">
                  <c:v>0.70204695861144373</c:v>
                </c:pt>
                <c:pt idx="983">
                  <c:v>0.69294856781817304</c:v>
                </c:pt>
                <c:pt idx="984">
                  <c:v>0.68068047543029064</c:v>
                </c:pt>
                <c:pt idx="985">
                  <c:v>0.67124995828929679</c:v>
                </c:pt>
                <c:pt idx="986">
                  <c:v>0.66013931842683771</c:v>
                </c:pt>
                <c:pt idx="987">
                  <c:v>0.65139129754123593</c:v>
                </c:pt>
                <c:pt idx="988">
                  <c:v>0.64111627509542002</c:v>
                </c:pt>
                <c:pt idx="989">
                  <c:v>0.63067784024940987</c:v>
                </c:pt>
                <c:pt idx="990">
                  <c:v>0.62132092105964853</c:v>
                </c:pt>
                <c:pt idx="991">
                  <c:v>0.61034734178857375</c:v>
                </c:pt>
                <c:pt idx="992">
                  <c:v>0.60072004368474996</c:v>
                </c:pt>
                <c:pt idx="993">
                  <c:v>0.59051799547871575</c:v>
                </c:pt>
                <c:pt idx="994">
                  <c:v>0.57950980022210352</c:v>
                </c:pt>
                <c:pt idx="995">
                  <c:v>0.5684562299574224</c:v>
                </c:pt>
                <c:pt idx="996">
                  <c:v>0.55935830694774014</c:v>
                </c:pt>
                <c:pt idx="997">
                  <c:v>0.54542007122161074</c:v>
                </c:pt>
                <c:pt idx="998">
                  <c:v>0.53518933228882459</c:v>
                </c:pt>
                <c:pt idx="999">
                  <c:v>0.5247881642020189</c:v>
                </c:pt>
                <c:pt idx="1000">
                  <c:v>0.51371354367586197</c:v>
                </c:pt>
                <c:pt idx="1001">
                  <c:v>0.50263206232374302</c:v>
                </c:pt>
                <c:pt idx="1002">
                  <c:v>0.4919368142877325</c:v>
                </c:pt>
                <c:pt idx="1003">
                  <c:v>0.48029336891815061</c:v>
                </c:pt>
                <c:pt idx="1004">
                  <c:v>0.4721693713393984</c:v>
                </c:pt>
                <c:pt idx="1005">
                  <c:v>0.46324655531961928</c:v>
                </c:pt>
                <c:pt idx="1006">
                  <c:v>0.45174032646928503</c:v>
                </c:pt>
                <c:pt idx="1007">
                  <c:v>0.44311346153306408</c:v>
                </c:pt>
                <c:pt idx="1008">
                  <c:v>0.43152552648263226</c:v>
                </c:pt>
                <c:pt idx="1009">
                  <c:v>0.420517643081746</c:v>
                </c:pt>
                <c:pt idx="1010">
                  <c:v>0.41259027053796055</c:v>
                </c:pt>
                <c:pt idx="1011">
                  <c:v>0.4015367002732792</c:v>
                </c:pt>
                <c:pt idx="1012">
                  <c:v>0.39262963296764092</c:v>
                </c:pt>
                <c:pt idx="1013">
                  <c:v>0.38384372161138358</c:v>
                </c:pt>
                <c:pt idx="1014">
                  <c:v>0.37361859608165754</c:v>
                </c:pt>
                <c:pt idx="1015">
                  <c:v>0.36733906919174175</c:v>
                </c:pt>
                <c:pt idx="1016">
                  <c:v>0.36023094163900771</c:v>
                </c:pt>
                <c:pt idx="1017">
                  <c:v>0.34967883538102995</c:v>
                </c:pt>
                <c:pt idx="1018">
                  <c:v>0.34068242141001825</c:v>
                </c:pt>
                <c:pt idx="1019">
                  <c:v>0.33167150614776786</c:v>
                </c:pt>
                <c:pt idx="1020">
                  <c:v>0.32274775456081206</c:v>
                </c:pt>
                <c:pt idx="1021">
                  <c:v>0.31572445176543079</c:v>
                </c:pt>
                <c:pt idx="1022">
                  <c:v>0.30742955724907078</c:v>
                </c:pt>
                <c:pt idx="1023">
                  <c:v>0.29759596658278781</c:v>
                </c:pt>
                <c:pt idx="1024">
                  <c:v>0.29031647430885754</c:v>
                </c:pt>
                <c:pt idx="1025">
                  <c:v>0.28454511632374502</c:v>
                </c:pt>
                <c:pt idx="1026">
                  <c:v>0.27952143244066718</c:v>
                </c:pt>
                <c:pt idx="1027">
                  <c:v>0.27279501629602104</c:v>
                </c:pt>
                <c:pt idx="1028">
                  <c:v>0.26458759731068104</c:v>
                </c:pt>
                <c:pt idx="1029">
                  <c:v>0.25749646589498998</c:v>
                </c:pt>
                <c:pt idx="1030">
                  <c:v>0.25494283528622591</c:v>
                </c:pt>
                <c:pt idx="1031">
                  <c:v>0.24855213183014718</c:v>
                </c:pt>
                <c:pt idx="1032">
                  <c:v>0.24182337676755922</c:v>
                </c:pt>
                <c:pt idx="1033">
                  <c:v>0.23394309443833378</c:v>
                </c:pt>
                <c:pt idx="1034">
                  <c:v>0.23138260300360719</c:v>
                </c:pt>
                <c:pt idx="1035">
                  <c:v>0.22564913548915042</c:v>
                </c:pt>
                <c:pt idx="1036">
                  <c:v>0.21924642558763752</c:v>
                </c:pt>
                <c:pt idx="1037">
                  <c:v>0.21156900540789009</c:v>
                </c:pt>
                <c:pt idx="1038">
                  <c:v>0.20754248020729674</c:v>
                </c:pt>
                <c:pt idx="1039">
                  <c:v>0.20367546921032831</c:v>
                </c:pt>
                <c:pt idx="1040">
                  <c:v>0.19921328156112469</c:v>
                </c:pt>
                <c:pt idx="1041">
                  <c:v>0.19009805055867393</c:v>
                </c:pt>
                <c:pt idx="1042">
                  <c:v>0.1858000549489788</c:v>
                </c:pt>
                <c:pt idx="1043">
                  <c:v>0.18479884214206219</c:v>
                </c:pt>
                <c:pt idx="1044">
                  <c:v>0.18093151928936807</c:v>
                </c:pt>
                <c:pt idx="1045">
                  <c:v>0.1777845831627223</c:v>
                </c:pt>
                <c:pt idx="1046">
                  <c:v>0.1720255434787693</c:v>
                </c:pt>
                <c:pt idx="1047">
                  <c:v>0.16898463829881449</c:v>
                </c:pt>
                <c:pt idx="1048">
                  <c:v>0.16479251770794778</c:v>
                </c:pt>
                <c:pt idx="1049">
                  <c:v>0.16267766810504916</c:v>
                </c:pt>
                <c:pt idx="1050">
                  <c:v>0.15740902154954256</c:v>
                </c:pt>
                <c:pt idx="1051">
                  <c:v>0.15658681392909835</c:v>
                </c:pt>
                <c:pt idx="1052">
                  <c:v>0.14994288362386327</c:v>
                </c:pt>
                <c:pt idx="1053">
                  <c:v>0.1485976939516517</c:v>
                </c:pt>
                <c:pt idx="1054">
                  <c:v>0.14207866186450427</c:v>
                </c:pt>
                <c:pt idx="1055">
                  <c:v>0.13903666518950999</c:v>
                </c:pt>
                <c:pt idx="1056">
                  <c:v>0.13336494510871441</c:v>
                </c:pt>
                <c:pt idx="1057">
                  <c:v>0.12990506176146707</c:v>
                </c:pt>
                <c:pt idx="1058">
                  <c:v>0.12204411448722642</c:v>
                </c:pt>
                <c:pt idx="1059">
                  <c:v>0.12093094547483312</c:v>
                </c:pt>
                <c:pt idx="1060">
                  <c:v>0.11788926065556436</c:v>
                </c:pt>
                <c:pt idx="1061">
                  <c:v>0.11666896920144029</c:v>
                </c:pt>
                <c:pt idx="1062">
                  <c:v>0.11161051340496249</c:v>
                </c:pt>
                <c:pt idx="1063">
                  <c:v>0.10647861558511454</c:v>
                </c:pt>
                <c:pt idx="1064">
                  <c:v>0.10175571654934126</c:v>
                </c:pt>
                <c:pt idx="1065">
                  <c:v>0.10058999984719065</c:v>
                </c:pt>
                <c:pt idx="1066">
                  <c:v>9.6034255480318478E-2</c:v>
                </c:pt>
                <c:pt idx="1067">
                  <c:v>8.9425253016346531E-2</c:v>
                </c:pt>
                <c:pt idx="1068">
                  <c:v>8.5933248529366305E-2</c:v>
                </c:pt>
                <c:pt idx="1069">
                  <c:v>8.3229771244469647E-2</c:v>
                </c:pt>
                <c:pt idx="1070">
                  <c:v>8.5628721413355147E-2</c:v>
                </c:pt>
                <c:pt idx="1071">
                  <c:v>8.3050921985859796E-2</c:v>
                </c:pt>
                <c:pt idx="1072">
                  <c:v>7.6234067680800585E-2</c:v>
                </c:pt>
                <c:pt idx="1073">
                  <c:v>7.4647969460592378E-2</c:v>
                </c:pt>
                <c:pt idx="1074">
                  <c:v>7.3674823668976361E-2</c:v>
                </c:pt>
                <c:pt idx="1075">
                  <c:v>6.9154786782681124E-2</c:v>
                </c:pt>
                <c:pt idx="1076">
                  <c:v>6.7009999030128609E-2</c:v>
                </c:pt>
                <c:pt idx="1077">
                  <c:v>6.142778154256933E-2</c:v>
                </c:pt>
                <c:pt idx="1078">
                  <c:v>5.769034659957193E-2</c:v>
                </c:pt>
                <c:pt idx="1079">
                  <c:v>6.3230307636317609E-2</c:v>
                </c:pt>
                <c:pt idx="1080">
                  <c:v>6.2128677285769915E-2</c:v>
                </c:pt>
                <c:pt idx="1081">
                  <c:v>6.0912907739666525E-2</c:v>
                </c:pt>
                <c:pt idx="1082">
                  <c:v>5.8535163760119253E-2</c:v>
                </c:pt>
                <c:pt idx="1083">
                  <c:v>5.746378341495114E-2</c:v>
                </c:pt>
                <c:pt idx="1084">
                  <c:v>5.6069320538100743E-2</c:v>
                </c:pt>
                <c:pt idx="1085">
                  <c:v>5.7213051411599346E-2</c:v>
                </c:pt>
                <c:pt idx="1086">
                  <c:v>5.0685755147724498E-2</c:v>
                </c:pt>
                <c:pt idx="1087">
                  <c:v>4.7316933672341181E-2</c:v>
                </c:pt>
                <c:pt idx="1088">
                  <c:v>4.3589010328973547E-2</c:v>
                </c:pt>
                <c:pt idx="1089">
                  <c:v>4.590547465844784E-2</c:v>
                </c:pt>
                <c:pt idx="1090">
                  <c:v>4.3700654678724693E-2</c:v>
                </c:pt>
                <c:pt idx="1091">
                  <c:v>4.6265979877197348E-2</c:v>
                </c:pt>
                <c:pt idx="1092">
                  <c:v>4.151485789826078E-2</c:v>
                </c:pt>
                <c:pt idx="1093">
                  <c:v>4.1855248422711711E-2</c:v>
                </c:pt>
                <c:pt idx="1094">
                  <c:v>4.1987319322487136E-2</c:v>
                </c:pt>
                <c:pt idx="1095">
                  <c:v>4.4354772063090853E-2</c:v>
                </c:pt>
                <c:pt idx="1096">
                  <c:v>4.290760556862059E-2</c:v>
                </c:pt>
                <c:pt idx="1097">
                  <c:v>4.9609696966672855E-2</c:v>
                </c:pt>
                <c:pt idx="1098">
                  <c:v>4.5826107376292273E-2</c:v>
                </c:pt>
                <c:pt idx="1099">
                  <c:v>4.7634402800963441E-2</c:v>
                </c:pt>
                <c:pt idx="1100">
                  <c:v>4.2615240825906141E-2</c:v>
                </c:pt>
                <c:pt idx="1101">
                  <c:v>3.8920841973036288E-2</c:v>
                </c:pt>
                <c:pt idx="1102">
                  <c:v>3.8182367614905482E-2</c:v>
                </c:pt>
                <c:pt idx="1103">
                  <c:v>3.0869818634065554E-2</c:v>
                </c:pt>
                <c:pt idx="1104">
                  <c:v>1.9862403016767526E-2</c:v>
                </c:pt>
                <c:pt idx="1105">
                  <c:v>1.9235417080525175E-2</c:v>
                </c:pt>
                <c:pt idx="1106">
                  <c:v>1.7931548291950549E-2</c:v>
                </c:pt>
                <c:pt idx="1107">
                  <c:v>2.1383635246058873E-2</c:v>
                </c:pt>
                <c:pt idx="1108">
                  <c:v>2.250257358937521E-2</c:v>
                </c:pt>
                <c:pt idx="1109">
                  <c:v>1.9239315277094611E-2</c:v>
                </c:pt>
                <c:pt idx="1110">
                  <c:v>2.3394169108756812E-2</c:v>
                </c:pt>
                <c:pt idx="1111">
                  <c:v>3.0691749014769794E-2</c:v>
                </c:pt>
                <c:pt idx="1112">
                  <c:v>2.635586293441889E-2</c:v>
                </c:pt>
                <c:pt idx="1113">
                  <c:v>2.7686083531803522E-2</c:v>
                </c:pt>
                <c:pt idx="1114">
                  <c:v>2.5296177178959239E-2</c:v>
                </c:pt>
                <c:pt idx="1115">
                  <c:v>2.6434294649397661E-2</c:v>
                </c:pt>
                <c:pt idx="1116">
                  <c:v>2.7750013955543742E-2</c:v>
                </c:pt>
                <c:pt idx="1117">
                  <c:v>2.8022419931822015E-2</c:v>
                </c:pt>
                <c:pt idx="1118">
                  <c:v>2.7318249703503092E-2</c:v>
                </c:pt>
                <c:pt idx="1119">
                  <c:v>3.1338070005996928E-2</c:v>
                </c:pt>
                <c:pt idx="1120">
                  <c:v>3.1674406406015418E-2</c:v>
                </c:pt>
                <c:pt idx="1121">
                  <c:v>3.269183571066147E-2</c:v>
                </c:pt>
                <c:pt idx="1122">
                  <c:v>3.3825431273079208E-2</c:v>
                </c:pt>
                <c:pt idx="1123">
                  <c:v>3.5966788612650527E-2</c:v>
                </c:pt>
                <c:pt idx="1124">
                  <c:v>2.9811068445782851E-2</c:v>
                </c:pt>
                <c:pt idx="1125">
                  <c:v>2.2850136795513912E-2</c:v>
                </c:pt>
                <c:pt idx="1126">
                  <c:v>1.3772172552267665E-2</c:v>
                </c:pt>
                <c:pt idx="1127">
                  <c:v>1.4866630221127591E-2</c:v>
                </c:pt>
                <c:pt idx="1128">
                  <c:v>1.6029072438159722E-2</c:v>
                </c:pt>
                <c:pt idx="1129">
                  <c:v>9.6322877954325599E-3</c:v>
                </c:pt>
                <c:pt idx="1130">
                  <c:v>7.2208633975246565E-3</c:v>
                </c:pt>
                <c:pt idx="1131">
                  <c:v>9.0664255814003388E-3</c:v>
                </c:pt>
                <c:pt idx="1132">
                  <c:v>1.3860271794739049E-2</c:v>
                </c:pt>
                <c:pt idx="1133">
                  <c:v>1.7956964533583909E-2</c:v>
                </c:pt>
                <c:pt idx="1134">
                  <c:v>1.61326085390463E-2</c:v>
                </c:pt>
                <c:pt idx="1135">
                  <c:v>1.0955803494717514E-2</c:v>
                </c:pt>
                <c:pt idx="1136">
                  <c:v>8.1784164028626226E-3</c:v>
                </c:pt>
                <c:pt idx="1137">
                  <c:v>4.0059427227062345E-3</c:v>
                </c:pt>
                <c:pt idx="1138">
                  <c:v>1.1223687562975254E-3</c:v>
                </c:pt>
                <c:pt idx="1139">
                  <c:v>-2.0948908364625883E-3</c:v>
                </c:pt>
                <c:pt idx="1140">
                  <c:v>-3.0850327651218376E-3</c:v>
                </c:pt>
                <c:pt idx="1141">
                  <c:v>-6.4449663523264891E-3</c:v>
                </c:pt>
                <c:pt idx="1142">
                  <c:v>-8.3402695244293931E-3</c:v>
                </c:pt>
                <c:pt idx="1143">
                  <c:v>-6.4831686787079528E-3</c:v>
                </c:pt>
                <c:pt idx="1144">
                  <c:v>-4.7475356380926757E-3</c:v>
                </c:pt>
                <c:pt idx="1145">
                  <c:v>-1.3913443195947609E-3</c:v>
                </c:pt>
                <c:pt idx="1146">
                  <c:v>-1.3975814341060388E-3</c:v>
                </c:pt>
                <c:pt idx="1147">
                  <c:v>4.0369723673997744E-3</c:v>
                </c:pt>
                <c:pt idx="1148">
                  <c:v>-6.920078550220689E-4</c:v>
                </c:pt>
                <c:pt idx="1149">
                  <c:v>1.6480015817322909E-3</c:v>
                </c:pt>
                <c:pt idx="1150">
                  <c:v>-6.1731840875003713E-4</c:v>
                </c:pt>
                <c:pt idx="1151">
                  <c:v>-6.7187756793699576E-3</c:v>
                </c:pt>
                <c:pt idx="1152">
                  <c:v>-5.6661066777355324E-3</c:v>
                </c:pt>
                <c:pt idx="1153">
                  <c:v>-8.2764950285520219E-3</c:v>
                </c:pt>
                <c:pt idx="1154">
                  <c:v>-8.6742670065063452E-3</c:v>
                </c:pt>
                <c:pt idx="1155">
                  <c:v>0</c:v>
                </c:pt>
                <c:pt idx="1156">
                  <c:v>-6.6765192285562084E-3</c:v>
                </c:pt>
                <c:pt idx="1157">
                  <c:v>-1.012049793379996E-2</c:v>
                </c:pt>
                <c:pt idx="1158">
                  <c:v>-3.5818189359420561E-3</c:v>
                </c:pt>
                <c:pt idx="1159">
                  <c:v>-4.2229943076975574E-3</c:v>
                </c:pt>
                <c:pt idx="1160">
                  <c:v>-7.3172268167233118E-3</c:v>
                </c:pt>
                <c:pt idx="1161">
                  <c:v>-1.7652749273298299E-2</c:v>
                </c:pt>
                <c:pt idx="1162">
                  <c:v>-2.1832395635142613E-2</c:v>
                </c:pt>
                <c:pt idx="1163">
                  <c:v>-1.720367702848901E-2</c:v>
                </c:pt>
                <c:pt idx="1164">
                  <c:v>-1.6091911366860598E-2</c:v>
                </c:pt>
                <c:pt idx="1165">
                  <c:v>-1.7532061107505784E-2</c:v>
                </c:pt>
                <c:pt idx="1166">
                  <c:v>-1.7322338132065233E-2</c:v>
                </c:pt>
                <c:pt idx="1167">
                  <c:v>-1.2974133750554777E-2</c:v>
                </c:pt>
                <c:pt idx="1168">
                  <c:v>-9.8697659304481586E-3</c:v>
                </c:pt>
                <c:pt idx="1169">
                  <c:v>-1.4278314394854951E-2</c:v>
                </c:pt>
                <c:pt idx="1170">
                  <c:v>-1.6341863730898451E-2</c:v>
                </c:pt>
                <c:pt idx="1171">
                  <c:v>-8.8760376609448716E-3</c:v>
                </c:pt>
                <c:pt idx="1172">
                  <c:v>-1.9056879677641015E-2</c:v>
                </c:pt>
                <c:pt idx="1173">
                  <c:v>-2.4958125572450154E-2</c:v>
                </c:pt>
                <c:pt idx="1174">
                  <c:v>-2.7755159575015523E-2</c:v>
                </c:pt>
                <c:pt idx="1175">
                  <c:v>-2.381361505963776E-2</c:v>
                </c:pt>
                <c:pt idx="1176">
                  <c:v>-3.0807291561090529E-2</c:v>
                </c:pt>
                <c:pt idx="1177">
                  <c:v>-2.7760305194487307E-2</c:v>
                </c:pt>
                <c:pt idx="1178">
                  <c:v>-2.6098893816555963E-2</c:v>
                </c:pt>
                <c:pt idx="1179">
                  <c:v>-2.0821671228596236E-2</c:v>
                </c:pt>
                <c:pt idx="1180">
                  <c:v>-2.0974324606258789E-2</c:v>
                </c:pt>
                <c:pt idx="1181">
                  <c:v>-3.3347044590067272E-2</c:v>
                </c:pt>
                <c:pt idx="1182">
                  <c:v>-4.1651294778194195E-2</c:v>
                </c:pt>
                <c:pt idx="1183">
                  <c:v>-4.1544951975777678E-2</c:v>
                </c:pt>
                <c:pt idx="1184">
                  <c:v>-4.2843207361292122E-2</c:v>
                </c:pt>
                <c:pt idx="1185">
                  <c:v>-4.6882362718770734E-2</c:v>
                </c:pt>
                <c:pt idx="1186">
                  <c:v>-5.3879625561067394E-2</c:v>
                </c:pt>
                <c:pt idx="1187">
                  <c:v>-4.7970271417393684E-2</c:v>
                </c:pt>
                <c:pt idx="1188">
                  <c:v>-3.7494257956453149E-2</c:v>
                </c:pt>
                <c:pt idx="1189">
                  <c:v>-5.1372929239000331E-2</c:v>
                </c:pt>
                <c:pt idx="1190">
                  <c:v>-4.6724407793773702E-2</c:v>
                </c:pt>
                <c:pt idx="1191">
                  <c:v>-5.0892983277360505E-2</c:v>
                </c:pt>
                <c:pt idx="1192">
                  <c:v>-4.4688301761579403E-2</c:v>
                </c:pt>
                <c:pt idx="1193">
                  <c:v>-5.230802863209788E-2</c:v>
                </c:pt>
                <c:pt idx="1194">
                  <c:v>-5.7529740900907504E-2</c:v>
                </c:pt>
                <c:pt idx="1195">
                  <c:v>-6.5807483352361723E-2</c:v>
                </c:pt>
                <c:pt idx="1196">
                  <c:v>-5.3486219563271056E-2</c:v>
                </c:pt>
                <c:pt idx="1197">
                  <c:v>-4.4674736037517503E-2</c:v>
                </c:pt>
                <c:pt idx="1198">
                  <c:v>-3.082647068821261E-2</c:v>
                </c:pt>
                <c:pt idx="1199">
                  <c:v>-4.3666662404638366E-2</c:v>
                </c:pt>
                <c:pt idx="1200">
                  <c:v>-2.3021813372435848E-2</c:v>
                </c:pt>
                <c:pt idx="1201">
                  <c:v>-1.0857413013302867E-2</c:v>
                </c:pt>
                <c:pt idx="1202">
                  <c:v>-2.4552401273495467E-3</c:v>
                </c:pt>
                <c:pt idx="1203">
                  <c:v>-1.3721651924735855E-4</c:v>
                </c:pt>
                <c:pt idx="1204">
                  <c:v>-1.4485386596628107E-2</c:v>
                </c:pt>
                <c:pt idx="1205">
                  <c:v>-3.2386684883199068E-2</c:v>
                </c:pt>
                <c:pt idx="1206">
                  <c:v>-2.7360038370728593E-2</c:v>
                </c:pt>
                <c:pt idx="1207">
                  <c:v>-5.0876454923905814E-2</c:v>
                </c:pt>
                <c:pt idx="1208">
                  <c:v>-5.7854070855491997E-2</c:v>
                </c:pt>
                <c:pt idx="1209">
                  <c:v>-5.8262913711703827E-2</c:v>
                </c:pt>
                <c:pt idx="1210">
                  <c:v>-5.5723784394178182E-2</c:v>
                </c:pt>
                <c:pt idx="1211">
                  <c:v>-5.8666299092718178E-2</c:v>
                </c:pt>
                <c:pt idx="1212">
                  <c:v>-6.7941668010245121E-2</c:v>
                </c:pt>
                <c:pt idx="1213">
                  <c:v>-8.4938584692686517E-2</c:v>
                </c:pt>
                <c:pt idx="1214">
                  <c:v>-8.4089245624118444E-2</c:v>
                </c:pt>
                <c:pt idx="1215">
                  <c:v>-9.4716509111956559E-2</c:v>
                </c:pt>
                <c:pt idx="1216">
                  <c:v>-9.4226583767098637E-2</c:v>
                </c:pt>
                <c:pt idx="1217">
                  <c:v>-0.10356541532477756</c:v>
                </c:pt>
                <c:pt idx="1218">
                  <c:v>-0.10111033112529093</c:v>
                </c:pt>
                <c:pt idx="1219">
                  <c:v>-9.7322999266203539E-2</c:v>
                </c:pt>
                <c:pt idx="1220">
                  <c:v>-9.9113051130929275E-2</c:v>
                </c:pt>
                <c:pt idx="1221">
                  <c:v>-8.2265201485306541E-2</c:v>
                </c:pt>
                <c:pt idx="1222">
                  <c:v>-8.0191984621770573E-2</c:v>
                </c:pt>
                <c:pt idx="1223">
                  <c:v>-9.6014608569608306E-2</c:v>
                </c:pt>
                <c:pt idx="1224">
                  <c:v>-9.0280049560111944E-2</c:v>
                </c:pt>
                <c:pt idx="1225">
                  <c:v>-9.2405658185542375E-2</c:v>
                </c:pt>
                <c:pt idx="1226">
                  <c:v>-8.6288764056507108E-2</c:v>
                </c:pt>
                <c:pt idx="1227">
                  <c:v>-5.8593168925073894E-2</c:v>
                </c:pt>
                <c:pt idx="1228">
                  <c:v>-6.8382943861915235E-2</c:v>
                </c:pt>
                <c:pt idx="1229">
                  <c:v>-8.9694072651781073E-2</c:v>
                </c:pt>
                <c:pt idx="1230">
                  <c:v>-8.8732153666285118E-2</c:v>
                </c:pt>
                <c:pt idx="1231">
                  <c:v>-8.095213295282784E-2</c:v>
                </c:pt>
                <c:pt idx="1232">
                  <c:v>-7.4914606105947995E-2</c:v>
                </c:pt>
                <c:pt idx="1233">
                  <c:v>-6.6891181998689694E-2</c:v>
                </c:pt>
                <c:pt idx="1234">
                  <c:v>-9.0356454212874651E-2</c:v>
                </c:pt>
                <c:pt idx="1235">
                  <c:v>-7.873920472424005E-2</c:v>
                </c:pt>
                <c:pt idx="1236">
                  <c:v>-4.7866267532918859E-2</c:v>
                </c:pt>
                <c:pt idx="1237">
                  <c:v>-4.6573157766876046E-2</c:v>
                </c:pt>
                <c:pt idx="1238">
                  <c:v>-3.3661395161433745E-2</c:v>
                </c:pt>
                <c:pt idx="1239">
                  <c:v>-2.9684766876930304E-2</c:v>
                </c:pt>
                <c:pt idx="1240">
                  <c:v>-1.6789844480668243E-2</c:v>
                </c:pt>
                <c:pt idx="1241">
                  <c:v>-7.2138466436995827E-3</c:v>
                </c:pt>
                <c:pt idx="1242">
                  <c:v>-5.4434416896843316E-3</c:v>
                </c:pt>
                <c:pt idx="1243">
                  <c:v>-1.687233032007945E-2</c:v>
                </c:pt>
                <c:pt idx="1244">
                  <c:v>-2.8165249854130007E-3</c:v>
                </c:pt>
                <c:pt idx="1245">
                  <c:v>-3.5174675069723223E-2</c:v>
                </c:pt>
                <c:pt idx="1246">
                  <c:v>-5.2930180804594149E-2</c:v>
                </c:pt>
                <c:pt idx="1247">
                  <c:v>-7.9559385282468031E-2</c:v>
                </c:pt>
                <c:pt idx="1248">
                  <c:v>-9.166921088962772E-2</c:v>
                </c:pt>
                <c:pt idx="1249">
                  <c:v>-0.10532100713182871</c:v>
                </c:pt>
                <c:pt idx="1250">
                  <c:v>-0.10423574920687301</c:v>
                </c:pt>
                <c:pt idx="1251">
                  <c:v>-9.4581475582788274E-2</c:v>
                </c:pt>
                <c:pt idx="1252">
                  <c:v>-8.1330725803660089E-2</c:v>
                </c:pt>
                <c:pt idx="1253">
                  <c:v>-6.0878915465580496E-2</c:v>
                </c:pt>
                <c:pt idx="1254">
                  <c:v>-4.0377675994999161E-2</c:v>
                </c:pt>
                <c:pt idx="1255">
                  <c:v>-2.1298966416568827E-2</c:v>
                </c:pt>
                <c:pt idx="1256">
                  <c:v>-9.1651279185408357E-3</c:v>
                </c:pt>
                <c:pt idx="1257">
                  <c:v>-2.1913478123788622E-2</c:v>
                </c:pt>
                <c:pt idx="1258">
                  <c:v>-3.5895061795771288E-2</c:v>
                </c:pt>
                <c:pt idx="1259">
                  <c:v>-5.499092343910756E-2</c:v>
                </c:pt>
                <c:pt idx="1260">
                  <c:v>-7.3630384228083851E-2</c:v>
                </c:pt>
                <c:pt idx="1261">
                  <c:v>-8.9340116403268235E-2</c:v>
                </c:pt>
                <c:pt idx="1262">
                  <c:v>-9.8771257255713299E-2</c:v>
                </c:pt>
                <c:pt idx="1263">
                  <c:v>-9.8640745634565694E-2</c:v>
                </c:pt>
                <c:pt idx="1264">
                  <c:v>-9.3349333611092891E-2</c:v>
                </c:pt>
                <c:pt idx="1265">
                  <c:v>-0.10322034696444317</c:v>
                </c:pt>
                <c:pt idx="1266">
                  <c:v>-9.6260194953488407E-2</c:v>
                </c:pt>
                <c:pt idx="1267">
                  <c:v>-8.7955165126047452E-2</c:v>
                </c:pt>
                <c:pt idx="1268">
                  <c:v>-0.10381567954454103</c:v>
                </c:pt>
                <c:pt idx="1269">
                  <c:v>-0.10315797581933084</c:v>
                </c:pt>
                <c:pt idx="1270">
                  <c:v>-0.13351432400125871</c:v>
                </c:pt>
                <c:pt idx="1271">
                  <c:v>-0.15152149730665809</c:v>
                </c:pt>
                <c:pt idx="1272">
                  <c:v>-0.14701455836083652</c:v>
                </c:pt>
                <c:pt idx="1273">
                  <c:v>-0.13400440527397942</c:v>
                </c:pt>
                <c:pt idx="1274">
                  <c:v>-0.15003909111519922</c:v>
                </c:pt>
                <c:pt idx="1275">
                  <c:v>-0.13585261823152239</c:v>
                </c:pt>
                <c:pt idx="1276">
                  <c:v>-0.1280615266398076</c:v>
                </c:pt>
                <c:pt idx="1277">
                  <c:v>-9.2584819299877774E-2</c:v>
                </c:pt>
                <c:pt idx="1278">
                  <c:v>-6.2353837119625811E-2</c:v>
                </c:pt>
                <c:pt idx="1279">
                  <c:v>-4.936987991371572E-2</c:v>
                </c:pt>
                <c:pt idx="1280">
                  <c:v>-4.9830178964645366E-2</c:v>
                </c:pt>
                <c:pt idx="1281">
                  <c:v>-3.888232779092942E-2</c:v>
                </c:pt>
                <c:pt idx="1282">
                  <c:v>-5.4276617899707925E-2</c:v>
                </c:pt>
                <c:pt idx="1283">
                  <c:v>-4.1089954472182659E-2</c:v>
                </c:pt>
                <c:pt idx="1284">
                  <c:v>-3.973618876751811E-2</c:v>
                </c:pt>
                <c:pt idx="1285">
                  <c:v>-5.2374142045917095E-2</c:v>
                </c:pt>
                <c:pt idx="1286">
                  <c:v>-3.9276357500177009E-2</c:v>
                </c:pt>
                <c:pt idx="1287">
                  <c:v>-5.3365375469615839E-2</c:v>
                </c:pt>
                <c:pt idx="1288">
                  <c:v>-3.811672198467482E-2</c:v>
                </c:pt>
                <c:pt idx="1289">
                  <c:v>1.1721409300972268E-2</c:v>
                </c:pt>
                <c:pt idx="1290">
                  <c:v>-4.0747069101926886E-3</c:v>
                </c:pt>
                <c:pt idx="1291">
                  <c:v>-3.2684663028973701E-2</c:v>
                </c:pt>
                <c:pt idx="1292">
                  <c:v>-4.0035414336194938E-2</c:v>
                </c:pt>
                <c:pt idx="1293">
                  <c:v>-9.0488681040512928E-2</c:v>
                </c:pt>
                <c:pt idx="1294">
                  <c:v>-7.8502506228538549E-2</c:v>
                </c:pt>
                <c:pt idx="1295">
                  <c:v>-8.98378381412651E-2</c:v>
                </c:pt>
                <c:pt idx="1296">
                  <c:v>-0.1083277641098344</c:v>
                </c:pt>
                <c:pt idx="1297">
                  <c:v>-9.8689083272027786E-2</c:v>
                </c:pt>
                <c:pt idx="1298">
                  <c:v>-7.7843866936151709E-2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A6C-4C0E-9A4F-E63847BC888B}"/>
            </c:ext>
          </c:extLst>
        </c:ser>
        <c:ser>
          <c:idx val="8"/>
          <c:order val="8"/>
          <c:tx>
            <c:strRef>
              <c:f>'24.08.21 Eg Filtres +Lihgt  Abs'!$CL$1</c:f>
              <c:strCache>
                <c:ptCount val="1"/>
                <c:pt idx="0">
                  <c:v>Abs 500</c:v>
                </c:pt>
              </c:strCache>
            </c:strRef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Abs'!$CL$2:$CL$1300</c:f>
              <c:numCache>
                <c:formatCode>General</c:formatCode>
                <c:ptCount val="1299"/>
                <c:pt idx="0">
                  <c:v>25.919551692703191</c:v>
                </c:pt>
                <c:pt idx="1">
                  <c:v>24.470246611582603</c:v>
                </c:pt>
                <c:pt idx="2">
                  <c:v>24.94129996449092</c:v>
                </c:pt>
                <c:pt idx="3">
                  <c:v>25.297065621190818</c:v>
                </c:pt>
                <c:pt idx="4">
                  <c:v>23.337434354928803</c:v>
                </c:pt>
                <c:pt idx="5">
                  <c:v>23.873380028116543</c:v>
                </c:pt>
                <c:pt idx="6">
                  <c:v>23.74769658219936</c:v>
                </c:pt>
                <c:pt idx="7">
                  <c:v>24.648012633756053</c:v>
                </c:pt>
                <c:pt idx="8">
                  <c:v>24.664651024675695</c:v>
                </c:pt>
                <c:pt idx="9">
                  <c:v>23.901776907470818</c:v>
                </c:pt>
                <c:pt idx="10">
                  <c:v>20.979740617608766</c:v>
                </c:pt>
                <c:pt idx="11">
                  <c:v>20.988228533101314</c:v>
                </c:pt>
                <c:pt idx="12">
                  <c:v>21.486964949840832</c:v>
                </c:pt>
                <c:pt idx="13">
                  <c:v>21.910101813454826</c:v>
                </c:pt>
                <c:pt idx="14">
                  <c:v>22.21577059889901</c:v>
                </c:pt>
                <c:pt idx="15">
                  <c:v>23.581611177676212</c:v>
                </c:pt>
                <c:pt idx="16">
                  <c:v>20.482561616555952</c:v>
                </c:pt>
                <c:pt idx="17">
                  <c:v>15.45741714029408</c:v>
                </c:pt>
                <c:pt idx="18">
                  <c:v>6.1600932476685477</c:v>
                </c:pt>
                <c:pt idx="19">
                  <c:v>1.4056237242169833</c:v>
                </c:pt>
                <c:pt idx="20">
                  <c:v>1.8722475273430281</c:v>
                </c:pt>
                <c:pt idx="21">
                  <c:v>1.7603939327237956</c:v>
                </c:pt>
                <c:pt idx="22">
                  <c:v>1.1078886738501601</c:v>
                </c:pt>
                <c:pt idx="23">
                  <c:v>1.1539427535524651</c:v>
                </c:pt>
                <c:pt idx="24">
                  <c:v>1.0492169313927242</c:v>
                </c:pt>
                <c:pt idx="25">
                  <c:v>0.90921564392908982</c:v>
                </c:pt>
                <c:pt idx="26">
                  <c:v>1.2567763156528584</c:v>
                </c:pt>
                <c:pt idx="27">
                  <c:v>1.1265166633095705</c:v>
                </c:pt>
                <c:pt idx="28">
                  <c:v>1.2471398060913643</c:v>
                </c:pt>
                <c:pt idx="29">
                  <c:v>1.431166639325369</c:v>
                </c:pt>
                <c:pt idx="30">
                  <c:v>1.2559898207310718</c:v>
                </c:pt>
                <c:pt idx="31">
                  <c:v>1.0039000284487931</c:v>
                </c:pt>
                <c:pt idx="32">
                  <c:v>1.4243425629247852</c:v>
                </c:pt>
                <c:pt idx="33">
                  <c:v>1.2576627447478752</c:v>
                </c:pt>
                <c:pt idx="34">
                  <c:v>1.1036667794927808</c:v>
                </c:pt>
                <c:pt idx="35">
                  <c:v>0.85651788847657762</c:v>
                </c:pt>
                <c:pt idx="36">
                  <c:v>0.9541522778761834</c:v>
                </c:pt>
                <c:pt idx="37">
                  <c:v>1.0406732085047357</c:v>
                </c:pt>
                <c:pt idx="38">
                  <c:v>1.169641503674463</c:v>
                </c:pt>
                <c:pt idx="39">
                  <c:v>1.1502179343684265</c:v>
                </c:pt>
                <c:pt idx="40">
                  <c:v>1.2831070235294364</c:v>
                </c:pt>
                <c:pt idx="41">
                  <c:v>1.6714901560945825</c:v>
                </c:pt>
                <c:pt idx="42">
                  <c:v>2.0560861728482225</c:v>
                </c:pt>
                <c:pt idx="43">
                  <c:v>1.404824250831141</c:v>
                </c:pt>
                <c:pt idx="44">
                  <c:v>1.5054333041923551</c:v>
                </c:pt>
                <c:pt idx="45">
                  <c:v>1.5052840518557127</c:v>
                </c:pt>
                <c:pt idx="46">
                  <c:v>1.2942659069246853</c:v>
                </c:pt>
                <c:pt idx="47">
                  <c:v>1.5677545907423056</c:v>
                </c:pt>
                <c:pt idx="48">
                  <c:v>1.1885316581078023</c:v>
                </c:pt>
                <c:pt idx="49">
                  <c:v>0.64019856011728382</c:v>
                </c:pt>
                <c:pt idx="50">
                  <c:v>1.1182013613889656</c:v>
                </c:pt>
                <c:pt idx="51">
                  <c:v>1.1786563448076799</c:v>
                </c:pt>
                <c:pt idx="52">
                  <c:v>1.5442869320364561</c:v>
                </c:pt>
                <c:pt idx="53">
                  <c:v>1.7280035799795253</c:v>
                </c:pt>
                <c:pt idx="54">
                  <c:v>1.6832784949965423</c:v>
                </c:pt>
                <c:pt idx="55">
                  <c:v>1.4973632952424063</c:v>
                </c:pt>
                <c:pt idx="56">
                  <c:v>1.7976732728779172</c:v>
                </c:pt>
                <c:pt idx="57">
                  <c:v>1.8692533956853357</c:v>
                </c:pt>
                <c:pt idx="58">
                  <c:v>1.6979493507653136</c:v>
                </c:pt>
                <c:pt idx="59">
                  <c:v>1.3986893308719242</c:v>
                </c:pt>
                <c:pt idx="60">
                  <c:v>1.1226620594849732</c:v>
                </c:pt>
                <c:pt idx="61">
                  <c:v>0.96160321409066651</c:v>
                </c:pt>
                <c:pt idx="62">
                  <c:v>1.3824338046419293</c:v>
                </c:pt>
                <c:pt idx="63">
                  <c:v>1.5034164508780707</c:v>
                </c:pt>
                <c:pt idx="64">
                  <c:v>1.5105039900989892</c:v>
                </c:pt>
                <c:pt idx="65">
                  <c:v>1.5530318211173109</c:v>
                </c:pt>
                <c:pt idx="66">
                  <c:v>1.5542686687418366</c:v>
                </c:pt>
                <c:pt idx="67">
                  <c:v>1.7520306104861838</c:v>
                </c:pt>
                <c:pt idx="68">
                  <c:v>1.6530633328280384</c:v>
                </c:pt>
                <c:pt idx="69">
                  <c:v>1.650384577846904</c:v>
                </c:pt>
                <c:pt idx="70">
                  <c:v>1.7875280075254325</c:v>
                </c:pt>
                <c:pt idx="71">
                  <c:v>1.6276813506739458</c:v>
                </c:pt>
                <c:pt idx="72">
                  <c:v>1.6751435937263144</c:v>
                </c:pt>
                <c:pt idx="73">
                  <c:v>1.3216348919257341</c:v>
                </c:pt>
                <c:pt idx="74">
                  <c:v>1.3897082337452522</c:v>
                </c:pt>
                <c:pt idx="75">
                  <c:v>1.6152882153469816</c:v>
                </c:pt>
                <c:pt idx="76">
                  <c:v>1.387644657960367</c:v>
                </c:pt>
                <c:pt idx="77">
                  <c:v>0.81182135611451767</c:v>
                </c:pt>
                <c:pt idx="78">
                  <c:v>0.77244469616896505</c:v>
                </c:pt>
                <c:pt idx="79">
                  <c:v>0.79849636706834148</c:v>
                </c:pt>
                <c:pt idx="80">
                  <c:v>1.0577671435127407</c:v>
                </c:pt>
                <c:pt idx="81">
                  <c:v>0.64605755793067221</c:v>
                </c:pt>
                <c:pt idx="82">
                  <c:v>0.89707429080481027</c:v>
                </c:pt>
                <c:pt idx="83">
                  <c:v>1.4435234349529762</c:v>
                </c:pt>
                <c:pt idx="84">
                  <c:v>1.5699816951742955</c:v>
                </c:pt>
                <c:pt idx="85">
                  <c:v>1.4233172642643701</c:v>
                </c:pt>
                <c:pt idx="86">
                  <c:v>1.2431567154726133</c:v>
                </c:pt>
                <c:pt idx="87">
                  <c:v>1.8793532364136247</c:v>
                </c:pt>
                <c:pt idx="88">
                  <c:v>2.2180457236480078</c:v>
                </c:pt>
                <c:pt idx="89">
                  <c:v>1.882558917035428</c:v>
                </c:pt>
                <c:pt idx="90">
                  <c:v>1.362771431597265</c:v>
                </c:pt>
                <c:pt idx="91">
                  <c:v>1.4861979226151294</c:v>
                </c:pt>
                <c:pt idx="92">
                  <c:v>1.6994535547493912</c:v>
                </c:pt>
                <c:pt idx="93">
                  <c:v>1.656174270662234</c:v>
                </c:pt>
                <c:pt idx="94">
                  <c:v>0.89585820872277389</c:v>
                </c:pt>
                <c:pt idx="95">
                  <c:v>0.57542032053691394</c:v>
                </c:pt>
                <c:pt idx="96">
                  <c:v>0.67341953456113068</c:v>
                </c:pt>
                <c:pt idx="97">
                  <c:v>0.66829278168977535</c:v>
                </c:pt>
                <c:pt idx="98">
                  <c:v>0.70108533703513731</c:v>
                </c:pt>
                <c:pt idx="99">
                  <c:v>0.61210174285198116</c:v>
                </c:pt>
                <c:pt idx="100">
                  <c:v>0.82268173483648166</c:v>
                </c:pt>
                <c:pt idx="101">
                  <c:v>0.87755208517194916</c:v>
                </c:pt>
                <c:pt idx="102">
                  <c:v>1.1308307047617465</c:v>
                </c:pt>
                <c:pt idx="103">
                  <c:v>0.96753567001061125</c:v>
                </c:pt>
                <c:pt idx="104">
                  <c:v>1.1386774841299339</c:v>
                </c:pt>
                <c:pt idx="105">
                  <c:v>1.0559501585449169</c:v>
                </c:pt>
                <c:pt idx="106">
                  <c:v>1.0496919431771696</c:v>
                </c:pt>
                <c:pt idx="107">
                  <c:v>1.1737232306200385</c:v>
                </c:pt>
                <c:pt idx="108">
                  <c:v>1.2832913177190297</c:v>
                </c:pt>
                <c:pt idx="109">
                  <c:v>1.2938817443886312</c:v>
                </c:pt>
                <c:pt idx="110">
                  <c:v>1.2348037760062462</c:v>
                </c:pt>
                <c:pt idx="111">
                  <c:v>1.3299787464672621</c:v>
                </c:pt>
                <c:pt idx="112">
                  <c:v>1.5893819032450314</c:v>
                </c:pt>
                <c:pt idx="113">
                  <c:v>1.7375868778383898</c:v>
                </c:pt>
                <c:pt idx="114">
                  <c:v>1.6239033197872776</c:v>
                </c:pt>
                <c:pt idx="115">
                  <c:v>1.5354628743248602</c:v>
                </c:pt>
                <c:pt idx="116">
                  <c:v>1.6888838936222788</c:v>
                </c:pt>
                <c:pt idx="117">
                  <c:v>1.7872762253227488</c:v>
                </c:pt>
                <c:pt idx="118">
                  <c:v>1.6149144355821725</c:v>
                </c:pt>
                <c:pt idx="119">
                  <c:v>1.4962497430264114</c:v>
                </c:pt>
                <c:pt idx="120">
                  <c:v>1.4805522907508195</c:v>
                </c:pt>
                <c:pt idx="121">
                  <c:v>1.5629901965873907</c:v>
                </c:pt>
                <c:pt idx="122">
                  <c:v>1.6160072222556774</c:v>
                </c:pt>
                <c:pt idx="123">
                  <c:v>1.4273107376543661</c:v>
                </c:pt>
                <c:pt idx="124">
                  <c:v>1.3419461881731929</c:v>
                </c:pt>
                <c:pt idx="125">
                  <c:v>1.5079796788401199</c:v>
                </c:pt>
                <c:pt idx="126">
                  <c:v>1.5139757292339382</c:v>
                </c:pt>
                <c:pt idx="127">
                  <c:v>1.4059313138151075</c:v>
                </c:pt>
                <c:pt idx="128">
                  <c:v>1.2722868780460457</c:v>
                </c:pt>
                <c:pt idx="129">
                  <c:v>1.2536601864330408</c:v>
                </c:pt>
                <c:pt idx="130">
                  <c:v>1.2785476891066041</c:v>
                </c:pt>
                <c:pt idx="131">
                  <c:v>1.2813769942707867</c:v>
                </c:pt>
                <c:pt idx="132">
                  <c:v>1.143985675928791</c:v>
                </c:pt>
                <c:pt idx="133">
                  <c:v>1.0886727599690178</c:v>
                </c:pt>
                <c:pt idx="134">
                  <c:v>1.2033348942099438</c:v>
                </c:pt>
                <c:pt idx="135">
                  <c:v>1.1240286917500577</c:v>
                </c:pt>
                <c:pt idx="136">
                  <c:v>1.1384854028619071</c:v>
                </c:pt>
                <c:pt idx="137">
                  <c:v>0.97347850870180053</c:v>
                </c:pt>
                <c:pt idx="138">
                  <c:v>0.88747931232829491</c:v>
                </c:pt>
                <c:pt idx="139">
                  <c:v>0.87756895717522188</c:v>
                </c:pt>
                <c:pt idx="140">
                  <c:v>0.84992353088978256</c:v>
                </c:pt>
                <c:pt idx="141">
                  <c:v>0.73131464572946248</c:v>
                </c:pt>
                <c:pt idx="142">
                  <c:v>0.69724410102851742</c:v>
                </c:pt>
                <c:pt idx="143">
                  <c:v>0.73423480014203613</c:v>
                </c:pt>
                <c:pt idx="144">
                  <c:v>0.7423112983240131</c:v>
                </c:pt>
                <c:pt idx="145">
                  <c:v>0.91655756104550357</c:v>
                </c:pt>
                <c:pt idx="146">
                  <c:v>1.0120323340262103</c:v>
                </c:pt>
                <c:pt idx="147">
                  <c:v>1.1498804943029735</c:v>
                </c:pt>
                <c:pt idx="148">
                  <c:v>1.2750435038115153</c:v>
                </c:pt>
                <c:pt idx="149">
                  <c:v>1.3800860004942199</c:v>
                </c:pt>
                <c:pt idx="150">
                  <c:v>1.2633862473965201</c:v>
                </c:pt>
                <c:pt idx="151">
                  <c:v>1.3311519996179142</c:v>
                </c:pt>
                <c:pt idx="152">
                  <c:v>1.2046249535370985</c:v>
                </c:pt>
                <c:pt idx="153">
                  <c:v>1.0503045266806073</c:v>
                </c:pt>
                <c:pt idx="154">
                  <c:v>0.97019495729566207</c:v>
                </c:pt>
                <c:pt idx="155">
                  <c:v>0.98334992846270597</c:v>
                </c:pt>
                <c:pt idx="156">
                  <c:v>1.0814242877938065</c:v>
                </c:pt>
                <c:pt idx="157">
                  <c:v>1.3990060053948881</c:v>
                </c:pt>
                <c:pt idx="158">
                  <c:v>1.370820675004724</c:v>
                </c:pt>
                <c:pt idx="159">
                  <c:v>1.4240583345619611</c:v>
                </c:pt>
                <c:pt idx="160">
                  <c:v>1.4802343183814506</c:v>
                </c:pt>
                <c:pt idx="161">
                  <c:v>1.3769400208070737</c:v>
                </c:pt>
                <c:pt idx="162">
                  <c:v>1.2915118768520266</c:v>
                </c:pt>
                <c:pt idx="163">
                  <c:v>1.0806754304177817</c:v>
                </c:pt>
                <c:pt idx="164">
                  <c:v>0.88787515548199936</c:v>
                </c:pt>
                <c:pt idx="165">
                  <c:v>1.0234040642319759</c:v>
                </c:pt>
                <c:pt idx="166">
                  <c:v>1.0107046371532933</c:v>
                </c:pt>
                <c:pt idx="167">
                  <c:v>1.0548158407864328</c:v>
                </c:pt>
                <c:pt idx="168">
                  <c:v>1.1399325016041382</c:v>
                </c:pt>
                <c:pt idx="169">
                  <c:v>1.0996058180896946</c:v>
                </c:pt>
                <c:pt idx="170">
                  <c:v>1.2221757304798708</c:v>
                </c:pt>
                <c:pt idx="171">
                  <c:v>1.3410286107644418</c:v>
                </c:pt>
                <c:pt idx="172">
                  <c:v>1.1437014475659668</c:v>
                </c:pt>
                <c:pt idx="173">
                  <c:v>1.085587779062934</c:v>
                </c:pt>
                <c:pt idx="174">
                  <c:v>1.0739707558865124</c:v>
                </c:pt>
                <c:pt idx="175">
                  <c:v>1.1909768007359307</c:v>
                </c:pt>
                <c:pt idx="176">
                  <c:v>1.3517955445452035</c:v>
                </c:pt>
                <c:pt idx="177">
                  <c:v>1.4249525507354117</c:v>
                </c:pt>
                <c:pt idx="178">
                  <c:v>1.3131041475018013</c:v>
                </c:pt>
                <c:pt idx="179">
                  <c:v>1.50395505713639</c:v>
                </c:pt>
                <c:pt idx="180">
                  <c:v>1.5071905882255221</c:v>
                </c:pt>
                <c:pt idx="181">
                  <c:v>1.4255534536211991</c:v>
                </c:pt>
                <c:pt idx="182">
                  <c:v>1.3950371910865986</c:v>
                </c:pt>
                <c:pt idx="183">
                  <c:v>1.3110821028018946</c:v>
                </c:pt>
                <c:pt idx="184">
                  <c:v>1.289668934956091</c:v>
                </c:pt>
                <c:pt idx="185">
                  <c:v>1.3378229301426385</c:v>
                </c:pt>
                <c:pt idx="186">
                  <c:v>1.3449831487622701</c:v>
                </c:pt>
                <c:pt idx="187">
                  <c:v>1.3531946229704279</c:v>
                </c:pt>
                <c:pt idx="188">
                  <c:v>1.45068884495823</c:v>
                </c:pt>
                <c:pt idx="189">
                  <c:v>1.4578698291203507</c:v>
                </c:pt>
                <c:pt idx="190">
                  <c:v>1.5475678877497834</c:v>
                </c:pt>
                <c:pt idx="191">
                  <c:v>1.5412421843689457</c:v>
                </c:pt>
                <c:pt idx="192">
                  <c:v>1.5365452782271212</c:v>
                </c:pt>
                <c:pt idx="193">
                  <c:v>1.4305994804461268</c:v>
                </c:pt>
                <c:pt idx="194">
                  <c:v>1.4199415657634349</c:v>
                </c:pt>
                <c:pt idx="195">
                  <c:v>1.4314768246163048</c:v>
                </c:pt>
                <c:pt idx="196">
                  <c:v>1.3941611447628264</c:v>
                </c:pt>
                <c:pt idx="197">
                  <c:v>1.3703041321352998</c:v>
                </c:pt>
                <c:pt idx="198">
                  <c:v>1.3533698322351824</c:v>
                </c:pt>
                <c:pt idx="199">
                  <c:v>1.3126888366520129</c:v>
                </c:pt>
                <c:pt idx="200">
                  <c:v>1.4005828887776777</c:v>
                </c:pt>
                <c:pt idx="201">
                  <c:v>1.4455000550286876</c:v>
                </c:pt>
                <c:pt idx="202">
                  <c:v>1.4696270197085766</c:v>
                </c:pt>
                <c:pt idx="203">
                  <c:v>1.4663084264494866</c:v>
                </c:pt>
                <c:pt idx="204">
                  <c:v>1.4199830968484137</c:v>
                </c:pt>
                <c:pt idx="205">
                  <c:v>1.448778415049204</c:v>
                </c:pt>
                <c:pt idx="206">
                  <c:v>1.4970180680985199</c:v>
                </c:pt>
                <c:pt idx="207">
                  <c:v>1.4533740891713924</c:v>
                </c:pt>
                <c:pt idx="208">
                  <c:v>1.4738800623796895</c:v>
                </c:pt>
                <c:pt idx="209">
                  <c:v>1.4353664702938529</c:v>
                </c:pt>
                <c:pt idx="210">
                  <c:v>1.4417233219884251</c:v>
                </c:pt>
                <c:pt idx="211">
                  <c:v>1.5001731327105055</c:v>
                </c:pt>
                <c:pt idx="212">
                  <c:v>1.518403981169806</c:v>
                </c:pt>
                <c:pt idx="213">
                  <c:v>1.5149088807995563</c:v>
                </c:pt>
                <c:pt idx="214">
                  <c:v>1.5305777804542253</c:v>
                </c:pt>
                <c:pt idx="215">
                  <c:v>1.5369956309298602</c:v>
                </c:pt>
                <c:pt idx="216">
                  <c:v>1.56301096212988</c:v>
                </c:pt>
                <c:pt idx="217">
                  <c:v>1.5794884200952308</c:v>
                </c:pt>
                <c:pt idx="218">
                  <c:v>1.5745488166755612</c:v>
                </c:pt>
                <c:pt idx="219">
                  <c:v>1.5456068418309392</c:v>
                </c:pt>
                <c:pt idx="220">
                  <c:v>1.5440117885984714</c:v>
                </c:pt>
                <c:pt idx="221">
                  <c:v>1.543124061657049</c:v>
                </c:pt>
                <c:pt idx="222">
                  <c:v>1.5284337381921933</c:v>
                </c:pt>
                <c:pt idx="223">
                  <c:v>1.5275927337213719</c:v>
                </c:pt>
                <c:pt idx="224">
                  <c:v>1.5201937113631123</c:v>
                </c:pt>
                <c:pt idx="225">
                  <c:v>1.5130983850637605</c:v>
                </c:pt>
                <c:pt idx="226">
                  <c:v>1.5322377260069733</c:v>
                </c:pt>
                <c:pt idx="227">
                  <c:v>1.5487852676782254</c:v>
                </c:pt>
                <c:pt idx="228">
                  <c:v>1.5546658097419463</c:v>
                </c:pt>
                <c:pt idx="229">
                  <c:v>1.5633276366528437</c:v>
                </c:pt>
                <c:pt idx="230">
                  <c:v>1.5702724127691472</c:v>
                </c:pt>
                <c:pt idx="231">
                  <c:v>1.5903267354282995</c:v>
                </c:pt>
                <c:pt idx="232">
                  <c:v>1.6003396204474143</c:v>
                </c:pt>
                <c:pt idx="233">
                  <c:v>1.6060644209424648</c:v>
                </c:pt>
                <c:pt idx="234">
                  <c:v>1.6081552515018678</c:v>
                </c:pt>
                <c:pt idx="235">
                  <c:v>1.6158099496020284</c:v>
                </c:pt>
                <c:pt idx="236">
                  <c:v>1.6351738179734072</c:v>
                </c:pt>
                <c:pt idx="237">
                  <c:v>1.6381017594644152</c:v>
                </c:pt>
                <c:pt idx="238">
                  <c:v>1.6418408549589152</c:v>
                </c:pt>
                <c:pt idx="239">
                  <c:v>1.652888123563284</c:v>
                </c:pt>
                <c:pt idx="240">
                  <c:v>1.6603728037843124</c:v>
                </c:pt>
                <c:pt idx="241">
                  <c:v>1.6680365868093121</c:v>
                </c:pt>
                <c:pt idx="242">
                  <c:v>1.6806879935709882</c:v>
                </c:pt>
                <c:pt idx="243">
                  <c:v>1.6800001349760258</c:v>
                </c:pt>
                <c:pt idx="244">
                  <c:v>1.6911084023614575</c:v>
                </c:pt>
                <c:pt idx="245">
                  <c:v>1.695959752225547</c:v>
                </c:pt>
                <c:pt idx="246">
                  <c:v>1.70041006755031</c:v>
                </c:pt>
                <c:pt idx="247">
                  <c:v>1.7051433133914906</c:v>
                </c:pt>
                <c:pt idx="248">
                  <c:v>1.710594268294962</c:v>
                </c:pt>
                <c:pt idx="249">
                  <c:v>1.7105527372099834</c:v>
                </c:pt>
                <c:pt idx="250">
                  <c:v>1.7149498408321167</c:v>
                </c:pt>
                <c:pt idx="251">
                  <c:v>1.7159452890252032</c:v>
                </c:pt>
                <c:pt idx="252">
                  <c:v>1.7177726567642715</c:v>
                </c:pt>
                <c:pt idx="253">
                  <c:v>1.7173248997543438</c:v>
                </c:pt>
                <c:pt idx="254">
                  <c:v>1.7176156173491954</c:v>
                </c:pt>
                <c:pt idx="255">
                  <c:v>1.7138804153939122</c:v>
                </c:pt>
                <c:pt idx="256">
                  <c:v>1.7098051776803642</c:v>
                </c:pt>
                <c:pt idx="257">
                  <c:v>1.7030174409791368</c:v>
                </c:pt>
                <c:pt idx="258">
                  <c:v>1.6960324316242599</c:v>
                </c:pt>
                <c:pt idx="259">
                  <c:v>1.687419922876775</c:v>
                </c:pt>
                <c:pt idx="260">
                  <c:v>1.6786906079527872</c:v>
                </c:pt>
                <c:pt idx="261">
                  <c:v>1.668083309279913</c:v>
                </c:pt>
                <c:pt idx="262">
                  <c:v>1.6569841268193208</c:v>
                </c:pt>
                <c:pt idx="263">
                  <c:v>1.6449089638617262</c:v>
                </c:pt>
                <c:pt idx="264">
                  <c:v>1.6339746078946438</c:v>
                </c:pt>
                <c:pt idx="265">
                  <c:v>1.6202524778483576</c:v>
                </c:pt>
                <c:pt idx="266">
                  <c:v>1.605912572913011</c:v>
                </c:pt>
                <c:pt idx="267">
                  <c:v>1.5909146598500314</c:v>
                </c:pt>
                <c:pt idx="268">
                  <c:v>1.5751639958718102</c:v>
                </c:pt>
                <c:pt idx="269">
                  <c:v>1.5586476025142919</c:v>
                </c:pt>
                <c:pt idx="270">
                  <c:v>1.5437236666964307</c:v>
                </c:pt>
                <c:pt idx="271">
                  <c:v>1.5258743850803731</c:v>
                </c:pt>
                <c:pt idx="272">
                  <c:v>1.5085416463337393</c:v>
                </c:pt>
                <c:pt idx="273">
                  <c:v>1.48929847767808</c:v>
                </c:pt>
                <c:pt idx="274">
                  <c:v>1.4698878868360998</c:v>
                </c:pt>
                <c:pt idx="275">
                  <c:v>1.4508900111510961</c:v>
                </c:pt>
                <c:pt idx="276">
                  <c:v>1.4308681346520837</c:v>
                </c:pt>
                <c:pt idx="277">
                  <c:v>1.408647706342004</c:v>
                </c:pt>
                <c:pt idx="278">
                  <c:v>1.388694615702488</c:v>
                </c:pt>
                <c:pt idx="279">
                  <c:v>1.3700536477790213</c:v>
                </c:pt>
                <c:pt idx="280">
                  <c:v>1.3501459817637003</c:v>
                </c:pt>
                <c:pt idx="281">
                  <c:v>1.3304810130262248</c:v>
                </c:pt>
                <c:pt idx="282">
                  <c:v>1.3112650991450827</c:v>
                </c:pt>
                <c:pt idx="283">
                  <c:v>1.294377521715566</c:v>
                </c:pt>
                <c:pt idx="284">
                  <c:v>1.2798078979664302</c:v>
                </c:pt>
                <c:pt idx="285">
                  <c:v>1.2642843571091871</c:v>
                </c:pt>
                <c:pt idx="286">
                  <c:v>1.248109297356339</c:v>
                </c:pt>
                <c:pt idx="287">
                  <c:v>1.2353099361044255</c:v>
                </c:pt>
                <c:pt idx="288">
                  <c:v>1.2260900352391253</c:v>
                </c:pt>
                <c:pt idx="289">
                  <c:v>1.2156670307558448</c:v>
                </c:pt>
                <c:pt idx="290">
                  <c:v>1.2069442050638852</c:v>
                </c:pt>
                <c:pt idx="291">
                  <c:v>1.1984095671007358</c:v>
                </c:pt>
                <c:pt idx="292">
                  <c:v>1.1904615557129123</c:v>
                </c:pt>
                <c:pt idx="293">
                  <c:v>1.1864576995516718</c:v>
                </c:pt>
                <c:pt idx="294">
                  <c:v>1.1810599563508295</c:v>
                </c:pt>
                <c:pt idx="295">
                  <c:v>1.1718595231816133</c:v>
                </c:pt>
                <c:pt idx="296">
                  <c:v>1.1656791785982015</c:v>
                </c:pt>
                <c:pt idx="297">
                  <c:v>1.1606954484007419</c:v>
                </c:pt>
                <c:pt idx="298">
                  <c:v>1.1534988900817538</c:v>
                </c:pt>
                <c:pt idx="299">
                  <c:v>1.1507098181561444</c:v>
                </c:pt>
                <c:pt idx="300">
                  <c:v>1.1424191753172457</c:v>
                </c:pt>
                <c:pt idx="301">
                  <c:v>1.1399870111531729</c:v>
                </c:pt>
                <c:pt idx="302">
                  <c:v>1.1362712768939731</c:v>
                </c:pt>
                <c:pt idx="303">
                  <c:v>1.1314017571802055</c:v>
                </c:pt>
                <c:pt idx="304">
                  <c:v>1.1253148575379959</c:v>
                </c:pt>
                <c:pt idx="305">
                  <c:v>1.121823650706963</c:v>
                </c:pt>
                <c:pt idx="306">
                  <c:v>1.1141702504532081</c:v>
                </c:pt>
                <c:pt idx="307">
                  <c:v>1.1080755637325648</c:v>
                </c:pt>
                <c:pt idx="308">
                  <c:v>1.0995422236158208</c:v>
                </c:pt>
                <c:pt idx="309">
                  <c:v>1.0959134450657957</c:v>
                </c:pt>
                <c:pt idx="310">
                  <c:v>1.089261982237155</c:v>
                </c:pt>
                <c:pt idx="311">
                  <c:v>1.082257505186194</c:v>
                </c:pt>
                <c:pt idx="312">
                  <c:v>1.0749142902233748</c:v>
                </c:pt>
                <c:pt idx="313">
                  <c:v>1.0667002203224059</c:v>
                </c:pt>
                <c:pt idx="314">
                  <c:v>1.0600370768761149</c:v>
                </c:pt>
                <c:pt idx="315">
                  <c:v>1.0525212483413524</c:v>
                </c:pt>
                <c:pt idx="316">
                  <c:v>1.0402786631974366</c:v>
                </c:pt>
                <c:pt idx="317">
                  <c:v>1.0344396522186943</c:v>
                </c:pt>
                <c:pt idx="318">
                  <c:v>1.0283981772006803</c:v>
                </c:pt>
                <c:pt idx="319">
                  <c:v>1.0191588086392962</c:v>
                </c:pt>
                <c:pt idx="320">
                  <c:v>1.0116066404051773</c:v>
                </c:pt>
                <c:pt idx="321">
                  <c:v>1.0055469955374847</c:v>
                </c:pt>
                <c:pt idx="322">
                  <c:v>0.9992693124736538</c:v>
                </c:pt>
                <c:pt idx="323">
                  <c:v>0.99384691019110527</c:v>
                </c:pt>
                <c:pt idx="324">
                  <c:v>0.98818829986273982</c:v>
                </c:pt>
                <c:pt idx="325">
                  <c:v>0.98377043069811665</c:v>
                </c:pt>
                <c:pt idx="326">
                  <c:v>0.98287232098544974</c:v>
                </c:pt>
                <c:pt idx="327">
                  <c:v>0.98328763183523782</c:v>
                </c:pt>
                <c:pt idx="328">
                  <c:v>0.98308257210315497</c:v>
                </c:pt>
                <c:pt idx="329">
                  <c:v>0.98134086222685524</c:v>
                </c:pt>
                <c:pt idx="330">
                  <c:v>0.98480611212977653</c:v>
                </c:pt>
                <c:pt idx="331">
                  <c:v>0.98146675332819744</c:v>
                </c:pt>
                <c:pt idx="332">
                  <c:v>0.9800754619814066</c:v>
                </c:pt>
                <c:pt idx="333">
                  <c:v>0.98119290773661816</c:v>
                </c:pt>
                <c:pt idx="334">
                  <c:v>0.97784576185660566</c:v>
                </c:pt>
                <c:pt idx="335">
                  <c:v>0.97390679801564473</c:v>
                </c:pt>
                <c:pt idx="336">
                  <c:v>0.97395481833265163</c:v>
                </c:pt>
                <c:pt idx="337">
                  <c:v>0.97317091910367615</c:v>
                </c:pt>
                <c:pt idx="338">
                  <c:v>0.97567446482005638</c:v>
                </c:pt>
                <c:pt idx="339">
                  <c:v>0.97589769440181739</c:v>
                </c:pt>
                <c:pt idx="340">
                  <c:v>0.97343957330963271</c:v>
                </c:pt>
                <c:pt idx="341">
                  <c:v>0.9756809540520841</c:v>
                </c:pt>
                <c:pt idx="342">
                  <c:v>0.97943562370345127</c:v>
                </c:pt>
                <c:pt idx="343">
                  <c:v>0.98079317104369668</c:v>
                </c:pt>
                <c:pt idx="344">
                  <c:v>0.98307608287112691</c:v>
                </c:pt>
                <c:pt idx="345">
                  <c:v>0.98110205848822707</c:v>
                </c:pt>
                <c:pt idx="346">
                  <c:v>0.97923445751058513</c:v>
                </c:pt>
                <c:pt idx="347">
                  <c:v>0.98093982768752841</c:v>
                </c:pt>
                <c:pt idx="348">
                  <c:v>0.97986521086370137</c:v>
                </c:pt>
                <c:pt idx="349">
                  <c:v>0.97843368627833716</c:v>
                </c:pt>
                <c:pt idx="350">
                  <c:v>0.97819098900049217</c:v>
                </c:pt>
                <c:pt idx="351">
                  <c:v>0.97549665986249057</c:v>
                </c:pt>
                <c:pt idx="352">
                  <c:v>0.97434417225432801</c:v>
                </c:pt>
                <c:pt idx="353">
                  <c:v>0.97549276632327386</c:v>
                </c:pt>
                <c:pt idx="354">
                  <c:v>0.97407162450915463</c:v>
                </c:pt>
                <c:pt idx="355">
                  <c:v>0.97102168545602174</c:v>
                </c:pt>
                <c:pt idx="356">
                  <c:v>0.9667115375430626</c:v>
                </c:pt>
                <c:pt idx="357">
                  <c:v>0.96620018605926072</c:v>
                </c:pt>
                <c:pt idx="358">
                  <c:v>0.96364991787227927</c:v>
                </c:pt>
                <c:pt idx="359">
                  <c:v>0.96069082806753781</c:v>
                </c:pt>
                <c:pt idx="360">
                  <c:v>0.95767722871376137</c:v>
                </c:pt>
                <c:pt idx="361">
                  <c:v>0.95178760172520116</c:v>
                </c:pt>
                <c:pt idx="362">
                  <c:v>0.94986289550571379</c:v>
                </c:pt>
                <c:pt idx="363">
                  <c:v>0.94761113199201763</c:v>
                </c:pt>
                <c:pt idx="364">
                  <c:v>0.94297522463125583</c:v>
                </c:pt>
                <c:pt idx="365">
                  <c:v>0.94239378944155217</c:v>
                </c:pt>
                <c:pt idx="366">
                  <c:v>0.94065337741165811</c:v>
                </c:pt>
                <c:pt idx="367">
                  <c:v>0.94094928639213238</c:v>
                </c:pt>
                <c:pt idx="368">
                  <c:v>0.9462548824981778</c:v>
                </c:pt>
                <c:pt idx="369">
                  <c:v>0.94663255580220407</c:v>
                </c:pt>
                <c:pt idx="370">
                  <c:v>0.94812378132222519</c:v>
                </c:pt>
                <c:pt idx="371">
                  <c:v>0.9488324054596764</c:v>
                </c:pt>
                <c:pt idx="372">
                  <c:v>0.94828860781573476</c:v>
                </c:pt>
                <c:pt idx="373">
                  <c:v>0.95152413890486665</c:v>
                </c:pt>
                <c:pt idx="374">
                  <c:v>0.95094789510078559</c:v>
                </c:pt>
                <c:pt idx="375">
                  <c:v>0.94897646641069677</c:v>
                </c:pt>
                <c:pt idx="376">
                  <c:v>0.94950209420496012</c:v>
                </c:pt>
                <c:pt idx="377">
                  <c:v>0.95141771549960863</c:v>
                </c:pt>
                <c:pt idx="378">
                  <c:v>0.95209129778410906</c:v>
                </c:pt>
                <c:pt idx="379">
                  <c:v>0.95263769112086172</c:v>
                </c:pt>
                <c:pt idx="380">
                  <c:v>0.95188753589843134</c:v>
                </c:pt>
                <c:pt idx="381">
                  <c:v>0.95449231363444753</c:v>
                </c:pt>
                <c:pt idx="382">
                  <c:v>0.95590047698451119</c:v>
                </c:pt>
                <c:pt idx="383">
                  <c:v>0.9575033172954126</c:v>
                </c:pt>
                <c:pt idx="384">
                  <c:v>0.9561418764159505</c:v>
                </c:pt>
                <c:pt idx="385">
                  <c:v>0.95794718076612395</c:v>
                </c:pt>
                <c:pt idx="386">
                  <c:v>0.95846242578914254</c:v>
                </c:pt>
                <c:pt idx="387">
                  <c:v>0.9606557862145868</c:v>
                </c:pt>
                <c:pt idx="388">
                  <c:v>0.95930862164558639</c:v>
                </c:pt>
                <c:pt idx="389">
                  <c:v>0.96016130673405775</c:v>
                </c:pt>
                <c:pt idx="390">
                  <c:v>0.96009641441377835</c:v>
                </c:pt>
                <c:pt idx="391">
                  <c:v>0.96005747902161076</c:v>
                </c:pt>
                <c:pt idx="392">
                  <c:v>0.95943321490052258</c:v>
                </c:pt>
                <c:pt idx="393">
                  <c:v>0.96000816085819829</c:v>
                </c:pt>
                <c:pt idx="394">
                  <c:v>0.95952146845610264</c:v>
                </c:pt>
                <c:pt idx="395">
                  <c:v>0.96081542132247433</c:v>
                </c:pt>
                <c:pt idx="396">
                  <c:v>0.95767593086735603</c:v>
                </c:pt>
                <c:pt idx="397">
                  <c:v>0.95532033964121288</c:v>
                </c:pt>
                <c:pt idx="398">
                  <c:v>0.95495564480124273</c:v>
                </c:pt>
                <c:pt idx="399">
                  <c:v>0.95294787641179723</c:v>
                </c:pt>
                <c:pt idx="400">
                  <c:v>0.95057281748957045</c:v>
                </c:pt>
                <c:pt idx="401">
                  <c:v>0.9488843193159</c:v>
                </c:pt>
                <c:pt idx="402">
                  <c:v>0.94617960740665363</c:v>
                </c:pt>
                <c:pt idx="403">
                  <c:v>0.94413030793222952</c:v>
                </c:pt>
                <c:pt idx="404">
                  <c:v>0.941526828042619</c:v>
                </c:pt>
                <c:pt idx="405">
                  <c:v>0.94035746843118395</c:v>
                </c:pt>
                <c:pt idx="406">
                  <c:v>0.93797462243052365</c:v>
                </c:pt>
                <c:pt idx="407">
                  <c:v>0.9360473205182247</c:v>
                </c:pt>
                <c:pt idx="408">
                  <c:v>0.93116741803321235</c:v>
                </c:pt>
                <c:pt idx="409">
                  <c:v>0.92644974634889854</c:v>
                </c:pt>
                <c:pt idx="410">
                  <c:v>0.92296373090348804</c:v>
                </c:pt>
                <c:pt idx="411">
                  <c:v>0.9187742827062485</c:v>
                </c:pt>
                <c:pt idx="412">
                  <c:v>0.91126364555710826</c:v>
                </c:pt>
                <c:pt idx="413">
                  <c:v>0.90548952689864537</c:v>
                </c:pt>
                <c:pt idx="414">
                  <c:v>0.89892501977917927</c:v>
                </c:pt>
                <c:pt idx="415">
                  <c:v>0.89401656467324386</c:v>
                </c:pt>
                <c:pt idx="416">
                  <c:v>0.88979986170148695</c:v>
                </c:pt>
                <c:pt idx="417">
                  <c:v>0.88400108396131805</c:v>
                </c:pt>
                <c:pt idx="418">
                  <c:v>0.87785058984523434</c:v>
                </c:pt>
                <c:pt idx="419">
                  <c:v>0.87084611279427371</c:v>
                </c:pt>
                <c:pt idx="420">
                  <c:v>0.86475402176644167</c:v>
                </c:pt>
                <c:pt idx="421">
                  <c:v>0.85756784621869864</c:v>
                </c:pt>
                <c:pt idx="422">
                  <c:v>0.8500701875336143</c:v>
                </c:pt>
                <c:pt idx="423">
                  <c:v>0.84162250527963911</c:v>
                </c:pt>
                <c:pt idx="424">
                  <c:v>0.83332277751590134</c:v>
                </c:pt>
                <c:pt idx="425">
                  <c:v>0.82634685308586342</c:v>
                </c:pt>
                <c:pt idx="426">
                  <c:v>0.81912174214595268</c:v>
                </c:pt>
                <c:pt idx="427">
                  <c:v>0.81034440690495813</c:v>
                </c:pt>
                <c:pt idx="428">
                  <c:v>0.80190840526863338</c:v>
                </c:pt>
                <c:pt idx="429">
                  <c:v>0.79438478965543735</c:v>
                </c:pt>
                <c:pt idx="430">
                  <c:v>0.78641601272512462</c:v>
                </c:pt>
                <c:pt idx="431">
                  <c:v>0.77787877906916403</c:v>
                </c:pt>
                <c:pt idx="432">
                  <c:v>0.76828509843905401</c:v>
                </c:pt>
                <c:pt idx="433">
                  <c:v>0.7605758907898591</c:v>
                </c:pt>
                <c:pt idx="434">
                  <c:v>0.75284332190536318</c:v>
                </c:pt>
                <c:pt idx="435">
                  <c:v>0.74527817520718809</c:v>
                </c:pt>
                <c:pt idx="436">
                  <c:v>0.73599208417520301</c:v>
                </c:pt>
                <c:pt idx="437">
                  <c:v>0.72730300248978863</c:v>
                </c:pt>
                <c:pt idx="438">
                  <c:v>0.71929009878168571</c:v>
                </c:pt>
                <c:pt idx="439">
                  <c:v>0.71156401912921785</c:v>
                </c:pt>
                <c:pt idx="440">
                  <c:v>0.70316033386839205</c:v>
                </c:pt>
                <c:pt idx="441">
                  <c:v>0.69414146941131782</c:v>
                </c:pt>
                <c:pt idx="442">
                  <c:v>0.68527328492193218</c:v>
                </c:pt>
                <c:pt idx="443">
                  <c:v>0.67697316780427241</c:v>
                </c:pt>
                <c:pt idx="444">
                  <c:v>0.66889381436020334</c:v>
                </c:pt>
                <c:pt idx="445">
                  <c:v>0.66105235616227864</c:v>
                </c:pt>
                <c:pt idx="446">
                  <c:v>0.65221493063270541</c:v>
                </c:pt>
                <c:pt idx="447">
                  <c:v>0.64445913029754942</c:v>
                </c:pt>
                <c:pt idx="448">
                  <c:v>0.63745621066227554</c:v>
                </c:pt>
                <c:pt idx="449">
                  <c:v>0.62988613214775935</c:v>
                </c:pt>
                <c:pt idx="450">
                  <c:v>0.6228498578598618</c:v>
                </c:pt>
                <c:pt idx="451">
                  <c:v>0.61487926394458092</c:v>
                </c:pt>
                <c:pt idx="452">
                  <c:v>0.60712450188654965</c:v>
                </c:pt>
                <c:pt idx="453">
                  <c:v>0.60090574104953198</c:v>
                </c:pt>
                <c:pt idx="454">
                  <c:v>0.59391605944759518</c:v>
                </c:pt>
                <c:pt idx="455">
                  <c:v>0.58618089487028802</c:v>
                </c:pt>
                <c:pt idx="456">
                  <c:v>0.57912164870101168</c:v>
                </c:pt>
                <c:pt idx="457">
                  <c:v>0.570883568641539</c:v>
                </c:pt>
                <c:pt idx="458">
                  <c:v>0.56403483315924885</c:v>
                </c:pt>
                <c:pt idx="459">
                  <c:v>0.55682347939123744</c:v>
                </c:pt>
                <c:pt idx="460">
                  <c:v>0.54964755683009847</c:v>
                </c:pt>
                <c:pt idx="461">
                  <c:v>0.54276429863341968</c:v>
                </c:pt>
                <c:pt idx="462">
                  <c:v>0.53600861873841033</c:v>
                </c:pt>
                <c:pt idx="463">
                  <c:v>0.52942594176926583</c:v>
                </c:pt>
                <c:pt idx="464">
                  <c:v>0.52343897630028635</c:v>
                </c:pt>
                <c:pt idx="465">
                  <c:v>0.51732313468323199</c:v>
                </c:pt>
                <c:pt idx="466">
                  <c:v>0.51241208388448545</c:v>
                </c:pt>
                <c:pt idx="467">
                  <c:v>0.50671765299532578</c:v>
                </c:pt>
                <c:pt idx="468">
                  <c:v>0.50092847931855811</c:v>
                </c:pt>
                <c:pt idx="469">
                  <c:v>0.49572359609358613</c:v>
                </c:pt>
                <c:pt idx="470">
                  <c:v>0.49161201868068216</c:v>
                </c:pt>
                <c:pt idx="471">
                  <c:v>0.48701284037319831</c:v>
                </c:pt>
                <c:pt idx="472">
                  <c:v>0.48251969611705126</c:v>
                </c:pt>
                <c:pt idx="473">
                  <c:v>0.47756698444868523</c:v>
                </c:pt>
                <c:pt idx="474">
                  <c:v>0.47303036233795087</c:v>
                </c:pt>
                <c:pt idx="475">
                  <c:v>0.46825480670394776</c:v>
                </c:pt>
                <c:pt idx="476">
                  <c:v>0.46411428731619897</c:v>
                </c:pt>
                <c:pt idx="477">
                  <c:v>0.45934288479069374</c:v>
                </c:pt>
                <c:pt idx="478">
                  <c:v>0.4548105455730978</c:v>
                </c:pt>
                <c:pt idx="479">
                  <c:v>0.45034206039865704</c:v>
                </c:pt>
                <c:pt idx="480">
                  <c:v>0.44526501504463545</c:v>
                </c:pt>
                <c:pt idx="481">
                  <c:v>0.44127361820888894</c:v>
                </c:pt>
                <c:pt idx="482">
                  <c:v>0.43750259569281119</c:v>
                </c:pt>
                <c:pt idx="483">
                  <c:v>0.43313962543114465</c:v>
                </c:pt>
                <c:pt idx="484">
                  <c:v>0.42908502347544569</c:v>
                </c:pt>
                <c:pt idx="485">
                  <c:v>0.42506066134099724</c:v>
                </c:pt>
                <c:pt idx="486">
                  <c:v>0.42159722842304392</c:v>
                </c:pt>
                <c:pt idx="487">
                  <c:v>0.41852587490421905</c:v>
                </c:pt>
                <c:pt idx="488">
                  <c:v>0.41479041337965428</c:v>
                </c:pt>
                <c:pt idx="489">
                  <c:v>0.4107542408429149</c:v>
                </c:pt>
                <c:pt idx="490">
                  <c:v>0.40772182271625756</c:v>
                </c:pt>
                <c:pt idx="491">
                  <c:v>0.40446280060718448</c:v>
                </c:pt>
                <c:pt idx="492">
                  <c:v>0.40223245155918069</c:v>
                </c:pt>
                <c:pt idx="493">
                  <c:v>0.39888945878766618</c:v>
                </c:pt>
                <c:pt idx="494">
                  <c:v>0.39691206000411161</c:v>
                </c:pt>
                <c:pt idx="495">
                  <c:v>0.39472934191919301</c:v>
                </c:pt>
                <c:pt idx="496">
                  <c:v>0.39377581416500729</c:v>
                </c:pt>
                <c:pt idx="497">
                  <c:v>0.39155909250426219</c:v>
                </c:pt>
                <c:pt idx="498">
                  <c:v>0.38934808136770166</c:v>
                </c:pt>
                <c:pt idx="499">
                  <c:v>0.38783972427512681</c:v>
                </c:pt>
                <c:pt idx="500">
                  <c:v>0.38582364966868588</c:v>
                </c:pt>
                <c:pt idx="501">
                  <c:v>0.38343210809710815</c:v>
                </c:pt>
                <c:pt idx="502">
                  <c:v>0.38075023828460008</c:v>
                </c:pt>
                <c:pt idx="503">
                  <c:v>0.37841476367774379</c:v>
                </c:pt>
                <c:pt idx="504">
                  <c:v>0.3771897264555088</c:v>
                </c:pt>
                <c:pt idx="505">
                  <c:v>0.37556417383250928</c:v>
                </c:pt>
                <c:pt idx="506">
                  <c:v>0.37294408150890751</c:v>
                </c:pt>
                <c:pt idx="507">
                  <c:v>0.37180509150336294</c:v>
                </c:pt>
                <c:pt idx="508">
                  <c:v>0.37040783006310657</c:v>
                </c:pt>
                <c:pt idx="509">
                  <c:v>0.36953191352397496</c:v>
                </c:pt>
                <c:pt idx="510">
                  <c:v>0.3673024729684552</c:v>
                </c:pt>
                <c:pt idx="511">
                  <c:v>0.36521968905676683</c:v>
                </c:pt>
                <c:pt idx="512">
                  <c:v>0.36266150400671143</c:v>
                </c:pt>
                <c:pt idx="513">
                  <c:v>0.36091096877485368</c:v>
                </c:pt>
                <c:pt idx="514">
                  <c:v>0.35897613935340256</c:v>
                </c:pt>
                <c:pt idx="515">
                  <c:v>0.35714461850583623</c:v>
                </c:pt>
                <c:pt idx="516">
                  <c:v>0.35497358103856791</c:v>
                </c:pt>
                <c:pt idx="517">
                  <c:v>0.35389130692094767</c:v>
                </c:pt>
                <c:pt idx="518">
                  <c:v>0.35292869424192275</c:v>
                </c:pt>
                <c:pt idx="519">
                  <c:v>0.35244291033231112</c:v>
                </c:pt>
                <c:pt idx="520">
                  <c:v>0.35184538184717806</c:v>
                </c:pt>
                <c:pt idx="521">
                  <c:v>0.35186043686548285</c:v>
                </c:pt>
                <c:pt idx="522">
                  <c:v>0.35103422784368538</c:v>
                </c:pt>
                <c:pt idx="523">
                  <c:v>0.35055350553505538</c:v>
                </c:pt>
                <c:pt idx="524">
                  <c:v>0.3503890683954673</c:v>
                </c:pt>
                <c:pt idx="525">
                  <c:v>0.34928252455006276</c:v>
                </c:pt>
                <c:pt idx="526">
                  <c:v>0.3478500914722148</c:v>
                </c:pt>
                <c:pt idx="527">
                  <c:v>0.34662038200291978</c:v>
                </c:pt>
                <c:pt idx="528">
                  <c:v>0.34438302458432574</c:v>
                </c:pt>
                <c:pt idx="529">
                  <c:v>0.34362404400633761</c:v>
                </c:pt>
                <c:pt idx="530">
                  <c:v>0.3427273619247167</c:v>
                </c:pt>
                <c:pt idx="531">
                  <c:v>0.34098188829384074</c:v>
                </c:pt>
                <c:pt idx="532">
                  <c:v>0.3398553576137901</c:v>
                </c:pt>
                <c:pt idx="533">
                  <c:v>0.33907859654004541</c:v>
                </c:pt>
                <c:pt idx="534">
                  <c:v>0.33844940060261608</c:v>
                </c:pt>
                <c:pt idx="535">
                  <c:v>0.33783461076028898</c:v>
                </c:pt>
                <c:pt idx="536">
                  <c:v>0.33608783928300751</c:v>
                </c:pt>
                <c:pt idx="537">
                  <c:v>0.33546811762433898</c:v>
                </c:pt>
                <c:pt idx="538">
                  <c:v>0.33418052420535466</c:v>
                </c:pt>
                <c:pt idx="539">
                  <c:v>0.3339914279840604</c:v>
                </c:pt>
                <c:pt idx="540">
                  <c:v>0.33317897613416209</c:v>
                </c:pt>
                <c:pt idx="541">
                  <c:v>0.33194083066323077</c:v>
                </c:pt>
                <c:pt idx="542">
                  <c:v>0.3314697124180021</c:v>
                </c:pt>
                <c:pt idx="543">
                  <c:v>0.33117665869962032</c:v>
                </c:pt>
                <c:pt idx="544">
                  <c:v>0.32968750973384819</c:v>
                </c:pt>
                <c:pt idx="545">
                  <c:v>0.32930153021282621</c:v>
                </c:pt>
                <c:pt idx="546">
                  <c:v>0.32788506064576689</c:v>
                </c:pt>
                <c:pt idx="547">
                  <c:v>0.32742108055576896</c:v>
                </c:pt>
                <c:pt idx="548">
                  <c:v>0.32645535304537066</c:v>
                </c:pt>
                <c:pt idx="549">
                  <c:v>0.32502214125967938</c:v>
                </c:pt>
                <c:pt idx="550">
                  <c:v>0.32382280139627523</c:v>
                </c:pt>
                <c:pt idx="551">
                  <c:v>0.32284837831495927</c:v>
                </c:pt>
                <c:pt idx="552">
                  <c:v>0.32098142626052034</c:v>
                </c:pt>
                <c:pt idx="553">
                  <c:v>0.31957326291045696</c:v>
                </c:pt>
                <c:pt idx="554">
                  <c:v>0.31732591207453997</c:v>
                </c:pt>
                <c:pt idx="555">
                  <c:v>0.31600652141861885</c:v>
                </c:pt>
                <c:pt idx="556">
                  <c:v>0.31471685144538564</c:v>
                </c:pt>
                <c:pt idx="557">
                  <c:v>0.31322510678680227</c:v>
                </c:pt>
                <c:pt idx="558">
                  <c:v>0.31219721243357618</c:v>
                </c:pt>
                <c:pt idx="559">
                  <c:v>0.31201421609038843</c:v>
                </c:pt>
                <c:pt idx="560">
                  <c:v>0.31096036480905054</c:v>
                </c:pt>
                <c:pt idx="561">
                  <c:v>0.31038944217523223</c:v>
                </c:pt>
                <c:pt idx="562">
                  <c:v>0.3095102810200866</c:v>
                </c:pt>
                <c:pt idx="563">
                  <c:v>0.3087515600113796</c:v>
                </c:pt>
                <c:pt idx="564">
                  <c:v>0.30792963388272043</c:v>
                </c:pt>
                <c:pt idx="565">
                  <c:v>0.30666034009805504</c:v>
                </c:pt>
                <c:pt idx="566">
                  <c:v>0.30505840827963715</c:v>
                </c:pt>
                <c:pt idx="567">
                  <c:v>0.30368489742860294</c:v>
                </c:pt>
                <c:pt idx="568">
                  <c:v>0.30275537983292056</c:v>
                </c:pt>
                <c:pt idx="569">
                  <c:v>0.30179679047775299</c:v>
                </c:pt>
                <c:pt idx="570">
                  <c:v>0.30012555366127669</c:v>
                </c:pt>
                <c:pt idx="571">
                  <c:v>0.29906780884072209</c:v>
                </c:pt>
                <c:pt idx="572">
                  <c:v>0.29908026816621586</c:v>
                </c:pt>
                <c:pt idx="573">
                  <c:v>0.2986210901079186</c:v>
                </c:pt>
                <c:pt idx="574">
                  <c:v>0.29819124337838776</c:v>
                </c:pt>
                <c:pt idx="575">
                  <c:v>0.29707535503886284</c:v>
                </c:pt>
                <c:pt idx="576">
                  <c:v>0.29594726694312529</c:v>
                </c:pt>
                <c:pt idx="577">
                  <c:v>0.29503241501182614</c:v>
                </c:pt>
                <c:pt idx="578">
                  <c:v>0.29406019826939966</c:v>
                </c:pt>
                <c:pt idx="579">
                  <c:v>0.29209746515022833</c:v>
                </c:pt>
                <c:pt idx="580">
                  <c:v>0.29053018583083978</c:v>
                </c:pt>
                <c:pt idx="581">
                  <c:v>0.28906530659285212</c:v>
                </c:pt>
                <c:pt idx="582">
                  <c:v>0.28852462378028393</c:v>
                </c:pt>
                <c:pt idx="583">
                  <c:v>0.28759315941499319</c:v>
                </c:pt>
                <c:pt idx="584">
                  <c:v>0.28716850407108463</c:v>
                </c:pt>
                <c:pt idx="585">
                  <c:v>0.28684053828439254</c:v>
                </c:pt>
                <c:pt idx="586">
                  <c:v>0.28607208342764351</c:v>
                </c:pt>
                <c:pt idx="587">
                  <c:v>0.28566806384158389</c:v>
                </c:pt>
                <c:pt idx="588">
                  <c:v>0.2859210141060331</c:v>
                </c:pt>
                <c:pt idx="589">
                  <c:v>0.28478423043937806</c:v>
                </c:pt>
                <c:pt idx="590">
                  <c:v>0.28428559785035107</c:v>
                </c:pt>
                <c:pt idx="591">
                  <c:v>0.2838026692028317</c:v>
                </c:pt>
                <c:pt idx="592">
                  <c:v>0.28320033868599814</c:v>
                </c:pt>
                <c:pt idx="593">
                  <c:v>0.28271870788488418</c:v>
                </c:pt>
                <c:pt idx="594">
                  <c:v>0.28201177094776009</c:v>
                </c:pt>
                <c:pt idx="595">
                  <c:v>0.28085110690724241</c:v>
                </c:pt>
                <c:pt idx="596">
                  <c:v>0.28078478695591697</c:v>
                </c:pt>
                <c:pt idx="597">
                  <c:v>0.2803631166587412</c:v>
                </c:pt>
                <c:pt idx="598">
                  <c:v>0.27950653803105285</c:v>
                </c:pt>
                <c:pt idx="599">
                  <c:v>0.27854639126019848</c:v>
                </c:pt>
                <c:pt idx="600">
                  <c:v>0.27814587585943401</c:v>
                </c:pt>
                <c:pt idx="601">
                  <c:v>0.27794990105219014</c:v>
                </c:pt>
                <c:pt idx="602">
                  <c:v>0.27824503132482076</c:v>
                </c:pt>
                <c:pt idx="603">
                  <c:v>0.27817209235682677</c:v>
                </c:pt>
                <c:pt idx="604">
                  <c:v>0.27832549780196753</c:v>
                </c:pt>
                <c:pt idx="605">
                  <c:v>0.27920504831103465</c:v>
                </c:pt>
                <c:pt idx="606">
                  <c:v>0.27941919296795686</c:v>
                </c:pt>
                <c:pt idx="607">
                  <c:v>0.27969628317555001</c:v>
                </c:pt>
                <c:pt idx="608">
                  <c:v>0.27994209528476838</c:v>
                </c:pt>
                <c:pt idx="609">
                  <c:v>0.27993391885241309</c:v>
                </c:pt>
                <c:pt idx="610">
                  <c:v>0.27921296517410871</c:v>
                </c:pt>
                <c:pt idx="611">
                  <c:v>0.27928304888001054</c:v>
                </c:pt>
                <c:pt idx="612">
                  <c:v>0.27902750292275008</c:v>
                </c:pt>
                <c:pt idx="613">
                  <c:v>0.27877935469000165</c:v>
                </c:pt>
                <c:pt idx="614">
                  <c:v>0.27937792145225898</c:v>
                </c:pt>
                <c:pt idx="615">
                  <c:v>0.28048835883688039</c:v>
                </c:pt>
                <c:pt idx="616">
                  <c:v>0.28092274802883105</c:v>
                </c:pt>
                <c:pt idx="617">
                  <c:v>0.28227082109031565</c:v>
                </c:pt>
                <c:pt idx="618">
                  <c:v>0.28326133746706073</c:v>
                </c:pt>
                <c:pt idx="619">
                  <c:v>0.2839264837499248</c:v>
                </c:pt>
                <c:pt idx="620">
                  <c:v>0.28497345644531291</c:v>
                </c:pt>
                <c:pt idx="621">
                  <c:v>0.2859103717655071</c:v>
                </c:pt>
                <c:pt idx="622">
                  <c:v>0.28625287343194195</c:v>
                </c:pt>
                <c:pt idx="623">
                  <c:v>0.28630829147346054</c:v>
                </c:pt>
                <c:pt idx="624">
                  <c:v>0.28646364368820953</c:v>
                </c:pt>
                <c:pt idx="625">
                  <c:v>0.28661873633367752</c:v>
                </c:pt>
                <c:pt idx="626">
                  <c:v>0.28732839874825306</c:v>
                </c:pt>
                <c:pt idx="627">
                  <c:v>0.28803948879387514</c:v>
                </c:pt>
                <c:pt idx="628">
                  <c:v>0.28822819566124763</c:v>
                </c:pt>
                <c:pt idx="629">
                  <c:v>0.28846699939987586</c:v>
                </c:pt>
                <c:pt idx="630">
                  <c:v>0.28927984060369577</c:v>
                </c:pt>
                <c:pt idx="631">
                  <c:v>0.29069643995539557</c:v>
                </c:pt>
                <c:pt idx="632">
                  <c:v>0.2910301162662724</c:v>
                </c:pt>
                <c:pt idx="633">
                  <c:v>0.29142297437324394</c:v>
                </c:pt>
                <c:pt idx="634">
                  <c:v>0.29158546474322367</c:v>
                </c:pt>
                <c:pt idx="635">
                  <c:v>0.29225229822641513</c:v>
                </c:pt>
                <c:pt idx="636">
                  <c:v>0.29297818372106066</c:v>
                </c:pt>
                <c:pt idx="637">
                  <c:v>0.2939357347991039</c:v>
                </c:pt>
                <c:pt idx="638">
                  <c:v>0.29420763362107455</c:v>
                </c:pt>
                <c:pt idx="639">
                  <c:v>0.29528251001418288</c:v>
                </c:pt>
                <c:pt idx="640">
                  <c:v>0.29633013163277394</c:v>
                </c:pt>
                <c:pt idx="641">
                  <c:v>0.29771701030178571</c:v>
                </c:pt>
                <c:pt idx="642">
                  <c:v>0.298659506361524</c:v>
                </c:pt>
                <c:pt idx="643">
                  <c:v>0.29986961835009468</c:v>
                </c:pt>
                <c:pt idx="644">
                  <c:v>0.30090387215070807</c:v>
                </c:pt>
                <c:pt idx="645">
                  <c:v>0.30226310669128076</c:v>
                </c:pt>
                <c:pt idx="646">
                  <c:v>0.30333123428308012</c:v>
                </c:pt>
                <c:pt idx="647">
                  <c:v>0.30430851262648817</c:v>
                </c:pt>
                <c:pt idx="648">
                  <c:v>0.30510954342801744</c:v>
                </c:pt>
                <c:pt idx="649">
                  <c:v>0.30589136610274376</c:v>
                </c:pt>
                <c:pt idx="650">
                  <c:v>0.30638675407575688</c:v>
                </c:pt>
                <c:pt idx="651">
                  <c:v>0.30644035513230772</c:v>
                </c:pt>
                <c:pt idx="652">
                  <c:v>0.30640998552641702</c:v>
                </c:pt>
                <c:pt idx="653">
                  <c:v>0.30640777918752754</c:v>
                </c:pt>
                <c:pt idx="654">
                  <c:v>0.30627604777736028</c:v>
                </c:pt>
                <c:pt idx="655">
                  <c:v>0.30634171880548305</c:v>
                </c:pt>
                <c:pt idx="656">
                  <c:v>0.3062738414384707</c:v>
                </c:pt>
                <c:pt idx="657">
                  <c:v>0.30708278910307402</c:v>
                </c:pt>
                <c:pt idx="658">
                  <c:v>0.30796376724318741</c:v>
                </c:pt>
                <c:pt idx="659">
                  <c:v>0.30885902169376228</c:v>
                </c:pt>
                <c:pt idx="660">
                  <c:v>0.3096870477005278</c:v>
                </c:pt>
                <c:pt idx="661">
                  <c:v>0.31010002242678603</c:v>
                </c:pt>
                <c:pt idx="662">
                  <c:v>0.31084965851065377</c:v>
                </c:pt>
                <c:pt idx="663">
                  <c:v>0.31230207842314783</c:v>
                </c:pt>
                <c:pt idx="664">
                  <c:v>0.31248195993496242</c:v>
                </c:pt>
                <c:pt idx="665">
                  <c:v>0.31298189037039509</c:v>
                </c:pt>
                <c:pt idx="666">
                  <c:v>0.31372114368301818</c:v>
                </c:pt>
                <c:pt idx="667">
                  <c:v>0.31458693702018625</c:v>
                </c:pt>
                <c:pt idx="668">
                  <c:v>0.31551217172273022</c:v>
                </c:pt>
                <c:pt idx="669">
                  <c:v>0.3166777675795891</c:v>
                </c:pt>
                <c:pt idx="670">
                  <c:v>0.31639250093964089</c:v>
                </c:pt>
                <c:pt idx="671">
                  <c:v>0.31666478911553325</c:v>
                </c:pt>
                <c:pt idx="672">
                  <c:v>0.31744310760496475</c:v>
                </c:pt>
                <c:pt idx="673">
                  <c:v>0.31775809492760088</c:v>
                </c:pt>
                <c:pt idx="674">
                  <c:v>0.31762805071776101</c:v>
                </c:pt>
                <c:pt idx="675">
                  <c:v>0.31877950004879907</c:v>
                </c:pt>
                <c:pt idx="676">
                  <c:v>0.31910499992732072</c:v>
                </c:pt>
                <c:pt idx="677">
                  <c:v>0.31969850508859626</c:v>
                </c:pt>
                <c:pt idx="678">
                  <c:v>0.31976547396312471</c:v>
                </c:pt>
                <c:pt idx="679">
                  <c:v>0.32016300431715644</c:v>
                </c:pt>
                <c:pt idx="680">
                  <c:v>0.32050304007542041</c:v>
                </c:pt>
                <c:pt idx="681">
                  <c:v>0.32154767664727857</c:v>
                </c:pt>
                <c:pt idx="682">
                  <c:v>0.32123229997072061</c:v>
                </c:pt>
                <c:pt idx="683">
                  <c:v>0.32118635620796282</c:v>
                </c:pt>
                <c:pt idx="684">
                  <c:v>0.32083022715426934</c:v>
                </c:pt>
                <c:pt idx="685">
                  <c:v>0.32204514117454064</c:v>
                </c:pt>
                <c:pt idx="686">
                  <c:v>0.32200568664381091</c:v>
                </c:pt>
                <c:pt idx="687">
                  <c:v>0.32181542236075167</c:v>
                </c:pt>
                <c:pt idx="688">
                  <c:v>0.32179076327904527</c:v>
                </c:pt>
                <c:pt idx="689">
                  <c:v>0.32236843471417281</c:v>
                </c:pt>
                <c:pt idx="690">
                  <c:v>0.32266252670967904</c:v>
                </c:pt>
                <c:pt idx="691">
                  <c:v>0.32393285877146899</c:v>
                </c:pt>
                <c:pt idx="692">
                  <c:v>0.32371430143676794</c:v>
                </c:pt>
                <c:pt idx="693">
                  <c:v>0.3241873664516049</c:v>
                </c:pt>
                <c:pt idx="694">
                  <c:v>0.32474518083672671</c:v>
                </c:pt>
                <c:pt idx="695">
                  <c:v>0.32490377766748985</c:v>
                </c:pt>
                <c:pt idx="696">
                  <c:v>0.3243499866062251</c:v>
                </c:pt>
                <c:pt idx="697">
                  <c:v>0.32453635735006764</c:v>
                </c:pt>
                <c:pt idx="698">
                  <c:v>0.32502824113778572</c:v>
                </c:pt>
                <c:pt idx="699">
                  <c:v>0.32531960765584028</c:v>
                </c:pt>
                <c:pt idx="700">
                  <c:v>0.32537749160552942</c:v>
                </c:pt>
                <c:pt idx="701">
                  <c:v>0.32583783772559188</c:v>
                </c:pt>
                <c:pt idx="702">
                  <c:v>0.32662822618659498</c:v>
                </c:pt>
                <c:pt idx="703">
                  <c:v>0.32727390477337531</c:v>
                </c:pt>
                <c:pt idx="704">
                  <c:v>0.32806364431117585</c:v>
                </c:pt>
                <c:pt idx="705">
                  <c:v>0.32800056897586427</c:v>
                </c:pt>
                <c:pt idx="706">
                  <c:v>0.3284526088789308</c:v>
                </c:pt>
                <c:pt idx="707">
                  <c:v>0.32850011005737534</c:v>
                </c:pt>
                <c:pt idx="708">
                  <c:v>0.32881081448687316</c:v>
                </c:pt>
                <c:pt idx="709">
                  <c:v>0.32858680619726849</c:v>
                </c:pt>
                <c:pt idx="710">
                  <c:v>0.32922781253698863</c:v>
                </c:pt>
                <c:pt idx="711">
                  <c:v>0.32906687958269565</c:v>
                </c:pt>
                <c:pt idx="712">
                  <c:v>0.329414832204034</c:v>
                </c:pt>
                <c:pt idx="713">
                  <c:v>0.33019782294052552</c:v>
                </c:pt>
                <c:pt idx="714">
                  <c:v>0.33109697093031715</c:v>
                </c:pt>
                <c:pt idx="715">
                  <c:v>0.33146776564839375</c:v>
                </c:pt>
                <c:pt idx="716">
                  <c:v>0.33233524618588894</c:v>
                </c:pt>
                <c:pt idx="717">
                  <c:v>0.33323828771489744</c:v>
                </c:pt>
                <c:pt idx="718">
                  <c:v>0.33437143741161673</c:v>
                </c:pt>
                <c:pt idx="719">
                  <c:v>0.33525864521447707</c:v>
                </c:pt>
                <c:pt idx="720">
                  <c:v>0.3366034736599478</c:v>
                </c:pt>
                <c:pt idx="721">
                  <c:v>0.33794570641260718</c:v>
                </c:pt>
                <c:pt idx="722">
                  <c:v>0.33975983611833882</c:v>
                </c:pt>
                <c:pt idx="723">
                  <c:v>0.34096865026050371</c:v>
                </c:pt>
                <c:pt idx="724">
                  <c:v>0.34241535964881309</c:v>
                </c:pt>
                <c:pt idx="725">
                  <c:v>0.34371346562368271</c:v>
                </c:pt>
                <c:pt idx="726">
                  <c:v>0.34509346570674498</c:v>
                </c:pt>
                <c:pt idx="727">
                  <c:v>0.34599728594359663</c:v>
                </c:pt>
                <c:pt idx="728">
                  <c:v>0.34714678850502628</c:v>
                </c:pt>
                <c:pt idx="729">
                  <c:v>0.34842957989230999</c:v>
                </c:pt>
                <c:pt idx="730">
                  <c:v>0.34959608424165284</c:v>
                </c:pt>
                <c:pt idx="731">
                  <c:v>0.35068445823737932</c:v>
                </c:pt>
                <c:pt idx="732">
                  <c:v>0.35211961679267906</c:v>
                </c:pt>
                <c:pt idx="733">
                  <c:v>0.35394218250004683</c:v>
                </c:pt>
                <c:pt idx="734">
                  <c:v>0.35571465133615887</c:v>
                </c:pt>
                <c:pt idx="735">
                  <c:v>0.35767595682428405</c:v>
                </c:pt>
                <c:pt idx="736">
                  <c:v>0.3594529681228158</c:v>
                </c:pt>
                <c:pt idx="737">
                  <c:v>0.36169538714239152</c:v>
                </c:pt>
                <c:pt idx="738">
                  <c:v>0.36374196113936391</c:v>
                </c:pt>
                <c:pt idx="739">
                  <c:v>0.36624135374724609</c:v>
                </c:pt>
                <c:pt idx="740">
                  <c:v>0.36822653960923407</c:v>
                </c:pt>
                <c:pt idx="741">
                  <c:v>0.37019407476010607</c:v>
                </c:pt>
                <c:pt idx="742">
                  <c:v>0.37220093465706755</c:v>
                </c:pt>
                <c:pt idx="743">
                  <c:v>0.37424011092952802</c:v>
                </c:pt>
                <c:pt idx="744">
                  <c:v>0.376362089802665</c:v>
                </c:pt>
                <c:pt idx="745">
                  <c:v>0.37858023909445632</c:v>
                </c:pt>
                <c:pt idx="746">
                  <c:v>0.38076477416434279</c:v>
                </c:pt>
                <c:pt idx="747">
                  <c:v>0.38262809224884597</c:v>
                </c:pt>
                <c:pt idx="748">
                  <c:v>0.38470269972817922</c:v>
                </c:pt>
                <c:pt idx="749">
                  <c:v>0.38711967908930639</c:v>
                </c:pt>
                <c:pt idx="750">
                  <c:v>0.38910668193626236</c:v>
                </c:pt>
                <c:pt idx="751">
                  <c:v>0.39086578295439689</c:v>
                </c:pt>
                <c:pt idx="752">
                  <c:v>0.3925222243218493</c:v>
                </c:pt>
                <c:pt idx="753">
                  <c:v>0.3940831441938506</c:v>
                </c:pt>
                <c:pt idx="754">
                  <c:v>0.39619344244933735</c:v>
                </c:pt>
                <c:pt idx="755">
                  <c:v>0.39777421937134411</c:v>
                </c:pt>
                <c:pt idx="756">
                  <c:v>0.39884104911673768</c:v>
                </c:pt>
                <c:pt idx="757">
                  <c:v>0.40022611080078169</c:v>
                </c:pt>
                <c:pt idx="758">
                  <c:v>0.40161467667012068</c:v>
                </c:pt>
                <c:pt idx="759">
                  <c:v>0.40361180271904012</c:v>
                </c:pt>
                <c:pt idx="760">
                  <c:v>0.40522204075445384</c:v>
                </c:pt>
                <c:pt idx="761">
                  <c:v>0.40668640085387914</c:v>
                </c:pt>
                <c:pt idx="762">
                  <c:v>0.4084876818801953</c:v>
                </c:pt>
                <c:pt idx="763">
                  <c:v>0.40986145230051074</c:v>
                </c:pt>
                <c:pt idx="764">
                  <c:v>0.41147869870651443</c:v>
                </c:pt>
                <c:pt idx="765">
                  <c:v>0.41330398989133388</c:v>
                </c:pt>
                <c:pt idx="766">
                  <c:v>0.41423779038015485</c:v>
                </c:pt>
                <c:pt idx="767">
                  <c:v>0.41425557087591136</c:v>
                </c:pt>
                <c:pt idx="768">
                  <c:v>0.4150103983454016</c:v>
                </c:pt>
                <c:pt idx="769">
                  <c:v>0.41528307587521568</c:v>
                </c:pt>
                <c:pt idx="770">
                  <c:v>0.41645139720952645</c:v>
                </c:pt>
                <c:pt idx="771">
                  <c:v>0.41753795422028517</c:v>
                </c:pt>
                <c:pt idx="772">
                  <c:v>0.41783126750794802</c:v>
                </c:pt>
                <c:pt idx="773">
                  <c:v>0.41842204719177184</c:v>
                </c:pt>
                <c:pt idx="774">
                  <c:v>0.4199019814480644</c:v>
                </c:pt>
                <c:pt idx="775">
                  <c:v>0.42037906978675865</c:v>
                </c:pt>
                <c:pt idx="776">
                  <c:v>0.42083552236760413</c:v>
                </c:pt>
                <c:pt idx="777">
                  <c:v>0.42084136267642919</c:v>
                </c:pt>
                <c:pt idx="778">
                  <c:v>0.42010236893308722</c:v>
                </c:pt>
                <c:pt idx="779">
                  <c:v>0.42022527498769646</c:v>
                </c:pt>
                <c:pt idx="780">
                  <c:v>0.41999841143599964</c:v>
                </c:pt>
                <c:pt idx="781">
                  <c:v>0.41940231058191285</c:v>
                </c:pt>
                <c:pt idx="782">
                  <c:v>0.4191078292324848</c:v>
                </c:pt>
                <c:pt idx="783">
                  <c:v>0.41875637242585145</c:v>
                </c:pt>
                <c:pt idx="784">
                  <c:v>0.41909004873672817</c:v>
                </c:pt>
                <c:pt idx="785">
                  <c:v>0.419493159830304</c:v>
                </c:pt>
                <c:pt idx="786">
                  <c:v>0.42007316738896139</c:v>
                </c:pt>
                <c:pt idx="787">
                  <c:v>0.42077075983196532</c:v>
                </c:pt>
                <c:pt idx="788">
                  <c:v>0.42124421420072394</c:v>
                </c:pt>
                <c:pt idx="789">
                  <c:v>0.42156698860179376</c:v>
                </c:pt>
                <c:pt idx="790">
                  <c:v>0.42138658795141704</c:v>
                </c:pt>
                <c:pt idx="791">
                  <c:v>0.42091715690651565</c:v>
                </c:pt>
                <c:pt idx="792">
                  <c:v>0.42028588441483744</c:v>
                </c:pt>
                <c:pt idx="793">
                  <c:v>0.41930834650214821</c:v>
                </c:pt>
                <c:pt idx="794">
                  <c:v>0.41851250708624149</c:v>
                </c:pt>
                <c:pt idx="795">
                  <c:v>0.41811990854855091</c:v>
                </c:pt>
                <c:pt idx="796">
                  <c:v>0.41729668457348634</c:v>
                </c:pt>
                <c:pt idx="797">
                  <c:v>0.41738675511403411</c:v>
                </c:pt>
                <c:pt idx="798">
                  <c:v>0.41657780744943079</c:v>
                </c:pt>
                <c:pt idx="799">
                  <c:v>0.41713250700317933</c:v>
                </c:pt>
                <c:pt idx="800">
                  <c:v>0.41719246750711741</c:v>
                </c:pt>
                <c:pt idx="801">
                  <c:v>0.41686826547500155</c:v>
                </c:pt>
                <c:pt idx="802">
                  <c:v>0.41670694316678675</c:v>
                </c:pt>
                <c:pt idx="803">
                  <c:v>0.41711732220023379</c:v>
                </c:pt>
                <c:pt idx="804">
                  <c:v>0.41696248912404715</c:v>
                </c:pt>
                <c:pt idx="805">
                  <c:v>0.41750187409020967</c:v>
                </c:pt>
                <c:pt idx="806">
                  <c:v>0.41691823256161664</c:v>
                </c:pt>
                <c:pt idx="807">
                  <c:v>0.41661207059453825</c:v>
                </c:pt>
                <c:pt idx="808">
                  <c:v>0.41593770960219451</c:v>
                </c:pt>
                <c:pt idx="809">
                  <c:v>0.41592667790774701</c:v>
                </c:pt>
                <c:pt idx="810">
                  <c:v>0.4150184449931163</c:v>
                </c:pt>
                <c:pt idx="811">
                  <c:v>0.41489774527739648</c:v>
                </c:pt>
                <c:pt idx="812">
                  <c:v>0.41389502914443904</c:v>
                </c:pt>
                <c:pt idx="813">
                  <c:v>0.41388944840489478</c:v>
                </c:pt>
                <c:pt idx="814">
                  <c:v>0.41337524165900091</c:v>
                </c:pt>
                <c:pt idx="815">
                  <c:v>0.41344882955019774</c:v>
                </c:pt>
                <c:pt idx="816">
                  <c:v>0.41268167253985433</c:v>
                </c:pt>
                <c:pt idx="817">
                  <c:v>0.41310295348310838</c:v>
                </c:pt>
                <c:pt idx="818">
                  <c:v>0.41272631845620661</c:v>
                </c:pt>
                <c:pt idx="819">
                  <c:v>0.41315811195534574</c:v>
                </c:pt>
                <c:pt idx="820">
                  <c:v>0.41271022516077721</c:v>
                </c:pt>
                <c:pt idx="821">
                  <c:v>0.41276642191013913</c:v>
                </c:pt>
                <c:pt idx="822">
                  <c:v>0.41283429927715148</c:v>
                </c:pt>
                <c:pt idx="823">
                  <c:v>0.4129209954170448</c:v>
                </c:pt>
                <c:pt idx="824">
                  <c:v>0.41302326571380521</c:v>
                </c:pt>
                <c:pt idx="825">
                  <c:v>0.41310931293049558</c:v>
                </c:pt>
                <c:pt idx="826">
                  <c:v>0.41324026563281951</c:v>
                </c:pt>
                <c:pt idx="827">
                  <c:v>0.41448749602859009</c:v>
                </c:pt>
                <c:pt idx="828">
                  <c:v>0.41585360915511238</c:v>
                </c:pt>
                <c:pt idx="829">
                  <c:v>0.41745138786503233</c:v>
                </c:pt>
                <c:pt idx="830">
                  <c:v>0.41920828254427739</c:v>
                </c:pt>
                <c:pt idx="831">
                  <c:v>0.42084707320061382</c:v>
                </c:pt>
                <c:pt idx="832">
                  <c:v>0.42325963988396231</c:v>
                </c:pt>
                <c:pt idx="833">
                  <c:v>0.42540822460841371</c:v>
                </c:pt>
                <c:pt idx="834">
                  <c:v>0.42686856138398194</c:v>
                </c:pt>
                <c:pt idx="835">
                  <c:v>0.4287491408256795</c:v>
                </c:pt>
                <c:pt idx="836">
                  <c:v>0.4307482136442074</c:v>
                </c:pt>
                <c:pt idx="837">
                  <c:v>0.43360918626068656</c:v>
                </c:pt>
                <c:pt idx="838">
                  <c:v>0.43585108614169993</c:v>
                </c:pt>
                <c:pt idx="839">
                  <c:v>0.43912373563803164</c:v>
                </c:pt>
                <c:pt idx="840">
                  <c:v>0.44239028525625718</c:v>
                </c:pt>
                <c:pt idx="841">
                  <c:v>0.44631704934100563</c:v>
                </c:pt>
                <c:pt idx="842">
                  <c:v>0.45014517709892909</c:v>
                </c:pt>
                <c:pt idx="843">
                  <c:v>0.45367155556755351</c:v>
                </c:pt>
                <c:pt idx="844">
                  <c:v>0.45716600701460042</c:v>
                </c:pt>
                <c:pt idx="845">
                  <c:v>0.461380633432108</c:v>
                </c:pt>
                <c:pt idx="846">
                  <c:v>0.46543796086525852</c:v>
                </c:pt>
                <c:pt idx="847">
                  <c:v>0.4694573911833661</c:v>
                </c:pt>
                <c:pt idx="848">
                  <c:v>0.47312718167980783</c:v>
                </c:pt>
                <c:pt idx="849">
                  <c:v>0.47699281719885289</c:v>
                </c:pt>
                <c:pt idx="850">
                  <c:v>0.4819293057871491</c:v>
                </c:pt>
                <c:pt idx="851">
                  <c:v>0.48737857349029312</c:v>
                </c:pt>
                <c:pt idx="852">
                  <c:v>0.49186068605199268</c:v>
                </c:pt>
                <c:pt idx="853">
                  <c:v>0.49572190889325884</c:v>
                </c:pt>
                <c:pt idx="854">
                  <c:v>0.5007396426665448</c:v>
                </c:pt>
                <c:pt idx="855">
                  <c:v>0.50481682714970078</c:v>
                </c:pt>
                <c:pt idx="856">
                  <c:v>0.50937408501828407</c:v>
                </c:pt>
                <c:pt idx="857">
                  <c:v>0.51336742862363915</c:v>
                </c:pt>
                <c:pt idx="858">
                  <c:v>0.51593963041487478</c:v>
                </c:pt>
                <c:pt idx="859">
                  <c:v>0.52030727292360146</c:v>
                </c:pt>
                <c:pt idx="860">
                  <c:v>0.52412566683348327</c:v>
                </c:pt>
                <c:pt idx="861">
                  <c:v>0.52835716525426368</c:v>
                </c:pt>
                <c:pt idx="862">
                  <c:v>0.5336198026442841</c:v>
                </c:pt>
                <c:pt idx="863">
                  <c:v>0.53841742166718243</c:v>
                </c:pt>
                <c:pt idx="864">
                  <c:v>0.54385955121509577</c:v>
                </c:pt>
                <c:pt idx="865">
                  <c:v>0.55009427556290214</c:v>
                </c:pt>
                <c:pt idx="866">
                  <c:v>0.55670498601440721</c:v>
                </c:pt>
                <c:pt idx="867">
                  <c:v>0.56414216505699111</c:v>
                </c:pt>
                <c:pt idx="868">
                  <c:v>0.57021738408155054</c:v>
                </c:pt>
                <c:pt idx="869">
                  <c:v>0.5756243419918724</c:v>
                </c:pt>
                <c:pt idx="870">
                  <c:v>0.58279857735268403</c:v>
                </c:pt>
                <c:pt idx="871">
                  <c:v>0.58906587764527052</c:v>
                </c:pt>
                <c:pt idx="872">
                  <c:v>0.59560248106701674</c:v>
                </c:pt>
                <c:pt idx="873">
                  <c:v>0.60205264791815072</c:v>
                </c:pt>
                <c:pt idx="874">
                  <c:v>0.60850489132353347</c:v>
                </c:pt>
                <c:pt idx="875">
                  <c:v>0.61633311148812109</c:v>
                </c:pt>
                <c:pt idx="876">
                  <c:v>0.62507021349054237</c:v>
                </c:pt>
                <c:pt idx="877">
                  <c:v>0.6328435347521737</c:v>
                </c:pt>
                <c:pt idx="878">
                  <c:v>0.64135805609603658</c:v>
                </c:pt>
                <c:pt idx="879">
                  <c:v>0.65064310885089727</c:v>
                </c:pt>
                <c:pt idx="880">
                  <c:v>0.65933374795199862</c:v>
                </c:pt>
                <c:pt idx="881">
                  <c:v>0.66783126750794797</c:v>
                </c:pt>
                <c:pt idx="882">
                  <c:v>0.67631814472337193</c:v>
                </c:pt>
                <c:pt idx="883">
                  <c:v>0.68512974310947394</c:v>
                </c:pt>
                <c:pt idx="884">
                  <c:v>0.69366879375040225</c:v>
                </c:pt>
                <c:pt idx="885">
                  <c:v>0.70295799961376104</c:v>
                </c:pt>
                <c:pt idx="886">
                  <c:v>0.71132910892980605</c:v>
                </c:pt>
                <c:pt idx="887">
                  <c:v>0.71983389642562723</c:v>
                </c:pt>
                <c:pt idx="888">
                  <c:v>0.72993892853953857</c:v>
                </c:pt>
                <c:pt idx="889">
                  <c:v>0.73922891311074057</c:v>
                </c:pt>
                <c:pt idx="890">
                  <c:v>0.74923660674423287</c:v>
                </c:pt>
                <c:pt idx="891">
                  <c:v>0.75944806226340245</c:v>
                </c:pt>
                <c:pt idx="892">
                  <c:v>0.76951026544592982</c:v>
                </c:pt>
                <c:pt idx="893">
                  <c:v>0.78006824595539148</c:v>
                </c:pt>
                <c:pt idx="894">
                  <c:v>0.79129331951732573</c:v>
                </c:pt>
                <c:pt idx="895">
                  <c:v>0.80091036138273597</c:v>
                </c:pt>
                <c:pt idx="896">
                  <c:v>0.81221849711462779</c:v>
                </c:pt>
                <c:pt idx="897">
                  <c:v>0.82247278156518211</c:v>
                </c:pt>
                <c:pt idx="898">
                  <c:v>0.8335706661793687</c:v>
                </c:pt>
                <c:pt idx="899">
                  <c:v>0.84365363490438505</c:v>
                </c:pt>
                <c:pt idx="900">
                  <c:v>0.85326029399855063</c:v>
                </c:pt>
                <c:pt idx="901">
                  <c:v>0.86128228263149265</c:v>
                </c:pt>
                <c:pt idx="902">
                  <c:v>0.8707474764674491</c:v>
                </c:pt>
                <c:pt idx="903">
                  <c:v>0.87900697099261371</c:v>
                </c:pt>
                <c:pt idx="904">
                  <c:v>0.88667334971042444</c:v>
                </c:pt>
                <c:pt idx="905">
                  <c:v>0.89380890924834977</c:v>
                </c:pt>
                <c:pt idx="906">
                  <c:v>0.90028646065864149</c:v>
                </c:pt>
                <c:pt idx="907">
                  <c:v>0.90745835989592316</c:v>
                </c:pt>
                <c:pt idx="908">
                  <c:v>0.91604101817607941</c:v>
                </c:pt>
                <c:pt idx="909">
                  <c:v>0.9228832644263415</c:v>
                </c:pt>
                <c:pt idx="910">
                  <c:v>0.9291933936503125</c:v>
                </c:pt>
                <c:pt idx="911">
                  <c:v>0.93499866062250936</c:v>
                </c:pt>
                <c:pt idx="912">
                  <c:v>0.94123481260136177</c:v>
                </c:pt>
                <c:pt idx="913">
                  <c:v>0.94787848835156885</c:v>
                </c:pt>
                <c:pt idx="914">
                  <c:v>0.95337097434001927</c:v>
                </c:pt>
                <c:pt idx="915">
                  <c:v>0.95848708487084877</c:v>
                </c:pt>
                <c:pt idx="916">
                  <c:v>0.96382123359781702</c:v>
                </c:pt>
                <c:pt idx="917">
                  <c:v>0.96841690772000566</c:v>
                </c:pt>
                <c:pt idx="918">
                  <c:v>0.9739859666463857</c:v>
                </c:pt>
                <c:pt idx="919">
                  <c:v>0.97804952374228282</c:v>
                </c:pt>
                <c:pt idx="920">
                  <c:v>0.98152904995566559</c:v>
                </c:pt>
                <c:pt idx="921">
                  <c:v>0.985506949188794</c:v>
                </c:pt>
                <c:pt idx="922">
                  <c:v>0.98784566841166432</c:v>
                </c:pt>
                <c:pt idx="923">
                  <c:v>0.99019736609859077</c:v>
                </c:pt>
                <c:pt idx="924">
                  <c:v>0.99327975131186308</c:v>
                </c:pt>
                <c:pt idx="925">
                  <c:v>0.99540302803140579</c:v>
                </c:pt>
                <c:pt idx="926">
                  <c:v>0.99692799755797223</c:v>
                </c:pt>
                <c:pt idx="927">
                  <c:v>0.99879040714999168</c:v>
                </c:pt>
                <c:pt idx="928">
                  <c:v>0.99855809264339124</c:v>
                </c:pt>
                <c:pt idx="929">
                  <c:v>0.99989747013395847</c:v>
                </c:pt>
                <c:pt idx="930">
                  <c:v>1.00008825355558</c:v>
                </c:pt>
                <c:pt idx="931">
                  <c:v>1</c:v>
                </c:pt>
                <c:pt idx="932">
                  <c:v>0.9987722373003135</c:v>
                </c:pt>
                <c:pt idx="933">
                  <c:v>0.99851526371200672</c:v>
                </c:pt>
                <c:pt idx="934">
                  <c:v>0.99596759121783685</c:v>
                </c:pt>
                <c:pt idx="935">
                  <c:v>0.99596629337143117</c:v>
                </c:pt>
                <c:pt idx="936">
                  <c:v>0.99435955952131272</c:v>
                </c:pt>
                <c:pt idx="937">
                  <c:v>0.99305652173010195</c:v>
                </c:pt>
                <c:pt idx="938">
                  <c:v>0.98911106865711296</c:v>
                </c:pt>
                <c:pt idx="939">
                  <c:v>0.98832327588892077</c:v>
                </c:pt>
                <c:pt idx="940">
                  <c:v>0.9857068175352548</c:v>
                </c:pt>
                <c:pt idx="941">
                  <c:v>0.98443882159699481</c:v>
                </c:pt>
                <c:pt idx="942">
                  <c:v>0.98146285978898073</c:v>
                </c:pt>
                <c:pt idx="943">
                  <c:v>0.97905535470661398</c:v>
                </c:pt>
                <c:pt idx="944">
                  <c:v>0.97627277201303231</c:v>
                </c:pt>
                <c:pt idx="945">
                  <c:v>0.97350186993710108</c:v>
                </c:pt>
                <c:pt idx="946">
                  <c:v>0.96956420394254583</c:v>
                </c:pt>
                <c:pt idx="947">
                  <c:v>0.96560447455909559</c:v>
                </c:pt>
                <c:pt idx="948">
                  <c:v>0.96137868666249982</c:v>
                </c:pt>
                <c:pt idx="949">
                  <c:v>0.95782777889680981</c:v>
                </c:pt>
                <c:pt idx="950">
                  <c:v>0.95287519701308454</c:v>
                </c:pt>
                <c:pt idx="951">
                  <c:v>0.94809652654770782</c:v>
                </c:pt>
                <c:pt idx="952">
                  <c:v>0.94356704259220436</c:v>
                </c:pt>
                <c:pt idx="953">
                  <c:v>0.93769947899253903</c:v>
                </c:pt>
                <c:pt idx="954">
                  <c:v>0.93118169434367382</c:v>
                </c:pt>
                <c:pt idx="955">
                  <c:v>0.92517396333220492</c:v>
                </c:pt>
                <c:pt idx="956">
                  <c:v>0.91744139444770934</c:v>
                </c:pt>
                <c:pt idx="957">
                  <c:v>0.90949208521348013</c:v>
                </c:pt>
                <c:pt idx="958">
                  <c:v>0.90166477354137642</c:v>
                </c:pt>
                <c:pt idx="959">
                  <c:v>0.89356880766331581</c:v>
                </c:pt>
                <c:pt idx="960">
                  <c:v>0.8856117113506532</c:v>
                </c:pt>
                <c:pt idx="961">
                  <c:v>0.87632691816507358</c:v>
                </c:pt>
                <c:pt idx="962">
                  <c:v>0.86690065972128494</c:v>
                </c:pt>
                <c:pt idx="963">
                  <c:v>0.85585079542410492</c:v>
                </c:pt>
                <c:pt idx="964">
                  <c:v>0.84644011113718343</c:v>
                </c:pt>
                <c:pt idx="965">
                  <c:v>0.83381336345721369</c:v>
                </c:pt>
                <c:pt idx="966">
                  <c:v>0.82230665722526652</c:v>
                </c:pt>
                <c:pt idx="967">
                  <c:v>0.81000696683950513</c:v>
                </c:pt>
                <c:pt idx="968">
                  <c:v>0.79881953082333301</c:v>
                </c:pt>
                <c:pt idx="969">
                  <c:v>0.78741405661102204</c:v>
                </c:pt>
                <c:pt idx="970">
                  <c:v>0.77631487415042977</c:v>
                </c:pt>
                <c:pt idx="971">
                  <c:v>0.76582048811484182</c:v>
                </c:pt>
                <c:pt idx="972">
                  <c:v>0.75563109598456701</c:v>
                </c:pt>
                <c:pt idx="973">
                  <c:v>0.74490569328878442</c:v>
                </c:pt>
                <c:pt idx="974">
                  <c:v>0.73408295211258257</c:v>
                </c:pt>
                <c:pt idx="975">
                  <c:v>0.72380660427313326</c:v>
                </c:pt>
                <c:pt idx="976">
                  <c:v>0.71308769080937862</c:v>
                </c:pt>
                <c:pt idx="977">
                  <c:v>0.70365572184140535</c:v>
                </c:pt>
                <c:pt idx="978">
                  <c:v>0.69252733783668741</c:v>
                </c:pt>
                <c:pt idx="979">
                  <c:v>0.6823140653325499</c:v>
                </c:pt>
                <c:pt idx="980">
                  <c:v>0.67221110977288723</c:v>
                </c:pt>
                <c:pt idx="981">
                  <c:v>0.66188168001544967</c:v>
                </c:pt>
                <c:pt idx="982">
                  <c:v>0.65237041263209472</c:v>
                </c:pt>
                <c:pt idx="983">
                  <c:v>0.64124825829012388</c:v>
                </c:pt>
                <c:pt idx="984">
                  <c:v>0.63038982633776819</c:v>
                </c:pt>
                <c:pt idx="985">
                  <c:v>0.62040121104643797</c:v>
                </c:pt>
                <c:pt idx="986">
                  <c:v>0.61101609433370641</c:v>
                </c:pt>
                <c:pt idx="987">
                  <c:v>0.60077011610014819</c:v>
                </c:pt>
                <c:pt idx="988">
                  <c:v>0.59210725091212668</c:v>
                </c:pt>
                <c:pt idx="989">
                  <c:v>0.58192486715244207</c:v>
                </c:pt>
                <c:pt idx="990">
                  <c:v>0.5731158644591513</c:v>
                </c:pt>
                <c:pt idx="991">
                  <c:v>0.56356410426794212</c:v>
                </c:pt>
                <c:pt idx="992">
                  <c:v>0.55285180982085569</c:v>
                </c:pt>
                <c:pt idx="993">
                  <c:v>0.5416820245157995</c:v>
                </c:pt>
                <c:pt idx="994">
                  <c:v>0.53211430081380173</c:v>
                </c:pt>
                <c:pt idx="995">
                  <c:v>0.52071077337109895</c:v>
                </c:pt>
                <c:pt idx="996">
                  <c:v>0.51017706258942175</c:v>
                </c:pt>
                <c:pt idx="997">
                  <c:v>0.49861597659308055</c:v>
                </c:pt>
                <c:pt idx="998">
                  <c:v>0.48815144102482111</c:v>
                </c:pt>
                <c:pt idx="999">
                  <c:v>0.47910064954616916</c:v>
                </c:pt>
                <c:pt idx="1000">
                  <c:v>0.46882897395378009</c:v>
                </c:pt>
                <c:pt idx="1001">
                  <c:v>0.45807112509785775</c:v>
                </c:pt>
                <c:pt idx="1002">
                  <c:v>0.4471378074078996</c:v>
                </c:pt>
                <c:pt idx="1003">
                  <c:v>0.43588807476425934</c:v>
                </c:pt>
                <c:pt idx="1004">
                  <c:v>0.42571088239019711</c:v>
                </c:pt>
                <c:pt idx="1005">
                  <c:v>0.4156218137870743</c:v>
                </c:pt>
                <c:pt idx="1006">
                  <c:v>0.40431030365452786</c:v>
                </c:pt>
                <c:pt idx="1007">
                  <c:v>0.39563497914101264</c:v>
                </c:pt>
                <c:pt idx="1008">
                  <c:v>0.38737172086127181</c:v>
                </c:pt>
                <c:pt idx="1009">
                  <c:v>0.37759192905660066</c:v>
                </c:pt>
                <c:pt idx="1010">
                  <c:v>0.37055773132295206</c:v>
                </c:pt>
                <c:pt idx="1011">
                  <c:v>0.36104101298469371</c:v>
                </c:pt>
                <c:pt idx="1012">
                  <c:v>0.35155232812879628</c:v>
                </c:pt>
                <c:pt idx="1013">
                  <c:v>0.34366012413641311</c:v>
                </c:pt>
                <c:pt idx="1014">
                  <c:v>0.33483334094736567</c:v>
                </c:pt>
                <c:pt idx="1015">
                  <c:v>0.32707183008802526</c:v>
                </c:pt>
                <c:pt idx="1016">
                  <c:v>0.32026540439855733</c:v>
                </c:pt>
                <c:pt idx="1017">
                  <c:v>0.31108638569503316</c:v>
                </c:pt>
                <c:pt idx="1018">
                  <c:v>0.30479338804361611</c:v>
                </c:pt>
                <c:pt idx="1019">
                  <c:v>0.29889792074623067</c:v>
                </c:pt>
                <c:pt idx="1020">
                  <c:v>0.2903573126896154</c:v>
                </c:pt>
                <c:pt idx="1021">
                  <c:v>0.28310325977486006</c:v>
                </c:pt>
                <c:pt idx="1022">
                  <c:v>0.27468711518854083</c:v>
                </c:pt>
                <c:pt idx="1023">
                  <c:v>0.26707926934362208</c:v>
                </c:pt>
                <c:pt idx="1024">
                  <c:v>0.26114240074589828</c:v>
                </c:pt>
                <c:pt idx="1025">
                  <c:v>0.25346174571762603</c:v>
                </c:pt>
                <c:pt idx="1026">
                  <c:v>0.24779742486507594</c:v>
                </c:pt>
                <c:pt idx="1027">
                  <c:v>0.24101215407201909</c:v>
                </c:pt>
                <c:pt idx="1028">
                  <c:v>0.23609591188765025</c:v>
                </c:pt>
                <c:pt idx="1029">
                  <c:v>0.22959603751918223</c:v>
                </c:pt>
                <c:pt idx="1030">
                  <c:v>0.22530418924054191</c:v>
                </c:pt>
                <c:pt idx="1031">
                  <c:v>0.21863286936189566</c:v>
                </c:pt>
                <c:pt idx="1032">
                  <c:v>0.2135340201882604</c:v>
                </c:pt>
                <c:pt idx="1033">
                  <c:v>0.20569230242105457</c:v>
                </c:pt>
                <c:pt idx="1034">
                  <c:v>0.20272555532252012</c:v>
                </c:pt>
                <c:pt idx="1035">
                  <c:v>0.1940180442181462</c:v>
                </c:pt>
                <c:pt idx="1036">
                  <c:v>0.1881726737920166</c:v>
                </c:pt>
                <c:pt idx="1037">
                  <c:v>0.18268953229768656</c:v>
                </c:pt>
                <c:pt idx="1038">
                  <c:v>0.17742170352204378</c:v>
                </c:pt>
                <c:pt idx="1039">
                  <c:v>0.17476098860594697</c:v>
                </c:pt>
                <c:pt idx="1040">
                  <c:v>0.17178736292146274</c:v>
                </c:pt>
                <c:pt idx="1041">
                  <c:v>0.16514939769544015</c:v>
                </c:pt>
                <c:pt idx="1042">
                  <c:v>0.16327128416191314</c:v>
                </c:pt>
                <c:pt idx="1043">
                  <c:v>0.16225390236457243</c:v>
                </c:pt>
                <c:pt idx="1044">
                  <c:v>0.15822979979940496</c:v>
                </c:pt>
                <c:pt idx="1045">
                  <c:v>0.15449018516634253</c:v>
                </c:pt>
                <c:pt idx="1046">
                  <c:v>0.14958160027576639</c:v>
                </c:pt>
                <c:pt idx="1047">
                  <c:v>0.14604198377380515</c:v>
                </c:pt>
                <c:pt idx="1048">
                  <c:v>0.14115260701003193</c:v>
                </c:pt>
                <c:pt idx="1049">
                  <c:v>0.13772901797673015</c:v>
                </c:pt>
                <c:pt idx="1050">
                  <c:v>0.13442223511993145</c:v>
                </c:pt>
                <c:pt idx="1051">
                  <c:v>0.13195360147186178</c:v>
                </c:pt>
                <c:pt idx="1052">
                  <c:v>0.12952143730778903</c:v>
                </c:pt>
                <c:pt idx="1053">
                  <c:v>0.12559142860702668</c:v>
                </c:pt>
                <c:pt idx="1054">
                  <c:v>0.12227659910251343</c:v>
                </c:pt>
                <c:pt idx="1055">
                  <c:v>0.11872750832179123</c:v>
                </c:pt>
                <c:pt idx="1056">
                  <c:v>0.11483734350568048</c:v>
                </c:pt>
                <c:pt idx="1057">
                  <c:v>0.10960260981338012</c:v>
                </c:pt>
                <c:pt idx="1058">
                  <c:v>0.10439876486553284</c:v>
                </c:pt>
                <c:pt idx="1059">
                  <c:v>0.10059931951317272</c:v>
                </c:pt>
                <c:pt idx="1060">
                  <c:v>0.10103046408910921</c:v>
                </c:pt>
                <c:pt idx="1061">
                  <c:v>9.762348748979903E-2</c:v>
                </c:pt>
                <c:pt idx="1062">
                  <c:v>9.7428291390398478E-2</c:v>
                </c:pt>
                <c:pt idx="1063">
                  <c:v>9.3133328280384647E-2</c:v>
                </c:pt>
                <c:pt idx="1064">
                  <c:v>9.1872600281996161E-2</c:v>
                </c:pt>
                <c:pt idx="1065">
                  <c:v>8.9224344691392968E-2</c:v>
                </c:pt>
                <c:pt idx="1066">
                  <c:v>8.4468256753473636E-2</c:v>
                </c:pt>
                <c:pt idx="1067">
                  <c:v>7.7851835777783915E-2</c:v>
                </c:pt>
                <c:pt idx="1068">
                  <c:v>7.4767244225621851E-2</c:v>
                </c:pt>
                <c:pt idx="1069">
                  <c:v>7.3102626425814096E-2</c:v>
                </c:pt>
                <c:pt idx="1070">
                  <c:v>7.3611641786085855E-2</c:v>
                </c:pt>
                <c:pt idx="1071">
                  <c:v>6.9938996027551825E-2</c:v>
                </c:pt>
                <c:pt idx="1072">
                  <c:v>6.8184307687196272E-2</c:v>
                </c:pt>
                <c:pt idx="1073">
                  <c:v>6.8891633978241995E-2</c:v>
                </c:pt>
                <c:pt idx="1074">
                  <c:v>6.6418328083112141E-2</c:v>
                </c:pt>
                <c:pt idx="1075">
                  <c:v>6.2099614383876095E-2</c:v>
                </c:pt>
                <c:pt idx="1076">
                  <c:v>6.018775684380382E-2</c:v>
                </c:pt>
                <c:pt idx="1077">
                  <c:v>5.7466562285206496E-2</c:v>
                </c:pt>
                <c:pt idx="1078">
                  <c:v>5.5154968052212913E-2</c:v>
                </c:pt>
                <c:pt idx="1079">
                  <c:v>5.5316160575787102E-2</c:v>
                </c:pt>
                <c:pt idx="1080">
                  <c:v>5.4153030627098635E-2</c:v>
                </c:pt>
                <c:pt idx="1081">
                  <c:v>5.3624936924664836E-2</c:v>
                </c:pt>
                <c:pt idx="1082">
                  <c:v>5.378210612438155E-2</c:v>
                </c:pt>
                <c:pt idx="1083">
                  <c:v>5.1169930663853697E-2</c:v>
                </c:pt>
                <c:pt idx="1084">
                  <c:v>4.8265480192787369E-2</c:v>
                </c:pt>
                <c:pt idx="1085">
                  <c:v>4.4177134230543279E-2</c:v>
                </c:pt>
                <c:pt idx="1086">
                  <c:v>4.1008701800580229E-2</c:v>
                </c:pt>
                <c:pt idx="1087">
                  <c:v>3.914979639385599E-2</c:v>
                </c:pt>
                <c:pt idx="1088">
                  <c:v>3.6430937958788746E-2</c:v>
                </c:pt>
                <c:pt idx="1089">
                  <c:v>3.8393411508678962E-2</c:v>
                </c:pt>
                <c:pt idx="1090">
                  <c:v>3.552452202912576E-2</c:v>
                </c:pt>
                <c:pt idx="1091">
                  <c:v>3.7742022397714202E-2</c:v>
                </c:pt>
                <c:pt idx="1092">
                  <c:v>3.7649226379714712E-2</c:v>
                </c:pt>
                <c:pt idx="1093">
                  <c:v>3.7534756326741754E-2</c:v>
                </c:pt>
                <c:pt idx="1094">
                  <c:v>3.6799396553335383E-2</c:v>
                </c:pt>
                <c:pt idx="1095">
                  <c:v>3.8281666933157814E-2</c:v>
                </c:pt>
                <c:pt idx="1096">
                  <c:v>3.6278960144694415E-2</c:v>
                </c:pt>
                <c:pt idx="1097">
                  <c:v>3.9195740156613888E-2</c:v>
                </c:pt>
                <c:pt idx="1098">
                  <c:v>3.6553324874835778E-2</c:v>
                </c:pt>
                <c:pt idx="1099">
                  <c:v>3.7515288630657867E-2</c:v>
                </c:pt>
                <c:pt idx="1100">
                  <c:v>3.882961768559734E-2</c:v>
                </c:pt>
                <c:pt idx="1101">
                  <c:v>3.6117378267198637E-2</c:v>
                </c:pt>
                <c:pt idx="1102">
                  <c:v>3.4163470503585196E-2</c:v>
                </c:pt>
                <c:pt idx="1103">
                  <c:v>2.6581581586778254E-2</c:v>
                </c:pt>
                <c:pt idx="1104">
                  <c:v>2.0375150290613871E-2</c:v>
                </c:pt>
                <c:pt idx="1105">
                  <c:v>2.1279489666027881E-2</c:v>
                </c:pt>
                <c:pt idx="1106">
                  <c:v>1.8656542080333658E-2</c:v>
                </c:pt>
                <c:pt idx="1107">
                  <c:v>1.5804265034771909E-2</c:v>
                </c:pt>
                <c:pt idx="1108">
                  <c:v>1.7345198072127099E-2</c:v>
                </c:pt>
                <c:pt idx="1109">
                  <c:v>1.4319528746778902E-2</c:v>
                </c:pt>
                <c:pt idx="1110">
                  <c:v>1.8997616115722336E-2</c:v>
                </c:pt>
                <c:pt idx="1111">
                  <c:v>2.3888550295182328E-2</c:v>
                </c:pt>
                <c:pt idx="1112">
                  <c:v>1.9588525584186726E-2</c:v>
                </c:pt>
                <c:pt idx="1113">
                  <c:v>2.1956835705104448E-2</c:v>
                </c:pt>
                <c:pt idx="1114">
                  <c:v>2.0339978653022468E-2</c:v>
                </c:pt>
                <c:pt idx="1115">
                  <c:v>1.6324961012694105E-2</c:v>
                </c:pt>
                <c:pt idx="1116">
                  <c:v>1.5323023587579823E-2</c:v>
                </c:pt>
                <c:pt idx="1117">
                  <c:v>1.2824799041462593E-2</c:v>
                </c:pt>
                <c:pt idx="1118">
                  <c:v>1.1502293554167944E-2</c:v>
                </c:pt>
                <c:pt idx="1119">
                  <c:v>1.7361421152196962E-2</c:v>
                </c:pt>
                <c:pt idx="1120">
                  <c:v>1.5289020011753335E-2</c:v>
                </c:pt>
                <c:pt idx="1121">
                  <c:v>1.4615697296534108E-2</c:v>
                </c:pt>
                <c:pt idx="1122">
                  <c:v>1.4423875597788075E-2</c:v>
                </c:pt>
                <c:pt idx="1123">
                  <c:v>1.8381398642348848E-2</c:v>
                </c:pt>
                <c:pt idx="1124">
                  <c:v>1.9295991004367137E-2</c:v>
                </c:pt>
                <c:pt idx="1125">
                  <c:v>1.4264889413103487E-2</c:v>
                </c:pt>
                <c:pt idx="1126">
                  <c:v>5.865616830057061E-3</c:v>
                </c:pt>
                <c:pt idx="1127">
                  <c:v>7.454310615137771E-3</c:v>
                </c:pt>
                <c:pt idx="1128">
                  <c:v>9.9664221177947765E-3</c:v>
                </c:pt>
                <c:pt idx="1129">
                  <c:v>1.0957457633102071E-2</c:v>
                </c:pt>
                <c:pt idx="1130">
                  <c:v>1.2136161738657442E-2</c:v>
                </c:pt>
                <c:pt idx="1131">
                  <c:v>1.4423096889944755E-2</c:v>
                </c:pt>
                <c:pt idx="1132">
                  <c:v>1.6924825621356988E-2</c:v>
                </c:pt>
                <c:pt idx="1133">
                  <c:v>1.6007248212606035E-2</c:v>
                </c:pt>
                <c:pt idx="1134">
                  <c:v>1.5632689739953208E-2</c:v>
                </c:pt>
                <c:pt idx="1135">
                  <c:v>1.0341759298290799E-2</c:v>
                </c:pt>
                <c:pt idx="1136">
                  <c:v>5.4381062240562005E-3</c:v>
                </c:pt>
                <c:pt idx="1137">
                  <c:v>1.6713666011167814E-3</c:v>
                </c:pt>
                <c:pt idx="1138">
                  <c:v>-4.7250694088256358E-3</c:v>
                </c:pt>
                <c:pt idx="1139">
                  <c:v>-4.6696513673070263E-3</c:v>
                </c:pt>
                <c:pt idx="1140">
                  <c:v>-2.5256091052749305E-3</c:v>
                </c:pt>
                <c:pt idx="1141">
                  <c:v>-5.5093579917226965E-3</c:v>
                </c:pt>
                <c:pt idx="1142">
                  <c:v>-2.0538419368435526E-3</c:v>
                </c:pt>
                <c:pt idx="1143">
                  <c:v>7.7334773769797962E-3</c:v>
                </c:pt>
                <c:pt idx="1144">
                  <c:v>8.8376850988545232E-3</c:v>
                </c:pt>
                <c:pt idx="1145">
                  <c:v>1.1172251213226866E-2</c:v>
                </c:pt>
                <c:pt idx="1146">
                  <c:v>8.9775929413768232E-3</c:v>
                </c:pt>
                <c:pt idx="1147">
                  <c:v>1.0467909968914066E-2</c:v>
                </c:pt>
                <c:pt idx="1148">
                  <c:v>5.6395319862034337E-3</c:v>
                </c:pt>
                <c:pt idx="1149">
                  <c:v>4.793336129759844E-3</c:v>
                </c:pt>
                <c:pt idx="1150">
                  <c:v>-4.7503774137346083E-3</c:v>
                </c:pt>
                <c:pt idx="1151">
                  <c:v>-6.5153187406943201E-3</c:v>
                </c:pt>
                <c:pt idx="1152">
                  <c:v>-7.9715024077645844E-3</c:v>
                </c:pt>
                <c:pt idx="1153">
                  <c:v>-5.5081899299577793E-3</c:v>
                </c:pt>
                <c:pt idx="1154">
                  <c:v>-6.5830663230660637E-3</c:v>
                </c:pt>
                <c:pt idx="1155">
                  <c:v>0</c:v>
                </c:pt>
                <c:pt idx="1156">
                  <c:v>-6.9221935888463797E-3</c:v>
                </c:pt>
                <c:pt idx="1157">
                  <c:v>-5.0974215425889932E-3</c:v>
                </c:pt>
                <c:pt idx="1158">
                  <c:v>-2.9409199550632726E-3</c:v>
                </c:pt>
                <c:pt idx="1159">
                  <c:v>-2.5226240585421405E-3</c:v>
                </c:pt>
                <c:pt idx="1160">
                  <c:v>-3.9157323903007074E-3</c:v>
                </c:pt>
                <c:pt idx="1161">
                  <c:v>-1.0036376039055737E-2</c:v>
                </c:pt>
                <c:pt idx="1162">
                  <c:v>-1.2267374010262228E-2</c:v>
                </c:pt>
                <c:pt idx="1163">
                  <c:v>-9.7193121621704983E-3</c:v>
                </c:pt>
                <c:pt idx="1164">
                  <c:v>-9.796793592584058E-3</c:v>
                </c:pt>
                <c:pt idx="1165">
                  <c:v>-1.3182615295483221E-2</c:v>
                </c:pt>
                <c:pt idx="1166">
                  <c:v>-1.136303463484822E-2</c:v>
                </c:pt>
                <c:pt idx="1167">
                  <c:v>-1.3251401154979392E-2</c:v>
                </c:pt>
                <c:pt idx="1168">
                  <c:v>-7.8234181328868564E-3</c:v>
                </c:pt>
                <c:pt idx="1169">
                  <c:v>-1.3876703553191864E-2</c:v>
                </c:pt>
                <c:pt idx="1170">
                  <c:v>-6.8548353603962329E-3</c:v>
                </c:pt>
                <c:pt idx="1171">
                  <c:v>-5.9135073624230726E-3</c:v>
                </c:pt>
                <c:pt idx="1172">
                  <c:v>-1.0577577990186117E-2</c:v>
                </c:pt>
                <c:pt idx="1173">
                  <c:v>-2.0521287795882859E-2</c:v>
                </c:pt>
                <c:pt idx="1174">
                  <c:v>-2.0365286657931189E-2</c:v>
                </c:pt>
                <c:pt idx="1175">
                  <c:v>-2.0937247568874034E-2</c:v>
                </c:pt>
                <c:pt idx="1176">
                  <c:v>-2.1768647976294037E-2</c:v>
                </c:pt>
                <c:pt idx="1177">
                  <c:v>-3.5145031740131588E-2</c:v>
                </c:pt>
                <c:pt idx="1178">
                  <c:v>-3.3099366235643149E-2</c:v>
                </c:pt>
                <c:pt idx="1179">
                  <c:v>-2.6790664642718325E-2</c:v>
                </c:pt>
                <c:pt idx="1180">
                  <c:v>-1.9673145169830906E-2</c:v>
                </c:pt>
                <c:pt idx="1181">
                  <c:v>-2.2797580606644548E-2</c:v>
                </c:pt>
                <c:pt idx="1182">
                  <c:v>-2.5889440098677784E-2</c:v>
                </c:pt>
                <c:pt idx="1183">
                  <c:v>-2.1838212543633526E-2</c:v>
                </c:pt>
                <c:pt idx="1184">
                  <c:v>-1.528045422547631E-2</c:v>
                </c:pt>
                <c:pt idx="1185">
                  <c:v>-1.8025529157936333E-2</c:v>
                </c:pt>
                <c:pt idx="1186">
                  <c:v>-2.2761111122647483E-2</c:v>
                </c:pt>
                <c:pt idx="1187">
                  <c:v>-2.636899434554274E-2</c:v>
                </c:pt>
                <c:pt idx="1188">
                  <c:v>-3.1113531450452259E-2</c:v>
                </c:pt>
                <c:pt idx="1189">
                  <c:v>-3.6174353724403821E-2</c:v>
                </c:pt>
                <c:pt idx="1190">
                  <c:v>-3.7999255555301703E-2</c:v>
                </c:pt>
                <c:pt idx="1191">
                  <c:v>-4.1766903670724866E-2</c:v>
                </c:pt>
                <c:pt idx="1192">
                  <c:v>-3.6014978185797512E-2</c:v>
                </c:pt>
                <c:pt idx="1193">
                  <c:v>-4.2148600298608445E-2</c:v>
                </c:pt>
                <c:pt idx="1194">
                  <c:v>-3.7626384282976065E-2</c:v>
                </c:pt>
                <c:pt idx="1195">
                  <c:v>-3.9604821343655103E-2</c:v>
                </c:pt>
                <c:pt idx="1196">
                  <c:v>-3.7245725932216978E-2</c:v>
                </c:pt>
                <c:pt idx="1197">
                  <c:v>-3.1455124624403155E-2</c:v>
                </c:pt>
                <c:pt idx="1198">
                  <c:v>-2.181679807794128E-2</c:v>
                </c:pt>
                <c:pt idx="1199">
                  <c:v>-3.0978944778192772E-2</c:v>
                </c:pt>
                <c:pt idx="1200">
                  <c:v>-1.9209035295192491E-2</c:v>
                </c:pt>
                <c:pt idx="1201">
                  <c:v>-2.0731668698228841E-2</c:v>
                </c:pt>
                <c:pt idx="1202">
                  <c:v>-1.1845573928445968E-2</c:v>
                </c:pt>
                <c:pt idx="1203">
                  <c:v>-1.1444150035197526E-2</c:v>
                </c:pt>
                <c:pt idx="1204">
                  <c:v>-1.6012958736790383E-2</c:v>
                </c:pt>
                <c:pt idx="1205">
                  <c:v>-2.7182095118643841E-2</c:v>
                </c:pt>
                <c:pt idx="1206">
                  <c:v>-2.5446225551169276E-2</c:v>
                </c:pt>
                <c:pt idx="1207">
                  <c:v>-3.7458962096655196E-2</c:v>
                </c:pt>
                <c:pt idx="1208">
                  <c:v>-2.7858662449877027E-2</c:v>
                </c:pt>
                <c:pt idx="1209">
                  <c:v>-3.0326776959384561E-2</c:v>
                </c:pt>
                <c:pt idx="1210">
                  <c:v>-2.8015312511031593E-2</c:v>
                </c:pt>
                <c:pt idx="1211">
                  <c:v>-3.7500493181634093E-2</c:v>
                </c:pt>
                <c:pt idx="1212">
                  <c:v>-3.6668962989573471E-2</c:v>
                </c:pt>
                <c:pt idx="1213">
                  <c:v>-4.3070330815857295E-2</c:v>
                </c:pt>
                <c:pt idx="1214">
                  <c:v>-3.6797579568367315E-2</c:v>
                </c:pt>
                <c:pt idx="1215">
                  <c:v>-5.0903872150707942E-2</c:v>
                </c:pt>
                <c:pt idx="1216">
                  <c:v>-4.7207735372232627E-2</c:v>
                </c:pt>
                <c:pt idx="1217">
                  <c:v>-4.9621599901986529E-2</c:v>
                </c:pt>
                <c:pt idx="1218">
                  <c:v>-3.9768869129321524E-2</c:v>
                </c:pt>
                <c:pt idx="1219">
                  <c:v>-2.6799619782916947E-2</c:v>
                </c:pt>
                <c:pt idx="1220">
                  <c:v>-2.0480405634106857E-2</c:v>
                </c:pt>
                <c:pt idx="1221">
                  <c:v>-1.9999813110117472E-2</c:v>
                </c:pt>
                <c:pt idx="1222">
                  <c:v>-1.8320140292004898E-2</c:v>
                </c:pt>
                <c:pt idx="1223">
                  <c:v>-2.5216247168099049E-2</c:v>
                </c:pt>
                <c:pt idx="1224">
                  <c:v>-2.0156982309834315E-2</c:v>
                </c:pt>
                <c:pt idx="1225">
                  <c:v>-2.2088696899912066E-2</c:v>
                </c:pt>
                <c:pt idx="1226">
                  <c:v>-3.9240645642246982E-2</c:v>
                </c:pt>
                <c:pt idx="1227">
                  <c:v>-3.2662511135522071E-2</c:v>
                </c:pt>
                <c:pt idx="1228">
                  <c:v>-4.2802714887025022E-2</c:v>
                </c:pt>
                <c:pt idx="1229">
                  <c:v>-5.9323391137681696E-2</c:v>
                </c:pt>
                <c:pt idx="1230">
                  <c:v>-6.764401422854964E-2</c:v>
                </c:pt>
                <c:pt idx="1231">
                  <c:v>-5.842515164037395E-2</c:v>
                </c:pt>
                <c:pt idx="1232">
                  <c:v>-5.8068114094196578E-2</c:v>
                </c:pt>
                <c:pt idx="1233">
                  <c:v>-6.1270809669267096E-2</c:v>
                </c:pt>
                <c:pt idx="1234">
                  <c:v>-7.4109755236550515E-2</c:v>
                </c:pt>
                <c:pt idx="1235">
                  <c:v>-6.3327636652843688E-2</c:v>
                </c:pt>
                <c:pt idx="1236">
                  <c:v>-3.7198484323053546E-2</c:v>
                </c:pt>
                <c:pt idx="1237">
                  <c:v>-1.9624475929621323E-2</c:v>
                </c:pt>
                <c:pt idx="1238">
                  <c:v>-2.1728674307001844E-2</c:v>
                </c:pt>
                <c:pt idx="1239">
                  <c:v>-2.367284822257322E-2</c:v>
                </c:pt>
                <c:pt idx="1240">
                  <c:v>6.6064275583667996E-3</c:v>
                </c:pt>
                <c:pt idx="1241">
                  <c:v>1.2093073237991841E-2</c:v>
                </c:pt>
                <c:pt idx="1242">
                  <c:v>2.4720859195086143E-2</c:v>
                </c:pt>
                <c:pt idx="1243">
                  <c:v>1.9740633182921671E-2</c:v>
                </c:pt>
                <c:pt idx="1244">
                  <c:v>2.4165510718134883E-2</c:v>
                </c:pt>
                <c:pt idx="1245">
                  <c:v>1.6152736794672443E-2</c:v>
                </c:pt>
                <c:pt idx="1246">
                  <c:v>3.5331662053255428E-2</c:v>
                </c:pt>
                <c:pt idx="1247">
                  <c:v>2.5172250174949826E-2</c:v>
                </c:pt>
                <c:pt idx="1248">
                  <c:v>1.8302230011608786E-3</c:v>
                </c:pt>
                <c:pt idx="1249">
                  <c:v>-4.7475221516424344E-3</c:v>
                </c:pt>
                <c:pt idx="1250">
                  <c:v>-1.0877250725235068E-3</c:v>
                </c:pt>
                <c:pt idx="1251">
                  <c:v>4.8618624199749079E-3</c:v>
                </c:pt>
                <c:pt idx="1252">
                  <c:v>1.8310666013244315E-2</c:v>
                </c:pt>
                <c:pt idx="1253">
                  <c:v>6.018113782714986E-4</c:v>
                </c:pt>
                <c:pt idx="1254">
                  <c:v>-4.3538853368274462E-3</c:v>
                </c:pt>
                <c:pt idx="1255">
                  <c:v>2.2906080566151805E-2</c:v>
                </c:pt>
                <c:pt idx="1256">
                  <c:v>2.4815342413413009E-2</c:v>
                </c:pt>
                <c:pt idx="1257">
                  <c:v>2.6520712590356151E-2</c:v>
                </c:pt>
                <c:pt idx="1258">
                  <c:v>2.2090903238801786E-2</c:v>
                </c:pt>
                <c:pt idx="1259">
                  <c:v>-1.2728369053527238E-2</c:v>
                </c:pt>
                <c:pt idx="1260">
                  <c:v>-1.7175699331557125E-2</c:v>
                </c:pt>
                <c:pt idx="1261">
                  <c:v>-2.1674943465810489E-2</c:v>
                </c:pt>
                <c:pt idx="1262">
                  <c:v>-3.1192570296552587E-2</c:v>
                </c:pt>
                <c:pt idx="1263">
                  <c:v>-4.6049667024526057E-2</c:v>
                </c:pt>
                <c:pt idx="1264">
                  <c:v>-4.8360222980395148E-2</c:v>
                </c:pt>
                <c:pt idx="1265">
                  <c:v>-6.9272811467563103E-2</c:v>
                </c:pt>
                <c:pt idx="1266">
                  <c:v>-5.0326460284861603E-2</c:v>
                </c:pt>
                <c:pt idx="1267">
                  <c:v>-3.5876108620399513E-2</c:v>
                </c:pt>
                <c:pt idx="1268">
                  <c:v>-4.5884710746375762E-2</c:v>
                </c:pt>
                <c:pt idx="1269">
                  <c:v>-5.4751986743277581E-2</c:v>
                </c:pt>
                <c:pt idx="1270">
                  <c:v>-5.8895231608478003E-2</c:v>
                </c:pt>
                <c:pt idx="1271">
                  <c:v>-5.7684340912064085E-2</c:v>
                </c:pt>
                <c:pt idx="1272">
                  <c:v>-5.0478178529674893E-2</c:v>
                </c:pt>
                <c:pt idx="1273">
                  <c:v>-4.5109247519036708E-2</c:v>
                </c:pt>
                <c:pt idx="1274">
                  <c:v>-6.5795880946991708E-2</c:v>
                </c:pt>
                <c:pt idx="1275">
                  <c:v>-5.1190047283140222E-2</c:v>
                </c:pt>
                <c:pt idx="1276">
                  <c:v>-3.6613155594133202E-2</c:v>
                </c:pt>
                <c:pt idx="1277">
                  <c:v>-2.4438707386511077E-2</c:v>
                </c:pt>
                <c:pt idx="1278">
                  <c:v>-5.9611383255081035E-3</c:v>
                </c:pt>
                <c:pt idx="1279">
                  <c:v>-7.958394159068129E-3</c:v>
                </c:pt>
                <c:pt idx="1280">
                  <c:v>-9.3046502355849867E-3</c:v>
                </c:pt>
                <c:pt idx="1281">
                  <c:v>1.6418665523177525E-2</c:v>
                </c:pt>
                <c:pt idx="1282">
                  <c:v>-3.2549987852155964E-3</c:v>
                </c:pt>
                <c:pt idx="1283">
                  <c:v>-1.6376225945714E-3</c:v>
                </c:pt>
                <c:pt idx="1284">
                  <c:v>2.0880921034871613E-2</c:v>
                </c:pt>
                <c:pt idx="1285">
                  <c:v>4.9379162193423174E-3</c:v>
                </c:pt>
                <c:pt idx="1286">
                  <c:v>1.7855251709523415E-2</c:v>
                </c:pt>
                <c:pt idx="1287">
                  <c:v>1.6316654795698313E-2</c:v>
                </c:pt>
                <c:pt idx="1288">
                  <c:v>1.7397371497631813E-2</c:v>
                </c:pt>
                <c:pt idx="1289">
                  <c:v>6.1445110441537797E-2</c:v>
                </c:pt>
                <c:pt idx="1290">
                  <c:v>5.0635996652594557E-2</c:v>
                </c:pt>
                <c:pt idx="1291">
                  <c:v>2.4392893408393918E-2</c:v>
                </c:pt>
                <c:pt idx="1292">
                  <c:v>1.8727664063359913E-2</c:v>
                </c:pt>
                <c:pt idx="1293">
                  <c:v>4.9707517334047677E-4</c:v>
                </c:pt>
                <c:pt idx="1294">
                  <c:v>1.7326638868527151E-2</c:v>
                </c:pt>
                <c:pt idx="1295">
                  <c:v>1.2264778317451286E-2</c:v>
                </c:pt>
                <c:pt idx="1296">
                  <c:v>-1.886186138169749E-2</c:v>
                </c:pt>
                <c:pt idx="1297">
                  <c:v>3.7538909435240716E-3</c:v>
                </c:pt>
                <c:pt idx="1298">
                  <c:v>3.9187693508899203E-2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A6C-4C0E-9A4F-E63847BC888B}"/>
            </c:ext>
          </c:extLst>
        </c:ser>
        <c:ser>
          <c:idx val="9"/>
          <c:order val="9"/>
          <c:tx>
            <c:strRef>
              <c:f>'24.08.21 Eg Filtres +Lihgt  Abs'!$CM$1</c:f>
              <c:strCache>
                <c:ptCount val="1"/>
                <c:pt idx="0">
                  <c:v>Abs 550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Abs'!$CM$2:$CM$1300</c:f>
              <c:numCache>
                <c:formatCode>General</c:formatCode>
                <c:ptCount val="1299"/>
                <c:pt idx="0">
                  <c:v>-2.1640699425672996E-2</c:v>
                </c:pt>
                <c:pt idx="1">
                  <c:v>-2.9154786142837277</c:v>
                </c:pt>
                <c:pt idx="2">
                  <c:v>-1.9066574500478175</c:v>
                </c:pt>
                <c:pt idx="3">
                  <c:v>-1.0717508827737958</c:v>
                </c:pt>
                <c:pt idx="4">
                  <c:v>-4.6153833184870283</c:v>
                </c:pt>
                <c:pt idx="5">
                  <c:v>-4.5735357648481472</c:v>
                </c:pt>
                <c:pt idx="6">
                  <c:v>-4.1235589430256114</c:v>
                </c:pt>
                <c:pt idx="7">
                  <c:v>-2.6911243743941538</c:v>
                </c:pt>
                <c:pt idx="8">
                  <c:v>-1.556713837132198</c:v>
                </c:pt>
                <c:pt idx="9">
                  <c:v>-4.0613204709013715</c:v>
                </c:pt>
                <c:pt idx="10">
                  <c:v>-8.0258777352298853</c:v>
                </c:pt>
                <c:pt idx="11">
                  <c:v>-7.8302839245534459</c:v>
                </c:pt>
                <c:pt idx="12">
                  <c:v>-6.4645177446465523</c:v>
                </c:pt>
                <c:pt idx="13">
                  <c:v>-6.6597805489848385</c:v>
                </c:pt>
                <c:pt idx="14">
                  <c:v>-5.1212445281481447</c:v>
                </c:pt>
                <c:pt idx="15">
                  <c:v>-4.8164944170522093</c:v>
                </c:pt>
                <c:pt idx="16">
                  <c:v>-8.0801271992393655</c:v>
                </c:pt>
                <c:pt idx="17">
                  <c:v>-6.1598867339620078</c:v>
                </c:pt>
                <c:pt idx="18">
                  <c:v>-3.055975337243642</c:v>
                </c:pt>
                <c:pt idx="19">
                  <c:v>-3.1467638794128439</c:v>
                </c:pt>
                <c:pt idx="20">
                  <c:v>-1.7652968624156684</c:v>
                </c:pt>
                <c:pt idx="21">
                  <c:v>-1.2603394237983965</c:v>
                </c:pt>
                <c:pt idx="22">
                  <c:v>-1.1165159324641887</c:v>
                </c:pt>
                <c:pt idx="23">
                  <c:v>-0.51627086403326883</c:v>
                </c:pt>
                <c:pt idx="24">
                  <c:v>-0.35906608572476378</c:v>
                </c:pt>
                <c:pt idx="25">
                  <c:v>-0.5120075952033778</c:v>
                </c:pt>
                <c:pt idx="26">
                  <c:v>9.7374485567427588E-2</c:v>
                </c:pt>
                <c:pt idx="27">
                  <c:v>-0.11546398194747107</c:v>
                </c:pt>
                <c:pt idx="28">
                  <c:v>-0.39108522593425371</c:v>
                </c:pt>
                <c:pt idx="29">
                  <c:v>-0.3200676614077389</c:v>
                </c:pt>
                <c:pt idx="30">
                  <c:v>-0.61708582019890368</c:v>
                </c:pt>
                <c:pt idx="31">
                  <c:v>-0.47584815347186193</c:v>
                </c:pt>
                <c:pt idx="32">
                  <c:v>0.11070429641586652</c:v>
                </c:pt>
                <c:pt idx="33">
                  <c:v>-0.14892516518995039</c:v>
                </c:pt>
                <c:pt idx="34">
                  <c:v>-0.22060195822730944</c:v>
                </c:pt>
                <c:pt idx="35">
                  <c:v>-0.40812430308858294</c:v>
                </c:pt>
                <c:pt idx="36">
                  <c:v>-0.44149886785005027</c:v>
                </c:pt>
                <c:pt idx="37">
                  <c:v>-0.28332023486601116</c:v>
                </c:pt>
                <c:pt idx="38">
                  <c:v>-0.36299392448693618</c:v>
                </c:pt>
                <c:pt idx="39">
                  <c:v>-0.65215122411248139</c:v>
                </c:pt>
                <c:pt idx="40">
                  <c:v>-0.89911994076533286</c:v>
                </c:pt>
                <c:pt idx="41">
                  <c:v>-0.63750526091265236</c:v>
                </c:pt>
                <c:pt idx="42">
                  <c:v>-0.52596999937974975</c:v>
                </c:pt>
                <c:pt idx="43">
                  <c:v>-0.46073960118067159</c:v>
                </c:pt>
                <c:pt idx="44">
                  <c:v>-0.13103829418513116</c:v>
                </c:pt>
                <c:pt idx="45">
                  <c:v>-0.32844011097683518</c:v>
                </c:pt>
                <c:pt idx="46">
                  <c:v>-0.38089502567077882</c:v>
                </c:pt>
                <c:pt idx="47">
                  <c:v>0.16895429684122509</c:v>
                </c:pt>
                <c:pt idx="48">
                  <c:v>0.15684039291999102</c:v>
                </c:pt>
                <c:pt idx="49">
                  <c:v>5.907550548457393E-2</c:v>
                </c:pt>
                <c:pt idx="50">
                  <c:v>0.16201770327076032</c:v>
                </c:pt>
                <c:pt idx="51">
                  <c:v>-5.1509999871618951E-2</c:v>
                </c:pt>
                <c:pt idx="52">
                  <c:v>0.39819768595634464</c:v>
                </c:pt>
                <c:pt idx="53">
                  <c:v>0.4656270799069408</c:v>
                </c:pt>
                <c:pt idx="54">
                  <c:v>0.19072786282973606</c:v>
                </c:pt>
                <c:pt idx="55">
                  <c:v>-0.18598364488402624</c:v>
                </c:pt>
                <c:pt idx="56">
                  <c:v>0.10984460799182329</c:v>
                </c:pt>
                <c:pt idx="57">
                  <c:v>-0.15257396870257731</c:v>
                </c:pt>
                <c:pt idx="58">
                  <c:v>-0.36522326764198038</c:v>
                </c:pt>
                <c:pt idx="59">
                  <c:v>-0.40891820786981481</c:v>
                </c:pt>
                <c:pt idx="60">
                  <c:v>-0.80642579201386866</c:v>
                </c:pt>
                <c:pt idx="61">
                  <c:v>-0.83459489541823784</c:v>
                </c:pt>
                <c:pt idx="62">
                  <c:v>-0.50123306047996219</c:v>
                </c:pt>
                <c:pt idx="63">
                  <c:v>-0.73684764103074119</c:v>
                </c:pt>
                <c:pt idx="64">
                  <c:v>-0.59183551212326169</c:v>
                </c:pt>
                <c:pt idx="65">
                  <c:v>-0.63508964162067494</c:v>
                </c:pt>
                <c:pt idx="66">
                  <c:v>-1.1025672635040917</c:v>
                </c:pt>
                <c:pt idx="67">
                  <c:v>-0.84814202584850129</c:v>
                </c:pt>
                <c:pt idx="68">
                  <c:v>-0.88327169758147273</c:v>
                </c:pt>
                <c:pt idx="69">
                  <c:v>-0.7824078793119954</c:v>
                </c:pt>
                <c:pt idx="70">
                  <c:v>-0.36066883697520213</c:v>
                </c:pt>
                <c:pt idx="71">
                  <c:v>-0.34003817090847155</c:v>
                </c:pt>
                <c:pt idx="72">
                  <c:v>-0.34128145546271038</c:v>
                </c:pt>
                <c:pt idx="73">
                  <c:v>-0.22613703383982967</c:v>
                </c:pt>
                <c:pt idx="74">
                  <c:v>-8.7936783357743714E-2</c:v>
                </c:pt>
                <c:pt idx="75">
                  <c:v>-2.6523042913424905E-2</c:v>
                </c:pt>
                <c:pt idx="76">
                  <c:v>-0.28420219661374324</c:v>
                </c:pt>
                <c:pt idx="77">
                  <c:v>-0.97966631158245299</c:v>
                </c:pt>
                <c:pt idx="78">
                  <c:v>-1.0587384667879221</c:v>
                </c:pt>
                <c:pt idx="79">
                  <c:v>-0.79358166336253233</c:v>
                </c:pt>
                <c:pt idx="80">
                  <c:v>-0.56263839893162271</c:v>
                </c:pt>
                <c:pt idx="81">
                  <c:v>-0.90033708509940924</c:v>
                </c:pt>
                <c:pt idx="82">
                  <c:v>-0.75771913740985675</c:v>
                </c:pt>
                <c:pt idx="83">
                  <c:v>-0.2151145227793457</c:v>
                </c:pt>
                <c:pt idx="84">
                  <c:v>0.12621936779954879</c:v>
                </c:pt>
                <c:pt idx="85">
                  <c:v>0.1008684585452457</c:v>
                </c:pt>
                <c:pt idx="86">
                  <c:v>7.1491336682478257E-2</c:v>
                </c:pt>
                <c:pt idx="87">
                  <c:v>0.20939244405335511</c:v>
                </c:pt>
                <c:pt idx="88">
                  <c:v>0.22886520663998713</c:v>
                </c:pt>
                <c:pt idx="89">
                  <c:v>0.11321221079287924</c:v>
                </c:pt>
                <c:pt idx="90">
                  <c:v>-0.39348703267202689</c:v>
                </c:pt>
                <c:pt idx="91">
                  <c:v>-0.23046888594557907</c:v>
                </c:pt>
                <c:pt idx="92">
                  <c:v>-0.27389985635252972</c:v>
                </c:pt>
                <c:pt idx="93">
                  <c:v>-0.34222637028503505</c:v>
                </c:pt>
                <c:pt idx="94">
                  <c:v>-0.73995569774047942</c:v>
                </c:pt>
                <c:pt idx="95">
                  <c:v>-0.6847532602964238</c:v>
                </c:pt>
                <c:pt idx="96">
                  <c:v>-0.34550673590164344</c:v>
                </c:pt>
                <c:pt idx="97">
                  <c:v>-0.28613595420233418</c:v>
                </c:pt>
                <c:pt idx="98">
                  <c:v>-0.55187054311179662</c:v>
                </c:pt>
                <c:pt idx="99">
                  <c:v>-0.59311562499951653</c:v>
                </c:pt>
                <c:pt idx="100">
                  <c:v>-0.45947444545997723</c:v>
                </c:pt>
                <c:pt idx="101">
                  <c:v>-0.53927036149140306</c:v>
                </c:pt>
                <c:pt idx="102">
                  <c:v>-0.43558972414024577</c:v>
                </c:pt>
                <c:pt idx="103">
                  <c:v>-0.99995932024909595</c:v>
                </c:pt>
                <c:pt idx="104">
                  <c:v>-0.78503056317634912</c:v>
                </c:pt>
                <c:pt idx="105">
                  <c:v>-0.46103034539273963</c:v>
                </c:pt>
                <c:pt idx="106">
                  <c:v>-0.21511622421379409</c:v>
                </c:pt>
                <c:pt idx="107">
                  <c:v>-0.117786439969603</c:v>
                </c:pt>
                <c:pt idx="108">
                  <c:v>-6.5916045346630939E-2</c:v>
                </c:pt>
                <c:pt idx="109">
                  <c:v>0.11980233043929657</c:v>
                </c:pt>
                <c:pt idx="110">
                  <c:v>0.44195966270144799</c:v>
                </c:pt>
                <c:pt idx="111">
                  <c:v>0.32358932136430912</c:v>
                </c:pt>
                <c:pt idx="112">
                  <c:v>0.28156126099803364</c:v>
                </c:pt>
                <c:pt idx="113">
                  <c:v>5.7958900458815014E-2</c:v>
                </c:pt>
                <c:pt idx="114">
                  <c:v>8.672551670630757E-2</c:v>
                </c:pt>
                <c:pt idx="115">
                  <c:v>0.37627887933627968</c:v>
                </c:pt>
                <c:pt idx="116">
                  <c:v>0.28277979741484055</c:v>
                </c:pt>
                <c:pt idx="117">
                  <c:v>0.25389918505930198</c:v>
                </c:pt>
                <c:pt idx="118">
                  <c:v>0.48751526070693363</c:v>
                </c:pt>
                <c:pt idx="119">
                  <c:v>0.4898748409352135</c:v>
                </c:pt>
                <c:pt idx="120">
                  <c:v>0.64907280329731798</c:v>
                </c:pt>
                <c:pt idx="121">
                  <c:v>0.5906237350414909</c:v>
                </c:pt>
                <c:pt idx="122">
                  <c:v>0.59039419606680943</c:v>
                </c:pt>
                <c:pt idx="123">
                  <c:v>0.63243060892946823</c:v>
                </c:pt>
                <c:pt idx="124">
                  <c:v>0.51187284159506063</c:v>
                </c:pt>
                <c:pt idx="125">
                  <c:v>0.40930805290471212</c:v>
                </c:pt>
                <c:pt idx="126">
                  <c:v>0.43794566948584046</c:v>
                </c:pt>
                <c:pt idx="127">
                  <c:v>0.44709026094281423</c:v>
                </c:pt>
                <c:pt idx="128">
                  <c:v>0.18896827025832263</c:v>
                </c:pt>
                <c:pt idx="129">
                  <c:v>0.14186931653223536</c:v>
                </c:pt>
                <c:pt idx="130">
                  <c:v>-9.2336538165572052E-2</c:v>
                </c:pt>
                <c:pt idx="131">
                  <c:v>-1.7553544528782248E-2</c:v>
                </c:pt>
                <c:pt idx="132">
                  <c:v>-7.7746428418409869E-2</c:v>
                </c:pt>
                <c:pt idx="133">
                  <c:v>-0.30581397165379265</c:v>
                </c:pt>
                <c:pt idx="134">
                  <c:v>-0.28642782754817259</c:v>
                </c:pt>
                <c:pt idx="135">
                  <c:v>-0.18102489152195311</c:v>
                </c:pt>
                <c:pt idx="136">
                  <c:v>-0.1882601641760501</c:v>
                </c:pt>
                <c:pt idx="137">
                  <c:v>0.11932345397998771</c:v>
                </c:pt>
                <c:pt idx="138">
                  <c:v>-1.9648938389975872E-2</c:v>
                </c:pt>
                <c:pt idx="139">
                  <c:v>-0.38323186854779312</c:v>
                </c:pt>
                <c:pt idx="140">
                  <c:v>-0.22993463552876631</c:v>
                </c:pt>
                <c:pt idx="141">
                  <c:v>-0.14827212371346413</c:v>
                </c:pt>
                <c:pt idx="142">
                  <c:v>-0.22672000715221163</c:v>
                </c:pt>
                <c:pt idx="143">
                  <c:v>-0.29656048839211807</c:v>
                </c:pt>
                <c:pt idx="144">
                  <c:v>-0.37498671721061261</c:v>
                </c:pt>
                <c:pt idx="145">
                  <c:v>-0.16399337801712655</c:v>
                </c:pt>
                <c:pt idx="146">
                  <c:v>0.13654305332929734</c:v>
                </c:pt>
                <c:pt idx="147">
                  <c:v>0.12006775421325437</c:v>
                </c:pt>
                <c:pt idx="148">
                  <c:v>0.19209318663668637</c:v>
                </c:pt>
                <c:pt idx="149">
                  <c:v>0.15956593623054627</c:v>
                </c:pt>
                <c:pt idx="150">
                  <c:v>0.11587418232540612</c:v>
                </c:pt>
                <c:pt idx="151">
                  <c:v>-4.3751613462553622E-2</c:v>
                </c:pt>
                <c:pt idx="152">
                  <c:v>-0.10254607291141567</c:v>
                </c:pt>
                <c:pt idx="153">
                  <c:v>-0.36324883030248556</c:v>
                </c:pt>
                <c:pt idx="154">
                  <c:v>-0.52728678590216149</c:v>
                </c:pt>
                <c:pt idx="155">
                  <c:v>-0.50883115629639786</c:v>
                </c:pt>
                <c:pt idx="156">
                  <c:v>-0.27724271101615383</c:v>
                </c:pt>
                <c:pt idx="157">
                  <c:v>-3.9397488033115415E-2</c:v>
                </c:pt>
                <c:pt idx="158">
                  <c:v>-1.1244934945645816E-4</c:v>
                </c:pt>
                <c:pt idx="159">
                  <c:v>7.7570716642642978E-2</c:v>
                </c:pt>
                <c:pt idx="160">
                  <c:v>0.22131485926120942</c:v>
                </c:pt>
                <c:pt idx="161">
                  <c:v>0.50949903118775741</c:v>
                </c:pt>
                <c:pt idx="162">
                  <c:v>0.57985860461029948</c:v>
                </c:pt>
                <c:pt idx="163">
                  <c:v>0.45029313395408888</c:v>
                </c:pt>
                <c:pt idx="164">
                  <c:v>0.53057052345249511</c:v>
                </c:pt>
                <c:pt idx="165">
                  <c:v>0.75024055962963188</c:v>
                </c:pt>
                <c:pt idx="166">
                  <c:v>0.87979040802408859</c:v>
                </c:pt>
                <c:pt idx="167">
                  <c:v>0.96503799689813041</c:v>
                </c:pt>
                <c:pt idx="168">
                  <c:v>0.78876815063201333</c:v>
                </c:pt>
                <c:pt idx="169">
                  <c:v>0.75906899363091229</c:v>
                </c:pt>
                <c:pt idx="170">
                  <c:v>0.83740396369262615</c:v>
                </c:pt>
                <c:pt idx="171">
                  <c:v>0.70315645478600353</c:v>
                </c:pt>
                <c:pt idx="172">
                  <c:v>0.50560027148706754</c:v>
                </c:pt>
                <c:pt idx="173">
                  <c:v>0.47502735055875878</c:v>
                </c:pt>
                <c:pt idx="174">
                  <c:v>0.54395988450662947</c:v>
                </c:pt>
                <c:pt idx="175">
                  <c:v>0.63122893218128673</c:v>
                </c:pt>
                <c:pt idx="176">
                  <c:v>0.45284497627504333</c:v>
                </c:pt>
                <c:pt idx="177">
                  <c:v>0.39182581394690558</c:v>
                </c:pt>
                <c:pt idx="178">
                  <c:v>0.36871569386120906</c:v>
                </c:pt>
                <c:pt idx="179">
                  <c:v>0.55247216105221642</c:v>
                </c:pt>
                <c:pt idx="180">
                  <c:v>0.41798969951584908</c:v>
                </c:pt>
                <c:pt idx="181">
                  <c:v>0.40828487209775893</c:v>
                </c:pt>
                <c:pt idx="182">
                  <c:v>0.45441741105712752</c:v>
                </c:pt>
                <c:pt idx="183">
                  <c:v>0.4593863730258913</c:v>
                </c:pt>
                <c:pt idx="184">
                  <c:v>0.49535345985921719</c:v>
                </c:pt>
                <c:pt idx="185">
                  <c:v>0.71030851182798571</c:v>
                </c:pt>
                <c:pt idx="186">
                  <c:v>0.6841068853494584</c:v>
                </c:pt>
                <c:pt idx="187">
                  <c:v>0.73635097684765327</c:v>
                </c:pt>
                <c:pt idx="188">
                  <c:v>0.67522323206653279</c:v>
                </c:pt>
                <c:pt idx="189">
                  <c:v>0.62468227645123464</c:v>
                </c:pt>
                <c:pt idx="190">
                  <c:v>0.80021663900804496</c:v>
                </c:pt>
                <c:pt idx="191">
                  <c:v>0.86070943938817646</c:v>
                </c:pt>
                <c:pt idx="192">
                  <c:v>0.82294888597032723</c:v>
                </c:pt>
                <c:pt idx="193">
                  <c:v>0.77087880481345084</c:v>
                </c:pt>
                <c:pt idx="194">
                  <c:v>0.7108291507692106</c:v>
                </c:pt>
                <c:pt idx="195">
                  <c:v>0.84292542782955882</c:v>
                </c:pt>
                <c:pt idx="196">
                  <c:v>0.8459522797133483</c:v>
                </c:pt>
                <c:pt idx="197">
                  <c:v>0.80534893868385982</c:v>
                </c:pt>
                <c:pt idx="198">
                  <c:v>0.84052578655381083</c:v>
                </c:pt>
                <c:pt idx="199">
                  <c:v>0.82760138113167969</c:v>
                </c:pt>
                <c:pt idx="200">
                  <c:v>0.87987269558104975</c:v>
                </c:pt>
                <c:pt idx="201">
                  <c:v>1.0006774802622003</c:v>
                </c:pt>
                <c:pt idx="202">
                  <c:v>1.0057338340912707</c:v>
                </c:pt>
                <c:pt idx="203">
                  <c:v>1.0728708906684519</c:v>
                </c:pt>
                <c:pt idx="204">
                  <c:v>1.1217005125803288</c:v>
                </c:pt>
                <c:pt idx="205">
                  <c:v>1.1422940564409114</c:v>
                </c:pt>
                <c:pt idx="206">
                  <c:v>1.1658898587237108</c:v>
                </c:pt>
                <c:pt idx="207">
                  <c:v>1.2050769875886542</c:v>
                </c:pt>
                <c:pt idx="208">
                  <c:v>1.2144998409158789</c:v>
                </c:pt>
                <c:pt idx="209">
                  <c:v>1.1940455053283514</c:v>
                </c:pt>
                <c:pt idx="210">
                  <c:v>1.2250920437367647</c:v>
                </c:pt>
                <c:pt idx="211">
                  <c:v>1.2467373834382058</c:v>
                </c:pt>
                <c:pt idx="212">
                  <c:v>1.2908060824116072</c:v>
                </c:pt>
                <c:pt idx="213">
                  <c:v>1.303184791403363</c:v>
                </c:pt>
                <c:pt idx="214">
                  <c:v>1.3000355909151442</c:v>
                </c:pt>
                <c:pt idx="215">
                  <c:v>1.3125071054222703</c:v>
                </c:pt>
                <c:pt idx="216">
                  <c:v>1.3546423561587981</c:v>
                </c:pt>
                <c:pt idx="217">
                  <c:v>1.3718979949832428</c:v>
                </c:pt>
                <c:pt idx="218">
                  <c:v>1.3624070842780804</c:v>
                </c:pt>
                <c:pt idx="219">
                  <c:v>1.3349799609690933</c:v>
                </c:pt>
                <c:pt idx="220">
                  <c:v>1.3520113197980614</c:v>
                </c:pt>
                <c:pt idx="221">
                  <c:v>1.3623173722798896</c:v>
                </c:pt>
                <c:pt idx="222">
                  <c:v>1.3530027920539298</c:v>
                </c:pt>
                <c:pt idx="223">
                  <c:v>1.3491281617872362</c:v>
                </c:pt>
                <c:pt idx="224">
                  <c:v>1.339083511507033</c:v>
                </c:pt>
                <c:pt idx="225">
                  <c:v>1.3528109939888318</c:v>
                </c:pt>
                <c:pt idx="226">
                  <c:v>1.3656645578675641</c:v>
                </c:pt>
                <c:pt idx="227">
                  <c:v>1.3761206459325739</c:v>
                </c:pt>
                <c:pt idx="228">
                  <c:v>1.3911845278356991</c:v>
                </c:pt>
                <c:pt idx="229">
                  <c:v>1.4166008649783384</c:v>
                </c:pt>
                <c:pt idx="230">
                  <c:v>1.4266455152585413</c:v>
                </c:pt>
                <c:pt idx="231">
                  <c:v>1.4416413397837289</c:v>
                </c:pt>
                <c:pt idx="232">
                  <c:v>1.4552064126136306</c:v>
                </c:pt>
                <c:pt idx="233">
                  <c:v>1.4663894772157045</c:v>
                </c:pt>
                <c:pt idx="234">
                  <c:v>1.4724342097834642</c:v>
                </c:pt>
                <c:pt idx="235">
                  <c:v>1.4794100910221024</c:v>
                </c:pt>
                <c:pt idx="236">
                  <c:v>1.4832537861170063</c:v>
                </c:pt>
                <c:pt idx="237">
                  <c:v>1.4865700365328909</c:v>
                </c:pt>
                <c:pt idx="238">
                  <c:v>1.4917547713248898</c:v>
                </c:pt>
                <c:pt idx="239">
                  <c:v>1.4977871298239338</c:v>
                </c:pt>
                <c:pt idx="240">
                  <c:v>1.5071867817723161</c:v>
                </c:pt>
                <c:pt idx="241">
                  <c:v>1.5160002122152785</c:v>
                </c:pt>
                <c:pt idx="242">
                  <c:v>1.5240526374322074</c:v>
                </c:pt>
                <c:pt idx="243">
                  <c:v>1.5288027330605574</c:v>
                </c:pt>
                <c:pt idx="244">
                  <c:v>1.540326084552321</c:v>
                </c:pt>
                <c:pt idx="245">
                  <c:v>1.5443584841951434</c:v>
                </c:pt>
                <c:pt idx="246">
                  <c:v>1.5486971420386864</c:v>
                </c:pt>
                <c:pt idx="247">
                  <c:v>1.5542639262022915</c:v>
                </c:pt>
                <c:pt idx="248">
                  <c:v>1.5534982807004893</c:v>
                </c:pt>
                <c:pt idx="249">
                  <c:v>1.555363671559425</c:v>
                </c:pt>
                <c:pt idx="250">
                  <c:v>1.5571362569029903</c:v>
                </c:pt>
                <c:pt idx="251">
                  <c:v>1.5556761167945037</c:v>
                </c:pt>
                <c:pt idx="252">
                  <c:v>1.5585902099771183</c:v>
                </c:pt>
                <c:pt idx="253">
                  <c:v>1.5574456086208897</c:v>
                </c:pt>
                <c:pt idx="254">
                  <c:v>1.5541958688243536</c:v>
                </c:pt>
                <c:pt idx="255">
                  <c:v>1.5519345077665068</c:v>
                </c:pt>
                <c:pt idx="256">
                  <c:v>1.5470436571065127</c:v>
                </c:pt>
                <c:pt idx="257">
                  <c:v>1.5414057220477906</c:v>
                </c:pt>
                <c:pt idx="258">
                  <c:v>1.536019908639157</c:v>
                </c:pt>
                <c:pt idx="259">
                  <c:v>1.5267378103435769</c:v>
                </c:pt>
                <c:pt idx="260">
                  <c:v>1.5183358176854214</c:v>
                </c:pt>
                <c:pt idx="261">
                  <c:v>1.5084767784359578</c:v>
                </c:pt>
                <c:pt idx="262">
                  <c:v>1.4988961557326042</c:v>
                </c:pt>
                <c:pt idx="263">
                  <c:v>1.4893031589605348</c:v>
                </c:pt>
                <c:pt idx="264">
                  <c:v>1.4791919980609836</c:v>
                </c:pt>
                <c:pt idx="265">
                  <c:v>1.4660167083956352</c:v>
                </c:pt>
                <c:pt idx="266">
                  <c:v>1.4527068507330012</c:v>
                </c:pt>
                <c:pt idx="267">
                  <c:v>1.438683937360608</c:v>
                </c:pt>
                <c:pt idx="268">
                  <c:v>1.4240562413797211</c:v>
                </c:pt>
                <c:pt idx="269">
                  <c:v>1.4086010295534523</c:v>
                </c:pt>
                <c:pt idx="270">
                  <c:v>1.3918279794089305</c:v>
                </c:pt>
                <c:pt idx="271">
                  <c:v>1.3725383530392954</c:v>
                </c:pt>
                <c:pt idx="272">
                  <c:v>1.3552749804219031</c:v>
                </c:pt>
                <c:pt idx="273">
                  <c:v>1.3368453518280288</c:v>
                </c:pt>
                <c:pt idx="274">
                  <c:v>1.3186632046084743</c:v>
                </c:pt>
                <c:pt idx="275">
                  <c:v>1.3012869186140485</c:v>
                </c:pt>
                <c:pt idx="276">
                  <c:v>1.2816353507344704</c:v>
                </c:pt>
                <c:pt idx="277">
                  <c:v>1.261454791417284</c:v>
                </c:pt>
                <c:pt idx="278">
                  <c:v>1.2431937595096652</c:v>
                </c:pt>
                <c:pt idx="279">
                  <c:v>1.2246171888497885</c:v>
                </c:pt>
                <c:pt idx="280">
                  <c:v>1.206727379003649</c:v>
                </c:pt>
                <c:pt idx="281">
                  <c:v>1.188347246684639</c:v>
                </c:pt>
                <c:pt idx="282">
                  <c:v>1.1702625452562228</c:v>
                </c:pt>
                <c:pt idx="283">
                  <c:v>1.1562566462283141</c:v>
                </c:pt>
                <c:pt idx="284">
                  <c:v>1.1426173289861166</c:v>
                </c:pt>
                <c:pt idx="285">
                  <c:v>1.1309918914274462</c:v>
                </c:pt>
                <c:pt idx="286">
                  <c:v>1.1200454808895655</c:v>
                </c:pt>
                <c:pt idx="287">
                  <c:v>1.1112397842395507</c:v>
                </c:pt>
                <c:pt idx="288">
                  <c:v>1.1045670676844543</c:v>
                </c:pt>
                <c:pt idx="289">
                  <c:v>1.0970931301799978</c:v>
                </c:pt>
                <c:pt idx="290">
                  <c:v>1.0923353007587004</c:v>
                </c:pt>
                <c:pt idx="291">
                  <c:v>1.0891118558581858</c:v>
                </c:pt>
                <c:pt idx="292">
                  <c:v>1.0864452440498902</c:v>
                </c:pt>
                <c:pt idx="293">
                  <c:v>1.0849510752524347</c:v>
                </c:pt>
                <c:pt idx="294">
                  <c:v>1.0836115823139292</c:v>
                </c:pt>
                <c:pt idx="295">
                  <c:v>1.0805783887199227</c:v>
                </c:pt>
                <c:pt idx="296">
                  <c:v>1.08018551203819</c:v>
                </c:pt>
                <c:pt idx="297">
                  <c:v>1.0752822873094798</c:v>
                </c:pt>
                <c:pt idx="298">
                  <c:v>1.0728848114957572</c:v>
                </c:pt>
                <c:pt idx="299">
                  <c:v>1.068083672833954</c:v>
                </c:pt>
                <c:pt idx="300">
                  <c:v>1.0636769576124729</c:v>
                </c:pt>
                <c:pt idx="301">
                  <c:v>1.0617218547553466</c:v>
                </c:pt>
                <c:pt idx="302">
                  <c:v>1.0592269331504856</c:v>
                </c:pt>
                <c:pt idx="303">
                  <c:v>1.0542943200085753</c:v>
                </c:pt>
                <c:pt idx="304">
                  <c:v>1.0513291837925065</c:v>
                </c:pt>
                <c:pt idx="305">
                  <c:v>1.0457995218350493</c:v>
                </c:pt>
                <c:pt idx="306">
                  <c:v>1.0447879417175177</c:v>
                </c:pt>
                <c:pt idx="307">
                  <c:v>1.0404214422193634</c:v>
                </c:pt>
                <c:pt idx="308">
                  <c:v>1.0346040831642598</c:v>
                </c:pt>
                <c:pt idx="309">
                  <c:v>1.0288346736254304</c:v>
                </c:pt>
                <c:pt idx="310">
                  <c:v>1.0222856977574939</c:v>
                </c:pt>
                <c:pt idx="311">
                  <c:v>1.0168596686255333</c:v>
                </c:pt>
                <c:pt idx="312">
                  <c:v>1.0094244000858141</c:v>
                </c:pt>
                <c:pt idx="313">
                  <c:v>1.0023619003661641</c:v>
                </c:pt>
                <c:pt idx="314">
                  <c:v>0.99519375703485125</c:v>
                </c:pt>
                <c:pt idx="315">
                  <c:v>0.98739144268184409</c:v>
                </c:pt>
                <c:pt idx="316">
                  <c:v>0.97606746837226699</c:v>
                </c:pt>
                <c:pt idx="317">
                  <c:v>0.97105133026652346</c:v>
                </c:pt>
                <c:pt idx="318">
                  <c:v>0.96210951886063278</c:v>
                </c:pt>
                <c:pt idx="319">
                  <c:v>0.95543200735390887</c:v>
                </c:pt>
                <c:pt idx="320">
                  <c:v>0.94453633049776398</c:v>
                </c:pt>
                <c:pt idx="321">
                  <c:v>0.93890566520441276</c:v>
                </c:pt>
                <c:pt idx="322">
                  <c:v>0.92983176061497874</c:v>
                </c:pt>
                <c:pt idx="323">
                  <c:v>0.92816744837267851</c:v>
                </c:pt>
                <c:pt idx="324">
                  <c:v>0.92291125333384483</c:v>
                </c:pt>
                <c:pt idx="325">
                  <c:v>0.91862255579274243</c:v>
                </c:pt>
                <c:pt idx="326">
                  <c:v>0.91833888026742838</c:v>
                </c:pt>
                <c:pt idx="327">
                  <c:v>0.91781251831942179</c:v>
                </c:pt>
                <c:pt idx="328">
                  <c:v>0.91587025355858886</c:v>
                </c:pt>
                <c:pt idx="329">
                  <c:v>0.91596259504638189</c:v>
                </c:pt>
                <c:pt idx="330">
                  <c:v>0.91673581966527207</c:v>
                </c:pt>
                <c:pt idx="331">
                  <c:v>0.9164671476982762</c:v>
                </c:pt>
                <c:pt idx="332">
                  <c:v>0.91793022664808277</c:v>
                </c:pt>
                <c:pt idx="333">
                  <c:v>0.92001463852329091</c:v>
                </c:pt>
                <c:pt idx="334">
                  <c:v>0.92045732083160559</c:v>
                </c:pt>
                <c:pt idx="335">
                  <c:v>0.92006289739128311</c:v>
                </c:pt>
                <c:pt idx="336">
                  <c:v>0.92453426712180553</c:v>
                </c:pt>
                <c:pt idx="337">
                  <c:v>0.92789429080577313</c:v>
                </c:pt>
                <c:pt idx="338">
                  <c:v>0.93236658859144883</c:v>
                </c:pt>
                <c:pt idx="339">
                  <c:v>0.93697793997432077</c:v>
                </c:pt>
                <c:pt idx="340">
                  <c:v>0.93380925032787421</c:v>
                </c:pt>
                <c:pt idx="341">
                  <c:v>0.93820560226680561</c:v>
                </c:pt>
                <c:pt idx="342">
                  <c:v>0.94303721207282198</c:v>
                </c:pt>
                <c:pt idx="343">
                  <c:v>0.94555518038066655</c:v>
                </c:pt>
                <c:pt idx="344">
                  <c:v>0.94400316281196361</c:v>
                </c:pt>
                <c:pt idx="345">
                  <c:v>0.94027934150774628</c:v>
                </c:pt>
                <c:pt idx="346">
                  <c:v>0.93927394842457212</c:v>
                </c:pt>
                <c:pt idx="347">
                  <c:v>0.94431235985400441</c:v>
                </c:pt>
                <c:pt idx="348">
                  <c:v>0.94703279886121428</c:v>
                </c:pt>
                <c:pt idx="349">
                  <c:v>0.94544041089332553</c:v>
                </c:pt>
                <c:pt idx="350">
                  <c:v>0.94490708853166672</c:v>
                </c:pt>
                <c:pt idx="351">
                  <c:v>0.94941140422014525</c:v>
                </c:pt>
                <c:pt idx="352">
                  <c:v>0.94995431648505912</c:v>
                </c:pt>
                <c:pt idx="353">
                  <c:v>0.94982005783949064</c:v>
                </c:pt>
                <c:pt idx="354">
                  <c:v>0.94945858035712472</c:v>
                </c:pt>
                <c:pt idx="355">
                  <c:v>0.94719536318897068</c:v>
                </c:pt>
                <c:pt idx="356">
                  <c:v>0.94899517148371104</c:v>
                </c:pt>
                <c:pt idx="357">
                  <c:v>0.94888071134808805</c:v>
                </c:pt>
                <c:pt idx="358">
                  <c:v>0.94334841990102902</c:v>
                </c:pt>
                <c:pt idx="359">
                  <c:v>0.94137336385809844</c:v>
                </c:pt>
                <c:pt idx="360">
                  <c:v>0.9411377925249178</c:v>
                </c:pt>
                <c:pt idx="361">
                  <c:v>0.93550604450055386</c:v>
                </c:pt>
                <c:pt idx="362">
                  <c:v>0.93227997011043706</c:v>
                </c:pt>
                <c:pt idx="363">
                  <c:v>0.93256194420130256</c:v>
                </c:pt>
                <c:pt idx="364">
                  <c:v>0.92997406240521274</c:v>
                </c:pt>
                <c:pt idx="365">
                  <c:v>0.93216334451278882</c:v>
                </c:pt>
                <c:pt idx="366">
                  <c:v>0.93377661372163567</c:v>
                </c:pt>
                <c:pt idx="367">
                  <c:v>0.9354797496045324</c:v>
                </c:pt>
                <c:pt idx="368">
                  <c:v>0.94156067632328677</c:v>
                </c:pt>
                <c:pt idx="369">
                  <c:v>0.94515611666457588</c:v>
                </c:pt>
                <c:pt idx="370">
                  <c:v>0.94292383466821172</c:v>
                </c:pt>
                <c:pt idx="371">
                  <c:v>0.94338182988656227</c:v>
                </c:pt>
                <c:pt idx="372">
                  <c:v>0.94384895098059074</c:v>
                </c:pt>
                <c:pt idx="373">
                  <c:v>0.94606808552894428</c:v>
                </c:pt>
                <c:pt idx="374">
                  <c:v>0.94492054533139536</c:v>
                </c:pt>
                <c:pt idx="375">
                  <c:v>0.94519478562931325</c:v>
                </c:pt>
                <c:pt idx="376">
                  <c:v>0.9451885985949553</c:v>
                </c:pt>
                <c:pt idx="377">
                  <c:v>0.94841745715053338</c:v>
                </c:pt>
                <c:pt idx="378">
                  <c:v>0.95236803326397146</c:v>
                </c:pt>
                <c:pt idx="379">
                  <c:v>0.95185713890186008</c:v>
                </c:pt>
                <c:pt idx="380">
                  <c:v>0.95333212789280586</c:v>
                </c:pt>
                <c:pt idx="381">
                  <c:v>0.95522891795110776</c:v>
                </c:pt>
                <c:pt idx="382">
                  <c:v>0.95838585223227424</c:v>
                </c:pt>
                <c:pt idx="383">
                  <c:v>0.96129716124942821</c:v>
                </c:pt>
                <c:pt idx="384">
                  <c:v>0.96228012633305449</c:v>
                </c:pt>
                <c:pt idx="385">
                  <c:v>0.96364019116080046</c:v>
                </c:pt>
                <c:pt idx="386">
                  <c:v>0.96715226121411579</c:v>
                </c:pt>
                <c:pt idx="387">
                  <c:v>0.96813321551157561</c:v>
                </c:pt>
                <c:pt idx="388">
                  <c:v>0.97192385678685944</c:v>
                </c:pt>
                <c:pt idx="389">
                  <c:v>0.97210049661778009</c:v>
                </c:pt>
                <c:pt idx="390">
                  <c:v>0.97296977494507841</c:v>
                </c:pt>
                <c:pt idx="391">
                  <c:v>0.97268764617835379</c:v>
                </c:pt>
                <c:pt idx="392">
                  <c:v>0.9719212272972575</c:v>
                </c:pt>
                <c:pt idx="393">
                  <c:v>0.97160476048984612</c:v>
                </c:pt>
                <c:pt idx="394">
                  <c:v>0.97155603759427667</c:v>
                </c:pt>
                <c:pt idx="395">
                  <c:v>0.97123307440078932</c:v>
                </c:pt>
                <c:pt idx="396">
                  <c:v>0.97011863483705585</c:v>
                </c:pt>
                <c:pt idx="397">
                  <c:v>0.96608391505634905</c:v>
                </c:pt>
                <c:pt idx="398">
                  <c:v>0.96471766319424512</c:v>
                </c:pt>
                <c:pt idx="399">
                  <c:v>0.96454612766666958</c:v>
                </c:pt>
                <c:pt idx="400">
                  <c:v>0.96241794252337876</c:v>
                </c:pt>
                <c:pt idx="401">
                  <c:v>0.96350144691532247</c:v>
                </c:pt>
                <c:pt idx="402">
                  <c:v>0.96196752642211669</c:v>
                </c:pt>
                <c:pt idx="403">
                  <c:v>0.96038905928153362</c:v>
                </c:pt>
                <c:pt idx="404">
                  <c:v>0.96179862038414354</c:v>
                </c:pt>
                <c:pt idx="405">
                  <c:v>0.96181254121144888</c:v>
                </c:pt>
                <c:pt idx="406">
                  <c:v>0.96046794396959789</c:v>
                </c:pt>
                <c:pt idx="407">
                  <c:v>0.96121286290630048</c:v>
                </c:pt>
                <c:pt idx="408">
                  <c:v>0.95708162538960906</c:v>
                </c:pt>
                <c:pt idx="409">
                  <c:v>0.95376290015998111</c:v>
                </c:pt>
                <c:pt idx="410">
                  <c:v>0.95106643591090856</c:v>
                </c:pt>
                <c:pt idx="411">
                  <c:v>0.94726852487025404</c:v>
                </c:pt>
                <c:pt idx="412">
                  <c:v>0.94075930069806757</c:v>
                </c:pt>
                <c:pt idx="413">
                  <c:v>0.93579668043952058</c:v>
                </c:pt>
                <c:pt idx="414">
                  <c:v>0.93059477662717849</c:v>
                </c:pt>
                <c:pt idx="415">
                  <c:v>0.92645503193824474</c:v>
                </c:pt>
                <c:pt idx="416">
                  <c:v>0.92294775683655683</c:v>
                </c:pt>
                <c:pt idx="417">
                  <c:v>0.91869417071543613</c:v>
                </c:pt>
                <c:pt idx="418">
                  <c:v>0.91295121074848729</c:v>
                </c:pt>
                <c:pt idx="419">
                  <c:v>0.90854418617528832</c:v>
                </c:pt>
                <c:pt idx="420">
                  <c:v>0.90377877763690229</c:v>
                </c:pt>
                <c:pt idx="421">
                  <c:v>0.89707373382728539</c:v>
                </c:pt>
                <c:pt idx="422">
                  <c:v>0.89082390107055798</c:v>
                </c:pt>
                <c:pt idx="423">
                  <c:v>0.88375846250958801</c:v>
                </c:pt>
                <c:pt idx="424">
                  <c:v>0.87576883569139241</c:v>
                </c:pt>
                <c:pt idx="425">
                  <c:v>0.86949023322490049</c:v>
                </c:pt>
                <c:pt idx="426">
                  <c:v>0.86342925969195061</c:v>
                </c:pt>
                <c:pt idx="427">
                  <c:v>0.85568463943433182</c:v>
                </c:pt>
                <c:pt idx="428">
                  <c:v>0.84847426959352568</c:v>
                </c:pt>
                <c:pt idx="429">
                  <c:v>0.84160898159403674</c:v>
                </c:pt>
                <c:pt idx="430">
                  <c:v>0.83376521411083115</c:v>
                </c:pt>
                <c:pt idx="431">
                  <c:v>0.82636552101867045</c:v>
                </c:pt>
                <c:pt idx="432">
                  <c:v>0.81887178500426827</c:v>
                </c:pt>
                <c:pt idx="433">
                  <c:v>0.81173813438950138</c:v>
                </c:pt>
                <c:pt idx="434">
                  <c:v>0.80374216586108893</c:v>
                </c:pt>
                <c:pt idx="435">
                  <c:v>0.79740757073365687</c:v>
                </c:pt>
                <c:pt idx="436">
                  <c:v>0.79002489198598058</c:v>
                </c:pt>
                <c:pt idx="437">
                  <c:v>0.78280245742817656</c:v>
                </c:pt>
                <c:pt idx="438">
                  <c:v>0.77579966259008137</c:v>
                </c:pt>
                <c:pt idx="439">
                  <c:v>0.76876747933878531</c:v>
                </c:pt>
                <c:pt idx="440">
                  <c:v>0.76033625294328822</c:v>
                </c:pt>
                <c:pt idx="441">
                  <c:v>0.75322193681089</c:v>
                </c:pt>
                <c:pt idx="442">
                  <c:v>0.74537136358989042</c:v>
                </c:pt>
                <c:pt idx="443">
                  <c:v>0.73591711106329905</c:v>
                </c:pt>
                <c:pt idx="444">
                  <c:v>0.72871617644988895</c:v>
                </c:pt>
                <c:pt idx="445">
                  <c:v>0.72049917611903724</c:v>
                </c:pt>
                <c:pt idx="446">
                  <c:v>0.7122849599536466</c:v>
                </c:pt>
                <c:pt idx="447">
                  <c:v>0.70514790646998282</c:v>
                </c:pt>
                <c:pt idx="448">
                  <c:v>0.69833660034526734</c:v>
                </c:pt>
                <c:pt idx="449">
                  <c:v>0.69039616045021812</c:v>
                </c:pt>
                <c:pt idx="450">
                  <c:v>0.68459535171202179</c:v>
                </c:pt>
                <c:pt idx="451">
                  <c:v>0.67613009662755585</c:v>
                </c:pt>
                <c:pt idx="452">
                  <c:v>0.66894772311721962</c:v>
                </c:pt>
                <c:pt idx="453">
                  <c:v>0.66197276993373533</c:v>
                </c:pt>
                <c:pt idx="454">
                  <c:v>0.65488490337321748</c:v>
                </c:pt>
                <c:pt idx="455">
                  <c:v>0.64637386423450227</c:v>
                </c:pt>
                <c:pt idx="456">
                  <c:v>0.638809286676701</c:v>
                </c:pt>
                <c:pt idx="457">
                  <c:v>0.6303701718123973</c:v>
                </c:pt>
                <c:pt idx="458">
                  <c:v>0.62372900913252682</c:v>
                </c:pt>
                <c:pt idx="459">
                  <c:v>0.6154762786782576</c:v>
                </c:pt>
                <c:pt idx="460">
                  <c:v>0.6087186450765979</c:v>
                </c:pt>
                <c:pt idx="461">
                  <c:v>0.60217075193967395</c:v>
                </c:pt>
                <c:pt idx="462">
                  <c:v>0.59572803838683608</c:v>
                </c:pt>
                <c:pt idx="463">
                  <c:v>0.58957209387649101</c:v>
                </c:pt>
                <c:pt idx="464">
                  <c:v>0.58352210232952673</c:v>
                </c:pt>
                <c:pt idx="465">
                  <c:v>0.57664181077171972</c:v>
                </c:pt>
                <c:pt idx="466">
                  <c:v>0.57230593709363764</c:v>
                </c:pt>
                <c:pt idx="467">
                  <c:v>0.56653529014793658</c:v>
                </c:pt>
                <c:pt idx="468">
                  <c:v>0.56036604351372199</c:v>
                </c:pt>
                <c:pt idx="469">
                  <c:v>0.55475749686820053</c:v>
                </c:pt>
                <c:pt idx="470">
                  <c:v>0.5498448369120944</c:v>
                </c:pt>
                <c:pt idx="471">
                  <c:v>0.54523920853600372</c:v>
                </c:pt>
                <c:pt idx="472">
                  <c:v>0.54078346106723563</c:v>
                </c:pt>
                <c:pt idx="473">
                  <c:v>0.53750479688507558</c:v>
                </c:pt>
                <c:pt idx="474">
                  <c:v>0.53166825802346207</c:v>
                </c:pt>
                <c:pt idx="475">
                  <c:v>0.52744699915686188</c:v>
                </c:pt>
                <c:pt idx="476">
                  <c:v>0.5238572818223538</c:v>
                </c:pt>
                <c:pt idx="477">
                  <c:v>0.51878298559364511</c:v>
                </c:pt>
                <c:pt idx="478">
                  <c:v>0.51467788829711603</c:v>
                </c:pt>
                <c:pt idx="479">
                  <c:v>0.51086311758783609</c:v>
                </c:pt>
                <c:pt idx="480">
                  <c:v>0.5035905680517323</c:v>
                </c:pt>
                <c:pt idx="481">
                  <c:v>0.49994733287002763</c:v>
                </c:pt>
                <c:pt idx="482">
                  <c:v>0.49513072662232932</c:v>
                </c:pt>
                <c:pt idx="483">
                  <c:v>0.49022502707987597</c:v>
                </c:pt>
                <c:pt idx="484">
                  <c:v>0.48667134922050337</c:v>
                </c:pt>
                <c:pt idx="485">
                  <c:v>0.48266122290136965</c:v>
                </c:pt>
                <c:pt idx="486">
                  <c:v>0.47809797571063117</c:v>
                </c:pt>
                <c:pt idx="487">
                  <c:v>0.47606568959988926</c:v>
                </c:pt>
                <c:pt idx="488">
                  <c:v>0.47252113761619446</c:v>
                </c:pt>
                <c:pt idx="489">
                  <c:v>0.46916034055293215</c:v>
                </c:pt>
                <c:pt idx="490">
                  <c:v>0.46609915062845581</c:v>
                </c:pt>
                <c:pt idx="491">
                  <c:v>0.46193233766420577</c:v>
                </c:pt>
                <c:pt idx="492">
                  <c:v>0.45855220611857472</c:v>
                </c:pt>
                <c:pt idx="493">
                  <c:v>0.45586502242103921</c:v>
                </c:pt>
                <c:pt idx="494">
                  <c:v>0.45253779001916894</c:v>
                </c:pt>
                <c:pt idx="495">
                  <c:v>0.4504725579504707</c:v>
                </c:pt>
                <c:pt idx="496">
                  <c:v>0.4484617717841225</c:v>
                </c:pt>
                <c:pt idx="497">
                  <c:v>0.44646769061054131</c:v>
                </c:pt>
                <c:pt idx="498">
                  <c:v>0.44503167993605069</c:v>
                </c:pt>
                <c:pt idx="499">
                  <c:v>0.443892956262462</c:v>
                </c:pt>
                <c:pt idx="500">
                  <c:v>0.44162680025298778</c:v>
                </c:pt>
                <c:pt idx="501">
                  <c:v>0.43978739493835634</c:v>
                </c:pt>
                <c:pt idx="502">
                  <c:v>0.43709170406857834</c:v>
                </c:pt>
                <c:pt idx="503">
                  <c:v>0.43515253282492411</c:v>
                </c:pt>
                <c:pt idx="504">
                  <c:v>0.4334231020460057</c:v>
                </c:pt>
                <c:pt idx="505">
                  <c:v>0.43106800741763551</c:v>
                </c:pt>
                <c:pt idx="506">
                  <c:v>0.42829884551485636</c:v>
                </c:pt>
                <c:pt idx="507">
                  <c:v>0.4272705604045578</c:v>
                </c:pt>
                <c:pt idx="508">
                  <c:v>0.4257841254000499</c:v>
                </c:pt>
                <c:pt idx="509">
                  <c:v>0.42450217188107331</c:v>
                </c:pt>
                <c:pt idx="510">
                  <c:v>0.42273082394437983</c:v>
                </c:pt>
                <c:pt idx="511">
                  <c:v>0.4206762645099491</c:v>
                </c:pt>
                <c:pt idx="512">
                  <c:v>0.41899339116457457</c:v>
                </c:pt>
                <c:pt idx="513">
                  <c:v>0.41708438171341561</c:v>
                </c:pt>
                <c:pt idx="514">
                  <c:v>0.41469479436849949</c:v>
                </c:pt>
                <c:pt idx="515">
                  <c:v>0.41264936080974673</c:v>
                </c:pt>
                <c:pt idx="516">
                  <c:v>0.4118368485226831</c:v>
                </c:pt>
                <c:pt idx="517">
                  <c:v>0.41064352427088513</c:v>
                </c:pt>
                <c:pt idx="518">
                  <c:v>0.4096904116280361</c:v>
                </c:pt>
                <c:pt idx="519">
                  <c:v>0.40896977680118879</c:v>
                </c:pt>
                <c:pt idx="520">
                  <c:v>0.40875771619856865</c:v>
                </c:pt>
                <c:pt idx="521">
                  <c:v>0.40862222014612842</c:v>
                </c:pt>
                <c:pt idx="522">
                  <c:v>0.40774242386042187</c:v>
                </c:pt>
                <c:pt idx="523">
                  <c:v>0.40601345710908038</c:v>
                </c:pt>
                <c:pt idx="524">
                  <c:v>0.40553922092554012</c:v>
                </c:pt>
                <c:pt idx="525">
                  <c:v>0.40476120135502242</c:v>
                </c:pt>
                <c:pt idx="526">
                  <c:v>0.40323934557881486</c:v>
                </c:pt>
                <c:pt idx="527">
                  <c:v>0.40208267950558785</c:v>
                </c:pt>
                <c:pt idx="528">
                  <c:v>0.40016531755804557</c:v>
                </c:pt>
                <c:pt idx="529">
                  <c:v>0.39938853539439956</c:v>
                </c:pt>
                <c:pt idx="530">
                  <c:v>0.39809683729630935</c:v>
                </c:pt>
                <c:pt idx="531">
                  <c:v>0.39660746345048131</c:v>
                </c:pt>
                <c:pt idx="532">
                  <c:v>0.39487664058883243</c:v>
                </c:pt>
                <c:pt idx="533">
                  <c:v>0.39419250926469723</c:v>
                </c:pt>
                <c:pt idx="534">
                  <c:v>0.39297613830991573</c:v>
                </c:pt>
                <c:pt idx="535">
                  <c:v>0.39233825506760661</c:v>
                </c:pt>
                <c:pt idx="536">
                  <c:v>0.39131105268832056</c:v>
                </c:pt>
                <c:pt idx="537">
                  <c:v>0.39055870931038844</c:v>
                </c:pt>
                <c:pt idx="538">
                  <c:v>0.38943947479502744</c:v>
                </c:pt>
                <c:pt idx="539">
                  <c:v>0.3894062194853532</c:v>
                </c:pt>
                <c:pt idx="540">
                  <c:v>0.38881288289042171</c:v>
                </c:pt>
                <c:pt idx="541">
                  <c:v>0.38747926763455592</c:v>
                </c:pt>
                <c:pt idx="542">
                  <c:v>0.38672769763591869</c:v>
                </c:pt>
                <c:pt idx="543">
                  <c:v>0.38579871442706604</c:v>
                </c:pt>
                <c:pt idx="544">
                  <c:v>0.38432728298087598</c:v>
                </c:pt>
                <c:pt idx="545">
                  <c:v>0.3835283821694</c:v>
                </c:pt>
                <c:pt idx="546">
                  <c:v>0.38207241830910521</c:v>
                </c:pt>
                <c:pt idx="547">
                  <c:v>0.38076587132855577</c:v>
                </c:pt>
                <c:pt idx="548">
                  <c:v>0.37969505035704598</c:v>
                </c:pt>
                <c:pt idx="549">
                  <c:v>0.37828935615090981</c:v>
                </c:pt>
                <c:pt idx="550">
                  <c:v>0.37706401399630918</c:v>
                </c:pt>
                <c:pt idx="551">
                  <c:v>0.37604671087199598</c:v>
                </c:pt>
                <c:pt idx="552">
                  <c:v>0.37390615165998897</c:v>
                </c:pt>
                <c:pt idx="553">
                  <c:v>0.37155971887971989</c:v>
                </c:pt>
                <c:pt idx="554">
                  <c:v>0.36913192659764305</c:v>
                </c:pt>
                <c:pt idx="555">
                  <c:v>0.36783651627893821</c:v>
                </c:pt>
                <c:pt idx="556">
                  <c:v>0.36643762781059558</c:v>
                </c:pt>
                <c:pt idx="557">
                  <c:v>0.36451624429072066</c:v>
                </c:pt>
                <c:pt idx="558">
                  <c:v>0.36334364660402191</c:v>
                </c:pt>
                <c:pt idx="559">
                  <c:v>0.36320242754480064</c:v>
                </c:pt>
                <c:pt idx="560">
                  <c:v>0.3626296628391093</c:v>
                </c:pt>
                <c:pt idx="561">
                  <c:v>0.36266786777627003</c:v>
                </c:pt>
                <c:pt idx="562">
                  <c:v>0.36246044744941824</c:v>
                </c:pt>
                <c:pt idx="563">
                  <c:v>0.36207623261578686</c:v>
                </c:pt>
                <c:pt idx="564">
                  <c:v>0.36167948903758057</c:v>
                </c:pt>
                <c:pt idx="565">
                  <c:v>0.36104686477447562</c:v>
                </c:pt>
                <c:pt idx="566">
                  <c:v>0.35988865194265918</c:v>
                </c:pt>
                <c:pt idx="567">
                  <c:v>0.3591633768400434</c:v>
                </c:pt>
                <c:pt idx="568">
                  <c:v>0.35818443332874977</c:v>
                </c:pt>
                <c:pt idx="569">
                  <c:v>0.35684664182469256</c:v>
                </c:pt>
                <c:pt idx="570">
                  <c:v>0.35478635938348063</c:v>
                </c:pt>
                <c:pt idx="571">
                  <c:v>0.35327316545537424</c:v>
                </c:pt>
                <c:pt idx="572">
                  <c:v>0.35254711697346375</c:v>
                </c:pt>
                <c:pt idx="573">
                  <c:v>0.35175641398251206</c:v>
                </c:pt>
                <c:pt idx="574">
                  <c:v>0.3508079416154315</c:v>
                </c:pt>
                <c:pt idx="575">
                  <c:v>0.34932908572801202</c:v>
                </c:pt>
                <c:pt idx="576">
                  <c:v>0.34738728499475574</c:v>
                </c:pt>
                <c:pt idx="577">
                  <c:v>0.34614740330941368</c:v>
                </c:pt>
                <c:pt idx="578">
                  <c:v>0.34495825530580732</c:v>
                </c:pt>
                <c:pt idx="579">
                  <c:v>0.34296216334605956</c:v>
                </c:pt>
                <c:pt idx="580">
                  <c:v>0.34144742265936379</c:v>
                </c:pt>
                <c:pt idx="581">
                  <c:v>0.33960012887592567</c:v>
                </c:pt>
                <c:pt idx="582">
                  <c:v>0.33938311864581899</c:v>
                </c:pt>
                <c:pt idx="583">
                  <c:v>0.3387308505486275</c:v>
                </c:pt>
                <c:pt idx="584">
                  <c:v>0.33837602412819656</c:v>
                </c:pt>
                <c:pt idx="585">
                  <c:v>0.33841299165848554</c:v>
                </c:pt>
                <c:pt idx="586">
                  <c:v>0.33773504736870846</c:v>
                </c:pt>
                <c:pt idx="587">
                  <c:v>0.33665262570777743</c:v>
                </c:pt>
                <c:pt idx="588">
                  <c:v>0.33665308973535429</c:v>
                </c:pt>
                <c:pt idx="589">
                  <c:v>0.33547415033843864</c:v>
                </c:pt>
                <c:pt idx="590">
                  <c:v>0.3346515841205433</c:v>
                </c:pt>
                <c:pt idx="591">
                  <c:v>0.33397410385834286</c:v>
                </c:pt>
                <c:pt idx="592">
                  <c:v>0.33326042944514833</c:v>
                </c:pt>
                <c:pt idx="593">
                  <c:v>0.33249292783303913</c:v>
                </c:pt>
                <c:pt idx="594">
                  <c:v>0.33191923507219423</c:v>
                </c:pt>
                <c:pt idx="595">
                  <c:v>0.33144700967482027</c:v>
                </c:pt>
                <c:pt idx="596">
                  <c:v>0.33108042788910913</c:v>
                </c:pt>
                <c:pt idx="597">
                  <c:v>0.33139782275167423</c:v>
                </c:pt>
                <c:pt idx="598">
                  <c:v>0.33140400978603224</c:v>
                </c:pt>
                <c:pt idx="599">
                  <c:v>0.33099040653920042</c:v>
                </c:pt>
                <c:pt idx="600">
                  <c:v>0.33071044323450116</c:v>
                </c:pt>
                <c:pt idx="601">
                  <c:v>0.33094091026433647</c:v>
                </c:pt>
                <c:pt idx="602">
                  <c:v>0.33076860135746633</c:v>
                </c:pt>
                <c:pt idx="603">
                  <c:v>0.33015221805955108</c:v>
                </c:pt>
                <c:pt idx="604">
                  <c:v>0.32979909307356864</c:v>
                </c:pt>
                <c:pt idx="605">
                  <c:v>0.32984626921054844</c:v>
                </c:pt>
                <c:pt idx="606">
                  <c:v>0.32981796352836057</c:v>
                </c:pt>
                <c:pt idx="607">
                  <c:v>0.32970133793071238</c:v>
                </c:pt>
                <c:pt idx="608">
                  <c:v>0.32891728600169562</c:v>
                </c:pt>
                <c:pt idx="609">
                  <c:v>0.32924024919518291</c:v>
                </c:pt>
                <c:pt idx="610">
                  <c:v>0.32922478160928792</c:v>
                </c:pt>
                <c:pt idx="611">
                  <c:v>0.32945153641850833</c:v>
                </c:pt>
                <c:pt idx="612">
                  <c:v>0.32919740398225367</c:v>
                </c:pt>
                <c:pt idx="613">
                  <c:v>0.3286192256214992</c:v>
                </c:pt>
                <c:pt idx="614">
                  <c:v>0.32954047503740447</c:v>
                </c:pt>
                <c:pt idx="615">
                  <c:v>0.33058840398178968</c:v>
                </c:pt>
                <c:pt idx="616">
                  <c:v>0.33051245813504537</c:v>
                </c:pt>
                <c:pt idx="617">
                  <c:v>0.33121128366578079</c:v>
                </c:pt>
                <c:pt idx="618">
                  <c:v>0.33161653441622929</c:v>
                </c:pt>
                <c:pt idx="619">
                  <c:v>0.33244869053737947</c:v>
                </c:pt>
                <c:pt idx="620">
                  <c:v>0.33375678427651839</c:v>
                </c:pt>
                <c:pt idx="621">
                  <c:v>0.33442266384929736</c:v>
                </c:pt>
                <c:pt idx="622">
                  <c:v>0.33515211520010485</c:v>
                </c:pt>
                <c:pt idx="623">
                  <c:v>0.33575596975344513</c:v>
                </c:pt>
                <c:pt idx="624">
                  <c:v>0.33681039508390631</c:v>
                </c:pt>
                <c:pt idx="625">
                  <c:v>0.33790503613769424</c:v>
                </c:pt>
                <c:pt idx="626">
                  <c:v>0.33849976481535654</c:v>
                </c:pt>
                <c:pt idx="627">
                  <c:v>0.33925798587592848</c:v>
                </c:pt>
                <c:pt idx="628">
                  <c:v>0.33965967908162131</c:v>
                </c:pt>
                <c:pt idx="629">
                  <c:v>0.34011782897583087</c:v>
                </c:pt>
                <c:pt idx="630">
                  <c:v>0.34144680395592791</c:v>
                </c:pt>
                <c:pt idx="631">
                  <c:v>0.34205468008160084</c:v>
                </c:pt>
                <c:pt idx="632">
                  <c:v>0.34198492126921448</c:v>
                </c:pt>
                <c:pt idx="633">
                  <c:v>0.34317174913493659</c:v>
                </c:pt>
                <c:pt idx="634">
                  <c:v>0.34377792382616112</c:v>
                </c:pt>
                <c:pt idx="635">
                  <c:v>0.34519073312180903</c:v>
                </c:pt>
                <c:pt idx="636">
                  <c:v>0.34579567040616188</c:v>
                </c:pt>
                <c:pt idx="637">
                  <c:v>0.34648861825425714</c:v>
                </c:pt>
                <c:pt idx="638">
                  <c:v>0.34689294094955209</c:v>
                </c:pt>
                <c:pt idx="639">
                  <c:v>0.34763863326554928</c:v>
                </c:pt>
                <c:pt idx="640">
                  <c:v>0.34753206159873279</c:v>
                </c:pt>
                <c:pt idx="641">
                  <c:v>0.34818494839936015</c:v>
                </c:pt>
                <c:pt idx="642">
                  <c:v>0.34884510496535792</c:v>
                </c:pt>
                <c:pt idx="643">
                  <c:v>0.350001925714444</c:v>
                </c:pt>
                <c:pt idx="644">
                  <c:v>0.35048374101507268</c:v>
                </c:pt>
                <c:pt idx="645">
                  <c:v>0.3517301190864906</c:v>
                </c:pt>
                <c:pt idx="646">
                  <c:v>0.35289142543548596</c:v>
                </c:pt>
                <c:pt idx="647">
                  <c:v>0.3541408970240828</c:v>
                </c:pt>
                <c:pt idx="648">
                  <c:v>0.35544620659776055</c:v>
                </c:pt>
                <c:pt idx="649">
                  <c:v>0.35662963159458588</c:v>
                </c:pt>
                <c:pt idx="650">
                  <c:v>0.35812905937124578</c:v>
                </c:pt>
                <c:pt idx="651">
                  <c:v>0.35858597185858354</c:v>
                </c:pt>
                <c:pt idx="652">
                  <c:v>0.35958858077629635</c:v>
                </c:pt>
                <c:pt idx="653">
                  <c:v>0.36006683853216948</c:v>
                </c:pt>
                <c:pt idx="654">
                  <c:v>0.36037881973967117</c:v>
                </c:pt>
                <c:pt idx="655">
                  <c:v>0.36029622283099205</c:v>
                </c:pt>
                <c:pt idx="656">
                  <c:v>0.36035731979527724</c:v>
                </c:pt>
                <c:pt idx="657">
                  <c:v>0.3607163224638999</c:v>
                </c:pt>
                <c:pt idx="658">
                  <c:v>0.36179750671795918</c:v>
                </c:pt>
                <c:pt idx="659">
                  <c:v>0.36230144066641784</c:v>
                </c:pt>
                <c:pt idx="660">
                  <c:v>0.36310529110538015</c:v>
                </c:pt>
                <c:pt idx="661">
                  <c:v>0.3637379153684851</c:v>
                </c:pt>
                <c:pt idx="662">
                  <c:v>0.36485962469758937</c:v>
                </c:pt>
                <c:pt idx="663">
                  <c:v>0.36579479494080008</c:v>
                </c:pt>
                <c:pt idx="664">
                  <c:v>0.36589316878709233</c:v>
                </c:pt>
                <c:pt idx="665">
                  <c:v>0.36654621026357853</c:v>
                </c:pt>
                <c:pt idx="666">
                  <c:v>0.36746374745886912</c:v>
                </c:pt>
                <c:pt idx="667">
                  <c:v>0.36859133447061343</c:v>
                </c:pt>
                <c:pt idx="668">
                  <c:v>0.36938992593037134</c:v>
                </c:pt>
                <c:pt idx="669">
                  <c:v>0.37011380895025681</c:v>
                </c:pt>
                <c:pt idx="670">
                  <c:v>0.370526329466076</c:v>
                </c:pt>
                <c:pt idx="671">
                  <c:v>0.37105810506914549</c:v>
                </c:pt>
                <c:pt idx="672">
                  <c:v>0.37174053495883225</c:v>
                </c:pt>
                <c:pt idx="673">
                  <c:v>0.37186566772872259</c:v>
                </c:pt>
                <c:pt idx="674">
                  <c:v>0.37211129299273493</c:v>
                </c:pt>
                <c:pt idx="675">
                  <c:v>0.37381875979968232</c:v>
                </c:pt>
                <c:pt idx="676">
                  <c:v>0.37471062080238732</c:v>
                </c:pt>
                <c:pt idx="677">
                  <c:v>0.37513149381458982</c:v>
                </c:pt>
                <c:pt idx="678">
                  <c:v>0.37539150393348453</c:v>
                </c:pt>
                <c:pt idx="679">
                  <c:v>0.37573612174722482</c:v>
                </c:pt>
                <c:pt idx="680">
                  <c:v>0.37631940441132444</c:v>
                </c:pt>
                <c:pt idx="681">
                  <c:v>0.37650223127660321</c:v>
                </c:pt>
                <c:pt idx="682">
                  <c:v>0.37620169608266374</c:v>
                </c:pt>
                <c:pt idx="683">
                  <c:v>0.37581794527660922</c:v>
                </c:pt>
                <c:pt idx="684">
                  <c:v>0.37606125040273714</c:v>
                </c:pt>
                <c:pt idx="685">
                  <c:v>0.37700461846647232</c:v>
                </c:pt>
                <c:pt idx="686">
                  <c:v>0.37740522894115247</c:v>
                </c:pt>
                <c:pt idx="687">
                  <c:v>0.3776148147300295</c:v>
                </c:pt>
                <c:pt idx="688">
                  <c:v>0.37830405035751002</c:v>
                </c:pt>
                <c:pt idx="689">
                  <c:v>0.37815710829150773</c:v>
                </c:pt>
                <c:pt idx="690">
                  <c:v>0.37886026474629375</c:v>
                </c:pt>
                <c:pt idx="691">
                  <c:v>0.37926133924855071</c:v>
                </c:pt>
                <c:pt idx="692">
                  <c:v>0.37916729632630913</c:v>
                </c:pt>
                <c:pt idx="693">
                  <c:v>0.37933326352296226</c:v>
                </c:pt>
                <c:pt idx="694">
                  <c:v>0.37931764126120837</c:v>
                </c:pt>
                <c:pt idx="695">
                  <c:v>0.37903303768074065</c:v>
                </c:pt>
                <c:pt idx="696">
                  <c:v>0.3788302576296575</c:v>
                </c:pt>
                <c:pt idx="697">
                  <c:v>0.37848471176076337</c:v>
                </c:pt>
                <c:pt idx="698">
                  <c:v>0.37888826107676354</c:v>
                </c:pt>
                <c:pt idx="699">
                  <c:v>0.37892244444159145</c:v>
                </c:pt>
                <c:pt idx="700">
                  <c:v>0.37950418034710193</c:v>
                </c:pt>
                <c:pt idx="701">
                  <c:v>0.38052272087828665</c:v>
                </c:pt>
                <c:pt idx="702">
                  <c:v>0.38177807014952359</c:v>
                </c:pt>
                <c:pt idx="703">
                  <c:v>0.38291663914725343</c:v>
                </c:pt>
                <c:pt idx="704">
                  <c:v>0.38475032145510391</c:v>
                </c:pt>
                <c:pt idx="705">
                  <c:v>0.38527575534795649</c:v>
                </c:pt>
                <c:pt idx="706">
                  <c:v>0.38602964548447799</c:v>
                </c:pt>
                <c:pt idx="707">
                  <c:v>0.38582810284026642</c:v>
                </c:pt>
                <c:pt idx="708">
                  <c:v>0.38609383596594232</c:v>
                </c:pt>
                <c:pt idx="709">
                  <c:v>0.38574782606947133</c:v>
                </c:pt>
                <c:pt idx="710">
                  <c:v>0.38602887210518333</c:v>
                </c:pt>
                <c:pt idx="711">
                  <c:v>0.3853035970025675</c:v>
                </c:pt>
                <c:pt idx="712">
                  <c:v>0.3853237048642309</c:v>
                </c:pt>
                <c:pt idx="713">
                  <c:v>0.38657379515626361</c:v>
                </c:pt>
                <c:pt idx="714">
                  <c:v>0.38685747068157766</c:v>
                </c:pt>
                <c:pt idx="715">
                  <c:v>0.38709304201475814</c:v>
                </c:pt>
                <c:pt idx="716">
                  <c:v>0.38800810439630551</c:v>
                </c:pt>
                <c:pt idx="717">
                  <c:v>0.38895982495642395</c:v>
                </c:pt>
                <c:pt idx="718">
                  <c:v>0.38979089834656139</c:v>
                </c:pt>
                <c:pt idx="719">
                  <c:v>0.39118885875975012</c:v>
                </c:pt>
                <c:pt idx="720">
                  <c:v>0.39221946400793295</c:v>
                </c:pt>
                <c:pt idx="721">
                  <c:v>0.39448206247265138</c:v>
                </c:pt>
                <c:pt idx="722">
                  <c:v>0.39608295761278223</c:v>
                </c:pt>
                <c:pt idx="723">
                  <c:v>0.39747875256394571</c:v>
                </c:pt>
                <c:pt idx="724">
                  <c:v>0.39925582350742045</c:v>
                </c:pt>
                <c:pt idx="725">
                  <c:v>0.40165345399700203</c:v>
                </c:pt>
                <c:pt idx="726">
                  <c:v>0.40332101443234031</c:v>
                </c:pt>
                <c:pt idx="727">
                  <c:v>0.40443700075466354</c:v>
                </c:pt>
                <c:pt idx="728">
                  <c:v>0.40585661578810522</c:v>
                </c:pt>
                <c:pt idx="729">
                  <c:v>0.40785239839613519</c:v>
                </c:pt>
                <c:pt idx="730">
                  <c:v>0.40975042586130855</c:v>
                </c:pt>
                <c:pt idx="731">
                  <c:v>0.41191140228669698</c:v>
                </c:pt>
                <c:pt idx="732">
                  <c:v>0.41312375166914583</c:v>
                </c:pt>
                <c:pt idx="733">
                  <c:v>0.4146618484105431</c:v>
                </c:pt>
                <c:pt idx="734">
                  <c:v>0.41683952982869793</c:v>
                </c:pt>
                <c:pt idx="735">
                  <c:v>0.41886547422922316</c:v>
                </c:pt>
                <c:pt idx="736">
                  <c:v>0.42072173921248024</c:v>
                </c:pt>
                <c:pt idx="737">
                  <c:v>0.42221343319619248</c:v>
                </c:pt>
                <c:pt idx="738">
                  <c:v>0.42382299018442471</c:v>
                </c:pt>
                <c:pt idx="739">
                  <c:v>0.4258718266120744</c:v>
                </c:pt>
                <c:pt idx="740">
                  <c:v>0.42808755829153095</c:v>
                </c:pt>
                <c:pt idx="741">
                  <c:v>0.42953470562786555</c:v>
                </c:pt>
                <c:pt idx="742">
                  <c:v>0.43112817632676703</c:v>
                </c:pt>
                <c:pt idx="743">
                  <c:v>0.4330659554876905</c:v>
                </c:pt>
                <c:pt idx="744">
                  <c:v>0.43528988498767152</c:v>
                </c:pt>
                <c:pt idx="745">
                  <c:v>0.436509504135491</c:v>
                </c:pt>
                <c:pt idx="746">
                  <c:v>0.43846058542028449</c:v>
                </c:pt>
                <c:pt idx="747">
                  <c:v>0.44009953082171688</c:v>
                </c:pt>
                <c:pt idx="748">
                  <c:v>0.44190227795777759</c:v>
                </c:pt>
                <c:pt idx="749">
                  <c:v>0.44386186641481323</c:v>
                </c:pt>
                <c:pt idx="750">
                  <c:v>0.44557691233884883</c:v>
                </c:pt>
                <c:pt idx="751">
                  <c:v>0.44775768727418297</c:v>
                </c:pt>
                <c:pt idx="752">
                  <c:v>0.45002894758700235</c:v>
                </c:pt>
                <c:pt idx="753">
                  <c:v>0.45244343774520956</c:v>
                </c:pt>
                <c:pt idx="754">
                  <c:v>0.45429970272846659</c:v>
                </c:pt>
                <c:pt idx="755">
                  <c:v>0.45667567859779529</c:v>
                </c:pt>
                <c:pt idx="756">
                  <c:v>0.4584892530439823</c:v>
                </c:pt>
                <c:pt idx="757">
                  <c:v>0.45979023169360939</c:v>
                </c:pt>
                <c:pt idx="758">
                  <c:v>0.46148486040426379</c:v>
                </c:pt>
                <c:pt idx="759">
                  <c:v>0.46347182648833357</c:v>
                </c:pt>
                <c:pt idx="760">
                  <c:v>0.46453383093588341</c:v>
                </c:pt>
                <c:pt idx="761">
                  <c:v>0.46676827839427293</c:v>
                </c:pt>
                <c:pt idx="762">
                  <c:v>0.4688604240624285</c:v>
                </c:pt>
                <c:pt idx="763">
                  <c:v>0.47044507823736942</c:v>
                </c:pt>
                <c:pt idx="764">
                  <c:v>0.47275794635624668</c:v>
                </c:pt>
                <c:pt idx="765">
                  <c:v>0.47419426638245493</c:v>
                </c:pt>
                <c:pt idx="766">
                  <c:v>0.47538465179293304</c:v>
                </c:pt>
                <c:pt idx="767">
                  <c:v>0.47698554693306389</c:v>
                </c:pt>
                <c:pt idx="768">
                  <c:v>0.47793216318983683</c:v>
                </c:pt>
                <c:pt idx="769">
                  <c:v>0.47863361821017447</c:v>
                </c:pt>
                <c:pt idx="770">
                  <c:v>0.4798902048882831</c:v>
                </c:pt>
                <c:pt idx="771">
                  <c:v>0.48069823157543706</c:v>
                </c:pt>
                <c:pt idx="772">
                  <c:v>0.48104083860301089</c:v>
                </c:pt>
                <c:pt idx="773">
                  <c:v>0.48171661743076277</c:v>
                </c:pt>
                <c:pt idx="774">
                  <c:v>0.48203571372777643</c:v>
                </c:pt>
                <c:pt idx="775">
                  <c:v>0.48250902185616285</c:v>
                </c:pt>
                <c:pt idx="776">
                  <c:v>0.48259888853021271</c:v>
                </c:pt>
                <c:pt idx="777">
                  <c:v>0.48287529429015602</c:v>
                </c:pt>
                <c:pt idx="778">
                  <c:v>0.48254011170381195</c:v>
                </c:pt>
                <c:pt idx="779">
                  <c:v>0.48279145997460537</c:v>
                </c:pt>
                <c:pt idx="780">
                  <c:v>0.48261327338509508</c:v>
                </c:pt>
                <c:pt idx="781">
                  <c:v>0.48275542049947007</c:v>
                </c:pt>
                <c:pt idx="782">
                  <c:v>0.48276392767171217</c:v>
                </c:pt>
                <c:pt idx="783">
                  <c:v>0.482268500895496</c:v>
                </c:pt>
                <c:pt idx="784">
                  <c:v>0.48217182848365214</c:v>
                </c:pt>
                <c:pt idx="785">
                  <c:v>0.48223818442714173</c:v>
                </c:pt>
                <c:pt idx="786">
                  <c:v>0.48249386362198576</c:v>
                </c:pt>
                <c:pt idx="787">
                  <c:v>0.48223694702026998</c:v>
                </c:pt>
                <c:pt idx="788">
                  <c:v>0.48136163633447299</c:v>
                </c:pt>
                <c:pt idx="789">
                  <c:v>0.48105568748547028</c:v>
                </c:pt>
                <c:pt idx="790">
                  <c:v>0.48133425870743884</c:v>
                </c:pt>
                <c:pt idx="791">
                  <c:v>0.48082181758673803</c:v>
                </c:pt>
                <c:pt idx="792">
                  <c:v>0.48063125692851183</c:v>
                </c:pt>
                <c:pt idx="793">
                  <c:v>0.48034943751350517</c:v>
                </c:pt>
                <c:pt idx="794">
                  <c:v>0.48066652302435225</c:v>
                </c:pt>
                <c:pt idx="795">
                  <c:v>0.48117200373140045</c:v>
                </c:pt>
                <c:pt idx="796">
                  <c:v>0.48061671739777045</c:v>
                </c:pt>
                <c:pt idx="797">
                  <c:v>0.48014851357272925</c:v>
                </c:pt>
                <c:pt idx="798">
                  <c:v>0.47986499272327421</c:v>
                </c:pt>
                <c:pt idx="799">
                  <c:v>0.47932068837562974</c:v>
                </c:pt>
                <c:pt idx="800">
                  <c:v>0.47925185761839689</c:v>
                </c:pt>
                <c:pt idx="801">
                  <c:v>0.47890399161161867</c:v>
                </c:pt>
                <c:pt idx="802">
                  <c:v>0.47885789820565172</c:v>
                </c:pt>
                <c:pt idx="803">
                  <c:v>0.47936848321604508</c:v>
                </c:pt>
                <c:pt idx="804">
                  <c:v>0.47995377666631156</c:v>
                </c:pt>
                <c:pt idx="805">
                  <c:v>0.4804838508349325</c:v>
                </c:pt>
                <c:pt idx="806">
                  <c:v>0.48126419054333447</c:v>
                </c:pt>
                <c:pt idx="807">
                  <c:v>0.48146511448411039</c:v>
                </c:pt>
                <c:pt idx="808">
                  <c:v>0.48093117341901542</c:v>
                </c:pt>
                <c:pt idx="809">
                  <c:v>0.48050009180012226</c:v>
                </c:pt>
                <c:pt idx="810">
                  <c:v>0.47983003597915141</c:v>
                </c:pt>
                <c:pt idx="811">
                  <c:v>0.47922293323277354</c:v>
                </c:pt>
                <c:pt idx="812">
                  <c:v>0.47801213060891407</c:v>
                </c:pt>
                <c:pt idx="813">
                  <c:v>0.47717131263966256</c:v>
                </c:pt>
                <c:pt idx="814">
                  <c:v>0.47589013249998108</c:v>
                </c:pt>
                <c:pt idx="815">
                  <c:v>0.4756073850298207</c:v>
                </c:pt>
                <c:pt idx="816">
                  <c:v>0.47560753970567954</c:v>
                </c:pt>
                <c:pt idx="817">
                  <c:v>0.47636607011796972</c:v>
                </c:pt>
                <c:pt idx="818">
                  <c:v>0.47686907601127471</c:v>
                </c:pt>
                <c:pt idx="819">
                  <c:v>0.47766952358134002</c:v>
                </c:pt>
                <c:pt idx="820">
                  <c:v>0.47804693267717763</c:v>
                </c:pt>
                <c:pt idx="821">
                  <c:v>0.47865171528567163</c:v>
                </c:pt>
                <c:pt idx="822">
                  <c:v>0.47917034344073051</c:v>
                </c:pt>
                <c:pt idx="823">
                  <c:v>0.47920035055736671</c:v>
                </c:pt>
                <c:pt idx="824">
                  <c:v>0.47895255983132912</c:v>
                </c:pt>
                <c:pt idx="825">
                  <c:v>0.47896106700357127</c:v>
                </c:pt>
                <c:pt idx="826">
                  <c:v>0.4793943140844899</c:v>
                </c:pt>
                <c:pt idx="827">
                  <c:v>0.48081779601440516</c:v>
                </c:pt>
                <c:pt idx="828">
                  <c:v>0.48228505121240339</c:v>
                </c:pt>
                <c:pt idx="829">
                  <c:v>0.48340397637604676</c:v>
                </c:pt>
                <c:pt idx="830">
                  <c:v>0.48537532019836249</c:v>
                </c:pt>
                <c:pt idx="831">
                  <c:v>0.48719338024445902</c:v>
                </c:pt>
                <c:pt idx="832">
                  <c:v>0.48931011937418767</c:v>
                </c:pt>
                <c:pt idx="833">
                  <c:v>0.49088750378375817</c:v>
                </c:pt>
                <c:pt idx="834">
                  <c:v>0.49209072729052905</c:v>
                </c:pt>
                <c:pt idx="835">
                  <c:v>0.49404985171998766</c:v>
                </c:pt>
                <c:pt idx="836">
                  <c:v>0.49640278088633283</c:v>
                </c:pt>
                <c:pt idx="837">
                  <c:v>0.49791643884201603</c:v>
                </c:pt>
                <c:pt idx="838">
                  <c:v>0.49971454570230806</c:v>
                </c:pt>
                <c:pt idx="839">
                  <c:v>0.5026747322908901</c:v>
                </c:pt>
                <c:pt idx="840">
                  <c:v>0.50592277065297797</c:v>
                </c:pt>
                <c:pt idx="841">
                  <c:v>0.50920298159372746</c:v>
                </c:pt>
                <c:pt idx="842">
                  <c:v>0.51242689052181911</c:v>
                </c:pt>
                <c:pt idx="843">
                  <c:v>0.51599974818770178</c:v>
                </c:pt>
                <c:pt idx="844">
                  <c:v>0.52037862175457172</c:v>
                </c:pt>
                <c:pt idx="845">
                  <c:v>0.52424257938699792</c:v>
                </c:pt>
                <c:pt idx="846">
                  <c:v>0.52805193644121473</c:v>
                </c:pt>
                <c:pt idx="847">
                  <c:v>0.53226762697689278</c:v>
                </c:pt>
                <c:pt idx="848">
                  <c:v>0.5358110962295749</c:v>
                </c:pt>
                <c:pt idx="849">
                  <c:v>0.54008973983984565</c:v>
                </c:pt>
                <c:pt idx="850">
                  <c:v>0.54426490530047866</c:v>
                </c:pt>
                <c:pt idx="851">
                  <c:v>0.54892497957891961</c:v>
                </c:pt>
                <c:pt idx="852">
                  <c:v>0.55329348986324001</c:v>
                </c:pt>
                <c:pt idx="853">
                  <c:v>0.55707794410416622</c:v>
                </c:pt>
                <c:pt idx="854">
                  <c:v>0.56191605029625846</c:v>
                </c:pt>
                <c:pt idx="855">
                  <c:v>0.566448207639348</c:v>
                </c:pt>
                <c:pt idx="856">
                  <c:v>0.57087905229482516</c:v>
                </c:pt>
                <c:pt idx="857">
                  <c:v>0.57536078530789692</c:v>
                </c:pt>
                <c:pt idx="858">
                  <c:v>0.57822213402261025</c:v>
                </c:pt>
                <c:pt idx="859">
                  <c:v>0.58300610366407002</c:v>
                </c:pt>
                <c:pt idx="860">
                  <c:v>0.58707113991313087</c:v>
                </c:pt>
                <c:pt idx="861">
                  <c:v>0.59032459193028197</c:v>
                </c:pt>
                <c:pt idx="862">
                  <c:v>0.59517089594289863</c:v>
                </c:pt>
                <c:pt idx="863">
                  <c:v>0.59928403638409289</c:v>
                </c:pt>
                <c:pt idx="864">
                  <c:v>0.60395168977962255</c:v>
                </c:pt>
                <c:pt idx="865">
                  <c:v>0.609976623837437</c:v>
                </c:pt>
                <c:pt idx="866">
                  <c:v>0.61482509331207857</c:v>
                </c:pt>
                <c:pt idx="867">
                  <c:v>0.6199555368775862</c:v>
                </c:pt>
                <c:pt idx="868">
                  <c:v>0.62563260492862238</c:v>
                </c:pt>
                <c:pt idx="869">
                  <c:v>0.63066018904792842</c:v>
                </c:pt>
                <c:pt idx="870">
                  <c:v>0.63618211721243778</c:v>
                </c:pt>
                <c:pt idx="871">
                  <c:v>0.64199823886066976</c:v>
                </c:pt>
                <c:pt idx="872">
                  <c:v>0.6473238833601721</c:v>
                </c:pt>
                <c:pt idx="873">
                  <c:v>0.65382954998760268</c:v>
                </c:pt>
                <c:pt idx="874">
                  <c:v>0.66080666863311233</c:v>
                </c:pt>
                <c:pt idx="875">
                  <c:v>0.66767644223251099</c:v>
                </c:pt>
                <c:pt idx="876">
                  <c:v>0.67524241187304246</c:v>
                </c:pt>
                <c:pt idx="877">
                  <c:v>0.68287844967767863</c:v>
                </c:pt>
                <c:pt idx="878">
                  <c:v>0.6903202146034737</c:v>
                </c:pt>
                <c:pt idx="879">
                  <c:v>0.69884764938323751</c:v>
                </c:pt>
                <c:pt idx="880">
                  <c:v>0.70672993115532212</c:v>
                </c:pt>
                <c:pt idx="881">
                  <c:v>0.71364610751240531</c:v>
                </c:pt>
                <c:pt idx="882">
                  <c:v>0.72158453662128819</c:v>
                </c:pt>
                <c:pt idx="883">
                  <c:v>0.72942227174599483</c:v>
                </c:pt>
                <c:pt idx="884">
                  <c:v>0.73698715865551412</c:v>
                </c:pt>
                <c:pt idx="885">
                  <c:v>0.74476333278835871</c:v>
                </c:pt>
                <c:pt idx="886">
                  <c:v>0.75210038215764474</c:v>
                </c:pt>
                <c:pt idx="887">
                  <c:v>0.75968970785287793</c:v>
                </c:pt>
                <c:pt idx="888">
                  <c:v>0.7688777632262167</c:v>
                </c:pt>
                <c:pt idx="889">
                  <c:v>0.77651581181701901</c:v>
                </c:pt>
                <c:pt idx="890">
                  <c:v>0.78471827261712934</c:v>
                </c:pt>
                <c:pt idx="891">
                  <c:v>0.79405249667717581</c:v>
                </c:pt>
                <c:pt idx="892">
                  <c:v>0.80281318265223611</c:v>
                </c:pt>
                <c:pt idx="893">
                  <c:v>0.81160372106807399</c:v>
                </c:pt>
                <c:pt idx="894">
                  <c:v>0.82080198504810342</c:v>
                </c:pt>
                <c:pt idx="895">
                  <c:v>0.828355889971637</c:v>
                </c:pt>
                <c:pt idx="896">
                  <c:v>0.83803550522471848</c:v>
                </c:pt>
                <c:pt idx="897">
                  <c:v>0.84702882369163923</c:v>
                </c:pt>
                <c:pt idx="898">
                  <c:v>0.85530877709708364</c:v>
                </c:pt>
                <c:pt idx="899">
                  <c:v>0.86352330261419208</c:v>
                </c:pt>
                <c:pt idx="900">
                  <c:v>0.87225197068644988</c:v>
                </c:pt>
                <c:pt idx="901">
                  <c:v>0.88027160462128162</c:v>
                </c:pt>
                <c:pt idx="902">
                  <c:v>0.8884881409245563</c:v>
                </c:pt>
                <c:pt idx="903">
                  <c:v>0.89600198480062199</c:v>
                </c:pt>
                <c:pt idx="904">
                  <c:v>0.90217293286928513</c:v>
                </c:pt>
                <c:pt idx="905">
                  <c:v>0.90848169712827231</c:v>
                </c:pt>
                <c:pt idx="906">
                  <c:v>0.9151066188429533</c:v>
                </c:pt>
                <c:pt idx="907">
                  <c:v>0.9204669107348602</c:v>
                </c:pt>
                <c:pt idx="908">
                  <c:v>0.9262270397221527</c:v>
                </c:pt>
                <c:pt idx="909">
                  <c:v>0.93273394375645469</c:v>
                </c:pt>
                <c:pt idx="910">
                  <c:v>0.93768217916011942</c:v>
                </c:pt>
                <c:pt idx="911">
                  <c:v>0.94404446126630326</c:v>
                </c:pt>
                <c:pt idx="912">
                  <c:v>0.94861188470523328</c:v>
                </c:pt>
                <c:pt idx="913">
                  <c:v>0.95372577795383329</c:v>
                </c:pt>
                <c:pt idx="914">
                  <c:v>0.9591660372648172</c:v>
                </c:pt>
                <c:pt idx="915">
                  <c:v>0.96426446292752221</c:v>
                </c:pt>
                <c:pt idx="916">
                  <c:v>0.96873923552694108</c:v>
                </c:pt>
                <c:pt idx="917">
                  <c:v>0.97280844802419364</c:v>
                </c:pt>
                <c:pt idx="918">
                  <c:v>0.97700464940164411</c:v>
                </c:pt>
                <c:pt idx="919">
                  <c:v>0.98174422707158548</c:v>
                </c:pt>
                <c:pt idx="920">
                  <c:v>0.98499938052318492</c:v>
                </c:pt>
                <c:pt idx="921">
                  <c:v>0.98780272579079198</c:v>
                </c:pt>
                <c:pt idx="922">
                  <c:v>0.98855321305841648</c:v>
                </c:pt>
                <c:pt idx="923">
                  <c:v>0.9902000469286556</c:v>
                </c:pt>
                <c:pt idx="924">
                  <c:v>0.99198840920983355</c:v>
                </c:pt>
                <c:pt idx="925">
                  <c:v>0.99248522806878059</c:v>
                </c:pt>
                <c:pt idx="926">
                  <c:v>0.99456670110266887</c:v>
                </c:pt>
                <c:pt idx="927">
                  <c:v>0.9960605605484063</c:v>
                </c:pt>
                <c:pt idx="928">
                  <c:v>0.99621863927625298</c:v>
                </c:pt>
                <c:pt idx="929">
                  <c:v>0.99951122428571837</c:v>
                </c:pt>
                <c:pt idx="930">
                  <c:v>1.0002443878571405</c:v>
                </c:pt>
                <c:pt idx="931">
                  <c:v>1</c:v>
                </c:pt>
                <c:pt idx="932">
                  <c:v>1.0009079472920355</c:v>
                </c:pt>
                <c:pt idx="933">
                  <c:v>1.0002119059267611</c:v>
                </c:pt>
                <c:pt idx="934">
                  <c:v>0.99962413766275182</c:v>
                </c:pt>
                <c:pt idx="935">
                  <c:v>0.99951431780289746</c:v>
                </c:pt>
                <c:pt idx="936">
                  <c:v>0.99772734760444992</c:v>
                </c:pt>
                <c:pt idx="937">
                  <c:v>0.99679650828528954</c:v>
                </c:pt>
                <c:pt idx="938">
                  <c:v>0.99658831457914321</c:v>
                </c:pt>
                <c:pt idx="939">
                  <c:v>0.99535771344533819</c:v>
                </c:pt>
                <c:pt idx="940">
                  <c:v>0.99505423941007853</c:v>
                </c:pt>
                <c:pt idx="941">
                  <c:v>0.99448951784905271</c:v>
                </c:pt>
                <c:pt idx="942">
                  <c:v>0.99376099455339895</c:v>
                </c:pt>
                <c:pt idx="943">
                  <c:v>0.99133954398153901</c:v>
                </c:pt>
                <c:pt idx="944">
                  <c:v>0.98970276404213176</c:v>
                </c:pt>
                <c:pt idx="945">
                  <c:v>0.98720196475463062</c:v>
                </c:pt>
                <c:pt idx="946">
                  <c:v>0.98526124675238702</c:v>
                </c:pt>
                <c:pt idx="947">
                  <c:v>0.98166163016290608</c:v>
                </c:pt>
                <c:pt idx="948">
                  <c:v>0.97784036306754996</c:v>
                </c:pt>
                <c:pt idx="949">
                  <c:v>0.97414933304542983</c:v>
                </c:pt>
                <c:pt idx="950">
                  <c:v>0.97108984455540182</c:v>
                </c:pt>
                <c:pt idx="951">
                  <c:v>0.96839075081672721</c:v>
                </c:pt>
                <c:pt idx="952">
                  <c:v>0.96494147916214557</c:v>
                </c:pt>
                <c:pt idx="953">
                  <c:v>0.96102864395829113</c:v>
                </c:pt>
                <c:pt idx="954">
                  <c:v>0.95627174259214776</c:v>
                </c:pt>
                <c:pt idx="955">
                  <c:v>0.95212132526894644</c:v>
                </c:pt>
                <c:pt idx="956">
                  <c:v>0.94851196410035166</c:v>
                </c:pt>
                <c:pt idx="957">
                  <c:v>0.94320472602806449</c:v>
                </c:pt>
                <c:pt idx="958">
                  <c:v>0.93880156835133932</c:v>
                </c:pt>
                <c:pt idx="959">
                  <c:v>0.93429802604215562</c:v>
                </c:pt>
                <c:pt idx="960">
                  <c:v>0.92672494131211214</c:v>
                </c:pt>
                <c:pt idx="961">
                  <c:v>0.92028748673847838</c:v>
                </c:pt>
                <c:pt idx="962">
                  <c:v>0.91273110700120152</c:v>
                </c:pt>
                <c:pt idx="963">
                  <c:v>0.9033780124863634</c:v>
                </c:pt>
                <c:pt idx="964">
                  <c:v>0.89528784635985059</c:v>
                </c:pt>
                <c:pt idx="965">
                  <c:v>0.88409472782694476</c:v>
                </c:pt>
                <c:pt idx="966">
                  <c:v>0.8742052174332684</c:v>
                </c:pt>
                <c:pt idx="967">
                  <c:v>0.86552016795323472</c:v>
                </c:pt>
                <c:pt idx="968">
                  <c:v>0.85508279566715772</c:v>
                </c:pt>
                <c:pt idx="969">
                  <c:v>0.84646812370294611</c:v>
                </c:pt>
                <c:pt idx="970">
                  <c:v>0.83829118441956263</c:v>
                </c:pt>
                <c:pt idx="971">
                  <c:v>0.82921836256114123</c:v>
                </c:pt>
                <c:pt idx="972">
                  <c:v>0.82005753013897775</c:v>
                </c:pt>
                <c:pt idx="973">
                  <c:v>0.81106297426518537</c:v>
                </c:pt>
                <c:pt idx="974">
                  <c:v>0.80181150178967697</c:v>
                </c:pt>
                <c:pt idx="975">
                  <c:v>0.79179964279157122</c:v>
                </c:pt>
                <c:pt idx="976">
                  <c:v>0.78237013840241165</c:v>
                </c:pt>
                <c:pt idx="977">
                  <c:v>0.77339754650059023</c:v>
                </c:pt>
                <c:pt idx="978">
                  <c:v>0.76292892969100556</c:v>
                </c:pt>
                <c:pt idx="979">
                  <c:v>0.75293717855456332</c:v>
                </c:pt>
                <c:pt idx="980">
                  <c:v>0.74181443753747989</c:v>
                </c:pt>
                <c:pt idx="981">
                  <c:v>0.73265685330835417</c:v>
                </c:pt>
                <c:pt idx="982">
                  <c:v>0.72428022749106613</c:v>
                </c:pt>
                <c:pt idx="983">
                  <c:v>0.7140617215454037</c:v>
                </c:pt>
                <c:pt idx="984">
                  <c:v>0.70360826296999601</c:v>
                </c:pt>
                <c:pt idx="985">
                  <c:v>0.69552846012603275</c:v>
                </c:pt>
                <c:pt idx="986">
                  <c:v>0.68770990480783611</c:v>
                </c:pt>
                <c:pt idx="987">
                  <c:v>0.67846755820800597</c:v>
                </c:pt>
                <c:pt idx="988">
                  <c:v>0.6682529191588169</c:v>
                </c:pt>
                <c:pt idx="989">
                  <c:v>0.65975703825427878</c:v>
                </c:pt>
                <c:pt idx="990">
                  <c:v>0.64967789525753006</c:v>
                </c:pt>
                <c:pt idx="991">
                  <c:v>0.63820929901983459</c:v>
                </c:pt>
                <c:pt idx="992">
                  <c:v>0.62808530002399032</c:v>
                </c:pt>
                <c:pt idx="993">
                  <c:v>0.61634354621938958</c:v>
                </c:pt>
                <c:pt idx="994">
                  <c:v>0.60689254188583586</c:v>
                </c:pt>
                <c:pt idx="995">
                  <c:v>0.59763565575526434</c:v>
                </c:pt>
                <c:pt idx="996">
                  <c:v>0.58584517905509448</c:v>
                </c:pt>
                <c:pt idx="997">
                  <c:v>0.57443505029208197</c:v>
                </c:pt>
                <c:pt idx="998">
                  <c:v>0.56553732150599212</c:v>
                </c:pt>
                <c:pt idx="999">
                  <c:v>0.55580728192289297</c:v>
                </c:pt>
                <c:pt idx="1000">
                  <c:v>0.54525173728057874</c:v>
                </c:pt>
                <c:pt idx="1001">
                  <c:v>0.53597814615724071</c:v>
                </c:pt>
                <c:pt idx="1002">
                  <c:v>0.52435905030878704</c:v>
                </c:pt>
                <c:pt idx="1003">
                  <c:v>0.51354674374061604</c:v>
                </c:pt>
                <c:pt idx="1004">
                  <c:v>0.50460214816926419</c:v>
                </c:pt>
                <c:pt idx="1005">
                  <c:v>0.49388945285425673</c:v>
                </c:pt>
                <c:pt idx="1006">
                  <c:v>0.48224622757180718</c:v>
                </c:pt>
                <c:pt idx="1007">
                  <c:v>0.47424701085035686</c:v>
                </c:pt>
                <c:pt idx="1008">
                  <c:v>0.46416601174330063</c:v>
                </c:pt>
                <c:pt idx="1009">
                  <c:v>0.45527137647438964</c:v>
                </c:pt>
                <c:pt idx="1010">
                  <c:v>0.44790354660917275</c:v>
                </c:pt>
                <c:pt idx="1011">
                  <c:v>0.4389174979076223</c:v>
                </c:pt>
                <c:pt idx="1012">
                  <c:v>0.43101557230145165</c:v>
                </c:pt>
                <c:pt idx="1013">
                  <c:v>0.42275077713018439</c:v>
                </c:pt>
                <c:pt idx="1014">
                  <c:v>0.41433749313432527</c:v>
                </c:pt>
                <c:pt idx="1015">
                  <c:v>0.40586682439479593</c:v>
                </c:pt>
                <c:pt idx="1016">
                  <c:v>0.39671589122760503</c:v>
                </c:pt>
                <c:pt idx="1017">
                  <c:v>0.38501033157399861</c:v>
                </c:pt>
                <c:pt idx="1018">
                  <c:v>0.37584130133131055</c:v>
                </c:pt>
                <c:pt idx="1019">
                  <c:v>0.36767843755109131</c:v>
                </c:pt>
                <c:pt idx="1020">
                  <c:v>0.36078484386941467</c:v>
                </c:pt>
                <c:pt idx="1021">
                  <c:v>0.35278083219633682</c:v>
                </c:pt>
                <c:pt idx="1022">
                  <c:v>0.34599922383653986</c:v>
                </c:pt>
                <c:pt idx="1023">
                  <c:v>0.33655471588906205</c:v>
                </c:pt>
                <c:pt idx="1024">
                  <c:v>0.32996274013233762</c:v>
                </c:pt>
                <c:pt idx="1025">
                  <c:v>0.32114018381369724</c:v>
                </c:pt>
                <c:pt idx="1026">
                  <c:v>0.31505941177080199</c:v>
                </c:pt>
                <c:pt idx="1027">
                  <c:v>0.30654450573561287</c:v>
                </c:pt>
                <c:pt idx="1028">
                  <c:v>0.29785203181434933</c:v>
                </c:pt>
                <c:pt idx="1029">
                  <c:v>0.28834735495774022</c:v>
                </c:pt>
                <c:pt idx="1030">
                  <c:v>0.28271096665760781</c:v>
                </c:pt>
                <c:pt idx="1031">
                  <c:v>0.28023398745238504</c:v>
                </c:pt>
                <c:pt idx="1032">
                  <c:v>0.27606021407448234</c:v>
                </c:pt>
                <c:pt idx="1033">
                  <c:v>0.26840004683585011</c:v>
                </c:pt>
                <c:pt idx="1034">
                  <c:v>0.26390021674728115</c:v>
                </c:pt>
                <c:pt idx="1035">
                  <c:v>0.25919992674551323</c:v>
                </c:pt>
                <c:pt idx="1036">
                  <c:v>0.25533983600956084</c:v>
                </c:pt>
                <c:pt idx="1037">
                  <c:v>0.25345650275098752</c:v>
                </c:pt>
                <c:pt idx="1038">
                  <c:v>0.24652454945629124</c:v>
                </c:pt>
                <c:pt idx="1039">
                  <c:v>0.24431717027321789</c:v>
                </c:pt>
                <c:pt idx="1040">
                  <c:v>0.23899740345635581</c:v>
                </c:pt>
                <c:pt idx="1041">
                  <c:v>0.23233334874936057</c:v>
                </c:pt>
                <c:pt idx="1042">
                  <c:v>0.22629016294019008</c:v>
                </c:pt>
                <c:pt idx="1043">
                  <c:v>0.22197331439275889</c:v>
                </c:pt>
                <c:pt idx="1044">
                  <c:v>0.21456805296967593</c:v>
                </c:pt>
                <c:pt idx="1045">
                  <c:v>0.21022336276763376</c:v>
                </c:pt>
                <c:pt idx="1046">
                  <c:v>0.20019340669403085</c:v>
                </c:pt>
                <c:pt idx="1047">
                  <c:v>0.19840473506113487</c:v>
                </c:pt>
                <c:pt idx="1048">
                  <c:v>0.19329207921940667</c:v>
                </c:pt>
                <c:pt idx="1049">
                  <c:v>0.18970591942965448</c:v>
                </c:pt>
                <c:pt idx="1050">
                  <c:v>0.18371253924706576</c:v>
                </c:pt>
                <c:pt idx="1051">
                  <c:v>0.18263181902058323</c:v>
                </c:pt>
                <c:pt idx="1052">
                  <c:v>0.17559607822453152</c:v>
                </c:pt>
                <c:pt idx="1053">
                  <c:v>0.17682296713772166</c:v>
                </c:pt>
                <c:pt idx="1054">
                  <c:v>0.17192608411922847</c:v>
                </c:pt>
                <c:pt idx="1055">
                  <c:v>0.16889613871826001</c:v>
                </c:pt>
                <c:pt idx="1056">
                  <c:v>0.16485585060663094</c:v>
                </c:pt>
                <c:pt idx="1057">
                  <c:v>0.16222218475629194</c:v>
                </c:pt>
                <c:pt idx="1058">
                  <c:v>0.15510230029297153</c:v>
                </c:pt>
                <c:pt idx="1059">
                  <c:v>0.15522480357325985</c:v>
                </c:pt>
                <c:pt idx="1060">
                  <c:v>0.15220305599281569</c:v>
                </c:pt>
                <c:pt idx="1061">
                  <c:v>0.1475067875633804</c:v>
                </c:pt>
                <c:pt idx="1062">
                  <c:v>0.14495169704938787</c:v>
                </c:pt>
                <c:pt idx="1063">
                  <c:v>0.14227642339299137</c:v>
                </c:pt>
                <c:pt idx="1064">
                  <c:v>0.13918940260007023</c:v>
                </c:pt>
                <c:pt idx="1065">
                  <c:v>0.13625102530760008</c:v>
                </c:pt>
                <c:pt idx="1066">
                  <c:v>0.1323282908487729</c:v>
                </c:pt>
                <c:pt idx="1067">
                  <c:v>0.12818916486327506</c:v>
                </c:pt>
                <c:pt idx="1068">
                  <c:v>0.12580421779412743</c:v>
                </c:pt>
                <c:pt idx="1069">
                  <c:v>0.12224698238999886</c:v>
                </c:pt>
                <c:pt idx="1070">
                  <c:v>0.12182904821911637</c:v>
                </c:pt>
                <c:pt idx="1071">
                  <c:v>0.11801505088913106</c:v>
                </c:pt>
                <c:pt idx="1072">
                  <c:v>0.11557457518662033</c:v>
                </c:pt>
                <c:pt idx="1073">
                  <c:v>0.11404591367261897</c:v>
                </c:pt>
                <c:pt idx="1074">
                  <c:v>0.10807929241362864</c:v>
                </c:pt>
                <c:pt idx="1075">
                  <c:v>0.10461888409720264</c:v>
                </c:pt>
                <c:pt idx="1076">
                  <c:v>0.10282820167814026</c:v>
                </c:pt>
                <c:pt idx="1077">
                  <c:v>9.8728518036674665E-2</c:v>
                </c:pt>
                <c:pt idx="1078">
                  <c:v>9.5966935250984112E-2</c:v>
                </c:pt>
                <c:pt idx="1079">
                  <c:v>9.9732828388835931E-2</c:v>
                </c:pt>
                <c:pt idx="1080">
                  <c:v>9.9297879873469011E-2</c:v>
                </c:pt>
                <c:pt idx="1081">
                  <c:v>9.8775694173654269E-2</c:v>
                </c:pt>
                <c:pt idx="1082">
                  <c:v>9.8117857745540646E-2</c:v>
                </c:pt>
                <c:pt idx="1083">
                  <c:v>9.5291620450809009E-2</c:v>
                </c:pt>
                <c:pt idx="1084">
                  <c:v>9.4290867643403525E-2</c:v>
                </c:pt>
                <c:pt idx="1085">
                  <c:v>9.0984207130773653E-2</c:v>
                </c:pt>
                <c:pt idx="1086">
                  <c:v>8.4793151200447059E-2</c:v>
                </c:pt>
                <c:pt idx="1087">
                  <c:v>8.0944815829774933E-2</c:v>
                </c:pt>
                <c:pt idx="1088">
                  <c:v>7.5332556963638719E-2</c:v>
                </c:pt>
                <c:pt idx="1089">
                  <c:v>7.1592804045949227E-2</c:v>
                </c:pt>
                <c:pt idx="1090">
                  <c:v>6.7459710418950408E-2</c:v>
                </c:pt>
                <c:pt idx="1091">
                  <c:v>6.9450388723635015E-2</c:v>
                </c:pt>
                <c:pt idx="1092">
                  <c:v>6.8431229489014339E-2</c:v>
                </c:pt>
                <c:pt idx="1093">
                  <c:v>6.6263756677550217E-2</c:v>
                </c:pt>
                <c:pt idx="1094">
                  <c:v>6.114661523591243E-2</c:v>
                </c:pt>
                <c:pt idx="1095">
                  <c:v>6.4918231380545463E-2</c:v>
                </c:pt>
                <c:pt idx="1096">
                  <c:v>6.3140696409493893E-2</c:v>
                </c:pt>
                <c:pt idx="1097">
                  <c:v>6.792280994064627E-2</c:v>
                </c:pt>
                <c:pt idx="1098">
                  <c:v>6.1441582098929817E-2</c:v>
                </c:pt>
                <c:pt idx="1099">
                  <c:v>6.3203030780650635E-2</c:v>
                </c:pt>
                <c:pt idx="1100">
                  <c:v>6.0655364707887717E-2</c:v>
                </c:pt>
                <c:pt idx="1101">
                  <c:v>6.0128384056445647E-2</c:v>
                </c:pt>
                <c:pt idx="1102">
                  <c:v>5.6422350476007306E-2</c:v>
                </c:pt>
                <c:pt idx="1103">
                  <c:v>5.022479815960481E-2</c:v>
                </c:pt>
                <c:pt idx="1104">
                  <c:v>4.3713408525393189E-2</c:v>
                </c:pt>
                <c:pt idx="1105">
                  <c:v>4.296709750596011E-2</c:v>
                </c:pt>
                <c:pt idx="1106">
                  <c:v>3.9538243064759927E-2</c:v>
                </c:pt>
                <c:pt idx="1107">
                  <c:v>3.9844346589621618E-2</c:v>
                </c:pt>
                <c:pt idx="1108">
                  <c:v>4.2885583328293495E-2</c:v>
                </c:pt>
                <c:pt idx="1109">
                  <c:v>4.2884345921421964E-2</c:v>
                </c:pt>
                <c:pt idx="1110">
                  <c:v>4.5892482026278561E-2</c:v>
                </c:pt>
                <c:pt idx="1111">
                  <c:v>5.1225860318728229E-2</c:v>
                </c:pt>
                <c:pt idx="1112">
                  <c:v>4.8191738669568024E-2</c:v>
                </c:pt>
                <c:pt idx="1113">
                  <c:v>5.1565683180841065E-2</c:v>
                </c:pt>
                <c:pt idx="1114">
                  <c:v>4.6888903909633482E-2</c:v>
                </c:pt>
                <c:pt idx="1115">
                  <c:v>4.1627295215736569E-2</c:v>
                </c:pt>
                <c:pt idx="1116">
                  <c:v>3.9164855541254963E-2</c:v>
                </c:pt>
                <c:pt idx="1117">
                  <c:v>4.0936667505525409E-2</c:v>
                </c:pt>
                <c:pt idx="1118">
                  <c:v>3.964759889703745E-2</c:v>
                </c:pt>
                <c:pt idx="1119">
                  <c:v>4.3703199918702487E-2</c:v>
                </c:pt>
                <c:pt idx="1120">
                  <c:v>3.5947442999239243E-2</c:v>
                </c:pt>
                <c:pt idx="1121">
                  <c:v>4.0236604567918423E-2</c:v>
                </c:pt>
                <c:pt idx="1122">
                  <c:v>4.3627563423676005E-2</c:v>
                </c:pt>
                <c:pt idx="1123">
                  <c:v>4.4279986196726344E-2</c:v>
                </c:pt>
                <c:pt idx="1124">
                  <c:v>3.7912135759620137E-2</c:v>
                </c:pt>
                <c:pt idx="1125">
                  <c:v>3.0682740788163292E-2</c:v>
                </c:pt>
                <c:pt idx="1126">
                  <c:v>2.3715830749344229E-2</c:v>
                </c:pt>
                <c:pt idx="1127">
                  <c:v>2.8460358046771841E-2</c:v>
                </c:pt>
                <c:pt idx="1128">
                  <c:v>2.9081845648032328E-2</c:v>
                </c:pt>
                <c:pt idx="1129">
                  <c:v>2.4436310900332617E-2</c:v>
                </c:pt>
                <c:pt idx="1130">
                  <c:v>2.9669923263759702E-2</c:v>
                </c:pt>
                <c:pt idx="1131">
                  <c:v>3.548511685683816E-2</c:v>
                </c:pt>
                <c:pt idx="1132">
                  <c:v>3.9852699086004924E-2</c:v>
                </c:pt>
                <c:pt idx="1133">
                  <c:v>3.8616220269559853E-2</c:v>
                </c:pt>
                <c:pt idx="1134">
                  <c:v>3.9095251404727541E-2</c:v>
                </c:pt>
                <c:pt idx="1135">
                  <c:v>3.1380174236168089E-2</c:v>
                </c:pt>
                <c:pt idx="1136">
                  <c:v>2.5861648940555405E-2</c:v>
                </c:pt>
                <c:pt idx="1137">
                  <c:v>1.996308505950313E-2</c:v>
                </c:pt>
                <c:pt idx="1138">
                  <c:v>1.4546800506656299E-2</c:v>
                </c:pt>
                <c:pt idx="1139">
                  <c:v>1.3153635045094989E-2</c:v>
                </c:pt>
                <c:pt idx="1140">
                  <c:v>1.4057560764797909E-2</c:v>
                </c:pt>
                <c:pt idx="1141">
                  <c:v>7.3348839072607452E-3</c:v>
                </c:pt>
                <c:pt idx="1142">
                  <c:v>8.9292826613158079E-3</c:v>
                </c:pt>
                <c:pt idx="1143">
                  <c:v>1.8446952290076628E-2</c:v>
                </c:pt>
                <c:pt idx="1144">
                  <c:v>1.6101756916679099E-2</c:v>
                </c:pt>
                <c:pt idx="1145">
                  <c:v>2.025248359159822E-2</c:v>
                </c:pt>
                <c:pt idx="1146">
                  <c:v>1.4758551757558689E-2</c:v>
                </c:pt>
                <c:pt idx="1147">
                  <c:v>1.9587996101549682E-2</c:v>
                </c:pt>
                <c:pt idx="1148">
                  <c:v>1.9563247964117708E-2</c:v>
                </c:pt>
                <c:pt idx="1149">
                  <c:v>1.9616765811314295E-2</c:v>
                </c:pt>
                <c:pt idx="1150">
                  <c:v>7.9842131631321436E-3</c:v>
                </c:pt>
                <c:pt idx="1151">
                  <c:v>5.4883635031174258E-3</c:v>
                </c:pt>
                <c:pt idx="1152">
                  <c:v>1.6541036356097177E-3</c:v>
                </c:pt>
                <c:pt idx="1153">
                  <c:v>3.7614075379424302E-3</c:v>
                </c:pt>
                <c:pt idx="1154">
                  <c:v>8.7128911346449163E-4</c:v>
                </c:pt>
                <c:pt idx="1155">
                  <c:v>0</c:v>
                </c:pt>
                <c:pt idx="1156">
                  <c:v>-9.2302818828320522E-3</c:v>
                </c:pt>
                <c:pt idx="1157">
                  <c:v>-3.3425453119060528E-3</c:v>
                </c:pt>
                <c:pt idx="1158">
                  <c:v>1.2118853548720131E-3</c:v>
                </c:pt>
                <c:pt idx="1159">
                  <c:v>2.7414749240271688E-3</c:v>
                </c:pt>
                <c:pt idx="1160">
                  <c:v>1.6403374841632286E-3</c:v>
                </c:pt>
                <c:pt idx="1161">
                  <c:v>-4.3618592223856447E-3</c:v>
                </c:pt>
                <c:pt idx="1162">
                  <c:v>-2.9581758024156998E-3</c:v>
                </c:pt>
                <c:pt idx="1163">
                  <c:v>7.1953662824879626E-3</c:v>
                </c:pt>
                <c:pt idx="1164">
                  <c:v>1.2749931053236336E-3</c:v>
                </c:pt>
                <c:pt idx="1165">
                  <c:v>-8.9795523154743463E-3</c:v>
                </c:pt>
                <c:pt idx="1166">
                  <c:v>-1.0891191256235506E-2</c:v>
                </c:pt>
                <c:pt idx="1167">
                  <c:v>-1.0514400863833673E-2</c:v>
                </c:pt>
                <c:pt idx="1168">
                  <c:v>-3.6750984086483022E-3</c:v>
                </c:pt>
                <c:pt idx="1169">
                  <c:v>-6.8294032002126004E-3</c:v>
                </c:pt>
                <c:pt idx="1170">
                  <c:v>-1.3771101074022742E-2</c:v>
                </c:pt>
                <c:pt idx="1171">
                  <c:v>-1.0329099184811839E-2</c:v>
                </c:pt>
                <c:pt idx="1172">
                  <c:v>-6.026171464685968E-3</c:v>
                </c:pt>
                <c:pt idx="1173">
                  <c:v>-7.8576883105110663E-3</c:v>
                </c:pt>
                <c:pt idx="1174">
                  <c:v>-6.022613919930182E-3</c:v>
                </c:pt>
                <c:pt idx="1175">
                  <c:v>-7.7328648923385718E-3</c:v>
                </c:pt>
                <c:pt idx="1176">
                  <c:v>-5.1381773584548707E-3</c:v>
                </c:pt>
                <c:pt idx="1177">
                  <c:v>-1.4514782603853148E-3</c:v>
                </c:pt>
                <c:pt idx="1178">
                  <c:v>4.1989855429115357E-3</c:v>
                </c:pt>
                <c:pt idx="1179">
                  <c:v>1.3874424547809732E-4</c:v>
                </c:pt>
                <c:pt idx="1180">
                  <c:v>6.0990237942514418E-3</c:v>
                </c:pt>
                <c:pt idx="1181">
                  <c:v>-8.0838244162957148E-3</c:v>
                </c:pt>
                <c:pt idx="1182">
                  <c:v>-1.6147231619210316E-2</c:v>
                </c:pt>
                <c:pt idx="1183">
                  <c:v>-2.1393682078930092E-2</c:v>
                </c:pt>
                <c:pt idx="1184">
                  <c:v>-2.1312941280558263E-2</c:v>
                </c:pt>
                <c:pt idx="1185">
                  <c:v>-2.2225219496644487E-2</c:v>
                </c:pt>
                <c:pt idx="1186">
                  <c:v>-2.6964797166585664E-2</c:v>
                </c:pt>
                <c:pt idx="1187">
                  <c:v>-3.0247482921078244E-2</c:v>
                </c:pt>
                <c:pt idx="1188">
                  <c:v>-2.8170650162958721E-2</c:v>
                </c:pt>
                <c:pt idx="1189">
                  <c:v>-3.4077566540394399E-2</c:v>
                </c:pt>
                <c:pt idx="1190">
                  <c:v>-3.9036783930044318E-2</c:v>
                </c:pt>
                <c:pt idx="1191">
                  <c:v>-3.708539329353306E-2</c:v>
                </c:pt>
                <c:pt idx="1192">
                  <c:v>-4.8232727772189656E-2</c:v>
                </c:pt>
                <c:pt idx="1193">
                  <c:v>-4.8471547298408177E-2</c:v>
                </c:pt>
                <c:pt idx="1194">
                  <c:v>-5.6225757459281857E-2</c:v>
                </c:pt>
                <c:pt idx="1195">
                  <c:v>-5.6344548518955394E-2</c:v>
                </c:pt>
                <c:pt idx="1196">
                  <c:v>-5.1083403852635233E-2</c:v>
                </c:pt>
                <c:pt idx="1197">
                  <c:v>-4.2392476689961288E-2</c:v>
                </c:pt>
                <c:pt idx="1198">
                  <c:v>-4.6644516052492563E-2</c:v>
                </c:pt>
                <c:pt idx="1199">
                  <c:v>-4.8157864656457869E-2</c:v>
                </c:pt>
                <c:pt idx="1200">
                  <c:v>-3.8189314898858101E-2</c:v>
                </c:pt>
                <c:pt idx="1201">
                  <c:v>-3.9769947501466681E-2</c:v>
                </c:pt>
                <c:pt idx="1202">
                  <c:v>-3.2277603569795012E-2</c:v>
                </c:pt>
                <c:pt idx="1203">
                  <c:v>-3.0968736451361414E-2</c:v>
                </c:pt>
                <c:pt idx="1204">
                  <c:v>-4.2447077268170597E-2</c:v>
                </c:pt>
                <c:pt idx="1205">
                  <c:v>-6.0715997644595975E-2</c:v>
                </c:pt>
                <c:pt idx="1206">
                  <c:v>-4.6299898238752309E-2</c:v>
                </c:pt>
                <c:pt idx="1207">
                  <c:v>-5.8468866765772551E-2</c:v>
                </c:pt>
                <c:pt idx="1208">
                  <c:v>-5.5446345806033595E-2</c:v>
                </c:pt>
                <c:pt idx="1209">
                  <c:v>-6.025691969523285E-2</c:v>
                </c:pt>
                <c:pt idx="1210">
                  <c:v>-6.478149792123368E-2</c:v>
                </c:pt>
                <c:pt idx="1211">
                  <c:v>-5.7333700636939627E-2</c:v>
                </c:pt>
                <c:pt idx="1212">
                  <c:v>-3.783897407833673E-2</c:v>
                </c:pt>
                <c:pt idx="1213">
                  <c:v>-6.4003014323139124E-2</c:v>
                </c:pt>
                <c:pt idx="1214">
                  <c:v>-7.3176066138159787E-2</c:v>
                </c:pt>
                <c:pt idx="1215">
                  <c:v>-7.2594484908508408E-2</c:v>
                </c:pt>
                <c:pt idx="1216">
                  <c:v>-7.0157257399035639E-2</c:v>
                </c:pt>
                <c:pt idx="1217">
                  <c:v>-6.9982783030140272E-2</c:v>
                </c:pt>
                <c:pt idx="1218">
                  <c:v>-7.2424032111945688E-2</c:v>
                </c:pt>
                <c:pt idx="1219">
                  <c:v>-8.6984289418330543E-2</c:v>
                </c:pt>
                <c:pt idx="1220">
                  <c:v>-9.0219799035843415E-2</c:v>
                </c:pt>
                <c:pt idx="1221">
                  <c:v>-7.052615932263101E-2</c:v>
                </c:pt>
                <c:pt idx="1222">
                  <c:v>-8.2737818386721465E-2</c:v>
                </c:pt>
                <c:pt idx="1223">
                  <c:v>-8.9744325445431622E-2</c:v>
                </c:pt>
                <c:pt idx="1224">
                  <c:v>-9.2247290194958004E-2</c:v>
                </c:pt>
                <c:pt idx="1225">
                  <c:v>-8.7077404285418311E-2</c:v>
                </c:pt>
                <c:pt idx="1226">
                  <c:v>-8.4083962387161995E-2</c:v>
                </c:pt>
                <c:pt idx="1227">
                  <c:v>-5.2091426425411508E-2</c:v>
                </c:pt>
                <c:pt idx="1228">
                  <c:v>-6.9051479683403194E-2</c:v>
                </c:pt>
                <c:pt idx="1229">
                  <c:v>-7.3472734435625658E-2</c:v>
                </c:pt>
                <c:pt idx="1230">
                  <c:v>-8.0896402285923499E-2</c:v>
                </c:pt>
                <c:pt idx="1231">
                  <c:v>-7.6038806935603567E-2</c:v>
                </c:pt>
                <c:pt idx="1232">
                  <c:v>-9.3143327445854476E-2</c:v>
                </c:pt>
                <c:pt idx="1233">
                  <c:v>-9.7205888881172264E-2</c:v>
                </c:pt>
                <c:pt idx="1234">
                  <c:v>-0.11114373053114288</c:v>
                </c:pt>
                <c:pt idx="1235">
                  <c:v>-8.7353655369502778E-2</c:v>
                </c:pt>
                <c:pt idx="1236">
                  <c:v>-7.2770660711852259E-2</c:v>
                </c:pt>
                <c:pt idx="1237">
                  <c:v>-5.9706428313230336E-2</c:v>
                </c:pt>
                <c:pt idx="1238">
                  <c:v>-6.6623378049608495E-2</c:v>
                </c:pt>
                <c:pt idx="1239">
                  <c:v>-5.0632523723796494E-2</c:v>
                </c:pt>
                <c:pt idx="1240">
                  <c:v>-2.8070574882218105E-2</c:v>
                </c:pt>
                <c:pt idx="1241">
                  <c:v>-3.1890913922420404E-2</c:v>
                </c:pt>
                <c:pt idx="1242">
                  <c:v>-5.5155091163631105E-2</c:v>
                </c:pt>
                <c:pt idx="1243">
                  <c:v>-6.9400273745335098E-2</c:v>
                </c:pt>
                <c:pt idx="1244">
                  <c:v>-7.6902980959556388E-2</c:v>
                </c:pt>
                <c:pt idx="1245">
                  <c:v>-9.0455679720741922E-2</c:v>
                </c:pt>
                <c:pt idx="1246">
                  <c:v>-9.499541618092E-2</c:v>
                </c:pt>
                <c:pt idx="1247">
                  <c:v>-9.2909612222981303E-2</c:v>
                </c:pt>
                <c:pt idx="1248">
                  <c:v>-0.11237417698908894</c:v>
                </c:pt>
                <c:pt idx="1249">
                  <c:v>-0.12344324548311683</c:v>
                </c:pt>
                <c:pt idx="1250">
                  <c:v>-0.1097883059791654</c:v>
                </c:pt>
                <c:pt idx="1251">
                  <c:v>-0.11347515975309397</c:v>
                </c:pt>
                <c:pt idx="1252">
                  <c:v>-9.3089964274516809E-2</c:v>
                </c:pt>
                <c:pt idx="1253">
                  <c:v>-9.6259891327834995E-2</c:v>
                </c:pt>
                <c:pt idx="1254">
                  <c:v>-9.3895516147927585E-2</c:v>
                </c:pt>
                <c:pt idx="1255">
                  <c:v>-8.3188234487983362E-2</c:v>
                </c:pt>
                <c:pt idx="1256">
                  <c:v>-5.0875828849924594E-2</c:v>
                </c:pt>
                <c:pt idx="1257">
                  <c:v>-4.7377215596337972E-2</c:v>
                </c:pt>
                <c:pt idx="1258">
                  <c:v>-2.5716562984860421E-2</c:v>
                </c:pt>
                <c:pt idx="1259">
                  <c:v>-3.4484828077009325E-2</c:v>
                </c:pt>
                <c:pt idx="1260">
                  <c:v>-4.2480641929562725E-2</c:v>
                </c:pt>
                <c:pt idx="1261">
                  <c:v>-6.0996579652730913E-2</c:v>
                </c:pt>
                <c:pt idx="1262">
                  <c:v>-5.5881758348977469E-2</c:v>
                </c:pt>
                <c:pt idx="1263">
                  <c:v>-6.1502215035638068E-2</c:v>
                </c:pt>
                <c:pt idx="1264">
                  <c:v>-7.5667739549982946E-2</c:v>
                </c:pt>
                <c:pt idx="1265">
                  <c:v>-0.12375445331132393</c:v>
                </c:pt>
                <c:pt idx="1266">
                  <c:v>-0.13554075376330224</c:v>
                </c:pt>
                <c:pt idx="1267">
                  <c:v>-0.13202497148937223</c:v>
                </c:pt>
                <c:pt idx="1268">
                  <c:v>-0.14808048032422527</c:v>
                </c:pt>
                <c:pt idx="1269">
                  <c:v>-0.14148912327093649</c:v>
                </c:pt>
                <c:pt idx="1270">
                  <c:v>-0.15008461542863849</c:v>
                </c:pt>
                <c:pt idx="1271">
                  <c:v>-0.15173779100909446</c:v>
                </c:pt>
                <c:pt idx="1272">
                  <c:v>-0.11084752626125395</c:v>
                </c:pt>
                <c:pt idx="1273">
                  <c:v>-0.10135909036983455</c:v>
                </c:pt>
                <c:pt idx="1274">
                  <c:v>-0.10114285351902268</c:v>
                </c:pt>
                <c:pt idx="1275">
                  <c:v>-7.896357275248625E-2</c:v>
                </c:pt>
                <c:pt idx="1276">
                  <c:v>-6.9341187567216314E-2</c:v>
                </c:pt>
                <c:pt idx="1277">
                  <c:v>-7.5017172887239816E-2</c:v>
                </c:pt>
                <c:pt idx="1278">
                  <c:v>-6.4696426198811288E-2</c:v>
                </c:pt>
                <c:pt idx="1279">
                  <c:v>-8.4806608000175629E-2</c:v>
                </c:pt>
                <c:pt idx="1280">
                  <c:v>-5.9774795042886131E-2</c:v>
                </c:pt>
                <c:pt idx="1281">
                  <c:v>-6.7007747559098857E-2</c:v>
                </c:pt>
                <c:pt idx="1282">
                  <c:v>-9.3651901670081555E-2</c:v>
                </c:pt>
                <c:pt idx="1283">
                  <c:v>-8.6060719864541002E-2</c:v>
                </c:pt>
                <c:pt idx="1284">
                  <c:v>-5.3820857204329671E-2</c:v>
                </c:pt>
                <c:pt idx="1285">
                  <c:v>-6.7780044122835448E-2</c:v>
                </c:pt>
                <c:pt idx="1286">
                  <c:v>-4.3866537625753349E-2</c:v>
                </c:pt>
                <c:pt idx="1287">
                  <c:v>-5.0561991532115366E-2</c:v>
                </c:pt>
                <c:pt idx="1288">
                  <c:v>-2.1877817517443127E-2</c:v>
                </c:pt>
                <c:pt idx="1289">
                  <c:v>2.7417378729873088E-2</c:v>
                </c:pt>
                <c:pt idx="1290">
                  <c:v>1.1566660732269626E-2</c:v>
                </c:pt>
                <c:pt idx="1291">
                  <c:v>-2.7644442890811239E-2</c:v>
                </c:pt>
                <c:pt idx="1292">
                  <c:v>-3.1239264528664757E-2</c:v>
                </c:pt>
                <c:pt idx="1293">
                  <c:v>-5.5122609233251595E-2</c:v>
                </c:pt>
                <c:pt idx="1294">
                  <c:v>-5.6367285870220954E-2</c:v>
                </c:pt>
                <c:pt idx="1295">
                  <c:v>-8.2812217474876312E-2</c:v>
                </c:pt>
                <c:pt idx="1296">
                  <c:v>-9.1782334562954843E-2</c:v>
                </c:pt>
                <c:pt idx="1297">
                  <c:v>-9.1605694732034046E-2</c:v>
                </c:pt>
                <c:pt idx="1298">
                  <c:v>-6.610459521869072E-2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A6C-4C0E-9A4F-E63847BC888B}"/>
            </c:ext>
          </c:extLst>
        </c:ser>
        <c:ser>
          <c:idx val="10"/>
          <c:order val="10"/>
          <c:tx>
            <c:strRef>
              <c:f>'24.08.21 Eg Filtres +Lihgt  Abs'!$CN$1</c:f>
              <c:strCache>
                <c:ptCount val="1"/>
                <c:pt idx="0">
                  <c:v>Abs 600</c:v>
                </c:pt>
              </c:strCache>
            </c:strRef>
          </c:tx>
          <c:spPr>
            <a:ln w="19050" cap="rnd">
              <a:solidFill>
                <a:srgbClr val="FFFF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Abs'!$CN$2:$CN$1300</c:f>
              <c:numCache>
                <c:formatCode>General</c:formatCode>
                <c:ptCount val="1299"/>
                <c:pt idx="0">
                  <c:v>-5.6220244451380799</c:v>
                </c:pt>
                <c:pt idx="1">
                  <c:v>-7.1674853378456094</c:v>
                </c:pt>
                <c:pt idx="2">
                  <c:v>-6.0040331192193346</c:v>
                </c:pt>
                <c:pt idx="3">
                  <c:v>-5.7573351842420859</c:v>
                </c:pt>
                <c:pt idx="4">
                  <c:v>-8.2654370170798366</c:v>
                </c:pt>
                <c:pt idx="5">
                  <c:v>-7.1970492243159043</c:v>
                </c:pt>
                <c:pt idx="6">
                  <c:v>-7.3717150476691158</c:v>
                </c:pt>
                <c:pt idx="7">
                  <c:v>-5.9379986638410198</c:v>
                </c:pt>
                <c:pt idx="8">
                  <c:v>-5.2014245973725854</c:v>
                </c:pt>
                <c:pt idx="9">
                  <c:v>-6.5038181838094777</c:v>
                </c:pt>
                <c:pt idx="10">
                  <c:v>-9.2593065663452219</c:v>
                </c:pt>
                <c:pt idx="11">
                  <c:v>-8.2745601353682385</c:v>
                </c:pt>
                <c:pt idx="12">
                  <c:v>-7.3396855645545509</c:v>
                </c:pt>
                <c:pt idx="13">
                  <c:v>-7.5144650161817621</c:v>
                </c:pt>
                <c:pt idx="14">
                  <c:v>-7.2892209207449641</c:v>
                </c:pt>
                <c:pt idx="15">
                  <c:v>-6.9355262221200027</c:v>
                </c:pt>
                <c:pt idx="16">
                  <c:v>-10.822837092649484</c:v>
                </c:pt>
                <c:pt idx="17">
                  <c:v>-7.8703898408108959</c:v>
                </c:pt>
                <c:pt idx="18">
                  <c:v>-4.8103557797090026</c:v>
                </c:pt>
                <c:pt idx="19">
                  <c:v>-3.9182862118250075</c:v>
                </c:pt>
                <c:pt idx="20">
                  <c:v>-2.5412922409686063</c:v>
                </c:pt>
                <c:pt idx="21">
                  <c:v>-1.7314833828916889</c:v>
                </c:pt>
                <c:pt idx="22">
                  <c:v>-1.7308996347467049</c:v>
                </c:pt>
                <c:pt idx="23">
                  <c:v>-1.226616122619967</c:v>
                </c:pt>
                <c:pt idx="24">
                  <c:v>-1.1988178552457931</c:v>
                </c:pt>
                <c:pt idx="25">
                  <c:v>-1.3950417002075428</c:v>
                </c:pt>
                <c:pt idx="26">
                  <c:v>-1.3245333026673896</c:v>
                </c:pt>
                <c:pt idx="27">
                  <c:v>-1.1520685821929437</c:v>
                </c:pt>
                <c:pt idx="28">
                  <c:v>-0.89706483109088619</c:v>
                </c:pt>
                <c:pt idx="29">
                  <c:v>-0.69017977909568318</c:v>
                </c:pt>
                <c:pt idx="30">
                  <c:v>-0.79189775645764537</c:v>
                </c:pt>
                <c:pt idx="31">
                  <c:v>-0.69957984918926919</c:v>
                </c:pt>
                <c:pt idx="32">
                  <c:v>-0.14928770131370711</c:v>
                </c:pt>
                <c:pt idx="33">
                  <c:v>-0.2362746628115194</c:v>
                </c:pt>
                <c:pt idx="34">
                  <c:v>-0.42880094790622786</c:v>
                </c:pt>
                <c:pt idx="35">
                  <c:v>-0.90444971059015522</c:v>
                </c:pt>
                <c:pt idx="36">
                  <c:v>-0.99370581502959821</c:v>
                </c:pt>
                <c:pt idx="37">
                  <c:v>-0.84230284809953282</c:v>
                </c:pt>
                <c:pt idx="38">
                  <c:v>-1.0951473881925164</c:v>
                </c:pt>
                <c:pt idx="39">
                  <c:v>-1.245146429881772</c:v>
                </c:pt>
                <c:pt idx="40">
                  <c:v>-1.390645655019084</c:v>
                </c:pt>
                <c:pt idx="41">
                  <c:v>-1.3952722423923816</c:v>
                </c:pt>
                <c:pt idx="42">
                  <c:v>-1.3422869675214801</c:v>
                </c:pt>
                <c:pt idx="43">
                  <c:v>-1.2970370400792937</c:v>
                </c:pt>
                <c:pt idx="44">
                  <c:v>-1.1134371594574319</c:v>
                </c:pt>
                <c:pt idx="45">
                  <c:v>-0.89508619320639837</c:v>
                </c:pt>
                <c:pt idx="46">
                  <c:v>-1.167567341865037</c:v>
                </c:pt>
                <c:pt idx="47">
                  <c:v>-0.88507362564549075</c:v>
                </c:pt>
                <c:pt idx="48">
                  <c:v>-0.81984141326192561</c:v>
                </c:pt>
                <c:pt idx="49">
                  <c:v>-0.81683971020683088</c:v>
                </c:pt>
                <c:pt idx="50">
                  <c:v>-0.76147139031722821</c:v>
                </c:pt>
                <c:pt idx="51">
                  <c:v>-0.77209262210247898</c:v>
                </c:pt>
                <c:pt idx="52">
                  <c:v>-0.48386494937381241</c:v>
                </c:pt>
                <c:pt idx="53">
                  <c:v>-0.30690969427149217</c:v>
                </c:pt>
                <c:pt idx="54">
                  <c:v>-0.36313885101279747</c:v>
                </c:pt>
                <c:pt idx="55">
                  <c:v>-0.53137098673150329</c:v>
                </c:pt>
                <c:pt idx="56">
                  <c:v>-0.64049077831260648</c:v>
                </c:pt>
                <c:pt idx="57">
                  <c:v>-0.67714446671376083</c:v>
                </c:pt>
                <c:pt idx="58">
                  <c:v>-0.95102744601972478</c:v>
                </c:pt>
                <c:pt idx="59">
                  <c:v>-1.2692779265441125</c:v>
                </c:pt>
                <c:pt idx="60">
                  <c:v>-1.5053985751288244</c:v>
                </c:pt>
                <c:pt idx="61">
                  <c:v>-1.5154732959865949</c:v>
                </c:pt>
                <c:pt idx="62">
                  <c:v>-1.3189226670609433</c:v>
                </c:pt>
                <c:pt idx="63">
                  <c:v>-1.2409271245749209</c:v>
                </c:pt>
                <c:pt idx="64">
                  <c:v>-1.1298168805068642</c:v>
                </c:pt>
                <c:pt idx="65">
                  <c:v>-0.89738476997804095</c:v>
                </c:pt>
                <c:pt idx="66">
                  <c:v>-0.96555064535383572</c:v>
                </c:pt>
                <c:pt idx="67">
                  <c:v>-0.60276048255053039</c:v>
                </c:pt>
                <c:pt idx="68">
                  <c:v>-0.76245201601200352</c:v>
                </c:pt>
                <c:pt idx="69">
                  <c:v>-0.74985296775147448</c:v>
                </c:pt>
                <c:pt idx="70">
                  <c:v>-0.62319871805402682</c:v>
                </c:pt>
                <c:pt idx="71">
                  <c:v>-0.65013795567675903</c:v>
                </c:pt>
                <c:pt idx="72">
                  <c:v>-0.84831611112023786</c:v>
                </c:pt>
                <c:pt idx="73">
                  <c:v>-0.87056096772957015</c:v>
                </c:pt>
                <c:pt idx="74">
                  <c:v>-0.8371646596901644</c:v>
                </c:pt>
                <c:pt idx="75">
                  <c:v>-1.0036688242348575</c:v>
                </c:pt>
                <c:pt idx="76">
                  <c:v>-1.0313451123413997</c:v>
                </c:pt>
                <c:pt idx="77">
                  <c:v>-1.381974448697519</c:v>
                </c:pt>
                <c:pt idx="78">
                  <c:v>-1.4735374809022359</c:v>
                </c:pt>
                <c:pt idx="79">
                  <c:v>-1.1591023092550914</c:v>
                </c:pt>
                <c:pt idx="80">
                  <c:v>-0.96874045111793805</c:v>
                </c:pt>
                <c:pt idx="81">
                  <c:v>-1.4370304961859235</c:v>
                </c:pt>
                <c:pt idx="82">
                  <c:v>-1.2932786822405855</c:v>
                </c:pt>
                <c:pt idx="83">
                  <c:v>-1.134488919189762</c:v>
                </c:pt>
                <c:pt idx="84">
                  <c:v>-1.0241505259756973</c:v>
                </c:pt>
                <c:pt idx="85">
                  <c:v>-1.0863309293423797</c:v>
                </c:pt>
                <c:pt idx="86">
                  <c:v>-1.2572282641432977</c:v>
                </c:pt>
                <c:pt idx="87">
                  <c:v>-1.3129195347538238</c:v>
                </c:pt>
                <c:pt idx="88">
                  <c:v>-1.1310695295515654</c:v>
                </c:pt>
                <c:pt idx="89">
                  <c:v>-0.99998453012655186</c:v>
                </c:pt>
                <c:pt idx="90">
                  <c:v>-1.083895587937332</c:v>
                </c:pt>
                <c:pt idx="91">
                  <c:v>-0.80998094330633641</c:v>
                </c:pt>
                <c:pt idx="92">
                  <c:v>-0.80971302700245873</c:v>
                </c:pt>
                <c:pt idx="93">
                  <c:v>-0.88908525132383798</c:v>
                </c:pt>
                <c:pt idx="94">
                  <c:v>-1.1604477775404818</c:v>
                </c:pt>
                <c:pt idx="95">
                  <c:v>-1.1261758472835999</c:v>
                </c:pt>
                <c:pt idx="96">
                  <c:v>-0.98941545782611318</c:v>
                </c:pt>
                <c:pt idx="97">
                  <c:v>-0.95993727171669052</c:v>
                </c:pt>
                <c:pt idx="98">
                  <c:v>-1.3392901929216432</c:v>
                </c:pt>
                <c:pt idx="99">
                  <c:v>-1.2016775914091551</c:v>
                </c:pt>
                <c:pt idx="100">
                  <c:v>-0.90913530252501207</c:v>
                </c:pt>
                <c:pt idx="101">
                  <c:v>-0.7862304436157338</c:v>
                </c:pt>
                <c:pt idx="102">
                  <c:v>-0.72649825039838356</c:v>
                </c:pt>
                <c:pt idx="103">
                  <c:v>-0.96302262160963359</c:v>
                </c:pt>
                <c:pt idx="104">
                  <c:v>-1.0013039871203036</c:v>
                </c:pt>
                <c:pt idx="105">
                  <c:v>-0.77267048348146083</c:v>
                </c:pt>
                <c:pt idx="106">
                  <c:v>-0.86296087901737561</c:v>
                </c:pt>
                <c:pt idx="107">
                  <c:v>-1.0024146692732721</c:v>
                </c:pt>
                <c:pt idx="108">
                  <c:v>-0.84764584120517161</c:v>
                </c:pt>
                <c:pt idx="109">
                  <c:v>-0.68839830680181591</c:v>
                </c:pt>
                <c:pt idx="110">
                  <c:v>-0.64475945031295689</c:v>
                </c:pt>
                <c:pt idx="111">
                  <c:v>-0.48518743189148633</c:v>
                </c:pt>
                <c:pt idx="112">
                  <c:v>-0.46265890161160483</c:v>
                </c:pt>
                <c:pt idx="113">
                  <c:v>-0.38989228587230917</c:v>
                </c:pt>
                <c:pt idx="114">
                  <c:v>-0.25807951788755451</c:v>
                </c:pt>
                <c:pt idx="115">
                  <c:v>-0.31542209481252698</c:v>
                </c:pt>
                <c:pt idx="116">
                  <c:v>-0.45809193485677363</c:v>
                </c:pt>
                <c:pt idx="117">
                  <c:v>-0.37195202422609563</c:v>
                </c:pt>
                <c:pt idx="118">
                  <c:v>-0.42057803935097715</c:v>
                </c:pt>
                <c:pt idx="119">
                  <c:v>-0.41385936379118682</c:v>
                </c:pt>
                <c:pt idx="120">
                  <c:v>-0.18103010190950256</c:v>
                </c:pt>
                <c:pt idx="121">
                  <c:v>-0.46010282674289343</c:v>
                </c:pt>
                <c:pt idx="122">
                  <c:v>-0.33043718136167743</c:v>
                </c:pt>
                <c:pt idx="123">
                  <c:v>-0.54564380821737768</c:v>
                </c:pt>
                <c:pt idx="124">
                  <c:v>-0.6473439322501684</c:v>
                </c:pt>
                <c:pt idx="125">
                  <c:v>-0.7415319555562857</c:v>
                </c:pt>
                <c:pt idx="126">
                  <c:v>-0.53201992738742587</c:v>
                </c:pt>
                <c:pt idx="127">
                  <c:v>-0.61642432356951593</c:v>
                </c:pt>
                <c:pt idx="128">
                  <c:v>-0.48508185342774068</c:v>
                </c:pt>
                <c:pt idx="129">
                  <c:v>-0.47035799751386814</c:v>
                </c:pt>
                <c:pt idx="130">
                  <c:v>-0.35204791006116753</c:v>
                </c:pt>
                <c:pt idx="131">
                  <c:v>-8.799866384101894E-2</c:v>
                </c:pt>
                <c:pt idx="132">
                  <c:v>-0.1140330918390256</c:v>
                </c:pt>
                <c:pt idx="133">
                  <c:v>-0.44187979497626129</c:v>
                </c:pt>
                <c:pt idx="134">
                  <c:v>-0.76271240273145946</c:v>
                </c:pt>
                <c:pt idx="135">
                  <c:v>-0.78979357986561749</c:v>
                </c:pt>
                <c:pt idx="136">
                  <c:v>-0.89972332199788618</c:v>
                </c:pt>
                <c:pt idx="137">
                  <c:v>-0.74951153532333403</c:v>
                </c:pt>
                <c:pt idx="138">
                  <c:v>-0.97845963868946917</c:v>
                </c:pt>
                <c:pt idx="139">
                  <c:v>-1.1650075569647289</c:v>
                </c:pt>
                <c:pt idx="140">
                  <c:v>-1.0136807072880902</c:v>
                </c:pt>
                <c:pt idx="141">
                  <c:v>-0.76986290680291103</c:v>
                </c:pt>
                <c:pt idx="142">
                  <c:v>-0.64010530466067583</c:v>
                </c:pt>
                <c:pt idx="143">
                  <c:v>-0.57141658863279177</c:v>
                </c:pt>
                <c:pt idx="144">
                  <c:v>-0.60924921829223555</c:v>
                </c:pt>
                <c:pt idx="145">
                  <c:v>-0.61070292093114953</c:v>
                </c:pt>
                <c:pt idx="146">
                  <c:v>-0.33705431705300276</c:v>
                </c:pt>
                <c:pt idx="147">
                  <c:v>-0.27696398942024936</c:v>
                </c:pt>
                <c:pt idx="148">
                  <c:v>-0.33591255825160304</c:v>
                </c:pt>
                <c:pt idx="149">
                  <c:v>-0.46370780010185475</c:v>
                </c:pt>
                <c:pt idx="150">
                  <c:v>-0.51571506409729873</c:v>
                </c:pt>
                <c:pt idx="151">
                  <c:v>-0.64708220389567006</c:v>
                </c:pt>
                <c:pt idx="152">
                  <c:v>-0.5890224135193004</c:v>
                </c:pt>
                <c:pt idx="153">
                  <c:v>-0.67188959712616303</c:v>
                </c:pt>
                <c:pt idx="154">
                  <c:v>-0.80900771029444796</c:v>
                </c:pt>
                <c:pt idx="155">
                  <c:v>-0.7842530378450604</c:v>
                </c:pt>
                <c:pt idx="156">
                  <c:v>-0.5055040440713422</c:v>
                </c:pt>
                <c:pt idx="157">
                  <c:v>-0.3758259269602931</c:v>
                </c:pt>
                <c:pt idx="158">
                  <c:v>-7.766807401444574E-2</c:v>
                </c:pt>
                <c:pt idx="159">
                  <c:v>3.0214579465865098E-2</c:v>
                </c:pt>
                <c:pt idx="160">
                  <c:v>3.6697825456019087E-2</c:v>
                </c:pt>
                <c:pt idx="161">
                  <c:v>0.16044011105452521</c:v>
                </c:pt>
                <c:pt idx="162">
                  <c:v>0.18004044071342146</c:v>
                </c:pt>
                <c:pt idx="163">
                  <c:v>-0.16107136403213351</c:v>
                </c:pt>
                <c:pt idx="164">
                  <c:v>-0.12996049021701622</c:v>
                </c:pt>
                <c:pt idx="165">
                  <c:v>-9.3486224967554252E-2</c:v>
                </c:pt>
                <c:pt idx="166">
                  <c:v>-3.2673741737992354E-2</c:v>
                </c:pt>
                <c:pt idx="167">
                  <c:v>0.16720222547135197</c:v>
                </c:pt>
                <c:pt idx="168">
                  <c:v>0.21091830811607074</c:v>
                </c:pt>
                <c:pt idx="169">
                  <c:v>0.26913951909228817</c:v>
                </c:pt>
                <c:pt idx="170">
                  <c:v>0.39234542447689924</c:v>
                </c:pt>
                <c:pt idx="171">
                  <c:v>0.41497593271015759</c:v>
                </c:pt>
                <c:pt idx="172">
                  <c:v>0.14722391067448648</c:v>
                </c:pt>
                <c:pt idx="173">
                  <c:v>0.10911695771932997</c:v>
                </c:pt>
                <c:pt idx="174">
                  <c:v>0.10244711493705271</c:v>
                </c:pt>
                <c:pt idx="175">
                  <c:v>8.0793125352521575E-2</c:v>
                </c:pt>
                <c:pt idx="176">
                  <c:v>0.1082550256553477</c:v>
                </c:pt>
                <c:pt idx="177">
                  <c:v>0.18919997481011763</c:v>
                </c:pt>
                <c:pt idx="178">
                  <c:v>0.1257665116941292</c:v>
                </c:pt>
                <c:pt idx="179">
                  <c:v>0.32789779479007525</c:v>
                </c:pt>
                <c:pt idx="180">
                  <c:v>0.19322132049744548</c:v>
                </c:pt>
                <c:pt idx="181">
                  <c:v>0.20563897422417912</c:v>
                </c:pt>
                <c:pt idx="182">
                  <c:v>0.25440686040971894</c:v>
                </c:pt>
                <c:pt idx="183">
                  <c:v>0.23736275621122263</c:v>
                </c:pt>
                <c:pt idx="184">
                  <c:v>0.30443656804280095</c:v>
                </c:pt>
                <c:pt idx="185">
                  <c:v>0.42606331422187904</c:v>
                </c:pt>
                <c:pt idx="186">
                  <c:v>0.34278022375186873</c:v>
                </c:pt>
                <c:pt idx="187">
                  <c:v>0.47668361507669238</c:v>
                </c:pt>
                <c:pt idx="188">
                  <c:v>0.33235613017693161</c:v>
                </c:pt>
                <c:pt idx="189">
                  <c:v>0.28208602344849504</c:v>
                </c:pt>
                <c:pt idx="190">
                  <c:v>0.39705730150646462</c:v>
                </c:pt>
                <c:pt idx="191">
                  <c:v>0.43456311982169971</c:v>
                </c:pt>
                <c:pt idx="192">
                  <c:v>0.44014678582576278</c:v>
                </c:pt>
                <c:pt idx="193">
                  <c:v>0.47554240388143248</c:v>
                </c:pt>
                <c:pt idx="194">
                  <c:v>0.46865817329543902</c:v>
                </c:pt>
                <c:pt idx="195">
                  <c:v>0.61703534250026026</c:v>
                </c:pt>
                <c:pt idx="196">
                  <c:v>0.66585182873070381</c:v>
                </c:pt>
                <c:pt idx="197">
                  <c:v>0.66821502302683833</c:v>
                </c:pt>
                <c:pt idx="198">
                  <c:v>0.71763935207241558</c:v>
                </c:pt>
                <c:pt idx="199">
                  <c:v>0.73090072995898436</c:v>
                </c:pt>
                <c:pt idx="200">
                  <c:v>0.7810566608072812</c:v>
                </c:pt>
                <c:pt idx="201">
                  <c:v>0.82648414954028471</c:v>
                </c:pt>
                <c:pt idx="202">
                  <c:v>0.82951378050850721</c:v>
                </c:pt>
                <c:pt idx="203">
                  <c:v>0.86013180879784057</c:v>
                </c:pt>
                <c:pt idx="204">
                  <c:v>0.88095863930826401</c:v>
                </c:pt>
                <c:pt idx="205">
                  <c:v>0.85560036799132611</c:v>
                </c:pt>
                <c:pt idx="206">
                  <c:v>0.8844605805720297</c:v>
                </c:pt>
                <c:pt idx="207">
                  <c:v>0.87896809099023643</c:v>
                </c:pt>
                <c:pt idx="208">
                  <c:v>0.90220986457700181</c:v>
                </c:pt>
                <c:pt idx="209">
                  <c:v>0.91351519333234765</c:v>
                </c:pt>
                <c:pt idx="210">
                  <c:v>0.95297021570205864</c:v>
                </c:pt>
                <c:pt idx="211">
                  <c:v>0.99687453795731973</c:v>
                </c:pt>
                <c:pt idx="212">
                  <c:v>1.0266136583923382</c:v>
                </c:pt>
                <c:pt idx="213">
                  <c:v>1.0226900604009574</c:v>
                </c:pt>
                <c:pt idx="214">
                  <c:v>1.0461467693975788</c:v>
                </c:pt>
                <c:pt idx="215">
                  <c:v>1.0489135494187163</c:v>
                </c:pt>
                <c:pt idx="216">
                  <c:v>1.0652281053375172</c:v>
                </c:pt>
                <c:pt idx="217">
                  <c:v>1.0915214141380956</c:v>
                </c:pt>
                <c:pt idx="218">
                  <c:v>1.0794850311861699</c:v>
                </c:pt>
                <c:pt idx="219">
                  <c:v>1.0761405266875854</c:v>
                </c:pt>
                <c:pt idx="220">
                  <c:v>1.0940280812428471</c:v>
                </c:pt>
                <c:pt idx="221">
                  <c:v>1.1149356836588855</c:v>
                </c:pt>
                <c:pt idx="222">
                  <c:v>1.1219176619408258</c:v>
                </c:pt>
                <c:pt idx="223">
                  <c:v>1.1302809767103112</c:v>
                </c:pt>
                <c:pt idx="224">
                  <c:v>1.1185813715343378</c:v>
                </c:pt>
                <c:pt idx="225">
                  <c:v>1.1338664279103898</c:v>
                </c:pt>
                <c:pt idx="226">
                  <c:v>1.1423392639078271</c:v>
                </c:pt>
                <c:pt idx="227">
                  <c:v>1.1596039164791119</c:v>
                </c:pt>
                <c:pt idx="228">
                  <c:v>1.1717265473980494</c:v>
                </c:pt>
                <c:pt idx="229">
                  <c:v>1.1869007135308003</c:v>
                </c:pt>
                <c:pt idx="230">
                  <c:v>1.193729362093608</c:v>
                </c:pt>
                <c:pt idx="231">
                  <c:v>1.2109351470048684</c:v>
                </c:pt>
                <c:pt idx="232">
                  <c:v>1.2198994595127404</c:v>
                </c:pt>
                <c:pt idx="233">
                  <c:v>1.2303039761681807</c:v>
                </c:pt>
                <c:pt idx="234">
                  <c:v>1.2376432674563149</c:v>
                </c:pt>
                <c:pt idx="235">
                  <c:v>1.2479957615284787</c:v>
                </c:pt>
                <c:pt idx="236">
                  <c:v>1.2622841747301672</c:v>
                </c:pt>
                <c:pt idx="237">
                  <c:v>1.2728776155038255</c:v>
                </c:pt>
                <c:pt idx="238">
                  <c:v>1.2798746529546092</c:v>
                </c:pt>
                <c:pt idx="239">
                  <c:v>1.2906912432302193</c:v>
                </c:pt>
                <c:pt idx="240">
                  <c:v>1.2996528177073923</c:v>
                </c:pt>
                <c:pt idx="241">
                  <c:v>1.3046510927480519</c:v>
                </c:pt>
                <c:pt idx="242">
                  <c:v>1.310926659109702</c:v>
                </c:pt>
                <c:pt idx="243">
                  <c:v>1.3110662986753412</c:v>
                </c:pt>
                <c:pt idx="244">
                  <c:v>1.3171625240262193</c:v>
                </c:pt>
                <c:pt idx="245">
                  <c:v>1.3222963315864704</c:v>
                </c:pt>
                <c:pt idx="246">
                  <c:v>1.3282775596479988</c:v>
                </c:pt>
                <c:pt idx="247">
                  <c:v>1.3342053961109013</c:v>
                </c:pt>
                <c:pt idx="248">
                  <c:v>1.3381467913018243</c:v>
                </c:pt>
                <c:pt idx="249">
                  <c:v>1.3394911643749352</c:v>
                </c:pt>
                <c:pt idx="250">
                  <c:v>1.3425577587575912</c:v>
                </c:pt>
                <c:pt idx="251">
                  <c:v>1.3448755017441261</c:v>
                </c:pt>
                <c:pt idx="252">
                  <c:v>1.3471850306385635</c:v>
                </c:pt>
                <c:pt idx="253">
                  <c:v>1.3444949154769927</c:v>
                </c:pt>
                <c:pt idx="254">
                  <c:v>1.3432367903708939</c:v>
                </c:pt>
                <c:pt idx="255">
                  <c:v>1.3422894317491092</c:v>
                </c:pt>
                <c:pt idx="256">
                  <c:v>1.3402673960780453</c:v>
                </c:pt>
                <c:pt idx="257">
                  <c:v>1.335931724466495</c:v>
                </c:pt>
                <c:pt idx="258">
                  <c:v>1.3307335731848227</c:v>
                </c:pt>
                <c:pt idx="259">
                  <c:v>1.32574214322091</c:v>
                </c:pt>
                <c:pt idx="260">
                  <c:v>1.3203372706214782</c:v>
                </c:pt>
                <c:pt idx="261">
                  <c:v>1.3131143456380439</c:v>
                </c:pt>
                <c:pt idx="262">
                  <c:v>1.3035189170540986</c:v>
                </c:pt>
                <c:pt idx="263">
                  <c:v>1.2944491903643225</c:v>
                </c:pt>
                <c:pt idx="264">
                  <c:v>1.2863281913116813</c:v>
                </c:pt>
                <c:pt idx="265">
                  <c:v>1.2769422220761943</c:v>
                </c:pt>
                <c:pt idx="266">
                  <c:v>1.2646251909776416</c:v>
                </c:pt>
                <c:pt idx="267">
                  <c:v>1.2523191120018837</c:v>
                </c:pt>
                <c:pt idx="268">
                  <c:v>1.2408727746655499</c:v>
                </c:pt>
                <c:pt idx="269">
                  <c:v>1.2286447295647083</c:v>
                </c:pt>
                <c:pt idx="270">
                  <c:v>1.2149258267483698</c:v>
                </c:pt>
                <c:pt idx="271">
                  <c:v>1.1999227875342944</c:v>
                </c:pt>
                <c:pt idx="272">
                  <c:v>1.1847171340485072</c:v>
                </c:pt>
                <c:pt idx="273">
                  <c:v>1.168833817964767</c:v>
                </c:pt>
                <c:pt idx="274">
                  <c:v>1.1545426667323799</c:v>
                </c:pt>
                <c:pt idx="275">
                  <c:v>1.1374724143407098</c:v>
                </c:pt>
                <c:pt idx="276">
                  <c:v>1.1210524442400049</c:v>
                </c:pt>
                <c:pt idx="277">
                  <c:v>1.1051335337571808</c:v>
                </c:pt>
                <c:pt idx="278">
                  <c:v>1.088713563656476</c:v>
                </c:pt>
                <c:pt idx="279">
                  <c:v>1.0739295668983044</c:v>
                </c:pt>
                <c:pt idx="280">
                  <c:v>1.0602462584810504</c:v>
                </c:pt>
                <c:pt idx="281">
                  <c:v>1.0458989776193373</c:v>
                </c:pt>
                <c:pt idx="282">
                  <c:v>1.0337339072245681</c:v>
                </c:pt>
                <c:pt idx="283">
                  <c:v>1.0232034411569824</c:v>
                </c:pt>
                <c:pt idx="284">
                  <c:v>1.0121472731952272</c:v>
                </c:pt>
                <c:pt idx="285">
                  <c:v>1.0061085464890234</c:v>
                </c:pt>
                <c:pt idx="286">
                  <c:v>0.99698953524666944</c:v>
                </c:pt>
                <c:pt idx="287">
                  <c:v>0.98872615859769053</c:v>
                </c:pt>
                <c:pt idx="288">
                  <c:v>0.98206589892285889</c:v>
                </c:pt>
                <c:pt idx="289">
                  <c:v>0.97705667175940403</c:v>
                </c:pt>
                <c:pt idx="290">
                  <c:v>0.97419132263310959</c:v>
                </c:pt>
                <c:pt idx="291">
                  <c:v>0.97315771604431234</c:v>
                </c:pt>
                <c:pt idx="292">
                  <c:v>0.97062366863257299</c:v>
                </c:pt>
                <c:pt idx="293">
                  <c:v>0.968916506491871</c:v>
                </c:pt>
                <c:pt idx="294">
                  <c:v>0.96968041705683616</c:v>
                </c:pt>
                <c:pt idx="295">
                  <c:v>0.97099604080760971</c:v>
                </c:pt>
                <c:pt idx="296">
                  <c:v>0.97231987865047975</c:v>
                </c:pt>
                <c:pt idx="297">
                  <c:v>0.9715066835329359</c:v>
                </c:pt>
                <c:pt idx="298">
                  <c:v>0.97142864965802023</c:v>
                </c:pt>
                <c:pt idx="299">
                  <c:v>0.97102068308389899</c:v>
                </c:pt>
                <c:pt idx="300">
                  <c:v>0.97171340485069557</c:v>
                </c:pt>
                <c:pt idx="301">
                  <c:v>0.97280724811486596</c:v>
                </c:pt>
                <c:pt idx="302">
                  <c:v>0.97051414740462094</c:v>
                </c:pt>
                <c:pt idx="303">
                  <c:v>0.96725041481165097</c:v>
                </c:pt>
                <c:pt idx="304">
                  <c:v>0.96472731952270652</c:v>
                </c:pt>
                <c:pt idx="305">
                  <c:v>0.95910066643667224</c:v>
                </c:pt>
                <c:pt idx="306">
                  <c:v>0.95675965018919795</c:v>
                </c:pt>
                <c:pt idx="307">
                  <c:v>0.95027736250978856</c:v>
                </c:pt>
                <c:pt idx="308">
                  <c:v>0.9407681818928556</c:v>
                </c:pt>
                <c:pt idx="309">
                  <c:v>0.93610942265884711</c:v>
                </c:pt>
                <c:pt idx="310">
                  <c:v>0.93110156451074144</c:v>
                </c:pt>
                <c:pt idx="311">
                  <c:v>0.92483831928723581</c:v>
                </c:pt>
                <c:pt idx="312">
                  <c:v>0.91933077053659962</c:v>
                </c:pt>
                <c:pt idx="313">
                  <c:v>0.90968742641542544</c:v>
                </c:pt>
                <c:pt idx="314">
                  <c:v>0.904058035298692</c:v>
                </c:pt>
                <c:pt idx="315">
                  <c:v>0.90099554796208381</c:v>
                </c:pt>
                <c:pt idx="316">
                  <c:v>0.89211885243657363</c:v>
                </c:pt>
                <c:pt idx="317">
                  <c:v>0.88697956881492557</c:v>
                </c:pt>
                <c:pt idx="318">
                  <c:v>0.88128035791537307</c:v>
                </c:pt>
                <c:pt idx="319">
                  <c:v>0.87534841440642253</c:v>
                </c:pt>
                <c:pt idx="320">
                  <c:v>0.87149052915181313</c:v>
                </c:pt>
                <c:pt idx="321">
                  <c:v>0.86730544922869679</c:v>
                </c:pt>
                <c:pt idx="322">
                  <c:v>0.86050144294217856</c:v>
                </c:pt>
                <c:pt idx="323">
                  <c:v>0.85732943437761833</c:v>
                </c:pt>
                <c:pt idx="324">
                  <c:v>0.85316215165404463</c:v>
                </c:pt>
                <c:pt idx="325">
                  <c:v>0.84916873387984437</c:v>
                </c:pt>
                <c:pt idx="326">
                  <c:v>0.84847327408234929</c:v>
                </c:pt>
                <c:pt idx="327">
                  <c:v>0.84683730073981611</c:v>
                </c:pt>
                <c:pt idx="328">
                  <c:v>0.84668944708208105</c:v>
                </c:pt>
                <c:pt idx="329">
                  <c:v>0.84742050127866064</c:v>
                </c:pt>
                <c:pt idx="330">
                  <c:v>0.84815566252128849</c:v>
                </c:pt>
                <c:pt idx="331">
                  <c:v>0.84545185720622318</c:v>
                </c:pt>
                <c:pt idx="332">
                  <c:v>0.84742187029400984</c:v>
                </c:pt>
                <c:pt idx="333">
                  <c:v>0.84937682421295335</c:v>
                </c:pt>
                <c:pt idx="334">
                  <c:v>0.84883743216528962</c:v>
                </c:pt>
                <c:pt idx="335">
                  <c:v>0.84956301030047188</c:v>
                </c:pt>
                <c:pt idx="336">
                  <c:v>0.85215181832618725</c:v>
                </c:pt>
                <c:pt idx="337">
                  <c:v>0.85515269997207244</c:v>
                </c:pt>
                <c:pt idx="338">
                  <c:v>0.8604439442975037</c:v>
                </c:pt>
                <c:pt idx="339">
                  <c:v>0.86635945962226146</c:v>
                </c:pt>
                <c:pt idx="340">
                  <c:v>0.86680165158011757</c:v>
                </c:pt>
                <c:pt idx="341">
                  <c:v>0.86840066150821704</c:v>
                </c:pt>
                <c:pt idx="342">
                  <c:v>0.87216134667301903</c:v>
                </c:pt>
                <c:pt idx="343">
                  <c:v>0.87628618992076146</c:v>
                </c:pt>
                <c:pt idx="344">
                  <c:v>0.87591655577642347</c:v>
                </c:pt>
                <c:pt idx="345">
                  <c:v>0.87409713437707093</c:v>
                </c:pt>
                <c:pt idx="346">
                  <c:v>0.87134952057082471</c:v>
                </c:pt>
                <c:pt idx="347">
                  <c:v>0.87401088641005853</c:v>
                </c:pt>
                <c:pt idx="348">
                  <c:v>0.87868881185895864</c:v>
                </c:pt>
                <c:pt idx="349">
                  <c:v>0.88005372016231065</c:v>
                </c:pt>
                <c:pt idx="350">
                  <c:v>0.87994967499575627</c:v>
                </c:pt>
                <c:pt idx="351">
                  <c:v>0.88319561038918382</c:v>
                </c:pt>
                <c:pt idx="352">
                  <c:v>0.88302585248585841</c:v>
                </c:pt>
                <c:pt idx="353">
                  <c:v>0.88232902367301336</c:v>
                </c:pt>
                <c:pt idx="354">
                  <c:v>0.88377744191267882</c:v>
                </c:pt>
                <c:pt idx="355">
                  <c:v>0.88048359098202233</c:v>
                </c:pt>
                <c:pt idx="356">
                  <c:v>0.87931171384293561</c:v>
                </c:pt>
                <c:pt idx="357">
                  <c:v>0.88018103858980479</c:v>
                </c:pt>
                <c:pt idx="358">
                  <c:v>0.87824251285505417</c:v>
                </c:pt>
                <c:pt idx="359">
                  <c:v>0.87729926127931768</c:v>
                </c:pt>
                <c:pt idx="360">
                  <c:v>0.87688171159775075</c:v>
                </c:pt>
                <c:pt idx="361">
                  <c:v>0.87313882363249073</c:v>
                </c:pt>
                <c:pt idx="362">
                  <c:v>0.87132077124848739</c:v>
                </c:pt>
                <c:pt idx="363">
                  <c:v>0.87322780963020175</c:v>
                </c:pt>
                <c:pt idx="364">
                  <c:v>0.87311691938690039</c:v>
                </c:pt>
                <c:pt idx="365">
                  <c:v>0.87376172561646781</c:v>
                </c:pt>
                <c:pt idx="366">
                  <c:v>0.87862583715288645</c:v>
                </c:pt>
                <c:pt idx="367">
                  <c:v>0.8799866384101902</c:v>
                </c:pt>
                <c:pt idx="368">
                  <c:v>0.88319561038918382</c:v>
                </c:pt>
                <c:pt idx="369">
                  <c:v>0.88698778290702218</c:v>
                </c:pt>
                <c:pt idx="370">
                  <c:v>0.88791186826786717</c:v>
                </c:pt>
                <c:pt idx="371">
                  <c:v>0.88703706745960065</c:v>
                </c:pt>
                <c:pt idx="372">
                  <c:v>0.88942599924430377</c:v>
                </c:pt>
                <c:pt idx="373">
                  <c:v>0.89013241116459407</c:v>
                </c:pt>
                <c:pt idx="374">
                  <c:v>0.8919312973337058</c:v>
                </c:pt>
                <c:pt idx="375">
                  <c:v>0.89372333842607077</c:v>
                </c:pt>
                <c:pt idx="376">
                  <c:v>0.89414225712298689</c:v>
                </c:pt>
                <c:pt idx="377">
                  <c:v>0.89456665188130113</c:v>
                </c:pt>
                <c:pt idx="378">
                  <c:v>0.89714040073817325</c:v>
                </c:pt>
                <c:pt idx="379">
                  <c:v>0.89775508863005393</c:v>
                </c:pt>
                <c:pt idx="380">
                  <c:v>0.89978533839321428</c:v>
                </c:pt>
                <c:pt idx="381">
                  <c:v>0.90251926204596611</c:v>
                </c:pt>
                <c:pt idx="382">
                  <c:v>0.90602531035577993</c:v>
                </c:pt>
                <c:pt idx="383">
                  <c:v>0.91022818747843837</c:v>
                </c:pt>
                <c:pt idx="384">
                  <c:v>0.9127348545831897</c:v>
                </c:pt>
                <c:pt idx="385">
                  <c:v>0.91599584914546084</c:v>
                </c:pt>
                <c:pt idx="386">
                  <c:v>0.91769890424011447</c:v>
                </c:pt>
                <c:pt idx="387">
                  <c:v>0.91878042636614066</c:v>
                </c:pt>
                <c:pt idx="388">
                  <c:v>0.92156500358682059</c:v>
                </c:pt>
                <c:pt idx="389">
                  <c:v>0.92280533149337696</c:v>
                </c:pt>
                <c:pt idx="390">
                  <c:v>0.92548997059355043</c:v>
                </c:pt>
                <c:pt idx="391">
                  <c:v>0.92704927907651713</c:v>
                </c:pt>
                <c:pt idx="392">
                  <c:v>0.92764753878420492</c:v>
                </c:pt>
                <c:pt idx="393">
                  <c:v>0.93162589738956159</c:v>
                </c:pt>
                <c:pt idx="394">
                  <c:v>0.93179291726218849</c:v>
                </c:pt>
                <c:pt idx="395">
                  <c:v>0.9334042483284325</c:v>
                </c:pt>
                <c:pt idx="396">
                  <c:v>0.93369721761320423</c:v>
                </c:pt>
                <c:pt idx="397">
                  <c:v>0.9321461232223337</c:v>
                </c:pt>
                <c:pt idx="398">
                  <c:v>0.932718371638383</c:v>
                </c:pt>
                <c:pt idx="399">
                  <c:v>0.93215159928373126</c:v>
                </c:pt>
                <c:pt idx="400">
                  <c:v>0.92910964717736433</c:v>
                </c:pt>
                <c:pt idx="401">
                  <c:v>0.92964219414828086</c:v>
                </c:pt>
                <c:pt idx="402">
                  <c:v>0.92818419280116982</c:v>
                </c:pt>
                <c:pt idx="403">
                  <c:v>0.9257952610164667</c:v>
                </c:pt>
                <c:pt idx="404">
                  <c:v>0.92361168153417339</c:v>
                </c:pt>
                <c:pt idx="405">
                  <c:v>0.92204005191306226</c:v>
                </c:pt>
                <c:pt idx="406">
                  <c:v>0.92174845164363994</c:v>
                </c:pt>
                <c:pt idx="407">
                  <c:v>0.92114745390525343</c:v>
                </c:pt>
                <c:pt idx="408">
                  <c:v>0.91778515220712686</c:v>
                </c:pt>
                <c:pt idx="409">
                  <c:v>0.91382595981666148</c:v>
                </c:pt>
                <c:pt idx="410">
                  <c:v>0.91113173760904242</c:v>
                </c:pt>
                <c:pt idx="411">
                  <c:v>0.90771193726624078</c:v>
                </c:pt>
                <c:pt idx="412">
                  <c:v>0.90292312157403931</c:v>
                </c:pt>
                <c:pt idx="413">
                  <c:v>0.89762640118721015</c:v>
                </c:pt>
                <c:pt idx="414">
                  <c:v>0.89279925306522545</c:v>
                </c:pt>
                <c:pt idx="415">
                  <c:v>0.88894821288736325</c:v>
                </c:pt>
                <c:pt idx="416">
                  <c:v>0.88565299294135702</c:v>
                </c:pt>
                <c:pt idx="417">
                  <c:v>0.88125845366978273</c:v>
                </c:pt>
                <c:pt idx="418">
                  <c:v>0.87640392524081001</c:v>
                </c:pt>
                <c:pt idx="419">
                  <c:v>0.87157677711882531</c:v>
                </c:pt>
                <c:pt idx="420">
                  <c:v>0.86662367958469566</c:v>
                </c:pt>
                <c:pt idx="421">
                  <c:v>0.86127493661458965</c:v>
                </c:pt>
                <c:pt idx="422">
                  <c:v>0.85499800123758996</c:v>
                </c:pt>
                <c:pt idx="423">
                  <c:v>0.84749032106147992</c:v>
                </c:pt>
                <c:pt idx="424">
                  <c:v>0.84008257900587591</c:v>
                </c:pt>
                <c:pt idx="425">
                  <c:v>0.83383165492051503</c:v>
                </c:pt>
                <c:pt idx="426">
                  <c:v>0.82673467934922495</c:v>
                </c:pt>
                <c:pt idx="427">
                  <c:v>0.8186273704500775</c:v>
                </c:pt>
                <c:pt idx="428">
                  <c:v>0.80980228680323985</c:v>
                </c:pt>
                <c:pt idx="429">
                  <c:v>0.80330124361354371</c:v>
                </c:pt>
                <c:pt idx="430">
                  <c:v>0.79589801930859261</c:v>
                </c:pt>
                <c:pt idx="431">
                  <c:v>0.78893287991544969</c:v>
                </c:pt>
                <c:pt idx="432">
                  <c:v>0.78090072995898452</c:v>
                </c:pt>
                <c:pt idx="433">
                  <c:v>0.77316510872719935</c:v>
                </c:pt>
                <c:pt idx="434">
                  <c:v>0.76621790343513352</c:v>
                </c:pt>
                <c:pt idx="435">
                  <c:v>0.7599851872539195</c:v>
                </c:pt>
                <c:pt idx="436">
                  <c:v>0.75180230870748543</c:v>
                </c:pt>
                <c:pt idx="437">
                  <c:v>0.74412719795414362</c:v>
                </c:pt>
                <c:pt idx="438">
                  <c:v>0.73666483218609846</c:v>
                </c:pt>
                <c:pt idx="439">
                  <c:v>0.72891990164993747</c:v>
                </c:pt>
                <c:pt idx="440">
                  <c:v>0.72108283638076165</c:v>
                </c:pt>
                <c:pt idx="441">
                  <c:v>0.71256892992284249</c:v>
                </c:pt>
                <c:pt idx="442">
                  <c:v>0.70360667093799467</c:v>
                </c:pt>
                <c:pt idx="443">
                  <c:v>0.69412897767409787</c:v>
                </c:pt>
                <c:pt idx="444">
                  <c:v>0.68522284831857561</c:v>
                </c:pt>
                <c:pt idx="445">
                  <c:v>0.6757740412785509</c:v>
                </c:pt>
                <c:pt idx="446">
                  <c:v>0.66745124936340783</c:v>
                </c:pt>
                <c:pt idx="447">
                  <c:v>0.65906534584065779</c:v>
                </c:pt>
                <c:pt idx="448">
                  <c:v>0.65113600893693235</c:v>
                </c:pt>
                <c:pt idx="449">
                  <c:v>0.64278131896414847</c:v>
                </c:pt>
                <c:pt idx="450">
                  <c:v>0.63618595061687833</c:v>
                </c:pt>
                <c:pt idx="451">
                  <c:v>0.62868347269909597</c:v>
                </c:pt>
                <c:pt idx="452">
                  <c:v>0.62115813222497873</c:v>
                </c:pt>
                <c:pt idx="453">
                  <c:v>0.61329272833807036</c:v>
                </c:pt>
                <c:pt idx="454">
                  <c:v>0.60585185611101089</c:v>
                </c:pt>
                <c:pt idx="455">
                  <c:v>0.59848217268212023</c:v>
                </c:pt>
                <c:pt idx="456">
                  <c:v>0.5912578786833359</c:v>
                </c:pt>
                <c:pt idx="457">
                  <c:v>0.5833960342363359</c:v>
                </c:pt>
                <c:pt idx="458">
                  <c:v>0.57615298472726495</c:v>
                </c:pt>
                <c:pt idx="459">
                  <c:v>0.56872101109997664</c:v>
                </c:pt>
                <c:pt idx="460">
                  <c:v>0.5612084024686087</c:v>
                </c:pt>
                <c:pt idx="461">
                  <c:v>0.5542558580166802</c:v>
                </c:pt>
                <c:pt idx="462">
                  <c:v>0.54663290674815057</c:v>
                </c:pt>
                <c:pt idx="463">
                  <c:v>0.53958220389567024</c:v>
                </c:pt>
                <c:pt idx="464">
                  <c:v>0.53277997732910598</c:v>
                </c:pt>
                <c:pt idx="465">
                  <c:v>0.52520822723464389</c:v>
                </c:pt>
                <c:pt idx="466">
                  <c:v>0.5198522284831858</c:v>
                </c:pt>
                <c:pt idx="467">
                  <c:v>0.51406718032122589</c:v>
                </c:pt>
                <c:pt idx="468">
                  <c:v>0.50688546269980783</c:v>
                </c:pt>
                <c:pt idx="469">
                  <c:v>0.50149852420145358</c:v>
                </c:pt>
                <c:pt idx="470">
                  <c:v>0.49632789012830419</c:v>
                </c:pt>
                <c:pt idx="471">
                  <c:v>0.49038006604130058</c:v>
                </c:pt>
                <c:pt idx="472">
                  <c:v>0.4858912016121526</c:v>
                </c:pt>
                <c:pt idx="473">
                  <c:v>0.48067675904782248</c:v>
                </c:pt>
                <c:pt idx="474">
                  <c:v>0.47546888775716956</c:v>
                </c:pt>
                <c:pt idx="475">
                  <c:v>0.47129256953228982</c:v>
                </c:pt>
                <c:pt idx="476">
                  <c:v>0.46555707972597804</c:v>
                </c:pt>
                <c:pt idx="477">
                  <c:v>0.46087271990493567</c:v>
                </c:pt>
                <c:pt idx="478">
                  <c:v>0.45661521906983632</c:v>
                </c:pt>
                <c:pt idx="479">
                  <c:v>0.45182024280856248</c:v>
                </c:pt>
                <c:pt idx="480">
                  <c:v>0.4464716367399913</c:v>
                </c:pt>
                <c:pt idx="481">
                  <c:v>0.44257336553257454</c:v>
                </c:pt>
                <c:pt idx="482">
                  <c:v>0.43859651284410212</c:v>
                </c:pt>
                <c:pt idx="483">
                  <c:v>0.43514960599738262</c:v>
                </c:pt>
                <c:pt idx="484">
                  <c:v>0.43126146550355143</c:v>
                </c:pt>
                <c:pt idx="485">
                  <c:v>0.42715318734153668</c:v>
                </c:pt>
                <c:pt idx="486">
                  <c:v>0.42426607087118673</c:v>
                </c:pt>
                <c:pt idx="487">
                  <c:v>0.42109666343579044</c:v>
                </c:pt>
                <c:pt idx="488">
                  <c:v>0.41776037302930241</c:v>
                </c:pt>
                <c:pt idx="489">
                  <c:v>0.41369740927535292</c:v>
                </c:pt>
                <c:pt idx="490">
                  <c:v>0.41040752848920964</c:v>
                </c:pt>
                <c:pt idx="491">
                  <c:v>0.40684863618690903</c:v>
                </c:pt>
                <c:pt idx="492">
                  <c:v>0.40387691456796626</c:v>
                </c:pt>
                <c:pt idx="493">
                  <c:v>0.40056403432395304</c:v>
                </c:pt>
                <c:pt idx="494">
                  <c:v>0.3979791964427507</c:v>
                </c:pt>
                <c:pt idx="495">
                  <c:v>0.39562353173103776</c:v>
                </c:pt>
                <c:pt idx="496">
                  <c:v>0.39446383882856101</c:v>
                </c:pt>
                <c:pt idx="497">
                  <c:v>0.39154455049750037</c:v>
                </c:pt>
                <c:pt idx="498">
                  <c:v>0.38907690033020659</c:v>
                </c:pt>
                <c:pt idx="499">
                  <c:v>0.38747392025759408</c:v>
                </c:pt>
                <c:pt idx="500">
                  <c:v>0.38460638070674064</c:v>
                </c:pt>
                <c:pt idx="501">
                  <c:v>0.38157099987405063</c:v>
                </c:pt>
                <c:pt idx="502">
                  <c:v>0.37876109586940709</c:v>
                </c:pt>
                <c:pt idx="503">
                  <c:v>0.37593585889285008</c:v>
                </c:pt>
                <c:pt idx="504">
                  <c:v>0.37462543740040416</c:v>
                </c:pt>
                <c:pt idx="505">
                  <c:v>0.37336512186974646</c:v>
                </c:pt>
                <c:pt idx="506">
                  <c:v>0.37089268014873</c:v>
                </c:pt>
                <c:pt idx="507">
                  <c:v>0.37015929862605629</c:v>
                </c:pt>
                <c:pt idx="508">
                  <c:v>0.3695187363440719</c:v>
                </c:pt>
                <c:pt idx="509">
                  <c:v>0.36812151927847414</c:v>
                </c:pt>
                <c:pt idx="510">
                  <c:v>0.36769288057257721</c:v>
                </c:pt>
                <c:pt idx="511">
                  <c:v>0.36648308170831218</c:v>
                </c:pt>
                <c:pt idx="512">
                  <c:v>0.36439341667898795</c:v>
                </c:pt>
                <c:pt idx="513">
                  <c:v>0.36349493190517673</c:v>
                </c:pt>
                <c:pt idx="514">
                  <c:v>0.36151519880840921</c:v>
                </c:pt>
                <c:pt idx="515">
                  <c:v>0.35952944204410431</c:v>
                </c:pt>
                <c:pt idx="516">
                  <c:v>0.35863958206699426</c:v>
                </c:pt>
                <c:pt idx="517">
                  <c:v>0.3568516480206777</c:v>
                </c:pt>
                <c:pt idx="518">
                  <c:v>0.35587362345506623</c:v>
                </c:pt>
                <c:pt idx="519">
                  <c:v>0.35544361573381972</c:v>
                </c:pt>
                <c:pt idx="520">
                  <c:v>0.3550541308669154</c:v>
                </c:pt>
                <c:pt idx="521">
                  <c:v>0.35500388800359245</c:v>
                </c:pt>
                <c:pt idx="522">
                  <c:v>0.35472488267538482</c:v>
                </c:pt>
                <c:pt idx="523">
                  <c:v>0.35319377590861561</c:v>
                </c:pt>
                <c:pt idx="524">
                  <c:v>0.35185994425369505</c:v>
                </c:pt>
                <c:pt idx="525">
                  <c:v>0.35019686440724385</c:v>
                </c:pt>
                <c:pt idx="526">
                  <c:v>0.34862249675543372</c:v>
                </c:pt>
                <c:pt idx="527">
                  <c:v>0.34658129486947814</c:v>
                </c:pt>
                <c:pt idx="528">
                  <c:v>0.34446192220707189</c:v>
                </c:pt>
                <c:pt idx="529">
                  <c:v>0.34344118436255922</c:v>
                </c:pt>
                <c:pt idx="530">
                  <c:v>0.34264633405069744</c:v>
                </c:pt>
                <c:pt idx="531">
                  <c:v>0.34100817028360536</c:v>
                </c:pt>
                <c:pt idx="532">
                  <c:v>0.34046371287914895</c:v>
                </c:pt>
                <c:pt idx="533">
                  <c:v>0.33990885095803697</c:v>
                </c:pt>
                <c:pt idx="534">
                  <c:v>0.33990378560124423</c:v>
                </c:pt>
                <c:pt idx="535">
                  <c:v>0.3396214946361979</c:v>
                </c:pt>
                <c:pt idx="536">
                  <c:v>0.33862485146183469</c:v>
                </c:pt>
                <c:pt idx="537">
                  <c:v>0.3373659049465263</c:v>
                </c:pt>
                <c:pt idx="538">
                  <c:v>0.33701927026005823</c:v>
                </c:pt>
                <c:pt idx="539">
                  <c:v>0.33645455142843067</c:v>
                </c:pt>
                <c:pt idx="540">
                  <c:v>0.33518602180567658</c:v>
                </c:pt>
                <c:pt idx="541">
                  <c:v>0.33326912651344648</c:v>
                </c:pt>
                <c:pt idx="542">
                  <c:v>0.33284336273978321</c:v>
                </c:pt>
                <c:pt idx="543">
                  <c:v>0.33169106252019309</c:v>
                </c:pt>
                <c:pt idx="544">
                  <c:v>0.33054136342976687</c:v>
                </c:pt>
                <c:pt idx="545">
                  <c:v>0.33023265046847711</c:v>
                </c:pt>
                <c:pt idx="546">
                  <c:v>0.32859284388296578</c:v>
                </c:pt>
                <c:pt idx="547">
                  <c:v>0.32808124284689499</c:v>
                </c:pt>
                <c:pt idx="548">
                  <c:v>0.32707186782978215</c:v>
                </c:pt>
                <c:pt idx="549">
                  <c:v>0.32540810347565635</c:v>
                </c:pt>
                <c:pt idx="550">
                  <c:v>0.32461790781598271</c:v>
                </c:pt>
                <c:pt idx="551">
                  <c:v>0.32420446518046375</c:v>
                </c:pt>
                <c:pt idx="552">
                  <c:v>0.322300438632518</c:v>
                </c:pt>
                <c:pt idx="553">
                  <c:v>0.32183237228455802</c:v>
                </c:pt>
                <c:pt idx="554">
                  <c:v>0.32006182473317896</c:v>
                </c:pt>
                <c:pt idx="555">
                  <c:v>0.31894128566969504</c:v>
                </c:pt>
                <c:pt idx="556">
                  <c:v>0.31788988188135581</c:v>
                </c:pt>
                <c:pt idx="557">
                  <c:v>0.31683163301626943</c:v>
                </c:pt>
                <c:pt idx="558">
                  <c:v>0.31570862972515656</c:v>
                </c:pt>
                <c:pt idx="559">
                  <c:v>0.31560663808162631</c:v>
                </c:pt>
                <c:pt idx="560">
                  <c:v>0.31489557150914782</c:v>
                </c:pt>
                <c:pt idx="561">
                  <c:v>0.3146950107604608</c:v>
                </c:pt>
                <c:pt idx="562">
                  <c:v>0.31463696450964623</c:v>
                </c:pt>
                <c:pt idx="563">
                  <c:v>0.31409086428677052</c:v>
                </c:pt>
                <c:pt idx="564">
                  <c:v>0.3131550053939206</c:v>
                </c:pt>
                <c:pt idx="565">
                  <c:v>0.31249322337402058</c:v>
                </c:pt>
                <c:pt idx="566">
                  <c:v>0.3115900839480214</c:v>
                </c:pt>
                <c:pt idx="567">
                  <c:v>0.3103619402780744</c:v>
                </c:pt>
                <c:pt idx="568">
                  <c:v>0.30925426995887489</c:v>
                </c:pt>
                <c:pt idx="569">
                  <c:v>0.30875676978090283</c:v>
                </c:pt>
                <c:pt idx="570">
                  <c:v>0.30691941428047304</c:v>
                </c:pt>
                <c:pt idx="571">
                  <c:v>0.30629131003816829</c:v>
                </c:pt>
                <c:pt idx="572">
                  <c:v>0.30615084906331974</c:v>
                </c:pt>
                <c:pt idx="573">
                  <c:v>0.30493762766068144</c:v>
                </c:pt>
                <c:pt idx="574">
                  <c:v>0.30372221583348397</c:v>
                </c:pt>
                <c:pt idx="575">
                  <c:v>0.30276691692267255</c:v>
                </c:pt>
                <c:pt idx="576">
                  <c:v>0.30117037122220225</c:v>
                </c:pt>
                <c:pt idx="577">
                  <c:v>0.30087014615607882</c:v>
                </c:pt>
                <c:pt idx="578">
                  <c:v>0.30012745532902929</c:v>
                </c:pt>
                <c:pt idx="579">
                  <c:v>0.29888740122554264</c:v>
                </c:pt>
                <c:pt idx="580">
                  <c:v>0.29821617299973185</c:v>
                </c:pt>
                <c:pt idx="581">
                  <c:v>0.29720844080103842</c:v>
                </c:pt>
                <c:pt idx="582">
                  <c:v>0.29735300882193499</c:v>
                </c:pt>
                <c:pt idx="583">
                  <c:v>0.29666685832881567</c:v>
                </c:pt>
                <c:pt idx="584">
                  <c:v>0.29643371501481292</c:v>
                </c:pt>
                <c:pt idx="585">
                  <c:v>0.29621289283895458</c:v>
                </c:pt>
                <c:pt idx="586">
                  <c:v>0.29559875255321372</c:v>
                </c:pt>
                <c:pt idx="587">
                  <c:v>0.29512384112850676</c:v>
                </c:pt>
                <c:pt idx="588">
                  <c:v>0.2953825850295434</c:v>
                </c:pt>
                <c:pt idx="589">
                  <c:v>0.29386845405310691</c:v>
                </c:pt>
                <c:pt idx="590">
                  <c:v>0.29353523571706303</c:v>
                </c:pt>
                <c:pt idx="591">
                  <c:v>0.29307004430133682</c:v>
                </c:pt>
                <c:pt idx="592">
                  <c:v>0.29224699227327755</c:v>
                </c:pt>
                <c:pt idx="593">
                  <c:v>0.29195388608697087</c:v>
                </c:pt>
                <c:pt idx="594">
                  <c:v>0.29189994688220461</c:v>
                </c:pt>
                <c:pt idx="595">
                  <c:v>0.29152661639642319</c:v>
                </c:pt>
                <c:pt idx="596">
                  <c:v>0.29212378089183144</c:v>
                </c:pt>
                <c:pt idx="597">
                  <c:v>0.29182068089347435</c:v>
                </c:pt>
                <c:pt idx="598">
                  <c:v>0.29119791581103222</c:v>
                </c:pt>
                <c:pt idx="599">
                  <c:v>0.29060485836167199</c:v>
                </c:pt>
                <c:pt idx="600">
                  <c:v>0.28984669766117432</c:v>
                </c:pt>
                <c:pt idx="601">
                  <c:v>0.2892498069688359</c:v>
                </c:pt>
                <c:pt idx="602">
                  <c:v>0.28971787331679577</c:v>
                </c:pt>
                <c:pt idx="603">
                  <c:v>0.28968501694841015</c:v>
                </c:pt>
                <c:pt idx="604">
                  <c:v>0.29024987268157254</c:v>
                </c:pt>
                <c:pt idx="605">
                  <c:v>0.2916462683379607</c:v>
                </c:pt>
                <c:pt idx="606">
                  <c:v>0.29284087113184709</c:v>
                </c:pt>
                <c:pt idx="607">
                  <c:v>0.29363818567133781</c:v>
                </c:pt>
                <c:pt idx="608">
                  <c:v>0.29448437405880207</c:v>
                </c:pt>
                <c:pt idx="609">
                  <c:v>0.29475968304556638</c:v>
                </c:pt>
                <c:pt idx="610">
                  <c:v>0.29483005043452559</c:v>
                </c:pt>
                <c:pt idx="611">
                  <c:v>0.29557630070148355</c:v>
                </c:pt>
                <c:pt idx="612">
                  <c:v>0.29537793037735544</c:v>
                </c:pt>
                <c:pt idx="613">
                  <c:v>0.2950692174160659</c:v>
                </c:pt>
                <c:pt idx="614">
                  <c:v>0.29581177134158038</c:v>
                </c:pt>
                <c:pt idx="615">
                  <c:v>0.29640236456331154</c:v>
                </c:pt>
                <c:pt idx="616">
                  <c:v>0.29704566487599471</c:v>
                </c:pt>
                <c:pt idx="617">
                  <c:v>0.29780067684118883</c:v>
                </c:pt>
                <c:pt idx="618">
                  <c:v>0.29852132652111307</c:v>
                </c:pt>
                <c:pt idx="619">
                  <c:v>0.29943021581157975</c:v>
                </c:pt>
                <c:pt idx="620">
                  <c:v>0.30088684814334155</c:v>
                </c:pt>
                <c:pt idx="621">
                  <c:v>0.30220411471253417</c:v>
                </c:pt>
                <c:pt idx="622">
                  <c:v>0.30310478991090456</c:v>
                </c:pt>
                <c:pt idx="623">
                  <c:v>0.30426612563180078</c:v>
                </c:pt>
                <c:pt idx="624">
                  <c:v>0.30510232020721434</c:v>
                </c:pt>
                <c:pt idx="625">
                  <c:v>0.30593098519820611</c:v>
                </c:pt>
                <c:pt idx="626">
                  <c:v>0.30744005081784986</c:v>
                </c:pt>
                <c:pt idx="627">
                  <c:v>0.3085701729887797</c:v>
                </c:pt>
                <c:pt idx="628">
                  <c:v>0.30935174385175207</c:v>
                </c:pt>
                <c:pt idx="629">
                  <c:v>0.31037782085612747</c:v>
                </c:pt>
                <c:pt idx="630">
                  <c:v>0.31118581371534348</c:v>
                </c:pt>
                <c:pt idx="631">
                  <c:v>0.31289037472688158</c:v>
                </c:pt>
                <c:pt idx="632">
                  <c:v>0.31367646334050708</c:v>
                </c:pt>
                <c:pt idx="633">
                  <c:v>0.31420668298532983</c:v>
                </c:pt>
                <c:pt idx="634">
                  <c:v>0.31474470601764387</c:v>
                </c:pt>
                <c:pt idx="635">
                  <c:v>0.31610016811508512</c:v>
                </c:pt>
                <c:pt idx="636">
                  <c:v>0.31749670067300811</c:v>
                </c:pt>
                <c:pt idx="637">
                  <c:v>0.31885558530882252</c:v>
                </c:pt>
                <c:pt idx="638">
                  <c:v>0.31984346678494974</c:v>
                </c:pt>
                <c:pt idx="639">
                  <c:v>0.32060655594070525</c:v>
                </c:pt>
                <c:pt idx="640">
                  <c:v>0.32177637955676758</c:v>
                </c:pt>
                <c:pt idx="641">
                  <c:v>0.32337689540175135</c:v>
                </c:pt>
                <c:pt idx="642">
                  <c:v>0.32422500041070473</c:v>
                </c:pt>
                <c:pt idx="643">
                  <c:v>0.32504586201420499</c:v>
                </c:pt>
                <c:pt idx="644">
                  <c:v>0.32574241702397982</c:v>
                </c:pt>
                <c:pt idx="645">
                  <c:v>0.32665678237584406</c:v>
                </c:pt>
                <c:pt idx="646">
                  <c:v>0.32836079578124239</c:v>
                </c:pt>
                <c:pt idx="647">
                  <c:v>0.33001251280029359</c:v>
                </c:pt>
                <c:pt idx="648">
                  <c:v>0.33083693384370227</c:v>
                </c:pt>
                <c:pt idx="649">
                  <c:v>0.33201387633958168</c:v>
                </c:pt>
                <c:pt idx="650">
                  <c:v>0.33318219403875976</c:v>
                </c:pt>
                <c:pt idx="651">
                  <c:v>0.33441718278545346</c:v>
                </c:pt>
                <c:pt idx="652">
                  <c:v>0.33545161078346025</c:v>
                </c:pt>
                <c:pt idx="653">
                  <c:v>0.33642087365083545</c:v>
                </c:pt>
                <c:pt idx="654">
                  <c:v>0.33724625300498878</c:v>
                </c:pt>
                <c:pt idx="655">
                  <c:v>0.33803412133856869</c:v>
                </c:pt>
                <c:pt idx="656">
                  <c:v>0.33844318312496929</c:v>
                </c:pt>
                <c:pt idx="657">
                  <c:v>0.33985847119317913</c:v>
                </c:pt>
                <c:pt idx="658">
                  <c:v>0.34073272439530605</c:v>
                </c:pt>
                <c:pt idx="659">
                  <c:v>0.34122077836736714</c:v>
                </c:pt>
                <c:pt idx="660">
                  <c:v>0.34194402917645528</c:v>
                </c:pt>
                <c:pt idx="661">
                  <c:v>0.34245918965243455</c:v>
                </c:pt>
                <c:pt idx="662">
                  <c:v>0.34378343819990931</c:v>
                </c:pt>
                <c:pt idx="663">
                  <c:v>0.34546212482134353</c:v>
                </c:pt>
                <c:pt idx="664">
                  <c:v>0.34546486285204248</c:v>
                </c:pt>
                <c:pt idx="665">
                  <c:v>0.34626477852069681</c:v>
                </c:pt>
                <c:pt idx="666">
                  <c:v>0.34765268628191864</c:v>
                </c:pt>
                <c:pt idx="667">
                  <c:v>0.3486990247134652</c:v>
                </c:pt>
                <c:pt idx="668">
                  <c:v>0.34908618225427562</c:v>
                </c:pt>
                <c:pt idx="669">
                  <c:v>0.34963063965873187</c:v>
                </c:pt>
                <c:pt idx="670">
                  <c:v>0.35008063500407977</c:v>
                </c:pt>
                <c:pt idx="671">
                  <c:v>0.35092723409614879</c:v>
                </c:pt>
                <c:pt idx="672">
                  <c:v>0.35206242162387136</c:v>
                </c:pt>
                <c:pt idx="673">
                  <c:v>0.35257785590292046</c:v>
                </c:pt>
                <c:pt idx="674">
                  <c:v>0.35293804384134764</c:v>
                </c:pt>
                <c:pt idx="675">
                  <c:v>0.35480770810402334</c:v>
                </c:pt>
                <c:pt idx="676">
                  <c:v>0.35602695317419913</c:v>
                </c:pt>
                <c:pt idx="677">
                  <c:v>0.35694350895062243</c:v>
                </c:pt>
                <c:pt idx="678">
                  <c:v>0.35799244851133277</c:v>
                </c:pt>
                <c:pt idx="679">
                  <c:v>0.3586899618318522</c:v>
                </c:pt>
                <c:pt idx="680">
                  <c:v>0.35960446408525132</c:v>
                </c:pt>
                <c:pt idx="681">
                  <c:v>0.36067831972532077</c:v>
                </c:pt>
                <c:pt idx="682">
                  <c:v>0.36072349723185099</c:v>
                </c:pt>
                <c:pt idx="683">
                  <c:v>0.36092871263272613</c:v>
                </c:pt>
                <c:pt idx="684">
                  <c:v>0.36099976452936011</c:v>
                </c:pt>
                <c:pt idx="685">
                  <c:v>0.36163868399292504</c:v>
                </c:pt>
                <c:pt idx="686">
                  <c:v>0.36208169735999091</c:v>
                </c:pt>
                <c:pt idx="687">
                  <c:v>0.362163838280955</c:v>
                </c:pt>
                <c:pt idx="688">
                  <c:v>0.36228307951788757</c:v>
                </c:pt>
                <c:pt idx="689">
                  <c:v>0.36261794067235092</c:v>
                </c:pt>
                <c:pt idx="690">
                  <c:v>0.36317649893490611</c:v>
                </c:pt>
                <c:pt idx="691">
                  <c:v>0.36369604026000357</c:v>
                </c:pt>
                <c:pt idx="692">
                  <c:v>0.36376996708887122</c:v>
                </c:pt>
                <c:pt idx="693">
                  <c:v>0.36376380651979867</c:v>
                </c:pt>
                <c:pt idx="694">
                  <c:v>0.36429252024773706</c:v>
                </c:pt>
                <c:pt idx="695">
                  <c:v>0.36470158203413794</c:v>
                </c:pt>
                <c:pt idx="696">
                  <c:v>0.36457357909896898</c:v>
                </c:pt>
                <c:pt idx="697">
                  <c:v>0.36469323104050649</c:v>
                </c:pt>
                <c:pt idx="698">
                  <c:v>0.36526192001664737</c:v>
                </c:pt>
                <c:pt idx="699">
                  <c:v>0.36583978139562917</c:v>
                </c:pt>
                <c:pt idx="700">
                  <c:v>0.36611947123151156</c:v>
                </c:pt>
                <c:pt idx="701">
                  <c:v>0.36692897000761171</c:v>
                </c:pt>
                <c:pt idx="702">
                  <c:v>0.36805252090486446</c:v>
                </c:pt>
                <c:pt idx="703">
                  <c:v>0.36928764655309332</c:v>
                </c:pt>
                <c:pt idx="704">
                  <c:v>0.3701332873344178</c:v>
                </c:pt>
                <c:pt idx="705">
                  <c:v>0.37070827378116578</c:v>
                </c:pt>
                <c:pt idx="706">
                  <c:v>0.37110118118644358</c:v>
                </c:pt>
                <c:pt idx="707">
                  <c:v>0.37065173344723545</c:v>
                </c:pt>
                <c:pt idx="708">
                  <c:v>0.37100014785365781</c:v>
                </c:pt>
                <c:pt idx="709">
                  <c:v>0.37096099401466509</c:v>
                </c:pt>
                <c:pt idx="710">
                  <c:v>0.37106996763647726</c:v>
                </c:pt>
                <c:pt idx="711">
                  <c:v>0.37120947030058116</c:v>
                </c:pt>
                <c:pt idx="712">
                  <c:v>0.37124260047203661</c:v>
                </c:pt>
                <c:pt idx="713">
                  <c:v>0.37214724581492009</c:v>
                </c:pt>
                <c:pt idx="714">
                  <c:v>0.37392450154151141</c:v>
                </c:pt>
                <c:pt idx="715">
                  <c:v>0.37478862403005275</c:v>
                </c:pt>
                <c:pt idx="716">
                  <c:v>0.37554897515510965</c:v>
                </c:pt>
                <c:pt idx="717">
                  <c:v>0.37702764863399657</c:v>
                </c:pt>
                <c:pt idx="718">
                  <c:v>0.37856423146216323</c:v>
                </c:pt>
                <c:pt idx="719">
                  <c:v>0.38059872517290677</c:v>
                </c:pt>
                <c:pt idx="720">
                  <c:v>0.38236872511814624</c:v>
                </c:pt>
                <c:pt idx="721">
                  <c:v>0.38423660966086748</c:v>
                </c:pt>
                <c:pt idx="722">
                  <c:v>0.38592720671584185</c:v>
                </c:pt>
                <c:pt idx="723">
                  <c:v>0.38807792982974948</c:v>
                </c:pt>
                <c:pt idx="724">
                  <c:v>0.38977646717375009</c:v>
                </c:pt>
                <c:pt idx="725">
                  <c:v>0.39171923685608379</c:v>
                </c:pt>
                <c:pt idx="726">
                  <c:v>0.39304622343425721</c:v>
                </c:pt>
                <c:pt idx="727">
                  <c:v>0.39425506398777754</c:v>
                </c:pt>
                <c:pt idx="728">
                  <c:v>0.39591800693269386</c:v>
                </c:pt>
                <c:pt idx="729">
                  <c:v>0.39808173569242078</c:v>
                </c:pt>
                <c:pt idx="730">
                  <c:v>0.39950167841281858</c:v>
                </c:pt>
                <c:pt idx="731">
                  <c:v>0.40078622551516058</c:v>
                </c:pt>
                <c:pt idx="732">
                  <c:v>0.40244026986030584</c:v>
                </c:pt>
                <c:pt idx="733">
                  <c:v>0.40444122269498889</c:v>
                </c:pt>
                <c:pt idx="734">
                  <c:v>0.40632923176334673</c:v>
                </c:pt>
                <c:pt idx="735">
                  <c:v>0.40852129914080615</c:v>
                </c:pt>
                <c:pt idx="736">
                  <c:v>0.41027651372027207</c:v>
                </c:pt>
                <c:pt idx="737">
                  <c:v>0.41235454211912642</c:v>
                </c:pt>
                <c:pt idx="738">
                  <c:v>0.41475866997420785</c:v>
                </c:pt>
                <c:pt idx="739">
                  <c:v>0.41714773866044597</c:v>
                </c:pt>
                <c:pt idx="740">
                  <c:v>0.41919742844156788</c:v>
                </c:pt>
                <c:pt idx="741">
                  <c:v>0.42168109608844956</c:v>
                </c:pt>
                <c:pt idx="742">
                  <c:v>0.4233930497828744</c:v>
                </c:pt>
                <c:pt idx="743">
                  <c:v>0.42567957921944233</c:v>
                </c:pt>
                <c:pt idx="744">
                  <c:v>0.42804318422018145</c:v>
                </c:pt>
                <c:pt idx="745">
                  <c:v>0.43040062865184864</c:v>
                </c:pt>
                <c:pt idx="746">
                  <c:v>0.43234996960785937</c:v>
                </c:pt>
                <c:pt idx="747">
                  <c:v>0.43449193102353068</c:v>
                </c:pt>
                <c:pt idx="748">
                  <c:v>0.4362331816464326</c:v>
                </c:pt>
                <c:pt idx="749">
                  <c:v>0.43888893452273392</c:v>
                </c:pt>
                <c:pt idx="750">
                  <c:v>0.4409869505456897</c:v>
                </c:pt>
                <c:pt idx="751">
                  <c:v>0.44365967921232341</c:v>
                </c:pt>
                <c:pt idx="752">
                  <c:v>0.44583969925470823</c:v>
                </c:pt>
                <c:pt idx="753">
                  <c:v>0.44814826983840161</c:v>
                </c:pt>
                <c:pt idx="754">
                  <c:v>0.45058415884958913</c:v>
                </c:pt>
                <c:pt idx="755">
                  <c:v>0.45310793864620819</c:v>
                </c:pt>
                <c:pt idx="756">
                  <c:v>0.45490258086773672</c:v>
                </c:pt>
                <c:pt idx="757">
                  <c:v>0.45689751003488266</c:v>
                </c:pt>
                <c:pt idx="758">
                  <c:v>0.45826652538428281</c:v>
                </c:pt>
                <c:pt idx="759">
                  <c:v>0.46043860513764095</c:v>
                </c:pt>
                <c:pt idx="760">
                  <c:v>0.46237028579564443</c:v>
                </c:pt>
                <c:pt idx="761">
                  <c:v>0.46367057657450478</c:v>
                </c:pt>
                <c:pt idx="762">
                  <c:v>0.46577256274197359</c:v>
                </c:pt>
                <c:pt idx="763">
                  <c:v>0.46714431612207241</c:v>
                </c:pt>
                <c:pt idx="764">
                  <c:v>0.46864900089259809</c:v>
                </c:pt>
                <c:pt idx="765">
                  <c:v>0.47072826140526713</c:v>
                </c:pt>
                <c:pt idx="766">
                  <c:v>0.47218639965391307</c:v>
                </c:pt>
                <c:pt idx="767">
                  <c:v>0.47296701220614107</c:v>
                </c:pt>
                <c:pt idx="768">
                  <c:v>0.47485666409291788</c:v>
                </c:pt>
                <c:pt idx="769">
                  <c:v>0.47586357488240177</c:v>
                </c:pt>
                <c:pt idx="770">
                  <c:v>0.47785932545875726</c:v>
                </c:pt>
                <c:pt idx="771">
                  <c:v>0.47911361732187757</c:v>
                </c:pt>
                <c:pt idx="772">
                  <c:v>0.47974172156418232</c:v>
                </c:pt>
                <c:pt idx="773">
                  <c:v>0.48045525236428965</c:v>
                </c:pt>
                <c:pt idx="774">
                  <c:v>0.48152636997366027</c:v>
                </c:pt>
                <c:pt idx="775">
                  <c:v>0.48211723699846132</c:v>
                </c:pt>
                <c:pt idx="776">
                  <c:v>0.48206603582439372</c:v>
                </c:pt>
                <c:pt idx="777">
                  <c:v>0.4822019790485893</c:v>
                </c:pt>
                <c:pt idx="778">
                  <c:v>0.48232697014998938</c:v>
                </c:pt>
                <c:pt idx="779">
                  <c:v>0.48266169440291784</c:v>
                </c:pt>
                <c:pt idx="780">
                  <c:v>0.48275971590193484</c:v>
                </c:pt>
                <c:pt idx="781">
                  <c:v>0.48304734602684374</c:v>
                </c:pt>
                <c:pt idx="782">
                  <c:v>0.48334948771445635</c:v>
                </c:pt>
                <c:pt idx="783">
                  <c:v>0.48396650293243088</c:v>
                </c:pt>
                <c:pt idx="784">
                  <c:v>0.4848423989529772</c:v>
                </c:pt>
                <c:pt idx="785">
                  <c:v>0.48552827564302664</c:v>
                </c:pt>
                <c:pt idx="786">
                  <c:v>0.48603166258700103</c:v>
                </c:pt>
                <c:pt idx="787">
                  <c:v>0.48628479352510506</c:v>
                </c:pt>
                <c:pt idx="788">
                  <c:v>0.48668194487796607</c:v>
                </c:pt>
                <c:pt idx="789">
                  <c:v>0.48703145449666807</c:v>
                </c:pt>
                <c:pt idx="790">
                  <c:v>0.48690495747838325</c:v>
                </c:pt>
                <c:pt idx="791">
                  <c:v>0.48627876985756768</c:v>
                </c:pt>
                <c:pt idx="792">
                  <c:v>0.48529650134437313</c:v>
                </c:pt>
                <c:pt idx="793">
                  <c:v>0.48511168427220414</c:v>
                </c:pt>
                <c:pt idx="794">
                  <c:v>0.48526296046831285</c:v>
                </c:pt>
                <c:pt idx="795">
                  <c:v>0.48522380662932013</c:v>
                </c:pt>
                <c:pt idx="796">
                  <c:v>0.48403467989683102</c:v>
                </c:pt>
                <c:pt idx="797">
                  <c:v>0.48392023021362124</c:v>
                </c:pt>
                <c:pt idx="798">
                  <c:v>0.48319643179839344</c:v>
                </c:pt>
                <c:pt idx="799">
                  <c:v>0.48355374480458685</c:v>
                </c:pt>
                <c:pt idx="800">
                  <c:v>0.4832109433610971</c:v>
                </c:pt>
                <c:pt idx="801">
                  <c:v>0.48265799806147425</c:v>
                </c:pt>
                <c:pt idx="802">
                  <c:v>0.48269359246055882</c:v>
                </c:pt>
                <c:pt idx="803">
                  <c:v>0.4837046102960908</c:v>
                </c:pt>
                <c:pt idx="804">
                  <c:v>0.48366614096477256</c:v>
                </c:pt>
                <c:pt idx="805">
                  <c:v>0.48369968184083284</c:v>
                </c:pt>
                <c:pt idx="806">
                  <c:v>0.48415159380766987</c:v>
                </c:pt>
                <c:pt idx="807">
                  <c:v>0.48415227831534452</c:v>
                </c:pt>
                <c:pt idx="808">
                  <c:v>0.483252150723114</c:v>
                </c:pt>
                <c:pt idx="809">
                  <c:v>0.4825543635995248</c:v>
                </c:pt>
                <c:pt idx="810">
                  <c:v>0.48161782019900029</c:v>
                </c:pt>
                <c:pt idx="811">
                  <c:v>0.48137947462666963</c:v>
                </c:pt>
                <c:pt idx="812">
                  <c:v>0.48079435746633609</c:v>
                </c:pt>
                <c:pt idx="813">
                  <c:v>0.47990011664010795</c:v>
                </c:pt>
                <c:pt idx="814">
                  <c:v>0.4793530581064876</c:v>
                </c:pt>
                <c:pt idx="815">
                  <c:v>0.47970859139272681</c:v>
                </c:pt>
                <c:pt idx="816">
                  <c:v>0.47896713267949181</c:v>
                </c:pt>
                <c:pt idx="817">
                  <c:v>0.47938605137640822</c:v>
                </c:pt>
                <c:pt idx="818">
                  <c:v>0.47882475508315397</c:v>
                </c:pt>
                <c:pt idx="819">
                  <c:v>0.47988273014517063</c:v>
                </c:pt>
                <c:pt idx="820">
                  <c:v>0.47994173470672974</c:v>
                </c:pt>
                <c:pt idx="821">
                  <c:v>0.48044690137065837</c:v>
                </c:pt>
                <c:pt idx="822">
                  <c:v>0.48114509919885234</c:v>
                </c:pt>
                <c:pt idx="823">
                  <c:v>0.48180044684661005</c:v>
                </c:pt>
                <c:pt idx="824">
                  <c:v>0.48143368763450578</c:v>
                </c:pt>
                <c:pt idx="825">
                  <c:v>0.48270960994014678</c:v>
                </c:pt>
                <c:pt idx="826">
                  <c:v>0.4828407616106194</c:v>
                </c:pt>
                <c:pt idx="827">
                  <c:v>0.48400866860519243</c:v>
                </c:pt>
                <c:pt idx="828">
                  <c:v>0.48467798020951436</c:v>
                </c:pt>
                <c:pt idx="829">
                  <c:v>0.48524516326877065</c:v>
                </c:pt>
                <c:pt idx="830">
                  <c:v>0.48684814334138332</c:v>
                </c:pt>
                <c:pt idx="831">
                  <c:v>0.48897066473909317</c:v>
                </c:pt>
                <c:pt idx="832">
                  <c:v>0.49095505248804866</c:v>
                </c:pt>
                <c:pt idx="833">
                  <c:v>0.49267782140373373</c:v>
                </c:pt>
                <c:pt idx="834">
                  <c:v>0.49458527049005274</c:v>
                </c:pt>
                <c:pt idx="835">
                  <c:v>0.49712041311407207</c:v>
                </c:pt>
                <c:pt idx="836">
                  <c:v>0.499084950140461</c:v>
                </c:pt>
                <c:pt idx="837">
                  <c:v>0.50163515193332375</c:v>
                </c:pt>
                <c:pt idx="838">
                  <c:v>0.50390867572407227</c:v>
                </c:pt>
                <c:pt idx="839">
                  <c:v>0.50642615805008429</c:v>
                </c:pt>
                <c:pt idx="840">
                  <c:v>0.51029978698121181</c:v>
                </c:pt>
                <c:pt idx="841">
                  <c:v>0.51350670543718135</c:v>
                </c:pt>
                <c:pt idx="842">
                  <c:v>0.51661040013580639</c:v>
                </c:pt>
                <c:pt idx="843">
                  <c:v>0.52076536172123578</c:v>
                </c:pt>
                <c:pt idx="844">
                  <c:v>0.52441953749185444</c:v>
                </c:pt>
                <c:pt idx="845">
                  <c:v>0.52866416958266937</c:v>
                </c:pt>
                <c:pt idx="846">
                  <c:v>0.53275957900039983</c:v>
                </c:pt>
                <c:pt idx="847">
                  <c:v>0.53622400924359159</c:v>
                </c:pt>
                <c:pt idx="848">
                  <c:v>0.54041511283424537</c:v>
                </c:pt>
                <c:pt idx="849">
                  <c:v>0.54464098941477346</c:v>
                </c:pt>
                <c:pt idx="850">
                  <c:v>0.54915175808951178</c:v>
                </c:pt>
                <c:pt idx="851">
                  <c:v>0.55397671578693763</c:v>
                </c:pt>
                <c:pt idx="852">
                  <c:v>0.558311839792348</c:v>
                </c:pt>
                <c:pt idx="853">
                  <c:v>0.56231511447706373</c:v>
                </c:pt>
                <c:pt idx="854">
                  <c:v>0.56730394331181255</c:v>
                </c:pt>
                <c:pt idx="855">
                  <c:v>0.57165590620602047</c:v>
                </c:pt>
                <c:pt idx="856">
                  <c:v>0.5765898375252585</c:v>
                </c:pt>
                <c:pt idx="857">
                  <c:v>0.58125037647922129</c:v>
                </c:pt>
                <c:pt idx="858">
                  <c:v>0.58465963540383237</c:v>
                </c:pt>
                <c:pt idx="859">
                  <c:v>0.58924611062739263</c:v>
                </c:pt>
                <c:pt idx="860">
                  <c:v>0.59366282794762704</c:v>
                </c:pt>
                <c:pt idx="861">
                  <c:v>0.59678952210412184</c:v>
                </c:pt>
                <c:pt idx="862">
                  <c:v>0.60153014845602459</c:v>
                </c:pt>
                <c:pt idx="863">
                  <c:v>0.60595302634533132</c:v>
                </c:pt>
                <c:pt idx="864">
                  <c:v>0.61106753078915543</c:v>
                </c:pt>
                <c:pt idx="865">
                  <c:v>0.61738430451282222</c:v>
                </c:pt>
                <c:pt idx="866">
                  <c:v>0.62303423085979648</c:v>
                </c:pt>
                <c:pt idx="867">
                  <c:v>0.62917604442181019</c:v>
                </c:pt>
                <c:pt idx="868">
                  <c:v>0.6357746984059186</c:v>
                </c:pt>
                <c:pt idx="869">
                  <c:v>0.64071164155892546</c:v>
                </c:pt>
                <c:pt idx="870">
                  <c:v>0.64648943393953362</c:v>
                </c:pt>
                <c:pt idx="871">
                  <c:v>0.65201669651120153</c:v>
                </c:pt>
                <c:pt idx="872">
                  <c:v>0.65752219173881388</c:v>
                </c:pt>
                <c:pt idx="873">
                  <c:v>0.66394520105359445</c:v>
                </c:pt>
                <c:pt idx="874">
                  <c:v>0.67061819257117516</c:v>
                </c:pt>
                <c:pt idx="875">
                  <c:v>0.67704270780283993</c:v>
                </c:pt>
                <c:pt idx="876">
                  <c:v>0.6855421026980556</c:v>
                </c:pt>
                <c:pt idx="877">
                  <c:v>0.69348225482304127</c:v>
                </c:pt>
                <c:pt idx="878">
                  <c:v>0.70211581322249794</c:v>
                </c:pt>
                <c:pt idx="879">
                  <c:v>0.71080221561444157</c:v>
                </c:pt>
                <c:pt idx="880">
                  <c:v>0.71882012781127325</c:v>
                </c:pt>
                <c:pt idx="881">
                  <c:v>0.72641241313597638</c:v>
                </c:pt>
                <c:pt idx="882">
                  <c:v>0.73519136096553928</c:v>
                </c:pt>
                <c:pt idx="883">
                  <c:v>0.74268439267741071</c:v>
                </c:pt>
                <c:pt idx="884">
                  <c:v>0.75065288342012926</c:v>
                </c:pt>
                <c:pt idx="885">
                  <c:v>0.75881933378237054</c:v>
                </c:pt>
                <c:pt idx="886">
                  <c:v>0.76641572615312181</c:v>
                </c:pt>
                <c:pt idx="887">
                  <c:v>0.7746132531637947</c:v>
                </c:pt>
                <c:pt idx="888">
                  <c:v>0.78332566684737681</c:v>
                </c:pt>
                <c:pt idx="889">
                  <c:v>0.79110578107801777</c:v>
                </c:pt>
                <c:pt idx="890">
                  <c:v>0.79991868048824577</c:v>
                </c:pt>
                <c:pt idx="891">
                  <c:v>0.80826926341498162</c:v>
                </c:pt>
                <c:pt idx="892">
                  <c:v>0.81583594815265081</c:v>
                </c:pt>
                <c:pt idx="893">
                  <c:v>0.82389260348387061</c:v>
                </c:pt>
                <c:pt idx="894">
                  <c:v>0.83219294354728335</c:v>
                </c:pt>
                <c:pt idx="895">
                  <c:v>0.84033721586086452</c:v>
                </c:pt>
                <c:pt idx="896">
                  <c:v>0.84943706088832693</c:v>
                </c:pt>
                <c:pt idx="897">
                  <c:v>0.85869297366562081</c:v>
                </c:pt>
                <c:pt idx="898">
                  <c:v>0.86694950523785286</c:v>
                </c:pt>
                <c:pt idx="899">
                  <c:v>0.87420665560502298</c:v>
                </c:pt>
                <c:pt idx="900">
                  <c:v>0.88201825718869986</c:v>
                </c:pt>
                <c:pt idx="901">
                  <c:v>0.88884553673615807</c:v>
                </c:pt>
                <c:pt idx="902">
                  <c:v>0.89634910986621985</c:v>
                </c:pt>
                <c:pt idx="903">
                  <c:v>0.90248640567758054</c:v>
                </c:pt>
                <c:pt idx="904">
                  <c:v>0.90750110890243307</c:v>
                </c:pt>
                <c:pt idx="905">
                  <c:v>0.91290461248651544</c:v>
                </c:pt>
                <c:pt idx="906">
                  <c:v>0.91967028634325076</c:v>
                </c:pt>
                <c:pt idx="907">
                  <c:v>0.92568163274246662</c:v>
                </c:pt>
                <c:pt idx="908">
                  <c:v>0.93091537842322325</c:v>
                </c:pt>
                <c:pt idx="909">
                  <c:v>0.93529622754130348</c:v>
                </c:pt>
                <c:pt idx="910">
                  <c:v>0.94133358523215782</c:v>
                </c:pt>
                <c:pt idx="911">
                  <c:v>0.94601287969640746</c:v>
                </c:pt>
                <c:pt idx="912">
                  <c:v>0.95049229791964462</c:v>
                </c:pt>
                <c:pt idx="913">
                  <c:v>0.95546456166866556</c:v>
                </c:pt>
                <c:pt idx="914">
                  <c:v>0.95952916824103462</c:v>
                </c:pt>
                <c:pt idx="915">
                  <c:v>0.96426322331926007</c:v>
                </c:pt>
                <c:pt idx="916">
                  <c:v>0.96795956476264045</c:v>
                </c:pt>
                <c:pt idx="917">
                  <c:v>0.97044706565250016</c:v>
                </c:pt>
                <c:pt idx="918">
                  <c:v>0.97475672597241181</c:v>
                </c:pt>
                <c:pt idx="919">
                  <c:v>0.97979059541215596</c:v>
                </c:pt>
                <c:pt idx="920">
                  <c:v>0.98243827109789572</c:v>
                </c:pt>
                <c:pt idx="921">
                  <c:v>0.9860921730654445</c:v>
                </c:pt>
                <c:pt idx="922">
                  <c:v>0.9882839666398342</c:v>
                </c:pt>
                <c:pt idx="923">
                  <c:v>0.99173388532032236</c:v>
                </c:pt>
                <c:pt idx="924">
                  <c:v>0.99375729000673585</c:v>
                </c:pt>
                <c:pt idx="925">
                  <c:v>0.99509618701844915</c:v>
                </c:pt>
                <c:pt idx="926">
                  <c:v>0.99599289207230601</c:v>
                </c:pt>
                <c:pt idx="927">
                  <c:v>0.9976740429213693</c:v>
                </c:pt>
                <c:pt idx="928">
                  <c:v>0.99743309621987508</c:v>
                </c:pt>
                <c:pt idx="929">
                  <c:v>0.99869806640272063</c:v>
                </c:pt>
                <c:pt idx="930">
                  <c:v>0.99917859079036031</c:v>
                </c:pt>
                <c:pt idx="931">
                  <c:v>1</c:v>
                </c:pt>
                <c:pt idx="932">
                  <c:v>1.0004572511267</c:v>
                </c:pt>
                <c:pt idx="933">
                  <c:v>1.0013361589810148</c:v>
                </c:pt>
                <c:pt idx="934">
                  <c:v>1.0008145641328932</c:v>
                </c:pt>
                <c:pt idx="935">
                  <c:v>1.0016866269104612</c:v>
                </c:pt>
                <c:pt idx="936">
                  <c:v>1.0021356639450645</c:v>
                </c:pt>
                <c:pt idx="937">
                  <c:v>1.0021329259143656</c:v>
                </c:pt>
                <c:pt idx="938">
                  <c:v>1.0014456802089668</c:v>
                </c:pt>
                <c:pt idx="939">
                  <c:v>1.0010171784046045</c:v>
                </c:pt>
                <c:pt idx="940">
                  <c:v>0.99991512104833746</c:v>
                </c:pt>
                <c:pt idx="941">
                  <c:v>0.9998918477873977</c:v>
                </c:pt>
                <c:pt idx="942">
                  <c:v>0.99916900768291428</c:v>
                </c:pt>
                <c:pt idx="943">
                  <c:v>0.99843384644028643</c:v>
                </c:pt>
                <c:pt idx="944">
                  <c:v>0.9978930853772735</c:v>
                </c:pt>
                <c:pt idx="945">
                  <c:v>0.99789719242332187</c:v>
                </c:pt>
                <c:pt idx="946">
                  <c:v>0.99747553569570635</c:v>
                </c:pt>
                <c:pt idx="947">
                  <c:v>0.99599289207230601</c:v>
                </c:pt>
                <c:pt idx="948">
                  <c:v>0.99463893589174945</c:v>
                </c:pt>
                <c:pt idx="949">
                  <c:v>0.99189132208550357</c:v>
                </c:pt>
                <c:pt idx="950">
                  <c:v>0.98888085733217246</c:v>
                </c:pt>
                <c:pt idx="951">
                  <c:v>0.98590324894722747</c:v>
                </c:pt>
                <c:pt idx="952">
                  <c:v>0.98344175934900624</c:v>
                </c:pt>
                <c:pt idx="953">
                  <c:v>0.97905269613882917</c:v>
                </c:pt>
                <c:pt idx="954">
                  <c:v>0.97632287953212538</c:v>
                </c:pt>
                <c:pt idx="955">
                  <c:v>0.97192970927590061</c:v>
                </c:pt>
                <c:pt idx="956">
                  <c:v>0.9684236609660869</c:v>
                </c:pt>
                <c:pt idx="957">
                  <c:v>0.96336514925005357</c:v>
                </c:pt>
                <c:pt idx="958">
                  <c:v>0.95752903681556112</c:v>
                </c:pt>
                <c:pt idx="959">
                  <c:v>0.9513356113748751</c:v>
                </c:pt>
                <c:pt idx="960">
                  <c:v>0.94615115024669683</c:v>
                </c:pt>
                <c:pt idx="961">
                  <c:v>0.93970856401241987</c:v>
                </c:pt>
                <c:pt idx="962">
                  <c:v>0.93344121174286621</c:v>
                </c:pt>
                <c:pt idx="963">
                  <c:v>0.92586918784533434</c:v>
                </c:pt>
                <c:pt idx="964">
                  <c:v>0.91974832021816644</c:v>
                </c:pt>
                <c:pt idx="965">
                  <c:v>0.91236111339280368</c:v>
                </c:pt>
                <c:pt idx="966">
                  <c:v>0.90541746754064611</c:v>
                </c:pt>
                <c:pt idx="967">
                  <c:v>0.89674749333289538</c:v>
                </c:pt>
                <c:pt idx="968">
                  <c:v>0.88685772644882921</c:v>
                </c:pt>
                <c:pt idx="969">
                  <c:v>0.87846155531095838</c:v>
                </c:pt>
                <c:pt idx="970">
                  <c:v>0.870159846232196</c:v>
                </c:pt>
                <c:pt idx="971">
                  <c:v>0.86178010327851817</c:v>
                </c:pt>
                <c:pt idx="972">
                  <c:v>0.85381106492966041</c:v>
                </c:pt>
                <c:pt idx="973">
                  <c:v>0.84465098322682397</c:v>
                </c:pt>
                <c:pt idx="974">
                  <c:v>0.83735002436847328</c:v>
                </c:pt>
                <c:pt idx="975">
                  <c:v>0.83030233334976167</c:v>
                </c:pt>
                <c:pt idx="976">
                  <c:v>0.8229151265243988</c:v>
                </c:pt>
                <c:pt idx="977">
                  <c:v>0.81510174522076739</c:v>
                </c:pt>
                <c:pt idx="978">
                  <c:v>0.80602079260512682</c:v>
                </c:pt>
                <c:pt idx="979">
                  <c:v>0.79739120435018329</c:v>
                </c:pt>
                <c:pt idx="980">
                  <c:v>0.78804301993833969</c:v>
                </c:pt>
                <c:pt idx="981">
                  <c:v>0.77825798272850255</c:v>
                </c:pt>
                <c:pt idx="982">
                  <c:v>0.76892663720545651</c:v>
                </c:pt>
                <c:pt idx="983">
                  <c:v>0.75889339751277318</c:v>
                </c:pt>
                <c:pt idx="984">
                  <c:v>0.7496650019440021</c:v>
                </c:pt>
                <c:pt idx="985">
                  <c:v>0.74074696215493996</c:v>
                </c:pt>
                <c:pt idx="986">
                  <c:v>0.73244265194701375</c:v>
                </c:pt>
                <c:pt idx="987">
                  <c:v>0.72316278140110535</c:v>
                </c:pt>
                <c:pt idx="988">
                  <c:v>0.71328109170760046</c:v>
                </c:pt>
                <c:pt idx="989">
                  <c:v>0.70451432811464687</c:v>
                </c:pt>
                <c:pt idx="990">
                  <c:v>0.69629941460903666</c:v>
                </c:pt>
                <c:pt idx="991">
                  <c:v>0.68705623367449209</c:v>
                </c:pt>
                <c:pt idx="992">
                  <c:v>0.67884830214716374</c:v>
                </c:pt>
                <c:pt idx="993">
                  <c:v>0.66742058341958144</c:v>
                </c:pt>
                <c:pt idx="994">
                  <c:v>0.65847625853581093</c:v>
                </c:pt>
                <c:pt idx="995">
                  <c:v>0.64870231035030379</c:v>
                </c:pt>
                <c:pt idx="996">
                  <c:v>0.63637569614430534</c:v>
                </c:pt>
                <c:pt idx="997">
                  <c:v>0.62254959942610899</c:v>
                </c:pt>
                <c:pt idx="998">
                  <c:v>0.61175984185134702</c:v>
                </c:pt>
                <c:pt idx="999">
                  <c:v>0.5987339346048749</c:v>
                </c:pt>
                <c:pt idx="1000">
                  <c:v>0.58887058971705197</c:v>
                </c:pt>
                <c:pt idx="1001">
                  <c:v>0.57819582943163972</c:v>
                </c:pt>
                <c:pt idx="1002">
                  <c:v>0.56789015568442569</c:v>
                </c:pt>
                <c:pt idx="1003">
                  <c:v>0.55786348726541934</c:v>
                </c:pt>
                <c:pt idx="1004">
                  <c:v>0.5481819476159967</c:v>
                </c:pt>
                <c:pt idx="1005">
                  <c:v>0.53899612842459188</c:v>
                </c:pt>
                <c:pt idx="1006">
                  <c:v>0.53008370159846252</c:v>
                </c:pt>
                <c:pt idx="1007">
                  <c:v>0.51977036136529176</c:v>
                </c:pt>
                <c:pt idx="1008">
                  <c:v>0.50823065718212845</c:v>
                </c:pt>
                <c:pt idx="1009">
                  <c:v>0.49773236297525369</c:v>
                </c:pt>
                <c:pt idx="1010">
                  <c:v>0.48863361316007081</c:v>
                </c:pt>
                <c:pt idx="1011">
                  <c:v>0.47741439547020209</c:v>
                </c:pt>
                <c:pt idx="1012">
                  <c:v>0.46547384359273447</c:v>
                </c:pt>
                <c:pt idx="1013">
                  <c:v>0.45439207504394558</c:v>
                </c:pt>
                <c:pt idx="1014">
                  <c:v>0.4452347313718083</c:v>
                </c:pt>
                <c:pt idx="1015">
                  <c:v>0.43731840011390222</c:v>
                </c:pt>
                <c:pt idx="1016">
                  <c:v>0.4276348069414555</c:v>
                </c:pt>
                <c:pt idx="1017">
                  <c:v>0.41660601928668822</c:v>
                </c:pt>
                <c:pt idx="1018">
                  <c:v>0.40895390799121656</c:v>
                </c:pt>
                <c:pt idx="1019">
                  <c:v>0.40035443807395982</c:v>
                </c:pt>
                <c:pt idx="1020">
                  <c:v>0.39217758319506296</c:v>
                </c:pt>
                <c:pt idx="1021">
                  <c:v>0.38168106870814233</c:v>
                </c:pt>
                <c:pt idx="1022">
                  <c:v>0.3726321510516778</c:v>
                </c:pt>
                <c:pt idx="1023">
                  <c:v>0.36263587477342812</c:v>
                </c:pt>
                <c:pt idx="1024">
                  <c:v>0.35570646668090461</c:v>
                </c:pt>
                <c:pt idx="1025">
                  <c:v>0.34866603144354469</c:v>
                </c:pt>
                <c:pt idx="1026">
                  <c:v>0.34232091910214502</c:v>
                </c:pt>
                <c:pt idx="1027">
                  <c:v>0.33381344701636806</c:v>
                </c:pt>
                <c:pt idx="1028">
                  <c:v>0.32880641027747221</c:v>
                </c:pt>
                <c:pt idx="1029">
                  <c:v>0.32238203194734233</c:v>
                </c:pt>
                <c:pt idx="1030">
                  <c:v>0.3188852929419046</c:v>
                </c:pt>
                <c:pt idx="1031">
                  <c:v>0.31255044821562539</c:v>
                </c:pt>
                <c:pt idx="1032">
                  <c:v>0.30480195823955586</c:v>
                </c:pt>
                <c:pt idx="1033">
                  <c:v>0.2977734334357357</c:v>
                </c:pt>
                <c:pt idx="1034">
                  <c:v>0.29342051223078319</c:v>
                </c:pt>
                <c:pt idx="1035">
                  <c:v>0.28506431634111495</c:v>
                </c:pt>
                <c:pt idx="1036">
                  <c:v>0.2781817285735409</c:v>
                </c:pt>
                <c:pt idx="1037">
                  <c:v>0.27194408393706915</c:v>
                </c:pt>
                <c:pt idx="1038">
                  <c:v>0.26497100425489978</c:v>
                </c:pt>
                <c:pt idx="1039">
                  <c:v>0.25947125889175487</c:v>
                </c:pt>
                <c:pt idx="1040">
                  <c:v>0.25281962401362446</c:v>
                </c:pt>
                <c:pt idx="1041">
                  <c:v>0.24572963042061635</c:v>
                </c:pt>
                <c:pt idx="1042">
                  <c:v>0.24063292317633467</c:v>
                </c:pt>
                <c:pt idx="1043">
                  <c:v>0.23533661349411061</c:v>
                </c:pt>
                <c:pt idx="1044">
                  <c:v>0.22973980494269311</c:v>
                </c:pt>
                <c:pt idx="1045">
                  <c:v>0.22599705387896812</c:v>
                </c:pt>
                <c:pt idx="1046">
                  <c:v>0.22114362066227494</c:v>
                </c:pt>
                <c:pt idx="1047">
                  <c:v>0.21683067470552495</c:v>
                </c:pt>
                <c:pt idx="1048">
                  <c:v>0.21081111421421259</c:v>
                </c:pt>
                <c:pt idx="1049">
                  <c:v>0.20697321658370443</c:v>
                </c:pt>
                <c:pt idx="1050">
                  <c:v>0.20233978413365977</c:v>
                </c:pt>
                <c:pt idx="1051">
                  <c:v>0.19942775158395087</c:v>
                </c:pt>
                <c:pt idx="1052">
                  <c:v>0.19479212870934715</c:v>
                </c:pt>
                <c:pt idx="1053">
                  <c:v>0.1904856171247393</c:v>
                </c:pt>
                <c:pt idx="1054">
                  <c:v>0.1852084736574067</c:v>
                </c:pt>
                <c:pt idx="1055">
                  <c:v>0.18265745045533449</c:v>
                </c:pt>
                <c:pt idx="1056">
                  <c:v>0.17740111602131295</c:v>
                </c:pt>
                <c:pt idx="1057">
                  <c:v>0.17506639724444595</c:v>
                </c:pt>
                <c:pt idx="1058">
                  <c:v>0.16911104357302068</c:v>
                </c:pt>
                <c:pt idx="1059">
                  <c:v>0.16465599382300289</c:v>
                </c:pt>
                <c:pt idx="1060">
                  <c:v>0.16144674804093911</c:v>
                </c:pt>
                <c:pt idx="1061">
                  <c:v>0.15771932994912757</c:v>
                </c:pt>
                <c:pt idx="1062">
                  <c:v>0.15332246335145924</c:v>
                </c:pt>
                <c:pt idx="1063">
                  <c:v>0.14767623334592844</c:v>
                </c:pt>
                <c:pt idx="1064">
                  <c:v>0.1417414149047439</c:v>
                </c:pt>
                <c:pt idx="1065">
                  <c:v>0.13525830581612491</c:v>
                </c:pt>
                <c:pt idx="1066">
                  <c:v>0.12966081275703278</c:v>
                </c:pt>
                <c:pt idx="1067">
                  <c:v>0.12749092342823354</c:v>
                </c:pt>
                <c:pt idx="1068">
                  <c:v>0.12358881897783856</c:v>
                </c:pt>
                <c:pt idx="1069">
                  <c:v>0.1193766325508042</c:v>
                </c:pt>
                <c:pt idx="1070">
                  <c:v>0.12039203123545426</c:v>
                </c:pt>
                <c:pt idx="1071">
                  <c:v>0.11699564105512759</c:v>
                </c:pt>
                <c:pt idx="1072">
                  <c:v>0.116638875655074</c:v>
                </c:pt>
                <c:pt idx="1073">
                  <c:v>0.11713172118085792</c:v>
                </c:pt>
                <c:pt idx="1074">
                  <c:v>0.11056113201141214</c:v>
                </c:pt>
                <c:pt idx="1075">
                  <c:v>0.10998080640480157</c:v>
                </c:pt>
                <c:pt idx="1076">
                  <c:v>0.10854429859867591</c:v>
                </c:pt>
                <c:pt idx="1077">
                  <c:v>0.10338735467902073</c:v>
                </c:pt>
                <c:pt idx="1078">
                  <c:v>0.10243438309430335</c:v>
                </c:pt>
                <c:pt idx="1079">
                  <c:v>0.10321171000969265</c:v>
                </c:pt>
                <c:pt idx="1080">
                  <c:v>0.10164090179779096</c:v>
                </c:pt>
                <c:pt idx="1081">
                  <c:v>9.9730167074633377E-2</c:v>
                </c:pt>
                <c:pt idx="1082">
                  <c:v>9.5687601649389734E-2</c:v>
                </c:pt>
                <c:pt idx="1083">
                  <c:v>9.4092698767338598E-2</c:v>
                </c:pt>
                <c:pt idx="1084">
                  <c:v>9.4771730380641128E-2</c:v>
                </c:pt>
                <c:pt idx="1085">
                  <c:v>8.8981890664958235E-2</c:v>
                </c:pt>
                <c:pt idx="1086">
                  <c:v>8.6000996643174468E-2</c:v>
                </c:pt>
                <c:pt idx="1087">
                  <c:v>8.2830083290893933E-2</c:v>
                </c:pt>
                <c:pt idx="1088">
                  <c:v>8.2196366085656641E-2</c:v>
                </c:pt>
                <c:pt idx="1089">
                  <c:v>8.3107582702217367E-2</c:v>
                </c:pt>
                <c:pt idx="1090">
                  <c:v>8.0049202411657583E-2</c:v>
                </c:pt>
                <c:pt idx="1091">
                  <c:v>7.7601266065395191E-2</c:v>
                </c:pt>
                <c:pt idx="1092">
                  <c:v>7.9498173733523969E-2</c:v>
                </c:pt>
                <c:pt idx="1093">
                  <c:v>7.5809772579170223E-2</c:v>
                </c:pt>
                <c:pt idx="1094">
                  <c:v>7.7087200801695413E-2</c:v>
                </c:pt>
                <c:pt idx="1095">
                  <c:v>7.7301040999271708E-2</c:v>
                </c:pt>
                <c:pt idx="1096">
                  <c:v>7.4064414910219978E-2</c:v>
                </c:pt>
                <c:pt idx="1097">
                  <c:v>7.402457656355256E-2</c:v>
                </c:pt>
                <c:pt idx="1098">
                  <c:v>7.3578277559648131E-2</c:v>
                </c:pt>
                <c:pt idx="1099">
                  <c:v>7.3714494586913454E-2</c:v>
                </c:pt>
                <c:pt idx="1100">
                  <c:v>7.3219732439640153E-2</c:v>
                </c:pt>
                <c:pt idx="1101">
                  <c:v>6.8047729351141631E-2</c:v>
                </c:pt>
                <c:pt idx="1102">
                  <c:v>6.4463920969481961E-2</c:v>
                </c:pt>
                <c:pt idx="1103">
                  <c:v>6.2763467003992157E-2</c:v>
                </c:pt>
                <c:pt idx="1104">
                  <c:v>5.9250436715896596E-2</c:v>
                </c:pt>
                <c:pt idx="1105">
                  <c:v>5.8583726240738675E-2</c:v>
                </c:pt>
                <c:pt idx="1106">
                  <c:v>5.6262560715830821E-2</c:v>
                </c:pt>
                <c:pt idx="1107">
                  <c:v>5.2905187472962009E-2</c:v>
                </c:pt>
                <c:pt idx="1108">
                  <c:v>5.3542874822712555E-2</c:v>
                </c:pt>
                <c:pt idx="1109">
                  <c:v>5.0608664224343299E-2</c:v>
                </c:pt>
                <c:pt idx="1110">
                  <c:v>4.9023618252807918E-2</c:v>
                </c:pt>
                <c:pt idx="1111">
                  <c:v>5.062331268858189E-2</c:v>
                </c:pt>
                <c:pt idx="1112">
                  <c:v>4.8837295263754514E-2</c:v>
                </c:pt>
                <c:pt idx="1113">
                  <c:v>4.6380871022325916E-2</c:v>
                </c:pt>
                <c:pt idx="1114">
                  <c:v>4.7385454485715781E-2</c:v>
                </c:pt>
                <c:pt idx="1115">
                  <c:v>4.4038075054897596E-2</c:v>
                </c:pt>
                <c:pt idx="1116">
                  <c:v>4.1720058265293285E-2</c:v>
                </c:pt>
                <c:pt idx="1117">
                  <c:v>4.0774890068067497E-2</c:v>
                </c:pt>
                <c:pt idx="1118">
                  <c:v>4.1680904426300493E-2</c:v>
                </c:pt>
                <c:pt idx="1119">
                  <c:v>4.1545235005174999E-2</c:v>
                </c:pt>
                <c:pt idx="1120">
                  <c:v>3.8863060132630245E-2</c:v>
                </c:pt>
                <c:pt idx="1121">
                  <c:v>3.7440926987673442E-2</c:v>
                </c:pt>
                <c:pt idx="1122">
                  <c:v>3.6500002738030717E-2</c:v>
                </c:pt>
                <c:pt idx="1123">
                  <c:v>4.1326192549270911E-2</c:v>
                </c:pt>
                <c:pt idx="1124">
                  <c:v>3.8979837141934079E-2</c:v>
                </c:pt>
                <c:pt idx="1125">
                  <c:v>3.039131934747262E-2</c:v>
                </c:pt>
                <c:pt idx="1126">
                  <c:v>2.8653765066013973E-2</c:v>
                </c:pt>
                <c:pt idx="1127">
                  <c:v>2.816790151851185E-2</c:v>
                </c:pt>
                <c:pt idx="1128">
                  <c:v>2.9781286107779904E-2</c:v>
                </c:pt>
                <c:pt idx="1129">
                  <c:v>2.7877533362904116E-2</c:v>
                </c:pt>
                <c:pt idx="1130">
                  <c:v>3.0162419981052919E-2</c:v>
                </c:pt>
                <c:pt idx="1131">
                  <c:v>3.0090957379814261E-2</c:v>
                </c:pt>
                <c:pt idx="1132">
                  <c:v>3.5695432417188262E-2</c:v>
                </c:pt>
                <c:pt idx="1133">
                  <c:v>3.2126135598232394E-2</c:v>
                </c:pt>
                <c:pt idx="1134">
                  <c:v>3.4387475152371429E-2</c:v>
                </c:pt>
                <c:pt idx="1135">
                  <c:v>2.7354706400968241E-2</c:v>
                </c:pt>
                <c:pt idx="1136">
                  <c:v>2.0931012578513049E-2</c:v>
                </c:pt>
                <c:pt idx="1137">
                  <c:v>1.3099286469199951E-2</c:v>
                </c:pt>
                <c:pt idx="1138">
                  <c:v>1.269679595647635E-2</c:v>
                </c:pt>
                <c:pt idx="1139">
                  <c:v>1.0153576141895725E-2</c:v>
                </c:pt>
                <c:pt idx="1140">
                  <c:v>1.1708366874209416E-2</c:v>
                </c:pt>
                <c:pt idx="1141">
                  <c:v>7.8480173919710412E-3</c:v>
                </c:pt>
                <c:pt idx="1142">
                  <c:v>1.32663063418268E-2</c:v>
                </c:pt>
                <c:pt idx="1143">
                  <c:v>2.3714357685378388E-2</c:v>
                </c:pt>
                <c:pt idx="1144">
                  <c:v>2.6663079846451297E-2</c:v>
                </c:pt>
                <c:pt idx="1145">
                  <c:v>2.430837344548319E-2</c:v>
                </c:pt>
                <c:pt idx="1146">
                  <c:v>1.8911304233543143E-2</c:v>
                </c:pt>
                <c:pt idx="1147">
                  <c:v>2.1843735111958109E-2</c:v>
                </c:pt>
                <c:pt idx="1148">
                  <c:v>1.7608138522449142E-2</c:v>
                </c:pt>
                <c:pt idx="1149">
                  <c:v>1.2673933400141281E-2</c:v>
                </c:pt>
                <c:pt idx="1150">
                  <c:v>3.9679540887012921E-3</c:v>
                </c:pt>
                <c:pt idx="1151">
                  <c:v>-2.1362115512038554E-3</c:v>
                </c:pt>
                <c:pt idx="1152">
                  <c:v>-1.4455433074314909E-3</c:v>
                </c:pt>
                <c:pt idx="1153">
                  <c:v>3.5245300170306014E-3</c:v>
                </c:pt>
                <c:pt idx="1154">
                  <c:v>-2.816201475250892E-3</c:v>
                </c:pt>
                <c:pt idx="1155">
                  <c:v>0</c:v>
                </c:pt>
                <c:pt idx="1156">
                  <c:v>-6.8479516792341981E-3</c:v>
                </c:pt>
                <c:pt idx="1157">
                  <c:v>-6.8954565118583399E-3</c:v>
                </c:pt>
                <c:pt idx="1158">
                  <c:v>-2.985411772436782E-3</c:v>
                </c:pt>
                <c:pt idx="1159">
                  <c:v>-5.3755756709543039E-3</c:v>
                </c:pt>
                <c:pt idx="1160">
                  <c:v>-7.4678418294425314E-3</c:v>
                </c:pt>
                <c:pt idx="1161">
                  <c:v>-1.2469676310010726E-2</c:v>
                </c:pt>
                <c:pt idx="1162">
                  <c:v>-1.4040484521912408E-2</c:v>
                </c:pt>
                <c:pt idx="1163">
                  <c:v>-1.1950682591053101E-2</c:v>
                </c:pt>
                <c:pt idx="1164">
                  <c:v>-1.0792906310065482E-2</c:v>
                </c:pt>
                <c:pt idx="1165">
                  <c:v>-1.1631702014642961E-2</c:v>
                </c:pt>
                <c:pt idx="1166">
                  <c:v>-1.6077168657214955E-2</c:v>
                </c:pt>
                <c:pt idx="1167">
                  <c:v>-2.3410710080881324E-2</c:v>
                </c:pt>
                <c:pt idx="1168">
                  <c:v>-2.1729696133353005E-2</c:v>
                </c:pt>
                <c:pt idx="1169">
                  <c:v>-2.1845377930377316E-2</c:v>
                </c:pt>
                <c:pt idx="1170">
                  <c:v>-2.3163055204174901E-2</c:v>
                </c:pt>
                <c:pt idx="1171">
                  <c:v>-2.1796914787008521E-2</c:v>
                </c:pt>
                <c:pt idx="1172">
                  <c:v>-2.4958381933378199E-2</c:v>
                </c:pt>
                <c:pt idx="1173">
                  <c:v>-2.5334039745253542E-2</c:v>
                </c:pt>
                <c:pt idx="1174">
                  <c:v>-2.2904174401603392E-2</c:v>
                </c:pt>
                <c:pt idx="1175">
                  <c:v>-2.2827098837432044E-2</c:v>
                </c:pt>
                <c:pt idx="1176">
                  <c:v>-1.8453779303773479E-2</c:v>
                </c:pt>
                <c:pt idx="1177">
                  <c:v>-1.8351240054103417E-2</c:v>
                </c:pt>
                <c:pt idx="1178">
                  <c:v>-1.6497730172550649E-2</c:v>
                </c:pt>
                <c:pt idx="1179">
                  <c:v>-1.3107226758226405E-2</c:v>
                </c:pt>
                <c:pt idx="1180">
                  <c:v>-5.200067903161314E-3</c:v>
                </c:pt>
                <c:pt idx="1181">
                  <c:v>-5.7823101312611197E-3</c:v>
                </c:pt>
                <c:pt idx="1182">
                  <c:v>-9.1856822898698058E-3</c:v>
                </c:pt>
                <c:pt idx="1183">
                  <c:v>-1.7729022577801103E-2</c:v>
                </c:pt>
                <c:pt idx="1184">
                  <c:v>-1.0549906085547022E-2</c:v>
                </c:pt>
                <c:pt idx="1185">
                  <c:v>-1.8305378039898484E-2</c:v>
                </c:pt>
                <c:pt idx="1186">
                  <c:v>-2.9291589317299385E-2</c:v>
                </c:pt>
                <c:pt idx="1187">
                  <c:v>-2.8910318542491428E-2</c:v>
                </c:pt>
                <c:pt idx="1188">
                  <c:v>-3.5699813266306273E-2</c:v>
                </c:pt>
                <c:pt idx="1189">
                  <c:v>-4.2887965259866476E-2</c:v>
                </c:pt>
                <c:pt idx="1190">
                  <c:v>-4.4836621708202538E-2</c:v>
                </c:pt>
                <c:pt idx="1191">
                  <c:v>-4.7363413338590281E-2</c:v>
                </c:pt>
                <c:pt idx="1192">
                  <c:v>-4.6192357608713396E-2</c:v>
                </c:pt>
                <c:pt idx="1193">
                  <c:v>-4.6786647171888004E-2</c:v>
                </c:pt>
                <c:pt idx="1194">
                  <c:v>-5.3176526315212996E-2</c:v>
                </c:pt>
                <c:pt idx="1195">
                  <c:v>-5.1464435719253201E-2</c:v>
                </c:pt>
                <c:pt idx="1196">
                  <c:v>-4.3753867468362018E-2</c:v>
                </c:pt>
                <c:pt idx="1197">
                  <c:v>-4.0032746847157581E-2</c:v>
                </c:pt>
                <c:pt idx="1198">
                  <c:v>-4.2410178902925817E-2</c:v>
                </c:pt>
                <c:pt idx="1199">
                  <c:v>-3.8130910723770957E-2</c:v>
                </c:pt>
                <c:pt idx="1200">
                  <c:v>-2.3684513150761376E-2</c:v>
                </c:pt>
                <c:pt idx="1201">
                  <c:v>-2.4152442597186345E-2</c:v>
                </c:pt>
                <c:pt idx="1202">
                  <c:v>-1.2507461133654122E-2</c:v>
                </c:pt>
                <c:pt idx="1203">
                  <c:v>-1.7913428945365271E-2</c:v>
                </c:pt>
                <c:pt idx="1204">
                  <c:v>-2.1693691029663762E-2</c:v>
                </c:pt>
                <c:pt idx="1205">
                  <c:v>-2.9080760953491706E-2</c:v>
                </c:pt>
                <c:pt idx="1206">
                  <c:v>-2.7876027446019632E-2</c:v>
                </c:pt>
                <c:pt idx="1207">
                  <c:v>-4.4717654274339665E-2</c:v>
                </c:pt>
                <c:pt idx="1208">
                  <c:v>-4.5723606753078863E-2</c:v>
                </c:pt>
                <c:pt idx="1209">
                  <c:v>-5.2646991178065053E-2</c:v>
                </c:pt>
                <c:pt idx="1210">
                  <c:v>-4.225684918379298E-2</c:v>
                </c:pt>
                <c:pt idx="1211">
                  <c:v>-4.8108157688663909E-2</c:v>
                </c:pt>
                <c:pt idx="1212">
                  <c:v>-5.3022648989940392E-2</c:v>
                </c:pt>
                <c:pt idx="1213">
                  <c:v>-6.5058484335726377E-2</c:v>
                </c:pt>
                <c:pt idx="1214">
                  <c:v>-7.2051277838927064E-2</c:v>
                </c:pt>
                <c:pt idx="1215">
                  <c:v>-7.0615591442011183E-2</c:v>
                </c:pt>
                <c:pt idx="1216">
                  <c:v>-7.9653967680285584E-2</c:v>
                </c:pt>
                <c:pt idx="1217">
                  <c:v>-9.5024450614140193E-2</c:v>
                </c:pt>
                <c:pt idx="1218">
                  <c:v>-8.8121053813255246E-2</c:v>
                </c:pt>
                <c:pt idx="1219">
                  <c:v>-7.733608779221629E-2</c:v>
                </c:pt>
                <c:pt idx="1220">
                  <c:v>-7.9122242118578601E-2</c:v>
                </c:pt>
                <c:pt idx="1221">
                  <c:v>-8.1575791427773464E-2</c:v>
                </c:pt>
                <c:pt idx="1222">
                  <c:v>-8.5727467376364233E-2</c:v>
                </c:pt>
                <c:pt idx="1223">
                  <c:v>-7.7004512274591597E-2</c:v>
                </c:pt>
                <c:pt idx="1224">
                  <c:v>-7.5226161335720867E-2</c:v>
                </c:pt>
                <c:pt idx="1225">
                  <c:v>-8.6286162540454334E-2</c:v>
                </c:pt>
                <c:pt idx="1226">
                  <c:v>-0.11452005059880731</c:v>
                </c:pt>
                <c:pt idx="1227">
                  <c:v>-0.10369921637561391</c:v>
                </c:pt>
                <c:pt idx="1228">
                  <c:v>-9.2100233827821704E-2</c:v>
                </c:pt>
                <c:pt idx="1229">
                  <c:v>-0.11192658792090367</c:v>
                </c:pt>
                <c:pt idx="1230">
                  <c:v>-0.12364974016088662</c:v>
                </c:pt>
                <c:pt idx="1231">
                  <c:v>-0.1207979442865513</c:v>
                </c:pt>
                <c:pt idx="1232">
                  <c:v>-0.11043217076549856</c:v>
                </c:pt>
                <c:pt idx="1233">
                  <c:v>-8.9523746940250629E-2</c:v>
                </c:pt>
                <c:pt idx="1234">
                  <c:v>-0.11268420101526168</c:v>
                </c:pt>
                <c:pt idx="1235">
                  <c:v>-0.10266533598374701</c:v>
                </c:pt>
                <c:pt idx="1236">
                  <c:v>-9.4610049667876797E-2</c:v>
                </c:pt>
                <c:pt idx="1237">
                  <c:v>-9.1526068790283216E-2</c:v>
                </c:pt>
                <c:pt idx="1238">
                  <c:v>-7.5384419510111544E-2</c:v>
                </c:pt>
                <c:pt idx="1239">
                  <c:v>-7.3533784560792445E-2</c:v>
                </c:pt>
                <c:pt idx="1240">
                  <c:v>-6.8908566202844246E-2</c:v>
                </c:pt>
                <c:pt idx="1241">
                  <c:v>-6.108984573935039E-2</c:v>
                </c:pt>
                <c:pt idx="1242">
                  <c:v>-6.2405195687053994E-2</c:v>
                </c:pt>
                <c:pt idx="1243">
                  <c:v>-5.642519973933937E-2</c:v>
                </c:pt>
                <c:pt idx="1244">
                  <c:v>-4.906701603938371E-2</c:v>
                </c:pt>
                <c:pt idx="1245">
                  <c:v>-6.8328103694698522E-2</c:v>
                </c:pt>
                <c:pt idx="1246">
                  <c:v>-7.884939735944313E-2</c:v>
                </c:pt>
                <c:pt idx="1247">
                  <c:v>-7.8235257073702283E-2</c:v>
                </c:pt>
                <c:pt idx="1248">
                  <c:v>-8.8580495364514011E-2</c:v>
                </c:pt>
                <c:pt idx="1249">
                  <c:v>-9.5802188234134458E-2</c:v>
                </c:pt>
                <c:pt idx="1250">
                  <c:v>-9.7715387184921107E-2</c:v>
                </c:pt>
                <c:pt idx="1251">
                  <c:v>-0.10631294048068861</c:v>
                </c:pt>
                <c:pt idx="1252">
                  <c:v>-0.1091572067706023</c:v>
                </c:pt>
                <c:pt idx="1253">
                  <c:v>-9.6852496810194172E-2</c:v>
                </c:pt>
                <c:pt idx="1254">
                  <c:v>-9.2129804559368617E-2</c:v>
                </c:pt>
                <c:pt idx="1255">
                  <c:v>-6.9530920580681499E-2</c:v>
                </c:pt>
                <c:pt idx="1256">
                  <c:v>-6.8594377180156943E-2</c:v>
                </c:pt>
                <c:pt idx="1257">
                  <c:v>-5.2722423923816972E-2</c:v>
                </c:pt>
                <c:pt idx="1258">
                  <c:v>-2.6256619189214288E-2</c:v>
                </c:pt>
                <c:pt idx="1259">
                  <c:v>-3.6396778980685884E-2</c:v>
                </c:pt>
                <c:pt idx="1260">
                  <c:v>-4.8665620738939631E-2</c:v>
                </c:pt>
                <c:pt idx="1261">
                  <c:v>-4.7971119252189019E-2</c:v>
                </c:pt>
                <c:pt idx="1262">
                  <c:v>-6.54390706028595E-2</c:v>
                </c:pt>
                <c:pt idx="1263">
                  <c:v>-7.8799017594585255E-2</c:v>
                </c:pt>
                <c:pt idx="1264">
                  <c:v>-0.10503482775048871</c:v>
                </c:pt>
                <c:pt idx="1265">
                  <c:v>-0.13052192341180521</c:v>
                </c:pt>
                <c:pt idx="1266">
                  <c:v>-0.12354706400968161</c:v>
                </c:pt>
                <c:pt idx="1267">
                  <c:v>-0.12225799915668652</c:v>
                </c:pt>
                <c:pt idx="1268">
                  <c:v>-0.14011475086658665</c:v>
                </c:pt>
                <c:pt idx="1269">
                  <c:v>-0.13551855563404575</c:v>
                </c:pt>
                <c:pt idx="1270">
                  <c:v>-0.14330880057827208</c:v>
                </c:pt>
                <c:pt idx="1271">
                  <c:v>-0.12356623022457323</c:v>
                </c:pt>
                <c:pt idx="1272">
                  <c:v>-0.1340385131398093</c:v>
                </c:pt>
                <c:pt idx="1273">
                  <c:v>-0.14042989820001855</c:v>
                </c:pt>
                <c:pt idx="1274">
                  <c:v>-0.15979995947714559</c:v>
                </c:pt>
                <c:pt idx="1275">
                  <c:v>-0.15768140822394894</c:v>
                </c:pt>
                <c:pt idx="1276">
                  <c:v>-0.15999778219513391</c:v>
                </c:pt>
                <c:pt idx="1277">
                  <c:v>-0.13978344915203184</c:v>
                </c:pt>
                <c:pt idx="1278">
                  <c:v>-0.14831350999107396</c:v>
                </c:pt>
                <c:pt idx="1279">
                  <c:v>-0.12831575517624697</c:v>
                </c:pt>
                <c:pt idx="1280">
                  <c:v>-0.11397614080049059</c:v>
                </c:pt>
                <c:pt idx="1281">
                  <c:v>-9.5190785979092335E-2</c:v>
                </c:pt>
                <c:pt idx="1282">
                  <c:v>-0.10300704221495727</c:v>
                </c:pt>
                <c:pt idx="1283">
                  <c:v>-8.7875452459572859E-2</c:v>
                </c:pt>
                <c:pt idx="1284">
                  <c:v>-9.0719581847951605E-2</c:v>
                </c:pt>
                <c:pt idx="1285">
                  <c:v>-9.4689589459676995E-2</c:v>
                </c:pt>
                <c:pt idx="1286">
                  <c:v>-8.5789346870157004E-2</c:v>
                </c:pt>
                <c:pt idx="1287">
                  <c:v>-8.4125856319100953E-2</c:v>
                </c:pt>
                <c:pt idx="1288">
                  <c:v>-8.798141424761656E-2</c:v>
                </c:pt>
                <c:pt idx="1289">
                  <c:v>-6.3765996944357708E-2</c:v>
                </c:pt>
                <c:pt idx="1290">
                  <c:v>-8.233176170371212E-2</c:v>
                </c:pt>
                <c:pt idx="1291">
                  <c:v>-9.0180052898753041E-2</c:v>
                </c:pt>
                <c:pt idx="1292">
                  <c:v>-0.10415153904705578</c:v>
                </c:pt>
                <c:pt idx="1293">
                  <c:v>-0.13129131003816807</c:v>
                </c:pt>
                <c:pt idx="1294">
                  <c:v>-0.13937520877484075</c:v>
                </c:pt>
                <c:pt idx="1295">
                  <c:v>-0.12704640414428325</c:v>
                </c:pt>
                <c:pt idx="1296">
                  <c:v>-0.13478955496049017</c:v>
                </c:pt>
                <c:pt idx="1297">
                  <c:v>-0.10309055215127066</c:v>
                </c:pt>
                <c:pt idx="1298">
                  <c:v>-8.3258585095256077E-2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EA6C-4C0E-9A4F-E63847BC888B}"/>
            </c:ext>
          </c:extLst>
        </c:ser>
        <c:ser>
          <c:idx val="11"/>
          <c:order val="11"/>
          <c:tx>
            <c:strRef>
              <c:f>'24.08.21 Eg Filtres +Lihgt  Abs'!$CO$1</c:f>
              <c:strCache>
                <c:ptCount val="1"/>
                <c:pt idx="0">
                  <c:v>Abs 650</c:v>
                </c:pt>
              </c:strCache>
            </c:strRef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Abs'!$CO$2:$CO$1300</c:f>
              <c:numCache>
                <c:formatCode>General</c:formatCode>
                <c:ptCount val="1299"/>
                <c:pt idx="0">
                  <c:v>-5.6815635633202</c:v>
                </c:pt>
                <c:pt idx="1">
                  <c:v>-7.1759163145383349</c:v>
                </c:pt>
                <c:pt idx="2">
                  <c:v>-6.5068707222141571</c:v>
                </c:pt>
                <c:pt idx="3">
                  <c:v>-5.4204408470577965</c:v>
                </c:pt>
                <c:pt idx="4">
                  <c:v>-6.5176870024340783</c:v>
                </c:pt>
                <c:pt idx="5">
                  <c:v>-4.2477289974557131</c:v>
                </c:pt>
                <c:pt idx="6">
                  <c:v>-4.3032439909091762</c:v>
                </c:pt>
                <c:pt idx="7">
                  <c:v>-3.3825522273438282</c:v>
                </c:pt>
                <c:pt idx="8">
                  <c:v>-3.1263978850046992</c:v>
                </c:pt>
                <c:pt idx="9">
                  <c:v>-3.8315860511918109</c:v>
                </c:pt>
                <c:pt idx="10">
                  <c:v>-7.8105753700961698</c:v>
                </c:pt>
                <c:pt idx="11">
                  <c:v>-8.0911855566554305</c:v>
                </c:pt>
                <c:pt idx="12">
                  <c:v>-8.6480400582338213</c:v>
                </c:pt>
                <c:pt idx="13">
                  <c:v>-7.8932181090417277</c:v>
                </c:pt>
                <c:pt idx="14">
                  <c:v>-7.4406964322019036</c:v>
                </c:pt>
                <c:pt idx="15">
                  <c:v>-5.3679701558467787</c:v>
                </c:pt>
                <c:pt idx="16">
                  <c:v>-8.8179230229028107</c:v>
                </c:pt>
                <c:pt idx="17">
                  <c:v>-6.3008255039561529</c:v>
                </c:pt>
                <c:pt idx="18">
                  <c:v>-3.5379403168405621</c:v>
                </c:pt>
                <c:pt idx="19">
                  <c:v>-3.1560628013363439</c:v>
                </c:pt>
                <c:pt idx="20">
                  <c:v>-2.1293048833120918</c:v>
                </c:pt>
                <c:pt idx="21">
                  <c:v>-0.97766457057399536</c:v>
                </c:pt>
                <c:pt idx="22">
                  <c:v>-1.4139241328393619</c:v>
                </c:pt>
                <c:pt idx="23">
                  <c:v>-1.1595423282902269</c:v>
                </c:pt>
                <c:pt idx="24">
                  <c:v>-0.87842924903830466</c:v>
                </c:pt>
                <c:pt idx="25">
                  <c:v>-1.0460015111001979</c:v>
                </c:pt>
                <c:pt idx="26">
                  <c:v>-0.67369591159745923</c:v>
                </c:pt>
                <c:pt idx="27">
                  <c:v>-0.64816025594543436</c:v>
                </c:pt>
                <c:pt idx="28">
                  <c:v>-0.89743153839597811</c:v>
                </c:pt>
                <c:pt idx="29">
                  <c:v>-0.6528805139375603</c:v>
                </c:pt>
                <c:pt idx="30">
                  <c:v>-0.63051723013002381</c:v>
                </c:pt>
                <c:pt idx="31">
                  <c:v>-0.81686516193462588</c:v>
                </c:pt>
                <c:pt idx="32">
                  <c:v>-6.4792319093739489E-2</c:v>
                </c:pt>
                <c:pt idx="33">
                  <c:v>-0.113032626109577</c:v>
                </c:pt>
                <c:pt idx="34">
                  <c:v>-0.22230354826975088</c:v>
                </c:pt>
                <c:pt idx="35">
                  <c:v>-0.55783164539313501</c:v>
                </c:pt>
                <c:pt idx="36">
                  <c:v>-0.3143700451558884</c:v>
                </c:pt>
                <c:pt idx="37">
                  <c:v>-6.4108675686137442E-2</c:v>
                </c:pt>
                <c:pt idx="38">
                  <c:v>8.9522619801467904E-2</c:v>
                </c:pt>
                <c:pt idx="39">
                  <c:v>-0.44354559633581658</c:v>
                </c:pt>
                <c:pt idx="40">
                  <c:v>-0.56626920684497195</c:v>
                </c:pt>
                <c:pt idx="41">
                  <c:v>-0.55480385898234919</c:v>
                </c:pt>
                <c:pt idx="42">
                  <c:v>-0.28524282435556841</c:v>
                </c:pt>
                <c:pt idx="43">
                  <c:v>-0.61449187779858938</c:v>
                </c:pt>
                <c:pt idx="44">
                  <c:v>-0.77240442200417414</c:v>
                </c:pt>
                <c:pt idx="45">
                  <c:v>-0.92935265963171954</c:v>
                </c:pt>
                <c:pt idx="46">
                  <c:v>-0.97976969573478256</c:v>
                </c:pt>
                <c:pt idx="47">
                  <c:v>-0.74440395635157841</c:v>
                </c:pt>
                <c:pt idx="48">
                  <c:v>-0.72327519689944386</c:v>
                </c:pt>
                <c:pt idx="49">
                  <c:v>-1.2583427278794954</c:v>
                </c:pt>
                <c:pt idx="50">
                  <c:v>-1.2836177028521827</c:v>
                </c:pt>
                <c:pt idx="51">
                  <c:v>-1.0165636685310431</c:v>
                </c:pt>
                <c:pt idx="52">
                  <c:v>-0.74422487084422828</c:v>
                </c:pt>
                <c:pt idx="53">
                  <c:v>-0.54331986079470063</c:v>
                </c:pt>
                <c:pt idx="54">
                  <c:v>-0.69164927155493894</c:v>
                </c:pt>
                <c:pt idx="55">
                  <c:v>-0.79861600055587645</c:v>
                </c:pt>
                <c:pt idx="56">
                  <c:v>-0.53166364986557979</c:v>
                </c:pt>
                <c:pt idx="57">
                  <c:v>-0.54122590766302792</c:v>
                </c:pt>
                <c:pt idx="58">
                  <c:v>-0.98496045056278703</c:v>
                </c:pt>
                <c:pt idx="59">
                  <c:v>-1.0471261317545548</c:v>
                </c:pt>
                <c:pt idx="60">
                  <c:v>-1.301501881003357</c:v>
                </c:pt>
                <c:pt idx="61">
                  <c:v>-1.2582638575926577</c:v>
                </c:pt>
                <c:pt idx="62">
                  <c:v>-0.96380898373440349</c:v>
                </c:pt>
                <c:pt idx="63">
                  <c:v>-0.70069876652018392</c:v>
                </c:pt>
                <c:pt idx="64">
                  <c:v>-0.67299561611394132</c:v>
                </c:pt>
                <c:pt idx="65">
                  <c:v>-0.79086233986190568</c:v>
                </c:pt>
                <c:pt idx="66">
                  <c:v>-1.0889479717998605</c:v>
                </c:pt>
                <c:pt idx="67">
                  <c:v>-0.92777268039231664</c:v>
                </c:pt>
                <c:pt idx="68">
                  <c:v>-1.0578125257823334</c:v>
                </c:pt>
                <c:pt idx="69">
                  <c:v>-1.2375373214651464</c:v>
                </c:pt>
                <c:pt idx="70">
                  <c:v>-0.85618222699716284</c:v>
                </c:pt>
                <c:pt idx="71">
                  <c:v>-0.62364749190217106</c:v>
                </c:pt>
                <c:pt idx="72">
                  <c:v>-0.3282824155743535</c:v>
                </c:pt>
                <c:pt idx="73">
                  <c:v>-0.25566658789730146</c:v>
                </c:pt>
                <c:pt idx="74">
                  <c:v>-9.8667485746958383E-2</c:v>
                </c:pt>
                <c:pt idx="75">
                  <c:v>0.11443351984162961</c:v>
                </c:pt>
                <c:pt idx="76">
                  <c:v>0.15835337006983122</c:v>
                </c:pt>
                <c:pt idx="77">
                  <c:v>-0.55562656236209995</c:v>
                </c:pt>
                <c:pt idx="78">
                  <c:v>-0.64564866874979077</c:v>
                </c:pt>
                <c:pt idx="79">
                  <c:v>-0.53370794953452139</c:v>
                </c:pt>
                <c:pt idx="80">
                  <c:v>-0.20525878612724638</c:v>
                </c:pt>
                <c:pt idx="81">
                  <c:v>-0.50836573045163602</c:v>
                </c:pt>
                <c:pt idx="82">
                  <c:v>-0.45830744061680495</c:v>
                </c:pt>
                <c:pt idx="83">
                  <c:v>-0.20889438844721356</c:v>
                </c:pt>
                <c:pt idx="84">
                  <c:v>3.9480558171529359E-2</c:v>
                </c:pt>
                <c:pt idx="85">
                  <c:v>-5.7486296476890034E-2</c:v>
                </c:pt>
                <c:pt idx="86">
                  <c:v>-2.7476984938802858E-2</c:v>
                </c:pt>
                <c:pt idx="87">
                  <c:v>1.4568901218825999E-2</c:v>
                </c:pt>
                <c:pt idx="88">
                  <c:v>-0.13221596894720883</c:v>
                </c:pt>
                <c:pt idx="89">
                  <c:v>-0.11901601975117858</c:v>
                </c:pt>
                <c:pt idx="90">
                  <c:v>-0.35754253507873324</c:v>
                </c:pt>
                <c:pt idx="91">
                  <c:v>-0.33066502487290295</c:v>
                </c:pt>
                <c:pt idx="92">
                  <c:v>-0.35489505180536501</c:v>
                </c:pt>
                <c:pt idx="93">
                  <c:v>-0.49976291985370996</c:v>
                </c:pt>
                <c:pt idx="94">
                  <c:v>-0.76386417779693927</c:v>
                </c:pt>
                <c:pt idx="95">
                  <c:v>-0.6200476158541689</c:v>
                </c:pt>
                <c:pt idx="96">
                  <c:v>-0.74400718279725497</c:v>
                </c:pt>
                <c:pt idx="97">
                  <c:v>-0.82291259037724951</c:v>
                </c:pt>
                <c:pt idx="98">
                  <c:v>-0.9618081611218533</c:v>
                </c:pt>
                <c:pt idx="99">
                  <c:v>-0.99475202258384787</c:v>
                </c:pt>
                <c:pt idx="100">
                  <c:v>-0.56408076075160196</c:v>
                </c:pt>
                <c:pt idx="101">
                  <c:v>-0.26029329149928176</c:v>
                </c:pt>
                <c:pt idx="102">
                  <c:v>0.11163521417521582</c:v>
                </c:pt>
                <c:pt idx="103">
                  <c:v>-0.10837549462342315</c:v>
                </c:pt>
                <c:pt idx="104">
                  <c:v>0.11168819805313014</c:v>
                </c:pt>
                <c:pt idx="105">
                  <c:v>0.38290086126050449</c:v>
                </c:pt>
                <c:pt idx="106">
                  <c:v>0.5070625238522064</c:v>
                </c:pt>
                <c:pt idx="107">
                  <c:v>0.45468190523364144</c:v>
                </c:pt>
                <c:pt idx="108">
                  <c:v>9.9096655158063748E-2</c:v>
                </c:pt>
                <c:pt idx="109">
                  <c:v>-0.26692641886662033</c:v>
                </c:pt>
                <c:pt idx="110">
                  <c:v>-0.20290539365280388</c:v>
                </c:pt>
                <c:pt idx="111">
                  <c:v>-0.22840910759557193</c:v>
                </c:pt>
                <c:pt idx="112">
                  <c:v>-0.32074878935623524</c:v>
                </c:pt>
                <c:pt idx="113">
                  <c:v>-0.33272099613323658</c:v>
                </c:pt>
                <c:pt idx="114">
                  <c:v>-0.52439748626317262</c:v>
                </c:pt>
                <c:pt idx="115">
                  <c:v>-0.44797414628969795</c:v>
                </c:pt>
                <c:pt idx="116">
                  <c:v>-0.30708594272624451</c:v>
                </c:pt>
                <c:pt idx="117">
                  <c:v>-0.1887496152992007</c:v>
                </c:pt>
                <c:pt idx="118">
                  <c:v>4.3235298525549533E-2</c:v>
                </c:pt>
                <c:pt idx="119">
                  <c:v>0.1129684399260466</c:v>
                </c:pt>
                <c:pt idx="120">
                  <c:v>0.4766894401466108</c:v>
                </c:pt>
                <c:pt idx="121">
                  <c:v>0.50191249091894174</c:v>
                </c:pt>
                <c:pt idx="122">
                  <c:v>0.52495124347863065</c:v>
                </c:pt>
                <c:pt idx="123">
                  <c:v>0.22668561773827561</c:v>
                </c:pt>
                <c:pt idx="124">
                  <c:v>0.16865343593636054</c:v>
                </c:pt>
                <c:pt idx="125">
                  <c:v>7.8895264951936717E-2</c:v>
                </c:pt>
                <c:pt idx="126">
                  <c:v>-3.3638404410196311E-2</c:v>
                </c:pt>
                <c:pt idx="127">
                  <c:v>-0.44035191891710634</c:v>
                </c:pt>
                <c:pt idx="128">
                  <c:v>-0.43528732021624078</c:v>
                </c:pt>
                <c:pt idx="129">
                  <c:v>-0.48819943071093913</c:v>
                </c:pt>
                <c:pt idx="130">
                  <c:v>-0.11876714690748996</c:v>
                </c:pt>
                <c:pt idx="131">
                  <c:v>9.5410945227840452E-2</c:v>
                </c:pt>
                <c:pt idx="132">
                  <c:v>-0.19275443955697602</c:v>
                </c:pt>
                <c:pt idx="133">
                  <c:v>-0.28647145993139644</c:v>
                </c:pt>
                <c:pt idx="134">
                  <c:v>-6.3052479925544039E-2</c:v>
                </c:pt>
                <c:pt idx="135">
                  <c:v>-3.0336449138580523E-2</c:v>
                </c:pt>
                <c:pt idx="136">
                  <c:v>4.4734136740489309E-2</c:v>
                </c:pt>
                <c:pt idx="137">
                  <c:v>8.562951583483738E-3</c:v>
                </c:pt>
                <c:pt idx="138">
                  <c:v>-0.15866885121718347</c:v>
                </c:pt>
                <c:pt idx="139">
                  <c:v>-3.5325562465494294E-2</c:v>
                </c:pt>
                <c:pt idx="140">
                  <c:v>0.18270021888396878</c:v>
                </c:pt>
                <c:pt idx="141">
                  <c:v>0.26307661029737117</c:v>
                </c:pt>
                <c:pt idx="142">
                  <c:v>0.10217471569986478</c:v>
                </c:pt>
                <c:pt idx="143">
                  <c:v>-3.1218706397106898E-2</c:v>
                </c:pt>
                <c:pt idx="144">
                  <c:v>-5.4843612029035753E-2</c:v>
                </c:pt>
                <c:pt idx="145">
                  <c:v>1.9247529021162193E-2</c:v>
                </c:pt>
                <c:pt idx="146">
                  <c:v>0.1082737655778277</c:v>
                </c:pt>
                <c:pt idx="147">
                  <c:v>4.0575356471746024E-2</c:v>
                </c:pt>
                <c:pt idx="148">
                  <c:v>-6.9666684479341809E-2</c:v>
                </c:pt>
                <c:pt idx="149">
                  <c:v>-2.2516180140946165E-2</c:v>
                </c:pt>
                <c:pt idx="150">
                  <c:v>-3.8554399985588343E-2</c:v>
                </c:pt>
                <c:pt idx="151">
                  <c:v>-0.22766067247440611</c:v>
                </c:pt>
                <c:pt idx="152">
                  <c:v>-0.3596327187859486</c:v>
                </c:pt>
                <c:pt idx="153">
                  <c:v>-0.67357495697330649</c:v>
                </c:pt>
                <c:pt idx="154">
                  <c:v>-0.7248436710682139</c:v>
                </c:pt>
                <c:pt idx="155">
                  <c:v>-0.73194684112390596</c:v>
                </c:pt>
                <c:pt idx="156">
                  <c:v>-0.561800047019407</c:v>
                </c:pt>
                <c:pt idx="157">
                  <c:v>-0.43934408684027304</c:v>
                </c:pt>
                <c:pt idx="158">
                  <c:v>-0.40072754433501667</c:v>
                </c:pt>
                <c:pt idx="159">
                  <c:v>-0.39178687825500769</c:v>
                </c:pt>
                <c:pt idx="160">
                  <c:v>-0.18443203477922296</c:v>
                </c:pt>
                <c:pt idx="161">
                  <c:v>-0.153834753578796</c:v>
                </c:pt>
                <c:pt idx="162">
                  <c:v>-6.7148436453331919E-2</c:v>
                </c:pt>
                <c:pt idx="163">
                  <c:v>-0.36863645081892638</c:v>
                </c:pt>
                <c:pt idx="164">
                  <c:v>-0.21031057181260718</c:v>
                </c:pt>
                <c:pt idx="165">
                  <c:v>-9.5902635614884726E-2</c:v>
                </c:pt>
                <c:pt idx="166">
                  <c:v>4.5316505250020997E-2</c:v>
                </c:pt>
                <c:pt idx="167">
                  <c:v>0.16352701867439479</c:v>
                </c:pt>
                <c:pt idx="168">
                  <c:v>0.14248167098434808</c:v>
                </c:pt>
                <c:pt idx="169">
                  <c:v>0.10303260037455056</c:v>
                </c:pt>
                <c:pt idx="170">
                  <c:v>0.24256004170890871</c:v>
                </c:pt>
                <c:pt idx="171">
                  <c:v>0.16870581428424153</c:v>
                </c:pt>
                <c:pt idx="172">
                  <c:v>0.1907552821520174</c:v>
                </c:pt>
                <c:pt idx="173">
                  <c:v>0.15613062070007441</c:v>
                </c:pt>
                <c:pt idx="174">
                  <c:v>0.15184664709694523</c:v>
                </c:pt>
                <c:pt idx="175">
                  <c:v>0.29663750686330437</c:v>
                </c:pt>
                <c:pt idx="176">
                  <c:v>0.25813896702328853</c:v>
                </c:pt>
                <c:pt idx="177">
                  <c:v>0.26075561367971062</c:v>
                </c:pt>
                <c:pt idx="178">
                  <c:v>0.26841269233336906</c:v>
                </c:pt>
                <c:pt idx="179">
                  <c:v>0.43967717377334359</c:v>
                </c:pt>
                <c:pt idx="180">
                  <c:v>0.38840845967843624</c:v>
                </c:pt>
                <c:pt idx="181">
                  <c:v>0.37914793749658432</c:v>
                </c:pt>
                <c:pt idx="182">
                  <c:v>0.4639787592174916</c:v>
                </c:pt>
                <c:pt idx="183">
                  <c:v>0.45955596785422703</c:v>
                </c:pt>
                <c:pt idx="184">
                  <c:v>0.58947803765276563</c:v>
                </c:pt>
                <c:pt idx="185">
                  <c:v>0.59029641149277834</c:v>
                </c:pt>
                <c:pt idx="186">
                  <c:v>0.47925476813271023</c:v>
                </c:pt>
                <c:pt idx="187">
                  <c:v>0.60045599439158059</c:v>
                </c:pt>
                <c:pt idx="188">
                  <c:v>0.64111037253267311</c:v>
                </c:pt>
                <c:pt idx="189">
                  <c:v>0.58158283431350977</c:v>
                </c:pt>
                <c:pt idx="190">
                  <c:v>0.76322640328935998</c:v>
                </c:pt>
                <c:pt idx="191">
                  <c:v>0.7614023954465351</c:v>
                </c:pt>
                <c:pt idx="192">
                  <c:v>0.82431091060666084</c:v>
                </c:pt>
                <c:pt idx="193">
                  <c:v>0.89518093464468917</c:v>
                </c:pt>
                <c:pt idx="194">
                  <c:v>0.91168828888263487</c:v>
                </c:pt>
                <c:pt idx="195">
                  <c:v>0.92115923275106049</c:v>
                </c:pt>
                <c:pt idx="196">
                  <c:v>0.95443628711388173</c:v>
                </c:pt>
                <c:pt idx="197">
                  <c:v>0.91612409914161574</c:v>
                </c:pt>
                <c:pt idx="198">
                  <c:v>0.97498797644427615</c:v>
                </c:pt>
                <c:pt idx="199">
                  <c:v>1.0164142539953249</c:v>
                </c:pt>
                <c:pt idx="200">
                  <c:v>1.1088517439946179</c:v>
                </c:pt>
                <c:pt idx="201">
                  <c:v>1.1724354251418792</c:v>
                </c:pt>
                <c:pt idx="202">
                  <c:v>1.2248894642769825</c:v>
                </c:pt>
                <c:pt idx="203">
                  <c:v>1.2777749435608159</c:v>
                </c:pt>
                <c:pt idx="204">
                  <c:v>1.2970292847948532</c:v>
                </c:pt>
                <c:pt idx="205">
                  <c:v>1.299362089248163</c:v>
                </c:pt>
                <c:pt idx="206">
                  <c:v>1.3337486260145084</c:v>
                </c:pt>
                <c:pt idx="207">
                  <c:v>1.3213731059588241</c:v>
                </c:pt>
                <c:pt idx="208">
                  <c:v>1.3646397406635973</c:v>
                </c:pt>
                <c:pt idx="209">
                  <c:v>1.381309982480502</c:v>
                </c:pt>
                <c:pt idx="210">
                  <c:v>1.3905836749405784</c:v>
                </c:pt>
                <c:pt idx="211">
                  <c:v>1.4277420254343802</c:v>
                </c:pt>
                <c:pt idx="212">
                  <c:v>1.4461637628726223</c:v>
                </c:pt>
                <c:pt idx="213">
                  <c:v>1.4448618733010146</c:v>
                </c:pt>
                <c:pt idx="214">
                  <c:v>1.4692526230425673</c:v>
                </c:pt>
                <c:pt idx="215">
                  <c:v>1.4712372477267266</c:v>
                </c:pt>
                <c:pt idx="216">
                  <c:v>1.4915845706708797</c:v>
                </c:pt>
                <c:pt idx="217">
                  <c:v>1.5129219352194883</c:v>
                </c:pt>
                <c:pt idx="218">
                  <c:v>1.5265781512956149</c:v>
                </c:pt>
                <c:pt idx="219">
                  <c:v>1.5377532080602705</c:v>
                </c:pt>
                <c:pt idx="220">
                  <c:v>1.5618078886333384</c:v>
                </c:pt>
                <c:pt idx="221">
                  <c:v>1.5611524023722847</c:v>
                </c:pt>
                <c:pt idx="222">
                  <c:v>1.5510037190140817</c:v>
                </c:pt>
                <c:pt idx="223">
                  <c:v>1.5481092854548806</c:v>
                </c:pt>
                <c:pt idx="224">
                  <c:v>1.5493218593465754</c:v>
                </c:pt>
                <c:pt idx="225">
                  <c:v>1.5487632578908508</c:v>
                </c:pt>
                <c:pt idx="226">
                  <c:v>1.556912178314062</c:v>
                </c:pt>
                <c:pt idx="227">
                  <c:v>1.5695541315844008</c:v>
                </c:pt>
                <c:pt idx="228">
                  <c:v>1.5880379358510561</c:v>
                </c:pt>
                <c:pt idx="229">
                  <c:v>1.6102306115717091</c:v>
                </c:pt>
                <c:pt idx="230">
                  <c:v>1.6264330814378853</c:v>
                </c:pt>
                <c:pt idx="231">
                  <c:v>1.6392264172165505</c:v>
                </c:pt>
                <c:pt idx="232">
                  <c:v>1.648203399960307</c:v>
                </c:pt>
                <c:pt idx="233">
                  <c:v>1.6616446528746101</c:v>
                </c:pt>
                <c:pt idx="234">
                  <c:v>1.6694711285550854</c:v>
                </c:pt>
                <c:pt idx="235">
                  <c:v>1.6804660401348332</c:v>
                </c:pt>
                <c:pt idx="236">
                  <c:v>1.6929702353225951</c:v>
                </c:pt>
                <c:pt idx="237">
                  <c:v>1.7005484436894154</c:v>
                </c:pt>
                <c:pt idx="238">
                  <c:v>1.7087791106671226</c:v>
                </c:pt>
                <c:pt idx="239">
                  <c:v>1.7249104307543857</c:v>
                </c:pt>
                <c:pt idx="240">
                  <c:v>1.7342764665445409</c:v>
                </c:pt>
                <c:pt idx="241">
                  <c:v>1.743672778836362</c:v>
                </c:pt>
                <c:pt idx="242">
                  <c:v>1.7493435675982691</c:v>
                </c:pt>
                <c:pt idx="243">
                  <c:v>1.7543982295512885</c:v>
                </c:pt>
                <c:pt idx="244">
                  <c:v>1.7638202768695246</c:v>
                </c:pt>
                <c:pt idx="245">
                  <c:v>1.7759293637105542</c:v>
                </c:pt>
                <c:pt idx="246">
                  <c:v>1.7827567148360755</c:v>
                </c:pt>
                <c:pt idx="247">
                  <c:v>1.7920152690453197</c:v>
                </c:pt>
                <c:pt idx="248">
                  <c:v>1.795386557505749</c:v>
                </c:pt>
                <c:pt idx="249">
                  <c:v>1.7995677423857244</c:v>
                </c:pt>
                <c:pt idx="250">
                  <c:v>1.8026029616776689</c:v>
                </c:pt>
                <c:pt idx="251">
                  <c:v>1.8069309875907213</c:v>
                </c:pt>
                <c:pt idx="252">
                  <c:v>1.8060105819400967</c:v>
                </c:pt>
                <c:pt idx="253">
                  <c:v>1.8028724225424901</c:v>
                </c:pt>
                <c:pt idx="254">
                  <c:v>1.8022169362814364</c:v>
                </c:pt>
                <c:pt idx="255">
                  <c:v>1.7993664036496497</c:v>
                </c:pt>
                <c:pt idx="256">
                  <c:v>1.7966914747275227</c:v>
                </c:pt>
                <c:pt idx="257">
                  <c:v>1.790354602928979</c:v>
                </c:pt>
                <c:pt idx="258">
                  <c:v>1.7811959611752308</c:v>
                </c:pt>
                <c:pt idx="259">
                  <c:v>1.7722628793588886</c:v>
                </c:pt>
                <c:pt idx="260">
                  <c:v>1.7638747745725218</c:v>
                </c:pt>
                <c:pt idx="261">
                  <c:v>1.7507544525758714</c:v>
                </c:pt>
                <c:pt idx="262">
                  <c:v>1.7390313911310737</c:v>
                </c:pt>
                <c:pt idx="263">
                  <c:v>1.7248801542527203</c:v>
                </c:pt>
                <c:pt idx="264">
                  <c:v>1.7120565419723897</c:v>
                </c:pt>
                <c:pt idx="265">
                  <c:v>1.6963672588094401</c:v>
                </c:pt>
                <c:pt idx="266">
                  <c:v>1.6794063625765481</c:v>
                </c:pt>
                <c:pt idx="267">
                  <c:v>1.6618611298615162</c:v>
                </c:pt>
                <c:pt idx="268">
                  <c:v>1.6444899870310603</c:v>
                </c:pt>
                <c:pt idx="269">
                  <c:v>1.6265178556425479</c:v>
                </c:pt>
                <c:pt idx="270">
                  <c:v>1.6056649151205844</c:v>
                </c:pt>
                <c:pt idx="271">
                  <c:v>1.5824413245182285</c:v>
                </c:pt>
                <c:pt idx="272">
                  <c:v>1.5619925752934964</c:v>
                </c:pt>
                <c:pt idx="273">
                  <c:v>1.5396212682130186</c:v>
                </c:pt>
                <c:pt idx="274">
                  <c:v>1.5176859427565208</c:v>
                </c:pt>
                <c:pt idx="275">
                  <c:v>1.4943821194247524</c:v>
                </c:pt>
                <c:pt idx="276">
                  <c:v>1.4686213579828462</c:v>
                </c:pt>
                <c:pt idx="277">
                  <c:v>1.4452236774959151</c:v>
                </c:pt>
                <c:pt idx="278">
                  <c:v>1.4230355432505122</c:v>
                </c:pt>
                <c:pt idx="279">
                  <c:v>1.3999315448297347</c:v>
                </c:pt>
                <c:pt idx="280">
                  <c:v>1.3775587239241733</c:v>
                </c:pt>
                <c:pt idx="281">
                  <c:v>1.35450316790606</c:v>
                </c:pt>
                <c:pt idx="282">
                  <c:v>1.3336017849814317</c:v>
                </c:pt>
                <c:pt idx="283">
                  <c:v>1.3166605684746229</c:v>
                </c:pt>
                <c:pt idx="284">
                  <c:v>1.2989760638519305</c:v>
                </c:pt>
                <c:pt idx="285">
                  <c:v>1.2847536771946639</c:v>
                </c:pt>
                <c:pt idx="286">
                  <c:v>1.2710384219402904</c:v>
                </c:pt>
                <c:pt idx="287">
                  <c:v>1.2586174871321081</c:v>
                </c:pt>
                <c:pt idx="288">
                  <c:v>1.2476604211794422</c:v>
                </c:pt>
                <c:pt idx="289">
                  <c:v>1.2348489194997772</c:v>
                </c:pt>
                <c:pt idx="290">
                  <c:v>1.224003876603273</c:v>
                </c:pt>
                <c:pt idx="291">
                  <c:v>1.2163953917347872</c:v>
                </c:pt>
                <c:pt idx="292">
                  <c:v>1.2092107778896157</c:v>
                </c:pt>
                <c:pt idx="293">
                  <c:v>1.2028587678402394</c:v>
                </c:pt>
                <c:pt idx="294">
                  <c:v>1.1971471058010834</c:v>
                </c:pt>
                <c:pt idx="295">
                  <c:v>1.19328685183876</c:v>
                </c:pt>
                <c:pt idx="296">
                  <c:v>1.1905831602400501</c:v>
                </c:pt>
                <c:pt idx="297">
                  <c:v>1.1862309131256659</c:v>
                </c:pt>
                <c:pt idx="298">
                  <c:v>1.1837754888406111</c:v>
                </c:pt>
                <c:pt idx="299">
                  <c:v>1.1787859213661724</c:v>
                </c:pt>
                <c:pt idx="300">
                  <c:v>1.1710381645900263</c:v>
                </c:pt>
                <c:pt idx="301">
                  <c:v>1.1670643737464579</c:v>
                </c:pt>
                <c:pt idx="302">
                  <c:v>1.1615373983674606</c:v>
                </c:pt>
                <c:pt idx="303">
                  <c:v>1.1543754918985378</c:v>
                </c:pt>
                <c:pt idx="304">
                  <c:v>1.1508982356822801</c:v>
                </c:pt>
                <c:pt idx="305">
                  <c:v>1.1450397326100477</c:v>
                </c:pt>
                <c:pt idx="306">
                  <c:v>1.1385514783031776</c:v>
                </c:pt>
                <c:pt idx="307">
                  <c:v>1.1322569936069651</c:v>
                </c:pt>
                <c:pt idx="308">
                  <c:v>1.1227244370576508</c:v>
                </c:pt>
                <c:pt idx="309">
                  <c:v>1.1145951963605221</c:v>
                </c:pt>
                <c:pt idx="310">
                  <c:v>1.1066566976238847</c:v>
                </c:pt>
                <c:pt idx="311">
                  <c:v>1.0948079886971762</c:v>
                </c:pt>
                <c:pt idx="312">
                  <c:v>1.084853074949631</c:v>
                </c:pt>
                <c:pt idx="313">
                  <c:v>1.0738239509230016</c:v>
                </c:pt>
                <c:pt idx="314">
                  <c:v>1.0666030052758315</c:v>
                </c:pt>
                <c:pt idx="315">
                  <c:v>1.0600213479613239</c:v>
                </c:pt>
                <c:pt idx="316">
                  <c:v>1.048926523926081</c:v>
                </c:pt>
                <c:pt idx="317">
                  <c:v>1.0414721464510717</c:v>
                </c:pt>
                <c:pt idx="318">
                  <c:v>1.0344850867792659</c:v>
                </c:pt>
                <c:pt idx="319">
                  <c:v>1.0271051894983529</c:v>
                </c:pt>
                <c:pt idx="320">
                  <c:v>1.0213481127066992</c:v>
                </c:pt>
                <c:pt idx="321">
                  <c:v>1.0147310318852434</c:v>
                </c:pt>
                <c:pt idx="322">
                  <c:v>1.0076657074566329</c:v>
                </c:pt>
                <c:pt idx="323">
                  <c:v>1.0032155158593612</c:v>
                </c:pt>
                <c:pt idx="324">
                  <c:v>1.0013336798983554</c:v>
                </c:pt>
                <c:pt idx="325">
                  <c:v>0.99629022025095249</c:v>
                </c:pt>
                <c:pt idx="326">
                  <c:v>0.99148503667165544</c:v>
                </c:pt>
                <c:pt idx="327">
                  <c:v>0.98442682722093644</c:v>
                </c:pt>
                <c:pt idx="328">
                  <c:v>0.98100815603540092</c:v>
                </c:pt>
                <c:pt idx="329">
                  <c:v>0.9774020733045572</c:v>
                </c:pt>
                <c:pt idx="330">
                  <c:v>0.97977938421531541</c:v>
                </c:pt>
                <c:pt idx="331">
                  <c:v>0.97853259787673907</c:v>
                </c:pt>
                <c:pt idx="332">
                  <c:v>0.97842254279318586</c:v>
                </c:pt>
                <c:pt idx="333">
                  <c:v>0.97756465811849969</c:v>
                </c:pt>
                <c:pt idx="334">
                  <c:v>0.98253439448434787</c:v>
                </c:pt>
                <c:pt idx="335">
                  <c:v>0.982853054664375</c:v>
                </c:pt>
                <c:pt idx="336">
                  <c:v>0.98601770600093874</c:v>
                </c:pt>
                <c:pt idx="337">
                  <c:v>0.98621253528915487</c:v>
                </c:pt>
                <c:pt idx="338">
                  <c:v>0.98656041229328884</c:v>
                </c:pt>
                <c:pt idx="339">
                  <c:v>0.98716700200415275</c:v>
                </c:pt>
                <c:pt idx="340">
                  <c:v>0.98734336262635314</c:v>
                </c:pt>
                <c:pt idx="341">
                  <c:v>0.98996485352304153</c:v>
                </c:pt>
                <c:pt idx="342">
                  <c:v>0.9918837781985872</c:v>
                </c:pt>
                <c:pt idx="343">
                  <c:v>0.99194463396693444</c:v>
                </c:pt>
                <c:pt idx="344">
                  <c:v>0.99020540032877247</c:v>
                </c:pt>
                <c:pt idx="345">
                  <c:v>0.98812752401948389</c:v>
                </c:pt>
                <c:pt idx="346">
                  <c:v>0.99091296217269009</c:v>
                </c:pt>
                <c:pt idx="347">
                  <c:v>0.99253926445964058</c:v>
                </c:pt>
                <c:pt idx="348">
                  <c:v>0.98657449086656324</c:v>
                </c:pt>
                <c:pt idx="349">
                  <c:v>0.984235025582887</c:v>
                </c:pt>
                <c:pt idx="350">
                  <c:v>0.98534117757122786</c:v>
                </c:pt>
                <c:pt idx="351">
                  <c:v>0.98444378206186911</c:v>
                </c:pt>
                <c:pt idx="352">
                  <c:v>0.98451689981339063</c:v>
                </c:pt>
                <c:pt idx="353">
                  <c:v>0.98378511676814062</c:v>
                </c:pt>
                <c:pt idx="354">
                  <c:v>0.98333323998078626</c:v>
                </c:pt>
                <c:pt idx="355">
                  <c:v>0.98448601778169187</c:v>
                </c:pt>
                <c:pt idx="356">
                  <c:v>0.98656873833124681</c:v>
                </c:pt>
                <c:pt idx="357">
                  <c:v>0.98476652956962074</c:v>
                </c:pt>
                <c:pt idx="358">
                  <c:v>0.98320335378864232</c:v>
                </c:pt>
                <c:pt idx="359">
                  <c:v>0.97779506229617297</c:v>
                </c:pt>
                <c:pt idx="360">
                  <c:v>0.97516191494634297</c:v>
                </c:pt>
                <c:pt idx="361">
                  <c:v>0.97083600838840733</c:v>
                </c:pt>
                <c:pt idx="362">
                  <c:v>0.96953971996960819</c:v>
                </c:pt>
                <c:pt idx="363">
                  <c:v>0.96709807149281146</c:v>
                </c:pt>
                <c:pt idx="364">
                  <c:v>0.9677367542954407</c:v>
                </c:pt>
                <c:pt idx="365">
                  <c:v>0.96352680673888291</c:v>
                </c:pt>
                <c:pt idx="366">
                  <c:v>0.96742869089099637</c:v>
                </c:pt>
                <c:pt idx="367">
                  <c:v>0.96566099734126865</c:v>
                </c:pt>
                <c:pt idx="368">
                  <c:v>0.96754540680491619</c:v>
                </c:pt>
                <c:pt idx="369">
                  <c:v>0.96769497272314231</c:v>
                </c:pt>
                <c:pt idx="370">
                  <c:v>0.96747244043590264</c:v>
                </c:pt>
                <c:pt idx="371">
                  <c:v>0.96433382689077096</c:v>
                </c:pt>
                <c:pt idx="372">
                  <c:v>0.96842584747334259</c:v>
                </c:pt>
                <c:pt idx="373">
                  <c:v>0.96827628155511591</c:v>
                </c:pt>
                <c:pt idx="374">
                  <c:v>0.968805817569242</c:v>
                </c:pt>
                <c:pt idx="375">
                  <c:v>0.96988033061334289</c:v>
                </c:pt>
                <c:pt idx="376">
                  <c:v>0.96952019162603398</c:v>
                </c:pt>
                <c:pt idx="377">
                  <c:v>0.97191248940511654</c:v>
                </c:pt>
                <c:pt idx="378">
                  <c:v>0.97378963250836392</c:v>
                </c:pt>
                <c:pt idx="379">
                  <c:v>0.97323375593778949</c:v>
                </c:pt>
                <c:pt idx="380">
                  <c:v>0.97433763718850563</c:v>
                </c:pt>
                <c:pt idx="381">
                  <c:v>0.9773577182296177</c:v>
                </c:pt>
                <c:pt idx="382">
                  <c:v>0.98084859887162501</c:v>
                </c:pt>
                <c:pt idx="383">
                  <c:v>0.98524156788074924</c:v>
                </c:pt>
                <c:pt idx="384">
                  <c:v>0.9831269056219375</c:v>
                </c:pt>
                <c:pt idx="385">
                  <c:v>0.98522764068998314</c:v>
                </c:pt>
                <c:pt idx="386">
                  <c:v>0.98847706623120979</c:v>
                </c:pt>
                <c:pt idx="387">
                  <c:v>0.9896546707634809</c:v>
                </c:pt>
                <c:pt idx="388">
                  <c:v>0.99055146074280642</c:v>
                </c:pt>
                <c:pt idx="389">
                  <c:v>0.99016619225911573</c:v>
                </c:pt>
                <c:pt idx="390">
                  <c:v>0.9911943822556688</c:v>
                </c:pt>
                <c:pt idx="391">
                  <c:v>0.9923804642084062</c:v>
                </c:pt>
                <c:pt idx="392">
                  <c:v>0.99166896641927216</c:v>
                </c:pt>
                <c:pt idx="393">
                  <c:v>0.98926153038935705</c:v>
                </c:pt>
                <c:pt idx="394">
                  <c:v>0.98835656575458175</c:v>
                </c:pt>
                <c:pt idx="395">
                  <c:v>0.98835262980936545</c:v>
                </c:pt>
                <c:pt idx="396">
                  <c:v>0.98699881603740214</c:v>
                </c:pt>
                <c:pt idx="397">
                  <c:v>0.98322273074970812</c:v>
                </c:pt>
                <c:pt idx="398">
                  <c:v>0.98286970674029095</c:v>
                </c:pt>
                <c:pt idx="399">
                  <c:v>0.98133347704579443</c:v>
                </c:pt>
                <c:pt idx="400">
                  <c:v>0.98097742538621058</c:v>
                </c:pt>
                <c:pt idx="401">
                  <c:v>0.97906031730076504</c:v>
                </c:pt>
                <c:pt idx="402">
                  <c:v>0.97621508305676985</c:v>
                </c:pt>
                <c:pt idx="403">
                  <c:v>0.97356740298614075</c:v>
                </c:pt>
                <c:pt idx="404">
                  <c:v>0.97198469886158811</c:v>
                </c:pt>
                <c:pt idx="405">
                  <c:v>0.96889694983925445</c:v>
                </c:pt>
                <c:pt idx="406">
                  <c:v>0.96756887109370682</c:v>
                </c:pt>
                <c:pt idx="407">
                  <c:v>0.96492043411053596</c:v>
                </c:pt>
                <c:pt idx="408">
                  <c:v>0.96153945716957379</c:v>
                </c:pt>
                <c:pt idx="409">
                  <c:v>0.95780257995153617</c:v>
                </c:pt>
                <c:pt idx="410">
                  <c:v>0.95410021794539723</c:v>
                </c:pt>
                <c:pt idx="411">
                  <c:v>0.94880364674407225</c:v>
                </c:pt>
                <c:pt idx="412">
                  <c:v>0.94329589694363236</c:v>
                </c:pt>
                <c:pt idx="413">
                  <c:v>0.93571148189397069</c:v>
                </c:pt>
                <c:pt idx="414">
                  <c:v>0.93043943465899481</c:v>
                </c:pt>
                <c:pt idx="415">
                  <c:v>0.92518873235769306</c:v>
                </c:pt>
                <c:pt idx="416">
                  <c:v>0.92082376911260921</c:v>
                </c:pt>
                <c:pt idx="417">
                  <c:v>0.91456894663357846</c:v>
                </c:pt>
                <c:pt idx="418">
                  <c:v>0.90849381519193084</c:v>
                </c:pt>
                <c:pt idx="419">
                  <c:v>0.90207928416661542</c:v>
                </c:pt>
                <c:pt idx="420">
                  <c:v>0.89730256049888402</c:v>
                </c:pt>
                <c:pt idx="421">
                  <c:v>0.88905175964756922</c:v>
                </c:pt>
                <c:pt idx="422">
                  <c:v>0.88286944939002676</c:v>
                </c:pt>
                <c:pt idx="423">
                  <c:v>0.87487054903256745</c:v>
                </c:pt>
                <c:pt idx="424">
                  <c:v>0.86613153959189981</c:v>
                </c:pt>
                <c:pt idx="425">
                  <c:v>0.85842329365042713</c:v>
                </c:pt>
                <c:pt idx="426">
                  <c:v>0.85067932143698921</c:v>
                </c:pt>
                <c:pt idx="427">
                  <c:v>0.84294049622883449</c:v>
                </c:pt>
                <c:pt idx="428">
                  <c:v>0.83555696576772176</c:v>
                </c:pt>
                <c:pt idx="429">
                  <c:v>0.82691605219245012</c:v>
                </c:pt>
                <c:pt idx="430">
                  <c:v>0.81923687169257586</c:v>
                </c:pt>
                <c:pt idx="431">
                  <c:v>0.81266399456355132</c:v>
                </c:pt>
                <c:pt idx="432">
                  <c:v>0.80534616411105242</c:v>
                </c:pt>
                <c:pt idx="433">
                  <c:v>0.79866020424830764</c:v>
                </c:pt>
                <c:pt idx="434">
                  <c:v>0.79072897187207003</c:v>
                </c:pt>
                <c:pt idx="435">
                  <c:v>0.78428810029030616</c:v>
                </c:pt>
                <c:pt idx="436">
                  <c:v>0.77585912222669129</c:v>
                </c:pt>
                <c:pt idx="437">
                  <c:v>0.76701641576782031</c:v>
                </c:pt>
                <c:pt idx="438">
                  <c:v>0.75928198065240704</c:v>
                </c:pt>
                <c:pt idx="439">
                  <c:v>0.75084603899340907</c:v>
                </c:pt>
                <c:pt idx="440">
                  <c:v>0.74231321252908244</c:v>
                </c:pt>
                <c:pt idx="441">
                  <c:v>0.73283258018012387</c:v>
                </c:pt>
                <c:pt idx="442">
                  <c:v>0.7245150196426372</c:v>
                </c:pt>
                <c:pt idx="443">
                  <c:v>0.71662405501361448</c:v>
                </c:pt>
                <c:pt idx="444">
                  <c:v>0.70909761946464167</c:v>
                </c:pt>
                <c:pt idx="445">
                  <c:v>0.70081760178922003</c:v>
                </c:pt>
                <c:pt idx="446">
                  <c:v>0.69379950870320739</c:v>
                </c:pt>
                <c:pt idx="447">
                  <c:v>0.68615787106539816</c:v>
                </c:pt>
                <c:pt idx="448">
                  <c:v>0.67988745618800972</c:v>
                </c:pt>
                <c:pt idx="449">
                  <c:v>0.6718923403932584</c:v>
                </c:pt>
                <c:pt idx="450">
                  <c:v>0.66538410359528921</c:v>
                </c:pt>
                <c:pt idx="451">
                  <c:v>0.6580061742869846</c:v>
                </c:pt>
                <c:pt idx="452">
                  <c:v>0.6508707597570188</c:v>
                </c:pt>
                <c:pt idx="453">
                  <c:v>0.6440477987242389</c:v>
                </c:pt>
                <c:pt idx="454">
                  <c:v>0.63835914682634887</c:v>
                </c:pt>
                <c:pt idx="455">
                  <c:v>0.6310154299649261</c:v>
                </c:pt>
                <c:pt idx="456">
                  <c:v>0.62366913960086168</c:v>
                </c:pt>
                <c:pt idx="457">
                  <c:v>0.6164259407249677</c:v>
                </c:pt>
                <c:pt idx="458">
                  <c:v>0.61027859982684851</c:v>
                </c:pt>
                <c:pt idx="459">
                  <c:v>0.60370012154501573</c:v>
                </c:pt>
                <c:pt idx="460">
                  <c:v>0.59673183330424262</c:v>
                </c:pt>
                <c:pt idx="461">
                  <c:v>0.58996109923683526</c:v>
                </c:pt>
                <c:pt idx="462">
                  <c:v>0.58412409248078534</c:v>
                </c:pt>
                <c:pt idx="463">
                  <c:v>0.57852263690769123</c:v>
                </c:pt>
                <c:pt idx="464">
                  <c:v>0.57293541129037973</c:v>
                </c:pt>
                <c:pt idx="465">
                  <c:v>0.56662715078590975</c:v>
                </c:pt>
                <c:pt idx="466">
                  <c:v>0.56210520387969143</c:v>
                </c:pt>
                <c:pt idx="467">
                  <c:v>0.55720041060991554</c:v>
                </c:pt>
                <c:pt idx="468">
                  <c:v>0.55085899733612187</c:v>
                </c:pt>
                <c:pt idx="469">
                  <c:v>0.54514112861412478</c:v>
                </c:pt>
                <c:pt idx="470">
                  <c:v>0.54055454137685111</c:v>
                </c:pt>
                <c:pt idx="471">
                  <c:v>0.5353439554402557</c:v>
                </c:pt>
                <c:pt idx="472">
                  <c:v>0.53172182616352959</c:v>
                </c:pt>
                <c:pt idx="473">
                  <c:v>0.52669607826960085</c:v>
                </c:pt>
                <c:pt idx="474">
                  <c:v>0.52217428274589073</c:v>
                </c:pt>
                <c:pt idx="475">
                  <c:v>0.51826119628816136</c:v>
                </c:pt>
                <c:pt idx="476">
                  <c:v>0.51482768961680991</c:v>
                </c:pt>
                <c:pt idx="477">
                  <c:v>0.51108051838820601</c:v>
                </c:pt>
                <c:pt idx="478">
                  <c:v>0.50760038590429013</c:v>
                </c:pt>
                <c:pt idx="479">
                  <c:v>0.50248592786048218</c:v>
                </c:pt>
                <c:pt idx="480">
                  <c:v>0.49740916406124752</c:v>
                </c:pt>
                <c:pt idx="481">
                  <c:v>0.49278170354672551</c:v>
                </c:pt>
                <c:pt idx="482">
                  <c:v>0.4886904398766958</c:v>
                </c:pt>
                <c:pt idx="483">
                  <c:v>0.48402044087733426</c:v>
                </c:pt>
                <c:pt idx="484">
                  <c:v>0.4791292720333078</c:v>
                </c:pt>
                <c:pt idx="485">
                  <c:v>0.4745912785812067</c:v>
                </c:pt>
                <c:pt idx="486">
                  <c:v>0.47069196793173484</c:v>
                </c:pt>
                <c:pt idx="487">
                  <c:v>0.46763979379885762</c:v>
                </c:pt>
                <c:pt idx="488">
                  <c:v>0.46566137579753969</c:v>
                </c:pt>
                <c:pt idx="489">
                  <c:v>0.462183665433757</c:v>
                </c:pt>
                <c:pt idx="490">
                  <c:v>0.45978924829955797</c:v>
                </c:pt>
                <c:pt idx="491">
                  <c:v>0.45731777746862101</c:v>
                </c:pt>
                <c:pt idx="492">
                  <c:v>0.4549975377635021</c:v>
                </c:pt>
                <c:pt idx="493">
                  <c:v>0.45309284304373904</c:v>
                </c:pt>
                <c:pt idx="494">
                  <c:v>0.45024140211690267</c:v>
                </c:pt>
                <c:pt idx="495">
                  <c:v>0.44797202693458138</c:v>
                </c:pt>
                <c:pt idx="496">
                  <c:v>0.44724735886722267</c:v>
                </c:pt>
                <c:pt idx="497">
                  <c:v>0.4448146419584173</c:v>
                </c:pt>
                <c:pt idx="498">
                  <c:v>0.44233242296938902</c:v>
                </c:pt>
                <c:pt idx="499">
                  <c:v>0.44133239011938469</c:v>
                </c:pt>
                <c:pt idx="500">
                  <c:v>0.43796185857149705</c:v>
                </c:pt>
                <c:pt idx="501">
                  <c:v>0.43724793866222966</c:v>
                </c:pt>
                <c:pt idx="502">
                  <c:v>0.43368954142150895</c:v>
                </c:pt>
                <c:pt idx="503">
                  <c:v>0.43121761644304679</c:v>
                </c:pt>
                <c:pt idx="504">
                  <c:v>0.42999399162824448</c:v>
                </c:pt>
                <c:pt idx="505">
                  <c:v>0.42817543355571913</c:v>
                </c:pt>
                <c:pt idx="506">
                  <c:v>0.42443174412480683</c:v>
                </c:pt>
                <c:pt idx="507">
                  <c:v>0.42409612910384725</c:v>
                </c:pt>
                <c:pt idx="508">
                  <c:v>0.4213432381899313</c:v>
                </c:pt>
                <c:pt idx="509">
                  <c:v>0.41996611151168595</c:v>
                </c:pt>
                <c:pt idx="510">
                  <c:v>0.41780588311786798</c:v>
                </c:pt>
                <c:pt idx="511">
                  <c:v>0.41559509296626901</c:v>
                </c:pt>
                <c:pt idx="512">
                  <c:v>0.41398619966777583</c:v>
                </c:pt>
                <c:pt idx="513">
                  <c:v>0.41313194817328985</c:v>
                </c:pt>
                <c:pt idx="514">
                  <c:v>0.41084228773485282</c:v>
                </c:pt>
                <c:pt idx="515">
                  <c:v>0.40961018549958417</c:v>
                </c:pt>
                <c:pt idx="516">
                  <c:v>0.4084944964132185</c:v>
                </c:pt>
                <c:pt idx="517">
                  <c:v>0.40708754738083275</c:v>
                </c:pt>
                <c:pt idx="518">
                  <c:v>0.40656240145944833</c:v>
                </c:pt>
                <c:pt idx="519">
                  <c:v>0.40599668502583258</c:v>
                </c:pt>
                <c:pt idx="520">
                  <c:v>0.40525914944526631</c:v>
                </c:pt>
                <c:pt idx="521">
                  <c:v>0.40550711399390493</c:v>
                </c:pt>
                <c:pt idx="522">
                  <c:v>0.40491384594377372</c:v>
                </c:pt>
                <c:pt idx="523">
                  <c:v>0.40335778514068643</c:v>
                </c:pt>
                <c:pt idx="524">
                  <c:v>0.40292165213419812</c:v>
                </c:pt>
                <c:pt idx="525">
                  <c:v>0.40148518351268869</c:v>
                </c:pt>
                <c:pt idx="526">
                  <c:v>0.40025913657775303</c:v>
                </c:pt>
                <c:pt idx="527">
                  <c:v>0.39905170969134163</c:v>
                </c:pt>
                <c:pt idx="528">
                  <c:v>0.39642809943953633</c:v>
                </c:pt>
                <c:pt idx="529">
                  <c:v>0.39563031362065626</c:v>
                </c:pt>
                <c:pt idx="530">
                  <c:v>0.39501903105203423</c:v>
                </c:pt>
                <c:pt idx="531">
                  <c:v>0.39283034274665096</c:v>
                </c:pt>
                <c:pt idx="532">
                  <c:v>0.39057534890262047</c:v>
                </c:pt>
                <c:pt idx="533">
                  <c:v>0.38951370337172742</c:v>
                </c:pt>
                <c:pt idx="534">
                  <c:v>0.38919625425176696</c:v>
                </c:pt>
                <c:pt idx="535">
                  <c:v>0.38911284248967903</c:v>
                </c:pt>
                <c:pt idx="536">
                  <c:v>0.38762550934537199</c:v>
                </c:pt>
                <c:pt idx="537">
                  <c:v>0.38637145664639605</c:v>
                </c:pt>
                <c:pt idx="538">
                  <c:v>0.38597831627227225</c:v>
                </c:pt>
                <c:pt idx="539">
                  <c:v>0.38662199469767622</c:v>
                </c:pt>
                <c:pt idx="540">
                  <c:v>0.38533176157921012</c:v>
                </c:pt>
                <c:pt idx="541">
                  <c:v>0.38360539545425565</c:v>
                </c:pt>
                <c:pt idx="542">
                  <c:v>0.38265213979932422</c:v>
                </c:pt>
                <c:pt idx="543">
                  <c:v>0.38164892791664506</c:v>
                </c:pt>
                <c:pt idx="544">
                  <c:v>0.38024773141957574</c:v>
                </c:pt>
                <c:pt idx="545">
                  <c:v>0.37955000943869921</c:v>
                </c:pt>
                <c:pt idx="546">
                  <c:v>0.3782786991337741</c:v>
                </c:pt>
                <c:pt idx="547">
                  <c:v>0.37738039532936513</c:v>
                </c:pt>
                <c:pt idx="548">
                  <c:v>0.37533007063659213</c:v>
                </c:pt>
                <c:pt idx="549">
                  <c:v>0.37396036170125468</c:v>
                </c:pt>
                <c:pt idx="550">
                  <c:v>0.37255644031903556</c:v>
                </c:pt>
                <c:pt idx="551">
                  <c:v>0.37181602847081097</c:v>
                </c:pt>
                <c:pt idx="552">
                  <c:v>0.36994418375535487</c:v>
                </c:pt>
                <c:pt idx="553">
                  <c:v>0.36837298470143498</c:v>
                </c:pt>
                <c:pt idx="554">
                  <c:v>0.36662375981772338</c:v>
                </c:pt>
                <c:pt idx="555">
                  <c:v>0.36607560375507336</c:v>
                </c:pt>
                <c:pt idx="556">
                  <c:v>0.36427899614625536</c:v>
                </c:pt>
                <c:pt idx="557">
                  <c:v>0.36223518090134049</c:v>
                </c:pt>
                <c:pt idx="558">
                  <c:v>0.36086259569834489</c:v>
                </c:pt>
                <c:pt idx="559">
                  <c:v>0.35997791631968523</c:v>
                </c:pt>
                <c:pt idx="560">
                  <c:v>0.35845864146612127</c:v>
                </c:pt>
                <c:pt idx="561">
                  <c:v>0.35707667054760944</c:v>
                </c:pt>
                <c:pt idx="562">
                  <c:v>0.35588968029982215</c:v>
                </c:pt>
                <c:pt idx="563">
                  <c:v>0.35466711516257793</c:v>
                </c:pt>
                <c:pt idx="564">
                  <c:v>0.35460943842690551</c:v>
                </c:pt>
                <c:pt idx="565">
                  <c:v>0.35305579974395146</c:v>
                </c:pt>
                <c:pt idx="566">
                  <c:v>0.35181113276049175</c:v>
                </c:pt>
                <c:pt idx="567">
                  <c:v>0.35053149641760856</c:v>
                </c:pt>
                <c:pt idx="568">
                  <c:v>0.34973734377892812</c:v>
                </c:pt>
                <c:pt idx="569">
                  <c:v>0.34894409943529775</c:v>
                </c:pt>
                <c:pt idx="570">
                  <c:v>0.34752095247452114</c:v>
                </c:pt>
                <c:pt idx="571">
                  <c:v>0.34597352047440849</c:v>
                </c:pt>
                <c:pt idx="572">
                  <c:v>0.34599819582326574</c:v>
                </c:pt>
                <c:pt idx="573">
                  <c:v>0.34476896985565514</c:v>
                </c:pt>
                <c:pt idx="574">
                  <c:v>0.34361376993461623</c:v>
                </c:pt>
                <c:pt idx="575">
                  <c:v>0.34206588378697872</c:v>
                </c:pt>
                <c:pt idx="576">
                  <c:v>0.34047470224195969</c:v>
                </c:pt>
                <c:pt idx="577">
                  <c:v>0.33954309428571894</c:v>
                </c:pt>
                <c:pt idx="578">
                  <c:v>0.3381478017064744</c:v>
                </c:pt>
                <c:pt idx="579">
                  <c:v>0.33634786368247327</c:v>
                </c:pt>
                <c:pt idx="580">
                  <c:v>0.33536357461333494</c:v>
                </c:pt>
                <c:pt idx="581">
                  <c:v>0.33372637278578471</c:v>
                </c:pt>
                <c:pt idx="582">
                  <c:v>0.33342481882919855</c:v>
                </c:pt>
                <c:pt idx="583">
                  <c:v>0.33267835168064092</c:v>
                </c:pt>
                <c:pt idx="584">
                  <c:v>0.3323810364342879</c:v>
                </c:pt>
                <c:pt idx="585">
                  <c:v>0.33180517737261422</c:v>
                </c:pt>
                <c:pt idx="586">
                  <c:v>0.33079757539719357</c:v>
                </c:pt>
                <c:pt idx="587">
                  <c:v>0.32944694065790525</c:v>
                </c:pt>
                <c:pt idx="588">
                  <c:v>0.32938578212454139</c:v>
                </c:pt>
                <c:pt idx="589">
                  <c:v>0.32798201212483064</c:v>
                </c:pt>
                <c:pt idx="590">
                  <c:v>0.32633830084942234</c:v>
                </c:pt>
                <c:pt idx="591">
                  <c:v>0.32541078022090641</c:v>
                </c:pt>
                <c:pt idx="592">
                  <c:v>0.32468020823572308</c:v>
                </c:pt>
                <c:pt idx="593">
                  <c:v>0.32376419267783996</c:v>
                </c:pt>
                <c:pt idx="594">
                  <c:v>0.32350669103117657</c:v>
                </c:pt>
                <c:pt idx="595">
                  <c:v>0.32258779920563541</c:v>
                </c:pt>
                <c:pt idx="596">
                  <c:v>0.32206068531164284</c:v>
                </c:pt>
                <c:pt idx="597">
                  <c:v>0.32163302972562069</c:v>
                </c:pt>
                <c:pt idx="598">
                  <c:v>0.32074350610669455</c:v>
                </c:pt>
                <c:pt idx="599">
                  <c:v>0.31992543503169868</c:v>
                </c:pt>
                <c:pt idx="600">
                  <c:v>0.3194670487964863</c:v>
                </c:pt>
                <c:pt idx="601">
                  <c:v>0.31834288228965429</c:v>
                </c:pt>
                <c:pt idx="602">
                  <c:v>0.31803739238785156</c:v>
                </c:pt>
                <c:pt idx="603">
                  <c:v>0.31740885221328036</c:v>
                </c:pt>
                <c:pt idx="604">
                  <c:v>0.3172400607164963</c:v>
                </c:pt>
                <c:pt idx="605">
                  <c:v>0.31745941397106131</c:v>
                </c:pt>
                <c:pt idx="606">
                  <c:v>0.31715331853922529</c:v>
                </c:pt>
                <c:pt idx="607">
                  <c:v>0.31742081143143813</c:v>
                </c:pt>
                <c:pt idx="608">
                  <c:v>0.31773296216360719</c:v>
                </c:pt>
                <c:pt idx="609">
                  <c:v>0.31776914258309719</c:v>
                </c:pt>
                <c:pt idx="610">
                  <c:v>0.31767256054278492</c:v>
                </c:pt>
                <c:pt idx="611">
                  <c:v>0.31785982070558483</c:v>
                </c:pt>
                <c:pt idx="612">
                  <c:v>0.31749771374566788</c:v>
                </c:pt>
                <c:pt idx="613">
                  <c:v>0.31714060240852598</c:v>
                </c:pt>
                <c:pt idx="614">
                  <c:v>0.31702312958206463</c:v>
                </c:pt>
                <c:pt idx="615">
                  <c:v>0.31746138194366963</c:v>
                </c:pt>
                <c:pt idx="616">
                  <c:v>0.31748106166975198</c:v>
                </c:pt>
                <c:pt idx="617">
                  <c:v>0.3180133225690277</c:v>
                </c:pt>
                <c:pt idx="618">
                  <c:v>0.31889648812260402</c:v>
                </c:pt>
                <c:pt idx="619">
                  <c:v>0.31899155633783299</c:v>
                </c:pt>
                <c:pt idx="620">
                  <c:v>0.31956484189686507</c:v>
                </c:pt>
                <c:pt idx="621">
                  <c:v>0.32023304428861804</c:v>
                </c:pt>
                <c:pt idx="622">
                  <c:v>0.32053898833794564</c:v>
                </c:pt>
                <c:pt idx="623">
                  <c:v>0.32061150055943394</c:v>
                </c:pt>
                <c:pt idx="624">
                  <c:v>0.32037201343126154</c:v>
                </c:pt>
                <c:pt idx="625">
                  <c:v>0.31994844517296439</c:v>
                </c:pt>
                <c:pt idx="626">
                  <c:v>0.32013252630308914</c:v>
                </c:pt>
                <c:pt idx="627">
                  <c:v>0.31989152534983351</c:v>
                </c:pt>
                <c:pt idx="628">
                  <c:v>0.31955394235626572</c:v>
                </c:pt>
                <c:pt idx="629">
                  <c:v>0.31951397737406745</c:v>
                </c:pt>
                <c:pt idx="630">
                  <c:v>0.31990227350792477</c:v>
                </c:pt>
                <c:pt idx="631">
                  <c:v>0.32074108398656137</c:v>
                </c:pt>
                <c:pt idx="632">
                  <c:v>0.32075970403508558</c:v>
                </c:pt>
                <c:pt idx="633">
                  <c:v>0.32114073380854319</c:v>
                </c:pt>
                <c:pt idx="634">
                  <c:v>0.32160638640415512</c:v>
                </c:pt>
                <c:pt idx="635">
                  <c:v>0.32218633279355363</c:v>
                </c:pt>
                <c:pt idx="636">
                  <c:v>0.32281835476581644</c:v>
                </c:pt>
                <c:pt idx="637">
                  <c:v>0.32336863018358308</c:v>
                </c:pt>
                <c:pt idx="638">
                  <c:v>0.32379144152933859</c:v>
                </c:pt>
                <c:pt idx="639">
                  <c:v>0.32448023194222392</c:v>
                </c:pt>
                <c:pt idx="640">
                  <c:v>0.32506017833162243</c:v>
                </c:pt>
                <c:pt idx="641">
                  <c:v>0.32592411830664131</c:v>
                </c:pt>
                <c:pt idx="642">
                  <c:v>0.32649316515544025</c:v>
                </c:pt>
                <c:pt idx="643">
                  <c:v>0.32683226197409138</c:v>
                </c:pt>
                <c:pt idx="644">
                  <c:v>0.32779535749206401</c:v>
                </c:pt>
                <c:pt idx="645">
                  <c:v>0.32839801125771145</c:v>
                </c:pt>
                <c:pt idx="646">
                  <c:v>0.32879660140213501</c:v>
                </c:pt>
                <c:pt idx="647">
                  <c:v>0.32944830310048018</c:v>
                </c:pt>
                <c:pt idx="648">
                  <c:v>0.33034993732007234</c:v>
                </c:pt>
                <c:pt idx="649">
                  <c:v>0.33149817364572831</c:v>
                </c:pt>
                <c:pt idx="650">
                  <c:v>0.3325355979752892</c:v>
                </c:pt>
                <c:pt idx="651">
                  <c:v>0.33226719678802646</c:v>
                </c:pt>
                <c:pt idx="652">
                  <c:v>0.33278310837640274</c:v>
                </c:pt>
                <c:pt idx="653">
                  <c:v>0.3332622340152559</c:v>
                </c:pt>
                <c:pt idx="654">
                  <c:v>0.33368186632833674</c:v>
                </c:pt>
                <c:pt idx="655">
                  <c:v>0.33391015115089312</c:v>
                </c:pt>
                <c:pt idx="656">
                  <c:v>0.33375725481748331</c:v>
                </c:pt>
                <c:pt idx="657">
                  <c:v>0.33438957955476273</c:v>
                </c:pt>
                <c:pt idx="658">
                  <c:v>0.33597788483212354</c:v>
                </c:pt>
                <c:pt idx="659">
                  <c:v>0.33611806503483371</c:v>
                </c:pt>
                <c:pt idx="660">
                  <c:v>0.33665577570440919</c:v>
                </c:pt>
                <c:pt idx="661">
                  <c:v>0.33734668547241109</c:v>
                </c:pt>
                <c:pt idx="662">
                  <c:v>0.33823287867615387</c:v>
                </c:pt>
                <c:pt idx="663">
                  <c:v>0.33905337187128304</c:v>
                </c:pt>
                <c:pt idx="664">
                  <c:v>0.33937839011665988</c:v>
                </c:pt>
                <c:pt idx="665">
                  <c:v>0.33977349846339172</c:v>
                </c:pt>
                <c:pt idx="666">
                  <c:v>0.34134727101995316</c:v>
                </c:pt>
                <c:pt idx="667">
                  <c:v>0.34231430248314232</c:v>
                </c:pt>
                <c:pt idx="668">
                  <c:v>0.34321623946775121</c:v>
                </c:pt>
                <c:pt idx="669">
                  <c:v>0.34380027318487444</c:v>
                </c:pt>
                <c:pt idx="670">
                  <c:v>0.34407775732263679</c:v>
                </c:pt>
                <c:pt idx="671">
                  <c:v>0.34424246149169596</c:v>
                </c:pt>
                <c:pt idx="672">
                  <c:v>0.34449421060304275</c:v>
                </c:pt>
                <c:pt idx="673">
                  <c:v>0.34414073244610055</c:v>
                </c:pt>
                <c:pt idx="674">
                  <c:v>0.34449587581063446</c:v>
                </c:pt>
                <c:pt idx="675">
                  <c:v>0.34507279454986622</c:v>
                </c:pt>
                <c:pt idx="676">
                  <c:v>0.34510912635186475</c:v>
                </c:pt>
                <c:pt idx="677">
                  <c:v>0.3450625005393001</c:v>
                </c:pt>
                <c:pt idx="678">
                  <c:v>0.34493397678973092</c:v>
                </c:pt>
                <c:pt idx="679">
                  <c:v>0.34541749252132559</c:v>
                </c:pt>
                <c:pt idx="680">
                  <c:v>0.34575810316505995</c:v>
                </c:pt>
                <c:pt idx="681">
                  <c:v>0.34609341542100308</c:v>
                </c:pt>
                <c:pt idx="682">
                  <c:v>0.34603255965265584</c:v>
                </c:pt>
                <c:pt idx="683">
                  <c:v>0.34632427374620073</c:v>
                </c:pt>
                <c:pt idx="684">
                  <c:v>0.34635818342806585</c:v>
                </c:pt>
                <c:pt idx="685">
                  <c:v>0.34773394766373639</c:v>
                </c:pt>
                <c:pt idx="686">
                  <c:v>0.3478932020624958</c:v>
                </c:pt>
                <c:pt idx="687">
                  <c:v>0.34815691039200042</c:v>
                </c:pt>
                <c:pt idx="688">
                  <c:v>0.34812209241508529</c:v>
                </c:pt>
                <c:pt idx="689">
                  <c:v>0.34805336475630511</c:v>
                </c:pt>
                <c:pt idx="690">
                  <c:v>0.34876955540319737</c:v>
                </c:pt>
                <c:pt idx="691">
                  <c:v>0.34951284351908013</c:v>
                </c:pt>
                <c:pt idx="692">
                  <c:v>0.34837459843897378</c:v>
                </c:pt>
                <c:pt idx="693">
                  <c:v>0.34797964147475019</c:v>
                </c:pt>
                <c:pt idx="694">
                  <c:v>0.34763282414817426</c:v>
                </c:pt>
                <c:pt idx="695">
                  <c:v>0.34757000040721886</c:v>
                </c:pt>
                <c:pt idx="696">
                  <c:v>0.34721213215753521</c:v>
                </c:pt>
                <c:pt idx="697">
                  <c:v>0.34704773075349277</c:v>
                </c:pt>
                <c:pt idx="698">
                  <c:v>0.34776967393570141</c:v>
                </c:pt>
                <c:pt idx="699">
                  <c:v>0.34812966154050162</c:v>
                </c:pt>
                <c:pt idx="700">
                  <c:v>0.34890307477554139</c:v>
                </c:pt>
                <c:pt idx="701">
                  <c:v>0.34974339907926116</c:v>
                </c:pt>
                <c:pt idx="702">
                  <c:v>0.35058993006582262</c:v>
                </c:pt>
                <c:pt idx="703">
                  <c:v>0.35130854283284801</c:v>
                </c:pt>
                <c:pt idx="704">
                  <c:v>0.35201807264937396</c:v>
                </c:pt>
                <c:pt idx="705">
                  <c:v>0.35243225519215499</c:v>
                </c:pt>
                <c:pt idx="706">
                  <c:v>0.35316721727007983</c:v>
                </c:pt>
                <c:pt idx="707">
                  <c:v>0.3524040980456063</c:v>
                </c:pt>
                <c:pt idx="708">
                  <c:v>0.35295255687327293</c:v>
                </c:pt>
                <c:pt idx="709">
                  <c:v>0.35268385292099358</c:v>
                </c:pt>
                <c:pt idx="710">
                  <c:v>0.35292833567194071</c:v>
                </c:pt>
                <c:pt idx="711">
                  <c:v>0.35276908127318141</c:v>
                </c:pt>
                <c:pt idx="712">
                  <c:v>0.35231992937097689</c:v>
                </c:pt>
                <c:pt idx="713">
                  <c:v>0.3532730336433999</c:v>
                </c:pt>
                <c:pt idx="714">
                  <c:v>0.35455660593149974</c:v>
                </c:pt>
                <c:pt idx="715">
                  <c:v>0.35480290527254682</c:v>
                </c:pt>
                <c:pt idx="716">
                  <c:v>0.35552878439997188</c:v>
                </c:pt>
                <c:pt idx="717">
                  <c:v>0.35643950157006365</c:v>
                </c:pt>
                <c:pt idx="718">
                  <c:v>0.35747162751183298</c:v>
                </c:pt>
                <c:pt idx="719">
                  <c:v>0.35903026181756198</c:v>
                </c:pt>
                <c:pt idx="720">
                  <c:v>0.3602142244151828</c:v>
                </c:pt>
                <c:pt idx="721">
                  <c:v>0.36200250598604278</c:v>
                </c:pt>
                <c:pt idx="722">
                  <c:v>0.36388555300711506</c:v>
                </c:pt>
                <c:pt idx="723">
                  <c:v>0.36597523715205293</c:v>
                </c:pt>
                <c:pt idx="724">
                  <c:v>0.36743335347225287</c:v>
                </c:pt>
                <c:pt idx="725">
                  <c:v>0.36922345163321274</c:v>
                </c:pt>
                <c:pt idx="726">
                  <c:v>0.37077572787359192</c:v>
                </c:pt>
                <c:pt idx="727">
                  <c:v>0.37200344001611924</c:v>
                </c:pt>
                <c:pt idx="728">
                  <c:v>0.37300589498625675</c:v>
                </c:pt>
                <c:pt idx="729">
                  <c:v>0.37472287539569482</c:v>
                </c:pt>
                <c:pt idx="730">
                  <c:v>0.37600675044881127</c:v>
                </c:pt>
                <c:pt idx="731">
                  <c:v>0.37768876149882596</c:v>
                </c:pt>
                <c:pt idx="732">
                  <c:v>0.37885713169808932</c:v>
                </c:pt>
                <c:pt idx="733">
                  <c:v>0.37975573826751491</c:v>
                </c:pt>
                <c:pt idx="734">
                  <c:v>0.38090533703574581</c:v>
                </c:pt>
                <c:pt idx="735">
                  <c:v>0.38273948750662862</c:v>
                </c:pt>
                <c:pt idx="736">
                  <c:v>0.38380900492795478</c:v>
                </c:pt>
                <c:pt idx="737">
                  <c:v>0.38546285883142084</c:v>
                </c:pt>
                <c:pt idx="738">
                  <c:v>0.38693626478496179</c:v>
                </c:pt>
                <c:pt idx="739">
                  <c:v>0.38902292127973309</c:v>
                </c:pt>
                <c:pt idx="740">
                  <c:v>0.39110760980189618</c:v>
                </c:pt>
                <c:pt idx="741">
                  <c:v>0.39356288270444229</c:v>
                </c:pt>
                <c:pt idx="742">
                  <c:v>0.39515512392701968</c:v>
                </c:pt>
                <c:pt idx="743">
                  <c:v>0.39721513710032547</c:v>
                </c:pt>
                <c:pt idx="744">
                  <c:v>0.39932056502612923</c:v>
                </c:pt>
                <c:pt idx="745">
                  <c:v>0.40185122641782206</c:v>
                </c:pt>
                <c:pt idx="746">
                  <c:v>0.4038918626300621</c:v>
                </c:pt>
                <c:pt idx="747">
                  <c:v>0.40583425159439834</c:v>
                </c:pt>
                <c:pt idx="748">
                  <c:v>0.40723136076374278</c:v>
                </c:pt>
                <c:pt idx="749">
                  <c:v>0.40914892299671357</c:v>
                </c:pt>
                <c:pt idx="750">
                  <c:v>0.41066411052255269</c:v>
                </c:pt>
                <c:pt idx="751">
                  <c:v>0.41199218926810033</c:v>
                </c:pt>
                <c:pt idx="752">
                  <c:v>0.41332935096414758</c:v>
                </c:pt>
                <c:pt idx="753">
                  <c:v>0.414929615459666</c:v>
                </c:pt>
                <c:pt idx="754">
                  <c:v>0.4164036269432404</c:v>
                </c:pt>
                <c:pt idx="755">
                  <c:v>0.41829030714451254</c:v>
                </c:pt>
                <c:pt idx="756">
                  <c:v>0.41965910778480003</c:v>
                </c:pt>
                <c:pt idx="757">
                  <c:v>0.42118625452879682</c:v>
                </c:pt>
                <c:pt idx="758">
                  <c:v>0.42259774503643238</c:v>
                </c:pt>
                <c:pt idx="759">
                  <c:v>0.42472648586851847</c:v>
                </c:pt>
                <c:pt idx="760">
                  <c:v>0.42664404810148926</c:v>
                </c:pt>
                <c:pt idx="761">
                  <c:v>0.4285802303829841</c:v>
                </c:pt>
                <c:pt idx="762">
                  <c:v>0.43060603110940815</c:v>
                </c:pt>
                <c:pt idx="763">
                  <c:v>0.43192033404669822</c:v>
                </c:pt>
                <c:pt idx="764">
                  <c:v>0.43350318955375911</c:v>
                </c:pt>
                <c:pt idx="765">
                  <c:v>0.4355904515785638</c:v>
                </c:pt>
                <c:pt idx="766">
                  <c:v>0.43630876158057258</c:v>
                </c:pt>
                <c:pt idx="767">
                  <c:v>0.43670704895997936</c:v>
                </c:pt>
                <c:pt idx="768">
                  <c:v>0.43779518642982973</c:v>
                </c:pt>
                <c:pt idx="769">
                  <c:v>0.43795943645136387</c:v>
                </c:pt>
                <c:pt idx="770">
                  <c:v>0.43952548850000062</c:v>
                </c:pt>
                <c:pt idx="771">
                  <c:v>0.4402348669340182</c:v>
                </c:pt>
                <c:pt idx="772">
                  <c:v>0.4400960491738829</c:v>
                </c:pt>
                <c:pt idx="773">
                  <c:v>0.44054277895595412</c:v>
                </c:pt>
                <c:pt idx="774">
                  <c:v>0.44083509857953246</c:v>
                </c:pt>
                <c:pt idx="775">
                  <c:v>0.44103325828293172</c:v>
                </c:pt>
                <c:pt idx="776">
                  <c:v>0.4409658930667264</c:v>
                </c:pt>
                <c:pt idx="777">
                  <c:v>0.44046784461433253</c:v>
                </c:pt>
                <c:pt idx="778">
                  <c:v>0.44002595907252767</c:v>
                </c:pt>
                <c:pt idx="779">
                  <c:v>0.44023093098880173</c:v>
                </c:pt>
                <c:pt idx="780">
                  <c:v>0.44016750171781294</c:v>
                </c:pt>
                <c:pt idx="781">
                  <c:v>0.43999553118835405</c:v>
                </c:pt>
                <c:pt idx="782">
                  <c:v>0.4399219592893075</c:v>
                </c:pt>
                <c:pt idx="783">
                  <c:v>0.43992862011967376</c:v>
                </c:pt>
                <c:pt idx="784">
                  <c:v>0.44005320792402647</c:v>
                </c:pt>
                <c:pt idx="785">
                  <c:v>0.44041410382387675</c:v>
                </c:pt>
                <c:pt idx="786">
                  <c:v>0.4401236007903982</c:v>
                </c:pt>
                <c:pt idx="787">
                  <c:v>0.4398662505262434</c:v>
                </c:pt>
                <c:pt idx="788">
                  <c:v>0.43926283984805431</c:v>
                </c:pt>
                <c:pt idx="789">
                  <c:v>0.43835136576542089</c:v>
                </c:pt>
                <c:pt idx="790">
                  <c:v>0.43824691183467568</c:v>
                </c:pt>
                <c:pt idx="791">
                  <c:v>0.43787935510445902</c:v>
                </c:pt>
                <c:pt idx="792">
                  <c:v>0.43799849313851197</c:v>
                </c:pt>
                <c:pt idx="793">
                  <c:v>0.43802634752004405</c:v>
                </c:pt>
                <c:pt idx="794">
                  <c:v>0.43838194503210293</c:v>
                </c:pt>
                <c:pt idx="795">
                  <c:v>0.43881141720822497</c:v>
                </c:pt>
                <c:pt idx="796">
                  <c:v>0.4391921442166658</c:v>
                </c:pt>
                <c:pt idx="797">
                  <c:v>0.43896370801160117</c:v>
                </c:pt>
                <c:pt idx="798">
                  <c:v>0.43864353400649098</c:v>
                </c:pt>
                <c:pt idx="799">
                  <c:v>0.43802513645997748</c:v>
                </c:pt>
                <c:pt idx="800">
                  <c:v>0.438085689463308</c:v>
                </c:pt>
                <c:pt idx="801">
                  <c:v>0.43772040347071639</c:v>
                </c:pt>
                <c:pt idx="802">
                  <c:v>0.43814715076168848</c:v>
                </c:pt>
                <c:pt idx="803">
                  <c:v>0.4378619461160016</c:v>
                </c:pt>
                <c:pt idx="804">
                  <c:v>0.43822420445842664</c:v>
                </c:pt>
                <c:pt idx="805">
                  <c:v>0.43806888600488381</c:v>
                </c:pt>
                <c:pt idx="806">
                  <c:v>0.43778595209682175</c:v>
                </c:pt>
                <c:pt idx="807">
                  <c:v>0.43741158315373052</c:v>
                </c:pt>
                <c:pt idx="808">
                  <c:v>0.43622943714620949</c:v>
                </c:pt>
                <c:pt idx="809">
                  <c:v>0.4354137881913468</c:v>
                </c:pt>
                <c:pt idx="810">
                  <c:v>0.43504592869611364</c:v>
                </c:pt>
                <c:pt idx="811">
                  <c:v>0.43440043368060977</c:v>
                </c:pt>
                <c:pt idx="812">
                  <c:v>0.43351802503957509</c:v>
                </c:pt>
                <c:pt idx="813">
                  <c:v>0.4331345731459843</c:v>
                </c:pt>
                <c:pt idx="814">
                  <c:v>0.43251905186712919</c:v>
                </c:pt>
                <c:pt idx="815">
                  <c:v>0.43282242241381524</c:v>
                </c:pt>
                <c:pt idx="816">
                  <c:v>0.43221734652803451</c:v>
                </c:pt>
                <c:pt idx="817">
                  <c:v>0.43251557006943758</c:v>
                </c:pt>
                <c:pt idx="818">
                  <c:v>0.43206929443489123</c:v>
                </c:pt>
                <c:pt idx="819">
                  <c:v>0.43333772847215829</c:v>
                </c:pt>
                <c:pt idx="820">
                  <c:v>0.43405997441938365</c:v>
                </c:pt>
                <c:pt idx="821">
                  <c:v>0.43476617382072641</c:v>
                </c:pt>
                <c:pt idx="822">
                  <c:v>0.43517399829815767</c:v>
                </c:pt>
                <c:pt idx="823">
                  <c:v>0.4358072313304871</c:v>
                </c:pt>
                <c:pt idx="824">
                  <c:v>0.43604520463357632</c:v>
                </c:pt>
                <c:pt idx="825">
                  <c:v>0.43679030933955892</c:v>
                </c:pt>
                <c:pt idx="826">
                  <c:v>0.43652523856747938</c:v>
                </c:pt>
                <c:pt idx="827">
                  <c:v>0.43756705298978177</c:v>
                </c:pt>
                <c:pt idx="828">
                  <c:v>0.43854256187343721</c:v>
                </c:pt>
                <c:pt idx="829">
                  <c:v>0.43973848368921586</c:v>
                </c:pt>
                <c:pt idx="830">
                  <c:v>0.44103522625553987</c:v>
                </c:pt>
                <c:pt idx="831">
                  <c:v>0.44276007855541116</c:v>
                </c:pt>
                <c:pt idx="832">
                  <c:v>0.44493060095979525</c:v>
                </c:pt>
                <c:pt idx="833">
                  <c:v>0.44689478900533053</c:v>
                </c:pt>
                <c:pt idx="834">
                  <c:v>0.44810024791913378</c:v>
                </c:pt>
                <c:pt idx="835">
                  <c:v>0.44985840437083674</c:v>
                </c:pt>
                <c:pt idx="836">
                  <c:v>0.45176340185561648</c:v>
                </c:pt>
                <c:pt idx="837">
                  <c:v>0.45428361785423454</c:v>
                </c:pt>
                <c:pt idx="838">
                  <c:v>0.45692932995225544</c:v>
                </c:pt>
                <c:pt idx="839">
                  <c:v>0.45983844761476422</c:v>
                </c:pt>
                <c:pt idx="840">
                  <c:v>0.46339245476274332</c:v>
                </c:pt>
                <c:pt idx="841">
                  <c:v>0.46737169537661166</c:v>
                </c:pt>
                <c:pt idx="842">
                  <c:v>0.47119122744419539</c:v>
                </c:pt>
                <c:pt idx="843">
                  <c:v>0.47464047789641278</c:v>
                </c:pt>
                <c:pt idx="844">
                  <c:v>0.47894413122562446</c:v>
                </c:pt>
                <c:pt idx="845">
                  <c:v>0.48223352174904921</c:v>
                </c:pt>
                <c:pt idx="846">
                  <c:v>0.48636581007883539</c:v>
                </c:pt>
                <c:pt idx="847">
                  <c:v>0.49037517581186046</c:v>
                </c:pt>
                <c:pt idx="848">
                  <c:v>0.49415398598470461</c:v>
                </c:pt>
                <c:pt idx="849">
                  <c:v>0.49798578003546279</c:v>
                </c:pt>
                <c:pt idx="850">
                  <c:v>0.50221101722536143</c:v>
                </c:pt>
                <c:pt idx="851">
                  <c:v>0.50691023304883009</c:v>
                </c:pt>
                <c:pt idx="852">
                  <c:v>0.51139917856823325</c:v>
                </c:pt>
                <c:pt idx="853">
                  <c:v>0.51536025328110224</c:v>
                </c:pt>
                <c:pt idx="854">
                  <c:v>0.52030546568060121</c:v>
                </c:pt>
                <c:pt idx="855">
                  <c:v>0.52500210800142821</c:v>
                </c:pt>
                <c:pt idx="856">
                  <c:v>0.52976475309588567</c:v>
                </c:pt>
                <c:pt idx="857">
                  <c:v>0.53424401013475598</c:v>
                </c:pt>
                <c:pt idx="858">
                  <c:v>0.53693301763015822</c:v>
                </c:pt>
                <c:pt idx="859">
                  <c:v>0.54168960742428263</c:v>
                </c:pt>
                <c:pt idx="860">
                  <c:v>0.54580872547584436</c:v>
                </c:pt>
                <c:pt idx="861">
                  <c:v>0.54934380981028286</c:v>
                </c:pt>
                <c:pt idx="862">
                  <c:v>0.55343325689021261</c:v>
                </c:pt>
                <c:pt idx="863">
                  <c:v>0.55824585821241757</c:v>
                </c:pt>
                <c:pt idx="864">
                  <c:v>0.56359041766888185</c:v>
                </c:pt>
                <c:pt idx="865">
                  <c:v>0.56973881824455919</c:v>
                </c:pt>
                <c:pt idx="866">
                  <c:v>0.57522582864135863</c:v>
                </c:pt>
                <c:pt idx="867">
                  <c:v>0.58100864045942757</c:v>
                </c:pt>
                <c:pt idx="868">
                  <c:v>0.58663583105893713</c:v>
                </c:pt>
                <c:pt idx="869">
                  <c:v>0.59208075711842179</c:v>
                </c:pt>
                <c:pt idx="870">
                  <c:v>0.5980045060517426</c:v>
                </c:pt>
                <c:pt idx="871">
                  <c:v>0.60480914980101519</c:v>
                </c:pt>
                <c:pt idx="872">
                  <c:v>0.61115253104741696</c:v>
                </c:pt>
                <c:pt idx="873">
                  <c:v>0.61886017145885652</c:v>
                </c:pt>
                <c:pt idx="874">
                  <c:v>0.62637949202993792</c:v>
                </c:pt>
                <c:pt idx="875">
                  <c:v>0.63511607935047198</c:v>
                </c:pt>
                <c:pt idx="876">
                  <c:v>0.64334644356316273</c:v>
                </c:pt>
                <c:pt idx="877">
                  <c:v>0.65142633356257673</c:v>
                </c:pt>
                <c:pt idx="878">
                  <c:v>0.65894837901880809</c:v>
                </c:pt>
                <c:pt idx="879">
                  <c:v>0.66814199013197961</c:v>
                </c:pt>
                <c:pt idx="880">
                  <c:v>0.67600419208442053</c:v>
                </c:pt>
                <c:pt idx="881">
                  <c:v>0.68451506808503992</c:v>
                </c:pt>
                <c:pt idx="882">
                  <c:v>0.69284201433804293</c:v>
                </c:pt>
                <c:pt idx="883">
                  <c:v>0.70174784730288597</c:v>
                </c:pt>
                <c:pt idx="884">
                  <c:v>0.71103455865867815</c:v>
                </c:pt>
                <c:pt idx="885">
                  <c:v>0.72097357724284916</c:v>
                </c:pt>
                <c:pt idx="886">
                  <c:v>0.72967352999636825</c:v>
                </c:pt>
                <c:pt idx="887">
                  <c:v>0.7387439157477621</c:v>
                </c:pt>
                <c:pt idx="888">
                  <c:v>0.74902944889349221</c:v>
                </c:pt>
                <c:pt idx="889">
                  <c:v>0.75797131089531689</c:v>
                </c:pt>
                <c:pt idx="890">
                  <c:v>0.76816101891327637</c:v>
                </c:pt>
                <c:pt idx="891">
                  <c:v>0.77763605010942671</c:v>
                </c:pt>
                <c:pt idx="892">
                  <c:v>0.78663876787959874</c:v>
                </c:pt>
                <c:pt idx="893">
                  <c:v>0.79596075135983102</c:v>
                </c:pt>
                <c:pt idx="894">
                  <c:v>0.80523913667766545</c:v>
                </c:pt>
                <c:pt idx="895">
                  <c:v>0.81336156516191938</c:v>
                </c:pt>
                <c:pt idx="896">
                  <c:v>0.82355520912509528</c:v>
                </c:pt>
                <c:pt idx="897">
                  <c:v>0.83331589911445769</c:v>
                </c:pt>
                <c:pt idx="898">
                  <c:v>0.84329518544584348</c:v>
                </c:pt>
                <c:pt idx="899">
                  <c:v>0.85317198581909204</c:v>
                </c:pt>
                <c:pt idx="900">
                  <c:v>0.86347326274568792</c:v>
                </c:pt>
                <c:pt idx="901">
                  <c:v>0.87335036588395321</c:v>
                </c:pt>
                <c:pt idx="902">
                  <c:v>0.88337688355793698</c:v>
                </c:pt>
                <c:pt idx="903">
                  <c:v>0.89186096485458255</c:v>
                </c:pt>
                <c:pt idx="904">
                  <c:v>0.89980975760178594</c:v>
                </c:pt>
                <c:pt idx="905">
                  <c:v>0.90780018053877931</c:v>
                </c:pt>
                <c:pt idx="906">
                  <c:v>0.91604643991484402</c:v>
                </c:pt>
                <c:pt idx="907">
                  <c:v>0.92363751579487208</c:v>
                </c:pt>
                <c:pt idx="908">
                  <c:v>0.93069678492314967</c:v>
                </c:pt>
                <c:pt idx="909">
                  <c:v>0.93770973100387933</c:v>
                </c:pt>
                <c:pt idx="910">
                  <c:v>0.94382997443300798</c:v>
                </c:pt>
                <c:pt idx="911">
                  <c:v>0.95043994027657275</c:v>
                </c:pt>
                <c:pt idx="912">
                  <c:v>0.95522862316246215</c:v>
                </c:pt>
                <c:pt idx="913">
                  <c:v>0.96019230422797697</c:v>
                </c:pt>
                <c:pt idx="914">
                  <c:v>0.96461963706649123</c:v>
                </c:pt>
                <c:pt idx="915">
                  <c:v>0.96947296028343632</c:v>
                </c:pt>
                <c:pt idx="916">
                  <c:v>0.97404501479991068</c:v>
                </c:pt>
                <c:pt idx="917">
                  <c:v>0.97931448853224501</c:v>
                </c:pt>
                <c:pt idx="918">
                  <c:v>0.98390364927216034</c:v>
                </c:pt>
                <c:pt idx="919">
                  <c:v>0.98970735187637848</c:v>
                </c:pt>
                <c:pt idx="920">
                  <c:v>0.99286715897267563</c:v>
                </c:pt>
                <c:pt idx="921">
                  <c:v>0.99714038441771369</c:v>
                </c:pt>
                <c:pt idx="922">
                  <c:v>0.99972978222263731</c:v>
                </c:pt>
                <c:pt idx="923">
                  <c:v>1.00207409174658</c:v>
                </c:pt>
                <c:pt idx="924">
                  <c:v>1.0033287499755896</c:v>
                </c:pt>
                <c:pt idx="925">
                  <c:v>1.0043239385853273</c:v>
                </c:pt>
                <c:pt idx="926">
                  <c:v>1.0037362716880041</c:v>
                </c:pt>
                <c:pt idx="927">
                  <c:v>1.0049044905047591</c:v>
                </c:pt>
                <c:pt idx="928">
                  <c:v>1.0026501021907619</c:v>
                </c:pt>
                <c:pt idx="929">
                  <c:v>1.0033977803993863</c:v>
                </c:pt>
                <c:pt idx="930">
                  <c:v>1.0015604508958282</c:v>
                </c:pt>
                <c:pt idx="931">
                  <c:v>1</c:v>
                </c:pt>
                <c:pt idx="932">
                  <c:v>0.99717414271707083</c:v>
                </c:pt>
                <c:pt idx="933">
                  <c:v>0.99602106215114838</c:v>
                </c:pt>
                <c:pt idx="934">
                  <c:v>0.99431089395458461</c:v>
                </c:pt>
                <c:pt idx="935">
                  <c:v>0.99370975401402062</c:v>
                </c:pt>
                <c:pt idx="936">
                  <c:v>0.9911990751134272</c:v>
                </c:pt>
                <c:pt idx="937">
                  <c:v>0.99030728075687602</c:v>
                </c:pt>
                <c:pt idx="938">
                  <c:v>0.98891804347796453</c:v>
                </c:pt>
                <c:pt idx="939">
                  <c:v>0.98834990492421537</c:v>
                </c:pt>
                <c:pt idx="940">
                  <c:v>0.98568678383773711</c:v>
                </c:pt>
                <c:pt idx="941">
                  <c:v>0.98242600460838603</c:v>
                </c:pt>
                <c:pt idx="942">
                  <c:v>0.97873862947057133</c:v>
                </c:pt>
                <c:pt idx="943">
                  <c:v>0.97439591945421133</c:v>
                </c:pt>
                <c:pt idx="944">
                  <c:v>0.97033372122578054</c:v>
                </c:pt>
                <c:pt idx="945">
                  <c:v>0.96548418257154356</c:v>
                </c:pt>
                <c:pt idx="946">
                  <c:v>0.96006029868071652</c:v>
                </c:pt>
                <c:pt idx="947">
                  <c:v>0.95540316719456253</c:v>
                </c:pt>
                <c:pt idx="948">
                  <c:v>0.95019394370054222</c:v>
                </c:pt>
                <c:pt idx="949">
                  <c:v>0.9461088867133538</c:v>
                </c:pt>
                <c:pt idx="950">
                  <c:v>0.94140376697206063</c:v>
                </c:pt>
                <c:pt idx="951">
                  <c:v>0.93786747157755546</c:v>
                </c:pt>
                <c:pt idx="952">
                  <c:v>0.93359091571733432</c:v>
                </c:pt>
                <c:pt idx="953">
                  <c:v>0.92793783870890056</c:v>
                </c:pt>
                <c:pt idx="954">
                  <c:v>0.92087781266808177</c:v>
                </c:pt>
                <c:pt idx="955">
                  <c:v>0.91327099300718784</c:v>
                </c:pt>
                <c:pt idx="956">
                  <c:v>0.90595830955997181</c:v>
                </c:pt>
                <c:pt idx="957">
                  <c:v>0.89891720633269345</c:v>
                </c:pt>
                <c:pt idx="958">
                  <c:v>0.88885132920654508</c:v>
                </c:pt>
                <c:pt idx="959">
                  <c:v>0.88016969373653342</c:v>
                </c:pt>
                <c:pt idx="960">
                  <c:v>0.87056871229345534</c:v>
                </c:pt>
                <c:pt idx="961">
                  <c:v>0.86114772465277756</c:v>
                </c:pt>
                <c:pt idx="962">
                  <c:v>0.85298866160150877</c:v>
                </c:pt>
                <c:pt idx="963">
                  <c:v>0.84234631988365316</c:v>
                </c:pt>
                <c:pt idx="964">
                  <c:v>0.8309849112512474</c:v>
                </c:pt>
                <c:pt idx="965">
                  <c:v>0.81848510615622716</c:v>
                </c:pt>
                <c:pt idx="966">
                  <c:v>0.80704664382708291</c:v>
                </c:pt>
                <c:pt idx="967">
                  <c:v>0.79573640248249122</c:v>
                </c:pt>
                <c:pt idx="968">
                  <c:v>0.78493737986851808</c:v>
                </c:pt>
                <c:pt idx="969">
                  <c:v>0.77220384018064159</c:v>
                </c:pt>
                <c:pt idx="970">
                  <c:v>0.75951405003767136</c:v>
                </c:pt>
                <c:pt idx="971">
                  <c:v>0.74725736525102315</c:v>
                </c:pt>
                <c:pt idx="972">
                  <c:v>0.73615905941808857</c:v>
                </c:pt>
                <c:pt idx="973">
                  <c:v>0.722996501701615</c:v>
                </c:pt>
                <c:pt idx="974">
                  <c:v>0.71202838482584108</c:v>
                </c:pt>
                <c:pt idx="975">
                  <c:v>0.70085196561861018</c:v>
                </c:pt>
                <c:pt idx="976">
                  <c:v>0.69145792406441431</c:v>
                </c:pt>
                <c:pt idx="977">
                  <c:v>0.68213548643665689</c:v>
                </c:pt>
                <c:pt idx="978">
                  <c:v>0.6727923094052588</c:v>
                </c:pt>
                <c:pt idx="979">
                  <c:v>0.66423904630230801</c:v>
                </c:pt>
                <c:pt idx="980">
                  <c:v>0.65429185306268767</c:v>
                </c:pt>
                <c:pt idx="981">
                  <c:v>0.64456507275519026</c:v>
                </c:pt>
                <c:pt idx="982">
                  <c:v>0.63412967092621719</c:v>
                </c:pt>
                <c:pt idx="983">
                  <c:v>0.62310160657714597</c:v>
                </c:pt>
                <c:pt idx="984">
                  <c:v>0.61229440930772316</c:v>
                </c:pt>
                <c:pt idx="985">
                  <c:v>0.60207760382077324</c:v>
                </c:pt>
                <c:pt idx="986">
                  <c:v>0.59083215418974533</c:v>
                </c:pt>
                <c:pt idx="987">
                  <c:v>0.58155225504682773</c:v>
                </c:pt>
                <c:pt idx="988">
                  <c:v>0.57169710237226989</c:v>
                </c:pt>
                <c:pt idx="989">
                  <c:v>0.56289738854576354</c:v>
                </c:pt>
                <c:pt idx="990">
                  <c:v>0.55513101172109325</c:v>
                </c:pt>
                <c:pt idx="991">
                  <c:v>0.54500261361900604</c:v>
                </c:pt>
                <c:pt idx="992">
                  <c:v>0.53387493957945642</c:v>
                </c:pt>
                <c:pt idx="993">
                  <c:v>0.52285504988583476</c:v>
                </c:pt>
                <c:pt idx="994">
                  <c:v>0.51352610281021938</c:v>
                </c:pt>
                <c:pt idx="995">
                  <c:v>0.50120371801495744</c:v>
                </c:pt>
                <c:pt idx="996">
                  <c:v>0.4907513613450516</c:v>
                </c:pt>
                <c:pt idx="997">
                  <c:v>0.47691060999127571</c:v>
                </c:pt>
                <c:pt idx="998">
                  <c:v>0.46610977078720262</c:v>
                </c:pt>
                <c:pt idx="999">
                  <c:v>0.45637269646913914</c:v>
                </c:pt>
                <c:pt idx="1000">
                  <c:v>0.44844449174306811</c:v>
                </c:pt>
                <c:pt idx="1001">
                  <c:v>0.43812504891547294</c:v>
                </c:pt>
                <c:pt idx="1002">
                  <c:v>0.43093710465511803</c:v>
                </c:pt>
                <c:pt idx="1003">
                  <c:v>0.42018546476625096</c:v>
                </c:pt>
                <c:pt idx="1004">
                  <c:v>0.41391081117862921</c:v>
                </c:pt>
                <c:pt idx="1005">
                  <c:v>0.40677100655592208</c:v>
                </c:pt>
                <c:pt idx="1006">
                  <c:v>0.39908546799069833</c:v>
                </c:pt>
                <c:pt idx="1007">
                  <c:v>0.39054961387620496</c:v>
                </c:pt>
                <c:pt idx="1008">
                  <c:v>0.38081692965088315</c:v>
                </c:pt>
                <c:pt idx="1009">
                  <c:v>0.37058059582035913</c:v>
                </c:pt>
                <c:pt idx="1010">
                  <c:v>0.36356371379441316</c:v>
                </c:pt>
                <c:pt idx="1011">
                  <c:v>0.35309621887367471</c:v>
                </c:pt>
                <c:pt idx="1012">
                  <c:v>0.34407079372725385</c:v>
                </c:pt>
                <c:pt idx="1013">
                  <c:v>0.33491260612103063</c:v>
                </c:pt>
                <c:pt idx="1014">
                  <c:v>0.32584328004719493</c:v>
                </c:pt>
                <c:pt idx="1015">
                  <c:v>0.3196792870731599</c:v>
                </c:pt>
                <c:pt idx="1016">
                  <c:v>0.31318497746595664</c:v>
                </c:pt>
                <c:pt idx="1017">
                  <c:v>0.30530703173265</c:v>
                </c:pt>
                <c:pt idx="1018">
                  <c:v>0.29907491662986802</c:v>
                </c:pt>
                <c:pt idx="1019">
                  <c:v>0.2931319421179896</c:v>
                </c:pt>
                <c:pt idx="1020">
                  <c:v>0.28751671073663781</c:v>
                </c:pt>
                <c:pt idx="1021">
                  <c:v>0.28136603942333549</c:v>
                </c:pt>
                <c:pt idx="1022">
                  <c:v>0.2749807252221273</c:v>
                </c:pt>
                <c:pt idx="1023">
                  <c:v>0.26714743732877683</c:v>
                </c:pt>
                <c:pt idx="1024">
                  <c:v>0.2589241880939776</c:v>
                </c:pt>
                <c:pt idx="1025">
                  <c:v>0.25250011997063782</c:v>
                </c:pt>
                <c:pt idx="1026">
                  <c:v>0.24673819893871765</c:v>
                </c:pt>
                <c:pt idx="1027">
                  <c:v>0.2393186394406234</c:v>
                </c:pt>
                <c:pt idx="1028">
                  <c:v>0.23374019400879503</c:v>
                </c:pt>
                <c:pt idx="1029">
                  <c:v>0.22718533139826114</c:v>
                </c:pt>
                <c:pt idx="1030">
                  <c:v>0.22406957661188695</c:v>
                </c:pt>
                <c:pt idx="1031">
                  <c:v>0.22008367516765234</c:v>
                </c:pt>
                <c:pt idx="1032">
                  <c:v>0.21498117634200214</c:v>
                </c:pt>
                <c:pt idx="1033">
                  <c:v>0.20758265901256517</c:v>
                </c:pt>
                <c:pt idx="1034">
                  <c:v>0.20477481624812677</c:v>
                </c:pt>
                <c:pt idx="1035">
                  <c:v>0.19707383666705358</c:v>
                </c:pt>
                <c:pt idx="1036">
                  <c:v>0.19115826238918229</c:v>
                </c:pt>
                <c:pt idx="1037">
                  <c:v>0.18781891563800984</c:v>
                </c:pt>
                <c:pt idx="1038">
                  <c:v>0.18282662327842125</c:v>
                </c:pt>
                <c:pt idx="1039">
                  <c:v>0.17892746401145779</c:v>
                </c:pt>
                <c:pt idx="1040">
                  <c:v>0.17575993640723586</c:v>
                </c:pt>
                <c:pt idx="1041">
                  <c:v>0.16832690386590052</c:v>
                </c:pt>
                <c:pt idx="1042">
                  <c:v>0.16421232728958843</c:v>
                </c:pt>
                <c:pt idx="1043">
                  <c:v>0.16448239368444281</c:v>
                </c:pt>
                <c:pt idx="1044">
                  <c:v>0.15881039386246865</c:v>
                </c:pt>
                <c:pt idx="1045">
                  <c:v>0.15574626051143364</c:v>
                </c:pt>
                <c:pt idx="1046">
                  <c:v>0.15074306861124567</c:v>
                </c:pt>
                <c:pt idx="1047">
                  <c:v>0.14967158321731125</c:v>
                </c:pt>
                <c:pt idx="1048">
                  <c:v>0.14546208980827852</c:v>
                </c:pt>
                <c:pt idx="1049">
                  <c:v>0.14616041731918838</c:v>
                </c:pt>
                <c:pt idx="1050">
                  <c:v>0.13974634044139803</c:v>
                </c:pt>
                <c:pt idx="1051">
                  <c:v>0.13547644541154319</c:v>
                </c:pt>
                <c:pt idx="1052">
                  <c:v>0.13084928766203788</c:v>
                </c:pt>
                <c:pt idx="1053">
                  <c:v>0.12851951085889438</c:v>
                </c:pt>
                <c:pt idx="1054">
                  <c:v>0.12282571195572116</c:v>
                </c:pt>
                <c:pt idx="1055">
                  <c:v>0.12127025668266724</c:v>
                </c:pt>
                <c:pt idx="1056">
                  <c:v>0.11919026101826223</c:v>
                </c:pt>
                <c:pt idx="1057">
                  <c:v>0.11686638813294348</c:v>
                </c:pt>
                <c:pt idx="1058">
                  <c:v>0.11566864972706485</c:v>
                </c:pt>
                <c:pt idx="1059">
                  <c:v>0.11457642492948976</c:v>
                </c:pt>
                <c:pt idx="1060">
                  <c:v>0.11574691448386959</c:v>
                </c:pt>
                <c:pt idx="1061">
                  <c:v>0.11645250835517906</c:v>
                </c:pt>
                <c:pt idx="1062">
                  <c:v>0.1137566886469023</c:v>
                </c:pt>
                <c:pt idx="1063">
                  <c:v>0.10631502730259224</c:v>
                </c:pt>
                <c:pt idx="1064">
                  <c:v>0.10289711302959847</c:v>
                </c:pt>
                <c:pt idx="1065">
                  <c:v>9.6634418660134599E-2</c:v>
                </c:pt>
                <c:pt idx="1066">
                  <c:v>9.1206750206599296E-2</c:v>
                </c:pt>
                <c:pt idx="1067">
                  <c:v>8.7367538412933057E-2</c:v>
                </c:pt>
                <c:pt idx="1068">
                  <c:v>8.4107061948598655E-2</c:v>
                </c:pt>
                <c:pt idx="1069">
                  <c:v>8.191564875806541E-2</c:v>
                </c:pt>
                <c:pt idx="1070">
                  <c:v>8.4147329695813525E-2</c:v>
                </c:pt>
                <c:pt idx="1071">
                  <c:v>8.3222382569939093E-2</c:v>
                </c:pt>
                <c:pt idx="1072">
                  <c:v>8.3929641648840106E-2</c:v>
                </c:pt>
                <c:pt idx="1073">
                  <c:v>8.5271193437628762E-2</c:v>
                </c:pt>
                <c:pt idx="1074">
                  <c:v>8.0914707613011255E-2</c:v>
                </c:pt>
                <c:pt idx="1075">
                  <c:v>7.5931649586430505E-2</c:v>
                </c:pt>
                <c:pt idx="1076">
                  <c:v>7.3711322336806981E-2</c:v>
                </c:pt>
                <c:pt idx="1077">
                  <c:v>6.9894515154373102E-2</c:v>
                </c:pt>
                <c:pt idx="1078">
                  <c:v>6.6946492187224454E-2</c:v>
                </c:pt>
                <c:pt idx="1079">
                  <c:v>6.914063026290751E-2</c:v>
                </c:pt>
                <c:pt idx="1080">
                  <c:v>6.8596410145474004E-2</c:v>
                </c:pt>
                <c:pt idx="1081">
                  <c:v>6.6844914524137461E-2</c:v>
                </c:pt>
                <c:pt idx="1082">
                  <c:v>6.7294217808850185E-2</c:v>
                </c:pt>
                <c:pt idx="1083">
                  <c:v>6.91256433945832E-2</c:v>
                </c:pt>
                <c:pt idx="1084">
                  <c:v>7.0197280171025916E-2</c:v>
                </c:pt>
                <c:pt idx="1085">
                  <c:v>6.9111413438800548E-2</c:v>
                </c:pt>
                <c:pt idx="1086">
                  <c:v>6.4170591132042973E-2</c:v>
                </c:pt>
                <c:pt idx="1087">
                  <c:v>6.4044035355082032E-2</c:v>
                </c:pt>
                <c:pt idx="1088">
                  <c:v>6.1203645351353468E-2</c:v>
                </c:pt>
                <c:pt idx="1089">
                  <c:v>6.0436287416646924E-2</c:v>
                </c:pt>
                <c:pt idx="1090">
                  <c:v>5.5368909332928415E-2</c:v>
                </c:pt>
                <c:pt idx="1091">
                  <c:v>5.6335486648592552E-2</c:v>
                </c:pt>
                <c:pt idx="1092">
                  <c:v>5.4700858323683932E-2</c:v>
                </c:pt>
                <c:pt idx="1093">
                  <c:v>5.5019669886219397E-2</c:v>
                </c:pt>
                <c:pt idx="1094">
                  <c:v>5.4955180937672377E-2</c:v>
                </c:pt>
                <c:pt idx="1095">
                  <c:v>6.0241912275955767E-2</c:v>
                </c:pt>
                <c:pt idx="1096">
                  <c:v>6.0358174042350436E-2</c:v>
                </c:pt>
                <c:pt idx="1097">
                  <c:v>6.3719168492213554E-2</c:v>
                </c:pt>
                <c:pt idx="1098">
                  <c:v>5.9362077137562641E-2</c:v>
                </c:pt>
                <c:pt idx="1099">
                  <c:v>5.9584458042294099E-2</c:v>
                </c:pt>
                <c:pt idx="1100">
                  <c:v>5.7402430567277153E-2</c:v>
                </c:pt>
                <c:pt idx="1101">
                  <c:v>5.4661044723994148E-2</c:v>
                </c:pt>
                <c:pt idx="1102">
                  <c:v>4.7516547243528898E-2</c:v>
                </c:pt>
                <c:pt idx="1103">
                  <c:v>4.0331933398357167E-2</c:v>
                </c:pt>
                <c:pt idx="1104">
                  <c:v>3.2519536291155816E-2</c:v>
                </c:pt>
                <c:pt idx="1105">
                  <c:v>2.9917422355533036E-2</c:v>
                </c:pt>
                <c:pt idx="1106">
                  <c:v>3.1472877628586894E-2</c:v>
                </c:pt>
                <c:pt idx="1107">
                  <c:v>2.7741298798340728E-2</c:v>
                </c:pt>
                <c:pt idx="1108">
                  <c:v>2.8675934404748082E-2</c:v>
                </c:pt>
                <c:pt idx="1109">
                  <c:v>2.9607542360988857E-2</c:v>
                </c:pt>
                <c:pt idx="1110">
                  <c:v>2.9297510983936292E-2</c:v>
                </c:pt>
                <c:pt idx="1111">
                  <c:v>3.4739258010745996E-2</c:v>
                </c:pt>
                <c:pt idx="1112">
                  <c:v>3.4232277990360847E-2</c:v>
                </c:pt>
                <c:pt idx="1113">
                  <c:v>3.1778064765373024E-2</c:v>
                </c:pt>
                <c:pt idx="1114">
                  <c:v>3.459559601034428E-2</c:v>
                </c:pt>
                <c:pt idx="1115">
                  <c:v>2.6751559958902649E-2</c:v>
                </c:pt>
                <c:pt idx="1116">
                  <c:v>2.3847135154152002E-2</c:v>
                </c:pt>
                <c:pt idx="1117">
                  <c:v>2.5506590210426238E-2</c:v>
                </c:pt>
                <c:pt idx="1118">
                  <c:v>2.5103761355769649E-2</c:v>
                </c:pt>
                <c:pt idx="1119">
                  <c:v>2.7394935619289903E-2</c:v>
                </c:pt>
                <c:pt idx="1120">
                  <c:v>2.4290685903548406E-2</c:v>
                </c:pt>
                <c:pt idx="1121">
                  <c:v>2.3140784370300954E-2</c:v>
                </c:pt>
                <c:pt idx="1122">
                  <c:v>2.6865550987672453E-2</c:v>
                </c:pt>
                <c:pt idx="1123">
                  <c:v>2.6676625617281124E-2</c:v>
                </c:pt>
                <c:pt idx="1124">
                  <c:v>2.1711884874207891E-2</c:v>
                </c:pt>
                <c:pt idx="1125">
                  <c:v>1.8726319044994381E-2</c:v>
                </c:pt>
                <c:pt idx="1126">
                  <c:v>1.2341610373819437E-2</c:v>
                </c:pt>
                <c:pt idx="1127">
                  <c:v>1.6893076869161441E-2</c:v>
                </c:pt>
                <c:pt idx="1128">
                  <c:v>1.7217186819488282E-2</c:v>
                </c:pt>
                <c:pt idx="1129">
                  <c:v>1.396821542578673E-2</c:v>
                </c:pt>
                <c:pt idx="1130">
                  <c:v>2.1659809291343611E-2</c:v>
                </c:pt>
                <c:pt idx="1131">
                  <c:v>2.2714945374378803E-2</c:v>
                </c:pt>
                <c:pt idx="1132">
                  <c:v>2.4004572962811502E-2</c:v>
                </c:pt>
                <c:pt idx="1133">
                  <c:v>2.3663054024027106E-2</c:v>
                </c:pt>
                <c:pt idx="1134">
                  <c:v>1.8155152841078777E-2</c:v>
                </c:pt>
                <c:pt idx="1135">
                  <c:v>1.4653524040980453E-2</c:v>
                </c:pt>
                <c:pt idx="1136">
                  <c:v>7.7453346560127654E-3</c:v>
                </c:pt>
                <c:pt idx="1137">
                  <c:v>1.4357117089677288E-3</c:v>
                </c:pt>
                <c:pt idx="1138">
                  <c:v>1.8509539293070584E-3</c:v>
                </c:pt>
                <c:pt idx="1139">
                  <c:v>3.9798461439015891E-4</c:v>
                </c:pt>
                <c:pt idx="1140">
                  <c:v>3.149210320714409E-3</c:v>
                </c:pt>
                <c:pt idx="1141">
                  <c:v>1.2339188253685776E-3</c:v>
                </c:pt>
                <c:pt idx="1142">
                  <c:v>1.5092836080146224E-4</c:v>
                </c:pt>
                <c:pt idx="1143">
                  <c:v>9.2052675663127151E-3</c:v>
                </c:pt>
                <c:pt idx="1144">
                  <c:v>6.5886209098906471E-3</c:v>
                </c:pt>
                <c:pt idx="1145">
                  <c:v>9.6627455064751469E-3</c:v>
                </c:pt>
                <c:pt idx="1146">
                  <c:v>5.4423525568429651E-3</c:v>
                </c:pt>
                <c:pt idx="1147">
                  <c:v>3.0284070790699406E-3</c:v>
                </c:pt>
                <c:pt idx="1148">
                  <c:v>-4.8487817416954706E-4</c:v>
                </c:pt>
                <c:pt idx="1149">
                  <c:v>1.4850624066821284E-3</c:v>
                </c:pt>
                <c:pt idx="1150">
                  <c:v>-2.041241742273429E-3</c:v>
                </c:pt>
                <c:pt idx="1151">
                  <c:v>1.9864412742592701E-3</c:v>
                </c:pt>
                <c:pt idx="1152">
                  <c:v>-1.4125501851937842E-3</c:v>
                </c:pt>
                <c:pt idx="1153">
                  <c:v>1.1606496913386573E-3</c:v>
                </c:pt>
                <c:pt idx="1154">
                  <c:v>9.8398630412442611E-6</c:v>
                </c:pt>
                <c:pt idx="1155">
                  <c:v>0</c:v>
                </c:pt>
                <c:pt idx="1156">
                  <c:v>-1.1762723661979207E-2</c:v>
                </c:pt>
                <c:pt idx="1157">
                  <c:v>-1.9655504881101911E-2</c:v>
                </c:pt>
                <c:pt idx="1158">
                  <c:v>-2.5112238776235918E-2</c:v>
                </c:pt>
                <c:pt idx="1159">
                  <c:v>-2.9750598831357309E-2</c:v>
                </c:pt>
                <c:pt idx="1160">
                  <c:v>-3.4833872078450082E-2</c:v>
                </c:pt>
                <c:pt idx="1161">
                  <c:v>-4.324453285855745E-2</c:v>
                </c:pt>
                <c:pt idx="1162">
                  <c:v>-4.852566304403276E-2</c:v>
                </c:pt>
                <c:pt idx="1163">
                  <c:v>-4.0356911512231031E-2</c:v>
                </c:pt>
                <c:pt idx="1164">
                  <c:v>-3.479466400879349E-2</c:v>
                </c:pt>
                <c:pt idx="1165">
                  <c:v>-4.1118971059146199E-2</c:v>
                </c:pt>
                <c:pt idx="1166">
                  <c:v>-4.064226754042629E-2</c:v>
                </c:pt>
                <c:pt idx="1167">
                  <c:v>-4.3306599686971287E-2</c:v>
                </c:pt>
                <c:pt idx="1168">
                  <c:v>-3.4814040969859274E-2</c:v>
                </c:pt>
                <c:pt idx="1169">
                  <c:v>-3.4849615859316029E-2</c:v>
                </c:pt>
                <c:pt idx="1170">
                  <c:v>-4.2460674230443245E-2</c:v>
                </c:pt>
                <c:pt idx="1171">
                  <c:v>-3.9835398771046519E-2</c:v>
                </c:pt>
                <c:pt idx="1172">
                  <c:v>-4.5846495411671843E-2</c:v>
                </c:pt>
                <c:pt idx="1173">
                  <c:v>-4.2053303900536854E-2</c:v>
                </c:pt>
                <c:pt idx="1174">
                  <c:v>-3.5220805769732404E-2</c:v>
                </c:pt>
                <c:pt idx="1175">
                  <c:v>-4.3145831463128649E-2</c:v>
                </c:pt>
                <c:pt idx="1176">
                  <c:v>-3.3896814351909541E-2</c:v>
                </c:pt>
                <c:pt idx="1177">
                  <c:v>-3.2379356088445554E-2</c:v>
                </c:pt>
                <c:pt idx="1178">
                  <c:v>-3.2127455594590362E-2</c:v>
                </c:pt>
                <c:pt idx="1179">
                  <c:v>-2.5860371132385058E-2</c:v>
                </c:pt>
                <c:pt idx="1180">
                  <c:v>-3.1198118375974519E-2</c:v>
                </c:pt>
                <c:pt idx="1181">
                  <c:v>-3.9569268321408668E-2</c:v>
                </c:pt>
                <c:pt idx="1182">
                  <c:v>-3.7180603722526136E-2</c:v>
                </c:pt>
                <c:pt idx="1183">
                  <c:v>-5.0088838825011382E-2</c:v>
                </c:pt>
                <c:pt idx="1184">
                  <c:v>-4.3254069956581993E-2</c:v>
                </c:pt>
                <c:pt idx="1185">
                  <c:v>-5.0668028301868243E-2</c:v>
                </c:pt>
                <c:pt idx="1186">
                  <c:v>-5.8136030202627004E-2</c:v>
                </c:pt>
                <c:pt idx="1187">
                  <c:v>-5.1191811780677617E-2</c:v>
                </c:pt>
                <c:pt idx="1188">
                  <c:v>-6.2883688428760076E-2</c:v>
                </c:pt>
                <c:pt idx="1189">
                  <c:v>-7.1870813800574432E-2</c:v>
                </c:pt>
                <c:pt idx="1190">
                  <c:v>-6.7294520573866881E-2</c:v>
                </c:pt>
                <c:pt idx="1191">
                  <c:v>-7.1226075697612273E-2</c:v>
                </c:pt>
                <c:pt idx="1192">
                  <c:v>-6.5207107166553882E-2</c:v>
                </c:pt>
                <c:pt idx="1193">
                  <c:v>-7.2685705842895521E-2</c:v>
                </c:pt>
                <c:pt idx="1194">
                  <c:v>-8.2506494688063425E-2</c:v>
                </c:pt>
                <c:pt idx="1195">
                  <c:v>-7.2321630910370513E-2</c:v>
                </c:pt>
                <c:pt idx="1196">
                  <c:v>-5.8829816238286925E-2</c:v>
                </c:pt>
                <c:pt idx="1197">
                  <c:v>-5.616775482936693E-2</c:v>
                </c:pt>
                <c:pt idx="1198">
                  <c:v>-4.9021592141310147E-2</c:v>
                </c:pt>
                <c:pt idx="1199">
                  <c:v>-4.6446878439694417E-2</c:v>
                </c:pt>
                <c:pt idx="1200">
                  <c:v>-3.0584867834744192E-2</c:v>
                </c:pt>
                <c:pt idx="1201">
                  <c:v>-3.0520076121180476E-2</c:v>
                </c:pt>
                <c:pt idx="1202">
                  <c:v>-3.3024245573916096E-2</c:v>
                </c:pt>
                <c:pt idx="1203">
                  <c:v>-4.3689597433037075E-2</c:v>
                </c:pt>
                <c:pt idx="1204">
                  <c:v>-5.2564548366181615E-2</c:v>
                </c:pt>
                <c:pt idx="1205">
                  <c:v>-7.487136649811231E-2</c:v>
                </c:pt>
                <c:pt idx="1206">
                  <c:v>-8.1647853100836013E-2</c:v>
                </c:pt>
                <c:pt idx="1207">
                  <c:v>-9.8341861971548247E-2</c:v>
                </c:pt>
                <c:pt idx="1208">
                  <c:v>-9.754029158995986E-2</c:v>
                </c:pt>
                <c:pt idx="1209">
                  <c:v>-0.10021189009690447</c:v>
                </c:pt>
                <c:pt idx="1210">
                  <c:v>-9.7636570865255484E-2</c:v>
                </c:pt>
                <c:pt idx="1211">
                  <c:v>-0.10533225205853715</c:v>
                </c:pt>
                <c:pt idx="1212">
                  <c:v>-9.9411530775382742E-2</c:v>
                </c:pt>
                <c:pt idx="1213">
                  <c:v>-0.12318963550573789</c:v>
                </c:pt>
                <c:pt idx="1214">
                  <c:v>-0.11700581142311217</c:v>
                </c:pt>
                <c:pt idx="1215">
                  <c:v>-0.11083470347118578</c:v>
                </c:pt>
                <c:pt idx="1216">
                  <c:v>-9.971096537685234E-2</c:v>
                </c:pt>
                <c:pt idx="1217">
                  <c:v>-0.10219091362825568</c:v>
                </c:pt>
                <c:pt idx="1218">
                  <c:v>-9.3163369126718215E-2</c:v>
                </c:pt>
                <c:pt idx="1219">
                  <c:v>-9.1349201146934428E-2</c:v>
                </c:pt>
                <c:pt idx="1220">
                  <c:v>-8.3732693005507453E-2</c:v>
                </c:pt>
                <c:pt idx="1221">
                  <c:v>-8.4700481381238243E-2</c:v>
                </c:pt>
                <c:pt idx="1222">
                  <c:v>-9.3626145454672086E-2</c:v>
                </c:pt>
                <c:pt idx="1223">
                  <c:v>-9.9456491380355658E-2</c:v>
                </c:pt>
                <c:pt idx="1224">
                  <c:v>-0.11041946125084638</c:v>
                </c:pt>
                <c:pt idx="1225">
                  <c:v>-0.11689590772206715</c:v>
                </c:pt>
                <c:pt idx="1226">
                  <c:v>-0.13522499906521301</c:v>
                </c:pt>
                <c:pt idx="1227">
                  <c:v>-0.12456782186154161</c:v>
                </c:pt>
                <c:pt idx="1228">
                  <c:v>-0.12040374320500688</c:v>
                </c:pt>
                <c:pt idx="1229">
                  <c:v>-0.15080786032480931</c:v>
                </c:pt>
                <c:pt idx="1230">
                  <c:v>-0.17632232242566853</c:v>
                </c:pt>
                <c:pt idx="1231">
                  <c:v>-0.16583847819403086</c:v>
                </c:pt>
                <c:pt idx="1232">
                  <c:v>-0.15810540552119254</c:v>
                </c:pt>
                <c:pt idx="1233">
                  <c:v>-0.15142671201884772</c:v>
                </c:pt>
                <c:pt idx="1234">
                  <c:v>-0.16564743346852298</c:v>
                </c:pt>
                <c:pt idx="1235">
                  <c:v>-0.16548045856183888</c:v>
                </c:pt>
                <c:pt idx="1236">
                  <c:v>-0.13012567927223767</c:v>
                </c:pt>
                <c:pt idx="1237">
                  <c:v>-0.12407007617416434</c:v>
                </c:pt>
                <c:pt idx="1238">
                  <c:v>-0.11722243979252724</c:v>
                </c:pt>
                <c:pt idx="1239">
                  <c:v>-0.11956251060623695</c:v>
                </c:pt>
                <c:pt idx="1240">
                  <c:v>-9.9965287990840784E-2</c:v>
                </c:pt>
                <c:pt idx="1241">
                  <c:v>-8.0721240767370056E-2</c:v>
                </c:pt>
                <c:pt idx="1242">
                  <c:v>-7.1704444423923722E-2</c:v>
                </c:pt>
                <c:pt idx="1243">
                  <c:v>-8.9689140560626934E-2</c:v>
                </c:pt>
                <c:pt idx="1244">
                  <c:v>-7.5967678623412263E-2</c:v>
                </c:pt>
                <c:pt idx="1245">
                  <c:v>-9.4290109136191722E-2</c:v>
                </c:pt>
                <c:pt idx="1246">
                  <c:v>-9.4427413071243776E-2</c:v>
                </c:pt>
                <c:pt idx="1247">
                  <c:v>-0.10646126280563559</c:v>
                </c:pt>
                <c:pt idx="1248">
                  <c:v>-0.12120834123676177</c:v>
                </c:pt>
                <c:pt idx="1249">
                  <c:v>-0.14177607711303866</c:v>
                </c:pt>
                <c:pt idx="1250">
                  <c:v>-0.13782211737806099</c:v>
                </c:pt>
                <c:pt idx="1251">
                  <c:v>-0.14997116920128922</c:v>
                </c:pt>
                <c:pt idx="1252">
                  <c:v>-0.14801606410625356</c:v>
                </c:pt>
                <c:pt idx="1253">
                  <c:v>-0.13966111208921028</c:v>
                </c:pt>
                <c:pt idx="1254">
                  <c:v>-0.13768723556314216</c:v>
                </c:pt>
                <c:pt idx="1255">
                  <c:v>-0.14627092655026661</c:v>
                </c:pt>
                <c:pt idx="1256">
                  <c:v>-0.1329419994571423</c:v>
                </c:pt>
                <c:pt idx="1257">
                  <c:v>-0.12614734695341945</c:v>
                </c:pt>
                <c:pt idx="1258">
                  <c:v>-9.8823106965517965E-2</c:v>
                </c:pt>
                <c:pt idx="1259">
                  <c:v>-9.4423174361010609E-2</c:v>
                </c:pt>
                <c:pt idx="1260">
                  <c:v>-0.10764280328312326</c:v>
                </c:pt>
                <c:pt idx="1261">
                  <c:v>-0.10328207874827257</c:v>
                </c:pt>
                <c:pt idx="1262">
                  <c:v>-8.8065563158826146E-2</c:v>
                </c:pt>
                <c:pt idx="1263">
                  <c:v>-0.10147941583912157</c:v>
                </c:pt>
                <c:pt idx="1264">
                  <c:v>-0.10641145796039624</c:v>
                </c:pt>
                <c:pt idx="1265">
                  <c:v>-0.13794034711706391</c:v>
                </c:pt>
                <c:pt idx="1266">
                  <c:v>-0.14653751114742944</c:v>
                </c:pt>
                <c:pt idx="1267">
                  <c:v>-0.13782105770050274</c:v>
                </c:pt>
                <c:pt idx="1268">
                  <c:v>-0.16637936789628119</c:v>
                </c:pt>
                <c:pt idx="1269">
                  <c:v>-0.16595065263270076</c:v>
                </c:pt>
                <c:pt idx="1270">
                  <c:v>-0.15749836166280362</c:v>
                </c:pt>
                <c:pt idx="1271">
                  <c:v>-0.15275978638717014</c:v>
                </c:pt>
                <c:pt idx="1272">
                  <c:v>-0.14582434815070372</c:v>
                </c:pt>
                <c:pt idx="1273">
                  <c:v>-0.14601781499634489</c:v>
                </c:pt>
                <c:pt idx="1274">
                  <c:v>-0.15736272293534312</c:v>
                </c:pt>
                <c:pt idx="1275">
                  <c:v>-0.13177287234533738</c:v>
                </c:pt>
                <c:pt idx="1276">
                  <c:v>-0.14008498311252426</c:v>
                </c:pt>
                <c:pt idx="1277">
                  <c:v>-0.14796080949071441</c:v>
                </c:pt>
                <c:pt idx="1278">
                  <c:v>-0.16218622379814773</c:v>
                </c:pt>
                <c:pt idx="1279">
                  <c:v>-0.15117208663984263</c:v>
                </c:pt>
                <c:pt idx="1280">
                  <c:v>-0.15119888134381645</c:v>
                </c:pt>
                <c:pt idx="1281">
                  <c:v>-0.12679359888146488</c:v>
                </c:pt>
                <c:pt idx="1282">
                  <c:v>-0.14318575103057424</c:v>
                </c:pt>
                <c:pt idx="1283">
                  <c:v>-0.14001701236628572</c:v>
                </c:pt>
                <c:pt idx="1284">
                  <c:v>-0.12940449300257059</c:v>
                </c:pt>
                <c:pt idx="1285">
                  <c:v>-0.12311243042649146</c:v>
                </c:pt>
                <c:pt idx="1286">
                  <c:v>-9.7471412548671352E-2</c:v>
                </c:pt>
                <c:pt idx="1287">
                  <c:v>-8.7442018607029631E-2</c:v>
                </c:pt>
                <c:pt idx="1288">
                  <c:v>-8.7306682644585812E-2</c:v>
                </c:pt>
                <c:pt idx="1289">
                  <c:v>-6.9618242076677314E-2</c:v>
                </c:pt>
                <c:pt idx="1290">
                  <c:v>-8.7230083095372682E-2</c:v>
                </c:pt>
                <c:pt idx="1291">
                  <c:v>-0.10721484493208448</c:v>
                </c:pt>
                <c:pt idx="1292">
                  <c:v>-0.12694710074490792</c:v>
                </c:pt>
                <c:pt idx="1293">
                  <c:v>-0.19489559375474486</c:v>
                </c:pt>
                <c:pt idx="1294">
                  <c:v>-0.21058078958996987</c:v>
                </c:pt>
                <c:pt idx="1295">
                  <c:v>-0.2364325319193803</c:v>
                </c:pt>
                <c:pt idx="1296">
                  <c:v>-0.23311195659924036</c:v>
                </c:pt>
                <c:pt idx="1297">
                  <c:v>-0.21733805061413608</c:v>
                </c:pt>
                <c:pt idx="1298">
                  <c:v>-0.19184114888424278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EA6C-4C0E-9A4F-E63847BC888B}"/>
            </c:ext>
          </c:extLst>
        </c:ser>
        <c:ser>
          <c:idx val="12"/>
          <c:order val="12"/>
          <c:tx>
            <c:strRef>
              <c:f>'24.08.21 Eg Filtres +Lihgt  Abs'!$CP$1</c:f>
              <c:strCache>
                <c:ptCount val="1"/>
                <c:pt idx="0">
                  <c:v>Abs 700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Abs'!$CP$2:$CP$1300</c:f>
              <c:numCache>
                <c:formatCode>General</c:formatCode>
                <c:ptCount val="1299"/>
                <c:pt idx="0">
                  <c:v>33.570102124395881</c:v>
                </c:pt>
                <c:pt idx="1">
                  <c:v>27.598888162896635</c:v>
                </c:pt>
                <c:pt idx="2">
                  <c:v>21.208847930454397</c:v>
                </c:pt>
                <c:pt idx="3">
                  <c:v>16.20157241906411</c:v>
                </c:pt>
                <c:pt idx="4">
                  <c:v>6.0407495446959594</c:v>
                </c:pt>
                <c:pt idx="5">
                  <c:v>0.28343211059311801</c:v>
                </c:pt>
                <c:pt idx="6">
                  <c:v>3.6553806047827311</c:v>
                </c:pt>
                <c:pt idx="7">
                  <c:v>4.1487274201931852</c:v>
                </c:pt>
                <c:pt idx="8">
                  <c:v>5.6387574976516603</c:v>
                </c:pt>
                <c:pt idx="9">
                  <c:v>5.9855134480044798</c:v>
                </c:pt>
                <c:pt idx="10">
                  <c:v>0.9475683824580674</c:v>
                </c:pt>
                <c:pt idx="11">
                  <c:v>2.1175035174993089</c:v>
                </c:pt>
                <c:pt idx="12">
                  <c:v>14.234234721760128</c:v>
                </c:pt>
                <c:pt idx="13">
                  <c:v>0.22984469555759551</c:v>
                </c:pt>
                <c:pt idx="14">
                  <c:v>-0.48027255775981059</c:v>
                </c:pt>
                <c:pt idx="15">
                  <c:v>0.45276128706402052</c:v>
                </c:pt>
                <c:pt idx="16">
                  <c:v>-6.2436741800184663</c:v>
                </c:pt>
                <c:pt idx="17">
                  <c:v>-3.4689367732004639</c:v>
                </c:pt>
                <c:pt idx="18">
                  <c:v>-2.2805447881550132</c:v>
                </c:pt>
                <c:pt idx="19">
                  <c:v>-2.5523709882803471</c:v>
                </c:pt>
                <c:pt idx="20">
                  <c:v>-1.4091052123126506</c:v>
                </c:pt>
                <c:pt idx="21">
                  <c:v>-0.30951405062259402</c:v>
                </c:pt>
                <c:pt idx="22">
                  <c:v>-0.32650861637010098</c:v>
                </c:pt>
                <c:pt idx="23">
                  <c:v>0.14897962455956107</c:v>
                </c:pt>
                <c:pt idx="24">
                  <c:v>0.23282772203671565</c:v>
                </c:pt>
                <c:pt idx="25">
                  <c:v>0.25425173135792184</c:v>
                </c:pt>
                <c:pt idx="26">
                  <c:v>0.89730238201178258</c:v>
                </c:pt>
                <c:pt idx="27">
                  <c:v>0.59070020617289398</c:v>
                </c:pt>
                <c:pt idx="28">
                  <c:v>0.57035182342086688</c:v>
                </c:pt>
                <c:pt idx="29">
                  <c:v>0.45601104888956595</c:v>
                </c:pt>
                <c:pt idx="30">
                  <c:v>0.61108733820505323</c:v>
                </c:pt>
                <c:pt idx="31">
                  <c:v>0.51707824414986103</c:v>
                </c:pt>
                <c:pt idx="32">
                  <c:v>1.1915877985197778</c:v>
                </c:pt>
                <c:pt idx="33">
                  <c:v>0.97952785338341353</c:v>
                </c:pt>
                <c:pt idx="34">
                  <c:v>1.3857133408426765</c:v>
                </c:pt>
                <c:pt idx="35">
                  <c:v>0.88579852244986335</c:v>
                </c:pt>
                <c:pt idx="36">
                  <c:v>1.248348813002655</c:v>
                </c:pt>
                <c:pt idx="37">
                  <c:v>1.2151714121173012</c:v>
                </c:pt>
                <c:pt idx="38">
                  <c:v>1.3018946393711397</c:v>
                </c:pt>
                <c:pt idx="39">
                  <c:v>1.1111402844197162</c:v>
                </c:pt>
                <c:pt idx="40">
                  <c:v>1.0467840769854666</c:v>
                </c:pt>
                <c:pt idx="41">
                  <c:v>0.78908349267304589</c:v>
                </c:pt>
                <c:pt idx="42">
                  <c:v>1.1756471463827549</c:v>
                </c:pt>
                <c:pt idx="43">
                  <c:v>0.97614647762362705</c:v>
                </c:pt>
                <c:pt idx="44">
                  <c:v>1.3634291643116461</c:v>
                </c:pt>
                <c:pt idx="45">
                  <c:v>1.047547872063239</c:v>
                </c:pt>
                <c:pt idx="46">
                  <c:v>0.69051818476992943</c:v>
                </c:pt>
                <c:pt idx="47">
                  <c:v>0.44214231408028593</c:v>
                </c:pt>
                <c:pt idx="48">
                  <c:v>0.62824157771034528</c:v>
                </c:pt>
                <c:pt idx="49">
                  <c:v>0.20174912914333365</c:v>
                </c:pt>
                <c:pt idx="50">
                  <c:v>0.25183207264554702</c:v>
                </c:pt>
                <c:pt idx="51">
                  <c:v>-9.308963376585544E-2</c:v>
                </c:pt>
                <c:pt idx="52">
                  <c:v>0.13266534251023196</c:v>
                </c:pt>
                <c:pt idx="53">
                  <c:v>0.19322412049155466</c:v>
                </c:pt>
                <c:pt idx="54">
                  <c:v>0.50242166298548518</c:v>
                </c:pt>
                <c:pt idx="55">
                  <c:v>0.11477720500106227</c:v>
                </c:pt>
                <c:pt idx="56">
                  <c:v>0.16286890316822136</c:v>
                </c:pt>
                <c:pt idx="57">
                  <c:v>0.1828491677589956</c:v>
                </c:pt>
                <c:pt idx="58">
                  <c:v>2.2230729248095144E-4</c:v>
                </c:pt>
                <c:pt idx="59">
                  <c:v>-0.10920816514141481</c:v>
                </c:pt>
                <c:pt idx="60">
                  <c:v>-0.10834198511225929</c:v>
                </c:pt>
                <c:pt idx="61">
                  <c:v>-0.19455328760918278</c:v>
                </c:pt>
                <c:pt idx="62">
                  <c:v>9.0095750807388103E-2</c:v>
                </c:pt>
                <c:pt idx="63">
                  <c:v>0.25605975272614556</c:v>
                </c:pt>
                <c:pt idx="64">
                  <c:v>0.18209606213781118</c:v>
                </c:pt>
                <c:pt idx="65">
                  <c:v>0.39920727658033606</c:v>
                </c:pt>
                <c:pt idx="66">
                  <c:v>0.40737903209642973</c:v>
                </c:pt>
                <c:pt idx="67">
                  <c:v>0.62426509985956735</c:v>
                </c:pt>
                <c:pt idx="68">
                  <c:v>0.6163066324069586</c:v>
                </c:pt>
                <c:pt idx="69">
                  <c:v>0.64611986087672246</c:v>
                </c:pt>
                <c:pt idx="70">
                  <c:v>0.78637354840520013</c:v>
                </c:pt>
                <c:pt idx="71">
                  <c:v>0.84603524714691714</c:v>
                </c:pt>
                <c:pt idx="72">
                  <c:v>0.7440501482494013</c:v>
                </c:pt>
                <c:pt idx="73">
                  <c:v>0.51720284312821618</c:v>
                </c:pt>
                <c:pt idx="74">
                  <c:v>0.5190933737394795</c:v>
                </c:pt>
                <c:pt idx="75">
                  <c:v>0.4463721654567539</c:v>
                </c:pt>
                <c:pt idx="76">
                  <c:v>0.41351778658767169</c:v>
                </c:pt>
                <c:pt idx="77">
                  <c:v>0.13507397772050017</c:v>
                </c:pt>
                <c:pt idx="78">
                  <c:v>0.11370040927256925</c:v>
                </c:pt>
                <c:pt idx="79">
                  <c:v>4.8158006202557217E-2</c:v>
                </c:pt>
                <c:pt idx="80">
                  <c:v>0.40826542187944714</c:v>
                </c:pt>
                <c:pt idx="81">
                  <c:v>-0.10865047614848185</c:v>
                </c:pt>
                <c:pt idx="82">
                  <c:v>8.4314592043570266E-2</c:v>
                </c:pt>
                <c:pt idx="83">
                  <c:v>0.37149352419358084</c:v>
                </c:pt>
                <c:pt idx="84">
                  <c:v>0.31245999804917424</c:v>
                </c:pt>
                <c:pt idx="85">
                  <c:v>0.13894222482332336</c:v>
                </c:pt>
                <c:pt idx="86">
                  <c:v>0.33829925400954841</c:v>
                </c:pt>
                <c:pt idx="87">
                  <c:v>0.38972121897218204</c:v>
                </c:pt>
                <c:pt idx="88">
                  <c:v>0.59578771941779896</c:v>
                </c:pt>
                <c:pt idx="89">
                  <c:v>0.67570894480365484</c:v>
                </c:pt>
                <c:pt idx="90">
                  <c:v>0.43102076961415076</c:v>
                </c:pt>
                <c:pt idx="91">
                  <c:v>0.75587719685035171</c:v>
                </c:pt>
                <c:pt idx="92">
                  <c:v>0.76111770294267389</c:v>
                </c:pt>
                <c:pt idx="93">
                  <c:v>0.810671685366535</c:v>
                </c:pt>
                <c:pt idx="94">
                  <c:v>0.2914127920726991</c:v>
                </c:pt>
                <c:pt idx="95">
                  <c:v>0.40370302818943327</c:v>
                </c:pt>
                <c:pt idx="96">
                  <c:v>0.14956704360362957</c:v>
                </c:pt>
                <c:pt idx="97">
                  <c:v>0.10977888190956467</c:v>
                </c:pt>
                <c:pt idx="98">
                  <c:v>-0.25327448119390539</c:v>
                </c:pt>
                <c:pt idx="99">
                  <c:v>-8.9777572451132479E-2</c:v>
                </c:pt>
                <c:pt idx="100">
                  <c:v>1.4721218972182027E-2</c:v>
                </c:pt>
                <c:pt idx="101">
                  <c:v>0.28426705736630514</c:v>
                </c:pt>
                <c:pt idx="102">
                  <c:v>0.18518447997797974</c:v>
                </c:pt>
                <c:pt idx="103">
                  <c:v>0.10603089119335757</c:v>
                </c:pt>
                <c:pt idx="104">
                  <c:v>4.8477353718127156E-2</c:v>
                </c:pt>
                <c:pt idx="105">
                  <c:v>6.639588936946908E-2</c:v>
                </c:pt>
                <c:pt idx="106">
                  <c:v>7.8947983768060226E-2</c:v>
                </c:pt>
                <c:pt idx="107">
                  <c:v>5.6196978625095373E-2</c:v>
                </c:pt>
                <c:pt idx="108">
                  <c:v>4.3165027839353547E-2</c:v>
                </c:pt>
                <c:pt idx="109">
                  <c:v>0.43292315884131638</c:v>
                </c:pt>
                <c:pt idx="110">
                  <c:v>0.31522422471375644</c:v>
                </c:pt>
                <c:pt idx="111">
                  <c:v>0.60583864799753073</c:v>
                </c:pt>
                <c:pt idx="112">
                  <c:v>1.2478327126767605</c:v>
                </c:pt>
                <c:pt idx="113">
                  <c:v>1.2756637150404666</c:v>
                </c:pt>
                <c:pt idx="114">
                  <c:v>1.3409061452349744</c:v>
                </c:pt>
                <c:pt idx="115">
                  <c:v>1.5907287670647154</c:v>
                </c:pt>
                <c:pt idx="116">
                  <c:v>1.4045034012514681</c:v>
                </c:pt>
                <c:pt idx="117">
                  <c:v>1.4939658017560107</c:v>
                </c:pt>
                <c:pt idx="118">
                  <c:v>1.6681822311835499</c:v>
                </c:pt>
                <c:pt idx="119">
                  <c:v>1.2371499369990151</c:v>
                </c:pt>
                <c:pt idx="120">
                  <c:v>1.3338394122936772</c:v>
                </c:pt>
                <c:pt idx="121">
                  <c:v>1.3023790053727884</c:v>
                </c:pt>
                <c:pt idx="122">
                  <c:v>1.1368243762368038</c:v>
                </c:pt>
                <c:pt idx="123">
                  <c:v>0.96616118898825643</c:v>
                </c:pt>
                <c:pt idx="124">
                  <c:v>0.91851360433778151</c:v>
                </c:pt>
                <c:pt idx="125">
                  <c:v>0.8192608307578424</c:v>
                </c:pt>
                <c:pt idx="126">
                  <c:v>1.0412796749336253</c:v>
                </c:pt>
                <c:pt idx="127">
                  <c:v>0.94481868677353453</c:v>
                </c:pt>
                <c:pt idx="128">
                  <c:v>0.82551349477085156</c:v>
                </c:pt>
                <c:pt idx="129">
                  <c:v>0.92428824921399111</c:v>
                </c:pt>
                <c:pt idx="130">
                  <c:v>0.89503671828338027</c:v>
                </c:pt>
                <c:pt idx="131">
                  <c:v>1.3279602111702151</c:v>
                </c:pt>
                <c:pt idx="132">
                  <c:v>0.92156477610265097</c:v>
                </c:pt>
                <c:pt idx="133">
                  <c:v>0.72828002634951061</c:v>
                </c:pt>
                <c:pt idx="134">
                  <c:v>0.65406079093961667</c:v>
                </c:pt>
                <c:pt idx="135">
                  <c:v>0.49497762563117914</c:v>
                </c:pt>
                <c:pt idx="136">
                  <c:v>0.49964006595394728</c:v>
                </c:pt>
                <c:pt idx="137">
                  <c:v>0.73120075333945322</c:v>
                </c:pt>
                <c:pt idx="138">
                  <c:v>0.33532975637392254</c:v>
                </c:pt>
                <c:pt idx="139">
                  <c:v>0.26277440169107208</c:v>
                </c:pt>
                <c:pt idx="140">
                  <c:v>0.33291193491189885</c:v>
                </c:pt>
                <c:pt idx="141">
                  <c:v>0.18444440213201219</c:v>
                </c:pt>
                <c:pt idx="142">
                  <c:v>7.0448028530159787E-2</c:v>
                </c:pt>
                <c:pt idx="143">
                  <c:v>2.3905967522759521E-3</c:v>
                </c:pt>
                <c:pt idx="144">
                  <c:v>5.4991575372026619E-2</c:v>
                </c:pt>
                <c:pt idx="145">
                  <c:v>0.22699695751341867</c:v>
                </c:pt>
                <c:pt idx="146">
                  <c:v>0.64769672274622825</c:v>
                </c:pt>
                <c:pt idx="147">
                  <c:v>0.68728863269824614</c:v>
                </c:pt>
                <c:pt idx="148">
                  <c:v>0.99813201746122737</c:v>
                </c:pt>
                <c:pt idx="149">
                  <c:v>1.1579560957294288</c:v>
                </c:pt>
                <c:pt idx="150">
                  <c:v>1.1673010191060675</c:v>
                </c:pt>
                <c:pt idx="151">
                  <c:v>0.92869965432969792</c:v>
                </c:pt>
                <c:pt idx="152">
                  <c:v>0.79460610020563871</c:v>
                </c:pt>
                <c:pt idx="153">
                  <c:v>0.48688153142499818</c:v>
                </c:pt>
                <c:pt idx="154">
                  <c:v>0.24779563362422019</c:v>
                </c:pt>
                <c:pt idx="155">
                  <c:v>0.20225170062573414</c:v>
                </c:pt>
                <c:pt idx="156">
                  <c:v>0.23470839830518681</c:v>
                </c:pt>
                <c:pt idx="157">
                  <c:v>0.31560603874126314</c:v>
                </c:pt>
                <c:pt idx="158">
                  <c:v>0.3394024393339935</c:v>
                </c:pt>
                <c:pt idx="159">
                  <c:v>0.51983261647165091</c:v>
                </c:pt>
                <c:pt idx="160">
                  <c:v>0.54381457934984057</c:v>
                </c:pt>
                <c:pt idx="161">
                  <c:v>0.7524736070635929</c:v>
                </c:pt>
                <c:pt idx="162">
                  <c:v>0.82134677799735711</c:v>
                </c:pt>
                <c:pt idx="163">
                  <c:v>0.7615516280710477</c:v>
                </c:pt>
                <c:pt idx="164">
                  <c:v>0.98744172575931888</c:v>
                </c:pt>
                <c:pt idx="165">
                  <c:v>1.1264606140291102</c:v>
                </c:pt>
                <c:pt idx="166">
                  <c:v>1.0356875859332098</c:v>
                </c:pt>
                <c:pt idx="167">
                  <c:v>1.2787219017612219</c:v>
                </c:pt>
                <c:pt idx="168">
                  <c:v>1.0985105244381019</c:v>
                </c:pt>
                <c:pt idx="169">
                  <c:v>0.78154692471014886</c:v>
                </c:pt>
                <c:pt idx="170">
                  <c:v>0.88149351083176009</c:v>
                </c:pt>
                <c:pt idx="171">
                  <c:v>0.51437498079238275</c:v>
                </c:pt>
                <c:pt idx="172">
                  <c:v>0.41843760898235038</c:v>
                </c:pt>
                <c:pt idx="173">
                  <c:v>0.3436702048767975</c:v>
                </c:pt>
                <c:pt idx="174">
                  <c:v>0.32553303643367665</c:v>
                </c:pt>
                <c:pt idx="175">
                  <c:v>0.40588250817409388</c:v>
                </c:pt>
                <c:pt idx="176">
                  <c:v>0.53550803646708112</c:v>
                </c:pt>
                <c:pt idx="177">
                  <c:v>0.61647181791579653</c:v>
                </c:pt>
                <c:pt idx="178">
                  <c:v>0.68662922684496686</c:v>
                </c:pt>
                <c:pt idx="179">
                  <c:v>0.7558426231391997</c:v>
                </c:pt>
                <c:pt idx="180">
                  <c:v>0.76015865825940931</c:v>
                </c:pt>
                <c:pt idx="181">
                  <c:v>0.60857949147582657</c:v>
                </c:pt>
                <c:pt idx="182">
                  <c:v>0.77995753613370367</c:v>
                </c:pt>
                <c:pt idx="183">
                  <c:v>0.75662896628946252</c:v>
                </c:pt>
                <c:pt idx="184">
                  <c:v>0.81697796368524356</c:v>
                </c:pt>
                <c:pt idx="185">
                  <c:v>0.92318322663919483</c:v>
                </c:pt>
                <c:pt idx="186">
                  <c:v>0.89824104991842613</c:v>
                </c:pt>
                <c:pt idx="187">
                  <c:v>0.95795652998860259</c:v>
                </c:pt>
                <c:pt idx="188">
                  <c:v>0.98360454488970495</c:v>
                </c:pt>
                <c:pt idx="189">
                  <c:v>0.89505776315103813</c:v>
                </c:pt>
                <c:pt idx="190">
                  <c:v>1.1333820371699128</c:v>
                </c:pt>
                <c:pt idx="191">
                  <c:v>1.1193315815986351</c:v>
                </c:pt>
                <c:pt idx="192">
                  <c:v>1.2196593136567164</c:v>
                </c:pt>
                <c:pt idx="193">
                  <c:v>1.2524392003751998</c:v>
                </c:pt>
                <c:pt idx="194">
                  <c:v>1.2073313638009571</c:v>
                </c:pt>
                <c:pt idx="195">
                  <c:v>1.2307429439565156</c:v>
                </c:pt>
                <c:pt idx="196">
                  <c:v>1.1540644654403189</c:v>
                </c:pt>
                <c:pt idx="197">
                  <c:v>0.95596361442595623</c:v>
                </c:pt>
                <c:pt idx="198">
                  <c:v>1.0000659739898801</c:v>
                </c:pt>
                <c:pt idx="199">
                  <c:v>0.89805732488331791</c:v>
                </c:pt>
                <c:pt idx="200">
                  <c:v>0.93418501578699142</c:v>
                </c:pt>
                <c:pt idx="201">
                  <c:v>1.0122838558473335</c:v>
                </c:pt>
                <c:pt idx="202">
                  <c:v>1.0533923324527894</c:v>
                </c:pt>
                <c:pt idx="203">
                  <c:v>1.0948565675353188</c:v>
                </c:pt>
                <c:pt idx="204">
                  <c:v>1.130459138884101</c:v>
                </c:pt>
                <c:pt idx="205">
                  <c:v>1.0371603926237407</c:v>
                </c:pt>
                <c:pt idx="206">
                  <c:v>1.0883131168985611</c:v>
                </c:pt>
                <c:pt idx="207">
                  <c:v>1.0567229332937824</c:v>
                </c:pt>
                <c:pt idx="208">
                  <c:v>1.0563989091409554</c:v>
                </c:pt>
                <c:pt idx="209">
                  <c:v>1.013196969271821</c:v>
                </c:pt>
                <c:pt idx="210">
                  <c:v>1.0384192431597499</c:v>
                </c:pt>
                <c:pt idx="211">
                  <c:v>1.0803880539977899</c:v>
                </c:pt>
                <c:pt idx="212">
                  <c:v>1.1245014370638202</c:v>
                </c:pt>
                <c:pt idx="213">
                  <c:v>1.1176705402584979</c:v>
                </c:pt>
                <c:pt idx="214">
                  <c:v>1.1420054222268545</c:v>
                </c:pt>
                <c:pt idx="215">
                  <c:v>1.1412788732243813</c:v>
                </c:pt>
                <c:pt idx="216">
                  <c:v>1.1891759898770848</c:v>
                </c:pt>
                <c:pt idx="217">
                  <c:v>1.2018313043408548</c:v>
                </c:pt>
                <c:pt idx="218">
                  <c:v>1.187990128286841</c:v>
                </c:pt>
                <c:pt idx="219">
                  <c:v>1.1905288742265177</c:v>
                </c:pt>
                <c:pt idx="220">
                  <c:v>1.1954259815259467</c:v>
                </c:pt>
                <c:pt idx="221">
                  <c:v>1.1989451510620646</c:v>
                </c:pt>
                <c:pt idx="222">
                  <c:v>1.1941816619699872</c:v>
                </c:pt>
                <c:pt idx="223">
                  <c:v>1.1838028677139665</c:v>
                </c:pt>
                <c:pt idx="224">
                  <c:v>1.1881287571769681</c:v>
                </c:pt>
                <c:pt idx="225">
                  <c:v>1.1984624552880074</c:v>
                </c:pt>
                <c:pt idx="226">
                  <c:v>1.1988967144618998</c:v>
                </c:pt>
                <c:pt idx="227">
                  <c:v>1.2142828510384143</c:v>
                </c:pt>
                <c:pt idx="228">
                  <c:v>1.2235509439458259</c:v>
                </c:pt>
                <c:pt idx="229">
                  <c:v>1.2419201070014607</c:v>
                </c:pt>
                <c:pt idx="230">
                  <c:v>1.2560986690290366</c:v>
                </c:pt>
                <c:pt idx="231">
                  <c:v>1.2651496323495024</c:v>
                </c:pt>
                <c:pt idx="232">
                  <c:v>1.2719340968277704</c:v>
                </c:pt>
                <c:pt idx="233">
                  <c:v>1.2857802835645595</c:v>
                </c:pt>
                <c:pt idx="234">
                  <c:v>1.2906005603947617</c:v>
                </c:pt>
                <c:pt idx="235">
                  <c:v>1.2959603207371453</c:v>
                </c:pt>
                <c:pt idx="236">
                  <c:v>1.3066197132286035</c:v>
                </c:pt>
                <c:pt idx="237">
                  <c:v>1.304797494925849</c:v>
                </c:pt>
                <c:pt idx="238">
                  <c:v>1.3057328223773086</c:v>
                </c:pt>
                <c:pt idx="239">
                  <c:v>1.3165826208142428</c:v>
                </c:pt>
                <c:pt idx="240">
                  <c:v>1.3218421675011127</c:v>
                </c:pt>
                <c:pt idx="241">
                  <c:v>1.3295402464721453</c:v>
                </c:pt>
                <c:pt idx="242">
                  <c:v>1.3388467546141711</c:v>
                </c:pt>
                <c:pt idx="243">
                  <c:v>1.3377327128103786</c:v>
                </c:pt>
                <c:pt idx="244">
                  <c:v>1.3491837931803938</c:v>
                </c:pt>
                <c:pt idx="245">
                  <c:v>1.358515354736298</c:v>
                </c:pt>
                <c:pt idx="246">
                  <c:v>1.3636997411815321</c:v>
                </c:pt>
                <c:pt idx="247">
                  <c:v>1.3682945372868289</c:v>
                </c:pt>
                <c:pt idx="248">
                  <c:v>1.3694319622769078</c:v>
                </c:pt>
                <c:pt idx="249">
                  <c:v>1.3689041703578702</c:v>
                </c:pt>
                <c:pt idx="250">
                  <c:v>1.3763734281488134</c:v>
                </c:pt>
                <c:pt idx="251">
                  <c:v>1.3793664759934849</c:v>
                </c:pt>
                <c:pt idx="252">
                  <c:v>1.380497220073196</c:v>
                </c:pt>
                <c:pt idx="253">
                  <c:v>1.3795284880698986</c:v>
                </c:pt>
                <c:pt idx="254">
                  <c:v>1.3806943069290396</c:v>
                </c:pt>
                <c:pt idx="255">
                  <c:v>1.378272476920795</c:v>
                </c:pt>
                <c:pt idx="256">
                  <c:v>1.3767976659571541</c:v>
                </c:pt>
                <c:pt idx="257">
                  <c:v>1.369012735151343</c:v>
                </c:pt>
                <c:pt idx="258">
                  <c:v>1.3609839511171149</c:v>
                </c:pt>
                <c:pt idx="259">
                  <c:v>1.353232424863142</c:v>
                </c:pt>
                <c:pt idx="260">
                  <c:v>1.3464763542539362</c:v>
                </c:pt>
                <c:pt idx="261">
                  <c:v>1.3342686607847936</c:v>
                </c:pt>
                <c:pt idx="262">
                  <c:v>1.3232368075403429</c:v>
                </c:pt>
                <c:pt idx="263">
                  <c:v>1.3115418739419111</c:v>
                </c:pt>
                <c:pt idx="264">
                  <c:v>1.3018345111778313</c:v>
                </c:pt>
                <c:pt idx="265">
                  <c:v>1.2888551725612338</c:v>
                </c:pt>
                <c:pt idx="266">
                  <c:v>1.2746866318992089</c:v>
                </c:pt>
                <c:pt idx="267">
                  <c:v>1.2590416100459516</c:v>
                </c:pt>
                <c:pt idx="268">
                  <c:v>1.2441131158296155</c:v>
                </c:pt>
                <c:pt idx="269">
                  <c:v>1.2294518580279825</c:v>
                </c:pt>
                <c:pt idx="270">
                  <c:v>1.2125224311565592</c:v>
                </c:pt>
                <c:pt idx="271">
                  <c:v>1.1921456545354696</c:v>
                </c:pt>
                <c:pt idx="272">
                  <c:v>1.1738650135422053</c:v>
                </c:pt>
                <c:pt idx="273">
                  <c:v>1.1548812067327543</c:v>
                </c:pt>
                <c:pt idx="274">
                  <c:v>1.1350155197547838</c:v>
                </c:pt>
                <c:pt idx="275">
                  <c:v>1.1149811397900327</c:v>
                </c:pt>
                <c:pt idx="276">
                  <c:v>1.0946289155145441</c:v>
                </c:pt>
                <c:pt idx="277">
                  <c:v>1.0750458310451214</c:v>
                </c:pt>
                <c:pt idx="278">
                  <c:v>1.0589329784433748</c:v>
                </c:pt>
                <c:pt idx="279">
                  <c:v>1.0417526833876491</c:v>
                </c:pt>
                <c:pt idx="280">
                  <c:v>1.0244967270220111</c:v>
                </c:pt>
                <c:pt idx="281">
                  <c:v>1.0072130448783476</c:v>
                </c:pt>
                <c:pt idx="282">
                  <c:v>0.99206524977919608</c:v>
                </c:pt>
                <c:pt idx="283">
                  <c:v>0.978525883851037</c:v>
                </c:pt>
                <c:pt idx="284">
                  <c:v>0.96630048596942009</c:v>
                </c:pt>
                <c:pt idx="285">
                  <c:v>0.95488147396916923</c:v>
                </c:pt>
                <c:pt idx="286">
                  <c:v>0.94515740892917044</c:v>
                </c:pt>
                <c:pt idx="287">
                  <c:v>0.93645786149403865</c:v>
                </c:pt>
                <c:pt idx="288">
                  <c:v>0.93442335726435433</c:v>
                </c:pt>
                <c:pt idx="289">
                  <c:v>0.93094193487181331</c:v>
                </c:pt>
                <c:pt idx="290">
                  <c:v>0.93030190365860022</c:v>
                </c:pt>
                <c:pt idx="291">
                  <c:v>0.92987232112196538</c:v>
                </c:pt>
                <c:pt idx="292">
                  <c:v>0.93039593747202387</c:v>
                </c:pt>
                <c:pt idx="293">
                  <c:v>0.9314067592106372</c:v>
                </c:pt>
                <c:pt idx="294">
                  <c:v>0.9325248095606502</c:v>
                </c:pt>
                <c:pt idx="295">
                  <c:v>0.93177604653120449</c:v>
                </c:pt>
                <c:pt idx="296">
                  <c:v>0.93435170450066207</c:v>
                </c:pt>
                <c:pt idx="297">
                  <c:v>0.93363250449959323</c:v>
                </c:pt>
                <c:pt idx="298">
                  <c:v>0.93199033673124443</c:v>
                </c:pt>
                <c:pt idx="299">
                  <c:v>0.93020386129895616</c:v>
                </c:pt>
                <c:pt idx="300">
                  <c:v>0.92737566491760448</c:v>
                </c:pt>
                <c:pt idx="301">
                  <c:v>0.92845880751094678</c:v>
                </c:pt>
                <c:pt idx="302">
                  <c:v>0.92582819905371594</c:v>
                </c:pt>
                <c:pt idx="303">
                  <c:v>0.92254870717703497</c:v>
                </c:pt>
                <c:pt idx="304">
                  <c:v>0.92126480322714688</c:v>
                </c:pt>
                <c:pt idx="305">
                  <c:v>0.91806431311556258</c:v>
                </c:pt>
                <c:pt idx="306">
                  <c:v>0.91608843387435368</c:v>
                </c:pt>
                <c:pt idx="307">
                  <c:v>0.91209157924695483</c:v>
                </c:pt>
                <c:pt idx="308">
                  <c:v>0.90581035434212409</c:v>
                </c:pt>
                <c:pt idx="309">
                  <c:v>0.90561677496422366</c:v>
                </c:pt>
                <c:pt idx="310">
                  <c:v>0.90030912572270771</c:v>
                </c:pt>
                <c:pt idx="311">
                  <c:v>0.89241596416894164</c:v>
                </c:pt>
                <c:pt idx="312">
                  <c:v>0.88703966857339867</c:v>
                </c:pt>
                <c:pt idx="313">
                  <c:v>0.88043775997092477</c:v>
                </c:pt>
                <c:pt idx="314">
                  <c:v>0.87528694510028726</c:v>
                </c:pt>
                <c:pt idx="315">
                  <c:v>0.8716832620480196</c:v>
                </c:pt>
                <c:pt idx="316">
                  <c:v>0.85809930104315768</c:v>
                </c:pt>
                <c:pt idx="317">
                  <c:v>0.85354809787800956</c:v>
                </c:pt>
                <c:pt idx="318">
                  <c:v>0.84649973744022278</c:v>
                </c:pt>
                <c:pt idx="319">
                  <c:v>0.83994075368686072</c:v>
                </c:pt>
                <c:pt idx="320">
                  <c:v>0.83149057123119841</c:v>
                </c:pt>
                <c:pt idx="321">
                  <c:v>0.8264416402436664</c:v>
                </c:pt>
                <c:pt idx="322">
                  <c:v>0.81832600437466019</c:v>
                </c:pt>
                <c:pt idx="323">
                  <c:v>0.81617475123630245</c:v>
                </c:pt>
                <c:pt idx="324">
                  <c:v>0.80898174908905796</c:v>
                </c:pt>
                <c:pt idx="325">
                  <c:v>0.80543234843352707</c:v>
                </c:pt>
                <c:pt idx="326">
                  <c:v>0.80531877295727838</c:v>
                </c:pt>
                <c:pt idx="327">
                  <c:v>0.80261918410050248</c:v>
                </c:pt>
                <c:pt idx="328">
                  <c:v>0.80165730003033153</c:v>
                </c:pt>
                <c:pt idx="329">
                  <c:v>0.80214266816853552</c:v>
                </c:pt>
                <c:pt idx="330">
                  <c:v>0.80366090504956589</c:v>
                </c:pt>
                <c:pt idx="331">
                  <c:v>0.80658864699539434</c:v>
                </c:pt>
                <c:pt idx="332">
                  <c:v>0.81157761681237739</c:v>
                </c:pt>
                <c:pt idx="333">
                  <c:v>0.81228662842513588</c:v>
                </c:pt>
                <c:pt idx="334">
                  <c:v>0.8180575988006431</c:v>
                </c:pt>
                <c:pt idx="335">
                  <c:v>0.82214314251317144</c:v>
                </c:pt>
                <c:pt idx="336">
                  <c:v>0.82859823811031796</c:v>
                </c:pt>
                <c:pt idx="337">
                  <c:v>0.8332180876294929</c:v>
                </c:pt>
                <c:pt idx="338">
                  <c:v>0.84474883785564159</c:v>
                </c:pt>
                <c:pt idx="339">
                  <c:v>0.84624853521040211</c:v>
                </c:pt>
                <c:pt idx="340">
                  <c:v>0.84800711784190574</c:v>
                </c:pt>
                <c:pt idx="341">
                  <c:v>0.8510903579765392</c:v>
                </c:pt>
                <c:pt idx="342">
                  <c:v>0.85598529398009904</c:v>
                </c:pt>
                <c:pt idx="343">
                  <c:v>0.85774771813506401</c:v>
                </c:pt>
                <c:pt idx="344">
                  <c:v>0.85885758436987658</c:v>
                </c:pt>
                <c:pt idx="345">
                  <c:v>0.85372079941101109</c:v>
                </c:pt>
                <c:pt idx="346">
                  <c:v>0.85762779579396631</c:v>
                </c:pt>
                <c:pt idx="347">
                  <c:v>0.86596924643339601</c:v>
                </c:pt>
                <c:pt idx="348">
                  <c:v>0.86892270988414</c:v>
                </c:pt>
                <c:pt idx="349">
                  <c:v>0.8691154541482442</c:v>
                </c:pt>
                <c:pt idx="350">
                  <c:v>0.8705795756552972</c:v>
                </c:pt>
                <c:pt idx="351">
                  <c:v>0.87383484923189592</c:v>
                </c:pt>
                <c:pt idx="352">
                  <c:v>0.87233481783161715</c:v>
                </c:pt>
                <c:pt idx="353">
                  <c:v>0.87375083678402354</c:v>
                </c:pt>
                <c:pt idx="354">
                  <c:v>0.87319565313247871</c:v>
                </c:pt>
                <c:pt idx="355">
                  <c:v>0.87160609753327434</c:v>
                </c:pt>
                <c:pt idx="356">
                  <c:v>0.87250568211426771</c:v>
                </c:pt>
                <c:pt idx="357">
                  <c:v>0.87481928137455744</c:v>
                </c:pt>
                <c:pt idx="358">
                  <c:v>0.87578985062820613</c:v>
                </c:pt>
                <c:pt idx="359">
                  <c:v>0.87737422852187552</c:v>
                </c:pt>
                <c:pt idx="360">
                  <c:v>0.87418375977584228</c:v>
                </c:pt>
                <c:pt idx="361">
                  <c:v>0.86941642916030326</c:v>
                </c:pt>
                <c:pt idx="362">
                  <c:v>0.86894141643316891</c:v>
                </c:pt>
                <c:pt idx="363">
                  <c:v>0.86889231174196746</c:v>
                </c:pt>
                <c:pt idx="364">
                  <c:v>0.86468333821039822</c:v>
                </c:pt>
                <c:pt idx="365">
                  <c:v>0.86147115650567008</c:v>
                </c:pt>
                <c:pt idx="366">
                  <c:v>0.86217766277704078</c:v>
                </c:pt>
                <c:pt idx="367">
                  <c:v>0.86531100973943131</c:v>
                </c:pt>
                <c:pt idx="368">
                  <c:v>0.86969569121366763</c:v>
                </c:pt>
                <c:pt idx="369">
                  <c:v>0.87300608230079879</c:v>
                </c:pt>
                <c:pt idx="370">
                  <c:v>0.8733843888503624</c:v>
                </c:pt>
                <c:pt idx="371">
                  <c:v>0.87701078699787949</c:v>
                </c:pt>
                <c:pt idx="372">
                  <c:v>0.88141333990734927</c:v>
                </c:pt>
                <c:pt idx="373">
                  <c:v>0.88573505380137119</c:v>
                </c:pt>
                <c:pt idx="374">
                  <c:v>0.88493952439935275</c:v>
                </c:pt>
                <c:pt idx="375">
                  <c:v>0.88812381330329626</c:v>
                </c:pt>
                <c:pt idx="376">
                  <c:v>0.8896363714105141</c:v>
                </c:pt>
                <c:pt idx="377">
                  <c:v>0.89532550063401872</c:v>
                </c:pt>
                <c:pt idx="378">
                  <c:v>0.89533769329543933</c:v>
                </c:pt>
                <c:pt idx="379">
                  <c:v>0.89688616129588294</c:v>
                </c:pt>
                <c:pt idx="380">
                  <c:v>0.89778724908170904</c:v>
                </c:pt>
                <c:pt idx="381">
                  <c:v>0.90499528327728063</c:v>
                </c:pt>
                <c:pt idx="382">
                  <c:v>0.90884382169451938</c:v>
                </c:pt>
                <c:pt idx="383">
                  <c:v>0.91401083777279846</c:v>
                </c:pt>
                <c:pt idx="384">
                  <c:v>0.91401768570592512</c:v>
                </c:pt>
                <c:pt idx="385">
                  <c:v>0.9170000440940087</c:v>
                </c:pt>
                <c:pt idx="386">
                  <c:v>0.91896289556000077</c:v>
                </c:pt>
                <c:pt idx="387">
                  <c:v>0.92094395250674466</c:v>
                </c:pt>
                <c:pt idx="388">
                  <c:v>0.92162740963734691</c:v>
                </c:pt>
                <c:pt idx="389">
                  <c:v>0.92282312557038282</c:v>
                </c:pt>
                <c:pt idx="390">
                  <c:v>0.92406393764839989</c:v>
                </c:pt>
                <c:pt idx="391">
                  <c:v>0.92520436904814407</c:v>
                </c:pt>
                <c:pt idx="392">
                  <c:v>0.92591488386573528</c:v>
                </c:pt>
                <c:pt idx="393">
                  <c:v>0.9275542122471776</c:v>
                </c:pt>
                <c:pt idx="394">
                  <c:v>0.9300652324088291</c:v>
                </c:pt>
                <c:pt idx="395">
                  <c:v>0.9311508803435592</c:v>
                </c:pt>
                <c:pt idx="396">
                  <c:v>0.92982973031837235</c:v>
                </c:pt>
                <c:pt idx="397">
                  <c:v>0.92734626891198702</c:v>
                </c:pt>
                <c:pt idx="398">
                  <c:v>0.92675216895755097</c:v>
                </c:pt>
                <c:pt idx="399">
                  <c:v>0.92722217100190929</c:v>
                </c:pt>
                <c:pt idx="400">
                  <c:v>0.92667533848832384</c:v>
                </c:pt>
                <c:pt idx="401">
                  <c:v>0.92643833319303437</c:v>
                </c:pt>
                <c:pt idx="402">
                  <c:v>0.92556664141282563</c:v>
                </c:pt>
                <c:pt idx="403">
                  <c:v>0.92425534573043056</c:v>
                </c:pt>
                <c:pt idx="404">
                  <c:v>0.92415730337078683</c:v>
                </c:pt>
                <c:pt idx="405">
                  <c:v>0.9236819565981339</c:v>
                </c:pt>
                <c:pt idx="406">
                  <c:v>0.9246426715089906</c:v>
                </c:pt>
                <c:pt idx="407">
                  <c:v>0.92302906463246315</c:v>
                </c:pt>
                <c:pt idx="408">
                  <c:v>0.91917568255520787</c:v>
                </c:pt>
                <c:pt idx="409">
                  <c:v>0.91509097395647554</c:v>
                </c:pt>
                <c:pt idx="410">
                  <c:v>0.91352613772563107</c:v>
                </c:pt>
                <c:pt idx="411">
                  <c:v>0.90947282940562624</c:v>
                </c:pt>
                <c:pt idx="412">
                  <c:v>0.90564984547054317</c:v>
                </c:pt>
                <c:pt idx="413">
                  <c:v>0.89870971578071135</c:v>
                </c:pt>
                <c:pt idx="414">
                  <c:v>0.89343296574964493</c:v>
                </c:pt>
                <c:pt idx="415">
                  <c:v>0.89012140550319951</c:v>
                </c:pt>
                <c:pt idx="416">
                  <c:v>0.88644172709550106</c:v>
                </c:pt>
                <c:pt idx="417">
                  <c:v>0.87980390859980162</c:v>
                </c:pt>
                <c:pt idx="418">
                  <c:v>0.87459613896828048</c:v>
                </c:pt>
                <c:pt idx="419">
                  <c:v>0.86757466919472315</c:v>
                </c:pt>
                <c:pt idx="420">
                  <c:v>0.86370658911465925</c:v>
                </c:pt>
                <c:pt idx="421">
                  <c:v>0.85928115408718053</c:v>
                </c:pt>
                <c:pt idx="422">
                  <c:v>0.85198676912510807</c:v>
                </c:pt>
                <c:pt idx="423">
                  <c:v>0.84546219206013906</c:v>
                </c:pt>
                <c:pt idx="424">
                  <c:v>0.83824513863557115</c:v>
                </c:pt>
                <c:pt idx="425">
                  <c:v>0.83132455060856436</c:v>
                </c:pt>
                <c:pt idx="426">
                  <c:v>0.82419568520084818</c:v>
                </c:pt>
                <c:pt idx="427">
                  <c:v>0.81588496674910915</c:v>
                </c:pt>
                <c:pt idx="428">
                  <c:v>0.80619196794231984</c:v>
                </c:pt>
                <c:pt idx="429">
                  <c:v>0.79880672259924845</c:v>
                </c:pt>
                <c:pt idx="430">
                  <c:v>0.79038760637679539</c:v>
                </c:pt>
                <c:pt idx="431">
                  <c:v>0.7828335010241837</c:v>
                </c:pt>
                <c:pt idx="432">
                  <c:v>0.77403824954803646</c:v>
                </c:pt>
                <c:pt idx="433">
                  <c:v>0.7672108602206571</c:v>
                </c:pt>
                <c:pt idx="434">
                  <c:v>0.75874230526148423</c:v>
                </c:pt>
                <c:pt idx="435">
                  <c:v>0.75281065899163691</c:v>
                </c:pt>
                <c:pt idx="436">
                  <c:v>0.74398150189537449</c:v>
                </c:pt>
                <c:pt idx="437">
                  <c:v>0.73550158938857668</c:v>
                </c:pt>
                <c:pt idx="438">
                  <c:v>0.72763882597698315</c:v>
                </c:pt>
                <c:pt idx="439">
                  <c:v>0.71834885308811736</c:v>
                </c:pt>
                <c:pt idx="440">
                  <c:v>0.7081170388601834</c:v>
                </c:pt>
                <c:pt idx="441">
                  <c:v>0.6996578371755251</c:v>
                </c:pt>
                <c:pt idx="442">
                  <c:v>0.68907293683466486</c:v>
                </c:pt>
                <c:pt idx="443">
                  <c:v>0.68047093069089992</c:v>
                </c:pt>
                <c:pt idx="444">
                  <c:v>0.67258361493370544</c:v>
                </c:pt>
                <c:pt idx="445">
                  <c:v>0.66397258956094407</c:v>
                </c:pt>
                <c:pt idx="446">
                  <c:v>0.65749862039200924</c:v>
                </c:pt>
                <c:pt idx="447">
                  <c:v>0.65089370537987001</c:v>
                </c:pt>
                <c:pt idx="448">
                  <c:v>0.64368650629809432</c:v>
                </c:pt>
                <c:pt idx="449">
                  <c:v>0.63498862909055431</c:v>
                </c:pt>
                <c:pt idx="450">
                  <c:v>0.62773867218242652</c:v>
                </c:pt>
                <c:pt idx="451">
                  <c:v>0.61947087857979888</c:v>
                </c:pt>
                <c:pt idx="452">
                  <c:v>0.61138881428538983</c:v>
                </c:pt>
                <c:pt idx="453">
                  <c:v>0.60321772686033293</c:v>
                </c:pt>
                <c:pt idx="454">
                  <c:v>0.59507469925881995</c:v>
                </c:pt>
                <c:pt idx="455">
                  <c:v>0.58610490899931988</c:v>
                </c:pt>
                <c:pt idx="456">
                  <c:v>0.57959118841369817</c:v>
                </c:pt>
                <c:pt idx="457">
                  <c:v>0.5705535869139674</c:v>
                </c:pt>
                <c:pt idx="458">
                  <c:v>0.5634633037636243</c:v>
                </c:pt>
                <c:pt idx="459">
                  <c:v>0.55586477035706805</c:v>
                </c:pt>
                <c:pt idx="460">
                  <c:v>0.54879837146128885</c:v>
                </c:pt>
                <c:pt idx="461">
                  <c:v>0.54236582393663302</c:v>
                </c:pt>
                <c:pt idx="462">
                  <c:v>0.53613236754093063</c:v>
                </c:pt>
                <c:pt idx="463">
                  <c:v>0.52861049758084244</c:v>
                </c:pt>
                <c:pt idx="464">
                  <c:v>0.5225099913014547</c:v>
                </c:pt>
                <c:pt idx="465">
                  <c:v>0.51525752905193878</c:v>
                </c:pt>
                <c:pt idx="466">
                  <c:v>0.50933840948903064</c:v>
                </c:pt>
                <c:pt idx="467">
                  <c:v>0.50257064728668188</c:v>
                </c:pt>
                <c:pt idx="468">
                  <c:v>0.49497679051738314</c:v>
                </c:pt>
                <c:pt idx="469">
                  <c:v>0.48863710764683654</c:v>
                </c:pt>
                <c:pt idx="470">
                  <c:v>0.48378108794616792</c:v>
                </c:pt>
                <c:pt idx="471">
                  <c:v>0.47865131794318833</c:v>
                </c:pt>
                <c:pt idx="472">
                  <c:v>0.47440944092805865</c:v>
                </c:pt>
                <c:pt idx="473">
                  <c:v>0.4702791351160675</c:v>
                </c:pt>
                <c:pt idx="474">
                  <c:v>0.46566346116587237</c:v>
                </c:pt>
                <c:pt idx="475">
                  <c:v>0.46213694262835042</c:v>
                </c:pt>
                <c:pt idx="476">
                  <c:v>0.45728944108840047</c:v>
                </c:pt>
                <c:pt idx="477">
                  <c:v>0.4530455598001607</c:v>
                </c:pt>
                <c:pt idx="478">
                  <c:v>0.44776847572357609</c:v>
                </c:pt>
                <c:pt idx="479">
                  <c:v>0.44207283261246316</c:v>
                </c:pt>
                <c:pt idx="480">
                  <c:v>0.43535985387512854</c:v>
                </c:pt>
                <c:pt idx="481">
                  <c:v>0.43032545386764581</c:v>
                </c:pt>
                <c:pt idx="482">
                  <c:v>0.42489671312571742</c:v>
                </c:pt>
                <c:pt idx="483">
                  <c:v>0.42009714711765489</c:v>
                </c:pt>
                <c:pt idx="484">
                  <c:v>0.41469847047238045</c:v>
                </c:pt>
                <c:pt idx="485">
                  <c:v>0.41057267427488747</c:v>
                </c:pt>
                <c:pt idx="486">
                  <c:v>0.40650784138449853</c:v>
                </c:pt>
                <c:pt idx="487">
                  <c:v>0.40360431773875238</c:v>
                </c:pt>
                <c:pt idx="488">
                  <c:v>0.40073186032621561</c:v>
                </c:pt>
                <c:pt idx="489">
                  <c:v>0.39788328716824289</c:v>
                </c:pt>
                <c:pt idx="490">
                  <c:v>0.39623276826193449</c:v>
                </c:pt>
                <c:pt idx="491">
                  <c:v>0.39308088177327405</c:v>
                </c:pt>
                <c:pt idx="492">
                  <c:v>0.39064101330703732</c:v>
                </c:pt>
                <c:pt idx="493">
                  <c:v>0.38805934251824903</c:v>
                </c:pt>
                <c:pt idx="494">
                  <c:v>0.38597790489323236</c:v>
                </c:pt>
                <c:pt idx="495">
                  <c:v>0.38361937651072098</c:v>
                </c:pt>
                <c:pt idx="496">
                  <c:v>0.38092379620016559</c:v>
                </c:pt>
                <c:pt idx="497">
                  <c:v>0.37777859062187258</c:v>
                </c:pt>
                <c:pt idx="498">
                  <c:v>0.37561631398140849</c:v>
                </c:pt>
                <c:pt idx="499">
                  <c:v>0.37430869279971574</c:v>
                </c:pt>
                <c:pt idx="500">
                  <c:v>0.37161094119329091</c:v>
                </c:pt>
                <c:pt idx="501">
                  <c:v>0.36940156413473546</c:v>
                </c:pt>
                <c:pt idx="502">
                  <c:v>0.36625685962471993</c:v>
                </c:pt>
                <c:pt idx="503">
                  <c:v>0.36444065414129601</c:v>
                </c:pt>
                <c:pt idx="504">
                  <c:v>0.3623049341195429</c:v>
                </c:pt>
                <c:pt idx="505">
                  <c:v>0.36096541159084511</c:v>
                </c:pt>
                <c:pt idx="506">
                  <c:v>0.35770980396872815</c:v>
                </c:pt>
                <c:pt idx="507">
                  <c:v>0.35719353662007408</c:v>
                </c:pt>
                <c:pt idx="508">
                  <c:v>0.35562218650162153</c:v>
                </c:pt>
                <c:pt idx="509">
                  <c:v>0.35409342718676218</c:v>
                </c:pt>
                <c:pt idx="510">
                  <c:v>0.35227404827091358</c:v>
                </c:pt>
                <c:pt idx="511">
                  <c:v>0.3506913406048362</c:v>
                </c:pt>
                <c:pt idx="512">
                  <c:v>0.3487498680520203</c:v>
                </c:pt>
                <c:pt idx="513">
                  <c:v>0.34759073010324681</c:v>
                </c:pt>
                <c:pt idx="514">
                  <c:v>0.34571807092721679</c:v>
                </c:pt>
                <c:pt idx="515">
                  <c:v>0.34437437282953937</c:v>
                </c:pt>
                <c:pt idx="516">
                  <c:v>0.3443247670700601</c:v>
                </c:pt>
                <c:pt idx="517">
                  <c:v>0.34396099150054582</c:v>
                </c:pt>
                <c:pt idx="518">
                  <c:v>0.34384808411533396</c:v>
                </c:pt>
                <c:pt idx="519">
                  <c:v>0.34416258797088739</c:v>
                </c:pt>
                <c:pt idx="520">
                  <c:v>0.34421453204899516</c:v>
                </c:pt>
                <c:pt idx="521">
                  <c:v>0.3439860449144243</c:v>
                </c:pt>
                <c:pt idx="522">
                  <c:v>0.34324262661327293</c:v>
                </c:pt>
                <c:pt idx="523">
                  <c:v>0.34137731643864727</c:v>
                </c:pt>
                <c:pt idx="524">
                  <c:v>0.34067498573625649</c:v>
                </c:pt>
                <c:pt idx="525">
                  <c:v>0.33827653891429876</c:v>
                </c:pt>
                <c:pt idx="526">
                  <c:v>0.33615401369052161</c:v>
                </c:pt>
                <c:pt idx="527">
                  <c:v>0.33457331029755444</c:v>
                </c:pt>
                <c:pt idx="528">
                  <c:v>0.3320482602241312</c:v>
                </c:pt>
                <c:pt idx="529">
                  <c:v>0.33103910871310971</c:v>
                </c:pt>
                <c:pt idx="530">
                  <c:v>0.32994093407144032</c:v>
                </c:pt>
                <c:pt idx="531">
                  <c:v>0.32798159008339128</c:v>
                </c:pt>
                <c:pt idx="532">
                  <c:v>0.32732168316183446</c:v>
                </c:pt>
                <c:pt idx="533">
                  <c:v>0.3258787735451984</c:v>
                </c:pt>
                <c:pt idx="534">
                  <c:v>0.32500841794706309</c:v>
                </c:pt>
                <c:pt idx="535">
                  <c:v>0.32412820800613584</c:v>
                </c:pt>
                <c:pt idx="536">
                  <c:v>0.32313843113518026</c:v>
                </c:pt>
                <c:pt idx="537">
                  <c:v>0.3226503906328293</c:v>
                </c:pt>
                <c:pt idx="538">
                  <c:v>0.32154302973940452</c:v>
                </c:pt>
                <c:pt idx="539">
                  <c:v>0.32175364543874213</c:v>
                </c:pt>
                <c:pt idx="540">
                  <c:v>0.3208607417681163</c:v>
                </c:pt>
                <c:pt idx="541">
                  <c:v>0.3192873873765536</c:v>
                </c:pt>
                <c:pt idx="542">
                  <c:v>0.31867842239654953</c:v>
                </c:pt>
                <c:pt idx="543">
                  <c:v>0.31788623344971484</c:v>
                </c:pt>
                <c:pt idx="544">
                  <c:v>0.31580680009780865</c:v>
                </c:pt>
                <c:pt idx="545">
                  <c:v>0.31566299350214666</c:v>
                </c:pt>
                <c:pt idx="546">
                  <c:v>0.31447228825188644</c:v>
                </c:pt>
                <c:pt idx="547">
                  <c:v>0.31409047422437975</c:v>
                </c:pt>
                <c:pt idx="548">
                  <c:v>0.31328776284371623</c:v>
                </c:pt>
                <c:pt idx="549">
                  <c:v>0.3120885394327374</c:v>
                </c:pt>
                <c:pt idx="550">
                  <c:v>0.31029621820387737</c:v>
                </c:pt>
                <c:pt idx="551">
                  <c:v>0.30989519655906406</c:v>
                </c:pt>
                <c:pt idx="552">
                  <c:v>0.30748271982533432</c:v>
                </c:pt>
                <c:pt idx="553">
                  <c:v>0.30600657267961973</c:v>
                </c:pt>
                <c:pt idx="554">
                  <c:v>0.30384295985708204</c:v>
                </c:pt>
                <c:pt idx="555">
                  <c:v>0.3025161310580825</c:v>
                </c:pt>
                <c:pt idx="556">
                  <c:v>0.30134580258444338</c:v>
                </c:pt>
                <c:pt idx="557">
                  <c:v>0.29966939515046087</c:v>
                </c:pt>
                <c:pt idx="558">
                  <c:v>0.29823851117248645</c:v>
                </c:pt>
                <c:pt idx="559">
                  <c:v>0.29858675362539611</c:v>
                </c:pt>
                <c:pt idx="560">
                  <c:v>0.29746920434366075</c:v>
                </c:pt>
                <c:pt idx="561">
                  <c:v>0.29689297582445784</c:v>
                </c:pt>
                <c:pt idx="562">
                  <c:v>0.29592875343565822</c:v>
                </c:pt>
                <c:pt idx="563">
                  <c:v>0.29530058083834737</c:v>
                </c:pt>
                <c:pt idx="564">
                  <c:v>0.29470865217978071</c:v>
                </c:pt>
                <c:pt idx="565">
                  <c:v>0.29446663620171537</c:v>
                </c:pt>
                <c:pt idx="566">
                  <c:v>0.29299917423947863</c:v>
                </c:pt>
                <c:pt idx="567">
                  <c:v>0.29229734460536538</c:v>
                </c:pt>
                <c:pt idx="568">
                  <c:v>0.29208121715497459</c:v>
                </c:pt>
                <c:pt idx="569">
                  <c:v>0.29165397293696832</c:v>
                </c:pt>
                <c:pt idx="570">
                  <c:v>0.29026467762603214</c:v>
                </c:pt>
                <c:pt idx="571">
                  <c:v>0.28967024362607757</c:v>
                </c:pt>
                <c:pt idx="572">
                  <c:v>0.28902954432182754</c:v>
                </c:pt>
                <c:pt idx="573">
                  <c:v>0.2881446577436429</c:v>
                </c:pt>
                <c:pt idx="574">
                  <c:v>0.28694125876368426</c:v>
                </c:pt>
                <c:pt idx="575">
                  <c:v>0.2856109224867418</c:v>
                </c:pt>
                <c:pt idx="576">
                  <c:v>0.28385818565180976</c:v>
                </c:pt>
                <c:pt idx="577">
                  <c:v>0.28298532471228655</c:v>
                </c:pt>
                <c:pt idx="578">
                  <c:v>0.28169039726029227</c:v>
                </c:pt>
                <c:pt idx="579">
                  <c:v>0.27979285169314322</c:v>
                </c:pt>
                <c:pt idx="580">
                  <c:v>0.27846618991690292</c:v>
                </c:pt>
                <c:pt idx="581">
                  <c:v>0.27657165075941925</c:v>
                </c:pt>
                <c:pt idx="582">
                  <c:v>0.27623827333207746</c:v>
                </c:pt>
                <c:pt idx="583">
                  <c:v>0.27562129125963231</c:v>
                </c:pt>
                <c:pt idx="584">
                  <c:v>0.27539798183059627</c:v>
                </c:pt>
                <c:pt idx="585">
                  <c:v>0.27531330129168735</c:v>
                </c:pt>
                <c:pt idx="586">
                  <c:v>0.27512022298206451</c:v>
                </c:pt>
                <c:pt idx="587">
                  <c:v>0.27479636585199652</c:v>
                </c:pt>
                <c:pt idx="588">
                  <c:v>0.27581720895616124</c:v>
                </c:pt>
                <c:pt idx="589">
                  <c:v>0.27472755247521047</c:v>
                </c:pt>
                <c:pt idx="590">
                  <c:v>0.27423667258595336</c:v>
                </c:pt>
                <c:pt idx="591">
                  <c:v>0.2740006694272189</c:v>
                </c:pt>
                <c:pt idx="592">
                  <c:v>0.273819783779017</c:v>
                </c:pt>
                <c:pt idx="593">
                  <c:v>0.27339554597067628</c:v>
                </c:pt>
                <c:pt idx="594">
                  <c:v>0.27277655962512087</c:v>
                </c:pt>
                <c:pt idx="595">
                  <c:v>0.27146092135098704</c:v>
                </c:pt>
                <c:pt idx="596">
                  <c:v>0.27098056389555875</c:v>
                </c:pt>
                <c:pt idx="597">
                  <c:v>0.27051490444293907</c:v>
                </c:pt>
                <c:pt idx="598">
                  <c:v>0.26911809310783935</c:v>
                </c:pt>
                <c:pt idx="599">
                  <c:v>0.26819312106744914</c:v>
                </c:pt>
                <c:pt idx="600">
                  <c:v>0.2676534705325086</c:v>
                </c:pt>
                <c:pt idx="601">
                  <c:v>0.26770875506580039</c:v>
                </c:pt>
                <c:pt idx="602">
                  <c:v>0.2681500291955784</c:v>
                </c:pt>
                <c:pt idx="603">
                  <c:v>0.26865594113316255</c:v>
                </c:pt>
                <c:pt idx="604">
                  <c:v>0.26974108799961521</c:v>
                </c:pt>
                <c:pt idx="605">
                  <c:v>0.27123577467159993</c:v>
                </c:pt>
                <c:pt idx="606">
                  <c:v>0.27181835005565202</c:v>
                </c:pt>
                <c:pt idx="607">
                  <c:v>0.27266064583024352</c:v>
                </c:pt>
                <c:pt idx="608">
                  <c:v>0.27282399408873054</c:v>
                </c:pt>
                <c:pt idx="609">
                  <c:v>0.27321666459558452</c:v>
                </c:pt>
                <c:pt idx="610">
                  <c:v>0.27354553240842816</c:v>
                </c:pt>
                <c:pt idx="611">
                  <c:v>0.27395640839603369</c:v>
                </c:pt>
                <c:pt idx="612">
                  <c:v>0.27422514801556924</c:v>
                </c:pt>
                <c:pt idx="613">
                  <c:v>0.27488405280057082</c:v>
                </c:pt>
                <c:pt idx="614">
                  <c:v>0.27539213603402457</c:v>
                </c:pt>
                <c:pt idx="615">
                  <c:v>0.27657031457734571</c:v>
                </c:pt>
                <c:pt idx="616">
                  <c:v>0.27690920375574068</c:v>
                </c:pt>
                <c:pt idx="617">
                  <c:v>0.27768769683632172</c:v>
                </c:pt>
                <c:pt idx="618">
                  <c:v>0.27876215424618628</c:v>
                </c:pt>
                <c:pt idx="619">
                  <c:v>0.27914279911437861</c:v>
                </c:pt>
                <c:pt idx="620">
                  <c:v>0.27967376446584119</c:v>
                </c:pt>
                <c:pt idx="621">
                  <c:v>0.28109245578239478</c:v>
                </c:pt>
                <c:pt idx="622">
                  <c:v>0.28161674022348993</c:v>
                </c:pt>
                <c:pt idx="623">
                  <c:v>0.283042112450411</c:v>
                </c:pt>
                <c:pt idx="624">
                  <c:v>0.28345966934838418</c:v>
                </c:pt>
                <c:pt idx="625">
                  <c:v>0.28381910232615948</c:v>
                </c:pt>
                <c:pt idx="626">
                  <c:v>0.28528556215184109</c:v>
                </c:pt>
                <c:pt idx="627">
                  <c:v>0.28594914357410006</c:v>
                </c:pt>
                <c:pt idx="628">
                  <c:v>0.28634381835406419</c:v>
                </c:pt>
                <c:pt idx="629">
                  <c:v>0.28743681529019871</c:v>
                </c:pt>
                <c:pt idx="630">
                  <c:v>0.28829798463657869</c:v>
                </c:pt>
                <c:pt idx="631">
                  <c:v>0.29021841232173679</c:v>
                </c:pt>
                <c:pt idx="632">
                  <c:v>0.2907787736788166</c:v>
                </c:pt>
                <c:pt idx="633">
                  <c:v>0.29159384474366024</c:v>
                </c:pt>
                <c:pt idx="634">
                  <c:v>0.29273444316616359</c:v>
                </c:pt>
                <c:pt idx="635">
                  <c:v>0.29346199430519215</c:v>
                </c:pt>
                <c:pt idx="636">
                  <c:v>0.29487266852930449</c:v>
                </c:pt>
                <c:pt idx="637">
                  <c:v>0.29598220071859888</c:v>
                </c:pt>
                <c:pt idx="638">
                  <c:v>0.29668503248926725</c:v>
                </c:pt>
                <c:pt idx="639">
                  <c:v>0.29856604280325666</c:v>
                </c:pt>
                <c:pt idx="640">
                  <c:v>0.29976977582873354</c:v>
                </c:pt>
                <c:pt idx="641">
                  <c:v>0.30121468971847987</c:v>
                </c:pt>
                <c:pt idx="642">
                  <c:v>0.30302404726877713</c:v>
                </c:pt>
                <c:pt idx="643">
                  <c:v>0.30338064085964622</c:v>
                </c:pt>
                <c:pt idx="644">
                  <c:v>0.30436891452576892</c:v>
                </c:pt>
                <c:pt idx="645">
                  <c:v>0.30522640937144674</c:v>
                </c:pt>
                <c:pt idx="646">
                  <c:v>0.30647540556466396</c:v>
                </c:pt>
                <c:pt idx="647">
                  <c:v>0.3078224441175253</c:v>
                </c:pt>
                <c:pt idx="648">
                  <c:v>0.30871785312953892</c:v>
                </c:pt>
                <c:pt idx="649">
                  <c:v>0.310357682579259</c:v>
                </c:pt>
                <c:pt idx="650">
                  <c:v>0.31166780910233954</c:v>
                </c:pt>
                <c:pt idx="651">
                  <c:v>0.31238066223855937</c:v>
                </c:pt>
                <c:pt idx="652">
                  <c:v>0.31349453701959246</c:v>
                </c:pt>
                <c:pt idx="653">
                  <c:v>0.31383994008559585</c:v>
                </c:pt>
                <c:pt idx="654">
                  <c:v>0.31439612587369609</c:v>
                </c:pt>
                <c:pt idx="655">
                  <c:v>0.31478913042606849</c:v>
                </c:pt>
                <c:pt idx="656">
                  <c:v>0.31441967608274179</c:v>
                </c:pt>
                <c:pt idx="657">
                  <c:v>0.3158258406923562</c:v>
                </c:pt>
                <c:pt idx="658">
                  <c:v>0.31704260149305002</c:v>
                </c:pt>
                <c:pt idx="659">
                  <c:v>0.31831932346429254</c:v>
                </c:pt>
                <c:pt idx="660">
                  <c:v>0.31918082685619092</c:v>
                </c:pt>
                <c:pt idx="661">
                  <c:v>0.31993576972772619</c:v>
                </c:pt>
                <c:pt idx="662">
                  <c:v>0.32126927943709332</c:v>
                </c:pt>
                <c:pt idx="663">
                  <c:v>0.32250725212820402</c:v>
                </c:pt>
                <c:pt idx="664">
                  <c:v>0.32288355440465744</c:v>
                </c:pt>
                <c:pt idx="665">
                  <c:v>0.32386464609213522</c:v>
                </c:pt>
                <c:pt idx="666">
                  <c:v>0.3249843666697399</c:v>
                </c:pt>
                <c:pt idx="667">
                  <c:v>0.32623135858984698</c:v>
                </c:pt>
                <c:pt idx="668">
                  <c:v>0.32655404656060061</c:v>
                </c:pt>
                <c:pt idx="669">
                  <c:v>0.32753062863358018</c:v>
                </c:pt>
                <c:pt idx="670">
                  <c:v>0.32797741451441148</c:v>
                </c:pt>
                <c:pt idx="671">
                  <c:v>0.32804823216430767</c:v>
                </c:pt>
                <c:pt idx="672">
                  <c:v>0.32821174744555404</c:v>
                </c:pt>
                <c:pt idx="673">
                  <c:v>0.32771502175972511</c:v>
                </c:pt>
                <c:pt idx="674">
                  <c:v>0.32795486644192084</c:v>
                </c:pt>
                <c:pt idx="675">
                  <c:v>0.3300413147497131</c:v>
                </c:pt>
                <c:pt idx="676">
                  <c:v>0.33086540504355288</c:v>
                </c:pt>
                <c:pt idx="677">
                  <c:v>0.3316378853048032</c:v>
                </c:pt>
                <c:pt idx="678">
                  <c:v>0.33288070165593059</c:v>
                </c:pt>
                <c:pt idx="679">
                  <c:v>0.33481165177491756</c:v>
                </c:pt>
                <c:pt idx="680">
                  <c:v>0.33629113937581601</c:v>
                </c:pt>
                <c:pt idx="681">
                  <c:v>0.33665691921844043</c:v>
                </c:pt>
                <c:pt idx="682">
                  <c:v>0.33667612683574721</c:v>
                </c:pt>
                <c:pt idx="683">
                  <c:v>0.33677717560505671</c:v>
                </c:pt>
                <c:pt idx="684">
                  <c:v>0.33727523747295907</c:v>
                </c:pt>
                <c:pt idx="685">
                  <c:v>0.33855396371731211</c:v>
                </c:pt>
                <c:pt idx="686">
                  <c:v>0.33830910835234063</c:v>
                </c:pt>
                <c:pt idx="687">
                  <c:v>0.33865684973697263</c:v>
                </c:pt>
                <c:pt idx="688">
                  <c:v>0.34015888541036166</c:v>
                </c:pt>
                <c:pt idx="689">
                  <c:v>0.3407377862937116</c:v>
                </c:pt>
                <c:pt idx="690">
                  <c:v>0.34152296028466039</c:v>
                </c:pt>
                <c:pt idx="691">
                  <c:v>0.34232199716462175</c:v>
                </c:pt>
                <c:pt idx="692">
                  <c:v>0.34198294096346754</c:v>
                </c:pt>
                <c:pt idx="693">
                  <c:v>0.34223831876226801</c:v>
                </c:pt>
                <c:pt idx="694">
                  <c:v>0.34190109981146477</c:v>
                </c:pt>
                <c:pt idx="695">
                  <c:v>0.34168964899833115</c:v>
                </c:pt>
                <c:pt idx="696">
                  <c:v>0.34126140264376997</c:v>
                </c:pt>
                <c:pt idx="697">
                  <c:v>0.34161615898428788</c:v>
                </c:pt>
                <c:pt idx="698">
                  <c:v>0.34193383627226592</c:v>
                </c:pt>
                <c:pt idx="699">
                  <c:v>0.34209000255210786</c:v>
                </c:pt>
                <c:pt idx="700">
                  <c:v>0.34189625615144825</c:v>
                </c:pt>
                <c:pt idx="701">
                  <c:v>0.34283876558155335</c:v>
                </c:pt>
                <c:pt idx="702">
                  <c:v>0.34350351616312658</c:v>
                </c:pt>
                <c:pt idx="703">
                  <c:v>0.34468386600231699</c:v>
                </c:pt>
                <c:pt idx="704">
                  <c:v>0.34608602206571087</c:v>
                </c:pt>
                <c:pt idx="705">
                  <c:v>0.34707279252700096</c:v>
                </c:pt>
                <c:pt idx="706">
                  <c:v>0.34862911059712637</c:v>
                </c:pt>
                <c:pt idx="707">
                  <c:v>0.34970557228010124</c:v>
                </c:pt>
                <c:pt idx="708">
                  <c:v>0.35083163972255516</c:v>
                </c:pt>
                <c:pt idx="709">
                  <c:v>0.35139400535274545</c:v>
                </c:pt>
                <c:pt idx="710">
                  <c:v>0.35199261492167971</c:v>
                </c:pt>
                <c:pt idx="711">
                  <c:v>0.35266521557293495</c:v>
                </c:pt>
                <c:pt idx="712">
                  <c:v>0.35310548756615784</c:v>
                </c:pt>
                <c:pt idx="713">
                  <c:v>0.35387696569085292</c:v>
                </c:pt>
                <c:pt idx="714">
                  <c:v>0.35485505096866526</c:v>
                </c:pt>
                <c:pt idx="715">
                  <c:v>0.35544046573962362</c:v>
                </c:pt>
                <c:pt idx="716">
                  <c:v>0.35637078250830778</c:v>
                </c:pt>
                <c:pt idx="717">
                  <c:v>0.35754845998335127</c:v>
                </c:pt>
                <c:pt idx="718">
                  <c:v>0.35805403787541717</c:v>
                </c:pt>
                <c:pt idx="719">
                  <c:v>0.36002958307110772</c:v>
                </c:pt>
                <c:pt idx="720">
                  <c:v>0.36135156821009057</c:v>
                </c:pt>
                <c:pt idx="721">
                  <c:v>0.36261225599645114</c:v>
                </c:pt>
                <c:pt idx="722">
                  <c:v>0.36452216124778042</c:v>
                </c:pt>
                <c:pt idx="723">
                  <c:v>0.36600432121282578</c:v>
                </c:pt>
                <c:pt idx="724">
                  <c:v>0.36771513533520139</c:v>
                </c:pt>
                <c:pt idx="725">
                  <c:v>0.37033254899445633</c:v>
                </c:pt>
                <c:pt idx="726">
                  <c:v>0.37178397677181096</c:v>
                </c:pt>
                <c:pt idx="727">
                  <c:v>0.37324759721058642</c:v>
                </c:pt>
                <c:pt idx="728">
                  <c:v>0.375452631677403</c:v>
                </c:pt>
                <c:pt idx="729">
                  <c:v>0.37774418393347958</c:v>
                </c:pt>
                <c:pt idx="730">
                  <c:v>0.38006362899034085</c:v>
                </c:pt>
                <c:pt idx="731">
                  <c:v>0.382624923002508</c:v>
                </c:pt>
                <c:pt idx="732">
                  <c:v>0.38401805983690579</c:v>
                </c:pt>
                <c:pt idx="733">
                  <c:v>0.38631111529781503</c:v>
                </c:pt>
                <c:pt idx="734">
                  <c:v>0.38897496128412445</c:v>
                </c:pt>
                <c:pt idx="735">
                  <c:v>0.39153625529629182</c:v>
                </c:pt>
                <c:pt idx="736">
                  <c:v>0.39378839018119971</c:v>
                </c:pt>
                <c:pt idx="737">
                  <c:v>0.39570096779667591</c:v>
                </c:pt>
                <c:pt idx="738">
                  <c:v>0.39729653621521088</c:v>
                </c:pt>
                <c:pt idx="739">
                  <c:v>0.39981056278652766</c:v>
                </c:pt>
                <c:pt idx="740">
                  <c:v>0.40213151104822148</c:v>
                </c:pt>
                <c:pt idx="741">
                  <c:v>0.4043308667412257</c:v>
                </c:pt>
                <c:pt idx="742">
                  <c:v>0.4062190590338603</c:v>
                </c:pt>
                <c:pt idx="743">
                  <c:v>0.4080905490505759</c:v>
                </c:pt>
                <c:pt idx="744">
                  <c:v>0.41119917664460637</c:v>
                </c:pt>
                <c:pt idx="745">
                  <c:v>0.41390978900348879</c:v>
                </c:pt>
                <c:pt idx="746">
                  <c:v>0.41645939142251298</c:v>
                </c:pt>
                <c:pt idx="747">
                  <c:v>0.41839902672497775</c:v>
                </c:pt>
                <c:pt idx="748">
                  <c:v>0.42093977693776474</c:v>
                </c:pt>
                <c:pt idx="749">
                  <c:v>0.4235925994219677</c:v>
                </c:pt>
                <c:pt idx="750">
                  <c:v>0.42604649779997628</c:v>
                </c:pt>
                <c:pt idx="751">
                  <c:v>0.42833337341879557</c:v>
                </c:pt>
                <c:pt idx="752">
                  <c:v>0.43014941187946049</c:v>
                </c:pt>
                <c:pt idx="753">
                  <c:v>0.43193070960621388</c:v>
                </c:pt>
                <c:pt idx="754">
                  <c:v>0.43420288722222444</c:v>
                </c:pt>
                <c:pt idx="755">
                  <c:v>0.43596347412683845</c:v>
                </c:pt>
                <c:pt idx="756">
                  <c:v>0.43774844635429411</c:v>
                </c:pt>
                <c:pt idx="757">
                  <c:v>0.43982403818273902</c:v>
                </c:pt>
                <c:pt idx="758">
                  <c:v>0.44136816359144376</c:v>
                </c:pt>
                <c:pt idx="759">
                  <c:v>0.44440647460385557</c:v>
                </c:pt>
                <c:pt idx="760">
                  <c:v>0.4467327675938435</c:v>
                </c:pt>
                <c:pt idx="761">
                  <c:v>0.44880117744364328</c:v>
                </c:pt>
                <c:pt idx="762">
                  <c:v>0.45161450879942711</c:v>
                </c:pt>
                <c:pt idx="763">
                  <c:v>0.45361560847727356</c:v>
                </c:pt>
                <c:pt idx="764">
                  <c:v>0.45578556816466048</c:v>
                </c:pt>
                <c:pt idx="765">
                  <c:v>0.45821374503775386</c:v>
                </c:pt>
                <c:pt idx="766">
                  <c:v>0.45944136231779498</c:v>
                </c:pt>
                <c:pt idx="767">
                  <c:v>0.4607032192634698</c:v>
                </c:pt>
                <c:pt idx="768">
                  <c:v>0.46176982660365246</c:v>
                </c:pt>
                <c:pt idx="769">
                  <c:v>0.46227206404053456</c:v>
                </c:pt>
                <c:pt idx="770">
                  <c:v>0.46372182159029718</c:v>
                </c:pt>
                <c:pt idx="771">
                  <c:v>0.46435951448488183</c:v>
                </c:pt>
                <c:pt idx="772">
                  <c:v>0.46443500877203542</c:v>
                </c:pt>
                <c:pt idx="773">
                  <c:v>0.46507704425835894</c:v>
                </c:pt>
                <c:pt idx="774">
                  <c:v>0.46569586358115511</c:v>
                </c:pt>
                <c:pt idx="775">
                  <c:v>0.46623568113885472</c:v>
                </c:pt>
                <c:pt idx="776">
                  <c:v>0.46653565401435865</c:v>
                </c:pt>
                <c:pt idx="777">
                  <c:v>0.46690844881286914</c:v>
                </c:pt>
                <c:pt idx="778">
                  <c:v>0.46668263404244525</c:v>
                </c:pt>
                <c:pt idx="779">
                  <c:v>0.46767474923202951</c:v>
                </c:pt>
                <c:pt idx="780">
                  <c:v>0.46773905299431728</c:v>
                </c:pt>
                <c:pt idx="781">
                  <c:v>0.46758405587378971</c:v>
                </c:pt>
                <c:pt idx="782">
                  <c:v>0.46791843543768663</c:v>
                </c:pt>
                <c:pt idx="783">
                  <c:v>0.46839278007378404</c:v>
                </c:pt>
                <c:pt idx="784">
                  <c:v>0.46845073697122269</c:v>
                </c:pt>
                <c:pt idx="785">
                  <c:v>0.46933946507286878</c:v>
                </c:pt>
                <c:pt idx="786">
                  <c:v>0.4695106634010377</c:v>
                </c:pt>
                <c:pt idx="787">
                  <c:v>0.47018743962127268</c:v>
                </c:pt>
                <c:pt idx="788">
                  <c:v>0.47036498481429079</c:v>
                </c:pt>
                <c:pt idx="789">
                  <c:v>0.47109687854505816</c:v>
                </c:pt>
                <c:pt idx="790">
                  <c:v>0.47141923247029338</c:v>
                </c:pt>
                <c:pt idx="791">
                  <c:v>0.47165072601452962</c:v>
                </c:pt>
                <c:pt idx="792">
                  <c:v>0.47152879940032155</c:v>
                </c:pt>
                <c:pt idx="793">
                  <c:v>0.47114180766728009</c:v>
                </c:pt>
                <c:pt idx="794">
                  <c:v>0.47152963451411745</c:v>
                </c:pt>
                <c:pt idx="795">
                  <c:v>0.4723884655418687</c:v>
                </c:pt>
                <c:pt idx="796">
                  <c:v>0.47191545708784477</c:v>
                </c:pt>
                <c:pt idx="797">
                  <c:v>0.47193934134240872</c:v>
                </c:pt>
                <c:pt idx="798">
                  <c:v>0.47167611347392657</c:v>
                </c:pt>
                <c:pt idx="799">
                  <c:v>0.47137046182461012</c:v>
                </c:pt>
                <c:pt idx="800">
                  <c:v>0.47129947715195469</c:v>
                </c:pt>
                <c:pt idx="801">
                  <c:v>0.47071489749479234</c:v>
                </c:pt>
                <c:pt idx="802">
                  <c:v>0.47065643952907615</c:v>
                </c:pt>
                <c:pt idx="803">
                  <c:v>0.47082229312895102</c:v>
                </c:pt>
                <c:pt idx="804">
                  <c:v>0.47043296307728094</c:v>
                </c:pt>
                <c:pt idx="805">
                  <c:v>0.47041392248273328</c:v>
                </c:pt>
                <c:pt idx="806">
                  <c:v>0.47082312824274702</c:v>
                </c:pt>
                <c:pt idx="807">
                  <c:v>0.47080275146612588</c:v>
                </c:pt>
                <c:pt idx="808">
                  <c:v>0.4695380551335448</c:v>
                </c:pt>
                <c:pt idx="809">
                  <c:v>0.46854460376188706</c:v>
                </c:pt>
                <c:pt idx="810">
                  <c:v>0.46780703125730738</c:v>
                </c:pt>
                <c:pt idx="811">
                  <c:v>0.4670350520643346</c:v>
                </c:pt>
                <c:pt idx="812">
                  <c:v>0.46620912452014379</c:v>
                </c:pt>
                <c:pt idx="813">
                  <c:v>0.4652955100273784</c:v>
                </c:pt>
                <c:pt idx="814">
                  <c:v>0.46513717245166708</c:v>
                </c:pt>
                <c:pt idx="815">
                  <c:v>0.4650863975328734</c:v>
                </c:pt>
                <c:pt idx="816">
                  <c:v>0.4656023308360091</c:v>
                </c:pt>
                <c:pt idx="817">
                  <c:v>0.46632403617846591</c:v>
                </c:pt>
                <c:pt idx="818">
                  <c:v>0.46639418573732544</c:v>
                </c:pt>
                <c:pt idx="819">
                  <c:v>0.46728875963554306</c:v>
                </c:pt>
                <c:pt idx="820">
                  <c:v>0.46757921221377319</c:v>
                </c:pt>
                <c:pt idx="821">
                  <c:v>0.46718520552484577</c:v>
                </c:pt>
                <c:pt idx="822">
                  <c:v>0.4679678741744065</c:v>
                </c:pt>
                <c:pt idx="823">
                  <c:v>0.46723113678362277</c:v>
                </c:pt>
                <c:pt idx="824">
                  <c:v>0.46666977328998771</c:v>
                </c:pt>
                <c:pt idx="825">
                  <c:v>0.46691412758668155</c:v>
                </c:pt>
                <c:pt idx="826">
                  <c:v>0.46720207482352377</c:v>
                </c:pt>
                <c:pt idx="827">
                  <c:v>0.46851437264247381</c:v>
                </c:pt>
                <c:pt idx="828">
                  <c:v>0.47026460413601812</c:v>
                </c:pt>
                <c:pt idx="829">
                  <c:v>0.47148988309743051</c:v>
                </c:pt>
                <c:pt idx="830">
                  <c:v>0.47349849879944045</c:v>
                </c:pt>
                <c:pt idx="831">
                  <c:v>0.4756292081384178</c:v>
                </c:pt>
                <c:pt idx="832">
                  <c:v>0.478705767362684</c:v>
                </c:pt>
                <c:pt idx="833">
                  <c:v>0.48100066007394437</c:v>
                </c:pt>
                <c:pt idx="834">
                  <c:v>0.48310614897628423</c:v>
                </c:pt>
                <c:pt idx="835">
                  <c:v>0.4854698550643306</c:v>
                </c:pt>
                <c:pt idx="836">
                  <c:v>0.48801494786885652</c:v>
                </c:pt>
                <c:pt idx="837">
                  <c:v>0.49110737425524559</c:v>
                </c:pt>
                <c:pt idx="838">
                  <c:v>0.49344936738459733</c:v>
                </c:pt>
                <c:pt idx="839">
                  <c:v>0.49633017593509376</c:v>
                </c:pt>
                <c:pt idx="840">
                  <c:v>0.49964374045464943</c:v>
                </c:pt>
                <c:pt idx="841">
                  <c:v>0.50275270209419831</c:v>
                </c:pt>
                <c:pt idx="842">
                  <c:v>0.50571601988773418</c:v>
                </c:pt>
                <c:pt idx="843">
                  <c:v>0.50907017093777285</c:v>
                </c:pt>
                <c:pt idx="844">
                  <c:v>0.51254023578268892</c:v>
                </c:pt>
                <c:pt idx="845">
                  <c:v>0.51718213230607679</c:v>
                </c:pt>
                <c:pt idx="846">
                  <c:v>0.52127803142967499</c:v>
                </c:pt>
                <c:pt idx="847">
                  <c:v>0.52541986181205003</c:v>
                </c:pt>
                <c:pt idx="848">
                  <c:v>0.52933604444676052</c:v>
                </c:pt>
                <c:pt idx="849">
                  <c:v>0.53411172620025915</c:v>
                </c:pt>
                <c:pt idx="850">
                  <c:v>0.53875596104227552</c:v>
                </c:pt>
                <c:pt idx="851">
                  <c:v>0.54399763629391196</c:v>
                </c:pt>
                <c:pt idx="852">
                  <c:v>0.54891261502857447</c:v>
                </c:pt>
                <c:pt idx="853">
                  <c:v>0.55329044856968401</c:v>
                </c:pt>
                <c:pt idx="854">
                  <c:v>0.55779789177192463</c:v>
                </c:pt>
                <c:pt idx="855">
                  <c:v>0.56265691788225836</c:v>
                </c:pt>
                <c:pt idx="856">
                  <c:v>0.56731935820502633</c:v>
                </c:pt>
                <c:pt idx="857">
                  <c:v>0.57150244320892141</c:v>
                </c:pt>
                <c:pt idx="858">
                  <c:v>0.57456797893108125</c:v>
                </c:pt>
                <c:pt idx="859">
                  <c:v>0.5785209065728133</c:v>
                </c:pt>
                <c:pt idx="860">
                  <c:v>0.58312505595262432</c:v>
                </c:pt>
                <c:pt idx="861">
                  <c:v>0.58712675424003979</c:v>
                </c:pt>
                <c:pt idx="862">
                  <c:v>0.59270848782938579</c:v>
                </c:pt>
                <c:pt idx="863">
                  <c:v>0.59759557376326333</c:v>
                </c:pt>
                <c:pt idx="864">
                  <c:v>0.60284159160663875</c:v>
                </c:pt>
                <c:pt idx="865">
                  <c:v>0.60976368283847837</c:v>
                </c:pt>
                <c:pt idx="866">
                  <c:v>0.61575746157474409</c:v>
                </c:pt>
                <c:pt idx="867">
                  <c:v>0.6216015879187764</c:v>
                </c:pt>
                <c:pt idx="868">
                  <c:v>0.62784840613521353</c:v>
                </c:pt>
                <c:pt idx="869">
                  <c:v>0.63269440447033098</c:v>
                </c:pt>
                <c:pt idx="870">
                  <c:v>0.63904561191126141</c:v>
                </c:pt>
                <c:pt idx="871">
                  <c:v>0.64570430825185976</c:v>
                </c:pt>
                <c:pt idx="872">
                  <c:v>0.65105371318317329</c:v>
                </c:pt>
                <c:pt idx="873">
                  <c:v>0.65732207733554615</c:v>
                </c:pt>
                <c:pt idx="874">
                  <c:v>0.66373758853876486</c:v>
                </c:pt>
                <c:pt idx="875">
                  <c:v>0.67143132491805857</c:v>
                </c:pt>
                <c:pt idx="876">
                  <c:v>0.67933383974633943</c:v>
                </c:pt>
                <c:pt idx="877">
                  <c:v>0.68672743622737009</c:v>
                </c:pt>
                <c:pt idx="878">
                  <c:v>0.6953615107408998</c:v>
                </c:pt>
                <c:pt idx="879">
                  <c:v>0.70518027768535863</c:v>
                </c:pt>
                <c:pt idx="880">
                  <c:v>0.71449363376051078</c:v>
                </c:pt>
                <c:pt idx="881">
                  <c:v>0.72306674496693613</c:v>
                </c:pt>
                <c:pt idx="882">
                  <c:v>0.73146130884378846</c:v>
                </c:pt>
                <c:pt idx="883">
                  <c:v>0.74049423370626177</c:v>
                </c:pt>
                <c:pt idx="884">
                  <c:v>0.74819815847386628</c:v>
                </c:pt>
                <c:pt idx="885">
                  <c:v>0.7560345322895079</c:v>
                </c:pt>
                <c:pt idx="886">
                  <c:v>0.76303980085542389</c:v>
                </c:pt>
                <c:pt idx="887">
                  <c:v>0.77008298358767568</c:v>
                </c:pt>
                <c:pt idx="888">
                  <c:v>0.77816571597312145</c:v>
                </c:pt>
                <c:pt idx="889">
                  <c:v>0.7856423227654693</c:v>
                </c:pt>
                <c:pt idx="890">
                  <c:v>0.79391529407363171</c:v>
                </c:pt>
                <c:pt idx="891">
                  <c:v>0.80309887346489384</c:v>
                </c:pt>
                <c:pt idx="892">
                  <c:v>0.8114020758924696</c:v>
                </c:pt>
                <c:pt idx="893">
                  <c:v>0.8191076708876659</c:v>
                </c:pt>
                <c:pt idx="894">
                  <c:v>0.82708801832172862</c:v>
                </c:pt>
                <c:pt idx="895">
                  <c:v>0.83465615358611245</c:v>
                </c:pt>
                <c:pt idx="896">
                  <c:v>0.84410747046035517</c:v>
                </c:pt>
                <c:pt idx="897">
                  <c:v>0.8519592103698419</c:v>
                </c:pt>
                <c:pt idx="898">
                  <c:v>0.86039920443719364</c:v>
                </c:pt>
                <c:pt idx="899">
                  <c:v>0.86781969158245398</c:v>
                </c:pt>
                <c:pt idx="900">
                  <c:v>0.87571084886310957</c:v>
                </c:pt>
                <c:pt idx="901">
                  <c:v>0.88369570591167024</c:v>
                </c:pt>
                <c:pt idx="902">
                  <c:v>0.89163980940698917</c:v>
                </c:pt>
                <c:pt idx="903">
                  <c:v>0.89805749190607742</c:v>
                </c:pt>
                <c:pt idx="904">
                  <c:v>0.90446081044787496</c:v>
                </c:pt>
                <c:pt idx="905">
                  <c:v>0.90993063878856395</c:v>
                </c:pt>
                <c:pt idx="906">
                  <c:v>0.91622555955964802</c:v>
                </c:pt>
                <c:pt idx="907">
                  <c:v>0.92186859050161607</c:v>
                </c:pt>
                <c:pt idx="908">
                  <c:v>0.92776415985547878</c:v>
                </c:pt>
                <c:pt idx="909">
                  <c:v>0.93375192577241339</c:v>
                </c:pt>
                <c:pt idx="910">
                  <c:v>0.93864452345734473</c:v>
                </c:pt>
                <c:pt idx="911">
                  <c:v>0.94310219387734662</c:v>
                </c:pt>
                <c:pt idx="912">
                  <c:v>0.94790075774885396</c:v>
                </c:pt>
                <c:pt idx="913">
                  <c:v>0.95277297865716382</c:v>
                </c:pt>
                <c:pt idx="914">
                  <c:v>0.95742422845506625</c:v>
                </c:pt>
                <c:pt idx="915">
                  <c:v>0.96185868271154118</c:v>
                </c:pt>
                <c:pt idx="916">
                  <c:v>0.96533592953510239</c:v>
                </c:pt>
                <c:pt idx="917">
                  <c:v>0.96952151988038526</c:v>
                </c:pt>
                <c:pt idx="918">
                  <c:v>0.973923404698818</c:v>
                </c:pt>
                <c:pt idx="919">
                  <c:v>0.97790522727788998</c:v>
                </c:pt>
                <c:pt idx="920">
                  <c:v>0.98164520090165597</c:v>
                </c:pt>
                <c:pt idx="921">
                  <c:v>0.98547336254227358</c:v>
                </c:pt>
                <c:pt idx="922">
                  <c:v>0.98657337443429427</c:v>
                </c:pt>
                <c:pt idx="923">
                  <c:v>0.98928632511180503</c:v>
                </c:pt>
                <c:pt idx="924">
                  <c:v>0.99075662646094809</c:v>
                </c:pt>
                <c:pt idx="925">
                  <c:v>0.99175759385676954</c:v>
                </c:pt>
                <c:pt idx="926">
                  <c:v>0.99314338168976268</c:v>
                </c:pt>
                <c:pt idx="927">
                  <c:v>0.99445350821284317</c:v>
                </c:pt>
                <c:pt idx="928">
                  <c:v>0.99537714407115974</c:v>
                </c:pt>
                <c:pt idx="929">
                  <c:v>0.99896429187026758</c:v>
                </c:pt>
                <c:pt idx="930">
                  <c:v>0.99947838792305221</c:v>
                </c:pt>
                <c:pt idx="931">
                  <c:v>1</c:v>
                </c:pt>
                <c:pt idx="932">
                  <c:v>1.0011845254081704</c:v>
                </c:pt>
                <c:pt idx="933">
                  <c:v>1.0019867357205565</c:v>
                </c:pt>
                <c:pt idx="934">
                  <c:v>1.0015205751996592</c:v>
                </c:pt>
                <c:pt idx="935">
                  <c:v>1.0007290543438614</c:v>
                </c:pt>
                <c:pt idx="936">
                  <c:v>0.99831089883631907</c:v>
                </c:pt>
                <c:pt idx="937">
                  <c:v>0.99810629595631251</c:v>
                </c:pt>
                <c:pt idx="938">
                  <c:v>0.99780515392149416</c:v>
                </c:pt>
                <c:pt idx="939">
                  <c:v>0.9966991292101427</c:v>
                </c:pt>
                <c:pt idx="940">
                  <c:v>0.9960078220098586</c:v>
                </c:pt>
                <c:pt idx="941">
                  <c:v>0.99588138578115215</c:v>
                </c:pt>
                <c:pt idx="942">
                  <c:v>0.99587837937148682</c:v>
                </c:pt>
                <c:pt idx="943">
                  <c:v>0.99640800854087597</c:v>
                </c:pt>
                <c:pt idx="944">
                  <c:v>0.99496877342494217</c:v>
                </c:pt>
                <c:pt idx="945">
                  <c:v>0.99319950133685009</c:v>
                </c:pt>
                <c:pt idx="946">
                  <c:v>0.99158489232376767</c:v>
                </c:pt>
                <c:pt idx="947">
                  <c:v>0.99049974545731512</c:v>
                </c:pt>
                <c:pt idx="948">
                  <c:v>0.98736656551768387</c:v>
                </c:pt>
                <c:pt idx="949">
                  <c:v>0.98494690680530905</c:v>
                </c:pt>
                <c:pt idx="950">
                  <c:v>0.98069784781153424</c:v>
                </c:pt>
                <c:pt idx="951">
                  <c:v>0.97905250661076082</c:v>
                </c:pt>
                <c:pt idx="952">
                  <c:v>0.97700146712791658</c:v>
                </c:pt>
                <c:pt idx="953">
                  <c:v>0.97512479940566643</c:v>
                </c:pt>
                <c:pt idx="954">
                  <c:v>0.97086872545600555</c:v>
                </c:pt>
                <c:pt idx="955">
                  <c:v>0.96810917542868091</c:v>
                </c:pt>
                <c:pt idx="956">
                  <c:v>0.96465765011003468</c:v>
                </c:pt>
                <c:pt idx="957">
                  <c:v>0.96103158600803607</c:v>
                </c:pt>
                <c:pt idx="958">
                  <c:v>0.95624270945656142</c:v>
                </c:pt>
                <c:pt idx="959">
                  <c:v>0.95024475515131612</c:v>
                </c:pt>
                <c:pt idx="960">
                  <c:v>0.94330713080287198</c:v>
                </c:pt>
                <c:pt idx="961">
                  <c:v>0.93534298457645038</c:v>
                </c:pt>
                <c:pt idx="962">
                  <c:v>0.92888287829652827</c:v>
                </c:pt>
                <c:pt idx="963">
                  <c:v>0.92124175408637898</c:v>
                </c:pt>
                <c:pt idx="964">
                  <c:v>0.91348855760481373</c:v>
                </c:pt>
                <c:pt idx="965">
                  <c:v>0.90497056390892072</c:v>
                </c:pt>
                <c:pt idx="966">
                  <c:v>0.89761838907216851</c:v>
                </c:pt>
                <c:pt idx="967">
                  <c:v>0.88932955060188346</c:v>
                </c:pt>
                <c:pt idx="968">
                  <c:v>0.87986153145172186</c:v>
                </c:pt>
                <c:pt idx="969">
                  <c:v>0.86966145154803387</c:v>
                </c:pt>
                <c:pt idx="970">
                  <c:v>0.86043711860352934</c:v>
                </c:pt>
                <c:pt idx="971">
                  <c:v>0.85266671877776756</c:v>
                </c:pt>
                <c:pt idx="972">
                  <c:v>0.84411248114313064</c:v>
                </c:pt>
                <c:pt idx="973">
                  <c:v>0.83570438842278416</c:v>
                </c:pt>
                <c:pt idx="974">
                  <c:v>0.82864650768772352</c:v>
                </c:pt>
                <c:pt idx="975">
                  <c:v>0.82273724246760771</c:v>
                </c:pt>
                <c:pt idx="976">
                  <c:v>0.81692418235678466</c:v>
                </c:pt>
                <c:pt idx="977">
                  <c:v>0.80906158596795041</c:v>
                </c:pt>
                <c:pt idx="978">
                  <c:v>0.79921993690548265</c:v>
                </c:pt>
                <c:pt idx="979">
                  <c:v>0.79125027892800803</c:v>
                </c:pt>
                <c:pt idx="980">
                  <c:v>0.78030460942729907</c:v>
                </c:pt>
                <c:pt idx="981">
                  <c:v>0.77093129218159795</c:v>
                </c:pt>
                <c:pt idx="982">
                  <c:v>0.76259435115666618</c:v>
                </c:pt>
                <c:pt idx="983">
                  <c:v>0.75157402248259975</c:v>
                </c:pt>
                <c:pt idx="984">
                  <c:v>0.74217331350439142</c:v>
                </c:pt>
                <c:pt idx="985">
                  <c:v>0.73432190764042293</c:v>
                </c:pt>
                <c:pt idx="986">
                  <c:v>0.72457830093759912</c:v>
                </c:pt>
                <c:pt idx="987">
                  <c:v>0.71741085327251042</c:v>
                </c:pt>
                <c:pt idx="988">
                  <c:v>0.70707147638765866</c:v>
                </c:pt>
                <c:pt idx="989">
                  <c:v>0.69620480865204637</c:v>
                </c:pt>
                <c:pt idx="990">
                  <c:v>0.68712044077974266</c:v>
                </c:pt>
                <c:pt idx="991">
                  <c:v>0.67690549585048654</c:v>
                </c:pt>
                <c:pt idx="992">
                  <c:v>0.66660303099541551</c:v>
                </c:pt>
                <c:pt idx="993">
                  <c:v>0.65550370055625296</c:v>
                </c:pt>
                <c:pt idx="994">
                  <c:v>0.64530545790291571</c:v>
                </c:pt>
                <c:pt idx="995">
                  <c:v>0.63500666754854695</c:v>
                </c:pt>
                <c:pt idx="996">
                  <c:v>0.62407302368649964</c:v>
                </c:pt>
                <c:pt idx="997">
                  <c:v>0.61189489324573343</c:v>
                </c:pt>
                <c:pt idx="998">
                  <c:v>0.60091197766972526</c:v>
                </c:pt>
                <c:pt idx="999">
                  <c:v>0.58902780728513182</c:v>
                </c:pt>
                <c:pt idx="1000">
                  <c:v>0.57707248520512411</c:v>
                </c:pt>
                <c:pt idx="1001">
                  <c:v>0.56633024942510779</c:v>
                </c:pt>
                <c:pt idx="1002">
                  <c:v>0.55530808350069027</c:v>
                </c:pt>
                <c:pt idx="1003">
                  <c:v>0.54367795473282376</c:v>
                </c:pt>
                <c:pt idx="1004">
                  <c:v>0.533998651792288</c:v>
                </c:pt>
                <c:pt idx="1005">
                  <c:v>0.5229910168479196</c:v>
                </c:pt>
                <c:pt idx="1006">
                  <c:v>0.51322836955054851</c:v>
                </c:pt>
                <c:pt idx="1007">
                  <c:v>0.50426776554280406</c:v>
                </c:pt>
                <c:pt idx="1008">
                  <c:v>0.49256431378365351</c:v>
                </c:pt>
                <c:pt idx="1009">
                  <c:v>0.4804244315547414</c:v>
                </c:pt>
                <c:pt idx="1010">
                  <c:v>0.47158658927500102</c:v>
                </c:pt>
                <c:pt idx="1011">
                  <c:v>0.45913320532709073</c:v>
                </c:pt>
                <c:pt idx="1012">
                  <c:v>0.44827873025289927</c:v>
                </c:pt>
                <c:pt idx="1013">
                  <c:v>0.43621835085736127</c:v>
                </c:pt>
                <c:pt idx="1014">
                  <c:v>0.42452308321341109</c:v>
                </c:pt>
                <c:pt idx="1015">
                  <c:v>0.4134534828253838</c:v>
                </c:pt>
                <c:pt idx="1016">
                  <c:v>0.40477648346274264</c:v>
                </c:pt>
                <c:pt idx="1017">
                  <c:v>0.39290701108095799</c:v>
                </c:pt>
                <c:pt idx="1018">
                  <c:v>0.38439168974921206</c:v>
                </c:pt>
                <c:pt idx="1019">
                  <c:v>0.37818712829084955</c:v>
                </c:pt>
                <c:pt idx="1020">
                  <c:v>0.37243169103194684</c:v>
                </c:pt>
                <c:pt idx="1021">
                  <c:v>0.36481795855430443</c:v>
                </c:pt>
                <c:pt idx="1022">
                  <c:v>0.35747714126517738</c:v>
                </c:pt>
                <c:pt idx="1023">
                  <c:v>0.34702585913166883</c:v>
                </c:pt>
                <c:pt idx="1024">
                  <c:v>0.33841483375890741</c:v>
                </c:pt>
                <c:pt idx="1025">
                  <c:v>0.33004198284074981</c:v>
                </c:pt>
                <c:pt idx="1026">
                  <c:v>0.32088195365853345</c:v>
                </c:pt>
                <c:pt idx="1027">
                  <c:v>0.31058416544071971</c:v>
                </c:pt>
                <c:pt idx="1028">
                  <c:v>0.30374992818021368</c:v>
                </c:pt>
                <c:pt idx="1029">
                  <c:v>0.29486331525478993</c:v>
                </c:pt>
                <c:pt idx="1030">
                  <c:v>0.29210794079644475</c:v>
                </c:pt>
                <c:pt idx="1031">
                  <c:v>0.28863553763290012</c:v>
                </c:pt>
                <c:pt idx="1032">
                  <c:v>0.28363454217725531</c:v>
                </c:pt>
                <c:pt idx="1033">
                  <c:v>0.27326560226402702</c:v>
                </c:pt>
                <c:pt idx="1034">
                  <c:v>0.26945247267173628</c:v>
                </c:pt>
                <c:pt idx="1035">
                  <c:v>0.25970385528613676</c:v>
                </c:pt>
                <c:pt idx="1036">
                  <c:v>0.25459863762875784</c:v>
                </c:pt>
                <c:pt idx="1037">
                  <c:v>0.2464809974866416</c:v>
                </c:pt>
                <c:pt idx="1038">
                  <c:v>0.23712521763065533</c:v>
                </c:pt>
                <c:pt idx="1039">
                  <c:v>0.23127023480727593</c:v>
                </c:pt>
                <c:pt idx="1040">
                  <c:v>0.22843569156107496</c:v>
                </c:pt>
                <c:pt idx="1041">
                  <c:v>0.2185476101715525</c:v>
                </c:pt>
                <c:pt idx="1042">
                  <c:v>0.21456344927385193</c:v>
                </c:pt>
                <c:pt idx="1043">
                  <c:v>0.21363463571000044</c:v>
                </c:pt>
                <c:pt idx="1044">
                  <c:v>0.20993708586706869</c:v>
                </c:pt>
                <c:pt idx="1045">
                  <c:v>0.20836256231619152</c:v>
                </c:pt>
                <c:pt idx="1046">
                  <c:v>0.20143729765192728</c:v>
                </c:pt>
                <c:pt idx="1047">
                  <c:v>0.19849352152121658</c:v>
                </c:pt>
                <c:pt idx="1048">
                  <c:v>0.19381705128667659</c:v>
                </c:pt>
                <c:pt idx="1049">
                  <c:v>0.19290043038424592</c:v>
                </c:pt>
                <c:pt idx="1050">
                  <c:v>0.18495632688892724</c:v>
                </c:pt>
                <c:pt idx="1051">
                  <c:v>0.17964567123774564</c:v>
                </c:pt>
                <c:pt idx="1052">
                  <c:v>0.17107205896304264</c:v>
                </c:pt>
                <c:pt idx="1053">
                  <c:v>0.16753869249239378</c:v>
                </c:pt>
                <c:pt idx="1054">
                  <c:v>0.16353315268151708</c:v>
                </c:pt>
                <c:pt idx="1055">
                  <c:v>0.15970231867675219</c:v>
                </c:pt>
                <c:pt idx="1056">
                  <c:v>0.15359229210009082</c:v>
                </c:pt>
                <c:pt idx="1057">
                  <c:v>0.1488095953907064</c:v>
                </c:pt>
                <c:pt idx="1058">
                  <c:v>0.14268938042573434</c:v>
                </c:pt>
                <c:pt idx="1059">
                  <c:v>0.14233429003969811</c:v>
                </c:pt>
                <c:pt idx="1060">
                  <c:v>0.13920177819110346</c:v>
                </c:pt>
                <c:pt idx="1061">
                  <c:v>0.13580002565469587</c:v>
                </c:pt>
                <c:pt idx="1062">
                  <c:v>0.13375266067255392</c:v>
                </c:pt>
                <c:pt idx="1063">
                  <c:v>0.12818328676738819</c:v>
                </c:pt>
                <c:pt idx="1064">
                  <c:v>0.12378357324482471</c:v>
                </c:pt>
                <c:pt idx="1065">
                  <c:v>0.11936431805943608</c:v>
                </c:pt>
                <c:pt idx="1066">
                  <c:v>0.11286446036282696</c:v>
                </c:pt>
                <c:pt idx="1067">
                  <c:v>0.10974063369771025</c:v>
                </c:pt>
                <c:pt idx="1068">
                  <c:v>0.1036800458577689</c:v>
                </c:pt>
                <c:pt idx="1069">
                  <c:v>9.9725113942926449E-2</c:v>
                </c:pt>
                <c:pt idx="1070">
                  <c:v>9.8148085050661471E-2</c:v>
                </c:pt>
                <c:pt idx="1071">
                  <c:v>9.4551249931520767E-2</c:v>
                </c:pt>
                <c:pt idx="1072">
                  <c:v>9.3158280119882336E-2</c:v>
                </c:pt>
                <c:pt idx="1073">
                  <c:v>9.4416128519336603E-2</c:v>
                </c:pt>
                <c:pt idx="1074">
                  <c:v>9.0359980812425494E-2</c:v>
                </c:pt>
                <c:pt idx="1075">
                  <c:v>8.8928595766173527E-2</c:v>
                </c:pt>
                <c:pt idx="1076">
                  <c:v>8.6104407931042362E-2</c:v>
                </c:pt>
                <c:pt idx="1077">
                  <c:v>8.3901210714576846E-2</c:v>
                </c:pt>
                <c:pt idx="1078">
                  <c:v>8.0174932957064515E-2</c:v>
                </c:pt>
                <c:pt idx="1079">
                  <c:v>8.1366974389398272E-2</c:v>
                </c:pt>
                <c:pt idx="1080">
                  <c:v>7.6730756639822845E-2</c:v>
                </c:pt>
                <c:pt idx="1081">
                  <c:v>7.1174243487114611E-2</c:v>
                </c:pt>
                <c:pt idx="1082">
                  <c:v>6.7209624252239197E-2</c:v>
                </c:pt>
                <c:pt idx="1083">
                  <c:v>6.5992362383267861E-2</c:v>
                </c:pt>
                <c:pt idx="1084">
                  <c:v>6.3101365444461058E-2</c:v>
                </c:pt>
                <c:pt idx="1085">
                  <c:v>6.1291673848645437E-2</c:v>
                </c:pt>
                <c:pt idx="1086">
                  <c:v>6.0091448301111357E-2</c:v>
                </c:pt>
                <c:pt idx="1087">
                  <c:v>5.9974198324160462E-2</c:v>
                </c:pt>
                <c:pt idx="1088">
                  <c:v>6.2218316116627301E-2</c:v>
                </c:pt>
                <c:pt idx="1089">
                  <c:v>6.2050291220883007E-2</c:v>
                </c:pt>
                <c:pt idx="1090">
                  <c:v>5.7855180578326337E-2</c:v>
                </c:pt>
                <c:pt idx="1091">
                  <c:v>5.927971769145151E-2</c:v>
                </c:pt>
                <c:pt idx="1092">
                  <c:v>6.0273503108627634E-2</c:v>
                </c:pt>
                <c:pt idx="1093">
                  <c:v>5.6960272634590345E-2</c:v>
                </c:pt>
                <c:pt idx="1094">
                  <c:v>5.5246619125308573E-2</c:v>
                </c:pt>
                <c:pt idx="1095">
                  <c:v>5.6038474026624777E-2</c:v>
                </c:pt>
                <c:pt idx="1096">
                  <c:v>5.3168856000994261E-2</c:v>
                </c:pt>
                <c:pt idx="1097">
                  <c:v>5.4340854702225133E-2</c:v>
                </c:pt>
                <c:pt idx="1098">
                  <c:v>5.2672297337924466E-2</c:v>
                </c:pt>
                <c:pt idx="1099">
                  <c:v>5.1178445779735758E-2</c:v>
                </c:pt>
                <c:pt idx="1100">
                  <c:v>5.3337214942256933E-2</c:v>
                </c:pt>
                <c:pt idx="1101">
                  <c:v>4.9372929752899905E-2</c:v>
                </c:pt>
                <c:pt idx="1102">
                  <c:v>4.4386799322823037E-2</c:v>
                </c:pt>
                <c:pt idx="1103">
                  <c:v>3.8901604888288595E-2</c:v>
                </c:pt>
                <c:pt idx="1104">
                  <c:v>3.5590378687361458E-2</c:v>
                </c:pt>
                <c:pt idx="1105">
                  <c:v>3.3747783607985575E-2</c:v>
                </c:pt>
                <c:pt idx="1106">
                  <c:v>3.1010447607632829E-2</c:v>
                </c:pt>
                <c:pt idx="1107">
                  <c:v>2.8425102318142253E-2</c:v>
                </c:pt>
                <c:pt idx="1108">
                  <c:v>2.9281595027264819E-2</c:v>
                </c:pt>
                <c:pt idx="1109">
                  <c:v>2.6887490797046078E-2</c:v>
                </c:pt>
                <c:pt idx="1110">
                  <c:v>3.0206901113173409E-2</c:v>
                </c:pt>
                <c:pt idx="1111">
                  <c:v>3.4929970697527138E-2</c:v>
                </c:pt>
                <c:pt idx="1112">
                  <c:v>3.3617839901336447E-2</c:v>
                </c:pt>
                <c:pt idx="1113">
                  <c:v>3.6796115985948702E-2</c:v>
                </c:pt>
                <c:pt idx="1114">
                  <c:v>3.1991205249592106E-2</c:v>
                </c:pt>
                <c:pt idx="1115">
                  <c:v>2.6991712998780129E-2</c:v>
                </c:pt>
                <c:pt idx="1116">
                  <c:v>2.4773817779505877E-2</c:v>
                </c:pt>
                <c:pt idx="1117">
                  <c:v>2.0094341135300484E-2</c:v>
                </c:pt>
                <c:pt idx="1118">
                  <c:v>1.9113082425063585E-2</c:v>
                </c:pt>
                <c:pt idx="1119">
                  <c:v>2.215506793817754E-2</c:v>
                </c:pt>
                <c:pt idx="1120">
                  <c:v>1.4977431884778483E-2</c:v>
                </c:pt>
                <c:pt idx="1121">
                  <c:v>1.7113652974808997E-2</c:v>
                </c:pt>
                <c:pt idx="1122">
                  <c:v>1.9947695152732356E-2</c:v>
                </c:pt>
                <c:pt idx="1123">
                  <c:v>2.4938001151789006E-2</c:v>
                </c:pt>
                <c:pt idx="1124">
                  <c:v>2.2804285403146145E-2</c:v>
                </c:pt>
                <c:pt idx="1125">
                  <c:v>1.5749077032232783E-2</c:v>
                </c:pt>
                <c:pt idx="1126">
                  <c:v>9.1232841751948453E-3</c:v>
                </c:pt>
                <c:pt idx="1127">
                  <c:v>1.8119798076165091E-2</c:v>
                </c:pt>
                <c:pt idx="1128">
                  <c:v>1.5067624174740559E-2</c:v>
                </c:pt>
                <c:pt idx="1129">
                  <c:v>1.2796615718044262E-2</c:v>
                </c:pt>
                <c:pt idx="1130">
                  <c:v>1.5798014700675163E-2</c:v>
                </c:pt>
                <c:pt idx="1131">
                  <c:v>1.70024158171889E-2</c:v>
                </c:pt>
                <c:pt idx="1132">
                  <c:v>1.6619599653127207E-2</c:v>
                </c:pt>
                <c:pt idx="1133">
                  <c:v>1.6534752091458941E-2</c:v>
                </c:pt>
                <c:pt idx="1134">
                  <c:v>1.2887810144561588E-2</c:v>
                </c:pt>
                <c:pt idx="1135">
                  <c:v>1.2136708796487455E-2</c:v>
                </c:pt>
                <c:pt idx="1136">
                  <c:v>1.257998719937573E-2</c:v>
                </c:pt>
                <c:pt idx="1137">
                  <c:v>1.0750419895216693E-2</c:v>
                </c:pt>
                <c:pt idx="1138">
                  <c:v>1.079451390364254E-2</c:v>
                </c:pt>
                <c:pt idx="1139">
                  <c:v>1.3240562211969294E-2</c:v>
                </c:pt>
                <c:pt idx="1140">
                  <c:v>1.1298922636394154E-2</c:v>
                </c:pt>
                <c:pt idx="1141">
                  <c:v>3.0324652158402513E-3</c:v>
                </c:pt>
                <c:pt idx="1142">
                  <c:v>1.99725815438519E-3</c:v>
                </c:pt>
                <c:pt idx="1143">
                  <c:v>3.5709465914661508E-4</c:v>
                </c:pt>
                <c:pt idx="1144">
                  <c:v>-1.3468715301022029E-3</c:v>
                </c:pt>
                <c:pt idx="1145">
                  <c:v>3.9569361879527214E-3</c:v>
                </c:pt>
                <c:pt idx="1146">
                  <c:v>1.754407062523956E-3</c:v>
                </c:pt>
                <c:pt idx="1147">
                  <c:v>2.7658968921742064E-3</c:v>
                </c:pt>
                <c:pt idx="1148">
                  <c:v>5.4399312667942155E-3</c:v>
                </c:pt>
                <c:pt idx="1149">
                  <c:v>5.1544893713396595E-3</c:v>
                </c:pt>
                <c:pt idx="1150">
                  <c:v>-1.5065452878865914E-4</c:v>
                </c:pt>
                <c:pt idx="1151">
                  <c:v>-5.5865772493622267E-3</c:v>
                </c:pt>
                <c:pt idx="1152">
                  <c:v>-4.7016906711773297E-4</c:v>
                </c:pt>
                <c:pt idx="1153">
                  <c:v>1.6720648422436962E-3</c:v>
                </c:pt>
                <c:pt idx="1154">
                  <c:v>-2.2496295435201277E-3</c:v>
                </c:pt>
                <c:pt idx="1155">
                  <c:v>0</c:v>
                </c:pt>
                <c:pt idx="1156">
                  <c:v>-6.9735342416698612E-3</c:v>
                </c:pt>
                <c:pt idx="1157">
                  <c:v>-1.71515671411441E-3</c:v>
                </c:pt>
                <c:pt idx="1158">
                  <c:v>3.9584393927854797E-3</c:v>
                </c:pt>
                <c:pt idx="1159">
                  <c:v>-5.1862236955856501E-3</c:v>
                </c:pt>
                <c:pt idx="1160">
                  <c:v>-1.0658390354903248E-2</c:v>
                </c:pt>
                <c:pt idx="1161">
                  <c:v>-1.1789635502892169E-2</c:v>
                </c:pt>
                <c:pt idx="1162">
                  <c:v>-1.4358111493704499E-2</c:v>
                </c:pt>
                <c:pt idx="1163">
                  <c:v>-1.3433640521591912E-2</c:v>
                </c:pt>
                <c:pt idx="1164">
                  <c:v>-9.7556323414853229E-3</c:v>
                </c:pt>
                <c:pt idx="1165">
                  <c:v>-1.5548315675687246E-2</c:v>
                </c:pt>
                <c:pt idx="1166">
                  <c:v>-1.5769453808853817E-2</c:v>
                </c:pt>
                <c:pt idx="1167">
                  <c:v>-1.2010272567781116E-2</c:v>
                </c:pt>
                <c:pt idx="1168">
                  <c:v>-2.5183691630555689E-3</c:v>
                </c:pt>
                <c:pt idx="1169">
                  <c:v>-3.9983578322316639E-3</c:v>
                </c:pt>
                <c:pt idx="1170">
                  <c:v>1.3179765927624799E-3</c:v>
                </c:pt>
                <c:pt idx="1171">
                  <c:v>4.654757275845565E-3</c:v>
                </c:pt>
                <c:pt idx="1172">
                  <c:v>7.896836054469234E-4</c:v>
                </c:pt>
                <c:pt idx="1173">
                  <c:v>-9.3666363353331209E-4</c:v>
                </c:pt>
                <c:pt idx="1174">
                  <c:v>-1.3472055756204638E-3</c:v>
                </c:pt>
                <c:pt idx="1175">
                  <c:v>2.6005443605762318E-4</c:v>
                </c:pt>
                <c:pt idx="1176">
                  <c:v>4.1835860721725826E-3</c:v>
                </c:pt>
                <c:pt idx="1177">
                  <c:v>-9.1890911423153539E-3</c:v>
                </c:pt>
                <c:pt idx="1178">
                  <c:v>-9.6071491085660612E-3</c:v>
                </c:pt>
                <c:pt idx="1179">
                  <c:v>-2.5703132411634649E-3</c:v>
                </c:pt>
                <c:pt idx="1180">
                  <c:v>1.3938049254344342E-3</c:v>
                </c:pt>
                <c:pt idx="1181">
                  <c:v>-4.719061038133316E-3</c:v>
                </c:pt>
                <c:pt idx="1182">
                  <c:v>-1.3838837735385138E-2</c:v>
                </c:pt>
                <c:pt idx="1183">
                  <c:v>-1.6483643127147046E-2</c:v>
                </c:pt>
                <c:pt idx="1184">
                  <c:v>-4.8984434815025676E-3</c:v>
                </c:pt>
                <c:pt idx="1185">
                  <c:v>6.6976126434900585E-4</c:v>
                </c:pt>
                <c:pt idx="1186">
                  <c:v>-8.1221497566144173E-3</c:v>
                </c:pt>
                <c:pt idx="1187">
                  <c:v>-8.0195977824722535E-3</c:v>
                </c:pt>
                <c:pt idx="1188">
                  <c:v>-1.346804720998504E-2</c:v>
                </c:pt>
                <c:pt idx="1189">
                  <c:v>-1.6067422411247357E-2</c:v>
                </c:pt>
                <c:pt idx="1190">
                  <c:v>-1.77904291950437E-2</c:v>
                </c:pt>
                <c:pt idx="1191">
                  <c:v>-2.4262728136386708E-2</c:v>
                </c:pt>
                <c:pt idx="1192">
                  <c:v>-3.1064061913332497E-2</c:v>
                </c:pt>
                <c:pt idx="1193">
                  <c:v>-3.2379032096429575E-2</c:v>
                </c:pt>
                <c:pt idx="1194">
                  <c:v>-3.3971761128058296E-2</c:v>
                </c:pt>
                <c:pt idx="1195">
                  <c:v>-2.6188333527079725E-2</c:v>
                </c:pt>
                <c:pt idx="1196">
                  <c:v>-2.8095900459780231E-2</c:v>
                </c:pt>
                <c:pt idx="1197">
                  <c:v>-2.3137161762210267E-2</c:v>
                </c:pt>
                <c:pt idx="1198">
                  <c:v>-4.0703446414412842E-4</c:v>
                </c:pt>
                <c:pt idx="1199">
                  <c:v>-9.0284152479753656E-3</c:v>
                </c:pt>
                <c:pt idx="1200">
                  <c:v>1.0147801780061822E-2</c:v>
                </c:pt>
                <c:pt idx="1201">
                  <c:v>1.0543478696581112E-2</c:v>
                </c:pt>
                <c:pt idx="1202">
                  <c:v>1.0767957284931576E-2</c:v>
                </c:pt>
                <c:pt idx="1203">
                  <c:v>3.433319837894452E-3</c:v>
                </c:pt>
                <c:pt idx="1204">
                  <c:v>-5.0517703744382475E-3</c:v>
                </c:pt>
                <c:pt idx="1205">
                  <c:v>-3.4638181937223469E-2</c:v>
                </c:pt>
                <c:pt idx="1206">
                  <c:v>-2.8369483739332204E-2</c:v>
                </c:pt>
                <c:pt idx="1207">
                  <c:v>-5.5119180760047043E-2</c:v>
                </c:pt>
                <c:pt idx="1208">
                  <c:v>-6.3334195170770741E-2</c:v>
                </c:pt>
                <c:pt idx="1209">
                  <c:v>-6.0503326425271967E-2</c:v>
                </c:pt>
                <c:pt idx="1210">
                  <c:v>-5.1951761154781999E-2</c:v>
                </c:pt>
                <c:pt idx="1211">
                  <c:v>-5.8266724656968624E-2</c:v>
                </c:pt>
                <c:pt idx="1212">
                  <c:v>-5.2629873557090333E-2</c:v>
                </c:pt>
                <c:pt idx="1213">
                  <c:v>-6.6192121603258089E-2</c:v>
                </c:pt>
                <c:pt idx="1214">
                  <c:v>-6.860977604252258E-2</c:v>
                </c:pt>
                <c:pt idx="1215">
                  <c:v>-5.1702897243589965E-2</c:v>
                </c:pt>
                <c:pt idx="1216">
                  <c:v>-4.2429459607883975E-2</c:v>
                </c:pt>
                <c:pt idx="1217">
                  <c:v>-3.4846626340691689E-2</c:v>
                </c:pt>
                <c:pt idx="1218">
                  <c:v>-2.2973813503723257E-2</c:v>
                </c:pt>
                <c:pt idx="1219">
                  <c:v>-1.6909050094802178E-2</c:v>
                </c:pt>
                <c:pt idx="1220">
                  <c:v>-1.6897525524417974E-2</c:v>
                </c:pt>
                <c:pt idx="1221">
                  <c:v>1.3842846281606135E-3</c:v>
                </c:pt>
                <c:pt idx="1222">
                  <c:v>-9.3552787877086308E-3</c:v>
                </c:pt>
                <c:pt idx="1223">
                  <c:v>-2.5677744952238124E-2</c:v>
                </c:pt>
                <c:pt idx="1224">
                  <c:v>-4.1721951199958238E-2</c:v>
                </c:pt>
                <c:pt idx="1225">
                  <c:v>-5.5474605191601828E-2</c:v>
                </c:pt>
                <c:pt idx="1226">
                  <c:v>-6.2707859823810996E-2</c:v>
                </c:pt>
                <c:pt idx="1227">
                  <c:v>-4.0512539400668894E-2</c:v>
                </c:pt>
                <c:pt idx="1228">
                  <c:v>-5.1156064730004336E-2</c:v>
                </c:pt>
                <c:pt idx="1229">
                  <c:v>-7.78371153966924E-2</c:v>
                </c:pt>
                <c:pt idx="1230">
                  <c:v>-7.388953248325425E-2</c:v>
                </c:pt>
                <c:pt idx="1231">
                  <c:v>-6.4402472738545186E-2</c:v>
                </c:pt>
                <c:pt idx="1232">
                  <c:v>-4.9966862684576785E-2</c:v>
                </c:pt>
                <c:pt idx="1233">
                  <c:v>-4.2165730671124134E-2</c:v>
                </c:pt>
                <c:pt idx="1234">
                  <c:v>-6.4946632887983788E-2</c:v>
                </c:pt>
                <c:pt idx="1235">
                  <c:v>-3.6836869539190832E-2</c:v>
                </c:pt>
                <c:pt idx="1236">
                  <c:v>1.7068055761550861E-3</c:v>
                </c:pt>
                <c:pt idx="1237">
                  <c:v>4.9959847728690675E-3</c:v>
                </c:pt>
                <c:pt idx="1238">
                  <c:v>3.269320190646461E-2</c:v>
                </c:pt>
                <c:pt idx="1239">
                  <c:v>2.8224006916078456E-2</c:v>
                </c:pt>
                <c:pt idx="1240">
                  <c:v>3.1083102507880139E-2</c:v>
                </c:pt>
                <c:pt idx="1241">
                  <c:v>4.9790319628113859E-2</c:v>
                </c:pt>
                <c:pt idx="1242">
                  <c:v>5.218158447142645E-2</c:v>
                </c:pt>
                <c:pt idx="1243">
                  <c:v>3.0550466928825671E-2</c:v>
                </c:pt>
                <c:pt idx="1244">
                  <c:v>1.8920338160959227E-2</c:v>
                </c:pt>
                <c:pt idx="1245">
                  <c:v>-1.4070665325139909E-2</c:v>
                </c:pt>
                <c:pt idx="1246">
                  <c:v>-7.3229458538937907E-3</c:v>
                </c:pt>
                <c:pt idx="1247">
                  <c:v>-7.7866010334022855E-4</c:v>
                </c:pt>
                <c:pt idx="1248">
                  <c:v>-3.500078834742331E-2</c:v>
                </c:pt>
                <c:pt idx="1249">
                  <c:v>-6.3388811613025592E-2</c:v>
                </c:pt>
                <c:pt idx="1250">
                  <c:v>-3.8784187888578452E-2</c:v>
                </c:pt>
                <c:pt idx="1251">
                  <c:v>-2.603166617896021E-2</c:v>
                </c:pt>
                <c:pt idx="1252">
                  <c:v>-2.707438926457871E-2</c:v>
                </c:pt>
                <c:pt idx="1253">
                  <c:v>-4.0473122029500215E-2</c:v>
                </c:pt>
                <c:pt idx="1254">
                  <c:v>-4.5386263513811399E-2</c:v>
                </c:pt>
                <c:pt idx="1255">
                  <c:v>-2.6812330555410761E-2</c:v>
                </c:pt>
                <c:pt idx="1256">
                  <c:v>-1.4543339733645418E-2</c:v>
                </c:pt>
                <c:pt idx="1257">
                  <c:v>-1.9967236815557388E-2</c:v>
                </c:pt>
                <c:pt idx="1258">
                  <c:v>-7.901345668966225E-3</c:v>
                </c:pt>
                <c:pt idx="1259">
                  <c:v>-1.0115900433056468E-2</c:v>
                </c:pt>
                <c:pt idx="1260">
                  <c:v>-1.0864329416983697E-2</c:v>
                </c:pt>
                <c:pt idx="1261">
                  <c:v>-1.2071736943162716E-2</c:v>
                </c:pt>
                <c:pt idx="1262">
                  <c:v>-1.4248544563676288E-2</c:v>
                </c:pt>
                <c:pt idx="1263">
                  <c:v>-3.5844921372365848E-2</c:v>
                </c:pt>
                <c:pt idx="1264">
                  <c:v>-3.0200387225564812E-2</c:v>
                </c:pt>
                <c:pt idx="1265">
                  <c:v>-6.2964573804684842E-2</c:v>
                </c:pt>
                <c:pt idx="1266">
                  <c:v>-5.3778823117553207E-2</c:v>
                </c:pt>
                <c:pt idx="1267">
                  <c:v>-2.3864712901238778E-2</c:v>
                </c:pt>
                <c:pt idx="1268">
                  <c:v>-4.0033685150073224E-2</c:v>
                </c:pt>
                <c:pt idx="1269">
                  <c:v>-4.8790521391606882E-2</c:v>
                </c:pt>
                <c:pt idx="1270">
                  <c:v>-4.4885195236243618E-2</c:v>
                </c:pt>
                <c:pt idx="1271">
                  <c:v>-6.0356680442703779E-2</c:v>
                </c:pt>
                <c:pt idx="1272">
                  <c:v>-2.5737706122787023E-2</c:v>
                </c:pt>
                <c:pt idx="1273">
                  <c:v>-2.8243548578903547E-2</c:v>
                </c:pt>
                <c:pt idx="1274">
                  <c:v>-7.5375700994520275E-2</c:v>
                </c:pt>
                <c:pt idx="1275">
                  <c:v>-5.0931920187172366E-2</c:v>
                </c:pt>
                <c:pt idx="1276">
                  <c:v>-2.5830737799655543E-2</c:v>
                </c:pt>
                <c:pt idx="1277">
                  <c:v>-1.333175663848662E-2</c:v>
                </c:pt>
                <c:pt idx="1278">
                  <c:v>-6.4033185417977376E-3</c:v>
                </c:pt>
                <c:pt idx="1279">
                  <c:v>-2.4673938169510676E-2</c:v>
                </c:pt>
                <c:pt idx="1280">
                  <c:v>-2.8899948022517274E-2</c:v>
                </c:pt>
                <c:pt idx="1281">
                  <c:v>1.0784826583609589E-2</c:v>
                </c:pt>
                <c:pt idx="1282">
                  <c:v>-6.9651831037104203E-3</c:v>
                </c:pt>
                <c:pt idx="1283">
                  <c:v>-5.4232289908752174E-3</c:v>
                </c:pt>
                <c:pt idx="1284">
                  <c:v>4.7669965700205636E-3</c:v>
                </c:pt>
                <c:pt idx="1285">
                  <c:v>1.2911193330848022E-2</c:v>
                </c:pt>
                <c:pt idx="1286">
                  <c:v>5.036955455698218E-2</c:v>
                </c:pt>
                <c:pt idx="1287">
                  <c:v>4.5116020689443377E-2</c:v>
                </c:pt>
                <c:pt idx="1288">
                  <c:v>5.6535366735212839E-2</c:v>
                </c:pt>
                <c:pt idx="1289">
                  <c:v>8.9131862464106829E-2</c:v>
                </c:pt>
                <c:pt idx="1290">
                  <c:v>6.6392882959803681E-2</c:v>
                </c:pt>
                <c:pt idx="1291">
                  <c:v>5.6542882759376391E-2</c:v>
                </c:pt>
                <c:pt idx="1292">
                  <c:v>1.0250186731444856E-2</c:v>
                </c:pt>
                <c:pt idx="1293">
                  <c:v>-3.0924597909409487E-2</c:v>
                </c:pt>
                <c:pt idx="1294">
                  <c:v>-2.6091460326749919E-2</c:v>
                </c:pt>
                <c:pt idx="1295">
                  <c:v>-4.4638502620921103E-2</c:v>
                </c:pt>
                <c:pt idx="1296">
                  <c:v>-4.420190512840038E-2</c:v>
                </c:pt>
                <c:pt idx="1297">
                  <c:v>-2.920392944424173E-2</c:v>
                </c:pt>
                <c:pt idx="1298">
                  <c:v>-3.4883705393231663E-2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EA6C-4C0E-9A4F-E63847BC888B}"/>
            </c:ext>
          </c:extLst>
        </c:ser>
        <c:ser>
          <c:idx val="13"/>
          <c:order val="13"/>
          <c:tx>
            <c:strRef>
              <c:f>'24.08.21 Eg Filtres +Lihgt  Abs'!$CQ$1</c:f>
              <c:strCache>
                <c:ptCount val="1"/>
                <c:pt idx="0">
                  <c:v>Abs 750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Abs'!$CQ$2:$CQ$1300</c:f>
              <c:numCache>
                <c:formatCode>General</c:formatCode>
                <c:ptCount val="1299"/>
                <c:pt idx="0">
                  <c:v>38.381759810848365</c:v>
                </c:pt>
                <c:pt idx="1">
                  <c:v>36.251094525065994</c:v>
                </c:pt>
                <c:pt idx="2">
                  <c:v>24.879691728012098</c:v>
                </c:pt>
                <c:pt idx="3">
                  <c:v>22.92086105818527</c:v>
                </c:pt>
                <c:pt idx="4">
                  <c:v>20.563467953015849</c:v>
                </c:pt>
                <c:pt idx="5">
                  <c:v>19.67716309177144</c:v>
                </c:pt>
                <c:pt idx="6">
                  <c:v>9.0693081548366123</c:v>
                </c:pt>
                <c:pt idx="7">
                  <c:v>3.6588340660695131</c:v>
                </c:pt>
                <c:pt idx="8">
                  <c:v>12.174681735808191</c:v>
                </c:pt>
                <c:pt idx="9">
                  <c:v>11.534209513066568</c:v>
                </c:pt>
                <c:pt idx="10">
                  <c:v>31.119600785028148</c:v>
                </c:pt>
                <c:pt idx="11">
                  <c:v>7.8980260961182482</c:v>
                </c:pt>
                <c:pt idx="12">
                  <c:v>0.78157427678156788</c:v>
                </c:pt>
                <c:pt idx="13">
                  <c:v>5.9068090086672882</c:v>
                </c:pt>
                <c:pt idx="14">
                  <c:v>10.662647779486925</c:v>
                </c:pt>
                <c:pt idx="15">
                  <c:v>4.6079598770178549</c:v>
                </c:pt>
                <c:pt idx="16">
                  <c:v>6.8535440937240866</c:v>
                </c:pt>
                <c:pt idx="17">
                  <c:v>4.755456025716807</c:v>
                </c:pt>
                <c:pt idx="18">
                  <c:v>2.9728483753176342</c:v>
                </c:pt>
                <c:pt idx="19">
                  <c:v>1.9715578030965342</c:v>
                </c:pt>
                <c:pt idx="20">
                  <c:v>1.9608138465959153</c:v>
                </c:pt>
                <c:pt idx="21">
                  <c:v>2.0086627084539348</c:v>
                </c:pt>
                <c:pt idx="22">
                  <c:v>1.4379489289051925</c:v>
                </c:pt>
                <c:pt idx="23">
                  <c:v>1.1210842562018635</c:v>
                </c:pt>
                <c:pt idx="24">
                  <c:v>0.55408440159157868</c:v>
                </c:pt>
                <c:pt idx="25">
                  <c:v>0.48326739916116618</c:v>
                </c:pt>
                <c:pt idx="26">
                  <c:v>1.409426214338021</c:v>
                </c:pt>
                <c:pt idx="27">
                  <c:v>1.0076079652194221</c:v>
                </c:pt>
                <c:pt idx="28">
                  <c:v>0.83158471354982544</c:v>
                </c:pt>
                <c:pt idx="29">
                  <c:v>0.34444693332641357</c:v>
                </c:pt>
                <c:pt idx="30">
                  <c:v>0.24488474335280902</c:v>
                </c:pt>
                <c:pt idx="31">
                  <c:v>0.64062906046571289</c:v>
                </c:pt>
                <c:pt idx="32">
                  <c:v>1.266568608109083</c:v>
                </c:pt>
                <c:pt idx="33">
                  <c:v>0.73370385450648967</c:v>
                </c:pt>
                <c:pt idx="34">
                  <c:v>0.79318656476921023</c:v>
                </c:pt>
                <c:pt idx="35">
                  <c:v>0.73852308471946471</c:v>
                </c:pt>
                <c:pt idx="36">
                  <c:v>1.2239760996098901</c:v>
                </c:pt>
                <c:pt idx="37">
                  <c:v>1.5227901240315462</c:v>
                </c:pt>
                <c:pt idx="38">
                  <c:v>1.2327836253784046</c:v>
                </c:pt>
                <c:pt idx="39">
                  <c:v>0.78672874285978145</c:v>
                </c:pt>
                <c:pt idx="40">
                  <c:v>0.59886634182304976</c:v>
                </c:pt>
                <c:pt idx="41">
                  <c:v>0.47548714140542625</c:v>
                </c:pt>
                <c:pt idx="42">
                  <c:v>0.49761652451419419</c:v>
                </c:pt>
                <c:pt idx="43">
                  <c:v>0.70058457350251446</c:v>
                </c:pt>
                <c:pt idx="44">
                  <c:v>0.77513419928617855</c:v>
                </c:pt>
                <c:pt idx="45">
                  <c:v>0.76102624532396512</c:v>
                </c:pt>
                <c:pt idx="46">
                  <c:v>0.85433534195012262</c:v>
                </c:pt>
                <c:pt idx="47">
                  <c:v>0.96702744431211407</c:v>
                </c:pt>
                <c:pt idx="48">
                  <c:v>0.92649786704511272</c:v>
                </c:pt>
                <c:pt idx="49">
                  <c:v>0.96196170030409722</c:v>
                </c:pt>
                <c:pt idx="50">
                  <c:v>0.53392045083786066</c:v>
                </c:pt>
                <c:pt idx="51">
                  <c:v>0.58281527912344899</c:v>
                </c:pt>
                <c:pt idx="52">
                  <c:v>1.0153954733808985</c:v>
                </c:pt>
                <c:pt idx="53">
                  <c:v>0.94192882925408972</c:v>
                </c:pt>
                <c:pt idx="54">
                  <c:v>1.3768432725583972</c:v>
                </c:pt>
                <c:pt idx="55">
                  <c:v>1.5560599463546299</c:v>
                </c:pt>
                <c:pt idx="56">
                  <c:v>1.5591509088001989</c:v>
                </c:pt>
                <c:pt idx="57">
                  <c:v>1.7553201760093231</c:v>
                </c:pt>
                <c:pt idx="58">
                  <c:v>1.6530894551243771</c:v>
                </c:pt>
                <c:pt idx="59">
                  <c:v>1.4583664530595377</c:v>
                </c:pt>
                <c:pt idx="60">
                  <c:v>1.1556723167679372</c:v>
                </c:pt>
                <c:pt idx="61">
                  <c:v>0.98940734801909391</c:v>
                </c:pt>
                <c:pt idx="62">
                  <c:v>0.96021702372370921</c:v>
                </c:pt>
                <c:pt idx="63">
                  <c:v>1.2723198970595027</c:v>
                </c:pt>
                <c:pt idx="64">
                  <c:v>0.97855845143544706</c:v>
                </c:pt>
                <c:pt idx="65">
                  <c:v>0.9531532205348282</c:v>
                </c:pt>
                <c:pt idx="66">
                  <c:v>0.83310386435177752</c:v>
                </c:pt>
                <c:pt idx="67">
                  <c:v>1.5281649642841197</c:v>
                </c:pt>
                <c:pt idx="68">
                  <c:v>1.12299340251238</c:v>
                </c:pt>
                <c:pt idx="69">
                  <c:v>1.2306516244915655</c:v>
                </c:pt>
                <c:pt idx="70">
                  <c:v>1.2329263438913232</c:v>
                </c:pt>
                <c:pt idx="71">
                  <c:v>1.672306846329177</c:v>
                </c:pt>
                <c:pt idx="72">
                  <c:v>1.7223422779172104</c:v>
                </c:pt>
                <c:pt idx="73">
                  <c:v>1.48737761601317</c:v>
                </c:pt>
                <c:pt idx="74">
                  <c:v>1.4589140494927959</c:v>
                </c:pt>
                <c:pt idx="75">
                  <c:v>1.6660409693716149</c:v>
                </c:pt>
                <c:pt idx="76">
                  <c:v>1.4043375743118889</c:v>
                </c:pt>
                <c:pt idx="77">
                  <c:v>0.65510048871550652</c:v>
                </c:pt>
                <c:pt idx="78">
                  <c:v>0.68191973953489804</c:v>
                </c:pt>
                <c:pt idx="79">
                  <c:v>0.90760292809543686</c:v>
                </c:pt>
                <c:pt idx="80">
                  <c:v>1.103775629707278</c:v>
                </c:pt>
                <c:pt idx="81">
                  <c:v>0.73163882447263806</c:v>
                </c:pt>
                <c:pt idx="82">
                  <c:v>0.87069473769367633</c:v>
                </c:pt>
                <c:pt idx="83">
                  <c:v>1.2807162485026959</c:v>
                </c:pt>
                <c:pt idx="84">
                  <c:v>1.6244408124575711</c:v>
                </c:pt>
                <c:pt idx="85">
                  <c:v>1.5333318323721457</c:v>
                </c:pt>
                <c:pt idx="86">
                  <c:v>1.2893697985493846</c:v>
                </c:pt>
                <c:pt idx="87">
                  <c:v>1.4716766715905827</c:v>
                </c:pt>
                <c:pt idx="88">
                  <c:v>1.3495588509709628</c:v>
                </c:pt>
                <c:pt idx="89">
                  <c:v>1.4555349788192753</c:v>
                </c:pt>
                <c:pt idx="90">
                  <c:v>1.3661622801075959</c:v>
                </c:pt>
                <c:pt idx="91">
                  <c:v>1.7241205353241675</c:v>
                </c:pt>
                <c:pt idx="92">
                  <c:v>1.6797289722015631</c:v>
                </c:pt>
                <c:pt idx="93">
                  <c:v>1.523517072606708</c:v>
                </c:pt>
                <c:pt idx="94">
                  <c:v>0.86511249767700826</c:v>
                </c:pt>
                <c:pt idx="95">
                  <c:v>0.84086065368894924</c:v>
                </c:pt>
                <c:pt idx="96">
                  <c:v>1.0421271469309985</c:v>
                </c:pt>
                <c:pt idx="97">
                  <c:v>0.81393016638154791</c:v>
                </c:pt>
                <c:pt idx="98">
                  <c:v>0.38168806999160104</c:v>
                </c:pt>
                <c:pt idx="99">
                  <c:v>0.19829001088705658</c:v>
                </c:pt>
                <c:pt idx="100">
                  <c:v>0.59953814915458359</c:v>
                </c:pt>
                <c:pt idx="101">
                  <c:v>1.0351644678221268</c:v>
                </c:pt>
                <c:pt idx="102">
                  <c:v>0.93176414201178925</c:v>
                </c:pt>
                <c:pt idx="103">
                  <c:v>0.22079126349004774</c:v>
                </c:pt>
                <c:pt idx="104">
                  <c:v>0.3992468354840964</c:v>
                </c:pt>
                <c:pt idx="105">
                  <c:v>0.82493666388988851</c:v>
                </c:pt>
                <c:pt idx="106">
                  <c:v>1.2757216729509875</c:v>
                </c:pt>
                <c:pt idx="107">
                  <c:v>1.0168423109256366</c:v>
                </c:pt>
                <c:pt idx="108">
                  <c:v>1.0880718232824265</c:v>
                </c:pt>
                <c:pt idx="109">
                  <c:v>1.7559021164697546</c:v>
                </c:pt>
                <c:pt idx="110">
                  <c:v>1.7238018990720627</c:v>
                </c:pt>
                <c:pt idx="111">
                  <c:v>1.679835820286101</c:v>
                </c:pt>
                <c:pt idx="112">
                  <c:v>1.6302468610513163</c:v>
                </c:pt>
                <c:pt idx="113">
                  <c:v>1.2765682532208018</c:v>
                </c:pt>
                <c:pt idx="114">
                  <c:v>1.813144069759588</c:v>
                </c:pt>
                <c:pt idx="115">
                  <c:v>1.7543013032031911</c:v>
                </c:pt>
                <c:pt idx="116">
                  <c:v>1.2157091106690481</c:v>
                </c:pt>
                <c:pt idx="117">
                  <c:v>1.4774789041813092</c:v>
                </c:pt>
                <c:pt idx="118">
                  <c:v>1.7728947779143485</c:v>
                </c:pt>
                <c:pt idx="119">
                  <c:v>1.7141664914485282</c:v>
                </c:pt>
                <c:pt idx="120">
                  <c:v>2.0687533079976173</c:v>
                </c:pt>
                <c:pt idx="121">
                  <c:v>1.7606244202060413</c:v>
                </c:pt>
                <c:pt idx="122">
                  <c:v>1.7728642498901943</c:v>
                </c:pt>
                <c:pt idx="123">
                  <c:v>1.8214228883097892</c:v>
                </c:pt>
                <c:pt idx="124">
                  <c:v>1.9485473048906274</c:v>
                </c:pt>
                <c:pt idx="125">
                  <c:v>1.7089843593484251</c:v>
                </c:pt>
                <c:pt idx="126">
                  <c:v>1.7913756805364387</c:v>
                </c:pt>
                <c:pt idx="127">
                  <c:v>1.800742059947118</c:v>
                </c:pt>
                <c:pt idx="128">
                  <c:v>1.282636079621666</c:v>
                </c:pt>
                <c:pt idx="129">
                  <c:v>1.3875032769925928</c:v>
                </c:pt>
                <c:pt idx="130">
                  <c:v>1.5149062617938345</c:v>
                </c:pt>
                <c:pt idx="131">
                  <c:v>1.5851569693761944</c:v>
                </c:pt>
                <c:pt idx="132">
                  <c:v>1.3379658337985678</c:v>
                </c:pt>
                <c:pt idx="133">
                  <c:v>0.96869961683513695</c:v>
                </c:pt>
                <c:pt idx="134">
                  <c:v>0.8282027808740402</c:v>
                </c:pt>
                <c:pt idx="135">
                  <c:v>1.1152631343961921</c:v>
                </c:pt>
                <c:pt idx="136">
                  <c:v>1.2319853175467834</c:v>
                </c:pt>
                <c:pt idx="137">
                  <c:v>1.3030612357820497</c:v>
                </c:pt>
                <c:pt idx="138">
                  <c:v>1.1137159359720485</c:v>
                </c:pt>
                <c:pt idx="139">
                  <c:v>1.3183000622390091</c:v>
                </c:pt>
                <c:pt idx="140">
                  <c:v>1.6490807439526847</c:v>
                </c:pt>
                <c:pt idx="141">
                  <c:v>1.277793953390576</c:v>
                </c:pt>
                <c:pt idx="142">
                  <c:v>1.2119850733225903</c:v>
                </c:pt>
                <c:pt idx="143">
                  <c:v>0.88147532782327931</c:v>
                </c:pt>
                <c:pt idx="144">
                  <c:v>0.95526366100460869</c:v>
                </c:pt>
                <c:pt idx="145">
                  <c:v>1.0989426618834339</c:v>
                </c:pt>
                <c:pt idx="146">
                  <c:v>1.2546928251129634</c:v>
                </c:pt>
                <c:pt idx="147">
                  <c:v>1.3261247764299229</c:v>
                </c:pt>
                <c:pt idx="148">
                  <c:v>1.6710361173237762</c:v>
                </c:pt>
                <c:pt idx="149">
                  <c:v>1.4545867020689989</c:v>
                </c:pt>
                <c:pt idx="150">
                  <c:v>1.2960329214212476</c:v>
                </c:pt>
                <c:pt idx="151">
                  <c:v>0.966771581309675</c:v>
                </c:pt>
                <c:pt idx="152">
                  <c:v>0.64484955980497172</c:v>
                </c:pt>
                <c:pt idx="153">
                  <c:v>0.58460326733810519</c:v>
                </c:pt>
                <c:pt idx="154">
                  <c:v>0.43187843130221476</c:v>
                </c:pt>
                <c:pt idx="155">
                  <c:v>0.47235191332483389</c:v>
                </c:pt>
                <c:pt idx="156">
                  <c:v>1.1026329276031723</c:v>
                </c:pt>
                <c:pt idx="157">
                  <c:v>1.4806023026525417</c:v>
                </c:pt>
                <c:pt idx="158">
                  <c:v>1.9366947995129258</c:v>
                </c:pt>
                <c:pt idx="159">
                  <c:v>2.2234120943636491</c:v>
                </c:pt>
                <c:pt idx="160">
                  <c:v>2.1422189981236714</c:v>
                </c:pt>
                <c:pt idx="161">
                  <c:v>2.0474829071684764</c:v>
                </c:pt>
                <c:pt idx="162">
                  <c:v>1.90279724469318</c:v>
                </c:pt>
                <c:pt idx="163">
                  <c:v>1.5437781406372648</c:v>
                </c:pt>
                <c:pt idx="164">
                  <c:v>1.5479165959116106</c:v>
                </c:pt>
                <c:pt idx="165">
                  <c:v>1.1900859859960322</c:v>
                </c:pt>
                <c:pt idx="166">
                  <c:v>1.2779299938982109</c:v>
                </c:pt>
                <c:pt idx="167">
                  <c:v>1.2357414093186028</c:v>
                </c:pt>
                <c:pt idx="168">
                  <c:v>1.3156345841300832</c:v>
                </c:pt>
                <c:pt idx="169">
                  <c:v>1.2815424131563573</c:v>
                </c:pt>
                <c:pt idx="170">
                  <c:v>1.4282524652333506</c:v>
                </c:pt>
                <c:pt idx="171">
                  <c:v>1.1796165909126468</c:v>
                </c:pt>
                <c:pt idx="172">
                  <c:v>1.2726455929171934</c:v>
                </c:pt>
                <c:pt idx="173">
                  <c:v>1.1344793808000861</c:v>
                </c:pt>
                <c:pt idx="174">
                  <c:v>1.2221096925331889</c:v>
                </c:pt>
                <c:pt idx="175">
                  <c:v>1.2389411278502205</c:v>
                </c:pt>
                <c:pt idx="176">
                  <c:v>1.269979924008116</c:v>
                </c:pt>
                <c:pt idx="177">
                  <c:v>0.96471570968306952</c:v>
                </c:pt>
                <c:pt idx="178">
                  <c:v>0.96124505493708756</c:v>
                </c:pt>
                <c:pt idx="179">
                  <c:v>0.92044492305602332</c:v>
                </c:pt>
                <c:pt idx="180">
                  <c:v>0.78258551758166173</c:v>
                </c:pt>
                <c:pt idx="181">
                  <c:v>0.5778960696313703</c:v>
                </c:pt>
                <c:pt idx="182">
                  <c:v>0.64139245186970795</c:v>
                </c:pt>
                <c:pt idx="183">
                  <c:v>0.53255890096060243</c:v>
                </c:pt>
                <c:pt idx="184">
                  <c:v>0.76075092070612849</c:v>
                </c:pt>
                <c:pt idx="185">
                  <c:v>0.93396196895070982</c:v>
                </c:pt>
                <c:pt idx="186">
                  <c:v>1.0594212726141108</c:v>
                </c:pt>
                <c:pt idx="187">
                  <c:v>1.1841223364775928</c:v>
                </c:pt>
                <c:pt idx="188">
                  <c:v>1.2237105057997524</c:v>
                </c:pt>
                <c:pt idx="189">
                  <c:v>1.1720715897430418</c:v>
                </c:pt>
                <c:pt idx="190">
                  <c:v>1.359932655178717</c:v>
                </c:pt>
                <c:pt idx="191">
                  <c:v>1.3166629969437633</c:v>
                </c:pt>
                <c:pt idx="192">
                  <c:v>1.3517511447055057</c:v>
                </c:pt>
                <c:pt idx="193">
                  <c:v>1.3597494870337941</c:v>
                </c:pt>
                <c:pt idx="194">
                  <c:v>1.2557237183286059</c:v>
                </c:pt>
                <c:pt idx="195">
                  <c:v>1.3254149998683482</c:v>
                </c:pt>
                <c:pt idx="196">
                  <c:v>1.2873545673549338</c:v>
                </c:pt>
                <c:pt idx="197">
                  <c:v>1.2363729578182843</c:v>
                </c:pt>
                <c:pt idx="198">
                  <c:v>1.217922774020499</c:v>
                </c:pt>
                <c:pt idx="199">
                  <c:v>1.1392095073425625</c:v>
                </c:pt>
                <c:pt idx="200">
                  <c:v>1.1322395778279539</c:v>
                </c:pt>
                <c:pt idx="201">
                  <c:v>1.2350795235949188</c:v>
                </c:pt>
                <c:pt idx="202">
                  <c:v>1.2829787566927924</c:v>
                </c:pt>
                <c:pt idx="203">
                  <c:v>1.2891505691759304</c:v>
                </c:pt>
                <c:pt idx="204">
                  <c:v>1.2664064279807659</c:v>
                </c:pt>
                <c:pt idx="205">
                  <c:v>1.2445292826715684</c:v>
                </c:pt>
                <c:pt idx="206">
                  <c:v>1.2793398162136627</c:v>
                </c:pt>
                <c:pt idx="207">
                  <c:v>1.2259888504023786</c:v>
                </c:pt>
                <c:pt idx="208">
                  <c:v>1.2139833233036055</c:v>
                </c:pt>
                <c:pt idx="209">
                  <c:v>1.1539383249960025</c:v>
                </c:pt>
                <c:pt idx="210">
                  <c:v>1.1782621006409741</c:v>
                </c:pt>
                <c:pt idx="211">
                  <c:v>1.2155509373439017</c:v>
                </c:pt>
                <c:pt idx="212">
                  <c:v>1.2389069746231984</c:v>
                </c:pt>
                <c:pt idx="213">
                  <c:v>1.2243094274736188</c:v>
                </c:pt>
                <c:pt idx="214">
                  <c:v>1.2500159318126054</c:v>
                </c:pt>
                <c:pt idx="215">
                  <c:v>1.2563859856525916</c:v>
                </c:pt>
                <c:pt idx="216">
                  <c:v>1.2855274651093305</c:v>
                </c:pt>
                <c:pt idx="217">
                  <c:v>1.3052853931418029</c:v>
                </c:pt>
                <c:pt idx="218">
                  <c:v>1.29961881945841</c:v>
                </c:pt>
                <c:pt idx="219">
                  <c:v>1.3002711651745458</c:v>
                </c:pt>
                <c:pt idx="220">
                  <c:v>1.3254073678623093</c:v>
                </c:pt>
                <c:pt idx="221">
                  <c:v>1.3189793107764307</c:v>
                </c:pt>
                <c:pt idx="222">
                  <c:v>1.3060510741476099</c:v>
                </c:pt>
                <c:pt idx="223">
                  <c:v>1.3047278751006948</c:v>
                </c:pt>
                <c:pt idx="224">
                  <c:v>1.279989490727685</c:v>
                </c:pt>
                <c:pt idx="225">
                  <c:v>1.2753179398315542</c:v>
                </c:pt>
                <c:pt idx="226">
                  <c:v>1.2765413503995164</c:v>
                </c:pt>
                <c:pt idx="227">
                  <c:v>1.2727520594014294</c:v>
                </c:pt>
                <c:pt idx="228">
                  <c:v>1.2818371993895921</c:v>
                </c:pt>
                <c:pt idx="229">
                  <c:v>1.2966148618816791</c:v>
                </c:pt>
                <c:pt idx="230">
                  <c:v>1.3003274512190797</c:v>
                </c:pt>
                <c:pt idx="231">
                  <c:v>1.3113577987462905</c:v>
                </c:pt>
                <c:pt idx="232">
                  <c:v>1.3198283714482073</c:v>
                </c:pt>
                <c:pt idx="233">
                  <c:v>1.3304731118703261</c:v>
                </c:pt>
                <c:pt idx="234">
                  <c:v>1.333174842007935</c:v>
                </c:pt>
                <c:pt idx="235">
                  <c:v>1.3464564405163357</c:v>
                </c:pt>
                <c:pt idx="236">
                  <c:v>1.3593354507062088</c:v>
                </c:pt>
                <c:pt idx="237">
                  <c:v>1.3676543372881116</c:v>
                </c:pt>
                <c:pt idx="238">
                  <c:v>1.376799388523676</c:v>
                </c:pt>
                <c:pt idx="239">
                  <c:v>1.3922809127726583</c:v>
                </c:pt>
                <c:pt idx="240">
                  <c:v>1.4018151963161833</c:v>
                </c:pt>
                <c:pt idx="241">
                  <c:v>1.4149651427204211</c:v>
                </c:pt>
                <c:pt idx="242">
                  <c:v>1.4219617842561638</c:v>
                </c:pt>
                <c:pt idx="243">
                  <c:v>1.4237820176963325</c:v>
                </c:pt>
                <c:pt idx="244">
                  <c:v>1.4332724172051363</c:v>
                </c:pt>
                <c:pt idx="245">
                  <c:v>1.4412192434926656</c:v>
                </c:pt>
                <c:pt idx="246">
                  <c:v>1.4440812457570817</c:v>
                </c:pt>
                <c:pt idx="247">
                  <c:v>1.4502479066361438</c:v>
                </c:pt>
                <c:pt idx="248">
                  <c:v>1.4561111952751777</c:v>
                </c:pt>
                <c:pt idx="249">
                  <c:v>1.4554014187136024</c:v>
                </c:pt>
                <c:pt idx="250">
                  <c:v>1.458917865495815</c:v>
                </c:pt>
                <c:pt idx="251">
                  <c:v>1.4577196405477792</c:v>
                </c:pt>
                <c:pt idx="252">
                  <c:v>1.4592842017856604</c:v>
                </c:pt>
                <c:pt idx="253">
                  <c:v>1.4594616459260543</c:v>
                </c:pt>
                <c:pt idx="254">
                  <c:v>1.4576948365281546</c:v>
                </c:pt>
                <c:pt idx="255">
                  <c:v>1.4501162545319806</c:v>
                </c:pt>
                <c:pt idx="256">
                  <c:v>1.446908903994325</c:v>
                </c:pt>
                <c:pt idx="257">
                  <c:v>1.44002101854463</c:v>
                </c:pt>
                <c:pt idx="258">
                  <c:v>1.4338944256972697</c:v>
                </c:pt>
                <c:pt idx="259">
                  <c:v>1.4235759535332944</c:v>
                </c:pt>
                <c:pt idx="260">
                  <c:v>1.4137917217920104</c:v>
                </c:pt>
                <c:pt idx="261">
                  <c:v>1.4000407549122451</c:v>
                </c:pt>
                <c:pt idx="262">
                  <c:v>1.3895009545731551</c:v>
                </c:pt>
                <c:pt idx="263">
                  <c:v>1.3758587437794378</c:v>
                </c:pt>
                <c:pt idx="264">
                  <c:v>1.3637486581979386</c:v>
                </c:pt>
                <c:pt idx="265">
                  <c:v>1.3472329971307473</c:v>
                </c:pt>
                <c:pt idx="266">
                  <c:v>1.3299178834310297</c:v>
                </c:pt>
                <c:pt idx="267">
                  <c:v>1.3106953406221533</c:v>
                </c:pt>
                <c:pt idx="268">
                  <c:v>1.2942252807910422</c:v>
                </c:pt>
                <c:pt idx="269">
                  <c:v>1.2744709779614378</c:v>
                </c:pt>
                <c:pt idx="270">
                  <c:v>1.2538662788589996</c:v>
                </c:pt>
                <c:pt idx="271">
                  <c:v>1.2311568632913104</c:v>
                </c:pt>
                <c:pt idx="272">
                  <c:v>1.2098631848437522</c:v>
                </c:pt>
                <c:pt idx="273">
                  <c:v>1.1879013242675276</c:v>
                </c:pt>
                <c:pt idx="274">
                  <c:v>1.1672243119078756</c:v>
                </c:pt>
                <c:pt idx="275">
                  <c:v>1.1450455115600089</c:v>
                </c:pt>
                <c:pt idx="276">
                  <c:v>1.1226970898779374</c:v>
                </c:pt>
                <c:pt idx="277">
                  <c:v>1.1009254570522216</c:v>
                </c:pt>
                <c:pt idx="278">
                  <c:v>1.0800059377006979</c:v>
                </c:pt>
                <c:pt idx="279">
                  <c:v>1.0609144745955321</c:v>
                </c:pt>
                <c:pt idx="280">
                  <c:v>1.0401163041400199</c:v>
                </c:pt>
                <c:pt idx="281">
                  <c:v>1.0192591764378605</c:v>
                </c:pt>
                <c:pt idx="282">
                  <c:v>1.0009656395640141</c:v>
                </c:pt>
                <c:pt idx="283">
                  <c:v>0.98796375407692216</c:v>
                </c:pt>
                <c:pt idx="284">
                  <c:v>0.97528279444374699</c:v>
                </c:pt>
                <c:pt idx="285">
                  <c:v>0.96374720811679093</c:v>
                </c:pt>
                <c:pt idx="286">
                  <c:v>0.95270827458278695</c:v>
                </c:pt>
                <c:pt idx="287">
                  <c:v>0.94465002100709661</c:v>
                </c:pt>
                <c:pt idx="288">
                  <c:v>0.93956500618383287</c:v>
                </c:pt>
                <c:pt idx="289">
                  <c:v>0.93428671080764591</c:v>
                </c:pt>
                <c:pt idx="290">
                  <c:v>0.93106447785821511</c:v>
                </c:pt>
                <c:pt idx="291">
                  <c:v>0.92930053046257988</c:v>
                </c:pt>
                <c:pt idx="292">
                  <c:v>0.93004655905283773</c:v>
                </c:pt>
                <c:pt idx="293">
                  <c:v>0.93177711642205463</c:v>
                </c:pt>
                <c:pt idx="294">
                  <c:v>0.93513233707670518</c:v>
                </c:pt>
                <c:pt idx="295">
                  <c:v>0.93982182318702656</c:v>
                </c:pt>
                <c:pt idx="296">
                  <c:v>0.94324916629874045</c:v>
                </c:pt>
                <c:pt idx="297">
                  <c:v>0.94176798472682965</c:v>
                </c:pt>
                <c:pt idx="298">
                  <c:v>0.94441724482292422</c:v>
                </c:pt>
                <c:pt idx="299">
                  <c:v>0.94432585155061366</c:v>
                </c:pt>
                <c:pt idx="300">
                  <c:v>0.94301276491169972</c:v>
                </c:pt>
                <c:pt idx="301">
                  <c:v>0.9442632691010987</c:v>
                </c:pt>
                <c:pt idx="302">
                  <c:v>0.94059227419660729</c:v>
                </c:pt>
                <c:pt idx="303">
                  <c:v>0.93828740837299773</c:v>
                </c:pt>
                <c:pt idx="304">
                  <c:v>0.93746105291918524</c:v>
                </c:pt>
                <c:pt idx="305">
                  <c:v>0.93313236989433102</c:v>
                </c:pt>
                <c:pt idx="306">
                  <c:v>0.929314840473902</c:v>
                </c:pt>
                <c:pt idx="307">
                  <c:v>0.92610920713760458</c:v>
                </c:pt>
                <c:pt idx="308">
                  <c:v>0.91894904987248827</c:v>
                </c:pt>
                <c:pt idx="309">
                  <c:v>0.91731866258252603</c:v>
                </c:pt>
                <c:pt idx="310">
                  <c:v>0.91092742992578268</c:v>
                </c:pt>
                <c:pt idx="311">
                  <c:v>0.9052392958253308</c:v>
                </c:pt>
                <c:pt idx="312">
                  <c:v>0.89731212195335097</c:v>
                </c:pt>
                <c:pt idx="313">
                  <c:v>0.88749907938927164</c:v>
                </c:pt>
                <c:pt idx="314">
                  <c:v>0.87702873030513129</c:v>
                </c:pt>
                <c:pt idx="315">
                  <c:v>0.87249264751618261</c:v>
                </c:pt>
                <c:pt idx="316">
                  <c:v>0.8618385578866673</c:v>
                </c:pt>
                <c:pt idx="317">
                  <c:v>0.85766862058741289</c:v>
                </c:pt>
                <c:pt idx="318">
                  <c:v>0.84683708681750303</c:v>
                </c:pt>
                <c:pt idx="319">
                  <c:v>0.83904786145466803</c:v>
                </c:pt>
                <c:pt idx="320">
                  <c:v>0.83122162086254636</c:v>
                </c:pt>
                <c:pt idx="321">
                  <c:v>0.82651477193848788</c:v>
                </c:pt>
                <c:pt idx="322">
                  <c:v>0.81865647692100474</c:v>
                </c:pt>
                <c:pt idx="323">
                  <c:v>0.81032976753291242</c:v>
                </c:pt>
                <c:pt idx="324">
                  <c:v>0.80589633522518045</c:v>
                </c:pt>
                <c:pt idx="325">
                  <c:v>0.80453669334943179</c:v>
                </c:pt>
                <c:pt idx="326">
                  <c:v>0.80551206372114503</c:v>
                </c:pt>
                <c:pt idx="327">
                  <c:v>0.80737389159422324</c:v>
                </c:pt>
                <c:pt idx="328">
                  <c:v>0.80857268894271139</c:v>
                </c:pt>
                <c:pt idx="329">
                  <c:v>0.80650556010719943</c:v>
                </c:pt>
                <c:pt idx="330">
                  <c:v>0.81096913883878297</c:v>
                </c:pt>
                <c:pt idx="331">
                  <c:v>0.81205727209971379</c:v>
                </c:pt>
                <c:pt idx="332">
                  <c:v>0.81640160073694679</c:v>
                </c:pt>
                <c:pt idx="333">
                  <c:v>0.82286533745105495</c:v>
                </c:pt>
                <c:pt idx="334">
                  <c:v>0.82718562526926676</c:v>
                </c:pt>
                <c:pt idx="335">
                  <c:v>0.8269835679093992</c:v>
                </c:pt>
                <c:pt idx="336">
                  <c:v>0.8321069335630058</c:v>
                </c:pt>
                <c:pt idx="337">
                  <c:v>0.83834438129807443</c:v>
                </c:pt>
                <c:pt idx="338">
                  <c:v>0.84660984383770854</c:v>
                </c:pt>
                <c:pt idx="339">
                  <c:v>0.8470912326185831</c:v>
                </c:pt>
                <c:pt idx="340">
                  <c:v>0.8446560502918673</c:v>
                </c:pt>
                <c:pt idx="341">
                  <c:v>0.84805038497746477</c:v>
                </c:pt>
                <c:pt idx="342">
                  <c:v>0.85768273979858389</c:v>
                </c:pt>
                <c:pt idx="343">
                  <c:v>0.86206885366887731</c:v>
                </c:pt>
                <c:pt idx="344">
                  <c:v>0.86398601358573401</c:v>
                </c:pt>
                <c:pt idx="345">
                  <c:v>0.86086127951344449</c:v>
                </c:pt>
                <c:pt idx="346">
                  <c:v>0.86251914202514535</c:v>
                </c:pt>
                <c:pt idx="347">
                  <c:v>0.87007883480637416</c:v>
                </c:pt>
                <c:pt idx="348">
                  <c:v>0.87323657730477977</c:v>
                </c:pt>
                <c:pt idx="349">
                  <c:v>0.87289180143199341</c:v>
                </c:pt>
                <c:pt idx="350">
                  <c:v>0.87772705885764879</c:v>
                </c:pt>
                <c:pt idx="351">
                  <c:v>0.87940648178640834</c:v>
                </c:pt>
                <c:pt idx="352">
                  <c:v>0.87833647453981878</c:v>
                </c:pt>
                <c:pt idx="353">
                  <c:v>0.88139900776289515</c:v>
                </c:pt>
                <c:pt idx="354">
                  <c:v>0.87962170435669274</c:v>
                </c:pt>
                <c:pt idx="355">
                  <c:v>0.8783402905428378</c:v>
                </c:pt>
                <c:pt idx="356">
                  <c:v>0.87905521870848902</c:v>
                </c:pt>
                <c:pt idx="357">
                  <c:v>0.87894989702515858</c:v>
                </c:pt>
                <c:pt idx="358">
                  <c:v>0.87839237898405043</c:v>
                </c:pt>
                <c:pt idx="359">
                  <c:v>0.87859577194497473</c:v>
                </c:pt>
                <c:pt idx="360">
                  <c:v>0.87601539070337719</c:v>
                </c:pt>
                <c:pt idx="361">
                  <c:v>0.87641034701586673</c:v>
                </c:pt>
                <c:pt idx="362">
                  <c:v>0.87580035893324426</c:v>
                </c:pt>
                <c:pt idx="363">
                  <c:v>0.87577059410969404</c:v>
                </c:pt>
                <c:pt idx="364">
                  <c:v>0.87378188413622682</c:v>
                </c:pt>
                <c:pt idx="365">
                  <c:v>0.87428101733114083</c:v>
                </c:pt>
                <c:pt idx="366">
                  <c:v>0.87699915628173253</c:v>
                </c:pt>
                <c:pt idx="367">
                  <c:v>0.87988577176562277</c:v>
                </c:pt>
                <c:pt idx="368">
                  <c:v>0.88116012597389159</c:v>
                </c:pt>
                <c:pt idx="369">
                  <c:v>0.88680876444309453</c:v>
                </c:pt>
                <c:pt idx="370">
                  <c:v>0.88970930833800477</c:v>
                </c:pt>
                <c:pt idx="371">
                  <c:v>0.89186649484477065</c:v>
                </c:pt>
                <c:pt idx="372">
                  <c:v>0.89271994392001952</c:v>
                </c:pt>
                <c:pt idx="373">
                  <c:v>0.8948975460429387</c:v>
                </c:pt>
                <c:pt idx="374">
                  <c:v>0.89623066669770368</c:v>
                </c:pt>
                <c:pt idx="375">
                  <c:v>0.89676261751858322</c:v>
                </c:pt>
                <c:pt idx="376">
                  <c:v>0.89689732242516174</c:v>
                </c:pt>
                <c:pt idx="377">
                  <c:v>0.8994788484676649</c:v>
                </c:pt>
                <c:pt idx="378">
                  <c:v>0.90160245414786189</c:v>
                </c:pt>
                <c:pt idx="379">
                  <c:v>0.90604790686510395</c:v>
                </c:pt>
                <c:pt idx="380">
                  <c:v>0.90979674823118728</c:v>
                </c:pt>
                <c:pt idx="381">
                  <c:v>0.91696072149932306</c:v>
                </c:pt>
                <c:pt idx="382">
                  <c:v>0.92558813192532996</c:v>
                </c:pt>
                <c:pt idx="383">
                  <c:v>0.93201141900743478</c:v>
                </c:pt>
                <c:pt idx="384">
                  <c:v>0.93518557031882354</c:v>
                </c:pt>
                <c:pt idx="385">
                  <c:v>0.94029882356442918</c:v>
                </c:pt>
                <c:pt idx="386">
                  <c:v>0.94253194853127786</c:v>
                </c:pt>
                <c:pt idx="387">
                  <c:v>0.94300036290188716</c:v>
                </c:pt>
                <c:pt idx="388">
                  <c:v>0.9412085586842116</c:v>
                </c:pt>
                <c:pt idx="389">
                  <c:v>0.93909773661412932</c:v>
                </c:pt>
                <c:pt idx="390">
                  <c:v>0.94049897292278761</c:v>
                </c:pt>
                <c:pt idx="391">
                  <c:v>0.93886457882965491</c:v>
                </c:pt>
                <c:pt idx="392">
                  <c:v>0.93832366040168014</c:v>
                </c:pt>
                <c:pt idx="393">
                  <c:v>0.94113910742926166</c:v>
                </c:pt>
                <c:pt idx="394">
                  <c:v>0.94479102231865697</c:v>
                </c:pt>
                <c:pt idx="395">
                  <c:v>0.94900961365640635</c:v>
                </c:pt>
                <c:pt idx="396">
                  <c:v>0.95119484778536356</c:v>
                </c:pt>
                <c:pt idx="397">
                  <c:v>0.94697453924625541</c:v>
                </c:pt>
                <c:pt idx="398">
                  <c:v>0.94854883129183565</c:v>
                </c:pt>
                <c:pt idx="399">
                  <c:v>0.94788751796860438</c:v>
                </c:pt>
                <c:pt idx="400">
                  <c:v>0.94685624315265948</c:v>
                </c:pt>
                <c:pt idx="401">
                  <c:v>0.94539414159584523</c:v>
                </c:pt>
                <c:pt idx="402">
                  <c:v>0.94327473351896907</c:v>
                </c:pt>
                <c:pt idx="403">
                  <c:v>0.93962968743500874</c:v>
                </c:pt>
                <c:pt idx="404">
                  <c:v>0.94021010149423245</c:v>
                </c:pt>
                <c:pt idx="405">
                  <c:v>0.93894261609139784</c:v>
                </c:pt>
                <c:pt idx="406">
                  <c:v>0.93952646455333888</c:v>
                </c:pt>
                <c:pt idx="407">
                  <c:v>0.93682816881844722</c:v>
                </c:pt>
                <c:pt idx="408">
                  <c:v>0.93183149446507862</c:v>
                </c:pt>
                <c:pt idx="409">
                  <c:v>0.92864112514085828</c:v>
                </c:pt>
                <c:pt idx="410">
                  <c:v>0.9272209996172549</c:v>
                </c:pt>
                <c:pt idx="411">
                  <c:v>0.92539847657527463</c:v>
                </c:pt>
                <c:pt idx="412">
                  <c:v>0.92067655443928997</c:v>
                </c:pt>
                <c:pt idx="413">
                  <c:v>0.91547515152393999</c:v>
                </c:pt>
                <c:pt idx="414">
                  <c:v>0.91086465667611671</c:v>
                </c:pt>
                <c:pt idx="415">
                  <c:v>0.90915298852184445</c:v>
                </c:pt>
                <c:pt idx="416">
                  <c:v>0.90567298456846546</c:v>
                </c:pt>
                <c:pt idx="417">
                  <c:v>0.901242414262998</c:v>
                </c:pt>
                <c:pt idx="418">
                  <c:v>0.89389069364631679</c:v>
                </c:pt>
                <c:pt idx="419">
                  <c:v>0.88840881450905407</c:v>
                </c:pt>
                <c:pt idx="420">
                  <c:v>0.88454778265420586</c:v>
                </c:pt>
                <c:pt idx="421">
                  <c:v>0.87868182281305807</c:v>
                </c:pt>
                <c:pt idx="422">
                  <c:v>0.87161115081874263</c:v>
                </c:pt>
                <c:pt idx="423">
                  <c:v>0.86484404186460595</c:v>
                </c:pt>
                <c:pt idx="424">
                  <c:v>0.85758047091766865</c:v>
                </c:pt>
                <c:pt idx="425">
                  <c:v>0.85030163595865427</c:v>
                </c:pt>
                <c:pt idx="426">
                  <c:v>0.843681633920909</c:v>
                </c:pt>
                <c:pt idx="427">
                  <c:v>0.83344596902245094</c:v>
                </c:pt>
                <c:pt idx="428">
                  <c:v>0.82500745074589521</c:v>
                </c:pt>
                <c:pt idx="429">
                  <c:v>0.8182393877910038</c:v>
                </c:pt>
                <c:pt idx="430">
                  <c:v>0.80987928837649292</c:v>
                </c:pt>
                <c:pt idx="431">
                  <c:v>0.80074911955270334</c:v>
                </c:pt>
                <c:pt idx="432">
                  <c:v>0.79184619370870835</c:v>
                </c:pt>
                <c:pt idx="433">
                  <c:v>0.78486538858549559</c:v>
                </c:pt>
                <c:pt idx="434">
                  <c:v>0.77654344920117713</c:v>
                </c:pt>
                <c:pt idx="435">
                  <c:v>0.76904500326840664</c:v>
                </c:pt>
                <c:pt idx="436">
                  <c:v>0.75962519981545795</c:v>
                </c:pt>
                <c:pt idx="437">
                  <c:v>0.75135000646812522</c:v>
                </c:pt>
                <c:pt idx="438">
                  <c:v>0.7440562890973359</c:v>
                </c:pt>
                <c:pt idx="439">
                  <c:v>0.73673242530269478</c:v>
                </c:pt>
                <c:pt idx="440">
                  <c:v>0.72693197554857925</c:v>
                </c:pt>
                <c:pt idx="441">
                  <c:v>0.7192404398630361</c:v>
                </c:pt>
                <c:pt idx="442">
                  <c:v>0.71071873272066133</c:v>
                </c:pt>
                <c:pt idx="443">
                  <c:v>0.70160440030940163</c:v>
                </c:pt>
                <c:pt idx="444">
                  <c:v>0.69304892154030684</c:v>
                </c:pt>
                <c:pt idx="445">
                  <c:v>0.6837395913747647</c:v>
                </c:pt>
                <c:pt idx="446">
                  <c:v>0.67594006280377761</c:v>
                </c:pt>
                <c:pt idx="447">
                  <c:v>0.66819205027355011</c:v>
                </c:pt>
                <c:pt idx="448">
                  <c:v>0.66051444299902728</c:v>
                </c:pt>
                <c:pt idx="449">
                  <c:v>0.65203528429031687</c:v>
                </c:pt>
                <c:pt idx="450">
                  <c:v>0.64490222064663705</c:v>
                </c:pt>
                <c:pt idx="451">
                  <c:v>0.6367808122209786</c:v>
                </c:pt>
                <c:pt idx="452">
                  <c:v>0.62895514402931008</c:v>
                </c:pt>
                <c:pt idx="453">
                  <c:v>0.62128402395991988</c:v>
                </c:pt>
                <c:pt idx="454">
                  <c:v>0.61368769754970642</c:v>
                </c:pt>
                <c:pt idx="455">
                  <c:v>0.60540220099422137</c:v>
                </c:pt>
                <c:pt idx="456">
                  <c:v>0.59716841127964715</c:v>
                </c:pt>
                <c:pt idx="457">
                  <c:v>0.58830288226524052</c:v>
                </c:pt>
                <c:pt idx="458">
                  <c:v>0.58053330931795433</c:v>
                </c:pt>
                <c:pt idx="459">
                  <c:v>0.57297113613476314</c:v>
                </c:pt>
                <c:pt idx="460">
                  <c:v>0.56479763926789217</c:v>
                </c:pt>
                <c:pt idx="461">
                  <c:v>0.55736749978916589</c:v>
                </c:pt>
                <c:pt idx="462">
                  <c:v>0.5510735752094128</c:v>
                </c:pt>
                <c:pt idx="463">
                  <c:v>0.54424502860666657</c:v>
                </c:pt>
                <c:pt idx="464">
                  <c:v>0.53767654260968067</c:v>
                </c:pt>
                <c:pt idx="465">
                  <c:v>0.53024010672597244</c:v>
                </c:pt>
                <c:pt idx="466">
                  <c:v>0.52450866099125271</c:v>
                </c:pt>
                <c:pt idx="467">
                  <c:v>0.51796039981026831</c:v>
                </c:pt>
                <c:pt idx="468">
                  <c:v>0.51042322144685293</c:v>
                </c:pt>
                <c:pt idx="469">
                  <c:v>0.50232833424217804</c:v>
                </c:pt>
                <c:pt idx="470">
                  <c:v>0.49723645061347976</c:v>
                </c:pt>
                <c:pt idx="471">
                  <c:v>0.49214552098553621</c:v>
                </c:pt>
                <c:pt idx="472">
                  <c:v>0.48780348195011503</c:v>
                </c:pt>
                <c:pt idx="473">
                  <c:v>0.48331853360162386</c:v>
                </c:pt>
                <c:pt idx="474">
                  <c:v>0.47817093632884494</c:v>
                </c:pt>
                <c:pt idx="475">
                  <c:v>0.47480407686498566</c:v>
                </c:pt>
                <c:pt idx="476">
                  <c:v>0.47122714643491842</c:v>
                </c:pt>
                <c:pt idx="477">
                  <c:v>0.46703717511981291</c:v>
                </c:pt>
                <c:pt idx="478">
                  <c:v>0.46221260250261109</c:v>
                </c:pt>
                <c:pt idx="479">
                  <c:v>0.45687611308038067</c:v>
                </c:pt>
                <c:pt idx="480">
                  <c:v>0.4489550448132314</c:v>
                </c:pt>
                <c:pt idx="481">
                  <c:v>0.44518445222993863</c:v>
                </c:pt>
                <c:pt idx="482">
                  <c:v>0.43971001429856338</c:v>
                </c:pt>
                <c:pt idx="483">
                  <c:v>0.4354040364916737</c:v>
                </c:pt>
                <c:pt idx="484">
                  <c:v>0.4307454600058081</c:v>
                </c:pt>
                <c:pt idx="485">
                  <c:v>0.42560988314253961</c:v>
                </c:pt>
                <c:pt idx="486">
                  <c:v>0.42201807030069721</c:v>
                </c:pt>
                <c:pt idx="487">
                  <c:v>0.41912916521499544</c:v>
                </c:pt>
                <c:pt idx="488">
                  <c:v>0.41517006208255314</c:v>
                </c:pt>
                <c:pt idx="489">
                  <c:v>0.41133116304521627</c:v>
                </c:pt>
                <c:pt idx="490">
                  <c:v>0.40833502827467427</c:v>
                </c:pt>
                <c:pt idx="491">
                  <c:v>0.40384702712376791</c:v>
                </c:pt>
                <c:pt idx="492">
                  <c:v>0.40074995907336763</c:v>
                </c:pt>
                <c:pt idx="493">
                  <c:v>0.39681985756387134</c:v>
                </c:pt>
                <c:pt idx="494">
                  <c:v>0.39457146858494596</c:v>
                </c:pt>
                <c:pt idx="495">
                  <c:v>0.39256921180076049</c:v>
                </c:pt>
                <c:pt idx="496">
                  <c:v>0.39177548317276234</c:v>
                </c:pt>
                <c:pt idx="497">
                  <c:v>0.38837695088384366</c:v>
                </c:pt>
                <c:pt idx="498">
                  <c:v>0.3856702599423098</c:v>
                </c:pt>
                <c:pt idx="499">
                  <c:v>0.38490763173891823</c:v>
                </c:pt>
                <c:pt idx="500">
                  <c:v>0.3821810975816845</c:v>
                </c:pt>
                <c:pt idx="501">
                  <c:v>0.38045626421699635</c:v>
                </c:pt>
                <c:pt idx="502">
                  <c:v>0.37697797746497586</c:v>
                </c:pt>
                <c:pt idx="503">
                  <c:v>0.3731999436757954</c:v>
                </c:pt>
                <c:pt idx="504">
                  <c:v>0.37179241096215554</c:v>
                </c:pt>
                <c:pt idx="505">
                  <c:v>0.37063081964310463</c:v>
                </c:pt>
                <c:pt idx="506">
                  <c:v>0.36710998445741977</c:v>
                </c:pt>
                <c:pt idx="507">
                  <c:v>0.3670000835704661</c:v>
                </c:pt>
                <c:pt idx="508">
                  <c:v>0.36537217668246624</c:v>
                </c:pt>
                <c:pt idx="509">
                  <c:v>0.36357503006056385</c:v>
                </c:pt>
                <c:pt idx="510">
                  <c:v>0.36175861262341424</c:v>
                </c:pt>
                <c:pt idx="511">
                  <c:v>0.35983248509946225</c:v>
                </c:pt>
                <c:pt idx="512">
                  <c:v>0.35767071938907324</c:v>
                </c:pt>
                <c:pt idx="513">
                  <c:v>0.35619697902304986</c:v>
                </c:pt>
                <c:pt idx="514">
                  <c:v>0.35326552550368373</c:v>
                </c:pt>
                <c:pt idx="515">
                  <c:v>0.35158915537733981</c:v>
                </c:pt>
                <c:pt idx="516">
                  <c:v>0.35123026029338195</c:v>
                </c:pt>
                <c:pt idx="517">
                  <c:v>0.34998834211077634</c:v>
                </c:pt>
                <c:pt idx="518">
                  <c:v>0.34922743110874344</c:v>
                </c:pt>
                <c:pt idx="519">
                  <c:v>0.34872028430748897</c:v>
                </c:pt>
                <c:pt idx="520">
                  <c:v>0.34838008763832529</c:v>
                </c:pt>
                <c:pt idx="521">
                  <c:v>0.34900152373000554</c:v>
                </c:pt>
                <c:pt idx="522">
                  <c:v>0.34873478511896194</c:v>
                </c:pt>
                <c:pt idx="523">
                  <c:v>0.34711336543609478</c:v>
                </c:pt>
                <c:pt idx="524">
                  <c:v>0.34684109362067339</c:v>
                </c:pt>
                <c:pt idx="525">
                  <c:v>0.34574017674962787</c:v>
                </c:pt>
                <c:pt idx="526">
                  <c:v>0.34512045785930628</c:v>
                </c:pt>
                <c:pt idx="527">
                  <c:v>0.34433779564006378</c:v>
                </c:pt>
                <c:pt idx="528">
                  <c:v>0.34158474026184649</c:v>
                </c:pt>
                <c:pt idx="529">
                  <c:v>0.34106213864836421</c:v>
                </c:pt>
                <c:pt idx="530">
                  <c:v>0.34009764388525593</c:v>
                </c:pt>
                <c:pt idx="531">
                  <c:v>0.33889274093193661</c:v>
                </c:pt>
                <c:pt idx="532">
                  <c:v>0.33714653795034083</c:v>
                </c:pt>
                <c:pt idx="533">
                  <c:v>0.33573175483096457</c:v>
                </c:pt>
                <c:pt idx="534">
                  <c:v>0.33426316606901701</c:v>
                </c:pt>
                <c:pt idx="535">
                  <c:v>0.33343681061520469</c:v>
                </c:pt>
                <c:pt idx="536">
                  <c:v>0.33096785666176826</c:v>
                </c:pt>
                <c:pt idx="537">
                  <c:v>0.32934491057769333</c:v>
                </c:pt>
                <c:pt idx="538">
                  <c:v>0.32822853889441989</c:v>
                </c:pt>
                <c:pt idx="539">
                  <c:v>0.32796809668835808</c:v>
                </c:pt>
                <c:pt idx="540">
                  <c:v>0.32682844738666761</c:v>
                </c:pt>
                <c:pt idx="541">
                  <c:v>0.32553901996647261</c:v>
                </c:pt>
                <c:pt idx="542">
                  <c:v>0.32504980837940839</c:v>
                </c:pt>
                <c:pt idx="543">
                  <c:v>0.3236974169093963</c:v>
                </c:pt>
                <c:pt idx="544">
                  <c:v>0.32281572941180514</c:v>
                </c:pt>
                <c:pt idx="545">
                  <c:v>0.32246809153675415</c:v>
                </c:pt>
                <c:pt idx="546">
                  <c:v>0.3216222744675436</c:v>
                </c:pt>
                <c:pt idx="547">
                  <c:v>0.32091173470536444</c:v>
                </c:pt>
                <c:pt idx="548">
                  <c:v>0.32081003822490228</c:v>
                </c:pt>
                <c:pt idx="549">
                  <c:v>0.31906631564526888</c:v>
                </c:pt>
                <c:pt idx="550">
                  <c:v>0.31842370073683207</c:v>
                </c:pt>
                <c:pt idx="551">
                  <c:v>0.31811250569061456</c:v>
                </c:pt>
                <c:pt idx="552">
                  <c:v>0.31531709267888375</c:v>
                </c:pt>
                <c:pt idx="553">
                  <c:v>0.31376569665141929</c:v>
                </c:pt>
                <c:pt idx="554">
                  <c:v>0.31210840654017136</c:v>
                </c:pt>
                <c:pt idx="555">
                  <c:v>0.30951714968996885</c:v>
                </c:pt>
                <c:pt idx="556">
                  <c:v>0.30809855056757313</c:v>
                </c:pt>
                <c:pt idx="557">
                  <c:v>0.30644240525723099</c:v>
                </c:pt>
                <c:pt idx="558">
                  <c:v>0.30397860290787077</c:v>
                </c:pt>
                <c:pt idx="559">
                  <c:v>0.30395150928643416</c:v>
                </c:pt>
                <c:pt idx="560">
                  <c:v>0.30238198724462834</c:v>
                </c:pt>
                <c:pt idx="561">
                  <c:v>0.30121429032074654</c:v>
                </c:pt>
                <c:pt idx="562">
                  <c:v>0.3011669718833081</c:v>
                </c:pt>
                <c:pt idx="563">
                  <c:v>0.30063425786182496</c:v>
                </c:pt>
                <c:pt idx="564">
                  <c:v>0.29983041682582595</c:v>
                </c:pt>
                <c:pt idx="565">
                  <c:v>0.29967262510098103</c:v>
                </c:pt>
                <c:pt idx="566">
                  <c:v>0.29857895863567208</c:v>
                </c:pt>
                <c:pt idx="567">
                  <c:v>0.29770127794125106</c:v>
                </c:pt>
                <c:pt idx="568">
                  <c:v>0.29598006977943125</c:v>
                </c:pt>
                <c:pt idx="569">
                  <c:v>0.29481237285554945</c:v>
                </c:pt>
                <c:pt idx="570">
                  <c:v>0.29355938826418804</c:v>
                </c:pt>
                <c:pt idx="571">
                  <c:v>0.29290437134593866</c:v>
                </c:pt>
                <c:pt idx="572">
                  <c:v>0.2925260146465829</c:v>
                </c:pt>
                <c:pt idx="573">
                  <c:v>0.29096946701504245</c:v>
                </c:pt>
                <c:pt idx="574">
                  <c:v>0.28966840078563877</c:v>
                </c:pt>
                <c:pt idx="575">
                  <c:v>0.28888650176700015</c:v>
                </c:pt>
                <c:pt idx="576">
                  <c:v>0.28728855050270119</c:v>
                </c:pt>
                <c:pt idx="577">
                  <c:v>0.28622522126139516</c:v>
                </c:pt>
                <c:pt idx="578">
                  <c:v>0.28452671831753951</c:v>
                </c:pt>
                <c:pt idx="579">
                  <c:v>0.28262749361487305</c:v>
                </c:pt>
                <c:pt idx="580">
                  <c:v>0.28166109085025509</c:v>
                </c:pt>
                <c:pt idx="581">
                  <c:v>0.28039436864802442</c:v>
                </c:pt>
                <c:pt idx="582">
                  <c:v>0.27999197112964758</c:v>
                </c:pt>
                <c:pt idx="583">
                  <c:v>0.27905170798571127</c:v>
                </c:pt>
                <c:pt idx="584">
                  <c:v>0.27845068751018404</c:v>
                </c:pt>
                <c:pt idx="585">
                  <c:v>0.27835204383213707</c:v>
                </c:pt>
                <c:pt idx="586">
                  <c:v>0.2772929121941522</c:v>
                </c:pt>
                <c:pt idx="587">
                  <c:v>0.27614467688566829</c:v>
                </c:pt>
                <c:pt idx="588">
                  <c:v>0.27570392853694836</c:v>
                </c:pt>
                <c:pt idx="589">
                  <c:v>0.27433894425697264</c:v>
                </c:pt>
                <c:pt idx="590">
                  <c:v>0.27367877573464727</c:v>
                </c:pt>
                <c:pt idx="591">
                  <c:v>0.27318517574411116</c:v>
                </c:pt>
                <c:pt idx="592">
                  <c:v>0.27221266737466243</c:v>
                </c:pt>
                <c:pt idx="593">
                  <c:v>0.27145461837489404</c:v>
                </c:pt>
                <c:pt idx="594">
                  <c:v>0.27076506662932076</c:v>
                </c:pt>
                <c:pt idx="595">
                  <c:v>0.27078376504411494</c:v>
                </c:pt>
                <c:pt idx="596">
                  <c:v>0.27124893581215809</c:v>
                </c:pt>
                <c:pt idx="597">
                  <c:v>0.27106729406844299</c:v>
                </c:pt>
                <c:pt idx="598">
                  <c:v>0.27005548086789638</c:v>
                </c:pt>
                <c:pt idx="599">
                  <c:v>0.26932376228896066</c:v>
                </c:pt>
                <c:pt idx="600">
                  <c:v>0.26884523551035039</c:v>
                </c:pt>
                <c:pt idx="601">
                  <c:v>0.26928178625574933</c:v>
                </c:pt>
                <c:pt idx="602">
                  <c:v>0.26845924680495609</c:v>
                </c:pt>
                <c:pt idx="603">
                  <c:v>0.26753882687671982</c:v>
                </c:pt>
                <c:pt idx="604">
                  <c:v>0.26792977638603899</c:v>
                </c:pt>
                <c:pt idx="605">
                  <c:v>0.26821845701444325</c:v>
                </c:pt>
                <c:pt idx="606">
                  <c:v>0.26834228631241691</c:v>
                </c:pt>
                <c:pt idx="607">
                  <c:v>0.26812706374213285</c:v>
                </c:pt>
                <c:pt idx="608">
                  <c:v>0.26826062384780563</c:v>
                </c:pt>
                <c:pt idx="609">
                  <c:v>0.2691289553348295</c:v>
                </c:pt>
                <c:pt idx="610">
                  <c:v>0.26939550314572225</c:v>
                </c:pt>
                <c:pt idx="611">
                  <c:v>0.26977767584809709</c:v>
                </c:pt>
                <c:pt idx="612">
                  <c:v>0.27009154209642822</c:v>
                </c:pt>
                <c:pt idx="613">
                  <c:v>0.27026669663501041</c:v>
                </c:pt>
                <c:pt idx="614">
                  <c:v>0.27203064403064559</c:v>
                </c:pt>
                <c:pt idx="615">
                  <c:v>0.27333819746518184</c:v>
                </c:pt>
                <c:pt idx="616">
                  <c:v>0.27359997527230051</c:v>
                </c:pt>
                <c:pt idx="617">
                  <c:v>0.27386347028077773</c:v>
                </c:pt>
                <c:pt idx="618">
                  <c:v>0.27455836443057785</c:v>
                </c:pt>
                <c:pt idx="619">
                  <c:v>0.27469669454002466</c:v>
                </c:pt>
                <c:pt idx="620">
                  <c:v>0.27604030920309275</c:v>
                </c:pt>
                <c:pt idx="621">
                  <c:v>0.27712119205828717</c:v>
                </c:pt>
                <c:pt idx="622">
                  <c:v>0.27734557303581731</c:v>
                </c:pt>
                <c:pt idx="623">
                  <c:v>0.27788439266213155</c:v>
                </c:pt>
                <c:pt idx="624">
                  <c:v>0.27952374755918907</c:v>
                </c:pt>
                <c:pt idx="625">
                  <c:v>0.28012114283184825</c:v>
                </c:pt>
                <c:pt idx="626">
                  <c:v>0.28183796259019611</c:v>
                </c:pt>
                <c:pt idx="627">
                  <c:v>0.2822500909162719</c:v>
                </c:pt>
                <c:pt idx="628">
                  <c:v>0.2826645088441595</c:v>
                </c:pt>
                <c:pt idx="629">
                  <c:v>0.28361946359971951</c:v>
                </c:pt>
                <c:pt idx="630">
                  <c:v>0.28462936879875661</c:v>
                </c:pt>
                <c:pt idx="631">
                  <c:v>0.28585564136898356</c:v>
                </c:pt>
                <c:pt idx="632">
                  <c:v>0.28643529222760317</c:v>
                </c:pt>
                <c:pt idx="633">
                  <c:v>0.28738681258044618</c:v>
                </c:pt>
                <c:pt idx="634">
                  <c:v>0.28841904139714553</c:v>
                </c:pt>
                <c:pt idx="635">
                  <c:v>0.28999199784166863</c:v>
                </c:pt>
                <c:pt idx="636">
                  <c:v>0.2904428585983897</c:v>
                </c:pt>
                <c:pt idx="637">
                  <c:v>0.29152870225750921</c:v>
                </c:pt>
                <c:pt idx="638">
                  <c:v>0.2921758963695692</c:v>
                </c:pt>
                <c:pt idx="639">
                  <c:v>0.29320774358596674</c:v>
                </c:pt>
                <c:pt idx="640">
                  <c:v>0.29424569640719506</c:v>
                </c:pt>
                <c:pt idx="641">
                  <c:v>0.29548131818481899</c:v>
                </c:pt>
                <c:pt idx="642">
                  <c:v>0.29538515490873463</c:v>
                </c:pt>
                <c:pt idx="643">
                  <c:v>0.29728266241004259</c:v>
                </c:pt>
                <c:pt idx="644">
                  <c:v>0.29848985496517322</c:v>
                </c:pt>
                <c:pt idx="645">
                  <c:v>0.29975047156257317</c:v>
                </c:pt>
                <c:pt idx="646">
                  <c:v>0.30104829418941043</c:v>
                </c:pt>
                <c:pt idx="647">
                  <c:v>0.30271760471016884</c:v>
                </c:pt>
                <c:pt idx="648">
                  <c:v>0.30348652931854209</c:v>
                </c:pt>
                <c:pt idx="649">
                  <c:v>0.30530867076022045</c:v>
                </c:pt>
                <c:pt idx="650">
                  <c:v>0.30594269966186399</c:v>
                </c:pt>
                <c:pt idx="651">
                  <c:v>0.30719415785201781</c:v>
                </c:pt>
                <c:pt idx="652">
                  <c:v>0.30829412072230838</c:v>
                </c:pt>
                <c:pt idx="653">
                  <c:v>0.3086589306109459</c:v>
                </c:pt>
                <c:pt idx="654">
                  <c:v>0.3091216209770265</c:v>
                </c:pt>
                <c:pt idx="655">
                  <c:v>0.3100576865176416</c:v>
                </c:pt>
                <c:pt idx="656">
                  <c:v>0.3096633026056051</c:v>
                </c:pt>
                <c:pt idx="657">
                  <c:v>0.31004204090526283</c:v>
                </c:pt>
                <c:pt idx="658">
                  <c:v>0.31049748086560702</c:v>
                </c:pt>
                <c:pt idx="659">
                  <c:v>0.31095444722715865</c:v>
                </c:pt>
                <c:pt idx="660">
                  <c:v>0.3119343968024948</c:v>
                </c:pt>
                <c:pt idx="661">
                  <c:v>0.31238105995589466</c:v>
                </c:pt>
                <c:pt idx="662">
                  <c:v>0.31281532109948212</c:v>
                </c:pt>
                <c:pt idx="663">
                  <c:v>0.31437873753645718</c:v>
                </c:pt>
                <c:pt idx="664">
                  <c:v>0.31511217331675151</c:v>
                </c:pt>
                <c:pt idx="665">
                  <c:v>0.31576719023500088</c:v>
                </c:pt>
                <c:pt idx="666">
                  <c:v>0.31664410772881807</c:v>
                </c:pt>
                <c:pt idx="667">
                  <c:v>0.31744909356572293</c:v>
                </c:pt>
                <c:pt idx="668">
                  <c:v>0.31764256491879739</c:v>
                </c:pt>
                <c:pt idx="669">
                  <c:v>0.31950973519610248</c:v>
                </c:pt>
                <c:pt idx="670">
                  <c:v>0.32068907092919297</c:v>
                </c:pt>
                <c:pt idx="671">
                  <c:v>0.32157858123297339</c:v>
                </c:pt>
                <c:pt idx="672">
                  <c:v>0.32259020363336915</c:v>
                </c:pt>
                <c:pt idx="673">
                  <c:v>0.32289586547520877</c:v>
                </c:pt>
                <c:pt idx="674">
                  <c:v>0.3233156258073232</c:v>
                </c:pt>
                <c:pt idx="675">
                  <c:v>0.32561801122897055</c:v>
                </c:pt>
                <c:pt idx="676">
                  <c:v>0.32570348969660107</c:v>
                </c:pt>
                <c:pt idx="677">
                  <c:v>0.32591489626386599</c:v>
                </c:pt>
                <c:pt idx="678">
                  <c:v>0.3258811246371458</c:v>
                </c:pt>
                <c:pt idx="679">
                  <c:v>0.32640372625062825</c:v>
                </c:pt>
                <c:pt idx="680">
                  <c:v>0.32770498328018283</c:v>
                </c:pt>
                <c:pt idx="681">
                  <c:v>0.32845540027391273</c:v>
                </c:pt>
                <c:pt idx="682">
                  <c:v>0.32863627881702373</c:v>
                </c:pt>
                <c:pt idx="683">
                  <c:v>0.32925122770357129</c:v>
                </c:pt>
                <c:pt idx="684">
                  <c:v>0.33020370205716909</c:v>
                </c:pt>
                <c:pt idx="685">
                  <c:v>0.33196688625220044</c:v>
                </c:pt>
                <c:pt idx="686">
                  <c:v>0.33326604448009439</c:v>
                </c:pt>
                <c:pt idx="687">
                  <c:v>0.33396933383653699</c:v>
                </c:pt>
                <c:pt idx="688">
                  <c:v>0.33537133334579894</c:v>
                </c:pt>
                <c:pt idx="689">
                  <c:v>0.3356577243723915</c:v>
                </c:pt>
                <c:pt idx="690">
                  <c:v>0.33690250455726156</c:v>
                </c:pt>
                <c:pt idx="691">
                  <c:v>0.33699027262670372</c:v>
                </c:pt>
                <c:pt idx="692">
                  <c:v>0.33669548639346891</c:v>
                </c:pt>
                <c:pt idx="693">
                  <c:v>0.33571572761828383</c:v>
                </c:pt>
                <c:pt idx="694">
                  <c:v>0.33521449562170896</c:v>
                </c:pt>
                <c:pt idx="695">
                  <c:v>0.33509867993007564</c:v>
                </c:pt>
                <c:pt idx="696">
                  <c:v>0.33501987946772871</c:v>
                </c:pt>
                <c:pt idx="697">
                  <c:v>0.33500232585384038</c:v>
                </c:pt>
                <c:pt idx="698">
                  <c:v>0.33621295281168828</c:v>
                </c:pt>
                <c:pt idx="699">
                  <c:v>0.33697787061689138</c:v>
                </c:pt>
                <c:pt idx="700">
                  <c:v>0.3383132808734679</c:v>
                </c:pt>
                <c:pt idx="701">
                  <c:v>0.33958897068279364</c:v>
                </c:pt>
                <c:pt idx="702">
                  <c:v>0.34088507610827229</c:v>
                </c:pt>
                <c:pt idx="703">
                  <c:v>0.34181465444375453</c:v>
                </c:pt>
                <c:pt idx="704">
                  <c:v>0.3432716043964934</c:v>
                </c:pt>
                <c:pt idx="705">
                  <c:v>0.34400122417376849</c:v>
                </c:pt>
                <c:pt idx="706">
                  <c:v>0.34508210702896314</c:v>
                </c:pt>
                <c:pt idx="707">
                  <c:v>0.34576173716668657</c:v>
                </c:pt>
                <c:pt idx="708">
                  <c:v>0.34639156846500907</c:v>
                </c:pt>
                <c:pt idx="709">
                  <c:v>0.34621622312627565</c:v>
                </c:pt>
                <c:pt idx="710">
                  <c:v>0.34687486524739342</c:v>
                </c:pt>
                <c:pt idx="711">
                  <c:v>0.34623816514363626</c:v>
                </c:pt>
                <c:pt idx="712">
                  <c:v>0.34641808968599269</c:v>
                </c:pt>
                <c:pt idx="713">
                  <c:v>0.34786015722695646</c:v>
                </c:pt>
                <c:pt idx="714">
                  <c:v>0.34839764125221384</c:v>
                </c:pt>
                <c:pt idx="715">
                  <c:v>0.34892253246750776</c:v>
                </c:pt>
                <c:pt idx="716">
                  <c:v>0.34957602298454937</c:v>
                </c:pt>
                <c:pt idx="717">
                  <c:v>0.35075001631341279</c:v>
                </c:pt>
                <c:pt idx="718">
                  <c:v>0.35219399185588629</c:v>
                </c:pt>
                <c:pt idx="719">
                  <c:v>0.35319950865145133</c:v>
                </c:pt>
                <c:pt idx="720">
                  <c:v>0.35385872317302192</c:v>
                </c:pt>
                <c:pt idx="721">
                  <c:v>0.35557516133106765</c:v>
                </c:pt>
                <c:pt idx="722">
                  <c:v>0.35774074304447595</c:v>
                </c:pt>
                <c:pt idx="723">
                  <c:v>0.35969911579394037</c:v>
                </c:pt>
                <c:pt idx="724">
                  <c:v>0.36141536315183542</c:v>
                </c:pt>
                <c:pt idx="725">
                  <c:v>0.36381085904715177</c:v>
                </c:pt>
                <c:pt idx="726">
                  <c:v>0.36585509186454862</c:v>
                </c:pt>
                <c:pt idx="727">
                  <c:v>0.36756351641625423</c:v>
                </c:pt>
                <c:pt idx="728">
                  <c:v>0.36972680852785089</c:v>
                </c:pt>
                <c:pt idx="729">
                  <c:v>0.37225720012989671</c:v>
                </c:pt>
                <c:pt idx="730">
                  <c:v>0.37458954117524501</c:v>
                </c:pt>
                <c:pt idx="731">
                  <c:v>0.37689745980127026</c:v>
                </c:pt>
                <c:pt idx="732">
                  <c:v>0.37836013375853778</c:v>
                </c:pt>
                <c:pt idx="733">
                  <c:v>0.38086724774216646</c:v>
                </c:pt>
                <c:pt idx="734">
                  <c:v>0.38393970257309284</c:v>
                </c:pt>
                <c:pt idx="735">
                  <c:v>0.38623502838915447</c:v>
                </c:pt>
                <c:pt idx="736">
                  <c:v>0.38821114555265851</c:v>
                </c:pt>
                <c:pt idx="737">
                  <c:v>0.39077569038172627</c:v>
                </c:pt>
                <c:pt idx="738">
                  <c:v>0.39321258990980118</c:v>
                </c:pt>
                <c:pt idx="739">
                  <c:v>0.39604730775262992</c:v>
                </c:pt>
                <c:pt idx="740">
                  <c:v>0.39865134821294673</c:v>
                </c:pt>
                <c:pt idx="741">
                  <c:v>0.40074270866763106</c:v>
                </c:pt>
                <c:pt idx="742">
                  <c:v>0.40275927546313883</c:v>
                </c:pt>
                <c:pt idx="743">
                  <c:v>0.40507959609897648</c:v>
                </c:pt>
                <c:pt idx="744">
                  <c:v>0.40751458762554182</c:v>
                </c:pt>
                <c:pt idx="745">
                  <c:v>0.40967749813683652</c:v>
                </c:pt>
                <c:pt idx="746">
                  <c:v>0.41245077833105581</c:v>
                </c:pt>
                <c:pt idx="747">
                  <c:v>0.41388044386220724</c:v>
                </c:pt>
                <c:pt idx="748">
                  <c:v>0.41576077934992861</c:v>
                </c:pt>
                <c:pt idx="749">
                  <c:v>0.41833791698896</c:v>
                </c:pt>
                <c:pt idx="750">
                  <c:v>0.42031117215019953</c:v>
                </c:pt>
                <c:pt idx="751">
                  <c:v>0.4227406304723868</c:v>
                </c:pt>
                <c:pt idx="752">
                  <c:v>0.42476273047227248</c:v>
                </c:pt>
                <c:pt idx="753">
                  <c:v>0.42686153213284433</c:v>
                </c:pt>
                <c:pt idx="754">
                  <c:v>0.42944725577866888</c:v>
                </c:pt>
                <c:pt idx="755">
                  <c:v>0.43224285959055053</c:v>
                </c:pt>
                <c:pt idx="756">
                  <c:v>0.43378643281182577</c:v>
                </c:pt>
                <c:pt idx="757">
                  <c:v>0.43571179713517388</c:v>
                </c:pt>
                <c:pt idx="758">
                  <c:v>0.43748890974122551</c:v>
                </c:pt>
                <c:pt idx="759">
                  <c:v>0.43980064437026989</c:v>
                </c:pt>
                <c:pt idx="760">
                  <c:v>0.44229726434559552</c:v>
                </c:pt>
                <c:pt idx="761">
                  <c:v>0.44403926972387031</c:v>
                </c:pt>
                <c:pt idx="762">
                  <c:v>0.44594479083151856</c:v>
                </c:pt>
                <c:pt idx="763">
                  <c:v>0.44828361908199948</c:v>
                </c:pt>
                <c:pt idx="764">
                  <c:v>0.45035933392430505</c:v>
                </c:pt>
                <c:pt idx="765">
                  <c:v>0.45283649228423284</c:v>
                </c:pt>
                <c:pt idx="766">
                  <c:v>0.45472636777950226</c:v>
                </c:pt>
                <c:pt idx="767">
                  <c:v>0.45524629819087109</c:v>
                </c:pt>
                <c:pt idx="768">
                  <c:v>0.45685550666407698</c:v>
                </c:pt>
                <c:pt idx="769">
                  <c:v>0.45755803281991564</c:v>
                </c:pt>
                <c:pt idx="770">
                  <c:v>0.45896499313310268</c:v>
                </c:pt>
                <c:pt idx="771">
                  <c:v>0.45991365148368107</c:v>
                </c:pt>
                <c:pt idx="772">
                  <c:v>0.4598337062204283</c:v>
                </c:pt>
                <c:pt idx="773">
                  <c:v>0.46043243709414422</c:v>
                </c:pt>
                <c:pt idx="774">
                  <c:v>0.4608479998229375</c:v>
                </c:pt>
                <c:pt idx="775">
                  <c:v>0.46160585802255488</c:v>
                </c:pt>
                <c:pt idx="776">
                  <c:v>0.46221069450110153</c:v>
                </c:pt>
                <c:pt idx="777">
                  <c:v>0.46282163658447878</c:v>
                </c:pt>
                <c:pt idx="778">
                  <c:v>0.4632064804889674</c:v>
                </c:pt>
                <c:pt idx="779">
                  <c:v>0.46392369825643015</c:v>
                </c:pt>
                <c:pt idx="780">
                  <c:v>0.46391263184767445</c:v>
                </c:pt>
                <c:pt idx="781">
                  <c:v>0.46439211262703955</c:v>
                </c:pt>
                <c:pt idx="782">
                  <c:v>0.46454780555022385</c:v>
                </c:pt>
                <c:pt idx="783">
                  <c:v>0.46437246021149059</c:v>
                </c:pt>
                <c:pt idx="784">
                  <c:v>0.46475615931507319</c:v>
                </c:pt>
                <c:pt idx="785">
                  <c:v>0.46514004921880708</c:v>
                </c:pt>
                <c:pt idx="786">
                  <c:v>0.46535546258924193</c:v>
                </c:pt>
                <c:pt idx="787">
                  <c:v>0.46608050316289407</c:v>
                </c:pt>
                <c:pt idx="788">
                  <c:v>0.46631270694661381</c:v>
                </c:pt>
                <c:pt idx="789">
                  <c:v>0.46685438857519218</c:v>
                </c:pt>
                <c:pt idx="790">
                  <c:v>0.46739607020377077</c:v>
                </c:pt>
                <c:pt idx="791">
                  <c:v>0.46716386642005125</c:v>
                </c:pt>
                <c:pt idx="792">
                  <c:v>0.4666313431987188</c:v>
                </c:pt>
                <c:pt idx="793">
                  <c:v>0.46574622129841048</c:v>
                </c:pt>
                <c:pt idx="794">
                  <c:v>0.46544342145883516</c:v>
                </c:pt>
                <c:pt idx="795">
                  <c:v>0.46558156076813095</c:v>
                </c:pt>
                <c:pt idx="796">
                  <c:v>0.46488991022089704</c:v>
                </c:pt>
                <c:pt idx="797">
                  <c:v>0.46425874332151784</c:v>
                </c:pt>
                <c:pt idx="798">
                  <c:v>0.4639032826402773</c:v>
                </c:pt>
                <c:pt idx="799">
                  <c:v>0.46435624219865873</c:v>
                </c:pt>
                <c:pt idx="800">
                  <c:v>0.4654474282620053</c:v>
                </c:pt>
                <c:pt idx="801">
                  <c:v>0.46519862486515201</c:v>
                </c:pt>
                <c:pt idx="802">
                  <c:v>0.46531367735618168</c:v>
                </c:pt>
                <c:pt idx="803">
                  <c:v>0.46605951514628841</c:v>
                </c:pt>
                <c:pt idx="804">
                  <c:v>0.46662981679751103</c:v>
                </c:pt>
                <c:pt idx="805">
                  <c:v>0.46696199986033438</c:v>
                </c:pt>
                <c:pt idx="806">
                  <c:v>0.46659795317230057</c:v>
                </c:pt>
                <c:pt idx="807">
                  <c:v>0.46547242308178116</c:v>
                </c:pt>
                <c:pt idx="808">
                  <c:v>0.46412232121358055</c:v>
                </c:pt>
                <c:pt idx="809">
                  <c:v>0.46326162173259522</c:v>
                </c:pt>
                <c:pt idx="810">
                  <c:v>0.46206415998516337</c:v>
                </c:pt>
                <c:pt idx="811">
                  <c:v>0.46162207603538652</c:v>
                </c:pt>
                <c:pt idx="812">
                  <c:v>0.46046506391995856</c:v>
                </c:pt>
                <c:pt idx="813">
                  <c:v>0.45977722937574395</c:v>
                </c:pt>
                <c:pt idx="814">
                  <c:v>0.45938341786416026</c:v>
                </c:pt>
                <c:pt idx="815">
                  <c:v>0.45986003664126102</c:v>
                </c:pt>
                <c:pt idx="816">
                  <c:v>0.45959558763202907</c:v>
                </c:pt>
                <c:pt idx="817">
                  <c:v>0.46035134702998581</c:v>
                </c:pt>
                <c:pt idx="818">
                  <c:v>0.45980546779808623</c:v>
                </c:pt>
                <c:pt idx="819">
                  <c:v>0.45971331132517196</c:v>
                </c:pt>
                <c:pt idx="820">
                  <c:v>0.45980604019853905</c:v>
                </c:pt>
                <c:pt idx="821">
                  <c:v>0.46025480215359948</c:v>
                </c:pt>
                <c:pt idx="822">
                  <c:v>0.46047021552403455</c:v>
                </c:pt>
                <c:pt idx="823">
                  <c:v>0.46132213819807588</c:v>
                </c:pt>
                <c:pt idx="824">
                  <c:v>0.461095658418885</c:v>
                </c:pt>
                <c:pt idx="825">
                  <c:v>0.46130935458796141</c:v>
                </c:pt>
                <c:pt idx="826">
                  <c:v>0.46178807216672274</c:v>
                </c:pt>
                <c:pt idx="827">
                  <c:v>0.46320877009077893</c:v>
                </c:pt>
                <c:pt idx="828">
                  <c:v>0.4640646995679904</c:v>
                </c:pt>
                <c:pt idx="829">
                  <c:v>0.4658420029741927</c:v>
                </c:pt>
                <c:pt idx="830">
                  <c:v>0.46697153986788248</c:v>
                </c:pt>
                <c:pt idx="831">
                  <c:v>0.46842162101518653</c:v>
                </c:pt>
                <c:pt idx="832">
                  <c:v>0.47061200674821979</c:v>
                </c:pt>
                <c:pt idx="833">
                  <c:v>0.47298155382300555</c:v>
                </c:pt>
                <c:pt idx="834">
                  <c:v>0.47487562692159602</c:v>
                </c:pt>
                <c:pt idx="835">
                  <c:v>0.47733084326416314</c:v>
                </c:pt>
                <c:pt idx="836">
                  <c:v>0.47939682729876976</c:v>
                </c:pt>
                <c:pt idx="837">
                  <c:v>0.48146052173156484</c:v>
                </c:pt>
                <c:pt idx="838">
                  <c:v>0.4834608705142408</c:v>
                </c:pt>
                <c:pt idx="839">
                  <c:v>0.48698132409962352</c:v>
                </c:pt>
                <c:pt idx="840">
                  <c:v>0.489719687866217</c:v>
                </c:pt>
                <c:pt idx="841">
                  <c:v>0.49279042549578472</c:v>
                </c:pt>
                <c:pt idx="842">
                  <c:v>0.49691495235911026</c:v>
                </c:pt>
                <c:pt idx="843">
                  <c:v>0.50033847946780496</c:v>
                </c:pt>
                <c:pt idx="844">
                  <c:v>0.50469082171137813</c:v>
                </c:pt>
                <c:pt idx="845">
                  <c:v>0.50950490032027729</c:v>
                </c:pt>
                <c:pt idx="846">
                  <c:v>0.51396447224869046</c:v>
                </c:pt>
                <c:pt idx="847">
                  <c:v>0.51900426743617634</c:v>
                </c:pt>
                <c:pt idx="848">
                  <c:v>0.52420891395409275</c:v>
                </c:pt>
                <c:pt idx="849">
                  <c:v>0.52845478971342963</c:v>
                </c:pt>
                <c:pt idx="850">
                  <c:v>0.53377429792222464</c:v>
                </c:pt>
                <c:pt idx="851">
                  <c:v>0.5395200536682665</c:v>
                </c:pt>
                <c:pt idx="852">
                  <c:v>0.54442972315279703</c:v>
                </c:pt>
                <c:pt idx="853">
                  <c:v>0.54840332709671247</c:v>
                </c:pt>
                <c:pt idx="854">
                  <c:v>0.55357820879107889</c:v>
                </c:pt>
                <c:pt idx="855">
                  <c:v>0.5578223673490571</c:v>
                </c:pt>
                <c:pt idx="856">
                  <c:v>0.56291062577488715</c:v>
                </c:pt>
                <c:pt idx="857">
                  <c:v>0.56715974513679046</c:v>
                </c:pt>
                <c:pt idx="858">
                  <c:v>0.57014462269842547</c:v>
                </c:pt>
                <c:pt idx="859">
                  <c:v>0.57493427888800153</c:v>
                </c:pt>
                <c:pt idx="860">
                  <c:v>0.57938869921233893</c:v>
                </c:pt>
                <c:pt idx="861">
                  <c:v>0.58257334453203036</c:v>
                </c:pt>
                <c:pt idx="862">
                  <c:v>0.58658186490357145</c:v>
                </c:pt>
                <c:pt idx="863">
                  <c:v>0.59133336106295531</c:v>
                </c:pt>
                <c:pt idx="864">
                  <c:v>0.59595721192134621</c:v>
                </c:pt>
                <c:pt idx="865">
                  <c:v>0.60221698327407736</c:v>
                </c:pt>
                <c:pt idx="866">
                  <c:v>0.6068183197146545</c:v>
                </c:pt>
                <c:pt idx="867">
                  <c:v>0.61304374704021281</c:v>
                </c:pt>
                <c:pt idx="868">
                  <c:v>0.61947142252578957</c:v>
                </c:pt>
                <c:pt idx="869">
                  <c:v>0.62528128712255449</c:v>
                </c:pt>
                <c:pt idx="870">
                  <c:v>0.63069295180426344</c:v>
                </c:pt>
                <c:pt idx="871">
                  <c:v>0.63762262248701884</c:v>
                </c:pt>
                <c:pt idx="872">
                  <c:v>0.64394650269047293</c:v>
                </c:pt>
                <c:pt idx="873">
                  <c:v>0.65273761964600452</c:v>
                </c:pt>
                <c:pt idx="874">
                  <c:v>0.66031524764142402</c:v>
                </c:pt>
                <c:pt idx="875">
                  <c:v>0.66847138169455733</c:v>
                </c:pt>
                <c:pt idx="876">
                  <c:v>0.67716652617415551</c:v>
                </c:pt>
                <c:pt idx="877">
                  <c:v>0.68474110136715938</c:v>
                </c:pt>
                <c:pt idx="878">
                  <c:v>0.69360872918322647</c:v>
                </c:pt>
                <c:pt idx="879">
                  <c:v>0.70239812893739961</c:v>
                </c:pt>
                <c:pt idx="880">
                  <c:v>0.70896108173000782</c:v>
                </c:pt>
                <c:pt idx="881">
                  <c:v>0.71653260412059638</c:v>
                </c:pt>
                <c:pt idx="882">
                  <c:v>0.72465515734716057</c:v>
                </c:pt>
                <c:pt idx="883">
                  <c:v>0.73299922954899044</c:v>
                </c:pt>
                <c:pt idx="884">
                  <c:v>0.74157207113182277</c:v>
                </c:pt>
                <c:pt idx="885">
                  <c:v>0.74925635641162924</c:v>
                </c:pt>
                <c:pt idx="886">
                  <c:v>0.75601163575640618</c:v>
                </c:pt>
                <c:pt idx="887">
                  <c:v>0.7651345541744593</c:v>
                </c:pt>
                <c:pt idx="888">
                  <c:v>0.77362916769539758</c:v>
                </c:pt>
                <c:pt idx="889">
                  <c:v>0.78120717729111888</c:v>
                </c:pt>
                <c:pt idx="890">
                  <c:v>0.78922822483737143</c:v>
                </c:pt>
                <c:pt idx="891">
                  <c:v>0.79868656992081433</c:v>
                </c:pt>
                <c:pt idx="892">
                  <c:v>0.80658092616682897</c:v>
                </c:pt>
                <c:pt idx="893">
                  <c:v>0.81572006259771346</c:v>
                </c:pt>
                <c:pt idx="894">
                  <c:v>0.82401338195938789</c:v>
                </c:pt>
                <c:pt idx="895">
                  <c:v>0.83139334099841167</c:v>
                </c:pt>
                <c:pt idx="896">
                  <c:v>0.84101367541002003</c:v>
                </c:pt>
                <c:pt idx="897">
                  <c:v>0.84994369487545163</c:v>
                </c:pt>
                <c:pt idx="898">
                  <c:v>0.85791933198577541</c:v>
                </c:pt>
                <c:pt idx="899">
                  <c:v>0.86573870377246265</c:v>
                </c:pt>
                <c:pt idx="900">
                  <c:v>0.8735601743608099</c:v>
                </c:pt>
                <c:pt idx="901">
                  <c:v>0.88057761311300775</c:v>
                </c:pt>
                <c:pt idx="902">
                  <c:v>0.88941585770582665</c:v>
                </c:pt>
                <c:pt idx="903">
                  <c:v>0.89616598544652781</c:v>
                </c:pt>
                <c:pt idx="904">
                  <c:v>0.90143302361380828</c:v>
                </c:pt>
                <c:pt idx="905">
                  <c:v>0.9090390808317208</c:v>
                </c:pt>
                <c:pt idx="906">
                  <c:v>0.91681246978202624</c:v>
                </c:pt>
                <c:pt idx="907">
                  <c:v>0.92303770630743331</c:v>
                </c:pt>
                <c:pt idx="908">
                  <c:v>0.92931312327254312</c:v>
                </c:pt>
                <c:pt idx="909">
                  <c:v>0.93528173359490774</c:v>
                </c:pt>
                <c:pt idx="910">
                  <c:v>0.94128907634791736</c:v>
                </c:pt>
                <c:pt idx="911">
                  <c:v>0.94858203051810275</c:v>
                </c:pt>
                <c:pt idx="912">
                  <c:v>0.95204028325427226</c:v>
                </c:pt>
                <c:pt idx="913">
                  <c:v>0.95663742209152836</c:v>
                </c:pt>
                <c:pt idx="914">
                  <c:v>0.96258160999456988</c:v>
                </c:pt>
                <c:pt idx="915">
                  <c:v>0.96742316382520743</c:v>
                </c:pt>
                <c:pt idx="916">
                  <c:v>0.9707928852913309</c:v>
                </c:pt>
                <c:pt idx="917">
                  <c:v>0.9743629469159637</c:v>
                </c:pt>
                <c:pt idx="918">
                  <c:v>0.9761238415091833</c:v>
                </c:pt>
                <c:pt idx="919">
                  <c:v>0.98003925140705583</c:v>
                </c:pt>
                <c:pt idx="920">
                  <c:v>0.98205391020105381</c:v>
                </c:pt>
                <c:pt idx="921">
                  <c:v>0.98455949778347496</c:v>
                </c:pt>
                <c:pt idx="922">
                  <c:v>0.985802179166684</c:v>
                </c:pt>
                <c:pt idx="923">
                  <c:v>0.98740757163687076</c:v>
                </c:pt>
                <c:pt idx="924">
                  <c:v>0.98824690150094874</c:v>
                </c:pt>
                <c:pt idx="925">
                  <c:v>0.99032643234627327</c:v>
                </c:pt>
                <c:pt idx="926">
                  <c:v>0.99130256591859045</c:v>
                </c:pt>
                <c:pt idx="927">
                  <c:v>0.99384764913226009</c:v>
                </c:pt>
                <c:pt idx="928">
                  <c:v>0.99407851731492292</c:v>
                </c:pt>
                <c:pt idx="929">
                  <c:v>0.99666653056255894</c:v>
                </c:pt>
                <c:pt idx="930">
                  <c:v>0.99934727268356194</c:v>
                </c:pt>
                <c:pt idx="931">
                  <c:v>1</c:v>
                </c:pt>
                <c:pt idx="932">
                  <c:v>0.99970139776374578</c:v>
                </c:pt>
                <c:pt idx="933">
                  <c:v>1.0005275624174075</c:v>
                </c:pt>
                <c:pt idx="934">
                  <c:v>0.99999160479335758</c:v>
                </c:pt>
                <c:pt idx="935">
                  <c:v>0.99918032255147149</c:v>
                </c:pt>
                <c:pt idx="936">
                  <c:v>0.99826505422731082</c:v>
                </c:pt>
                <c:pt idx="937">
                  <c:v>0.99671785580316774</c:v>
                </c:pt>
                <c:pt idx="938">
                  <c:v>0.99579972547674289</c:v>
                </c:pt>
                <c:pt idx="939">
                  <c:v>0.99777126343662392</c:v>
                </c:pt>
                <c:pt idx="940">
                  <c:v>0.99707541528606847</c:v>
                </c:pt>
                <c:pt idx="941">
                  <c:v>0.99669763098716557</c:v>
                </c:pt>
                <c:pt idx="942">
                  <c:v>0.99745739718829263</c:v>
                </c:pt>
                <c:pt idx="943">
                  <c:v>0.99637823153445704</c:v>
                </c:pt>
                <c:pt idx="944">
                  <c:v>0.99491746557869876</c:v>
                </c:pt>
                <c:pt idx="945">
                  <c:v>0.99498348243093127</c:v>
                </c:pt>
                <c:pt idx="946">
                  <c:v>0.99323632544858098</c:v>
                </c:pt>
                <c:pt idx="947">
                  <c:v>0.99132527113655455</c:v>
                </c:pt>
                <c:pt idx="948">
                  <c:v>0.9882428946977786</c:v>
                </c:pt>
                <c:pt idx="949">
                  <c:v>0.98453870056701998</c:v>
                </c:pt>
                <c:pt idx="950">
                  <c:v>0.98117279510391564</c:v>
                </c:pt>
                <c:pt idx="951">
                  <c:v>0.98005356141837785</c:v>
                </c:pt>
                <c:pt idx="952">
                  <c:v>0.97591090854071094</c:v>
                </c:pt>
                <c:pt idx="953">
                  <c:v>0.97216111317387299</c:v>
                </c:pt>
                <c:pt idx="954">
                  <c:v>0.9681323679863294</c:v>
                </c:pt>
                <c:pt idx="955">
                  <c:v>0.96377430173822742</c:v>
                </c:pt>
                <c:pt idx="956">
                  <c:v>0.96051467195920859</c:v>
                </c:pt>
                <c:pt idx="957">
                  <c:v>0.95640350110645</c:v>
                </c:pt>
                <c:pt idx="958">
                  <c:v>0.95039081594921349</c:v>
                </c:pt>
                <c:pt idx="959">
                  <c:v>0.94628784950294664</c:v>
                </c:pt>
                <c:pt idx="960">
                  <c:v>0.94057662858422852</c:v>
                </c:pt>
                <c:pt idx="961">
                  <c:v>0.93178474842809278</c:v>
                </c:pt>
                <c:pt idx="962">
                  <c:v>0.925969923027403</c:v>
                </c:pt>
                <c:pt idx="963">
                  <c:v>0.91815627524524501</c:v>
                </c:pt>
                <c:pt idx="964">
                  <c:v>0.91119722133924164</c:v>
                </c:pt>
                <c:pt idx="965">
                  <c:v>0.90251505126990872</c:v>
                </c:pt>
                <c:pt idx="966">
                  <c:v>0.89127959358041442</c:v>
                </c:pt>
                <c:pt idx="967">
                  <c:v>0.88249095702684499</c:v>
                </c:pt>
                <c:pt idx="968">
                  <c:v>0.87513923641016378</c:v>
                </c:pt>
                <c:pt idx="969">
                  <c:v>0.86653510360257424</c:v>
                </c:pt>
                <c:pt idx="970">
                  <c:v>0.85674877305962926</c:v>
                </c:pt>
                <c:pt idx="971">
                  <c:v>0.8469431717014374</c:v>
                </c:pt>
                <c:pt idx="972">
                  <c:v>0.8386120739098728</c:v>
                </c:pt>
                <c:pt idx="973">
                  <c:v>0.82980969974543439</c:v>
                </c:pt>
                <c:pt idx="974">
                  <c:v>0.81935060787020098</c:v>
                </c:pt>
                <c:pt idx="975">
                  <c:v>0.81068828101656776</c:v>
                </c:pt>
                <c:pt idx="976">
                  <c:v>0.80222152431767024</c:v>
                </c:pt>
                <c:pt idx="977">
                  <c:v>0.79513387110991895</c:v>
                </c:pt>
                <c:pt idx="978">
                  <c:v>0.7866238027767527</c:v>
                </c:pt>
                <c:pt idx="979">
                  <c:v>0.77685674304905528</c:v>
                </c:pt>
                <c:pt idx="980">
                  <c:v>0.76813336014711453</c:v>
                </c:pt>
                <c:pt idx="981">
                  <c:v>0.76172819907935119</c:v>
                </c:pt>
                <c:pt idx="982">
                  <c:v>0.75270411513949576</c:v>
                </c:pt>
                <c:pt idx="983">
                  <c:v>0.74200652307556092</c:v>
                </c:pt>
                <c:pt idx="984">
                  <c:v>0.73193475550677856</c:v>
                </c:pt>
                <c:pt idx="985">
                  <c:v>0.72188874595837593</c:v>
                </c:pt>
                <c:pt idx="986">
                  <c:v>0.71409131618904964</c:v>
                </c:pt>
                <c:pt idx="987">
                  <c:v>0.70543643054130389</c:v>
                </c:pt>
                <c:pt idx="988">
                  <c:v>0.69286918779810136</c:v>
                </c:pt>
                <c:pt idx="989">
                  <c:v>0.68228493102383747</c:v>
                </c:pt>
                <c:pt idx="990">
                  <c:v>0.67275579908438821</c:v>
                </c:pt>
                <c:pt idx="991">
                  <c:v>0.66021240636005596</c:v>
                </c:pt>
                <c:pt idx="992">
                  <c:v>0.6513461141450454</c:v>
                </c:pt>
                <c:pt idx="993">
                  <c:v>0.63777812461005212</c:v>
                </c:pt>
                <c:pt idx="994">
                  <c:v>0.62859128814142706</c:v>
                </c:pt>
                <c:pt idx="995">
                  <c:v>0.61801828857607</c:v>
                </c:pt>
                <c:pt idx="996">
                  <c:v>0.60689769257745441</c:v>
                </c:pt>
                <c:pt idx="997">
                  <c:v>0.5961926593076321</c:v>
                </c:pt>
                <c:pt idx="998">
                  <c:v>0.58761810052344121</c:v>
                </c:pt>
                <c:pt idx="999">
                  <c:v>0.57702773814434649</c:v>
                </c:pt>
                <c:pt idx="1000">
                  <c:v>0.56739175812035914</c:v>
                </c:pt>
                <c:pt idx="1001">
                  <c:v>0.55716181722642977</c:v>
                </c:pt>
                <c:pt idx="1002">
                  <c:v>0.54739036909526007</c:v>
                </c:pt>
                <c:pt idx="1003">
                  <c:v>0.53695665364010448</c:v>
                </c:pt>
                <c:pt idx="1004">
                  <c:v>0.52605566861524511</c:v>
                </c:pt>
                <c:pt idx="1005">
                  <c:v>0.51422605925565812</c:v>
                </c:pt>
                <c:pt idx="1006">
                  <c:v>0.50368702211717187</c:v>
                </c:pt>
                <c:pt idx="1007">
                  <c:v>0.49247198004383064</c:v>
                </c:pt>
                <c:pt idx="1008">
                  <c:v>0.48116840670044347</c:v>
                </c:pt>
                <c:pt idx="1009">
                  <c:v>0.46884405254941441</c:v>
                </c:pt>
                <c:pt idx="1010">
                  <c:v>0.45896842753581985</c:v>
                </c:pt>
                <c:pt idx="1011">
                  <c:v>0.44743837441324191</c:v>
                </c:pt>
                <c:pt idx="1012">
                  <c:v>0.437246402749354</c:v>
                </c:pt>
                <c:pt idx="1013">
                  <c:v>0.42532311051564509</c:v>
                </c:pt>
                <c:pt idx="1014">
                  <c:v>0.41530285898762204</c:v>
                </c:pt>
                <c:pt idx="1015">
                  <c:v>0.40666438215285933</c:v>
                </c:pt>
                <c:pt idx="1016">
                  <c:v>0.40029375591241972</c:v>
                </c:pt>
                <c:pt idx="1017">
                  <c:v>0.39192640609217255</c:v>
                </c:pt>
                <c:pt idx="1018">
                  <c:v>0.38443826336755405</c:v>
                </c:pt>
                <c:pt idx="1019">
                  <c:v>0.37709360235645828</c:v>
                </c:pt>
                <c:pt idx="1020">
                  <c:v>0.36963942205871064</c:v>
                </c:pt>
                <c:pt idx="1021">
                  <c:v>0.36373759178918275</c:v>
                </c:pt>
                <c:pt idx="1022">
                  <c:v>0.35511800416936495</c:v>
                </c:pt>
                <c:pt idx="1023">
                  <c:v>0.34266428751598438</c:v>
                </c:pt>
                <c:pt idx="1024">
                  <c:v>0.333979255444387</c:v>
                </c:pt>
                <c:pt idx="1025">
                  <c:v>0.32570272649599735</c:v>
                </c:pt>
                <c:pt idx="1026">
                  <c:v>0.31671813818739092</c:v>
                </c:pt>
                <c:pt idx="1027">
                  <c:v>0.30814682300576629</c:v>
                </c:pt>
                <c:pt idx="1028">
                  <c:v>0.29760645026622357</c:v>
                </c:pt>
                <c:pt idx="1029">
                  <c:v>0.28970694241613276</c:v>
                </c:pt>
                <c:pt idx="1030">
                  <c:v>0.28424605129547575</c:v>
                </c:pt>
                <c:pt idx="1031">
                  <c:v>0.27764856367554364</c:v>
                </c:pt>
                <c:pt idx="1032">
                  <c:v>0.26941286595945974</c:v>
                </c:pt>
                <c:pt idx="1033">
                  <c:v>0.26344139363483066</c:v>
                </c:pt>
                <c:pt idx="1034">
                  <c:v>0.25991865044763623</c:v>
                </c:pt>
                <c:pt idx="1035">
                  <c:v>0.25497463693593286</c:v>
                </c:pt>
                <c:pt idx="1036">
                  <c:v>0.24687574292808778</c:v>
                </c:pt>
                <c:pt idx="1037">
                  <c:v>0.24295117462296936</c:v>
                </c:pt>
                <c:pt idx="1038">
                  <c:v>0.23542429946770574</c:v>
                </c:pt>
                <c:pt idx="1039">
                  <c:v>0.23101204597673092</c:v>
                </c:pt>
                <c:pt idx="1040">
                  <c:v>0.22414476694333965</c:v>
                </c:pt>
                <c:pt idx="1041">
                  <c:v>0.21436816720809393</c:v>
                </c:pt>
                <c:pt idx="1042">
                  <c:v>0.20723453116396109</c:v>
                </c:pt>
                <c:pt idx="1043">
                  <c:v>0.20547306417028843</c:v>
                </c:pt>
                <c:pt idx="1044">
                  <c:v>0.1997072744083955</c:v>
                </c:pt>
                <c:pt idx="1045">
                  <c:v>0.19852297787138018</c:v>
                </c:pt>
                <c:pt idx="1046">
                  <c:v>0.19052997794731855</c:v>
                </c:pt>
                <c:pt idx="1047">
                  <c:v>0.18853058316539736</c:v>
                </c:pt>
                <c:pt idx="1048">
                  <c:v>0.18369055573596776</c:v>
                </c:pt>
                <c:pt idx="1049">
                  <c:v>0.18111761570025764</c:v>
                </c:pt>
                <c:pt idx="1050">
                  <c:v>0.17591926558732301</c:v>
                </c:pt>
                <c:pt idx="1051">
                  <c:v>0.17247341486096579</c:v>
                </c:pt>
                <c:pt idx="1052">
                  <c:v>0.16618120748257134</c:v>
                </c:pt>
                <c:pt idx="1053">
                  <c:v>0.16704038056234907</c:v>
                </c:pt>
                <c:pt idx="1054">
                  <c:v>0.16302365578431652</c:v>
                </c:pt>
                <c:pt idx="1055">
                  <c:v>0.15788006531470775</c:v>
                </c:pt>
                <c:pt idx="1056">
                  <c:v>0.15470572320316825</c:v>
                </c:pt>
                <c:pt idx="1057">
                  <c:v>0.15045698544156685</c:v>
                </c:pt>
                <c:pt idx="1058">
                  <c:v>0.14197153032787485</c:v>
                </c:pt>
                <c:pt idx="1059">
                  <c:v>0.13721831696713235</c:v>
                </c:pt>
                <c:pt idx="1060">
                  <c:v>0.13323288341385742</c:v>
                </c:pt>
                <c:pt idx="1061">
                  <c:v>0.12709884936060964</c:v>
                </c:pt>
                <c:pt idx="1062">
                  <c:v>0.12460986139132231</c:v>
                </c:pt>
                <c:pt idx="1063">
                  <c:v>0.11808697663041601</c:v>
                </c:pt>
                <c:pt idx="1064">
                  <c:v>0.11293117495114566</c:v>
                </c:pt>
                <c:pt idx="1065">
                  <c:v>0.11189761053338952</c:v>
                </c:pt>
                <c:pt idx="1066">
                  <c:v>0.10701865987316377</c:v>
                </c:pt>
                <c:pt idx="1067">
                  <c:v>9.9490639916994389E-2</c:v>
                </c:pt>
                <c:pt idx="1068">
                  <c:v>9.7274305363430374E-2</c:v>
                </c:pt>
                <c:pt idx="1069">
                  <c:v>9.6686640898470289E-2</c:v>
                </c:pt>
                <c:pt idx="1070">
                  <c:v>9.4920785501325461E-2</c:v>
                </c:pt>
                <c:pt idx="1071">
                  <c:v>9.046960877955447E-2</c:v>
                </c:pt>
                <c:pt idx="1072">
                  <c:v>8.7771503844813789E-2</c:v>
                </c:pt>
                <c:pt idx="1073">
                  <c:v>8.7067069687465581E-2</c:v>
                </c:pt>
                <c:pt idx="1074">
                  <c:v>8.6011944852650776E-2</c:v>
                </c:pt>
                <c:pt idx="1075">
                  <c:v>7.9132645409749069E-2</c:v>
                </c:pt>
                <c:pt idx="1076">
                  <c:v>7.5592921009119116E-2</c:v>
                </c:pt>
                <c:pt idx="1077">
                  <c:v>7.3974935728969266E-2</c:v>
                </c:pt>
                <c:pt idx="1078">
                  <c:v>7.1294384408117042E-2</c:v>
                </c:pt>
                <c:pt idx="1079">
                  <c:v>6.8495727793819794E-2</c:v>
                </c:pt>
                <c:pt idx="1080">
                  <c:v>6.9352038871333122E-2</c:v>
                </c:pt>
                <c:pt idx="1081">
                  <c:v>6.5146040343547137E-2</c:v>
                </c:pt>
                <c:pt idx="1082">
                  <c:v>6.6917619745220785E-2</c:v>
                </c:pt>
                <c:pt idx="1083">
                  <c:v>6.2608970736217628E-2</c:v>
                </c:pt>
                <c:pt idx="1084">
                  <c:v>5.8201487249016824E-2</c:v>
                </c:pt>
                <c:pt idx="1085">
                  <c:v>5.4110350412109341E-2</c:v>
                </c:pt>
                <c:pt idx="1086">
                  <c:v>5.2657216462389633E-2</c:v>
                </c:pt>
                <c:pt idx="1087">
                  <c:v>4.9123216066288486E-2</c:v>
                </c:pt>
                <c:pt idx="1088">
                  <c:v>4.8705936136136649E-2</c:v>
                </c:pt>
                <c:pt idx="1089">
                  <c:v>4.5974250374826948E-2</c:v>
                </c:pt>
                <c:pt idx="1090">
                  <c:v>4.4459297176195942E-2</c:v>
                </c:pt>
                <c:pt idx="1091">
                  <c:v>4.8283886202210691E-2</c:v>
                </c:pt>
                <c:pt idx="1092">
                  <c:v>4.6958015953182212E-2</c:v>
                </c:pt>
                <c:pt idx="1093">
                  <c:v>4.4431058753853676E-2</c:v>
                </c:pt>
                <c:pt idx="1094">
                  <c:v>3.9307502300095817E-2</c:v>
                </c:pt>
                <c:pt idx="1095">
                  <c:v>3.9172224993064379E-2</c:v>
                </c:pt>
                <c:pt idx="1096">
                  <c:v>3.7229497855978788E-2</c:v>
                </c:pt>
                <c:pt idx="1097">
                  <c:v>4.1758521039341925E-2</c:v>
                </c:pt>
                <c:pt idx="1098">
                  <c:v>3.5453339250682003E-2</c:v>
                </c:pt>
                <c:pt idx="1099">
                  <c:v>3.9318568708851573E-2</c:v>
                </c:pt>
                <c:pt idx="1100">
                  <c:v>3.8787953489028838E-2</c:v>
                </c:pt>
                <c:pt idx="1101">
                  <c:v>3.7125130173403041E-2</c:v>
                </c:pt>
                <c:pt idx="1102">
                  <c:v>3.8897281975529503E-2</c:v>
                </c:pt>
                <c:pt idx="1103">
                  <c:v>3.0448078890520043E-2</c:v>
                </c:pt>
                <c:pt idx="1104">
                  <c:v>1.8023745460387434E-2</c:v>
                </c:pt>
                <c:pt idx="1105">
                  <c:v>2.3070409453308009E-2</c:v>
                </c:pt>
                <c:pt idx="1106">
                  <c:v>2.2662669530704154E-2</c:v>
                </c:pt>
                <c:pt idx="1107">
                  <c:v>2.1525882231278028E-2</c:v>
                </c:pt>
                <c:pt idx="1108">
                  <c:v>2.2541511434843845E-2</c:v>
                </c:pt>
                <c:pt idx="1109">
                  <c:v>1.7386663756328347E-2</c:v>
                </c:pt>
                <c:pt idx="1110">
                  <c:v>2.4004185392111448E-2</c:v>
                </c:pt>
                <c:pt idx="1111">
                  <c:v>3.6209098648638846E-2</c:v>
                </c:pt>
                <c:pt idx="1112">
                  <c:v>2.9959439703908668E-2</c:v>
                </c:pt>
                <c:pt idx="1113">
                  <c:v>2.9913075267225132E-2</c:v>
                </c:pt>
                <c:pt idx="1114">
                  <c:v>3.1601465803079848E-2</c:v>
                </c:pt>
                <c:pt idx="1115">
                  <c:v>2.9594439015120148E-2</c:v>
                </c:pt>
                <c:pt idx="1116">
                  <c:v>2.8694816303338744E-2</c:v>
                </c:pt>
                <c:pt idx="1117">
                  <c:v>2.959386661466723E-2</c:v>
                </c:pt>
                <c:pt idx="1118">
                  <c:v>2.8621358245218692E-2</c:v>
                </c:pt>
                <c:pt idx="1119">
                  <c:v>3.4418820832171015E-2</c:v>
                </c:pt>
                <c:pt idx="1120">
                  <c:v>3.1174836665530739E-2</c:v>
                </c:pt>
                <c:pt idx="1121">
                  <c:v>2.6863516454414243E-2</c:v>
                </c:pt>
                <c:pt idx="1122">
                  <c:v>2.8717903121604941E-2</c:v>
                </c:pt>
                <c:pt idx="1123">
                  <c:v>3.0016488949046016E-2</c:v>
                </c:pt>
                <c:pt idx="1124">
                  <c:v>2.2660379928892666E-2</c:v>
                </c:pt>
                <c:pt idx="1125">
                  <c:v>1.1700819257688174E-2</c:v>
                </c:pt>
                <c:pt idx="1126">
                  <c:v>2.3134518304030968E-3</c:v>
                </c:pt>
                <c:pt idx="1127">
                  <c:v>2.995943970390858E-3</c:v>
                </c:pt>
                <c:pt idx="1128">
                  <c:v>7.0021747401206738E-3</c:v>
                </c:pt>
                <c:pt idx="1129">
                  <c:v>-1.4958731835345134E-4</c:v>
                </c:pt>
                <c:pt idx="1130">
                  <c:v>5.1813688994990989E-3</c:v>
                </c:pt>
                <c:pt idx="1131">
                  <c:v>7.5715223905885084E-3</c:v>
                </c:pt>
                <c:pt idx="1132">
                  <c:v>1.1460411067477191E-2</c:v>
                </c:pt>
                <c:pt idx="1133">
                  <c:v>1.1230115285267281E-2</c:v>
                </c:pt>
                <c:pt idx="1134">
                  <c:v>7.0638031888810848E-3</c:v>
                </c:pt>
                <c:pt idx="1135">
                  <c:v>2.5048243818171123E-3</c:v>
                </c:pt>
                <c:pt idx="1136">
                  <c:v>2.6374304867350308E-3</c:v>
                </c:pt>
                <c:pt idx="1137">
                  <c:v>-2.8578046610950171E-3</c:v>
                </c:pt>
                <c:pt idx="1138">
                  <c:v>-7.9275554722818761E-3</c:v>
                </c:pt>
                <c:pt idx="1139">
                  <c:v>-1.1312159350180455E-2</c:v>
                </c:pt>
                <c:pt idx="1140">
                  <c:v>-1.3046532722416676E-2</c:v>
                </c:pt>
                <c:pt idx="1141">
                  <c:v>-1.7664850376429571E-2</c:v>
                </c:pt>
                <c:pt idx="1142">
                  <c:v>-1.5955090223667319E-2</c:v>
                </c:pt>
                <c:pt idx="1143">
                  <c:v>-8.441761879121993E-3</c:v>
                </c:pt>
                <c:pt idx="1144">
                  <c:v>-1.1835524164266696E-2</c:v>
                </c:pt>
                <c:pt idx="1145">
                  <c:v>-7.1527160592289854E-3</c:v>
                </c:pt>
                <c:pt idx="1146">
                  <c:v>-8.7626877330385534E-3</c:v>
                </c:pt>
                <c:pt idx="1147">
                  <c:v>-4.5066995657006576E-3</c:v>
                </c:pt>
                <c:pt idx="1148">
                  <c:v>-1.8984615020627479E-3</c:v>
                </c:pt>
                <c:pt idx="1149">
                  <c:v>-2.4706711547949852E-3</c:v>
                </c:pt>
                <c:pt idx="1150">
                  <c:v>-2.018856397319167E-3</c:v>
                </c:pt>
                <c:pt idx="1151">
                  <c:v>2.9978519719004895E-3</c:v>
                </c:pt>
                <c:pt idx="1152">
                  <c:v>-8.3475066045473213E-4</c:v>
                </c:pt>
                <c:pt idx="1153">
                  <c:v>3.2628733815854428E-3</c:v>
                </c:pt>
                <c:pt idx="1154">
                  <c:v>-1.1867769389784896E-4</c:v>
                </c:pt>
                <c:pt idx="1155">
                  <c:v>0</c:v>
                </c:pt>
                <c:pt idx="1156">
                  <c:v>-1.1439232250720539E-2</c:v>
                </c:pt>
                <c:pt idx="1157">
                  <c:v>-2.749811775651078E-2</c:v>
                </c:pt>
                <c:pt idx="1158">
                  <c:v>-2.2622219898700394E-2</c:v>
                </c:pt>
                <c:pt idx="1159">
                  <c:v>-1.5860453348790705E-2</c:v>
                </c:pt>
                <c:pt idx="1160">
                  <c:v>-1.9531066652979913E-2</c:v>
                </c:pt>
                <c:pt idx="1161">
                  <c:v>-2.2874457698270931E-2</c:v>
                </c:pt>
                <c:pt idx="1162">
                  <c:v>-2.4690302734967501E-2</c:v>
                </c:pt>
                <c:pt idx="1163">
                  <c:v>-1.3140024796387638E-2</c:v>
                </c:pt>
                <c:pt idx="1164">
                  <c:v>3.1079436590050412E-3</c:v>
                </c:pt>
                <c:pt idx="1165">
                  <c:v>-4.9730151346495501E-3</c:v>
                </c:pt>
                <c:pt idx="1166">
                  <c:v>-6.9100182672064258E-3</c:v>
                </c:pt>
                <c:pt idx="1167">
                  <c:v>-3.6126100582970899E-3</c:v>
                </c:pt>
                <c:pt idx="1168">
                  <c:v>1.3680370823909859E-3</c:v>
                </c:pt>
                <c:pt idx="1169">
                  <c:v>9.9177918469573736E-4</c:v>
                </c:pt>
                <c:pt idx="1170">
                  <c:v>-4.6654452913002329E-3</c:v>
                </c:pt>
                <c:pt idx="1171">
                  <c:v>-3.4263891109590524E-3</c:v>
                </c:pt>
                <c:pt idx="1172">
                  <c:v>-9.2997901579939812E-3</c:v>
                </c:pt>
                <c:pt idx="1173">
                  <c:v>-1.0071385968480614E-2</c:v>
                </c:pt>
                <c:pt idx="1174">
                  <c:v>-6.0983544250179768E-3</c:v>
                </c:pt>
                <c:pt idx="1175">
                  <c:v>-2.9360327229890171E-3</c:v>
                </c:pt>
                <c:pt idx="1176">
                  <c:v>-2.2256837609609392E-3</c:v>
                </c:pt>
                <c:pt idx="1177">
                  <c:v>1.8883490940618524E-3</c:v>
                </c:pt>
                <c:pt idx="1178">
                  <c:v>5.1004696354915785E-3</c:v>
                </c:pt>
                <c:pt idx="1179">
                  <c:v>6.0689712017700619E-3</c:v>
                </c:pt>
                <c:pt idx="1180">
                  <c:v>3.6641260990566056E-3</c:v>
                </c:pt>
                <c:pt idx="1181">
                  <c:v>-1.1146354018995268E-2</c:v>
                </c:pt>
                <c:pt idx="1182">
                  <c:v>-2.3680015935628632E-2</c:v>
                </c:pt>
                <c:pt idx="1183">
                  <c:v>-2.5959696139311546E-2</c:v>
                </c:pt>
                <c:pt idx="1184">
                  <c:v>-2.7384019266236081E-2</c:v>
                </c:pt>
                <c:pt idx="1185">
                  <c:v>-3.8865799950620894E-2</c:v>
                </c:pt>
                <c:pt idx="1186">
                  <c:v>-3.5697563443912249E-2</c:v>
                </c:pt>
                <c:pt idx="1187">
                  <c:v>-2.4525260604386204E-2</c:v>
                </c:pt>
                <c:pt idx="1188">
                  <c:v>-2.4190215539298513E-2</c:v>
                </c:pt>
                <c:pt idx="1189">
                  <c:v>-2.7594471832746145E-2</c:v>
                </c:pt>
                <c:pt idx="1190">
                  <c:v>-2.0894715331898722E-2</c:v>
                </c:pt>
                <c:pt idx="1191">
                  <c:v>-2.1228043195627749E-2</c:v>
                </c:pt>
                <c:pt idx="1192">
                  <c:v>-2.225244920613784E-2</c:v>
                </c:pt>
                <c:pt idx="1193">
                  <c:v>-3.425129829962726E-2</c:v>
                </c:pt>
                <c:pt idx="1194">
                  <c:v>-4.1679720576994921E-2</c:v>
                </c:pt>
                <c:pt idx="1195">
                  <c:v>-4.6050570435211317E-2</c:v>
                </c:pt>
                <c:pt idx="1196">
                  <c:v>-3.477428151341156E-2</c:v>
                </c:pt>
                <c:pt idx="1197">
                  <c:v>-3.8066347318094031E-2</c:v>
                </c:pt>
                <c:pt idx="1198">
                  <c:v>-3.5475853668495455E-2</c:v>
                </c:pt>
                <c:pt idx="1199">
                  <c:v>-3.0926605669130434E-2</c:v>
                </c:pt>
                <c:pt idx="1200">
                  <c:v>-2.6332901234591418E-2</c:v>
                </c:pt>
                <c:pt idx="1201">
                  <c:v>-2.0048707462537351E-2</c:v>
                </c:pt>
                <c:pt idx="1202">
                  <c:v>-7.0092343457061942E-3</c:v>
                </c:pt>
                <c:pt idx="1203">
                  <c:v>-1.3018485100225387E-2</c:v>
                </c:pt>
                <c:pt idx="1204">
                  <c:v>-9.8662758061974117E-3</c:v>
                </c:pt>
                <c:pt idx="1205">
                  <c:v>-1.3738755670103478E-2</c:v>
                </c:pt>
                <c:pt idx="1206">
                  <c:v>-8.7077372895617185E-3</c:v>
                </c:pt>
                <c:pt idx="1207">
                  <c:v>-2.644814452577195E-2</c:v>
                </c:pt>
                <c:pt idx="1208">
                  <c:v>-2.9579747403496188E-2</c:v>
                </c:pt>
                <c:pt idx="1209">
                  <c:v>-2.5263466388454597E-2</c:v>
                </c:pt>
                <c:pt idx="1210">
                  <c:v>-1.6830481316276784E-2</c:v>
                </c:pt>
                <c:pt idx="1211">
                  <c:v>-2.3138715907351996E-2</c:v>
                </c:pt>
                <c:pt idx="1212">
                  <c:v>-2.9335332410114972E-2</c:v>
                </c:pt>
                <c:pt idx="1213">
                  <c:v>-3.8458632428469954E-2</c:v>
                </c:pt>
                <c:pt idx="1214">
                  <c:v>-2.7852624436996459E-2</c:v>
                </c:pt>
                <c:pt idx="1215">
                  <c:v>-3.4217145072605135E-2</c:v>
                </c:pt>
                <c:pt idx="1216">
                  <c:v>-3.5230675474510441E-2</c:v>
                </c:pt>
                <c:pt idx="1217">
                  <c:v>-3.3835163170381079E-2</c:v>
                </c:pt>
                <c:pt idx="1218">
                  <c:v>-4.5986843184790301E-2</c:v>
                </c:pt>
                <c:pt idx="1219">
                  <c:v>-3.8206394628899416E-2</c:v>
                </c:pt>
                <c:pt idx="1220">
                  <c:v>-5.4748576917074084E-2</c:v>
                </c:pt>
                <c:pt idx="1221">
                  <c:v>-4.5353577483750476E-2</c:v>
                </c:pt>
                <c:pt idx="1222">
                  <c:v>-5.1008512357934965E-2</c:v>
                </c:pt>
                <c:pt idx="1223">
                  <c:v>-5.3341807404037996E-2</c:v>
                </c:pt>
                <c:pt idx="1224">
                  <c:v>-6.4472134210352597E-2</c:v>
                </c:pt>
                <c:pt idx="1225">
                  <c:v>-6.0032596297790175E-2</c:v>
                </c:pt>
                <c:pt idx="1226">
                  <c:v>-7.444067889746514E-2</c:v>
                </c:pt>
                <c:pt idx="1227">
                  <c:v>-6.7230531992796869E-2</c:v>
                </c:pt>
                <c:pt idx="1228">
                  <c:v>-8.3317846721080335E-2</c:v>
                </c:pt>
                <c:pt idx="1229">
                  <c:v>-0.10867098918048664</c:v>
                </c:pt>
                <c:pt idx="1230">
                  <c:v>-0.13923679176414958</c:v>
                </c:pt>
                <c:pt idx="1231">
                  <c:v>-0.11430665323942402</c:v>
                </c:pt>
                <c:pt idx="1232">
                  <c:v>-0.11101019903126945</c:v>
                </c:pt>
                <c:pt idx="1233">
                  <c:v>-0.10901977185644351</c:v>
                </c:pt>
                <c:pt idx="1234">
                  <c:v>-0.10325856129817365</c:v>
                </c:pt>
                <c:pt idx="1235">
                  <c:v>-7.4846320018408394E-2</c:v>
                </c:pt>
                <c:pt idx="1236">
                  <c:v>-4.7185258932976835E-2</c:v>
                </c:pt>
                <c:pt idx="1237">
                  <c:v>-1.7693470399073777E-2</c:v>
                </c:pt>
                <c:pt idx="1238">
                  <c:v>-3.4557532541919775E-2</c:v>
                </c:pt>
                <c:pt idx="1239">
                  <c:v>-2.1841084080665693E-2</c:v>
                </c:pt>
                <c:pt idx="1240">
                  <c:v>7.4656283068050737E-3</c:v>
                </c:pt>
                <c:pt idx="1241">
                  <c:v>9.9494646720164181E-3</c:v>
                </c:pt>
                <c:pt idx="1242">
                  <c:v>1.5051460708715684E-2</c:v>
                </c:pt>
                <c:pt idx="1243">
                  <c:v>9.7405385067141324E-3</c:v>
                </c:pt>
                <c:pt idx="1244">
                  <c:v>1.9375564529946595E-2</c:v>
                </c:pt>
                <c:pt idx="1245">
                  <c:v>1.8877766936089362E-3</c:v>
                </c:pt>
                <c:pt idx="1246">
                  <c:v>-1.1450680259778238E-2</c:v>
                </c:pt>
                <c:pt idx="1247">
                  <c:v>-1.2368428985901006E-2</c:v>
                </c:pt>
                <c:pt idx="1248">
                  <c:v>-4.4411597138455688E-2</c:v>
                </c:pt>
                <c:pt idx="1249">
                  <c:v>-5.2682592882467488E-2</c:v>
                </c:pt>
                <c:pt idx="1250">
                  <c:v>-4.4114712103560182E-2</c:v>
                </c:pt>
                <c:pt idx="1251">
                  <c:v>-3.364150101715558E-2</c:v>
                </c:pt>
                <c:pt idx="1252">
                  <c:v>-5.3880054629898986E-3</c:v>
                </c:pt>
                <c:pt idx="1253">
                  <c:v>6.7050989050742851E-3</c:v>
                </c:pt>
                <c:pt idx="1254">
                  <c:v>-1.5969591035140483E-2</c:v>
                </c:pt>
                <c:pt idx="1255">
                  <c:v>2.8785446375045216E-2</c:v>
                </c:pt>
                <c:pt idx="1256">
                  <c:v>4.3275763839784417E-2</c:v>
                </c:pt>
                <c:pt idx="1257">
                  <c:v>4.5580820463545189E-2</c:v>
                </c:pt>
                <c:pt idx="1258">
                  <c:v>4.3161283749207781E-2</c:v>
                </c:pt>
                <c:pt idx="1259">
                  <c:v>7.8266221924235373E-3</c:v>
                </c:pt>
                <c:pt idx="1260">
                  <c:v>-8.4335574726306407E-3</c:v>
                </c:pt>
                <c:pt idx="1261">
                  <c:v>-2.1470740987649954E-3</c:v>
                </c:pt>
                <c:pt idx="1262">
                  <c:v>-1.6988845441574505E-2</c:v>
                </c:pt>
                <c:pt idx="1263">
                  <c:v>-3.3220977484437392E-2</c:v>
                </c:pt>
                <c:pt idx="1264">
                  <c:v>-1.3592221154165312E-2</c:v>
                </c:pt>
                <c:pt idx="1265">
                  <c:v>-3.0331118397980854E-2</c:v>
                </c:pt>
                <c:pt idx="1266">
                  <c:v>-1.1112200791973231E-2</c:v>
                </c:pt>
                <c:pt idx="1267">
                  <c:v>2.1853676890629222E-2</c:v>
                </c:pt>
                <c:pt idx="1268">
                  <c:v>-1.4935835817232943E-3</c:v>
                </c:pt>
                <c:pt idx="1269">
                  <c:v>-1.1475865879705036E-2</c:v>
                </c:pt>
                <c:pt idx="1270">
                  <c:v>-3.2452816076668077E-2</c:v>
                </c:pt>
                <c:pt idx="1271">
                  <c:v>-5.0098586438001608E-2</c:v>
                </c:pt>
                <c:pt idx="1272">
                  <c:v>-4.8094803252608342E-2</c:v>
                </c:pt>
                <c:pt idx="1273">
                  <c:v>-5.8035491117680575E-2</c:v>
                </c:pt>
                <c:pt idx="1274">
                  <c:v>-9.7063089596316515E-2</c:v>
                </c:pt>
                <c:pt idx="1275">
                  <c:v>-7.8416572443192098E-2</c:v>
                </c:pt>
                <c:pt idx="1276">
                  <c:v>-4.9513783975305835E-2</c:v>
                </c:pt>
                <c:pt idx="1277">
                  <c:v>-2.5480596960248326E-2</c:v>
                </c:pt>
                <c:pt idx="1278">
                  <c:v>-2.3796404027714817E-2</c:v>
                </c:pt>
                <c:pt idx="1279">
                  <c:v>-5.1199884909348979E-2</c:v>
                </c:pt>
                <c:pt idx="1280">
                  <c:v>-3.2562144563168832E-2</c:v>
                </c:pt>
                <c:pt idx="1281">
                  <c:v>-2.7900706075038657E-2</c:v>
                </c:pt>
                <c:pt idx="1282">
                  <c:v>-2.8770754763421169E-2</c:v>
                </c:pt>
                <c:pt idx="1283">
                  <c:v>-1.8637167945727229E-2</c:v>
                </c:pt>
                <c:pt idx="1284">
                  <c:v>-2.0425156160383481E-2</c:v>
                </c:pt>
                <c:pt idx="1285">
                  <c:v>-2.8503825352226675E-2</c:v>
                </c:pt>
                <c:pt idx="1286">
                  <c:v>1.795410340528664E-2</c:v>
                </c:pt>
                <c:pt idx="1287">
                  <c:v>-2.4597955461902903E-3</c:v>
                </c:pt>
                <c:pt idx="1288">
                  <c:v>3.2420380051004699E-2</c:v>
                </c:pt>
                <c:pt idx="1289">
                  <c:v>8.7960968394718175E-2</c:v>
                </c:pt>
                <c:pt idx="1290">
                  <c:v>5.3573629587455769E-2</c:v>
                </c:pt>
                <c:pt idx="1291">
                  <c:v>4.3002919623910056E-2</c:v>
                </c:pt>
                <c:pt idx="1292">
                  <c:v>3.8324690722495322E-2</c:v>
                </c:pt>
                <c:pt idx="1293">
                  <c:v>2.4731515567575327E-3</c:v>
                </c:pt>
                <c:pt idx="1294">
                  <c:v>3.9889633560678157E-2</c:v>
                </c:pt>
                <c:pt idx="1295">
                  <c:v>3.3300350347237224E-2</c:v>
                </c:pt>
                <c:pt idx="1296">
                  <c:v>7.21377210753648E-3</c:v>
                </c:pt>
                <c:pt idx="1297">
                  <c:v>3.1179988269606718E-2</c:v>
                </c:pt>
                <c:pt idx="1298">
                  <c:v>6.3376178143232084E-2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EA6C-4C0E-9A4F-E63847BC888B}"/>
            </c:ext>
          </c:extLst>
        </c:ser>
        <c:ser>
          <c:idx val="14"/>
          <c:order val="14"/>
          <c:tx>
            <c:strRef>
              <c:f>'24.08.21 Eg Filtres +Lihgt  Abs'!$CR$1</c:f>
              <c:strCache>
                <c:ptCount val="1"/>
                <c:pt idx="0">
                  <c:v>Abs 800</c:v>
                </c:pt>
              </c:strCache>
            </c:strRef>
          </c:tx>
          <c:spPr>
            <a:ln w="190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Abs'!$CR$2:$CR$1300</c:f>
              <c:numCache>
                <c:formatCode>General</c:formatCode>
                <c:ptCount val="1299"/>
                <c:pt idx="0">
                  <c:v>39.818982845783523</c:v>
                </c:pt>
                <c:pt idx="1">
                  <c:v>37.602660935892381</c:v>
                </c:pt>
                <c:pt idx="2">
                  <c:v>38.323010212506503</c:v>
                </c:pt>
                <c:pt idx="3">
                  <c:v>38.867057997891443</c:v>
                </c:pt>
                <c:pt idx="4">
                  <c:v>35.870329588324211</c:v>
                </c:pt>
                <c:pt idx="5">
                  <c:v>36.689914197162338</c:v>
                </c:pt>
                <c:pt idx="6">
                  <c:v>36.497715205710868</c:v>
                </c:pt>
                <c:pt idx="7">
                  <c:v>37.874506204986851</c:v>
                </c:pt>
                <c:pt idx="8">
                  <c:v>37.89995014416909</c:v>
                </c:pt>
                <c:pt idx="9">
                  <c:v>36.733339578543571</c:v>
                </c:pt>
                <c:pt idx="10">
                  <c:v>32.26487180382842</c:v>
                </c:pt>
                <c:pt idx="11">
                  <c:v>32.277851785283318</c:v>
                </c:pt>
                <c:pt idx="12">
                  <c:v>33.040534854624205</c:v>
                </c:pt>
                <c:pt idx="13">
                  <c:v>33.68760876192411</c:v>
                </c:pt>
                <c:pt idx="14">
                  <c:v>34.155046870832109</c:v>
                </c:pt>
                <c:pt idx="15">
                  <c:v>36.243732296416724</c:v>
                </c:pt>
                <c:pt idx="16">
                  <c:v>31.504570382460905</c:v>
                </c:pt>
                <c:pt idx="17">
                  <c:v>36.355372045168743</c:v>
                </c:pt>
                <c:pt idx="18">
                  <c:v>16.160819191636918</c:v>
                </c:pt>
                <c:pt idx="19">
                  <c:v>8.3434348285848543</c:v>
                </c:pt>
                <c:pt idx="20">
                  <c:v>6.4141173771387177</c:v>
                </c:pt>
                <c:pt idx="21">
                  <c:v>5.1688707495522497</c:v>
                </c:pt>
                <c:pt idx="22">
                  <c:v>3.5933629822043258</c:v>
                </c:pt>
                <c:pt idx="23">
                  <c:v>2.9986754067854728</c:v>
                </c:pt>
                <c:pt idx="24">
                  <c:v>2.1227846704434308</c:v>
                </c:pt>
                <c:pt idx="25">
                  <c:v>1.4398292517179616</c:v>
                </c:pt>
                <c:pt idx="26">
                  <c:v>1.0011947933999767</c:v>
                </c:pt>
                <c:pt idx="27">
                  <c:v>0.77377499936489358</c:v>
                </c:pt>
                <c:pt idx="28">
                  <c:v>0.77900728149173704</c:v>
                </c:pt>
                <c:pt idx="29">
                  <c:v>1.2872172189972939</c:v>
                </c:pt>
                <c:pt idx="30">
                  <c:v>1.4828715847168061</c:v>
                </c:pt>
                <c:pt idx="31">
                  <c:v>1.1346792158344656</c:v>
                </c:pt>
                <c:pt idx="32">
                  <c:v>2.2174432691452735</c:v>
                </c:pt>
                <c:pt idx="33">
                  <c:v>2.7122842226936119</c:v>
                </c:pt>
                <c:pt idx="34">
                  <c:v>3.2577808439290203</c:v>
                </c:pt>
                <c:pt idx="35">
                  <c:v>3.1685027849403631</c:v>
                </c:pt>
                <c:pt idx="36">
                  <c:v>2.5369989012664012</c:v>
                </c:pt>
                <c:pt idx="37">
                  <c:v>2.3973569264674124</c:v>
                </c:pt>
                <c:pt idx="38">
                  <c:v>2.734709423069595</c:v>
                </c:pt>
                <c:pt idx="39">
                  <c:v>2.2925802932920085</c:v>
                </c:pt>
                <c:pt idx="40">
                  <c:v>2.0921050751330541</c:v>
                </c:pt>
                <c:pt idx="41">
                  <c:v>1.5915838911682136</c:v>
                </c:pt>
                <c:pt idx="42">
                  <c:v>1.4956054625477913</c:v>
                </c:pt>
                <c:pt idx="43">
                  <c:v>1.4496495801948504</c:v>
                </c:pt>
                <c:pt idx="44">
                  <c:v>1.8101417715650283</c:v>
                </c:pt>
                <c:pt idx="45">
                  <c:v>2.0175535394464412</c:v>
                </c:pt>
                <c:pt idx="46">
                  <c:v>1.9925482204326341</c:v>
                </c:pt>
                <c:pt idx="47">
                  <c:v>1.9060586742794716</c:v>
                </c:pt>
                <c:pt idx="48">
                  <c:v>2.043197933999771</c:v>
                </c:pt>
                <c:pt idx="49">
                  <c:v>1.8610872064221926</c:v>
                </c:pt>
                <c:pt idx="50">
                  <c:v>2.0504698991451464</c:v>
                </c:pt>
                <c:pt idx="51">
                  <c:v>1.9303554530211993</c:v>
                </c:pt>
                <c:pt idx="52">
                  <c:v>2.1230426823072133</c:v>
                </c:pt>
                <c:pt idx="53">
                  <c:v>2.2505541300951384</c:v>
                </c:pt>
                <c:pt idx="54">
                  <c:v>2.5808192392698821</c:v>
                </c:pt>
                <c:pt idx="55">
                  <c:v>2.438622947019446</c:v>
                </c:pt>
                <c:pt idx="56">
                  <c:v>2.9775462198483362</c:v>
                </c:pt>
                <c:pt idx="57">
                  <c:v>2.8999620524089571</c:v>
                </c:pt>
                <c:pt idx="58">
                  <c:v>2.6349997459575487</c:v>
                </c:pt>
                <c:pt idx="59">
                  <c:v>2.1827625052396251</c:v>
                </c:pt>
                <c:pt idx="60">
                  <c:v>1.7646264940871614</c:v>
                </c:pt>
                <c:pt idx="61">
                  <c:v>1.4134405921729516</c:v>
                </c:pt>
                <c:pt idx="62">
                  <c:v>1.4571636795508529</c:v>
                </c:pt>
                <c:pt idx="63">
                  <c:v>1.4060217587358845</c:v>
                </c:pt>
                <c:pt idx="64">
                  <c:v>1.5421825580804551</c:v>
                </c:pt>
                <c:pt idx="65">
                  <c:v>1.8068987609079472</c:v>
                </c:pt>
                <c:pt idx="66">
                  <c:v>1.8153813971064561</c:v>
                </c:pt>
                <c:pt idx="67">
                  <c:v>2.6513676216545776</c:v>
                </c:pt>
                <c:pt idx="68">
                  <c:v>2.8850211807893098</c:v>
                </c:pt>
                <c:pt idx="69">
                  <c:v>2.814054025302628</c:v>
                </c:pt>
                <c:pt idx="70">
                  <c:v>3.0418070515833193</c:v>
                </c:pt>
                <c:pt idx="71">
                  <c:v>2.7350448384925121</c:v>
                </c:pt>
                <c:pt idx="72">
                  <c:v>2.7731015884004209</c:v>
                </c:pt>
                <c:pt idx="73">
                  <c:v>2.6658281942662616</c:v>
                </c:pt>
                <c:pt idx="74">
                  <c:v>2.3285332541567687</c:v>
                </c:pt>
                <c:pt idx="75">
                  <c:v>2.2774270580614013</c:v>
                </c:pt>
                <c:pt idx="76">
                  <c:v>2.1363243391720754</c:v>
                </c:pt>
                <c:pt idx="77">
                  <c:v>1.4436081331690522</c:v>
                </c:pt>
                <c:pt idx="78">
                  <c:v>1.6873559102976103</c:v>
                </c:pt>
                <c:pt idx="79">
                  <c:v>1.8811545753045329</c:v>
                </c:pt>
                <c:pt idx="80">
                  <c:v>2.4876729870311323</c:v>
                </c:pt>
                <c:pt idx="81">
                  <c:v>2.1680637678306041</c:v>
                </c:pt>
                <c:pt idx="82">
                  <c:v>2.1287923774562727</c:v>
                </c:pt>
                <c:pt idx="83">
                  <c:v>2.7045518056067164</c:v>
                </c:pt>
                <c:pt idx="84">
                  <c:v>2.9049396966733134</c:v>
                </c:pt>
                <c:pt idx="85">
                  <c:v>2.5738926130806448</c:v>
                </c:pt>
                <c:pt idx="86">
                  <c:v>2.1093680535267438</c:v>
                </c:pt>
                <c:pt idx="87">
                  <c:v>1.683831071297013</c:v>
                </c:pt>
                <c:pt idx="88">
                  <c:v>1.8586876960890164</c:v>
                </c:pt>
                <c:pt idx="89">
                  <c:v>1.9698312681799126</c:v>
                </c:pt>
                <c:pt idx="90">
                  <c:v>1.7694810865395603</c:v>
                </c:pt>
                <c:pt idx="91">
                  <c:v>1.96690184117266</c:v>
                </c:pt>
                <c:pt idx="92">
                  <c:v>1.9550094789589334</c:v>
                </c:pt>
                <c:pt idx="93">
                  <c:v>1.8366336358555511</c:v>
                </c:pt>
                <c:pt idx="94">
                  <c:v>1.7588132883254788</c:v>
                </c:pt>
                <c:pt idx="95">
                  <c:v>1.3511446200160044</c:v>
                </c:pt>
                <c:pt idx="96">
                  <c:v>1.0863857459956556</c:v>
                </c:pt>
                <c:pt idx="97">
                  <c:v>1.1095577914819563</c:v>
                </c:pt>
                <c:pt idx="98">
                  <c:v>0.77225272936857714</c:v>
                </c:pt>
                <c:pt idx="99">
                  <c:v>1.101853557229413</c:v>
                </c:pt>
                <c:pt idx="100">
                  <c:v>1.4971971972766647</c:v>
                </c:pt>
                <c:pt idx="101">
                  <c:v>1.2246685936845043</c:v>
                </c:pt>
                <c:pt idx="102">
                  <c:v>1.6029800767208195</c:v>
                </c:pt>
                <c:pt idx="103">
                  <c:v>1.2200045330699758</c:v>
                </c:pt>
                <c:pt idx="104">
                  <c:v>1.0084000724020981</c:v>
                </c:pt>
                <c:pt idx="105">
                  <c:v>1.0510224414749703</c:v>
                </c:pt>
                <c:pt idx="106">
                  <c:v>1.119289205101172</c:v>
                </c:pt>
                <c:pt idx="107">
                  <c:v>1.0989356415206979</c:v>
                </c:pt>
                <c:pt idx="108">
                  <c:v>1.5430816301904047</c:v>
                </c:pt>
                <c:pt idx="109">
                  <c:v>1.3291004833157618</c:v>
                </c:pt>
                <c:pt idx="110">
                  <c:v>1.4936445723830447</c:v>
                </c:pt>
                <c:pt idx="111">
                  <c:v>1.7059883362759911</c:v>
                </c:pt>
                <c:pt idx="112">
                  <c:v>1.8603985132165581</c:v>
                </c:pt>
                <c:pt idx="113">
                  <c:v>1.7139946428798245</c:v>
                </c:pt>
                <c:pt idx="114">
                  <c:v>1.4439495027119027</c:v>
                </c:pt>
                <c:pt idx="115">
                  <c:v>1.4044320087136559</c:v>
                </c:pt>
                <c:pt idx="116">
                  <c:v>1.5316298728517532</c:v>
                </c:pt>
                <c:pt idx="117">
                  <c:v>1.7590077895766383</c:v>
                </c:pt>
                <c:pt idx="118">
                  <c:v>2.1102016303174254</c:v>
                </c:pt>
                <c:pt idx="119">
                  <c:v>2.3926948505595282</c:v>
                </c:pt>
                <c:pt idx="120">
                  <c:v>2.547367008777166</c:v>
                </c:pt>
                <c:pt idx="121">
                  <c:v>2.7792462401717324</c:v>
                </c:pt>
                <c:pt idx="122">
                  <c:v>2.7442300608431665</c:v>
                </c:pt>
                <c:pt idx="123">
                  <c:v>2.6786216132965812</c:v>
                </c:pt>
                <c:pt idx="124">
                  <c:v>2.8654698356345345</c:v>
                </c:pt>
                <c:pt idx="125">
                  <c:v>2.3567855532409459</c:v>
                </c:pt>
                <c:pt idx="126">
                  <c:v>1.9931297394794669</c:v>
                </c:pt>
                <c:pt idx="127">
                  <c:v>2.2163258793044318</c:v>
                </c:pt>
                <c:pt idx="128">
                  <c:v>1.9332253388291183</c:v>
                </c:pt>
                <c:pt idx="129">
                  <c:v>1.8040765080594965</c:v>
                </c:pt>
                <c:pt idx="130">
                  <c:v>1.986157465037407</c:v>
                </c:pt>
                <c:pt idx="131">
                  <c:v>1.7992239003137422</c:v>
                </c:pt>
                <c:pt idx="132">
                  <c:v>1.8099155150075574</c:v>
                </c:pt>
                <c:pt idx="133">
                  <c:v>1.8330333780024639</c:v>
                </c:pt>
                <c:pt idx="134">
                  <c:v>1.48969103674724</c:v>
                </c:pt>
                <c:pt idx="135">
                  <c:v>1.6818344564126664</c:v>
                </c:pt>
                <c:pt idx="136">
                  <c:v>1.8362803580728337</c:v>
                </c:pt>
                <c:pt idx="137">
                  <c:v>1.8946128710607535</c:v>
                </c:pt>
                <c:pt idx="138">
                  <c:v>2.0516944631447909</c:v>
                </c:pt>
                <c:pt idx="139">
                  <c:v>1.8135455434603118</c:v>
                </c:pt>
                <c:pt idx="140">
                  <c:v>1.6713770371029</c:v>
                </c:pt>
                <c:pt idx="141">
                  <c:v>1.7245751140015491</c:v>
                </c:pt>
                <c:pt idx="142">
                  <c:v>1.6809889713821176</c:v>
                </c:pt>
                <c:pt idx="143">
                  <c:v>1.5374728492131029</c:v>
                </c:pt>
                <c:pt idx="144">
                  <c:v>1.4970106348520837</c:v>
                </c:pt>
                <c:pt idx="145">
                  <c:v>1.5321320036328065</c:v>
                </c:pt>
                <c:pt idx="146">
                  <c:v>1.9102424358860361</c:v>
                </c:pt>
                <c:pt idx="147">
                  <c:v>2.0044326438197819</c:v>
                </c:pt>
                <c:pt idx="148">
                  <c:v>2.0470204789970396</c:v>
                </c:pt>
                <c:pt idx="149">
                  <c:v>1.8268073532587294</c:v>
                </c:pt>
                <c:pt idx="150">
                  <c:v>1.9427003283498672</c:v>
                </c:pt>
                <c:pt idx="151">
                  <c:v>1.5632422802850352</c:v>
                </c:pt>
                <c:pt idx="152">
                  <c:v>1.2605548684060104</c:v>
                </c:pt>
                <c:pt idx="153">
                  <c:v>1.0302824555108157</c:v>
                </c:pt>
                <c:pt idx="154">
                  <c:v>0.97989194463144769</c:v>
                </c:pt>
                <c:pt idx="155">
                  <c:v>1.1460507910246802</c:v>
                </c:pt>
                <c:pt idx="156">
                  <c:v>1.4061805352674428</c:v>
                </c:pt>
                <c:pt idx="157">
                  <c:v>1.2512962119095099</c:v>
                </c:pt>
                <c:pt idx="158">
                  <c:v>1.3300412342652457</c:v>
                </c:pt>
                <c:pt idx="159">
                  <c:v>1.4731723233452305</c:v>
                </c:pt>
                <c:pt idx="160">
                  <c:v>1.4013735757745114</c:v>
                </c:pt>
                <c:pt idx="161">
                  <c:v>1.4305309010885714</c:v>
                </c:pt>
                <c:pt idx="162">
                  <c:v>1.2374030669274834</c:v>
                </c:pt>
                <c:pt idx="163">
                  <c:v>1.1324269707343095</c:v>
                </c:pt>
                <c:pt idx="164">
                  <c:v>1.5153671866068816</c:v>
                </c:pt>
                <c:pt idx="165">
                  <c:v>1.9555552732861656</c:v>
                </c:pt>
                <c:pt idx="166">
                  <c:v>2.043509532942954</c:v>
                </c:pt>
                <c:pt idx="167">
                  <c:v>2.119533720959772</c:v>
                </c:pt>
                <c:pt idx="168">
                  <c:v>2.1308723500196876</c:v>
                </c:pt>
                <c:pt idx="169">
                  <c:v>1.9715520088406773</c:v>
                </c:pt>
                <c:pt idx="170">
                  <c:v>1.8774292809328434</c:v>
                </c:pt>
                <c:pt idx="171">
                  <c:v>1.4333253680439997</c:v>
                </c:pt>
                <c:pt idx="172">
                  <c:v>1.2278685362074002</c:v>
                </c:pt>
                <c:pt idx="173">
                  <c:v>1.3159637100359469</c:v>
                </c:pt>
                <c:pt idx="174">
                  <c:v>1.6545090153314617</c:v>
                </c:pt>
                <c:pt idx="175">
                  <c:v>1.8329579591499738</c:v>
                </c:pt>
                <c:pt idx="176">
                  <c:v>2.0655755014162862</c:v>
                </c:pt>
                <c:pt idx="177">
                  <c:v>1.9203763480127523</c:v>
                </c:pt>
                <c:pt idx="178">
                  <c:v>2.0885048172799667</c:v>
                </c:pt>
                <c:pt idx="179">
                  <c:v>2.0932562049868531</c:v>
                </c:pt>
                <c:pt idx="180">
                  <c:v>1.7886116738857059</c:v>
                </c:pt>
                <c:pt idx="181">
                  <c:v>1.4355125147662171</c:v>
                </c:pt>
                <c:pt idx="182">
                  <c:v>1.3664506776582366</c:v>
                </c:pt>
                <c:pt idx="183">
                  <c:v>1.1780883226212095</c:v>
                </c:pt>
                <c:pt idx="184">
                  <c:v>1.5121519618428236</c:v>
                </c:pt>
                <c:pt idx="185">
                  <c:v>1.4511420795914991</c:v>
                </c:pt>
                <c:pt idx="186">
                  <c:v>1.3469489501695728</c:v>
                </c:pt>
                <c:pt idx="187">
                  <c:v>1.5518163241327623</c:v>
                </c:pt>
                <c:pt idx="188">
                  <c:v>1.6066101051735739</c:v>
                </c:pt>
                <c:pt idx="189">
                  <c:v>1.5443716895093167</c:v>
                </c:pt>
                <c:pt idx="190">
                  <c:v>1.7520394845478677</c:v>
                </c:pt>
                <c:pt idx="191">
                  <c:v>1.6075568102429911</c:v>
                </c:pt>
                <c:pt idx="192">
                  <c:v>1.6371904651517266</c:v>
                </c:pt>
                <c:pt idx="193">
                  <c:v>1.5287560176305457</c:v>
                </c:pt>
                <c:pt idx="194">
                  <c:v>1.3833127453097411</c:v>
                </c:pt>
                <c:pt idx="195">
                  <c:v>1.353933132851499</c:v>
                </c:pt>
                <c:pt idx="196">
                  <c:v>1.2702658395467878</c:v>
                </c:pt>
                <c:pt idx="197">
                  <c:v>1.2387463163844676</c:v>
                </c:pt>
                <c:pt idx="198">
                  <c:v>1.3002269710518624</c:v>
                </c:pt>
                <c:pt idx="199">
                  <c:v>1.2540321300189259</c:v>
                </c:pt>
                <c:pt idx="200">
                  <c:v>1.3877386411269321</c:v>
                </c:pt>
                <c:pt idx="201">
                  <c:v>1.4144448537350591</c:v>
                </c:pt>
                <c:pt idx="202">
                  <c:v>1.4022627243512387</c:v>
                </c:pt>
                <c:pt idx="203">
                  <c:v>1.4660134864785903</c:v>
                </c:pt>
                <c:pt idx="204">
                  <c:v>1.4148854586101336</c:v>
                </c:pt>
                <c:pt idx="205">
                  <c:v>1.3501145572675191</c:v>
                </c:pt>
                <c:pt idx="206">
                  <c:v>1.3615286051799251</c:v>
                </c:pt>
                <c:pt idx="207">
                  <c:v>1.2661078791266018</c:v>
                </c:pt>
                <c:pt idx="208">
                  <c:v>1.2908174768503817</c:v>
                </c:pt>
                <c:pt idx="209">
                  <c:v>1.277593376478209</c:v>
                </c:pt>
                <c:pt idx="210">
                  <c:v>1.255578216494976</c:v>
                </c:pt>
                <c:pt idx="211">
                  <c:v>1.2849903781421872</c:v>
                </c:pt>
                <c:pt idx="212">
                  <c:v>1.3054269024604006</c:v>
                </c:pt>
                <c:pt idx="213">
                  <c:v>1.295650237529691</c:v>
                </c:pt>
                <c:pt idx="214">
                  <c:v>1.2950687184828582</c:v>
                </c:pt>
                <c:pt idx="215">
                  <c:v>1.2882413276258458</c:v>
                </c:pt>
                <c:pt idx="216">
                  <c:v>1.3230034645039184</c:v>
                </c:pt>
                <c:pt idx="217">
                  <c:v>1.3554216628348594</c:v>
                </c:pt>
                <c:pt idx="218">
                  <c:v>1.3455457625719254</c:v>
                </c:pt>
                <c:pt idx="219">
                  <c:v>1.3498208206841362</c:v>
                </c:pt>
                <c:pt idx="220">
                  <c:v>1.351745986129282</c:v>
                </c:pt>
                <c:pt idx="221">
                  <c:v>1.3718371714913558</c:v>
                </c:pt>
                <c:pt idx="222">
                  <c:v>1.3578965920205261</c:v>
                </c:pt>
                <c:pt idx="223">
                  <c:v>1.3361700083834007</c:v>
                </c:pt>
                <c:pt idx="224">
                  <c:v>1.3231741492753435</c:v>
                </c:pt>
                <c:pt idx="225">
                  <c:v>1.3248254252035512</c:v>
                </c:pt>
                <c:pt idx="226">
                  <c:v>1.324956415842087</c:v>
                </c:pt>
                <c:pt idx="227">
                  <c:v>1.3430787722128366</c:v>
                </c:pt>
                <c:pt idx="228">
                  <c:v>1.3489832744801653</c:v>
                </c:pt>
                <c:pt idx="229">
                  <c:v>1.3533456596847331</c:v>
                </c:pt>
                <c:pt idx="230">
                  <c:v>1.3667980013210204</c:v>
                </c:pt>
                <c:pt idx="231">
                  <c:v>1.3749650691630566</c:v>
                </c:pt>
                <c:pt idx="232">
                  <c:v>1.3765885591982416</c:v>
                </c:pt>
                <c:pt idx="233">
                  <c:v>1.3880800106697826</c:v>
                </c:pt>
                <c:pt idx="234">
                  <c:v>1.3888203062481739</c:v>
                </c:pt>
                <c:pt idx="235">
                  <c:v>1.3992717714380072</c:v>
                </c:pt>
                <c:pt idx="236">
                  <c:v>1.4134266992264406</c:v>
                </c:pt>
                <c:pt idx="237">
                  <c:v>1.4150958375144485</c:v>
                </c:pt>
                <c:pt idx="238">
                  <c:v>1.4221117755026862</c:v>
                </c:pt>
                <c:pt idx="239">
                  <c:v>1.4362726574110531</c:v>
                </c:pt>
                <c:pt idx="240">
                  <c:v>1.4400098600226097</c:v>
                </c:pt>
                <c:pt idx="241">
                  <c:v>1.4439475180052586</c:v>
                </c:pt>
                <c:pt idx="242">
                  <c:v>1.4520530599413159</c:v>
                </c:pt>
                <c:pt idx="243">
                  <c:v>1.4576876421049956</c:v>
                </c:pt>
                <c:pt idx="244">
                  <c:v>1.4672102645852121</c:v>
                </c:pt>
                <c:pt idx="245">
                  <c:v>1.4763418998564659</c:v>
                </c:pt>
                <c:pt idx="246">
                  <c:v>1.4826870069988691</c:v>
                </c:pt>
                <c:pt idx="247">
                  <c:v>1.4889408176356265</c:v>
                </c:pt>
                <c:pt idx="248">
                  <c:v>1.4987512225792927</c:v>
                </c:pt>
                <c:pt idx="249">
                  <c:v>1.5011943964586478</c:v>
                </c:pt>
                <c:pt idx="250">
                  <c:v>1.5050546508821618</c:v>
                </c:pt>
                <c:pt idx="251">
                  <c:v>1.5084762851372462</c:v>
                </c:pt>
                <c:pt idx="252">
                  <c:v>1.5086390310820934</c:v>
                </c:pt>
                <c:pt idx="253">
                  <c:v>1.5042508446911476</c:v>
                </c:pt>
                <c:pt idx="254">
                  <c:v>1.5028039935473216</c:v>
                </c:pt>
                <c:pt idx="255">
                  <c:v>1.494761962223887</c:v>
                </c:pt>
                <c:pt idx="256">
                  <c:v>1.4899292015445778</c:v>
                </c:pt>
                <c:pt idx="257">
                  <c:v>1.4819248796473889</c:v>
                </c:pt>
                <c:pt idx="258">
                  <c:v>1.472318899488104</c:v>
                </c:pt>
                <c:pt idx="259">
                  <c:v>1.4622782685736784</c:v>
                </c:pt>
                <c:pt idx="260">
                  <c:v>1.454351350235624</c:v>
                </c:pt>
                <c:pt idx="261">
                  <c:v>1.4416015947514826</c:v>
                </c:pt>
                <c:pt idx="262">
                  <c:v>1.4295703030726432</c:v>
                </c:pt>
                <c:pt idx="263">
                  <c:v>1.4142086736443658</c:v>
                </c:pt>
                <c:pt idx="264">
                  <c:v>1.4002760330001138</c:v>
                </c:pt>
                <c:pt idx="265">
                  <c:v>1.3842693739123804</c:v>
                </c:pt>
                <c:pt idx="266">
                  <c:v>1.3661093081153859</c:v>
                </c:pt>
                <c:pt idx="267">
                  <c:v>1.3458315603287305</c:v>
                </c:pt>
                <c:pt idx="268">
                  <c:v>1.3277191274912035</c:v>
                </c:pt>
                <c:pt idx="269">
                  <c:v>1.3066594052866234</c:v>
                </c:pt>
                <c:pt idx="270">
                  <c:v>1.2860601350235621</c:v>
                </c:pt>
                <c:pt idx="271">
                  <c:v>1.261166951935168</c:v>
                </c:pt>
                <c:pt idx="272">
                  <c:v>1.2383743823592921</c:v>
                </c:pt>
                <c:pt idx="273">
                  <c:v>1.2155490651237819</c:v>
                </c:pt>
                <c:pt idx="274">
                  <c:v>1.191611915226034</c:v>
                </c:pt>
                <c:pt idx="275">
                  <c:v>1.1660873969540306</c:v>
                </c:pt>
                <c:pt idx="276">
                  <c:v>1.143906712436648</c:v>
                </c:pt>
                <c:pt idx="277">
                  <c:v>1.1204804260291892</c:v>
                </c:pt>
                <c:pt idx="278">
                  <c:v>1.0997791418446017</c:v>
                </c:pt>
                <c:pt idx="279">
                  <c:v>1.0780392606729581</c:v>
                </c:pt>
                <c:pt idx="280">
                  <c:v>1.0556347012460778</c:v>
                </c:pt>
                <c:pt idx="281">
                  <c:v>1.0359202132051262</c:v>
                </c:pt>
                <c:pt idx="282">
                  <c:v>1.0193074247081686</c:v>
                </c:pt>
                <c:pt idx="283">
                  <c:v>1.0040964345142069</c:v>
                </c:pt>
                <c:pt idx="284">
                  <c:v>0.98900929001486126</c:v>
                </c:pt>
                <c:pt idx="285">
                  <c:v>0.97570302278760757</c:v>
                </c:pt>
                <c:pt idx="286">
                  <c:v>0.96670178274289609</c:v>
                </c:pt>
                <c:pt idx="287">
                  <c:v>0.95657521403076406</c:v>
                </c:pt>
                <c:pt idx="288">
                  <c:v>0.95128398611657994</c:v>
                </c:pt>
                <c:pt idx="289">
                  <c:v>0.94477732385331548</c:v>
                </c:pt>
                <c:pt idx="290">
                  <c:v>0.94145690963710027</c:v>
                </c:pt>
                <c:pt idx="291">
                  <c:v>0.94138010148995876</c:v>
                </c:pt>
                <c:pt idx="292">
                  <c:v>0.94390980857901363</c:v>
                </c:pt>
                <c:pt idx="293">
                  <c:v>0.94601260526884012</c:v>
                </c:pt>
                <c:pt idx="294">
                  <c:v>0.95076141285708804</c:v>
                </c:pt>
                <c:pt idx="295">
                  <c:v>0.95569201957397065</c:v>
                </c:pt>
                <c:pt idx="296">
                  <c:v>0.96164792574339142</c:v>
                </c:pt>
                <c:pt idx="297">
                  <c:v>0.96408574091480659</c:v>
                </c:pt>
                <c:pt idx="298">
                  <c:v>0.96708086171199203</c:v>
                </c:pt>
                <c:pt idx="299">
                  <c:v>0.96940138072071824</c:v>
                </c:pt>
                <c:pt idx="300">
                  <c:v>0.96905941576587429</c:v>
                </c:pt>
                <c:pt idx="301">
                  <c:v>0.97141427019954996</c:v>
                </c:pt>
                <c:pt idx="302">
                  <c:v>0.96660889847193465</c:v>
                </c:pt>
                <c:pt idx="303">
                  <c:v>0.96238206873118459</c:v>
                </c:pt>
                <c:pt idx="304">
                  <c:v>0.95986426988199725</c:v>
                </c:pt>
                <c:pt idx="305">
                  <c:v>0.95405582741626116</c:v>
                </c:pt>
                <c:pt idx="306">
                  <c:v>0.9484190620752726</c:v>
                </c:pt>
                <c:pt idx="307">
                  <c:v>0.94167701360397316</c:v>
                </c:pt>
                <c:pt idx="308">
                  <c:v>0.93384913212747844</c:v>
                </c:pt>
                <c:pt idx="309">
                  <c:v>0.93492940795406876</c:v>
                </c:pt>
                <c:pt idx="310">
                  <c:v>0.92841302062824682</c:v>
                </c:pt>
                <c:pt idx="311">
                  <c:v>0.91957333570439592</c:v>
                </c:pt>
                <c:pt idx="312">
                  <c:v>0.91328896058531384</c:v>
                </c:pt>
                <c:pt idx="313">
                  <c:v>0.90487340747138834</c:v>
                </c:pt>
                <c:pt idx="314">
                  <c:v>0.89929360321109642</c:v>
                </c:pt>
                <c:pt idx="315">
                  <c:v>0.89440864474703685</c:v>
                </c:pt>
                <c:pt idx="316">
                  <c:v>0.88024081636541451</c:v>
                </c:pt>
                <c:pt idx="317">
                  <c:v>0.87247267455891875</c:v>
                </c:pt>
                <c:pt idx="318">
                  <c:v>0.86486231693065885</c:v>
                </c:pt>
                <c:pt idx="319">
                  <c:v>0.85514916261257234</c:v>
                </c:pt>
                <c:pt idx="320">
                  <c:v>0.8463485764096178</c:v>
                </c:pt>
                <c:pt idx="321">
                  <c:v>0.83774268992848677</c:v>
                </c:pt>
                <c:pt idx="322">
                  <c:v>0.82915843674978085</c:v>
                </c:pt>
                <c:pt idx="323">
                  <c:v>0.82502548363331507</c:v>
                </c:pt>
                <c:pt idx="324">
                  <c:v>0.82226912304546063</c:v>
                </c:pt>
                <c:pt idx="325">
                  <c:v>0.82127776207654291</c:v>
                </c:pt>
                <c:pt idx="326">
                  <c:v>0.81870637614795427</c:v>
                </c:pt>
                <c:pt idx="327">
                  <c:v>0.81975449972690428</c:v>
                </c:pt>
                <c:pt idx="328">
                  <c:v>0.81769655740724267</c:v>
                </c:pt>
                <c:pt idx="329">
                  <c:v>0.81949093068451717</c:v>
                </c:pt>
                <c:pt idx="330">
                  <c:v>0.82397041358110923</c:v>
                </c:pt>
                <c:pt idx="331">
                  <c:v>0.82294630495255727</c:v>
                </c:pt>
                <c:pt idx="332">
                  <c:v>0.82228956552389876</c:v>
                </c:pt>
                <c:pt idx="333">
                  <c:v>0.82782491235535438</c:v>
                </c:pt>
                <c:pt idx="334">
                  <c:v>0.83092800119399912</c:v>
                </c:pt>
                <c:pt idx="335">
                  <c:v>0.83666558963252735</c:v>
                </c:pt>
                <c:pt idx="336">
                  <c:v>0.83845996290980207</c:v>
                </c:pt>
                <c:pt idx="337">
                  <c:v>0.84334591372718359</c:v>
                </c:pt>
                <c:pt idx="338">
                  <c:v>0.85801626983118851</c:v>
                </c:pt>
                <c:pt idx="339">
                  <c:v>0.86320925476647115</c:v>
                </c:pt>
                <c:pt idx="340">
                  <c:v>0.86825874541135817</c:v>
                </c:pt>
                <c:pt idx="341">
                  <c:v>0.8748412234684414</c:v>
                </c:pt>
                <c:pt idx="342">
                  <c:v>0.88402287334713603</c:v>
                </c:pt>
                <c:pt idx="343">
                  <c:v>0.89172452748104192</c:v>
                </c:pt>
                <c:pt idx="344">
                  <c:v>0.89291991629301215</c:v>
                </c:pt>
                <c:pt idx="345">
                  <c:v>0.88578608673009251</c:v>
                </c:pt>
                <c:pt idx="346">
                  <c:v>0.89379298874591917</c:v>
                </c:pt>
                <c:pt idx="347">
                  <c:v>0.89956094319610791</c:v>
                </c:pt>
                <c:pt idx="348">
                  <c:v>0.8988601432799419</c:v>
                </c:pt>
                <c:pt idx="349">
                  <c:v>0.89541270783847948</c:v>
                </c:pt>
                <c:pt idx="350">
                  <c:v>0.90074601153352696</c:v>
                </c:pt>
                <c:pt idx="351">
                  <c:v>0.9061970083325922</c:v>
                </c:pt>
                <c:pt idx="352">
                  <c:v>0.90715661399519842</c:v>
                </c:pt>
                <c:pt idx="353">
                  <c:v>0.90801599197225835</c:v>
                </c:pt>
                <c:pt idx="354">
                  <c:v>0.90560735198851705</c:v>
                </c:pt>
                <c:pt idx="355">
                  <c:v>0.91053160764413732</c:v>
                </c:pt>
                <c:pt idx="356">
                  <c:v>0.91371468016055457</c:v>
                </c:pt>
                <c:pt idx="357">
                  <c:v>0.91018130692138632</c:v>
                </c:pt>
                <c:pt idx="358">
                  <c:v>0.90344461715802682</c:v>
                </c:pt>
                <c:pt idx="359">
                  <c:v>0.90071425622721557</c:v>
                </c:pt>
                <c:pt idx="360">
                  <c:v>0.89668946962287377</c:v>
                </c:pt>
                <c:pt idx="361">
                  <c:v>0.89406310732023297</c:v>
                </c:pt>
                <c:pt idx="362">
                  <c:v>0.89171500088914835</c:v>
                </c:pt>
                <c:pt idx="363">
                  <c:v>0.89160604049436643</c:v>
                </c:pt>
                <c:pt idx="364">
                  <c:v>0.88724583846710758</c:v>
                </c:pt>
                <c:pt idx="365">
                  <c:v>0.88843209762851338</c:v>
                </c:pt>
                <c:pt idx="366">
                  <c:v>0.89277245258932758</c:v>
                </c:pt>
                <c:pt idx="367">
                  <c:v>0.89338096364652519</c:v>
                </c:pt>
                <c:pt idx="368">
                  <c:v>0.90061124995236685</c:v>
                </c:pt>
                <c:pt idx="369">
                  <c:v>0.90108916731235777</c:v>
                </c:pt>
                <c:pt idx="370">
                  <c:v>0.9018713402009475</c:v>
                </c:pt>
                <c:pt idx="371">
                  <c:v>0.90633038061910121</c:v>
                </c:pt>
                <c:pt idx="372">
                  <c:v>0.91207868647350965</c:v>
                </c:pt>
                <c:pt idx="373">
                  <c:v>0.91580795025848794</c:v>
                </c:pt>
                <c:pt idx="374">
                  <c:v>0.91957591582303377</c:v>
                </c:pt>
                <c:pt idx="375">
                  <c:v>0.9248304266642956</c:v>
                </c:pt>
                <c:pt idx="376">
                  <c:v>0.92624611791380329</c:v>
                </c:pt>
                <c:pt idx="377">
                  <c:v>0.93102152057108734</c:v>
                </c:pt>
                <c:pt idx="378">
                  <c:v>0.93556649878694687</c:v>
                </c:pt>
                <c:pt idx="379">
                  <c:v>0.93744859609790787</c:v>
                </c:pt>
                <c:pt idx="380">
                  <c:v>0.93911078791266012</c:v>
                </c:pt>
                <c:pt idx="381">
                  <c:v>0.94332570941354255</c:v>
                </c:pt>
                <c:pt idx="382">
                  <c:v>0.94389512174984425</c:v>
                </c:pt>
                <c:pt idx="383">
                  <c:v>0.95146022806660979</c:v>
                </c:pt>
                <c:pt idx="384">
                  <c:v>0.9521145858472948</c:v>
                </c:pt>
                <c:pt idx="385">
                  <c:v>0.95506147827301946</c:v>
                </c:pt>
                <c:pt idx="386">
                  <c:v>0.95491719009996534</c:v>
                </c:pt>
                <c:pt idx="387">
                  <c:v>0.95977733973096879</c:v>
                </c:pt>
                <c:pt idx="388">
                  <c:v>0.96194563174006342</c:v>
                </c:pt>
                <c:pt idx="389">
                  <c:v>0.96267223284260794</c:v>
                </c:pt>
                <c:pt idx="390">
                  <c:v>0.9628484747926378</c:v>
                </c:pt>
                <c:pt idx="391">
                  <c:v>0.9627940938305789</c:v>
                </c:pt>
                <c:pt idx="392">
                  <c:v>0.96268493496513241</c:v>
                </c:pt>
                <c:pt idx="393">
                  <c:v>0.96487624957130314</c:v>
                </c:pt>
                <c:pt idx="394">
                  <c:v>0.96449578130755642</c:v>
                </c:pt>
                <c:pt idx="395">
                  <c:v>0.96651720502495952</c:v>
                </c:pt>
                <c:pt idx="396">
                  <c:v>0.96684984185857414</c:v>
                </c:pt>
                <c:pt idx="397">
                  <c:v>0.96594243398071777</c:v>
                </c:pt>
                <c:pt idx="398">
                  <c:v>0.9663098031806111</c:v>
                </c:pt>
                <c:pt idx="399">
                  <c:v>0.96617682783543091</c:v>
                </c:pt>
                <c:pt idx="400">
                  <c:v>0.96641975592871532</c:v>
                </c:pt>
                <c:pt idx="401">
                  <c:v>0.9667039659202048</c:v>
                </c:pt>
                <c:pt idx="402">
                  <c:v>0.96441282056981692</c:v>
                </c:pt>
                <c:pt idx="403">
                  <c:v>0.96302233509469393</c:v>
                </c:pt>
                <c:pt idx="404">
                  <c:v>0.9616657881031917</c:v>
                </c:pt>
                <c:pt idx="405">
                  <c:v>0.96212107980743566</c:v>
                </c:pt>
                <c:pt idx="406">
                  <c:v>0.96078179976374023</c:v>
                </c:pt>
                <c:pt idx="407">
                  <c:v>0.96002086323624658</c:v>
                </c:pt>
                <c:pt idx="408">
                  <c:v>0.95545961042590177</c:v>
                </c:pt>
                <c:pt idx="409">
                  <c:v>0.95216360810141365</c:v>
                </c:pt>
                <c:pt idx="410">
                  <c:v>0.94820808775896437</c:v>
                </c:pt>
                <c:pt idx="411">
                  <c:v>0.94519847860327422</c:v>
                </c:pt>
                <c:pt idx="412">
                  <c:v>0.93852152850991399</c:v>
                </c:pt>
                <c:pt idx="413">
                  <c:v>0.93334819217041154</c:v>
                </c:pt>
                <c:pt idx="414">
                  <c:v>0.92669466161545555</c:v>
                </c:pt>
                <c:pt idx="415">
                  <c:v>0.92269388996151258</c:v>
                </c:pt>
                <c:pt idx="416">
                  <c:v>0.91779900796423075</c:v>
                </c:pt>
                <c:pt idx="417">
                  <c:v>0.91301427718571748</c:v>
                </c:pt>
                <c:pt idx="418">
                  <c:v>0.90603168226910691</c:v>
                </c:pt>
                <c:pt idx="419">
                  <c:v>0.90167286953649928</c:v>
                </c:pt>
                <c:pt idx="420">
                  <c:v>0.89704949540818257</c:v>
                </c:pt>
                <c:pt idx="421">
                  <c:v>0.89140002794466933</c:v>
                </c:pt>
                <c:pt idx="422">
                  <c:v>0.88597344303733139</c:v>
                </c:pt>
                <c:pt idx="423">
                  <c:v>0.87830056714977056</c:v>
                </c:pt>
                <c:pt idx="424">
                  <c:v>0.87117725653206635</c:v>
                </c:pt>
                <c:pt idx="425">
                  <c:v>0.86471505169763851</c:v>
                </c:pt>
                <c:pt idx="426">
                  <c:v>0.85706162593519364</c:v>
                </c:pt>
                <c:pt idx="427">
                  <c:v>0.84761700242610516</c:v>
                </c:pt>
                <c:pt idx="428">
                  <c:v>0.83861794555870262</c:v>
                </c:pt>
                <c:pt idx="429">
                  <c:v>0.83110265537871353</c:v>
                </c:pt>
                <c:pt idx="430">
                  <c:v>0.82351571728885864</c:v>
                </c:pt>
                <c:pt idx="431">
                  <c:v>0.8154341903031993</c:v>
                </c:pt>
                <c:pt idx="432">
                  <c:v>0.80683604417798183</c:v>
                </c:pt>
                <c:pt idx="433">
                  <c:v>0.80111234868596515</c:v>
                </c:pt>
                <c:pt idx="434">
                  <c:v>0.79444869612712277</c:v>
                </c:pt>
                <c:pt idx="435">
                  <c:v>0.7878668134820328</c:v>
                </c:pt>
                <c:pt idx="436">
                  <c:v>0.7790515404499091</c:v>
                </c:pt>
                <c:pt idx="437">
                  <c:v>0.76991077552809062</c:v>
                </c:pt>
                <c:pt idx="438">
                  <c:v>0.76116318099254365</c:v>
                </c:pt>
                <c:pt idx="439">
                  <c:v>0.75186046400853546</c:v>
                </c:pt>
                <c:pt idx="440">
                  <c:v>0.74145881495547894</c:v>
                </c:pt>
                <c:pt idx="441">
                  <c:v>0.73171946250968523</c:v>
                </c:pt>
                <c:pt idx="442">
                  <c:v>0.72380564323548424</c:v>
                </c:pt>
                <c:pt idx="443">
                  <c:v>0.71419906766420649</c:v>
                </c:pt>
                <c:pt idx="444">
                  <c:v>0.70578152984363673</c:v>
                </c:pt>
                <c:pt idx="445">
                  <c:v>0.69729194717187237</c:v>
                </c:pt>
                <c:pt idx="446">
                  <c:v>0.68908518519694617</c:v>
                </c:pt>
                <c:pt idx="447">
                  <c:v>0.68088894216723594</c:v>
                </c:pt>
                <c:pt idx="448">
                  <c:v>0.67326330229781395</c:v>
                </c:pt>
                <c:pt idx="449">
                  <c:v>0.66290392749628446</c:v>
                </c:pt>
                <c:pt idx="450">
                  <c:v>0.65530289798925379</c:v>
                </c:pt>
                <c:pt idx="451">
                  <c:v>0.64710347942891244</c:v>
                </c:pt>
                <c:pt idx="452">
                  <c:v>0.64004367942383178</c:v>
                </c:pt>
                <c:pt idx="453">
                  <c:v>0.63332882143356128</c:v>
                </c:pt>
                <c:pt idx="454">
                  <c:v>0.62504306813418498</c:v>
                </c:pt>
                <c:pt idx="455">
                  <c:v>0.61667276633175383</c:v>
                </c:pt>
                <c:pt idx="456">
                  <c:v>0.60943791520062995</c:v>
                </c:pt>
                <c:pt idx="457">
                  <c:v>0.60000738310871748</c:v>
                </c:pt>
                <c:pt idx="458">
                  <c:v>0.59257406131314549</c:v>
                </c:pt>
                <c:pt idx="459">
                  <c:v>0.58268764210499568</c:v>
                </c:pt>
                <c:pt idx="460">
                  <c:v>0.57501377386411268</c:v>
                </c:pt>
                <c:pt idx="461">
                  <c:v>0.56784203640428288</c:v>
                </c:pt>
                <c:pt idx="462">
                  <c:v>0.5611329340632818</c:v>
                </c:pt>
                <c:pt idx="463">
                  <c:v>0.55394254036099411</c:v>
                </c:pt>
                <c:pt idx="464">
                  <c:v>0.54720406436165459</c:v>
                </c:pt>
                <c:pt idx="465">
                  <c:v>0.54046757306895976</c:v>
                </c:pt>
                <c:pt idx="466">
                  <c:v>0.53474367910627851</c:v>
                </c:pt>
                <c:pt idx="467">
                  <c:v>0.52673002908786037</c:v>
                </c:pt>
                <c:pt idx="468">
                  <c:v>0.51866993693396146</c:v>
                </c:pt>
                <c:pt idx="469">
                  <c:v>0.51079382708600596</c:v>
                </c:pt>
                <c:pt idx="470">
                  <c:v>0.50524855672132807</c:v>
                </c:pt>
                <c:pt idx="471">
                  <c:v>0.50067976202573428</c:v>
                </c:pt>
                <c:pt idx="472">
                  <c:v>0.49528473395404377</c:v>
                </c:pt>
                <c:pt idx="473">
                  <c:v>0.49092294416146937</c:v>
                </c:pt>
                <c:pt idx="474">
                  <c:v>0.48574127205405998</c:v>
                </c:pt>
                <c:pt idx="475">
                  <c:v>0.48192884906067796</c:v>
                </c:pt>
                <c:pt idx="476">
                  <c:v>0.47823153905267551</c:v>
                </c:pt>
                <c:pt idx="477">
                  <c:v>0.47286925864061868</c:v>
                </c:pt>
                <c:pt idx="478">
                  <c:v>0.46725571436737057</c:v>
                </c:pt>
                <c:pt idx="479">
                  <c:v>0.46208694285315066</c:v>
                </c:pt>
                <c:pt idx="480">
                  <c:v>0.45505274556378361</c:v>
                </c:pt>
                <c:pt idx="481">
                  <c:v>0.45090887656077328</c:v>
                </c:pt>
                <c:pt idx="482">
                  <c:v>0.44580976824977442</c:v>
                </c:pt>
                <c:pt idx="483">
                  <c:v>0.43995528058988637</c:v>
                </c:pt>
                <c:pt idx="484">
                  <c:v>0.43622978774753246</c:v>
                </c:pt>
                <c:pt idx="485">
                  <c:v>0.43165424504934774</c:v>
                </c:pt>
                <c:pt idx="486">
                  <c:v>0.42702531374242625</c:v>
                </c:pt>
                <c:pt idx="487">
                  <c:v>0.4244116535623102</c:v>
                </c:pt>
                <c:pt idx="488">
                  <c:v>0.42200023498926659</c:v>
                </c:pt>
                <c:pt idx="489">
                  <c:v>0.41807269901050464</c:v>
                </c:pt>
                <c:pt idx="490">
                  <c:v>0.41585340004064669</c:v>
                </c:pt>
                <c:pt idx="491">
                  <c:v>0.41129472734893985</c:v>
                </c:pt>
                <c:pt idx="492">
                  <c:v>0.40827003442275206</c:v>
                </c:pt>
                <c:pt idx="493">
                  <c:v>0.40583400548731674</c:v>
                </c:pt>
                <c:pt idx="494">
                  <c:v>0.40252669033495503</c:v>
                </c:pt>
                <c:pt idx="495">
                  <c:v>0.39903856840728069</c:v>
                </c:pt>
                <c:pt idx="496">
                  <c:v>0.39799600200693525</c:v>
                </c:pt>
                <c:pt idx="497">
                  <c:v>0.39407481708943554</c:v>
                </c:pt>
                <c:pt idx="498">
                  <c:v>0.39214210975904062</c:v>
                </c:pt>
                <c:pt idx="499">
                  <c:v>0.39078000558893372</c:v>
                </c:pt>
                <c:pt idx="500">
                  <c:v>0.38692729305066859</c:v>
                </c:pt>
                <c:pt idx="501">
                  <c:v>0.38540780164365451</c:v>
                </c:pt>
                <c:pt idx="502">
                  <c:v>0.38252183971191572</c:v>
                </c:pt>
                <c:pt idx="503">
                  <c:v>0.37909921310350947</c:v>
                </c:pt>
                <c:pt idx="504">
                  <c:v>0.37848335863172722</c:v>
                </c:pt>
                <c:pt idx="505">
                  <c:v>0.37570893721340826</c:v>
                </c:pt>
                <c:pt idx="506">
                  <c:v>0.37213944231331042</c:v>
                </c:pt>
                <c:pt idx="507">
                  <c:v>0.37342751692557818</c:v>
                </c:pt>
                <c:pt idx="508">
                  <c:v>0.37149858053780777</c:v>
                </c:pt>
                <c:pt idx="509">
                  <c:v>0.37087657347542768</c:v>
                </c:pt>
                <c:pt idx="510">
                  <c:v>0.36917825999974585</c:v>
                </c:pt>
                <c:pt idx="511">
                  <c:v>0.36696293044317702</c:v>
                </c:pt>
                <c:pt idx="512">
                  <c:v>0.36597970677150143</c:v>
                </c:pt>
                <c:pt idx="513">
                  <c:v>0.36454932869282436</c:v>
                </c:pt>
                <c:pt idx="514">
                  <c:v>0.36125511260431614</c:v>
                </c:pt>
                <c:pt idx="515">
                  <c:v>0.35999343459041999</c:v>
                </c:pt>
                <c:pt idx="516">
                  <c:v>0.35828063275623345</c:v>
                </c:pt>
                <c:pt idx="517">
                  <c:v>0.35754331423780894</c:v>
                </c:pt>
                <c:pt idx="518">
                  <c:v>0.35779338727501359</c:v>
                </c:pt>
                <c:pt idx="519">
                  <c:v>0.35650670195739692</c:v>
                </c:pt>
                <c:pt idx="520">
                  <c:v>0.35546036461442698</c:v>
                </c:pt>
                <c:pt idx="521">
                  <c:v>0.35505627834161085</c:v>
                </c:pt>
                <c:pt idx="522">
                  <c:v>0.35405320760349052</c:v>
                </c:pt>
                <c:pt idx="523">
                  <c:v>0.35248588476634446</c:v>
                </c:pt>
                <c:pt idx="524">
                  <c:v>0.35147031037636384</c:v>
                </c:pt>
                <c:pt idx="525">
                  <c:v>0.34898248059750775</c:v>
                </c:pt>
                <c:pt idx="526">
                  <c:v>0.34730341877627741</c:v>
                </c:pt>
                <c:pt idx="527">
                  <c:v>0.34596195555527326</c:v>
                </c:pt>
                <c:pt idx="528">
                  <c:v>0.34294559839699201</c:v>
                </c:pt>
                <c:pt idx="529">
                  <c:v>0.34240099489374659</c:v>
                </c:pt>
                <c:pt idx="530">
                  <c:v>0.33995424854243128</c:v>
                </c:pt>
                <c:pt idx="531">
                  <c:v>0.33744557934380814</c:v>
                </c:pt>
                <c:pt idx="532">
                  <c:v>0.33584233331639712</c:v>
                </c:pt>
                <c:pt idx="533">
                  <c:v>0.33459673142632118</c:v>
                </c:pt>
                <c:pt idx="534">
                  <c:v>0.3346767151040938</c:v>
                </c:pt>
                <c:pt idx="535">
                  <c:v>0.33454175505226913</c:v>
                </c:pt>
                <c:pt idx="536">
                  <c:v>0.33198049112756745</c:v>
                </c:pt>
                <c:pt idx="537">
                  <c:v>0.33177229540056136</c:v>
                </c:pt>
                <c:pt idx="538">
                  <c:v>0.3311094033813049</c:v>
                </c:pt>
                <c:pt idx="539">
                  <c:v>0.3309375277858928</c:v>
                </c:pt>
                <c:pt idx="540">
                  <c:v>0.32998605942052917</c:v>
                </c:pt>
                <c:pt idx="541">
                  <c:v>0.32844235459245241</c:v>
                </c:pt>
                <c:pt idx="542">
                  <c:v>0.32805315361946968</c:v>
                </c:pt>
                <c:pt idx="543">
                  <c:v>0.32727554555616228</c:v>
                </c:pt>
                <c:pt idx="544">
                  <c:v>0.32610833957854352</c:v>
                </c:pt>
                <c:pt idx="545">
                  <c:v>0.32601307365960852</c:v>
                </c:pt>
                <c:pt idx="546">
                  <c:v>0.32472460210601178</c:v>
                </c:pt>
                <c:pt idx="547">
                  <c:v>0.32437846926721448</c:v>
                </c:pt>
                <c:pt idx="548">
                  <c:v>0.32293241200604617</c:v>
                </c:pt>
                <c:pt idx="549">
                  <c:v>0.32108842106265945</c:v>
                </c:pt>
                <c:pt idx="550">
                  <c:v>0.31987278824291526</c:v>
                </c:pt>
                <c:pt idx="551">
                  <c:v>0.31919957574910762</c:v>
                </c:pt>
                <c:pt idx="552">
                  <c:v>0.31692807899449987</c:v>
                </c:pt>
                <c:pt idx="553">
                  <c:v>0.31629515604557512</c:v>
                </c:pt>
                <c:pt idx="554">
                  <c:v>0.31463991070407871</c:v>
                </c:pt>
                <c:pt idx="555">
                  <c:v>0.31376663978050728</c:v>
                </c:pt>
                <c:pt idx="556">
                  <c:v>0.31275443939182224</c:v>
                </c:pt>
                <c:pt idx="557">
                  <c:v>0.31151836409364003</c:v>
                </c:pt>
                <c:pt idx="558">
                  <c:v>0.31021163323891421</c:v>
                </c:pt>
                <c:pt idx="559">
                  <c:v>0.30963825148932378</c:v>
                </c:pt>
                <c:pt idx="560">
                  <c:v>0.30798280767716274</c:v>
                </c:pt>
                <c:pt idx="561">
                  <c:v>0.3064093322494188</c:v>
                </c:pt>
                <c:pt idx="562">
                  <c:v>0.30515182211947606</c:v>
                </c:pt>
                <c:pt idx="563">
                  <c:v>0.30504861737396294</c:v>
                </c:pt>
                <c:pt idx="564">
                  <c:v>0.30429065790643606</c:v>
                </c:pt>
                <c:pt idx="565">
                  <c:v>0.30270110635487174</c:v>
                </c:pt>
                <c:pt idx="566">
                  <c:v>0.30188340721734602</c:v>
                </c:pt>
                <c:pt idx="567">
                  <c:v>0.30044171631079547</c:v>
                </c:pt>
                <c:pt idx="568">
                  <c:v>0.2993924019078586</c:v>
                </c:pt>
                <c:pt idx="569">
                  <c:v>0.29806443469203697</c:v>
                </c:pt>
                <c:pt idx="570">
                  <c:v>0.29558930703570557</c:v>
                </c:pt>
                <c:pt idx="571">
                  <c:v>0.2945112143864238</c:v>
                </c:pt>
                <c:pt idx="572">
                  <c:v>0.29431373607529809</c:v>
                </c:pt>
                <c:pt idx="573">
                  <c:v>0.29274423006084316</c:v>
                </c:pt>
                <c:pt idx="574">
                  <c:v>0.29144901050465516</c:v>
                </c:pt>
                <c:pt idx="575">
                  <c:v>0.2896048210906042</c:v>
                </c:pt>
                <c:pt idx="576">
                  <c:v>0.28868173403025649</c:v>
                </c:pt>
                <c:pt idx="577">
                  <c:v>0.28738333894343737</c:v>
                </c:pt>
                <c:pt idx="578">
                  <c:v>0.28636439055216123</c:v>
                </c:pt>
                <c:pt idx="579">
                  <c:v>0.28467242813774163</c:v>
                </c:pt>
                <c:pt idx="580">
                  <c:v>0.28340995624118787</c:v>
                </c:pt>
                <c:pt idx="581">
                  <c:v>0.28111444453618206</c:v>
                </c:pt>
                <c:pt idx="582">
                  <c:v>0.28186605294244649</c:v>
                </c:pt>
                <c:pt idx="583">
                  <c:v>0.28101957555857587</c:v>
                </c:pt>
                <c:pt idx="584">
                  <c:v>0.2807766474652913</c:v>
                </c:pt>
                <c:pt idx="585">
                  <c:v>0.27966044844843563</c:v>
                </c:pt>
                <c:pt idx="586">
                  <c:v>0.27906027315914478</c:v>
                </c:pt>
                <c:pt idx="587">
                  <c:v>0.27849205164683005</c:v>
                </c:pt>
                <c:pt idx="588">
                  <c:v>0.2795435492270758</c:v>
                </c:pt>
                <c:pt idx="589">
                  <c:v>0.27766065803345724</c:v>
                </c:pt>
                <c:pt idx="590">
                  <c:v>0.27634817152946256</c:v>
                </c:pt>
                <c:pt idx="591">
                  <c:v>0.27555329651834809</c:v>
                </c:pt>
                <c:pt idx="592">
                  <c:v>0.27492017509875893</c:v>
                </c:pt>
                <c:pt idx="593">
                  <c:v>0.27426839743671166</c:v>
                </c:pt>
                <c:pt idx="594">
                  <c:v>0.2737607094770535</c:v>
                </c:pt>
                <c:pt idx="595">
                  <c:v>0.27272687578594379</c:v>
                </c:pt>
                <c:pt idx="596">
                  <c:v>0.27303271907985815</c:v>
                </c:pt>
                <c:pt idx="597">
                  <c:v>0.27329251717962061</c:v>
                </c:pt>
                <c:pt idx="598">
                  <c:v>0.27238491083109984</c:v>
                </c:pt>
                <c:pt idx="599">
                  <c:v>0.27174186587828814</c:v>
                </c:pt>
                <c:pt idx="600">
                  <c:v>0.27044605091010709</c:v>
                </c:pt>
                <c:pt idx="601">
                  <c:v>0.26932052377202215</c:v>
                </c:pt>
                <c:pt idx="602">
                  <c:v>0.26902897036594814</c:v>
                </c:pt>
                <c:pt idx="603">
                  <c:v>0.26784191732188439</c:v>
                </c:pt>
                <c:pt idx="604">
                  <c:v>0.26734653454342211</c:v>
                </c:pt>
                <c:pt idx="605">
                  <c:v>0.26701588241645174</c:v>
                </c:pt>
                <c:pt idx="606">
                  <c:v>0.26705974443329467</c:v>
                </c:pt>
                <c:pt idx="607">
                  <c:v>0.26751523460820287</c:v>
                </c:pt>
                <c:pt idx="608">
                  <c:v>0.26820571404981758</c:v>
                </c:pt>
                <c:pt idx="609">
                  <c:v>0.26872828730930937</c:v>
                </c:pt>
                <c:pt idx="610">
                  <c:v>0.26926177645534555</c:v>
                </c:pt>
                <c:pt idx="611">
                  <c:v>0.26980439525194644</c:v>
                </c:pt>
                <c:pt idx="612">
                  <c:v>0.27080607669541573</c:v>
                </c:pt>
                <c:pt idx="613">
                  <c:v>0.27151600626214639</c:v>
                </c:pt>
                <c:pt idx="614">
                  <c:v>0.27317561795826079</c:v>
                </c:pt>
                <c:pt idx="615">
                  <c:v>0.27424160389701108</c:v>
                </c:pt>
                <c:pt idx="616">
                  <c:v>0.27533378796346858</c:v>
                </c:pt>
                <c:pt idx="617">
                  <c:v>0.27627592820760344</c:v>
                </c:pt>
                <c:pt idx="618">
                  <c:v>0.27714721442453039</c:v>
                </c:pt>
                <c:pt idx="619">
                  <c:v>0.27783412139418495</c:v>
                </c:pt>
                <c:pt idx="620">
                  <c:v>0.27831005404753117</c:v>
                </c:pt>
                <c:pt idx="621">
                  <c:v>0.27938060481156407</c:v>
                </c:pt>
                <c:pt idx="622">
                  <c:v>0.27947944320245921</c:v>
                </c:pt>
                <c:pt idx="623">
                  <c:v>0.2790568991578492</c:v>
                </c:pt>
                <c:pt idx="624">
                  <c:v>0.27944887872013408</c:v>
                </c:pt>
                <c:pt idx="625">
                  <c:v>0.2799391012613206</c:v>
                </c:pt>
                <c:pt idx="626">
                  <c:v>0.28120871810179482</c:v>
                </c:pt>
                <c:pt idx="627">
                  <c:v>0.28159553742680388</c:v>
                </c:pt>
                <c:pt idx="628">
                  <c:v>0.28182179398427459</c:v>
                </c:pt>
                <c:pt idx="629">
                  <c:v>0.28263532523784718</c:v>
                </c:pt>
                <c:pt idx="630">
                  <c:v>0.28352050440128546</c:v>
                </c:pt>
                <c:pt idx="631">
                  <c:v>0.28462300894229414</c:v>
                </c:pt>
                <c:pt idx="632">
                  <c:v>0.28488360092471443</c:v>
                </c:pt>
                <c:pt idx="633">
                  <c:v>0.28512633054733438</c:v>
                </c:pt>
                <c:pt idx="634">
                  <c:v>0.28615559941316193</c:v>
                </c:pt>
                <c:pt idx="635">
                  <c:v>0.28678733153809982</c:v>
                </c:pt>
                <c:pt idx="636">
                  <c:v>0.28818238183850503</c:v>
                </c:pt>
                <c:pt idx="637">
                  <c:v>0.28965820969934064</c:v>
                </c:pt>
                <c:pt idx="638">
                  <c:v>0.29045566482909296</c:v>
                </c:pt>
                <c:pt idx="639">
                  <c:v>0.29190390526757015</c:v>
                </c:pt>
                <c:pt idx="640">
                  <c:v>0.29324913943119901</c:v>
                </c:pt>
                <c:pt idx="641">
                  <c:v>0.2945487253420046</c:v>
                </c:pt>
                <c:pt idx="642">
                  <c:v>0.29571216037699882</c:v>
                </c:pt>
                <c:pt idx="643">
                  <c:v>0.2967305133562817</c:v>
                </c:pt>
                <c:pt idx="644">
                  <c:v>0.29773715656636218</c:v>
                </c:pt>
                <c:pt idx="645">
                  <c:v>0.29919194653676623</c:v>
                </c:pt>
                <c:pt idx="646">
                  <c:v>0.30034783968651152</c:v>
                </c:pt>
                <c:pt idx="647">
                  <c:v>0.30108952455955379</c:v>
                </c:pt>
                <c:pt idx="648">
                  <c:v>0.3018619723855856</c:v>
                </c:pt>
                <c:pt idx="649">
                  <c:v>0.30288687489679517</c:v>
                </c:pt>
                <c:pt idx="650">
                  <c:v>0.30363213224179758</c:v>
                </c:pt>
                <c:pt idx="651">
                  <c:v>0.30432558874337901</c:v>
                </c:pt>
                <c:pt idx="652">
                  <c:v>0.3052272409719663</c:v>
                </c:pt>
                <c:pt idx="653">
                  <c:v>0.30506886138173689</c:v>
                </c:pt>
                <c:pt idx="654">
                  <c:v>0.30541420033787636</c:v>
                </c:pt>
                <c:pt idx="655">
                  <c:v>0.30567915867491441</c:v>
                </c:pt>
                <c:pt idx="656">
                  <c:v>0.30556920592681025</c:v>
                </c:pt>
                <c:pt idx="657">
                  <c:v>0.30666397011190566</c:v>
                </c:pt>
                <c:pt idx="658">
                  <c:v>0.30794867072287763</c:v>
                </c:pt>
                <c:pt idx="659">
                  <c:v>0.3084373054987487</c:v>
                </c:pt>
                <c:pt idx="660">
                  <c:v>0.30973014340696325</c:v>
                </c:pt>
                <c:pt idx="661">
                  <c:v>0.31094895175733872</c:v>
                </c:pt>
                <c:pt idx="662">
                  <c:v>0.31280604176457877</c:v>
                </c:pt>
                <c:pt idx="663">
                  <c:v>0.31458334656471082</c:v>
                </c:pt>
                <c:pt idx="664">
                  <c:v>0.31537286286788524</c:v>
                </c:pt>
                <c:pt idx="665">
                  <c:v>0.31589841318734352</c:v>
                </c:pt>
                <c:pt idx="666">
                  <c:v>0.3173252187940605</c:v>
                </c:pt>
                <c:pt idx="667">
                  <c:v>0.31842752486440479</c:v>
                </c:pt>
                <c:pt idx="668">
                  <c:v>0.31964315768414897</c:v>
                </c:pt>
                <c:pt idx="669">
                  <c:v>0.32072184574542401</c:v>
                </c:pt>
                <c:pt idx="670">
                  <c:v>0.32111561154368889</c:v>
                </c:pt>
                <c:pt idx="671">
                  <c:v>0.32154073570693653</c:v>
                </c:pt>
                <c:pt idx="672">
                  <c:v>0.32225483315762055</c:v>
                </c:pt>
                <c:pt idx="673">
                  <c:v>0.32316978292072596</c:v>
                </c:pt>
                <c:pt idx="674">
                  <c:v>0.32440923222020385</c:v>
                </c:pt>
                <c:pt idx="675">
                  <c:v>0.32573680249469666</c:v>
                </c:pt>
                <c:pt idx="676">
                  <c:v>0.32614406429814424</c:v>
                </c:pt>
                <c:pt idx="677">
                  <c:v>0.32723128659799039</c:v>
                </c:pt>
                <c:pt idx="678">
                  <c:v>0.32811983976272424</c:v>
                </c:pt>
                <c:pt idx="679">
                  <c:v>0.32989674762152743</c:v>
                </c:pt>
                <c:pt idx="680">
                  <c:v>0.33015892736926333</c:v>
                </c:pt>
                <c:pt idx="681">
                  <c:v>0.3306368447292542</c:v>
                </c:pt>
                <c:pt idx="682">
                  <c:v>0.33094209261117535</c:v>
                </c:pt>
                <c:pt idx="683">
                  <c:v>0.3309375277858928</c:v>
                </c:pt>
                <c:pt idx="684">
                  <c:v>0.3317953179976374</c:v>
                </c:pt>
                <c:pt idx="685">
                  <c:v>0.33273130565117426</c:v>
                </c:pt>
                <c:pt idx="686">
                  <c:v>0.33279422085180421</c:v>
                </c:pt>
                <c:pt idx="687">
                  <c:v>0.33351169230378397</c:v>
                </c:pt>
                <c:pt idx="688">
                  <c:v>0.33428394165915115</c:v>
                </c:pt>
                <c:pt idx="689">
                  <c:v>0.33390009939410864</c:v>
                </c:pt>
                <c:pt idx="690">
                  <c:v>0.33529534816517825</c:v>
                </c:pt>
                <c:pt idx="691">
                  <c:v>0.33492658967063388</c:v>
                </c:pt>
                <c:pt idx="692">
                  <c:v>0.33454433517090704</c:v>
                </c:pt>
                <c:pt idx="693">
                  <c:v>0.33421447692659434</c:v>
                </c:pt>
                <c:pt idx="694">
                  <c:v>0.33405570039503596</c:v>
                </c:pt>
                <c:pt idx="695">
                  <c:v>0.33427818600988213</c:v>
                </c:pt>
                <c:pt idx="696">
                  <c:v>0.33506333595843846</c:v>
                </c:pt>
                <c:pt idx="697">
                  <c:v>0.33492520037598261</c:v>
                </c:pt>
                <c:pt idx="698">
                  <c:v>0.33636966987183547</c:v>
                </c:pt>
                <c:pt idx="699">
                  <c:v>0.33718320112540784</c:v>
                </c:pt>
                <c:pt idx="700">
                  <c:v>0.33858519789906888</c:v>
                </c:pt>
                <c:pt idx="701">
                  <c:v>0.33940845421519922</c:v>
                </c:pt>
                <c:pt idx="702">
                  <c:v>0.33995186689445794</c:v>
                </c:pt>
                <c:pt idx="703">
                  <c:v>0.34074892508288129</c:v>
                </c:pt>
                <c:pt idx="704">
                  <c:v>0.34207550300405187</c:v>
                </c:pt>
                <c:pt idx="705">
                  <c:v>0.34215012797388433</c:v>
                </c:pt>
                <c:pt idx="706">
                  <c:v>0.34299323135645959</c:v>
                </c:pt>
                <c:pt idx="707">
                  <c:v>0.34228270637773572</c:v>
                </c:pt>
                <c:pt idx="708">
                  <c:v>0.34325243404422862</c:v>
                </c:pt>
                <c:pt idx="709">
                  <c:v>0.34412411720248454</c:v>
                </c:pt>
                <c:pt idx="710">
                  <c:v>0.34462545410088014</c:v>
                </c:pt>
                <c:pt idx="711">
                  <c:v>0.344177108869892</c:v>
                </c:pt>
                <c:pt idx="712">
                  <c:v>0.34491621362429653</c:v>
                </c:pt>
                <c:pt idx="713">
                  <c:v>0.34616181551437242</c:v>
                </c:pt>
                <c:pt idx="714">
                  <c:v>0.34771048210906041</c:v>
                </c:pt>
                <c:pt idx="715">
                  <c:v>0.34813957568559706</c:v>
                </c:pt>
                <c:pt idx="716">
                  <c:v>0.34854088336911104</c:v>
                </c:pt>
                <c:pt idx="717">
                  <c:v>0.34998674215961473</c:v>
                </c:pt>
                <c:pt idx="718">
                  <c:v>0.35185276334675508</c:v>
                </c:pt>
                <c:pt idx="719">
                  <c:v>0.35304894604138354</c:v>
                </c:pt>
                <c:pt idx="720">
                  <c:v>0.35326170659367179</c:v>
                </c:pt>
                <c:pt idx="721">
                  <c:v>0.35489194463144785</c:v>
                </c:pt>
                <c:pt idx="722">
                  <c:v>0.35729582131924237</c:v>
                </c:pt>
                <c:pt idx="723">
                  <c:v>0.35872977186987942</c:v>
                </c:pt>
                <c:pt idx="724">
                  <c:v>0.36036497167426668</c:v>
                </c:pt>
                <c:pt idx="725">
                  <c:v>0.36260689629987164</c:v>
                </c:pt>
                <c:pt idx="726">
                  <c:v>0.36476387548109268</c:v>
                </c:pt>
                <c:pt idx="727">
                  <c:v>0.36728862080353614</c:v>
                </c:pt>
                <c:pt idx="728">
                  <c:v>0.36905937607174155</c:v>
                </c:pt>
                <c:pt idx="729">
                  <c:v>0.37087736735808552</c:v>
                </c:pt>
                <c:pt idx="730">
                  <c:v>0.37257190989114281</c:v>
                </c:pt>
                <c:pt idx="731">
                  <c:v>0.37421088063815461</c:v>
                </c:pt>
                <c:pt idx="732">
                  <c:v>0.37555929033241459</c:v>
                </c:pt>
                <c:pt idx="733">
                  <c:v>0.37746976894839107</c:v>
                </c:pt>
                <c:pt idx="734">
                  <c:v>0.3799963005068146</c:v>
                </c:pt>
                <c:pt idx="735">
                  <c:v>0.38225033184295087</c:v>
                </c:pt>
                <c:pt idx="736">
                  <c:v>0.38424059566603574</c:v>
                </c:pt>
                <c:pt idx="737">
                  <c:v>0.38657877856389783</c:v>
                </c:pt>
                <c:pt idx="738">
                  <c:v>0.3893099333773673</c:v>
                </c:pt>
                <c:pt idx="739">
                  <c:v>0.39210082786083544</c:v>
                </c:pt>
                <c:pt idx="740">
                  <c:v>0.3939626811640225</c:v>
                </c:pt>
                <c:pt idx="741">
                  <c:v>0.3956602007570465</c:v>
                </c:pt>
                <c:pt idx="742">
                  <c:v>0.39751232899767552</c:v>
                </c:pt>
                <c:pt idx="743">
                  <c:v>0.39968201030142125</c:v>
                </c:pt>
                <c:pt idx="744">
                  <c:v>0.40257829270771139</c:v>
                </c:pt>
                <c:pt idx="745">
                  <c:v>0.40489345300849755</c:v>
                </c:pt>
                <c:pt idx="746">
                  <c:v>0.40741720597761882</c:v>
                </c:pt>
                <c:pt idx="747">
                  <c:v>0.41022735211553851</c:v>
                </c:pt>
                <c:pt idx="748">
                  <c:v>0.41269930424123857</c:v>
                </c:pt>
                <c:pt idx="749">
                  <c:v>0.41521988167972856</c:v>
                </c:pt>
                <c:pt idx="750">
                  <c:v>0.41771426099051145</c:v>
                </c:pt>
                <c:pt idx="751">
                  <c:v>0.42062126081268164</c:v>
                </c:pt>
                <c:pt idx="752">
                  <c:v>0.42230548287118758</c:v>
                </c:pt>
                <c:pt idx="753">
                  <c:v>0.42440847803167892</c:v>
                </c:pt>
                <c:pt idx="754">
                  <c:v>0.42686971274149899</c:v>
                </c:pt>
                <c:pt idx="755">
                  <c:v>0.42943454913816098</c:v>
                </c:pt>
                <c:pt idx="756">
                  <c:v>0.43201089683336086</c:v>
                </c:pt>
                <c:pt idx="757">
                  <c:v>0.43407042691833797</c:v>
                </c:pt>
                <c:pt idx="758">
                  <c:v>0.43562087974900598</c:v>
                </c:pt>
                <c:pt idx="759">
                  <c:v>0.43902544552694739</c:v>
                </c:pt>
                <c:pt idx="760">
                  <c:v>0.44149700071131887</c:v>
                </c:pt>
                <c:pt idx="761">
                  <c:v>0.44251118580664822</c:v>
                </c:pt>
                <c:pt idx="762">
                  <c:v>0.44493133708892757</c:v>
                </c:pt>
                <c:pt idx="763">
                  <c:v>0.44655165159348126</c:v>
                </c:pt>
                <c:pt idx="764">
                  <c:v>0.4487741260939701</c:v>
                </c:pt>
                <c:pt idx="765">
                  <c:v>0.45118375843103364</c:v>
                </c:pt>
                <c:pt idx="766">
                  <c:v>0.45179822360816468</c:v>
                </c:pt>
                <c:pt idx="767">
                  <c:v>0.45228229355875343</c:v>
                </c:pt>
                <c:pt idx="768">
                  <c:v>0.4546220642219313</c:v>
                </c:pt>
                <c:pt idx="769">
                  <c:v>0.45502118872813624</c:v>
                </c:pt>
                <c:pt idx="770">
                  <c:v>0.45618839470575534</c:v>
                </c:pt>
                <c:pt idx="771">
                  <c:v>0.45672763950106054</c:v>
                </c:pt>
                <c:pt idx="772">
                  <c:v>0.45669429642943327</c:v>
                </c:pt>
                <c:pt idx="773">
                  <c:v>0.45808914825917407</c:v>
                </c:pt>
                <c:pt idx="774">
                  <c:v>0.45910908900377245</c:v>
                </c:pt>
                <c:pt idx="775">
                  <c:v>0.45964476132711768</c:v>
                </c:pt>
                <c:pt idx="776">
                  <c:v>0.46049540659494187</c:v>
                </c:pt>
                <c:pt idx="777">
                  <c:v>0.46149669109708213</c:v>
                </c:pt>
                <c:pt idx="778">
                  <c:v>0.46222468149427748</c:v>
                </c:pt>
                <c:pt idx="779">
                  <c:v>0.46371618853760449</c:v>
                </c:pt>
                <c:pt idx="780">
                  <c:v>0.46335020863236226</c:v>
                </c:pt>
                <c:pt idx="781">
                  <c:v>0.46398749793590494</c:v>
                </c:pt>
                <c:pt idx="782">
                  <c:v>0.46416890012321044</c:v>
                </c:pt>
                <c:pt idx="783">
                  <c:v>0.46368284546597721</c:v>
                </c:pt>
                <c:pt idx="784">
                  <c:v>0.46385531647338257</c:v>
                </c:pt>
                <c:pt idx="785">
                  <c:v>0.46384658376414684</c:v>
                </c:pt>
                <c:pt idx="786">
                  <c:v>0.4629945492016716</c:v>
                </c:pt>
                <c:pt idx="787">
                  <c:v>0.4636602198102302</c:v>
                </c:pt>
                <c:pt idx="788">
                  <c:v>0.46311779948429366</c:v>
                </c:pt>
                <c:pt idx="789">
                  <c:v>0.46339010123591656</c:v>
                </c:pt>
                <c:pt idx="790">
                  <c:v>0.46464126030459685</c:v>
                </c:pt>
                <c:pt idx="791">
                  <c:v>0.46453229990981476</c:v>
                </c:pt>
                <c:pt idx="792">
                  <c:v>0.4642056171961334</c:v>
                </c:pt>
                <c:pt idx="793">
                  <c:v>0.46420581566679781</c:v>
                </c:pt>
                <c:pt idx="794">
                  <c:v>0.46461565758888312</c:v>
                </c:pt>
                <c:pt idx="795">
                  <c:v>0.46437153867161191</c:v>
                </c:pt>
                <c:pt idx="796">
                  <c:v>0.46348179468289141</c:v>
                </c:pt>
                <c:pt idx="797">
                  <c:v>0.46240747297623419</c:v>
                </c:pt>
                <c:pt idx="798">
                  <c:v>0.46233106177042171</c:v>
                </c:pt>
                <c:pt idx="799">
                  <c:v>0.46251901348965402</c:v>
                </c:pt>
                <c:pt idx="800">
                  <c:v>0.4621998726612217</c:v>
                </c:pt>
                <c:pt idx="801">
                  <c:v>0.46172334459588193</c:v>
                </c:pt>
                <c:pt idx="802">
                  <c:v>0.4619549598612927</c:v>
                </c:pt>
                <c:pt idx="803">
                  <c:v>0.46235110730753104</c:v>
                </c:pt>
                <c:pt idx="804">
                  <c:v>0.46317098962236569</c:v>
                </c:pt>
                <c:pt idx="805">
                  <c:v>0.46320929446060433</c:v>
                </c:pt>
                <c:pt idx="806">
                  <c:v>0.46355899977136172</c:v>
                </c:pt>
                <c:pt idx="807">
                  <c:v>0.46433799712932022</c:v>
                </c:pt>
                <c:pt idx="808">
                  <c:v>0.46301181614947845</c:v>
                </c:pt>
                <c:pt idx="809">
                  <c:v>0.46371757783225553</c:v>
                </c:pt>
                <c:pt idx="810">
                  <c:v>0.46364890698235672</c:v>
                </c:pt>
                <c:pt idx="811">
                  <c:v>0.46334782698438898</c:v>
                </c:pt>
                <c:pt idx="812">
                  <c:v>0.46299177061236912</c:v>
                </c:pt>
                <c:pt idx="813">
                  <c:v>0.46269922485297282</c:v>
                </c:pt>
                <c:pt idx="814">
                  <c:v>0.46216891123756759</c:v>
                </c:pt>
                <c:pt idx="815">
                  <c:v>0.46199306622886671</c:v>
                </c:pt>
                <c:pt idx="816">
                  <c:v>0.46096558359901924</c:v>
                </c:pt>
                <c:pt idx="817">
                  <c:v>0.46120017592439694</c:v>
                </c:pt>
                <c:pt idx="818">
                  <c:v>0.46096617901101267</c:v>
                </c:pt>
                <c:pt idx="819">
                  <c:v>0.4607024114979611</c:v>
                </c:pt>
                <c:pt idx="820">
                  <c:v>0.46012466339375302</c:v>
                </c:pt>
                <c:pt idx="821">
                  <c:v>0.46062619876281319</c:v>
                </c:pt>
                <c:pt idx="822">
                  <c:v>0.46172394000787531</c:v>
                </c:pt>
                <c:pt idx="823">
                  <c:v>0.46213437734195367</c:v>
                </c:pt>
                <c:pt idx="824">
                  <c:v>0.46129345713668746</c:v>
                </c:pt>
                <c:pt idx="825">
                  <c:v>0.46102433091569589</c:v>
                </c:pt>
                <c:pt idx="826">
                  <c:v>0.46180412215631217</c:v>
                </c:pt>
                <c:pt idx="827">
                  <c:v>0.46263908824164496</c:v>
                </c:pt>
                <c:pt idx="828">
                  <c:v>0.46282366595958174</c:v>
                </c:pt>
                <c:pt idx="829">
                  <c:v>0.46355264871009932</c:v>
                </c:pt>
                <c:pt idx="830">
                  <c:v>0.46430921888297533</c:v>
                </c:pt>
                <c:pt idx="831">
                  <c:v>0.46615182053171084</c:v>
                </c:pt>
                <c:pt idx="832">
                  <c:v>0.46877123636109569</c:v>
                </c:pt>
                <c:pt idx="833">
                  <c:v>0.47033081884232847</c:v>
                </c:pt>
                <c:pt idx="834">
                  <c:v>0.47309571366875408</c:v>
                </c:pt>
                <c:pt idx="835">
                  <c:v>0.4763143124341076</c:v>
                </c:pt>
                <c:pt idx="836">
                  <c:v>0.47948309506268488</c:v>
                </c:pt>
                <c:pt idx="837">
                  <c:v>0.48287654648341721</c:v>
                </c:pt>
                <c:pt idx="838">
                  <c:v>0.48535683437702426</c:v>
                </c:pt>
                <c:pt idx="839">
                  <c:v>0.48851589194304351</c:v>
                </c:pt>
                <c:pt idx="840">
                  <c:v>0.49272962261993969</c:v>
                </c:pt>
                <c:pt idx="841">
                  <c:v>0.49606670837196876</c:v>
                </c:pt>
                <c:pt idx="842">
                  <c:v>0.49944388519821648</c:v>
                </c:pt>
                <c:pt idx="843">
                  <c:v>0.50261723265207592</c:v>
                </c:pt>
                <c:pt idx="844">
                  <c:v>0.50726362937746883</c:v>
                </c:pt>
                <c:pt idx="845">
                  <c:v>0.51229962401717311</c:v>
                </c:pt>
                <c:pt idx="846">
                  <c:v>0.51604794098593876</c:v>
                </c:pt>
                <c:pt idx="847">
                  <c:v>0.51974822805390763</c:v>
                </c:pt>
                <c:pt idx="848">
                  <c:v>0.52394449331233239</c:v>
                </c:pt>
                <c:pt idx="849">
                  <c:v>0.5276934056930912</c:v>
                </c:pt>
                <c:pt idx="850">
                  <c:v>0.53234238253712163</c:v>
                </c:pt>
                <c:pt idx="851">
                  <c:v>0.53654321262082871</c:v>
                </c:pt>
                <c:pt idx="852">
                  <c:v>0.54052810662161632</c:v>
                </c:pt>
                <c:pt idx="853">
                  <c:v>0.54456380911250268</c:v>
                </c:pt>
                <c:pt idx="854">
                  <c:v>0.54880552415308592</c:v>
                </c:pt>
                <c:pt idx="855">
                  <c:v>0.55330247246814923</c:v>
                </c:pt>
                <c:pt idx="856">
                  <c:v>0.55842301561090857</c:v>
                </c:pt>
                <c:pt idx="857">
                  <c:v>0.56284811754544173</c:v>
                </c:pt>
                <c:pt idx="858">
                  <c:v>0.56553064704612122</c:v>
                </c:pt>
                <c:pt idx="859">
                  <c:v>0.57069882314834808</c:v>
                </c:pt>
                <c:pt idx="860">
                  <c:v>0.57599322659316354</c:v>
                </c:pt>
                <c:pt idx="861">
                  <c:v>0.58023295692710253</c:v>
                </c:pt>
                <c:pt idx="862">
                  <c:v>0.58463583014721765</c:v>
                </c:pt>
                <c:pt idx="863">
                  <c:v>0.58913039681430768</c:v>
                </c:pt>
                <c:pt idx="864">
                  <c:v>0.59457742420008364</c:v>
                </c:pt>
                <c:pt idx="865">
                  <c:v>0.60213201157163343</c:v>
                </c:pt>
                <c:pt idx="866">
                  <c:v>0.60756316130425381</c:v>
                </c:pt>
                <c:pt idx="867">
                  <c:v>0.61282779414940236</c:v>
                </c:pt>
                <c:pt idx="868">
                  <c:v>0.6190240482934698</c:v>
                </c:pt>
                <c:pt idx="869">
                  <c:v>0.62509566286026386</c:v>
                </c:pt>
                <c:pt idx="870">
                  <c:v>0.63133200807854972</c:v>
                </c:pt>
                <c:pt idx="871">
                  <c:v>0.63813022374788819</c:v>
                </c:pt>
                <c:pt idx="872">
                  <c:v>0.64427031069391683</c:v>
                </c:pt>
                <c:pt idx="873">
                  <c:v>0.65206286439213967</c:v>
                </c:pt>
                <c:pt idx="874">
                  <c:v>0.66021544387567144</c:v>
                </c:pt>
                <c:pt idx="875">
                  <c:v>0.66801375322316359</c:v>
                </c:pt>
                <c:pt idx="876">
                  <c:v>0.67524007011571607</c:v>
                </c:pt>
                <c:pt idx="877">
                  <c:v>0.68327793355519706</c:v>
                </c:pt>
                <c:pt idx="878">
                  <c:v>0.691152455637837</c:v>
                </c:pt>
                <c:pt idx="879">
                  <c:v>0.6987102185400178</c:v>
                </c:pt>
                <c:pt idx="880">
                  <c:v>0.70667127383235695</c:v>
                </c:pt>
                <c:pt idx="881">
                  <c:v>0.71472977822094041</c:v>
                </c:pt>
                <c:pt idx="882">
                  <c:v>0.72320963583014697</c:v>
                </c:pt>
                <c:pt idx="883">
                  <c:v>0.73237342334904154</c:v>
                </c:pt>
                <c:pt idx="884">
                  <c:v>0.74067267265360004</c:v>
                </c:pt>
                <c:pt idx="885">
                  <c:v>0.748744276106037</c:v>
                </c:pt>
                <c:pt idx="886">
                  <c:v>0.75668588127326053</c:v>
                </c:pt>
                <c:pt idx="887">
                  <c:v>0.7650397100105425</c:v>
                </c:pt>
                <c:pt idx="888">
                  <c:v>0.7733236770739389</c:v>
                </c:pt>
                <c:pt idx="889">
                  <c:v>0.7809385995274809</c:v>
                </c:pt>
                <c:pt idx="890">
                  <c:v>0.78973878878910642</c:v>
                </c:pt>
                <c:pt idx="891">
                  <c:v>0.79943745474868844</c:v>
                </c:pt>
                <c:pt idx="892">
                  <c:v>0.80777858136344571</c:v>
                </c:pt>
                <c:pt idx="893">
                  <c:v>0.8175798566565472</c:v>
                </c:pt>
                <c:pt idx="894">
                  <c:v>0.82576974862499508</c:v>
                </c:pt>
                <c:pt idx="895">
                  <c:v>0.83362898846647249</c:v>
                </c:pt>
                <c:pt idx="896">
                  <c:v>0.8437214202243194</c:v>
                </c:pt>
                <c:pt idx="897">
                  <c:v>0.85290584869231623</c:v>
                </c:pt>
                <c:pt idx="898">
                  <c:v>0.86121621235408397</c:v>
                </c:pt>
                <c:pt idx="899">
                  <c:v>0.8699995316092316</c:v>
                </c:pt>
                <c:pt idx="900">
                  <c:v>0.87817414133651706</c:v>
                </c:pt>
                <c:pt idx="901">
                  <c:v>0.88493762463957704</c:v>
                </c:pt>
                <c:pt idx="902">
                  <c:v>0.89346968003353333</c:v>
                </c:pt>
                <c:pt idx="903">
                  <c:v>0.9002262168633377</c:v>
                </c:pt>
                <c:pt idx="904">
                  <c:v>0.90634070109365261</c:v>
                </c:pt>
                <c:pt idx="905">
                  <c:v>0.91144576352458473</c:v>
                </c:pt>
                <c:pt idx="906">
                  <c:v>0.91741179169789278</c:v>
                </c:pt>
                <c:pt idx="907">
                  <c:v>0.92414471051862745</c:v>
                </c:pt>
                <c:pt idx="908">
                  <c:v>0.93114040449909163</c:v>
                </c:pt>
                <c:pt idx="909">
                  <c:v>0.93692721366240272</c:v>
                </c:pt>
                <c:pt idx="910">
                  <c:v>0.94313220051570623</c:v>
                </c:pt>
                <c:pt idx="911">
                  <c:v>0.94924767709934299</c:v>
                </c:pt>
                <c:pt idx="912">
                  <c:v>0.95534588673517318</c:v>
                </c:pt>
                <c:pt idx="913">
                  <c:v>0.96009648055940133</c:v>
                </c:pt>
                <c:pt idx="914">
                  <c:v>0.96407998526553773</c:v>
                </c:pt>
                <c:pt idx="915">
                  <c:v>0.97009999745957509</c:v>
                </c:pt>
                <c:pt idx="916">
                  <c:v>0.97450822938763038</c:v>
                </c:pt>
                <c:pt idx="917">
                  <c:v>0.97777207946447842</c:v>
                </c:pt>
                <c:pt idx="918">
                  <c:v>0.98036668646080727</c:v>
                </c:pt>
                <c:pt idx="919">
                  <c:v>0.98496287010809469</c:v>
                </c:pt>
                <c:pt idx="920">
                  <c:v>0.9896775407420576</c:v>
                </c:pt>
                <c:pt idx="921">
                  <c:v>0.99282091912558568</c:v>
                </c:pt>
                <c:pt idx="922">
                  <c:v>0.99314938807524711</c:v>
                </c:pt>
                <c:pt idx="923">
                  <c:v>0.99514540754760084</c:v>
                </c:pt>
                <c:pt idx="924">
                  <c:v>0.99561419525702732</c:v>
                </c:pt>
                <c:pt idx="925">
                  <c:v>0.99612744039528989</c:v>
                </c:pt>
                <c:pt idx="926">
                  <c:v>0.99608139520113781</c:v>
                </c:pt>
                <c:pt idx="927">
                  <c:v>0.99721605198978736</c:v>
                </c:pt>
                <c:pt idx="928">
                  <c:v>0.99681990454354874</c:v>
                </c:pt>
                <c:pt idx="929">
                  <c:v>0.99816712341382208</c:v>
                </c:pt>
                <c:pt idx="930">
                  <c:v>0.99904912704662907</c:v>
                </c:pt>
                <c:pt idx="931">
                  <c:v>1</c:v>
                </c:pt>
                <c:pt idx="932">
                  <c:v>1.0009973150888511</c:v>
                </c:pt>
                <c:pt idx="933">
                  <c:v>1.0011473589111737</c:v>
                </c:pt>
                <c:pt idx="934">
                  <c:v>0.9996169516176151</c:v>
                </c:pt>
                <c:pt idx="935">
                  <c:v>1.0001532193529534</c:v>
                </c:pt>
                <c:pt idx="936">
                  <c:v>1.0002681338676691</c:v>
                </c:pt>
                <c:pt idx="937">
                  <c:v>0.99869565079324751</c:v>
                </c:pt>
                <c:pt idx="938">
                  <c:v>0.99941133600924692</c:v>
                </c:pt>
                <c:pt idx="939">
                  <c:v>1.0007847530072274</c:v>
                </c:pt>
                <c:pt idx="940">
                  <c:v>1.0001355554638178</c:v>
                </c:pt>
                <c:pt idx="941">
                  <c:v>1.0000398926035536</c:v>
                </c:pt>
                <c:pt idx="942">
                  <c:v>0.99881532860390942</c:v>
                </c:pt>
                <c:pt idx="943">
                  <c:v>0.9968361791380338</c:v>
                </c:pt>
                <c:pt idx="944">
                  <c:v>0.99644717663571547</c:v>
                </c:pt>
                <c:pt idx="945">
                  <c:v>0.99320575374395048</c:v>
                </c:pt>
                <c:pt idx="946">
                  <c:v>0.99073161844094126</c:v>
                </c:pt>
                <c:pt idx="947">
                  <c:v>0.99079235046426239</c:v>
                </c:pt>
                <c:pt idx="948">
                  <c:v>0.98676319750530295</c:v>
                </c:pt>
                <c:pt idx="949">
                  <c:v>0.98359937664333708</c:v>
                </c:pt>
                <c:pt idx="950">
                  <c:v>0.98144299287410897</c:v>
                </c:pt>
                <c:pt idx="951">
                  <c:v>0.97909310020704443</c:v>
                </c:pt>
                <c:pt idx="952">
                  <c:v>0.97730091010707865</c:v>
                </c:pt>
                <c:pt idx="953">
                  <c:v>0.97302446270021703</c:v>
                </c:pt>
                <c:pt idx="954">
                  <c:v>0.96736546864481043</c:v>
                </c:pt>
                <c:pt idx="955">
                  <c:v>0.96518189439455304</c:v>
                </c:pt>
                <c:pt idx="956">
                  <c:v>0.96109915435619275</c:v>
                </c:pt>
                <c:pt idx="957">
                  <c:v>0.95599845827987828</c:v>
                </c:pt>
                <c:pt idx="958">
                  <c:v>0.95003262857723481</c:v>
                </c:pt>
                <c:pt idx="959">
                  <c:v>0.94443833595843862</c:v>
                </c:pt>
                <c:pt idx="960">
                  <c:v>0.93704550217841398</c:v>
                </c:pt>
                <c:pt idx="961">
                  <c:v>0.92992060379539387</c:v>
                </c:pt>
                <c:pt idx="962">
                  <c:v>0.92337206422193119</c:v>
                </c:pt>
                <c:pt idx="963">
                  <c:v>0.91707459003899539</c:v>
                </c:pt>
                <c:pt idx="964">
                  <c:v>0.90939159214754783</c:v>
                </c:pt>
                <c:pt idx="965">
                  <c:v>0.90260607860073394</c:v>
                </c:pt>
                <c:pt idx="966">
                  <c:v>0.89491653117735948</c:v>
                </c:pt>
                <c:pt idx="967">
                  <c:v>0.88736055451115847</c:v>
                </c:pt>
                <c:pt idx="968">
                  <c:v>0.87766129313958341</c:v>
                </c:pt>
                <c:pt idx="969">
                  <c:v>0.8677768586380783</c:v>
                </c:pt>
                <c:pt idx="970">
                  <c:v>0.85873790916712145</c:v>
                </c:pt>
                <c:pt idx="971">
                  <c:v>0.85092947781574269</c:v>
                </c:pt>
                <c:pt idx="972">
                  <c:v>0.84165931002070427</c:v>
                </c:pt>
                <c:pt idx="973">
                  <c:v>0.8336279961131503</c:v>
                </c:pt>
                <c:pt idx="974">
                  <c:v>0.82590391479416192</c:v>
                </c:pt>
                <c:pt idx="975">
                  <c:v>0.81743854554346007</c:v>
                </c:pt>
                <c:pt idx="976">
                  <c:v>0.80915358612674149</c:v>
                </c:pt>
                <c:pt idx="977">
                  <c:v>0.79963433764782088</c:v>
                </c:pt>
                <c:pt idx="978">
                  <c:v>0.78896078378447032</c:v>
                </c:pt>
                <c:pt idx="979">
                  <c:v>0.77694140034549752</c:v>
                </c:pt>
                <c:pt idx="980">
                  <c:v>0.76468921081712726</c:v>
                </c:pt>
                <c:pt idx="981">
                  <c:v>0.75656044781332943</c:v>
                </c:pt>
                <c:pt idx="982">
                  <c:v>0.74793709591372703</c:v>
                </c:pt>
                <c:pt idx="983">
                  <c:v>0.73759320182402477</c:v>
                </c:pt>
                <c:pt idx="984">
                  <c:v>0.72928958616484796</c:v>
                </c:pt>
                <c:pt idx="985">
                  <c:v>0.7230391495293863</c:v>
                </c:pt>
                <c:pt idx="986">
                  <c:v>0.71686155162777687</c:v>
                </c:pt>
                <c:pt idx="987">
                  <c:v>0.70823065784292516</c:v>
                </c:pt>
                <c:pt idx="988">
                  <c:v>0.69769841509266184</c:v>
                </c:pt>
                <c:pt idx="989">
                  <c:v>0.68805214538849413</c:v>
                </c:pt>
                <c:pt idx="990">
                  <c:v>0.67839853226974212</c:v>
                </c:pt>
                <c:pt idx="991">
                  <c:v>0.66745823383337333</c:v>
                </c:pt>
                <c:pt idx="992">
                  <c:v>0.65637801357856884</c:v>
                </c:pt>
                <c:pt idx="993">
                  <c:v>0.64328946867021464</c:v>
                </c:pt>
                <c:pt idx="994">
                  <c:v>0.63425171002324476</c:v>
                </c:pt>
                <c:pt idx="995">
                  <c:v>0.62163969318023016</c:v>
                </c:pt>
                <c:pt idx="996">
                  <c:v>0.61088258316714705</c:v>
                </c:pt>
                <c:pt idx="997">
                  <c:v>0.59862424104817913</c:v>
                </c:pt>
                <c:pt idx="998">
                  <c:v>0.58553768084646929</c:v>
                </c:pt>
                <c:pt idx="999">
                  <c:v>0.57275537617335848</c:v>
                </c:pt>
                <c:pt idx="1000">
                  <c:v>0.56307516798557034</c:v>
                </c:pt>
                <c:pt idx="1001">
                  <c:v>0.55029504648976835</c:v>
                </c:pt>
                <c:pt idx="1002">
                  <c:v>0.53908462947908586</c:v>
                </c:pt>
                <c:pt idx="1003">
                  <c:v>0.52697176635715814</c:v>
                </c:pt>
                <c:pt idx="1004">
                  <c:v>0.51658917048788844</c:v>
                </c:pt>
                <c:pt idx="1005">
                  <c:v>0.50795609352572801</c:v>
                </c:pt>
                <c:pt idx="1006">
                  <c:v>0.49693283435162011</c:v>
                </c:pt>
                <c:pt idx="1007">
                  <c:v>0.48777718412996801</c:v>
                </c:pt>
                <c:pt idx="1008">
                  <c:v>0.47927569321833663</c:v>
                </c:pt>
                <c:pt idx="1009">
                  <c:v>0.46999202941811569</c:v>
                </c:pt>
                <c:pt idx="1010">
                  <c:v>0.46281671948632608</c:v>
                </c:pt>
                <c:pt idx="1011">
                  <c:v>0.45219913435034986</c:v>
                </c:pt>
                <c:pt idx="1012">
                  <c:v>0.4412475230861076</c:v>
                </c:pt>
                <c:pt idx="1013">
                  <c:v>0.4321021933390069</c:v>
                </c:pt>
                <c:pt idx="1014">
                  <c:v>0.4213468695619037</c:v>
                </c:pt>
                <c:pt idx="1015">
                  <c:v>0.41166110419551094</c:v>
                </c:pt>
                <c:pt idx="1016">
                  <c:v>0.40179135652317499</c:v>
                </c:pt>
                <c:pt idx="1017">
                  <c:v>0.38963820385636433</c:v>
                </c:pt>
                <c:pt idx="1018">
                  <c:v>0.3825928922097882</c:v>
                </c:pt>
                <c:pt idx="1019">
                  <c:v>0.37754776791951938</c:v>
                </c:pt>
                <c:pt idx="1020">
                  <c:v>0.36854335234417662</c:v>
                </c:pt>
                <c:pt idx="1021">
                  <c:v>0.3591963764019967</c:v>
                </c:pt>
                <c:pt idx="1022">
                  <c:v>0.35072227444205917</c:v>
                </c:pt>
                <c:pt idx="1023">
                  <c:v>0.33957000933605991</c:v>
                </c:pt>
                <c:pt idx="1024">
                  <c:v>0.3301071265258424</c:v>
                </c:pt>
                <c:pt idx="1025">
                  <c:v>0.31929325390272711</c:v>
                </c:pt>
                <c:pt idx="1026">
                  <c:v>0.30783772562145123</c:v>
                </c:pt>
                <c:pt idx="1027">
                  <c:v>0.30021049798671356</c:v>
                </c:pt>
                <c:pt idx="1028">
                  <c:v>0.29188306584780299</c:v>
                </c:pt>
                <c:pt idx="1029">
                  <c:v>0.2830144042069429</c:v>
                </c:pt>
                <c:pt idx="1030">
                  <c:v>0.27819811659278254</c:v>
                </c:pt>
                <c:pt idx="1031">
                  <c:v>0.27412589549963789</c:v>
                </c:pt>
                <c:pt idx="1032">
                  <c:v>0.26869633353233313</c:v>
                </c:pt>
                <c:pt idx="1033">
                  <c:v>0.26232006649561135</c:v>
                </c:pt>
                <c:pt idx="1034">
                  <c:v>0.25844750689090146</c:v>
                </c:pt>
                <c:pt idx="1035">
                  <c:v>0.25106856605738814</c:v>
                </c:pt>
                <c:pt idx="1036">
                  <c:v>0.24246029792828377</c:v>
                </c:pt>
                <c:pt idx="1037">
                  <c:v>0.23978927972614214</c:v>
                </c:pt>
                <c:pt idx="1038">
                  <c:v>0.23244784984820965</c:v>
                </c:pt>
                <c:pt idx="1039">
                  <c:v>0.22996875277858927</c:v>
                </c:pt>
                <c:pt idx="1040">
                  <c:v>0.22505402371486277</c:v>
                </c:pt>
                <c:pt idx="1041">
                  <c:v>0.21551909605345052</c:v>
                </c:pt>
                <c:pt idx="1042">
                  <c:v>0.20944529830934738</c:v>
                </c:pt>
                <c:pt idx="1043">
                  <c:v>0.20897432742261238</c:v>
                </c:pt>
                <c:pt idx="1044">
                  <c:v>0.20096603611213426</c:v>
                </c:pt>
                <c:pt idx="1045">
                  <c:v>0.19754797432901036</c:v>
                </c:pt>
                <c:pt idx="1046">
                  <c:v>0.18535234894000788</c:v>
                </c:pt>
                <c:pt idx="1047">
                  <c:v>0.18159192526071105</c:v>
                </c:pt>
                <c:pt idx="1048">
                  <c:v>0.17472543568280252</c:v>
                </c:pt>
                <c:pt idx="1049">
                  <c:v>0.17215146963557598</c:v>
                </c:pt>
                <c:pt idx="1050">
                  <c:v>0.16345448511946339</c:v>
                </c:pt>
                <c:pt idx="1051">
                  <c:v>0.16039545676832589</c:v>
                </c:pt>
                <c:pt idx="1052">
                  <c:v>0.15532988999961889</c:v>
                </c:pt>
                <c:pt idx="1053">
                  <c:v>0.15689165565816054</c:v>
                </c:pt>
                <c:pt idx="1054">
                  <c:v>0.1494400745614593</c:v>
                </c:pt>
                <c:pt idx="1055">
                  <c:v>0.14724518748332849</c:v>
                </c:pt>
                <c:pt idx="1056">
                  <c:v>0.14514338314682379</c:v>
                </c:pt>
                <c:pt idx="1057">
                  <c:v>0.14234494677810655</c:v>
                </c:pt>
                <c:pt idx="1058">
                  <c:v>0.13416061198826318</c:v>
                </c:pt>
                <c:pt idx="1059">
                  <c:v>0.1304101118421889</c:v>
                </c:pt>
                <c:pt idx="1060">
                  <c:v>0.12805069258323065</c:v>
                </c:pt>
                <c:pt idx="1061">
                  <c:v>0.12617177080290121</c:v>
                </c:pt>
                <c:pt idx="1062">
                  <c:v>0.12041532765125047</c:v>
                </c:pt>
                <c:pt idx="1063">
                  <c:v>0.10939167153581369</c:v>
                </c:pt>
                <c:pt idx="1064">
                  <c:v>0.10715371632349764</c:v>
                </c:pt>
                <c:pt idx="1065">
                  <c:v>0.10521406251984708</c:v>
                </c:pt>
                <c:pt idx="1066">
                  <c:v>0.10078221258272246</c:v>
                </c:pt>
                <c:pt idx="1067">
                  <c:v>9.3715267633721552E-2</c:v>
                </c:pt>
                <c:pt idx="1068">
                  <c:v>9.0506790872254689E-2</c:v>
                </c:pt>
                <c:pt idx="1069">
                  <c:v>8.6670352928474276E-2</c:v>
                </c:pt>
                <c:pt idx="1070">
                  <c:v>9.2017549570033219E-2</c:v>
                </c:pt>
                <c:pt idx="1071">
                  <c:v>9.0381754353652546E-2</c:v>
                </c:pt>
                <c:pt idx="1072">
                  <c:v>8.8389108882594283E-2</c:v>
                </c:pt>
                <c:pt idx="1073">
                  <c:v>8.402970073799329E-2</c:v>
                </c:pt>
                <c:pt idx="1074">
                  <c:v>8.1467444459969271E-2</c:v>
                </c:pt>
                <c:pt idx="1075">
                  <c:v>7.8458827657601579E-2</c:v>
                </c:pt>
                <c:pt idx="1076">
                  <c:v>7.9737772619304648E-2</c:v>
                </c:pt>
                <c:pt idx="1077">
                  <c:v>7.674463652876394E-2</c:v>
                </c:pt>
                <c:pt idx="1078">
                  <c:v>6.8528744903273375E-2</c:v>
                </c:pt>
                <c:pt idx="1079">
                  <c:v>7.3515518818194403E-2</c:v>
                </c:pt>
                <c:pt idx="1080">
                  <c:v>7.782253070738121E-2</c:v>
                </c:pt>
                <c:pt idx="1081">
                  <c:v>7.5150520151917255E-2</c:v>
                </c:pt>
                <c:pt idx="1082">
                  <c:v>7.2668842963659178E-2</c:v>
                </c:pt>
                <c:pt idx="1083">
                  <c:v>6.891635811094024E-2</c:v>
                </c:pt>
                <c:pt idx="1084">
                  <c:v>6.579818550179739E-2</c:v>
                </c:pt>
                <c:pt idx="1085">
                  <c:v>6.527521530097681E-2</c:v>
                </c:pt>
                <c:pt idx="1086">
                  <c:v>5.8544082716221815E-2</c:v>
                </c:pt>
                <c:pt idx="1087">
                  <c:v>5.5490413073024505E-2</c:v>
                </c:pt>
                <c:pt idx="1088">
                  <c:v>5.535743772784428E-2</c:v>
                </c:pt>
                <c:pt idx="1089">
                  <c:v>5.3221893378383497E-2</c:v>
                </c:pt>
                <c:pt idx="1090">
                  <c:v>5.0258130946181097E-2</c:v>
                </c:pt>
                <c:pt idx="1091">
                  <c:v>5.2978171402441286E-2</c:v>
                </c:pt>
                <c:pt idx="1092">
                  <c:v>5.412691960826653E-2</c:v>
                </c:pt>
                <c:pt idx="1093">
                  <c:v>4.8533222401463343E-2</c:v>
                </c:pt>
                <c:pt idx="1094">
                  <c:v>4.3376557597774597E-2</c:v>
                </c:pt>
                <c:pt idx="1095">
                  <c:v>4.4613426778614684E-2</c:v>
                </c:pt>
                <c:pt idx="1096">
                  <c:v>4.3900718622581825E-2</c:v>
                </c:pt>
                <c:pt idx="1097">
                  <c:v>4.7477755407928722E-2</c:v>
                </c:pt>
                <c:pt idx="1098">
                  <c:v>4.1772517687705631E-2</c:v>
                </c:pt>
                <c:pt idx="1099">
                  <c:v>4.22422977504541E-2</c:v>
                </c:pt>
                <c:pt idx="1100">
                  <c:v>4.4407017287588682E-2</c:v>
                </c:pt>
                <c:pt idx="1101">
                  <c:v>4.5244166550230544E-2</c:v>
                </c:pt>
                <c:pt idx="1102">
                  <c:v>4.0159745068400927E-2</c:v>
                </c:pt>
                <c:pt idx="1103">
                  <c:v>3.6346329721696484E-2</c:v>
                </c:pt>
                <c:pt idx="1104">
                  <c:v>2.7706901698273799E-2</c:v>
                </c:pt>
                <c:pt idx="1105">
                  <c:v>2.7628307315152423E-2</c:v>
                </c:pt>
                <c:pt idx="1106">
                  <c:v>2.8386068312014987E-2</c:v>
                </c:pt>
                <c:pt idx="1107">
                  <c:v>2.9583640301294296E-2</c:v>
                </c:pt>
                <c:pt idx="1108">
                  <c:v>2.7805144677175611E-2</c:v>
                </c:pt>
                <c:pt idx="1109">
                  <c:v>3.1704696292250416E-2</c:v>
                </c:pt>
                <c:pt idx="1110">
                  <c:v>3.8339173663419164E-2</c:v>
                </c:pt>
                <c:pt idx="1111">
                  <c:v>5.073108653956078E-2</c:v>
                </c:pt>
                <c:pt idx="1112">
                  <c:v>4.8390918935054067E-2</c:v>
                </c:pt>
                <c:pt idx="1113">
                  <c:v>4.8865462293749225E-2</c:v>
                </c:pt>
                <c:pt idx="1114">
                  <c:v>4.5939607758456444E-2</c:v>
                </c:pt>
                <c:pt idx="1115">
                  <c:v>4.2445531710848791E-2</c:v>
                </c:pt>
                <c:pt idx="1116">
                  <c:v>3.7097938127961215E-2</c:v>
                </c:pt>
                <c:pt idx="1117">
                  <c:v>3.1838068578759468E-2</c:v>
                </c:pt>
                <c:pt idx="1118">
                  <c:v>2.5034494201481024E-2</c:v>
                </c:pt>
                <c:pt idx="1119">
                  <c:v>2.7267487647185878E-2</c:v>
                </c:pt>
                <c:pt idx="1120">
                  <c:v>2.1590432761314445E-2</c:v>
                </c:pt>
                <c:pt idx="1121">
                  <c:v>1.7626576650958414E-2</c:v>
                </c:pt>
                <c:pt idx="1122">
                  <c:v>2.1044638434082399E-2</c:v>
                </c:pt>
                <c:pt idx="1123">
                  <c:v>2.1120454227901382E-2</c:v>
                </c:pt>
                <c:pt idx="1124">
                  <c:v>1.5945530123083536E-2</c:v>
                </c:pt>
                <c:pt idx="1125">
                  <c:v>8.4054311100384381E-3</c:v>
                </c:pt>
                <c:pt idx="1126">
                  <c:v>8.4350032390392604E-5</c:v>
                </c:pt>
                <c:pt idx="1127">
                  <c:v>8.367523213129442E-4</c:v>
                </c:pt>
                <c:pt idx="1128">
                  <c:v>8.6426035540539004E-3</c:v>
                </c:pt>
                <c:pt idx="1129">
                  <c:v>2.9929376198763041E-3</c:v>
                </c:pt>
                <c:pt idx="1130">
                  <c:v>1.4236102290192586E-2</c:v>
                </c:pt>
                <c:pt idx="1131">
                  <c:v>1.5413827213027319E-2</c:v>
                </c:pt>
                <c:pt idx="1132">
                  <c:v>2.2516695352293382E-2</c:v>
                </c:pt>
                <c:pt idx="1133">
                  <c:v>2.3527704916991625E-2</c:v>
                </c:pt>
                <c:pt idx="1134">
                  <c:v>3.0149678636300102E-2</c:v>
                </c:pt>
                <c:pt idx="1135">
                  <c:v>2.0902731909001944E-2</c:v>
                </c:pt>
                <c:pt idx="1136">
                  <c:v>1.6833090934495108E-2</c:v>
                </c:pt>
                <c:pt idx="1137">
                  <c:v>5.0546508821624828E-3</c:v>
                </c:pt>
                <c:pt idx="1138">
                  <c:v>3.0127846863209693E-4</c:v>
                </c:pt>
                <c:pt idx="1139">
                  <c:v>7.6246475160999033E-3</c:v>
                </c:pt>
                <c:pt idx="1140">
                  <c:v>7.2447746643463382E-3</c:v>
                </c:pt>
                <c:pt idx="1141">
                  <c:v>-7.6929214246700796E-3</c:v>
                </c:pt>
                <c:pt idx="1142">
                  <c:v>-5.340250168303186E-3</c:v>
                </c:pt>
                <c:pt idx="1143">
                  <c:v>4.1216402885922918E-3</c:v>
                </c:pt>
                <c:pt idx="1144">
                  <c:v>3.8957806724502671E-3</c:v>
                </c:pt>
                <c:pt idx="1145">
                  <c:v>1.3216558486923206E-2</c:v>
                </c:pt>
                <c:pt idx="1146">
                  <c:v>-2.1805971902905722E-3</c:v>
                </c:pt>
                <c:pt idx="1147">
                  <c:v>6.0077070128422018E-4</c:v>
                </c:pt>
                <c:pt idx="1148">
                  <c:v>5.9999666569284394E-3</c:v>
                </c:pt>
                <c:pt idx="1149">
                  <c:v>2.7130939830045252E-3</c:v>
                </c:pt>
                <c:pt idx="1150">
                  <c:v>-3.8142092293621762E-3</c:v>
                </c:pt>
                <c:pt idx="1151">
                  <c:v>-3.0290592808057777E-3</c:v>
                </c:pt>
                <c:pt idx="1152">
                  <c:v>-8.8055479695656712E-3</c:v>
                </c:pt>
                <c:pt idx="1153">
                  <c:v>-3.1519126220991229E-3</c:v>
                </c:pt>
                <c:pt idx="1154">
                  <c:v>-3.0614099991108923E-3</c:v>
                </c:pt>
                <c:pt idx="1155">
                  <c:v>0</c:v>
                </c:pt>
                <c:pt idx="1156">
                  <c:v>-3.8146061706912705E-4</c:v>
                </c:pt>
                <c:pt idx="1157">
                  <c:v>-1.6762832319280095E-3</c:v>
                </c:pt>
                <c:pt idx="1158">
                  <c:v>-6.2240400370904003E-4</c:v>
                </c:pt>
                <c:pt idx="1159">
                  <c:v>-5.8727469610171397E-4</c:v>
                </c:pt>
                <c:pt idx="1160">
                  <c:v>-6.3091839521384387E-3</c:v>
                </c:pt>
                <c:pt idx="1161">
                  <c:v>-8.7704186619584346E-3</c:v>
                </c:pt>
                <c:pt idx="1162">
                  <c:v>-1.0614211134680581E-2</c:v>
                </c:pt>
                <c:pt idx="1163">
                  <c:v>-1.3782993763257837E-2</c:v>
                </c:pt>
                <c:pt idx="1164">
                  <c:v>-7.4658709845414955E-3</c:v>
                </c:pt>
                <c:pt idx="1165">
                  <c:v>-1.0800972029926239E-2</c:v>
                </c:pt>
                <c:pt idx="1166">
                  <c:v>-4.3729041497834959E-3</c:v>
                </c:pt>
                <c:pt idx="1167">
                  <c:v>3.7094167185333415E-4</c:v>
                </c:pt>
                <c:pt idx="1168">
                  <c:v>8.871043288833546E-3</c:v>
                </c:pt>
                <c:pt idx="1169">
                  <c:v>-1.7016874769773692E-3</c:v>
                </c:pt>
                <c:pt idx="1170">
                  <c:v>-4.8480429204720695E-3</c:v>
                </c:pt>
                <c:pt idx="1171">
                  <c:v>-7.6627538836739426E-3</c:v>
                </c:pt>
                <c:pt idx="1172">
                  <c:v>-1.0705904581655551E-2</c:v>
                </c:pt>
                <c:pt idx="1173">
                  <c:v>-1.7639675714811915E-2</c:v>
                </c:pt>
                <c:pt idx="1174">
                  <c:v>-2.9670371981658165E-2</c:v>
                </c:pt>
                <c:pt idx="1175">
                  <c:v>-4.3538311189299808E-2</c:v>
                </c:pt>
                <c:pt idx="1176">
                  <c:v>-3.634255877907195E-2</c:v>
                </c:pt>
                <c:pt idx="1177">
                  <c:v>-2.9289308305917954E-2</c:v>
                </c:pt>
                <c:pt idx="1178">
                  <c:v>-1.8895995020767938E-2</c:v>
                </c:pt>
                <c:pt idx="1179">
                  <c:v>-1.5971728250790813E-2</c:v>
                </c:pt>
                <c:pt idx="1180">
                  <c:v>-1.6158687616700702E-2</c:v>
                </c:pt>
                <c:pt idx="1181">
                  <c:v>-3.455572738704699E-3</c:v>
                </c:pt>
                <c:pt idx="1182">
                  <c:v>-4.989155562894608E-3</c:v>
                </c:pt>
                <c:pt idx="1183">
                  <c:v>-5.6595894673999751E-3</c:v>
                </c:pt>
                <c:pt idx="1184">
                  <c:v>1.5030183418648581E-3</c:v>
                </c:pt>
                <c:pt idx="1185">
                  <c:v>-5.2636404918261943E-3</c:v>
                </c:pt>
                <c:pt idx="1186">
                  <c:v>-1.7216933199537716E-2</c:v>
                </c:pt>
                <c:pt idx="1187">
                  <c:v>-7.2294924231839494E-3</c:v>
                </c:pt>
                <c:pt idx="1188">
                  <c:v>-1.5670846723487539E-2</c:v>
                </c:pt>
                <c:pt idx="1189">
                  <c:v>-1.3054407954069083E-2</c:v>
                </c:pt>
                <c:pt idx="1190">
                  <c:v>-1.4239476291488303E-2</c:v>
                </c:pt>
                <c:pt idx="1191">
                  <c:v>-1.7592638167337828E-2</c:v>
                </c:pt>
                <c:pt idx="1192">
                  <c:v>-2.2575244198305502E-2</c:v>
                </c:pt>
                <c:pt idx="1193">
                  <c:v>-3.9066767119285591E-2</c:v>
                </c:pt>
                <c:pt idx="1194">
                  <c:v>-5.0215459753324782E-2</c:v>
                </c:pt>
                <c:pt idx="1195">
                  <c:v>-5.0084667585453532E-2</c:v>
                </c:pt>
                <c:pt idx="1196">
                  <c:v>-6.2663936768834042E-2</c:v>
                </c:pt>
                <c:pt idx="1197">
                  <c:v>-5.174527163489024E-2</c:v>
                </c:pt>
                <c:pt idx="1198">
                  <c:v>-4.411824247081686E-2</c:v>
                </c:pt>
                <c:pt idx="1199">
                  <c:v>-4.731223087377906E-2</c:v>
                </c:pt>
                <c:pt idx="1200">
                  <c:v>-9.1880009399570358E-3</c:v>
                </c:pt>
                <c:pt idx="1201">
                  <c:v>5.6129488612547988E-3</c:v>
                </c:pt>
                <c:pt idx="1202">
                  <c:v>1.07070954056422E-2</c:v>
                </c:pt>
                <c:pt idx="1203">
                  <c:v>2.3943897900339167E-2</c:v>
                </c:pt>
                <c:pt idx="1204">
                  <c:v>8.5211395074117069E-3</c:v>
                </c:pt>
                <c:pt idx="1205">
                  <c:v>-1.2146007722890605E-2</c:v>
                </c:pt>
                <c:pt idx="1206">
                  <c:v>-2.5592792180573975E-3</c:v>
                </c:pt>
                <c:pt idx="1207">
                  <c:v>-3.1220824812326117E-2</c:v>
                </c:pt>
                <c:pt idx="1208">
                  <c:v>-4.002418960458299E-2</c:v>
                </c:pt>
                <c:pt idx="1209">
                  <c:v>-3.7682632705425032E-2</c:v>
                </c:pt>
                <c:pt idx="1210">
                  <c:v>-2.9299231839140422E-2</c:v>
                </c:pt>
                <c:pt idx="1211">
                  <c:v>-3.7065190468327278E-2</c:v>
                </c:pt>
                <c:pt idx="1212">
                  <c:v>-3.4324310592299907E-2</c:v>
                </c:pt>
                <c:pt idx="1213">
                  <c:v>-4.4911529716615661E-2</c:v>
                </c:pt>
                <c:pt idx="1214">
                  <c:v>-3.7765394972499866E-2</c:v>
                </c:pt>
                <c:pt idx="1215">
                  <c:v>-2.2219584767614649E-2</c:v>
                </c:pt>
                <c:pt idx="1216">
                  <c:v>-2.3330226605865857E-2</c:v>
                </c:pt>
                <c:pt idx="1217">
                  <c:v>-2.715555019243715E-2</c:v>
                </c:pt>
                <c:pt idx="1218">
                  <c:v>-1.2024742146912733E-2</c:v>
                </c:pt>
                <c:pt idx="1219">
                  <c:v>-1.0135102950703056E-2</c:v>
                </c:pt>
                <c:pt idx="1220">
                  <c:v>-1.3941770294816243E-2</c:v>
                </c:pt>
                <c:pt idx="1221">
                  <c:v>-9.8119927089817278E-3</c:v>
                </c:pt>
                <c:pt idx="1222">
                  <c:v>-3.1699932996303644E-2</c:v>
                </c:pt>
                <c:pt idx="1223">
                  <c:v>-4.2594583179849418E-2</c:v>
                </c:pt>
                <c:pt idx="1224">
                  <c:v>-6.3287134655200902E-2</c:v>
                </c:pt>
                <c:pt idx="1225">
                  <c:v>-7.5685795533933689E-2</c:v>
                </c:pt>
                <c:pt idx="1226">
                  <c:v>-8.1468436813291426E-2</c:v>
                </c:pt>
                <c:pt idx="1227">
                  <c:v>-4.0869873105795984E-2</c:v>
                </c:pt>
                <c:pt idx="1228">
                  <c:v>-3.0829639132699115E-2</c:v>
                </c:pt>
                <c:pt idx="1229">
                  <c:v>-3.6879024985075032E-2</c:v>
                </c:pt>
                <c:pt idx="1230">
                  <c:v>-3.8898265525169215E-2</c:v>
                </c:pt>
                <c:pt idx="1231">
                  <c:v>-3.0131816276500636E-3</c:v>
                </c:pt>
                <c:pt idx="1232">
                  <c:v>2.0447241734093714E-2</c:v>
                </c:pt>
                <c:pt idx="1233">
                  <c:v>3.3469298969857862E-2</c:v>
                </c:pt>
                <c:pt idx="1234">
                  <c:v>3.3718181183075408E-3</c:v>
                </c:pt>
                <c:pt idx="1235">
                  <c:v>1.6087635118828311E-2</c:v>
                </c:pt>
                <c:pt idx="1236">
                  <c:v>4.1356920116351503E-2</c:v>
                </c:pt>
                <c:pt idx="1237">
                  <c:v>4.0986573856491404E-2</c:v>
                </c:pt>
                <c:pt idx="1238">
                  <c:v>2.3212930443177023E-2</c:v>
                </c:pt>
                <c:pt idx="1239">
                  <c:v>1.3973327130463441E-2</c:v>
                </c:pt>
                <c:pt idx="1240">
                  <c:v>2.9425062240400389E-2</c:v>
                </c:pt>
                <c:pt idx="1241">
                  <c:v>5.005886639907535E-2</c:v>
                </c:pt>
                <c:pt idx="1242">
                  <c:v>5.5989169852782281E-2</c:v>
                </c:pt>
                <c:pt idx="1243">
                  <c:v>4.6594957892463838E-2</c:v>
                </c:pt>
                <c:pt idx="1244">
                  <c:v>5.0920229082779739E-2</c:v>
                </c:pt>
                <c:pt idx="1245">
                  <c:v>6.6269553329861328E-2</c:v>
                </c:pt>
                <c:pt idx="1246">
                  <c:v>9.1655142136750925E-2</c:v>
                </c:pt>
                <c:pt idx="1247">
                  <c:v>5.8639944047150325E-2</c:v>
                </c:pt>
                <c:pt idx="1248">
                  <c:v>1.2551880231686675E-2</c:v>
                </c:pt>
                <c:pt idx="1249">
                  <c:v>-1.8341071042971249E-2</c:v>
                </c:pt>
                <c:pt idx="1250">
                  <c:v>-4.2347090261282659E-2</c:v>
                </c:pt>
                <c:pt idx="1251">
                  <c:v>-1.2253181881692377E-2</c:v>
                </c:pt>
                <c:pt idx="1252">
                  <c:v>-1.3639499472861999E-2</c:v>
                </c:pt>
                <c:pt idx="1253">
                  <c:v>-4.8202173333164025E-2</c:v>
                </c:pt>
                <c:pt idx="1254">
                  <c:v>-3.3486168976335905E-2</c:v>
                </c:pt>
                <c:pt idx="1255">
                  <c:v>-1.746303682345314E-2</c:v>
                </c:pt>
                <c:pt idx="1256">
                  <c:v>8.9250273095633891E-3</c:v>
                </c:pt>
                <c:pt idx="1257">
                  <c:v>3.1068796283358874E-2</c:v>
                </c:pt>
                <c:pt idx="1258">
                  <c:v>2.8241780138961142E-2</c:v>
                </c:pt>
                <c:pt idx="1259">
                  <c:v>5.2749533196997231E-3</c:v>
                </c:pt>
                <c:pt idx="1260">
                  <c:v>9.5863315635042953E-3</c:v>
                </c:pt>
                <c:pt idx="1261">
                  <c:v>7.6186933961663863E-3</c:v>
                </c:pt>
                <c:pt idx="1262">
                  <c:v>2.2631411396344236E-2</c:v>
                </c:pt>
                <c:pt idx="1263">
                  <c:v>6.6471794936933332E-3</c:v>
                </c:pt>
                <c:pt idx="1264">
                  <c:v>4.3744919150989683E-3</c:v>
                </c:pt>
                <c:pt idx="1265">
                  <c:v>-3.7058839407064934E-2</c:v>
                </c:pt>
                <c:pt idx="1266">
                  <c:v>-4.0529297445603109E-2</c:v>
                </c:pt>
                <c:pt idx="1267">
                  <c:v>-6.2022082640008974E-3</c:v>
                </c:pt>
                <c:pt idx="1268">
                  <c:v>-2.859882886430333E-2</c:v>
                </c:pt>
                <c:pt idx="1269">
                  <c:v>-6.1150399481753388E-2</c:v>
                </c:pt>
                <c:pt idx="1270">
                  <c:v>-7.2470769240540078E-2</c:v>
                </c:pt>
                <c:pt idx="1271">
                  <c:v>-6.6394788319128067E-2</c:v>
                </c:pt>
                <c:pt idx="1272">
                  <c:v>-3.3274400777369983E-2</c:v>
                </c:pt>
                <c:pt idx="1273">
                  <c:v>-2.4966418763575349E-2</c:v>
                </c:pt>
                <c:pt idx="1274">
                  <c:v>-9.5991130742947128E-2</c:v>
                </c:pt>
                <c:pt idx="1275">
                  <c:v>-5.3481493007481611E-2</c:v>
                </c:pt>
                <c:pt idx="1276">
                  <c:v>-2.8577790973871742E-2</c:v>
                </c:pt>
                <c:pt idx="1277">
                  <c:v>-9.2757249736430541E-3</c:v>
                </c:pt>
                <c:pt idx="1278">
                  <c:v>5.7086117215186302E-3</c:v>
                </c:pt>
                <c:pt idx="1279">
                  <c:v>1.4385947641850944E-2</c:v>
                </c:pt>
                <c:pt idx="1280">
                  <c:v>2.8881451090477139E-2</c:v>
                </c:pt>
                <c:pt idx="1281">
                  <c:v>9.1638867542266217E-2</c:v>
                </c:pt>
                <c:pt idx="1282">
                  <c:v>4.6258351645559907E-2</c:v>
                </c:pt>
                <c:pt idx="1283">
                  <c:v>7.5333113163209453E-2</c:v>
                </c:pt>
                <c:pt idx="1284">
                  <c:v>8.6906929960496412E-2</c:v>
                </c:pt>
                <c:pt idx="1285">
                  <c:v>5.4654057693040561E-2</c:v>
                </c:pt>
                <c:pt idx="1286">
                  <c:v>6.3476475669084279E-2</c:v>
                </c:pt>
                <c:pt idx="1287">
                  <c:v>9.0572087720858147E-2</c:v>
                </c:pt>
                <c:pt idx="1288">
                  <c:v>8.8544114471528157E-2</c:v>
                </c:pt>
                <c:pt idx="1289">
                  <c:v>0.17261172310643097</c:v>
                </c:pt>
                <c:pt idx="1290">
                  <c:v>0.12782820696838446</c:v>
                </c:pt>
                <c:pt idx="1291">
                  <c:v>0.12397231889948801</c:v>
                </c:pt>
                <c:pt idx="1292">
                  <c:v>0.12940029310147713</c:v>
                </c:pt>
                <c:pt idx="1293">
                  <c:v>9.9247041993216989E-2</c:v>
                </c:pt>
                <c:pt idx="1294">
                  <c:v>4.6198611975561139E-2</c:v>
                </c:pt>
                <c:pt idx="1295">
                  <c:v>2.8278298741219621E-2</c:v>
                </c:pt>
                <c:pt idx="1296">
                  <c:v>-1.9795662542710955E-2</c:v>
                </c:pt>
                <c:pt idx="1297">
                  <c:v>4.0207973439861752E-2</c:v>
                </c:pt>
                <c:pt idx="1298">
                  <c:v>3.0733579331106188E-2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EA6C-4C0E-9A4F-E63847BC888B}"/>
            </c:ext>
          </c:extLst>
        </c:ser>
        <c:ser>
          <c:idx val="15"/>
          <c:order val="15"/>
          <c:tx>
            <c:strRef>
              <c:f>'24.08.21 Eg Filtres +Lihgt  Abs'!$CS$1</c:f>
              <c:strCache>
                <c:ptCount val="1"/>
                <c:pt idx="0">
                  <c:v>Abs 850</c:v>
                </c:pt>
              </c:strCache>
            </c:strRef>
          </c:tx>
          <c:spPr>
            <a:ln w="19050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Abs'!$CS$2:$CS$1300</c:f>
              <c:numCache>
                <c:formatCode>General</c:formatCode>
                <c:ptCount val="1299"/>
                <c:pt idx="0">
                  <c:v>-5.1359048107775793</c:v>
                </c:pt>
                <c:pt idx="1">
                  <c:v>-7.1772986126539013</c:v>
                </c:pt>
                <c:pt idx="2">
                  <c:v>-6.5076808956090026</c:v>
                </c:pt>
                <c:pt idx="3">
                  <c:v>-5.7229249598383722</c:v>
                </c:pt>
                <c:pt idx="4">
                  <c:v>-9.2329858919689176</c:v>
                </c:pt>
                <c:pt idx="5">
                  <c:v>-8.0114570491116694</c:v>
                </c:pt>
                <c:pt idx="6">
                  <c:v>-8.3785218446795877</c:v>
                </c:pt>
                <c:pt idx="7">
                  <c:v>-7.6493471217485078</c:v>
                </c:pt>
                <c:pt idx="8">
                  <c:v>-7.2922192591222705</c:v>
                </c:pt>
                <c:pt idx="9">
                  <c:v>-8.5566200353792912</c:v>
                </c:pt>
                <c:pt idx="10">
                  <c:v>-12.727021267518182</c:v>
                </c:pt>
                <c:pt idx="11">
                  <c:v>-12.588674208151721</c:v>
                </c:pt>
                <c:pt idx="12">
                  <c:v>-12.635980876078493</c:v>
                </c:pt>
                <c:pt idx="13">
                  <c:v>-11.955608630343548</c:v>
                </c:pt>
                <c:pt idx="14">
                  <c:v>-10.842684039358144</c:v>
                </c:pt>
                <c:pt idx="15">
                  <c:v>-9.1592084993242526</c:v>
                </c:pt>
                <c:pt idx="16">
                  <c:v>-13.343580250082315</c:v>
                </c:pt>
                <c:pt idx="17">
                  <c:v>-9.2122162403071997</c:v>
                </c:pt>
                <c:pt idx="18">
                  <c:v>-5.2899595672555799</c:v>
                </c:pt>
                <c:pt idx="19">
                  <c:v>-4.4933799391239626</c:v>
                </c:pt>
                <c:pt idx="20">
                  <c:v>-3.0614672223144832</c:v>
                </c:pt>
                <c:pt idx="21">
                  <c:v>-2.3057735008209108</c:v>
                </c:pt>
                <c:pt idx="22">
                  <c:v>-2.5616646521402058</c:v>
                </c:pt>
                <c:pt idx="23">
                  <c:v>-2.1044763282233889</c:v>
                </c:pt>
                <c:pt idx="24">
                  <c:v>-2.098193079400446</c:v>
                </c:pt>
                <c:pt idx="25">
                  <c:v>-2.0717483613664425</c:v>
                </c:pt>
                <c:pt idx="26">
                  <c:v>-1.5874204480186733</c:v>
                </c:pt>
                <c:pt idx="27">
                  <c:v>-1.6833312284350626</c:v>
                </c:pt>
                <c:pt idx="28">
                  <c:v>-1.4757207208508847</c:v>
                </c:pt>
                <c:pt idx="29">
                  <c:v>-1.3129018818810418</c:v>
                </c:pt>
                <c:pt idx="30">
                  <c:v>-1.2685050729181524</c:v>
                </c:pt>
                <c:pt idx="31">
                  <c:v>-1.2494012088518598</c:v>
                </c:pt>
                <c:pt idx="32">
                  <c:v>-0.63612546644177426</c:v>
                </c:pt>
                <c:pt idx="33">
                  <c:v>-0.5678784138234535</c:v>
                </c:pt>
                <c:pt idx="34">
                  <c:v>-0.48636362477420519</c:v>
                </c:pt>
                <c:pt idx="35">
                  <c:v>-1.296300948666036</c:v>
                </c:pt>
                <c:pt idx="36">
                  <c:v>-1.497360321585395</c:v>
                </c:pt>
                <c:pt idx="37">
                  <c:v>-1.2895220430442917</c:v>
                </c:pt>
                <c:pt idx="38">
                  <c:v>-1.3008680963090398</c:v>
                </c:pt>
                <c:pt idx="39">
                  <c:v>-1.550951938118371</c:v>
                </c:pt>
                <c:pt idx="40">
                  <c:v>-1.7353410266656903</c:v>
                </c:pt>
                <c:pt idx="41">
                  <c:v>-1.8175014103951608</c:v>
                </c:pt>
                <c:pt idx="42">
                  <c:v>-1.2208955036143345</c:v>
                </c:pt>
                <c:pt idx="43">
                  <c:v>-1.277907254046037</c:v>
                </c:pt>
                <c:pt idx="44">
                  <c:v>-1.3182239032700944</c:v>
                </c:pt>
                <c:pt idx="45">
                  <c:v>-1.1931385529031195</c:v>
                </c:pt>
                <c:pt idx="46">
                  <c:v>-1.5154434658036757</c:v>
                </c:pt>
                <c:pt idx="47">
                  <c:v>-1.5112392218868174</c:v>
                </c:pt>
                <c:pt idx="48">
                  <c:v>-1.5184236957945496</c:v>
                </c:pt>
                <c:pt idx="49">
                  <c:v>-1.5555642999961079</c:v>
                </c:pt>
                <c:pt idx="50">
                  <c:v>-1.4315348549906404</c:v>
                </c:pt>
                <c:pt idx="51">
                  <c:v>-1.1404462916933464</c:v>
                </c:pt>
                <c:pt idx="52">
                  <c:v>-1.0141977796411183</c:v>
                </c:pt>
                <c:pt idx="53">
                  <c:v>-0.79952164699479189</c:v>
                </c:pt>
                <c:pt idx="54">
                  <c:v>-0.76671809077624531</c:v>
                </c:pt>
                <c:pt idx="55">
                  <c:v>-0.88504331812650605</c:v>
                </c:pt>
                <c:pt idx="56">
                  <c:v>-1.0433623208704661</c:v>
                </c:pt>
                <c:pt idx="57">
                  <c:v>-0.72957046646982071</c:v>
                </c:pt>
                <c:pt idx="58">
                  <c:v>-1.1495199047169498</c:v>
                </c:pt>
                <c:pt idx="59">
                  <c:v>-1.2729596949093025</c:v>
                </c:pt>
                <c:pt idx="60">
                  <c:v>-1.2247416031981766</c:v>
                </c:pt>
                <c:pt idx="61">
                  <c:v>-1.021549682200023</c:v>
                </c:pt>
                <c:pt idx="62">
                  <c:v>-0.77781504080414732</c:v>
                </c:pt>
                <c:pt idx="63">
                  <c:v>-0.54873300705427075</c:v>
                </c:pt>
                <c:pt idx="64">
                  <c:v>-0.844495838335654</c:v>
                </c:pt>
                <c:pt idx="65">
                  <c:v>-0.37593273481698364</c:v>
                </c:pt>
                <c:pt idx="66">
                  <c:v>-0.75817713883302762</c:v>
                </c:pt>
                <c:pt idx="67">
                  <c:v>-0.79857410281615016</c:v>
                </c:pt>
                <c:pt idx="68">
                  <c:v>-1.3879852180048526</c:v>
                </c:pt>
                <c:pt idx="69">
                  <c:v>-1.6013219554374627</c:v>
                </c:pt>
                <c:pt idx="70">
                  <c:v>-1.4197011339084158</c:v>
                </c:pt>
                <c:pt idx="71">
                  <c:v>-1.3747685532617742</c:v>
                </c:pt>
                <c:pt idx="72">
                  <c:v>-1.7936816676505585</c:v>
                </c:pt>
                <c:pt idx="73">
                  <c:v>-1.7634340245275331</c:v>
                </c:pt>
                <c:pt idx="74">
                  <c:v>-1.5437839521082672</c:v>
                </c:pt>
                <c:pt idx="75">
                  <c:v>-1.0897635142542976</c:v>
                </c:pt>
                <c:pt idx="76">
                  <c:v>-0.9543671086499762</c:v>
                </c:pt>
                <c:pt idx="77">
                  <c:v>-1.6271613806523535</c:v>
                </c:pt>
                <c:pt idx="78">
                  <c:v>-1.5743904194776128</c:v>
                </c:pt>
                <c:pt idx="79">
                  <c:v>-1.3049200396457452</c:v>
                </c:pt>
                <c:pt idx="80">
                  <c:v>-0.97529348032832353</c:v>
                </c:pt>
                <c:pt idx="81">
                  <c:v>-1.690383459205117</c:v>
                </c:pt>
                <c:pt idx="82">
                  <c:v>-1.8337622169797132</c:v>
                </c:pt>
                <c:pt idx="83">
                  <c:v>-1.4086108980243932</c:v>
                </c:pt>
                <c:pt idx="84">
                  <c:v>-1.3143252803834986</c:v>
                </c:pt>
                <c:pt idx="85">
                  <c:v>-1.1153884268216963</c:v>
                </c:pt>
                <c:pt idx="86">
                  <c:v>-1.2452287508819755</c:v>
                </c:pt>
                <c:pt idx="87">
                  <c:v>-1.1023674071319169</c:v>
                </c:pt>
                <c:pt idx="88">
                  <c:v>-0.74845216886394839</c:v>
                </c:pt>
                <c:pt idx="89">
                  <c:v>-0.54710311888131169</c:v>
                </c:pt>
                <c:pt idx="90">
                  <c:v>-0.97013310832735744</c:v>
                </c:pt>
                <c:pt idx="91">
                  <c:v>-0.70227728462343797</c:v>
                </c:pt>
                <c:pt idx="92">
                  <c:v>-1.0062212067339296</c:v>
                </c:pt>
                <c:pt idx="93">
                  <c:v>-0.97421003847799392</c:v>
                </c:pt>
                <c:pt idx="94">
                  <c:v>-1.4528057727359187</c:v>
                </c:pt>
                <c:pt idx="95">
                  <c:v>-1.4865865853445031</c:v>
                </c:pt>
                <c:pt idx="96">
                  <c:v>-1.4695734546887931</c:v>
                </c:pt>
                <c:pt idx="97">
                  <c:v>-1.4197279904839337</c:v>
                </c:pt>
                <c:pt idx="98">
                  <c:v>-1.5958020792768719</c:v>
                </c:pt>
                <c:pt idx="99">
                  <c:v>-1.4848004530942265</c:v>
                </c:pt>
                <c:pt idx="100">
                  <c:v>-1.2458102467354391</c:v>
                </c:pt>
                <c:pt idx="101">
                  <c:v>-0.97770411294855819</c:v>
                </c:pt>
                <c:pt idx="102">
                  <c:v>-1.0115525769309159</c:v>
                </c:pt>
                <c:pt idx="103">
                  <c:v>-1.3723744085391674</c:v>
                </c:pt>
                <c:pt idx="104">
                  <c:v>-1.1972431895209046</c:v>
                </c:pt>
                <c:pt idx="105">
                  <c:v>-0.92486754013995709</c:v>
                </c:pt>
                <c:pt idx="106">
                  <c:v>-0.75183431260679978</c:v>
                </c:pt>
                <c:pt idx="107">
                  <c:v>-0.82663060633138696</c:v>
                </c:pt>
                <c:pt idx="108">
                  <c:v>-1.1537897602676688</c:v>
                </c:pt>
                <c:pt idx="109">
                  <c:v>-1.1684769075095236</c:v>
                </c:pt>
                <c:pt idx="110">
                  <c:v>-0.81261725317404798</c:v>
                </c:pt>
                <c:pt idx="111">
                  <c:v>-0.82328475296115022</c:v>
                </c:pt>
                <c:pt idx="112">
                  <c:v>-0.75616656720101638</c:v>
                </c:pt>
                <c:pt idx="113">
                  <c:v>-0.75761342271247012</c:v>
                </c:pt>
                <c:pt idx="114">
                  <c:v>-0.64805640492780792</c:v>
                </c:pt>
                <c:pt idx="115">
                  <c:v>-0.34203735681663244</c:v>
                </c:pt>
                <c:pt idx="116">
                  <c:v>-0.27987560306185377</c:v>
                </c:pt>
                <c:pt idx="117">
                  <c:v>-0.40881606186395192</c:v>
                </c:pt>
                <c:pt idx="118">
                  <c:v>-0.4257368942886095</c:v>
                </c:pt>
                <c:pt idx="119">
                  <c:v>-0.56852970277759907</c:v>
                </c:pt>
                <c:pt idx="120">
                  <c:v>-0.68153321469979378</c:v>
                </c:pt>
                <c:pt idx="121">
                  <c:v>-0.81275748529305059</c:v>
                </c:pt>
                <c:pt idx="122">
                  <c:v>-0.59122575280426015</c:v>
                </c:pt>
                <c:pt idx="123">
                  <c:v>-0.7131978821380488</c:v>
                </c:pt>
                <c:pt idx="124">
                  <c:v>-0.7643792739987727</c:v>
                </c:pt>
                <c:pt idx="125">
                  <c:v>-0.85618167827420355</c:v>
                </c:pt>
                <c:pt idx="126">
                  <c:v>-0.77379464544475962</c:v>
                </c:pt>
                <c:pt idx="127">
                  <c:v>-0.5810691398739749</c:v>
                </c:pt>
                <c:pt idx="128">
                  <c:v>-0.66924697731792238</c:v>
                </c:pt>
                <c:pt idx="129">
                  <c:v>-0.79782067388587297</c:v>
                </c:pt>
                <c:pt idx="130">
                  <c:v>-0.62663513285421002</c:v>
                </c:pt>
                <c:pt idx="131">
                  <c:v>-0.38250188718436529</c:v>
                </c:pt>
                <c:pt idx="132">
                  <c:v>-0.48807207692947097</c:v>
                </c:pt>
                <c:pt idx="133">
                  <c:v>-0.6446872067342696</c:v>
                </c:pt>
                <c:pt idx="134">
                  <c:v>-0.58530533971613297</c:v>
                </c:pt>
                <c:pt idx="135">
                  <c:v>-0.50296448999788057</c:v>
                </c:pt>
                <c:pt idx="136">
                  <c:v>-0.56715216442751404</c:v>
                </c:pt>
                <c:pt idx="137">
                  <c:v>-0.49759977005332073</c:v>
                </c:pt>
                <c:pt idx="138">
                  <c:v>-0.67908112436583234</c:v>
                </c:pt>
                <c:pt idx="139">
                  <c:v>-0.743582935739864</c:v>
                </c:pt>
                <c:pt idx="140">
                  <c:v>-0.67219707015158525</c:v>
                </c:pt>
                <c:pt idx="141">
                  <c:v>-0.5465221839563239</c:v>
                </c:pt>
                <c:pt idx="142">
                  <c:v>-0.5836052844901749</c:v>
                </c:pt>
                <c:pt idx="143">
                  <c:v>-0.58663834374478929</c:v>
                </c:pt>
                <c:pt idx="144">
                  <c:v>-0.48563370384642268</c:v>
                </c:pt>
                <c:pt idx="145">
                  <c:v>-0.52190865942683662</c:v>
                </c:pt>
                <c:pt idx="146">
                  <c:v>-0.21502258247050929</c:v>
                </c:pt>
                <c:pt idx="147">
                  <c:v>1.5373519722500128E-2</c:v>
                </c:pt>
                <c:pt idx="148">
                  <c:v>-9.0265290272837362E-2</c:v>
                </c:pt>
                <c:pt idx="149">
                  <c:v>-0.32726675021668</c:v>
                </c:pt>
                <c:pt idx="150">
                  <c:v>-0.3672521116832394</c:v>
                </c:pt>
                <c:pt idx="151">
                  <c:v>-0.714683968647158</c:v>
                </c:pt>
                <c:pt idx="152">
                  <c:v>-0.57549174304784412</c:v>
                </c:pt>
                <c:pt idx="153">
                  <c:v>-0.7268556406372626</c:v>
                </c:pt>
                <c:pt idx="154">
                  <c:v>-1.0492624385464613</c:v>
                </c:pt>
                <c:pt idx="155">
                  <c:v>-0.997013480811062</c:v>
                </c:pt>
                <c:pt idx="156">
                  <c:v>-0.52883454530712815</c:v>
                </c:pt>
                <c:pt idx="157">
                  <c:v>-0.52670313608311825</c:v>
                </c:pt>
                <c:pt idx="158">
                  <c:v>-0.30622207362339238</c:v>
                </c:pt>
                <c:pt idx="159">
                  <c:v>-0.19590359033319671</c:v>
                </c:pt>
                <c:pt idx="160">
                  <c:v>-0.193909064655166</c:v>
                </c:pt>
                <c:pt idx="161">
                  <c:v>-4.6385215421181743E-2</c:v>
                </c:pt>
                <c:pt idx="162">
                  <c:v>-0.19488185061522817</c:v>
                </c:pt>
                <c:pt idx="163">
                  <c:v>-0.49151520889571393</c:v>
                </c:pt>
                <c:pt idx="164">
                  <c:v>-0.21724861862863878</c:v>
                </c:pt>
                <c:pt idx="165">
                  <c:v>-9.3409549348362722E-2</c:v>
                </c:pt>
                <c:pt idx="166">
                  <c:v>-9.6116454190926182E-2</c:v>
                </c:pt>
                <c:pt idx="167">
                  <c:v>1.0334512246343398E-2</c:v>
                </c:pt>
                <c:pt idx="168">
                  <c:v>0.10603519945171781</c:v>
                </c:pt>
                <c:pt idx="169">
                  <c:v>0.1751419276528049</c:v>
                </c:pt>
                <c:pt idx="170">
                  <c:v>0.37027636606056358</c:v>
                </c:pt>
                <c:pt idx="171">
                  <c:v>0.27558908963518058</c:v>
                </c:pt>
                <c:pt idx="172">
                  <c:v>0.1348691328368718</c:v>
                </c:pt>
                <c:pt idx="173">
                  <c:v>0.10771492526987882</c:v>
                </c:pt>
                <c:pt idx="174">
                  <c:v>0.16473483466123223</c:v>
                </c:pt>
                <c:pt idx="175">
                  <c:v>0.16773835168277682</c:v>
                </c:pt>
                <c:pt idx="176">
                  <c:v>0.181084879866968</c:v>
                </c:pt>
                <c:pt idx="177">
                  <c:v>9.1177563948820844E-2</c:v>
                </c:pt>
                <c:pt idx="178">
                  <c:v>4.4258956540451463E-2</c:v>
                </c:pt>
                <c:pt idx="179">
                  <c:v>0.1120745293767591</c:v>
                </c:pt>
                <c:pt idx="180">
                  <c:v>0.16644413670812827</c:v>
                </c:pt>
                <c:pt idx="181">
                  <c:v>5.9136649485824012E-2</c:v>
                </c:pt>
                <c:pt idx="182">
                  <c:v>0.16396976221561979</c:v>
                </c:pt>
                <c:pt idx="183">
                  <c:v>0.21329135321955089</c:v>
                </c:pt>
                <c:pt idx="184">
                  <c:v>0.24616737119849844</c:v>
                </c:pt>
                <c:pt idx="185">
                  <c:v>0.41944191696116817</c:v>
                </c:pt>
                <c:pt idx="186">
                  <c:v>0.50571866581292213</c:v>
                </c:pt>
                <c:pt idx="187">
                  <c:v>0.42363137276365892</c:v>
                </c:pt>
                <c:pt idx="188">
                  <c:v>0.3929995786237297</c:v>
                </c:pt>
                <c:pt idx="189">
                  <c:v>0.37159454797918717</c:v>
                </c:pt>
                <c:pt idx="190">
                  <c:v>0.53039645914749411</c:v>
                </c:pt>
                <c:pt idx="191">
                  <c:v>0.56593365779929394</c:v>
                </c:pt>
                <c:pt idx="192">
                  <c:v>0.51011192562836305</c:v>
                </c:pt>
                <c:pt idx="193">
                  <c:v>0.53317033545052661</c:v>
                </c:pt>
                <c:pt idx="194">
                  <c:v>0.55328047120711654</c:v>
                </c:pt>
                <c:pt idx="195">
                  <c:v>0.68822694418234731</c:v>
                </c:pt>
                <c:pt idx="196">
                  <c:v>0.70847578225300478</c:v>
                </c:pt>
                <c:pt idx="197">
                  <c:v>0.65974248623558007</c:v>
                </c:pt>
                <c:pt idx="198">
                  <c:v>0.76586794417843795</c:v>
                </c:pt>
                <c:pt idx="199">
                  <c:v>0.78405154558742218</c:v>
                </c:pt>
                <c:pt idx="200">
                  <c:v>0.85856222473072463</c:v>
                </c:pt>
                <c:pt idx="201">
                  <c:v>0.96146574350304614</c:v>
                </c:pt>
                <c:pt idx="202">
                  <c:v>1.0177952009339288</c:v>
                </c:pt>
                <c:pt idx="203">
                  <c:v>1.0721218037488041</c:v>
                </c:pt>
                <c:pt idx="204">
                  <c:v>1.0813295296716718</c:v>
                </c:pt>
                <c:pt idx="205">
                  <c:v>1.0504850926458367</c:v>
                </c:pt>
                <c:pt idx="206">
                  <c:v>1.1154951732104641</c:v>
                </c:pt>
                <c:pt idx="207">
                  <c:v>1.1108122703274108</c:v>
                </c:pt>
                <c:pt idx="208">
                  <c:v>1.071197121655018</c:v>
                </c:pt>
                <c:pt idx="209">
                  <c:v>1.0323699925022563</c:v>
                </c:pt>
                <c:pt idx="210">
                  <c:v>1.0401764171050549</c:v>
                </c:pt>
                <c:pt idx="211">
                  <c:v>1.0763610632008314</c:v>
                </c:pt>
                <c:pt idx="212">
                  <c:v>1.1509611509436433</c:v>
                </c:pt>
                <c:pt idx="213">
                  <c:v>1.1411636002293348</c:v>
                </c:pt>
                <c:pt idx="214">
                  <c:v>1.1581597330524387</c:v>
                </c:pt>
                <c:pt idx="215">
                  <c:v>1.2091175354230583</c:v>
                </c:pt>
                <c:pt idx="216">
                  <c:v>1.260673661501422</c:v>
                </c:pt>
                <c:pt idx="217">
                  <c:v>1.2687595304722696</c:v>
                </c:pt>
                <c:pt idx="218">
                  <c:v>1.2753784864891879</c:v>
                </c:pt>
                <c:pt idx="219">
                  <c:v>1.2492222216745144</c:v>
                </c:pt>
                <c:pt idx="220">
                  <c:v>1.265013208165827</c:v>
                </c:pt>
                <c:pt idx="221">
                  <c:v>1.2680966150006214</c:v>
                </c:pt>
                <c:pt idx="222">
                  <c:v>1.2718990301546651</c:v>
                </c:pt>
                <c:pt idx="223">
                  <c:v>1.2680201247538927</c:v>
                </c:pt>
                <c:pt idx="224">
                  <c:v>1.2767587104968248</c:v>
                </c:pt>
                <c:pt idx="225">
                  <c:v>1.2843448431890452</c:v>
                </c:pt>
                <c:pt idx="226">
                  <c:v>1.2904062702964747</c:v>
                </c:pt>
                <c:pt idx="227">
                  <c:v>1.3071678330296106</c:v>
                </c:pt>
                <c:pt idx="228">
                  <c:v>1.3197700261239689</c:v>
                </c:pt>
                <c:pt idx="229">
                  <c:v>1.3254592006973192</c:v>
                </c:pt>
                <c:pt idx="230">
                  <c:v>1.3341586914252566</c:v>
                </c:pt>
                <c:pt idx="231">
                  <c:v>1.3521254004901835</c:v>
                </c:pt>
                <c:pt idx="232">
                  <c:v>1.3598781119419465</c:v>
                </c:pt>
                <c:pt idx="233">
                  <c:v>1.3776765424640705</c:v>
                </c:pt>
                <c:pt idx="234">
                  <c:v>1.3881455075663303</c:v>
                </c:pt>
                <c:pt idx="235">
                  <c:v>1.4006015193002743</c:v>
                </c:pt>
                <c:pt idx="236">
                  <c:v>1.4155494132943112</c:v>
                </c:pt>
                <c:pt idx="237">
                  <c:v>1.4238987486705572</c:v>
                </c:pt>
                <c:pt idx="238">
                  <c:v>1.4307369767280975</c:v>
                </c:pt>
                <c:pt idx="239">
                  <c:v>1.4443760376114443</c:v>
                </c:pt>
                <c:pt idx="240">
                  <c:v>1.449941128006768</c:v>
                </c:pt>
                <c:pt idx="241">
                  <c:v>1.4575510576646373</c:v>
                </c:pt>
                <c:pt idx="242">
                  <c:v>1.4678364461747484</c:v>
                </c:pt>
                <c:pt idx="243">
                  <c:v>1.4709980430395322</c:v>
                </c:pt>
                <c:pt idx="244">
                  <c:v>1.480406343387155</c:v>
                </c:pt>
                <c:pt idx="245">
                  <c:v>1.4896225682263255</c:v>
                </c:pt>
                <c:pt idx="246">
                  <c:v>1.4972087009185462</c:v>
                </c:pt>
                <c:pt idx="247">
                  <c:v>1.5066221006159506</c:v>
                </c:pt>
                <c:pt idx="248">
                  <c:v>1.5104687101347709</c:v>
                </c:pt>
                <c:pt idx="249">
                  <c:v>1.5129027997640023</c:v>
                </c:pt>
                <c:pt idx="250">
                  <c:v>1.5185086849575811</c:v>
                </c:pt>
                <c:pt idx="251">
                  <c:v>1.5219303486612423</c:v>
                </c:pt>
                <c:pt idx="252">
                  <c:v>1.5208781828229085</c:v>
                </c:pt>
                <c:pt idx="253">
                  <c:v>1.5167511090660832</c:v>
                </c:pt>
                <c:pt idx="254">
                  <c:v>1.5165675324739347</c:v>
                </c:pt>
                <c:pt idx="255">
                  <c:v>1.5123775667364654</c:v>
                </c:pt>
                <c:pt idx="256">
                  <c:v>1.5090680887280066</c:v>
                </c:pt>
                <c:pt idx="257">
                  <c:v>1.5002071185903088</c:v>
                </c:pt>
                <c:pt idx="258">
                  <c:v>1.4916113146412702</c:v>
                </c:pt>
                <c:pt idx="259">
                  <c:v>1.483958890401885</c:v>
                </c:pt>
                <c:pt idx="260">
                  <c:v>1.4748463523416131</c:v>
                </c:pt>
                <c:pt idx="261">
                  <c:v>1.4597029832726029</c:v>
                </c:pt>
                <c:pt idx="262">
                  <c:v>1.4476804162701216</c:v>
                </c:pt>
                <c:pt idx="263">
                  <c:v>1.4332883514023127</c:v>
                </c:pt>
                <c:pt idx="264">
                  <c:v>1.4228567815317872</c:v>
                </c:pt>
                <c:pt idx="265">
                  <c:v>1.4091514291012754</c:v>
                </c:pt>
                <c:pt idx="266">
                  <c:v>1.3921416980120864</c:v>
                </c:pt>
                <c:pt idx="267">
                  <c:v>1.3756690984332589</c:v>
                </c:pt>
                <c:pt idx="268">
                  <c:v>1.3601415783473452</c:v>
                </c:pt>
                <c:pt idx="269">
                  <c:v>1.3411431008432115</c:v>
                </c:pt>
                <c:pt idx="270">
                  <c:v>1.3227310485639976</c:v>
                </c:pt>
                <c:pt idx="271">
                  <c:v>1.3003058080064211</c:v>
                </c:pt>
                <c:pt idx="272">
                  <c:v>1.2778295739510255</c:v>
                </c:pt>
                <c:pt idx="273">
                  <c:v>1.256125041495959</c:v>
                </c:pt>
                <c:pt idx="274">
                  <c:v>1.2337473948696804</c:v>
                </c:pt>
                <c:pt idx="275">
                  <c:v>1.2105436535787324</c:v>
                </c:pt>
                <c:pt idx="276">
                  <c:v>1.1894391446146704</c:v>
                </c:pt>
                <c:pt idx="277">
                  <c:v>1.1667657357010408</c:v>
                </c:pt>
                <c:pt idx="278">
                  <c:v>1.1459042957432499</c:v>
                </c:pt>
                <c:pt idx="279">
                  <c:v>1.1267086433808826</c:v>
                </c:pt>
                <c:pt idx="280">
                  <c:v>1.1055191452537887</c:v>
                </c:pt>
                <c:pt idx="281">
                  <c:v>1.0845336211179715</c:v>
                </c:pt>
                <c:pt idx="282">
                  <c:v>1.0669425641536447</c:v>
                </c:pt>
                <c:pt idx="283">
                  <c:v>1.0517177754664504</c:v>
                </c:pt>
                <c:pt idx="284">
                  <c:v>1.0356798104673675</c:v>
                </c:pt>
                <c:pt idx="285">
                  <c:v>1.021098899679302</c:v>
                </c:pt>
                <c:pt idx="286">
                  <c:v>1.0073721299797065</c:v>
                </c:pt>
                <c:pt idx="287">
                  <c:v>1.0007016705299909</c:v>
                </c:pt>
                <c:pt idx="288">
                  <c:v>0.99759208703298252</c:v>
                </c:pt>
                <c:pt idx="289">
                  <c:v>0.99220241427015643</c:v>
                </c:pt>
                <c:pt idx="290">
                  <c:v>0.98739882677559776</c:v>
                </c:pt>
                <c:pt idx="291">
                  <c:v>0.98808179968972154</c:v>
                </c:pt>
                <c:pt idx="292">
                  <c:v>0.98972005079632319</c:v>
                </c:pt>
                <c:pt idx="293">
                  <c:v>0.99068620760166892</c:v>
                </c:pt>
                <c:pt idx="294">
                  <c:v>0.98780507497489012</c:v>
                </c:pt>
                <c:pt idx="295">
                  <c:v>0.98630926570552979</c:v>
                </c:pt>
                <c:pt idx="296">
                  <c:v>0.98701926517349758</c:v>
                </c:pt>
                <c:pt idx="297">
                  <c:v>0.98740103649383659</c:v>
                </c:pt>
                <c:pt idx="298">
                  <c:v>0.98570873227954703</c:v>
                </c:pt>
                <c:pt idx="299">
                  <c:v>0.98349731425745923</c:v>
                </c:pt>
                <c:pt idx="300">
                  <c:v>0.98107852267757345</c:v>
                </c:pt>
                <c:pt idx="301">
                  <c:v>0.9836161291073775</c:v>
                </c:pt>
                <c:pt idx="302">
                  <c:v>0.98295661320225058</c:v>
                </c:pt>
                <c:pt idx="303">
                  <c:v>0.97812701902380439</c:v>
                </c:pt>
                <c:pt idx="304">
                  <c:v>0.97605073377093687</c:v>
                </c:pt>
                <c:pt idx="305">
                  <c:v>0.97243087533908557</c:v>
                </c:pt>
                <c:pt idx="306">
                  <c:v>0.9697729242544284</c:v>
                </c:pt>
                <c:pt idx="307">
                  <c:v>0.96625386296993288</c:v>
                </c:pt>
                <c:pt idx="308">
                  <c:v>0.95782225808387178</c:v>
                </c:pt>
                <c:pt idx="309">
                  <c:v>0.95599686084027446</c:v>
                </c:pt>
                <c:pt idx="310">
                  <c:v>0.95104879176856161</c:v>
                </c:pt>
                <c:pt idx="311">
                  <c:v>0.94344736102699556</c:v>
                </c:pt>
                <c:pt idx="312">
                  <c:v>0.93447097560590053</c:v>
                </c:pt>
                <c:pt idx="313">
                  <c:v>0.92534534921452172</c:v>
                </c:pt>
                <c:pt idx="314">
                  <c:v>0.91881053246900513</c:v>
                </c:pt>
                <c:pt idx="315">
                  <c:v>0.9124127182542956</c:v>
                </c:pt>
                <c:pt idx="316">
                  <c:v>0.89979981652539476</c:v>
                </c:pt>
                <c:pt idx="317">
                  <c:v>0.8953055895842722</c:v>
                </c:pt>
                <c:pt idx="318">
                  <c:v>0.88734329485647268</c:v>
                </c:pt>
                <c:pt idx="319">
                  <c:v>0.879555737847867</c:v>
                </c:pt>
                <c:pt idx="320">
                  <c:v>0.87456619406459479</c:v>
                </c:pt>
                <c:pt idx="321">
                  <c:v>0.86903390948620141</c:v>
                </c:pt>
                <c:pt idx="322">
                  <c:v>0.86221148941298509</c:v>
                </c:pt>
                <c:pt idx="323">
                  <c:v>0.85661104352584005</c:v>
                </c:pt>
                <c:pt idx="324">
                  <c:v>0.84949218125196868</c:v>
                </c:pt>
                <c:pt idx="325">
                  <c:v>0.84432602998791617</c:v>
                </c:pt>
                <c:pt idx="326">
                  <c:v>0.84143316885663888</c:v>
                </c:pt>
                <c:pt idx="327">
                  <c:v>0.83680193938470915</c:v>
                </c:pt>
                <c:pt idx="328">
                  <c:v>0.83439096680782232</c:v>
                </c:pt>
                <c:pt idx="329">
                  <c:v>0.8343047877965083</c:v>
                </c:pt>
                <c:pt idx="330">
                  <c:v>0.8355240423293625</c:v>
                </c:pt>
                <c:pt idx="331">
                  <c:v>0.83512493321976522</c:v>
                </c:pt>
                <c:pt idx="332">
                  <c:v>0.83529219189261195</c:v>
                </c:pt>
                <c:pt idx="333">
                  <c:v>0.84083518510554733</c:v>
                </c:pt>
                <c:pt idx="334">
                  <c:v>0.83933597626966583</c:v>
                </c:pt>
                <c:pt idx="335">
                  <c:v>0.84172808125235954</c:v>
                </c:pt>
                <c:pt idx="336">
                  <c:v>0.84661529808334157</c:v>
                </c:pt>
                <c:pt idx="337">
                  <c:v>0.84924962218067579</c:v>
                </c:pt>
                <c:pt idx="338">
                  <c:v>0.86215352680379753</c:v>
                </c:pt>
                <c:pt idx="339">
                  <c:v>0.86876313401278216</c:v>
                </c:pt>
                <c:pt idx="340">
                  <c:v>0.87015916600474286</c:v>
                </c:pt>
                <c:pt idx="341">
                  <c:v>0.87970769847136809</c:v>
                </c:pt>
                <c:pt idx="342">
                  <c:v>0.88193866400095322</c:v>
                </c:pt>
                <c:pt idx="343">
                  <c:v>0.88792615053654511</c:v>
                </c:pt>
                <c:pt idx="344">
                  <c:v>0.89053582777660023</c:v>
                </c:pt>
                <c:pt idx="345">
                  <c:v>0.88747825764736743</c:v>
                </c:pt>
                <c:pt idx="346">
                  <c:v>0.8905524856525544</c:v>
                </c:pt>
                <c:pt idx="347">
                  <c:v>0.89580600577620373</c:v>
                </c:pt>
                <c:pt idx="348">
                  <c:v>0.89559829226175369</c:v>
                </c:pt>
                <c:pt idx="349">
                  <c:v>0.89921594097536617</c:v>
                </c:pt>
                <c:pt idx="350">
                  <c:v>0.89669635224812472</c:v>
                </c:pt>
                <c:pt idx="351">
                  <c:v>0.89844474931001561</c:v>
                </c:pt>
                <c:pt idx="352">
                  <c:v>0.89862492633564306</c:v>
                </c:pt>
                <c:pt idx="353">
                  <c:v>0.89742589922359006</c:v>
                </c:pt>
                <c:pt idx="354">
                  <c:v>0.89773050038389601</c:v>
                </c:pt>
                <c:pt idx="355">
                  <c:v>0.89780155132419059</c:v>
                </c:pt>
                <c:pt idx="356">
                  <c:v>0.89568719092628524</c:v>
                </c:pt>
                <c:pt idx="357">
                  <c:v>0.90090586549309104</c:v>
                </c:pt>
                <c:pt idx="358">
                  <c:v>0.90229560828698741</c:v>
                </c:pt>
                <c:pt idx="359">
                  <c:v>0.90155382287204577</c:v>
                </c:pt>
                <c:pt idx="360">
                  <c:v>0.90272446360364589</c:v>
                </c:pt>
                <c:pt idx="361">
                  <c:v>0.89945884000331111</c:v>
                </c:pt>
                <c:pt idx="362">
                  <c:v>0.90002197819756002</c:v>
                </c:pt>
                <c:pt idx="363">
                  <c:v>0.90237753784015007</c:v>
                </c:pt>
                <c:pt idx="364">
                  <c:v>0.89916239780265639</c:v>
                </c:pt>
                <c:pt idx="365">
                  <c:v>0.89964700601026359</c:v>
                </c:pt>
                <c:pt idx="366">
                  <c:v>0.90122814439930776</c:v>
                </c:pt>
                <c:pt idx="367">
                  <c:v>0.90211951074118546</c:v>
                </c:pt>
                <c:pt idx="368">
                  <c:v>0.90655169559329485</c:v>
                </c:pt>
                <c:pt idx="369">
                  <c:v>0.91273771681372917</c:v>
                </c:pt>
                <c:pt idx="370">
                  <c:v>0.91621598329996945</c:v>
                </c:pt>
                <c:pt idx="371">
                  <c:v>0.91524540705814605</c:v>
                </c:pt>
                <c:pt idx="372">
                  <c:v>0.91805106930815261</c:v>
                </c:pt>
                <c:pt idx="373">
                  <c:v>0.92115640334700932</c:v>
                </c:pt>
                <c:pt idx="374">
                  <c:v>0.92247135567743754</c:v>
                </c:pt>
                <c:pt idx="375">
                  <c:v>0.92217984284823851</c:v>
                </c:pt>
                <c:pt idx="376">
                  <c:v>0.92013024419256306</c:v>
                </c:pt>
                <c:pt idx="377">
                  <c:v>0.9224348103373341</c:v>
                </c:pt>
                <c:pt idx="378">
                  <c:v>0.92748112688151141</c:v>
                </c:pt>
                <c:pt idx="379">
                  <c:v>0.92827390579427227</c:v>
                </c:pt>
                <c:pt idx="380">
                  <c:v>0.93065139264092456</c:v>
                </c:pt>
                <c:pt idx="381">
                  <c:v>0.93600401012866852</c:v>
                </c:pt>
                <c:pt idx="382">
                  <c:v>0.94096363772655356</c:v>
                </c:pt>
                <c:pt idx="383">
                  <c:v>0.94651920933561762</c:v>
                </c:pt>
                <c:pt idx="384">
                  <c:v>0.94789263421021197</c:v>
                </c:pt>
                <c:pt idx="385">
                  <c:v>0.95291107430891475</c:v>
                </c:pt>
                <c:pt idx="386">
                  <c:v>0.95496730211930703</c:v>
                </c:pt>
                <c:pt idx="387">
                  <c:v>0.95488469265283971</c:v>
                </c:pt>
                <c:pt idx="388">
                  <c:v>0.95589028442983237</c:v>
                </c:pt>
                <c:pt idx="389">
                  <c:v>0.95902349491416361</c:v>
                </c:pt>
                <c:pt idx="390">
                  <c:v>0.9615534523192949</c:v>
                </c:pt>
                <c:pt idx="391">
                  <c:v>0.96180960965667273</c:v>
                </c:pt>
                <c:pt idx="392">
                  <c:v>0.95940560619115467</c:v>
                </c:pt>
                <c:pt idx="393">
                  <c:v>0.96100816184928262</c:v>
                </c:pt>
                <c:pt idx="394">
                  <c:v>0.96429197313050619</c:v>
                </c:pt>
                <c:pt idx="395">
                  <c:v>0.96652293866009142</c:v>
                </c:pt>
                <c:pt idx="396">
                  <c:v>0.96511313842371949</c:v>
                </c:pt>
                <c:pt idx="397">
                  <c:v>0.96033453774309252</c:v>
                </c:pt>
                <c:pt idx="398">
                  <c:v>0.96090158543884074</c:v>
                </c:pt>
                <c:pt idx="399">
                  <c:v>0.96065919634587393</c:v>
                </c:pt>
                <c:pt idx="400">
                  <c:v>0.9597069777632653</c:v>
                </c:pt>
                <c:pt idx="401">
                  <c:v>0.95893255650971942</c:v>
                </c:pt>
                <c:pt idx="402">
                  <c:v>0.95627052594523676</c:v>
                </c:pt>
                <c:pt idx="403">
                  <c:v>0.95455323491701582</c:v>
                </c:pt>
                <c:pt idx="404">
                  <c:v>0.95537779977675052</c:v>
                </c:pt>
                <c:pt idx="405">
                  <c:v>0.95549865436658166</c:v>
                </c:pt>
                <c:pt idx="406">
                  <c:v>0.95519320331464552</c:v>
                </c:pt>
                <c:pt idx="407">
                  <c:v>0.95487364406164588</c:v>
                </c:pt>
                <c:pt idx="408">
                  <c:v>0.95096533241046444</c:v>
                </c:pt>
                <c:pt idx="409">
                  <c:v>0.94832063963524038</c:v>
                </c:pt>
                <c:pt idx="410">
                  <c:v>0.94594043313537113</c:v>
                </c:pt>
                <c:pt idx="411">
                  <c:v>0.9433067889513409</c:v>
                </c:pt>
                <c:pt idx="412">
                  <c:v>0.93805411871932232</c:v>
                </c:pt>
                <c:pt idx="413">
                  <c:v>0.93286247070636019</c:v>
                </c:pt>
                <c:pt idx="414">
                  <c:v>0.92878605049070206</c:v>
                </c:pt>
                <c:pt idx="415">
                  <c:v>0.92494810986651099</c:v>
                </c:pt>
                <c:pt idx="416">
                  <c:v>0.92062896060123367</c:v>
                </c:pt>
                <c:pt idx="417">
                  <c:v>0.91662563106578276</c:v>
                </c:pt>
                <c:pt idx="418">
                  <c:v>0.91038130727950883</c:v>
                </c:pt>
                <c:pt idx="419">
                  <c:v>0.90507356406984563</c:v>
                </c:pt>
                <c:pt idx="420">
                  <c:v>0.90134134996446613</c:v>
                </c:pt>
                <c:pt idx="421">
                  <c:v>0.89552843116974157</c:v>
                </c:pt>
                <c:pt idx="422">
                  <c:v>0.89018346270667037</c:v>
                </c:pt>
                <c:pt idx="423">
                  <c:v>0.88485719185946599</c:v>
                </c:pt>
                <c:pt idx="424">
                  <c:v>0.87662718126811645</c:v>
                </c:pt>
                <c:pt idx="425">
                  <c:v>0.87172211671289779</c:v>
                </c:pt>
                <c:pt idx="426">
                  <c:v>0.86500576311514532</c:v>
                </c:pt>
                <c:pt idx="427">
                  <c:v>0.85785205528443087</c:v>
                </c:pt>
                <c:pt idx="428">
                  <c:v>0.84966147966472816</c:v>
                </c:pt>
                <c:pt idx="429">
                  <c:v>0.84328916219892813</c:v>
                </c:pt>
                <c:pt idx="430">
                  <c:v>0.83651484599198755</c:v>
                </c:pt>
                <c:pt idx="431">
                  <c:v>0.8305156309518974</c:v>
                </c:pt>
                <c:pt idx="432">
                  <c:v>0.82266773163753892</c:v>
                </c:pt>
                <c:pt idx="433">
                  <c:v>0.81576049237961668</c:v>
                </c:pt>
                <c:pt idx="434">
                  <c:v>0.80744430277695312</c:v>
                </c:pt>
                <c:pt idx="435">
                  <c:v>0.80225095498073062</c:v>
                </c:pt>
                <c:pt idx="436">
                  <c:v>0.7944091748861104</c:v>
                </c:pt>
                <c:pt idx="437">
                  <c:v>0.78719597464127355</c:v>
                </c:pt>
                <c:pt idx="438">
                  <c:v>0.77995829751748358</c:v>
                </c:pt>
                <c:pt idx="439">
                  <c:v>0.77204461659093859</c:v>
                </c:pt>
                <c:pt idx="440">
                  <c:v>0.76384996149141027</c:v>
                </c:pt>
                <c:pt idx="441">
                  <c:v>0.75631992164679085</c:v>
                </c:pt>
                <c:pt idx="442">
                  <c:v>0.74775063431661826</c:v>
                </c:pt>
                <c:pt idx="443">
                  <c:v>0.73873107440070318</c:v>
                </c:pt>
                <c:pt idx="444">
                  <c:v>0.73039193772402078</c:v>
                </c:pt>
                <c:pt idx="445">
                  <c:v>0.72301827793938012</c:v>
                </c:pt>
                <c:pt idx="446">
                  <c:v>0.71632912087379752</c:v>
                </c:pt>
                <c:pt idx="447">
                  <c:v>0.70906373728285899</c:v>
                </c:pt>
                <c:pt idx="448">
                  <c:v>0.70303766566725068</c:v>
                </c:pt>
                <c:pt idx="449">
                  <c:v>0.69499769084444052</c:v>
                </c:pt>
                <c:pt idx="450">
                  <c:v>0.68959051031402985</c:v>
                </c:pt>
                <c:pt idx="451">
                  <c:v>0.68138310684004666</c:v>
                </c:pt>
                <c:pt idx="452">
                  <c:v>0.67358467121857291</c:v>
                </c:pt>
                <c:pt idx="453">
                  <c:v>0.66592323812790644</c:v>
                </c:pt>
                <c:pt idx="454">
                  <c:v>0.65956162929664841</c:v>
                </c:pt>
                <c:pt idx="455">
                  <c:v>0.6519151542986753</c:v>
                </c:pt>
                <c:pt idx="456">
                  <c:v>0.64530741685127724</c:v>
                </c:pt>
                <c:pt idx="457">
                  <c:v>0.63701893371576213</c:v>
                </c:pt>
                <c:pt idx="458">
                  <c:v>0.63091739172338135</c:v>
                </c:pt>
                <c:pt idx="459">
                  <c:v>0.6234635021688385</c:v>
                </c:pt>
                <c:pt idx="460">
                  <c:v>0.61692902537997385</c:v>
                </c:pt>
                <c:pt idx="461">
                  <c:v>0.61125310911605679</c:v>
                </c:pt>
                <c:pt idx="462">
                  <c:v>0.60445839550998848</c:v>
                </c:pt>
                <c:pt idx="463">
                  <c:v>0.59805004263906314</c:v>
                </c:pt>
                <c:pt idx="464">
                  <c:v>0.59348884423747128</c:v>
                </c:pt>
                <c:pt idx="465">
                  <c:v>0.58675515285045987</c:v>
                </c:pt>
                <c:pt idx="466">
                  <c:v>0.5821613186102641</c:v>
                </c:pt>
                <c:pt idx="467">
                  <c:v>0.57654030534566525</c:v>
                </c:pt>
                <c:pt idx="468">
                  <c:v>0.56913502959237672</c:v>
                </c:pt>
                <c:pt idx="469">
                  <c:v>0.56330749266161073</c:v>
                </c:pt>
                <c:pt idx="470">
                  <c:v>0.55833290697103233</c:v>
                </c:pt>
                <c:pt idx="471">
                  <c:v>0.55178806150427762</c:v>
                </c:pt>
                <c:pt idx="472">
                  <c:v>0.54711399749417944</c:v>
                </c:pt>
                <c:pt idx="473">
                  <c:v>0.54281983504283382</c:v>
                </c:pt>
                <c:pt idx="474">
                  <c:v>0.53773051398216221</c:v>
                </c:pt>
                <c:pt idx="475">
                  <c:v>0.53448783745584605</c:v>
                </c:pt>
                <c:pt idx="476">
                  <c:v>0.5304146468283828</c:v>
                </c:pt>
                <c:pt idx="477">
                  <c:v>0.5263535246620703</c:v>
                </c:pt>
                <c:pt idx="478">
                  <c:v>0.52199205079360345</c:v>
                </c:pt>
                <c:pt idx="479">
                  <c:v>0.51771743584975494</c:v>
                </c:pt>
                <c:pt idx="480">
                  <c:v>0.5114836507196967</c:v>
                </c:pt>
                <c:pt idx="481">
                  <c:v>0.50792090500540277</c:v>
                </c:pt>
                <c:pt idx="482">
                  <c:v>0.50287118889470406</c:v>
                </c:pt>
                <c:pt idx="483">
                  <c:v>0.49921767475429202</c:v>
                </c:pt>
                <c:pt idx="484">
                  <c:v>0.49520380656262508</c:v>
                </c:pt>
                <c:pt idx="485">
                  <c:v>0.49181018928276454</c:v>
                </c:pt>
                <c:pt idx="486">
                  <c:v>0.48850224107924012</c:v>
                </c:pt>
                <c:pt idx="487">
                  <c:v>0.48642034654161248</c:v>
                </c:pt>
                <c:pt idx="488">
                  <c:v>0.48317495036207952</c:v>
                </c:pt>
                <c:pt idx="489">
                  <c:v>0.47996864919754079</c:v>
                </c:pt>
                <c:pt idx="490">
                  <c:v>0.47658965005372178</c:v>
                </c:pt>
                <c:pt idx="491">
                  <c:v>0.47266366065662946</c:v>
                </c:pt>
                <c:pt idx="492">
                  <c:v>0.46984474009719007</c:v>
                </c:pt>
                <c:pt idx="493">
                  <c:v>0.4666731145111685</c:v>
                </c:pt>
                <c:pt idx="494">
                  <c:v>0.46342091919859296</c:v>
                </c:pt>
                <c:pt idx="495">
                  <c:v>0.46109799539460744</c:v>
                </c:pt>
                <c:pt idx="496">
                  <c:v>0.45982893721221602</c:v>
                </c:pt>
                <c:pt idx="497">
                  <c:v>0.45755054772965897</c:v>
                </c:pt>
                <c:pt idx="498">
                  <c:v>0.45677425671452626</c:v>
                </c:pt>
                <c:pt idx="499">
                  <c:v>0.45543584737510107</c:v>
                </c:pt>
                <c:pt idx="500">
                  <c:v>0.45281818115372091</c:v>
                </c:pt>
                <c:pt idx="501">
                  <c:v>0.45159263742280226</c:v>
                </c:pt>
                <c:pt idx="502">
                  <c:v>0.44838089695182953</c:v>
                </c:pt>
                <c:pt idx="503">
                  <c:v>0.44527080351984316</c:v>
                </c:pt>
                <c:pt idx="504">
                  <c:v>0.4430061822816973</c:v>
                </c:pt>
                <c:pt idx="505">
                  <c:v>0.43978594289442141</c:v>
                </c:pt>
                <c:pt idx="506">
                  <c:v>0.4366097278935962</c:v>
                </c:pt>
                <c:pt idx="507">
                  <c:v>0.43590074829558489</c:v>
                </c:pt>
                <c:pt idx="508">
                  <c:v>0.43383075224078171</c:v>
                </c:pt>
                <c:pt idx="509">
                  <c:v>0.43306465992521298</c:v>
                </c:pt>
                <c:pt idx="510">
                  <c:v>0.43161797439208538</c:v>
                </c:pt>
                <c:pt idx="511">
                  <c:v>0.43067425472577991</c:v>
                </c:pt>
                <c:pt idx="512">
                  <c:v>0.42939975723695467</c:v>
                </c:pt>
                <c:pt idx="513">
                  <c:v>0.42821483832596502</c:v>
                </c:pt>
                <c:pt idx="514">
                  <c:v>0.42677155235935876</c:v>
                </c:pt>
                <c:pt idx="515">
                  <c:v>0.42598625249294458</c:v>
                </c:pt>
                <c:pt idx="516">
                  <c:v>0.42458359134626728</c:v>
                </c:pt>
                <c:pt idx="517">
                  <c:v>0.42414453733004509</c:v>
                </c:pt>
                <c:pt idx="518">
                  <c:v>0.42333884006450334</c:v>
                </c:pt>
                <c:pt idx="519">
                  <c:v>0.42303236914261061</c:v>
                </c:pt>
                <c:pt idx="520">
                  <c:v>0.42322767423925772</c:v>
                </c:pt>
                <c:pt idx="521">
                  <c:v>0.42272844789560887</c:v>
                </c:pt>
                <c:pt idx="522">
                  <c:v>0.42152109184557868</c:v>
                </c:pt>
                <c:pt idx="523">
                  <c:v>0.41999434652087519</c:v>
                </c:pt>
                <c:pt idx="524">
                  <c:v>0.41876693302836959</c:v>
                </c:pt>
                <c:pt idx="525">
                  <c:v>0.4171439799711138</c:v>
                </c:pt>
                <c:pt idx="526">
                  <c:v>0.41555706231898371</c:v>
                </c:pt>
                <c:pt idx="527">
                  <c:v>0.41407604116399116</c:v>
                </c:pt>
                <c:pt idx="528">
                  <c:v>0.4126784793670959</c:v>
                </c:pt>
                <c:pt idx="529">
                  <c:v>0.41210514247328323</c:v>
                </c:pt>
                <c:pt idx="530">
                  <c:v>0.41107881334051083</c:v>
                </c:pt>
                <c:pt idx="531">
                  <c:v>0.40932956638698992</c:v>
                </c:pt>
                <c:pt idx="532">
                  <c:v>0.40823490596714018</c:v>
                </c:pt>
                <c:pt idx="533">
                  <c:v>0.4069133244819953</c:v>
                </c:pt>
                <c:pt idx="534">
                  <c:v>0.40604354538752768</c:v>
                </c:pt>
                <c:pt idx="535">
                  <c:v>0.40441736274207679</c:v>
                </c:pt>
                <c:pt idx="536">
                  <c:v>0.4025153052734245</c:v>
                </c:pt>
                <c:pt idx="537">
                  <c:v>0.40186955761270876</c:v>
                </c:pt>
                <c:pt idx="538">
                  <c:v>0.40090136106745033</c:v>
                </c:pt>
                <c:pt idx="539">
                  <c:v>0.40084662804645776</c:v>
                </c:pt>
                <c:pt idx="540">
                  <c:v>0.39990273840182633</c:v>
                </c:pt>
                <c:pt idx="541">
                  <c:v>0.39881912657317059</c:v>
                </c:pt>
                <c:pt idx="542">
                  <c:v>0.39900049344708055</c:v>
                </c:pt>
                <c:pt idx="543">
                  <c:v>0.39887555937742375</c:v>
                </c:pt>
                <c:pt idx="544">
                  <c:v>0.39795189715359386</c:v>
                </c:pt>
                <c:pt idx="545">
                  <c:v>0.39804368544966828</c:v>
                </c:pt>
                <c:pt idx="546">
                  <c:v>0.39576971540358891</c:v>
                </c:pt>
                <c:pt idx="547">
                  <c:v>0.39470004179767032</c:v>
                </c:pt>
                <c:pt idx="548">
                  <c:v>0.39306468032261205</c:v>
                </c:pt>
                <c:pt idx="549">
                  <c:v>0.39053914235395842</c:v>
                </c:pt>
                <c:pt idx="550">
                  <c:v>0.38853798752121116</c:v>
                </c:pt>
                <c:pt idx="551">
                  <c:v>0.38737210618274054</c:v>
                </c:pt>
                <c:pt idx="552">
                  <c:v>0.38526811446272491</c:v>
                </c:pt>
                <c:pt idx="553">
                  <c:v>0.3841916417237638</c:v>
                </c:pt>
                <c:pt idx="554">
                  <c:v>0.38254030228605546</c:v>
                </c:pt>
                <c:pt idx="555">
                  <c:v>0.38095355461225139</c:v>
                </c:pt>
                <c:pt idx="556">
                  <c:v>0.380201910454398</c:v>
                </c:pt>
                <c:pt idx="557">
                  <c:v>0.37888100888255738</c:v>
                </c:pt>
                <c:pt idx="558">
                  <c:v>0.37732689704735739</c:v>
                </c:pt>
                <c:pt idx="559">
                  <c:v>0.37665616257271034</c:v>
                </c:pt>
                <c:pt idx="560">
                  <c:v>0.37571584247292628</c:v>
                </c:pt>
                <c:pt idx="561">
                  <c:v>0.37499836395861164</c:v>
                </c:pt>
                <c:pt idx="562">
                  <c:v>0.37455353067930308</c:v>
                </c:pt>
                <c:pt idx="563">
                  <c:v>0.37341161628480757</c:v>
                </c:pt>
                <c:pt idx="564">
                  <c:v>0.37268631876749397</c:v>
                </c:pt>
                <c:pt idx="565">
                  <c:v>0.37101169229911496</c:v>
                </c:pt>
                <c:pt idx="566">
                  <c:v>0.36988524593229111</c:v>
                </c:pt>
                <c:pt idx="567">
                  <c:v>0.36890906040570753</c:v>
                </c:pt>
                <c:pt idx="568">
                  <c:v>0.36731194405401357</c:v>
                </c:pt>
                <c:pt idx="569">
                  <c:v>0.36642941658509132</c:v>
                </c:pt>
                <c:pt idx="570">
                  <c:v>0.36504035370449917</c:v>
                </c:pt>
                <c:pt idx="571">
                  <c:v>0.36354896387161667</c:v>
                </c:pt>
                <c:pt idx="572">
                  <c:v>0.36412943985512392</c:v>
                </c:pt>
                <c:pt idx="573">
                  <c:v>0.36285919182445048</c:v>
                </c:pt>
                <c:pt idx="574">
                  <c:v>0.3615029347607886</c:v>
                </c:pt>
                <c:pt idx="575">
                  <c:v>0.36058641162665345</c:v>
                </c:pt>
                <c:pt idx="576">
                  <c:v>0.35839148150219363</c:v>
                </c:pt>
                <c:pt idx="577">
                  <c:v>0.35745252122901805</c:v>
                </c:pt>
                <c:pt idx="578">
                  <c:v>0.35659005120257109</c:v>
                </c:pt>
                <c:pt idx="579">
                  <c:v>0.35433732844724963</c:v>
                </c:pt>
                <c:pt idx="580">
                  <c:v>0.3524835448231996</c:v>
                </c:pt>
                <c:pt idx="581">
                  <c:v>0.35146911417325172</c:v>
                </c:pt>
                <c:pt idx="582">
                  <c:v>0.35102751048213837</c:v>
                </c:pt>
                <c:pt idx="583">
                  <c:v>0.35036187535727309</c:v>
                </c:pt>
                <c:pt idx="584">
                  <c:v>0.34944620211476835</c:v>
                </c:pt>
                <c:pt idx="585">
                  <c:v>0.34899813924726453</c:v>
                </c:pt>
                <c:pt idx="586">
                  <c:v>0.34819023226348411</c:v>
                </c:pt>
                <c:pt idx="587">
                  <c:v>0.34725943094995948</c:v>
                </c:pt>
                <c:pt idx="588">
                  <c:v>0.3464323164153339</c:v>
                </c:pt>
                <c:pt idx="589">
                  <c:v>0.34477740743277829</c:v>
                </c:pt>
                <c:pt idx="590">
                  <c:v>0.3438211093703441</c:v>
                </c:pt>
                <c:pt idx="591">
                  <c:v>0.34253012398389082</c:v>
                </c:pt>
                <c:pt idx="592">
                  <c:v>0.34097023288560463</c:v>
                </c:pt>
                <c:pt idx="593">
                  <c:v>0.33961006632044338</c:v>
                </c:pt>
                <c:pt idx="594">
                  <c:v>0.33962060497665941</c:v>
                </c:pt>
                <c:pt idx="595">
                  <c:v>0.33958830909470722</c:v>
                </c:pt>
                <c:pt idx="596">
                  <c:v>0.33968094728241205</c:v>
                </c:pt>
                <c:pt idx="597">
                  <c:v>0.33874980601223537</c:v>
                </c:pt>
                <c:pt idx="598">
                  <c:v>0.33836225542881021</c:v>
                </c:pt>
                <c:pt idx="599">
                  <c:v>0.33728697253813156</c:v>
                </c:pt>
                <c:pt idx="600">
                  <c:v>0.33730006086923858</c:v>
                </c:pt>
                <c:pt idx="601">
                  <c:v>0.33645305887046345</c:v>
                </c:pt>
                <c:pt idx="602">
                  <c:v>0.33609542447242557</c:v>
                </c:pt>
                <c:pt idx="603">
                  <c:v>0.33497458739036179</c:v>
                </c:pt>
                <c:pt idx="604">
                  <c:v>0.33568713653322069</c:v>
                </c:pt>
                <c:pt idx="605">
                  <c:v>0.33647396620456921</c:v>
                </c:pt>
                <c:pt idx="606">
                  <c:v>0.33724158832507262</c:v>
                </c:pt>
                <c:pt idx="607">
                  <c:v>0.33744301264145804</c:v>
                </c:pt>
                <c:pt idx="608">
                  <c:v>0.33762182984047701</c:v>
                </c:pt>
                <c:pt idx="609">
                  <c:v>0.33746290010560748</c:v>
                </c:pt>
                <c:pt idx="610">
                  <c:v>0.33838299278458994</c:v>
                </c:pt>
                <c:pt idx="611">
                  <c:v>0.33821080474028753</c:v>
                </c:pt>
                <c:pt idx="612">
                  <c:v>0.33770358941531364</c:v>
                </c:pt>
                <c:pt idx="613">
                  <c:v>0.33725654641776615</c:v>
                </c:pt>
                <c:pt idx="614">
                  <c:v>0.33760959140100039</c:v>
                </c:pt>
                <c:pt idx="615">
                  <c:v>0.33835120683761599</c:v>
                </c:pt>
                <c:pt idx="616">
                  <c:v>0.33836752475691823</c:v>
                </c:pt>
                <c:pt idx="617">
                  <c:v>0.33802960784470359</c:v>
                </c:pt>
                <c:pt idx="618">
                  <c:v>0.33895344004685957</c:v>
                </c:pt>
                <c:pt idx="619">
                  <c:v>0.33992316639705272</c:v>
                </c:pt>
                <c:pt idx="620">
                  <c:v>0.34105437215700624</c:v>
                </c:pt>
                <c:pt idx="621">
                  <c:v>0.34262939132631193</c:v>
                </c:pt>
                <c:pt idx="622">
                  <c:v>0.3438042815160639</c:v>
                </c:pt>
                <c:pt idx="623">
                  <c:v>0.34447535594736312</c:v>
                </c:pt>
                <c:pt idx="624">
                  <c:v>0.34566979364461231</c:v>
                </c:pt>
                <c:pt idx="625">
                  <c:v>0.34634817714393229</c:v>
                </c:pt>
                <c:pt idx="626">
                  <c:v>0.34723206443946336</c:v>
                </c:pt>
                <c:pt idx="627">
                  <c:v>0.34768641650503151</c:v>
                </c:pt>
                <c:pt idx="628">
                  <c:v>0.3478361674102935</c:v>
                </c:pt>
                <c:pt idx="629">
                  <c:v>0.34897111269342046</c:v>
                </c:pt>
                <c:pt idx="630">
                  <c:v>0.34980842592760986</c:v>
                </c:pt>
                <c:pt idx="631">
                  <c:v>0.35091192522041514</c:v>
                </c:pt>
                <c:pt idx="632">
                  <c:v>0.35113085730438515</c:v>
                </c:pt>
                <c:pt idx="633">
                  <c:v>0.35169416547696003</c:v>
                </c:pt>
                <c:pt idx="634">
                  <c:v>0.35274582138031574</c:v>
                </c:pt>
                <c:pt idx="635">
                  <c:v>0.35321224190703449</c:v>
                </c:pt>
                <c:pt idx="636">
                  <c:v>0.35325439653189827</c:v>
                </c:pt>
                <c:pt idx="637">
                  <c:v>0.35464855876227219</c:v>
                </c:pt>
                <c:pt idx="638">
                  <c:v>0.35530977445065975</c:v>
                </c:pt>
                <c:pt idx="639">
                  <c:v>0.35653497822492658</c:v>
                </c:pt>
                <c:pt idx="640">
                  <c:v>0.35694326616413141</c:v>
                </c:pt>
                <c:pt idx="641">
                  <c:v>0.35779315779444959</c:v>
                </c:pt>
                <c:pt idx="642">
                  <c:v>0.35878124180385756</c:v>
                </c:pt>
                <c:pt idx="643">
                  <c:v>0.35939180395107823</c:v>
                </c:pt>
                <c:pt idx="644">
                  <c:v>0.35942647952959522</c:v>
                </c:pt>
                <c:pt idx="645">
                  <c:v>0.36040232509952658</c:v>
                </c:pt>
                <c:pt idx="646">
                  <c:v>0.36185988924552226</c:v>
                </c:pt>
                <c:pt idx="647">
                  <c:v>0.36330589486534565</c:v>
                </c:pt>
                <c:pt idx="648">
                  <c:v>0.36448078505509751</c:v>
                </c:pt>
                <c:pt idx="649">
                  <c:v>0.36559006361098889</c:v>
                </c:pt>
                <c:pt idx="650">
                  <c:v>0.36638250256709759</c:v>
                </c:pt>
                <c:pt idx="651">
                  <c:v>0.36779315269509977</c:v>
                </c:pt>
                <c:pt idx="652">
                  <c:v>0.36883477987721786</c:v>
                </c:pt>
                <c:pt idx="653">
                  <c:v>0.36847153619441986</c:v>
                </c:pt>
                <c:pt idx="654">
                  <c:v>0.36919955336495047</c:v>
                </c:pt>
                <c:pt idx="655">
                  <c:v>0.36969113068392639</c:v>
                </c:pt>
                <c:pt idx="656">
                  <c:v>0.36953050116579639</c:v>
                </c:pt>
                <c:pt idx="657">
                  <c:v>0.37013171450508353</c:v>
                </c:pt>
                <c:pt idx="658">
                  <c:v>0.37099690418474734</c:v>
                </c:pt>
                <c:pt idx="659">
                  <c:v>0.37149749035500484</c:v>
                </c:pt>
                <c:pt idx="660">
                  <c:v>0.37269328787886258</c:v>
                </c:pt>
                <c:pt idx="661">
                  <c:v>0.37341450591635061</c:v>
                </c:pt>
                <c:pt idx="662">
                  <c:v>0.37464344921379067</c:v>
                </c:pt>
                <c:pt idx="663">
                  <c:v>0.37639354605894199</c:v>
                </c:pt>
                <c:pt idx="664">
                  <c:v>0.37734423483661594</c:v>
                </c:pt>
                <c:pt idx="665">
                  <c:v>0.37766940337437577</c:v>
                </c:pt>
                <c:pt idx="666">
                  <c:v>0.3786231517619188</c:v>
                </c:pt>
                <c:pt idx="667">
                  <c:v>0.37964506145821347</c:v>
                </c:pt>
                <c:pt idx="668">
                  <c:v>0.38018695236170436</c:v>
                </c:pt>
                <c:pt idx="669">
                  <c:v>0.38102035609439439</c:v>
                </c:pt>
                <c:pt idx="670">
                  <c:v>0.38153097098588956</c:v>
                </c:pt>
                <c:pt idx="671">
                  <c:v>0.38196798526219911</c:v>
                </c:pt>
                <c:pt idx="672">
                  <c:v>0.38236743432844877</c:v>
                </c:pt>
                <c:pt idx="673">
                  <c:v>0.38199722153428223</c:v>
                </c:pt>
                <c:pt idx="674">
                  <c:v>0.38163448778646236</c:v>
                </c:pt>
                <c:pt idx="675">
                  <c:v>0.38303051977842306</c:v>
                </c:pt>
                <c:pt idx="676">
                  <c:v>0.38319896829955219</c:v>
                </c:pt>
                <c:pt idx="677">
                  <c:v>0.38293924141732688</c:v>
                </c:pt>
                <c:pt idx="678">
                  <c:v>0.38319658860298722</c:v>
                </c:pt>
                <c:pt idx="679">
                  <c:v>0.38437266864102154</c:v>
                </c:pt>
                <c:pt idx="680">
                  <c:v>0.38555707761703306</c:v>
                </c:pt>
                <c:pt idx="681">
                  <c:v>0.38676664338530187</c:v>
                </c:pt>
                <c:pt idx="682">
                  <c:v>0.38648804890888361</c:v>
                </c:pt>
                <c:pt idx="683">
                  <c:v>0.3870080126083123</c:v>
                </c:pt>
                <c:pt idx="684">
                  <c:v>0.38774707837003691</c:v>
                </c:pt>
                <c:pt idx="685">
                  <c:v>0.38899505923999633</c:v>
                </c:pt>
                <c:pt idx="686">
                  <c:v>0.38954680888639887</c:v>
                </c:pt>
                <c:pt idx="687">
                  <c:v>0.38983526210572877</c:v>
                </c:pt>
                <c:pt idx="688">
                  <c:v>0.39050667649368032</c:v>
                </c:pt>
                <c:pt idx="689">
                  <c:v>0.39109089200036107</c:v>
                </c:pt>
                <c:pt idx="690">
                  <c:v>0.39194996246028674</c:v>
                </c:pt>
                <c:pt idx="691">
                  <c:v>0.39234686185164525</c:v>
                </c:pt>
                <c:pt idx="692">
                  <c:v>0.39205704880570669</c:v>
                </c:pt>
                <c:pt idx="693">
                  <c:v>0.39182774804384685</c:v>
                </c:pt>
                <c:pt idx="694">
                  <c:v>0.39181312990780542</c:v>
                </c:pt>
                <c:pt idx="695">
                  <c:v>0.39179698196682944</c:v>
                </c:pt>
                <c:pt idx="696">
                  <c:v>0.39177012539131134</c:v>
                </c:pt>
                <c:pt idx="697">
                  <c:v>0.39147963243206862</c:v>
                </c:pt>
                <c:pt idx="698">
                  <c:v>0.39266013190658056</c:v>
                </c:pt>
                <c:pt idx="699">
                  <c:v>0.39360810103103749</c:v>
                </c:pt>
                <c:pt idx="700">
                  <c:v>0.39460740360996571</c:v>
                </c:pt>
                <c:pt idx="701">
                  <c:v>0.39561656493180547</c:v>
                </c:pt>
                <c:pt idx="702">
                  <c:v>0.39659003080517202</c:v>
                </c:pt>
                <c:pt idx="703">
                  <c:v>0.39792504057807587</c:v>
                </c:pt>
                <c:pt idx="704">
                  <c:v>0.39966374887538086</c:v>
                </c:pt>
                <c:pt idx="705">
                  <c:v>0.39987061249820033</c:v>
                </c:pt>
                <c:pt idx="706">
                  <c:v>0.39983066759157543</c:v>
                </c:pt>
                <c:pt idx="707">
                  <c:v>0.39926701946234827</c:v>
                </c:pt>
                <c:pt idx="708">
                  <c:v>0.39989406950719719</c:v>
                </c:pt>
                <c:pt idx="709">
                  <c:v>0.40035012135602593</c:v>
                </c:pt>
                <c:pt idx="710">
                  <c:v>0.40082776045226465</c:v>
                </c:pt>
                <c:pt idx="711">
                  <c:v>0.40081773173102697</c:v>
                </c:pt>
                <c:pt idx="712">
                  <c:v>0.40152722126401669</c:v>
                </c:pt>
                <c:pt idx="713">
                  <c:v>0.40325641077506214</c:v>
                </c:pt>
                <c:pt idx="714">
                  <c:v>0.40519467362716571</c:v>
                </c:pt>
                <c:pt idx="715">
                  <c:v>0.40626349734145401</c:v>
                </c:pt>
                <c:pt idx="716">
                  <c:v>0.40685349211122085</c:v>
                </c:pt>
                <c:pt idx="717">
                  <c:v>0.40789018992188308</c:v>
                </c:pt>
                <c:pt idx="718">
                  <c:v>0.40879481457319372</c:v>
                </c:pt>
                <c:pt idx="719">
                  <c:v>0.40965898438290127</c:v>
                </c:pt>
                <c:pt idx="720">
                  <c:v>0.41072678822723313</c:v>
                </c:pt>
                <c:pt idx="721">
                  <c:v>0.41194774254334826</c:v>
                </c:pt>
                <c:pt idx="722">
                  <c:v>0.41409541869316252</c:v>
                </c:pt>
                <c:pt idx="723">
                  <c:v>0.41619584086833084</c:v>
                </c:pt>
                <c:pt idx="724">
                  <c:v>0.41754784847384119</c:v>
                </c:pt>
                <c:pt idx="725">
                  <c:v>0.41957891949197562</c:v>
                </c:pt>
                <c:pt idx="726">
                  <c:v>0.42182246341768947</c:v>
                </c:pt>
                <c:pt idx="727">
                  <c:v>0.42330093489779108</c:v>
                </c:pt>
                <c:pt idx="728">
                  <c:v>0.42512225266156295</c:v>
                </c:pt>
                <c:pt idx="729">
                  <c:v>0.42620773425180541</c:v>
                </c:pt>
                <c:pt idx="730">
                  <c:v>0.42771187245914283</c:v>
                </c:pt>
                <c:pt idx="731">
                  <c:v>0.42954066926926138</c:v>
                </c:pt>
                <c:pt idx="732">
                  <c:v>0.43050087683319499</c:v>
                </c:pt>
                <c:pt idx="733">
                  <c:v>0.43193787360173697</c:v>
                </c:pt>
                <c:pt idx="734">
                  <c:v>0.43429360322265298</c:v>
                </c:pt>
                <c:pt idx="735">
                  <c:v>0.4364130629703406</c:v>
                </c:pt>
                <c:pt idx="736">
                  <c:v>0.43882437550387926</c:v>
                </c:pt>
                <c:pt idx="737">
                  <c:v>0.44103970302746698</c:v>
                </c:pt>
                <c:pt idx="738">
                  <c:v>0.44290827476588457</c:v>
                </c:pt>
                <c:pt idx="739">
                  <c:v>0.44553359001193743</c:v>
                </c:pt>
                <c:pt idx="740">
                  <c:v>0.44797532866584167</c:v>
                </c:pt>
                <c:pt idx="741">
                  <c:v>0.44966831279343572</c:v>
                </c:pt>
                <c:pt idx="742">
                  <c:v>0.45103527849163944</c:v>
                </c:pt>
                <c:pt idx="743">
                  <c:v>0.45259194000173036</c:v>
                </c:pt>
                <c:pt idx="744">
                  <c:v>0.45463966889581903</c:v>
                </c:pt>
                <c:pt idx="745">
                  <c:v>0.4563556000974317</c:v>
                </c:pt>
                <c:pt idx="746">
                  <c:v>0.45879495905477097</c:v>
                </c:pt>
                <c:pt idx="747">
                  <c:v>0.46051921919436051</c:v>
                </c:pt>
                <c:pt idx="748">
                  <c:v>0.4628418030416942</c:v>
                </c:pt>
                <c:pt idx="749">
                  <c:v>0.46527980217242498</c:v>
                </c:pt>
                <c:pt idx="750">
                  <c:v>0.46708344219028619</c:v>
                </c:pt>
                <c:pt idx="751">
                  <c:v>0.46929961960550404</c:v>
                </c:pt>
                <c:pt idx="752">
                  <c:v>0.47181682863618074</c:v>
                </c:pt>
                <c:pt idx="753">
                  <c:v>0.4742594171817151</c:v>
                </c:pt>
                <c:pt idx="754">
                  <c:v>0.47659542931680787</c:v>
                </c:pt>
                <c:pt idx="755">
                  <c:v>0.47813628284257487</c:v>
                </c:pt>
                <c:pt idx="756">
                  <c:v>0.47995420103982528</c:v>
                </c:pt>
                <c:pt idx="757">
                  <c:v>0.4820532633883855</c:v>
                </c:pt>
                <c:pt idx="758">
                  <c:v>0.48281697600738932</c:v>
                </c:pt>
                <c:pt idx="759">
                  <c:v>0.48433913191728917</c:v>
                </c:pt>
                <c:pt idx="760">
                  <c:v>0.48552371087162699</c:v>
                </c:pt>
                <c:pt idx="761">
                  <c:v>0.48732310143133661</c:v>
                </c:pt>
                <c:pt idx="762">
                  <c:v>0.49005040367302771</c:v>
                </c:pt>
                <c:pt idx="763">
                  <c:v>0.49185370373423687</c:v>
                </c:pt>
                <c:pt idx="764">
                  <c:v>0.49370170809520059</c:v>
                </c:pt>
                <c:pt idx="765">
                  <c:v>0.49613647763773644</c:v>
                </c:pt>
                <c:pt idx="766">
                  <c:v>0.49793229865259869</c:v>
                </c:pt>
                <c:pt idx="767">
                  <c:v>0.49832851813065293</c:v>
                </c:pt>
                <c:pt idx="768">
                  <c:v>0.49931354253019183</c:v>
                </c:pt>
                <c:pt idx="769">
                  <c:v>0.49989061894717796</c:v>
                </c:pt>
                <c:pt idx="770">
                  <c:v>0.50127866195781368</c:v>
                </c:pt>
                <c:pt idx="771">
                  <c:v>0.50261418166569582</c:v>
                </c:pt>
                <c:pt idx="772">
                  <c:v>0.50366600754737756</c:v>
                </c:pt>
                <c:pt idx="773">
                  <c:v>0.50501104604151903</c:v>
                </c:pt>
                <c:pt idx="774">
                  <c:v>0.50575028178157011</c:v>
                </c:pt>
                <c:pt idx="775">
                  <c:v>0.50694777908868838</c:v>
                </c:pt>
                <c:pt idx="776">
                  <c:v>0.50727838693288219</c:v>
                </c:pt>
                <c:pt idx="777">
                  <c:v>0.50776282516216353</c:v>
                </c:pt>
                <c:pt idx="778">
                  <c:v>0.50754525290480224</c:v>
                </c:pt>
                <c:pt idx="779">
                  <c:v>0.50769109430856485</c:v>
                </c:pt>
                <c:pt idx="780">
                  <c:v>0.50767766602080577</c:v>
                </c:pt>
                <c:pt idx="781">
                  <c:v>0.50850546046873579</c:v>
                </c:pt>
                <c:pt idx="782">
                  <c:v>0.50804345937849471</c:v>
                </c:pt>
                <c:pt idx="783">
                  <c:v>0.50821105800799349</c:v>
                </c:pt>
                <c:pt idx="784">
                  <c:v>0.50814527639580664</c:v>
                </c:pt>
                <c:pt idx="785">
                  <c:v>0.50834551086390978</c:v>
                </c:pt>
                <c:pt idx="786">
                  <c:v>0.5085260278461895</c:v>
                </c:pt>
                <c:pt idx="787">
                  <c:v>0.50822992560218638</c:v>
                </c:pt>
                <c:pt idx="788">
                  <c:v>0.50746315337331349</c:v>
                </c:pt>
                <c:pt idx="789">
                  <c:v>0.50739771171777892</c:v>
                </c:pt>
                <c:pt idx="790">
                  <c:v>0.50753301446532562</c:v>
                </c:pt>
                <c:pt idx="791">
                  <c:v>0.50706132461049891</c:v>
                </c:pt>
                <c:pt idx="792">
                  <c:v>0.50683423356687796</c:v>
                </c:pt>
                <c:pt idx="793">
                  <c:v>0.50652980238489775</c:v>
                </c:pt>
                <c:pt idx="794">
                  <c:v>0.50663161940220991</c:v>
                </c:pt>
                <c:pt idx="795">
                  <c:v>0.50715583255979024</c:v>
                </c:pt>
                <c:pt idx="796">
                  <c:v>0.50728008671614278</c:v>
                </c:pt>
                <c:pt idx="797">
                  <c:v>0.50677525108773391</c:v>
                </c:pt>
                <c:pt idx="798">
                  <c:v>0.50638651065602636</c:v>
                </c:pt>
                <c:pt idx="799">
                  <c:v>0.50642526571436874</c:v>
                </c:pt>
                <c:pt idx="800">
                  <c:v>0.5060225870599242</c:v>
                </c:pt>
                <c:pt idx="801">
                  <c:v>0.50539859662494435</c:v>
                </c:pt>
                <c:pt idx="802">
                  <c:v>0.50526567357396268</c:v>
                </c:pt>
                <c:pt idx="803">
                  <c:v>0.50458508035640381</c:v>
                </c:pt>
                <c:pt idx="804">
                  <c:v>0.50476508740370518</c:v>
                </c:pt>
                <c:pt idx="805">
                  <c:v>0.50451351948113088</c:v>
                </c:pt>
                <c:pt idx="806">
                  <c:v>0.50425039303238428</c:v>
                </c:pt>
                <c:pt idx="807">
                  <c:v>0.5038463545513312</c:v>
                </c:pt>
                <c:pt idx="808">
                  <c:v>0.50299680287766502</c:v>
                </c:pt>
                <c:pt idx="809">
                  <c:v>0.50234901547703659</c:v>
                </c:pt>
                <c:pt idx="810">
                  <c:v>0.50183415112738994</c:v>
                </c:pt>
                <c:pt idx="811">
                  <c:v>0.5015523270627763</c:v>
                </c:pt>
                <c:pt idx="812">
                  <c:v>0.50124279653101433</c:v>
                </c:pt>
                <c:pt idx="813">
                  <c:v>0.50066249052583311</c:v>
                </c:pt>
                <c:pt idx="814">
                  <c:v>0.50037947661293725</c:v>
                </c:pt>
                <c:pt idx="815">
                  <c:v>0.50038882542087071</c:v>
                </c:pt>
                <c:pt idx="816">
                  <c:v>0.50056084348684715</c:v>
                </c:pt>
                <c:pt idx="817">
                  <c:v>0.50181596344650092</c:v>
                </c:pt>
                <c:pt idx="818">
                  <c:v>0.50181511355487052</c:v>
                </c:pt>
                <c:pt idx="819">
                  <c:v>0.50251661410653548</c:v>
                </c:pt>
                <c:pt idx="820">
                  <c:v>0.50303215836948634</c:v>
                </c:pt>
                <c:pt idx="821">
                  <c:v>0.50424444379097211</c:v>
                </c:pt>
                <c:pt idx="822">
                  <c:v>0.50491483830896733</c:v>
                </c:pt>
                <c:pt idx="823">
                  <c:v>0.50465307168682927</c:v>
                </c:pt>
                <c:pt idx="824">
                  <c:v>0.5043831461050402</c:v>
                </c:pt>
                <c:pt idx="825">
                  <c:v>0.50444212858418425</c:v>
                </c:pt>
                <c:pt idx="826">
                  <c:v>0.50464746240206892</c:v>
                </c:pt>
                <c:pt idx="827">
                  <c:v>0.50596003503593256</c:v>
                </c:pt>
                <c:pt idx="828">
                  <c:v>0.50624423879711089</c:v>
                </c:pt>
                <c:pt idx="829">
                  <c:v>0.50790322725949211</c:v>
                </c:pt>
                <c:pt idx="830">
                  <c:v>0.51085014149845753</c:v>
                </c:pt>
                <c:pt idx="831">
                  <c:v>0.5119108062530946</c:v>
                </c:pt>
                <c:pt idx="832">
                  <c:v>0.51426670585233669</c:v>
                </c:pt>
                <c:pt idx="833">
                  <c:v>0.51645602669203639</c:v>
                </c:pt>
                <c:pt idx="834">
                  <c:v>0.51753198949601942</c:v>
                </c:pt>
                <c:pt idx="835">
                  <c:v>0.51995367070744791</c:v>
                </c:pt>
                <c:pt idx="836">
                  <c:v>0.52202978598198946</c:v>
                </c:pt>
                <c:pt idx="837">
                  <c:v>0.52364390016628992</c:v>
                </c:pt>
                <c:pt idx="838">
                  <c:v>0.52648338810318318</c:v>
                </c:pt>
                <c:pt idx="839">
                  <c:v>0.52931199742720791</c:v>
                </c:pt>
                <c:pt idx="840">
                  <c:v>0.53298879859829063</c:v>
                </c:pt>
                <c:pt idx="841">
                  <c:v>0.53674446971266687</c:v>
                </c:pt>
                <c:pt idx="842">
                  <c:v>0.54010919067709673</c:v>
                </c:pt>
                <c:pt idx="843">
                  <c:v>0.5439090561562494</c:v>
                </c:pt>
                <c:pt idx="844">
                  <c:v>0.54869666568815811</c:v>
                </c:pt>
                <c:pt idx="845">
                  <c:v>0.55310301383470606</c:v>
                </c:pt>
                <c:pt idx="846">
                  <c:v>0.55727037245480837</c:v>
                </c:pt>
                <c:pt idx="847">
                  <c:v>0.56137568898589751</c:v>
                </c:pt>
                <c:pt idx="848">
                  <c:v>0.56518167368478867</c:v>
                </c:pt>
                <c:pt idx="849">
                  <c:v>0.57002282638940704</c:v>
                </c:pt>
                <c:pt idx="850">
                  <c:v>0.57344839959456773</c:v>
                </c:pt>
                <c:pt idx="851">
                  <c:v>0.57681720003882297</c:v>
                </c:pt>
                <c:pt idx="852">
                  <c:v>0.57990451637511697</c:v>
                </c:pt>
                <c:pt idx="853">
                  <c:v>0.5829627664176541</c:v>
                </c:pt>
                <c:pt idx="854">
                  <c:v>0.58729585390566852</c:v>
                </c:pt>
                <c:pt idx="855">
                  <c:v>0.59162639171879206</c:v>
                </c:pt>
                <c:pt idx="856">
                  <c:v>0.59462089988905498</c:v>
                </c:pt>
                <c:pt idx="857">
                  <c:v>0.59939933059135642</c:v>
                </c:pt>
                <c:pt idx="858">
                  <c:v>0.60232601740952019</c:v>
                </c:pt>
                <c:pt idx="859">
                  <c:v>0.60753415332010996</c:v>
                </c:pt>
                <c:pt idx="860">
                  <c:v>0.61191398484779191</c:v>
                </c:pt>
                <c:pt idx="861">
                  <c:v>0.61541094894989945</c:v>
                </c:pt>
                <c:pt idx="862">
                  <c:v>0.61973672736989305</c:v>
                </c:pt>
                <c:pt idx="863">
                  <c:v>0.62573237286513594</c:v>
                </c:pt>
                <c:pt idx="864">
                  <c:v>0.63052729146506525</c:v>
                </c:pt>
                <c:pt idx="865">
                  <c:v>0.63726676211516275</c:v>
                </c:pt>
                <c:pt idx="866">
                  <c:v>0.64302885739039428</c:v>
                </c:pt>
                <c:pt idx="867">
                  <c:v>0.64962180672342473</c:v>
                </c:pt>
                <c:pt idx="868">
                  <c:v>0.65502082829418429</c:v>
                </c:pt>
                <c:pt idx="869">
                  <c:v>0.66056977074853207</c:v>
                </c:pt>
                <c:pt idx="870">
                  <c:v>0.66546786619238185</c:v>
                </c:pt>
                <c:pt idx="871">
                  <c:v>0.67136016486537797</c:v>
                </c:pt>
                <c:pt idx="872">
                  <c:v>0.676677766817953</c:v>
                </c:pt>
                <c:pt idx="873">
                  <c:v>0.68335077594255944</c:v>
                </c:pt>
                <c:pt idx="874">
                  <c:v>0.689617366889548</c:v>
                </c:pt>
                <c:pt idx="875">
                  <c:v>0.69647956189106341</c:v>
                </c:pt>
                <c:pt idx="876">
                  <c:v>0.70381701629225246</c:v>
                </c:pt>
                <c:pt idx="877">
                  <c:v>0.71037698983002684</c:v>
                </c:pt>
                <c:pt idx="878">
                  <c:v>0.71775761872603616</c:v>
                </c:pt>
                <c:pt idx="879">
                  <c:v>0.72556404332883517</c:v>
                </c:pt>
                <c:pt idx="880">
                  <c:v>0.73224742113133168</c:v>
                </c:pt>
                <c:pt idx="881">
                  <c:v>0.73949750667292402</c:v>
                </c:pt>
                <c:pt idx="882">
                  <c:v>0.74792809168902896</c:v>
                </c:pt>
                <c:pt idx="883">
                  <c:v>0.75550708529155441</c:v>
                </c:pt>
                <c:pt idx="884">
                  <c:v>0.7645127069847325</c:v>
                </c:pt>
                <c:pt idx="885">
                  <c:v>0.77236298599565567</c:v>
                </c:pt>
                <c:pt idx="886">
                  <c:v>0.78008000199894512</c:v>
                </c:pt>
                <c:pt idx="887">
                  <c:v>0.78855223170493527</c:v>
                </c:pt>
                <c:pt idx="888">
                  <c:v>0.79629797404532943</c:v>
                </c:pt>
                <c:pt idx="889">
                  <c:v>0.80343349419515508</c:v>
                </c:pt>
                <c:pt idx="890">
                  <c:v>0.81224772029318559</c:v>
                </c:pt>
                <c:pt idx="891">
                  <c:v>0.81978812881569474</c:v>
                </c:pt>
                <c:pt idx="892">
                  <c:v>0.82690206171811054</c:v>
                </c:pt>
                <c:pt idx="893">
                  <c:v>0.83406290863851962</c:v>
                </c:pt>
                <c:pt idx="894">
                  <c:v>0.84041244900862699</c:v>
                </c:pt>
                <c:pt idx="895">
                  <c:v>0.84746875925850695</c:v>
                </c:pt>
                <c:pt idx="896">
                  <c:v>0.85597770428292685</c:v>
                </c:pt>
                <c:pt idx="897">
                  <c:v>0.86242804180039001</c:v>
                </c:pt>
                <c:pt idx="898">
                  <c:v>0.87004681033121467</c:v>
                </c:pt>
                <c:pt idx="899">
                  <c:v>0.8775447242722082</c:v>
                </c:pt>
                <c:pt idx="900">
                  <c:v>0.88575569729103854</c:v>
                </c:pt>
                <c:pt idx="901">
                  <c:v>0.89308533268922885</c:v>
                </c:pt>
                <c:pt idx="902">
                  <c:v>0.90058528637013502</c:v>
                </c:pt>
                <c:pt idx="903">
                  <c:v>0.90608782474146743</c:v>
                </c:pt>
                <c:pt idx="904">
                  <c:v>0.91222829177051634</c:v>
                </c:pt>
                <c:pt idx="905">
                  <c:v>0.91780188108214322</c:v>
                </c:pt>
                <c:pt idx="906">
                  <c:v>0.92543084831253186</c:v>
                </c:pt>
                <c:pt idx="907">
                  <c:v>0.93097384152546725</c:v>
                </c:pt>
                <c:pt idx="908">
                  <c:v>0.93713215627875301</c:v>
                </c:pt>
                <c:pt idx="909">
                  <c:v>0.94282490039695055</c:v>
                </c:pt>
                <c:pt idx="910">
                  <c:v>0.94838710116073111</c:v>
                </c:pt>
                <c:pt idx="911">
                  <c:v>0.95466763033045676</c:v>
                </c:pt>
                <c:pt idx="912">
                  <c:v>0.95921251081274617</c:v>
                </c:pt>
                <c:pt idx="913">
                  <c:v>0.96301628579339871</c:v>
                </c:pt>
                <c:pt idx="914">
                  <c:v>0.96793035919989856</c:v>
                </c:pt>
                <c:pt idx="915">
                  <c:v>0.97268380308826818</c:v>
                </c:pt>
                <c:pt idx="916">
                  <c:v>0.97610716657519014</c:v>
                </c:pt>
                <c:pt idx="917">
                  <c:v>0.97902943395687603</c:v>
                </c:pt>
                <c:pt idx="918">
                  <c:v>0.98148477087686559</c:v>
                </c:pt>
                <c:pt idx="919">
                  <c:v>0.98563445175105724</c:v>
                </c:pt>
                <c:pt idx="920">
                  <c:v>0.98791267125528825</c:v>
                </c:pt>
                <c:pt idx="921">
                  <c:v>0.98973874841219023</c:v>
                </c:pt>
                <c:pt idx="922">
                  <c:v>0.99069538643127619</c:v>
                </c:pt>
                <c:pt idx="923">
                  <c:v>0.99140657574752644</c:v>
                </c:pt>
                <c:pt idx="924">
                  <c:v>0.9935063180093906</c:v>
                </c:pt>
                <c:pt idx="925">
                  <c:v>0.99567643129824535</c:v>
                </c:pt>
                <c:pt idx="926">
                  <c:v>0.9963849009612783</c:v>
                </c:pt>
                <c:pt idx="927">
                  <c:v>0.99711988724317768</c:v>
                </c:pt>
                <c:pt idx="928">
                  <c:v>0.99641090764516604</c:v>
                </c:pt>
                <c:pt idx="929">
                  <c:v>0.99784314502057847</c:v>
                </c:pt>
                <c:pt idx="930">
                  <c:v>1.000336047150628</c:v>
                </c:pt>
                <c:pt idx="931">
                  <c:v>1</c:v>
                </c:pt>
                <c:pt idx="932">
                  <c:v>0.99867586883996429</c:v>
                </c:pt>
                <c:pt idx="933">
                  <c:v>0.99791946528898112</c:v>
                </c:pt>
                <c:pt idx="934">
                  <c:v>0.9977834826281301</c:v>
                </c:pt>
                <c:pt idx="935">
                  <c:v>0.99793986268810875</c:v>
                </c:pt>
                <c:pt idx="936">
                  <c:v>0.99629906190661643</c:v>
                </c:pt>
                <c:pt idx="937">
                  <c:v>0.99528633103992925</c:v>
                </c:pt>
                <c:pt idx="938">
                  <c:v>0.99489980032646053</c:v>
                </c:pt>
                <c:pt idx="939">
                  <c:v>0.99575717100312555</c:v>
                </c:pt>
                <c:pt idx="940">
                  <c:v>0.99430419627193367</c:v>
                </c:pt>
                <c:pt idx="941">
                  <c:v>0.99318539892978241</c:v>
                </c:pt>
                <c:pt idx="942">
                  <c:v>0.99231731961857539</c:v>
                </c:pt>
                <c:pt idx="943">
                  <c:v>0.99215652012211919</c:v>
                </c:pt>
                <c:pt idx="944">
                  <c:v>0.98999320596630713</c:v>
                </c:pt>
                <c:pt idx="945">
                  <c:v>0.98758376319435515</c:v>
                </c:pt>
                <c:pt idx="946">
                  <c:v>0.98485629097433791</c:v>
                </c:pt>
                <c:pt idx="947">
                  <c:v>0.9837893370216364</c:v>
                </c:pt>
                <c:pt idx="948">
                  <c:v>0.98067754380638927</c:v>
                </c:pt>
                <c:pt idx="949">
                  <c:v>0.97828084940889182</c:v>
                </c:pt>
                <c:pt idx="950">
                  <c:v>0.9733672859373701</c:v>
                </c:pt>
                <c:pt idx="951">
                  <c:v>0.9707137542891906</c:v>
                </c:pt>
                <c:pt idx="952">
                  <c:v>0.96723327808471149</c:v>
                </c:pt>
                <c:pt idx="953">
                  <c:v>0.96164643046365172</c:v>
                </c:pt>
                <c:pt idx="954">
                  <c:v>0.95584948963157701</c:v>
                </c:pt>
                <c:pt idx="955">
                  <c:v>0.95078362557990215</c:v>
                </c:pt>
                <c:pt idx="956">
                  <c:v>0.94481942607498126</c:v>
                </c:pt>
                <c:pt idx="957">
                  <c:v>0.93891981833396421</c:v>
                </c:pt>
                <c:pt idx="958">
                  <c:v>0.93217031896262925</c:v>
                </c:pt>
                <c:pt idx="959">
                  <c:v>0.92576587559320311</c:v>
                </c:pt>
                <c:pt idx="960">
                  <c:v>0.91913808070332959</c:v>
                </c:pt>
                <c:pt idx="961">
                  <c:v>0.91203927587193367</c:v>
                </c:pt>
                <c:pt idx="962">
                  <c:v>0.90586209352445468</c:v>
                </c:pt>
                <c:pt idx="963">
                  <c:v>0.89800025598735911</c:v>
                </c:pt>
                <c:pt idx="964">
                  <c:v>0.89335848785921312</c:v>
                </c:pt>
                <c:pt idx="965">
                  <c:v>0.88532837177931456</c:v>
                </c:pt>
                <c:pt idx="966">
                  <c:v>0.87822361770650625</c:v>
                </c:pt>
                <c:pt idx="967">
                  <c:v>0.87099681919558436</c:v>
                </c:pt>
                <c:pt idx="968">
                  <c:v>0.86264646394938183</c:v>
                </c:pt>
                <c:pt idx="969">
                  <c:v>0.85416998478524009</c:v>
                </c:pt>
                <c:pt idx="970">
                  <c:v>0.84601238496079367</c:v>
                </c:pt>
                <c:pt idx="971">
                  <c:v>0.83570047983181672</c:v>
                </c:pt>
                <c:pt idx="972">
                  <c:v>0.82745619106107782</c:v>
                </c:pt>
                <c:pt idx="973">
                  <c:v>0.81845175921618241</c:v>
                </c:pt>
                <c:pt idx="974">
                  <c:v>0.81005924934511631</c:v>
                </c:pt>
                <c:pt idx="975">
                  <c:v>0.80297387280147914</c:v>
                </c:pt>
                <c:pt idx="976">
                  <c:v>0.79455790592141606</c:v>
                </c:pt>
                <c:pt idx="977">
                  <c:v>0.78717115780566804</c:v>
                </c:pt>
                <c:pt idx="978">
                  <c:v>0.77769554604092428</c:v>
                </c:pt>
                <c:pt idx="979">
                  <c:v>0.76880516965281775</c:v>
                </c:pt>
                <c:pt idx="980">
                  <c:v>0.75961325171427374</c:v>
                </c:pt>
                <c:pt idx="981">
                  <c:v>0.75058621275201209</c:v>
                </c:pt>
                <c:pt idx="982">
                  <c:v>0.74227665230406481</c:v>
                </c:pt>
                <c:pt idx="983">
                  <c:v>0.73186157033116717</c:v>
                </c:pt>
                <c:pt idx="984">
                  <c:v>0.72199585830810709</c:v>
                </c:pt>
                <c:pt idx="985">
                  <c:v>0.71431334790500867</c:v>
                </c:pt>
                <c:pt idx="986">
                  <c:v>0.70587528384255738</c:v>
                </c:pt>
                <c:pt idx="987">
                  <c:v>0.69723613542037266</c:v>
                </c:pt>
                <c:pt idx="988">
                  <c:v>0.68955821443207788</c:v>
                </c:pt>
                <c:pt idx="989">
                  <c:v>0.67990752499148843</c:v>
                </c:pt>
                <c:pt idx="990">
                  <c:v>0.67418401479627332</c:v>
                </c:pt>
                <c:pt idx="991">
                  <c:v>0.66375737429720316</c:v>
                </c:pt>
                <c:pt idx="992">
                  <c:v>0.65413388138878414</c:v>
                </c:pt>
                <c:pt idx="993">
                  <c:v>0.64236883155028901</c:v>
                </c:pt>
                <c:pt idx="994">
                  <c:v>0.6337577295519049</c:v>
                </c:pt>
                <c:pt idx="995">
                  <c:v>0.62207579911485489</c:v>
                </c:pt>
                <c:pt idx="996">
                  <c:v>0.61287691206494255</c:v>
                </c:pt>
                <c:pt idx="997">
                  <c:v>0.59968098467764375</c:v>
                </c:pt>
                <c:pt idx="998">
                  <c:v>0.5902810132679982</c:v>
                </c:pt>
                <c:pt idx="999">
                  <c:v>0.58057525084976425</c:v>
                </c:pt>
                <c:pt idx="1000">
                  <c:v>0.5714390858021694</c:v>
                </c:pt>
                <c:pt idx="1001">
                  <c:v>0.55915135261102855</c:v>
                </c:pt>
                <c:pt idx="1002">
                  <c:v>0.54871128382419943</c:v>
                </c:pt>
                <c:pt idx="1003">
                  <c:v>0.53513579483480045</c:v>
                </c:pt>
                <c:pt idx="1004">
                  <c:v>0.52585225857850848</c:v>
                </c:pt>
                <c:pt idx="1005">
                  <c:v>0.51728076153009717</c:v>
                </c:pt>
                <c:pt idx="1006">
                  <c:v>0.50566801227175517</c:v>
                </c:pt>
                <c:pt idx="1007">
                  <c:v>0.4971585573123572</c:v>
                </c:pt>
                <c:pt idx="1008">
                  <c:v>0.4881748628232413</c:v>
                </c:pt>
                <c:pt idx="1009">
                  <c:v>0.47678257545380393</c:v>
                </c:pt>
                <c:pt idx="1010">
                  <c:v>0.47065519675586154</c:v>
                </c:pt>
                <c:pt idx="1011">
                  <c:v>0.46048811316069105</c:v>
                </c:pt>
                <c:pt idx="1012">
                  <c:v>0.45028788379193746</c:v>
                </c:pt>
                <c:pt idx="1013">
                  <c:v>0.44211345611321107</c:v>
                </c:pt>
                <c:pt idx="1014">
                  <c:v>0.43301077679585065</c:v>
                </c:pt>
                <c:pt idx="1015">
                  <c:v>0.42496213307841108</c:v>
                </c:pt>
                <c:pt idx="1016">
                  <c:v>0.4177608313163988</c:v>
                </c:pt>
                <c:pt idx="1017">
                  <c:v>0.40745776506037718</c:v>
                </c:pt>
                <c:pt idx="1018">
                  <c:v>0.3991340964113666</c:v>
                </c:pt>
                <c:pt idx="1019">
                  <c:v>0.39215512629984545</c:v>
                </c:pt>
                <c:pt idx="1020">
                  <c:v>0.38472996308240737</c:v>
                </c:pt>
                <c:pt idx="1021">
                  <c:v>0.37633711325468883</c:v>
                </c:pt>
                <c:pt idx="1022">
                  <c:v>0.36791910663471311</c:v>
                </c:pt>
                <c:pt idx="1023">
                  <c:v>0.35887676962310522</c:v>
                </c:pt>
                <c:pt idx="1024">
                  <c:v>0.35057077872000542</c:v>
                </c:pt>
                <c:pt idx="1025">
                  <c:v>0.3414162560131957</c:v>
                </c:pt>
                <c:pt idx="1026">
                  <c:v>0.33286379653730347</c:v>
                </c:pt>
                <c:pt idx="1027">
                  <c:v>0.32365199113461046</c:v>
                </c:pt>
                <c:pt idx="1028">
                  <c:v>0.31687172568625771</c:v>
                </c:pt>
                <c:pt idx="1029">
                  <c:v>0.30942446528643136</c:v>
                </c:pt>
                <c:pt idx="1030">
                  <c:v>0.30673421831982195</c:v>
                </c:pt>
                <c:pt idx="1031">
                  <c:v>0.29878127239995633</c:v>
                </c:pt>
                <c:pt idx="1032">
                  <c:v>0.29352520260141618</c:v>
                </c:pt>
                <c:pt idx="1033">
                  <c:v>0.28790486925012193</c:v>
                </c:pt>
                <c:pt idx="1034">
                  <c:v>0.28689604788493422</c:v>
                </c:pt>
                <c:pt idx="1035">
                  <c:v>0.27947547408229972</c:v>
                </c:pt>
                <c:pt idx="1036">
                  <c:v>0.27448117090589769</c:v>
                </c:pt>
                <c:pt idx="1037">
                  <c:v>0.26780119266992247</c:v>
                </c:pt>
                <c:pt idx="1038">
                  <c:v>0.26563532883921964</c:v>
                </c:pt>
                <c:pt idx="1039">
                  <c:v>0.2642005417889165</c:v>
                </c:pt>
                <c:pt idx="1040">
                  <c:v>0.25987000397579302</c:v>
                </c:pt>
                <c:pt idx="1041">
                  <c:v>0.25080030045368912</c:v>
                </c:pt>
                <c:pt idx="1042">
                  <c:v>0.24557091725234112</c:v>
                </c:pt>
                <c:pt idx="1043">
                  <c:v>0.24310640150274426</c:v>
                </c:pt>
                <c:pt idx="1044">
                  <c:v>0.24010747389600345</c:v>
                </c:pt>
                <c:pt idx="1045">
                  <c:v>0.23689114401022718</c:v>
                </c:pt>
                <c:pt idx="1046">
                  <c:v>0.22867762131650582</c:v>
                </c:pt>
                <c:pt idx="1047">
                  <c:v>0.22612556672898623</c:v>
                </c:pt>
                <c:pt idx="1048">
                  <c:v>0.2201096938129419</c:v>
                </c:pt>
                <c:pt idx="1049">
                  <c:v>0.21757582690631116</c:v>
                </c:pt>
                <c:pt idx="1050">
                  <c:v>0.21090111799844399</c:v>
                </c:pt>
                <c:pt idx="1051">
                  <c:v>0.20609889033049392</c:v>
                </c:pt>
                <c:pt idx="1052">
                  <c:v>0.19778015105293917</c:v>
                </c:pt>
                <c:pt idx="1053">
                  <c:v>0.19650327386754909</c:v>
                </c:pt>
                <c:pt idx="1054">
                  <c:v>0.19251218277157478</c:v>
                </c:pt>
                <c:pt idx="1055">
                  <c:v>0.18948435884940307</c:v>
                </c:pt>
                <c:pt idx="1056">
                  <c:v>0.18610518972725779</c:v>
                </c:pt>
                <c:pt idx="1057">
                  <c:v>0.1831128912752335</c:v>
                </c:pt>
                <c:pt idx="1058">
                  <c:v>0.17473414964857828</c:v>
                </c:pt>
                <c:pt idx="1059">
                  <c:v>0.17204135300707801</c:v>
                </c:pt>
                <c:pt idx="1060">
                  <c:v>0.1684469913241361</c:v>
                </c:pt>
                <c:pt idx="1061">
                  <c:v>0.16340509421643643</c:v>
                </c:pt>
                <c:pt idx="1062">
                  <c:v>0.15754849099191356</c:v>
                </c:pt>
                <c:pt idx="1063">
                  <c:v>0.15285861899749162</c:v>
                </c:pt>
                <c:pt idx="1064">
                  <c:v>0.14774227138297585</c:v>
                </c:pt>
                <c:pt idx="1065">
                  <c:v>0.14492114110529755</c:v>
                </c:pt>
                <c:pt idx="1066">
                  <c:v>0.14035348352731533</c:v>
                </c:pt>
                <c:pt idx="1067">
                  <c:v>0.13270751846432063</c:v>
                </c:pt>
                <c:pt idx="1068">
                  <c:v>0.12882079406054917</c:v>
                </c:pt>
                <c:pt idx="1069">
                  <c:v>0.13040346225452784</c:v>
                </c:pt>
                <c:pt idx="1070">
                  <c:v>0.12984049403860504</c:v>
                </c:pt>
                <c:pt idx="1071">
                  <c:v>0.12530411247261858</c:v>
                </c:pt>
                <c:pt idx="1072">
                  <c:v>0.12414316050560391</c:v>
                </c:pt>
                <c:pt idx="1073">
                  <c:v>0.12502789769276512</c:v>
                </c:pt>
                <c:pt idx="1074">
                  <c:v>0.12617610128532497</c:v>
                </c:pt>
                <c:pt idx="1075">
                  <c:v>0.12205888627141141</c:v>
                </c:pt>
                <c:pt idx="1076">
                  <c:v>0.11773276789476565</c:v>
                </c:pt>
                <c:pt idx="1077">
                  <c:v>0.11397539699712879</c:v>
                </c:pt>
                <c:pt idx="1078">
                  <c:v>0.11245205123894644</c:v>
                </c:pt>
                <c:pt idx="1079">
                  <c:v>0.11495396222027719</c:v>
                </c:pt>
                <c:pt idx="1080">
                  <c:v>0.11276753101212053</c:v>
                </c:pt>
                <c:pt idx="1081">
                  <c:v>0.10949731799698208</c:v>
                </c:pt>
                <c:pt idx="1082">
                  <c:v>0.10761820760234857</c:v>
                </c:pt>
                <c:pt idx="1083">
                  <c:v>0.10686112413806115</c:v>
                </c:pt>
                <c:pt idx="1084">
                  <c:v>0.1052308620127846</c:v>
                </c:pt>
                <c:pt idx="1085">
                  <c:v>0.10553257354154769</c:v>
                </c:pt>
                <c:pt idx="1086">
                  <c:v>0.10190659588995796</c:v>
                </c:pt>
                <c:pt idx="1087">
                  <c:v>0.10210717031471306</c:v>
                </c:pt>
                <c:pt idx="1088">
                  <c:v>9.8071204940657908E-2</c:v>
                </c:pt>
                <c:pt idx="1089">
                  <c:v>9.8643012029536029E-2</c:v>
                </c:pt>
                <c:pt idx="1090">
                  <c:v>9.6695570347824819E-2</c:v>
                </c:pt>
                <c:pt idx="1091">
                  <c:v>9.7150602326697338E-2</c:v>
                </c:pt>
                <c:pt idx="1092">
                  <c:v>9.1902181552830184E-2</c:v>
                </c:pt>
                <c:pt idx="1093">
                  <c:v>8.5558250467482874E-2</c:v>
                </c:pt>
                <c:pt idx="1094">
                  <c:v>7.9578242978237804E-2</c:v>
                </c:pt>
                <c:pt idx="1095">
                  <c:v>8.1748696223744421E-2</c:v>
                </c:pt>
                <c:pt idx="1096">
                  <c:v>7.9495633511770761E-2</c:v>
                </c:pt>
                <c:pt idx="1097">
                  <c:v>7.8505849719102211E-2</c:v>
                </c:pt>
                <c:pt idx="1098">
                  <c:v>7.5656842995949575E-2</c:v>
                </c:pt>
                <c:pt idx="1099">
                  <c:v>7.7511306533303875E-2</c:v>
                </c:pt>
                <c:pt idx="1100">
                  <c:v>8.0511593966653194E-2</c:v>
                </c:pt>
                <c:pt idx="1101">
                  <c:v>7.836663747005608E-2</c:v>
                </c:pt>
                <c:pt idx="1102">
                  <c:v>7.8075464597509026E-2</c:v>
                </c:pt>
                <c:pt idx="1103">
                  <c:v>6.961054395953957E-2</c:v>
                </c:pt>
                <c:pt idx="1104">
                  <c:v>6.514504335552164E-2</c:v>
                </c:pt>
                <c:pt idx="1105">
                  <c:v>6.6058676858113757E-2</c:v>
                </c:pt>
                <c:pt idx="1106">
                  <c:v>6.7711886057408688E-2</c:v>
                </c:pt>
                <c:pt idx="1107">
                  <c:v>6.435719381421659E-2</c:v>
                </c:pt>
                <c:pt idx="1108">
                  <c:v>6.9105198396152423E-2</c:v>
                </c:pt>
                <c:pt idx="1109">
                  <c:v>6.4489266973568216E-2</c:v>
                </c:pt>
                <c:pt idx="1110">
                  <c:v>6.9140383909647649E-2</c:v>
                </c:pt>
                <c:pt idx="1111">
                  <c:v>7.4958572032480145E-2</c:v>
                </c:pt>
                <c:pt idx="1112">
                  <c:v>6.9011540338491384E-2</c:v>
                </c:pt>
                <c:pt idx="1113">
                  <c:v>6.7680270088760888E-2</c:v>
                </c:pt>
                <c:pt idx="1114">
                  <c:v>6.8386700011881491E-2</c:v>
                </c:pt>
                <c:pt idx="1115">
                  <c:v>6.108834062568666E-2</c:v>
                </c:pt>
                <c:pt idx="1116">
                  <c:v>5.9242036047983421E-2</c:v>
                </c:pt>
                <c:pt idx="1117">
                  <c:v>5.5284600660569672E-2</c:v>
                </c:pt>
                <c:pt idx="1118">
                  <c:v>4.9415928974896266E-2</c:v>
                </c:pt>
                <c:pt idx="1119">
                  <c:v>5.1125231021792297E-2</c:v>
                </c:pt>
                <c:pt idx="1120">
                  <c:v>4.7576253551909538E-2</c:v>
                </c:pt>
                <c:pt idx="1121">
                  <c:v>4.6193479869381708E-2</c:v>
                </c:pt>
                <c:pt idx="1122">
                  <c:v>4.6701375107659968E-2</c:v>
                </c:pt>
                <c:pt idx="1123">
                  <c:v>4.7418173708670304E-2</c:v>
                </c:pt>
                <c:pt idx="1124">
                  <c:v>4.38589975392236E-2</c:v>
                </c:pt>
                <c:pt idx="1125">
                  <c:v>3.8287957902487742E-2</c:v>
                </c:pt>
                <c:pt idx="1126">
                  <c:v>3.2829953852584123E-2</c:v>
                </c:pt>
                <c:pt idx="1127">
                  <c:v>3.7929813569471622E-2</c:v>
                </c:pt>
                <c:pt idx="1128">
                  <c:v>3.4882782096454734E-2</c:v>
                </c:pt>
                <c:pt idx="1129">
                  <c:v>3.5145398610223089E-2</c:v>
                </c:pt>
                <c:pt idx="1130">
                  <c:v>3.670528970850917E-2</c:v>
                </c:pt>
                <c:pt idx="1131">
                  <c:v>3.9107593390766623E-2</c:v>
                </c:pt>
                <c:pt idx="1132">
                  <c:v>4.337846881144182E-2</c:v>
                </c:pt>
                <c:pt idx="1133">
                  <c:v>4.1229092878366992E-2</c:v>
                </c:pt>
                <c:pt idx="1134">
                  <c:v>3.2742584992987413E-2</c:v>
                </c:pt>
                <c:pt idx="1135">
                  <c:v>2.8486667665005832E-2</c:v>
                </c:pt>
                <c:pt idx="1136">
                  <c:v>2.1878760239281904E-2</c:v>
                </c:pt>
                <c:pt idx="1137">
                  <c:v>1.9698788207515604E-2</c:v>
                </c:pt>
                <c:pt idx="1138">
                  <c:v>2.0358474090968526E-2</c:v>
                </c:pt>
                <c:pt idx="1139">
                  <c:v>2.000015977962637E-2</c:v>
                </c:pt>
                <c:pt idx="1140">
                  <c:v>2.2641622966655436E-2</c:v>
                </c:pt>
                <c:pt idx="1141">
                  <c:v>2.2256282101469113E-2</c:v>
                </c:pt>
                <c:pt idx="1142">
                  <c:v>2.674133021298452E-2</c:v>
                </c:pt>
                <c:pt idx="1143">
                  <c:v>3.244376309576763E-2</c:v>
                </c:pt>
                <c:pt idx="1144">
                  <c:v>3.2345175666650655E-2</c:v>
                </c:pt>
                <c:pt idx="1145">
                  <c:v>3.1211590210132228E-2</c:v>
                </c:pt>
                <c:pt idx="1146">
                  <c:v>2.1754336104603117E-2</c:v>
                </c:pt>
                <c:pt idx="1147">
                  <c:v>2.1793601097923873E-2</c:v>
                </c:pt>
                <c:pt idx="1148">
                  <c:v>1.2519923584543619E-2</c:v>
                </c:pt>
                <c:pt idx="1149">
                  <c:v>1.2671714229718401E-2</c:v>
                </c:pt>
                <c:pt idx="1150">
                  <c:v>8.5589186522825583E-3</c:v>
                </c:pt>
                <c:pt idx="1151">
                  <c:v>2.078834927756426E-4</c:v>
                </c:pt>
                <c:pt idx="1152">
                  <c:v>-3.255084944119992E-4</c:v>
                </c:pt>
                <c:pt idx="1153">
                  <c:v>4.8579805588979075E-4</c:v>
                </c:pt>
                <c:pt idx="1154">
                  <c:v>-3.5950415962461863E-3</c:v>
                </c:pt>
                <c:pt idx="1155">
                  <c:v>0</c:v>
                </c:pt>
                <c:pt idx="1156">
                  <c:v>-1.1157377322817642E-2</c:v>
                </c:pt>
                <c:pt idx="1157">
                  <c:v>-1.8337091837419918E-2</c:v>
                </c:pt>
                <c:pt idx="1158">
                  <c:v>-1.2113675385251784E-2</c:v>
                </c:pt>
                <c:pt idx="1159">
                  <c:v>-1.2871948697821683E-2</c:v>
                </c:pt>
                <c:pt idx="1160">
                  <c:v>-8.7481045291914871E-3</c:v>
                </c:pt>
                <c:pt idx="1161">
                  <c:v>-2.0391959821203294E-2</c:v>
                </c:pt>
                <c:pt idx="1162">
                  <c:v>-2.0385330666486897E-2</c:v>
                </c:pt>
                <c:pt idx="1163">
                  <c:v>-1.2378501617258933E-2</c:v>
                </c:pt>
                <c:pt idx="1164">
                  <c:v>-7.8688066484643143E-3</c:v>
                </c:pt>
                <c:pt idx="1165">
                  <c:v>-1.6575606444422398E-2</c:v>
                </c:pt>
                <c:pt idx="1166">
                  <c:v>-1.8287288187883267E-2</c:v>
                </c:pt>
                <c:pt idx="1167">
                  <c:v>-2.0433944467741071E-2</c:v>
                </c:pt>
                <c:pt idx="1168">
                  <c:v>-7.7122566101597472E-3</c:v>
                </c:pt>
                <c:pt idx="1169">
                  <c:v>-7.6556538275805467E-3</c:v>
                </c:pt>
                <c:pt idx="1170">
                  <c:v>-1.3149353325957491E-2</c:v>
                </c:pt>
                <c:pt idx="1171">
                  <c:v>-1.1089216014066107E-2</c:v>
                </c:pt>
                <c:pt idx="1172">
                  <c:v>-1.5133340347772433E-2</c:v>
                </c:pt>
                <c:pt idx="1173">
                  <c:v>-2.6499791011648195E-2</c:v>
                </c:pt>
                <c:pt idx="1174">
                  <c:v>-3.0152115303777715E-2</c:v>
                </c:pt>
                <c:pt idx="1175">
                  <c:v>-3.6411057226093141E-2</c:v>
                </c:pt>
                <c:pt idx="1176">
                  <c:v>-3.8186820798480132E-2</c:v>
                </c:pt>
                <c:pt idx="1177">
                  <c:v>-4.2012522983194564E-2</c:v>
                </c:pt>
                <c:pt idx="1178">
                  <c:v>-3.333003008786363E-2</c:v>
                </c:pt>
                <c:pt idx="1179">
                  <c:v>-2.7267243153825477E-2</c:v>
                </c:pt>
                <c:pt idx="1180">
                  <c:v>-2.6521548237384354E-2</c:v>
                </c:pt>
                <c:pt idx="1181">
                  <c:v>-2.705239054968113E-2</c:v>
                </c:pt>
                <c:pt idx="1182">
                  <c:v>-2.9335879382020105E-2</c:v>
                </c:pt>
                <c:pt idx="1183">
                  <c:v>-3.4452396974861792E-2</c:v>
                </c:pt>
                <c:pt idx="1184">
                  <c:v>-3.1787306800509951E-2</c:v>
                </c:pt>
                <c:pt idx="1185">
                  <c:v>-4.1395331681257405E-2</c:v>
                </c:pt>
                <c:pt idx="1186">
                  <c:v>-5.3071312876895232E-2</c:v>
                </c:pt>
                <c:pt idx="1187">
                  <c:v>-3.6509984611862306E-2</c:v>
                </c:pt>
                <c:pt idx="1188">
                  <c:v>-4.5680995216300056E-2</c:v>
                </c:pt>
                <c:pt idx="1189">
                  <c:v>-4.8903444321814614E-2</c:v>
                </c:pt>
                <c:pt idx="1190">
                  <c:v>-4.2051787976515202E-2</c:v>
                </c:pt>
                <c:pt idx="1191">
                  <c:v>-4.5964519064174161E-2</c:v>
                </c:pt>
                <c:pt idx="1192">
                  <c:v>-5.188095465947145E-2</c:v>
                </c:pt>
                <c:pt idx="1193">
                  <c:v>-5.1111802734033471E-2</c:v>
                </c:pt>
                <c:pt idx="1194">
                  <c:v>-6.0371032089698337E-2</c:v>
                </c:pt>
                <c:pt idx="1195">
                  <c:v>-5.5116322117766854E-2</c:v>
                </c:pt>
                <c:pt idx="1196">
                  <c:v>-5.6413596702284588E-2</c:v>
                </c:pt>
                <c:pt idx="1197">
                  <c:v>-6.2497630927080557E-2</c:v>
                </c:pt>
                <c:pt idx="1198">
                  <c:v>-6.1979536989238596E-2</c:v>
                </c:pt>
                <c:pt idx="1199">
                  <c:v>-6.1980556859195041E-2</c:v>
                </c:pt>
                <c:pt idx="1200">
                  <c:v>-5.3445945107539389E-2</c:v>
                </c:pt>
                <c:pt idx="1201">
                  <c:v>-5.4665539597046134E-2</c:v>
                </c:pt>
                <c:pt idx="1202">
                  <c:v>-5.2037504697776134E-2</c:v>
                </c:pt>
                <c:pt idx="1203">
                  <c:v>-4.3502722967794449E-2</c:v>
                </c:pt>
                <c:pt idx="1204">
                  <c:v>-5.2980714429103161E-2</c:v>
                </c:pt>
                <c:pt idx="1205">
                  <c:v>-6.2953002862605023E-2</c:v>
                </c:pt>
                <c:pt idx="1206">
                  <c:v>-6.2305385440302542E-2</c:v>
                </c:pt>
                <c:pt idx="1207">
                  <c:v>-7.5082146275528519E-2</c:v>
                </c:pt>
                <c:pt idx="1208">
                  <c:v>-7.6323497990771316E-2</c:v>
                </c:pt>
                <c:pt idx="1209">
                  <c:v>-8.0697550255367109E-2</c:v>
                </c:pt>
                <c:pt idx="1210">
                  <c:v>-9.4689486143621895E-2</c:v>
                </c:pt>
                <c:pt idx="1211">
                  <c:v>-9.1181303471994435E-2</c:v>
                </c:pt>
                <c:pt idx="1212">
                  <c:v>-9.4114789423200729E-2</c:v>
                </c:pt>
                <c:pt idx="1213">
                  <c:v>-0.11741524838167897</c:v>
                </c:pt>
                <c:pt idx="1214">
                  <c:v>-0.1266238241961769</c:v>
                </c:pt>
                <c:pt idx="1215">
                  <c:v>-0.1331554113534984</c:v>
                </c:pt>
                <c:pt idx="1216">
                  <c:v>-0.13030997417519308</c:v>
                </c:pt>
                <c:pt idx="1217">
                  <c:v>-0.13015988331327882</c:v>
                </c:pt>
                <c:pt idx="1218">
                  <c:v>-0.14074528356889227</c:v>
                </c:pt>
                <c:pt idx="1219">
                  <c:v>-0.14064397648655838</c:v>
                </c:pt>
                <c:pt idx="1220">
                  <c:v>-0.11896766043361826</c:v>
                </c:pt>
                <c:pt idx="1221">
                  <c:v>-0.10245545590481767</c:v>
                </c:pt>
                <c:pt idx="1222">
                  <c:v>-0.11553851768361029</c:v>
                </c:pt>
                <c:pt idx="1223">
                  <c:v>-0.12753932746035568</c:v>
                </c:pt>
                <c:pt idx="1224">
                  <c:v>-0.12151172603981275</c:v>
                </c:pt>
                <c:pt idx="1225">
                  <c:v>-0.11345016396959239</c:v>
                </c:pt>
                <c:pt idx="1226">
                  <c:v>-0.11944478959487888</c:v>
                </c:pt>
                <c:pt idx="1227">
                  <c:v>-0.10894505841560151</c:v>
                </c:pt>
                <c:pt idx="1228">
                  <c:v>-0.12065282555821318</c:v>
                </c:pt>
                <c:pt idx="1229">
                  <c:v>-0.12030487992476094</c:v>
                </c:pt>
                <c:pt idx="1230">
                  <c:v>-0.12198732539613884</c:v>
                </c:pt>
                <c:pt idx="1231">
                  <c:v>-0.12594357093527017</c:v>
                </c:pt>
                <c:pt idx="1232">
                  <c:v>-0.12864418657976931</c:v>
                </c:pt>
                <c:pt idx="1233">
                  <c:v>-0.12080478618171411</c:v>
                </c:pt>
                <c:pt idx="1234">
                  <c:v>-0.13914221797578605</c:v>
                </c:pt>
                <c:pt idx="1235">
                  <c:v>-0.12750431192518655</c:v>
                </c:pt>
                <c:pt idx="1236">
                  <c:v>-0.11657079605779477</c:v>
                </c:pt>
                <c:pt idx="1237">
                  <c:v>-0.11834536978189923</c:v>
                </c:pt>
                <c:pt idx="1238">
                  <c:v>-9.967189083719942E-2</c:v>
                </c:pt>
                <c:pt idx="1239">
                  <c:v>-8.6783114285097634E-2</c:v>
                </c:pt>
                <c:pt idx="1240">
                  <c:v>-6.2412641764048801E-2</c:v>
                </c:pt>
                <c:pt idx="1241">
                  <c:v>-5.97635295523469E-2</c:v>
                </c:pt>
                <c:pt idx="1242">
                  <c:v>-4.7793825809271141E-2</c:v>
                </c:pt>
                <c:pt idx="1243">
                  <c:v>-4.771852541082499E-2</c:v>
                </c:pt>
                <c:pt idx="1244">
                  <c:v>-5.4099171814602068E-2</c:v>
                </c:pt>
                <c:pt idx="1245">
                  <c:v>-8.3496923307309137E-2</c:v>
                </c:pt>
                <c:pt idx="1246">
                  <c:v>-9.7742296879724994E-2</c:v>
                </c:pt>
                <c:pt idx="1247">
                  <c:v>-0.10634031054700228</c:v>
                </c:pt>
                <c:pt idx="1248">
                  <c:v>-0.13144678921990668</c:v>
                </c:pt>
                <c:pt idx="1249">
                  <c:v>-0.14704773994268006</c:v>
                </c:pt>
                <c:pt idx="1250">
                  <c:v>-0.15255843727366333</c:v>
                </c:pt>
                <c:pt idx="1251">
                  <c:v>-0.13958688127676852</c:v>
                </c:pt>
                <c:pt idx="1252">
                  <c:v>-0.13716995945846958</c:v>
                </c:pt>
                <c:pt idx="1253">
                  <c:v>-0.13661209059232871</c:v>
                </c:pt>
                <c:pt idx="1254">
                  <c:v>-0.1442198105319592</c:v>
                </c:pt>
                <c:pt idx="1255">
                  <c:v>-0.11811538910673512</c:v>
                </c:pt>
                <c:pt idx="1256">
                  <c:v>-0.11930608728081092</c:v>
                </c:pt>
                <c:pt idx="1257">
                  <c:v>-0.11710333815335219</c:v>
                </c:pt>
                <c:pt idx="1258">
                  <c:v>-0.10959114603296939</c:v>
                </c:pt>
                <c:pt idx="1259">
                  <c:v>-0.10716861492991045</c:v>
                </c:pt>
                <c:pt idx="1260">
                  <c:v>-0.10764081471971526</c:v>
                </c:pt>
                <c:pt idx="1261">
                  <c:v>-9.147774567264938E-2</c:v>
                </c:pt>
                <c:pt idx="1262">
                  <c:v>-0.10384774837360507</c:v>
                </c:pt>
                <c:pt idx="1263">
                  <c:v>-0.12132339005453424</c:v>
                </c:pt>
                <c:pt idx="1264">
                  <c:v>-0.13532654451230938</c:v>
                </c:pt>
                <c:pt idx="1265">
                  <c:v>-0.14752486910394069</c:v>
                </c:pt>
                <c:pt idx="1266">
                  <c:v>-0.14512188550837898</c:v>
                </c:pt>
                <c:pt idx="1267">
                  <c:v>-0.13705607398000694</c:v>
                </c:pt>
                <c:pt idx="1268">
                  <c:v>-0.18772644300125305</c:v>
                </c:pt>
                <c:pt idx="1269">
                  <c:v>-0.20119484564523193</c:v>
                </c:pt>
                <c:pt idx="1270">
                  <c:v>-0.19370322090230288</c:v>
                </c:pt>
                <c:pt idx="1271">
                  <c:v>-0.1990826949655651</c:v>
                </c:pt>
                <c:pt idx="1272">
                  <c:v>-0.22546605082385959</c:v>
                </c:pt>
                <c:pt idx="1273">
                  <c:v>-0.25754011106043884</c:v>
                </c:pt>
                <c:pt idx="1274">
                  <c:v>-0.29227501201321832</c:v>
                </c:pt>
                <c:pt idx="1275">
                  <c:v>-0.24827527242001382</c:v>
                </c:pt>
                <c:pt idx="1276">
                  <c:v>-0.2312898482314521</c:v>
                </c:pt>
                <c:pt idx="1277">
                  <c:v>-0.22830400895581818</c:v>
                </c:pt>
                <c:pt idx="1278">
                  <c:v>-0.21247800692933658</c:v>
                </c:pt>
                <c:pt idx="1279">
                  <c:v>-0.19302534733796103</c:v>
                </c:pt>
                <c:pt idx="1280">
                  <c:v>-0.15371293006428763</c:v>
                </c:pt>
                <c:pt idx="1281">
                  <c:v>-0.12102711783220532</c:v>
                </c:pt>
                <c:pt idx="1282">
                  <c:v>-0.17450960827984838</c:v>
                </c:pt>
                <c:pt idx="1283">
                  <c:v>-0.18168779298951598</c:v>
                </c:pt>
                <c:pt idx="1284">
                  <c:v>-0.18810107523189731</c:v>
                </c:pt>
                <c:pt idx="1285">
                  <c:v>-0.19688759486277921</c:v>
                </c:pt>
                <c:pt idx="1286">
                  <c:v>-0.1885530476009005</c:v>
                </c:pt>
                <c:pt idx="1287">
                  <c:v>-0.18808628711752978</c:v>
                </c:pt>
                <c:pt idx="1288">
                  <c:v>-0.17735810506802285</c:v>
                </c:pt>
                <c:pt idx="1289">
                  <c:v>-0.12013592146865369</c:v>
                </c:pt>
                <c:pt idx="1290">
                  <c:v>-0.11873564001854138</c:v>
                </c:pt>
                <c:pt idx="1291">
                  <c:v>-0.11861393553707979</c:v>
                </c:pt>
                <c:pt idx="1292">
                  <c:v>-0.12587931912801814</c:v>
                </c:pt>
                <c:pt idx="1293">
                  <c:v>-0.14280644075073995</c:v>
                </c:pt>
                <c:pt idx="1294">
                  <c:v>-0.14526823684711979</c:v>
                </c:pt>
                <c:pt idx="1295">
                  <c:v>-0.18107927058220818</c:v>
                </c:pt>
                <c:pt idx="1296">
                  <c:v>-0.21834973822487905</c:v>
                </c:pt>
                <c:pt idx="1297">
                  <c:v>-0.21332908840793721</c:v>
                </c:pt>
                <c:pt idx="1298">
                  <c:v>-0.16773716183449464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EA6C-4C0E-9A4F-E63847BC888B}"/>
            </c:ext>
          </c:extLst>
        </c:ser>
        <c:ser>
          <c:idx val="16"/>
          <c:order val="16"/>
          <c:tx>
            <c:strRef>
              <c:f>'24.08.21 Eg Filtres +Lihgt  Abs'!$CT$1</c:f>
              <c:strCache>
                <c:ptCount val="1"/>
                <c:pt idx="0">
                  <c:v>Abs 900</c:v>
                </c:pt>
              </c:strCache>
            </c:strRef>
          </c:tx>
          <c:spPr>
            <a:ln w="19050" cap="rnd">
              <a:solidFill>
                <a:sysClr val="windowText" lastClr="000000"/>
              </a:solidFill>
              <a:round/>
            </a:ln>
            <a:effectLst/>
          </c:spPr>
          <c:marker>
            <c:symbol val="none"/>
          </c:marker>
          <c:xVal>
            <c:numRef>
              <c:f>'24.08.21 Eg Filtres +Lihgt  Abs'!$CC$2:$CC$1300</c:f>
              <c:numCache>
                <c:formatCode>General</c:formatCode>
                <c:ptCount val="1299"/>
                <c:pt idx="0">
                  <c:v>340.32850000000002</c:v>
                </c:pt>
                <c:pt idx="1">
                  <c:v>340.70690000000002</c:v>
                </c:pt>
                <c:pt idx="2">
                  <c:v>341.08530000000002</c:v>
                </c:pt>
                <c:pt idx="3">
                  <c:v>341.46359999999999</c:v>
                </c:pt>
                <c:pt idx="4">
                  <c:v>341.84190000000001</c:v>
                </c:pt>
                <c:pt idx="5">
                  <c:v>342.2201</c:v>
                </c:pt>
                <c:pt idx="6">
                  <c:v>342.59840000000003</c:v>
                </c:pt>
                <c:pt idx="7">
                  <c:v>342.97649999999999</c:v>
                </c:pt>
                <c:pt idx="8">
                  <c:v>343.35469999999998</c:v>
                </c:pt>
                <c:pt idx="9">
                  <c:v>343.7328</c:v>
                </c:pt>
                <c:pt idx="10">
                  <c:v>344.11079999999998</c:v>
                </c:pt>
                <c:pt idx="11">
                  <c:v>344.4889</c:v>
                </c:pt>
                <c:pt idx="12">
                  <c:v>344.86689999999999</c:v>
                </c:pt>
                <c:pt idx="13">
                  <c:v>345.2448</c:v>
                </c:pt>
                <c:pt idx="14">
                  <c:v>345.62270000000001</c:v>
                </c:pt>
                <c:pt idx="15">
                  <c:v>346.00060000000002</c:v>
                </c:pt>
                <c:pt idx="16">
                  <c:v>346.37849999999997</c:v>
                </c:pt>
                <c:pt idx="17">
                  <c:v>346.75630000000001</c:v>
                </c:pt>
                <c:pt idx="18">
                  <c:v>347.13400000000001</c:v>
                </c:pt>
                <c:pt idx="19">
                  <c:v>347.51179999999999</c:v>
                </c:pt>
                <c:pt idx="20">
                  <c:v>347.8895</c:v>
                </c:pt>
                <c:pt idx="21">
                  <c:v>348.2672</c:v>
                </c:pt>
                <c:pt idx="22">
                  <c:v>348.64479999999998</c:v>
                </c:pt>
                <c:pt idx="23">
                  <c:v>349.02229999999997</c:v>
                </c:pt>
                <c:pt idx="24">
                  <c:v>349.3999</c:v>
                </c:pt>
                <c:pt idx="25">
                  <c:v>349.7774</c:v>
                </c:pt>
                <c:pt idx="26">
                  <c:v>350.1549</c:v>
                </c:pt>
                <c:pt idx="27">
                  <c:v>350.53230000000002</c:v>
                </c:pt>
                <c:pt idx="28">
                  <c:v>350.90969999999999</c:v>
                </c:pt>
                <c:pt idx="29">
                  <c:v>351.28710000000001</c:v>
                </c:pt>
                <c:pt idx="30">
                  <c:v>351.6644</c:v>
                </c:pt>
                <c:pt idx="31">
                  <c:v>352.04169999999999</c:v>
                </c:pt>
                <c:pt idx="32">
                  <c:v>352.41890000000001</c:v>
                </c:pt>
                <c:pt idx="33">
                  <c:v>352.7962</c:v>
                </c:pt>
                <c:pt idx="34">
                  <c:v>353.17329999999998</c:v>
                </c:pt>
                <c:pt idx="35">
                  <c:v>353.5505</c:v>
                </c:pt>
                <c:pt idx="36">
                  <c:v>353.92759999999998</c:v>
                </c:pt>
                <c:pt idx="37">
                  <c:v>354.30470000000003</c:v>
                </c:pt>
                <c:pt idx="38">
                  <c:v>354.68169999999998</c:v>
                </c:pt>
                <c:pt idx="39">
                  <c:v>355.05869999999999</c:v>
                </c:pt>
                <c:pt idx="40">
                  <c:v>355.43560000000002</c:v>
                </c:pt>
                <c:pt idx="41">
                  <c:v>355.81259999999997</c:v>
                </c:pt>
                <c:pt idx="42">
                  <c:v>356.18939999999998</c:v>
                </c:pt>
                <c:pt idx="43">
                  <c:v>356.56630000000001</c:v>
                </c:pt>
                <c:pt idx="44">
                  <c:v>356.94310000000002</c:v>
                </c:pt>
                <c:pt idx="45">
                  <c:v>357.31990000000002</c:v>
                </c:pt>
                <c:pt idx="46">
                  <c:v>357.69659999999999</c:v>
                </c:pt>
                <c:pt idx="47">
                  <c:v>358.07330000000002</c:v>
                </c:pt>
                <c:pt idx="48">
                  <c:v>358.44990000000001</c:v>
                </c:pt>
                <c:pt idx="49">
                  <c:v>358.82650000000001</c:v>
                </c:pt>
                <c:pt idx="50">
                  <c:v>359.20310000000001</c:v>
                </c:pt>
                <c:pt idx="51">
                  <c:v>359.5797</c:v>
                </c:pt>
                <c:pt idx="52">
                  <c:v>359.95620000000002</c:v>
                </c:pt>
                <c:pt idx="53">
                  <c:v>360.33260000000001</c:v>
                </c:pt>
                <c:pt idx="54">
                  <c:v>360.70909999999998</c:v>
                </c:pt>
                <c:pt idx="55">
                  <c:v>361.08550000000002</c:v>
                </c:pt>
                <c:pt idx="56">
                  <c:v>361.46190000000001</c:v>
                </c:pt>
                <c:pt idx="57">
                  <c:v>361.83819999999997</c:v>
                </c:pt>
                <c:pt idx="58">
                  <c:v>362.21440000000001</c:v>
                </c:pt>
                <c:pt idx="59">
                  <c:v>362.59070000000003</c:v>
                </c:pt>
                <c:pt idx="60">
                  <c:v>362.96690000000001</c:v>
                </c:pt>
                <c:pt idx="61">
                  <c:v>363.34309999999999</c:v>
                </c:pt>
                <c:pt idx="62">
                  <c:v>363.7192</c:v>
                </c:pt>
                <c:pt idx="63">
                  <c:v>364.09530000000001</c:v>
                </c:pt>
                <c:pt idx="64">
                  <c:v>364.47129999999999</c:v>
                </c:pt>
                <c:pt idx="65">
                  <c:v>364.84739999999999</c:v>
                </c:pt>
                <c:pt idx="66">
                  <c:v>365.22340000000003</c:v>
                </c:pt>
                <c:pt idx="67">
                  <c:v>365.59930000000003</c:v>
                </c:pt>
                <c:pt idx="68">
                  <c:v>365.97519999999997</c:v>
                </c:pt>
                <c:pt idx="69">
                  <c:v>366.35109999999997</c:v>
                </c:pt>
                <c:pt idx="70">
                  <c:v>366.7269</c:v>
                </c:pt>
                <c:pt idx="71">
                  <c:v>367.10270000000003</c:v>
                </c:pt>
                <c:pt idx="72">
                  <c:v>367.4785</c:v>
                </c:pt>
                <c:pt idx="73">
                  <c:v>367.85419999999999</c:v>
                </c:pt>
                <c:pt idx="74">
                  <c:v>368.22989999999999</c:v>
                </c:pt>
                <c:pt idx="75">
                  <c:v>368.60550000000001</c:v>
                </c:pt>
                <c:pt idx="76">
                  <c:v>368.98110000000003</c:v>
                </c:pt>
                <c:pt idx="77">
                  <c:v>369.35669999999999</c:v>
                </c:pt>
                <c:pt idx="78">
                  <c:v>369.73219999999998</c:v>
                </c:pt>
                <c:pt idx="79">
                  <c:v>370.10770000000002</c:v>
                </c:pt>
                <c:pt idx="80">
                  <c:v>370.48320000000001</c:v>
                </c:pt>
                <c:pt idx="81">
                  <c:v>370.85860000000002</c:v>
                </c:pt>
                <c:pt idx="82">
                  <c:v>371.23399999999998</c:v>
                </c:pt>
                <c:pt idx="83">
                  <c:v>371.60930000000002</c:v>
                </c:pt>
                <c:pt idx="84">
                  <c:v>371.9846</c:v>
                </c:pt>
                <c:pt idx="85">
                  <c:v>372.35989999999998</c:v>
                </c:pt>
                <c:pt idx="86">
                  <c:v>372.73520000000002</c:v>
                </c:pt>
                <c:pt idx="87">
                  <c:v>373.11040000000003</c:v>
                </c:pt>
                <c:pt idx="88">
                  <c:v>373.4855</c:v>
                </c:pt>
                <c:pt idx="89">
                  <c:v>373.86059999999998</c:v>
                </c:pt>
                <c:pt idx="90">
                  <c:v>374.23570000000001</c:v>
                </c:pt>
                <c:pt idx="91">
                  <c:v>374.61070000000001</c:v>
                </c:pt>
                <c:pt idx="92">
                  <c:v>374.98579999999998</c:v>
                </c:pt>
                <c:pt idx="93">
                  <c:v>375.36070000000001</c:v>
                </c:pt>
                <c:pt idx="94">
                  <c:v>375.73570000000001</c:v>
                </c:pt>
                <c:pt idx="95">
                  <c:v>376.11059999999998</c:v>
                </c:pt>
                <c:pt idx="96">
                  <c:v>376.48540000000003</c:v>
                </c:pt>
                <c:pt idx="97">
                  <c:v>376.86020000000002</c:v>
                </c:pt>
                <c:pt idx="98">
                  <c:v>377.23500000000001</c:v>
                </c:pt>
                <c:pt idx="99">
                  <c:v>377.60980000000001</c:v>
                </c:pt>
                <c:pt idx="100">
                  <c:v>377.98450000000003</c:v>
                </c:pt>
                <c:pt idx="101">
                  <c:v>378.35910000000001</c:v>
                </c:pt>
                <c:pt idx="102">
                  <c:v>378.73379999999997</c:v>
                </c:pt>
                <c:pt idx="103">
                  <c:v>379.10829999999999</c:v>
                </c:pt>
                <c:pt idx="104">
                  <c:v>379.48289999999997</c:v>
                </c:pt>
                <c:pt idx="105">
                  <c:v>379.85739999999998</c:v>
                </c:pt>
                <c:pt idx="106">
                  <c:v>380.2319</c:v>
                </c:pt>
                <c:pt idx="107">
                  <c:v>380.60640000000001</c:v>
                </c:pt>
                <c:pt idx="108">
                  <c:v>380.98070000000001</c:v>
                </c:pt>
                <c:pt idx="109">
                  <c:v>381.35509999999999</c:v>
                </c:pt>
                <c:pt idx="110">
                  <c:v>381.7294</c:v>
                </c:pt>
                <c:pt idx="111">
                  <c:v>382.1037</c:v>
                </c:pt>
                <c:pt idx="112">
                  <c:v>382.47800000000001</c:v>
                </c:pt>
                <c:pt idx="113">
                  <c:v>382.85219999999998</c:v>
                </c:pt>
                <c:pt idx="114">
                  <c:v>383.22629999999998</c:v>
                </c:pt>
                <c:pt idx="115">
                  <c:v>383.60050000000001</c:v>
                </c:pt>
                <c:pt idx="116">
                  <c:v>383.97460000000001</c:v>
                </c:pt>
                <c:pt idx="117">
                  <c:v>384.34870000000001</c:v>
                </c:pt>
                <c:pt idx="118">
                  <c:v>384.72269999999997</c:v>
                </c:pt>
                <c:pt idx="119">
                  <c:v>385.0967</c:v>
                </c:pt>
                <c:pt idx="120">
                  <c:v>385.47059999999999</c:v>
                </c:pt>
                <c:pt idx="121">
                  <c:v>385.84449999999998</c:v>
                </c:pt>
                <c:pt idx="122">
                  <c:v>386.21839999999997</c:v>
                </c:pt>
                <c:pt idx="123">
                  <c:v>386.59219999999999</c:v>
                </c:pt>
                <c:pt idx="124">
                  <c:v>386.96600000000001</c:v>
                </c:pt>
                <c:pt idx="125">
                  <c:v>387.33980000000003</c:v>
                </c:pt>
                <c:pt idx="126">
                  <c:v>387.71350000000001</c:v>
                </c:pt>
                <c:pt idx="127">
                  <c:v>388.0872</c:v>
                </c:pt>
                <c:pt idx="128">
                  <c:v>388.46080000000001</c:v>
                </c:pt>
                <c:pt idx="129">
                  <c:v>388.83440000000002</c:v>
                </c:pt>
                <c:pt idx="130">
                  <c:v>389.20800000000003</c:v>
                </c:pt>
                <c:pt idx="131">
                  <c:v>389.58150000000001</c:v>
                </c:pt>
                <c:pt idx="132">
                  <c:v>389.95499999999998</c:v>
                </c:pt>
                <c:pt idx="133">
                  <c:v>390.32850000000002</c:v>
                </c:pt>
                <c:pt idx="134">
                  <c:v>390.70190000000002</c:v>
                </c:pt>
                <c:pt idx="135">
                  <c:v>391.07530000000003</c:v>
                </c:pt>
                <c:pt idx="136">
                  <c:v>391.4486</c:v>
                </c:pt>
                <c:pt idx="137">
                  <c:v>391.82190000000003</c:v>
                </c:pt>
                <c:pt idx="138">
                  <c:v>392.1952</c:v>
                </c:pt>
                <c:pt idx="139">
                  <c:v>392.5684</c:v>
                </c:pt>
                <c:pt idx="140">
                  <c:v>392.94159999999999</c:v>
                </c:pt>
                <c:pt idx="141">
                  <c:v>393.31470000000002</c:v>
                </c:pt>
                <c:pt idx="142">
                  <c:v>393.68779999999998</c:v>
                </c:pt>
                <c:pt idx="143">
                  <c:v>394.0609</c:v>
                </c:pt>
                <c:pt idx="144">
                  <c:v>394.43400000000003</c:v>
                </c:pt>
                <c:pt idx="145">
                  <c:v>394.80689999999998</c:v>
                </c:pt>
                <c:pt idx="146">
                  <c:v>395.17989999999998</c:v>
                </c:pt>
                <c:pt idx="147">
                  <c:v>395.55279999999999</c:v>
                </c:pt>
                <c:pt idx="148">
                  <c:v>395.92570000000001</c:v>
                </c:pt>
                <c:pt idx="149">
                  <c:v>396.29860000000002</c:v>
                </c:pt>
                <c:pt idx="150">
                  <c:v>396.67140000000001</c:v>
                </c:pt>
                <c:pt idx="151">
                  <c:v>397.04410000000001</c:v>
                </c:pt>
                <c:pt idx="152">
                  <c:v>397.41680000000002</c:v>
                </c:pt>
                <c:pt idx="153">
                  <c:v>397.78960000000001</c:v>
                </c:pt>
                <c:pt idx="154">
                  <c:v>398.16219999999998</c:v>
                </c:pt>
                <c:pt idx="155">
                  <c:v>398.53480000000002</c:v>
                </c:pt>
                <c:pt idx="156">
                  <c:v>398.9074</c:v>
                </c:pt>
                <c:pt idx="157">
                  <c:v>399.2799</c:v>
                </c:pt>
                <c:pt idx="158">
                  <c:v>399.6524</c:v>
                </c:pt>
                <c:pt idx="159">
                  <c:v>400.0249</c:v>
                </c:pt>
                <c:pt idx="160">
                  <c:v>400.39729999999997</c:v>
                </c:pt>
                <c:pt idx="161">
                  <c:v>400.7697</c:v>
                </c:pt>
                <c:pt idx="162">
                  <c:v>401.142</c:v>
                </c:pt>
                <c:pt idx="163">
                  <c:v>401.51429999999999</c:v>
                </c:pt>
                <c:pt idx="164">
                  <c:v>401.88659999999999</c:v>
                </c:pt>
                <c:pt idx="165">
                  <c:v>402.25889999999998</c:v>
                </c:pt>
                <c:pt idx="166">
                  <c:v>402.63099999999997</c:v>
                </c:pt>
                <c:pt idx="167">
                  <c:v>403.00319999999999</c:v>
                </c:pt>
                <c:pt idx="168">
                  <c:v>403.37529999999998</c:v>
                </c:pt>
                <c:pt idx="169">
                  <c:v>403.74740000000003</c:v>
                </c:pt>
                <c:pt idx="170">
                  <c:v>404.11939999999998</c:v>
                </c:pt>
                <c:pt idx="171">
                  <c:v>404.4914</c:v>
                </c:pt>
                <c:pt idx="172">
                  <c:v>404.86340000000001</c:v>
                </c:pt>
                <c:pt idx="173">
                  <c:v>405.2353</c:v>
                </c:pt>
                <c:pt idx="174">
                  <c:v>405.60719999999998</c:v>
                </c:pt>
                <c:pt idx="175">
                  <c:v>405.97899999999998</c:v>
                </c:pt>
                <c:pt idx="176">
                  <c:v>406.35079999999999</c:v>
                </c:pt>
                <c:pt idx="177">
                  <c:v>406.7226</c:v>
                </c:pt>
                <c:pt idx="178">
                  <c:v>407.09429999999998</c:v>
                </c:pt>
                <c:pt idx="179">
                  <c:v>407.46600000000001</c:v>
                </c:pt>
                <c:pt idx="180">
                  <c:v>407.83769999999998</c:v>
                </c:pt>
                <c:pt idx="181">
                  <c:v>408.20929999999998</c:v>
                </c:pt>
                <c:pt idx="182">
                  <c:v>408.58089999999999</c:v>
                </c:pt>
                <c:pt idx="183">
                  <c:v>408.95240000000001</c:v>
                </c:pt>
                <c:pt idx="184">
                  <c:v>409.32389999999998</c:v>
                </c:pt>
                <c:pt idx="185">
                  <c:v>409.69540000000001</c:v>
                </c:pt>
                <c:pt idx="186">
                  <c:v>410.0668</c:v>
                </c:pt>
                <c:pt idx="187">
                  <c:v>410.43819999999999</c:v>
                </c:pt>
                <c:pt idx="188">
                  <c:v>410.80950000000001</c:v>
                </c:pt>
                <c:pt idx="189">
                  <c:v>411.18079999999998</c:v>
                </c:pt>
                <c:pt idx="190">
                  <c:v>411.5521</c:v>
                </c:pt>
                <c:pt idx="191">
                  <c:v>411.92329999999998</c:v>
                </c:pt>
                <c:pt idx="192">
                  <c:v>412.29450000000003</c:v>
                </c:pt>
                <c:pt idx="193">
                  <c:v>412.66570000000002</c:v>
                </c:pt>
                <c:pt idx="194">
                  <c:v>413.03680000000003</c:v>
                </c:pt>
                <c:pt idx="195">
                  <c:v>413.40789999999998</c:v>
                </c:pt>
                <c:pt idx="196">
                  <c:v>413.77890000000002</c:v>
                </c:pt>
                <c:pt idx="197">
                  <c:v>414.1499</c:v>
                </c:pt>
                <c:pt idx="198">
                  <c:v>414.52089999999998</c:v>
                </c:pt>
                <c:pt idx="199">
                  <c:v>414.89179999999999</c:v>
                </c:pt>
                <c:pt idx="200">
                  <c:v>415.2627</c:v>
                </c:pt>
                <c:pt idx="201">
                  <c:v>415.63350000000003</c:v>
                </c:pt>
                <c:pt idx="202">
                  <c:v>416.0043</c:v>
                </c:pt>
                <c:pt idx="203">
                  <c:v>416.37509999999997</c:v>
                </c:pt>
                <c:pt idx="204">
                  <c:v>416.74579999999997</c:v>
                </c:pt>
                <c:pt idx="205">
                  <c:v>417.11649999999997</c:v>
                </c:pt>
                <c:pt idx="206">
                  <c:v>417.48719999999997</c:v>
                </c:pt>
                <c:pt idx="207">
                  <c:v>417.8578</c:v>
                </c:pt>
                <c:pt idx="208">
                  <c:v>418.22829999999999</c:v>
                </c:pt>
                <c:pt idx="209">
                  <c:v>418.59890000000001</c:v>
                </c:pt>
                <c:pt idx="210">
                  <c:v>418.96940000000001</c:v>
                </c:pt>
                <c:pt idx="211">
                  <c:v>419.33980000000003</c:v>
                </c:pt>
                <c:pt idx="212">
                  <c:v>419.71019999999999</c:v>
                </c:pt>
                <c:pt idx="213">
                  <c:v>420.0806</c:v>
                </c:pt>
                <c:pt idx="214">
                  <c:v>420.45100000000002</c:v>
                </c:pt>
                <c:pt idx="215">
                  <c:v>420.82130000000001</c:v>
                </c:pt>
                <c:pt idx="216">
                  <c:v>421.19150000000002</c:v>
                </c:pt>
                <c:pt idx="217">
                  <c:v>421.56169999999997</c:v>
                </c:pt>
                <c:pt idx="218">
                  <c:v>421.93189999999998</c:v>
                </c:pt>
                <c:pt idx="219">
                  <c:v>422.3021</c:v>
                </c:pt>
                <c:pt idx="220">
                  <c:v>422.67219999999998</c:v>
                </c:pt>
                <c:pt idx="221">
                  <c:v>423.04230000000001</c:v>
                </c:pt>
                <c:pt idx="222">
                  <c:v>423.41230000000002</c:v>
                </c:pt>
                <c:pt idx="223">
                  <c:v>423.78230000000002</c:v>
                </c:pt>
                <c:pt idx="224">
                  <c:v>424.15219999999999</c:v>
                </c:pt>
                <c:pt idx="225">
                  <c:v>424.52210000000002</c:v>
                </c:pt>
                <c:pt idx="226">
                  <c:v>424.892</c:v>
                </c:pt>
                <c:pt idx="227">
                  <c:v>425.26179999999999</c:v>
                </c:pt>
                <c:pt idx="228">
                  <c:v>425.63170000000002</c:v>
                </c:pt>
                <c:pt idx="229">
                  <c:v>426.00139999999999</c:v>
                </c:pt>
                <c:pt idx="230">
                  <c:v>426.37110000000001</c:v>
                </c:pt>
                <c:pt idx="231">
                  <c:v>426.74079999999998</c:v>
                </c:pt>
                <c:pt idx="232">
                  <c:v>427.11040000000003</c:v>
                </c:pt>
                <c:pt idx="233">
                  <c:v>427.48</c:v>
                </c:pt>
                <c:pt idx="234">
                  <c:v>427.84960000000001</c:v>
                </c:pt>
                <c:pt idx="235">
                  <c:v>428.21910000000003</c:v>
                </c:pt>
                <c:pt idx="236">
                  <c:v>428.58859999999999</c:v>
                </c:pt>
                <c:pt idx="237">
                  <c:v>428.95800000000003</c:v>
                </c:pt>
                <c:pt idx="238">
                  <c:v>429.32749999999999</c:v>
                </c:pt>
                <c:pt idx="239">
                  <c:v>429.6968</c:v>
                </c:pt>
                <c:pt idx="240">
                  <c:v>430.06619999999998</c:v>
                </c:pt>
                <c:pt idx="241">
                  <c:v>430.43549999999999</c:v>
                </c:pt>
                <c:pt idx="242">
                  <c:v>430.80470000000003</c:v>
                </c:pt>
                <c:pt idx="243">
                  <c:v>431.1739</c:v>
                </c:pt>
                <c:pt idx="244">
                  <c:v>431.54309999999998</c:v>
                </c:pt>
                <c:pt idx="245">
                  <c:v>431.91219999999998</c:v>
                </c:pt>
                <c:pt idx="246">
                  <c:v>432.28129999999999</c:v>
                </c:pt>
                <c:pt idx="247">
                  <c:v>432.65039999999999</c:v>
                </c:pt>
                <c:pt idx="248">
                  <c:v>433.01940000000002</c:v>
                </c:pt>
                <c:pt idx="249">
                  <c:v>433.38830000000002</c:v>
                </c:pt>
                <c:pt idx="250">
                  <c:v>433.75729999999999</c:v>
                </c:pt>
                <c:pt idx="251">
                  <c:v>434.12619999999998</c:v>
                </c:pt>
                <c:pt idx="252">
                  <c:v>434.495</c:v>
                </c:pt>
                <c:pt idx="253">
                  <c:v>434.8639</c:v>
                </c:pt>
                <c:pt idx="254">
                  <c:v>435.23259999999999</c:v>
                </c:pt>
                <c:pt idx="255">
                  <c:v>435.60140000000001</c:v>
                </c:pt>
                <c:pt idx="256">
                  <c:v>435.9701</c:v>
                </c:pt>
                <c:pt idx="257">
                  <c:v>436.33870000000002</c:v>
                </c:pt>
                <c:pt idx="258">
                  <c:v>436.70740000000001</c:v>
                </c:pt>
                <c:pt idx="259">
                  <c:v>437.07600000000002</c:v>
                </c:pt>
                <c:pt idx="260">
                  <c:v>437.44450000000001</c:v>
                </c:pt>
                <c:pt idx="261">
                  <c:v>437.81299999999999</c:v>
                </c:pt>
                <c:pt idx="262">
                  <c:v>438.18150000000003</c:v>
                </c:pt>
                <c:pt idx="263">
                  <c:v>438.54989999999998</c:v>
                </c:pt>
                <c:pt idx="264">
                  <c:v>438.91829999999999</c:v>
                </c:pt>
                <c:pt idx="265">
                  <c:v>439.2867</c:v>
                </c:pt>
                <c:pt idx="266">
                  <c:v>439.6549</c:v>
                </c:pt>
                <c:pt idx="267">
                  <c:v>440.02319999999997</c:v>
                </c:pt>
                <c:pt idx="268">
                  <c:v>440.39139999999998</c:v>
                </c:pt>
                <c:pt idx="269">
                  <c:v>440.75959999999998</c:v>
                </c:pt>
                <c:pt idx="270">
                  <c:v>441.12779999999998</c:v>
                </c:pt>
                <c:pt idx="271">
                  <c:v>441.49590000000001</c:v>
                </c:pt>
                <c:pt idx="272">
                  <c:v>441.86399999999998</c:v>
                </c:pt>
                <c:pt idx="273">
                  <c:v>442.23200000000003</c:v>
                </c:pt>
                <c:pt idx="274">
                  <c:v>442.6</c:v>
                </c:pt>
                <c:pt idx="275">
                  <c:v>442.96800000000002</c:v>
                </c:pt>
                <c:pt idx="276">
                  <c:v>443.33589999999998</c:v>
                </c:pt>
                <c:pt idx="277">
                  <c:v>443.7038</c:v>
                </c:pt>
                <c:pt idx="278">
                  <c:v>444.07159999999999</c:v>
                </c:pt>
                <c:pt idx="279">
                  <c:v>444.43939999999998</c:v>
                </c:pt>
                <c:pt idx="280">
                  <c:v>444.80720000000002</c:v>
                </c:pt>
                <c:pt idx="281">
                  <c:v>445.17489999999998</c:v>
                </c:pt>
                <c:pt idx="282">
                  <c:v>445.54250000000002</c:v>
                </c:pt>
                <c:pt idx="283">
                  <c:v>445.91019999999997</c:v>
                </c:pt>
                <c:pt idx="284">
                  <c:v>446.27780000000001</c:v>
                </c:pt>
                <c:pt idx="285">
                  <c:v>446.6454</c:v>
                </c:pt>
                <c:pt idx="286">
                  <c:v>447.0129</c:v>
                </c:pt>
                <c:pt idx="287">
                  <c:v>447.38040000000001</c:v>
                </c:pt>
                <c:pt idx="288">
                  <c:v>447.74779999999998</c:v>
                </c:pt>
                <c:pt idx="289">
                  <c:v>448.11520000000002</c:v>
                </c:pt>
                <c:pt idx="290">
                  <c:v>448.48259999999999</c:v>
                </c:pt>
                <c:pt idx="291">
                  <c:v>448.84989999999999</c:v>
                </c:pt>
                <c:pt idx="292">
                  <c:v>449.21719999999999</c:v>
                </c:pt>
                <c:pt idx="293">
                  <c:v>449.58440000000002</c:v>
                </c:pt>
                <c:pt idx="294">
                  <c:v>449.95159999999998</c:v>
                </c:pt>
                <c:pt idx="295">
                  <c:v>450.31880000000001</c:v>
                </c:pt>
                <c:pt idx="296">
                  <c:v>450.6859</c:v>
                </c:pt>
                <c:pt idx="297">
                  <c:v>451.053</c:v>
                </c:pt>
                <c:pt idx="298">
                  <c:v>451.42009999999999</c:v>
                </c:pt>
                <c:pt idx="299">
                  <c:v>451.78710000000001</c:v>
                </c:pt>
                <c:pt idx="300">
                  <c:v>452.15410000000003</c:v>
                </c:pt>
                <c:pt idx="301">
                  <c:v>452.52100000000002</c:v>
                </c:pt>
                <c:pt idx="302">
                  <c:v>452.8879</c:v>
                </c:pt>
                <c:pt idx="303">
                  <c:v>453.25470000000001</c:v>
                </c:pt>
                <c:pt idx="304">
                  <c:v>453.62150000000003</c:v>
                </c:pt>
                <c:pt idx="305">
                  <c:v>453.98829999999998</c:v>
                </c:pt>
                <c:pt idx="306">
                  <c:v>454.35500000000002</c:v>
                </c:pt>
                <c:pt idx="307">
                  <c:v>454.7217</c:v>
                </c:pt>
                <c:pt idx="308">
                  <c:v>455.08839999999998</c:v>
                </c:pt>
                <c:pt idx="309">
                  <c:v>455.45499999999998</c:v>
                </c:pt>
                <c:pt idx="310">
                  <c:v>455.82159999999999</c:v>
                </c:pt>
                <c:pt idx="311">
                  <c:v>456.18810000000002</c:v>
                </c:pt>
                <c:pt idx="312">
                  <c:v>456.55459999999999</c:v>
                </c:pt>
                <c:pt idx="313">
                  <c:v>456.92099999999999</c:v>
                </c:pt>
                <c:pt idx="314">
                  <c:v>457.28739999999999</c:v>
                </c:pt>
                <c:pt idx="315">
                  <c:v>457.65379999999999</c:v>
                </c:pt>
                <c:pt idx="316">
                  <c:v>458.02019999999999</c:v>
                </c:pt>
                <c:pt idx="317">
                  <c:v>458.38639999999998</c:v>
                </c:pt>
                <c:pt idx="318">
                  <c:v>458.7527</c:v>
                </c:pt>
                <c:pt idx="319">
                  <c:v>459.1189</c:v>
                </c:pt>
                <c:pt idx="320">
                  <c:v>459.48509999999999</c:v>
                </c:pt>
                <c:pt idx="321">
                  <c:v>459.85120000000001</c:v>
                </c:pt>
                <c:pt idx="322">
                  <c:v>460.21730000000002</c:v>
                </c:pt>
                <c:pt idx="323">
                  <c:v>460.58339999999998</c:v>
                </c:pt>
                <c:pt idx="324">
                  <c:v>460.94940000000003</c:v>
                </c:pt>
                <c:pt idx="325">
                  <c:v>461.31540000000001</c:v>
                </c:pt>
                <c:pt idx="326">
                  <c:v>461.68130000000002</c:v>
                </c:pt>
                <c:pt idx="327">
                  <c:v>462.04719999999998</c:v>
                </c:pt>
                <c:pt idx="328">
                  <c:v>462.41309999999999</c:v>
                </c:pt>
                <c:pt idx="329">
                  <c:v>462.77890000000002</c:v>
                </c:pt>
                <c:pt idx="330">
                  <c:v>463.1447</c:v>
                </c:pt>
                <c:pt idx="331">
                  <c:v>463.5104</c:v>
                </c:pt>
                <c:pt idx="332">
                  <c:v>463.87610000000001</c:v>
                </c:pt>
                <c:pt idx="333">
                  <c:v>464.24180000000001</c:v>
                </c:pt>
                <c:pt idx="334">
                  <c:v>464.60739999999998</c:v>
                </c:pt>
                <c:pt idx="335">
                  <c:v>464.97300000000001</c:v>
                </c:pt>
                <c:pt idx="336">
                  <c:v>465.33850000000001</c:v>
                </c:pt>
                <c:pt idx="337">
                  <c:v>465.70400000000001</c:v>
                </c:pt>
                <c:pt idx="338">
                  <c:v>466.06950000000001</c:v>
                </c:pt>
                <c:pt idx="339">
                  <c:v>466.43490000000003</c:v>
                </c:pt>
                <c:pt idx="340">
                  <c:v>466.80020000000002</c:v>
                </c:pt>
                <c:pt idx="341">
                  <c:v>467.16559999999998</c:v>
                </c:pt>
                <c:pt idx="342">
                  <c:v>467.53089999999997</c:v>
                </c:pt>
                <c:pt idx="343">
                  <c:v>467.89609999999999</c:v>
                </c:pt>
                <c:pt idx="344">
                  <c:v>468.26139999999998</c:v>
                </c:pt>
                <c:pt idx="345">
                  <c:v>468.62650000000002</c:v>
                </c:pt>
                <c:pt idx="346">
                  <c:v>468.99169999999998</c:v>
                </c:pt>
                <c:pt idx="347">
                  <c:v>469.35680000000002</c:v>
                </c:pt>
                <c:pt idx="348">
                  <c:v>469.72179999999997</c:v>
                </c:pt>
                <c:pt idx="349">
                  <c:v>470.08690000000001</c:v>
                </c:pt>
                <c:pt idx="350">
                  <c:v>470.45179999999999</c:v>
                </c:pt>
                <c:pt idx="351">
                  <c:v>470.8168</c:v>
                </c:pt>
                <c:pt idx="352">
                  <c:v>471.18169999999998</c:v>
                </c:pt>
                <c:pt idx="353">
                  <c:v>471.54649999999998</c:v>
                </c:pt>
                <c:pt idx="354">
                  <c:v>471.91129999999998</c:v>
                </c:pt>
                <c:pt idx="355">
                  <c:v>472.27609999999999</c:v>
                </c:pt>
                <c:pt idx="356">
                  <c:v>472.64080000000001</c:v>
                </c:pt>
                <c:pt idx="357">
                  <c:v>473.00560000000002</c:v>
                </c:pt>
                <c:pt idx="358">
                  <c:v>473.37020000000001</c:v>
                </c:pt>
                <c:pt idx="359">
                  <c:v>473.73480000000001</c:v>
                </c:pt>
                <c:pt idx="360">
                  <c:v>474.0994</c:v>
                </c:pt>
                <c:pt idx="361">
                  <c:v>474.46390000000002</c:v>
                </c:pt>
                <c:pt idx="362">
                  <c:v>474.82839999999999</c:v>
                </c:pt>
                <c:pt idx="363">
                  <c:v>475.19290000000001</c:v>
                </c:pt>
                <c:pt idx="364">
                  <c:v>475.5573</c:v>
                </c:pt>
                <c:pt idx="365">
                  <c:v>475.92169999999999</c:v>
                </c:pt>
                <c:pt idx="366">
                  <c:v>476.286</c:v>
                </c:pt>
                <c:pt idx="367">
                  <c:v>476.65030000000002</c:v>
                </c:pt>
                <c:pt idx="368">
                  <c:v>477.01459999999997</c:v>
                </c:pt>
                <c:pt idx="369">
                  <c:v>477.37880000000001</c:v>
                </c:pt>
                <c:pt idx="370">
                  <c:v>477.74299999999999</c:v>
                </c:pt>
                <c:pt idx="371">
                  <c:v>478.1071</c:v>
                </c:pt>
                <c:pt idx="372">
                  <c:v>478.47120000000001</c:v>
                </c:pt>
                <c:pt idx="373">
                  <c:v>478.83519999999999</c:v>
                </c:pt>
                <c:pt idx="374">
                  <c:v>479.19929999999999</c:v>
                </c:pt>
                <c:pt idx="375">
                  <c:v>479.56319999999999</c:v>
                </c:pt>
                <c:pt idx="376">
                  <c:v>479.92720000000003</c:v>
                </c:pt>
                <c:pt idx="377">
                  <c:v>480.29109999999997</c:v>
                </c:pt>
                <c:pt idx="378">
                  <c:v>480.6549</c:v>
                </c:pt>
                <c:pt idx="379">
                  <c:v>481.01870000000002</c:v>
                </c:pt>
                <c:pt idx="380">
                  <c:v>481.38249999999999</c:v>
                </c:pt>
                <c:pt idx="381">
                  <c:v>481.74619999999999</c:v>
                </c:pt>
                <c:pt idx="382">
                  <c:v>482.10989999999998</c:v>
                </c:pt>
                <c:pt idx="383">
                  <c:v>482.47359999999998</c:v>
                </c:pt>
                <c:pt idx="384">
                  <c:v>482.8372</c:v>
                </c:pt>
                <c:pt idx="385">
                  <c:v>483.20080000000002</c:v>
                </c:pt>
                <c:pt idx="386">
                  <c:v>483.5643</c:v>
                </c:pt>
                <c:pt idx="387">
                  <c:v>483.92779999999999</c:v>
                </c:pt>
                <c:pt idx="388">
                  <c:v>484.2912</c:v>
                </c:pt>
                <c:pt idx="389">
                  <c:v>484.65460000000002</c:v>
                </c:pt>
                <c:pt idx="390">
                  <c:v>485.01799999999997</c:v>
                </c:pt>
                <c:pt idx="391">
                  <c:v>485.38130000000001</c:v>
                </c:pt>
                <c:pt idx="392">
                  <c:v>485.74459999999999</c:v>
                </c:pt>
                <c:pt idx="393">
                  <c:v>486.10789999999997</c:v>
                </c:pt>
                <c:pt idx="394">
                  <c:v>486.47109999999998</c:v>
                </c:pt>
                <c:pt idx="395">
                  <c:v>486.83429999999998</c:v>
                </c:pt>
                <c:pt idx="396">
                  <c:v>487.19740000000002</c:v>
                </c:pt>
                <c:pt idx="397">
                  <c:v>487.56049999999999</c:v>
                </c:pt>
                <c:pt idx="398">
                  <c:v>487.92349999999999</c:v>
                </c:pt>
                <c:pt idx="399">
                  <c:v>488.28649999999999</c:v>
                </c:pt>
                <c:pt idx="400">
                  <c:v>488.64949999999999</c:v>
                </c:pt>
                <c:pt idx="401">
                  <c:v>489.01240000000001</c:v>
                </c:pt>
                <c:pt idx="402">
                  <c:v>489.37529999999998</c:v>
                </c:pt>
                <c:pt idx="403">
                  <c:v>489.73809999999997</c:v>
                </c:pt>
                <c:pt idx="404">
                  <c:v>490.101</c:v>
                </c:pt>
                <c:pt idx="405">
                  <c:v>490.46370000000002</c:v>
                </c:pt>
                <c:pt idx="406">
                  <c:v>490.82639999999998</c:v>
                </c:pt>
                <c:pt idx="407">
                  <c:v>491.1891</c:v>
                </c:pt>
                <c:pt idx="408">
                  <c:v>491.55180000000001</c:v>
                </c:pt>
                <c:pt idx="409">
                  <c:v>491.91430000000003</c:v>
                </c:pt>
                <c:pt idx="410">
                  <c:v>492.27690000000001</c:v>
                </c:pt>
                <c:pt idx="411">
                  <c:v>492.63940000000002</c:v>
                </c:pt>
                <c:pt idx="412">
                  <c:v>493.00189999999998</c:v>
                </c:pt>
                <c:pt idx="413">
                  <c:v>493.36430000000001</c:v>
                </c:pt>
                <c:pt idx="414">
                  <c:v>493.72669999999999</c:v>
                </c:pt>
                <c:pt idx="415">
                  <c:v>494.08909999999997</c:v>
                </c:pt>
                <c:pt idx="416">
                  <c:v>494.45139999999998</c:v>
                </c:pt>
                <c:pt idx="417">
                  <c:v>494.81369999999998</c:v>
                </c:pt>
                <c:pt idx="418">
                  <c:v>495.17590000000001</c:v>
                </c:pt>
                <c:pt idx="419">
                  <c:v>495.53809999999999</c:v>
                </c:pt>
                <c:pt idx="420">
                  <c:v>495.90030000000002</c:v>
                </c:pt>
                <c:pt idx="421">
                  <c:v>496.26240000000001</c:v>
                </c:pt>
                <c:pt idx="422">
                  <c:v>496.62450000000001</c:v>
                </c:pt>
                <c:pt idx="423">
                  <c:v>496.98649999999998</c:v>
                </c:pt>
                <c:pt idx="424">
                  <c:v>497.3485</c:v>
                </c:pt>
                <c:pt idx="425">
                  <c:v>497.71039999999999</c:v>
                </c:pt>
                <c:pt idx="426">
                  <c:v>498.07229999999998</c:v>
                </c:pt>
                <c:pt idx="427">
                  <c:v>498.43419999999998</c:v>
                </c:pt>
                <c:pt idx="428">
                  <c:v>498.79599999999999</c:v>
                </c:pt>
                <c:pt idx="429">
                  <c:v>499.15780000000001</c:v>
                </c:pt>
                <c:pt idx="430">
                  <c:v>499.51960000000003</c:v>
                </c:pt>
                <c:pt idx="431">
                  <c:v>499.88130000000001</c:v>
                </c:pt>
                <c:pt idx="432">
                  <c:v>500.24290000000002</c:v>
                </c:pt>
                <c:pt idx="433">
                  <c:v>500.6046</c:v>
                </c:pt>
                <c:pt idx="434">
                  <c:v>500.96609999999998</c:v>
                </c:pt>
                <c:pt idx="435">
                  <c:v>501.32769999999999</c:v>
                </c:pt>
                <c:pt idx="436">
                  <c:v>501.68920000000003</c:v>
                </c:pt>
                <c:pt idx="437">
                  <c:v>502.05059999999997</c:v>
                </c:pt>
                <c:pt idx="438">
                  <c:v>502.41199999999998</c:v>
                </c:pt>
                <c:pt idx="439">
                  <c:v>502.77339999999998</c:v>
                </c:pt>
                <c:pt idx="440">
                  <c:v>503.13479999999998</c:v>
                </c:pt>
                <c:pt idx="441">
                  <c:v>503.49610000000001</c:v>
                </c:pt>
                <c:pt idx="442">
                  <c:v>503.85730000000001</c:v>
                </c:pt>
                <c:pt idx="443">
                  <c:v>504.21850000000001</c:v>
                </c:pt>
                <c:pt idx="444">
                  <c:v>504.5797</c:v>
                </c:pt>
                <c:pt idx="445">
                  <c:v>504.94080000000002</c:v>
                </c:pt>
                <c:pt idx="446">
                  <c:v>505.30189999999999</c:v>
                </c:pt>
                <c:pt idx="447">
                  <c:v>505.66300000000001</c:v>
                </c:pt>
                <c:pt idx="448">
                  <c:v>506.024</c:v>
                </c:pt>
                <c:pt idx="449">
                  <c:v>506.38490000000002</c:v>
                </c:pt>
                <c:pt idx="450">
                  <c:v>506.74590000000001</c:v>
                </c:pt>
                <c:pt idx="451">
                  <c:v>507.10680000000002</c:v>
                </c:pt>
                <c:pt idx="452">
                  <c:v>507.4676</c:v>
                </c:pt>
                <c:pt idx="453">
                  <c:v>507.82839999999999</c:v>
                </c:pt>
                <c:pt idx="454">
                  <c:v>508.18920000000003</c:v>
                </c:pt>
                <c:pt idx="455">
                  <c:v>508.54989999999998</c:v>
                </c:pt>
                <c:pt idx="456">
                  <c:v>508.91059999999999</c:v>
                </c:pt>
                <c:pt idx="457">
                  <c:v>509.27120000000002</c:v>
                </c:pt>
                <c:pt idx="458">
                  <c:v>509.6318</c:v>
                </c:pt>
                <c:pt idx="459">
                  <c:v>509.99239999999998</c:v>
                </c:pt>
                <c:pt idx="460">
                  <c:v>510.35289999999998</c:v>
                </c:pt>
                <c:pt idx="461">
                  <c:v>510.71339999999998</c:v>
                </c:pt>
                <c:pt idx="462">
                  <c:v>511.07380000000001</c:v>
                </c:pt>
                <c:pt idx="463">
                  <c:v>511.43419999999998</c:v>
                </c:pt>
                <c:pt idx="464">
                  <c:v>511.7946</c:v>
                </c:pt>
                <c:pt idx="465">
                  <c:v>512.1549</c:v>
                </c:pt>
                <c:pt idx="466">
                  <c:v>512.51520000000005</c:v>
                </c:pt>
                <c:pt idx="467">
                  <c:v>512.87540000000001</c:v>
                </c:pt>
                <c:pt idx="468">
                  <c:v>513.23559999999998</c:v>
                </c:pt>
                <c:pt idx="469">
                  <c:v>513.59580000000005</c:v>
                </c:pt>
                <c:pt idx="470">
                  <c:v>513.95590000000004</c:v>
                </c:pt>
                <c:pt idx="471">
                  <c:v>514.31590000000006</c:v>
                </c:pt>
                <c:pt idx="472">
                  <c:v>514.67600000000004</c:v>
                </c:pt>
                <c:pt idx="473">
                  <c:v>515.03589999999997</c:v>
                </c:pt>
                <c:pt idx="474">
                  <c:v>515.39589999999998</c:v>
                </c:pt>
                <c:pt idx="475">
                  <c:v>515.75570000000005</c:v>
                </c:pt>
                <c:pt idx="476">
                  <c:v>516.11559999999997</c:v>
                </c:pt>
                <c:pt idx="477">
                  <c:v>516.47550000000001</c:v>
                </c:pt>
                <c:pt idx="478">
                  <c:v>516.83519999999999</c:v>
                </c:pt>
                <c:pt idx="479">
                  <c:v>517.19489999999996</c:v>
                </c:pt>
                <c:pt idx="480">
                  <c:v>517.55470000000003</c:v>
                </c:pt>
                <c:pt idx="481">
                  <c:v>517.91430000000003</c:v>
                </c:pt>
                <c:pt idx="482">
                  <c:v>518.27390000000003</c:v>
                </c:pt>
                <c:pt idx="483">
                  <c:v>518.63350000000003</c:v>
                </c:pt>
                <c:pt idx="484">
                  <c:v>518.99300000000005</c:v>
                </c:pt>
                <c:pt idx="485">
                  <c:v>519.35249999999996</c:v>
                </c:pt>
                <c:pt idx="486">
                  <c:v>519.71199999999999</c:v>
                </c:pt>
                <c:pt idx="487">
                  <c:v>520.07140000000004</c:v>
                </c:pt>
                <c:pt idx="488">
                  <c:v>520.4307</c:v>
                </c:pt>
                <c:pt idx="489">
                  <c:v>520.79</c:v>
                </c:pt>
                <c:pt idx="490">
                  <c:v>521.14940000000001</c:v>
                </c:pt>
                <c:pt idx="491">
                  <c:v>521.5086</c:v>
                </c:pt>
                <c:pt idx="492">
                  <c:v>521.86779999999999</c:v>
                </c:pt>
                <c:pt idx="493">
                  <c:v>522.2269</c:v>
                </c:pt>
                <c:pt idx="494">
                  <c:v>522.58609999999999</c:v>
                </c:pt>
                <c:pt idx="495">
                  <c:v>522.94510000000002</c:v>
                </c:pt>
                <c:pt idx="496">
                  <c:v>523.30420000000004</c:v>
                </c:pt>
                <c:pt idx="497">
                  <c:v>523.66309999999999</c:v>
                </c:pt>
                <c:pt idx="498">
                  <c:v>524.02210000000002</c:v>
                </c:pt>
                <c:pt idx="499">
                  <c:v>524.38099999999997</c:v>
                </c:pt>
                <c:pt idx="500">
                  <c:v>524.73990000000003</c:v>
                </c:pt>
                <c:pt idx="501">
                  <c:v>525.09879999999998</c:v>
                </c:pt>
                <c:pt idx="502">
                  <c:v>525.45749999999998</c:v>
                </c:pt>
                <c:pt idx="503">
                  <c:v>525.81629999999996</c:v>
                </c:pt>
                <c:pt idx="504">
                  <c:v>526.17499999999995</c:v>
                </c:pt>
                <c:pt idx="505">
                  <c:v>526.53359999999998</c:v>
                </c:pt>
                <c:pt idx="506">
                  <c:v>526.89229999999998</c:v>
                </c:pt>
                <c:pt idx="507">
                  <c:v>527.2509</c:v>
                </c:pt>
                <c:pt idx="508">
                  <c:v>527.60940000000005</c:v>
                </c:pt>
                <c:pt idx="509">
                  <c:v>527.96789999999999</c:v>
                </c:pt>
                <c:pt idx="510">
                  <c:v>528.32629999999995</c:v>
                </c:pt>
                <c:pt idx="511">
                  <c:v>528.6848</c:v>
                </c:pt>
                <c:pt idx="512">
                  <c:v>529.04309999999998</c:v>
                </c:pt>
                <c:pt idx="513">
                  <c:v>529.40139999999997</c:v>
                </c:pt>
                <c:pt idx="514">
                  <c:v>529.75969999999995</c:v>
                </c:pt>
                <c:pt idx="515">
                  <c:v>530.11800000000005</c:v>
                </c:pt>
                <c:pt idx="516">
                  <c:v>530.47619999999995</c:v>
                </c:pt>
                <c:pt idx="517">
                  <c:v>530.83439999999996</c:v>
                </c:pt>
                <c:pt idx="518">
                  <c:v>531.19240000000002</c:v>
                </c:pt>
                <c:pt idx="519">
                  <c:v>531.55050000000006</c:v>
                </c:pt>
                <c:pt idx="520">
                  <c:v>531.90859999999998</c:v>
                </c:pt>
                <c:pt idx="521">
                  <c:v>532.26660000000004</c:v>
                </c:pt>
                <c:pt idx="522">
                  <c:v>532.62450000000001</c:v>
                </c:pt>
                <c:pt idx="523">
                  <c:v>532.98249999999996</c:v>
                </c:pt>
                <c:pt idx="524">
                  <c:v>533.34029999999996</c:v>
                </c:pt>
                <c:pt idx="525">
                  <c:v>533.69820000000004</c:v>
                </c:pt>
                <c:pt idx="526">
                  <c:v>534.05600000000004</c:v>
                </c:pt>
                <c:pt idx="527">
                  <c:v>534.41369999999995</c:v>
                </c:pt>
                <c:pt idx="528">
                  <c:v>534.77139999999997</c:v>
                </c:pt>
                <c:pt idx="529">
                  <c:v>535.12909999999999</c:v>
                </c:pt>
                <c:pt idx="530">
                  <c:v>535.48670000000004</c:v>
                </c:pt>
                <c:pt idx="531">
                  <c:v>535.84429999999998</c:v>
                </c:pt>
                <c:pt idx="532">
                  <c:v>536.20180000000005</c:v>
                </c:pt>
                <c:pt idx="533">
                  <c:v>536.55930000000001</c:v>
                </c:pt>
                <c:pt idx="534">
                  <c:v>536.91669999999999</c:v>
                </c:pt>
                <c:pt idx="535">
                  <c:v>537.27419999999995</c:v>
                </c:pt>
                <c:pt idx="536">
                  <c:v>537.63149999999996</c:v>
                </c:pt>
                <c:pt idx="537">
                  <c:v>537.98889999999994</c:v>
                </c:pt>
                <c:pt idx="538">
                  <c:v>538.34619999999995</c:v>
                </c:pt>
                <c:pt idx="539">
                  <c:v>538.70339999999999</c:v>
                </c:pt>
                <c:pt idx="540">
                  <c:v>539.06060000000002</c:v>
                </c:pt>
                <c:pt idx="541">
                  <c:v>539.41780000000006</c:v>
                </c:pt>
                <c:pt idx="542">
                  <c:v>539.7749</c:v>
                </c:pt>
                <c:pt idx="543">
                  <c:v>540.13199999999995</c:v>
                </c:pt>
                <c:pt idx="544">
                  <c:v>540.48900000000003</c:v>
                </c:pt>
                <c:pt idx="545">
                  <c:v>540.846</c:v>
                </c:pt>
                <c:pt idx="546">
                  <c:v>541.20299999999997</c:v>
                </c:pt>
                <c:pt idx="547">
                  <c:v>541.55989999999997</c:v>
                </c:pt>
                <c:pt idx="548">
                  <c:v>541.91669999999999</c:v>
                </c:pt>
                <c:pt idx="549">
                  <c:v>542.27359999999999</c:v>
                </c:pt>
                <c:pt idx="550">
                  <c:v>542.63040000000001</c:v>
                </c:pt>
                <c:pt idx="551">
                  <c:v>542.98710000000005</c:v>
                </c:pt>
                <c:pt idx="552">
                  <c:v>543.34389999999996</c:v>
                </c:pt>
                <c:pt idx="553">
                  <c:v>543.70050000000003</c:v>
                </c:pt>
                <c:pt idx="554">
                  <c:v>544.05709999999999</c:v>
                </c:pt>
                <c:pt idx="555">
                  <c:v>544.41369999999995</c:v>
                </c:pt>
                <c:pt idx="556">
                  <c:v>544.77030000000002</c:v>
                </c:pt>
                <c:pt idx="557">
                  <c:v>545.12670000000003</c:v>
                </c:pt>
                <c:pt idx="558">
                  <c:v>545.48320000000001</c:v>
                </c:pt>
                <c:pt idx="559">
                  <c:v>545.83960000000002</c:v>
                </c:pt>
                <c:pt idx="560">
                  <c:v>546.19600000000003</c:v>
                </c:pt>
                <c:pt idx="561">
                  <c:v>546.55229999999995</c:v>
                </c:pt>
                <c:pt idx="562">
                  <c:v>546.90859999999998</c:v>
                </c:pt>
                <c:pt idx="563">
                  <c:v>547.26480000000004</c:v>
                </c:pt>
                <c:pt idx="564">
                  <c:v>547.62099999999998</c:v>
                </c:pt>
                <c:pt idx="565">
                  <c:v>547.97720000000004</c:v>
                </c:pt>
                <c:pt idx="566">
                  <c:v>548.33330000000001</c:v>
                </c:pt>
                <c:pt idx="567">
                  <c:v>548.68939999999998</c:v>
                </c:pt>
                <c:pt idx="568">
                  <c:v>549.04539999999997</c:v>
                </c:pt>
                <c:pt idx="569">
                  <c:v>549.40139999999997</c:v>
                </c:pt>
                <c:pt idx="570">
                  <c:v>549.75729999999999</c:v>
                </c:pt>
                <c:pt idx="571">
                  <c:v>550.11329999999998</c:v>
                </c:pt>
                <c:pt idx="572">
                  <c:v>550.46910000000003</c:v>
                </c:pt>
                <c:pt idx="573">
                  <c:v>550.82500000000005</c:v>
                </c:pt>
                <c:pt idx="574">
                  <c:v>551.1807</c:v>
                </c:pt>
                <c:pt idx="575">
                  <c:v>551.53639999999996</c:v>
                </c:pt>
                <c:pt idx="576">
                  <c:v>551.8922</c:v>
                </c:pt>
                <c:pt idx="577">
                  <c:v>552.24779999999998</c:v>
                </c:pt>
                <c:pt idx="578">
                  <c:v>552.60339999999997</c:v>
                </c:pt>
                <c:pt idx="579">
                  <c:v>552.95899999999995</c:v>
                </c:pt>
                <c:pt idx="580">
                  <c:v>553.31449999999995</c:v>
                </c:pt>
                <c:pt idx="581">
                  <c:v>553.66999999999996</c:v>
                </c:pt>
                <c:pt idx="582">
                  <c:v>554.02549999999997</c:v>
                </c:pt>
                <c:pt idx="583">
                  <c:v>554.3809</c:v>
                </c:pt>
                <c:pt idx="584">
                  <c:v>554.73620000000005</c:v>
                </c:pt>
                <c:pt idx="585">
                  <c:v>555.09159999999997</c:v>
                </c:pt>
                <c:pt idx="586">
                  <c:v>555.44680000000005</c:v>
                </c:pt>
                <c:pt idx="587">
                  <c:v>555.8021</c:v>
                </c:pt>
                <c:pt idx="588">
                  <c:v>556.15719999999999</c:v>
                </c:pt>
                <c:pt idx="589">
                  <c:v>556.51239999999996</c:v>
                </c:pt>
                <c:pt idx="590">
                  <c:v>556.86749999999995</c:v>
                </c:pt>
                <c:pt idx="591">
                  <c:v>557.22249999999997</c:v>
                </c:pt>
                <c:pt idx="592">
                  <c:v>557.57759999999996</c:v>
                </c:pt>
                <c:pt idx="593">
                  <c:v>557.93259999999998</c:v>
                </c:pt>
                <c:pt idx="594">
                  <c:v>558.28750000000002</c:v>
                </c:pt>
                <c:pt idx="595">
                  <c:v>558.64239999999995</c:v>
                </c:pt>
                <c:pt idx="596">
                  <c:v>558.9973</c:v>
                </c:pt>
                <c:pt idx="597">
                  <c:v>559.35209999999995</c:v>
                </c:pt>
                <c:pt idx="598">
                  <c:v>559.70680000000004</c:v>
                </c:pt>
                <c:pt idx="599">
                  <c:v>560.06150000000002</c:v>
                </c:pt>
                <c:pt idx="600">
                  <c:v>560.4162</c:v>
                </c:pt>
                <c:pt idx="601">
                  <c:v>560.77089999999998</c:v>
                </c:pt>
                <c:pt idx="602">
                  <c:v>561.12540000000001</c:v>
                </c:pt>
                <c:pt idx="603">
                  <c:v>561.48</c:v>
                </c:pt>
                <c:pt idx="604">
                  <c:v>561.83450000000005</c:v>
                </c:pt>
                <c:pt idx="605">
                  <c:v>562.18899999999996</c:v>
                </c:pt>
                <c:pt idx="606">
                  <c:v>562.54349999999999</c:v>
                </c:pt>
                <c:pt idx="607">
                  <c:v>562.89779999999996</c:v>
                </c:pt>
                <c:pt idx="608">
                  <c:v>563.25210000000004</c:v>
                </c:pt>
                <c:pt idx="609">
                  <c:v>563.60640000000001</c:v>
                </c:pt>
                <c:pt idx="610">
                  <c:v>563.96069999999997</c:v>
                </c:pt>
                <c:pt idx="611">
                  <c:v>564.31489999999997</c:v>
                </c:pt>
                <c:pt idx="612">
                  <c:v>564.66909999999996</c:v>
                </c:pt>
                <c:pt idx="613">
                  <c:v>565.02329999999995</c:v>
                </c:pt>
                <c:pt idx="614">
                  <c:v>565.37729999999999</c:v>
                </c:pt>
                <c:pt idx="615">
                  <c:v>565.73140000000001</c:v>
                </c:pt>
                <c:pt idx="616">
                  <c:v>566.08540000000005</c:v>
                </c:pt>
                <c:pt idx="617">
                  <c:v>566.4393</c:v>
                </c:pt>
                <c:pt idx="618">
                  <c:v>566.79330000000004</c:v>
                </c:pt>
                <c:pt idx="619">
                  <c:v>567.1472</c:v>
                </c:pt>
                <c:pt idx="620">
                  <c:v>567.50099999999998</c:v>
                </c:pt>
                <c:pt idx="621">
                  <c:v>567.85479999999995</c:v>
                </c:pt>
                <c:pt idx="622">
                  <c:v>568.20860000000005</c:v>
                </c:pt>
                <c:pt idx="623">
                  <c:v>568.56230000000005</c:v>
                </c:pt>
                <c:pt idx="624">
                  <c:v>568.91589999999997</c:v>
                </c:pt>
                <c:pt idx="625">
                  <c:v>569.26949999999999</c:v>
                </c:pt>
                <c:pt idx="626">
                  <c:v>569.62310000000002</c:v>
                </c:pt>
                <c:pt idx="627">
                  <c:v>569.97659999999996</c:v>
                </c:pt>
                <c:pt idx="628">
                  <c:v>570.33010000000002</c:v>
                </c:pt>
                <c:pt idx="629">
                  <c:v>570.68359999999996</c:v>
                </c:pt>
                <c:pt idx="630">
                  <c:v>571.03700000000003</c:v>
                </c:pt>
                <c:pt idx="631">
                  <c:v>571.3904</c:v>
                </c:pt>
                <c:pt idx="632">
                  <c:v>571.74369999999999</c:v>
                </c:pt>
                <c:pt idx="633">
                  <c:v>572.09699999999998</c:v>
                </c:pt>
                <c:pt idx="634">
                  <c:v>572.4502</c:v>
                </c:pt>
                <c:pt idx="635">
                  <c:v>572.80340000000001</c:v>
                </c:pt>
                <c:pt idx="636">
                  <c:v>573.15660000000003</c:v>
                </c:pt>
                <c:pt idx="637">
                  <c:v>573.50969999999995</c:v>
                </c:pt>
                <c:pt idx="638">
                  <c:v>573.86270000000002</c:v>
                </c:pt>
                <c:pt idx="639">
                  <c:v>574.21579999999994</c:v>
                </c:pt>
                <c:pt idx="640">
                  <c:v>574.56870000000004</c:v>
                </c:pt>
                <c:pt idx="641">
                  <c:v>574.92169999999999</c:v>
                </c:pt>
                <c:pt idx="642">
                  <c:v>575.27459999999996</c:v>
                </c:pt>
                <c:pt idx="643">
                  <c:v>575.62739999999997</c:v>
                </c:pt>
                <c:pt idx="644">
                  <c:v>575.98030000000006</c:v>
                </c:pt>
                <c:pt idx="645">
                  <c:v>576.33299999999997</c:v>
                </c:pt>
                <c:pt idx="646">
                  <c:v>576.68579999999997</c:v>
                </c:pt>
                <c:pt idx="647">
                  <c:v>577.0385</c:v>
                </c:pt>
                <c:pt idx="648">
                  <c:v>577.39110000000005</c:v>
                </c:pt>
                <c:pt idx="649">
                  <c:v>577.74369999999999</c:v>
                </c:pt>
                <c:pt idx="650">
                  <c:v>578.09630000000004</c:v>
                </c:pt>
                <c:pt idx="651">
                  <c:v>578.44870000000003</c:v>
                </c:pt>
                <c:pt idx="652">
                  <c:v>578.80119999999999</c:v>
                </c:pt>
                <c:pt idx="653">
                  <c:v>579.15359999999998</c:v>
                </c:pt>
                <c:pt idx="654">
                  <c:v>579.50599999999997</c:v>
                </c:pt>
                <c:pt idx="655">
                  <c:v>579.85839999999996</c:v>
                </c:pt>
                <c:pt idx="656">
                  <c:v>580.21069999999997</c:v>
                </c:pt>
                <c:pt idx="657">
                  <c:v>580.56290000000001</c:v>
                </c:pt>
                <c:pt idx="658">
                  <c:v>580.91520000000003</c:v>
                </c:pt>
                <c:pt idx="659">
                  <c:v>581.26729999999998</c:v>
                </c:pt>
                <c:pt idx="660">
                  <c:v>581.61940000000004</c:v>
                </c:pt>
                <c:pt idx="661">
                  <c:v>581.97159999999997</c:v>
                </c:pt>
                <c:pt idx="662">
                  <c:v>582.32360000000006</c:v>
                </c:pt>
                <c:pt idx="663">
                  <c:v>582.67560000000003</c:v>
                </c:pt>
                <c:pt idx="664">
                  <c:v>583.02750000000003</c:v>
                </c:pt>
                <c:pt idx="665">
                  <c:v>583.37950000000001</c:v>
                </c:pt>
                <c:pt idx="666">
                  <c:v>583.73130000000003</c:v>
                </c:pt>
                <c:pt idx="667">
                  <c:v>584.08309999999994</c:v>
                </c:pt>
                <c:pt idx="668">
                  <c:v>584.43489999999997</c:v>
                </c:pt>
                <c:pt idx="669">
                  <c:v>584.7867</c:v>
                </c:pt>
                <c:pt idx="670">
                  <c:v>585.13840000000005</c:v>
                </c:pt>
                <c:pt idx="671">
                  <c:v>585.49009999999998</c:v>
                </c:pt>
                <c:pt idx="672">
                  <c:v>585.84159999999997</c:v>
                </c:pt>
                <c:pt idx="673">
                  <c:v>586.19320000000005</c:v>
                </c:pt>
                <c:pt idx="674">
                  <c:v>586.54470000000003</c:v>
                </c:pt>
                <c:pt idx="675">
                  <c:v>586.89620000000002</c:v>
                </c:pt>
                <c:pt idx="676">
                  <c:v>587.24770000000001</c:v>
                </c:pt>
                <c:pt idx="677">
                  <c:v>587.59910000000002</c:v>
                </c:pt>
                <c:pt idx="678">
                  <c:v>587.95039999999995</c:v>
                </c:pt>
                <c:pt idx="679">
                  <c:v>588.30179999999996</c:v>
                </c:pt>
                <c:pt idx="680">
                  <c:v>588.65300000000002</c:v>
                </c:pt>
                <c:pt idx="681">
                  <c:v>589.00419999999997</c:v>
                </c:pt>
                <c:pt idx="682">
                  <c:v>589.35540000000003</c:v>
                </c:pt>
                <c:pt idx="683">
                  <c:v>589.70650000000001</c:v>
                </c:pt>
                <c:pt idx="684">
                  <c:v>590.05759999999998</c:v>
                </c:pt>
                <c:pt idx="685">
                  <c:v>590.40869999999995</c:v>
                </c:pt>
                <c:pt idx="686">
                  <c:v>590.75969999999995</c:v>
                </c:pt>
                <c:pt idx="687">
                  <c:v>591.11069999999995</c:v>
                </c:pt>
                <c:pt idx="688">
                  <c:v>591.46159999999998</c:v>
                </c:pt>
                <c:pt idx="689">
                  <c:v>591.8125</c:v>
                </c:pt>
                <c:pt idx="690">
                  <c:v>592.16330000000005</c:v>
                </c:pt>
                <c:pt idx="691">
                  <c:v>592.51409999999998</c:v>
                </c:pt>
                <c:pt idx="692">
                  <c:v>592.86490000000003</c:v>
                </c:pt>
                <c:pt idx="693">
                  <c:v>593.21559999999999</c:v>
                </c:pt>
                <c:pt idx="694">
                  <c:v>593.56619999999998</c:v>
                </c:pt>
                <c:pt idx="695">
                  <c:v>593.91690000000006</c:v>
                </c:pt>
                <c:pt idx="696">
                  <c:v>594.26750000000004</c:v>
                </c:pt>
                <c:pt idx="697">
                  <c:v>594.61800000000005</c:v>
                </c:pt>
                <c:pt idx="698">
                  <c:v>594.96849999999995</c:v>
                </c:pt>
                <c:pt idx="699">
                  <c:v>595.31889999999999</c:v>
                </c:pt>
                <c:pt idx="700">
                  <c:v>595.66930000000002</c:v>
                </c:pt>
                <c:pt idx="701">
                  <c:v>596.01969999999994</c:v>
                </c:pt>
                <c:pt idx="702">
                  <c:v>596.37</c:v>
                </c:pt>
                <c:pt idx="703">
                  <c:v>596.72029999999995</c:v>
                </c:pt>
                <c:pt idx="704">
                  <c:v>597.07060000000001</c:v>
                </c:pt>
                <c:pt idx="705">
                  <c:v>597.42070000000001</c:v>
                </c:pt>
                <c:pt idx="706">
                  <c:v>597.77089999999998</c:v>
                </c:pt>
                <c:pt idx="707">
                  <c:v>598.12099999999998</c:v>
                </c:pt>
                <c:pt idx="708">
                  <c:v>598.471</c:v>
                </c:pt>
                <c:pt idx="709">
                  <c:v>598.82100000000003</c:v>
                </c:pt>
                <c:pt idx="710">
                  <c:v>599.17100000000005</c:v>
                </c:pt>
                <c:pt idx="711">
                  <c:v>599.52089999999998</c:v>
                </c:pt>
                <c:pt idx="712">
                  <c:v>599.87080000000003</c:v>
                </c:pt>
                <c:pt idx="713">
                  <c:v>600.22069999999997</c:v>
                </c:pt>
                <c:pt idx="714">
                  <c:v>600.57050000000004</c:v>
                </c:pt>
                <c:pt idx="715">
                  <c:v>600.92020000000002</c:v>
                </c:pt>
                <c:pt idx="716">
                  <c:v>601.27</c:v>
                </c:pt>
                <c:pt idx="717">
                  <c:v>601.61959999999999</c:v>
                </c:pt>
                <c:pt idx="718">
                  <c:v>601.9692</c:v>
                </c:pt>
                <c:pt idx="719">
                  <c:v>602.31880000000001</c:v>
                </c:pt>
                <c:pt idx="720">
                  <c:v>602.66840000000002</c:v>
                </c:pt>
                <c:pt idx="721">
                  <c:v>603.01790000000005</c:v>
                </c:pt>
                <c:pt idx="722">
                  <c:v>603.3673</c:v>
                </c:pt>
                <c:pt idx="723">
                  <c:v>603.71669999999995</c:v>
                </c:pt>
                <c:pt idx="724">
                  <c:v>604.06610000000001</c:v>
                </c:pt>
                <c:pt idx="725">
                  <c:v>604.41539999999998</c:v>
                </c:pt>
                <c:pt idx="726">
                  <c:v>604.76469999999995</c:v>
                </c:pt>
                <c:pt idx="727">
                  <c:v>605.11400000000003</c:v>
                </c:pt>
                <c:pt idx="728">
                  <c:v>605.46310000000005</c:v>
                </c:pt>
                <c:pt idx="729">
                  <c:v>605.81230000000005</c:v>
                </c:pt>
                <c:pt idx="730">
                  <c:v>606.16139999999996</c:v>
                </c:pt>
                <c:pt idx="731">
                  <c:v>606.5104</c:v>
                </c:pt>
                <c:pt idx="732">
                  <c:v>606.85940000000005</c:v>
                </c:pt>
                <c:pt idx="733">
                  <c:v>607.20839999999998</c:v>
                </c:pt>
                <c:pt idx="734">
                  <c:v>607.55740000000003</c:v>
                </c:pt>
                <c:pt idx="735">
                  <c:v>607.90629999999999</c:v>
                </c:pt>
                <c:pt idx="736">
                  <c:v>608.25509999999997</c:v>
                </c:pt>
                <c:pt idx="737">
                  <c:v>608.60389999999995</c:v>
                </c:pt>
                <c:pt idx="738">
                  <c:v>608.95259999999996</c:v>
                </c:pt>
                <c:pt idx="739">
                  <c:v>609.30139999999994</c:v>
                </c:pt>
                <c:pt idx="740">
                  <c:v>609.65</c:v>
                </c:pt>
                <c:pt idx="741">
                  <c:v>609.99869999999999</c:v>
                </c:pt>
                <c:pt idx="742">
                  <c:v>610.34720000000004</c:v>
                </c:pt>
                <c:pt idx="743">
                  <c:v>610.69579999999996</c:v>
                </c:pt>
                <c:pt idx="744">
                  <c:v>611.04430000000002</c:v>
                </c:pt>
                <c:pt idx="745">
                  <c:v>611.39279999999997</c:v>
                </c:pt>
                <c:pt idx="746">
                  <c:v>611.74109999999996</c:v>
                </c:pt>
                <c:pt idx="747">
                  <c:v>612.08950000000004</c:v>
                </c:pt>
                <c:pt idx="748">
                  <c:v>612.43790000000001</c:v>
                </c:pt>
                <c:pt idx="749">
                  <c:v>612.78610000000003</c:v>
                </c:pt>
                <c:pt idx="750">
                  <c:v>613.13430000000005</c:v>
                </c:pt>
                <c:pt idx="751">
                  <c:v>613.48249999999996</c:v>
                </c:pt>
                <c:pt idx="752">
                  <c:v>613.83069999999998</c:v>
                </c:pt>
                <c:pt idx="753">
                  <c:v>614.17880000000002</c:v>
                </c:pt>
                <c:pt idx="754">
                  <c:v>614.52689999999996</c:v>
                </c:pt>
                <c:pt idx="755">
                  <c:v>614.87490000000003</c:v>
                </c:pt>
                <c:pt idx="756">
                  <c:v>615.22280000000001</c:v>
                </c:pt>
                <c:pt idx="757">
                  <c:v>615.57069999999999</c:v>
                </c:pt>
                <c:pt idx="758">
                  <c:v>615.91859999999997</c:v>
                </c:pt>
                <c:pt idx="759">
                  <c:v>616.26649999999995</c:v>
                </c:pt>
                <c:pt idx="760">
                  <c:v>616.61429999999996</c:v>
                </c:pt>
                <c:pt idx="761">
                  <c:v>616.96199999999999</c:v>
                </c:pt>
                <c:pt idx="762">
                  <c:v>617.3098</c:v>
                </c:pt>
                <c:pt idx="763">
                  <c:v>617.65740000000005</c:v>
                </c:pt>
                <c:pt idx="764">
                  <c:v>618.005</c:v>
                </c:pt>
                <c:pt idx="765">
                  <c:v>618.35260000000005</c:v>
                </c:pt>
                <c:pt idx="766">
                  <c:v>618.70010000000002</c:v>
                </c:pt>
                <c:pt idx="767">
                  <c:v>619.04759999999999</c:v>
                </c:pt>
                <c:pt idx="768">
                  <c:v>619.39509999999996</c:v>
                </c:pt>
                <c:pt idx="769">
                  <c:v>619.74249999999995</c:v>
                </c:pt>
                <c:pt idx="770">
                  <c:v>620.08979999999997</c:v>
                </c:pt>
                <c:pt idx="771">
                  <c:v>620.43709999999999</c:v>
                </c:pt>
                <c:pt idx="772">
                  <c:v>620.78440000000001</c:v>
                </c:pt>
                <c:pt idx="773">
                  <c:v>621.13170000000002</c:v>
                </c:pt>
                <c:pt idx="774">
                  <c:v>621.47879999999998</c:v>
                </c:pt>
                <c:pt idx="775">
                  <c:v>621.82600000000002</c:v>
                </c:pt>
                <c:pt idx="776">
                  <c:v>622.17309999999998</c:v>
                </c:pt>
                <c:pt idx="777">
                  <c:v>622.52009999999996</c:v>
                </c:pt>
                <c:pt idx="778">
                  <c:v>622.86710000000005</c:v>
                </c:pt>
                <c:pt idx="779">
                  <c:v>623.21410000000003</c:v>
                </c:pt>
                <c:pt idx="780">
                  <c:v>623.56100000000004</c:v>
                </c:pt>
                <c:pt idx="781">
                  <c:v>623.90790000000004</c:v>
                </c:pt>
                <c:pt idx="782">
                  <c:v>624.25469999999996</c:v>
                </c:pt>
                <c:pt idx="783">
                  <c:v>624.60149999999999</c:v>
                </c:pt>
                <c:pt idx="784">
                  <c:v>624.94820000000004</c:v>
                </c:pt>
                <c:pt idx="785">
                  <c:v>625.29499999999996</c:v>
                </c:pt>
                <c:pt idx="786">
                  <c:v>625.64160000000004</c:v>
                </c:pt>
                <c:pt idx="787">
                  <c:v>625.98820000000001</c:v>
                </c:pt>
                <c:pt idx="788">
                  <c:v>626.33479999999997</c:v>
                </c:pt>
                <c:pt idx="789">
                  <c:v>626.68129999999996</c:v>
                </c:pt>
                <c:pt idx="790">
                  <c:v>627.02779999999996</c:v>
                </c:pt>
                <c:pt idx="791">
                  <c:v>627.37419999999997</c:v>
                </c:pt>
                <c:pt idx="792">
                  <c:v>627.72059999999999</c:v>
                </c:pt>
                <c:pt idx="793">
                  <c:v>628.06700000000001</c:v>
                </c:pt>
                <c:pt idx="794">
                  <c:v>628.41330000000005</c:v>
                </c:pt>
                <c:pt idx="795">
                  <c:v>628.7595</c:v>
                </c:pt>
                <c:pt idx="796">
                  <c:v>629.10569999999996</c:v>
                </c:pt>
                <c:pt idx="797">
                  <c:v>629.45190000000002</c:v>
                </c:pt>
                <c:pt idx="798">
                  <c:v>629.798</c:v>
                </c:pt>
                <c:pt idx="799">
                  <c:v>630.14409999999998</c:v>
                </c:pt>
                <c:pt idx="800">
                  <c:v>630.49019999999996</c:v>
                </c:pt>
                <c:pt idx="801">
                  <c:v>630.83619999999996</c:v>
                </c:pt>
                <c:pt idx="802">
                  <c:v>631.18209999999999</c:v>
                </c:pt>
                <c:pt idx="803">
                  <c:v>631.52800000000002</c:v>
                </c:pt>
                <c:pt idx="804">
                  <c:v>631.87390000000005</c:v>
                </c:pt>
                <c:pt idx="805">
                  <c:v>632.21969999999999</c:v>
                </c:pt>
                <c:pt idx="806">
                  <c:v>632.56550000000004</c:v>
                </c:pt>
                <c:pt idx="807">
                  <c:v>632.91120000000001</c:v>
                </c:pt>
                <c:pt idx="808">
                  <c:v>633.25689999999997</c:v>
                </c:pt>
                <c:pt idx="809">
                  <c:v>633.60249999999996</c:v>
                </c:pt>
                <c:pt idx="810">
                  <c:v>633.94809999999995</c:v>
                </c:pt>
                <c:pt idx="811">
                  <c:v>634.29369999999994</c:v>
                </c:pt>
                <c:pt idx="812">
                  <c:v>634.63919999999996</c:v>
                </c:pt>
                <c:pt idx="813">
                  <c:v>634.9846</c:v>
                </c:pt>
                <c:pt idx="814">
                  <c:v>635.33010000000002</c:v>
                </c:pt>
                <c:pt idx="815">
                  <c:v>635.67539999999997</c:v>
                </c:pt>
                <c:pt idx="816">
                  <c:v>636.02080000000001</c:v>
                </c:pt>
                <c:pt idx="817">
                  <c:v>636.36599999999999</c:v>
                </c:pt>
                <c:pt idx="818">
                  <c:v>636.71130000000005</c:v>
                </c:pt>
                <c:pt idx="819">
                  <c:v>637.05650000000003</c:v>
                </c:pt>
                <c:pt idx="820">
                  <c:v>637.40170000000001</c:v>
                </c:pt>
                <c:pt idx="821">
                  <c:v>637.74680000000001</c:v>
                </c:pt>
                <c:pt idx="822">
                  <c:v>638.09190000000001</c:v>
                </c:pt>
                <c:pt idx="823">
                  <c:v>638.43679999999995</c:v>
                </c:pt>
                <c:pt idx="824">
                  <c:v>638.78179999999998</c:v>
                </c:pt>
                <c:pt idx="825">
                  <c:v>639.1268</c:v>
                </c:pt>
                <c:pt idx="826">
                  <c:v>639.47159999999997</c:v>
                </c:pt>
                <c:pt idx="827">
                  <c:v>639.81650000000002</c:v>
                </c:pt>
                <c:pt idx="828">
                  <c:v>640.16129999999998</c:v>
                </c:pt>
                <c:pt idx="829">
                  <c:v>640.50599999999997</c:v>
                </c:pt>
                <c:pt idx="830">
                  <c:v>640.85080000000005</c:v>
                </c:pt>
                <c:pt idx="831">
                  <c:v>641.19539999999995</c:v>
                </c:pt>
                <c:pt idx="832">
                  <c:v>641.54</c:v>
                </c:pt>
                <c:pt idx="833">
                  <c:v>641.88459999999998</c:v>
                </c:pt>
                <c:pt idx="834">
                  <c:v>642.22910000000002</c:v>
                </c:pt>
                <c:pt idx="835">
                  <c:v>642.57370000000003</c:v>
                </c:pt>
                <c:pt idx="836">
                  <c:v>642.91809999999998</c:v>
                </c:pt>
                <c:pt idx="837">
                  <c:v>643.26250000000005</c:v>
                </c:pt>
                <c:pt idx="838">
                  <c:v>643.60680000000002</c:v>
                </c:pt>
                <c:pt idx="839">
                  <c:v>643.95119999999997</c:v>
                </c:pt>
                <c:pt idx="840">
                  <c:v>644.29539999999997</c:v>
                </c:pt>
                <c:pt idx="841">
                  <c:v>644.63959999999997</c:v>
                </c:pt>
                <c:pt idx="842">
                  <c:v>644.98379999999997</c:v>
                </c:pt>
                <c:pt idx="843">
                  <c:v>645.3279</c:v>
                </c:pt>
                <c:pt idx="844">
                  <c:v>645.6721</c:v>
                </c:pt>
                <c:pt idx="845">
                  <c:v>646.01610000000005</c:v>
                </c:pt>
                <c:pt idx="846">
                  <c:v>646.36009999999999</c:v>
                </c:pt>
                <c:pt idx="847">
                  <c:v>646.70399999999995</c:v>
                </c:pt>
                <c:pt idx="848">
                  <c:v>647.04790000000003</c:v>
                </c:pt>
                <c:pt idx="849">
                  <c:v>647.39179999999999</c:v>
                </c:pt>
                <c:pt idx="850">
                  <c:v>647.73569999999995</c:v>
                </c:pt>
                <c:pt idx="851">
                  <c:v>648.07939999999996</c:v>
                </c:pt>
                <c:pt idx="852">
                  <c:v>648.42319999999995</c:v>
                </c:pt>
                <c:pt idx="853">
                  <c:v>648.76679999999999</c:v>
                </c:pt>
                <c:pt idx="854">
                  <c:v>649.1105</c:v>
                </c:pt>
                <c:pt idx="855">
                  <c:v>649.45399999999995</c:v>
                </c:pt>
                <c:pt idx="856">
                  <c:v>649.79759999999999</c:v>
                </c:pt>
                <c:pt idx="857">
                  <c:v>650.14110000000005</c:v>
                </c:pt>
                <c:pt idx="858">
                  <c:v>650.4846</c:v>
                </c:pt>
                <c:pt idx="859">
                  <c:v>650.82799999999997</c:v>
                </c:pt>
                <c:pt idx="860">
                  <c:v>651.17139999999995</c:v>
                </c:pt>
                <c:pt idx="861">
                  <c:v>651.51469999999995</c:v>
                </c:pt>
                <c:pt idx="862">
                  <c:v>651.85799999999995</c:v>
                </c:pt>
                <c:pt idx="863">
                  <c:v>652.20119999999997</c:v>
                </c:pt>
                <c:pt idx="864">
                  <c:v>652.5444</c:v>
                </c:pt>
                <c:pt idx="865">
                  <c:v>652.88760000000002</c:v>
                </c:pt>
                <c:pt idx="866">
                  <c:v>653.23069999999996</c:v>
                </c:pt>
                <c:pt idx="867">
                  <c:v>653.57370000000003</c:v>
                </c:pt>
                <c:pt idx="868">
                  <c:v>653.91669999999999</c:v>
                </c:pt>
                <c:pt idx="869">
                  <c:v>654.25980000000004</c:v>
                </c:pt>
                <c:pt idx="870">
                  <c:v>654.60270000000003</c:v>
                </c:pt>
                <c:pt idx="871">
                  <c:v>654.94560000000001</c:v>
                </c:pt>
                <c:pt idx="872">
                  <c:v>655.28840000000002</c:v>
                </c:pt>
                <c:pt idx="873">
                  <c:v>655.63120000000004</c:v>
                </c:pt>
                <c:pt idx="874">
                  <c:v>655.97389999999996</c:v>
                </c:pt>
                <c:pt idx="875">
                  <c:v>656.31669999999997</c:v>
                </c:pt>
                <c:pt idx="876">
                  <c:v>656.65930000000003</c:v>
                </c:pt>
                <c:pt idx="877">
                  <c:v>657.00189999999998</c:v>
                </c:pt>
                <c:pt idx="878">
                  <c:v>657.34450000000004</c:v>
                </c:pt>
                <c:pt idx="879">
                  <c:v>657.68700000000001</c:v>
                </c:pt>
                <c:pt idx="880">
                  <c:v>658.02949999999998</c:v>
                </c:pt>
                <c:pt idx="881">
                  <c:v>658.37189999999998</c:v>
                </c:pt>
                <c:pt idx="882">
                  <c:v>658.71429999999998</c:v>
                </c:pt>
                <c:pt idx="883">
                  <c:v>659.0566</c:v>
                </c:pt>
                <c:pt idx="884">
                  <c:v>659.39890000000003</c:v>
                </c:pt>
                <c:pt idx="885">
                  <c:v>659.74120000000005</c:v>
                </c:pt>
                <c:pt idx="886">
                  <c:v>660.08339999999998</c:v>
                </c:pt>
                <c:pt idx="887">
                  <c:v>660.42550000000006</c:v>
                </c:pt>
                <c:pt idx="888">
                  <c:v>660.76769999999999</c:v>
                </c:pt>
                <c:pt idx="889">
                  <c:v>661.10969999999998</c:v>
                </c:pt>
                <c:pt idx="890">
                  <c:v>661.45180000000005</c:v>
                </c:pt>
                <c:pt idx="891">
                  <c:v>661.79380000000003</c:v>
                </c:pt>
                <c:pt idx="892">
                  <c:v>662.13570000000004</c:v>
                </c:pt>
                <c:pt idx="893">
                  <c:v>662.47760000000005</c:v>
                </c:pt>
                <c:pt idx="894">
                  <c:v>662.81949999999995</c:v>
                </c:pt>
                <c:pt idx="895">
                  <c:v>663.16129999999998</c:v>
                </c:pt>
                <c:pt idx="896">
                  <c:v>663.50310000000002</c:v>
                </c:pt>
                <c:pt idx="897">
                  <c:v>663.84469999999999</c:v>
                </c:pt>
                <c:pt idx="898">
                  <c:v>664.18640000000005</c:v>
                </c:pt>
                <c:pt idx="899">
                  <c:v>664.52800000000002</c:v>
                </c:pt>
                <c:pt idx="900">
                  <c:v>664.86959999999999</c:v>
                </c:pt>
                <c:pt idx="901">
                  <c:v>665.21109999999999</c:v>
                </c:pt>
                <c:pt idx="902">
                  <c:v>665.55259999999998</c:v>
                </c:pt>
                <c:pt idx="903">
                  <c:v>665.89409999999998</c:v>
                </c:pt>
                <c:pt idx="904">
                  <c:v>666.2355</c:v>
                </c:pt>
                <c:pt idx="905">
                  <c:v>666.57680000000005</c:v>
                </c:pt>
                <c:pt idx="906">
                  <c:v>666.91819999999996</c:v>
                </c:pt>
                <c:pt idx="907">
                  <c:v>667.25940000000003</c:v>
                </c:pt>
                <c:pt idx="908">
                  <c:v>667.60059999999999</c:v>
                </c:pt>
                <c:pt idx="909">
                  <c:v>667.94179999999994</c:v>
                </c:pt>
                <c:pt idx="910">
                  <c:v>668.28300000000002</c:v>
                </c:pt>
                <c:pt idx="911">
                  <c:v>668.62400000000002</c:v>
                </c:pt>
                <c:pt idx="912">
                  <c:v>668.96500000000003</c:v>
                </c:pt>
                <c:pt idx="913">
                  <c:v>669.30600000000004</c:v>
                </c:pt>
                <c:pt idx="914">
                  <c:v>669.64700000000005</c:v>
                </c:pt>
                <c:pt idx="915">
                  <c:v>669.98789999999997</c:v>
                </c:pt>
                <c:pt idx="916">
                  <c:v>670.32870000000003</c:v>
                </c:pt>
                <c:pt idx="917">
                  <c:v>670.66959999999995</c:v>
                </c:pt>
                <c:pt idx="918">
                  <c:v>671.01030000000003</c:v>
                </c:pt>
                <c:pt idx="919">
                  <c:v>671.35109999999997</c:v>
                </c:pt>
                <c:pt idx="920">
                  <c:v>671.69169999999997</c:v>
                </c:pt>
                <c:pt idx="921">
                  <c:v>672.03229999999996</c:v>
                </c:pt>
                <c:pt idx="922">
                  <c:v>672.37300000000005</c:v>
                </c:pt>
                <c:pt idx="923">
                  <c:v>672.71349999999995</c:v>
                </c:pt>
                <c:pt idx="924">
                  <c:v>673.05399999999997</c:v>
                </c:pt>
                <c:pt idx="925">
                  <c:v>673.39449999999999</c:v>
                </c:pt>
                <c:pt idx="926">
                  <c:v>673.73490000000004</c:v>
                </c:pt>
                <c:pt idx="927">
                  <c:v>674.0752</c:v>
                </c:pt>
                <c:pt idx="928">
                  <c:v>674.41549999999995</c:v>
                </c:pt>
                <c:pt idx="929">
                  <c:v>674.75580000000002</c:v>
                </c:pt>
                <c:pt idx="930">
                  <c:v>675.096</c:v>
                </c:pt>
                <c:pt idx="931">
                  <c:v>675.43619999999999</c:v>
                </c:pt>
                <c:pt idx="932">
                  <c:v>675.77639999999997</c:v>
                </c:pt>
                <c:pt idx="933">
                  <c:v>676.11649999999997</c:v>
                </c:pt>
                <c:pt idx="934">
                  <c:v>676.45650000000001</c:v>
                </c:pt>
                <c:pt idx="935">
                  <c:v>676.79639999999995</c:v>
                </c:pt>
                <c:pt idx="936">
                  <c:v>677.13639999999998</c:v>
                </c:pt>
                <c:pt idx="937">
                  <c:v>677.47630000000004</c:v>
                </c:pt>
                <c:pt idx="938">
                  <c:v>677.81619999999998</c:v>
                </c:pt>
                <c:pt idx="939">
                  <c:v>678.15599999999995</c:v>
                </c:pt>
                <c:pt idx="940">
                  <c:v>678.49580000000003</c:v>
                </c:pt>
                <c:pt idx="941">
                  <c:v>678.83550000000002</c:v>
                </c:pt>
                <c:pt idx="942">
                  <c:v>679.17520000000002</c:v>
                </c:pt>
                <c:pt idx="943">
                  <c:v>679.51480000000004</c:v>
                </c:pt>
                <c:pt idx="944">
                  <c:v>679.85440000000006</c:v>
                </c:pt>
                <c:pt idx="945">
                  <c:v>680.19399999999996</c:v>
                </c:pt>
                <c:pt idx="946">
                  <c:v>680.53340000000003</c:v>
                </c:pt>
                <c:pt idx="947">
                  <c:v>680.87289999999996</c:v>
                </c:pt>
                <c:pt idx="948">
                  <c:v>681.21230000000003</c:v>
                </c:pt>
                <c:pt idx="949">
                  <c:v>681.55169999999998</c:v>
                </c:pt>
                <c:pt idx="950">
                  <c:v>681.89099999999996</c:v>
                </c:pt>
                <c:pt idx="951">
                  <c:v>682.23030000000006</c:v>
                </c:pt>
                <c:pt idx="952">
                  <c:v>682.56949999999995</c:v>
                </c:pt>
                <c:pt idx="953">
                  <c:v>682.90869999999995</c:v>
                </c:pt>
                <c:pt idx="954">
                  <c:v>683.24779999999998</c:v>
                </c:pt>
                <c:pt idx="955">
                  <c:v>683.58690000000001</c:v>
                </c:pt>
                <c:pt idx="956">
                  <c:v>683.92589999999996</c:v>
                </c:pt>
                <c:pt idx="957">
                  <c:v>684.26499999999999</c:v>
                </c:pt>
                <c:pt idx="958">
                  <c:v>684.60389999999995</c:v>
                </c:pt>
                <c:pt idx="959">
                  <c:v>684.94280000000003</c:v>
                </c:pt>
                <c:pt idx="960">
                  <c:v>685.28160000000003</c:v>
                </c:pt>
                <c:pt idx="961">
                  <c:v>685.62049999999999</c:v>
                </c:pt>
                <c:pt idx="962">
                  <c:v>685.95920000000001</c:v>
                </c:pt>
                <c:pt idx="963">
                  <c:v>686.298</c:v>
                </c:pt>
                <c:pt idx="964">
                  <c:v>686.63670000000002</c:v>
                </c:pt>
                <c:pt idx="965">
                  <c:v>686.97529999999995</c:v>
                </c:pt>
                <c:pt idx="966">
                  <c:v>687.31380000000001</c:v>
                </c:pt>
                <c:pt idx="967">
                  <c:v>687.65239999999994</c:v>
                </c:pt>
                <c:pt idx="968">
                  <c:v>687.99090000000001</c:v>
                </c:pt>
                <c:pt idx="969">
                  <c:v>688.32929999999999</c:v>
                </c:pt>
                <c:pt idx="970">
                  <c:v>688.66769999999997</c:v>
                </c:pt>
                <c:pt idx="971">
                  <c:v>689.00609999999995</c:v>
                </c:pt>
                <c:pt idx="972">
                  <c:v>689.34439999999995</c:v>
                </c:pt>
                <c:pt idx="973">
                  <c:v>689.68269999999995</c:v>
                </c:pt>
                <c:pt idx="974">
                  <c:v>690.02089999999998</c:v>
                </c:pt>
                <c:pt idx="975">
                  <c:v>690.35910000000001</c:v>
                </c:pt>
                <c:pt idx="976">
                  <c:v>690.69719999999995</c:v>
                </c:pt>
                <c:pt idx="977">
                  <c:v>691.03530000000001</c:v>
                </c:pt>
                <c:pt idx="978">
                  <c:v>691.37339999999995</c:v>
                </c:pt>
                <c:pt idx="979">
                  <c:v>691.71130000000005</c:v>
                </c:pt>
                <c:pt idx="980">
                  <c:v>692.04930000000002</c:v>
                </c:pt>
                <c:pt idx="981">
                  <c:v>692.38720000000001</c:v>
                </c:pt>
                <c:pt idx="982">
                  <c:v>692.72500000000002</c:v>
                </c:pt>
                <c:pt idx="983">
                  <c:v>693.06290000000001</c:v>
                </c:pt>
                <c:pt idx="984">
                  <c:v>693.40060000000005</c:v>
                </c:pt>
                <c:pt idx="985">
                  <c:v>693.73829999999998</c:v>
                </c:pt>
                <c:pt idx="986">
                  <c:v>694.07600000000002</c:v>
                </c:pt>
                <c:pt idx="987">
                  <c:v>694.41359999999997</c:v>
                </c:pt>
                <c:pt idx="988">
                  <c:v>694.75120000000004</c:v>
                </c:pt>
                <c:pt idx="989">
                  <c:v>695.08870000000002</c:v>
                </c:pt>
                <c:pt idx="990">
                  <c:v>695.42619999999999</c:v>
                </c:pt>
                <c:pt idx="991">
                  <c:v>695.76369999999997</c:v>
                </c:pt>
                <c:pt idx="992">
                  <c:v>696.10109999999997</c:v>
                </c:pt>
                <c:pt idx="993">
                  <c:v>696.4384</c:v>
                </c:pt>
                <c:pt idx="994">
                  <c:v>696.7758</c:v>
                </c:pt>
                <c:pt idx="995">
                  <c:v>697.11300000000006</c:v>
                </c:pt>
                <c:pt idx="996">
                  <c:v>697.4502</c:v>
                </c:pt>
                <c:pt idx="997">
                  <c:v>697.78740000000005</c:v>
                </c:pt>
                <c:pt idx="998">
                  <c:v>698.12450000000001</c:v>
                </c:pt>
                <c:pt idx="999">
                  <c:v>698.4615</c:v>
                </c:pt>
                <c:pt idx="1000">
                  <c:v>698.79859999999996</c:v>
                </c:pt>
                <c:pt idx="1001">
                  <c:v>699.13559999999995</c:v>
                </c:pt>
                <c:pt idx="1002">
                  <c:v>699.47249999999997</c:v>
                </c:pt>
                <c:pt idx="1003">
                  <c:v>699.80939999999998</c:v>
                </c:pt>
                <c:pt idx="1004">
                  <c:v>700.14620000000002</c:v>
                </c:pt>
                <c:pt idx="1005">
                  <c:v>700.48310000000004</c:v>
                </c:pt>
                <c:pt idx="1006">
                  <c:v>700.81979999999999</c:v>
                </c:pt>
                <c:pt idx="1007">
                  <c:v>701.15660000000003</c:v>
                </c:pt>
                <c:pt idx="1008">
                  <c:v>701.4932</c:v>
                </c:pt>
                <c:pt idx="1009">
                  <c:v>701.82979999999998</c:v>
                </c:pt>
                <c:pt idx="1010">
                  <c:v>702.16639999999995</c:v>
                </c:pt>
                <c:pt idx="1011">
                  <c:v>702.50289999999995</c:v>
                </c:pt>
                <c:pt idx="1012">
                  <c:v>702.83939999999996</c:v>
                </c:pt>
                <c:pt idx="1013">
                  <c:v>703.17579999999998</c:v>
                </c:pt>
                <c:pt idx="1014">
                  <c:v>703.51220000000001</c:v>
                </c:pt>
                <c:pt idx="1015">
                  <c:v>703.84849999999994</c:v>
                </c:pt>
                <c:pt idx="1016">
                  <c:v>704.1848</c:v>
                </c:pt>
                <c:pt idx="1017">
                  <c:v>704.52110000000005</c:v>
                </c:pt>
                <c:pt idx="1018">
                  <c:v>704.85730000000001</c:v>
                </c:pt>
                <c:pt idx="1019">
                  <c:v>705.1934</c:v>
                </c:pt>
                <c:pt idx="1020">
                  <c:v>705.52949999999998</c:v>
                </c:pt>
                <c:pt idx="1021">
                  <c:v>705.86559999999997</c:v>
                </c:pt>
                <c:pt idx="1022">
                  <c:v>706.20159999999998</c:v>
                </c:pt>
                <c:pt idx="1023">
                  <c:v>706.5376</c:v>
                </c:pt>
                <c:pt idx="1024">
                  <c:v>706.87350000000004</c:v>
                </c:pt>
                <c:pt idx="1025">
                  <c:v>707.20939999999996</c:v>
                </c:pt>
                <c:pt idx="1026">
                  <c:v>707.54520000000002</c:v>
                </c:pt>
                <c:pt idx="1027">
                  <c:v>707.88099999999997</c:v>
                </c:pt>
                <c:pt idx="1028">
                  <c:v>708.21669999999995</c:v>
                </c:pt>
                <c:pt idx="1029">
                  <c:v>708.55240000000003</c:v>
                </c:pt>
                <c:pt idx="1030">
                  <c:v>708.88810000000001</c:v>
                </c:pt>
                <c:pt idx="1031">
                  <c:v>709.22370000000001</c:v>
                </c:pt>
                <c:pt idx="1032">
                  <c:v>709.55930000000001</c:v>
                </c:pt>
                <c:pt idx="1033">
                  <c:v>709.89480000000003</c:v>
                </c:pt>
                <c:pt idx="1034">
                  <c:v>710.23019999999997</c:v>
                </c:pt>
                <c:pt idx="1035">
                  <c:v>710.56569999999999</c:v>
                </c:pt>
                <c:pt idx="1036">
                  <c:v>710.90099999999995</c:v>
                </c:pt>
                <c:pt idx="1037">
                  <c:v>711.23630000000003</c:v>
                </c:pt>
                <c:pt idx="1038">
                  <c:v>711.57159999999999</c:v>
                </c:pt>
                <c:pt idx="1039">
                  <c:v>711.90689999999995</c:v>
                </c:pt>
                <c:pt idx="1040">
                  <c:v>712.24199999999996</c:v>
                </c:pt>
                <c:pt idx="1041">
                  <c:v>712.57709999999997</c:v>
                </c:pt>
                <c:pt idx="1042">
                  <c:v>712.91229999999996</c:v>
                </c:pt>
                <c:pt idx="1043">
                  <c:v>713.2473</c:v>
                </c:pt>
                <c:pt idx="1044">
                  <c:v>713.58230000000003</c:v>
                </c:pt>
                <c:pt idx="1045">
                  <c:v>713.91719999999998</c:v>
                </c:pt>
                <c:pt idx="1046">
                  <c:v>714.25220000000002</c:v>
                </c:pt>
                <c:pt idx="1047">
                  <c:v>714.58699999999999</c:v>
                </c:pt>
                <c:pt idx="1048">
                  <c:v>714.92190000000005</c:v>
                </c:pt>
                <c:pt idx="1049">
                  <c:v>715.25660000000005</c:v>
                </c:pt>
                <c:pt idx="1050">
                  <c:v>715.59130000000005</c:v>
                </c:pt>
                <c:pt idx="1051">
                  <c:v>715.92600000000004</c:v>
                </c:pt>
                <c:pt idx="1052">
                  <c:v>716.26059999999995</c:v>
                </c:pt>
                <c:pt idx="1053">
                  <c:v>716.59519999999998</c:v>
                </c:pt>
                <c:pt idx="1054">
                  <c:v>716.92970000000003</c:v>
                </c:pt>
                <c:pt idx="1055">
                  <c:v>717.26419999999996</c:v>
                </c:pt>
                <c:pt idx="1056">
                  <c:v>717.59870000000001</c:v>
                </c:pt>
                <c:pt idx="1057">
                  <c:v>717.93309999999997</c:v>
                </c:pt>
                <c:pt idx="1058">
                  <c:v>718.26750000000004</c:v>
                </c:pt>
                <c:pt idx="1059">
                  <c:v>718.60170000000005</c:v>
                </c:pt>
                <c:pt idx="1060">
                  <c:v>718.93600000000004</c:v>
                </c:pt>
                <c:pt idx="1061">
                  <c:v>719.27020000000005</c:v>
                </c:pt>
                <c:pt idx="1062">
                  <c:v>719.60440000000006</c:v>
                </c:pt>
                <c:pt idx="1063">
                  <c:v>719.93849999999998</c:v>
                </c:pt>
                <c:pt idx="1064">
                  <c:v>720.27260000000001</c:v>
                </c:pt>
                <c:pt idx="1065">
                  <c:v>720.60659999999996</c:v>
                </c:pt>
                <c:pt idx="1066">
                  <c:v>720.94060000000002</c:v>
                </c:pt>
                <c:pt idx="1067">
                  <c:v>721.27449999999999</c:v>
                </c:pt>
                <c:pt idx="1068">
                  <c:v>721.60839999999996</c:v>
                </c:pt>
                <c:pt idx="1069">
                  <c:v>721.94219999999996</c:v>
                </c:pt>
                <c:pt idx="1070">
                  <c:v>722.27599999999995</c:v>
                </c:pt>
                <c:pt idx="1071">
                  <c:v>722.60969999999998</c:v>
                </c:pt>
                <c:pt idx="1072">
                  <c:v>722.9434</c:v>
                </c:pt>
                <c:pt idx="1073">
                  <c:v>723.27710000000002</c:v>
                </c:pt>
                <c:pt idx="1074">
                  <c:v>723.61069999999995</c:v>
                </c:pt>
                <c:pt idx="1075">
                  <c:v>723.9443</c:v>
                </c:pt>
                <c:pt idx="1076">
                  <c:v>724.27779999999996</c:v>
                </c:pt>
                <c:pt idx="1077">
                  <c:v>724.61130000000003</c:v>
                </c:pt>
                <c:pt idx="1078">
                  <c:v>724.94460000000004</c:v>
                </c:pt>
                <c:pt idx="1079">
                  <c:v>725.27800000000002</c:v>
                </c:pt>
                <c:pt idx="1080">
                  <c:v>725.61130000000003</c:v>
                </c:pt>
                <c:pt idx="1081">
                  <c:v>725.94460000000004</c:v>
                </c:pt>
                <c:pt idx="1082">
                  <c:v>726.27790000000005</c:v>
                </c:pt>
                <c:pt idx="1083">
                  <c:v>726.61099999999999</c:v>
                </c:pt>
                <c:pt idx="1084">
                  <c:v>726.94420000000002</c:v>
                </c:pt>
                <c:pt idx="1085">
                  <c:v>727.27729999999997</c:v>
                </c:pt>
                <c:pt idx="1086">
                  <c:v>727.61040000000003</c:v>
                </c:pt>
                <c:pt idx="1087">
                  <c:v>727.94330000000002</c:v>
                </c:pt>
                <c:pt idx="1088">
                  <c:v>728.27620000000002</c:v>
                </c:pt>
                <c:pt idx="1089">
                  <c:v>728.60919999999999</c:v>
                </c:pt>
                <c:pt idx="1090">
                  <c:v>728.94200000000001</c:v>
                </c:pt>
                <c:pt idx="1091">
                  <c:v>729.27480000000003</c:v>
                </c:pt>
                <c:pt idx="1092">
                  <c:v>729.60760000000005</c:v>
                </c:pt>
                <c:pt idx="1093">
                  <c:v>729.94029999999998</c:v>
                </c:pt>
                <c:pt idx="1094">
                  <c:v>730.27300000000002</c:v>
                </c:pt>
                <c:pt idx="1095">
                  <c:v>730.60569999999996</c:v>
                </c:pt>
                <c:pt idx="1096">
                  <c:v>730.93820000000005</c:v>
                </c:pt>
                <c:pt idx="1097">
                  <c:v>731.27080000000001</c:v>
                </c:pt>
                <c:pt idx="1098">
                  <c:v>731.60320000000002</c:v>
                </c:pt>
                <c:pt idx="1099">
                  <c:v>731.9357</c:v>
                </c:pt>
                <c:pt idx="1100">
                  <c:v>732.2681</c:v>
                </c:pt>
                <c:pt idx="1101">
                  <c:v>732.60040000000004</c:v>
                </c:pt>
                <c:pt idx="1102">
                  <c:v>732.93269999999995</c:v>
                </c:pt>
                <c:pt idx="1103">
                  <c:v>733.26499999999999</c:v>
                </c:pt>
                <c:pt idx="1104">
                  <c:v>733.59709999999995</c:v>
                </c:pt>
                <c:pt idx="1105">
                  <c:v>733.92930000000001</c:v>
                </c:pt>
                <c:pt idx="1106">
                  <c:v>734.26139999999998</c:v>
                </c:pt>
                <c:pt idx="1107">
                  <c:v>734.59339999999997</c:v>
                </c:pt>
                <c:pt idx="1108">
                  <c:v>734.92550000000006</c:v>
                </c:pt>
                <c:pt idx="1109">
                  <c:v>735.25739999999996</c:v>
                </c:pt>
                <c:pt idx="1110">
                  <c:v>735.58939999999996</c:v>
                </c:pt>
                <c:pt idx="1111">
                  <c:v>735.9212</c:v>
                </c:pt>
                <c:pt idx="1112">
                  <c:v>736.25310000000002</c:v>
                </c:pt>
                <c:pt idx="1113">
                  <c:v>736.58479999999997</c:v>
                </c:pt>
                <c:pt idx="1114">
                  <c:v>736.91660000000002</c:v>
                </c:pt>
                <c:pt idx="1115">
                  <c:v>737.2482</c:v>
                </c:pt>
                <c:pt idx="1116">
                  <c:v>737.57989999999995</c:v>
                </c:pt>
                <c:pt idx="1117">
                  <c:v>737.91150000000005</c:v>
                </c:pt>
                <c:pt idx="1118">
                  <c:v>738.24300000000005</c:v>
                </c:pt>
                <c:pt idx="1119">
                  <c:v>738.57449999999994</c:v>
                </c:pt>
                <c:pt idx="1120">
                  <c:v>738.90599999999995</c:v>
                </c:pt>
                <c:pt idx="1121">
                  <c:v>739.23739999999998</c:v>
                </c:pt>
                <c:pt idx="1122">
                  <c:v>739.56870000000004</c:v>
                </c:pt>
                <c:pt idx="1123">
                  <c:v>739.9</c:v>
                </c:pt>
                <c:pt idx="1124">
                  <c:v>740.23130000000003</c:v>
                </c:pt>
                <c:pt idx="1125">
                  <c:v>740.5625</c:v>
                </c:pt>
                <c:pt idx="1126">
                  <c:v>740.89369999999997</c:v>
                </c:pt>
                <c:pt idx="1127">
                  <c:v>741.22479999999996</c:v>
                </c:pt>
                <c:pt idx="1128">
                  <c:v>741.55589999999995</c:v>
                </c:pt>
                <c:pt idx="1129">
                  <c:v>741.88689999999997</c:v>
                </c:pt>
                <c:pt idx="1130">
                  <c:v>742.21789999999999</c:v>
                </c:pt>
                <c:pt idx="1131">
                  <c:v>742.54880000000003</c:v>
                </c:pt>
                <c:pt idx="1132">
                  <c:v>742.87969999999996</c:v>
                </c:pt>
                <c:pt idx="1133">
                  <c:v>743.2106</c:v>
                </c:pt>
                <c:pt idx="1134">
                  <c:v>743.54129999999998</c:v>
                </c:pt>
                <c:pt idx="1135">
                  <c:v>743.87210000000005</c:v>
                </c:pt>
                <c:pt idx="1136">
                  <c:v>744.20280000000002</c:v>
                </c:pt>
                <c:pt idx="1137">
                  <c:v>744.53340000000003</c:v>
                </c:pt>
                <c:pt idx="1138">
                  <c:v>744.86400000000003</c:v>
                </c:pt>
                <c:pt idx="1139">
                  <c:v>745.19460000000004</c:v>
                </c:pt>
                <c:pt idx="1140">
                  <c:v>745.52509999999995</c:v>
                </c:pt>
                <c:pt idx="1141">
                  <c:v>745.85559999999998</c:v>
                </c:pt>
                <c:pt idx="1142">
                  <c:v>746.18600000000004</c:v>
                </c:pt>
                <c:pt idx="1143">
                  <c:v>746.51639999999998</c:v>
                </c:pt>
                <c:pt idx="1144">
                  <c:v>746.84670000000006</c:v>
                </c:pt>
                <c:pt idx="1145">
                  <c:v>747.17690000000005</c:v>
                </c:pt>
                <c:pt idx="1146">
                  <c:v>747.50710000000004</c:v>
                </c:pt>
                <c:pt idx="1147">
                  <c:v>747.83730000000003</c:v>
                </c:pt>
                <c:pt idx="1148">
                  <c:v>748.16750000000002</c:v>
                </c:pt>
                <c:pt idx="1149">
                  <c:v>748.49760000000003</c:v>
                </c:pt>
                <c:pt idx="1150">
                  <c:v>748.82759999999996</c:v>
                </c:pt>
                <c:pt idx="1151">
                  <c:v>749.1576</c:v>
                </c:pt>
                <c:pt idx="1152">
                  <c:v>749.48749999999995</c:v>
                </c:pt>
                <c:pt idx="1153">
                  <c:v>749.81740000000002</c:v>
                </c:pt>
                <c:pt idx="1154">
                  <c:v>750.14729999999997</c:v>
                </c:pt>
                <c:pt idx="1155">
                  <c:v>750.47709999999995</c:v>
                </c:pt>
                <c:pt idx="1156">
                  <c:v>750.80679999999995</c:v>
                </c:pt>
                <c:pt idx="1157">
                  <c:v>751.13649999999996</c:v>
                </c:pt>
                <c:pt idx="1158">
                  <c:v>751.46619999999996</c:v>
                </c:pt>
                <c:pt idx="1159">
                  <c:v>751.79579999999999</c:v>
                </c:pt>
                <c:pt idx="1160">
                  <c:v>752.12530000000004</c:v>
                </c:pt>
                <c:pt idx="1161">
                  <c:v>752.45479999999998</c:v>
                </c:pt>
                <c:pt idx="1162">
                  <c:v>752.78430000000003</c:v>
                </c:pt>
                <c:pt idx="1163">
                  <c:v>753.11369999999999</c:v>
                </c:pt>
                <c:pt idx="1164">
                  <c:v>753.44309999999996</c:v>
                </c:pt>
                <c:pt idx="1165">
                  <c:v>753.77250000000004</c:v>
                </c:pt>
                <c:pt idx="1166">
                  <c:v>754.10170000000005</c:v>
                </c:pt>
                <c:pt idx="1167">
                  <c:v>754.43089999999995</c:v>
                </c:pt>
                <c:pt idx="1168">
                  <c:v>754.76009999999997</c:v>
                </c:pt>
                <c:pt idx="1169">
                  <c:v>755.08920000000001</c:v>
                </c:pt>
                <c:pt idx="1170">
                  <c:v>755.41830000000004</c:v>
                </c:pt>
                <c:pt idx="1171">
                  <c:v>755.74739999999997</c:v>
                </c:pt>
                <c:pt idx="1172">
                  <c:v>756.07640000000004</c:v>
                </c:pt>
                <c:pt idx="1173">
                  <c:v>756.40530000000001</c:v>
                </c:pt>
                <c:pt idx="1174">
                  <c:v>756.73419999999999</c:v>
                </c:pt>
                <c:pt idx="1175">
                  <c:v>757.06299999999999</c:v>
                </c:pt>
                <c:pt idx="1176">
                  <c:v>757.39179999999999</c:v>
                </c:pt>
                <c:pt idx="1177">
                  <c:v>757.72059999999999</c:v>
                </c:pt>
                <c:pt idx="1178">
                  <c:v>758.04930000000002</c:v>
                </c:pt>
                <c:pt idx="1179">
                  <c:v>758.37800000000004</c:v>
                </c:pt>
                <c:pt idx="1180">
                  <c:v>758.70659999999998</c:v>
                </c:pt>
                <c:pt idx="1181">
                  <c:v>759.03520000000003</c:v>
                </c:pt>
                <c:pt idx="1182">
                  <c:v>759.36369999999999</c:v>
                </c:pt>
                <c:pt idx="1183">
                  <c:v>759.69209999999998</c:v>
                </c:pt>
                <c:pt idx="1184">
                  <c:v>760.02059999999994</c:v>
                </c:pt>
                <c:pt idx="1185">
                  <c:v>760.34889999999996</c:v>
                </c:pt>
                <c:pt idx="1186">
                  <c:v>760.67719999999997</c:v>
                </c:pt>
                <c:pt idx="1187">
                  <c:v>761.00559999999996</c:v>
                </c:pt>
                <c:pt idx="1188">
                  <c:v>761.3338</c:v>
                </c:pt>
                <c:pt idx="1189">
                  <c:v>761.66200000000003</c:v>
                </c:pt>
                <c:pt idx="1190">
                  <c:v>761.99009999999998</c:v>
                </c:pt>
                <c:pt idx="1191">
                  <c:v>762.31820000000005</c:v>
                </c:pt>
                <c:pt idx="1192">
                  <c:v>762.64620000000002</c:v>
                </c:pt>
                <c:pt idx="1193">
                  <c:v>762.9742</c:v>
                </c:pt>
                <c:pt idx="1194">
                  <c:v>763.30219999999997</c:v>
                </c:pt>
                <c:pt idx="1195">
                  <c:v>763.63009999999997</c:v>
                </c:pt>
                <c:pt idx="1196">
                  <c:v>763.9579</c:v>
                </c:pt>
                <c:pt idx="1197">
                  <c:v>764.28570000000002</c:v>
                </c:pt>
                <c:pt idx="1198">
                  <c:v>764.61350000000004</c:v>
                </c:pt>
                <c:pt idx="1199">
                  <c:v>764.94119999999998</c:v>
                </c:pt>
                <c:pt idx="1200">
                  <c:v>765.26890000000003</c:v>
                </c:pt>
                <c:pt idx="1201">
                  <c:v>765.59640000000002</c:v>
                </c:pt>
                <c:pt idx="1202">
                  <c:v>765.92399999999998</c:v>
                </c:pt>
                <c:pt idx="1203">
                  <c:v>766.25149999999996</c:v>
                </c:pt>
                <c:pt idx="1204">
                  <c:v>766.57899999999995</c:v>
                </c:pt>
                <c:pt idx="1205">
                  <c:v>766.90639999999996</c:v>
                </c:pt>
                <c:pt idx="1206">
                  <c:v>767.23379999999997</c:v>
                </c:pt>
                <c:pt idx="1207">
                  <c:v>767.56110000000001</c:v>
                </c:pt>
                <c:pt idx="1208">
                  <c:v>767.88840000000005</c:v>
                </c:pt>
                <c:pt idx="1209">
                  <c:v>768.21559999999999</c:v>
                </c:pt>
                <c:pt idx="1210">
                  <c:v>768.54280000000006</c:v>
                </c:pt>
                <c:pt idx="1211">
                  <c:v>768.86990000000003</c:v>
                </c:pt>
                <c:pt idx="1212">
                  <c:v>769.197</c:v>
                </c:pt>
                <c:pt idx="1213">
                  <c:v>769.524</c:v>
                </c:pt>
                <c:pt idx="1214">
                  <c:v>769.851</c:v>
                </c:pt>
                <c:pt idx="1215">
                  <c:v>770.178</c:v>
                </c:pt>
                <c:pt idx="1216">
                  <c:v>770.50490000000002</c:v>
                </c:pt>
                <c:pt idx="1217">
                  <c:v>770.83169999999996</c:v>
                </c:pt>
                <c:pt idx="1218">
                  <c:v>771.1585</c:v>
                </c:pt>
                <c:pt idx="1219">
                  <c:v>771.48519999999996</c:v>
                </c:pt>
                <c:pt idx="1220">
                  <c:v>771.81200000000001</c:v>
                </c:pt>
                <c:pt idx="1221">
                  <c:v>772.1386</c:v>
                </c:pt>
                <c:pt idx="1222">
                  <c:v>772.46519999999998</c:v>
                </c:pt>
                <c:pt idx="1223">
                  <c:v>772.79169999999999</c:v>
                </c:pt>
                <c:pt idx="1224">
                  <c:v>773.11829999999998</c:v>
                </c:pt>
                <c:pt idx="1225">
                  <c:v>773.44479999999999</c:v>
                </c:pt>
                <c:pt idx="1226">
                  <c:v>773.77120000000002</c:v>
                </c:pt>
                <c:pt idx="1227">
                  <c:v>774.09749999999997</c:v>
                </c:pt>
                <c:pt idx="1228">
                  <c:v>774.42380000000003</c:v>
                </c:pt>
                <c:pt idx="1229">
                  <c:v>774.75009999999997</c:v>
                </c:pt>
                <c:pt idx="1230">
                  <c:v>775.07640000000004</c:v>
                </c:pt>
                <c:pt idx="1231">
                  <c:v>775.40250000000003</c:v>
                </c:pt>
                <c:pt idx="1232">
                  <c:v>775.72860000000003</c:v>
                </c:pt>
                <c:pt idx="1233">
                  <c:v>776.05470000000003</c:v>
                </c:pt>
                <c:pt idx="1234">
                  <c:v>776.38070000000005</c:v>
                </c:pt>
                <c:pt idx="1235">
                  <c:v>776.70669999999996</c:v>
                </c:pt>
                <c:pt idx="1236">
                  <c:v>777.03269999999998</c:v>
                </c:pt>
                <c:pt idx="1237">
                  <c:v>777.35850000000005</c:v>
                </c:pt>
                <c:pt idx="1238">
                  <c:v>777.68439999999998</c:v>
                </c:pt>
                <c:pt idx="1239">
                  <c:v>778.01009999999997</c:v>
                </c:pt>
                <c:pt idx="1240">
                  <c:v>778.33590000000004</c:v>
                </c:pt>
                <c:pt idx="1241">
                  <c:v>778.66160000000002</c:v>
                </c:pt>
                <c:pt idx="1242">
                  <c:v>778.98720000000003</c:v>
                </c:pt>
                <c:pt idx="1243">
                  <c:v>779.31280000000004</c:v>
                </c:pt>
                <c:pt idx="1244">
                  <c:v>779.63840000000005</c:v>
                </c:pt>
                <c:pt idx="1245">
                  <c:v>779.96389999999997</c:v>
                </c:pt>
                <c:pt idx="1246">
                  <c:v>780.28930000000003</c:v>
                </c:pt>
                <c:pt idx="1247">
                  <c:v>780.61469999999997</c:v>
                </c:pt>
                <c:pt idx="1248">
                  <c:v>780.94010000000003</c:v>
                </c:pt>
                <c:pt idx="1249">
                  <c:v>781.2654</c:v>
                </c:pt>
                <c:pt idx="1250">
                  <c:v>781.59059999999999</c:v>
                </c:pt>
                <c:pt idx="1251">
                  <c:v>781.91579999999999</c:v>
                </c:pt>
                <c:pt idx="1252">
                  <c:v>782.24099999999999</c:v>
                </c:pt>
                <c:pt idx="1253">
                  <c:v>782.56619999999998</c:v>
                </c:pt>
                <c:pt idx="1254">
                  <c:v>782.89120000000003</c:v>
                </c:pt>
                <c:pt idx="1255">
                  <c:v>783.21619999999996</c:v>
                </c:pt>
                <c:pt idx="1256">
                  <c:v>783.5412</c:v>
                </c:pt>
                <c:pt idx="1257">
                  <c:v>783.86609999999996</c:v>
                </c:pt>
                <c:pt idx="1258">
                  <c:v>784.19100000000003</c:v>
                </c:pt>
                <c:pt idx="1259">
                  <c:v>784.51580000000001</c:v>
                </c:pt>
                <c:pt idx="1260">
                  <c:v>784.84059999999999</c:v>
                </c:pt>
                <c:pt idx="1261">
                  <c:v>785.1653</c:v>
                </c:pt>
                <c:pt idx="1262">
                  <c:v>785.49</c:v>
                </c:pt>
                <c:pt idx="1263">
                  <c:v>785.81460000000004</c:v>
                </c:pt>
                <c:pt idx="1264">
                  <c:v>786.13919999999996</c:v>
                </c:pt>
                <c:pt idx="1265">
                  <c:v>786.46370000000002</c:v>
                </c:pt>
                <c:pt idx="1266">
                  <c:v>786.78819999999996</c:v>
                </c:pt>
                <c:pt idx="1267">
                  <c:v>787.11270000000002</c:v>
                </c:pt>
                <c:pt idx="1268">
                  <c:v>787.43709999999999</c:v>
                </c:pt>
                <c:pt idx="1269">
                  <c:v>787.76139999999998</c:v>
                </c:pt>
                <c:pt idx="1270">
                  <c:v>788.08569999999997</c:v>
                </c:pt>
                <c:pt idx="1271">
                  <c:v>788.40989999999999</c:v>
                </c:pt>
                <c:pt idx="1272">
                  <c:v>788.73410000000001</c:v>
                </c:pt>
                <c:pt idx="1273">
                  <c:v>789.05830000000003</c:v>
                </c:pt>
                <c:pt idx="1274">
                  <c:v>789.38239999999996</c:v>
                </c:pt>
                <c:pt idx="1275">
                  <c:v>789.70640000000003</c:v>
                </c:pt>
                <c:pt idx="1276">
                  <c:v>790.03039999999999</c:v>
                </c:pt>
                <c:pt idx="1277">
                  <c:v>790.35440000000006</c:v>
                </c:pt>
                <c:pt idx="1278">
                  <c:v>790.67830000000004</c:v>
                </c:pt>
                <c:pt idx="1279">
                  <c:v>791.00210000000004</c:v>
                </c:pt>
                <c:pt idx="1280">
                  <c:v>791.32590000000005</c:v>
                </c:pt>
                <c:pt idx="1281">
                  <c:v>791.64970000000005</c:v>
                </c:pt>
                <c:pt idx="1282">
                  <c:v>791.97339999999997</c:v>
                </c:pt>
                <c:pt idx="1283">
                  <c:v>792.2971</c:v>
                </c:pt>
                <c:pt idx="1284">
                  <c:v>792.62070000000006</c:v>
                </c:pt>
                <c:pt idx="1285">
                  <c:v>792.9443</c:v>
                </c:pt>
                <c:pt idx="1286">
                  <c:v>793.26779999999997</c:v>
                </c:pt>
                <c:pt idx="1287">
                  <c:v>793.59119999999996</c:v>
                </c:pt>
                <c:pt idx="1288">
                  <c:v>793.91470000000004</c:v>
                </c:pt>
                <c:pt idx="1289">
                  <c:v>794.23800000000006</c:v>
                </c:pt>
                <c:pt idx="1290">
                  <c:v>794.56129999999996</c:v>
                </c:pt>
                <c:pt idx="1291">
                  <c:v>794.88459999999998</c:v>
                </c:pt>
                <c:pt idx="1292">
                  <c:v>795.20780000000002</c:v>
                </c:pt>
                <c:pt idx="1293">
                  <c:v>795.53099999999995</c:v>
                </c:pt>
                <c:pt idx="1294">
                  <c:v>795.85410000000002</c:v>
                </c:pt>
                <c:pt idx="1295">
                  <c:v>796.17719999999997</c:v>
                </c:pt>
                <c:pt idx="1296">
                  <c:v>796.50019999999995</c:v>
                </c:pt>
                <c:pt idx="1297">
                  <c:v>796.82320000000004</c:v>
                </c:pt>
                <c:pt idx="1298">
                  <c:v>797.14620000000002</c:v>
                </c:pt>
              </c:numCache>
            </c:numRef>
          </c:xVal>
          <c:yVal>
            <c:numRef>
              <c:f>'24.08.21 Eg Filtres +Lihgt  Abs'!$CT$2:$CT$1300</c:f>
              <c:numCache>
                <c:formatCode>General</c:formatCode>
                <c:ptCount val="1299"/>
                <c:pt idx="0">
                  <c:v>7.6636929091111643</c:v>
                </c:pt>
                <c:pt idx="1">
                  <c:v>11.993647219140833</c:v>
                </c:pt>
                <c:pt idx="2">
                  <c:v>14.758082629495449</c:v>
                </c:pt>
                <c:pt idx="3">
                  <c:v>24.510737809862565</c:v>
                </c:pt>
                <c:pt idx="4">
                  <c:v>7.2452382091791021</c:v>
                </c:pt>
                <c:pt idx="5">
                  <c:v>15.107653266158197</c:v>
                </c:pt>
                <c:pt idx="6">
                  <c:v>36.090152375737233</c:v>
                </c:pt>
                <c:pt idx="7">
                  <c:v>37.450692057131285</c:v>
                </c:pt>
                <c:pt idx="8">
                  <c:v>13.383133426637944</c:v>
                </c:pt>
                <c:pt idx="9">
                  <c:v>7.4304143870059729</c:v>
                </c:pt>
                <c:pt idx="10">
                  <c:v>8.6028163583273578</c:v>
                </c:pt>
                <c:pt idx="11">
                  <c:v>31.920099232904303</c:v>
                </c:pt>
                <c:pt idx="12">
                  <c:v>6.2156821173661116</c:v>
                </c:pt>
                <c:pt idx="13">
                  <c:v>13.647070671965782</c:v>
                </c:pt>
                <c:pt idx="14">
                  <c:v>11.462438553109099</c:v>
                </c:pt>
                <c:pt idx="15">
                  <c:v>9.0173190797989768</c:v>
                </c:pt>
                <c:pt idx="16">
                  <c:v>11.824055369277573</c:v>
                </c:pt>
                <c:pt idx="17">
                  <c:v>3.571994848895172</c:v>
                </c:pt>
                <c:pt idx="18">
                  <c:v>-0.13535516420617588</c:v>
                </c:pt>
                <c:pt idx="19">
                  <c:v>-1.4892929822276684</c:v>
                </c:pt>
                <c:pt idx="20">
                  <c:v>-0.62848350720731028</c:v>
                </c:pt>
                <c:pt idx="21">
                  <c:v>-6.1929561818749437E-2</c:v>
                </c:pt>
                <c:pt idx="22">
                  <c:v>-0.43620408448251224</c:v>
                </c:pt>
                <c:pt idx="23">
                  <c:v>-0.13081264444824486</c:v>
                </c:pt>
                <c:pt idx="24">
                  <c:v>-2.9929127199181402E-3</c:v>
                </c:pt>
                <c:pt idx="25">
                  <c:v>1.5609824598839948E-2</c:v>
                </c:pt>
                <c:pt idx="26">
                  <c:v>0.26720885588360366</c:v>
                </c:pt>
                <c:pt idx="27">
                  <c:v>-4.853970963647143E-3</c:v>
                </c:pt>
                <c:pt idx="28">
                  <c:v>2.4110598912039007E-2</c:v>
                </c:pt>
                <c:pt idx="29">
                  <c:v>0.43088156381454762</c:v>
                </c:pt>
                <c:pt idx="30">
                  <c:v>0.27351044734434898</c:v>
                </c:pt>
                <c:pt idx="31">
                  <c:v>-0.22476754913789987</c:v>
                </c:pt>
                <c:pt idx="32">
                  <c:v>0.43206578445693733</c:v>
                </c:pt>
                <c:pt idx="33">
                  <c:v>0.35943371580901212</c:v>
                </c:pt>
                <c:pt idx="34">
                  <c:v>0.43272850084491932</c:v>
                </c:pt>
                <c:pt idx="35">
                  <c:v>0.22598275799849077</c:v>
                </c:pt>
                <c:pt idx="36">
                  <c:v>0.26561276651828941</c:v>
                </c:pt>
                <c:pt idx="37">
                  <c:v>0.51023748742819752</c:v>
                </c:pt>
                <c:pt idx="38">
                  <c:v>0.83498891484751447</c:v>
                </c:pt>
                <c:pt idx="39">
                  <c:v>0.58393080448552503</c:v>
                </c:pt>
                <c:pt idx="40">
                  <c:v>0.8306658622805132</c:v>
                </c:pt>
                <c:pt idx="41">
                  <c:v>0.48896034920191611</c:v>
                </c:pt>
                <c:pt idx="42">
                  <c:v>0.74801812693087988</c:v>
                </c:pt>
                <c:pt idx="43">
                  <c:v>0.21356118957101325</c:v>
                </c:pt>
                <c:pt idx="44">
                  <c:v>0.62209612937541892</c:v>
                </c:pt>
                <c:pt idx="45">
                  <c:v>0.72507468552842358</c:v>
                </c:pt>
                <c:pt idx="46">
                  <c:v>0.71664745920146122</c:v>
                </c:pt>
                <c:pt idx="47">
                  <c:v>0.77812710347240643</c:v>
                </c:pt>
                <c:pt idx="48">
                  <c:v>0.80829315325125239</c:v>
                </c:pt>
                <c:pt idx="49">
                  <c:v>0.27114102541975305</c:v>
                </c:pt>
                <c:pt idx="50">
                  <c:v>0.42315706398007963</c:v>
                </c:pt>
                <c:pt idx="51">
                  <c:v>-5.732231983293018E-2</c:v>
                </c:pt>
                <c:pt idx="52">
                  <c:v>0.11699366428227374</c:v>
                </c:pt>
                <c:pt idx="53">
                  <c:v>0.2357605214807191</c:v>
                </c:pt>
                <c:pt idx="54">
                  <c:v>8.0057669466328044E-2</c:v>
                </c:pt>
                <c:pt idx="55">
                  <c:v>0.37214790715772939</c:v>
                </c:pt>
                <c:pt idx="56">
                  <c:v>0.82318436499257064</c:v>
                </c:pt>
                <c:pt idx="57">
                  <c:v>1.0075320983024734</c:v>
                </c:pt>
                <c:pt idx="58">
                  <c:v>1.1303937151186416</c:v>
                </c:pt>
                <c:pt idx="59">
                  <c:v>0.98664388182741047</c:v>
                </c:pt>
                <c:pt idx="60">
                  <c:v>0.61501551764445617</c:v>
                </c:pt>
                <c:pt idx="61">
                  <c:v>0.86283437856462575</c:v>
                </c:pt>
                <c:pt idx="62">
                  <c:v>0.41066253595025581</c:v>
                </c:pt>
                <c:pt idx="63">
                  <c:v>0.11220520005836769</c:v>
                </c:pt>
                <c:pt idx="64">
                  <c:v>0.21394050105203047</c:v>
                </c:pt>
                <c:pt idx="65">
                  <c:v>0.23387004404249551</c:v>
                </c:pt>
                <c:pt idx="66">
                  <c:v>-0.11619561959961645</c:v>
                </c:pt>
                <c:pt idx="67">
                  <c:v>0.37481485520264735</c:v>
                </c:pt>
                <c:pt idx="68">
                  <c:v>0.43337238894842461</c:v>
                </c:pt>
                <c:pt idx="69">
                  <c:v>0.74085318017569912</c:v>
                </c:pt>
                <c:pt idx="70">
                  <c:v>1.1334819460287224</c:v>
                </c:pt>
                <c:pt idx="71">
                  <c:v>1.413384988208787</c:v>
                </c:pt>
                <c:pt idx="72">
                  <c:v>0.93590655836219028</c:v>
                </c:pt>
                <c:pt idx="73">
                  <c:v>0.80580291650126556</c:v>
                </c:pt>
                <c:pt idx="74">
                  <c:v>0.73128370459049286</c:v>
                </c:pt>
                <c:pt idx="75">
                  <c:v>0.64432036953646343</c:v>
                </c:pt>
                <c:pt idx="76">
                  <c:v>0.90254264214178004</c:v>
                </c:pt>
                <c:pt idx="77">
                  <c:v>0.39378199827721194</c:v>
                </c:pt>
                <c:pt idx="78">
                  <c:v>5.0540410990069749E-2</c:v>
                </c:pt>
                <c:pt idx="79">
                  <c:v>0.56755549244593539</c:v>
                </c:pt>
                <c:pt idx="80">
                  <c:v>0.89274193168784577</c:v>
                </c:pt>
                <c:pt idx="81">
                  <c:v>0.31306867302958091</c:v>
                </c:pt>
                <c:pt idx="82">
                  <c:v>0.4158016769725375</c:v>
                </c:pt>
                <c:pt idx="83">
                  <c:v>0.70734334475059601</c:v>
                </c:pt>
                <c:pt idx="84">
                  <c:v>0.93142562278473451</c:v>
                </c:pt>
                <c:pt idx="85">
                  <c:v>0.89869108119854579</c:v>
                </c:pt>
                <c:pt idx="86">
                  <c:v>1.0678349747936342</c:v>
                </c:pt>
                <c:pt idx="87">
                  <c:v>1.7022952071032842</c:v>
                </c:pt>
                <c:pt idx="88">
                  <c:v>2.0206638460850499</c:v>
                </c:pt>
                <c:pt idx="89">
                  <c:v>2.354332427483647</c:v>
                </c:pt>
                <c:pt idx="90">
                  <c:v>1.6591725518130851</c:v>
                </c:pt>
                <c:pt idx="91">
                  <c:v>1.7797010303778678</c:v>
                </c:pt>
                <c:pt idx="92">
                  <c:v>1.4724548081946969</c:v>
                </c:pt>
                <c:pt idx="93">
                  <c:v>1.123382336558723</c:v>
                </c:pt>
                <c:pt idx="94">
                  <c:v>0.27460366461176855</c:v>
                </c:pt>
                <c:pt idx="95">
                  <c:v>0.17409651692427433</c:v>
                </c:pt>
                <c:pt idx="96">
                  <c:v>-0.20662767381252348</c:v>
                </c:pt>
                <c:pt idx="97">
                  <c:v>-6.7154214633028786E-2</c:v>
                </c:pt>
                <c:pt idx="98">
                  <c:v>-0.29711935092627306</c:v>
                </c:pt>
                <c:pt idx="99">
                  <c:v>-1.6772078909340047E-2</c:v>
                </c:pt>
                <c:pt idx="100">
                  <c:v>0.28765186188198122</c:v>
                </c:pt>
                <c:pt idx="101">
                  <c:v>0.24320024351247926</c:v>
                </c:pt>
                <c:pt idx="102">
                  <c:v>0.66376135777035439</c:v>
                </c:pt>
                <c:pt idx="103">
                  <c:v>0.60925367033870537</c:v>
                </c:pt>
                <c:pt idx="104">
                  <c:v>0.85637980729250862</c:v>
                </c:pt>
                <c:pt idx="105">
                  <c:v>0.90825447681689009</c:v>
                </c:pt>
                <c:pt idx="106">
                  <c:v>0.79613890723774949</c:v>
                </c:pt>
                <c:pt idx="107">
                  <c:v>0.85629076519717129</c:v>
                </c:pt>
                <c:pt idx="108">
                  <c:v>1.131065845648862</c:v>
                </c:pt>
                <c:pt idx="109">
                  <c:v>0.70669376893615488</c:v>
                </c:pt>
                <c:pt idx="110">
                  <c:v>0.56775260104904923</c:v>
                </c:pt>
                <c:pt idx="111">
                  <c:v>0.42337319699563336</c:v>
                </c:pt>
                <c:pt idx="112">
                  <c:v>0.44844815710320579</c:v>
                </c:pt>
                <c:pt idx="113">
                  <c:v>0.51090412637544547</c:v>
                </c:pt>
                <c:pt idx="114">
                  <c:v>0.46113018346594215</c:v>
                </c:pt>
                <c:pt idx="115">
                  <c:v>0.44546485465348901</c:v>
                </c:pt>
                <c:pt idx="116">
                  <c:v>0.73502817966576661</c:v>
                </c:pt>
                <c:pt idx="117">
                  <c:v>0.85609228369831447</c:v>
                </c:pt>
                <c:pt idx="118">
                  <c:v>1.2712441887284474</c:v>
                </c:pt>
                <c:pt idx="119">
                  <c:v>1.2051231762060695</c:v>
                </c:pt>
                <c:pt idx="120">
                  <c:v>1.4119552153563488</c:v>
                </c:pt>
                <c:pt idx="121">
                  <c:v>1.2885220816551315</c:v>
                </c:pt>
                <c:pt idx="122">
                  <c:v>1.2943921915966228</c:v>
                </c:pt>
                <c:pt idx="123">
                  <c:v>1.0306669605971075</c:v>
                </c:pt>
                <c:pt idx="124">
                  <c:v>1.1333307313690204</c:v>
                </c:pt>
                <c:pt idx="125">
                  <c:v>0.40747055334759058</c:v>
                </c:pt>
                <c:pt idx="126">
                  <c:v>0.55337446005971702</c:v>
                </c:pt>
                <c:pt idx="127">
                  <c:v>0.52403293223857317</c:v>
                </c:pt>
                <c:pt idx="128">
                  <c:v>0.53302618386761214</c:v>
                </c:pt>
                <c:pt idx="129">
                  <c:v>0.8120595946584156</c:v>
                </c:pt>
                <c:pt idx="130">
                  <c:v>1.0273761295009405</c:v>
                </c:pt>
                <c:pt idx="131">
                  <c:v>1.0967005000478551</c:v>
                </c:pt>
                <c:pt idx="132">
                  <c:v>1.4345295439318793</c:v>
                </c:pt>
                <c:pt idx="133">
                  <c:v>1.4539520961372205</c:v>
                </c:pt>
                <c:pt idx="134">
                  <c:v>1.2380475696607298</c:v>
                </c:pt>
                <c:pt idx="135">
                  <c:v>1.0834153801979793</c:v>
                </c:pt>
                <c:pt idx="136">
                  <c:v>0.92426675599641628</c:v>
                </c:pt>
                <c:pt idx="137">
                  <c:v>0.76403864348486428</c:v>
                </c:pt>
                <c:pt idx="138">
                  <c:v>0.65501424673525399</c:v>
                </c:pt>
                <c:pt idx="139">
                  <c:v>0.31129979492860171</c:v>
                </c:pt>
                <c:pt idx="140">
                  <c:v>0.2097194350259439</c:v>
                </c:pt>
                <c:pt idx="141">
                  <c:v>0.4078492764447178</c:v>
                </c:pt>
                <c:pt idx="142">
                  <c:v>0.29153029235618722</c:v>
                </c:pt>
                <c:pt idx="143">
                  <c:v>0.25569477154230325</c:v>
                </c:pt>
                <c:pt idx="144">
                  <c:v>0.49452371500881004</c:v>
                </c:pt>
                <c:pt idx="145">
                  <c:v>0.66530547322539502</c:v>
                </c:pt>
                <c:pt idx="146">
                  <c:v>0.81771259094453663</c:v>
                </c:pt>
                <c:pt idx="147">
                  <c:v>1.0986427552683893</c:v>
                </c:pt>
                <c:pt idx="148">
                  <c:v>1.0333027242958612</c:v>
                </c:pt>
                <c:pt idx="149">
                  <c:v>1.0996190802696837</c:v>
                </c:pt>
                <c:pt idx="150">
                  <c:v>0.98769767737420722</c:v>
                </c:pt>
                <c:pt idx="151">
                  <c:v>0.73921688457790913</c:v>
                </c:pt>
                <c:pt idx="152">
                  <c:v>0.52020529890686129</c:v>
                </c:pt>
                <c:pt idx="153">
                  <c:v>0.68527228052888645</c:v>
                </c:pt>
                <c:pt idx="154">
                  <c:v>0.50038107663268694</c:v>
                </c:pt>
                <c:pt idx="155">
                  <c:v>0.49846471030330819</c:v>
                </c:pt>
                <c:pt idx="156">
                  <c:v>0.96270411037140358</c:v>
                </c:pt>
                <c:pt idx="157">
                  <c:v>1.1314200527505771</c:v>
                </c:pt>
                <c:pt idx="158">
                  <c:v>1.2237457224491204</c:v>
                </c:pt>
                <c:pt idx="159">
                  <c:v>1.2112300125992603</c:v>
                </c:pt>
                <c:pt idx="160">
                  <c:v>0.91344500336555612</c:v>
                </c:pt>
                <c:pt idx="161">
                  <c:v>0.98877088958937065</c:v>
                </c:pt>
                <c:pt idx="162">
                  <c:v>1.2301538113939363</c:v>
                </c:pt>
                <c:pt idx="163">
                  <c:v>0.75241943455523685</c:v>
                </c:pt>
                <c:pt idx="164">
                  <c:v>1.0305312400465056</c:v>
                </c:pt>
                <c:pt idx="165">
                  <c:v>1.0585194849208976</c:v>
                </c:pt>
                <c:pt idx="166">
                  <c:v>1.1260822341014749</c:v>
                </c:pt>
                <c:pt idx="167">
                  <c:v>1.5017661323094926</c:v>
                </c:pt>
                <c:pt idx="168">
                  <c:v>1.420539736309876</c:v>
                </c:pt>
                <c:pt idx="169">
                  <c:v>1.2368417749423775</c:v>
                </c:pt>
                <c:pt idx="170">
                  <c:v>1.3107610314134237</c:v>
                </c:pt>
                <c:pt idx="171">
                  <c:v>1.0000078451185319</c:v>
                </c:pt>
                <c:pt idx="172">
                  <c:v>0.86475741324475663</c:v>
                </c:pt>
                <c:pt idx="173">
                  <c:v>0.93967025397786752</c:v>
                </c:pt>
                <c:pt idx="174">
                  <c:v>0.9436314504525849</c:v>
                </c:pt>
                <c:pt idx="175">
                  <c:v>0.92004294417884358</c:v>
                </c:pt>
                <c:pt idx="176">
                  <c:v>0.82022420564252319</c:v>
                </c:pt>
                <c:pt idx="177">
                  <c:v>0.86840970817728103</c:v>
                </c:pt>
                <c:pt idx="178">
                  <c:v>0.95933267068232142</c:v>
                </c:pt>
                <c:pt idx="179">
                  <c:v>1.3442930292983797</c:v>
                </c:pt>
                <c:pt idx="180">
                  <c:v>1.1667501518030434</c:v>
                </c:pt>
                <c:pt idx="181">
                  <c:v>1.0096069360261963</c:v>
                </c:pt>
                <c:pt idx="182">
                  <c:v>1.2094929072283354</c:v>
                </c:pt>
                <c:pt idx="183">
                  <c:v>1.2046709051227054</c:v>
                </c:pt>
                <c:pt idx="184">
                  <c:v>1.2436099548278077</c:v>
                </c:pt>
                <c:pt idx="185">
                  <c:v>1.1759662047983883</c:v>
                </c:pt>
                <c:pt idx="186">
                  <c:v>0.8802628977671223</c:v>
                </c:pt>
                <c:pt idx="187">
                  <c:v>0.91833486574648659</c:v>
                </c:pt>
                <c:pt idx="188">
                  <c:v>0.84480668843425588</c:v>
                </c:pt>
                <c:pt idx="189">
                  <c:v>0.69934191223195175</c:v>
                </c:pt>
                <c:pt idx="190">
                  <c:v>0.94048241987388215</c:v>
                </c:pt>
                <c:pt idx="191">
                  <c:v>0.95914399558162922</c:v>
                </c:pt>
                <c:pt idx="192">
                  <c:v>0.94102059500516977</c:v>
                </c:pt>
                <c:pt idx="193">
                  <c:v>0.96811233895932913</c:v>
                </c:pt>
                <c:pt idx="194">
                  <c:v>0.99342559454230772</c:v>
                </c:pt>
                <c:pt idx="195">
                  <c:v>1.0907870458264752</c:v>
                </c:pt>
                <c:pt idx="196">
                  <c:v>1.1074492930763689</c:v>
                </c:pt>
                <c:pt idx="197">
                  <c:v>0.90928238347253187</c:v>
                </c:pt>
                <c:pt idx="198">
                  <c:v>0.91099575735989802</c:v>
                </c:pt>
                <c:pt idx="199">
                  <c:v>0.90474319788997692</c:v>
                </c:pt>
                <c:pt idx="200">
                  <c:v>0.96711620503374185</c:v>
                </c:pt>
                <c:pt idx="201">
                  <c:v>0.99328752045614632</c:v>
                </c:pt>
                <c:pt idx="202">
                  <c:v>1.0158577303444476</c:v>
                </c:pt>
                <c:pt idx="203">
                  <c:v>0.99566361073149445</c:v>
                </c:pt>
                <c:pt idx="204">
                  <c:v>1.0528966923411245</c:v>
                </c:pt>
                <c:pt idx="205">
                  <c:v>1.0337210652415745</c:v>
                </c:pt>
                <c:pt idx="206">
                  <c:v>1.081289549203799</c:v>
                </c:pt>
                <c:pt idx="207">
                  <c:v>1.0781560127341965</c:v>
                </c:pt>
                <c:pt idx="208">
                  <c:v>1.0825896814724973</c:v>
                </c:pt>
                <c:pt idx="209">
                  <c:v>1.074676898793264</c:v>
                </c:pt>
                <c:pt idx="210">
                  <c:v>1.1202878295538168</c:v>
                </c:pt>
                <c:pt idx="211">
                  <c:v>1.1613068163096878</c:v>
                </c:pt>
                <c:pt idx="212">
                  <c:v>1.1900738853263335</c:v>
                </c:pt>
                <c:pt idx="213">
                  <c:v>1.170509532603528</c:v>
                </c:pt>
                <c:pt idx="214">
                  <c:v>1.1689881679922303</c:v>
                </c:pt>
                <c:pt idx="215">
                  <c:v>1.1763457124073686</c:v>
                </c:pt>
                <c:pt idx="216">
                  <c:v>1.2030857989233361</c:v>
                </c:pt>
                <c:pt idx="217">
                  <c:v>1.2099671446435882</c:v>
                </c:pt>
                <c:pt idx="218">
                  <c:v>1.1965670938072204</c:v>
                </c:pt>
                <c:pt idx="219">
                  <c:v>1.2078583767822146</c:v>
                </c:pt>
                <c:pt idx="220">
                  <c:v>1.2371398894465895</c:v>
                </c:pt>
                <c:pt idx="221">
                  <c:v>1.24179479052749</c:v>
                </c:pt>
                <c:pt idx="222">
                  <c:v>1.2361147285824341</c:v>
                </c:pt>
                <c:pt idx="223">
                  <c:v>1.2278455813938891</c:v>
                </c:pt>
                <c:pt idx="224">
                  <c:v>1.2158609860686387</c:v>
                </c:pt>
                <c:pt idx="225">
                  <c:v>1.2169846031703693</c:v>
                </c:pt>
                <c:pt idx="226">
                  <c:v>1.2104170621913926</c:v>
                </c:pt>
                <c:pt idx="227">
                  <c:v>1.2077771798054096</c:v>
                </c:pt>
                <c:pt idx="228">
                  <c:v>1.2126880278784133</c:v>
                </c:pt>
                <c:pt idx="229">
                  <c:v>1.2320882214959386</c:v>
                </c:pt>
                <c:pt idx="230">
                  <c:v>1.2357995509454152</c:v>
                </c:pt>
                <c:pt idx="231">
                  <c:v>1.2575218996483819</c:v>
                </c:pt>
                <c:pt idx="232">
                  <c:v>1.2673632085907185</c:v>
                </c:pt>
                <c:pt idx="233">
                  <c:v>1.2793511380913452</c:v>
                </c:pt>
                <c:pt idx="234">
                  <c:v>1.2855036722999846</c:v>
                </c:pt>
                <c:pt idx="235">
                  <c:v>1.2994052223385044</c:v>
                </c:pt>
                <c:pt idx="236">
                  <c:v>1.3027080172404324</c:v>
                </c:pt>
                <c:pt idx="237">
                  <c:v>1.3090351053364064</c:v>
                </c:pt>
                <c:pt idx="238">
                  <c:v>1.3098627653415216</c:v>
                </c:pt>
                <c:pt idx="239">
                  <c:v>1.3250587599378039</c:v>
                </c:pt>
                <c:pt idx="240">
                  <c:v>1.3298148630477657</c:v>
                </c:pt>
                <c:pt idx="241">
                  <c:v>1.3369343081154612</c:v>
                </c:pt>
                <c:pt idx="242">
                  <c:v>1.3445852599636925</c:v>
                </c:pt>
                <c:pt idx="243">
                  <c:v>1.3547682238180938</c:v>
                </c:pt>
                <c:pt idx="244">
                  <c:v>1.3658278796684336</c:v>
                </c:pt>
                <c:pt idx="245">
                  <c:v>1.3756421229518354</c:v>
                </c:pt>
                <c:pt idx="246">
                  <c:v>1.3799235963906176</c:v>
                </c:pt>
                <c:pt idx="247">
                  <c:v>1.3894259962123767</c:v>
                </c:pt>
                <c:pt idx="248">
                  <c:v>1.3966631180580504</c:v>
                </c:pt>
                <c:pt idx="249">
                  <c:v>1.3991206014381672</c:v>
                </c:pt>
                <c:pt idx="250">
                  <c:v>1.4047710480607651</c:v>
                </c:pt>
                <c:pt idx="251">
                  <c:v>1.4071991122463869</c:v>
                </c:pt>
                <c:pt idx="252">
                  <c:v>1.4100998448235555</c:v>
                </c:pt>
                <c:pt idx="253">
                  <c:v>1.4094035905538496</c:v>
                </c:pt>
                <c:pt idx="254">
                  <c:v>1.4077070836713272</c:v>
                </c:pt>
                <c:pt idx="255">
                  <c:v>1.4030980765338383</c:v>
                </c:pt>
                <c:pt idx="256">
                  <c:v>1.4026646337349509</c:v>
                </c:pt>
                <c:pt idx="257">
                  <c:v>1.3939349780885841</c:v>
                </c:pt>
                <c:pt idx="258">
                  <c:v>1.3847738409229626</c:v>
                </c:pt>
                <c:pt idx="259">
                  <c:v>1.3743810201478333</c:v>
                </c:pt>
                <c:pt idx="260">
                  <c:v>1.3662005227986989</c:v>
                </c:pt>
                <c:pt idx="261">
                  <c:v>1.3552663888448691</c:v>
                </c:pt>
                <c:pt idx="262">
                  <c:v>1.3419885257296353</c:v>
                </c:pt>
                <c:pt idx="263">
                  <c:v>1.3252038946306439</c:v>
                </c:pt>
                <c:pt idx="264">
                  <c:v>1.3118260062541285</c:v>
                </c:pt>
                <c:pt idx="265">
                  <c:v>1.2955630755375083</c:v>
                </c:pt>
                <c:pt idx="266">
                  <c:v>1.2769250351853565</c:v>
                </c:pt>
                <c:pt idx="267">
                  <c:v>1.2567944610325117</c:v>
                </c:pt>
                <c:pt idx="268">
                  <c:v>1.2375731361175133</c:v>
                </c:pt>
                <c:pt idx="269">
                  <c:v>1.2185875570143989</c:v>
                </c:pt>
                <c:pt idx="270">
                  <c:v>1.1965072747784145</c:v>
                </c:pt>
                <c:pt idx="271">
                  <c:v>1.1717092473550184</c:v>
                </c:pt>
                <c:pt idx="272">
                  <c:v>1.1475358874947239</c:v>
                </c:pt>
                <c:pt idx="273">
                  <c:v>1.1241327221462987</c:v>
                </c:pt>
                <c:pt idx="274">
                  <c:v>1.100307685548821</c:v>
                </c:pt>
                <c:pt idx="275">
                  <c:v>1.0754255192291702</c:v>
                </c:pt>
                <c:pt idx="276">
                  <c:v>1.0510570120453948</c:v>
                </c:pt>
                <c:pt idx="277">
                  <c:v>1.0267900991466079</c:v>
                </c:pt>
                <c:pt idx="278">
                  <c:v>1.0056882993195144</c:v>
                </c:pt>
                <c:pt idx="279">
                  <c:v>0.98673488520238051</c:v>
                </c:pt>
                <c:pt idx="280">
                  <c:v>0.96540302727433891</c:v>
                </c:pt>
                <c:pt idx="281">
                  <c:v>0.94512927970828697</c:v>
                </c:pt>
                <c:pt idx="282">
                  <c:v>0.92705922593784462</c:v>
                </c:pt>
                <c:pt idx="283">
                  <c:v>0.91300195029646702</c:v>
                </c:pt>
                <c:pt idx="284">
                  <c:v>0.90165594761971268</c:v>
                </c:pt>
                <c:pt idx="285">
                  <c:v>0.89070455440511254</c:v>
                </c:pt>
                <c:pt idx="286">
                  <c:v>0.88020033294683064</c:v>
                </c:pt>
                <c:pt idx="287">
                  <c:v>0.8742221564975623</c:v>
                </c:pt>
                <c:pt idx="288">
                  <c:v>0.87191333811362548</c:v>
                </c:pt>
                <c:pt idx="289">
                  <c:v>0.86939250540136392</c:v>
                </c:pt>
                <c:pt idx="290">
                  <c:v>0.86768383858511711</c:v>
                </c:pt>
                <c:pt idx="291">
                  <c:v>0.86643724925039878</c:v>
                </c:pt>
                <c:pt idx="292">
                  <c:v>0.8679348823781381</c:v>
                </c:pt>
                <c:pt idx="293">
                  <c:v>0.8700563985571258</c:v>
                </c:pt>
                <c:pt idx="294">
                  <c:v>0.87496901178179909</c:v>
                </c:pt>
                <c:pt idx="295">
                  <c:v>0.8784269439026956</c:v>
                </c:pt>
                <c:pt idx="296">
                  <c:v>0.88173876069093526</c:v>
                </c:pt>
                <c:pt idx="297">
                  <c:v>0.88408033244474293</c:v>
                </c:pt>
                <c:pt idx="298">
                  <c:v>0.88708677799412849</c:v>
                </c:pt>
                <c:pt idx="299">
                  <c:v>0.88694321232499507</c:v>
                </c:pt>
                <c:pt idx="300">
                  <c:v>0.89012264273800923</c:v>
                </c:pt>
                <c:pt idx="301">
                  <c:v>0.89063806702555481</c:v>
                </c:pt>
                <c:pt idx="302">
                  <c:v>0.88849301549097115</c:v>
                </c:pt>
                <c:pt idx="303">
                  <c:v>0.8844516026792647</c:v>
                </c:pt>
                <c:pt idx="304">
                  <c:v>0.88160912010719561</c:v>
                </c:pt>
                <c:pt idx="305">
                  <c:v>0.87804802467760479</c:v>
                </c:pt>
                <c:pt idx="306">
                  <c:v>0.87480524493244594</c:v>
                </c:pt>
                <c:pt idx="307">
                  <c:v>0.86880843632666438</c:v>
                </c:pt>
                <c:pt idx="308">
                  <c:v>0.85980380927575428</c:v>
                </c:pt>
                <c:pt idx="309">
                  <c:v>0.85750891597721157</c:v>
                </c:pt>
                <c:pt idx="310">
                  <c:v>0.8542986934739597</c:v>
                </c:pt>
                <c:pt idx="311">
                  <c:v>0.84778155738155048</c:v>
                </c:pt>
                <c:pt idx="312">
                  <c:v>0.8421799466218135</c:v>
                </c:pt>
                <c:pt idx="313">
                  <c:v>0.8359991699864594</c:v>
                </c:pt>
                <c:pt idx="314">
                  <c:v>0.82956676117419459</c:v>
                </c:pt>
                <c:pt idx="315">
                  <c:v>0.82487165386081818</c:v>
                </c:pt>
                <c:pt idx="316">
                  <c:v>0.80990767864511692</c:v>
                </c:pt>
                <c:pt idx="317">
                  <c:v>0.80383889107680506</c:v>
                </c:pt>
                <c:pt idx="318">
                  <c:v>0.79532321103839576</c:v>
                </c:pt>
                <c:pt idx="319">
                  <c:v>0.78643214207823475</c:v>
                </c:pt>
                <c:pt idx="320">
                  <c:v>0.77812906475203947</c:v>
                </c:pt>
                <c:pt idx="321">
                  <c:v>0.76768230878700361</c:v>
                </c:pt>
                <c:pt idx="322">
                  <c:v>0.75971186448656058</c:v>
                </c:pt>
                <c:pt idx="323">
                  <c:v>0.76188202040044628</c:v>
                </c:pt>
                <c:pt idx="324">
                  <c:v>0.75495948780790134</c:v>
                </c:pt>
                <c:pt idx="325">
                  <c:v>0.75228332174870827</c:v>
                </c:pt>
                <c:pt idx="326">
                  <c:v>0.75334496241403726</c:v>
                </c:pt>
                <c:pt idx="327">
                  <c:v>0.75209994210302522</c:v>
                </c:pt>
                <c:pt idx="328">
                  <c:v>0.75638357294940373</c:v>
                </c:pt>
                <c:pt idx="329">
                  <c:v>0.76003802528952413</c:v>
                </c:pt>
                <c:pt idx="330">
                  <c:v>0.76362716701786659</c:v>
                </c:pt>
                <c:pt idx="331">
                  <c:v>0.76884475922546724</c:v>
                </c:pt>
                <c:pt idx="332">
                  <c:v>0.77147169716587261</c:v>
                </c:pt>
                <c:pt idx="333">
                  <c:v>0.78119532933023106</c:v>
                </c:pt>
                <c:pt idx="334">
                  <c:v>0.78638448298315355</c:v>
                </c:pt>
                <c:pt idx="335">
                  <c:v>0.79090817445660788</c:v>
                </c:pt>
                <c:pt idx="336">
                  <c:v>0.79656372040625167</c:v>
                </c:pt>
                <c:pt idx="337">
                  <c:v>0.80140258951672505</c:v>
                </c:pt>
                <c:pt idx="338">
                  <c:v>0.81213039685316601</c:v>
                </c:pt>
                <c:pt idx="339">
                  <c:v>0.8222690357878617</c:v>
                </c:pt>
                <c:pt idx="340">
                  <c:v>0.82382766471218638</c:v>
                </c:pt>
                <c:pt idx="341">
                  <c:v>0.82884677542092988</c:v>
                </c:pt>
                <c:pt idx="342">
                  <c:v>0.8343987658059524</c:v>
                </c:pt>
                <c:pt idx="343">
                  <c:v>0.83937570900258729</c:v>
                </c:pt>
                <c:pt idx="344">
                  <c:v>0.83839173501072439</c:v>
                </c:pt>
                <c:pt idx="345">
                  <c:v>0.83214505937970229</c:v>
                </c:pt>
                <c:pt idx="346">
                  <c:v>0.83477337021585074</c:v>
                </c:pt>
                <c:pt idx="347">
                  <c:v>0.83746248072062124</c:v>
                </c:pt>
                <c:pt idx="348">
                  <c:v>0.8412756005830494</c:v>
                </c:pt>
                <c:pt idx="349">
                  <c:v>0.84310822027210031</c:v>
                </c:pt>
                <c:pt idx="350">
                  <c:v>0.84892890596684023</c:v>
                </c:pt>
                <c:pt idx="351">
                  <c:v>0.85423554026977777</c:v>
                </c:pt>
                <c:pt idx="352">
                  <c:v>0.85687542265576078</c:v>
                </c:pt>
                <c:pt idx="353">
                  <c:v>0.85600284934705084</c:v>
                </c:pt>
                <c:pt idx="354">
                  <c:v>0.85744105570191043</c:v>
                </c:pt>
                <c:pt idx="355">
                  <c:v>0.85865959873787745</c:v>
                </c:pt>
                <c:pt idx="356">
                  <c:v>0.8615977917560359</c:v>
                </c:pt>
                <c:pt idx="357">
                  <c:v>0.86154817138132145</c:v>
                </c:pt>
                <c:pt idx="358">
                  <c:v>0.85762914241871269</c:v>
                </c:pt>
                <c:pt idx="359">
                  <c:v>0.85901753227089506</c:v>
                </c:pt>
                <c:pt idx="360">
                  <c:v>0.85996365356584181</c:v>
                </c:pt>
                <c:pt idx="361">
                  <c:v>0.85764659780744634</c:v>
                </c:pt>
                <c:pt idx="362">
                  <c:v>0.8579498116387041</c:v>
                </c:pt>
                <c:pt idx="363">
                  <c:v>0.85679167601543305</c:v>
                </c:pt>
                <c:pt idx="364">
                  <c:v>0.8525164786714764</c:v>
                </c:pt>
                <c:pt idx="365">
                  <c:v>0.85226778841401518</c:v>
                </c:pt>
                <c:pt idx="366">
                  <c:v>0.85361754105742782</c:v>
                </c:pt>
                <c:pt idx="367">
                  <c:v>0.85410550743011171</c:v>
                </c:pt>
                <c:pt idx="368">
                  <c:v>0.85733691175339977</c:v>
                </c:pt>
                <c:pt idx="369">
                  <c:v>0.86085662418273468</c:v>
                </c:pt>
                <c:pt idx="370">
                  <c:v>0.86350258653557976</c:v>
                </c:pt>
                <c:pt idx="371">
                  <c:v>0.86794213911278006</c:v>
                </c:pt>
                <c:pt idx="372">
                  <c:v>0.87470306226356753</c:v>
                </c:pt>
                <c:pt idx="373">
                  <c:v>0.8822967447465162</c:v>
                </c:pt>
                <c:pt idx="374">
                  <c:v>0.88501939313301059</c:v>
                </c:pt>
                <c:pt idx="375">
                  <c:v>0.89089460240154783</c:v>
                </c:pt>
                <c:pt idx="376">
                  <c:v>0.89261601753540909</c:v>
                </c:pt>
                <c:pt idx="377">
                  <c:v>0.89740055920004902</c:v>
                </c:pt>
                <c:pt idx="378">
                  <c:v>0.90165202506044662</c:v>
                </c:pt>
                <c:pt idx="379">
                  <c:v>0.903686656551694</c:v>
                </c:pt>
                <c:pt idx="380">
                  <c:v>0.90399614647777693</c:v>
                </c:pt>
                <c:pt idx="381">
                  <c:v>0.90941751563924389</c:v>
                </c:pt>
                <c:pt idx="382">
                  <c:v>0.91309099239180391</c:v>
                </c:pt>
                <c:pt idx="383">
                  <c:v>0.91800772430370658</c:v>
                </c:pt>
                <c:pt idx="384">
                  <c:v>0.92006020343961359</c:v>
                </c:pt>
                <c:pt idx="385">
                  <c:v>0.92285679206827154</c:v>
                </c:pt>
                <c:pt idx="386">
                  <c:v>0.92643396999085237</c:v>
                </c:pt>
                <c:pt idx="387">
                  <c:v>0.92914818487492534</c:v>
                </c:pt>
                <c:pt idx="388">
                  <c:v>0.93312389481892688</c:v>
                </c:pt>
                <c:pt idx="389">
                  <c:v>0.93369031237692968</c:v>
                </c:pt>
                <c:pt idx="390">
                  <c:v>0.93629136142617986</c:v>
                </c:pt>
                <c:pt idx="391">
                  <c:v>0.93748107365154176</c:v>
                </c:pt>
                <c:pt idx="392">
                  <c:v>0.93792412672063052</c:v>
                </c:pt>
                <c:pt idx="393">
                  <c:v>0.94173116661619671</c:v>
                </c:pt>
                <c:pt idx="394">
                  <c:v>0.94153856895623833</c:v>
                </c:pt>
                <c:pt idx="395">
                  <c:v>0.94220187372811026</c:v>
                </c:pt>
                <c:pt idx="396">
                  <c:v>0.94211793095981899</c:v>
                </c:pt>
                <c:pt idx="397">
                  <c:v>0.94032002592027164</c:v>
                </c:pt>
                <c:pt idx="398">
                  <c:v>0.939683786807335</c:v>
                </c:pt>
                <c:pt idx="399">
                  <c:v>0.93949315042700998</c:v>
                </c:pt>
                <c:pt idx="400">
                  <c:v>0.9367261771208103</c:v>
                </c:pt>
                <c:pt idx="401">
                  <c:v>0.9389887093054089</c:v>
                </c:pt>
                <c:pt idx="402">
                  <c:v>0.93765190110757379</c:v>
                </c:pt>
                <c:pt idx="403">
                  <c:v>0.93706508624138796</c:v>
                </c:pt>
                <c:pt idx="404">
                  <c:v>0.93732632868849997</c:v>
                </c:pt>
                <c:pt idx="405">
                  <c:v>0.93750990446214655</c:v>
                </c:pt>
                <c:pt idx="406">
                  <c:v>0.93782723950676172</c:v>
                </c:pt>
                <c:pt idx="407">
                  <c:v>0.93486668790078775</c:v>
                </c:pt>
                <c:pt idx="408">
                  <c:v>0.92945630190526562</c:v>
                </c:pt>
                <c:pt idx="409">
                  <c:v>0.92675836564214664</c:v>
                </c:pt>
                <c:pt idx="410">
                  <c:v>0.92330102190514007</c:v>
                </c:pt>
                <c:pt idx="411">
                  <c:v>0.92069820770422006</c:v>
                </c:pt>
                <c:pt idx="412">
                  <c:v>0.91458234942471739</c:v>
                </c:pt>
                <c:pt idx="413">
                  <c:v>0.90939515705142793</c:v>
                </c:pt>
                <c:pt idx="414">
                  <c:v>0.90667368543271332</c:v>
                </c:pt>
                <c:pt idx="415">
                  <c:v>0.90449764567992874</c:v>
                </c:pt>
                <c:pt idx="416">
                  <c:v>0.90183481632224005</c:v>
                </c:pt>
                <c:pt idx="417">
                  <c:v>0.89906117466528801</c:v>
                </c:pt>
                <c:pt idx="418">
                  <c:v>0.89120938778264003</c:v>
                </c:pt>
                <c:pt idx="419">
                  <c:v>0.88724269972495029</c:v>
                </c:pt>
                <c:pt idx="420">
                  <c:v>0.88399403614089189</c:v>
                </c:pt>
                <c:pt idx="421">
                  <c:v>0.87814706929906983</c:v>
                </c:pt>
                <c:pt idx="422">
                  <c:v>0.87140418992090585</c:v>
                </c:pt>
                <c:pt idx="423">
                  <c:v>0.86391661266610087</c:v>
                </c:pt>
                <c:pt idx="424">
                  <c:v>0.85369167742755447</c:v>
                </c:pt>
                <c:pt idx="425">
                  <c:v>0.84870610460053442</c:v>
                </c:pt>
                <c:pt idx="426">
                  <c:v>0.84206011243623879</c:v>
                </c:pt>
                <c:pt idx="427">
                  <c:v>0.83332496520689947</c:v>
                </c:pt>
                <c:pt idx="428">
                  <c:v>0.82543473724344496</c:v>
                </c:pt>
                <c:pt idx="429">
                  <c:v>0.81879953211713086</c:v>
                </c:pt>
                <c:pt idx="430">
                  <c:v>0.80973175186203894</c:v>
                </c:pt>
                <c:pt idx="431">
                  <c:v>0.80432999549690198</c:v>
                </c:pt>
                <c:pt idx="432">
                  <c:v>0.79527202163997524</c:v>
                </c:pt>
                <c:pt idx="433">
                  <c:v>0.78888629128297516</c:v>
                </c:pt>
                <c:pt idx="434">
                  <c:v>0.78123278977122079</c:v>
                </c:pt>
                <c:pt idx="435">
                  <c:v>0.77425847939636538</c:v>
                </c:pt>
                <c:pt idx="436">
                  <c:v>0.7649288683102714</c:v>
                </c:pt>
                <c:pt idx="437">
                  <c:v>0.75792141230961874</c:v>
                </c:pt>
                <c:pt idx="438">
                  <c:v>0.75010512458832734</c:v>
                </c:pt>
                <c:pt idx="439">
                  <c:v>0.74231982508523731</c:v>
                </c:pt>
                <c:pt idx="440">
                  <c:v>0.73316967108556053</c:v>
                </c:pt>
                <c:pt idx="441">
                  <c:v>0.72522570406016251</c:v>
                </c:pt>
                <c:pt idx="442">
                  <c:v>0.7166598152631487</c:v>
                </c:pt>
                <c:pt idx="443">
                  <c:v>0.70803626484492566</c:v>
                </c:pt>
                <c:pt idx="444">
                  <c:v>0.70000404023604401</c:v>
                </c:pt>
                <c:pt idx="445">
                  <c:v>0.69104158069724286</c:v>
                </c:pt>
                <c:pt idx="446">
                  <c:v>0.68346241168357813</c:v>
                </c:pt>
                <c:pt idx="447">
                  <c:v>0.6750528368733123</c:v>
                </c:pt>
                <c:pt idx="448">
                  <c:v>0.66569027628938471</c:v>
                </c:pt>
                <c:pt idx="449">
                  <c:v>0.65688648427289109</c:v>
                </c:pt>
                <c:pt idx="450">
                  <c:v>0.65019499042111017</c:v>
                </c:pt>
                <c:pt idx="451">
                  <c:v>0.6403752555547364</c:v>
                </c:pt>
                <c:pt idx="452">
                  <c:v>0.63154204434374805</c:v>
                </c:pt>
                <c:pt idx="453">
                  <c:v>0.62370987025742974</c:v>
                </c:pt>
                <c:pt idx="454">
                  <c:v>0.61576551097610521</c:v>
                </c:pt>
                <c:pt idx="455">
                  <c:v>0.6080480717483161</c:v>
                </c:pt>
                <c:pt idx="456">
                  <c:v>0.60005350370838761</c:v>
                </c:pt>
                <c:pt idx="457">
                  <c:v>0.59081450374133704</c:v>
                </c:pt>
                <c:pt idx="458">
                  <c:v>0.58396002755205634</c:v>
                </c:pt>
                <c:pt idx="459">
                  <c:v>0.57621297300180907</c:v>
                </c:pt>
                <c:pt idx="460">
                  <c:v>0.56940635203557288</c:v>
                </c:pt>
                <c:pt idx="461">
                  <c:v>0.56290608294800737</c:v>
                </c:pt>
                <c:pt idx="462">
                  <c:v>0.5557866378803118</c:v>
                </c:pt>
                <c:pt idx="463">
                  <c:v>0.54958703296048106</c:v>
                </c:pt>
                <c:pt idx="464">
                  <c:v>0.54321777735239807</c:v>
                </c:pt>
                <c:pt idx="465">
                  <c:v>0.53587906122173601</c:v>
                </c:pt>
                <c:pt idx="466">
                  <c:v>0.5310550978364732</c:v>
                </c:pt>
                <c:pt idx="467">
                  <c:v>0.52357713085186997</c:v>
                </c:pt>
                <c:pt idx="468">
                  <c:v>0.51536074208545213</c:v>
                </c:pt>
                <c:pt idx="469">
                  <c:v>0.50842055797621055</c:v>
                </c:pt>
                <c:pt idx="470">
                  <c:v>0.50263595982671705</c:v>
                </c:pt>
                <c:pt idx="471">
                  <c:v>0.49707455529945599</c:v>
                </c:pt>
                <c:pt idx="472">
                  <c:v>0.49341559201617974</c:v>
                </c:pt>
                <c:pt idx="473">
                  <c:v>0.48858005708108243</c:v>
                </c:pt>
                <c:pt idx="474">
                  <c:v>0.48316967108556047</c:v>
                </c:pt>
                <c:pt idx="475">
                  <c:v>0.47912649312218475</c:v>
                </c:pt>
                <c:pt idx="476">
                  <c:v>0.47594863173287688</c:v>
                </c:pt>
                <c:pt idx="477">
                  <c:v>0.47095227186787575</c:v>
                </c:pt>
                <c:pt idx="478">
                  <c:v>0.46771694498532174</c:v>
                </c:pt>
                <c:pt idx="479">
                  <c:v>0.46216534685622579</c:v>
                </c:pt>
                <c:pt idx="480">
                  <c:v>0.45547816781963768</c:v>
                </c:pt>
                <c:pt idx="481">
                  <c:v>0.45138007402653862</c:v>
                </c:pt>
                <c:pt idx="482">
                  <c:v>0.44832773453374114</c:v>
                </c:pt>
                <c:pt idx="483">
                  <c:v>0.44286831654739484</c:v>
                </c:pt>
                <c:pt idx="484">
                  <c:v>0.43915286841068896</c:v>
                </c:pt>
                <c:pt idx="485">
                  <c:v>0.43374483595072633</c:v>
                </c:pt>
                <c:pt idx="486">
                  <c:v>0.42987385833912578</c:v>
                </c:pt>
                <c:pt idx="487">
                  <c:v>0.42701588165795595</c:v>
                </c:pt>
                <c:pt idx="488">
                  <c:v>0.42452760618760194</c:v>
                </c:pt>
                <c:pt idx="489">
                  <c:v>0.42006255697517347</c:v>
                </c:pt>
                <c:pt idx="490">
                  <c:v>0.41832133291701906</c:v>
                </c:pt>
                <c:pt idx="491">
                  <c:v>0.41482986291439877</c:v>
                </c:pt>
                <c:pt idx="492">
                  <c:v>0.41247534671501357</c:v>
                </c:pt>
                <c:pt idx="493">
                  <c:v>0.4096442395648156</c:v>
                </c:pt>
                <c:pt idx="494">
                  <c:v>0.40769060892241021</c:v>
                </c:pt>
                <c:pt idx="495">
                  <c:v>0.40373588467048166</c:v>
                </c:pt>
                <c:pt idx="496">
                  <c:v>0.40232474397455675</c:v>
                </c:pt>
                <c:pt idx="497">
                  <c:v>0.39820233031400881</c:v>
                </c:pt>
                <c:pt idx="498">
                  <c:v>0.39601707254694923</c:v>
                </c:pt>
                <c:pt idx="499">
                  <c:v>0.39403304207023265</c:v>
                </c:pt>
                <c:pt idx="500">
                  <c:v>0.39094736082367482</c:v>
                </c:pt>
                <c:pt idx="501">
                  <c:v>0.38825079745629876</c:v>
                </c:pt>
                <c:pt idx="502">
                  <c:v>0.38526867177436191</c:v>
                </c:pt>
                <c:pt idx="503">
                  <c:v>0.38101544076229443</c:v>
                </c:pt>
                <c:pt idx="504">
                  <c:v>0.37917732949027128</c:v>
                </c:pt>
                <c:pt idx="505">
                  <c:v>0.37711308267656612</c:v>
                </c:pt>
                <c:pt idx="506">
                  <c:v>0.37337880625538378</c:v>
                </c:pt>
                <c:pt idx="507">
                  <c:v>0.37275002000505225</c:v>
                </c:pt>
                <c:pt idx="508">
                  <c:v>0.37106979174348353</c:v>
                </c:pt>
                <c:pt idx="509">
                  <c:v>0.3709144583965519</c:v>
                </c:pt>
                <c:pt idx="510">
                  <c:v>0.36973474869731809</c:v>
                </c:pt>
                <c:pt idx="511">
                  <c:v>0.36878882353033487</c:v>
                </c:pt>
                <c:pt idx="512">
                  <c:v>0.36641489066258304</c:v>
                </c:pt>
                <c:pt idx="513">
                  <c:v>0.36518438382085522</c:v>
                </c:pt>
                <c:pt idx="514">
                  <c:v>0.36367459075939185</c:v>
                </c:pt>
                <c:pt idx="515">
                  <c:v>0.36198887091485077</c:v>
                </c:pt>
                <c:pt idx="516">
                  <c:v>0.36056380513353187</c:v>
                </c:pt>
                <c:pt idx="517">
                  <c:v>0.36000346754239126</c:v>
                </c:pt>
                <c:pt idx="518">
                  <c:v>0.3591093201577184</c:v>
                </c:pt>
                <c:pt idx="519">
                  <c:v>0.35861743122576839</c:v>
                </c:pt>
                <c:pt idx="520">
                  <c:v>0.35831970897748305</c:v>
                </c:pt>
                <c:pt idx="521">
                  <c:v>0.35739300435090288</c:v>
                </c:pt>
                <c:pt idx="522">
                  <c:v>0.35674950850332415</c:v>
                </c:pt>
                <c:pt idx="523">
                  <c:v>0.35553292674699033</c:v>
                </c:pt>
                <c:pt idx="524">
                  <c:v>0.35514871206689069</c:v>
                </c:pt>
                <c:pt idx="525">
                  <c:v>0.3535961631094286</c:v>
                </c:pt>
                <c:pt idx="526">
                  <c:v>0.3523178010446561</c:v>
                </c:pt>
                <c:pt idx="527">
                  <c:v>0.35069935309152606</c:v>
                </c:pt>
                <c:pt idx="528">
                  <c:v>0.34844760794490853</c:v>
                </c:pt>
                <c:pt idx="529">
                  <c:v>0.34842015003004689</c:v>
                </c:pt>
                <c:pt idx="530">
                  <c:v>0.34711786035375214</c:v>
                </c:pt>
                <c:pt idx="531">
                  <c:v>0.34559335769504146</c:v>
                </c:pt>
                <c:pt idx="532">
                  <c:v>0.34444032139881609</c:v>
                </c:pt>
                <c:pt idx="533">
                  <c:v>0.34295779012425104</c:v>
                </c:pt>
                <c:pt idx="534">
                  <c:v>0.34247492307861277</c:v>
                </c:pt>
                <c:pt idx="535">
                  <c:v>0.34206521176328469</c:v>
                </c:pt>
                <c:pt idx="536">
                  <c:v>0.34001959710609286</c:v>
                </c:pt>
                <c:pt idx="537">
                  <c:v>0.33753975513816048</c:v>
                </c:pt>
                <c:pt idx="538">
                  <c:v>0.33544903104941021</c:v>
                </c:pt>
                <c:pt idx="539">
                  <c:v>0.33503637781463236</c:v>
                </c:pt>
                <c:pt idx="540">
                  <c:v>0.3339251167745893</c:v>
                </c:pt>
                <c:pt idx="541">
                  <c:v>0.33293133638456152</c:v>
                </c:pt>
                <c:pt idx="542">
                  <c:v>0.33202208714671477</c:v>
                </c:pt>
                <c:pt idx="543">
                  <c:v>0.33064507271640364</c:v>
                </c:pt>
                <c:pt idx="544">
                  <c:v>0.33037657353464961</c:v>
                </c:pt>
                <c:pt idx="545">
                  <c:v>0.33048189425094038</c:v>
                </c:pt>
                <c:pt idx="546">
                  <c:v>0.32916411046554506</c:v>
                </c:pt>
                <c:pt idx="547">
                  <c:v>0.32942358776098757</c:v>
                </c:pt>
                <c:pt idx="548">
                  <c:v>0.32832389827077907</c:v>
                </c:pt>
                <c:pt idx="549">
                  <c:v>0.32668976008058509</c:v>
                </c:pt>
                <c:pt idx="550">
                  <c:v>0.32541316316748231</c:v>
                </c:pt>
                <c:pt idx="551">
                  <c:v>0.3243423044878786</c:v>
                </c:pt>
                <c:pt idx="552">
                  <c:v>0.32191678996577955</c:v>
                </c:pt>
                <c:pt idx="553">
                  <c:v>0.32083573263208437</c:v>
                </c:pt>
                <c:pt idx="554">
                  <c:v>0.31798854298889612</c:v>
                </c:pt>
                <c:pt idx="555">
                  <c:v>0.31639088459987558</c:v>
                </c:pt>
                <c:pt idx="556">
                  <c:v>0.31553851247138504</c:v>
                </c:pt>
                <c:pt idx="557">
                  <c:v>0.31377924464060736</c:v>
                </c:pt>
                <c:pt idx="558">
                  <c:v>0.31285214775810061</c:v>
                </c:pt>
                <c:pt idx="559">
                  <c:v>0.31321066967500832</c:v>
                </c:pt>
                <c:pt idx="560">
                  <c:v>0.31263228831124418</c:v>
                </c:pt>
                <c:pt idx="561">
                  <c:v>0.31203880509430609</c:v>
                </c:pt>
                <c:pt idx="562">
                  <c:v>0.31198467377643613</c:v>
                </c:pt>
                <c:pt idx="563">
                  <c:v>0.31089910549958505</c:v>
                </c:pt>
                <c:pt idx="564">
                  <c:v>0.31046585882866123</c:v>
                </c:pt>
                <c:pt idx="565">
                  <c:v>0.30942971479856085</c:v>
                </c:pt>
                <c:pt idx="566">
                  <c:v>0.30830452867312375</c:v>
                </c:pt>
                <c:pt idx="567">
                  <c:v>0.30627205458947276</c:v>
                </c:pt>
                <c:pt idx="568">
                  <c:v>0.30472068239979039</c:v>
                </c:pt>
                <c:pt idx="569">
                  <c:v>0.3027715627005409</c:v>
                </c:pt>
                <c:pt idx="570">
                  <c:v>0.3005931694121966</c:v>
                </c:pt>
                <c:pt idx="571">
                  <c:v>0.29905787971550468</c:v>
                </c:pt>
                <c:pt idx="572">
                  <c:v>0.29929931323832382</c:v>
                </c:pt>
                <c:pt idx="573">
                  <c:v>0.29759280382967324</c:v>
                </c:pt>
                <c:pt idx="574">
                  <c:v>0.29662726586636007</c:v>
                </c:pt>
                <c:pt idx="575">
                  <c:v>0.29591944004681964</c:v>
                </c:pt>
                <c:pt idx="576">
                  <c:v>0.29443024042150251</c:v>
                </c:pt>
                <c:pt idx="577">
                  <c:v>0.29355825549668246</c:v>
                </c:pt>
                <c:pt idx="578">
                  <c:v>0.29190234710256246</c:v>
                </c:pt>
                <c:pt idx="579">
                  <c:v>0.28922049333243399</c:v>
                </c:pt>
                <c:pt idx="580">
                  <c:v>0.28789231476498384</c:v>
                </c:pt>
                <c:pt idx="581">
                  <c:v>0.28601144759696173</c:v>
                </c:pt>
                <c:pt idx="582">
                  <c:v>0.28582257636830649</c:v>
                </c:pt>
                <c:pt idx="583">
                  <c:v>0.28458187087248715</c:v>
                </c:pt>
                <c:pt idx="584">
                  <c:v>0.28483919076033315</c:v>
                </c:pt>
                <c:pt idx="585">
                  <c:v>0.2851327943213896</c:v>
                </c:pt>
                <c:pt idx="586">
                  <c:v>0.28428414862420159</c:v>
                </c:pt>
                <c:pt idx="587">
                  <c:v>0.28252350789768099</c:v>
                </c:pt>
                <c:pt idx="588">
                  <c:v>0.28232541865475058</c:v>
                </c:pt>
                <c:pt idx="589">
                  <c:v>0.27970652196084039</c:v>
                </c:pt>
                <c:pt idx="590">
                  <c:v>0.27864762708699764</c:v>
                </c:pt>
                <c:pt idx="591">
                  <c:v>0.27682638281981814</c:v>
                </c:pt>
                <c:pt idx="592">
                  <c:v>0.2753148246066851</c:v>
                </c:pt>
                <c:pt idx="593">
                  <c:v>0.27495591043385087</c:v>
                </c:pt>
                <c:pt idx="594">
                  <c:v>0.2754591747876719</c:v>
                </c:pt>
                <c:pt idx="595">
                  <c:v>0.27483588012031296</c:v>
                </c:pt>
                <c:pt idx="596">
                  <c:v>0.27595420176703456</c:v>
                </c:pt>
                <c:pt idx="597">
                  <c:v>0.27603775227939925</c:v>
                </c:pt>
                <c:pt idx="598">
                  <c:v>0.27615013360236867</c:v>
                </c:pt>
                <c:pt idx="599">
                  <c:v>0.27643393076526002</c:v>
                </c:pt>
                <c:pt idx="600">
                  <c:v>0.27611483056897518</c:v>
                </c:pt>
                <c:pt idx="601">
                  <c:v>0.27541328084426037</c:v>
                </c:pt>
                <c:pt idx="602">
                  <c:v>0.27621171778284415</c:v>
                </c:pt>
                <c:pt idx="603">
                  <c:v>0.27529540793831869</c:v>
                </c:pt>
                <c:pt idx="604">
                  <c:v>0.27569825477493143</c:v>
                </c:pt>
                <c:pt idx="605">
                  <c:v>0.27627447873109928</c:v>
                </c:pt>
                <c:pt idx="606">
                  <c:v>0.27640470769872871</c:v>
                </c:pt>
                <c:pt idx="607">
                  <c:v>0.27646119255215834</c:v>
                </c:pt>
                <c:pt idx="608">
                  <c:v>0.27711076836659926</c:v>
                </c:pt>
                <c:pt idx="609">
                  <c:v>0.27730493505026371</c:v>
                </c:pt>
                <c:pt idx="610">
                  <c:v>0.27758971285297157</c:v>
                </c:pt>
                <c:pt idx="611">
                  <c:v>0.27727375070409949</c:v>
                </c:pt>
                <c:pt idx="612">
                  <c:v>0.27665888953916212</c:v>
                </c:pt>
                <c:pt idx="613">
                  <c:v>0.27636881628144527</c:v>
                </c:pt>
                <c:pt idx="614">
                  <c:v>0.27701741145606984</c:v>
                </c:pt>
                <c:pt idx="615">
                  <c:v>0.27794803864191586</c:v>
                </c:pt>
                <c:pt idx="616">
                  <c:v>0.2780635580122981</c:v>
                </c:pt>
                <c:pt idx="617">
                  <c:v>0.27891279209337588</c:v>
                </c:pt>
                <c:pt idx="618">
                  <c:v>0.2808575969774329</c:v>
                </c:pt>
                <c:pt idx="619">
                  <c:v>0.28279083031165531</c:v>
                </c:pt>
                <c:pt idx="620">
                  <c:v>0.2845612774363408</c:v>
                </c:pt>
                <c:pt idx="621">
                  <c:v>0.28646548383199527</c:v>
                </c:pt>
                <c:pt idx="622">
                  <c:v>0.28778601340887655</c:v>
                </c:pt>
                <c:pt idx="623">
                  <c:v>0.28815944105099495</c:v>
                </c:pt>
                <c:pt idx="624">
                  <c:v>0.28879940659523434</c:v>
                </c:pt>
                <c:pt idx="625">
                  <c:v>0.28882058841527042</c:v>
                </c:pt>
                <c:pt idx="626">
                  <c:v>0.28957234689858935</c:v>
                </c:pt>
                <c:pt idx="627">
                  <c:v>0.29029488231537709</c:v>
                </c:pt>
                <c:pt idx="628">
                  <c:v>0.29046904394678513</c:v>
                </c:pt>
                <c:pt idx="629">
                  <c:v>0.29114882346757393</c:v>
                </c:pt>
                <c:pt idx="630">
                  <c:v>0.29266685390349567</c:v>
                </c:pt>
                <c:pt idx="631">
                  <c:v>0.29487015544317879</c:v>
                </c:pt>
                <c:pt idx="632">
                  <c:v>0.29588923634047198</c:v>
                </c:pt>
                <c:pt idx="633">
                  <c:v>0.29621559327139874</c:v>
                </c:pt>
                <c:pt idx="634">
                  <c:v>0.29695323054136019</c:v>
                </c:pt>
                <c:pt idx="635">
                  <c:v>0.29790248988371976</c:v>
                </c:pt>
                <c:pt idx="636">
                  <c:v>0.29799584679424934</c:v>
                </c:pt>
                <c:pt idx="637">
                  <c:v>0.2991686920147677</c:v>
                </c:pt>
                <c:pt idx="638">
                  <c:v>0.29956173245321571</c:v>
                </c:pt>
                <c:pt idx="639">
                  <c:v>0.30056767277696805</c:v>
                </c:pt>
                <c:pt idx="640">
                  <c:v>0.30176483786493541</c:v>
                </c:pt>
                <c:pt idx="641">
                  <c:v>0.30344232033501811</c:v>
                </c:pt>
                <c:pt idx="642">
                  <c:v>0.30416897443903479</c:v>
                </c:pt>
                <c:pt idx="643">
                  <c:v>0.30559266732461077</c:v>
                </c:pt>
                <c:pt idx="644">
                  <c:v>0.30656389299885933</c:v>
                </c:pt>
                <c:pt idx="645">
                  <c:v>0.30725014474243689</c:v>
                </c:pt>
                <c:pt idx="646">
                  <c:v>0.30871698577993822</c:v>
                </c:pt>
                <c:pt idx="647">
                  <c:v>0.30998691434228887</c:v>
                </c:pt>
                <c:pt idx="648">
                  <c:v>0.31077358360307472</c:v>
                </c:pt>
                <c:pt idx="649">
                  <c:v>0.31230475461253754</c:v>
                </c:pt>
                <c:pt idx="650">
                  <c:v>0.31371236500512284</c:v>
                </c:pt>
                <c:pt idx="651">
                  <c:v>0.3140145981965643</c:v>
                </c:pt>
                <c:pt idx="652">
                  <c:v>0.31537847205333436</c:v>
                </c:pt>
                <c:pt idx="653">
                  <c:v>0.31607080376377422</c:v>
                </c:pt>
                <c:pt idx="654">
                  <c:v>0.31704967842859144</c:v>
                </c:pt>
                <c:pt idx="655">
                  <c:v>0.31791303372302665</c:v>
                </c:pt>
                <c:pt idx="656">
                  <c:v>0.31737191667228909</c:v>
                </c:pt>
                <c:pt idx="657">
                  <c:v>0.31841139487776526</c:v>
                </c:pt>
                <c:pt idx="658">
                  <c:v>0.31990079063104582</c:v>
                </c:pt>
                <c:pt idx="659">
                  <c:v>0.32049192031242402</c:v>
                </c:pt>
                <c:pt idx="660">
                  <c:v>0.32097047254286964</c:v>
                </c:pt>
                <c:pt idx="661">
                  <c:v>0.32127603990968701</c:v>
                </c:pt>
                <c:pt idx="662">
                  <c:v>0.32181813760024114</c:v>
                </c:pt>
                <c:pt idx="663">
                  <c:v>0.32420795683301989</c:v>
                </c:pt>
                <c:pt idx="664">
                  <c:v>0.32391709906344984</c:v>
                </c:pt>
                <c:pt idx="665">
                  <c:v>0.3240422287040336</c:v>
                </c:pt>
                <c:pt idx="666">
                  <c:v>0.32493931800815579</c:v>
                </c:pt>
                <c:pt idx="667">
                  <c:v>0.32670643095746532</c:v>
                </c:pt>
                <c:pt idx="668">
                  <c:v>0.32774845882646453</c:v>
                </c:pt>
                <c:pt idx="669">
                  <c:v>0.32871517355755742</c:v>
                </c:pt>
                <c:pt idx="670">
                  <c:v>0.32870536715939247</c:v>
                </c:pt>
                <c:pt idx="671">
                  <c:v>0.32989409874493808</c:v>
                </c:pt>
                <c:pt idx="672">
                  <c:v>0.33132132193385327</c:v>
                </c:pt>
                <c:pt idx="673">
                  <c:v>0.33188028662925079</c:v>
                </c:pt>
                <c:pt idx="674">
                  <c:v>0.33231608296369758</c:v>
                </c:pt>
                <c:pt idx="675">
                  <c:v>0.33420891393748081</c:v>
                </c:pt>
                <c:pt idx="676">
                  <c:v>0.33467785589772486</c:v>
                </c:pt>
                <c:pt idx="677">
                  <c:v>0.33549296371318871</c:v>
                </c:pt>
                <c:pt idx="678">
                  <c:v>0.33576616996606201</c:v>
                </c:pt>
                <c:pt idx="679">
                  <c:v>0.33664835354497386</c:v>
                </c:pt>
                <c:pt idx="680">
                  <c:v>0.33795495803646114</c:v>
                </c:pt>
                <c:pt idx="681">
                  <c:v>0.33863552206910308</c:v>
                </c:pt>
                <c:pt idx="682">
                  <c:v>0.33878418706528257</c:v>
                </c:pt>
                <c:pt idx="683">
                  <c:v>0.33980111055497947</c:v>
                </c:pt>
                <c:pt idx="684">
                  <c:v>0.34034379662942338</c:v>
                </c:pt>
                <c:pt idx="685">
                  <c:v>0.3419610678147737</c:v>
                </c:pt>
                <c:pt idx="686">
                  <c:v>0.34234665539061643</c:v>
                </c:pt>
                <c:pt idx="687">
                  <c:v>0.3422862479779209</c:v>
                </c:pt>
                <c:pt idx="688">
                  <c:v>0.34301604012935033</c:v>
                </c:pt>
                <c:pt idx="689">
                  <c:v>0.3436816984367817</c:v>
                </c:pt>
                <c:pt idx="690">
                  <c:v>0.34487533322140979</c:v>
                </c:pt>
                <c:pt idx="691">
                  <c:v>0.34618899831957572</c:v>
                </c:pt>
                <c:pt idx="692">
                  <c:v>0.34652712292830046</c:v>
                </c:pt>
                <c:pt idx="693">
                  <c:v>0.34712001776134838</c:v>
                </c:pt>
                <c:pt idx="694">
                  <c:v>0.34789060452914394</c:v>
                </c:pt>
                <c:pt idx="695">
                  <c:v>0.34819577964003473</c:v>
                </c:pt>
                <c:pt idx="696">
                  <c:v>0.34796081834000436</c:v>
                </c:pt>
                <c:pt idx="697">
                  <c:v>0.34798415756763673</c:v>
                </c:pt>
                <c:pt idx="698">
                  <c:v>0.34864844297932496</c:v>
                </c:pt>
                <c:pt idx="699">
                  <c:v>0.34921250700176831</c:v>
                </c:pt>
                <c:pt idx="700">
                  <c:v>0.34947139591332083</c:v>
                </c:pt>
                <c:pt idx="701">
                  <c:v>0.35021648604588779</c:v>
                </c:pt>
                <c:pt idx="702">
                  <c:v>0.35105571760083726</c:v>
                </c:pt>
                <c:pt idx="703">
                  <c:v>0.35216403672143098</c:v>
                </c:pt>
                <c:pt idx="704">
                  <c:v>0.35337120433552649</c:v>
                </c:pt>
                <c:pt idx="705">
                  <c:v>0.35382386767481672</c:v>
                </c:pt>
                <c:pt idx="706">
                  <c:v>0.35374737776913068</c:v>
                </c:pt>
                <c:pt idx="707">
                  <c:v>0.35411766736383632</c:v>
                </c:pt>
                <c:pt idx="708">
                  <c:v>0.35452012194452248</c:v>
                </c:pt>
                <c:pt idx="709">
                  <c:v>0.35535366578853639</c:v>
                </c:pt>
                <c:pt idx="710">
                  <c:v>0.35641844450127796</c:v>
                </c:pt>
                <c:pt idx="711">
                  <c:v>0.35603383756525192</c:v>
                </c:pt>
                <c:pt idx="712">
                  <c:v>0.35678265412912125</c:v>
                </c:pt>
                <c:pt idx="713">
                  <c:v>0.35927387151892481</c:v>
                </c:pt>
                <c:pt idx="714">
                  <c:v>0.36064912079756622</c:v>
                </c:pt>
                <c:pt idx="715">
                  <c:v>0.36188747275782596</c:v>
                </c:pt>
                <c:pt idx="716">
                  <c:v>0.36266963107545608</c:v>
                </c:pt>
                <c:pt idx="717">
                  <c:v>0.36351160842189162</c:v>
                </c:pt>
                <c:pt idx="718">
                  <c:v>0.36536992087413467</c:v>
                </c:pt>
                <c:pt idx="719">
                  <c:v>0.36660846896235755</c:v>
                </c:pt>
                <c:pt idx="720">
                  <c:v>0.36734532172046591</c:v>
                </c:pt>
                <c:pt idx="721">
                  <c:v>0.369067913622107</c:v>
                </c:pt>
                <c:pt idx="722">
                  <c:v>0.37085816967108548</c:v>
                </c:pt>
                <c:pt idx="723">
                  <c:v>0.37209083392040981</c:v>
                </c:pt>
                <c:pt idx="724">
                  <c:v>0.37370712446594362</c:v>
                </c:pt>
                <c:pt idx="725">
                  <c:v>0.37462794525362492</c:v>
                </c:pt>
                <c:pt idx="726">
                  <c:v>0.375900815735425</c:v>
                </c:pt>
                <c:pt idx="727">
                  <c:v>0.37715485793274861</c:v>
                </c:pt>
                <c:pt idx="728">
                  <c:v>0.37834025534291804</c:v>
                </c:pt>
                <c:pt idx="729">
                  <c:v>0.38034880181504671</c:v>
                </c:pt>
                <c:pt idx="730">
                  <c:v>0.38215867066035503</c:v>
                </c:pt>
                <c:pt idx="731">
                  <c:v>0.38404738294690899</c:v>
                </c:pt>
                <c:pt idx="732">
                  <c:v>0.38747668038516386</c:v>
                </c:pt>
                <c:pt idx="733">
                  <c:v>0.39008459391312961</c:v>
                </c:pt>
                <c:pt idx="734">
                  <c:v>0.39311320192236798</c:v>
                </c:pt>
                <c:pt idx="735">
                  <c:v>0.39618966515465087</c:v>
                </c:pt>
                <c:pt idx="736">
                  <c:v>0.39874442800456272</c:v>
                </c:pt>
                <c:pt idx="737">
                  <c:v>0.40127663613869541</c:v>
                </c:pt>
                <c:pt idx="738">
                  <c:v>0.40401556314614367</c:v>
                </c:pt>
                <c:pt idx="739">
                  <c:v>0.40572991767332617</c:v>
                </c:pt>
                <c:pt idx="740">
                  <c:v>0.40825467294485357</c:v>
                </c:pt>
                <c:pt idx="741">
                  <c:v>0.4101745695775717</c:v>
                </c:pt>
                <c:pt idx="742">
                  <c:v>0.4122523492207445</c:v>
                </c:pt>
                <c:pt idx="743">
                  <c:v>0.41386216754348953</c:v>
                </c:pt>
                <c:pt idx="744">
                  <c:v>0.41639967113263127</c:v>
                </c:pt>
                <c:pt idx="745">
                  <c:v>0.41876772016148395</c:v>
                </c:pt>
                <c:pt idx="746">
                  <c:v>0.4209431715303788</c:v>
                </c:pt>
                <c:pt idx="747">
                  <c:v>0.42360364735250805</c:v>
                </c:pt>
                <c:pt idx="748">
                  <c:v>0.4259950356089931</c:v>
                </c:pt>
                <c:pt idx="749">
                  <c:v>0.42868002742653438</c:v>
                </c:pt>
                <c:pt idx="750">
                  <c:v>0.43139698810209337</c:v>
                </c:pt>
                <c:pt idx="751">
                  <c:v>0.43353870546130086</c:v>
                </c:pt>
                <c:pt idx="752">
                  <c:v>0.43538740764334205</c:v>
                </c:pt>
                <c:pt idx="753">
                  <c:v>0.43831344072777589</c:v>
                </c:pt>
                <c:pt idx="754">
                  <c:v>0.44042632727637882</c:v>
                </c:pt>
                <c:pt idx="755">
                  <c:v>0.44296402699348392</c:v>
                </c:pt>
                <c:pt idx="756">
                  <c:v>0.44488255073045896</c:v>
                </c:pt>
                <c:pt idx="757">
                  <c:v>0.44691992801319241</c:v>
                </c:pt>
                <c:pt idx="758">
                  <c:v>0.44920305363393748</c:v>
                </c:pt>
                <c:pt idx="759">
                  <c:v>0.45193943097786271</c:v>
                </c:pt>
                <c:pt idx="760">
                  <c:v>0.45444378894120718</c:v>
                </c:pt>
                <c:pt idx="761">
                  <c:v>0.45627287832691871</c:v>
                </c:pt>
                <c:pt idx="762">
                  <c:v>0.45798036837538586</c:v>
                </c:pt>
                <c:pt idx="763">
                  <c:v>0.45985790136803184</c:v>
                </c:pt>
                <c:pt idx="764">
                  <c:v>0.46193450424342469</c:v>
                </c:pt>
                <c:pt idx="765">
                  <c:v>0.46455516608900455</c:v>
                </c:pt>
                <c:pt idx="766">
                  <c:v>0.46548932357819012</c:v>
                </c:pt>
                <c:pt idx="767">
                  <c:v>0.46611222598962249</c:v>
                </c:pt>
                <c:pt idx="768">
                  <c:v>0.46743608974187995</c:v>
                </c:pt>
                <c:pt idx="769">
                  <c:v>0.4684306546437611</c:v>
                </c:pt>
                <c:pt idx="770">
                  <c:v>0.46968881552831382</c:v>
                </c:pt>
                <c:pt idx="771">
                  <c:v>0.47085087371085088</c:v>
                </c:pt>
                <c:pt idx="772">
                  <c:v>0.47166382411871866</c:v>
                </c:pt>
                <c:pt idx="773">
                  <c:v>0.47377278810805545</c:v>
                </c:pt>
                <c:pt idx="774">
                  <c:v>0.47490405420035509</c:v>
                </c:pt>
                <c:pt idx="775">
                  <c:v>0.47580977313486233</c:v>
                </c:pt>
                <c:pt idx="776">
                  <c:v>0.47678139106503764</c:v>
                </c:pt>
                <c:pt idx="777">
                  <c:v>0.47781439704772505</c:v>
                </c:pt>
                <c:pt idx="778">
                  <c:v>0.4780654408407457</c:v>
                </c:pt>
                <c:pt idx="779">
                  <c:v>0.478376303662572</c:v>
                </c:pt>
                <c:pt idx="780">
                  <c:v>0.47802876491160912</c:v>
                </c:pt>
                <c:pt idx="781">
                  <c:v>0.47815507131997259</c:v>
                </c:pt>
                <c:pt idx="782">
                  <c:v>0.47873345268373674</c:v>
                </c:pt>
                <c:pt idx="783">
                  <c:v>0.47915983487594521</c:v>
                </c:pt>
                <c:pt idx="784">
                  <c:v>0.47980333072352394</c:v>
                </c:pt>
                <c:pt idx="785">
                  <c:v>0.48032052016273918</c:v>
                </c:pt>
                <c:pt idx="786">
                  <c:v>0.48051684425399993</c:v>
                </c:pt>
                <c:pt idx="787">
                  <c:v>0.48059784510284181</c:v>
                </c:pt>
                <c:pt idx="788">
                  <c:v>0.47966035343828023</c:v>
                </c:pt>
                <c:pt idx="789">
                  <c:v>0.47927182394298806</c:v>
                </c:pt>
                <c:pt idx="790">
                  <c:v>0.47897527846248245</c:v>
                </c:pt>
                <c:pt idx="791">
                  <c:v>0.47817978344334805</c:v>
                </c:pt>
                <c:pt idx="792">
                  <c:v>0.47826568749127241</c:v>
                </c:pt>
                <c:pt idx="793">
                  <c:v>0.47745783641045048</c:v>
                </c:pt>
                <c:pt idx="794">
                  <c:v>0.47748117563808279</c:v>
                </c:pt>
                <c:pt idx="795">
                  <c:v>0.47866676917621565</c:v>
                </c:pt>
                <c:pt idx="796">
                  <c:v>0.47859400570183219</c:v>
                </c:pt>
                <c:pt idx="797">
                  <c:v>0.47795658982111561</c:v>
                </c:pt>
                <c:pt idx="798">
                  <c:v>0.47759944079995126</c:v>
                </c:pt>
                <c:pt idx="799">
                  <c:v>0.47752432379000814</c:v>
                </c:pt>
                <c:pt idx="800">
                  <c:v>0.47830765887541804</c:v>
                </c:pt>
                <c:pt idx="801">
                  <c:v>0.47764317733576639</c:v>
                </c:pt>
                <c:pt idx="802">
                  <c:v>0.47736977495492988</c:v>
                </c:pt>
                <c:pt idx="803">
                  <c:v>0.47765102245429825</c:v>
                </c:pt>
                <c:pt idx="804">
                  <c:v>0.47879797878366159</c:v>
                </c:pt>
                <c:pt idx="805">
                  <c:v>0.47909923133528631</c:v>
                </c:pt>
                <c:pt idx="806">
                  <c:v>0.47923299060625524</c:v>
                </c:pt>
                <c:pt idx="807">
                  <c:v>0.47930104700951942</c:v>
                </c:pt>
                <c:pt idx="808">
                  <c:v>0.47918493925524724</c:v>
                </c:pt>
                <c:pt idx="809">
                  <c:v>0.47906000574262686</c:v>
                </c:pt>
                <c:pt idx="810">
                  <c:v>0.47895272374670322</c:v>
                </c:pt>
                <c:pt idx="811">
                  <c:v>0.47882210252314705</c:v>
                </c:pt>
                <c:pt idx="812">
                  <c:v>0.47866578853639913</c:v>
                </c:pt>
                <c:pt idx="813">
                  <c:v>0.47843435753970809</c:v>
                </c:pt>
                <c:pt idx="814">
                  <c:v>0.47754550561004427</c:v>
                </c:pt>
                <c:pt idx="815">
                  <c:v>0.47715266129955963</c:v>
                </c:pt>
                <c:pt idx="816">
                  <c:v>0.47703910320881043</c:v>
                </c:pt>
                <c:pt idx="817">
                  <c:v>0.47676746597964365</c:v>
                </c:pt>
                <c:pt idx="818">
                  <c:v>0.47595000462862003</c:v>
                </c:pt>
                <c:pt idx="819">
                  <c:v>0.47567993642315948</c:v>
                </c:pt>
                <c:pt idx="820">
                  <c:v>0.47496406935712404</c:v>
                </c:pt>
                <c:pt idx="821">
                  <c:v>0.47573897094011192</c:v>
                </c:pt>
                <c:pt idx="822">
                  <c:v>0.47708990035130444</c:v>
                </c:pt>
                <c:pt idx="823">
                  <c:v>0.47737683556160859</c:v>
                </c:pt>
                <c:pt idx="824">
                  <c:v>0.47726504262252906</c:v>
                </c:pt>
                <c:pt idx="825">
                  <c:v>0.47768730612750826</c:v>
                </c:pt>
                <c:pt idx="826">
                  <c:v>0.47839572033093841</c:v>
                </c:pt>
                <c:pt idx="827">
                  <c:v>0.48011007485812107</c:v>
                </c:pt>
                <c:pt idx="828">
                  <c:v>0.48050507657620212</c:v>
                </c:pt>
                <c:pt idx="829">
                  <c:v>0.48147845965804698</c:v>
                </c:pt>
                <c:pt idx="830">
                  <c:v>0.48371392618371062</c:v>
                </c:pt>
                <c:pt idx="831">
                  <c:v>0.48547750882968083</c:v>
                </c:pt>
                <c:pt idx="832">
                  <c:v>0.48758725733087094</c:v>
                </c:pt>
                <c:pt idx="833">
                  <c:v>0.48929513963526489</c:v>
                </c:pt>
                <c:pt idx="834">
                  <c:v>0.49172398833273984</c:v>
                </c:pt>
                <c:pt idx="835">
                  <c:v>0.4945988320187531</c:v>
                </c:pt>
                <c:pt idx="836">
                  <c:v>0.49735619505475109</c:v>
                </c:pt>
                <c:pt idx="837">
                  <c:v>0.49946927773131738</c:v>
                </c:pt>
                <c:pt idx="838">
                  <c:v>0.502231740094361</c:v>
                </c:pt>
                <c:pt idx="839">
                  <c:v>0.50611056282449374</c:v>
                </c:pt>
                <c:pt idx="840">
                  <c:v>0.51058424166730743</c:v>
                </c:pt>
                <c:pt idx="841">
                  <c:v>0.51329198432859136</c:v>
                </c:pt>
                <c:pt idx="842">
                  <c:v>0.51704175485887438</c:v>
                </c:pt>
                <c:pt idx="843">
                  <c:v>0.52025805732898811</c:v>
                </c:pt>
                <c:pt idx="844">
                  <c:v>0.52468682286820678</c:v>
                </c:pt>
                <c:pt idx="845">
                  <c:v>0.52919521636052402</c:v>
                </c:pt>
                <c:pt idx="846">
                  <c:v>0.53319563842790119</c:v>
                </c:pt>
                <c:pt idx="847">
                  <c:v>0.53726705881799175</c:v>
                </c:pt>
                <c:pt idx="848">
                  <c:v>0.54152715430877474</c:v>
                </c:pt>
                <c:pt idx="849">
                  <c:v>0.54440552829812716</c:v>
                </c:pt>
                <c:pt idx="850">
                  <c:v>0.54796015150492916</c:v>
                </c:pt>
                <c:pt idx="851">
                  <c:v>0.55206314849711069</c:v>
                </c:pt>
                <c:pt idx="852">
                  <c:v>0.55616438033762272</c:v>
                </c:pt>
                <c:pt idx="853">
                  <c:v>0.55999436720489404</c:v>
                </c:pt>
                <c:pt idx="854">
                  <c:v>0.56437488526514135</c:v>
                </c:pt>
                <c:pt idx="855">
                  <c:v>0.56856868950432959</c:v>
                </c:pt>
                <c:pt idx="856">
                  <c:v>0.5741457842686547</c:v>
                </c:pt>
                <c:pt idx="857">
                  <c:v>0.5792431500347538</c:v>
                </c:pt>
                <c:pt idx="858">
                  <c:v>0.58221154675926023</c:v>
                </c:pt>
                <c:pt idx="859">
                  <c:v>0.58692685525285604</c:v>
                </c:pt>
                <c:pt idx="860">
                  <c:v>0.59135032533706555</c:v>
                </c:pt>
                <c:pt idx="861">
                  <c:v>0.5951263770144305</c:v>
                </c:pt>
                <c:pt idx="862">
                  <c:v>0.60037181939281925</c:v>
                </c:pt>
                <c:pt idx="863">
                  <c:v>0.60572336699935214</c:v>
                </c:pt>
                <c:pt idx="864">
                  <c:v>0.61086937250034923</c:v>
                </c:pt>
                <c:pt idx="865">
                  <c:v>0.61795547581428412</c:v>
                </c:pt>
                <c:pt idx="866">
                  <c:v>0.62432845785366975</c:v>
                </c:pt>
                <c:pt idx="867">
                  <c:v>0.63026544743064528</c:v>
                </c:pt>
                <c:pt idx="868">
                  <c:v>0.63588804388245501</c:v>
                </c:pt>
                <c:pt idx="869">
                  <c:v>0.64039839865440518</c:v>
                </c:pt>
                <c:pt idx="870">
                  <c:v>0.64580819626603747</c:v>
                </c:pt>
                <c:pt idx="871">
                  <c:v>0.65289057314866972</c:v>
                </c:pt>
                <c:pt idx="872">
                  <c:v>0.65847080596040719</c:v>
                </c:pt>
                <c:pt idx="873">
                  <c:v>0.6654402131361804</c:v>
                </c:pt>
                <c:pt idx="874">
                  <c:v>0.67342399413812748</c:v>
                </c:pt>
                <c:pt idx="875">
                  <c:v>0.68168294267258089</c:v>
                </c:pt>
                <c:pt idx="876">
                  <c:v>0.6904514316556809</c:v>
                </c:pt>
                <c:pt idx="877">
                  <c:v>0.69875666638947265</c:v>
                </c:pt>
                <c:pt idx="878">
                  <c:v>0.7062212966725715</c:v>
                </c:pt>
                <c:pt idx="879">
                  <c:v>0.71435354654273464</c:v>
                </c:pt>
                <c:pt idx="880">
                  <c:v>0.72190604215339105</c:v>
                </c:pt>
                <c:pt idx="881">
                  <c:v>0.72989178443497116</c:v>
                </c:pt>
                <c:pt idx="882">
                  <c:v>0.73798147453709884</c:v>
                </c:pt>
                <c:pt idx="883">
                  <c:v>0.74711691893952814</c:v>
                </c:pt>
                <c:pt idx="884">
                  <c:v>0.75507755684180644</c:v>
                </c:pt>
                <c:pt idx="885">
                  <c:v>0.76363716954399463</c:v>
                </c:pt>
                <c:pt idx="886">
                  <c:v>0.77143521736469922</c:v>
                </c:pt>
                <c:pt idx="887">
                  <c:v>0.77939507075512404</c:v>
                </c:pt>
                <c:pt idx="888">
                  <c:v>0.78761498982488121</c:v>
                </c:pt>
                <c:pt idx="889">
                  <c:v>0.79536675144624769</c:v>
                </c:pt>
                <c:pt idx="890">
                  <c:v>0.80366453331743382</c:v>
                </c:pt>
                <c:pt idx="891">
                  <c:v>0.81212235560667079</c:v>
                </c:pt>
                <c:pt idx="892">
                  <c:v>0.81876697487522354</c:v>
                </c:pt>
                <c:pt idx="893">
                  <c:v>0.82657424071020291</c:v>
                </c:pt>
                <c:pt idx="894">
                  <c:v>0.83419577336393991</c:v>
                </c:pt>
                <c:pt idx="895">
                  <c:v>0.83944945311678687</c:v>
                </c:pt>
                <c:pt idx="896">
                  <c:v>0.84763406915315098</c:v>
                </c:pt>
                <c:pt idx="897">
                  <c:v>0.85432262108548196</c:v>
                </c:pt>
                <c:pt idx="898">
                  <c:v>0.86190277073896315</c:v>
                </c:pt>
                <c:pt idx="899">
                  <c:v>0.87018113594178303</c:v>
                </c:pt>
                <c:pt idx="900">
                  <c:v>0.87841301881730138</c:v>
                </c:pt>
                <c:pt idx="901">
                  <c:v>0.88508588051256876</c:v>
                </c:pt>
                <c:pt idx="902">
                  <c:v>0.89345936777758783</c:v>
                </c:pt>
                <c:pt idx="903">
                  <c:v>0.89959640787712658</c:v>
                </c:pt>
                <c:pt idx="904">
                  <c:v>0.90471927027845467</c:v>
                </c:pt>
                <c:pt idx="905">
                  <c:v>0.90994372696477077</c:v>
                </c:pt>
                <c:pt idx="906">
                  <c:v>0.91647557265442725</c:v>
                </c:pt>
                <c:pt idx="907">
                  <c:v>0.92159980795149832</c:v>
                </c:pt>
                <c:pt idx="908">
                  <c:v>0.92732164515273685</c:v>
                </c:pt>
                <c:pt idx="909">
                  <c:v>0.93335120712838837</c:v>
                </c:pt>
                <c:pt idx="910">
                  <c:v>0.93800905012873848</c:v>
                </c:pt>
                <c:pt idx="911">
                  <c:v>0.9441427560529011</c:v>
                </c:pt>
                <c:pt idx="912">
                  <c:v>0.94987792995564391</c:v>
                </c:pt>
                <c:pt idx="913">
                  <c:v>0.95401622998121871</c:v>
                </c:pt>
                <c:pt idx="914">
                  <c:v>0.95864190799558791</c:v>
                </c:pt>
                <c:pt idx="915">
                  <c:v>0.96310283852078749</c:v>
                </c:pt>
                <c:pt idx="916">
                  <c:v>0.96633934217112083</c:v>
                </c:pt>
                <c:pt idx="917">
                  <c:v>0.96999242161549826</c:v>
                </c:pt>
                <c:pt idx="918">
                  <c:v>0.97308241767724868</c:v>
                </c:pt>
                <c:pt idx="919">
                  <c:v>0.97569680342800313</c:v>
                </c:pt>
                <c:pt idx="920">
                  <c:v>0.97800307214841742</c:v>
                </c:pt>
                <c:pt idx="921">
                  <c:v>0.9815792694311819</c:v>
                </c:pt>
                <c:pt idx="922">
                  <c:v>0.98394006172539272</c:v>
                </c:pt>
                <c:pt idx="923">
                  <c:v>0.98692532545474221</c:v>
                </c:pt>
                <c:pt idx="924">
                  <c:v>0.98942929116216005</c:v>
                </c:pt>
                <c:pt idx="925">
                  <c:v>0.99129289906941198</c:v>
                </c:pt>
                <c:pt idx="926">
                  <c:v>0.99283132681351693</c:v>
                </c:pt>
                <c:pt idx="927">
                  <c:v>0.99627768738457867</c:v>
                </c:pt>
                <c:pt idx="928">
                  <c:v>0.9967740872596843</c:v>
                </c:pt>
                <c:pt idx="929">
                  <c:v>0.99873164046135565</c:v>
                </c:pt>
                <c:pt idx="930">
                  <c:v>0.99908055210806179</c:v>
                </c:pt>
                <c:pt idx="931">
                  <c:v>1</c:v>
                </c:pt>
                <c:pt idx="932">
                  <c:v>1.0003477348789263</c:v>
                </c:pt>
                <c:pt idx="933">
                  <c:v>1.000429324111658</c:v>
                </c:pt>
                <c:pt idx="934">
                  <c:v>0.99767176494769649</c:v>
                </c:pt>
                <c:pt idx="935">
                  <c:v>0.99716614705831585</c:v>
                </c:pt>
                <c:pt idx="936">
                  <c:v>0.99624454175878141</c:v>
                </c:pt>
                <c:pt idx="937">
                  <c:v>0.99502717549059416</c:v>
                </c:pt>
                <c:pt idx="938">
                  <c:v>0.99412381009164641</c:v>
                </c:pt>
                <c:pt idx="939">
                  <c:v>0.9946115803363671</c:v>
                </c:pt>
                <c:pt idx="940">
                  <c:v>0.99402633449388766</c:v>
                </c:pt>
                <c:pt idx="941">
                  <c:v>0.99575108380312505</c:v>
                </c:pt>
                <c:pt idx="942">
                  <c:v>0.99526605934989054</c:v>
                </c:pt>
                <c:pt idx="943">
                  <c:v>0.99449625709394851</c:v>
                </c:pt>
                <c:pt idx="944">
                  <c:v>0.99478005425683969</c:v>
                </c:pt>
                <c:pt idx="945">
                  <c:v>0.99452646080029639</c:v>
                </c:pt>
                <c:pt idx="946">
                  <c:v>0.99314787734627852</c:v>
                </c:pt>
                <c:pt idx="947">
                  <c:v>0.99314571993868228</c:v>
                </c:pt>
                <c:pt idx="948">
                  <c:v>0.98976800415477462</c:v>
                </c:pt>
                <c:pt idx="949">
                  <c:v>0.98805717993093145</c:v>
                </c:pt>
                <c:pt idx="950">
                  <c:v>0.98548025462116717</c:v>
                </c:pt>
                <c:pt idx="951">
                  <c:v>0.9829809959848681</c:v>
                </c:pt>
                <c:pt idx="952">
                  <c:v>0.97979117078979949</c:v>
                </c:pt>
                <c:pt idx="953">
                  <c:v>0.97666665620650872</c:v>
                </c:pt>
                <c:pt idx="954">
                  <c:v>0.97120880724386871</c:v>
                </c:pt>
                <c:pt idx="955">
                  <c:v>0.96811076993562284</c:v>
                </c:pt>
                <c:pt idx="956">
                  <c:v>0.96299222234948767</c:v>
                </c:pt>
                <c:pt idx="957">
                  <c:v>0.95931560754951462</c:v>
                </c:pt>
                <c:pt idx="958">
                  <c:v>0.95400661971101697</c:v>
                </c:pt>
                <c:pt idx="959">
                  <c:v>0.9488792463665332</c:v>
                </c:pt>
                <c:pt idx="960">
                  <c:v>0.94343257669780134</c:v>
                </c:pt>
                <c:pt idx="961">
                  <c:v>0.93753108628218262</c:v>
                </c:pt>
                <c:pt idx="962">
                  <c:v>0.93010332805618356</c:v>
                </c:pt>
                <c:pt idx="963">
                  <c:v>0.92459703548660932</c:v>
                </c:pt>
                <c:pt idx="964">
                  <c:v>0.91759173689355278</c:v>
                </c:pt>
                <c:pt idx="965">
                  <c:v>0.90974289193035407</c:v>
                </c:pt>
                <c:pt idx="966">
                  <c:v>0.9014796285807084</c:v>
                </c:pt>
                <c:pt idx="967">
                  <c:v>0.89215864712499937</c:v>
                </c:pt>
                <c:pt idx="968">
                  <c:v>0.88341938120843089</c:v>
                </c:pt>
                <c:pt idx="969">
                  <c:v>0.87783404906964746</c:v>
                </c:pt>
                <c:pt idx="970">
                  <c:v>0.86838754571742816</c:v>
                </c:pt>
                <c:pt idx="971">
                  <c:v>0.85912148009144285</c:v>
                </c:pt>
                <c:pt idx="972">
                  <c:v>0.85133931863576551</c:v>
                </c:pt>
                <c:pt idx="973">
                  <c:v>0.84333239453414888</c:v>
                </c:pt>
                <c:pt idx="974">
                  <c:v>0.83452213029486666</c:v>
                </c:pt>
                <c:pt idx="975">
                  <c:v>0.82778650765134398</c:v>
                </c:pt>
                <c:pt idx="976">
                  <c:v>0.81972643287167413</c:v>
                </c:pt>
                <c:pt idx="977">
                  <c:v>0.81398929768929884</c:v>
                </c:pt>
                <c:pt idx="978">
                  <c:v>0.80579056043957775</c:v>
                </c:pt>
                <c:pt idx="979">
                  <c:v>0.79733195363848741</c:v>
                </c:pt>
                <c:pt idx="980">
                  <c:v>0.78847540319986698</c:v>
                </c:pt>
                <c:pt idx="981">
                  <c:v>0.78044670889432477</c:v>
                </c:pt>
                <c:pt idx="982">
                  <c:v>0.77204654822629704</c:v>
                </c:pt>
                <c:pt idx="983">
                  <c:v>0.76171923419090937</c:v>
                </c:pt>
                <c:pt idx="984">
                  <c:v>0.75158000687232374</c:v>
                </c:pt>
                <c:pt idx="985">
                  <c:v>0.74228550269166005</c:v>
                </c:pt>
                <c:pt idx="986">
                  <c:v>0.73255324089691676</c:v>
                </c:pt>
                <c:pt idx="987">
                  <c:v>0.72187583844704295</c:v>
                </c:pt>
                <c:pt idx="988">
                  <c:v>0.71255446473540762</c:v>
                </c:pt>
                <c:pt idx="989">
                  <c:v>0.70218262965235145</c:v>
                </c:pt>
                <c:pt idx="990">
                  <c:v>0.69370186039140891</c:v>
                </c:pt>
                <c:pt idx="991">
                  <c:v>0.68310251687092738</c:v>
                </c:pt>
                <c:pt idx="992">
                  <c:v>0.67415574756919017</c:v>
                </c:pt>
                <c:pt idx="993">
                  <c:v>0.66487399170614081</c:v>
                </c:pt>
                <c:pt idx="994">
                  <c:v>0.65691825700294504</c:v>
                </c:pt>
                <c:pt idx="995">
                  <c:v>0.64769435888906857</c:v>
                </c:pt>
                <c:pt idx="996">
                  <c:v>0.63883172848358583</c:v>
                </c:pt>
                <c:pt idx="997">
                  <c:v>0.6243510125694488</c:v>
                </c:pt>
                <c:pt idx="998">
                  <c:v>0.6134290385493435</c:v>
                </c:pt>
                <c:pt idx="999">
                  <c:v>0.60160154172269398</c:v>
                </c:pt>
                <c:pt idx="1000">
                  <c:v>0.59006137236227518</c:v>
                </c:pt>
                <c:pt idx="1001">
                  <c:v>0.57692001430949635</c:v>
                </c:pt>
                <c:pt idx="1002">
                  <c:v>0.56485206459984405</c:v>
                </c:pt>
                <c:pt idx="1003">
                  <c:v>0.5524836468504204</c:v>
                </c:pt>
                <c:pt idx="1004">
                  <c:v>0.54189430585606735</c:v>
                </c:pt>
                <c:pt idx="1005">
                  <c:v>0.53105980490759253</c:v>
                </c:pt>
                <c:pt idx="1006">
                  <c:v>0.5222362039668057</c:v>
                </c:pt>
                <c:pt idx="1007">
                  <c:v>0.51326393802983972</c:v>
                </c:pt>
                <c:pt idx="1008">
                  <c:v>0.50398041701512086</c:v>
                </c:pt>
                <c:pt idx="1009">
                  <c:v>0.49120856404519425</c:v>
                </c:pt>
                <c:pt idx="1010">
                  <c:v>0.48074729461087445</c:v>
                </c:pt>
                <c:pt idx="1011">
                  <c:v>0.47093481647914215</c:v>
                </c:pt>
                <c:pt idx="1012">
                  <c:v>0.46129002775602945</c:v>
                </c:pt>
                <c:pt idx="1013">
                  <c:v>0.44887865798264359</c:v>
                </c:pt>
                <c:pt idx="1014">
                  <c:v>0.43786803412312775</c:v>
                </c:pt>
                <c:pt idx="1015">
                  <c:v>0.42948101402864097</c:v>
                </c:pt>
                <c:pt idx="1016">
                  <c:v>0.42257279877741688</c:v>
                </c:pt>
                <c:pt idx="1017">
                  <c:v>0.41050131876442525</c:v>
                </c:pt>
                <c:pt idx="1018">
                  <c:v>0.40019244075758742</c:v>
                </c:pt>
                <c:pt idx="1019">
                  <c:v>0.39085302327332871</c:v>
                </c:pt>
                <c:pt idx="1020">
                  <c:v>0.38474010691327543</c:v>
                </c:pt>
                <c:pt idx="1021">
                  <c:v>0.37864719560547855</c:v>
                </c:pt>
                <c:pt idx="1022">
                  <c:v>0.3679935246391639</c:v>
                </c:pt>
                <c:pt idx="1023">
                  <c:v>0.35761737474091504</c:v>
                </c:pt>
                <c:pt idx="1024">
                  <c:v>0.35135010567374669</c:v>
                </c:pt>
                <c:pt idx="1025">
                  <c:v>0.346154283670072</c:v>
                </c:pt>
                <c:pt idx="1026">
                  <c:v>0.33822522236988484</c:v>
                </c:pt>
                <c:pt idx="1027">
                  <c:v>0.3280842298996296</c:v>
                </c:pt>
                <c:pt idx="1028">
                  <c:v>0.31569266905053672</c:v>
                </c:pt>
                <c:pt idx="1029">
                  <c:v>0.30862029469403263</c:v>
                </c:pt>
                <c:pt idx="1030">
                  <c:v>0.30513863108957723</c:v>
                </c:pt>
                <c:pt idx="1031">
                  <c:v>0.29914437214731882</c:v>
                </c:pt>
                <c:pt idx="1032">
                  <c:v>0.29329936658512978</c:v>
                </c:pt>
                <c:pt idx="1033">
                  <c:v>0.28851796296790244</c:v>
                </c:pt>
                <c:pt idx="1034">
                  <c:v>0.28323094146129457</c:v>
                </c:pt>
                <c:pt idx="1035">
                  <c:v>0.2752934466586856</c:v>
                </c:pt>
                <c:pt idx="1036">
                  <c:v>0.26929095034196876</c:v>
                </c:pt>
                <c:pt idx="1037">
                  <c:v>0.26153840420874913</c:v>
                </c:pt>
                <c:pt idx="1038">
                  <c:v>0.25354618970438025</c:v>
                </c:pt>
                <c:pt idx="1039">
                  <c:v>0.24394709879671586</c:v>
                </c:pt>
                <c:pt idx="1040">
                  <c:v>0.23686079935481738</c:v>
                </c:pt>
                <c:pt idx="1041">
                  <c:v>0.22745273708340472</c:v>
                </c:pt>
                <c:pt idx="1042">
                  <c:v>0.22402128223755338</c:v>
                </c:pt>
                <c:pt idx="1043">
                  <c:v>0.22187368103944691</c:v>
                </c:pt>
                <c:pt idx="1044">
                  <c:v>0.2135707998412148</c:v>
                </c:pt>
                <c:pt idx="1045">
                  <c:v>0.21119863212513298</c:v>
                </c:pt>
                <c:pt idx="1046">
                  <c:v>0.20437455577016317</c:v>
                </c:pt>
                <c:pt idx="1047">
                  <c:v>0.20037570272649252</c:v>
                </c:pt>
                <c:pt idx="1048">
                  <c:v>0.19557880500016483</c:v>
                </c:pt>
                <c:pt idx="1049">
                  <c:v>0.19378286124025054</c:v>
                </c:pt>
                <c:pt idx="1050">
                  <c:v>0.1871584431519176</c:v>
                </c:pt>
                <c:pt idx="1051">
                  <c:v>0.18680050961889991</c:v>
                </c:pt>
                <c:pt idx="1052">
                  <c:v>0.18098668840287527</c:v>
                </c:pt>
                <c:pt idx="1053">
                  <c:v>0.18417906326146691</c:v>
                </c:pt>
                <c:pt idx="1054">
                  <c:v>0.17996152753871972</c:v>
                </c:pt>
                <c:pt idx="1055">
                  <c:v>0.17346988808153901</c:v>
                </c:pt>
                <c:pt idx="1056">
                  <c:v>0.16494499002885454</c:v>
                </c:pt>
                <c:pt idx="1057">
                  <c:v>0.16040070511925383</c:v>
                </c:pt>
                <c:pt idx="1058">
                  <c:v>0.15239358488967419</c:v>
                </c:pt>
                <c:pt idx="1059">
                  <c:v>0.14763669726785911</c:v>
                </c:pt>
                <c:pt idx="1060">
                  <c:v>0.14272212276355295</c:v>
                </c:pt>
                <c:pt idx="1061">
                  <c:v>0.13793444305150024</c:v>
                </c:pt>
                <c:pt idx="1062">
                  <c:v>0.13819333196305275</c:v>
                </c:pt>
                <c:pt idx="1063">
                  <c:v>0.13650231666350263</c:v>
                </c:pt>
                <c:pt idx="1064">
                  <c:v>0.13032605097130423</c:v>
                </c:pt>
                <c:pt idx="1065">
                  <c:v>0.1268067307978957</c:v>
                </c:pt>
                <c:pt idx="1066">
                  <c:v>0.12250995937797637</c:v>
                </c:pt>
                <c:pt idx="1067">
                  <c:v>0.11726745891903699</c:v>
                </c:pt>
                <c:pt idx="1068">
                  <c:v>0.11411332901328806</c:v>
                </c:pt>
                <c:pt idx="1069">
                  <c:v>0.10870058948220661</c:v>
                </c:pt>
                <c:pt idx="1070">
                  <c:v>0.10803434279088529</c:v>
                </c:pt>
                <c:pt idx="1071">
                  <c:v>0.10472840984154447</c:v>
                </c:pt>
                <c:pt idx="1072">
                  <c:v>9.9884441404025331E-2</c:v>
                </c:pt>
                <c:pt idx="1073">
                  <c:v>0.10116417636454073</c:v>
                </c:pt>
                <c:pt idx="1074">
                  <c:v>9.638336113120341E-2</c:v>
                </c:pt>
                <c:pt idx="1075">
                  <c:v>9.059248688688458E-2</c:v>
                </c:pt>
                <c:pt idx="1076">
                  <c:v>8.9081517057641335E-2</c:v>
                </c:pt>
                <c:pt idx="1077">
                  <c:v>8.5278399721341464E-2</c:v>
                </c:pt>
                <c:pt idx="1078">
                  <c:v>8.4199695923205781E-2</c:v>
                </c:pt>
                <c:pt idx="1079">
                  <c:v>9.3356126017708013E-2</c:v>
                </c:pt>
                <c:pt idx="1080">
                  <c:v>8.8377025413477112E-2</c:v>
                </c:pt>
                <c:pt idx="1081">
                  <c:v>8.3286131870166522E-2</c:v>
                </c:pt>
                <c:pt idx="1082">
                  <c:v>8.0389910236153772E-2</c:v>
                </c:pt>
                <c:pt idx="1083">
                  <c:v>7.6459309723710692E-2</c:v>
                </c:pt>
                <c:pt idx="1084">
                  <c:v>7.6069211204712162E-2</c:v>
                </c:pt>
                <c:pt idx="1085">
                  <c:v>7.1736352239546095E-2</c:v>
                </c:pt>
                <c:pt idx="1086">
                  <c:v>6.3190076238861956E-2</c:v>
                </c:pt>
                <c:pt idx="1087">
                  <c:v>6.3700989583251669E-2</c:v>
                </c:pt>
                <c:pt idx="1088">
                  <c:v>6.3661763990592229E-2</c:v>
                </c:pt>
                <c:pt idx="1089">
                  <c:v>6.7656694474996865E-2</c:v>
                </c:pt>
                <c:pt idx="1090">
                  <c:v>6.5900564691631955E-2</c:v>
                </c:pt>
                <c:pt idx="1091">
                  <c:v>6.0889102973456941E-2</c:v>
                </c:pt>
                <c:pt idx="1092">
                  <c:v>6.1560056735897331E-2</c:v>
                </c:pt>
                <c:pt idx="1093">
                  <c:v>5.5282589014637486E-2</c:v>
                </c:pt>
                <c:pt idx="1094">
                  <c:v>5.2205929654391268E-2</c:v>
                </c:pt>
                <c:pt idx="1095">
                  <c:v>5.3003974337048287E-2</c:v>
                </c:pt>
                <c:pt idx="1096">
                  <c:v>4.7282137135810073E-2</c:v>
                </c:pt>
                <c:pt idx="1097">
                  <c:v>5.2877471800721519E-2</c:v>
                </c:pt>
                <c:pt idx="1098">
                  <c:v>5.3674928099488865E-2</c:v>
                </c:pt>
                <c:pt idx="1099">
                  <c:v>5.4969568785214896E-2</c:v>
                </c:pt>
                <c:pt idx="1100">
                  <c:v>6.0041045660159054E-2</c:v>
                </c:pt>
                <c:pt idx="1101">
                  <c:v>5.7276425889518895E-2</c:v>
                </c:pt>
                <c:pt idx="1102">
                  <c:v>5.4337252231544071E-2</c:v>
                </c:pt>
                <c:pt idx="1103">
                  <c:v>4.7331561382560977E-2</c:v>
                </c:pt>
                <c:pt idx="1104">
                  <c:v>3.5451894517674359E-2</c:v>
                </c:pt>
                <c:pt idx="1105">
                  <c:v>3.5806101619389526E-2</c:v>
                </c:pt>
                <c:pt idx="1106">
                  <c:v>3.1323400890264169E-2</c:v>
                </c:pt>
                <c:pt idx="1107">
                  <c:v>2.4544433966852856E-2</c:v>
                </c:pt>
                <c:pt idx="1108">
                  <c:v>1.9530422585154927E-2</c:v>
                </c:pt>
                <c:pt idx="1109">
                  <c:v>1.1754733352266334E-2</c:v>
                </c:pt>
                <c:pt idx="1110">
                  <c:v>1.4517587971236815E-2</c:v>
                </c:pt>
                <c:pt idx="1111">
                  <c:v>1.9701446169150247E-2</c:v>
                </c:pt>
                <c:pt idx="1112">
                  <c:v>1.573044329626792E-2</c:v>
                </c:pt>
                <c:pt idx="1113">
                  <c:v>1.3661881667370184E-2</c:v>
                </c:pt>
                <c:pt idx="1114">
                  <c:v>1.6533587305970678E-2</c:v>
                </c:pt>
                <c:pt idx="1115">
                  <c:v>1.784332984487073E-2</c:v>
                </c:pt>
                <c:pt idx="1116">
                  <c:v>1.9581219727648942E-2</c:v>
                </c:pt>
                <c:pt idx="1117">
                  <c:v>1.9050105203039569E-2</c:v>
                </c:pt>
                <c:pt idx="1118">
                  <c:v>2.0454773676175611E-2</c:v>
                </c:pt>
                <c:pt idx="1119">
                  <c:v>1.795316150431718E-2</c:v>
                </c:pt>
                <c:pt idx="1120">
                  <c:v>1.3889390104795205E-2</c:v>
                </c:pt>
                <c:pt idx="1121">
                  <c:v>4.0486695463482283E-3</c:v>
                </c:pt>
                <c:pt idx="1122">
                  <c:v>2.2317400943612023E-3</c:v>
                </c:pt>
                <c:pt idx="1123">
                  <c:v>3.7831122840435889E-3</c:v>
                </c:pt>
                <c:pt idx="1124">
                  <c:v>-4.7729701148053628E-3</c:v>
                </c:pt>
                <c:pt idx="1125">
                  <c:v>-8.6429670865896188E-3</c:v>
                </c:pt>
                <c:pt idx="1126">
                  <c:v>-1.214149769588862E-2</c:v>
                </c:pt>
                <c:pt idx="1127">
                  <c:v>-3.9566855315616364E-3</c:v>
                </c:pt>
                <c:pt idx="1128">
                  <c:v>4.327367382193836E-3</c:v>
                </c:pt>
                <c:pt idx="1129">
                  <c:v>2.8677830793346613E-3</c:v>
                </c:pt>
                <c:pt idx="1130">
                  <c:v>1.2497077693346983E-2</c:v>
                </c:pt>
                <c:pt idx="1131">
                  <c:v>1.7749580678414558E-2</c:v>
                </c:pt>
                <c:pt idx="1132">
                  <c:v>1.877944861368919E-2</c:v>
                </c:pt>
                <c:pt idx="1133">
                  <c:v>1.6474945044944723E-2</c:v>
                </c:pt>
                <c:pt idx="1134">
                  <c:v>1.3178033981915567E-2</c:v>
                </c:pt>
                <c:pt idx="1135">
                  <c:v>1.3727780663038126E-2</c:v>
                </c:pt>
                <c:pt idx="1136">
                  <c:v>1.1418766151137967E-2</c:v>
                </c:pt>
                <c:pt idx="1137">
                  <c:v>-1.1424453862071897E-3</c:v>
                </c:pt>
                <c:pt idx="1138">
                  <c:v>-1.0896869640802155E-3</c:v>
                </c:pt>
                <c:pt idx="1139">
                  <c:v>-2.7301012490997039E-3</c:v>
                </c:pt>
                <c:pt idx="1140">
                  <c:v>-2.5698647030857262E-3</c:v>
                </c:pt>
                <c:pt idx="1141">
                  <c:v>-9.0216901837168618E-3</c:v>
                </c:pt>
                <c:pt idx="1142">
                  <c:v>-1.2765576875100926E-2</c:v>
                </c:pt>
                <c:pt idx="1143">
                  <c:v>-1.0485785429731914E-2</c:v>
                </c:pt>
                <c:pt idx="1144">
                  <c:v>-2.9487839281761635E-3</c:v>
                </c:pt>
                <c:pt idx="1145">
                  <c:v>6.6193187612891436E-4</c:v>
                </c:pt>
                <c:pt idx="1146">
                  <c:v>-4.3108926332764328E-4</c:v>
                </c:pt>
                <c:pt idx="1147">
                  <c:v>1.0672695378754588E-2</c:v>
                </c:pt>
                <c:pt idx="1148">
                  <c:v>1.326805671706901E-2</c:v>
                </c:pt>
                <c:pt idx="1149">
                  <c:v>1.3402796627854293E-2</c:v>
                </c:pt>
                <c:pt idx="1150">
                  <c:v>1.0725453800881564E-2</c:v>
                </c:pt>
                <c:pt idx="1151">
                  <c:v>3.6575903875332577E-3</c:v>
                </c:pt>
                <c:pt idx="1152">
                  <c:v>3.5740398751686543E-3</c:v>
                </c:pt>
                <c:pt idx="1153">
                  <c:v>2.6494926561846832E-3</c:v>
                </c:pt>
                <c:pt idx="1154">
                  <c:v>-5.3784171375043871E-3</c:v>
                </c:pt>
                <c:pt idx="1155">
                  <c:v>0</c:v>
                </c:pt>
                <c:pt idx="1156">
                  <c:v>-1.3719347160616045E-2</c:v>
                </c:pt>
                <c:pt idx="1157">
                  <c:v>-1.6057192483121058E-2</c:v>
                </c:pt>
                <c:pt idx="1158">
                  <c:v>-1.5867144486685886E-2</c:v>
                </c:pt>
                <c:pt idx="1159">
                  <c:v>-2.2652387504922749E-2</c:v>
                </c:pt>
                <c:pt idx="1160">
                  <c:v>-2.939193270771116E-2</c:v>
                </c:pt>
                <c:pt idx="1161">
                  <c:v>-3.626053011034925E-2</c:v>
                </c:pt>
                <c:pt idx="1162">
                  <c:v>-3.3625747051412108E-2</c:v>
                </c:pt>
                <c:pt idx="1163">
                  <c:v>-1.9468053892826243E-2</c:v>
                </c:pt>
                <c:pt idx="1164">
                  <c:v>-1.302583868239654E-2</c:v>
                </c:pt>
                <c:pt idx="1165">
                  <c:v>-1.4255561012271156E-2</c:v>
                </c:pt>
                <c:pt idx="1166">
                  <c:v>-9.9956616494516516E-3</c:v>
                </c:pt>
                <c:pt idx="1167">
                  <c:v>-1.3125275559788313E-2</c:v>
                </c:pt>
                <c:pt idx="1168">
                  <c:v>-1.358205758630794E-2</c:v>
                </c:pt>
                <c:pt idx="1169">
                  <c:v>-3.4557551005038066E-2</c:v>
                </c:pt>
                <c:pt idx="1170">
                  <c:v>-3.0676963123235756E-2</c:v>
                </c:pt>
                <c:pt idx="1171">
                  <c:v>-2.3123486872763065E-2</c:v>
                </c:pt>
                <c:pt idx="1172">
                  <c:v>-2.9588060671008505E-2</c:v>
                </c:pt>
                <c:pt idx="1173">
                  <c:v>-3.3188773949185485E-2</c:v>
                </c:pt>
                <c:pt idx="1174">
                  <c:v>-2.9025173416344977E-2</c:v>
                </c:pt>
                <c:pt idx="1175">
                  <c:v>-2.7627369421924439E-2</c:v>
                </c:pt>
                <c:pt idx="1176">
                  <c:v>-1.03855640404869E-2</c:v>
                </c:pt>
                <c:pt idx="1177">
                  <c:v>-1.3826236900613281E-2</c:v>
                </c:pt>
                <c:pt idx="1178">
                  <c:v>-1.7542469549172306E-2</c:v>
                </c:pt>
                <c:pt idx="1179">
                  <c:v>-8.0853752869351168E-3</c:v>
                </c:pt>
                <c:pt idx="1180">
                  <c:v>-6.6644281928454211E-3</c:v>
                </c:pt>
                <c:pt idx="1181">
                  <c:v>4.4638724446487933E-3</c:v>
                </c:pt>
                <c:pt idx="1182">
                  <c:v>5.6555459496437921E-3</c:v>
                </c:pt>
                <c:pt idx="1183">
                  <c:v>-1.6435719452285197E-2</c:v>
                </c:pt>
                <c:pt idx="1184">
                  <c:v>-1.3520865661759163E-2</c:v>
                </c:pt>
                <c:pt idx="1185">
                  <c:v>-1.3458300841467378E-2</c:v>
                </c:pt>
                <c:pt idx="1186">
                  <c:v>-1.0424397377219943E-2</c:v>
                </c:pt>
                <c:pt idx="1187">
                  <c:v>-1.2802252804237442E-2</c:v>
                </c:pt>
                <c:pt idx="1188">
                  <c:v>-4.0766766195070345E-2</c:v>
                </c:pt>
                <c:pt idx="1189">
                  <c:v>-5.0356050704569992E-2</c:v>
                </c:pt>
                <c:pt idx="1190">
                  <c:v>-3.5122595667297841E-2</c:v>
                </c:pt>
                <c:pt idx="1191">
                  <c:v>-4.3244450755406373E-2</c:v>
                </c:pt>
                <c:pt idx="1192">
                  <c:v>-4.2732949027126814E-2</c:v>
                </c:pt>
                <c:pt idx="1193">
                  <c:v>-5.8167435226778759E-2</c:v>
                </c:pt>
                <c:pt idx="1194">
                  <c:v>-6.3681376786921762E-2</c:v>
                </c:pt>
                <c:pt idx="1195">
                  <c:v>-4.654410760992183E-2</c:v>
                </c:pt>
                <c:pt idx="1196">
                  <c:v>-3.9541750936314797E-2</c:v>
                </c:pt>
                <c:pt idx="1197">
                  <c:v>-4.0175244257765343E-2</c:v>
                </c:pt>
                <c:pt idx="1198">
                  <c:v>-3.8120999970188391E-2</c:v>
                </c:pt>
                <c:pt idx="1199">
                  <c:v>-4.9044346886036976E-2</c:v>
                </c:pt>
                <c:pt idx="1200">
                  <c:v>-3.6575903875331557E-2</c:v>
                </c:pt>
                <c:pt idx="1201">
                  <c:v>-3.0408071685554962E-2</c:v>
                </c:pt>
                <c:pt idx="1202">
                  <c:v>-1.7703098351112858E-2</c:v>
                </c:pt>
                <c:pt idx="1203">
                  <c:v>-1.6299606645756724E-2</c:v>
                </c:pt>
                <c:pt idx="1204">
                  <c:v>-2.4874517329082243E-2</c:v>
                </c:pt>
                <c:pt idx="1205">
                  <c:v>-3.8375377938585212E-2</c:v>
                </c:pt>
                <c:pt idx="1206">
                  <c:v>-2.5966950084648662E-2</c:v>
                </c:pt>
                <c:pt idx="1207">
                  <c:v>-3.3689488639483706E-2</c:v>
                </c:pt>
                <c:pt idx="1208">
                  <c:v>-2.093960200144657E-2</c:v>
                </c:pt>
                <c:pt idx="1209">
                  <c:v>-2.7874098399752602E-2</c:v>
                </c:pt>
                <c:pt idx="1210">
                  <c:v>-3.0336877234878084E-2</c:v>
                </c:pt>
                <c:pt idx="1211">
                  <c:v>-2.9663962192804639E-2</c:v>
                </c:pt>
                <c:pt idx="1212">
                  <c:v>-8.1383298370253793E-3</c:v>
                </c:pt>
                <c:pt idx="1213">
                  <c:v>-3.5293030867403208E-2</c:v>
                </c:pt>
                <c:pt idx="1214">
                  <c:v>-6.0054970745552799E-2</c:v>
                </c:pt>
                <c:pt idx="1215">
                  <c:v>-7.9900570967726653E-2</c:v>
                </c:pt>
                <c:pt idx="1216">
                  <c:v>-8.8149320848088533E-2</c:v>
                </c:pt>
                <c:pt idx="1217">
                  <c:v>-8.5307230531946041E-2</c:v>
                </c:pt>
                <c:pt idx="1218">
                  <c:v>-8.7173584230684067E-2</c:v>
                </c:pt>
                <c:pt idx="1219">
                  <c:v>-0.11248762432551584</c:v>
                </c:pt>
                <c:pt idx="1220">
                  <c:v>-0.11364948638008955</c:v>
                </c:pt>
                <c:pt idx="1221">
                  <c:v>-7.9934501105377059E-2</c:v>
                </c:pt>
                <c:pt idx="1222">
                  <c:v>-6.0110278831202686E-2</c:v>
                </c:pt>
                <c:pt idx="1223">
                  <c:v>-5.9920819218657564E-2</c:v>
                </c:pt>
                <c:pt idx="1224">
                  <c:v>-6.1781877462386565E-2</c:v>
                </c:pt>
                <c:pt idx="1225">
                  <c:v>-7.5345106764218031E-2</c:v>
                </c:pt>
                <c:pt idx="1226">
                  <c:v>-7.8239367118597733E-2</c:v>
                </c:pt>
                <c:pt idx="1227">
                  <c:v>-6.6722340857847992E-2</c:v>
                </c:pt>
                <c:pt idx="1228">
                  <c:v>-8.030282942044964E-2</c:v>
                </c:pt>
                <c:pt idx="1229">
                  <c:v>-0.11465405380809887</c:v>
                </c:pt>
                <c:pt idx="1230">
                  <c:v>-0.1112908514934751</c:v>
                </c:pt>
                <c:pt idx="1231">
                  <c:v>-0.10771700774626992</c:v>
                </c:pt>
                <c:pt idx="1232">
                  <c:v>-7.5235275104771487E-2</c:v>
                </c:pt>
                <c:pt idx="1233">
                  <c:v>-5.4330780008755047E-2</c:v>
                </c:pt>
                <c:pt idx="1234">
                  <c:v>-5.9576222387143919E-2</c:v>
                </c:pt>
                <c:pt idx="1235">
                  <c:v>-3.9874187834103909E-2</c:v>
                </c:pt>
                <c:pt idx="1236">
                  <c:v>-1.3853890943438226E-2</c:v>
                </c:pt>
                <c:pt idx="1237">
                  <c:v>-2.30366021850224E-2</c:v>
                </c:pt>
                <c:pt idx="1238">
                  <c:v>1.4024522271507155E-2</c:v>
                </c:pt>
                <c:pt idx="1239">
                  <c:v>2.2837140046349362E-3</c:v>
                </c:pt>
                <c:pt idx="1240">
                  <c:v>4.4646569565020338E-3</c:v>
                </c:pt>
                <c:pt idx="1241">
                  <c:v>3.2381118996327035E-2</c:v>
                </c:pt>
                <c:pt idx="1242">
                  <c:v>2.9416252575160225E-2</c:v>
                </c:pt>
                <c:pt idx="1243">
                  <c:v>1.9392152371030296E-2</c:v>
                </c:pt>
                <c:pt idx="1244">
                  <c:v>2.2384868962985242E-2</c:v>
                </c:pt>
                <c:pt idx="1245">
                  <c:v>-2.9808508501754823E-2</c:v>
                </c:pt>
                <c:pt idx="1246">
                  <c:v>-9.3286304462773684E-3</c:v>
                </c:pt>
                <c:pt idx="1247">
                  <c:v>-2.3027384170747355E-2</c:v>
                </c:pt>
                <c:pt idx="1248">
                  <c:v>-8.5166410654298488E-2</c:v>
                </c:pt>
                <c:pt idx="1249">
                  <c:v>-8.8039489188642087E-2</c:v>
                </c:pt>
                <c:pt idx="1250">
                  <c:v>-7.2187446555129944E-2</c:v>
                </c:pt>
                <c:pt idx="1251">
                  <c:v>-4.6783187597181336E-2</c:v>
                </c:pt>
                <c:pt idx="1252">
                  <c:v>-2.5747482893718868E-2</c:v>
                </c:pt>
                <c:pt idx="1253">
                  <c:v>-6.3208708395375054E-2</c:v>
                </c:pt>
                <c:pt idx="1254">
                  <c:v>-6.5844668222092007E-2</c:v>
                </c:pt>
                <c:pt idx="1255">
                  <c:v>-8.8673374766017714E-3</c:v>
                </c:pt>
                <c:pt idx="1256">
                  <c:v>-2.1329112136555247E-2</c:v>
                </c:pt>
                <c:pt idx="1257">
                  <c:v>-3.4395353179391033E-2</c:v>
                </c:pt>
                <c:pt idx="1258">
                  <c:v>-2.4402437321425399E-2</c:v>
                </c:pt>
                <c:pt idx="1259">
                  <c:v>-5.2062560113220614E-2</c:v>
                </c:pt>
                <c:pt idx="1260">
                  <c:v>-4.6267371053709185E-2</c:v>
                </c:pt>
                <c:pt idx="1261">
                  <c:v>-2.7830361863937295E-2</c:v>
                </c:pt>
                <c:pt idx="1262">
                  <c:v>-4.6458988073850745E-2</c:v>
                </c:pt>
                <c:pt idx="1263">
                  <c:v>-4.6820844166134377E-2</c:v>
                </c:pt>
                <c:pt idx="1264">
                  <c:v>-3.3136015527058506E-2</c:v>
                </c:pt>
                <c:pt idx="1265">
                  <c:v>-9.2267223565480769E-2</c:v>
                </c:pt>
                <c:pt idx="1266">
                  <c:v>-8.8169325900344916E-2</c:v>
                </c:pt>
                <c:pt idx="1267">
                  <c:v>-5.4770695030431159E-2</c:v>
                </c:pt>
                <c:pt idx="1268">
                  <c:v>-9.4841599211722374E-2</c:v>
                </c:pt>
                <c:pt idx="1269">
                  <c:v>-8.843743282617246E-2</c:v>
                </c:pt>
                <c:pt idx="1270">
                  <c:v>-8.0053550779098648E-2</c:v>
                </c:pt>
                <c:pt idx="1271">
                  <c:v>-9.0987880860891851E-2</c:v>
                </c:pt>
                <c:pt idx="1272">
                  <c:v>-6.9991597878052203E-2</c:v>
                </c:pt>
                <c:pt idx="1273">
                  <c:v>-7.5476708627590636E-2</c:v>
                </c:pt>
                <c:pt idx="1274">
                  <c:v>-0.12688047491209528</c:v>
                </c:pt>
                <c:pt idx="1275">
                  <c:v>-9.2536899515014703E-2</c:v>
                </c:pt>
                <c:pt idx="1276">
                  <c:v>-8.4021415604568286E-2</c:v>
                </c:pt>
                <c:pt idx="1277">
                  <c:v>-0.11538168855193216</c:v>
                </c:pt>
                <c:pt idx="1278">
                  <c:v>-0.1122632539355036</c:v>
                </c:pt>
                <c:pt idx="1279">
                  <c:v>-0.12581903037472988</c:v>
                </c:pt>
                <c:pt idx="1280">
                  <c:v>-0.11462012367044838</c:v>
                </c:pt>
                <c:pt idx="1281">
                  <c:v>-7.5061701857253346E-2</c:v>
                </c:pt>
                <c:pt idx="1282">
                  <c:v>-9.6867993328511093E-2</c:v>
                </c:pt>
                <c:pt idx="1283">
                  <c:v>-9.0133351324805044E-2</c:v>
                </c:pt>
                <c:pt idx="1284">
                  <c:v>-6.8223896544852794E-2</c:v>
                </c:pt>
                <c:pt idx="1285">
                  <c:v>-6.33763978039944E-2</c:v>
                </c:pt>
                <c:pt idx="1286">
                  <c:v>-3.9238733233020309E-2</c:v>
                </c:pt>
                <c:pt idx="1287">
                  <c:v>-5.0578263686985987E-2</c:v>
                </c:pt>
                <c:pt idx="1288">
                  <c:v>-3.4514991237002475E-2</c:v>
                </c:pt>
                <c:pt idx="1289">
                  <c:v>1.2205435411923694E-2</c:v>
                </c:pt>
                <c:pt idx="1290">
                  <c:v>-8.2981741271117616E-4</c:v>
                </c:pt>
                <c:pt idx="1291">
                  <c:v>-7.7443087587609179E-3</c:v>
                </c:pt>
                <c:pt idx="1292">
                  <c:v>-2.4303588827923484E-2</c:v>
                </c:pt>
                <c:pt idx="1293">
                  <c:v>-3.7618520128220582E-2</c:v>
                </c:pt>
                <c:pt idx="1294">
                  <c:v>-4.1165298216490585E-2</c:v>
                </c:pt>
                <c:pt idx="1295">
                  <c:v>-4.7482579914299917E-2</c:v>
                </c:pt>
                <c:pt idx="1296">
                  <c:v>-6.4603178214419438E-2</c:v>
                </c:pt>
                <c:pt idx="1297">
                  <c:v>-7.4148137804213907E-2</c:v>
                </c:pt>
                <c:pt idx="1298">
                  <c:v>-4.3965024892561058E-2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EA6C-4C0E-9A4F-E63847BC88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66107343"/>
        <c:axId val="2066109007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'24.08.21 Eg Filtres +Lihgt  Abs'!$CD$1</c15:sqref>
                        </c15:formulaRef>
                      </c:ext>
                    </c:extLst>
                    <c:strCache>
                      <c:ptCount val="1"/>
                      <c:pt idx="0">
                        <c:v>Abs Dark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'24.08.21 Eg Filtres +Lihgt  Abs'!$CD$2:$CD$1300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-2.9141610323421339</c:v>
                      </c:pt>
                      <c:pt idx="1">
                        <c:v>-5.203198214484396</c:v>
                      </c:pt>
                      <c:pt idx="2">
                        <c:v>-4.7198094422786205</c:v>
                      </c:pt>
                      <c:pt idx="3">
                        <c:v>-5.883971012355981</c:v>
                      </c:pt>
                      <c:pt idx="4">
                        <c:v>-7.2359840290682067</c:v>
                      </c:pt>
                      <c:pt idx="5">
                        <c:v>-8.8869250363851204</c:v>
                      </c:pt>
                      <c:pt idx="6">
                        <c:v>-8.1160727886225388</c:v>
                      </c:pt>
                      <c:pt idx="7">
                        <c:v>-5.4289335967388599</c:v>
                      </c:pt>
                      <c:pt idx="8">
                        <c:v>-3.9228271732666982</c:v>
                      </c:pt>
                      <c:pt idx="9">
                        <c:v>-3.4625297294253214</c:v>
                      </c:pt>
                      <c:pt idx="10">
                        <c:v>-3.8484515474162202</c:v>
                      </c:pt>
                      <c:pt idx="11">
                        <c:v>-7.4191464245202567</c:v>
                      </c:pt>
                      <c:pt idx="12">
                        <c:v>-7.0180937149311076</c:v>
                      </c:pt>
                      <c:pt idx="13">
                        <c:v>-7.4071070216292751</c:v>
                      </c:pt>
                      <c:pt idx="14">
                        <c:v>-6.7468854864479972</c:v>
                      </c:pt>
                      <c:pt idx="15">
                        <c:v>-6.0089133035890789</c:v>
                      </c:pt>
                      <c:pt idx="16">
                        <c:v>-11.119934118635342</c:v>
                      </c:pt>
                      <c:pt idx="17">
                        <c:v>-8.0927057487415528</c:v>
                      </c:pt>
                      <c:pt idx="18">
                        <c:v>-4.6568807328685864</c:v>
                      </c:pt>
                      <c:pt idx="19">
                        <c:v>-4.2280456883313988</c:v>
                      </c:pt>
                      <c:pt idx="20">
                        <c:v>-2.7530966216344375</c:v>
                      </c:pt>
                      <c:pt idx="21">
                        <c:v>-1.7807639790138559</c:v>
                      </c:pt>
                      <c:pt idx="22">
                        <c:v>-2.0369819092181696</c:v>
                      </c:pt>
                      <c:pt idx="23">
                        <c:v>-1.4788344481399345</c:v>
                      </c:pt>
                      <c:pt idx="24">
                        <c:v>-1.01895721993625</c:v>
                      </c:pt>
                      <c:pt idx="25">
                        <c:v>-0.76535053199612579</c:v>
                      </c:pt>
                      <c:pt idx="26">
                        <c:v>-0.18483524085942987</c:v>
                      </c:pt>
                      <c:pt idx="27">
                        <c:v>-4.680017230992084E-2</c:v>
                      </c:pt>
                      <c:pt idx="28">
                        <c:v>-0.28986822749367863</c:v>
                      </c:pt>
                      <c:pt idx="29">
                        <c:v>-0.1778147652707516</c:v>
                      </c:pt>
                      <c:pt idx="30">
                        <c:v>-0.21756943286141031</c:v>
                      </c:pt>
                      <c:pt idx="31">
                        <c:v>-0.48952687317133353</c:v>
                      </c:pt>
                      <c:pt idx="32">
                        <c:v>4.7192816795954565E-2</c:v>
                      </c:pt>
                      <c:pt idx="33">
                        <c:v>-0.17264840074610274</c:v>
                      </c:pt>
                      <c:pt idx="34">
                        <c:v>-0.1749467788779949</c:v>
                      </c:pt>
                      <c:pt idx="35">
                        <c:v>-0.63304267603642594</c:v>
                      </c:pt>
                      <c:pt idx="36">
                        <c:v>-0.34468274697054635</c:v>
                      </c:pt>
                      <c:pt idx="37">
                        <c:v>-0.30851747179969807</c:v>
                      </c:pt>
                      <c:pt idx="38">
                        <c:v>-0.21533929821837561</c:v>
                      </c:pt>
                      <c:pt idx="39">
                        <c:v>-0.54456825825213362</c:v>
                      </c:pt>
                      <c:pt idx="40">
                        <c:v>-0.60897304108434003</c:v>
                      </c:pt>
                      <c:pt idx="41">
                        <c:v>-0.65825710040259744</c:v>
                      </c:pt>
                      <c:pt idx="42">
                        <c:v>-0.34835326897066327</c:v>
                      </c:pt>
                      <c:pt idx="43">
                        <c:v>-0.85348690008547035</c:v>
                      </c:pt>
                      <c:pt idx="44">
                        <c:v>-0.5273354535092698</c:v>
                      </c:pt>
                      <c:pt idx="45">
                        <c:v>-0.68379866332710271</c:v>
                      </c:pt>
                      <c:pt idx="46">
                        <c:v>-0.61988846002603415</c:v>
                      </c:pt>
                      <c:pt idx="47">
                        <c:v>0.1273671837984873</c:v>
                      </c:pt>
                      <c:pt idx="48">
                        <c:v>3.9673909536509441E-2</c:v>
                      </c:pt>
                      <c:pt idx="49">
                        <c:v>-0.12085726336570239</c:v>
                      </c:pt>
                      <c:pt idx="50">
                        <c:v>0.21310779479476216</c:v>
                      </c:pt>
                      <c:pt idx="51">
                        <c:v>0.21180002272175769</c:v>
                      </c:pt>
                      <c:pt idx="52">
                        <c:v>0.89778122623576917</c:v>
                      </c:pt>
                      <c:pt idx="53">
                        <c:v>0.90115429266210423</c:v>
                      </c:pt>
                      <c:pt idx="54">
                        <c:v>0.46430034487404381</c:v>
                      </c:pt>
                      <c:pt idx="55">
                        <c:v>0.2800744069122636</c:v>
                      </c:pt>
                      <c:pt idx="56">
                        <c:v>9.3233511424722679E-2</c:v>
                      </c:pt>
                      <c:pt idx="57">
                        <c:v>0.20433625776562991</c:v>
                      </c:pt>
                      <c:pt idx="58">
                        <c:v>-0.42908062332703228</c:v>
                      </c:pt>
                      <c:pt idx="59">
                        <c:v>-0.98961643052920356</c:v>
                      </c:pt>
                      <c:pt idx="60">
                        <c:v>-1.6050184188980883</c:v>
                      </c:pt>
                      <c:pt idx="61">
                        <c:v>-1.4790755490618865</c:v>
                      </c:pt>
                      <c:pt idx="62">
                        <c:v>-1.2126750645917777</c:v>
                      </c:pt>
                      <c:pt idx="63">
                        <c:v>-0.75177750823663703</c:v>
                      </c:pt>
                      <c:pt idx="64">
                        <c:v>-0.51961806915509667</c:v>
                      </c:pt>
                      <c:pt idx="65">
                        <c:v>-0.11751137701086084</c:v>
                      </c:pt>
                      <c:pt idx="66">
                        <c:v>-0.10935774664301676</c:v>
                      </c:pt>
                      <c:pt idx="67">
                        <c:v>0.47025082513026389</c:v>
                      </c:pt>
                      <c:pt idx="68">
                        <c:v>0.23390250488801323</c:v>
                      </c:pt>
                      <c:pt idx="69">
                        <c:v>0.131930111627967</c:v>
                      </c:pt>
                      <c:pt idx="70">
                        <c:v>0.30907769413659381</c:v>
                      </c:pt>
                      <c:pt idx="71">
                        <c:v>0.15948601116025474</c:v>
                      </c:pt>
                      <c:pt idx="72">
                        <c:v>-2.0052048859209318E-2</c:v>
                      </c:pt>
                      <c:pt idx="73">
                        <c:v>-0.42871949990232766</c:v>
                      </c:pt>
                      <c:pt idx="74">
                        <c:v>-0.46460575892919109</c:v>
                      </c:pt>
                      <c:pt idx="75">
                        <c:v>-0.28947577854772766</c:v>
                      </c:pt>
                      <c:pt idx="76">
                        <c:v>-0.22922381732958333</c:v>
                      </c:pt>
                      <c:pt idx="77">
                        <c:v>-1.0047248350179436</c:v>
                      </c:pt>
                      <c:pt idx="78">
                        <c:v>-1.2021192243081349</c:v>
                      </c:pt>
                      <c:pt idx="79">
                        <c:v>-1.1847040334639476</c:v>
                      </c:pt>
                      <c:pt idx="80">
                        <c:v>-0.75215098979456751</c:v>
                      </c:pt>
                      <c:pt idx="81">
                        <c:v>-1.2951169143931383</c:v>
                      </c:pt>
                      <c:pt idx="82">
                        <c:v>-1.0572922665266076</c:v>
                      </c:pt>
                      <c:pt idx="83">
                        <c:v>-0.91952039492839421</c:v>
                      </c:pt>
                      <c:pt idx="84">
                        <c:v>-0.42349195088580627</c:v>
                      </c:pt>
                      <c:pt idx="85">
                        <c:v>-0.57595564838060531</c:v>
                      </c:pt>
                      <c:pt idx="86">
                        <c:v>-0.62160369852333996</c:v>
                      </c:pt>
                      <c:pt idx="87">
                        <c:v>-0.19356180366954423</c:v>
                      </c:pt>
                      <c:pt idx="88">
                        <c:v>-3.149564111824682E-3</c:v>
                      </c:pt>
                      <c:pt idx="89">
                        <c:v>-0.26987757822043268</c:v>
                      </c:pt>
                      <c:pt idx="90">
                        <c:v>7.499157711093796E-3</c:v>
                      </c:pt>
                      <c:pt idx="91">
                        <c:v>7.0543235769912699E-2</c:v>
                      </c:pt>
                      <c:pt idx="92">
                        <c:v>0.15367358220241104</c:v>
                      </c:pt>
                      <c:pt idx="93">
                        <c:v>0.42079600065779682</c:v>
                      </c:pt>
                      <c:pt idx="94">
                        <c:v>-0.20497332735502119</c:v>
                      </c:pt>
                      <c:pt idx="95">
                        <c:v>0.14485589771376492</c:v>
                      </c:pt>
                      <c:pt idx="96">
                        <c:v>0.15220233862028087</c:v>
                      </c:pt>
                      <c:pt idx="97">
                        <c:v>-0.46889428536063738</c:v>
                      </c:pt>
                      <c:pt idx="98">
                        <c:v>-0.6440439761824357</c:v>
                      </c:pt>
                      <c:pt idx="99">
                        <c:v>-0.49617507759519325</c:v>
                      </c:pt>
                      <c:pt idx="100">
                        <c:v>-0.49651949016443153</c:v>
                      </c:pt>
                      <c:pt idx="101">
                        <c:v>-0.28262366297024205</c:v>
                      </c:pt>
                      <c:pt idx="102">
                        <c:v>-0.41693449465892035</c:v>
                      </c:pt>
                      <c:pt idx="103">
                        <c:v>-0.66066220431161959</c:v>
                      </c:pt>
                      <c:pt idx="104">
                        <c:v>-0.43884298150914314</c:v>
                      </c:pt>
                      <c:pt idx="105">
                        <c:v>-0.44359417533023288</c:v>
                      </c:pt>
                      <c:pt idx="106">
                        <c:v>-0.27001367411798222</c:v>
                      </c:pt>
                      <c:pt idx="107">
                        <c:v>-0.28256480540535356</c:v>
                      </c:pt>
                      <c:pt idx="108">
                        <c:v>-0.47760676928479839</c:v>
                      </c:pt>
                      <c:pt idx="109">
                        <c:v>-0.39116665275073076</c:v>
                      </c:pt>
                      <c:pt idx="110">
                        <c:v>-0.45168570216781601</c:v>
                      </c:pt>
                      <c:pt idx="111">
                        <c:v>-0.31940923039138708</c:v>
                      </c:pt>
                      <c:pt idx="112">
                        <c:v>-0.23019134965871407</c:v>
                      </c:pt>
                      <c:pt idx="113">
                        <c:v>-0.50734729150587565</c:v>
                      </c:pt>
                      <c:pt idx="114">
                        <c:v>-0.4155023590933275</c:v>
                      </c:pt>
                      <c:pt idx="115">
                        <c:v>-0.34425412310929848</c:v>
                      </c:pt>
                      <c:pt idx="116">
                        <c:v>-7.1630438629647297E-2</c:v>
                      </c:pt>
                      <c:pt idx="117">
                        <c:v>0.1031505222582299</c:v>
                      </c:pt>
                      <c:pt idx="118">
                        <c:v>0.41738460837525548</c:v>
                      </c:pt>
                      <c:pt idx="119">
                        <c:v>0.4827689101436613</c:v>
                      </c:pt>
                      <c:pt idx="120">
                        <c:v>0.83198609475364005</c:v>
                      </c:pt>
                      <c:pt idx="121">
                        <c:v>0.8378198375804965</c:v>
                      </c:pt>
                      <c:pt idx="122">
                        <c:v>0.79381354197199416</c:v>
                      </c:pt>
                      <c:pt idx="123">
                        <c:v>0.22315542640350361</c:v>
                      </c:pt>
                      <c:pt idx="124">
                        <c:v>0.11224274502296719</c:v>
                      </c:pt>
                      <c:pt idx="125">
                        <c:v>-0.15119080977254579</c:v>
                      </c:pt>
                      <c:pt idx="126">
                        <c:v>-0.23258652013153586</c:v>
                      </c:pt>
                      <c:pt idx="127">
                        <c:v>-0.44144898329911697</c:v>
                      </c:pt>
                      <c:pt idx="128">
                        <c:v>-0.73514701974426877</c:v>
                      </c:pt>
                      <c:pt idx="129">
                        <c:v>-0.77109471746511216</c:v>
                      </c:pt>
                      <c:pt idx="130">
                        <c:v>-0.60075979054528494</c:v>
                      </c:pt>
                      <c:pt idx="131">
                        <c:v>-0.18814006379690734</c:v>
                      </c:pt>
                      <c:pt idx="132">
                        <c:v>-0.38739527117596428</c:v>
                      </c:pt>
                      <c:pt idx="133">
                        <c:v>-0.37961259989898394</c:v>
                      </c:pt>
                      <c:pt idx="134">
                        <c:v>-0.33862853270046128</c:v>
                      </c:pt>
                      <c:pt idx="135">
                        <c:v>-0.35818498522010284</c:v>
                      </c:pt>
                      <c:pt idx="136">
                        <c:v>-1.4458233713808659E-3</c:v>
                      </c:pt>
                      <c:pt idx="137">
                        <c:v>0.21614922524086144</c:v>
                      </c:pt>
                      <c:pt idx="138">
                        <c:v>-2.1327361278487951E-2</c:v>
                      </c:pt>
                      <c:pt idx="139">
                        <c:v>0.12002993327585759</c:v>
                      </c:pt>
                      <c:pt idx="140">
                        <c:v>-4.3694995796865942E-2</c:v>
                      </c:pt>
                      <c:pt idx="141">
                        <c:v>0.27651909712886541</c:v>
                      </c:pt>
                      <c:pt idx="142">
                        <c:v>0.54149702749743289</c:v>
                      </c:pt>
                      <c:pt idx="143">
                        <c:v>0.21853735627070647</c:v>
                      </c:pt>
                      <c:pt idx="144">
                        <c:v>0.21370125894571437</c:v>
                      </c:pt>
                      <c:pt idx="145">
                        <c:v>0.26879409062226917</c:v>
                      </c:pt>
                      <c:pt idx="146">
                        <c:v>0.27869037420701159</c:v>
                      </c:pt>
                      <c:pt idx="147">
                        <c:v>0.60951192999821469</c:v>
                      </c:pt>
                      <c:pt idx="148">
                        <c:v>0.31853283929479637</c:v>
                      </c:pt>
                      <c:pt idx="149">
                        <c:v>0.22768354809826521</c:v>
                      </c:pt>
                      <c:pt idx="150">
                        <c:v>0.17888300074246577</c:v>
                      </c:pt>
                      <c:pt idx="151">
                        <c:v>-9.4084110784407066E-2</c:v>
                      </c:pt>
                      <c:pt idx="152">
                        <c:v>4.8573329779718316E-2</c:v>
                      </c:pt>
                      <c:pt idx="153">
                        <c:v>-0.11877026406319384</c:v>
                      </c:pt>
                      <c:pt idx="154">
                        <c:v>-0.29071120079013829</c:v>
                      </c:pt>
                      <c:pt idx="155">
                        <c:v>-6.8014315880533527E-2</c:v>
                      </c:pt>
                      <c:pt idx="156">
                        <c:v>0.24837931490967713</c:v>
                      </c:pt>
                      <c:pt idx="157">
                        <c:v>0.52940893512586229</c:v>
                      </c:pt>
                      <c:pt idx="158">
                        <c:v>0.80857056093214741</c:v>
                      </c:pt>
                      <c:pt idx="159">
                        <c:v>0.62768933608471256</c:v>
                      </c:pt>
                      <c:pt idx="160">
                        <c:v>0.66374966489318321</c:v>
                      </c:pt>
                      <c:pt idx="161">
                        <c:v>0.67814121943879602</c:v>
                      </c:pt>
                      <c:pt idx="162">
                        <c:v>0.49920033883185522</c:v>
                      </c:pt>
                      <c:pt idx="163">
                        <c:v>0.14239952319506236</c:v>
                      </c:pt>
                      <c:pt idx="164">
                        <c:v>0.32588162668230453</c:v>
                      </c:pt>
                      <c:pt idx="165">
                        <c:v>0.39434881339433914</c:v>
                      </c:pt>
                      <c:pt idx="166">
                        <c:v>0.40959370486079399</c:v>
                      </c:pt>
                      <c:pt idx="167">
                        <c:v>0.68400136017681512</c:v>
                      </c:pt>
                      <c:pt idx="168">
                        <c:v>0.74284191307813119</c:v>
                      </c:pt>
                      <c:pt idx="169">
                        <c:v>0.62973038346778998</c:v>
                      </c:pt>
                      <c:pt idx="170">
                        <c:v>0.73527705389925491</c:v>
                      </c:pt>
                      <c:pt idx="171">
                        <c:v>0.55530078855449128</c:v>
                      </c:pt>
                      <c:pt idx="172">
                        <c:v>0.46683454434565541</c:v>
                      </c:pt>
                      <c:pt idx="173">
                        <c:v>0.46073154282494028</c:v>
                      </c:pt>
                      <c:pt idx="174">
                        <c:v>0.32523341130820033</c:v>
                      </c:pt>
                      <c:pt idx="175">
                        <c:v>0.35343889499517112</c:v>
                      </c:pt>
                      <c:pt idx="176">
                        <c:v>0.49273245951684791</c:v>
                      </c:pt>
                      <c:pt idx="177">
                        <c:v>0.49899091540329843</c:v>
                      </c:pt>
                      <c:pt idx="178">
                        <c:v>0.40903387360406379</c:v>
                      </c:pt>
                      <c:pt idx="179">
                        <c:v>0.51086841110581638</c:v>
                      </c:pt>
                      <c:pt idx="180">
                        <c:v>0.41647964887258426</c:v>
                      </c:pt>
                      <c:pt idx="181">
                        <c:v>0.37359321131762535</c:v>
                      </c:pt>
                      <c:pt idx="182">
                        <c:v>0.50476443188468767</c:v>
                      </c:pt>
                      <c:pt idx="183">
                        <c:v>0.5039333865332718</c:v>
                      </c:pt>
                      <c:pt idx="184">
                        <c:v>0.53713355055229317</c:v>
                      </c:pt>
                      <c:pt idx="185">
                        <c:v>0.70728021148051023</c:v>
                      </c:pt>
                      <c:pt idx="186">
                        <c:v>0.66662801491032231</c:v>
                      </c:pt>
                      <c:pt idx="187">
                        <c:v>0.79948518207030395</c:v>
                      </c:pt>
                      <c:pt idx="188">
                        <c:v>0.76249682002940522</c:v>
                      </c:pt>
                      <c:pt idx="189">
                        <c:v>0.64576095498647734</c:v>
                      </c:pt>
                      <c:pt idx="190">
                        <c:v>0.73208564420973543</c:v>
                      </c:pt>
                      <c:pt idx="191">
                        <c:v>0.80980089913240805</c:v>
                      </c:pt>
                      <c:pt idx="192">
                        <c:v>0.77105893362998057</c:v>
                      </c:pt>
                      <c:pt idx="193">
                        <c:v>0.81710490784098133</c:v>
                      </c:pt>
                      <c:pt idx="194">
                        <c:v>0.81796645744529628</c:v>
                      </c:pt>
                      <c:pt idx="195">
                        <c:v>0.91862188824845159</c:v>
                      </c:pt>
                      <c:pt idx="196">
                        <c:v>0.86409318971044602</c:v>
                      </c:pt>
                      <c:pt idx="197">
                        <c:v>0.88957010708361539</c:v>
                      </c:pt>
                      <c:pt idx="198">
                        <c:v>0.91853174427033324</c:v>
                      </c:pt>
                      <c:pt idx="199">
                        <c:v>0.91728713164403641</c:v>
                      </c:pt>
                      <c:pt idx="200">
                        <c:v>0.92139171351969984</c:v>
                      </c:pt>
                      <c:pt idx="201">
                        <c:v>0.9892840123886375</c:v>
                      </c:pt>
                      <c:pt idx="202">
                        <c:v>0.99894212815266814</c:v>
                      </c:pt>
                      <c:pt idx="203">
                        <c:v>1.0543274877929212</c:v>
                      </c:pt>
                      <c:pt idx="204">
                        <c:v>0.97957896700476188</c:v>
                      </c:pt>
                      <c:pt idx="205">
                        <c:v>0.97967615042585698</c:v>
                      </c:pt>
                      <c:pt idx="206">
                        <c:v>1.0484045786883602</c:v>
                      </c:pt>
                      <c:pt idx="207">
                        <c:v>1.0397914291262038</c:v>
                      </c:pt>
                      <c:pt idx="208">
                        <c:v>1.0303253337233707</c:v>
                      </c:pt>
                      <c:pt idx="209">
                        <c:v>1.003093835188259</c:v>
                      </c:pt>
                      <c:pt idx="210">
                        <c:v>1.0407892701681507</c:v>
                      </c:pt>
                      <c:pt idx="211">
                        <c:v>1.126585023467743</c:v>
                      </c:pt>
                      <c:pt idx="212">
                        <c:v>1.1340994333052863</c:v>
                      </c:pt>
                      <c:pt idx="213">
                        <c:v>1.1207954726995735</c:v>
                      </c:pt>
                      <c:pt idx="214">
                        <c:v>1.1545791283253302</c:v>
                      </c:pt>
                      <c:pt idx="215">
                        <c:v>1.1512346107510674</c:v>
                      </c:pt>
                      <c:pt idx="216">
                        <c:v>1.1893307073603825</c:v>
                      </c:pt>
                      <c:pt idx="217">
                        <c:v>1.1785621194667779</c:v>
                      </c:pt>
                      <c:pt idx="218">
                        <c:v>1.1703062216356888</c:v>
                      </c:pt>
                      <c:pt idx="219">
                        <c:v>1.1729694775618731</c:v>
                      </c:pt>
                      <c:pt idx="220">
                        <c:v>1.1734041631656844</c:v>
                      </c:pt>
                      <c:pt idx="221">
                        <c:v>1.1584690071902044</c:v>
                      </c:pt>
                      <c:pt idx="222">
                        <c:v>1.1596530023908684</c:v>
                      </c:pt>
                      <c:pt idx="223">
                        <c:v>1.1467592848786312</c:v>
                      </c:pt>
                      <c:pt idx="224">
                        <c:v>1.1437581356895652</c:v>
                      </c:pt>
                      <c:pt idx="225">
                        <c:v>1.1417114176440901</c:v>
                      </c:pt>
                      <c:pt idx="226">
                        <c:v>1.1401625446491335</c:v>
                      </c:pt>
                      <c:pt idx="227">
                        <c:v>1.1507533866075772</c:v>
                      </c:pt>
                      <c:pt idx="228">
                        <c:v>1.1655815821578275</c:v>
                      </c:pt>
                      <c:pt idx="229">
                        <c:v>1.1763970996712778</c:v>
                      </c:pt>
                      <c:pt idx="230">
                        <c:v>1.1893938668070905</c:v>
                      </c:pt>
                      <c:pt idx="231">
                        <c:v>1.1996534638654637</c:v>
                      </c:pt>
                      <c:pt idx="232">
                        <c:v>1.2097386391700808</c:v>
                      </c:pt>
                      <c:pt idx="233">
                        <c:v>1.2107356980516975</c:v>
                      </c:pt>
                      <c:pt idx="234">
                        <c:v>1.2160494997986915</c:v>
                      </c:pt>
                      <c:pt idx="235">
                        <c:v>1.2256116053821235</c:v>
                      </c:pt>
                      <c:pt idx="236">
                        <c:v>1.2327200740080104</c:v>
                      </c:pt>
                      <c:pt idx="237">
                        <c:v>1.2315961096127308</c:v>
                      </c:pt>
                      <c:pt idx="238">
                        <c:v>1.2368751052250069</c:v>
                      </c:pt>
                      <c:pt idx="239">
                        <c:v>1.2415397138974835</c:v>
                      </c:pt>
                      <c:pt idx="240">
                        <c:v>1.250762361897372</c:v>
                      </c:pt>
                      <c:pt idx="241">
                        <c:v>1.2545863437543816</c:v>
                      </c:pt>
                      <c:pt idx="242">
                        <c:v>1.25549404081821</c:v>
                      </c:pt>
                      <c:pt idx="243">
                        <c:v>1.2582327752163112</c:v>
                      </c:pt>
                      <c:pt idx="244">
                        <c:v>1.2655927083885326</c:v>
                      </c:pt>
                      <c:pt idx="245">
                        <c:v>1.2710860159314326</c:v>
                      </c:pt>
                      <c:pt idx="246">
                        <c:v>1.2763524969784168</c:v>
                      </c:pt>
                      <c:pt idx="247">
                        <c:v>1.2790093000818725</c:v>
                      </c:pt>
                      <c:pt idx="248">
                        <c:v>1.2791205623889208</c:v>
                      </c:pt>
                      <c:pt idx="249">
                        <c:v>1.2797408155312011</c:v>
                      </c:pt>
                      <c:pt idx="250">
                        <c:v>1.2816301238101142</c:v>
                      </c:pt>
                      <c:pt idx="251">
                        <c:v>1.2829316386004725</c:v>
                      </c:pt>
                      <c:pt idx="252">
                        <c:v>1.2840567762362483</c:v>
                      </c:pt>
                      <c:pt idx="253">
                        <c:v>1.2819715367944837</c:v>
                      </c:pt>
                      <c:pt idx="254">
                        <c:v>1.2826215120293325</c:v>
                      </c:pt>
                      <c:pt idx="255">
                        <c:v>1.2814723229633864</c:v>
                      </c:pt>
                      <c:pt idx="256">
                        <c:v>1.2824083733392049</c:v>
                      </c:pt>
                      <c:pt idx="257">
                        <c:v>1.2778526804927843</c:v>
                      </c:pt>
                      <c:pt idx="258">
                        <c:v>1.2750611502723577</c:v>
                      </c:pt>
                      <c:pt idx="259">
                        <c:v>1.2720713424080878</c:v>
                      </c:pt>
                      <c:pt idx="260">
                        <c:v>1.2682133365766912</c:v>
                      </c:pt>
                      <c:pt idx="261">
                        <c:v>1.2641484493378132</c:v>
                      </c:pt>
                      <c:pt idx="262">
                        <c:v>1.2598888041765797</c:v>
                      </c:pt>
                      <c:pt idx="263">
                        <c:v>1.2539811471984679</c:v>
                      </c:pt>
                      <c:pt idx="264">
                        <c:v>1.2529277727730377</c:v>
                      </c:pt>
                      <c:pt idx="265">
                        <c:v>1.2489604600354198</c:v>
                      </c:pt>
                      <c:pt idx="266">
                        <c:v>1.2434464252437551</c:v>
                      </c:pt>
                      <c:pt idx="267">
                        <c:v>1.2381971517240475</c:v>
                      </c:pt>
                      <c:pt idx="268">
                        <c:v>1.2324521840947305</c:v>
                      </c:pt>
                      <c:pt idx="269">
                        <c:v>1.2268920018435516</c:v>
                      </c:pt>
                      <c:pt idx="270">
                        <c:v>1.2195750874895215</c:v>
                      </c:pt>
                      <c:pt idx="271">
                        <c:v>1.2098193972242302</c:v>
                      </c:pt>
                      <c:pt idx="272">
                        <c:v>1.2012989336612669</c:v>
                      </c:pt>
                      <c:pt idx="273">
                        <c:v>1.1930082296954603</c:v>
                      </c:pt>
                      <c:pt idx="274">
                        <c:v>1.1841940649283023</c:v>
                      </c:pt>
                      <c:pt idx="275">
                        <c:v>1.1730152339412219</c:v>
                      </c:pt>
                      <c:pt idx="276">
                        <c:v>1.1631997084106285</c:v>
                      </c:pt>
                      <c:pt idx="277">
                        <c:v>1.1549729460518599</c:v>
                      </c:pt>
                      <c:pt idx="278">
                        <c:v>1.1463805237384681</c:v>
                      </c:pt>
                      <c:pt idx="279">
                        <c:v>1.1381940426367327</c:v>
                      </c:pt>
                      <c:pt idx="280">
                        <c:v>1.1291385814075408</c:v>
                      </c:pt>
                      <c:pt idx="281">
                        <c:v>1.1207233184090624</c:v>
                      </c:pt>
                      <c:pt idx="282">
                        <c:v>1.1155307515133337</c:v>
                      </c:pt>
                      <c:pt idx="283">
                        <c:v>1.1095667789914079</c:v>
                      </c:pt>
                      <c:pt idx="284">
                        <c:v>1.1035601787314573</c:v>
                      </c:pt>
                      <c:pt idx="285">
                        <c:v>1.1004229336448415</c:v>
                      </c:pt>
                      <c:pt idx="286">
                        <c:v>1.0951126516193357</c:v>
                      </c:pt>
                      <c:pt idx="287">
                        <c:v>1.0906617682572353</c:v>
                      </c:pt>
                      <c:pt idx="288">
                        <c:v>1.088800031129981</c:v>
                      </c:pt>
                      <c:pt idx="289">
                        <c:v>1.086165910676117</c:v>
                      </c:pt>
                      <c:pt idx="290">
                        <c:v>1.0864308674881566</c:v>
                      </c:pt>
                      <c:pt idx="291">
                        <c:v>1.0849420252985849</c:v>
                      </c:pt>
                      <c:pt idx="292">
                        <c:v>1.0823380180174542</c:v>
                      </c:pt>
                      <c:pt idx="293">
                        <c:v>1.0817688008367552</c:v>
                      </c:pt>
                      <c:pt idx="294">
                        <c:v>1.0831508781411805</c:v>
                      </c:pt>
                      <c:pt idx="295">
                        <c:v>1.0830906517957131</c:v>
                      </c:pt>
                      <c:pt idx="296">
                        <c:v>1.0845794939852846</c:v>
                      </c:pt>
                      <c:pt idx="297">
                        <c:v>1.0824219047129264</c:v>
                      </c:pt>
                      <c:pt idx="298">
                        <c:v>1.0801489467917835</c:v>
                      </c:pt>
                      <c:pt idx="299">
                        <c:v>1.0775457216709838</c:v>
                      </c:pt>
                      <c:pt idx="300">
                        <c:v>1.078210949032282</c:v>
                      </c:pt>
                      <c:pt idx="301">
                        <c:v>1.0757088181342309</c:v>
                      </c:pt>
                      <c:pt idx="302">
                        <c:v>1.0727856894381569</c:v>
                      </c:pt>
                      <c:pt idx="303">
                        <c:v>1.0668606293926857</c:v>
                      </c:pt>
                      <c:pt idx="304">
                        <c:v>1.0635511134932238</c:v>
                      </c:pt>
                      <c:pt idx="305">
                        <c:v>1.0611614181427174</c:v>
                      </c:pt>
                      <c:pt idx="306">
                        <c:v>1.0601223181433233</c:v>
                      </c:pt>
                      <c:pt idx="307">
                        <c:v>1.0562932522441644</c:v>
                      </c:pt>
                      <c:pt idx="308">
                        <c:v>1.0536810322795611</c:v>
                      </c:pt>
                      <c:pt idx="309">
                        <c:v>1.0541225617862662</c:v>
                      </c:pt>
                      <c:pt idx="310">
                        <c:v>1.0535249912935778</c:v>
                      </c:pt>
                      <c:pt idx="311">
                        <c:v>1.0529931222686717</c:v>
                      </c:pt>
                      <c:pt idx="312">
                        <c:v>1.0512146852166417</c:v>
                      </c:pt>
                      <c:pt idx="313">
                        <c:v>1.0481664108676483</c:v>
                      </c:pt>
                      <c:pt idx="314">
                        <c:v>1.0441212731771214</c:v>
                      </c:pt>
                      <c:pt idx="315">
                        <c:v>1.0409261482260308</c:v>
                      </c:pt>
                      <c:pt idx="316">
                        <c:v>1.0312766362256383</c:v>
                      </c:pt>
                      <c:pt idx="317">
                        <c:v>1.0299901780216467</c:v>
                      </c:pt>
                      <c:pt idx="318">
                        <c:v>1.0225528109766815</c:v>
                      </c:pt>
                      <c:pt idx="319">
                        <c:v>1.0183037249799132</c:v>
                      </c:pt>
                      <c:pt idx="320">
                        <c:v>1.0142196748129315</c:v>
                      </c:pt>
                      <c:pt idx="321">
                        <c:v>1.0115714754731142</c:v>
                      </c:pt>
                      <c:pt idx="322">
                        <c:v>1.0064105860707804</c:v>
                      </c:pt>
                      <c:pt idx="323">
                        <c:v>1.0045750513146061</c:v>
                      </c:pt>
                      <c:pt idx="324">
                        <c:v>0.9996364909862866</c:v>
                      </c:pt>
                      <c:pt idx="325">
                        <c:v>0.99607394621982892</c:v>
                      </c:pt>
                      <c:pt idx="326">
                        <c:v>0.99495858558818728</c:v>
                      </c:pt>
                      <c:pt idx="327">
                        <c:v>0.99167664084038432</c:v>
                      </c:pt>
                      <c:pt idx="328">
                        <c:v>0.98840232215580603</c:v>
                      </c:pt>
                      <c:pt idx="329">
                        <c:v>0.98827698096280425</c:v>
                      </c:pt>
                      <c:pt idx="330">
                        <c:v>0.98942343246759257</c:v>
                      </c:pt>
                      <c:pt idx="331">
                        <c:v>0.98706971649230035</c:v>
                      </c:pt>
                      <c:pt idx="332">
                        <c:v>0.99206772100575635</c:v>
                      </c:pt>
                      <c:pt idx="333">
                        <c:v>0.98966863973128094</c:v>
                      </c:pt>
                      <c:pt idx="334">
                        <c:v>0.98962229673168434</c:v>
                      </c:pt>
                      <c:pt idx="335">
                        <c:v>0.98824393468883009</c:v>
                      </c:pt>
                      <c:pt idx="336">
                        <c:v>0.9923424548219304</c:v>
                      </c:pt>
                      <c:pt idx="337">
                        <c:v>0.99548869475234958</c:v>
                      </c:pt>
                      <c:pt idx="338">
                        <c:v>1.0005211143203583</c:v>
                      </c:pt>
                      <c:pt idx="339">
                        <c:v>1.0016546601796898</c:v>
                      </c:pt>
                      <c:pt idx="340">
                        <c:v>1.0015762486065323</c:v>
                      </c:pt>
                      <c:pt idx="341">
                        <c:v>1.0016894663144078</c:v>
                      </c:pt>
                      <c:pt idx="342">
                        <c:v>1.0063446890629153</c:v>
                      </c:pt>
                      <c:pt idx="343">
                        <c:v>1.0044283962525917</c:v>
                      </c:pt>
                      <c:pt idx="344">
                        <c:v>1.0040948048715292</c:v>
                      </c:pt>
                      <c:pt idx="345">
                        <c:v>0.99724034281305129</c:v>
                      </c:pt>
                      <c:pt idx="346">
                        <c:v>0.99423978024423343</c:v>
                      </c:pt>
                      <c:pt idx="347">
                        <c:v>0.99919241945850656</c:v>
                      </c:pt>
                      <c:pt idx="348">
                        <c:v>1.0046509208666883</c:v>
                      </c:pt>
                      <c:pt idx="349">
                        <c:v>1.0047602277729097</c:v>
                      </c:pt>
                      <c:pt idx="350">
                        <c:v>1.0080355241579015</c:v>
                      </c:pt>
                      <c:pt idx="351">
                        <c:v>1.007708972219816</c:v>
                      </c:pt>
                      <c:pt idx="352">
                        <c:v>1.0111800042275765</c:v>
                      </c:pt>
                      <c:pt idx="353">
                        <c:v>1.0117425730454646</c:v>
                      </c:pt>
                      <c:pt idx="354">
                        <c:v>1.0123329085550938</c:v>
                      </c:pt>
                      <c:pt idx="355">
                        <c:v>1.0086725937472929</c:v>
                      </c:pt>
                      <c:pt idx="356">
                        <c:v>1.0065140267745214</c:v>
                      </c:pt>
                      <c:pt idx="357">
                        <c:v>1.0055173589730704</c:v>
                      </c:pt>
                      <c:pt idx="358">
                        <c:v>1.0033151865618597</c:v>
                      </c:pt>
                      <c:pt idx="359">
                        <c:v>1.0010281497547633</c:v>
                      </c:pt>
                      <c:pt idx="360">
                        <c:v>1.0022919253091636</c:v>
                      </c:pt>
                      <c:pt idx="361">
                        <c:v>0.99712047674236481</c:v>
                      </c:pt>
                      <c:pt idx="362">
                        <c:v>0.99778824612473771</c:v>
                      </c:pt>
                      <c:pt idx="363">
                        <c:v>0.99682423351709537</c:v>
                      </c:pt>
                      <c:pt idx="364">
                        <c:v>0.99577125017183077</c:v>
                      </c:pt>
                      <c:pt idx="365">
                        <c:v>0.99733459313290607</c:v>
                      </c:pt>
                      <c:pt idx="366">
                        <c:v>1.00068575906998</c:v>
                      </c:pt>
                      <c:pt idx="367">
                        <c:v>1.0018789446545306</c:v>
                      </c:pt>
                      <c:pt idx="368">
                        <c:v>1.0060597871624415</c:v>
                      </c:pt>
                      <c:pt idx="369">
                        <c:v>1.00771581612271</c:v>
                      </c:pt>
                      <c:pt idx="370">
                        <c:v>1.0092418109279921</c:v>
                      </c:pt>
                      <c:pt idx="371">
                        <c:v>1.0102306571261357</c:v>
                      </c:pt>
                      <c:pt idx="372">
                        <c:v>1.0115468374226957</c:v>
                      </c:pt>
                      <c:pt idx="373">
                        <c:v>1.0112734723871006</c:v>
                      </c:pt>
                      <c:pt idx="374">
                        <c:v>1.0088736089522943</c:v>
                      </c:pt>
                      <c:pt idx="375">
                        <c:v>1.0081491329459424</c:v>
                      </c:pt>
                      <c:pt idx="376">
                        <c:v>1.0067819166878014</c:v>
                      </c:pt>
                      <c:pt idx="377">
                        <c:v>1.0081395514818907</c:v>
                      </c:pt>
                      <c:pt idx="378">
                        <c:v>1.0069661154456915</c:v>
                      </c:pt>
                      <c:pt idx="379">
                        <c:v>1.0054813795978561</c:v>
                      </c:pt>
                      <c:pt idx="380">
                        <c:v>1.0079246529310186</c:v>
                      </c:pt>
                      <c:pt idx="381">
                        <c:v>1.0093161161594129</c:v>
                      </c:pt>
                      <c:pt idx="382">
                        <c:v>1.0121498830376996</c:v>
                      </c:pt>
                      <c:pt idx="383">
                        <c:v>1.0168316992374524</c:v>
                      </c:pt>
                      <c:pt idx="384">
                        <c:v>1.0195244817161224</c:v>
                      </c:pt>
                      <c:pt idx="385">
                        <c:v>1.0235932797566545</c:v>
                      </c:pt>
                      <c:pt idx="386">
                        <c:v>1.0255107458074739</c:v>
                      </c:pt>
                      <c:pt idx="387">
                        <c:v>1.0244421192555944</c:v>
                      </c:pt>
                      <c:pt idx="388">
                        <c:v>1.0292189679355328</c:v>
                      </c:pt>
                      <c:pt idx="389">
                        <c:v>1.030619817087896</c:v>
                      </c:pt>
                      <c:pt idx="390">
                        <c:v>1.0328571867139902</c:v>
                      </c:pt>
                      <c:pt idx="391">
                        <c:v>1.0302627608969108</c:v>
                      </c:pt>
                      <c:pt idx="392">
                        <c:v>1.0284467801490054</c:v>
                      </c:pt>
                      <c:pt idx="393">
                        <c:v>1.0298525178034357</c:v>
                      </c:pt>
                      <c:pt idx="394">
                        <c:v>1.0305552888606095</c:v>
                      </c:pt>
                      <c:pt idx="395">
                        <c:v>1.0299276051951869</c:v>
                      </c:pt>
                      <c:pt idx="396">
                        <c:v>1.0291773178979204</c:v>
                      </c:pt>
                      <c:pt idx="397">
                        <c:v>1.0250920944904429</c:v>
                      </c:pt>
                      <c:pt idx="398">
                        <c:v>1.0253075796615632</c:v>
                      </c:pt>
                      <c:pt idx="399">
                        <c:v>1.0239673479348328</c:v>
                      </c:pt>
                      <c:pt idx="400">
                        <c:v>1.0216945855537722</c:v>
                      </c:pt>
                      <c:pt idx="401">
                        <c:v>1.0218328323922314</c:v>
                      </c:pt>
                      <c:pt idx="402">
                        <c:v>1.0192759502710282</c:v>
                      </c:pt>
                      <c:pt idx="403">
                        <c:v>1.0178313001401438</c:v>
                      </c:pt>
                      <c:pt idx="404">
                        <c:v>1.019026245585438</c:v>
                      </c:pt>
                      <c:pt idx="405">
                        <c:v>1.0201705461493169</c:v>
                      </c:pt>
                      <c:pt idx="406">
                        <c:v>1.0218312680715698</c:v>
                      </c:pt>
                      <c:pt idx="407">
                        <c:v>1.0237931217211591</c:v>
                      </c:pt>
                      <c:pt idx="408">
                        <c:v>1.020933543551958</c:v>
                      </c:pt>
                      <c:pt idx="409">
                        <c:v>1.0192528765412712</c:v>
                      </c:pt>
                      <c:pt idx="410">
                        <c:v>1.0183013784989208</c:v>
                      </c:pt>
                      <c:pt idx="411">
                        <c:v>1.0162073397534357</c:v>
                      </c:pt>
                      <c:pt idx="412">
                        <c:v>1.0102234221430764</c:v>
                      </c:pt>
                      <c:pt idx="413">
                        <c:v>1.0048562379535086</c:v>
                      </c:pt>
                      <c:pt idx="414">
                        <c:v>1.0005737146026008</c:v>
                      </c:pt>
                      <c:pt idx="415">
                        <c:v>0.99761206451023743</c:v>
                      </c:pt>
                      <c:pt idx="416">
                        <c:v>0.99421729313472462</c:v>
                      </c:pt>
                      <c:pt idx="417">
                        <c:v>0.98940563832006823</c:v>
                      </c:pt>
                      <c:pt idx="418">
                        <c:v>0.98267045571202893</c:v>
                      </c:pt>
                      <c:pt idx="419">
                        <c:v>0.97906978062944738</c:v>
                      </c:pt>
                      <c:pt idx="420">
                        <c:v>0.9763443429569687</c:v>
                      </c:pt>
                      <c:pt idx="421">
                        <c:v>0.97137019433360017</c:v>
                      </c:pt>
                      <c:pt idx="422">
                        <c:v>0.96648716738876361</c:v>
                      </c:pt>
                      <c:pt idx="423">
                        <c:v>0.96216142967958196</c:v>
                      </c:pt>
                      <c:pt idx="424">
                        <c:v>0.95532456622854589</c:v>
                      </c:pt>
                      <c:pt idx="425">
                        <c:v>0.95112651619335864</c:v>
                      </c:pt>
                      <c:pt idx="426">
                        <c:v>0.94650492633907291</c:v>
                      </c:pt>
                      <c:pt idx="427">
                        <c:v>0.93905680458956053</c:v>
                      </c:pt>
                      <c:pt idx="428">
                        <c:v>0.93173402403304928</c:v>
                      </c:pt>
                      <c:pt idx="429">
                        <c:v>0.92529176046887374</c:v>
                      </c:pt>
                      <c:pt idx="430">
                        <c:v>0.91782271593051357</c:v>
                      </c:pt>
                      <c:pt idx="431">
                        <c:v>0.91235287319753577</c:v>
                      </c:pt>
                      <c:pt idx="432">
                        <c:v>0.90581420837259619</c:v>
                      </c:pt>
                      <c:pt idx="433">
                        <c:v>0.89965019834608295</c:v>
                      </c:pt>
                      <c:pt idx="434">
                        <c:v>0.89274861112767756</c:v>
                      </c:pt>
                      <c:pt idx="435">
                        <c:v>0.88686520111981881</c:v>
                      </c:pt>
                      <c:pt idx="436">
                        <c:v>0.87821489894195215</c:v>
                      </c:pt>
                      <c:pt idx="437">
                        <c:v>0.87112578878425095</c:v>
                      </c:pt>
                      <c:pt idx="438">
                        <c:v>0.86339804471649706</c:v>
                      </c:pt>
                      <c:pt idx="439">
                        <c:v>0.85439870349103564</c:v>
                      </c:pt>
                      <c:pt idx="440">
                        <c:v>0.84599360857685746</c:v>
                      </c:pt>
                      <c:pt idx="441">
                        <c:v>0.83868119164472865</c:v>
                      </c:pt>
                      <c:pt idx="442">
                        <c:v>0.83069083724592752</c:v>
                      </c:pt>
                      <c:pt idx="443">
                        <c:v>0.82303563854885009</c:v>
                      </c:pt>
                      <c:pt idx="444">
                        <c:v>0.81385718260764817</c:v>
                      </c:pt>
                      <c:pt idx="445">
                        <c:v>0.80595834096754404</c:v>
                      </c:pt>
                      <c:pt idx="446">
                        <c:v>0.79808100873653531</c:v>
                      </c:pt>
                      <c:pt idx="447">
                        <c:v>0.78986343676165294</c:v>
                      </c:pt>
                      <c:pt idx="448">
                        <c:v>0.78156686659336516</c:v>
                      </c:pt>
                      <c:pt idx="449">
                        <c:v>0.7727892678216699</c:v>
                      </c:pt>
                      <c:pt idx="450">
                        <c:v>0.76658614977861939</c:v>
                      </c:pt>
                      <c:pt idx="451">
                        <c:v>0.75841707174424311</c:v>
                      </c:pt>
                      <c:pt idx="452">
                        <c:v>0.74921945287493796</c:v>
                      </c:pt>
                      <c:pt idx="453">
                        <c:v>0.7421817697589832</c:v>
                      </c:pt>
                      <c:pt idx="454">
                        <c:v>0.73451171001562177</c:v>
                      </c:pt>
                      <c:pt idx="455">
                        <c:v>0.72565745953151339</c:v>
                      </c:pt>
                      <c:pt idx="456">
                        <c:v>0.71731943486569638</c:v>
                      </c:pt>
                      <c:pt idx="457">
                        <c:v>0.70694525131886909</c:v>
                      </c:pt>
                      <c:pt idx="458">
                        <c:v>0.69983365405165887</c:v>
                      </c:pt>
                      <c:pt idx="459">
                        <c:v>0.69121014086512023</c:v>
                      </c:pt>
                      <c:pt idx="460">
                        <c:v>0.68244974962070104</c:v>
                      </c:pt>
                      <c:pt idx="461">
                        <c:v>0.67449948093885048</c:v>
                      </c:pt>
                      <c:pt idx="462">
                        <c:v>0.66674201477852835</c:v>
                      </c:pt>
                      <c:pt idx="463">
                        <c:v>0.65849550287140846</c:v>
                      </c:pt>
                      <c:pt idx="464">
                        <c:v>0.65085536076069783</c:v>
                      </c:pt>
                      <c:pt idx="465">
                        <c:v>0.64193931961046058</c:v>
                      </c:pt>
                      <c:pt idx="466">
                        <c:v>0.63662395354280488</c:v>
                      </c:pt>
                      <c:pt idx="467">
                        <c:v>0.62917055221105966</c:v>
                      </c:pt>
                      <c:pt idx="468">
                        <c:v>0.62074355680762028</c:v>
                      </c:pt>
                      <c:pt idx="469">
                        <c:v>0.61287776144149031</c:v>
                      </c:pt>
                      <c:pt idx="470">
                        <c:v>0.60680213553235096</c:v>
                      </c:pt>
                      <c:pt idx="471">
                        <c:v>0.60191206914453754</c:v>
                      </c:pt>
                      <c:pt idx="472">
                        <c:v>0.59698524122117913</c:v>
                      </c:pt>
                      <c:pt idx="473">
                        <c:v>0.59158090441590128</c:v>
                      </c:pt>
                      <c:pt idx="474">
                        <c:v>0.5860009726163713</c:v>
                      </c:pt>
                      <c:pt idx="475">
                        <c:v>0.58123976714304781</c:v>
                      </c:pt>
                      <c:pt idx="476">
                        <c:v>0.57713205662606137</c:v>
                      </c:pt>
                      <c:pt idx="477">
                        <c:v>0.5723861032791876</c:v>
                      </c:pt>
                      <c:pt idx="478">
                        <c:v>0.56727820523926187</c:v>
                      </c:pt>
                      <c:pt idx="479">
                        <c:v>0.56164665085790277</c:v>
                      </c:pt>
                      <c:pt idx="480">
                        <c:v>0.55363283164917909</c:v>
                      </c:pt>
                      <c:pt idx="481">
                        <c:v>0.54770522958263335</c:v>
                      </c:pt>
                      <c:pt idx="482">
                        <c:v>0.5420288965223391</c:v>
                      </c:pt>
                      <c:pt idx="483">
                        <c:v>0.53660617894928886</c:v>
                      </c:pt>
                      <c:pt idx="484">
                        <c:v>0.53051803847485779</c:v>
                      </c:pt>
                      <c:pt idx="485">
                        <c:v>0.52511174626875301</c:v>
                      </c:pt>
                      <c:pt idx="486">
                        <c:v>0.51968844207545462</c:v>
                      </c:pt>
                      <c:pt idx="487">
                        <c:v>0.51688205080874394</c:v>
                      </c:pt>
                      <c:pt idx="488">
                        <c:v>0.51286194224880088</c:v>
                      </c:pt>
                      <c:pt idx="489">
                        <c:v>0.50797422234197953</c:v>
                      </c:pt>
                      <c:pt idx="490">
                        <c:v>0.50472786588922547</c:v>
                      </c:pt>
                      <c:pt idx="491">
                        <c:v>0.49999794682913185</c:v>
                      </c:pt>
                      <c:pt idx="492">
                        <c:v>0.49517964365166406</c:v>
                      </c:pt>
                      <c:pt idx="493">
                        <c:v>0.49167654307034309</c:v>
                      </c:pt>
                      <c:pt idx="494">
                        <c:v>0.4876106781310513</c:v>
                      </c:pt>
                      <c:pt idx="495">
                        <c:v>0.48438778648821934</c:v>
                      </c:pt>
                      <c:pt idx="496">
                        <c:v>0.48215354550344813</c:v>
                      </c:pt>
                      <c:pt idx="497">
                        <c:v>0.47813734774515876</c:v>
                      </c:pt>
                      <c:pt idx="498">
                        <c:v>0.47553099398303617</c:v>
                      </c:pt>
                      <c:pt idx="499">
                        <c:v>0.47316359020195564</c:v>
                      </c:pt>
                      <c:pt idx="500">
                        <c:v>0.46985290106199773</c:v>
                      </c:pt>
                      <c:pt idx="501">
                        <c:v>0.46751737031439522</c:v>
                      </c:pt>
                      <c:pt idx="502">
                        <c:v>0.46370316546152057</c:v>
                      </c:pt>
                      <c:pt idx="503">
                        <c:v>0.46082696638529103</c:v>
                      </c:pt>
                      <c:pt idx="504">
                        <c:v>0.45775405398587926</c:v>
                      </c:pt>
                      <c:pt idx="505">
                        <c:v>0.45523178245931162</c:v>
                      </c:pt>
                      <c:pt idx="506">
                        <c:v>0.45193673652596833</c:v>
                      </c:pt>
                      <c:pt idx="507">
                        <c:v>0.45057499539014251</c:v>
                      </c:pt>
                      <c:pt idx="508">
                        <c:v>0.44788319061188592</c:v>
                      </c:pt>
                      <c:pt idx="509">
                        <c:v>0.44662684558062782</c:v>
                      </c:pt>
                      <c:pt idx="510">
                        <c:v>0.44386894825442352</c:v>
                      </c:pt>
                      <c:pt idx="511">
                        <c:v>0.4423204663396324</c:v>
                      </c:pt>
                      <c:pt idx="512">
                        <c:v>0.4398752376056429</c:v>
                      </c:pt>
                      <c:pt idx="513">
                        <c:v>0.43860188058719113</c:v>
                      </c:pt>
                      <c:pt idx="514">
                        <c:v>0.43603111512011727</c:v>
                      </c:pt>
                      <c:pt idx="515">
                        <c:v>0.43410465422549399</c:v>
                      </c:pt>
                      <c:pt idx="516">
                        <c:v>0.43215003555896409</c:v>
                      </c:pt>
                      <c:pt idx="517">
                        <c:v>0.43035536868007102</c:v>
                      </c:pt>
                      <c:pt idx="518">
                        <c:v>0.42933621376911135</c:v>
                      </c:pt>
                      <c:pt idx="519">
                        <c:v>0.42872104466898081</c:v>
                      </c:pt>
                      <c:pt idx="520">
                        <c:v>0.42723239801949181</c:v>
                      </c:pt>
                      <c:pt idx="521">
                        <c:v>0.42671578112103509</c:v>
                      </c:pt>
                      <c:pt idx="522">
                        <c:v>0.425028465747537</c:v>
                      </c:pt>
                      <c:pt idx="523">
                        <c:v>0.42391858023821072</c:v>
                      </c:pt>
                      <c:pt idx="524">
                        <c:v>0.42397939320392614</c:v>
                      </c:pt>
                      <c:pt idx="525">
                        <c:v>0.42145751275752386</c:v>
                      </c:pt>
                      <c:pt idx="526">
                        <c:v>0.41872620888256462</c:v>
                      </c:pt>
                      <c:pt idx="527">
                        <c:v>0.41769375724598212</c:v>
                      </c:pt>
                      <c:pt idx="528">
                        <c:v>0.41440946601718687</c:v>
                      </c:pt>
                      <c:pt idx="529">
                        <c:v>0.41373133301043147</c:v>
                      </c:pt>
                      <c:pt idx="530">
                        <c:v>0.41240381138907561</c:v>
                      </c:pt>
                      <c:pt idx="531">
                        <c:v>0.4096406344806387</c:v>
                      </c:pt>
                      <c:pt idx="532">
                        <c:v>0.40826970296092668</c:v>
                      </c:pt>
                      <c:pt idx="533">
                        <c:v>0.40735144673263268</c:v>
                      </c:pt>
                      <c:pt idx="534">
                        <c:v>0.40653604458783182</c:v>
                      </c:pt>
                      <c:pt idx="535">
                        <c:v>0.40604152371871866</c:v>
                      </c:pt>
                      <c:pt idx="536">
                        <c:v>0.40377325875956022</c:v>
                      </c:pt>
                      <c:pt idx="537">
                        <c:v>0.40170072942317048</c:v>
                      </c:pt>
                      <c:pt idx="538">
                        <c:v>0.40046569826092515</c:v>
                      </c:pt>
                      <c:pt idx="539">
                        <c:v>0.40060707374070725</c:v>
                      </c:pt>
                      <c:pt idx="540">
                        <c:v>0.39934368926647246</c:v>
                      </c:pt>
                      <c:pt idx="541">
                        <c:v>0.39712450486806816</c:v>
                      </c:pt>
                      <c:pt idx="542">
                        <c:v>0.39625963108234763</c:v>
                      </c:pt>
                      <c:pt idx="543">
                        <c:v>0.39480129314567486</c:v>
                      </c:pt>
                      <c:pt idx="544">
                        <c:v>0.39342723298463966</c:v>
                      </c:pt>
                      <c:pt idx="545">
                        <c:v>0.39316560035400566</c:v>
                      </c:pt>
                      <c:pt idx="546">
                        <c:v>0.39056393955386753</c:v>
                      </c:pt>
                      <c:pt idx="547">
                        <c:v>0.3897686780375833</c:v>
                      </c:pt>
                      <c:pt idx="548">
                        <c:v>0.38801957199795617</c:v>
                      </c:pt>
                      <c:pt idx="549">
                        <c:v>0.38639130972942926</c:v>
                      </c:pt>
                      <c:pt idx="550">
                        <c:v>0.38561266912017317</c:v>
                      </c:pt>
                      <c:pt idx="551">
                        <c:v>0.38502487563161886</c:v>
                      </c:pt>
                      <c:pt idx="552">
                        <c:v>0.38292086434191674</c:v>
                      </c:pt>
                      <c:pt idx="553">
                        <c:v>0.38253975672076151</c:v>
                      </c:pt>
                      <c:pt idx="554">
                        <c:v>0.38100809125308155</c:v>
                      </c:pt>
                      <c:pt idx="555">
                        <c:v>0.38034560145294111</c:v>
                      </c:pt>
                      <c:pt idx="556">
                        <c:v>0.3795904256536074</c:v>
                      </c:pt>
                      <c:pt idx="557">
                        <c:v>0.37772947068668405</c:v>
                      </c:pt>
                      <c:pt idx="558">
                        <c:v>0.37622596299091066</c:v>
                      </c:pt>
                      <c:pt idx="559">
                        <c:v>0.37535346314196549</c:v>
                      </c:pt>
                      <c:pt idx="560">
                        <c:v>0.37396258653381931</c:v>
                      </c:pt>
                      <c:pt idx="561">
                        <c:v>0.37270995676413238</c:v>
                      </c:pt>
                      <c:pt idx="562">
                        <c:v>0.37139436308782042</c:v>
                      </c:pt>
                      <c:pt idx="563">
                        <c:v>0.37022816203468067</c:v>
                      </c:pt>
                      <c:pt idx="564">
                        <c:v>0.36922934329232016</c:v>
                      </c:pt>
                      <c:pt idx="565">
                        <c:v>0.36808993123050837</c:v>
                      </c:pt>
                      <c:pt idx="566">
                        <c:v>0.36652561056901967</c:v>
                      </c:pt>
                      <c:pt idx="567">
                        <c:v>0.36519378706584482</c:v>
                      </c:pt>
                      <c:pt idx="568">
                        <c:v>0.36457275176323373</c:v>
                      </c:pt>
                      <c:pt idx="569">
                        <c:v>0.36402035102964564</c:v>
                      </c:pt>
                      <c:pt idx="570">
                        <c:v>0.3620848952912189</c:v>
                      </c:pt>
                      <c:pt idx="571">
                        <c:v>0.361610123970457</c:v>
                      </c:pt>
                      <c:pt idx="572">
                        <c:v>0.36167954069981051</c:v>
                      </c:pt>
                      <c:pt idx="573">
                        <c:v>0.36065197756529516</c:v>
                      </c:pt>
                      <c:pt idx="574">
                        <c:v>0.35927576646335052</c:v>
                      </c:pt>
                      <c:pt idx="575">
                        <c:v>0.35797268735233051</c:v>
                      </c:pt>
                      <c:pt idx="576">
                        <c:v>0.35643261366109502</c:v>
                      </c:pt>
                      <c:pt idx="577">
                        <c:v>0.3559246005262765</c:v>
                      </c:pt>
                      <c:pt idx="578">
                        <c:v>0.35454545632309159</c:v>
                      </c:pt>
                      <c:pt idx="579">
                        <c:v>0.35256365758506825</c:v>
                      </c:pt>
                      <c:pt idx="580">
                        <c:v>0.35180417990391555</c:v>
                      </c:pt>
                      <c:pt idx="581">
                        <c:v>0.35082374192932747</c:v>
                      </c:pt>
                      <c:pt idx="582">
                        <c:v>0.35051596183917966</c:v>
                      </c:pt>
                      <c:pt idx="583">
                        <c:v>0.34905625512192806</c:v>
                      </c:pt>
                      <c:pt idx="584">
                        <c:v>0.3488049861156764</c:v>
                      </c:pt>
                      <c:pt idx="585">
                        <c:v>0.34885993287891109</c:v>
                      </c:pt>
                      <c:pt idx="586">
                        <c:v>0.3482056557622436</c:v>
                      </c:pt>
                      <c:pt idx="587">
                        <c:v>0.34716987994425552</c:v>
                      </c:pt>
                      <c:pt idx="588">
                        <c:v>0.34687031253758038</c:v>
                      </c:pt>
                      <c:pt idx="589">
                        <c:v>0.34529699703228828</c:v>
                      </c:pt>
                      <c:pt idx="590">
                        <c:v>0.34484236634004301</c:v>
                      </c:pt>
                      <c:pt idx="591">
                        <c:v>0.34400095736424485</c:v>
                      </c:pt>
                      <c:pt idx="592">
                        <c:v>0.3434847315459536</c:v>
                      </c:pt>
                      <c:pt idx="593">
                        <c:v>0.34274148369166374</c:v>
                      </c:pt>
                      <c:pt idx="594">
                        <c:v>0.34238560074117513</c:v>
                      </c:pt>
                      <c:pt idx="595">
                        <c:v>0.34214997494153832</c:v>
                      </c:pt>
                      <c:pt idx="596">
                        <c:v>0.34321253975085453</c:v>
                      </c:pt>
                      <c:pt idx="597">
                        <c:v>0.34346224443644463</c:v>
                      </c:pt>
                      <c:pt idx="598">
                        <c:v>0.34270726417719372</c:v>
                      </c:pt>
                      <c:pt idx="599">
                        <c:v>0.34157078521662221</c:v>
                      </c:pt>
                      <c:pt idx="600">
                        <c:v>0.34131814742979183</c:v>
                      </c:pt>
                      <c:pt idx="601">
                        <c:v>0.34163472682366047</c:v>
                      </c:pt>
                      <c:pt idx="602">
                        <c:v>0.34194113813322957</c:v>
                      </c:pt>
                      <c:pt idx="603">
                        <c:v>0.34046833023043815</c:v>
                      </c:pt>
                      <c:pt idx="604">
                        <c:v>0.34104106713262561</c:v>
                      </c:pt>
                      <c:pt idx="605">
                        <c:v>0.34182303192328728</c:v>
                      </c:pt>
                      <c:pt idx="606">
                        <c:v>0.34319943856531449</c:v>
                      </c:pt>
                      <c:pt idx="607">
                        <c:v>0.34408543067996517</c:v>
                      </c:pt>
                      <c:pt idx="608">
                        <c:v>0.34431655905770009</c:v>
                      </c:pt>
                      <c:pt idx="609">
                        <c:v>0.34466403378463334</c:v>
                      </c:pt>
                      <c:pt idx="610">
                        <c:v>0.3459465811869713</c:v>
                      </c:pt>
                      <c:pt idx="611">
                        <c:v>0.34689847030948712</c:v>
                      </c:pt>
                      <c:pt idx="612">
                        <c:v>0.3469311255032958</c:v>
                      </c:pt>
                      <c:pt idx="613">
                        <c:v>0.34677919085904862</c:v>
                      </c:pt>
                      <c:pt idx="614">
                        <c:v>0.3476829771212237</c:v>
                      </c:pt>
                      <c:pt idx="615">
                        <c:v>0.34942171953646833</c:v>
                      </c:pt>
                      <c:pt idx="616">
                        <c:v>0.35051381089827005</c:v>
                      </c:pt>
                      <c:pt idx="617">
                        <c:v>0.35099092870002413</c:v>
                      </c:pt>
                      <c:pt idx="618">
                        <c:v>0.35195396360725312</c:v>
                      </c:pt>
                      <c:pt idx="619">
                        <c:v>0.35391307969568492</c:v>
                      </c:pt>
                      <c:pt idx="620">
                        <c:v>0.35604270673621902</c:v>
                      </c:pt>
                      <c:pt idx="621">
                        <c:v>0.3578213393283316</c:v>
                      </c:pt>
                      <c:pt idx="622">
                        <c:v>0.35898930024221543</c:v>
                      </c:pt>
                      <c:pt idx="623">
                        <c:v>0.36011932638005845</c:v>
                      </c:pt>
                      <c:pt idx="624">
                        <c:v>0.36225697056398248</c:v>
                      </c:pt>
                      <c:pt idx="625">
                        <c:v>0.36377612146637073</c:v>
                      </c:pt>
                      <c:pt idx="626">
                        <c:v>0.36585705902631593</c:v>
                      </c:pt>
                      <c:pt idx="627">
                        <c:v>0.36661731886779936</c:v>
                      </c:pt>
                      <c:pt idx="628">
                        <c:v>0.3687962220091705</c:v>
                      </c:pt>
                      <c:pt idx="629">
                        <c:v>0.36972699280275612</c:v>
                      </c:pt>
                      <c:pt idx="630">
                        <c:v>0.37093719037450029</c:v>
                      </c:pt>
                      <c:pt idx="631">
                        <c:v>0.37244187131076972</c:v>
                      </c:pt>
                      <c:pt idx="632">
                        <c:v>0.37356055612381667</c:v>
                      </c:pt>
                      <c:pt idx="633">
                        <c:v>0.37473262337943714</c:v>
                      </c:pt>
                      <c:pt idx="634">
                        <c:v>0.37625138320165985</c:v>
                      </c:pt>
                      <c:pt idx="635">
                        <c:v>0.37676741347986847</c:v>
                      </c:pt>
                      <c:pt idx="636">
                        <c:v>0.37833544940292813</c:v>
                      </c:pt>
                      <c:pt idx="637">
                        <c:v>0.37999245606361004</c:v>
                      </c:pt>
                      <c:pt idx="638">
                        <c:v>0.38120226255518874</c:v>
                      </c:pt>
                      <c:pt idx="639">
                        <c:v>0.38220108129754926</c:v>
                      </c:pt>
                      <c:pt idx="640">
                        <c:v>0.38340443496639948</c:v>
                      </c:pt>
                      <c:pt idx="641">
                        <c:v>0.3847008657146081</c:v>
                      </c:pt>
                      <c:pt idx="642">
                        <c:v>0.3856523637569586</c:v>
                      </c:pt>
                      <c:pt idx="643">
                        <c:v>0.38695642056839202</c:v>
                      </c:pt>
                      <c:pt idx="644">
                        <c:v>0.3882598907595774</c:v>
                      </c:pt>
                      <c:pt idx="645">
                        <c:v>0.38921275758250662</c:v>
                      </c:pt>
                      <c:pt idx="646">
                        <c:v>0.39011791262526047</c:v>
                      </c:pt>
                      <c:pt idx="647">
                        <c:v>0.39126397304988364</c:v>
                      </c:pt>
                      <c:pt idx="648">
                        <c:v>0.39260733341793702</c:v>
                      </c:pt>
                      <c:pt idx="649">
                        <c:v>0.39427587694349725</c:v>
                      </c:pt>
                      <c:pt idx="650">
                        <c:v>0.39558267131608843</c:v>
                      </c:pt>
                      <c:pt idx="651">
                        <c:v>0.39664640936590062</c:v>
                      </c:pt>
                      <c:pt idx="652">
                        <c:v>0.3978955194140994</c:v>
                      </c:pt>
                      <c:pt idx="653">
                        <c:v>0.39904392631971475</c:v>
                      </c:pt>
                      <c:pt idx="654">
                        <c:v>0.39989609000006054</c:v>
                      </c:pt>
                      <c:pt idx="655">
                        <c:v>0.40068763625477372</c:v>
                      </c:pt>
                      <c:pt idx="656">
                        <c:v>0.40052827108738465</c:v>
                      </c:pt>
                      <c:pt idx="657">
                        <c:v>0.40103941286352601</c:v>
                      </c:pt>
                      <c:pt idx="658">
                        <c:v>0.40178363841822928</c:v>
                      </c:pt>
                      <c:pt idx="659">
                        <c:v>0.40258554829732496</c:v>
                      </c:pt>
                      <c:pt idx="660">
                        <c:v>0.40346059016734526</c:v>
                      </c:pt>
                      <c:pt idx="661">
                        <c:v>0.40388628092735279</c:v>
                      </c:pt>
                      <c:pt idx="662">
                        <c:v>0.40451611553368455</c:v>
                      </c:pt>
                      <c:pt idx="663">
                        <c:v>0.40612971229601014</c:v>
                      </c:pt>
                      <c:pt idx="664">
                        <c:v>0.40691519680816018</c:v>
                      </c:pt>
                      <c:pt idx="665">
                        <c:v>0.40802430015715563</c:v>
                      </c:pt>
                      <c:pt idx="666">
                        <c:v>0.40920027821442978</c:v>
                      </c:pt>
                      <c:pt idx="667">
                        <c:v>0.4101249872654521</c:v>
                      </c:pt>
                      <c:pt idx="668">
                        <c:v>0.41043433167626148</c:v>
                      </c:pt>
                      <c:pt idx="669">
                        <c:v>0.41172489622198954</c:v>
                      </c:pt>
                      <c:pt idx="670">
                        <c:v>0.41249043564570559</c:v>
                      </c:pt>
                      <c:pt idx="671">
                        <c:v>0.41302993073383643</c:v>
                      </c:pt>
                      <c:pt idx="672">
                        <c:v>0.41345249285252117</c:v>
                      </c:pt>
                      <c:pt idx="673">
                        <c:v>0.41365116157653009</c:v>
                      </c:pt>
                      <c:pt idx="674">
                        <c:v>0.41365155265669545</c:v>
                      </c:pt>
                      <c:pt idx="675">
                        <c:v>0.41535372907647783</c:v>
                      </c:pt>
                      <c:pt idx="676">
                        <c:v>0.41507000041650044</c:v>
                      </c:pt>
                      <c:pt idx="677">
                        <c:v>0.41471079328460592</c:v>
                      </c:pt>
                      <c:pt idx="678">
                        <c:v>0.41486175022843963</c:v>
                      </c:pt>
                      <c:pt idx="679">
                        <c:v>0.41512924906155435</c:v>
                      </c:pt>
                      <c:pt idx="680">
                        <c:v>0.41557077856825947</c:v>
                      </c:pt>
                      <c:pt idx="681">
                        <c:v>0.41706353155948489</c:v>
                      </c:pt>
                      <c:pt idx="682">
                        <c:v>0.41702501016319582</c:v>
                      </c:pt>
                      <c:pt idx="683">
                        <c:v>0.41699919887228126</c:v>
                      </c:pt>
                      <c:pt idx="684">
                        <c:v>0.41771976407697942</c:v>
                      </c:pt>
                      <c:pt idx="685">
                        <c:v>0.41867947480280265</c:v>
                      </c:pt>
                      <c:pt idx="686">
                        <c:v>0.4194465785471802</c:v>
                      </c:pt>
                      <c:pt idx="687">
                        <c:v>0.41954728168976357</c:v>
                      </c:pt>
                      <c:pt idx="688">
                        <c:v>0.41945655109139718</c:v>
                      </c:pt>
                      <c:pt idx="689">
                        <c:v>0.41894716917599989</c:v>
                      </c:pt>
                      <c:pt idx="690">
                        <c:v>0.42052302670236708</c:v>
                      </c:pt>
                      <c:pt idx="691">
                        <c:v>0.42046221373665166</c:v>
                      </c:pt>
                      <c:pt idx="692">
                        <c:v>0.42021993957420362</c:v>
                      </c:pt>
                      <c:pt idx="693">
                        <c:v>0.4196321460856493</c:v>
                      </c:pt>
                      <c:pt idx="694">
                        <c:v>0.41930735400830771</c:v>
                      </c:pt>
                      <c:pt idx="695">
                        <c:v>0.41897474032765875</c:v>
                      </c:pt>
                      <c:pt idx="696">
                        <c:v>0.4191661740686084</c:v>
                      </c:pt>
                      <c:pt idx="697">
                        <c:v>0.41848999646267981</c:v>
                      </c:pt>
                      <c:pt idx="698">
                        <c:v>0.41918924779836542</c:v>
                      </c:pt>
                      <c:pt idx="699">
                        <c:v>0.41960848573564419</c:v>
                      </c:pt>
                      <c:pt idx="700">
                        <c:v>0.42005392604400316</c:v>
                      </c:pt>
                      <c:pt idx="701">
                        <c:v>0.42103495063883928</c:v>
                      </c:pt>
                      <c:pt idx="702">
                        <c:v>0.42253728509411637</c:v>
                      </c:pt>
                      <c:pt idx="703">
                        <c:v>0.42338690675338742</c:v>
                      </c:pt>
                      <c:pt idx="704">
                        <c:v>0.42403727306840128</c:v>
                      </c:pt>
                      <c:pt idx="705">
                        <c:v>0.42411157829982205</c:v>
                      </c:pt>
                      <c:pt idx="706">
                        <c:v>0.42420426429901531</c:v>
                      </c:pt>
                      <c:pt idx="707">
                        <c:v>0.42398877912789523</c:v>
                      </c:pt>
                      <c:pt idx="708">
                        <c:v>0.42443637037716364</c:v>
                      </c:pt>
                      <c:pt idx="709">
                        <c:v>0.42359945882326711</c:v>
                      </c:pt>
                      <c:pt idx="710">
                        <c:v>0.42356641254929323</c:v>
                      </c:pt>
                      <c:pt idx="711">
                        <c:v>0.42388436072374086</c:v>
                      </c:pt>
                      <c:pt idx="712">
                        <c:v>0.42409104659113994</c:v>
                      </c:pt>
                      <c:pt idx="713">
                        <c:v>0.42481024301525938</c:v>
                      </c:pt>
                      <c:pt idx="714">
                        <c:v>0.42582724698530966</c:v>
                      </c:pt>
                      <c:pt idx="715">
                        <c:v>0.42592462594648728</c:v>
                      </c:pt>
                      <c:pt idx="716">
                        <c:v>0.42676036425988761</c:v>
                      </c:pt>
                      <c:pt idx="717">
                        <c:v>0.42837904506436308</c:v>
                      </c:pt>
                      <c:pt idx="718">
                        <c:v>0.42913441640377936</c:v>
                      </c:pt>
                      <c:pt idx="719">
                        <c:v>0.42996213757378943</c:v>
                      </c:pt>
                      <c:pt idx="720">
                        <c:v>0.43139740178070535</c:v>
                      </c:pt>
                      <c:pt idx="721">
                        <c:v>0.43278084786570931</c:v>
                      </c:pt>
                      <c:pt idx="722">
                        <c:v>0.43526283813524375</c:v>
                      </c:pt>
                      <c:pt idx="723">
                        <c:v>0.43662673021197917</c:v>
                      </c:pt>
                      <c:pt idx="724">
                        <c:v>0.43767912693699568</c:v>
                      </c:pt>
                      <c:pt idx="725">
                        <c:v>0.44021254424827644</c:v>
                      </c:pt>
                      <c:pt idx="726">
                        <c:v>0.44317106569931675</c:v>
                      </c:pt>
                      <c:pt idx="727">
                        <c:v>0.44437461490824953</c:v>
                      </c:pt>
                      <c:pt idx="728">
                        <c:v>0.44634585448180797</c:v>
                      </c:pt>
                      <c:pt idx="729">
                        <c:v>0.44764208968993402</c:v>
                      </c:pt>
                      <c:pt idx="730">
                        <c:v>0.44944223169114211</c:v>
                      </c:pt>
                      <c:pt idx="731">
                        <c:v>0.45124960867540953</c:v>
                      </c:pt>
                      <c:pt idx="732">
                        <c:v>0.45234678407936113</c:v>
                      </c:pt>
                      <c:pt idx="733">
                        <c:v>0.45346742429323506</c:v>
                      </c:pt>
                      <c:pt idx="734">
                        <c:v>0.45558434122839442</c:v>
                      </c:pt>
                      <c:pt idx="735">
                        <c:v>0.45820712035746286</c:v>
                      </c:pt>
                      <c:pt idx="736">
                        <c:v>0.46079509335181318</c:v>
                      </c:pt>
                      <c:pt idx="737">
                        <c:v>0.46340007833335706</c:v>
                      </c:pt>
                      <c:pt idx="738">
                        <c:v>0.46595344073307188</c:v>
                      </c:pt>
                      <c:pt idx="739">
                        <c:v>0.46933863064453329</c:v>
                      </c:pt>
                      <c:pt idx="740">
                        <c:v>0.47228385536995116</c:v>
                      </c:pt>
                      <c:pt idx="741">
                        <c:v>0.47511879548873376</c:v>
                      </c:pt>
                      <c:pt idx="742">
                        <c:v>0.47730845333465255</c:v>
                      </c:pt>
                      <c:pt idx="743">
                        <c:v>0.47897797456062624</c:v>
                      </c:pt>
                      <c:pt idx="744">
                        <c:v>0.48170614979426246</c:v>
                      </c:pt>
                      <c:pt idx="745">
                        <c:v>0.48411011957080502</c:v>
                      </c:pt>
                      <c:pt idx="746">
                        <c:v>0.48599590812822968</c:v>
                      </c:pt>
                      <c:pt idx="747">
                        <c:v>0.48806257126213892</c:v>
                      </c:pt>
                      <c:pt idx="748">
                        <c:v>0.49106665355244516</c:v>
                      </c:pt>
                      <c:pt idx="749">
                        <c:v>0.49404140483034847</c:v>
                      </c:pt>
                      <c:pt idx="750">
                        <c:v>0.49730848853186743</c:v>
                      </c:pt>
                      <c:pt idx="751">
                        <c:v>0.49999481818780883</c:v>
                      </c:pt>
                      <c:pt idx="752">
                        <c:v>0.50221439366637843</c:v>
                      </c:pt>
                      <c:pt idx="753">
                        <c:v>0.50450025723297875</c:v>
                      </c:pt>
                      <c:pt idx="754">
                        <c:v>0.50633266334783</c:v>
                      </c:pt>
                      <c:pt idx="755">
                        <c:v>0.50858137429871997</c:v>
                      </c:pt>
                      <c:pt idx="756">
                        <c:v>0.50948203191957198</c:v>
                      </c:pt>
                      <c:pt idx="757">
                        <c:v>0.5106222261417146</c:v>
                      </c:pt>
                      <c:pt idx="758">
                        <c:v>0.51250175741649306</c:v>
                      </c:pt>
                      <c:pt idx="759">
                        <c:v>0.51616324546478998</c:v>
                      </c:pt>
                      <c:pt idx="760">
                        <c:v>0.51908422321995451</c:v>
                      </c:pt>
                      <c:pt idx="761">
                        <c:v>0.52211626774208508</c:v>
                      </c:pt>
                      <c:pt idx="762">
                        <c:v>0.52440897521157925</c:v>
                      </c:pt>
                      <c:pt idx="763">
                        <c:v>0.52706284521379476</c:v>
                      </c:pt>
                      <c:pt idx="764">
                        <c:v>0.53002645070698506</c:v>
                      </c:pt>
                      <c:pt idx="765">
                        <c:v>0.53253229686660708</c:v>
                      </c:pt>
                      <c:pt idx="766">
                        <c:v>0.53382286141233515</c:v>
                      </c:pt>
                      <c:pt idx="767">
                        <c:v>0.53464315205920332</c:v>
                      </c:pt>
                      <c:pt idx="768">
                        <c:v>0.5358050512305238</c:v>
                      </c:pt>
                      <c:pt idx="769">
                        <c:v>0.53593293444460066</c:v>
                      </c:pt>
                      <c:pt idx="770">
                        <c:v>0.53775615017556566</c:v>
                      </c:pt>
                      <c:pt idx="771">
                        <c:v>0.53919356532339102</c:v>
                      </c:pt>
                      <c:pt idx="772">
                        <c:v>0.5395789748263653</c:v>
                      </c:pt>
                      <c:pt idx="773">
                        <c:v>0.54048373878895384</c:v>
                      </c:pt>
                      <c:pt idx="774">
                        <c:v>0.54105432475023185</c:v>
                      </c:pt>
                      <c:pt idx="775">
                        <c:v>0.54216577458021942</c:v>
                      </c:pt>
                      <c:pt idx="776">
                        <c:v>0.54308481296884392</c:v>
                      </c:pt>
                      <c:pt idx="777">
                        <c:v>0.5434465621218133</c:v>
                      </c:pt>
                      <c:pt idx="778">
                        <c:v>0.54310065171554156</c:v>
                      </c:pt>
                      <c:pt idx="779">
                        <c:v>0.54384761483140232</c:v>
                      </c:pt>
                      <c:pt idx="780">
                        <c:v>0.54395750835787193</c:v>
                      </c:pt>
                      <c:pt idx="781">
                        <c:v>0.54476020039729822</c:v>
                      </c:pt>
                      <c:pt idx="782">
                        <c:v>0.54517239889160063</c:v>
                      </c:pt>
                      <c:pt idx="783">
                        <c:v>0.5456020004532619</c:v>
                      </c:pt>
                      <c:pt idx="784">
                        <c:v>0.54545260783008964</c:v>
                      </c:pt>
                      <c:pt idx="785">
                        <c:v>0.5457670362830489</c:v>
                      </c:pt>
                      <c:pt idx="786">
                        <c:v>0.54550540365241496</c:v>
                      </c:pt>
                      <c:pt idx="787">
                        <c:v>0.54548115668216191</c:v>
                      </c:pt>
                      <c:pt idx="788">
                        <c:v>0.54432629695381796</c:v>
                      </c:pt>
                      <c:pt idx="789">
                        <c:v>0.54319431541514818</c:v>
                      </c:pt>
                      <c:pt idx="790">
                        <c:v>0.54312470314571193</c:v>
                      </c:pt>
                      <c:pt idx="791">
                        <c:v>0.54234997333810964</c:v>
                      </c:pt>
                      <c:pt idx="792">
                        <c:v>0.54186151421155981</c:v>
                      </c:pt>
                      <c:pt idx="793">
                        <c:v>0.54120058873208088</c:v>
                      </c:pt>
                      <c:pt idx="794">
                        <c:v>0.54057564262781621</c:v>
                      </c:pt>
                      <c:pt idx="795">
                        <c:v>0.5413059848366486</c:v>
                      </c:pt>
                      <c:pt idx="796">
                        <c:v>0.5413978886755112</c:v>
                      </c:pt>
                      <c:pt idx="797">
                        <c:v>0.54062022576666857</c:v>
                      </c:pt>
                      <c:pt idx="798">
                        <c:v>0.54024987285006121</c:v>
                      </c:pt>
                      <c:pt idx="799">
                        <c:v>0.53989731408097819</c:v>
                      </c:pt>
                      <c:pt idx="800">
                        <c:v>0.54025808553353394</c:v>
                      </c:pt>
                      <c:pt idx="801">
                        <c:v>0.53972211016689142</c:v>
                      </c:pt>
                      <c:pt idx="802">
                        <c:v>0.53858641336665058</c:v>
                      </c:pt>
                      <c:pt idx="803">
                        <c:v>0.53828821474055444</c:v>
                      </c:pt>
                      <c:pt idx="804">
                        <c:v>0.53827002951286473</c:v>
                      </c:pt>
                      <c:pt idx="805">
                        <c:v>0.53752971475981515</c:v>
                      </c:pt>
                      <c:pt idx="806">
                        <c:v>0.53715056253948679</c:v>
                      </c:pt>
                      <c:pt idx="807">
                        <c:v>0.53676886829808368</c:v>
                      </c:pt>
                      <c:pt idx="808">
                        <c:v>0.53538522667299693</c:v>
                      </c:pt>
                      <c:pt idx="809">
                        <c:v>0.53529058527297679</c:v>
                      </c:pt>
                      <c:pt idx="810">
                        <c:v>0.53481346747122294</c:v>
                      </c:pt>
                      <c:pt idx="811">
                        <c:v>0.53405262100949125</c:v>
                      </c:pt>
                      <c:pt idx="812">
                        <c:v>0.53359759923708083</c:v>
                      </c:pt>
                      <c:pt idx="813">
                        <c:v>0.53273233437119472</c:v>
                      </c:pt>
                      <c:pt idx="814">
                        <c:v>0.53055304014965843</c:v>
                      </c:pt>
                      <c:pt idx="815">
                        <c:v>0.5297939535486712</c:v>
                      </c:pt>
                      <c:pt idx="816">
                        <c:v>0.52878144700052276</c:v>
                      </c:pt>
                      <c:pt idx="817">
                        <c:v>0.52813714242807208</c:v>
                      </c:pt>
                      <c:pt idx="818">
                        <c:v>0.52775701250733031</c:v>
                      </c:pt>
                      <c:pt idx="819">
                        <c:v>0.52760351354242174</c:v>
                      </c:pt>
                      <c:pt idx="820">
                        <c:v>0.52645530217688896</c:v>
                      </c:pt>
                      <c:pt idx="821">
                        <c:v>0.52695373384765598</c:v>
                      </c:pt>
                      <c:pt idx="822">
                        <c:v>0.52813401378674907</c:v>
                      </c:pt>
                      <c:pt idx="823">
                        <c:v>0.52834128627439625</c:v>
                      </c:pt>
                      <c:pt idx="824">
                        <c:v>0.52805579775367473</c:v>
                      </c:pt>
                      <c:pt idx="825">
                        <c:v>0.5278336642197432</c:v>
                      </c:pt>
                      <c:pt idx="826">
                        <c:v>0.52747563032834499</c:v>
                      </c:pt>
                      <c:pt idx="827">
                        <c:v>0.52913126820844802</c:v>
                      </c:pt>
                      <c:pt idx="828">
                        <c:v>0.53005265307806482</c:v>
                      </c:pt>
                      <c:pt idx="829">
                        <c:v>0.53030294438390302</c:v>
                      </c:pt>
                      <c:pt idx="830">
                        <c:v>0.53090559891874156</c:v>
                      </c:pt>
                      <c:pt idx="831">
                        <c:v>0.53129863448494064</c:v>
                      </c:pt>
                      <c:pt idx="832">
                        <c:v>0.53350921511970673</c:v>
                      </c:pt>
                      <c:pt idx="833">
                        <c:v>0.53612006630373132</c:v>
                      </c:pt>
                      <c:pt idx="834">
                        <c:v>0.5383415971831278</c:v>
                      </c:pt>
                      <c:pt idx="835">
                        <c:v>0.53961104339992572</c:v>
                      </c:pt>
                      <c:pt idx="836">
                        <c:v>0.54125436225481949</c:v>
                      </c:pt>
                      <c:pt idx="837">
                        <c:v>0.54308774607008425</c:v>
                      </c:pt>
                      <c:pt idx="838">
                        <c:v>0.54531357883129994</c:v>
                      </c:pt>
                      <c:pt idx="839">
                        <c:v>0.54736577199909031</c:v>
                      </c:pt>
                      <c:pt idx="840">
                        <c:v>0.55018018040919103</c:v>
                      </c:pt>
                      <c:pt idx="841">
                        <c:v>0.55238821902288238</c:v>
                      </c:pt>
                      <c:pt idx="842">
                        <c:v>0.55591419779387763</c:v>
                      </c:pt>
                      <c:pt idx="843">
                        <c:v>0.55930701376856384</c:v>
                      </c:pt>
                      <c:pt idx="844">
                        <c:v>0.56289282780486116</c:v>
                      </c:pt>
                      <c:pt idx="845">
                        <c:v>0.56830635499402526</c:v>
                      </c:pt>
                      <c:pt idx="846">
                        <c:v>0.57236752697133242</c:v>
                      </c:pt>
                      <c:pt idx="847">
                        <c:v>0.57712130192151379</c:v>
                      </c:pt>
                      <c:pt idx="848">
                        <c:v>0.58187800997293515</c:v>
                      </c:pt>
                      <c:pt idx="849">
                        <c:v>0.58565252018902481</c:v>
                      </c:pt>
                      <c:pt idx="850">
                        <c:v>0.59020645317470066</c:v>
                      </c:pt>
                      <c:pt idx="851">
                        <c:v>0.59562369562543582</c:v>
                      </c:pt>
                      <c:pt idx="852">
                        <c:v>0.59879183604511566</c:v>
                      </c:pt>
                      <c:pt idx="853">
                        <c:v>0.60216060058963161</c:v>
                      </c:pt>
                      <c:pt idx="854">
                        <c:v>0.6051609676183668</c:v>
                      </c:pt>
                      <c:pt idx="855">
                        <c:v>0.60952894198540841</c:v>
                      </c:pt>
                      <c:pt idx="856">
                        <c:v>0.61429542704096429</c:v>
                      </c:pt>
                      <c:pt idx="857">
                        <c:v>0.61885072880721914</c:v>
                      </c:pt>
                      <c:pt idx="858">
                        <c:v>0.62254350326874586</c:v>
                      </c:pt>
                      <c:pt idx="859">
                        <c:v>0.62722903473006963</c:v>
                      </c:pt>
                      <c:pt idx="860">
                        <c:v>0.63267228401180209</c:v>
                      </c:pt>
                      <c:pt idx="861">
                        <c:v>0.63732516027931718</c:v>
                      </c:pt>
                      <c:pt idx="862">
                        <c:v>0.64113017474830569</c:v>
                      </c:pt>
                      <c:pt idx="863">
                        <c:v>0.64641425440273159</c:v>
                      </c:pt>
                      <c:pt idx="864">
                        <c:v>0.65154600833274501</c:v>
                      </c:pt>
                      <c:pt idx="865">
                        <c:v>0.65729371352321975</c:v>
                      </c:pt>
                      <c:pt idx="866">
                        <c:v>0.66311787488602458</c:v>
                      </c:pt>
                      <c:pt idx="867">
                        <c:v>0.66812956720526873</c:v>
                      </c:pt>
                      <c:pt idx="868">
                        <c:v>0.67324274482742708</c:v>
                      </c:pt>
                      <c:pt idx="869">
                        <c:v>0.67857492734219382</c:v>
                      </c:pt>
                      <c:pt idx="870">
                        <c:v>0.68435782974755177</c:v>
                      </c:pt>
                      <c:pt idx="871">
                        <c:v>0.69042465635297001</c:v>
                      </c:pt>
                      <c:pt idx="872">
                        <c:v>0.69572261935326685</c:v>
                      </c:pt>
                      <c:pt idx="873">
                        <c:v>0.70255439876215287</c:v>
                      </c:pt>
                      <c:pt idx="874">
                        <c:v>0.70993310378231222</c:v>
                      </c:pt>
                      <c:pt idx="875">
                        <c:v>0.71670563454614455</c:v>
                      </c:pt>
                      <c:pt idx="876">
                        <c:v>0.72363264197529897</c:v>
                      </c:pt>
                      <c:pt idx="877">
                        <c:v>0.73027748506513734</c:v>
                      </c:pt>
                      <c:pt idx="878">
                        <c:v>0.73681810529090397</c:v>
                      </c:pt>
                      <c:pt idx="879">
                        <c:v>0.74548150865431062</c:v>
                      </c:pt>
                      <c:pt idx="880">
                        <c:v>0.75268540084054847</c:v>
                      </c:pt>
                      <c:pt idx="881">
                        <c:v>0.75887541769805911</c:v>
                      </c:pt>
                      <c:pt idx="882">
                        <c:v>0.76774198720737674</c:v>
                      </c:pt>
                      <c:pt idx="883">
                        <c:v>0.77521513808747322</c:v>
                      </c:pt>
                      <c:pt idx="884">
                        <c:v>0.78254984658902815</c:v>
                      </c:pt>
                      <c:pt idx="885">
                        <c:v>0.79027055121380518</c:v>
                      </c:pt>
                      <c:pt idx="886">
                        <c:v>0.79703056741234557</c:v>
                      </c:pt>
                      <c:pt idx="887">
                        <c:v>0.80374463169145482</c:v>
                      </c:pt>
                      <c:pt idx="888">
                        <c:v>0.81153006008360118</c:v>
                      </c:pt>
                      <c:pt idx="889">
                        <c:v>0.81668625652395055</c:v>
                      </c:pt>
                      <c:pt idx="890">
                        <c:v>0.82376167887586338</c:v>
                      </c:pt>
                      <c:pt idx="891">
                        <c:v>0.83077218192032476</c:v>
                      </c:pt>
                      <c:pt idx="892">
                        <c:v>0.83672344433687573</c:v>
                      </c:pt>
                      <c:pt idx="893">
                        <c:v>0.84313442148782147</c:v>
                      </c:pt>
                      <c:pt idx="894">
                        <c:v>0.85018520578931622</c:v>
                      </c:pt>
                      <c:pt idx="895">
                        <c:v>0.85609794680957751</c:v>
                      </c:pt>
                      <c:pt idx="896">
                        <c:v>0.86469467100478847</c:v>
                      </c:pt>
                      <c:pt idx="897">
                        <c:v>0.87290481245652896</c:v>
                      </c:pt>
                      <c:pt idx="898">
                        <c:v>0.87998258128943418</c:v>
                      </c:pt>
                      <c:pt idx="899">
                        <c:v>0.88686148585824787</c:v>
                      </c:pt>
                      <c:pt idx="900">
                        <c:v>0.89329846984019079</c:v>
                      </c:pt>
                      <c:pt idx="901">
                        <c:v>0.89928864473319614</c:v>
                      </c:pt>
                      <c:pt idx="902">
                        <c:v>0.90655862946738186</c:v>
                      </c:pt>
                      <c:pt idx="903">
                        <c:v>0.91161764248663624</c:v>
                      </c:pt>
                      <c:pt idx="904">
                        <c:v>0.91510685972208672</c:v>
                      </c:pt>
                      <c:pt idx="905">
                        <c:v>0.91982094003548276</c:v>
                      </c:pt>
                      <c:pt idx="906">
                        <c:v>0.92600117988885877</c:v>
                      </c:pt>
                      <c:pt idx="907">
                        <c:v>0.93156527294169134</c:v>
                      </c:pt>
                      <c:pt idx="908">
                        <c:v>0.93724101938173743</c:v>
                      </c:pt>
                      <c:pt idx="909">
                        <c:v>0.94247347645433432</c:v>
                      </c:pt>
                      <c:pt idx="910">
                        <c:v>0.94776029366991754</c:v>
                      </c:pt>
                      <c:pt idx="911">
                        <c:v>0.95331969376076586</c:v>
                      </c:pt>
                      <c:pt idx="912">
                        <c:v>0.95710750070247785</c:v>
                      </c:pt>
                      <c:pt idx="913">
                        <c:v>0.96098818918346562</c:v>
                      </c:pt>
                      <c:pt idx="914">
                        <c:v>0.96421538270811646</c:v>
                      </c:pt>
                      <c:pt idx="915">
                        <c:v>0.96725896409512557</c:v>
                      </c:pt>
                      <c:pt idx="916">
                        <c:v>0.96967329749605058</c:v>
                      </c:pt>
                      <c:pt idx="917">
                        <c:v>0.97275246717810815</c:v>
                      </c:pt>
                      <c:pt idx="918">
                        <c:v>0.97513140782406715</c:v>
                      </c:pt>
                      <c:pt idx="919">
                        <c:v>0.97818593945570609</c:v>
                      </c:pt>
                      <c:pt idx="920">
                        <c:v>0.98166596630727032</c:v>
                      </c:pt>
                      <c:pt idx="921">
                        <c:v>0.98557011959818064</c:v>
                      </c:pt>
                      <c:pt idx="922">
                        <c:v>0.98760490969861203</c:v>
                      </c:pt>
                      <c:pt idx="923">
                        <c:v>0.98959277017919889</c:v>
                      </c:pt>
                      <c:pt idx="924">
                        <c:v>0.99065650822901108</c:v>
                      </c:pt>
                      <c:pt idx="925">
                        <c:v>0.99280080077574651</c:v>
                      </c:pt>
                      <c:pt idx="926">
                        <c:v>0.9948991414030508</c:v>
                      </c:pt>
                      <c:pt idx="927">
                        <c:v>0.99532698310396794</c:v>
                      </c:pt>
                      <c:pt idx="928">
                        <c:v>0.99531720609983376</c:v>
                      </c:pt>
                      <c:pt idx="929">
                        <c:v>0.99628376072855107</c:v>
                      </c:pt>
                      <c:pt idx="930">
                        <c:v>0.99861381635383817</c:v>
                      </c:pt>
                      <c:pt idx="931">
                        <c:v>1</c:v>
                      </c:pt>
                      <c:pt idx="932">
                        <c:v>1.0008873608952293</c:v>
                      </c:pt>
                      <c:pt idx="933">
                        <c:v>1.0018783580342823</c:v>
                      </c:pt>
                      <c:pt idx="934">
                        <c:v>1.0010967843237861</c:v>
                      </c:pt>
                      <c:pt idx="935">
                        <c:v>1.0019219634727214</c:v>
                      </c:pt>
                      <c:pt idx="936">
                        <c:v>1.0027131186472693</c:v>
                      </c:pt>
                      <c:pt idx="937">
                        <c:v>1.0014898198899853</c:v>
                      </c:pt>
                      <c:pt idx="938">
                        <c:v>1.0008631139249762</c:v>
                      </c:pt>
                      <c:pt idx="939">
                        <c:v>1.0020113252905087</c:v>
                      </c:pt>
                      <c:pt idx="940">
                        <c:v>1.0018167629082364</c:v>
                      </c:pt>
                      <c:pt idx="941">
                        <c:v>1.0025684189860817</c:v>
                      </c:pt>
                      <c:pt idx="942">
                        <c:v>1.003361725101539</c:v>
                      </c:pt>
                      <c:pt idx="943">
                        <c:v>1.0025909060955907</c:v>
                      </c:pt>
                      <c:pt idx="944">
                        <c:v>1.0034950834379308</c:v>
                      </c:pt>
                      <c:pt idx="945">
                        <c:v>1.0033366959709553</c:v>
                      </c:pt>
                      <c:pt idx="946">
                        <c:v>1.0028443260427518</c:v>
                      </c:pt>
                      <c:pt idx="947">
                        <c:v>1.003264541680444</c:v>
                      </c:pt>
                      <c:pt idx="948">
                        <c:v>1.0038898788648742</c:v>
                      </c:pt>
                      <c:pt idx="949">
                        <c:v>1.0024968513158183</c:v>
                      </c:pt>
                      <c:pt idx="950">
                        <c:v>1.00206744529424</c:v>
                      </c:pt>
                      <c:pt idx="951">
                        <c:v>1.0017909516173218</c:v>
                      </c:pt>
                      <c:pt idx="952">
                        <c:v>1.0022913386889154</c:v>
                      </c:pt>
                      <c:pt idx="953">
                        <c:v>0.99961243955611601</c:v>
                      </c:pt>
                      <c:pt idx="954">
                        <c:v>0.99871530165675226</c:v>
                      </c:pt>
                      <c:pt idx="955">
                        <c:v>0.99737800303126223</c:v>
                      </c:pt>
                      <c:pt idx="956">
                        <c:v>0.99527086310023716</c:v>
                      </c:pt>
                      <c:pt idx="957">
                        <c:v>0.99359097824988107</c:v>
                      </c:pt>
                      <c:pt idx="958">
                        <c:v>0.98946488696512214</c:v>
                      </c:pt>
                      <c:pt idx="959">
                        <c:v>0.9855112620332922</c:v>
                      </c:pt>
                      <c:pt idx="960">
                        <c:v>0.98250190016075356</c:v>
                      </c:pt>
                      <c:pt idx="961">
                        <c:v>0.97642079912929924</c:v>
                      </c:pt>
                      <c:pt idx="962">
                        <c:v>0.97213182295566269</c:v>
                      </c:pt>
                      <c:pt idx="963">
                        <c:v>0.96634950717055246</c:v>
                      </c:pt>
                      <c:pt idx="964">
                        <c:v>0.96146120064348317</c:v>
                      </c:pt>
                      <c:pt idx="965">
                        <c:v>0.9562827126337079</c:v>
                      </c:pt>
                      <c:pt idx="966">
                        <c:v>0.95061107253539812</c:v>
                      </c:pt>
                      <c:pt idx="967">
                        <c:v>0.94388332045050072</c:v>
                      </c:pt>
                      <c:pt idx="968">
                        <c:v>0.93860647577913425</c:v>
                      </c:pt>
                      <c:pt idx="969">
                        <c:v>0.93069668389439975</c:v>
                      </c:pt>
                      <c:pt idx="970">
                        <c:v>0.92511088589238899</c:v>
                      </c:pt>
                      <c:pt idx="971">
                        <c:v>0.91841285590006028</c:v>
                      </c:pt>
                      <c:pt idx="972">
                        <c:v>0.91272009747282046</c:v>
                      </c:pt>
                      <c:pt idx="973">
                        <c:v>0.90529426729273388</c:v>
                      </c:pt>
                      <c:pt idx="974">
                        <c:v>0.90234630500615842</c:v>
                      </c:pt>
                      <c:pt idx="975">
                        <c:v>0.89409764215812915</c:v>
                      </c:pt>
                      <c:pt idx="976">
                        <c:v>0.88816749807050821</c:v>
                      </c:pt>
                      <c:pt idx="977">
                        <c:v>0.88214799216509976</c:v>
                      </c:pt>
                      <c:pt idx="978">
                        <c:v>0.87498809649746656</c:v>
                      </c:pt>
                      <c:pt idx="979">
                        <c:v>0.86807712335509235</c:v>
                      </c:pt>
                      <c:pt idx="980">
                        <c:v>0.86196903779222711</c:v>
                      </c:pt>
                      <c:pt idx="981">
                        <c:v>0.85359170956979025</c:v>
                      </c:pt>
                      <c:pt idx="982">
                        <c:v>0.84706771025105188</c:v>
                      </c:pt>
                      <c:pt idx="983">
                        <c:v>0.83954919407177231</c:v>
                      </c:pt>
                      <c:pt idx="984">
                        <c:v>0.8328054077000947</c:v>
                      </c:pt>
                      <c:pt idx="985">
                        <c:v>0.82585708640192768</c:v>
                      </c:pt>
                      <c:pt idx="986">
                        <c:v>0.81922299801663689</c:v>
                      </c:pt>
                      <c:pt idx="987">
                        <c:v>0.81035349540607904</c:v>
                      </c:pt>
                      <c:pt idx="988">
                        <c:v>0.80066643970981077</c:v>
                      </c:pt>
                      <c:pt idx="989">
                        <c:v>0.79295277452801027</c:v>
                      </c:pt>
                      <c:pt idx="990">
                        <c:v>0.78647042524688382</c:v>
                      </c:pt>
                      <c:pt idx="991">
                        <c:v>0.77628356909926988</c:v>
                      </c:pt>
                      <c:pt idx="992">
                        <c:v>0.76657226643274845</c:v>
                      </c:pt>
                      <c:pt idx="993">
                        <c:v>0.75259193268102453</c:v>
                      </c:pt>
                      <c:pt idx="994">
                        <c:v>0.74438941729250896</c:v>
                      </c:pt>
                      <c:pt idx="995">
                        <c:v>0.73567947538942302</c:v>
                      </c:pt>
                      <c:pt idx="996">
                        <c:v>0.72664141722758957</c:v>
                      </c:pt>
                      <c:pt idx="997">
                        <c:v>0.71518179068177179</c:v>
                      </c:pt>
                      <c:pt idx="998">
                        <c:v>0.7055252392384026</c:v>
                      </c:pt>
                      <c:pt idx="999">
                        <c:v>0.69617588126493313</c:v>
                      </c:pt>
                      <c:pt idx="1000">
                        <c:v>0.690100255355794</c:v>
                      </c:pt>
                      <c:pt idx="1001">
                        <c:v>0.67899553406005153</c:v>
                      </c:pt>
                      <c:pt idx="1002">
                        <c:v>0.66727212394269031</c:v>
                      </c:pt>
                      <c:pt idx="1003">
                        <c:v>0.65409370007006207</c:v>
                      </c:pt>
                      <c:pt idx="1004">
                        <c:v>0.64350579121285889</c:v>
                      </c:pt>
                      <c:pt idx="1005">
                        <c:v>0.63313766940859484</c:v>
                      </c:pt>
                      <c:pt idx="1006">
                        <c:v>0.62126036924615968</c:v>
                      </c:pt>
                      <c:pt idx="1007">
                        <c:v>0.61138637723084344</c:v>
                      </c:pt>
                      <c:pt idx="1008">
                        <c:v>0.60156009699570268</c:v>
                      </c:pt>
                      <c:pt idx="1009">
                        <c:v>0.59123949143153132</c:v>
                      </c:pt>
                      <c:pt idx="1010">
                        <c:v>0.58159740995428078</c:v>
                      </c:pt>
                      <c:pt idx="1011">
                        <c:v>0.56831065687584437</c:v>
                      </c:pt>
                      <c:pt idx="1012">
                        <c:v>0.55710875215900701</c:v>
                      </c:pt>
                      <c:pt idx="1013">
                        <c:v>0.54833877945053633</c:v>
                      </c:pt>
                      <c:pt idx="1014">
                        <c:v>0.53485237994767731</c:v>
                      </c:pt>
                      <c:pt idx="1015">
                        <c:v>0.52451202483515469</c:v>
                      </c:pt>
                      <c:pt idx="1016">
                        <c:v>0.51458836563883625</c:v>
                      </c:pt>
                      <c:pt idx="1017">
                        <c:v>0.50626539755938593</c:v>
                      </c:pt>
                      <c:pt idx="1018">
                        <c:v>0.49759475921291979</c:v>
                      </c:pt>
                      <c:pt idx="1019">
                        <c:v>0.48846303735148</c:v>
                      </c:pt>
                      <c:pt idx="1020">
                        <c:v>0.47777207887070128</c:v>
                      </c:pt>
                      <c:pt idx="1021">
                        <c:v>0.46891450420518727</c:v>
                      </c:pt>
                      <c:pt idx="1022">
                        <c:v>0.45951626121104622</c:v>
                      </c:pt>
                      <c:pt idx="1023">
                        <c:v>0.44835424667107687</c:v>
                      </c:pt>
                      <c:pt idx="1024">
                        <c:v>0.43855143124585805</c:v>
                      </c:pt>
                      <c:pt idx="1025">
                        <c:v>0.43030042191683632</c:v>
                      </c:pt>
                      <c:pt idx="1026">
                        <c:v>0.42026784689446178</c:v>
                      </c:pt>
                      <c:pt idx="1027">
                        <c:v>0.40995995143566505</c:v>
                      </c:pt>
                      <c:pt idx="1028">
                        <c:v>0.40123866820778326</c:v>
                      </c:pt>
                      <c:pt idx="1029">
                        <c:v>0.39138814100238922</c:v>
                      </c:pt>
                      <c:pt idx="1030">
                        <c:v>0.38629021550668063</c:v>
                      </c:pt>
                      <c:pt idx="1031">
                        <c:v>0.37951846690317897</c:v>
                      </c:pt>
                      <c:pt idx="1032">
                        <c:v>0.36947572379650451</c:v>
                      </c:pt>
                      <c:pt idx="1033">
                        <c:v>0.36243901838096343</c:v>
                      </c:pt>
                      <c:pt idx="1034">
                        <c:v>0.35660605771443754</c:v>
                      </c:pt>
                      <c:pt idx="1035">
                        <c:v>0.34829267109903889</c:v>
                      </c:pt>
                      <c:pt idx="1036">
                        <c:v>0.3408820930454019</c:v>
                      </c:pt>
                      <c:pt idx="1037">
                        <c:v>0.3319347654819349</c:v>
                      </c:pt>
                      <c:pt idx="1038">
                        <c:v>0.32196183018477953</c:v>
                      </c:pt>
                      <c:pt idx="1039">
                        <c:v>0.31971859435620481</c:v>
                      </c:pt>
                      <c:pt idx="1040">
                        <c:v>0.31533145706105997</c:v>
                      </c:pt>
                      <c:pt idx="1041">
                        <c:v>0.30553255243749505</c:v>
                      </c:pt>
                      <c:pt idx="1042">
                        <c:v>0.30040588254963146</c:v>
                      </c:pt>
                      <c:pt idx="1043">
                        <c:v>0.29588343151726781</c:v>
                      </c:pt>
                      <c:pt idx="1044">
                        <c:v>0.28807981789743181</c:v>
                      </c:pt>
                      <c:pt idx="1045">
                        <c:v>0.28550494608862148</c:v>
                      </c:pt>
                      <c:pt idx="1046">
                        <c:v>0.27378446907250054</c:v>
                      </c:pt>
                      <c:pt idx="1047">
                        <c:v>0.2671216362950552</c:v>
                      </c:pt>
                      <c:pt idx="1048">
                        <c:v>0.26207885310266371</c:v>
                      </c:pt>
                      <c:pt idx="1049">
                        <c:v>0.25618116866876889</c:v>
                      </c:pt>
                      <c:pt idx="1050">
                        <c:v>0.24927625726895808</c:v>
                      </c:pt>
                      <c:pt idx="1051">
                        <c:v>0.24672074392833385</c:v>
                      </c:pt>
                      <c:pt idx="1052">
                        <c:v>0.23856672248032434</c:v>
                      </c:pt>
                      <c:pt idx="1053">
                        <c:v>0.236787894348129</c:v>
                      </c:pt>
                      <c:pt idx="1054">
                        <c:v>0.23039881768644407</c:v>
                      </c:pt>
                      <c:pt idx="1055">
                        <c:v>0.22489631975965774</c:v>
                      </c:pt>
                      <c:pt idx="1056">
                        <c:v>0.21993937866356572</c:v>
                      </c:pt>
                      <c:pt idx="1057">
                        <c:v>0.2151406294943666</c:v>
                      </c:pt>
                      <c:pt idx="1058">
                        <c:v>0.20735089922040126</c:v>
                      </c:pt>
                      <c:pt idx="1059">
                        <c:v>0.20445749261689533</c:v>
                      </c:pt>
                      <c:pt idx="1060">
                        <c:v>0.20069745236692463</c:v>
                      </c:pt>
                      <c:pt idx="1061">
                        <c:v>0.1946918298073872</c:v>
                      </c:pt>
                      <c:pt idx="1062">
                        <c:v>0.18698755054955571</c:v>
                      </c:pt>
                      <c:pt idx="1063">
                        <c:v>0.17920075337683056</c:v>
                      </c:pt>
                      <c:pt idx="1064">
                        <c:v>0.17292978292508801</c:v>
                      </c:pt>
                      <c:pt idx="1065">
                        <c:v>0.16899864510276708</c:v>
                      </c:pt>
                      <c:pt idx="1066">
                        <c:v>0.16246721526088673</c:v>
                      </c:pt>
                      <c:pt idx="1067">
                        <c:v>0.15541036921682871</c:v>
                      </c:pt>
                      <c:pt idx="1068">
                        <c:v>0.15095342411216489</c:v>
                      </c:pt>
                      <c:pt idx="1069">
                        <c:v>0.15367612422348598</c:v>
                      </c:pt>
                      <c:pt idx="1070">
                        <c:v>0.15410279268390698</c:v>
                      </c:pt>
                      <c:pt idx="1071">
                        <c:v>0.1479733932520291</c:v>
                      </c:pt>
                      <c:pt idx="1072">
                        <c:v>0.14253796557360407</c:v>
                      </c:pt>
                      <c:pt idx="1073">
                        <c:v>0.13815923650201481</c:v>
                      </c:pt>
                      <c:pt idx="1074">
                        <c:v>0.1357828378771308</c:v>
                      </c:pt>
                      <c:pt idx="1075">
                        <c:v>0.13338180120182852</c:v>
                      </c:pt>
                      <c:pt idx="1076">
                        <c:v>0.12536152917037627</c:v>
                      </c:pt>
                      <c:pt idx="1077">
                        <c:v>0.11711677712400044</c:v>
                      </c:pt>
                      <c:pt idx="1078">
                        <c:v>0.1175847045418682</c:v>
                      </c:pt>
                      <c:pt idx="1079">
                        <c:v>0.11826772605069072</c:v>
                      </c:pt>
                      <c:pt idx="1080">
                        <c:v>0.11846111519246721</c:v>
                      </c:pt>
                      <c:pt idx="1081">
                        <c:v>0.11188451559148624</c:v>
                      </c:pt>
                      <c:pt idx="1082">
                        <c:v>0.1065361032498566</c:v>
                      </c:pt>
                      <c:pt idx="1083">
                        <c:v>0.10410573556215132</c:v>
                      </c:pt>
                      <c:pt idx="1084">
                        <c:v>0.10445281920891918</c:v>
                      </c:pt>
                      <c:pt idx="1085">
                        <c:v>9.6104626458802411E-2</c:v>
                      </c:pt>
                      <c:pt idx="1086">
                        <c:v>9.2608174240292537E-2</c:v>
                      </c:pt>
                      <c:pt idx="1087">
                        <c:v>8.9528222397904103E-2</c:v>
                      </c:pt>
                      <c:pt idx="1088">
                        <c:v>8.559082729293728E-2</c:v>
                      </c:pt>
                      <c:pt idx="1089">
                        <c:v>8.5695050157008887E-2</c:v>
                      </c:pt>
                      <c:pt idx="1090">
                        <c:v>8.2744154769193251E-2</c:v>
                      </c:pt>
                      <c:pt idx="1091">
                        <c:v>8.7251549215190086E-2</c:v>
                      </c:pt>
                      <c:pt idx="1092">
                        <c:v>9.3364523280122333E-2</c:v>
                      </c:pt>
                      <c:pt idx="1093">
                        <c:v>9.2513337300189846E-2</c:v>
                      </c:pt>
                      <c:pt idx="1094">
                        <c:v>8.7433010411922821E-2</c:v>
                      </c:pt>
                      <c:pt idx="1095">
                        <c:v>9.068914386881137E-2</c:v>
                      </c:pt>
                      <c:pt idx="1096">
                        <c:v>8.5349530830902631E-2</c:v>
                      </c:pt>
                      <c:pt idx="1097">
                        <c:v>8.9839522209540321E-2</c:v>
                      </c:pt>
                      <c:pt idx="1098">
                        <c:v>8.1977051024815881E-2</c:v>
                      </c:pt>
                      <c:pt idx="1099">
                        <c:v>7.5954025397919192E-2</c:v>
                      </c:pt>
                      <c:pt idx="1100">
                        <c:v>7.323523608825197E-2</c:v>
                      </c:pt>
                      <c:pt idx="1101">
                        <c:v>7.5453247246160163E-2</c:v>
                      </c:pt>
                      <c:pt idx="1102">
                        <c:v>7.1640411173864299E-2</c:v>
                      </c:pt>
                      <c:pt idx="1103">
                        <c:v>6.6313508241330157E-2</c:v>
                      </c:pt>
                      <c:pt idx="1104">
                        <c:v>5.7443614550606946E-2</c:v>
                      </c:pt>
                      <c:pt idx="1105">
                        <c:v>5.5427791838196155E-2</c:v>
                      </c:pt>
                      <c:pt idx="1106">
                        <c:v>5.6531420064876291E-2</c:v>
                      </c:pt>
                      <c:pt idx="1107">
                        <c:v>5.4803236814096774E-2</c:v>
                      </c:pt>
                      <c:pt idx="1108">
                        <c:v>5.0783910414484372E-2</c:v>
                      </c:pt>
                      <c:pt idx="1109">
                        <c:v>5.1636660715078372E-2</c:v>
                      </c:pt>
                      <c:pt idx="1110">
                        <c:v>5.6464154276432324E-2</c:v>
                      </c:pt>
                      <c:pt idx="1111">
                        <c:v>5.5275466113783651E-2</c:v>
                      </c:pt>
                      <c:pt idx="1112">
                        <c:v>4.9288615402183933E-2</c:v>
                      </c:pt>
                      <c:pt idx="1113">
                        <c:v>5.139595087329181E-2</c:v>
                      </c:pt>
                      <c:pt idx="1114">
                        <c:v>5.0135108420131962E-2</c:v>
                      </c:pt>
                      <c:pt idx="1115">
                        <c:v>4.374348973737209E-2</c:v>
                      </c:pt>
                      <c:pt idx="1116">
                        <c:v>4.0710467514828368E-2</c:v>
                      </c:pt>
                      <c:pt idx="1117">
                        <c:v>3.7180969022344565E-2</c:v>
                      </c:pt>
                      <c:pt idx="1118">
                        <c:v>4.2184644198198631E-2</c:v>
                      </c:pt>
                      <c:pt idx="1119">
                        <c:v>4.6893053849196772E-2</c:v>
                      </c:pt>
                      <c:pt idx="1120">
                        <c:v>3.6982886918583605E-2</c:v>
                      </c:pt>
                      <c:pt idx="1121">
                        <c:v>3.5496195669921321E-2</c:v>
                      </c:pt>
                      <c:pt idx="1122">
                        <c:v>3.5455914412887993E-2</c:v>
                      </c:pt>
                      <c:pt idx="1123">
                        <c:v>3.4436955042010796E-2</c:v>
                      </c:pt>
                      <c:pt idx="1124">
                        <c:v>2.9822795710867427E-2</c:v>
                      </c:pt>
                      <c:pt idx="1125">
                        <c:v>2.0557911053118303E-2</c:v>
                      </c:pt>
                      <c:pt idx="1126">
                        <c:v>1.1314144724299273E-2</c:v>
                      </c:pt>
                      <c:pt idx="1127">
                        <c:v>1.2175498788531426E-2</c:v>
                      </c:pt>
                      <c:pt idx="1128">
                        <c:v>1.5872770671959854E-2</c:v>
                      </c:pt>
                      <c:pt idx="1129">
                        <c:v>1.2615463974575121E-2</c:v>
                      </c:pt>
                      <c:pt idx="1130">
                        <c:v>1.7658051626883754E-2</c:v>
                      </c:pt>
                      <c:pt idx="1131">
                        <c:v>1.9431013556598389E-2</c:v>
                      </c:pt>
                      <c:pt idx="1132">
                        <c:v>2.8699222395753204E-2</c:v>
                      </c:pt>
                      <c:pt idx="1133">
                        <c:v>2.9849193622029976E-2</c:v>
                      </c:pt>
                      <c:pt idx="1134">
                        <c:v>3.0684149775099662E-2</c:v>
                      </c:pt>
                      <c:pt idx="1135">
                        <c:v>2.6170889126622205E-2</c:v>
                      </c:pt>
                      <c:pt idx="1136">
                        <c:v>2.7837281711272963E-2</c:v>
                      </c:pt>
                      <c:pt idx="1137">
                        <c:v>1.9437466379327025E-2</c:v>
                      </c:pt>
                      <c:pt idx="1138">
                        <c:v>1.6552859079542018E-2</c:v>
                      </c:pt>
                      <c:pt idx="1139">
                        <c:v>9.766640509921657E-3</c:v>
                      </c:pt>
                      <c:pt idx="1140">
                        <c:v>1.0284626188957074E-2</c:v>
                      </c:pt>
                      <c:pt idx="1141">
                        <c:v>1.0487205714619904E-2</c:v>
                      </c:pt>
                      <c:pt idx="1142">
                        <c:v>8.8231596109613307E-3</c:v>
                      </c:pt>
                      <c:pt idx="1143">
                        <c:v>1.5666671424808744E-2</c:v>
                      </c:pt>
                      <c:pt idx="1144">
                        <c:v>1.569678459754241E-2</c:v>
                      </c:pt>
                      <c:pt idx="1145">
                        <c:v>2.2350035910936178E-2</c:v>
                      </c:pt>
                      <c:pt idx="1146">
                        <c:v>1.6549339358053656E-2</c:v>
                      </c:pt>
                      <c:pt idx="1147">
                        <c:v>1.814924831459112E-2</c:v>
                      </c:pt>
                      <c:pt idx="1148">
                        <c:v>9.450843276383649E-3</c:v>
                      </c:pt>
                      <c:pt idx="1149">
                        <c:v>1.1892552288884688E-2</c:v>
                      </c:pt>
                      <c:pt idx="1150">
                        <c:v>-1.4161012788125378E-3</c:v>
                      </c:pt>
                      <c:pt idx="1151">
                        <c:v>-3.7707949545183641E-3</c:v>
                      </c:pt>
                      <c:pt idx="1152">
                        <c:v>-7.711318700808204E-3</c:v>
                      </c:pt>
                      <c:pt idx="1153">
                        <c:v>-4.5711405129524318E-3</c:v>
                      </c:pt>
                      <c:pt idx="1154">
                        <c:v>-6.3378451600211811E-3</c:v>
                      </c:pt>
                      <c:pt idx="1155">
                        <c:v>0</c:v>
                      </c:pt>
                      <c:pt idx="1156">
                        <c:v>-1.3858512280210488E-2</c:v>
                      </c:pt>
                      <c:pt idx="1157">
                        <c:v>-9.898238985569319E-3</c:v>
                      </c:pt>
                      <c:pt idx="1158">
                        <c:v>-7.0939986597682199E-3</c:v>
                      </c:pt>
                      <c:pt idx="1159">
                        <c:v>-1.1059160456476511E-2</c:v>
                      </c:pt>
                      <c:pt idx="1160">
                        <c:v>-1.3698951572738594E-2</c:v>
                      </c:pt>
                      <c:pt idx="1161">
                        <c:v>-1.9406375506179935E-2</c:v>
                      </c:pt>
                      <c:pt idx="1162">
                        <c:v>-1.9522917395460807E-2</c:v>
                      </c:pt>
                      <c:pt idx="1163">
                        <c:v>-1.2269358028220694E-2</c:v>
                      </c:pt>
                      <c:pt idx="1164">
                        <c:v>-1.6549925978301658E-2</c:v>
                      </c:pt>
                      <c:pt idx="1165">
                        <c:v>-1.6468972384069663E-2</c:v>
                      </c:pt>
                      <c:pt idx="1166">
                        <c:v>-1.4381582001395696E-2</c:v>
                      </c:pt>
                      <c:pt idx="1167">
                        <c:v>-1.4733358610148E-2</c:v>
                      </c:pt>
                      <c:pt idx="1168">
                        <c:v>-1.4135983657542015E-2</c:v>
                      </c:pt>
                      <c:pt idx="1169">
                        <c:v>-2.4435079812617874E-2</c:v>
                      </c:pt>
                      <c:pt idx="1170">
                        <c:v>-2.4549470760989144E-2</c:v>
                      </c:pt>
                      <c:pt idx="1171">
                        <c:v>-1.5720444947547266E-2</c:v>
                      </c:pt>
                      <c:pt idx="1172">
                        <c:v>-2.2784330434581907E-2</c:v>
                      </c:pt>
                      <c:pt idx="1173">
                        <c:v>-2.2704354540763336E-2</c:v>
                      </c:pt>
                      <c:pt idx="1174">
                        <c:v>-2.0104062521203829E-2</c:v>
                      </c:pt>
                      <c:pt idx="1175">
                        <c:v>-7.1686949713543335E-3</c:v>
                      </c:pt>
                      <c:pt idx="1176">
                        <c:v>6.4854779224492272E-3</c:v>
                      </c:pt>
                      <c:pt idx="1177">
                        <c:v>5.0449341333081982E-5</c:v>
                      </c:pt>
                      <c:pt idx="1178">
                        <c:v>5.9453962140702107E-3</c:v>
                      </c:pt>
                      <c:pt idx="1179">
                        <c:v>1.7113276956520367E-2</c:v>
                      </c:pt>
                      <c:pt idx="1180">
                        <c:v>2.1157436946633808E-2</c:v>
                      </c:pt>
                      <c:pt idx="1181">
                        <c:v>2.143432170371733E-2</c:v>
                      </c:pt>
                      <c:pt idx="1182">
                        <c:v>1.0211103117867054E-2</c:v>
                      </c:pt>
                      <c:pt idx="1183">
                        <c:v>-7.9580902851579781E-3</c:v>
                      </c:pt>
                      <c:pt idx="1184">
                        <c:v>1.2960396680433877E-3</c:v>
                      </c:pt>
                      <c:pt idx="1185">
                        <c:v>-7.4447975681071E-3</c:v>
                      </c:pt>
                      <c:pt idx="1186">
                        <c:v>-1.9369222890469547E-2</c:v>
                      </c:pt>
                      <c:pt idx="1187">
                        <c:v>-3.4625260141637422E-2</c:v>
                      </c:pt>
                      <c:pt idx="1188">
                        <c:v>-4.4626157670616999E-2</c:v>
                      </c:pt>
                      <c:pt idx="1189">
                        <c:v>-5.2199620613131575E-2</c:v>
                      </c:pt>
                      <c:pt idx="1190">
                        <c:v>-3.1329823128128959E-2</c:v>
                      </c:pt>
                      <c:pt idx="1191">
                        <c:v>-4.5418095005495582E-2</c:v>
                      </c:pt>
                      <c:pt idx="1192">
                        <c:v>-4.2774393087579805E-2</c:v>
                      </c:pt>
                      <c:pt idx="1193">
                        <c:v>-5.4043563592861291E-2</c:v>
                      </c:pt>
                      <c:pt idx="1194">
                        <c:v>-4.7793320389883411E-2</c:v>
                      </c:pt>
                      <c:pt idx="1195">
                        <c:v>-4.4879186537612741E-2</c:v>
                      </c:pt>
                      <c:pt idx="1196">
                        <c:v>-4.0046413394026328E-2</c:v>
                      </c:pt>
                      <c:pt idx="1197">
                        <c:v>-5.3963783239125387E-2</c:v>
                      </c:pt>
                      <c:pt idx="1198">
                        <c:v>-3.9185254869876847E-2</c:v>
                      </c:pt>
                      <c:pt idx="1199">
                        <c:v>-4.3031528296311995E-2</c:v>
                      </c:pt>
                      <c:pt idx="1200">
                        <c:v>-2.3656243663279147E-2</c:v>
                      </c:pt>
                      <c:pt idx="1201">
                        <c:v>-2.09902501759371E-2</c:v>
                      </c:pt>
                      <c:pt idx="1202">
                        <c:v>-1.8474431472098037E-2</c:v>
                      </c:pt>
                      <c:pt idx="1203">
                        <c:v>-2.4973597200335294E-2</c:v>
                      </c:pt>
                      <c:pt idx="1204">
                        <c:v>-2.3874466395556855E-2</c:v>
                      </c:pt>
                      <c:pt idx="1205">
                        <c:v>-3.9459206525720096E-2</c:v>
                      </c:pt>
                      <c:pt idx="1206">
                        <c:v>-3.9988142449385936E-2</c:v>
                      </c:pt>
                      <c:pt idx="1207">
                        <c:v>-6.0591223261604696E-2</c:v>
                      </c:pt>
                      <c:pt idx="1208">
                        <c:v>-5.5498772888211069E-2</c:v>
                      </c:pt>
                      <c:pt idx="1209">
                        <c:v>-5.6046871739980145E-2</c:v>
                      </c:pt>
                      <c:pt idx="1210">
                        <c:v>-5.1259463895576854E-2</c:v>
                      </c:pt>
                      <c:pt idx="1211">
                        <c:v>-5.8026323997011395E-2</c:v>
                      </c:pt>
                      <c:pt idx="1212">
                        <c:v>-5.0584655070227233E-2</c:v>
                      </c:pt>
                      <c:pt idx="1213">
                        <c:v>-6.7223942866316458E-2</c:v>
                      </c:pt>
                      <c:pt idx="1214">
                        <c:v>-6.1371232651439345E-2</c:v>
                      </c:pt>
                      <c:pt idx="1215">
                        <c:v>-6.5922232535875189E-2</c:v>
                      </c:pt>
                      <c:pt idx="1216">
                        <c:v>-6.8261087464883394E-2</c:v>
                      </c:pt>
                      <c:pt idx="1217">
                        <c:v>-7.1491605170940067E-2</c:v>
                      </c:pt>
                      <c:pt idx="1218">
                        <c:v>-7.9799907744188922E-2</c:v>
                      </c:pt>
                      <c:pt idx="1219">
                        <c:v>-8.5300645810231071E-2</c:v>
                      </c:pt>
                      <c:pt idx="1220">
                        <c:v>-8.3364407911473509E-2</c:v>
                      </c:pt>
                      <c:pt idx="1221">
                        <c:v>-8.4117628309980277E-2</c:v>
                      </c:pt>
                      <c:pt idx="1222">
                        <c:v>-9.3852200246341333E-2</c:v>
                      </c:pt>
                      <c:pt idx="1223">
                        <c:v>-9.6963047421794193E-2</c:v>
                      </c:pt>
                      <c:pt idx="1224">
                        <c:v>-0.10390472035715001</c:v>
                      </c:pt>
                      <c:pt idx="1225">
                        <c:v>-0.10644889237297855</c:v>
                      </c:pt>
                      <c:pt idx="1226">
                        <c:v>-0.1208877676186013</c:v>
                      </c:pt>
                      <c:pt idx="1227">
                        <c:v>-0.10404648691709742</c:v>
                      </c:pt>
                      <c:pt idx="1228">
                        <c:v>-0.10750304895873929</c:v>
                      </c:pt>
                      <c:pt idx="1229">
                        <c:v>-0.12211751919861415</c:v>
                      </c:pt>
                      <c:pt idx="1230">
                        <c:v>-0.1238238019601329</c:v>
                      </c:pt>
                      <c:pt idx="1231">
                        <c:v>-9.3419470043357031E-2</c:v>
                      </c:pt>
                      <c:pt idx="1232">
                        <c:v>-6.6663524989338113E-2</c:v>
                      </c:pt>
                      <c:pt idx="1233">
                        <c:v>-5.3537896939035053E-2</c:v>
                      </c:pt>
                      <c:pt idx="1234">
                        <c:v>-6.7194611853913552E-2</c:v>
                      </c:pt>
                      <c:pt idx="1235">
                        <c:v>-6.4342855288019737E-2</c:v>
                      </c:pt>
                      <c:pt idx="1236">
                        <c:v>-4.3698906598519639E-2</c:v>
                      </c:pt>
                      <c:pt idx="1237">
                        <c:v>-5.540295824769486E-2</c:v>
                      </c:pt>
                      <c:pt idx="1238">
                        <c:v>-6.3666482142008596E-2</c:v>
                      </c:pt>
                      <c:pt idx="1239">
                        <c:v>-7.4576641055478385E-2</c:v>
                      </c:pt>
                      <c:pt idx="1240">
                        <c:v>-6.2852839857951842E-2</c:v>
                      </c:pt>
                      <c:pt idx="1241">
                        <c:v>-6.4388416127285603E-2</c:v>
                      </c:pt>
                      <c:pt idx="1242">
                        <c:v>-4.7636692783651874E-2</c:v>
                      </c:pt>
                      <c:pt idx="1243">
                        <c:v>-6.1398217182850066E-2</c:v>
                      </c:pt>
                      <c:pt idx="1244">
                        <c:v>-6.138120519565643E-2</c:v>
                      </c:pt>
                      <c:pt idx="1245">
                        <c:v>-7.4338864314932099E-2</c:v>
                      </c:pt>
                      <c:pt idx="1246">
                        <c:v>-8.587240501200509E-2</c:v>
                      </c:pt>
                      <c:pt idx="1247">
                        <c:v>-8.9002806195726619E-2</c:v>
                      </c:pt>
                      <c:pt idx="1248">
                        <c:v>-0.10385837735755338</c:v>
                      </c:pt>
                      <c:pt idx="1249">
                        <c:v>-0.12250605734291133</c:v>
                      </c:pt>
                      <c:pt idx="1250">
                        <c:v>-0.12206648323703306</c:v>
                      </c:pt>
                      <c:pt idx="1251">
                        <c:v>-0.10191490447573651</c:v>
                      </c:pt>
                      <c:pt idx="1252">
                        <c:v>-0.11270695717926391</c:v>
                      </c:pt>
                      <c:pt idx="1253">
                        <c:v>-0.11642319645071283</c:v>
                      </c:pt>
                      <c:pt idx="1254">
                        <c:v>-0.13869247430749965</c:v>
                      </c:pt>
                      <c:pt idx="1255">
                        <c:v>-0.12671310222190235</c:v>
                      </c:pt>
                      <c:pt idx="1256">
                        <c:v>-0.10471464737963573</c:v>
                      </c:pt>
                      <c:pt idx="1257">
                        <c:v>-0.10128956729130638</c:v>
                      </c:pt>
                      <c:pt idx="1258">
                        <c:v>-8.1383195793698085E-2</c:v>
                      </c:pt>
                      <c:pt idx="1259">
                        <c:v>-7.1972047154099841E-2</c:v>
                      </c:pt>
                      <c:pt idx="1260">
                        <c:v>-6.9185209895657809E-2</c:v>
                      </c:pt>
                      <c:pt idx="1261">
                        <c:v>-3.6620942225531632E-2</c:v>
                      </c:pt>
                      <c:pt idx="1262">
                        <c:v>-5.4403161804920989E-2</c:v>
                      </c:pt>
                      <c:pt idx="1263">
                        <c:v>-8.0551368281951502E-2</c:v>
                      </c:pt>
                      <c:pt idx="1264">
                        <c:v>-6.9446255906043697E-2</c:v>
                      </c:pt>
                      <c:pt idx="1265">
                        <c:v>-0.11209393902004305</c:v>
                      </c:pt>
                      <c:pt idx="1266">
                        <c:v>-0.10838219717049584</c:v>
                      </c:pt>
                      <c:pt idx="1267">
                        <c:v>-8.3772500064039357E-2</c:v>
                      </c:pt>
                      <c:pt idx="1268">
                        <c:v>-0.12302502072236025</c:v>
                      </c:pt>
                      <c:pt idx="1269">
                        <c:v>-9.4290992191888939E-2</c:v>
                      </c:pt>
                      <c:pt idx="1270">
                        <c:v>-0.11085010855407684</c:v>
                      </c:pt>
                      <c:pt idx="1271">
                        <c:v>-0.10979125900633173</c:v>
                      </c:pt>
                      <c:pt idx="1272">
                        <c:v>-0.11260175661477879</c:v>
                      </c:pt>
                      <c:pt idx="1273">
                        <c:v>-0.13175432109363225</c:v>
                      </c:pt>
                      <c:pt idx="1274">
                        <c:v>-0.17563507996904987</c:v>
                      </c:pt>
                      <c:pt idx="1275">
                        <c:v>-0.15041999076659726</c:v>
                      </c:pt>
                      <c:pt idx="1276">
                        <c:v>-0.15954174008382016</c:v>
                      </c:pt>
                      <c:pt idx="1277">
                        <c:v>-0.12920193639433078</c:v>
                      </c:pt>
                      <c:pt idx="1278">
                        <c:v>-0.12208936142670733</c:v>
                      </c:pt>
                      <c:pt idx="1279">
                        <c:v>-9.6554564189063011E-2</c:v>
                      </c:pt>
                      <c:pt idx="1280">
                        <c:v>-9.021104836664387E-2</c:v>
                      </c:pt>
                      <c:pt idx="1281">
                        <c:v>-7.0521139740569103E-2</c:v>
                      </c:pt>
                      <c:pt idx="1282">
                        <c:v>-0.12108702296285843</c:v>
                      </c:pt>
                      <c:pt idx="1283">
                        <c:v>-8.6385697729056146E-2</c:v>
                      </c:pt>
                      <c:pt idx="1284">
                        <c:v>-7.8614152682780519E-2</c:v>
                      </c:pt>
                      <c:pt idx="1285">
                        <c:v>-9.5080583045775338E-2</c:v>
                      </c:pt>
                      <c:pt idx="1286">
                        <c:v>-8.488003909237328E-2</c:v>
                      </c:pt>
                      <c:pt idx="1287">
                        <c:v>-8.1325315929223027E-2</c:v>
                      </c:pt>
                      <c:pt idx="1288">
                        <c:v>-5.0160724170963837E-2</c:v>
                      </c:pt>
                      <c:pt idx="1289">
                        <c:v>1.3143813277992872E-2</c:v>
                      </c:pt>
                      <c:pt idx="1290">
                        <c:v>-1.8208888039810359E-2</c:v>
                      </c:pt>
                      <c:pt idx="1291">
                        <c:v>-5.3070360601332633E-2</c:v>
                      </c:pt>
                      <c:pt idx="1292">
                        <c:v>-6.5294353330370203E-2</c:v>
                      </c:pt>
                      <c:pt idx="1293">
                        <c:v>-0.11319189658432531</c:v>
                      </c:pt>
                      <c:pt idx="1294">
                        <c:v>-0.12157450438899493</c:v>
                      </c:pt>
                      <c:pt idx="1295">
                        <c:v>-0.15750303918173514</c:v>
                      </c:pt>
                      <c:pt idx="1296">
                        <c:v>-0.17506644940859875</c:v>
                      </c:pt>
                      <c:pt idx="1297">
                        <c:v>-0.16482054015601352</c:v>
                      </c:pt>
                      <c:pt idx="1298">
                        <c:v>-0.10434038366137457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C-EA6C-4C0E-9A4F-E63847BC888B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Abs'!$CE$1</c15:sqref>
                        </c15:formulaRef>
                      </c:ext>
                    </c:extLst>
                    <c:strCache>
                      <c:ptCount val="1"/>
                      <c:pt idx="0">
                        <c:v>Abs FR</c:v>
                      </c:pt>
                    </c:strCache>
                  </c:strRef>
                </c:tx>
                <c:spPr>
                  <a:ln w="190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Abs'!$CE$2:$CE$1300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-1.195214645868707</c:v>
                      </c:pt>
                      <c:pt idx="1">
                        <c:v>-1.4457127504692606</c:v>
                      </c:pt>
                      <c:pt idx="2">
                        <c:v>-1.5284725424251187</c:v>
                      </c:pt>
                      <c:pt idx="3">
                        <c:v>-1.4154908412894927</c:v>
                      </c:pt>
                      <c:pt idx="4">
                        <c:v>-2.0792892968122514</c:v>
                      </c:pt>
                      <c:pt idx="5">
                        <c:v>-1.3910525528087692</c:v>
                      </c:pt>
                      <c:pt idx="6">
                        <c:v>-1.4672271578851397</c:v>
                      </c:pt>
                      <c:pt idx="7">
                        <c:v>-1.794759927500013</c:v>
                      </c:pt>
                      <c:pt idx="8">
                        <c:v>-1.7693062680700324</c:v>
                      </c:pt>
                      <c:pt idx="9">
                        <c:v>-1.6714833250433556</c:v>
                      </c:pt>
                      <c:pt idx="10">
                        <c:v>-2.6198490699694257</c:v>
                      </c:pt>
                      <c:pt idx="11">
                        <c:v>-2.6869946593182363</c:v>
                      </c:pt>
                      <c:pt idx="12">
                        <c:v>-2.7759935164712366</c:v>
                      </c:pt>
                      <c:pt idx="13">
                        <c:v>-2.7136835455446513</c:v>
                      </c:pt>
                      <c:pt idx="14">
                        <c:v>-2.5339265810560097</c:v>
                      </c:pt>
                      <c:pt idx="15">
                        <c:v>-2.1519332993666134</c:v>
                      </c:pt>
                      <c:pt idx="16">
                        <c:v>-3.1926982040802825</c:v>
                      </c:pt>
                      <c:pt idx="17">
                        <c:v>-2.4807892381167913</c:v>
                      </c:pt>
                      <c:pt idx="18">
                        <c:v>-1.4563190806233579</c:v>
                      </c:pt>
                      <c:pt idx="19">
                        <c:v>-1.1325698486060531</c:v>
                      </c:pt>
                      <c:pt idx="20">
                        <c:v>-0.6914741112680356</c:v>
                      </c:pt>
                      <c:pt idx="21">
                        <c:v>-0.45573991174300493</c:v>
                      </c:pt>
                      <c:pt idx="22">
                        <c:v>-0.4949468251403748</c:v>
                      </c:pt>
                      <c:pt idx="23">
                        <c:v>-0.42266391060217501</c:v>
                      </c:pt>
                      <c:pt idx="24">
                        <c:v>-0.31162601753925223</c:v>
                      </c:pt>
                      <c:pt idx="25">
                        <c:v>-0.28938378641791074</c:v>
                      </c:pt>
                      <c:pt idx="26">
                        <c:v>-0.24759592673677033</c:v>
                      </c:pt>
                      <c:pt idx="27">
                        <c:v>-0.22345099453506936</c:v>
                      </c:pt>
                      <c:pt idx="28">
                        <c:v>-9.576557638336719E-2</c:v>
                      </c:pt>
                      <c:pt idx="29">
                        <c:v>-0.15586488668145543</c:v>
                      </c:pt>
                      <c:pt idx="30">
                        <c:v>-7.441616170417728E-2</c:v>
                      </c:pt>
                      <c:pt idx="31">
                        <c:v>-1.505952042380132E-2</c:v>
                      </c:pt>
                      <c:pt idx="32">
                        <c:v>9.0750039231158083E-2</c:v>
                      </c:pt>
                      <c:pt idx="33">
                        <c:v>6.7595386173770103E-2</c:v>
                      </c:pt>
                      <c:pt idx="34">
                        <c:v>-1.1501082941323155E-3</c:v>
                      </c:pt>
                      <c:pt idx="35">
                        <c:v>-9.282273527298629E-2</c:v>
                      </c:pt>
                      <c:pt idx="36">
                        <c:v>7.9501891365393623E-2</c:v>
                      </c:pt>
                      <c:pt idx="37">
                        <c:v>0.16172071691562823</c:v>
                      </c:pt>
                      <c:pt idx="38">
                        <c:v>8.4141051443444401E-2</c:v>
                      </c:pt>
                      <c:pt idx="39">
                        <c:v>7.1244186426463019E-2</c:v>
                      </c:pt>
                      <c:pt idx="40">
                        <c:v>3.4466942353796944E-2</c:v>
                      </c:pt>
                      <c:pt idx="41">
                        <c:v>4.5434723588757463E-2</c:v>
                      </c:pt>
                      <c:pt idx="42">
                        <c:v>3.2831134169753813E-2</c:v>
                      </c:pt>
                      <c:pt idx="43">
                        <c:v>-6.1739959344821405E-2</c:v>
                      </c:pt>
                      <c:pt idx="44">
                        <c:v>-7.6415841400429174E-2</c:v>
                      </c:pt>
                      <c:pt idx="45">
                        <c:v>1.325226501948251E-2</c:v>
                      </c:pt>
                      <c:pt idx="46">
                        <c:v>1.8477169483040269E-2</c:v>
                      </c:pt>
                      <c:pt idx="47">
                        <c:v>0.1347611457837902</c:v>
                      </c:pt>
                      <c:pt idx="48">
                        <c:v>0.10663654036452513</c:v>
                      </c:pt>
                      <c:pt idx="49">
                        <c:v>8.942646669062905E-2</c:v>
                      </c:pt>
                      <c:pt idx="50">
                        <c:v>0.13237056642530934</c:v>
                      </c:pt>
                      <c:pt idx="51">
                        <c:v>0.11245081986060748</c:v>
                      </c:pt>
                      <c:pt idx="52">
                        <c:v>0.19823131013511247</c:v>
                      </c:pt>
                      <c:pt idx="53">
                        <c:v>0.22348609078957291</c:v>
                      </c:pt>
                      <c:pt idx="54">
                        <c:v>0.25689570805079848</c:v>
                      </c:pt>
                      <c:pt idx="55">
                        <c:v>0.34979226647980932</c:v>
                      </c:pt>
                      <c:pt idx="56">
                        <c:v>0.34521321378016112</c:v>
                      </c:pt>
                      <c:pt idx="57">
                        <c:v>0.30394768318328685</c:v>
                      </c:pt>
                      <c:pt idx="58">
                        <c:v>0.2047809973548719</c:v>
                      </c:pt>
                      <c:pt idx="59">
                        <c:v>6.5494451766249337E-2</c:v>
                      </c:pt>
                      <c:pt idx="60">
                        <c:v>-5.3041332495863951E-2</c:v>
                      </c:pt>
                      <c:pt idx="61">
                        <c:v>-0.10436375533150424</c:v>
                      </c:pt>
                      <c:pt idx="62">
                        <c:v>-0.15047418267076035</c:v>
                      </c:pt>
                      <c:pt idx="63">
                        <c:v>-0.12077549006675138</c:v>
                      </c:pt>
                      <c:pt idx="64">
                        <c:v>-8.372352703641979E-2</c:v>
                      </c:pt>
                      <c:pt idx="65">
                        <c:v>2.5130531845413466E-2</c:v>
                      </c:pt>
                      <c:pt idx="66">
                        <c:v>-7.4254799614506027E-3</c:v>
                      </c:pt>
                      <c:pt idx="67">
                        <c:v>8.5630423531110889E-2</c:v>
                      </c:pt>
                      <c:pt idx="68">
                        <c:v>1.8168564486543776E-2</c:v>
                      </c:pt>
                      <c:pt idx="69">
                        <c:v>1.8572373115946481E-2</c:v>
                      </c:pt>
                      <c:pt idx="70">
                        <c:v>0.12036119290152036</c:v>
                      </c:pt>
                      <c:pt idx="71">
                        <c:v>0.19086351712071956</c:v>
                      </c:pt>
                      <c:pt idx="72">
                        <c:v>0.11056369022190117</c:v>
                      </c:pt>
                      <c:pt idx="73">
                        <c:v>6.8670057690981209E-2</c:v>
                      </c:pt>
                      <c:pt idx="74">
                        <c:v>9.6102419745556236E-2</c:v>
                      </c:pt>
                      <c:pt idx="75">
                        <c:v>9.7511110788387104E-2</c:v>
                      </c:pt>
                      <c:pt idx="76">
                        <c:v>9.5523129843636159E-2</c:v>
                      </c:pt>
                      <c:pt idx="77">
                        <c:v>-8.9466000402598403E-2</c:v>
                      </c:pt>
                      <c:pt idx="78">
                        <c:v>-0.18041048095181031</c:v>
                      </c:pt>
                      <c:pt idx="79">
                        <c:v>-3.2724635190570533E-2</c:v>
                      </c:pt>
                      <c:pt idx="80">
                        <c:v>8.0040840744895828E-2</c:v>
                      </c:pt>
                      <c:pt idx="81">
                        <c:v>-2.1118263485734585E-3</c:v>
                      </c:pt>
                      <c:pt idx="82">
                        <c:v>8.7803164068535403E-2</c:v>
                      </c:pt>
                      <c:pt idx="83">
                        <c:v>0.18486205760061838</c:v>
                      </c:pt>
                      <c:pt idx="84">
                        <c:v>0.23046742159920314</c:v>
                      </c:pt>
                      <c:pt idx="85">
                        <c:v>0.22217784764756265</c:v>
                      </c:pt>
                      <c:pt idx="86">
                        <c:v>6.5853885820992233E-2</c:v>
                      </c:pt>
                      <c:pt idx="87">
                        <c:v>8.2489913860882502E-2</c:v>
                      </c:pt>
                      <c:pt idx="88">
                        <c:v>0.14158434174554249</c:v>
                      </c:pt>
                      <c:pt idx="89">
                        <c:v>0.13968430313966268</c:v>
                      </c:pt>
                      <c:pt idx="90">
                        <c:v>9.7340470378559543E-2</c:v>
                      </c:pt>
                      <c:pt idx="91">
                        <c:v>0.20593917375348805</c:v>
                      </c:pt>
                      <c:pt idx="92">
                        <c:v>0.23157799618136618</c:v>
                      </c:pt>
                      <c:pt idx="93">
                        <c:v>0.2322056947101877</c:v>
                      </c:pt>
                      <c:pt idx="94">
                        <c:v>0.19235369601883423</c:v>
                      </c:pt>
                      <c:pt idx="95">
                        <c:v>0.12628035775588911</c:v>
                      </c:pt>
                      <c:pt idx="96">
                        <c:v>0.12814207286547216</c:v>
                      </c:pt>
                      <c:pt idx="97">
                        <c:v>0.15877908602091981</c:v>
                      </c:pt>
                      <c:pt idx="98">
                        <c:v>4.1494664764207788E-2</c:v>
                      </c:pt>
                      <c:pt idx="99">
                        <c:v>8.9765730484164096E-3</c:v>
                      </c:pt>
                      <c:pt idx="100">
                        <c:v>0.18554381242947976</c:v>
                      </c:pt>
                      <c:pt idx="101">
                        <c:v>0.18168120740797225</c:v>
                      </c:pt>
                      <c:pt idx="102">
                        <c:v>0.24282735426280314</c:v>
                      </c:pt>
                      <c:pt idx="103">
                        <c:v>0.20605656467372394</c:v>
                      </c:pt>
                      <c:pt idx="104">
                        <c:v>0.15548528236550371</c:v>
                      </c:pt>
                      <c:pt idx="105">
                        <c:v>0.21557813818000501</c:v>
                      </c:pt>
                      <c:pt idx="106">
                        <c:v>0.34934932754366166</c:v>
                      </c:pt>
                      <c:pt idx="107">
                        <c:v>0.18719414320159333</c:v>
                      </c:pt>
                      <c:pt idx="108">
                        <c:v>0.19231335549641634</c:v>
                      </c:pt>
                      <c:pt idx="109">
                        <c:v>0.16120879568614596</c:v>
                      </c:pt>
                      <c:pt idx="110">
                        <c:v>0.12878913484505422</c:v>
                      </c:pt>
                      <c:pt idx="111">
                        <c:v>0.10431857394639632</c:v>
                      </c:pt>
                      <c:pt idx="112">
                        <c:v>0.15253517996108762</c:v>
                      </c:pt>
                      <c:pt idx="113">
                        <c:v>6.5742142573894768E-2</c:v>
                      </c:pt>
                      <c:pt idx="114">
                        <c:v>0.18519083285832361</c:v>
                      </c:pt>
                      <c:pt idx="115">
                        <c:v>0.17954638696162051</c:v>
                      </c:pt>
                      <c:pt idx="116">
                        <c:v>0.11675636381826281</c:v>
                      </c:pt>
                      <c:pt idx="117">
                        <c:v>7.4508944905738367E-2</c:v>
                      </c:pt>
                      <c:pt idx="118">
                        <c:v>0.18776012073111562</c:v>
                      </c:pt>
                      <c:pt idx="119">
                        <c:v>0.17788919830069586</c:v>
                      </c:pt>
                      <c:pt idx="120">
                        <c:v>0.16070655618204402</c:v>
                      </c:pt>
                      <c:pt idx="121">
                        <c:v>0.11825259379474021</c:v>
                      </c:pt>
                      <c:pt idx="122">
                        <c:v>0.16049113779233262</c:v>
                      </c:pt>
                      <c:pt idx="123">
                        <c:v>0.16824862025328211</c:v>
                      </c:pt>
                      <c:pt idx="124">
                        <c:v>0.29601149220802636</c:v>
                      </c:pt>
                      <c:pt idx="125">
                        <c:v>0.21362969094722375</c:v>
                      </c:pt>
                      <c:pt idx="126">
                        <c:v>0.20188979211318589</c:v>
                      </c:pt>
                      <c:pt idx="127">
                        <c:v>0.25621072598014366</c:v>
                      </c:pt>
                      <c:pt idx="128">
                        <c:v>0.3054632766105248</c:v>
                      </c:pt>
                      <c:pt idx="129">
                        <c:v>0.31274474090694382</c:v>
                      </c:pt>
                      <c:pt idx="130">
                        <c:v>0.39528669404174521</c:v>
                      </c:pt>
                      <c:pt idx="131">
                        <c:v>0.45456507470863061</c:v>
                      </c:pt>
                      <c:pt idx="132">
                        <c:v>0.44011066212109673</c:v>
                      </c:pt>
                      <c:pt idx="133">
                        <c:v>0.42058665608131363</c:v>
                      </c:pt>
                      <c:pt idx="134">
                        <c:v>0.4587584720139643</c:v>
                      </c:pt>
                      <c:pt idx="135">
                        <c:v>0.31128885145288415</c:v>
                      </c:pt>
                      <c:pt idx="136">
                        <c:v>0.29318805904400219</c:v>
                      </c:pt>
                      <c:pt idx="137">
                        <c:v>0.28073493977361708</c:v>
                      </c:pt>
                      <c:pt idx="138">
                        <c:v>0.22816599479526586</c:v>
                      </c:pt>
                      <c:pt idx="139">
                        <c:v>0.24197899307635626</c:v>
                      </c:pt>
                      <c:pt idx="140">
                        <c:v>0.1847499109482969</c:v>
                      </c:pt>
                      <c:pt idx="141">
                        <c:v>0.17728570408532512</c:v>
                      </c:pt>
                      <c:pt idx="142">
                        <c:v>0.26817935557629058</c:v>
                      </c:pt>
                      <c:pt idx="143">
                        <c:v>0.20483101960266997</c:v>
                      </c:pt>
                      <c:pt idx="144">
                        <c:v>0.21944961811644453</c:v>
                      </c:pt>
                      <c:pt idx="145">
                        <c:v>0.16400358707925342</c:v>
                      </c:pt>
                      <c:pt idx="146">
                        <c:v>0.14544573655137752</c:v>
                      </c:pt>
                      <c:pt idx="147">
                        <c:v>0.17006071652029109</c:v>
                      </c:pt>
                      <c:pt idx="148">
                        <c:v>0.21257075223375571</c:v>
                      </c:pt>
                      <c:pt idx="149">
                        <c:v>0.24274990045976094</c:v>
                      </c:pt>
                      <c:pt idx="150">
                        <c:v>0.32440355529092174</c:v>
                      </c:pt>
                      <c:pt idx="151">
                        <c:v>0.25061105806332423</c:v>
                      </c:pt>
                      <c:pt idx="152">
                        <c:v>0.30210976898193026</c:v>
                      </c:pt>
                      <c:pt idx="153">
                        <c:v>0.36583770927150266</c:v>
                      </c:pt>
                      <c:pt idx="154">
                        <c:v>0.44968830895353862</c:v>
                      </c:pt>
                      <c:pt idx="155">
                        <c:v>0.42030951669230299</c:v>
                      </c:pt>
                      <c:pt idx="156">
                        <c:v>0.40604672158625388</c:v>
                      </c:pt>
                      <c:pt idx="157">
                        <c:v>0.3796204521607795</c:v>
                      </c:pt>
                      <c:pt idx="158">
                        <c:v>0.43889802601721639</c:v>
                      </c:pt>
                      <c:pt idx="159">
                        <c:v>0.44655748100869053</c:v>
                      </c:pt>
                      <c:pt idx="160">
                        <c:v>0.37444637675546827</c:v>
                      </c:pt>
                      <c:pt idx="161">
                        <c:v>0.36683331336477476</c:v>
                      </c:pt>
                      <c:pt idx="162">
                        <c:v>0.34265239741707715</c:v>
                      </c:pt>
                      <c:pt idx="163">
                        <c:v>0.25265793617080501</c:v>
                      </c:pt>
                      <c:pt idx="164">
                        <c:v>0.28013951366272993</c:v>
                      </c:pt>
                      <c:pt idx="165">
                        <c:v>0.36853124595334147</c:v>
                      </c:pt>
                      <c:pt idx="166">
                        <c:v>0.39575343388611967</c:v>
                      </c:pt>
                      <c:pt idx="167">
                        <c:v>0.44742117159365635</c:v>
                      </c:pt>
                      <c:pt idx="168">
                        <c:v>0.38479614118698763</c:v>
                      </c:pt>
                      <c:pt idx="169">
                        <c:v>0.36052808971086736</c:v>
                      </c:pt>
                      <c:pt idx="170">
                        <c:v>0.38750702429346606</c:v>
                      </c:pt>
                      <c:pt idx="171">
                        <c:v>0.41821382655269679</c:v>
                      </c:pt>
                      <c:pt idx="172">
                        <c:v>0.278411729087574</c:v>
                      </c:pt>
                      <c:pt idx="173">
                        <c:v>0.30658151589194721</c:v>
                      </c:pt>
                      <c:pt idx="174">
                        <c:v>0.38891127787883067</c:v>
                      </c:pt>
                      <c:pt idx="175">
                        <c:v>0.42690962956508477</c:v>
                      </c:pt>
                      <c:pt idx="176">
                        <c:v>0.44995899385896221</c:v>
                      </c:pt>
                      <c:pt idx="177">
                        <c:v>0.46049432469360357</c:v>
                      </c:pt>
                      <c:pt idx="178">
                        <c:v>0.40218613359086736</c:v>
                      </c:pt>
                      <c:pt idx="179">
                        <c:v>0.48427950011638249</c:v>
                      </c:pt>
                      <c:pt idx="180">
                        <c:v>0.41799558432641626</c:v>
                      </c:pt>
                      <c:pt idx="181">
                        <c:v>0.42019979047132661</c:v>
                      </c:pt>
                      <c:pt idx="182">
                        <c:v>0.4373126434861957</c:v>
                      </c:pt>
                      <c:pt idx="183">
                        <c:v>0.46386033788414771</c:v>
                      </c:pt>
                      <c:pt idx="184">
                        <c:v>0.50710618472651348</c:v>
                      </c:pt>
                      <c:pt idx="185">
                        <c:v>0.58539059912533675</c:v>
                      </c:pt>
                      <c:pt idx="186">
                        <c:v>0.62122347156820157</c:v>
                      </c:pt>
                      <c:pt idx="187">
                        <c:v>0.65648310518750874</c:v>
                      </c:pt>
                      <c:pt idx="188">
                        <c:v>0.66683569345559734</c:v>
                      </c:pt>
                      <c:pt idx="189">
                        <c:v>0.68715077713999417</c:v>
                      </c:pt>
                      <c:pt idx="190">
                        <c:v>0.76691367168543123</c:v>
                      </c:pt>
                      <c:pt idx="191">
                        <c:v>0.80530292303391382</c:v>
                      </c:pt>
                      <c:pt idx="192">
                        <c:v>0.80622188013459195</c:v>
                      </c:pt>
                      <c:pt idx="193">
                        <c:v>0.83226693162321796</c:v>
                      </c:pt>
                      <c:pt idx="194">
                        <c:v>0.86309273842358103</c:v>
                      </c:pt>
                      <c:pt idx="195">
                        <c:v>0.87719376803473503</c:v>
                      </c:pt>
                      <c:pt idx="196">
                        <c:v>0.89938710644290587</c:v>
                      </c:pt>
                      <c:pt idx="197">
                        <c:v>0.87863634511639632</c:v>
                      </c:pt>
                      <c:pt idx="198">
                        <c:v>0.88970578446785009</c:v>
                      </c:pt>
                      <c:pt idx="199">
                        <c:v>0.89361478109013803</c:v>
                      </c:pt>
                      <c:pt idx="200">
                        <c:v>0.91150257554065384</c:v>
                      </c:pt>
                      <c:pt idx="201">
                        <c:v>0.93884820547203029</c:v>
                      </c:pt>
                      <c:pt idx="202">
                        <c:v>0.95766786599039799</c:v>
                      </c:pt>
                      <c:pt idx="203">
                        <c:v>0.9729742704113965</c:v>
                      </c:pt>
                      <c:pt idx="204">
                        <c:v>1.0094525912129466</c:v>
                      </c:pt>
                      <c:pt idx="205">
                        <c:v>1.0220210843774469</c:v>
                      </c:pt>
                      <c:pt idx="206">
                        <c:v>1.0481322943228377</c:v>
                      </c:pt>
                      <c:pt idx="207">
                        <c:v>1.0562931820079655</c:v>
                      </c:pt>
                      <c:pt idx="208">
                        <c:v>1.0574211030147682</c:v>
                      </c:pt>
                      <c:pt idx="209">
                        <c:v>1.0597673077985894</c:v>
                      </c:pt>
                      <c:pt idx="210">
                        <c:v>1.0705894597476215</c:v>
                      </c:pt>
                      <c:pt idx="211">
                        <c:v>1.0906536253825796</c:v>
                      </c:pt>
                      <c:pt idx="212">
                        <c:v>1.1025028470323697</c:v>
                      </c:pt>
                      <c:pt idx="213">
                        <c:v>1.1125226259905112</c:v>
                      </c:pt>
                      <c:pt idx="214">
                        <c:v>1.1367918876823038</c:v>
                      </c:pt>
                      <c:pt idx="215">
                        <c:v>1.1536005731581425</c:v>
                      </c:pt>
                      <c:pt idx="216">
                        <c:v>1.163679249279014</c:v>
                      </c:pt>
                      <c:pt idx="217">
                        <c:v>1.1802862321427634</c:v>
                      </c:pt>
                      <c:pt idx="218">
                        <c:v>1.1808300223849557</c:v>
                      </c:pt>
                      <c:pt idx="219">
                        <c:v>1.1883063314046527</c:v>
                      </c:pt>
                      <c:pt idx="220">
                        <c:v>1.2016808282070615</c:v>
                      </c:pt>
                      <c:pt idx="221">
                        <c:v>1.1975846515607547</c:v>
                      </c:pt>
                      <c:pt idx="222">
                        <c:v>1.1996900234257415</c:v>
                      </c:pt>
                      <c:pt idx="223">
                        <c:v>1.2087690614010991</c:v>
                      </c:pt>
                      <c:pt idx="224">
                        <c:v>1.2143505760828304</c:v>
                      </c:pt>
                      <c:pt idx="225">
                        <c:v>1.220289911198408</c:v>
                      </c:pt>
                      <c:pt idx="226">
                        <c:v>1.229928472219701</c:v>
                      </c:pt>
                      <c:pt idx="227">
                        <c:v>1.2321609167303038</c:v>
                      </c:pt>
                      <c:pt idx="228">
                        <c:v>1.2443974073953052</c:v>
                      </c:pt>
                      <c:pt idx="229">
                        <c:v>1.2507925904142043</c:v>
                      </c:pt>
                      <c:pt idx="230">
                        <c:v>1.2532097945174809</c:v>
                      </c:pt>
                      <c:pt idx="231">
                        <c:v>1.2591709135151641</c:v>
                      </c:pt>
                      <c:pt idx="232">
                        <c:v>1.2622969005973219</c:v>
                      </c:pt>
                      <c:pt idx="233">
                        <c:v>1.266054216855319</c:v>
                      </c:pt>
                      <c:pt idx="234">
                        <c:v>1.2754817969443668</c:v>
                      </c:pt>
                      <c:pt idx="235">
                        <c:v>1.2789208264804868</c:v>
                      </c:pt>
                      <c:pt idx="236">
                        <c:v>1.2853438444598546</c:v>
                      </c:pt>
                      <c:pt idx="237">
                        <c:v>1.2902177863783773</c:v>
                      </c:pt>
                      <c:pt idx="238">
                        <c:v>1.291895952110959</c:v>
                      </c:pt>
                      <c:pt idx="239">
                        <c:v>1.2963140461261602</c:v>
                      </c:pt>
                      <c:pt idx="240">
                        <c:v>1.29942187997323</c:v>
                      </c:pt>
                      <c:pt idx="241">
                        <c:v>1.3018027776063308</c:v>
                      </c:pt>
                      <c:pt idx="242">
                        <c:v>1.3041473687692546</c:v>
                      </c:pt>
                      <c:pt idx="243">
                        <c:v>1.3066347653815384</c:v>
                      </c:pt>
                      <c:pt idx="244">
                        <c:v>1.3119338964063452</c:v>
                      </c:pt>
                      <c:pt idx="245">
                        <c:v>1.3169030419577741</c:v>
                      </c:pt>
                      <c:pt idx="246">
                        <c:v>1.3192383548005424</c:v>
                      </c:pt>
                      <c:pt idx="247">
                        <c:v>1.3230384320123023</c:v>
                      </c:pt>
                      <c:pt idx="248">
                        <c:v>1.3237133289523526</c:v>
                      </c:pt>
                      <c:pt idx="249">
                        <c:v>1.3258582345293084</c:v>
                      </c:pt>
                      <c:pt idx="250">
                        <c:v>1.3280902756346877</c:v>
                      </c:pt>
                      <c:pt idx="251">
                        <c:v>1.3287696100322035</c:v>
                      </c:pt>
                      <c:pt idx="252">
                        <c:v>1.330550644096951</c:v>
                      </c:pt>
                      <c:pt idx="253">
                        <c:v>1.3318314556837172</c:v>
                      </c:pt>
                      <c:pt idx="254">
                        <c:v>1.3317406895082771</c:v>
                      </c:pt>
                      <c:pt idx="255">
                        <c:v>1.3317483542075366</c:v>
                      </c:pt>
                      <c:pt idx="256">
                        <c:v>1.3312561998340393</c:v>
                      </c:pt>
                      <c:pt idx="257">
                        <c:v>1.3297611800732339</c:v>
                      </c:pt>
                      <c:pt idx="258">
                        <c:v>1.3282104903914926</c:v>
                      </c:pt>
                      <c:pt idx="259">
                        <c:v>1.3262527648385551</c:v>
                      </c:pt>
                      <c:pt idx="260">
                        <c:v>1.323823055173329</c:v>
                      </c:pt>
                      <c:pt idx="261">
                        <c:v>1.3208814242786207</c:v>
                      </c:pt>
                      <c:pt idx="262">
                        <c:v>1.3181293938392762</c:v>
                      </c:pt>
                      <c:pt idx="263">
                        <c:v>1.3153467046028935</c:v>
                      </c:pt>
                      <c:pt idx="264">
                        <c:v>1.3124220167276011</c:v>
                      </c:pt>
                      <c:pt idx="265">
                        <c:v>1.3088748745914009</c:v>
                      </c:pt>
                      <c:pt idx="266">
                        <c:v>1.3044676725172526</c:v>
                      </c:pt>
                      <c:pt idx="267">
                        <c:v>1.3001060552334365</c:v>
                      </c:pt>
                      <c:pt idx="268">
                        <c:v>1.295582672454725</c:v>
                      </c:pt>
                      <c:pt idx="269">
                        <c:v>1.2904085970494135</c:v>
                      </c:pt>
                      <c:pt idx="270">
                        <c:v>1.2842272187993287</c:v>
                      </c:pt>
                      <c:pt idx="271">
                        <c:v>1.2775125388428805</c:v>
                      </c:pt>
                      <c:pt idx="272">
                        <c:v>1.2704150273286869</c:v>
                      </c:pt>
                      <c:pt idx="273">
                        <c:v>1.262787844755147</c:v>
                      </c:pt>
                      <c:pt idx="274">
                        <c:v>1.2552865246115508</c:v>
                      </c:pt>
                      <c:pt idx="275">
                        <c:v>1.2471865511152742</c:v>
                      </c:pt>
                      <c:pt idx="276">
                        <c:v>1.2396662709261417</c:v>
                      </c:pt>
                      <c:pt idx="277">
                        <c:v>1.2310491319324686</c:v>
                      </c:pt>
                      <c:pt idx="278">
                        <c:v>1.222943914168277</c:v>
                      </c:pt>
                      <c:pt idx="279">
                        <c:v>1.2149540702982009</c:v>
                      </c:pt>
                      <c:pt idx="280">
                        <c:v>1.2068020575280054</c:v>
                      </c:pt>
                      <c:pt idx="281">
                        <c:v>1.1979896704058297</c:v>
                      </c:pt>
                      <c:pt idx="282">
                        <c:v>1.1897844081460425</c:v>
                      </c:pt>
                      <c:pt idx="283">
                        <c:v>1.180665029648267</c:v>
                      </c:pt>
                      <c:pt idx="284">
                        <c:v>1.1733186171107555</c:v>
                      </c:pt>
                      <c:pt idx="285">
                        <c:v>1.1654199428213434</c:v>
                      </c:pt>
                      <c:pt idx="286">
                        <c:v>1.1572106465093144</c:v>
                      </c:pt>
                      <c:pt idx="287">
                        <c:v>1.1488617719897194</c:v>
                      </c:pt>
                      <c:pt idx="288">
                        <c:v>1.1411293006526693</c:v>
                      </c:pt>
                      <c:pt idx="289">
                        <c:v>1.1336602529270075</c:v>
                      </c:pt>
                      <c:pt idx="290">
                        <c:v>1.1262642215469219</c:v>
                      </c:pt>
                      <c:pt idx="291">
                        <c:v>1.1190206773415754</c:v>
                      </c:pt>
                      <c:pt idx="292">
                        <c:v>1.112244276385828</c:v>
                      </c:pt>
                      <c:pt idx="293">
                        <c:v>1.1065264107383244</c:v>
                      </c:pt>
                      <c:pt idx="294">
                        <c:v>1.1009707139909402</c:v>
                      </c:pt>
                      <c:pt idx="295">
                        <c:v>1.0964989670809233</c:v>
                      </c:pt>
                      <c:pt idx="296">
                        <c:v>1.0918686819178045</c:v>
                      </c:pt>
                      <c:pt idx="297">
                        <c:v>1.0874485708764825</c:v>
                      </c:pt>
                      <c:pt idx="298">
                        <c:v>1.0814342023892078</c:v>
                      </c:pt>
                      <c:pt idx="299">
                        <c:v>1.0759079542231889</c:v>
                      </c:pt>
                      <c:pt idx="300">
                        <c:v>1.0698895516836722</c:v>
                      </c:pt>
                      <c:pt idx="301">
                        <c:v>1.0652338519914302</c:v>
                      </c:pt>
                      <c:pt idx="302">
                        <c:v>1.0581242383205112</c:v>
                      </c:pt>
                      <c:pt idx="303">
                        <c:v>1.0514115753901836</c:v>
                      </c:pt>
                      <c:pt idx="304">
                        <c:v>1.0454080988439616</c:v>
                      </c:pt>
                      <c:pt idx="305">
                        <c:v>1.0417516338920094</c:v>
                      </c:pt>
                      <c:pt idx="306">
                        <c:v>1.0367574772166814</c:v>
                      </c:pt>
                      <c:pt idx="307">
                        <c:v>1.0325366483561036</c:v>
                      </c:pt>
                      <c:pt idx="308">
                        <c:v>1.0278172106384411</c:v>
                      </c:pt>
                      <c:pt idx="309">
                        <c:v>1.0250490439901294</c:v>
                      </c:pt>
                      <c:pt idx="310">
                        <c:v>1.0216209063950621</c:v>
                      </c:pt>
                      <c:pt idx="311">
                        <c:v>1.0194917336218485</c:v>
                      </c:pt>
                      <c:pt idx="312">
                        <c:v>1.0156073447182357</c:v>
                      </c:pt>
                      <c:pt idx="313">
                        <c:v>1.0125366241517899</c:v>
                      </c:pt>
                      <c:pt idx="314">
                        <c:v>1.007858333766994</c:v>
                      </c:pt>
                      <c:pt idx="315">
                        <c:v>1.0040259841372998</c:v>
                      </c:pt>
                      <c:pt idx="316">
                        <c:v>1.0003255480159117</c:v>
                      </c:pt>
                      <c:pt idx="317">
                        <c:v>0.99677074118045239</c:v>
                      </c:pt>
                      <c:pt idx="318">
                        <c:v>0.9917406814401728</c:v>
                      </c:pt>
                      <c:pt idx="319">
                        <c:v>0.98719874202114899</c:v>
                      </c:pt>
                      <c:pt idx="320">
                        <c:v>0.98296097014115569</c:v>
                      </c:pt>
                      <c:pt idx="321">
                        <c:v>0.98179956650074618</c:v>
                      </c:pt>
                      <c:pt idx="322">
                        <c:v>0.97792727975385807</c:v>
                      </c:pt>
                      <c:pt idx="323">
                        <c:v>0.97418771332572485</c:v>
                      </c:pt>
                      <c:pt idx="324">
                        <c:v>0.97042595961026235</c:v>
                      </c:pt>
                      <c:pt idx="325">
                        <c:v>0.96741534642221916</c:v>
                      </c:pt>
                      <c:pt idx="326">
                        <c:v>0.96451647648127359</c:v>
                      </c:pt>
                      <c:pt idx="327">
                        <c:v>0.96255512028131851</c:v>
                      </c:pt>
                      <c:pt idx="328">
                        <c:v>0.95761138925901323</c:v>
                      </c:pt>
                      <c:pt idx="329">
                        <c:v>0.95449185666044223</c:v>
                      </c:pt>
                      <c:pt idx="330">
                        <c:v>0.95104032156237239</c:v>
                      </c:pt>
                      <c:pt idx="331">
                        <c:v>0.95036421440664931</c:v>
                      </c:pt>
                      <c:pt idx="332">
                        <c:v>0.94904749975493119</c:v>
                      </c:pt>
                      <c:pt idx="333">
                        <c:v>0.94756337193517925</c:v>
                      </c:pt>
                      <c:pt idx="334">
                        <c:v>0.94471089359501437</c:v>
                      </c:pt>
                      <c:pt idx="335">
                        <c:v>0.9442429435349674</c:v>
                      </c:pt>
                      <c:pt idx="336">
                        <c:v>0.94328404931709553</c:v>
                      </c:pt>
                      <c:pt idx="337">
                        <c:v>0.94323322025884904</c:v>
                      </c:pt>
                      <c:pt idx="338">
                        <c:v>0.9420552770042484</c:v>
                      </c:pt>
                      <c:pt idx="339">
                        <c:v>0.94121942137975079</c:v>
                      </c:pt>
                      <c:pt idx="340">
                        <c:v>0.93914874236404333</c:v>
                      </c:pt>
                      <c:pt idx="341">
                        <c:v>0.93812691693119954</c:v>
                      </c:pt>
                      <c:pt idx="342">
                        <c:v>0.93549268081731496</c:v>
                      </c:pt>
                      <c:pt idx="343">
                        <c:v>0.93511791736405325</c:v>
                      </c:pt>
                      <c:pt idx="344">
                        <c:v>0.93428004471343495</c:v>
                      </c:pt>
                      <c:pt idx="345">
                        <c:v>0.93169825127869388</c:v>
                      </c:pt>
                      <c:pt idx="346">
                        <c:v>0.92905877089689504</c:v>
                      </c:pt>
                      <c:pt idx="347">
                        <c:v>0.92812408099247379</c:v>
                      </c:pt>
                      <c:pt idx="348">
                        <c:v>0.92706473887378149</c:v>
                      </c:pt>
                      <c:pt idx="349">
                        <c:v>0.92717688552610289</c:v>
                      </c:pt>
                      <c:pt idx="350">
                        <c:v>0.92633981968593282</c:v>
                      </c:pt>
                      <c:pt idx="351">
                        <c:v>0.92486053272887114</c:v>
                      </c:pt>
                      <c:pt idx="352">
                        <c:v>0.92345426211738513</c:v>
                      </c:pt>
                      <c:pt idx="353">
                        <c:v>0.92150097402191389</c:v>
                      </c:pt>
                      <c:pt idx="354">
                        <c:v>0.91959690136379202</c:v>
                      </c:pt>
                      <c:pt idx="355">
                        <c:v>0.918470593977886</c:v>
                      </c:pt>
                      <c:pt idx="356">
                        <c:v>0.9158908175692656</c:v>
                      </c:pt>
                      <c:pt idx="357">
                        <c:v>0.91475079440573781</c:v>
                      </c:pt>
                      <c:pt idx="358">
                        <c:v>0.91178980006026855</c:v>
                      </c:pt>
                      <c:pt idx="359">
                        <c:v>0.91060822615865045</c:v>
                      </c:pt>
                      <c:pt idx="360">
                        <c:v>0.90921526791956275</c:v>
                      </c:pt>
                      <c:pt idx="361">
                        <c:v>0.90792437120219194</c:v>
                      </c:pt>
                      <c:pt idx="362">
                        <c:v>0.90487987197531794</c:v>
                      </c:pt>
                      <c:pt idx="363">
                        <c:v>0.9041057373501199</c:v>
                      </c:pt>
                      <c:pt idx="364">
                        <c:v>0.90201327445230661</c:v>
                      </c:pt>
                      <c:pt idx="365">
                        <c:v>0.90201529147842752</c:v>
                      </c:pt>
                      <c:pt idx="366">
                        <c:v>0.89997244742318872</c:v>
                      </c:pt>
                      <c:pt idx="367">
                        <c:v>0.89890786103658182</c:v>
                      </c:pt>
                      <c:pt idx="368">
                        <c:v>0.89834511074885304</c:v>
                      </c:pt>
                      <c:pt idx="369">
                        <c:v>0.8996606151848987</c:v>
                      </c:pt>
                      <c:pt idx="370">
                        <c:v>0.89837657635633916</c:v>
                      </c:pt>
                      <c:pt idx="371">
                        <c:v>0.89759154979008804</c:v>
                      </c:pt>
                      <c:pt idx="372">
                        <c:v>0.89712359973004108</c:v>
                      </c:pt>
                      <c:pt idx="373">
                        <c:v>0.89832978135033426</c:v>
                      </c:pt>
                      <c:pt idx="374">
                        <c:v>0.89759033957441536</c:v>
                      </c:pt>
                      <c:pt idx="375">
                        <c:v>0.89696143082992152</c:v>
                      </c:pt>
                      <c:pt idx="376">
                        <c:v>0.89694852186274776</c:v>
                      </c:pt>
                      <c:pt idx="377">
                        <c:v>0.89784730870221718</c:v>
                      </c:pt>
                      <c:pt idx="378">
                        <c:v>0.89874569213646227</c:v>
                      </c:pt>
                      <c:pt idx="379">
                        <c:v>0.89909947851806682</c:v>
                      </c:pt>
                      <c:pt idx="380">
                        <c:v>0.89826563991969011</c:v>
                      </c:pt>
                      <c:pt idx="381">
                        <c:v>0.8997542051969083</c:v>
                      </c:pt>
                      <c:pt idx="382">
                        <c:v>0.90076070123123309</c:v>
                      </c:pt>
                      <c:pt idx="383">
                        <c:v>0.90120807762484667</c:v>
                      </c:pt>
                      <c:pt idx="384">
                        <c:v>0.90127988375475065</c:v>
                      </c:pt>
                      <c:pt idx="385">
                        <c:v>0.90132425832941032</c:v>
                      </c:pt>
                      <c:pt idx="386">
                        <c:v>0.90168934005729151</c:v>
                      </c:pt>
                      <c:pt idx="387">
                        <c:v>0.90288462973653205</c:v>
                      </c:pt>
                      <c:pt idx="388">
                        <c:v>0.90282573257380194</c:v>
                      </c:pt>
                      <c:pt idx="389">
                        <c:v>0.90343648808320809</c:v>
                      </c:pt>
                      <c:pt idx="390">
                        <c:v>0.90363213961693445</c:v>
                      </c:pt>
                      <c:pt idx="391">
                        <c:v>0.90317064404047442</c:v>
                      </c:pt>
                      <c:pt idx="392">
                        <c:v>0.90255303064225745</c:v>
                      </c:pt>
                      <c:pt idx="393">
                        <c:v>0.90178373687974933</c:v>
                      </c:pt>
                      <c:pt idx="394">
                        <c:v>0.90061265151395942</c:v>
                      </c:pt>
                      <c:pt idx="395">
                        <c:v>0.90033994958241481</c:v>
                      </c:pt>
                      <c:pt idx="396">
                        <c:v>0.89893166194480845</c:v>
                      </c:pt>
                      <c:pt idx="397">
                        <c:v>0.89703888463296366</c:v>
                      </c:pt>
                      <c:pt idx="398">
                        <c:v>0.89596058246873522</c:v>
                      </c:pt>
                      <c:pt idx="399">
                        <c:v>0.89495933070232447</c:v>
                      </c:pt>
                      <c:pt idx="400">
                        <c:v>0.89314441059874616</c:v>
                      </c:pt>
                      <c:pt idx="401">
                        <c:v>0.89148076745423466</c:v>
                      </c:pt>
                      <c:pt idx="402">
                        <c:v>0.88900426278300404</c:v>
                      </c:pt>
                      <c:pt idx="403">
                        <c:v>0.88673309137087997</c:v>
                      </c:pt>
                      <c:pt idx="404">
                        <c:v>0.88417348522346828</c:v>
                      </c:pt>
                      <c:pt idx="405">
                        <c:v>0.88113140642793952</c:v>
                      </c:pt>
                      <c:pt idx="406">
                        <c:v>0.87759919028503397</c:v>
                      </c:pt>
                      <c:pt idx="407">
                        <c:v>0.87457526472459324</c:v>
                      </c:pt>
                      <c:pt idx="408">
                        <c:v>0.86973682246579831</c:v>
                      </c:pt>
                      <c:pt idx="409">
                        <c:v>0.86519246261542937</c:v>
                      </c:pt>
                      <c:pt idx="410">
                        <c:v>0.8603907302320345</c:v>
                      </c:pt>
                      <c:pt idx="411">
                        <c:v>0.85573139989277491</c:v>
                      </c:pt>
                      <c:pt idx="412">
                        <c:v>0.85036328657463389</c:v>
                      </c:pt>
                      <c:pt idx="413">
                        <c:v>0.84536267541571919</c:v>
                      </c:pt>
                      <c:pt idx="414">
                        <c:v>0.83969846266303105</c:v>
                      </c:pt>
                      <c:pt idx="415">
                        <c:v>0.83499153050731845</c:v>
                      </c:pt>
                      <c:pt idx="416">
                        <c:v>0.82897917904616458</c:v>
                      </c:pt>
                      <c:pt idx="417">
                        <c:v>0.82300152043428987</c:v>
                      </c:pt>
                      <c:pt idx="418">
                        <c:v>0.81571803911175012</c:v>
                      </c:pt>
                      <c:pt idx="419">
                        <c:v>0.80946404792131332</c:v>
                      </c:pt>
                      <c:pt idx="420">
                        <c:v>0.80273000451410459</c:v>
                      </c:pt>
                      <c:pt idx="421">
                        <c:v>0.7956522598558956</c:v>
                      </c:pt>
                      <c:pt idx="422">
                        <c:v>0.78787783437553061</c:v>
                      </c:pt>
                      <c:pt idx="423">
                        <c:v>0.78072788018219397</c:v>
                      </c:pt>
                      <c:pt idx="424">
                        <c:v>0.77279531985395111</c:v>
                      </c:pt>
                      <c:pt idx="425">
                        <c:v>0.76612703149828343</c:v>
                      </c:pt>
                      <c:pt idx="426">
                        <c:v>0.75797864937510517</c:v>
                      </c:pt>
                      <c:pt idx="427">
                        <c:v>0.74916263160591168</c:v>
                      </c:pt>
                      <c:pt idx="428">
                        <c:v>0.74071895685863487</c:v>
                      </c:pt>
                      <c:pt idx="429">
                        <c:v>0.73255887598395575</c:v>
                      </c:pt>
                      <c:pt idx="430">
                        <c:v>0.72380740305063096</c:v>
                      </c:pt>
                      <c:pt idx="431">
                        <c:v>0.71520882069726976</c:v>
                      </c:pt>
                      <c:pt idx="432">
                        <c:v>0.70583005264034782</c:v>
                      </c:pt>
                      <c:pt idx="433">
                        <c:v>0.69736015655349937</c:v>
                      </c:pt>
                      <c:pt idx="434">
                        <c:v>0.6890254012167506</c:v>
                      </c:pt>
                      <c:pt idx="435">
                        <c:v>0.67993789173168551</c:v>
                      </c:pt>
                      <c:pt idx="436">
                        <c:v>0.67099157407508259</c:v>
                      </c:pt>
                      <c:pt idx="437">
                        <c:v>0.66201500102666622</c:v>
                      </c:pt>
                      <c:pt idx="438">
                        <c:v>0.65333856146503855</c:v>
                      </c:pt>
                      <c:pt idx="439">
                        <c:v>0.64432164789420454</c:v>
                      </c:pt>
                      <c:pt idx="440">
                        <c:v>0.63482629572749483</c:v>
                      </c:pt>
                      <c:pt idx="441">
                        <c:v>0.62562139532219363</c:v>
                      </c:pt>
                      <c:pt idx="442">
                        <c:v>0.61678803112836056</c:v>
                      </c:pt>
                      <c:pt idx="443">
                        <c:v>0.60751172799838005</c:v>
                      </c:pt>
                      <c:pt idx="444">
                        <c:v>0.5984609283887149</c:v>
                      </c:pt>
                      <c:pt idx="445">
                        <c:v>0.58923182366996296</c:v>
                      </c:pt>
                      <c:pt idx="446">
                        <c:v>0.58073933689056068</c:v>
                      </c:pt>
                      <c:pt idx="447">
                        <c:v>0.57216374863497765</c:v>
                      </c:pt>
                      <c:pt idx="448">
                        <c:v>0.56357202417042751</c:v>
                      </c:pt>
                      <c:pt idx="449">
                        <c:v>0.55495891922899587</c:v>
                      </c:pt>
                      <c:pt idx="450">
                        <c:v>0.54700860907088922</c:v>
                      </c:pt>
                      <c:pt idx="451">
                        <c:v>0.53911316202327086</c:v>
                      </c:pt>
                      <c:pt idx="452">
                        <c:v>0.53073241849096597</c:v>
                      </c:pt>
                      <c:pt idx="453">
                        <c:v>0.52284100549558932</c:v>
                      </c:pt>
                      <c:pt idx="454">
                        <c:v>0.51513515890333483</c:v>
                      </c:pt>
                      <c:pt idx="455">
                        <c:v>0.5076326285440661</c:v>
                      </c:pt>
                      <c:pt idx="456">
                        <c:v>0.50013776288405698</c:v>
                      </c:pt>
                      <c:pt idx="457">
                        <c:v>0.49243635374926847</c:v>
                      </c:pt>
                      <c:pt idx="458">
                        <c:v>0.48476076254882711</c:v>
                      </c:pt>
                      <c:pt idx="459">
                        <c:v>0.47783268122878853</c:v>
                      </c:pt>
                      <c:pt idx="460">
                        <c:v>0.47042938855466782</c:v>
                      </c:pt>
                      <c:pt idx="461">
                        <c:v>0.46314994128436965</c:v>
                      </c:pt>
                      <c:pt idx="462">
                        <c:v>0.45608429878288614</c:v>
                      </c:pt>
                      <c:pt idx="463">
                        <c:v>0.44933613619283092</c:v>
                      </c:pt>
                      <c:pt idx="464">
                        <c:v>0.4426045132169672</c:v>
                      </c:pt>
                      <c:pt idx="465">
                        <c:v>0.43631139171978511</c:v>
                      </c:pt>
                      <c:pt idx="466">
                        <c:v>0.43005820733979672</c:v>
                      </c:pt>
                      <c:pt idx="467">
                        <c:v>0.4239643680233588</c:v>
                      </c:pt>
                      <c:pt idx="468">
                        <c:v>0.41809119136454631</c:v>
                      </c:pt>
                      <c:pt idx="469">
                        <c:v>0.41217121969972925</c:v>
                      </c:pt>
                      <c:pt idx="470">
                        <c:v>0.40670104485987119</c:v>
                      </c:pt>
                      <c:pt idx="471">
                        <c:v>0.40151527070305881</c:v>
                      </c:pt>
                      <c:pt idx="472">
                        <c:v>0.39596481822358914</c:v>
                      </c:pt>
                      <c:pt idx="473">
                        <c:v>0.3910037407766439</c:v>
                      </c:pt>
                      <c:pt idx="474">
                        <c:v>0.38598295935652022</c:v>
                      </c:pt>
                      <c:pt idx="475">
                        <c:v>0.3813082996187418</c:v>
                      </c:pt>
                      <c:pt idx="476">
                        <c:v>0.37674780355940557</c:v>
                      </c:pt>
                      <c:pt idx="477">
                        <c:v>0.37189927617000629</c:v>
                      </c:pt>
                      <c:pt idx="478">
                        <c:v>0.36714030474037446</c:v>
                      </c:pt>
                      <c:pt idx="479">
                        <c:v>0.36297675942162988</c:v>
                      </c:pt>
                      <c:pt idx="480">
                        <c:v>0.35826902045546866</c:v>
                      </c:pt>
                      <c:pt idx="481">
                        <c:v>0.35401753279785331</c:v>
                      </c:pt>
                      <c:pt idx="482">
                        <c:v>0.34964421676253588</c:v>
                      </c:pt>
                      <c:pt idx="483">
                        <c:v>0.34553230731248613</c:v>
                      </c:pt>
                      <c:pt idx="484">
                        <c:v>0.34160556086033428</c:v>
                      </c:pt>
                      <c:pt idx="485">
                        <c:v>0.33812861123314131</c:v>
                      </c:pt>
                      <c:pt idx="486">
                        <c:v>0.3345592818096112</c:v>
                      </c:pt>
                      <c:pt idx="487">
                        <c:v>0.33151881663497912</c:v>
                      </c:pt>
                      <c:pt idx="488">
                        <c:v>0.32837467631773326</c:v>
                      </c:pt>
                      <c:pt idx="489">
                        <c:v>0.32517647970044744</c:v>
                      </c:pt>
                      <c:pt idx="490">
                        <c:v>0.32203637343544333</c:v>
                      </c:pt>
                      <c:pt idx="491">
                        <c:v>0.31893539747718447</c:v>
                      </c:pt>
                      <c:pt idx="492">
                        <c:v>0.31590461402793263</c:v>
                      </c:pt>
                      <c:pt idx="493">
                        <c:v>0.31324294635880395</c:v>
                      </c:pt>
                      <c:pt idx="494">
                        <c:v>0.31035577516935958</c:v>
                      </c:pt>
                      <c:pt idx="495">
                        <c:v>0.30797084348401726</c:v>
                      </c:pt>
                      <c:pt idx="496">
                        <c:v>0.30602279965646018</c:v>
                      </c:pt>
                      <c:pt idx="497">
                        <c:v>0.30372661712043703</c:v>
                      </c:pt>
                      <c:pt idx="498">
                        <c:v>0.30178502777646682</c:v>
                      </c:pt>
                      <c:pt idx="499">
                        <c:v>0.29992532969300462</c:v>
                      </c:pt>
                      <c:pt idx="500">
                        <c:v>0.29762753353608479</c:v>
                      </c:pt>
                      <c:pt idx="501">
                        <c:v>0.2957629945899326</c:v>
                      </c:pt>
                      <c:pt idx="502">
                        <c:v>0.29354749309874512</c:v>
                      </c:pt>
                      <c:pt idx="503">
                        <c:v>0.29127430466050025</c:v>
                      </c:pt>
                      <c:pt idx="504">
                        <c:v>0.28947955481813087</c:v>
                      </c:pt>
                      <c:pt idx="505">
                        <c:v>0.28750771008234716</c:v>
                      </c:pt>
                      <c:pt idx="506">
                        <c:v>0.28522120927170436</c:v>
                      </c:pt>
                      <c:pt idx="507">
                        <c:v>0.28378387645795705</c:v>
                      </c:pt>
                      <c:pt idx="508">
                        <c:v>0.28225376044264849</c:v>
                      </c:pt>
                      <c:pt idx="509">
                        <c:v>0.28079908120426145</c:v>
                      </c:pt>
                      <c:pt idx="510">
                        <c:v>0.27960984260338373</c:v>
                      </c:pt>
                      <c:pt idx="511">
                        <c:v>0.27819671410308711</c:v>
                      </c:pt>
                      <c:pt idx="512">
                        <c:v>0.27690057311780203</c:v>
                      </c:pt>
                      <c:pt idx="513">
                        <c:v>0.27553262600261336</c:v>
                      </c:pt>
                      <c:pt idx="514">
                        <c:v>0.27412796901202424</c:v>
                      </c:pt>
                      <c:pt idx="515">
                        <c:v>0.27245706457347779</c:v>
                      </c:pt>
                      <c:pt idx="516">
                        <c:v>0.27128396218156714</c:v>
                      </c:pt>
                      <c:pt idx="517">
                        <c:v>0.26982161824392059</c:v>
                      </c:pt>
                      <c:pt idx="518">
                        <c:v>0.26889096239174115</c:v>
                      </c:pt>
                      <c:pt idx="519">
                        <c:v>0.26776828565285293</c:v>
                      </c:pt>
                      <c:pt idx="520">
                        <c:v>0.26682230040215471</c:v>
                      </c:pt>
                      <c:pt idx="521">
                        <c:v>0.26587308790966319</c:v>
                      </c:pt>
                      <c:pt idx="522">
                        <c:v>0.26513243591807173</c:v>
                      </c:pt>
                      <c:pt idx="523">
                        <c:v>0.2639528790425742</c:v>
                      </c:pt>
                      <c:pt idx="524">
                        <c:v>0.26332477710852853</c:v>
                      </c:pt>
                      <c:pt idx="525">
                        <c:v>0.26214683385392767</c:v>
                      </c:pt>
                      <c:pt idx="526">
                        <c:v>0.26125934236073539</c:v>
                      </c:pt>
                      <c:pt idx="527">
                        <c:v>0.26049287243479663</c:v>
                      </c:pt>
                      <c:pt idx="528">
                        <c:v>0.25935607651306214</c:v>
                      </c:pt>
                      <c:pt idx="529">
                        <c:v>0.25870094642899638</c:v>
                      </c:pt>
                      <c:pt idx="530">
                        <c:v>0.25778723359623251</c:v>
                      </c:pt>
                      <c:pt idx="531">
                        <c:v>0.25643098523254498</c:v>
                      </c:pt>
                      <c:pt idx="532">
                        <c:v>0.25555277205950877</c:v>
                      </c:pt>
                      <c:pt idx="533">
                        <c:v>0.25455192369832236</c:v>
                      </c:pt>
                      <c:pt idx="534">
                        <c:v>0.25375963583803618</c:v>
                      </c:pt>
                      <c:pt idx="535">
                        <c:v>0.25305165966960302</c:v>
                      </c:pt>
                      <c:pt idx="536">
                        <c:v>0.25211172549726757</c:v>
                      </c:pt>
                      <c:pt idx="537">
                        <c:v>0.25132145466310229</c:v>
                      </c:pt>
                      <c:pt idx="538">
                        <c:v>0.25063122832453311</c:v>
                      </c:pt>
                      <c:pt idx="539">
                        <c:v>0.24996076884194871</c:v>
                      </c:pt>
                      <c:pt idx="540">
                        <c:v>0.24921971344513308</c:v>
                      </c:pt>
                      <c:pt idx="541">
                        <c:v>0.24834634113478707</c:v>
                      </c:pt>
                      <c:pt idx="542">
                        <c:v>0.24776422739629758</c:v>
                      </c:pt>
                      <c:pt idx="543">
                        <c:v>0.24687189504041521</c:v>
                      </c:pt>
                      <c:pt idx="544">
                        <c:v>0.24614778266301499</c:v>
                      </c:pt>
                      <c:pt idx="545">
                        <c:v>0.2454874083110351</c:v>
                      </c:pt>
                      <c:pt idx="546">
                        <c:v>0.24496419173527584</c:v>
                      </c:pt>
                      <c:pt idx="547">
                        <c:v>0.24447687822446851</c:v>
                      </c:pt>
                      <c:pt idx="548">
                        <c:v>0.24400691113830064</c:v>
                      </c:pt>
                      <c:pt idx="549">
                        <c:v>0.24321260625189348</c:v>
                      </c:pt>
                      <c:pt idx="550">
                        <c:v>0.24257926004993352</c:v>
                      </c:pt>
                      <c:pt idx="551">
                        <c:v>0.24200239057935857</c:v>
                      </c:pt>
                      <c:pt idx="552">
                        <c:v>0.2412209946601252</c:v>
                      </c:pt>
                      <c:pt idx="553">
                        <c:v>0.24049970611929425</c:v>
                      </c:pt>
                      <c:pt idx="554">
                        <c:v>0.23966183346867576</c:v>
                      </c:pt>
                      <c:pt idx="555">
                        <c:v>0.23899702165922995</c:v>
                      </c:pt>
                      <c:pt idx="556">
                        <c:v>0.23834592562740611</c:v>
                      </c:pt>
                      <c:pt idx="557">
                        <c:v>0.23763996648509397</c:v>
                      </c:pt>
                      <c:pt idx="558">
                        <c:v>0.23691141665022797</c:v>
                      </c:pt>
                      <c:pt idx="559">
                        <c:v>0.23654593151712233</c:v>
                      </c:pt>
                      <c:pt idx="560">
                        <c:v>0.23583755194346517</c:v>
                      </c:pt>
                      <c:pt idx="561">
                        <c:v>0.23529053445947942</c:v>
                      </c:pt>
                      <c:pt idx="562">
                        <c:v>0.23463943842765561</c:v>
                      </c:pt>
                      <c:pt idx="563">
                        <c:v>0.23412106271458644</c:v>
                      </c:pt>
                      <c:pt idx="564">
                        <c:v>0.23363415260900314</c:v>
                      </c:pt>
                      <c:pt idx="565">
                        <c:v>0.23315329358178255</c:v>
                      </c:pt>
                      <c:pt idx="566">
                        <c:v>0.2326010318298824</c:v>
                      </c:pt>
                      <c:pt idx="567">
                        <c:v>0.23197010605926757</c:v>
                      </c:pt>
                      <c:pt idx="568">
                        <c:v>0.23144003159469725</c:v>
                      </c:pt>
                      <c:pt idx="569">
                        <c:v>0.23090551967266085</c:v>
                      </c:pt>
                      <c:pt idx="570">
                        <c:v>0.23031412761401543</c:v>
                      </c:pt>
                      <c:pt idx="571">
                        <c:v>0.22982641069798382</c:v>
                      </c:pt>
                      <c:pt idx="572">
                        <c:v>0.22964407153665523</c:v>
                      </c:pt>
                      <c:pt idx="573">
                        <c:v>0.22909423021610018</c:v>
                      </c:pt>
                      <c:pt idx="574">
                        <c:v>0.22884936324502389</c:v>
                      </c:pt>
                      <c:pt idx="575">
                        <c:v>0.22857262726123756</c:v>
                      </c:pt>
                      <c:pt idx="576">
                        <c:v>0.22811193849522587</c:v>
                      </c:pt>
                      <c:pt idx="577">
                        <c:v>0.22767424382699247</c:v>
                      </c:pt>
                      <c:pt idx="578">
                        <c:v>0.22729423610581639</c:v>
                      </c:pt>
                      <c:pt idx="579">
                        <c:v>0.22671777004046559</c:v>
                      </c:pt>
                      <c:pt idx="580">
                        <c:v>0.22651929467016976</c:v>
                      </c:pt>
                      <c:pt idx="581">
                        <c:v>0.22595614097721692</c:v>
                      </c:pt>
                      <c:pt idx="582">
                        <c:v>0.22576855754797392</c:v>
                      </c:pt>
                      <c:pt idx="583">
                        <c:v>0.22541235073502461</c:v>
                      </c:pt>
                      <c:pt idx="584">
                        <c:v>0.22536071486632975</c:v>
                      </c:pt>
                      <c:pt idx="585">
                        <c:v>0.22541275414024878</c:v>
                      </c:pt>
                      <c:pt idx="586">
                        <c:v>0.22540105538874761</c:v>
                      </c:pt>
                      <c:pt idx="587">
                        <c:v>0.22519370510351991</c:v>
                      </c:pt>
                      <c:pt idx="588">
                        <c:v>0.22525381248192236</c:v>
                      </c:pt>
                      <c:pt idx="589">
                        <c:v>0.22495327558990957</c:v>
                      </c:pt>
                      <c:pt idx="590">
                        <c:v>0.22503637706609031</c:v>
                      </c:pt>
                      <c:pt idx="591">
                        <c:v>0.22502709874593427</c:v>
                      </c:pt>
                      <c:pt idx="592">
                        <c:v>0.22485161747341675</c:v>
                      </c:pt>
                      <c:pt idx="593">
                        <c:v>0.22465314210312093</c:v>
                      </c:pt>
                      <c:pt idx="594">
                        <c:v>0.22476488535021824</c:v>
                      </c:pt>
                      <c:pt idx="595">
                        <c:v>0.22476246491887328</c:v>
                      </c:pt>
                      <c:pt idx="596">
                        <c:v>0.22508196185642246</c:v>
                      </c:pt>
                      <c:pt idx="597">
                        <c:v>0.22531876072301521</c:v>
                      </c:pt>
                      <c:pt idx="598">
                        <c:v>0.22534740249393179</c:v>
                      </c:pt>
                      <c:pt idx="599">
                        <c:v>0.22545269125744236</c:v>
                      </c:pt>
                      <c:pt idx="600">
                        <c:v>0.2257806597046994</c:v>
                      </c:pt>
                      <c:pt idx="601">
                        <c:v>0.2262199679938296</c:v>
                      </c:pt>
                      <c:pt idx="602">
                        <c:v>0.22679562724873192</c:v>
                      </c:pt>
                      <c:pt idx="603">
                        <c:v>0.22727043519759005</c:v>
                      </c:pt>
                      <c:pt idx="604">
                        <c:v>0.22797921817647121</c:v>
                      </c:pt>
                      <c:pt idx="605">
                        <c:v>0.22877675030467182</c:v>
                      </c:pt>
                      <c:pt idx="606">
                        <c:v>0.22967190649712363</c:v>
                      </c:pt>
                      <c:pt idx="607">
                        <c:v>0.23048275099772206</c:v>
                      </c:pt>
                      <c:pt idx="608">
                        <c:v>0.2311394947026843</c:v>
                      </c:pt>
                      <c:pt idx="609">
                        <c:v>0.2320169010652722</c:v>
                      </c:pt>
                      <c:pt idx="610">
                        <c:v>0.23270632059339297</c:v>
                      </c:pt>
                      <c:pt idx="611">
                        <c:v>0.23353007406116519</c:v>
                      </c:pt>
                      <c:pt idx="612">
                        <c:v>0.23445387202453358</c:v>
                      </c:pt>
                      <c:pt idx="613">
                        <c:v>0.23526431311990784</c:v>
                      </c:pt>
                      <c:pt idx="614">
                        <c:v>0.23622038350121041</c:v>
                      </c:pt>
                      <c:pt idx="615">
                        <c:v>0.23725592471167625</c:v>
                      </c:pt>
                      <c:pt idx="616">
                        <c:v>0.2382261142758251</c:v>
                      </c:pt>
                      <c:pt idx="617">
                        <c:v>0.23935645571397285</c:v>
                      </c:pt>
                      <c:pt idx="618">
                        <c:v>0.24049930271407011</c:v>
                      </c:pt>
                      <c:pt idx="619">
                        <c:v>0.24168087661568843</c:v>
                      </c:pt>
                      <c:pt idx="620">
                        <c:v>0.24302986368534071</c:v>
                      </c:pt>
                      <c:pt idx="621">
                        <c:v>0.24449261102821132</c:v>
                      </c:pt>
                      <c:pt idx="622">
                        <c:v>0.24583151296725925</c:v>
                      </c:pt>
                      <c:pt idx="623">
                        <c:v>0.24705705803831307</c:v>
                      </c:pt>
                      <c:pt idx="624">
                        <c:v>0.2484330732579853</c:v>
                      </c:pt>
                      <c:pt idx="625">
                        <c:v>0.24972961764849438</c:v>
                      </c:pt>
                      <c:pt idx="626">
                        <c:v>0.25110079200547664</c:v>
                      </c:pt>
                      <c:pt idx="627">
                        <c:v>0.25249980132292721</c:v>
                      </c:pt>
                      <c:pt idx="628">
                        <c:v>0.25406138294572145</c:v>
                      </c:pt>
                      <c:pt idx="629">
                        <c:v>0.25552937455650643</c:v>
                      </c:pt>
                      <c:pt idx="630">
                        <c:v>0.25687392416869281</c:v>
                      </c:pt>
                      <c:pt idx="631">
                        <c:v>0.25830883655109516</c:v>
                      </c:pt>
                      <c:pt idx="632">
                        <c:v>0.25962797163415824</c:v>
                      </c:pt>
                      <c:pt idx="633">
                        <c:v>0.26098502680829422</c:v>
                      </c:pt>
                      <c:pt idx="634">
                        <c:v>0.26229972443389138</c:v>
                      </c:pt>
                      <c:pt idx="635">
                        <c:v>0.26335704952646288</c:v>
                      </c:pt>
                      <c:pt idx="636">
                        <c:v>0.26487990424773605</c:v>
                      </c:pt>
                      <c:pt idx="637">
                        <c:v>0.26660607520199514</c:v>
                      </c:pt>
                      <c:pt idx="638">
                        <c:v>0.26798249382689171</c:v>
                      </c:pt>
                      <c:pt idx="639">
                        <c:v>0.26946420121529863</c:v>
                      </c:pt>
                      <c:pt idx="640">
                        <c:v>0.27089790338202835</c:v>
                      </c:pt>
                      <c:pt idx="641">
                        <c:v>0.27236428137191671</c:v>
                      </c:pt>
                      <c:pt idx="642">
                        <c:v>0.27364589976913117</c:v>
                      </c:pt>
                      <c:pt idx="643">
                        <c:v>0.27484482009538924</c:v>
                      </c:pt>
                      <c:pt idx="644">
                        <c:v>0.27589891794616728</c:v>
                      </c:pt>
                      <c:pt idx="645">
                        <c:v>0.27717085461800145</c:v>
                      </c:pt>
                      <c:pt idx="646">
                        <c:v>0.27842100740773018</c:v>
                      </c:pt>
                      <c:pt idx="647">
                        <c:v>0.27972440968705037</c:v>
                      </c:pt>
                      <c:pt idx="648">
                        <c:v>0.28083619448488589</c:v>
                      </c:pt>
                      <c:pt idx="649">
                        <c:v>0.28219688030603934</c:v>
                      </c:pt>
                      <c:pt idx="650">
                        <c:v>0.28327719949638902</c:v>
                      </c:pt>
                      <c:pt idx="651">
                        <c:v>0.28458302220705417</c:v>
                      </c:pt>
                      <c:pt idx="652">
                        <c:v>0.28570005127280412</c:v>
                      </c:pt>
                      <c:pt idx="653">
                        <c:v>0.28670937114369821</c:v>
                      </c:pt>
                      <c:pt idx="654">
                        <c:v>0.28768883902800324</c:v>
                      </c:pt>
                      <c:pt idx="655">
                        <c:v>0.28867879544813696</c:v>
                      </c:pt>
                      <c:pt idx="656">
                        <c:v>0.28956507672565673</c:v>
                      </c:pt>
                      <c:pt idx="657">
                        <c:v>0.29075996299967288</c:v>
                      </c:pt>
                      <c:pt idx="658">
                        <c:v>0.29160267651298144</c:v>
                      </c:pt>
                      <c:pt idx="659">
                        <c:v>0.29248976460094955</c:v>
                      </c:pt>
                      <c:pt idx="660">
                        <c:v>0.29355273736665949</c:v>
                      </c:pt>
                      <c:pt idx="661">
                        <c:v>0.29453502908753371</c:v>
                      </c:pt>
                      <c:pt idx="662">
                        <c:v>0.29557016689277538</c:v>
                      </c:pt>
                      <c:pt idx="663">
                        <c:v>0.29648630015688421</c:v>
                      </c:pt>
                      <c:pt idx="664">
                        <c:v>0.29708051605209906</c:v>
                      </c:pt>
                      <c:pt idx="665">
                        <c:v>0.29806684182521503</c:v>
                      </c:pt>
                      <c:pt idx="666">
                        <c:v>0.29912699075435567</c:v>
                      </c:pt>
                      <c:pt idx="667">
                        <c:v>0.29991161391538262</c:v>
                      </c:pt>
                      <c:pt idx="668">
                        <c:v>0.30054253968599748</c:v>
                      </c:pt>
                      <c:pt idx="669">
                        <c:v>0.30151474627626729</c:v>
                      </c:pt>
                      <c:pt idx="670">
                        <c:v>0.30250147545460754</c:v>
                      </c:pt>
                      <c:pt idx="671">
                        <c:v>0.30348578420160266</c:v>
                      </c:pt>
                      <c:pt idx="672">
                        <c:v>0.30431074788504736</c:v>
                      </c:pt>
                      <c:pt idx="673">
                        <c:v>0.3050558373341048</c:v>
                      </c:pt>
                      <c:pt idx="674">
                        <c:v>0.30576704074433103</c:v>
                      </c:pt>
                      <c:pt idx="675">
                        <c:v>0.30677353677865599</c:v>
                      </c:pt>
                      <c:pt idx="676">
                        <c:v>0.30728344098201732</c:v>
                      </c:pt>
                      <c:pt idx="677">
                        <c:v>0.30792001442577088</c:v>
                      </c:pt>
                      <c:pt idx="678">
                        <c:v>0.30842507776644207</c:v>
                      </c:pt>
                      <c:pt idx="679">
                        <c:v>0.30904995245869443</c:v>
                      </c:pt>
                      <c:pt idx="680">
                        <c:v>0.30959898696880117</c:v>
                      </c:pt>
                      <c:pt idx="681">
                        <c:v>0.31023313998120944</c:v>
                      </c:pt>
                      <c:pt idx="682">
                        <c:v>0.31066478357108024</c:v>
                      </c:pt>
                      <c:pt idx="683">
                        <c:v>0.31117347755876906</c:v>
                      </c:pt>
                      <c:pt idx="684">
                        <c:v>0.31150144600602608</c:v>
                      </c:pt>
                      <c:pt idx="685">
                        <c:v>0.31218239402443915</c:v>
                      </c:pt>
                      <c:pt idx="686">
                        <c:v>0.3125632085560634</c:v>
                      </c:pt>
                      <c:pt idx="687">
                        <c:v>0.31299243171458924</c:v>
                      </c:pt>
                      <c:pt idx="688">
                        <c:v>0.31354146622469597</c:v>
                      </c:pt>
                      <c:pt idx="689">
                        <c:v>0.31397835408248104</c:v>
                      </c:pt>
                      <c:pt idx="690">
                        <c:v>0.31432931662751623</c:v>
                      </c:pt>
                      <c:pt idx="691">
                        <c:v>0.31472021628974517</c:v>
                      </c:pt>
                      <c:pt idx="692">
                        <c:v>0.3149162712286957</c:v>
                      </c:pt>
                      <c:pt idx="693">
                        <c:v>0.31523818859759001</c:v>
                      </c:pt>
                      <c:pt idx="694">
                        <c:v>0.31543868099400663</c:v>
                      </c:pt>
                      <c:pt idx="695">
                        <c:v>0.31547418065373428</c:v>
                      </c:pt>
                      <c:pt idx="696">
                        <c:v>0.31562868485459461</c:v>
                      </c:pt>
                      <c:pt idx="697">
                        <c:v>0.31582998406145957</c:v>
                      </c:pt>
                      <c:pt idx="698">
                        <c:v>0.31623944036400053</c:v>
                      </c:pt>
                      <c:pt idx="699">
                        <c:v>0.31649519927612968</c:v>
                      </c:pt>
                      <c:pt idx="700">
                        <c:v>0.31662953321578102</c:v>
                      </c:pt>
                      <c:pt idx="701">
                        <c:v>0.31700026261680103</c:v>
                      </c:pt>
                      <c:pt idx="702">
                        <c:v>0.31746740586639949</c:v>
                      </c:pt>
                      <c:pt idx="703">
                        <c:v>0.31785104423459304</c:v>
                      </c:pt>
                      <c:pt idx="704">
                        <c:v>0.31848842448879489</c:v>
                      </c:pt>
                      <c:pt idx="705">
                        <c:v>0.31890514208537113</c:v>
                      </c:pt>
                      <c:pt idx="706">
                        <c:v>0.31941585309918091</c:v>
                      </c:pt>
                      <c:pt idx="707">
                        <c:v>0.31998546127572064</c:v>
                      </c:pt>
                      <c:pt idx="708">
                        <c:v>0.32068133528742832</c:v>
                      </c:pt>
                      <c:pt idx="709">
                        <c:v>0.32125134686919221</c:v>
                      </c:pt>
                      <c:pt idx="710">
                        <c:v>0.32189356798608415</c:v>
                      </c:pt>
                      <c:pt idx="711">
                        <c:v>0.32258460113510173</c:v>
                      </c:pt>
                      <c:pt idx="712">
                        <c:v>0.32322480522587255</c:v>
                      </c:pt>
                      <c:pt idx="713">
                        <c:v>0.32414214870565422</c:v>
                      </c:pt>
                      <c:pt idx="714">
                        <c:v>0.32523093940571157</c:v>
                      </c:pt>
                      <c:pt idx="715">
                        <c:v>0.32620839026389564</c:v>
                      </c:pt>
                      <c:pt idx="716">
                        <c:v>0.32741094123717118</c:v>
                      </c:pt>
                      <c:pt idx="717">
                        <c:v>0.3286687587261593</c:v>
                      </c:pt>
                      <c:pt idx="718">
                        <c:v>0.32983056577179293</c:v>
                      </c:pt>
                      <c:pt idx="719">
                        <c:v>0.33129613695123267</c:v>
                      </c:pt>
                      <c:pt idx="720">
                        <c:v>0.33241760347444854</c:v>
                      </c:pt>
                      <c:pt idx="721">
                        <c:v>0.33362297828429349</c:v>
                      </c:pt>
                      <c:pt idx="722">
                        <c:v>0.33497720962186006</c:v>
                      </c:pt>
                      <c:pt idx="723">
                        <c:v>0.33616080054959935</c:v>
                      </c:pt>
                      <c:pt idx="724">
                        <c:v>0.33758764482751813</c:v>
                      </c:pt>
                      <c:pt idx="725">
                        <c:v>0.33928315698473954</c:v>
                      </c:pt>
                      <c:pt idx="726">
                        <c:v>0.34074711454328277</c:v>
                      </c:pt>
                      <c:pt idx="727">
                        <c:v>0.3425818015028459</c:v>
                      </c:pt>
                      <c:pt idx="728">
                        <c:v>0.34437211388774935</c:v>
                      </c:pt>
                      <c:pt idx="729">
                        <c:v>0.34619026123312102</c:v>
                      </c:pt>
                      <c:pt idx="730">
                        <c:v>0.34825287214434486</c:v>
                      </c:pt>
                      <c:pt idx="731">
                        <c:v>0.35024165989954403</c:v>
                      </c:pt>
                      <c:pt idx="732">
                        <c:v>0.35193273459929963</c:v>
                      </c:pt>
                      <c:pt idx="733">
                        <c:v>0.35407764017625593</c:v>
                      </c:pt>
                      <c:pt idx="734">
                        <c:v>0.35622698321067808</c:v>
                      </c:pt>
                      <c:pt idx="735">
                        <c:v>0.35838923521227384</c:v>
                      </c:pt>
                      <c:pt idx="736">
                        <c:v>0.360606350324358</c:v>
                      </c:pt>
                      <c:pt idx="737">
                        <c:v>0.36272221072517336</c:v>
                      </c:pt>
                      <c:pt idx="738">
                        <c:v>0.36493166113799813</c:v>
                      </c:pt>
                      <c:pt idx="739">
                        <c:v>0.36727665570614676</c:v>
                      </c:pt>
                      <c:pt idx="740">
                        <c:v>0.36929448863748676</c:v>
                      </c:pt>
                      <c:pt idx="741">
                        <c:v>0.37134257696064016</c:v>
                      </c:pt>
                      <c:pt idx="742">
                        <c:v>0.37334951795092752</c:v>
                      </c:pt>
                      <c:pt idx="743">
                        <c:v>0.37538348709123448</c:v>
                      </c:pt>
                      <c:pt idx="744">
                        <c:v>0.37756106849134924</c:v>
                      </c:pt>
                      <c:pt idx="745">
                        <c:v>0.37965675863095577</c:v>
                      </c:pt>
                      <c:pt idx="746">
                        <c:v>0.38168467669290002</c:v>
                      </c:pt>
                      <c:pt idx="747">
                        <c:v>0.3837509182511416</c:v>
                      </c:pt>
                      <c:pt idx="748">
                        <c:v>0.38566709306598868</c:v>
                      </c:pt>
                      <c:pt idx="749">
                        <c:v>0.38782813485191187</c:v>
                      </c:pt>
                      <c:pt idx="750">
                        <c:v>0.38977012760110652</c:v>
                      </c:pt>
                      <c:pt idx="751">
                        <c:v>0.39165806405026116</c:v>
                      </c:pt>
                      <c:pt idx="752">
                        <c:v>0.39357020481286631</c:v>
                      </c:pt>
                      <c:pt idx="753">
                        <c:v>0.39576029177493055</c:v>
                      </c:pt>
                      <c:pt idx="754">
                        <c:v>0.39773818758907703</c:v>
                      </c:pt>
                      <c:pt idx="755">
                        <c:v>0.39994158692353909</c:v>
                      </c:pt>
                      <c:pt idx="756">
                        <c:v>0.40174561508606449</c:v>
                      </c:pt>
                      <c:pt idx="757">
                        <c:v>0.40362588683595974</c:v>
                      </c:pt>
                      <c:pt idx="758">
                        <c:v>0.40560579967622701</c:v>
                      </c:pt>
                      <c:pt idx="759">
                        <c:v>0.4073957086559063</c:v>
                      </c:pt>
                      <c:pt idx="760">
                        <c:v>0.40906499947355612</c:v>
                      </c:pt>
                      <c:pt idx="761">
                        <c:v>0.410815374741266</c:v>
                      </c:pt>
                      <c:pt idx="762">
                        <c:v>0.41251774478729863</c:v>
                      </c:pt>
                      <c:pt idx="763">
                        <c:v>0.4141257180108735</c:v>
                      </c:pt>
                      <c:pt idx="764">
                        <c:v>0.41585067874945997</c:v>
                      </c:pt>
                      <c:pt idx="765">
                        <c:v>0.41713955844070966</c:v>
                      </c:pt>
                      <c:pt idx="766">
                        <c:v>0.41858576616938914</c:v>
                      </c:pt>
                      <c:pt idx="767">
                        <c:v>0.41973547105829728</c:v>
                      </c:pt>
                      <c:pt idx="768">
                        <c:v>0.42109050920631236</c:v>
                      </c:pt>
                      <c:pt idx="769">
                        <c:v>0.42209498821451635</c:v>
                      </c:pt>
                      <c:pt idx="770">
                        <c:v>0.42346051489836006</c:v>
                      </c:pt>
                      <c:pt idx="771">
                        <c:v>0.42442909084161212</c:v>
                      </c:pt>
                      <c:pt idx="772">
                        <c:v>0.42539040549082924</c:v>
                      </c:pt>
                      <c:pt idx="773">
                        <c:v>0.42625369267057084</c:v>
                      </c:pt>
                      <c:pt idx="774">
                        <c:v>0.4271278717913653</c:v>
                      </c:pt>
                      <c:pt idx="775">
                        <c:v>0.42781285386202011</c:v>
                      </c:pt>
                      <c:pt idx="776">
                        <c:v>0.42822715102725134</c:v>
                      </c:pt>
                      <c:pt idx="777">
                        <c:v>0.4285652046051126</c:v>
                      </c:pt>
                      <c:pt idx="778">
                        <c:v>0.42883952015755394</c:v>
                      </c:pt>
                      <c:pt idx="779">
                        <c:v>0.4293534584131572</c:v>
                      </c:pt>
                      <c:pt idx="780">
                        <c:v>0.42967093832458542</c:v>
                      </c:pt>
                      <c:pt idx="781">
                        <c:v>0.42983472084560181</c:v>
                      </c:pt>
                      <c:pt idx="782">
                        <c:v>0.42977219303585423</c:v>
                      </c:pt>
                      <c:pt idx="783">
                        <c:v>0.4300824116532474</c:v>
                      </c:pt>
                      <c:pt idx="784">
                        <c:v>0.43036156806837894</c:v>
                      </c:pt>
                      <c:pt idx="785">
                        <c:v>0.43051244162222141</c:v>
                      </c:pt>
                      <c:pt idx="786">
                        <c:v>0.43043216398261008</c:v>
                      </c:pt>
                      <c:pt idx="787">
                        <c:v>0.43063426999992349</c:v>
                      </c:pt>
                      <c:pt idx="788">
                        <c:v>0.43054108339313824</c:v>
                      </c:pt>
                      <c:pt idx="789">
                        <c:v>0.43043014695648912</c:v>
                      </c:pt>
                      <c:pt idx="790">
                        <c:v>0.4303240513825301</c:v>
                      </c:pt>
                      <c:pt idx="791">
                        <c:v>0.43002996897410417</c:v>
                      </c:pt>
                      <c:pt idx="792">
                        <c:v>0.42977945432988945</c:v>
                      </c:pt>
                      <c:pt idx="793">
                        <c:v>0.42972943208209136</c:v>
                      </c:pt>
                      <c:pt idx="794">
                        <c:v>0.42929456125042725</c:v>
                      </c:pt>
                      <c:pt idx="795">
                        <c:v>0.4290860007495268</c:v>
                      </c:pt>
                      <c:pt idx="796">
                        <c:v>0.42896215534570414</c:v>
                      </c:pt>
                      <c:pt idx="797">
                        <c:v>0.42854705137002469</c:v>
                      </c:pt>
                      <c:pt idx="798">
                        <c:v>0.42800043729126314</c:v>
                      </c:pt>
                      <c:pt idx="799">
                        <c:v>0.42760025930887802</c:v>
                      </c:pt>
                      <c:pt idx="800">
                        <c:v>0.42714118416376312</c:v>
                      </c:pt>
                      <c:pt idx="801">
                        <c:v>0.4265380933536167</c:v>
                      </c:pt>
                      <c:pt idx="802">
                        <c:v>0.42620407382799708</c:v>
                      </c:pt>
                      <c:pt idx="803">
                        <c:v>0.42573087950003563</c:v>
                      </c:pt>
                      <c:pt idx="804">
                        <c:v>0.42540371786322706</c:v>
                      </c:pt>
                      <c:pt idx="805">
                        <c:v>0.42518265180037734</c:v>
                      </c:pt>
                      <c:pt idx="806">
                        <c:v>0.42473124135452184</c:v>
                      </c:pt>
                      <c:pt idx="807">
                        <c:v>0.42424513805938685</c:v>
                      </c:pt>
                      <c:pt idx="808">
                        <c:v>0.42359363862233901</c:v>
                      </c:pt>
                      <c:pt idx="809">
                        <c:v>0.4230042635898143</c:v>
                      </c:pt>
                      <c:pt idx="810">
                        <c:v>0.42243344519760206</c:v>
                      </c:pt>
                      <c:pt idx="811">
                        <c:v>0.4221204027436396</c:v>
                      </c:pt>
                      <c:pt idx="812">
                        <c:v>0.4216613275985247</c:v>
                      </c:pt>
                      <c:pt idx="813">
                        <c:v>0.4212708313415201</c:v>
                      </c:pt>
                      <c:pt idx="814">
                        <c:v>0.4207980404187831</c:v>
                      </c:pt>
                      <c:pt idx="815">
                        <c:v>0.4207375296351562</c:v>
                      </c:pt>
                      <c:pt idx="816">
                        <c:v>0.42037567514906832</c:v>
                      </c:pt>
                      <c:pt idx="817">
                        <c:v>0.42048822520661394</c:v>
                      </c:pt>
                      <c:pt idx="818">
                        <c:v>0.42031153371842395</c:v>
                      </c:pt>
                      <c:pt idx="819">
                        <c:v>0.4203567151035319</c:v>
                      </c:pt>
                      <c:pt idx="820">
                        <c:v>0.42064111578657776</c:v>
                      </c:pt>
                      <c:pt idx="821">
                        <c:v>0.42112439524514333</c:v>
                      </c:pt>
                      <c:pt idx="822">
                        <c:v>0.42179283770160686</c:v>
                      </c:pt>
                      <c:pt idx="823">
                        <c:v>0.42256051784321813</c:v>
                      </c:pt>
                      <c:pt idx="824">
                        <c:v>0.42314706903917343</c:v>
                      </c:pt>
                      <c:pt idx="825">
                        <c:v>0.42392564112183767</c:v>
                      </c:pt>
                      <c:pt idx="826">
                        <c:v>0.42475262183140333</c:v>
                      </c:pt>
                      <c:pt idx="827">
                        <c:v>0.42588780413224103</c:v>
                      </c:pt>
                      <c:pt idx="828">
                        <c:v>0.42708551424282648</c:v>
                      </c:pt>
                      <c:pt idx="829">
                        <c:v>0.42827636646460099</c:v>
                      </c:pt>
                      <c:pt idx="830">
                        <c:v>0.42994807771359606</c:v>
                      </c:pt>
                      <c:pt idx="831">
                        <c:v>0.43152055127744315</c:v>
                      </c:pt>
                      <c:pt idx="832">
                        <c:v>0.43350328795427973</c:v>
                      </c:pt>
                      <c:pt idx="833">
                        <c:v>0.43581318626792498</c:v>
                      </c:pt>
                      <c:pt idx="834">
                        <c:v>0.43810856199349962</c:v>
                      </c:pt>
                      <c:pt idx="835">
                        <c:v>0.44055481127291701</c:v>
                      </c:pt>
                      <c:pt idx="836">
                        <c:v>0.44291957269705035</c:v>
                      </c:pt>
                      <c:pt idx="837">
                        <c:v>0.4454868435437212</c:v>
                      </c:pt>
                      <c:pt idx="838">
                        <c:v>0.44845872983024315</c:v>
                      </c:pt>
                      <c:pt idx="839">
                        <c:v>0.45160165993181639</c:v>
                      </c:pt>
                      <c:pt idx="840">
                        <c:v>0.45478977141849786</c:v>
                      </c:pt>
                      <c:pt idx="841">
                        <c:v>0.45819209107921799</c:v>
                      </c:pt>
                      <c:pt idx="842">
                        <c:v>0.46195949246781925</c:v>
                      </c:pt>
                      <c:pt idx="843">
                        <c:v>0.46603469204246889</c:v>
                      </c:pt>
                      <c:pt idx="844">
                        <c:v>0.4703930820844916</c:v>
                      </c:pt>
                      <c:pt idx="845">
                        <c:v>0.4746715978921271</c:v>
                      </c:pt>
                      <c:pt idx="846">
                        <c:v>0.47893881835348551</c:v>
                      </c:pt>
                      <c:pt idx="847">
                        <c:v>0.4832919641275939</c:v>
                      </c:pt>
                      <c:pt idx="848">
                        <c:v>0.48783511376229016</c:v>
                      </c:pt>
                      <c:pt idx="849">
                        <c:v>0.49246902957242666</c:v>
                      </c:pt>
                      <c:pt idx="850">
                        <c:v>0.49726148363566541</c:v>
                      </c:pt>
                      <c:pt idx="851">
                        <c:v>0.50222417470350733</c:v>
                      </c:pt>
                      <c:pt idx="852">
                        <c:v>0.50744141446780566</c:v>
                      </c:pt>
                      <c:pt idx="853">
                        <c:v>0.51240934980356179</c:v>
                      </c:pt>
                      <c:pt idx="854">
                        <c:v>0.51766168582236372</c:v>
                      </c:pt>
                      <c:pt idx="855">
                        <c:v>0.52277767087539329</c:v>
                      </c:pt>
                      <c:pt idx="856">
                        <c:v>0.52808204616811427</c:v>
                      </c:pt>
                      <c:pt idx="857">
                        <c:v>0.53332228003019078</c:v>
                      </c:pt>
                      <c:pt idx="858">
                        <c:v>0.53817726190317716</c:v>
                      </c:pt>
                      <c:pt idx="859">
                        <c:v>0.54317303219940161</c:v>
                      </c:pt>
                      <c:pt idx="860">
                        <c:v>0.54849636753765896</c:v>
                      </c:pt>
                      <c:pt idx="861">
                        <c:v>0.55378541343186105</c:v>
                      </c:pt>
                      <c:pt idx="862">
                        <c:v>0.55932295694415712</c:v>
                      </c:pt>
                      <c:pt idx="863">
                        <c:v>0.56458094063609743</c:v>
                      </c:pt>
                      <c:pt idx="864">
                        <c:v>0.57036819198215971</c:v>
                      </c:pt>
                      <c:pt idx="865">
                        <c:v>0.57637207193360585</c:v>
                      </c:pt>
                      <c:pt idx="866">
                        <c:v>0.58222427152076106</c:v>
                      </c:pt>
                      <c:pt idx="867">
                        <c:v>0.58837821821560166</c:v>
                      </c:pt>
                      <c:pt idx="868">
                        <c:v>0.59447205753203947</c:v>
                      </c:pt>
                      <c:pt idx="869">
                        <c:v>0.600558232149218</c:v>
                      </c:pt>
                      <c:pt idx="870">
                        <c:v>0.60696511391961827</c:v>
                      </c:pt>
                      <c:pt idx="871">
                        <c:v>0.61345227332963015</c:v>
                      </c:pt>
                      <c:pt idx="872">
                        <c:v>0.61990877394260446</c:v>
                      </c:pt>
                      <c:pt idx="873">
                        <c:v>0.62722130044128499</c:v>
                      </c:pt>
                      <c:pt idx="874">
                        <c:v>0.63464153613482133</c:v>
                      </c:pt>
                      <c:pt idx="875">
                        <c:v>0.64249502903912503</c:v>
                      </c:pt>
                      <c:pt idx="876">
                        <c:v>0.65050060571294399</c:v>
                      </c:pt>
                      <c:pt idx="877">
                        <c:v>0.65878170815487702</c:v>
                      </c:pt>
                      <c:pt idx="878">
                        <c:v>0.66741215952094834</c:v>
                      </c:pt>
                      <c:pt idx="879">
                        <c:v>0.67649442473809951</c:v>
                      </c:pt>
                      <c:pt idx="880">
                        <c:v>0.68542621980663188</c:v>
                      </c:pt>
                      <c:pt idx="881">
                        <c:v>0.6944040030707207</c:v>
                      </c:pt>
                      <c:pt idx="882">
                        <c:v>0.70351168281699483</c:v>
                      </c:pt>
                      <c:pt idx="883">
                        <c:v>0.71272061727453773</c:v>
                      </c:pt>
                      <c:pt idx="884">
                        <c:v>0.72213730542253252</c:v>
                      </c:pt>
                      <c:pt idx="885">
                        <c:v>0.73145354566970711</c:v>
                      </c:pt>
                      <c:pt idx="886">
                        <c:v>0.74086660317068431</c:v>
                      </c:pt>
                      <c:pt idx="887">
                        <c:v>0.75029055261271438</c:v>
                      </c:pt>
                      <c:pt idx="888">
                        <c:v>0.75965923553903214</c:v>
                      </c:pt>
                      <c:pt idx="889">
                        <c:v>0.76886252232343655</c:v>
                      </c:pt>
                      <c:pt idx="890">
                        <c:v>0.77871327449264738</c:v>
                      </c:pt>
                      <c:pt idx="891">
                        <c:v>0.7882130641168229</c:v>
                      </c:pt>
                      <c:pt idx="892">
                        <c:v>0.79735220947058294</c:v>
                      </c:pt>
                      <c:pt idx="893">
                        <c:v>0.80620292008905592</c:v>
                      </c:pt>
                      <c:pt idx="894">
                        <c:v>0.81524081073154708</c:v>
                      </c:pt>
                      <c:pt idx="895">
                        <c:v>0.82430209887704087</c:v>
                      </c:pt>
                      <c:pt idx="896">
                        <c:v>0.83334160314042904</c:v>
                      </c:pt>
                      <c:pt idx="897">
                        <c:v>0.84197689536919063</c:v>
                      </c:pt>
                      <c:pt idx="898">
                        <c:v>0.85009784593712434</c:v>
                      </c:pt>
                      <c:pt idx="899">
                        <c:v>0.85865003668970508</c:v>
                      </c:pt>
                      <c:pt idx="900">
                        <c:v>0.86680931075393619</c:v>
                      </c:pt>
                      <c:pt idx="901">
                        <c:v>0.87486854032257089</c:v>
                      </c:pt>
                      <c:pt idx="902">
                        <c:v>0.88246667771996978</c:v>
                      </c:pt>
                      <c:pt idx="903">
                        <c:v>0.89024957471004229</c:v>
                      </c:pt>
                      <c:pt idx="904">
                        <c:v>0.89727447328388377</c:v>
                      </c:pt>
                      <c:pt idx="905">
                        <c:v>0.90434616686373004</c:v>
                      </c:pt>
                      <c:pt idx="906">
                        <c:v>0.91127424818376868</c:v>
                      </c:pt>
                      <c:pt idx="907">
                        <c:v>0.91803693336189451</c:v>
                      </c:pt>
                      <c:pt idx="908">
                        <c:v>0.9245737116144801</c:v>
                      </c:pt>
                      <c:pt idx="909">
                        <c:v>0.93107781404390733</c:v>
                      </c:pt>
                      <c:pt idx="910">
                        <c:v>0.93673799274435343</c:v>
                      </c:pt>
                      <c:pt idx="911">
                        <c:v>0.94249579550905083</c:v>
                      </c:pt>
                      <c:pt idx="912">
                        <c:v>0.94801478238103476</c:v>
                      </c:pt>
                      <c:pt idx="913">
                        <c:v>0.95303273996458904</c:v>
                      </c:pt>
                      <c:pt idx="914">
                        <c:v>0.95823828097738639</c:v>
                      </c:pt>
                      <c:pt idx="915">
                        <c:v>0.9626370115418269</c:v>
                      </c:pt>
                      <c:pt idx="916">
                        <c:v>0.96636689624457961</c:v>
                      </c:pt>
                      <c:pt idx="917">
                        <c:v>0.97051511216480568</c:v>
                      </c:pt>
                      <c:pt idx="918">
                        <c:v>0.97447332422444355</c:v>
                      </c:pt>
                      <c:pt idx="919">
                        <c:v>0.97838514468330051</c:v>
                      </c:pt>
                      <c:pt idx="920">
                        <c:v>0.98153573948413353</c:v>
                      </c:pt>
                      <c:pt idx="921">
                        <c:v>0.98441645618999096</c:v>
                      </c:pt>
                      <c:pt idx="922">
                        <c:v>0.98709183963674163</c:v>
                      </c:pt>
                      <c:pt idx="923">
                        <c:v>0.9900100730284479</c:v>
                      </c:pt>
                      <c:pt idx="924">
                        <c:v>0.99219612593827022</c:v>
                      </c:pt>
                      <c:pt idx="925">
                        <c:v>0.99403161970828147</c:v>
                      </c:pt>
                      <c:pt idx="926">
                        <c:v>0.99553188373700086</c:v>
                      </c:pt>
                      <c:pt idx="927">
                        <c:v>0.99686876864992768</c:v>
                      </c:pt>
                      <c:pt idx="928">
                        <c:v>0.99783734459317996</c:v>
                      </c:pt>
                      <c:pt idx="929">
                        <c:v>0.99890798205814912</c:v>
                      </c:pt>
                      <c:pt idx="930">
                        <c:v>0.99971479250650597</c:v>
                      </c:pt>
                      <c:pt idx="931">
                        <c:v>1</c:v>
                      </c:pt>
                      <c:pt idx="932">
                        <c:v>1.0002428499449554</c:v>
                      </c:pt>
                      <c:pt idx="933">
                        <c:v>1.0007366179393495</c:v>
                      </c:pt>
                      <c:pt idx="934">
                        <c:v>1.0007007148743978</c:v>
                      </c:pt>
                      <c:pt idx="935">
                        <c:v>1.0003739566428134</c:v>
                      </c:pt>
                      <c:pt idx="936">
                        <c:v>0.99994110283726989</c:v>
                      </c:pt>
                      <c:pt idx="937">
                        <c:v>0.99940901134657867</c:v>
                      </c:pt>
                      <c:pt idx="938">
                        <c:v>0.99867239340722902</c:v>
                      </c:pt>
                      <c:pt idx="939">
                        <c:v>0.99806204130304732</c:v>
                      </c:pt>
                      <c:pt idx="940">
                        <c:v>0.99704586354334201</c:v>
                      </c:pt>
                      <c:pt idx="941">
                        <c:v>0.99631892732937288</c:v>
                      </c:pt>
                      <c:pt idx="942">
                        <c:v>0.99520189826362282</c:v>
                      </c:pt>
                      <c:pt idx="943">
                        <c:v>0.99360804422289417</c:v>
                      </c:pt>
                      <c:pt idx="944">
                        <c:v>0.99198353138512807</c:v>
                      </c:pt>
                      <c:pt idx="945">
                        <c:v>0.99071643557598388</c:v>
                      </c:pt>
                      <c:pt idx="946">
                        <c:v>0.98861429095279063</c:v>
                      </c:pt>
                      <c:pt idx="947">
                        <c:v>0.98725481534730986</c:v>
                      </c:pt>
                      <c:pt idx="948">
                        <c:v>0.98500986527475742</c:v>
                      </c:pt>
                      <c:pt idx="949">
                        <c:v>0.98194680940757106</c:v>
                      </c:pt>
                      <c:pt idx="950">
                        <c:v>0.97972767726936616</c:v>
                      </c:pt>
                      <c:pt idx="951">
                        <c:v>0.97714063956671027</c:v>
                      </c:pt>
                      <c:pt idx="952">
                        <c:v>0.97399367541289517</c:v>
                      </c:pt>
                      <c:pt idx="953">
                        <c:v>0.97031825041540631</c:v>
                      </c:pt>
                      <c:pt idx="954">
                        <c:v>0.9654955409603545</c:v>
                      </c:pt>
                      <c:pt idx="955">
                        <c:v>0.96083015954273221</c:v>
                      </c:pt>
                      <c:pt idx="956">
                        <c:v>0.9567299488441835</c:v>
                      </c:pt>
                      <c:pt idx="957">
                        <c:v>0.95078738648681227</c:v>
                      </c:pt>
                      <c:pt idx="958">
                        <c:v>0.9445390429695143</c:v>
                      </c:pt>
                      <c:pt idx="959">
                        <c:v>0.93792682794000715</c:v>
                      </c:pt>
                      <c:pt idx="960">
                        <c:v>0.93112743288648148</c:v>
                      </c:pt>
                      <c:pt idx="961">
                        <c:v>0.9233864900397234</c:v>
                      </c:pt>
                      <c:pt idx="962">
                        <c:v>0.91514492130975988</c:v>
                      </c:pt>
                      <c:pt idx="963">
                        <c:v>0.90632002862563454</c:v>
                      </c:pt>
                      <c:pt idx="964">
                        <c:v>0.89758791914307035</c:v>
                      </c:pt>
                      <c:pt idx="965">
                        <c:v>0.88849516539009077</c:v>
                      </c:pt>
                      <c:pt idx="966">
                        <c:v>0.87929026498478946</c:v>
                      </c:pt>
                      <c:pt idx="967">
                        <c:v>0.86966622655156711</c:v>
                      </c:pt>
                      <c:pt idx="968">
                        <c:v>0.85989817245331268</c:v>
                      </c:pt>
                      <c:pt idx="969">
                        <c:v>0.85041572925377684</c:v>
                      </c:pt>
                      <c:pt idx="970">
                        <c:v>0.84086672419225139</c:v>
                      </c:pt>
                      <c:pt idx="971">
                        <c:v>0.83137822991435295</c:v>
                      </c:pt>
                      <c:pt idx="972">
                        <c:v>0.821289468662877</c:v>
                      </c:pt>
                      <c:pt idx="973">
                        <c:v>0.81104579980531677</c:v>
                      </c:pt>
                      <c:pt idx="974">
                        <c:v>0.80215313504352936</c:v>
                      </c:pt>
                      <c:pt idx="975">
                        <c:v>0.79268884507908166</c:v>
                      </c:pt>
                      <c:pt idx="976">
                        <c:v>0.78333468474083423</c:v>
                      </c:pt>
                      <c:pt idx="977">
                        <c:v>0.77434923677748602</c:v>
                      </c:pt>
                      <c:pt idx="978">
                        <c:v>0.76495594613249351</c:v>
                      </c:pt>
                      <c:pt idx="979">
                        <c:v>0.75561187092485094</c:v>
                      </c:pt>
                      <c:pt idx="980">
                        <c:v>0.74568245473692529</c:v>
                      </c:pt>
                      <c:pt idx="981">
                        <c:v>0.73595998542900343</c:v>
                      </c:pt>
                      <c:pt idx="982">
                        <c:v>0.7264920648175377</c:v>
                      </c:pt>
                      <c:pt idx="983">
                        <c:v>0.71649164931015674</c:v>
                      </c:pt>
                      <c:pt idx="984">
                        <c:v>0.70661588601704728</c:v>
                      </c:pt>
                      <c:pt idx="985">
                        <c:v>0.69661305007832097</c:v>
                      </c:pt>
                      <c:pt idx="986">
                        <c:v>0.68714674308775225</c:v>
                      </c:pt>
                      <c:pt idx="987">
                        <c:v>0.67725807082746869</c:v>
                      </c:pt>
                      <c:pt idx="988">
                        <c:v>0.6668522330697888</c:v>
                      </c:pt>
                      <c:pt idx="989">
                        <c:v>0.65652142868380581</c:v>
                      </c:pt>
                      <c:pt idx="990">
                        <c:v>0.6453313711703228</c:v>
                      </c:pt>
                      <c:pt idx="991">
                        <c:v>0.63426072160319702</c:v>
                      </c:pt>
                      <c:pt idx="992">
                        <c:v>0.62366689701104971</c:v>
                      </c:pt>
                      <c:pt idx="993">
                        <c:v>0.61190360067400951</c:v>
                      </c:pt>
                      <c:pt idx="994">
                        <c:v>0.60148848459617321</c:v>
                      </c:pt>
                      <c:pt idx="995">
                        <c:v>0.59036902299692162</c:v>
                      </c:pt>
                      <c:pt idx="996">
                        <c:v>0.57913055685653736</c:v>
                      </c:pt>
                      <c:pt idx="997">
                        <c:v>0.56865089594283269</c:v>
                      </c:pt>
                      <c:pt idx="998">
                        <c:v>0.55715425045897427</c:v>
                      </c:pt>
                      <c:pt idx="999">
                        <c:v>0.54570601360201731</c:v>
                      </c:pt>
                      <c:pt idx="1000">
                        <c:v>0.5351097685785251</c:v>
                      </c:pt>
                      <c:pt idx="1001">
                        <c:v>0.52360182774838981</c:v>
                      </c:pt>
                      <c:pt idx="1002">
                        <c:v>0.51185547443076507</c:v>
                      </c:pt>
                      <c:pt idx="1003">
                        <c:v>0.5001365526683843</c:v>
                      </c:pt>
                      <c:pt idx="1004">
                        <c:v>0.48919458936777127</c:v>
                      </c:pt>
                      <c:pt idx="1005">
                        <c:v>0.47861528736369441</c:v>
                      </c:pt>
                      <c:pt idx="1006">
                        <c:v>0.46724732814634889</c:v>
                      </c:pt>
                      <c:pt idx="1007">
                        <c:v>0.45611173033813024</c:v>
                      </c:pt>
                      <c:pt idx="1008">
                        <c:v>0.44455457407064514</c:v>
                      </c:pt>
                      <c:pt idx="1009">
                        <c:v>0.43420924709659187</c:v>
                      </c:pt>
                      <c:pt idx="1010">
                        <c:v>0.42393491944199385</c:v>
                      </c:pt>
                      <c:pt idx="1011">
                        <c:v>0.41332858928789706</c:v>
                      </c:pt>
                      <c:pt idx="1012">
                        <c:v>0.40227407592973802</c:v>
                      </c:pt>
                      <c:pt idx="1013">
                        <c:v>0.3932067367058818</c:v>
                      </c:pt>
                      <c:pt idx="1014">
                        <c:v>0.3838086051981992</c:v>
                      </c:pt>
                      <c:pt idx="1015">
                        <c:v>0.37532257290238358</c:v>
                      </c:pt>
                      <c:pt idx="1016">
                        <c:v>0.36570135830573036</c:v>
                      </c:pt>
                      <c:pt idx="1017">
                        <c:v>0.35681272759618493</c:v>
                      </c:pt>
                      <c:pt idx="1018">
                        <c:v>0.34811934501514191</c:v>
                      </c:pt>
                      <c:pt idx="1019">
                        <c:v>0.34031345392729112</c:v>
                      </c:pt>
                      <c:pt idx="1020">
                        <c:v>0.33153374262827373</c:v>
                      </c:pt>
                      <c:pt idx="1021">
                        <c:v>0.32294242156894781</c:v>
                      </c:pt>
                      <c:pt idx="1022">
                        <c:v>0.31425912411850915</c:v>
                      </c:pt>
                      <c:pt idx="1023">
                        <c:v>0.30620433200734043</c:v>
                      </c:pt>
                      <c:pt idx="1024">
                        <c:v>0.29818140890888162</c:v>
                      </c:pt>
                      <c:pt idx="1025">
                        <c:v>0.28987368172215305</c:v>
                      </c:pt>
                      <c:pt idx="1026">
                        <c:v>0.28277294296616601</c:v>
                      </c:pt>
                      <c:pt idx="1027">
                        <c:v>0.2751570557389032</c:v>
                      </c:pt>
                      <c:pt idx="1028">
                        <c:v>0.26867635081247837</c:v>
                      </c:pt>
                      <c:pt idx="1029">
                        <c:v>0.26237475780558855</c:v>
                      </c:pt>
                      <c:pt idx="1030">
                        <c:v>0.25635675867129626</c:v>
                      </c:pt>
                      <c:pt idx="1031">
                        <c:v>0.25057676861926909</c:v>
                      </c:pt>
                      <c:pt idx="1032">
                        <c:v>0.24442483895054948</c:v>
                      </c:pt>
                      <c:pt idx="1033">
                        <c:v>0.2380155367488041</c:v>
                      </c:pt>
                      <c:pt idx="1034">
                        <c:v>0.23292375600922519</c:v>
                      </c:pt>
                      <c:pt idx="1035">
                        <c:v>0.22653865812093044</c:v>
                      </c:pt>
                      <c:pt idx="1036">
                        <c:v>0.22007368599824842</c:v>
                      </c:pt>
                      <c:pt idx="1037">
                        <c:v>0.21440826302988797</c:v>
                      </c:pt>
                      <c:pt idx="1038">
                        <c:v>0.20849999011657205</c:v>
                      </c:pt>
                      <c:pt idx="1039">
                        <c:v>0.20362725841372198</c:v>
                      </c:pt>
                      <c:pt idx="1040">
                        <c:v>0.19790737574009737</c:v>
                      </c:pt>
                      <c:pt idx="1041">
                        <c:v>0.19099946468126752</c:v>
                      </c:pt>
                      <c:pt idx="1042">
                        <c:v>0.1856192492064011</c:v>
                      </c:pt>
                      <c:pt idx="1043">
                        <c:v>0.18209994203066929</c:v>
                      </c:pt>
                      <c:pt idx="1044">
                        <c:v>0.1765970913676527</c:v>
                      </c:pt>
                      <c:pt idx="1045">
                        <c:v>0.17263887930801483</c:v>
                      </c:pt>
                      <c:pt idx="1046">
                        <c:v>0.16820868313608839</c:v>
                      </c:pt>
                      <c:pt idx="1047">
                        <c:v>0.16465548992152557</c:v>
                      </c:pt>
                      <c:pt idx="1048">
                        <c:v>0.1608247539127281</c:v>
                      </c:pt>
                      <c:pt idx="1049">
                        <c:v>0.15669953209028054</c:v>
                      </c:pt>
                      <c:pt idx="1050">
                        <c:v>0.15120959039443763</c:v>
                      </c:pt>
                      <c:pt idx="1051">
                        <c:v>0.14775724848591942</c:v>
                      </c:pt>
                      <c:pt idx="1052">
                        <c:v>0.1428562784173768</c:v>
                      </c:pt>
                      <c:pt idx="1053">
                        <c:v>0.13869555693520147</c:v>
                      </c:pt>
                      <c:pt idx="1054">
                        <c:v>0.13394788085184667</c:v>
                      </c:pt>
                      <c:pt idx="1055">
                        <c:v>0.13070651987557377</c:v>
                      </c:pt>
                      <c:pt idx="1056">
                        <c:v>0.12712871894233616</c:v>
                      </c:pt>
                      <c:pt idx="1057">
                        <c:v>0.12337906738359845</c:v>
                      </c:pt>
                      <c:pt idx="1058">
                        <c:v>0.11981619244365543</c:v>
                      </c:pt>
                      <c:pt idx="1059">
                        <c:v>0.11653287732406802</c:v>
                      </c:pt>
                      <c:pt idx="1060">
                        <c:v>0.11335565777843934</c:v>
                      </c:pt>
                      <c:pt idx="1061">
                        <c:v>0.11021192086641765</c:v>
                      </c:pt>
                      <c:pt idx="1062">
                        <c:v>0.10621377168958619</c:v>
                      </c:pt>
                      <c:pt idx="1063">
                        <c:v>0.10247581888234966</c:v>
                      </c:pt>
                      <c:pt idx="1064">
                        <c:v>9.9182015226933568E-2</c:v>
                      </c:pt>
                      <c:pt idx="1065">
                        <c:v>9.5213314631467177E-2</c:v>
                      </c:pt>
                      <c:pt idx="1066">
                        <c:v>9.2456846734656636E-2</c:v>
                      </c:pt>
                      <c:pt idx="1067">
                        <c:v>8.945510846154564E-2</c:v>
                      </c:pt>
                      <c:pt idx="1068">
                        <c:v>8.7074210828445089E-2</c:v>
                      </c:pt>
                      <c:pt idx="1069">
                        <c:v>8.5306489136095634E-2</c:v>
                      </c:pt>
                      <c:pt idx="1070">
                        <c:v>8.3628726808737966E-2</c:v>
                      </c:pt>
                      <c:pt idx="1071">
                        <c:v>8.2037293199354488E-2</c:v>
                      </c:pt>
                      <c:pt idx="1072">
                        <c:v>7.9783064806645876E-2</c:v>
                      </c:pt>
                      <c:pt idx="1073">
                        <c:v>7.7750709287235417E-2</c:v>
                      </c:pt>
                      <c:pt idx="1074">
                        <c:v>7.5268960348090386E-2</c:v>
                      </c:pt>
                      <c:pt idx="1075">
                        <c:v>7.1952969405344458E-2</c:v>
                      </c:pt>
                      <c:pt idx="1076">
                        <c:v>6.9369965754930638E-2</c:v>
                      </c:pt>
                      <c:pt idx="1077">
                        <c:v>6.6688934635041303E-2</c:v>
                      </c:pt>
                      <c:pt idx="1078">
                        <c:v>6.3727133479124037E-2</c:v>
                      </c:pt>
                      <c:pt idx="1079">
                        <c:v>6.3361244940794231E-2</c:v>
                      </c:pt>
                      <c:pt idx="1080">
                        <c:v>6.1598767516359169E-2</c:v>
                      </c:pt>
                      <c:pt idx="1081">
                        <c:v>6.0251797472827683E-2</c:v>
                      </c:pt>
                      <c:pt idx="1082">
                        <c:v>5.909039383241823E-2</c:v>
                      </c:pt>
                      <c:pt idx="1083">
                        <c:v>5.8488916643168319E-2</c:v>
                      </c:pt>
                      <c:pt idx="1084">
                        <c:v>5.7629260110444301E-2</c:v>
                      </c:pt>
                      <c:pt idx="1085">
                        <c:v>5.598982127938356E-2</c:v>
                      </c:pt>
                      <c:pt idx="1086">
                        <c:v>5.3289830113957999E-2</c:v>
                      </c:pt>
                      <c:pt idx="1087">
                        <c:v>5.150798923876225E-2</c:v>
                      </c:pt>
                      <c:pt idx="1088">
                        <c:v>4.9965367661504369E-2</c:v>
                      </c:pt>
                      <c:pt idx="1089">
                        <c:v>4.8640181500078546E-2</c:v>
                      </c:pt>
                      <c:pt idx="1090">
                        <c:v>4.6197966272902929E-2</c:v>
                      </c:pt>
                      <c:pt idx="1091">
                        <c:v>4.5207606447545061E-2</c:v>
                      </c:pt>
                      <c:pt idx="1092">
                        <c:v>4.4794922903210625E-2</c:v>
                      </c:pt>
                      <c:pt idx="1093">
                        <c:v>4.3683944915823419E-2</c:v>
                      </c:pt>
                      <c:pt idx="1094">
                        <c:v>4.2652437757599485E-2</c:v>
                      </c:pt>
                      <c:pt idx="1095">
                        <c:v>4.1619720383703068E-2</c:v>
                      </c:pt>
                      <c:pt idx="1096">
                        <c:v>4.0816137177139722E-2</c:v>
                      </c:pt>
                      <c:pt idx="1097">
                        <c:v>3.9430036826862983E-2</c:v>
                      </c:pt>
                      <c:pt idx="1098">
                        <c:v>3.8048373934052186E-2</c:v>
                      </c:pt>
                      <c:pt idx="1099">
                        <c:v>3.6080966655734403E-2</c:v>
                      </c:pt>
                      <c:pt idx="1100">
                        <c:v>3.5263667671549086E-2</c:v>
                      </c:pt>
                      <c:pt idx="1101">
                        <c:v>3.314821067595787E-2</c:v>
                      </c:pt>
                      <c:pt idx="1102">
                        <c:v>3.0916976381027562E-2</c:v>
                      </c:pt>
                      <c:pt idx="1103">
                        <c:v>2.780107442947426E-2</c:v>
                      </c:pt>
                      <c:pt idx="1104">
                        <c:v>2.6575125953196138E-2</c:v>
                      </c:pt>
                      <c:pt idx="1105">
                        <c:v>2.4964732298276282E-2</c:v>
                      </c:pt>
                      <c:pt idx="1106">
                        <c:v>2.3775090292174412E-2</c:v>
                      </c:pt>
                      <c:pt idx="1107">
                        <c:v>2.2558016730828304E-2</c:v>
                      </c:pt>
                      <c:pt idx="1108">
                        <c:v>2.0971020578910766E-2</c:v>
                      </c:pt>
                      <c:pt idx="1109">
                        <c:v>2.0048432831215018E-2</c:v>
                      </c:pt>
                      <c:pt idx="1110">
                        <c:v>2.076447710413154E-2</c:v>
                      </c:pt>
                      <c:pt idx="1111">
                        <c:v>2.107429231630038E-2</c:v>
                      </c:pt>
                      <c:pt idx="1112">
                        <c:v>2.018074974474552E-2</c:v>
                      </c:pt>
                      <c:pt idx="1113">
                        <c:v>2.1110195381252327E-2</c:v>
                      </c:pt>
                      <c:pt idx="1114">
                        <c:v>2.0479269610637365E-2</c:v>
                      </c:pt>
                      <c:pt idx="1115">
                        <c:v>2.1001275970724143E-2</c:v>
                      </c:pt>
                      <c:pt idx="1116">
                        <c:v>2.0887112292281698E-2</c:v>
                      </c:pt>
                      <c:pt idx="1117">
                        <c:v>2.0065375850630441E-2</c:v>
                      </c:pt>
                      <c:pt idx="1118">
                        <c:v>2.0453855081514087E-2</c:v>
                      </c:pt>
                      <c:pt idx="1119">
                        <c:v>1.9347717956817265E-2</c:v>
                      </c:pt>
                      <c:pt idx="1120">
                        <c:v>1.7893038718430086E-2</c:v>
                      </c:pt>
                      <c:pt idx="1121">
                        <c:v>1.6731231672796467E-2</c:v>
                      </c:pt>
                      <c:pt idx="1122">
                        <c:v>1.4855397380367143E-2</c:v>
                      </c:pt>
                      <c:pt idx="1123">
                        <c:v>1.4388254130768689E-2</c:v>
                      </c:pt>
                      <c:pt idx="1124">
                        <c:v>1.2730662064619893E-2</c:v>
                      </c:pt>
                      <c:pt idx="1125">
                        <c:v>8.7877794035009296E-3</c:v>
                      </c:pt>
                      <c:pt idx="1126">
                        <c:v>7.9591850730386139E-3</c:v>
                      </c:pt>
                      <c:pt idx="1127">
                        <c:v>7.1245396642137084E-3</c:v>
                      </c:pt>
                      <c:pt idx="1128">
                        <c:v>6.811497210251277E-3</c:v>
                      </c:pt>
                      <c:pt idx="1129">
                        <c:v>7.4863941503015901E-3</c:v>
                      </c:pt>
                      <c:pt idx="1130">
                        <c:v>7.8962538580668838E-3</c:v>
                      </c:pt>
                      <c:pt idx="1131">
                        <c:v>7.2048173038251678E-3</c:v>
                      </c:pt>
                      <c:pt idx="1132">
                        <c:v>9.0483791783201577E-3</c:v>
                      </c:pt>
                      <c:pt idx="1133">
                        <c:v>8.3613800815443787E-3</c:v>
                      </c:pt>
                      <c:pt idx="1134">
                        <c:v>7.3044583941971703E-3</c:v>
                      </c:pt>
                      <c:pt idx="1135">
                        <c:v>7.9866166282827056E-3</c:v>
                      </c:pt>
                      <c:pt idx="1136">
                        <c:v>4.610921712358362E-3</c:v>
                      </c:pt>
                      <c:pt idx="1137">
                        <c:v>2.3595171562191095E-3</c:v>
                      </c:pt>
                      <c:pt idx="1138">
                        <c:v>2.7479963871029E-3</c:v>
                      </c:pt>
                      <c:pt idx="1139">
                        <c:v>2.1307863941099825E-3</c:v>
                      </c:pt>
                      <c:pt idx="1140">
                        <c:v>2.3445911629245025E-3</c:v>
                      </c:pt>
                      <c:pt idx="1141">
                        <c:v>4.1591078612795372E-4</c:v>
                      </c:pt>
                      <c:pt idx="1142">
                        <c:v>-2.10980932245164E-4</c:v>
                      </c:pt>
                      <c:pt idx="1143">
                        <c:v>3.0888738015335143E-3</c:v>
                      </c:pt>
                      <c:pt idx="1144">
                        <c:v>2.3558865092014984E-3</c:v>
                      </c:pt>
                      <c:pt idx="1145">
                        <c:v>2.2925518890056047E-3</c:v>
                      </c:pt>
                      <c:pt idx="1146">
                        <c:v>-2.7633257856215978E-4</c:v>
                      </c:pt>
                      <c:pt idx="1147">
                        <c:v>1.3191350830640911E-4</c:v>
                      </c:pt>
                      <c:pt idx="1148">
                        <c:v>3.6306470176051446E-4</c:v>
                      </c:pt>
                      <c:pt idx="1149">
                        <c:v>-2.039213408221456E-3</c:v>
                      </c:pt>
                      <c:pt idx="1150">
                        <c:v>-3.9695074059147286E-3</c:v>
                      </c:pt>
                      <c:pt idx="1151">
                        <c:v>-3.9206953737892071E-3</c:v>
                      </c:pt>
                      <c:pt idx="1152">
                        <c:v>-4.3152256830355151E-3</c:v>
                      </c:pt>
                      <c:pt idx="1153">
                        <c:v>-1.974668572352858E-3</c:v>
                      </c:pt>
                      <c:pt idx="1154">
                        <c:v>-3.4487112615005093E-3</c:v>
                      </c:pt>
                      <c:pt idx="1155">
                        <c:v>0</c:v>
                      </c:pt>
                      <c:pt idx="1156">
                        <c:v>-3.3986890137024267E-3</c:v>
                      </c:pt>
                      <c:pt idx="1157">
                        <c:v>-4.2986860688443282E-3</c:v>
                      </c:pt>
                      <c:pt idx="1158">
                        <c:v>-2.081167551535919E-3</c:v>
                      </c:pt>
                      <c:pt idx="1159">
                        <c:v>-3.6189482661037708E-3</c:v>
                      </c:pt>
                      <c:pt idx="1160">
                        <c:v>-7.8119421662133631E-3</c:v>
                      </c:pt>
                      <c:pt idx="1161">
                        <c:v>-8.665547620574721E-3</c:v>
                      </c:pt>
                      <c:pt idx="1162">
                        <c:v>-1.1249761486661111E-2</c:v>
                      </c:pt>
                      <c:pt idx="1163">
                        <c:v>-6.6271410228016629E-3</c:v>
                      </c:pt>
                      <c:pt idx="1164">
                        <c:v>-7.3129299039047376E-3</c:v>
                      </c:pt>
                      <c:pt idx="1165">
                        <c:v>-8.8353812199537477E-3</c:v>
                      </c:pt>
                      <c:pt idx="1166">
                        <c:v>-8.728478835546595E-3</c:v>
                      </c:pt>
                      <c:pt idx="1167">
                        <c:v>-6.9575299014036796E-3</c:v>
                      </c:pt>
                      <c:pt idx="1168">
                        <c:v>-7.0454722402745239E-3</c:v>
                      </c:pt>
                      <c:pt idx="1169">
                        <c:v>-1.0323139686723446E-2</c:v>
                      </c:pt>
                      <c:pt idx="1170">
                        <c:v>-1.2394222107655001E-2</c:v>
                      </c:pt>
                      <c:pt idx="1171">
                        <c:v>-9.6587312825018017E-3</c:v>
                      </c:pt>
                      <c:pt idx="1172">
                        <c:v>-1.2779070691521252E-2</c:v>
                      </c:pt>
                      <c:pt idx="1173">
                        <c:v>-1.3635096577227661E-2</c:v>
                      </c:pt>
                      <c:pt idx="1174">
                        <c:v>-1.3161095438818004E-2</c:v>
                      </c:pt>
                      <c:pt idx="1175">
                        <c:v>-1.2094895431314687E-2</c:v>
                      </c:pt>
                      <c:pt idx="1176">
                        <c:v>-1.0212203250074447E-2</c:v>
                      </c:pt>
                      <c:pt idx="1177">
                        <c:v>-1.1516008934618837E-2</c:v>
                      </c:pt>
                      <c:pt idx="1178">
                        <c:v>-1.1750790775090697E-2</c:v>
                      </c:pt>
                      <c:pt idx="1179">
                        <c:v>-9.970160115567438E-3</c:v>
                      </c:pt>
                      <c:pt idx="1180">
                        <c:v>-8.188319240371833E-3</c:v>
                      </c:pt>
                      <c:pt idx="1181">
                        <c:v>-1.0696692924312629E-2</c:v>
                      </c:pt>
                      <c:pt idx="1182">
                        <c:v>-1.1481719490563687E-2</c:v>
                      </c:pt>
                      <c:pt idx="1183">
                        <c:v>-1.173021710865752E-2</c:v>
                      </c:pt>
                      <c:pt idx="1184">
                        <c:v>-8.7127460318035914E-3</c:v>
                      </c:pt>
                      <c:pt idx="1185">
                        <c:v>-9.872939456540485E-3</c:v>
                      </c:pt>
                      <c:pt idx="1186">
                        <c:v>-1.3682698393680692E-2</c:v>
                      </c:pt>
                      <c:pt idx="1187">
                        <c:v>-1.635646821953465E-2</c:v>
                      </c:pt>
                      <c:pt idx="1188">
                        <c:v>-1.5675520201121677E-2</c:v>
                      </c:pt>
                      <c:pt idx="1189">
                        <c:v>-1.812580353278077E-2</c:v>
                      </c:pt>
                      <c:pt idx="1190">
                        <c:v>-1.9716833736940227E-2</c:v>
                      </c:pt>
                      <c:pt idx="1191">
                        <c:v>-2.2462409692697933E-2</c:v>
                      </c:pt>
                      <c:pt idx="1192">
                        <c:v>-2.3875538192994667E-2</c:v>
                      </c:pt>
                      <c:pt idx="1193">
                        <c:v>-2.2912609922880963E-2</c:v>
                      </c:pt>
                      <c:pt idx="1194">
                        <c:v>-2.364801764655803E-2</c:v>
                      </c:pt>
                      <c:pt idx="1195">
                        <c:v>-2.8597396342002028E-2</c:v>
                      </c:pt>
                      <c:pt idx="1196">
                        <c:v>-2.8685338680872943E-2</c:v>
                      </c:pt>
                      <c:pt idx="1197">
                        <c:v>-2.8764406104811843E-2</c:v>
                      </c:pt>
                      <c:pt idx="1198">
                        <c:v>-2.818188896109838E-2</c:v>
                      </c:pt>
                      <c:pt idx="1199">
                        <c:v>-2.9973008156450168E-2</c:v>
                      </c:pt>
                      <c:pt idx="1200">
                        <c:v>-2.9081482611016046E-2</c:v>
                      </c:pt>
                      <c:pt idx="1201">
                        <c:v>-3.0125898736413772E-2</c:v>
                      </c:pt>
                      <c:pt idx="1202">
                        <c:v>-2.4036496877441749E-2</c:v>
                      </c:pt>
                      <c:pt idx="1203">
                        <c:v>-2.3168772240234184E-2</c:v>
                      </c:pt>
                      <c:pt idx="1204">
                        <c:v>-2.4987726396054295E-2</c:v>
                      </c:pt>
                      <c:pt idx="1205">
                        <c:v>-2.5537567716609401E-2</c:v>
                      </c:pt>
                      <c:pt idx="1206">
                        <c:v>-2.4950613115429929E-2</c:v>
                      </c:pt>
                      <c:pt idx="1207">
                        <c:v>-2.5894984745231345E-2</c:v>
                      </c:pt>
                      <c:pt idx="1208">
                        <c:v>-2.5985347515447312E-2</c:v>
                      </c:pt>
                      <c:pt idx="1209">
                        <c:v>-2.8020123466202831E-2</c:v>
                      </c:pt>
                      <c:pt idx="1210">
                        <c:v>-2.7483594518045606E-2</c:v>
                      </c:pt>
                      <c:pt idx="1211">
                        <c:v>-2.5590413800976698E-2</c:v>
                      </c:pt>
                      <c:pt idx="1212">
                        <c:v>-2.9090357525947921E-2</c:v>
                      </c:pt>
                      <c:pt idx="1213">
                        <c:v>-3.2752470151038861E-2</c:v>
                      </c:pt>
                      <c:pt idx="1214">
                        <c:v>-3.4329784577576197E-2</c:v>
                      </c:pt>
                      <c:pt idx="1215">
                        <c:v>-3.2774254033144455E-2</c:v>
                      </c:pt>
                      <c:pt idx="1216">
                        <c:v>-3.6237891287939715E-2</c:v>
                      </c:pt>
                      <c:pt idx="1217">
                        <c:v>-4.0528105847076258E-2</c:v>
                      </c:pt>
                      <c:pt idx="1218">
                        <c:v>-4.0786285190550435E-2</c:v>
                      </c:pt>
                      <c:pt idx="1219">
                        <c:v>-4.3510480669426713E-2</c:v>
                      </c:pt>
                      <c:pt idx="1220">
                        <c:v>-4.597205934736287E-2</c:v>
                      </c:pt>
                      <c:pt idx="1221">
                        <c:v>-4.3673859785218913E-2</c:v>
                      </c:pt>
                      <c:pt idx="1222">
                        <c:v>-4.2705687247190947E-2</c:v>
                      </c:pt>
                      <c:pt idx="1223">
                        <c:v>-3.9981088363090507E-2</c:v>
                      </c:pt>
                      <c:pt idx="1224">
                        <c:v>-3.8983063838473254E-2</c:v>
                      </c:pt>
                      <c:pt idx="1225">
                        <c:v>-4.0152132178142098E-2</c:v>
                      </c:pt>
                      <c:pt idx="1226">
                        <c:v>-4.2413621864885856E-2</c:v>
                      </c:pt>
                      <c:pt idx="1227">
                        <c:v>-3.9718874967374557E-2</c:v>
                      </c:pt>
                      <c:pt idx="1228">
                        <c:v>-4.2378122205158145E-2</c:v>
                      </c:pt>
                      <c:pt idx="1229">
                        <c:v>-4.8358201248377745E-2</c:v>
                      </c:pt>
                      <c:pt idx="1230">
                        <c:v>-5.3549623078328758E-2</c:v>
                      </c:pt>
                      <c:pt idx="1231">
                        <c:v>-4.8713197845654643E-2</c:v>
                      </c:pt>
                      <c:pt idx="1232">
                        <c:v>-4.3731546732276382E-2</c:v>
                      </c:pt>
                      <c:pt idx="1233">
                        <c:v>-3.7316193452168349E-2</c:v>
                      </c:pt>
                      <c:pt idx="1234">
                        <c:v>-4.0742314021114938E-2</c:v>
                      </c:pt>
                      <c:pt idx="1235">
                        <c:v>-3.3593570043450732E-2</c:v>
                      </c:pt>
                      <c:pt idx="1236">
                        <c:v>-3.382714166824996E-2</c:v>
                      </c:pt>
                      <c:pt idx="1237">
                        <c:v>-2.987901473921659E-2</c:v>
                      </c:pt>
                      <c:pt idx="1238">
                        <c:v>-2.9632937552467806E-2</c:v>
                      </c:pt>
                      <c:pt idx="1239">
                        <c:v>-3.8145594593079063E-2</c:v>
                      </c:pt>
                      <c:pt idx="1240">
                        <c:v>-3.1594697157647018E-2</c:v>
                      </c:pt>
                      <c:pt idx="1241">
                        <c:v>-2.8479198611317737E-2</c:v>
                      </c:pt>
                      <c:pt idx="1242">
                        <c:v>-3.2972729403440204E-2</c:v>
                      </c:pt>
                      <c:pt idx="1243">
                        <c:v>-2.7140700077494032E-2</c:v>
                      </c:pt>
                      <c:pt idx="1244">
                        <c:v>-2.7130211541665436E-2</c:v>
                      </c:pt>
                      <c:pt idx="1245">
                        <c:v>-3.1585418837490976E-2</c:v>
                      </c:pt>
                      <c:pt idx="1246">
                        <c:v>-2.6778038780957681E-2</c:v>
                      </c:pt>
                      <c:pt idx="1247">
                        <c:v>-3.3139335761025929E-2</c:v>
                      </c:pt>
                      <c:pt idx="1248">
                        <c:v>-3.3952197287745241E-2</c:v>
                      </c:pt>
                      <c:pt idx="1249">
                        <c:v>-3.7644968709873647E-2</c:v>
                      </c:pt>
                      <c:pt idx="1250">
                        <c:v>-4.1740741950956353E-2</c:v>
                      </c:pt>
                      <c:pt idx="1251">
                        <c:v>-3.949942252542147E-2</c:v>
                      </c:pt>
                      <c:pt idx="1252">
                        <c:v>-3.8525198909030764E-2</c:v>
                      </c:pt>
                      <c:pt idx="1253">
                        <c:v>-4.2224424814746142E-2</c:v>
                      </c:pt>
                      <c:pt idx="1254">
                        <c:v>-4.2775476350973805E-2</c:v>
                      </c:pt>
                      <c:pt idx="1255">
                        <c:v>-3.8248462925244447E-2</c:v>
                      </c:pt>
                      <c:pt idx="1256">
                        <c:v>-3.3757755969691335E-2</c:v>
                      </c:pt>
                      <c:pt idx="1257">
                        <c:v>-3.2024727126621182E-2</c:v>
                      </c:pt>
                      <c:pt idx="1258">
                        <c:v>-2.8904387717601728E-2</c:v>
                      </c:pt>
                      <c:pt idx="1259">
                        <c:v>-3.0972242896739909E-2</c:v>
                      </c:pt>
                      <c:pt idx="1260">
                        <c:v>-2.8264990437279053E-2</c:v>
                      </c:pt>
                      <c:pt idx="1261">
                        <c:v>-2.9582511899445489E-2</c:v>
                      </c:pt>
                      <c:pt idx="1262">
                        <c:v>-3.5348786173850642E-2</c:v>
                      </c:pt>
                      <c:pt idx="1263">
                        <c:v>-4.1238502446854355E-2</c:v>
                      </c:pt>
                      <c:pt idx="1264">
                        <c:v>-4.2550376235882294E-2</c:v>
                      </c:pt>
                      <c:pt idx="1265">
                        <c:v>-5.1306286626672977E-2</c:v>
                      </c:pt>
                      <c:pt idx="1266">
                        <c:v>-5.5366963613252072E-2</c:v>
                      </c:pt>
                      <c:pt idx="1267">
                        <c:v>-5.5312907313212215E-2</c:v>
                      </c:pt>
                      <c:pt idx="1268">
                        <c:v>-6.1012216320403719E-2</c:v>
                      </c:pt>
                      <c:pt idx="1269">
                        <c:v>-5.7888246264366727E-2</c:v>
                      </c:pt>
                      <c:pt idx="1270">
                        <c:v>-6.1628619502948241E-2</c:v>
                      </c:pt>
                      <c:pt idx="1271">
                        <c:v>-5.68648072106262E-2</c:v>
                      </c:pt>
                      <c:pt idx="1272">
                        <c:v>-5.7039885077919635E-2</c:v>
                      </c:pt>
                      <c:pt idx="1273">
                        <c:v>-5.7712764991849137E-2</c:v>
                      </c:pt>
                      <c:pt idx="1274">
                        <c:v>-5.849053026406497E-2</c:v>
                      </c:pt>
                      <c:pt idx="1275">
                        <c:v>-4.4694475002390086E-2</c:v>
                      </c:pt>
                      <c:pt idx="1276">
                        <c:v>-3.8169395501305547E-2</c:v>
                      </c:pt>
                      <c:pt idx="1277">
                        <c:v>-2.9740243342099338E-2</c:v>
                      </c:pt>
                      <c:pt idx="1278">
                        <c:v>-3.1495862877723414E-2</c:v>
                      </c:pt>
                      <c:pt idx="1279">
                        <c:v>-3.1743150280144683E-2</c:v>
                      </c:pt>
                      <c:pt idx="1280">
                        <c:v>-2.5661816525656283E-2</c:v>
                      </c:pt>
                      <c:pt idx="1281">
                        <c:v>-2.7837380899650013E-2</c:v>
                      </c:pt>
                      <c:pt idx="1282">
                        <c:v>-4.1411966693250993E-2</c:v>
                      </c:pt>
                      <c:pt idx="1283">
                        <c:v>-3.9049222295238509E-2</c:v>
                      </c:pt>
                      <c:pt idx="1284">
                        <c:v>-4.1494664764207573E-2</c:v>
                      </c:pt>
                      <c:pt idx="1285">
                        <c:v>-4.2656068404617026E-2</c:v>
                      </c:pt>
                      <c:pt idx="1286">
                        <c:v>-4.3504429591064049E-2</c:v>
                      </c:pt>
                      <c:pt idx="1287">
                        <c:v>-4.1629805514307283E-2</c:v>
                      </c:pt>
                      <c:pt idx="1288">
                        <c:v>-3.4115576403537511E-2</c:v>
                      </c:pt>
                      <c:pt idx="1289">
                        <c:v>-2.2781906630247189E-2</c:v>
                      </c:pt>
                      <c:pt idx="1290">
                        <c:v>-3.3144983434164353E-2</c:v>
                      </c:pt>
                      <c:pt idx="1291">
                        <c:v>-3.5197105809559599E-2</c:v>
                      </c:pt>
                      <c:pt idx="1292">
                        <c:v>-3.1871029736209179E-2</c:v>
                      </c:pt>
                      <c:pt idx="1293">
                        <c:v>-2.6623131174873263E-2</c:v>
                      </c:pt>
                      <c:pt idx="1294">
                        <c:v>-2.6144289173773577E-2</c:v>
                      </c:pt>
                      <c:pt idx="1295">
                        <c:v>-3.299895074301188E-2</c:v>
                      </c:pt>
                      <c:pt idx="1296">
                        <c:v>-3.4850177316766179E-2</c:v>
                      </c:pt>
                      <c:pt idx="1297">
                        <c:v>-3.1775422698078946E-2</c:v>
                      </c:pt>
                      <c:pt idx="1298">
                        <c:v>-3.0509133699383156E-2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EA6C-4C0E-9A4F-E63847BC888B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Abs'!$CF$1</c15:sqref>
                        </c15:formulaRef>
                      </c:ext>
                    </c:extLst>
                    <c:strCache>
                      <c:ptCount val="1"/>
                      <c:pt idx="0">
                        <c:v>Abs LL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Abs'!$CF$2:$CF$1300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-1.7055447437859947</c:v>
                      </c:pt>
                      <c:pt idx="1">
                        <c:v>-1.9459786010562632</c:v>
                      </c:pt>
                      <c:pt idx="2">
                        <c:v>-1.4682912040986849</c:v>
                      </c:pt>
                      <c:pt idx="3">
                        <c:v>-0.72510259692202639</c:v>
                      </c:pt>
                      <c:pt idx="4">
                        <c:v>-0.94143868450659984</c:v>
                      </c:pt>
                      <c:pt idx="5">
                        <c:v>-0.97279772467372938</c:v>
                      </c:pt>
                      <c:pt idx="6">
                        <c:v>-0.75368092720249535</c:v>
                      </c:pt>
                      <c:pt idx="7">
                        <c:v>1.8050506681614917</c:v>
                      </c:pt>
                      <c:pt idx="8">
                        <c:v>7.9530353156931604</c:v>
                      </c:pt>
                      <c:pt idx="9">
                        <c:v>7.6944035122533299</c:v>
                      </c:pt>
                      <c:pt idx="10">
                        <c:v>6.7037662651376397</c:v>
                      </c:pt>
                      <c:pt idx="11">
                        <c:v>6.7066438629506635</c:v>
                      </c:pt>
                      <c:pt idx="12">
                        <c:v>6.8757269344475294</c:v>
                      </c:pt>
                      <c:pt idx="13">
                        <c:v>7.0191800254231804</c:v>
                      </c:pt>
                      <c:pt idx="14">
                        <c:v>7.1228087466653518</c:v>
                      </c:pt>
                      <c:pt idx="15">
                        <c:v>4.4205772003613282</c:v>
                      </c:pt>
                      <c:pt idx="16">
                        <c:v>3.3129150021845986</c:v>
                      </c:pt>
                      <c:pt idx="17">
                        <c:v>3.1456434093110093</c:v>
                      </c:pt>
                      <c:pt idx="18">
                        <c:v>1.4978622616246808</c:v>
                      </c:pt>
                      <c:pt idx="19">
                        <c:v>0.87124245785573218</c:v>
                      </c:pt>
                      <c:pt idx="20">
                        <c:v>0.51331460988089661</c:v>
                      </c:pt>
                      <c:pt idx="21">
                        <c:v>0.39742793795476727</c:v>
                      </c:pt>
                      <c:pt idx="22">
                        <c:v>0.29558561535493233</c:v>
                      </c:pt>
                      <c:pt idx="23">
                        <c:v>0.17891926402135927</c:v>
                      </c:pt>
                      <c:pt idx="24">
                        <c:v>2.8399778416168437E-2</c:v>
                      </c:pt>
                      <c:pt idx="25">
                        <c:v>-4.2925047376964044E-2</c:v>
                      </c:pt>
                      <c:pt idx="26">
                        <c:v>-2.5357620728208338E-2</c:v>
                      </c:pt>
                      <c:pt idx="27">
                        <c:v>-2.7328379230432613E-3</c:v>
                      </c:pt>
                      <c:pt idx="28">
                        <c:v>4.4614206093203386E-2</c:v>
                      </c:pt>
                      <c:pt idx="29">
                        <c:v>0.10410788087801047</c:v>
                      </c:pt>
                      <c:pt idx="30">
                        <c:v>0.21822267415076768</c:v>
                      </c:pt>
                      <c:pt idx="31">
                        <c:v>0.20916880103171112</c:v>
                      </c:pt>
                      <c:pt idx="32">
                        <c:v>0.37762707300342452</c:v>
                      </c:pt>
                      <c:pt idx="33">
                        <c:v>0.33285138703294581</c:v>
                      </c:pt>
                      <c:pt idx="34">
                        <c:v>0.39912809666264648</c:v>
                      </c:pt>
                      <c:pt idx="35">
                        <c:v>0.22144567170128956</c:v>
                      </c:pt>
                      <c:pt idx="36">
                        <c:v>0.21995935283089185</c:v>
                      </c:pt>
                      <c:pt idx="37">
                        <c:v>0.1955706113663353</c:v>
                      </c:pt>
                      <c:pt idx="38">
                        <c:v>0.24522457362932404</c:v>
                      </c:pt>
                      <c:pt idx="39">
                        <c:v>0.21802423430158188</c:v>
                      </c:pt>
                      <c:pt idx="40">
                        <c:v>0.24551761340661382</c:v>
                      </c:pt>
                      <c:pt idx="41">
                        <c:v>0.23654558022535901</c:v>
                      </c:pt>
                      <c:pt idx="42">
                        <c:v>0.35835024765381168</c:v>
                      </c:pt>
                      <c:pt idx="43">
                        <c:v>0.39585977914656778</c:v>
                      </c:pt>
                      <c:pt idx="44">
                        <c:v>0.50181521862043399</c:v>
                      </c:pt>
                      <c:pt idx="45">
                        <c:v>0.50973125260424801</c:v>
                      </c:pt>
                      <c:pt idx="46">
                        <c:v>0.51142173131948432</c:v>
                      </c:pt>
                      <c:pt idx="47">
                        <c:v>0.51871868577379887</c:v>
                      </c:pt>
                      <c:pt idx="48">
                        <c:v>0.47500691899474162</c:v>
                      </c:pt>
                      <c:pt idx="49">
                        <c:v>0.35540488989228358</c:v>
                      </c:pt>
                      <c:pt idx="50">
                        <c:v>0.24329209509800773</c:v>
                      </c:pt>
                      <c:pt idx="51">
                        <c:v>0.23608930057213157</c:v>
                      </c:pt>
                      <c:pt idx="52">
                        <c:v>0.28354458450611569</c:v>
                      </c:pt>
                      <c:pt idx="53">
                        <c:v>0.27014967468624723</c:v>
                      </c:pt>
                      <c:pt idx="54">
                        <c:v>0.33096906846350788</c:v>
                      </c:pt>
                      <c:pt idx="55">
                        <c:v>0.32948186959377901</c:v>
                      </c:pt>
                      <c:pt idx="56">
                        <c:v>0.46149496926382327</c:v>
                      </c:pt>
                      <c:pt idx="57">
                        <c:v>0.57097964605546903</c:v>
                      </c:pt>
                      <c:pt idx="58">
                        <c:v>0.49496354382770652</c:v>
                      </c:pt>
                      <c:pt idx="59">
                        <c:v>0.43235071141345938</c:v>
                      </c:pt>
                      <c:pt idx="60">
                        <c:v>0.31290356219329279</c:v>
                      </c:pt>
                      <c:pt idx="61">
                        <c:v>0.39610529895997265</c:v>
                      </c:pt>
                      <c:pt idx="62">
                        <c:v>0.39046098324965267</c:v>
                      </c:pt>
                      <c:pt idx="63">
                        <c:v>0.40106013519429723</c:v>
                      </c:pt>
                      <c:pt idx="64">
                        <c:v>0.20854400150655888</c:v>
                      </c:pt>
                      <c:pt idx="65">
                        <c:v>0.21932751331108979</c:v>
                      </c:pt>
                      <c:pt idx="66">
                        <c:v>0.21751471468881681</c:v>
                      </c:pt>
                      <c:pt idx="67">
                        <c:v>0.27653318983477571</c:v>
                      </c:pt>
                      <c:pt idx="68">
                        <c:v>0.13386417826322455</c:v>
                      </c:pt>
                      <c:pt idx="69">
                        <c:v>0.11142199531928351</c:v>
                      </c:pt>
                      <c:pt idx="70">
                        <c:v>0.19361481285274224</c:v>
                      </c:pt>
                      <c:pt idx="71">
                        <c:v>0.23761829941009252</c:v>
                      </c:pt>
                      <c:pt idx="72">
                        <c:v>0.25976348257975318</c:v>
                      </c:pt>
                      <c:pt idx="73">
                        <c:v>0.23604750060389948</c:v>
                      </c:pt>
                      <c:pt idx="74">
                        <c:v>0.28484434351829896</c:v>
                      </c:pt>
                      <c:pt idx="75">
                        <c:v>0.35441137064735828</c:v>
                      </c:pt>
                      <c:pt idx="76">
                        <c:v>0.3184699979628014</c:v>
                      </c:pt>
                      <c:pt idx="77">
                        <c:v>6.9529627157483315E-2</c:v>
                      </c:pt>
                      <c:pt idx="78">
                        <c:v>7.2342105020000116E-2</c:v>
                      </c:pt>
                      <c:pt idx="79">
                        <c:v>0.16547111424195318</c:v>
                      </c:pt>
                      <c:pt idx="80">
                        <c:v>0.20583888356244839</c:v>
                      </c:pt>
                      <c:pt idx="81">
                        <c:v>0.17932626371203955</c:v>
                      </c:pt>
                      <c:pt idx="82">
                        <c:v>0.1176427105915399</c:v>
                      </c:pt>
                      <c:pt idx="83">
                        <c:v>0.28535606312939188</c:v>
                      </c:pt>
                      <c:pt idx="84">
                        <c:v>0.44946977840296848</c:v>
                      </c:pt>
                      <c:pt idx="85">
                        <c:v>0.47617511810691021</c:v>
                      </c:pt>
                      <c:pt idx="86">
                        <c:v>0.27872878816612112</c:v>
                      </c:pt>
                      <c:pt idx="87">
                        <c:v>0.29958257231724489</c:v>
                      </c:pt>
                      <c:pt idx="88">
                        <c:v>0.33448554579098516</c:v>
                      </c:pt>
                      <c:pt idx="89">
                        <c:v>0.41525848440355173</c:v>
                      </c:pt>
                      <c:pt idx="90">
                        <c:v>0.30477984836731525</c:v>
                      </c:pt>
                      <c:pt idx="91">
                        <c:v>0.28766694137312443</c:v>
                      </c:pt>
                      <c:pt idx="92">
                        <c:v>0.36747628071802657</c:v>
                      </c:pt>
                      <c:pt idx="93">
                        <c:v>0.46932168331552054</c:v>
                      </c:pt>
                      <c:pt idx="94">
                        <c:v>0.45807661186177506</c:v>
                      </c:pt>
                      <c:pt idx="95">
                        <c:v>0.46936568328208067</c:v>
                      </c:pt>
                      <c:pt idx="96">
                        <c:v>0.49490678387084419</c:v>
                      </c:pt>
                      <c:pt idx="97">
                        <c:v>0.55676633685758392</c:v>
                      </c:pt>
                      <c:pt idx="98">
                        <c:v>0.4115272872392618</c:v>
                      </c:pt>
                      <c:pt idx="99">
                        <c:v>0.38931918411742006</c:v>
                      </c:pt>
                      <c:pt idx="100">
                        <c:v>0.39674901847074595</c:v>
                      </c:pt>
                      <c:pt idx="101">
                        <c:v>0.33781238326258867</c:v>
                      </c:pt>
                      <c:pt idx="102">
                        <c:v>0.34017078147020602</c:v>
                      </c:pt>
                      <c:pt idx="103">
                        <c:v>0.26473943879802658</c:v>
                      </c:pt>
                      <c:pt idx="104">
                        <c:v>0.31571076005982224</c:v>
                      </c:pt>
                      <c:pt idx="105">
                        <c:v>0.41991324086593701</c:v>
                      </c:pt>
                      <c:pt idx="106">
                        <c:v>0.56174053307719485</c:v>
                      </c:pt>
                      <c:pt idx="107">
                        <c:v>0.59061727113087392</c:v>
                      </c:pt>
                      <c:pt idx="108">
                        <c:v>0.57880328010950699</c:v>
                      </c:pt>
                      <c:pt idx="109">
                        <c:v>0.48019275505350617</c:v>
                      </c:pt>
                      <c:pt idx="110">
                        <c:v>0.48629819041337519</c:v>
                      </c:pt>
                      <c:pt idx="111">
                        <c:v>0.48104679440443621</c:v>
                      </c:pt>
                      <c:pt idx="112">
                        <c:v>0.44960529829997337</c:v>
                      </c:pt>
                      <c:pt idx="113">
                        <c:v>0.35019265385358306</c:v>
                      </c:pt>
                      <c:pt idx="114">
                        <c:v>0.33829682289441465</c:v>
                      </c:pt>
                      <c:pt idx="115">
                        <c:v>0.3451471776881449</c:v>
                      </c:pt>
                      <c:pt idx="116">
                        <c:v>0.45168253672127218</c:v>
                      </c:pt>
                      <c:pt idx="117">
                        <c:v>0.51978700496187635</c:v>
                      </c:pt>
                      <c:pt idx="118">
                        <c:v>0.43702086786414046</c:v>
                      </c:pt>
                      <c:pt idx="119">
                        <c:v>0.52050728441446381</c:v>
                      </c:pt>
                      <c:pt idx="120">
                        <c:v>0.49281810545823995</c:v>
                      </c:pt>
                      <c:pt idx="121">
                        <c:v>0.51055229198025798</c:v>
                      </c:pt>
                      <c:pt idx="122">
                        <c:v>0.63785475523038604</c:v>
                      </c:pt>
                      <c:pt idx="123">
                        <c:v>0.5154657682460162</c:v>
                      </c:pt>
                      <c:pt idx="124">
                        <c:v>0.4477753396907419</c:v>
                      </c:pt>
                      <c:pt idx="125">
                        <c:v>0.46819352417292148</c:v>
                      </c:pt>
                      <c:pt idx="126">
                        <c:v>0.31832831807047823</c:v>
                      </c:pt>
                      <c:pt idx="127">
                        <c:v>0.32006147675327762</c:v>
                      </c:pt>
                      <c:pt idx="128">
                        <c:v>0.21327531791075832</c:v>
                      </c:pt>
                      <c:pt idx="129">
                        <c:v>0.14313145122009707</c:v>
                      </c:pt>
                      <c:pt idx="130">
                        <c:v>0.25712568458447971</c:v>
                      </c:pt>
                      <c:pt idx="131">
                        <c:v>0.29968993223565149</c:v>
                      </c:pt>
                      <c:pt idx="132">
                        <c:v>0.25009932992450928</c:v>
                      </c:pt>
                      <c:pt idx="133">
                        <c:v>0.38199978968015985</c:v>
                      </c:pt>
                      <c:pt idx="134">
                        <c:v>0.43682638801194512</c:v>
                      </c:pt>
                      <c:pt idx="135">
                        <c:v>0.4783148364807242</c:v>
                      </c:pt>
                      <c:pt idx="136">
                        <c:v>0.56235389261104152</c:v>
                      </c:pt>
                      <c:pt idx="137">
                        <c:v>0.4894881879889772</c:v>
                      </c:pt>
                      <c:pt idx="138">
                        <c:v>0.44059894514480163</c:v>
                      </c:pt>
                      <c:pt idx="139">
                        <c:v>0.37513667489612701</c:v>
                      </c:pt>
                      <c:pt idx="140">
                        <c:v>0.33150894805319941</c:v>
                      </c:pt>
                      <c:pt idx="141">
                        <c:v>0.27359355206890046</c:v>
                      </c:pt>
                      <c:pt idx="142">
                        <c:v>0.27187975337138726</c:v>
                      </c:pt>
                      <c:pt idx="143">
                        <c:v>0.17893774400731455</c:v>
                      </c:pt>
                      <c:pt idx="144">
                        <c:v>0.18469381963269699</c:v>
                      </c:pt>
                      <c:pt idx="145">
                        <c:v>0.26802139630373883</c:v>
                      </c:pt>
                      <c:pt idx="146">
                        <c:v>0.39246298172813388</c:v>
                      </c:pt>
                      <c:pt idx="147">
                        <c:v>0.45843169159191427</c:v>
                      </c:pt>
                      <c:pt idx="148">
                        <c:v>0.5104726520407844</c:v>
                      </c:pt>
                      <c:pt idx="149">
                        <c:v>0.47581519838044911</c:v>
                      </c:pt>
                      <c:pt idx="150">
                        <c:v>0.52016408467529551</c:v>
                      </c:pt>
                      <c:pt idx="151">
                        <c:v>0.55017338186822962</c:v>
                      </c:pt>
                      <c:pt idx="152">
                        <c:v>0.50150457885651989</c:v>
                      </c:pt>
                      <c:pt idx="153">
                        <c:v>0.4759647982667532</c:v>
                      </c:pt>
                      <c:pt idx="154">
                        <c:v>0.356690128915502</c:v>
                      </c:pt>
                      <c:pt idx="155">
                        <c:v>0.37793639276834157</c:v>
                      </c:pt>
                      <c:pt idx="156">
                        <c:v>0.48640027033579447</c:v>
                      </c:pt>
                      <c:pt idx="157">
                        <c:v>0.48611867054981039</c:v>
                      </c:pt>
                      <c:pt idx="158">
                        <c:v>0.46686164518514978</c:v>
                      </c:pt>
                      <c:pt idx="159">
                        <c:v>0.44533818154298199</c:v>
                      </c:pt>
                      <c:pt idx="160">
                        <c:v>0.50580909558508724</c:v>
                      </c:pt>
                      <c:pt idx="161">
                        <c:v>0.52805107868118029</c:v>
                      </c:pt>
                      <c:pt idx="162">
                        <c:v>0.46569300607331532</c:v>
                      </c:pt>
                      <c:pt idx="163">
                        <c:v>0.38364626842883598</c:v>
                      </c:pt>
                      <c:pt idx="164">
                        <c:v>0.50462505648495715</c:v>
                      </c:pt>
                      <c:pt idx="165">
                        <c:v>0.5417399082776696</c:v>
                      </c:pt>
                      <c:pt idx="166">
                        <c:v>0.55780957606472215</c:v>
                      </c:pt>
                      <c:pt idx="167">
                        <c:v>0.54547594543828126</c:v>
                      </c:pt>
                      <c:pt idx="168">
                        <c:v>0.59355206890042744</c:v>
                      </c:pt>
                      <c:pt idx="169">
                        <c:v>0.61839665001854593</c:v>
                      </c:pt>
                      <c:pt idx="170">
                        <c:v>0.67646296588814592</c:v>
                      </c:pt>
                      <c:pt idx="171">
                        <c:v>0.56683352920651786</c:v>
                      </c:pt>
                      <c:pt idx="172">
                        <c:v>0.53033379694631411</c:v>
                      </c:pt>
                      <c:pt idx="173">
                        <c:v>0.55591185750698835</c:v>
                      </c:pt>
                      <c:pt idx="174">
                        <c:v>0.57485956310673192</c:v>
                      </c:pt>
                      <c:pt idx="175">
                        <c:v>0.56792736837519997</c:v>
                      </c:pt>
                      <c:pt idx="176">
                        <c:v>0.62214896716678514</c:v>
                      </c:pt>
                      <c:pt idx="177">
                        <c:v>0.68809215704996063</c:v>
                      </c:pt>
                      <c:pt idx="178">
                        <c:v>0.75531882595769217</c:v>
                      </c:pt>
                      <c:pt idx="179">
                        <c:v>0.86445898301117274</c:v>
                      </c:pt>
                      <c:pt idx="180">
                        <c:v>0.88073721063971988</c:v>
                      </c:pt>
                      <c:pt idx="181">
                        <c:v>0.84107740078117543</c:v>
                      </c:pt>
                      <c:pt idx="182">
                        <c:v>0.91433910510228011</c:v>
                      </c:pt>
                      <c:pt idx="183">
                        <c:v>0.82421309359804873</c:v>
                      </c:pt>
                      <c:pt idx="184">
                        <c:v>0.82025661660497129</c:v>
                      </c:pt>
                      <c:pt idx="185">
                        <c:v>0.82336565424210262</c:v>
                      </c:pt>
                      <c:pt idx="186">
                        <c:v>0.7919197581409837</c:v>
                      </c:pt>
                      <c:pt idx="187">
                        <c:v>0.79280547746783703</c:v>
                      </c:pt>
                      <c:pt idx="188">
                        <c:v>0.75788974400379461</c:v>
                      </c:pt>
                      <c:pt idx="189">
                        <c:v>0.713935977408657</c:v>
                      </c:pt>
                      <c:pt idx="190">
                        <c:v>0.82599993224005142</c:v>
                      </c:pt>
                      <c:pt idx="191">
                        <c:v>0.82437457347532395</c:v>
                      </c:pt>
                      <c:pt idx="192">
                        <c:v>0.79848719314973315</c:v>
                      </c:pt>
                      <c:pt idx="193">
                        <c:v>0.81017490426707262</c:v>
                      </c:pt>
                      <c:pt idx="194">
                        <c:v>0.84376051874200575</c:v>
                      </c:pt>
                      <c:pt idx="195">
                        <c:v>0.90513519209725402</c:v>
                      </c:pt>
                      <c:pt idx="196">
                        <c:v>0.94956283833224286</c:v>
                      </c:pt>
                      <c:pt idx="197">
                        <c:v>0.92924013377749815</c:v>
                      </c:pt>
                      <c:pt idx="198">
                        <c:v>0.94351988292488886</c:v>
                      </c:pt>
                      <c:pt idx="199">
                        <c:v>0.95951255077046127</c:v>
                      </c:pt>
                      <c:pt idx="200">
                        <c:v>0.96207686882157983</c:v>
                      </c:pt>
                      <c:pt idx="201">
                        <c:v>0.9651837064603831</c:v>
                      </c:pt>
                      <c:pt idx="202">
                        <c:v>0.99677172245349088</c:v>
                      </c:pt>
                      <c:pt idx="203">
                        <c:v>0.99727816206859676</c:v>
                      </c:pt>
                      <c:pt idx="204">
                        <c:v>0.99394868459899954</c:v>
                      </c:pt>
                      <c:pt idx="205">
                        <c:v>1.0110030716376655</c:v>
                      </c:pt>
                      <c:pt idx="206">
                        <c:v>1.027101339402982</c:v>
                      </c:pt>
                      <c:pt idx="207">
                        <c:v>1.0534498393781222</c:v>
                      </c:pt>
                      <c:pt idx="208">
                        <c:v>1.0743207835162045</c:v>
                      </c:pt>
                      <c:pt idx="209">
                        <c:v>1.0656281501226059</c:v>
                      </c:pt>
                      <c:pt idx="210">
                        <c:v>1.0751330228989024</c:v>
                      </c:pt>
                      <c:pt idx="211">
                        <c:v>1.1063003992116964</c:v>
                      </c:pt>
                      <c:pt idx="212">
                        <c:v>1.1085721174851908</c:v>
                      </c:pt>
                      <c:pt idx="213">
                        <c:v>1.1099145564649371</c:v>
                      </c:pt>
                      <c:pt idx="214">
                        <c:v>1.1104187960817149</c:v>
                      </c:pt>
                      <c:pt idx="215">
                        <c:v>1.1026704019704945</c:v>
                      </c:pt>
                      <c:pt idx="216">
                        <c:v>1.1175190706855063</c:v>
                      </c:pt>
                      <c:pt idx="217">
                        <c:v>1.1318032198295529</c:v>
                      </c:pt>
                      <c:pt idx="218">
                        <c:v>1.1359946566440611</c:v>
                      </c:pt>
                      <c:pt idx="219">
                        <c:v>1.1440998904840833</c:v>
                      </c:pt>
                      <c:pt idx="220">
                        <c:v>1.1510752051828441</c:v>
                      </c:pt>
                      <c:pt idx="221">
                        <c:v>1.1515248848410875</c:v>
                      </c:pt>
                      <c:pt idx="222">
                        <c:v>1.1571256405845132</c:v>
                      </c:pt>
                      <c:pt idx="223">
                        <c:v>1.1619779568967525</c:v>
                      </c:pt>
                      <c:pt idx="224">
                        <c:v>1.1617729170525828</c:v>
                      </c:pt>
                      <c:pt idx="225">
                        <c:v>1.1597722385730986</c:v>
                      </c:pt>
                      <c:pt idx="226">
                        <c:v>1.1639839153722245</c:v>
                      </c:pt>
                      <c:pt idx="227">
                        <c:v>1.1738966678385323</c:v>
                      </c:pt>
                      <c:pt idx="228">
                        <c:v>1.1793253837127085</c:v>
                      </c:pt>
                      <c:pt idx="229">
                        <c:v>1.1856279389227662</c:v>
                      </c:pt>
                      <c:pt idx="230">
                        <c:v>1.1881016170427707</c:v>
                      </c:pt>
                      <c:pt idx="231">
                        <c:v>1.1951367716960535</c:v>
                      </c:pt>
                      <c:pt idx="232">
                        <c:v>1.2039618449889979</c:v>
                      </c:pt>
                      <c:pt idx="233">
                        <c:v>1.2054472838600641</c:v>
                      </c:pt>
                      <c:pt idx="234">
                        <c:v>1.2089312012122868</c:v>
                      </c:pt>
                      <c:pt idx="235">
                        <c:v>1.2169897950877557</c:v>
                      </c:pt>
                      <c:pt idx="236">
                        <c:v>1.2210421920079337</c:v>
                      </c:pt>
                      <c:pt idx="237">
                        <c:v>1.2230001905198551</c:v>
                      </c:pt>
                      <c:pt idx="238">
                        <c:v>1.2254461486609267</c:v>
                      </c:pt>
                      <c:pt idx="239">
                        <c:v>1.2274846671116528</c:v>
                      </c:pt>
                      <c:pt idx="240">
                        <c:v>1.2326881031570416</c:v>
                      </c:pt>
                      <c:pt idx="241">
                        <c:v>1.237247819691657</c:v>
                      </c:pt>
                      <c:pt idx="242">
                        <c:v>1.2382989788927758</c:v>
                      </c:pt>
                      <c:pt idx="243">
                        <c:v>1.2427772954892551</c:v>
                      </c:pt>
                      <c:pt idx="244">
                        <c:v>1.2472256921084741</c:v>
                      </c:pt>
                      <c:pt idx="245">
                        <c:v>1.2513515689728076</c:v>
                      </c:pt>
                      <c:pt idx="246">
                        <c:v>1.2543255267125997</c:v>
                      </c:pt>
                      <c:pt idx="247">
                        <c:v>1.2574697643229793</c:v>
                      </c:pt>
                      <c:pt idx="248">
                        <c:v>1.2586546834224404</c:v>
                      </c:pt>
                      <c:pt idx="249">
                        <c:v>1.2616840811200982</c:v>
                      </c:pt>
                      <c:pt idx="250">
                        <c:v>1.2628131202620285</c:v>
                      </c:pt>
                      <c:pt idx="251">
                        <c:v>1.2648371187237897</c:v>
                      </c:pt>
                      <c:pt idx="252">
                        <c:v>1.2663203575965283</c:v>
                      </c:pt>
                      <c:pt idx="253">
                        <c:v>1.2669711171019509</c:v>
                      </c:pt>
                      <c:pt idx="254">
                        <c:v>1.2669671571049608</c:v>
                      </c:pt>
                      <c:pt idx="255">
                        <c:v>1.2666538773430529</c:v>
                      </c:pt>
                      <c:pt idx="256">
                        <c:v>1.2662134376777874</c:v>
                      </c:pt>
                      <c:pt idx="257">
                        <c:v>1.2653197983569529</c:v>
                      </c:pt>
                      <c:pt idx="258">
                        <c:v>1.262820600256344</c:v>
                      </c:pt>
                      <c:pt idx="259">
                        <c:v>1.2599689624235884</c:v>
                      </c:pt>
                      <c:pt idx="260">
                        <c:v>1.2574187243617696</c:v>
                      </c:pt>
                      <c:pt idx="261">
                        <c:v>1.2549652862263827</c:v>
                      </c:pt>
                      <c:pt idx="262">
                        <c:v>1.25228436826388</c:v>
                      </c:pt>
                      <c:pt idx="263">
                        <c:v>1.248700570987566</c:v>
                      </c:pt>
                      <c:pt idx="264">
                        <c:v>1.2453490935346889</c:v>
                      </c:pt>
                      <c:pt idx="265">
                        <c:v>1.2420257760604101</c:v>
                      </c:pt>
                      <c:pt idx="266">
                        <c:v>1.2384094188088417</c:v>
                      </c:pt>
                      <c:pt idx="267">
                        <c:v>1.2349633414278602</c:v>
                      </c:pt>
                      <c:pt idx="268">
                        <c:v>1.2304018648945827</c:v>
                      </c:pt>
                      <c:pt idx="269">
                        <c:v>1.2258667883412409</c:v>
                      </c:pt>
                      <c:pt idx="270">
                        <c:v>1.2201384326947913</c:v>
                      </c:pt>
                      <c:pt idx="271">
                        <c:v>1.2141324372593476</c:v>
                      </c:pt>
                      <c:pt idx="272">
                        <c:v>1.2089923611658053</c:v>
                      </c:pt>
                      <c:pt idx="273">
                        <c:v>1.2026334859985506</c:v>
                      </c:pt>
                      <c:pt idx="274">
                        <c:v>1.1956185713298857</c:v>
                      </c:pt>
                      <c:pt idx="275">
                        <c:v>1.1885125767304414</c:v>
                      </c:pt>
                      <c:pt idx="276">
                        <c:v>1.1813977821376858</c:v>
                      </c:pt>
                      <c:pt idx="277">
                        <c:v>1.1751233869062256</c:v>
                      </c:pt>
                      <c:pt idx="278">
                        <c:v>1.1683139520813963</c:v>
                      </c:pt>
                      <c:pt idx="279">
                        <c:v>1.1605127580103041</c:v>
                      </c:pt>
                      <c:pt idx="280">
                        <c:v>1.1527001239479058</c:v>
                      </c:pt>
                      <c:pt idx="281">
                        <c:v>1.1449301698530709</c:v>
                      </c:pt>
                      <c:pt idx="282">
                        <c:v>1.1374875755094425</c:v>
                      </c:pt>
                      <c:pt idx="283">
                        <c:v>1.1312655402381895</c:v>
                      </c:pt>
                      <c:pt idx="284">
                        <c:v>1.1243606254859246</c:v>
                      </c:pt>
                      <c:pt idx="285">
                        <c:v>1.1179973503220137</c:v>
                      </c:pt>
                      <c:pt idx="286">
                        <c:v>1.1119675949046279</c:v>
                      </c:pt>
                      <c:pt idx="287">
                        <c:v>1.1048453203175566</c:v>
                      </c:pt>
                      <c:pt idx="288">
                        <c:v>1.0997017242266895</c:v>
                      </c:pt>
                      <c:pt idx="289">
                        <c:v>1.0945739681237843</c:v>
                      </c:pt>
                      <c:pt idx="290">
                        <c:v>1.0888244924933856</c:v>
                      </c:pt>
                      <c:pt idx="291">
                        <c:v>1.0838881362450166</c:v>
                      </c:pt>
                      <c:pt idx="292">
                        <c:v>1.079559419534841</c:v>
                      </c:pt>
                      <c:pt idx="293">
                        <c:v>1.0746499032660735</c:v>
                      </c:pt>
                      <c:pt idx="294">
                        <c:v>1.0713811457503291</c:v>
                      </c:pt>
                      <c:pt idx="295">
                        <c:v>1.067598028625498</c:v>
                      </c:pt>
                      <c:pt idx="296">
                        <c:v>1.0641339112582273</c:v>
                      </c:pt>
                      <c:pt idx="297">
                        <c:v>1.0596318346798055</c:v>
                      </c:pt>
                      <c:pt idx="298">
                        <c:v>1.0557206776522852</c:v>
                      </c:pt>
                      <c:pt idx="299">
                        <c:v>1.0517070007026794</c:v>
                      </c:pt>
                      <c:pt idx="300">
                        <c:v>1.0463363647843629</c:v>
                      </c:pt>
                      <c:pt idx="301">
                        <c:v>1.0441772864252623</c:v>
                      </c:pt>
                      <c:pt idx="302">
                        <c:v>1.0399955296033974</c:v>
                      </c:pt>
                      <c:pt idx="303">
                        <c:v>1.0354850930313291</c:v>
                      </c:pt>
                      <c:pt idx="304">
                        <c:v>1.0315457760252102</c:v>
                      </c:pt>
                      <c:pt idx="305">
                        <c:v>1.0270362194524734</c:v>
                      </c:pt>
                      <c:pt idx="306">
                        <c:v>1.0232033823654294</c:v>
                      </c:pt>
                      <c:pt idx="307">
                        <c:v>1.0204943044243286</c:v>
                      </c:pt>
                      <c:pt idx="308">
                        <c:v>1.0162518276486112</c:v>
                      </c:pt>
                      <c:pt idx="309">
                        <c:v>1.0134384697867629</c:v>
                      </c:pt>
                      <c:pt idx="310">
                        <c:v>1.0096307126806585</c:v>
                      </c:pt>
                      <c:pt idx="311">
                        <c:v>1.0078016340707581</c:v>
                      </c:pt>
                      <c:pt idx="312">
                        <c:v>1.0060341554140417</c:v>
                      </c:pt>
                      <c:pt idx="313">
                        <c:v>1.0015021588583592</c:v>
                      </c:pt>
                      <c:pt idx="314">
                        <c:v>0.9997364402003055</c:v>
                      </c:pt>
                      <c:pt idx="315">
                        <c:v>0.99735384201107991</c:v>
                      </c:pt>
                      <c:pt idx="316">
                        <c:v>0.99352496492102649</c:v>
                      </c:pt>
                      <c:pt idx="317">
                        <c:v>0.99177640624993135</c:v>
                      </c:pt>
                      <c:pt idx="318">
                        <c:v>0.98723428970193983</c:v>
                      </c:pt>
                      <c:pt idx="319">
                        <c:v>0.98328529270317755</c:v>
                      </c:pt>
                      <c:pt idx="320">
                        <c:v>0.98044685486039029</c:v>
                      </c:pt>
                      <c:pt idx="321">
                        <c:v>0.97706589742991801</c:v>
                      </c:pt>
                      <c:pt idx="322">
                        <c:v>0.9729945805241188</c:v>
                      </c:pt>
                      <c:pt idx="323">
                        <c:v>0.97101106203159282</c:v>
                      </c:pt>
                      <c:pt idx="324">
                        <c:v>0.96768994455564217</c:v>
                      </c:pt>
                      <c:pt idx="325">
                        <c:v>0.96301758810663296</c:v>
                      </c:pt>
                      <c:pt idx="326">
                        <c:v>0.96072210985119644</c:v>
                      </c:pt>
                      <c:pt idx="327">
                        <c:v>0.95999523040362489</c:v>
                      </c:pt>
                      <c:pt idx="328">
                        <c:v>0.95753959226990992</c:v>
                      </c:pt>
                      <c:pt idx="329">
                        <c:v>0.95611971334901769</c:v>
                      </c:pt>
                      <c:pt idx="330">
                        <c:v>0.95548611383055349</c:v>
                      </c:pt>
                      <c:pt idx="331">
                        <c:v>0.95471039442010031</c:v>
                      </c:pt>
                      <c:pt idx="332">
                        <c:v>0.95565551370180968</c:v>
                      </c:pt>
                      <c:pt idx="333">
                        <c:v>0.95392543501666938</c:v>
                      </c:pt>
                      <c:pt idx="334">
                        <c:v>0.95165283674384404</c:v>
                      </c:pt>
                      <c:pt idx="335">
                        <c:v>0.95060079754339399</c:v>
                      </c:pt>
                      <c:pt idx="336">
                        <c:v>0.94899083876696255</c:v>
                      </c:pt>
                      <c:pt idx="337">
                        <c:v>0.94605824099573665</c:v>
                      </c:pt>
                      <c:pt idx="338">
                        <c:v>0.94358896287238814</c:v>
                      </c:pt>
                      <c:pt idx="339">
                        <c:v>0.942333203826765</c:v>
                      </c:pt>
                      <c:pt idx="340">
                        <c:v>0.94179200423807685</c:v>
                      </c:pt>
                      <c:pt idx="341">
                        <c:v>0.93952292596257625</c:v>
                      </c:pt>
                      <c:pt idx="342">
                        <c:v>0.9381941269724634</c:v>
                      </c:pt>
                      <c:pt idx="343">
                        <c:v>0.93774796731154486</c:v>
                      </c:pt>
                      <c:pt idx="344">
                        <c:v>0.93769736735000087</c:v>
                      </c:pt>
                      <c:pt idx="345">
                        <c:v>0.9364530482956831</c:v>
                      </c:pt>
                      <c:pt idx="346">
                        <c:v>0.93492492945705352</c:v>
                      </c:pt>
                      <c:pt idx="347">
                        <c:v>0.93528396918418333</c:v>
                      </c:pt>
                      <c:pt idx="348">
                        <c:v>0.93564608890897238</c:v>
                      </c:pt>
                      <c:pt idx="349">
                        <c:v>0.93459228970985975</c:v>
                      </c:pt>
                      <c:pt idx="350">
                        <c:v>0.93345137057695826</c:v>
                      </c:pt>
                      <c:pt idx="351">
                        <c:v>0.93232321143435948</c:v>
                      </c:pt>
                      <c:pt idx="352">
                        <c:v>0.93031065296390358</c:v>
                      </c:pt>
                      <c:pt idx="353">
                        <c:v>0.93025125300904765</c:v>
                      </c:pt>
                      <c:pt idx="354">
                        <c:v>0.92727905526791787</c:v>
                      </c:pt>
                      <c:pt idx="355">
                        <c:v>0.92681001562438825</c:v>
                      </c:pt>
                      <c:pt idx="356">
                        <c:v>0.9250706969462702</c:v>
                      </c:pt>
                      <c:pt idx="357">
                        <c:v>0.92504297696733762</c:v>
                      </c:pt>
                      <c:pt idx="358">
                        <c:v>0.92252001888478563</c:v>
                      </c:pt>
                      <c:pt idx="359">
                        <c:v>0.92186265938437884</c:v>
                      </c:pt>
                      <c:pt idx="360">
                        <c:v>0.91961030109617103</c:v>
                      </c:pt>
                      <c:pt idx="361">
                        <c:v>0.91832374207395606</c:v>
                      </c:pt>
                      <c:pt idx="362">
                        <c:v>0.91680530322796938</c:v>
                      </c:pt>
                      <c:pt idx="363">
                        <c:v>0.91566526409439941</c:v>
                      </c:pt>
                      <c:pt idx="364">
                        <c:v>0.91336626584163794</c:v>
                      </c:pt>
                      <c:pt idx="365">
                        <c:v>0.91283606624458979</c:v>
                      </c:pt>
                      <c:pt idx="366">
                        <c:v>0.91216198675688998</c:v>
                      </c:pt>
                      <c:pt idx="367">
                        <c:v>0.9122689066756311</c:v>
                      </c:pt>
                      <c:pt idx="368">
                        <c:v>0.91224778669168205</c:v>
                      </c:pt>
                      <c:pt idx="369">
                        <c:v>0.91149274726551199</c:v>
                      </c:pt>
                      <c:pt idx="370">
                        <c:v>0.91205198684048994</c:v>
                      </c:pt>
                      <c:pt idx="371">
                        <c:v>0.91253950646997517</c:v>
                      </c:pt>
                      <c:pt idx="372">
                        <c:v>0.91262178640744218</c:v>
                      </c:pt>
                      <c:pt idx="373">
                        <c:v>0.91300194611852081</c:v>
                      </c:pt>
                      <c:pt idx="374">
                        <c:v>0.91190370695318279</c:v>
                      </c:pt>
                      <c:pt idx="375">
                        <c:v>0.9118795069715746</c:v>
                      </c:pt>
                      <c:pt idx="376">
                        <c:v>0.91235338661142629</c:v>
                      </c:pt>
                      <c:pt idx="377">
                        <c:v>0.91278766628137342</c:v>
                      </c:pt>
                      <c:pt idx="378">
                        <c:v>0.91207662682176349</c:v>
                      </c:pt>
                      <c:pt idx="379">
                        <c:v>0.91147074728223187</c:v>
                      </c:pt>
                      <c:pt idx="380">
                        <c:v>0.91239738657798597</c:v>
                      </c:pt>
                      <c:pt idx="381">
                        <c:v>0.91376006554235012</c:v>
                      </c:pt>
                      <c:pt idx="382">
                        <c:v>0.91391714542296931</c:v>
                      </c:pt>
                      <c:pt idx="383">
                        <c:v>0.91535726432847919</c:v>
                      </c:pt>
                      <c:pt idx="384">
                        <c:v>0.91639390354063321</c:v>
                      </c:pt>
                      <c:pt idx="385">
                        <c:v>0.91783006244915255</c:v>
                      </c:pt>
                      <c:pt idx="386">
                        <c:v>0.91861414185325196</c:v>
                      </c:pt>
                      <c:pt idx="387">
                        <c:v>0.91883458168571808</c:v>
                      </c:pt>
                      <c:pt idx="388">
                        <c:v>0.91838226202948092</c:v>
                      </c:pt>
                      <c:pt idx="389">
                        <c:v>0.91891774162251638</c:v>
                      </c:pt>
                      <c:pt idx="390">
                        <c:v>0.91825246212812861</c:v>
                      </c:pt>
                      <c:pt idx="391">
                        <c:v>0.91687218317714081</c:v>
                      </c:pt>
                      <c:pt idx="392">
                        <c:v>0.91637410355568116</c:v>
                      </c:pt>
                      <c:pt idx="393">
                        <c:v>0.9165971833861406</c:v>
                      </c:pt>
                      <c:pt idx="394">
                        <c:v>0.91590946390880745</c:v>
                      </c:pt>
                      <c:pt idx="395">
                        <c:v>0.91679210323800142</c:v>
                      </c:pt>
                      <c:pt idx="396">
                        <c:v>0.91612066374829559</c:v>
                      </c:pt>
                      <c:pt idx="397">
                        <c:v>0.91494630464080828</c:v>
                      </c:pt>
                      <c:pt idx="398">
                        <c:v>0.91376578553800292</c:v>
                      </c:pt>
                      <c:pt idx="399">
                        <c:v>0.91171186709898089</c:v>
                      </c:pt>
                      <c:pt idx="400">
                        <c:v>0.9099492284385865</c:v>
                      </c:pt>
                      <c:pt idx="401">
                        <c:v>0.9083762296340655</c:v>
                      </c:pt>
                      <c:pt idx="402">
                        <c:v>0.90560203174245579</c:v>
                      </c:pt>
                      <c:pt idx="403">
                        <c:v>0.90313407361810416</c:v>
                      </c:pt>
                      <c:pt idx="404">
                        <c:v>0.90095607527338262</c:v>
                      </c:pt>
                      <c:pt idx="405">
                        <c:v>0.89940111645515131</c:v>
                      </c:pt>
                      <c:pt idx="406">
                        <c:v>0.89799003752757156</c:v>
                      </c:pt>
                      <c:pt idx="407">
                        <c:v>0.89533683954400189</c:v>
                      </c:pt>
                      <c:pt idx="408">
                        <c:v>0.89186788218040935</c:v>
                      </c:pt>
                      <c:pt idx="409">
                        <c:v>0.88814020501344415</c:v>
                      </c:pt>
                      <c:pt idx="410">
                        <c:v>0.88457488772308535</c:v>
                      </c:pt>
                      <c:pt idx="411">
                        <c:v>0.88039753089787653</c:v>
                      </c:pt>
                      <c:pt idx="412">
                        <c:v>0.8751320548996383</c:v>
                      </c:pt>
                      <c:pt idx="413">
                        <c:v>0.86967869904418871</c:v>
                      </c:pt>
                      <c:pt idx="414">
                        <c:v>0.86412854326230715</c:v>
                      </c:pt>
                      <c:pt idx="415">
                        <c:v>0.85927974694739218</c:v>
                      </c:pt>
                      <c:pt idx="416">
                        <c:v>0.85381715109896505</c:v>
                      </c:pt>
                      <c:pt idx="417">
                        <c:v>0.84783931564212001</c:v>
                      </c:pt>
                      <c:pt idx="418">
                        <c:v>0.84233799982312019</c:v>
                      </c:pt>
                      <c:pt idx="419">
                        <c:v>0.83574064483710986</c:v>
                      </c:pt>
                      <c:pt idx="420">
                        <c:v>0.82916132983738933</c:v>
                      </c:pt>
                      <c:pt idx="421">
                        <c:v>0.82231713503897741</c:v>
                      </c:pt>
                      <c:pt idx="422">
                        <c:v>0.81465278086388648</c:v>
                      </c:pt>
                      <c:pt idx="423">
                        <c:v>0.80748034631493659</c:v>
                      </c:pt>
                      <c:pt idx="424">
                        <c:v>0.79960611229935441</c:v>
                      </c:pt>
                      <c:pt idx="425">
                        <c:v>0.79094207888401991</c:v>
                      </c:pt>
                      <c:pt idx="426">
                        <c:v>0.7834462445808541</c:v>
                      </c:pt>
                      <c:pt idx="427">
                        <c:v>0.77533353074651656</c:v>
                      </c:pt>
                      <c:pt idx="428">
                        <c:v>0.766886417166323</c:v>
                      </c:pt>
                      <c:pt idx="429">
                        <c:v>0.75912834306245935</c:v>
                      </c:pt>
                      <c:pt idx="430">
                        <c:v>0.75073886943845924</c:v>
                      </c:pt>
                      <c:pt idx="431">
                        <c:v>0.74238855578469753</c:v>
                      </c:pt>
                      <c:pt idx="432">
                        <c:v>0.73418432201991546</c:v>
                      </c:pt>
                      <c:pt idx="433">
                        <c:v>0.72520612884334212</c:v>
                      </c:pt>
                      <c:pt idx="434">
                        <c:v>0.71614565572930144</c:v>
                      </c:pt>
                      <c:pt idx="435">
                        <c:v>0.70776190210095435</c:v>
                      </c:pt>
                      <c:pt idx="436">
                        <c:v>0.69845414917484649</c:v>
                      </c:pt>
                      <c:pt idx="437">
                        <c:v>0.68943283603104466</c:v>
                      </c:pt>
                      <c:pt idx="438">
                        <c:v>0.68029668297452106</c:v>
                      </c:pt>
                      <c:pt idx="439">
                        <c:v>0.67112136994775884</c:v>
                      </c:pt>
                      <c:pt idx="440">
                        <c:v>0.66179953703235195</c:v>
                      </c:pt>
                      <c:pt idx="441">
                        <c:v>0.65270166394673546</c:v>
                      </c:pt>
                      <c:pt idx="442">
                        <c:v>0.6432315511440212</c:v>
                      </c:pt>
                      <c:pt idx="443">
                        <c:v>0.63388551824700623</c:v>
                      </c:pt>
                      <c:pt idx="444">
                        <c:v>0.6243071655265543</c:v>
                      </c:pt>
                      <c:pt idx="445">
                        <c:v>0.61513493249745121</c:v>
                      </c:pt>
                      <c:pt idx="446">
                        <c:v>0.60585181955261702</c:v>
                      </c:pt>
                      <c:pt idx="447">
                        <c:v>0.59700606627538966</c:v>
                      </c:pt>
                      <c:pt idx="448">
                        <c:v>0.58799971312021804</c:v>
                      </c:pt>
                      <c:pt idx="449">
                        <c:v>0.57874432015431676</c:v>
                      </c:pt>
                      <c:pt idx="450">
                        <c:v>0.57037156651760923</c:v>
                      </c:pt>
                      <c:pt idx="451">
                        <c:v>0.56145585329355152</c:v>
                      </c:pt>
                      <c:pt idx="452">
                        <c:v>0.55261582001197684</c:v>
                      </c:pt>
                      <c:pt idx="453">
                        <c:v>0.54408026649899754</c:v>
                      </c:pt>
                      <c:pt idx="454">
                        <c:v>0.53565911289907409</c:v>
                      </c:pt>
                      <c:pt idx="455">
                        <c:v>0.52727051927440527</c:v>
                      </c:pt>
                      <c:pt idx="456">
                        <c:v>0.51916264543638946</c:v>
                      </c:pt>
                      <c:pt idx="457">
                        <c:v>0.51053645199229658</c:v>
                      </c:pt>
                      <c:pt idx="458">
                        <c:v>0.50297417773962483</c:v>
                      </c:pt>
                      <c:pt idx="459">
                        <c:v>0.49521346363776764</c:v>
                      </c:pt>
                      <c:pt idx="460">
                        <c:v>0.4874901495074862</c:v>
                      </c:pt>
                      <c:pt idx="461">
                        <c:v>0.47998111521435233</c:v>
                      </c:pt>
                      <c:pt idx="462">
                        <c:v>0.47284344063898504</c:v>
                      </c:pt>
                      <c:pt idx="463">
                        <c:v>0.4655566061769793</c:v>
                      </c:pt>
                      <c:pt idx="464">
                        <c:v>0.45857997147922175</c:v>
                      </c:pt>
                      <c:pt idx="465">
                        <c:v>0.45149641686272302</c:v>
                      </c:pt>
                      <c:pt idx="466">
                        <c:v>0.44511730171085068</c:v>
                      </c:pt>
                      <c:pt idx="467">
                        <c:v>0.43892870641418308</c:v>
                      </c:pt>
                      <c:pt idx="468">
                        <c:v>0.43277487109109791</c:v>
                      </c:pt>
                      <c:pt idx="469">
                        <c:v>0.42622723606730056</c:v>
                      </c:pt>
                      <c:pt idx="470">
                        <c:v>0.42046368044760285</c:v>
                      </c:pt>
                      <c:pt idx="471">
                        <c:v>0.41460244490214193</c:v>
                      </c:pt>
                      <c:pt idx="472">
                        <c:v>0.40912752906307787</c:v>
                      </c:pt>
                      <c:pt idx="473">
                        <c:v>0.40344801337950981</c:v>
                      </c:pt>
                      <c:pt idx="474">
                        <c:v>0.39753485787350801</c:v>
                      </c:pt>
                      <c:pt idx="475">
                        <c:v>0.39222758190703766</c:v>
                      </c:pt>
                      <c:pt idx="476">
                        <c:v>0.38739770557774367</c:v>
                      </c:pt>
                      <c:pt idx="477">
                        <c:v>0.38241162936716161</c:v>
                      </c:pt>
                      <c:pt idx="478">
                        <c:v>0.37779647287468066</c:v>
                      </c:pt>
                      <c:pt idx="479">
                        <c:v>0.37313379641831468</c:v>
                      </c:pt>
                      <c:pt idx="480">
                        <c:v>0.36816532019435655</c:v>
                      </c:pt>
                      <c:pt idx="481">
                        <c:v>0.36385772346813022</c:v>
                      </c:pt>
                      <c:pt idx="482">
                        <c:v>0.35959984670411654</c:v>
                      </c:pt>
                      <c:pt idx="483">
                        <c:v>0.35496841022400827</c:v>
                      </c:pt>
                      <c:pt idx="484">
                        <c:v>0.35074045343725535</c:v>
                      </c:pt>
                      <c:pt idx="485">
                        <c:v>0.34650721665451528</c:v>
                      </c:pt>
                      <c:pt idx="486">
                        <c:v>0.34239805977747456</c:v>
                      </c:pt>
                      <c:pt idx="487">
                        <c:v>0.3389955423633878</c:v>
                      </c:pt>
                      <c:pt idx="488">
                        <c:v>0.33539150510245613</c:v>
                      </c:pt>
                      <c:pt idx="489">
                        <c:v>0.33136726816087603</c:v>
                      </c:pt>
                      <c:pt idx="490">
                        <c:v>0.32816803059229671</c:v>
                      </c:pt>
                      <c:pt idx="491">
                        <c:v>0.32481215314276363</c:v>
                      </c:pt>
                      <c:pt idx="492">
                        <c:v>0.32206083523376522</c:v>
                      </c:pt>
                      <c:pt idx="493">
                        <c:v>0.31901647754747692</c:v>
                      </c:pt>
                      <c:pt idx="494">
                        <c:v>0.31604603980500978</c:v>
                      </c:pt>
                      <c:pt idx="495">
                        <c:v>0.31362340164621461</c:v>
                      </c:pt>
                      <c:pt idx="496">
                        <c:v>0.31146784328443916</c:v>
                      </c:pt>
                      <c:pt idx="497">
                        <c:v>0.30887492525505672</c:v>
                      </c:pt>
                      <c:pt idx="498">
                        <c:v>0.30644656710060886</c:v>
                      </c:pt>
                      <c:pt idx="499">
                        <c:v>0.30401600894783315</c:v>
                      </c:pt>
                      <c:pt idx="500">
                        <c:v>0.30165585074155332</c:v>
                      </c:pt>
                      <c:pt idx="501">
                        <c:v>0.29964021227343857</c:v>
                      </c:pt>
                      <c:pt idx="502">
                        <c:v>0.29692541433668501</c:v>
                      </c:pt>
                      <c:pt idx="503">
                        <c:v>0.29472189601135906</c:v>
                      </c:pt>
                      <c:pt idx="504">
                        <c:v>0.2928131774619851</c:v>
                      </c:pt>
                      <c:pt idx="505">
                        <c:v>0.29102281882265768</c:v>
                      </c:pt>
                      <c:pt idx="506">
                        <c:v>0.28863758063543865</c:v>
                      </c:pt>
                      <c:pt idx="507">
                        <c:v>0.28729734165402032</c:v>
                      </c:pt>
                      <c:pt idx="508">
                        <c:v>0.2853604631260479</c:v>
                      </c:pt>
                      <c:pt idx="509">
                        <c:v>0.28395642419311762</c:v>
                      </c:pt>
                      <c:pt idx="510">
                        <c:v>0.2824010253752206</c:v>
                      </c:pt>
                      <c:pt idx="511">
                        <c:v>0.28085530654996699</c:v>
                      </c:pt>
                      <c:pt idx="512">
                        <c:v>0.279099707884222</c:v>
                      </c:pt>
                      <c:pt idx="513">
                        <c:v>0.27787606881418764</c:v>
                      </c:pt>
                      <c:pt idx="514">
                        <c:v>0.27619747008992268</c:v>
                      </c:pt>
                      <c:pt idx="515">
                        <c:v>0.27508515093528529</c:v>
                      </c:pt>
                      <c:pt idx="516">
                        <c:v>0.27397415177964451</c:v>
                      </c:pt>
                      <c:pt idx="517">
                        <c:v>0.27257891284002628</c:v>
                      </c:pt>
                      <c:pt idx="518">
                        <c:v>0.27149563366331847</c:v>
                      </c:pt>
                      <c:pt idx="519">
                        <c:v>0.270895034119774</c:v>
                      </c:pt>
                      <c:pt idx="520">
                        <c:v>0.26976819497617183</c:v>
                      </c:pt>
                      <c:pt idx="521">
                        <c:v>0.26895419559481132</c:v>
                      </c:pt>
                      <c:pt idx="522">
                        <c:v>0.26776575649802498</c:v>
                      </c:pt>
                      <c:pt idx="523">
                        <c:v>0.26653507743334109</c:v>
                      </c:pt>
                      <c:pt idx="524">
                        <c:v>0.26566959809110546</c:v>
                      </c:pt>
                      <c:pt idx="525">
                        <c:v>0.26457267892476399</c:v>
                      </c:pt>
                      <c:pt idx="526">
                        <c:v>0.2632887599005424</c:v>
                      </c:pt>
                      <c:pt idx="527">
                        <c:v>0.26223144070410503</c:v>
                      </c:pt>
                      <c:pt idx="528">
                        <c:v>0.26078340180461462</c:v>
                      </c:pt>
                      <c:pt idx="529">
                        <c:v>0.26003628237242538</c:v>
                      </c:pt>
                      <c:pt idx="530">
                        <c:v>0.25891560322414148</c:v>
                      </c:pt>
                      <c:pt idx="531">
                        <c:v>0.25786400402335696</c:v>
                      </c:pt>
                      <c:pt idx="532">
                        <c:v>0.25687224477709386</c:v>
                      </c:pt>
                      <c:pt idx="533">
                        <c:v>0.25594912547866455</c:v>
                      </c:pt>
                      <c:pt idx="534">
                        <c:v>0.25517736606520169</c:v>
                      </c:pt>
                      <c:pt idx="535">
                        <c:v>0.25420760680221871</c:v>
                      </c:pt>
                      <c:pt idx="536">
                        <c:v>0.25315556760176861</c:v>
                      </c:pt>
                      <c:pt idx="537">
                        <c:v>0.25254264806758753</c:v>
                      </c:pt>
                      <c:pt idx="538">
                        <c:v>0.25177880864810531</c:v>
                      </c:pt>
                      <c:pt idx="539">
                        <c:v>0.25121076907981543</c:v>
                      </c:pt>
                      <c:pt idx="540">
                        <c:v>0.25033516974527092</c:v>
                      </c:pt>
                      <c:pt idx="541">
                        <c:v>0.24959861030505615</c:v>
                      </c:pt>
                      <c:pt idx="542">
                        <c:v>0.24920657060300633</c:v>
                      </c:pt>
                      <c:pt idx="543">
                        <c:v>0.24847749115710668</c:v>
                      </c:pt>
                      <c:pt idx="544">
                        <c:v>0.24753633187238772</c:v>
                      </c:pt>
                      <c:pt idx="545">
                        <c:v>0.24696477230677299</c:v>
                      </c:pt>
                      <c:pt idx="546">
                        <c:v>0.2464002527358079</c:v>
                      </c:pt>
                      <c:pt idx="547">
                        <c:v>0.24576841321600595</c:v>
                      </c:pt>
                      <c:pt idx="548">
                        <c:v>0.24504857376308384</c:v>
                      </c:pt>
                      <c:pt idx="549">
                        <c:v>0.24428913434025784</c:v>
                      </c:pt>
                      <c:pt idx="550">
                        <c:v>0.24358249487730385</c:v>
                      </c:pt>
                      <c:pt idx="551">
                        <c:v>0.24304701528426834</c:v>
                      </c:pt>
                      <c:pt idx="552">
                        <c:v>0.2421432559711254</c:v>
                      </c:pt>
                      <c:pt idx="553">
                        <c:v>0.24125533664594406</c:v>
                      </c:pt>
                      <c:pt idx="554">
                        <c:v>0.24056321717195495</c:v>
                      </c:pt>
                      <c:pt idx="555">
                        <c:v>0.23982665773174014</c:v>
                      </c:pt>
                      <c:pt idx="556">
                        <c:v>0.23923529818117339</c:v>
                      </c:pt>
                      <c:pt idx="557">
                        <c:v>0.23829677889444797</c:v>
                      </c:pt>
                      <c:pt idx="558">
                        <c:v>0.23769045935525088</c:v>
                      </c:pt>
                      <c:pt idx="559">
                        <c:v>0.23693629992841195</c:v>
                      </c:pt>
                      <c:pt idx="560">
                        <c:v>0.23632250039489966</c:v>
                      </c:pt>
                      <c:pt idx="561">
                        <c:v>0.23565854089950888</c:v>
                      </c:pt>
                      <c:pt idx="562">
                        <c:v>0.23507246134492932</c:v>
                      </c:pt>
                      <c:pt idx="563">
                        <c:v>0.23447318180038174</c:v>
                      </c:pt>
                      <c:pt idx="564">
                        <c:v>0.23411942206923911</c:v>
                      </c:pt>
                      <c:pt idx="565">
                        <c:v>0.23342730259524988</c:v>
                      </c:pt>
                      <c:pt idx="566">
                        <c:v>0.23310038284370893</c:v>
                      </c:pt>
                      <c:pt idx="567">
                        <c:v>0.23237306339647185</c:v>
                      </c:pt>
                      <c:pt idx="568">
                        <c:v>0.23168754391746657</c:v>
                      </c:pt>
                      <c:pt idx="569">
                        <c:v>0.23122114427193038</c:v>
                      </c:pt>
                      <c:pt idx="570">
                        <c:v>0.23025974500259369</c:v>
                      </c:pt>
                      <c:pt idx="571">
                        <c:v>0.22965606546139017</c:v>
                      </c:pt>
                      <c:pt idx="572">
                        <c:v>0.2293313457081772</c:v>
                      </c:pt>
                      <c:pt idx="573">
                        <c:v>0.22868498619941047</c:v>
                      </c:pt>
                      <c:pt idx="574">
                        <c:v>0.22817194658932058</c:v>
                      </c:pt>
                      <c:pt idx="575">
                        <c:v>0.22776186690098107</c:v>
                      </c:pt>
                      <c:pt idx="576">
                        <c:v>0.22725014728988804</c:v>
                      </c:pt>
                      <c:pt idx="577">
                        <c:v>0.22702134746377589</c:v>
                      </c:pt>
                      <c:pt idx="578">
                        <c:v>0.22670014770788766</c:v>
                      </c:pt>
                      <c:pt idx="579">
                        <c:v>0.22627950802757382</c:v>
                      </c:pt>
                      <c:pt idx="580">
                        <c:v>0.2258839483281993</c:v>
                      </c:pt>
                      <c:pt idx="581">
                        <c:v>0.22549850862113335</c:v>
                      </c:pt>
                      <c:pt idx="582">
                        <c:v>0.22551434860909503</c:v>
                      </c:pt>
                      <c:pt idx="583">
                        <c:v>0.22534626873683566</c:v>
                      </c:pt>
                      <c:pt idx="584">
                        <c:v>0.22535154873282293</c:v>
                      </c:pt>
                      <c:pt idx="585">
                        <c:v>0.22523934881809482</c:v>
                      </c:pt>
                      <c:pt idx="586">
                        <c:v>0.22494674904047068</c:v>
                      </c:pt>
                      <c:pt idx="587">
                        <c:v>0.22485566910969149</c:v>
                      </c:pt>
                      <c:pt idx="588">
                        <c:v>0.22525914880304695</c:v>
                      </c:pt>
                      <c:pt idx="589">
                        <c:v>0.22494234904381466</c:v>
                      </c:pt>
                      <c:pt idx="590">
                        <c:v>0.22476018918225618</c:v>
                      </c:pt>
                      <c:pt idx="591">
                        <c:v>0.22474038919730424</c:v>
                      </c:pt>
                      <c:pt idx="592">
                        <c:v>0.22497622901806591</c:v>
                      </c:pt>
                      <c:pt idx="593">
                        <c:v>0.22507962893948197</c:v>
                      </c:pt>
                      <c:pt idx="594">
                        <c:v>0.2253053487679349</c:v>
                      </c:pt>
                      <c:pt idx="595">
                        <c:v>0.22530314876960689</c:v>
                      </c:pt>
                      <c:pt idx="596">
                        <c:v>0.22563050852081351</c:v>
                      </c:pt>
                      <c:pt idx="597">
                        <c:v>0.22582366837401205</c:v>
                      </c:pt>
                      <c:pt idx="598">
                        <c:v>0.22625178804864104</c:v>
                      </c:pt>
                      <c:pt idx="599">
                        <c:v>0.22654614782492763</c:v>
                      </c:pt>
                      <c:pt idx="600">
                        <c:v>0.22705434743869593</c:v>
                      </c:pt>
                      <c:pt idx="601">
                        <c:v>0.22762854700230431</c:v>
                      </c:pt>
                      <c:pt idx="602">
                        <c:v>0.22811210663479897</c:v>
                      </c:pt>
                      <c:pt idx="603">
                        <c:v>0.22853054631678468</c:v>
                      </c:pt>
                      <c:pt idx="604">
                        <c:v>0.22947874559615328</c:v>
                      </c:pt>
                      <c:pt idx="605">
                        <c:v>0.23017438506746721</c:v>
                      </c:pt>
                      <c:pt idx="606">
                        <c:v>0.23066850469193639</c:v>
                      </c:pt>
                      <c:pt idx="607">
                        <c:v>0.23152430404152893</c:v>
                      </c:pt>
                      <c:pt idx="608">
                        <c:v>0.23240298337373264</c:v>
                      </c:pt>
                      <c:pt idx="609">
                        <c:v>0.23327550271061789</c:v>
                      </c:pt>
                      <c:pt idx="610">
                        <c:v>0.23437022187863132</c:v>
                      </c:pt>
                      <c:pt idx="611">
                        <c:v>0.23518158126199817</c:v>
                      </c:pt>
                      <c:pt idx="612">
                        <c:v>0.23606422059119236</c:v>
                      </c:pt>
                      <c:pt idx="613">
                        <c:v>0.2373529796117354</c:v>
                      </c:pt>
                      <c:pt idx="614">
                        <c:v>0.23841425880516326</c:v>
                      </c:pt>
                      <c:pt idx="615">
                        <c:v>0.23961633789158313</c:v>
                      </c:pt>
                      <c:pt idx="616">
                        <c:v>0.24086285694422876</c:v>
                      </c:pt>
                      <c:pt idx="617">
                        <c:v>0.24213049598082298</c:v>
                      </c:pt>
                      <c:pt idx="618">
                        <c:v>0.24361505485255833</c:v>
                      </c:pt>
                      <c:pt idx="619">
                        <c:v>0.24499137380655592</c:v>
                      </c:pt>
                      <c:pt idx="620">
                        <c:v>0.24646317268798876</c:v>
                      </c:pt>
                      <c:pt idx="621">
                        <c:v>0.2481580513998809</c:v>
                      </c:pt>
                      <c:pt idx="622">
                        <c:v>0.24952205036324174</c:v>
                      </c:pt>
                      <c:pt idx="623">
                        <c:v>0.25095336927543938</c:v>
                      </c:pt>
                      <c:pt idx="624">
                        <c:v>0.25264472799000659</c:v>
                      </c:pt>
                      <c:pt idx="625">
                        <c:v>0.25420056680756919</c:v>
                      </c:pt>
                      <c:pt idx="626">
                        <c:v>0.25579864559302934</c:v>
                      </c:pt>
                      <c:pt idx="627">
                        <c:v>0.25699544468346197</c:v>
                      </c:pt>
                      <c:pt idx="628">
                        <c:v>0.25834404365852687</c:v>
                      </c:pt>
                      <c:pt idx="629">
                        <c:v>0.25980704254664766</c:v>
                      </c:pt>
                      <c:pt idx="630">
                        <c:v>0.26150192125853983</c:v>
                      </c:pt>
                      <c:pt idx="631">
                        <c:v>0.26297944013562546</c:v>
                      </c:pt>
                      <c:pt idx="632">
                        <c:v>0.26439271906153344</c:v>
                      </c:pt>
                      <c:pt idx="633">
                        <c:v>0.2659872778496688</c:v>
                      </c:pt>
                      <c:pt idx="634">
                        <c:v>0.26773979651775459</c:v>
                      </c:pt>
                      <c:pt idx="635">
                        <c:v>0.26930003533197311</c:v>
                      </c:pt>
                      <c:pt idx="636">
                        <c:v>0.27092407409770358</c:v>
                      </c:pt>
                      <c:pt idx="637">
                        <c:v>0.2724367929480373</c:v>
                      </c:pt>
                      <c:pt idx="638">
                        <c:v>0.27395787179201736</c:v>
                      </c:pt>
                      <c:pt idx="639">
                        <c:v>0.27538523070722459</c:v>
                      </c:pt>
                      <c:pt idx="640">
                        <c:v>0.2768535095913327</c:v>
                      </c:pt>
                      <c:pt idx="641">
                        <c:v>0.27817878858412071</c:v>
                      </c:pt>
                      <c:pt idx="642">
                        <c:v>0.27967522744682705</c:v>
                      </c:pt>
                      <c:pt idx="643">
                        <c:v>0.28119762628980394</c:v>
                      </c:pt>
                      <c:pt idx="644">
                        <c:v>0.2823904653832463</c:v>
                      </c:pt>
                      <c:pt idx="645">
                        <c:v>0.28378042432687756</c:v>
                      </c:pt>
                      <c:pt idx="646">
                        <c:v>0.28522010323272157</c:v>
                      </c:pt>
                      <c:pt idx="647">
                        <c:v>0.28654758222383747</c:v>
                      </c:pt>
                      <c:pt idx="648">
                        <c:v>0.28775142130891979</c:v>
                      </c:pt>
                      <c:pt idx="649">
                        <c:v>0.28904502032578461</c:v>
                      </c:pt>
                      <c:pt idx="650">
                        <c:v>0.29036149932526051</c:v>
                      </c:pt>
                      <c:pt idx="651">
                        <c:v>0.29185573818963895</c:v>
                      </c:pt>
                      <c:pt idx="652">
                        <c:v>0.29309037725131332</c:v>
                      </c:pt>
                      <c:pt idx="653">
                        <c:v>0.29444249622370294</c:v>
                      </c:pt>
                      <c:pt idx="654">
                        <c:v>0.29560585533954986</c:v>
                      </c:pt>
                      <c:pt idx="655">
                        <c:v>0.2971594941587844</c:v>
                      </c:pt>
                      <c:pt idx="656">
                        <c:v>0.29820801336190983</c:v>
                      </c:pt>
                      <c:pt idx="657">
                        <c:v>0.29930405252892006</c:v>
                      </c:pt>
                      <c:pt idx="658">
                        <c:v>0.30033849174274624</c:v>
                      </c:pt>
                      <c:pt idx="659">
                        <c:v>0.30153705083184124</c:v>
                      </c:pt>
                      <c:pt idx="660">
                        <c:v>0.30258865003262608</c:v>
                      </c:pt>
                      <c:pt idx="661">
                        <c:v>0.30361604925180247</c:v>
                      </c:pt>
                      <c:pt idx="662">
                        <c:v>0.30455148854086866</c:v>
                      </c:pt>
                      <c:pt idx="663">
                        <c:v>0.30582836757044068</c:v>
                      </c:pt>
                      <c:pt idx="664">
                        <c:v>0.30673300688291483</c:v>
                      </c:pt>
                      <c:pt idx="665">
                        <c:v>0.30779472607600811</c:v>
                      </c:pt>
                      <c:pt idx="666">
                        <c:v>0.30882300529451606</c:v>
                      </c:pt>
                      <c:pt idx="667">
                        <c:v>0.30975184458859806</c:v>
                      </c:pt>
                      <c:pt idx="668">
                        <c:v>0.31079596379506746</c:v>
                      </c:pt>
                      <c:pt idx="669">
                        <c:v>0.31180796302594804</c:v>
                      </c:pt>
                      <c:pt idx="670">
                        <c:v>0.31251636248756459</c:v>
                      </c:pt>
                      <c:pt idx="671">
                        <c:v>0.3133330018669187</c:v>
                      </c:pt>
                      <c:pt idx="672">
                        <c:v>0.31422576118842133</c:v>
                      </c:pt>
                      <c:pt idx="673">
                        <c:v>0.31489632067879625</c:v>
                      </c:pt>
                      <c:pt idx="674">
                        <c:v>0.31562408012569898</c:v>
                      </c:pt>
                      <c:pt idx="675">
                        <c:v>0.3166065993789845</c:v>
                      </c:pt>
                      <c:pt idx="676">
                        <c:v>0.31742895875399124</c:v>
                      </c:pt>
                      <c:pt idx="677">
                        <c:v>0.31808411825607019</c:v>
                      </c:pt>
                      <c:pt idx="678">
                        <c:v>0.31885191767254245</c:v>
                      </c:pt>
                      <c:pt idx="679">
                        <c:v>0.31953435715388867</c:v>
                      </c:pt>
                      <c:pt idx="680">
                        <c:v>0.32024891661082333</c:v>
                      </c:pt>
                      <c:pt idx="681">
                        <c:v>0.32095951607076778</c:v>
                      </c:pt>
                      <c:pt idx="682">
                        <c:v>0.32158387559625451</c:v>
                      </c:pt>
                      <c:pt idx="683">
                        <c:v>0.32206743522874914</c:v>
                      </c:pt>
                      <c:pt idx="684">
                        <c:v>0.32272083473216562</c:v>
                      </c:pt>
                      <c:pt idx="685">
                        <c:v>0.32337555423457864</c:v>
                      </c:pt>
                      <c:pt idx="686">
                        <c:v>0.32391499382460476</c:v>
                      </c:pt>
                      <c:pt idx="687">
                        <c:v>0.32429647353467994</c:v>
                      </c:pt>
                      <c:pt idx="688">
                        <c:v>0.32497847301636051</c:v>
                      </c:pt>
                      <c:pt idx="689">
                        <c:v>0.32526051280201024</c:v>
                      </c:pt>
                      <c:pt idx="690">
                        <c:v>0.32584131236060249</c:v>
                      </c:pt>
                      <c:pt idx="691">
                        <c:v>0.32639043194327172</c:v>
                      </c:pt>
                      <c:pt idx="692">
                        <c:v>0.32663199175968621</c:v>
                      </c:pt>
                      <c:pt idx="693">
                        <c:v>0.32687663157375996</c:v>
                      </c:pt>
                      <c:pt idx="694">
                        <c:v>0.32733951122197147</c:v>
                      </c:pt>
                      <c:pt idx="695">
                        <c:v>0.3273861511865252</c:v>
                      </c:pt>
                      <c:pt idx="696">
                        <c:v>0.3276941509524452</c:v>
                      </c:pt>
                      <c:pt idx="697">
                        <c:v>0.32775663090496038</c:v>
                      </c:pt>
                      <c:pt idx="698">
                        <c:v>0.32810775063810943</c:v>
                      </c:pt>
                      <c:pt idx="699">
                        <c:v>0.32852223032310496</c:v>
                      </c:pt>
                      <c:pt idx="700">
                        <c:v>0.32890503003217714</c:v>
                      </c:pt>
                      <c:pt idx="701">
                        <c:v>0.32932830971048455</c:v>
                      </c:pt>
                      <c:pt idx="702">
                        <c:v>0.32991658926339207</c:v>
                      </c:pt>
                      <c:pt idx="703">
                        <c:v>0.3303165489594227</c:v>
                      </c:pt>
                      <c:pt idx="704">
                        <c:v>0.33114110833275778</c:v>
                      </c:pt>
                      <c:pt idx="705">
                        <c:v>0.33155866801541234</c:v>
                      </c:pt>
                      <c:pt idx="706">
                        <c:v>0.33209150761045431</c:v>
                      </c:pt>
                      <c:pt idx="707">
                        <c:v>0.33255086726134087</c:v>
                      </c:pt>
                      <c:pt idx="708">
                        <c:v>0.33303266689517308</c:v>
                      </c:pt>
                      <c:pt idx="709">
                        <c:v>0.33367286640862143</c:v>
                      </c:pt>
                      <c:pt idx="710">
                        <c:v>0.33449610578295969</c:v>
                      </c:pt>
                      <c:pt idx="711">
                        <c:v>0.33505182536061273</c:v>
                      </c:pt>
                      <c:pt idx="712">
                        <c:v>0.33580510478812031</c:v>
                      </c:pt>
                      <c:pt idx="713">
                        <c:v>0.33687518397486005</c:v>
                      </c:pt>
                      <c:pt idx="714">
                        <c:v>0.33800554311578723</c:v>
                      </c:pt>
                      <c:pt idx="715">
                        <c:v>0.33911522227243102</c:v>
                      </c:pt>
                      <c:pt idx="716">
                        <c:v>0.34025438140667008</c:v>
                      </c:pt>
                      <c:pt idx="717">
                        <c:v>0.34135130057301144</c:v>
                      </c:pt>
                      <c:pt idx="718">
                        <c:v>0.34263565959689873</c:v>
                      </c:pt>
                      <c:pt idx="719">
                        <c:v>0.34382849869034088</c:v>
                      </c:pt>
                      <c:pt idx="720">
                        <c:v>0.34512385770586812</c:v>
                      </c:pt>
                      <c:pt idx="721">
                        <c:v>0.34666869653179044</c:v>
                      </c:pt>
                      <c:pt idx="722">
                        <c:v>0.34822321535035616</c:v>
                      </c:pt>
                      <c:pt idx="723">
                        <c:v>0.34969545423145482</c:v>
                      </c:pt>
                      <c:pt idx="724">
                        <c:v>0.35135425297076772</c:v>
                      </c:pt>
                      <c:pt idx="725">
                        <c:v>0.35294529176157824</c:v>
                      </c:pt>
                      <c:pt idx="726">
                        <c:v>0.35488041029088824</c:v>
                      </c:pt>
                      <c:pt idx="727">
                        <c:v>0.35656252901247787</c:v>
                      </c:pt>
                      <c:pt idx="728">
                        <c:v>0.35836212764478298</c:v>
                      </c:pt>
                      <c:pt idx="729">
                        <c:v>0.36032848615035046</c:v>
                      </c:pt>
                      <c:pt idx="730">
                        <c:v>0.36215580476158832</c:v>
                      </c:pt>
                      <c:pt idx="731">
                        <c:v>0.36406408331129664</c:v>
                      </c:pt>
                      <c:pt idx="732">
                        <c:v>0.36616244171654427</c:v>
                      </c:pt>
                      <c:pt idx="733">
                        <c:v>0.36821988015289103</c:v>
                      </c:pt>
                      <c:pt idx="734">
                        <c:v>0.37046167844912425</c:v>
                      </c:pt>
                      <c:pt idx="735">
                        <c:v>0.37258247683731766</c:v>
                      </c:pt>
                      <c:pt idx="736">
                        <c:v>0.37485331511148046</c:v>
                      </c:pt>
                      <c:pt idx="737">
                        <c:v>0.37714747336792021</c:v>
                      </c:pt>
                      <c:pt idx="738">
                        <c:v>0.3793861916664944</c:v>
                      </c:pt>
                      <c:pt idx="739">
                        <c:v>0.38174546987344293</c:v>
                      </c:pt>
                      <c:pt idx="740">
                        <c:v>0.3839815481740233</c:v>
                      </c:pt>
                      <c:pt idx="741">
                        <c:v>0.38623038646490615</c:v>
                      </c:pt>
                      <c:pt idx="742">
                        <c:v>0.38842818479457947</c:v>
                      </c:pt>
                      <c:pt idx="743">
                        <c:v>0.39044734326001912</c:v>
                      </c:pt>
                      <c:pt idx="744">
                        <c:v>0.39281938145727002</c:v>
                      </c:pt>
                      <c:pt idx="745">
                        <c:v>0.39525697960469558</c:v>
                      </c:pt>
                      <c:pt idx="746">
                        <c:v>0.39748645791029208</c:v>
                      </c:pt>
                      <c:pt idx="747">
                        <c:v>0.39974101619682773</c:v>
                      </c:pt>
                      <c:pt idx="748">
                        <c:v>0.40191373454556162</c:v>
                      </c:pt>
                      <c:pt idx="749">
                        <c:v>0.40422285279063191</c:v>
                      </c:pt>
                      <c:pt idx="750">
                        <c:v>0.4066208509681532</c:v>
                      </c:pt>
                      <c:pt idx="751">
                        <c:v>0.40874648935266794</c:v>
                      </c:pt>
                      <c:pt idx="752">
                        <c:v>0.41059536794752033</c:v>
                      </c:pt>
                      <c:pt idx="753">
                        <c:v>0.41268404636012473</c:v>
                      </c:pt>
                      <c:pt idx="754">
                        <c:v>0.41470320482556439</c:v>
                      </c:pt>
                      <c:pt idx="755">
                        <c:v>0.41679760323382142</c:v>
                      </c:pt>
                      <c:pt idx="756">
                        <c:v>0.41869224179389619</c:v>
                      </c:pt>
                      <c:pt idx="757">
                        <c:v>0.4204095604887339</c:v>
                      </c:pt>
                      <c:pt idx="758">
                        <c:v>0.42225183908860214</c:v>
                      </c:pt>
                      <c:pt idx="759">
                        <c:v>0.42442455743733626</c:v>
                      </c:pt>
                      <c:pt idx="760">
                        <c:v>0.42621755607465739</c:v>
                      </c:pt>
                      <c:pt idx="761">
                        <c:v>0.42791991478086472</c:v>
                      </c:pt>
                      <c:pt idx="762">
                        <c:v>0.42967023345062255</c:v>
                      </c:pt>
                      <c:pt idx="763">
                        <c:v>0.4312876722213691</c:v>
                      </c:pt>
                      <c:pt idx="764">
                        <c:v>0.43303491089346768</c:v>
                      </c:pt>
                      <c:pt idx="765">
                        <c:v>0.43464222967190536</c:v>
                      </c:pt>
                      <c:pt idx="766">
                        <c:v>0.43605638859714468</c:v>
                      </c:pt>
                      <c:pt idx="767">
                        <c:v>0.43731874763775186</c:v>
                      </c:pt>
                      <c:pt idx="768">
                        <c:v>0.43873906655830924</c:v>
                      </c:pt>
                      <c:pt idx="769">
                        <c:v>0.43985798570793078</c:v>
                      </c:pt>
                      <c:pt idx="770">
                        <c:v>0.44121582467597326</c:v>
                      </c:pt>
                      <c:pt idx="771">
                        <c:v>0.44234310381924119</c:v>
                      </c:pt>
                      <c:pt idx="772">
                        <c:v>0.44316062319792643</c:v>
                      </c:pt>
                      <c:pt idx="773">
                        <c:v>0.44396230258864999</c:v>
                      </c:pt>
                      <c:pt idx="774">
                        <c:v>0.44481634193958003</c:v>
                      </c:pt>
                      <c:pt idx="775">
                        <c:v>0.44556654136942858</c:v>
                      </c:pt>
                      <c:pt idx="776">
                        <c:v>0.44625030084977141</c:v>
                      </c:pt>
                      <c:pt idx="777">
                        <c:v>0.44684826039532211</c:v>
                      </c:pt>
                      <c:pt idx="778">
                        <c:v>0.44720774012211734</c:v>
                      </c:pt>
                      <c:pt idx="779">
                        <c:v>0.4479429795633354</c:v>
                      </c:pt>
                      <c:pt idx="780">
                        <c:v>0.4481312994202124</c:v>
                      </c:pt>
                      <c:pt idx="781">
                        <c:v>0.4486900989955247</c:v>
                      </c:pt>
                      <c:pt idx="782">
                        <c:v>0.4490130587500753</c:v>
                      </c:pt>
                      <c:pt idx="783">
                        <c:v>0.44951509836852521</c:v>
                      </c:pt>
                      <c:pt idx="784">
                        <c:v>0.4496668982531572</c:v>
                      </c:pt>
                      <c:pt idx="785">
                        <c:v>0.44993177805184864</c:v>
                      </c:pt>
                      <c:pt idx="786">
                        <c:v>0.44989657807860062</c:v>
                      </c:pt>
                      <c:pt idx="787">
                        <c:v>0.45026969779502962</c:v>
                      </c:pt>
                      <c:pt idx="788">
                        <c:v>0.45022261783081041</c:v>
                      </c:pt>
                      <c:pt idx="789">
                        <c:v>0.45046593764588738</c:v>
                      </c:pt>
                      <c:pt idx="790">
                        <c:v>0.45028465778366017</c:v>
                      </c:pt>
                      <c:pt idx="791">
                        <c:v>0.45017509786692561</c:v>
                      </c:pt>
                      <c:pt idx="792">
                        <c:v>0.44986269810434931</c:v>
                      </c:pt>
                      <c:pt idx="793">
                        <c:v>0.44982045813645188</c:v>
                      </c:pt>
                      <c:pt idx="794">
                        <c:v>0.44983277812708866</c:v>
                      </c:pt>
                      <c:pt idx="795">
                        <c:v>0.44955381833909797</c:v>
                      </c:pt>
                      <c:pt idx="796">
                        <c:v>0.44898533877114249</c:v>
                      </c:pt>
                      <c:pt idx="797">
                        <c:v>0.44842257919883965</c:v>
                      </c:pt>
                      <c:pt idx="798">
                        <c:v>0.44790733959042184</c:v>
                      </c:pt>
                      <c:pt idx="799">
                        <c:v>0.44757293984456564</c:v>
                      </c:pt>
                      <c:pt idx="800">
                        <c:v>0.44717078015020706</c:v>
                      </c:pt>
                      <c:pt idx="801">
                        <c:v>0.44655742061636033</c:v>
                      </c:pt>
                      <c:pt idx="802">
                        <c:v>0.44615922091899196</c:v>
                      </c:pt>
                      <c:pt idx="803">
                        <c:v>0.4456492613065613</c:v>
                      </c:pt>
                      <c:pt idx="804">
                        <c:v>0.44546006145035333</c:v>
                      </c:pt>
                      <c:pt idx="805">
                        <c:v>0.44511202171486353</c:v>
                      </c:pt>
                      <c:pt idx="806">
                        <c:v>0.4447903819593097</c:v>
                      </c:pt>
                      <c:pt idx="807">
                        <c:v>0.44445994221044383</c:v>
                      </c:pt>
                      <c:pt idx="808">
                        <c:v>0.44393986260570434</c:v>
                      </c:pt>
                      <c:pt idx="809">
                        <c:v>0.44349502294378246</c:v>
                      </c:pt>
                      <c:pt idx="810">
                        <c:v>0.44330978308456481</c:v>
                      </c:pt>
                      <c:pt idx="811">
                        <c:v>0.44289002340358213</c:v>
                      </c:pt>
                      <c:pt idx="812">
                        <c:v>0.44257454364334681</c:v>
                      </c:pt>
                      <c:pt idx="813">
                        <c:v>0.4424931437052107</c:v>
                      </c:pt>
                      <c:pt idx="814">
                        <c:v>0.44231758383863629</c:v>
                      </c:pt>
                      <c:pt idx="815">
                        <c:v>0.44213014398109057</c:v>
                      </c:pt>
                      <c:pt idx="816">
                        <c:v>0.44202190406335284</c:v>
                      </c:pt>
                      <c:pt idx="817">
                        <c:v>0.4420298240573336</c:v>
                      </c:pt>
                      <c:pt idx="818">
                        <c:v>0.44212398398577207</c:v>
                      </c:pt>
                      <c:pt idx="819">
                        <c:v>0.44262910360188124</c:v>
                      </c:pt>
                      <c:pt idx="820">
                        <c:v>0.44286670342130541</c:v>
                      </c:pt>
                      <c:pt idx="821">
                        <c:v>0.44331022308423051</c:v>
                      </c:pt>
                      <c:pt idx="822">
                        <c:v>0.44396802258430279</c:v>
                      </c:pt>
                      <c:pt idx="823">
                        <c:v>0.44469270203354627</c:v>
                      </c:pt>
                      <c:pt idx="824">
                        <c:v>0.44525634160518046</c:v>
                      </c:pt>
                      <c:pt idx="825">
                        <c:v>0.4461323809393905</c:v>
                      </c:pt>
                      <c:pt idx="826">
                        <c:v>0.44704978024216685</c:v>
                      </c:pt>
                      <c:pt idx="827">
                        <c:v>0.44834865925501904</c:v>
                      </c:pt>
                      <c:pt idx="828">
                        <c:v>0.4496673382528229</c:v>
                      </c:pt>
                      <c:pt idx="829">
                        <c:v>0.45126409703928622</c:v>
                      </c:pt>
                      <c:pt idx="830">
                        <c:v>0.45308173565788074</c:v>
                      </c:pt>
                      <c:pt idx="831">
                        <c:v>0.45519329405309644</c:v>
                      </c:pt>
                      <c:pt idx="832">
                        <c:v>0.45743729234765779</c:v>
                      </c:pt>
                      <c:pt idx="833">
                        <c:v>0.45975917058303034</c:v>
                      </c:pt>
                      <c:pt idx="834">
                        <c:v>0.4622178887144045</c:v>
                      </c:pt>
                      <c:pt idx="835">
                        <c:v>0.4648442467183726</c:v>
                      </c:pt>
                      <c:pt idx="836">
                        <c:v>0.46766640457353259</c:v>
                      </c:pt>
                      <c:pt idx="837">
                        <c:v>0.47082340217421426</c:v>
                      </c:pt>
                      <c:pt idx="838">
                        <c:v>0.47401383974948175</c:v>
                      </c:pt>
                      <c:pt idx="839">
                        <c:v>0.47752855707829667</c:v>
                      </c:pt>
                      <c:pt idx="840">
                        <c:v>0.48107715438136261</c:v>
                      </c:pt>
                      <c:pt idx="841">
                        <c:v>0.48485631150920305</c:v>
                      </c:pt>
                      <c:pt idx="842">
                        <c:v>0.48876790853638935</c:v>
                      </c:pt>
                      <c:pt idx="843">
                        <c:v>0.49282778545088313</c:v>
                      </c:pt>
                      <c:pt idx="844">
                        <c:v>0.49693694232792379</c:v>
                      </c:pt>
                      <c:pt idx="845">
                        <c:v>0.50134969897422865</c:v>
                      </c:pt>
                      <c:pt idx="846">
                        <c:v>0.50583153556803284</c:v>
                      </c:pt>
                      <c:pt idx="847">
                        <c:v>0.51039521209963878</c:v>
                      </c:pt>
                      <c:pt idx="848">
                        <c:v>0.5150715285456382</c:v>
                      </c:pt>
                      <c:pt idx="849">
                        <c:v>0.5197896449598699</c:v>
                      </c:pt>
                      <c:pt idx="850">
                        <c:v>0.52459884130488055</c:v>
                      </c:pt>
                      <c:pt idx="851">
                        <c:v>0.52960779749807385</c:v>
                      </c:pt>
                      <c:pt idx="852">
                        <c:v>0.53473731359964172</c:v>
                      </c:pt>
                      <c:pt idx="853">
                        <c:v>0.53954870994298021</c:v>
                      </c:pt>
                      <c:pt idx="854">
                        <c:v>0.54456030613416739</c:v>
                      </c:pt>
                      <c:pt idx="855">
                        <c:v>0.54942494243704376</c:v>
                      </c:pt>
                      <c:pt idx="856">
                        <c:v>0.55437625867404339</c:v>
                      </c:pt>
                      <c:pt idx="857">
                        <c:v>0.55926905495551826</c:v>
                      </c:pt>
                      <c:pt idx="858">
                        <c:v>0.5638938914406425</c:v>
                      </c:pt>
                      <c:pt idx="859">
                        <c:v>0.56876292774017501</c:v>
                      </c:pt>
                      <c:pt idx="860">
                        <c:v>0.57347224416109421</c:v>
                      </c:pt>
                      <c:pt idx="861">
                        <c:v>0.57841476040478224</c:v>
                      </c:pt>
                      <c:pt idx="862">
                        <c:v>0.5835134765297576</c:v>
                      </c:pt>
                      <c:pt idx="863">
                        <c:v>0.58872527256879292</c:v>
                      </c:pt>
                      <c:pt idx="864">
                        <c:v>0.59419622841086661</c:v>
                      </c:pt>
                      <c:pt idx="865">
                        <c:v>0.59981810413824099</c:v>
                      </c:pt>
                      <c:pt idx="866">
                        <c:v>0.60538013991109374</c:v>
                      </c:pt>
                      <c:pt idx="867">
                        <c:v>0.61152297524253896</c:v>
                      </c:pt>
                      <c:pt idx="868">
                        <c:v>0.61715453096255646</c:v>
                      </c:pt>
                      <c:pt idx="869">
                        <c:v>0.62313412641806398</c:v>
                      </c:pt>
                      <c:pt idx="870">
                        <c:v>0.62944240162377474</c:v>
                      </c:pt>
                      <c:pt idx="871">
                        <c:v>0.63580083679136401</c:v>
                      </c:pt>
                      <c:pt idx="872">
                        <c:v>0.64217423194758372</c:v>
                      </c:pt>
                      <c:pt idx="873">
                        <c:v>0.64888202684965945</c:v>
                      </c:pt>
                      <c:pt idx="874">
                        <c:v>0.65550842181359925</c:v>
                      </c:pt>
                      <c:pt idx="875">
                        <c:v>0.66312921602179575</c:v>
                      </c:pt>
                      <c:pt idx="876">
                        <c:v>0.6703311305483407</c:v>
                      </c:pt>
                      <c:pt idx="877">
                        <c:v>0.67794928475854344</c:v>
                      </c:pt>
                      <c:pt idx="878">
                        <c:v>0.68557183896540241</c:v>
                      </c:pt>
                      <c:pt idx="879">
                        <c:v>0.69394107260478466</c:v>
                      </c:pt>
                      <c:pt idx="880">
                        <c:v>0.7023507862134023</c:v>
                      </c:pt>
                      <c:pt idx="881">
                        <c:v>0.7109989796407753</c:v>
                      </c:pt>
                      <c:pt idx="882">
                        <c:v>0.71940825324972746</c:v>
                      </c:pt>
                      <c:pt idx="883">
                        <c:v>0.72837544643466057</c:v>
                      </c:pt>
                      <c:pt idx="884">
                        <c:v>0.73701791986638088</c:v>
                      </c:pt>
                      <c:pt idx="885">
                        <c:v>0.74630059281154948</c:v>
                      </c:pt>
                      <c:pt idx="886">
                        <c:v>0.75497034622253667</c:v>
                      </c:pt>
                      <c:pt idx="887">
                        <c:v>0.76373953955794993</c:v>
                      </c:pt>
                      <c:pt idx="888">
                        <c:v>0.77288493260745106</c:v>
                      </c:pt>
                      <c:pt idx="889">
                        <c:v>0.78158460599569934</c:v>
                      </c:pt>
                      <c:pt idx="890">
                        <c:v>0.79047215924115899</c:v>
                      </c:pt>
                      <c:pt idx="891">
                        <c:v>0.79932495251303626</c:v>
                      </c:pt>
                      <c:pt idx="892">
                        <c:v>0.80768494615944075</c:v>
                      </c:pt>
                      <c:pt idx="893">
                        <c:v>0.81627153963362975</c:v>
                      </c:pt>
                      <c:pt idx="894">
                        <c:v>0.82456773332852273</c:v>
                      </c:pt>
                      <c:pt idx="895">
                        <c:v>0.83258496723542497</c:v>
                      </c:pt>
                      <c:pt idx="896">
                        <c:v>0.84141796052234996</c:v>
                      </c:pt>
                      <c:pt idx="897">
                        <c:v>0.84962791428278495</c:v>
                      </c:pt>
                      <c:pt idx="898">
                        <c:v>0.85754746826392414</c:v>
                      </c:pt>
                      <c:pt idx="899">
                        <c:v>0.86553698219189346</c:v>
                      </c:pt>
                      <c:pt idx="900">
                        <c:v>0.873475896158319</c:v>
                      </c:pt>
                      <c:pt idx="901">
                        <c:v>0.88111869034979529</c:v>
                      </c:pt>
                      <c:pt idx="902">
                        <c:v>0.88836988483888746</c:v>
                      </c:pt>
                      <c:pt idx="903">
                        <c:v>0.89509571972725288</c:v>
                      </c:pt>
                      <c:pt idx="904">
                        <c:v>0.90164863474703749</c:v>
                      </c:pt>
                      <c:pt idx="905">
                        <c:v>0.90855530949796481</c:v>
                      </c:pt>
                      <c:pt idx="906">
                        <c:v>0.91508710453380049</c:v>
                      </c:pt>
                      <c:pt idx="907">
                        <c:v>0.92059634034678128</c:v>
                      </c:pt>
                      <c:pt idx="908">
                        <c:v>0.92638629594641508</c:v>
                      </c:pt>
                      <c:pt idx="909">
                        <c:v>0.93253837127083772</c:v>
                      </c:pt>
                      <c:pt idx="910">
                        <c:v>0.93769868734899764</c:v>
                      </c:pt>
                      <c:pt idx="911">
                        <c:v>0.9430917632502599</c:v>
                      </c:pt>
                      <c:pt idx="912">
                        <c:v>0.94767831976447692</c:v>
                      </c:pt>
                      <c:pt idx="913">
                        <c:v>0.95226883627568437</c:v>
                      </c:pt>
                      <c:pt idx="914">
                        <c:v>0.95712687258357676</c:v>
                      </c:pt>
                      <c:pt idx="915">
                        <c:v>0.96142874931415057</c:v>
                      </c:pt>
                      <c:pt idx="916">
                        <c:v>0.96556914616744871</c:v>
                      </c:pt>
                      <c:pt idx="917">
                        <c:v>0.96980810294584163</c:v>
                      </c:pt>
                      <c:pt idx="918">
                        <c:v>0.97334042026128065</c:v>
                      </c:pt>
                      <c:pt idx="919">
                        <c:v>0.97712529738477394</c:v>
                      </c:pt>
                      <c:pt idx="920">
                        <c:v>0.98008253513727328</c:v>
                      </c:pt>
                      <c:pt idx="921">
                        <c:v>0.98324965273026388</c:v>
                      </c:pt>
                      <c:pt idx="922">
                        <c:v>0.98597237066099819</c:v>
                      </c:pt>
                      <c:pt idx="923">
                        <c:v>0.98799680912242493</c:v>
                      </c:pt>
                      <c:pt idx="924">
                        <c:v>0.98986328770390131</c:v>
                      </c:pt>
                      <c:pt idx="925">
                        <c:v>0.99207296602454575</c:v>
                      </c:pt>
                      <c:pt idx="926">
                        <c:v>0.99367632480599299</c:v>
                      </c:pt>
                      <c:pt idx="927">
                        <c:v>0.99536504352256705</c:v>
                      </c:pt>
                      <c:pt idx="928">
                        <c:v>0.99626352283972264</c:v>
                      </c:pt>
                      <c:pt idx="929">
                        <c:v>0.99769044175526422</c:v>
                      </c:pt>
                      <c:pt idx="930">
                        <c:v>0.99903816073099783</c:v>
                      </c:pt>
                      <c:pt idx="931">
                        <c:v>1</c:v>
                      </c:pt>
                      <c:pt idx="932">
                        <c:v>1.0003665197214451</c:v>
                      </c:pt>
                      <c:pt idx="933">
                        <c:v>1.0005416395883537</c:v>
                      </c:pt>
                      <c:pt idx="934">
                        <c:v>1.0005988395448819</c:v>
                      </c:pt>
                      <c:pt idx="935">
                        <c:v>1.00078803940109</c:v>
                      </c:pt>
                      <c:pt idx="936">
                        <c:v>1.0013125190024856</c:v>
                      </c:pt>
                      <c:pt idx="937">
                        <c:v>1.00115807911986</c:v>
                      </c:pt>
                      <c:pt idx="938">
                        <c:v>1.0008271993713282</c:v>
                      </c:pt>
                      <c:pt idx="939">
                        <c:v>1.0003594797267954</c:v>
                      </c:pt>
                      <c:pt idx="940">
                        <c:v>1.0004531996555683</c:v>
                      </c:pt>
                      <c:pt idx="941">
                        <c:v>1.0004439596625907</c:v>
                      </c:pt>
                      <c:pt idx="942">
                        <c:v>1.0001218799073712</c:v>
                      </c:pt>
                      <c:pt idx="943">
                        <c:v>0.99843756118745353</c:v>
                      </c:pt>
                      <c:pt idx="944">
                        <c:v>0.9976015618228129</c:v>
                      </c:pt>
                      <c:pt idx="945">
                        <c:v>0.99594408308249682</c:v>
                      </c:pt>
                      <c:pt idx="946">
                        <c:v>0.99447668419771995</c:v>
                      </c:pt>
                      <c:pt idx="947">
                        <c:v>0.99261680561122767</c:v>
                      </c:pt>
                      <c:pt idx="948">
                        <c:v>0.99036664732134805</c:v>
                      </c:pt>
                      <c:pt idx="949">
                        <c:v>0.98781024926421057</c:v>
                      </c:pt>
                      <c:pt idx="950">
                        <c:v>0.98550685101479307</c:v>
                      </c:pt>
                      <c:pt idx="951">
                        <c:v>0.98241277336629207</c:v>
                      </c:pt>
                      <c:pt idx="952">
                        <c:v>0.97984537531751481</c:v>
                      </c:pt>
                      <c:pt idx="953">
                        <c:v>0.976492137865975</c:v>
                      </c:pt>
                      <c:pt idx="954">
                        <c:v>0.97314638040875079</c:v>
                      </c:pt>
                      <c:pt idx="955">
                        <c:v>0.96906582350997417</c:v>
                      </c:pt>
                      <c:pt idx="956">
                        <c:v>0.96456110693355868</c:v>
                      </c:pt>
                      <c:pt idx="957">
                        <c:v>0.9596463106688039</c:v>
                      </c:pt>
                      <c:pt idx="958">
                        <c:v>0.95368915519624198</c:v>
                      </c:pt>
                      <c:pt idx="959">
                        <c:v>0.94767039977049627</c:v>
                      </c:pt>
                      <c:pt idx="960">
                        <c:v>0.94133352458652131</c:v>
                      </c:pt>
                      <c:pt idx="961">
                        <c:v>0.93369293039337276</c:v>
                      </c:pt>
                      <c:pt idx="962">
                        <c:v>0.92562069652827061</c:v>
                      </c:pt>
                      <c:pt idx="963">
                        <c:v>0.91766990257087411</c:v>
                      </c:pt>
                      <c:pt idx="964">
                        <c:v>0.90921134899937472</c:v>
                      </c:pt>
                      <c:pt idx="965">
                        <c:v>0.9007888754004546</c:v>
                      </c:pt>
                      <c:pt idx="966">
                        <c:v>0.89190484215231991</c:v>
                      </c:pt>
                      <c:pt idx="967">
                        <c:v>0.88206688962916391</c:v>
                      </c:pt>
                      <c:pt idx="968">
                        <c:v>0.87235917700702537</c:v>
                      </c:pt>
                      <c:pt idx="969">
                        <c:v>0.8630364640922874</c:v>
                      </c:pt>
                      <c:pt idx="970">
                        <c:v>0.85279459187611006</c:v>
                      </c:pt>
                      <c:pt idx="971">
                        <c:v>0.84255931965491715</c:v>
                      </c:pt>
                      <c:pt idx="972">
                        <c:v>0.83219292753337504</c:v>
                      </c:pt>
                      <c:pt idx="973">
                        <c:v>0.82194269532355169</c:v>
                      </c:pt>
                      <c:pt idx="974">
                        <c:v>0.81271502233658288</c:v>
                      </c:pt>
                      <c:pt idx="975">
                        <c:v>0.80299806972146692</c:v>
                      </c:pt>
                      <c:pt idx="976">
                        <c:v>0.79310511724011079</c:v>
                      </c:pt>
                      <c:pt idx="977">
                        <c:v>0.78383036428892316</c:v>
                      </c:pt>
                      <c:pt idx="978">
                        <c:v>0.77398977176777339</c:v>
                      </c:pt>
                      <c:pt idx="979">
                        <c:v>0.76419889920883655</c:v>
                      </c:pt>
                      <c:pt idx="980">
                        <c:v>0.75395086699734082</c:v>
                      </c:pt>
                      <c:pt idx="981">
                        <c:v>0.74402623454006178</c:v>
                      </c:pt>
                      <c:pt idx="982">
                        <c:v>0.73434800189551852</c:v>
                      </c:pt>
                      <c:pt idx="983">
                        <c:v>0.72464952926635784</c:v>
                      </c:pt>
                      <c:pt idx="984">
                        <c:v>0.71489297668133767</c:v>
                      </c:pt>
                      <c:pt idx="985">
                        <c:v>0.70553022379702979</c:v>
                      </c:pt>
                      <c:pt idx="986">
                        <c:v>0.69576047122204177</c:v>
                      </c:pt>
                      <c:pt idx="987">
                        <c:v>0.68553135899616724</c:v>
                      </c:pt>
                      <c:pt idx="988">
                        <c:v>0.67607532618275201</c:v>
                      </c:pt>
                      <c:pt idx="989">
                        <c:v>0.66583653396423415</c:v>
                      </c:pt>
                      <c:pt idx="990">
                        <c:v>0.65537466191525684</c:v>
                      </c:pt>
                      <c:pt idx="991">
                        <c:v>0.64448819018897552</c:v>
                      </c:pt>
                      <c:pt idx="992">
                        <c:v>0.63412839806241728</c:v>
                      </c:pt>
                      <c:pt idx="993">
                        <c:v>0.62349624614285282</c:v>
                      </c:pt>
                      <c:pt idx="994">
                        <c:v>0.6133441338584581</c:v>
                      </c:pt>
                      <c:pt idx="995">
                        <c:v>0.60127406303171205</c:v>
                      </c:pt>
                      <c:pt idx="996">
                        <c:v>0.59038275130910922</c:v>
                      </c:pt>
                      <c:pt idx="997">
                        <c:v>0.57904395992659041</c:v>
                      </c:pt>
                      <c:pt idx="998">
                        <c:v>0.56808620825448153</c:v>
                      </c:pt>
                      <c:pt idx="999">
                        <c:v>0.55665061694553108</c:v>
                      </c:pt>
                      <c:pt idx="1000">
                        <c:v>0.54472134601177691</c:v>
                      </c:pt>
                      <c:pt idx="1001">
                        <c:v>0.53353611451255301</c:v>
                      </c:pt>
                      <c:pt idx="1002">
                        <c:v>0.52314376241074056</c:v>
                      </c:pt>
                      <c:pt idx="1003">
                        <c:v>0.51134077138101364</c:v>
                      </c:pt>
                      <c:pt idx="1004">
                        <c:v>0.4999399400456454</c:v>
                      </c:pt>
                      <c:pt idx="1005">
                        <c:v>0.48931614811972729</c:v>
                      </c:pt>
                      <c:pt idx="1006">
                        <c:v>0.47819999656800249</c:v>
                      </c:pt>
                      <c:pt idx="1007">
                        <c:v>0.46801532430835352</c:v>
                      </c:pt>
                      <c:pt idx="1008">
                        <c:v>0.45707429262353744</c:v>
                      </c:pt>
                      <c:pt idx="1009">
                        <c:v>0.44510058172355788</c:v>
                      </c:pt>
                      <c:pt idx="1010">
                        <c:v>0.43486046950604312</c:v>
                      </c:pt>
                      <c:pt idx="1011">
                        <c:v>0.42520511684411116</c:v>
                      </c:pt>
                      <c:pt idx="1012">
                        <c:v>0.41412724526329348</c:v>
                      </c:pt>
                      <c:pt idx="1013">
                        <c:v>0.40346033337014658</c:v>
                      </c:pt>
                      <c:pt idx="1014">
                        <c:v>0.3940733805042308</c:v>
                      </c:pt>
                      <c:pt idx="1015">
                        <c:v>0.38537546711464493</c:v>
                      </c:pt>
                      <c:pt idx="1016">
                        <c:v>0.37773003292517493</c:v>
                      </c:pt>
                      <c:pt idx="1017">
                        <c:v>0.36875139974893617</c:v>
                      </c:pt>
                      <c:pt idx="1018">
                        <c:v>0.3599417264442879</c:v>
                      </c:pt>
                      <c:pt idx="1019">
                        <c:v>0.35151881284570213</c:v>
                      </c:pt>
                      <c:pt idx="1020">
                        <c:v>0.3442240583897157</c:v>
                      </c:pt>
                      <c:pt idx="1021">
                        <c:v>0.33594458468211558</c:v>
                      </c:pt>
                      <c:pt idx="1022">
                        <c:v>0.32796211074879572</c:v>
                      </c:pt>
                      <c:pt idx="1023">
                        <c:v>0.31911239747457787</c:v>
                      </c:pt>
                      <c:pt idx="1024">
                        <c:v>0.3113213233957941</c:v>
                      </c:pt>
                      <c:pt idx="1025">
                        <c:v>0.30378016912707145</c:v>
                      </c:pt>
                      <c:pt idx="1026">
                        <c:v>0.29770509374412857</c:v>
                      </c:pt>
                      <c:pt idx="1027">
                        <c:v>0.28992677965564745</c:v>
                      </c:pt>
                      <c:pt idx="1028">
                        <c:v>0.28274598511305138</c:v>
                      </c:pt>
                      <c:pt idx="1029">
                        <c:v>0.27495623103326439</c:v>
                      </c:pt>
                      <c:pt idx="1030">
                        <c:v>0.26948263519319721</c:v>
                      </c:pt>
                      <c:pt idx="1031">
                        <c:v>0.26412695926351099</c:v>
                      </c:pt>
                      <c:pt idx="1032">
                        <c:v>0.25743852434672154</c:v>
                      </c:pt>
                      <c:pt idx="1033">
                        <c:v>0.25022428982953965</c:v>
                      </c:pt>
                      <c:pt idx="1034">
                        <c:v>0.24511677371125193</c:v>
                      </c:pt>
                      <c:pt idx="1035">
                        <c:v>0.2388428184794579</c:v>
                      </c:pt>
                      <c:pt idx="1036">
                        <c:v>0.23228550346301727</c:v>
                      </c:pt>
                      <c:pt idx="1037">
                        <c:v>0.22574578843320076</c:v>
                      </c:pt>
                      <c:pt idx="1038">
                        <c:v>0.21873835375885106</c:v>
                      </c:pt>
                      <c:pt idx="1039">
                        <c:v>0.21364667762852496</c:v>
                      </c:pt>
                      <c:pt idx="1040">
                        <c:v>0.20861484145272047</c:v>
                      </c:pt>
                      <c:pt idx="1041">
                        <c:v>0.20210548639983039</c:v>
                      </c:pt>
                      <c:pt idx="1042">
                        <c:v>0.19725053008959711</c:v>
                      </c:pt>
                      <c:pt idx="1043">
                        <c:v>0.19377585273035189</c:v>
                      </c:pt>
                      <c:pt idx="1044">
                        <c:v>0.18910613627933628</c:v>
                      </c:pt>
                      <c:pt idx="1045">
                        <c:v>0.18453145975609056</c:v>
                      </c:pt>
                      <c:pt idx="1046">
                        <c:v>0.17919426381235948</c:v>
                      </c:pt>
                      <c:pt idx="1047">
                        <c:v>0.17482418713361775</c:v>
                      </c:pt>
                      <c:pt idx="1048">
                        <c:v>0.16989179088223891</c:v>
                      </c:pt>
                      <c:pt idx="1049">
                        <c:v>0.16602727381927188</c:v>
                      </c:pt>
                      <c:pt idx="1050">
                        <c:v>0.16064915790663994</c:v>
                      </c:pt>
                      <c:pt idx="1051">
                        <c:v>0.15566396169538912</c:v>
                      </c:pt>
                      <c:pt idx="1052">
                        <c:v>0.15100480523634796</c:v>
                      </c:pt>
                      <c:pt idx="1053">
                        <c:v>0.14707252822487851</c:v>
                      </c:pt>
                      <c:pt idx="1054">
                        <c:v>0.14238213178957973</c:v>
                      </c:pt>
                      <c:pt idx="1055">
                        <c:v>0.13875565454570252</c:v>
                      </c:pt>
                      <c:pt idx="1056">
                        <c:v>0.13537513711489579</c:v>
                      </c:pt>
                      <c:pt idx="1057">
                        <c:v>0.1318762597740426</c:v>
                      </c:pt>
                      <c:pt idx="1058">
                        <c:v>0.12832634247197966</c:v>
                      </c:pt>
                      <c:pt idx="1059">
                        <c:v>0.12519882484889303</c:v>
                      </c:pt>
                      <c:pt idx="1060">
                        <c:v>0.12159874758495187</c:v>
                      </c:pt>
                      <c:pt idx="1061">
                        <c:v>0.11859310986923652</c:v>
                      </c:pt>
                      <c:pt idx="1062">
                        <c:v>0.11508147253808079</c:v>
                      </c:pt>
                      <c:pt idx="1063">
                        <c:v>0.10973635660036897</c:v>
                      </c:pt>
                      <c:pt idx="1064">
                        <c:v>0.10646935908328699</c:v>
                      </c:pt>
                      <c:pt idx="1065">
                        <c:v>0.10241608216377754</c:v>
                      </c:pt>
                      <c:pt idx="1066">
                        <c:v>9.9179444623622104E-2</c:v>
                      </c:pt>
                      <c:pt idx="1067">
                        <c:v>9.655220662032292E-2</c:v>
                      </c:pt>
                      <c:pt idx="1068">
                        <c:v>9.321568915607624E-2</c:v>
                      </c:pt>
                      <c:pt idx="1069">
                        <c:v>9.0907010910671701E-2</c:v>
                      </c:pt>
                      <c:pt idx="1070">
                        <c:v>8.927549215062594E-2</c:v>
                      </c:pt>
                      <c:pt idx="1071">
                        <c:v>8.6750774069411674E-2</c:v>
                      </c:pt>
                      <c:pt idx="1072">
                        <c:v>8.4569695727031269E-2</c:v>
                      </c:pt>
                      <c:pt idx="1073">
                        <c:v>8.1940257725404059E-2</c:v>
                      </c:pt>
                      <c:pt idx="1074">
                        <c:v>7.8898980036775188E-2</c:v>
                      </c:pt>
                      <c:pt idx="1075">
                        <c:v>7.6794021636543613E-2</c:v>
                      </c:pt>
                      <c:pt idx="1076">
                        <c:v>7.4324303513529255E-2</c:v>
                      </c:pt>
                      <c:pt idx="1077">
                        <c:v>7.0978106056639373E-2</c:v>
                      </c:pt>
                      <c:pt idx="1078">
                        <c:v>6.9327667310972896E-2</c:v>
                      </c:pt>
                      <c:pt idx="1079">
                        <c:v>6.8819467697204498E-2</c:v>
                      </c:pt>
                      <c:pt idx="1080">
                        <c:v>6.8082468257324127E-2</c:v>
                      </c:pt>
                      <c:pt idx="1081">
                        <c:v>6.59207499002301E-2</c:v>
                      </c:pt>
                      <c:pt idx="1082">
                        <c:v>6.3066032069815633E-2</c:v>
                      </c:pt>
                      <c:pt idx="1083">
                        <c:v>5.9894514480168956E-2</c:v>
                      </c:pt>
                      <c:pt idx="1084">
                        <c:v>5.8616755451265906E-2</c:v>
                      </c:pt>
                      <c:pt idx="1085">
                        <c:v>5.607751738108676E-2</c:v>
                      </c:pt>
                      <c:pt idx="1086">
                        <c:v>5.4266038757810546E-2</c:v>
                      </c:pt>
                      <c:pt idx="1087">
                        <c:v>5.211444039302527E-2</c:v>
                      </c:pt>
                      <c:pt idx="1088">
                        <c:v>5.0358401727614625E-2</c:v>
                      </c:pt>
                      <c:pt idx="1089">
                        <c:v>4.9926762055660823E-2</c:v>
                      </c:pt>
                      <c:pt idx="1090">
                        <c:v>4.956684232919982E-2</c:v>
                      </c:pt>
                      <c:pt idx="1091">
                        <c:v>4.9179642623471596E-2</c:v>
                      </c:pt>
                      <c:pt idx="1092">
                        <c:v>4.7433723950369801E-2</c:v>
                      </c:pt>
                      <c:pt idx="1093">
                        <c:v>4.4642806071467395E-2</c:v>
                      </c:pt>
                      <c:pt idx="1094">
                        <c:v>4.2841007440834272E-2</c:v>
                      </c:pt>
                      <c:pt idx="1095">
                        <c:v>4.2246567892608382E-2</c:v>
                      </c:pt>
                      <c:pt idx="1096">
                        <c:v>4.0672249089090638E-2</c:v>
                      </c:pt>
                      <c:pt idx="1097">
                        <c:v>4.0201009447232747E-2</c:v>
                      </c:pt>
                      <c:pt idx="1098">
                        <c:v>3.8041931088132301E-2</c:v>
                      </c:pt>
                      <c:pt idx="1099">
                        <c:v>3.8001451118897189E-2</c:v>
                      </c:pt>
                      <c:pt idx="1100">
                        <c:v>3.7407891570002426E-2</c:v>
                      </c:pt>
                      <c:pt idx="1101">
                        <c:v>3.6534932233451431E-2</c:v>
                      </c:pt>
                      <c:pt idx="1102">
                        <c:v>3.5503573017284476E-2</c:v>
                      </c:pt>
                      <c:pt idx="1103">
                        <c:v>3.311921482939667E-2</c:v>
                      </c:pt>
                      <c:pt idx="1104">
                        <c:v>3.122149627166277E-2</c:v>
                      </c:pt>
                      <c:pt idx="1105">
                        <c:v>3.1475376078714139E-2</c:v>
                      </c:pt>
                      <c:pt idx="1106">
                        <c:v>2.9424097637685682E-2</c:v>
                      </c:pt>
                      <c:pt idx="1107">
                        <c:v>2.8577538281070871E-2</c:v>
                      </c:pt>
                      <c:pt idx="1108">
                        <c:v>2.8451698376709196E-2</c:v>
                      </c:pt>
                      <c:pt idx="1109">
                        <c:v>2.7822938854566378E-2</c:v>
                      </c:pt>
                      <c:pt idx="1110">
                        <c:v>2.7782018885665598E-2</c:v>
                      </c:pt>
                      <c:pt idx="1111">
                        <c:v>2.7886738806078441E-2</c:v>
                      </c:pt>
                      <c:pt idx="1112">
                        <c:v>2.478210116560307E-2</c:v>
                      </c:pt>
                      <c:pt idx="1113">
                        <c:v>2.5815220380432474E-2</c:v>
                      </c:pt>
                      <c:pt idx="1114">
                        <c:v>2.4237381579590021E-2</c:v>
                      </c:pt>
                      <c:pt idx="1115">
                        <c:v>2.2383222988750479E-2</c:v>
                      </c:pt>
                      <c:pt idx="1116">
                        <c:v>2.0340744541034083E-2</c:v>
                      </c:pt>
                      <c:pt idx="1117">
                        <c:v>1.8732985762930834E-2</c:v>
                      </c:pt>
                      <c:pt idx="1118">
                        <c:v>1.9133385458627049E-2</c:v>
                      </c:pt>
                      <c:pt idx="1119">
                        <c:v>1.9439625225884744E-2</c:v>
                      </c:pt>
                      <c:pt idx="1120">
                        <c:v>1.7365906801910858E-2</c:v>
                      </c:pt>
                      <c:pt idx="1121">
                        <c:v>1.713182697981153E-2</c:v>
                      </c:pt>
                      <c:pt idx="1122">
                        <c:v>1.5559268174956141E-2</c:v>
                      </c:pt>
                      <c:pt idx="1123">
                        <c:v>1.5221788431440762E-2</c:v>
                      </c:pt>
                      <c:pt idx="1124">
                        <c:v>1.3864389463063976E-2</c:v>
                      </c:pt>
                      <c:pt idx="1125">
                        <c:v>1.0999551640340751E-2</c:v>
                      </c:pt>
                      <c:pt idx="1126">
                        <c:v>9.1480330474948864E-3</c:v>
                      </c:pt>
                      <c:pt idx="1127">
                        <c:v>7.5710742459835605E-3</c:v>
                      </c:pt>
                      <c:pt idx="1128">
                        <c:v>7.3022344503017441E-3</c:v>
                      </c:pt>
                      <c:pt idx="1129">
                        <c:v>6.1511953250915005E-3</c:v>
                      </c:pt>
                      <c:pt idx="1130">
                        <c:v>7.6317941998363835E-3</c:v>
                      </c:pt>
                      <c:pt idx="1131">
                        <c:v>8.1835537804991407E-3</c:v>
                      </c:pt>
                      <c:pt idx="1132">
                        <c:v>8.3076336861983655E-3</c:v>
                      </c:pt>
                      <c:pt idx="1133">
                        <c:v>8.2869537019150969E-3</c:v>
                      </c:pt>
                      <c:pt idx="1134">
                        <c:v>9.4177528425078306E-3</c:v>
                      </c:pt>
                      <c:pt idx="1135">
                        <c:v>8.9139532253955604E-3</c:v>
                      </c:pt>
                      <c:pt idx="1136">
                        <c:v>8.8673132608419608E-3</c:v>
                      </c:pt>
                      <c:pt idx="1137">
                        <c:v>6.3245551933381007E-3</c:v>
                      </c:pt>
                      <c:pt idx="1138">
                        <c:v>6.2721952331315821E-3</c:v>
                      </c:pt>
                      <c:pt idx="1139">
                        <c:v>5.3499559340335033E-3</c:v>
                      </c:pt>
                      <c:pt idx="1140">
                        <c:v>5.0762761420299939E-3</c:v>
                      </c:pt>
                      <c:pt idx="1141">
                        <c:v>2.2453182935580343E-3</c:v>
                      </c:pt>
                      <c:pt idx="1142">
                        <c:v>1.0040792368997339E-3</c:v>
                      </c:pt>
                      <c:pt idx="1143">
                        <c:v>1.3626789643639454E-3</c:v>
                      </c:pt>
                      <c:pt idx="1144">
                        <c:v>7.9023939941811402E-4</c:v>
                      </c:pt>
                      <c:pt idx="1145">
                        <c:v>9.9835924124701031E-4</c:v>
                      </c:pt>
                      <c:pt idx="1146">
                        <c:v>-1.6191987694086005E-4</c:v>
                      </c:pt>
                      <c:pt idx="1147">
                        <c:v>4.439596625905753E-4</c:v>
                      </c:pt>
                      <c:pt idx="1148">
                        <c:v>7.2291945058114676E-4</c:v>
                      </c:pt>
                      <c:pt idx="1149">
                        <c:v>1.2988790128519792E-3</c:v>
                      </c:pt>
                      <c:pt idx="1150">
                        <c:v>-1.0691991874086854E-3</c:v>
                      </c:pt>
                      <c:pt idx="1151">
                        <c:v>-1.7309586844714456E-3</c:v>
                      </c:pt>
                      <c:pt idx="1152">
                        <c:v>-2.4701581226799279E-3</c:v>
                      </c:pt>
                      <c:pt idx="1153">
                        <c:v>-2.2633582798477236E-3</c:v>
                      </c:pt>
                      <c:pt idx="1154">
                        <c:v>-1.1567591208631626E-3</c:v>
                      </c:pt>
                      <c:pt idx="1155">
                        <c:v>0</c:v>
                      </c:pt>
                      <c:pt idx="1156">
                        <c:v>-2.9167577832641808E-3</c:v>
                      </c:pt>
                      <c:pt idx="1157">
                        <c:v>-2.3962381788590111E-3</c:v>
                      </c:pt>
                      <c:pt idx="1158">
                        <c:v>-1.8941985604090956E-3</c:v>
                      </c:pt>
                      <c:pt idx="1159">
                        <c:v>-4.8443963182588802E-4</c:v>
                      </c:pt>
                      <c:pt idx="1160">
                        <c:v>-2.9009177953025068E-3</c:v>
                      </c:pt>
                      <c:pt idx="1161">
                        <c:v>-4.8536363112364096E-3</c:v>
                      </c:pt>
                      <c:pt idx="1162">
                        <c:v>-6.8446347980776088E-3</c:v>
                      </c:pt>
                      <c:pt idx="1163">
                        <c:v>-3.8218370954037949E-3</c:v>
                      </c:pt>
                      <c:pt idx="1164">
                        <c:v>-1.2051590840792144E-3</c:v>
                      </c:pt>
                      <c:pt idx="1165">
                        <c:v>-1.79079863899314E-3</c:v>
                      </c:pt>
                      <c:pt idx="1166">
                        <c:v>-4.6961164309515802E-3</c:v>
                      </c:pt>
                      <c:pt idx="1167">
                        <c:v>-2.4217581594638761E-3</c:v>
                      </c:pt>
                      <c:pt idx="1168">
                        <c:v>-1.8576785881643477E-3</c:v>
                      </c:pt>
                      <c:pt idx="1169">
                        <c:v>-1.8479985955210593E-3</c:v>
                      </c:pt>
                      <c:pt idx="1170">
                        <c:v>-3.8790370519319098E-3</c:v>
                      </c:pt>
                      <c:pt idx="1171">
                        <c:v>-4.0620769128216034E-3</c:v>
                      </c:pt>
                      <c:pt idx="1172">
                        <c:v>-4.2706367543161611E-3</c:v>
                      </c:pt>
                      <c:pt idx="1173">
                        <c:v>-2.3429982193214618E-3</c:v>
                      </c:pt>
                      <c:pt idx="1174">
                        <c:v>-3.14995760603228E-3</c:v>
                      </c:pt>
                      <c:pt idx="1175">
                        <c:v>-5.1576760801662815E-3</c:v>
                      </c:pt>
                      <c:pt idx="1176">
                        <c:v>-5.1462360888606387E-3</c:v>
                      </c:pt>
                      <c:pt idx="1177">
                        <c:v>-4.6565164610474939E-3</c:v>
                      </c:pt>
                      <c:pt idx="1178">
                        <c:v>-6.0750753829427635E-3</c:v>
                      </c:pt>
                      <c:pt idx="1179">
                        <c:v>-7.1275545830585497E-3</c:v>
                      </c:pt>
                      <c:pt idx="1180">
                        <c:v>-9.2435129749301997E-3</c:v>
                      </c:pt>
                      <c:pt idx="1181">
                        <c:v>-9.1519930444852546E-3</c:v>
                      </c:pt>
                      <c:pt idx="1182">
                        <c:v>-1.0033312374682652E-2</c:v>
                      </c:pt>
                      <c:pt idx="1183">
                        <c:v>-1.0777791808878294E-2</c:v>
                      </c:pt>
                      <c:pt idx="1184">
                        <c:v>-1.1156631520960015E-2</c:v>
                      </c:pt>
                      <c:pt idx="1185">
                        <c:v>-8.5417135082977887E-3</c:v>
                      </c:pt>
                      <c:pt idx="1186">
                        <c:v>-8.8329932869250331E-3</c:v>
                      </c:pt>
                      <c:pt idx="1187">
                        <c:v>-9.9065924709898466E-3</c:v>
                      </c:pt>
                      <c:pt idx="1188">
                        <c:v>-1.337906983190696E-2</c:v>
                      </c:pt>
                      <c:pt idx="1189">
                        <c:v>-1.2240350697333487E-2</c:v>
                      </c:pt>
                      <c:pt idx="1190">
                        <c:v>-1.2358270607714326E-2</c:v>
                      </c:pt>
                      <c:pt idx="1191">
                        <c:v>-1.3274349911494118E-2</c:v>
                      </c:pt>
                      <c:pt idx="1192">
                        <c:v>-1.6609107377078346E-2</c:v>
                      </c:pt>
                      <c:pt idx="1193">
                        <c:v>-1.8476025958220319E-2</c:v>
                      </c:pt>
                      <c:pt idx="1194">
                        <c:v>-1.6347747575711901E-2</c:v>
                      </c:pt>
                      <c:pt idx="1195">
                        <c:v>-1.3242229935905205E-2</c:v>
                      </c:pt>
                      <c:pt idx="1196">
                        <c:v>-1.54712682418361E-2</c:v>
                      </c:pt>
                      <c:pt idx="1197">
                        <c:v>-1.3944029402537713E-2</c:v>
                      </c:pt>
                      <c:pt idx="1198">
                        <c:v>-1.4715348816334912E-2</c:v>
                      </c:pt>
                      <c:pt idx="1199">
                        <c:v>-1.5380628310722576E-2</c:v>
                      </c:pt>
                      <c:pt idx="1200">
                        <c:v>-1.05863919543422E-2</c:v>
                      </c:pt>
                      <c:pt idx="1201">
                        <c:v>-1.16626311364003E-2</c:v>
                      </c:pt>
                      <c:pt idx="1202">
                        <c:v>-1.2597630425800909E-2</c:v>
                      </c:pt>
                      <c:pt idx="1203">
                        <c:v>-1.2678150364605775E-2</c:v>
                      </c:pt>
                      <c:pt idx="1204">
                        <c:v>-1.7614506612975065E-2</c:v>
                      </c:pt>
                      <c:pt idx="1205">
                        <c:v>-1.6610867375740797E-2</c:v>
                      </c:pt>
                      <c:pt idx="1206">
                        <c:v>-1.7658946579200651E-2</c:v>
                      </c:pt>
                      <c:pt idx="1207">
                        <c:v>-2.3719941972844095E-2</c:v>
                      </c:pt>
                      <c:pt idx="1208">
                        <c:v>-2.3765701938066468E-2</c:v>
                      </c:pt>
                      <c:pt idx="1209">
                        <c:v>-2.2836862643984442E-2</c:v>
                      </c:pt>
                      <c:pt idx="1210">
                        <c:v>-2.2011423271318272E-2</c:v>
                      </c:pt>
                      <c:pt idx="1211">
                        <c:v>-2.1996903282353583E-2</c:v>
                      </c:pt>
                      <c:pt idx="1212">
                        <c:v>-2.3231542344027835E-2</c:v>
                      </c:pt>
                      <c:pt idx="1213">
                        <c:v>-2.0447224460109478E-2</c:v>
                      </c:pt>
                      <c:pt idx="1214">
                        <c:v>-1.9291345338577539E-2</c:v>
                      </c:pt>
                      <c:pt idx="1215">
                        <c:v>-2.0408944489202278E-2</c:v>
                      </c:pt>
                      <c:pt idx="1216">
                        <c:v>-2.4710381220110364E-2</c:v>
                      </c:pt>
                      <c:pt idx="1217">
                        <c:v>-2.3819381897269776E-2</c:v>
                      </c:pt>
                      <c:pt idx="1218">
                        <c:v>-2.0035384773107619E-2</c:v>
                      </c:pt>
                      <c:pt idx="1219">
                        <c:v>-2.2341863020184136E-2</c:v>
                      </c:pt>
                      <c:pt idx="1220">
                        <c:v>-2.980777734608929E-2</c:v>
                      </c:pt>
                      <c:pt idx="1221">
                        <c:v>-3.3114814832740737E-2</c:v>
                      </c:pt>
                      <c:pt idx="1222">
                        <c:v>-3.0669736691000208E-2</c:v>
                      </c:pt>
                      <c:pt idx="1223">
                        <c:v>-3.2367255400885954E-2</c:v>
                      </c:pt>
                      <c:pt idx="1224">
                        <c:v>-3.5203053245679509E-2</c:v>
                      </c:pt>
                      <c:pt idx="1225">
                        <c:v>-3.8648250627329496E-2</c:v>
                      </c:pt>
                      <c:pt idx="1226">
                        <c:v>-3.7931491172066734E-2</c:v>
                      </c:pt>
                      <c:pt idx="1227">
                        <c:v>-3.3101174843107081E-2</c:v>
                      </c:pt>
                      <c:pt idx="1228">
                        <c:v>-2.9597017506266716E-2</c:v>
                      </c:pt>
                      <c:pt idx="1229">
                        <c:v>-3.4173454028175003E-2</c:v>
                      </c:pt>
                      <c:pt idx="1230">
                        <c:v>-3.2401575374802781E-2</c:v>
                      </c:pt>
                      <c:pt idx="1231">
                        <c:v>-2.8332018467666004E-2</c:v>
                      </c:pt>
                      <c:pt idx="1232">
                        <c:v>-2.710001940398523E-2</c:v>
                      </c:pt>
                      <c:pt idx="1233">
                        <c:v>-3.1100056363957126E-2</c:v>
                      </c:pt>
                      <c:pt idx="1234">
                        <c:v>-3.6406892330761928E-2</c:v>
                      </c:pt>
                      <c:pt idx="1235">
                        <c:v>-3.4990093407529017E-2</c:v>
                      </c:pt>
                      <c:pt idx="1236">
                        <c:v>-3.2402895373799569E-2</c:v>
                      </c:pt>
                      <c:pt idx="1237">
                        <c:v>-3.0722976650537758E-2</c:v>
                      </c:pt>
                      <c:pt idx="1238">
                        <c:v>-2.9167137832975365E-2</c:v>
                      </c:pt>
                      <c:pt idx="1239">
                        <c:v>-2.721925931336296E-2</c:v>
                      </c:pt>
                      <c:pt idx="1240">
                        <c:v>-2.3438342186859942E-2</c:v>
                      </c:pt>
                      <c:pt idx="1241">
                        <c:v>-1.6989267088157053E-2</c:v>
                      </c:pt>
                      <c:pt idx="1242">
                        <c:v>-1.7855186430058338E-2</c:v>
                      </c:pt>
                      <c:pt idx="1243">
                        <c:v>-2.406798170833389E-2</c:v>
                      </c:pt>
                      <c:pt idx="1244">
                        <c:v>-2.7645178989664041E-2</c:v>
                      </c:pt>
                      <c:pt idx="1245">
                        <c:v>-3.3373094636448136E-2</c:v>
                      </c:pt>
                      <c:pt idx="1246">
                        <c:v>-3.4039694129832494E-2</c:v>
                      </c:pt>
                      <c:pt idx="1247">
                        <c:v>-3.3471214561876933E-2</c:v>
                      </c:pt>
                      <c:pt idx="1248">
                        <c:v>-4.3015687308077664E-2</c:v>
                      </c:pt>
                      <c:pt idx="1249">
                        <c:v>-3.7542971467341729E-2</c:v>
                      </c:pt>
                      <c:pt idx="1250">
                        <c:v>-3.1980495694823294E-2</c:v>
                      </c:pt>
                      <c:pt idx="1251">
                        <c:v>-2.7277779268887765E-2</c:v>
                      </c:pt>
                      <c:pt idx="1252">
                        <c:v>-2.83918584221876E-2</c:v>
                      </c:pt>
                      <c:pt idx="1253">
                        <c:v>-3.0838256562925017E-2</c:v>
                      </c:pt>
                      <c:pt idx="1254">
                        <c:v>-2.7346419216721426E-2</c:v>
                      </c:pt>
                      <c:pt idx="1255">
                        <c:v>-1.8063746271552897E-2</c:v>
                      </c:pt>
                      <c:pt idx="1256">
                        <c:v>-1.967150504965615E-2</c:v>
                      </c:pt>
                      <c:pt idx="1257">
                        <c:v>-1.8392426021756312E-2</c:v>
                      </c:pt>
                      <c:pt idx="1258">
                        <c:v>-1.1590031191576271E-2</c:v>
                      </c:pt>
                      <c:pt idx="1259">
                        <c:v>-1.1476951277517028E-2</c:v>
                      </c:pt>
                      <c:pt idx="1260">
                        <c:v>-1.8916025623820526E-2</c:v>
                      </c:pt>
                      <c:pt idx="1261">
                        <c:v>-1.6760027262379323E-2</c:v>
                      </c:pt>
                      <c:pt idx="1262">
                        <c:v>-2.0685704278864833E-2</c:v>
                      </c:pt>
                      <c:pt idx="1263">
                        <c:v>-2.5794980395814966E-2</c:v>
                      </c:pt>
                      <c:pt idx="1264">
                        <c:v>-2.6387219945712841E-2</c:v>
                      </c:pt>
                      <c:pt idx="1265">
                        <c:v>-3.2145495569423393E-2</c:v>
                      </c:pt>
                      <c:pt idx="1266">
                        <c:v>-3.1146256328845257E-2</c:v>
                      </c:pt>
                      <c:pt idx="1267">
                        <c:v>-1.9860704905864324E-2</c:v>
                      </c:pt>
                      <c:pt idx="1268">
                        <c:v>-2.9264817758738595E-2</c:v>
                      </c:pt>
                      <c:pt idx="1269">
                        <c:v>-2.6010580231959134E-2</c:v>
                      </c:pt>
                      <c:pt idx="1270">
                        <c:v>-3.1733655882421538E-2</c:v>
                      </c:pt>
                      <c:pt idx="1271">
                        <c:v>-3.5364973122620463E-2</c:v>
                      </c:pt>
                      <c:pt idx="1272">
                        <c:v>-4.3156047201404223E-2</c:v>
                      </c:pt>
                      <c:pt idx="1273">
                        <c:v>-4.3832326687431672E-2</c:v>
                      </c:pt>
                      <c:pt idx="1274">
                        <c:v>-4.9675082246937563E-2</c:v>
                      </c:pt>
                      <c:pt idx="1275">
                        <c:v>-3.9393610060856461E-2</c:v>
                      </c:pt>
                      <c:pt idx="1276">
                        <c:v>-4.2617047611043901E-2</c:v>
                      </c:pt>
                      <c:pt idx="1277">
                        <c:v>-3.512869330219312E-2</c:v>
                      </c:pt>
                      <c:pt idx="1278">
                        <c:v>-2.8382178429544408E-2</c:v>
                      </c:pt>
                      <c:pt idx="1279">
                        <c:v>-2.5247180812142674E-2</c:v>
                      </c:pt>
                      <c:pt idx="1280">
                        <c:v>-2.6326059992194454E-2</c:v>
                      </c:pt>
                      <c:pt idx="1281">
                        <c:v>-2.1622463566927697E-2</c:v>
                      </c:pt>
                      <c:pt idx="1282">
                        <c:v>-3.1475376078714236E-2</c:v>
                      </c:pt>
                      <c:pt idx="1283">
                        <c:v>-2.7259739282598172E-2</c:v>
                      </c:pt>
                      <c:pt idx="1284">
                        <c:v>-2.2581662837936282E-2</c:v>
                      </c:pt>
                      <c:pt idx="1285">
                        <c:v>-2.8338178462984486E-2</c:v>
                      </c:pt>
                      <c:pt idx="1286">
                        <c:v>-1.5091548530423151E-2</c:v>
                      </c:pt>
                      <c:pt idx="1287">
                        <c:v>-1.6365347562335927E-2</c:v>
                      </c:pt>
                      <c:pt idx="1288">
                        <c:v>-1.6074067783708488E-2</c:v>
                      </c:pt>
                      <c:pt idx="1289">
                        <c:v>-8.4171936029330972E-4</c:v>
                      </c:pt>
                      <c:pt idx="1290">
                        <c:v>-6.7900748395430741E-3</c:v>
                      </c:pt>
                      <c:pt idx="1291">
                        <c:v>-1.4246309172805036E-2</c:v>
                      </c:pt>
                      <c:pt idx="1292">
                        <c:v>-1.64410275048191E-2</c:v>
                      </c:pt>
                      <c:pt idx="1293">
                        <c:v>-2.9507697574149887E-2</c:v>
                      </c:pt>
                      <c:pt idx="1294">
                        <c:v>-2.6384139948053695E-2</c:v>
                      </c:pt>
                      <c:pt idx="1295">
                        <c:v>-2.7361819205017436E-2</c:v>
                      </c:pt>
                      <c:pt idx="1296">
                        <c:v>-4.417552642659997E-2</c:v>
                      </c:pt>
                      <c:pt idx="1297">
                        <c:v>-3.5795292795577478E-2</c:v>
                      </c:pt>
                      <c:pt idx="1298">
                        <c:v>-2.334594225708387E-2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EA6C-4C0E-9A4F-E63847BC888B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Abs'!$CG$1</c15:sqref>
                        </c15:formulaRef>
                      </c:ext>
                    </c:extLst>
                    <c:strCache>
                      <c:ptCount val="1"/>
                      <c:pt idx="0">
                        <c:v>Abs ML</c:v>
                      </c:pt>
                    </c:strCache>
                  </c:strRef>
                </c:tx>
                <c:spPr>
                  <a:ln w="19050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Abs'!$CG$2:$CG$1300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0.11145075394820049</c:v>
                      </c:pt>
                      <c:pt idx="1">
                        <c:v>-0.32076054641492824</c:v>
                      </c:pt>
                      <c:pt idx="2">
                        <c:v>-0.23266656199721439</c:v>
                      </c:pt>
                      <c:pt idx="3">
                        <c:v>-0.27306823017923215</c:v>
                      </c:pt>
                      <c:pt idx="4">
                        <c:v>-1.385786527829874</c:v>
                      </c:pt>
                      <c:pt idx="5">
                        <c:v>-1.2090379884483293</c:v>
                      </c:pt>
                      <c:pt idx="6">
                        <c:v>-0.88713959085013971</c:v>
                      </c:pt>
                      <c:pt idx="7">
                        <c:v>-0.20335019655812511</c:v>
                      </c:pt>
                      <c:pt idx="8">
                        <c:v>-0.73904768635916396</c:v>
                      </c:pt>
                      <c:pt idx="9">
                        <c:v>0.32247547630069878</c:v>
                      </c:pt>
                      <c:pt idx="10">
                        <c:v>-0.4305046497973839</c:v>
                      </c:pt>
                      <c:pt idx="11">
                        <c:v>-0.4791965929588422</c:v>
                      </c:pt>
                      <c:pt idx="12">
                        <c:v>-1.243410292305432</c:v>
                      </c:pt>
                      <c:pt idx="13">
                        <c:v>-1.7038174228193206</c:v>
                      </c:pt>
                      <c:pt idx="14">
                        <c:v>-1.8826078242603257</c:v>
                      </c:pt>
                      <c:pt idx="15">
                        <c:v>-1.1698847306621083</c:v>
                      </c:pt>
                      <c:pt idx="16">
                        <c:v>-3.5056534125186345</c:v>
                      </c:pt>
                      <c:pt idx="17">
                        <c:v>-2.3650114926049008</c:v>
                      </c:pt>
                      <c:pt idx="18">
                        <c:v>-1.2346167962161487</c:v>
                      </c:pt>
                      <c:pt idx="19">
                        <c:v>-0.93341548707391164</c:v>
                      </c:pt>
                      <c:pt idx="20">
                        <c:v>-0.1855991324888091</c:v>
                      </c:pt>
                      <c:pt idx="21">
                        <c:v>2.8109301159760501E-3</c:v>
                      </c:pt>
                      <c:pt idx="22">
                        <c:v>-1.1935346587986237E-2</c:v>
                      </c:pt>
                      <c:pt idx="23">
                        <c:v>0.30847787225514023</c:v>
                      </c:pt>
                      <c:pt idx="24">
                        <c:v>0.22781962592618574</c:v>
                      </c:pt>
                      <c:pt idx="25">
                        <c:v>0.18205972317790584</c:v>
                      </c:pt>
                      <c:pt idx="26">
                        <c:v>0.32079235111990406</c:v>
                      </c:pt>
                      <c:pt idx="27">
                        <c:v>0.22017993385631024</c:v>
                      </c:pt>
                      <c:pt idx="28">
                        <c:v>0.24687367322634493</c:v>
                      </c:pt>
                      <c:pt idx="29">
                        <c:v>0.3951542755367799</c:v>
                      </c:pt>
                      <c:pt idx="30">
                        <c:v>0.26558594615715864</c:v>
                      </c:pt>
                      <c:pt idx="31">
                        <c:v>0.33112130768830761</c:v>
                      </c:pt>
                      <c:pt idx="32">
                        <c:v>0.63255368053637873</c:v>
                      </c:pt>
                      <c:pt idx="33">
                        <c:v>0.62186275613515274</c:v>
                      </c:pt>
                      <c:pt idx="34">
                        <c:v>0.47224736588889843</c:v>
                      </c:pt>
                      <c:pt idx="35">
                        <c:v>0.21151390900522443</c:v>
                      </c:pt>
                      <c:pt idx="36">
                        <c:v>0.16682123080169547</c:v>
                      </c:pt>
                      <c:pt idx="37">
                        <c:v>0.21954939295924591</c:v>
                      </c:pt>
                      <c:pt idx="38">
                        <c:v>0.20777054571320527</c:v>
                      </c:pt>
                      <c:pt idx="39">
                        <c:v>6.1258385966754335E-2</c:v>
                      </c:pt>
                      <c:pt idx="40">
                        <c:v>7.9168473560949654E-3</c:v>
                      </c:pt>
                      <c:pt idx="41">
                        <c:v>-1.0576326495995339E-3</c:v>
                      </c:pt>
                      <c:pt idx="42">
                        <c:v>0.15817085588480417</c:v>
                      </c:pt>
                      <c:pt idx="43">
                        <c:v>-1.4700336574552601E-2</c:v>
                      </c:pt>
                      <c:pt idx="44">
                        <c:v>8.7316536073855366E-2</c:v>
                      </c:pt>
                      <c:pt idx="45">
                        <c:v>7.7766037522483927E-2</c:v>
                      </c:pt>
                      <c:pt idx="46">
                        <c:v>6.1671342294855686E-2</c:v>
                      </c:pt>
                      <c:pt idx="47">
                        <c:v>0.15370254725396648</c:v>
                      </c:pt>
                      <c:pt idx="48">
                        <c:v>0.24195050683069122</c:v>
                      </c:pt>
                      <c:pt idx="49">
                        <c:v>0.2254938437702407</c:v>
                      </c:pt>
                      <c:pt idx="50">
                        <c:v>0.3868199283233012</c:v>
                      </c:pt>
                      <c:pt idx="51">
                        <c:v>0.3717550997329917</c:v>
                      </c:pt>
                      <c:pt idx="52">
                        <c:v>0.4306922470730834</c:v>
                      </c:pt>
                      <c:pt idx="53">
                        <c:v>0.45585431223839984</c:v>
                      </c:pt>
                      <c:pt idx="54">
                        <c:v>0.41845955173540089</c:v>
                      </c:pt>
                      <c:pt idx="55">
                        <c:v>0.43438007834054138</c:v>
                      </c:pt>
                      <c:pt idx="56">
                        <c:v>0.57625531403612273</c:v>
                      </c:pt>
                      <c:pt idx="57">
                        <c:v>0.59139081974860119</c:v>
                      </c:pt>
                      <c:pt idx="58">
                        <c:v>0.48015361167666815</c:v>
                      </c:pt>
                      <c:pt idx="59">
                        <c:v>0.48830318869933376</c:v>
                      </c:pt>
                      <c:pt idx="60">
                        <c:v>0.3015681738899525</c:v>
                      </c:pt>
                      <c:pt idx="61">
                        <c:v>0.24289202706529894</c:v>
                      </c:pt>
                      <c:pt idx="62">
                        <c:v>0.19922770098932821</c:v>
                      </c:pt>
                      <c:pt idx="63">
                        <c:v>0.12080537590384681</c:v>
                      </c:pt>
                      <c:pt idx="64">
                        <c:v>0.11683736033064769</c:v>
                      </c:pt>
                      <c:pt idx="65">
                        <c:v>0.15142623908353978</c:v>
                      </c:pt>
                      <c:pt idx="66">
                        <c:v>0.10046096628751744</c:v>
                      </c:pt>
                      <c:pt idx="67">
                        <c:v>0.32753343406506014</c:v>
                      </c:pt>
                      <c:pt idx="68">
                        <c:v>0.36737008913899588</c:v>
                      </c:pt>
                      <c:pt idx="69">
                        <c:v>0.40235980814190347</c:v>
                      </c:pt>
                      <c:pt idx="70">
                        <c:v>0.50450389961021558</c:v>
                      </c:pt>
                      <c:pt idx="71">
                        <c:v>0.5442143455374211</c:v>
                      </c:pt>
                      <c:pt idx="72">
                        <c:v>0.53905188659956693</c:v>
                      </c:pt>
                      <c:pt idx="73">
                        <c:v>0.36918194764945561</c:v>
                      </c:pt>
                      <c:pt idx="74">
                        <c:v>0.35332149659815842</c:v>
                      </c:pt>
                      <c:pt idx="75">
                        <c:v>0.381038539729882</c:v>
                      </c:pt>
                      <c:pt idx="76">
                        <c:v>0.40547162086368432</c:v>
                      </c:pt>
                      <c:pt idx="77">
                        <c:v>0.30311953672156078</c:v>
                      </c:pt>
                      <c:pt idx="78">
                        <c:v>0.19434593119380206</c:v>
                      </c:pt>
                      <c:pt idx="79">
                        <c:v>0.23442288848311241</c:v>
                      </c:pt>
                      <c:pt idx="80">
                        <c:v>0.44798088082877996</c:v>
                      </c:pt>
                      <c:pt idx="81">
                        <c:v>0.24336202992772235</c:v>
                      </c:pt>
                      <c:pt idx="82">
                        <c:v>0.21073393647843144</c:v>
                      </c:pt>
                      <c:pt idx="83">
                        <c:v>0.16176832140320332</c:v>
                      </c:pt>
                      <c:pt idx="84">
                        <c:v>0.22857082276752408</c:v>
                      </c:pt>
                      <c:pt idx="85">
                        <c:v>0.29803583229126634</c:v>
                      </c:pt>
                      <c:pt idx="86">
                        <c:v>0.32622237344882643</c:v>
                      </c:pt>
                      <c:pt idx="87">
                        <c:v>0.37637586901307973</c:v>
                      </c:pt>
                      <c:pt idx="88">
                        <c:v>0.28834700851507861</c:v>
                      </c:pt>
                      <c:pt idx="89">
                        <c:v>0.30783420560681596</c:v>
                      </c:pt>
                      <c:pt idx="90">
                        <c:v>0.37049250342910239</c:v>
                      </c:pt>
                      <c:pt idx="91">
                        <c:v>0.42190556627772358</c:v>
                      </c:pt>
                      <c:pt idx="92">
                        <c:v>0.53389599053734293</c:v>
                      </c:pt>
                      <c:pt idx="93">
                        <c:v>0.47082776540647669</c:v>
                      </c:pt>
                      <c:pt idx="94">
                        <c:v>0.29136946516097445</c:v>
                      </c:pt>
                      <c:pt idx="95">
                        <c:v>0.52336711868051844</c:v>
                      </c:pt>
                      <c:pt idx="96">
                        <c:v>0.4445651564816725</c:v>
                      </c:pt>
                      <c:pt idx="97">
                        <c:v>0.44646384688508239</c:v>
                      </c:pt>
                      <c:pt idx="98">
                        <c:v>0.20970861337039495</c:v>
                      </c:pt>
                      <c:pt idx="99">
                        <c:v>0.14112353401765604</c:v>
                      </c:pt>
                      <c:pt idx="100">
                        <c:v>0.19292077750892406</c:v>
                      </c:pt>
                      <c:pt idx="101">
                        <c:v>0.26548346433001363</c:v>
                      </c:pt>
                      <c:pt idx="102">
                        <c:v>0.26191376482389517</c:v>
                      </c:pt>
                      <c:pt idx="103">
                        <c:v>0.16816359128631853</c:v>
                      </c:pt>
                      <c:pt idx="104">
                        <c:v>0.1682059975596199</c:v>
                      </c:pt>
                      <c:pt idx="105">
                        <c:v>0.33531145135975199</c:v>
                      </c:pt>
                      <c:pt idx="106">
                        <c:v>0.12510002074878362</c:v>
                      </c:pt>
                      <c:pt idx="107">
                        <c:v>0.18701620878829614</c:v>
                      </c:pt>
                      <c:pt idx="108">
                        <c:v>0.14079740958250503</c:v>
                      </c:pt>
                      <c:pt idx="109">
                        <c:v>0.11582465813728414</c:v>
                      </c:pt>
                      <c:pt idx="110">
                        <c:v>0.1621297843994387</c:v>
                      </c:pt>
                      <c:pt idx="111">
                        <c:v>0.15256767460656798</c:v>
                      </c:pt>
                      <c:pt idx="112">
                        <c:v>0.22544083592861386</c:v>
                      </c:pt>
                      <c:pt idx="113">
                        <c:v>0.34730535899182091</c:v>
                      </c:pt>
                      <c:pt idx="114">
                        <c:v>0.3270139572171184</c:v>
                      </c:pt>
                      <c:pt idx="115">
                        <c:v>0.41152814539697546</c:v>
                      </c:pt>
                      <c:pt idx="116">
                        <c:v>0.4781943408828277</c:v>
                      </c:pt>
                      <c:pt idx="117">
                        <c:v>0.59094050551306765</c:v>
                      </c:pt>
                      <c:pt idx="118">
                        <c:v>0.65090650981730447</c:v>
                      </c:pt>
                      <c:pt idx="119">
                        <c:v>0.58392428662803963</c:v>
                      </c:pt>
                      <c:pt idx="120">
                        <c:v>0.62871490312943112</c:v>
                      </c:pt>
                      <c:pt idx="121">
                        <c:v>0.56787351218347348</c:v>
                      </c:pt>
                      <c:pt idx="122">
                        <c:v>0.60408241154379527</c:v>
                      </c:pt>
                      <c:pt idx="123">
                        <c:v>0.52954682334101855</c:v>
                      </c:pt>
                      <c:pt idx="124">
                        <c:v>0.54570714732494652</c:v>
                      </c:pt>
                      <c:pt idx="125">
                        <c:v>0.55546816273306387</c:v>
                      </c:pt>
                      <c:pt idx="126">
                        <c:v>0.61109206755319334</c:v>
                      </c:pt>
                      <c:pt idx="127">
                        <c:v>0.67564804610571572</c:v>
                      </c:pt>
                      <c:pt idx="128">
                        <c:v>0.6842100746198958</c:v>
                      </c:pt>
                      <c:pt idx="129">
                        <c:v>0.65899146775684436</c:v>
                      </c:pt>
                      <c:pt idx="130">
                        <c:v>0.6608750130626464</c:v>
                      </c:pt>
                      <c:pt idx="131">
                        <c:v>0.72628517512023927</c:v>
                      </c:pt>
                      <c:pt idx="132">
                        <c:v>0.65942865624111779</c:v>
                      </c:pt>
                      <c:pt idx="133">
                        <c:v>0.48643882718383463</c:v>
                      </c:pt>
                      <c:pt idx="134">
                        <c:v>0.41234042746533145</c:v>
                      </c:pt>
                      <c:pt idx="135">
                        <c:v>0.35011830845414471</c:v>
                      </c:pt>
                      <c:pt idx="136">
                        <c:v>0.27807055495171484</c:v>
                      </c:pt>
                      <c:pt idx="137">
                        <c:v>0.29862952011748539</c:v>
                      </c:pt>
                      <c:pt idx="138">
                        <c:v>0.24177532853502964</c:v>
                      </c:pt>
                      <c:pt idx="139">
                        <c:v>0.26053858996112239</c:v>
                      </c:pt>
                      <c:pt idx="140">
                        <c:v>0.33259139182942166</c:v>
                      </c:pt>
                      <c:pt idx="141">
                        <c:v>0.40317108053708528</c:v>
                      </c:pt>
                      <c:pt idx="142">
                        <c:v>0.46852772991646452</c:v>
                      </c:pt>
                      <c:pt idx="143">
                        <c:v>0.44811314801455326</c:v>
                      </c:pt>
                      <c:pt idx="144">
                        <c:v>0.51824100797692263</c:v>
                      </c:pt>
                      <c:pt idx="145">
                        <c:v>0.54163564025142874</c:v>
                      </c:pt>
                      <c:pt idx="146">
                        <c:v>0.53119915349001101</c:v>
                      </c:pt>
                      <c:pt idx="147">
                        <c:v>0.55225437302072489</c:v>
                      </c:pt>
                      <c:pt idx="148">
                        <c:v>0.49967261347338177</c:v>
                      </c:pt>
                      <c:pt idx="149">
                        <c:v>0.49646437696349865</c:v>
                      </c:pt>
                      <c:pt idx="150">
                        <c:v>0.5458787917644996</c:v>
                      </c:pt>
                      <c:pt idx="151">
                        <c:v>0.4948892868123051</c:v>
                      </c:pt>
                      <c:pt idx="152">
                        <c:v>0.33500703489783867</c:v>
                      </c:pt>
                      <c:pt idx="153">
                        <c:v>0.29349179817239052</c:v>
                      </c:pt>
                      <c:pt idx="154">
                        <c:v>0.3216546120103651</c:v>
                      </c:pt>
                      <c:pt idx="155">
                        <c:v>0.28681735365670796</c:v>
                      </c:pt>
                      <c:pt idx="156">
                        <c:v>0.30261066144194432</c:v>
                      </c:pt>
                      <c:pt idx="157">
                        <c:v>0.43568659542749294</c:v>
                      </c:pt>
                      <c:pt idx="158">
                        <c:v>0.49779765038955692</c:v>
                      </c:pt>
                      <c:pt idx="159">
                        <c:v>0.56603540217049431</c:v>
                      </c:pt>
                      <c:pt idx="160">
                        <c:v>0.66554626600142641</c:v>
                      </c:pt>
                      <c:pt idx="161">
                        <c:v>0.68751473491788051</c:v>
                      </c:pt>
                      <c:pt idx="162">
                        <c:v>0.7844463886262335</c:v>
                      </c:pt>
                      <c:pt idx="163">
                        <c:v>0.82917087153473845</c:v>
                      </c:pt>
                      <c:pt idx="164">
                        <c:v>0.80845843604654377</c:v>
                      </c:pt>
                      <c:pt idx="165">
                        <c:v>0.83685397955108898</c:v>
                      </c:pt>
                      <c:pt idx="166">
                        <c:v>0.94102246573295423</c:v>
                      </c:pt>
                      <c:pt idx="167">
                        <c:v>0.85750331046591854</c:v>
                      </c:pt>
                      <c:pt idx="168">
                        <c:v>0.7698429806763698</c:v>
                      </c:pt>
                      <c:pt idx="169">
                        <c:v>0.74945465027697833</c:v>
                      </c:pt>
                      <c:pt idx="170">
                        <c:v>0.71119459986399669</c:v>
                      </c:pt>
                      <c:pt idx="171">
                        <c:v>0.60416570958063687</c:v>
                      </c:pt>
                      <c:pt idx="172">
                        <c:v>0.56323305427649595</c:v>
                      </c:pt>
                      <c:pt idx="173">
                        <c:v>0.54143017176055175</c:v>
                      </c:pt>
                      <c:pt idx="174">
                        <c:v>0.56787098800053915</c:v>
                      </c:pt>
                      <c:pt idx="175">
                        <c:v>0.62239132004165887</c:v>
                      </c:pt>
                      <c:pt idx="176">
                        <c:v>0.56729446461827526</c:v>
                      </c:pt>
                      <c:pt idx="177">
                        <c:v>0.61328558252336507</c:v>
                      </c:pt>
                      <c:pt idx="178">
                        <c:v>0.6705254692582282</c:v>
                      </c:pt>
                      <c:pt idx="179">
                        <c:v>0.67291940435340769</c:v>
                      </c:pt>
                      <c:pt idx="180">
                        <c:v>0.6964533715259037</c:v>
                      </c:pt>
                      <c:pt idx="181">
                        <c:v>0.78232203626847008</c:v>
                      </c:pt>
                      <c:pt idx="182">
                        <c:v>0.79818652601246221</c:v>
                      </c:pt>
                      <c:pt idx="183">
                        <c:v>0.83927315647561429</c:v>
                      </c:pt>
                      <c:pt idx="184">
                        <c:v>0.86983949730392007</c:v>
                      </c:pt>
                      <c:pt idx="185">
                        <c:v>0.95412146065379333</c:v>
                      </c:pt>
                      <c:pt idx="186">
                        <c:v>0.98876637626783381</c:v>
                      </c:pt>
                      <c:pt idx="187">
                        <c:v>0.94628134845891043</c:v>
                      </c:pt>
                      <c:pt idx="188">
                        <c:v>0.90285278106903166</c:v>
                      </c:pt>
                      <c:pt idx="189">
                        <c:v>0.86950580031996549</c:v>
                      </c:pt>
                      <c:pt idx="190">
                        <c:v>0.94160706650060877</c:v>
                      </c:pt>
                      <c:pt idx="191">
                        <c:v>0.93082476667715053</c:v>
                      </c:pt>
                      <c:pt idx="192">
                        <c:v>0.89175596805192148</c:v>
                      </c:pt>
                      <c:pt idx="193">
                        <c:v>0.89503740586690783</c:v>
                      </c:pt>
                      <c:pt idx="194">
                        <c:v>0.91440243250461017</c:v>
                      </c:pt>
                      <c:pt idx="195">
                        <c:v>0.9438848891807966</c:v>
                      </c:pt>
                      <c:pt idx="196">
                        <c:v>1.0317047473318119</c:v>
                      </c:pt>
                      <c:pt idx="197">
                        <c:v>1.0094343861363797</c:v>
                      </c:pt>
                      <c:pt idx="198">
                        <c:v>1.030377531944797</c:v>
                      </c:pt>
                      <c:pt idx="199">
                        <c:v>1.0327159350154151</c:v>
                      </c:pt>
                      <c:pt idx="200">
                        <c:v>1.069299927959819</c:v>
                      </c:pt>
                      <c:pt idx="201">
                        <c:v>1.138644281539287</c:v>
                      </c:pt>
                      <c:pt idx="202">
                        <c:v>1.174531095157153</c:v>
                      </c:pt>
                      <c:pt idx="203">
                        <c:v>1.1486546862213434</c:v>
                      </c:pt>
                      <c:pt idx="204">
                        <c:v>1.1883464531948327</c:v>
                      </c:pt>
                      <c:pt idx="205">
                        <c:v>1.2248178675803536</c:v>
                      </c:pt>
                      <c:pt idx="206">
                        <c:v>1.2552155929886273</c:v>
                      </c:pt>
                      <c:pt idx="207">
                        <c:v>1.2691278796509959</c:v>
                      </c:pt>
                      <c:pt idx="208">
                        <c:v>1.2698901828972469</c:v>
                      </c:pt>
                      <c:pt idx="209">
                        <c:v>1.2537657023109905</c:v>
                      </c:pt>
                      <c:pt idx="210">
                        <c:v>1.2978197622320642</c:v>
                      </c:pt>
                      <c:pt idx="211">
                        <c:v>1.3261138335826383</c:v>
                      </c:pt>
                      <c:pt idx="212">
                        <c:v>1.3337121290523861</c:v>
                      </c:pt>
                      <c:pt idx="213">
                        <c:v>1.3461134398101007</c:v>
                      </c:pt>
                      <c:pt idx="214">
                        <c:v>1.3549748364203247</c:v>
                      </c:pt>
                      <c:pt idx="215">
                        <c:v>1.3600141152309702</c:v>
                      </c:pt>
                      <c:pt idx="216">
                        <c:v>1.3734629619065453</c:v>
                      </c:pt>
                      <c:pt idx="217">
                        <c:v>1.3758281213162704</c:v>
                      </c:pt>
                      <c:pt idx="218">
                        <c:v>1.3735770549751898</c:v>
                      </c:pt>
                      <c:pt idx="219">
                        <c:v>1.3797163727087358</c:v>
                      </c:pt>
                      <c:pt idx="220">
                        <c:v>1.3884540843551645</c:v>
                      </c:pt>
                      <c:pt idx="221">
                        <c:v>1.3925705218849185</c:v>
                      </c:pt>
                      <c:pt idx="222">
                        <c:v>1.401280467519066</c:v>
                      </c:pt>
                      <c:pt idx="223">
                        <c:v>1.4136085769716769</c:v>
                      </c:pt>
                      <c:pt idx="224">
                        <c:v>1.4208565158501016</c:v>
                      </c:pt>
                      <c:pt idx="225">
                        <c:v>1.4291272536536286</c:v>
                      </c:pt>
                      <c:pt idx="226">
                        <c:v>1.4375888196870112</c:v>
                      </c:pt>
                      <c:pt idx="227">
                        <c:v>1.4420031108030482</c:v>
                      </c:pt>
                      <c:pt idx="228">
                        <c:v>1.4486280813332129</c:v>
                      </c:pt>
                      <c:pt idx="229">
                        <c:v>1.457278456250104</c:v>
                      </c:pt>
                      <c:pt idx="230">
                        <c:v>1.4582861100775981</c:v>
                      </c:pt>
                      <c:pt idx="231">
                        <c:v>1.4649065370784802</c:v>
                      </c:pt>
                      <c:pt idx="232">
                        <c:v>1.471418929049761</c:v>
                      </c:pt>
                      <c:pt idx="233">
                        <c:v>1.4775112969807236</c:v>
                      </c:pt>
                      <c:pt idx="234">
                        <c:v>1.4865892684867368</c:v>
                      </c:pt>
                      <c:pt idx="235">
                        <c:v>1.4953072915062757</c:v>
                      </c:pt>
                      <c:pt idx="236">
                        <c:v>1.5028369292002024</c:v>
                      </c:pt>
                      <c:pt idx="237">
                        <c:v>1.5126827571549226</c:v>
                      </c:pt>
                      <c:pt idx="238">
                        <c:v>1.5169536746802743</c:v>
                      </c:pt>
                      <c:pt idx="239">
                        <c:v>1.5225003142607754</c:v>
                      </c:pt>
                      <c:pt idx="240">
                        <c:v>1.5285573436306534</c:v>
                      </c:pt>
                      <c:pt idx="241">
                        <c:v>1.5335991466242331</c:v>
                      </c:pt>
                      <c:pt idx="242">
                        <c:v>1.5389413273870312</c:v>
                      </c:pt>
                      <c:pt idx="243">
                        <c:v>1.5412590321575854</c:v>
                      </c:pt>
                      <c:pt idx="244">
                        <c:v>1.545487038573049</c:v>
                      </c:pt>
                      <c:pt idx="245">
                        <c:v>1.5519025019196409</c:v>
                      </c:pt>
                      <c:pt idx="246">
                        <c:v>1.5563072011405268</c:v>
                      </c:pt>
                      <c:pt idx="247">
                        <c:v>1.5592832128204259</c:v>
                      </c:pt>
                      <c:pt idx="248">
                        <c:v>1.5612278433532456</c:v>
                      </c:pt>
                      <c:pt idx="249">
                        <c:v>1.5641033925523478</c:v>
                      </c:pt>
                      <c:pt idx="250">
                        <c:v>1.5663958554935558</c:v>
                      </c:pt>
                      <c:pt idx="251">
                        <c:v>1.5681880253771252</c:v>
                      </c:pt>
                      <c:pt idx="252">
                        <c:v>1.568893282089054</c:v>
                      </c:pt>
                      <c:pt idx="253">
                        <c:v>1.5689659785575707</c:v>
                      </c:pt>
                      <c:pt idx="254">
                        <c:v>1.569091178031127</c:v>
                      </c:pt>
                      <c:pt idx="255">
                        <c:v>1.5693006852146989</c:v>
                      </c:pt>
                      <c:pt idx="256">
                        <c:v>1.5683349328239193</c:v>
                      </c:pt>
                      <c:pt idx="257">
                        <c:v>1.5659026301481338</c:v>
                      </c:pt>
                      <c:pt idx="258">
                        <c:v>1.5637389005365905</c:v>
                      </c:pt>
                      <c:pt idx="259">
                        <c:v>1.5599642373761822</c:v>
                      </c:pt>
                      <c:pt idx="260">
                        <c:v>1.5567211671418018</c:v>
                      </c:pt>
                      <c:pt idx="261">
                        <c:v>1.5528859235909631</c:v>
                      </c:pt>
                      <c:pt idx="262">
                        <c:v>1.5482969590158513</c:v>
                      </c:pt>
                      <c:pt idx="263">
                        <c:v>1.5435686595427494</c:v>
                      </c:pt>
                      <c:pt idx="264">
                        <c:v>1.5386571043885948</c:v>
                      </c:pt>
                      <c:pt idx="265">
                        <c:v>1.5325405043014599</c:v>
                      </c:pt>
                      <c:pt idx="266">
                        <c:v>1.5266096840783121</c:v>
                      </c:pt>
                      <c:pt idx="267">
                        <c:v>1.5199498798236502</c:v>
                      </c:pt>
                      <c:pt idx="268">
                        <c:v>1.5129392141410785</c:v>
                      </c:pt>
                      <c:pt idx="269">
                        <c:v>1.5050768891363708</c:v>
                      </c:pt>
                      <c:pt idx="270">
                        <c:v>1.4961271461234356</c:v>
                      </c:pt>
                      <c:pt idx="271">
                        <c:v>1.4872803897742315</c:v>
                      </c:pt>
                      <c:pt idx="272">
                        <c:v>1.4783806255834016</c:v>
                      </c:pt>
                      <c:pt idx="273">
                        <c:v>1.4691966383941348</c:v>
                      </c:pt>
                      <c:pt idx="274">
                        <c:v>1.4592523673049649</c:v>
                      </c:pt>
                      <c:pt idx="275">
                        <c:v>1.4491450339982197</c:v>
                      </c:pt>
                      <c:pt idx="276">
                        <c:v>1.4396798528300381</c:v>
                      </c:pt>
                      <c:pt idx="277">
                        <c:v>1.4302283022497031</c:v>
                      </c:pt>
                      <c:pt idx="278">
                        <c:v>1.4212220175390327</c:v>
                      </c:pt>
                      <c:pt idx="279">
                        <c:v>1.4111434599177417</c:v>
                      </c:pt>
                      <c:pt idx="280">
                        <c:v>1.4012733998068494</c:v>
                      </c:pt>
                      <c:pt idx="281">
                        <c:v>1.391094884541348</c:v>
                      </c:pt>
                      <c:pt idx="282">
                        <c:v>1.3811445554131352</c:v>
                      </c:pt>
                      <c:pt idx="283">
                        <c:v>1.3715082346419873</c:v>
                      </c:pt>
                      <c:pt idx="284">
                        <c:v>1.3617633740046513</c:v>
                      </c:pt>
                      <c:pt idx="285">
                        <c:v>1.3523688699586385</c:v>
                      </c:pt>
                      <c:pt idx="286">
                        <c:v>1.3439163909838203</c:v>
                      </c:pt>
                      <c:pt idx="287">
                        <c:v>1.3361196947354124</c:v>
                      </c:pt>
                      <c:pt idx="288">
                        <c:v>1.3297037265522338</c:v>
                      </c:pt>
                      <c:pt idx="289">
                        <c:v>1.3223634025784023</c:v>
                      </c:pt>
                      <c:pt idx="290">
                        <c:v>1.3151937133709501</c:v>
                      </c:pt>
                      <c:pt idx="291">
                        <c:v>1.3092411851745647</c:v>
                      </c:pt>
                      <c:pt idx="292">
                        <c:v>1.3029448632624858</c:v>
                      </c:pt>
                      <c:pt idx="293">
                        <c:v>1.2971145055201356</c:v>
                      </c:pt>
                      <c:pt idx="294">
                        <c:v>1.2903613064968931</c:v>
                      </c:pt>
                      <c:pt idx="295">
                        <c:v>1.284349207583251</c:v>
                      </c:pt>
                      <c:pt idx="296">
                        <c:v>1.279722885100707</c:v>
                      </c:pt>
                      <c:pt idx="297">
                        <c:v>1.2758664384132177</c:v>
                      </c:pt>
                      <c:pt idx="298">
                        <c:v>1.269014796255526</c:v>
                      </c:pt>
                      <c:pt idx="299">
                        <c:v>1.2648170800352778</c:v>
                      </c:pt>
                      <c:pt idx="300">
                        <c:v>1.2610439313846302</c:v>
                      </c:pt>
                      <c:pt idx="301">
                        <c:v>1.2584233246619234</c:v>
                      </c:pt>
                      <c:pt idx="302">
                        <c:v>1.2546178664697127</c:v>
                      </c:pt>
                      <c:pt idx="303">
                        <c:v>1.2501273450290507</c:v>
                      </c:pt>
                      <c:pt idx="304">
                        <c:v>1.2454182293462517</c:v>
                      </c:pt>
                      <c:pt idx="305">
                        <c:v>1.2427844968722845</c:v>
                      </c:pt>
                      <c:pt idx="306">
                        <c:v>1.2397933400947778</c:v>
                      </c:pt>
                      <c:pt idx="307">
                        <c:v>1.2357874617775597</c:v>
                      </c:pt>
                      <c:pt idx="308">
                        <c:v>1.2306638752568986</c:v>
                      </c:pt>
                      <c:pt idx="309">
                        <c:v>1.2264146657047845</c:v>
                      </c:pt>
                      <c:pt idx="310">
                        <c:v>1.2224663387584753</c:v>
                      </c:pt>
                      <c:pt idx="311">
                        <c:v>1.2181661407110822</c:v>
                      </c:pt>
                      <c:pt idx="312">
                        <c:v>1.2145605978072926</c:v>
                      </c:pt>
                      <c:pt idx="313">
                        <c:v>1.2084137075249424</c:v>
                      </c:pt>
                      <c:pt idx="314">
                        <c:v>1.2035243651806127</c:v>
                      </c:pt>
                      <c:pt idx="315">
                        <c:v>1.1996345992783866</c:v>
                      </c:pt>
                      <c:pt idx="316">
                        <c:v>1.1940319228367373</c:v>
                      </c:pt>
                      <c:pt idx="317">
                        <c:v>1.1892122479414022</c:v>
                      </c:pt>
                      <c:pt idx="318">
                        <c:v>1.186058533782907</c:v>
                      </c:pt>
                      <c:pt idx="319">
                        <c:v>1.1809566552354835</c:v>
                      </c:pt>
                      <c:pt idx="320">
                        <c:v>1.1766004203269422</c:v>
                      </c:pt>
                      <c:pt idx="321">
                        <c:v>1.1726536078903937</c:v>
                      </c:pt>
                      <c:pt idx="322">
                        <c:v>1.1674017928766547</c:v>
                      </c:pt>
                      <c:pt idx="323">
                        <c:v>1.1651557749014434</c:v>
                      </c:pt>
                      <c:pt idx="324">
                        <c:v>1.1616885572224698</c:v>
                      </c:pt>
                      <c:pt idx="325">
                        <c:v>1.1573641270189043</c:v>
                      </c:pt>
                      <c:pt idx="326">
                        <c:v>1.1554129336104548</c:v>
                      </c:pt>
                      <c:pt idx="327">
                        <c:v>1.1545986321957511</c:v>
                      </c:pt>
                      <c:pt idx="328">
                        <c:v>1.1541341825357838</c:v>
                      </c:pt>
                      <c:pt idx="329">
                        <c:v>1.1530644338080984</c:v>
                      </c:pt>
                      <c:pt idx="330">
                        <c:v>1.1510016715139391</c:v>
                      </c:pt>
                      <c:pt idx="331">
                        <c:v>1.1495472373070197</c:v>
                      </c:pt>
                      <c:pt idx="332">
                        <c:v>1.1470816154164976</c:v>
                      </c:pt>
                      <c:pt idx="333">
                        <c:v>1.1445503647696758</c:v>
                      </c:pt>
                      <c:pt idx="334">
                        <c:v>1.1407307711530315</c:v>
                      </c:pt>
                      <c:pt idx="335">
                        <c:v>1.1363028494491474</c:v>
                      </c:pt>
                      <c:pt idx="336">
                        <c:v>1.1339588931760731</c:v>
                      </c:pt>
                      <c:pt idx="337">
                        <c:v>1.1325135460277185</c:v>
                      </c:pt>
                      <c:pt idx="338">
                        <c:v>1.1311262550868597</c:v>
                      </c:pt>
                      <c:pt idx="339">
                        <c:v>1.1305239850386626</c:v>
                      </c:pt>
                      <c:pt idx="340">
                        <c:v>1.1285091822202609</c:v>
                      </c:pt>
                      <c:pt idx="341">
                        <c:v>1.1281224773946796</c:v>
                      </c:pt>
                      <c:pt idx="342">
                        <c:v>1.1276231940102146</c:v>
                      </c:pt>
                      <c:pt idx="343">
                        <c:v>1.1264913503823379</c:v>
                      </c:pt>
                      <c:pt idx="344">
                        <c:v>1.1237748247081161</c:v>
                      </c:pt>
                      <c:pt idx="345">
                        <c:v>1.1208023468843251</c:v>
                      </c:pt>
                      <c:pt idx="346">
                        <c:v>1.1181241887907094</c:v>
                      </c:pt>
                      <c:pt idx="347">
                        <c:v>1.1174310481568666</c:v>
                      </c:pt>
                      <c:pt idx="348">
                        <c:v>1.1149245345028038</c:v>
                      </c:pt>
                      <c:pt idx="349">
                        <c:v>1.1125987523468588</c:v>
                      </c:pt>
                      <c:pt idx="350">
                        <c:v>1.1122382990237973</c:v>
                      </c:pt>
                      <c:pt idx="351">
                        <c:v>1.1121100705307196</c:v>
                      </c:pt>
                      <c:pt idx="352">
                        <c:v>1.1105965704431302</c:v>
                      </c:pt>
                      <c:pt idx="353">
                        <c:v>1.111051933044533</c:v>
                      </c:pt>
                      <c:pt idx="354">
                        <c:v>1.1099640101997181</c:v>
                      </c:pt>
                      <c:pt idx="355">
                        <c:v>1.107864394834714</c:v>
                      </c:pt>
                      <c:pt idx="356">
                        <c:v>1.1062913240298677</c:v>
                      </c:pt>
                      <c:pt idx="357">
                        <c:v>1.105171596480077</c:v>
                      </c:pt>
                      <c:pt idx="358">
                        <c:v>1.1020845207510552</c:v>
                      </c:pt>
                      <c:pt idx="359">
                        <c:v>1.1014666007686642</c:v>
                      </c:pt>
                      <c:pt idx="360">
                        <c:v>1.0983921459543153</c:v>
                      </c:pt>
                      <c:pt idx="361">
                        <c:v>1.0945553878937155</c:v>
                      </c:pt>
                      <c:pt idx="362">
                        <c:v>1.095586769040795</c:v>
                      </c:pt>
                      <c:pt idx="363">
                        <c:v>1.0943812192712277</c:v>
                      </c:pt>
                      <c:pt idx="364">
                        <c:v>1.0922190041694453</c:v>
                      </c:pt>
                      <c:pt idx="365">
                        <c:v>1.0911088685148058</c:v>
                      </c:pt>
                      <c:pt idx="366">
                        <c:v>1.0907332700941366</c:v>
                      </c:pt>
                      <c:pt idx="367">
                        <c:v>1.0892147216406782</c:v>
                      </c:pt>
                      <c:pt idx="368">
                        <c:v>1.0901693676265458</c:v>
                      </c:pt>
                      <c:pt idx="369">
                        <c:v>1.0893692016362759</c:v>
                      </c:pt>
                      <c:pt idx="370">
                        <c:v>1.0893485033362125</c:v>
                      </c:pt>
                      <c:pt idx="371">
                        <c:v>1.0891829169357026</c:v>
                      </c:pt>
                      <c:pt idx="372">
                        <c:v>1.0899108912940423</c:v>
                      </c:pt>
                      <c:pt idx="373">
                        <c:v>1.0890551932792116</c:v>
                      </c:pt>
                      <c:pt idx="374">
                        <c:v>1.0882146403619879</c:v>
                      </c:pt>
                      <c:pt idx="375">
                        <c:v>1.08824543539379</c:v>
                      </c:pt>
                      <c:pt idx="376">
                        <c:v>1.0872978571201393</c:v>
                      </c:pt>
                      <c:pt idx="377">
                        <c:v>1.0876603297895486</c:v>
                      </c:pt>
                      <c:pt idx="378">
                        <c:v>1.0877168714872838</c:v>
                      </c:pt>
                      <c:pt idx="379">
                        <c:v>1.0874816176377786</c:v>
                      </c:pt>
                      <c:pt idx="380">
                        <c:v>1.0883544800965652</c:v>
                      </c:pt>
                      <c:pt idx="381">
                        <c:v>1.0907443764990488</c:v>
                      </c:pt>
                      <c:pt idx="382">
                        <c:v>1.0908766436848225</c:v>
                      </c:pt>
                      <c:pt idx="383">
                        <c:v>1.0927425197100822</c:v>
                      </c:pt>
                      <c:pt idx="384">
                        <c:v>1.0926274169682642</c:v>
                      </c:pt>
                      <c:pt idx="385">
                        <c:v>1.0928081484663823</c:v>
                      </c:pt>
                      <c:pt idx="386">
                        <c:v>1.0932438224408949</c:v>
                      </c:pt>
                      <c:pt idx="387">
                        <c:v>1.0929252705545478</c:v>
                      </c:pt>
                      <c:pt idx="388">
                        <c:v>1.0936688948470823</c:v>
                      </c:pt>
                      <c:pt idx="389">
                        <c:v>1.0943892966566184</c:v>
                      </c:pt>
                      <c:pt idx="390">
                        <c:v>1.0939985531383416</c:v>
                      </c:pt>
                      <c:pt idx="391">
                        <c:v>1.0944397803153108</c:v>
                      </c:pt>
                      <c:pt idx="392">
                        <c:v>1.0937123107935578</c:v>
                      </c:pt>
                      <c:pt idx="393">
                        <c:v>1.0938799165404152</c:v>
                      </c:pt>
                      <c:pt idx="394">
                        <c:v>1.0936310321030631</c:v>
                      </c:pt>
                      <c:pt idx="395">
                        <c:v>1.0923260295258723</c:v>
                      </c:pt>
                      <c:pt idx="396">
                        <c:v>1.0912749597519029</c:v>
                      </c:pt>
                      <c:pt idx="397">
                        <c:v>1.0890036999473454</c:v>
                      </c:pt>
                      <c:pt idx="398">
                        <c:v>1.0872847313688794</c:v>
                      </c:pt>
                      <c:pt idx="399">
                        <c:v>1.0862089246021507</c:v>
                      </c:pt>
                      <c:pt idx="400">
                        <c:v>1.0841385897591878</c:v>
                      </c:pt>
                      <c:pt idx="401">
                        <c:v>1.0819667827622537</c:v>
                      </c:pt>
                      <c:pt idx="402">
                        <c:v>1.078654045078878</c:v>
                      </c:pt>
                      <c:pt idx="403">
                        <c:v>1.0748420240110375</c:v>
                      </c:pt>
                      <c:pt idx="404">
                        <c:v>1.0724920096989203</c:v>
                      </c:pt>
                      <c:pt idx="405">
                        <c:v>1.0685234892891342</c:v>
                      </c:pt>
                      <c:pt idx="406">
                        <c:v>1.0647291375018362</c:v>
                      </c:pt>
                      <c:pt idx="407">
                        <c:v>1.0601603663902013</c:v>
                      </c:pt>
                      <c:pt idx="408">
                        <c:v>1.0546384638024593</c:v>
                      </c:pt>
                      <c:pt idx="409">
                        <c:v>1.0495350707452749</c:v>
                      </c:pt>
                      <c:pt idx="410">
                        <c:v>1.044588681866623</c:v>
                      </c:pt>
                      <c:pt idx="411">
                        <c:v>1.0383564742010833</c:v>
                      </c:pt>
                      <c:pt idx="412">
                        <c:v>1.0316618362219241</c:v>
                      </c:pt>
                      <c:pt idx="413">
                        <c:v>1.024209943362383</c:v>
                      </c:pt>
                      <c:pt idx="414">
                        <c:v>1.0171831229090296</c:v>
                      </c:pt>
                      <c:pt idx="415">
                        <c:v>1.0105950054497108</c:v>
                      </c:pt>
                      <c:pt idx="416">
                        <c:v>1.0035666704865969</c:v>
                      </c:pt>
                      <c:pt idx="417">
                        <c:v>0.99634801213021329</c:v>
                      </c:pt>
                      <c:pt idx="418">
                        <c:v>0.98753053630305099</c:v>
                      </c:pt>
                      <c:pt idx="419">
                        <c:v>0.97979391560848716</c:v>
                      </c:pt>
                      <c:pt idx="420">
                        <c:v>0.97255203476910534</c:v>
                      </c:pt>
                      <c:pt idx="421">
                        <c:v>0.96410611866991724</c:v>
                      </c:pt>
                      <c:pt idx="422">
                        <c:v>0.95554509982891078</c:v>
                      </c:pt>
                      <c:pt idx="423">
                        <c:v>0.94664079210879815</c:v>
                      </c:pt>
                      <c:pt idx="424">
                        <c:v>0.93668743396106358</c:v>
                      </c:pt>
                      <c:pt idx="425">
                        <c:v>0.92834299001584653</c:v>
                      </c:pt>
                      <c:pt idx="426">
                        <c:v>0.91877785120345479</c:v>
                      </c:pt>
                      <c:pt idx="427">
                        <c:v>0.90869323554312065</c:v>
                      </c:pt>
                      <c:pt idx="428">
                        <c:v>0.89822847793283533</c:v>
                      </c:pt>
                      <c:pt idx="429">
                        <c:v>0.88793082123282074</c:v>
                      </c:pt>
                      <c:pt idx="430">
                        <c:v>0.87772554962821303</c:v>
                      </c:pt>
                      <c:pt idx="431">
                        <c:v>0.86725321946912393</c:v>
                      </c:pt>
                      <c:pt idx="432">
                        <c:v>0.85666578656821657</c:v>
                      </c:pt>
                      <c:pt idx="433">
                        <c:v>0.84672555417174222</c:v>
                      </c:pt>
                      <c:pt idx="434">
                        <c:v>0.83641426688388076</c:v>
                      </c:pt>
                      <c:pt idx="435">
                        <c:v>0.82651391657777318</c:v>
                      </c:pt>
                      <c:pt idx="436">
                        <c:v>0.81590326119386769</c:v>
                      </c:pt>
                      <c:pt idx="437">
                        <c:v>0.8054824243666443</c:v>
                      </c:pt>
                      <c:pt idx="438">
                        <c:v>0.79486823512663041</c:v>
                      </c:pt>
                      <c:pt idx="439">
                        <c:v>0.78456805424368137</c:v>
                      </c:pt>
                      <c:pt idx="440">
                        <c:v>0.77402959049170561</c:v>
                      </c:pt>
                      <c:pt idx="441">
                        <c:v>0.76346992360307908</c:v>
                      </c:pt>
                      <c:pt idx="442">
                        <c:v>0.75267399319177353</c:v>
                      </c:pt>
                      <c:pt idx="443">
                        <c:v>0.74199568970522078</c:v>
                      </c:pt>
                      <c:pt idx="444">
                        <c:v>0.73153446595104377</c:v>
                      </c:pt>
                      <c:pt idx="445">
                        <c:v>0.72175022805992795</c:v>
                      </c:pt>
                      <c:pt idx="446">
                        <c:v>0.71164592377270419</c:v>
                      </c:pt>
                      <c:pt idx="447">
                        <c:v>0.70164561582238616</c:v>
                      </c:pt>
                      <c:pt idx="448">
                        <c:v>0.69175031388214769</c:v>
                      </c:pt>
                      <c:pt idx="449">
                        <c:v>0.68185501194190934</c:v>
                      </c:pt>
                      <c:pt idx="450">
                        <c:v>0.67248474005206871</c:v>
                      </c:pt>
                      <c:pt idx="451">
                        <c:v>0.66260609771919865</c:v>
                      </c:pt>
                      <c:pt idx="452">
                        <c:v>0.65331155131739638</c:v>
                      </c:pt>
                      <c:pt idx="453">
                        <c:v>0.64403568386930954</c:v>
                      </c:pt>
                      <c:pt idx="454">
                        <c:v>0.6346194718500594</c:v>
                      </c:pt>
                      <c:pt idx="455">
                        <c:v>0.62545820230720406</c:v>
                      </c:pt>
                      <c:pt idx="456">
                        <c:v>0.6170390425471225</c:v>
                      </c:pt>
                      <c:pt idx="457">
                        <c:v>0.60850679939157071</c:v>
                      </c:pt>
                      <c:pt idx="458">
                        <c:v>0.60038296903483812</c:v>
                      </c:pt>
                      <c:pt idx="459">
                        <c:v>0.59171240065446984</c:v>
                      </c:pt>
                      <c:pt idx="460">
                        <c:v>0.58333413265792911</c:v>
                      </c:pt>
                      <c:pt idx="461">
                        <c:v>0.57515123642052668</c:v>
                      </c:pt>
                      <c:pt idx="462">
                        <c:v>0.56745752683585071</c:v>
                      </c:pt>
                      <c:pt idx="463">
                        <c:v>0.55944577020141439</c:v>
                      </c:pt>
                      <c:pt idx="464">
                        <c:v>0.5517046059775681</c:v>
                      </c:pt>
                      <c:pt idx="465">
                        <c:v>0.54416689089825054</c:v>
                      </c:pt>
                      <c:pt idx="466">
                        <c:v>0.53747679644837332</c:v>
                      </c:pt>
                      <c:pt idx="467">
                        <c:v>0.53053327403186212</c:v>
                      </c:pt>
                      <c:pt idx="468">
                        <c:v>0.5238770036333088</c:v>
                      </c:pt>
                      <c:pt idx="469">
                        <c:v>0.5169410537656014</c:v>
                      </c:pt>
                      <c:pt idx="470">
                        <c:v>0.51080173603205514</c:v>
                      </c:pt>
                      <c:pt idx="471">
                        <c:v>0.504762375942719</c:v>
                      </c:pt>
                      <c:pt idx="472">
                        <c:v>0.49860084539934835</c:v>
                      </c:pt>
                      <c:pt idx="473">
                        <c:v>0.49294364660631168</c:v>
                      </c:pt>
                      <c:pt idx="474">
                        <c:v>0.48698556520746999</c:v>
                      </c:pt>
                      <c:pt idx="475">
                        <c:v>0.48178978705487907</c:v>
                      </c:pt>
                      <c:pt idx="476">
                        <c:v>0.47645366433112418</c:v>
                      </c:pt>
                      <c:pt idx="477">
                        <c:v>0.47134623258124447</c:v>
                      </c:pt>
                      <c:pt idx="478">
                        <c:v>0.46599799377940343</c:v>
                      </c:pt>
                      <c:pt idx="479">
                        <c:v>0.46136914711392479</c:v>
                      </c:pt>
                      <c:pt idx="480">
                        <c:v>0.45588611694337594</c:v>
                      </c:pt>
                      <c:pt idx="481">
                        <c:v>0.45121587367776955</c:v>
                      </c:pt>
                      <c:pt idx="482">
                        <c:v>0.44621142859162177</c:v>
                      </c:pt>
                      <c:pt idx="483">
                        <c:v>0.44147757591606362</c:v>
                      </c:pt>
                      <c:pt idx="484">
                        <c:v>0.43691738702640637</c:v>
                      </c:pt>
                      <c:pt idx="485">
                        <c:v>0.43262223734488248</c:v>
                      </c:pt>
                      <c:pt idx="486">
                        <c:v>0.42827963302418798</c:v>
                      </c:pt>
                      <c:pt idx="487">
                        <c:v>0.42433080124129208</c:v>
                      </c:pt>
                      <c:pt idx="488">
                        <c:v>0.42045264658056508</c:v>
                      </c:pt>
                      <c:pt idx="489">
                        <c:v>0.4163791201606995</c:v>
                      </c:pt>
                      <c:pt idx="490">
                        <c:v>0.4129310862720289</c:v>
                      </c:pt>
                      <c:pt idx="491">
                        <c:v>0.40921649866546439</c:v>
                      </c:pt>
                      <c:pt idx="492">
                        <c:v>0.40598554450917002</c:v>
                      </c:pt>
                      <c:pt idx="493">
                        <c:v>0.40290755583871263</c:v>
                      </c:pt>
                      <c:pt idx="494">
                        <c:v>0.39985077030490607</c:v>
                      </c:pt>
                      <c:pt idx="495">
                        <c:v>0.39730588907023734</c:v>
                      </c:pt>
                      <c:pt idx="496">
                        <c:v>0.39473929986233092</c:v>
                      </c:pt>
                      <c:pt idx="497">
                        <c:v>0.39222218463994274</c:v>
                      </c:pt>
                      <c:pt idx="498">
                        <c:v>0.38951020249500323</c:v>
                      </c:pt>
                      <c:pt idx="499">
                        <c:v>0.38743229510323635</c:v>
                      </c:pt>
                      <c:pt idx="500">
                        <c:v>0.38443861414279495</c:v>
                      </c:pt>
                      <c:pt idx="501">
                        <c:v>0.38221480897740789</c:v>
                      </c:pt>
                      <c:pt idx="502">
                        <c:v>0.3791560040972537</c:v>
                      </c:pt>
                      <c:pt idx="503">
                        <c:v>0.37688524912928306</c:v>
                      </c:pt>
                      <c:pt idx="504">
                        <c:v>0.37441558854606544</c:v>
                      </c:pt>
                      <c:pt idx="505">
                        <c:v>0.37244925004000817</c:v>
                      </c:pt>
                      <c:pt idx="506">
                        <c:v>0.36954189613593008</c:v>
                      </c:pt>
                      <c:pt idx="507">
                        <c:v>0.36782444206722498</c:v>
                      </c:pt>
                      <c:pt idx="508">
                        <c:v>0.36573290408761117</c:v>
                      </c:pt>
                      <c:pt idx="509">
                        <c:v>0.36415327040713547</c:v>
                      </c:pt>
                      <c:pt idx="510">
                        <c:v>0.36218390288155661</c:v>
                      </c:pt>
                      <c:pt idx="511">
                        <c:v>0.36039122816140018</c:v>
                      </c:pt>
                      <c:pt idx="512">
                        <c:v>0.35838854142108456</c:v>
                      </c:pt>
                      <c:pt idx="513">
                        <c:v>0.35677054016000287</c:v>
                      </c:pt>
                      <c:pt idx="514">
                        <c:v>0.35479814361490242</c:v>
                      </c:pt>
                      <c:pt idx="515">
                        <c:v>0.35275204092811158</c:v>
                      </c:pt>
                      <c:pt idx="516">
                        <c:v>0.35091039705902377</c:v>
                      </c:pt>
                      <c:pt idx="517">
                        <c:v>0.34944788546671357</c:v>
                      </c:pt>
                      <c:pt idx="518">
                        <c:v>0.34798991740368584</c:v>
                      </c:pt>
                      <c:pt idx="519">
                        <c:v>0.34674852423644714</c:v>
                      </c:pt>
                      <c:pt idx="520">
                        <c:v>0.34517949212429672</c:v>
                      </c:pt>
                      <c:pt idx="521">
                        <c:v>0.34383763647626076</c:v>
                      </c:pt>
                      <c:pt idx="522">
                        <c:v>0.3424952759916377</c:v>
                      </c:pt>
                      <c:pt idx="523">
                        <c:v>0.34097975655770085</c:v>
                      </c:pt>
                      <c:pt idx="524">
                        <c:v>0.33974694561243979</c:v>
                      </c:pt>
                      <c:pt idx="525">
                        <c:v>0.33822839715898156</c:v>
                      </c:pt>
                      <c:pt idx="526">
                        <c:v>0.33661544426376888</c:v>
                      </c:pt>
                      <c:pt idx="527">
                        <c:v>0.33535133345011864</c:v>
                      </c:pt>
                      <c:pt idx="528">
                        <c:v>0.33388882185780849</c:v>
                      </c:pt>
                      <c:pt idx="529">
                        <c:v>0.33263127391978853</c:v>
                      </c:pt>
                      <c:pt idx="530">
                        <c:v>0.33150447865778082</c:v>
                      </c:pt>
                      <c:pt idx="531">
                        <c:v>0.32980671321596544</c:v>
                      </c:pt>
                      <c:pt idx="532">
                        <c:v>0.32818921679147045</c:v>
                      </c:pt>
                      <c:pt idx="533">
                        <c:v>0.32684281761415218</c:v>
                      </c:pt>
                      <c:pt idx="534">
                        <c:v>0.32573470130586074</c:v>
                      </c:pt>
                      <c:pt idx="535">
                        <c:v>0.3246831266953043</c:v>
                      </c:pt>
                      <c:pt idx="536">
                        <c:v>0.32360479574564099</c:v>
                      </c:pt>
                      <c:pt idx="537">
                        <c:v>0.32240631368829054</c:v>
                      </c:pt>
                      <c:pt idx="538">
                        <c:v>0.32129769254341206</c:v>
                      </c:pt>
                      <c:pt idx="539">
                        <c:v>0.32078427373451346</c:v>
                      </c:pt>
                      <c:pt idx="540">
                        <c:v>0.31964031402855037</c:v>
                      </c:pt>
                      <c:pt idx="541">
                        <c:v>0.31847111249324128</c:v>
                      </c:pt>
                      <c:pt idx="542">
                        <c:v>0.3173523946166244</c:v>
                      </c:pt>
                      <c:pt idx="543">
                        <c:v>0.31616400929101235</c:v>
                      </c:pt>
                      <c:pt idx="544">
                        <c:v>0.31509325089015311</c:v>
                      </c:pt>
                      <c:pt idx="545">
                        <c:v>0.31425168829975553</c:v>
                      </c:pt>
                      <c:pt idx="546">
                        <c:v>0.3129224535663927</c:v>
                      </c:pt>
                      <c:pt idx="547">
                        <c:v>0.31206221202227941</c:v>
                      </c:pt>
                      <c:pt idx="548">
                        <c:v>0.31094046512614093</c:v>
                      </c:pt>
                      <c:pt idx="549">
                        <c:v>0.30992422907666883</c:v>
                      </c:pt>
                      <c:pt idx="550">
                        <c:v>0.30900340714212504</c:v>
                      </c:pt>
                      <c:pt idx="551">
                        <c:v>0.30794829867546009</c:v>
                      </c:pt>
                      <c:pt idx="552">
                        <c:v>0.30674779727176182</c:v>
                      </c:pt>
                      <c:pt idx="553">
                        <c:v>0.3056972323343794</c:v>
                      </c:pt>
                      <c:pt idx="554">
                        <c:v>0.30468251079466824</c:v>
                      </c:pt>
                      <c:pt idx="555">
                        <c:v>0.30385205460918324</c:v>
                      </c:pt>
                      <c:pt idx="556">
                        <c:v>0.30280300418156131</c:v>
                      </c:pt>
                      <c:pt idx="557">
                        <c:v>0.30183674695419449</c:v>
                      </c:pt>
                      <c:pt idx="558">
                        <c:v>0.30092551691480218</c:v>
                      </c:pt>
                      <c:pt idx="559">
                        <c:v>0.30020259092233142</c:v>
                      </c:pt>
                      <c:pt idx="560">
                        <c:v>0.29940898780769132</c:v>
                      </c:pt>
                      <c:pt idx="561">
                        <c:v>0.29848715619997368</c:v>
                      </c:pt>
                      <c:pt idx="562">
                        <c:v>0.29758905191184132</c:v>
                      </c:pt>
                      <c:pt idx="563">
                        <c:v>0.29664955102358126</c:v>
                      </c:pt>
                      <c:pt idx="564">
                        <c:v>0.295705506606039</c:v>
                      </c:pt>
                      <c:pt idx="565">
                        <c:v>0.2949805612672205</c:v>
                      </c:pt>
                      <c:pt idx="566">
                        <c:v>0.29413041645484561</c:v>
                      </c:pt>
                      <c:pt idx="567">
                        <c:v>0.29304602746613911</c:v>
                      </c:pt>
                      <c:pt idx="568">
                        <c:v>0.29207320736314241</c:v>
                      </c:pt>
                      <c:pt idx="569">
                        <c:v>0.29131948633886939</c:v>
                      </c:pt>
                      <c:pt idx="570">
                        <c:v>0.29065360688072051</c:v>
                      </c:pt>
                      <c:pt idx="571">
                        <c:v>0.28993875827364052</c:v>
                      </c:pt>
                      <c:pt idx="572">
                        <c:v>0.28929307227896844</c:v>
                      </c:pt>
                      <c:pt idx="573">
                        <c:v>0.28841768563724757</c:v>
                      </c:pt>
                      <c:pt idx="574">
                        <c:v>0.2879173925796088</c:v>
                      </c:pt>
                      <c:pt idx="575">
                        <c:v>0.28716064253581419</c:v>
                      </c:pt>
                      <c:pt idx="576">
                        <c:v>0.28630797354050463</c:v>
                      </c:pt>
                      <c:pt idx="577">
                        <c:v>0.2855426412747325</c:v>
                      </c:pt>
                      <c:pt idx="578">
                        <c:v>0.28478336704800333</c:v>
                      </c:pt>
                      <c:pt idx="579">
                        <c:v>0.2837641019790097</c:v>
                      </c:pt>
                      <c:pt idx="580">
                        <c:v>0.2831582980747045</c:v>
                      </c:pt>
                      <c:pt idx="581">
                        <c:v>0.28243133338953835</c:v>
                      </c:pt>
                      <c:pt idx="582">
                        <c:v>0.28209965575193124</c:v>
                      </c:pt>
                      <c:pt idx="583">
                        <c:v>0.28111976793671756</c:v>
                      </c:pt>
                      <c:pt idx="584">
                        <c:v>0.28058514599116818</c:v>
                      </c:pt>
                      <c:pt idx="585">
                        <c:v>0.28012826888000475</c:v>
                      </c:pt>
                      <c:pt idx="586">
                        <c:v>0.27974812693005313</c:v>
                      </c:pt>
                      <c:pt idx="587">
                        <c:v>0.2792453096894798</c:v>
                      </c:pt>
                      <c:pt idx="588">
                        <c:v>0.27886870159563687</c:v>
                      </c:pt>
                      <c:pt idx="589">
                        <c:v>0.27821342370581348</c:v>
                      </c:pt>
                      <c:pt idx="590">
                        <c:v>0.27810841769573391</c:v>
                      </c:pt>
                      <c:pt idx="591">
                        <c:v>0.27755966032575058</c:v>
                      </c:pt>
                      <c:pt idx="592">
                        <c:v>0.27701645615822373</c:v>
                      </c:pt>
                      <c:pt idx="593">
                        <c:v>0.27668124466450833</c:v>
                      </c:pt>
                      <c:pt idx="594">
                        <c:v>0.27641216676367936</c:v>
                      </c:pt>
                      <c:pt idx="595">
                        <c:v>0.2760355586698362</c:v>
                      </c:pt>
                      <c:pt idx="596">
                        <c:v>0.27607443108702912</c:v>
                      </c:pt>
                      <c:pt idx="597">
                        <c:v>0.27595932834521114</c:v>
                      </c:pt>
                      <c:pt idx="598">
                        <c:v>0.27587552547178223</c:v>
                      </c:pt>
                      <c:pt idx="599">
                        <c:v>0.27574931632505212</c:v>
                      </c:pt>
                      <c:pt idx="600">
                        <c:v>0.2757644614226597</c:v>
                      </c:pt>
                      <c:pt idx="601">
                        <c:v>0.2757624420763119</c:v>
                      </c:pt>
                      <c:pt idx="602">
                        <c:v>0.27599163788677417</c:v>
                      </c:pt>
                      <c:pt idx="603">
                        <c:v>0.27600930716731642</c:v>
                      </c:pt>
                      <c:pt idx="604">
                        <c:v>0.27616833069219643</c:v>
                      </c:pt>
                      <c:pt idx="605">
                        <c:v>0.27656462741292948</c:v>
                      </c:pt>
                      <c:pt idx="606">
                        <c:v>0.27689529537736279</c:v>
                      </c:pt>
                      <c:pt idx="607">
                        <c:v>0.27711691863902094</c:v>
                      </c:pt>
                      <c:pt idx="608">
                        <c:v>0.27746172202788805</c:v>
                      </c:pt>
                      <c:pt idx="609">
                        <c:v>0.2775036234646025</c:v>
                      </c:pt>
                      <c:pt idx="610">
                        <c:v>0.27769344202128476</c:v>
                      </c:pt>
                      <c:pt idx="611">
                        <c:v>0.27823058814976881</c:v>
                      </c:pt>
                      <c:pt idx="612">
                        <c:v>0.27846533716268701</c:v>
                      </c:pt>
                      <c:pt idx="613">
                        <c:v>0.27887677898102764</c:v>
                      </c:pt>
                      <c:pt idx="614">
                        <c:v>0.27940938158022921</c:v>
                      </c:pt>
                      <c:pt idx="615">
                        <c:v>0.28001972901381672</c:v>
                      </c:pt>
                      <c:pt idx="616">
                        <c:v>0.28083201108217271</c:v>
                      </c:pt>
                      <c:pt idx="617">
                        <c:v>0.28148325027930071</c:v>
                      </c:pt>
                      <c:pt idx="618">
                        <c:v>0.28214206202523262</c:v>
                      </c:pt>
                      <c:pt idx="619">
                        <c:v>0.28292556840813393</c:v>
                      </c:pt>
                      <c:pt idx="620">
                        <c:v>0.28372371505205612</c:v>
                      </c:pt>
                      <c:pt idx="621">
                        <c:v>0.28460112104012475</c:v>
                      </c:pt>
                      <c:pt idx="622">
                        <c:v>0.28527709723001204</c:v>
                      </c:pt>
                      <c:pt idx="623">
                        <c:v>0.2859601411321161</c:v>
                      </c:pt>
                      <c:pt idx="624">
                        <c:v>0.28691680646433143</c:v>
                      </c:pt>
                      <c:pt idx="625">
                        <c:v>0.28776998029622791</c:v>
                      </c:pt>
                      <c:pt idx="626">
                        <c:v>0.28876501320904918</c:v>
                      </c:pt>
                      <c:pt idx="627">
                        <c:v>0.28979538468295485</c:v>
                      </c:pt>
                      <c:pt idx="628">
                        <c:v>0.29067329550761056</c:v>
                      </c:pt>
                      <c:pt idx="629">
                        <c:v>0.29151182907848633</c:v>
                      </c:pt>
                      <c:pt idx="630">
                        <c:v>0.29262499375264717</c:v>
                      </c:pt>
                      <c:pt idx="631">
                        <c:v>0.29344737255274134</c:v>
                      </c:pt>
                      <c:pt idx="632">
                        <c:v>0.29424047083079435</c:v>
                      </c:pt>
                      <c:pt idx="633">
                        <c:v>0.29520369903863952</c:v>
                      </c:pt>
                      <c:pt idx="634">
                        <c:v>0.29612300646342266</c:v>
                      </c:pt>
                      <c:pt idx="635">
                        <c:v>0.29717256172763135</c:v>
                      </c:pt>
                      <c:pt idx="636">
                        <c:v>0.29818980745027734</c:v>
                      </c:pt>
                      <c:pt idx="637">
                        <c:v>0.29907175696762833</c:v>
                      </c:pt>
                      <c:pt idx="638">
                        <c:v>0.29987949550670184</c:v>
                      </c:pt>
                      <c:pt idx="639">
                        <c:v>0.30081748188520102</c:v>
                      </c:pt>
                      <c:pt idx="640">
                        <c:v>0.30167116055368443</c:v>
                      </c:pt>
                      <c:pt idx="641">
                        <c:v>0.30268891111291718</c:v>
                      </c:pt>
                      <c:pt idx="642">
                        <c:v>0.30340325488341041</c:v>
                      </c:pt>
                      <c:pt idx="643">
                        <c:v>0.30418676126631172</c:v>
                      </c:pt>
                      <c:pt idx="644">
                        <c:v>0.3050565947055765</c:v>
                      </c:pt>
                      <c:pt idx="645">
                        <c:v>0.30613946918452212</c:v>
                      </c:pt>
                      <c:pt idx="646">
                        <c:v>0.30694670288700893</c:v>
                      </c:pt>
                      <c:pt idx="647">
                        <c:v>0.30783269109705524</c:v>
                      </c:pt>
                      <c:pt idx="648">
                        <c:v>0.30866819564840942</c:v>
                      </c:pt>
                      <c:pt idx="649">
                        <c:v>0.30961224006595184</c:v>
                      </c:pt>
                      <c:pt idx="650">
                        <c:v>0.31046339455150052</c:v>
                      </c:pt>
                      <c:pt idx="651">
                        <c:v>0.31105203401185033</c:v>
                      </c:pt>
                      <c:pt idx="652">
                        <c:v>0.31194307058776588</c:v>
                      </c:pt>
                      <c:pt idx="653">
                        <c:v>0.31267558847538834</c:v>
                      </c:pt>
                      <c:pt idx="654">
                        <c:v>0.31345859002170273</c:v>
                      </c:pt>
                      <c:pt idx="655">
                        <c:v>0.3138533722326749</c:v>
                      </c:pt>
                      <c:pt idx="656">
                        <c:v>0.31451218397860697</c:v>
                      </c:pt>
                      <c:pt idx="657">
                        <c:v>0.31538252225445862</c:v>
                      </c:pt>
                      <c:pt idx="658">
                        <c:v>0.3162059107277268</c:v>
                      </c:pt>
                      <c:pt idx="659">
                        <c:v>0.31669964090973551</c:v>
                      </c:pt>
                      <c:pt idx="660">
                        <c:v>0.31729181422619385</c:v>
                      </c:pt>
                      <c:pt idx="661">
                        <c:v>0.31767498519566689</c:v>
                      </c:pt>
                      <c:pt idx="662">
                        <c:v>0.31848676242743579</c:v>
                      </c:pt>
                      <c:pt idx="663">
                        <c:v>0.3189693862045323</c:v>
                      </c:pt>
                      <c:pt idx="664">
                        <c:v>0.31931620893974716</c:v>
                      </c:pt>
                      <c:pt idx="665">
                        <c:v>0.32003055271024022</c:v>
                      </c:pt>
                      <c:pt idx="666">
                        <c:v>0.32076862380031879</c:v>
                      </c:pt>
                      <c:pt idx="667">
                        <c:v>0.32160816704436851</c:v>
                      </c:pt>
                      <c:pt idx="668">
                        <c:v>0.32240833303463817</c:v>
                      </c:pt>
                      <c:pt idx="669">
                        <c:v>0.32307370765620014</c:v>
                      </c:pt>
                      <c:pt idx="670">
                        <c:v>0.32383752541221156</c:v>
                      </c:pt>
                      <c:pt idx="671">
                        <c:v>0.32445241637508138</c:v>
                      </c:pt>
                      <c:pt idx="672">
                        <c:v>0.32484669374946662</c:v>
                      </c:pt>
                      <c:pt idx="673">
                        <c:v>0.32513243125766383</c:v>
                      </c:pt>
                      <c:pt idx="674">
                        <c:v>0.32550802967833303</c:v>
                      </c:pt>
                      <c:pt idx="675">
                        <c:v>0.32624004272936857</c:v>
                      </c:pt>
                      <c:pt idx="676">
                        <c:v>0.32687260297278048</c:v>
                      </c:pt>
                      <c:pt idx="677">
                        <c:v>0.32714319538337028</c:v>
                      </c:pt>
                      <c:pt idx="678">
                        <c:v>0.32760259667746838</c:v>
                      </c:pt>
                      <c:pt idx="679">
                        <c:v>0.32811500581319319</c:v>
                      </c:pt>
                      <c:pt idx="680">
                        <c:v>0.32860520213909356</c:v>
                      </c:pt>
                      <c:pt idx="681">
                        <c:v>0.32881571899583956</c:v>
                      </c:pt>
                      <c:pt idx="682">
                        <c:v>0.32879300134942807</c:v>
                      </c:pt>
                      <c:pt idx="683">
                        <c:v>0.32878542880062434</c:v>
                      </c:pt>
                      <c:pt idx="684">
                        <c:v>0.3290131101013255</c:v>
                      </c:pt>
                      <c:pt idx="685">
                        <c:v>0.32940334878301558</c:v>
                      </c:pt>
                      <c:pt idx="686">
                        <c:v>0.32975370537433873</c:v>
                      </c:pt>
                      <c:pt idx="687">
                        <c:v>0.32993847556515182</c:v>
                      </c:pt>
                      <c:pt idx="688">
                        <c:v>0.33041504130320515</c:v>
                      </c:pt>
                      <c:pt idx="689">
                        <c:v>0.33068866273331637</c:v>
                      </c:pt>
                      <c:pt idx="690">
                        <c:v>0.33101125331235887</c:v>
                      </c:pt>
                      <c:pt idx="691">
                        <c:v>0.33128436990588317</c:v>
                      </c:pt>
                      <c:pt idx="692">
                        <c:v>0.33137675500128966</c:v>
                      </c:pt>
                      <c:pt idx="693">
                        <c:v>0.33141512258189565</c:v>
                      </c:pt>
                      <c:pt idx="694">
                        <c:v>0.33161352336055561</c:v>
                      </c:pt>
                      <c:pt idx="695">
                        <c:v>0.3318795722418631</c:v>
                      </c:pt>
                      <c:pt idx="696">
                        <c:v>0.33196539446163947</c:v>
                      </c:pt>
                      <c:pt idx="697">
                        <c:v>0.33211684543771597</c:v>
                      </c:pt>
                      <c:pt idx="698">
                        <c:v>0.33223800621857691</c:v>
                      </c:pt>
                      <c:pt idx="699">
                        <c:v>0.33236371052872016</c:v>
                      </c:pt>
                      <c:pt idx="700">
                        <c:v>0.33252778241946973</c:v>
                      </c:pt>
                      <c:pt idx="701">
                        <c:v>0.33282513116916601</c:v>
                      </c:pt>
                      <c:pt idx="702">
                        <c:v>0.33299122240626305</c:v>
                      </c:pt>
                      <c:pt idx="703">
                        <c:v>0.33329563886817637</c:v>
                      </c:pt>
                      <c:pt idx="704">
                        <c:v>0.33352180565911699</c:v>
                      </c:pt>
                      <c:pt idx="705">
                        <c:v>0.33382117375516113</c:v>
                      </c:pt>
                      <c:pt idx="706">
                        <c:v>0.33392517009206685</c:v>
                      </c:pt>
                      <c:pt idx="707">
                        <c:v>0.33409479518527235</c:v>
                      </c:pt>
                      <c:pt idx="708">
                        <c:v>0.33429319596393231</c:v>
                      </c:pt>
                      <c:pt idx="709">
                        <c:v>0.33452239177439436</c:v>
                      </c:pt>
                      <c:pt idx="710">
                        <c:v>0.33486769999984856</c:v>
                      </c:pt>
                      <c:pt idx="711">
                        <c:v>0.33547400874074046</c:v>
                      </c:pt>
                      <c:pt idx="712">
                        <c:v>0.33608688035726253</c:v>
                      </c:pt>
                      <c:pt idx="713">
                        <c:v>0.33700012974300264</c:v>
                      </c:pt>
                      <c:pt idx="714">
                        <c:v>0.33790227272383055</c:v>
                      </c:pt>
                      <c:pt idx="715">
                        <c:v>0.33876049492159621</c:v>
                      </c:pt>
                      <c:pt idx="716">
                        <c:v>0.33938649228937823</c:v>
                      </c:pt>
                      <c:pt idx="717">
                        <c:v>0.34024370481397009</c:v>
                      </c:pt>
                      <c:pt idx="718">
                        <c:v>0.34079246218395326</c:v>
                      </c:pt>
                      <c:pt idx="719">
                        <c:v>0.34167390686471732</c:v>
                      </c:pt>
                      <c:pt idx="720">
                        <c:v>0.34245438422809721</c:v>
                      </c:pt>
                      <c:pt idx="721">
                        <c:v>0.34330806289658039</c:v>
                      </c:pt>
                      <c:pt idx="722">
                        <c:v>0.34438538417306991</c:v>
                      </c:pt>
                      <c:pt idx="723">
                        <c:v>0.34562879668665641</c:v>
                      </c:pt>
                      <c:pt idx="724">
                        <c:v>0.34678234828777083</c:v>
                      </c:pt>
                      <c:pt idx="725">
                        <c:v>0.34819134720186723</c:v>
                      </c:pt>
                      <c:pt idx="726">
                        <c:v>0.34959580258668155</c:v>
                      </c:pt>
                      <c:pt idx="727">
                        <c:v>0.35086647627596168</c:v>
                      </c:pt>
                      <c:pt idx="728">
                        <c:v>0.3522633591119721</c:v>
                      </c:pt>
                      <c:pt idx="729">
                        <c:v>0.35374353998482455</c:v>
                      </c:pt>
                      <c:pt idx="730">
                        <c:v>0.35522069183815541</c:v>
                      </c:pt>
                      <c:pt idx="731">
                        <c:v>0.35670137754759462</c:v>
                      </c:pt>
                      <c:pt idx="732">
                        <c:v>0.35822295502057444</c:v>
                      </c:pt>
                      <c:pt idx="733">
                        <c:v>0.35968496177629772</c:v>
                      </c:pt>
                      <c:pt idx="734">
                        <c:v>0.3615215572795164</c:v>
                      </c:pt>
                      <c:pt idx="735">
                        <c:v>0.36326829187026288</c:v>
                      </c:pt>
                      <c:pt idx="736">
                        <c:v>0.36505036502209398</c:v>
                      </c:pt>
                      <c:pt idx="737">
                        <c:v>0.36673853856875777</c:v>
                      </c:pt>
                      <c:pt idx="738">
                        <c:v>0.36857260988904189</c:v>
                      </c:pt>
                      <c:pt idx="739">
                        <c:v>0.37035316853111211</c:v>
                      </c:pt>
                      <c:pt idx="740">
                        <c:v>0.37212110625850942</c:v>
                      </c:pt>
                      <c:pt idx="741">
                        <c:v>0.37386885052243007</c:v>
                      </c:pt>
                      <c:pt idx="742">
                        <c:v>0.37539143766858374</c:v>
                      </c:pt>
                      <c:pt idx="743">
                        <c:v>0.37682870743154773</c:v>
                      </c:pt>
                      <c:pt idx="744">
                        <c:v>0.37857897587840295</c:v>
                      </c:pt>
                      <c:pt idx="745">
                        <c:v>0.38043576484509839</c:v>
                      </c:pt>
                      <c:pt idx="746">
                        <c:v>0.38210980296732833</c:v>
                      </c:pt>
                      <c:pt idx="747">
                        <c:v>0.38353495665220633</c:v>
                      </c:pt>
                      <c:pt idx="748">
                        <c:v>0.38511206614974736</c:v>
                      </c:pt>
                      <c:pt idx="749">
                        <c:v>0.38708345302167402</c:v>
                      </c:pt>
                      <c:pt idx="750">
                        <c:v>0.38866712539484516</c:v>
                      </c:pt>
                      <c:pt idx="751">
                        <c:v>0.39013317084326382</c:v>
                      </c:pt>
                      <c:pt idx="752">
                        <c:v>0.39136648662511175</c:v>
                      </c:pt>
                      <c:pt idx="753">
                        <c:v>0.39276942750016519</c:v>
                      </c:pt>
                      <c:pt idx="754">
                        <c:v>0.39446618326880661</c:v>
                      </c:pt>
                      <c:pt idx="755">
                        <c:v>0.39599129459789495</c:v>
                      </c:pt>
                      <c:pt idx="756">
                        <c:v>0.39721047495530909</c:v>
                      </c:pt>
                      <c:pt idx="757">
                        <c:v>0.39876486680643886</c:v>
                      </c:pt>
                      <c:pt idx="758">
                        <c:v>0.40032178284050324</c:v>
                      </c:pt>
                      <c:pt idx="759">
                        <c:v>0.40193675508206356</c:v>
                      </c:pt>
                      <c:pt idx="760">
                        <c:v>0.40344419713060958</c:v>
                      </c:pt>
                      <c:pt idx="761">
                        <c:v>0.40487793303746533</c:v>
                      </c:pt>
                      <c:pt idx="762">
                        <c:v>0.4063434736492969</c:v>
                      </c:pt>
                      <c:pt idx="763">
                        <c:v>0.40776559831465331</c:v>
                      </c:pt>
                      <c:pt idx="764">
                        <c:v>0.40912310389688394</c:v>
                      </c:pt>
                      <c:pt idx="765">
                        <c:v>0.41052402542558958</c:v>
                      </c:pt>
                      <c:pt idx="766">
                        <c:v>0.41184821179308362</c:v>
                      </c:pt>
                      <c:pt idx="767">
                        <c:v>0.41281749803997186</c:v>
                      </c:pt>
                      <c:pt idx="768">
                        <c:v>0.41360807213508999</c:v>
                      </c:pt>
                      <c:pt idx="769">
                        <c:v>0.41419317773933151</c:v>
                      </c:pt>
                      <c:pt idx="770">
                        <c:v>0.41517811392041437</c:v>
                      </c:pt>
                      <c:pt idx="771">
                        <c:v>0.41581673220286947</c:v>
                      </c:pt>
                      <c:pt idx="772">
                        <c:v>0.41634176225326713</c:v>
                      </c:pt>
                      <c:pt idx="773">
                        <c:v>0.41660377244187929</c:v>
                      </c:pt>
                      <c:pt idx="774">
                        <c:v>0.41718282000707763</c:v>
                      </c:pt>
                      <c:pt idx="775">
                        <c:v>0.41788302835313706</c:v>
                      </c:pt>
                      <c:pt idx="776">
                        <c:v>0.41843935827192397</c:v>
                      </c:pt>
                      <c:pt idx="777">
                        <c:v>0.41856001421619815</c:v>
                      </c:pt>
                      <c:pt idx="778">
                        <c:v>0.41877406492905261</c:v>
                      </c:pt>
                      <c:pt idx="779">
                        <c:v>0.41901083328831856</c:v>
                      </c:pt>
                      <c:pt idx="780">
                        <c:v>0.41934553994544727</c:v>
                      </c:pt>
                      <c:pt idx="781">
                        <c:v>0.41943742020426683</c:v>
                      </c:pt>
                      <c:pt idx="782">
                        <c:v>0.41954495039728101</c:v>
                      </c:pt>
                      <c:pt idx="783">
                        <c:v>0.41949648608493667</c:v>
                      </c:pt>
                      <c:pt idx="784">
                        <c:v>0.41953434882895557</c:v>
                      </c:pt>
                      <c:pt idx="785">
                        <c:v>0.41976657365893921</c:v>
                      </c:pt>
                      <c:pt idx="786">
                        <c:v>0.41988369574710493</c:v>
                      </c:pt>
                      <c:pt idx="787">
                        <c:v>0.41998466306448928</c:v>
                      </c:pt>
                      <c:pt idx="788">
                        <c:v>0.41979332999804608</c:v>
                      </c:pt>
                      <c:pt idx="789">
                        <c:v>0.41935210282107716</c:v>
                      </c:pt>
                      <c:pt idx="790">
                        <c:v>0.41927082413058292</c:v>
                      </c:pt>
                      <c:pt idx="791">
                        <c:v>0.41900225106634087</c:v>
                      </c:pt>
                      <c:pt idx="792">
                        <c:v>0.41842421317431633</c:v>
                      </c:pt>
                      <c:pt idx="793">
                        <c:v>0.41795572482165366</c:v>
                      </c:pt>
                      <c:pt idx="794">
                        <c:v>0.41755286522529067</c:v>
                      </c:pt>
                      <c:pt idx="795">
                        <c:v>0.41748673163240402</c:v>
                      </c:pt>
                      <c:pt idx="796">
                        <c:v>0.41713334602155944</c:v>
                      </c:pt>
                      <c:pt idx="797">
                        <c:v>0.41656389035151259</c:v>
                      </c:pt>
                      <c:pt idx="798">
                        <c:v>0.41614740016730256</c:v>
                      </c:pt>
                      <c:pt idx="799">
                        <c:v>0.41580915965406579</c:v>
                      </c:pt>
                      <c:pt idx="800">
                        <c:v>0.41538560175763894</c:v>
                      </c:pt>
                      <c:pt idx="801">
                        <c:v>0.41482674765591737</c:v>
                      </c:pt>
                      <c:pt idx="802">
                        <c:v>0.41439410270092614</c:v>
                      </c:pt>
                      <c:pt idx="803">
                        <c:v>0.41410836519272876</c:v>
                      </c:pt>
                      <c:pt idx="804">
                        <c:v>0.41391400310676435</c:v>
                      </c:pt>
                      <c:pt idx="805">
                        <c:v>0.41355354978370257</c:v>
                      </c:pt>
                      <c:pt idx="806">
                        <c:v>0.41327235580478766</c:v>
                      </c:pt>
                      <c:pt idx="807">
                        <c:v>0.41280841098140708</c:v>
                      </c:pt>
                      <c:pt idx="808">
                        <c:v>0.4122611681211848</c:v>
                      </c:pt>
                      <c:pt idx="809">
                        <c:v>0.4117310897049179</c:v>
                      </c:pt>
                      <c:pt idx="810">
                        <c:v>0.41144434252354672</c:v>
                      </c:pt>
                      <c:pt idx="811">
                        <c:v>0.41112326645426489</c:v>
                      </c:pt>
                      <c:pt idx="812">
                        <c:v>0.41057349941110793</c:v>
                      </c:pt>
                      <c:pt idx="813">
                        <c:v>0.4103402649079505</c:v>
                      </c:pt>
                      <c:pt idx="814">
                        <c:v>0.41004544034118851</c:v>
                      </c:pt>
                      <c:pt idx="815">
                        <c:v>0.40986723302600547</c:v>
                      </c:pt>
                      <c:pt idx="816">
                        <c:v>0.40969255956693079</c:v>
                      </c:pt>
                      <c:pt idx="817">
                        <c:v>0.40994346335063053</c:v>
                      </c:pt>
                      <c:pt idx="818">
                        <c:v>0.41008431275838153</c:v>
                      </c:pt>
                      <c:pt idx="819">
                        <c:v>0.410821879011873</c:v>
                      </c:pt>
                      <c:pt idx="820">
                        <c:v>0.41122423377164924</c:v>
                      </c:pt>
                      <c:pt idx="821">
                        <c:v>0.41210063008654407</c:v>
                      </c:pt>
                      <c:pt idx="822">
                        <c:v>0.41324408495592008</c:v>
                      </c:pt>
                      <c:pt idx="823">
                        <c:v>0.41431736753971421</c:v>
                      </c:pt>
                      <c:pt idx="824">
                        <c:v>0.41517407522771899</c:v>
                      </c:pt>
                      <c:pt idx="825">
                        <c:v>0.4166249755785299</c:v>
                      </c:pt>
                      <c:pt idx="826">
                        <c:v>0.41796178286069685</c:v>
                      </c:pt>
                      <c:pt idx="827">
                        <c:v>0.41946670072630821</c:v>
                      </c:pt>
                      <c:pt idx="828">
                        <c:v>0.42122858041466249</c:v>
                      </c:pt>
                      <c:pt idx="829">
                        <c:v>0.42287434768802507</c:v>
                      </c:pt>
                      <c:pt idx="830">
                        <c:v>0.42519104278540532</c:v>
                      </c:pt>
                      <c:pt idx="831">
                        <c:v>0.42728964847723611</c:v>
                      </c:pt>
                      <c:pt idx="832">
                        <c:v>0.42951143429627542</c:v>
                      </c:pt>
                      <c:pt idx="833">
                        <c:v>0.43192859187445309</c:v>
                      </c:pt>
                      <c:pt idx="834">
                        <c:v>0.43480616041990272</c:v>
                      </c:pt>
                      <c:pt idx="835">
                        <c:v>0.43762112922857416</c:v>
                      </c:pt>
                      <c:pt idx="836">
                        <c:v>0.44061026665973341</c:v>
                      </c:pt>
                      <c:pt idx="837">
                        <c:v>0.44370037140827695</c:v>
                      </c:pt>
                      <c:pt idx="838">
                        <c:v>0.44702926386243386</c:v>
                      </c:pt>
                      <c:pt idx="839">
                        <c:v>0.45083169303512288</c:v>
                      </c:pt>
                      <c:pt idx="840">
                        <c:v>0.45475881684478114</c:v>
                      </c:pt>
                      <c:pt idx="841">
                        <c:v>0.45861273934933611</c:v>
                      </c:pt>
                      <c:pt idx="842">
                        <c:v>0.46295786785296528</c:v>
                      </c:pt>
                      <c:pt idx="843">
                        <c:v>0.46711267296332493</c:v>
                      </c:pt>
                      <c:pt idx="844">
                        <c:v>0.47138460016185046</c:v>
                      </c:pt>
                      <c:pt idx="845">
                        <c:v>0.47611289963495251</c:v>
                      </c:pt>
                      <c:pt idx="846">
                        <c:v>0.48064986604161153</c:v>
                      </c:pt>
                      <c:pt idx="847">
                        <c:v>0.485235296760615</c:v>
                      </c:pt>
                      <c:pt idx="848">
                        <c:v>0.49000145897773612</c:v>
                      </c:pt>
                      <c:pt idx="849">
                        <c:v>0.49454296891367727</c:v>
                      </c:pt>
                      <c:pt idx="850">
                        <c:v>0.49982709346897947</c:v>
                      </c:pt>
                      <c:pt idx="851">
                        <c:v>0.50494714613353209</c:v>
                      </c:pt>
                      <c:pt idx="852">
                        <c:v>0.50991170912931316</c:v>
                      </c:pt>
                      <c:pt idx="853">
                        <c:v>0.51450370272394674</c:v>
                      </c:pt>
                      <c:pt idx="854">
                        <c:v>0.51966313264227915</c:v>
                      </c:pt>
                      <c:pt idx="855">
                        <c:v>0.52463678269662473</c:v>
                      </c:pt>
                      <c:pt idx="856">
                        <c:v>0.52944333184069969</c:v>
                      </c:pt>
                      <c:pt idx="857">
                        <c:v>0.53390507759590744</c:v>
                      </c:pt>
                      <c:pt idx="858">
                        <c:v>0.53802706832811742</c:v>
                      </c:pt>
                      <c:pt idx="859">
                        <c:v>0.5425630250616027</c:v>
                      </c:pt>
                      <c:pt idx="860">
                        <c:v>0.54721559904666639</c:v>
                      </c:pt>
                      <c:pt idx="861">
                        <c:v>0.55137343317654763</c:v>
                      </c:pt>
                      <c:pt idx="862">
                        <c:v>0.55566656351172383</c:v>
                      </c:pt>
                      <c:pt idx="863">
                        <c:v>0.56019848155251373</c:v>
                      </c:pt>
                      <c:pt idx="864">
                        <c:v>0.56470818678347889</c:v>
                      </c:pt>
                      <c:pt idx="865">
                        <c:v>0.56997565173141274</c:v>
                      </c:pt>
                      <c:pt idx="866">
                        <c:v>0.57516991537424278</c:v>
                      </c:pt>
                      <c:pt idx="867">
                        <c:v>0.58029804542418639</c:v>
                      </c:pt>
                      <c:pt idx="868">
                        <c:v>0.58524140528331647</c:v>
                      </c:pt>
                      <c:pt idx="869">
                        <c:v>0.59045283337010213</c:v>
                      </c:pt>
                      <c:pt idx="870">
                        <c:v>0.59594646510897653</c:v>
                      </c:pt>
                      <c:pt idx="871">
                        <c:v>0.60191868193225173</c:v>
                      </c:pt>
                      <c:pt idx="872">
                        <c:v>0.60751984386414015</c:v>
                      </c:pt>
                      <c:pt idx="873">
                        <c:v>0.61334313389427408</c:v>
                      </c:pt>
                      <c:pt idx="874">
                        <c:v>0.61976011175062651</c:v>
                      </c:pt>
                      <c:pt idx="875">
                        <c:v>0.62678491285763227</c:v>
                      </c:pt>
                      <c:pt idx="876">
                        <c:v>0.63377841409624902</c:v>
                      </c:pt>
                      <c:pt idx="877">
                        <c:v>0.64081886513744901</c:v>
                      </c:pt>
                      <c:pt idx="878">
                        <c:v>0.64849288609523525</c:v>
                      </c:pt>
                      <c:pt idx="879">
                        <c:v>0.65654603932979905</c:v>
                      </c:pt>
                      <c:pt idx="880">
                        <c:v>0.66468501478413933</c:v>
                      </c:pt>
                      <c:pt idx="881">
                        <c:v>0.67323947074951573</c:v>
                      </c:pt>
                      <c:pt idx="882">
                        <c:v>0.68155968253856047</c:v>
                      </c:pt>
                      <c:pt idx="883">
                        <c:v>0.69040593405117701</c:v>
                      </c:pt>
                      <c:pt idx="884">
                        <c:v>0.69985193142905577</c:v>
                      </c:pt>
                      <c:pt idx="885">
                        <c:v>0.70928682240202234</c:v>
                      </c:pt>
                      <c:pt idx="886">
                        <c:v>0.7188489321948931</c:v>
                      </c:pt>
                      <c:pt idx="887">
                        <c:v>0.72847313688795468</c:v>
                      </c:pt>
                      <c:pt idx="888">
                        <c:v>0.7378999504755307</c:v>
                      </c:pt>
                      <c:pt idx="889">
                        <c:v>0.74737724772179825</c:v>
                      </c:pt>
                      <c:pt idx="890">
                        <c:v>0.75754314207262641</c:v>
                      </c:pt>
                      <c:pt idx="891">
                        <c:v>0.76722237395366288</c:v>
                      </c:pt>
                      <c:pt idx="892">
                        <c:v>0.77650732846031367</c:v>
                      </c:pt>
                      <c:pt idx="893">
                        <c:v>0.78601996426766607</c:v>
                      </c:pt>
                      <c:pt idx="894">
                        <c:v>0.79520294178375905</c:v>
                      </c:pt>
                      <c:pt idx="895">
                        <c:v>0.80482866098658157</c:v>
                      </c:pt>
                      <c:pt idx="896">
                        <c:v>0.81499102148130165</c:v>
                      </c:pt>
                      <c:pt idx="897">
                        <c:v>0.82442843663720244</c:v>
                      </c:pt>
                      <c:pt idx="898">
                        <c:v>0.83372702173170032</c:v>
                      </c:pt>
                      <c:pt idx="899">
                        <c:v>0.84302358747985062</c:v>
                      </c:pt>
                      <c:pt idx="900">
                        <c:v>0.85174463951891088</c:v>
                      </c:pt>
                      <c:pt idx="901">
                        <c:v>0.86094680082530672</c:v>
                      </c:pt>
                      <c:pt idx="902">
                        <c:v>0.86961383534956649</c:v>
                      </c:pt>
                      <c:pt idx="903">
                        <c:v>0.87792193106052518</c:v>
                      </c:pt>
                      <c:pt idx="904">
                        <c:v>0.88569944351863017</c:v>
                      </c:pt>
                      <c:pt idx="905">
                        <c:v>0.89325432304190289</c:v>
                      </c:pt>
                      <c:pt idx="906">
                        <c:v>0.90081324125787088</c:v>
                      </c:pt>
                      <c:pt idx="907">
                        <c:v>0.90836004339575294</c:v>
                      </c:pt>
                      <c:pt idx="908">
                        <c:v>0.91525257731698528</c:v>
                      </c:pt>
                      <c:pt idx="909">
                        <c:v>0.92193762340099328</c:v>
                      </c:pt>
                      <c:pt idx="910">
                        <c:v>0.92827786609613383</c:v>
                      </c:pt>
                      <c:pt idx="911">
                        <c:v>0.93450754957873916</c:v>
                      </c:pt>
                      <c:pt idx="912">
                        <c:v>0.94085586965927048</c:v>
                      </c:pt>
                      <c:pt idx="913">
                        <c:v>0.9465822310647154</c:v>
                      </c:pt>
                      <c:pt idx="914">
                        <c:v>0.95222882828942657</c:v>
                      </c:pt>
                      <c:pt idx="915">
                        <c:v>0.95745388696405909</c:v>
                      </c:pt>
                      <c:pt idx="916">
                        <c:v>0.96237907270606038</c:v>
                      </c:pt>
                      <c:pt idx="917">
                        <c:v>0.96739411936053343</c:v>
                      </c:pt>
                      <c:pt idx="918">
                        <c:v>0.97191543583299789</c:v>
                      </c:pt>
                      <c:pt idx="919">
                        <c:v>0.97669018027209664</c:v>
                      </c:pt>
                      <c:pt idx="920">
                        <c:v>0.98041234042746539</c:v>
                      </c:pt>
                      <c:pt idx="921">
                        <c:v>0.98402192202395022</c:v>
                      </c:pt>
                      <c:pt idx="922">
                        <c:v>0.98709385265536453</c:v>
                      </c:pt>
                      <c:pt idx="923">
                        <c:v>0.98946860396024072</c:v>
                      </c:pt>
                      <c:pt idx="924">
                        <c:v>0.99165858507430427</c:v>
                      </c:pt>
                      <c:pt idx="925">
                        <c:v>0.9933856310381608</c:v>
                      </c:pt>
                      <c:pt idx="926">
                        <c:v>0.99427060957503366</c:v>
                      </c:pt>
                      <c:pt idx="927">
                        <c:v>0.99594666704361146</c:v>
                      </c:pt>
                      <c:pt idx="928">
                        <c:v>0.99709769446179075</c:v>
                      </c:pt>
                      <c:pt idx="929">
                        <c:v>0.99838250357550506</c:v>
                      </c:pt>
                      <c:pt idx="930">
                        <c:v>0.99974354301384416</c:v>
                      </c:pt>
                      <c:pt idx="931">
                        <c:v>1</c:v>
                      </c:pt>
                      <c:pt idx="932">
                        <c:v>1.000440217503795</c:v>
                      </c:pt>
                      <c:pt idx="933">
                        <c:v>1.0006123667799351</c:v>
                      </c:pt>
                      <c:pt idx="934">
                        <c:v>1.0003155228668252</c:v>
                      </c:pt>
                      <c:pt idx="935">
                        <c:v>0.9998409764751196</c:v>
                      </c:pt>
                      <c:pt idx="936">
                        <c:v>1.0000343288879103</c:v>
                      </c:pt>
                      <c:pt idx="937">
                        <c:v>0.99922255165614138</c:v>
                      </c:pt>
                      <c:pt idx="938">
                        <c:v>0.99907968290204285</c:v>
                      </c:pt>
                      <c:pt idx="939">
                        <c:v>0.99889642722099048</c:v>
                      </c:pt>
                      <c:pt idx="940">
                        <c:v>0.99827951691177308</c:v>
                      </c:pt>
                      <c:pt idx="941">
                        <c:v>0.99737434491142374</c:v>
                      </c:pt>
                      <c:pt idx="942">
                        <c:v>0.99637830232542846</c:v>
                      </c:pt>
                      <c:pt idx="943">
                        <c:v>0.99461591780048753</c:v>
                      </c:pt>
                      <c:pt idx="944">
                        <c:v>0.99370014423181263</c:v>
                      </c:pt>
                      <c:pt idx="945">
                        <c:v>0.99241180126199025</c:v>
                      </c:pt>
                      <c:pt idx="946">
                        <c:v>0.99098210404782994</c:v>
                      </c:pt>
                      <c:pt idx="947">
                        <c:v>0.98884412110221964</c:v>
                      </c:pt>
                      <c:pt idx="948">
                        <c:v>0.98676621371045292</c:v>
                      </c:pt>
                      <c:pt idx="949">
                        <c:v>0.98380282294522658</c:v>
                      </c:pt>
                      <c:pt idx="950">
                        <c:v>0.97987216527945964</c:v>
                      </c:pt>
                      <c:pt idx="951">
                        <c:v>0.97586022892319879</c:v>
                      </c:pt>
                      <c:pt idx="952">
                        <c:v>0.97119250984052707</c:v>
                      </c:pt>
                      <c:pt idx="953">
                        <c:v>0.96478764806226025</c:v>
                      </c:pt>
                      <c:pt idx="954">
                        <c:v>0.95875535568514125</c:v>
                      </c:pt>
                      <c:pt idx="955">
                        <c:v>0.95148823301641339</c:v>
                      </c:pt>
                      <c:pt idx="956">
                        <c:v>0.94447201413138548</c:v>
                      </c:pt>
                      <c:pt idx="957">
                        <c:v>0.9371892415284635</c:v>
                      </c:pt>
                      <c:pt idx="958">
                        <c:v>0.92857471000924363</c:v>
                      </c:pt>
                      <c:pt idx="959">
                        <c:v>0.91853351029538488</c:v>
                      </c:pt>
                      <c:pt idx="960">
                        <c:v>0.90945049042350223</c:v>
                      </c:pt>
                      <c:pt idx="961">
                        <c:v>0.8980931817275406</c:v>
                      </c:pt>
                      <c:pt idx="962">
                        <c:v>0.88688328531496008</c:v>
                      </c:pt>
                      <c:pt idx="963">
                        <c:v>0.87428963181762853</c:v>
                      </c:pt>
                      <c:pt idx="964">
                        <c:v>0.86103262304508321</c:v>
                      </c:pt>
                      <c:pt idx="965">
                        <c:v>0.84786850420453153</c:v>
                      </c:pt>
                      <c:pt idx="966">
                        <c:v>0.83475688836901896</c:v>
                      </c:pt>
                      <c:pt idx="967">
                        <c:v>0.82084611621641113</c:v>
                      </c:pt>
                      <c:pt idx="968">
                        <c:v>0.80729276836734298</c:v>
                      </c:pt>
                      <c:pt idx="969">
                        <c:v>0.7934274315075579</c:v>
                      </c:pt>
                      <c:pt idx="970">
                        <c:v>0.77927231844688027</c:v>
                      </c:pt>
                      <c:pt idx="971">
                        <c:v>0.76498695754677648</c:v>
                      </c:pt>
                      <c:pt idx="972">
                        <c:v>0.74969495249235296</c:v>
                      </c:pt>
                      <c:pt idx="973">
                        <c:v>0.73471291710229836</c:v>
                      </c:pt>
                      <c:pt idx="974">
                        <c:v>0.72048662208286485</c:v>
                      </c:pt>
                      <c:pt idx="975">
                        <c:v>0.70600336524068819</c:v>
                      </c:pt>
                      <c:pt idx="976">
                        <c:v>0.69200475152195584</c:v>
                      </c:pt>
                      <c:pt idx="977">
                        <c:v>0.67898198692574185</c:v>
                      </c:pt>
                      <c:pt idx="978">
                        <c:v>0.66613944899105859</c:v>
                      </c:pt>
                      <c:pt idx="979">
                        <c:v>0.65418239442983472</c:v>
                      </c:pt>
                      <c:pt idx="980">
                        <c:v>0.64177603530625138</c:v>
                      </c:pt>
                      <c:pt idx="981">
                        <c:v>0.62911069501357753</c:v>
                      </c:pt>
                      <c:pt idx="982">
                        <c:v>0.61685174817337485</c:v>
                      </c:pt>
                      <c:pt idx="983">
                        <c:v>0.60460693675760602</c:v>
                      </c:pt>
                      <c:pt idx="984">
                        <c:v>0.59194260613810612</c:v>
                      </c:pt>
                      <c:pt idx="985">
                        <c:v>0.58077965952810884</c:v>
                      </c:pt>
                      <c:pt idx="986">
                        <c:v>0.56888116601096783</c:v>
                      </c:pt>
                      <c:pt idx="987">
                        <c:v>0.5567711459639072</c:v>
                      </c:pt>
                      <c:pt idx="988">
                        <c:v>0.54578590183250619</c:v>
                      </c:pt>
                      <c:pt idx="989">
                        <c:v>0.53564726865737167</c:v>
                      </c:pt>
                      <c:pt idx="990">
                        <c:v>0.52463526818686412</c:v>
                      </c:pt>
                      <c:pt idx="991">
                        <c:v>0.51312499400506528</c:v>
                      </c:pt>
                      <c:pt idx="992">
                        <c:v>0.50147639459845017</c:v>
                      </c:pt>
                      <c:pt idx="993">
                        <c:v>0.49059666131371604</c:v>
                      </c:pt>
                      <c:pt idx="994">
                        <c:v>0.48077203649564648</c:v>
                      </c:pt>
                      <c:pt idx="995">
                        <c:v>0.46958788674899865</c:v>
                      </c:pt>
                      <c:pt idx="996">
                        <c:v>0.45812557204295734</c:v>
                      </c:pt>
                      <c:pt idx="997">
                        <c:v>0.44740233810016855</c:v>
                      </c:pt>
                      <c:pt idx="998">
                        <c:v>0.43773168844110999</c:v>
                      </c:pt>
                      <c:pt idx="999">
                        <c:v>0.42749966049739518</c:v>
                      </c:pt>
                      <c:pt idx="1000">
                        <c:v>0.41694756615757239</c:v>
                      </c:pt>
                      <c:pt idx="1001">
                        <c:v>0.40689576487538853</c:v>
                      </c:pt>
                      <c:pt idx="1002">
                        <c:v>0.39676268490271027</c:v>
                      </c:pt>
                      <c:pt idx="1003">
                        <c:v>0.38802749743921622</c:v>
                      </c:pt>
                      <c:pt idx="1004">
                        <c:v>0.3782124645162982</c:v>
                      </c:pt>
                      <c:pt idx="1005">
                        <c:v>0.36952624620173558</c:v>
                      </c:pt>
                      <c:pt idx="1006">
                        <c:v>0.36066989795738047</c:v>
                      </c:pt>
                      <c:pt idx="1007">
                        <c:v>0.35263138498383756</c:v>
                      </c:pt>
                      <c:pt idx="1008">
                        <c:v>0.34466455880563723</c:v>
                      </c:pt>
                      <c:pt idx="1009">
                        <c:v>0.336570513807533</c:v>
                      </c:pt>
                      <c:pt idx="1010">
                        <c:v>0.32836843377982744</c:v>
                      </c:pt>
                      <c:pt idx="1011">
                        <c:v>0.32058486328267966</c:v>
                      </c:pt>
                      <c:pt idx="1012">
                        <c:v>0.31248223606259773</c:v>
                      </c:pt>
                      <c:pt idx="1013">
                        <c:v>0.30505558503240288</c:v>
                      </c:pt>
                      <c:pt idx="1014">
                        <c:v>0.29750777322134708</c:v>
                      </c:pt>
                      <c:pt idx="1015">
                        <c:v>0.29013413003277894</c:v>
                      </c:pt>
                      <c:pt idx="1016">
                        <c:v>0.28336073754605984</c:v>
                      </c:pt>
                      <c:pt idx="1017">
                        <c:v>0.27603051030396702</c:v>
                      </c:pt>
                      <c:pt idx="1018">
                        <c:v>0.26995985034624209</c:v>
                      </c:pt>
                      <c:pt idx="1019">
                        <c:v>0.26394977077894755</c:v>
                      </c:pt>
                      <c:pt idx="1020">
                        <c:v>0.25728744234135126</c:v>
                      </c:pt>
                      <c:pt idx="1021">
                        <c:v>0.25087349350451993</c:v>
                      </c:pt>
                      <c:pt idx="1022">
                        <c:v>0.24458322963148427</c:v>
                      </c:pt>
                      <c:pt idx="1023">
                        <c:v>0.23843482483937362</c:v>
                      </c:pt>
                      <c:pt idx="1024">
                        <c:v>0.23243686135016525</c:v>
                      </c:pt>
                      <c:pt idx="1025">
                        <c:v>0.22673675144724012</c:v>
                      </c:pt>
                      <c:pt idx="1026">
                        <c:v>0.22237546817282958</c:v>
                      </c:pt>
                      <c:pt idx="1027">
                        <c:v>0.2182928546943996</c:v>
                      </c:pt>
                      <c:pt idx="1028">
                        <c:v>0.21366754188502932</c:v>
                      </c:pt>
                      <c:pt idx="1029">
                        <c:v>0.20862119536216706</c:v>
                      </c:pt>
                      <c:pt idx="1030">
                        <c:v>0.20504897167311409</c:v>
                      </c:pt>
                      <c:pt idx="1031">
                        <c:v>0.20128238589809655</c:v>
                      </c:pt>
                      <c:pt idx="1032">
                        <c:v>0.19742442470084634</c:v>
                      </c:pt>
                      <c:pt idx="1033">
                        <c:v>0.19214231949189195</c:v>
                      </c:pt>
                      <c:pt idx="1034">
                        <c:v>0.18781990863467443</c:v>
                      </c:pt>
                      <c:pt idx="1035">
                        <c:v>0.1830981720372023</c:v>
                      </c:pt>
                      <c:pt idx="1036">
                        <c:v>0.17918366914221695</c:v>
                      </c:pt>
                      <c:pt idx="1037">
                        <c:v>0.17403938432149196</c:v>
                      </c:pt>
                      <c:pt idx="1038">
                        <c:v>0.16936712170953816</c:v>
                      </c:pt>
                      <c:pt idx="1039">
                        <c:v>0.16492960811050256</c:v>
                      </c:pt>
                      <c:pt idx="1040">
                        <c:v>0.161348297362885</c:v>
                      </c:pt>
                      <c:pt idx="1041">
                        <c:v>0.15685878559539668</c:v>
                      </c:pt>
                      <c:pt idx="1042">
                        <c:v>0.15375252607607173</c:v>
                      </c:pt>
                      <c:pt idx="1043">
                        <c:v>0.15097087648213706</c:v>
                      </c:pt>
                      <c:pt idx="1044">
                        <c:v>0.14801051473643231</c:v>
                      </c:pt>
                      <c:pt idx="1045">
                        <c:v>0.14542979010409213</c:v>
                      </c:pt>
                      <c:pt idx="1046">
                        <c:v>0.1416591656363792</c:v>
                      </c:pt>
                      <c:pt idx="1047">
                        <c:v>0.1384711225899731</c:v>
                      </c:pt>
                      <c:pt idx="1048">
                        <c:v>0.13544715143431638</c:v>
                      </c:pt>
                      <c:pt idx="1049">
                        <c:v>0.13245296563728795</c:v>
                      </c:pt>
                      <c:pt idx="1050">
                        <c:v>0.12988536675620774</c:v>
                      </c:pt>
                      <c:pt idx="1051">
                        <c:v>0.12726930356278318</c:v>
                      </c:pt>
                      <c:pt idx="1052">
                        <c:v>0.1238934613060424</c:v>
                      </c:pt>
                      <c:pt idx="1053">
                        <c:v>0.12233048723293498</c:v>
                      </c:pt>
                      <c:pt idx="1054">
                        <c:v>0.12056810270799377</c:v>
                      </c:pt>
                      <c:pt idx="1055">
                        <c:v>0.11754362671575015</c:v>
                      </c:pt>
                      <c:pt idx="1056">
                        <c:v>0.11480892692439898</c:v>
                      </c:pt>
                      <c:pt idx="1057">
                        <c:v>0.11094945121738808</c:v>
                      </c:pt>
                      <c:pt idx="1058">
                        <c:v>0.1078815592786691</c:v>
                      </c:pt>
                      <c:pt idx="1059">
                        <c:v>0.10554164169829026</c:v>
                      </c:pt>
                      <c:pt idx="1060">
                        <c:v>0.1025913766843241</c:v>
                      </c:pt>
                      <c:pt idx="1061">
                        <c:v>9.8734425160247705E-2</c:v>
                      </c:pt>
                      <c:pt idx="1062">
                        <c:v>9.6004773734765736E-2</c:v>
                      </c:pt>
                      <c:pt idx="1063">
                        <c:v>9.3233725709156542E-2</c:v>
                      </c:pt>
                      <c:pt idx="1064">
                        <c:v>9.0374836117422835E-2</c:v>
                      </c:pt>
                      <c:pt idx="1065">
                        <c:v>8.8686662570759092E-2</c:v>
                      </c:pt>
                      <c:pt idx="1066">
                        <c:v>8.6127645911656406E-2</c:v>
                      </c:pt>
                      <c:pt idx="1067">
                        <c:v>8.4181500869076109E-2</c:v>
                      </c:pt>
                      <c:pt idx="1068">
                        <c:v>8.2158115828696768E-2</c:v>
                      </c:pt>
                      <c:pt idx="1069">
                        <c:v>8.0843016519767497E-2</c:v>
                      </c:pt>
                      <c:pt idx="1070">
                        <c:v>7.9249752251444885E-2</c:v>
                      </c:pt>
                      <c:pt idx="1071">
                        <c:v>7.7789764842069217E-2</c:v>
                      </c:pt>
                      <c:pt idx="1072">
                        <c:v>7.4954602569920981E-2</c:v>
                      </c:pt>
                      <c:pt idx="1073">
                        <c:v>7.394089070338361E-2</c:v>
                      </c:pt>
                      <c:pt idx="1074">
                        <c:v>7.2160836897900316E-2</c:v>
                      </c:pt>
                      <c:pt idx="1075">
                        <c:v>6.9530133443454864E-2</c:v>
                      </c:pt>
                      <c:pt idx="1076">
                        <c:v>6.7410829451560586E-2</c:v>
                      </c:pt>
                      <c:pt idx="1077">
                        <c:v>6.5906921259122841E-2</c:v>
                      </c:pt>
                      <c:pt idx="1078">
                        <c:v>6.3400407605060105E-2</c:v>
                      </c:pt>
                      <c:pt idx="1079">
                        <c:v>6.3570032698265777E-2</c:v>
                      </c:pt>
                      <c:pt idx="1080">
                        <c:v>6.2540670897533734E-2</c:v>
                      </c:pt>
                      <c:pt idx="1081">
                        <c:v>6.0245683773390957E-2</c:v>
                      </c:pt>
                      <c:pt idx="1082">
                        <c:v>5.9322842492499334E-2</c:v>
                      </c:pt>
                      <c:pt idx="1083">
                        <c:v>5.8248045398944508E-2</c:v>
                      </c:pt>
                      <c:pt idx="1084">
                        <c:v>5.6676993940446299E-2</c:v>
                      </c:pt>
                      <c:pt idx="1085">
                        <c:v>5.5575440507784776E-2</c:v>
                      </c:pt>
                      <c:pt idx="1086">
                        <c:v>5.3669682392157886E-2</c:v>
                      </c:pt>
                      <c:pt idx="1087">
                        <c:v>5.1909317213564468E-2</c:v>
                      </c:pt>
                      <c:pt idx="1088">
                        <c:v>5.0336751245305553E-2</c:v>
                      </c:pt>
                      <c:pt idx="1089">
                        <c:v>4.8467846200524113E-2</c:v>
                      </c:pt>
                      <c:pt idx="1090">
                        <c:v>4.6849340102855332E-2</c:v>
                      </c:pt>
                      <c:pt idx="1091">
                        <c:v>4.6550476843397935E-2</c:v>
                      </c:pt>
                      <c:pt idx="1092">
                        <c:v>4.6262719988853104E-2</c:v>
                      </c:pt>
                      <c:pt idx="1093">
                        <c:v>4.3957131296385031E-2</c:v>
                      </c:pt>
                      <c:pt idx="1094">
                        <c:v>4.3117083215748371E-2</c:v>
                      </c:pt>
                      <c:pt idx="1095">
                        <c:v>4.2660206104584944E-2</c:v>
                      </c:pt>
                      <c:pt idx="1096">
                        <c:v>4.20857020686689E-2</c:v>
                      </c:pt>
                      <c:pt idx="1097">
                        <c:v>4.1742413189562524E-2</c:v>
                      </c:pt>
                      <c:pt idx="1098">
                        <c:v>4.0448012180697129E-2</c:v>
                      </c:pt>
                      <c:pt idx="1099">
                        <c:v>3.943884384344206E-2</c:v>
                      </c:pt>
                      <c:pt idx="1100">
                        <c:v>3.79293824485483E-2</c:v>
                      </c:pt>
                      <c:pt idx="1101">
                        <c:v>3.7260978807464824E-2</c:v>
                      </c:pt>
                      <c:pt idx="1102">
                        <c:v>3.6324002102139416E-2</c:v>
                      </c:pt>
                      <c:pt idx="1103">
                        <c:v>3.4427331045077204E-2</c:v>
                      </c:pt>
                      <c:pt idx="1104">
                        <c:v>3.2300454504379128E-2</c:v>
                      </c:pt>
                      <c:pt idx="1105">
                        <c:v>3.1213036496151304E-2</c:v>
                      </c:pt>
                      <c:pt idx="1106">
                        <c:v>3.0390657696057016E-2</c:v>
                      </c:pt>
                      <c:pt idx="1107">
                        <c:v>3.1103991793376282E-2</c:v>
                      </c:pt>
                      <c:pt idx="1108">
                        <c:v>2.9384013541736455E-2</c:v>
                      </c:pt>
                      <c:pt idx="1109">
                        <c:v>2.9260328577940919E-2</c:v>
                      </c:pt>
                      <c:pt idx="1110">
                        <c:v>2.9400168312517943E-2</c:v>
                      </c:pt>
                      <c:pt idx="1111">
                        <c:v>2.9922674179981214E-2</c:v>
                      </c:pt>
                      <c:pt idx="1112">
                        <c:v>2.8333448604353908E-2</c:v>
                      </c:pt>
                      <c:pt idx="1113">
                        <c:v>2.955717249105044E-2</c:v>
                      </c:pt>
                      <c:pt idx="1114">
                        <c:v>2.9504164649423768E-2</c:v>
                      </c:pt>
                      <c:pt idx="1115">
                        <c:v>2.8471773829170315E-2</c:v>
                      </c:pt>
                      <c:pt idx="1116">
                        <c:v>2.6436777547291696E-2</c:v>
                      </c:pt>
                      <c:pt idx="1117">
                        <c:v>2.5106533140754922E-2</c:v>
                      </c:pt>
                      <c:pt idx="1118">
                        <c:v>2.4900054976704156E-2</c:v>
                      </c:pt>
                      <c:pt idx="1119">
                        <c:v>2.567598881080177E-2</c:v>
                      </c:pt>
                      <c:pt idx="1120">
                        <c:v>2.3246210317951078E-2</c:v>
                      </c:pt>
                      <c:pt idx="1121">
                        <c:v>2.2050252443535139E-2</c:v>
                      </c:pt>
                      <c:pt idx="1122">
                        <c:v>2.0480715494797724E-2</c:v>
                      </c:pt>
                      <c:pt idx="1123">
                        <c:v>2.0504947650969999E-2</c:v>
                      </c:pt>
                      <c:pt idx="1124">
                        <c:v>2.0074826878913363E-2</c:v>
                      </c:pt>
                      <c:pt idx="1125">
                        <c:v>1.6644967107372108E-2</c:v>
                      </c:pt>
                      <c:pt idx="1126">
                        <c:v>1.4720530038029304E-2</c:v>
                      </c:pt>
                      <c:pt idx="1127">
                        <c:v>1.5289480871489252E-2</c:v>
                      </c:pt>
                      <c:pt idx="1128">
                        <c:v>1.4905300228842389E-2</c:v>
                      </c:pt>
                      <c:pt idx="1129">
                        <c:v>1.5337440347246723E-2</c:v>
                      </c:pt>
                      <c:pt idx="1130">
                        <c:v>1.4298991487950179E-2</c:v>
                      </c:pt>
                      <c:pt idx="1131">
                        <c:v>1.4788178140676669E-2</c:v>
                      </c:pt>
                      <c:pt idx="1132">
                        <c:v>1.6304202411200511E-2</c:v>
                      </c:pt>
                      <c:pt idx="1133">
                        <c:v>1.5905886344119678E-2</c:v>
                      </c:pt>
                      <c:pt idx="1134">
                        <c:v>1.4384813707726728E-2</c:v>
                      </c:pt>
                      <c:pt idx="1135">
                        <c:v>1.222209376935718E-2</c:v>
                      </c:pt>
                      <c:pt idx="1136">
                        <c:v>1.0423865846744602E-2</c:v>
                      </c:pt>
                      <c:pt idx="1137">
                        <c:v>1.0746456425787101E-2</c:v>
                      </c:pt>
                      <c:pt idx="1138">
                        <c:v>9.8044313545924949E-3</c:v>
                      </c:pt>
                      <c:pt idx="1139">
                        <c:v>1.0876704265212721E-2</c:v>
                      </c:pt>
                      <c:pt idx="1140">
                        <c:v>1.2319527230632919E-2</c:v>
                      </c:pt>
                      <c:pt idx="1141">
                        <c:v>1.096252648498936E-2</c:v>
                      </c:pt>
                      <c:pt idx="1142">
                        <c:v>1.1370434447221507E-2</c:v>
                      </c:pt>
                      <c:pt idx="1143">
                        <c:v>1.3094451391556638E-2</c:v>
                      </c:pt>
                      <c:pt idx="1144">
                        <c:v>1.3824445096244383E-2</c:v>
                      </c:pt>
                      <c:pt idx="1145">
                        <c:v>1.4194490314457632E-2</c:v>
                      </c:pt>
                      <c:pt idx="1146">
                        <c:v>1.1262399417620379E-2</c:v>
                      </c:pt>
                      <c:pt idx="1147">
                        <c:v>9.3061576433015915E-3</c:v>
                      </c:pt>
                      <c:pt idx="1148">
                        <c:v>8.280329698678042E-3</c:v>
                      </c:pt>
                      <c:pt idx="1149">
                        <c:v>8.8608917736371796E-3</c:v>
                      </c:pt>
                      <c:pt idx="1150">
                        <c:v>4.689427055908987E-3</c:v>
                      </c:pt>
                      <c:pt idx="1151">
                        <c:v>2.554473129820118E-3</c:v>
                      </c:pt>
                      <c:pt idx="1152">
                        <c:v>1.403445711640328E-3</c:v>
                      </c:pt>
                      <c:pt idx="1153">
                        <c:v>2.1692828139993629E-3</c:v>
                      </c:pt>
                      <c:pt idx="1154">
                        <c:v>1.7543071395503202E-3</c:v>
                      </c:pt>
                      <c:pt idx="1155">
                        <c:v>0</c:v>
                      </c:pt>
                      <c:pt idx="1156">
                        <c:v>-3.3541342835031935E-3</c:v>
                      </c:pt>
                      <c:pt idx="1157">
                        <c:v>-3.8276710020350964E-3</c:v>
                      </c:pt>
                      <c:pt idx="1158">
                        <c:v>-2.5958697299478663E-3</c:v>
                      </c:pt>
                      <c:pt idx="1159">
                        <c:v>-4.1517760908383024E-3</c:v>
                      </c:pt>
                      <c:pt idx="1160">
                        <c:v>-4.9923290080618656E-3</c:v>
                      </c:pt>
                      <c:pt idx="1161">
                        <c:v>-5.6284231075822734E-3</c:v>
                      </c:pt>
                      <c:pt idx="1162">
                        <c:v>-3.078998343631264E-3</c:v>
                      </c:pt>
                      <c:pt idx="1163">
                        <c:v>-1.1616289865052677E-3</c:v>
                      </c:pt>
                      <c:pt idx="1164">
                        <c:v>1.7598603420064202E-3</c:v>
                      </c:pt>
                      <c:pt idx="1165">
                        <c:v>-3.8367580606004964E-4</c:v>
                      </c:pt>
                      <c:pt idx="1166">
                        <c:v>3.8074775385580346E-3</c:v>
                      </c:pt>
                      <c:pt idx="1167">
                        <c:v>1.9108064814958232E-3</c:v>
                      </c:pt>
                      <c:pt idx="1168">
                        <c:v>4.3057512498491162E-3</c:v>
                      </c:pt>
                      <c:pt idx="1169">
                        <c:v>3.0542613508719955E-3</c:v>
                      </c:pt>
                      <c:pt idx="1170">
                        <c:v>2.1980584994538465E-3</c:v>
                      </c:pt>
                      <c:pt idx="1171">
                        <c:v>4.8232087514431879E-3</c:v>
                      </c:pt>
                      <c:pt idx="1172">
                        <c:v>2.7513593987193857E-3</c:v>
                      </c:pt>
                      <c:pt idx="1173">
                        <c:v>-1.4690744679401735E-3</c:v>
                      </c:pt>
                      <c:pt idx="1174">
                        <c:v>-2.1859424213680218E-3</c:v>
                      </c:pt>
                      <c:pt idx="1175">
                        <c:v>-5.1705363232448665E-3</c:v>
                      </c:pt>
                      <c:pt idx="1176">
                        <c:v>-5.0574529277747195E-3</c:v>
                      </c:pt>
                      <c:pt idx="1177">
                        <c:v>-5.6743632369921386E-3</c:v>
                      </c:pt>
                      <c:pt idx="1178">
                        <c:v>-4.2426466764841388E-3</c:v>
                      </c:pt>
                      <c:pt idx="1179">
                        <c:v>-2.5201442419097138E-3</c:v>
                      </c:pt>
                      <c:pt idx="1180">
                        <c:v>-1.9516982450366693E-3</c:v>
                      </c:pt>
                      <c:pt idx="1181">
                        <c:v>1.7235121077482291E-3</c:v>
                      </c:pt>
                      <c:pt idx="1182">
                        <c:v>-1.9915803354034426E-3</c:v>
                      </c:pt>
                      <c:pt idx="1183">
                        <c:v>-2.2869097387521651E-3</c:v>
                      </c:pt>
                      <c:pt idx="1184">
                        <c:v>-1.3287298967761586E-3</c:v>
                      </c:pt>
                      <c:pt idx="1185">
                        <c:v>-6.5669143226684788E-3</c:v>
                      </c:pt>
                      <c:pt idx="1186">
                        <c:v>-9.1380470598570757E-3</c:v>
                      </c:pt>
                      <c:pt idx="1187">
                        <c:v>-1.1038756809614593E-2</c:v>
                      </c:pt>
                      <c:pt idx="1188">
                        <c:v>-1.3998108882145536E-2</c:v>
                      </c:pt>
                      <c:pt idx="1189">
                        <c:v>-1.2816286432163386E-2</c:v>
                      </c:pt>
                      <c:pt idx="1190">
                        <c:v>-1.0996855372900212E-2</c:v>
                      </c:pt>
                      <c:pt idx="1191">
                        <c:v>-1.2437658991972713E-2</c:v>
                      </c:pt>
                      <c:pt idx="1192">
                        <c:v>-9.6984156713393315E-3</c:v>
                      </c:pt>
                      <c:pt idx="1193">
                        <c:v>-1.1771274697237027E-2</c:v>
                      </c:pt>
                      <c:pt idx="1194">
                        <c:v>-9.0991746426641058E-3</c:v>
                      </c:pt>
                      <c:pt idx="1195">
                        <c:v>-1.1998955997938297E-2</c:v>
                      </c:pt>
                      <c:pt idx="1196">
                        <c:v>-1.3790116208333978E-2</c:v>
                      </c:pt>
                      <c:pt idx="1197">
                        <c:v>-1.5508075113626197E-2</c:v>
                      </c:pt>
                      <c:pt idx="1198">
                        <c:v>-1.6753002136973325E-2</c:v>
                      </c:pt>
                      <c:pt idx="1199">
                        <c:v>-2.1884666043025223E-2</c:v>
                      </c:pt>
                      <c:pt idx="1200">
                        <c:v>-1.4449432790852859E-2</c:v>
                      </c:pt>
                      <c:pt idx="1201">
                        <c:v>-1.7334069048519456E-2</c:v>
                      </c:pt>
                      <c:pt idx="1202">
                        <c:v>-1.3382713082688824E-2</c:v>
                      </c:pt>
                      <c:pt idx="1203">
                        <c:v>-1.1751081233760145E-2</c:v>
                      </c:pt>
                      <c:pt idx="1204">
                        <c:v>-1.6725236124692736E-2</c:v>
                      </c:pt>
                      <c:pt idx="1205">
                        <c:v>-1.3745690588685088E-2</c:v>
                      </c:pt>
                      <c:pt idx="1206">
                        <c:v>-1.4828565067630523E-2</c:v>
                      </c:pt>
                      <c:pt idx="1207">
                        <c:v>-2.7511574640846789E-2</c:v>
                      </c:pt>
                      <c:pt idx="1208">
                        <c:v>-2.649735793772252E-2</c:v>
                      </c:pt>
                      <c:pt idx="1209">
                        <c:v>-3.085056382674212E-2</c:v>
                      </c:pt>
                      <c:pt idx="1210">
                        <c:v>-3.1327129564795525E-2</c:v>
                      </c:pt>
                      <c:pt idx="1211">
                        <c:v>-2.8624739315007502E-2</c:v>
                      </c:pt>
                      <c:pt idx="1212">
                        <c:v>-2.7689277119442888E-2</c:v>
                      </c:pt>
                      <c:pt idx="1213">
                        <c:v>-2.6131856248791656E-2</c:v>
                      </c:pt>
                      <c:pt idx="1214">
                        <c:v>-2.2136074663311956E-2</c:v>
                      </c:pt>
                      <c:pt idx="1215">
                        <c:v>-2.4341200874982878E-2</c:v>
                      </c:pt>
                      <c:pt idx="1216">
                        <c:v>-2.155046422248362E-2</c:v>
                      </c:pt>
                      <c:pt idx="1217">
                        <c:v>-2.2186053485417037E-2</c:v>
                      </c:pt>
                      <c:pt idx="1218">
                        <c:v>-2.1675663696039949E-2</c:v>
                      </c:pt>
                      <c:pt idx="1219">
                        <c:v>-2.6187893109939828E-2</c:v>
                      </c:pt>
                      <c:pt idx="1220">
                        <c:v>-3.0405802793664879E-2</c:v>
                      </c:pt>
                      <c:pt idx="1221">
                        <c:v>-2.6446369442443367E-2</c:v>
                      </c:pt>
                      <c:pt idx="1222">
                        <c:v>-2.6967865636732834E-2</c:v>
                      </c:pt>
                      <c:pt idx="1223">
                        <c:v>-3.1138825517874037E-2</c:v>
                      </c:pt>
                      <c:pt idx="1224">
                        <c:v>-2.9645518893761855E-2</c:v>
                      </c:pt>
                      <c:pt idx="1225">
                        <c:v>-3.7538638930271623E-2</c:v>
                      </c:pt>
                      <c:pt idx="1226">
                        <c:v>-3.9754871546854746E-2</c:v>
                      </c:pt>
                      <c:pt idx="1227">
                        <c:v>-3.5402675331008771E-2</c:v>
                      </c:pt>
                      <c:pt idx="1228">
                        <c:v>-4.1950405863374084E-2</c:v>
                      </c:pt>
                      <c:pt idx="1229">
                        <c:v>-5.4895930461789283E-2</c:v>
                      </c:pt>
                      <c:pt idx="1230">
                        <c:v>-5.336274174731015E-2</c:v>
                      </c:pt>
                      <c:pt idx="1231">
                        <c:v>-5.799764645183185E-2</c:v>
                      </c:pt>
                      <c:pt idx="1232">
                        <c:v>-4.6777653307512754E-2</c:v>
                      </c:pt>
                      <c:pt idx="1233">
                        <c:v>-4.4171182009239682E-2</c:v>
                      </c:pt>
                      <c:pt idx="1234">
                        <c:v>-4.5676099874851141E-2</c:v>
                      </c:pt>
                      <c:pt idx="1235">
                        <c:v>-3.8767916019424073E-2</c:v>
                      </c:pt>
                      <c:pt idx="1236">
                        <c:v>-2.5271109868091304E-2</c:v>
                      </c:pt>
                      <c:pt idx="1237">
                        <c:v>-2.7128403671373643E-2</c:v>
                      </c:pt>
                      <c:pt idx="1238">
                        <c:v>-2.1107722535753898E-2</c:v>
                      </c:pt>
                      <c:pt idx="1239">
                        <c:v>-2.0966368291416078E-2</c:v>
                      </c:pt>
                      <c:pt idx="1240">
                        <c:v>-1.8786988745678052E-2</c:v>
                      </c:pt>
                      <c:pt idx="1241">
                        <c:v>-1.5757464387565236E-2</c:v>
                      </c:pt>
                      <c:pt idx="1242">
                        <c:v>-1.1116501644000442E-2</c:v>
                      </c:pt>
                      <c:pt idx="1243">
                        <c:v>-7.9128086633998389E-3</c:v>
                      </c:pt>
                      <c:pt idx="1244">
                        <c:v>-2.795785018368635E-3</c:v>
                      </c:pt>
                      <c:pt idx="1245">
                        <c:v>-2.566084371319579E-3</c:v>
                      </c:pt>
                      <c:pt idx="1246">
                        <c:v>-8.1581592446433922E-3</c:v>
                      </c:pt>
                      <c:pt idx="1247">
                        <c:v>-1.1205352883298582E-2</c:v>
                      </c:pt>
                      <c:pt idx="1248">
                        <c:v>-1.6962004483958685E-2</c:v>
                      </c:pt>
                      <c:pt idx="1249">
                        <c:v>-1.7680386947147242E-2</c:v>
                      </c:pt>
                      <c:pt idx="1250">
                        <c:v>-1.7571342244372217E-2</c:v>
                      </c:pt>
                      <c:pt idx="1251">
                        <c:v>-1.7370417282777825E-2</c:v>
                      </c:pt>
                      <c:pt idx="1252">
                        <c:v>-1.6304202411200692E-2</c:v>
                      </c:pt>
                      <c:pt idx="1253">
                        <c:v>-2.2089124860728289E-2</c:v>
                      </c:pt>
                      <c:pt idx="1254">
                        <c:v>-1.5623177855444131E-2</c:v>
                      </c:pt>
                      <c:pt idx="1255">
                        <c:v>-1.8865743253237793E-2</c:v>
                      </c:pt>
                      <c:pt idx="1256">
                        <c:v>-1.5145097607629932E-2</c:v>
                      </c:pt>
                      <c:pt idx="1257">
                        <c:v>-9.6368256077350601E-3</c:v>
                      </c:pt>
                      <c:pt idx="1258">
                        <c:v>-3.4601499667565351E-3</c:v>
                      </c:pt>
                      <c:pt idx="1259">
                        <c:v>-1.2120621615386313E-2</c:v>
                      </c:pt>
                      <c:pt idx="1260">
                        <c:v>-9.3036334603670817E-3</c:v>
                      </c:pt>
                      <c:pt idx="1261">
                        <c:v>-1.6894356381311232E-2</c:v>
                      </c:pt>
                      <c:pt idx="1262">
                        <c:v>-1.3887044833022907E-2</c:v>
                      </c:pt>
                      <c:pt idx="1263">
                        <c:v>-2.1682731408256935E-2</c:v>
                      </c:pt>
                      <c:pt idx="1264">
                        <c:v>-2.881001434240749E-2</c:v>
                      </c:pt>
                      <c:pt idx="1265">
                        <c:v>-3.7001492801787571E-2</c:v>
                      </c:pt>
                      <c:pt idx="1266">
                        <c:v>-3.6430017785393023E-2</c:v>
                      </c:pt>
                      <c:pt idx="1267">
                        <c:v>-3.0398735081447893E-2</c:v>
                      </c:pt>
                      <c:pt idx="1268">
                        <c:v>-3.5590474541343536E-2</c:v>
                      </c:pt>
                      <c:pt idx="1269">
                        <c:v>-3.8621513409217149E-2</c:v>
                      </c:pt>
                      <c:pt idx="1270">
                        <c:v>-4.0734254525481441E-2</c:v>
                      </c:pt>
                      <c:pt idx="1271">
                        <c:v>-4.8152828170285412E-2</c:v>
                      </c:pt>
                      <c:pt idx="1272">
                        <c:v>-5.3795891538888377E-2</c:v>
                      </c:pt>
                      <c:pt idx="1273">
                        <c:v>-5.5741531744881952E-2</c:v>
                      </c:pt>
                      <c:pt idx="1274">
                        <c:v>-6.9422098413854105E-2</c:v>
                      </c:pt>
                      <c:pt idx="1275">
                        <c:v>-6.791516120189485E-2</c:v>
                      </c:pt>
                      <c:pt idx="1276">
                        <c:v>-5.9894317508894061E-2</c:v>
                      </c:pt>
                      <c:pt idx="1277">
                        <c:v>-5.7275730132534799E-2</c:v>
                      </c:pt>
                      <c:pt idx="1278">
                        <c:v>-5.4198751135251418E-2</c:v>
                      </c:pt>
                      <c:pt idx="1279">
                        <c:v>-5.4240652571965794E-2</c:v>
                      </c:pt>
                      <c:pt idx="1280">
                        <c:v>-4.9650173487093163E-2</c:v>
                      </c:pt>
                      <c:pt idx="1281">
                        <c:v>-3.9409058484813859E-2</c:v>
                      </c:pt>
                      <c:pt idx="1282">
                        <c:v>-4.0852891123407953E-2</c:v>
                      </c:pt>
                      <c:pt idx="1283">
                        <c:v>-4.6450014362600968E-2</c:v>
                      </c:pt>
                      <c:pt idx="1284">
                        <c:v>-4.797512569168931E-2</c:v>
                      </c:pt>
                      <c:pt idx="1285">
                        <c:v>-4.4790616501391607E-2</c:v>
                      </c:pt>
                      <c:pt idx="1286">
                        <c:v>-3.2270164309164025E-2</c:v>
                      </c:pt>
                      <c:pt idx="1287">
                        <c:v>-3.4855432470786415E-2</c:v>
                      </c:pt>
                      <c:pt idx="1288">
                        <c:v>-2.5459918751599871E-2</c:v>
                      </c:pt>
                      <c:pt idx="1289">
                        <c:v>-1.6443032472603911E-2</c:v>
                      </c:pt>
                      <c:pt idx="1290">
                        <c:v>-1.3365548638733531E-2</c:v>
                      </c:pt>
                      <c:pt idx="1291">
                        <c:v>-2.0102088054607229E-2</c:v>
                      </c:pt>
                      <c:pt idx="1292">
                        <c:v>-1.6977149581566191E-2</c:v>
                      </c:pt>
                      <c:pt idx="1293">
                        <c:v>-2.7380317128247188E-2</c:v>
                      </c:pt>
                      <c:pt idx="1294">
                        <c:v>-2.2665648242992029E-2</c:v>
                      </c:pt>
                      <c:pt idx="1295">
                        <c:v>-3.5186100435219796E-2</c:v>
                      </c:pt>
                      <c:pt idx="1296">
                        <c:v>-2.913008073851539E-2</c:v>
                      </c:pt>
                      <c:pt idx="1297">
                        <c:v>-2.6707874794468411E-2</c:v>
                      </c:pt>
                      <c:pt idx="1298">
                        <c:v>-1.3324152038605963E-2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EA6C-4C0E-9A4F-E63847BC888B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Abs'!$CH$1</c15:sqref>
                        </c15:formulaRef>
                      </c:ext>
                    </c:extLst>
                    <c:strCache>
                      <c:ptCount val="1"/>
                      <c:pt idx="0">
                        <c:v>Abs HL</c:v>
                      </c:pt>
                    </c:strCache>
                  </c:strRef>
                </c:tx>
                <c:spPr>
                  <a:ln w="19050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Abs'!$CC$2:$CC$1300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340.32850000000002</c:v>
                      </c:pt>
                      <c:pt idx="1">
                        <c:v>340.70690000000002</c:v>
                      </c:pt>
                      <c:pt idx="2">
                        <c:v>341.08530000000002</c:v>
                      </c:pt>
                      <c:pt idx="3">
                        <c:v>341.46359999999999</c:v>
                      </c:pt>
                      <c:pt idx="4">
                        <c:v>341.84190000000001</c:v>
                      </c:pt>
                      <c:pt idx="5">
                        <c:v>342.2201</c:v>
                      </c:pt>
                      <c:pt idx="6">
                        <c:v>342.59840000000003</c:v>
                      </c:pt>
                      <c:pt idx="7">
                        <c:v>342.97649999999999</c:v>
                      </c:pt>
                      <c:pt idx="8">
                        <c:v>343.35469999999998</c:v>
                      </c:pt>
                      <c:pt idx="9">
                        <c:v>343.7328</c:v>
                      </c:pt>
                      <c:pt idx="10">
                        <c:v>344.11079999999998</c:v>
                      </c:pt>
                      <c:pt idx="11">
                        <c:v>344.4889</c:v>
                      </c:pt>
                      <c:pt idx="12">
                        <c:v>344.86689999999999</c:v>
                      </c:pt>
                      <c:pt idx="13">
                        <c:v>345.2448</c:v>
                      </c:pt>
                      <c:pt idx="14">
                        <c:v>345.62270000000001</c:v>
                      </c:pt>
                      <c:pt idx="15">
                        <c:v>346.00060000000002</c:v>
                      </c:pt>
                      <c:pt idx="16">
                        <c:v>346.37849999999997</c:v>
                      </c:pt>
                      <c:pt idx="17">
                        <c:v>346.75630000000001</c:v>
                      </c:pt>
                      <c:pt idx="18">
                        <c:v>347.13400000000001</c:v>
                      </c:pt>
                      <c:pt idx="19">
                        <c:v>347.51179999999999</c:v>
                      </c:pt>
                      <c:pt idx="20">
                        <c:v>347.8895</c:v>
                      </c:pt>
                      <c:pt idx="21">
                        <c:v>348.2672</c:v>
                      </c:pt>
                      <c:pt idx="22">
                        <c:v>348.64479999999998</c:v>
                      </c:pt>
                      <c:pt idx="23">
                        <c:v>349.02229999999997</c:v>
                      </c:pt>
                      <c:pt idx="24">
                        <c:v>349.3999</c:v>
                      </c:pt>
                      <c:pt idx="25">
                        <c:v>349.7774</c:v>
                      </c:pt>
                      <c:pt idx="26">
                        <c:v>350.1549</c:v>
                      </c:pt>
                      <c:pt idx="27">
                        <c:v>350.53230000000002</c:v>
                      </c:pt>
                      <c:pt idx="28">
                        <c:v>350.90969999999999</c:v>
                      </c:pt>
                      <c:pt idx="29">
                        <c:v>351.28710000000001</c:v>
                      </c:pt>
                      <c:pt idx="30">
                        <c:v>351.6644</c:v>
                      </c:pt>
                      <c:pt idx="31">
                        <c:v>352.04169999999999</c:v>
                      </c:pt>
                      <c:pt idx="32">
                        <c:v>352.41890000000001</c:v>
                      </c:pt>
                      <c:pt idx="33">
                        <c:v>352.7962</c:v>
                      </c:pt>
                      <c:pt idx="34">
                        <c:v>353.17329999999998</c:v>
                      </c:pt>
                      <c:pt idx="35">
                        <c:v>353.5505</c:v>
                      </c:pt>
                      <c:pt idx="36">
                        <c:v>353.92759999999998</c:v>
                      </c:pt>
                      <c:pt idx="37">
                        <c:v>354.30470000000003</c:v>
                      </c:pt>
                      <c:pt idx="38">
                        <c:v>354.68169999999998</c:v>
                      </c:pt>
                      <c:pt idx="39">
                        <c:v>355.05869999999999</c:v>
                      </c:pt>
                      <c:pt idx="40">
                        <c:v>355.43560000000002</c:v>
                      </c:pt>
                      <c:pt idx="41">
                        <c:v>355.81259999999997</c:v>
                      </c:pt>
                      <c:pt idx="42">
                        <c:v>356.18939999999998</c:v>
                      </c:pt>
                      <c:pt idx="43">
                        <c:v>356.56630000000001</c:v>
                      </c:pt>
                      <c:pt idx="44">
                        <c:v>356.94310000000002</c:v>
                      </c:pt>
                      <c:pt idx="45">
                        <c:v>357.31990000000002</c:v>
                      </c:pt>
                      <c:pt idx="46">
                        <c:v>357.69659999999999</c:v>
                      </c:pt>
                      <c:pt idx="47">
                        <c:v>358.07330000000002</c:v>
                      </c:pt>
                      <c:pt idx="48">
                        <c:v>358.44990000000001</c:v>
                      </c:pt>
                      <c:pt idx="49">
                        <c:v>358.82650000000001</c:v>
                      </c:pt>
                      <c:pt idx="50">
                        <c:v>359.20310000000001</c:v>
                      </c:pt>
                      <c:pt idx="51">
                        <c:v>359.5797</c:v>
                      </c:pt>
                      <c:pt idx="52">
                        <c:v>359.95620000000002</c:v>
                      </c:pt>
                      <c:pt idx="53">
                        <c:v>360.33260000000001</c:v>
                      </c:pt>
                      <c:pt idx="54">
                        <c:v>360.70909999999998</c:v>
                      </c:pt>
                      <c:pt idx="55">
                        <c:v>361.08550000000002</c:v>
                      </c:pt>
                      <c:pt idx="56">
                        <c:v>361.46190000000001</c:v>
                      </c:pt>
                      <c:pt idx="57">
                        <c:v>361.83819999999997</c:v>
                      </c:pt>
                      <c:pt idx="58">
                        <c:v>362.21440000000001</c:v>
                      </c:pt>
                      <c:pt idx="59">
                        <c:v>362.59070000000003</c:v>
                      </c:pt>
                      <c:pt idx="60">
                        <c:v>362.96690000000001</c:v>
                      </c:pt>
                      <c:pt idx="61">
                        <c:v>363.34309999999999</c:v>
                      </c:pt>
                      <c:pt idx="62">
                        <c:v>363.7192</c:v>
                      </c:pt>
                      <c:pt idx="63">
                        <c:v>364.09530000000001</c:v>
                      </c:pt>
                      <c:pt idx="64">
                        <c:v>364.47129999999999</c:v>
                      </c:pt>
                      <c:pt idx="65">
                        <c:v>364.84739999999999</c:v>
                      </c:pt>
                      <c:pt idx="66">
                        <c:v>365.22340000000003</c:v>
                      </c:pt>
                      <c:pt idx="67">
                        <c:v>365.59930000000003</c:v>
                      </c:pt>
                      <c:pt idx="68">
                        <c:v>365.97519999999997</c:v>
                      </c:pt>
                      <c:pt idx="69">
                        <c:v>366.35109999999997</c:v>
                      </c:pt>
                      <c:pt idx="70">
                        <c:v>366.7269</c:v>
                      </c:pt>
                      <c:pt idx="71">
                        <c:v>367.10270000000003</c:v>
                      </c:pt>
                      <c:pt idx="72">
                        <c:v>367.4785</c:v>
                      </c:pt>
                      <c:pt idx="73">
                        <c:v>367.85419999999999</c:v>
                      </c:pt>
                      <c:pt idx="74">
                        <c:v>368.22989999999999</c:v>
                      </c:pt>
                      <c:pt idx="75">
                        <c:v>368.60550000000001</c:v>
                      </c:pt>
                      <c:pt idx="76">
                        <c:v>368.98110000000003</c:v>
                      </c:pt>
                      <c:pt idx="77">
                        <c:v>369.35669999999999</c:v>
                      </c:pt>
                      <c:pt idx="78">
                        <c:v>369.73219999999998</c:v>
                      </c:pt>
                      <c:pt idx="79">
                        <c:v>370.10770000000002</c:v>
                      </c:pt>
                      <c:pt idx="80">
                        <c:v>370.48320000000001</c:v>
                      </c:pt>
                      <c:pt idx="81">
                        <c:v>370.85860000000002</c:v>
                      </c:pt>
                      <c:pt idx="82">
                        <c:v>371.23399999999998</c:v>
                      </c:pt>
                      <c:pt idx="83">
                        <c:v>371.60930000000002</c:v>
                      </c:pt>
                      <c:pt idx="84">
                        <c:v>371.9846</c:v>
                      </c:pt>
                      <c:pt idx="85">
                        <c:v>372.35989999999998</c:v>
                      </c:pt>
                      <c:pt idx="86">
                        <c:v>372.73520000000002</c:v>
                      </c:pt>
                      <c:pt idx="87">
                        <c:v>373.11040000000003</c:v>
                      </c:pt>
                      <c:pt idx="88">
                        <c:v>373.4855</c:v>
                      </c:pt>
                      <c:pt idx="89">
                        <c:v>373.86059999999998</c:v>
                      </c:pt>
                      <c:pt idx="90">
                        <c:v>374.23570000000001</c:v>
                      </c:pt>
                      <c:pt idx="91">
                        <c:v>374.61070000000001</c:v>
                      </c:pt>
                      <c:pt idx="92">
                        <c:v>374.98579999999998</c:v>
                      </c:pt>
                      <c:pt idx="93">
                        <c:v>375.36070000000001</c:v>
                      </c:pt>
                      <c:pt idx="94">
                        <c:v>375.73570000000001</c:v>
                      </c:pt>
                      <c:pt idx="95">
                        <c:v>376.11059999999998</c:v>
                      </c:pt>
                      <c:pt idx="96">
                        <c:v>376.48540000000003</c:v>
                      </c:pt>
                      <c:pt idx="97">
                        <c:v>376.86020000000002</c:v>
                      </c:pt>
                      <c:pt idx="98">
                        <c:v>377.23500000000001</c:v>
                      </c:pt>
                      <c:pt idx="99">
                        <c:v>377.60980000000001</c:v>
                      </c:pt>
                      <c:pt idx="100">
                        <c:v>377.98450000000003</c:v>
                      </c:pt>
                      <c:pt idx="101">
                        <c:v>378.35910000000001</c:v>
                      </c:pt>
                      <c:pt idx="102">
                        <c:v>378.73379999999997</c:v>
                      </c:pt>
                      <c:pt idx="103">
                        <c:v>379.10829999999999</c:v>
                      </c:pt>
                      <c:pt idx="104">
                        <c:v>379.48289999999997</c:v>
                      </c:pt>
                      <c:pt idx="105">
                        <c:v>379.85739999999998</c:v>
                      </c:pt>
                      <c:pt idx="106">
                        <c:v>380.2319</c:v>
                      </c:pt>
                      <c:pt idx="107">
                        <c:v>380.60640000000001</c:v>
                      </c:pt>
                      <c:pt idx="108">
                        <c:v>380.98070000000001</c:v>
                      </c:pt>
                      <c:pt idx="109">
                        <c:v>381.35509999999999</c:v>
                      </c:pt>
                      <c:pt idx="110">
                        <c:v>381.7294</c:v>
                      </c:pt>
                      <c:pt idx="111">
                        <c:v>382.1037</c:v>
                      </c:pt>
                      <c:pt idx="112">
                        <c:v>382.47800000000001</c:v>
                      </c:pt>
                      <c:pt idx="113">
                        <c:v>382.85219999999998</c:v>
                      </c:pt>
                      <c:pt idx="114">
                        <c:v>383.22629999999998</c:v>
                      </c:pt>
                      <c:pt idx="115">
                        <c:v>383.60050000000001</c:v>
                      </c:pt>
                      <c:pt idx="116">
                        <c:v>383.97460000000001</c:v>
                      </c:pt>
                      <c:pt idx="117">
                        <c:v>384.34870000000001</c:v>
                      </c:pt>
                      <c:pt idx="118">
                        <c:v>384.72269999999997</c:v>
                      </c:pt>
                      <c:pt idx="119">
                        <c:v>385.0967</c:v>
                      </c:pt>
                      <c:pt idx="120">
                        <c:v>385.47059999999999</c:v>
                      </c:pt>
                      <c:pt idx="121">
                        <c:v>385.84449999999998</c:v>
                      </c:pt>
                      <c:pt idx="122">
                        <c:v>386.21839999999997</c:v>
                      </c:pt>
                      <c:pt idx="123">
                        <c:v>386.59219999999999</c:v>
                      </c:pt>
                      <c:pt idx="124">
                        <c:v>386.96600000000001</c:v>
                      </c:pt>
                      <c:pt idx="125">
                        <c:v>387.33980000000003</c:v>
                      </c:pt>
                      <c:pt idx="126">
                        <c:v>387.71350000000001</c:v>
                      </c:pt>
                      <c:pt idx="127">
                        <c:v>388.0872</c:v>
                      </c:pt>
                      <c:pt idx="128">
                        <c:v>388.46080000000001</c:v>
                      </c:pt>
                      <c:pt idx="129">
                        <c:v>388.83440000000002</c:v>
                      </c:pt>
                      <c:pt idx="130">
                        <c:v>389.20800000000003</c:v>
                      </c:pt>
                      <c:pt idx="131">
                        <c:v>389.58150000000001</c:v>
                      </c:pt>
                      <c:pt idx="132">
                        <c:v>389.95499999999998</c:v>
                      </c:pt>
                      <c:pt idx="133">
                        <c:v>390.32850000000002</c:v>
                      </c:pt>
                      <c:pt idx="134">
                        <c:v>390.70190000000002</c:v>
                      </c:pt>
                      <c:pt idx="135">
                        <c:v>391.07530000000003</c:v>
                      </c:pt>
                      <c:pt idx="136">
                        <c:v>391.4486</c:v>
                      </c:pt>
                      <c:pt idx="137">
                        <c:v>391.82190000000003</c:v>
                      </c:pt>
                      <c:pt idx="138">
                        <c:v>392.1952</c:v>
                      </c:pt>
                      <c:pt idx="139">
                        <c:v>392.5684</c:v>
                      </c:pt>
                      <c:pt idx="140">
                        <c:v>392.94159999999999</c:v>
                      </c:pt>
                      <c:pt idx="141">
                        <c:v>393.31470000000002</c:v>
                      </c:pt>
                      <c:pt idx="142">
                        <c:v>393.68779999999998</c:v>
                      </c:pt>
                      <c:pt idx="143">
                        <c:v>394.0609</c:v>
                      </c:pt>
                      <c:pt idx="144">
                        <c:v>394.43400000000003</c:v>
                      </c:pt>
                      <c:pt idx="145">
                        <c:v>394.80689999999998</c:v>
                      </c:pt>
                      <c:pt idx="146">
                        <c:v>395.17989999999998</c:v>
                      </c:pt>
                      <c:pt idx="147">
                        <c:v>395.55279999999999</c:v>
                      </c:pt>
                      <c:pt idx="148">
                        <c:v>395.92570000000001</c:v>
                      </c:pt>
                      <c:pt idx="149">
                        <c:v>396.29860000000002</c:v>
                      </c:pt>
                      <c:pt idx="150">
                        <c:v>396.67140000000001</c:v>
                      </c:pt>
                      <c:pt idx="151">
                        <c:v>397.04410000000001</c:v>
                      </c:pt>
                      <c:pt idx="152">
                        <c:v>397.41680000000002</c:v>
                      </c:pt>
                      <c:pt idx="153">
                        <c:v>397.78960000000001</c:v>
                      </c:pt>
                      <c:pt idx="154">
                        <c:v>398.16219999999998</c:v>
                      </c:pt>
                      <c:pt idx="155">
                        <c:v>398.53480000000002</c:v>
                      </c:pt>
                      <c:pt idx="156">
                        <c:v>398.9074</c:v>
                      </c:pt>
                      <c:pt idx="157">
                        <c:v>399.2799</c:v>
                      </c:pt>
                      <c:pt idx="158">
                        <c:v>399.6524</c:v>
                      </c:pt>
                      <c:pt idx="159">
                        <c:v>400.0249</c:v>
                      </c:pt>
                      <c:pt idx="160">
                        <c:v>400.39729999999997</c:v>
                      </c:pt>
                      <c:pt idx="161">
                        <c:v>400.7697</c:v>
                      </c:pt>
                      <c:pt idx="162">
                        <c:v>401.142</c:v>
                      </c:pt>
                      <c:pt idx="163">
                        <c:v>401.51429999999999</c:v>
                      </c:pt>
                      <c:pt idx="164">
                        <c:v>401.88659999999999</c:v>
                      </c:pt>
                      <c:pt idx="165">
                        <c:v>402.25889999999998</c:v>
                      </c:pt>
                      <c:pt idx="166">
                        <c:v>402.63099999999997</c:v>
                      </c:pt>
                      <c:pt idx="167">
                        <c:v>403.00319999999999</c:v>
                      </c:pt>
                      <c:pt idx="168">
                        <c:v>403.37529999999998</c:v>
                      </c:pt>
                      <c:pt idx="169">
                        <c:v>403.74740000000003</c:v>
                      </c:pt>
                      <c:pt idx="170">
                        <c:v>404.11939999999998</c:v>
                      </c:pt>
                      <c:pt idx="171">
                        <c:v>404.4914</c:v>
                      </c:pt>
                      <c:pt idx="172">
                        <c:v>404.86340000000001</c:v>
                      </c:pt>
                      <c:pt idx="173">
                        <c:v>405.2353</c:v>
                      </c:pt>
                      <c:pt idx="174">
                        <c:v>405.60719999999998</c:v>
                      </c:pt>
                      <c:pt idx="175">
                        <c:v>405.97899999999998</c:v>
                      </c:pt>
                      <c:pt idx="176">
                        <c:v>406.35079999999999</c:v>
                      </c:pt>
                      <c:pt idx="177">
                        <c:v>406.7226</c:v>
                      </c:pt>
                      <c:pt idx="178">
                        <c:v>407.09429999999998</c:v>
                      </c:pt>
                      <c:pt idx="179">
                        <c:v>407.46600000000001</c:v>
                      </c:pt>
                      <c:pt idx="180">
                        <c:v>407.83769999999998</c:v>
                      </c:pt>
                      <c:pt idx="181">
                        <c:v>408.20929999999998</c:v>
                      </c:pt>
                      <c:pt idx="182">
                        <c:v>408.58089999999999</c:v>
                      </c:pt>
                      <c:pt idx="183">
                        <c:v>408.95240000000001</c:v>
                      </c:pt>
                      <c:pt idx="184">
                        <c:v>409.32389999999998</c:v>
                      </c:pt>
                      <c:pt idx="185">
                        <c:v>409.69540000000001</c:v>
                      </c:pt>
                      <c:pt idx="186">
                        <c:v>410.0668</c:v>
                      </c:pt>
                      <c:pt idx="187">
                        <c:v>410.43819999999999</c:v>
                      </c:pt>
                      <c:pt idx="188">
                        <c:v>410.80950000000001</c:v>
                      </c:pt>
                      <c:pt idx="189">
                        <c:v>411.18079999999998</c:v>
                      </c:pt>
                      <c:pt idx="190">
                        <c:v>411.5521</c:v>
                      </c:pt>
                      <c:pt idx="191">
                        <c:v>411.92329999999998</c:v>
                      </c:pt>
                      <c:pt idx="192">
                        <c:v>412.29450000000003</c:v>
                      </c:pt>
                      <c:pt idx="193">
                        <c:v>412.66570000000002</c:v>
                      </c:pt>
                      <c:pt idx="194">
                        <c:v>413.03680000000003</c:v>
                      </c:pt>
                      <c:pt idx="195">
                        <c:v>413.40789999999998</c:v>
                      </c:pt>
                      <c:pt idx="196">
                        <c:v>413.77890000000002</c:v>
                      </c:pt>
                      <c:pt idx="197">
                        <c:v>414.1499</c:v>
                      </c:pt>
                      <c:pt idx="198">
                        <c:v>414.52089999999998</c:v>
                      </c:pt>
                      <c:pt idx="199">
                        <c:v>414.89179999999999</c:v>
                      </c:pt>
                      <c:pt idx="200">
                        <c:v>415.2627</c:v>
                      </c:pt>
                      <c:pt idx="201">
                        <c:v>415.63350000000003</c:v>
                      </c:pt>
                      <c:pt idx="202">
                        <c:v>416.0043</c:v>
                      </c:pt>
                      <c:pt idx="203">
                        <c:v>416.37509999999997</c:v>
                      </c:pt>
                      <c:pt idx="204">
                        <c:v>416.74579999999997</c:v>
                      </c:pt>
                      <c:pt idx="205">
                        <c:v>417.11649999999997</c:v>
                      </c:pt>
                      <c:pt idx="206">
                        <c:v>417.48719999999997</c:v>
                      </c:pt>
                      <c:pt idx="207">
                        <c:v>417.8578</c:v>
                      </c:pt>
                      <c:pt idx="208">
                        <c:v>418.22829999999999</c:v>
                      </c:pt>
                      <c:pt idx="209">
                        <c:v>418.59890000000001</c:v>
                      </c:pt>
                      <c:pt idx="210">
                        <c:v>418.96940000000001</c:v>
                      </c:pt>
                      <c:pt idx="211">
                        <c:v>419.33980000000003</c:v>
                      </c:pt>
                      <c:pt idx="212">
                        <c:v>419.71019999999999</c:v>
                      </c:pt>
                      <c:pt idx="213">
                        <c:v>420.0806</c:v>
                      </c:pt>
                      <c:pt idx="214">
                        <c:v>420.45100000000002</c:v>
                      </c:pt>
                      <c:pt idx="215">
                        <c:v>420.82130000000001</c:v>
                      </c:pt>
                      <c:pt idx="216">
                        <c:v>421.19150000000002</c:v>
                      </c:pt>
                      <c:pt idx="217">
                        <c:v>421.56169999999997</c:v>
                      </c:pt>
                      <c:pt idx="218">
                        <c:v>421.93189999999998</c:v>
                      </c:pt>
                      <c:pt idx="219">
                        <c:v>422.3021</c:v>
                      </c:pt>
                      <c:pt idx="220">
                        <c:v>422.67219999999998</c:v>
                      </c:pt>
                      <c:pt idx="221">
                        <c:v>423.04230000000001</c:v>
                      </c:pt>
                      <c:pt idx="222">
                        <c:v>423.41230000000002</c:v>
                      </c:pt>
                      <c:pt idx="223">
                        <c:v>423.78230000000002</c:v>
                      </c:pt>
                      <c:pt idx="224">
                        <c:v>424.15219999999999</c:v>
                      </c:pt>
                      <c:pt idx="225">
                        <c:v>424.52210000000002</c:v>
                      </c:pt>
                      <c:pt idx="226">
                        <c:v>424.892</c:v>
                      </c:pt>
                      <c:pt idx="227">
                        <c:v>425.26179999999999</c:v>
                      </c:pt>
                      <c:pt idx="228">
                        <c:v>425.63170000000002</c:v>
                      </c:pt>
                      <c:pt idx="229">
                        <c:v>426.00139999999999</c:v>
                      </c:pt>
                      <c:pt idx="230">
                        <c:v>426.37110000000001</c:v>
                      </c:pt>
                      <c:pt idx="231">
                        <c:v>426.74079999999998</c:v>
                      </c:pt>
                      <c:pt idx="232">
                        <c:v>427.11040000000003</c:v>
                      </c:pt>
                      <c:pt idx="233">
                        <c:v>427.48</c:v>
                      </c:pt>
                      <c:pt idx="234">
                        <c:v>427.84960000000001</c:v>
                      </c:pt>
                      <c:pt idx="235">
                        <c:v>428.21910000000003</c:v>
                      </c:pt>
                      <c:pt idx="236">
                        <c:v>428.58859999999999</c:v>
                      </c:pt>
                      <c:pt idx="237">
                        <c:v>428.95800000000003</c:v>
                      </c:pt>
                      <c:pt idx="238">
                        <c:v>429.32749999999999</c:v>
                      </c:pt>
                      <c:pt idx="239">
                        <c:v>429.6968</c:v>
                      </c:pt>
                      <c:pt idx="240">
                        <c:v>430.06619999999998</c:v>
                      </c:pt>
                      <c:pt idx="241">
                        <c:v>430.43549999999999</c:v>
                      </c:pt>
                      <c:pt idx="242">
                        <c:v>430.80470000000003</c:v>
                      </c:pt>
                      <c:pt idx="243">
                        <c:v>431.1739</c:v>
                      </c:pt>
                      <c:pt idx="244">
                        <c:v>431.54309999999998</c:v>
                      </c:pt>
                      <c:pt idx="245">
                        <c:v>431.91219999999998</c:v>
                      </c:pt>
                      <c:pt idx="246">
                        <c:v>432.28129999999999</c:v>
                      </c:pt>
                      <c:pt idx="247">
                        <c:v>432.65039999999999</c:v>
                      </c:pt>
                      <c:pt idx="248">
                        <c:v>433.01940000000002</c:v>
                      </c:pt>
                      <c:pt idx="249">
                        <c:v>433.38830000000002</c:v>
                      </c:pt>
                      <c:pt idx="250">
                        <c:v>433.75729999999999</c:v>
                      </c:pt>
                      <c:pt idx="251">
                        <c:v>434.12619999999998</c:v>
                      </c:pt>
                      <c:pt idx="252">
                        <c:v>434.495</c:v>
                      </c:pt>
                      <c:pt idx="253">
                        <c:v>434.8639</c:v>
                      </c:pt>
                      <c:pt idx="254">
                        <c:v>435.23259999999999</c:v>
                      </c:pt>
                      <c:pt idx="255">
                        <c:v>435.60140000000001</c:v>
                      </c:pt>
                      <c:pt idx="256">
                        <c:v>435.9701</c:v>
                      </c:pt>
                      <c:pt idx="257">
                        <c:v>436.33870000000002</c:v>
                      </c:pt>
                      <c:pt idx="258">
                        <c:v>436.70740000000001</c:v>
                      </c:pt>
                      <c:pt idx="259">
                        <c:v>437.07600000000002</c:v>
                      </c:pt>
                      <c:pt idx="260">
                        <c:v>437.44450000000001</c:v>
                      </c:pt>
                      <c:pt idx="261">
                        <c:v>437.81299999999999</c:v>
                      </c:pt>
                      <c:pt idx="262">
                        <c:v>438.18150000000003</c:v>
                      </c:pt>
                      <c:pt idx="263">
                        <c:v>438.54989999999998</c:v>
                      </c:pt>
                      <c:pt idx="264">
                        <c:v>438.91829999999999</c:v>
                      </c:pt>
                      <c:pt idx="265">
                        <c:v>439.2867</c:v>
                      </c:pt>
                      <c:pt idx="266">
                        <c:v>439.6549</c:v>
                      </c:pt>
                      <c:pt idx="267">
                        <c:v>440.02319999999997</c:v>
                      </c:pt>
                      <c:pt idx="268">
                        <c:v>440.39139999999998</c:v>
                      </c:pt>
                      <c:pt idx="269">
                        <c:v>440.75959999999998</c:v>
                      </c:pt>
                      <c:pt idx="270">
                        <c:v>441.12779999999998</c:v>
                      </c:pt>
                      <c:pt idx="271">
                        <c:v>441.49590000000001</c:v>
                      </c:pt>
                      <c:pt idx="272">
                        <c:v>441.86399999999998</c:v>
                      </c:pt>
                      <c:pt idx="273">
                        <c:v>442.23200000000003</c:v>
                      </c:pt>
                      <c:pt idx="274">
                        <c:v>442.6</c:v>
                      </c:pt>
                      <c:pt idx="275">
                        <c:v>442.96800000000002</c:v>
                      </c:pt>
                      <c:pt idx="276">
                        <c:v>443.33589999999998</c:v>
                      </c:pt>
                      <c:pt idx="277">
                        <c:v>443.7038</c:v>
                      </c:pt>
                      <c:pt idx="278">
                        <c:v>444.07159999999999</c:v>
                      </c:pt>
                      <c:pt idx="279">
                        <c:v>444.43939999999998</c:v>
                      </c:pt>
                      <c:pt idx="280">
                        <c:v>444.80720000000002</c:v>
                      </c:pt>
                      <c:pt idx="281">
                        <c:v>445.17489999999998</c:v>
                      </c:pt>
                      <c:pt idx="282">
                        <c:v>445.54250000000002</c:v>
                      </c:pt>
                      <c:pt idx="283">
                        <c:v>445.91019999999997</c:v>
                      </c:pt>
                      <c:pt idx="284">
                        <c:v>446.27780000000001</c:v>
                      </c:pt>
                      <c:pt idx="285">
                        <c:v>446.6454</c:v>
                      </c:pt>
                      <c:pt idx="286">
                        <c:v>447.0129</c:v>
                      </c:pt>
                      <c:pt idx="287">
                        <c:v>447.38040000000001</c:v>
                      </c:pt>
                      <c:pt idx="288">
                        <c:v>447.74779999999998</c:v>
                      </c:pt>
                      <c:pt idx="289">
                        <c:v>448.11520000000002</c:v>
                      </c:pt>
                      <c:pt idx="290">
                        <c:v>448.48259999999999</c:v>
                      </c:pt>
                      <c:pt idx="291">
                        <c:v>448.84989999999999</c:v>
                      </c:pt>
                      <c:pt idx="292">
                        <c:v>449.21719999999999</c:v>
                      </c:pt>
                      <c:pt idx="293">
                        <c:v>449.58440000000002</c:v>
                      </c:pt>
                      <c:pt idx="294">
                        <c:v>449.95159999999998</c:v>
                      </c:pt>
                      <c:pt idx="295">
                        <c:v>450.31880000000001</c:v>
                      </c:pt>
                      <c:pt idx="296">
                        <c:v>450.6859</c:v>
                      </c:pt>
                      <c:pt idx="297">
                        <c:v>451.053</c:v>
                      </c:pt>
                      <c:pt idx="298">
                        <c:v>451.42009999999999</c:v>
                      </c:pt>
                      <c:pt idx="299">
                        <c:v>451.78710000000001</c:v>
                      </c:pt>
                      <c:pt idx="300">
                        <c:v>452.15410000000003</c:v>
                      </c:pt>
                      <c:pt idx="301">
                        <c:v>452.52100000000002</c:v>
                      </c:pt>
                      <c:pt idx="302">
                        <c:v>452.8879</c:v>
                      </c:pt>
                      <c:pt idx="303">
                        <c:v>453.25470000000001</c:v>
                      </c:pt>
                      <c:pt idx="304">
                        <c:v>453.62150000000003</c:v>
                      </c:pt>
                      <c:pt idx="305">
                        <c:v>453.98829999999998</c:v>
                      </c:pt>
                      <c:pt idx="306">
                        <c:v>454.35500000000002</c:v>
                      </c:pt>
                      <c:pt idx="307">
                        <c:v>454.7217</c:v>
                      </c:pt>
                      <c:pt idx="308">
                        <c:v>455.08839999999998</c:v>
                      </c:pt>
                      <c:pt idx="309">
                        <c:v>455.45499999999998</c:v>
                      </c:pt>
                      <c:pt idx="310">
                        <c:v>455.82159999999999</c:v>
                      </c:pt>
                      <c:pt idx="311">
                        <c:v>456.18810000000002</c:v>
                      </c:pt>
                      <c:pt idx="312">
                        <c:v>456.55459999999999</c:v>
                      </c:pt>
                      <c:pt idx="313">
                        <c:v>456.92099999999999</c:v>
                      </c:pt>
                      <c:pt idx="314">
                        <c:v>457.28739999999999</c:v>
                      </c:pt>
                      <c:pt idx="315">
                        <c:v>457.65379999999999</c:v>
                      </c:pt>
                      <c:pt idx="316">
                        <c:v>458.02019999999999</c:v>
                      </c:pt>
                      <c:pt idx="317">
                        <c:v>458.38639999999998</c:v>
                      </c:pt>
                      <c:pt idx="318">
                        <c:v>458.7527</c:v>
                      </c:pt>
                      <c:pt idx="319">
                        <c:v>459.1189</c:v>
                      </c:pt>
                      <c:pt idx="320">
                        <c:v>459.48509999999999</c:v>
                      </c:pt>
                      <c:pt idx="321">
                        <c:v>459.85120000000001</c:v>
                      </c:pt>
                      <c:pt idx="322">
                        <c:v>460.21730000000002</c:v>
                      </c:pt>
                      <c:pt idx="323">
                        <c:v>460.58339999999998</c:v>
                      </c:pt>
                      <c:pt idx="324">
                        <c:v>460.94940000000003</c:v>
                      </c:pt>
                      <c:pt idx="325">
                        <c:v>461.31540000000001</c:v>
                      </c:pt>
                      <c:pt idx="326">
                        <c:v>461.68130000000002</c:v>
                      </c:pt>
                      <c:pt idx="327">
                        <c:v>462.04719999999998</c:v>
                      </c:pt>
                      <c:pt idx="328">
                        <c:v>462.41309999999999</c:v>
                      </c:pt>
                      <c:pt idx="329">
                        <c:v>462.77890000000002</c:v>
                      </c:pt>
                      <c:pt idx="330">
                        <c:v>463.1447</c:v>
                      </c:pt>
                      <c:pt idx="331">
                        <c:v>463.5104</c:v>
                      </c:pt>
                      <c:pt idx="332">
                        <c:v>463.87610000000001</c:v>
                      </c:pt>
                      <c:pt idx="333">
                        <c:v>464.24180000000001</c:v>
                      </c:pt>
                      <c:pt idx="334">
                        <c:v>464.60739999999998</c:v>
                      </c:pt>
                      <c:pt idx="335">
                        <c:v>464.97300000000001</c:v>
                      </c:pt>
                      <c:pt idx="336">
                        <c:v>465.33850000000001</c:v>
                      </c:pt>
                      <c:pt idx="337">
                        <c:v>465.70400000000001</c:v>
                      </c:pt>
                      <c:pt idx="338">
                        <c:v>466.06950000000001</c:v>
                      </c:pt>
                      <c:pt idx="339">
                        <c:v>466.43490000000003</c:v>
                      </c:pt>
                      <c:pt idx="340">
                        <c:v>466.80020000000002</c:v>
                      </c:pt>
                      <c:pt idx="341">
                        <c:v>467.16559999999998</c:v>
                      </c:pt>
                      <c:pt idx="342">
                        <c:v>467.53089999999997</c:v>
                      </c:pt>
                      <c:pt idx="343">
                        <c:v>467.89609999999999</c:v>
                      </c:pt>
                      <c:pt idx="344">
                        <c:v>468.26139999999998</c:v>
                      </c:pt>
                      <c:pt idx="345">
                        <c:v>468.62650000000002</c:v>
                      </c:pt>
                      <c:pt idx="346">
                        <c:v>468.99169999999998</c:v>
                      </c:pt>
                      <c:pt idx="347">
                        <c:v>469.35680000000002</c:v>
                      </c:pt>
                      <c:pt idx="348">
                        <c:v>469.72179999999997</c:v>
                      </c:pt>
                      <c:pt idx="349">
                        <c:v>470.08690000000001</c:v>
                      </c:pt>
                      <c:pt idx="350">
                        <c:v>470.45179999999999</c:v>
                      </c:pt>
                      <c:pt idx="351">
                        <c:v>470.8168</c:v>
                      </c:pt>
                      <c:pt idx="352">
                        <c:v>471.18169999999998</c:v>
                      </c:pt>
                      <c:pt idx="353">
                        <c:v>471.54649999999998</c:v>
                      </c:pt>
                      <c:pt idx="354">
                        <c:v>471.91129999999998</c:v>
                      </c:pt>
                      <c:pt idx="355">
                        <c:v>472.27609999999999</c:v>
                      </c:pt>
                      <c:pt idx="356">
                        <c:v>472.64080000000001</c:v>
                      </c:pt>
                      <c:pt idx="357">
                        <c:v>473.00560000000002</c:v>
                      </c:pt>
                      <c:pt idx="358">
                        <c:v>473.37020000000001</c:v>
                      </c:pt>
                      <c:pt idx="359">
                        <c:v>473.73480000000001</c:v>
                      </c:pt>
                      <c:pt idx="360">
                        <c:v>474.0994</c:v>
                      </c:pt>
                      <c:pt idx="361">
                        <c:v>474.46390000000002</c:v>
                      </c:pt>
                      <c:pt idx="362">
                        <c:v>474.82839999999999</c:v>
                      </c:pt>
                      <c:pt idx="363">
                        <c:v>475.19290000000001</c:v>
                      </c:pt>
                      <c:pt idx="364">
                        <c:v>475.5573</c:v>
                      </c:pt>
                      <c:pt idx="365">
                        <c:v>475.92169999999999</c:v>
                      </c:pt>
                      <c:pt idx="366">
                        <c:v>476.286</c:v>
                      </c:pt>
                      <c:pt idx="367">
                        <c:v>476.65030000000002</c:v>
                      </c:pt>
                      <c:pt idx="368">
                        <c:v>477.01459999999997</c:v>
                      </c:pt>
                      <c:pt idx="369">
                        <c:v>477.37880000000001</c:v>
                      </c:pt>
                      <c:pt idx="370">
                        <c:v>477.74299999999999</c:v>
                      </c:pt>
                      <c:pt idx="371">
                        <c:v>478.1071</c:v>
                      </c:pt>
                      <c:pt idx="372">
                        <c:v>478.47120000000001</c:v>
                      </c:pt>
                      <c:pt idx="373">
                        <c:v>478.83519999999999</c:v>
                      </c:pt>
                      <c:pt idx="374">
                        <c:v>479.19929999999999</c:v>
                      </c:pt>
                      <c:pt idx="375">
                        <c:v>479.56319999999999</c:v>
                      </c:pt>
                      <c:pt idx="376">
                        <c:v>479.92720000000003</c:v>
                      </c:pt>
                      <c:pt idx="377">
                        <c:v>480.29109999999997</c:v>
                      </c:pt>
                      <c:pt idx="378">
                        <c:v>480.6549</c:v>
                      </c:pt>
                      <c:pt idx="379">
                        <c:v>481.01870000000002</c:v>
                      </c:pt>
                      <c:pt idx="380">
                        <c:v>481.38249999999999</c:v>
                      </c:pt>
                      <c:pt idx="381">
                        <c:v>481.74619999999999</c:v>
                      </c:pt>
                      <c:pt idx="382">
                        <c:v>482.10989999999998</c:v>
                      </c:pt>
                      <c:pt idx="383">
                        <c:v>482.47359999999998</c:v>
                      </c:pt>
                      <c:pt idx="384">
                        <c:v>482.8372</c:v>
                      </c:pt>
                      <c:pt idx="385">
                        <c:v>483.20080000000002</c:v>
                      </c:pt>
                      <c:pt idx="386">
                        <c:v>483.5643</c:v>
                      </c:pt>
                      <c:pt idx="387">
                        <c:v>483.92779999999999</c:v>
                      </c:pt>
                      <c:pt idx="388">
                        <c:v>484.2912</c:v>
                      </c:pt>
                      <c:pt idx="389">
                        <c:v>484.65460000000002</c:v>
                      </c:pt>
                      <c:pt idx="390">
                        <c:v>485.01799999999997</c:v>
                      </c:pt>
                      <c:pt idx="391">
                        <c:v>485.38130000000001</c:v>
                      </c:pt>
                      <c:pt idx="392">
                        <c:v>485.74459999999999</c:v>
                      </c:pt>
                      <c:pt idx="393">
                        <c:v>486.10789999999997</c:v>
                      </c:pt>
                      <c:pt idx="394">
                        <c:v>486.47109999999998</c:v>
                      </c:pt>
                      <c:pt idx="395">
                        <c:v>486.83429999999998</c:v>
                      </c:pt>
                      <c:pt idx="396">
                        <c:v>487.19740000000002</c:v>
                      </c:pt>
                      <c:pt idx="397">
                        <c:v>487.56049999999999</c:v>
                      </c:pt>
                      <c:pt idx="398">
                        <c:v>487.92349999999999</c:v>
                      </c:pt>
                      <c:pt idx="399">
                        <c:v>488.28649999999999</c:v>
                      </c:pt>
                      <c:pt idx="400">
                        <c:v>488.64949999999999</c:v>
                      </c:pt>
                      <c:pt idx="401">
                        <c:v>489.01240000000001</c:v>
                      </c:pt>
                      <c:pt idx="402">
                        <c:v>489.37529999999998</c:v>
                      </c:pt>
                      <c:pt idx="403">
                        <c:v>489.73809999999997</c:v>
                      </c:pt>
                      <c:pt idx="404">
                        <c:v>490.101</c:v>
                      </c:pt>
                      <c:pt idx="405">
                        <c:v>490.46370000000002</c:v>
                      </c:pt>
                      <c:pt idx="406">
                        <c:v>490.82639999999998</c:v>
                      </c:pt>
                      <c:pt idx="407">
                        <c:v>491.1891</c:v>
                      </c:pt>
                      <c:pt idx="408">
                        <c:v>491.55180000000001</c:v>
                      </c:pt>
                      <c:pt idx="409">
                        <c:v>491.91430000000003</c:v>
                      </c:pt>
                      <c:pt idx="410">
                        <c:v>492.27690000000001</c:v>
                      </c:pt>
                      <c:pt idx="411">
                        <c:v>492.63940000000002</c:v>
                      </c:pt>
                      <c:pt idx="412">
                        <c:v>493.00189999999998</c:v>
                      </c:pt>
                      <c:pt idx="413">
                        <c:v>493.36430000000001</c:v>
                      </c:pt>
                      <c:pt idx="414">
                        <c:v>493.72669999999999</c:v>
                      </c:pt>
                      <c:pt idx="415">
                        <c:v>494.08909999999997</c:v>
                      </c:pt>
                      <c:pt idx="416">
                        <c:v>494.45139999999998</c:v>
                      </c:pt>
                      <c:pt idx="417">
                        <c:v>494.81369999999998</c:v>
                      </c:pt>
                      <c:pt idx="418">
                        <c:v>495.17590000000001</c:v>
                      </c:pt>
                      <c:pt idx="419">
                        <c:v>495.53809999999999</c:v>
                      </c:pt>
                      <c:pt idx="420">
                        <c:v>495.90030000000002</c:v>
                      </c:pt>
                      <c:pt idx="421">
                        <c:v>496.26240000000001</c:v>
                      </c:pt>
                      <c:pt idx="422">
                        <c:v>496.62450000000001</c:v>
                      </c:pt>
                      <c:pt idx="423">
                        <c:v>496.98649999999998</c:v>
                      </c:pt>
                      <c:pt idx="424">
                        <c:v>497.3485</c:v>
                      </c:pt>
                      <c:pt idx="425">
                        <c:v>497.71039999999999</c:v>
                      </c:pt>
                      <c:pt idx="426">
                        <c:v>498.07229999999998</c:v>
                      </c:pt>
                      <c:pt idx="427">
                        <c:v>498.43419999999998</c:v>
                      </c:pt>
                      <c:pt idx="428">
                        <c:v>498.79599999999999</c:v>
                      </c:pt>
                      <c:pt idx="429">
                        <c:v>499.15780000000001</c:v>
                      </c:pt>
                      <c:pt idx="430">
                        <c:v>499.51960000000003</c:v>
                      </c:pt>
                      <c:pt idx="431">
                        <c:v>499.88130000000001</c:v>
                      </c:pt>
                      <c:pt idx="432">
                        <c:v>500.24290000000002</c:v>
                      </c:pt>
                      <c:pt idx="433">
                        <c:v>500.6046</c:v>
                      </c:pt>
                      <c:pt idx="434">
                        <c:v>500.96609999999998</c:v>
                      </c:pt>
                      <c:pt idx="435">
                        <c:v>501.32769999999999</c:v>
                      </c:pt>
                      <c:pt idx="436">
                        <c:v>501.68920000000003</c:v>
                      </c:pt>
                      <c:pt idx="437">
                        <c:v>502.05059999999997</c:v>
                      </c:pt>
                      <c:pt idx="438">
                        <c:v>502.41199999999998</c:v>
                      </c:pt>
                      <c:pt idx="439">
                        <c:v>502.77339999999998</c:v>
                      </c:pt>
                      <c:pt idx="440">
                        <c:v>503.13479999999998</c:v>
                      </c:pt>
                      <c:pt idx="441">
                        <c:v>503.49610000000001</c:v>
                      </c:pt>
                      <c:pt idx="442">
                        <c:v>503.85730000000001</c:v>
                      </c:pt>
                      <c:pt idx="443">
                        <c:v>504.21850000000001</c:v>
                      </c:pt>
                      <c:pt idx="444">
                        <c:v>504.5797</c:v>
                      </c:pt>
                      <c:pt idx="445">
                        <c:v>504.94080000000002</c:v>
                      </c:pt>
                      <c:pt idx="446">
                        <c:v>505.30189999999999</c:v>
                      </c:pt>
                      <c:pt idx="447">
                        <c:v>505.66300000000001</c:v>
                      </c:pt>
                      <c:pt idx="448">
                        <c:v>506.024</c:v>
                      </c:pt>
                      <c:pt idx="449">
                        <c:v>506.38490000000002</c:v>
                      </c:pt>
                      <c:pt idx="450">
                        <c:v>506.74590000000001</c:v>
                      </c:pt>
                      <c:pt idx="451">
                        <c:v>507.10680000000002</c:v>
                      </c:pt>
                      <c:pt idx="452">
                        <c:v>507.4676</c:v>
                      </c:pt>
                      <c:pt idx="453">
                        <c:v>507.82839999999999</c:v>
                      </c:pt>
                      <c:pt idx="454">
                        <c:v>508.18920000000003</c:v>
                      </c:pt>
                      <c:pt idx="455">
                        <c:v>508.54989999999998</c:v>
                      </c:pt>
                      <c:pt idx="456">
                        <c:v>508.91059999999999</c:v>
                      </c:pt>
                      <c:pt idx="457">
                        <c:v>509.27120000000002</c:v>
                      </c:pt>
                      <c:pt idx="458">
                        <c:v>509.6318</c:v>
                      </c:pt>
                      <c:pt idx="459">
                        <c:v>509.99239999999998</c:v>
                      </c:pt>
                      <c:pt idx="460">
                        <c:v>510.35289999999998</c:v>
                      </c:pt>
                      <c:pt idx="461">
                        <c:v>510.71339999999998</c:v>
                      </c:pt>
                      <c:pt idx="462">
                        <c:v>511.07380000000001</c:v>
                      </c:pt>
                      <c:pt idx="463">
                        <c:v>511.43419999999998</c:v>
                      </c:pt>
                      <c:pt idx="464">
                        <c:v>511.7946</c:v>
                      </c:pt>
                      <c:pt idx="465">
                        <c:v>512.1549</c:v>
                      </c:pt>
                      <c:pt idx="466">
                        <c:v>512.51520000000005</c:v>
                      </c:pt>
                      <c:pt idx="467">
                        <c:v>512.87540000000001</c:v>
                      </c:pt>
                      <c:pt idx="468">
                        <c:v>513.23559999999998</c:v>
                      </c:pt>
                      <c:pt idx="469">
                        <c:v>513.59580000000005</c:v>
                      </c:pt>
                      <c:pt idx="470">
                        <c:v>513.95590000000004</c:v>
                      </c:pt>
                      <c:pt idx="471">
                        <c:v>514.31590000000006</c:v>
                      </c:pt>
                      <c:pt idx="472">
                        <c:v>514.67600000000004</c:v>
                      </c:pt>
                      <c:pt idx="473">
                        <c:v>515.03589999999997</c:v>
                      </c:pt>
                      <c:pt idx="474">
                        <c:v>515.39589999999998</c:v>
                      </c:pt>
                      <c:pt idx="475">
                        <c:v>515.75570000000005</c:v>
                      </c:pt>
                      <c:pt idx="476">
                        <c:v>516.11559999999997</c:v>
                      </c:pt>
                      <c:pt idx="477">
                        <c:v>516.47550000000001</c:v>
                      </c:pt>
                      <c:pt idx="478">
                        <c:v>516.83519999999999</c:v>
                      </c:pt>
                      <c:pt idx="479">
                        <c:v>517.19489999999996</c:v>
                      </c:pt>
                      <c:pt idx="480">
                        <c:v>517.55470000000003</c:v>
                      </c:pt>
                      <c:pt idx="481">
                        <c:v>517.91430000000003</c:v>
                      </c:pt>
                      <c:pt idx="482">
                        <c:v>518.27390000000003</c:v>
                      </c:pt>
                      <c:pt idx="483">
                        <c:v>518.63350000000003</c:v>
                      </c:pt>
                      <c:pt idx="484">
                        <c:v>518.99300000000005</c:v>
                      </c:pt>
                      <c:pt idx="485">
                        <c:v>519.35249999999996</c:v>
                      </c:pt>
                      <c:pt idx="486">
                        <c:v>519.71199999999999</c:v>
                      </c:pt>
                      <c:pt idx="487">
                        <c:v>520.07140000000004</c:v>
                      </c:pt>
                      <c:pt idx="488">
                        <c:v>520.4307</c:v>
                      </c:pt>
                      <c:pt idx="489">
                        <c:v>520.79</c:v>
                      </c:pt>
                      <c:pt idx="490">
                        <c:v>521.14940000000001</c:v>
                      </c:pt>
                      <c:pt idx="491">
                        <c:v>521.5086</c:v>
                      </c:pt>
                      <c:pt idx="492">
                        <c:v>521.86779999999999</c:v>
                      </c:pt>
                      <c:pt idx="493">
                        <c:v>522.2269</c:v>
                      </c:pt>
                      <c:pt idx="494">
                        <c:v>522.58609999999999</c:v>
                      </c:pt>
                      <c:pt idx="495">
                        <c:v>522.94510000000002</c:v>
                      </c:pt>
                      <c:pt idx="496">
                        <c:v>523.30420000000004</c:v>
                      </c:pt>
                      <c:pt idx="497">
                        <c:v>523.66309999999999</c:v>
                      </c:pt>
                      <c:pt idx="498">
                        <c:v>524.02210000000002</c:v>
                      </c:pt>
                      <c:pt idx="499">
                        <c:v>524.38099999999997</c:v>
                      </c:pt>
                      <c:pt idx="500">
                        <c:v>524.73990000000003</c:v>
                      </c:pt>
                      <c:pt idx="501">
                        <c:v>525.09879999999998</c:v>
                      </c:pt>
                      <c:pt idx="502">
                        <c:v>525.45749999999998</c:v>
                      </c:pt>
                      <c:pt idx="503">
                        <c:v>525.81629999999996</c:v>
                      </c:pt>
                      <c:pt idx="504">
                        <c:v>526.17499999999995</c:v>
                      </c:pt>
                      <c:pt idx="505">
                        <c:v>526.53359999999998</c:v>
                      </c:pt>
                      <c:pt idx="506">
                        <c:v>526.89229999999998</c:v>
                      </c:pt>
                      <c:pt idx="507">
                        <c:v>527.2509</c:v>
                      </c:pt>
                      <c:pt idx="508">
                        <c:v>527.60940000000005</c:v>
                      </c:pt>
                      <c:pt idx="509">
                        <c:v>527.96789999999999</c:v>
                      </c:pt>
                      <c:pt idx="510">
                        <c:v>528.32629999999995</c:v>
                      </c:pt>
                      <c:pt idx="511">
                        <c:v>528.6848</c:v>
                      </c:pt>
                      <c:pt idx="512">
                        <c:v>529.04309999999998</c:v>
                      </c:pt>
                      <c:pt idx="513">
                        <c:v>529.40139999999997</c:v>
                      </c:pt>
                      <c:pt idx="514">
                        <c:v>529.75969999999995</c:v>
                      </c:pt>
                      <c:pt idx="515">
                        <c:v>530.11800000000005</c:v>
                      </c:pt>
                      <c:pt idx="516">
                        <c:v>530.47619999999995</c:v>
                      </c:pt>
                      <c:pt idx="517">
                        <c:v>530.83439999999996</c:v>
                      </c:pt>
                      <c:pt idx="518">
                        <c:v>531.19240000000002</c:v>
                      </c:pt>
                      <c:pt idx="519">
                        <c:v>531.55050000000006</c:v>
                      </c:pt>
                      <c:pt idx="520">
                        <c:v>531.90859999999998</c:v>
                      </c:pt>
                      <c:pt idx="521">
                        <c:v>532.26660000000004</c:v>
                      </c:pt>
                      <c:pt idx="522">
                        <c:v>532.62450000000001</c:v>
                      </c:pt>
                      <c:pt idx="523">
                        <c:v>532.98249999999996</c:v>
                      </c:pt>
                      <c:pt idx="524">
                        <c:v>533.34029999999996</c:v>
                      </c:pt>
                      <c:pt idx="525">
                        <c:v>533.69820000000004</c:v>
                      </c:pt>
                      <c:pt idx="526">
                        <c:v>534.05600000000004</c:v>
                      </c:pt>
                      <c:pt idx="527">
                        <c:v>534.41369999999995</c:v>
                      </c:pt>
                      <c:pt idx="528">
                        <c:v>534.77139999999997</c:v>
                      </c:pt>
                      <c:pt idx="529">
                        <c:v>535.12909999999999</c:v>
                      </c:pt>
                      <c:pt idx="530">
                        <c:v>535.48670000000004</c:v>
                      </c:pt>
                      <c:pt idx="531">
                        <c:v>535.84429999999998</c:v>
                      </c:pt>
                      <c:pt idx="532">
                        <c:v>536.20180000000005</c:v>
                      </c:pt>
                      <c:pt idx="533">
                        <c:v>536.55930000000001</c:v>
                      </c:pt>
                      <c:pt idx="534">
                        <c:v>536.91669999999999</c:v>
                      </c:pt>
                      <c:pt idx="535">
                        <c:v>537.27419999999995</c:v>
                      </c:pt>
                      <c:pt idx="536">
                        <c:v>537.63149999999996</c:v>
                      </c:pt>
                      <c:pt idx="537">
                        <c:v>537.98889999999994</c:v>
                      </c:pt>
                      <c:pt idx="538">
                        <c:v>538.34619999999995</c:v>
                      </c:pt>
                      <c:pt idx="539">
                        <c:v>538.70339999999999</c:v>
                      </c:pt>
                      <c:pt idx="540">
                        <c:v>539.06060000000002</c:v>
                      </c:pt>
                      <c:pt idx="541">
                        <c:v>539.41780000000006</c:v>
                      </c:pt>
                      <c:pt idx="542">
                        <c:v>539.7749</c:v>
                      </c:pt>
                      <c:pt idx="543">
                        <c:v>540.13199999999995</c:v>
                      </c:pt>
                      <c:pt idx="544">
                        <c:v>540.48900000000003</c:v>
                      </c:pt>
                      <c:pt idx="545">
                        <c:v>540.846</c:v>
                      </c:pt>
                      <c:pt idx="546">
                        <c:v>541.20299999999997</c:v>
                      </c:pt>
                      <c:pt idx="547">
                        <c:v>541.55989999999997</c:v>
                      </c:pt>
                      <c:pt idx="548">
                        <c:v>541.91669999999999</c:v>
                      </c:pt>
                      <c:pt idx="549">
                        <c:v>542.27359999999999</c:v>
                      </c:pt>
                      <c:pt idx="550">
                        <c:v>542.63040000000001</c:v>
                      </c:pt>
                      <c:pt idx="551">
                        <c:v>542.98710000000005</c:v>
                      </c:pt>
                      <c:pt idx="552">
                        <c:v>543.34389999999996</c:v>
                      </c:pt>
                      <c:pt idx="553">
                        <c:v>543.70050000000003</c:v>
                      </c:pt>
                      <c:pt idx="554">
                        <c:v>544.05709999999999</c:v>
                      </c:pt>
                      <c:pt idx="555">
                        <c:v>544.41369999999995</c:v>
                      </c:pt>
                      <c:pt idx="556">
                        <c:v>544.77030000000002</c:v>
                      </c:pt>
                      <c:pt idx="557">
                        <c:v>545.12670000000003</c:v>
                      </c:pt>
                      <c:pt idx="558">
                        <c:v>545.48320000000001</c:v>
                      </c:pt>
                      <c:pt idx="559">
                        <c:v>545.83960000000002</c:v>
                      </c:pt>
                      <c:pt idx="560">
                        <c:v>546.19600000000003</c:v>
                      </c:pt>
                      <c:pt idx="561">
                        <c:v>546.55229999999995</c:v>
                      </c:pt>
                      <c:pt idx="562">
                        <c:v>546.90859999999998</c:v>
                      </c:pt>
                      <c:pt idx="563">
                        <c:v>547.26480000000004</c:v>
                      </c:pt>
                      <c:pt idx="564">
                        <c:v>547.62099999999998</c:v>
                      </c:pt>
                      <c:pt idx="565">
                        <c:v>547.97720000000004</c:v>
                      </c:pt>
                      <c:pt idx="566">
                        <c:v>548.33330000000001</c:v>
                      </c:pt>
                      <c:pt idx="567">
                        <c:v>548.68939999999998</c:v>
                      </c:pt>
                      <c:pt idx="568">
                        <c:v>549.04539999999997</c:v>
                      </c:pt>
                      <c:pt idx="569">
                        <c:v>549.40139999999997</c:v>
                      </c:pt>
                      <c:pt idx="570">
                        <c:v>549.75729999999999</c:v>
                      </c:pt>
                      <c:pt idx="571">
                        <c:v>550.11329999999998</c:v>
                      </c:pt>
                      <c:pt idx="572">
                        <c:v>550.46910000000003</c:v>
                      </c:pt>
                      <c:pt idx="573">
                        <c:v>550.82500000000005</c:v>
                      </c:pt>
                      <c:pt idx="574">
                        <c:v>551.1807</c:v>
                      </c:pt>
                      <c:pt idx="575">
                        <c:v>551.53639999999996</c:v>
                      </c:pt>
                      <c:pt idx="576">
                        <c:v>551.8922</c:v>
                      </c:pt>
                      <c:pt idx="577">
                        <c:v>552.24779999999998</c:v>
                      </c:pt>
                      <c:pt idx="578">
                        <c:v>552.60339999999997</c:v>
                      </c:pt>
                      <c:pt idx="579">
                        <c:v>552.95899999999995</c:v>
                      </c:pt>
                      <c:pt idx="580">
                        <c:v>553.31449999999995</c:v>
                      </c:pt>
                      <c:pt idx="581">
                        <c:v>553.66999999999996</c:v>
                      </c:pt>
                      <c:pt idx="582">
                        <c:v>554.02549999999997</c:v>
                      </c:pt>
                      <c:pt idx="583">
                        <c:v>554.3809</c:v>
                      </c:pt>
                      <c:pt idx="584">
                        <c:v>554.73620000000005</c:v>
                      </c:pt>
                      <c:pt idx="585">
                        <c:v>555.09159999999997</c:v>
                      </c:pt>
                      <c:pt idx="586">
                        <c:v>555.44680000000005</c:v>
                      </c:pt>
                      <c:pt idx="587">
                        <c:v>555.8021</c:v>
                      </c:pt>
                      <c:pt idx="588">
                        <c:v>556.15719999999999</c:v>
                      </c:pt>
                      <c:pt idx="589">
                        <c:v>556.51239999999996</c:v>
                      </c:pt>
                      <c:pt idx="590">
                        <c:v>556.86749999999995</c:v>
                      </c:pt>
                      <c:pt idx="591">
                        <c:v>557.22249999999997</c:v>
                      </c:pt>
                      <c:pt idx="592">
                        <c:v>557.57759999999996</c:v>
                      </c:pt>
                      <c:pt idx="593">
                        <c:v>557.93259999999998</c:v>
                      </c:pt>
                      <c:pt idx="594">
                        <c:v>558.28750000000002</c:v>
                      </c:pt>
                      <c:pt idx="595">
                        <c:v>558.64239999999995</c:v>
                      </c:pt>
                      <c:pt idx="596">
                        <c:v>558.9973</c:v>
                      </c:pt>
                      <c:pt idx="597">
                        <c:v>559.35209999999995</c:v>
                      </c:pt>
                      <c:pt idx="598">
                        <c:v>559.70680000000004</c:v>
                      </c:pt>
                      <c:pt idx="599">
                        <c:v>560.06150000000002</c:v>
                      </c:pt>
                      <c:pt idx="600">
                        <c:v>560.4162</c:v>
                      </c:pt>
                      <c:pt idx="601">
                        <c:v>560.77089999999998</c:v>
                      </c:pt>
                      <c:pt idx="602">
                        <c:v>561.12540000000001</c:v>
                      </c:pt>
                      <c:pt idx="603">
                        <c:v>561.48</c:v>
                      </c:pt>
                      <c:pt idx="604">
                        <c:v>561.83450000000005</c:v>
                      </c:pt>
                      <c:pt idx="605">
                        <c:v>562.18899999999996</c:v>
                      </c:pt>
                      <c:pt idx="606">
                        <c:v>562.54349999999999</c:v>
                      </c:pt>
                      <c:pt idx="607">
                        <c:v>562.89779999999996</c:v>
                      </c:pt>
                      <c:pt idx="608">
                        <c:v>563.25210000000004</c:v>
                      </c:pt>
                      <c:pt idx="609">
                        <c:v>563.60640000000001</c:v>
                      </c:pt>
                      <c:pt idx="610">
                        <c:v>563.96069999999997</c:v>
                      </c:pt>
                      <c:pt idx="611">
                        <c:v>564.31489999999997</c:v>
                      </c:pt>
                      <c:pt idx="612">
                        <c:v>564.66909999999996</c:v>
                      </c:pt>
                      <c:pt idx="613">
                        <c:v>565.02329999999995</c:v>
                      </c:pt>
                      <c:pt idx="614">
                        <c:v>565.37729999999999</c:v>
                      </c:pt>
                      <c:pt idx="615">
                        <c:v>565.73140000000001</c:v>
                      </c:pt>
                      <c:pt idx="616">
                        <c:v>566.08540000000005</c:v>
                      </c:pt>
                      <c:pt idx="617">
                        <c:v>566.4393</c:v>
                      </c:pt>
                      <c:pt idx="618">
                        <c:v>566.79330000000004</c:v>
                      </c:pt>
                      <c:pt idx="619">
                        <c:v>567.1472</c:v>
                      </c:pt>
                      <c:pt idx="620">
                        <c:v>567.50099999999998</c:v>
                      </c:pt>
                      <c:pt idx="621">
                        <c:v>567.85479999999995</c:v>
                      </c:pt>
                      <c:pt idx="622">
                        <c:v>568.20860000000005</c:v>
                      </c:pt>
                      <c:pt idx="623">
                        <c:v>568.56230000000005</c:v>
                      </c:pt>
                      <c:pt idx="624">
                        <c:v>568.91589999999997</c:v>
                      </c:pt>
                      <c:pt idx="625">
                        <c:v>569.26949999999999</c:v>
                      </c:pt>
                      <c:pt idx="626">
                        <c:v>569.62310000000002</c:v>
                      </c:pt>
                      <c:pt idx="627">
                        <c:v>569.97659999999996</c:v>
                      </c:pt>
                      <c:pt idx="628">
                        <c:v>570.33010000000002</c:v>
                      </c:pt>
                      <c:pt idx="629">
                        <c:v>570.68359999999996</c:v>
                      </c:pt>
                      <c:pt idx="630">
                        <c:v>571.03700000000003</c:v>
                      </c:pt>
                      <c:pt idx="631">
                        <c:v>571.3904</c:v>
                      </c:pt>
                      <c:pt idx="632">
                        <c:v>571.74369999999999</c:v>
                      </c:pt>
                      <c:pt idx="633">
                        <c:v>572.09699999999998</c:v>
                      </c:pt>
                      <c:pt idx="634">
                        <c:v>572.4502</c:v>
                      </c:pt>
                      <c:pt idx="635">
                        <c:v>572.80340000000001</c:v>
                      </c:pt>
                      <c:pt idx="636">
                        <c:v>573.15660000000003</c:v>
                      </c:pt>
                      <c:pt idx="637">
                        <c:v>573.50969999999995</c:v>
                      </c:pt>
                      <c:pt idx="638">
                        <c:v>573.86270000000002</c:v>
                      </c:pt>
                      <c:pt idx="639">
                        <c:v>574.21579999999994</c:v>
                      </c:pt>
                      <c:pt idx="640">
                        <c:v>574.56870000000004</c:v>
                      </c:pt>
                      <c:pt idx="641">
                        <c:v>574.92169999999999</c:v>
                      </c:pt>
                      <c:pt idx="642">
                        <c:v>575.27459999999996</c:v>
                      </c:pt>
                      <c:pt idx="643">
                        <c:v>575.62739999999997</c:v>
                      </c:pt>
                      <c:pt idx="644">
                        <c:v>575.98030000000006</c:v>
                      </c:pt>
                      <c:pt idx="645">
                        <c:v>576.33299999999997</c:v>
                      </c:pt>
                      <c:pt idx="646">
                        <c:v>576.68579999999997</c:v>
                      </c:pt>
                      <c:pt idx="647">
                        <c:v>577.0385</c:v>
                      </c:pt>
                      <c:pt idx="648">
                        <c:v>577.39110000000005</c:v>
                      </c:pt>
                      <c:pt idx="649">
                        <c:v>577.74369999999999</c:v>
                      </c:pt>
                      <c:pt idx="650">
                        <c:v>578.09630000000004</c:v>
                      </c:pt>
                      <c:pt idx="651">
                        <c:v>578.44870000000003</c:v>
                      </c:pt>
                      <c:pt idx="652">
                        <c:v>578.80119999999999</c:v>
                      </c:pt>
                      <c:pt idx="653">
                        <c:v>579.15359999999998</c:v>
                      </c:pt>
                      <c:pt idx="654">
                        <c:v>579.50599999999997</c:v>
                      </c:pt>
                      <c:pt idx="655">
                        <c:v>579.85839999999996</c:v>
                      </c:pt>
                      <c:pt idx="656">
                        <c:v>580.21069999999997</c:v>
                      </c:pt>
                      <c:pt idx="657">
                        <c:v>580.56290000000001</c:v>
                      </c:pt>
                      <c:pt idx="658">
                        <c:v>580.91520000000003</c:v>
                      </c:pt>
                      <c:pt idx="659">
                        <c:v>581.26729999999998</c:v>
                      </c:pt>
                      <c:pt idx="660">
                        <c:v>581.61940000000004</c:v>
                      </c:pt>
                      <c:pt idx="661">
                        <c:v>581.97159999999997</c:v>
                      </c:pt>
                      <c:pt idx="662">
                        <c:v>582.32360000000006</c:v>
                      </c:pt>
                      <c:pt idx="663">
                        <c:v>582.67560000000003</c:v>
                      </c:pt>
                      <c:pt idx="664">
                        <c:v>583.02750000000003</c:v>
                      </c:pt>
                      <c:pt idx="665">
                        <c:v>583.37950000000001</c:v>
                      </c:pt>
                      <c:pt idx="666">
                        <c:v>583.73130000000003</c:v>
                      </c:pt>
                      <c:pt idx="667">
                        <c:v>584.08309999999994</c:v>
                      </c:pt>
                      <c:pt idx="668">
                        <c:v>584.43489999999997</c:v>
                      </c:pt>
                      <c:pt idx="669">
                        <c:v>584.7867</c:v>
                      </c:pt>
                      <c:pt idx="670">
                        <c:v>585.13840000000005</c:v>
                      </c:pt>
                      <c:pt idx="671">
                        <c:v>585.49009999999998</c:v>
                      </c:pt>
                      <c:pt idx="672">
                        <c:v>585.84159999999997</c:v>
                      </c:pt>
                      <c:pt idx="673">
                        <c:v>586.19320000000005</c:v>
                      </c:pt>
                      <c:pt idx="674">
                        <c:v>586.54470000000003</c:v>
                      </c:pt>
                      <c:pt idx="675">
                        <c:v>586.89620000000002</c:v>
                      </c:pt>
                      <c:pt idx="676">
                        <c:v>587.24770000000001</c:v>
                      </c:pt>
                      <c:pt idx="677">
                        <c:v>587.59910000000002</c:v>
                      </c:pt>
                      <c:pt idx="678">
                        <c:v>587.95039999999995</c:v>
                      </c:pt>
                      <c:pt idx="679">
                        <c:v>588.30179999999996</c:v>
                      </c:pt>
                      <c:pt idx="680">
                        <c:v>588.65300000000002</c:v>
                      </c:pt>
                      <c:pt idx="681">
                        <c:v>589.00419999999997</c:v>
                      </c:pt>
                      <c:pt idx="682">
                        <c:v>589.35540000000003</c:v>
                      </c:pt>
                      <c:pt idx="683">
                        <c:v>589.70650000000001</c:v>
                      </c:pt>
                      <c:pt idx="684">
                        <c:v>590.05759999999998</c:v>
                      </c:pt>
                      <c:pt idx="685">
                        <c:v>590.40869999999995</c:v>
                      </c:pt>
                      <c:pt idx="686">
                        <c:v>590.75969999999995</c:v>
                      </c:pt>
                      <c:pt idx="687">
                        <c:v>591.11069999999995</c:v>
                      </c:pt>
                      <c:pt idx="688">
                        <c:v>591.46159999999998</c:v>
                      </c:pt>
                      <c:pt idx="689">
                        <c:v>591.8125</c:v>
                      </c:pt>
                      <c:pt idx="690">
                        <c:v>592.16330000000005</c:v>
                      </c:pt>
                      <c:pt idx="691">
                        <c:v>592.51409999999998</c:v>
                      </c:pt>
                      <c:pt idx="692">
                        <c:v>592.86490000000003</c:v>
                      </c:pt>
                      <c:pt idx="693">
                        <c:v>593.21559999999999</c:v>
                      </c:pt>
                      <c:pt idx="694">
                        <c:v>593.56619999999998</c:v>
                      </c:pt>
                      <c:pt idx="695">
                        <c:v>593.91690000000006</c:v>
                      </c:pt>
                      <c:pt idx="696">
                        <c:v>594.26750000000004</c:v>
                      </c:pt>
                      <c:pt idx="697">
                        <c:v>594.61800000000005</c:v>
                      </c:pt>
                      <c:pt idx="698">
                        <c:v>594.96849999999995</c:v>
                      </c:pt>
                      <c:pt idx="699">
                        <c:v>595.31889999999999</c:v>
                      </c:pt>
                      <c:pt idx="700">
                        <c:v>595.66930000000002</c:v>
                      </c:pt>
                      <c:pt idx="701">
                        <c:v>596.01969999999994</c:v>
                      </c:pt>
                      <c:pt idx="702">
                        <c:v>596.37</c:v>
                      </c:pt>
                      <c:pt idx="703">
                        <c:v>596.72029999999995</c:v>
                      </c:pt>
                      <c:pt idx="704">
                        <c:v>597.07060000000001</c:v>
                      </c:pt>
                      <c:pt idx="705">
                        <c:v>597.42070000000001</c:v>
                      </c:pt>
                      <c:pt idx="706">
                        <c:v>597.77089999999998</c:v>
                      </c:pt>
                      <c:pt idx="707">
                        <c:v>598.12099999999998</c:v>
                      </c:pt>
                      <c:pt idx="708">
                        <c:v>598.471</c:v>
                      </c:pt>
                      <c:pt idx="709">
                        <c:v>598.82100000000003</c:v>
                      </c:pt>
                      <c:pt idx="710">
                        <c:v>599.17100000000005</c:v>
                      </c:pt>
                      <c:pt idx="711">
                        <c:v>599.52089999999998</c:v>
                      </c:pt>
                      <c:pt idx="712">
                        <c:v>599.87080000000003</c:v>
                      </c:pt>
                      <c:pt idx="713">
                        <c:v>600.22069999999997</c:v>
                      </c:pt>
                      <c:pt idx="714">
                        <c:v>600.57050000000004</c:v>
                      </c:pt>
                      <c:pt idx="715">
                        <c:v>600.92020000000002</c:v>
                      </c:pt>
                      <c:pt idx="716">
                        <c:v>601.27</c:v>
                      </c:pt>
                      <c:pt idx="717">
                        <c:v>601.61959999999999</c:v>
                      </c:pt>
                      <c:pt idx="718">
                        <c:v>601.9692</c:v>
                      </c:pt>
                      <c:pt idx="719">
                        <c:v>602.31880000000001</c:v>
                      </c:pt>
                      <c:pt idx="720">
                        <c:v>602.66840000000002</c:v>
                      </c:pt>
                      <c:pt idx="721">
                        <c:v>603.01790000000005</c:v>
                      </c:pt>
                      <c:pt idx="722">
                        <c:v>603.3673</c:v>
                      </c:pt>
                      <c:pt idx="723">
                        <c:v>603.71669999999995</c:v>
                      </c:pt>
                      <c:pt idx="724">
                        <c:v>604.06610000000001</c:v>
                      </c:pt>
                      <c:pt idx="725">
                        <c:v>604.41539999999998</c:v>
                      </c:pt>
                      <c:pt idx="726">
                        <c:v>604.76469999999995</c:v>
                      </c:pt>
                      <c:pt idx="727">
                        <c:v>605.11400000000003</c:v>
                      </c:pt>
                      <c:pt idx="728">
                        <c:v>605.46310000000005</c:v>
                      </c:pt>
                      <c:pt idx="729">
                        <c:v>605.81230000000005</c:v>
                      </c:pt>
                      <c:pt idx="730">
                        <c:v>606.16139999999996</c:v>
                      </c:pt>
                      <c:pt idx="731">
                        <c:v>606.5104</c:v>
                      </c:pt>
                      <c:pt idx="732">
                        <c:v>606.85940000000005</c:v>
                      </c:pt>
                      <c:pt idx="733">
                        <c:v>607.20839999999998</c:v>
                      </c:pt>
                      <c:pt idx="734">
                        <c:v>607.55740000000003</c:v>
                      </c:pt>
                      <c:pt idx="735">
                        <c:v>607.90629999999999</c:v>
                      </c:pt>
                      <c:pt idx="736">
                        <c:v>608.25509999999997</c:v>
                      </c:pt>
                      <c:pt idx="737">
                        <c:v>608.60389999999995</c:v>
                      </c:pt>
                      <c:pt idx="738">
                        <c:v>608.95259999999996</c:v>
                      </c:pt>
                      <c:pt idx="739">
                        <c:v>609.30139999999994</c:v>
                      </c:pt>
                      <c:pt idx="740">
                        <c:v>609.65</c:v>
                      </c:pt>
                      <c:pt idx="741">
                        <c:v>609.99869999999999</c:v>
                      </c:pt>
                      <c:pt idx="742">
                        <c:v>610.34720000000004</c:v>
                      </c:pt>
                      <c:pt idx="743">
                        <c:v>610.69579999999996</c:v>
                      </c:pt>
                      <c:pt idx="744">
                        <c:v>611.04430000000002</c:v>
                      </c:pt>
                      <c:pt idx="745">
                        <c:v>611.39279999999997</c:v>
                      </c:pt>
                      <c:pt idx="746">
                        <c:v>611.74109999999996</c:v>
                      </c:pt>
                      <c:pt idx="747">
                        <c:v>612.08950000000004</c:v>
                      </c:pt>
                      <c:pt idx="748">
                        <c:v>612.43790000000001</c:v>
                      </c:pt>
                      <c:pt idx="749">
                        <c:v>612.78610000000003</c:v>
                      </c:pt>
                      <c:pt idx="750">
                        <c:v>613.13430000000005</c:v>
                      </c:pt>
                      <c:pt idx="751">
                        <c:v>613.48249999999996</c:v>
                      </c:pt>
                      <c:pt idx="752">
                        <c:v>613.83069999999998</c:v>
                      </c:pt>
                      <c:pt idx="753">
                        <c:v>614.17880000000002</c:v>
                      </c:pt>
                      <c:pt idx="754">
                        <c:v>614.52689999999996</c:v>
                      </c:pt>
                      <c:pt idx="755">
                        <c:v>614.87490000000003</c:v>
                      </c:pt>
                      <c:pt idx="756">
                        <c:v>615.22280000000001</c:v>
                      </c:pt>
                      <c:pt idx="757">
                        <c:v>615.57069999999999</c:v>
                      </c:pt>
                      <c:pt idx="758">
                        <c:v>615.91859999999997</c:v>
                      </c:pt>
                      <c:pt idx="759">
                        <c:v>616.26649999999995</c:v>
                      </c:pt>
                      <c:pt idx="760">
                        <c:v>616.61429999999996</c:v>
                      </c:pt>
                      <c:pt idx="761">
                        <c:v>616.96199999999999</c:v>
                      </c:pt>
                      <c:pt idx="762">
                        <c:v>617.3098</c:v>
                      </c:pt>
                      <c:pt idx="763">
                        <c:v>617.65740000000005</c:v>
                      </c:pt>
                      <c:pt idx="764">
                        <c:v>618.005</c:v>
                      </c:pt>
                      <c:pt idx="765">
                        <c:v>618.35260000000005</c:v>
                      </c:pt>
                      <c:pt idx="766">
                        <c:v>618.70010000000002</c:v>
                      </c:pt>
                      <c:pt idx="767">
                        <c:v>619.04759999999999</c:v>
                      </c:pt>
                      <c:pt idx="768">
                        <c:v>619.39509999999996</c:v>
                      </c:pt>
                      <c:pt idx="769">
                        <c:v>619.74249999999995</c:v>
                      </c:pt>
                      <c:pt idx="770">
                        <c:v>620.08979999999997</c:v>
                      </c:pt>
                      <c:pt idx="771">
                        <c:v>620.43709999999999</c:v>
                      </c:pt>
                      <c:pt idx="772">
                        <c:v>620.78440000000001</c:v>
                      </c:pt>
                      <c:pt idx="773">
                        <c:v>621.13170000000002</c:v>
                      </c:pt>
                      <c:pt idx="774">
                        <c:v>621.47879999999998</c:v>
                      </c:pt>
                      <c:pt idx="775">
                        <c:v>621.82600000000002</c:v>
                      </c:pt>
                      <c:pt idx="776">
                        <c:v>622.17309999999998</c:v>
                      </c:pt>
                      <c:pt idx="777">
                        <c:v>622.52009999999996</c:v>
                      </c:pt>
                      <c:pt idx="778">
                        <c:v>622.86710000000005</c:v>
                      </c:pt>
                      <c:pt idx="779">
                        <c:v>623.21410000000003</c:v>
                      </c:pt>
                      <c:pt idx="780">
                        <c:v>623.56100000000004</c:v>
                      </c:pt>
                      <c:pt idx="781">
                        <c:v>623.90790000000004</c:v>
                      </c:pt>
                      <c:pt idx="782">
                        <c:v>624.25469999999996</c:v>
                      </c:pt>
                      <c:pt idx="783">
                        <c:v>624.60149999999999</c:v>
                      </c:pt>
                      <c:pt idx="784">
                        <c:v>624.94820000000004</c:v>
                      </c:pt>
                      <c:pt idx="785">
                        <c:v>625.29499999999996</c:v>
                      </c:pt>
                      <c:pt idx="786">
                        <c:v>625.64160000000004</c:v>
                      </c:pt>
                      <c:pt idx="787">
                        <c:v>625.98820000000001</c:v>
                      </c:pt>
                      <c:pt idx="788">
                        <c:v>626.33479999999997</c:v>
                      </c:pt>
                      <c:pt idx="789">
                        <c:v>626.68129999999996</c:v>
                      </c:pt>
                      <c:pt idx="790">
                        <c:v>627.02779999999996</c:v>
                      </c:pt>
                      <c:pt idx="791">
                        <c:v>627.37419999999997</c:v>
                      </c:pt>
                      <c:pt idx="792">
                        <c:v>627.72059999999999</c:v>
                      </c:pt>
                      <c:pt idx="793">
                        <c:v>628.06700000000001</c:v>
                      </c:pt>
                      <c:pt idx="794">
                        <c:v>628.41330000000005</c:v>
                      </c:pt>
                      <c:pt idx="795">
                        <c:v>628.7595</c:v>
                      </c:pt>
                      <c:pt idx="796">
                        <c:v>629.10569999999996</c:v>
                      </c:pt>
                      <c:pt idx="797">
                        <c:v>629.45190000000002</c:v>
                      </c:pt>
                      <c:pt idx="798">
                        <c:v>629.798</c:v>
                      </c:pt>
                      <c:pt idx="799">
                        <c:v>630.14409999999998</c:v>
                      </c:pt>
                      <c:pt idx="800">
                        <c:v>630.49019999999996</c:v>
                      </c:pt>
                      <c:pt idx="801">
                        <c:v>630.83619999999996</c:v>
                      </c:pt>
                      <c:pt idx="802">
                        <c:v>631.18209999999999</c:v>
                      </c:pt>
                      <c:pt idx="803">
                        <c:v>631.52800000000002</c:v>
                      </c:pt>
                      <c:pt idx="804">
                        <c:v>631.87390000000005</c:v>
                      </c:pt>
                      <c:pt idx="805">
                        <c:v>632.21969999999999</c:v>
                      </c:pt>
                      <c:pt idx="806">
                        <c:v>632.56550000000004</c:v>
                      </c:pt>
                      <c:pt idx="807">
                        <c:v>632.91120000000001</c:v>
                      </c:pt>
                      <c:pt idx="808">
                        <c:v>633.25689999999997</c:v>
                      </c:pt>
                      <c:pt idx="809">
                        <c:v>633.60249999999996</c:v>
                      </c:pt>
                      <c:pt idx="810">
                        <c:v>633.94809999999995</c:v>
                      </c:pt>
                      <c:pt idx="811">
                        <c:v>634.29369999999994</c:v>
                      </c:pt>
                      <c:pt idx="812">
                        <c:v>634.63919999999996</c:v>
                      </c:pt>
                      <c:pt idx="813">
                        <c:v>634.9846</c:v>
                      </c:pt>
                      <c:pt idx="814">
                        <c:v>635.33010000000002</c:v>
                      </c:pt>
                      <c:pt idx="815">
                        <c:v>635.67539999999997</c:v>
                      </c:pt>
                      <c:pt idx="816">
                        <c:v>636.02080000000001</c:v>
                      </c:pt>
                      <c:pt idx="817">
                        <c:v>636.36599999999999</c:v>
                      </c:pt>
                      <c:pt idx="818">
                        <c:v>636.71130000000005</c:v>
                      </c:pt>
                      <c:pt idx="819">
                        <c:v>637.05650000000003</c:v>
                      </c:pt>
                      <c:pt idx="820">
                        <c:v>637.40170000000001</c:v>
                      </c:pt>
                      <c:pt idx="821">
                        <c:v>637.74680000000001</c:v>
                      </c:pt>
                      <c:pt idx="822">
                        <c:v>638.09190000000001</c:v>
                      </c:pt>
                      <c:pt idx="823">
                        <c:v>638.43679999999995</c:v>
                      </c:pt>
                      <c:pt idx="824">
                        <c:v>638.78179999999998</c:v>
                      </c:pt>
                      <c:pt idx="825">
                        <c:v>639.1268</c:v>
                      </c:pt>
                      <c:pt idx="826">
                        <c:v>639.47159999999997</c:v>
                      </c:pt>
                      <c:pt idx="827">
                        <c:v>639.81650000000002</c:v>
                      </c:pt>
                      <c:pt idx="828">
                        <c:v>640.16129999999998</c:v>
                      </c:pt>
                      <c:pt idx="829">
                        <c:v>640.50599999999997</c:v>
                      </c:pt>
                      <c:pt idx="830">
                        <c:v>640.85080000000005</c:v>
                      </c:pt>
                      <c:pt idx="831">
                        <c:v>641.19539999999995</c:v>
                      </c:pt>
                      <c:pt idx="832">
                        <c:v>641.54</c:v>
                      </c:pt>
                      <c:pt idx="833">
                        <c:v>641.88459999999998</c:v>
                      </c:pt>
                      <c:pt idx="834">
                        <c:v>642.22910000000002</c:v>
                      </c:pt>
                      <c:pt idx="835">
                        <c:v>642.57370000000003</c:v>
                      </c:pt>
                      <c:pt idx="836">
                        <c:v>642.91809999999998</c:v>
                      </c:pt>
                      <c:pt idx="837">
                        <c:v>643.26250000000005</c:v>
                      </c:pt>
                      <c:pt idx="838">
                        <c:v>643.60680000000002</c:v>
                      </c:pt>
                      <c:pt idx="839">
                        <c:v>643.95119999999997</c:v>
                      </c:pt>
                      <c:pt idx="840">
                        <c:v>644.29539999999997</c:v>
                      </c:pt>
                      <c:pt idx="841">
                        <c:v>644.63959999999997</c:v>
                      </c:pt>
                      <c:pt idx="842">
                        <c:v>644.98379999999997</c:v>
                      </c:pt>
                      <c:pt idx="843">
                        <c:v>645.3279</c:v>
                      </c:pt>
                      <c:pt idx="844">
                        <c:v>645.6721</c:v>
                      </c:pt>
                      <c:pt idx="845">
                        <c:v>646.01610000000005</c:v>
                      </c:pt>
                      <c:pt idx="846">
                        <c:v>646.36009999999999</c:v>
                      </c:pt>
                      <c:pt idx="847">
                        <c:v>646.70399999999995</c:v>
                      </c:pt>
                      <c:pt idx="848">
                        <c:v>647.04790000000003</c:v>
                      </c:pt>
                      <c:pt idx="849">
                        <c:v>647.39179999999999</c:v>
                      </c:pt>
                      <c:pt idx="850">
                        <c:v>647.73569999999995</c:v>
                      </c:pt>
                      <c:pt idx="851">
                        <c:v>648.07939999999996</c:v>
                      </c:pt>
                      <c:pt idx="852">
                        <c:v>648.42319999999995</c:v>
                      </c:pt>
                      <c:pt idx="853">
                        <c:v>648.76679999999999</c:v>
                      </c:pt>
                      <c:pt idx="854">
                        <c:v>649.1105</c:v>
                      </c:pt>
                      <c:pt idx="855">
                        <c:v>649.45399999999995</c:v>
                      </c:pt>
                      <c:pt idx="856">
                        <c:v>649.79759999999999</c:v>
                      </c:pt>
                      <c:pt idx="857">
                        <c:v>650.14110000000005</c:v>
                      </c:pt>
                      <c:pt idx="858">
                        <c:v>650.4846</c:v>
                      </c:pt>
                      <c:pt idx="859">
                        <c:v>650.82799999999997</c:v>
                      </c:pt>
                      <c:pt idx="860">
                        <c:v>651.17139999999995</c:v>
                      </c:pt>
                      <c:pt idx="861">
                        <c:v>651.51469999999995</c:v>
                      </c:pt>
                      <c:pt idx="862">
                        <c:v>651.85799999999995</c:v>
                      </c:pt>
                      <c:pt idx="863">
                        <c:v>652.20119999999997</c:v>
                      </c:pt>
                      <c:pt idx="864">
                        <c:v>652.5444</c:v>
                      </c:pt>
                      <c:pt idx="865">
                        <c:v>652.88760000000002</c:v>
                      </c:pt>
                      <c:pt idx="866">
                        <c:v>653.23069999999996</c:v>
                      </c:pt>
                      <c:pt idx="867">
                        <c:v>653.57370000000003</c:v>
                      </c:pt>
                      <c:pt idx="868">
                        <c:v>653.91669999999999</c:v>
                      </c:pt>
                      <c:pt idx="869">
                        <c:v>654.25980000000004</c:v>
                      </c:pt>
                      <c:pt idx="870">
                        <c:v>654.60270000000003</c:v>
                      </c:pt>
                      <c:pt idx="871">
                        <c:v>654.94560000000001</c:v>
                      </c:pt>
                      <c:pt idx="872">
                        <c:v>655.28840000000002</c:v>
                      </c:pt>
                      <c:pt idx="873">
                        <c:v>655.63120000000004</c:v>
                      </c:pt>
                      <c:pt idx="874">
                        <c:v>655.97389999999996</c:v>
                      </c:pt>
                      <c:pt idx="875">
                        <c:v>656.31669999999997</c:v>
                      </c:pt>
                      <c:pt idx="876">
                        <c:v>656.65930000000003</c:v>
                      </c:pt>
                      <c:pt idx="877">
                        <c:v>657.00189999999998</c:v>
                      </c:pt>
                      <c:pt idx="878">
                        <c:v>657.34450000000004</c:v>
                      </c:pt>
                      <c:pt idx="879">
                        <c:v>657.68700000000001</c:v>
                      </c:pt>
                      <c:pt idx="880">
                        <c:v>658.02949999999998</c:v>
                      </c:pt>
                      <c:pt idx="881">
                        <c:v>658.37189999999998</c:v>
                      </c:pt>
                      <c:pt idx="882">
                        <c:v>658.71429999999998</c:v>
                      </c:pt>
                      <c:pt idx="883">
                        <c:v>659.0566</c:v>
                      </c:pt>
                      <c:pt idx="884">
                        <c:v>659.39890000000003</c:v>
                      </c:pt>
                      <c:pt idx="885">
                        <c:v>659.74120000000005</c:v>
                      </c:pt>
                      <c:pt idx="886">
                        <c:v>660.08339999999998</c:v>
                      </c:pt>
                      <c:pt idx="887">
                        <c:v>660.42550000000006</c:v>
                      </c:pt>
                      <c:pt idx="888">
                        <c:v>660.76769999999999</c:v>
                      </c:pt>
                      <c:pt idx="889">
                        <c:v>661.10969999999998</c:v>
                      </c:pt>
                      <c:pt idx="890">
                        <c:v>661.45180000000005</c:v>
                      </c:pt>
                      <c:pt idx="891">
                        <c:v>661.79380000000003</c:v>
                      </c:pt>
                      <c:pt idx="892">
                        <c:v>662.13570000000004</c:v>
                      </c:pt>
                      <c:pt idx="893">
                        <c:v>662.47760000000005</c:v>
                      </c:pt>
                      <c:pt idx="894">
                        <c:v>662.81949999999995</c:v>
                      </c:pt>
                      <c:pt idx="895">
                        <c:v>663.16129999999998</c:v>
                      </c:pt>
                      <c:pt idx="896">
                        <c:v>663.50310000000002</c:v>
                      </c:pt>
                      <c:pt idx="897">
                        <c:v>663.84469999999999</c:v>
                      </c:pt>
                      <c:pt idx="898">
                        <c:v>664.18640000000005</c:v>
                      </c:pt>
                      <c:pt idx="899">
                        <c:v>664.52800000000002</c:v>
                      </c:pt>
                      <c:pt idx="900">
                        <c:v>664.86959999999999</c:v>
                      </c:pt>
                      <c:pt idx="901">
                        <c:v>665.21109999999999</c:v>
                      </c:pt>
                      <c:pt idx="902">
                        <c:v>665.55259999999998</c:v>
                      </c:pt>
                      <c:pt idx="903">
                        <c:v>665.89409999999998</c:v>
                      </c:pt>
                      <c:pt idx="904">
                        <c:v>666.2355</c:v>
                      </c:pt>
                      <c:pt idx="905">
                        <c:v>666.57680000000005</c:v>
                      </c:pt>
                      <c:pt idx="906">
                        <c:v>666.91819999999996</c:v>
                      </c:pt>
                      <c:pt idx="907">
                        <c:v>667.25940000000003</c:v>
                      </c:pt>
                      <c:pt idx="908">
                        <c:v>667.60059999999999</c:v>
                      </c:pt>
                      <c:pt idx="909">
                        <c:v>667.94179999999994</c:v>
                      </c:pt>
                      <c:pt idx="910">
                        <c:v>668.28300000000002</c:v>
                      </c:pt>
                      <c:pt idx="911">
                        <c:v>668.62400000000002</c:v>
                      </c:pt>
                      <c:pt idx="912">
                        <c:v>668.96500000000003</c:v>
                      </c:pt>
                      <c:pt idx="913">
                        <c:v>669.30600000000004</c:v>
                      </c:pt>
                      <c:pt idx="914">
                        <c:v>669.64700000000005</c:v>
                      </c:pt>
                      <c:pt idx="915">
                        <c:v>669.98789999999997</c:v>
                      </c:pt>
                      <c:pt idx="916">
                        <c:v>670.32870000000003</c:v>
                      </c:pt>
                      <c:pt idx="917">
                        <c:v>670.66959999999995</c:v>
                      </c:pt>
                      <c:pt idx="918">
                        <c:v>671.01030000000003</c:v>
                      </c:pt>
                      <c:pt idx="919">
                        <c:v>671.35109999999997</c:v>
                      </c:pt>
                      <c:pt idx="920">
                        <c:v>671.69169999999997</c:v>
                      </c:pt>
                      <c:pt idx="921">
                        <c:v>672.03229999999996</c:v>
                      </c:pt>
                      <c:pt idx="922">
                        <c:v>672.37300000000005</c:v>
                      </c:pt>
                      <c:pt idx="923">
                        <c:v>672.71349999999995</c:v>
                      </c:pt>
                      <c:pt idx="924">
                        <c:v>673.05399999999997</c:v>
                      </c:pt>
                      <c:pt idx="925">
                        <c:v>673.39449999999999</c:v>
                      </c:pt>
                      <c:pt idx="926">
                        <c:v>673.73490000000004</c:v>
                      </c:pt>
                      <c:pt idx="927">
                        <c:v>674.0752</c:v>
                      </c:pt>
                      <c:pt idx="928">
                        <c:v>674.41549999999995</c:v>
                      </c:pt>
                      <c:pt idx="929">
                        <c:v>674.75580000000002</c:v>
                      </c:pt>
                      <c:pt idx="930">
                        <c:v>675.096</c:v>
                      </c:pt>
                      <c:pt idx="931">
                        <c:v>675.43619999999999</c:v>
                      </c:pt>
                      <c:pt idx="932">
                        <c:v>675.77639999999997</c:v>
                      </c:pt>
                      <c:pt idx="933">
                        <c:v>676.11649999999997</c:v>
                      </c:pt>
                      <c:pt idx="934">
                        <c:v>676.45650000000001</c:v>
                      </c:pt>
                      <c:pt idx="935">
                        <c:v>676.79639999999995</c:v>
                      </c:pt>
                      <c:pt idx="936">
                        <c:v>677.13639999999998</c:v>
                      </c:pt>
                      <c:pt idx="937">
                        <c:v>677.47630000000004</c:v>
                      </c:pt>
                      <c:pt idx="938">
                        <c:v>677.81619999999998</c:v>
                      </c:pt>
                      <c:pt idx="939">
                        <c:v>678.15599999999995</c:v>
                      </c:pt>
                      <c:pt idx="940">
                        <c:v>678.49580000000003</c:v>
                      </c:pt>
                      <c:pt idx="941">
                        <c:v>678.83550000000002</c:v>
                      </c:pt>
                      <c:pt idx="942">
                        <c:v>679.17520000000002</c:v>
                      </c:pt>
                      <c:pt idx="943">
                        <c:v>679.51480000000004</c:v>
                      </c:pt>
                      <c:pt idx="944">
                        <c:v>679.85440000000006</c:v>
                      </c:pt>
                      <c:pt idx="945">
                        <c:v>680.19399999999996</c:v>
                      </c:pt>
                      <c:pt idx="946">
                        <c:v>680.53340000000003</c:v>
                      </c:pt>
                      <c:pt idx="947">
                        <c:v>680.87289999999996</c:v>
                      </c:pt>
                      <c:pt idx="948">
                        <c:v>681.21230000000003</c:v>
                      </c:pt>
                      <c:pt idx="949">
                        <c:v>681.55169999999998</c:v>
                      </c:pt>
                      <c:pt idx="950">
                        <c:v>681.89099999999996</c:v>
                      </c:pt>
                      <c:pt idx="951">
                        <c:v>682.23030000000006</c:v>
                      </c:pt>
                      <c:pt idx="952">
                        <c:v>682.56949999999995</c:v>
                      </c:pt>
                      <c:pt idx="953">
                        <c:v>682.90869999999995</c:v>
                      </c:pt>
                      <c:pt idx="954">
                        <c:v>683.24779999999998</c:v>
                      </c:pt>
                      <c:pt idx="955">
                        <c:v>683.58690000000001</c:v>
                      </c:pt>
                      <c:pt idx="956">
                        <c:v>683.92589999999996</c:v>
                      </c:pt>
                      <c:pt idx="957">
                        <c:v>684.26499999999999</c:v>
                      </c:pt>
                      <c:pt idx="958">
                        <c:v>684.60389999999995</c:v>
                      </c:pt>
                      <c:pt idx="959">
                        <c:v>684.94280000000003</c:v>
                      </c:pt>
                      <c:pt idx="960">
                        <c:v>685.28160000000003</c:v>
                      </c:pt>
                      <c:pt idx="961">
                        <c:v>685.62049999999999</c:v>
                      </c:pt>
                      <c:pt idx="962">
                        <c:v>685.95920000000001</c:v>
                      </c:pt>
                      <c:pt idx="963">
                        <c:v>686.298</c:v>
                      </c:pt>
                      <c:pt idx="964">
                        <c:v>686.63670000000002</c:v>
                      </c:pt>
                      <c:pt idx="965">
                        <c:v>686.97529999999995</c:v>
                      </c:pt>
                      <c:pt idx="966">
                        <c:v>687.31380000000001</c:v>
                      </c:pt>
                      <c:pt idx="967">
                        <c:v>687.65239999999994</c:v>
                      </c:pt>
                      <c:pt idx="968">
                        <c:v>687.99090000000001</c:v>
                      </c:pt>
                      <c:pt idx="969">
                        <c:v>688.32929999999999</c:v>
                      </c:pt>
                      <c:pt idx="970">
                        <c:v>688.66769999999997</c:v>
                      </c:pt>
                      <c:pt idx="971">
                        <c:v>689.00609999999995</c:v>
                      </c:pt>
                      <c:pt idx="972">
                        <c:v>689.34439999999995</c:v>
                      </c:pt>
                      <c:pt idx="973">
                        <c:v>689.68269999999995</c:v>
                      </c:pt>
                      <c:pt idx="974">
                        <c:v>690.02089999999998</c:v>
                      </c:pt>
                      <c:pt idx="975">
                        <c:v>690.35910000000001</c:v>
                      </c:pt>
                      <c:pt idx="976">
                        <c:v>690.69719999999995</c:v>
                      </c:pt>
                      <c:pt idx="977">
                        <c:v>691.03530000000001</c:v>
                      </c:pt>
                      <c:pt idx="978">
                        <c:v>691.37339999999995</c:v>
                      </c:pt>
                      <c:pt idx="979">
                        <c:v>691.71130000000005</c:v>
                      </c:pt>
                      <c:pt idx="980">
                        <c:v>692.04930000000002</c:v>
                      </c:pt>
                      <c:pt idx="981">
                        <c:v>692.38720000000001</c:v>
                      </c:pt>
                      <c:pt idx="982">
                        <c:v>692.72500000000002</c:v>
                      </c:pt>
                      <c:pt idx="983">
                        <c:v>693.06290000000001</c:v>
                      </c:pt>
                      <c:pt idx="984">
                        <c:v>693.40060000000005</c:v>
                      </c:pt>
                      <c:pt idx="985">
                        <c:v>693.73829999999998</c:v>
                      </c:pt>
                      <c:pt idx="986">
                        <c:v>694.07600000000002</c:v>
                      </c:pt>
                      <c:pt idx="987">
                        <c:v>694.41359999999997</c:v>
                      </c:pt>
                      <c:pt idx="988">
                        <c:v>694.75120000000004</c:v>
                      </c:pt>
                      <c:pt idx="989">
                        <c:v>695.08870000000002</c:v>
                      </c:pt>
                      <c:pt idx="990">
                        <c:v>695.42619999999999</c:v>
                      </c:pt>
                      <c:pt idx="991">
                        <c:v>695.76369999999997</c:v>
                      </c:pt>
                      <c:pt idx="992">
                        <c:v>696.10109999999997</c:v>
                      </c:pt>
                      <c:pt idx="993">
                        <c:v>696.4384</c:v>
                      </c:pt>
                      <c:pt idx="994">
                        <c:v>696.7758</c:v>
                      </c:pt>
                      <c:pt idx="995">
                        <c:v>697.11300000000006</c:v>
                      </c:pt>
                      <c:pt idx="996">
                        <c:v>697.4502</c:v>
                      </c:pt>
                      <c:pt idx="997">
                        <c:v>697.78740000000005</c:v>
                      </c:pt>
                      <c:pt idx="998">
                        <c:v>698.12450000000001</c:v>
                      </c:pt>
                      <c:pt idx="999">
                        <c:v>698.4615</c:v>
                      </c:pt>
                      <c:pt idx="1000">
                        <c:v>698.79859999999996</c:v>
                      </c:pt>
                      <c:pt idx="1001">
                        <c:v>699.13559999999995</c:v>
                      </c:pt>
                      <c:pt idx="1002">
                        <c:v>699.47249999999997</c:v>
                      </c:pt>
                      <c:pt idx="1003">
                        <c:v>699.80939999999998</c:v>
                      </c:pt>
                      <c:pt idx="1004">
                        <c:v>700.14620000000002</c:v>
                      </c:pt>
                      <c:pt idx="1005">
                        <c:v>700.48310000000004</c:v>
                      </c:pt>
                      <c:pt idx="1006">
                        <c:v>700.81979999999999</c:v>
                      </c:pt>
                      <c:pt idx="1007">
                        <c:v>701.15660000000003</c:v>
                      </c:pt>
                      <c:pt idx="1008">
                        <c:v>701.4932</c:v>
                      </c:pt>
                      <c:pt idx="1009">
                        <c:v>701.82979999999998</c:v>
                      </c:pt>
                      <c:pt idx="1010">
                        <c:v>702.16639999999995</c:v>
                      </c:pt>
                      <c:pt idx="1011">
                        <c:v>702.50289999999995</c:v>
                      </c:pt>
                      <c:pt idx="1012">
                        <c:v>702.83939999999996</c:v>
                      </c:pt>
                      <c:pt idx="1013">
                        <c:v>703.17579999999998</c:v>
                      </c:pt>
                      <c:pt idx="1014">
                        <c:v>703.51220000000001</c:v>
                      </c:pt>
                      <c:pt idx="1015">
                        <c:v>703.84849999999994</c:v>
                      </c:pt>
                      <c:pt idx="1016">
                        <c:v>704.1848</c:v>
                      </c:pt>
                      <c:pt idx="1017">
                        <c:v>704.52110000000005</c:v>
                      </c:pt>
                      <c:pt idx="1018">
                        <c:v>704.85730000000001</c:v>
                      </c:pt>
                      <c:pt idx="1019">
                        <c:v>705.1934</c:v>
                      </c:pt>
                      <c:pt idx="1020">
                        <c:v>705.52949999999998</c:v>
                      </c:pt>
                      <c:pt idx="1021">
                        <c:v>705.86559999999997</c:v>
                      </c:pt>
                      <c:pt idx="1022">
                        <c:v>706.20159999999998</c:v>
                      </c:pt>
                      <c:pt idx="1023">
                        <c:v>706.5376</c:v>
                      </c:pt>
                      <c:pt idx="1024">
                        <c:v>706.87350000000004</c:v>
                      </c:pt>
                      <c:pt idx="1025">
                        <c:v>707.20939999999996</c:v>
                      </c:pt>
                      <c:pt idx="1026">
                        <c:v>707.54520000000002</c:v>
                      </c:pt>
                      <c:pt idx="1027">
                        <c:v>707.88099999999997</c:v>
                      </c:pt>
                      <c:pt idx="1028">
                        <c:v>708.21669999999995</c:v>
                      </c:pt>
                      <c:pt idx="1029">
                        <c:v>708.55240000000003</c:v>
                      </c:pt>
                      <c:pt idx="1030">
                        <c:v>708.88810000000001</c:v>
                      </c:pt>
                      <c:pt idx="1031">
                        <c:v>709.22370000000001</c:v>
                      </c:pt>
                      <c:pt idx="1032">
                        <c:v>709.55930000000001</c:v>
                      </c:pt>
                      <c:pt idx="1033">
                        <c:v>709.89480000000003</c:v>
                      </c:pt>
                      <c:pt idx="1034">
                        <c:v>710.23019999999997</c:v>
                      </c:pt>
                      <c:pt idx="1035">
                        <c:v>710.56569999999999</c:v>
                      </c:pt>
                      <c:pt idx="1036">
                        <c:v>710.90099999999995</c:v>
                      </c:pt>
                      <c:pt idx="1037">
                        <c:v>711.23630000000003</c:v>
                      </c:pt>
                      <c:pt idx="1038">
                        <c:v>711.57159999999999</c:v>
                      </c:pt>
                      <c:pt idx="1039">
                        <c:v>711.90689999999995</c:v>
                      </c:pt>
                      <c:pt idx="1040">
                        <c:v>712.24199999999996</c:v>
                      </c:pt>
                      <c:pt idx="1041">
                        <c:v>712.57709999999997</c:v>
                      </c:pt>
                      <c:pt idx="1042">
                        <c:v>712.91229999999996</c:v>
                      </c:pt>
                      <c:pt idx="1043">
                        <c:v>713.2473</c:v>
                      </c:pt>
                      <c:pt idx="1044">
                        <c:v>713.58230000000003</c:v>
                      </c:pt>
                      <c:pt idx="1045">
                        <c:v>713.91719999999998</c:v>
                      </c:pt>
                      <c:pt idx="1046">
                        <c:v>714.25220000000002</c:v>
                      </c:pt>
                      <c:pt idx="1047">
                        <c:v>714.58699999999999</c:v>
                      </c:pt>
                      <c:pt idx="1048">
                        <c:v>714.92190000000005</c:v>
                      </c:pt>
                      <c:pt idx="1049">
                        <c:v>715.25660000000005</c:v>
                      </c:pt>
                      <c:pt idx="1050">
                        <c:v>715.59130000000005</c:v>
                      </c:pt>
                      <c:pt idx="1051">
                        <c:v>715.92600000000004</c:v>
                      </c:pt>
                      <c:pt idx="1052">
                        <c:v>716.26059999999995</c:v>
                      </c:pt>
                      <c:pt idx="1053">
                        <c:v>716.59519999999998</c:v>
                      </c:pt>
                      <c:pt idx="1054">
                        <c:v>716.92970000000003</c:v>
                      </c:pt>
                      <c:pt idx="1055">
                        <c:v>717.26419999999996</c:v>
                      </c:pt>
                      <c:pt idx="1056">
                        <c:v>717.59870000000001</c:v>
                      </c:pt>
                      <c:pt idx="1057">
                        <c:v>717.93309999999997</c:v>
                      </c:pt>
                      <c:pt idx="1058">
                        <c:v>718.26750000000004</c:v>
                      </c:pt>
                      <c:pt idx="1059">
                        <c:v>718.60170000000005</c:v>
                      </c:pt>
                      <c:pt idx="1060">
                        <c:v>718.93600000000004</c:v>
                      </c:pt>
                      <c:pt idx="1061">
                        <c:v>719.27020000000005</c:v>
                      </c:pt>
                      <c:pt idx="1062">
                        <c:v>719.60440000000006</c:v>
                      </c:pt>
                      <c:pt idx="1063">
                        <c:v>719.93849999999998</c:v>
                      </c:pt>
                      <c:pt idx="1064">
                        <c:v>720.27260000000001</c:v>
                      </c:pt>
                      <c:pt idx="1065">
                        <c:v>720.60659999999996</c:v>
                      </c:pt>
                      <c:pt idx="1066">
                        <c:v>720.94060000000002</c:v>
                      </c:pt>
                      <c:pt idx="1067">
                        <c:v>721.27449999999999</c:v>
                      </c:pt>
                      <c:pt idx="1068">
                        <c:v>721.60839999999996</c:v>
                      </c:pt>
                      <c:pt idx="1069">
                        <c:v>721.94219999999996</c:v>
                      </c:pt>
                      <c:pt idx="1070">
                        <c:v>722.27599999999995</c:v>
                      </c:pt>
                      <c:pt idx="1071">
                        <c:v>722.60969999999998</c:v>
                      </c:pt>
                      <c:pt idx="1072">
                        <c:v>722.9434</c:v>
                      </c:pt>
                      <c:pt idx="1073">
                        <c:v>723.27710000000002</c:v>
                      </c:pt>
                      <c:pt idx="1074">
                        <c:v>723.61069999999995</c:v>
                      </c:pt>
                      <c:pt idx="1075">
                        <c:v>723.9443</c:v>
                      </c:pt>
                      <c:pt idx="1076">
                        <c:v>724.27779999999996</c:v>
                      </c:pt>
                      <c:pt idx="1077">
                        <c:v>724.61130000000003</c:v>
                      </c:pt>
                      <c:pt idx="1078">
                        <c:v>724.94460000000004</c:v>
                      </c:pt>
                      <c:pt idx="1079">
                        <c:v>725.27800000000002</c:v>
                      </c:pt>
                      <c:pt idx="1080">
                        <c:v>725.61130000000003</c:v>
                      </c:pt>
                      <c:pt idx="1081">
                        <c:v>725.94460000000004</c:v>
                      </c:pt>
                      <c:pt idx="1082">
                        <c:v>726.27790000000005</c:v>
                      </c:pt>
                      <c:pt idx="1083">
                        <c:v>726.61099999999999</c:v>
                      </c:pt>
                      <c:pt idx="1084">
                        <c:v>726.94420000000002</c:v>
                      </c:pt>
                      <c:pt idx="1085">
                        <c:v>727.27729999999997</c:v>
                      </c:pt>
                      <c:pt idx="1086">
                        <c:v>727.61040000000003</c:v>
                      </c:pt>
                      <c:pt idx="1087">
                        <c:v>727.94330000000002</c:v>
                      </c:pt>
                      <c:pt idx="1088">
                        <c:v>728.27620000000002</c:v>
                      </c:pt>
                      <c:pt idx="1089">
                        <c:v>728.60919999999999</c:v>
                      </c:pt>
                      <c:pt idx="1090">
                        <c:v>728.94200000000001</c:v>
                      </c:pt>
                      <c:pt idx="1091">
                        <c:v>729.27480000000003</c:v>
                      </c:pt>
                      <c:pt idx="1092">
                        <c:v>729.60760000000005</c:v>
                      </c:pt>
                      <c:pt idx="1093">
                        <c:v>729.94029999999998</c:v>
                      </c:pt>
                      <c:pt idx="1094">
                        <c:v>730.27300000000002</c:v>
                      </c:pt>
                      <c:pt idx="1095">
                        <c:v>730.60569999999996</c:v>
                      </c:pt>
                      <c:pt idx="1096">
                        <c:v>730.93820000000005</c:v>
                      </c:pt>
                      <c:pt idx="1097">
                        <c:v>731.27080000000001</c:v>
                      </c:pt>
                      <c:pt idx="1098">
                        <c:v>731.60320000000002</c:v>
                      </c:pt>
                      <c:pt idx="1099">
                        <c:v>731.9357</c:v>
                      </c:pt>
                      <c:pt idx="1100">
                        <c:v>732.2681</c:v>
                      </c:pt>
                      <c:pt idx="1101">
                        <c:v>732.60040000000004</c:v>
                      </c:pt>
                      <c:pt idx="1102">
                        <c:v>732.93269999999995</c:v>
                      </c:pt>
                      <c:pt idx="1103">
                        <c:v>733.26499999999999</c:v>
                      </c:pt>
                      <c:pt idx="1104">
                        <c:v>733.59709999999995</c:v>
                      </c:pt>
                      <c:pt idx="1105">
                        <c:v>733.92930000000001</c:v>
                      </c:pt>
                      <c:pt idx="1106">
                        <c:v>734.26139999999998</c:v>
                      </c:pt>
                      <c:pt idx="1107">
                        <c:v>734.59339999999997</c:v>
                      </c:pt>
                      <c:pt idx="1108">
                        <c:v>734.92550000000006</c:v>
                      </c:pt>
                      <c:pt idx="1109">
                        <c:v>735.25739999999996</c:v>
                      </c:pt>
                      <c:pt idx="1110">
                        <c:v>735.58939999999996</c:v>
                      </c:pt>
                      <c:pt idx="1111">
                        <c:v>735.9212</c:v>
                      </c:pt>
                      <c:pt idx="1112">
                        <c:v>736.25310000000002</c:v>
                      </c:pt>
                      <c:pt idx="1113">
                        <c:v>736.58479999999997</c:v>
                      </c:pt>
                      <c:pt idx="1114">
                        <c:v>736.91660000000002</c:v>
                      </c:pt>
                      <c:pt idx="1115">
                        <c:v>737.2482</c:v>
                      </c:pt>
                      <c:pt idx="1116">
                        <c:v>737.57989999999995</c:v>
                      </c:pt>
                      <c:pt idx="1117">
                        <c:v>737.91150000000005</c:v>
                      </c:pt>
                      <c:pt idx="1118">
                        <c:v>738.24300000000005</c:v>
                      </c:pt>
                      <c:pt idx="1119">
                        <c:v>738.57449999999994</c:v>
                      </c:pt>
                      <c:pt idx="1120">
                        <c:v>738.90599999999995</c:v>
                      </c:pt>
                      <c:pt idx="1121">
                        <c:v>739.23739999999998</c:v>
                      </c:pt>
                      <c:pt idx="1122">
                        <c:v>739.56870000000004</c:v>
                      </c:pt>
                      <c:pt idx="1123">
                        <c:v>739.9</c:v>
                      </c:pt>
                      <c:pt idx="1124">
                        <c:v>740.23130000000003</c:v>
                      </c:pt>
                      <c:pt idx="1125">
                        <c:v>740.5625</c:v>
                      </c:pt>
                      <c:pt idx="1126">
                        <c:v>740.89369999999997</c:v>
                      </c:pt>
                      <c:pt idx="1127">
                        <c:v>741.22479999999996</c:v>
                      </c:pt>
                      <c:pt idx="1128">
                        <c:v>741.55589999999995</c:v>
                      </c:pt>
                      <c:pt idx="1129">
                        <c:v>741.88689999999997</c:v>
                      </c:pt>
                      <c:pt idx="1130">
                        <c:v>742.21789999999999</c:v>
                      </c:pt>
                      <c:pt idx="1131">
                        <c:v>742.54880000000003</c:v>
                      </c:pt>
                      <c:pt idx="1132">
                        <c:v>742.87969999999996</c:v>
                      </c:pt>
                      <c:pt idx="1133">
                        <c:v>743.2106</c:v>
                      </c:pt>
                      <c:pt idx="1134">
                        <c:v>743.54129999999998</c:v>
                      </c:pt>
                      <c:pt idx="1135">
                        <c:v>743.87210000000005</c:v>
                      </c:pt>
                      <c:pt idx="1136">
                        <c:v>744.20280000000002</c:v>
                      </c:pt>
                      <c:pt idx="1137">
                        <c:v>744.53340000000003</c:v>
                      </c:pt>
                      <c:pt idx="1138">
                        <c:v>744.86400000000003</c:v>
                      </c:pt>
                      <c:pt idx="1139">
                        <c:v>745.19460000000004</c:v>
                      </c:pt>
                      <c:pt idx="1140">
                        <c:v>745.52509999999995</c:v>
                      </c:pt>
                      <c:pt idx="1141">
                        <c:v>745.85559999999998</c:v>
                      </c:pt>
                      <c:pt idx="1142">
                        <c:v>746.18600000000004</c:v>
                      </c:pt>
                      <c:pt idx="1143">
                        <c:v>746.51639999999998</c:v>
                      </c:pt>
                      <c:pt idx="1144">
                        <c:v>746.84670000000006</c:v>
                      </c:pt>
                      <c:pt idx="1145">
                        <c:v>747.17690000000005</c:v>
                      </c:pt>
                      <c:pt idx="1146">
                        <c:v>747.50710000000004</c:v>
                      </c:pt>
                      <c:pt idx="1147">
                        <c:v>747.83730000000003</c:v>
                      </c:pt>
                      <c:pt idx="1148">
                        <c:v>748.16750000000002</c:v>
                      </c:pt>
                      <c:pt idx="1149">
                        <c:v>748.49760000000003</c:v>
                      </c:pt>
                      <c:pt idx="1150">
                        <c:v>748.82759999999996</c:v>
                      </c:pt>
                      <c:pt idx="1151">
                        <c:v>749.1576</c:v>
                      </c:pt>
                      <c:pt idx="1152">
                        <c:v>749.48749999999995</c:v>
                      </c:pt>
                      <c:pt idx="1153">
                        <c:v>749.81740000000002</c:v>
                      </c:pt>
                      <c:pt idx="1154">
                        <c:v>750.14729999999997</c:v>
                      </c:pt>
                      <c:pt idx="1155">
                        <c:v>750.47709999999995</c:v>
                      </c:pt>
                      <c:pt idx="1156">
                        <c:v>750.80679999999995</c:v>
                      </c:pt>
                      <c:pt idx="1157">
                        <c:v>751.13649999999996</c:v>
                      </c:pt>
                      <c:pt idx="1158">
                        <c:v>751.46619999999996</c:v>
                      </c:pt>
                      <c:pt idx="1159">
                        <c:v>751.79579999999999</c:v>
                      </c:pt>
                      <c:pt idx="1160">
                        <c:v>752.12530000000004</c:v>
                      </c:pt>
                      <c:pt idx="1161">
                        <c:v>752.45479999999998</c:v>
                      </c:pt>
                      <c:pt idx="1162">
                        <c:v>752.78430000000003</c:v>
                      </c:pt>
                      <c:pt idx="1163">
                        <c:v>753.11369999999999</c:v>
                      </c:pt>
                      <c:pt idx="1164">
                        <c:v>753.44309999999996</c:v>
                      </c:pt>
                      <c:pt idx="1165">
                        <c:v>753.77250000000004</c:v>
                      </c:pt>
                      <c:pt idx="1166">
                        <c:v>754.10170000000005</c:v>
                      </c:pt>
                      <c:pt idx="1167">
                        <c:v>754.43089999999995</c:v>
                      </c:pt>
                      <c:pt idx="1168">
                        <c:v>754.76009999999997</c:v>
                      </c:pt>
                      <c:pt idx="1169">
                        <c:v>755.08920000000001</c:v>
                      </c:pt>
                      <c:pt idx="1170">
                        <c:v>755.41830000000004</c:v>
                      </c:pt>
                      <c:pt idx="1171">
                        <c:v>755.74739999999997</c:v>
                      </c:pt>
                      <c:pt idx="1172">
                        <c:v>756.07640000000004</c:v>
                      </c:pt>
                      <c:pt idx="1173">
                        <c:v>756.40530000000001</c:v>
                      </c:pt>
                      <c:pt idx="1174">
                        <c:v>756.73419999999999</c:v>
                      </c:pt>
                      <c:pt idx="1175">
                        <c:v>757.06299999999999</c:v>
                      </c:pt>
                      <c:pt idx="1176">
                        <c:v>757.39179999999999</c:v>
                      </c:pt>
                      <c:pt idx="1177">
                        <c:v>757.72059999999999</c:v>
                      </c:pt>
                      <c:pt idx="1178">
                        <c:v>758.04930000000002</c:v>
                      </c:pt>
                      <c:pt idx="1179">
                        <c:v>758.37800000000004</c:v>
                      </c:pt>
                      <c:pt idx="1180">
                        <c:v>758.70659999999998</c:v>
                      </c:pt>
                      <c:pt idx="1181">
                        <c:v>759.03520000000003</c:v>
                      </c:pt>
                      <c:pt idx="1182">
                        <c:v>759.36369999999999</c:v>
                      </c:pt>
                      <c:pt idx="1183">
                        <c:v>759.69209999999998</c:v>
                      </c:pt>
                      <c:pt idx="1184">
                        <c:v>760.02059999999994</c:v>
                      </c:pt>
                      <c:pt idx="1185">
                        <c:v>760.34889999999996</c:v>
                      </c:pt>
                      <c:pt idx="1186">
                        <c:v>760.67719999999997</c:v>
                      </c:pt>
                      <c:pt idx="1187">
                        <c:v>761.00559999999996</c:v>
                      </c:pt>
                      <c:pt idx="1188">
                        <c:v>761.3338</c:v>
                      </c:pt>
                      <c:pt idx="1189">
                        <c:v>761.66200000000003</c:v>
                      </c:pt>
                      <c:pt idx="1190">
                        <c:v>761.99009999999998</c:v>
                      </c:pt>
                      <c:pt idx="1191">
                        <c:v>762.31820000000005</c:v>
                      </c:pt>
                      <c:pt idx="1192">
                        <c:v>762.64620000000002</c:v>
                      </c:pt>
                      <c:pt idx="1193">
                        <c:v>762.9742</c:v>
                      </c:pt>
                      <c:pt idx="1194">
                        <c:v>763.30219999999997</c:v>
                      </c:pt>
                      <c:pt idx="1195">
                        <c:v>763.63009999999997</c:v>
                      </c:pt>
                      <c:pt idx="1196">
                        <c:v>763.9579</c:v>
                      </c:pt>
                      <c:pt idx="1197">
                        <c:v>764.28570000000002</c:v>
                      </c:pt>
                      <c:pt idx="1198">
                        <c:v>764.61350000000004</c:v>
                      </c:pt>
                      <c:pt idx="1199">
                        <c:v>764.94119999999998</c:v>
                      </c:pt>
                      <c:pt idx="1200">
                        <c:v>765.26890000000003</c:v>
                      </c:pt>
                      <c:pt idx="1201">
                        <c:v>765.59640000000002</c:v>
                      </c:pt>
                      <c:pt idx="1202">
                        <c:v>765.92399999999998</c:v>
                      </c:pt>
                      <c:pt idx="1203">
                        <c:v>766.25149999999996</c:v>
                      </c:pt>
                      <c:pt idx="1204">
                        <c:v>766.57899999999995</c:v>
                      </c:pt>
                      <c:pt idx="1205">
                        <c:v>766.90639999999996</c:v>
                      </c:pt>
                      <c:pt idx="1206">
                        <c:v>767.23379999999997</c:v>
                      </c:pt>
                      <c:pt idx="1207">
                        <c:v>767.56110000000001</c:v>
                      </c:pt>
                      <c:pt idx="1208">
                        <c:v>767.88840000000005</c:v>
                      </c:pt>
                      <c:pt idx="1209">
                        <c:v>768.21559999999999</c:v>
                      </c:pt>
                      <c:pt idx="1210">
                        <c:v>768.54280000000006</c:v>
                      </c:pt>
                      <c:pt idx="1211">
                        <c:v>768.86990000000003</c:v>
                      </c:pt>
                      <c:pt idx="1212">
                        <c:v>769.197</c:v>
                      </c:pt>
                      <c:pt idx="1213">
                        <c:v>769.524</c:v>
                      </c:pt>
                      <c:pt idx="1214">
                        <c:v>769.851</c:v>
                      </c:pt>
                      <c:pt idx="1215">
                        <c:v>770.178</c:v>
                      </c:pt>
                      <c:pt idx="1216">
                        <c:v>770.50490000000002</c:v>
                      </c:pt>
                      <c:pt idx="1217">
                        <c:v>770.83169999999996</c:v>
                      </c:pt>
                      <c:pt idx="1218">
                        <c:v>771.1585</c:v>
                      </c:pt>
                      <c:pt idx="1219">
                        <c:v>771.48519999999996</c:v>
                      </c:pt>
                      <c:pt idx="1220">
                        <c:v>771.81200000000001</c:v>
                      </c:pt>
                      <c:pt idx="1221">
                        <c:v>772.1386</c:v>
                      </c:pt>
                      <c:pt idx="1222">
                        <c:v>772.46519999999998</c:v>
                      </c:pt>
                      <c:pt idx="1223">
                        <c:v>772.79169999999999</c:v>
                      </c:pt>
                      <c:pt idx="1224">
                        <c:v>773.11829999999998</c:v>
                      </c:pt>
                      <c:pt idx="1225">
                        <c:v>773.44479999999999</c:v>
                      </c:pt>
                      <c:pt idx="1226">
                        <c:v>773.77120000000002</c:v>
                      </c:pt>
                      <c:pt idx="1227">
                        <c:v>774.09749999999997</c:v>
                      </c:pt>
                      <c:pt idx="1228">
                        <c:v>774.42380000000003</c:v>
                      </c:pt>
                      <c:pt idx="1229">
                        <c:v>774.75009999999997</c:v>
                      </c:pt>
                      <c:pt idx="1230">
                        <c:v>775.07640000000004</c:v>
                      </c:pt>
                      <c:pt idx="1231">
                        <c:v>775.40250000000003</c:v>
                      </c:pt>
                      <c:pt idx="1232">
                        <c:v>775.72860000000003</c:v>
                      </c:pt>
                      <c:pt idx="1233">
                        <c:v>776.05470000000003</c:v>
                      </c:pt>
                      <c:pt idx="1234">
                        <c:v>776.38070000000005</c:v>
                      </c:pt>
                      <c:pt idx="1235">
                        <c:v>776.70669999999996</c:v>
                      </c:pt>
                      <c:pt idx="1236">
                        <c:v>777.03269999999998</c:v>
                      </c:pt>
                      <c:pt idx="1237">
                        <c:v>777.35850000000005</c:v>
                      </c:pt>
                      <c:pt idx="1238">
                        <c:v>777.68439999999998</c:v>
                      </c:pt>
                      <c:pt idx="1239">
                        <c:v>778.01009999999997</c:v>
                      </c:pt>
                      <c:pt idx="1240">
                        <c:v>778.33590000000004</c:v>
                      </c:pt>
                      <c:pt idx="1241">
                        <c:v>778.66160000000002</c:v>
                      </c:pt>
                      <c:pt idx="1242">
                        <c:v>778.98720000000003</c:v>
                      </c:pt>
                      <c:pt idx="1243">
                        <c:v>779.31280000000004</c:v>
                      </c:pt>
                      <c:pt idx="1244">
                        <c:v>779.63840000000005</c:v>
                      </c:pt>
                      <c:pt idx="1245">
                        <c:v>779.96389999999997</c:v>
                      </c:pt>
                      <c:pt idx="1246">
                        <c:v>780.28930000000003</c:v>
                      </c:pt>
                      <c:pt idx="1247">
                        <c:v>780.61469999999997</c:v>
                      </c:pt>
                      <c:pt idx="1248">
                        <c:v>780.94010000000003</c:v>
                      </c:pt>
                      <c:pt idx="1249">
                        <c:v>781.2654</c:v>
                      </c:pt>
                      <c:pt idx="1250">
                        <c:v>781.59059999999999</c:v>
                      </c:pt>
                      <c:pt idx="1251">
                        <c:v>781.91579999999999</c:v>
                      </c:pt>
                      <c:pt idx="1252">
                        <c:v>782.24099999999999</c:v>
                      </c:pt>
                      <c:pt idx="1253">
                        <c:v>782.56619999999998</c:v>
                      </c:pt>
                      <c:pt idx="1254">
                        <c:v>782.89120000000003</c:v>
                      </c:pt>
                      <c:pt idx="1255">
                        <c:v>783.21619999999996</c:v>
                      </c:pt>
                      <c:pt idx="1256">
                        <c:v>783.5412</c:v>
                      </c:pt>
                      <c:pt idx="1257">
                        <c:v>783.86609999999996</c:v>
                      </c:pt>
                      <c:pt idx="1258">
                        <c:v>784.19100000000003</c:v>
                      </c:pt>
                      <c:pt idx="1259">
                        <c:v>784.51580000000001</c:v>
                      </c:pt>
                      <c:pt idx="1260">
                        <c:v>784.84059999999999</c:v>
                      </c:pt>
                      <c:pt idx="1261">
                        <c:v>785.1653</c:v>
                      </c:pt>
                      <c:pt idx="1262">
                        <c:v>785.49</c:v>
                      </c:pt>
                      <c:pt idx="1263">
                        <c:v>785.81460000000004</c:v>
                      </c:pt>
                      <c:pt idx="1264">
                        <c:v>786.13919999999996</c:v>
                      </c:pt>
                      <c:pt idx="1265">
                        <c:v>786.46370000000002</c:v>
                      </c:pt>
                      <c:pt idx="1266">
                        <c:v>786.78819999999996</c:v>
                      </c:pt>
                      <c:pt idx="1267">
                        <c:v>787.11270000000002</c:v>
                      </c:pt>
                      <c:pt idx="1268">
                        <c:v>787.43709999999999</c:v>
                      </c:pt>
                      <c:pt idx="1269">
                        <c:v>787.76139999999998</c:v>
                      </c:pt>
                      <c:pt idx="1270">
                        <c:v>788.08569999999997</c:v>
                      </c:pt>
                      <c:pt idx="1271">
                        <c:v>788.40989999999999</c:v>
                      </c:pt>
                      <c:pt idx="1272">
                        <c:v>788.73410000000001</c:v>
                      </c:pt>
                      <c:pt idx="1273">
                        <c:v>789.05830000000003</c:v>
                      </c:pt>
                      <c:pt idx="1274">
                        <c:v>789.38239999999996</c:v>
                      </c:pt>
                      <c:pt idx="1275">
                        <c:v>789.70640000000003</c:v>
                      </c:pt>
                      <c:pt idx="1276">
                        <c:v>790.03039999999999</c:v>
                      </c:pt>
                      <c:pt idx="1277">
                        <c:v>790.35440000000006</c:v>
                      </c:pt>
                      <c:pt idx="1278">
                        <c:v>790.67830000000004</c:v>
                      </c:pt>
                      <c:pt idx="1279">
                        <c:v>791.00210000000004</c:v>
                      </c:pt>
                      <c:pt idx="1280">
                        <c:v>791.32590000000005</c:v>
                      </c:pt>
                      <c:pt idx="1281">
                        <c:v>791.64970000000005</c:v>
                      </c:pt>
                      <c:pt idx="1282">
                        <c:v>791.97339999999997</c:v>
                      </c:pt>
                      <c:pt idx="1283">
                        <c:v>792.2971</c:v>
                      </c:pt>
                      <c:pt idx="1284">
                        <c:v>792.62070000000006</c:v>
                      </c:pt>
                      <c:pt idx="1285">
                        <c:v>792.9443</c:v>
                      </c:pt>
                      <c:pt idx="1286">
                        <c:v>793.26779999999997</c:v>
                      </c:pt>
                      <c:pt idx="1287">
                        <c:v>793.59119999999996</c:v>
                      </c:pt>
                      <c:pt idx="1288">
                        <c:v>793.91470000000004</c:v>
                      </c:pt>
                      <c:pt idx="1289">
                        <c:v>794.23800000000006</c:v>
                      </c:pt>
                      <c:pt idx="1290">
                        <c:v>794.56129999999996</c:v>
                      </c:pt>
                      <c:pt idx="1291">
                        <c:v>794.88459999999998</c:v>
                      </c:pt>
                      <c:pt idx="1292">
                        <c:v>795.20780000000002</c:v>
                      </c:pt>
                      <c:pt idx="1293">
                        <c:v>795.53099999999995</c:v>
                      </c:pt>
                      <c:pt idx="1294">
                        <c:v>795.85410000000002</c:v>
                      </c:pt>
                      <c:pt idx="1295">
                        <c:v>796.17719999999997</c:v>
                      </c:pt>
                      <c:pt idx="1296">
                        <c:v>796.50019999999995</c:v>
                      </c:pt>
                      <c:pt idx="1297">
                        <c:v>796.82320000000004</c:v>
                      </c:pt>
                      <c:pt idx="1298">
                        <c:v>797.14620000000002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'24.08.21 Eg Filtres +Lihgt  Abs'!$CH$2:$CH$1300</c15:sqref>
                        </c15:formulaRef>
                      </c:ext>
                    </c:extLst>
                    <c:numCache>
                      <c:formatCode>General</c:formatCode>
                      <c:ptCount val="1299"/>
                      <c:pt idx="0">
                        <c:v>12.760068237684681</c:v>
                      </c:pt>
                      <c:pt idx="1">
                        <c:v>12.004705207520214</c:v>
                      </c:pt>
                      <c:pt idx="2">
                        <c:v>12.250213411870705</c:v>
                      </c:pt>
                      <c:pt idx="3">
                        <c:v>12.435634844510343</c:v>
                      </c:pt>
                      <c:pt idx="4">
                        <c:v>11.414295010288415</c:v>
                      </c:pt>
                      <c:pt idx="5">
                        <c:v>11.693624430281623</c:v>
                      </c:pt>
                      <c:pt idx="6">
                        <c:v>11.628119499824807</c:v>
                      </c:pt>
                      <c:pt idx="7">
                        <c:v>12.097355045651879</c:v>
                      </c:pt>
                      <c:pt idx="8">
                        <c:v>12.106026805342671</c:v>
                      </c:pt>
                      <c:pt idx="9">
                        <c:v>11.708424594246877</c:v>
                      </c:pt>
                      <c:pt idx="10">
                        <c:v>10.185489075070922</c:v>
                      </c:pt>
                      <c:pt idx="11">
                        <c:v>10.189912890076991</c:v>
                      </c:pt>
                      <c:pt idx="12">
                        <c:v>10.449849225020664</c:v>
                      </c:pt>
                      <c:pt idx="13">
                        <c:v>10.670383843740574</c:v>
                      </c:pt>
                      <c:pt idx="14">
                        <c:v>10.829695297904033</c:v>
                      </c:pt>
                      <c:pt idx="15">
                        <c:v>11.541557480508832</c:v>
                      </c:pt>
                      <c:pt idx="16">
                        <c:v>9.9263644493026746</c:v>
                      </c:pt>
                      <c:pt idx="17">
                        <c:v>11.579606348106891</c:v>
                      </c:pt>
                      <c:pt idx="18">
                        <c:v>13.999527855829628</c:v>
                      </c:pt>
                      <c:pt idx="19">
                        <c:v>6.715635277421903</c:v>
                      </c:pt>
                      <c:pt idx="20">
                        <c:v>3.9428489098069357</c:v>
                      </c:pt>
                      <c:pt idx="21">
                        <c:v>2.7793152150826388</c:v>
                      </c:pt>
                      <c:pt idx="22">
                        <c:v>1.8817901163585105</c:v>
                      </c:pt>
                      <c:pt idx="23">
                        <c:v>1.48889514205587</c:v>
                      </c:pt>
                      <c:pt idx="24">
                        <c:v>1.7391410222935926</c:v>
                      </c:pt>
                      <c:pt idx="25">
                        <c:v>1.8049084053837963</c:v>
                      </c:pt>
                      <c:pt idx="26">
                        <c:v>2.2122024240341678</c:v>
                      </c:pt>
                      <c:pt idx="27">
                        <c:v>1.8809445859674425</c:v>
                      </c:pt>
                      <c:pt idx="28">
                        <c:v>1.9168999203172161</c:v>
                      </c:pt>
                      <c:pt idx="29">
                        <c:v>1.8964847581309585</c:v>
                      </c:pt>
                      <c:pt idx="30">
                        <c:v>2.165652255672156</c:v>
                      </c:pt>
                      <c:pt idx="31">
                        <c:v>1.9001672120901376</c:v>
                      </c:pt>
                      <c:pt idx="32">
                        <c:v>2.1180800101734221</c:v>
                      </c:pt>
                      <c:pt idx="33">
                        <c:v>1.7568396644394271</c:v>
                      </c:pt>
                      <c:pt idx="34">
                        <c:v>2.1966778096298474</c:v>
                      </c:pt>
                      <c:pt idx="35">
                        <c:v>2.0689776928790109</c:v>
                      </c:pt>
                      <c:pt idx="36">
                        <c:v>1.9953130559362324</c:v>
                      </c:pt>
                      <c:pt idx="37">
                        <c:v>1.6238526152593209</c:v>
                      </c:pt>
                      <c:pt idx="38">
                        <c:v>1.5708229784044776</c:v>
                      </c:pt>
                      <c:pt idx="39">
                        <c:v>1.5142725530012273</c:v>
                      </c:pt>
                      <c:pt idx="40">
                        <c:v>1.6274998951542319</c:v>
                      </c:pt>
                      <c:pt idx="41">
                        <c:v>1.3077128605848904</c:v>
                      </c:pt>
                      <c:pt idx="42">
                        <c:v>1.2920766361689493</c:v>
                      </c:pt>
                      <c:pt idx="43">
                        <c:v>1.2701043452145007</c:v>
                      </c:pt>
                      <c:pt idx="44">
                        <c:v>1.4772951415147302</c:v>
                      </c:pt>
                      <c:pt idx="45">
                        <c:v>1.8114318414569643</c:v>
                      </c:pt>
                      <c:pt idx="46">
                        <c:v>1.837473501077544</c:v>
                      </c:pt>
                      <c:pt idx="47">
                        <c:v>1.7031484846066121</c:v>
                      </c:pt>
                      <c:pt idx="48">
                        <c:v>1.7393858878948456</c:v>
                      </c:pt>
                      <c:pt idx="49">
                        <c:v>1.6684181546874179</c:v>
                      </c:pt>
                      <c:pt idx="50">
                        <c:v>1.6402924317589331</c:v>
                      </c:pt>
                      <c:pt idx="51">
                        <c:v>1.6591382895393687</c:v>
                      </c:pt>
                      <c:pt idx="52">
                        <c:v>1.5450167144447704</c:v>
                      </c:pt>
                      <c:pt idx="53">
                        <c:v>1.3288720895152881</c:v>
                      </c:pt>
                      <c:pt idx="54">
                        <c:v>1.3876905656395391</c:v>
                      </c:pt>
                      <c:pt idx="55">
                        <c:v>1.2956197467196799</c:v>
                      </c:pt>
                      <c:pt idx="56">
                        <c:v>1.4422746255653218</c:v>
                      </c:pt>
                      <c:pt idx="57">
                        <c:v>1.360241267023909</c:v>
                      </c:pt>
                      <c:pt idx="58">
                        <c:v>1.3657372145658506</c:v>
                      </c:pt>
                      <c:pt idx="59">
                        <c:v>1.3779290863807379</c:v>
                      </c:pt>
                      <c:pt idx="60">
                        <c:v>1.3202923235310433</c:v>
                      </c:pt>
                      <c:pt idx="61">
                        <c:v>1.3782754156289192</c:v>
                      </c:pt>
                      <c:pt idx="62">
                        <c:v>1.4810986754259108</c:v>
                      </c:pt>
                      <c:pt idx="63">
                        <c:v>1.515913558384212</c:v>
                      </c:pt>
                      <c:pt idx="64">
                        <c:v>1.8148917518172143</c:v>
                      </c:pt>
                      <c:pt idx="65">
                        <c:v>1.97318586381414</c:v>
                      </c:pt>
                      <c:pt idx="66">
                        <c:v>1.7336180177791369</c:v>
                      </c:pt>
                      <c:pt idx="67">
                        <c:v>2.0902782944907945</c:v>
                      </c:pt>
                      <c:pt idx="68">
                        <c:v>1.9315093326262445</c:v>
                      </c:pt>
                      <c:pt idx="69">
                        <c:v>1.743793468717405</c:v>
                      </c:pt>
                      <c:pt idx="70">
                        <c:v>1.8885171561498471</c:v>
                      </c:pt>
                      <c:pt idx="71">
                        <c:v>1.7182422167236442</c:v>
                      </c:pt>
                      <c:pt idx="72">
                        <c:v>1.336729434333404</c:v>
                      </c:pt>
                      <c:pt idx="73">
                        <c:v>1.284324137119325</c:v>
                      </c:pt>
                      <c:pt idx="74">
                        <c:v>1.3352210081157392</c:v>
                      </c:pt>
                      <c:pt idx="75">
                        <c:v>1.4386841653126907</c:v>
                      </c:pt>
                      <c:pt idx="76">
                        <c:v>1.7265128567969146</c:v>
                      </c:pt>
                      <c:pt idx="77">
                        <c:v>1.5346349540910822</c:v>
                      </c:pt>
                      <c:pt idx="78">
                        <c:v>1.5526562506341477</c:v>
                      </c:pt>
                      <c:pt idx="79">
                        <c:v>1.7417513437168974</c:v>
                      </c:pt>
                      <c:pt idx="80">
                        <c:v>1.9098698424337204</c:v>
                      </c:pt>
                      <c:pt idx="81">
                        <c:v>1.6516008934212325</c:v>
                      </c:pt>
                      <c:pt idx="82">
                        <c:v>1.4947171261166075</c:v>
                      </c:pt>
                      <c:pt idx="83">
                        <c:v>1.560686760076355</c:v>
                      </c:pt>
                      <c:pt idx="84">
                        <c:v>1.4099266620760005</c:v>
                      </c:pt>
                      <c:pt idx="85">
                        <c:v>1.3952164625443568</c:v>
                      </c:pt>
                      <c:pt idx="86">
                        <c:v>1.4409576274281939</c:v>
                      </c:pt>
                      <c:pt idx="87">
                        <c:v>1.3470854905632044</c:v>
                      </c:pt>
                      <c:pt idx="88">
                        <c:v>1.250477217352719</c:v>
                      </c:pt>
                      <c:pt idx="89">
                        <c:v>1.5373981474090921</c:v>
                      </c:pt>
                      <c:pt idx="90">
                        <c:v>1.3127468103211528</c:v>
                      </c:pt>
                      <c:pt idx="91">
                        <c:v>1.4535215326151512</c:v>
                      </c:pt>
                      <c:pt idx="92">
                        <c:v>1.3429525380116645</c:v>
                      </c:pt>
                      <c:pt idx="93">
                        <c:v>1.2669630307056052</c:v>
                      </c:pt>
                      <c:pt idx="94">
                        <c:v>1.1849851389578465</c:v>
                      </c:pt>
                      <c:pt idx="95">
                        <c:v>1.1446154595423854</c:v>
                      </c:pt>
                      <c:pt idx="96">
                        <c:v>1.0420120376470716</c:v>
                      </c:pt>
                      <c:pt idx="97">
                        <c:v>1.1427471755902818</c:v>
                      </c:pt>
                      <c:pt idx="98">
                        <c:v>1.1159898590467019</c:v>
                      </c:pt>
                      <c:pt idx="99">
                        <c:v>1.3422835543662512</c:v>
                      </c:pt>
                      <c:pt idx="100">
                        <c:v>1.4178678835089105</c:v>
                      </c:pt>
                      <c:pt idx="101">
                        <c:v>1.3426569405869471</c:v>
                      </c:pt>
                      <c:pt idx="102">
                        <c:v>1.6033901033711637</c:v>
                      </c:pt>
                      <c:pt idx="103">
                        <c:v>1.4834269279107553</c:v>
                      </c:pt>
                      <c:pt idx="104">
                        <c:v>1.517672938021946</c:v>
                      </c:pt>
                      <c:pt idx="105">
                        <c:v>1.502136824404307</c:v>
                      </c:pt>
                      <c:pt idx="106">
                        <c:v>1.5246570190521671</c:v>
                      </c:pt>
                      <c:pt idx="107">
                        <c:v>1.6845698144297543</c:v>
                      </c:pt>
                      <c:pt idx="108">
                        <c:v>1.7278873510006345</c:v>
                      </c:pt>
                      <c:pt idx="109">
                        <c:v>1.7203384556691801</c:v>
                      </c:pt>
                      <c:pt idx="110">
                        <c:v>1.8079036122411154</c:v>
                      </c:pt>
                      <c:pt idx="111">
                        <c:v>1.7026303435829655</c:v>
                      </c:pt>
                      <c:pt idx="112">
                        <c:v>1.7069905747036249</c:v>
                      </c:pt>
                      <c:pt idx="113">
                        <c:v>1.6634958149627763</c:v>
                      </c:pt>
                      <c:pt idx="114">
                        <c:v>1.2905526521920883</c:v>
                      </c:pt>
                      <c:pt idx="115">
                        <c:v>1.4078574801029788</c:v>
                      </c:pt>
                      <c:pt idx="116">
                        <c:v>1.4613369391258706</c:v>
                      </c:pt>
                      <c:pt idx="117">
                        <c:v>1.6541828050233978</c:v>
                      </c:pt>
                      <c:pt idx="118">
                        <c:v>1.6452952659768041</c:v>
                      </c:pt>
                      <c:pt idx="119">
                        <c:v>1.6084571978987559</c:v>
                      </c:pt>
                      <c:pt idx="120">
                        <c:v>1.7133462575472043</c:v>
                      </c:pt>
                      <c:pt idx="121">
                        <c:v>1.9433027905208604</c:v>
                      </c:pt>
                      <c:pt idx="122">
                        <c:v>2.0635142137040865</c:v>
                      </c:pt>
                      <c:pt idx="123">
                        <c:v>1.8905349298750918</c:v>
                      </c:pt>
                      <c:pt idx="124">
                        <c:v>1.6029084892604113</c:v>
                      </c:pt>
                      <c:pt idx="125">
                        <c:v>1.8337856357238622</c:v>
                      </c:pt>
                      <c:pt idx="126">
                        <c:v>1.8231082779454559</c:v>
                      </c:pt>
                      <c:pt idx="127">
                        <c:v>1.9411788181784979</c:v>
                      </c:pt>
                      <c:pt idx="128">
                        <c:v>1.8806956618203119</c:v>
                      </c:pt>
                      <c:pt idx="129">
                        <c:v>1.7261245892413364</c:v>
                      </c:pt>
                      <c:pt idx="130">
                        <c:v>1.6645185685238124</c:v>
                      </c:pt>
                      <c:pt idx="131">
                        <c:v>1.8564181168076563</c:v>
                      </c:pt>
                      <c:pt idx="132">
                        <c:v>1.5834396446878374</c:v>
                      </c:pt>
                      <c:pt idx="133">
                        <c:v>1.6997528345560828</c:v>
                      </c:pt>
                      <c:pt idx="134">
                        <c:v>1.5894713202855593</c:v>
                      </c:pt>
                      <c:pt idx="135">
                        <c:v>1.7140199761628077</c:v>
                      </c:pt>
                      <c:pt idx="136">
                        <c:v>2.039275901301576</c:v>
                      </c:pt>
                      <c:pt idx="137">
                        <c:v>2.1570434034424584</c:v>
                      </c:pt>
                      <c:pt idx="138">
                        <c:v>1.9202698662438564</c:v>
                      </c:pt>
                      <c:pt idx="139">
                        <c:v>1.8425805046395944</c:v>
                      </c:pt>
                      <c:pt idx="140">
                        <c:v>1.589816296685115</c:v>
                      </c:pt>
                      <c:pt idx="141">
                        <c:v>1.5077951137813337</c:v>
                      </c:pt>
                      <c:pt idx="142">
                        <c:v>1.417485703772148</c:v>
                      </c:pt>
                      <c:pt idx="143">
                        <c:v>1.3540086934052689</c:v>
                      </c:pt>
                      <c:pt idx="144">
                        <c:v>1.3077311240413376</c:v>
                      </c:pt>
                      <c:pt idx="145">
                        <c:v>1.4057544769143147</c:v>
                      </c:pt>
                      <c:pt idx="146">
                        <c:v>1.5050880636812907</c:v>
                      </c:pt>
                      <c:pt idx="147">
                        <c:v>1.8129889702251547</c:v>
                      </c:pt>
                      <c:pt idx="148">
                        <c:v>1.7448473377968321</c:v>
                      </c:pt>
                      <c:pt idx="149">
                        <c:v>1.7089386767246453</c:v>
                      </c:pt>
                      <c:pt idx="150">
                        <c:v>1.4679056956279992</c:v>
                      </c:pt>
                      <c:pt idx="151">
                        <c:v>1.3813538226767195</c:v>
                      </c:pt>
                      <c:pt idx="152">
                        <c:v>1.4058647340773103</c:v>
                      </c:pt>
                      <c:pt idx="153">
                        <c:v>1.4926039765632506</c:v>
                      </c:pt>
                      <c:pt idx="154">
                        <c:v>1.2695084153948764</c:v>
                      </c:pt>
                      <c:pt idx="155">
                        <c:v>1.3263097942181958</c:v>
                      </c:pt>
                      <c:pt idx="156">
                        <c:v>1.4824657289621892</c:v>
                      </c:pt>
                      <c:pt idx="157">
                        <c:v>1.5822613135348449</c:v>
                      </c:pt>
                      <c:pt idx="158">
                        <c:v>1.7542408422294404</c:v>
                      </c:pt>
                      <c:pt idx="159">
                        <c:v>1.6702911736097117</c:v>
                      </c:pt>
                      <c:pt idx="160">
                        <c:v>1.7236265542539648</c:v>
                      </c:pt>
                      <c:pt idx="161">
                        <c:v>1.7799754052119849</c:v>
                      </c:pt>
                      <c:pt idx="162">
                        <c:v>1.7723981000593902</c:v>
                      </c:pt>
                      <c:pt idx="163">
                        <c:v>1.5502028596514252</c:v>
                      </c:pt>
                      <c:pt idx="164">
                        <c:v>1.6538533863830374</c:v>
                      </c:pt>
                      <c:pt idx="165">
                        <c:v>1.6408856558813063</c:v>
                      </c:pt>
                      <c:pt idx="166">
                        <c:v>1.6231356054876953</c:v>
                      </c:pt>
                      <c:pt idx="167">
                        <c:v>1.5384696035206538</c:v>
                      </c:pt>
                      <c:pt idx="168">
                        <c:v>1.6073180993559089</c:v>
                      </c:pt>
                      <c:pt idx="169">
                        <c:v>1.530083294889885</c:v>
                      </c:pt>
                      <c:pt idx="170">
                        <c:v>1.4572046629986433</c:v>
                      </c:pt>
                      <c:pt idx="171">
                        <c:v>1.3178118755758064</c:v>
                      </c:pt>
                      <c:pt idx="172">
                        <c:v>1.2282796771020901</c:v>
                      </c:pt>
                      <c:pt idx="173">
                        <c:v>1.326930075313083</c:v>
                      </c:pt>
                      <c:pt idx="174">
                        <c:v>1.2056654594747431</c:v>
                      </c:pt>
                      <c:pt idx="175">
                        <c:v>1.0954177664198621</c:v>
                      </c:pt>
                      <c:pt idx="176">
                        <c:v>1.2156941263371219</c:v>
                      </c:pt>
                      <c:pt idx="177">
                        <c:v>1.4018170109891896</c:v>
                      </c:pt>
                      <c:pt idx="178">
                        <c:v>1.483869309411362</c:v>
                      </c:pt>
                      <c:pt idx="179">
                        <c:v>1.60459549149667</c:v>
                      </c:pt>
                      <c:pt idx="180">
                        <c:v>1.5320178684246484</c:v>
                      </c:pt>
                      <c:pt idx="181">
                        <c:v>1.6635830736991348</c:v>
                      </c:pt>
                      <c:pt idx="182">
                        <c:v>1.7768658826457933</c:v>
                      </c:pt>
                      <c:pt idx="183">
                        <c:v>1.6795338354205536</c:v>
                      </c:pt>
                      <c:pt idx="184">
                        <c:v>1.7099140805837814</c:v>
                      </c:pt>
                      <c:pt idx="185">
                        <c:v>1.7444631287871306</c:v>
                      </c:pt>
                      <c:pt idx="186">
                        <c:v>1.6060105711591612</c:v>
                      </c:pt>
                      <c:pt idx="187">
                        <c:v>1.599285560640763</c:v>
                      </c:pt>
                      <c:pt idx="188">
                        <c:v>1.56193205723632</c:v>
                      </c:pt>
                      <c:pt idx="189">
                        <c:v>1.5600428041305179</c:v>
                      </c:pt>
                      <c:pt idx="190">
                        <c:v>1.6206937137182913</c:v>
                      </c:pt>
                      <c:pt idx="191">
                        <c:v>1.5883464266532825</c:v>
                      </c:pt>
                      <c:pt idx="192">
                        <c:v>1.6016354587036195</c:v>
                      </c:pt>
                      <c:pt idx="193">
                        <c:v>1.6543390590396667</c:v>
                      </c:pt>
                      <c:pt idx="194">
                        <c:v>1.7183287990356897</c:v>
                      </c:pt>
                      <c:pt idx="195">
                        <c:v>1.7403484396920372</c:v>
                      </c:pt>
                      <c:pt idx="196">
                        <c:v>1.7059556455049576</c:v>
                      </c:pt>
                      <c:pt idx="197">
                        <c:v>1.6799356314623888</c:v>
                      </c:pt>
                      <c:pt idx="198">
                        <c:v>1.6724760241402312</c:v>
                      </c:pt>
                      <c:pt idx="199">
                        <c:v>1.6905947257843481</c:v>
                      </c:pt>
                      <c:pt idx="200">
                        <c:v>1.6981111527487858</c:v>
                      </c:pt>
                      <c:pt idx="201">
                        <c:v>1.6979413702462591</c:v>
                      </c:pt>
                      <c:pt idx="202">
                        <c:v>1.7078645149158329</c:v>
                      </c:pt>
                      <c:pt idx="203">
                        <c:v>1.7009379299522041</c:v>
                      </c:pt>
                      <c:pt idx="204">
                        <c:v>1.7007059164128948</c:v>
                      </c:pt>
                      <c:pt idx="205">
                        <c:v>1.7177294870945008</c:v>
                      </c:pt>
                      <c:pt idx="206">
                        <c:v>1.6931441690194959</c:v>
                      </c:pt>
                      <c:pt idx="207">
                        <c:v>1.7097794721455233</c:v>
                      </c:pt>
                      <c:pt idx="208">
                        <c:v>1.6778021891796462</c:v>
                      </c:pt>
                      <c:pt idx="209">
                        <c:v>1.6752250125476711</c:v>
                      </c:pt>
                      <c:pt idx="210">
                        <c:v>1.7074884229978857</c:v>
                      </c:pt>
                      <c:pt idx="211">
                        <c:v>1.7351690587285116</c:v>
                      </c:pt>
                      <c:pt idx="212">
                        <c:v>1.7301973400290325</c:v>
                      </c:pt>
                      <c:pt idx="213">
                        <c:v>1.7096293059480696</c:v>
                      </c:pt>
                      <c:pt idx="214">
                        <c:v>1.7068086165634671</c:v>
                      </c:pt>
                      <c:pt idx="215">
                        <c:v>1.7241737815230642</c:v>
                      </c:pt>
                      <c:pt idx="216">
                        <c:v>1.73632033290899</c:v>
                      </c:pt>
                      <c:pt idx="217">
                        <c:v>1.7358637464978135</c:v>
                      </c:pt>
                      <c:pt idx="218">
                        <c:v>1.7330410278402721</c:v>
                      </c:pt>
                      <c:pt idx="219">
                        <c:v>1.7368716187239663</c:v>
                      </c:pt>
                      <c:pt idx="220">
                        <c:v>1.7588188819788391</c:v>
                      </c:pt>
                      <c:pt idx="221">
                        <c:v>1.763462534886584</c:v>
                      </c:pt>
                      <c:pt idx="222">
                        <c:v>1.7620298681919584</c:v>
                      </c:pt>
                      <c:pt idx="223">
                        <c:v>1.7607947173966865</c:v>
                      </c:pt>
                      <c:pt idx="224">
                        <c:v>1.7731739587462345</c:v>
                      </c:pt>
                      <c:pt idx="225">
                        <c:v>1.7729257110234169</c:v>
                      </c:pt>
                      <c:pt idx="226">
                        <c:v>1.7820993775543474</c:v>
                      </c:pt>
                      <c:pt idx="227">
                        <c:v>1.7836193029853311</c:v>
                      </c:pt>
                      <c:pt idx="228">
                        <c:v>1.7852751897031989</c:v>
                      </c:pt>
                      <c:pt idx="229">
                        <c:v>1.7870088652170446</c:v>
                      </c:pt>
                      <c:pt idx="230">
                        <c:v>1.7973804792060404</c:v>
                      </c:pt>
                      <c:pt idx="231">
                        <c:v>1.8009425296375317</c:v>
                      </c:pt>
                      <c:pt idx="232">
                        <c:v>1.8044917280070785</c:v>
                      </c:pt>
                      <c:pt idx="233">
                        <c:v>1.8103482097077712</c:v>
                      </c:pt>
                      <c:pt idx="234">
                        <c:v>1.8147388799225093</c:v>
                      </c:pt>
                      <c:pt idx="235">
                        <c:v>1.8222593654328239</c:v>
                      </c:pt>
                      <c:pt idx="236">
                        <c:v>1.8332451726978911</c:v>
                      </c:pt>
                      <c:pt idx="237">
                        <c:v>1.83246052049498</c:v>
                      </c:pt>
                      <c:pt idx="238">
                        <c:v>1.8337152875953253</c:v>
                      </c:pt>
                      <c:pt idx="239">
                        <c:v>1.8406986922012336</c:v>
                      </c:pt>
                      <c:pt idx="240">
                        <c:v>1.8441836302610595</c:v>
                      </c:pt>
                      <c:pt idx="241">
                        <c:v>1.8511406543187665</c:v>
                      </c:pt>
                      <c:pt idx="242">
                        <c:v>1.8562185716353643</c:v>
                      </c:pt>
                      <c:pt idx="243">
                        <c:v>1.8596378965368427</c:v>
                      </c:pt>
                      <c:pt idx="244">
                        <c:v>1.8649478273927493</c:v>
                      </c:pt>
                      <c:pt idx="245">
                        <c:v>1.8689191145335178</c:v>
                      </c:pt>
                      <c:pt idx="246">
                        <c:v>1.8718040642278411</c:v>
                      </c:pt>
                      <c:pt idx="247">
                        <c:v>1.8752274476751976</c:v>
                      </c:pt>
                      <c:pt idx="248">
                        <c:v>1.8768711587554334</c:v>
                      </c:pt>
                      <c:pt idx="249">
                        <c:v>1.8775989913160649</c:v>
                      </c:pt>
                      <c:pt idx="250">
                        <c:v>1.8768217797805953</c:v>
                      </c:pt>
                      <c:pt idx="251">
                        <c:v>1.8753336462923158</c:v>
                      </c:pt>
                      <c:pt idx="252">
                        <c:v>1.8759579859330799</c:v>
                      </c:pt>
                      <c:pt idx="253">
                        <c:v>1.8751259840282692</c:v>
                      </c:pt>
                      <c:pt idx="254">
                        <c:v>1.8741289345911218</c:v>
                      </c:pt>
                      <c:pt idx="255">
                        <c:v>1.8693581139125601</c:v>
                      </c:pt>
                      <c:pt idx="256">
                        <c:v>1.866390640452068</c:v>
                      </c:pt>
                      <c:pt idx="257">
                        <c:v>1.8637755840585732</c:v>
                      </c:pt>
                      <c:pt idx="258">
                        <c:v>1.859697421876374</c:v>
                      </c:pt>
                      <c:pt idx="259">
                        <c:v>1.8535426370537125</c:v>
                      </c:pt>
                      <c:pt idx="260">
                        <c:v>1.8473892050796763</c:v>
                      </c:pt>
                      <c:pt idx="261">
                        <c:v>1.8404984706046286</c:v>
                      </c:pt>
                      <c:pt idx="262">
                        <c:v>1.8357005929535528</c:v>
                      </c:pt>
                      <c:pt idx="263">
                        <c:v>1.8278594823189453</c:v>
                      </c:pt>
                      <c:pt idx="264">
                        <c:v>1.8202781186204733</c:v>
                      </c:pt>
                      <c:pt idx="265">
                        <c:v>1.8132406000695367</c:v>
                      </c:pt>
                      <c:pt idx="266">
                        <c:v>1.8052844973017435</c:v>
                      </c:pt>
                      <c:pt idx="267">
                        <c:v>1.7969888295288978</c:v>
                      </c:pt>
                      <c:pt idx="268">
                        <c:v>1.7877725482662574</c:v>
                      </c:pt>
                      <c:pt idx="269">
                        <c:v>1.7785021530585881</c:v>
                      </c:pt>
                      <c:pt idx="270">
                        <c:v>1.7696626401382074</c:v>
                      </c:pt>
                      <c:pt idx="271">
                        <c:v>1.7582824774987453</c:v>
                      </c:pt>
                      <c:pt idx="272">
                        <c:v>1.748048854069572</c:v>
                      </c:pt>
                      <c:pt idx="273">
                        <c:v>1.7371218957197225</c:v>
                      </c:pt>
                      <c:pt idx="274">
                        <c:v>1.7263606613265225</c:v>
                      </c:pt>
                      <c:pt idx="275">
                        <c:v>1.7151983073157995</c:v>
                      </c:pt>
                      <c:pt idx="276">
                        <c:v>1.7031410439391705</c:v>
                      </c:pt>
                      <c:pt idx="277">
                        <c:v>1.6911203074754355</c:v>
                      </c:pt>
                      <c:pt idx="278">
                        <c:v>1.6806519648097016</c:v>
                      </c:pt>
                      <c:pt idx="279">
                        <c:v>1.6679926837946326</c:v>
                      </c:pt>
                      <c:pt idx="280">
                        <c:v>1.6563683319782303</c:v>
                      </c:pt>
                      <c:pt idx="281">
                        <c:v>1.6445694626891112</c:v>
                      </c:pt>
                      <c:pt idx="282">
                        <c:v>1.6337155581650504</c:v>
                      </c:pt>
                      <c:pt idx="283">
                        <c:v>1.6242212665098266</c:v>
                      </c:pt>
                      <c:pt idx="284">
                        <c:v>1.6152004718736006</c:v>
                      </c:pt>
                      <c:pt idx="285">
                        <c:v>1.6058164373813724</c:v>
                      </c:pt>
                      <c:pt idx="286">
                        <c:v>1.5989859046701687</c:v>
                      </c:pt>
                      <c:pt idx="287">
                        <c:v>1.592000470791322</c:v>
                      </c:pt>
                      <c:pt idx="288">
                        <c:v>1.5852443447545326</c:v>
                      </c:pt>
                      <c:pt idx="289">
                        <c:v>1.5769398834656194</c:v>
                      </c:pt>
                      <c:pt idx="290">
                        <c:v>1.5696060910656524</c:v>
                      </c:pt>
                      <c:pt idx="291">
                        <c:v>1.5635297714632816</c:v>
                      </c:pt>
                      <c:pt idx="292">
                        <c:v>1.5591749517371252</c:v>
                      </c:pt>
                      <c:pt idx="293">
                        <c:v>1.5526312229345725</c:v>
                      </c:pt>
                      <c:pt idx="294">
                        <c:v>1.547370671053504</c:v>
                      </c:pt>
                      <c:pt idx="295">
                        <c:v>1.5416345928804989</c:v>
                      </c:pt>
                      <c:pt idx="296">
                        <c:v>1.5396973136484842</c:v>
                      </c:pt>
                      <c:pt idx="297">
                        <c:v>1.5357537599045432</c:v>
                      </c:pt>
                      <c:pt idx="298">
                        <c:v>1.5315403128597731</c:v>
                      </c:pt>
                      <c:pt idx="299">
                        <c:v>1.5259787521594845</c:v>
                      </c:pt>
                      <c:pt idx="300">
                        <c:v>1.5221170457573994</c:v>
                      </c:pt>
                      <c:pt idx="301">
                        <c:v>1.5177141999050299</c:v>
                      </c:pt>
                      <c:pt idx="302">
                        <c:v>1.5168747573327779</c:v>
                      </c:pt>
                      <c:pt idx="303">
                        <c:v>1.5093245091526979</c:v>
                      </c:pt>
                      <c:pt idx="304">
                        <c:v>1.5054797133584332</c:v>
                      </c:pt>
                      <c:pt idx="305">
                        <c:v>1.4997389002152386</c:v>
                      </c:pt>
                      <c:pt idx="306">
                        <c:v>1.4946927748413448</c:v>
                      </c:pt>
                      <c:pt idx="307">
                        <c:v>1.4911990432654523</c:v>
                      </c:pt>
                      <c:pt idx="308">
                        <c:v>1.4857335348175889</c:v>
                      </c:pt>
                      <c:pt idx="309">
                        <c:v>1.48020985387882</c:v>
                      </c:pt>
                      <c:pt idx="310">
                        <c:v>1.4779823886165906</c:v>
                      </c:pt>
                      <c:pt idx="311">
                        <c:v>1.4740246299620798</c:v>
                      </c:pt>
                      <c:pt idx="312">
                        <c:v>1.4710172474671293</c:v>
                      </c:pt>
                      <c:pt idx="313">
                        <c:v>1.4693363330496862</c:v>
                      </c:pt>
                      <c:pt idx="314">
                        <c:v>1.4635393766885241</c:v>
                      </c:pt>
                      <c:pt idx="315">
                        <c:v>1.4615574534518609</c:v>
                      </c:pt>
                      <c:pt idx="316">
                        <c:v>1.4545185820522986</c:v>
                      </c:pt>
                      <c:pt idx="317">
                        <c:v>1.451849411713775</c:v>
                      </c:pt>
                      <c:pt idx="318">
                        <c:v>1.4456797455562305</c:v>
                      </c:pt>
                      <c:pt idx="319">
                        <c:v>1.4405152459275876</c:v>
                      </c:pt>
                      <c:pt idx="320">
                        <c:v>1.4337909118335026</c:v>
                      </c:pt>
                      <c:pt idx="321">
                        <c:v>1.4300103763489596</c:v>
                      </c:pt>
                      <c:pt idx="322">
                        <c:v>1.4230154725297324</c:v>
                      </c:pt>
                      <c:pt idx="323">
                        <c:v>1.4196015590227566</c:v>
                      </c:pt>
                      <c:pt idx="324">
                        <c:v>1.4124747524625232</c:v>
                      </c:pt>
                      <c:pt idx="325">
                        <c:v>1.4092563255819619</c:v>
                      </c:pt>
                      <c:pt idx="326">
                        <c:v>1.4038077277419199</c:v>
                      </c:pt>
                      <c:pt idx="327">
                        <c:v>1.400619063531124</c:v>
                      </c:pt>
                      <c:pt idx="328">
                        <c:v>1.3960606400867992</c:v>
                      </c:pt>
                      <c:pt idx="329">
                        <c:v>1.3928253025984165</c:v>
                      </c:pt>
                      <c:pt idx="330">
                        <c:v>1.3910638936877435</c:v>
                      </c:pt>
                      <c:pt idx="331">
                        <c:v>1.3900573743102165</c:v>
                      </c:pt>
                      <c:pt idx="332">
                        <c:v>1.389052207781315</c:v>
                      </c:pt>
                      <c:pt idx="333">
                        <c:v>1.3871697189186412</c:v>
                      </c:pt>
                      <c:pt idx="334">
                        <c:v>1.3835941400008929</c:v>
                      </c:pt>
                      <c:pt idx="335">
                        <c:v>1.3821317106365019</c:v>
                      </c:pt>
                      <c:pt idx="336">
                        <c:v>1.3789329000610133</c:v>
                      </c:pt>
                      <c:pt idx="337">
                        <c:v>1.3748682663650718</c:v>
                      </c:pt>
                      <c:pt idx="338">
                        <c:v>1.3708225725498899</c:v>
                      </c:pt>
                      <c:pt idx="339">
                        <c:v>1.3664833105829293</c:v>
                      </c:pt>
                      <c:pt idx="340">
                        <c:v>1.3669527490560502</c:v>
                      </c:pt>
                      <c:pt idx="341">
                        <c:v>1.3662797068647599</c:v>
                      </c:pt>
                      <c:pt idx="342">
                        <c:v>1.3628434713554596</c:v>
                      </c:pt>
                      <c:pt idx="343">
                        <c:v>1.3612883718602073</c:v>
                      </c:pt>
                      <c:pt idx="344">
                        <c:v>1.3594985531283952</c:v>
                      </c:pt>
                      <c:pt idx="345">
                        <c:v>1.356884849583526</c:v>
                      </c:pt>
                      <c:pt idx="346">
                        <c:v>1.3538077953843508</c:v>
                      </c:pt>
                      <c:pt idx="347">
                        <c:v>1.350728035487925</c:v>
                      </c:pt>
                      <c:pt idx="348">
                        <c:v>1.3468284493243199</c:v>
                      </c:pt>
                      <c:pt idx="349">
                        <c:v>1.3450244256819373</c:v>
                      </c:pt>
                      <c:pt idx="350">
                        <c:v>1.3453626378383645</c:v>
                      </c:pt>
                      <c:pt idx="351">
                        <c:v>1.3430553545072184</c:v>
                      </c:pt>
                      <c:pt idx="352">
                        <c:v>1.3399613897002225</c:v>
                      </c:pt>
                      <c:pt idx="353">
                        <c:v>1.3370155618177415</c:v>
                      </c:pt>
                      <c:pt idx="354">
                        <c:v>1.3325173401372601</c:v>
                      </c:pt>
                      <c:pt idx="355">
                        <c:v>1.3312382217616525</c:v>
                      </c:pt>
                      <c:pt idx="356">
                        <c:v>1.3279291540231688</c:v>
                      </c:pt>
                      <c:pt idx="357">
                        <c:v>1.3234512250720729</c:v>
                      </c:pt>
                      <c:pt idx="358">
                        <c:v>1.3196855709224127</c:v>
                      </c:pt>
                      <c:pt idx="359">
                        <c:v>1.3167897984390835</c:v>
                      </c:pt>
                      <c:pt idx="360">
                        <c:v>1.3136823051458304</c:v>
                      </c:pt>
                      <c:pt idx="361">
                        <c:v>1.3111308326377438</c:v>
                      </c:pt>
                      <c:pt idx="362">
                        <c:v>1.3086720302605181</c:v>
                      </c:pt>
                      <c:pt idx="363">
                        <c:v>1.3064276543904674</c:v>
                      </c:pt>
                      <c:pt idx="364">
                        <c:v>1.3046655690554818</c:v>
                      </c:pt>
                      <c:pt idx="365">
                        <c:v>1.3030103587619273</c:v>
                      </c:pt>
                      <c:pt idx="366">
                        <c:v>1.3029021308718707</c:v>
                      </c:pt>
                      <c:pt idx="367">
                        <c:v>1.3032457544228002</c:v>
                      </c:pt>
                      <c:pt idx="368">
                        <c:v>1.3038592712745591</c:v>
                      </c:pt>
                      <c:pt idx="369">
                        <c:v>1.3036313162811275</c:v>
                      </c:pt>
                      <c:pt idx="370">
                        <c:v>1.3024692193116436</c:v>
                      </c:pt>
                      <c:pt idx="371">
                        <c:v>1.3029609797870885</c:v>
                      </c:pt>
                      <c:pt idx="372">
                        <c:v>1.3030076530646759</c:v>
                      </c:pt>
                      <c:pt idx="373">
                        <c:v>1.3026288554494774</c:v>
                      </c:pt>
                      <c:pt idx="374">
                        <c:v>1.3008674465388044</c:v>
                      </c:pt>
                      <c:pt idx="375">
                        <c:v>1.2997499935739691</c:v>
                      </c:pt>
                      <c:pt idx="376">
                        <c:v>1.2988544077837501</c:v>
                      </c:pt>
                      <c:pt idx="377">
                        <c:v>1.3020315727812268</c:v>
                      </c:pt>
                      <c:pt idx="378">
                        <c:v>1.3019551368338744</c:v>
                      </c:pt>
                      <c:pt idx="379">
                        <c:v>1.302611944841656</c:v>
                      </c:pt>
                      <c:pt idx="380">
                        <c:v>1.3038538598800566</c:v>
                      </c:pt>
                      <c:pt idx="381">
                        <c:v>1.3061807595162755</c:v>
                      </c:pt>
                      <c:pt idx="382">
                        <c:v>1.3078264998694507</c:v>
                      </c:pt>
                      <c:pt idx="383">
                        <c:v>1.3088878096163186</c:v>
                      </c:pt>
                      <c:pt idx="384">
                        <c:v>1.3095858795071842</c:v>
                      </c:pt>
                      <c:pt idx="385">
                        <c:v>1.3117626129459499</c:v>
                      </c:pt>
                      <c:pt idx="386">
                        <c:v>1.3135612251938296</c:v>
                      </c:pt>
                      <c:pt idx="387">
                        <c:v>1.3151805849988025</c:v>
                      </c:pt>
                      <c:pt idx="388">
                        <c:v>1.3155275906712969</c:v>
                      </c:pt>
                      <c:pt idx="389">
                        <c:v>1.3172707361255227</c:v>
                      </c:pt>
                      <c:pt idx="390">
                        <c:v>1.3175230423942177</c:v>
                      </c:pt>
                      <c:pt idx="391">
                        <c:v>1.3164624090716619</c:v>
                      </c:pt>
                      <c:pt idx="392">
                        <c:v>1.3150730335330592</c:v>
                      </c:pt>
                      <c:pt idx="393">
                        <c:v>1.3137871509143229</c:v>
                      </c:pt>
                      <c:pt idx="394">
                        <c:v>1.3119459239347333</c:v>
                      </c:pt>
                      <c:pt idx="395">
                        <c:v>1.3115610385007193</c:v>
                      </c:pt>
                      <c:pt idx="396">
                        <c:v>1.3083669628954206</c:v>
                      </c:pt>
                      <c:pt idx="397">
                        <c:v>1.3066441101705808</c:v>
                      </c:pt>
                      <c:pt idx="398">
                        <c:v>1.3047731205212252</c:v>
                      </c:pt>
                      <c:pt idx="399">
                        <c:v>1.3014654056313677</c:v>
                      </c:pt>
                      <c:pt idx="400">
                        <c:v>1.2984519353176018</c:v>
                      </c:pt>
                      <c:pt idx="401">
                        <c:v>1.2954858147057351</c:v>
                      </c:pt>
                      <c:pt idx="402">
                        <c:v>1.2929214901357045</c:v>
                      </c:pt>
                      <c:pt idx="403">
                        <c:v>1.2898248196314572</c:v>
                      </c:pt>
                      <c:pt idx="404">
                        <c:v>1.2856803678665985</c:v>
                      </c:pt>
                      <c:pt idx="405">
                        <c:v>1.2821555207723145</c:v>
                      </c:pt>
                      <c:pt idx="406">
                        <c:v>1.2799077627806992</c:v>
                      </c:pt>
                      <c:pt idx="407">
                        <c:v>1.2765290233379916</c:v>
                      </c:pt>
                      <c:pt idx="408">
                        <c:v>1.2713273203721418</c:v>
                      </c:pt>
                      <c:pt idx="409">
                        <c:v>1.2647091848951748</c:v>
                      </c:pt>
                      <c:pt idx="410">
                        <c:v>1.2585084032192384</c:v>
                      </c:pt>
                      <c:pt idx="411">
                        <c:v>1.2526201295758412</c:v>
                      </c:pt>
                      <c:pt idx="412">
                        <c:v>1.2438956087886464</c:v>
                      </c:pt>
                      <c:pt idx="413">
                        <c:v>1.234533219874429</c:v>
                      </c:pt>
                      <c:pt idx="414">
                        <c:v>1.2260968558445093</c:v>
                      </c:pt>
                      <c:pt idx="415">
                        <c:v>1.2178194515281107</c:v>
                      </c:pt>
                      <c:pt idx="416">
                        <c:v>1.2098782300952002</c:v>
                      </c:pt>
                      <c:pt idx="417">
                        <c:v>1.2012044411314686</c:v>
                      </c:pt>
                      <c:pt idx="418">
                        <c:v>1.1920666250891192</c:v>
                      </c:pt>
                      <c:pt idx="419">
                        <c:v>1.1831642047076427</c:v>
                      </c:pt>
                      <c:pt idx="420">
                        <c:v>1.1746169070904151</c:v>
                      </c:pt>
                      <c:pt idx="421">
                        <c:v>1.1635607516968107</c:v>
                      </c:pt>
                      <c:pt idx="422">
                        <c:v>1.1537512463117967</c:v>
                      </c:pt>
                      <c:pt idx="423">
                        <c:v>1.1427911431706173</c:v>
                      </c:pt>
                      <c:pt idx="424">
                        <c:v>1.1319717362865116</c:v>
                      </c:pt>
                      <c:pt idx="425">
                        <c:v>1.1206903315967269</c:v>
                      </c:pt>
                      <c:pt idx="426">
                        <c:v>1.1096794966320833</c:v>
                      </c:pt>
                      <c:pt idx="427">
                        <c:v>1.0970831230781097</c:v>
                      </c:pt>
                      <c:pt idx="428">
                        <c:v>1.0862129843705399</c:v>
                      </c:pt>
                      <c:pt idx="429">
                        <c:v>1.0739169432114735</c:v>
                      </c:pt>
                      <c:pt idx="430">
                        <c:v>1.0617230421236481</c:v>
                      </c:pt>
                      <c:pt idx="431">
                        <c:v>1.049241660702859</c:v>
                      </c:pt>
                      <c:pt idx="432">
                        <c:v>1.0363699824535535</c:v>
                      </c:pt>
                      <c:pt idx="433">
                        <c:v>1.0245203813409709</c:v>
                      </c:pt>
                      <c:pt idx="434">
                        <c:v>1.0123860055926763</c:v>
                      </c:pt>
                      <c:pt idx="435">
                        <c:v>1.0004288530143499</c:v>
                      </c:pt>
                      <c:pt idx="436">
                        <c:v>0.98752741209527861</c:v>
                      </c:pt>
                      <c:pt idx="437">
                        <c:v>0.97541806404655973</c:v>
                      </c:pt>
                      <c:pt idx="438">
                        <c:v>0.96315922622470018</c:v>
                      </c:pt>
                      <c:pt idx="439">
                        <c:v>0.95112901982058518</c:v>
                      </c:pt>
                      <c:pt idx="440">
                        <c:v>0.93840750776873316</c:v>
                      </c:pt>
                      <c:pt idx="441">
                        <c:v>0.92586727743272657</c:v>
                      </c:pt>
                      <c:pt idx="442">
                        <c:v>0.91288601844473827</c:v>
                      </c:pt>
                      <c:pt idx="443">
                        <c:v>0.90110270691481509</c:v>
                      </c:pt>
                      <c:pt idx="444">
                        <c:v>0.88856315300312105</c:v>
                      </c:pt>
                      <c:pt idx="445">
                        <c:v>0.87585584586183918</c:v>
                      </c:pt>
                      <c:pt idx="446">
                        <c:v>0.86420240779998425</c:v>
                      </c:pt>
                      <c:pt idx="447">
                        <c:v>0.85188945603309618</c:v>
                      </c:pt>
                      <c:pt idx="448">
                        <c:v>0.84051943975832721</c:v>
                      </c:pt>
                      <c:pt idx="449">
                        <c:v>0.82902631425861872</c:v>
                      </c:pt>
                      <c:pt idx="450">
                        <c:v>0.81778211290604075</c:v>
                      </c:pt>
                      <c:pt idx="451">
                        <c:v>0.80637624614269021</c:v>
                      </c:pt>
                      <c:pt idx="452">
                        <c:v>0.79510836993916223</c:v>
                      </c:pt>
                      <c:pt idx="453">
                        <c:v>0.78380261397411466</c:v>
                      </c:pt>
                      <c:pt idx="454">
                        <c:v>0.7728195124062982</c:v>
                      </c:pt>
                      <c:pt idx="455">
                        <c:v>0.7619290809693432</c:v>
                      </c:pt>
                      <c:pt idx="456">
                        <c:v>0.75076807980724625</c:v>
                      </c:pt>
                      <c:pt idx="457">
                        <c:v>0.73984720927621239</c:v>
                      </c:pt>
                      <c:pt idx="458">
                        <c:v>0.72932137054388579</c:v>
                      </c:pt>
                      <c:pt idx="459">
                        <c:v>0.71944828127346383</c:v>
                      </c:pt>
                      <c:pt idx="460">
                        <c:v>0.7093736175578107</c:v>
                      </c:pt>
                      <c:pt idx="461">
                        <c:v>0.7004191125042446</c:v>
                      </c:pt>
                      <c:pt idx="462">
                        <c:v>0.69090791024119946</c:v>
                      </c:pt>
                      <c:pt idx="463">
                        <c:v>0.68251821948886704</c:v>
                      </c:pt>
                      <c:pt idx="464">
                        <c:v>0.67376461245621844</c:v>
                      </c:pt>
                      <c:pt idx="465">
                        <c:v>0.66527210520833191</c:v>
                      </c:pt>
                      <c:pt idx="466">
                        <c:v>0.65725850637394645</c:v>
                      </c:pt>
                      <c:pt idx="467">
                        <c:v>0.64951412441607681</c:v>
                      </c:pt>
                      <c:pt idx="468">
                        <c:v>0.64097629673922907</c:v>
                      </c:pt>
                      <c:pt idx="469">
                        <c:v>0.63304860379257588</c:v>
                      </c:pt>
                      <c:pt idx="470">
                        <c:v>0.62512294011886127</c:v>
                      </c:pt>
                      <c:pt idx="471">
                        <c:v>0.61817470957722143</c:v>
                      </c:pt>
                      <c:pt idx="472">
                        <c:v>0.61105737295736784</c:v>
                      </c:pt>
                      <c:pt idx="473">
                        <c:v>0.60445682451253469</c:v>
                      </c:pt>
                      <c:pt idx="474">
                        <c:v>0.5973963075349612</c:v>
                      </c:pt>
                      <c:pt idx="475">
                        <c:v>0.59097433510872177</c:v>
                      </c:pt>
                      <c:pt idx="476">
                        <c:v>0.58491695538711075</c:v>
                      </c:pt>
                      <c:pt idx="477">
                        <c:v>0.57866341261477228</c:v>
                      </c:pt>
                      <c:pt idx="478">
                        <c:v>0.57206421701856525</c:v>
                      </c:pt>
                      <c:pt idx="479">
                        <c:v>0.56630716969186179</c:v>
                      </c:pt>
                      <c:pt idx="480">
                        <c:v>0.55961327469185507</c:v>
                      </c:pt>
                      <c:pt idx="481">
                        <c:v>0.55397527804421376</c:v>
                      </c:pt>
                      <c:pt idx="482">
                        <c:v>0.54842724583018232</c:v>
                      </c:pt>
                      <c:pt idx="483">
                        <c:v>0.54240301089990139</c:v>
                      </c:pt>
                      <c:pt idx="484">
                        <c:v>0.53728450812453254</c:v>
                      </c:pt>
                      <c:pt idx="485">
                        <c:v>0.5319069348373402</c:v>
                      </c:pt>
                      <c:pt idx="486">
                        <c:v>0.52631899358885037</c:v>
                      </c:pt>
                      <c:pt idx="487">
                        <c:v>0.52175921729589914</c:v>
                      </c:pt>
                      <c:pt idx="488">
                        <c:v>0.51675908877527987</c:v>
                      </c:pt>
                      <c:pt idx="489">
                        <c:v>0.51129493317604202</c:v>
                      </c:pt>
                      <c:pt idx="490">
                        <c:v>0.50701993151880265</c:v>
                      </c:pt>
                      <c:pt idx="491">
                        <c:v>0.50225655150768223</c:v>
                      </c:pt>
                      <c:pt idx="492">
                        <c:v>0.49827038303203153</c:v>
                      </c:pt>
                      <c:pt idx="493">
                        <c:v>0.49450608173099697</c:v>
                      </c:pt>
                      <c:pt idx="494">
                        <c:v>0.49010188303000218</c:v>
                      </c:pt>
                      <c:pt idx="495">
                        <c:v>0.48629902554313498</c:v>
                      </c:pt>
                      <c:pt idx="496">
                        <c:v>0.48323008843571463</c:v>
                      </c:pt>
                      <c:pt idx="497">
                        <c:v>0.47959971914862548</c:v>
                      </c:pt>
                      <c:pt idx="498">
                        <c:v>0.47615198442600659</c:v>
                      </c:pt>
                      <c:pt idx="499">
                        <c:v>0.4727563343754777</c:v>
                      </c:pt>
                      <c:pt idx="500">
                        <c:v>0.46904885271672292</c:v>
                      </c:pt>
                      <c:pt idx="501">
                        <c:v>0.46622072266467895</c:v>
                      </c:pt>
                      <c:pt idx="502">
                        <c:v>0.46287986298349137</c:v>
                      </c:pt>
                      <c:pt idx="503">
                        <c:v>0.45994012291982606</c:v>
                      </c:pt>
                      <c:pt idx="504">
                        <c:v>0.45710455220034052</c:v>
                      </c:pt>
                      <c:pt idx="505">
                        <c:v>0.45419525123075399</c:v>
                      </c:pt>
                      <c:pt idx="506">
                        <c:v>0.45113578406371396</c:v>
                      </c:pt>
                      <c:pt idx="507">
                        <c:v>0.44881023727612052</c:v>
                      </c:pt>
                      <c:pt idx="508">
                        <c:v>0.44590364200378529</c:v>
                      </c:pt>
                      <c:pt idx="509">
                        <c:v>0.44364032625297473</c:v>
                      </c:pt>
                      <c:pt idx="510">
                        <c:v>0.44109764726095507</c:v>
                      </c:pt>
                      <c:pt idx="511">
                        <c:v>0.43834054176176074</c:v>
                      </c:pt>
                      <c:pt idx="512">
                        <c:v>0.43537712684714575</c:v>
                      </c:pt>
                      <c:pt idx="513">
                        <c:v>0.43309284194263653</c:v>
                      </c:pt>
                      <c:pt idx="514">
                        <c:v>0.43075173739584782</c:v>
                      </c:pt>
                      <c:pt idx="515">
                        <c:v>0.42854388843869112</c:v>
                      </c:pt>
                      <c:pt idx="516">
                        <c:v>0.42638812415362415</c:v>
                      </c:pt>
                      <c:pt idx="517">
                        <c:v>0.42415118895101489</c:v>
                      </c:pt>
                      <c:pt idx="518">
                        <c:v>0.42239451501053205</c:v>
                      </c:pt>
                      <c:pt idx="519">
                        <c:v>0.42073862829266456</c:v>
                      </c:pt>
                      <c:pt idx="520">
                        <c:v>0.41869515044353151</c:v>
                      </c:pt>
                      <c:pt idx="521">
                        <c:v>0.41659552937643152</c:v>
                      </c:pt>
                      <c:pt idx="522">
                        <c:v>0.41466095584166796</c:v>
                      </c:pt>
                      <c:pt idx="523">
                        <c:v>0.41216900867311262</c:v>
                      </c:pt>
                      <c:pt idx="524">
                        <c:v>0.41022293592503051</c:v>
                      </c:pt>
                      <c:pt idx="525">
                        <c:v>0.40813075552537187</c:v>
                      </c:pt>
                      <c:pt idx="526">
                        <c:v>0.40604804506609332</c:v>
                      </c:pt>
                      <c:pt idx="527">
                        <c:v>0.40436171925414754</c:v>
                      </c:pt>
                      <c:pt idx="528">
                        <c:v>0.40218836793694657</c:v>
                      </c:pt>
                      <c:pt idx="529">
                        <c:v>0.40049324860893332</c:v>
                      </c:pt>
                      <c:pt idx="530">
                        <c:v>0.39856611574161138</c:v>
                      </c:pt>
                      <c:pt idx="531">
                        <c:v>0.39614045815571569</c:v>
                      </c:pt>
                      <c:pt idx="532">
                        <c:v>0.39397792962752021</c:v>
                      </c:pt>
                      <c:pt idx="533">
                        <c:v>0.39222599065722741</c:v>
                      </c:pt>
                      <c:pt idx="534">
                        <c:v>0.39043346622816344</c:v>
                      </c:pt>
                      <c:pt idx="535">
                        <c:v>0.388926392859124</c:v>
                      </c:pt>
                      <c:pt idx="536">
                        <c:v>0.38695326313852779</c:v>
                      </c:pt>
                      <c:pt idx="537">
                        <c:v>0.38524732102150905</c:v>
                      </c:pt>
                      <c:pt idx="538">
                        <c:v>0.38400608240742118</c:v>
                      </c:pt>
                      <c:pt idx="539">
                        <c:v>0.38280678210073038</c:v>
                      </c:pt>
                      <c:pt idx="540">
                        <c:v>0.38118133447694136</c:v>
                      </c:pt>
                      <c:pt idx="541">
                        <c:v>0.37941248489882734</c:v>
                      </c:pt>
                      <c:pt idx="542">
                        <c:v>0.37802987360335299</c:v>
                      </c:pt>
                      <c:pt idx="543">
                        <c:v>0.37617444171319359</c:v>
                      </c:pt>
                      <c:pt idx="544">
                        <c:v>0.37458755027523721</c:v>
                      </c:pt>
                      <c:pt idx="545">
                        <c:v>0.37321643819308142</c:v>
                      </c:pt>
                      <c:pt idx="546">
                        <c:v>0.37166945578958344</c:v>
                      </c:pt>
                      <c:pt idx="547">
                        <c:v>0.3705858240403907</c:v>
                      </c:pt>
                      <c:pt idx="548">
                        <c:v>0.36878924106544952</c:v>
                      </c:pt>
                      <c:pt idx="549">
                        <c:v>0.36700077518226248</c:v>
                      </c:pt>
                      <c:pt idx="550">
                        <c:v>0.36574262596035345</c:v>
                      </c:pt>
                      <c:pt idx="551">
                        <c:v>0.36443645061223184</c:v>
                      </c:pt>
                      <c:pt idx="552">
                        <c:v>0.36255869671974789</c:v>
                      </c:pt>
                      <c:pt idx="553">
                        <c:v>0.36109220880947984</c:v>
                      </c:pt>
                      <c:pt idx="554">
                        <c:v>0.35925977534595732</c:v>
                      </c:pt>
                      <c:pt idx="555">
                        <c:v>0.35777570040355477</c:v>
                      </c:pt>
                      <c:pt idx="556">
                        <c:v>0.35617257478208986</c:v>
                      </c:pt>
                      <c:pt idx="557">
                        <c:v>0.35485490022064969</c:v>
                      </c:pt>
                      <c:pt idx="558">
                        <c:v>0.35386326217800523</c:v>
                      </c:pt>
                      <c:pt idx="559">
                        <c:v>0.3529981154818646</c:v>
                      </c:pt>
                      <c:pt idx="560">
                        <c:v>0.35137807925257819</c:v>
                      </c:pt>
                      <c:pt idx="561">
                        <c:v>0.35009422590678069</c:v>
                      </c:pt>
                      <c:pt idx="562">
                        <c:v>0.3489984185199565</c:v>
                      </c:pt>
                      <c:pt idx="563">
                        <c:v>0.34816100522064303</c:v>
                      </c:pt>
                      <c:pt idx="564">
                        <c:v>0.34684197781057696</c:v>
                      </c:pt>
                      <c:pt idx="565">
                        <c:v>0.34531799383371614</c:v>
                      </c:pt>
                      <c:pt idx="566">
                        <c:v>0.34403346406360552</c:v>
                      </c:pt>
                      <c:pt idx="567">
                        <c:v>0.34292074606896017</c:v>
                      </c:pt>
                      <c:pt idx="568">
                        <c:v>0.34164433339060402</c:v>
                      </c:pt>
                      <c:pt idx="569">
                        <c:v>0.34062090340525519</c:v>
                      </c:pt>
                      <c:pt idx="570">
                        <c:v>0.33913547561422724</c:v>
                      </c:pt>
                      <c:pt idx="571">
                        <c:v>0.33803493325721307</c:v>
                      </c:pt>
                      <c:pt idx="572">
                        <c:v>0.33725028105430216</c:v>
                      </c:pt>
                      <c:pt idx="573">
                        <c:v>0.3356491847057757</c:v>
                      </c:pt>
                      <c:pt idx="574">
                        <c:v>0.33448979343354324</c:v>
                      </c:pt>
                      <c:pt idx="575">
                        <c:v>0.33290966623871543</c:v>
                      </c:pt>
                      <c:pt idx="576">
                        <c:v>0.33152502567030279</c:v>
                      </c:pt>
                      <c:pt idx="577">
                        <c:v>0.33009303539999002</c:v>
                      </c:pt>
                      <c:pt idx="578">
                        <c:v>0.32894040837088606</c:v>
                      </c:pt>
                      <c:pt idx="579">
                        <c:v>0.32714653109319647</c:v>
                      </c:pt>
                      <c:pt idx="580">
                        <c:v>0.32634699755540258</c:v>
                      </c:pt>
                      <c:pt idx="581">
                        <c:v>0.32495356347092247</c:v>
                      </c:pt>
                      <c:pt idx="582">
                        <c:v>0.32456461949103133</c:v>
                      </c:pt>
                      <c:pt idx="583">
                        <c:v>0.32341875670505615</c:v>
                      </c:pt>
                      <c:pt idx="584">
                        <c:v>0.32271054044949748</c:v>
                      </c:pt>
                      <c:pt idx="585">
                        <c:v>0.32195497449203919</c:v>
                      </c:pt>
                      <c:pt idx="586">
                        <c:v>0.32144900910602431</c:v>
                      </c:pt>
                      <c:pt idx="587">
                        <c:v>0.32047698736845237</c:v>
                      </c:pt>
                      <c:pt idx="588">
                        <c:v>0.32017394927629356</c:v>
                      </c:pt>
                      <c:pt idx="589">
                        <c:v>0.31888333168736749</c:v>
                      </c:pt>
                      <c:pt idx="590">
                        <c:v>0.31817714470474762</c:v>
                      </c:pt>
                      <c:pt idx="591">
                        <c:v>0.31747366341937905</c:v>
                      </c:pt>
                      <c:pt idx="592">
                        <c:v>0.31662069236086954</c:v>
                      </c:pt>
                      <c:pt idx="593">
                        <c:v>0.31586242070615989</c:v>
                      </c:pt>
                      <c:pt idx="594">
                        <c:v>0.31518464354467979</c:v>
                      </c:pt>
                      <c:pt idx="595">
                        <c:v>0.31429988054346636</c:v>
                      </c:pt>
                      <c:pt idx="596">
                        <c:v>0.3140712491257216</c:v>
                      </c:pt>
                      <c:pt idx="597">
                        <c:v>0.31371206781559607</c:v>
                      </c:pt>
                      <c:pt idx="598">
                        <c:v>0.31315672345474249</c:v>
                      </c:pt>
                      <c:pt idx="599">
                        <c:v>0.31234163215775312</c:v>
                      </c:pt>
                      <c:pt idx="600">
                        <c:v>0.31197027520999593</c:v>
                      </c:pt>
                      <c:pt idx="601">
                        <c:v>0.31164965008570311</c:v>
                      </c:pt>
                      <c:pt idx="602">
                        <c:v>0.31137637466330997</c:v>
                      </c:pt>
                      <c:pt idx="603">
                        <c:v>0.31094684522464733</c:v>
                      </c:pt>
                      <c:pt idx="604">
                        <c:v>0.31055316627456614</c:v>
                      </c:pt>
                      <c:pt idx="605">
                        <c:v>0.31051799221029758</c:v>
                      </c:pt>
                      <c:pt idx="606">
                        <c:v>0.31037797237753673</c:v>
                      </c:pt>
                      <c:pt idx="607">
                        <c:v>0.30993153233105292</c:v>
                      </c:pt>
                      <c:pt idx="608">
                        <c:v>0.30991935669342152</c:v>
                      </c:pt>
                      <c:pt idx="609">
                        <c:v>0.30987133056720878</c:v>
                      </c:pt>
                      <c:pt idx="610">
                        <c:v>0.30983142153275045</c:v>
                      </c:pt>
                      <c:pt idx="611">
                        <c:v>0.30965013981690559</c:v>
                      </c:pt>
                      <c:pt idx="612">
                        <c:v>0.3093011048714725</c:v>
                      </c:pt>
                      <c:pt idx="613">
                        <c:v>0.30944450682579772</c:v>
                      </c:pt>
                      <c:pt idx="614">
                        <c:v>0.30976242625283951</c:v>
                      </c:pt>
                      <c:pt idx="615">
                        <c:v>0.31009049204457373</c:v>
                      </c:pt>
                      <c:pt idx="616">
                        <c:v>0.31030491855174858</c:v>
                      </c:pt>
                      <c:pt idx="617">
                        <c:v>0.31037526668028542</c:v>
                      </c:pt>
                      <c:pt idx="618">
                        <c:v>0.31104154462844696</c:v>
                      </c:pt>
                      <c:pt idx="619">
                        <c:v>0.31155427425759041</c:v>
                      </c:pt>
                      <c:pt idx="620">
                        <c:v>0.31211503001294683</c:v>
                      </c:pt>
                      <c:pt idx="621">
                        <c:v>0.3126453466742245</c:v>
                      </c:pt>
                      <c:pt idx="622">
                        <c:v>0.31274883959409117</c:v>
                      </c:pt>
                      <c:pt idx="623">
                        <c:v>0.31295109046363467</c:v>
                      </c:pt>
                      <c:pt idx="624">
                        <c:v>0.31346855506296833</c:v>
                      </c:pt>
                      <c:pt idx="625">
                        <c:v>0.31396978547879345</c:v>
                      </c:pt>
                      <c:pt idx="626">
                        <c:v>0.31470370585824053</c:v>
                      </c:pt>
                      <c:pt idx="627">
                        <c:v>0.31515826299647848</c:v>
                      </c:pt>
                      <c:pt idx="628">
                        <c:v>0.31571496020595774</c:v>
                      </c:pt>
                      <c:pt idx="629">
                        <c:v>0.31658551829660125</c:v>
                      </c:pt>
                      <c:pt idx="630">
                        <c:v>0.31759880191725715</c:v>
                      </c:pt>
                      <c:pt idx="631">
                        <c:v>0.31831648811319563</c:v>
                      </c:pt>
                      <c:pt idx="632">
                        <c:v>0.31875684034086371</c:v>
                      </c:pt>
                      <c:pt idx="633">
                        <c:v>0.31920125111440906</c:v>
                      </c:pt>
                      <c:pt idx="634">
                        <c:v>0.31956854951628899</c:v>
                      </c:pt>
                      <c:pt idx="635">
                        <c:v>0.31989255676214623</c:v>
                      </c:pt>
                      <c:pt idx="636">
                        <c:v>0.32042490269636265</c:v>
                      </c:pt>
                      <c:pt idx="637">
                        <c:v>0.3209579250548919</c:v>
                      </c:pt>
                      <c:pt idx="638">
                        <c:v>0.32154979632863939</c:v>
                      </c:pt>
                      <c:pt idx="639">
                        <c:v>0.32211393420555995</c:v>
                      </c:pt>
                      <c:pt idx="640">
                        <c:v>0.32266995499072637</c:v>
                      </c:pt>
                      <c:pt idx="641">
                        <c:v>0.32346881210420714</c:v>
                      </c:pt>
                      <c:pt idx="642">
                        <c:v>0.32414861853862575</c:v>
                      </c:pt>
                      <c:pt idx="643">
                        <c:v>0.32461467489018253</c:v>
                      </c:pt>
                      <c:pt idx="644">
                        <c:v>0.32502188232652107</c:v>
                      </c:pt>
                      <c:pt idx="645">
                        <c:v>0.32566516184804528</c:v>
                      </c:pt>
                      <c:pt idx="646">
                        <c:v>0.3261657158395575</c:v>
                      </c:pt>
                      <c:pt idx="647">
                        <c:v>0.32666356413381847</c:v>
                      </c:pt>
                      <c:pt idx="648">
                        <c:v>0.32712150339362084</c:v>
                      </c:pt>
                      <c:pt idx="649">
                        <c:v>0.32774922515594973</c:v>
                      </c:pt>
                      <c:pt idx="650">
                        <c:v>0.32806714458299124</c:v>
                      </c:pt>
                      <c:pt idx="651">
                        <c:v>0.3284554121385696</c:v>
                      </c:pt>
                      <c:pt idx="652">
                        <c:v>0.32882338696476238</c:v>
                      </c:pt>
                      <c:pt idx="653">
                        <c:v>0.32911763154085394</c:v>
                      </c:pt>
                      <c:pt idx="654">
                        <c:v>0.32969259220678027</c:v>
                      </c:pt>
                      <c:pt idx="655">
                        <c:v>0.33003756860633587</c:v>
                      </c:pt>
                      <c:pt idx="656">
                        <c:v>0.33015526643677268</c:v>
                      </c:pt>
                      <c:pt idx="657">
                        <c:v>0.33067205461179328</c:v>
                      </c:pt>
                      <c:pt idx="658">
                        <c:v>0.33097171058238772</c:v>
                      </c:pt>
                      <c:pt idx="659">
                        <c:v>0.33154125985381117</c:v>
                      </c:pt>
                      <c:pt idx="660">
                        <c:v>0.33183279873265142</c:v>
                      </c:pt>
                      <c:pt idx="661">
                        <c:v>0.33193358595526673</c:v>
                      </c:pt>
                      <c:pt idx="662">
                        <c:v>0.33242196430914761</c:v>
                      </c:pt>
                      <c:pt idx="663">
                        <c:v>0.33321541002812577</c:v>
                      </c:pt>
                      <c:pt idx="664">
                        <c:v>0.33370243553338097</c:v>
                      </c:pt>
                      <c:pt idx="665">
                        <c:v>0.33392633198093574</c:v>
                      </c:pt>
                      <c:pt idx="666">
                        <c:v>0.3341982545547032</c:v>
                      </c:pt>
                      <c:pt idx="667">
                        <c:v>0.33488685450518907</c:v>
                      </c:pt>
                      <c:pt idx="668">
                        <c:v>0.33546857941424368</c:v>
                      </c:pt>
                      <c:pt idx="669">
                        <c:v>0.33574997192839101</c:v>
                      </c:pt>
                      <c:pt idx="670">
                        <c:v>0.33548278432481354</c:v>
                      </c:pt>
                      <c:pt idx="671">
                        <c:v>0.33534141164342707</c:v>
                      </c:pt>
                      <c:pt idx="672">
                        <c:v>0.33596778055713006</c:v>
                      </c:pt>
                      <c:pt idx="673">
                        <c:v>0.33600024892414726</c:v>
                      </c:pt>
                      <c:pt idx="674">
                        <c:v>0.3359528992222473</c:v>
                      </c:pt>
                      <c:pt idx="675">
                        <c:v>0.33636957659896571</c:v>
                      </c:pt>
                      <c:pt idx="676">
                        <c:v>0.33657791528732489</c:v>
                      </c:pt>
                      <c:pt idx="677">
                        <c:v>0.33702909030399875</c:v>
                      </c:pt>
                      <c:pt idx="678">
                        <c:v>0.3374417091348399</c:v>
                      </c:pt>
                      <c:pt idx="679">
                        <c:v>0.33749785235280683</c:v>
                      </c:pt>
                      <c:pt idx="680">
                        <c:v>0.33769198613059592</c:v>
                      </c:pt>
                      <c:pt idx="681">
                        <c:v>0.3379314403373464</c:v>
                      </c:pt>
                      <c:pt idx="682">
                        <c:v>0.33758172896760075</c:v>
                      </c:pt>
                      <c:pt idx="683">
                        <c:v>0.3374877059881139</c:v>
                      </c:pt>
                      <c:pt idx="684">
                        <c:v>0.33731048281814607</c:v>
                      </c:pt>
                      <c:pt idx="685">
                        <c:v>0.33728951366444765</c:v>
                      </c:pt>
                      <c:pt idx="686">
                        <c:v>0.33727598517819057</c:v>
                      </c:pt>
                      <c:pt idx="687">
                        <c:v>0.3370392366686914</c:v>
                      </c:pt>
                      <c:pt idx="688">
                        <c:v>0.33700947399892595</c:v>
                      </c:pt>
                      <c:pt idx="689">
                        <c:v>0.33678219542980686</c:v>
                      </c:pt>
                      <c:pt idx="690">
                        <c:v>0.33686607204460073</c:v>
                      </c:pt>
                      <c:pt idx="691">
                        <c:v>0.33694656653783051</c:v>
                      </c:pt>
                      <c:pt idx="692">
                        <c:v>0.33654882904187206</c:v>
                      </c:pt>
                      <c:pt idx="693">
                        <c:v>0.33650215576428516</c:v>
                      </c:pt>
                      <c:pt idx="694">
                        <c:v>0.33642774908987111</c:v>
                      </c:pt>
                      <c:pt idx="695">
                        <c:v>0.33648456873215093</c:v>
                      </c:pt>
                      <c:pt idx="696">
                        <c:v>0.33659279662220759</c:v>
                      </c:pt>
                      <c:pt idx="697">
                        <c:v>0.33648659800508962</c:v>
                      </c:pt>
                      <c:pt idx="698">
                        <c:v>0.33636957659896571</c:v>
                      </c:pt>
                      <c:pt idx="699">
                        <c:v>0.33646901097295512</c:v>
                      </c:pt>
                      <c:pt idx="700">
                        <c:v>0.33619708839918788</c:v>
                      </c:pt>
                      <c:pt idx="701">
                        <c:v>0.33653462413130214</c:v>
                      </c:pt>
                      <c:pt idx="702">
                        <c:v>0.33635334241545711</c:v>
                      </c:pt>
                      <c:pt idx="703">
                        <c:v>0.33631546265393725</c:v>
                      </c:pt>
                      <c:pt idx="704">
                        <c:v>0.33646359957845251</c:v>
                      </c:pt>
                      <c:pt idx="705">
                        <c:v>0.33678084258118118</c:v>
                      </c:pt>
                      <c:pt idx="706">
                        <c:v>0.33692018598962897</c:v>
                      </c:pt>
                      <c:pt idx="707">
                        <c:v>0.33673755142515849</c:v>
                      </c:pt>
                      <c:pt idx="708">
                        <c:v>0.33692897950569622</c:v>
                      </c:pt>
                      <c:pt idx="709">
                        <c:v>0.33727598517819057</c:v>
                      </c:pt>
                      <c:pt idx="710">
                        <c:v>0.33757496472447218</c:v>
                      </c:pt>
                      <c:pt idx="711">
                        <c:v>0.33759796315110907</c:v>
                      </c:pt>
                      <c:pt idx="712">
                        <c:v>0.33783809378217244</c:v>
                      </c:pt>
                      <c:pt idx="713">
                        <c:v>0.33859027761806637</c:v>
                      </c:pt>
                      <c:pt idx="714">
                        <c:v>0.33967593864019785</c:v>
                      </c:pt>
                      <c:pt idx="715">
                        <c:v>0.34008652819810026</c:v>
                      </c:pt>
                      <c:pt idx="716">
                        <c:v>0.34040377120082921</c:v>
                      </c:pt>
                      <c:pt idx="717">
                        <c:v>0.3414393768238092</c:v>
                      </c:pt>
                      <c:pt idx="718">
                        <c:v>0.34219088423539035</c:v>
                      </c:pt>
                      <c:pt idx="719">
                        <c:v>0.34295253801166431</c:v>
                      </c:pt>
                      <c:pt idx="720">
                        <c:v>0.34352952795052916</c:v>
                      </c:pt>
                      <c:pt idx="721">
                        <c:v>0.34429726954561862</c:v>
                      </c:pt>
                      <c:pt idx="722">
                        <c:v>0.34518676751702232</c:v>
                      </c:pt>
                      <c:pt idx="723">
                        <c:v>0.34644424031461851</c:v>
                      </c:pt>
                      <c:pt idx="724">
                        <c:v>0.34714569232704839</c:v>
                      </c:pt>
                      <c:pt idx="725">
                        <c:v>0.34831184784240937</c:v>
                      </c:pt>
                      <c:pt idx="726">
                        <c:v>0.34931633794699829</c:v>
                      </c:pt>
                      <c:pt idx="727">
                        <c:v>0.3505088740105603</c:v>
                      </c:pt>
                      <c:pt idx="728">
                        <c:v>0.35151945193396467</c:v>
                      </c:pt>
                      <c:pt idx="729">
                        <c:v>0.35285403710322655</c:v>
                      </c:pt>
                      <c:pt idx="730">
                        <c:v>0.35396066727905617</c:v>
                      </c:pt>
                      <c:pt idx="731">
                        <c:v>0.35530607523732355</c:v>
                      </c:pt>
                      <c:pt idx="732">
                        <c:v>0.35674144762920046</c:v>
                      </c:pt>
                      <c:pt idx="733">
                        <c:v>0.35820658269084305</c:v>
                      </c:pt>
                      <c:pt idx="734">
                        <c:v>0.35959257610788181</c:v>
                      </c:pt>
                      <c:pt idx="735">
                        <c:v>0.36128431331433042</c:v>
                      </c:pt>
                      <c:pt idx="736">
                        <c:v>0.36283197214214102</c:v>
                      </c:pt>
                      <c:pt idx="737">
                        <c:v>0.36432551702492361</c:v>
                      </c:pt>
                      <c:pt idx="738">
                        <c:v>0.36572165680665503</c:v>
                      </c:pt>
                      <c:pt idx="739">
                        <c:v>0.36738836631352828</c:v>
                      </c:pt>
                      <c:pt idx="740">
                        <c:v>0.36889746895550618</c:v>
                      </c:pt>
                      <c:pt idx="741">
                        <c:v>0.37019485078756098</c:v>
                      </c:pt>
                      <c:pt idx="742">
                        <c:v>0.37157002141559375</c:v>
                      </c:pt>
                      <c:pt idx="743">
                        <c:v>0.37271994274744613</c:v>
                      </c:pt>
                      <c:pt idx="744">
                        <c:v>0.37431359842853101</c:v>
                      </c:pt>
                      <c:pt idx="745">
                        <c:v>0.37579699694662072</c:v>
                      </c:pt>
                      <c:pt idx="746">
                        <c:v>0.37741635675159402</c:v>
                      </c:pt>
                      <c:pt idx="747">
                        <c:v>0.37873538416166008</c:v>
                      </c:pt>
                      <c:pt idx="748">
                        <c:v>0.38040344651715896</c:v>
                      </c:pt>
                      <c:pt idx="749">
                        <c:v>0.38190781418894709</c:v>
                      </c:pt>
                      <c:pt idx="750">
                        <c:v>0.38352852684254607</c:v>
                      </c:pt>
                      <c:pt idx="751">
                        <c:v>0.3852588202348276</c:v>
                      </c:pt>
                      <c:pt idx="752">
                        <c:v>0.38678348063600132</c:v>
                      </c:pt>
                      <c:pt idx="753">
                        <c:v>0.38804298270653603</c:v>
                      </c:pt>
                      <c:pt idx="754">
                        <c:v>0.38958725941278272</c:v>
                      </c:pt>
                      <c:pt idx="755">
                        <c:v>0.39114371175666057</c:v>
                      </c:pt>
                      <c:pt idx="756">
                        <c:v>0.39225845902424439</c:v>
                      </c:pt>
                      <c:pt idx="757">
                        <c:v>0.39365933377616585</c:v>
                      </c:pt>
                      <c:pt idx="758">
                        <c:v>0.39460226926828468</c:v>
                      </c:pt>
                      <c:pt idx="759">
                        <c:v>0.39615669233922407</c:v>
                      </c:pt>
                      <c:pt idx="760">
                        <c:v>0.39749330678142436</c:v>
                      </c:pt>
                      <c:pt idx="761">
                        <c:v>0.39875957309508786</c:v>
                      </c:pt>
                      <c:pt idx="762">
                        <c:v>0.39998254825272839</c:v>
                      </c:pt>
                      <c:pt idx="763">
                        <c:v>0.40126031377971044</c:v>
                      </c:pt>
                      <c:pt idx="764">
                        <c:v>0.40232838776970742</c:v>
                      </c:pt>
                      <c:pt idx="765">
                        <c:v>0.40366906075778475</c:v>
                      </c:pt>
                      <c:pt idx="766">
                        <c:v>0.40447265284145578</c:v>
                      </c:pt>
                      <c:pt idx="767">
                        <c:v>0.40488188955073257</c:v>
                      </c:pt>
                      <c:pt idx="768">
                        <c:v>0.40561986847605663</c:v>
                      </c:pt>
                      <c:pt idx="769">
                        <c:v>0.40603519300414909</c:v>
                      </c:pt>
                      <c:pt idx="770">
                        <c:v>0.40671297016562946</c:v>
                      </c:pt>
                      <c:pt idx="771">
                        <c:v>0.40727507876961133</c:v>
                      </c:pt>
                      <c:pt idx="772">
                        <c:v>0.40739277660004786</c:v>
                      </c:pt>
                      <c:pt idx="773">
                        <c:v>0.40791632901819724</c:v>
                      </c:pt>
                      <c:pt idx="774">
                        <c:v>0.40828700954164132</c:v>
                      </c:pt>
                      <c:pt idx="775">
                        <c:v>0.40869962837248247</c:v>
                      </c:pt>
                      <c:pt idx="776">
                        <c:v>0.40879770989784653</c:v>
                      </c:pt>
                      <c:pt idx="777">
                        <c:v>0.40925903127921326</c:v>
                      </c:pt>
                      <c:pt idx="778">
                        <c:v>0.40935305425869983</c:v>
                      </c:pt>
                      <c:pt idx="779">
                        <c:v>0.40936590632064407</c:v>
                      </c:pt>
                      <c:pt idx="780">
                        <c:v>0.40890999633378017</c:v>
                      </c:pt>
                      <c:pt idx="781">
                        <c:v>0.40893570045766864</c:v>
                      </c:pt>
                      <c:pt idx="782">
                        <c:v>0.40850752386763189</c:v>
                      </c:pt>
                      <c:pt idx="783">
                        <c:v>0.40855757926678316</c:v>
                      </c:pt>
                      <c:pt idx="784">
                        <c:v>0.40796909011459981</c:v>
                      </c:pt>
                      <c:pt idx="785">
                        <c:v>0.40784124591947035</c:v>
                      </c:pt>
                      <c:pt idx="786">
                        <c:v>0.40769784396514536</c:v>
                      </c:pt>
                      <c:pt idx="787">
                        <c:v>0.40754158994887596</c:v>
                      </c:pt>
                      <c:pt idx="788">
                        <c:v>0.4069862455880226</c:v>
                      </c:pt>
                      <c:pt idx="789">
                        <c:v>0.40717835009287295</c:v>
                      </c:pt>
                      <c:pt idx="790">
                        <c:v>0.4070058618930954</c:v>
                      </c:pt>
                      <c:pt idx="791">
                        <c:v>0.40661962361045551</c:v>
                      </c:pt>
                      <c:pt idx="792">
                        <c:v>0.40588299753375712</c:v>
                      </c:pt>
                      <c:pt idx="793">
                        <c:v>0.40548458361348583</c:v>
                      </c:pt>
                      <c:pt idx="794">
                        <c:v>0.40540273627163043</c:v>
                      </c:pt>
                      <c:pt idx="795">
                        <c:v>0.40534726947797628</c:v>
                      </c:pt>
                      <c:pt idx="796">
                        <c:v>0.40428460688248197</c:v>
                      </c:pt>
                      <c:pt idx="797">
                        <c:v>0.40317594743371382</c:v>
                      </c:pt>
                      <c:pt idx="798">
                        <c:v>0.402377090320233</c:v>
                      </c:pt>
                      <c:pt idx="799">
                        <c:v>0.40200302767522428</c:v>
                      </c:pt>
                      <c:pt idx="800">
                        <c:v>0.40128940002516306</c:v>
                      </c:pt>
                      <c:pt idx="801">
                        <c:v>0.4004289882992122</c:v>
                      </c:pt>
                      <c:pt idx="802">
                        <c:v>0.39951919759842314</c:v>
                      </c:pt>
                      <c:pt idx="803">
                        <c:v>0.39881706916168047</c:v>
                      </c:pt>
                      <c:pt idx="804">
                        <c:v>0.39866149156972386</c:v>
                      </c:pt>
                      <c:pt idx="805">
                        <c:v>0.39835845347756504</c:v>
                      </c:pt>
                      <c:pt idx="806">
                        <c:v>0.39768608771058778</c:v>
                      </c:pt>
                      <c:pt idx="807">
                        <c:v>0.39727888027424951</c:v>
                      </c:pt>
                      <c:pt idx="808">
                        <c:v>0.39637788308952748</c:v>
                      </c:pt>
                      <c:pt idx="809">
                        <c:v>0.39610528409144713</c:v>
                      </c:pt>
                      <c:pt idx="810">
                        <c:v>0.39618239646311249</c:v>
                      </c:pt>
                      <c:pt idx="811">
                        <c:v>0.39566087331790184</c:v>
                      </c:pt>
                      <c:pt idx="812">
                        <c:v>0.39512041029193123</c:v>
                      </c:pt>
                      <c:pt idx="813">
                        <c:v>0.39465367751606184</c:v>
                      </c:pt>
                      <c:pt idx="814">
                        <c:v>0.39415515279748808</c:v>
                      </c:pt>
                      <c:pt idx="815">
                        <c:v>0.39404692490743137</c:v>
                      </c:pt>
                      <c:pt idx="816">
                        <c:v>0.39374050469370819</c:v>
                      </c:pt>
                      <c:pt idx="817">
                        <c:v>0.39367624438398707</c:v>
                      </c:pt>
                      <c:pt idx="818">
                        <c:v>0.39386023179708368</c:v>
                      </c:pt>
                      <c:pt idx="819">
                        <c:v>0.39436822645603703</c:v>
                      </c:pt>
                      <c:pt idx="820">
                        <c:v>0.39477475746806273</c:v>
                      </c:pt>
                      <c:pt idx="821">
                        <c:v>0.39538556862257018</c:v>
                      </c:pt>
                      <c:pt idx="822">
                        <c:v>0.39602749529546893</c:v>
                      </c:pt>
                      <c:pt idx="823">
                        <c:v>0.39695081448251529</c:v>
                      </c:pt>
                      <c:pt idx="824">
                        <c:v>0.39737290325373631</c:v>
                      </c:pt>
                      <c:pt idx="825">
                        <c:v>0.39816634897271447</c:v>
                      </c:pt>
                      <c:pt idx="826">
                        <c:v>0.39906869900606212</c:v>
                      </c:pt>
                      <c:pt idx="827">
                        <c:v>0.40075367196938227</c:v>
                      </c:pt>
                      <c:pt idx="828">
                        <c:v>0.40215251744836522</c:v>
                      </c:pt>
                      <c:pt idx="829">
                        <c:v>0.40401200788440189</c:v>
                      </c:pt>
                      <c:pt idx="830">
                        <c:v>0.40584105922636005</c:v>
                      </c:pt>
                      <c:pt idx="831">
                        <c:v>0.40827212820675862</c:v>
                      </c:pt>
                      <c:pt idx="832">
                        <c:v>0.41088042035712508</c:v>
                      </c:pt>
                      <c:pt idx="833">
                        <c:v>0.41335613334217203</c:v>
                      </c:pt>
                      <c:pt idx="834">
                        <c:v>0.41585552117816871</c:v>
                      </c:pt>
                      <c:pt idx="835">
                        <c:v>0.41907056593716563</c:v>
                      </c:pt>
                      <c:pt idx="836">
                        <c:v>0.42215911934965877</c:v>
                      </c:pt>
                      <c:pt idx="837">
                        <c:v>0.42517732463361479</c:v>
                      </c:pt>
                      <c:pt idx="838">
                        <c:v>0.42829766998881208</c:v>
                      </c:pt>
                      <c:pt idx="839">
                        <c:v>0.43203829643889663</c:v>
                      </c:pt>
                      <c:pt idx="840">
                        <c:v>0.43635726567647165</c:v>
                      </c:pt>
                      <c:pt idx="841">
                        <c:v>0.44059641684512996</c:v>
                      </c:pt>
                      <c:pt idx="842">
                        <c:v>0.44480445249539696</c:v>
                      </c:pt>
                      <c:pt idx="843">
                        <c:v>0.44887111546427727</c:v>
                      </c:pt>
                      <c:pt idx="844">
                        <c:v>0.45368116875298492</c:v>
                      </c:pt>
                      <c:pt idx="845">
                        <c:v>0.45855480592710041</c:v>
                      </c:pt>
                      <c:pt idx="846">
                        <c:v>0.46330262817902518</c:v>
                      </c:pt>
                      <c:pt idx="847">
                        <c:v>0.46732058859738013</c:v>
                      </c:pt>
                      <c:pt idx="848">
                        <c:v>0.47147789242418303</c:v>
                      </c:pt>
                      <c:pt idx="849">
                        <c:v>0.47594161646470889</c:v>
                      </c:pt>
                      <c:pt idx="850">
                        <c:v>0.48059744501008561</c:v>
                      </c:pt>
                      <c:pt idx="851">
                        <c:v>0.48547175860851416</c:v>
                      </c:pt>
                      <c:pt idx="852">
                        <c:v>0.49005250405516376</c:v>
                      </c:pt>
                      <c:pt idx="853">
                        <c:v>0.49441408802444869</c:v>
                      </c:pt>
                      <c:pt idx="854">
                        <c:v>0.49968343342158411</c:v>
                      </c:pt>
                      <c:pt idx="855">
                        <c:v>0.50494533815127818</c:v>
                      </c:pt>
                      <c:pt idx="856">
                        <c:v>0.50994614309621056</c:v>
                      </c:pt>
                      <c:pt idx="857">
                        <c:v>0.51484480796990195</c:v>
                      </c:pt>
                      <c:pt idx="858">
                        <c:v>0.519292974251232</c:v>
                      </c:pt>
                      <c:pt idx="859">
                        <c:v>0.52395624346405012</c:v>
                      </c:pt>
                      <c:pt idx="860">
                        <c:v>0.52810340092616015</c:v>
                      </c:pt>
                      <c:pt idx="861">
                        <c:v>0.53222688353732039</c:v>
                      </c:pt>
                      <c:pt idx="862">
                        <c:v>0.53644168343071597</c:v>
                      </c:pt>
                      <c:pt idx="863">
                        <c:v>0.54047317233532788</c:v>
                      </c:pt>
                      <c:pt idx="864">
                        <c:v>0.54516688064222452</c:v>
                      </c:pt>
                      <c:pt idx="865">
                        <c:v>0.55005878127278707</c:v>
                      </c:pt>
                      <c:pt idx="866">
                        <c:v>0.55515225634858056</c:v>
                      </c:pt>
                      <c:pt idx="867">
                        <c:v>0.56071314062455602</c:v>
                      </c:pt>
                      <c:pt idx="868">
                        <c:v>0.56637548854746012</c:v>
                      </c:pt>
                      <c:pt idx="869">
                        <c:v>0.57172938698370224</c:v>
                      </c:pt>
                      <c:pt idx="870">
                        <c:v>0.5776744802693794</c:v>
                      </c:pt>
                      <c:pt idx="871">
                        <c:v>0.58350525784618379</c:v>
                      </c:pt>
                      <c:pt idx="872">
                        <c:v>0.58941517706759239</c:v>
                      </c:pt>
                      <c:pt idx="873">
                        <c:v>0.59595417089995573</c:v>
                      </c:pt>
                      <c:pt idx="874">
                        <c:v>0.6026507715972137</c:v>
                      </c:pt>
                      <c:pt idx="875">
                        <c:v>0.60977081391431875</c:v>
                      </c:pt>
                      <c:pt idx="876">
                        <c:v>0.61713504540836417</c:v>
                      </c:pt>
                      <c:pt idx="877">
                        <c:v>0.62458721206308065</c:v>
                      </c:pt>
                      <c:pt idx="878">
                        <c:v>0.63287611559279811</c:v>
                      </c:pt>
                      <c:pt idx="879">
                        <c:v>0.64153502322164657</c:v>
                      </c:pt>
                      <c:pt idx="880">
                        <c:v>0.65005052889617021</c:v>
                      </c:pt>
                      <c:pt idx="881">
                        <c:v>0.65873378780028169</c:v>
                      </c:pt>
                      <c:pt idx="882">
                        <c:v>0.66770723273460775</c:v>
                      </c:pt>
                      <c:pt idx="883">
                        <c:v>0.67721099433021148</c:v>
                      </c:pt>
                      <c:pt idx="884">
                        <c:v>0.68686289285033053</c:v>
                      </c:pt>
                      <c:pt idx="885">
                        <c:v>0.69652696700808059</c:v>
                      </c:pt>
                      <c:pt idx="886">
                        <c:v>0.70609363606477982</c:v>
                      </c:pt>
                      <c:pt idx="887">
                        <c:v>0.71580573634874256</c:v>
                      </c:pt>
                      <c:pt idx="888">
                        <c:v>0.72584928454600428</c:v>
                      </c:pt>
                      <c:pt idx="889">
                        <c:v>0.73558505968091725</c:v>
                      </c:pt>
                      <c:pt idx="890">
                        <c:v>0.74593164597033734</c:v>
                      </c:pt>
                      <c:pt idx="891">
                        <c:v>0.75616729867244992</c:v>
                      </c:pt>
                      <c:pt idx="892">
                        <c:v>0.76627104863355533</c:v>
                      </c:pt>
                      <c:pt idx="893">
                        <c:v>0.7759662383096968</c:v>
                      </c:pt>
                      <c:pt idx="894">
                        <c:v>0.78604157844966271</c:v>
                      </c:pt>
                      <c:pt idx="895">
                        <c:v>0.79606551034185147</c:v>
                      </c:pt>
                      <c:pt idx="896">
                        <c:v>0.80648650330568561</c:v>
                      </c:pt>
                      <c:pt idx="897">
                        <c:v>0.81619183934652029</c:v>
                      </c:pt>
                      <c:pt idx="898">
                        <c:v>0.82661824370485704</c:v>
                      </c:pt>
                      <c:pt idx="899">
                        <c:v>0.8362917878029873</c:v>
                      </c:pt>
                      <c:pt idx="900">
                        <c:v>0.84638742067233874</c:v>
                      </c:pt>
                      <c:pt idx="901">
                        <c:v>0.85593379699965244</c:v>
                      </c:pt>
                      <c:pt idx="902">
                        <c:v>0.86494918024137557</c:v>
                      </c:pt>
                      <c:pt idx="903">
                        <c:v>0.87345995094570894</c:v>
                      </c:pt>
                      <c:pt idx="904">
                        <c:v>0.88221491082698311</c:v>
                      </c:pt>
                      <c:pt idx="905">
                        <c:v>0.88983888925716459</c:v>
                      </c:pt>
                      <c:pt idx="906">
                        <c:v>0.89777808141713611</c:v>
                      </c:pt>
                      <c:pt idx="907">
                        <c:v>0.90544332173040187</c:v>
                      </c:pt>
                      <c:pt idx="908">
                        <c:v>0.91304159603669488</c:v>
                      </c:pt>
                      <c:pt idx="909">
                        <c:v>0.92033886152376765</c:v>
                      </c:pt>
                      <c:pt idx="910">
                        <c:v>0.92789790321991517</c:v>
                      </c:pt>
                      <c:pt idx="911">
                        <c:v>0.93399722124892293</c:v>
                      </c:pt>
                      <c:pt idx="912">
                        <c:v>0.9402291184432503</c:v>
                      </c:pt>
                      <c:pt idx="913">
                        <c:v>0.94652730522023698</c:v>
                      </c:pt>
                      <c:pt idx="914">
                        <c:v>0.95224511993679517</c:v>
                      </c:pt>
                      <c:pt idx="915">
                        <c:v>0.95774039105442388</c:v>
                      </c:pt>
                      <c:pt idx="916">
                        <c:v>0.96358875566336277</c:v>
                      </c:pt>
                      <c:pt idx="917">
                        <c:v>0.96793816399501631</c:v>
                      </c:pt>
                      <c:pt idx="918">
                        <c:v>0.9727495701323492</c:v>
                      </c:pt>
                      <c:pt idx="919">
                        <c:v>0.97778216701998566</c:v>
                      </c:pt>
                      <c:pt idx="920">
                        <c:v>0.98186032920218469</c:v>
                      </c:pt>
                      <c:pt idx="921">
                        <c:v>0.9854893456406485</c:v>
                      </c:pt>
                      <c:pt idx="922">
                        <c:v>0.98840473442905041</c:v>
                      </c:pt>
                      <c:pt idx="923">
                        <c:v>0.99104481852212101</c:v>
                      </c:pt>
                      <c:pt idx="924">
                        <c:v>0.99293407162792358</c:v>
                      </c:pt>
                      <c:pt idx="925">
                        <c:v>0.99490314280264258</c:v>
                      </c:pt>
                      <c:pt idx="926">
                        <c:v>0.99596986394401366</c:v>
                      </c:pt>
                      <c:pt idx="927">
                        <c:v>0.99734706384498539</c:v>
                      </c:pt>
                      <c:pt idx="928">
                        <c:v>0.99783003080436339</c:v>
                      </c:pt>
                      <c:pt idx="929">
                        <c:v>0.9986444456770398</c:v>
                      </c:pt>
                      <c:pt idx="930">
                        <c:v>0.99901783189773563</c:v>
                      </c:pt>
                      <c:pt idx="931">
                        <c:v>1</c:v>
                      </c:pt>
                      <c:pt idx="932">
                        <c:v>1.0000432911560226</c:v>
                      </c:pt>
                      <c:pt idx="933">
                        <c:v>0.99988094932093785</c:v>
                      </c:pt>
                      <c:pt idx="934">
                        <c:v>0.99829676358023278</c:v>
                      </c:pt>
                      <c:pt idx="935">
                        <c:v>0.99820747557093603</c:v>
                      </c:pt>
                      <c:pt idx="936">
                        <c:v>0.99731391905365541</c:v>
                      </c:pt>
                      <c:pt idx="937">
                        <c:v>0.99649882775666621</c:v>
                      </c:pt>
                      <c:pt idx="938">
                        <c:v>0.99461904459124373</c:v>
                      </c:pt>
                      <c:pt idx="939">
                        <c:v>0.99359426175726917</c:v>
                      </c:pt>
                      <c:pt idx="940">
                        <c:v>0.99270746948311728</c:v>
                      </c:pt>
                      <c:pt idx="941">
                        <c:v>0.99171177289459544</c:v>
                      </c:pt>
                      <c:pt idx="942">
                        <c:v>0.98973052608224532</c:v>
                      </c:pt>
                      <c:pt idx="943">
                        <c:v>0.98781421600392882</c:v>
                      </c:pt>
                      <c:pt idx="944">
                        <c:v>0.98584582125352238</c:v>
                      </c:pt>
                      <c:pt idx="945">
                        <c:v>0.98411011646673818</c:v>
                      </c:pt>
                      <c:pt idx="946">
                        <c:v>0.98195164648442024</c:v>
                      </c:pt>
                      <c:pt idx="947">
                        <c:v>0.97877312863831722</c:v>
                      </c:pt>
                      <c:pt idx="948">
                        <c:v>0.97543091610850396</c:v>
                      </c:pt>
                      <c:pt idx="949">
                        <c:v>0.97202444326896953</c:v>
                      </c:pt>
                      <c:pt idx="950">
                        <c:v>0.96740040666629701</c:v>
                      </c:pt>
                      <c:pt idx="951">
                        <c:v>0.96219261588163141</c:v>
                      </c:pt>
                      <c:pt idx="952">
                        <c:v>0.95654920783948716</c:v>
                      </c:pt>
                      <c:pt idx="953">
                        <c:v>0.9497809061650665</c:v>
                      </c:pt>
                      <c:pt idx="954">
                        <c:v>0.94221983519598052</c:v>
                      </c:pt>
                      <c:pt idx="955">
                        <c:v>0.93466552847002304</c:v>
                      </c:pt>
                      <c:pt idx="956">
                        <c:v>0.92534237216595128</c:v>
                      </c:pt>
                      <c:pt idx="957">
                        <c:v>0.91630737261915562</c:v>
                      </c:pt>
                      <c:pt idx="958">
                        <c:v>0.90599596039400354</c:v>
                      </c:pt>
                      <c:pt idx="959">
                        <c:v>0.89529560418896059</c:v>
                      </c:pt>
                      <c:pt idx="960">
                        <c:v>0.88277769585527799</c:v>
                      </c:pt>
                      <c:pt idx="961">
                        <c:v>0.86962124297026033</c:v>
                      </c:pt>
                      <c:pt idx="962">
                        <c:v>0.85579242431826585</c:v>
                      </c:pt>
                      <c:pt idx="963">
                        <c:v>0.84233158049246404</c:v>
                      </c:pt>
                      <c:pt idx="964">
                        <c:v>0.82731090220122006</c:v>
                      </c:pt>
                      <c:pt idx="965">
                        <c:v>0.811983803696253</c:v>
                      </c:pt>
                      <c:pt idx="966">
                        <c:v>0.79511986915248078</c:v>
                      </c:pt>
                      <c:pt idx="967">
                        <c:v>0.77928612883718595</c:v>
                      </c:pt>
                      <c:pt idx="968">
                        <c:v>0.76299715495934017</c:v>
                      </c:pt>
                      <c:pt idx="969">
                        <c:v>0.74624483042718903</c:v>
                      </c:pt>
                      <c:pt idx="970">
                        <c:v>0.72900615681409575</c:v>
                      </c:pt>
                      <c:pt idx="971">
                        <c:v>0.71247299375930939</c:v>
                      </c:pt>
                      <c:pt idx="972">
                        <c:v>0.69587421754617618</c:v>
                      </c:pt>
                      <c:pt idx="973">
                        <c:v>0.68050044576362223</c:v>
                      </c:pt>
                      <c:pt idx="974">
                        <c:v>0.66454833119357781</c:v>
                      </c:pt>
                      <c:pt idx="975">
                        <c:v>0.64889654901844063</c:v>
                      </c:pt>
                      <c:pt idx="976">
                        <c:v>0.63400303849801332</c:v>
                      </c:pt>
                      <c:pt idx="977">
                        <c:v>0.61894177474799827</c:v>
                      </c:pt>
                      <c:pt idx="978">
                        <c:v>0.60390418584893291</c:v>
                      </c:pt>
                      <c:pt idx="979">
                        <c:v>0.58882398221815768</c:v>
                      </c:pt>
                      <c:pt idx="980">
                        <c:v>0.57366734264002994</c:v>
                      </c:pt>
                      <c:pt idx="981">
                        <c:v>0.55987978587111953</c:v>
                      </c:pt>
                      <c:pt idx="982">
                        <c:v>0.54634047682502684</c:v>
                      </c:pt>
                      <c:pt idx="983">
                        <c:v>0.53244672143899818</c:v>
                      </c:pt>
                      <c:pt idx="984">
                        <c:v>0.51992001958924805</c:v>
                      </c:pt>
                      <c:pt idx="985">
                        <c:v>0.50759218648747761</c:v>
                      </c:pt>
                      <c:pt idx="986">
                        <c:v>0.49568847142986633</c:v>
                      </c:pt>
                      <c:pt idx="987">
                        <c:v>0.48340934087862097</c:v>
                      </c:pt>
                      <c:pt idx="988">
                        <c:v>0.4713588417451206</c:v>
                      </c:pt>
                      <c:pt idx="989">
                        <c:v>0.4600091181997375</c:v>
                      </c:pt>
                      <c:pt idx="990">
                        <c:v>0.44884608776470186</c:v>
                      </c:pt>
                      <c:pt idx="991">
                        <c:v>0.43628082972911908</c:v>
                      </c:pt>
                      <c:pt idx="992">
                        <c:v>0.42496898594525562</c:v>
                      </c:pt>
                      <c:pt idx="993">
                        <c:v>0.41383707102861128</c:v>
                      </c:pt>
                      <c:pt idx="994">
                        <c:v>0.40366567863622033</c:v>
                      </c:pt>
                      <c:pt idx="995">
                        <c:v>0.39270422264641536</c:v>
                      </c:pt>
                      <c:pt idx="996">
                        <c:v>0.38253959449715291</c:v>
                      </c:pt>
                      <c:pt idx="997">
                        <c:v>0.37185209035405414</c:v>
                      </c:pt>
                      <c:pt idx="998">
                        <c:v>0.36263310339416188</c:v>
                      </c:pt>
                      <c:pt idx="999">
                        <c:v>0.35273363357553844</c:v>
                      </c:pt>
                      <c:pt idx="1000">
                        <c:v>0.34352682225327758</c:v>
                      </c:pt>
                      <c:pt idx="1001">
                        <c:v>0.33428280759380991</c:v>
                      </c:pt>
                      <c:pt idx="1002">
                        <c:v>0.32593640799750018</c:v>
                      </c:pt>
                      <c:pt idx="1003">
                        <c:v>0.31690343772364277</c:v>
                      </c:pt>
                      <c:pt idx="1004">
                        <c:v>0.30869299941421663</c:v>
                      </c:pt>
                      <c:pt idx="1005">
                        <c:v>0.30080927404789903</c:v>
                      </c:pt>
                      <c:pt idx="1006">
                        <c:v>0.29344436612954078</c:v>
                      </c:pt>
                      <c:pt idx="1007">
                        <c:v>0.28540032820107653</c:v>
                      </c:pt>
                      <c:pt idx="1008">
                        <c:v>0.27787781341782319</c:v>
                      </c:pt>
                      <c:pt idx="1009">
                        <c:v>0.26947932914942369</c:v>
                      </c:pt>
                      <c:pt idx="1010">
                        <c:v>0.26284428306463509</c:v>
                      </c:pt>
                      <c:pt idx="1011">
                        <c:v>0.25610303836272852</c:v>
                      </c:pt>
                      <c:pt idx="1012">
                        <c:v>0.24868469292365486</c:v>
                      </c:pt>
                      <c:pt idx="1013">
                        <c:v>0.241688436255802</c:v>
                      </c:pt>
                      <c:pt idx="1014">
                        <c:v>0.23486331493910154</c:v>
                      </c:pt>
                      <c:pt idx="1015">
                        <c:v>0.22929296072274599</c:v>
                      </c:pt>
                      <c:pt idx="1016">
                        <c:v>0.22369757880681457</c:v>
                      </c:pt>
                      <c:pt idx="1017">
                        <c:v>0.21621632590664547</c:v>
                      </c:pt>
                      <c:pt idx="1018">
                        <c:v>0.20950754957175588</c:v>
                      </c:pt>
                      <c:pt idx="1019">
                        <c:v>0.20384249595160045</c:v>
                      </c:pt>
                      <c:pt idx="1020">
                        <c:v>0.19871790535741587</c:v>
                      </c:pt>
                      <c:pt idx="1021">
                        <c:v>0.19443546303273507</c:v>
                      </c:pt>
                      <c:pt idx="1022">
                        <c:v>0.18968628793218439</c:v>
                      </c:pt>
                      <c:pt idx="1023">
                        <c:v>0.18476800675342028</c:v>
                      </c:pt>
                      <c:pt idx="1024">
                        <c:v>0.18033539823128572</c:v>
                      </c:pt>
                      <c:pt idx="1025">
                        <c:v>0.17594811013811237</c:v>
                      </c:pt>
                      <c:pt idx="1026">
                        <c:v>0.17313553784526395</c:v>
                      </c:pt>
                      <c:pt idx="1027">
                        <c:v>0.16882806782100751</c:v>
                      </c:pt>
                      <c:pt idx="1028">
                        <c:v>0.1640051624703556</c:v>
                      </c:pt>
                      <c:pt idx="1029">
                        <c:v>0.15880481235313135</c:v>
                      </c:pt>
                      <c:pt idx="1030">
                        <c:v>0.15550656740365359</c:v>
                      </c:pt>
                      <c:pt idx="1031">
                        <c:v>0.15331901117588251</c:v>
                      </c:pt>
                      <c:pt idx="1032">
                        <c:v>0.14985436584544243</c:v>
                      </c:pt>
                      <c:pt idx="1033">
                        <c:v>0.14459246111574856</c:v>
                      </c:pt>
                      <c:pt idx="1034">
                        <c:v>0.1415749322561051</c:v>
                      </c:pt>
                      <c:pt idx="1035">
                        <c:v>0.13719779052762443</c:v>
                      </c:pt>
                      <c:pt idx="1036">
                        <c:v>0.13279967964544556</c:v>
                      </c:pt>
                      <c:pt idx="1037">
                        <c:v>0.12965024804479544</c:v>
                      </c:pt>
                      <c:pt idx="1038">
                        <c:v>0.12451077611572792</c:v>
                      </c:pt>
                      <c:pt idx="1039">
                        <c:v>0.12177734546748359</c:v>
                      </c:pt>
                      <c:pt idx="1040">
                        <c:v>0.1193341008494536</c:v>
                      </c:pt>
                      <c:pt idx="1041">
                        <c:v>0.11411142872990503</c:v>
                      </c:pt>
                      <c:pt idx="1042">
                        <c:v>0.11236084260823788</c:v>
                      </c:pt>
                      <c:pt idx="1043">
                        <c:v>0.11051285138551979</c:v>
                      </c:pt>
                      <c:pt idx="1044">
                        <c:v>0.10762316672100601</c:v>
                      </c:pt>
                      <c:pt idx="1045">
                        <c:v>0.10502434451101965</c:v>
                      </c:pt>
                      <c:pt idx="1046">
                        <c:v>0.10183568030022402</c:v>
                      </c:pt>
                      <c:pt idx="1047">
                        <c:v>9.8972376183911775E-2</c:v>
                      </c:pt>
                      <c:pt idx="1048">
                        <c:v>9.5702541055573812E-2</c:v>
                      </c:pt>
                      <c:pt idx="1049">
                        <c:v>9.3461547307087084E-2</c:v>
                      </c:pt>
                      <c:pt idx="1050">
                        <c:v>9.0868136491603593E-2</c:v>
                      </c:pt>
                      <c:pt idx="1051">
                        <c:v>8.7591537120137106E-2</c:v>
                      </c:pt>
                      <c:pt idx="1052">
                        <c:v>8.4557097652672442E-2</c:v>
                      </c:pt>
                      <c:pt idx="1053">
                        <c:v>8.3091286166717016E-2</c:v>
                      </c:pt>
                      <c:pt idx="1054">
                        <c:v>8.1103275111238091E-2</c:v>
                      </c:pt>
                      <c:pt idx="1055">
                        <c:v>8.0106225674090786E-2</c:v>
                      </c:pt>
                      <c:pt idx="1056">
                        <c:v>7.6478562084252716E-2</c:v>
                      </c:pt>
                      <c:pt idx="1057">
                        <c:v>7.3427212008966847E-2</c:v>
                      </c:pt>
                      <c:pt idx="1058">
                        <c:v>7.0290632470260961E-2</c:v>
                      </c:pt>
                      <c:pt idx="1059">
                        <c:v>6.93044058221194E-2</c:v>
                      </c:pt>
                      <c:pt idx="1060">
                        <c:v>6.7914353859203677E-2</c:v>
                      </c:pt>
                      <c:pt idx="1061">
                        <c:v>6.5256682733998803E-2</c:v>
                      </c:pt>
                      <c:pt idx="1062">
                        <c:v>6.1738599882843324E-2</c:v>
                      </c:pt>
                      <c:pt idx="1063">
                        <c:v>5.8973377291894606E-2</c:v>
                      </c:pt>
                      <c:pt idx="1064">
                        <c:v>5.8206312121117959E-2</c:v>
                      </c:pt>
                      <c:pt idx="1065">
                        <c:v>5.7020540300683972E-2</c:v>
                      </c:pt>
                      <c:pt idx="1066">
                        <c:v>5.4113268604036167E-2</c:v>
                      </c:pt>
                      <c:pt idx="1067">
                        <c:v>5.0990893975900405E-2</c:v>
                      </c:pt>
                      <c:pt idx="1068">
                        <c:v>4.9636016077253223E-2</c:v>
                      </c:pt>
                      <c:pt idx="1069">
                        <c:v>4.7691296177796778E-2</c:v>
                      </c:pt>
                      <c:pt idx="1070">
                        <c:v>4.7846873769753398E-2</c:v>
                      </c:pt>
                      <c:pt idx="1071">
                        <c:v>4.3975021002975019E-2</c:v>
                      </c:pt>
                      <c:pt idx="1072">
                        <c:v>4.0372385112712579E-2</c:v>
                      </c:pt>
                      <c:pt idx="1073">
                        <c:v>4.0191779821180572E-2</c:v>
                      </c:pt>
                      <c:pt idx="1074">
                        <c:v>3.8075248146259136E-2</c:v>
                      </c:pt>
                      <c:pt idx="1075">
                        <c:v>3.5974950654846551E-2</c:v>
                      </c:pt>
                      <c:pt idx="1076">
                        <c:v>3.6206964194155464E-2</c:v>
                      </c:pt>
                      <c:pt idx="1077">
                        <c:v>3.3486385607855121E-2</c:v>
                      </c:pt>
                      <c:pt idx="1078">
                        <c:v>3.2872868756096373E-2</c:v>
                      </c:pt>
                      <c:pt idx="1079">
                        <c:v>3.4797972350479822E-2</c:v>
                      </c:pt>
                      <c:pt idx="1080">
                        <c:v>3.3406567538938448E-2</c:v>
                      </c:pt>
                      <c:pt idx="1081">
                        <c:v>3.1056669476082197E-2</c:v>
                      </c:pt>
                      <c:pt idx="1082">
                        <c:v>2.9577329503869959E-2</c:v>
                      </c:pt>
                      <c:pt idx="1083">
                        <c:v>2.9132918730324645E-2</c:v>
                      </c:pt>
                      <c:pt idx="1084">
                        <c:v>2.8720976323796315E-2</c:v>
                      </c:pt>
                      <c:pt idx="1085">
                        <c:v>2.6745140905948785E-2</c:v>
                      </c:pt>
                      <c:pt idx="1086">
                        <c:v>2.5645274973247419E-2</c:v>
                      </c:pt>
                      <c:pt idx="1087">
                        <c:v>2.31066545271051E-2</c:v>
                      </c:pt>
                      <c:pt idx="1088">
                        <c:v>2.2840143347840475E-2</c:v>
                      </c:pt>
                      <c:pt idx="1089">
                        <c:v>2.4830860100570836E-2</c:v>
                      </c:pt>
                      <c:pt idx="1090">
                        <c:v>2.2137338486784727E-2</c:v>
                      </c:pt>
                      <c:pt idx="1091">
                        <c:v>2.2797528616130582E-2</c:v>
                      </c:pt>
                      <c:pt idx="1092">
                        <c:v>2.4085440507805315E-2</c:v>
                      </c:pt>
                      <c:pt idx="1093">
                        <c:v>2.2836761226276092E-2</c:v>
                      </c:pt>
                      <c:pt idx="1094">
                        <c:v>2.2775206613806512E-2</c:v>
                      </c:pt>
                      <c:pt idx="1095">
                        <c:v>2.1936440465867017E-2</c:v>
                      </c:pt>
                      <c:pt idx="1096">
                        <c:v>1.6965398190700219E-2</c:v>
                      </c:pt>
                      <c:pt idx="1097">
                        <c:v>1.7400339023865688E-2</c:v>
                      </c:pt>
                      <c:pt idx="1098">
                        <c:v>1.4168383657047461E-2</c:v>
                      </c:pt>
                      <c:pt idx="1099">
                        <c:v>1.3227477437867098E-2</c:v>
                      </c:pt>
                      <c:pt idx="1100">
                        <c:v>1.211678871616023E-2</c:v>
                      </c:pt>
                      <c:pt idx="1101">
                        <c:v>1.1737991100961707E-2</c:v>
                      </c:pt>
                      <c:pt idx="1102">
                        <c:v>1.0042195348635858E-2</c:v>
                      </c:pt>
                      <c:pt idx="1103">
                        <c:v>8.8699520144591686E-3</c:v>
                      </c:pt>
                      <c:pt idx="1104">
                        <c:v>7.661181767388647E-3</c:v>
                      </c:pt>
                      <c:pt idx="1105">
                        <c:v>8.1833813369121509E-3</c:v>
                      </c:pt>
                      <c:pt idx="1106">
                        <c:v>6.4510586716921055E-3</c:v>
                      </c:pt>
                      <c:pt idx="1107">
                        <c:v>4.2851480219324887E-3</c:v>
                      </c:pt>
                      <c:pt idx="1108">
                        <c:v>4.9006941466298451E-3</c:v>
                      </c:pt>
                      <c:pt idx="1109">
                        <c:v>4.6619163641922826E-3</c:v>
                      </c:pt>
                      <c:pt idx="1110">
                        <c:v>6.6546623898612505E-3</c:v>
                      </c:pt>
                      <c:pt idx="1111">
                        <c:v>7.6172141870529753E-3</c:v>
                      </c:pt>
                      <c:pt idx="1112">
                        <c:v>6.8636775025332662E-3</c:v>
                      </c:pt>
                      <c:pt idx="1113">
                        <c:v>6.11961075839352E-3</c:v>
                      </c:pt>
                      <c:pt idx="1114">
                        <c:v>7.1985075373961161E-3</c:v>
                      </c:pt>
                      <c:pt idx="1115">
                        <c:v>2.383719278498887E-3</c:v>
                      </c:pt>
                      <c:pt idx="1116">
                        <c:v>2.0353607573787413E-3</c:v>
                      </c:pt>
                      <c:pt idx="1117">
                        <c:v>3.1318445685160862E-4</c:v>
                      </c:pt>
                      <c:pt idx="1118">
                        <c:v>-5.8916557649619388E-4</c:v>
                      </c:pt>
                      <c:pt idx="1119">
                        <c:v>-1.7661438808628041E-3</c:v>
                      </c:pt>
                      <c:pt idx="1120">
                        <c:v>-2.7699575611386446E-3</c:v>
                      </c:pt>
                      <c:pt idx="1121">
                        <c:v>-4.2100649232054933E-3</c:v>
                      </c:pt>
                      <c:pt idx="1122">
                        <c:v>-2.2186717461621826E-3</c:v>
                      </c:pt>
                      <c:pt idx="1123">
                        <c:v>-1.2845297701103472E-3</c:v>
                      </c:pt>
                      <c:pt idx="1124">
                        <c:v>-2.4709780148570405E-3</c:v>
                      </c:pt>
                      <c:pt idx="1125">
                        <c:v>-4.9507495457810956E-3</c:v>
                      </c:pt>
                      <c:pt idx="1126">
                        <c:v>-4.4035222766819664E-3</c:v>
                      </c:pt>
                      <c:pt idx="1127">
                        <c:v>-1.600419924213391E-3</c:v>
                      </c:pt>
                      <c:pt idx="1128">
                        <c:v>2.8883318158893237E-4</c:v>
                      </c:pt>
                      <c:pt idx="1129">
                        <c:v>1.8019943694440497E-3</c:v>
                      </c:pt>
                      <c:pt idx="1130">
                        <c:v>3.0121174651405905E-3</c:v>
                      </c:pt>
                      <c:pt idx="1131">
                        <c:v>3.3929443532774778E-3</c:v>
                      </c:pt>
                      <c:pt idx="1132">
                        <c:v>3.738597177146068E-3</c:v>
                      </c:pt>
                      <c:pt idx="1133">
                        <c:v>2.8545106002454829E-3</c:v>
                      </c:pt>
                      <c:pt idx="1134">
                        <c:v>-1.1079830244553137E-3</c:v>
                      </c:pt>
                      <c:pt idx="1135">
                        <c:v>-3.6993645670004385E-3</c:v>
                      </c:pt>
                      <c:pt idx="1136">
                        <c:v>-6.6715729976824503E-3</c:v>
                      </c:pt>
                      <c:pt idx="1137">
                        <c:v>-7.8032308730878516E-3</c:v>
                      </c:pt>
                      <c:pt idx="1138">
                        <c:v>-7.6571232215113137E-3</c:v>
                      </c:pt>
                      <c:pt idx="1139">
                        <c:v>-5.1090328349890314E-3</c:v>
                      </c:pt>
                      <c:pt idx="1140">
                        <c:v>-5.1198556239946524E-3</c:v>
                      </c:pt>
                      <c:pt idx="1141">
                        <c:v>-4.8404923827858031E-3</c:v>
                      </c:pt>
                      <c:pt idx="1142">
                        <c:v>-4.9223397246410863E-3</c:v>
                      </c:pt>
                      <c:pt idx="1143">
                        <c:v>-2.5034463818740223E-3</c:v>
                      </c:pt>
                      <c:pt idx="1144">
                        <c:v>-2.4297161317728042E-3</c:v>
                      </c:pt>
                      <c:pt idx="1145">
                        <c:v>-5.1448833235702776E-3</c:v>
                      </c:pt>
                      <c:pt idx="1146">
                        <c:v>-1.0162598876323942E-2</c:v>
                      </c:pt>
                      <c:pt idx="1147">
                        <c:v>-9.9441138232719637E-3</c:v>
                      </c:pt>
                      <c:pt idx="1148">
                        <c:v>-9.193282836003569E-3</c:v>
                      </c:pt>
                      <c:pt idx="1149">
                        <c:v>-8.7847225510396219E-3</c:v>
                      </c:pt>
                      <c:pt idx="1150">
                        <c:v>-1.1091329457872907E-2</c:v>
                      </c:pt>
                      <c:pt idx="1151">
                        <c:v>-1.0653006503143294E-2</c:v>
                      </c:pt>
                      <c:pt idx="1152">
                        <c:v>-4.9480438485295401E-3</c:v>
                      </c:pt>
                      <c:pt idx="1153">
                        <c:v>-2.0840633079043341E-3</c:v>
                      </c:pt>
                      <c:pt idx="1154">
                        <c:v>-2.7699575611386446E-3</c:v>
                      </c:pt>
                      <c:pt idx="1155">
                        <c:v>0</c:v>
                      </c:pt>
                      <c:pt idx="1156">
                        <c:v>-5.5419443952156554E-3</c:v>
                      </c:pt>
                      <c:pt idx="1157">
                        <c:v>-5.9707974095655472E-3</c:v>
                      </c:pt>
                      <c:pt idx="1158">
                        <c:v>-4.8621379607970442E-3</c:v>
                      </c:pt>
                      <c:pt idx="1159">
                        <c:v>-1.0885020042452327E-2</c:v>
                      </c:pt>
                      <c:pt idx="1160">
                        <c:v>-1.0865403737379573E-2</c:v>
                      </c:pt>
                      <c:pt idx="1161">
                        <c:v>-1.3328264660482427E-2</c:v>
                      </c:pt>
                      <c:pt idx="1162">
                        <c:v>-1.518978436945757E-2</c:v>
                      </c:pt>
                      <c:pt idx="1163">
                        <c:v>-6.9434955714500627E-3</c:v>
                      </c:pt>
                      <c:pt idx="1164">
                        <c:v>-4.5016038020458601E-3</c:v>
                      </c:pt>
                      <c:pt idx="1165">
                        <c:v>-7.0111380027353416E-3</c:v>
                      </c:pt>
                      <c:pt idx="1166">
                        <c:v>-5.5094760281986736E-3</c:v>
                      </c:pt>
                      <c:pt idx="1167">
                        <c:v>-6.7026885160737749E-3</c:v>
                      </c:pt>
                      <c:pt idx="1168">
                        <c:v>-7.1180130441664902E-3</c:v>
                      </c:pt>
                      <c:pt idx="1169">
                        <c:v>-1.1442393676244488E-2</c:v>
                      </c:pt>
                      <c:pt idx="1170">
                        <c:v>-1.3101662515676023E-2</c:v>
                      </c:pt>
                      <c:pt idx="1171">
                        <c:v>-1.4493743751530348E-2</c:v>
                      </c:pt>
                      <c:pt idx="1172">
                        <c:v>-1.7523448248805088E-2</c:v>
                      </c:pt>
                      <c:pt idx="1173">
                        <c:v>-1.8279014206263284E-2</c:v>
                      </c:pt>
                      <c:pt idx="1174">
                        <c:v>-2.1596875460814006E-2</c:v>
                      </c:pt>
                      <c:pt idx="1175">
                        <c:v>-1.9608187981022249E-2</c:v>
                      </c:pt>
                      <c:pt idx="1176">
                        <c:v>-1.8254662931000608E-2</c:v>
                      </c:pt>
                      <c:pt idx="1177">
                        <c:v>-2.4085440507805193E-2</c:v>
                      </c:pt>
                      <c:pt idx="1178">
                        <c:v>-2.2062931812370679E-2</c:v>
                      </c:pt>
                      <c:pt idx="1179">
                        <c:v>-1.6915342791548969E-2</c:v>
                      </c:pt>
                      <c:pt idx="1180">
                        <c:v>-1.6589982697066082E-2</c:v>
                      </c:pt>
                      <c:pt idx="1181">
                        <c:v>-1.3380349332572164E-2</c:v>
                      </c:pt>
                      <c:pt idx="1182">
                        <c:v>-1.5711983938981194E-2</c:v>
                      </c:pt>
                      <c:pt idx="1183">
                        <c:v>-1.3556896078227198E-2</c:v>
                      </c:pt>
                      <c:pt idx="1184">
                        <c:v>-5.5832062782998912E-3</c:v>
                      </c:pt>
                      <c:pt idx="1185">
                        <c:v>-8.1847341855376884E-3</c:v>
                      </c:pt>
                      <c:pt idx="1186">
                        <c:v>-1.3588688020931231E-2</c:v>
                      </c:pt>
                      <c:pt idx="1187">
                        <c:v>-6.0100300197110561E-3</c:v>
                      </c:pt>
                      <c:pt idx="1188">
                        <c:v>-1.0228212034670735E-2</c:v>
                      </c:pt>
                      <c:pt idx="1189">
                        <c:v>-8.700845936245493E-3</c:v>
                      </c:pt>
                      <c:pt idx="1190">
                        <c:v>-1.2312951766887898E-2</c:v>
                      </c:pt>
                      <c:pt idx="1191">
                        <c:v>-1.6253799813577455E-2</c:v>
                      </c:pt>
                      <c:pt idx="1192">
                        <c:v>-9.1709608336793796E-3</c:v>
                      </c:pt>
                      <c:pt idx="1193">
                        <c:v>-1.6533839479099251E-2</c:v>
                      </c:pt>
                      <c:pt idx="1194">
                        <c:v>-2.6584828343802002E-2</c:v>
                      </c:pt>
                      <c:pt idx="1195">
                        <c:v>-2.7494619044591283E-2</c:v>
                      </c:pt>
                      <c:pt idx="1196">
                        <c:v>-2.6957538140184825E-2</c:v>
                      </c:pt>
                      <c:pt idx="1197">
                        <c:v>-2.1623256009015289E-2</c:v>
                      </c:pt>
                      <c:pt idx="1198">
                        <c:v>-1.898249549163198E-2</c:v>
                      </c:pt>
                      <c:pt idx="1199">
                        <c:v>-2.8881288885942737E-2</c:v>
                      </c:pt>
                      <c:pt idx="1200">
                        <c:v>-1.756673940482769E-2</c:v>
                      </c:pt>
                      <c:pt idx="1201">
                        <c:v>-1.30536363894635E-2</c:v>
                      </c:pt>
                      <c:pt idx="1202">
                        <c:v>-4.8100532887073071E-3</c:v>
                      </c:pt>
                      <c:pt idx="1203">
                        <c:v>-1.0226859186045077E-2</c:v>
                      </c:pt>
                      <c:pt idx="1204">
                        <c:v>-1.3483165828125979E-2</c:v>
                      </c:pt>
                      <c:pt idx="1205">
                        <c:v>-1.8251280809436464E-2</c:v>
                      </c:pt>
                      <c:pt idx="1206">
                        <c:v>-1.6441845772550936E-2</c:v>
                      </c:pt>
                      <c:pt idx="1207">
                        <c:v>-2.1830241848748697E-2</c:v>
                      </c:pt>
                      <c:pt idx="1208">
                        <c:v>-2.2262476984662733E-2</c:v>
                      </c:pt>
                      <c:pt idx="1209">
                        <c:v>-2.7809832774381378E-2</c:v>
                      </c:pt>
                      <c:pt idx="1210">
                        <c:v>-2.1611080371384008E-2</c:v>
                      </c:pt>
                      <c:pt idx="1211">
                        <c:v>-1.9738061449090297E-2</c:v>
                      </c:pt>
                      <c:pt idx="1212">
                        <c:v>-2.2655479510431138E-2</c:v>
                      </c:pt>
                      <c:pt idx="1213">
                        <c:v>-2.4473708063383677E-2</c:v>
                      </c:pt>
                      <c:pt idx="1214">
                        <c:v>-2.5147426678986472E-2</c:v>
                      </c:pt>
                      <c:pt idx="1215">
                        <c:v>-3.2016515576022607E-2</c:v>
                      </c:pt>
                      <c:pt idx="1216">
                        <c:v>-2.8139927839054307E-2</c:v>
                      </c:pt>
                      <c:pt idx="1217">
                        <c:v>-3.0631875007609638E-2</c:v>
                      </c:pt>
                      <c:pt idx="1218">
                        <c:v>-3.7933199040559688E-2</c:v>
                      </c:pt>
                      <c:pt idx="1219">
                        <c:v>-4.2892742102407802E-2</c:v>
                      </c:pt>
                      <c:pt idx="1220">
                        <c:v>-4.9495319820179316E-2</c:v>
                      </c:pt>
                      <c:pt idx="1221">
                        <c:v>-4.6056378613627796E-2</c:v>
                      </c:pt>
                      <c:pt idx="1222">
                        <c:v>-4.1992421341998723E-2</c:v>
                      </c:pt>
                      <c:pt idx="1223">
                        <c:v>-4.7675738418601114E-2</c:v>
                      </c:pt>
                      <c:pt idx="1224">
                        <c:v>-4.803762542597808E-2</c:v>
                      </c:pt>
                      <c:pt idx="1225">
                        <c:v>-3.8984362422735348E-2</c:v>
                      </c:pt>
                      <c:pt idx="1226">
                        <c:v>-3.5029985889788853E-2</c:v>
                      </c:pt>
                      <c:pt idx="1227">
                        <c:v>-2.5164337286807909E-2</c:v>
                      </c:pt>
                      <c:pt idx="1228">
                        <c:v>-3.0725221562783612E-2</c:v>
                      </c:pt>
                      <c:pt idx="1229">
                        <c:v>-3.71593696266544E-2</c:v>
                      </c:pt>
                      <c:pt idx="1230">
                        <c:v>-3.1979312238815581E-2</c:v>
                      </c:pt>
                      <c:pt idx="1231">
                        <c:v>-3.180750046335059E-2</c:v>
                      </c:pt>
                      <c:pt idx="1232">
                        <c:v>-2.7480414134021278E-2</c:v>
                      </c:pt>
                      <c:pt idx="1233">
                        <c:v>-2.5409202888061172E-2</c:v>
                      </c:pt>
                      <c:pt idx="1234">
                        <c:v>-2.9941245784185406E-2</c:v>
                      </c:pt>
                      <c:pt idx="1235">
                        <c:v>-1.9125221021644257E-2</c:v>
                      </c:pt>
                      <c:pt idx="1236">
                        <c:v>-5.0231269472565355E-3</c:v>
                      </c:pt>
                      <c:pt idx="1237">
                        <c:v>-4.8831071144955765E-3</c:v>
                      </c:pt>
                      <c:pt idx="1238">
                        <c:v>4.7052075202148854E-3</c:v>
                      </c:pt>
                      <c:pt idx="1239">
                        <c:v>9.1121119184611153E-3</c:v>
                      </c:pt>
                      <c:pt idx="1240">
                        <c:v>1.9019698828839006E-2</c:v>
                      </c:pt>
                      <c:pt idx="1241">
                        <c:v>3.1611337412622925E-2</c:v>
                      </c:pt>
                      <c:pt idx="1242">
                        <c:v>3.5925571680007887E-2</c:v>
                      </c:pt>
                      <c:pt idx="1243">
                        <c:v>2.2962576148467046E-2</c:v>
                      </c:pt>
                      <c:pt idx="1244">
                        <c:v>2.9992654031962433E-2</c:v>
                      </c:pt>
                      <c:pt idx="1245">
                        <c:v>2.4280927134220153E-2</c:v>
                      </c:pt>
                      <c:pt idx="1246">
                        <c:v>1.6125955618448012E-2</c:v>
                      </c:pt>
                      <c:pt idx="1247">
                        <c:v>8.0447143527769688E-3</c:v>
                      </c:pt>
                      <c:pt idx="1248">
                        <c:v>-4.8628143851098728E-3</c:v>
                      </c:pt>
                      <c:pt idx="1249">
                        <c:v>-1.5233075525480172E-2</c:v>
                      </c:pt>
                      <c:pt idx="1250">
                        <c:v>-1.6579159908059978E-3</c:v>
                      </c:pt>
                      <c:pt idx="1251">
                        <c:v>-1.0847816705245424E-2</c:v>
                      </c:pt>
                      <c:pt idx="1252">
                        <c:v>-1.2088378895020339E-2</c:v>
                      </c:pt>
                      <c:pt idx="1253">
                        <c:v>-1.3255887259006987E-2</c:v>
                      </c:pt>
                      <c:pt idx="1254">
                        <c:v>-5.2247013924870741E-3</c:v>
                      </c:pt>
                      <c:pt idx="1255">
                        <c:v>2.6042336044892317E-4</c:v>
                      </c:pt>
                      <c:pt idx="1256">
                        <c:v>1.0391906718381541E-2</c:v>
                      </c:pt>
                      <c:pt idx="1257">
                        <c:v>7.4460788359008122E-3</c:v>
                      </c:pt>
                      <c:pt idx="1258">
                        <c:v>2.1090233650486283E-2</c:v>
                      </c:pt>
                      <c:pt idx="1259">
                        <c:v>2.9028749386144932E-2</c:v>
                      </c:pt>
                      <c:pt idx="1260">
                        <c:v>2.5185306440506441E-2</c:v>
                      </c:pt>
                      <c:pt idx="1261">
                        <c:v>3.1010672622808159E-2</c:v>
                      </c:pt>
                      <c:pt idx="1262">
                        <c:v>2.7188198830868201E-2</c:v>
                      </c:pt>
                      <c:pt idx="1263">
                        <c:v>2.6055864531150091E-2</c:v>
                      </c:pt>
                      <c:pt idx="1264">
                        <c:v>3.4965049155755011E-2</c:v>
                      </c:pt>
                      <c:pt idx="1265">
                        <c:v>3.0794216842694788E-2</c:v>
                      </c:pt>
                      <c:pt idx="1266">
                        <c:v>3.2966891735583176E-2</c:v>
                      </c:pt>
                      <c:pt idx="1267">
                        <c:v>3.5659060500743266E-2</c:v>
                      </c:pt>
                      <c:pt idx="1268">
                        <c:v>2.1453473506489022E-2</c:v>
                      </c:pt>
                      <c:pt idx="1269">
                        <c:v>2.1498117511137282E-2</c:v>
                      </c:pt>
                      <c:pt idx="1270">
                        <c:v>1.3780116101468978E-2</c:v>
                      </c:pt>
                      <c:pt idx="1271">
                        <c:v>2.8409821139884273E-3</c:v>
                      </c:pt>
                      <c:pt idx="1272">
                        <c:v>-1.0745000209691487E-2</c:v>
                      </c:pt>
                      <c:pt idx="1273">
                        <c:v>-2.8777795966075853E-2</c:v>
                      </c:pt>
                      <c:pt idx="1274">
                        <c:v>-3.2365550521455462E-2</c:v>
                      </c:pt>
                      <c:pt idx="1275">
                        <c:v>-2.1459561325304601E-2</c:v>
                      </c:pt>
                      <c:pt idx="1276">
                        <c:v>-9.9420845503333573E-3</c:v>
                      </c:pt>
                      <c:pt idx="1277">
                        <c:v>-8.2719929218959612E-3</c:v>
                      </c:pt>
                      <c:pt idx="1278">
                        <c:v>-4.2567382007924794E-3</c:v>
                      </c:pt>
                      <c:pt idx="1279">
                        <c:v>-1.2662663136632499E-3</c:v>
                      </c:pt>
                      <c:pt idx="1280">
                        <c:v>1.1590530600759633E-2</c:v>
                      </c:pt>
                      <c:pt idx="1281">
                        <c:v>1.2760068237684765E-2</c:v>
                      </c:pt>
                      <c:pt idx="1282">
                        <c:v>7.3290574297769917E-3</c:v>
                      </c:pt>
                      <c:pt idx="1283">
                        <c:v>5.8375418199332358E-3</c:v>
                      </c:pt>
                      <c:pt idx="1284">
                        <c:v>1.8473147984052584E-3</c:v>
                      </c:pt>
                      <c:pt idx="1285">
                        <c:v>-1.5354831901801485E-4</c:v>
                      </c:pt>
                      <c:pt idx="1286">
                        <c:v>1.2146551385925896E-2</c:v>
                      </c:pt>
                      <c:pt idx="1287">
                        <c:v>1.2774273148254531E-2</c:v>
                      </c:pt>
                      <c:pt idx="1288">
                        <c:v>1.7640469654928909E-2</c:v>
                      </c:pt>
                      <c:pt idx="1289">
                        <c:v>2.2236096436461451E-2</c:v>
                      </c:pt>
                      <c:pt idx="1290">
                        <c:v>1.0289090222827726E-2</c:v>
                      </c:pt>
                      <c:pt idx="1291">
                        <c:v>1.8354097304990279E-2</c:v>
                      </c:pt>
                      <c:pt idx="1292">
                        <c:v>6.9218499934388215E-3</c:v>
                      </c:pt>
                      <c:pt idx="1293">
                        <c:v>-2.0292729385631625E-4</c:v>
                      </c:pt>
                      <c:pt idx="1294">
                        <c:v>-6.8751767158517158E-3</c:v>
                      </c:pt>
                      <c:pt idx="1295">
                        <c:v>-6.2285150727629142E-3</c:v>
                      </c:pt>
                      <c:pt idx="1296">
                        <c:v>1.0903959923212853E-3</c:v>
                      </c:pt>
                      <c:pt idx="1297">
                        <c:v>1.4909068279622944E-2</c:v>
                      </c:pt>
                      <c:pt idx="1298">
                        <c:v>9.3143627880044825E-3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EA6C-4C0E-9A4F-E63847BC888B}"/>
                  </c:ext>
                </c:extLst>
              </c15:ser>
            </c15:filteredScatterSeries>
          </c:ext>
        </c:extLst>
      </c:scatterChart>
      <c:valAx>
        <c:axId val="2066107343"/>
        <c:scaling>
          <c:orientation val="minMax"/>
          <c:max val="800"/>
          <c:min val="4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 err="1"/>
                  <a:t>Wavelenght</a:t>
                </a:r>
                <a:r>
                  <a:rPr lang="fr-BE" dirty="0"/>
                  <a:t>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6109007"/>
        <c:crosses val="autoZero"/>
        <c:crossBetween val="midCat"/>
        <c:majorUnit val="25"/>
      </c:valAx>
      <c:valAx>
        <c:axId val="2066109007"/>
        <c:scaling>
          <c:orientation val="minMax"/>
          <c:max val="2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 dirty="0"/>
                  <a:t>Relative Absorbance </a:t>
                </a:r>
              </a:p>
            </c:rich>
          </c:tx>
          <c:layout>
            <c:manualLayout>
              <c:xMode val="edge"/>
              <c:yMode val="edge"/>
              <c:x val="0"/>
              <c:y val="0.3325639603025514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066107343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259038817127033"/>
          <c:y val="0.91336557903182103"/>
          <c:w val="0.55481922365745939"/>
          <c:h val="8.663442096817897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41801094438666864"/>
          <c:y val="3.130533896533636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>
        <c:manualLayout>
          <c:layoutTarget val="inner"/>
          <c:xMode val="edge"/>
          <c:yMode val="edge"/>
          <c:x val="5.5661561722260444E-2"/>
          <c:y val="3.3220087000007371E-2"/>
          <c:w val="0.90981848142768562"/>
          <c:h val="0.794463017625194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'24.08.21 Eg Filtres +Lihgt  Abs'!$CW$18</c:f>
              <c:strCache>
                <c:ptCount val="1"/>
                <c:pt idx="0">
                  <c:v>Abs695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623-4C68-9D9B-B208A87AB6FB}"/>
              </c:ext>
            </c:extLst>
          </c:dPt>
          <c:dPt>
            <c:idx val="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623-4C68-9D9B-B208A87AB6FB}"/>
              </c:ext>
            </c:extLst>
          </c:dPt>
          <c:dPt>
            <c:idx val="2"/>
            <c:invertIfNegative val="0"/>
            <c:bubble3D val="0"/>
            <c:spPr>
              <a:solidFill>
                <a:srgbClr val="FDDC9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623-4C68-9D9B-B208A87AB6F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623-4C68-9D9B-B208A87AB6FB}"/>
              </c:ext>
            </c:extLst>
          </c:dPt>
          <c:dPt>
            <c:idx val="4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623-4C68-9D9B-B208A87AB6FB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D623-4C68-9D9B-B208A87AB6FB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623-4C68-9D9B-B208A87AB6FB}"/>
              </c:ext>
            </c:extLst>
          </c:dPt>
          <c:dPt>
            <c:idx val="7"/>
            <c:invertIfNegative val="0"/>
            <c:bubble3D val="0"/>
            <c:spPr>
              <a:solidFill>
                <a:srgbClr val="00CC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623-4C68-9D9B-B208A87AB6FB}"/>
              </c:ext>
            </c:extLst>
          </c:dPt>
          <c:dPt>
            <c:idx val="8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D623-4C68-9D9B-B208A87AB6FB}"/>
              </c:ext>
            </c:extLst>
          </c:dPt>
          <c:dPt>
            <c:idx val="9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D623-4C68-9D9B-B208A87AB6FB}"/>
              </c:ext>
            </c:extLst>
          </c:dPt>
          <c:dPt>
            <c:idx val="1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623-4C68-9D9B-B208A87AB6F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D623-4C68-9D9B-B208A87AB6F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D623-4C68-9D9B-B208A87AB6FB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D623-4C68-9D9B-B208A87AB6FB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D623-4C68-9D9B-B208A87AB6FB}"/>
              </c:ext>
            </c:extLst>
          </c:dPt>
          <c:dPt>
            <c:idx val="15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D623-4C68-9D9B-B208A87AB6FB}"/>
              </c:ext>
            </c:extLst>
          </c:dPt>
          <c:dPt>
            <c:idx val="16"/>
            <c:invertIfNegative val="0"/>
            <c:bubble3D val="0"/>
            <c:spPr>
              <a:solidFill>
                <a:srgbClr val="8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D623-4C68-9D9B-B208A87AB6FB}"/>
              </c:ext>
            </c:extLst>
          </c:dPt>
          <c:cat>
            <c:strRef>
              <c:f>'24.08.21 Eg Filtres +Lihgt  Abs'!$CX$17:$DN$17</c:f>
              <c:strCache>
                <c:ptCount val="17"/>
                <c:pt idx="0">
                  <c:v>Abs Dark</c:v>
                </c:pt>
                <c:pt idx="1">
                  <c:v>Abs FR</c:v>
                </c:pt>
                <c:pt idx="2">
                  <c:v>Abs LL</c:v>
                </c:pt>
                <c:pt idx="3">
                  <c:v>Abs ML</c:v>
                </c:pt>
                <c:pt idx="4">
                  <c:v>Abs HL</c:v>
                </c:pt>
                <c:pt idx="5">
                  <c:v>Abs 350</c:v>
                </c:pt>
                <c:pt idx="6">
                  <c:v>Abs 400</c:v>
                </c:pt>
                <c:pt idx="7">
                  <c:v>Abs 450</c:v>
                </c:pt>
                <c:pt idx="8">
                  <c:v>Abs 500</c:v>
                </c:pt>
                <c:pt idx="9">
                  <c:v>Abs 550</c:v>
                </c:pt>
                <c:pt idx="10">
                  <c:v>Abs 600</c:v>
                </c:pt>
                <c:pt idx="11">
                  <c:v>Abs 650</c:v>
                </c:pt>
                <c:pt idx="12">
                  <c:v>Abs 700</c:v>
                </c:pt>
                <c:pt idx="13">
                  <c:v>Abs 750</c:v>
                </c:pt>
                <c:pt idx="14">
                  <c:v>Abs 800</c:v>
                </c:pt>
                <c:pt idx="15">
                  <c:v>Abs 850</c:v>
                </c:pt>
                <c:pt idx="16">
                  <c:v>Abs 900</c:v>
                </c:pt>
              </c:strCache>
            </c:strRef>
          </c:cat>
          <c:val>
            <c:numRef>
              <c:f>'24.08.21 Eg Filtres +Lihgt  Abs'!$CX$18:$DN$18</c:f>
              <c:numCache>
                <c:formatCode>0.00</c:formatCode>
                <c:ptCount val="17"/>
                <c:pt idx="0">
                  <c:v>0.79535230429290482</c:v>
                </c:pt>
                <c:pt idx="1">
                  <c:v>0.65788890591252225</c:v>
                </c:pt>
                <c:pt idx="2">
                  <c:v>0.66686330818785378</c:v>
                </c:pt>
                <c:pt idx="3">
                  <c:v>0.53496865730230225</c:v>
                </c:pt>
                <c:pt idx="4">
                  <c:v>0.46195320069817458</c:v>
                </c:pt>
                <c:pt idx="5">
                  <c:v>0.58069842398163685</c:v>
                </c:pt>
                <c:pt idx="6">
                  <c:v>0.67940714194153085</c:v>
                </c:pt>
                <c:pt idx="7">
                  <c:v>0.63457981271082731</c:v>
                </c:pt>
                <c:pt idx="8">
                  <c:v>0.58460782765367003</c:v>
                </c:pt>
                <c:pt idx="9">
                  <c:v>0.65929906455267551</c:v>
                </c:pt>
                <c:pt idx="10">
                  <c:v>0.70592236112380624</c:v>
                </c:pt>
                <c:pt idx="11">
                  <c:v>0.56201608034793105</c:v>
                </c:pt>
                <c:pt idx="12">
                  <c:v>0.69724957874493509</c:v>
                </c:pt>
                <c:pt idx="13">
                  <c:v>0.68276824083903787</c:v>
                </c:pt>
                <c:pt idx="14">
                  <c:v>0.68965800661575127</c:v>
                </c:pt>
                <c:pt idx="15">
                  <c:v>0.68082617845901694</c:v>
                </c:pt>
                <c:pt idx="16">
                  <c:v>0.70442005940899122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23-4C68-9D9B-B208A87AB6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0943856"/>
        <c:axId val="230952176"/>
      </c:barChart>
      <c:catAx>
        <c:axId val="230943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30952176"/>
        <c:crosses val="autoZero"/>
        <c:auto val="1"/>
        <c:lblAlgn val="ctr"/>
        <c:lblOffset val="100"/>
        <c:noMultiLvlLbl val="0"/>
      </c:catAx>
      <c:valAx>
        <c:axId val="230952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30943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BE" sz="2400" dirty="0"/>
              <a:t>Relative </a:t>
            </a:r>
            <a:r>
              <a:rPr lang="fr-BE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Absorbance of </a:t>
            </a:r>
            <a:r>
              <a:rPr lang="fr-FR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N-PAGE </a:t>
            </a:r>
            <a:r>
              <a:rPr lang="fr-FR" sz="2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from</a:t>
            </a:r>
            <a:r>
              <a:rPr lang="fr-FR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</a:t>
            </a:r>
            <a:r>
              <a:rPr lang="fr-FR" sz="2400" b="0" i="1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E. gracilis </a:t>
            </a:r>
            <a:r>
              <a:rPr lang="fr-FR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complexes</a:t>
            </a:r>
            <a:endParaRPr lang="fr-BE" sz="2400" b="0" i="0" u="none" strike="noStrike" kern="1200" spc="0" baseline="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13916607309288864"/>
          <c:y val="3.839938418699486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3"/>
          <c:order val="2"/>
          <c:tx>
            <c:strRef>
              <c:f>'210913 ABS wt-mut '!$CH$2</c:f>
              <c:strCache>
                <c:ptCount val="1"/>
                <c:pt idx="0">
                  <c:v>Abs_WT_1:1_2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'210913 ABS wt-mut '!$CD$3:$CD$1426</c:f>
              <c:numCache>
                <c:formatCode>0.00</c:formatCode>
                <c:ptCount val="1424"/>
                <c:pt idx="0">
                  <c:v>350.53230000000002</c:v>
                </c:pt>
                <c:pt idx="1">
                  <c:v>350.90969999999999</c:v>
                </c:pt>
                <c:pt idx="2">
                  <c:v>351.28710000000001</c:v>
                </c:pt>
                <c:pt idx="3">
                  <c:v>351.6644</c:v>
                </c:pt>
                <c:pt idx="4">
                  <c:v>352.04169999999999</c:v>
                </c:pt>
                <c:pt idx="5">
                  <c:v>352.41890000000001</c:v>
                </c:pt>
                <c:pt idx="6">
                  <c:v>352.7962</c:v>
                </c:pt>
                <c:pt idx="7">
                  <c:v>353.17329999999998</c:v>
                </c:pt>
                <c:pt idx="8">
                  <c:v>353.5505</c:v>
                </c:pt>
                <c:pt idx="9">
                  <c:v>353.92759999999998</c:v>
                </c:pt>
                <c:pt idx="10">
                  <c:v>354.30470000000003</c:v>
                </c:pt>
                <c:pt idx="11">
                  <c:v>354.68169999999998</c:v>
                </c:pt>
                <c:pt idx="12">
                  <c:v>355.05869999999999</c:v>
                </c:pt>
                <c:pt idx="13">
                  <c:v>355.43560000000002</c:v>
                </c:pt>
                <c:pt idx="14">
                  <c:v>355.81259999999997</c:v>
                </c:pt>
                <c:pt idx="15">
                  <c:v>356.18939999999998</c:v>
                </c:pt>
                <c:pt idx="16">
                  <c:v>356.56630000000001</c:v>
                </c:pt>
                <c:pt idx="17">
                  <c:v>356.94310000000002</c:v>
                </c:pt>
                <c:pt idx="18">
                  <c:v>357.31990000000002</c:v>
                </c:pt>
                <c:pt idx="19">
                  <c:v>357.69659999999999</c:v>
                </c:pt>
                <c:pt idx="20">
                  <c:v>358.07330000000002</c:v>
                </c:pt>
                <c:pt idx="21">
                  <c:v>358.44990000000001</c:v>
                </c:pt>
                <c:pt idx="22">
                  <c:v>358.82650000000001</c:v>
                </c:pt>
                <c:pt idx="23">
                  <c:v>359.20310000000001</c:v>
                </c:pt>
                <c:pt idx="24">
                  <c:v>359.5797</c:v>
                </c:pt>
                <c:pt idx="25">
                  <c:v>359.95620000000002</c:v>
                </c:pt>
                <c:pt idx="26">
                  <c:v>360.33260000000001</c:v>
                </c:pt>
                <c:pt idx="27">
                  <c:v>360.70909999999998</c:v>
                </c:pt>
                <c:pt idx="28">
                  <c:v>361.08550000000002</c:v>
                </c:pt>
                <c:pt idx="29">
                  <c:v>361.46190000000001</c:v>
                </c:pt>
                <c:pt idx="30">
                  <c:v>361.83819999999997</c:v>
                </c:pt>
                <c:pt idx="31">
                  <c:v>362.21440000000001</c:v>
                </c:pt>
                <c:pt idx="32">
                  <c:v>362.59070000000003</c:v>
                </c:pt>
                <c:pt idx="33">
                  <c:v>362.96690000000001</c:v>
                </c:pt>
                <c:pt idx="34">
                  <c:v>363.34309999999999</c:v>
                </c:pt>
                <c:pt idx="35">
                  <c:v>363.7192</c:v>
                </c:pt>
                <c:pt idx="36">
                  <c:v>364.09530000000001</c:v>
                </c:pt>
                <c:pt idx="37">
                  <c:v>364.47129999999999</c:v>
                </c:pt>
                <c:pt idx="38">
                  <c:v>364.84739999999999</c:v>
                </c:pt>
                <c:pt idx="39">
                  <c:v>365.22340000000003</c:v>
                </c:pt>
                <c:pt idx="40">
                  <c:v>365.59930000000003</c:v>
                </c:pt>
                <c:pt idx="41">
                  <c:v>365.97519999999997</c:v>
                </c:pt>
                <c:pt idx="42">
                  <c:v>366.35109999999997</c:v>
                </c:pt>
                <c:pt idx="43">
                  <c:v>366.7269</c:v>
                </c:pt>
                <c:pt idx="44">
                  <c:v>367.10270000000003</c:v>
                </c:pt>
                <c:pt idx="45">
                  <c:v>367.4785</c:v>
                </c:pt>
                <c:pt idx="46">
                  <c:v>367.85419999999999</c:v>
                </c:pt>
                <c:pt idx="47">
                  <c:v>368.22989999999999</c:v>
                </c:pt>
                <c:pt idx="48">
                  <c:v>368.60550000000001</c:v>
                </c:pt>
                <c:pt idx="49">
                  <c:v>368.98110000000003</c:v>
                </c:pt>
                <c:pt idx="50">
                  <c:v>369.35669999999999</c:v>
                </c:pt>
                <c:pt idx="51">
                  <c:v>369.73219999999998</c:v>
                </c:pt>
                <c:pt idx="52">
                  <c:v>370.10770000000002</c:v>
                </c:pt>
                <c:pt idx="53">
                  <c:v>370.48320000000001</c:v>
                </c:pt>
                <c:pt idx="54">
                  <c:v>370.85860000000002</c:v>
                </c:pt>
                <c:pt idx="55">
                  <c:v>371.23399999999998</c:v>
                </c:pt>
                <c:pt idx="56">
                  <c:v>371.60930000000002</c:v>
                </c:pt>
                <c:pt idx="57">
                  <c:v>371.9846</c:v>
                </c:pt>
                <c:pt idx="58">
                  <c:v>372.35989999999998</c:v>
                </c:pt>
                <c:pt idx="59">
                  <c:v>372.73520000000002</c:v>
                </c:pt>
                <c:pt idx="60">
                  <c:v>373.11040000000003</c:v>
                </c:pt>
                <c:pt idx="61">
                  <c:v>373.4855</c:v>
                </c:pt>
                <c:pt idx="62">
                  <c:v>373.86059999999998</c:v>
                </c:pt>
                <c:pt idx="63">
                  <c:v>374.23570000000001</c:v>
                </c:pt>
                <c:pt idx="64">
                  <c:v>374.61070000000001</c:v>
                </c:pt>
                <c:pt idx="65">
                  <c:v>374.98579999999998</c:v>
                </c:pt>
                <c:pt idx="66">
                  <c:v>375.36070000000001</c:v>
                </c:pt>
                <c:pt idx="67">
                  <c:v>375.73570000000001</c:v>
                </c:pt>
                <c:pt idx="68">
                  <c:v>376.11059999999998</c:v>
                </c:pt>
                <c:pt idx="69">
                  <c:v>376.48540000000003</c:v>
                </c:pt>
                <c:pt idx="70">
                  <c:v>376.86020000000002</c:v>
                </c:pt>
                <c:pt idx="71">
                  <c:v>377.23500000000001</c:v>
                </c:pt>
                <c:pt idx="72">
                  <c:v>377.60980000000001</c:v>
                </c:pt>
                <c:pt idx="73">
                  <c:v>377.98450000000003</c:v>
                </c:pt>
                <c:pt idx="74">
                  <c:v>378.35910000000001</c:v>
                </c:pt>
                <c:pt idx="75">
                  <c:v>378.73379999999997</c:v>
                </c:pt>
                <c:pt idx="76">
                  <c:v>379.10829999999999</c:v>
                </c:pt>
                <c:pt idx="77">
                  <c:v>379.48289999999997</c:v>
                </c:pt>
                <c:pt idx="78">
                  <c:v>379.85739999999998</c:v>
                </c:pt>
                <c:pt idx="79">
                  <c:v>380.2319</c:v>
                </c:pt>
                <c:pt idx="80">
                  <c:v>380.60640000000001</c:v>
                </c:pt>
                <c:pt idx="81">
                  <c:v>380.98070000000001</c:v>
                </c:pt>
                <c:pt idx="82">
                  <c:v>381.35509999999999</c:v>
                </c:pt>
                <c:pt idx="83">
                  <c:v>381.7294</c:v>
                </c:pt>
                <c:pt idx="84">
                  <c:v>382.1037</c:v>
                </c:pt>
                <c:pt idx="85">
                  <c:v>382.47800000000001</c:v>
                </c:pt>
                <c:pt idx="86">
                  <c:v>382.85219999999998</c:v>
                </c:pt>
                <c:pt idx="87">
                  <c:v>383.22629999999998</c:v>
                </c:pt>
                <c:pt idx="88">
                  <c:v>383.60050000000001</c:v>
                </c:pt>
                <c:pt idx="89">
                  <c:v>383.97460000000001</c:v>
                </c:pt>
                <c:pt idx="90">
                  <c:v>384.34870000000001</c:v>
                </c:pt>
                <c:pt idx="91">
                  <c:v>384.72269999999997</c:v>
                </c:pt>
                <c:pt idx="92">
                  <c:v>385.0967</c:v>
                </c:pt>
                <c:pt idx="93">
                  <c:v>385.47059999999999</c:v>
                </c:pt>
                <c:pt idx="94">
                  <c:v>385.84449999999998</c:v>
                </c:pt>
                <c:pt idx="95">
                  <c:v>386.21839999999997</c:v>
                </c:pt>
                <c:pt idx="96">
                  <c:v>386.59219999999999</c:v>
                </c:pt>
                <c:pt idx="97">
                  <c:v>386.96600000000001</c:v>
                </c:pt>
                <c:pt idx="98">
                  <c:v>387.33980000000003</c:v>
                </c:pt>
                <c:pt idx="99">
                  <c:v>387.71350000000001</c:v>
                </c:pt>
                <c:pt idx="100">
                  <c:v>388.0872</c:v>
                </c:pt>
                <c:pt idx="101">
                  <c:v>388.46080000000001</c:v>
                </c:pt>
                <c:pt idx="102">
                  <c:v>388.83440000000002</c:v>
                </c:pt>
                <c:pt idx="103">
                  <c:v>389.20800000000003</c:v>
                </c:pt>
                <c:pt idx="104">
                  <c:v>389.58150000000001</c:v>
                </c:pt>
                <c:pt idx="105">
                  <c:v>389.95499999999998</c:v>
                </c:pt>
                <c:pt idx="106">
                  <c:v>390.32850000000002</c:v>
                </c:pt>
                <c:pt idx="107">
                  <c:v>390.70190000000002</c:v>
                </c:pt>
                <c:pt idx="108">
                  <c:v>391.07530000000003</c:v>
                </c:pt>
                <c:pt idx="109">
                  <c:v>391.4486</c:v>
                </c:pt>
                <c:pt idx="110">
                  <c:v>391.82190000000003</c:v>
                </c:pt>
                <c:pt idx="111">
                  <c:v>392.1952</c:v>
                </c:pt>
                <c:pt idx="112">
                  <c:v>392.5684</c:v>
                </c:pt>
                <c:pt idx="113">
                  <c:v>392.94159999999999</c:v>
                </c:pt>
                <c:pt idx="114">
                  <c:v>393.31470000000002</c:v>
                </c:pt>
                <c:pt idx="115">
                  <c:v>393.68779999999998</c:v>
                </c:pt>
                <c:pt idx="116">
                  <c:v>394.0609</c:v>
                </c:pt>
                <c:pt idx="117">
                  <c:v>394.43400000000003</c:v>
                </c:pt>
                <c:pt idx="118">
                  <c:v>394.80689999999998</c:v>
                </c:pt>
                <c:pt idx="119">
                  <c:v>395.17989999999998</c:v>
                </c:pt>
                <c:pt idx="120">
                  <c:v>395.55279999999999</c:v>
                </c:pt>
                <c:pt idx="121">
                  <c:v>395.92570000000001</c:v>
                </c:pt>
                <c:pt idx="122">
                  <c:v>396.29860000000002</c:v>
                </c:pt>
                <c:pt idx="123">
                  <c:v>396.67140000000001</c:v>
                </c:pt>
                <c:pt idx="124">
                  <c:v>397.04410000000001</c:v>
                </c:pt>
                <c:pt idx="125">
                  <c:v>397.41680000000002</c:v>
                </c:pt>
                <c:pt idx="126">
                  <c:v>397.78960000000001</c:v>
                </c:pt>
                <c:pt idx="127">
                  <c:v>398.16219999999998</c:v>
                </c:pt>
                <c:pt idx="128">
                  <c:v>398.53480000000002</c:v>
                </c:pt>
                <c:pt idx="129">
                  <c:v>398.9074</c:v>
                </c:pt>
                <c:pt idx="130">
                  <c:v>399.2799</c:v>
                </c:pt>
                <c:pt idx="131">
                  <c:v>399.6524</c:v>
                </c:pt>
                <c:pt idx="132">
                  <c:v>400.0249</c:v>
                </c:pt>
                <c:pt idx="133">
                  <c:v>400.39729999999997</c:v>
                </c:pt>
                <c:pt idx="134">
                  <c:v>400.7697</c:v>
                </c:pt>
                <c:pt idx="135">
                  <c:v>401.142</c:v>
                </c:pt>
                <c:pt idx="136">
                  <c:v>401.51429999999999</c:v>
                </c:pt>
                <c:pt idx="137">
                  <c:v>401.88659999999999</c:v>
                </c:pt>
                <c:pt idx="138">
                  <c:v>402.25889999999998</c:v>
                </c:pt>
                <c:pt idx="139">
                  <c:v>402.63099999999997</c:v>
                </c:pt>
                <c:pt idx="140">
                  <c:v>403.00319999999999</c:v>
                </c:pt>
                <c:pt idx="141">
                  <c:v>403.37529999999998</c:v>
                </c:pt>
                <c:pt idx="142">
                  <c:v>403.74740000000003</c:v>
                </c:pt>
                <c:pt idx="143">
                  <c:v>404.11939999999998</c:v>
                </c:pt>
                <c:pt idx="144">
                  <c:v>404.4914</c:v>
                </c:pt>
                <c:pt idx="145">
                  <c:v>404.86340000000001</c:v>
                </c:pt>
                <c:pt idx="146">
                  <c:v>405.2353</c:v>
                </c:pt>
                <c:pt idx="147">
                  <c:v>405.60719999999998</c:v>
                </c:pt>
                <c:pt idx="148">
                  <c:v>405.97899999999998</c:v>
                </c:pt>
                <c:pt idx="149">
                  <c:v>406.35079999999999</c:v>
                </c:pt>
                <c:pt idx="150">
                  <c:v>406.7226</c:v>
                </c:pt>
                <c:pt idx="151">
                  <c:v>407.09429999999998</c:v>
                </c:pt>
                <c:pt idx="152">
                  <c:v>407.46600000000001</c:v>
                </c:pt>
                <c:pt idx="153">
                  <c:v>407.83769999999998</c:v>
                </c:pt>
                <c:pt idx="154">
                  <c:v>408.20929999999998</c:v>
                </c:pt>
                <c:pt idx="155">
                  <c:v>408.58089999999999</c:v>
                </c:pt>
                <c:pt idx="156">
                  <c:v>408.95240000000001</c:v>
                </c:pt>
                <c:pt idx="157">
                  <c:v>409.32389999999998</c:v>
                </c:pt>
                <c:pt idx="158">
                  <c:v>409.69540000000001</c:v>
                </c:pt>
                <c:pt idx="159">
                  <c:v>410.0668</c:v>
                </c:pt>
                <c:pt idx="160">
                  <c:v>410.43819999999999</c:v>
                </c:pt>
                <c:pt idx="161">
                  <c:v>410.80950000000001</c:v>
                </c:pt>
                <c:pt idx="162">
                  <c:v>411.18079999999998</c:v>
                </c:pt>
                <c:pt idx="163">
                  <c:v>411.5521</c:v>
                </c:pt>
                <c:pt idx="164">
                  <c:v>411.92329999999998</c:v>
                </c:pt>
                <c:pt idx="165">
                  <c:v>412.29450000000003</c:v>
                </c:pt>
                <c:pt idx="166">
                  <c:v>412.66570000000002</c:v>
                </c:pt>
                <c:pt idx="167">
                  <c:v>413.03680000000003</c:v>
                </c:pt>
                <c:pt idx="168">
                  <c:v>413.40789999999998</c:v>
                </c:pt>
                <c:pt idx="169">
                  <c:v>413.77890000000002</c:v>
                </c:pt>
                <c:pt idx="170">
                  <c:v>414.1499</c:v>
                </c:pt>
                <c:pt idx="171">
                  <c:v>414.52089999999998</c:v>
                </c:pt>
                <c:pt idx="172">
                  <c:v>414.89179999999999</c:v>
                </c:pt>
                <c:pt idx="173">
                  <c:v>415.2627</c:v>
                </c:pt>
                <c:pt idx="174">
                  <c:v>415.63350000000003</c:v>
                </c:pt>
                <c:pt idx="175">
                  <c:v>416.0043</c:v>
                </c:pt>
                <c:pt idx="176">
                  <c:v>416.37509999999997</c:v>
                </c:pt>
                <c:pt idx="177">
                  <c:v>416.74579999999997</c:v>
                </c:pt>
                <c:pt idx="178">
                  <c:v>417.11649999999997</c:v>
                </c:pt>
                <c:pt idx="179">
                  <c:v>417.48719999999997</c:v>
                </c:pt>
                <c:pt idx="180">
                  <c:v>417.8578</c:v>
                </c:pt>
                <c:pt idx="181">
                  <c:v>418.22829999999999</c:v>
                </c:pt>
                <c:pt idx="182">
                  <c:v>418.59890000000001</c:v>
                </c:pt>
                <c:pt idx="183">
                  <c:v>418.96940000000001</c:v>
                </c:pt>
                <c:pt idx="184">
                  <c:v>419.33980000000003</c:v>
                </c:pt>
                <c:pt idx="185">
                  <c:v>419.71019999999999</c:v>
                </c:pt>
                <c:pt idx="186">
                  <c:v>420.0806</c:v>
                </c:pt>
                <c:pt idx="187">
                  <c:v>420.45100000000002</c:v>
                </c:pt>
                <c:pt idx="188">
                  <c:v>420.82130000000001</c:v>
                </c:pt>
                <c:pt idx="189">
                  <c:v>421.19150000000002</c:v>
                </c:pt>
                <c:pt idx="190">
                  <c:v>421.56169999999997</c:v>
                </c:pt>
                <c:pt idx="191">
                  <c:v>421.93189999999998</c:v>
                </c:pt>
                <c:pt idx="192">
                  <c:v>422.3021</c:v>
                </c:pt>
                <c:pt idx="193">
                  <c:v>422.67219999999998</c:v>
                </c:pt>
                <c:pt idx="194">
                  <c:v>423.04230000000001</c:v>
                </c:pt>
                <c:pt idx="195">
                  <c:v>423.41230000000002</c:v>
                </c:pt>
                <c:pt idx="196">
                  <c:v>423.78230000000002</c:v>
                </c:pt>
                <c:pt idx="197">
                  <c:v>424.15219999999999</c:v>
                </c:pt>
                <c:pt idx="198">
                  <c:v>424.52210000000002</c:v>
                </c:pt>
                <c:pt idx="199">
                  <c:v>424.892</c:v>
                </c:pt>
                <c:pt idx="200">
                  <c:v>425.26179999999999</c:v>
                </c:pt>
                <c:pt idx="201">
                  <c:v>425.63170000000002</c:v>
                </c:pt>
                <c:pt idx="202">
                  <c:v>426.00139999999999</c:v>
                </c:pt>
                <c:pt idx="203">
                  <c:v>426.37110000000001</c:v>
                </c:pt>
                <c:pt idx="204">
                  <c:v>426.74079999999998</c:v>
                </c:pt>
                <c:pt idx="205">
                  <c:v>427.11040000000003</c:v>
                </c:pt>
                <c:pt idx="206">
                  <c:v>427.48</c:v>
                </c:pt>
                <c:pt idx="207">
                  <c:v>427.84960000000001</c:v>
                </c:pt>
                <c:pt idx="208">
                  <c:v>428.21910000000003</c:v>
                </c:pt>
                <c:pt idx="209">
                  <c:v>428.58859999999999</c:v>
                </c:pt>
                <c:pt idx="210">
                  <c:v>428.95800000000003</c:v>
                </c:pt>
                <c:pt idx="211">
                  <c:v>429.32749999999999</c:v>
                </c:pt>
                <c:pt idx="212">
                  <c:v>429.6968</c:v>
                </c:pt>
                <c:pt idx="213">
                  <c:v>430.06619999999998</c:v>
                </c:pt>
                <c:pt idx="214">
                  <c:v>430.43549999999999</c:v>
                </c:pt>
                <c:pt idx="215">
                  <c:v>430.80470000000003</c:v>
                </c:pt>
                <c:pt idx="216">
                  <c:v>431.1739</c:v>
                </c:pt>
                <c:pt idx="217">
                  <c:v>431.54309999999998</c:v>
                </c:pt>
                <c:pt idx="218">
                  <c:v>431.91219999999998</c:v>
                </c:pt>
                <c:pt idx="219">
                  <c:v>432.28129999999999</c:v>
                </c:pt>
                <c:pt idx="220">
                  <c:v>432.65039999999999</c:v>
                </c:pt>
                <c:pt idx="221">
                  <c:v>433.01940000000002</c:v>
                </c:pt>
                <c:pt idx="222">
                  <c:v>433.38830000000002</c:v>
                </c:pt>
                <c:pt idx="223">
                  <c:v>433.75729999999999</c:v>
                </c:pt>
                <c:pt idx="224">
                  <c:v>434.12619999999998</c:v>
                </c:pt>
                <c:pt idx="225">
                  <c:v>434.495</c:v>
                </c:pt>
                <c:pt idx="226">
                  <c:v>434.8639</c:v>
                </c:pt>
                <c:pt idx="227">
                  <c:v>435.23259999999999</c:v>
                </c:pt>
                <c:pt idx="228">
                  <c:v>435.60140000000001</c:v>
                </c:pt>
                <c:pt idx="229">
                  <c:v>435.9701</c:v>
                </c:pt>
                <c:pt idx="230">
                  <c:v>436.33870000000002</c:v>
                </c:pt>
                <c:pt idx="231">
                  <c:v>436.70740000000001</c:v>
                </c:pt>
                <c:pt idx="232">
                  <c:v>437.07600000000002</c:v>
                </c:pt>
                <c:pt idx="233">
                  <c:v>437.44450000000001</c:v>
                </c:pt>
                <c:pt idx="234">
                  <c:v>437.81299999999999</c:v>
                </c:pt>
                <c:pt idx="235">
                  <c:v>438.18150000000003</c:v>
                </c:pt>
                <c:pt idx="236">
                  <c:v>438.54989999999998</c:v>
                </c:pt>
                <c:pt idx="237">
                  <c:v>438.91829999999999</c:v>
                </c:pt>
                <c:pt idx="238">
                  <c:v>439.2867</c:v>
                </c:pt>
                <c:pt idx="239">
                  <c:v>439.6549</c:v>
                </c:pt>
                <c:pt idx="240">
                  <c:v>440.02319999999997</c:v>
                </c:pt>
                <c:pt idx="241">
                  <c:v>440.39139999999998</c:v>
                </c:pt>
                <c:pt idx="242">
                  <c:v>440.75959999999998</c:v>
                </c:pt>
                <c:pt idx="243">
                  <c:v>441.12779999999998</c:v>
                </c:pt>
                <c:pt idx="244">
                  <c:v>441.49590000000001</c:v>
                </c:pt>
                <c:pt idx="245">
                  <c:v>441.86399999999998</c:v>
                </c:pt>
                <c:pt idx="246">
                  <c:v>442.23200000000003</c:v>
                </c:pt>
                <c:pt idx="247">
                  <c:v>442.6</c:v>
                </c:pt>
                <c:pt idx="248">
                  <c:v>442.96800000000002</c:v>
                </c:pt>
                <c:pt idx="249">
                  <c:v>443.33589999999998</c:v>
                </c:pt>
                <c:pt idx="250">
                  <c:v>443.7038</c:v>
                </c:pt>
                <c:pt idx="251">
                  <c:v>444.07159999999999</c:v>
                </c:pt>
                <c:pt idx="252">
                  <c:v>444.43939999999998</c:v>
                </c:pt>
                <c:pt idx="253">
                  <c:v>444.80720000000002</c:v>
                </c:pt>
                <c:pt idx="254">
                  <c:v>445.17489999999998</c:v>
                </c:pt>
                <c:pt idx="255">
                  <c:v>445.54250000000002</c:v>
                </c:pt>
                <c:pt idx="256">
                  <c:v>445.91019999999997</c:v>
                </c:pt>
                <c:pt idx="257">
                  <c:v>446.27780000000001</c:v>
                </c:pt>
                <c:pt idx="258">
                  <c:v>446.6454</c:v>
                </c:pt>
                <c:pt idx="259">
                  <c:v>447.0129</c:v>
                </c:pt>
                <c:pt idx="260">
                  <c:v>447.38040000000001</c:v>
                </c:pt>
                <c:pt idx="261">
                  <c:v>447.74779999999998</c:v>
                </c:pt>
                <c:pt idx="262">
                  <c:v>448.11520000000002</c:v>
                </c:pt>
                <c:pt idx="263">
                  <c:v>448.48259999999999</c:v>
                </c:pt>
                <c:pt idx="264">
                  <c:v>448.84989999999999</c:v>
                </c:pt>
                <c:pt idx="265">
                  <c:v>449.21719999999999</c:v>
                </c:pt>
                <c:pt idx="266">
                  <c:v>449.58440000000002</c:v>
                </c:pt>
                <c:pt idx="267">
                  <c:v>449.95159999999998</c:v>
                </c:pt>
                <c:pt idx="268">
                  <c:v>450.31880000000001</c:v>
                </c:pt>
                <c:pt idx="269">
                  <c:v>450.6859</c:v>
                </c:pt>
                <c:pt idx="270">
                  <c:v>451.053</c:v>
                </c:pt>
                <c:pt idx="271">
                  <c:v>451.42009999999999</c:v>
                </c:pt>
                <c:pt idx="272">
                  <c:v>451.78710000000001</c:v>
                </c:pt>
                <c:pt idx="273">
                  <c:v>452.15410000000003</c:v>
                </c:pt>
                <c:pt idx="274">
                  <c:v>452.52100000000002</c:v>
                </c:pt>
                <c:pt idx="275">
                  <c:v>452.8879</c:v>
                </c:pt>
                <c:pt idx="276">
                  <c:v>453.25470000000001</c:v>
                </c:pt>
                <c:pt idx="277">
                  <c:v>453.62150000000003</c:v>
                </c:pt>
                <c:pt idx="278">
                  <c:v>453.98829999999998</c:v>
                </c:pt>
                <c:pt idx="279">
                  <c:v>454.35500000000002</c:v>
                </c:pt>
                <c:pt idx="280">
                  <c:v>454.7217</c:v>
                </c:pt>
                <c:pt idx="281">
                  <c:v>455.08839999999998</c:v>
                </c:pt>
                <c:pt idx="282">
                  <c:v>455.45499999999998</c:v>
                </c:pt>
                <c:pt idx="283">
                  <c:v>455.82159999999999</c:v>
                </c:pt>
                <c:pt idx="284">
                  <c:v>456.18810000000002</c:v>
                </c:pt>
                <c:pt idx="285">
                  <c:v>456.55459999999999</c:v>
                </c:pt>
                <c:pt idx="286">
                  <c:v>456.92099999999999</c:v>
                </c:pt>
                <c:pt idx="287">
                  <c:v>457.28739999999999</c:v>
                </c:pt>
                <c:pt idx="288">
                  <c:v>457.65379999999999</c:v>
                </c:pt>
                <c:pt idx="289">
                  <c:v>458.02019999999999</c:v>
                </c:pt>
                <c:pt idx="290">
                  <c:v>458.38639999999998</c:v>
                </c:pt>
                <c:pt idx="291">
                  <c:v>458.7527</c:v>
                </c:pt>
                <c:pt idx="292">
                  <c:v>459.1189</c:v>
                </c:pt>
                <c:pt idx="293">
                  <c:v>459.48509999999999</c:v>
                </c:pt>
                <c:pt idx="294">
                  <c:v>459.85120000000001</c:v>
                </c:pt>
                <c:pt idx="295">
                  <c:v>460.21730000000002</c:v>
                </c:pt>
                <c:pt idx="296">
                  <c:v>460.58339999999998</c:v>
                </c:pt>
                <c:pt idx="297">
                  <c:v>460.94940000000003</c:v>
                </c:pt>
                <c:pt idx="298">
                  <c:v>461.31540000000001</c:v>
                </c:pt>
                <c:pt idx="299">
                  <c:v>461.68130000000002</c:v>
                </c:pt>
                <c:pt idx="300">
                  <c:v>462.04719999999998</c:v>
                </c:pt>
                <c:pt idx="301">
                  <c:v>462.41309999999999</c:v>
                </c:pt>
                <c:pt idx="302">
                  <c:v>462.77890000000002</c:v>
                </c:pt>
                <c:pt idx="303">
                  <c:v>463.1447</c:v>
                </c:pt>
                <c:pt idx="304">
                  <c:v>463.5104</c:v>
                </c:pt>
                <c:pt idx="305">
                  <c:v>463.87610000000001</c:v>
                </c:pt>
                <c:pt idx="306">
                  <c:v>464.24180000000001</c:v>
                </c:pt>
                <c:pt idx="307">
                  <c:v>464.60739999999998</c:v>
                </c:pt>
                <c:pt idx="308">
                  <c:v>464.97300000000001</c:v>
                </c:pt>
                <c:pt idx="309">
                  <c:v>465.33850000000001</c:v>
                </c:pt>
                <c:pt idx="310">
                  <c:v>465.70400000000001</c:v>
                </c:pt>
                <c:pt idx="311">
                  <c:v>466.06950000000001</c:v>
                </c:pt>
                <c:pt idx="312">
                  <c:v>466.43490000000003</c:v>
                </c:pt>
                <c:pt idx="313">
                  <c:v>466.80020000000002</c:v>
                </c:pt>
                <c:pt idx="314">
                  <c:v>467.16559999999998</c:v>
                </c:pt>
                <c:pt idx="315">
                  <c:v>467.53089999999997</c:v>
                </c:pt>
                <c:pt idx="316">
                  <c:v>467.89609999999999</c:v>
                </c:pt>
                <c:pt idx="317">
                  <c:v>468.26139999999998</c:v>
                </c:pt>
                <c:pt idx="318">
                  <c:v>468.62650000000002</c:v>
                </c:pt>
                <c:pt idx="319">
                  <c:v>468.99169999999998</c:v>
                </c:pt>
                <c:pt idx="320">
                  <c:v>469.35680000000002</c:v>
                </c:pt>
                <c:pt idx="321">
                  <c:v>469.72179999999997</c:v>
                </c:pt>
                <c:pt idx="322">
                  <c:v>470.08690000000001</c:v>
                </c:pt>
                <c:pt idx="323">
                  <c:v>470.45179999999999</c:v>
                </c:pt>
                <c:pt idx="324">
                  <c:v>470.8168</c:v>
                </c:pt>
                <c:pt idx="325">
                  <c:v>471.18169999999998</c:v>
                </c:pt>
                <c:pt idx="326">
                  <c:v>471.54649999999998</c:v>
                </c:pt>
                <c:pt idx="327">
                  <c:v>471.91129999999998</c:v>
                </c:pt>
                <c:pt idx="328">
                  <c:v>472.27609999999999</c:v>
                </c:pt>
                <c:pt idx="329">
                  <c:v>472.64080000000001</c:v>
                </c:pt>
                <c:pt idx="330">
                  <c:v>473.00560000000002</c:v>
                </c:pt>
                <c:pt idx="331">
                  <c:v>473.37020000000001</c:v>
                </c:pt>
                <c:pt idx="332">
                  <c:v>473.73480000000001</c:v>
                </c:pt>
                <c:pt idx="333">
                  <c:v>474.0994</c:v>
                </c:pt>
                <c:pt idx="334">
                  <c:v>474.46390000000002</c:v>
                </c:pt>
                <c:pt idx="335">
                  <c:v>474.82839999999999</c:v>
                </c:pt>
                <c:pt idx="336">
                  <c:v>475.19290000000001</c:v>
                </c:pt>
                <c:pt idx="337">
                  <c:v>475.5573</c:v>
                </c:pt>
                <c:pt idx="338">
                  <c:v>475.92169999999999</c:v>
                </c:pt>
                <c:pt idx="339">
                  <c:v>476.286</c:v>
                </c:pt>
                <c:pt idx="340">
                  <c:v>476.65030000000002</c:v>
                </c:pt>
                <c:pt idx="341">
                  <c:v>477.01459999999997</c:v>
                </c:pt>
                <c:pt idx="342">
                  <c:v>477.37880000000001</c:v>
                </c:pt>
                <c:pt idx="343">
                  <c:v>477.74299999999999</c:v>
                </c:pt>
                <c:pt idx="344">
                  <c:v>478.1071</c:v>
                </c:pt>
                <c:pt idx="345">
                  <c:v>478.47120000000001</c:v>
                </c:pt>
                <c:pt idx="346">
                  <c:v>478.83519999999999</c:v>
                </c:pt>
                <c:pt idx="347">
                  <c:v>479.19929999999999</c:v>
                </c:pt>
                <c:pt idx="348">
                  <c:v>479.56319999999999</c:v>
                </c:pt>
                <c:pt idx="349">
                  <c:v>479.92720000000003</c:v>
                </c:pt>
                <c:pt idx="350">
                  <c:v>480.29109999999997</c:v>
                </c:pt>
                <c:pt idx="351">
                  <c:v>480.6549</c:v>
                </c:pt>
                <c:pt idx="352">
                  <c:v>481.01870000000002</c:v>
                </c:pt>
                <c:pt idx="353">
                  <c:v>481.38249999999999</c:v>
                </c:pt>
                <c:pt idx="354">
                  <c:v>481.74619999999999</c:v>
                </c:pt>
                <c:pt idx="355">
                  <c:v>482.10989999999998</c:v>
                </c:pt>
                <c:pt idx="356">
                  <c:v>482.47359999999998</c:v>
                </c:pt>
                <c:pt idx="357">
                  <c:v>482.8372</c:v>
                </c:pt>
                <c:pt idx="358">
                  <c:v>483.20080000000002</c:v>
                </c:pt>
                <c:pt idx="359">
                  <c:v>483.5643</c:v>
                </c:pt>
                <c:pt idx="360">
                  <c:v>483.92779999999999</c:v>
                </c:pt>
                <c:pt idx="361">
                  <c:v>484.2912</c:v>
                </c:pt>
                <c:pt idx="362">
                  <c:v>484.65460000000002</c:v>
                </c:pt>
                <c:pt idx="363">
                  <c:v>485.01799999999997</c:v>
                </c:pt>
                <c:pt idx="364">
                  <c:v>485.38130000000001</c:v>
                </c:pt>
                <c:pt idx="365">
                  <c:v>485.74459999999999</c:v>
                </c:pt>
                <c:pt idx="366">
                  <c:v>486.10789999999997</c:v>
                </c:pt>
                <c:pt idx="367">
                  <c:v>486.47109999999998</c:v>
                </c:pt>
                <c:pt idx="368">
                  <c:v>486.83429999999998</c:v>
                </c:pt>
                <c:pt idx="369">
                  <c:v>487.19740000000002</c:v>
                </c:pt>
                <c:pt idx="370">
                  <c:v>487.56049999999999</c:v>
                </c:pt>
                <c:pt idx="371">
                  <c:v>487.92349999999999</c:v>
                </c:pt>
                <c:pt idx="372">
                  <c:v>488.28649999999999</c:v>
                </c:pt>
                <c:pt idx="373">
                  <c:v>488.64949999999999</c:v>
                </c:pt>
                <c:pt idx="374">
                  <c:v>489.01240000000001</c:v>
                </c:pt>
                <c:pt idx="375">
                  <c:v>489.37529999999998</c:v>
                </c:pt>
                <c:pt idx="376">
                  <c:v>489.73809999999997</c:v>
                </c:pt>
                <c:pt idx="377">
                  <c:v>490.101</c:v>
                </c:pt>
                <c:pt idx="378">
                  <c:v>490.46370000000002</c:v>
                </c:pt>
                <c:pt idx="379">
                  <c:v>490.82639999999998</c:v>
                </c:pt>
                <c:pt idx="380">
                  <c:v>491.1891</c:v>
                </c:pt>
                <c:pt idx="381">
                  <c:v>491.55180000000001</c:v>
                </c:pt>
                <c:pt idx="382">
                  <c:v>491.91430000000003</c:v>
                </c:pt>
                <c:pt idx="383">
                  <c:v>492.27690000000001</c:v>
                </c:pt>
                <c:pt idx="384">
                  <c:v>492.63940000000002</c:v>
                </c:pt>
                <c:pt idx="385">
                  <c:v>493.00189999999998</c:v>
                </c:pt>
                <c:pt idx="386">
                  <c:v>493.36430000000001</c:v>
                </c:pt>
                <c:pt idx="387">
                  <c:v>493.72669999999999</c:v>
                </c:pt>
                <c:pt idx="388">
                  <c:v>494.08909999999997</c:v>
                </c:pt>
                <c:pt idx="389">
                  <c:v>494.45139999999998</c:v>
                </c:pt>
                <c:pt idx="390">
                  <c:v>494.81369999999998</c:v>
                </c:pt>
                <c:pt idx="391">
                  <c:v>495.17590000000001</c:v>
                </c:pt>
                <c:pt idx="392">
                  <c:v>495.53809999999999</c:v>
                </c:pt>
                <c:pt idx="393">
                  <c:v>495.90030000000002</c:v>
                </c:pt>
                <c:pt idx="394">
                  <c:v>496.26240000000001</c:v>
                </c:pt>
                <c:pt idx="395">
                  <c:v>496.62450000000001</c:v>
                </c:pt>
                <c:pt idx="396">
                  <c:v>496.98649999999998</c:v>
                </c:pt>
                <c:pt idx="397">
                  <c:v>497.3485</c:v>
                </c:pt>
                <c:pt idx="398">
                  <c:v>497.71039999999999</c:v>
                </c:pt>
                <c:pt idx="399">
                  <c:v>498.07229999999998</c:v>
                </c:pt>
                <c:pt idx="400">
                  <c:v>498.43419999999998</c:v>
                </c:pt>
                <c:pt idx="401">
                  <c:v>498.79599999999999</c:v>
                </c:pt>
                <c:pt idx="402">
                  <c:v>499.15780000000001</c:v>
                </c:pt>
                <c:pt idx="403">
                  <c:v>499.51960000000003</c:v>
                </c:pt>
                <c:pt idx="404">
                  <c:v>499.88130000000001</c:v>
                </c:pt>
                <c:pt idx="405">
                  <c:v>500.24290000000002</c:v>
                </c:pt>
                <c:pt idx="406">
                  <c:v>500.6046</c:v>
                </c:pt>
                <c:pt idx="407">
                  <c:v>500.96609999999998</c:v>
                </c:pt>
                <c:pt idx="408">
                  <c:v>501.32769999999999</c:v>
                </c:pt>
                <c:pt idx="409">
                  <c:v>501.68920000000003</c:v>
                </c:pt>
                <c:pt idx="410">
                  <c:v>502.05059999999997</c:v>
                </c:pt>
                <c:pt idx="411">
                  <c:v>502.41199999999998</c:v>
                </c:pt>
                <c:pt idx="412">
                  <c:v>502.77339999999998</c:v>
                </c:pt>
                <c:pt idx="413">
                  <c:v>503.13479999999998</c:v>
                </c:pt>
                <c:pt idx="414">
                  <c:v>503.49610000000001</c:v>
                </c:pt>
                <c:pt idx="415">
                  <c:v>503.85730000000001</c:v>
                </c:pt>
                <c:pt idx="416">
                  <c:v>504.21850000000001</c:v>
                </c:pt>
                <c:pt idx="417">
                  <c:v>504.5797</c:v>
                </c:pt>
                <c:pt idx="418">
                  <c:v>504.94080000000002</c:v>
                </c:pt>
                <c:pt idx="419">
                  <c:v>505.30189999999999</c:v>
                </c:pt>
                <c:pt idx="420">
                  <c:v>505.66300000000001</c:v>
                </c:pt>
                <c:pt idx="421">
                  <c:v>506.024</c:v>
                </c:pt>
                <c:pt idx="422">
                  <c:v>506.38490000000002</c:v>
                </c:pt>
                <c:pt idx="423">
                  <c:v>506.74590000000001</c:v>
                </c:pt>
                <c:pt idx="424">
                  <c:v>507.10680000000002</c:v>
                </c:pt>
                <c:pt idx="425">
                  <c:v>507.4676</c:v>
                </c:pt>
                <c:pt idx="426">
                  <c:v>507.82839999999999</c:v>
                </c:pt>
                <c:pt idx="427">
                  <c:v>508.18920000000003</c:v>
                </c:pt>
                <c:pt idx="428">
                  <c:v>508.54989999999998</c:v>
                </c:pt>
                <c:pt idx="429">
                  <c:v>508.91059999999999</c:v>
                </c:pt>
                <c:pt idx="430">
                  <c:v>509.27120000000002</c:v>
                </c:pt>
                <c:pt idx="431">
                  <c:v>509.6318</c:v>
                </c:pt>
                <c:pt idx="432">
                  <c:v>509.99239999999998</c:v>
                </c:pt>
                <c:pt idx="433">
                  <c:v>510.35289999999998</c:v>
                </c:pt>
                <c:pt idx="434">
                  <c:v>510.71339999999998</c:v>
                </c:pt>
                <c:pt idx="435">
                  <c:v>511.07380000000001</c:v>
                </c:pt>
                <c:pt idx="436">
                  <c:v>511.43419999999998</c:v>
                </c:pt>
                <c:pt idx="437">
                  <c:v>511.7946</c:v>
                </c:pt>
                <c:pt idx="438">
                  <c:v>512.1549</c:v>
                </c:pt>
                <c:pt idx="439">
                  <c:v>512.51520000000005</c:v>
                </c:pt>
                <c:pt idx="440">
                  <c:v>512.87540000000001</c:v>
                </c:pt>
                <c:pt idx="441">
                  <c:v>513.23559999999998</c:v>
                </c:pt>
                <c:pt idx="442">
                  <c:v>513.59580000000005</c:v>
                </c:pt>
                <c:pt idx="443">
                  <c:v>513.95590000000004</c:v>
                </c:pt>
                <c:pt idx="444">
                  <c:v>514.31590000000006</c:v>
                </c:pt>
                <c:pt idx="445">
                  <c:v>514.67600000000004</c:v>
                </c:pt>
                <c:pt idx="446">
                  <c:v>515.03589999999997</c:v>
                </c:pt>
                <c:pt idx="447">
                  <c:v>515.39589999999998</c:v>
                </c:pt>
                <c:pt idx="448">
                  <c:v>515.75570000000005</c:v>
                </c:pt>
                <c:pt idx="449">
                  <c:v>516.11559999999997</c:v>
                </c:pt>
                <c:pt idx="450">
                  <c:v>516.47550000000001</c:v>
                </c:pt>
                <c:pt idx="451">
                  <c:v>516.83519999999999</c:v>
                </c:pt>
                <c:pt idx="452">
                  <c:v>517.19489999999996</c:v>
                </c:pt>
                <c:pt idx="453">
                  <c:v>517.55470000000003</c:v>
                </c:pt>
                <c:pt idx="454">
                  <c:v>517.91430000000003</c:v>
                </c:pt>
                <c:pt idx="455">
                  <c:v>518.27390000000003</c:v>
                </c:pt>
                <c:pt idx="456">
                  <c:v>518.63350000000003</c:v>
                </c:pt>
                <c:pt idx="457">
                  <c:v>518.99300000000005</c:v>
                </c:pt>
                <c:pt idx="458">
                  <c:v>519.35249999999996</c:v>
                </c:pt>
                <c:pt idx="459">
                  <c:v>519.71199999999999</c:v>
                </c:pt>
                <c:pt idx="460">
                  <c:v>520.07140000000004</c:v>
                </c:pt>
                <c:pt idx="461">
                  <c:v>520.4307</c:v>
                </c:pt>
                <c:pt idx="462">
                  <c:v>520.79</c:v>
                </c:pt>
                <c:pt idx="463">
                  <c:v>521.14940000000001</c:v>
                </c:pt>
                <c:pt idx="464">
                  <c:v>521.5086</c:v>
                </c:pt>
                <c:pt idx="465">
                  <c:v>521.86779999999999</c:v>
                </c:pt>
                <c:pt idx="466">
                  <c:v>522.2269</c:v>
                </c:pt>
                <c:pt idx="467">
                  <c:v>522.58609999999999</c:v>
                </c:pt>
                <c:pt idx="468">
                  <c:v>522.94510000000002</c:v>
                </c:pt>
                <c:pt idx="469">
                  <c:v>523.30420000000004</c:v>
                </c:pt>
                <c:pt idx="470">
                  <c:v>523.66309999999999</c:v>
                </c:pt>
                <c:pt idx="471">
                  <c:v>524.02210000000002</c:v>
                </c:pt>
                <c:pt idx="472">
                  <c:v>524.38099999999997</c:v>
                </c:pt>
                <c:pt idx="473">
                  <c:v>524.73990000000003</c:v>
                </c:pt>
                <c:pt idx="474">
                  <c:v>525.09879999999998</c:v>
                </c:pt>
                <c:pt idx="475">
                  <c:v>525.45749999999998</c:v>
                </c:pt>
                <c:pt idx="476">
                  <c:v>525.81629999999996</c:v>
                </c:pt>
                <c:pt idx="477">
                  <c:v>526.17499999999995</c:v>
                </c:pt>
                <c:pt idx="478">
                  <c:v>526.53359999999998</c:v>
                </c:pt>
                <c:pt idx="479">
                  <c:v>526.89229999999998</c:v>
                </c:pt>
                <c:pt idx="480">
                  <c:v>527.2509</c:v>
                </c:pt>
                <c:pt idx="481">
                  <c:v>527.60940000000005</c:v>
                </c:pt>
                <c:pt idx="482">
                  <c:v>527.96789999999999</c:v>
                </c:pt>
                <c:pt idx="483">
                  <c:v>528.32629999999995</c:v>
                </c:pt>
                <c:pt idx="484">
                  <c:v>528.6848</c:v>
                </c:pt>
                <c:pt idx="485">
                  <c:v>529.04309999999998</c:v>
                </c:pt>
                <c:pt idx="486">
                  <c:v>529.40139999999997</c:v>
                </c:pt>
                <c:pt idx="487">
                  <c:v>529.75969999999995</c:v>
                </c:pt>
                <c:pt idx="488">
                  <c:v>530.11800000000005</c:v>
                </c:pt>
                <c:pt idx="489">
                  <c:v>530.47619999999995</c:v>
                </c:pt>
                <c:pt idx="490">
                  <c:v>530.83439999999996</c:v>
                </c:pt>
                <c:pt idx="491">
                  <c:v>531.19240000000002</c:v>
                </c:pt>
                <c:pt idx="492">
                  <c:v>531.55050000000006</c:v>
                </c:pt>
                <c:pt idx="493">
                  <c:v>531.90859999999998</c:v>
                </c:pt>
                <c:pt idx="494">
                  <c:v>532.26660000000004</c:v>
                </c:pt>
                <c:pt idx="495">
                  <c:v>532.62450000000001</c:v>
                </c:pt>
                <c:pt idx="496">
                  <c:v>532.98249999999996</c:v>
                </c:pt>
                <c:pt idx="497">
                  <c:v>533.34029999999996</c:v>
                </c:pt>
                <c:pt idx="498">
                  <c:v>533.69820000000004</c:v>
                </c:pt>
                <c:pt idx="499">
                  <c:v>534.05600000000004</c:v>
                </c:pt>
                <c:pt idx="500">
                  <c:v>534.41369999999995</c:v>
                </c:pt>
                <c:pt idx="501">
                  <c:v>534.77139999999997</c:v>
                </c:pt>
                <c:pt idx="502">
                  <c:v>535.12909999999999</c:v>
                </c:pt>
                <c:pt idx="503">
                  <c:v>535.48670000000004</c:v>
                </c:pt>
                <c:pt idx="504">
                  <c:v>535.84429999999998</c:v>
                </c:pt>
                <c:pt idx="505">
                  <c:v>536.20180000000005</c:v>
                </c:pt>
                <c:pt idx="506">
                  <c:v>536.55930000000001</c:v>
                </c:pt>
                <c:pt idx="507">
                  <c:v>536.91669999999999</c:v>
                </c:pt>
                <c:pt idx="508">
                  <c:v>537.27419999999995</c:v>
                </c:pt>
                <c:pt idx="509">
                  <c:v>537.63149999999996</c:v>
                </c:pt>
                <c:pt idx="510">
                  <c:v>537.98889999999994</c:v>
                </c:pt>
                <c:pt idx="511">
                  <c:v>538.34619999999995</c:v>
                </c:pt>
                <c:pt idx="512">
                  <c:v>538.70339999999999</c:v>
                </c:pt>
                <c:pt idx="513">
                  <c:v>539.06060000000002</c:v>
                </c:pt>
                <c:pt idx="514">
                  <c:v>539.41780000000006</c:v>
                </c:pt>
                <c:pt idx="515">
                  <c:v>539.7749</c:v>
                </c:pt>
                <c:pt idx="516">
                  <c:v>540.13199999999995</c:v>
                </c:pt>
                <c:pt idx="517">
                  <c:v>540.48900000000003</c:v>
                </c:pt>
                <c:pt idx="518">
                  <c:v>540.846</c:v>
                </c:pt>
                <c:pt idx="519">
                  <c:v>541.20299999999997</c:v>
                </c:pt>
                <c:pt idx="520">
                  <c:v>541.55989999999997</c:v>
                </c:pt>
                <c:pt idx="521">
                  <c:v>541.91669999999999</c:v>
                </c:pt>
                <c:pt idx="522">
                  <c:v>542.27359999999999</c:v>
                </c:pt>
                <c:pt idx="523">
                  <c:v>542.63040000000001</c:v>
                </c:pt>
                <c:pt idx="524">
                  <c:v>542.98710000000005</c:v>
                </c:pt>
                <c:pt idx="525">
                  <c:v>543.34389999999996</c:v>
                </c:pt>
                <c:pt idx="526">
                  <c:v>543.70050000000003</c:v>
                </c:pt>
                <c:pt idx="527">
                  <c:v>544.05709999999999</c:v>
                </c:pt>
                <c:pt idx="528">
                  <c:v>544.41369999999995</c:v>
                </c:pt>
                <c:pt idx="529">
                  <c:v>544.77030000000002</c:v>
                </c:pt>
                <c:pt idx="530">
                  <c:v>545.12670000000003</c:v>
                </c:pt>
                <c:pt idx="531">
                  <c:v>545.48320000000001</c:v>
                </c:pt>
                <c:pt idx="532">
                  <c:v>545.83960000000002</c:v>
                </c:pt>
                <c:pt idx="533">
                  <c:v>546.19600000000003</c:v>
                </c:pt>
                <c:pt idx="534">
                  <c:v>546.55229999999995</c:v>
                </c:pt>
                <c:pt idx="535">
                  <c:v>546.90859999999998</c:v>
                </c:pt>
                <c:pt idx="536">
                  <c:v>547.26480000000004</c:v>
                </c:pt>
                <c:pt idx="537">
                  <c:v>547.62099999999998</c:v>
                </c:pt>
                <c:pt idx="538">
                  <c:v>547.97720000000004</c:v>
                </c:pt>
                <c:pt idx="539">
                  <c:v>548.33330000000001</c:v>
                </c:pt>
                <c:pt idx="540">
                  <c:v>548.68939999999998</c:v>
                </c:pt>
                <c:pt idx="541">
                  <c:v>549.04539999999997</c:v>
                </c:pt>
                <c:pt idx="542">
                  <c:v>549.40139999999997</c:v>
                </c:pt>
                <c:pt idx="543">
                  <c:v>549.75729999999999</c:v>
                </c:pt>
                <c:pt idx="544">
                  <c:v>550.11329999999998</c:v>
                </c:pt>
                <c:pt idx="545">
                  <c:v>550.46910000000003</c:v>
                </c:pt>
                <c:pt idx="546">
                  <c:v>550.82500000000005</c:v>
                </c:pt>
                <c:pt idx="547">
                  <c:v>551.1807</c:v>
                </c:pt>
                <c:pt idx="548">
                  <c:v>551.53639999999996</c:v>
                </c:pt>
                <c:pt idx="549">
                  <c:v>551.8922</c:v>
                </c:pt>
                <c:pt idx="550">
                  <c:v>552.24779999999998</c:v>
                </c:pt>
                <c:pt idx="551">
                  <c:v>552.60339999999997</c:v>
                </c:pt>
                <c:pt idx="552">
                  <c:v>552.95899999999995</c:v>
                </c:pt>
                <c:pt idx="553">
                  <c:v>553.31449999999995</c:v>
                </c:pt>
                <c:pt idx="554">
                  <c:v>553.66999999999996</c:v>
                </c:pt>
                <c:pt idx="555">
                  <c:v>554.02549999999997</c:v>
                </c:pt>
                <c:pt idx="556">
                  <c:v>554.3809</c:v>
                </c:pt>
                <c:pt idx="557">
                  <c:v>554.73620000000005</c:v>
                </c:pt>
                <c:pt idx="558">
                  <c:v>555.09159999999997</c:v>
                </c:pt>
                <c:pt idx="559">
                  <c:v>555.44680000000005</c:v>
                </c:pt>
                <c:pt idx="560">
                  <c:v>555.8021</c:v>
                </c:pt>
                <c:pt idx="561">
                  <c:v>556.15719999999999</c:v>
                </c:pt>
                <c:pt idx="562">
                  <c:v>556.51239999999996</c:v>
                </c:pt>
                <c:pt idx="563">
                  <c:v>556.86749999999995</c:v>
                </c:pt>
                <c:pt idx="564">
                  <c:v>557.22249999999997</c:v>
                </c:pt>
                <c:pt idx="565">
                  <c:v>557.57759999999996</c:v>
                </c:pt>
                <c:pt idx="566">
                  <c:v>557.93259999999998</c:v>
                </c:pt>
                <c:pt idx="567">
                  <c:v>558.28750000000002</c:v>
                </c:pt>
                <c:pt idx="568">
                  <c:v>558.64239999999995</c:v>
                </c:pt>
                <c:pt idx="569">
                  <c:v>558.9973</c:v>
                </c:pt>
                <c:pt idx="570">
                  <c:v>559.35209999999995</c:v>
                </c:pt>
                <c:pt idx="571">
                  <c:v>559.70680000000004</c:v>
                </c:pt>
                <c:pt idx="572">
                  <c:v>560.06150000000002</c:v>
                </c:pt>
                <c:pt idx="573">
                  <c:v>560.4162</c:v>
                </c:pt>
                <c:pt idx="574">
                  <c:v>560.77089999999998</c:v>
                </c:pt>
                <c:pt idx="575">
                  <c:v>561.12540000000001</c:v>
                </c:pt>
                <c:pt idx="576">
                  <c:v>561.48</c:v>
                </c:pt>
                <c:pt idx="577">
                  <c:v>561.83450000000005</c:v>
                </c:pt>
                <c:pt idx="578">
                  <c:v>562.18899999999996</c:v>
                </c:pt>
                <c:pt idx="579">
                  <c:v>562.54349999999999</c:v>
                </c:pt>
                <c:pt idx="580">
                  <c:v>562.89779999999996</c:v>
                </c:pt>
                <c:pt idx="581">
                  <c:v>563.25210000000004</c:v>
                </c:pt>
                <c:pt idx="582">
                  <c:v>563.60640000000001</c:v>
                </c:pt>
                <c:pt idx="583">
                  <c:v>563.96069999999997</c:v>
                </c:pt>
                <c:pt idx="584">
                  <c:v>564.31489999999997</c:v>
                </c:pt>
                <c:pt idx="585">
                  <c:v>564.66909999999996</c:v>
                </c:pt>
                <c:pt idx="586">
                  <c:v>565.02329999999995</c:v>
                </c:pt>
                <c:pt idx="587">
                  <c:v>565.37729999999999</c:v>
                </c:pt>
                <c:pt idx="588">
                  <c:v>565.73140000000001</c:v>
                </c:pt>
                <c:pt idx="589">
                  <c:v>566.08540000000005</c:v>
                </c:pt>
                <c:pt idx="590">
                  <c:v>566.4393</c:v>
                </c:pt>
                <c:pt idx="591">
                  <c:v>566.79330000000004</c:v>
                </c:pt>
                <c:pt idx="592">
                  <c:v>567.1472</c:v>
                </c:pt>
                <c:pt idx="593">
                  <c:v>567.50099999999998</c:v>
                </c:pt>
                <c:pt idx="594">
                  <c:v>567.85479999999995</c:v>
                </c:pt>
                <c:pt idx="595">
                  <c:v>568.20860000000005</c:v>
                </c:pt>
                <c:pt idx="596">
                  <c:v>568.56230000000005</c:v>
                </c:pt>
                <c:pt idx="597">
                  <c:v>568.91589999999997</c:v>
                </c:pt>
                <c:pt idx="598">
                  <c:v>569.26949999999999</c:v>
                </c:pt>
                <c:pt idx="599">
                  <c:v>569.62310000000002</c:v>
                </c:pt>
                <c:pt idx="600">
                  <c:v>569.97659999999996</c:v>
                </c:pt>
                <c:pt idx="601">
                  <c:v>570.33010000000002</c:v>
                </c:pt>
                <c:pt idx="602">
                  <c:v>570.68359999999996</c:v>
                </c:pt>
                <c:pt idx="603">
                  <c:v>571.03700000000003</c:v>
                </c:pt>
                <c:pt idx="604">
                  <c:v>571.3904</c:v>
                </c:pt>
                <c:pt idx="605">
                  <c:v>571.74369999999999</c:v>
                </c:pt>
                <c:pt idx="606">
                  <c:v>572.09699999999998</c:v>
                </c:pt>
                <c:pt idx="607">
                  <c:v>572.4502</c:v>
                </c:pt>
                <c:pt idx="608">
                  <c:v>572.80340000000001</c:v>
                </c:pt>
                <c:pt idx="609">
                  <c:v>573.15660000000003</c:v>
                </c:pt>
                <c:pt idx="610">
                  <c:v>573.50969999999995</c:v>
                </c:pt>
                <c:pt idx="611">
                  <c:v>573.86270000000002</c:v>
                </c:pt>
                <c:pt idx="612">
                  <c:v>574.21579999999994</c:v>
                </c:pt>
                <c:pt idx="613">
                  <c:v>574.56870000000004</c:v>
                </c:pt>
                <c:pt idx="614">
                  <c:v>574.92169999999999</c:v>
                </c:pt>
                <c:pt idx="615">
                  <c:v>575.27459999999996</c:v>
                </c:pt>
                <c:pt idx="616">
                  <c:v>575.62739999999997</c:v>
                </c:pt>
                <c:pt idx="617">
                  <c:v>575.98030000000006</c:v>
                </c:pt>
                <c:pt idx="618">
                  <c:v>576.33299999999997</c:v>
                </c:pt>
                <c:pt idx="619">
                  <c:v>576.68579999999997</c:v>
                </c:pt>
                <c:pt idx="620">
                  <c:v>577.0385</c:v>
                </c:pt>
                <c:pt idx="621">
                  <c:v>577.39110000000005</c:v>
                </c:pt>
                <c:pt idx="622">
                  <c:v>577.74369999999999</c:v>
                </c:pt>
                <c:pt idx="623">
                  <c:v>578.09630000000004</c:v>
                </c:pt>
                <c:pt idx="624">
                  <c:v>578.44870000000003</c:v>
                </c:pt>
                <c:pt idx="625">
                  <c:v>578.80119999999999</c:v>
                </c:pt>
                <c:pt idx="626">
                  <c:v>579.15359999999998</c:v>
                </c:pt>
                <c:pt idx="627">
                  <c:v>579.50599999999997</c:v>
                </c:pt>
                <c:pt idx="628">
                  <c:v>579.85839999999996</c:v>
                </c:pt>
                <c:pt idx="629">
                  <c:v>580.21069999999997</c:v>
                </c:pt>
                <c:pt idx="630">
                  <c:v>580.56290000000001</c:v>
                </c:pt>
                <c:pt idx="631">
                  <c:v>580.91520000000003</c:v>
                </c:pt>
                <c:pt idx="632">
                  <c:v>581.26729999999998</c:v>
                </c:pt>
                <c:pt idx="633">
                  <c:v>581.61940000000004</c:v>
                </c:pt>
                <c:pt idx="634">
                  <c:v>581.97159999999997</c:v>
                </c:pt>
                <c:pt idx="635">
                  <c:v>582.32360000000006</c:v>
                </c:pt>
                <c:pt idx="636">
                  <c:v>582.67560000000003</c:v>
                </c:pt>
                <c:pt idx="637">
                  <c:v>583.02750000000003</c:v>
                </c:pt>
                <c:pt idx="638">
                  <c:v>583.37950000000001</c:v>
                </c:pt>
                <c:pt idx="639">
                  <c:v>583.73130000000003</c:v>
                </c:pt>
                <c:pt idx="640">
                  <c:v>584.08309999999994</c:v>
                </c:pt>
                <c:pt idx="641">
                  <c:v>584.43489999999997</c:v>
                </c:pt>
                <c:pt idx="642">
                  <c:v>584.7867</c:v>
                </c:pt>
                <c:pt idx="643">
                  <c:v>585.13840000000005</c:v>
                </c:pt>
                <c:pt idx="644">
                  <c:v>585.49009999999998</c:v>
                </c:pt>
                <c:pt idx="645">
                  <c:v>585.84159999999997</c:v>
                </c:pt>
                <c:pt idx="646">
                  <c:v>586.19320000000005</c:v>
                </c:pt>
                <c:pt idx="647">
                  <c:v>586.54470000000003</c:v>
                </c:pt>
                <c:pt idx="648">
                  <c:v>586.89620000000002</c:v>
                </c:pt>
                <c:pt idx="649">
                  <c:v>587.24770000000001</c:v>
                </c:pt>
                <c:pt idx="650">
                  <c:v>587.59910000000002</c:v>
                </c:pt>
                <c:pt idx="651">
                  <c:v>587.95039999999995</c:v>
                </c:pt>
                <c:pt idx="652">
                  <c:v>588.30179999999996</c:v>
                </c:pt>
                <c:pt idx="653">
                  <c:v>588.65300000000002</c:v>
                </c:pt>
                <c:pt idx="654">
                  <c:v>589.00419999999997</c:v>
                </c:pt>
                <c:pt idx="655">
                  <c:v>589.35540000000003</c:v>
                </c:pt>
                <c:pt idx="656">
                  <c:v>589.70650000000001</c:v>
                </c:pt>
                <c:pt idx="657">
                  <c:v>590.05759999999998</c:v>
                </c:pt>
                <c:pt idx="658">
                  <c:v>590.40869999999995</c:v>
                </c:pt>
                <c:pt idx="659">
                  <c:v>590.75969999999995</c:v>
                </c:pt>
                <c:pt idx="660">
                  <c:v>591.11069999999995</c:v>
                </c:pt>
                <c:pt idx="661">
                  <c:v>591.46159999999998</c:v>
                </c:pt>
                <c:pt idx="662">
                  <c:v>591.8125</c:v>
                </c:pt>
                <c:pt idx="663">
                  <c:v>592.16330000000005</c:v>
                </c:pt>
                <c:pt idx="664">
                  <c:v>592.51409999999998</c:v>
                </c:pt>
                <c:pt idx="665">
                  <c:v>592.86490000000003</c:v>
                </c:pt>
                <c:pt idx="666">
                  <c:v>593.21559999999999</c:v>
                </c:pt>
                <c:pt idx="667">
                  <c:v>593.56619999999998</c:v>
                </c:pt>
                <c:pt idx="668">
                  <c:v>593.91690000000006</c:v>
                </c:pt>
                <c:pt idx="669">
                  <c:v>594.26750000000004</c:v>
                </c:pt>
                <c:pt idx="670">
                  <c:v>594.61800000000005</c:v>
                </c:pt>
                <c:pt idx="671">
                  <c:v>594.96849999999995</c:v>
                </c:pt>
                <c:pt idx="672">
                  <c:v>595.31889999999999</c:v>
                </c:pt>
                <c:pt idx="673">
                  <c:v>595.66930000000002</c:v>
                </c:pt>
                <c:pt idx="674">
                  <c:v>596.01969999999994</c:v>
                </c:pt>
                <c:pt idx="675">
                  <c:v>596.37</c:v>
                </c:pt>
                <c:pt idx="676">
                  <c:v>596.72029999999995</c:v>
                </c:pt>
                <c:pt idx="677">
                  <c:v>597.07060000000001</c:v>
                </c:pt>
                <c:pt idx="678">
                  <c:v>597.42070000000001</c:v>
                </c:pt>
                <c:pt idx="679">
                  <c:v>597.77089999999998</c:v>
                </c:pt>
                <c:pt idx="680">
                  <c:v>598.12099999999998</c:v>
                </c:pt>
                <c:pt idx="681">
                  <c:v>598.471</c:v>
                </c:pt>
                <c:pt idx="682">
                  <c:v>598.82100000000003</c:v>
                </c:pt>
                <c:pt idx="683">
                  <c:v>599.17100000000005</c:v>
                </c:pt>
                <c:pt idx="684">
                  <c:v>599.52089999999998</c:v>
                </c:pt>
                <c:pt idx="685">
                  <c:v>599.87080000000003</c:v>
                </c:pt>
                <c:pt idx="686">
                  <c:v>600.22069999999997</c:v>
                </c:pt>
                <c:pt idx="687">
                  <c:v>600.57050000000004</c:v>
                </c:pt>
                <c:pt idx="688">
                  <c:v>600.92020000000002</c:v>
                </c:pt>
                <c:pt idx="689">
                  <c:v>601.27</c:v>
                </c:pt>
                <c:pt idx="690">
                  <c:v>601.61959999999999</c:v>
                </c:pt>
                <c:pt idx="691">
                  <c:v>601.9692</c:v>
                </c:pt>
                <c:pt idx="692">
                  <c:v>602.31880000000001</c:v>
                </c:pt>
                <c:pt idx="693">
                  <c:v>602.66840000000002</c:v>
                </c:pt>
                <c:pt idx="694">
                  <c:v>603.01790000000005</c:v>
                </c:pt>
                <c:pt idx="695">
                  <c:v>603.3673</c:v>
                </c:pt>
                <c:pt idx="696">
                  <c:v>603.71669999999995</c:v>
                </c:pt>
                <c:pt idx="697">
                  <c:v>604.06610000000001</c:v>
                </c:pt>
                <c:pt idx="698">
                  <c:v>604.41539999999998</c:v>
                </c:pt>
                <c:pt idx="699">
                  <c:v>604.76469999999995</c:v>
                </c:pt>
                <c:pt idx="700">
                  <c:v>605.11400000000003</c:v>
                </c:pt>
                <c:pt idx="701">
                  <c:v>605.46310000000005</c:v>
                </c:pt>
                <c:pt idx="702">
                  <c:v>605.81230000000005</c:v>
                </c:pt>
                <c:pt idx="703">
                  <c:v>606.16139999999996</c:v>
                </c:pt>
                <c:pt idx="704">
                  <c:v>606.5104</c:v>
                </c:pt>
                <c:pt idx="705">
                  <c:v>606.85940000000005</c:v>
                </c:pt>
                <c:pt idx="706">
                  <c:v>607.20839999999998</c:v>
                </c:pt>
                <c:pt idx="707">
                  <c:v>607.55740000000003</c:v>
                </c:pt>
                <c:pt idx="708">
                  <c:v>607.90629999999999</c:v>
                </c:pt>
                <c:pt idx="709">
                  <c:v>608.25509999999997</c:v>
                </c:pt>
                <c:pt idx="710">
                  <c:v>608.60389999999995</c:v>
                </c:pt>
                <c:pt idx="711">
                  <c:v>608.95259999999996</c:v>
                </c:pt>
                <c:pt idx="712">
                  <c:v>609.30139999999994</c:v>
                </c:pt>
                <c:pt idx="713">
                  <c:v>609.65</c:v>
                </c:pt>
                <c:pt idx="714">
                  <c:v>609.99869999999999</c:v>
                </c:pt>
                <c:pt idx="715">
                  <c:v>610.34720000000004</c:v>
                </c:pt>
                <c:pt idx="716">
                  <c:v>610.69579999999996</c:v>
                </c:pt>
                <c:pt idx="717">
                  <c:v>611.04430000000002</c:v>
                </c:pt>
                <c:pt idx="718">
                  <c:v>611.39279999999997</c:v>
                </c:pt>
                <c:pt idx="719">
                  <c:v>611.74109999999996</c:v>
                </c:pt>
                <c:pt idx="720">
                  <c:v>612.08950000000004</c:v>
                </c:pt>
                <c:pt idx="721">
                  <c:v>612.43790000000001</c:v>
                </c:pt>
                <c:pt idx="722">
                  <c:v>612.78610000000003</c:v>
                </c:pt>
                <c:pt idx="723">
                  <c:v>613.13430000000005</c:v>
                </c:pt>
                <c:pt idx="724">
                  <c:v>613.48249999999996</c:v>
                </c:pt>
                <c:pt idx="725">
                  <c:v>613.83069999999998</c:v>
                </c:pt>
                <c:pt idx="726">
                  <c:v>614.17880000000002</c:v>
                </c:pt>
                <c:pt idx="727">
                  <c:v>614.52689999999996</c:v>
                </c:pt>
                <c:pt idx="728">
                  <c:v>614.87490000000003</c:v>
                </c:pt>
                <c:pt idx="729">
                  <c:v>615.22280000000001</c:v>
                </c:pt>
                <c:pt idx="730">
                  <c:v>615.57069999999999</c:v>
                </c:pt>
                <c:pt idx="731">
                  <c:v>615.91859999999997</c:v>
                </c:pt>
                <c:pt idx="732">
                  <c:v>616.26649999999995</c:v>
                </c:pt>
                <c:pt idx="733">
                  <c:v>616.61429999999996</c:v>
                </c:pt>
                <c:pt idx="734">
                  <c:v>616.96199999999999</c:v>
                </c:pt>
                <c:pt idx="735">
                  <c:v>617.3098</c:v>
                </c:pt>
                <c:pt idx="736">
                  <c:v>617.65740000000005</c:v>
                </c:pt>
                <c:pt idx="737">
                  <c:v>618.005</c:v>
                </c:pt>
                <c:pt idx="738">
                  <c:v>618.35260000000005</c:v>
                </c:pt>
                <c:pt idx="739">
                  <c:v>618.70010000000002</c:v>
                </c:pt>
                <c:pt idx="740">
                  <c:v>619.04759999999999</c:v>
                </c:pt>
                <c:pt idx="741">
                  <c:v>619.39509999999996</c:v>
                </c:pt>
                <c:pt idx="742">
                  <c:v>619.74249999999995</c:v>
                </c:pt>
                <c:pt idx="743">
                  <c:v>620.08979999999997</c:v>
                </c:pt>
                <c:pt idx="744">
                  <c:v>620.43709999999999</c:v>
                </c:pt>
                <c:pt idx="745">
                  <c:v>620.78440000000001</c:v>
                </c:pt>
                <c:pt idx="746">
                  <c:v>621.13170000000002</c:v>
                </c:pt>
                <c:pt idx="747">
                  <c:v>621.47879999999998</c:v>
                </c:pt>
                <c:pt idx="748">
                  <c:v>621.82600000000002</c:v>
                </c:pt>
                <c:pt idx="749">
                  <c:v>622.17309999999998</c:v>
                </c:pt>
                <c:pt idx="750">
                  <c:v>622.52009999999996</c:v>
                </c:pt>
                <c:pt idx="751">
                  <c:v>622.86710000000005</c:v>
                </c:pt>
                <c:pt idx="752">
                  <c:v>623.21410000000003</c:v>
                </c:pt>
                <c:pt idx="753">
                  <c:v>623.56100000000004</c:v>
                </c:pt>
                <c:pt idx="754">
                  <c:v>623.90790000000004</c:v>
                </c:pt>
                <c:pt idx="755">
                  <c:v>624.25469999999996</c:v>
                </c:pt>
                <c:pt idx="756">
                  <c:v>624.60149999999999</c:v>
                </c:pt>
                <c:pt idx="757">
                  <c:v>624.94820000000004</c:v>
                </c:pt>
                <c:pt idx="758">
                  <c:v>625.29499999999996</c:v>
                </c:pt>
                <c:pt idx="759">
                  <c:v>625.64160000000004</c:v>
                </c:pt>
                <c:pt idx="760">
                  <c:v>625.98820000000001</c:v>
                </c:pt>
                <c:pt idx="761">
                  <c:v>626.33479999999997</c:v>
                </c:pt>
                <c:pt idx="762">
                  <c:v>626.68129999999996</c:v>
                </c:pt>
                <c:pt idx="763">
                  <c:v>627.02779999999996</c:v>
                </c:pt>
                <c:pt idx="764">
                  <c:v>627.37419999999997</c:v>
                </c:pt>
                <c:pt idx="765">
                  <c:v>627.72059999999999</c:v>
                </c:pt>
                <c:pt idx="766">
                  <c:v>628.06700000000001</c:v>
                </c:pt>
                <c:pt idx="767">
                  <c:v>628.41330000000005</c:v>
                </c:pt>
                <c:pt idx="768">
                  <c:v>628.7595</c:v>
                </c:pt>
                <c:pt idx="769">
                  <c:v>629.10569999999996</c:v>
                </c:pt>
                <c:pt idx="770">
                  <c:v>629.45190000000002</c:v>
                </c:pt>
                <c:pt idx="771">
                  <c:v>629.798</c:v>
                </c:pt>
                <c:pt idx="772">
                  <c:v>630.14409999999998</c:v>
                </c:pt>
                <c:pt idx="773">
                  <c:v>630.49019999999996</c:v>
                </c:pt>
                <c:pt idx="774">
                  <c:v>630.83619999999996</c:v>
                </c:pt>
                <c:pt idx="775">
                  <c:v>631.18209999999999</c:v>
                </c:pt>
                <c:pt idx="776">
                  <c:v>631.52800000000002</c:v>
                </c:pt>
                <c:pt idx="777">
                  <c:v>631.87390000000005</c:v>
                </c:pt>
                <c:pt idx="778">
                  <c:v>632.21969999999999</c:v>
                </c:pt>
                <c:pt idx="779">
                  <c:v>632.56550000000004</c:v>
                </c:pt>
                <c:pt idx="780">
                  <c:v>632.91120000000001</c:v>
                </c:pt>
                <c:pt idx="781">
                  <c:v>633.25689999999997</c:v>
                </c:pt>
                <c:pt idx="782">
                  <c:v>633.60249999999996</c:v>
                </c:pt>
                <c:pt idx="783">
                  <c:v>633.94809999999995</c:v>
                </c:pt>
                <c:pt idx="784">
                  <c:v>634.29369999999994</c:v>
                </c:pt>
                <c:pt idx="785">
                  <c:v>634.63919999999996</c:v>
                </c:pt>
                <c:pt idx="786">
                  <c:v>634.9846</c:v>
                </c:pt>
                <c:pt idx="787">
                  <c:v>635.33010000000002</c:v>
                </c:pt>
                <c:pt idx="788">
                  <c:v>635.67539999999997</c:v>
                </c:pt>
                <c:pt idx="789">
                  <c:v>636.02080000000001</c:v>
                </c:pt>
                <c:pt idx="790">
                  <c:v>636.36599999999999</c:v>
                </c:pt>
                <c:pt idx="791">
                  <c:v>636.71130000000005</c:v>
                </c:pt>
                <c:pt idx="792">
                  <c:v>637.05650000000003</c:v>
                </c:pt>
                <c:pt idx="793">
                  <c:v>637.40170000000001</c:v>
                </c:pt>
                <c:pt idx="794">
                  <c:v>637.74680000000001</c:v>
                </c:pt>
                <c:pt idx="795">
                  <c:v>638.09190000000001</c:v>
                </c:pt>
                <c:pt idx="796">
                  <c:v>638.43679999999995</c:v>
                </c:pt>
                <c:pt idx="797">
                  <c:v>638.78179999999998</c:v>
                </c:pt>
                <c:pt idx="798">
                  <c:v>639.1268</c:v>
                </c:pt>
                <c:pt idx="799">
                  <c:v>639.47159999999997</c:v>
                </c:pt>
                <c:pt idx="800">
                  <c:v>639.81650000000002</c:v>
                </c:pt>
                <c:pt idx="801">
                  <c:v>640.16129999999998</c:v>
                </c:pt>
                <c:pt idx="802">
                  <c:v>640.50599999999997</c:v>
                </c:pt>
                <c:pt idx="803">
                  <c:v>640.85080000000005</c:v>
                </c:pt>
                <c:pt idx="804">
                  <c:v>641.19539999999995</c:v>
                </c:pt>
                <c:pt idx="805">
                  <c:v>641.54</c:v>
                </c:pt>
                <c:pt idx="806">
                  <c:v>641.88459999999998</c:v>
                </c:pt>
                <c:pt idx="807">
                  <c:v>642.22910000000002</c:v>
                </c:pt>
                <c:pt idx="808">
                  <c:v>642.57370000000003</c:v>
                </c:pt>
                <c:pt idx="809">
                  <c:v>642.91809999999998</c:v>
                </c:pt>
                <c:pt idx="810">
                  <c:v>643.26250000000005</c:v>
                </c:pt>
                <c:pt idx="811">
                  <c:v>643.60680000000002</c:v>
                </c:pt>
                <c:pt idx="812">
                  <c:v>643.95119999999997</c:v>
                </c:pt>
                <c:pt idx="813">
                  <c:v>644.29539999999997</c:v>
                </c:pt>
                <c:pt idx="814">
                  <c:v>644.63959999999997</c:v>
                </c:pt>
                <c:pt idx="815">
                  <c:v>644.98379999999997</c:v>
                </c:pt>
                <c:pt idx="816">
                  <c:v>645.3279</c:v>
                </c:pt>
                <c:pt idx="817">
                  <c:v>645.6721</c:v>
                </c:pt>
                <c:pt idx="818">
                  <c:v>646.01610000000005</c:v>
                </c:pt>
                <c:pt idx="819">
                  <c:v>646.36009999999999</c:v>
                </c:pt>
                <c:pt idx="820">
                  <c:v>646.70399999999995</c:v>
                </c:pt>
                <c:pt idx="821">
                  <c:v>647.04790000000003</c:v>
                </c:pt>
                <c:pt idx="822">
                  <c:v>647.39179999999999</c:v>
                </c:pt>
                <c:pt idx="823">
                  <c:v>647.73569999999995</c:v>
                </c:pt>
                <c:pt idx="824">
                  <c:v>648.07939999999996</c:v>
                </c:pt>
                <c:pt idx="825">
                  <c:v>648.42319999999995</c:v>
                </c:pt>
                <c:pt idx="826">
                  <c:v>648.76679999999999</c:v>
                </c:pt>
                <c:pt idx="827">
                  <c:v>649.1105</c:v>
                </c:pt>
                <c:pt idx="828">
                  <c:v>649.45399999999995</c:v>
                </c:pt>
                <c:pt idx="829">
                  <c:v>649.79759999999999</c:v>
                </c:pt>
                <c:pt idx="830">
                  <c:v>650.14110000000005</c:v>
                </c:pt>
                <c:pt idx="831">
                  <c:v>650.4846</c:v>
                </c:pt>
                <c:pt idx="832">
                  <c:v>650.82799999999997</c:v>
                </c:pt>
                <c:pt idx="833">
                  <c:v>651.17139999999995</c:v>
                </c:pt>
                <c:pt idx="834">
                  <c:v>651.51469999999995</c:v>
                </c:pt>
                <c:pt idx="835">
                  <c:v>651.85799999999995</c:v>
                </c:pt>
                <c:pt idx="836">
                  <c:v>652.20119999999997</c:v>
                </c:pt>
                <c:pt idx="837">
                  <c:v>652.5444</c:v>
                </c:pt>
                <c:pt idx="838">
                  <c:v>652.88760000000002</c:v>
                </c:pt>
                <c:pt idx="839">
                  <c:v>653.23069999999996</c:v>
                </c:pt>
                <c:pt idx="840">
                  <c:v>653.57370000000003</c:v>
                </c:pt>
                <c:pt idx="841">
                  <c:v>653.91669999999999</c:v>
                </c:pt>
                <c:pt idx="842">
                  <c:v>654.25980000000004</c:v>
                </c:pt>
                <c:pt idx="843">
                  <c:v>654.60270000000003</c:v>
                </c:pt>
                <c:pt idx="844">
                  <c:v>654.94560000000001</c:v>
                </c:pt>
                <c:pt idx="845">
                  <c:v>655.28840000000002</c:v>
                </c:pt>
                <c:pt idx="846">
                  <c:v>655.63120000000004</c:v>
                </c:pt>
                <c:pt idx="847">
                  <c:v>655.97389999999996</c:v>
                </c:pt>
                <c:pt idx="848">
                  <c:v>656.31669999999997</c:v>
                </c:pt>
                <c:pt idx="849">
                  <c:v>656.65930000000003</c:v>
                </c:pt>
                <c:pt idx="850">
                  <c:v>657.00189999999998</c:v>
                </c:pt>
                <c:pt idx="851">
                  <c:v>657.34450000000004</c:v>
                </c:pt>
                <c:pt idx="852">
                  <c:v>657.68700000000001</c:v>
                </c:pt>
                <c:pt idx="853">
                  <c:v>658.02949999999998</c:v>
                </c:pt>
                <c:pt idx="854">
                  <c:v>658.37189999999998</c:v>
                </c:pt>
                <c:pt idx="855">
                  <c:v>658.71429999999998</c:v>
                </c:pt>
                <c:pt idx="856">
                  <c:v>659.0566</c:v>
                </c:pt>
                <c:pt idx="857">
                  <c:v>659.39890000000003</c:v>
                </c:pt>
                <c:pt idx="858">
                  <c:v>659.74120000000005</c:v>
                </c:pt>
                <c:pt idx="859">
                  <c:v>660.08339999999998</c:v>
                </c:pt>
                <c:pt idx="860">
                  <c:v>660.42550000000006</c:v>
                </c:pt>
                <c:pt idx="861">
                  <c:v>660.76769999999999</c:v>
                </c:pt>
                <c:pt idx="862">
                  <c:v>661.10969999999998</c:v>
                </c:pt>
                <c:pt idx="863">
                  <c:v>661.45180000000005</c:v>
                </c:pt>
                <c:pt idx="864">
                  <c:v>661.79380000000003</c:v>
                </c:pt>
                <c:pt idx="865">
                  <c:v>662.13570000000004</c:v>
                </c:pt>
                <c:pt idx="866">
                  <c:v>662.47760000000005</c:v>
                </c:pt>
                <c:pt idx="867">
                  <c:v>662.81949999999995</c:v>
                </c:pt>
                <c:pt idx="868">
                  <c:v>663.16129999999998</c:v>
                </c:pt>
                <c:pt idx="869">
                  <c:v>663.50310000000002</c:v>
                </c:pt>
                <c:pt idx="870">
                  <c:v>663.84469999999999</c:v>
                </c:pt>
                <c:pt idx="871">
                  <c:v>664.18640000000005</c:v>
                </c:pt>
                <c:pt idx="872">
                  <c:v>664.52800000000002</c:v>
                </c:pt>
                <c:pt idx="873">
                  <c:v>664.86959999999999</c:v>
                </c:pt>
                <c:pt idx="874">
                  <c:v>665.21109999999999</c:v>
                </c:pt>
                <c:pt idx="875">
                  <c:v>665.55259999999998</c:v>
                </c:pt>
                <c:pt idx="876">
                  <c:v>665.89409999999998</c:v>
                </c:pt>
                <c:pt idx="877">
                  <c:v>666.2355</c:v>
                </c:pt>
                <c:pt idx="878">
                  <c:v>666.57680000000005</c:v>
                </c:pt>
                <c:pt idx="879">
                  <c:v>666.91819999999996</c:v>
                </c:pt>
                <c:pt idx="880">
                  <c:v>667.25940000000003</c:v>
                </c:pt>
                <c:pt idx="881">
                  <c:v>667.60059999999999</c:v>
                </c:pt>
                <c:pt idx="882">
                  <c:v>667.94179999999994</c:v>
                </c:pt>
                <c:pt idx="883">
                  <c:v>668.28300000000002</c:v>
                </c:pt>
                <c:pt idx="884">
                  <c:v>668.62400000000002</c:v>
                </c:pt>
                <c:pt idx="885">
                  <c:v>668.96500000000003</c:v>
                </c:pt>
                <c:pt idx="886">
                  <c:v>669.30600000000004</c:v>
                </c:pt>
                <c:pt idx="887">
                  <c:v>669.64700000000005</c:v>
                </c:pt>
                <c:pt idx="888">
                  <c:v>669.98789999999997</c:v>
                </c:pt>
                <c:pt idx="889">
                  <c:v>670.32870000000003</c:v>
                </c:pt>
                <c:pt idx="890">
                  <c:v>670.66959999999995</c:v>
                </c:pt>
                <c:pt idx="891">
                  <c:v>671.01030000000003</c:v>
                </c:pt>
                <c:pt idx="892">
                  <c:v>671.35109999999997</c:v>
                </c:pt>
                <c:pt idx="893">
                  <c:v>671.69169999999997</c:v>
                </c:pt>
                <c:pt idx="894">
                  <c:v>672.03229999999996</c:v>
                </c:pt>
                <c:pt idx="895">
                  <c:v>672.37300000000005</c:v>
                </c:pt>
                <c:pt idx="896">
                  <c:v>672.71349999999995</c:v>
                </c:pt>
                <c:pt idx="897">
                  <c:v>673.05399999999997</c:v>
                </c:pt>
                <c:pt idx="898">
                  <c:v>673.39449999999999</c:v>
                </c:pt>
                <c:pt idx="899">
                  <c:v>673.73490000000004</c:v>
                </c:pt>
                <c:pt idx="900">
                  <c:v>674.0752</c:v>
                </c:pt>
                <c:pt idx="901">
                  <c:v>674.41549999999995</c:v>
                </c:pt>
                <c:pt idx="902">
                  <c:v>674.75580000000002</c:v>
                </c:pt>
                <c:pt idx="903">
                  <c:v>675.096</c:v>
                </c:pt>
                <c:pt idx="904">
                  <c:v>675.43619999999999</c:v>
                </c:pt>
                <c:pt idx="905">
                  <c:v>675.77639999999997</c:v>
                </c:pt>
                <c:pt idx="906">
                  <c:v>676.11649999999997</c:v>
                </c:pt>
                <c:pt idx="907">
                  <c:v>676.45650000000001</c:v>
                </c:pt>
                <c:pt idx="908">
                  <c:v>676.79639999999995</c:v>
                </c:pt>
                <c:pt idx="909">
                  <c:v>677.13639999999998</c:v>
                </c:pt>
                <c:pt idx="910">
                  <c:v>677.47630000000004</c:v>
                </c:pt>
                <c:pt idx="911">
                  <c:v>677.81619999999998</c:v>
                </c:pt>
                <c:pt idx="912">
                  <c:v>678.15599999999995</c:v>
                </c:pt>
                <c:pt idx="913">
                  <c:v>678.49580000000003</c:v>
                </c:pt>
                <c:pt idx="914">
                  <c:v>678.83550000000002</c:v>
                </c:pt>
                <c:pt idx="915">
                  <c:v>679.17520000000002</c:v>
                </c:pt>
                <c:pt idx="916">
                  <c:v>679.51480000000004</c:v>
                </c:pt>
                <c:pt idx="917">
                  <c:v>679.85440000000006</c:v>
                </c:pt>
                <c:pt idx="918">
                  <c:v>680.19399999999996</c:v>
                </c:pt>
                <c:pt idx="919">
                  <c:v>680.53340000000003</c:v>
                </c:pt>
                <c:pt idx="920">
                  <c:v>680.87289999999996</c:v>
                </c:pt>
                <c:pt idx="921">
                  <c:v>681.21230000000003</c:v>
                </c:pt>
                <c:pt idx="922">
                  <c:v>681.55169999999998</c:v>
                </c:pt>
                <c:pt idx="923">
                  <c:v>681.89099999999996</c:v>
                </c:pt>
                <c:pt idx="924">
                  <c:v>682.23030000000006</c:v>
                </c:pt>
                <c:pt idx="925">
                  <c:v>682.56949999999995</c:v>
                </c:pt>
                <c:pt idx="926">
                  <c:v>682.90869999999995</c:v>
                </c:pt>
                <c:pt idx="927">
                  <c:v>683.24779999999998</c:v>
                </c:pt>
                <c:pt idx="928">
                  <c:v>683.58690000000001</c:v>
                </c:pt>
                <c:pt idx="929">
                  <c:v>683.92589999999996</c:v>
                </c:pt>
                <c:pt idx="930">
                  <c:v>684.26499999999999</c:v>
                </c:pt>
                <c:pt idx="931">
                  <c:v>684.60389999999995</c:v>
                </c:pt>
                <c:pt idx="932">
                  <c:v>684.94280000000003</c:v>
                </c:pt>
                <c:pt idx="933">
                  <c:v>685.28160000000003</c:v>
                </c:pt>
                <c:pt idx="934">
                  <c:v>685.62049999999999</c:v>
                </c:pt>
                <c:pt idx="935">
                  <c:v>685.95920000000001</c:v>
                </c:pt>
                <c:pt idx="936">
                  <c:v>686.298</c:v>
                </c:pt>
                <c:pt idx="937">
                  <c:v>686.63670000000002</c:v>
                </c:pt>
                <c:pt idx="938">
                  <c:v>686.97529999999995</c:v>
                </c:pt>
                <c:pt idx="939">
                  <c:v>687.31380000000001</c:v>
                </c:pt>
                <c:pt idx="940">
                  <c:v>687.65239999999994</c:v>
                </c:pt>
                <c:pt idx="941">
                  <c:v>687.99090000000001</c:v>
                </c:pt>
                <c:pt idx="942">
                  <c:v>688.32929999999999</c:v>
                </c:pt>
                <c:pt idx="943">
                  <c:v>688.66769999999997</c:v>
                </c:pt>
                <c:pt idx="944">
                  <c:v>689.00609999999995</c:v>
                </c:pt>
                <c:pt idx="945">
                  <c:v>689.34439999999995</c:v>
                </c:pt>
                <c:pt idx="946">
                  <c:v>689.68269999999995</c:v>
                </c:pt>
                <c:pt idx="947">
                  <c:v>690.02089999999998</c:v>
                </c:pt>
                <c:pt idx="948">
                  <c:v>690.35910000000001</c:v>
                </c:pt>
                <c:pt idx="949">
                  <c:v>690.69719999999995</c:v>
                </c:pt>
                <c:pt idx="950">
                  <c:v>691.03530000000001</c:v>
                </c:pt>
                <c:pt idx="951">
                  <c:v>691.37339999999995</c:v>
                </c:pt>
                <c:pt idx="952">
                  <c:v>691.71130000000005</c:v>
                </c:pt>
                <c:pt idx="953">
                  <c:v>692.04930000000002</c:v>
                </c:pt>
                <c:pt idx="954">
                  <c:v>692.38720000000001</c:v>
                </c:pt>
                <c:pt idx="955">
                  <c:v>692.72500000000002</c:v>
                </c:pt>
                <c:pt idx="956">
                  <c:v>693.06290000000001</c:v>
                </c:pt>
                <c:pt idx="957">
                  <c:v>693.40060000000005</c:v>
                </c:pt>
                <c:pt idx="958">
                  <c:v>693.73829999999998</c:v>
                </c:pt>
                <c:pt idx="959">
                  <c:v>694.07600000000002</c:v>
                </c:pt>
                <c:pt idx="960">
                  <c:v>694.41359999999997</c:v>
                </c:pt>
                <c:pt idx="961">
                  <c:v>694.75120000000004</c:v>
                </c:pt>
                <c:pt idx="962">
                  <c:v>695.08870000000002</c:v>
                </c:pt>
                <c:pt idx="963">
                  <c:v>695.42619999999999</c:v>
                </c:pt>
                <c:pt idx="964">
                  <c:v>695.76369999999997</c:v>
                </c:pt>
                <c:pt idx="965">
                  <c:v>696.10109999999997</c:v>
                </c:pt>
                <c:pt idx="966">
                  <c:v>696.4384</c:v>
                </c:pt>
                <c:pt idx="967">
                  <c:v>696.7758</c:v>
                </c:pt>
                <c:pt idx="968">
                  <c:v>697.11300000000006</c:v>
                </c:pt>
                <c:pt idx="969">
                  <c:v>697.4502</c:v>
                </c:pt>
                <c:pt idx="970">
                  <c:v>697.78740000000005</c:v>
                </c:pt>
                <c:pt idx="971">
                  <c:v>698.12450000000001</c:v>
                </c:pt>
                <c:pt idx="972">
                  <c:v>698.4615</c:v>
                </c:pt>
                <c:pt idx="973">
                  <c:v>698.79859999999996</c:v>
                </c:pt>
                <c:pt idx="974">
                  <c:v>699.13559999999995</c:v>
                </c:pt>
                <c:pt idx="975">
                  <c:v>699.47249999999997</c:v>
                </c:pt>
                <c:pt idx="976">
                  <c:v>699.80939999999998</c:v>
                </c:pt>
                <c:pt idx="977">
                  <c:v>700.14620000000002</c:v>
                </c:pt>
                <c:pt idx="978">
                  <c:v>700.48310000000004</c:v>
                </c:pt>
                <c:pt idx="979">
                  <c:v>700.81979999999999</c:v>
                </c:pt>
                <c:pt idx="980">
                  <c:v>701.15660000000003</c:v>
                </c:pt>
                <c:pt idx="981">
                  <c:v>701.4932</c:v>
                </c:pt>
                <c:pt idx="982">
                  <c:v>701.82979999999998</c:v>
                </c:pt>
                <c:pt idx="983">
                  <c:v>702.16639999999995</c:v>
                </c:pt>
                <c:pt idx="984">
                  <c:v>702.50289999999995</c:v>
                </c:pt>
                <c:pt idx="985">
                  <c:v>702.83939999999996</c:v>
                </c:pt>
                <c:pt idx="986">
                  <c:v>703.17579999999998</c:v>
                </c:pt>
                <c:pt idx="987">
                  <c:v>703.51220000000001</c:v>
                </c:pt>
                <c:pt idx="988">
                  <c:v>703.84849999999994</c:v>
                </c:pt>
                <c:pt idx="989">
                  <c:v>704.1848</c:v>
                </c:pt>
                <c:pt idx="990">
                  <c:v>704.52110000000005</c:v>
                </c:pt>
                <c:pt idx="991">
                  <c:v>704.85730000000001</c:v>
                </c:pt>
                <c:pt idx="992">
                  <c:v>705.1934</c:v>
                </c:pt>
                <c:pt idx="993">
                  <c:v>705.52949999999998</c:v>
                </c:pt>
                <c:pt idx="994">
                  <c:v>705.86559999999997</c:v>
                </c:pt>
                <c:pt idx="995">
                  <c:v>706.20159999999998</c:v>
                </c:pt>
                <c:pt idx="996">
                  <c:v>706.5376</c:v>
                </c:pt>
                <c:pt idx="997">
                  <c:v>706.87350000000004</c:v>
                </c:pt>
                <c:pt idx="998">
                  <c:v>707.20939999999996</c:v>
                </c:pt>
                <c:pt idx="999">
                  <c:v>707.54520000000002</c:v>
                </c:pt>
                <c:pt idx="1000">
                  <c:v>707.88099999999997</c:v>
                </c:pt>
                <c:pt idx="1001">
                  <c:v>708.21669999999995</c:v>
                </c:pt>
                <c:pt idx="1002">
                  <c:v>708.55240000000003</c:v>
                </c:pt>
                <c:pt idx="1003">
                  <c:v>708.88810000000001</c:v>
                </c:pt>
                <c:pt idx="1004">
                  <c:v>709.22370000000001</c:v>
                </c:pt>
                <c:pt idx="1005">
                  <c:v>709.55930000000001</c:v>
                </c:pt>
                <c:pt idx="1006">
                  <c:v>709.89480000000003</c:v>
                </c:pt>
                <c:pt idx="1007">
                  <c:v>710.23019999999997</c:v>
                </c:pt>
                <c:pt idx="1008">
                  <c:v>710.56569999999999</c:v>
                </c:pt>
                <c:pt idx="1009">
                  <c:v>710.90099999999995</c:v>
                </c:pt>
                <c:pt idx="1010">
                  <c:v>711.23630000000003</c:v>
                </c:pt>
                <c:pt idx="1011">
                  <c:v>711.57159999999999</c:v>
                </c:pt>
                <c:pt idx="1012">
                  <c:v>711.90689999999995</c:v>
                </c:pt>
                <c:pt idx="1013">
                  <c:v>712.24199999999996</c:v>
                </c:pt>
                <c:pt idx="1014">
                  <c:v>712.57709999999997</c:v>
                </c:pt>
                <c:pt idx="1015">
                  <c:v>712.91229999999996</c:v>
                </c:pt>
                <c:pt idx="1016">
                  <c:v>713.2473</c:v>
                </c:pt>
                <c:pt idx="1017">
                  <c:v>713.58230000000003</c:v>
                </c:pt>
                <c:pt idx="1018">
                  <c:v>713.91719999999998</c:v>
                </c:pt>
                <c:pt idx="1019">
                  <c:v>714.25220000000002</c:v>
                </c:pt>
                <c:pt idx="1020">
                  <c:v>714.58699999999999</c:v>
                </c:pt>
                <c:pt idx="1021">
                  <c:v>714.92190000000005</c:v>
                </c:pt>
                <c:pt idx="1022">
                  <c:v>715.25660000000005</c:v>
                </c:pt>
                <c:pt idx="1023">
                  <c:v>715.59130000000005</c:v>
                </c:pt>
                <c:pt idx="1024">
                  <c:v>715.92600000000004</c:v>
                </c:pt>
                <c:pt idx="1025">
                  <c:v>716.26059999999995</c:v>
                </c:pt>
                <c:pt idx="1026">
                  <c:v>716.59519999999998</c:v>
                </c:pt>
                <c:pt idx="1027">
                  <c:v>716.92970000000003</c:v>
                </c:pt>
                <c:pt idx="1028">
                  <c:v>717.26419999999996</c:v>
                </c:pt>
                <c:pt idx="1029">
                  <c:v>717.59870000000001</c:v>
                </c:pt>
                <c:pt idx="1030">
                  <c:v>717.93309999999997</c:v>
                </c:pt>
                <c:pt idx="1031">
                  <c:v>718.26750000000004</c:v>
                </c:pt>
                <c:pt idx="1032">
                  <c:v>718.60170000000005</c:v>
                </c:pt>
                <c:pt idx="1033">
                  <c:v>718.93600000000004</c:v>
                </c:pt>
                <c:pt idx="1034">
                  <c:v>719.27020000000005</c:v>
                </c:pt>
                <c:pt idx="1035">
                  <c:v>719.60440000000006</c:v>
                </c:pt>
                <c:pt idx="1036">
                  <c:v>719.93849999999998</c:v>
                </c:pt>
                <c:pt idx="1037">
                  <c:v>720.27260000000001</c:v>
                </c:pt>
                <c:pt idx="1038">
                  <c:v>720.60659999999996</c:v>
                </c:pt>
                <c:pt idx="1039">
                  <c:v>720.94060000000002</c:v>
                </c:pt>
                <c:pt idx="1040">
                  <c:v>721.27449999999999</c:v>
                </c:pt>
                <c:pt idx="1041">
                  <c:v>721.60839999999996</c:v>
                </c:pt>
                <c:pt idx="1042">
                  <c:v>721.94219999999996</c:v>
                </c:pt>
                <c:pt idx="1043">
                  <c:v>722.27599999999995</c:v>
                </c:pt>
                <c:pt idx="1044">
                  <c:v>722.60969999999998</c:v>
                </c:pt>
                <c:pt idx="1045">
                  <c:v>722.9434</c:v>
                </c:pt>
                <c:pt idx="1046">
                  <c:v>723.27710000000002</c:v>
                </c:pt>
                <c:pt idx="1047">
                  <c:v>723.61069999999995</c:v>
                </c:pt>
                <c:pt idx="1048">
                  <c:v>723.9443</c:v>
                </c:pt>
                <c:pt idx="1049">
                  <c:v>724.27779999999996</c:v>
                </c:pt>
                <c:pt idx="1050">
                  <c:v>724.61130000000003</c:v>
                </c:pt>
                <c:pt idx="1051">
                  <c:v>724.94460000000004</c:v>
                </c:pt>
                <c:pt idx="1052">
                  <c:v>725.27800000000002</c:v>
                </c:pt>
                <c:pt idx="1053">
                  <c:v>725.61130000000003</c:v>
                </c:pt>
                <c:pt idx="1054">
                  <c:v>725.94460000000004</c:v>
                </c:pt>
                <c:pt idx="1055">
                  <c:v>726.27790000000005</c:v>
                </c:pt>
                <c:pt idx="1056">
                  <c:v>726.61099999999999</c:v>
                </c:pt>
                <c:pt idx="1057">
                  <c:v>726.94420000000002</c:v>
                </c:pt>
                <c:pt idx="1058">
                  <c:v>727.27729999999997</c:v>
                </c:pt>
                <c:pt idx="1059">
                  <c:v>727.61040000000003</c:v>
                </c:pt>
                <c:pt idx="1060">
                  <c:v>727.94330000000002</c:v>
                </c:pt>
                <c:pt idx="1061">
                  <c:v>728.27620000000002</c:v>
                </c:pt>
                <c:pt idx="1062">
                  <c:v>728.60919999999999</c:v>
                </c:pt>
                <c:pt idx="1063">
                  <c:v>728.94200000000001</c:v>
                </c:pt>
                <c:pt idx="1064">
                  <c:v>729.27480000000003</c:v>
                </c:pt>
                <c:pt idx="1065">
                  <c:v>729.60760000000005</c:v>
                </c:pt>
                <c:pt idx="1066">
                  <c:v>729.94029999999998</c:v>
                </c:pt>
                <c:pt idx="1067">
                  <c:v>730.27300000000002</c:v>
                </c:pt>
                <c:pt idx="1068">
                  <c:v>730.60569999999996</c:v>
                </c:pt>
                <c:pt idx="1069">
                  <c:v>730.93820000000005</c:v>
                </c:pt>
                <c:pt idx="1070">
                  <c:v>731.27080000000001</c:v>
                </c:pt>
                <c:pt idx="1071">
                  <c:v>731.60320000000002</c:v>
                </c:pt>
                <c:pt idx="1072">
                  <c:v>731.9357</c:v>
                </c:pt>
                <c:pt idx="1073">
                  <c:v>732.2681</c:v>
                </c:pt>
                <c:pt idx="1074">
                  <c:v>732.60040000000004</c:v>
                </c:pt>
                <c:pt idx="1075">
                  <c:v>732.93269999999995</c:v>
                </c:pt>
                <c:pt idx="1076">
                  <c:v>733.26499999999999</c:v>
                </c:pt>
                <c:pt idx="1077">
                  <c:v>733.59709999999995</c:v>
                </c:pt>
                <c:pt idx="1078">
                  <c:v>733.92930000000001</c:v>
                </c:pt>
                <c:pt idx="1079">
                  <c:v>734.26139999999998</c:v>
                </c:pt>
                <c:pt idx="1080">
                  <c:v>734.59339999999997</c:v>
                </c:pt>
                <c:pt idx="1081">
                  <c:v>734.92550000000006</c:v>
                </c:pt>
                <c:pt idx="1082">
                  <c:v>735.25739999999996</c:v>
                </c:pt>
                <c:pt idx="1083">
                  <c:v>735.58939999999996</c:v>
                </c:pt>
                <c:pt idx="1084">
                  <c:v>735.9212</c:v>
                </c:pt>
                <c:pt idx="1085">
                  <c:v>736.25310000000002</c:v>
                </c:pt>
                <c:pt idx="1086">
                  <c:v>736.58479999999997</c:v>
                </c:pt>
                <c:pt idx="1087">
                  <c:v>736.91660000000002</c:v>
                </c:pt>
                <c:pt idx="1088">
                  <c:v>737.2482</c:v>
                </c:pt>
                <c:pt idx="1089">
                  <c:v>737.57989999999995</c:v>
                </c:pt>
                <c:pt idx="1090">
                  <c:v>737.91150000000005</c:v>
                </c:pt>
                <c:pt idx="1091">
                  <c:v>738.24300000000005</c:v>
                </c:pt>
                <c:pt idx="1092">
                  <c:v>738.57449999999994</c:v>
                </c:pt>
                <c:pt idx="1093">
                  <c:v>738.90599999999995</c:v>
                </c:pt>
                <c:pt idx="1094">
                  <c:v>739.23739999999998</c:v>
                </c:pt>
                <c:pt idx="1095">
                  <c:v>739.56870000000004</c:v>
                </c:pt>
                <c:pt idx="1096">
                  <c:v>739.9</c:v>
                </c:pt>
                <c:pt idx="1097">
                  <c:v>740.23130000000003</c:v>
                </c:pt>
                <c:pt idx="1098">
                  <c:v>740.5625</c:v>
                </c:pt>
                <c:pt idx="1099">
                  <c:v>740.89369999999997</c:v>
                </c:pt>
                <c:pt idx="1100">
                  <c:v>741.22479999999996</c:v>
                </c:pt>
                <c:pt idx="1101">
                  <c:v>741.55589999999995</c:v>
                </c:pt>
                <c:pt idx="1102">
                  <c:v>741.88689999999997</c:v>
                </c:pt>
                <c:pt idx="1103">
                  <c:v>742.21789999999999</c:v>
                </c:pt>
                <c:pt idx="1104">
                  <c:v>742.54880000000003</c:v>
                </c:pt>
                <c:pt idx="1105">
                  <c:v>742.87969999999996</c:v>
                </c:pt>
                <c:pt idx="1106">
                  <c:v>743.2106</c:v>
                </c:pt>
                <c:pt idx="1107">
                  <c:v>743.54129999999998</c:v>
                </c:pt>
                <c:pt idx="1108">
                  <c:v>743.87210000000005</c:v>
                </c:pt>
                <c:pt idx="1109">
                  <c:v>744.20280000000002</c:v>
                </c:pt>
                <c:pt idx="1110">
                  <c:v>744.53340000000003</c:v>
                </c:pt>
                <c:pt idx="1111">
                  <c:v>744.86400000000003</c:v>
                </c:pt>
                <c:pt idx="1112">
                  <c:v>745.19460000000004</c:v>
                </c:pt>
                <c:pt idx="1113">
                  <c:v>745.52509999999995</c:v>
                </c:pt>
                <c:pt idx="1114">
                  <c:v>745.85559999999998</c:v>
                </c:pt>
                <c:pt idx="1115">
                  <c:v>746.18600000000004</c:v>
                </c:pt>
                <c:pt idx="1116">
                  <c:v>746.51639999999998</c:v>
                </c:pt>
                <c:pt idx="1117">
                  <c:v>746.84670000000006</c:v>
                </c:pt>
                <c:pt idx="1118">
                  <c:v>747.17690000000005</c:v>
                </c:pt>
                <c:pt idx="1119">
                  <c:v>747.50710000000004</c:v>
                </c:pt>
                <c:pt idx="1120">
                  <c:v>747.83730000000003</c:v>
                </c:pt>
                <c:pt idx="1121">
                  <c:v>748.16750000000002</c:v>
                </c:pt>
                <c:pt idx="1122">
                  <c:v>748.49760000000003</c:v>
                </c:pt>
                <c:pt idx="1123">
                  <c:v>748.82759999999996</c:v>
                </c:pt>
                <c:pt idx="1124">
                  <c:v>749.1576</c:v>
                </c:pt>
                <c:pt idx="1125">
                  <c:v>749.48749999999995</c:v>
                </c:pt>
                <c:pt idx="1126">
                  <c:v>749.81740000000002</c:v>
                </c:pt>
                <c:pt idx="1127">
                  <c:v>750.14729999999997</c:v>
                </c:pt>
                <c:pt idx="1128">
                  <c:v>750.47709999999995</c:v>
                </c:pt>
                <c:pt idx="1129">
                  <c:v>750.80679999999995</c:v>
                </c:pt>
                <c:pt idx="1130">
                  <c:v>751.13649999999996</c:v>
                </c:pt>
                <c:pt idx="1131">
                  <c:v>751.46619999999996</c:v>
                </c:pt>
                <c:pt idx="1132">
                  <c:v>751.79579999999999</c:v>
                </c:pt>
                <c:pt idx="1133">
                  <c:v>752.12530000000004</c:v>
                </c:pt>
                <c:pt idx="1134">
                  <c:v>752.45479999999998</c:v>
                </c:pt>
                <c:pt idx="1135">
                  <c:v>752.78430000000003</c:v>
                </c:pt>
                <c:pt idx="1136">
                  <c:v>753.11369999999999</c:v>
                </c:pt>
                <c:pt idx="1137">
                  <c:v>753.44309999999996</c:v>
                </c:pt>
                <c:pt idx="1138">
                  <c:v>753.77250000000004</c:v>
                </c:pt>
                <c:pt idx="1139">
                  <c:v>754.10170000000005</c:v>
                </c:pt>
                <c:pt idx="1140">
                  <c:v>754.43089999999995</c:v>
                </c:pt>
                <c:pt idx="1141">
                  <c:v>754.76009999999997</c:v>
                </c:pt>
                <c:pt idx="1142">
                  <c:v>755.08920000000001</c:v>
                </c:pt>
                <c:pt idx="1143">
                  <c:v>755.41830000000004</c:v>
                </c:pt>
                <c:pt idx="1144">
                  <c:v>755.74739999999997</c:v>
                </c:pt>
                <c:pt idx="1145">
                  <c:v>756.07640000000004</c:v>
                </c:pt>
                <c:pt idx="1146">
                  <c:v>756.40530000000001</c:v>
                </c:pt>
                <c:pt idx="1147">
                  <c:v>756.73419999999999</c:v>
                </c:pt>
                <c:pt idx="1148">
                  <c:v>757.06299999999999</c:v>
                </c:pt>
                <c:pt idx="1149">
                  <c:v>757.39179999999999</c:v>
                </c:pt>
                <c:pt idx="1150">
                  <c:v>757.72059999999999</c:v>
                </c:pt>
                <c:pt idx="1151">
                  <c:v>758.04930000000002</c:v>
                </c:pt>
                <c:pt idx="1152">
                  <c:v>758.37800000000004</c:v>
                </c:pt>
                <c:pt idx="1153">
                  <c:v>758.70659999999998</c:v>
                </c:pt>
                <c:pt idx="1154">
                  <c:v>759.03520000000003</c:v>
                </c:pt>
                <c:pt idx="1155">
                  <c:v>759.36369999999999</c:v>
                </c:pt>
                <c:pt idx="1156">
                  <c:v>759.69209999999998</c:v>
                </c:pt>
                <c:pt idx="1157">
                  <c:v>760.02059999999994</c:v>
                </c:pt>
                <c:pt idx="1158">
                  <c:v>760.34889999999996</c:v>
                </c:pt>
                <c:pt idx="1159">
                  <c:v>760.67719999999997</c:v>
                </c:pt>
                <c:pt idx="1160">
                  <c:v>761.00559999999996</c:v>
                </c:pt>
                <c:pt idx="1161">
                  <c:v>761.3338</c:v>
                </c:pt>
                <c:pt idx="1162">
                  <c:v>761.66200000000003</c:v>
                </c:pt>
                <c:pt idx="1163">
                  <c:v>761.99009999999998</c:v>
                </c:pt>
                <c:pt idx="1164">
                  <c:v>762.31820000000005</c:v>
                </c:pt>
                <c:pt idx="1165">
                  <c:v>762.64620000000002</c:v>
                </c:pt>
                <c:pt idx="1166">
                  <c:v>762.9742</c:v>
                </c:pt>
                <c:pt idx="1167">
                  <c:v>763.30219999999997</c:v>
                </c:pt>
                <c:pt idx="1168">
                  <c:v>763.63009999999997</c:v>
                </c:pt>
                <c:pt idx="1169">
                  <c:v>763.9579</c:v>
                </c:pt>
                <c:pt idx="1170">
                  <c:v>764.28570000000002</c:v>
                </c:pt>
                <c:pt idx="1171">
                  <c:v>764.61350000000004</c:v>
                </c:pt>
                <c:pt idx="1172">
                  <c:v>764.94119999999998</c:v>
                </c:pt>
                <c:pt idx="1173">
                  <c:v>765.26890000000003</c:v>
                </c:pt>
                <c:pt idx="1174">
                  <c:v>765.59640000000002</c:v>
                </c:pt>
                <c:pt idx="1175">
                  <c:v>765.92399999999998</c:v>
                </c:pt>
                <c:pt idx="1176">
                  <c:v>766.25149999999996</c:v>
                </c:pt>
                <c:pt idx="1177">
                  <c:v>766.57899999999995</c:v>
                </c:pt>
                <c:pt idx="1178">
                  <c:v>766.90639999999996</c:v>
                </c:pt>
                <c:pt idx="1179">
                  <c:v>767.23379999999997</c:v>
                </c:pt>
                <c:pt idx="1180">
                  <c:v>767.56110000000001</c:v>
                </c:pt>
                <c:pt idx="1181">
                  <c:v>767.88840000000005</c:v>
                </c:pt>
                <c:pt idx="1182">
                  <c:v>768.21559999999999</c:v>
                </c:pt>
                <c:pt idx="1183">
                  <c:v>768.54280000000006</c:v>
                </c:pt>
                <c:pt idx="1184">
                  <c:v>768.86990000000003</c:v>
                </c:pt>
                <c:pt idx="1185">
                  <c:v>769.197</c:v>
                </c:pt>
                <c:pt idx="1186">
                  <c:v>769.524</c:v>
                </c:pt>
                <c:pt idx="1187">
                  <c:v>769.851</c:v>
                </c:pt>
                <c:pt idx="1188">
                  <c:v>770.178</c:v>
                </c:pt>
                <c:pt idx="1189">
                  <c:v>770.50490000000002</c:v>
                </c:pt>
                <c:pt idx="1190">
                  <c:v>770.83169999999996</c:v>
                </c:pt>
                <c:pt idx="1191">
                  <c:v>771.1585</c:v>
                </c:pt>
                <c:pt idx="1192">
                  <c:v>771.48519999999996</c:v>
                </c:pt>
                <c:pt idx="1193">
                  <c:v>771.81200000000001</c:v>
                </c:pt>
                <c:pt idx="1194">
                  <c:v>772.1386</c:v>
                </c:pt>
                <c:pt idx="1195">
                  <c:v>772.46519999999998</c:v>
                </c:pt>
                <c:pt idx="1196">
                  <c:v>772.79169999999999</c:v>
                </c:pt>
                <c:pt idx="1197">
                  <c:v>773.11829999999998</c:v>
                </c:pt>
                <c:pt idx="1198">
                  <c:v>773.44479999999999</c:v>
                </c:pt>
                <c:pt idx="1199">
                  <c:v>773.77120000000002</c:v>
                </c:pt>
                <c:pt idx="1200">
                  <c:v>774.09749999999997</c:v>
                </c:pt>
                <c:pt idx="1201">
                  <c:v>774.42380000000003</c:v>
                </c:pt>
                <c:pt idx="1202">
                  <c:v>774.75009999999997</c:v>
                </c:pt>
                <c:pt idx="1203">
                  <c:v>775.07640000000004</c:v>
                </c:pt>
                <c:pt idx="1204">
                  <c:v>775.40250000000003</c:v>
                </c:pt>
                <c:pt idx="1205">
                  <c:v>775.72860000000003</c:v>
                </c:pt>
                <c:pt idx="1206">
                  <c:v>776.05470000000003</c:v>
                </c:pt>
                <c:pt idx="1207">
                  <c:v>776.38070000000005</c:v>
                </c:pt>
                <c:pt idx="1208">
                  <c:v>776.70669999999996</c:v>
                </c:pt>
                <c:pt idx="1209">
                  <c:v>777.03269999999998</c:v>
                </c:pt>
                <c:pt idx="1210">
                  <c:v>777.35850000000005</c:v>
                </c:pt>
                <c:pt idx="1211">
                  <c:v>777.68439999999998</c:v>
                </c:pt>
                <c:pt idx="1212">
                  <c:v>778.01009999999997</c:v>
                </c:pt>
                <c:pt idx="1213">
                  <c:v>778.33590000000004</c:v>
                </c:pt>
                <c:pt idx="1214">
                  <c:v>778.66160000000002</c:v>
                </c:pt>
                <c:pt idx="1215">
                  <c:v>778.98720000000003</c:v>
                </c:pt>
                <c:pt idx="1216">
                  <c:v>779.31280000000004</c:v>
                </c:pt>
                <c:pt idx="1217">
                  <c:v>779.63840000000005</c:v>
                </c:pt>
                <c:pt idx="1218">
                  <c:v>779.96389999999997</c:v>
                </c:pt>
                <c:pt idx="1219">
                  <c:v>780.28930000000003</c:v>
                </c:pt>
                <c:pt idx="1220">
                  <c:v>780.61469999999997</c:v>
                </c:pt>
                <c:pt idx="1221">
                  <c:v>780.94010000000003</c:v>
                </c:pt>
                <c:pt idx="1222">
                  <c:v>781.2654</c:v>
                </c:pt>
                <c:pt idx="1223">
                  <c:v>781.59059999999999</c:v>
                </c:pt>
                <c:pt idx="1224">
                  <c:v>781.91579999999999</c:v>
                </c:pt>
                <c:pt idx="1225">
                  <c:v>782.24099999999999</c:v>
                </c:pt>
                <c:pt idx="1226">
                  <c:v>782.56619999999998</c:v>
                </c:pt>
                <c:pt idx="1227">
                  <c:v>782.89120000000003</c:v>
                </c:pt>
                <c:pt idx="1228">
                  <c:v>783.21619999999996</c:v>
                </c:pt>
                <c:pt idx="1229">
                  <c:v>783.5412</c:v>
                </c:pt>
                <c:pt idx="1230">
                  <c:v>783.86609999999996</c:v>
                </c:pt>
                <c:pt idx="1231">
                  <c:v>784.19100000000003</c:v>
                </c:pt>
                <c:pt idx="1232">
                  <c:v>784.51580000000001</c:v>
                </c:pt>
                <c:pt idx="1233">
                  <c:v>784.84059999999999</c:v>
                </c:pt>
                <c:pt idx="1234">
                  <c:v>785.1653</c:v>
                </c:pt>
                <c:pt idx="1235">
                  <c:v>785.49</c:v>
                </c:pt>
                <c:pt idx="1236">
                  <c:v>785.81460000000004</c:v>
                </c:pt>
                <c:pt idx="1237">
                  <c:v>786.13919999999996</c:v>
                </c:pt>
                <c:pt idx="1238">
                  <c:v>786.46370000000002</c:v>
                </c:pt>
                <c:pt idx="1239">
                  <c:v>786.78819999999996</c:v>
                </c:pt>
                <c:pt idx="1240">
                  <c:v>787.11270000000002</c:v>
                </c:pt>
                <c:pt idx="1241">
                  <c:v>787.43709999999999</c:v>
                </c:pt>
                <c:pt idx="1242">
                  <c:v>787.76139999999998</c:v>
                </c:pt>
                <c:pt idx="1243">
                  <c:v>788.08569999999997</c:v>
                </c:pt>
                <c:pt idx="1244">
                  <c:v>788.40989999999999</c:v>
                </c:pt>
                <c:pt idx="1245">
                  <c:v>788.73410000000001</c:v>
                </c:pt>
                <c:pt idx="1246">
                  <c:v>789.05830000000003</c:v>
                </c:pt>
                <c:pt idx="1247">
                  <c:v>789.38239999999996</c:v>
                </c:pt>
                <c:pt idx="1248">
                  <c:v>789.70640000000003</c:v>
                </c:pt>
                <c:pt idx="1249">
                  <c:v>790.03039999999999</c:v>
                </c:pt>
                <c:pt idx="1250">
                  <c:v>790.35440000000006</c:v>
                </c:pt>
                <c:pt idx="1251">
                  <c:v>790.67830000000004</c:v>
                </c:pt>
                <c:pt idx="1252">
                  <c:v>791.00210000000004</c:v>
                </c:pt>
                <c:pt idx="1253">
                  <c:v>791.32590000000005</c:v>
                </c:pt>
                <c:pt idx="1254">
                  <c:v>791.64970000000005</c:v>
                </c:pt>
                <c:pt idx="1255">
                  <c:v>791.97339999999997</c:v>
                </c:pt>
                <c:pt idx="1256">
                  <c:v>792.2971</c:v>
                </c:pt>
                <c:pt idx="1257">
                  <c:v>792.62070000000006</c:v>
                </c:pt>
                <c:pt idx="1258">
                  <c:v>792.9443</c:v>
                </c:pt>
                <c:pt idx="1259">
                  <c:v>793.26779999999997</c:v>
                </c:pt>
                <c:pt idx="1260">
                  <c:v>793.59119999999996</c:v>
                </c:pt>
                <c:pt idx="1261">
                  <c:v>793.91470000000004</c:v>
                </c:pt>
                <c:pt idx="1262">
                  <c:v>794.23800000000006</c:v>
                </c:pt>
                <c:pt idx="1263">
                  <c:v>794.56129999999996</c:v>
                </c:pt>
                <c:pt idx="1264">
                  <c:v>794.88459999999998</c:v>
                </c:pt>
                <c:pt idx="1265">
                  <c:v>795.20780000000002</c:v>
                </c:pt>
                <c:pt idx="1266">
                  <c:v>795.53099999999995</c:v>
                </c:pt>
                <c:pt idx="1267">
                  <c:v>795.85410000000002</c:v>
                </c:pt>
                <c:pt idx="1268">
                  <c:v>796.17719999999997</c:v>
                </c:pt>
                <c:pt idx="1269">
                  <c:v>796.50019999999995</c:v>
                </c:pt>
                <c:pt idx="1270">
                  <c:v>796.82320000000004</c:v>
                </c:pt>
                <c:pt idx="1271">
                  <c:v>797.14620000000002</c:v>
                </c:pt>
                <c:pt idx="1272">
                  <c:v>797.46910000000003</c:v>
                </c:pt>
                <c:pt idx="1273">
                  <c:v>797.79190000000006</c:v>
                </c:pt>
                <c:pt idx="1274">
                  <c:v>798.11469999999997</c:v>
                </c:pt>
                <c:pt idx="1275">
                  <c:v>798.43740000000003</c:v>
                </c:pt>
                <c:pt idx="1276">
                  <c:v>798.76009999999997</c:v>
                </c:pt>
                <c:pt idx="1277">
                  <c:v>799.08280000000002</c:v>
                </c:pt>
                <c:pt idx="1278">
                  <c:v>799.40530000000001</c:v>
                </c:pt>
                <c:pt idx="1279">
                  <c:v>799.72789999999998</c:v>
                </c:pt>
                <c:pt idx="1280">
                  <c:v>800.05039999999997</c:v>
                </c:pt>
                <c:pt idx="1281">
                  <c:v>800.37279999999998</c:v>
                </c:pt>
                <c:pt idx="1282">
                  <c:v>800.69529999999997</c:v>
                </c:pt>
                <c:pt idx="1283">
                  <c:v>801.01760000000002</c:v>
                </c:pt>
                <c:pt idx="1284">
                  <c:v>801.33979999999997</c:v>
                </c:pt>
                <c:pt idx="1285">
                  <c:v>801.66210000000001</c:v>
                </c:pt>
                <c:pt idx="1286">
                  <c:v>801.98429999999996</c:v>
                </c:pt>
                <c:pt idx="1287">
                  <c:v>802.30650000000003</c:v>
                </c:pt>
                <c:pt idx="1288">
                  <c:v>802.62860000000001</c:v>
                </c:pt>
                <c:pt idx="1289">
                  <c:v>802.95060000000001</c:v>
                </c:pt>
                <c:pt idx="1290">
                  <c:v>803.27260000000001</c:v>
                </c:pt>
                <c:pt idx="1291">
                  <c:v>803.59460000000001</c:v>
                </c:pt>
                <c:pt idx="1292">
                  <c:v>803.91650000000004</c:v>
                </c:pt>
                <c:pt idx="1293">
                  <c:v>804.23839999999996</c:v>
                </c:pt>
                <c:pt idx="1294">
                  <c:v>804.56020000000001</c:v>
                </c:pt>
                <c:pt idx="1295">
                  <c:v>804.88199999999995</c:v>
                </c:pt>
                <c:pt idx="1296">
                  <c:v>805.20370000000003</c:v>
                </c:pt>
                <c:pt idx="1297">
                  <c:v>805.52530000000002</c:v>
                </c:pt>
                <c:pt idx="1298">
                  <c:v>805.84690000000001</c:v>
                </c:pt>
                <c:pt idx="1299">
                  <c:v>806.16849999999999</c:v>
                </c:pt>
                <c:pt idx="1300">
                  <c:v>806.49009999999998</c:v>
                </c:pt>
                <c:pt idx="1301">
                  <c:v>806.81150000000002</c:v>
                </c:pt>
                <c:pt idx="1302">
                  <c:v>807.13289999999995</c:v>
                </c:pt>
                <c:pt idx="1303">
                  <c:v>807.45429999999999</c:v>
                </c:pt>
                <c:pt idx="1304">
                  <c:v>807.77560000000005</c:v>
                </c:pt>
                <c:pt idx="1305">
                  <c:v>808.09690000000001</c:v>
                </c:pt>
                <c:pt idx="1306">
                  <c:v>808.41809999999998</c:v>
                </c:pt>
                <c:pt idx="1307">
                  <c:v>808.73929999999996</c:v>
                </c:pt>
                <c:pt idx="1308">
                  <c:v>809.06039999999996</c:v>
                </c:pt>
                <c:pt idx="1309">
                  <c:v>809.38149999999996</c:v>
                </c:pt>
                <c:pt idx="1310">
                  <c:v>809.70249999999999</c:v>
                </c:pt>
                <c:pt idx="1311">
                  <c:v>810.02350000000001</c:v>
                </c:pt>
                <c:pt idx="1312">
                  <c:v>810.34439999999995</c:v>
                </c:pt>
                <c:pt idx="1313">
                  <c:v>810.6653</c:v>
                </c:pt>
                <c:pt idx="1314">
                  <c:v>810.98609999999996</c:v>
                </c:pt>
                <c:pt idx="1315">
                  <c:v>811.30690000000004</c:v>
                </c:pt>
                <c:pt idx="1316">
                  <c:v>811.6277</c:v>
                </c:pt>
                <c:pt idx="1317">
                  <c:v>811.94839999999999</c:v>
                </c:pt>
                <c:pt idx="1318">
                  <c:v>812.26900000000001</c:v>
                </c:pt>
                <c:pt idx="1319">
                  <c:v>812.58960000000002</c:v>
                </c:pt>
                <c:pt idx="1320">
                  <c:v>812.91010000000006</c:v>
                </c:pt>
                <c:pt idx="1321">
                  <c:v>813.23059999999998</c:v>
                </c:pt>
                <c:pt idx="1322">
                  <c:v>813.55100000000004</c:v>
                </c:pt>
                <c:pt idx="1323">
                  <c:v>813.87149999999997</c:v>
                </c:pt>
                <c:pt idx="1324">
                  <c:v>814.19179999999994</c:v>
                </c:pt>
                <c:pt idx="1325">
                  <c:v>814.51210000000003</c:v>
                </c:pt>
                <c:pt idx="1326">
                  <c:v>814.83230000000003</c:v>
                </c:pt>
                <c:pt idx="1327">
                  <c:v>815.15250000000003</c:v>
                </c:pt>
                <c:pt idx="1328">
                  <c:v>815.47270000000003</c:v>
                </c:pt>
                <c:pt idx="1329">
                  <c:v>815.79269999999997</c:v>
                </c:pt>
                <c:pt idx="1330">
                  <c:v>816.11279999999999</c:v>
                </c:pt>
                <c:pt idx="1331">
                  <c:v>816.43280000000004</c:v>
                </c:pt>
                <c:pt idx="1332">
                  <c:v>816.7527</c:v>
                </c:pt>
                <c:pt idx="1333">
                  <c:v>817.07259999999997</c:v>
                </c:pt>
                <c:pt idx="1334">
                  <c:v>817.39250000000004</c:v>
                </c:pt>
                <c:pt idx="1335">
                  <c:v>817.71230000000003</c:v>
                </c:pt>
                <c:pt idx="1336">
                  <c:v>818.03200000000004</c:v>
                </c:pt>
                <c:pt idx="1337">
                  <c:v>818.35170000000005</c:v>
                </c:pt>
                <c:pt idx="1338">
                  <c:v>818.67139999999995</c:v>
                </c:pt>
                <c:pt idx="1339">
                  <c:v>818.99099999999999</c:v>
                </c:pt>
                <c:pt idx="1340">
                  <c:v>819.31050000000005</c:v>
                </c:pt>
                <c:pt idx="1341">
                  <c:v>819.63009999999997</c:v>
                </c:pt>
                <c:pt idx="1342">
                  <c:v>819.94949999999994</c:v>
                </c:pt>
                <c:pt idx="1343">
                  <c:v>820.26890000000003</c:v>
                </c:pt>
                <c:pt idx="1344">
                  <c:v>820.5883</c:v>
                </c:pt>
                <c:pt idx="1345">
                  <c:v>820.9076</c:v>
                </c:pt>
                <c:pt idx="1346">
                  <c:v>821.2269</c:v>
                </c:pt>
                <c:pt idx="1347">
                  <c:v>821.54600000000005</c:v>
                </c:pt>
                <c:pt idx="1348">
                  <c:v>821.86519999999996</c:v>
                </c:pt>
                <c:pt idx="1349">
                  <c:v>822.18430000000001</c:v>
                </c:pt>
                <c:pt idx="1350">
                  <c:v>822.50340000000006</c:v>
                </c:pt>
                <c:pt idx="1351">
                  <c:v>822.82240000000002</c:v>
                </c:pt>
                <c:pt idx="1352">
                  <c:v>823.14139999999998</c:v>
                </c:pt>
                <c:pt idx="1353">
                  <c:v>823.46029999999996</c:v>
                </c:pt>
                <c:pt idx="1354">
                  <c:v>823.77909999999997</c:v>
                </c:pt>
                <c:pt idx="1355">
                  <c:v>824.09799999999996</c:v>
                </c:pt>
                <c:pt idx="1356">
                  <c:v>824.41669999999999</c:v>
                </c:pt>
                <c:pt idx="1357">
                  <c:v>824.73540000000003</c:v>
                </c:pt>
                <c:pt idx="1358">
                  <c:v>825.05409999999995</c:v>
                </c:pt>
                <c:pt idx="1359">
                  <c:v>825.37270000000001</c:v>
                </c:pt>
                <c:pt idx="1360">
                  <c:v>825.69129999999996</c:v>
                </c:pt>
                <c:pt idx="1361">
                  <c:v>826.00980000000004</c:v>
                </c:pt>
                <c:pt idx="1362">
                  <c:v>826.32820000000004</c:v>
                </c:pt>
                <c:pt idx="1363">
                  <c:v>826.64670000000001</c:v>
                </c:pt>
                <c:pt idx="1364">
                  <c:v>826.96500000000003</c:v>
                </c:pt>
                <c:pt idx="1365">
                  <c:v>827.28340000000003</c:v>
                </c:pt>
                <c:pt idx="1366">
                  <c:v>827.60159999999996</c:v>
                </c:pt>
                <c:pt idx="1367">
                  <c:v>827.91989999999998</c:v>
                </c:pt>
                <c:pt idx="1368">
                  <c:v>828.23800000000006</c:v>
                </c:pt>
                <c:pt idx="1369">
                  <c:v>828.55619999999999</c:v>
                </c:pt>
                <c:pt idx="1370">
                  <c:v>828.87419999999997</c:v>
                </c:pt>
                <c:pt idx="1371">
                  <c:v>829.19230000000005</c:v>
                </c:pt>
                <c:pt idx="1372">
                  <c:v>829.51020000000005</c:v>
                </c:pt>
                <c:pt idx="1373">
                  <c:v>829.82809999999995</c:v>
                </c:pt>
                <c:pt idx="1374">
                  <c:v>830.14599999999996</c:v>
                </c:pt>
                <c:pt idx="1375">
                  <c:v>830.46379999999999</c:v>
                </c:pt>
                <c:pt idx="1376">
                  <c:v>830.78160000000003</c:v>
                </c:pt>
                <c:pt idx="1377">
                  <c:v>831.09929999999997</c:v>
                </c:pt>
                <c:pt idx="1378">
                  <c:v>831.41700000000003</c:v>
                </c:pt>
                <c:pt idx="1379">
                  <c:v>831.7346</c:v>
                </c:pt>
                <c:pt idx="1380">
                  <c:v>832.05219999999997</c:v>
                </c:pt>
                <c:pt idx="1381">
                  <c:v>832.36980000000005</c:v>
                </c:pt>
                <c:pt idx="1382">
                  <c:v>832.68719999999996</c:v>
                </c:pt>
                <c:pt idx="1383">
                  <c:v>833.00459999999998</c:v>
                </c:pt>
                <c:pt idx="1384">
                  <c:v>833.322</c:v>
                </c:pt>
                <c:pt idx="1385">
                  <c:v>833.63930000000005</c:v>
                </c:pt>
                <c:pt idx="1386">
                  <c:v>833.95659999999998</c:v>
                </c:pt>
                <c:pt idx="1387">
                  <c:v>834.27390000000003</c:v>
                </c:pt>
                <c:pt idx="1388">
                  <c:v>834.59100000000001</c:v>
                </c:pt>
                <c:pt idx="1389">
                  <c:v>834.90809999999999</c:v>
                </c:pt>
                <c:pt idx="1390">
                  <c:v>835.22519999999997</c:v>
                </c:pt>
                <c:pt idx="1391">
                  <c:v>835.54219999999998</c:v>
                </c:pt>
                <c:pt idx="1392">
                  <c:v>835.85929999999996</c:v>
                </c:pt>
                <c:pt idx="1393">
                  <c:v>836.17610000000002</c:v>
                </c:pt>
                <c:pt idx="1394">
                  <c:v>836.49300000000005</c:v>
                </c:pt>
                <c:pt idx="1395">
                  <c:v>836.80989999999997</c:v>
                </c:pt>
                <c:pt idx="1396">
                  <c:v>837.12660000000005</c:v>
                </c:pt>
                <c:pt idx="1397">
                  <c:v>837.4434</c:v>
                </c:pt>
                <c:pt idx="1398">
                  <c:v>837.76009999999997</c:v>
                </c:pt>
                <c:pt idx="1399">
                  <c:v>838.07669999999996</c:v>
                </c:pt>
                <c:pt idx="1400">
                  <c:v>838.39319999999998</c:v>
                </c:pt>
                <c:pt idx="1401">
                  <c:v>838.70979999999997</c:v>
                </c:pt>
                <c:pt idx="1402">
                  <c:v>839.02629999999999</c:v>
                </c:pt>
                <c:pt idx="1403">
                  <c:v>839.34270000000004</c:v>
                </c:pt>
                <c:pt idx="1404">
                  <c:v>839.65909999999997</c:v>
                </c:pt>
                <c:pt idx="1405">
                  <c:v>839.97540000000004</c:v>
                </c:pt>
                <c:pt idx="1406">
                  <c:v>840.29169999999999</c:v>
                </c:pt>
                <c:pt idx="1407">
                  <c:v>840.60799999999995</c:v>
                </c:pt>
                <c:pt idx="1408">
                  <c:v>840.92409999999995</c:v>
                </c:pt>
                <c:pt idx="1409">
                  <c:v>841.24019999999996</c:v>
                </c:pt>
                <c:pt idx="1410">
                  <c:v>841.55629999999996</c:v>
                </c:pt>
                <c:pt idx="1411">
                  <c:v>841.87239999999997</c:v>
                </c:pt>
                <c:pt idx="1412">
                  <c:v>842.1884</c:v>
                </c:pt>
                <c:pt idx="1413">
                  <c:v>842.50429999999994</c:v>
                </c:pt>
                <c:pt idx="1414">
                  <c:v>842.8202</c:v>
                </c:pt>
                <c:pt idx="1415">
                  <c:v>843.13599999999997</c:v>
                </c:pt>
                <c:pt idx="1416">
                  <c:v>843.45180000000005</c:v>
                </c:pt>
                <c:pt idx="1417">
                  <c:v>843.76750000000004</c:v>
                </c:pt>
                <c:pt idx="1418">
                  <c:v>844.08320000000003</c:v>
                </c:pt>
                <c:pt idx="1419">
                  <c:v>844.39880000000005</c:v>
                </c:pt>
                <c:pt idx="1420">
                  <c:v>844.71439999999996</c:v>
                </c:pt>
                <c:pt idx="1421">
                  <c:v>845.03</c:v>
                </c:pt>
                <c:pt idx="1422">
                  <c:v>845.34540000000004</c:v>
                </c:pt>
                <c:pt idx="1423">
                  <c:v>845.66079999999999</c:v>
                </c:pt>
              </c:numCache>
            </c:numRef>
          </c:xVal>
          <c:yVal>
            <c:numRef>
              <c:f>'210913 ABS wt-mut '!$CH$3:$CH$1426</c:f>
              <c:numCache>
                <c:formatCode>0.00</c:formatCode>
                <c:ptCount val="1424"/>
                <c:pt idx="0">
                  <c:v>-0.54403584294932728</c:v>
                </c:pt>
                <c:pt idx="1">
                  <c:v>-0.73503269510514335</c:v>
                </c:pt>
                <c:pt idx="2">
                  <c:v>-1.0114460200597057</c:v>
                </c:pt>
                <c:pt idx="3">
                  <c:v>-0.47874840902527127</c:v>
                </c:pt>
                <c:pt idx="4">
                  <c:v>-0.131412117966513</c:v>
                </c:pt>
                <c:pt idx="5">
                  <c:v>0.12759735846190529</c:v>
                </c:pt>
                <c:pt idx="6">
                  <c:v>0.47712406918000755</c:v>
                </c:pt>
                <c:pt idx="7">
                  <c:v>0.3028321889925592</c:v>
                </c:pt>
                <c:pt idx="8">
                  <c:v>0.44602296228246985</c:v>
                </c:pt>
                <c:pt idx="9">
                  <c:v>0.72743452392182584</c:v>
                </c:pt>
                <c:pt idx="10">
                  <c:v>0.25455972994428494</c:v>
                </c:pt>
                <c:pt idx="11">
                  <c:v>-0.1700516029720448</c:v>
                </c:pt>
                <c:pt idx="12">
                  <c:v>3.3209151436606021E-2</c:v>
                </c:pt>
                <c:pt idx="13">
                  <c:v>-0.17239843280221026</c:v>
                </c:pt>
                <c:pt idx="14">
                  <c:v>0.46141435778802375</c:v>
                </c:pt>
                <c:pt idx="15">
                  <c:v>0.98616245043245954</c:v>
                </c:pt>
                <c:pt idx="16">
                  <c:v>0.48960321295864928</c:v>
                </c:pt>
                <c:pt idx="17">
                  <c:v>1.194064327867298</c:v>
                </c:pt>
                <c:pt idx="18">
                  <c:v>1.5004864234404334</c:v>
                </c:pt>
                <c:pt idx="19">
                  <c:v>1.5240737273774396</c:v>
                </c:pt>
                <c:pt idx="20">
                  <c:v>1.7384009415958073</c:v>
                </c:pt>
                <c:pt idx="21">
                  <c:v>1.2713850949795582</c:v>
                </c:pt>
                <c:pt idx="22">
                  <c:v>0.95569991035876312</c:v>
                </c:pt>
                <c:pt idx="23">
                  <c:v>1.1635485738916149</c:v>
                </c:pt>
                <c:pt idx="24">
                  <c:v>0.51282866236214564</c:v>
                </c:pt>
                <c:pt idx="25">
                  <c:v>0.26885569308930402</c:v>
                </c:pt>
                <c:pt idx="26">
                  <c:v>-0.2524978363711215</c:v>
                </c:pt>
                <c:pt idx="27">
                  <c:v>-0.42126204992528277</c:v>
                </c:pt>
                <c:pt idx="28">
                  <c:v>-0.16676017800533982</c:v>
                </c:pt>
                <c:pt idx="29">
                  <c:v>-0.8674915789000105</c:v>
                </c:pt>
                <c:pt idx="30">
                  <c:v>-0.88140982009347257</c:v>
                </c:pt>
                <c:pt idx="31">
                  <c:v>-0.761153367786916</c:v>
                </c:pt>
                <c:pt idx="32">
                  <c:v>-0.78231953593607351</c:v>
                </c:pt>
                <c:pt idx="33">
                  <c:v>-0.25124053699599785</c:v>
                </c:pt>
                <c:pt idx="34">
                  <c:v>-8.7755916539316151E-2</c:v>
                </c:pt>
                <c:pt idx="35">
                  <c:v>-0.31916314850210126</c:v>
                </c:pt>
                <c:pt idx="36">
                  <c:v>-3.3925700814995158E-2</c:v>
                </c:pt>
                <c:pt idx="37">
                  <c:v>0.27423426404447898</c:v>
                </c:pt>
                <c:pt idx="38">
                  <c:v>0.46189425043139526</c:v>
                </c:pt>
                <c:pt idx="39">
                  <c:v>0.51959166554191816</c:v>
                </c:pt>
                <c:pt idx="40">
                  <c:v>0.44509704038790027</c:v>
                </c:pt>
                <c:pt idx="41">
                  <c:v>0.28137363464012155</c:v>
                </c:pt>
                <c:pt idx="42">
                  <c:v>0.67630660689294186</c:v>
                </c:pt>
                <c:pt idx="43">
                  <c:v>0.82691936497431928</c:v>
                </c:pt>
                <c:pt idx="44">
                  <c:v>0.60753683006720893</c:v>
                </c:pt>
                <c:pt idx="45">
                  <c:v>0.64440245383814931</c:v>
                </c:pt>
                <c:pt idx="46">
                  <c:v>0.98456990347481932</c:v>
                </c:pt>
                <c:pt idx="47">
                  <c:v>1.043455439887883</c:v>
                </c:pt>
                <c:pt idx="48">
                  <c:v>1.2340376435142655</c:v>
                </c:pt>
                <c:pt idx="49">
                  <c:v>1.3056983865061154</c:v>
                </c:pt>
                <c:pt idx="50">
                  <c:v>1.1797420480289329</c:v>
                </c:pt>
                <c:pt idx="51">
                  <c:v>1.2927122593703633</c:v>
                </c:pt>
                <c:pt idx="52">
                  <c:v>1.1714232638601652</c:v>
                </c:pt>
                <c:pt idx="53">
                  <c:v>0.37764580730085046</c:v>
                </c:pt>
                <c:pt idx="54">
                  <c:v>0.43740037510963264</c:v>
                </c:pt>
                <c:pt idx="55">
                  <c:v>0.13690901728919672</c:v>
                </c:pt>
                <c:pt idx="56">
                  <c:v>-0.26579328140624026</c:v>
                </c:pt>
                <c:pt idx="57">
                  <c:v>2.3894299775195384E-2</c:v>
                </c:pt>
                <c:pt idx="58">
                  <c:v>0.19827480529758906</c:v>
                </c:pt>
                <c:pt idx="59">
                  <c:v>0.23965974063544168</c:v>
                </c:pt>
                <c:pt idx="60">
                  <c:v>0.78326364730986786</c:v>
                </c:pt>
                <c:pt idx="61">
                  <c:v>0.54972621447427794</c:v>
                </c:pt>
                <c:pt idx="62">
                  <c:v>0.64377259474372406</c:v>
                </c:pt>
                <c:pt idx="63">
                  <c:v>1.1134704220201059</c:v>
                </c:pt>
                <c:pt idx="64">
                  <c:v>0.99521752149962583</c:v>
                </c:pt>
                <c:pt idx="65">
                  <c:v>0.87907576159978384</c:v>
                </c:pt>
                <c:pt idx="66">
                  <c:v>0.61365739632117766</c:v>
                </c:pt>
                <c:pt idx="67">
                  <c:v>0.2763108640051008</c:v>
                </c:pt>
                <c:pt idx="68">
                  <c:v>0.13861515173944144</c:v>
                </c:pt>
                <c:pt idx="69">
                  <c:v>1.8690463923635086E-2</c:v>
                </c:pt>
                <c:pt idx="70">
                  <c:v>-0.45072869666092436</c:v>
                </c:pt>
                <c:pt idx="71">
                  <c:v>-8.9650137944946862E-2</c:v>
                </c:pt>
                <c:pt idx="72">
                  <c:v>1.8072408640196055E-3</c:v>
                </c:pt>
                <c:pt idx="73">
                  <c:v>0.56160452492321455</c:v>
                </c:pt>
                <c:pt idx="74">
                  <c:v>0.61852791964120279</c:v>
                </c:pt>
                <c:pt idx="75">
                  <c:v>1.0896044707417873</c:v>
                </c:pt>
                <c:pt idx="76">
                  <c:v>1.1438245992388476</c:v>
                </c:pt>
                <c:pt idx="77">
                  <c:v>1.4248365728505574</c:v>
                </c:pt>
                <c:pt idx="78">
                  <c:v>1.0485572018001779</c:v>
                </c:pt>
                <c:pt idx="79">
                  <c:v>1.0897138011222327</c:v>
                </c:pt>
                <c:pt idx="80">
                  <c:v>0.98397197272158621</c:v>
                </c:pt>
                <c:pt idx="81">
                  <c:v>1.1417676400456864</c:v>
                </c:pt>
                <c:pt idx="82">
                  <c:v>0.75363608173461827</c:v>
                </c:pt>
                <c:pt idx="83">
                  <c:v>0.72715684410600401</c:v>
                </c:pt>
                <c:pt idx="84">
                  <c:v>0.65477239204713367</c:v>
                </c:pt>
                <c:pt idx="85">
                  <c:v>0.94243320083071735</c:v>
                </c:pt>
                <c:pt idx="86">
                  <c:v>0.62398186083210094</c:v>
                </c:pt>
                <c:pt idx="87">
                  <c:v>0.42234180837286872</c:v>
                </c:pt>
                <c:pt idx="88">
                  <c:v>0.50229714739621956</c:v>
                </c:pt>
                <c:pt idx="89">
                  <c:v>0.62720952586897083</c:v>
                </c:pt>
                <c:pt idx="90">
                  <c:v>0.78331879626283596</c:v>
                </c:pt>
                <c:pt idx="91">
                  <c:v>0.8535959778030302</c:v>
                </c:pt>
                <c:pt idx="92">
                  <c:v>0.52805848111075793</c:v>
                </c:pt>
                <c:pt idx="93">
                  <c:v>0.73933218488057584</c:v>
                </c:pt>
                <c:pt idx="94">
                  <c:v>0.88292457800166302</c:v>
                </c:pt>
                <c:pt idx="95">
                  <c:v>0.73659312021649337</c:v>
                </c:pt>
                <c:pt idx="96">
                  <c:v>0.5463098819667277</c:v>
                </c:pt>
                <c:pt idx="97">
                  <c:v>0.5696640122604828</c:v>
                </c:pt>
                <c:pt idx="98">
                  <c:v>0.5826656198040856</c:v>
                </c:pt>
                <c:pt idx="99">
                  <c:v>0.66639140566457156</c:v>
                </c:pt>
                <c:pt idx="100">
                  <c:v>0.62981216943886886</c:v>
                </c:pt>
                <c:pt idx="101">
                  <c:v>0.6522123195988252</c:v>
                </c:pt>
                <c:pt idx="102">
                  <c:v>0.92942675565966126</c:v>
                </c:pt>
                <c:pt idx="103">
                  <c:v>1.2917408637777321</c:v>
                </c:pt>
                <c:pt idx="104">
                  <c:v>1.0335276608281339</c:v>
                </c:pt>
                <c:pt idx="105">
                  <c:v>0.63711988946988785</c:v>
                </c:pt>
                <c:pt idx="106">
                  <c:v>0.5424852537021152</c:v>
                </c:pt>
                <c:pt idx="107">
                  <c:v>0.53261842874827825</c:v>
                </c:pt>
                <c:pt idx="108">
                  <c:v>0.59714173619546718</c:v>
                </c:pt>
                <c:pt idx="109">
                  <c:v>0.36150109644826228</c:v>
                </c:pt>
                <c:pt idx="110">
                  <c:v>0.46695827884955404</c:v>
                </c:pt>
                <c:pt idx="111">
                  <c:v>0.62654870595884438</c:v>
                </c:pt>
                <c:pt idx="112">
                  <c:v>0.89715784549488675</c:v>
                </c:pt>
                <c:pt idx="113">
                  <c:v>0.82847321091233295</c:v>
                </c:pt>
                <c:pt idx="114">
                  <c:v>0.59021715625875304</c:v>
                </c:pt>
                <c:pt idx="115">
                  <c:v>0.49216231788146736</c:v>
                </c:pt>
                <c:pt idx="116">
                  <c:v>0.49330593301143744</c:v>
                </c:pt>
                <c:pt idx="117">
                  <c:v>0.11488716959609191</c:v>
                </c:pt>
                <c:pt idx="118">
                  <c:v>0.40132734822064792</c:v>
                </c:pt>
                <c:pt idx="119">
                  <c:v>0.54431194182849729</c:v>
                </c:pt>
                <c:pt idx="120">
                  <c:v>0.87971336089813446</c:v>
                </c:pt>
                <c:pt idx="121">
                  <c:v>1.1573186772572006</c:v>
                </c:pt>
                <c:pt idx="122">
                  <c:v>1.263402042156053</c:v>
                </c:pt>
                <c:pt idx="123">
                  <c:v>1.2785254331006917</c:v>
                </c:pt>
                <c:pt idx="124">
                  <c:v>1.39651516668771</c:v>
                </c:pt>
                <c:pt idx="125">
                  <c:v>1.4225735307278837</c:v>
                </c:pt>
                <c:pt idx="126">
                  <c:v>1.320488948681964</c:v>
                </c:pt>
                <c:pt idx="127">
                  <c:v>1.1302037753812169</c:v>
                </c:pt>
                <c:pt idx="128">
                  <c:v>0.96033532498455576</c:v>
                </c:pt>
                <c:pt idx="129">
                  <c:v>1.0229303541288424</c:v>
                </c:pt>
                <c:pt idx="130">
                  <c:v>0.85459639916038121</c:v>
                </c:pt>
                <c:pt idx="131">
                  <c:v>0.81140606125694126</c:v>
                </c:pt>
                <c:pt idx="132">
                  <c:v>0.48788295263624082</c:v>
                </c:pt>
                <c:pt idx="133">
                  <c:v>0.55924182767500219</c:v>
                </c:pt>
                <c:pt idx="134">
                  <c:v>0.49243612759532662</c:v>
                </c:pt>
                <c:pt idx="135">
                  <c:v>0.53885316301014585</c:v>
                </c:pt>
                <c:pt idx="136">
                  <c:v>0.33440302951581635</c:v>
                </c:pt>
                <c:pt idx="137">
                  <c:v>0.23271735822969922</c:v>
                </c:pt>
                <c:pt idx="138">
                  <c:v>0.35823956801921886</c:v>
                </c:pt>
                <c:pt idx="139">
                  <c:v>0.6610787231953108</c:v>
                </c:pt>
                <c:pt idx="140">
                  <c:v>0.58954085594077565</c:v>
                </c:pt>
                <c:pt idx="141">
                  <c:v>0.75158783027087328</c:v>
                </c:pt>
                <c:pt idx="142">
                  <c:v>0.85118200170381231</c:v>
                </c:pt>
                <c:pt idx="143">
                  <c:v>1.0305544549953098</c:v>
                </c:pt>
                <c:pt idx="144">
                  <c:v>1.4296635575235022</c:v>
                </c:pt>
                <c:pt idx="145">
                  <c:v>1.429033698429077</c:v>
                </c:pt>
                <c:pt idx="146">
                  <c:v>1.3557484801383948</c:v>
                </c:pt>
                <c:pt idx="147">
                  <c:v>1.6440052846242297</c:v>
                </c:pt>
                <c:pt idx="148">
                  <c:v>1.7135461792660254</c:v>
                </c:pt>
                <c:pt idx="149">
                  <c:v>1.7294900318267508</c:v>
                </c:pt>
                <c:pt idx="150">
                  <c:v>1.5390694049573101</c:v>
                </c:pt>
                <c:pt idx="151">
                  <c:v>1.4832847877418389</c:v>
                </c:pt>
                <c:pt idx="152">
                  <c:v>1.360238765940587</c:v>
                </c:pt>
                <c:pt idx="153">
                  <c:v>1.4668600750122511</c:v>
                </c:pt>
                <c:pt idx="154">
                  <c:v>1.1985720291283222</c:v>
                </c:pt>
                <c:pt idx="155">
                  <c:v>1.0004421591492354</c:v>
                </c:pt>
                <c:pt idx="156">
                  <c:v>1.0385520207011751</c:v>
                </c:pt>
                <c:pt idx="157">
                  <c:v>1.0999028120644623</c:v>
                </c:pt>
                <c:pt idx="158">
                  <c:v>0.95155599868223018</c:v>
                </c:pt>
                <c:pt idx="159">
                  <c:v>1.1109829139835974</c:v>
                </c:pt>
                <c:pt idx="160">
                  <c:v>1.0536860544262114</c:v>
                </c:pt>
                <c:pt idx="161">
                  <c:v>1.0971763252317586</c:v>
                </c:pt>
                <c:pt idx="162">
                  <c:v>1.1941668855693088</c:v>
                </c:pt>
                <c:pt idx="163">
                  <c:v>1.280307615054503</c:v>
                </c:pt>
                <c:pt idx="164">
                  <c:v>1.3202625477171477</c:v>
                </c:pt>
                <c:pt idx="165">
                  <c:v>1.3738915181394096</c:v>
                </c:pt>
                <c:pt idx="166">
                  <c:v>1.2743911966790655</c:v>
                </c:pt>
                <c:pt idx="167">
                  <c:v>1.2457127736101614</c:v>
                </c:pt>
                <c:pt idx="168">
                  <c:v>1.2454883076963266</c:v>
                </c:pt>
                <c:pt idx="169">
                  <c:v>1.2591739557618318</c:v>
                </c:pt>
                <c:pt idx="170">
                  <c:v>1.2040104899113697</c:v>
                </c:pt>
                <c:pt idx="171">
                  <c:v>1.1897046580063459</c:v>
                </c:pt>
                <c:pt idx="172">
                  <c:v>1.1404295522920918</c:v>
                </c:pt>
                <c:pt idx="173">
                  <c:v>1.2137476664494569</c:v>
                </c:pt>
                <c:pt idx="174">
                  <c:v>1.2476884606621066</c:v>
                </c:pt>
                <c:pt idx="175">
                  <c:v>1.2827573895968756</c:v>
                </c:pt>
                <c:pt idx="176">
                  <c:v>1.2944005913515797</c:v>
                </c:pt>
                <c:pt idx="177">
                  <c:v>1.3162705375426496</c:v>
                </c:pt>
                <c:pt idx="178">
                  <c:v>1.3262583031828201</c:v>
                </c:pt>
                <c:pt idx="179">
                  <c:v>1.3975446138097813</c:v>
                </c:pt>
                <c:pt idx="180">
                  <c:v>1.4027247452868203</c:v>
                </c:pt>
                <c:pt idx="181">
                  <c:v>1.4172782637174552</c:v>
                </c:pt>
                <c:pt idx="182">
                  <c:v>1.3871620977694181</c:v>
                </c:pt>
                <c:pt idx="183">
                  <c:v>1.4204382019699786</c:v>
                </c:pt>
                <c:pt idx="184">
                  <c:v>1.4554713324615927</c:v>
                </c:pt>
                <c:pt idx="185">
                  <c:v>1.4911875359496189</c:v>
                </c:pt>
                <c:pt idx="186">
                  <c:v>1.4727416624700247</c:v>
                </c:pt>
                <c:pt idx="187">
                  <c:v>1.4959874299088252</c:v>
                </c:pt>
                <c:pt idx="188">
                  <c:v>1.5136950814390393</c:v>
                </c:pt>
                <c:pt idx="189">
                  <c:v>1.5485501872403702</c:v>
                </c:pt>
                <c:pt idx="190">
                  <c:v>1.5631830427612403</c:v>
                </c:pt>
                <c:pt idx="191">
                  <c:v>1.5507145417629957</c:v>
                </c:pt>
                <c:pt idx="192">
                  <c:v>1.5660565934685255</c:v>
                </c:pt>
                <c:pt idx="193">
                  <c:v>1.5781835579685639</c:v>
                </c:pt>
                <c:pt idx="194">
                  <c:v>1.5720281607969311</c:v>
                </c:pt>
                <c:pt idx="195">
                  <c:v>1.567523362112379</c:v>
                </c:pt>
                <c:pt idx="196">
                  <c:v>1.5929383217012578</c:v>
                </c:pt>
                <c:pt idx="197">
                  <c:v>1.5801563424440368</c:v>
                </c:pt>
                <c:pt idx="198">
                  <c:v>1.5991208095866292</c:v>
                </c:pt>
                <c:pt idx="199">
                  <c:v>1.5968567999384653</c:v>
                </c:pt>
                <c:pt idx="200">
                  <c:v>1.6107088623883654</c:v>
                </c:pt>
                <c:pt idx="201">
                  <c:v>1.6157022614457055</c:v>
                </c:pt>
                <c:pt idx="202">
                  <c:v>1.6246450995559538</c:v>
                </c:pt>
                <c:pt idx="203">
                  <c:v>1.6257422734623721</c:v>
                </c:pt>
                <c:pt idx="204">
                  <c:v>1.650235181258644</c:v>
                </c:pt>
                <c:pt idx="205">
                  <c:v>1.6491302671483006</c:v>
                </c:pt>
                <c:pt idx="206">
                  <c:v>1.6585800886156594</c:v>
                </c:pt>
                <c:pt idx="207">
                  <c:v>1.667175585074758</c:v>
                </c:pt>
                <c:pt idx="208">
                  <c:v>1.679242562994375</c:v>
                </c:pt>
                <c:pt idx="209">
                  <c:v>1.6910347636746421</c:v>
                </c:pt>
                <c:pt idx="210">
                  <c:v>1.6969115135049624</c:v>
                </c:pt>
                <c:pt idx="211">
                  <c:v>1.7066815859097326</c:v>
                </c:pt>
                <c:pt idx="212">
                  <c:v>1.7238009819416205</c:v>
                </c:pt>
                <c:pt idx="213">
                  <c:v>1.7420214219818886</c:v>
                </c:pt>
                <c:pt idx="214">
                  <c:v>1.7523265359829985</c:v>
                </c:pt>
                <c:pt idx="215">
                  <c:v>1.7612345431755829</c:v>
                </c:pt>
                <c:pt idx="216">
                  <c:v>1.766881021939124</c:v>
                </c:pt>
                <c:pt idx="217">
                  <c:v>1.7770555199989935</c:v>
                </c:pt>
                <c:pt idx="218">
                  <c:v>1.7737968941464222</c:v>
                </c:pt>
                <c:pt idx="219">
                  <c:v>1.7786316190232925</c:v>
                </c:pt>
                <c:pt idx="220">
                  <c:v>1.7813387553461828</c:v>
                </c:pt>
                <c:pt idx="221">
                  <c:v>1.7897330065032222</c:v>
                </c:pt>
                <c:pt idx="222">
                  <c:v>1.7950785848391655</c:v>
                </c:pt>
                <c:pt idx="223">
                  <c:v>1.7989303038175168</c:v>
                </c:pt>
                <c:pt idx="224">
                  <c:v>1.7993676253392989</c:v>
                </c:pt>
                <c:pt idx="225">
                  <c:v>1.8030180990155911</c:v>
                </c:pt>
                <c:pt idx="226">
                  <c:v>1.8007521543164455</c:v>
                </c:pt>
                <c:pt idx="227">
                  <c:v>1.7935169986972266</c:v>
                </c:pt>
                <c:pt idx="228">
                  <c:v>1.7861715451720719</c:v>
                </c:pt>
                <c:pt idx="229">
                  <c:v>1.7841977931711079</c:v>
                </c:pt>
                <c:pt idx="230">
                  <c:v>1.7828151992449428</c:v>
                </c:pt>
                <c:pt idx="231">
                  <c:v>1.7779756367406192</c:v>
                </c:pt>
                <c:pt idx="232">
                  <c:v>1.7774067317521061</c:v>
                </c:pt>
                <c:pt idx="233">
                  <c:v>1.7707917599724059</c:v>
                </c:pt>
                <c:pt idx="234">
                  <c:v>1.7691256810774749</c:v>
                </c:pt>
                <c:pt idx="235">
                  <c:v>1.7599593445788819</c:v>
                </c:pt>
                <c:pt idx="236">
                  <c:v>1.7510000585352918</c:v>
                </c:pt>
                <c:pt idx="237">
                  <c:v>1.7378610623720143</c:v>
                </c:pt>
                <c:pt idx="238">
                  <c:v>1.7263068729624516</c:v>
                </c:pt>
                <c:pt idx="239">
                  <c:v>1.7076278258396063</c:v>
                </c:pt>
                <c:pt idx="240">
                  <c:v>1.6926224730048292</c:v>
                </c:pt>
                <c:pt idx="241">
                  <c:v>1.6738640887917491</c:v>
                </c:pt>
                <c:pt idx="242">
                  <c:v>1.6559929254536119</c:v>
                </c:pt>
                <c:pt idx="243">
                  <c:v>1.6365147022754745</c:v>
                </c:pt>
                <c:pt idx="244">
                  <c:v>1.6187248110785537</c:v>
                </c:pt>
                <c:pt idx="245">
                  <c:v>1.5994681512377793</c:v>
                </c:pt>
                <c:pt idx="246">
                  <c:v>1.580506586671659</c:v>
                </c:pt>
                <c:pt idx="247">
                  <c:v>1.5627428186629861</c:v>
                </c:pt>
                <c:pt idx="248">
                  <c:v>1.5402759092441736</c:v>
                </c:pt>
                <c:pt idx="249">
                  <c:v>1.5232319802005583</c:v>
                </c:pt>
                <c:pt idx="250">
                  <c:v>1.5011356330446719</c:v>
                </c:pt>
                <c:pt idx="251">
                  <c:v>1.480126784540297</c:v>
                </c:pt>
                <c:pt idx="252">
                  <c:v>1.4594381869733335</c:v>
                </c:pt>
                <c:pt idx="253">
                  <c:v>1.4394616881675018</c:v>
                </c:pt>
                <c:pt idx="254">
                  <c:v>1.4152416225595981</c:v>
                </c:pt>
                <c:pt idx="255">
                  <c:v>1.3931356001488051</c:v>
                </c:pt>
                <c:pt idx="256">
                  <c:v>1.3688797360977472</c:v>
                </c:pt>
                <c:pt idx="257">
                  <c:v>1.3445658205172486</c:v>
                </c:pt>
                <c:pt idx="258">
                  <c:v>1.3203428523328731</c:v>
                </c:pt>
                <c:pt idx="259">
                  <c:v>1.2989034549851508</c:v>
                </c:pt>
                <c:pt idx="260">
                  <c:v>1.2738193891140803</c:v>
                </c:pt>
                <c:pt idx="261">
                  <c:v>1.2526160679860809</c:v>
                </c:pt>
                <c:pt idx="262">
                  <c:v>1.2382318665163132</c:v>
                </c:pt>
                <c:pt idx="263">
                  <c:v>1.2193912426365261</c:v>
                </c:pt>
                <c:pt idx="264">
                  <c:v>1.2050360669314781</c:v>
                </c:pt>
                <c:pt idx="265">
                  <c:v>1.1895082503317402</c:v>
                </c:pt>
                <c:pt idx="266">
                  <c:v>1.1677621474034758</c:v>
                </c:pt>
                <c:pt idx="267">
                  <c:v>1.1535472628945751</c:v>
                </c:pt>
                <c:pt idx="268">
                  <c:v>1.1392762619072152</c:v>
                </c:pt>
                <c:pt idx="269">
                  <c:v>1.1219188546046228</c:v>
                </c:pt>
                <c:pt idx="270">
                  <c:v>1.1117095256270895</c:v>
                </c:pt>
                <c:pt idx="271">
                  <c:v>1.0979338976909521</c:v>
                </c:pt>
                <c:pt idx="272">
                  <c:v>1.0880912608743818</c:v>
                </c:pt>
                <c:pt idx="273">
                  <c:v>1.0814163025142598</c:v>
                </c:pt>
                <c:pt idx="274">
                  <c:v>1.0721338629567867</c:v>
                </c:pt>
                <c:pt idx="275">
                  <c:v>1.0636409241996991</c:v>
                </c:pt>
                <c:pt idx="276">
                  <c:v>1.055210874599505</c:v>
                </c:pt>
                <c:pt idx="277">
                  <c:v>1.0429078204601647</c:v>
                </c:pt>
                <c:pt idx="278">
                  <c:v>1.0372903674613434</c:v>
                </c:pt>
                <c:pt idx="279">
                  <c:v>1.0325988363570924</c:v>
                </c:pt>
                <c:pt idx="280">
                  <c:v>1.0276692939821366</c:v>
                </c:pt>
                <c:pt idx="281">
                  <c:v>1.0270549152955619</c:v>
                </c:pt>
                <c:pt idx="282">
                  <c:v>1.0145902843992802</c:v>
                </c:pt>
                <c:pt idx="283">
                  <c:v>1.0125081695433618</c:v>
                </c:pt>
                <c:pt idx="284">
                  <c:v>1.0116509419586295</c:v>
                </c:pt>
                <c:pt idx="285">
                  <c:v>1.0105537680522112</c:v>
                </c:pt>
                <c:pt idx="286">
                  <c:v>1.0063459996932942</c:v>
                </c:pt>
                <c:pt idx="287">
                  <c:v>0.99693681429654368</c:v>
                </c:pt>
                <c:pt idx="288">
                  <c:v>0.99025798583445923</c:v>
                </c:pt>
                <c:pt idx="289">
                  <c:v>0.99432546299722935</c:v>
                </c:pt>
                <c:pt idx="290">
                  <c:v>0.98851547242576521</c:v>
                </c:pt>
                <c:pt idx="291">
                  <c:v>0.98972681434008225</c:v>
                </c:pt>
                <c:pt idx="292">
                  <c:v>0.98498400438482525</c:v>
                </c:pt>
                <c:pt idx="293">
                  <c:v>0.98396229746667951</c:v>
                </c:pt>
                <c:pt idx="294">
                  <c:v>0.98756439486843817</c:v>
                </c:pt>
                <c:pt idx="295">
                  <c:v>0.98317086161531286</c:v>
                </c:pt>
                <c:pt idx="296">
                  <c:v>0.9855084032007676</c:v>
                </c:pt>
                <c:pt idx="297">
                  <c:v>0.98665588843270036</c:v>
                </c:pt>
                <c:pt idx="298">
                  <c:v>0.9812154925986718</c:v>
                </c:pt>
                <c:pt idx="299">
                  <c:v>0.98080719684160977</c:v>
                </c:pt>
                <c:pt idx="300">
                  <c:v>0.96887760754166752</c:v>
                </c:pt>
                <c:pt idx="301">
                  <c:v>0.97236166683356473</c:v>
                </c:pt>
                <c:pt idx="302">
                  <c:v>0.97071784102491898</c:v>
                </c:pt>
                <c:pt idx="303">
                  <c:v>0.96630882736394275</c:v>
                </c:pt>
                <c:pt idx="304">
                  <c:v>0.96153215401651271</c:v>
                </c:pt>
                <c:pt idx="305">
                  <c:v>0.95857152601506723</c:v>
                </c:pt>
                <c:pt idx="306">
                  <c:v>0.95445180247580086</c:v>
                </c:pt>
                <c:pt idx="307">
                  <c:v>0.95528871202522903</c:v>
                </c:pt>
                <c:pt idx="308">
                  <c:v>0.95119317662322955</c:v>
                </c:pt>
                <c:pt idx="309">
                  <c:v>0.95185980168629991</c:v>
                </c:pt>
                <c:pt idx="310">
                  <c:v>0.95242580409834121</c:v>
                </c:pt>
                <c:pt idx="311">
                  <c:v>0.9571850619869392</c:v>
                </c:pt>
                <c:pt idx="312">
                  <c:v>0.96122544843597091</c:v>
                </c:pt>
                <c:pt idx="313">
                  <c:v>0.96507426483784975</c:v>
                </c:pt>
                <c:pt idx="314">
                  <c:v>0.96770303159599613</c:v>
                </c:pt>
                <c:pt idx="315">
                  <c:v>0.96092164543190084</c:v>
                </c:pt>
                <c:pt idx="316">
                  <c:v>0.95968998548227991</c:v>
                </c:pt>
                <c:pt idx="317">
                  <c:v>0.96283444332695234</c:v>
                </c:pt>
                <c:pt idx="318">
                  <c:v>0.95943262370176219</c:v>
                </c:pt>
                <c:pt idx="319">
                  <c:v>0.94991314039907515</c:v>
                </c:pt>
                <c:pt idx="320">
                  <c:v>0.94064521372396193</c:v>
                </c:pt>
                <c:pt idx="321">
                  <c:v>0.93718727762031295</c:v>
                </c:pt>
                <c:pt idx="322">
                  <c:v>0.93722307606346766</c:v>
                </c:pt>
                <c:pt idx="323">
                  <c:v>0.93700538282806722</c:v>
                </c:pt>
                <c:pt idx="324">
                  <c:v>0.92855404766707828</c:v>
                </c:pt>
                <c:pt idx="325">
                  <c:v>0.92370577743333859</c:v>
                </c:pt>
                <c:pt idx="326">
                  <c:v>0.9292690490046821</c:v>
                </c:pt>
                <c:pt idx="327">
                  <c:v>0.92694989040355003</c:v>
                </c:pt>
                <c:pt idx="328">
                  <c:v>0.9274868670508708</c:v>
                </c:pt>
                <c:pt idx="329">
                  <c:v>0.92499258633592751</c:v>
                </c:pt>
                <c:pt idx="330">
                  <c:v>0.91974182549807004</c:v>
                </c:pt>
                <c:pt idx="331">
                  <c:v>0.91527863040961643</c:v>
                </c:pt>
                <c:pt idx="332">
                  <c:v>0.91438947448369212</c:v>
                </c:pt>
                <c:pt idx="333">
                  <c:v>0.91354675978131983</c:v>
                </c:pt>
                <c:pt idx="334">
                  <c:v>0.91588139879030273</c:v>
                </c:pt>
                <c:pt idx="335">
                  <c:v>0.91254537089847787</c:v>
                </c:pt>
                <c:pt idx="336">
                  <c:v>0.91126823725079553</c:v>
                </c:pt>
                <c:pt idx="337">
                  <c:v>0.90673538032701373</c:v>
                </c:pt>
                <c:pt idx="338">
                  <c:v>0.90600006095410579</c:v>
                </c:pt>
                <c:pt idx="339">
                  <c:v>0.90096796087713915</c:v>
                </c:pt>
                <c:pt idx="340">
                  <c:v>0.89507960074093074</c:v>
                </c:pt>
                <c:pt idx="341">
                  <c:v>0.89050804279752249</c:v>
                </c:pt>
                <c:pt idx="342">
                  <c:v>0.88662633052896067</c:v>
                </c:pt>
                <c:pt idx="343">
                  <c:v>0.89012490270321776</c:v>
                </c:pt>
                <c:pt idx="344">
                  <c:v>0.89103727924091802</c:v>
                </c:pt>
                <c:pt idx="345">
                  <c:v>0.88884196390259129</c:v>
                </c:pt>
                <c:pt idx="346">
                  <c:v>0.88602936730121828</c:v>
                </c:pt>
                <c:pt idx="347">
                  <c:v>0.88434780799843649</c:v>
                </c:pt>
                <c:pt idx="348">
                  <c:v>0.88356411235099508</c:v>
                </c:pt>
                <c:pt idx="349">
                  <c:v>0.88148393254605761</c:v>
                </c:pt>
                <c:pt idx="350">
                  <c:v>0.87812178146598474</c:v>
                </c:pt>
                <c:pt idx="351">
                  <c:v>0.87878743900356471</c:v>
                </c:pt>
                <c:pt idx="352">
                  <c:v>0.87532660032344378</c:v>
                </c:pt>
                <c:pt idx="353">
                  <c:v>0.8719837997531843</c:v>
                </c:pt>
                <c:pt idx="354">
                  <c:v>0.87063797179566438</c:v>
                </c:pt>
                <c:pt idx="355">
                  <c:v>0.86462770344763173</c:v>
                </c:pt>
                <c:pt idx="356">
                  <c:v>0.86537173054995598</c:v>
                </c:pt>
                <c:pt idx="357">
                  <c:v>0.86035801345731178</c:v>
                </c:pt>
                <c:pt idx="358">
                  <c:v>0.85783760955412047</c:v>
                </c:pt>
                <c:pt idx="359">
                  <c:v>0.85458478885449329</c:v>
                </c:pt>
                <c:pt idx="360">
                  <c:v>0.85444353013285568</c:v>
                </c:pt>
                <c:pt idx="361">
                  <c:v>0.85209631329249391</c:v>
                </c:pt>
                <c:pt idx="362">
                  <c:v>0.84958364959322796</c:v>
                </c:pt>
                <c:pt idx="363">
                  <c:v>0.84043182597699495</c:v>
                </c:pt>
                <c:pt idx="364">
                  <c:v>0.83478921731541644</c:v>
                </c:pt>
                <c:pt idx="365">
                  <c:v>0.82818295326513247</c:v>
                </c:pt>
                <c:pt idx="366">
                  <c:v>0.82348948710989955</c:v>
                </c:pt>
                <c:pt idx="367">
                  <c:v>0.81762918521292083</c:v>
                </c:pt>
                <c:pt idx="368">
                  <c:v>0.80725247432550162</c:v>
                </c:pt>
                <c:pt idx="369">
                  <c:v>0.80672420540759671</c:v>
                </c:pt>
                <c:pt idx="370">
                  <c:v>0.80850445231042656</c:v>
                </c:pt>
                <c:pt idx="371">
                  <c:v>0.80558349285409858</c:v>
                </c:pt>
                <c:pt idx="372">
                  <c:v>0.80256287827223149</c:v>
                </c:pt>
                <c:pt idx="373">
                  <c:v>0.80044690002413976</c:v>
                </c:pt>
                <c:pt idx="374">
                  <c:v>0.7959314585591899</c:v>
                </c:pt>
                <c:pt idx="375">
                  <c:v>0.79153695778057387</c:v>
                </c:pt>
                <c:pt idx="376">
                  <c:v>0.78441403511827279</c:v>
                </c:pt>
                <c:pt idx="377">
                  <c:v>0.77415536234071491</c:v>
                </c:pt>
                <c:pt idx="378">
                  <c:v>0.76477326765770304</c:v>
                </c:pt>
                <c:pt idx="379">
                  <c:v>0.75356448484830885</c:v>
                </c:pt>
                <c:pt idx="380">
                  <c:v>0.74377312688274388</c:v>
                </c:pt>
                <c:pt idx="381">
                  <c:v>0.73472289344303143</c:v>
                </c:pt>
                <c:pt idx="382">
                  <c:v>0.72983592218966498</c:v>
                </c:pt>
                <c:pt idx="383">
                  <c:v>0.71965561897685137</c:v>
                </c:pt>
                <c:pt idx="384">
                  <c:v>0.71419006748006519</c:v>
                </c:pt>
                <c:pt idx="385">
                  <c:v>0.70483893361275474</c:v>
                </c:pt>
                <c:pt idx="386">
                  <c:v>0.69796369747606457</c:v>
                </c:pt>
                <c:pt idx="387">
                  <c:v>0.68771373242792277</c:v>
                </c:pt>
                <c:pt idx="388">
                  <c:v>0.6809671771814918</c:v>
                </c:pt>
                <c:pt idx="389">
                  <c:v>0.66903275025409636</c:v>
                </c:pt>
                <c:pt idx="390">
                  <c:v>0.66225716924294509</c:v>
                </c:pt>
                <c:pt idx="391">
                  <c:v>0.65201107429676597</c:v>
                </c:pt>
                <c:pt idx="392">
                  <c:v>0.6453409535640976</c:v>
                </c:pt>
                <c:pt idx="393">
                  <c:v>0.6343121304959678</c:v>
                </c:pt>
                <c:pt idx="394">
                  <c:v>0.62791388442617735</c:v>
                </c:pt>
                <c:pt idx="395">
                  <c:v>0.62022786192830737</c:v>
                </c:pt>
                <c:pt idx="396">
                  <c:v>0.61460557130203286</c:v>
                </c:pt>
                <c:pt idx="397">
                  <c:v>0.60450654023043537</c:v>
                </c:pt>
                <c:pt idx="398">
                  <c:v>0.59445395038239013</c:v>
                </c:pt>
                <c:pt idx="399">
                  <c:v>0.58274882699628316</c:v>
                </c:pt>
                <c:pt idx="400">
                  <c:v>0.5756820208124408</c:v>
                </c:pt>
                <c:pt idx="401">
                  <c:v>0.56653793740013314</c:v>
                </c:pt>
                <c:pt idx="402">
                  <c:v>0.5542223054294142</c:v>
                </c:pt>
                <c:pt idx="403">
                  <c:v>0.54250557173741931</c:v>
                </c:pt>
                <c:pt idx="404">
                  <c:v>0.53240170303836853</c:v>
                </c:pt>
                <c:pt idx="405">
                  <c:v>0.52349176079480275</c:v>
                </c:pt>
                <c:pt idx="406">
                  <c:v>0.51474726541014115</c:v>
                </c:pt>
                <c:pt idx="407">
                  <c:v>0.50620788542950135</c:v>
                </c:pt>
                <c:pt idx="408">
                  <c:v>0.49842607790805499</c:v>
                </c:pt>
                <c:pt idx="409">
                  <c:v>0.48845089009926318</c:v>
                </c:pt>
                <c:pt idx="410">
                  <c:v>0.47966382359301224</c:v>
                </c:pt>
                <c:pt idx="411">
                  <c:v>0.47368451606068113</c:v>
                </c:pt>
                <c:pt idx="412">
                  <c:v>0.46373835401660946</c:v>
                </c:pt>
                <c:pt idx="413">
                  <c:v>0.45679442357008193</c:v>
                </c:pt>
                <c:pt idx="414">
                  <c:v>0.44873493623281369</c:v>
                </c:pt>
                <c:pt idx="415">
                  <c:v>0.43833016710616501</c:v>
                </c:pt>
                <c:pt idx="416">
                  <c:v>0.43141913252632019</c:v>
                </c:pt>
                <c:pt idx="417">
                  <c:v>0.42687756787312253</c:v>
                </c:pt>
                <c:pt idx="418">
                  <c:v>0.41670316656580203</c:v>
                </c:pt>
                <c:pt idx="419">
                  <c:v>0.4095378662870095</c:v>
                </c:pt>
                <c:pt idx="420">
                  <c:v>0.40214442349751744</c:v>
                </c:pt>
                <c:pt idx="421">
                  <c:v>0.39417036866107519</c:v>
                </c:pt>
                <c:pt idx="422">
                  <c:v>0.38881269625649872</c:v>
                </c:pt>
                <c:pt idx="423">
                  <c:v>0.38405034228633039</c:v>
                </c:pt>
                <c:pt idx="424">
                  <c:v>0.37477206308846706</c:v>
                </c:pt>
                <c:pt idx="425">
                  <c:v>0.36967542906127288</c:v>
                </c:pt>
                <c:pt idx="426">
                  <c:v>0.3649309743126819</c:v>
                </c:pt>
                <c:pt idx="427">
                  <c:v>0.36011685772876284</c:v>
                </c:pt>
                <c:pt idx="428">
                  <c:v>0.35467636514218503</c:v>
                </c:pt>
                <c:pt idx="429">
                  <c:v>0.34987947051199991</c:v>
                </c:pt>
                <c:pt idx="430">
                  <c:v>0.34523825073326336</c:v>
                </c:pt>
                <c:pt idx="431">
                  <c:v>0.34127004168583569</c:v>
                </c:pt>
                <c:pt idx="432">
                  <c:v>0.33698051742295715</c:v>
                </c:pt>
                <c:pt idx="433">
                  <c:v>0.33456276797432571</c:v>
                </c:pt>
                <c:pt idx="434">
                  <c:v>0.33203975175230949</c:v>
                </c:pt>
                <c:pt idx="435">
                  <c:v>0.33000562616072809</c:v>
                </c:pt>
                <c:pt idx="436">
                  <c:v>0.326535982998642</c:v>
                </c:pt>
                <c:pt idx="437">
                  <c:v>0.32162908072016777</c:v>
                </c:pt>
                <c:pt idx="438">
                  <c:v>0.32022510448065888</c:v>
                </c:pt>
                <c:pt idx="439">
                  <c:v>0.31995961548601942</c:v>
                </c:pt>
                <c:pt idx="440">
                  <c:v>0.31708354921245829</c:v>
                </c:pt>
                <c:pt idx="441">
                  <c:v>0.31518816677623879</c:v>
                </c:pt>
                <c:pt idx="442">
                  <c:v>0.31406148334235545</c:v>
                </c:pt>
                <c:pt idx="443">
                  <c:v>0.31334145087219994</c:v>
                </c:pt>
                <c:pt idx="444">
                  <c:v>0.3141840688220231</c:v>
                </c:pt>
                <c:pt idx="445">
                  <c:v>0.31106225107383223</c:v>
                </c:pt>
                <c:pt idx="446">
                  <c:v>0.30671661033249487</c:v>
                </c:pt>
                <c:pt idx="447">
                  <c:v>0.30604340609608777</c:v>
                </c:pt>
                <c:pt idx="448">
                  <c:v>0.303834932411088</c:v>
                </c:pt>
                <c:pt idx="449">
                  <c:v>0.30235781124448441</c:v>
                </c:pt>
                <c:pt idx="450">
                  <c:v>0.30094483701791219</c:v>
                </c:pt>
                <c:pt idx="451">
                  <c:v>0.298356609577825</c:v>
                </c:pt>
                <c:pt idx="452">
                  <c:v>0.29826691996484</c:v>
                </c:pt>
                <c:pt idx="453">
                  <c:v>0.29958594746626832</c:v>
                </c:pt>
                <c:pt idx="454">
                  <c:v>0.29854459978066189</c:v>
                </c:pt>
                <c:pt idx="455">
                  <c:v>0.29735493043733591</c:v>
                </c:pt>
                <c:pt idx="456">
                  <c:v>0.29580272929265661</c:v>
                </c:pt>
                <c:pt idx="457">
                  <c:v>0.29366749728730029</c:v>
                </c:pt>
                <c:pt idx="458">
                  <c:v>0.29206392053906644</c:v>
                </c:pt>
                <c:pt idx="459">
                  <c:v>0.28990440364389447</c:v>
                </c:pt>
                <c:pt idx="460">
                  <c:v>0.28682089990513404</c:v>
                </c:pt>
                <c:pt idx="461">
                  <c:v>0.28390148848959113</c:v>
                </c:pt>
                <c:pt idx="462">
                  <c:v>0.28186078372467316</c:v>
                </c:pt>
                <c:pt idx="463">
                  <c:v>0.2787282264435359</c:v>
                </c:pt>
                <c:pt idx="464">
                  <c:v>0.27686535286380276</c:v>
                </c:pt>
                <c:pt idx="465">
                  <c:v>0.27612519586344147</c:v>
                </c:pt>
                <c:pt idx="466">
                  <c:v>0.27480558784671877</c:v>
                </c:pt>
                <c:pt idx="467">
                  <c:v>0.27314937771179243</c:v>
                </c:pt>
                <c:pt idx="468">
                  <c:v>0.27210415992422332</c:v>
                </c:pt>
                <c:pt idx="469">
                  <c:v>0.27245672621302292</c:v>
                </c:pt>
                <c:pt idx="470">
                  <c:v>0.27351935945942413</c:v>
                </c:pt>
                <c:pt idx="471">
                  <c:v>0.27417514823699912</c:v>
                </c:pt>
                <c:pt idx="472">
                  <c:v>0.27216791985405842</c:v>
                </c:pt>
                <c:pt idx="473">
                  <c:v>0.2715159044258969</c:v>
                </c:pt>
                <c:pt idx="474">
                  <c:v>0.26930220610324745</c:v>
                </c:pt>
                <c:pt idx="475">
                  <c:v>0.26843462599576506</c:v>
                </c:pt>
                <c:pt idx="476">
                  <c:v>0.26640814385556</c:v>
                </c:pt>
                <c:pt idx="477">
                  <c:v>0.26354281711494537</c:v>
                </c:pt>
                <c:pt idx="478">
                  <c:v>0.26128122628050782</c:v>
                </c:pt>
                <c:pt idx="479">
                  <c:v>0.26054716469073763</c:v>
                </c:pt>
                <c:pt idx="480">
                  <c:v>0.25767874186855289</c:v>
                </c:pt>
                <c:pt idx="481">
                  <c:v>0.25873527970436289</c:v>
                </c:pt>
                <c:pt idx="482">
                  <c:v>0.25647049603580607</c:v>
                </c:pt>
                <c:pt idx="483">
                  <c:v>0.25440966674068233</c:v>
                </c:pt>
                <c:pt idx="484">
                  <c:v>0.2539221306459345</c:v>
                </c:pt>
                <c:pt idx="485">
                  <c:v>0.25391390667926372</c:v>
                </c:pt>
                <c:pt idx="486">
                  <c:v>0.25192225545672275</c:v>
                </c:pt>
                <c:pt idx="487">
                  <c:v>0.2518939069598462</c:v>
                </c:pt>
                <c:pt idx="488">
                  <c:v>0.2511564590308587</c:v>
                </c:pt>
                <c:pt idx="489">
                  <c:v>0.25158865266754027</c:v>
                </c:pt>
                <c:pt idx="490">
                  <c:v>0.24949947487553981</c:v>
                </c:pt>
                <c:pt idx="491">
                  <c:v>0.24849798924014888</c:v>
                </c:pt>
                <c:pt idx="492">
                  <c:v>0.24774922126292059</c:v>
                </c:pt>
                <c:pt idx="493">
                  <c:v>0.24821876138354204</c:v>
                </c:pt>
                <c:pt idx="494">
                  <c:v>0.24797146186812713</c:v>
                </c:pt>
                <c:pt idx="495">
                  <c:v>0.24571238659996544</c:v>
                </c:pt>
                <c:pt idx="496">
                  <c:v>0.2445211692158544</c:v>
                </c:pt>
                <c:pt idx="497">
                  <c:v>0.24561215095913219</c:v>
                </c:pt>
                <c:pt idx="498">
                  <c:v>0.24491079173094654</c:v>
                </c:pt>
                <c:pt idx="499">
                  <c:v>0.24297815956333629</c:v>
                </c:pt>
                <c:pt idx="500">
                  <c:v>0.24265848914121946</c:v>
                </c:pt>
                <c:pt idx="501">
                  <c:v>0.24393146242929192</c:v>
                </c:pt>
                <c:pt idx="502">
                  <c:v>0.24447056763269248</c:v>
                </c:pt>
                <c:pt idx="503">
                  <c:v>0.24409197490819379</c:v>
                </c:pt>
                <c:pt idx="504">
                  <c:v>0.24390243666457184</c:v>
                </c:pt>
                <c:pt idx="505">
                  <c:v>0.2438975022845695</c:v>
                </c:pt>
                <c:pt idx="506">
                  <c:v>0.24331437467134359</c:v>
                </c:pt>
                <c:pt idx="507">
                  <c:v>0.2427676260165669</c:v>
                </c:pt>
                <c:pt idx="508">
                  <c:v>0.24168032087015373</c:v>
                </c:pt>
                <c:pt idx="509">
                  <c:v>0.2399037505641882</c:v>
                </c:pt>
                <c:pt idx="510">
                  <c:v>0.23976162106960902</c:v>
                </c:pt>
                <c:pt idx="511">
                  <c:v>0.2402299034070926</c:v>
                </c:pt>
                <c:pt idx="512">
                  <c:v>0.239822381670423</c:v>
                </c:pt>
                <c:pt idx="513">
                  <c:v>0.2397028922723255</c:v>
                </c:pt>
                <c:pt idx="514">
                  <c:v>0.2398701774296621</c:v>
                </c:pt>
                <c:pt idx="515">
                  <c:v>0.23836374024069121</c:v>
                </c:pt>
                <c:pt idx="516">
                  <c:v>0.24021152042276991</c:v>
                </c:pt>
                <c:pt idx="517">
                  <c:v>0.23922648272072028</c:v>
                </c:pt>
                <c:pt idx="518">
                  <c:v>0.23705990288946643</c:v>
                </c:pt>
                <c:pt idx="519">
                  <c:v>0.23808489939428057</c:v>
                </c:pt>
                <c:pt idx="520">
                  <c:v>0.23790639094125221</c:v>
                </c:pt>
                <c:pt idx="521">
                  <c:v>0.23753582867832629</c:v>
                </c:pt>
                <c:pt idx="522">
                  <c:v>0.23733729244764101</c:v>
                </c:pt>
                <c:pt idx="523">
                  <c:v>0.23674516684735195</c:v>
                </c:pt>
                <c:pt idx="524">
                  <c:v>0.23666650702496064</c:v>
                </c:pt>
                <c:pt idx="525">
                  <c:v>0.23726830788015643</c:v>
                </c:pt>
                <c:pt idx="526">
                  <c:v>0.23521357399562379</c:v>
                </c:pt>
                <c:pt idx="527">
                  <c:v>0.23573865007940964</c:v>
                </c:pt>
                <c:pt idx="528">
                  <c:v>0.23348934681870354</c:v>
                </c:pt>
                <c:pt idx="529">
                  <c:v>0.23420309037316966</c:v>
                </c:pt>
                <c:pt idx="530">
                  <c:v>0.23304544612358488</c:v>
                </c:pt>
                <c:pt idx="531">
                  <c:v>0.23287854797644458</c:v>
                </c:pt>
                <c:pt idx="532">
                  <c:v>0.23317151469501893</c:v>
                </c:pt>
                <c:pt idx="533">
                  <c:v>0.23323188828563671</c:v>
                </c:pt>
                <c:pt idx="534">
                  <c:v>0.23142629221495123</c:v>
                </c:pt>
                <c:pt idx="535">
                  <c:v>0.23273786977010133</c:v>
                </c:pt>
                <c:pt idx="536">
                  <c:v>0.23069774552047789</c:v>
                </c:pt>
                <c:pt idx="537">
                  <c:v>0.2298473873667293</c:v>
                </c:pt>
                <c:pt idx="538">
                  <c:v>0.22951504236068468</c:v>
                </c:pt>
                <c:pt idx="539">
                  <c:v>0.22797096843012699</c:v>
                </c:pt>
                <c:pt idx="540">
                  <c:v>0.22825513066673619</c:v>
                </c:pt>
                <c:pt idx="541">
                  <c:v>0.22859782819553104</c:v>
                </c:pt>
                <c:pt idx="542">
                  <c:v>0.22795210168305896</c:v>
                </c:pt>
                <c:pt idx="543">
                  <c:v>0.22955045379364317</c:v>
                </c:pt>
                <c:pt idx="544">
                  <c:v>0.23025094224888712</c:v>
                </c:pt>
                <c:pt idx="545">
                  <c:v>0.2301030076013639</c:v>
                </c:pt>
                <c:pt idx="546">
                  <c:v>0.23119727893130998</c:v>
                </c:pt>
                <c:pt idx="547">
                  <c:v>0.22987738065694008</c:v>
                </c:pt>
                <c:pt idx="548">
                  <c:v>0.23034150263481368</c:v>
                </c:pt>
                <c:pt idx="549">
                  <c:v>0.22917921426287372</c:v>
                </c:pt>
                <c:pt idx="550">
                  <c:v>0.2278921151026374</c:v>
                </c:pt>
                <c:pt idx="551">
                  <c:v>0.22545675669007592</c:v>
                </c:pt>
                <c:pt idx="552">
                  <c:v>0.22438251313778662</c:v>
                </c:pt>
                <c:pt idx="553">
                  <c:v>0.22178432018514557</c:v>
                </c:pt>
                <c:pt idx="554">
                  <c:v>0.22187817015774042</c:v>
                </c:pt>
                <c:pt idx="555">
                  <c:v>0.22074094069600872</c:v>
                </c:pt>
                <c:pt idx="556">
                  <c:v>0.22109495827304435</c:v>
                </c:pt>
                <c:pt idx="557">
                  <c:v>0.22084523994390282</c:v>
                </c:pt>
                <c:pt idx="558">
                  <c:v>0.22015191117728977</c:v>
                </c:pt>
                <c:pt idx="559">
                  <c:v>0.21945461555616508</c:v>
                </c:pt>
                <c:pt idx="560">
                  <c:v>0.21936898955024087</c:v>
                </c:pt>
                <c:pt idx="561">
                  <c:v>0.22045600443900687</c:v>
                </c:pt>
                <c:pt idx="562">
                  <c:v>0.21993228289090802</c:v>
                </c:pt>
                <c:pt idx="563">
                  <c:v>0.219616676075852</c:v>
                </c:pt>
                <c:pt idx="564">
                  <c:v>0.21915806899327514</c:v>
                </c:pt>
                <c:pt idx="565">
                  <c:v>0.22142749678418702</c:v>
                </c:pt>
                <c:pt idx="566">
                  <c:v>0.22227737117519025</c:v>
                </c:pt>
                <c:pt idx="567">
                  <c:v>0.22358411110288712</c:v>
                </c:pt>
                <c:pt idx="568">
                  <c:v>0.22203877938919145</c:v>
                </c:pt>
                <c:pt idx="569">
                  <c:v>0.22351290122677381</c:v>
                </c:pt>
                <c:pt idx="570">
                  <c:v>0.22439189813504615</c:v>
                </c:pt>
                <c:pt idx="571">
                  <c:v>0.22534191141433349</c:v>
                </c:pt>
                <c:pt idx="572">
                  <c:v>0.22498682955925814</c:v>
                </c:pt>
                <c:pt idx="573">
                  <c:v>0.22567125709135702</c:v>
                </c:pt>
                <c:pt idx="574">
                  <c:v>0.22590917160951243</c:v>
                </c:pt>
                <c:pt idx="575">
                  <c:v>0.2276715192907651</c:v>
                </c:pt>
                <c:pt idx="576">
                  <c:v>0.2269328135786397</c:v>
                </c:pt>
                <c:pt idx="577">
                  <c:v>0.22586321414870569</c:v>
                </c:pt>
                <c:pt idx="578">
                  <c:v>0.22621055579985574</c:v>
                </c:pt>
                <c:pt idx="579">
                  <c:v>0.22602798373976657</c:v>
                </c:pt>
                <c:pt idx="580">
                  <c:v>0.22640038430112486</c:v>
                </c:pt>
                <c:pt idx="581">
                  <c:v>0.22734072232550551</c:v>
                </c:pt>
                <c:pt idx="582">
                  <c:v>0.22647952788626152</c:v>
                </c:pt>
                <c:pt idx="583">
                  <c:v>0.22821701016240392</c:v>
                </c:pt>
                <c:pt idx="584">
                  <c:v>0.2292223658997575</c:v>
                </c:pt>
                <c:pt idx="585">
                  <c:v>0.22994549445148313</c:v>
                </c:pt>
                <c:pt idx="586">
                  <c:v>0.23152527007264662</c:v>
                </c:pt>
                <c:pt idx="587">
                  <c:v>0.23235250436716817</c:v>
                </c:pt>
                <c:pt idx="588">
                  <c:v>0.23214409937647817</c:v>
                </c:pt>
                <c:pt idx="589">
                  <c:v>0.23244112970211334</c:v>
                </c:pt>
                <c:pt idx="590">
                  <c:v>0.23219624900042515</c:v>
                </c:pt>
                <c:pt idx="591">
                  <c:v>0.23455981702157908</c:v>
                </c:pt>
                <c:pt idx="592">
                  <c:v>0.23530490840194287</c:v>
                </c:pt>
                <c:pt idx="593">
                  <c:v>0.23655350004765058</c:v>
                </c:pt>
                <c:pt idx="594">
                  <c:v>0.23647996811035982</c:v>
                </c:pt>
                <c:pt idx="595">
                  <c:v>0.23731078224919669</c:v>
                </c:pt>
                <c:pt idx="596">
                  <c:v>0.23966032115073604</c:v>
                </c:pt>
                <c:pt idx="597">
                  <c:v>0.24073204913674948</c:v>
                </c:pt>
                <c:pt idx="598">
                  <c:v>0.24199099330520724</c:v>
                </c:pt>
                <c:pt idx="599">
                  <c:v>0.24261756281296423</c:v>
                </c:pt>
                <c:pt idx="600">
                  <c:v>0.24221623323943486</c:v>
                </c:pt>
                <c:pt idx="601">
                  <c:v>0.24366858575347738</c:v>
                </c:pt>
                <c:pt idx="602">
                  <c:v>0.24585441934199548</c:v>
                </c:pt>
                <c:pt idx="603">
                  <c:v>0.24569526139878051</c:v>
                </c:pt>
                <c:pt idx="604">
                  <c:v>0.24606679118719726</c:v>
                </c:pt>
                <c:pt idx="605">
                  <c:v>0.2456885854728949</c:v>
                </c:pt>
                <c:pt idx="606">
                  <c:v>0.24643745020267235</c:v>
                </c:pt>
                <c:pt idx="607">
                  <c:v>0.24859570931470654</c:v>
                </c:pt>
                <c:pt idx="608">
                  <c:v>0.24902954774472216</c:v>
                </c:pt>
                <c:pt idx="609">
                  <c:v>0.24936798816135802</c:v>
                </c:pt>
                <c:pt idx="610">
                  <c:v>0.25072532967221683</c:v>
                </c:pt>
                <c:pt idx="611">
                  <c:v>0.25175584107232785</c:v>
                </c:pt>
                <c:pt idx="612">
                  <c:v>0.25237389635576674</c:v>
                </c:pt>
                <c:pt idx="613">
                  <c:v>0.25251312327387399</c:v>
                </c:pt>
                <c:pt idx="614">
                  <c:v>0.25316987957693976</c:v>
                </c:pt>
                <c:pt idx="615">
                  <c:v>0.25539973557528334</c:v>
                </c:pt>
                <c:pt idx="616">
                  <c:v>0.25573227408642613</c:v>
                </c:pt>
                <c:pt idx="617">
                  <c:v>0.25612276737445983</c:v>
                </c:pt>
                <c:pt idx="618">
                  <c:v>0.25744024683510314</c:v>
                </c:pt>
                <c:pt idx="619">
                  <c:v>0.25752151897631931</c:v>
                </c:pt>
                <c:pt idx="620">
                  <c:v>0.25951017086983919</c:v>
                </c:pt>
                <c:pt idx="621">
                  <c:v>0.25803624253735485</c:v>
                </c:pt>
                <c:pt idx="622">
                  <c:v>0.25889656620365731</c:v>
                </c:pt>
                <c:pt idx="623">
                  <c:v>0.26064536852804049</c:v>
                </c:pt>
                <c:pt idx="624">
                  <c:v>0.26215557906642495</c:v>
                </c:pt>
                <c:pt idx="625">
                  <c:v>0.26217763864761212</c:v>
                </c:pt>
                <c:pt idx="626">
                  <c:v>0.26331254604816623</c:v>
                </c:pt>
                <c:pt idx="627">
                  <c:v>0.26390070479394367</c:v>
                </c:pt>
                <c:pt idx="628">
                  <c:v>0.26665873295764309</c:v>
                </c:pt>
                <c:pt idx="629">
                  <c:v>0.26523695424910582</c:v>
                </c:pt>
                <c:pt idx="630">
                  <c:v>0.2654292015641016</c:v>
                </c:pt>
                <c:pt idx="631">
                  <c:v>0.26548144794059769</c:v>
                </c:pt>
                <c:pt idx="632">
                  <c:v>0.26641375550340585</c:v>
                </c:pt>
                <c:pt idx="633">
                  <c:v>0.267642899886751</c:v>
                </c:pt>
                <c:pt idx="634">
                  <c:v>0.26889197529520409</c:v>
                </c:pt>
                <c:pt idx="635">
                  <c:v>0.26982621790899347</c:v>
                </c:pt>
                <c:pt idx="636">
                  <c:v>0.27102362745624475</c:v>
                </c:pt>
                <c:pt idx="637">
                  <c:v>0.27055708666464445</c:v>
                </c:pt>
                <c:pt idx="638">
                  <c:v>0.27072011470982205</c:v>
                </c:pt>
                <c:pt idx="639">
                  <c:v>0.27154773601453996</c:v>
                </c:pt>
                <c:pt idx="640">
                  <c:v>0.27266561496645825</c:v>
                </c:pt>
                <c:pt idx="641">
                  <c:v>0.2720124385077079</c:v>
                </c:pt>
                <c:pt idx="642">
                  <c:v>0.27189991529314317</c:v>
                </c:pt>
                <c:pt idx="643">
                  <c:v>0.27142718233840257</c:v>
                </c:pt>
                <c:pt idx="644">
                  <c:v>0.27314357255884852</c:v>
                </c:pt>
                <c:pt idx="645">
                  <c:v>0.27403785636987327</c:v>
                </c:pt>
                <c:pt idx="646">
                  <c:v>0.27358950505749757</c:v>
                </c:pt>
                <c:pt idx="647">
                  <c:v>0.27304594923684006</c:v>
                </c:pt>
                <c:pt idx="648">
                  <c:v>0.27355941501473779</c:v>
                </c:pt>
                <c:pt idx="649">
                  <c:v>0.27382974163683049</c:v>
                </c:pt>
                <c:pt idx="650">
                  <c:v>0.27693598222462157</c:v>
                </c:pt>
                <c:pt idx="651">
                  <c:v>0.27578191781935224</c:v>
                </c:pt>
                <c:pt idx="652">
                  <c:v>0.27570383851225533</c:v>
                </c:pt>
                <c:pt idx="653">
                  <c:v>0.2765013697742133</c:v>
                </c:pt>
                <c:pt idx="654">
                  <c:v>0.27813271450402938</c:v>
                </c:pt>
                <c:pt idx="655">
                  <c:v>0.27860709225210417</c:v>
                </c:pt>
                <c:pt idx="656">
                  <c:v>0.27861057534387063</c:v>
                </c:pt>
                <c:pt idx="657">
                  <c:v>0.27761973248887695</c:v>
                </c:pt>
                <c:pt idx="658">
                  <c:v>0.27908330829861122</c:v>
                </c:pt>
                <c:pt idx="659">
                  <c:v>0.28015484277952646</c:v>
                </c:pt>
                <c:pt idx="660">
                  <c:v>0.2797988901515096</c:v>
                </c:pt>
                <c:pt idx="661">
                  <c:v>0.27831731836764895</c:v>
                </c:pt>
                <c:pt idx="662">
                  <c:v>0.27853307655206805</c:v>
                </c:pt>
                <c:pt idx="663">
                  <c:v>0.27896894678561424</c:v>
                </c:pt>
                <c:pt idx="664">
                  <c:v>0.27972226213264867</c:v>
                </c:pt>
                <c:pt idx="665">
                  <c:v>0.27858803199993798</c:v>
                </c:pt>
                <c:pt idx="666">
                  <c:v>0.27859006380346835</c:v>
                </c:pt>
                <c:pt idx="667">
                  <c:v>0.27905970067663882</c:v>
                </c:pt>
                <c:pt idx="668">
                  <c:v>0.28047190088281854</c:v>
                </c:pt>
                <c:pt idx="669">
                  <c:v>0.28077251105276929</c:v>
                </c:pt>
                <c:pt idx="670">
                  <c:v>0.28047141712007317</c:v>
                </c:pt>
                <c:pt idx="671">
                  <c:v>0.28060319409190226</c:v>
                </c:pt>
                <c:pt idx="672">
                  <c:v>0.28221828439347507</c:v>
                </c:pt>
                <c:pt idx="673">
                  <c:v>0.28283082478161725</c:v>
                </c:pt>
                <c:pt idx="674">
                  <c:v>0.28279696138944399</c:v>
                </c:pt>
                <c:pt idx="675">
                  <c:v>0.28134770495697159</c:v>
                </c:pt>
                <c:pt idx="676">
                  <c:v>0.2811217877549006</c:v>
                </c:pt>
                <c:pt idx="677">
                  <c:v>0.28257394676384479</c:v>
                </c:pt>
                <c:pt idx="678">
                  <c:v>0.28266441039722234</c:v>
                </c:pt>
                <c:pt idx="679">
                  <c:v>0.28254279244304525</c:v>
                </c:pt>
                <c:pt idx="680">
                  <c:v>0.2828194079808275</c:v>
                </c:pt>
                <c:pt idx="681">
                  <c:v>0.28467260630565372</c:v>
                </c:pt>
                <c:pt idx="682">
                  <c:v>0.28590755584194311</c:v>
                </c:pt>
                <c:pt idx="683">
                  <c:v>0.28762762265925335</c:v>
                </c:pt>
                <c:pt idx="684">
                  <c:v>0.2879265880358699</c:v>
                </c:pt>
                <c:pt idx="685">
                  <c:v>0.28778397477854539</c:v>
                </c:pt>
                <c:pt idx="686">
                  <c:v>0.28810896659086094</c:v>
                </c:pt>
                <c:pt idx="687">
                  <c:v>0.28852732461302599</c:v>
                </c:pt>
                <c:pt idx="688">
                  <c:v>0.28780545384443823</c:v>
                </c:pt>
                <c:pt idx="689">
                  <c:v>0.28943273496719363</c:v>
                </c:pt>
                <c:pt idx="690">
                  <c:v>0.28954845101587745</c:v>
                </c:pt>
                <c:pt idx="691">
                  <c:v>0.2909543623063679</c:v>
                </c:pt>
                <c:pt idx="692">
                  <c:v>0.29167449152907243</c:v>
                </c:pt>
                <c:pt idx="693">
                  <c:v>0.29343683921032493</c:v>
                </c:pt>
                <c:pt idx="694">
                  <c:v>0.29392234350154234</c:v>
                </c:pt>
                <c:pt idx="695">
                  <c:v>0.29467091797367262</c:v>
                </c:pt>
                <c:pt idx="696">
                  <c:v>0.29487767817102839</c:v>
                </c:pt>
                <c:pt idx="697">
                  <c:v>0.29502841864247453</c:v>
                </c:pt>
                <c:pt idx="698">
                  <c:v>0.29502067843854923</c:v>
                </c:pt>
                <c:pt idx="699">
                  <c:v>0.2962604656022918</c:v>
                </c:pt>
                <c:pt idx="700">
                  <c:v>0.29673677840134788</c:v>
                </c:pt>
                <c:pt idx="701">
                  <c:v>0.29712185354663395</c:v>
                </c:pt>
                <c:pt idx="702">
                  <c:v>0.29825395512326514</c:v>
                </c:pt>
                <c:pt idx="703">
                  <c:v>0.29969189150749648</c:v>
                </c:pt>
                <c:pt idx="704">
                  <c:v>0.3010627783752246</c:v>
                </c:pt>
                <c:pt idx="705">
                  <c:v>0.30389762806288323</c:v>
                </c:pt>
                <c:pt idx="706">
                  <c:v>0.30358376279371041</c:v>
                </c:pt>
                <c:pt idx="707">
                  <c:v>0.30351777755524678</c:v>
                </c:pt>
                <c:pt idx="708">
                  <c:v>0.30449381727023311</c:v>
                </c:pt>
                <c:pt idx="709">
                  <c:v>0.30595003988623826</c:v>
                </c:pt>
                <c:pt idx="710">
                  <c:v>0.30609981283219373</c:v>
                </c:pt>
                <c:pt idx="711">
                  <c:v>0.30787493184992321</c:v>
                </c:pt>
                <c:pt idx="712">
                  <c:v>0.3064915639033654</c:v>
                </c:pt>
                <c:pt idx="713">
                  <c:v>0.3083166072364133</c:v>
                </c:pt>
                <c:pt idx="714">
                  <c:v>0.30955455610172361</c:v>
                </c:pt>
                <c:pt idx="715">
                  <c:v>0.3121036955119878</c:v>
                </c:pt>
                <c:pt idx="716">
                  <c:v>0.31322931466783144</c:v>
                </c:pt>
                <c:pt idx="717">
                  <c:v>0.31560797608663987</c:v>
                </c:pt>
                <c:pt idx="718">
                  <c:v>0.31543082216929852</c:v>
                </c:pt>
                <c:pt idx="719">
                  <c:v>0.31688849607353964</c:v>
                </c:pt>
                <c:pt idx="720">
                  <c:v>0.31944924578969175</c:v>
                </c:pt>
                <c:pt idx="721">
                  <c:v>0.32200564164113604</c:v>
                </c:pt>
                <c:pt idx="722">
                  <c:v>0.32360892813172276</c:v>
                </c:pt>
                <c:pt idx="723">
                  <c:v>0.32526126816468631</c:v>
                </c:pt>
                <c:pt idx="724">
                  <c:v>0.32743287912849167</c:v>
                </c:pt>
                <c:pt idx="725">
                  <c:v>0.32980138152964811</c:v>
                </c:pt>
                <c:pt idx="726">
                  <c:v>0.33061439319945679</c:v>
                </c:pt>
                <c:pt idx="727">
                  <c:v>0.3307420098116759</c:v>
                </c:pt>
                <c:pt idx="728">
                  <c:v>0.33241524839523789</c:v>
                </c:pt>
                <c:pt idx="729">
                  <c:v>0.33292794015274318</c:v>
                </c:pt>
                <c:pt idx="730">
                  <c:v>0.33417343571688063</c:v>
                </c:pt>
                <c:pt idx="731">
                  <c:v>0.3341436359317681</c:v>
                </c:pt>
                <c:pt idx="732">
                  <c:v>0.33474862962108304</c:v>
                </c:pt>
                <c:pt idx="733">
                  <c:v>0.33784374366573139</c:v>
                </c:pt>
                <c:pt idx="734">
                  <c:v>0.33939681558335255</c:v>
                </c:pt>
                <c:pt idx="735">
                  <c:v>0.33996639783970894</c:v>
                </c:pt>
                <c:pt idx="736">
                  <c:v>0.34154607670832338</c:v>
                </c:pt>
                <c:pt idx="737">
                  <c:v>0.34351402355634297</c:v>
                </c:pt>
                <c:pt idx="738">
                  <c:v>0.34403948665032502</c:v>
                </c:pt>
                <c:pt idx="739">
                  <c:v>0.34581731473942839</c:v>
                </c:pt>
                <c:pt idx="740">
                  <c:v>0.34506874026729817</c:v>
                </c:pt>
                <c:pt idx="741">
                  <c:v>0.34646865289974638</c:v>
                </c:pt>
                <c:pt idx="742">
                  <c:v>0.34690936076074591</c:v>
                </c:pt>
                <c:pt idx="743">
                  <c:v>0.34613979098546821</c:v>
                </c:pt>
                <c:pt idx="744">
                  <c:v>0.34600956205442418</c:v>
                </c:pt>
                <c:pt idx="745">
                  <c:v>0.34543669021139944</c:v>
                </c:pt>
                <c:pt idx="746">
                  <c:v>0.34614056500586071</c:v>
                </c:pt>
                <c:pt idx="747">
                  <c:v>0.34826370294258363</c:v>
                </c:pt>
                <c:pt idx="748">
                  <c:v>0.34712308714163448</c:v>
                </c:pt>
                <c:pt idx="749">
                  <c:v>0.34784195858120115</c:v>
                </c:pt>
                <c:pt idx="750">
                  <c:v>0.34881432169932297</c:v>
                </c:pt>
                <c:pt idx="751">
                  <c:v>0.34776378252155515</c:v>
                </c:pt>
                <c:pt idx="752">
                  <c:v>0.35004501412345329</c:v>
                </c:pt>
                <c:pt idx="753">
                  <c:v>0.34830008190103268</c:v>
                </c:pt>
                <c:pt idx="754">
                  <c:v>0.34789565624593327</c:v>
                </c:pt>
                <c:pt idx="755">
                  <c:v>0.35091317474623007</c:v>
                </c:pt>
                <c:pt idx="756">
                  <c:v>0.35050323419583385</c:v>
                </c:pt>
                <c:pt idx="757">
                  <c:v>0.35108016964591954</c:v>
                </c:pt>
                <c:pt idx="758">
                  <c:v>0.35197464696204245</c:v>
                </c:pt>
                <c:pt idx="759">
                  <c:v>0.35175772774703462</c:v>
                </c:pt>
                <c:pt idx="760">
                  <c:v>0.3533322787305484</c:v>
                </c:pt>
                <c:pt idx="761">
                  <c:v>0.35312455100770196</c:v>
                </c:pt>
                <c:pt idx="762">
                  <c:v>0.3529139207083834</c:v>
                </c:pt>
                <c:pt idx="763">
                  <c:v>0.35403528275206814</c:v>
                </c:pt>
                <c:pt idx="764">
                  <c:v>0.35490624919876784</c:v>
                </c:pt>
                <c:pt idx="765">
                  <c:v>0.35486464560266912</c:v>
                </c:pt>
                <c:pt idx="766">
                  <c:v>0.35386664305904464</c:v>
                </c:pt>
                <c:pt idx="767">
                  <c:v>0.35415041828545762</c:v>
                </c:pt>
                <c:pt idx="768">
                  <c:v>0.35435601745222467</c:v>
                </c:pt>
                <c:pt idx="769">
                  <c:v>0.35428790365768165</c:v>
                </c:pt>
                <c:pt idx="770">
                  <c:v>0.35387186769669421</c:v>
                </c:pt>
                <c:pt idx="771">
                  <c:v>0.3536430479181511</c:v>
                </c:pt>
                <c:pt idx="772">
                  <c:v>0.35443487077971414</c:v>
                </c:pt>
                <c:pt idx="773">
                  <c:v>0.35543345383863312</c:v>
                </c:pt>
                <c:pt idx="774">
                  <c:v>0.35504953972393588</c:v>
                </c:pt>
                <c:pt idx="775">
                  <c:v>0.35480881938185754</c:v>
                </c:pt>
                <c:pt idx="776">
                  <c:v>0.35394404509829808</c:v>
                </c:pt>
                <c:pt idx="777">
                  <c:v>0.35334969418938039</c:v>
                </c:pt>
                <c:pt idx="778">
                  <c:v>0.35349637105376575</c:v>
                </c:pt>
                <c:pt idx="779">
                  <c:v>0.35534018438133264</c:v>
                </c:pt>
                <c:pt idx="780">
                  <c:v>0.35600777696989389</c:v>
                </c:pt>
                <c:pt idx="781">
                  <c:v>0.35647131843247309</c:v>
                </c:pt>
                <c:pt idx="782">
                  <c:v>0.35737643852899342</c:v>
                </c:pt>
                <c:pt idx="783">
                  <c:v>0.35886816933050608</c:v>
                </c:pt>
                <c:pt idx="784">
                  <c:v>0.36039424728693753</c:v>
                </c:pt>
                <c:pt idx="785">
                  <c:v>0.35932145502288426</c:v>
                </c:pt>
                <c:pt idx="786">
                  <c:v>0.35845571321383413</c:v>
                </c:pt>
                <c:pt idx="787">
                  <c:v>0.35969791919130339</c:v>
                </c:pt>
                <c:pt idx="788">
                  <c:v>0.36078967495497372</c:v>
                </c:pt>
                <c:pt idx="789">
                  <c:v>0.36001168770792719</c:v>
                </c:pt>
                <c:pt idx="790">
                  <c:v>0.35930249152326721</c:v>
                </c:pt>
                <c:pt idx="791">
                  <c:v>0.36069282565335775</c:v>
                </c:pt>
                <c:pt idx="792">
                  <c:v>0.36427702383353905</c:v>
                </c:pt>
                <c:pt idx="793">
                  <c:v>0.3657099290852191</c:v>
                </c:pt>
                <c:pt idx="794">
                  <c:v>0.36674576187552871</c:v>
                </c:pt>
                <c:pt idx="795">
                  <c:v>0.36821233701428391</c:v>
                </c:pt>
                <c:pt idx="796">
                  <c:v>0.37275370816238362</c:v>
                </c:pt>
                <c:pt idx="797">
                  <c:v>0.37544855691154244</c:v>
                </c:pt>
                <c:pt idx="798">
                  <c:v>0.37694870518482393</c:v>
                </c:pt>
                <c:pt idx="799">
                  <c:v>0.37948981413351551</c:v>
                </c:pt>
                <c:pt idx="800">
                  <c:v>0.38212738537362684</c:v>
                </c:pt>
                <c:pt idx="801">
                  <c:v>0.38577050585618983</c:v>
                </c:pt>
                <c:pt idx="802">
                  <c:v>0.38943916901170655</c:v>
                </c:pt>
                <c:pt idx="803">
                  <c:v>0.39022344517444235</c:v>
                </c:pt>
                <c:pt idx="804">
                  <c:v>0.39527634704945841</c:v>
                </c:pt>
                <c:pt idx="805">
                  <c:v>0.39915099638193835</c:v>
                </c:pt>
                <c:pt idx="806">
                  <c:v>0.40248441195493834</c:v>
                </c:pt>
                <c:pt idx="807">
                  <c:v>0.40744849498991104</c:v>
                </c:pt>
                <c:pt idx="808">
                  <c:v>0.41125406300235728</c:v>
                </c:pt>
                <c:pt idx="809">
                  <c:v>0.41656529418338184</c:v>
                </c:pt>
                <c:pt idx="810">
                  <c:v>0.4238917842089196</c:v>
                </c:pt>
                <c:pt idx="811">
                  <c:v>0.42724813013604845</c:v>
                </c:pt>
                <c:pt idx="812">
                  <c:v>0.43175099376961951</c:v>
                </c:pt>
                <c:pt idx="813">
                  <c:v>0.43687404124270901</c:v>
                </c:pt>
                <c:pt idx="814">
                  <c:v>0.4396847027931009</c:v>
                </c:pt>
                <c:pt idx="815">
                  <c:v>0.44396019793636476</c:v>
                </c:pt>
                <c:pt idx="816">
                  <c:v>0.446953721804493</c:v>
                </c:pt>
                <c:pt idx="817">
                  <c:v>0.44834115335811153</c:v>
                </c:pt>
                <c:pt idx="818">
                  <c:v>0.45466199738864854</c:v>
                </c:pt>
                <c:pt idx="819">
                  <c:v>0.46136985161545307</c:v>
                </c:pt>
                <c:pt idx="820">
                  <c:v>0.46628778368452084</c:v>
                </c:pt>
                <c:pt idx="821">
                  <c:v>0.47159756357730925</c:v>
                </c:pt>
                <c:pt idx="822">
                  <c:v>0.47427954423744229</c:v>
                </c:pt>
                <c:pt idx="823">
                  <c:v>0.47896817276522163</c:v>
                </c:pt>
                <c:pt idx="824">
                  <c:v>0.48664742258465715</c:v>
                </c:pt>
                <c:pt idx="825">
                  <c:v>0.49021952669620505</c:v>
                </c:pt>
                <c:pt idx="826">
                  <c:v>0.4937210014469342</c:v>
                </c:pt>
                <c:pt idx="827">
                  <c:v>0.49777686830381646</c:v>
                </c:pt>
                <c:pt idx="828">
                  <c:v>0.50230585512563553</c:v>
                </c:pt>
                <c:pt idx="829">
                  <c:v>0.50935814842711791</c:v>
                </c:pt>
                <c:pt idx="830">
                  <c:v>0.51451505929238073</c:v>
                </c:pt>
                <c:pt idx="831">
                  <c:v>0.51815005256082225</c:v>
                </c:pt>
                <c:pt idx="832">
                  <c:v>0.52270806514736123</c:v>
                </c:pt>
                <c:pt idx="833">
                  <c:v>0.52799559195386436</c:v>
                </c:pt>
                <c:pt idx="834">
                  <c:v>0.52926208282114939</c:v>
                </c:pt>
                <c:pt idx="835">
                  <c:v>0.53439964317659894</c:v>
                </c:pt>
                <c:pt idx="836">
                  <c:v>0.53807720756662969</c:v>
                </c:pt>
                <c:pt idx="837">
                  <c:v>0.53981875344983299</c:v>
                </c:pt>
                <c:pt idx="838">
                  <c:v>0.54301642519649218</c:v>
                </c:pt>
                <c:pt idx="839">
                  <c:v>0.54616088304116472</c:v>
                </c:pt>
                <c:pt idx="840">
                  <c:v>0.54856131378351314</c:v>
                </c:pt>
                <c:pt idx="841">
                  <c:v>0.55504083199451981</c:v>
                </c:pt>
                <c:pt idx="842">
                  <c:v>0.55962787034577899</c:v>
                </c:pt>
                <c:pt idx="843">
                  <c:v>0.56380661293997603</c:v>
                </c:pt>
                <c:pt idx="844">
                  <c:v>0.57278428196788866</c:v>
                </c:pt>
                <c:pt idx="845">
                  <c:v>0.58015779373227294</c:v>
                </c:pt>
                <c:pt idx="846">
                  <c:v>0.58650185837458602</c:v>
                </c:pt>
                <c:pt idx="847">
                  <c:v>0.59208835055770581</c:v>
                </c:pt>
                <c:pt idx="848">
                  <c:v>0.60030167444799032</c:v>
                </c:pt>
                <c:pt idx="849">
                  <c:v>0.60544310490540254</c:v>
                </c:pt>
                <c:pt idx="850">
                  <c:v>0.6128659604698109</c:v>
                </c:pt>
                <c:pt idx="851">
                  <c:v>0.61702535255419444</c:v>
                </c:pt>
                <c:pt idx="852">
                  <c:v>0.62220161392927076</c:v>
                </c:pt>
                <c:pt idx="853">
                  <c:v>0.62974637770550346</c:v>
                </c:pt>
                <c:pt idx="854">
                  <c:v>0.63856537255294654</c:v>
                </c:pt>
                <c:pt idx="855">
                  <c:v>0.64358682984951576</c:v>
                </c:pt>
                <c:pt idx="856">
                  <c:v>0.65158246050439994</c:v>
                </c:pt>
                <c:pt idx="857">
                  <c:v>0.65740502890724284</c:v>
                </c:pt>
                <c:pt idx="858">
                  <c:v>0.6657160728720849</c:v>
                </c:pt>
                <c:pt idx="859">
                  <c:v>0.67430189407627661</c:v>
                </c:pt>
                <c:pt idx="860">
                  <c:v>0.68063918604015516</c:v>
                </c:pt>
                <c:pt idx="861">
                  <c:v>0.68852935641655644</c:v>
                </c:pt>
                <c:pt idx="862">
                  <c:v>0.69631600156545614</c:v>
                </c:pt>
                <c:pt idx="863">
                  <c:v>0.70570390140141226</c:v>
                </c:pt>
                <c:pt idx="864">
                  <c:v>0.71720777948546022</c:v>
                </c:pt>
                <c:pt idx="865">
                  <c:v>0.72758158779640736</c:v>
                </c:pt>
                <c:pt idx="866">
                  <c:v>0.7393660482727491</c:v>
                </c:pt>
                <c:pt idx="867">
                  <c:v>0.74938283967763986</c:v>
                </c:pt>
                <c:pt idx="868">
                  <c:v>0.76101346360096522</c:v>
                </c:pt>
                <c:pt idx="869">
                  <c:v>0.77319944715593447</c:v>
                </c:pt>
                <c:pt idx="870">
                  <c:v>0.78238319911335952</c:v>
                </c:pt>
                <c:pt idx="871">
                  <c:v>0.7930753233107366</c:v>
                </c:pt>
                <c:pt idx="872">
                  <c:v>0.80354007901780689</c:v>
                </c:pt>
                <c:pt idx="873">
                  <c:v>0.81124061439803696</c:v>
                </c:pt>
                <c:pt idx="874">
                  <c:v>0.8214325279167386</c:v>
                </c:pt>
                <c:pt idx="875">
                  <c:v>0.82977453269728185</c:v>
                </c:pt>
                <c:pt idx="876">
                  <c:v>0.83934239227450236</c:v>
                </c:pt>
                <c:pt idx="877">
                  <c:v>0.8480597969454251</c:v>
                </c:pt>
                <c:pt idx="878">
                  <c:v>0.85765184465991218</c:v>
                </c:pt>
                <c:pt idx="879">
                  <c:v>0.86599191438947432</c:v>
                </c:pt>
                <c:pt idx="880">
                  <c:v>0.87620511346897079</c:v>
                </c:pt>
                <c:pt idx="881">
                  <c:v>0.8861067693404715</c:v>
                </c:pt>
                <c:pt idx="882">
                  <c:v>0.89443039113669243</c:v>
                </c:pt>
                <c:pt idx="883">
                  <c:v>0.9037515317137923</c:v>
                </c:pt>
                <c:pt idx="884">
                  <c:v>0.91407599622471536</c:v>
                </c:pt>
                <c:pt idx="885">
                  <c:v>0.92205324389527688</c:v>
                </c:pt>
                <c:pt idx="886">
                  <c:v>0.92956027417737341</c:v>
                </c:pt>
                <c:pt idx="887">
                  <c:v>0.93779585115394326</c:v>
                </c:pt>
                <c:pt idx="888">
                  <c:v>0.94659065786411978</c:v>
                </c:pt>
                <c:pt idx="889">
                  <c:v>0.95645458024148444</c:v>
                </c:pt>
                <c:pt idx="890">
                  <c:v>0.96350880859394827</c:v>
                </c:pt>
                <c:pt idx="891">
                  <c:v>0.96965549803616502</c:v>
                </c:pt>
                <c:pt idx="892">
                  <c:v>0.97470404604647298</c:v>
                </c:pt>
                <c:pt idx="893">
                  <c:v>0.98100166946523404</c:v>
                </c:pt>
                <c:pt idx="894">
                  <c:v>0.98611504168341668</c:v>
                </c:pt>
                <c:pt idx="895">
                  <c:v>0.99030926468546454</c:v>
                </c:pt>
                <c:pt idx="896">
                  <c:v>0.99212627755694005</c:v>
                </c:pt>
                <c:pt idx="897">
                  <c:v>0.99380783685972185</c:v>
                </c:pt>
                <c:pt idx="898">
                  <c:v>0.9974302522967845</c:v>
                </c:pt>
                <c:pt idx="899">
                  <c:v>0.99914567499173967</c:v>
                </c:pt>
                <c:pt idx="900">
                  <c:v>0.99933434246242003</c:v>
                </c:pt>
                <c:pt idx="901">
                  <c:v>1.0000174154588319</c:v>
                </c:pt>
                <c:pt idx="902">
                  <c:v>1.000153836553016</c:v>
                </c:pt>
                <c:pt idx="903">
                  <c:v>1</c:v>
                </c:pt>
                <c:pt idx="904">
                  <c:v>0.99953075013702575</c:v>
                </c:pt>
                <c:pt idx="905">
                  <c:v>0.99828941493249812</c:v>
                </c:pt>
                <c:pt idx="906">
                  <c:v>0.99713418949663979</c:v>
                </c:pt>
                <c:pt idx="907">
                  <c:v>0.99686328235925259</c:v>
                </c:pt>
                <c:pt idx="908">
                  <c:v>0.99519043078588709</c:v>
                </c:pt>
                <c:pt idx="909">
                  <c:v>0.99595864602547768</c:v>
                </c:pt>
                <c:pt idx="910">
                  <c:v>0.99338502822029962</c:v>
                </c:pt>
                <c:pt idx="911">
                  <c:v>0.99506852257406286</c:v>
                </c:pt>
                <c:pt idx="912">
                  <c:v>0.99283934384356254</c:v>
                </c:pt>
                <c:pt idx="913">
                  <c:v>0.99417065891872247</c:v>
                </c:pt>
                <c:pt idx="914">
                  <c:v>0.99099524025834862</c:v>
                </c:pt>
                <c:pt idx="915">
                  <c:v>0.98558870781649321</c:v>
                </c:pt>
                <c:pt idx="916">
                  <c:v>0.97800330796965251</c:v>
                </c:pt>
                <c:pt idx="917">
                  <c:v>0.97301377901427522</c:v>
                </c:pt>
                <c:pt idx="918">
                  <c:v>0.96511103080649518</c:v>
                </c:pt>
                <c:pt idx="919">
                  <c:v>0.95952647367435684</c:v>
                </c:pt>
                <c:pt idx="920">
                  <c:v>0.94922909987717252</c:v>
                </c:pt>
                <c:pt idx="921">
                  <c:v>0.93994279021773652</c:v>
                </c:pt>
                <c:pt idx="922">
                  <c:v>0.93241544190033621</c:v>
                </c:pt>
                <c:pt idx="923">
                  <c:v>0.91916227772915959</c:v>
                </c:pt>
                <c:pt idx="924">
                  <c:v>0.9087758915868337</c:v>
                </c:pt>
                <c:pt idx="925">
                  <c:v>0.89348221615583745</c:v>
                </c:pt>
                <c:pt idx="926">
                  <c:v>0.87842751952103615</c:v>
                </c:pt>
                <c:pt idx="927">
                  <c:v>0.86289486529384474</c:v>
                </c:pt>
                <c:pt idx="928">
                  <c:v>0.85106106101747869</c:v>
                </c:pt>
                <c:pt idx="929">
                  <c:v>0.83040729436817928</c:v>
                </c:pt>
                <c:pt idx="930">
                  <c:v>0.81439281244663475</c:v>
                </c:pt>
                <c:pt idx="931">
                  <c:v>0.79378451949539663</c:v>
                </c:pt>
                <c:pt idx="932">
                  <c:v>0.77185845682586807</c:v>
                </c:pt>
                <c:pt idx="933">
                  <c:v>0.7491903021049966</c:v>
                </c:pt>
                <c:pt idx="934">
                  <c:v>0.7264341025644746</c:v>
                </c:pt>
                <c:pt idx="935">
                  <c:v>0.7006253601008936</c:v>
                </c:pt>
                <c:pt idx="936">
                  <c:v>0.67908050247468832</c:v>
                </c:pt>
                <c:pt idx="937">
                  <c:v>0.65506361721982498</c:v>
                </c:pt>
                <c:pt idx="938">
                  <c:v>0.62815963590080715</c:v>
                </c:pt>
                <c:pt idx="939">
                  <c:v>0.60272435827662407</c:v>
                </c:pt>
                <c:pt idx="940">
                  <c:v>0.57577974088699824</c:v>
                </c:pt>
                <c:pt idx="941">
                  <c:v>0.54770215114779963</c:v>
                </c:pt>
                <c:pt idx="942">
                  <c:v>0.52237426885308069</c:v>
                </c:pt>
                <c:pt idx="943">
                  <c:v>0.49631880738937906</c:v>
                </c:pt>
                <c:pt idx="944">
                  <c:v>0.47312625385256546</c:v>
                </c:pt>
                <c:pt idx="945">
                  <c:v>0.45272114125436769</c:v>
                </c:pt>
                <c:pt idx="946">
                  <c:v>0.43338224174688655</c:v>
                </c:pt>
                <c:pt idx="947">
                  <c:v>0.41112712365798154</c:v>
                </c:pt>
                <c:pt idx="948">
                  <c:v>0.3921909082597167</c:v>
                </c:pt>
                <c:pt idx="949">
                  <c:v>0.37353072788393943</c:v>
                </c:pt>
                <c:pt idx="950">
                  <c:v>0.35561650966146752</c:v>
                </c:pt>
                <c:pt idx="951">
                  <c:v>0.33325293196505867</c:v>
                </c:pt>
                <c:pt idx="952">
                  <c:v>0.31519116610525988</c:v>
                </c:pt>
                <c:pt idx="953">
                  <c:v>0.298614358368539</c:v>
                </c:pt>
                <c:pt idx="954">
                  <c:v>0.2878620540856423</c:v>
                </c:pt>
                <c:pt idx="955">
                  <c:v>0.27547879208312587</c:v>
                </c:pt>
                <c:pt idx="956">
                  <c:v>0.26113483967376966</c:v>
                </c:pt>
                <c:pt idx="957">
                  <c:v>0.25095144037938599</c:v>
                </c:pt>
                <c:pt idx="958">
                  <c:v>0.24650111337995825</c:v>
                </c:pt>
                <c:pt idx="959">
                  <c:v>0.23881025325463479</c:v>
                </c:pt>
                <c:pt idx="960">
                  <c:v>0.22908962140243783</c:v>
                </c:pt>
                <c:pt idx="961">
                  <c:v>0.22067476195244706</c:v>
                </c:pt>
                <c:pt idx="962">
                  <c:v>0.21433640571052892</c:v>
                </c:pt>
                <c:pt idx="963">
                  <c:v>0.21035020068897478</c:v>
                </c:pt>
                <c:pt idx="964">
                  <c:v>0.19963166304570248</c:v>
                </c:pt>
                <c:pt idx="965">
                  <c:v>0.1867705402033448</c:v>
                </c:pt>
                <c:pt idx="966">
                  <c:v>0.18121704063945693</c:v>
                </c:pt>
                <c:pt idx="967">
                  <c:v>0.1778267345676055</c:v>
                </c:pt>
                <c:pt idx="968">
                  <c:v>0.17401671593790227</c:v>
                </c:pt>
                <c:pt idx="969">
                  <c:v>0.16870829058080064</c:v>
                </c:pt>
                <c:pt idx="970">
                  <c:v>0.16227027921334361</c:v>
                </c:pt>
                <c:pt idx="971">
                  <c:v>0.16227018246079458</c:v>
                </c:pt>
                <c:pt idx="972">
                  <c:v>0.15994986282907347</c:v>
                </c:pt>
                <c:pt idx="973">
                  <c:v>0.15446321927659079</c:v>
                </c:pt>
                <c:pt idx="974">
                  <c:v>0.14825151212140122</c:v>
                </c:pt>
                <c:pt idx="975">
                  <c:v>0.1441254996664455</c:v>
                </c:pt>
                <c:pt idx="976">
                  <c:v>0.13684225803034056</c:v>
                </c:pt>
                <c:pt idx="977">
                  <c:v>0.13367399905859761</c:v>
                </c:pt>
                <c:pt idx="978">
                  <c:v>0.12772652311490962</c:v>
                </c:pt>
                <c:pt idx="979">
                  <c:v>0.12477905346013714</c:v>
                </c:pt>
                <c:pt idx="980">
                  <c:v>0.1187832979944647</c:v>
                </c:pt>
                <c:pt idx="981">
                  <c:v>0.11666790026166725</c:v>
                </c:pt>
                <c:pt idx="982">
                  <c:v>0.11551538389718298</c:v>
                </c:pt>
                <c:pt idx="983">
                  <c:v>0.11398679037447591</c:v>
                </c:pt>
                <c:pt idx="984">
                  <c:v>0.1126388338608765</c:v>
                </c:pt>
                <c:pt idx="985">
                  <c:v>0.11170488150473426</c:v>
                </c:pt>
                <c:pt idx="986">
                  <c:v>0.11083565660391778</c:v>
                </c:pt>
                <c:pt idx="987">
                  <c:v>0.11032190056837282</c:v>
                </c:pt>
                <c:pt idx="988">
                  <c:v>0.10943574397146956</c:v>
                </c:pt>
                <c:pt idx="989">
                  <c:v>0.10646128035550755</c:v>
                </c:pt>
                <c:pt idx="990">
                  <c:v>0.10584399909246105</c:v>
                </c:pt>
                <c:pt idx="991">
                  <c:v>0.10075326697075991</c:v>
                </c:pt>
                <c:pt idx="992">
                  <c:v>9.968453831376746E-2</c:v>
                </c:pt>
                <c:pt idx="993">
                  <c:v>9.5846654949932872E-2</c:v>
                </c:pt>
                <c:pt idx="994">
                  <c:v>9.6390984790982973E-2</c:v>
                </c:pt>
                <c:pt idx="995">
                  <c:v>9.1057500523673063E-2</c:v>
                </c:pt>
                <c:pt idx="996">
                  <c:v>8.5576275113938241E-2</c:v>
                </c:pt>
                <c:pt idx="997">
                  <c:v>8.2341934151182641E-2</c:v>
                </c:pt>
                <c:pt idx="998">
                  <c:v>8.1078926375663912E-2</c:v>
                </c:pt>
                <c:pt idx="999">
                  <c:v>8.1402950662488885E-2</c:v>
                </c:pt>
                <c:pt idx="1000">
                  <c:v>8.028313665958918E-2</c:v>
                </c:pt>
                <c:pt idx="1001">
                  <c:v>7.4238811414285233E-2</c:v>
                </c:pt>
                <c:pt idx="1002">
                  <c:v>7.620385568583285E-2</c:v>
                </c:pt>
                <c:pt idx="1003">
                  <c:v>7.4561674670521216E-2</c:v>
                </c:pt>
                <c:pt idx="1004">
                  <c:v>7.3574508412392159E-2</c:v>
                </c:pt>
                <c:pt idx="1005">
                  <c:v>6.7784061855839586E-2</c:v>
                </c:pt>
                <c:pt idx="1006">
                  <c:v>6.717810064103398E-2</c:v>
                </c:pt>
                <c:pt idx="1007">
                  <c:v>7.0336007090026728E-2</c:v>
                </c:pt>
                <c:pt idx="1008">
                  <c:v>7.040518516260949E-2</c:v>
                </c:pt>
                <c:pt idx="1009">
                  <c:v>6.7703950745212238E-2</c:v>
                </c:pt>
                <c:pt idx="1010">
                  <c:v>6.7127112047675741E-2</c:v>
                </c:pt>
                <c:pt idx="1011">
                  <c:v>6.8175812927011276E-2</c:v>
                </c:pt>
                <c:pt idx="1012">
                  <c:v>7.4902050138138471E-2</c:v>
                </c:pt>
                <c:pt idx="1013">
                  <c:v>7.0628103035659529E-2</c:v>
                </c:pt>
                <c:pt idx="1014">
                  <c:v>6.7670667868333312E-2</c:v>
                </c:pt>
                <c:pt idx="1015">
                  <c:v>6.3719487269541464E-2</c:v>
                </c:pt>
                <c:pt idx="1016">
                  <c:v>6.1460412001379645E-2</c:v>
                </c:pt>
                <c:pt idx="1017">
                  <c:v>5.8283638805318866E-2</c:v>
                </c:pt>
                <c:pt idx="1018">
                  <c:v>5.6956387337219867E-2</c:v>
                </c:pt>
                <c:pt idx="1019">
                  <c:v>5.1204061284999568E-2</c:v>
                </c:pt>
                <c:pt idx="1020">
                  <c:v>4.9321546937805973E-2</c:v>
                </c:pt>
                <c:pt idx="1021">
                  <c:v>4.7151967777531015E-2</c:v>
                </c:pt>
                <c:pt idx="1022">
                  <c:v>4.9555881611645855E-2</c:v>
                </c:pt>
                <c:pt idx="1023">
                  <c:v>5.0942829402519096E-2</c:v>
                </c:pt>
                <c:pt idx="1024">
                  <c:v>5.3654900105411837E-2</c:v>
                </c:pt>
                <c:pt idx="1025">
                  <c:v>5.4350357428104359E-2</c:v>
                </c:pt>
                <c:pt idx="1026">
                  <c:v>5.5698313941703638E-2</c:v>
                </c:pt>
                <c:pt idx="1027">
                  <c:v>5.4411214781467397E-2</c:v>
                </c:pt>
                <c:pt idx="1028">
                  <c:v>5.413653429466659E-2</c:v>
                </c:pt>
                <c:pt idx="1029">
                  <c:v>5.4455333943841888E-2</c:v>
                </c:pt>
                <c:pt idx="1030">
                  <c:v>5.0412625433632771E-2</c:v>
                </c:pt>
                <c:pt idx="1031">
                  <c:v>5.5428180824708996E-2</c:v>
                </c:pt>
                <c:pt idx="1032">
                  <c:v>5.4378705924980932E-2</c:v>
                </c:pt>
                <c:pt idx="1033">
                  <c:v>5.2540794502907162E-2</c:v>
                </c:pt>
                <c:pt idx="1034">
                  <c:v>5.2024232643439271E-2</c:v>
                </c:pt>
                <c:pt idx="1035">
                  <c:v>5.3151786850264275E-2</c:v>
                </c:pt>
                <c:pt idx="1036">
                  <c:v>5.2551050273108225E-2</c:v>
                </c:pt>
                <c:pt idx="1037">
                  <c:v>5.4212291540585933E-2</c:v>
                </c:pt>
                <c:pt idx="1038">
                  <c:v>5.1442556318449358E-2</c:v>
                </c:pt>
                <c:pt idx="1039">
                  <c:v>4.901948547961929E-2</c:v>
                </c:pt>
                <c:pt idx="1040">
                  <c:v>4.4284318975738764E-2</c:v>
                </c:pt>
                <c:pt idx="1041">
                  <c:v>3.8431854035234359E-2</c:v>
                </c:pt>
                <c:pt idx="1042">
                  <c:v>3.3142779187946121E-2</c:v>
                </c:pt>
                <c:pt idx="1043">
                  <c:v>3.167446250330766E-2</c:v>
                </c:pt>
                <c:pt idx="1044">
                  <c:v>2.8481628384101777E-2</c:v>
                </c:pt>
                <c:pt idx="1045">
                  <c:v>2.3885592045779388E-2</c:v>
                </c:pt>
                <c:pt idx="1046">
                  <c:v>1.7415168574385031E-2</c:v>
                </c:pt>
                <c:pt idx="1047">
                  <c:v>1.8896159842951222E-2</c:v>
                </c:pt>
                <c:pt idx="1048">
                  <c:v>2.4236803798892068E-2</c:v>
                </c:pt>
                <c:pt idx="1049">
                  <c:v>2.5600337472891102E-2</c:v>
                </c:pt>
                <c:pt idx="1050">
                  <c:v>2.1795543480837409E-2</c:v>
                </c:pt>
                <c:pt idx="1051">
                  <c:v>2.3949255223065364E-2</c:v>
                </c:pt>
                <c:pt idx="1052">
                  <c:v>2.0839628296056942E-2</c:v>
                </c:pt>
                <c:pt idx="1053">
                  <c:v>2.8911209701958575E-2</c:v>
                </c:pt>
                <c:pt idx="1054">
                  <c:v>2.9757988011391616E-2</c:v>
                </c:pt>
                <c:pt idx="1055">
                  <c:v>2.9586929504641441E-2</c:v>
                </c:pt>
                <c:pt idx="1056">
                  <c:v>3.0256844154380264E-2</c:v>
                </c:pt>
                <c:pt idx="1057">
                  <c:v>3.441584922856767E-2</c:v>
                </c:pt>
                <c:pt idx="1058">
                  <c:v>3.1840780135153575E-2</c:v>
                </c:pt>
                <c:pt idx="1059">
                  <c:v>3.3158840111091221E-2</c:v>
                </c:pt>
                <c:pt idx="1060">
                  <c:v>2.7415608798483256E-2</c:v>
                </c:pt>
                <c:pt idx="1061">
                  <c:v>2.5435858139477501E-2</c:v>
                </c:pt>
                <c:pt idx="1062">
                  <c:v>2.2096927671180641E-2</c:v>
                </c:pt>
                <c:pt idx="1063">
                  <c:v>1.7284455880595708E-2</c:v>
                </c:pt>
                <c:pt idx="1064">
                  <c:v>1.0988477255168829E-2</c:v>
                </c:pt>
                <c:pt idx="1065">
                  <c:v>9.6773834627640175E-3</c:v>
                </c:pt>
                <c:pt idx="1066">
                  <c:v>4.167616051054323E-3</c:v>
                </c:pt>
                <c:pt idx="1067">
                  <c:v>2.5625880145844662E-3</c:v>
                </c:pt>
                <c:pt idx="1068">
                  <c:v>9.7048611866989726E-3</c:v>
                </c:pt>
                <c:pt idx="1069">
                  <c:v>1.093245752925914E-2</c:v>
                </c:pt>
                <c:pt idx="1070">
                  <c:v>1.1500201487183375E-2</c:v>
                </c:pt>
                <c:pt idx="1071">
                  <c:v>2.0632094078308565E-2</c:v>
                </c:pt>
                <c:pt idx="1072">
                  <c:v>2.1127273624432664E-2</c:v>
                </c:pt>
                <c:pt idx="1073">
                  <c:v>2.6806938512303737E-2</c:v>
                </c:pt>
                <c:pt idx="1074">
                  <c:v>2.8129449105498468E-2</c:v>
                </c:pt>
                <c:pt idx="1075">
                  <c:v>1.772603451453679E-2</c:v>
                </c:pt>
                <c:pt idx="1076">
                  <c:v>1.9808052617906215E-2</c:v>
                </c:pt>
                <c:pt idx="1077">
                  <c:v>1.9409335363201746E-2</c:v>
                </c:pt>
                <c:pt idx="1078">
                  <c:v>1.4927950795523642E-2</c:v>
                </c:pt>
                <c:pt idx="1079">
                  <c:v>1.2741826949358236E-2</c:v>
                </c:pt>
                <c:pt idx="1080">
                  <c:v>1.5746961123374478E-2</c:v>
                </c:pt>
                <c:pt idx="1081">
                  <c:v>2.303088002732288E-2</c:v>
                </c:pt>
                <c:pt idx="1082">
                  <c:v>2.7780172403367116E-2</c:v>
                </c:pt>
                <c:pt idx="1083">
                  <c:v>2.1227799522913173E-2</c:v>
                </c:pt>
                <c:pt idx="1084">
                  <c:v>1.880008456172786E-2</c:v>
                </c:pt>
                <c:pt idx="1085">
                  <c:v>1.6177606719270987E-2</c:v>
                </c:pt>
                <c:pt idx="1086">
                  <c:v>2.355102173110624E-2</c:v>
                </c:pt>
                <c:pt idx="1087">
                  <c:v>2.3954479860714976E-2</c:v>
                </c:pt>
                <c:pt idx="1088">
                  <c:v>9.2806012590408715E-3</c:v>
                </c:pt>
                <c:pt idx="1089">
                  <c:v>2.7545450719330899E-3</c:v>
                </c:pt>
                <c:pt idx="1090">
                  <c:v>5.7848349087066975E-3</c:v>
                </c:pt>
                <c:pt idx="1091">
                  <c:v>6.8815250523793772E-3</c:v>
                </c:pt>
                <c:pt idx="1092">
                  <c:v>9.1270549636717768E-3</c:v>
                </c:pt>
                <c:pt idx="1093">
                  <c:v>5.5439210615258749E-5</c:v>
                </c:pt>
                <c:pt idx="1094">
                  <c:v>-7.5764986123266166E-3</c:v>
                </c:pt>
                <c:pt idx="1095">
                  <c:v>-2.5065682886747766E-3</c:v>
                </c:pt>
                <c:pt idx="1096">
                  <c:v>5.5302789521118109E-3</c:v>
                </c:pt>
                <c:pt idx="1097">
                  <c:v>7.9019741873874328E-3</c:v>
                </c:pt>
                <c:pt idx="1098">
                  <c:v>1.5511949181691079E-2</c:v>
                </c:pt>
                <c:pt idx="1099">
                  <c:v>1.6181767078880888E-2</c:v>
                </c:pt>
                <c:pt idx="1100">
                  <c:v>2.9012896631027813E-2</c:v>
                </c:pt>
                <c:pt idx="1101">
                  <c:v>3.0501144340774024E-2</c:v>
                </c:pt>
                <c:pt idx="1102">
                  <c:v>3.4284362514385887E-2</c:v>
                </c:pt>
                <c:pt idx="1103">
                  <c:v>3.0073885084094885E-2</c:v>
                </c:pt>
                <c:pt idx="1104">
                  <c:v>3.8306849741839996E-2</c:v>
                </c:pt>
                <c:pt idx="1105">
                  <c:v>3.605880426427184E-2</c:v>
                </c:pt>
                <c:pt idx="1106">
                  <c:v>3.4137782402549562E-2</c:v>
                </c:pt>
                <c:pt idx="1107">
                  <c:v>2.5614850355251143E-2</c:v>
                </c:pt>
                <c:pt idx="1108">
                  <c:v>3.2950725378048482E-2</c:v>
                </c:pt>
                <c:pt idx="1109">
                  <c:v>3.3012743762000314E-2</c:v>
                </c:pt>
                <c:pt idx="1110">
                  <c:v>3.6049903029757677E-2</c:v>
                </c:pt>
                <c:pt idx="1111">
                  <c:v>2.9291737477438452E-2</c:v>
                </c:pt>
                <c:pt idx="1112">
                  <c:v>2.9248198830358393E-2</c:v>
                </c:pt>
                <c:pt idx="1113">
                  <c:v>2.5802066537695501E-2</c:v>
                </c:pt>
                <c:pt idx="1114">
                  <c:v>1.7432197023020762E-2</c:v>
                </c:pt>
                <c:pt idx="1115">
                  <c:v>9.9166525166063321E-3</c:v>
                </c:pt>
                <c:pt idx="1116">
                  <c:v>4.1440084290820184E-3</c:v>
                </c:pt>
                <c:pt idx="1117">
                  <c:v>-2.1773193642003253E-3</c:v>
                </c:pt>
                <c:pt idx="1118">
                  <c:v>-7.7324637214227208E-4</c:v>
                </c:pt>
                <c:pt idx="1119">
                  <c:v>-9.9364867891654708E-4</c:v>
                </c:pt>
                <c:pt idx="1120">
                  <c:v>-8.5572792022171988E-3</c:v>
                </c:pt>
                <c:pt idx="1121">
                  <c:v>5.238473264126191E-3</c:v>
                </c:pt>
                <c:pt idx="1122">
                  <c:v>7.7091463570971956E-3</c:v>
                </c:pt>
                <c:pt idx="1123">
                  <c:v>3.5512055609495004E-3</c:v>
                </c:pt>
                <c:pt idx="1124">
                  <c:v>6.2905604826791013E-3</c:v>
                </c:pt>
                <c:pt idx="1125">
                  <c:v>-6.5485027784913585E-3</c:v>
                </c:pt>
                <c:pt idx="1126">
                  <c:v>-2.1047646276550737E-2</c:v>
                </c:pt>
                <c:pt idx="1127">
                  <c:v>0</c:v>
                </c:pt>
                <c:pt idx="1128">
                  <c:v>-1.1516068905230445E-2</c:v>
                </c:pt>
                <c:pt idx="1129">
                  <c:v>-2.1482258726959046E-2</c:v>
                </c:pt>
                <c:pt idx="1130">
                  <c:v>-2.8059400259974152E-2</c:v>
                </c:pt>
                <c:pt idx="1131">
                  <c:v>-3.3921733960483355E-2</c:v>
                </c:pt>
                <c:pt idx="1132">
                  <c:v>-3.195078778344268E-2</c:v>
                </c:pt>
                <c:pt idx="1133">
                  <c:v>-1.9915351194821466E-2</c:v>
                </c:pt>
                <c:pt idx="1134">
                  <c:v>-1.7653276597638618E-2</c:v>
                </c:pt>
                <c:pt idx="1135">
                  <c:v>-7.7858711285072359E-3</c:v>
                </c:pt>
                <c:pt idx="1136">
                  <c:v>-2.815982940590558E-3</c:v>
                </c:pt>
                <c:pt idx="1137">
                  <c:v>2.1853595010277508E-2</c:v>
                </c:pt>
                <c:pt idx="1138">
                  <c:v>2.7808520900243751E-2</c:v>
                </c:pt>
                <c:pt idx="1139">
                  <c:v>3.0520591603136495E-2</c:v>
                </c:pt>
                <c:pt idx="1140">
                  <c:v>3.2853972828981608E-2</c:v>
                </c:pt>
                <c:pt idx="1141">
                  <c:v>1.5426516680865043E-2</c:v>
                </c:pt>
                <c:pt idx="1142">
                  <c:v>1.1427346817736054E-2</c:v>
                </c:pt>
                <c:pt idx="1143">
                  <c:v>1.9497573687950721E-2</c:v>
                </c:pt>
                <c:pt idx="1144">
                  <c:v>1.5054019366957716E-2</c:v>
                </c:pt>
                <c:pt idx="1145">
                  <c:v>2.6277218306162763E-2</c:v>
                </c:pt>
                <c:pt idx="1146">
                  <c:v>3.5173615192859206E-2</c:v>
                </c:pt>
                <c:pt idx="1147">
                  <c:v>3.6337064595388047E-2</c:v>
                </c:pt>
                <c:pt idx="1148">
                  <c:v>4.094132490038109E-2</c:v>
                </c:pt>
                <c:pt idx="1149">
                  <c:v>4.0946936548226967E-2</c:v>
                </c:pt>
                <c:pt idx="1150">
                  <c:v>3.4587101240416009E-2</c:v>
                </c:pt>
                <c:pt idx="1151">
                  <c:v>3.9609816320123177E-2</c:v>
                </c:pt>
                <c:pt idx="1152">
                  <c:v>3.2975977793354927E-2</c:v>
                </c:pt>
                <c:pt idx="1153">
                  <c:v>2.4183299639258065E-2</c:v>
                </c:pt>
                <c:pt idx="1154">
                  <c:v>1.7399784919083377E-2</c:v>
                </c:pt>
                <c:pt idx="1155">
                  <c:v>2.1665024292146187E-2</c:v>
                </c:pt>
                <c:pt idx="1156">
                  <c:v>1.944068318909942E-2</c:v>
                </c:pt>
                <c:pt idx="1157">
                  <c:v>9.5663115364352652E-3</c:v>
                </c:pt>
                <c:pt idx="1158">
                  <c:v>-7.1625912074186572E-3</c:v>
                </c:pt>
                <c:pt idx="1159">
                  <c:v>-9.3019835723847366E-3</c:v>
                </c:pt>
                <c:pt idx="1160">
                  <c:v>-3.0909536850385459E-3</c:v>
                </c:pt>
                <c:pt idx="1161">
                  <c:v>1.0967965714766645E-2</c:v>
                </c:pt>
                <c:pt idx="1162">
                  <c:v>-3.1687427344882979E-3</c:v>
                </c:pt>
                <c:pt idx="1163">
                  <c:v>1.4411485688604765E-2</c:v>
                </c:pt>
                <c:pt idx="1164">
                  <c:v>2.9053726206734014E-2</c:v>
                </c:pt>
                <c:pt idx="1165">
                  <c:v>2.9834519277703489E-2</c:v>
                </c:pt>
                <c:pt idx="1166">
                  <c:v>3.290486466979077E-2</c:v>
                </c:pt>
                <c:pt idx="1167">
                  <c:v>5.7913173294941878E-3</c:v>
                </c:pt>
                <c:pt idx="1168">
                  <c:v>-1.8338091139933746E-2</c:v>
                </c:pt>
                <c:pt idx="1169">
                  <c:v>-1.5555874838967537E-2</c:v>
                </c:pt>
                <c:pt idx="1170">
                  <c:v>-3.6336484080093753E-2</c:v>
                </c:pt>
                <c:pt idx="1171">
                  <c:v>-4.4827487786200132E-2</c:v>
                </c:pt>
                <c:pt idx="1172">
                  <c:v>-3.0396651587781914E-2</c:v>
                </c:pt>
                <c:pt idx="1173">
                  <c:v>-5.0520311020744287E-2</c:v>
                </c:pt>
                <c:pt idx="1174">
                  <c:v>-3.9059584573580088E-2</c:v>
                </c:pt>
                <c:pt idx="1175">
                  <c:v>-1.3999706839776365E-2</c:v>
                </c:pt>
                <c:pt idx="1176">
                  <c:v>-1.5567194887208306E-2</c:v>
                </c:pt>
                <c:pt idx="1177">
                  <c:v>-6.0093008225421923E-4</c:v>
                </c:pt>
                <c:pt idx="1178">
                  <c:v>-6.3063311481774908E-4</c:v>
                </c:pt>
                <c:pt idx="1179">
                  <c:v>-5.0804763515006175E-4</c:v>
                </c:pt>
                <c:pt idx="1180">
                  <c:v>1.5369335924366557E-2</c:v>
                </c:pt>
                <c:pt idx="1181">
                  <c:v>3.4453098959958406E-2</c:v>
                </c:pt>
                <c:pt idx="1182">
                  <c:v>2.2985890092006776E-2</c:v>
                </c:pt>
                <c:pt idx="1183">
                  <c:v>3.3960047969913795E-2</c:v>
                </c:pt>
                <c:pt idx="1184">
                  <c:v>-3.0559292622763879E-3</c:v>
                </c:pt>
                <c:pt idx="1185">
                  <c:v>-2.7173920930914336E-2</c:v>
                </c:pt>
                <c:pt idx="1186">
                  <c:v>-3.986205021554054E-2</c:v>
                </c:pt>
                <c:pt idx="1187">
                  <c:v>-5.1250986271297067E-2</c:v>
                </c:pt>
                <c:pt idx="1188">
                  <c:v>-6.1871029819619387E-2</c:v>
                </c:pt>
                <c:pt idx="1189">
                  <c:v>-5.1884908972783035E-2</c:v>
                </c:pt>
                <c:pt idx="1190">
                  <c:v>-5.3240895947954864E-2</c:v>
                </c:pt>
                <c:pt idx="1191">
                  <c:v>4.9527629867317964E-3</c:v>
                </c:pt>
                <c:pt idx="1192">
                  <c:v>3.3311902643714968E-2</c:v>
                </c:pt>
                <c:pt idx="1193">
                  <c:v>4.4564804615483546E-2</c:v>
                </c:pt>
                <c:pt idx="1194">
                  <c:v>4.7152258035178196E-2</c:v>
                </c:pt>
                <c:pt idx="1195">
                  <c:v>4.9122817202022676E-2</c:v>
                </c:pt>
                <c:pt idx="1196">
                  <c:v>5.8554739447804198E-2</c:v>
                </c:pt>
                <c:pt idx="1197">
                  <c:v>5.3746911779574448E-2</c:v>
                </c:pt>
                <c:pt idx="1198">
                  <c:v>1.7794825576923294E-2</c:v>
                </c:pt>
                <c:pt idx="1199">
                  <c:v>1.190965827483432E-2</c:v>
                </c:pt>
                <c:pt idx="1200">
                  <c:v>3.27316776069611E-2</c:v>
                </c:pt>
                <c:pt idx="1201">
                  <c:v>4.0401542429137155E-2</c:v>
                </c:pt>
                <c:pt idx="1202">
                  <c:v>3.3220181227199608E-2</c:v>
                </c:pt>
                <c:pt idx="1203">
                  <c:v>-2.3414116874178624E-4</c:v>
                </c:pt>
                <c:pt idx="1204">
                  <c:v>-3.8116634230375137E-3</c:v>
                </c:pt>
                <c:pt idx="1205">
                  <c:v>2.8938687425887887E-4</c:v>
                </c:pt>
                <c:pt idx="1206">
                  <c:v>9.2881479578680749E-3</c:v>
                </c:pt>
                <c:pt idx="1207">
                  <c:v>-2.6309920667747396E-2</c:v>
                </c:pt>
                <c:pt idx="1208">
                  <c:v>-3.2798146608170084E-2</c:v>
                </c:pt>
                <c:pt idx="1209">
                  <c:v>-3.6449587809952846E-2</c:v>
                </c:pt>
                <c:pt idx="1210">
                  <c:v>3.3432843330048582E-3</c:v>
                </c:pt>
                <c:pt idx="1211">
                  <c:v>-2.9151543033843758E-4</c:v>
                </c:pt>
                <c:pt idx="1212">
                  <c:v>8.9595763012370704E-3</c:v>
                </c:pt>
                <c:pt idx="1213">
                  <c:v>1.3593346133695542E-2</c:v>
                </c:pt>
                <c:pt idx="1214">
                  <c:v>1.9023486197523174E-2</c:v>
                </c:pt>
                <c:pt idx="1215">
                  <c:v>1.7277683202161036E-2</c:v>
                </c:pt>
                <c:pt idx="1216">
                  <c:v>2.2270404991657489E-2</c:v>
                </c:pt>
                <c:pt idx="1217">
                  <c:v>-1.5046085657934315E-2</c:v>
                </c:pt>
                <c:pt idx="1218">
                  <c:v>-1.417037833633034E-3</c:v>
                </c:pt>
                <c:pt idx="1219">
                  <c:v>-4.0283891329472368E-3</c:v>
                </c:pt>
                <c:pt idx="1220">
                  <c:v>-1.0305791268953259E-2</c:v>
                </c:pt>
                <c:pt idx="1221">
                  <c:v>-1.9662923794306071E-2</c:v>
                </c:pt>
                <c:pt idx="1222">
                  <c:v>-3.0073885084094955E-2</c:v>
                </c:pt>
                <c:pt idx="1223">
                  <c:v>-1.180148892497759E-2</c:v>
                </c:pt>
                <c:pt idx="1224">
                  <c:v>1.4794432277811316E-3</c:v>
                </c:pt>
                <c:pt idx="1225">
                  <c:v>-4.1713797252130896E-2</c:v>
                </c:pt>
                <c:pt idx="1226">
                  <c:v>-3.1233851394857345E-2</c:v>
                </c:pt>
                <c:pt idx="1227">
                  <c:v>-2.3740559974728258E-2</c:v>
                </c:pt>
                <c:pt idx="1228">
                  <c:v>-3.4311646733222741E-2</c:v>
                </c:pt>
                <c:pt idx="1229">
                  <c:v>-3.189660635596523E-2</c:v>
                </c:pt>
                <c:pt idx="1230">
                  <c:v>-6.823367095135334E-2</c:v>
                </c:pt>
                <c:pt idx="1231">
                  <c:v>-7.670754945627492E-2</c:v>
                </c:pt>
                <c:pt idx="1232">
                  <c:v>-3.9831863420231664E-2</c:v>
                </c:pt>
                <c:pt idx="1233">
                  <c:v>-6.6594489265062812E-2</c:v>
                </c:pt>
                <c:pt idx="1234">
                  <c:v>-8.2042678516918904E-2</c:v>
                </c:pt>
                <c:pt idx="1235">
                  <c:v>-5.7523937790046005E-2</c:v>
                </c:pt>
                <c:pt idx="1236">
                  <c:v>-4.9242209847571224E-2</c:v>
                </c:pt>
                <c:pt idx="1237">
                  <c:v>-7.7691329375186866E-3</c:v>
                </c:pt>
                <c:pt idx="1238">
                  <c:v>2.3092801658725695E-2</c:v>
                </c:pt>
                <c:pt idx="1239">
                  <c:v>2.876733866149617E-2</c:v>
                </c:pt>
                <c:pt idx="1240">
                  <c:v>2.828125385498434E-2</c:v>
                </c:pt>
                <c:pt idx="1241">
                  <c:v>2.4531995826094988E-2</c:v>
                </c:pt>
                <c:pt idx="1242">
                  <c:v>1.0719311663664886E-2</c:v>
                </c:pt>
                <c:pt idx="1243">
                  <c:v>4.0596402062957802E-2</c:v>
                </c:pt>
                <c:pt idx="1244">
                  <c:v>6.5726231889736822E-2</c:v>
                </c:pt>
                <c:pt idx="1245">
                  <c:v>6.5256691769115171E-3</c:v>
                </c:pt>
                <c:pt idx="1246">
                  <c:v>5.6445437125594963E-4</c:v>
                </c:pt>
                <c:pt idx="1247">
                  <c:v>3.1501468945576164E-2</c:v>
                </c:pt>
                <c:pt idx="1248">
                  <c:v>5.6424538574999399E-2</c:v>
                </c:pt>
                <c:pt idx="1249">
                  <c:v>8.3885524318995097E-2</c:v>
                </c:pt>
                <c:pt idx="1250">
                  <c:v>8.3009429987194724E-2</c:v>
                </c:pt>
                <c:pt idx="1251">
                  <c:v>6.5206670701247957E-2</c:v>
                </c:pt>
                <c:pt idx="1252">
                  <c:v>7.7748703636783184E-2</c:v>
                </c:pt>
                <c:pt idx="1253">
                  <c:v>5.8460115454816816E-2</c:v>
                </c:pt>
                <c:pt idx="1254">
                  <c:v>2.0374635545241725E-2</c:v>
                </c:pt>
                <c:pt idx="1255">
                  <c:v>1.6774956957209134E-3</c:v>
                </c:pt>
                <c:pt idx="1256">
                  <c:v>-4.0832091272484716E-2</c:v>
                </c:pt>
                <c:pt idx="1257">
                  <c:v>-6.2918376163268036E-2</c:v>
                </c:pt>
                <c:pt idx="1258">
                  <c:v>-0.12331596141314843</c:v>
                </c:pt>
                <c:pt idx="1259">
                  <c:v>-0.13191358642832648</c:v>
                </c:pt>
                <c:pt idx="1260">
                  <c:v>-8.9363363389512743E-2</c:v>
                </c:pt>
                <c:pt idx="1261">
                  <c:v>-5.7958840498101495E-2</c:v>
                </c:pt>
                <c:pt idx="1262">
                  <c:v>-6.3013967681746039E-2</c:v>
                </c:pt>
                <c:pt idx="1263">
                  <c:v>-3.8158818341767764E-2</c:v>
                </c:pt>
                <c:pt idx="1264">
                  <c:v>-2.3548215907183371E-2</c:v>
                </c:pt>
                <c:pt idx="1265">
                  <c:v>9.6471966674548028E-4</c:v>
                </c:pt>
                <c:pt idx="1266">
                  <c:v>4.7937501723404753E-2</c:v>
                </c:pt>
                <c:pt idx="1267">
                  <c:v>1.2004282267821636E-2</c:v>
                </c:pt>
                <c:pt idx="1268">
                  <c:v>9.1303445503400638E-3</c:v>
                </c:pt>
                <c:pt idx="1269">
                  <c:v>2.3304496236083903E-2</c:v>
                </c:pt>
                <c:pt idx="1270">
                  <c:v>3.1228046241913235E-2</c:v>
                </c:pt>
                <c:pt idx="1271">
                  <c:v>4.2360491290093616E-2</c:v>
                </c:pt>
                <c:pt idx="1272">
                  <c:v>4.6829201273844052E-2</c:v>
                </c:pt>
                <c:pt idx="1273">
                  <c:v>5.7368649948793683E-2</c:v>
                </c:pt>
                <c:pt idx="1274">
                  <c:v>7.6818234372407271E-2</c:v>
                </c:pt>
                <c:pt idx="1275">
                  <c:v>5.9145220254759059E-2</c:v>
                </c:pt>
                <c:pt idx="1276">
                  <c:v>4.7578066003621425E-2</c:v>
                </c:pt>
                <c:pt idx="1277">
                  <c:v>4.4541777508805676E-2</c:v>
                </c:pt>
                <c:pt idx="1278">
                  <c:v>3.4153456315498397E-2</c:v>
                </c:pt>
                <c:pt idx="1279">
                  <c:v>3.0098460231557819E-2</c:v>
                </c:pt>
                <c:pt idx="1280">
                  <c:v>2.4782875185825323E-2</c:v>
                </c:pt>
                <c:pt idx="1281">
                  <c:v>2.2172104401805552E-2</c:v>
                </c:pt>
                <c:pt idx="1282">
                  <c:v>5.1305070946225363E-2</c:v>
                </c:pt>
                <c:pt idx="1283">
                  <c:v>2.8658975806541278E-2</c:v>
                </c:pt>
                <c:pt idx="1284">
                  <c:v>1.1150537774855824E-2</c:v>
                </c:pt>
                <c:pt idx="1285">
                  <c:v>4.4641626139442069E-3</c:v>
                </c:pt>
                <c:pt idx="1286">
                  <c:v>1.9480254981667743E-2</c:v>
                </c:pt>
                <c:pt idx="1287">
                  <c:v>-9.3656467496754781E-5</c:v>
                </c:pt>
                <c:pt idx="1288">
                  <c:v>-1.0345459814070665E-2</c:v>
                </c:pt>
                <c:pt idx="1289">
                  <c:v>-7.8129618422459936E-3</c:v>
                </c:pt>
                <c:pt idx="1290">
                  <c:v>3.9072549415154999E-2</c:v>
                </c:pt>
                <c:pt idx="1291">
                  <c:v>0.11632675077365746</c:v>
                </c:pt>
                <c:pt idx="1292">
                  <c:v>0.1081132333782749</c:v>
                </c:pt>
                <c:pt idx="1293">
                  <c:v>7.5862706197823065E-2</c:v>
                </c:pt>
                <c:pt idx="1294">
                  <c:v>8.5729627904209169E-2</c:v>
                </c:pt>
                <c:pt idx="1295">
                  <c:v>0.10421778224774549</c:v>
                </c:pt>
                <c:pt idx="1296">
                  <c:v>2.3881818696365818E-2</c:v>
                </c:pt>
                <c:pt idx="1297">
                  <c:v>4.6432515822669319E-3</c:v>
                </c:pt>
                <c:pt idx="1298">
                  <c:v>-3.0555519273349704E-2</c:v>
                </c:pt>
                <c:pt idx="1299">
                  <c:v>-3.5756839558634249E-2</c:v>
                </c:pt>
                <c:pt idx="1300">
                  <c:v>-1.2794170078403442E-2</c:v>
                </c:pt>
                <c:pt idx="1301">
                  <c:v>-5.3470102736694218E-2</c:v>
                </c:pt>
                <c:pt idx="1302">
                  <c:v>-4.718602467480261E-2</c:v>
                </c:pt>
                <c:pt idx="1303">
                  <c:v>4.1003149779234825E-2</c:v>
                </c:pt>
                <c:pt idx="1304">
                  <c:v>6.8595815742510391E-2</c:v>
                </c:pt>
                <c:pt idx="1305">
                  <c:v>6.3384626697221058E-2</c:v>
                </c:pt>
                <c:pt idx="1306">
                  <c:v>1.7605093828203244E-2</c:v>
                </c:pt>
                <c:pt idx="1307">
                  <c:v>8.0127752065787844E-2</c:v>
                </c:pt>
                <c:pt idx="1308">
                  <c:v>9.2772923218628289E-2</c:v>
                </c:pt>
                <c:pt idx="1309">
                  <c:v>5.6705120967293264E-2</c:v>
                </c:pt>
                <c:pt idx="1310">
                  <c:v>1.3095070506001257E-2</c:v>
                </c:pt>
                <c:pt idx="1311">
                  <c:v>4.1278604286428155E-2</c:v>
                </c:pt>
                <c:pt idx="1312">
                  <c:v>-1.734347493552657E-2</c:v>
                </c:pt>
                <c:pt idx="1313">
                  <c:v>5.0760644352626248E-2</c:v>
                </c:pt>
                <c:pt idx="1314">
                  <c:v>-2.7605243794654358E-2</c:v>
                </c:pt>
                <c:pt idx="1315">
                  <c:v>-1.9828080395563118E-2</c:v>
                </c:pt>
                <c:pt idx="1316">
                  <c:v>-8.6579986057958077E-3</c:v>
                </c:pt>
                <c:pt idx="1317">
                  <c:v>1.7746933065135237E-2</c:v>
                </c:pt>
                <c:pt idx="1318">
                  <c:v>-7.9415072789361496E-2</c:v>
                </c:pt>
                <c:pt idx="1319">
                  <c:v>-0.16603356636184777</c:v>
                </c:pt>
                <c:pt idx="1320">
                  <c:v>-0.1680533725761672</c:v>
                </c:pt>
                <c:pt idx="1321">
                  <c:v>-0.18154503178079359</c:v>
                </c:pt>
                <c:pt idx="1322">
                  <c:v>-0.15921967134126611</c:v>
                </c:pt>
                <c:pt idx="1323">
                  <c:v>-0.21005142881745645</c:v>
                </c:pt>
                <c:pt idx="1324">
                  <c:v>-0.2481099147658419</c:v>
                </c:pt>
                <c:pt idx="1325">
                  <c:v>-0.22161093961721787</c:v>
                </c:pt>
                <c:pt idx="1326">
                  <c:v>-0.12330493162255478</c:v>
                </c:pt>
                <c:pt idx="1327">
                  <c:v>-0.15269671123572839</c:v>
                </c:pt>
                <c:pt idx="1328">
                  <c:v>-0.16038215321830426</c:v>
                </c:pt>
                <c:pt idx="1329">
                  <c:v>-0.17141803922251586</c:v>
                </c:pt>
                <c:pt idx="1330">
                  <c:v>-9.0858964292987995E-2</c:v>
                </c:pt>
                <c:pt idx="1331">
                  <c:v>-5.5130086221034123E-2</c:v>
                </c:pt>
                <c:pt idx="1332">
                  <c:v>-5.2574851400178757E-2</c:v>
                </c:pt>
                <c:pt idx="1333">
                  <c:v>-4.0944807992147607E-2</c:v>
                </c:pt>
                <c:pt idx="1334">
                  <c:v>-9.1944914903714543E-3</c:v>
                </c:pt>
                <c:pt idx="1335">
                  <c:v>2.2698244763631057E-2</c:v>
                </c:pt>
                <c:pt idx="1336">
                  <c:v>1.1426669549892608E-2</c:v>
                </c:pt>
                <c:pt idx="1337">
                  <c:v>-3.1135260547358226E-2</c:v>
                </c:pt>
                <c:pt idx="1338">
                  <c:v>1.001862970332282E-2</c:v>
                </c:pt>
                <c:pt idx="1339">
                  <c:v>-1.1352363592209308E-2</c:v>
                </c:pt>
                <c:pt idx="1340">
                  <c:v>8.4793934002183637E-3</c:v>
                </c:pt>
                <c:pt idx="1341">
                  <c:v>1.9432652727526867E-2</c:v>
                </c:pt>
                <c:pt idx="1342">
                  <c:v>8.4094316319881277E-2</c:v>
                </c:pt>
                <c:pt idx="1343">
                  <c:v>0.16291590897326669</c:v>
                </c:pt>
                <c:pt idx="1344">
                  <c:v>0.15913723816946113</c:v>
                </c:pt>
                <c:pt idx="1345">
                  <c:v>0.13778636940413483</c:v>
                </c:pt>
                <c:pt idx="1346">
                  <c:v>0.17672346525059626</c:v>
                </c:pt>
                <c:pt idx="1347">
                  <c:v>0.11535622595396801</c:v>
                </c:pt>
                <c:pt idx="1348">
                  <c:v>3.0200727675921489E-2</c:v>
                </c:pt>
                <c:pt idx="1349">
                  <c:v>-3.8436207899942426E-2</c:v>
                </c:pt>
                <c:pt idx="1350">
                  <c:v>-0.14564886855150311</c:v>
                </c:pt>
                <c:pt idx="1351">
                  <c:v>-5.6839123247750874E-2</c:v>
                </c:pt>
                <c:pt idx="1352">
                  <c:v>-3.0103491364109402E-2</c:v>
                </c:pt>
                <c:pt idx="1353">
                  <c:v>-5.2541858780946943E-2</c:v>
                </c:pt>
                <c:pt idx="1354">
                  <c:v>-8.1624030237106682E-2</c:v>
                </c:pt>
                <c:pt idx="1355">
                  <c:v>-3.0215821073576099E-3</c:v>
                </c:pt>
                <c:pt idx="1356">
                  <c:v>-1.1383517913008815E-2</c:v>
                </c:pt>
                <c:pt idx="1357">
                  <c:v>-5.0728135496139845E-2</c:v>
                </c:pt>
                <c:pt idx="1358">
                  <c:v>-0.12307349952518691</c:v>
                </c:pt>
                <c:pt idx="1359">
                  <c:v>-0.28503368681877134</c:v>
                </c:pt>
                <c:pt idx="1360">
                  <c:v>-0.33453219416882063</c:v>
                </c:pt>
                <c:pt idx="1361">
                  <c:v>-0.13239725242111164</c:v>
                </c:pt>
                <c:pt idx="1362">
                  <c:v>-6.2556715134856125E-2</c:v>
                </c:pt>
                <c:pt idx="1363">
                  <c:v>2.2199195115544242E-2</c:v>
                </c:pt>
                <c:pt idx="1364">
                  <c:v>0.1790197902501488</c:v>
                </c:pt>
                <c:pt idx="1365">
                  <c:v>0.20949945552502999</c:v>
                </c:pt>
                <c:pt idx="1366">
                  <c:v>0.25871022079415446</c:v>
                </c:pt>
                <c:pt idx="1367">
                  <c:v>0.40298800897283127</c:v>
                </c:pt>
                <c:pt idx="1368">
                  <c:v>0.41365052689019394</c:v>
                </c:pt>
                <c:pt idx="1369">
                  <c:v>0.25752132547122114</c:v>
                </c:pt>
                <c:pt idx="1370">
                  <c:v>0.15209491038053255</c:v>
                </c:pt>
                <c:pt idx="1371">
                  <c:v>1.4842421542148522E-2</c:v>
                </c:pt>
                <c:pt idx="1372">
                  <c:v>2.3309720873733519E-2</c:v>
                </c:pt>
                <c:pt idx="1373">
                  <c:v>7.5694647020094055E-2</c:v>
                </c:pt>
                <c:pt idx="1374">
                  <c:v>-5.2437946543249531E-3</c:v>
                </c:pt>
                <c:pt idx="1375">
                  <c:v>-8.7136506720190229E-2</c:v>
                </c:pt>
                <c:pt idx="1376">
                  <c:v>-5.3753103942714757E-2</c:v>
                </c:pt>
                <c:pt idx="1377">
                  <c:v>-5.112898130692381E-2</c:v>
                </c:pt>
                <c:pt idx="1378">
                  <c:v>-8.3668024588692838E-2</c:v>
                </c:pt>
                <c:pt idx="1379">
                  <c:v>-9.3436645705226931E-2</c:v>
                </c:pt>
                <c:pt idx="1380">
                  <c:v>-9.2980360683827715E-2</c:v>
                </c:pt>
                <c:pt idx="1381">
                  <c:v>-0.1151339853487615</c:v>
                </c:pt>
                <c:pt idx="1382">
                  <c:v>-0.19413611825870566</c:v>
                </c:pt>
                <c:pt idx="1383">
                  <c:v>-0.25829592637905036</c:v>
                </c:pt>
                <c:pt idx="1384">
                  <c:v>-0.24950731183201433</c:v>
                </c:pt>
                <c:pt idx="1385">
                  <c:v>-0.15623021108019872</c:v>
                </c:pt>
                <c:pt idx="1386">
                  <c:v>-0.12528119918979413</c:v>
                </c:pt>
                <c:pt idx="1387">
                  <c:v>-0.20744839823736205</c:v>
                </c:pt>
                <c:pt idx="1388">
                  <c:v>-0.2491569708518433</c:v>
                </c:pt>
                <c:pt idx="1389">
                  <c:v>-0.23125707200663337</c:v>
                </c:pt>
                <c:pt idx="1390">
                  <c:v>-8.3971343830017392E-2</c:v>
                </c:pt>
                <c:pt idx="1391">
                  <c:v>-9.4382982387649722E-2</c:v>
                </c:pt>
                <c:pt idx="1392">
                  <c:v>-0.13350980998283127</c:v>
                </c:pt>
                <c:pt idx="1393">
                  <c:v>-0.26964354909635535</c:v>
                </c:pt>
                <c:pt idx="1394">
                  <c:v>-0.15941046736802589</c:v>
                </c:pt>
                <c:pt idx="1395">
                  <c:v>-0.14657063008646296</c:v>
                </c:pt>
                <c:pt idx="1396">
                  <c:v>-3.3731518449017957E-2</c:v>
                </c:pt>
                <c:pt idx="1397">
                  <c:v>-0.15495926959565659</c:v>
                </c:pt>
                <c:pt idx="1398">
                  <c:v>-7.441054718887892E-2</c:v>
                </c:pt>
                <c:pt idx="1399">
                  <c:v>-7.9946824799032881E-2</c:v>
                </c:pt>
                <c:pt idx="1400">
                  <c:v>-3.3781926527081771E-2</c:v>
                </c:pt>
                <c:pt idx="1401">
                  <c:v>-0.19071272281507345</c:v>
                </c:pt>
                <c:pt idx="1402">
                  <c:v>-0.13727474192466943</c:v>
                </c:pt>
                <c:pt idx="1403">
                  <c:v>-0.31626608692539265</c:v>
                </c:pt>
                <c:pt idx="1404">
                  <c:v>-0.29238688054785161</c:v>
                </c:pt>
                <c:pt idx="1405">
                  <c:v>-0.28913909098077573</c:v>
                </c:pt>
                <c:pt idx="1406">
                  <c:v>-0.15892244751053272</c:v>
                </c:pt>
                <c:pt idx="1407">
                  <c:v>-0.20541204733715218</c:v>
                </c:pt>
                <c:pt idx="1408">
                  <c:v>-0.13168554067017593</c:v>
                </c:pt>
                <c:pt idx="1409">
                  <c:v>-0.14097049579392479</c:v>
                </c:pt>
                <c:pt idx="1410">
                  <c:v>5.9591152753408143E-2</c:v>
                </c:pt>
                <c:pt idx="1411">
                  <c:v>0.2203764738436739</c:v>
                </c:pt>
                <c:pt idx="1412">
                  <c:v>0.21498242248064819</c:v>
                </c:pt>
                <c:pt idx="1413">
                  <c:v>0.13888654263957398</c:v>
                </c:pt>
                <c:pt idx="1414">
                  <c:v>0.14715124213341296</c:v>
                </c:pt>
                <c:pt idx="1415">
                  <c:v>0.16974905775111271</c:v>
                </c:pt>
                <c:pt idx="1416">
                  <c:v>7.9425135054464316E-2</c:v>
                </c:pt>
                <c:pt idx="1417">
                  <c:v>-0.1311982948330753</c:v>
                </c:pt>
                <c:pt idx="1418">
                  <c:v>-0.31219493316575786</c:v>
                </c:pt>
                <c:pt idx="1419">
                  <c:v>-0.441683707209371</c:v>
                </c:pt>
                <c:pt idx="1420">
                  <c:v>-0.42064351087909846</c:v>
                </c:pt>
                <c:pt idx="1421">
                  <c:v>-0.5082176100282082</c:v>
                </c:pt>
                <c:pt idx="1422">
                  <c:v>-0.40226817000777404</c:v>
                </c:pt>
                <c:pt idx="1423">
                  <c:v>-0.27221320004702171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603-43D1-8F95-C6792740EE06}"/>
            </c:ext>
          </c:extLst>
        </c:ser>
        <c:ser>
          <c:idx val="9"/>
          <c:order val="7"/>
          <c:tx>
            <c:strRef>
              <c:f>'210913 ABS wt-mut '!$CN$2</c:f>
              <c:strCache>
                <c:ptCount val="1"/>
                <c:pt idx="0">
                  <c:v>Abs_WT_1:1_8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'210913 ABS wt-mut '!$CD$3:$CD$1426</c:f>
              <c:numCache>
                <c:formatCode>0.00</c:formatCode>
                <c:ptCount val="1424"/>
                <c:pt idx="0">
                  <c:v>350.53230000000002</c:v>
                </c:pt>
                <c:pt idx="1">
                  <c:v>350.90969999999999</c:v>
                </c:pt>
                <c:pt idx="2">
                  <c:v>351.28710000000001</c:v>
                </c:pt>
                <c:pt idx="3">
                  <c:v>351.6644</c:v>
                </c:pt>
                <c:pt idx="4">
                  <c:v>352.04169999999999</c:v>
                </c:pt>
                <c:pt idx="5">
                  <c:v>352.41890000000001</c:v>
                </c:pt>
                <c:pt idx="6">
                  <c:v>352.7962</c:v>
                </c:pt>
                <c:pt idx="7">
                  <c:v>353.17329999999998</c:v>
                </c:pt>
                <c:pt idx="8">
                  <c:v>353.5505</c:v>
                </c:pt>
                <c:pt idx="9">
                  <c:v>353.92759999999998</c:v>
                </c:pt>
                <c:pt idx="10">
                  <c:v>354.30470000000003</c:v>
                </c:pt>
                <c:pt idx="11">
                  <c:v>354.68169999999998</c:v>
                </c:pt>
                <c:pt idx="12">
                  <c:v>355.05869999999999</c:v>
                </c:pt>
                <c:pt idx="13">
                  <c:v>355.43560000000002</c:v>
                </c:pt>
                <c:pt idx="14">
                  <c:v>355.81259999999997</c:v>
                </c:pt>
                <c:pt idx="15">
                  <c:v>356.18939999999998</c:v>
                </c:pt>
                <c:pt idx="16">
                  <c:v>356.56630000000001</c:v>
                </c:pt>
                <c:pt idx="17">
                  <c:v>356.94310000000002</c:v>
                </c:pt>
                <c:pt idx="18">
                  <c:v>357.31990000000002</c:v>
                </c:pt>
                <c:pt idx="19">
                  <c:v>357.69659999999999</c:v>
                </c:pt>
                <c:pt idx="20">
                  <c:v>358.07330000000002</c:v>
                </c:pt>
                <c:pt idx="21">
                  <c:v>358.44990000000001</c:v>
                </c:pt>
                <c:pt idx="22">
                  <c:v>358.82650000000001</c:v>
                </c:pt>
                <c:pt idx="23">
                  <c:v>359.20310000000001</c:v>
                </c:pt>
                <c:pt idx="24">
                  <c:v>359.5797</c:v>
                </c:pt>
                <c:pt idx="25">
                  <c:v>359.95620000000002</c:v>
                </c:pt>
                <c:pt idx="26">
                  <c:v>360.33260000000001</c:v>
                </c:pt>
                <c:pt idx="27">
                  <c:v>360.70909999999998</c:v>
                </c:pt>
                <c:pt idx="28">
                  <c:v>361.08550000000002</c:v>
                </c:pt>
                <c:pt idx="29">
                  <c:v>361.46190000000001</c:v>
                </c:pt>
                <c:pt idx="30">
                  <c:v>361.83819999999997</c:v>
                </c:pt>
                <c:pt idx="31">
                  <c:v>362.21440000000001</c:v>
                </c:pt>
                <c:pt idx="32">
                  <c:v>362.59070000000003</c:v>
                </c:pt>
                <c:pt idx="33">
                  <c:v>362.96690000000001</c:v>
                </c:pt>
                <c:pt idx="34">
                  <c:v>363.34309999999999</c:v>
                </c:pt>
                <c:pt idx="35">
                  <c:v>363.7192</c:v>
                </c:pt>
                <c:pt idx="36">
                  <c:v>364.09530000000001</c:v>
                </c:pt>
                <c:pt idx="37">
                  <c:v>364.47129999999999</c:v>
                </c:pt>
                <c:pt idx="38">
                  <c:v>364.84739999999999</c:v>
                </c:pt>
                <c:pt idx="39">
                  <c:v>365.22340000000003</c:v>
                </c:pt>
                <c:pt idx="40">
                  <c:v>365.59930000000003</c:v>
                </c:pt>
                <c:pt idx="41">
                  <c:v>365.97519999999997</c:v>
                </c:pt>
                <c:pt idx="42">
                  <c:v>366.35109999999997</c:v>
                </c:pt>
                <c:pt idx="43">
                  <c:v>366.7269</c:v>
                </c:pt>
                <c:pt idx="44">
                  <c:v>367.10270000000003</c:v>
                </c:pt>
                <c:pt idx="45">
                  <c:v>367.4785</c:v>
                </c:pt>
                <c:pt idx="46">
                  <c:v>367.85419999999999</c:v>
                </c:pt>
                <c:pt idx="47">
                  <c:v>368.22989999999999</c:v>
                </c:pt>
                <c:pt idx="48">
                  <c:v>368.60550000000001</c:v>
                </c:pt>
                <c:pt idx="49">
                  <c:v>368.98110000000003</c:v>
                </c:pt>
                <c:pt idx="50">
                  <c:v>369.35669999999999</c:v>
                </c:pt>
                <c:pt idx="51">
                  <c:v>369.73219999999998</c:v>
                </c:pt>
                <c:pt idx="52">
                  <c:v>370.10770000000002</c:v>
                </c:pt>
                <c:pt idx="53">
                  <c:v>370.48320000000001</c:v>
                </c:pt>
                <c:pt idx="54">
                  <c:v>370.85860000000002</c:v>
                </c:pt>
                <c:pt idx="55">
                  <c:v>371.23399999999998</c:v>
                </c:pt>
                <c:pt idx="56">
                  <c:v>371.60930000000002</c:v>
                </c:pt>
                <c:pt idx="57">
                  <c:v>371.9846</c:v>
                </c:pt>
                <c:pt idx="58">
                  <c:v>372.35989999999998</c:v>
                </c:pt>
                <c:pt idx="59">
                  <c:v>372.73520000000002</c:v>
                </c:pt>
                <c:pt idx="60">
                  <c:v>373.11040000000003</c:v>
                </c:pt>
                <c:pt idx="61">
                  <c:v>373.4855</c:v>
                </c:pt>
                <c:pt idx="62">
                  <c:v>373.86059999999998</c:v>
                </c:pt>
                <c:pt idx="63">
                  <c:v>374.23570000000001</c:v>
                </c:pt>
                <c:pt idx="64">
                  <c:v>374.61070000000001</c:v>
                </c:pt>
                <c:pt idx="65">
                  <c:v>374.98579999999998</c:v>
                </c:pt>
                <c:pt idx="66">
                  <c:v>375.36070000000001</c:v>
                </c:pt>
                <c:pt idx="67">
                  <c:v>375.73570000000001</c:v>
                </c:pt>
                <c:pt idx="68">
                  <c:v>376.11059999999998</c:v>
                </c:pt>
                <c:pt idx="69">
                  <c:v>376.48540000000003</c:v>
                </c:pt>
                <c:pt idx="70">
                  <c:v>376.86020000000002</c:v>
                </c:pt>
                <c:pt idx="71">
                  <c:v>377.23500000000001</c:v>
                </c:pt>
                <c:pt idx="72">
                  <c:v>377.60980000000001</c:v>
                </c:pt>
                <c:pt idx="73">
                  <c:v>377.98450000000003</c:v>
                </c:pt>
                <c:pt idx="74">
                  <c:v>378.35910000000001</c:v>
                </c:pt>
                <c:pt idx="75">
                  <c:v>378.73379999999997</c:v>
                </c:pt>
                <c:pt idx="76">
                  <c:v>379.10829999999999</c:v>
                </c:pt>
                <c:pt idx="77">
                  <c:v>379.48289999999997</c:v>
                </c:pt>
                <c:pt idx="78">
                  <c:v>379.85739999999998</c:v>
                </c:pt>
                <c:pt idx="79">
                  <c:v>380.2319</c:v>
                </c:pt>
                <c:pt idx="80">
                  <c:v>380.60640000000001</c:v>
                </c:pt>
                <c:pt idx="81">
                  <c:v>380.98070000000001</c:v>
                </c:pt>
                <c:pt idx="82">
                  <c:v>381.35509999999999</c:v>
                </c:pt>
                <c:pt idx="83">
                  <c:v>381.7294</c:v>
                </c:pt>
                <c:pt idx="84">
                  <c:v>382.1037</c:v>
                </c:pt>
                <c:pt idx="85">
                  <c:v>382.47800000000001</c:v>
                </c:pt>
                <c:pt idx="86">
                  <c:v>382.85219999999998</c:v>
                </c:pt>
                <c:pt idx="87">
                  <c:v>383.22629999999998</c:v>
                </c:pt>
                <c:pt idx="88">
                  <c:v>383.60050000000001</c:v>
                </c:pt>
                <c:pt idx="89">
                  <c:v>383.97460000000001</c:v>
                </c:pt>
                <c:pt idx="90">
                  <c:v>384.34870000000001</c:v>
                </c:pt>
                <c:pt idx="91">
                  <c:v>384.72269999999997</c:v>
                </c:pt>
                <c:pt idx="92">
                  <c:v>385.0967</c:v>
                </c:pt>
                <c:pt idx="93">
                  <c:v>385.47059999999999</c:v>
                </c:pt>
                <c:pt idx="94">
                  <c:v>385.84449999999998</c:v>
                </c:pt>
                <c:pt idx="95">
                  <c:v>386.21839999999997</c:v>
                </c:pt>
                <c:pt idx="96">
                  <c:v>386.59219999999999</c:v>
                </c:pt>
                <c:pt idx="97">
                  <c:v>386.96600000000001</c:v>
                </c:pt>
                <c:pt idx="98">
                  <c:v>387.33980000000003</c:v>
                </c:pt>
                <c:pt idx="99">
                  <c:v>387.71350000000001</c:v>
                </c:pt>
                <c:pt idx="100">
                  <c:v>388.0872</c:v>
                </c:pt>
                <c:pt idx="101">
                  <c:v>388.46080000000001</c:v>
                </c:pt>
                <c:pt idx="102">
                  <c:v>388.83440000000002</c:v>
                </c:pt>
                <c:pt idx="103">
                  <c:v>389.20800000000003</c:v>
                </c:pt>
                <c:pt idx="104">
                  <c:v>389.58150000000001</c:v>
                </c:pt>
                <c:pt idx="105">
                  <c:v>389.95499999999998</c:v>
                </c:pt>
                <c:pt idx="106">
                  <c:v>390.32850000000002</c:v>
                </c:pt>
                <c:pt idx="107">
                  <c:v>390.70190000000002</c:v>
                </c:pt>
                <c:pt idx="108">
                  <c:v>391.07530000000003</c:v>
                </c:pt>
                <c:pt idx="109">
                  <c:v>391.4486</c:v>
                </c:pt>
                <c:pt idx="110">
                  <c:v>391.82190000000003</c:v>
                </c:pt>
                <c:pt idx="111">
                  <c:v>392.1952</c:v>
                </c:pt>
                <c:pt idx="112">
                  <c:v>392.5684</c:v>
                </c:pt>
                <c:pt idx="113">
                  <c:v>392.94159999999999</c:v>
                </c:pt>
                <c:pt idx="114">
                  <c:v>393.31470000000002</c:v>
                </c:pt>
                <c:pt idx="115">
                  <c:v>393.68779999999998</c:v>
                </c:pt>
                <c:pt idx="116">
                  <c:v>394.0609</c:v>
                </c:pt>
                <c:pt idx="117">
                  <c:v>394.43400000000003</c:v>
                </c:pt>
                <c:pt idx="118">
                  <c:v>394.80689999999998</c:v>
                </c:pt>
                <c:pt idx="119">
                  <c:v>395.17989999999998</c:v>
                </c:pt>
                <c:pt idx="120">
                  <c:v>395.55279999999999</c:v>
                </c:pt>
                <c:pt idx="121">
                  <c:v>395.92570000000001</c:v>
                </c:pt>
                <c:pt idx="122">
                  <c:v>396.29860000000002</c:v>
                </c:pt>
                <c:pt idx="123">
                  <c:v>396.67140000000001</c:v>
                </c:pt>
                <c:pt idx="124">
                  <c:v>397.04410000000001</c:v>
                </c:pt>
                <c:pt idx="125">
                  <c:v>397.41680000000002</c:v>
                </c:pt>
                <c:pt idx="126">
                  <c:v>397.78960000000001</c:v>
                </c:pt>
                <c:pt idx="127">
                  <c:v>398.16219999999998</c:v>
                </c:pt>
                <c:pt idx="128">
                  <c:v>398.53480000000002</c:v>
                </c:pt>
                <c:pt idx="129">
                  <c:v>398.9074</c:v>
                </c:pt>
                <c:pt idx="130">
                  <c:v>399.2799</c:v>
                </c:pt>
                <c:pt idx="131">
                  <c:v>399.6524</c:v>
                </c:pt>
                <c:pt idx="132">
                  <c:v>400.0249</c:v>
                </c:pt>
                <c:pt idx="133">
                  <c:v>400.39729999999997</c:v>
                </c:pt>
                <c:pt idx="134">
                  <c:v>400.7697</c:v>
                </c:pt>
                <c:pt idx="135">
                  <c:v>401.142</c:v>
                </c:pt>
                <c:pt idx="136">
                  <c:v>401.51429999999999</c:v>
                </c:pt>
                <c:pt idx="137">
                  <c:v>401.88659999999999</c:v>
                </c:pt>
                <c:pt idx="138">
                  <c:v>402.25889999999998</c:v>
                </c:pt>
                <c:pt idx="139">
                  <c:v>402.63099999999997</c:v>
                </c:pt>
                <c:pt idx="140">
                  <c:v>403.00319999999999</c:v>
                </c:pt>
                <c:pt idx="141">
                  <c:v>403.37529999999998</c:v>
                </c:pt>
                <c:pt idx="142">
                  <c:v>403.74740000000003</c:v>
                </c:pt>
                <c:pt idx="143">
                  <c:v>404.11939999999998</c:v>
                </c:pt>
                <c:pt idx="144">
                  <c:v>404.4914</c:v>
                </c:pt>
                <c:pt idx="145">
                  <c:v>404.86340000000001</c:v>
                </c:pt>
                <c:pt idx="146">
                  <c:v>405.2353</c:v>
                </c:pt>
                <c:pt idx="147">
                  <c:v>405.60719999999998</c:v>
                </c:pt>
                <c:pt idx="148">
                  <c:v>405.97899999999998</c:v>
                </c:pt>
                <c:pt idx="149">
                  <c:v>406.35079999999999</c:v>
                </c:pt>
                <c:pt idx="150">
                  <c:v>406.7226</c:v>
                </c:pt>
                <c:pt idx="151">
                  <c:v>407.09429999999998</c:v>
                </c:pt>
                <c:pt idx="152">
                  <c:v>407.46600000000001</c:v>
                </c:pt>
                <c:pt idx="153">
                  <c:v>407.83769999999998</c:v>
                </c:pt>
                <c:pt idx="154">
                  <c:v>408.20929999999998</c:v>
                </c:pt>
                <c:pt idx="155">
                  <c:v>408.58089999999999</c:v>
                </c:pt>
                <c:pt idx="156">
                  <c:v>408.95240000000001</c:v>
                </c:pt>
                <c:pt idx="157">
                  <c:v>409.32389999999998</c:v>
                </c:pt>
                <c:pt idx="158">
                  <c:v>409.69540000000001</c:v>
                </c:pt>
                <c:pt idx="159">
                  <c:v>410.0668</c:v>
                </c:pt>
                <c:pt idx="160">
                  <c:v>410.43819999999999</c:v>
                </c:pt>
                <c:pt idx="161">
                  <c:v>410.80950000000001</c:v>
                </c:pt>
                <c:pt idx="162">
                  <c:v>411.18079999999998</c:v>
                </c:pt>
                <c:pt idx="163">
                  <c:v>411.5521</c:v>
                </c:pt>
                <c:pt idx="164">
                  <c:v>411.92329999999998</c:v>
                </c:pt>
                <c:pt idx="165">
                  <c:v>412.29450000000003</c:v>
                </c:pt>
                <c:pt idx="166">
                  <c:v>412.66570000000002</c:v>
                </c:pt>
                <c:pt idx="167">
                  <c:v>413.03680000000003</c:v>
                </c:pt>
                <c:pt idx="168">
                  <c:v>413.40789999999998</c:v>
                </c:pt>
                <c:pt idx="169">
                  <c:v>413.77890000000002</c:v>
                </c:pt>
                <c:pt idx="170">
                  <c:v>414.1499</c:v>
                </c:pt>
                <c:pt idx="171">
                  <c:v>414.52089999999998</c:v>
                </c:pt>
                <c:pt idx="172">
                  <c:v>414.89179999999999</c:v>
                </c:pt>
                <c:pt idx="173">
                  <c:v>415.2627</c:v>
                </c:pt>
                <c:pt idx="174">
                  <c:v>415.63350000000003</c:v>
                </c:pt>
                <c:pt idx="175">
                  <c:v>416.0043</c:v>
                </c:pt>
                <c:pt idx="176">
                  <c:v>416.37509999999997</c:v>
                </c:pt>
                <c:pt idx="177">
                  <c:v>416.74579999999997</c:v>
                </c:pt>
                <c:pt idx="178">
                  <c:v>417.11649999999997</c:v>
                </c:pt>
                <c:pt idx="179">
                  <c:v>417.48719999999997</c:v>
                </c:pt>
                <c:pt idx="180">
                  <c:v>417.8578</c:v>
                </c:pt>
                <c:pt idx="181">
                  <c:v>418.22829999999999</c:v>
                </c:pt>
                <c:pt idx="182">
                  <c:v>418.59890000000001</c:v>
                </c:pt>
                <c:pt idx="183">
                  <c:v>418.96940000000001</c:v>
                </c:pt>
                <c:pt idx="184">
                  <c:v>419.33980000000003</c:v>
                </c:pt>
                <c:pt idx="185">
                  <c:v>419.71019999999999</c:v>
                </c:pt>
                <c:pt idx="186">
                  <c:v>420.0806</c:v>
                </c:pt>
                <c:pt idx="187">
                  <c:v>420.45100000000002</c:v>
                </c:pt>
                <c:pt idx="188">
                  <c:v>420.82130000000001</c:v>
                </c:pt>
                <c:pt idx="189">
                  <c:v>421.19150000000002</c:v>
                </c:pt>
                <c:pt idx="190">
                  <c:v>421.56169999999997</c:v>
                </c:pt>
                <c:pt idx="191">
                  <c:v>421.93189999999998</c:v>
                </c:pt>
                <c:pt idx="192">
                  <c:v>422.3021</c:v>
                </c:pt>
                <c:pt idx="193">
                  <c:v>422.67219999999998</c:v>
                </c:pt>
                <c:pt idx="194">
                  <c:v>423.04230000000001</c:v>
                </c:pt>
                <c:pt idx="195">
                  <c:v>423.41230000000002</c:v>
                </c:pt>
                <c:pt idx="196">
                  <c:v>423.78230000000002</c:v>
                </c:pt>
                <c:pt idx="197">
                  <c:v>424.15219999999999</c:v>
                </c:pt>
                <c:pt idx="198">
                  <c:v>424.52210000000002</c:v>
                </c:pt>
                <c:pt idx="199">
                  <c:v>424.892</c:v>
                </c:pt>
                <c:pt idx="200">
                  <c:v>425.26179999999999</c:v>
                </c:pt>
                <c:pt idx="201">
                  <c:v>425.63170000000002</c:v>
                </c:pt>
                <c:pt idx="202">
                  <c:v>426.00139999999999</c:v>
                </c:pt>
                <c:pt idx="203">
                  <c:v>426.37110000000001</c:v>
                </c:pt>
                <c:pt idx="204">
                  <c:v>426.74079999999998</c:v>
                </c:pt>
                <c:pt idx="205">
                  <c:v>427.11040000000003</c:v>
                </c:pt>
                <c:pt idx="206">
                  <c:v>427.48</c:v>
                </c:pt>
                <c:pt idx="207">
                  <c:v>427.84960000000001</c:v>
                </c:pt>
                <c:pt idx="208">
                  <c:v>428.21910000000003</c:v>
                </c:pt>
                <c:pt idx="209">
                  <c:v>428.58859999999999</c:v>
                </c:pt>
                <c:pt idx="210">
                  <c:v>428.95800000000003</c:v>
                </c:pt>
                <c:pt idx="211">
                  <c:v>429.32749999999999</c:v>
                </c:pt>
                <c:pt idx="212">
                  <c:v>429.6968</c:v>
                </c:pt>
                <c:pt idx="213">
                  <c:v>430.06619999999998</c:v>
                </c:pt>
                <c:pt idx="214">
                  <c:v>430.43549999999999</c:v>
                </c:pt>
                <c:pt idx="215">
                  <c:v>430.80470000000003</c:v>
                </c:pt>
                <c:pt idx="216">
                  <c:v>431.1739</c:v>
                </c:pt>
                <c:pt idx="217">
                  <c:v>431.54309999999998</c:v>
                </c:pt>
                <c:pt idx="218">
                  <c:v>431.91219999999998</c:v>
                </c:pt>
                <c:pt idx="219">
                  <c:v>432.28129999999999</c:v>
                </c:pt>
                <c:pt idx="220">
                  <c:v>432.65039999999999</c:v>
                </c:pt>
                <c:pt idx="221">
                  <c:v>433.01940000000002</c:v>
                </c:pt>
                <c:pt idx="222">
                  <c:v>433.38830000000002</c:v>
                </c:pt>
                <c:pt idx="223">
                  <c:v>433.75729999999999</c:v>
                </c:pt>
                <c:pt idx="224">
                  <c:v>434.12619999999998</c:v>
                </c:pt>
                <c:pt idx="225">
                  <c:v>434.495</c:v>
                </c:pt>
                <c:pt idx="226">
                  <c:v>434.8639</c:v>
                </c:pt>
                <c:pt idx="227">
                  <c:v>435.23259999999999</c:v>
                </c:pt>
                <c:pt idx="228">
                  <c:v>435.60140000000001</c:v>
                </c:pt>
                <c:pt idx="229">
                  <c:v>435.9701</c:v>
                </c:pt>
                <c:pt idx="230">
                  <c:v>436.33870000000002</c:v>
                </c:pt>
                <c:pt idx="231">
                  <c:v>436.70740000000001</c:v>
                </c:pt>
                <c:pt idx="232">
                  <c:v>437.07600000000002</c:v>
                </c:pt>
                <c:pt idx="233">
                  <c:v>437.44450000000001</c:v>
                </c:pt>
                <c:pt idx="234">
                  <c:v>437.81299999999999</c:v>
                </c:pt>
                <c:pt idx="235">
                  <c:v>438.18150000000003</c:v>
                </c:pt>
                <c:pt idx="236">
                  <c:v>438.54989999999998</c:v>
                </c:pt>
                <c:pt idx="237">
                  <c:v>438.91829999999999</c:v>
                </c:pt>
                <c:pt idx="238">
                  <c:v>439.2867</c:v>
                </c:pt>
                <c:pt idx="239">
                  <c:v>439.6549</c:v>
                </c:pt>
                <c:pt idx="240">
                  <c:v>440.02319999999997</c:v>
                </c:pt>
                <c:pt idx="241">
                  <c:v>440.39139999999998</c:v>
                </c:pt>
                <c:pt idx="242">
                  <c:v>440.75959999999998</c:v>
                </c:pt>
                <c:pt idx="243">
                  <c:v>441.12779999999998</c:v>
                </c:pt>
                <c:pt idx="244">
                  <c:v>441.49590000000001</c:v>
                </c:pt>
                <c:pt idx="245">
                  <c:v>441.86399999999998</c:v>
                </c:pt>
                <c:pt idx="246">
                  <c:v>442.23200000000003</c:v>
                </c:pt>
                <c:pt idx="247">
                  <c:v>442.6</c:v>
                </c:pt>
                <c:pt idx="248">
                  <c:v>442.96800000000002</c:v>
                </c:pt>
                <c:pt idx="249">
                  <c:v>443.33589999999998</c:v>
                </c:pt>
                <c:pt idx="250">
                  <c:v>443.7038</c:v>
                </c:pt>
                <c:pt idx="251">
                  <c:v>444.07159999999999</c:v>
                </c:pt>
                <c:pt idx="252">
                  <c:v>444.43939999999998</c:v>
                </c:pt>
                <c:pt idx="253">
                  <c:v>444.80720000000002</c:v>
                </c:pt>
                <c:pt idx="254">
                  <c:v>445.17489999999998</c:v>
                </c:pt>
                <c:pt idx="255">
                  <c:v>445.54250000000002</c:v>
                </c:pt>
                <c:pt idx="256">
                  <c:v>445.91019999999997</c:v>
                </c:pt>
                <c:pt idx="257">
                  <c:v>446.27780000000001</c:v>
                </c:pt>
                <c:pt idx="258">
                  <c:v>446.6454</c:v>
                </c:pt>
                <c:pt idx="259">
                  <c:v>447.0129</c:v>
                </c:pt>
                <c:pt idx="260">
                  <c:v>447.38040000000001</c:v>
                </c:pt>
                <c:pt idx="261">
                  <c:v>447.74779999999998</c:v>
                </c:pt>
                <c:pt idx="262">
                  <c:v>448.11520000000002</c:v>
                </c:pt>
                <c:pt idx="263">
                  <c:v>448.48259999999999</c:v>
                </c:pt>
                <c:pt idx="264">
                  <c:v>448.84989999999999</c:v>
                </c:pt>
                <c:pt idx="265">
                  <c:v>449.21719999999999</c:v>
                </c:pt>
                <c:pt idx="266">
                  <c:v>449.58440000000002</c:v>
                </c:pt>
                <c:pt idx="267">
                  <c:v>449.95159999999998</c:v>
                </c:pt>
                <c:pt idx="268">
                  <c:v>450.31880000000001</c:v>
                </c:pt>
                <c:pt idx="269">
                  <c:v>450.6859</c:v>
                </c:pt>
                <c:pt idx="270">
                  <c:v>451.053</c:v>
                </c:pt>
                <c:pt idx="271">
                  <c:v>451.42009999999999</c:v>
                </c:pt>
                <c:pt idx="272">
                  <c:v>451.78710000000001</c:v>
                </c:pt>
                <c:pt idx="273">
                  <c:v>452.15410000000003</c:v>
                </c:pt>
                <c:pt idx="274">
                  <c:v>452.52100000000002</c:v>
                </c:pt>
                <c:pt idx="275">
                  <c:v>452.8879</c:v>
                </c:pt>
                <c:pt idx="276">
                  <c:v>453.25470000000001</c:v>
                </c:pt>
                <c:pt idx="277">
                  <c:v>453.62150000000003</c:v>
                </c:pt>
                <c:pt idx="278">
                  <c:v>453.98829999999998</c:v>
                </c:pt>
                <c:pt idx="279">
                  <c:v>454.35500000000002</c:v>
                </c:pt>
                <c:pt idx="280">
                  <c:v>454.7217</c:v>
                </c:pt>
                <c:pt idx="281">
                  <c:v>455.08839999999998</c:v>
                </c:pt>
                <c:pt idx="282">
                  <c:v>455.45499999999998</c:v>
                </c:pt>
                <c:pt idx="283">
                  <c:v>455.82159999999999</c:v>
                </c:pt>
                <c:pt idx="284">
                  <c:v>456.18810000000002</c:v>
                </c:pt>
                <c:pt idx="285">
                  <c:v>456.55459999999999</c:v>
                </c:pt>
                <c:pt idx="286">
                  <c:v>456.92099999999999</c:v>
                </c:pt>
                <c:pt idx="287">
                  <c:v>457.28739999999999</c:v>
                </c:pt>
                <c:pt idx="288">
                  <c:v>457.65379999999999</c:v>
                </c:pt>
                <c:pt idx="289">
                  <c:v>458.02019999999999</c:v>
                </c:pt>
                <c:pt idx="290">
                  <c:v>458.38639999999998</c:v>
                </c:pt>
                <c:pt idx="291">
                  <c:v>458.7527</c:v>
                </c:pt>
                <c:pt idx="292">
                  <c:v>459.1189</c:v>
                </c:pt>
                <c:pt idx="293">
                  <c:v>459.48509999999999</c:v>
                </c:pt>
                <c:pt idx="294">
                  <c:v>459.85120000000001</c:v>
                </c:pt>
                <c:pt idx="295">
                  <c:v>460.21730000000002</c:v>
                </c:pt>
                <c:pt idx="296">
                  <c:v>460.58339999999998</c:v>
                </c:pt>
                <c:pt idx="297">
                  <c:v>460.94940000000003</c:v>
                </c:pt>
                <c:pt idx="298">
                  <c:v>461.31540000000001</c:v>
                </c:pt>
                <c:pt idx="299">
                  <c:v>461.68130000000002</c:v>
                </c:pt>
                <c:pt idx="300">
                  <c:v>462.04719999999998</c:v>
                </c:pt>
                <c:pt idx="301">
                  <c:v>462.41309999999999</c:v>
                </c:pt>
                <c:pt idx="302">
                  <c:v>462.77890000000002</c:v>
                </c:pt>
                <c:pt idx="303">
                  <c:v>463.1447</c:v>
                </c:pt>
                <c:pt idx="304">
                  <c:v>463.5104</c:v>
                </c:pt>
                <c:pt idx="305">
                  <c:v>463.87610000000001</c:v>
                </c:pt>
                <c:pt idx="306">
                  <c:v>464.24180000000001</c:v>
                </c:pt>
                <c:pt idx="307">
                  <c:v>464.60739999999998</c:v>
                </c:pt>
                <c:pt idx="308">
                  <c:v>464.97300000000001</c:v>
                </c:pt>
                <c:pt idx="309">
                  <c:v>465.33850000000001</c:v>
                </c:pt>
                <c:pt idx="310">
                  <c:v>465.70400000000001</c:v>
                </c:pt>
                <c:pt idx="311">
                  <c:v>466.06950000000001</c:v>
                </c:pt>
                <c:pt idx="312">
                  <c:v>466.43490000000003</c:v>
                </c:pt>
                <c:pt idx="313">
                  <c:v>466.80020000000002</c:v>
                </c:pt>
                <c:pt idx="314">
                  <c:v>467.16559999999998</c:v>
                </c:pt>
                <c:pt idx="315">
                  <c:v>467.53089999999997</c:v>
                </c:pt>
                <c:pt idx="316">
                  <c:v>467.89609999999999</c:v>
                </c:pt>
                <c:pt idx="317">
                  <c:v>468.26139999999998</c:v>
                </c:pt>
                <c:pt idx="318">
                  <c:v>468.62650000000002</c:v>
                </c:pt>
                <c:pt idx="319">
                  <c:v>468.99169999999998</c:v>
                </c:pt>
                <c:pt idx="320">
                  <c:v>469.35680000000002</c:v>
                </c:pt>
                <c:pt idx="321">
                  <c:v>469.72179999999997</c:v>
                </c:pt>
                <c:pt idx="322">
                  <c:v>470.08690000000001</c:v>
                </c:pt>
                <c:pt idx="323">
                  <c:v>470.45179999999999</c:v>
                </c:pt>
                <c:pt idx="324">
                  <c:v>470.8168</c:v>
                </c:pt>
                <c:pt idx="325">
                  <c:v>471.18169999999998</c:v>
                </c:pt>
                <c:pt idx="326">
                  <c:v>471.54649999999998</c:v>
                </c:pt>
                <c:pt idx="327">
                  <c:v>471.91129999999998</c:v>
                </c:pt>
                <c:pt idx="328">
                  <c:v>472.27609999999999</c:v>
                </c:pt>
                <c:pt idx="329">
                  <c:v>472.64080000000001</c:v>
                </c:pt>
                <c:pt idx="330">
                  <c:v>473.00560000000002</c:v>
                </c:pt>
                <c:pt idx="331">
                  <c:v>473.37020000000001</c:v>
                </c:pt>
                <c:pt idx="332">
                  <c:v>473.73480000000001</c:v>
                </c:pt>
                <c:pt idx="333">
                  <c:v>474.0994</c:v>
                </c:pt>
                <c:pt idx="334">
                  <c:v>474.46390000000002</c:v>
                </c:pt>
                <c:pt idx="335">
                  <c:v>474.82839999999999</c:v>
                </c:pt>
                <c:pt idx="336">
                  <c:v>475.19290000000001</c:v>
                </c:pt>
                <c:pt idx="337">
                  <c:v>475.5573</c:v>
                </c:pt>
                <c:pt idx="338">
                  <c:v>475.92169999999999</c:v>
                </c:pt>
                <c:pt idx="339">
                  <c:v>476.286</c:v>
                </c:pt>
                <c:pt idx="340">
                  <c:v>476.65030000000002</c:v>
                </c:pt>
                <c:pt idx="341">
                  <c:v>477.01459999999997</c:v>
                </c:pt>
                <c:pt idx="342">
                  <c:v>477.37880000000001</c:v>
                </c:pt>
                <c:pt idx="343">
                  <c:v>477.74299999999999</c:v>
                </c:pt>
                <c:pt idx="344">
                  <c:v>478.1071</c:v>
                </c:pt>
                <c:pt idx="345">
                  <c:v>478.47120000000001</c:v>
                </c:pt>
                <c:pt idx="346">
                  <c:v>478.83519999999999</c:v>
                </c:pt>
                <c:pt idx="347">
                  <c:v>479.19929999999999</c:v>
                </c:pt>
                <c:pt idx="348">
                  <c:v>479.56319999999999</c:v>
                </c:pt>
                <c:pt idx="349">
                  <c:v>479.92720000000003</c:v>
                </c:pt>
                <c:pt idx="350">
                  <c:v>480.29109999999997</c:v>
                </c:pt>
                <c:pt idx="351">
                  <c:v>480.6549</c:v>
                </c:pt>
                <c:pt idx="352">
                  <c:v>481.01870000000002</c:v>
                </c:pt>
                <c:pt idx="353">
                  <c:v>481.38249999999999</c:v>
                </c:pt>
                <c:pt idx="354">
                  <c:v>481.74619999999999</c:v>
                </c:pt>
                <c:pt idx="355">
                  <c:v>482.10989999999998</c:v>
                </c:pt>
                <c:pt idx="356">
                  <c:v>482.47359999999998</c:v>
                </c:pt>
                <c:pt idx="357">
                  <c:v>482.8372</c:v>
                </c:pt>
                <c:pt idx="358">
                  <c:v>483.20080000000002</c:v>
                </c:pt>
                <c:pt idx="359">
                  <c:v>483.5643</c:v>
                </c:pt>
                <c:pt idx="360">
                  <c:v>483.92779999999999</c:v>
                </c:pt>
                <c:pt idx="361">
                  <c:v>484.2912</c:v>
                </c:pt>
                <c:pt idx="362">
                  <c:v>484.65460000000002</c:v>
                </c:pt>
                <c:pt idx="363">
                  <c:v>485.01799999999997</c:v>
                </c:pt>
                <c:pt idx="364">
                  <c:v>485.38130000000001</c:v>
                </c:pt>
                <c:pt idx="365">
                  <c:v>485.74459999999999</c:v>
                </c:pt>
                <c:pt idx="366">
                  <c:v>486.10789999999997</c:v>
                </c:pt>
                <c:pt idx="367">
                  <c:v>486.47109999999998</c:v>
                </c:pt>
                <c:pt idx="368">
                  <c:v>486.83429999999998</c:v>
                </c:pt>
                <c:pt idx="369">
                  <c:v>487.19740000000002</c:v>
                </c:pt>
                <c:pt idx="370">
                  <c:v>487.56049999999999</c:v>
                </c:pt>
                <c:pt idx="371">
                  <c:v>487.92349999999999</c:v>
                </c:pt>
                <c:pt idx="372">
                  <c:v>488.28649999999999</c:v>
                </c:pt>
                <c:pt idx="373">
                  <c:v>488.64949999999999</c:v>
                </c:pt>
                <c:pt idx="374">
                  <c:v>489.01240000000001</c:v>
                </c:pt>
                <c:pt idx="375">
                  <c:v>489.37529999999998</c:v>
                </c:pt>
                <c:pt idx="376">
                  <c:v>489.73809999999997</c:v>
                </c:pt>
                <c:pt idx="377">
                  <c:v>490.101</c:v>
                </c:pt>
                <c:pt idx="378">
                  <c:v>490.46370000000002</c:v>
                </c:pt>
                <c:pt idx="379">
                  <c:v>490.82639999999998</c:v>
                </c:pt>
                <c:pt idx="380">
                  <c:v>491.1891</c:v>
                </c:pt>
                <c:pt idx="381">
                  <c:v>491.55180000000001</c:v>
                </c:pt>
                <c:pt idx="382">
                  <c:v>491.91430000000003</c:v>
                </c:pt>
                <c:pt idx="383">
                  <c:v>492.27690000000001</c:v>
                </c:pt>
                <c:pt idx="384">
                  <c:v>492.63940000000002</c:v>
                </c:pt>
                <c:pt idx="385">
                  <c:v>493.00189999999998</c:v>
                </c:pt>
                <c:pt idx="386">
                  <c:v>493.36430000000001</c:v>
                </c:pt>
                <c:pt idx="387">
                  <c:v>493.72669999999999</c:v>
                </c:pt>
                <c:pt idx="388">
                  <c:v>494.08909999999997</c:v>
                </c:pt>
                <c:pt idx="389">
                  <c:v>494.45139999999998</c:v>
                </c:pt>
                <c:pt idx="390">
                  <c:v>494.81369999999998</c:v>
                </c:pt>
                <c:pt idx="391">
                  <c:v>495.17590000000001</c:v>
                </c:pt>
                <c:pt idx="392">
                  <c:v>495.53809999999999</c:v>
                </c:pt>
                <c:pt idx="393">
                  <c:v>495.90030000000002</c:v>
                </c:pt>
                <c:pt idx="394">
                  <c:v>496.26240000000001</c:v>
                </c:pt>
                <c:pt idx="395">
                  <c:v>496.62450000000001</c:v>
                </c:pt>
                <c:pt idx="396">
                  <c:v>496.98649999999998</c:v>
                </c:pt>
                <c:pt idx="397">
                  <c:v>497.3485</c:v>
                </c:pt>
                <c:pt idx="398">
                  <c:v>497.71039999999999</c:v>
                </c:pt>
                <c:pt idx="399">
                  <c:v>498.07229999999998</c:v>
                </c:pt>
                <c:pt idx="400">
                  <c:v>498.43419999999998</c:v>
                </c:pt>
                <c:pt idx="401">
                  <c:v>498.79599999999999</c:v>
                </c:pt>
                <c:pt idx="402">
                  <c:v>499.15780000000001</c:v>
                </c:pt>
                <c:pt idx="403">
                  <c:v>499.51960000000003</c:v>
                </c:pt>
                <c:pt idx="404">
                  <c:v>499.88130000000001</c:v>
                </c:pt>
                <c:pt idx="405">
                  <c:v>500.24290000000002</c:v>
                </c:pt>
                <c:pt idx="406">
                  <c:v>500.6046</c:v>
                </c:pt>
                <c:pt idx="407">
                  <c:v>500.96609999999998</c:v>
                </c:pt>
                <c:pt idx="408">
                  <c:v>501.32769999999999</c:v>
                </c:pt>
                <c:pt idx="409">
                  <c:v>501.68920000000003</c:v>
                </c:pt>
                <c:pt idx="410">
                  <c:v>502.05059999999997</c:v>
                </c:pt>
                <c:pt idx="411">
                  <c:v>502.41199999999998</c:v>
                </c:pt>
                <c:pt idx="412">
                  <c:v>502.77339999999998</c:v>
                </c:pt>
                <c:pt idx="413">
                  <c:v>503.13479999999998</c:v>
                </c:pt>
                <c:pt idx="414">
                  <c:v>503.49610000000001</c:v>
                </c:pt>
                <c:pt idx="415">
                  <c:v>503.85730000000001</c:v>
                </c:pt>
                <c:pt idx="416">
                  <c:v>504.21850000000001</c:v>
                </c:pt>
                <c:pt idx="417">
                  <c:v>504.5797</c:v>
                </c:pt>
                <c:pt idx="418">
                  <c:v>504.94080000000002</c:v>
                </c:pt>
                <c:pt idx="419">
                  <c:v>505.30189999999999</c:v>
                </c:pt>
                <c:pt idx="420">
                  <c:v>505.66300000000001</c:v>
                </c:pt>
                <c:pt idx="421">
                  <c:v>506.024</c:v>
                </c:pt>
                <c:pt idx="422">
                  <c:v>506.38490000000002</c:v>
                </c:pt>
                <c:pt idx="423">
                  <c:v>506.74590000000001</c:v>
                </c:pt>
                <c:pt idx="424">
                  <c:v>507.10680000000002</c:v>
                </c:pt>
                <c:pt idx="425">
                  <c:v>507.4676</c:v>
                </c:pt>
                <c:pt idx="426">
                  <c:v>507.82839999999999</c:v>
                </c:pt>
                <c:pt idx="427">
                  <c:v>508.18920000000003</c:v>
                </c:pt>
                <c:pt idx="428">
                  <c:v>508.54989999999998</c:v>
                </c:pt>
                <c:pt idx="429">
                  <c:v>508.91059999999999</c:v>
                </c:pt>
                <c:pt idx="430">
                  <c:v>509.27120000000002</c:v>
                </c:pt>
                <c:pt idx="431">
                  <c:v>509.6318</c:v>
                </c:pt>
                <c:pt idx="432">
                  <c:v>509.99239999999998</c:v>
                </c:pt>
                <c:pt idx="433">
                  <c:v>510.35289999999998</c:v>
                </c:pt>
                <c:pt idx="434">
                  <c:v>510.71339999999998</c:v>
                </c:pt>
                <c:pt idx="435">
                  <c:v>511.07380000000001</c:v>
                </c:pt>
                <c:pt idx="436">
                  <c:v>511.43419999999998</c:v>
                </c:pt>
                <c:pt idx="437">
                  <c:v>511.7946</c:v>
                </c:pt>
                <c:pt idx="438">
                  <c:v>512.1549</c:v>
                </c:pt>
                <c:pt idx="439">
                  <c:v>512.51520000000005</c:v>
                </c:pt>
                <c:pt idx="440">
                  <c:v>512.87540000000001</c:v>
                </c:pt>
                <c:pt idx="441">
                  <c:v>513.23559999999998</c:v>
                </c:pt>
                <c:pt idx="442">
                  <c:v>513.59580000000005</c:v>
                </c:pt>
                <c:pt idx="443">
                  <c:v>513.95590000000004</c:v>
                </c:pt>
                <c:pt idx="444">
                  <c:v>514.31590000000006</c:v>
                </c:pt>
                <c:pt idx="445">
                  <c:v>514.67600000000004</c:v>
                </c:pt>
                <c:pt idx="446">
                  <c:v>515.03589999999997</c:v>
                </c:pt>
                <c:pt idx="447">
                  <c:v>515.39589999999998</c:v>
                </c:pt>
                <c:pt idx="448">
                  <c:v>515.75570000000005</c:v>
                </c:pt>
                <c:pt idx="449">
                  <c:v>516.11559999999997</c:v>
                </c:pt>
                <c:pt idx="450">
                  <c:v>516.47550000000001</c:v>
                </c:pt>
                <c:pt idx="451">
                  <c:v>516.83519999999999</c:v>
                </c:pt>
                <c:pt idx="452">
                  <c:v>517.19489999999996</c:v>
                </c:pt>
                <c:pt idx="453">
                  <c:v>517.55470000000003</c:v>
                </c:pt>
                <c:pt idx="454">
                  <c:v>517.91430000000003</c:v>
                </c:pt>
                <c:pt idx="455">
                  <c:v>518.27390000000003</c:v>
                </c:pt>
                <c:pt idx="456">
                  <c:v>518.63350000000003</c:v>
                </c:pt>
                <c:pt idx="457">
                  <c:v>518.99300000000005</c:v>
                </c:pt>
                <c:pt idx="458">
                  <c:v>519.35249999999996</c:v>
                </c:pt>
                <c:pt idx="459">
                  <c:v>519.71199999999999</c:v>
                </c:pt>
                <c:pt idx="460">
                  <c:v>520.07140000000004</c:v>
                </c:pt>
                <c:pt idx="461">
                  <c:v>520.4307</c:v>
                </c:pt>
                <c:pt idx="462">
                  <c:v>520.79</c:v>
                </c:pt>
                <c:pt idx="463">
                  <c:v>521.14940000000001</c:v>
                </c:pt>
                <c:pt idx="464">
                  <c:v>521.5086</c:v>
                </c:pt>
                <c:pt idx="465">
                  <c:v>521.86779999999999</c:v>
                </c:pt>
                <c:pt idx="466">
                  <c:v>522.2269</c:v>
                </c:pt>
                <c:pt idx="467">
                  <c:v>522.58609999999999</c:v>
                </c:pt>
                <c:pt idx="468">
                  <c:v>522.94510000000002</c:v>
                </c:pt>
                <c:pt idx="469">
                  <c:v>523.30420000000004</c:v>
                </c:pt>
                <c:pt idx="470">
                  <c:v>523.66309999999999</c:v>
                </c:pt>
                <c:pt idx="471">
                  <c:v>524.02210000000002</c:v>
                </c:pt>
                <c:pt idx="472">
                  <c:v>524.38099999999997</c:v>
                </c:pt>
                <c:pt idx="473">
                  <c:v>524.73990000000003</c:v>
                </c:pt>
                <c:pt idx="474">
                  <c:v>525.09879999999998</c:v>
                </c:pt>
                <c:pt idx="475">
                  <c:v>525.45749999999998</c:v>
                </c:pt>
                <c:pt idx="476">
                  <c:v>525.81629999999996</c:v>
                </c:pt>
                <c:pt idx="477">
                  <c:v>526.17499999999995</c:v>
                </c:pt>
                <c:pt idx="478">
                  <c:v>526.53359999999998</c:v>
                </c:pt>
                <c:pt idx="479">
                  <c:v>526.89229999999998</c:v>
                </c:pt>
                <c:pt idx="480">
                  <c:v>527.2509</c:v>
                </c:pt>
                <c:pt idx="481">
                  <c:v>527.60940000000005</c:v>
                </c:pt>
                <c:pt idx="482">
                  <c:v>527.96789999999999</c:v>
                </c:pt>
                <c:pt idx="483">
                  <c:v>528.32629999999995</c:v>
                </c:pt>
                <c:pt idx="484">
                  <c:v>528.6848</c:v>
                </c:pt>
                <c:pt idx="485">
                  <c:v>529.04309999999998</c:v>
                </c:pt>
                <c:pt idx="486">
                  <c:v>529.40139999999997</c:v>
                </c:pt>
                <c:pt idx="487">
                  <c:v>529.75969999999995</c:v>
                </c:pt>
                <c:pt idx="488">
                  <c:v>530.11800000000005</c:v>
                </c:pt>
                <c:pt idx="489">
                  <c:v>530.47619999999995</c:v>
                </c:pt>
                <c:pt idx="490">
                  <c:v>530.83439999999996</c:v>
                </c:pt>
                <c:pt idx="491">
                  <c:v>531.19240000000002</c:v>
                </c:pt>
                <c:pt idx="492">
                  <c:v>531.55050000000006</c:v>
                </c:pt>
                <c:pt idx="493">
                  <c:v>531.90859999999998</c:v>
                </c:pt>
                <c:pt idx="494">
                  <c:v>532.26660000000004</c:v>
                </c:pt>
                <c:pt idx="495">
                  <c:v>532.62450000000001</c:v>
                </c:pt>
                <c:pt idx="496">
                  <c:v>532.98249999999996</c:v>
                </c:pt>
                <c:pt idx="497">
                  <c:v>533.34029999999996</c:v>
                </c:pt>
                <c:pt idx="498">
                  <c:v>533.69820000000004</c:v>
                </c:pt>
                <c:pt idx="499">
                  <c:v>534.05600000000004</c:v>
                </c:pt>
                <c:pt idx="500">
                  <c:v>534.41369999999995</c:v>
                </c:pt>
                <c:pt idx="501">
                  <c:v>534.77139999999997</c:v>
                </c:pt>
                <c:pt idx="502">
                  <c:v>535.12909999999999</c:v>
                </c:pt>
                <c:pt idx="503">
                  <c:v>535.48670000000004</c:v>
                </c:pt>
                <c:pt idx="504">
                  <c:v>535.84429999999998</c:v>
                </c:pt>
                <c:pt idx="505">
                  <c:v>536.20180000000005</c:v>
                </c:pt>
                <c:pt idx="506">
                  <c:v>536.55930000000001</c:v>
                </c:pt>
                <c:pt idx="507">
                  <c:v>536.91669999999999</c:v>
                </c:pt>
                <c:pt idx="508">
                  <c:v>537.27419999999995</c:v>
                </c:pt>
                <c:pt idx="509">
                  <c:v>537.63149999999996</c:v>
                </c:pt>
                <c:pt idx="510">
                  <c:v>537.98889999999994</c:v>
                </c:pt>
                <c:pt idx="511">
                  <c:v>538.34619999999995</c:v>
                </c:pt>
                <c:pt idx="512">
                  <c:v>538.70339999999999</c:v>
                </c:pt>
                <c:pt idx="513">
                  <c:v>539.06060000000002</c:v>
                </c:pt>
                <c:pt idx="514">
                  <c:v>539.41780000000006</c:v>
                </c:pt>
                <c:pt idx="515">
                  <c:v>539.7749</c:v>
                </c:pt>
                <c:pt idx="516">
                  <c:v>540.13199999999995</c:v>
                </c:pt>
                <c:pt idx="517">
                  <c:v>540.48900000000003</c:v>
                </c:pt>
                <c:pt idx="518">
                  <c:v>540.846</c:v>
                </c:pt>
                <c:pt idx="519">
                  <c:v>541.20299999999997</c:v>
                </c:pt>
                <c:pt idx="520">
                  <c:v>541.55989999999997</c:v>
                </c:pt>
                <c:pt idx="521">
                  <c:v>541.91669999999999</c:v>
                </c:pt>
                <c:pt idx="522">
                  <c:v>542.27359999999999</c:v>
                </c:pt>
                <c:pt idx="523">
                  <c:v>542.63040000000001</c:v>
                </c:pt>
                <c:pt idx="524">
                  <c:v>542.98710000000005</c:v>
                </c:pt>
                <c:pt idx="525">
                  <c:v>543.34389999999996</c:v>
                </c:pt>
                <c:pt idx="526">
                  <c:v>543.70050000000003</c:v>
                </c:pt>
                <c:pt idx="527">
                  <c:v>544.05709999999999</c:v>
                </c:pt>
                <c:pt idx="528">
                  <c:v>544.41369999999995</c:v>
                </c:pt>
                <c:pt idx="529">
                  <c:v>544.77030000000002</c:v>
                </c:pt>
                <c:pt idx="530">
                  <c:v>545.12670000000003</c:v>
                </c:pt>
                <c:pt idx="531">
                  <c:v>545.48320000000001</c:v>
                </c:pt>
                <c:pt idx="532">
                  <c:v>545.83960000000002</c:v>
                </c:pt>
                <c:pt idx="533">
                  <c:v>546.19600000000003</c:v>
                </c:pt>
                <c:pt idx="534">
                  <c:v>546.55229999999995</c:v>
                </c:pt>
                <c:pt idx="535">
                  <c:v>546.90859999999998</c:v>
                </c:pt>
                <c:pt idx="536">
                  <c:v>547.26480000000004</c:v>
                </c:pt>
                <c:pt idx="537">
                  <c:v>547.62099999999998</c:v>
                </c:pt>
                <c:pt idx="538">
                  <c:v>547.97720000000004</c:v>
                </c:pt>
                <c:pt idx="539">
                  <c:v>548.33330000000001</c:v>
                </c:pt>
                <c:pt idx="540">
                  <c:v>548.68939999999998</c:v>
                </c:pt>
                <c:pt idx="541">
                  <c:v>549.04539999999997</c:v>
                </c:pt>
                <c:pt idx="542">
                  <c:v>549.40139999999997</c:v>
                </c:pt>
                <c:pt idx="543">
                  <c:v>549.75729999999999</c:v>
                </c:pt>
                <c:pt idx="544">
                  <c:v>550.11329999999998</c:v>
                </c:pt>
                <c:pt idx="545">
                  <c:v>550.46910000000003</c:v>
                </c:pt>
                <c:pt idx="546">
                  <c:v>550.82500000000005</c:v>
                </c:pt>
                <c:pt idx="547">
                  <c:v>551.1807</c:v>
                </c:pt>
                <c:pt idx="548">
                  <c:v>551.53639999999996</c:v>
                </c:pt>
                <c:pt idx="549">
                  <c:v>551.8922</c:v>
                </c:pt>
                <c:pt idx="550">
                  <c:v>552.24779999999998</c:v>
                </c:pt>
                <c:pt idx="551">
                  <c:v>552.60339999999997</c:v>
                </c:pt>
                <c:pt idx="552">
                  <c:v>552.95899999999995</c:v>
                </c:pt>
                <c:pt idx="553">
                  <c:v>553.31449999999995</c:v>
                </c:pt>
                <c:pt idx="554">
                  <c:v>553.66999999999996</c:v>
                </c:pt>
                <c:pt idx="555">
                  <c:v>554.02549999999997</c:v>
                </c:pt>
                <c:pt idx="556">
                  <c:v>554.3809</c:v>
                </c:pt>
                <c:pt idx="557">
                  <c:v>554.73620000000005</c:v>
                </c:pt>
                <c:pt idx="558">
                  <c:v>555.09159999999997</c:v>
                </c:pt>
                <c:pt idx="559">
                  <c:v>555.44680000000005</c:v>
                </c:pt>
                <c:pt idx="560">
                  <c:v>555.8021</c:v>
                </c:pt>
                <c:pt idx="561">
                  <c:v>556.15719999999999</c:v>
                </c:pt>
                <c:pt idx="562">
                  <c:v>556.51239999999996</c:v>
                </c:pt>
                <c:pt idx="563">
                  <c:v>556.86749999999995</c:v>
                </c:pt>
                <c:pt idx="564">
                  <c:v>557.22249999999997</c:v>
                </c:pt>
                <c:pt idx="565">
                  <c:v>557.57759999999996</c:v>
                </c:pt>
                <c:pt idx="566">
                  <c:v>557.93259999999998</c:v>
                </c:pt>
                <c:pt idx="567">
                  <c:v>558.28750000000002</c:v>
                </c:pt>
                <c:pt idx="568">
                  <c:v>558.64239999999995</c:v>
                </c:pt>
                <c:pt idx="569">
                  <c:v>558.9973</c:v>
                </c:pt>
                <c:pt idx="570">
                  <c:v>559.35209999999995</c:v>
                </c:pt>
                <c:pt idx="571">
                  <c:v>559.70680000000004</c:v>
                </c:pt>
                <c:pt idx="572">
                  <c:v>560.06150000000002</c:v>
                </c:pt>
                <c:pt idx="573">
                  <c:v>560.4162</c:v>
                </c:pt>
                <c:pt idx="574">
                  <c:v>560.77089999999998</c:v>
                </c:pt>
                <c:pt idx="575">
                  <c:v>561.12540000000001</c:v>
                </c:pt>
                <c:pt idx="576">
                  <c:v>561.48</c:v>
                </c:pt>
                <c:pt idx="577">
                  <c:v>561.83450000000005</c:v>
                </c:pt>
                <c:pt idx="578">
                  <c:v>562.18899999999996</c:v>
                </c:pt>
                <c:pt idx="579">
                  <c:v>562.54349999999999</c:v>
                </c:pt>
                <c:pt idx="580">
                  <c:v>562.89779999999996</c:v>
                </c:pt>
                <c:pt idx="581">
                  <c:v>563.25210000000004</c:v>
                </c:pt>
                <c:pt idx="582">
                  <c:v>563.60640000000001</c:v>
                </c:pt>
                <c:pt idx="583">
                  <c:v>563.96069999999997</c:v>
                </c:pt>
                <c:pt idx="584">
                  <c:v>564.31489999999997</c:v>
                </c:pt>
                <c:pt idx="585">
                  <c:v>564.66909999999996</c:v>
                </c:pt>
                <c:pt idx="586">
                  <c:v>565.02329999999995</c:v>
                </c:pt>
                <c:pt idx="587">
                  <c:v>565.37729999999999</c:v>
                </c:pt>
                <c:pt idx="588">
                  <c:v>565.73140000000001</c:v>
                </c:pt>
                <c:pt idx="589">
                  <c:v>566.08540000000005</c:v>
                </c:pt>
                <c:pt idx="590">
                  <c:v>566.4393</c:v>
                </c:pt>
                <c:pt idx="591">
                  <c:v>566.79330000000004</c:v>
                </c:pt>
                <c:pt idx="592">
                  <c:v>567.1472</c:v>
                </c:pt>
                <c:pt idx="593">
                  <c:v>567.50099999999998</c:v>
                </c:pt>
                <c:pt idx="594">
                  <c:v>567.85479999999995</c:v>
                </c:pt>
                <c:pt idx="595">
                  <c:v>568.20860000000005</c:v>
                </c:pt>
                <c:pt idx="596">
                  <c:v>568.56230000000005</c:v>
                </c:pt>
                <c:pt idx="597">
                  <c:v>568.91589999999997</c:v>
                </c:pt>
                <c:pt idx="598">
                  <c:v>569.26949999999999</c:v>
                </c:pt>
                <c:pt idx="599">
                  <c:v>569.62310000000002</c:v>
                </c:pt>
                <c:pt idx="600">
                  <c:v>569.97659999999996</c:v>
                </c:pt>
                <c:pt idx="601">
                  <c:v>570.33010000000002</c:v>
                </c:pt>
                <c:pt idx="602">
                  <c:v>570.68359999999996</c:v>
                </c:pt>
                <c:pt idx="603">
                  <c:v>571.03700000000003</c:v>
                </c:pt>
                <c:pt idx="604">
                  <c:v>571.3904</c:v>
                </c:pt>
                <c:pt idx="605">
                  <c:v>571.74369999999999</c:v>
                </c:pt>
                <c:pt idx="606">
                  <c:v>572.09699999999998</c:v>
                </c:pt>
                <c:pt idx="607">
                  <c:v>572.4502</c:v>
                </c:pt>
                <c:pt idx="608">
                  <c:v>572.80340000000001</c:v>
                </c:pt>
                <c:pt idx="609">
                  <c:v>573.15660000000003</c:v>
                </c:pt>
                <c:pt idx="610">
                  <c:v>573.50969999999995</c:v>
                </c:pt>
                <c:pt idx="611">
                  <c:v>573.86270000000002</c:v>
                </c:pt>
                <c:pt idx="612">
                  <c:v>574.21579999999994</c:v>
                </c:pt>
                <c:pt idx="613">
                  <c:v>574.56870000000004</c:v>
                </c:pt>
                <c:pt idx="614">
                  <c:v>574.92169999999999</c:v>
                </c:pt>
                <c:pt idx="615">
                  <c:v>575.27459999999996</c:v>
                </c:pt>
                <c:pt idx="616">
                  <c:v>575.62739999999997</c:v>
                </c:pt>
                <c:pt idx="617">
                  <c:v>575.98030000000006</c:v>
                </c:pt>
                <c:pt idx="618">
                  <c:v>576.33299999999997</c:v>
                </c:pt>
                <c:pt idx="619">
                  <c:v>576.68579999999997</c:v>
                </c:pt>
                <c:pt idx="620">
                  <c:v>577.0385</c:v>
                </c:pt>
                <c:pt idx="621">
                  <c:v>577.39110000000005</c:v>
                </c:pt>
                <c:pt idx="622">
                  <c:v>577.74369999999999</c:v>
                </c:pt>
                <c:pt idx="623">
                  <c:v>578.09630000000004</c:v>
                </c:pt>
                <c:pt idx="624">
                  <c:v>578.44870000000003</c:v>
                </c:pt>
                <c:pt idx="625">
                  <c:v>578.80119999999999</c:v>
                </c:pt>
                <c:pt idx="626">
                  <c:v>579.15359999999998</c:v>
                </c:pt>
                <c:pt idx="627">
                  <c:v>579.50599999999997</c:v>
                </c:pt>
                <c:pt idx="628">
                  <c:v>579.85839999999996</c:v>
                </c:pt>
                <c:pt idx="629">
                  <c:v>580.21069999999997</c:v>
                </c:pt>
                <c:pt idx="630">
                  <c:v>580.56290000000001</c:v>
                </c:pt>
                <c:pt idx="631">
                  <c:v>580.91520000000003</c:v>
                </c:pt>
                <c:pt idx="632">
                  <c:v>581.26729999999998</c:v>
                </c:pt>
                <c:pt idx="633">
                  <c:v>581.61940000000004</c:v>
                </c:pt>
                <c:pt idx="634">
                  <c:v>581.97159999999997</c:v>
                </c:pt>
                <c:pt idx="635">
                  <c:v>582.32360000000006</c:v>
                </c:pt>
                <c:pt idx="636">
                  <c:v>582.67560000000003</c:v>
                </c:pt>
                <c:pt idx="637">
                  <c:v>583.02750000000003</c:v>
                </c:pt>
                <c:pt idx="638">
                  <c:v>583.37950000000001</c:v>
                </c:pt>
                <c:pt idx="639">
                  <c:v>583.73130000000003</c:v>
                </c:pt>
                <c:pt idx="640">
                  <c:v>584.08309999999994</c:v>
                </c:pt>
                <c:pt idx="641">
                  <c:v>584.43489999999997</c:v>
                </c:pt>
                <c:pt idx="642">
                  <c:v>584.7867</c:v>
                </c:pt>
                <c:pt idx="643">
                  <c:v>585.13840000000005</c:v>
                </c:pt>
                <c:pt idx="644">
                  <c:v>585.49009999999998</c:v>
                </c:pt>
                <c:pt idx="645">
                  <c:v>585.84159999999997</c:v>
                </c:pt>
                <c:pt idx="646">
                  <c:v>586.19320000000005</c:v>
                </c:pt>
                <c:pt idx="647">
                  <c:v>586.54470000000003</c:v>
                </c:pt>
                <c:pt idx="648">
                  <c:v>586.89620000000002</c:v>
                </c:pt>
                <c:pt idx="649">
                  <c:v>587.24770000000001</c:v>
                </c:pt>
                <c:pt idx="650">
                  <c:v>587.59910000000002</c:v>
                </c:pt>
                <c:pt idx="651">
                  <c:v>587.95039999999995</c:v>
                </c:pt>
                <c:pt idx="652">
                  <c:v>588.30179999999996</c:v>
                </c:pt>
                <c:pt idx="653">
                  <c:v>588.65300000000002</c:v>
                </c:pt>
                <c:pt idx="654">
                  <c:v>589.00419999999997</c:v>
                </c:pt>
                <c:pt idx="655">
                  <c:v>589.35540000000003</c:v>
                </c:pt>
                <c:pt idx="656">
                  <c:v>589.70650000000001</c:v>
                </c:pt>
                <c:pt idx="657">
                  <c:v>590.05759999999998</c:v>
                </c:pt>
                <c:pt idx="658">
                  <c:v>590.40869999999995</c:v>
                </c:pt>
                <c:pt idx="659">
                  <c:v>590.75969999999995</c:v>
                </c:pt>
                <c:pt idx="660">
                  <c:v>591.11069999999995</c:v>
                </c:pt>
                <c:pt idx="661">
                  <c:v>591.46159999999998</c:v>
                </c:pt>
                <c:pt idx="662">
                  <c:v>591.8125</c:v>
                </c:pt>
                <c:pt idx="663">
                  <c:v>592.16330000000005</c:v>
                </c:pt>
                <c:pt idx="664">
                  <c:v>592.51409999999998</c:v>
                </c:pt>
                <c:pt idx="665">
                  <c:v>592.86490000000003</c:v>
                </c:pt>
                <c:pt idx="666">
                  <c:v>593.21559999999999</c:v>
                </c:pt>
                <c:pt idx="667">
                  <c:v>593.56619999999998</c:v>
                </c:pt>
                <c:pt idx="668">
                  <c:v>593.91690000000006</c:v>
                </c:pt>
                <c:pt idx="669">
                  <c:v>594.26750000000004</c:v>
                </c:pt>
                <c:pt idx="670">
                  <c:v>594.61800000000005</c:v>
                </c:pt>
                <c:pt idx="671">
                  <c:v>594.96849999999995</c:v>
                </c:pt>
                <c:pt idx="672">
                  <c:v>595.31889999999999</c:v>
                </c:pt>
                <c:pt idx="673">
                  <c:v>595.66930000000002</c:v>
                </c:pt>
                <c:pt idx="674">
                  <c:v>596.01969999999994</c:v>
                </c:pt>
                <c:pt idx="675">
                  <c:v>596.37</c:v>
                </c:pt>
                <c:pt idx="676">
                  <c:v>596.72029999999995</c:v>
                </c:pt>
                <c:pt idx="677">
                  <c:v>597.07060000000001</c:v>
                </c:pt>
                <c:pt idx="678">
                  <c:v>597.42070000000001</c:v>
                </c:pt>
                <c:pt idx="679">
                  <c:v>597.77089999999998</c:v>
                </c:pt>
                <c:pt idx="680">
                  <c:v>598.12099999999998</c:v>
                </c:pt>
                <c:pt idx="681">
                  <c:v>598.471</c:v>
                </c:pt>
                <c:pt idx="682">
                  <c:v>598.82100000000003</c:v>
                </c:pt>
                <c:pt idx="683">
                  <c:v>599.17100000000005</c:v>
                </c:pt>
                <c:pt idx="684">
                  <c:v>599.52089999999998</c:v>
                </c:pt>
                <c:pt idx="685">
                  <c:v>599.87080000000003</c:v>
                </c:pt>
                <c:pt idx="686">
                  <c:v>600.22069999999997</c:v>
                </c:pt>
                <c:pt idx="687">
                  <c:v>600.57050000000004</c:v>
                </c:pt>
                <c:pt idx="688">
                  <c:v>600.92020000000002</c:v>
                </c:pt>
                <c:pt idx="689">
                  <c:v>601.27</c:v>
                </c:pt>
                <c:pt idx="690">
                  <c:v>601.61959999999999</c:v>
                </c:pt>
                <c:pt idx="691">
                  <c:v>601.9692</c:v>
                </c:pt>
                <c:pt idx="692">
                  <c:v>602.31880000000001</c:v>
                </c:pt>
                <c:pt idx="693">
                  <c:v>602.66840000000002</c:v>
                </c:pt>
                <c:pt idx="694">
                  <c:v>603.01790000000005</c:v>
                </c:pt>
                <c:pt idx="695">
                  <c:v>603.3673</c:v>
                </c:pt>
                <c:pt idx="696">
                  <c:v>603.71669999999995</c:v>
                </c:pt>
                <c:pt idx="697">
                  <c:v>604.06610000000001</c:v>
                </c:pt>
                <c:pt idx="698">
                  <c:v>604.41539999999998</c:v>
                </c:pt>
                <c:pt idx="699">
                  <c:v>604.76469999999995</c:v>
                </c:pt>
                <c:pt idx="700">
                  <c:v>605.11400000000003</c:v>
                </c:pt>
                <c:pt idx="701">
                  <c:v>605.46310000000005</c:v>
                </c:pt>
                <c:pt idx="702">
                  <c:v>605.81230000000005</c:v>
                </c:pt>
                <c:pt idx="703">
                  <c:v>606.16139999999996</c:v>
                </c:pt>
                <c:pt idx="704">
                  <c:v>606.5104</c:v>
                </c:pt>
                <c:pt idx="705">
                  <c:v>606.85940000000005</c:v>
                </c:pt>
                <c:pt idx="706">
                  <c:v>607.20839999999998</c:v>
                </c:pt>
                <c:pt idx="707">
                  <c:v>607.55740000000003</c:v>
                </c:pt>
                <c:pt idx="708">
                  <c:v>607.90629999999999</c:v>
                </c:pt>
                <c:pt idx="709">
                  <c:v>608.25509999999997</c:v>
                </c:pt>
                <c:pt idx="710">
                  <c:v>608.60389999999995</c:v>
                </c:pt>
                <c:pt idx="711">
                  <c:v>608.95259999999996</c:v>
                </c:pt>
                <c:pt idx="712">
                  <c:v>609.30139999999994</c:v>
                </c:pt>
                <c:pt idx="713">
                  <c:v>609.65</c:v>
                </c:pt>
                <c:pt idx="714">
                  <c:v>609.99869999999999</c:v>
                </c:pt>
                <c:pt idx="715">
                  <c:v>610.34720000000004</c:v>
                </c:pt>
                <c:pt idx="716">
                  <c:v>610.69579999999996</c:v>
                </c:pt>
                <c:pt idx="717">
                  <c:v>611.04430000000002</c:v>
                </c:pt>
                <c:pt idx="718">
                  <c:v>611.39279999999997</c:v>
                </c:pt>
                <c:pt idx="719">
                  <c:v>611.74109999999996</c:v>
                </c:pt>
                <c:pt idx="720">
                  <c:v>612.08950000000004</c:v>
                </c:pt>
                <c:pt idx="721">
                  <c:v>612.43790000000001</c:v>
                </c:pt>
                <c:pt idx="722">
                  <c:v>612.78610000000003</c:v>
                </c:pt>
                <c:pt idx="723">
                  <c:v>613.13430000000005</c:v>
                </c:pt>
                <c:pt idx="724">
                  <c:v>613.48249999999996</c:v>
                </c:pt>
                <c:pt idx="725">
                  <c:v>613.83069999999998</c:v>
                </c:pt>
                <c:pt idx="726">
                  <c:v>614.17880000000002</c:v>
                </c:pt>
                <c:pt idx="727">
                  <c:v>614.52689999999996</c:v>
                </c:pt>
                <c:pt idx="728">
                  <c:v>614.87490000000003</c:v>
                </c:pt>
                <c:pt idx="729">
                  <c:v>615.22280000000001</c:v>
                </c:pt>
                <c:pt idx="730">
                  <c:v>615.57069999999999</c:v>
                </c:pt>
                <c:pt idx="731">
                  <c:v>615.91859999999997</c:v>
                </c:pt>
                <c:pt idx="732">
                  <c:v>616.26649999999995</c:v>
                </c:pt>
                <c:pt idx="733">
                  <c:v>616.61429999999996</c:v>
                </c:pt>
                <c:pt idx="734">
                  <c:v>616.96199999999999</c:v>
                </c:pt>
                <c:pt idx="735">
                  <c:v>617.3098</c:v>
                </c:pt>
                <c:pt idx="736">
                  <c:v>617.65740000000005</c:v>
                </c:pt>
                <c:pt idx="737">
                  <c:v>618.005</c:v>
                </c:pt>
                <c:pt idx="738">
                  <c:v>618.35260000000005</c:v>
                </c:pt>
                <c:pt idx="739">
                  <c:v>618.70010000000002</c:v>
                </c:pt>
                <c:pt idx="740">
                  <c:v>619.04759999999999</c:v>
                </c:pt>
                <c:pt idx="741">
                  <c:v>619.39509999999996</c:v>
                </c:pt>
                <c:pt idx="742">
                  <c:v>619.74249999999995</c:v>
                </c:pt>
                <c:pt idx="743">
                  <c:v>620.08979999999997</c:v>
                </c:pt>
                <c:pt idx="744">
                  <c:v>620.43709999999999</c:v>
                </c:pt>
                <c:pt idx="745">
                  <c:v>620.78440000000001</c:v>
                </c:pt>
                <c:pt idx="746">
                  <c:v>621.13170000000002</c:v>
                </c:pt>
                <c:pt idx="747">
                  <c:v>621.47879999999998</c:v>
                </c:pt>
                <c:pt idx="748">
                  <c:v>621.82600000000002</c:v>
                </c:pt>
                <c:pt idx="749">
                  <c:v>622.17309999999998</c:v>
                </c:pt>
                <c:pt idx="750">
                  <c:v>622.52009999999996</c:v>
                </c:pt>
                <c:pt idx="751">
                  <c:v>622.86710000000005</c:v>
                </c:pt>
                <c:pt idx="752">
                  <c:v>623.21410000000003</c:v>
                </c:pt>
                <c:pt idx="753">
                  <c:v>623.56100000000004</c:v>
                </c:pt>
                <c:pt idx="754">
                  <c:v>623.90790000000004</c:v>
                </c:pt>
                <c:pt idx="755">
                  <c:v>624.25469999999996</c:v>
                </c:pt>
                <c:pt idx="756">
                  <c:v>624.60149999999999</c:v>
                </c:pt>
                <c:pt idx="757">
                  <c:v>624.94820000000004</c:v>
                </c:pt>
                <c:pt idx="758">
                  <c:v>625.29499999999996</c:v>
                </c:pt>
                <c:pt idx="759">
                  <c:v>625.64160000000004</c:v>
                </c:pt>
                <c:pt idx="760">
                  <c:v>625.98820000000001</c:v>
                </c:pt>
                <c:pt idx="761">
                  <c:v>626.33479999999997</c:v>
                </c:pt>
                <c:pt idx="762">
                  <c:v>626.68129999999996</c:v>
                </c:pt>
                <c:pt idx="763">
                  <c:v>627.02779999999996</c:v>
                </c:pt>
                <c:pt idx="764">
                  <c:v>627.37419999999997</c:v>
                </c:pt>
                <c:pt idx="765">
                  <c:v>627.72059999999999</c:v>
                </c:pt>
                <c:pt idx="766">
                  <c:v>628.06700000000001</c:v>
                </c:pt>
                <c:pt idx="767">
                  <c:v>628.41330000000005</c:v>
                </c:pt>
                <c:pt idx="768">
                  <c:v>628.7595</c:v>
                </c:pt>
                <c:pt idx="769">
                  <c:v>629.10569999999996</c:v>
                </c:pt>
                <c:pt idx="770">
                  <c:v>629.45190000000002</c:v>
                </c:pt>
                <c:pt idx="771">
                  <c:v>629.798</c:v>
                </c:pt>
                <c:pt idx="772">
                  <c:v>630.14409999999998</c:v>
                </c:pt>
                <c:pt idx="773">
                  <c:v>630.49019999999996</c:v>
                </c:pt>
                <c:pt idx="774">
                  <c:v>630.83619999999996</c:v>
                </c:pt>
                <c:pt idx="775">
                  <c:v>631.18209999999999</c:v>
                </c:pt>
                <c:pt idx="776">
                  <c:v>631.52800000000002</c:v>
                </c:pt>
                <c:pt idx="777">
                  <c:v>631.87390000000005</c:v>
                </c:pt>
                <c:pt idx="778">
                  <c:v>632.21969999999999</c:v>
                </c:pt>
                <c:pt idx="779">
                  <c:v>632.56550000000004</c:v>
                </c:pt>
                <c:pt idx="780">
                  <c:v>632.91120000000001</c:v>
                </c:pt>
                <c:pt idx="781">
                  <c:v>633.25689999999997</c:v>
                </c:pt>
                <c:pt idx="782">
                  <c:v>633.60249999999996</c:v>
                </c:pt>
                <c:pt idx="783">
                  <c:v>633.94809999999995</c:v>
                </c:pt>
                <c:pt idx="784">
                  <c:v>634.29369999999994</c:v>
                </c:pt>
                <c:pt idx="785">
                  <c:v>634.63919999999996</c:v>
                </c:pt>
                <c:pt idx="786">
                  <c:v>634.9846</c:v>
                </c:pt>
                <c:pt idx="787">
                  <c:v>635.33010000000002</c:v>
                </c:pt>
                <c:pt idx="788">
                  <c:v>635.67539999999997</c:v>
                </c:pt>
                <c:pt idx="789">
                  <c:v>636.02080000000001</c:v>
                </c:pt>
                <c:pt idx="790">
                  <c:v>636.36599999999999</c:v>
                </c:pt>
                <c:pt idx="791">
                  <c:v>636.71130000000005</c:v>
                </c:pt>
                <c:pt idx="792">
                  <c:v>637.05650000000003</c:v>
                </c:pt>
                <c:pt idx="793">
                  <c:v>637.40170000000001</c:v>
                </c:pt>
                <c:pt idx="794">
                  <c:v>637.74680000000001</c:v>
                </c:pt>
                <c:pt idx="795">
                  <c:v>638.09190000000001</c:v>
                </c:pt>
                <c:pt idx="796">
                  <c:v>638.43679999999995</c:v>
                </c:pt>
                <c:pt idx="797">
                  <c:v>638.78179999999998</c:v>
                </c:pt>
                <c:pt idx="798">
                  <c:v>639.1268</c:v>
                </c:pt>
                <c:pt idx="799">
                  <c:v>639.47159999999997</c:v>
                </c:pt>
                <c:pt idx="800">
                  <c:v>639.81650000000002</c:v>
                </c:pt>
                <c:pt idx="801">
                  <c:v>640.16129999999998</c:v>
                </c:pt>
                <c:pt idx="802">
                  <c:v>640.50599999999997</c:v>
                </c:pt>
                <c:pt idx="803">
                  <c:v>640.85080000000005</c:v>
                </c:pt>
                <c:pt idx="804">
                  <c:v>641.19539999999995</c:v>
                </c:pt>
                <c:pt idx="805">
                  <c:v>641.54</c:v>
                </c:pt>
                <c:pt idx="806">
                  <c:v>641.88459999999998</c:v>
                </c:pt>
                <c:pt idx="807">
                  <c:v>642.22910000000002</c:v>
                </c:pt>
                <c:pt idx="808">
                  <c:v>642.57370000000003</c:v>
                </c:pt>
                <c:pt idx="809">
                  <c:v>642.91809999999998</c:v>
                </c:pt>
                <c:pt idx="810">
                  <c:v>643.26250000000005</c:v>
                </c:pt>
                <c:pt idx="811">
                  <c:v>643.60680000000002</c:v>
                </c:pt>
                <c:pt idx="812">
                  <c:v>643.95119999999997</c:v>
                </c:pt>
                <c:pt idx="813">
                  <c:v>644.29539999999997</c:v>
                </c:pt>
                <c:pt idx="814">
                  <c:v>644.63959999999997</c:v>
                </c:pt>
                <c:pt idx="815">
                  <c:v>644.98379999999997</c:v>
                </c:pt>
                <c:pt idx="816">
                  <c:v>645.3279</c:v>
                </c:pt>
                <c:pt idx="817">
                  <c:v>645.6721</c:v>
                </c:pt>
                <c:pt idx="818">
                  <c:v>646.01610000000005</c:v>
                </c:pt>
                <c:pt idx="819">
                  <c:v>646.36009999999999</c:v>
                </c:pt>
                <c:pt idx="820">
                  <c:v>646.70399999999995</c:v>
                </c:pt>
                <c:pt idx="821">
                  <c:v>647.04790000000003</c:v>
                </c:pt>
                <c:pt idx="822">
                  <c:v>647.39179999999999</c:v>
                </c:pt>
                <c:pt idx="823">
                  <c:v>647.73569999999995</c:v>
                </c:pt>
                <c:pt idx="824">
                  <c:v>648.07939999999996</c:v>
                </c:pt>
                <c:pt idx="825">
                  <c:v>648.42319999999995</c:v>
                </c:pt>
                <c:pt idx="826">
                  <c:v>648.76679999999999</c:v>
                </c:pt>
                <c:pt idx="827">
                  <c:v>649.1105</c:v>
                </c:pt>
                <c:pt idx="828">
                  <c:v>649.45399999999995</c:v>
                </c:pt>
                <c:pt idx="829">
                  <c:v>649.79759999999999</c:v>
                </c:pt>
                <c:pt idx="830">
                  <c:v>650.14110000000005</c:v>
                </c:pt>
                <c:pt idx="831">
                  <c:v>650.4846</c:v>
                </c:pt>
                <c:pt idx="832">
                  <c:v>650.82799999999997</c:v>
                </c:pt>
                <c:pt idx="833">
                  <c:v>651.17139999999995</c:v>
                </c:pt>
                <c:pt idx="834">
                  <c:v>651.51469999999995</c:v>
                </c:pt>
                <c:pt idx="835">
                  <c:v>651.85799999999995</c:v>
                </c:pt>
                <c:pt idx="836">
                  <c:v>652.20119999999997</c:v>
                </c:pt>
                <c:pt idx="837">
                  <c:v>652.5444</c:v>
                </c:pt>
                <c:pt idx="838">
                  <c:v>652.88760000000002</c:v>
                </c:pt>
                <c:pt idx="839">
                  <c:v>653.23069999999996</c:v>
                </c:pt>
                <c:pt idx="840">
                  <c:v>653.57370000000003</c:v>
                </c:pt>
                <c:pt idx="841">
                  <c:v>653.91669999999999</c:v>
                </c:pt>
                <c:pt idx="842">
                  <c:v>654.25980000000004</c:v>
                </c:pt>
                <c:pt idx="843">
                  <c:v>654.60270000000003</c:v>
                </c:pt>
                <c:pt idx="844">
                  <c:v>654.94560000000001</c:v>
                </c:pt>
                <c:pt idx="845">
                  <c:v>655.28840000000002</c:v>
                </c:pt>
                <c:pt idx="846">
                  <c:v>655.63120000000004</c:v>
                </c:pt>
                <c:pt idx="847">
                  <c:v>655.97389999999996</c:v>
                </c:pt>
                <c:pt idx="848">
                  <c:v>656.31669999999997</c:v>
                </c:pt>
                <c:pt idx="849">
                  <c:v>656.65930000000003</c:v>
                </c:pt>
                <c:pt idx="850">
                  <c:v>657.00189999999998</c:v>
                </c:pt>
                <c:pt idx="851">
                  <c:v>657.34450000000004</c:v>
                </c:pt>
                <c:pt idx="852">
                  <c:v>657.68700000000001</c:v>
                </c:pt>
                <c:pt idx="853">
                  <c:v>658.02949999999998</c:v>
                </c:pt>
                <c:pt idx="854">
                  <c:v>658.37189999999998</c:v>
                </c:pt>
                <c:pt idx="855">
                  <c:v>658.71429999999998</c:v>
                </c:pt>
                <c:pt idx="856">
                  <c:v>659.0566</c:v>
                </c:pt>
                <c:pt idx="857">
                  <c:v>659.39890000000003</c:v>
                </c:pt>
                <c:pt idx="858">
                  <c:v>659.74120000000005</c:v>
                </c:pt>
                <c:pt idx="859">
                  <c:v>660.08339999999998</c:v>
                </c:pt>
                <c:pt idx="860">
                  <c:v>660.42550000000006</c:v>
                </c:pt>
                <c:pt idx="861">
                  <c:v>660.76769999999999</c:v>
                </c:pt>
                <c:pt idx="862">
                  <c:v>661.10969999999998</c:v>
                </c:pt>
                <c:pt idx="863">
                  <c:v>661.45180000000005</c:v>
                </c:pt>
                <c:pt idx="864">
                  <c:v>661.79380000000003</c:v>
                </c:pt>
                <c:pt idx="865">
                  <c:v>662.13570000000004</c:v>
                </c:pt>
                <c:pt idx="866">
                  <c:v>662.47760000000005</c:v>
                </c:pt>
                <c:pt idx="867">
                  <c:v>662.81949999999995</c:v>
                </c:pt>
                <c:pt idx="868">
                  <c:v>663.16129999999998</c:v>
                </c:pt>
                <c:pt idx="869">
                  <c:v>663.50310000000002</c:v>
                </c:pt>
                <c:pt idx="870">
                  <c:v>663.84469999999999</c:v>
                </c:pt>
                <c:pt idx="871">
                  <c:v>664.18640000000005</c:v>
                </c:pt>
                <c:pt idx="872">
                  <c:v>664.52800000000002</c:v>
                </c:pt>
                <c:pt idx="873">
                  <c:v>664.86959999999999</c:v>
                </c:pt>
                <c:pt idx="874">
                  <c:v>665.21109999999999</c:v>
                </c:pt>
                <c:pt idx="875">
                  <c:v>665.55259999999998</c:v>
                </c:pt>
                <c:pt idx="876">
                  <c:v>665.89409999999998</c:v>
                </c:pt>
                <c:pt idx="877">
                  <c:v>666.2355</c:v>
                </c:pt>
                <c:pt idx="878">
                  <c:v>666.57680000000005</c:v>
                </c:pt>
                <c:pt idx="879">
                  <c:v>666.91819999999996</c:v>
                </c:pt>
                <c:pt idx="880">
                  <c:v>667.25940000000003</c:v>
                </c:pt>
                <c:pt idx="881">
                  <c:v>667.60059999999999</c:v>
                </c:pt>
                <c:pt idx="882">
                  <c:v>667.94179999999994</c:v>
                </c:pt>
                <c:pt idx="883">
                  <c:v>668.28300000000002</c:v>
                </c:pt>
                <c:pt idx="884">
                  <c:v>668.62400000000002</c:v>
                </c:pt>
                <c:pt idx="885">
                  <c:v>668.96500000000003</c:v>
                </c:pt>
                <c:pt idx="886">
                  <c:v>669.30600000000004</c:v>
                </c:pt>
                <c:pt idx="887">
                  <c:v>669.64700000000005</c:v>
                </c:pt>
                <c:pt idx="888">
                  <c:v>669.98789999999997</c:v>
                </c:pt>
                <c:pt idx="889">
                  <c:v>670.32870000000003</c:v>
                </c:pt>
                <c:pt idx="890">
                  <c:v>670.66959999999995</c:v>
                </c:pt>
                <c:pt idx="891">
                  <c:v>671.01030000000003</c:v>
                </c:pt>
                <c:pt idx="892">
                  <c:v>671.35109999999997</c:v>
                </c:pt>
                <c:pt idx="893">
                  <c:v>671.69169999999997</c:v>
                </c:pt>
                <c:pt idx="894">
                  <c:v>672.03229999999996</c:v>
                </c:pt>
                <c:pt idx="895">
                  <c:v>672.37300000000005</c:v>
                </c:pt>
                <c:pt idx="896">
                  <c:v>672.71349999999995</c:v>
                </c:pt>
                <c:pt idx="897">
                  <c:v>673.05399999999997</c:v>
                </c:pt>
                <c:pt idx="898">
                  <c:v>673.39449999999999</c:v>
                </c:pt>
                <c:pt idx="899">
                  <c:v>673.73490000000004</c:v>
                </c:pt>
                <c:pt idx="900">
                  <c:v>674.0752</c:v>
                </c:pt>
                <c:pt idx="901">
                  <c:v>674.41549999999995</c:v>
                </c:pt>
                <c:pt idx="902">
                  <c:v>674.75580000000002</c:v>
                </c:pt>
                <c:pt idx="903">
                  <c:v>675.096</c:v>
                </c:pt>
                <c:pt idx="904">
                  <c:v>675.43619999999999</c:v>
                </c:pt>
                <c:pt idx="905">
                  <c:v>675.77639999999997</c:v>
                </c:pt>
                <c:pt idx="906">
                  <c:v>676.11649999999997</c:v>
                </c:pt>
                <c:pt idx="907">
                  <c:v>676.45650000000001</c:v>
                </c:pt>
                <c:pt idx="908">
                  <c:v>676.79639999999995</c:v>
                </c:pt>
                <c:pt idx="909">
                  <c:v>677.13639999999998</c:v>
                </c:pt>
                <c:pt idx="910">
                  <c:v>677.47630000000004</c:v>
                </c:pt>
                <c:pt idx="911">
                  <c:v>677.81619999999998</c:v>
                </c:pt>
                <c:pt idx="912">
                  <c:v>678.15599999999995</c:v>
                </c:pt>
                <c:pt idx="913">
                  <c:v>678.49580000000003</c:v>
                </c:pt>
                <c:pt idx="914">
                  <c:v>678.83550000000002</c:v>
                </c:pt>
                <c:pt idx="915">
                  <c:v>679.17520000000002</c:v>
                </c:pt>
                <c:pt idx="916">
                  <c:v>679.51480000000004</c:v>
                </c:pt>
                <c:pt idx="917">
                  <c:v>679.85440000000006</c:v>
                </c:pt>
                <c:pt idx="918">
                  <c:v>680.19399999999996</c:v>
                </c:pt>
                <c:pt idx="919">
                  <c:v>680.53340000000003</c:v>
                </c:pt>
                <c:pt idx="920">
                  <c:v>680.87289999999996</c:v>
                </c:pt>
                <c:pt idx="921">
                  <c:v>681.21230000000003</c:v>
                </c:pt>
                <c:pt idx="922">
                  <c:v>681.55169999999998</c:v>
                </c:pt>
                <c:pt idx="923">
                  <c:v>681.89099999999996</c:v>
                </c:pt>
                <c:pt idx="924">
                  <c:v>682.23030000000006</c:v>
                </c:pt>
                <c:pt idx="925">
                  <c:v>682.56949999999995</c:v>
                </c:pt>
                <c:pt idx="926">
                  <c:v>682.90869999999995</c:v>
                </c:pt>
                <c:pt idx="927">
                  <c:v>683.24779999999998</c:v>
                </c:pt>
                <c:pt idx="928">
                  <c:v>683.58690000000001</c:v>
                </c:pt>
                <c:pt idx="929">
                  <c:v>683.92589999999996</c:v>
                </c:pt>
                <c:pt idx="930">
                  <c:v>684.26499999999999</c:v>
                </c:pt>
                <c:pt idx="931">
                  <c:v>684.60389999999995</c:v>
                </c:pt>
                <c:pt idx="932">
                  <c:v>684.94280000000003</c:v>
                </c:pt>
                <c:pt idx="933">
                  <c:v>685.28160000000003</c:v>
                </c:pt>
                <c:pt idx="934">
                  <c:v>685.62049999999999</c:v>
                </c:pt>
                <c:pt idx="935">
                  <c:v>685.95920000000001</c:v>
                </c:pt>
                <c:pt idx="936">
                  <c:v>686.298</c:v>
                </c:pt>
                <c:pt idx="937">
                  <c:v>686.63670000000002</c:v>
                </c:pt>
                <c:pt idx="938">
                  <c:v>686.97529999999995</c:v>
                </c:pt>
                <c:pt idx="939">
                  <c:v>687.31380000000001</c:v>
                </c:pt>
                <c:pt idx="940">
                  <c:v>687.65239999999994</c:v>
                </c:pt>
                <c:pt idx="941">
                  <c:v>687.99090000000001</c:v>
                </c:pt>
                <c:pt idx="942">
                  <c:v>688.32929999999999</c:v>
                </c:pt>
                <c:pt idx="943">
                  <c:v>688.66769999999997</c:v>
                </c:pt>
                <c:pt idx="944">
                  <c:v>689.00609999999995</c:v>
                </c:pt>
                <c:pt idx="945">
                  <c:v>689.34439999999995</c:v>
                </c:pt>
                <c:pt idx="946">
                  <c:v>689.68269999999995</c:v>
                </c:pt>
                <c:pt idx="947">
                  <c:v>690.02089999999998</c:v>
                </c:pt>
                <c:pt idx="948">
                  <c:v>690.35910000000001</c:v>
                </c:pt>
                <c:pt idx="949">
                  <c:v>690.69719999999995</c:v>
                </c:pt>
                <c:pt idx="950">
                  <c:v>691.03530000000001</c:v>
                </c:pt>
                <c:pt idx="951">
                  <c:v>691.37339999999995</c:v>
                </c:pt>
                <c:pt idx="952">
                  <c:v>691.71130000000005</c:v>
                </c:pt>
                <c:pt idx="953">
                  <c:v>692.04930000000002</c:v>
                </c:pt>
                <c:pt idx="954">
                  <c:v>692.38720000000001</c:v>
                </c:pt>
                <c:pt idx="955">
                  <c:v>692.72500000000002</c:v>
                </c:pt>
                <c:pt idx="956">
                  <c:v>693.06290000000001</c:v>
                </c:pt>
                <c:pt idx="957">
                  <c:v>693.40060000000005</c:v>
                </c:pt>
                <c:pt idx="958">
                  <c:v>693.73829999999998</c:v>
                </c:pt>
                <c:pt idx="959">
                  <c:v>694.07600000000002</c:v>
                </c:pt>
                <c:pt idx="960">
                  <c:v>694.41359999999997</c:v>
                </c:pt>
                <c:pt idx="961">
                  <c:v>694.75120000000004</c:v>
                </c:pt>
                <c:pt idx="962">
                  <c:v>695.08870000000002</c:v>
                </c:pt>
                <c:pt idx="963">
                  <c:v>695.42619999999999</c:v>
                </c:pt>
                <c:pt idx="964">
                  <c:v>695.76369999999997</c:v>
                </c:pt>
                <c:pt idx="965">
                  <c:v>696.10109999999997</c:v>
                </c:pt>
                <c:pt idx="966">
                  <c:v>696.4384</c:v>
                </c:pt>
                <c:pt idx="967">
                  <c:v>696.7758</c:v>
                </c:pt>
                <c:pt idx="968">
                  <c:v>697.11300000000006</c:v>
                </c:pt>
                <c:pt idx="969">
                  <c:v>697.4502</c:v>
                </c:pt>
                <c:pt idx="970">
                  <c:v>697.78740000000005</c:v>
                </c:pt>
                <c:pt idx="971">
                  <c:v>698.12450000000001</c:v>
                </c:pt>
                <c:pt idx="972">
                  <c:v>698.4615</c:v>
                </c:pt>
                <c:pt idx="973">
                  <c:v>698.79859999999996</c:v>
                </c:pt>
                <c:pt idx="974">
                  <c:v>699.13559999999995</c:v>
                </c:pt>
                <c:pt idx="975">
                  <c:v>699.47249999999997</c:v>
                </c:pt>
                <c:pt idx="976">
                  <c:v>699.80939999999998</c:v>
                </c:pt>
                <c:pt idx="977">
                  <c:v>700.14620000000002</c:v>
                </c:pt>
                <c:pt idx="978">
                  <c:v>700.48310000000004</c:v>
                </c:pt>
                <c:pt idx="979">
                  <c:v>700.81979999999999</c:v>
                </c:pt>
                <c:pt idx="980">
                  <c:v>701.15660000000003</c:v>
                </c:pt>
                <c:pt idx="981">
                  <c:v>701.4932</c:v>
                </c:pt>
                <c:pt idx="982">
                  <c:v>701.82979999999998</c:v>
                </c:pt>
                <c:pt idx="983">
                  <c:v>702.16639999999995</c:v>
                </c:pt>
                <c:pt idx="984">
                  <c:v>702.50289999999995</c:v>
                </c:pt>
                <c:pt idx="985">
                  <c:v>702.83939999999996</c:v>
                </c:pt>
                <c:pt idx="986">
                  <c:v>703.17579999999998</c:v>
                </c:pt>
                <c:pt idx="987">
                  <c:v>703.51220000000001</c:v>
                </c:pt>
                <c:pt idx="988">
                  <c:v>703.84849999999994</c:v>
                </c:pt>
                <c:pt idx="989">
                  <c:v>704.1848</c:v>
                </c:pt>
                <c:pt idx="990">
                  <c:v>704.52110000000005</c:v>
                </c:pt>
                <c:pt idx="991">
                  <c:v>704.85730000000001</c:v>
                </c:pt>
                <c:pt idx="992">
                  <c:v>705.1934</c:v>
                </c:pt>
                <c:pt idx="993">
                  <c:v>705.52949999999998</c:v>
                </c:pt>
                <c:pt idx="994">
                  <c:v>705.86559999999997</c:v>
                </c:pt>
                <c:pt idx="995">
                  <c:v>706.20159999999998</c:v>
                </c:pt>
                <c:pt idx="996">
                  <c:v>706.5376</c:v>
                </c:pt>
                <c:pt idx="997">
                  <c:v>706.87350000000004</c:v>
                </c:pt>
                <c:pt idx="998">
                  <c:v>707.20939999999996</c:v>
                </c:pt>
                <c:pt idx="999">
                  <c:v>707.54520000000002</c:v>
                </c:pt>
                <c:pt idx="1000">
                  <c:v>707.88099999999997</c:v>
                </c:pt>
                <c:pt idx="1001">
                  <c:v>708.21669999999995</c:v>
                </c:pt>
                <c:pt idx="1002">
                  <c:v>708.55240000000003</c:v>
                </c:pt>
                <c:pt idx="1003">
                  <c:v>708.88810000000001</c:v>
                </c:pt>
                <c:pt idx="1004">
                  <c:v>709.22370000000001</c:v>
                </c:pt>
                <c:pt idx="1005">
                  <c:v>709.55930000000001</c:v>
                </c:pt>
                <c:pt idx="1006">
                  <c:v>709.89480000000003</c:v>
                </c:pt>
                <c:pt idx="1007">
                  <c:v>710.23019999999997</c:v>
                </c:pt>
                <c:pt idx="1008">
                  <c:v>710.56569999999999</c:v>
                </c:pt>
                <c:pt idx="1009">
                  <c:v>710.90099999999995</c:v>
                </c:pt>
                <c:pt idx="1010">
                  <c:v>711.23630000000003</c:v>
                </c:pt>
                <c:pt idx="1011">
                  <c:v>711.57159999999999</c:v>
                </c:pt>
                <c:pt idx="1012">
                  <c:v>711.90689999999995</c:v>
                </c:pt>
                <c:pt idx="1013">
                  <c:v>712.24199999999996</c:v>
                </c:pt>
                <c:pt idx="1014">
                  <c:v>712.57709999999997</c:v>
                </c:pt>
                <c:pt idx="1015">
                  <c:v>712.91229999999996</c:v>
                </c:pt>
                <c:pt idx="1016">
                  <c:v>713.2473</c:v>
                </c:pt>
                <c:pt idx="1017">
                  <c:v>713.58230000000003</c:v>
                </c:pt>
                <c:pt idx="1018">
                  <c:v>713.91719999999998</c:v>
                </c:pt>
                <c:pt idx="1019">
                  <c:v>714.25220000000002</c:v>
                </c:pt>
                <c:pt idx="1020">
                  <c:v>714.58699999999999</c:v>
                </c:pt>
                <c:pt idx="1021">
                  <c:v>714.92190000000005</c:v>
                </c:pt>
                <c:pt idx="1022">
                  <c:v>715.25660000000005</c:v>
                </c:pt>
                <c:pt idx="1023">
                  <c:v>715.59130000000005</c:v>
                </c:pt>
                <c:pt idx="1024">
                  <c:v>715.92600000000004</c:v>
                </c:pt>
                <c:pt idx="1025">
                  <c:v>716.26059999999995</c:v>
                </c:pt>
                <c:pt idx="1026">
                  <c:v>716.59519999999998</c:v>
                </c:pt>
                <c:pt idx="1027">
                  <c:v>716.92970000000003</c:v>
                </c:pt>
                <c:pt idx="1028">
                  <c:v>717.26419999999996</c:v>
                </c:pt>
                <c:pt idx="1029">
                  <c:v>717.59870000000001</c:v>
                </c:pt>
                <c:pt idx="1030">
                  <c:v>717.93309999999997</c:v>
                </c:pt>
                <c:pt idx="1031">
                  <c:v>718.26750000000004</c:v>
                </c:pt>
                <c:pt idx="1032">
                  <c:v>718.60170000000005</c:v>
                </c:pt>
                <c:pt idx="1033">
                  <c:v>718.93600000000004</c:v>
                </c:pt>
                <c:pt idx="1034">
                  <c:v>719.27020000000005</c:v>
                </c:pt>
                <c:pt idx="1035">
                  <c:v>719.60440000000006</c:v>
                </c:pt>
                <c:pt idx="1036">
                  <c:v>719.93849999999998</c:v>
                </c:pt>
                <c:pt idx="1037">
                  <c:v>720.27260000000001</c:v>
                </c:pt>
                <c:pt idx="1038">
                  <c:v>720.60659999999996</c:v>
                </c:pt>
                <c:pt idx="1039">
                  <c:v>720.94060000000002</c:v>
                </c:pt>
                <c:pt idx="1040">
                  <c:v>721.27449999999999</c:v>
                </c:pt>
                <c:pt idx="1041">
                  <c:v>721.60839999999996</c:v>
                </c:pt>
                <c:pt idx="1042">
                  <c:v>721.94219999999996</c:v>
                </c:pt>
                <c:pt idx="1043">
                  <c:v>722.27599999999995</c:v>
                </c:pt>
                <c:pt idx="1044">
                  <c:v>722.60969999999998</c:v>
                </c:pt>
                <c:pt idx="1045">
                  <c:v>722.9434</c:v>
                </c:pt>
                <c:pt idx="1046">
                  <c:v>723.27710000000002</c:v>
                </c:pt>
                <c:pt idx="1047">
                  <c:v>723.61069999999995</c:v>
                </c:pt>
                <c:pt idx="1048">
                  <c:v>723.9443</c:v>
                </c:pt>
                <c:pt idx="1049">
                  <c:v>724.27779999999996</c:v>
                </c:pt>
                <c:pt idx="1050">
                  <c:v>724.61130000000003</c:v>
                </c:pt>
                <c:pt idx="1051">
                  <c:v>724.94460000000004</c:v>
                </c:pt>
                <c:pt idx="1052">
                  <c:v>725.27800000000002</c:v>
                </c:pt>
                <c:pt idx="1053">
                  <c:v>725.61130000000003</c:v>
                </c:pt>
                <c:pt idx="1054">
                  <c:v>725.94460000000004</c:v>
                </c:pt>
                <c:pt idx="1055">
                  <c:v>726.27790000000005</c:v>
                </c:pt>
                <c:pt idx="1056">
                  <c:v>726.61099999999999</c:v>
                </c:pt>
                <c:pt idx="1057">
                  <c:v>726.94420000000002</c:v>
                </c:pt>
                <c:pt idx="1058">
                  <c:v>727.27729999999997</c:v>
                </c:pt>
                <c:pt idx="1059">
                  <c:v>727.61040000000003</c:v>
                </c:pt>
                <c:pt idx="1060">
                  <c:v>727.94330000000002</c:v>
                </c:pt>
                <c:pt idx="1061">
                  <c:v>728.27620000000002</c:v>
                </c:pt>
                <c:pt idx="1062">
                  <c:v>728.60919999999999</c:v>
                </c:pt>
                <c:pt idx="1063">
                  <c:v>728.94200000000001</c:v>
                </c:pt>
                <c:pt idx="1064">
                  <c:v>729.27480000000003</c:v>
                </c:pt>
                <c:pt idx="1065">
                  <c:v>729.60760000000005</c:v>
                </c:pt>
                <c:pt idx="1066">
                  <c:v>729.94029999999998</c:v>
                </c:pt>
                <c:pt idx="1067">
                  <c:v>730.27300000000002</c:v>
                </c:pt>
                <c:pt idx="1068">
                  <c:v>730.60569999999996</c:v>
                </c:pt>
                <c:pt idx="1069">
                  <c:v>730.93820000000005</c:v>
                </c:pt>
                <c:pt idx="1070">
                  <c:v>731.27080000000001</c:v>
                </c:pt>
                <c:pt idx="1071">
                  <c:v>731.60320000000002</c:v>
                </c:pt>
                <c:pt idx="1072">
                  <c:v>731.9357</c:v>
                </c:pt>
                <c:pt idx="1073">
                  <c:v>732.2681</c:v>
                </c:pt>
                <c:pt idx="1074">
                  <c:v>732.60040000000004</c:v>
                </c:pt>
                <c:pt idx="1075">
                  <c:v>732.93269999999995</c:v>
                </c:pt>
                <c:pt idx="1076">
                  <c:v>733.26499999999999</c:v>
                </c:pt>
                <c:pt idx="1077">
                  <c:v>733.59709999999995</c:v>
                </c:pt>
                <c:pt idx="1078">
                  <c:v>733.92930000000001</c:v>
                </c:pt>
                <c:pt idx="1079">
                  <c:v>734.26139999999998</c:v>
                </c:pt>
                <c:pt idx="1080">
                  <c:v>734.59339999999997</c:v>
                </c:pt>
                <c:pt idx="1081">
                  <c:v>734.92550000000006</c:v>
                </c:pt>
                <c:pt idx="1082">
                  <c:v>735.25739999999996</c:v>
                </c:pt>
                <c:pt idx="1083">
                  <c:v>735.58939999999996</c:v>
                </c:pt>
                <c:pt idx="1084">
                  <c:v>735.9212</c:v>
                </c:pt>
                <c:pt idx="1085">
                  <c:v>736.25310000000002</c:v>
                </c:pt>
                <c:pt idx="1086">
                  <c:v>736.58479999999997</c:v>
                </c:pt>
                <c:pt idx="1087">
                  <c:v>736.91660000000002</c:v>
                </c:pt>
                <c:pt idx="1088">
                  <c:v>737.2482</c:v>
                </c:pt>
                <c:pt idx="1089">
                  <c:v>737.57989999999995</c:v>
                </c:pt>
                <c:pt idx="1090">
                  <c:v>737.91150000000005</c:v>
                </c:pt>
                <c:pt idx="1091">
                  <c:v>738.24300000000005</c:v>
                </c:pt>
                <c:pt idx="1092">
                  <c:v>738.57449999999994</c:v>
                </c:pt>
                <c:pt idx="1093">
                  <c:v>738.90599999999995</c:v>
                </c:pt>
                <c:pt idx="1094">
                  <c:v>739.23739999999998</c:v>
                </c:pt>
                <c:pt idx="1095">
                  <c:v>739.56870000000004</c:v>
                </c:pt>
                <c:pt idx="1096">
                  <c:v>739.9</c:v>
                </c:pt>
                <c:pt idx="1097">
                  <c:v>740.23130000000003</c:v>
                </c:pt>
                <c:pt idx="1098">
                  <c:v>740.5625</c:v>
                </c:pt>
                <c:pt idx="1099">
                  <c:v>740.89369999999997</c:v>
                </c:pt>
                <c:pt idx="1100">
                  <c:v>741.22479999999996</c:v>
                </c:pt>
                <c:pt idx="1101">
                  <c:v>741.55589999999995</c:v>
                </c:pt>
                <c:pt idx="1102">
                  <c:v>741.88689999999997</c:v>
                </c:pt>
                <c:pt idx="1103">
                  <c:v>742.21789999999999</c:v>
                </c:pt>
                <c:pt idx="1104">
                  <c:v>742.54880000000003</c:v>
                </c:pt>
                <c:pt idx="1105">
                  <c:v>742.87969999999996</c:v>
                </c:pt>
                <c:pt idx="1106">
                  <c:v>743.2106</c:v>
                </c:pt>
                <c:pt idx="1107">
                  <c:v>743.54129999999998</c:v>
                </c:pt>
                <c:pt idx="1108">
                  <c:v>743.87210000000005</c:v>
                </c:pt>
                <c:pt idx="1109">
                  <c:v>744.20280000000002</c:v>
                </c:pt>
                <c:pt idx="1110">
                  <c:v>744.53340000000003</c:v>
                </c:pt>
                <c:pt idx="1111">
                  <c:v>744.86400000000003</c:v>
                </c:pt>
                <c:pt idx="1112">
                  <c:v>745.19460000000004</c:v>
                </c:pt>
                <c:pt idx="1113">
                  <c:v>745.52509999999995</c:v>
                </c:pt>
                <c:pt idx="1114">
                  <c:v>745.85559999999998</c:v>
                </c:pt>
                <c:pt idx="1115">
                  <c:v>746.18600000000004</c:v>
                </c:pt>
                <c:pt idx="1116">
                  <c:v>746.51639999999998</c:v>
                </c:pt>
                <c:pt idx="1117">
                  <c:v>746.84670000000006</c:v>
                </c:pt>
                <c:pt idx="1118">
                  <c:v>747.17690000000005</c:v>
                </c:pt>
                <c:pt idx="1119">
                  <c:v>747.50710000000004</c:v>
                </c:pt>
                <c:pt idx="1120">
                  <c:v>747.83730000000003</c:v>
                </c:pt>
                <c:pt idx="1121">
                  <c:v>748.16750000000002</c:v>
                </c:pt>
                <c:pt idx="1122">
                  <c:v>748.49760000000003</c:v>
                </c:pt>
                <c:pt idx="1123">
                  <c:v>748.82759999999996</c:v>
                </c:pt>
                <c:pt idx="1124">
                  <c:v>749.1576</c:v>
                </c:pt>
                <c:pt idx="1125">
                  <c:v>749.48749999999995</c:v>
                </c:pt>
                <c:pt idx="1126">
                  <c:v>749.81740000000002</c:v>
                </c:pt>
                <c:pt idx="1127">
                  <c:v>750.14729999999997</c:v>
                </c:pt>
                <c:pt idx="1128">
                  <c:v>750.47709999999995</c:v>
                </c:pt>
                <c:pt idx="1129">
                  <c:v>750.80679999999995</c:v>
                </c:pt>
                <c:pt idx="1130">
                  <c:v>751.13649999999996</c:v>
                </c:pt>
                <c:pt idx="1131">
                  <c:v>751.46619999999996</c:v>
                </c:pt>
                <c:pt idx="1132">
                  <c:v>751.79579999999999</c:v>
                </c:pt>
                <c:pt idx="1133">
                  <c:v>752.12530000000004</c:v>
                </c:pt>
                <c:pt idx="1134">
                  <c:v>752.45479999999998</c:v>
                </c:pt>
                <c:pt idx="1135">
                  <c:v>752.78430000000003</c:v>
                </c:pt>
                <c:pt idx="1136">
                  <c:v>753.11369999999999</c:v>
                </c:pt>
                <c:pt idx="1137">
                  <c:v>753.44309999999996</c:v>
                </c:pt>
                <c:pt idx="1138">
                  <c:v>753.77250000000004</c:v>
                </c:pt>
                <c:pt idx="1139">
                  <c:v>754.10170000000005</c:v>
                </c:pt>
                <c:pt idx="1140">
                  <c:v>754.43089999999995</c:v>
                </c:pt>
                <c:pt idx="1141">
                  <c:v>754.76009999999997</c:v>
                </c:pt>
                <c:pt idx="1142">
                  <c:v>755.08920000000001</c:v>
                </c:pt>
                <c:pt idx="1143">
                  <c:v>755.41830000000004</c:v>
                </c:pt>
                <c:pt idx="1144">
                  <c:v>755.74739999999997</c:v>
                </c:pt>
                <c:pt idx="1145">
                  <c:v>756.07640000000004</c:v>
                </c:pt>
                <c:pt idx="1146">
                  <c:v>756.40530000000001</c:v>
                </c:pt>
                <c:pt idx="1147">
                  <c:v>756.73419999999999</c:v>
                </c:pt>
                <c:pt idx="1148">
                  <c:v>757.06299999999999</c:v>
                </c:pt>
                <c:pt idx="1149">
                  <c:v>757.39179999999999</c:v>
                </c:pt>
                <c:pt idx="1150">
                  <c:v>757.72059999999999</c:v>
                </c:pt>
                <c:pt idx="1151">
                  <c:v>758.04930000000002</c:v>
                </c:pt>
                <c:pt idx="1152">
                  <c:v>758.37800000000004</c:v>
                </c:pt>
                <c:pt idx="1153">
                  <c:v>758.70659999999998</c:v>
                </c:pt>
                <c:pt idx="1154">
                  <c:v>759.03520000000003</c:v>
                </c:pt>
                <c:pt idx="1155">
                  <c:v>759.36369999999999</c:v>
                </c:pt>
                <c:pt idx="1156">
                  <c:v>759.69209999999998</c:v>
                </c:pt>
                <c:pt idx="1157">
                  <c:v>760.02059999999994</c:v>
                </c:pt>
                <c:pt idx="1158">
                  <c:v>760.34889999999996</c:v>
                </c:pt>
                <c:pt idx="1159">
                  <c:v>760.67719999999997</c:v>
                </c:pt>
                <c:pt idx="1160">
                  <c:v>761.00559999999996</c:v>
                </c:pt>
                <c:pt idx="1161">
                  <c:v>761.3338</c:v>
                </c:pt>
                <c:pt idx="1162">
                  <c:v>761.66200000000003</c:v>
                </c:pt>
                <c:pt idx="1163">
                  <c:v>761.99009999999998</c:v>
                </c:pt>
                <c:pt idx="1164">
                  <c:v>762.31820000000005</c:v>
                </c:pt>
                <c:pt idx="1165">
                  <c:v>762.64620000000002</c:v>
                </c:pt>
                <c:pt idx="1166">
                  <c:v>762.9742</c:v>
                </c:pt>
                <c:pt idx="1167">
                  <c:v>763.30219999999997</c:v>
                </c:pt>
                <c:pt idx="1168">
                  <c:v>763.63009999999997</c:v>
                </c:pt>
                <c:pt idx="1169">
                  <c:v>763.9579</c:v>
                </c:pt>
                <c:pt idx="1170">
                  <c:v>764.28570000000002</c:v>
                </c:pt>
                <c:pt idx="1171">
                  <c:v>764.61350000000004</c:v>
                </c:pt>
                <c:pt idx="1172">
                  <c:v>764.94119999999998</c:v>
                </c:pt>
                <c:pt idx="1173">
                  <c:v>765.26890000000003</c:v>
                </c:pt>
                <c:pt idx="1174">
                  <c:v>765.59640000000002</c:v>
                </c:pt>
                <c:pt idx="1175">
                  <c:v>765.92399999999998</c:v>
                </c:pt>
                <c:pt idx="1176">
                  <c:v>766.25149999999996</c:v>
                </c:pt>
                <c:pt idx="1177">
                  <c:v>766.57899999999995</c:v>
                </c:pt>
                <c:pt idx="1178">
                  <c:v>766.90639999999996</c:v>
                </c:pt>
                <c:pt idx="1179">
                  <c:v>767.23379999999997</c:v>
                </c:pt>
                <c:pt idx="1180">
                  <c:v>767.56110000000001</c:v>
                </c:pt>
                <c:pt idx="1181">
                  <c:v>767.88840000000005</c:v>
                </c:pt>
                <c:pt idx="1182">
                  <c:v>768.21559999999999</c:v>
                </c:pt>
                <c:pt idx="1183">
                  <c:v>768.54280000000006</c:v>
                </c:pt>
                <c:pt idx="1184">
                  <c:v>768.86990000000003</c:v>
                </c:pt>
                <c:pt idx="1185">
                  <c:v>769.197</c:v>
                </c:pt>
                <c:pt idx="1186">
                  <c:v>769.524</c:v>
                </c:pt>
                <c:pt idx="1187">
                  <c:v>769.851</c:v>
                </c:pt>
                <c:pt idx="1188">
                  <c:v>770.178</c:v>
                </c:pt>
                <c:pt idx="1189">
                  <c:v>770.50490000000002</c:v>
                </c:pt>
                <c:pt idx="1190">
                  <c:v>770.83169999999996</c:v>
                </c:pt>
                <c:pt idx="1191">
                  <c:v>771.1585</c:v>
                </c:pt>
                <c:pt idx="1192">
                  <c:v>771.48519999999996</c:v>
                </c:pt>
                <c:pt idx="1193">
                  <c:v>771.81200000000001</c:v>
                </c:pt>
                <c:pt idx="1194">
                  <c:v>772.1386</c:v>
                </c:pt>
                <c:pt idx="1195">
                  <c:v>772.46519999999998</c:v>
                </c:pt>
                <c:pt idx="1196">
                  <c:v>772.79169999999999</c:v>
                </c:pt>
                <c:pt idx="1197">
                  <c:v>773.11829999999998</c:v>
                </c:pt>
                <c:pt idx="1198">
                  <c:v>773.44479999999999</c:v>
                </c:pt>
                <c:pt idx="1199">
                  <c:v>773.77120000000002</c:v>
                </c:pt>
                <c:pt idx="1200">
                  <c:v>774.09749999999997</c:v>
                </c:pt>
                <c:pt idx="1201">
                  <c:v>774.42380000000003</c:v>
                </c:pt>
                <c:pt idx="1202">
                  <c:v>774.75009999999997</c:v>
                </c:pt>
                <c:pt idx="1203">
                  <c:v>775.07640000000004</c:v>
                </c:pt>
                <c:pt idx="1204">
                  <c:v>775.40250000000003</c:v>
                </c:pt>
                <c:pt idx="1205">
                  <c:v>775.72860000000003</c:v>
                </c:pt>
                <c:pt idx="1206">
                  <c:v>776.05470000000003</c:v>
                </c:pt>
                <c:pt idx="1207">
                  <c:v>776.38070000000005</c:v>
                </c:pt>
                <c:pt idx="1208">
                  <c:v>776.70669999999996</c:v>
                </c:pt>
                <c:pt idx="1209">
                  <c:v>777.03269999999998</c:v>
                </c:pt>
                <c:pt idx="1210">
                  <c:v>777.35850000000005</c:v>
                </c:pt>
                <c:pt idx="1211">
                  <c:v>777.68439999999998</c:v>
                </c:pt>
                <c:pt idx="1212">
                  <c:v>778.01009999999997</c:v>
                </c:pt>
                <c:pt idx="1213">
                  <c:v>778.33590000000004</c:v>
                </c:pt>
                <c:pt idx="1214">
                  <c:v>778.66160000000002</c:v>
                </c:pt>
                <c:pt idx="1215">
                  <c:v>778.98720000000003</c:v>
                </c:pt>
                <c:pt idx="1216">
                  <c:v>779.31280000000004</c:v>
                </c:pt>
                <c:pt idx="1217">
                  <c:v>779.63840000000005</c:v>
                </c:pt>
                <c:pt idx="1218">
                  <c:v>779.96389999999997</c:v>
                </c:pt>
                <c:pt idx="1219">
                  <c:v>780.28930000000003</c:v>
                </c:pt>
                <c:pt idx="1220">
                  <c:v>780.61469999999997</c:v>
                </c:pt>
                <c:pt idx="1221">
                  <c:v>780.94010000000003</c:v>
                </c:pt>
                <c:pt idx="1222">
                  <c:v>781.2654</c:v>
                </c:pt>
                <c:pt idx="1223">
                  <c:v>781.59059999999999</c:v>
                </c:pt>
                <c:pt idx="1224">
                  <c:v>781.91579999999999</c:v>
                </c:pt>
                <c:pt idx="1225">
                  <c:v>782.24099999999999</c:v>
                </c:pt>
                <c:pt idx="1226">
                  <c:v>782.56619999999998</c:v>
                </c:pt>
                <c:pt idx="1227">
                  <c:v>782.89120000000003</c:v>
                </c:pt>
                <c:pt idx="1228">
                  <c:v>783.21619999999996</c:v>
                </c:pt>
                <c:pt idx="1229">
                  <c:v>783.5412</c:v>
                </c:pt>
                <c:pt idx="1230">
                  <c:v>783.86609999999996</c:v>
                </c:pt>
                <c:pt idx="1231">
                  <c:v>784.19100000000003</c:v>
                </c:pt>
                <c:pt idx="1232">
                  <c:v>784.51580000000001</c:v>
                </c:pt>
                <c:pt idx="1233">
                  <c:v>784.84059999999999</c:v>
                </c:pt>
                <c:pt idx="1234">
                  <c:v>785.1653</c:v>
                </c:pt>
                <c:pt idx="1235">
                  <c:v>785.49</c:v>
                </c:pt>
                <c:pt idx="1236">
                  <c:v>785.81460000000004</c:v>
                </c:pt>
                <c:pt idx="1237">
                  <c:v>786.13919999999996</c:v>
                </c:pt>
                <c:pt idx="1238">
                  <c:v>786.46370000000002</c:v>
                </c:pt>
                <c:pt idx="1239">
                  <c:v>786.78819999999996</c:v>
                </c:pt>
                <c:pt idx="1240">
                  <c:v>787.11270000000002</c:v>
                </c:pt>
                <c:pt idx="1241">
                  <c:v>787.43709999999999</c:v>
                </c:pt>
                <c:pt idx="1242">
                  <c:v>787.76139999999998</c:v>
                </c:pt>
                <c:pt idx="1243">
                  <c:v>788.08569999999997</c:v>
                </c:pt>
                <c:pt idx="1244">
                  <c:v>788.40989999999999</c:v>
                </c:pt>
                <c:pt idx="1245">
                  <c:v>788.73410000000001</c:v>
                </c:pt>
                <c:pt idx="1246">
                  <c:v>789.05830000000003</c:v>
                </c:pt>
                <c:pt idx="1247">
                  <c:v>789.38239999999996</c:v>
                </c:pt>
                <c:pt idx="1248">
                  <c:v>789.70640000000003</c:v>
                </c:pt>
                <c:pt idx="1249">
                  <c:v>790.03039999999999</c:v>
                </c:pt>
                <c:pt idx="1250">
                  <c:v>790.35440000000006</c:v>
                </c:pt>
                <c:pt idx="1251">
                  <c:v>790.67830000000004</c:v>
                </c:pt>
                <c:pt idx="1252">
                  <c:v>791.00210000000004</c:v>
                </c:pt>
                <c:pt idx="1253">
                  <c:v>791.32590000000005</c:v>
                </c:pt>
                <c:pt idx="1254">
                  <c:v>791.64970000000005</c:v>
                </c:pt>
                <c:pt idx="1255">
                  <c:v>791.97339999999997</c:v>
                </c:pt>
                <c:pt idx="1256">
                  <c:v>792.2971</c:v>
                </c:pt>
                <c:pt idx="1257">
                  <c:v>792.62070000000006</c:v>
                </c:pt>
                <c:pt idx="1258">
                  <c:v>792.9443</c:v>
                </c:pt>
                <c:pt idx="1259">
                  <c:v>793.26779999999997</c:v>
                </c:pt>
                <c:pt idx="1260">
                  <c:v>793.59119999999996</c:v>
                </c:pt>
                <c:pt idx="1261">
                  <c:v>793.91470000000004</c:v>
                </c:pt>
                <c:pt idx="1262">
                  <c:v>794.23800000000006</c:v>
                </c:pt>
                <c:pt idx="1263">
                  <c:v>794.56129999999996</c:v>
                </c:pt>
                <c:pt idx="1264">
                  <c:v>794.88459999999998</c:v>
                </c:pt>
                <c:pt idx="1265">
                  <c:v>795.20780000000002</c:v>
                </c:pt>
                <c:pt idx="1266">
                  <c:v>795.53099999999995</c:v>
                </c:pt>
                <c:pt idx="1267">
                  <c:v>795.85410000000002</c:v>
                </c:pt>
                <c:pt idx="1268">
                  <c:v>796.17719999999997</c:v>
                </c:pt>
                <c:pt idx="1269">
                  <c:v>796.50019999999995</c:v>
                </c:pt>
                <c:pt idx="1270">
                  <c:v>796.82320000000004</c:v>
                </c:pt>
                <c:pt idx="1271">
                  <c:v>797.14620000000002</c:v>
                </c:pt>
                <c:pt idx="1272">
                  <c:v>797.46910000000003</c:v>
                </c:pt>
                <c:pt idx="1273">
                  <c:v>797.79190000000006</c:v>
                </c:pt>
                <c:pt idx="1274">
                  <c:v>798.11469999999997</c:v>
                </c:pt>
                <c:pt idx="1275">
                  <c:v>798.43740000000003</c:v>
                </c:pt>
                <c:pt idx="1276">
                  <c:v>798.76009999999997</c:v>
                </c:pt>
                <c:pt idx="1277">
                  <c:v>799.08280000000002</c:v>
                </c:pt>
                <c:pt idx="1278">
                  <c:v>799.40530000000001</c:v>
                </c:pt>
                <c:pt idx="1279">
                  <c:v>799.72789999999998</c:v>
                </c:pt>
                <c:pt idx="1280">
                  <c:v>800.05039999999997</c:v>
                </c:pt>
                <c:pt idx="1281">
                  <c:v>800.37279999999998</c:v>
                </c:pt>
                <c:pt idx="1282">
                  <c:v>800.69529999999997</c:v>
                </c:pt>
                <c:pt idx="1283">
                  <c:v>801.01760000000002</c:v>
                </c:pt>
                <c:pt idx="1284">
                  <c:v>801.33979999999997</c:v>
                </c:pt>
                <c:pt idx="1285">
                  <c:v>801.66210000000001</c:v>
                </c:pt>
                <c:pt idx="1286">
                  <c:v>801.98429999999996</c:v>
                </c:pt>
                <c:pt idx="1287">
                  <c:v>802.30650000000003</c:v>
                </c:pt>
                <c:pt idx="1288">
                  <c:v>802.62860000000001</c:v>
                </c:pt>
                <c:pt idx="1289">
                  <c:v>802.95060000000001</c:v>
                </c:pt>
                <c:pt idx="1290">
                  <c:v>803.27260000000001</c:v>
                </c:pt>
                <c:pt idx="1291">
                  <c:v>803.59460000000001</c:v>
                </c:pt>
                <c:pt idx="1292">
                  <c:v>803.91650000000004</c:v>
                </c:pt>
                <c:pt idx="1293">
                  <c:v>804.23839999999996</c:v>
                </c:pt>
                <c:pt idx="1294">
                  <c:v>804.56020000000001</c:v>
                </c:pt>
                <c:pt idx="1295">
                  <c:v>804.88199999999995</c:v>
                </c:pt>
                <c:pt idx="1296">
                  <c:v>805.20370000000003</c:v>
                </c:pt>
                <c:pt idx="1297">
                  <c:v>805.52530000000002</c:v>
                </c:pt>
                <c:pt idx="1298">
                  <c:v>805.84690000000001</c:v>
                </c:pt>
                <c:pt idx="1299">
                  <c:v>806.16849999999999</c:v>
                </c:pt>
                <c:pt idx="1300">
                  <c:v>806.49009999999998</c:v>
                </c:pt>
                <c:pt idx="1301">
                  <c:v>806.81150000000002</c:v>
                </c:pt>
                <c:pt idx="1302">
                  <c:v>807.13289999999995</c:v>
                </c:pt>
                <c:pt idx="1303">
                  <c:v>807.45429999999999</c:v>
                </c:pt>
                <c:pt idx="1304">
                  <c:v>807.77560000000005</c:v>
                </c:pt>
                <c:pt idx="1305">
                  <c:v>808.09690000000001</c:v>
                </c:pt>
                <c:pt idx="1306">
                  <c:v>808.41809999999998</c:v>
                </c:pt>
                <c:pt idx="1307">
                  <c:v>808.73929999999996</c:v>
                </c:pt>
                <c:pt idx="1308">
                  <c:v>809.06039999999996</c:v>
                </c:pt>
                <c:pt idx="1309">
                  <c:v>809.38149999999996</c:v>
                </c:pt>
                <c:pt idx="1310">
                  <c:v>809.70249999999999</c:v>
                </c:pt>
                <c:pt idx="1311">
                  <c:v>810.02350000000001</c:v>
                </c:pt>
                <c:pt idx="1312">
                  <c:v>810.34439999999995</c:v>
                </c:pt>
                <c:pt idx="1313">
                  <c:v>810.6653</c:v>
                </c:pt>
                <c:pt idx="1314">
                  <c:v>810.98609999999996</c:v>
                </c:pt>
                <c:pt idx="1315">
                  <c:v>811.30690000000004</c:v>
                </c:pt>
                <c:pt idx="1316">
                  <c:v>811.6277</c:v>
                </c:pt>
                <c:pt idx="1317">
                  <c:v>811.94839999999999</c:v>
                </c:pt>
                <c:pt idx="1318">
                  <c:v>812.26900000000001</c:v>
                </c:pt>
                <c:pt idx="1319">
                  <c:v>812.58960000000002</c:v>
                </c:pt>
                <c:pt idx="1320">
                  <c:v>812.91010000000006</c:v>
                </c:pt>
                <c:pt idx="1321">
                  <c:v>813.23059999999998</c:v>
                </c:pt>
                <c:pt idx="1322">
                  <c:v>813.55100000000004</c:v>
                </c:pt>
                <c:pt idx="1323">
                  <c:v>813.87149999999997</c:v>
                </c:pt>
                <c:pt idx="1324">
                  <c:v>814.19179999999994</c:v>
                </c:pt>
                <c:pt idx="1325">
                  <c:v>814.51210000000003</c:v>
                </c:pt>
                <c:pt idx="1326">
                  <c:v>814.83230000000003</c:v>
                </c:pt>
                <c:pt idx="1327">
                  <c:v>815.15250000000003</c:v>
                </c:pt>
                <c:pt idx="1328">
                  <c:v>815.47270000000003</c:v>
                </c:pt>
                <c:pt idx="1329">
                  <c:v>815.79269999999997</c:v>
                </c:pt>
                <c:pt idx="1330">
                  <c:v>816.11279999999999</c:v>
                </c:pt>
                <c:pt idx="1331">
                  <c:v>816.43280000000004</c:v>
                </c:pt>
                <c:pt idx="1332">
                  <c:v>816.7527</c:v>
                </c:pt>
                <c:pt idx="1333">
                  <c:v>817.07259999999997</c:v>
                </c:pt>
                <c:pt idx="1334">
                  <c:v>817.39250000000004</c:v>
                </c:pt>
                <c:pt idx="1335">
                  <c:v>817.71230000000003</c:v>
                </c:pt>
                <c:pt idx="1336">
                  <c:v>818.03200000000004</c:v>
                </c:pt>
                <c:pt idx="1337">
                  <c:v>818.35170000000005</c:v>
                </c:pt>
                <c:pt idx="1338">
                  <c:v>818.67139999999995</c:v>
                </c:pt>
                <c:pt idx="1339">
                  <c:v>818.99099999999999</c:v>
                </c:pt>
                <c:pt idx="1340">
                  <c:v>819.31050000000005</c:v>
                </c:pt>
                <c:pt idx="1341">
                  <c:v>819.63009999999997</c:v>
                </c:pt>
                <c:pt idx="1342">
                  <c:v>819.94949999999994</c:v>
                </c:pt>
                <c:pt idx="1343">
                  <c:v>820.26890000000003</c:v>
                </c:pt>
                <c:pt idx="1344">
                  <c:v>820.5883</c:v>
                </c:pt>
                <c:pt idx="1345">
                  <c:v>820.9076</c:v>
                </c:pt>
                <c:pt idx="1346">
                  <c:v>821.2269</c:v>
                </c:pt>
                <c:pt idx="1347">
                  <c:v>821.54600000000005</c:v>
                </c:pt>
                <c:pt idx="1348">
                  <c:v>821.86519999999996</c:v>
                </c:pt>
                <c:pt idx="1349">
                  <c:v>822.18430000000001</c:v>
                </c:pt>
                <c:pt idx="1350">
                  <c:v>822.50340000000006</c:v>
                </c:pt>
                <c:pt idx="1351">
                  <c:v>822.82240000000002</c:v>
                </c:pt>
                <c:pt idx="1352">
                  <c:v>823.14139999999998</c:v>
                </c:pt>
                <c:pt idx="1353">
                  <c:v>823.46029999999996</c:v>
                </c:pt>
                <c:pt idx="1354">
                  <c:v>823.77909999999997</c:v>
                </c:pt>
                <c:pt idx="1355">
                  <c:v>824.09799999999996</c:v>
                </c:pt>
                <c:pt idx="1356">
                  <c:v>824.41669999999999</c:v>
                </c:pt>
                <c:pt idx="1357">
                  <c:v>824.73540000000003</c:v>
                </c:pt>
                <c:pt idx="1358">
                  <c:v>825.05409999999995</c:v>
                </c:pt>
                <c:pt idx="1359">
                  <c:v>825.37270000000001</c:v>
                </c:pt>
                <c:pt idx="1360">
                  <c:v>825.69129999999996</c:v>
                </c:pt>
                <c:pt idx="1361">
                  <c:v>826.00980000000004</c:v>
                </c:pt>
                <c:pt idx="1362">
                  <c:v>826.32820000000004</c:v>
                </c:pt>
                <c:pt idx="1363">
                  <c:v>826.64670000000001</c:v>
                </c:pt>
                <c:pt idx="1364">
                  <c:v>826.96500000000003</c:v>
                </c:pt>
                <c:pt idx="1365">
                  <c:v>827.28340000000003</c:v>
                </c:pt>
                <c:pt idx="1366">
                  <c:v>827.60159999999996</c:v>
                </c:pt>
                <c:pt idx="1367">
                  <c:v>827.91989999999998</c:v>
                </c:pt>
                <c:pt idx="1368">
                  <c:v>828.23800000000006</c:v>
                </c:pt>
                <c:pt idx="1369">
                  <c:v>828.55619999999999</c:v>
                </c:pt>
                <c:pt idx="1370">
                  <c:v>828.87419999999997</c:v>
                </c:pt>
                <c:pt idx="1371">
                  <c:v>829.19230000000005</c:v>
                </c:pt>
                <c:pt idx="1372">
                  <c:v>829.51020000000005</c:v>
                </c:pt>
                <c:pt idx="1373">
                  <c:v>829.82809999999995</c:v>
                </c:pt>
                <c:pt idx="1374">
                  <c:v>830.14599999999996</c:v>
                </c:pt>
                <c:pt idx="1375">
                  <c:v>830.46379999999999</c:v>
                </c:pt>
                <c:pt idx="1376">
                  <c:v>830.78160000000003</c:v>
                </c:pt>
                <c:pt idx="1377">
                  <c:v>831.09929999999997</c:v>
                </c:pt>
                <c:pt idx="1378">
                  <c:v>831.41700000000003</c:v>
                </c:pt>
                <c:pt idx="1379">
                  <c:v>831.7346</c:v>
                </c:pt>
                <c:pt idx="1380">
                  <c:v>832.05219999999997</c:v>
                </c:pt>
                <c:pt idx="1381">
                  <c:v>832.36980000000005</c:v>
                </c:pt>
                <c:pt idx="1382">
                  <c:v>832.68719999999996</c:v>
                </c:pt>
                <c:pt idx="1383">
                  <c:v>833.00459999999998</c:v>
                </c:pt>
                <c:pt idx="1384">
                  <c:v>833.322</c:v>
                </c:pt>
                <c:pt idx="1385">
                  <c:v>833.63930000000005</c:v>
                </c:pt>
                <c:pt idx="1386">
                  <c:v>833.95659999999998</c:v>
                </c:pt>
                <c:pt idx="1387">
                  <c:v>834.27390000000003</c:v>
                </c:pt>
                <c:pt idx="1388">
                  <c:v>834.59100000000001</c:v>
                </c:pt>
                <c:pt idx="1389">
                  <c:v>834.90809999999999</c:v>
                </c:pt>
                <c:pt idx="1390">
                  <c:v>835.22519999999997</c:v>
                </c:pt>
                <c:pt idx="1391">
                  <c:v>835.54219999999998</c:v>
                </c:pt>
                <c:pt idx="1392">
                  <c:v>835.85929999999996</c:v>
                </c:pt>
                <c:pt idx="1393">
                  <c:v>836.17610000000002</c:v>
                </c:pt>
                <c:pt idx="1394">
                  <c:v>836.49300000000005</c:v>
                </c:pt>
                <c:pt idx="1395">
                  <c:v>836.80989999999997</c:v>
                </c:pt>
                <c:pt idx="1396">
                  <c:v>837.12660000000005</c:v>
                </c:pt>
                <c:pt idx="1397">
                  <c:v>837.4434</c:v>
                </c:pt>
                <c:pt idx="1398">
                  <c:v>837.76009999999997</c:v>
                </c:pt>
                <c:pt idx="1399">
                  <c:v>838.07669999999996</c:v>
                </c:pt>
                <c:pt idx="1400">
                  <c:v>838.39319999999998</c:v>
                </c:pt>
                <c:pt idx="1401">
                  <c:v>838.70979999999997</c:v>
                </c:pt>
                <c:pt idx="1402">
                  <c:v>839.02629999999999</c:v>
                </c:pt>
                <c:pt idx="1403">
                  <c:v>839.34270000000004</c:v>
                </c:pt>
                <c:pt idx="1404">
                  <c:v>839.65909999999997</c:v>
                </c:pt>
                <c:pt idx="1405">
                  <c:v>839.97540000000004</c:v>
                </c:pt>
                <c:pt idx="1406">
                  <c:v>840.29169999999999</c:v>
                </c:pt>
                <c:pt idx="1407">
                  <c:v>840.60799999999995</c:v>
                </c:pt>
                <c:pt idx="1408">
                  <c:v>840.92409999999995</c:v>
                </c:pt>
                <c:pt idx="1409">
                  <c:v>841.24019999999996</c:v>
                </c:pt>
                <c:pt idx="1410">
                  <c:v>841.55629999999996</c:v>
                </c:pt>
                <c:pt idx="1411">
                  <c:v>841.87239999999997</c:v>
                </c:pt>
                <c:pt idx="1412">
                  <c:v>842.1884</c:v>
                </c:pt>
                <c:pt idx="1413">
                  <c:v>842.50429999999994</c:v>
                </c:pt>
                <c:pt idx="1414">
                  <c:v>842.8202</c:v>
                </c:pt>
                <c:pt idx="1415">
                  <c:v>843.13599999999997</c:v>
                </c:pt>
                <c:pt idx="1416">
                  <c:v>843.45180000000005</c:v>
                </c:pt>
                <c:pt idx="1417">
                  <c:v>843.76750000000004</c:v>
                </c:pt>
                <c:pt idx="1418">
                  <c:v>844.08320000000003</c:v>
                </c:pt>
                <c:pt idx="1419">
                  <c:v>844.39880000000005</c:v>
                </c:pt>
                <c:pt idx="1420">
                  <c:v>844.71439999999996</c:v>
                </c:pt>
                <c:pt idx="1421">
                  <c:v>845.03</c:v>
                </c:pt>
                <c:pt idx="1422">
                  <c:v>845.34540000000004</c:v>
                </c:pt>
                <c:pt idx="1423">
                  <c:v>845.66079999999999</c:v>
                </c:pt>
              </c:numCache>
            </c:numRef>
          </c:xVal>
          <c:yVal>
            <c:numRef>
              <c:f>'210913 ABS wt-mut '!$CN$3:$CN$1426</c:f>
              <c:numCache>
                <c:formatCode>0.00</c:formatCode>
                <c:ptCount val="1424"/>
                <c:pt idx="0">
                  <c:v>-0.6356430102614562</c:v>
                </c:pt>
                <c:pt idx="1">
                  <c:v>-1.0337569405397806</c:v>
                </c:pt>
                <c:pt idx="2">
                  <c:v>-1.2890509910036547</c:v>
                </c:pt>
                <c:pt idx="3">
                  <c:v>-0.65895970972729823</c:v>
                </c:pt>
                <c:pt idx="4">
                  <c:v>-0.42026488262580819</c:v>
                </c:pt>
                <c:pt idx="5">
                  <c:v>2.4808476244025997E-2</c:v>
                </c:pt>
                <c:pt idx="6">
                  <c:v>8.9853633680067477E-2</c:v>
                </c:pt>
                <c:pt idx="7">
                  <c:v>8.774160106831598E-2</c:v>
                </c:pt>
                <c:pt idx="8">
                  <c:v>0.44545877846499854</c:v>
                </c:pt>
                <c:pt idx="9">
                  <c:v>0.59079895276918748</c:v>
                </c:pt>
                <c:pt idx="10">
                  <c:v>4.1818070002811451E-2</c:v>
                </c:pt>
                <c:pt idx="11">
                  <c:v>-0.35350593899353389</c:v>
                </c:pt>
                <c:pt idx="12">
                  <c:v>-0.15285528535282542</c:v>
                </c:pt>
                <c:pt idx="13">
                  <c:v>-0.12931719145347195</c:v>
                </c:pt>
                <c:pt idx="14">
                  <c:v>0.23978071408490303</c:v>
                </c:pt>
                <c:pt idx="15">
                  <c:v>0.46564696373348335</c:v>
                </c:pt>
                <c:pt idx="16">
                  <c:v>0.16228739105988185</c:v>
                </c:pt>
                <c:pt idx="17">
                  <c:v>0.58914025161653083</c:v>
                </c:pt>
                <c:pt idx="18">
                  <c:v>0.72512211835816698</c:v>
                </c:pt>
                <c:pt idx="19">
                  <c:v>0.74746538515603034</c:v>
                </c:pt>
                <c:pt idx="20">
                  <c:v>0.85879691453472018</c:v>
                </c:pt>
                <c:pt idx="21">
                  <c:v>0.62970287461343821</c:v>
                </c:pt>
                <c:pt idx="22">
                  <c:v>0.54660352825414682</c:v>
                </c:pt>
                <c:pt idx="23">
                  <c:v>0.63063237981445042</c:v>
                </c:pt>
                <c:pt idx="24">
                  <c:v>0.49322287039640156</c:v>
                </c:pt>
                <c:pt idx="25">
                  <c:v>0.66670737278605552</c:v>
                </c:pt>
                <c:pt idx="26">
                  <c:v>0.25708550042170364</c:v>
                </c:pt>
                <c:pt idx="27">
                  <c:v>0.11134207197076187</c:v>
                </c:pt>
                <c:pt idx="28">
                  <c:v>0.1518168400337363</c:v>
                </c:pt>
                <c:pt idx="29">
                  <c:v>-0.42332653921844249</c:v>
                </c:pt>
                <c:pt idx="30">
                  <c:v>-0.28159790553837499</c:v>
                </c:pt>
                <c:pt idx="31">
                  <c:v>-0.19377108518414393</c:v>
                </c:pt>
                <c:pt idx="32">
                  <c:v>-0.39658130095586169</c:v>
                </c:pt>
                <c:pt idx="33">
                  <c:v>0.13752547793084052</c:v>
                </c:pt>
                <c:pt idx="34">
                  <c:v>0.31619517852122581</c:v>
                </c:pt>
                <c:pt idx="35">
                  <c:v>9.7053345515884182E-2</c:v>
                </c:pt>
                <c:pt idx="36">
                  <c:v>0.35012475400618509</c:v>
                </c:pt>
                <c:pt idx="37">
                  <c:v>0.66406030362665169</c:v>
                </c:pt>
                <c:pt idx="38">
                  <c:v>0.62782277902727013</c:v>
                </c:pt>
                <c:pt idx="39">
                  <c:v>0.77888055243182441</c:v>
                </c:pt>
                <c:pt idx="40">
                  <c:v>0.53560321197638461</c:v>
                </c:pt>
                <c:pt idx="41">
                  <c:v>0.51241038796738825</c:v>
                </c:pt>
                <c:pt idx="42">
                  <c:v>1.0249903359572674</c:v>
                </c:pt>
                <c:pt idx="43">
                  <c:v>1.1710351068315998</c:v>
                </c:pt>
                <c:pt idx="44">
                  <c:v>1.0665000351419733</c:v>
                </c:pt>
                <c:pt idx="45">
                  <c:v>1.028127635648018</c:v>
                </c:pt>
                <c:pt idx="46">
                  <c:v>1.1924532611751477</c:v>
                </c:pt>
                <c:pt idx="47">
                  <c:v>1.1895180278324431</c:v>
                </c:pt>
                <c:pt idx="48">
                  <c:v>1.1413129041326959</c:v>
                </c:pt>
                <c:pt idx="49">
                  <c:v>0.9479749437728423</c:v>
                </c:pt>
                <c:pt idx="50">
                  <c:v>0.80389373067191461</c:v>
                </c:pt>
                <c:pt idx="51">
                  <c:v>0.67318315996626377</c:v>
                </c:pt>
                <c:pt idx="52">
                  <c:v>0.57543136772561143</c:v>
                </c:pt>
                <c:pt idx="53">
                  <c:v>0.1343688501546248</c:v>
                </c:pt>
                <c:pt idx="54">
                  <c:v>0.17543576047230819</c:v>
                </c:pt>
                <c:pt idx="55">
                  <c:v>0.33019398369412428</c:v>
                </c:pt>
                <c:pt idx="56">
                  <c:v>0.16361312201293227</c:v>
                </c:pt>
                <c:pt idx="57">
                  <c:v>0.24429821478774244</c:v>
                </c:pt>
                <c:pt idx="58">
                  <c:v>0.2924260261456284</c:v>
                </c:pt>
                <c:pt idx="59">
                  <c:v>0.52763301236997473</c:v>
                </c:pt>
                <c:pt idx="60">
                  <c:v>0.7718416151251053</c:v>
                </c:pt>
                <c:pt idx="61">
                  <c:v>0.79382291959516438</c:v>
                </c:pt>
                <c:pt idx="62">
                  <c:v>0.57122311639021639</c:v>
                </c:pt>
                <c:pt idx="63">
                  <c:v>0.86264408209165033</c:v>
                </c:pt>
                <c:pt idx="64">
                  <c:v>0.99230742198481858</c:v>
                </c:pt>
                <c:pt idx="65">
                  <c:v>0.85082495782963163</c:v>
                </c:pt>
                <c:pt idx="66">
                  <c:v>0.44074272561147027</c:v>
                </c:pt>
                <c:pt idx="67">
                  <c:v>0.13498471324149566</c:v>
                </c:pt>
                <c:pt idx="68">
                  <c:v>2.8938536688220551E-2</c:v>
                </c:pt>
                <c:pt idx="69">
                  <c:v>-0.30370396401461902</c:v>
                </c:pt>
                <c:pt idx="70">
                  <c:v>-0.54620589682316545</c:v>
                </c:pt>
                <c:pt idx="71">
                  <c:v>-0.2950880306438009</c:v>
                </c:pt>
                <c:pt idx="72">
                  <c:v>-2.0986786617936432E-2</c:v>
                </c:pt>
                <c:pt idx="73">
                  <c:v>0.68024230390778739</c:v>
                </c:pt>
                <c:pt idx="74">
                  <c:v>0.96189555805454019</c:v>
                </c:pt>
                <c:pt idx="75">
                  <c:v>1.3154466544841159</c:v>
                </c:pt>
                <c:pt idx="76">
                  <c:v>1.7971930348608378</c:v>
                </c:pt>
                <c:pt idx="77">
                  <c:v>1.8152674304188923</c:v>
                </c:pt>
                <c:pt idx="78">
                  <c:v>1.7163006044419451</c:v>
                </c:pt>
                <c:pt idx="79">
                  <c:v>1.5586396542029801</c:v>
                </c:pt>
                <c:pt idx="80">
                  <c:v>1.3280028816418328</c:v>
                </c:pt>
                <c:pt idx="81">
                  <c:v>1.4189503092493674</c:v>
                </c:pt>
                <c:pt idx="82">
                  <c:v>0.90593460078718024</c:v>
                </c:pt>
                <c:pt idx="83">
                  <c:v>0.80438659685127922</c:v>
                </c:pt>
                <c:pt idx="84">
                  <c:v>0.97000808265392191</c:v>
                </c:pt>
                <c:pt idx="85">
                  <c:v>0.7604907576609502</c:v>
                </c:pt>
                <c:pt idx="86">
                  <c:v>0.28815539780714078</c:v>
                </c:pt>
                <c:pt idx="87">
                  <c:v>-7.0153043294911399E-2</c:v>
                </c:pt>
                <c:pt idx="88">
                  <c:v>-0.12276848467809952</c:v>
                </c:pt>
                <c:pt idx="89">
                  <c:v>4.5499191734607938E-2</c:v>
                </c:pt>
                <c:pt idx="90">
                  <c:v>8.5431016305875851E-2</c:v>
                </c:pt>
                <c:pt idx="91">
                  <c:v>0.15659878408771435</c:v>
                </c:pt>
                <c:pt idx="92">
                  <c:v>0.24627670789991571</c:v>
                </c:pt>
                <c:pt idx="93">
                  <c:v>0.82796422547090232</c:v>
                </c:pt>
                <c:pt idx="94">
                  <c:v>1.2647429364633116</c:v>
                </c:pt>
                <c:pt idx="95">
                  <c:v>1.0247434635929153</c:v>
                </c:pt>
                <c:pt idx="96">
                  <c:v>1.0278631922968793</c:v>
                </c:pt>
                <c:pt idx="97">
                  <c:v>1.1935892254709024</c:v>
                </c:pt>
                <c:pt idx="98">
                  <c:v>1.0852509136913129</c:v>
                </c:pt>
                <c:pt idx="99">
                  <c:v>1.0574000210851842</c:v>
                </c:pt>
                <c:pt idx="100">
                  <c:v>0.87250404132696091</c:v>
                </c:pt>
                <c:pt idx="101">
                  <c:v>0.82419349170649425</c:v>
                </c:pt>
                <c:pt idx="102">
                  <c:v>1.0861927185830755</c:v>
                </c:pt>
                <c:pt idx="103">
                  <c:v>1.0967001686814732</c:v>
                </c:pt>
                <c:pt idx="104">
                  <c:v>0.86698850857464149</c:v>
                </c:pt>
                <c:pt idx="105">
                  <c:v>0.64556069018836093</c:v>
                </c:pt>
                <c:pt idx="106">
                  <c:v>0.53999244447568162</c:v>
                </c:pt>
                <c:pt idx="107">
                  <c:v>0.4891428872645488</c:v>
                </c:pt>
                <c:pt idx="108">
                  <c:v>0.21757713663199321</c:v>
                </c:pt>
                <c:pt idx="109">
                  <c:v>-4.9110908068596984E-2</c:v>
                </c:pt>
                <c:pt idx="110">
                  <c:v>6.5176939836941242E-2</c:v>
                </c:pt>
                <c:pt idx="111">
                  <c:v>0.28813079842563954</c:v>
                </c:pt>
                <c:pt idx="112">
                  <c:v>0.32060725330334544</c:v>
                </c:pt>
                <c:pt idx="113">
                  <c:v>0.15312412145066071</c:v>
                </c:pt>
                <c:pt idx="114">
                  <c:v>2.2877424796176511E-2</c:v>
                </c:pt>
                <c:pt idx="115">
                  <c:v>0.1705975892606128</c:v>
                </c:pt>
                <c:pt idx="116">
                  <c:v>0.35455000702839479</c:v>
                </c:pt>
                <c:pt idx="117">
                  <c:v>9.1671352263143185E-2</c:v>
                </c:pt>
                <c:pt idx="118">
                  <c:v>0.31737682738262574</c:v>
                </c:pt>
                <c:pt idx="119">
                  <c:v>0.5667688712398089</c:v>
                </c:pt>
                <c:pt idx="120">
                  <c:v>0.96232780432949105</c:v>
                </c:pt>
                <c:pt idx="121">
                  <c:v>1.2199281346640427</c:v>
                </c:pt>
                <c:pt idx="122">
                  <c:v>1.2345876089401182</c:v>
                </c:pt>
                <c:pt idx="123">
                  <c:v>1.2127662004498172</c:v>
                </c:pt>
                <c:pt idx="124">
                  <c:v>1.4422160528535282</c:v>
                </c:pt>
                <c:pt idx="125">
                  <c:v>1.3782567824008993</c:v>
                </c:pt>
                <c:pt idx="126">
                  <c:v>1.256488965420298</c:v>
                </c:pt>
                <c:pt idx="127">
                  <c:v>1.1631097132414956</c:v>
                </c:pt>
                <c:pt idx="128">
                  <c:v>1.0624033595726736</c:v>
                </c:pt>
                <c:pt idx="129">
                  <c:v>1.3446074641551866</c:v>
                </c:pt>
                <c:pt idx="130">
                  <c:v>1.3537724908630868</c:v>
                </c:pt>
                <c:pt idx="131">
                  <c:v>1.2302642676412705</c:v>
                </c:pt>
                <c:pt idx="132">
                  <c:v>0.87422336238403142</c:v>
                </c:pt>
                <c:pt idx="133">
                  <c:v>0.86487735451222936</c:v>
                </c:pt>
                <c:pt idx="134">
                  <c:v>0.70017922406522337</c:v>
                </c:pt>
                <c:pt idx="135">
                  <c:v>0.73928696935619886</c:v>
                </c:pt>
                <c:pt idx="136">
                  <c:v>0.49583216193421425</c:v>
                </c:pt>
                <c:pt idx="137">
                  <c:v>0.45289482007309523</c:v>
                </c:pt>
                <c:pt idx="138">
                  <c:v>0.48463417205510251</c:v>
                </c:pt>
                <c:pt idx="139">
                  <c:v>0.68885120888389084</c:v>
                </c:pt>
                <c:pt idx="140">
                  <c:v>0.65072568175428724</c:v>
                </c:pt>
                <c:pt idx="141">
                  <c:v>0.87017588557773395</c:v>
                </c:pt>
                <c:pt idx="142">
                  <c:v>0.9543136772561146</c:v>
                </c:pt>
                <c:pt idx="143">
                  <c:v>0.95823727860556651</c:v>
                </c:pt>
                <c:pt idx="144">
                  <c:v>1.1409992620185549</c:v>
                </c:pt>
                <c:pt idx="145">
                  <c:v>1.0593530362665167</c:v>
                </c:pt>
                <c:pt idx="146">
                  <c:v>1.0341711765532753</c:v>
                </c:pt>
                <c:pt idx="147">
                  <c:v>1.2692481374754006</c:v>
                </c:pt>
                <c:pt idx="148">
                  <c:v>1.2568245712679222</c:v>
                </c:pt>
                <c:pt idx="149">
                  <c:v>1.1212442015743607</c:v>
                </c:pt>
                <c:pt idx="150">
                  <c:v>1.0149678450941806</c:v>
                </c:pt>
                <c:pt idx="151">
                  <c:v>0.99619588136069703</c:v>
                </c:pt>
                <c:pt idx="152">
                  <c:v>0.92736154062412146</c:v>
                </c:pt>
                <c:pt idx="153">
                  <c:v>1.0027841228563397</c:v>
                </c:pt>
                <c:pt idx="154">
                  <c:v>0.88548021506887831</c:v>
                </c:pt>
                <c:pt idx="155">
                  <c:v>0.66374929716052844</c:v>
                </c:pt>
                <c:pt idx="156">
                  <c:v>0.86943526848467811</c:v>
                </c:pt>
                <c:pt idx="157">
                  <c:v>0.97509400477930841</c:v>
                </c:pt>
                <c:pt idx="158">
                  <c:v>0.85182562552712948</c:v>
                </c:pt>
                <c:pt idx="159">
                  <c:v>1.0188202839471463</c:v>
                </c:pt>
                <c:pt idx="160">
                  <c:v>1.0111646050042169</c:v>
                </c:pt>
                <c:pt idx="161">
                  <c:v>1.0093038375035142</c:v>
                </c:pt>
                <c:pt idx="162">
                  <c:v>1.1708673039077875</c:v>
                </c:pt>
                <c:pt idx="163">
                  <c:v>1.2017175639583921</c:v>
                </c:pt>
                <c:pt idx="164">
                  <c:v>1.2332188290694404</c:v>
                </c:pt>
                <c:pt idx="165">
                  <c:v>1.3000122996907506</c:v>
                </c:pt>
                <c:pt idx="166">
                  <c:v>1.2849197005903852</c:v>
                </c:pt>
                <c:pt idx="167">
                  <c:v>1.2825818807984257</c:v>
                </c:pt>
                <c:pt idx="168">
                  <c:v>1.3572831740230531</c:v>
                </c:pt>
                <c:pt idx="169">
                  <c:v>1.3096649212819793</c:v>
                </c:pt>
                <c:pt idx="170">
                  <c:v>1.1953164534720269</c:v>
                </c:pt>
                <c:pt idx="171">
                  <c:v>1.2344883328647736</c:v>
                </c:pt>
                <c:pt idx="172">
                  <c:v>1.163726454877706</c:v>
                </c:pt>
                <c:pt idx="173">
                  <c:v>1.2289095445600222</c:v>
                </c:pt>
                <c:pt idx="174">
                  <c:v>1.2921861821759908</c:v>
                </c:pt>
                <c:pt idx="175">
                  <c:v>1.2493885296598257</c:v>
                </c:pt>
                <c:pt idx="176">
                  <c:v>1.2588838909193141</c:v>
                </c:pt>
                <c:pt idx="177">
                  <c:v>1.3260041818948549</c:v>
                </c:pt>
                <c:pt idx="178">
                  <c:v>1.3303213733483272</c:v>
                </c:pt>
                <c:pt idx="179">
                  <c:v>1.3842353106550465</c:v>
                </c:pt>
                <c:pt idx="180">
                  <c:v>1.376282682035423</c:v>
                </c:pt>
                <c:pt idx="181">
                  <c:v>1.3427853528254146</c:v>
                </c:pt>
                <c:pt idx="182">
                  <c:v>1.3594110205229126</c:v>
                </c:pt>
                <c:pt idx="183">
                  <c:v>1.4198763002530219</c:v>
                </c:pt>
                <c:pt idx="184">
                  <c:v>1.4411846359291538</c:v>
                </c:pt>
                <c:pt idx="185">
                  <c:v>1.4498638248524036</c:v>
                </c:pt>
                <c:pt idx="186">
                  <c:v>1.4601762369974696</c:v>
                </c:pt>
                <c:pt idx="187">
                  <c:v>1.4728747891481582</c:v>
                </c:pt>
                <c:pt idx="188">
                  <c:v>1.5091905046387404</c:v>
                </c:pt>
                <c:pt idx="189">
                  <c:v>1.530434706213101</c:v>
                </c:pt>
                <c:pt idx="190">
                  <c:v>1.5337204807421985</c:v>
                </c:pt>
                <c:pt idx="191">
                  <c:v>1.5517158068597132</c:v>
                </c:pt>
                <c:pt idx="192">
                  <c:v>1.5567481374754004</c:v>
                </c:pt>
                <c:pt idx="193">
                  <c:v>1.558064204385718</c:v>
                </c:pt>
                <c:pt idx="194">
                  <c:v>1.5724609924093338</c:v>
                </c:pt>
                <c:pt idx="195">
                  <c:v>1.5620396401461905</c:v>
                </c:pt>
                <c:pt idx="196">
                  <c:v>1.5792908349732921</c:v>
                </c:pt>
                <c:pt idx="197">
                  <c:v>1.5810725330334552</c:v>
                </c:pt>
                <c:pt idx="198">
                  <c:v>1.591358588698341</c:v>
                </c:pt>
                <c:pt idx="199">
                  <c:v>1.6007133820635366</c:v>
                </c:pt>
                <c:pt idx="200">
                  <c:v>1.6289789499578295</c:v>
                </c:pt>
                <c:pt idx="201">
                  <c:v>1.6352236786617935</c:v>
                </c:pt>
                <c:pt idx="202">
                  <c:v>1.6459683370818101</c:v>
                </c:pt>
                <c:pt idx="203">
                  <c:v>1.6517307421984819</c:v>
                </c:pt>
                <c:pt idx="204">
                  <c:v>1.6634453190891201</c:v>
                </c:pt>
                <c:pt idx="205">
                  <c:v>1.6548355355636775</c:v>
                </c:pt>
                <c:pt idx="206">
                  <c:v>1.6621986575766092</c:v>
                </c:pt>
                <c:pt idx="207">
                  <c:v>1.6673487138037673</c:v>
                </c:pt>
                <c:pt idx="208">
                  <c:v>1.6741776778183861</c:v>
                </c:pt>
                <c:pt idx="209">
                  <c:v>1.6802616319932524</c:v>
                </c:pt>
                <c:pt idx="210">
                  <c:v>1.6859238824852405</c:v>
                </c:pt>
                <c:pt idx="211">
                  <c:v>1.6976700871520944</c:v>
                </c:pt>
                <c:pt idx="212">
                  <c:v>1.7109660528535282</c:v>
                </c:pt>
                <c:pt idx="213">
                  <c:v>1.7219215631149845</c:v>
                </c:pt>
                <c:pt idx="214">
                  <c:v>1.731323798144504</c:v>
                </c:pt>
                <c:pt idx="215">
                  <c:v>1.7372865125105426</c:v>
                </c:pt>
                <c:pt idx="216">
                  <c:v>1.7464471464717457</c:v>
                </c:pt>
                <c:pt idx="217">
                  <c:v>1.7513986505482146</c:v>
                </c:pt>
                <c:pt idx="218">
                  <c:v>1.7480584059600788</c:v>
                </c:pt>
                <c:pt idx="219">
                  <c:v>1.7541757450098396</c:v>
                </c:pt>
                <c:pt idx="220">
                  <c:v>1.7584709727298284</c:v>
                </c:pt>
                <c:pt idx="221">
                  <c:v>1.7589076117514757</c:v>
                </c:pt>
                <c:pt idx="222">
                  <c:v>1.7662294419454594</c:v>
                </c:pt>
                <c:pt idx="223">
                  <c:v>1.7695371802080402</c:v>
                </c:pt>
                <c:pt idx="224">
                  <c:v>1.7736848116390216</c:v>
                </c:pt>
                <c:pt idx="225">
                  <c:v>1.7806525864492548</c:v>
                </c:pt>
                <c:pt idx="226">
                  <c:v>1.7815776989035705</c:v>
                </c:pt>
                <c:pt idx="227">
                  <c:v>1.7774493955580544</c:v>
                </c:pt>
                <c:pt idx="228">
                  <c:v>1.7780081529378688</c:v>
                </c:pt>
                <c:pt idx="229">
                  <c:v>1.7770944616249649</c:v>
                </c:pt>
                <c:pt idx="230">
                  <c:v>1.7795280432949112</c:v>
                </c:pt>
                <c:pt idx="231">
                  <c:v>1.7737823306156872</c:v>
                </c:pt>
                <c:pt idx="232">
                  <c:v>1.7715235802642675</c:v>
                </c:pt>
                <c:pt idx="233">
                  <c:v>1.7652858799550182</c:v>
                </c:pt>
                <c:pt idx="234">
                  <c:v>1.7617251194827099</c:v>
                </c:pt>
                <c:pt idx="235">
                  <c:v>1.7511025794208599</c:v>
                </c:pt>
                <c:pt idx="236">
                  <c:v>1.738190539780714</c:v>
                </c:pt>
                <c:pt idx="237">
                  <c:v>1.7240089963452347</c:v>
                </c:pt>
                <c:pt idx="238">
                  <c:v>1.7113578858588698</c:v>
                </c:pt>
                <c:pt idx="239">
                  <c:v>1.69355320494799</c:v>
                </c:pt>
                <c:pt idx="240">
                  <c:v>1.6757617022772</c:v>
                </c:pt>
                <c:pt idx="241">
                  <c:v>1.6582671492831036</c:v>
                </c:pt>
                <c:pt idx="242">
                  <c:v>1.6388617514759627</c:v>
                </c:pt>
                <c:pt idx="243">
                  <c:v>1.6201530432949116</c:v>
                </c:pt>
                <c:pt idx="244">
                  <c:v>1.5992233623840315</c:v>
                </c:pt>
                <c:pt idx="245">
                  <c:v>1.5805981163902165</c:v>
                </c:pt>
                <c:pt idx="246">
                  <c:v>1.5604002670789991</c:v>
                </c:pt>
                <c:pt idx="247">
                  <c:v>1.5398694475681751</c:v>
                </c:pt>
                <c:pt idx="248">
                  <c:v>1.5158253092493674</c:v>
                </c:pt>
                <c:pt idx="249">
                  <c:v>1.4951451363508572</c:v>
                </c:pt>
                <c:pt idx="250">
                  <c:v>1.4702769187517573</c:v>
                </c:pt>
                <c:pt idx="251">
                  <c:v>1.447815047793084</c:v>
                </c:pt>
                <c:pt idx="252">
                  <c:v>1.4252785001405679</c:v>
                </c:pt>
                <c:pt idx="253">
                  <c:v>1.4027305313466403</c:v>
                </c:pt>
                <c:pt idx="254">
                  <c:v>1.3789763143098115</c:v>
                </c:pt>
                <c:pt idx="255">
                  <c:v>1.3539736786617935</c:v>
                </c:pt>
                <c:pt idx="256">
                  <c:v>1.3291511456283385</c:v>
                </c:pt>
                <c:pt idx="257">
                  <c:v>1.3078199676693845</c:v>
                </c:pt>
                <c:pt idx="258">
                  <c:v>1.2824834832724203</c:v>
                </c:pt>
                <c:pt idx="259">
                  <c:v>1.257862138037672</c:v>
                </c:pt>
                <c:pt idx="260">
                  <c:v>1.2315759418048917</c:v>
                </c:pt>
                <c:pt idx="261">
                  <c:v>1.2097896752881643</c:v>
                </c:pt>
                <c:pt idx="262">
                  <c:v>1.1943052431824572</c:v>
                </c:pt>
                <c:pt idx="263">
                  <c:v>1.1764513635085745</c:v>
                </c:pt>
                <c:pt idx="264">
                  <c:v>1.1556631290413268</c:v>
                </c:pt>
                <c:pt idx="265">
                  <c:v>1.1399168892324996</c:v>
                </c:pt>
                <c:pt idx="266">
                  <c:v>1.1188466404273263</c:v>
                </c:pt>
                <c:pt idx="267">
                  <c:v>1.1022376651672756</c:v>
                </c:pt>
                <c:pt idx="268">
                  <c:v>1.0867646542029803</c:v>
                </c:pt>
                <c:pt idx="269">
                  <c:v>1.0662303204947987</c:v>
                </c:pt>
                <c:pt idx="270">
                  <c:v>1.0546158982288445</c:v>
                </c:pt>
                <c:pt idx="271">
                  <c:v>1.042621942648299</c:v>
                </c:pt>
                <c:pt idx="272">
                  <c:v>1.0285379181894856</c:v>
                </c:pt>
                <c:pt idx="273">
                  <c:v>1.0188932035423108</c:v>
                </c:pt>
                <c:pt idx="274">
                  <c:v>1.0061718091087994</c:v>
                </c:pt>
                <c:pt idx="275">
                  <c:v>0.99570037953331458</c:v>
                </c:pt>
                <c:pt idx="276">
                  <c:v>0.98416151251054262</c:v>
                </c:pt>
                <c:pt idx="277">
                  <c:v>0.96912601911723362</c:v>
                </c:pt>
                <c:pt idx="278">
                  <c:v>0.96148878971043006</c:v>
                </c:pt>
                <c:pt idx="279">
                  <c:v>0.95698622434635916</c:v>
                </c:pt>
                <c:pt idx="280">
                  <c:v>0.95080738684284505</c:v>
                </c:pt>
                <c:pt idx="281">
                  <c:v>0.94782646893449518</c:v>
                </c:pt>
                <c:pt idx="282">
                  <c:v>0.93651778183862799</c:v>
                </c:pt>
                <c:pt idx="283">
                  <c:v>0.93656610205229118</c:v>
                </c:pt>
                <c:pt idx="284">
                  <c:v>0.93516393730671921</c:v>
                </c:pt>
                <c:pt idx="285">
                  <c:v>0.93012369974697773</c:v>
                </c:pt>
                <c:pt idx="286">
                  <c:v>0.92592599100365469</c:v>
                </c:pt>
                <c:pt idx="287">
                  <c:v>0.91556438009558616</c:v>
                </c:pt>
                <c:pt idx="288">
                  <c:v>0.90968161371942657</c:v>
                </c:pt>
                <c:pt idx="289">
                  <c:v>0.90825221394433497</c:v>
                </c:pt>
                <c:pt idx="290">
                  <c:v>0.89836589822884449</c:v>
                </c:pt>
                <c:pt idx="291">
                  <c:v>0.89383961203261175</c:v>
                </c:pt>
                <c:pt idx="292">
                  <c:v>0.88878619623278043</c:v>
                </c:pt>
                <c:pt idx="293">
                  <c:v>0.88145645909474268</c:v>
                </c:pt>
                <c:pt idx="294">
                  <c:v>0.88162953331459104</c:v>
                </c:pt>
                <c:pt idx="295">
                  <c:v>0.87847905538375026</c:v>
                </c:pt>
                <c:pt idx="296">
                  <c:v>0.87759259910036547</c:v>
                </c:pt>
                <c:pt idx="297">
                  <c:v>0.88086255974135497</c:v>
                </c:pt>
                <c:pt idx="298">
                  <c:v>0.87345023896542018</c:v>
                </c:pt>
                <c:pt idx="299">
                  <c:v>0.86608096710711269</c:v>
                </c:pt>
                <c:pt idx="300">
                  <c:v>0.85606989738543715</c:v>
                </c:pt>
                <c:pt idx="301">
                  <c:v>0.85498840314872071</c:v>
                </c:pt>
                <c:pt idx="302">
                  <c:v>0.84772367866179366</c:v>
                </c:pt>
                <c:pt idx="303">
                  <c:v>0.84144468653359583</c:v>
                </c:pt>
                <c:pt idx="304">
                  <c:v>0.83359572673601345</c:v>
                </c:pt>
                <c:pt idx="305">
                  <c:v>0.82897192156311483</c:v>
                </c:pt>
                <c:pt idx="306">
                  <c:v>0.82921615827944906</c:v>
                </c:pt>
                <c:pt idx="307">
                  <c:v>0.82964137615968503</c:v>
                </c:pt>
                <c:pt idx="308">
                  <c:v>0.82611927185830758</c:v>
                </c:pt>
                <c:pt idx="309">
                  <c:v>0.82544806016305872</c:v>
                </c:pt>
                <c:pt idx="310">
                  <c:v>0.82513881079561413</c:v>
                </c:pt>
                <c:pt idx="311">
                  <c:v>0.82849311217317967</c:v>
                </c:pt>
                <c:pt idx="312">
                  <c:v>0.83311428169806012</c:v>
                </c:pt>
                <c:pt idx="313">
                  <c:v>0.83451908209165016</c:v>
                </c:pt>
                <c:pt idx="314">
                  <c:v>0.83231831599662642</c:v>
                </c:pt>
                <c:pt idx="315">
                  <c:v>0.8272323938712397</c:v>
                </c:pt>
                <c:pt idx="316">
                  <c:v>0.82552010120888375</c:v>
                </c:pt>
                <c:pt idx="317">
                  <c:v>0.82694862243463596</c:v>
                </c:pt>
                <c:pt idx="318">
                  <c:v>0.82131712116952482</c:v>
                </c:pt>
                <c:pt idx="319">
                  <c:v>0.81486681192015753</c:v>
                </c:pt>
                <c:pt idx="320">
                  <c:v>0.8047485591790835</c:v>
                </c:pt>
                <c:pt idx="321">
                  <c:v>0.79888599943772831</c:v>
                </c:pt>
                <c:pt idx="322">
                  <c:v>0.79507485240371101</c:v>
                </c:pt>
                <c:pt idx="323">
                  <c:v>0.79471289007590651</c:v>
                </c:pt>
                <c:pt idx="324">
                  <c:v>0.78843565504638746</c:v>
                </c:pt>
                <c:pt idx="325">
                  <c:v>0.78380657857745273</c:v>
                </c:pt>
                <c:pt idx="326">
                  <c:v>0.78044788445319102</c:v>
                </c:pt>
                <c:pt idx="327">
                  <c:v>0.77840613578858575</c:v>
                </c:pt>
                <c:pt idx="328">
                  <c:v>0.777984432105707</c:v>
                </c:pt>
                <c:pt idx="329">
                  <c:v>0.77770241776778171</c:v>
                </c:pt>
                <c:pt idx="330">
                  <c:v>0.77284579701996059</c:v>
                </c:pt>
                <c:pt idx="331">
                  <c:v>0.76642535844813042</c:v>
                </c:pt>
                <c:pt idx="332">
                  <c:v>0.76575414675288156</c:v>
                </c:pt>
                <c:pt idx="333">
                  <c:v>0.76664675288164175</c:v>
                </c:pt>
                <c:pt idx="334">
                  <c:v>0.763925885577734</c:v>
                </c:pt>
                <c:pt idx="335">
                  <c:v>0.76051008574641554</c:v>
                </c:pt>
                <c:pt idx="336">
                  <c:v>0.75423636491425361</c:v>
                </c:pt>
                <c:pt idx="337">
                  <c:v>0.74865669806016311</c:v>
                </c:pt>
                <c:pt idx="338">
                  <c:v>0.74778869131290415</c:v>
                </c:pt>
                <c:pt idx="339">
                  <c:v>0.74044401883609778</c:v>
                </c:pt>
                <c:pt idx="340">
                  <c:v>0.73267764267641267</c:v>
                </c:pt>
                <c:pt idx="341">
                  <c:v>0.73142219567050881</c:v>
                </c:pt>
                <c:pt idx="342">
                  <c:v>0.72820406944053961</c:v>
                </c:pt>
                <c:pt idx="343">
                  <c:v>0.7309829210008435</c:v>
                </c:pt>
                <c:pt idx="344">
                  <c:v>0.72846324149564246</c:v>
                </c:pt>
                <c:pt idx="345">
                  <c:v>0.72642764267641269</c:v>
                </c:pt>
                <c:pt idx="346">
                  <c:v>0.72389829912847903</c:v>
                </c:pt>
                <c:pt idx="347">
                  <c:v>0.72263845937587856</c:v>
                </c:pt>
                <c:pt idx="348">
                  <c:v>0.72237313747540055</c:v>
                </c:pt>
                <c:pt idx="349">
                  <c:v>0.72290290272701718</c:v>
                </c:pt>
                <c:pt idx="350">
                  <c:v>0.72154554399775095</c:v>
                </c:pt>
                <c:pt idx="351">
                  <c:v>0.72432175991003644</c:v>
                </c:pt>
                <c:pt idx="352">
                  <c:v>0.7202900969918471</c:v>
                </c:pt>
                <c:pt idx="353">
                  <c:v>0.7182351700871521</c:v>
                </c:pt>
                <c:pt idx="354">
                  <c:v>0.72066084481304471</c:v>
                </c:pt>
                <c:pt idx="355">
                  <c:v>0.71298056648861408</c:v>
                </c:pt>
                <c:pt idx="356">
                  <c:v>0.71217581529378693</c:v>
                </c:pt>
                <c:pt idx="357">
                  <c:v>0.7062359432105707</c:v>
                </c:pt>
                <c:pt idx="358">
                  <c:v>0.70715139162215346</c:v>
                </c:pt>
                <c:pt idx="359">
                  <c:v>0.70802818386280575</c:v>
                </c:pt>
                <c:pt idx="360">
                  <c:v>0.71020874332302508</c:v>
                </c:pt>
                <c:pt idx="361">
                  <c:v>0.70707144363227448</c:v>
                </c:pt>
                <c:pt idx="362">
                  <c:v>0.70725769609221267</c:v>
                </c:pt>
                <c:pt idx="363">
                  <c:v>0.70289657717177401</c:v>
                </c:pt>
                <c:pt idx="364">
                  <c:v>0.70408525442788872</c:v>
                </c:pt>
                <c:pt idx="365">
                  <c:v>0.69876212398088267</c:v>
                </c:pt>
                <c:pt idx="366">
                  <c:v>0.69558528956986221</c:v>
                </c:pt>
                <c:pt idx="367">
                  <c:v>0.69030169384312623</c:v>
                </c:pt>
                <c:pt idx="368">
                  <c:v>0.68534579701996079</c:v>
                </c:pt>
                <c:pt idx="369">
                  <c:v>0.68744904413831864</c:v>
                </c:pt>
                <c:pt idx="370">
                  <c:v>0.68835394995782961</c:v>
                </c:pt>
                <c:pt idx="371">
                  <c:v>0.68728826960922107</c:v>
                </c:pt>
                <c:pt idx="372">
                  <c:v>0.68638863508574655</c:v>
                </c:pt>
                <c:pt idx="373">
                  <c:v>0.68584305594602191</c:v>
                </c:pt>
                <c:pt idx="374">
                  <c:v>0.68552502108518398</c:v>
                </c:pt>
                <c:pt idx="375">
                  <c:v>0.6842247680629745</c:v>
                </c:pt>
                <c:pt idx="376">
                  <c:v>0.6821382133820636</c:v>
                </c:pt>
                <c:pt idx="377">
                  <c:v>0.67720867303907784</c:v>
                </c:pt>
                <c:pt idx="378">
                  <c:v>0.66980865195389383</c:v>
                </c:pt>
                <c:pt idx="379">
                  <c:v>0.66284790553837514</c:v>
                </c:pt>
                <c:pt idx="380">
                  <c:v>0.65814151672757948</c:v>
                </c:pt>
                <c:pt idx="381">
                  <c:v>0.65429259207197066</c:v>
                </c:pt>
                <c:pt idx="382">
                  <c:v>0.65155239668259779</c:v>
                </c:pt>
                <c:pt idx="383">
                  <c:v>0.64506255271296031</c:v>
                </c:pt>
                <c:pt idx="384">
                  <c:v>0.64163621028956985</c:v>
                </c:pt>
                <c:pt idx="385">
                  <c:v>0.63913498032049476</c:v>
                </c:pt>
                <c:pt idx="386">
                  <c:v>0.63590191875175706</c:v>
                </c:pt>
                <c:pt idx="387">
                  <c:v>0.62983817121169516</c:v>
                </c:pt>
                <c:pt idx="388">
                  <c:v>0.62677730531346632</c:v>
                </c:pt>
                <c:pt idx="389">
                  <c:v>0.61997118358167003</c:v>
                </c:pt>
                <c:pt idx="390">
                  <c:v>0.61681719145347202</c:v>
                </c:pt>
                <c:pt idx="391">
                  <c:v>0.61429575484959231</c:v>
                </c:pt>
                <c:pt idx="392">
                  <c:v>0.60991355074500986</c:v>
                </c:pt>
                <c:pt idx="393">
                  <c:v>0.60363807281416926</c:v>
                </c:pt>
                <c:pt idx="394">
                  <c:v>0.6003918330053416</c:v>
                </c:pt>
                <c:pt idx="395">
                  <c:v>0.5951785212257521</c:v>
                </c:pt>
                <c:pt idx="396">
                  <c:v>0.5916590525723926</c:v>
                </c:pt>
                <c:pt idx="397">
                  <c:v>0.58434249367444469</c:v>
                </c:pt>
                <c:pt idx="398">
                  <c:v>0.57602965982569587</c:v>
                </c:pt>
                <c:pt idx="399">
                  <c:v>0.56947743885296587</c:v>
                </c:pt>
                <c:pt idx="400">
                  <c:v>0.56672318667416355</c:v>
                </c:pt>
                <c:pt idx="401">
                  <c:v>0.56098977368569014</c:v>
                </c:pt>
                <c:pt idx="402">
                  <c:v>0.55350980461062682</c:v>
                </c:pt>
                <c:pt idx="403">
                  <c:v>0.54673706775372499</c:v>
                </c:pt>
                <c:pt idx="404">
                  <c:v>0.54175130025302221</c:v>
                </c:pt>
                <c:pt idx="405">
                  <c:v>0.53658191594039928</c:v>
                </c:pt>
                <c:pt idx="406">
                  <c:v>0.52981884312622995</c:v>
                </c:pt>
                <c:pt idx="407">
                  <c:v>0.52333602755130737</c:v>
                </c:pt>
                <c:pt idx="408">
                  <c:v>0.51833883890919319</c:v>
                </c:pt>
                <c:pt idx="409">
                  <c:v>0.51068755271296029</c:v>
                </c:pt>
                <c:pt idx="410">
                  <c:v>0.50607165448411573</c:v>
                </c:pt>
                <c:pt idx="411">
                  <c:v>0.5015286758504357</c:v>
                </c:pt>
                <c:pt idx="412">
                  <c:v>0.49477878127635644</c:v>
                </c:pt>
                <c:pt idx="413">
                  <c:v>0.4889144644363228</c:v>
                </c:pt>
                <c:pt idx="414">
                  <c:v>0.48229283806578588</c:v>
                </c:pt>
                <c:pt idx="415">
                  <c:v>0.47594795473713808</c:v>
                </c:pt>
                <c:pt idx="416">
                  <c:v>0.47361277059319645</c:v>
                </c:pt>
                <c:pt idx="417">
                  <c:v>0.46935356339612022</c:v>
                </c:pt>
                <c:pt idx="418">
                  <c:v>0.46208356761315722</c:v>
                </c:pt>
                <c:pt idx="419">
                  <c:v>0.45674813747540061</c:v>
                </c:pt>
                <c:pt idx="420">
                  <c:v>0.45325238965420295</c:v>
                </c:pt>
                <c:pt idx="421">
                  <c:v>0.44805577031206073</c:v>
                </c:pt>
                <c:pt idx="422">
                  <c:v>0.44257274388529672</c:v>
                </c:pt>
                <c:pt idx="423">
                  <c:v>0.43750000000000006</c:v>
                </c:pt>
                <c:pt idx="424">
                  <c:v>0.43104002670790004</c:v>
                </c:pt>
                <c:pt idx="425">
                  <c:v>0.42700309249367452</c:v>
                </c:pt>
                <c:pt idx="426">
                  <c:v>0.42299954315434363</c:v>
                </c:pt>
                <c:pt idx="427">
                  <c:v>0.41925253022209735</c:v>
                </c:pt>
                <c:pt idx="428">
                  <c:v>0.41437833848748934</c:v>
                </c:pt>
                <c:pt idx="429">
                  <c:v>0.41076047230812479</c:v>
                </c:pt>
                <c:pt idx="430">
                  <c:v>0.40643537391059881</c:v>
                </c:pt>
                <c:pt idx="431">
                  <c:v>0.40302396682597685</c:v>
                </c:pt>
                <c:pt idx="432">
                  <c:v>0.3994219145347202</c:v>
                </c:pt>
                <c:pt idx="433">
                  <c:v>0.3973309671071128</c:v>
                </c:pt>
                <c:pt idx="434">
                  <c:v>0.394490617093056</c:v>
                </c:pt>
                <c:pt idx="435">
                  <c:v>0.39344162918189474</c:v>
                </c:pt>
                <c:pt idx="436">
                  <c:v>0.39009259910036542</c:v>
                </c:pt>
                <c:pt idx="437">
                  <c:v>0.3872724557211133</c:v>
                </c:pt>
                <c:pt idx="438">
                  <c:v>0.38508311076750068</c:v>
                </c:pt>
                <c:pt idx="439">
                  <c:v>0.38413252038234463</c:v>
                </c:pt>
                <c:pt idx="440">
                  <c:v>0.38161020522912575</c:v>
                </c:pt>
                <c:pt idx="441">
                  <c:v>0.37877249086308679</c:v>
                </c:pt>
                <c:pt idx="442">
                  <c:v>0.37720428029238118</c:v>
                </c:pt>
                <c:pt idx="443">
                  <c:v>0.37687218864211408</c:v>
                </c:pt>
                <c:pt idx="444">
                  <c:v>0.37642237138037665</c:v>
                </c:pt>
                <c:pt idx="445">
                  <c:v>0.37297494377284229</c:v>
                </c:pt>
                <c:pt idx="446">
                  <c:v>0.36891692437447277</c:v>
                </c:pt>
                <c:pt idx="447">
                  <c:v>0.3672511948271015</c:v>
                </c:pt>
                <c:pt idx="448">
                  <c:v>0.3659922336238402</c:v>
                </c:pt>
                <c:pt idx="449">
                  <c:v>0.36370273404554393</c:v>
                </c:pt>
                <c:pt idx="450">
                  <c:v>0.36241478071408484</c:v>
                </c:pt>
                <c:pt idx="451">
                  <c:v>0.35947427607534438</c:v>
                </c:pt>
                <c:pt idx="452">
                  <c:v>0.36083251335395</c:v>
                </c:pt>
                <c:pt idx="453">
                  <c:v>0.36137282119763842</c:v>
                </c:pt>
                <c:pt idx="454">
                  <c:v>0.35960430137756544</c:v>
                </c:pt>
                <c:pt idx="455">
                  <c:v>0.3576714928310375</c:v>
                </c:pt>
                <c:pt idx="456">
                  <c:v>0.35653464998594331</c:v>
                </c:pt>
                <c:pt idx="457">
                  <c:v>0.35635366882204106</c:v>
                </c:pt>
                <c:pt idx="458">
                  <c:v>0.35475119482710149</c:v>
                </c:pt>
                <c:pt idx="459">
                  <c:v>0.35208304048355366</c:v>
                </c:pt>
                <c:pt idx="460">
                  <c:v>0.34979090525723927</c:v>
                </c:pt>
                <c:pt idx="461">
                  <c:v>0.3477878127635648</c:v>
                </c:pt>
                <c:pt idx="462">
                  <c:v>0.34647174585324703</c:v>
                </c:pt>
                <c:pt idx="463">
                  <c:v>0.34499841861118918</c:v>
                </c:pt>
                <c:pt idx="464">
                  <c:v>0.34230742198481856</c:v>
                </c:pt>
                <c:pt idx="465">
                  <c:v>0.34217036828788316</c:v>
                </c:pt>
                <c:pt idx="466">
                  <c:v>0.34093249226876593</c:v>
                </c:pt>
                <c:pt idx="467">
                  <c:v>0.34031223643519826</c:v>
                </c:pt>
                <c:pt idx="468">
                  <c:v>0.34077083919032902</c:v>
                </c:pt>
                <c:pt idx="469">
                  <c:v>0.34242690469496762</c:v>
                </c:pt>
                <c:pt idx="470">
                  <c:v>0.34286178661793648</c:v>
                </c:pt>
                <c:pt idx="471">
                  <c:v>0.34373418611189199</c:v>
                </c:pt>
                <c:pt idx="472">
                  <c:v>0.34262457829631709</c:v>
                </c:pt>
                <c:pt idx="473">
                  <c:v>0.34399423671633411</c:v>
                </c:pt>
                <c:pt idx="474">
                  <c:v>0.34339506606691028</c:v>
                </c:pt>
                <c:pt idx="475">
                  <c:v>0.34253320916502678</c:v>
                </c:pt>
                <c:pt idx="476">
                  <c:v>0.34158525442788878</c:v>
                </c:pt>
                <c:pt idx="477">
                  <c:v>0.34041151251054258</c:v>
                </c:pt>
                <c:pt idx="478">
                  <c:v>0.33863859994377282</c:v>
                </c:pt>
                <c:pt idx="479">
                  <c:v>0.33903921844250778</c:v>
                </c:pt>
                <c:pt idx="480">
                  <c:v>0.33715385156030359</c:v>
                </c:pt>
                <c:pt idx="481">
                  <c:v>0.33897157014337931</c:v>
                </c:pt>
                <c:pt idx="482">
                  <c:v>0.33815803345515894</c:v>
                </c:pt>
                <c:pt idx="483">
                  <c:v>0.33747540061849868</c:v>
                </c:pt>
                <c:pt idx="484">
                  <c:v>0.33818966123137478</c:v>
                </c:pt>
                <c:pt idx="485">
                  <c:v>0.33895839190328919</c:v>
                </c:pt>
                <c:pt idx="486">
                  <c:v>0.33808335676131585</c:v>
                </c:pt>
                <c:pt idx="487">
                  <c:v>0.337694159403992</c:v>
                </c:pt>
                <c:pt idx="488">
                  <c:v>0.33769064520663483</c:v>
                </c:pt>
                <c:pt idx="489">
                  <c:v>0.34011631993252744</c:v>
                </c:pt>
                <c:pt idx="490">
                  <c:v>0.33921844250773131</c:v>
                </c:pt>
                <c:pt idx="491">
                  <c:v>0.33842335535563667</c:v>
                </c:pt>
                <c:pt idx="492">
                  <c:v>0.33868516305875751</c:v>
                </c:pt>
                <c:pt idx="493">
                  <c:v>0.33922019960640981</c:v>
                </c:pt>
                <c:pt idx="494">
                  <c:v>0.33931420438571819</c:v>
                </c:pt>
                <c:pt idx="495">
                  <c:v>0.33775477930840592</c:v>
                </c:pt>
                <c:pt idx="496">
                  <c:v>0.33615318386280568</c:v>
                </c:pt>
                <c:pt idx="497">
                  <c:v>0.33615054821478763</c:v>
                </c:pt>
                <c:pt idx="498">
                  <c:v>0.33552326398650539</c:v>
                </c:pt>
                <c:pt idx="499">
                  <c:v>0.33354740652235021</c:v>
                </c:pt>
                <c:pt idx="500">
                  <c:v>0.33305541889232487</c:v>
                </c:pt>
                <c:pt idx="501">
                  <c:v>0.33434249367444485</c:v>
                </c:pt>
                <c:pt idx="502">
                  <c:v>0.33489773685690183</c:v>
                </c:pt>
                <c:pt idx="503">
                  <c:v>0.33346130868709595</c:v>
                </c:pt>
                <c:pt idx="504">
                  <c:v>0.33215578436885029</c:v>
                </c:pt>
                <c:pt idx="505">
                  <c:v>0.3317244166432386</c:v>
                </c:pt>
                <c:pt idx="506">
                  <c:v>0.33124297160528532</c:v>
                </c:pt>
                <c:pt idx="507">
                  <c:v>0.33032400899634534</c:v>
                </c:pt>
                <c:pt idx="508">
                  <c:v>0.32854143238684291</c:v>
                </c:pt>
                <c:pt idx="509">
                  <c:v>0.32609906522350302</c:v>
                </c:pt>
                <c:pt idx="510">
                  <c:v>0.32664025161653082</c:v>
                </c:pt>
                <c:pt idx="511">
                  <c:v>0.32696355777340458</c:v>
                </c:pt>
                <c:pt idx="512">
                  <c:v>0.32611400056227158</c:v>
                </c:pt>
                <c:pt idx="513">
                  <c:v>0.32573710289569852</c:v>
                </c:pt>
                <c:pt idx="514">
                  <c:v>0.32565715490581953</c:v>
                </c:pt>
                <c:pt idx="515">
                  <c:v>0.32409245853247109</c:v>
                </c:pt>
                <c:pt idx="516">
                  <c:v>0.32570371802080395</c:v>
                </c:pt>
                <c:pt idx="517">
                  <c:v>0.3241961273545122</c:v>
                </c:pt>
                <c:pt idx="518">
                  <c:v>0.32224926201855503</c:v>
                </c:pt>
                <c:pt idx="519">
                  <c:v>0.32272016446443624</c:v>
                </c:pt>
                <c:pt idx="520">
                  <c:v>0.3227544278886702</c:v>
                </c:pt>
                <c:pt idx="521">
                  <c:v>0.32202962468372232</c:v>
                </c:pt>
                <c:pt idx="522">
                  <c:v>0.3219900899634523</c:v>
                </c:pt>
                <c:pt idx="523">
                  <c:v>0.32155432949114432</c:v>
                </c:pt>
                <c:pt idx="524">
                  <c:v>0.32018291397244858</c:v>
                </c:pt>
                <c:pt idx="525">
                  <c:v>0.32038498032049489</c:v>
                </c:pt>
                <c:pt idx="526">
                  <c:v>0.31876142114141126</c:v>
                </c:pt>
                <c:pt idx="527">
                  <c:v>0.31772561147034012</c:v>
                </c:pt>
                <c:pt idx="528">
                  <c:v>0.31527358026426755</c:v>
                </c:pt>
                <c:pt idx="529">
                  <c:v>0.31491513213382072</c:v>
                </c:pt>
                <c:pt idx="530">
                  <c:v>0.31233746837222387</c:v>
                </c:pt>
                <c:pt idx="531">
                  <c:v>0.31207917486646047</c:v>
                </c:pt>
                <c:pt idx="532">
                  <c:v>0.31230144784931124</c:v>
                </c:pt>
                <c:pt idx="533">
                  <c:v>0.31168646331177952</c:v>
                </c:pt>
                <c:pt idx="534">
                  <c:v>0.31000843407365752</c:v>
                </c:pt>
                <c:pt idx="535">
                  <c:v>0.31114088417205515</c:v>
                </c:pt>
                <c:pt idx="536">
                  <c:v>0.30955422406522354</c:v>
                </c:pt>
                <c:pt idx="537">
                  <c:v>0.30857024880517292</c:v>
                </c:pt>
                <c:pt idx="538">
                  <c:v>0.30929329491144231</c:v>
                </c:pt>
                <c:pt idx="539">
                  <c:v>0.3075124754006186</c:v>
                </c:pt>
                <c:pt idx="540">
                  <c:v>0.30785423109361815</c:v>
                </c:pt>
                <c:pt idx="541">
                  <c:v>0.30857464155186948</c:v>
                </c:pt>
                <c:pt idx="542">
                  <c:v>0.30848854371661527</c:v>
                </c:pt>
                <c:pt idx="543">
                  <c:v>0.30946461203261166</c:v>
                </c:pt>
                <c:pt idx="544">
                  <c:v>0.31028254146752882</c:v>
                </c:pt>
                <c:pt idx="545">
                  <c:v>0.30911670649423661</c:v>
                </c:pt>
                <c:pt idx="546">
                  <c:v>0.30975014056789435</c:v>
                </c:pt>
                <c:pt idx="547">
                  <c:v>0.30839541748664617</c:v>
                </c:pt>
                <c:pt idx="548">
                  <c:v>0.30909913550745022</c:v>
                </c:pt>
                <c:pt idx="549">
                  <c:v>0.30723485380938986</c:v>
                </c:pt>
                <c:pt idx="550">
                  <c:v>0.30698446724768069</c:v>
                </c:pt>
                <c:pt idx="551">
                  <c:v>0.30435584762440265</c:v>
                </c:pt>
                <c:pt idx="552">
                  <c:v>0.3040132133820635</c:v>
                </c:pt>
                <c:pt idx="553">
                  <c:v>0.30231585605847616</c:v>
                </c:pt>
                <c:pt idx="554">
                  <c:v>0.30303626651672749</c:v>
                </c:pt>
                <c:pt idx="555">
                  <c:v>0.30115441383188069</c:v>
                </c:pt>
                <c:pt idx="556">
                  <c:v>0.30148299128479067</c:v>
                </c:pt>
                <c:pt idx="557">
                  <c:v>0.30063782682035417</c:v>
                </c:pt>
                <c:pt idx="558">
                  <c:v>0.30087854933933095</c:v>
                </c:pt>
                <c:pt idx="559">
                  <c:v>0.30030134242339052</c:v>
                </c:pt>
                <c:pt idx="560">
                  <c:v>0.29988930278324444</c:v>
                </c:pt>
                <c:pt idx="561">
                  <c:v>0.30036899072251899</c:v>
                </c:pt>
                <c:pt idx="562">
                  <c:v>0.30037426201855488</c:v>
                </c:pt>
                <c:pt idx="563">
                  <c:v>0.30028464998594323</c:v>
                </c:pt>
                <c:pt idx="564">
                  <c:v>0.30036284087714371</c:v>
                </c:pt>
                <c:pt idx="565">
                  <c:v>0.30173162074782112</c:v>
                </c:pt>
                <c:pt idx="566">
                  <c:v>0.30090929856620741</c:v>
                </c:pt>
                <c:pt idx="567">
                  <c:v>0.30242567472589249</c:v>
                </c:pt>
                <c:pt idx="568">
                  <c:v>0.30085043576047227</c:v>
                </c:pt>
                <c:pt idx="569">
                  <c:v>0.30192402305313476</c:v>
                </c:pt>
                <c:pt idx="570">
                  <c:v>0.30253725049198754</c:v>
                </c:pt>
                <c:pt idx="571">
                  <c:v>0.30202242057913975</c:v>
                </c:pt>
                <c:pt idx="572">
                  <c:v>0.30211554680910879</c:v>
                </c:pt>
                <c:pt idx="573">
                  <c:v>0.30389548777059316</c:v>
                </c:pt>
                <c:pt idx="574">
                  <c:v>0.30324623980882776</c:v>
                </c:pt>
                <c:pt idx="575">
                  <c:v>0.30399652094461621</c:v>
                </c:pt>
                <c:pt idx="576">
                  <c:v>0.30223590806859718</c:v>
                </c:pt>
                <c:pt idx="577">
                  <c:v>0.30179487630025303</c:v>
                </c:pt>
                <c:pt idx="578">
                  <c:v>0.30308634382906957</c:v>
                </c:pt>
                <c:pt idx="579">
                  <c:v>0.30200397104301374</c:v>
                </c:pt>
                <c:pt idx="580">
                  <c:v>0.30184407506325556</c:v>
                </c:pt>
                <c:pt idx="581">
                  <c:v>0.30261017008715219</c:v>
                </c:pt>
                <c:pt idx="582">
                  <c:v>0.30223942226595435</c:v>
                </c:pt>
                <c:pt idx="583">
                  <c:v>0.30387528113578871</c:v>
                </c:pt>
                <c:pt idx="584">
                  <c:v>0.30394029378689913</c:v>
                </c:pt>
                <c:pt idx="585">
                  <c:v>0.3032541467528817</c:v>
                </c:pt>
                <c:pt idx="586">
                  <c:v>0.30413533174023055</c:v>
                </c:pt>
                <c:pt idx="587">
                  <c:v>0.30480654343547942</c:v>
                </c:pt>
                <c:pt idx="588">
                  <c:v>0.30426711414113011</c:v>
                </c:pt>
                <c:pt idx="589">
                  <c:v>0.30357130306438002</c:v>
                </c:pt>
                <c:pt idx="590">
                  <c:v>0.30273492409333708</c:v>
                </c:pt>
                <c:pt idx="591">
                  <c:v>0.30397543576047237</c:v>
                </c:pt>
                <c:pt idx="592">
                  <c:v>0.3042706283384875</c:v>
                </c:pt>
                <c:pt idx="593">
                  <c:v>0.30558054540342977</c:v>
                </c:pt>
                <c:pt idx="594">
                  <c:v>0.30533806578577455</c:v>
                </c:pt>
                <c:pt idx="595">
                  <c:v>0.30601191312904141</c:v>
                </c:pt>
                <c:pt idx="596">
                  <c:v>0.30802291256676967</c:v>
                </c:pt>
                <c:pt idx="597">
                  <c:v>0.30887159122856334</c:v>
                </c:pt>
                <c:pt idx="598">
                  <c:v>0.30952611048636486</c:v>
                </c:pt>
                <c:pt idx="599">
                  <c:v>0.30977386140005625</c:v>
                </c:pt>
                <c:pt idx="600">
                  <c:v>0.30857376300253009</c:v>
                </c:pt>
                <c:pt idx="601">
                  <c:v>0.30871872364351971</c:v>
                </c:pt>
                <c:pt idx="602">
                  <c:v>0.30927835957267352</c:v>
                </c:pt>
                <c:pt idx="603">
                  <c:v>0.30937148580264257</c:v>
                </c:pt>
                <c:pt idx="604">
                  <c:v>0.3097079701996065</c:v>
                </c:pt>
                <c:pt idx="605">
                  <c:v>0.30950766095023891</c:v>
                </c:pt>
                <c:pt idx="606">
                  <c:v>0.31010243885296596</c:v>
                </c:pt>
                <c:pt idx="607">
                  <c:v>0.31187710851841444</c:v>
                </c:pt>
                <c:pt idx="608">
                  <c:v>0.31297178099522072</c:v>
                </c:pt>
                <c:pt idx="609">
                  <c:v>0.31380201012088843</c:v>
                </c:pt>
                <c:pt idx="610">
                  <c:v>0.31417363649142532</c:v>
                </c:pt>
                <c:pt idx="611">
                  <c:v>0.31492831037391056</c:v>
                </c:pt>
                <c:pt idx="612">
                  <c:v>0.31542908349732918</c:v>
                </c:pt>
                <c:pt idx="613">
                  <c:v>0.31540096991847055</c:v>
                </c:pt>
                <c:pt idx="614">
                  <c:v>0.31597466263705376</c:v>
                </c:pt>
                <c:pt idx="615">
                  <c:v>0.31673460781557489</c:v>
                </c:pt>
                <c:pt idx="616">
                  <c:v>0.31693755271296031</c:v>
                </c:pt>
                <c:pt idx="617">
                  <c:v>0.31763160669103169</c:v>
                </c:pt>
                <c:pt idx="618">
                  <c:v>0.31909263424233902</c:v>
                </c:pt>
                <c:pt idx="619">
                  <c:v>0.31913216896260888</c:v>
                </c:pt>
                <c:pt idx="620">
                  <c:v>0.32090420298003924</c:v>
                </c:pt>
                <c:pt idx="621">
                  <c:v>0.31970937587854925</c:v>
                </c:pt>
                <c:pt idx="622">
                  <c:v>0.3204130938993533</c:v>
                </c:pt>
                <c:pt idx="623">
                  <c:v>0.3210930910879955</c:v>
                </c:pt>
                <c:pt idx="624">
                  <c:v>0.32212626511104858</c:v>
                </c:pt>
                <c:pt idx="625">
                  <c:v>0.32143923952769182</c:v>
                </c:pt>
                <c:pt idx="626">
                  <c:v>0.32239949395558054</c:v>
                </c:pt>
                <c:pt idx="627">
                  <c:v>0.32256817542873206</c:v>
                </c:pt>
                <c:pt idx="628">
                  <c:v>0.32432703120607259</c:v>
                </c:pt>
                <c:pt idx="629">
                  <c:v>0.32332372786055663</c:v>
                </c:pt>
                <c:pt idx="630">
                  <c:v>0.32407928029238126</c:v>
                </c:pt>
                <c:pt idx="631">
                  <c:v>0.32423829772280005</c:v>
                </c:pt>
                <c:pt idx="632">
                  <c:v>0.32454315434354786</c:v>
                </c:pt>
                <c:pt idx="633">
                  <c:v>0.32553679364633115</c:v>
                </c:pt>
                <c:pt idx="634">
                  <c:v>0.32614826398650548</c:v>
                </c:pt>
                <c:pt idx="635">
                  <c:v>0.32635999437728425</c:v>
                </c:pt>
                <c:pt idx="636">
                  <c:v>0.32674479898791126</c:v>
                </c:pt>
                <c:pt idx="637">
                  <c:v>0.32645751335395007</c:v>
                </c:pt>
                <c:pt idx="638">
                  <c:v>0.32611224346359285</c:v>
                </c:pt>
                <c:pt idx="639">
                  <c:v>0.32663585886983404</c:v>
                </c:pt>
                <c:pt idx="640">
                  <c:v>0.32641446443632283</c:v>
                </c:pt>
                <c:pt idx="641">
                  <c:v>0.32599012510542602</c:v>
                </c:pt>
                <c:pt idx="642">
                  <c:v>0.32635296598256963</c:v>
                </c:pt>
                <c:pt idx="643">
                  <c:v>0.3266947216755694</c:v>
                </c:pt>
                <c:pt idx="644">
                  <c:v>0.32792644784931113</c:v>
                </c:pt>
                <c:pt idx="645">
                  <c:v>0.32840086449254985</c:v>
                </c:pt>
                <c:pt idx="646">
                  <c:v>0.32848784087714367</c:v>
                </c:pt>
                <c:pt idx="647">
                  <c:v>0.32843424936744436</c:v>
                </c:pt>
                <c:pt idx="648">
                  <c:v>0.3291037039640145</c:v>
                </c:pt>
                <c:pt idx="649">
                  <c:v>0.32807843688501537</c:v>
                </c:pt>
                <c:pt idx="650">
                  <c:v>0.33002705931965148</c:v>
                </c:pt>
                <c:pt idx="651">
                  <c:v>0.32814169243744734</c:v>
                </c:pt>
                <c:pt idx="652">
                  <c:v>0.32835605847624411</c:v>
                </c:pt>
                <c:pt idx="653">
                  <c:v>0.32768748242901308</c:v>
                </c:pt>
                <c:pt idx="654">
                  <c:v>0.32828489597975824</c:v>
                </c:pt>
                <c:pt idx="655">
                  <c:v>0.32780784368850147</c:v>
                </c:pt>
                <c:pt idx="656">
                  <c:v>0.32813202839471461</c:v>
                </c:pt>
                <c:pt idx="657">
                  <c:v>0.32774107393871238</c:v>
                </c:pt>
                <c:pt idx="658">
                  <c:v>0.3289763143098115</c:v>
                </c:pt>
                <c:pt idx="659">
                  <c:v>0.32879533314590953</c:v>
                </c:pt>
                <c:pt idx="660">
                  <c:v>0.32849574782119761</c:v>
                </c:pt>
                <c:pt idx="661">
                  <c:v>0.32717616671352268</c:v>
                </c:pt>
                <c:pt idx="662">
                  <c:v>0.32780872223784085</c:v>
                </c:pt>
                <c:pt idx="663">
                  <c:v>0.32857130306438004</c:v>
                </c:pt>
                <c:pt idx="664">
                  <c:v>0.32802396682597701</c:v>
                </c:pt>
                <c:pt idx="665">
                  <c:v>0.3272710500421705</c:v>
                </c:pt>
                <c:pt idx="666">
                  <c:v>0.32758820635366881</c:v>
                </c:pt>
                <c:pt idx="667">
                  <c:v>0.32893765813888109</c:v>
                </c:pt>
                <c:pt idx="668">
                  <c:v>0.33055243182457139</c:v>
                </c:pt>
                <c:pt idx="669">
                  <c:v>0.33064028675850432</c:v>
                </c:pt>
                <c:pt idx="670">
                  <c:v>0.33005165870115272</c:v>
                </c:pt>
                <c:pt idx="671">
                  <c:v>0.33019837644082084</c:v>
                </c:pt>
                <c:pt idx="672">
                  <c:v>0.33130622715771724</c:v>
                </c:pt>
                <c:pt idx="673">
                  <c:v>0.33207232218161364</c:v>
                </c:pt>
                <c:pt idx="674">
                  <c:v>0.33079139724486917</c:v>
                </c:pt>
                <c:pt idx="675">
                  <c:v>0.32925481445037963</c:v>
                </c:pt>
                <c:pt idx="676">
                  <c:v>0.32874525583356767</c:v>
                </c:pt>
                <c:pt idx="677">
                  <c:v>0.32948763002530218</c:v>
                </c:pt>
                <c:pt idx="678">
                  <c:v>0.32849750491987634</c:v>
                </c:pt>
                <c:pt idx="679">
                  <c:v>0.32786143519820077</c:v>
                </c:pt>
                <c:pt idx="680">
                  <c:v>0.326662215350014</c:v>
                </c:pt>
                <c:pt idx="681">
                  <c:v>0.32810830756255277</c:v>
                </c:pt>
                <c:pt idx="682">
                  <c:v>0.32819528394714659</c:v>
                </c:pt>
                <c:pt idx="683">
                  <c:v>0.32884541045825139</c:v>
                </c:pt>
                <c:pt idx="684">
                  <c:v>0.32859063114984538</c:v>
                </c:pt>
                <c:pt idx="685">
                  <c:v>0.32913181754287318</c:v>
                </c:pt>
                <c:pt idx="686">
                  <c:v>0.32911248945740784</c:v>
                </c:pt>
                <c:pt idx="687">
                  <c:v>0.33053837503514188</c:v>
                </c:pt>
                <c:pt idx="688">
                  <c:v>0.33040483553556366</c:v>
                </c:pt>
                <c:pt idx="689">
                  <c:v>0.33204508715209458</c:v>
                </c:pt>
                <c:pt idx="690">
                  <c:v>0.33214963452347479</c:v>
                </c:pt>
                <c:pt idx="691">
                  <c:v>0.33433810092774807</c:v>
                </c:pt>
                <c:pt idx="692">
                  <c:v>0.33454543857183028</c:v>
                </c:pt>
                <c:pt idx="693">
                  <c:v>0.33617251194827102</c:v>
                </c:pt>
                <c:pt idx="694">
                  <c:v>0.33573763002530221</c:v>
                </c:pt>
                <c:pt idx="695">
                  <c:v>0.3357174233904977</c:v>
                </c:pt>
                <c:pt idx="696">
                  <c:v>0.33578682878830468</c:v>
                </c:pt>
                <c:pt idx="697">
                  <c:v>0.33648351841439411</c:v>
                </c:pt>
                <c:pt idx="698">
                  <c:v>0.33636491425358445</c:v>
                </c:pt>
                <c:pt idx="699">
                  <c:v>0.33808599240933368</c:v>
                </c:pt>
                <c:pt idx="700">
                  <c:v>0.33890216474557211</c:v>
                </c:pt>
                <c:pt idx="701">
                  <c:v>0.34036670649423667</c:v>
                </c:pt>
                <c:pt idx="702">
                  <c:v>0.34193315996626383</c:v>
                </c:pt>
                <c:pt idx="703">
                  <c:v>0.34423056648861411</c:v>
                </c:pt>
                <c:pt idx="704">
                  <c:v>0.34566875175709866</c:v>
                </c:pt>
                <c:pt idx="705">
                  <c:v>0.34767272280011252</c:v>
                </c:pt>
                <c:pt idx="706">
                  <c:v>0.3483272420579141</c:v>
                </c:pt>
                <c:pt idx="707">
                  <c:v>0.34892992690469488</c:v>
                </c:pt>
                <c:pt idx="708">
                  <c:v>0.3495106480179927</c:v>
                </c:pt>
                <c:pt idx="709">
                  <c:v>0.35146893449536126</c:v>
                </c:pt>
                <c:pt idx="710">
                  <c:v>0.35151989035704245</c:v>
                </c:pt>
                <c:pt idx="711">
                  <c:v>0.35342282822603327</c:v>
                </c:pt>
                <c:pt idx="712">
                  <c:v>0.35300727438852975</c:v>
                </c:pt>
                <c:pt idx="713">
                  <c:v>0.35386825274107392</c:v>
                </c:pt>
                <c:pt idx="714">
                  <c:v>0.35486628479055377</c:v>
                </c:pt>
                <c:pt idx="715">
                  <c:v>0.35757221675569295</c:v>
                </c:pt>
                <c:pt idx="716">
                  <c:v>0.35877143660387972</c:v>
                </c:pt>
                <c:pt idx="717">
                  <c:v>0.36077804329491137</c:v>
                </c:pt>
                <c:pt idx="718">
                  <c:v>0.3610231585605847</c:v>
                </c:pt>
                <c:pt idx="719">
                  <c:v>0.36357973713803771</c:v>
                </c:pt>
                <c:pt idx="720">
                  <c:v>0.36630763283666007</c:v>
                </c:pt>
                <c:pt idx="721">
                  <c:v>0.36861470340174302</c:v>
                </c:pt>
                <c:pt idx="722">
                  <c:v>0.3697410036547652</c:v>
                </c:pt>
                <c:pt idx="723">
                  <c:v>0.37114492549901607</c:v>
                </c:pt>
                <c:pt idx="724">
                  <c:v>0.37386579280292387</c:v>
                </c:pt>
                <c:pt idx="725">
                  <c:v>0.37582320073095304</c:v>
                </c:pt>
                <c:pt idx="726">
                  <c:v>0.3760085746415518</c:v>
                </c:pt>
                <c:pt idx="727">
                  <c:v>0.37679751194827099</c:v>
                </c:pt>
                <c:pt idx="728">
                  <c:v>0.37876282682035411</c:v>
                </c:pt>
                <c:pt idx="729">
                  <c:v>0.37965191875175719</c:v>
                </c:pt>
                <c:pt idx="730">
                  <c:v>0.38125351419735742</c:v>
                </c:pt>
                <c:pt idx="731">
                  <c:v>0.38048478352544268</c:v>
                </c:pt>
                <c:pt idx="732">
                  <c:v>0.38129656311498461</c:v>
                </c:pt>
                <c:pt idx="733">
                  <c:v>0.38427572392465553</c:v>
                </c:pt>
                <c:pt idx="734">
                  <c:v>0.385182386842845</c:v>
                </c:pt>
                <c:pt idx="735">
                  <c:v>0.38643080545403424</c:v>
                </c:pt>
                <c:pt idx="736">
                  <c:v>0.38803503654765253</c:v>
                </c:pt>
                <c:pt idx="737">
                  <c:v>0.38971833708181042</c:v>
                </c:pt>
                <c:pt idx="738">
                  <c:v>0.39171264408209155</c:v>
                </c:pt>
                <c:pt idx="739">
                  <c:v>0.39333093196513907</c:v>
                </c:pt>
                <c:pt idx="740">
                  <c:v>0.39316312904132689</c:v>
                </c:pt>
                <c:pt idx="741">
                  <c:v>0.39514425780151824</c:v>
                </c:pt>
                <c:pt idx="742">
                  <c:v>0.39489035704245162</c:v>
                </c:pt>
                <c:pt idx="743">
                  <c:v>0.39477438852965979</c:v>
                </c:pt>
                <c:pt idx="744">
                  <c:v>0.39478668822041052</c:v>
                </c:pt>
                <c:pt idx="745">
                  <c:v>0.39420860275513075</c:v>
                </c:pt>
                <c:pt idx="746">
                  <c:v>0.39557650407646905</c:v>
                </c:pt>
                <c:pt idx="747">
                  <c:v>0.39741882204104573</c:v>
                </c:pt>
                <c:pt idx="748">
                  <c:v>0.39611505482147874</c:v>
                </c:pt>
                <c:pt idx="749">
                  <c:v>0.39644099662637061</c:v>
                </c:pt>
                <c:pt idx="750">
                  <c:v>0.39678890216474566</c:v>
                </c:pt>
                <c:pt idx="751">
                  <c:v>0.39733184565645213</c:v>
                </c:pt>
                <c:pt idx="752">
                  <c:v>0.39877705931965135</c:v>
                </c:pt>
                <c:pt idx="753">
                  <c:v>0.39782910458251336</c:v>
                </c:pt>
                <c:pt idx="754">
                  <c:v>0.39705070986786623</c:v>
                </c:pt>
                <c:pt idx="755">
                  <c:v>0.39959938150126506</c:v>
                </c:pt>
                <c:pt idx="756">
                  <c:v>0.40059389935338768</c:v>
                </c:pt>
                <c:pt idx="757">
                  <c:v>0.40157084621872369</c:v>
                </c:pt>
                <c:pt idx="758">
                  <c:v>0.40163410177115538</c:v>
                </c:pt>
                <c:pt idx="759">
                  <c:v>0.40134330193983703</c:v>
                </c:pt>
                <c:pt idx="760">
                  <c:v>0.40243621731796464</c:v>
                </c:pt>
                <c:pt idx="761">
                  <c:v>0.40223678661793638</c:v>
                </c:pt>
                <c:pt idx="762">
                  <c:v>0.40209446162496487</c:v>
                </c:pt>
                <c:pt idx="763">
                  <c:v>0.40218495220691586</c:v>
                </c:pt>
                <c:pt idx="764">
                  <c:v>0.40242743182457136</c:v>
                </c:pt>
                <c:pt idx="765">
                  <c:v>0.40187043154343538</c:v>
                </c:pt>
                <c:pt idx="766">
                  <c:v>0.40135120888389098</c:v>
                </c:pt>
                <c:pt idx="767">
                  <c:v>0.40011684706213096</c:v>
                </c:pt>
                <c:pt idx="768">
                  <c:v>0.40028640708462182</c:v>
                </c:pt>
                <c:pt idx="769">
                  <c:v>0.39971359291537817</c:v>
                </c:pt>
                <c:pt idx="770">
                  <c:v>0.39967581529378682</c:v>
                </c:pt>
                <c:pt idx="771">
                  <c:v>0.39936217317964573</c:v>
                </c:pt>
                <c:pt idx="772">
                  <c:v>0.40000087854933936</c:v>
                </c:pt>
                <c:pt idx="773">
                  <c:v>0.3998471324149564</c:v>
                </c:pt>
                <c:pt idx="774">
                  <c:v>0.40036196232780424</c:v>
                </c:pt>
                <c:pt idx="775">
                  <c:v>0.39980847624402599</c:v>
                </c:pt>
                <c:pt idx="776">
                  <c:v>0.39918822041045832</c:v>
                </c:pt>
                <c:pt idx="777">
                  <c:v>0.39740300815293783</c:v>
                </c:pt>
                <c:pt idx="778">
                  <c:v>0.39730021788023606</c:v>
                </c:pt>
                <c:pt idx="779">
                  <c:v>0.39764197357323583</c:v>
                </c:pt>
                <c:pt idx="780">
                  <c:v>0.39848450238965427</c:v>
                </c:pt>
                <c:pt idx="781">
                  <c:v>0.39833690610064659</c:v>
                </c:pt>
                <c:pt idx="782">
                  <c:v>0.39907400899634521</c:v>
                </c:pt>
                <c:pt idx="783">
                  <c:v>0.39935602333427045</c:v>
                </c:pt>
                <c:pt idx="784">
                  <c:v>0.39970480742198489</c:v>
                </c:pt>
                <c:pt idx="785">
                  <c:v>0.39871028956986221</c:v>
                </c:pt>
                <c:pt idx="786">
                  <c:v>0.39738280151813332</c:v>
                </c:pt>
                <c:pt idx="787">
                  <c:v>0.39707179505201007</c:v>
                </c:pt>
                <c:pt idx="788">
                  <c:v>0.39613526145628347</c:v>
                </c:pt>
                <c:pt idx="789">
                  <c:v>0.39469531908912014</c:v>
                </c:pt>
                <c:pt idx="790">
                  <c:v>0.39358395417486658</c:v>
                </c:pt>
                <c:pt idx="791">
                  <c:v>0.39375527129603588</c:v>
                </c:pt>
                <c:pt idx="792">
                  <c:v>0.39476648158560579</c:v>
                </c:pt>
                <c:pt idx="793">
                  <c:v>0.39568983694124255</c:v>
                </c:pt>
                <c:pt idx="794">
                  <c:v>0.39514513635085757</c:v>
                </c:pt>
                <c:pt idx="795">
                  <c:v>0.39495976244025854</c:v>
                </c:pt>
                <c:pt idx="796">
                  <c:v>0.3961519538937307</c:v>
                </c:pt>
                <c:pt idx="797">
                  <c:v>0.39718337081810512</c:v>
                </c:pt>
                <c:pt idx="798">
                  <c:v>0.39780538375035146</c:v>
                </c:pt>
                <c:pt idx="799">
                  <c:v>0.39680471605285356</c:v>
                </c:pt>
                <c:pt idx="800">
                  <c:v>0.39583567613157156</c:v>
                </c:pt>
                <c:pt idx="801">
                  <c:v>0.39666941945459661</c:v>
                </c:pt>
                <c:pt idx="802">
                  <c:v>0.39829561428169807</c:v>
                </c:pt>
                <c:pt idx="803">
                  <c:v>0.39667117655327533</c:v>
                </c:pt>
                <c:pt idx="804">
                  <c:v>0.3970384101771155</c:v>
                </c:pt>
                <c:pt idx="805">
                  <c:v>0.39653500140567904</c:v>
                </c:pt>
                <c:pt idx="806">
                  <c:v>0.39821566629181887</c:v>
                </c:pt>
                <c:pt idx="807">
                  <c:v>0.40020294489738539</c:v>
                </c:pt>
                <c:pt idx="808">
                  <c:v>0.40134769468653358</c:v>
                </c:pt>
                <c:pt idx="809">
                  <c:v>0.40365827944897398</c:v>
                </c:pt>
                <c:pt idx="810">
                  <c:v>0.4077734045543997</c:v>
                </c:pt>
                <c:pt idx="811">
                  <c:v>0.40991442929434924</c:v>
                </c:pt>
                <c:pt idx="812">
                  <c:v>0.41246925077312352</c:v>
                </c:pt>
                <c:pt idx="813">
                  <c:v>0.41472975822322183</c:v>
                </c:pt>
                <c:pt idx="814">
                  <c:v>0.41627951925780143</c:v>
                </c:pt>
                <c:pt idx="815">
                  <c:v>0.41824044138318806</c:v>
                </c:pt>
                <c:pt idx="816">
                  <c:v>0.41864369552994085</c:v>
                </c:pt>
                <c:pt idx="817">
                  <c:v>0.41913041186393024</c:v>
                </c:pt>
                <c:pt idx="818">
                  <c:v>0.42273422125386562</c:v>
                </c:pt>
                <c:pt idx="819">
                  <c:v>0.42695037953331461</c:v>
                </c:pt>
                <c:pt idx="820">
                  <c:v>0.42925657154905822</c:v>
                </c:pt>
                <c:pt idx="821">
                  <c:v>0.43194668962608945</c:v>
                </c:pt>
                <c:pt idx="822">
                  <c:v>0.43299567753725049</c:v>
                </c:pt>
                <c:pt idx="823">
                  <c:v>0.4360082232218162</c:v>
                </c:pt>
                <c:pt idx="824">
                  <c:v>0.43975787180208054</c:v>
                </c:pt>
                <c:pt idx="825">
                  <c:v>0.43993797441664317</c:v>
                </c:pt>
                <c:pt idx="826">
                  <c:v>0.44165641692437457</c:v>
                </c:pt>
                <c:pt idx="827">
                  <c:v>0.44501686814731506</c:v>
                </c:pt>
                <c:pt idx="828">
                  <c:v>0.44767184425077305</c:v>
                </c:pt>
                <c:pt idx="829">
                  <c:v>0.4522323938712397</c:v>
                </c:pt>
                <c:pt idx="830">
                  <c:v>0.45555506747258934</c:v>
                </c:pt>
                <c:pt idx="831">
                  <c:v>0.45853334973292087</c:v>
                </c:pt>
                <c:pt idx="832">
                  <c:v>0.46288304751194836</c:v>
                </c:pt>
                <c:pt idx="833">
                  <c:v>0.46690065364070854</c:v>
                </c:pt>
                <c:pt idx="834">
                  <c:v>0.46779853106550467</c:v>
                </c:pt>
                <c:pt idx="835">
                  <c:v>0.471776602473995</c:v>
                </c:pt>
                <c:pt idx="836">
                  <c:v>0.47489105988192287</c:v>
                </c:pt>
                <c:pt idx="837">
                  <c:v>0.47628004638740518</c:v>
                </c:pt>
                <c:pt idx="838">
                  <c:v>0.47893414394152384</c:v>
                </c:pt>
                <c:pt idx="839">
                  <c:v>0.48176307281416925</c:v>
                </c:pt>
                <c:pt idx="840">
                  <c:v>0.48353949957829639</c:v>
                </c:pt>
                <c:pt idx="841">
                  <c:v>0.48770206634804619</c:v>
                </c:pt>
                <c:pt idx="842">
                  <c:v>0.49151409193140283</c:v>
                </c:pt>
                <c:pt idx="843">
                  <c:v>0.49567929434917063</c:v>
                </c:pt>
                <c:pt idx="844">
                  <c:v>0.50449905116671356</c:v>
                </c:pt>
                <c:pt idx="845">
                  <c:v>0.5110117374191735</c:v>
                </c:pt>
                <c:pt idx="846">
                  <c:v>0.51747610345797024</c:v>
                </c:pt>
                <c:pt idx="847">
                  <c:v>0.52336150548214799</c:v>
                </c:pt>
                <c:pt idx="848">
                  <c:v>0.53193702558335665</c:v>
                </c:pt>
                <c:pt idx="849">
                  <c:v>0.5377328155749227</c:v>
                </c:pt>
                <c:pt idx="850">
                  <c:v>0.54630394292943485</c:v>
                </c:pt>
                <c:pt idx="851">
                  <c:v>0.55105513775653647</c:v>
                </c:pt>
                <c:pt idx="852">
                  <c:v>0.55926781698060157</c:v>
                </c:pt>
                <c:pt idx="853">
                  <c:v>0.56780731655889782</c:v>
                </c:pt>
                <c:pt idx="854">
                  <c:v>0.57863631571549046</c:v>
                </c:pt>
                <c:pt idx="855">
                  <c:v>0.58637897104301373</c:v>
                </c:pt>
                <c:pt idx="856">
                  <c:v>0.59794507309530498</c:v>
                </c:pt>
                <c:pt idx="857">
                  <c:v>0.60563677256114701</c:v>
                </c:pt>
                <c:pt idx="858">
                  <c:v>0.61628654765251611</c:v>
                </c:pt>
                <c:pt idx="859">
                  <c:v>0.62669384312622989</c:v>
                </c:pt>
                <c:pt idx="860">
                  <c:v>0.63620062552712964</c:v>
                </c:pt>
                <c:pt idx="861">
                  <c:v>0.64662022069159397</c:v>
                </c:pt>
                <c:pt idx="862">
                  <c:v>0.65785774529097552</c:v>
                </c:pt>
                <c:pt idx="863">
                  <c:v>0.66828788304751197</c:v>
                </c:pt>
                <c:pt idx="864">
                  <c:v>0.68193878268203534</c:v>
                </c:pt>
                <c:pt idx="865">
                  <c:v>0.69451170227719994</c:v>
                </c:pt>
                <c:pt idx="866">
                  <c:v>0.70770663480461071</c:v>
                </c:pt>
                <c:pt idx="867">
                  <c:v>0.72069686533595734</c:v>
                </c:pt>
                <c:pt idx="868">
                  <c:v>0.73360802642676404</c:v>
                </c:pt>
                <c:pt idx="869">
                  <c:v>0.74708585184143939</c:v>
                </c:pt>
                <c:pt idx="870">
                  <c:v>0.75906750773123421</c:v>
                </c:pt>
                <c:pt idx="871">
                  <c:v>0.7715077663761597</c:v>
                </c:pt>
                <c:pt idx="872">
                  <c:v>0.78253356058476253</c:v>
                </c:pt>
                <c:pt idx="873">
                  <c:v>0.7921659755411864</c:v>
                </c:pt>
                <c:pt idx="874">
                  <c:v>0.80413708883890911</c:v>
                </c:pt>
                <c:pt idx="875">
                  <c:v>0.81404361118920443</c:v>
                </c:pt>
                <c:pt idx="876">
                  <c:v>0.82502020663480446</c:v>
                </c:pt>
                <c:pt idx="877">
                  <c:v>0.83426430278324426</c:v>
                </c:pt>
                <c:pt idx="878">
                  <c:v>0.8454860134945178</c:v>
                </c:pt>
                <c:pt idx="879">
                  <c:v>0.85755640286758517</c:v>
                </c:pt>
                <c:pt idx="880">
                  <c:v>0.86880095586168127</c:v>
                </c:pt>
                <c:pt idx="881">
                  <c:v>0.87884980320494788</c:v>
                </c:pt>
                <c:pt idx="882">
                  <c:v>0.89031926482991286</c:v>
                </c:pt>
                <c:pt idx="883">
                  <c:v>0.90037338346921547</c:v>
                </c:pt>
                <c:pt idx="884">
                  <c:v>0.91194914956423945</c:v>
                </c:pt>
                <c:pt idx="885">
                  <c:v>0.92079789850998039</c:v>
                </c:pt>
                <c:pt idx="886">
                  <c:v>0.92818386280573517</c:v>
                </c:pt>
                <c:pt idx="887">
                  <c:v>0.93650548214787732</c:v>
                </c:pt>
                <c:pt idx="888">
                  <c:v>0.94642693983694115</c:v>
                </c:pt>
                <c:pt idx="889">
                  <c:v>0.95571408490300802</c:v>
                </c:pt>
                <c:pt idx="890">
                  <c:v>0.963541080967107</c:v>
                </c:pt>
                <c:pt idx="891">
                  <c:v>0.96925516587011518</c:v>
                </c:pt>
                <c:pt idx="892">
                  <c:v>0.97689063817824007</c:v>
                </c:pt>
                <c:pt idx="893">
                  <c:v>0.98419401883609781</c:v>
                </c:pt>
                <c:pt idx="894">
                  <c:v>0.99178995642395273</c:v>
                </c:pt>
                <c:pt idx="895">
                  <c:v>0.99574079280292371</c:v>
                </c:pt>
                <c:pt idx="896">
                  <c:v>0.99904501686814717</c:v>
                </c:pt>
                <c:pt idx="897">
                  <c:v>1.0012299690750632</c:v>
                </c:pt>
                <c:pt idx="898">
                  <c:v>1.0047643730671914</c:v>
                </c:pt>
                <c:pt idx="899">
                  <c:v>1.0041362102895699</c:v>
                </c:pt>
                <c:pt idx="900">
                  <c:v>1.0035212257520383</c:v>
                </c:pt>
                <c:pt idx="901">
                  <c:v>1.0022736856901884</c:v>
                </c:pt>
                <c:pt idx="902">
                  <c:v>1.0025477930840594</c:v>
                </c:pt>
                <c:pt idx="903">
                  <c:v>1</c:v>
                </c:pt>
                <c:pt idx="904">
                  <c:v>0.99669050463874043</c:v>
                </c:pt>
                <c:pt idx="905">
                  <c:v>0.99386157576609502</c:v>
                </c:pt>
                <c:pt idx="906">
                  <c:v>0.99107569581107668</c:v>
                </c:pt>
                <c:pt idx="907">
                  <c:v>0.98616548355355627</c:v>
                </c:pt>
                <c:pt idx="908">
                  <c:v>0.98107429013213387</c:v>
                </c:pt>
                <c:pt idx="909">
                  <c:v>0.97606040905257241</c:v>
                </c:pt>
                <c:pt idx="910">
                  <c:v>0.96948446724768045</c:v>
                </c:pt>
                <c:pt idx="911">
                  <c:v>0.96817542873207763</c:v>
                </c:pt>
                <c:pt idx="912">
                  <c:v>0.96401549761034566</c:v>
                </c:pt>
                <c:pt idx="913">
                  <c:v>0.95923003935901041</c:v>
                </c:pt>
                <c:pt idx="914">
                  <c:v>0.95374701293224617</c:v>
                </c:pt>
                <c:pt idx="915">
                  <c:v>0.94446513916221542</c:v>
                </c:pt>
                <c:pt idx="916">
                  <c:v>0.933268027832443</c:v>
                </c:pt>
                <c:pt idx="917">
                  <c:v>0.92589612032611757</c:v>
                </c:pt>
                <c:pt idx="918">
                  <c:v>0.91570231234186117</c:v>
                </c:pt>
                <c:pt idx="919">
                  <c:v>0.90463171211695237</c:v>
                </c:pt>
                <c:pt idx="920">
                  <c:v>0.89170210149001972</c:v>
                </c:pt>
                <c:pt idx="921">
                  <c:v>0.87934794068034861</c:v>
                </c:pt>
                <c:pt idx="922">
                  <c:v>0.8680814239527691</c:v>
                </c:pt>
                <c:pt idx="923">
                  <c:v>0.85404132696092205</c:v>
                </c:pt>
                <c:pt idx="924">
                  <c:v>0.83908490300815297</c:v>
                </c:pt>
                <c:pt idx="925">
                  <c:v>0.82117479617655331</c:v>
                </c:pt>
                <c:pt idx="926">
                  <c:v>0.80438747540061839</c:v>
                </c:pt>
                <c:pt idx="927">
                  <c:v>0.78904273263986502</c:v>
                </c:pt>
                <c:pt idx="928">
                  <c:v>0.77438677256114696</c:v>
                </c:pt>
                <c:pt idx="929">
                  <c:v>0.75432070565082943</c:v>
                </c:pt>
                <c:pt idx="930">
                  <c:v>0.7360257942086027</c:v>
                </c:pt>
                <c:pt idx="931">
                  <c:v>0.71540272701714924</c:v>
                </c:pt>
                <c:pt idx="932">
                  <c:v>0.69440979055383756</c:v>
                </c:pt>
                <c:pt idx="933">
                  <c:v>0.67473292100084337</c:v>
                </c:pt>
                <c:pt idx="934">
                  <c:v>0.65367233623840326</c:v>
                </c:pt>
                <c:pt idx="935">
                  <c:v>0.63358430559460233</c:v>
                </c:pt>
                <c:pt idx="936">
                  <c:v>0.61691822462749513</c:v>
                </c:pt>
                <c:pt idx="937">
                  <c:v>0.59955721113297722</c:v>
                </c:pt>
                <c:pt idx="938">
                  <c:v>0.57926887123980886</c:v>
                </c:pt>
                <c:pt idx="939">
                  <c:v>0.56012088838909202</c:v>
                </c:pt>
                <c:pt idx="940">
                  <c:v>0.53865617093055951</c:v>
                </c:pt>
                <c:pt idx="941">
                  <c:v>0.51583145909474282</c:v>
                </c:pt>
                <c:pt idx="942">
                  <c:v>0.49442033314590933</c:v>
                </c:pt>
                <c:pt idx="943">
                  <c:v>0.47444475681754283</c:v>
                </c:pt>
                <c:pt idx="944">
                  <c:v>0.45558669524880518</c:v>
                </c:pt>
                <c:pt idx="945">
                  <c:v>0.44066629181894845</c:v>
                </c:pt>
                <c:pt idx="946">
                  <c:v>0.42544542451504069</c:v>
                </c:pt>
                <c:pt idx="947">
                  <c:v>0.40728141692437442</c:v>
                </c:pt>
                <c:pt idx="948">
                  <c:v>0.39530503233061576</c:v>
                </c:pt>
                <c:pt idx="949">
                  <c:v>0.38213733483272411</c:v>
                </c:pt>
                <c:pt idx="950">
                  <c:v>0.36897490863086879</c:v>
                </c:pt>
                <c:pt idx="951">
                  <c:v>0.35279642254709037</c:v>
                </c:pt>
                <c:pt idx="952">
                  <c:v>0.33860345797019958</c:v>
                </c:pt>
                <c:pt idx="953">
                  <c:v>0.32458883890919316</c:v>
                </c:pt>
                <c:pt idx="954">
                  <c:v>0.31911371942648309</c:v>
                </c:pt>
                <c:pt idx="955">
                  <c:v>0.30988719426483002</c:v>
                </c:pt>
                <c:pt idx="956">
                  <c:v>0.29960640989597975</c:v>
                </c:pt>
                <c:pt idx="957">
                  <c:v>0.29081476665729555</c:v>
                </c:pt>
                <c:pt idx="958">
                  <c:v>0.28726191312904142</c:v>
                </c:pt>
                <c:pt idx="959">
                  <c:v>0.28137387545684567</c:v>
                </c:pt>
                <c:pt idx="960">
                  <c:v>0.27420315574922699</c:v>
                </c:pt>
                <c:pt idx="961">
                  <c:v>0.26659931121731789</c:v>
                </c:pt>
                <c:pt idx="962">
                  <c:v>0.26128320916502668</c:v>
                </c:pt>
                <c:pt idx="963">
                  <c:v>0.25721816137194276</c:v>
                </c:pt>
                <c:pt idx="964">
                  <c:v>0.24791608096710724</c:v>
                </c:pt>
                <c:pt idx="965">
                  <c:v>0.23562517570986788</c:v>
                </c:pt>
                <c:pt idx="966">
                  <c:v>0.22980917908349738</c:v>
                </c:pt>
                <c:pt idx="967">
                  <c:v>0.22742391762721392</c:v>
                </c:pt>
                <c:pt idx="968">
                  <c:v>0.22125122996907506</c:v>
                </c:pt>
                <c:pt idx="969">
                  <c:v>0.21447849311217326</c:v>
                </c:pt>
                <c:pt idx="970">
                  <c:v>0.20847360837784656</c:v>
                </c:pt>
                <c:pt idx="971">
                  <c:v>0.20656803486083791</c:v>
                </c:pt>
                <c:pt idx="972">
                  <c:v>0.20546106269328085</c:v>
                </c:pt>
                <c:pt idx="973">
                  <c:v>0.20155766797863361</c:v>
                </c:pt>
                <c:pt idx="974">
                  <c:v>0.19767447989879106</c:v>
                </c:pt>
                <c:pt idx="975">
                  <c:v>0.19669226173741916</c:v>
                </c:pt>
                <c:pt idx="976">
                  <c:v>0.19040009136913127</c:v>
                </c:pt>
                <c:pt idx="977">
                  <c:v>0.18435479336519539</c:v>
                </c:pt>
                <c:pt idx="978">
                  <c:v>0.17963259066629186</c:v>
                </c:pt>
                <c:pt idx="979">
                  <c:v>0.17532418470621314</c:v>
                </c:pt>
                <c:pt idx="980">
                  <c:v>0.17041133680067466</c:v>
                </c:pt>
                <c:pt idx="981">
                  <c:v>0.1646779238122012</c:v>
                </c:pt>
                <c:pt idx="982">
                  <c:v>0.16027463452347493</c:v>
                </c:pt>
                <c:pt idx="983">
                  <c:v>0.15625790694405392</c:v>
                </c:pt>
                <c:pt idx="984">
                  <c:v>0.15552958954174861</c:v>
                </c:pt>
                <c:pt idx="985">
                  <c:v>0.15591351560303629</c:v>
                </c:pt>
                <c:pt idx="986">
                  <c:v>0.15444545965701434</c:v>
                </c:pt>
                <c:pt idx="987">
                  <c:v>0.1541063396120326</c:v>
                </c:pt>
                <c:pt idx="988">
                  <c:v>0.15251089401180767</c:v>
                </c:pt>
                <c:pt idx="989">
                  <c:v>0.14982165448411575</c:v>
                </c:pt>
                <c:pt idx="990">
                  <c:v>0.15137229406803501</c:v>
                </c:pt>
                <c:pt idx="991">
                  <c:v>0.14703489597975825</c:v>
                </c:pt>
                <c:pt idx="992">
                  <c:v>0.14245765392184434</c:v>
                </c:pt>
                <c:pt idx="993">
                  <c:v>0.13876598959797581</c:v>
                </c:pt>
                <c:pt idx="994">
                  <c:v>0.13707126792240656</c:v>
                </c:pt>
                <c:pt idx="995">
                  <c:v>0.1329666854090526</c:v>
                </c:pt>
                <c:pt idx="996">
                  <c:v>0.12695565082935065</c:v>
                </c:pt>
                <c:pt idx="997">
                  <c:v>0.1222079701996065</c:v>
                </c:pt>
                <c:pt idx="998">
                  <c:v>0.12318579561428163</c:v>
                </c:pt>
                <c:pt idx="999">
                  <c:v>0.12227649704807433</c:v>
                </c:pt>
                <c:pt idx="1000">
                  <c:v>0.12000193280854658</c:v>
                </c:pt>
                <c:pt idx="1001">
                  <c:v>0.11288480461062692</c:v>
                </c:pt>
                <c:pt idx="1002">
                  <c:v>0.11320635366882201</c:v>
                </c:pt>
                <c:pt idx="1003">
                  <c:v>0.11264583919032888</c:v>
                </c:pt>
                <c:pt idx="1004">
                  <c:v>0.11256061990441377</c:v>
                </c:pt>
                <c:pt idx="1005">
                  <c:v>0.10335605847624409</c:v>
                </c:pt>
                <c:pt idx="1006">
                  <c:v>0.10379621169524884</c:v>
                </c:pt>
                <c:pt idx="1007">
                  <c:v>0.10785071689626097</c:v>
                </c:pt>
                <c:pt idx="1008">
                  <c:v>0.11063044700590388</c:v>
                </c:pt>
                <c:pt idx="1009">
                  <c:v>0.10829701996064098</c:v>
                </c:pt>
                <c:pt idx="1010">
                  <c:v>0.10544612735451217</c:v>
                </c:pt>
                <c:pt idx="1011">
                  <c:v>0.103589752600506</c:v>
                </c:pt>
                <c:pt idx="1012">
                  <c:v>0.11298056648861406</c:v>
                </c:pt>
                <c:pt idx="1013">
                  <c:v>0.10902270171492844</c:v>
                </c:pt>
                <c:pt idx="1014">
                  <c:v>0.10357306016305873</c:v>
                </c:pt>
                <c:pt idx="1015">
                  <c:v>9.4364984537531629E-2</c:v>
                </c:pt>
                <c:pt idx="1016">
                  <c:v>9.0690012651110388E-2</c:v>
                </c:pt>
                <c:pt idx="1017">
                  <c:v>8.6897315153219093E-2</c:v>
                </c:pt>
                <c:pt idx="1018">
                  <c:v>8.5214014619060974E-2</c:v>
                </c:pt>
                <c:pt idx="1019">
                  <c:v>7.860732358729261E-2</c:v>
                </c:pt>
                <c:pt idx="1020">
                  <c:v>7.5982218161371989E-2</c:v>
                </c:pt>
                <c:pt idx="1021">
                  <c:v>7.5993639302783383E-2</c:v>
                </c:pt>
                <c:pt idx="1022">
                  <c:v>7.9733623840315015E-2</c:v>
                </c:pt>
                <c:pt idx="1023">
                  <c:v>7.8067015743604168E-2</c:v>
                </c:pt>
                <c:pt idx="1024">
                  <c:v>8.1673460781557572E-2</c:v>
                </c:pt>
                <c:pt idx="1025">
                  <c:v>8.2933300534157969E-2</c:v>
                </c:pt>
                <c:pt idx="1026">
                  <c:v>7.9139724486927326E-2</c:v>
                </c:pt>
                <c:pt idx="1027">
                  <c:v>7.9131817542873115E-2</c:v>
                </c:pt>
                <c:pt idx="1028">
                  <c:v>7.8718899353387675E-2</c:v>
                </c:pt>
                <c:pt idx="1029">
                  <c:v>7.8183862805735124E-2</c:v>
                </c:pt>
                <c:pt idx="1030">
                  <c:v>7.8826960922125308E-2</c:v>
                </c:pt>
                <c:pt idx="1031">
                  <c:v>8.1759558616812042E-2</c:v>
                </c:pt>
                <c:pt idx="1032">
                  <c:v>7.8638951363508694E-2</c:v>
                </c:pt>
                <c:pt idx="1033">
                  <c:v>8.0912637053696848E-2</c:v>
                </c:pt>
                <c:pt idx="1034">
                  <c:v>8.0267781838628205E-2</c:v>
                </c:pt>
                <c:pt idx="1035">
                  <c:v>7.8595902445881466E-2</c:v>
                </c:pt>
                <c:pt idx="1036">
                  <c:v>7.6974978914815917E-2</c:v>
                </c:pt>
                <c:pt idx="1037">
                  <c:v>7.4088065785774496E-2</c:v>
                </c:pt>
                <c:pt idx="1038">
                  <c:v>7.1492831037391014E-2</c:v>
                </c:pt>
                <c:pt idx="1039">
                  <c:v>7.1365441383188025E-2</c:v>
                </c:pt>
                <c:pt idx="1040">
                  <c:v>6.3481339612032617E-2</c:v>
                </c:pt>
                <c:pt idx="1041">
                  <c:v>5.7560795614281665E-2</c:v>
                </c:pt>
                <c:pt idx="1042">
                  <c:v>5.339295754849601E-2</c:v>
                </c:pt>
                <c:pt idx="1043">
                  <c:v>5.1837925217880235E-2</c:v>
                </c:pt>
                <c:pt idx="1044">
                  <c:v>5.4222308124824328E-2</c:v>
                </c:pt>
                <c:pt idx="1045">
                  <c:v>5.0438396120326107E-2</c:v>
                </c:pt>
                <c:pt idx="1046">
                  <c:v>4.5801412707337674E-2</c:v>
                </c:pt>
                <c:pt idx="1047">
                  <c:v>4.7091123137475453E-2</c:v>
                </c:pt>
                <c:pt idx="1048">
                  <c:v>4.5587925217880222E-2</c:v>
                </c:pt>
                <c:pt idx="1049">
                  <c:v>4.8529308405960037E-2</c:v>
                </c:pt>
                <c:pt idx="1050">
                  <c:v>4.7096394433511345E-2</c:v>
                </c:pt>
                <c:pt idx="1051">
                  <c:v>4.7494377284228229E-2</c:v>
                </c:pt>
                <c:pt idx="1052">
                  <c:v>4.5324360416080935E-2</c:v>
                </c:pt>
                <c:pt idx="1053">
                  <c:v>4.6646577171773916E-2</c:v>
                </c:pt>
                <c:pt idx="1054">
                  <c:v>4.7061252459938079E-2</c:v>
                </c:pt>
                <c:pt idx="1055">
                  <c:v>5.0576328366601121E-2</c:v>
                </c:pt>
                <c:pt idx="1056">
                  <c:v>4.7351173741917316E-2</c:v>
                </c:pt>
                <c:pt idx="1057">
                  <c:v>4.9639794770874275E-2</c:v>
                </c:pt>
                <c:pt idx="1058">
                  <c:v>4.7165799831318536E-2</c:v>
                </c:pt>
                <c:pt idx="1059">
                  <c:v>4.6764302783244227E-2</c:v>
                </c:pt>
                <c:pt idx="1060">
                  <c:v>4.4199817261737481E-2</c:v>
                </c:pt>
                <c:pt idx="1061">
                  <c:v>3.9733272420579273E-2</c:v>
                </c:pt>
                <c:pt idx="1062">
                  <c:v>3.7018554962046771E-2</c:v>
                </c:pt>
                <c:pt idx="1063">
                  <c:v>3.3142395276918826E-2</c:v>
                </c:pt>
                <c:pt idx="1064">
                  <c:v>3.0700028113578932E-2</c:v>
                </c:pt>
                <c:pt idx="1065">
                  <c:v>2.7087433230250282E-2</c:v>
                </c:pt>
                <c:pt idx="1066">
                  <c:v>2.4992093055946067E-2</c:v>
                </c:pt>
                <c:pt idx="1067">
                  <c:v>2.1157225189766649E-2</c:v>
                </c:pt>
                <c:pt idx="1068">
                  <c:v>2.9202101490019595E-2</c:v>
                </c:pt>
                <c:pt idx="1069">
                  <c:v>2.9060655046387399E-2</c:v>
                </c:pt>
                <c:pt idx="1070">
                  <c:v>3.2148755974135544E-2</c:v>
                </c:pt>
                <c:pt idx="1071">
                  <c:v>3.4084200168681564E-2</c:v>
                </c:pt>
                <c:pt idx="1072">
                  <c:v>3.6783103739105899E-2</c:v>
                </c:pt>
                <c:pt idx="1073">
                  <c:v>3.8806402867585105E-2</c:v>
                </c:pt>
                <c:pt idx="1074">
                  <c:v>4.4961519538937331E-2</c:v>
                </c:pt>
                <c:pt idx="1075">
                  <c:v>4.0359678099522171E-2</c:v>
                </c:pt>
                <c:pt idx="1076">
                  <c:v>4.4355320494799136E-2</c:v>
                </c:pt>
                <c:pt idx="1077">
                  <c:v>4.6181824571267918E-2</c:v>
                </c:pt>
                <c:pt idx="1078">
                  <c:v>4.4976454877705893E-2</c:v>
                </c:pt>
                <c:pt idx="1079">
                  <c:v>4.103703964014626E-2</c:v>
                </c:pt>
                <c:pt idx="1080">
                  <c:v>4.1529027270171569E-2</c:v>
                </c:pt>
                <c:pt idx="1081">
                  <c:v>3.9997715771717672E-2</c:v>
                </c:pt>
                <c:pt idx="1082">
                  <c:v>4.0183968231655813E-2</c:v>
                </c:pt>
                <c:pt idx="1083">
                  <c:v>3.4232675007028368E-2</c:v>
                </c:pt>
                <c:pt idx="1084">
                  <c:v>2.7260507450098323E-2</c:v>
                </c:pt>
                <c:pt idx="1085">
                  <c:v>2.6051623559179116E-2</c:v>
                </c:pt>
                <c:pt idx="1086">
                  <c:v>2.7414253584481262E-2</c:v>
                </c:pt>
                <c:pt idx="1087">
                  <c:v>2.8200555243182591E-2</c:v>
                </c:pt>
                <c:pt idx="1088">
                  <c:v>1.8839612032611669E-2</c:v>
                </c:pt>
                <c:pt idx="1089">
                  <c:v>1.5581072533033553E-2</c:v>
                </c:pt>
                <c:pt idx="1090">
                  <c:v>1.4850119482710198E-2</c:v>
                </c:pt>
                <c:pt idx="1091">
                  <c:v>1.4670895417486661E-2</c:v>
                </c:pt>
                <c:pt idx="1092">
                  <c:v>1.4485521506887877E-2</c:v>
                </c:pt>
                <c:pt idx="1093">
                  <c:v>7.9166080967108497E-3</c:v>
                </c:pt>
                <c:pt idx="1094">
                  <c:v>2.0215420298004888E-3</c:v>
                </c:pt>
                <c:pt idx="1095">
                  <c:v>4.7178099522070006E-3</c:v>
                </c:pt>
                <c:pt idx="1096">
                  <c:v>7.6196584200170017E-3</c:v>
                </c:pt>
                <c:pt idx="1097">
                  <c:v>1.0329104582513368E-2</c:v>
                </c:pt>
                <c:pt idx="1098">
                  <c:v>1.4778956986224299E-2</c:v>
                </c:pt>
                <c:pt idx="1099">
                  <c:v>1.702452909755427E-2</c:v>
                </c:pt>
                <c:pt idx="1100">
                  <c:v>2.791063396120335E-2</c:v>
                </c:pt>
                <c:pt idx="1101">
                  <c:v>2.6591052853528193E-2</c:v>
                </c:pt>
                <c:pt idx="1102">
                  <c:v>3.3164359010402003E-2</c:v>
                </c:pt>
                <c:pt idx="1103">
                  <c:v>3.0846745853247266E-2</c:v>
                </c:pt>
                <c:pt idx="1104">
                  <c:v>3.8782682035423219E-2</c:v>
                </c:pt>
                <c:pt idx="1105">
                  <c:v>3.8960149001968043E-2</c:v>
                </c:pt>
                <c:pt idx="1106">
                  <c:v>3.19493252741073E-2</c:v>
                </c:pt>
                <c:pt idx="1107">
                  <c:v>2.6323973854371723E-2</c:v>
                </c:pt>
                <c:pt idx="1108">
                  <c:v>3.8826609502389565E-2</c:v>
                </c:pt>
                <c:pt idx="1109">
                  <c:v>3.6747961765532876E-2</c:v>
                </c:pt>
                <c:pt idx="1110">
                  <c:v>4.2179153781276353E-2</c:v>
                </c:pt>
                <c:pt idx="1111">
                  <c:v>3.1655011245431526E-2</c:v>
                </c:pt>
                <c:pt idx="1112">
                  <c:v>3.0008609783525386E-2</c:v>
                </c:pt>
                <c:pt idx="1113">
                  <c:v>2.9471816137194379E-2</c:v>
                </c:pt>
                <c:pt idx="1114">
                  <c:v>2.6463663199325207E-2</c:v>
                </c:pt>
                <c:pt idx="1115">
                  <c:v>1.8609432105707181E-2</c:v>
                </c:pt>
                <c:pt idx="1116">
                  <c:v>1.571373348327243E-2</c:v>
                </c:pt>
                <c:pt idx="1117">
                  <c:v>6.625140567894359E-3</c:v>
                </c:pt>
                <c:pt idx="1118">
                  <c:v>1.651584903008144E-2</c:v>
                </c:pt>
                <c:pt idx="1119">
                  <c:v>1.7750210851841485E-2</c:v>
                </c:pt>
                <c:pt idx="1120">
                  <c:v>1.2586976384593837E-2</c:v>
                </c:pt>
                <c:pt idx="1121">
                  <c:v>2.3164710430137684E-2</c:v>
                </c:pt>
                <c:pt idx="1122">
                  <c:v>1.8340596007871756E-2</c:v>
                </c:pt>
                <c:pt idx="1123">
                  <c:v>1.8392430418892308E-2</c:v>
                </c:pt>
                <c:pt idx="1124">
                  <c:v>1.8016411301658843E-2</c:v>
                </c:pt>
                <c:pt idx="1125">
                  <c:v>2.2666572954737857E-3</c:v>
                </c:pt>
                <c:pt idx="1126">
                  <c:v>-1.3300358448130312E-2</c:v>
                </c:pt>
                <c:pt idx="1127">
                  <c:v>0</c:v>
                </c:pt>
                <c:pt idx="1128">
                  <c:v>-1.2415659263424262E-2</c:v>
                </c:pt>
                <c:pt idx="1129">
                  <c:v>-1.5234045543997623E-2</c:v>
                </c:pt>
                <c:pt idx="1130">
                  <c:v>-2.6511104863649222E-2</c:v>
                </c:pt>
                <c:pt idx="1131">
                  <c:v>-2.8321795052010084E-2</c:v>
                </c:pt>
                <c:pt idx="1132">
                  <c:v>-2.8441277762159108E-2</c:v>
                </c:pt>
                <c:pt idx="1133">
                  <c:v>-1.7612278605566471E-2</c:v>
                </c:pt>
                <c:pt idx="1134">
                  <c:v>-1.4879111610907976E-2</c:v>
                </c:pt>
                <c:pt idx="1135">
                  <c:v>-1.288041186393026E-2</c:v>
                </c:pt>
                <c:pt idx="1136">
                  <c:v>-6.3237981445037304E-3</c:v>
                </c:pt>
                <c:pt idx="1137">
                  <c:v>1.0500421703682943E-2</c:v>
                </c:pt>
                <c:pt idx="1138">
                  <c:v>1.3888986505482113E-2</c:v>
                </c:pt>
                <c:pt idx="1139">
                  <c:v>2.2453964014619032E-2</c:v>
                </c:pt>
                <c:pt idx="1140">
                  <c:v>2.3074219848186681E-2</c:v>
                </c:pt>
                <c:pt idx="1141">
                  <c:v>4.3163129041326968E-3</c:v>
                </c:pt>
                <c:pt idx="1142">
                  <c:v>1.0040940399212838E-2</c:v>
                </c:pt>
                <c:pt idx="1143">
                  <c:v>1.618463592915392E-2</c:v>
                </c:pt>
                <c:pt idx="1144">
                  <c:v>1.8377495080123742E-2</c:v>
                </c:pt>
                <c:pt idx="1145">
                  <c:v>3.0013881079561523E-2</c:v>
                </c:pt>
                <c:pt idx="1146">
                  <c:v>2.6561182175991058E-2</c:v>
                </c:pt>
                <c:pt idx="1147">
                  <c:v>2.9741530784368916E-2</c:v>
                </c:pt>
                <c:pt idx="1148">
                  <c:v>3.6454526286196207E-2</c:v>
                </c:pt>
                <c:pt idx="1149">
                  <c:v>2.7513529659825824E-2</c:v>
                </c:pt>
                <c:pt idx="1150">
                  <c:v>2.4183827663761568E-2</c:v>
                </c:pt>
                <c:pt idx="1151">
                  <c:v>1.9249016024739937E-2</c:v>
                </c:pt>
                <c:pt idx="1152">
                  <c:v>1.2187236435198244E-2</c:v>
                </c:pt>
                <c:pt idx="1153">
                  <c:v>3.4597272982850686E-3</c:v>
                </c:pt>
                <c:pt idx="1154">
                  <c:v>5.6929997188645402E-4</c:v>
                </c:pt>
                <c:pt idx="1155">
                  <c:v>7.5265321900479312E-3</c:v>
                </c:pt>
                <c:pt idx="1156">
                  <c:v>1.5354406803486003E-2</c:v>
                </c:pt>
                <c:pt idx="1157">
                  <c:v>1.0762229406803276E-3</c:v>
                </c:pt>
                <c:pt idx="1158">
                  <c:v>-7.5643098116390268E-3</c:v>
                </c:pt>
                <c:pt idx="1159">
                  <c:v>-5.3732077593476764E-3</c:v>
                </c:pt>
                <c:pt idx="1160">
                  <c:v>6.3861751475963111E-3</c:v>
                </c:pt>
                <c:pt idx="1161">
                  <c:v>1.0038304751194771E-2</c:v>
                </c:pt>
                <c:pt idx="1162">
                  <c:v>-8.9699887545684042E-3</c:v>
                </c:pt>
                <c:pt idx="1163">
                  <c:v>-9.9504498172615936E-3</c:v>
                </c:pt>
                <c:pt idx="1164">
                  <c:v>-8.3198622434638657E-4</c:v>
                </c:pt>
                <c:pt idx="1165">
                  <c:v>2.1085184143940661E-3</c:v>
                </c:pt>
                <c:pt idx="1166">
                  <c:v>-9.2862665167263805E-4</c:v>
                </c:pt>
                <c:pt idx="1167">
                  <c:v>-1.6260191172336111E-2</c:v>
                </c:pt>
                <c:pt idx="1168">
                  <c:v>-2.6021752881641737E-2</c:v>
                </c:pt>
                <c:pt idx="1169">
                  <c:v>-1.6894503795333214E-2</c:v>
                </c:pt>
                <c:pt idx="1170">
                  <c:v>-2.0363895136350715E-2</c:v>
                </c:pt>
                <c:pt idx="1171">
                  <c:v>-2.7173531065504502E-2</c:v>
                </c:pt>
                <c:pt idx="1172">
                  <c:v>-2.0581775372504947E-2</c:v>
                </c:pt>
                <c:pt idx="1173">
                  <c:v>-4.0064485521506793E-2</c:v>
                </c:pt>
                <c:pt idx="1174">
                  <c:v>-3.6491425358448189E-2</c:v>
                </c:pt>
                <c:pt idx="1175">
                  <c:v>-1.3686041608096692E-2</c:v>
                </c:pt>
                <c:pt idx="1176">
                  <c:v>-5.6648861400056304E-3</c:v>
                </c:pt>
                <c:pt idx="1177">
                  <c:v>-1.3239738543716932E-3</c:v>
                </c:pt>
                <c:pt idx="1178">
                  <c:v>4.180137756536393E-3</c:v>
                </c:pt>
                <c:pt idx="1179">
                  <c:v>8.8294208602758084E-4</c:v>
                </c:pt>
                <c:pt idx="1180">
                  <c:v>8.0246696654484861E-3</c:v>
                </c:pt>
                <c:pt idx="1181">
                  <c:v>1.075607956142827E-2</c:v>
                </c:pt>
                <c:pt idx="1182">
                  <c:v>-1.2986716333989184E-2</c:v>
                </c:pt>
                <c:pt idx="1183">
                  <c:v>-2.0189942367163316E-2</c:v>
                </c:pt>
                <c:pt idx="1184">
                  <c:v>-4.5870818105144859E-2</c:v>
                </c:pt>
                <c:pt idx="1185">
                  <c:v>-7.2923109361821753E-2</c:v>
                </c:pt>
                <c:pt idx="1186">
                  <c:v>-7.0457021366319844E-2</c:v>
                </c:pt>
                <c:pt idx="1187">
                  <c:v>-7.9188923249929682E-2</c:v>
                </c:pt>
                <c:pt idx="1188">
                  <c:v>-8.7044032892887188E-2</c:v>
                </c:pt>
                <c:pt idx="1189">
                  <c:v>-7.5925112454315422E-2</c:v>
                </c:pt>
                <c:pt idx="1190">
                  <c:v>-5.7823481866741598E-2</c:v>
                </c:pt>
                <c:pt idx="1191">
                  <c:v>-1.7360134945177837E-3</c:v>
                </c:pt>
                <c:pt idx="1192">
                  <c:v>2.7741073938712488E-2</c:v>
                </c:pt>
                <c:pt idx="1193">
                  <c:v>2.4404343547933624E-2</c:v>
                </c:pt>
                <c:pt idx="1194">
                  <c:v>2.2072673601349433E-2</c:v>
                </c:pt>
                <c:pt idx="1195">
                  <c:v>3.1747258926061235E-2</c:v>
                </c:pt>
                <c:pt idx="1196">
                  <c:v>3.0735170087152201E-2</c:v>
                </c:pt>
                <c:pt idx="1197">
                  <c:v>1.0479336519538883E-2</c:v>
                </c:pt>
                <c:pt idx="1198">
                  <c:v>-2.3401918751757018E-2</c:v>
                </c:pt>
                <c:pt idx="1199">
                  <c:v>-3.5018976665729451E-2</c:v>
                </c:pt>
                <c:pt idx="1200">
                  <c:v>-9.9794419454596137E-3</c:v>
                </c:pt>
                <c:pt idx="1201">
                  <c:v>1.7576258082653843E-2</c:v>
                </c:pt>
                <c:pt idx="1202">
                  <c:v>2.1680840596007802E-2</c:v>
                </c:pt>
                <c:pt idx="1203">
                  <c:v>2.1094848186674311E-2</c:v>
                </c:pt>
                <c:pt idx="1204">
                  <c:v>2.6128057351700908E-2</c:v>
                </c:pt>
                <c:pt idx="1205">
                  <c:v>3.1847413550745156E-2</c:v>
                </c:pt>
                <c:pt idx="1206">
                  <c:v>4.4827101490019734E-2</c:v>
                </c:pt>
                <c:pt idx="1207">
                  <c:v>1.9127776215912197E-2</c:v>
                </c:pt>
                <c:pt idx="1208">
                  <c:v>3.245361259488262E-3</c:v>
                </c:pt>
                <c:pt idx="1209">
                  <c:v>-2.53382414956424E-2</c:v>
                </c:pt>
                <c:pt idx="1210">
                  <c:v>-1.3710640989597934E-2</c:v>
                </c:pt>
                <c:pt idx="1211">
                  <c:v>-2.8648615406241064E-2</c:v>
                </c:pt>
                <c:pt idx="1212">
                  <c:v>-2.9113368006747305E-2</c:v>
                </c:pt>
                <c:pt idx="1213">
                  <c:v>-3.4233553556367723E-2</c:v>
                </c:pt>
                <c:pt idx="1214">
                  <c:v>-3.0098221816137274E-2</c:v>
                </c:pt>
                <c:pt idx="1215">
                  <c:v>-1.6390216474557167E-2</c:v>
                </c:pt>
                <c:pt idx="1216">
                  <c:v>-3.6178661793645444E-3</c:v>
                </c:pt>
                <c:pt idx="1217">
                  <c:v>-1.2854055383750305E-2</c:v>
                </c:pt>
                <c:pt idx="1218">
                  <c:v>1.2204807421984881E-2</c:v>
                </c:pt>
                <c:pt idx="1219">
                  <c:v>1.1632871802080358E-2</c:v>
                </c:pt>
                <c:pt idx="1220">
                  <c:v>8.27681332583639E-3</c:v>
                </c:pt>
                <c:pt idx="1221">
                  <c:v>-1.4140251616530659E-2</c:v>
                </c:pt>
                <c:pt idx="1222">
                  <c:v>-2.5001757098678742E-2</c:v>
                </c:pt>
                <c:pt idx="1223">
                  <c:v>2.3808687095866728E-3</c:v>
                </c:pt>
                <c:pt idx="1224">
                  <c:v>-2.8113578858665581E-5</c:v>
                </c:pt>
                <c:pt idx="1225">
                  <c:v>-5.7145241776778148E-2</c:v>
                </c:pt>
                <c:pt idx="1226">
                  <c:v>-5.0699325274107324E-2</c:v>
                </c:pt>
                <c:pt idx="1227">
                  <c:v>-4.012686252459937E-2</c:v>
                </c:pt>
                <c:pt idx="1228">
                  <c:v>-4.227667275794196E-2</c:v>
                </c:pt>
                <c:pt idx="1229">
                  <c:v>-5.1425007028394788E-2</c:v>
                </c:pt>
                <c:pt idx="1230">
                  <c:v>-8.539587433230246E-2</c:v>
                </c:pt>
                <c:pt idx="1231">
                  <c:v>-9.7492620185549578E-2</c:v>
                </c:pt>
                <c:pt idx="1232">
                  <c:v>-5.4548249929715957E-2</c:v>
                </c:pt>
                <c:pt idx="1233">
                  <c:v>-7.3900056227157632E-2</c:v>
                </c:pt>
                <c:pt idx="1234">
                  <c:v>-7.6322216755692951E-2</c:v>
                </c:pt>
                <c:pt idx="1235">
                  <c:v>-4.6789780714084829E-2</c:v>
                </c:pt>
                <c:pt idx="1236">
                  <c:v>-3.5011948271014851E-2</c:v>
                </c:pt>
                <c:pt idx="1237">
                  <c:v>-8.6466825976946032E-3</c:v>
                </c:pt>
                <c:pt idx="1238">
                  <c:v>2.0077488051728896E-2</c:v>
                </c:pt>
                <c:pt idx="1239">
                  <c:v>1.8376616530784384E-2</c:v>
                </c:pt>
                <c:pt idx="1240">
                  <c:v>7.53883188079843E-3</c:v>
                </c:pt>
                <c:pt idx="1241">
                  <c:v>-7.8805875737979778E-4</c:v>
                </c:pt>
                <c:pt idx="1242">
                  <c:v>-7.5476173741917474E-3</c:v>
                </c:pt>
                <c:pt idx="1243">
                  <c:v>1.1392149283103841E-2</c:v>
                </c:pt>
                <c:pt idx="1244">
                  <c:v>5.8653710992409271E-2</c:v>
                </c:pt>
                <c:pt idx="1245">
                  <c:v>1.6226806297442529E-3</c:v>
                </c:pt>
                <c:pt idx="1246">
                  <c:v>-6.556613719426529E-3</c:v>
                </c:pt>
                <c:pt idx="1247">
                  <c:v>2.2466263705369777E-2</c:v>
                </c:pt>
                <c:pt idx="1248">
                  <c:v>4.0482675007028374E-2</c:v>
                </c:pt>
                <c:pt idx="1249">
                  <c:v>5.699852403711006E-2</c:v>
                </c:pt>
                <c:pt idx="1250">
                  <c:v>4.000737981445035E-2</c:v>
                </c:pt>
                <c:pt idx="1251">
                  <c:v>8.9014619061005742E-3</c:v>
                </c:pt>
                <c:pt idx="1252">
                  <c:v>2.1190610064660965E-3</c:v>
                </c:pt>
                <c:pt idx="1253">
                  <c:v>1.2512299690750758E-2</c:v>
                </c:pt>
                <c:pt idx="1254">
                  <c:v>-3.1759558616811977E-2</c:v>
                </c:pt>
                <c:pt idx="1255">
                  <c:v>-6.816049339330893E-2</c:v>
                </c:pt>
                <c:pt idx="1256">
                  <c:v>-7.9165202417767797E-2</c:v>
                </c:pt>
                <c:pt idx="1257">
                  <c:v>-6.9926377565364087E-2</c:v>
                </c:pt>
                <c:pt idx="1258">
                  <c:v>-0.11932457126792237</c:v>
                </c:pt>
                <c:pt idx="1259">
                  <c:v>-8.3127459938150072E-2</c:v>
                </c:pt>
                <c:pt idx="1260">
                  <c:v>-7.6238754568456552E-2</c:v>
                </c:pt>
                <c:pt idx="1261">
                  <c:v>-3.5621661512510464E-2</c:v>
                </c:pt>
                <c:pt idx="1262">
                  <c:v>-2.7218337081810446E-2</c:v>
                </c:pt>
                <c:pt idx="1263">
                  <c:v>-1.9880692999718726E-2</c:v>
                </c:pt>
                <c:pt idx="1264">
                  <c:v>-1.67565715490582E-2</c:v>
                </c:pt>
                <c:pt idx="1265">
                  <c:v>4.4076820354230547E-3</c:v>
                </c:pt>
                <c:pt idx="1266">
                  <c:v>4.1526391622153498E-2</c:v>
                </c:pt>
                <c:pt idx="1267">
                  <c:v>4.3353774247961885E-2</c:v>
                </c:pt>
                <c:pt idx="1268">
                  <c:v>7.0425393590103996E-2</c:v>
                </c:pt>
                <c:pt idx="1269">
                  <c:v>9.3578682878830546E-2</c:v>
                </c:pt>
                <c:pt idx="1270">
                  <c:v>9.4464260612875939E-2</c:v>
                </c:pt>
                <c:pt idx="1271">
                  <c:v>0.11806473151532185</c:v>
                </c:pt>
                <c:pt idx="1272">
                  <c:v>0.12584955721113292</c:v>
                </c:pt>
                <c:pt idx="1273">
                  <c:v>0.12832267360134955</c:v>
                </c:pt>
                <c:pt idx="1274">
                  <c:v>0.1101358237278605</c:v>
                </c:pt>
                <c:pt idx="1275">
                  <c:v>7.8034509418048972E-2</c:v>
                </c:pt>
                <c:pt idx="1276">
                  <c:v>5.0341755692999854E-2</c:v>
                </c:pt>
                <c:pt idx="1277">
                  <c:v>2.6842317964576982E-2</c:v>
                </c:pt>
                <c:pt idx="1278">
                  <c:v>4.4762088838908847E-3</c:v>
                </c:pt>
                <c:pt idx="1279">
                  <c:v>-1.0372153500140601E-2</c:v>
                </c:pt>
                <c:pt idx="1280">
                  <c:v>-3.7502635648017868E-2</c:v>
                </c:pt>
                <c:pt idx="1281">
                  <c:v>-3.1633047511948349E-2</c:v>
                </c:pt>
                <c:pt idx="1282">
                  <c:v>-9.1228563396119865E-3</c:v>
                </c:pt>
                <c:pt idx="1283">
                  <c:v>-8.5359853809388979E-3</c:v>
                </c:pt>
                <c:pt idx="1284">
                  <c:v>-1.5580193983694196E-2</c:v>
                </c:pt>
                <c:pt idx="1285">
                  <c:v>-5.0055348608377792E-2</c:v>
                </c:pt>
                <c:pt idx="1286">
                  <c:v>-3.8833637897104166E-2</c:v>
                </c:pt>
                <c:pt idx="1287">
                  <c:v>-6.0779800393589975E-2</c:v>
                </c:pt>
                <c:pt idx="1288">
                  <c:v>-9.8493287883047467E-2</c:v>
                </c:pt>
                <c:pt idx="1289">
                  <c:v>-8.4626265111048649E-2</c:v>
                </c:pt>
                <c:pt idx="1290">
                  <c:v>-5.3330580545403433E-2</c:v>
                </c:pt>
                <c:pt idx="1291">
                  <c:v>6.8649845375317623E-3</c:v>
                </c:pt>
                <c:pt idx="1292">
                  <c:v>5.776286196232773E-2</c:v>
                </c:pt>
                <c:pt idx="1293">
                  <c:v>3.8711519538937318E-2</c:v>
                </c:pt>
                <c:pt idx="1294">
                  <c:v>5.9572673601349477E-2</c:v>
                </c:pt>
                <c:pt idx="1295">
                  <c:v>0.11235767500702834</c:v>
                </c:pt>
                <c:pt idx="1296">
                  <c:v>2.7621591228563464E-2</c:v>
                </c:pt>
                <c:pt idx="1297">
                  <c:v>4.9989457407929247E-3</c:v>
                </c:pt>
                <c:pt idx="1298">
                  <c:v>-3.8151883609783541E-2</c:v>
                </c:pt>
                <c:pt idx="1299">
                  <c:v>-7.9052748102333384E-2</c:v>
                </c:pt>
                <c:pt idx="1300">
                  <c:v>-8.3618569018836034E-2</c:v>
                </c:pt>
                <c:pt idx="1301">
                  <c:v>-0.11628654765251606</c:v>
                </c:pt>
                <c:pt idx="1302">
                  <c:v>-8.879322462749506E-2</c:v>
                </c:pt>
                <c:pt idx="1303">
                  <c:v>-4.6446267922406567E-2</c:v>
                </c:pt>
                <c:pt idx="1304">
                  <c:v>1.0229828507169048E-2</c:v>
                </c:pt>
                <c:pt idx="1305">
                  <c:v>2.0703893730672038E-2</c:v>
                </c:pt>
                <c:pt idx="1306">
                  <c:v>-2.405468091087987E-2</c:v>
                </c:pt>
                <c:pt idx="1307">
                  <c:v>5.5137756536407598E-3</c:v>
                </c:pt>
                <c:pt idx="1308">
                  <c:v>5.5629744166432417E-3</c:v>
                </c:pt>
                <c:pt idx="1309">
                  <c:v>-6.0402024177677795E-2</c:v>
                </c:pt>
                <c:pt idx="1310">
                  <c:v>-7.9012334832724213E-2</c:v>
                </c:pt>
                <c:pt idx="1311">
                  <c:v>-8.0155327523193654E-2</c:v>
                </c:pt>
                <c:pt idx="1312">
                  <c:v>-0.10949184706213097</c:v>
                </c:pt>
                <c:pt idx="1313">
                  <c:v>-3.621380376721945E-2</c:v>
                </c:pt>
                <c:pt idx="1314">
                  <c:v>-8.1298320213663108E-2</c:v>
                </c:pt>
                <c:pt idx="1315">
                  <c:v>-6.4506606691031754E-2</c:v>
                </c:pt>
                <c:pt idx="1316">
                  <c:v>-3.4929364633117806E-2</c:v>
                </c:pt>
                <c:pt idx="1317">
                  <c:v>-1.556438009558603E-2</c:v>
                </c:pt>
                <c:pt idx="1318">
                  <c:v>-0.11859625386561709</c:v>
                </c:pt>
                <c:pt idx="1319">
                  <c:v>-0.19822620888389086</c:v>
                </c:pt>
                <c:pt idx="1320">
                  <c:v>-0.18223573235872917</c:v>
                </c:pt>
                <c:pt idx="1321">
                  <c:v>-0.11771594742760745</c:v>
                </c:pt>
                <c:pt idx="1322">
                  <c:v>-0.1013872294068035</c:v>
                </c:pt>
                <c:pt idx="1323">
                  <c:v>-0.11758416502670781</c:v>
                </c:pt>
                <c:pt idx="1324">
                  <c:v>-0.1548856128760191</c:v>
                </c:pt>
                <c:pt idx="1325">
                  <c:v>-7.9553521225752002E-2</c:v>
                </c:pt>
                <c:pt idx="1326">
                  <c:v>-1.7207267360134986E-2</c:v>
                </c:pt>
                <c:pt idx="1327">
                  <c:v>-7.5261807703120548E-2</c:v>
                </c:pt>
                <c:pt idx="1328">
                  <c:v>-0.11177871099240934</c:v>
                </c:pt>
                <c:pt idx="1329">
                  <c:v>-0.11962767078999147</c:v>
                </c:pt>
                <c:pt idx="1330">
                  <c:v>-8.4564766657295426E-2</c:v>
                </c:pt>
                <c:pt idx="1331">
                  <c:v>-3.8992655327523246E-2</c:v>
                </c:pt>
                <c:pt idx="1332">
                  <c:v>-7.5541186393027759E-2</c:v>
                </c:pt>
                <c:pt idx="1333">
                  <c:v>-4.293734186111877E-2</c:v>
                </c:pt>
                <c:pt idx="1334">
                  <c:v>-1.2642324992971812E-3</c:v>
                </c:pt>
                <c:pt idx="1335">
                  <c:v>1.4520663480461148E-2</c:v>
                </c:pt>
                <c:pt idx="1336">
                  <c:v>-3.7408630868709931E-3</c:v>
                </c:pt>
                <c:pt idx="1337">
                  <c:v>-2.1322392465560731E-2</c:v>
                </c:pt>
                <c:pt idx="1338">
                  <c:v>3.465877143660318E-3</c:v>
                </c:pt>
                <c:pt idx="1339">
                  <c:v>-2.5079069440539645E-2</c:v>
                </c:pt>
                <c:pt idx="1340">
                  <c:v>4.4718161371943479E-3</c:v>
                </c:pt>
                <c:pt idx="1341">
                  <c:v>1.3137826820354298E-2</c:v>
                </c:pt>
                <c:pt idx="1342">
                  <c:v>4.0187482429013238E-2</c:v>
                </c:pt>
                <c:pt idx="1343">
                  <c:v>8.7798706775372423E-2</c:v>
                </c:pt>
                <c:pt idx="1344">
                  <c:v>5.8669524880517437E-2</c:v>
                </c:pt>
                <c:pt idx="1345">
                  <c:v>0.11137984959235323</c:v>
                </c:pt>
                <c:pt idx="1346">
                  <c:v>0.17969936041608098</c:v>
                </c:pt>
                <c:pt idx="1347">
                  <c:v>9.345744307000281E-2</c:v>
                </c:pt>
                <c:pt idx="1348">
                  <c:v>-1.1124191734607772E-2</c:v>
                </c:pt>
                <c:pt idx="1349">
                  <c:v>-5.6963382063536544E-2</c:v>
                </c:pt>
                <c:pt idx="1350">
                  <c:v>-9.5458778464998589E-2</c:v>
                </c:pt>
                <c:pt idx="1351">
                  <c:v>-4.3110416080967058E-2</c:v>
                </c:pt>
                <c:pt idx="1352">
                  <c:v>-5.1807175991003498E-2</c:v>
                </c:pt>
                <c:pt idx="1353">
                  <c:v>-7.3880728141692414E-2</c:v>
                </c:pt>
                <c:pt idx="1354">
                  <c:v>-8.5368639302783267E-2</c:v>
                </c:pt>
                <c:pt idx="1355">
                  <c:v>4.3843126229969123E-2</c:v>
                </c:pt>
                <c:pt idx="1356">
                  <c:v>-9.4004779308404871E-3</c:v>
                </c:pt>
                <c:pt idx="1357">
                  <c:v>-8.9656838628057303E-2</c:v>
                </c:pt>
                <c:pt idx="1358">
                  <c:v>-0.12156399353387684</c:v>
                </c:pt>
                <c:pt idx="1359">
                  <c:v>-0.27443157857745287</c:v>
                </c:pt>
                <c:pt idx="1360">
                  <c:v>-0.4073271893449536</c:v>
                </c:pt>
                <c:pt idx="1361">
                  <c:v>-0.16846886421141405</c:v>
                </c:pt>
                <c:pt idx="1362">
                  <c:v>-0.13252389654202978</c:v>
                </c:pt>
                <c:pt idx="1363">
                  <c:v>4.3874754006184971E-2</c:v>
                </c:pt>
                <c:pt idx="1364">
                  <c:v>0.22504304891762728</c:v>
                </c:pt>
                <c:pt idx="1365">
                  <c:v>0.28869834129884731</c:v>
                </c:pt>
                <c:pt idx="1366">
                  <c:v>0.31416660809671071</c:v>
                </c:pt>
                <c:pt idx="1367">
                  <c:v>0.48743235170087162</c:v>
                </c:pt>
                <c:pt idx="1368">
                  <c:v>0.45722343266797866</c:v>
                </c:pt>
                <c:pt idx="1369">
                  <c:v>0.3345990300815293</c:v>
                </c:pt>
                <c:pt idx="1370">
                  <c:v>0.22167908349732934</c:v>
                </c:pt>
                <c:pt idx="1371">
                  <c:v>6.5738332864773735E-2</c:v>
                </c:pt>
                <c:pt idx="1372">
                  <c:v>2.5405889794770872E-2</c:v>
                </c:pt>
                <c:pt idx="1373">
                  <c:v>8.692630728141687E-2</c:v>
                </c:pt>
                <c:pt idx="1374">
                  <c:v>3.3734537531627813E-2</c:v>
                </c:pt>
                <c:pt idx="1375">
                  <c:v>-7.9479723081248163E-2</c:v>
                </c:pt>
                <c:pt idx="1376">
                  <c:v>-6.8438114984537432E-2</c:v>
                </c:pt>
                <c:pt idx="1377">
                  <c:v>-7.8884066629181876E-2</c:v>
                </c:pt>
                <c:pt idx="1378">
                  <c:v>-3.2634593758785357E-2</c:v>
                </c:pt>
                <c:pt idx="1379">
                  <c:v>1.0302748102333415E-2</c:v>
                </c:pt>
                <c:pt idx="1380">
                  <c:v>-2.7366811920157493E-2</c:v>
                </c:pt>
                <c:pt idx="1381">
                  <c:v>7.2345023896542099E-2</c:v>
                </c:pt>
                <c:pt idx="1382">
                  <c:v>1.2404238122012877E-2</c:v>
                </c:pt>
                <c:pt idx="1383">
                  <c:v>3.3633504357604781E-2</c:v>
                </c:pt>
                <c:pt idx="1384">
                  <c:v>-3.8647385437166025E-2</c:v>
                </c:pt>
                <c:pt idx="1385">
                  <c:v>-3.3238157154905724E-2</c:v>
                </c:pt>
                <c:pt idx="1386">
                  <c:v>-7.3235872926622663E-3</c:v>
                </c:pt>
                <c:pt idx="1387">
                  <c:v>-2.0477228001124489E-2</c:v>
                </c:pt>
                <c:pt idx="1388">
                  <c:v>-0.17134523474838345</c:v>
                </c:pt>
                <c:pt idx="1389">
                  <c:v>-0.20985908068597123</c:v>
                </c:pt>
                <c:pt idx="1390">
                  <c:v>-0.20256799971886416</c:v>
                </c:pt>
                <c:pt idx="1391">
                  <c:v>-0.19135771014900194</c:v>
                </c:pt>
                <c:pt idx="1392">
                  <c:v>-0.23067455018273822</c:v>
                </c:pt>
                <c:pt idx="1393">
                  <c:v>-0.40483764408209155</c:v>
                </c:pt>
                <c:pt idx="1394">
                  <c:v>-0.40014056789429286</c:v>
                </c:pt>
                <c:pt idx="1395">
                  <c:v>-0.41847053345515878</c:v>
                </c:pt>
                <c:pt idx="1396">
                  <c:v>-0.22650583356761309</c:v>
                </c:pt>
                <c:pt idx="1397">
                  <c:v>-0.30314670016868139</c:v>
                </c:pt>
                <c:pt idx="1398">
                  <c:v>-0.16939046246837219</c:v>
                </c:pt>
                <c:pt idx="1399">
                  <c:v>-0.16334604301377556</c:v>
                </c:pt>
                <c:pt idx="1400">
                  <c:v>-0.18125263564801791</c:v>
                </c:pt>
                <c:pt idx="1401">
                  <c:v>-0.30222694686533597</c:v>
                </c:pt>
                <c:pt idx="1402">
                  <c:v>-0.2799673179645768</c:v>
                </c:pt>
                <c:pt idx="1403">
                  <c:v>-0.48528447427607529</c:v>
                </c:pt>
                <c:pt idx="1404">
                  <c:v>-0.53434688642114136</c:v>
                </c:pt>
                <c:pt idx="1405">
                  <c:v>-0.64977350998032035</c:v>
                </c:pt>
                <c:pt idx="1406">
                  <c:v>-0.48988508574641543</c:v>
                </c:pt>
                <c:pt idx="1407">
                  <c:v>-0.45762132766376151</c:v>
                </c:pt>
                <c:pt idx="1408">
                  <c:v>-0.31695389373067179</c:v>
                </c:pt>
                <c:pt idx="1409">
                  <c:v>-0.26500562271577166</c:v>
                </c:pt>
                <c:pt idx="1410">
                  <c:v>-0.16789517149283104</c:v>
                </c:pt>
                <c:pt idx="1411">
                  <c:v>2.7225365476525296E-2</c:v>
                </c:pt>
                <c:pt idx="1412">
                  <c:v>0.17924954315434355</c:v>
                </c:pt>
                <c:pt idx="1413">
                  <c:v>3.2863016587011615E-2</c:v>
                </c:pt>
                <c:pt idx="1414">
                  <c:v>6.6114351982007435E-2</c:v>
                </c:pt>
                <c:pt idx="1415">
                  <c:v>-1.5011772561147099E-2</c:v>
                </c:pt>
                <c:pt idx="1416">
                  <c:v>-6.1488789710430154E-2</c:v>
                </c:pt>
                <c:pt idx="1417">
                  <c:v>-0.22257783947146473</c:v>
                </c:pt>
                <c:pt idx="1418">
                  <c:v>-0.41043453050323309</c:v>
                </c:pt>
                <c:pt idx="1419">
                  <c:v>-0.5771736189204385</c:v>
                </c:pt>
                <c:pt idx="1420">
                  <c:v>-0.60640146190610056</c:v>
                </c:pt>
                <c:pt idx="1421">
                  <c:v>-0.7623390497610345</c:v>
                </c:pt>
                <c:pt idx="1422">
                  <c:v>-0.55433353247118344</c:v>
                </c:pt>
                <c:pt idx="1423">
                  <c:v>-0.49904993674444753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603-43D1-8F95-C6792740EE06}"/>
            </c:ext>
          </c:extLst>
        </c:ser>
        <c:ser>
          <c:idx val="11"/>
          <c:order val="9"/>
          <c:tx>
            <c:strRef>
              <c:f>'210913 ABS wt-mut '!$CP$2</c:f>
              <c:strCache>
                <c:ptCount val="1"/>
                <c:pt idx="0">
                  <c:v>Abs_WT_1:1_10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'210913 ABS wt-mut '!$CD$3:$CD$1426</c:f>
              <c:numCache>
                <c:formatCode>0.00</c:formatCode>
                <c:ptCount val="1424"/>
                <c:pt idx="0">
                  <c:v>350.53230000000002</c:v>
                </c:pt>
                <c:pt idx="1">
                  <c:v>350.90969999999999</c:v>
                </c:pt>
                <c:pt idx="2">
                  <c:v>351.28710000000001</c:v>
                </c:pt>
                <c:pt idx="3">
                  <c:v>351.6644</c:v>
                </c:pt>
                <c:pt idx="4">
                  <c:v>352.04169999999999</c:v>
                </c:pt>
                <c:pt idx="5">
                  <c:v>352.41890000000001</c:v>
                </c:pt>
                <c:pt idx="6">
                  <c:v>352.7962</c:v>
                </c:pt>
                <c:pt idx="7">
                  <c:v>353.17329999999998</c:v>
                </c:pt>
                <c:pt idx="8">
                  <c:v>353.5505</c:v>
                </c:pt>
                <c:pt idx="9">
                  <c:v>353.92759999999998</c:v>
                </c:pt>
                <c:pt idx="10">
                  <c:v>354.30470000000003</c:v>
                </c:pt>
                <c:pt idx="11">
                  <c:v>354.68169999999998</c:v>
                </c:pt>
                <c:pt idx="12">
                  <c:v>355.05869999999999</c:v>
                </c:pt>
                <c:pt idx="13">
                  <c:v>355.43560000000002</c:v>
                </c:pt>
                <c:pt idx="14">
                  <c:v>355.81259999999997</c:v>
                </c:pt>
                <c:pt idx="15">
                  <c:v>356.18939999999998</c:v>
                </c:pt>
                <c:pt idx="16">
                  <c:v>356.56630000000001</c:v>
                </c:pt>
                <c:pt idx="17">
                  <c:v>356.94310000000002</c:v>
                </c:pt>
                <c:pt idx="18">
                  <c:v>357.31990000000002</c:v>
                </c:pt>
                <c:pt idx="19">
                  <c:v>357.69659999999999</c:v>
                </c:pt>
                <c:pt idx="20">
                  <c:v>358.07330000000002</c:v>
                </c:pt>
                <c:pt idx="21">
                  <c:v>358.44990000000001</c:v>
                </c:pt>
                <c:pt idx="22">
                  <c:v>358.82650000000001</c:v>
                </c:pt>
                <c:pt idx="23">
                  <c:v>359.20310000000001</c:v>
                </c:pt>
                <c:pt idx="24">
                  <c:v>359.5797</c:v>
                </c:pt>
                <c:pt idx="25">
                  <c:v>359.95620000000002</c:v>
                </c:pt>
                <c:pt idx="26">
                  <c:v>360.33260000000001</c:v>
                </c:pt>
                <c:pt idx="27">
                  <c:v>360.70909999999998</c:v>
                </c:pt>
                <c:pt idx="28">
                  <c:v>361.08550000000002</c:v>
                </c:pt>
                <c:pt idx="29">
                  <c:v>361.46190000000001</c:v>
                </c:pt>
                <c:pt idx="30">
                  <c:v>361.83819999999997</c:v>
                </c:pt>
                <c:pt idx="31">
                  <c:v>362.21440000000001</c:v>
                </c:pt>
                <c:pt idx="32">
                  <c:v>362.59070000000003</c:v>
                </c:pt>
                <c:pt idx="33">
                  <c:v>362.96690000000001</c:v>
                </c:pt>
                <c:pt idx="34">
                  <c:v>363.34309999999999</c:v>
                </c:pt>
                <c:pt idx="35">
                  <c:v>363.7192</c:v>
                </c:pt>
                <c:pt idx="36">
                  <c:v>364.09530000000001</c:v>
                </c:pt>
                <c:pt idx="37">
                  <c:v>364.47129999999999</c:v>
                </c:pt>
                <c:pt idx="38">
                  <c:v>364.84739999999999</c:v>
                </c:pt>
                <c:pt idx="39">
                  <c:v>365.22340000000003</c:v>
                </c:pt>
                <c:pt idx="40">
                  <c:v>365.59930000000003</c:v>
                </c:pt>
                <c:pt idx="41">
                  <c:v>365.97519999999997</c:v>
                </c:pt>
                <c:pt idx="42">
                  <c:v>366.35109999999997</c:v>
                </c:pt>
                <c:pt idx="43">
                  <c:v>366.7269</c:v>
                </c:pt>
                <c:pt idx="44">
                  <c:v>367.10270000000003</c:v>
                </c:pt>
                <c:pt idx="45">
                  <c:v>367.4785</c:v>
                </c:pt>
                <c:pt idx="46">
                  <c:v>367.85419999999999</c:v>
                </c:pt>
                <c:pt idx="47">
                  <c:v>368.22989999999999</c:v>
                </c:pt>
                <c:pt idx="48">
                  <c:v>368.60550000000001</c:v>
                </c:pt>
                <c:pt idx="49">
                  <c:v>368.98110000000003</c:v>
                </c:pt>
                <c:pt idx="50">
                  <c:v>369.35669999999999</c:v>
                </c:pt>
                <c:pt idx="51">
                  <c:v>369.73219999999998</c:v>
                </c:pt>
                <c:pt idx="52">
                  <c:v>370.10770000000002</c:v>
                </c:pt>
                <c:pt idx="53">
                  <c:v>370.48320000000001</c:v>
                </c:pt>
                <c:pt idx="54">
                  <c:v>370.85860000000002</c:v>
                </c:pt>
                <c:pt idx="55">
                  <c:v>371.23399999999998</c:v>
                </c:pt>
                <c:pt idx="56">
                  <c:v>371.60930000000002</c:v>
                </c:pt>
                <c:pt idx="57">
                  <c:v>371.9846</c:v>
                </c:pt>
                <c:pt idx="58">
                  <c:v>372.35989999999998</c:v>
                </c:pt>
                <c:pt idx="59">
                  <c:v>372.73520000000002</c:v>
                </c:pt>
                <c:pt idx="60">
                  <c:v>373.11040000000003</c:v>
                </c:pt>
                <c:pt idx="61">
                  <c:v>373.4855</c:v>
                </c:pt>
                <c:pt idx="62">
                  <c:v>373.86059999999998</c:v>
                </c:pt>
                <c:pt idx="63">
                  <c:v>374.23570000000001</c:v>
                </c:pt>
                <c:pt idx="64">
                  <c:v>374.61070000000001</c:v>
                </c:pt>
                <c:pt idx="65">
                  <c:v>374.98579999999998</c:v>
                </c:pt>
                <c:pt idx="66">
                  <c:v>375.36070000000001</c:v>
                </c:pt>
                <c:pt idx="67">
                  <c:v>375.73570000000001</c:v>
                </c:pt>
                <c:pt idx="68">
                  <c:v>376.11059999999998</c:v>
                </c:pt>
                <c:pt idx="69">
                  <c:v>376.48540000000003</c:v>
                </c:pt>
                <c:pt idx="70">
                  <c:v>376.86020000000002</c:v>
                </c:pt>
                <c:pt idx="71">
                  <c:v>377.23500000000001</c:v>
                </c:pt>
                <c:pt idx="72">
                  <c:v>377.60980000000001</c:v>
                </c:pt>
                <c:pt idx="73">
                  <c:v>377.98450000000003</c:v>
                </c:pt>
                <c:pt idx="74">
                  <c:v>378.35910000000001</c:v>
                </c:pt>
                <c:pt idx="75">
                  <c:v>378.73379999999997</c:v>
                </c:pt>
                <c:pt idx="76">
                  <c:v>379.10829999999999</c:v>
                </c:pt>
                <c:pt idx="77">
                  <c:v>379.48289999999997</c:v>
                </c:pt>
                <c:pt idx="78">
                  <c:v>379.85739999999998</c:v>
                </c:pt>
                <c:pt idx="79">
                  <c:v>380.2319</c:v>
                </c:pt>
                <c:pt idx="80">
                  <c:v>380.60640000000001</c:v>
                </c:pt>
                <c:pt idx="81">
                  <c:v>380.98070000000001</c:v>
                </c:pt>
                <c:pt idx="82">
                  <c:v>381.35509999999999</c:v>
                </c:pt>
                <c:pt idx="83">
                  <c:v>381.7294</c:v>
                </c:pt>
                <c:pt idx="84">
                  <c:v>382.1037</c:v>
                </c:pt>
                <c:pt idx="85">
                  <c:v>382.47800000000001</c:v>
                </c:pt>
                <c:pt idx="86">
                  <c:v>382.85219999999998</c:v>
                </c:pt>
                <c:pt idx="87">
                  <c:v>383.22629999999998</c:v>
                </c:pt>
                <c:pt idx="88">
                  <c:v>383.60050000000001</c:v>
                </c:pt>
                <c:pt idx="89">
                  <c:v>383.97460000000001</c:v>
                </c:pt>
                <c:pt idx="90">
                  <c:v>384.34870000000001</c:v>
                </c:pt>
                <c:pt idx="91">
                  <c:v>384.72269999999997</c:v>
                </c:pt>
                <c:pt idx="92">
                  <c:v>385.0967</c:v>
                </c:pt>
                <c:pt idx="93">
                  <c:v>385.47059999999999</c:v>
                </c:pt>
                <c:pt idx="94">
                  <c:v>385.84449999999998</c:v>
                </c:pt>
                <c:pt idx="95">
                  <c:v>386.21839999999997</c:v>
                </c:pt>
                <c:pt idx="96">
                  <c:v>386.59219999999999</c:v>
                </c:pt>
                <c:pt idx="97">
                  <c:v>386.96600000000001</c:v>
                </c:pt>
                <c:pt idx="98">
                  <c:v>387.33980000000003</c:v>
                </c:pt>
                <c:pt idx="99">
                  <c:v>387.71350000000001</c:v>
                </c:pt>
                <c:pt idx="100">
                  <c:v>388.0872</c:v>
                </c:pt>
                <c:pt idx="101">
                  <c:v>388.46080000000001</c:v>
                </c:pt>
                <c:pt idx="102">
                  <c:v>388.83440000000002</c:v>
                </c:pt>
                <c:pt idx="103">
                  <c:v>389.20800000000003</c:v>
                </c:pt>
                <c:pt idx="104">
                  <c:v>389.58150000000001</c:v>
                </c:pt>
                <c:pt idx="105">
                  <c:v>389.95499999999998</c:v>
                </c:pt>
                <c:pt idx="106">
                  <c:v>390.32850000000002</c:v>
                </c:pt>
                <c:pt idx="107">
                  <c:v>390.70190000000002</c:v>
                </c:pt>
                <c:pt idx="108">
                  <c:v>391.07530000000003</c:v>
                </c:pt>
                <c:pt idx="109">
                  <c:v>391.4486</c:v>
                </c:pt>
                <c:pt idx="110">
                  <c:v>391.82190000000003</c:v>
                </c:pt>
                <c:pt idx="111">
                  <c:v>392.1952</c:v>
                </c:pt>
                <c:pt idx="112">
                  <c:v>392.5684</c:v>
                </c:pt>
                <c:pt idx="113">
                  <c:v>392.94159999999999</c:v>
                </c:pt>
                <c:pt idx="114">
                  <c:v>393.31470000000002</c:v>
                </c:pt>
                <c:pt idx="115">
                  <c:v>393.68779999999998</c:v>
                </c:pt>
                <c:pt idx="116">
                  <c:v>394.0609</c:v>
                </c:pt>
                <c:pt idx="117">
                  <c:v>394.43400000000003</c:v>
                </c:pt>
                <c:pt idx="118">
                  <c:v>394.80689999999998</c:v>
                </c:pt>
                <c:pt idx="119">
                  <c:v>395.17989999999998</c:v>
                </c:pt>
                <c:pt idx="120">
                  <c:v>395.55279999999999</c:v>
                </c:pt>
                <c:pt idx="121">
                  <c:v>395.92570000000001</c:v>
                </c:pt>
                <c:pt idx="122">
                  <c:v>396.29860000000002</c:v>
                </c:pt>
                <c:pt idx="123">
                  <c:v>396.67140000000001</c:v>
                </c:pt>
                <c:pt idx="124">
                  <c:v>397.04410000000001</c:v>
                </c:pt>
                <c:pt idx="125">
                  <c:v>397.41680000000002</c:v>
                </c:pt>
                <c:pt idx="126">
                  <c:v>397.78960000000001</c:v>
                </c:pt>
                <c:pt idx="127">
                  <c:v>398.16219999999998</c:v>
                </c:pt>
                <c:pt idx="128">
                  <c:v>398.53480000000002</c:v>
                </c:pt>
                <c:pt idx="129">
                  <c:v>398.9074</c:v>
                </c:pt>
                <c:pt idx="130">
                  <c:v>399.2799</c:v>
                </c:pt>
                <c:pt idx="131">
                  <c:v>399.6524</c:v>
                </c:pt>
                <c:pt idx="132">
                  <c:v>400.0249</c:v>
                </c:pt>
                <c:pt idx="133">
                  <c:v>400.39729999999997</c:v>
                </c:pt>
                <c:pt idx="134">
                  <c:v>400.7697</c:v>
                </c:pt>
                <c:pt idx="135">
                  <c:v>401.142</c:v>
                </c:pt>
                <c:pt idx="136">
                  <c:v>401.51429999999999</c:v>
                </c:pt>
                <c:pt idx="137">
                  <c:v>401.88659999999999</c:v>
                </c:pt>
                <c:pt idx="138">
                  <c:v>402.25889999999998</c:v>
                </c:pt>
                <c:pt idx="139">
                  <c:v>402.63099999999997</c:v>
                </c:pt>
                <c:pt idx="140">
                  <c:v>403.00319999999999</c:v>
                </c:pt>
                <c:pt idx="141">
                  <c:v>403.37529999999998</c:v>
                </c:pt>
                <c:pt idx="142">
                  <c:v>403.74740000000003</c:v>
                </c:pt>
                <c:pt idx="143">
                  <c:v>404.11939999999998</c:v>
                </c:pt>
                <c:pt idx="144">
                  <c:v>404.4914</c:v>
                </c:pt>
                <c:pt idx="145">
                  <c:v>404.86340000000001</c:v>
                </c:pt>
                <c:pt idx="146">
                  <c:v>405.2353</c:v>
                </c:pt>
                <c:pt idx="147">
                  <c:v>405.60719999999998</c:v>
                </c:pt>
                <c:pt idx="148">
                  <c:v>405.97899999999998</c:v>
                </c:pt>
                <c:pt idx="149">
                  <c:v>406.35079999999999</c:v>
                </c:pt>
                <c:pt idx="150">
                  <c:v>406.7226</c:v>
                </c:pt>
                <c:pt idx="151">
                  <c:v>407.09429999999998</c:v>
                </c:pt>
                <c:pt idx="152">
                  <c:v>407.46600000000001</c:v>
                </c:pt>
                <c:pt idx="153">
                  <c:v>407.83769999999998</c:v>
                </c:pt>
                <c:pt idx="154">
                  <c:v>408.20929999999998</c:v>
                </c:pt>
                <c:pt idx="155">
                  <c:v>408.58089999999999</c:v>
                </c:pt>
                <c:pt idx="156">
                  <c:v>408.95240000000001</c:v>
                </c:pt>
                <c:pt idx="157">
                  <c:v>409.32389999999998</c:v>
                </c:pt>
                <c:pt idx="158">
                  <c:v>409.69540000000001</c:v>
                </c:pt>
                <c:pt idx="159">
                  <c:v>410.0668</c:v>
                </c:pt>
                <c:pt idx="160">
                  <c:v>410.43819999999999</c:v>
                </c:pt>
                <c:pt idx="161">
                  <c:v>410.80950000000001</c:v>
                </c:pt>
                <c:pt idx="162">
                  <c:v>411.18079999999998</c:v>
                </c:pt>
                <c:pt idx="163">
                  <c:v>411.5521</c:v>
                </c:pt>
                <c:pt idx="164">
                  <c:v>411.92329999999998</c:v>
                </c:pt>
                <c:pt idx="165">
                  <c:v>412.29450000000003</c:v>
                </c:pt>
                <c:pt idx="166">
                  <c:v>412.66570000000002</c:v>
                </c:pt>
                <c:pt idx="167">
                  <c:v>413.03680000000003</c:v>
                </c:pt>
                <c:pt idx="168">
                  <c:v>413.40789999999998</c:v>
                </c:pt>
                <c:pt idx="169">
                  <c:v>413.77890000000002</c:v>
                </c:pt>
                <c:pt idx="170">
                  <c:v>414.1499</c:v>
                </c:pt>
                <c:pt idx="171">
                  <c:v>414.52089999999998</c:v>
                </c:pt>
                <c:pt idx="172">
                  <c:v>414.89179999999999</c:v>
                </c:pt>
                <c:pt idx="173">
                  <c:v>415.2627</c:v>
                </c:pt>
                <c:pt idx="174">
                  <c:v>415.63350000000003</c:v>
                </c:pt>
                <c:pt idx="175">
                  <c:v>416.0043</c:v>
                </c:pt>
                <c:pt idx="176">
                  <c:v>416.37509999999997</c:v>
                </c:pt>
                <c:pt idx="177">
                  <c:v>416.74579999999997</c:v>
                </c:pt>
                <c:pt idx="178">
                  <c:v>417.11649999999997</c:v>
                </c:pt>
                <c:pt idx="179">
                  <c:v>417.48719999999997</c:v>
                </c:pt>
                <c:pt idx="180">
                  <c:v>417.8578</c:v>
                </c:pt>
                <c:pt idx="181">
                  <c:v>418.22829999999999</c:v>
                </c:pt>
                <c:pt idx="182">
                  <c:v>418.59890000000001</c:v>
                </c:pt>
                <c:pt idx="183">
                  <c:v>418.96940000000001</c:v>
                </c:pt>
                <c:pt idx="184">
                  <c:v>419.33980000000003</c:v>
                </c:pt>
                <c:pt idx="185">
                  <c:v>419.71019999999999</c:v>
                </c:pt>
                <c:pt idx="186">
                  <c:v>420.0806</c:v>
                </c:pt>
                <c:pt idx="187">
                  <c:v>420.45100000000002</c:v>
                </c:pt>
                <c:pt idx="188">
                  <c:v>420.82130000000001</c:v>
                </c:pt>
                <c:pt idx="189">
                  <c:v>421.19150000000002</c:v>
                </c:pt>
                <c:pt idx="190">
                  <c:v>421.56169999999997</c:v>
                </c:pt>
                <c:pt idx="191">
                  <c:v>421.93189999999998</c:v>
                </c:pt>
                <c:pt idx="192">
                  <c:v>422.3021</c:v>
                </c:pt>
                <c:pt idx="193">
                  <c:v>422.67219999999998</c:v>
                </c:pt>
                <c:pt idx="194">
                  <c:v>423.04230000000001</c:v>
                </c:pt>
                <c:pt idx="195">
                  <c:v>423.41230000000002</c:v>
                </c:pt>
                <c:pt idx="196">
                  <c:v>423.78230000000002</c:v>
                </c:pt>
                <c:pt idx="197">
                  <c:v>424.15219999999999</c:v>
                </c:pt>
                <c:pt idx="198">
                  <c:v>424.52210000000002</c:v>
                </c:pt>
                <c:pt idx="199">
                  <c:v>424.892</c:v>
                </c:pt>
                <c:pt idx="200">
                  <c:v>425.26179999999999</c:v>
                </c:pt>
                <c:pt idx="201">
                  <c:v>425.63170000000002</c:v>
                </c:pt>
                <c:pt idx="202">
                  <c:v>426.00139999999999</c:v>
                </c:pt>
                <c:pt idx="203">
                  <c:v>426.37110000000001</c:v>
                </c:pt>
                <c:pt idx="204">
                  <c:v>426.74079999999998</c:v>
                </c:pt>
                <c:pt idx="205">
                  <c:v>427.11040000000003</c:v>
                </c:pt>
                <c:pt idx="206">
                  <c:v>427.48</c:v>
                </c:pt>
                <c:pt idx="207">
                  <c:v>427.84960000000001</c:v>
                </c:pt>
                <c:pt idx="208">
                  <c:v>428.21910000000003</c:v>
                </c:pt>
                <c:pt idx="209">
                  <c:v>428.58859999999999</c:v>
                </c:pt>
                <c:pt idx="210">
                  <c:v>428.95800000000003</c:v>
                </c:pt>
                <c:pt idx="211">
                  <c:v>429.32749999999999</c:v>
                </c:pt>
                <c:pt idx="212">
                  <c:v>429.6968</c:v>
                </c:pt>
                <c:pt idx="213">
                  <c:v>430.06619999999998</c:v>
                </c:pt>
                <c:pt idx="214">
                  <c:v>430.43549999999999</c:v>
                </c:pt>
                <c:pt idx="215">
                  <c:v>430.80470000000003</c:v>
                </c:pt>
                <c:pt idx="216">
                  <c:v>431.1739</c:v>
                </c:pt>
                <c:pt idx="217">
                  <c:v>431.54309999999998</c:v>
                </c:pt>
                <c:pt idx="218">
                  <c:v>431.91219999999998</c:v>
                </c:pt>
                <c:pt idx="219">
                  <c:v>432.28129999999999</c:v>
                </c:pt>
                <c:pt idx="220">
                  <c:v>432.65039999999999</c:v>
                </c:pt>
                <c:pt idx="221">
                  <c:v>433.01940000000002</c:v>
                </c:pt>
                <c:pt idx="222">
                  <c:v>433.38830000000002</c:v>
                </c:pt>
                <c:pt idx="223">
                  <c:v>433.75729999999999</c:v>
                </c:pt>
                <c:pt idx="224">
                  <c:v>434.12619999999998</c:v>
                </c:pt>
                <c:pt idx="225">
                  <c:v>434.495</c:v>
                </c:pt>
                <c:pt idx="226">
                  <c:v>434.8639</c:v>
                </c:pt>
                <c:pt idx="227">
                  <c:v>435.23259999999999</c:v>
                </c:pt>
                <c:pt idx="228">
                  <c:v>435.60140000000001</c:v>
                </c:pt>
                <c:pt idx="229">
                  <c:v>435.9701</c:v>
                </c:pt>
                <c:pt idx="230">
                  <c:v>436.33870000000002</c:v>
                </c:pt>
                <c:pt idx="231">
                  <c:v>436.70740000000001</c:v>
                </c:pt>
                <c:pt idx="232">
                  <c:v>437.07600000000002</c:v>
                </c:pt>
                <c:pt idx="233">
                  <c:v>437.44450000000001</c:v>
                </c:pt>
                <c:pt idx="234">
                  <c:v>437.81299999999999</c:v>
                </c:pt>
                <c:pt idx="235">
                  <c:v>438.18150000000003</c:v>
                </c:pt>
                <c:pt idx="236">
                  <c:v>438.54989999999998</c:v>
                </c:pt>
                <c:pt idx="237">
                  <c:v>438.91829999999999</c:v>
                </c:pt>
                <c:pt idx="238">
                  <c:v>439.2867</c:v>
                </c:pt>
                <c:pt idx="239">
                  <c:v>439.6549</c:v>
                </c:pt>
                <c:pt idx="240">
                  <c:v>440.02319999999997</c:v>
                </c:pt>
                <c:pt idx="241">
                  <c:v>440.39139999999998</c:v>
                </c:pt>
                <c:pt idx="242">
                  <c:v>440.75959999999998</c:v>
                </c:pt>
                <c:pt idx="243">
                  <c:v>441.12779999999998</c:v>
                </c:pt>
                <c:pt idx="244">
                  <c:v>441.49590000000001</c:v>
                </c:pt>
                <c:pt idx="245">
                  <c:v>441.86399999999998</c:v>
                </c:pt>
                <c:pt idx="246">
                  <c:v>442.23200000000003</c:v>
                </c:pt>
                <c:pt idx="247">
                  <c:v>442.6</c:v>
                </c:pt>
                <c:pt idx="248">
                  <c:v>442.96800000000002</c:v>
                </c:pt>
                <c:pt idx="249">
                  <c:v>443.33589999999998</c:v>
                </c:pt>
                <c:pt idx="250">
                  <c:v>443.7038</c:v>
                </c:pt>
                <c:pt idx="251">
                  <c:v>444.07159999999999</c:v>
                </c:pt>
                <c:pt idx="252">
                  <c:v>444.43939999999998</c:v>
                </c:pt>
                <c:pt idx="253">
                  <c:v>444.80720000000002</c:v>
                </c:pt>
                <c:pt idx="254">
                  <c:v>445.17489999999998</c:v>
                </c:pt>
                <c:pt idx="255">
                  <c:v>445.54250000000002</c:v>
                </c:pt>
                <c:pt idx="256">
                  <c:v>445.91019999999997</c:v>
                </c:pt>
                <c:pt idx="257">
                  <c:v>446.27780000000001</c:v>
                </c:pt>
                <c:pt idx="258">
                  <c:v>446.6454</c:v>
                </c:pt>
                <c:pt idx="259">
                  <c:v>447.0129</c:v>
                </c:pt>
                <c:pt idx="260">
                  <c:v>447.38040000000001</c:v>
                </c:pt>
                <c:pt idx="261">
                  <c:v>447.74779999999998</c:v>
                </c:pt>
                <c:pt idx="262">
                  <c:v>448.11520000000002</c:v>
                </c:pt>
                <c:pt idx="263">
                  <c:v>448.48259999999999</c:v>
                </c:pt>
                <c:pt idx="264">
                  <c:v>448.84989999999999</c:v>
                </c:pt>
                <c:pt idx="265">
                  <c:v>449.21719999999999</c:v>
                </c:pt>
                <c:pt idx="266">
                  <c:v>449.58440000000002</c:v>
                </c:pt>
                <c:pt idx="267">
                  <c:v>449.95159999999998</c:v>
                </c:pt>
                <c:pt idx="268">
                  <c:v>450.31880000000001</c:v>
                </c:pt>
                <c:pt idx="269">
                  <c:v>450.6859</c:v>
                </c:pt>
                <c:pt idx="270">
                  <c:v>451.053</c:v>
                </c:pt>
                <c:pt idx="271">
                  <c:v>451.42009999999999</c:v>
                </c:pt>
                <c:pt idx="272">
                  <c:v>451.78710000000001</c:v>
                </c:pt>
                <c:pt idx="273">
                  <c:v>452.15410000000003</c:v>
                </c:pt>
                <c:pt idx="274">
                  <c:v>452.52100000000002</c:v>
                </c:pt>
                <c:pt idx="275">
                  <c:v>452.8879</c:v>
                </c:pt>
                <c:pt idx="276">
                  <c:v>453.25470000000001</c:v>
                </c:pt>
                <c:pt idx="277">
                  <c:v>453.62150000000003</c:v>
                </c:pt>
                <c:pt idx="278">
                  <c:v>453.98829999999998</c:v>
                </c:pt>
                <c:pt idx="279">
                  <c:v>454.35500000000002</c:v>
                </c:pt>
                <c:pt idx="280">
                  <c:v>454.7217</c:v>
                </c:pt>
                <c:pt idx="281">
                  <c:v>455.08839999999998</c:v>
                </c:pt>
                <c:pt idx="282">
                  <c:v>455.45499999999998</c:v>
                </c:pt>
                <c:pt idx="283">
                  <c:v>455.82159999999999</c:v>
                </c:pt>
                <c:pt idx="284">
                  <c:v>456.18810000000002</c:v>
                </c:pt>
                <c:pt idx="285">
                  <c:v>456.55459999999999</c:v>
                </c:pt>
                <c:pt idx="286">
                  <c:v>456.92099999999999</c:v>
                </c:pt>
                <c:pt idx="287">
                  <c:v>457.28739999999999</c:v>
                </c:pt>
                <c:pt idx="288">
                  <c:v>457.65379999999999</c:v>
                </c:pt>
                <c:pt idx="289">
                  <c:v>458.02019999999999</c:v>
                </c:pt>
                <c:pt idx="290">
                  <c:v>458.38639999999998</c:v>
                </c:pt>
                <c:pt idx="291">
                  <c:v>458.7527</c:v>
                </c:pt>
                <c:pt idx="292">
                  <c:v>459.1189</c:v>
                </c:pt>
                <c:pt idx="293">
                  <c:v>459.48509999999999</c:v>
                </c:pt>
                <c:pt idx="294">
                  <c:v>459.85120000000001</c:v>
                </c:pt>
                <c:pt idx="295">
                  <c:v>460.21730000000002</c:v>
                </c:pt>
                <c:pt idx="296">
                  <c:v>460.58339999999998</c:v>
                </c:pt>
                <c:pt idx="297">
                  <c:v>460.94940000000003</c:v>
                </c:pt>
                <c:pt idx="298">
                  <c:v>461.31540000000001</c:v>
                </c:pt>
                <c:pt idx="299">
                  <c:v>461.68130000000002</c:v>
                </c:pt>
                <c:pt idx="300">
                  <c:v>462.04719999999998</c:v>
                </c:pt>
                <c:pt idx="301">
                  <c:v>462.41309999999999</c:v>
                </c:pt>
                <c:pt idx="302">
                  <c:v>462.77890000000002</c:v>
                </c:pt>
                <c:pt idx="303">
                  <c:v>463.1447</c:v>
                </c:pt>
                <c:pt idx="304">
                  <c:v>463.5104</c:v>
                </c:pt>
                <c:pt idx="305">
                  <c:v>463.87610000000001</c:v>
                </c:pt>
                <c:pt idx="306">
                  <c:v>464.24180000000001</c:v>
                </c:pt>
                <c:pt idx="307">
                  <c:v>464.60739999999998</c:v>
                </c:pt>
                <c:pt idx="308">
                  <c:v>464.97300000000001</c:v>
                </c:pt>
                <c:pt idx="309">
                  <c:v>465.33850000000001</c:v>
                </c:pt>
                <c:pt idx="310">
                  <c:v>465.70400000000001</c:v>
                </c:pt>
                <c:pt idx="311">
                  <c:v>466.06950000000001</c:v>
                </c:pt>
                <c:pt idx="312">
                  <c:v>466.43490000000003</c:v>
                </c:pt>
                <c:pt idx="313">
                  <c:v>466.80020000000002</c:v>
                </c:pt>
                <c:pt idx="314">
                  <c:v>467.16559999999998</c:v>
                </c:pt>
                <c:pt idx="315">
                  <c:v>467.53089999999997</c:v>
                </c:pt>
                <c:pt idx="316">
                  <c:v>467.89609999999999</c:v>
                </c:pt>
                <c:pt idx="317">
                  <c:v>468.26139999999998</c:v>
                </c:pt>
                <c:pt idx="318">
                  <c:v>468.62650000000002</c:v>
                </c:pt>
                <c:pt idx="319">
                  <c:v>468.99169999999998</c:v>
                </c:pt>
                <c:pt idx="320">
                  <c:v>469.35680000000002</c:v>
                </c:pt>
                <c:pt idx="321">
                  <c:v>469.72179999999997</c:v>
                </c:pt>
                <c:pt idx="322">
                  <c:v>470.08690000000001</c:v>
                </c:pt>
                <c:pt idx="323">
                  <c:v>470.45179999999999</c:v>
                </c:pt>
                <c:pt idx="324">
                  <c:v>470.8168</c:v>
                </c:pt>
                <c:pt idx="325">
                  <c:v>471.18169999999998</c:v>
                </c:pt>
                <c:pt idx="326">
                  <c:v>471.54649999999998</c:v>
                </c:pt>
                <c:pt idx="327">
                  <c:v>471.91129999999998</c:v>
                </c:pt>
                <c:pt idx="328">
                  <c:v>472.27609999999999</c:v>
                </c:pt>
                <c:pt idx="329">
                  <c:v>472.64080000000001</c:v>
                </c:pt>
                <c:pt idx="330">
                  <c:v>473.00560000000002</c:v>
                </c:pt>
                <c:pt idx="331">
                  <c:v>473.37020000000001</c:v>
                </c:pt>
                <c:pt idx="332">
                  <c:v>473.73480000000001</c:v>
                </c:pt>
                <c:pt idx="333">
                  <c:v>474.0994</c:v>
                </c:pt>
                <c:pt idx="334">
                  <c:v>474.46390000000002</c:v>
                </c:pt>
                <c:pt idx="335">
                  <c:v>474.82839999999999</c:v>
                </c:pt>
                <c:pt idx="336">
                  <c:v>475.19290000000001</c:v>
                </c:pt>
                <c:pt idx="337">
                  <c:v>475.5573</c:v>
                </c:pt>
                <c:pt idx="338">
                  <c:v>475.92169999999999</c:v>
                </c:pt>
                <c:pt idx="339">
                  <c:v>476.286</c:v>
                </c:pt>
                <c:pt idx="340">
                  <c:v>476.65030000000002</c:v>
                </c:pt>
                <c:pt idx="341">
                  <c:v>477.01459999999997</c:v>
                </c:pt>
                <c:pt idx="342">
                  <c:v>477.37880000000001</c:v>
                </c:pt>
                <c:pt idx="343">
                  <c:v>477.74299999999999</c:v>
                </c:pt>
                <c:pt idx="344">
                  <c:v>478.1071</c:v>
                </c:pt>
                <c:pt idx="345">
                  <c:v>478.47120000000001</c:v>
                </c:pt>
                <c:pt idx="346">
                  <c:v>478.83519999999999</c:v>
                </c:pt>
                <c:pt idx="347">
                  <c:v>479.19929999999999</c:v>
                </c:pt>
                <c:pt idx="348">
                  <c:v>479.56319999999999</c:v>
                </c:pt>
                <c:pt idx="349">
                  <c:v>479.92720000000003</c:v>
                </c:pt>
                <c:pt idx="350">
                  <c:v>480.29109999999997</c:v>
                </c:pt>
                <c:pt idx="351">
                  <c:v>480.6549</c:v>
                </c:pt>
                <c:pt idx="352">
                  <c:v>481.01870000000002</c:v>
                </c:pt>
                <c:pt idx="353">
                  <c:v>481.38249999999999</c:v>
                </c:pt>
                <c:pt idx="354">
                  <c:v>481.74619999999999</c:v>
                </c:pt>
                <c:pt idx="355">
                  <c:v>482.10989999999998</c:v>
                </c:pt>
                <c:pt idx="356">
                  <c:v>482.47359999999998</c:v>
                </c:pt>
                <c:pt idx="357">
                  <c:v>482.8372</c:v>
                </c:pt>
                <c:pt idx="358">
                  <c:v>483.20080000000002</c:v>
                </c:pt>
                <c:pt idx="359">
                  <c:v>483.5643</c:v>
                </c:pt>
                <c:pt idx="360">
                  <c:v>483.92779999999999</c:v>
                </c:pt>
                <c:pt idx="361">
                  <c:v>484.2912</c:v>
                </c:pt>
                <c:pt idx="362">
                  <c:v>484.65460000000002</c:v>
                </c:pt>
                <c:pt idx="363">
                  <c:v>485.01799999999997</c:v>
                </c:pt>
                <c:pt idx="364">
                  <c:v>485.38130000000001</c:v>
                </c:pt>
                <c:pt idx="365">
                  <c:v>485.74459999999999</c:v>
                </c:pt>
                <c:pt idx="366">
                  <c:v>486.10789999999997</c:v>
                </c:pt>
                <c:pt idx="367">
                  <c:v>486.47109999999998</c:v>
                </c:pt>
                <c:pt idx="368">
                  <c:v>486.83429999999998</c:v>
                </c:pt>
                <c:pt idx="369">
                  <c:v>487.19740000000002</c:v>
                </c:pt>
                <c:pt idx="370">
                  <c:v>487.56049999999999</c:v>
                </c:pt>
                <c:pt idx="371">
                  <c:v>487.92349999999999</c:v>
                </c:pt>
                <c:pt idx="372">
                  <c:v>488.28649999999999</c:v>
                </c:pt>
                <c:pt idx="373">
                  <c:v>488.64949999999999</c:v>
                </c:pt>
                <c:pt idx="374">
                  <c:v>489.01240000000001</c:v>
                </c:pt>
                <c:pt idx="375">
                  <c:v>489.37529999999998</c:v>
                </c:pt>
                <c:pt idx="376">
                  <c:v>489.73809999999997</c:v>
                </c:pt>
                <c:pt idx="377">
                  <c:v>490.101</c:v>
                </c:pt>
                <c:pt idx="378">
                  <c:v>490.46370000000002</c:v>
                </c:pt>
                <c:pt idx="379">
                  <c:v>490.82639999999998</c:v>
                </c:pt>
                <c:pt idx="380">
                  <c:v>491.1891</c:v>
                </c:pt>
                <c:pt idx="381">
                  <c:v>491.55180000000001</c:v>
                </c:pt>
                <c:pt idx="382">
                  <c:v>491.91430000000003</c:v>
                </c:pt>
                <c:pt idx="383">
                  <c:v>492.27690000000001</c:v>
                </c:pt>
                <c:pt idx="384">
                  <c:v>492.63940000000002</c:v>
                </c:pt>
                <c:pt idx="385">
                  <c:v>493.00189999999998</c:v>
                </c:pt>
                <c:pt idx="386">
                  <c:v>493.36430000000001</c:v>
                </c:pt>
                <c:pt idx="387">
                  <c:v>493.72669999999999</c:v>
                </c:pt>
                <c:pt idx="388">
                  <c:v>494.08909999999997</c:v>
                </c:pt>
                <c:pt idx="389">
                  <c:v>494.45139999999998</c:v>
                </c:pt>
                <c:pt idx="390">
                  <c:v>494.81369999999998</c:v>
                </c:pt>
                <c:pt idx="391">
                  <c:v>495.17590000000001</c:v>
                </c:pt>
                <c:pt idx="392">
                  <c:v>495.53809999999999</c:v>
                </c:pt>
                <c:pt idx="393">
                  <c:v>495.90030000000002</c:v>
                </c:pt>
                <c:pt idx="394">
                  <c:v>496.26240000000001</c:v>
                </c:pt>
                <c:pt idx="395">
                  <c:v>496.62450000000001</c:v>
                </c:pt>
                <c:pt idx="396">
                  <c:v>496.98649999999998</c:v>
                </c:pt>
                <c:pt idx="397">
                  <c:v>497.3485</c:v>
                </c:pt>
                <c:pt idx="398">
                  <c:v>497.71039999999999</c:v>
                </c:pt>
                <c:pt idx="399">
                  <c:v>498.07229999999998</c:v>
                </c:pt>
                <c:pt idx="400">
                  <c:v>498.43419999999998</c:v>
                </c:pt>
                <c:pt idx="401">
                  <c:v>498.79599999999999</c:v>
                </c:pt>
                <c:pt idx="402">
                  <c:v>499.15780000000001</c:v>
                </c:pt>
                <c:pt idx="403">
                  <c:v>499.51960000000003</c:v>
                </c:pt>
                <c:pt idx="404">
                  <c:v>499.88130000000001</c:v>
                </c:pt>
                <c:pt idx="405">
                  <c:v>500.24290000000002</c:v>
                </c:pt>
                <c:pt idx="406">
                  <c:v>500.6046</c:v>
                </c:pt>
                <c:pt idx="407">
                  <c:v>500.96609999999998</c:v>
                </c:pt>
                <c:pt idx="408">
                  <c:v>501.32769999999999</c:v>
                </c:pt>
                <c:pt idx="409">
                  <c:v>501.68920000000003</c:v>
                </c:pt>
                <c:pt idx="410">
                  <c:v>502.05059999999997</c:v>
                </c:pt>
                <c:pt idx="411">
                  <c:v>502.41199999999998</c:v>
                </c:pt>
                <c:pt idx="412">
                  <c:v>502.77339999999998</c:v>
                </c:pt>
                <c:pt idx="413">
                  <c:v>503.13479999999998</c:v>
                </c:pt>
                <c:pt idx="414">
                  <c:v>503.49610000000001</c:v>
                </c:pt>
                <c:pt idx="415">
                  <c:v>503.85730000000001</c:v>
                </c:pt>
                <c:pt idx="416">
                  <c:v>504.21850000000001</c:v>
                </c:pt>
                <c:pt idx="417">
                  <c:v>504.5797</c:v>
                </c:pt>
                <c:pt idx="418">
                  <c:v>504.94080000000002</c:v>
                </c:pt>
                <c:pt idx="419">
                  <c:v>505.30189999999999</c:v>
                </c:pt>
                <c:pt idx="420">
                  <c:v>505.66300000000001</c:v>
                </c:pt>
                <c:pt idx="421">
                  <c:v>506.024</c:v>
                </c:pt>
                <c:pt idx="422">
                  <c:v>506.38490000000002</c:v>
                </c:pt>
                <c:pt idx="423">
                  <c:v>506.74590000000001</c:v>
                </c:pt>
                <c:pt idx="424">
                  <c:v>507.10680000000002</c:v>
                </c:pt>
                <c:pt idx="425">
                  <c:v>507.4676</c:v>
                </c:pt>
                <c:pt idx="426">
                  <c:v>507.82839999999999</c:v>
                </c:pt>
                <c:pt idx="427">
                  <c:v>508.18920000000003</c:v>
                </c:pt>
                <c:pt idx="428">
                  <c:v>508.54989999999998</c:v>
                </c:pt>
                <c:pt idx="429">
                  <c:v>508.91059999999999</c:v>
                </c:pt>
                <c:pt idx="430">
                  <c:v>509.27120000000002</c:v>
                </c:pt>
                <c:pt idx="431">
                  <c:v>509.6318</c:v>
                </c:pt>
                <c:pt idx="432">
                  <c:v>509.99239999999998</c:v>
                </c:pt>
                <c:pt idx="433">
                  <c:v>510.35289999999998</c:v>
                </c:pt>
                <c:pt idx="434">
                  <c:v>510.71339999999998</c:v>
                </c:pt>
                <c:pt idx="435">
                  <c:v>511.07380000000001</c:v>
                </c:pt>
                <c:pt idx="436">
                  <c:v>511.43419999999998</c:v>
                </c:pt>
                <c:pt idx="437">
                  <c:v>511.7946</c:v>
                </c:pt>
                <c:pt idx="438">
                  <c:v>512.1549</c:v>
                </c:pt>
                <c:pt idx="439">
                  <c:v>512.51520000000005</c:v>
                </c:pt>
                <c:pt idx="440">
                  <c:v>512.87540000000001</c:v>
                </c:pt>
                <c:pt idx="441">
                  <c:v>513.23559999999998</c:v>
                </c:pt>
                <c:pt idx="442">
                  <c:v>513.59580000000005</c:v>
                </c:pt>
                <c:pt idx="443">
                  <c:v>513.95590000000004</c:v>
                </c:pt>
                <c:pt idx="444">
                  <c:v>514.31590000000006</c:v>
                </c:pt>
                <c:pt idx="445">
                  <c:v>514.67600000000004</c:v>
                </c:pt>
                <c:pt idx="446">
                  <c:v>515.03589999999997</c:v>
                </c:pt>
                <c:pt idx="447">
                  <c:v>515.39589999999998</c:v>
                </c:pt>
                <c:pt idx="448">
                  <c:v>515.75570000000005</c:v>
                </c:pt>
                <c:pt idx="449">
                  <c:v>516.11559999999997</c:v>
                </c:pt>
                <c:pt idx="450">
                  <c:v>516.47550000000001</c:v>
                </c:pt>
                <c:pt idx="451">
                  <c:v>516.83519999999999</c:v>
                </c:pt>
                <c:pt idx="452">
                  <c:v>517.19489999999996</c:v>
                </c:pt>
                <c:pt idx="453">
                  <c:v>517.55470000000003</c:v>
                </c:pt>
                <c:pt idx="454">
                  <c:v>517.91430000000003</c:v>
                </c:pt>
                <c:pt idx="455">
                  <c:v>518.27390000000003</c:v>
                </c:pt>
                <c:pt idx="456">
                  <c:v>518.63350000000003</c:v>
                </c:pt>
                <c:pt idx="457">
                  <c:v>518.99300000000005</c:v>
                </c:pt>
                <c:pt idx="458">
                  <c:v>519.35249999999996</c:v>
                </c:pt>
                <c:pt idx="459">
                  <c:v>519.71199999999999</c:v>
                </c:pt>
                <c:pt idx="460">
                  <c:v>520.07140000000004</c:v>
                </c:pt>
                <c:pt idx="461">
                  <c:v>520.4307</c:v>
                </c:pt>
                <c:pt idx="462">
                  <c:v>520.79</c:v>
                </c:pt>
                <c:pt idx="463">
                  <c:v>521.14940000000001</c:v>
                </c:pt>
                <c:pt idx="464">
                  <c:v>521.5086</c:v>
                </c:pt>
                <c:pt idx="465">
                  <c:v>521.86779999999999</c:v>
                </c:pt>
                <c:pt idx="466">
                  <c:v>522.2269</c:v>
                </c:pt>
                <c:pt idx="467">
                  <c:v>522.58609999999999</c:v>
                </c:pt>
                <c:pt idx="468">
                  <c:v>522.94510000000002</c:v>
                </c:pt>
                <c:pt idx="469">
                  <c:v>523.30420000000004</c:v>
                </c:pt>
                <c:pt idx="470">
                  <c:v>523.66309999999999</c:v>
                </c:pt>
                <c:pt idx="471">
                  <c:v>524.02210000000002</c:v>
                </c:pt>
                <c:pt idx="472">
                  <c:v>524.38099999999997</c:v>
                </c:pt>
                <c:pt idx="473">
                  <c:v>524.73990000000003</c:v>
                </c:pt>
                <c:pt idx="474">
                  <c:v>525.09879999999998</c:v>
                </c:pt>
                <c:pt idx="475">
                  <c:v>525.45749999999998</c:v>
                </c:pt>
                <c:pt idx="476">
                  <c:v>525.81629999999996</c:v>
                </c:pt>
                <c:pt idx="477">
                  <c:v>526.17499999999995</c:v>
                </c:pt>
                <c:pt idx="478">
                  <c:v>526.53359999999998</c:v>
                </c:pt>
                <c:pt idx="479">
                  <c:v>526.89229999999998</c:v>
                </c:pt>
                <c:pt idx="480">
                  <c:v>527.2509</c:v>
                </c:pt>
                <c:pt idx="481">
                  <c:v>527.60940000000005</c:v>
                </c:pt>
                <c:pt idx="482">
                  <c:v>527.96789999999999</c:v>
                </c:pt>
                <c:pt idx="483">
                  <c:v>528.32629999999995</c:v>
                </c:pt>
                <c:pt idx="484">
                  <c:v>528.6848</c:v>
                </c:pt>
                <c:pt idx="485">
                  <c:v>529.04309999999998</c:v>
                </c:pt>
                <c:pt idx="486">
                  <c:v>529.40139999999997</c:v>
                </c:pt>
                <c:pt idx="487">
                  <c:v>529.75969999999995</c:v>
                </c:pt>
                <c:pt idx="488">
                  <c:v>530.11800000000005</c:v>
                </c:pt>
                <c:pt idx="489">
                  <c:v>530.47619999999995</c:v>
                </c:pt>
                <c:pt idx="490">
                  <c:v>530.83439999999996</c:v>
                </c:pt>
                <c:pt idx="491">
                  <c:v>531.19240000000002</c:v>
                </c:pt>
                <c:pt idx="492">
                  <c:v>531.55050000000006</c:v>
                </c:pt>
                <c:pt idx="493">
                  <c:v>531.90859999999998</c:v>
                </c:pt>
                <c:pt idx="494">
                  <c:v>532.26660000000004</c:v>
                </c:pt>
                <c:pt idx="495">
                  <c:v>532.62450000000001</c:v>
                </c:pt>
                <c:pt idx="496">
                  <c:v>532.98249999999996</c:v>
                </c:pt>
                <c:pt idx="497">
                  <c:v>533.34029999999996</c:v>
                </c:pt>
                <c:pt idx="498">
                  <c:v>533.69820000000004</c:v>
                </c:pt>
                <c:pt idx="499">
                  <c:v>534.05600000000004</c:v>
                </c:pt>
                <c:pt idx="500">
                  <c:v>534.41369999999995</c:v>
                </c:pt>
                <c:pt idx="501">
                  <c:v>534.77139999999997</c:v>
                </c:pt>
                <c:pt idx="502">
                  <c:v>535.12909999999999</c:v>
                </c:pt>
                <c:pt idx="503">
                  <c:v>535.48670000000004</c:v>
                </c:pt>
                <c:pt idx="504">
                  <c:v>535.84429999999998</c:v>
                </c:pt>
                <c:pt idx="505">
                  <c:v>536.20180000000005</c:v>
                </c:pt>
                <c:pt idx="506">
                  <c:v>536.55930000000001</c:v>
                </c:pt>
                <c:pt idx="507">
                  <c:v>536.91669999999999</c:v>
                </c:pt>
                <c:pt idx="508">
                  <c:v>537.27419999999995</c:v>
                </c:pt>
                <c:pt idx="509">
                  <c:v>537.63149999999996</c:v>
                </c:pt>
                <c:pt idx="510">
                  <c:v>537.98889999999994</c:v>
                </c:pt>
                <c:pt idx="511">
                  <c:v>538.34619999999995</c:v>
                </c:pt>
                <c:pt idx="512">
                  <c:v>538.70339999999999</c:v>
                </c:pt>
                <c:pt idx="513">
                  <c:v>539.06060000000002</c:v>
                </c:pt>
                <c:pt idx="514">
                  <c:v>539.41780000000006</c:v>
                </c:pt>
                <c:pt idx="515">
                  <c:v>539.7749</c:v>
                </c:pt>
                <c:pt idx="516">
                  <c:v>540.13199999999995</c:v>
                </c:pt>
                <c:pt idx="517">
                  <c:v>540.48900000000003</c:v>
                </c:pt>
                <c:pt idx="518">
                  <c:v>540.846</c:v>
                </c:pt>
                <c:pt idx="519">
                  <c:v>541.20299999999997</c:v>
                </c:pt>
                <c:pt idx="520">
                  <c:v>541.55989999999997</c:v>
                </c:pt>
                <c:pt idx="521">
                  <c:v>541.91669999999999</c:v>
                </c:pt>
                <c:pt idx="522">
                  <c:v>542.27359999999999</c:v>
                </c:pt>
                <c:pt idx="523">
                  <c:v>542.63040000000001</c:v>
                </c:pt>
                <c:pt idx="524">
                  <c:v>542.98710000000005</c:v>
                </c:pt>
                <c:pt idx="525">
                  <c:v>543.34389999999996</c:v>
                </c:pt>
                <c:pt idx="526">
                  <c:v>543.70050000000003</c:v>
                </c:pt>
                <c:pt idx="527">
                  <c:v>544.05709999999999</c:v>
                </c:pt>
                <c:pt idx="528">
                  <c:v>544.41369999999995</c:v>
                </c:pt>
                <c:pt idx="529">
                  <c:v>544.77030000000002</c:v>
                </c:pt>
                <c:pt idx="530">
                  <c:v>545.12670000000003</c:v>
                </c:pt>
                <c:pt idx="531">
                  <c:v>545.48320000000001</c:v>
                </c:pt>
                <c:pt idx="532">
                  <c:v>545.83960000000002</c:v>
                </c:pt>
                <c:pt idx="533">
                  <c:v>546.19600000000003</c:v>
                </c:pt>
                <c:pt idx="534">
                  <c:v>546.55229999999995</c:v>
                </c:pt>
                <c:pt idx="535">
                  <c:v>546.90859999999998</c:v>
                </c:pt>
                <c:pt idx="536">
                  <c:v>547.26480000000004</c:v>
                </c:pt>
                <c:pt idx="537">
                  <c:v>547.62099999999998</c:v>
                </c:pt>
                <c:pt idx="538">
                  <c:v>547.97720000000004</c:v>
                </c:pt>
                <c:pt idx="539">
                  <c:v>548.33330000000001</c:v>
                </c:pt>
                <c:pt idx="540">
                  <c:v>548.68939999999998</c:v>
                </c:pt>
                <c:pt idx="541">
                  <c:v>549.04539999999997</c:v>
                </c:pt>
                <c:pt idx="542">
                  <c:v>549.40139999999997</c:v>
                </c:pt>
                <c:pt idx="543">
                  <c:v>549.75729999999999</c:v>
                </c:pt>
                <c:pt idx="544">
                  <c:v>550.11329999999998</c:v>
                </c:pt>
                <c:pt idx="545">
                  <c:v>550.46910000000003</c:v>
                </c:pt>
                <c:pt idx="546">
                  <c:v>550.82500000000005</c:v>
                </c:pt>
                <c:pt idx="547">
                  <c:v>551.1807</c:v>
                </c:pt>
                <c:pt idx="548">
                  <c:v>551.53639999999996</c:v>
                </c:pt>
                <c:pt idx="549">
                  <c:v>551.8922</c:v>
                </c:pt>
                <c:pt idx="550">
                  <c:v>552.24779999999998</c:v>
                </c:pt>
                <c:pt idx="551">
                  <c:v>552.60339999999997</c:v>
                </c:pt>
                <c:pt idx="552">
                  <c:v>552.95899999999995</c:v>
                </c:pt>
                <c:pt idx="553">
                  <c:v>553.31449999999995</c:v>
                </c:pt>
                <c:pt idx="554">
                  <c:v>553.66999999999996</c:v>
                </c:pt>
                <c:pt idx="555">
                  <c:v>554.02549999999997</c:v>
                </c:pt>
                <c:pt idx="556">
                  <c:v>554.3809</c:v>
                </c:pt>
                <c:pt idx="557">
                  <c:v>554.73620000000005</c:v>
                </c:pt>
                <c:pt idx="558">
                  <c:v>555.09159999999997</c:v>
                </c:pt>
                <c:pt idx="559">
                  <c:v>555.44680000000005</c:v>
                </c:pt>
                <c:pt idx="560">
                  <c:v>555.8021</c:v>
                </c:pt>
                <c:pt idx="561">
                  <c:v>556.15719999999999</c:v>
                </c:pt>
                <c:pt idx="562">
                  <c:v>556.51239999999996</c:v>
                </c:pt>
                <c:pt idx="563">
                  <c:v>556.86749999999995</c:v>
                </c:pt>
                <c:pt idx="564">
                  <c:v>557.22249999999997</c:v>
                </c:pt>
                <c:pt idx="565">
                  <c:v>557.57759999999996</c:v>
                </c:pt>
                <c:pt idx="566">
                  <c:v>557.93259999999998</c:v>
                </c:pt>
                <c:pt idx="567">
                  <c:v>558.28750000000002</c:v>
                </c:pt>
                <c:pt idx="568">
                  <c:v>558.64239999999995</c:v>
                </c:pt>
                <c:pt idx="569">
                  <c:v>558.9973</c:v>
                </c:pt>
                <c:pt idx="570">
                  <c:v>559.35209999999995</c:v>
                </c:pt>
                <c:pt idx="571">
                  <c:v>559.70680000000004</c:v>
                </c:pt>
                <c:pt idx="572">
                  <c:v>560.06150000000002</c:v>
                </c:pt>
                <c:pt idx="573">
                  <c:v>560.4162</c:v>
                </c:pt>
                <c:pt idx="574">
                  <c:v>560.77089999999998</c:v>
                </c:pt>
                <c:pt idx="575">
                  <c:v>561.12540000000001</c:v>
                </c:pt>
                <c:pt idx="576">
                  <c:v>561.48</c:v>
                </c:pt>
                <c:pt idx="577">
                  <c:v>561.83450000000005</c:v>
                </c:pt>
                <c:pt idx="578">
                  <c:v>562.18899999999996</c:v>
                </c:pt>
                <c:pt idx="579">
                  <c:v>562.54349999999999</c:v>
                </c:pt>
                <c:pt idx="580">
                  <c:v>562.89779999999996</c:v>
                </c:pt>
                <c:pt idx="581">
                  <c:v>563.25210000000004</c:v>
                </c:pt>
                <c:pt idx="582">
                  <c:v>563.60640000000001</c:v>
                </c:pt>
                <c:pt idx="583">
                  <c:v>563.96069999999997</c:v>
                </c:pt>
                <c:pt idx="584">
                  <c:v>564.31489999999997</c:v>
                </c:pt>
                <c:pt idx="585">
                  <c:v>564.66909999999996</c:v>
                </c:pt>
                <c:pt idx="586">
                  <c:v>565.02329999999995</c:v>
                </c:pt>
                <c:pt idx="587">
                  <c:v>565.37729999999999</c:v>
                </c:pt>
                <c:pt idx="588">
                  <c:v>565.73140000000001</c:v>
                </c:pt>
                <c:pt idx="589">
                  <c:v>566.08540000000005</c:v>
                </c:pt>
                <c:pt idx="590">
                  <c:v>566.4393</c:v>
                </c:pt>
                <c:pt idx="591">
                  <c:v>566.79330000000004</c:v>
                </c:pt>
                <c:pt idx="592">
                  <c:v>567.1472</c:v>
                </c:pt>
                <c:pt idx="593">
                  <c:v>567.50099999999998</c:v>
                </c:pt>
                <c:pt idx="594">
                  <c:v>567.85479999999995</c:v>
                </c:pt>
                <c:pt idx="595">
                  <c:v>568.20860000000005</c:v>
                </c:pt>
                <c:pt idx="596">
                  <c:v>568.56230000000005</c:v>
                </c:pt>
                <c:pt idx="597">
                  <c:v>568.91589999999997</c:v>
                </c:pt>
                <c:pt idx="598">
                  <c:v>569.26949999999999</c:v>
                </c:pt>
                <c:pt idx="599">
                  <c:v>569.62310000000002</c:v>
                </c:pt>
                <c:pt idx="600">
                  <c:v>569.97659999999996</c:v>
                </c:pt>
                <c:pt idx="601">
                  <c:v>570.33010000000002</c:v>
                </c:pt>
                <c:pt idx="602">
                  <c:v>570.68359999999996</c:v>
                </c:pt>
                <c:pt idx="603">
                  <c:v>571.03700000000003</c:v>
                </c:pt>
                <c:pt idx="604">
                  <c:v>571.3904</c:v>
                </c:pt>
                <c:pt idx="605">
                  <c:v>571.74369999999999</c:v>
                </c:pt>
                <c:pt idx="606">
                  <c:v>572.09699999999998</c:v>
                </c:pt>
                <c:pt idx="607">
                  <c:v>572.4502</c:v>
                </c:pt>
                <c:pt idx="608">
                  <c:v>572.80340000000001</c:v>
                </c:pt>
                <c:pt idx="609">
                  <c:v>573.15660000000003</c:v>
                </c:pt>
                <c:pt idx="610">
                  <c:v>573.50969999999995</c:v>
                </c:pt>
                <c:pt idx="611">
                  <c:v>573.86270000000002</c:v>
                </c:pt>
                <c:pt idx="612">
                  <c:v>574.21579999999994</c:v>
                </c:pt>
                <c:pt idx="613">
                  <c:v>574.56870000000004</c:v>
                </c:pt>
                <c:pt idx="614">
                  <c:v>574.92169999999999</c:v>
                </c:pt>
                <c:pt idx="615">
                  <c:v>575.27459999999996</c:v>
                </c:pt>
                <c:pt idx="616">
                  <c:v>575.62739999999997</c:v>
                </c:pt>
                <c:pt idx="617">
                  <c:v>575.98030000000006</c:v>
                </c:pt>
                <c:pt idx="618">
                  <c:v>576.33299999999997</c:v>
                </c:pt>
                <c:pt idx="619">
                  <c:v>576.68579999999997</c:v>
                </c:pt>
                <c:pt idx="620">
                  <c:v>577.0385</c:v>
                </c:pt>
                <c:pt idx="621">
                  <c:v>577.39110000000005</c:v>
                </c:pt>
                <c:pt idx="622">
                  <c:v>577.74369999999999</c:v>
                </c:pt>
                <c:pt idx="623">
                  <c:v>578.09630000000004</c:v>
                </c:pt>
                <c:pt idx="624">
                  <c:v>578.44870000000003</c:v>
                </c:pt>
                <c:pt idx="625">
                  <c:v>578.80119999999999</c:v>
                </c:pt>
                <c:pt idx="626">
                  <c:v>579.15359999999998</c:v>
                </c:pt>
                <c:pt idx="627">
                  <c:v>579.50599999999997</c:v>
                </c:pt>
                <c:pt idx="628">
                  <c:v>579.85839999999996</c:v>
                </c:pt>
                <c:pt idx="629">
                  <c:v>580.21069999999997</c:v>
                </c:pt>
                <c:pt idx="630">
                  <c:v>580.56290000000001</c:v>
                </c:pt>
                <c:pt idx="631">
                  <c:v>580.91520000000003</c:v>
                </c:pt>
                <c:pt idx="632">
                  <c:v>581.26729999999998</c:v>
                </c:pt>
                <c:pt idx="633">
                  <c:v>581.61940000000004</c:v>
                </c:pt>
                <c:pt idx="634">
                  <c:v>581.97159999999997</c:v>
                </c:pt>
                <c:pt idx="635">
                  <c:v>582.32360000000006</c:v>
                </c:pt>
                <c:pt idx="636">
                  <c:v>582.67560000000003</c:v>
                </c:pt>
                <c:pt idx="637">
                  <c:v>583.02750000000003</c:v>
                </c:pt>
                <c:pt idx="638">
                  <c:v>583.37950000000001</c:v>
                </c:pt>
                <c:pt idx="639">
                  <c:v>583.73130000000003</c:v>
                </c:pt>
                <c:pt idx="640">
                  <c:v>584.08309999999994</c:v>
                </c:pt>
                <c:pt idx="641">
                  <c:v>584.43489999999997</c:v>
                </c:pt>
                <c:pt idx="642">
                  <c:v>584.7867</c:v>
                </c:pt>
                <c:pt idx="643">
                  <c:v>585.13840000000005</c:v>
                </c:pt>
                <c:pt idx="644">
                  <c:v>585.49009999999998</c:v>
                </c:pt>
                <c:pt idx="645">
                  <c:v>585.84159999999997</c:v>
                </c:pt>
                <c:pt idx="646">
                  <c:v>586.19320000000005</c:v>
                </c:pt>
                <c:pt idx="647">
                  <c:v>586.54470000000003</c:v>
                </c:pt>
                <c:pt idx="648">
                  <c:v>586.89620000000002</c:v>
                </c:pt>
                <c:pt idx="649">
                  <c:v>587.24770000000001</c:v>
                </c:pt>
                <c:pt idx="650">
                  <c:v>587.59910000000002</c:v>
                </c:pt>
                <c:pt idx="651">
                  <c:v>587.95039999999995</c:v>
                </c:pt>
                <c:pt idx="652">
                  <c:v>588.30179999999996</c:v>
                </c:pt>
                <c:pt idx="653">
                  <c:v>588.65300000000002</c:v>
                </c:pt>
                <c:pt idx="654">
                  <c:v>589.00419999999997</c:v>
                </c:pt>
                <c:pt idx="655">
                  <c:v>589.35540000000003</c:v>
                </c:pt>
                <c:pt idx="656">
                  <c:v>589.70650000000001</c:v>
                </c:pt>
                <c:pt idx="657">
                  <c:v>590.05759999999998</c:v>
                </c:pt>
                <c:pt idx="658">
                  <c:v>590.40869999999995</c:v>
                </c:pt>
                <c:pt idx="659">
                  <c:v>590.75969999999995</c:v>
                </c:pt>
                <c:pt idx="660">
                  <c:v>591.11069999999995</c:v>
                </c:pt>
                <c:pt idx="661">
                  <c:v>591.46159999999998</c:v>
                </c:pt>
                <c:pt idx="662">
                  <c:v>591.8125</c:v>
                </c:pt>
                <c:pt idx="663">
                  <c:v>592.16330000000005</c:v>
                </c:pt>
                <c:pt idx="664">
                  <c:v>592.51409999999998</c:v>
                </c:pt>
                <c:pt idx="665">
                  <c:v>592.86490000000003</c:v>
                </c:pt>
                <c:pt idx="666">
                  <c:v>593.21559999999999</c:v>
                </c:pt>
                <c:pt idx="667">
                  <c:v>593.56619999999998</c:v>
                </c:pt>
                <c:pt idx="668">
                  <c:v>593.91690000000006</c:v>
                </c:pt>
                <c:pt idx="669">
                  <c:v>594.26750000000004</c:v>
                </c:pt>
                <c:pt idx="670">
                  <c:v>594.61800000000005</c:v>
                </c:pt>
                <c:pt idx="671">
                  <c:v>594.96849999999995</c:v>
                </c:pt>
                <c:pt idx="672">
                  <c:v>595.31889999999999</c:v>
                </c:pt>
                <c:pt idx="673">
                  <c:v>595.66930000000002</c:v>
                </c:pt>
                <c:pt idx="674">
                  <c:v>596.01969999999994</c:v>
                </c:pt>
                <c:pt idx="675">
                  <c:v>596.37</c:v>
                </c:pt>
                <c:pt idx="676">
                  <c:v>596.72029999999995</c:v>
                </c:pt>
                <c:pt idx="677">
                  <c:v>597.07060000000001</c:v>
                </c:pt>
                <c:pt idx="678">
                  <c:v>597.42070000000001</c:v>
                </c:pt>
                <c:pt idx="679">
                  <c:v>597.77089999999998</c:v>
                </c:pt>
                <c:pt idx="680">
                  <c:v>598.12099999999998</c:v>
                </c:pt>
                <c:pt idx="681">
                  <c:v>598.471</c:v>
                </c:pt>
                <c:pt idx="682">
                  <c:v>598.82100000000003</c:v>
                </c:pt>
                <c:pt idx="683">
                  <c:v>599.17100000000005</c:v>
                </c:pt>
                <c:pt idx="684">
                  <c:v>599.52089999999998</c:v>
                </c:pt>
                <c:pt idx="685">
                  <c:v>599.87080000000003</c:v>
                </c:pt>
                <c:pt idx="686">
                  <c:v>600.22069999999997</c:v>
                </c:pt>
                <c:pt idx="687">
                  <c:v>600.57050000000004</c:v>
                </c:pt>
                <c:pt idx="688">
                  <c:v>600.92020000000002</c:v>
                </c:pt>
                <c:pt idx="689">
                  <c:v>601.27</c:v>
                </c:pt>
                <c:pt idx="690">
                  <c:v>601.61959999999999</c:v>
                </c:pt>
                <c:pt idx="691">
                  <c:v>601.9692</c:v>
                </c:pt>
                <c:pt idx="692">
                  <c:v>602.31880000000001</c:v>
                </c:pt>
                <c:pt idx="693">
                  <c:v>602.66840000000002</c:v>
                </c:pt>
                <c:pt idx="694">
                  <c:v>603.01790000000005</c:v>
                </c:pt>
                <c:pt idx="695">
                  <c:v>603.3673</c:v>
                </c:pt>
                <c:pt idx="696">
                  <c:v>603.71669999999995</c:v>
                </c:pt>
                <c:pt idx="697">
                  <c:v>604.06610000000001</c:v>
                </c:pt>
                <c:pt idx="698">
                  <c:v>604.41539999999998</c:v>
                </c:pt>
                <c:pt idx="699">
                  <c:v>604.76469999999995</c:v>
                </c:pt>
                <c:pt idx="700">
                  <c:v>605.11400000000003</c:v>
                </c:pt>
                <c:pt idx="701">
                  <c:v>605.46310000000005</c:v>
                </c:pt>
                <c:pt idx="702">
                  <c:v>605.81230000000005</c:v>
                </c:pt>
                <c:pt idx="703">
                  <c:v>606.16139999999996</c:v>
                </c:pt>
                <c:pt idx="704">
                  <c:v>606.5104</c:v>
                </c:pt>
                <c:pt idx="705">
                  <c:v>606.85940000000005</c:v>
                </c:pt>
                <c:pt idx="706">
                  <c:v>607.20839999999998</c:v>
                </c:pt>
                <c:pt idx="707">
                  <c:v>607.55740000000003</c:v>
                </c:pt>
                <c:pt idx="708">
                  <c:v>607.90629999999999</c:v>
                </c:pt>
                <c:pt idx="709">
                  <c:v>608.25509999999997</c:v>
                </c:pt>
                <c:pt idx="710">
                  <c:v>608.60389999999995</c:v>
                </c:pt>
                <c:pt idx="711">
                  <c:v>608.95259999999996</c:v>
                </c:pt>
                <c:pt idx="712">
                  <c:v>609.30139999999994</c:v>
                </c:pt>
                <c:pt idx="713">
                  <c:v>609.65</c:v>
                </c:pt>
                <c:pt idx="714">
                  <c:v>609.99869999999999</c:v>
                </c:pt>
                <c:pt idx="715">
                  <c:v>610.34720000000004</c:v>
                </c:pt>
                <c:pt idx="716">
                  <c:v>610.69579999999996</c:v>
                </c:pt>
                <c:pt idx="717">
                  <c:v>611.04430000000002</c:v>
                </c:pt>
                <c:pt idx="718">
                  <c:v>611.39279999999997</c:v>
                </c:pt>
                <c:pt idx="719">
                  <c:v>611.74109999999996</c:v>
                </c:pt>
                <c:pt idx="720">
                  <c:v>612.08950000000004</c:v>
                </c:pt>
                <c:pt idx="721">
                  <c:v>612.43790000000001</c:v>
                </c:pt>
                <c:pt idx="722">
                  <c:v>612.78610000000003</c:v>
                </c:pt>
                <c:pt idx="723">
                  <c:v>613.13430000000005</c:v>
                </c:pt>
                <c:pt idx="724">
                  <c:v>613.48249999999996</c:v>
                </c:pt>
                <c:pt idx="725">
                  <c:v>613.83069999999998</c:v>
                </c:pt>
                <c:pt idx="726">
                  <c:v>614.17880000000002</c:v>
                </c:pt>
                <c:pt idx="727">
                  <c:v>614.52689999999996</c:v>
                </c:pt>
                <c:pt idx="728">
                  <c:v>614.87490000000003</c:v>
                </c:pt>
                <c:pt idx="729">
                  <c:v>615.22280000000001</c:v>
                </c:pt>
                <c:pt idx="730">
                  <c:v>615.57069999999999</c:v>
                </c:pt>
                <c:pt idx="731">
                  <c:v>615.91859999999997</c:v>
                </c:pt>
                <c:pt idx="732">
                  <c:v>616.26649999999995</c:v>
                </c:pt>
                <c:pt idx="733">
                  <c:v>616.61429999999996</c:v>
                </c:pt>
                <c:pt idx="734">
                  <c:v>616.96199999999999</c:v>
                </c:pt>
                <c:pt idx="735">
                  <c:v>617.3098</c:v>
                </c:pt>
                <c:pt idx="736">
                  <c:v>617.65740000000005</c:v>
                </c:pt>
                <c:pt idx="737">
                  <c:v>618.005</c:v>
                </c:pt>
                <c:pt idx="738">
                  <c:v>618.35260000000005</c:v>
                </c:pt>
                <c:pt idx="739">
                  <c:v>618.70010000000002</c:v>
                </c:pt>
                <c:pt idx="740">
                  <c:v>619.04759999999999</c:v>
                </c:pt>
                <c:pt idx="741">
                  <c:v>619.39509999999996</c:v>
                </c:pt>
                <c:pt idx="742">
                  <c:v>619.74249999999995</c:v>
                </c:pt>
                <c:pt idx="743">
                  <c:v>620.08979999999997</c:v>
                </c:pt>
                <c:pt idx="744">
                  <c:v>620.43709999999999</c:v>
                </c:pt>
                <c:pt idx="745">
                  <c:v>620.78440000000001</c:v>
                </c:pt>
                <c:pt idx="746">
                  <c:v>621.13170000000002</c:v>
                </c:pt>
                <c:pt idx="747">
                  <c:v>621.47879999999998</c:v>
                </c:pt>
                <c:pt idx="748">
                  <c:v>621.82600000000002</c:v>
                </c:pt>
                <c:pt idx="749">
                  <c:v>622.17309999999998</c:v>
                </c:pt>
                <c:pt idx="750">
                  <c:v>622.52009999999996</c:v>
                </c:pt>
                <c:pt idx="751">
                  <c:v>622.86710000000005</c:v>
                </c:pt>
                <c:pt idx="752">
                  <c:v>623.21410000000003</c:v>
                </c:pt>
                <c:pt idx="753">
                  <c:v>623.56100000000004</c:v>
                </c:pt>
                <c:pt idx="754">
                  <c:v>623.90790000000004</c:v>
                </c:pt>
                <c:pt idx="755">
                  <c:v>624.25469999999996</c:v>
                </c:pt>
                <c:pt idx="756">
                  <c:v>624.60149999999999</c:v>
                </c:pt>
                <c:pt idx="757">
                  <c:v>624.94820000000004</c:v>
                </c:pt>
                <c:pt idx="758">
                  <c:v>625.29499999999996</c:v>
                </c:pt>
                <c:pt idx="759">
                  <c:v>625.64160000000004</c:v>
                </c:pt>
                <c:pt idx="760">
                  <c:v>625.98820000000001</c:v>
                </c:pt>
                <c:pt idx="761">
                  <c:v>626.33479999999997</c:v>
                </c:pt>
                <c:pt idx="762">
                  <c:v>626.68129999999996</c:v>
                </c:pt>
                <c:pt idx="763">
                  <c:v>627.02779999999996</c:v>
                </c:pt>
                <c:pt idx="764">
                  <c:v>627.37419999999997</c:v>
                </c:pt>
                <c:pt idx="765">
                  <c:v>627.72059999999999</c:v>
                </c:pt>
                <c:pt idx="766">
                  <c:v>628.06700000000001</c:v>
                </c:pt>
                <c:pt idx="767">
                  <c:v>628.41330000000005</c:v>
                </c:pt>
                <c:pt idx="768">
                  <c:v>628.7595</c:v>
                </c:pt>
                <c:pt idx="769">
                  <c:v>629.10569999999996</c:v>
                </c:pt>
                <c:pt idx="770">
                  <c:v>629.45190000000002</c:v>
                </c:pt>
                <c:pt idx="771">
                  <c:v>629.798</c:v>
                </c:pt>
                <c:pt idx="772">
                  <c:v>630.14409999999998</c:v>
                </c:pt>
                <c:pt idx="773">
                  <c:v>630.49019999999996</c:v>
                </c:pt>
                <c:pt idx="774">
                  <c:v>630.83619999999996</c:v>
                </c:pt>
                <c:pt idx="775">
                  <c:v>631.18209999999999</c:v>
                </c:pt>
                <c:pt idx="776">
                  <c:v>631.52800000000002</c:v>
                </c:pt>
                <c:pt idx="777">
                  <c:v>631.87390000000005</c:v>
                </c:pt>
                <c:pt idx="778">
                  <c:v>632.21969999999999</c:v>
                </c:pt>
                <c:pt idx="779">
                  <c:v>632.56550000000004</c:v>
                </c:pt>
                <c:pt idx="780">
                  <c:v>632.91120000000001</c:v>
                </c:pt>
                <c:pt idx="781">
                  <c:v>633.25689999999997</c:v>
                </c:pt>
                <c:pt idx="782">
                  <c:v>633.60249999999996</c:v>
                </c:pt>
                <c:pt idx="783">
                  <c:v>633.94809999999995</c:v>
                </c:pt>
                <c:pt idx="784">
                  <c:v>634.29369999999994</c:v>
                </c:pt>
                <c:pt idx="785">
                  <c:v>634.63919999999996</c:v>
                </c:pt>
                <c:pt idx="786">
                  <c:v>634.9846</c:v>
                </c:pt>
                <c:pt idx="787">
                  <c:v>635.33010000000002</c:v>
                </c:pt>
                <c:pt idx="788">
                  <c:v>635.67539999999997</c:v>
                </c:pt>
                <c:pt idx="789">
                  <c:v>636.02080000000001</c:v>
                </c:pt>
                <c:pt idx="790">
                  <c:v>636.36599999999999</c:v>
                </c:pt>
                <c:pt idx="791">
                  <c:v>636.71130000000005</c:v>
                </c:pt>
                <c:pt idx="792">
                  <c:v>637.05650000000003</c:v>
                </c:pt>
                <c:pt idx="793">
                  <c:v>637.40170000000001</c:v>
                </c:pt>
                <c:pt idx="794">
                  <c:v>637.74680000000001</c:v>
                </c:pt>
                <c:pt idx="795">
                  <c:v>638.09190000000001</c:v>
                </c:pt>
                <c:pt idx="796">
                  <c:v>638.43679999999995</c:v>
                </c:pt>
                <c:pt idx="797">
                  <c:v>638.78179999999998</c:v>
                </c:pt>
                <c:pt idx="798">
                  <c:v>639.1268</c:v>
                </c:pt>
                <c:pt idx="799">
                  <c:v>639.47159999999997</c:v>
                </c:pt>
                <c:pt idx="800">
                  <c:v>639.81650000000002</c:v>
                </c:pt>
                <c:pt idx="801">
                  <c:v>640.16129999999998</c:v>
                </c:pt>
                <c:pt idx="802">
                  <c:v>640.50599999999997</c:v>
                </c:pt>
                <c:pt idx="803">
                  <c:v>640.85080000000005</c:v>
                </c:pt>
                <c:pt idx="804">
                  <c:v>641.19539999999995</c:v>
                </c:pt>
                <c:pt idx="805">
                  <c:v>641.54</c:v>
                </c:pt>
                <c:pt idx="806">
                  <c:v>641.88459999999998</c:v>
                </c:pt>
                <c:pt idx="807">
                  <c:v>642.22910000000002</c:v>
                </c:pt>
                <c:pt idx="808">
                  <c:v>642.57370000000003</c:v>
                </c:pt>
                <c:pt idx="809">
                  <c:v>642.91809999999998</c:v>
                </c:pt>
                <c:pt idx="810">
                  <c:v>643.26250000000005</c:v>
                </c:pt>
                <c:pt idx="811">
                  <c:v>643.60680000000002</c:v>
                </c:pt>
                <c:pt idx="812">
                  <c:v>643.95119999999997</c:v>
                </c:pt>
                <c:pt idx="813">
                  <c:v>644.29539999999997</c:v>
                </c:pt>
                <c:pt idx="814">
                  <c:v>644.63959999999997</c:v>
                </c:pt>
                <c:pt idx="815">
                  <c:v>644.98379999999997</c:v>
                </c:pt>
                <c:pt idx="816">
                  <c:v>645.3279</c:v>
                </c:pt>
                <c:pt idx="817">
                  <c:v>645.6721</c:v>
                </c:pt>
                <c:pt idx="818">
                  <c:v>646.01610000000005</c:v>
                </c:pt>
                <c:pt idx="819">
                  <c:v>646.36009999999999</c:v>
                </c:pt>
                <c:pt idx="820">
                  <c:v>646.70399999999995</c:v>
                </c:pt>
                <c:pt idx="821">
                  <c:v>647.04790000000003</c:v>
                </c:pt>
                <c:pt idx="822">
                  <c:v>647.39179999999999</c:v>
                </c:pt>
                <c:pt idx="823">
                  <c:v>647.73569999999995</c:v>
                </c:pt>
                <c:pt idx="824">
                  <c:v>648.07939999999996</c:v>
                </c:pt>
                <c:pt idx="825">
                  <c:v>648.42319999999995</c:v>
                </c:pt>
                <c:pt idx="826">
                  <c:v>648.76679999999999</c:v>
                </c:pt>
                <c:pt idx="827">
                  <c:v>649.1105</c:v>
                </c:pt>
                <c:pt idx="828">
                  <c:v>649.45399999999995</c:v>
                </c:pt>
                <c:pt idx="829">
                  <c:v>649.79759999999999</c:v>
                </c:pt>
                <c:pt idx="830">
                  <c:v>650.14110000000005</c:v>
                </c:pt>
                <c:pt idx="831">
                  <c:v>650.4846</c:v>
                </c:pt>
                <c:pt idx="832">
                  <c:v>650.82799999999997</c:v>
                </c:pt>
                <c:pt idx="833">
                  <c:v>651.17139999999995</c:v>
                </c:pt>
                <c:pt idx="834">
                  <c:v>651.51469999999995</c:v>
                </c:pt>
                <c:pt idx="835">
                  <c:v>651.85799999999995</c:v>
                </c:pt>
                <c:pt idx="836">
                  <c:v>652.20119999999997</c:v>
                </c:pt>
                <c:pt idx="837">
                  <c:v>652.5444</c:v>
                </c:pt>
                <c:pt idx="838">
                  <c:v>652.88760000000002</c:v>
                </c:pt>
                <c:pt idx="839">
                  <c:v>653.23069999999996</c:v>
                </c:pt>
                <c:pt idx="840">
                  <c:v>653.57370000000003</c:v>
                </c:pt>
                <c:pt idx="841">
                  <c:v>653.91669999999999</c:v>
                </c:pt>
                <c:pt idx="842">
                  <c:v>654.25980000000004</c:v>
                </c:pt>
                <c:pt idx="843">
                  <c:v>654.60270000000003</c:v>
                </c:pt>
                <c:pt idx="844">
                  <c:v>654.94560000000001</c:v>
                </c:pt>
                <c:pt idx="845">
                  <c:v>655.28840000000002</c:v>
                </c:pt>
                <c:pt idx="846">
                  <c:v>655.63120000000004</c:v>
                </c:pt>
                <c:pt idx="847">
                  <c:v>655.97389999999996</c:v>
                </c:pt>
                <c:pt idx="848">
                  <c:v>656.31669999999997</c:v>
                </c:pt>
                <c:pt idx="849">
                  <c:v>656.65930000000003</c:v>
                </c:pt>
                <c:pt idx="850">
                  <c:v>657.00189999999998</c:v>
                </c:pt>
                <c:pt idx="851">
                  <c:v>657.34450000000004</c:v>
                </c:pt>
                <c:pt idx="852">
                  <c:v>657.68700000000001</c:v>
                </c:pt>
                <c:pt idx="853">
                  <c:v>658.02949999999998</c:v>
                </c:pt>
                <c:pt idx="854">
                  <c:v>658.37189999999998</c:v>
                </c:pt>
                <c:pt idx="855">
                  <c:v>658.71429999999998</c:v>
                </c:pt>
                <c:pt idx="856">
                  <c:v>659.0566</c:v>
                </c:pt>
                <c:pt idx="857">
                  <c:v>659.39890000000003</c:v>
                </c:pt>
                <c:pt idx="858">
                  <c:v>659.74120000000005</c:v>
                </c:pt>
                <c:pt idx="859">
                  <c:v>660.08339999999998</c:v>
                </c:pt>
                <c:pt idx="860">
                  <c:v>660.42550000000006</c:v>
                </c:pt>
                <c:pt idx="861">
                  <c:v>660.76769999999999</c:v>
                </c:pt>
                <c:pt idx="862">
                  <c:v>661.10969999999998</c:v>
                </c:pt>
                <c:pt idx="863">
                  <c:v>661.45180000000005</c:v>
                </c:pt>
                <c:pt idx="864">
                  <c:v>661.79380000000003</c:v>
                </c:pt>
                <c:pt idx="865">
                  <c:v>662.13570000000004</c:v>
                </c:pt>
                <c:pt idx="866">
                  <c:v>662.47760000000005</c:v>
                </c:pt>
                <c:pt idx="867">
                  <c:v>662.81949999999995</c:v>
                </c:pt>
                <c:pt idx="868">
                  <c:v>663.16129999999998</c:v>
                </c:pt>
                <c:pt idx="869">
                  <c:v>663.50310000000002</c:v>
                </c:pt>
                <c:pt idx="870">
                  <c:v>663.84469999999999</c:v>
                </c:pt>
                <c:pt idx="871">
                  <c:v>664.18640000000005</c:v>
                </c:pt>
                <c:pt idx="872">
                  <c:v>664.52800000000002</c:v>
                </c:pt>
                <c:pt idx="873">
                  <c:v>664.86959999999999</c:v>
                </c:pt>
                <c:pt idx="874">
                  <c:v>665.21109999999999</c:v>
                </c:pt>
                <c:pt idx="875">
                  <c:v>665.55259999999998</c:v>
                </c:pt>
                <c:pt idx="876">
                  <c:v>665.89409999999998</c:v>
                </c:pt>
                <c:pt idx="877">
                  <c:v>666.2355</c:v>
                </c:pt>
                <c:pt idx="878">
                  <c:v>666.57680000000005</c:v>
                </c:pt>
                <c:pt idx="879">
                  <c:v>666.91819999999996</c:v>
                </c:pt>
                <c:pt idx="880">
                  <c:v>667.25940000000003</c:v>
                </c:pt>
                <c:pt idx="881">
                  <c:v>667.60059999999999</c:v>
                </c:pt>
                <c:pt idx="882">
                  <c:v>667.94179999999994</c:v>
                </c:pt>
                <c:pt idx="883">
                  <c:v>668.28300000000002</c:v>
                </c:pt>
                <c:pt idx="884">
                  <c:v>668.62400000000002</c:v>
                </c:pt>
                <c:pt idx="885">
                  <c:v>668.96500000000003</c:v>
                </c:pt>
                <c:pt idx="886">
                  <c:v>669.30600000000004</c:v>
                </c:pt>
                <c:pt idx="887">
                  <c:v>669.64700000000005</c:v>
                </c:pt>
                <c:pt idx="888">
                  <c:v>669.98789999999997</c:v>
                </c:pt>
                <c:pt idx="889">
                  <c:v>670.32870000000003</c:v>
                </c:pt>
                <c:pt idx="890">
                  <c:v>670.66959999999995</c:v>
                </c:pt>
                <c:pt idx="891">
                  <c:v>671.01030000000003</c:v>
                </c:pt>
                <c:pt idx="892">
                  <c:v>671.35109999999997</c:v>
                </c:pt>
                <c:pt idx="893">
                  <c:v>671.69169999999997</c:v>
                </c:pt>
                <c:pt idx="894">
                  <c:v>672.03229999999996</c:v>
                </c:pt>
                <c:pt idx="895">
                  <c:v>672.37300000000005</c:v>
                </c:pt>
                <c:pt idx="896">
                  <c:v>672.71349999999995</c:v>
                </c:pt>
                <c:pt idx="897">
                  <c:v>673.05399999999997</c:v>
                </c:pt>
                <c:pt idx="898">
                  <c:v>673.39449999999999</c:v>
                </c:pt>
                <c:pt idx="899">
                  <c:v>673.73490000000004</c:v>
                </c:pt>
                <c:pt idx="900">
                  <c:v>674.0752</c:v>
                </c:pt>
                <c:pt idx="901">
                  <c:v>674.41549999999995</c:v>
                </c:pt>
                <c:pt idx="902">
                  <c:v>674.75580000000002</c:v>
                </c:pt>
                <c:pt idx="903">
                  <c:v>675.096</c:v>
                </c:pt>
                <c:pt idx="904">
                  <c:v>675.43619999999999</c:v>
                </c:pt>
                <c:pt idx="905">
                  <c:v>675.77639999999997</c:v>
                </c:pt>
                <c:pt idx="906">
                  <c:v>676.11649999999997</c:v>
                </c:pt>
                <c:pt idx="907">
                  <c:v>676.45650000000001</c:v>
                </c:pt>
                <c:pt idx="908">
                  <c:v>676.79639999999995</c:v>
                </c:pt>
                <c:pt idx="909">
                  <c:v>677.13639999999998</c:v>
                </c:pt>
                <c:pt idx="910">
                  <c:v>677.47630000000004</c:v>
                </c:pt>
                <c:pt idx="911">
                  <c:v>677.81619999999998</c:v>
                </c:pt>
                <c:pt idx="912">
                  <c:v>678.15599999999995</c:v>
                </c:pt>
                <c:pt idx="913">
                  <c:v>678.49580000000003</c:v>
                </c:pt>
                <c:pt idx="914">
                  <c:v>678.83550000000002</c:v>
                </c:pt>
                <c:pt idx="915">
                  <c:v>679.17520000000002</c:v>
                </c:pt>
                <c:pt idx="916">
                  <c:v>679.51480000000004</c:v>
                </c:pt>
                <c:pt idx="917">
                  <c:v>679.85440000000006</c:v>
                </c:pt>
                <c:pt idx="918">
                  <c:v>680.19399999999996</c:v>
                </c:pt>
                <c:pt idx="919">
                  <c:v>680.53340000000003</c:v>
                </c:pt>
                <c:pt idx="920">
                  <c:v>680.87289999999996</c:v>
                </c:pt>
                <c:pt idx="921">
                  <c:v>681.21230000000003</c:v>
                </c:pt>
                <c:pt idx="922">
                  <c:v>681.55169999999998</c:v>
                </c:pt>
                <c:pt idx="923">
                  <c:v>681.89099999999996</c:v>
                </c:pt>
                <c:pt idx="924">
                  <c:v>682.23030000000006</c:v>
                </c:pt>
                <c:pt idx="925">
                  <c:v>682.56949999999995</c:v>
                </c:pt>
                <c:pt idx="926">
                  <c:v>682.90869999999995</c:v>
                </c:pt>
                <c:pt idx="927">
                  <c:v>683.24779999999998</c:v>
                </c:pt>
                <c:pt idx="928">
                  <c:v>683.58690000000001</c:v>
                </c:pt>
                <c:pt idx="929">
                  <c:v>683.92589999999996</c:v>
                </c:pt>
                <c:pt idx="930">
                  <c:v>684.26499999999999</c:v>
                </c:pt>
                <c:pt idx="931">
                  <c:v>684.60389999999995</c:v>
                </c:pt>
                <c:pt idx="932">
                  <c:v>684.94280000000003</c:v>
                </c:pt>
                <c:pt idx="933">
                  <c:v>685.28160000000003</c:v>
                </c:pt>
                <c:pt idx="934">
                  <c:v>685.62049999999999</c:v>
                </c:pt>
                <c:pt idx="935">
                  <c:v>685.95920000000001</c:v>
                </c:pt>
                <c:pt idx="936">
                  <c:v>686.298</c:v>
                </c:pt>
                <c:pt idx="937">
                  <c:v>686.63670000000002</c:v>
                </c:pt>
                <c:pt idx="938">
                  <c:v>686.97529999999995</c:v>
                </c:pt>
                <c:pt idx="939">
                  <c:v>687.31380000000001</c:v>
                </c:pt>
                <c:pt idx="940">
                  <c:v>687.65239999999994</c:v>
                </c:pt>
                <c:pt idx="941">
                  <c:v>687.99090000000001</c:v>
                </c:pt>
                <c:pt idx="942">
                  <c:v>688.32929999999999</c:v>
                </c:pt>
                <c:pt idx="943">
                  <c:v>688.66769999999997</c:v>
                </c:pt>
                <c:pt idx="944">
                  <c:v>689.00609999999995</c:v>
                </c:pt>
                <c:pt idx="945">
                  <c:v>689.34439999999995</c:v>
                </c:pt>
                <c:pt idx="946">
                  <c:v>689.68269999999995</c:v>
                </c:pt>
                <c:pt idx="947">
                  <c:v>690.02089999999998</c:v>
                </c:pt>
                <c:pt idx="948">
                  <c:v>690.35910000000001</c:v>
                </c:pt>
                <c:pt idx="949">
                  <c:v>690.69719999999995</c:v>
                </c:pt>
                <c:pt idx="950">
                  <c:v>691.03530000000001</c:v>
                </c:pt>
                <c:pt idx="951">
                  <c:v>691.37339999999995</c:v>
                </c:pt>
                <c:pt idx="952">
                  <c:v>691.71130000000005</c:v>
                </c:pt>
                <c:pt idx="953">
                  <c:v>692.04930000000002</c:v>
                </c:pt>
                <c:pt idx="954">
                  <c:v>692.38720000000001</c:v>
                </c:pt>
                <c:pt idx="955">
                  <c:v>692.72500000000002</c:v>
                </c:pt>
                <c:pt idx="956">
                  <c:v>693.06290000000001</c:v>
                </c:pt>
                <c:pt idx="957">
                  <c:v>693.40060000000005</c:v>
                </c:pt>
                <c:pt idx="958">
                  <c:v>693.73829999999998</c:v>
                </c:pt>
                <c:pt idx="959">
                  <c:v>694.07600000000002</c:v>
                </c:pt>
                <c:pt idx="960">
                  <c:v>694.41359999999997</c:v>
                </c:pt>
                <c:pt idx="961">
                  <c:v>694.75120000000004</c:v>
                </c:pt>
                <c:pt idx="962">
                  <c:v>695.08870000000002</c:v>
                </c:pt>
                <c:pt idx="963">
                  <c:v>695.42619999999999</c:v>
                </c:pt>
                <c:pt idx="964">
                  <c:v>695.76369999999997</c:v>
                </c:pt>
                <c:pt idx="965">
                  <c:v>696.10109999999997</c:v>
                </c:pt>
                <c:pt idx="966">
                  <c:v>696.4384</c:v>
                </c:pt>
                <c:pt idx="967">
                  <c:v>696.7758</c:v>
                </c:pt>
                <c:pt idx="968">
                  <c:v>697.11300000000006</c:v>
                </c:pt>
                <c:pt idx="969">
                  <c:v>697.4502</c:v>
                </c:pt>
                <c:pt idx="970">
                  <c:v>697.78740000000005</c:v>
                </c:pt>
                <c:pt idx="971">
                  <c:v>698.12450000000001</c:v>
                </c:pt>
                <c:pt idx="972">
                  <c:v>698.4615</c:v>
                </c:pt>
                <c:pt idx="973">
                  <c:v>698.79859999999996</c:v>
                </c:pt>
                <c:pt idx="974">
                  <c:v>699.13559999999995</c:v>
                </c:pt>
                <c:pt idx="975">
                  <c:v>699.47249999999997</c:v>
                </c:pt>
                <c:pt idx="976">
                  <c:v>699.80939999999998</c:v>
                </c:pt>
                <c:pt idx="977">
                  <c:v>700.14620000000002</c:v>
                </c:pt>
                <c:pt idx="978">
                  <c:v>700.48310000000004</c:v>
                </c:pt>
                <c:pt idx="979">
                  <c:v>700.81979999999999</c:v>
                </c:pt>
                <c:pt idx="980">
                  <c:v>701.15660000000003</c:v>
                </c:pt>
                <c:pt idx="981">
                  <c:v>701.4932</c:v>
                </c:pt>
                <c:pt idx="982">
                  <c:v>701.82979999999998</c:v>
                </c:pt>
                <c:pt idx="983">
                  <c:v>702.16639999999995</c:v>
                </c:pt>
                <c:pt idx="984">
                  <c:v>702.50289999999995</c:v>
                </c:pt>
                <c:pt idx="985">
                  <c:v>702.83939999999996</c:v>
                </c:pt>
                <c:pt idx="986">
                  <c:v>703.17579999999998</c:v>
                </c:pt>
                <c:pt idx="987">
                  <c:v>703.51220000000001</c:v>
                </c:pt>
                <c:pt idx="988">
                  <c:v>703.84849999999994</c:v>
                </c:pt>
                <c:pt idx="989">
                  <c:v>704.1848</c:v>
                </c:pt>
                <c:pt idx="990">
                  <c:v>704.52110000000005</c:v>
                </c:pt>
                <c:pt idx="991">
                  <c:v>704.85730000000001</c:v>
                </c:pt>
                <c:pt idx="992">
                  <c:v>705.1934</c:v>
                </c:pt>
                <c:pt idx="993">
                  <c:v>705.52949999999998</c:v>
                </c:pt>
                <c:pt idx="994">
                  <c:v>705.86559999999997</c:v>
                </c:pt>
                <c:pt idx="995">
                  <c:v>706.20159999999998</c:v>
                </c:pt>
                <c:pt idx="996">
                  <c:v>706.5376</c:v>
                </c:pt>
                <c:pt idx="997">
                  <c:v>706.87350000000004</c:v>
                </c:pt>
                <c:pt idx="998">
                  <c:v>707.20939999999996</c:v>
                </c:pt>
                <c:pt idx="999">
                  <c:v>707.54520000000002</c:v>
                </c:pt>
                <c:pt idx="1000">
                  <c:v>707.88099999999997</c:v>
                </c:pt>
                <c:pt idx="1001">
                  <c:v>708.21669999999995</c:v>
                </c:pt>
                <c:pt idx="1002">
                  <c:v>708.55240000000003</c:v>
                </c:pt>
                <c:pt idx="1003">
                  <c:v>708.88810000000001</c:v>
                </c:pt>
                <c:pt idx="1004">
                  <c:v>709.22370000000001</c:v>
                </c:pt>
                <c:pt idx="1005">
                  <c:v>709.55930000000001</c:v>
                </c:pt>
                <c:pt idx="1006">
                  <c:v>709.89480000000003</c:v>
                </c:pt>
                <c:pt idx="1007">
                  <c:v>710.23019999999997</c:v>
                </c:pt>
                <c:pt idx="1008">
                  <c:v>710.56569999999999</c:v>
                </c:pt>
                <c:pt idx="1009">
                  <c:v>710.90099999999995</c:v>
                </c:pt>
                <c:pt idx="1010">
                  <c:v>711.23630000000003</c:v>
                </c:pt>
                <c:pt idx="1011">
                  <c:v>711.57159999999999</c:v>
                </c:pt>
                <c:pt idx="1012">
                  <c:v>711.90689999999995</c:v>
                </c:pt>
                <c:pt idx="1013">
                  <c:v>712.24199999999996</c:v>
                </c:pt>
                <c:pt idx="1014">
                  <c:v>712.57709999999997</c:v>
                </c:pt>
                <c:pt idx="1015">
                  <c:v>712.91229999999996</c:v>
                </c:pt>
                <c:pt idx="1016">
                  <c:v>713.2473</c:v>
                </c:pt>
                <c:pt idx="1017">
                  <c:v>713.58230000000003</c:v>
                </c:pt>
                <c:pt idx="1018">
                  <c:v>713.91719999999998</c:v>
                </c:pt>
                <c:pt idx="1019">
                  <c:v>714.25220000000002</c:v>
                </c:pt>
                <c:pt idx="1020">
                  <c:v>714.58699999999999</c:v>
                </c:pt>
                <c:pt idx="1021">
                  <c:v>714.92190000000005</c:v>
                </c:pt>
                <c:pt idx="1022">
                  <c:v>715.25660000000005</c:v>
                </c:pt>
                <c:pt idx="1023">
                  <c:v>715.59130000000005</c:v>
                </c:pt>
                <c:pt idx="1024">
                  <c:v>715.92600000000004</c:v>
                </c:pt>
                <c:pt idx="1025">
                  <c:v>716.26059999999995</c:v>
                </c:pt>
                <c:pt idx="1026">
                  <c:v>716.59519999999998</c:v>
                </c:pt>
                <c:pt idx="1027">
                  <c:v>716.92970000000003</c:v>
                </c:pt>
                <c:pt idx="1028">
                  <c:v>717.26419999999996</c:v>
                </c:pt>
                <c:pt idx="1029">
                  <c:v>717.59870000000001</c:v>
                </c:pt>
                <c:pt idx="1030">
                  <c:v>717.93309999999997</c:v>
                </c:pt>
                <c:pt idx="1031">
                  <c:v>718.26750000000004</c:v>
                </c:pt>
                <c:pt idx="1032">
                  <c:v>718.60170000000005</c:v>
                </c:pt>
                <c:pt idx="1033">
                  <c:v>718.93600000000004</c:v>
                </c:pt>
                <c:pt idx="1034">
                  <c:v>719.27020000000005</c:v>
                </c:pt>
                <c:pt idx="1035">
                  <c:v>719.60440000000006</c:v>
                </c:pt>
                <c:pt idx="1036">
                  <c:v>719.93849999999998</c:v>
                </c:pt>
                <c:pt idx="1037">
                  <c:v>720.27260000000001</c:v>
                </c:pt>
                <c:pt idx="1038">
                  <c:v>720.60659999999996</c:v>
                </c:pt>
                <c:pt idx="1039">
                  <c:v>720.94060000000002</c:v>
                </c:pt>
                <c:pt idx="1040">
                  <c:v>721.27449999999999</c:v>
                </c:pt>
                <c:pt idx="1041">
                  <c:v>721.60839999999996</c:v>
                </c:pt>
                <c:pt idx="1042">
                  <c:v>721.94219999999996</c:v>
                </c:pt>
                <c:pt idx="1043">
                  <c:v>722.27599999999995</c:v>
                </c:pt>
                <c:pt idx="1044">
                  <c:v>722.60969999999998</c:v>
                </c:pt>
                <c:pt idx="1045">
                  <c:v>722.9434</c:v>
                </c:pt>
                <c:pt idx="1046">
                  <c:v>723.27710000000002</c:v>
                </c:pt>
                <c:pt idx="1047">
                  <c:v>723.61069999999995</c:v>
                </c:pt>
                <c:pt idx="1048">
                  <c:v>723.9443</c:v>
                </c:pt>
                <c:pt idx="1049">
                  <c:v>724.27779999999996</c:v>
                </c:pt>
                <c:pt idx="1050">
                  <c:v>724.61130000000003</c:v>
                </c:pt>
                <c:pt idx="1051">
                  <c:v>724.94460000000004</c:v>
                </c:pt>
                <c:pt idx="1052">
                  <c:v>725.27800000000002</c:v>
                </c:pt>
                <c:pt idx="1053">
                  <c:v>725.61130000000003</c:v>
                </c:pt>
                <c:pt idx="1054">
                  <c:v>725.94460000000004</c:v>
                </c:pt>
                <c:pt idx="1055">
                  <c:v>726.27790000000005</c:v>
                </c:pt>
                <c:pt idx="1056">
                  <c:v>726.61099999999999</c:v>
                </c:pt>
                <c:pt idx="1057">
                  <c:v>726.94420000000002</c:v>
                </c:pt>
                <c:pt idx="1058">
                  <c:v>727.27729999999997</c:v>
                </c:pt>
                <c:pt idx="1059">
                  <c:v>727.61040000000003</c:v>
                </c:pt>
                <c:pt idx="1060">
                  <c:v>727.94330000000002</c:v>
                </c:pt>
                <c:pt idx="1061">
                  <c:v>728.27620000000002</c:v>
                </c:pt>
                <c:pt idx="1062">
                  <c:v>728.60919999999999</c:v>
                </c:pt>
                <c:pt idx="1063">
                  <c:v>728.94200000000001</c:v>
                </c:pt>
                <c:pt idx="1064">
                  <c:v>729.27480000000003</c:v>
                </c:pt>
                <c:pt idx="1065">
                  <c:v>729.60760000000005</c:v>
                </c:pt>
                <c:pt idx="1066">
                  <c:v>729.94029999999998</c:v>
                </c:pt>
                <c:pt idx="1067">
                  <c:v>730.27300000000002</c:v>
                </c:pt>
                <c:pt idx="1068">
                  <c:v>730.60569999999996</c:v>
                </c:pt>
                <c:pt idx="1069">
                  <c:v>730.93820000000005</c:v>
                </c:pt>
                <c:pt idx="1070">
                  <c:v>731.27080000000001</c:v>
                </c:pt>
                <c:pt idx="1071">
                  <c:v>731.60320000000002</c:v>
                </c:pt>
                <c:pt idx="1072">
                  <c:v>731.9357</c:v>
                </c:pt>
                <c:pt idx="1073">
                  <c:v>732.2681</c:v>
                </c:pt>
                <c:pt idx="1074">
                  <c:v>732.60040000000004</c:v>
                </c:pt>
                <c:pt idx="1075">
                  <c:v>732.93269999999995</c:v>
                </c:pt>
                <c:pt idx="1076">
                  <c:v>733.26499999999999</c:v>
                </c:pt>
                <c:pt idx="1077">
                  <c:v>733.59709999999995</c:v>
                </c:pt>
                <c:pt idx="1078">
                  <c:v>733.92930000000001</c:v>
                </c:pt>
                <c:pt idx="1079">
                  <c:v>734.26139999999998</c:v>
                </c:pt>
                <c:pt idx="1080">
                  <c:v>734.59339999999997</c:v>
                </c:pt>
                <c:pt idx="1081">
                  <c:v>734.92550000000006</c:v>
                </c:pt>
                <c:pt idx="1082">
                  <c:v>735.25739999999996</c:v>
                </c:pt>
                <c:pt idx="1083">
                  <c:v>735.58939999999996</c:v>
                </c:pt>
                <c:pt idx="1084">
                  <c:v>735.9212</c:v>
                </c:pt>
                <c:pt idx="1085">
                  <c:v>736.25310000000002</c:v>
                </c:pt>
                <c:pt idx="1086">
                  <c:v>736.58479999999997</c:v>
                </c:pt>
                <c:pt idx="1087">
                  <c:v>736.91660000000002</c:v>
                </c:pt>
                <c:pt idx="1088">
                  <c:v>737.2482</c:v>
                </c:pt>
                <c:pt idx="1089">
                  <c:v>737.57989999999995</c:v>
                </c:pt>
                <c:pt idx="1090">
                  <c:v>737.91150000000005</c:v>
                </c:pt>
                <c:pt idx="1091">
                  <c:v>738.24300000000005</c:v>
                </c:pt>
                <c:pt idx="1092">
                  <c:v>738.57449999999994</c:v>
                </c:pt>
                <c:pt idx="1093">
                  <c:v>738.90599999999995</c:v>
                </c:pt>
                <c:pt idx="1094">
                  <c:v>739.23739999999998</c:v>
                </c:pt>
                <c:pt idx="1095">
                  <c:v>739.56870000000004</c:v>
                </c:pt>
                <c:pt idx="1096">
                  <c:v>739.9</c:v>
                </c:pt>
                <c:pt idx="1097">
                  <c:v>740.23130000000003</c:v>
                </c:pt>
                <c:pt idx="1098">
                  <c:v>740.5625</c:v>
                </c:pt>
                <c:pt idx="1099">
                  <c:v>740.89369999999997</c:v>
                </c:pt>
                <c:pt idx="1100">
                  <c:v>741.22479999999996</c:v>
                </c:pt>
                <c:pt idx="1101">
                  <c:v>741.55589999999995</c:v>
                </c:pt>
                <c:pt idx="1102">
                  <c:v>741.88689999999997</c:v>
                </c:pt>
                <c:pt idx="1103">
                  <c:v>742.21789999999999</c:v>
                </c:pt>
                <c:pt idx="1104">
                  <c:v>742.54880000000003</c:v>
                </c:pt>
                <c:pt idx="1105">
                  <c:v>742.87969999999996</c:v>
                </c:pt>
                <c:pt idx="1106">
                  <c:v>743.2106</c:v>
                </c:pt>
                <c:pt idx="1107">
                  <c:v>743.54129999999998</c:v>
                </c:pt>
                <c:pt idx="1108">
                  <c:v>743.87210000000005</c:v>
                </c:pt>
                <c:pt idx="1109">
                  <c:v>744.20280000000002</c:v>
                </c:pt>
                <c:pt idx="1110">
                  <c:v>744.53340000000003</c:v>
                </c:pt>
                <c:pt idx="1111">
                  <c:v>744.86400000000003</c:v>
                </c:pt>
                <c:pt idx="1112">
                  <c:v>745.19460000000004</c:v>
                </c:pt>
                <c:pt idx="1113">
                  <c:v>745.52509999999995</c:v>
                </c:pt>
                <c:pt idx="1114">
                  <c:v>745.85559999999998</c:v>
                </c:pt>
                <c:pt idx="1115">
                  <c:v>746.18600000000004</c:v>
                </c:pt>
                <c:pt idx="1116">
                  <c:v>746.51639999999998</c:v>
                </c:pt>
                <c:pt idx="1117">
                  <c:v>746.84670000000006</c:v>
                </c:pt>
                <c:pt idx="1118">
                  <c:v>747.17690000000005</c:v>
                </c:pt>
                <c:pt idx="1119">
                  <c:v>747.50710000000004</c:v>
                </c:pt>
                <c:pt idx="1120">
                  <c:v>747.83730000000003</c:v>
                </c:pt>
                <c:pt idx="1121">
                  <c:v>748.16750000000002</c:v>
                </c:pt>
                <c:pt idx="1122">
                  <c:v>748.49760000000003</c:v>
                </c:pt>
                <c:pt idx="1123">
                  <c:v>748.82759999999996</c:v>
                </c:pt>
                <c:pt idx="1124">
                  <c:v>749.1576</c:v>
                </c:pt>
                <c:pt idx="1125">
                  <c:v>749.48749999999995</c:v>
                </c:pt>
                <c:pt idx="1126">
                  <c:v>749.81740000000002</c:v>
                </c:pt>
                <c:pt idx="1127">
                  <c:v>750.14729999999997</c:v>
                </c:pt>
                <c:pt idx="1128">
                  <c:v>750.47709999999995</c:v>
                </c:pt>
                <c:pt idx="1129">
                  <c:v>750.80679999999995</c:v>
                </c:pt>
                <c:pt idx="1130">
                  <c:v>751.13649999999996</c:v>
                </c:pt>
                <c:pt idx="1131">
                  <c:v>751.46619999999996</c:v>
                </c:pt>
                <c:pt idx="1132">
                  <c:v>751.79579999999999</c:v>
                </c:pt>
                <c:pt idx="1133">
                  <c:v>752.12530000000004</c:v>
                </c:pt>
                <c:pt idx="1134">
                  <c:v>752.45479999999998</c:v>
                </c:pt>
                <c:pt idx="1135">
                  <c:v>752.78430000000003</c:v>
                </c:pt>
                <c:pt idx="1136">
                  <c:v>753.11369999999999</c:v>
                </c:pt>
                <c:pt idx="1137">
                  <c:v>753.44309999999996</c:v>
                </c:pt>
                <c:pt idx="1138">
                  <c:v>753.77250000000004</c:v>
                </c:pt>
                <c:pt idx="1139">
                  <c:v>754.10170000000005</c:v>
                </c:pt>
                <c:pt idx="1140">
                  <c:v>754.43089999999995</c:v>
                </c:pt>
                <c:pt idx="1141">
                  <c:v>754.76009999999997</c:v>
                </c:pt>
                <c:pt idx="1142">
                  <c:v>755.08920000000001</c:v>
                </c:pt>
                <c:pt idx="1143">
                  <c:v>755.41830000000004</c:v>
                </c:pt>
                <c:pt idx="1144">
                  <c:v>755.74739999999997</c:v>
                </c:pt>
                <c:pt idx="1145">
                  <c:v>756.07640000000004</c:v>
                </c:pt>
                <c:pt idx="1146">
                  <c:v>756.40530000000001</c:v>
                </c:pt>
                <c:pt idx="1147">
                  <c:v>756.73419999999999</c:v>
                </c:pt>
                <c:pt idx="1148">
                  <c:v>757.06299999999999</c:v>
                </c:pt>
                <c:pt idx="1149">
                  <c:v>757.39179999999999</c:v>
                </c:pt>
                <c:pt idx="1150">
                  <c:v>757.72059999999999</c:v>
                </c:pt>
                <c:pt idx="1151">
                  <c:v>758.04930000000002</c:v>
                </c:pt>
                <c:pt idx="1152">
                  <c:v>758.37800000000004</c:v>
                </c:pt>
                <c:pt idx="1153">
                  <c:v>758.70659999999998</c:v>
                </c:pt>
                <c:pt idx="1154">
                  <c:v>759.03520000000003</c:v>
                </c:pt>
                <c:pt idx="1155">
                  <c:v>759.36369999999999</c:v>
                </c:pt>
                <c:pt idx="1156">
                  <c:v>759.69209999999998</c:v>
                </c:pt>
                <c:pt idx="1157">
                  <c:v>760.02059999999994</c:v>
                </c:pt>
                <c:pt idx="1158">
                  <c:v>760.34889999999996</c:v>
                </c:pt>
                <c:pt idx="1159">
                  <c:v>760.67719999999997</c:v>
                </c:pt>
                <c:pt idx="1160">
                  <c:v>761.00559999999996</c:v>
                </c:pt>
                <c:pt idx="1161">
                  <c:v>761.3338</c:v>
                </c:pt>
                <c:pt idx="1162">
                  <c:v>761.66200000000003</c:v>
                </c:pt>
                <c:pt idx="1163">
                  <c:v>761.99009999999998</c:v>
                </c:pt>
                <c:pt idx="1164">
                  <c:v>762.31820000000005</c:v>
                </c:pt>
                <c:pt idx="1165">
                  <c:v>762.64620000000002</c:v>
                </c:pt>
                <c:pt idx="1166">
                  <c:v>762.9742</c:v>
                </c:pt>
                <c:pt idx="1167">
                  <c:v>763.30219999999997</c:v>
                </c:pt>
                <c:pt idx="1168">
                  <c:v>763.63009999999997</c:v>
                </c:pt>
                <c:pt idx="1169">
                  <c:v>763.9579</c:v>
                </c:pt>
                <c:pt idx="1170">
                  <c:v>764.28570000000002</c:v>
                </c:pt>
                <c:pt idx="1171">
                  <c:v>764.61350000000004</c:v>
                </c:pt>
                <c:pt idx="1172">
                  <c:v>764.94119999999998</c:v>
                </c:pt>
                <c:pt idx="1173">
                  <c:v>765.26890000000003</c:v>
                </c:pt>
                <c:pt idx="1174">
                  <c:v>765.59640000000002</c:v>
                </c:pt>
                <c:pt idx="1175">
                  <c:v>765.92399999999998</c:v>
                </c:pt>
                <c:pt idx="1176">
                  <c:v>766.25149999999996</c:v>
                </c:pt>
                <c:pt idx="1177">
                  <c:v>766.57899999999995</c:v>
                </c:pt>
                <c:pt idx="1178">
                  <c:v>766.90639999999996</c:v>
                </c:pt>
                <c:pt idx="1179">
                  <c:v>767.23379999999997</c:v>
                </c:pt>
                <c:pt idx="1180">
                  <c:v>767.56110000000001</c:v>
                </c:pt>
                <c:pt idx="1181">
                  <c:v>767.88840000000005</c:v>
                </c:pt>
                <c:pt idx="1182">
                  <c:v>768.21559999999999</c:v>
                </c:pt>
                <c:pt idx="1183">
                  <c:v>768.54280000000006</c:v>
                </c:pt>
                <c:pt idx="1184">
                  <c:v>768.86990000000003</c:v>
                </c:pt>
                <c:pt idx="1185">
                  <c:v>769.197</c:v>
                </c:pt>
                <c:pt idx="1186">
                  <c:v>769.524</c:v>
                </c:pt>
                <c:pt idx="1187">
                  <c:v>769.851</c:v>
                </c:pt>
                <c:pt idx="1188">
                  <c:v>770.178</c:v>
                </c:pt>
                <c:pt idx="1189">
                  <c:v>770.50490000000002</c:v>
                </c:pt>
                <c:pt idx="1190">
                  <c:v>770.83169999999996</c:v>
                </c:pt>
                <c:pt idx="1191">
                  <c:v>771.1585</c:v>
                </c:pt>
                <c:pt idx="1192">
                  <c:v>771.48519999999996</c:v>
                </c:pt>
                <c:pt idx="1193">
                  <c:v>771.81200000000001</c:v>
                </c:pt>
                <c:pt idx="1194">
                  <c:v>772.1386</c:v>
                </c:pt>
                <c:pt idx="1195">
                  <c:v>772.46519999999998</c:v>
                </c:pt>
                <c:pt idx="1196">
                  <c:v>772.79169999999999</c:v>
                </c:pt>
                <c:pt idx="1197">
                  <c:v>773.11829999999998</c:v>
                </c:pt>
                <c:pt idx="1198">
                  <c:v>773.44479999999999</c:v>
                </c:pt>
                <c:pt idx="1199">
                  <c:v>773.77120000000002</c:v>
                </c:pt>
                <c:pt idx="1200">
                  <c:v>774.09749999999997</c:v>
                </c:pt>
                <c:pt idx="1201">
                  <c:v>774.42380000000003</c:v>
                </c:pt>
                <c:pt idx="1202">
                  <c:v>774.75009999999997</c:v>
                </c:pt>
                <c:pt idx="1203">
                  <c:v>775.07640000000004</c:v>
                </c:pt>
                <c:pt idx="1204">
                  <c:v>775.40250000000003</c:v>
                </c:pt>
                <c:pt idx="1205">
                  <c:v>775.72860000000003</c:v>
                </c:pt>
                <c:pt idx="1206">
                  <c:v>776.05470000000003</c:v>
                </c:pt>
                <c:pt idx="1207">
                  <c:v>776.38070000000005</c:v>
                </c:pt>
                <c:pt idx="1208">
                  <c:v>776.70669999999996</c:v>
                </c:pt>
                <c:pt idx="1209">
                  <c:v>777.03269999999998</c:v>
                </c:pt>
                <c:pt idx="1210">
                  <c:v>777.35850000000005</c:v>
                </c:pt>
                <c:pt idx="1211">
                  <c:v>777.68439999999998</c:v>
                </c:pt>
                <c:pt idx="1212">
                  <c:v>778.01009999999997</c:v>
                </c:pt>
                <c:pt idx="1213">
                  <c:v>778.33590000000004</c:v>
                </c:pt>
                <c:pt idx="1214">
                  <c:v>778.66160000000002</c:v>
                </c:pt>
                <c:pt idx="1215">
                  <c:v>778.98720000000003</c:v>
                </c:pt>
                <c:pt idx="1216">
                  <c:v>779.31280000000004</c:v>
                </c:pt>
                <c:pt idx="1217">
                  <c:v>779.63840000000005</c:v>
                </c:pt>
                <c:pt idx="1218">
                  <c:v>779.96389999999997</c:v>
                </c:pt>
                <c:pt idx="1219">
                  <c:v>780.28930000000003</c:v>
                </c:pt>
                <c:pt idx="1220">
                  <c:v>780.61469999999997</c:v>
                </c:pt>
                <c:pt idx="1221">
                  <c:v>780.94010000000003</c:v>
                </c:pt>
                <c:pt idx="1222">
                  <c:v>781.2654</c:v>
                </c:pt>
                <c:pt idx="1223">
                  <c:v>781.59059999999999</c:v>
                </c:pt>
                <c:pt idx="1224">
                  <c:v>781.91579999999999</c:v>
                </c:pt>
                <c:pt idx="1225">
                  <c:v>782.24099999999999</c:v>
                </c:pt>
                <c:pt idx="1226">
                  <c:v>782.56619999999998</c:v>
                </c:pt>
                <c:pt idx="1227">
                  <c:v>782.89120000000003</c:v>
                </c:pt>
                <c:pt idx="1228">
                  <c:v>783.21619999999996</c:v>
                </c:pt>
                <c:pt idx="1229">
                  <c:v>783.5412</c:v>
                </c:pt>
                <c:pt idx="1230">
                  <c:v>783.86609999999996</c:v>
                </c:pt>
                <c:pt idx="1231">
                  <c:v>784.19100000000003</c:v>
                </c:pt>
                <c:pt idx="1232">
                  <c:v>784.51580000000001</c:v>
                </c:pt>
                <c:pt idx="1233">
                  <c:v>784.84059999999999</c:v>
                </c:pt>
                <c:pt idx="1234">
                  <c:v>785.1653</c:v>
                </c:pt>
                <c:pt idx="1235">
                  <c:v>785.49</c:v>
                </c:pt>
                <c:pt idx="1236">
                  <c:v>785.81460000000004</c:v>
                </c:pt>
                <c:pt idx="1237">
                  <c:v>786.13919999999996</c:v>
                </c:pt>
                <c:pt idx="1238">
                  <c:v>786.46370000000002</c:v>
                </c:pt>
                <c:pt idx="1239">
                  <c:v>786.78819999999996</c:v>
                </c:pt>
                <c:pt idx="1240">
                  <c:v>787.11270000000002</c:v>
                </c:pt>
                <c:pt idx="1241">
                  <c:v>787.43709999999999</c:v>
                </c:pt>
                <c:pt idx="1242">
                  <c:v>787.76139999999998</c:v>
                </c:pt>
                <c:pt idx="1243">
                  <c:v>788.08569999999997</c:v>
                </c:pt>
                <c:pt idx="1244">
                  <c:v>788.40989999999999</c:v>
                </c:pt>
                <c:pt idx="1245">
                  <c:v>788.73410000000001</c:v>
                </c:pt>
                <c:pt idx="1246">
                  <c:v>789.05830000000003</c:v>
                </c:pt>
                <c:pt idx="1247">
                  <c:v>789.38239999999996</c:v>
                </c:pt>
                <c:pt idx="1248">
                  <c:v>789.70640000000003</c:v>
                </c:pt>
                <c:pt idx="1249">
                  <c:v>790.03039999999999</c:v>
                </c:pt>
                <c:pt idx="1250">
                  <c:v>790.35440000000006</c:v>
                </c:pt>
                <c:pt idx="1251">
                  <c:v>790.67830000000004</c:v>
                </c:pt>
                <c:pt idx="1252">
                  <c:v>791.00210000000004</c:v>
                </c:pt>
                <c:pt idx="1253">
                  <c:v>791.32590000000005</c:v>
                </c:pt>
                <c:pt idx="1254">
                  <c:v>791.64970000000005</c:v>
                </c:pt>
                <c:pt idx="1255">
                  <c:v>791.97339999999997</c:v>
                </c:pt>
                <c:pt idx="1256">
                  <c:v>792.2971</c:v>
                </c:pt>
                <c:pt idx="1257">
                  <c:v>792.62070000000006</c:v>
                </c:pt>
                <c:pt idx="1258">
                  <c:v>792.9443</c:v>
                </c:pt>
                <c:pt idx="1259">
                  <c:v>793.26779999999997</c:v>
                </c:pt>
                <c:pt idx="1260">
                  <c:v>793.59119999999996</c:v>
                </c:pt>
                <c:pt idx="1261">
                  <c:v>793.91470000000004</c:v>
                </c:pt>
                <c:pt idx="1262">
                  <c:v>794.23800000000006</c:v>
                </c:pt>
                <c:pt idx="1263">
                  <c:v>794.56129999999996</c:v>
                </c:pt>
                <c:pt idx="1264">
                  <c:v>794.88459999999998</c:v>
                </c:pt>
                <c:pt idx="1265">
                  <c:v>795.20780000000002</c:v>
                </c:pt>
                <c:pt idx="1266">
                  <c:v>795.53099999999995</c:v>
                </c:pt>
                <c:pt idx="1267">
                  <c:v>795.85410000000002</c:v>
                </c:pt>
                <c:pt idx="1268">
                  <c:v>796.17719999999997</c:v>
                </c:pt>
                <c:pt idx="1269">
                  <c:v>796.50019999999995</c:v>
                </c:pt>
                <c:pt idx="1270">
                  <c:v>796.82320000000004</c:v>
                </c:pt>
                <c:pt idx="1271">
                  <c:v>797.14620000000002</c:v>
                </c:pt>
                <c:pt idx="1272">
                  <c:v>797.46910000000003</c:v>
                </c:pt>
                <c:pt idx="1273">
                  <c:v>797.79190000000006</c:v>
                </c:pt>
                <c:pt idx="1274">
                  <c:v>798.11469999999997</c:v>
                </c:pt>
                <c:pt idx="1275">
                  <c:v>798.43740000000003</c:v>
                </c:pt>
                <c:pt idx="1276">
                  <c:v>798.76009999999997</c:v>
                </c:pt>
                <c:pt idx="1277">
                  <c:v>799.08280000000002</c:v>
                </c:pt>
                <c:pt idx="1278">
                  <c:v>799.40530000000001</c:v>
                </c:pt>
                <c:pt idx="1279">
                  <c:v>799.72789999999998</c:v>
                </c:pt>
                <c:pt idx="1280">
                  <c:v>800.05039999999997</c:v>
                </c:pt>
                <c:pt idx="1281">
                  <c:v>800.37279999999998</c:v>
                </c:pt>
                <c:pt idx="1282">
                  <c:v>800.69529999999997</c:v>
                </c:pt>
                <c:pt idx="1283">
                  <c:v>801.01760000000002</c:v>
                </c:pt>
                <c:pt idx="1284">
                  <c:v>801.33979999999997</c:v>
                </c:pt>
                <c:pt idx="1285">
                  <c:v>801.66210000000001</c:v>
                </c:pt>
                <c:pt idx="1286">
                  <c:v>801.98429999999996</c:v>
                </c:pt>
                <c:pt idx="1287">
                  <c:v>802.30650000000003</c:v>
                </c:pt>
                <c:pt idx="1288">
                  <c:v>802.62860000000001</c:v>
                </c:pt>
                <c:pt idx="1289">
                  <c:v>802.95060000000001</c:v>
                </c:pt>
                <c:pt idx="1290">
                  <c:v>803.27260000000001</c:v>
                </c:pt>
                <c:pt idx="1291">
                  <c:v>803.59460000000001</c:v>
                </c:pt>
                <c:pt idx="1292">
                  <c:v>803.91650000000004</c:v>
                </c:pt>
                <c:pt idx="1293">
                  <c:v>804.23839999999996</c:v>
                </c:pt>
                <c:pt idx="1294">
                  <c:v>804.56020000000001</c:v>
                </c:pt>
                <c:pt idx="1295">
                  <c:v>804.88199999999995</c:v>
                </c:pt>
                <c:pt idx="1296">
                  <c:v>805.20370000000003</c:v>
                </c:pt>
                <c:pt idx="1297">
                  <c:v>805.52530000000002</c:v>
                </c:pt>
                <c:pt idx="1298">
                  <c:v>805.84690000000001</c:v>
                </c:pt>
                <c:pt idx="1299">
                  <c:v>806.16849999999999</c:v>
                </c:pt>
                <c:pt idx="1300">
                  <c:v>806.49009999999998</c:v>
                </c:pt>
                <c:pt idx="1301">
                  <c:v>806.81150000000002</c:v>
                </c:pt>
                <c:pt idx="1302">
                  <c:v>807.13289999999995</c:v>
                </c:pt>
                <c:pt idx="1303">
                  <c:v>807.45429999999999</c:v>
                </c:pt>
                <c:pt idx="1304">
                  <c:v>807.77560000000005</c:v>
                </c:pt>
                <c:pt idx="1305">
                  <c:v>808.09690000000001</c:v>
                </c:pt>
                <c:pt idx="1306">
                  <c:v>808.41809999999998</c:v>
                </c:pt>
                <c:pt idx="1307">
                  <c:v>808.73929999999996</c:v>
                </c:pt>
                <c:pt idx="1308">
                  <c:v>809.06039999999996</c:v>
                </c:pt>
                <c:pt idx="1309">
                  <c:v>809.38149999999996</c:v>
                </c:pt>
                <c:pt idx="1310">
                  <c:v>809.70249999999999</c:v>
                </c:pt>
                <c:pt idx="1311">
                  <c:v>810.02350000000001</c:v>
                </c:pt>
                <c:pt idx="1312">
                  <c:v>810.34439999999995</c:v>
                </c:pt>
                <c:pt idx="1313">
                  <c:v>810.6653</c:v>
                </c:pt>
                <c:pt idx="1314">
                  <c:v>810.98609999999996</c:v>
                </c:pt>
                <c:pt idx="1315">
                  <c:v>811.30690000000004</c:v>
                </c:pt>
                <c:pt idx="1316">
                  <c:v>811.6277</c:v>
                </c:pt>
                <c:pt idx="1317">
                  <c:v>811.94839999999999</c:v>
                </c:pt>
                <c:pt idx="1318">
                  <c:v>812.26900000000001</c:v>
                </c:pt>
                <c:pt idx="1319">
                  <c:v>812.58960000000002</c:v>
                </c:pt>
                <c:pt idx="1320">
                  <c:v>812.91010000000006</c:v>
                </c:pt>
                <c:pt idx="1321">
                  <c:v>813.23059999999998</c:v>
                </c:pt>
                <c:pt idx="1322">
                  <c:v>813.55100000000004</c:v>
                </c:pt>
                <c:pt idx="1323">
                  <c:v>813.87149999999997</c:v>
                </c:pt>
                <c:pt idx="1324">
                  <c:v>814.19179999999994</c:v>
                </c:pt>
                <c:pt idx="1325">
                  <c:v>814.51210000000003</c:v>
                </c:pt>
                <c:pt idx="1326">
                  <c:v>814.83230000000003</c:v>
                </c:pt>
                <c:pt idx="1327">
                  <c:v>815.15250000000003</c:v>
                </c:pt>
                <c:pt idx="1328">
                  <c:v>815.47270000000003</c:v>
                </c:pt>
                <c:pt idx="1329">
                  <c:v>815.79269999999997</c:v>
                </c:pt>
                <c:pt idx="1330">
                  <c:v>816.11279999999999</c:v>
                </c:pt>
                <c:pt idx="1331">
                  <c:v>816.43280000000004</c:v>
                </c:pt>
                <c:pt idx="1332">
                  <c:v>816.7527</c:v>
                </c:pt>
                <c:pt idx="1333">
                  <c:v>817.07259999999997</c:v>
                </c:pt>
                <c:pt idx="1334">
                  <c:v>817.39250000000004</c:v>
                </c:pt>
                <c:pt idx="1335">
                  <c:v>817.71230000000003</c:v>
                </c:pt>
                <c:pt idx="1336">
                  <c:v>818.03200000000004</c:v>
                </c:pt>
                <c:pt idx="1337">
                  <c:v>818.35170000000005</c:v>
                </c:pt>
                <c:pt idx="1338">
                  <c:v>818.67139999999995</c:v>
                </c:pt>
                <c:pt idx="1339">
                  <c:v>818.99099999999999</c:v>
                </c:pt>
                <c:pt idx="1340">
                  <c:v>819.31050000000005</c:v>
                </c:pt>
                <c:pt idx="1341">
                  <c:v>819.63009999999997</c:v>
                </c:pt>
                <c:pt idx="1342">
                  <c:v>819.94949999999994</c:v>
                </c:pt>
                <c:pt idx="1343">
                  <c:v>820.26890000000003</c:v>
                </c:pt>
                <c:pt idx="1344">
                  <c:v>820.5883</c:v>
                </c:pt>
                <c:pt idx="1345">
                  <c:v>820.9076</c:v>
                </c:pt>
                <c:pt idx="1346">
                  <c:v>821.2269</c:v>
                </c:pt>
                <c:pt idx="1347">
                  <c:v>821.54600000000005</c:v>
                </c:pt>
                <c:pt idx="1348">
                  <c:v>821.86519999999996</c:v>
                </c:pt>
                <c:pt idx="1349">
                  <c:v>822.18430000000001</c:v>
                </c:pt>
                <c:pt idx="1350">
                  <c:v>822.50340000000006</c:v>
                </c:pt>
                <c:pt idx="1351">
                  <c:v>822.82240000000002</c:v>
                </c:pt>
                <c:pt idx="1352">
                  <c:v>823.14139999999998</c:v>
                </c:pt>
                <c:pt idx="1353">
                  <c:v>823.46029999999996</c:v>
                </c:pt>
                <c:pt idx="1354">
                  <c:v>823.77909999999997</c:v>
                </c:pt>
                <c:pt idx="1355">
                  <c:v>824.09799999999996</c:v>
                </c:pt>
                <c:pt idx="1356">
                  <c:v>824.41669999999999</c:v>
                </c:pt>
                <c:pt idx="1357">
                  <c:v>824.73540000000003</c:v>
                </c:pt>
                <c:pt idx="1358">
                  <c:v>825.05409999999995</c:v>
                </c:pt>
                <c:pt idx="1359">
                  <c:v>825.37270000000001</c:v>
                </c:pt>
                <c:pt idx="1360">
                  <c:v>825.69129999999996</c:v>
                </c:pt>
                <c:pt idx="1361">
                  <c:v>826.00980000000004</c:v>
                </c:pt>
                <c:pt idx="1362">
                  <c:v>826.32820000000004</c:v>
                </c:pt>
                <c:pt idx="1363">
                  <c:v>826.64670000000001</c:v>
                </c:pt>
                <c:pt idx="1364">
                  <c:v>826.96500000000003</c:v>
                </c:pt>
                <c:pt idx="1365">
                  <c:v>827.28340000000003</c:v>
                </c:pt>
                <c:pt idx="1366">
                  <c:v>827.60159999999996</c:v>
                </c:pt>
                <c:pt idx="1367">
                  <c:v>827.91989999999998</c:v>
                </c:pt>
                <c:pt idx="1368">
                  <c:v>828.23800000000006</c:v>
                </c:pt>
                <c:pt idx="1369">
                  <c:v>828.55619999999999</c:v>
                </c:pt>
                <c:pt idx="1370">
                  <c:v>828.87419999999997</c:v>
                </c:pt>
                <c:pt idx="1371">
                  <c:v>829.19230000000005</c:v>
                </c:pt>
                <c:pt idx="1372">
                  <c:v>829.51020000000005</c:v>
                </c:pt>
                <c:pt idx="1373">
                  <c:v>829.82809999999995</c:v>
                </c:pt>
                <c:pt idx="1374">
                  <c:v>830.14599999999996</c:v>
                </c:pt>
                <c:pt idx="1375">
                  <c:v>830.46379999999999</c:v>
                </c:pt>
                <c:pt idx="1376">
                  <c:v>830.78160000000003</c:v>
                </c:pt>
                <c:pt idx="1377">
                  <c:v>831.09929999999997</c:v>
                </c:pt>
                <c:pt idx="1378">
                  <c:v>831.41700000000003</c:v>
                </c:pt>
                <c:pt idx="1379">
                  <c:v>831.7346</c:v>
                </c:pt>
                <c:pt idx="1380">
                  <c:v>832.05219999999997</c:v>
                </c:pt>
                <c:pt idx="1381">
                  <c:v>832.36980000000005</c:v>
                </c:pt>
                <c:pt idx="1382">
                  <c:v>832.68719999999996</c:v>
                </c:pt>
                <c:pt idx="1383">
                  <c:v>833.00459999999998</c:v>
                </c:pt>
                <c:pt idx="1384">
                  <c:v>833.322</c:v>
                </c:pt>
                <c:pt idx="1385">
                  <c:v>833.63930000000005</c:v>
                </c:pt>
                <c:pt idx="1386">
                  <c:v>833.95659999999998</c:v>
                </c:pt>
                <c:pt idx="1387">
                  <c:v>834.27390000000003</c:v>
                </c:pt>
                <c:pt idx="1388">
                  <c:v>834.59100000000001</c:v>
                </c:pt>
                <c:pt idx="1389">
                  <c:v>834.90809999999999</c:v>
                </c:pt>
                <c:pt idx="1390">
                  <c:v>835.22519999999997</c:v>
                </c:pt>
                <c:pt idx="1391">
                  <c:v>835.54219999999998</c:v>
                </c:pt>
                <c:pt idx="1392">
                  <c:v>835.85929999999996</c:v>
                </c:pt>
                <c:pt idx="1393">
                  <c:v>836.17610000000002</c:v>
                </c:pt>
                <c:pt idx="1394">
                  <c:v>836.49300000000005</c:v>
                </c:pt>
                <c:pt idx="1395">
                  <c:v>836.80989999999997</c:v>
                </c:pt>
                <c:pt idx="1396">
                  <c:v>837.12660000000005</c:v>
                </c:pt>
                <c:pt idx="1397">
                  <c:v>837.4434</c:v>
                </c:pt>
                <c:pt idx="1398">
                  <c:v>837.76009999999997</c:v>
                </c:pt>
                <c:pt idx="1399">
                  <c:v>838.07669999999996</c:v>
                </c:pt>
                <c:pt idx="1400">
                  <c:v>838.39319999999998</c:v>
                </c:pt>
                <c:pt idx="1401">
                  <c:v>838.70979999999997</c:v>
                </c:pt>
                <c:pt idx="1402">
                  <c:v>839.02629999999999</c:v>
                </c:pt>
                <c:pt idx="1403">
                  <c:v>839.34270000000004</c:v>
                </c:pt>
                <c:pt idx="1404">
                  <c:v>839.65909999999997</c:v>
                </c:pt>
                <c:pt idx="1405">
                  <c:v>839.97540000000004</c:v>
                </c:pt>
                <c:pt idx="1406">
                  <c:v>840.29169999999999</c:v>
                </c:pt>
                <c:pt idx="1407">
                  <c:v>840.60799999999995</c:v>
                </c:pt>
                <c:pt idx="1408">
                  <c:v>840.92409999999995</c:v>
                </c:pt>
                <c:pt idx="1409">
                  <c:v>841.24019999999996</c:v>
                </c:pt>
                <c:pt idx="1410">
                  <c:v>841.55629999999996</c:v>
                </c:pt>
                <c:pt idx="1411">
                  <c:v>841.87239999999997</c:v>
                </c:pt>
                <c:pt idx="1412">
                  <c:v>842.1884</c:v>
                </c:pt>
                <c:pt idx="1413">
                  <c:v>842.50429999999994</c:v>
                </c:pt>
                <c:pt idx="1414">
                  <c:v>842.8202</c:v>
                </c:pt>
                <c:pt idx="1415">
                  <c:v>843.13599999999997</c:v>
                </c:pt>
                <c:pt idx="1416">
                  <c:v>843.45180000000005</c:v>
                </c:pt>
                <c:pt idx="1417">
                  <c:v>843.76750000000004</c:v>
                </c:pt>
                <c:pt idx="1418">
                  <c:v>844.08320000000003</c:v>
                </c:pt>
                <c:pt idx="1419">
                  <c:v>844.39880000000005</c:v>
                </c:pt>
                <c:pt idx="1420">
                  <c:v>844.71439999999996</c:v>
                </c:pt>
                <c:pt idx="1421">
                  <c:v>845.03</c:v>
                </c:pt>
                <c:pt idx="1422">
                  <c:v>845.34540000000004</c:v>
                </c:pt>
                <c:pt idx="1423">
                  <c:v>845.66079999999999</c:v>
                </c:pt>
              </c:numCache>
            </c:numRef>
          </c:xVal>
          <c:yVal>
            <c:numRef>
              <c:f>'210913 ABS wt-mut '!$CP$3:$CP$1426</c:f>
              <c:numCache>
                <c:formatCode>0.00</c:formatCode>
                <c:ptCount val="1424"/>
                <c:pt idx="0">
                  <c:v>-0.55494310508523548</c:v>
                </c:pt>
                <c:pt idx="1">
                  <c:v>-0.94431435759069304</c:v>
                </c:pt>
                <c:pt idx="2">
                  <c:v>-1.0750297233518626</c:v>
                </c:pt>
                <c:pt idx="3">
                  <c:v>-0.52113850654293903</c:v>
                </c:pt>
                <c:pt idx="4">
                  <c:v>-0.57351575694043821</c:v>
                </c:pt>
                <c:pt idx="5">
                  <c:v>0.18159708725407542</c:v>
                </c:pt>
                <c:pt idx="6">
                  <c:v>0.69445724826863264</c:v>
                </c:pt>
                <c:pt idx="7">
                  <c:v>0.65279608592638483</c:v>
                </c:pt>
                <c:pt idx="8">
                  <c:v>1.0028464089153899</c:v>
                </c:pt>
                <c:pt idx="9">
                  <c:v>1.1705041707731303</c:v>
                </c:pt>
                <c:pt idx="10">
                  <c:v>1.096948972774265</c:v>
                </c:pt>
                <c:pt idx="11">
                  <c:v>1.0685542618677195</c:v>
                </c:pt>
                <c:pt idx="12">
                  <c:v>0.9792578048152305</c:v>
                </c:pt>
                <c:pt idx="13">
                  <c:v>0.67976236524701039</c:v>
                </c:pt>
                <c:pt idx="14">
                  <c:v>1.0773225318688504</c:v>
                </c:pt>
                <c:pt idx="15">
                  <c:v>1.2056333236077068</c:v>
                </c:pt>
                <c:pt idx="16">
                  <c:v>0.73970802212120668</c:v>
                </c:pt>
                <c:pt idx="17">
                  <c:v>0.93601614897505525</c:v>
                </c:pt>
                <c:pt idx="18">
                  <c:v>1.1282100507221515</c:v>
                </c:pt>
                <c:pt idx="19">
                  <c:v>1.0645331746820719</c:v>
                </c:pt>
                <c:pt idx="20">
                  <c:v>1.5132365142467756</c:v>
                </c:pt>
                <c:pt idx="21">
                  <c:v>0.92254536434509293</c:v>
                </c:pt>
                <c:pt idx="22">
                  <c:v>0.71752218915931609</c:v>
                </c:pt>
                <c:pt idx="23">
                  <c:v>0.69919302644071524</c:v>
                </c:pt>
                <c:pt idx="24">
                  <c:v>0.53849684899206707</c:v>
                </c:pt>
                <c:pt idx="25">
                  <c:v>0.57349484842753728</c:v>
                </c:pt>
                <c:pt idx="26">
                  <c:v>-0.14281844853131948</c:v>
                </c:pt>
                <c:pt idx="27">
                  <c:v>-0.50874650613997485</c:v>
                </c:pt>
                <c:pt idx="28">
                  <c:v>-7.4947514880683574E-2</c:v>
                </c:pt>
                <c:pt idx="29">
                  <c:v>-0.47154398913517631</c:v>
                </c:pt>
                <c:pt idx="30">
                  <c:v>-0.19429140574584941</c:v>
                </c:pt>
                <c:pt idx="31">
                  <c:v>-0.36811736898678288</c:v>
                </c:pt>
                <c:pt idx="32">
                  <c:v>-0.43724015232802033</c:v>
                </c:pt>
                <c:pt idx="33">
                  <c:v>0.19191068643598241</c:v>
                </c:pt>
                <c:pt idx="34">
                  <c:v>0.23223940627426465</c:v>
                </c:pt>
                <c:pt idx="35">
                  <c:v>5.7688487867835047E-3</c:v>
                </c:pt>
                <c:pt idx="36">
                  <c:v>0.30237321125296157</c:v>
                </c:pt>
                <c:pt idx="37">
                  <c:v>0.65821424192860134</c:v>
                </c:pt>
                <c:pt idx="38">
                  <c:v>0.90558475883455936</c:v>
                </c:pt>
                <c:pt idx="39">
                  <c:v>0.90213580459283993</c:v>
                </c:pt>
                <c:pt idx="40">
                  <c:v>0.91007343639963012</c:v>
                </c:pt>
                <c:pt idx="41">
                  <c:v>1.0304656040706974</c:v>
                </c:pt>
                <c:pt idx="42">
                  <c:v>1.6039100819898824</c:v>
                </c:pt>
                <c:pt idx="43">
                  <c:v>1.5836915500145885</c:v>
                </c:pt>
                <c:pt idx="44">
                  <c:v>1.4438154994806136</c:v>
                </c:pt>
                <c:pt idx="45">
                  <c:v>1.2979254003267433</c:v>
                </c:pt>
                <c:pt idx="46">
                  <c:v>1.5373107660784089</c:v>
                </c:pt>
                <c:pt idx="47">
                  <c:v>1.171637982404536</c:v>
                </c:pt>
                <c:pt idx="48">
                  <c:v>1.2060866581828795</c:v>
                </c:pt>
                <c:pt idx="49">
                  <c:v>0.78590157982822706</c:v>
                </c:pt>
                <c:pt idx="50">
                  <c:v>0.87076638253264815</c:v>
                </c:pt>
                <c:pt idx="51">
                  <c:v>0.76369578874038568</c:v>
                </c:pt>
                <c:pt idx="52">
                  <c:v>0.93311556800351259</c:v>
                </c:pt>
                <c:pt idx="53">
                  <c:v>0.34145882496058283</c:v>
                </c:pt>
                <c:pt idx="54">
                  <c:v>0.69570415594709389</c:v>
                </c:pt>
                <c:pt idx="55">
                  <c:v>0.83203336238349435</c:v>
                </c:pt>
                <c:pt idx="56">
                  <c:v>0.76091305575064883</c:v>
                </c:pt>
                <c:pt idx="57">
                  <c:v>0.57925799489262064</c:v>
                </c:pt>
                <c:pt idx="58">
                  <c:v>0.79647083309969657</c:v>
                </c:pt>
                <c:pt idx="59">
                  <c:v>0.72256589270321425</c:v>
                </c:pt>
                <c:pt idx="60">
                  <c:v>1.2427050673681792</c:v>
                </c:pt>
                <c:pt idx="61">
                  <c:v>1.23519606007586</c:v>
                </c:pt>
                <c:pt idx="62">
                  <c:v>0.90006015949393803</c:v>
                </c:pt>
                <c:pt idx="63">
                  <c:v>1.3594848142421185</c:v>
                </c:pt>
                <c:pt idx="64">
                  <c:v>1.4191985767005038</c:v>
                </c:pt>
                <c:pt idx="65">
                  <c:v>1.3014285266246155</c:v>
                </c:pt>
                <c:pt idx="66">
                  <c:v>1.0064246157823158</c:v>
                </c:pt>
                <c:pt idx="67">
                  <c:v>0.64626692757956405</c:v>
                </c:pt>
                <c:pt idx="68">
                  <c:v>0.45950543763893464</c:v>
                </c:pt>
                <c:pt idx="69">
                  <c:v>0.4264832926726117</c:v>
                </c:pt>
                <c:pt idx="70">
                  <c:v>8.282432192267089E-2</c:v>
                </c:pt>
                <c:pt idx="71">
                  <c:v>0.31300899161093443</c:v>
                </c:pt>
                <c:pt idx="72">
                  <c:v>0.51938741858747783</c:v>
                </c:pt>
                <c:pt idx="73">
                  <c:v>0.96749391514755245</c:v>
                </c:pt>
                <c:pt idx="74">
                  <c:v>0.83852735641316356</c:v>
                </c:pt>
                <c:pt idx="75">
                  <c:v>1.2645744214757042</c:v>
                </c:pt>
                <c:pt idx="76">
                  <c:v>1.5830452868885567</c:v>
                </c:pt>
                <c:pt idx="77">
                  <c:v>1.5822032440508154</c:v>
                </c:pt>
                <c:pt idx="78">
                  <c:v>1.5165410096720882</c:v>
                </c:pt>
                <c:pt idx="79">
                  <c:v>1.4015280321382853</c:v>
                </c:pt>
                <c:pt idx="80">
                  <c:v>1.4162694841204595</c:v>
                </c:pt>
                <c:pt idx="81">
                  <c:v>1.6078437335761253</c:v>
                </c:pt>
                <c:pt idx="82">
                  <c:v>1.2006266851548608</c:v>
                </c:pt>
                <c:pt idx="83">
                  <c:v>0.80577797250150385</c:v>
                </c:pt>
                <c:pt idx="84">
                  <c:v>0.74253732407149564</c:v>
                </c:pt>
                <c:pt idx="85">
                  <c:v>0.96764597705955979</c:v>
                </c:pt>
                <c:pt idx="86">
                  <c:v>0.64158722223753395</c:v>
                </c:pt>
                <c:pt idx="87">
                  <c:v>0.22106380612866527</c:v>
                </c:pt>
                <c:pt idx="88">
                  <c:v>0.31738077158114919</c:v>
                </c:pt>
                <c:pt idx="89">
                  <c:v>0.48776709437247368</c:v>
                </c:pt>
                <c:pt idx="90">
                  <c:v>0.80583024378375667</c:v>
                </c:pt>
                <c:pt idx="91">
                  <c:v>1.1591727071677231</c:v>
                </c:pt>
                <c:pt idx="92">
                  <c:v>0.95331794340065557</c:v>
                </c:pt>
                <c:pt idx="93">
                  <c:v>1.1541328051716258</c:v>
                </c:pt>
                <c:pt idx="94">
                  <c:v>1.5799888424572066</c:v>
                </c:pt>
                <c:pt idx="95">
                  <c:v>1.2517147356546221</c:v>
                </c:pt>
                <c:pt idx="96">
                  <c:v>1.1556800351263017</c:v>
                </c:pt>
                <c:pt idx="97">
                  <c:v>1.1933400684088526</c:v>
                </c:pt>
                <c:pt idx="98">
                  <c:v>0.78225684587479805</c:v>
                </c:pt>
                <c:pt idx="99">
                  <c:v>0.79075330520821541</c:v>
                </c:pt>
                <c:pt idx="100">
                  <c:v>0.88529304706411205</c:v>
                </c:pt>
                <c:pt idx="101">
                  <c:v>0.94534134572891337</c:v>
                </c:pt>
                <c:pt idx="102">
                  <c:v>1.3806280727198079</c:v>
                </c:pt>
                <c:pt idx="103">
                  <c:v>1.5116056502404955</c:v>
                </c:pt>
                <c:pt idx="104">
                  <c:v>1.2907917958796926</c:v>
                </c:pt>
                <c:pt idx="105">
                  <c:v>1.3448051374116976</c:v>
                </c:pt>
                <c:pt idx="106">
                  <c:v>1.3352413935333773</c:v>
                </c:pt>
                <c:pt idx="107">
                  <c:v>1.0543887443772733</c:v>
                </c:pt>
                <c:pt idx="108">
                  <c:v>0.64425305763241514</c:v>
                </c:pt>
                <c:pt idx="109">
                  <c:v>0.4678013653258925</c:v>
                </c:pt>
                <c:pt idx="110">
                  <c:v>0.49858154747705519</c:v>
                </c:pt>
                <c:pt idx="111">
                  <c:v>0.63946880972587983</c:v>
                </c:pt>
                <c:pt idx="112">
                  <c:v>0.62867621552114961</c:v>
                </c:pt>
                <c:pt idx="113">
                  <c:v>0.41841165630586497</c:v>
                </c:pt>
                <c:pt idx="114">
                  <c:v>0.55157702458555991</c:v>
                </c:pt>
                <c:pt idx="115">
                  <c:v>0.56061520448050428</c:v>
                </c:pt>
                <c:pt idx="116">
                  <c:v>0.47416420595645514</c:v>
                </c:pt>
                <c:pt idx="117">
                  <c:v>0.29565017396833115</c:v>
                </c:pt>
                <c:pt idx="118">
                  <c:v>0.46172364078034361</c:v>
                </c:pt>
                <c:pt idx="119">
                  <c:v>0.54062666614712185</c:v>
                </c:pt>
                <c:pt idx="120">
                  <c:v>0.94651982554697145</c:v>
                </c:pt>
                <c:pt idx="121">
                  <c:v>0.96386723854617407</c:v>
                </c:pt>
                <c:pt idx="122">
                  <c:v>1.2656426564075562</c:v>
                </c:pt>
                <c:pt idx="123">
                  <c:v>1.4881415468307924</c:v>
                </c:pt>
                <c:pt idx="124">
                  <c:v>1.4625751874875854</c:v>
                </c:pt>
                <c:pt idx="125">
                  <c:v>1.5151315858251688</c:v>
                </c:pt>
                <c:pt idx="126">
                  <c:v>1.4286957934923206</c:v>
                </c:pt>
                <c:pt idx="127">
                  <c:v>1.1161676976781096</c:v>
                </c:pt>
                <c:pt idx="128">
                  <c:v>0.9643063173170956</c:v>
                </c:pt>
                <c:pt idx="129">
                  <c:v>1.0356699230091533</c:v>
                </c:pt>
                <c:pt idx="130">
                  <c:v>0.89813182437229322</c:v>
                </c:pt>
                <c:pt idx="131">
                  <c:v>0.95809173705074013</c:v>
                </c:pt>
                <c:pt idx="132">
                  <c:v>0.73133511309129529</c:v>
                </c:pt>
                <c:pt idx="133">
                  <c:v>0.98355830576419179</c:v>
                </c:pt>
                <c:pt idx="134">
                  <c:v>1.0161423223465433</c:v>
                </c:pt>
                <c:pt idx="135">
                  <c:v>0.93941188154757216</c:v>
                </c:pt>
                <c:pt idx="136">
                  <c:v>0.71070981550138135</c:v>
                </c:pt>
                <c:pt idx="137">
                  <c:v>0.62808317406432024</c:v>
                </c:pt>
                <c:pt idx="138">
                  <c:v>0.52385423725269731</c:v>
                </c:pt>
                <c:pt idx="139">
                  <c:v>0.53198289683644684</c:v>
                </c:pt>
                <c:pt idx="140">
                  <c:v>0.33847080838963578</c:v>
                </c:pt>
                <c:pt idx="141">
                  <c:v>0.45473924708445052</c:v>
                </c:pt>
                <c:pt idx="142">
                  <c:v>0.87197907628090787</c:v>
                </c:pt>
                <c:pt idx="143">
                  <c:v>0.96962658346345709</c:v>
                </c:pt>
                <c:pt idx="144">
                  <c:v>1.1820342652510969</c:v>
                </c:pt>
                <c:pt idx="145">
                  <c:v>1.3327637347546055</c:v>
                </c:pt>
                <c:pt idx="146">
                  <c:v>1.3456129663192373</c:v>
                </c:pt>
                <c:pt idx="147">
                  <c:v>1.6594240845160109</c:v>
                </c:pt>
                <c:pt idx="148">
                  <c:v>1.5973980306081623</c:v>
                </c:pt>
                <c:pt idx="149">
                  <c:v>1.5327080420793329</c:v>
                </c:pt>
                <c:pt idx="150">
                  <c:v>1.3781523147149364</c:v>
                </c:pt>
                <c:pt idx="151">
                  <c:v>1.3790409265132302</c:v>
                </c:pt>
                <c:pt idx="152">
                  <c:v>1.2264572520701804</c:v>
                </c:pt>
                <c:pt idx="153">
                  <c:v>1.362808317406432</c:v>
                </c:pt>
                <c:pt idx="154">
                  <c:v>1.1737392879510893</c:v>
                </c:pt>
                <c:pt idx="155">
                  <c:v>1.0596377315023813</c:v>
                </c:pt>
                <c:pt idx="156">
                  <c:v>1.1382670454275456</c:v>
                </c:pt>
                <c:pt idx="157">
                  <c:v>1.1922756350248003</c:v>
                </c:pt>
                <c:pt idx="158">
                  <c:v>0.93801291195710323</c:v>
                </c:pt>
                <c:pt idx="159">
                  <c:v>1.0771039428703397</c:v>
                </c:pt>
                <c:pt idx="160">
                  <c:v>0.98554746565063978</c:v>
                </c:pt>
                <c:pt idx="161">
                  <c:v>1.0195551618841612</c:v>
                </c:pt>
                <c:pt idx="162">
                  <c:v>1.1331387574450937</c:v>
                </c:pt>
                <c:pt idx="163">
                  <c:v>1.1250538156610466</c:v>
                </c:pt>
                <c:pt idx="164">
                  <c:v>1.1967595606551209</c:v>
                </c:pt>
                <c:pt idx="165">
                  <c:v>1.2835023279728344</c:v>
                </c:pt>
                <c:pt idx="166">
                  <c:v>1.3103612135681044</c:v>
                </c:pt>
                <c:pt idx="167">
                  <c:v>1.4190911829751487</c:v>
                </c:pt>
                <c:pt idx="168">
                  <c:v>1.402382430006377</c:v>
                </c:pt>
                <c:pt idx="169">
                  <c:v>1.4387242765892132</c:v>
                </c:pt>
                <c:pt idx="170">
                  <c:v>1.4390502593130796</c:v>
                </c:pt>
                <c:pt idx="171">
                  <c:v>1.4651431330266123</c:v>
                </c:pt>
                <c:pt idx="172">
                  <c:v>1.5013585781450922</c:v>
                </c:pt>
                <c:pt idx="173">
                  <c:v>1.5064231902018912</c:v>
                </c:pt>
                <c:pt idx="174">
                  <c:v>1.5353064000007604</c:v>
                </c:pt>
                <c:pt idx="175">
                  <c:v>1.5990412496447928</c:v>
                </c:pt>
                <c:pt idx="176">
                  <c:v>1.5386793232864759</c:v>
                </c:pt>
                <c:pt idx="177">
                  <c:v>1.5715427536321414</c:v>
                </c:pt>
                <c:pt idx="178">
                  <c:v>1.5503462734852493</c:v>
                </c:pt>
                <c:pt idx="179">
                  <c:v>1.5794879885345319</c:v>
                </c:pt>
                <c:pt idx="180">
                  <c:v>1.6014808929455628</c:v>
                </c:pt>
                <c:pt idx="181">
                  <c:v>1.5663821524933876</c:v>
                </c:pt>
                <c:pt idx="182">
                  <c:v>1.5481394749872412</c:v>
                </c:pt>
                <c:pt idx="183">
                  <c:v>1.614055462681631</c:v>
                </c:pt>
                <c:pt idx="184">
                  <c:v>1.620448715694595</c:v>
                </c:pt>
                <c:pt idx="185">
                  <c:v>1.6327837879192513</c:v>
                </c:pt>
                <c:pt idx="186">
                  <c:v>1.6580678823382942</c:v>
                </c:pt>
                <c:pt idx="187">
                  <c:v>1.655433409712765</c:v>
                </c:pt>
                <c:pt idx="188">
                  <c:v>1.665474247840008</c:v>
                </c:pt>
                <c:pt idx="189">
                  <c:v>1.680913283843517</c:v>
                </c:pt>
                <c:pt idx="190">
                  <c:v>1.7016345705153852</c:v>
                </c:pt>
                <c:pt idx="191">
                  <c:v>1.7102783398260601</c:v>
                </c:pt>
                <c:pt idx="192">
                  <c:v>1.7401413985704284</c:v>
                </c:pt>
                <c:pt idx="193">
                  <c:v>1.7359986618551744</c:v>
                </c:pt>
                <c:pt idx="194">
                  <c:v>1.7479583312345621</c:v>
                </c:pt>
                <c:pt idx="195">
                  <c:v>1.753827921038051</c:v>
                </c:pt>
                <c:pt idx="196">
                  <c:v>1.7909291267939742</c:v>
                </c:pt>
                <c:pt idx="197">
                  <c:v>1.7857134032121182</c:v>
                </c:pt>
                <c:pt idx="198">
                  <c:v>1.7997344618861568</c:v>
                </c:pt>
                <c:pt idx="199">
                  <c:v>1.8056924376760002</c:v>
                </c:pt>
                <c:pt idx="200">
                  <c:v>1.8229124988238963</c:v>
                </c:pt>
                <c:pt idx="201">
                  <c:v>1.8324562845762655</c:v>
                </c:pt>
                <c:pt idx="202">
                  <c:v>1.8394948503283113</c:v>
                </c:pt>
                <c:pt idx="203">
                  <c:v>1.8399738453511347</c:v>
                </c:pt>
                <c:pt idx="204">
                  <c:v>1.8469145212473261</c:v>
                </c:pt>
                <c:pt idx="205">
                  <c:v>1.8390747792963906</c:v>
                </c:pt>
                <c:pt idx="206">
                  <c:v>1.839649763401169</c:v>
                </c:pt>
                <c:pt idx="207">
                  <c:v>1.8477451594416665</c:v>
                </c:pt>
                <c:pt idx="208">
                  <c:v>1.8534873973938488</c:v>
                </c:pt>
                <c:pt idx="209">
                  <c:v>1.8614326322962393</c:v>
                </c:pt>
                <c:pt idx="210">
                  <c:v>1.8647694408778537</c:v>
                </c:pt>
                <c:pt idx="211">
                  <c:v>1.8810267600453523</c:v>
                </c:pt>
                <c:pt idx="212">
                  <c:v>1.8923164066249574</c:v>
                </c:pt>
                <c:pt idx="213">
                  <c:v>1.9008337744712762</c:v>
                </c:pt>
                <c:pt idx="214">
                  <c:v>1.9020692775063366</c:v>
                </c:pt>
                <c:pt idx="215">
                  <c:v>1.908404556915348</c:v>
                </c:pt>
                <c:pt idx="216">
                  <c:v>1.9133598744728917</c:v>
                </c:pt>
                <c:pt idx="217">
                  <c:v>1.9188379048529614</c:v>
                </c:pt>
                <c:pt idx="218">
                  <c:v>1.9126537369690073</c:v>
                </c:pt>
                <c:pt idx="219">
                  <c:v>1.9154554776977448</c:v>
                </c:pt>
                <c:pt idx="220">
                  <c:v>1.9185755980547483</c:v>
                </c:pt>
                <c:pt idx="221">
                  <c:v>1.9239015665228101</c:v>
                </c:pt>
                <c:pt idx="222">
                  <c:v>1.9262670796414763</c:v>
                </c:pt>
                <c:pt idx="223">
                  <c:v>1.9278950924869063</c:v>
                </c:pt>
                <c:pt idx="224">
                  <c:v>1.9259981201346128</c:v>
                </c:pt>
                <c:pt idx="225">
                  <c:v>1.9301741203931184</c:v>
                </c:pt>
                <c:pt idx="226">
                  <c:v>1.9269428047629595</c:v>
                </c:pt>
                <c:pt idx="227">
                  <c:v>1.9205695098759461</c:v>
                </c:pt>
                <c:pt idx="228">
                  <c:v>1.9164400785779929</c:v>
                </c:pt>
                <c:pt idx="229">
                  <c:v>1.9138645299433668</c:v>
                </c:pt>
                <c:pt idx="230">
                  <c:v>1.9101770285771855</c:v>
                </c:pt>
                <c:pt idx="231">
                  <c:v>1.9027393003061197</c:v>
                </c:pt>
                <c:pt idx="232">
                  <c:v>1.8970198716407387</c:v>
                </c:pt>
                <c:pt idx="233">
                  <c:v>1.8894576426792169</c:v>
                </c:pt>
                <c:pt idx="234">
                  <c:v>1.8807112315779373</c:v>
                </c:pt>
                <c:pt idx="235">
                  <c:v>1.8677165908099485</c:v>
                </c:pt>
                <c:pt idx="236">
                  <c:v>1.8532022813088349</c:v>
                </c:pt>
                <c:pt idx="237">
                  <c:v>1.8381928202067472</c:v>
                </c:pt>
                <c:pt idx="238">
                  <c:v>1.8231491451744579</c:v>
                </c:pt>
                <c:pt idx="239">
                  <c:v>1.8038762482144608</c:v>
                </c:pt>
                <c:pt idx="240">
                  <c:v>1.7847544627795209</c:v>
                </c:pt>
                <c:pt idx="241">
                  <c:v>1.7666695495070821</c:v>
                </c:pt>
                <c:pt idx="242">
                  <c:v>1.7431883391322776</c:v>
                </c:pt>
                <c:pt idx="243">
                  <c:v>1.7223007347441512</c:v>
                </c:pt>
                <c:pt idx="244">
                  <c:v>1.7013466032695213</c:v>
                </c:pt>
                <c:pt idx="245">
                  <c:v>1.6809075815218166</c:v>
                </c:pt>
                <c:pt idx="246">
                  <c:v>1.6575470702896684</c:v>
                </c:pt>
                <c:pt idx="247">
                  <c:v>1.6386524273357899</c:v>
                </c:pt>
                <c:pt idx="248">
                  <c:v>1.6140336037817797</c:v>
                </c:pt>
                <c:pt idx="249">
                  <c:v>1.5939937445530947</c:v>
                </c:pt>
                <c:pt idx="250">
                  <c:v>1.5708337649674067</c:v>
                </c:pt>
                <c:pt idx="251">
                  <c:v>1.5472061950022955</c:v>
                </c:pt>
                <c:pt idx="252">
                  <c:v>1.523640400188937</c:v>
                </c:pt>
                <c:pt idx="253">
                  <c:v>1.503131049806929</c:v>
                </c:pt>
                <c:pt idx="254">
                  <c:v>1.4759176698792913</c:v>
                </c:pt>
                <c:pt idx="255">
                  <c:v>1.4520059342161165</c:v>
                </c:pt>
                <c:pt idx="256">
                  <c:v>1.4282348558215479</c:v>
                </c:pt>
                <c:pt idx="257">
                  <c:v>1.4022474750594707</c:v>
                </c:pt>
                <c:pt idx="258">
                  <c:v>1.3764283127875516</c:v>
                </c:pt>
                <c:pt idx="259">
                  <c:v>1.3520851014490551</c:v>
                </c:pt>
                <c:pt idx="260">
                  <c:v>1.3240429841009766</c:v>
                </c:pt>
                <c:pt idx="261">
                  <c:v>1.298386337997516</c:v>
                </c:pt>
                <c:pt idx="262">
                  <c:v>1.2799526327144095</c:v>
                </c:pt>
                <c:pt idx="263">
                  <c:v>1.2575168479846568</c:v>
                </c:pt>
                <c:pt idx="264">
                  <c:v>1.2376765700154821</c:v>
                </c:pt>
                <c:pt idx="265">
                  <c:v>1.2191449748765213</c:v>
                </c:pt>
                <c:pt idx="266">
                  <c:v>1.1965134104350585</c:v>
                </c:pt>
                <c:pt idx="267">
                  <c:v>1.1773678653263677</c:v>
                </c:pt>
                <c:pt idx="268">
                  <c:v>1.1584285541858366</c:v>
                </c:pt>
                <c:pt idx="269">
                  <c:v>1.1347867284164748</c:v>
                </c:pt>
                <c:pt idx="270">
                  <c:v>1.122951559727543</c:v>
                </c:pt>
                <c:pt idx="271">
                  <c:v>1.1039856377524109</c:v>
                </c:pt>
                <c:pt idx="272">
                  <c:v>1.0874184924391965</c:v>
                </c:pt>
                <c:pt idx="273">
                  <c:v>1.0698600935370834</c:v>
                </c:pt>
                <c:pt idx="274">
                  <c:v>1.0557107326247883</c:v>
                </c:pt>
                <c:pt idx="275">
                  <c:v>1.0448402066901539</c:v>
                </c:pt>
                <c:pt idx="276">
                  <c:v>1.0278681965362197</c:v>
                </c:pt>
                <c:pt idx="277">
                  <c:v>1.0051064290826008</c:v>
                </c:pt>
                <c:pt idx="278">
                  <c:v>0.9937683127685436</c:v>
                </c:pt>
                <c:pt idx="279">
                  <c:v>0.98436043235003134</c:v>
                </c:pt>
                <c:pt idx="280">
                  <c:v>0.97802135139321977</c:v>
                </c:pt>
                <c:pt idx="281">
                  <c:v>0.96753763294725459</c:v>
                </c:pt>
                <c:pt idx="282">
                  <c:v>0.95167282359012462</c:v>
                </c:pt>
                <c:pt idx="283">
                  <c:v>0.94807846014504804</c:v>
                </c:pt>
                <c:pt idx="284">
                  <c:v>0.94686766717068849</c:v>
                </c:pt>
                <c:pt idx="285">
                  <c:v>0.93903172676755331</c:v>
                </c:pt>
                <c:pt idx="286">
                  <c:v>0.93005722279826242</c:v>
                </c:pt>
                <c:pt idx="287">
                  <c:v>0.91226407831948775</c:v>
                </c:pt>
                <c:pt idx="288">
                  <c:v>0.90249505085995763</c:v>
                </c:pt>
                <c:pt idx="289">
                  <c:v>0.89682599270292895</c:v>
                </c:pt>
                <c:pt idx="290">
                  <c:v>0.88363177067543042</c:v>
                </c:pt>
                <c:pt idx="291">
                  <c:v>0.87010871476321594</c:v>
                </c:pt>
                <c:pt idx="292">
                  <c:v>0.85847407772074402</c:v>
                </c:pt>
                <c:pt idx="293">
                  <c:v>0.8455706740999599</c:v>
                </c:pt>
                <c:pt idx="294">
                  <c:v>0.84216828881879247</c:v>
                </c:pt>
                <c:pt idx="295">
                  <c:v>0.83312630737604809</c:v>
                </c:pt>
                <c:pt idx="296">
                  <c:v>0.826407071639218</c:v>
                </c:pt>
                <c:pt idx="297">
                  <c:v>0.82153918968107853</c:v>
                </c:pt>
                <c:pt idx="298">
                  <c:v>0.81458330759368691</c:v>
                </c:pt>
                <c:pt idx="299">
                  <c:v>0.80712181964887009</c:v>
                </c:pt>
                <c:pt idx="300">
                  <c:v>0.79343434679429725</c:v>
                </c:pt>
                <c:pt idx="301">
                  <c:v>0.78898843664197882</c:v>
                </c:pt>
                <c:pt idx="302">
                  <c:v>0.77739181507750887</c:v>
                </c:pt>
                <c:pt idx="303">
                  <c:v>0.76882027517503748</c:v>
                </c:pt>
                <c:pt idx="304">
                  <c:v>0.75961672795078528</c:v>
                </c:pt>
                <c:pt idx="305">
                  <c:v>0.74832803175813034</c:v>
                </c:pt>
                <c:pt idx="306">
                  <c:v>0.74368824266800226</c:v>
                </c:pt>
                <c:pt idx="307">
                  <c:v>0.73657459634690259</c:v>
                </c:pt>
                <c:pt idx="308">
                  <c:v>0.73018989681648871</c:v>
                </c:pt>
                <c:pt idx="309">
                  <c:v>0.72786334956277443</c:v>
                </c:pt>
                <c:pt idx="310">
                  <c:v>0.72480120280972404</c:v>
                </c:pt>
                <c:pt idx="311">
                  <c:v>0.72292894051813195</c:v>
                </c:pt>
                <c:pt idx="312">
                  <c:v>0.72474227881882103</c:v>
                </c:pt>
                <c:pt idx="313">
                  <c:v>0.72049690031296243</c:v>
                </c:pt>
                <c:pt idx="314">
                  <c:v>0.72347161146660866</c:v>
                </c:pt>
                <c:pt idx="315">
                  <c:v>0.71473565462177924</c:v>
                </c:pt>
                <c:pt idx="316">
                  <c:v>0.71120401671540567</c:v>
                </c:pt>
                <c:pt idx="317">
                  <c:v>0.70777026866488679</c:v>
                </c:pt>
                <c:pt idx="318">
                  <c:v>0.69788909554525136</c:v>
                </c:pt>
                <c:pt idx="319">
                  <c:v>0.69028504955792769</c:v>
                </c:pt>
                <c:pt idx="320">
                  <c:v>0.67723813750768636</c:v>
                </c:pt>
                <c:pt idx="321">
                  <c:v>0.66917315384958986</c:v>
                </c:pt>
                <c:pt idx="322">
                  <c:v>0.66413420224044217</c:v>
                </c:pt>
                <c:pt idx="323">
                  <c:v>0.65987551831728297</c:v>
                </c:pt>
                <c:pt idx="324">
                  <c:v>0.6530793012374988</c:v>
                </c:pt>
                <c:pt idx="325">
                  <c:v>0.65228382736030976</c:v>
                </c:pt>
                <c:pt idx="326">
                  <c:v>0.64856496322477708</c:v>
                </c:pt>
                <c:pt idx="327">
                  <c:v>0.64965505705648063</c:v>
                </c:pt>
                <c:pt idx="328">
                  <c:v>0.64534315146411869</c:v>
                </c:pt>
                <c:pt idx="329">
                  <c:v>0.64348039304202709</c:v>
                </c:pt>
                <c:pt idx="330">
                  <c:v>0.6392711292402703</c:v>
                </c:pt>
                <c:pt idx="331">
                  <c:v>0.63326088216817478</c:v>
                </c:pt>
                <c:pt idx="332">
                  <c:v>0.63008468898111869</c:v>
                </c:pt>
                <c:pt idx="333">
                  <c:v>0.62910103848782029</c:v>
                </c:pt>
                <c:pt idx="334">
                  <c:v>0.62450591758434437</c:v>
                </c:pt>
                <c:pt idx="335">
                  <c:v>0.61863917894170617</c:v>
                </c:pt>
                <c:pt idx="336">
                  <c:v>0.61448123603525173</c:v>
                </c:pt>
                <c:pt idx="337">
                  <c:v>0.60913245828038887</c:v>
                </c:pt>
                <c:pt idx="338">
                  <c:v>0.60472646437997224</c:v>
                </c:pt>
                <c:pt idx="339">
                  <c:v>0.59700742157169295</c:v>
                </c:pt>
                <c:pt idx="340">
                  <c:v>0.59094395283039491</c:v>
                </c:pt>
                <c:pt idx="341">
                  <c:v>0.58872860084983591</c:v>
                </c:pt>
                <c:pt idx="342">
                  <c:v>0.58827241511381356</c:v>
                </c:pt>
                <c:pt idx="343">
                  <c:v>0.59233056739051315</c:v>
                </c:pt>
                <c:pt idx="344">
                  <c:v>0.59024256726126034</c:v>
                </c:pt>
                <c:pt idx="345">
                  <c:v>0.5915189369351731</c:v>
                </c:pt>
                <c:pt idx="346">
                  <c:v>0.59135451999281508</c:v>
                </c:pt>
                <c:pt idx="347">
                  <c:v>0.58849195449927438</c:v>
                </c:pt>
                <c:pt idx="348">
                  <c:v>0.5899859627847478</c:v>
                </c:pt>
                <c:pt idx="349">
                  <c:v>0.58956494136587712</c:v>
                </c:pt>
                <c:pt idx="350">
                  <c:v>0.59032715169981453</c:v>
                </c:pt>
                <c:pt idx="351">
                  <c:v>0.59331801943161155</c:v>
                </c:pt>
                <c:pt idx="352">
                  <c:v>0.59182781269393847</c:v>
                </c:pt>
                <c:pt idx="353">
                  <c:v>0.59433303269426141</c:v>
                </c:pt>
                <c:pt idx="354">
                  <c:v>0.60025014184525216</c:v>
                </c:pt>
                <c:pt idx="355">
                  <c:v>0.59948698112436494</c:v>
                </c:pt>
                <c:pt idx="356">
                  <c:v>0.6040516896454392</c:v>
                </c:pt>
                <c:pt idx="357">
                  <c:v>0.5990184403579919</c:v>
                </c:pt>
                <c:pt idx="358">
                  <c:v>0.60287035866653116</c:v>
                </c:pt>
                <c:pt idx="359">
                  <c:v>0.60418379343149575</c:v>
                </c:pt>
                <c:pt idx="360">
                  <c:v>0.60583366517677684</c:v>
                </c:pt>
                <c:pt idx="361">
                  <c:v>0.6077772064896223</c:v>
                </c:pt>
                <c:pt idx="362">
                  <c:v>0.60853371450185934</c:v>
                </c:pt>
                <c:pt idx="363">
                  <c:v>0.6057509815121227</c:v>
                </c:pt>
                <c:pt idx="364">
                  <c:v>0.60859834081446251</c:v>
                </c:pt>
                <c:pt idx="365">
                  <c:v>0.60690285049557924</c:v>
                </c:pt>
                <c:pt idx="366">
                  <c:v>0.60894333127732969</c:v>
                </c:pt>
                <c:pt idx="367">
                  <c:v>0.60816021243049101</c:v>
                </c:pt>
                <c:pt idx="368">
                  <c:v>0.60611593010094067</c:v>
                </c:pt>
                <c:pt idx="369">
                  <c:v>0.61178974019271937</c:v>
                </c:pt>
                <c:pt idx="370">
                  <c:v>0.6171014528565304</c:v>
                </c:pt>
                <c:pt idx="371">
                  <c:v>0.62248729570244521</c:v>
                </c:pt>
                <c:pt idx="372">
                  <c:v>0.62642950077123916</c:v>
                </c:pt>
                <c:pt idx="373">
                  <c:v>0.63116813010417194</c:v>
                </c:pt>
                <c:pt idx="374">
                  <c:v>0.63500294144761038</c:v>
                </c:pt>
                <c:pt idx="375">
                  <c:v>0.63748535216113233</c:v>
                </c:pt>
                <c:pt idx="376">
                  <c:v>0.63772484967254417</c:v>
                </c:pt>
                <c:pt idx="377">
                  <c:v>0.63620803210026977</c:v>
                </c:pt>
                <c:pt idx="378">
                  <c:v>0.63312402644736809</c:v>
                </c:pt>
                <c:pt idx="379">
                  <c:v>0.62960854511914532</c:v>
                </c:pt>
                <c:pt idx="380">
                  <c:v>0.62817916314627509</c:v>
                </c:pt>
                <c:pt idx="381">
                  <c:v>0.62687048031606063</c:v>
                </c:pt>
                <c:pt idx="382">
                  <c:v>0.6269740724936157</c:v>
                </c:pt>
                <c:pt idx="383">
                  <c:v>0.62325710913198296</c:v>
                </c:pt>
                <c:pt idx="384">
                  <c:v>0.62368763442035413</c:v>
                </c:pt>
                <c:pt idx="385">
                  <c:v>0.62041450176439328</c:v>
                </c:pt>
                <c:pt idx="386">
                  <c:v>0.61891954309196984</c:v>
                </c:pt>
                <c:pt idx="387">
                  <c:v>0.61517216734793578</c:v>
                </c:pt>
                <c:pt idx="388">
                  <c:v>0.61477965753756625</c:v>
                </c:pt>
                <c:pt idx="389">
                  <c:v>0.60863255474466438</c:v>
                </c:pt>
                <c:pt idx="390">
                  <c:v>0.60711383639848959</c:v>
                </c:pt>
                <c:pt idx="391">
                  <c:v>0.60565594281711799</c:v>
                </c:pt>
                <c:pt idx="392">
                  <c:v>0.60494505337848314</c:v>
                </c:pt>
                <c:pt idx="393">
                  <c:v>0.60029385964495452</c:v>
                </c:pt>
                <c:pt idx="394">
                  <c:v>0.5958812130358877</c:v>
                </c:pt>
                <c:pt idx="395">
                  <c:v>0.59092494509139404</c:v>
                </c:pt>
                <c:pt idx="396">
                  <c:v>0.58919714161620895</c:v>
                </c:pt>
                <c:pt idx="397">
                  <c:v>0.58446041305717633</c:v>
                </c:pt>
                <c:pt idx="398">
                  <c:v>0.57590883128065595</c:v>
                </c:pt>
                <c:pt idx="399">
                  <c:v>0.56910691187917151</c:v>
                </c:pt>
                <c:pt idx="400">
                  <c:v>0.56567506460255279</c:v>
                </c:pt>
                <c:pt idx="401">
                  <c:v>0.55987580343336796</c:v>
                </c:pt>
                <c:pt idx="402">
                  <c:v>0.55200089716528078</c:v>
                </c:pt>
                <c:pt idx="403">
                  <c:v>0.54418396450114659</c:v>
                </c:pt>
                <c:pt idx="404">
                  <c:v>0.53613893896900122</c:v>
                </c:pt>
                <c:pt idx="405">
                  <c:v>0.52974853711688719</c:v>
                </c:pt>
                <c:pt idx="406">
                  <c:v>0.52202569276080768</c:v>
                </c:pt>
                <c:pt idx="407">
                  <c:v>0.51504510061271458</c:v>
                </c:pt>
                <c:pt idx="408">
                  <c:v>0.50954045939804393</c:v>
                </c:pt>
                <c:pt idx="409">
                  <c:v>0.50198773430602273</c:v>
                </c:pt>
                <c:pt idx="410">
                  <c:v>0.49659333797755756</c:v>
                </c:pt>
                <c:pt idx="411">
                  <c:v>0.4926929499345658</c:v>
                </c:pt>
                <c:pt idx="412">
                  <c:v>0.48622176519169785</c:v>
                </c:pt>
                <c:pt idx="413">
                  <c:v>0.4796251293714236</c:v>
                </c:pt>
                <c:pt idx="414">
                  <c:v>0.47352839708687405</c:v>
                </c:pt>
                <c:pt idx="415">
                  <c:v>0.46628454775361783</c:v>
                </c:pt>
                <c:pt idx="416">
                  <c:v>0.46193557707020405</c:v>
                </c:pt>
                <c:pt idx="417">
                  <c:v>0.45874607846584742</c:v>
                </c:pt>
                <c:pt idx="418">
                  <c:v>0.45162197788829733</c:v>
                </c:pt>
                <c:pt idx="419">
                  <c:v>0.44453684317569903</c:v>
                </c:pt>
                <c:pt idx="420">
                  <c:v>0.4406440582283076</c:v>
                </c:pt>
                <c:pt idx="421">
                  <c:v>0.43446179111825373</c:v>
                </c:pt>
                <c:pt idx="422">
                  <c:v>0.43025632886429721</c:v>
                </c:pt>
                <c:pt idx="423">
                  <c:v>0.42564029944792026</c:v>
                </c:pt>
                <c:pt idx="424">
                  <c:v>0.41764184287632716</c:v>
                </c:pt>
                <c:pt idx="425">
                  <c:v>0.41235959220796758</c:v>
                </c:pt>
                <c:pt idx="426">
                  <c:v>0.40876807992374092</c:v>
                </c:pt>
                <c:pt idx="427">
                  <c:v>0.40404085523420852</c:v>
                </c:pt>
                <c:pt idx="428">
                  <c:v>0.39907128187241431</c:v>
                </c:pt>
                <c:pt idx="429">
                  <c:v>0.3945997112724447</c:v>
                </c:pt>
                <c:pt idx="430">
                  <c:v>0.38925568545233186</c:v>
                </c:pt>
                <c:pt idx="431">
                  <c:v>0.38467006841835655</c:v>
                </c:pt>
                <c:pt idx="432">
                  <c:v>0.38103008639967767</c:v>
                </c:pt>
                <c:pt idx="433">
                  <c:v>0.37793562649032547</c:v>
                </c:pt>
                <c:pt idx="434">
                  <c:v>0.37581531320477124</c:v>
                </c:pt>
                <c:pt idx="435">
                  <c:v>0.37314757703599016</c:v>
                </c:pt>
                <c:pt idx="436">
                  <c:v>0.36993431875788219</c:v>
                </c:pt>
                <c:pt idx="437">
                  <c:v>0.36657945282421733</c:v>
                </c:pt>
                <c:pt idx="438">
                  <c:v>0.3653819652671586</c:v>
                </c:pt>
                <c:pt idx="439">
                  <c:v>0.36406567934134376</c:v>
                </c:pt>
                <c:pt idx="440">
                  <c:v>0.36210693183729764</c:v>
                </c:pt>
                <c:pt idx="441">
                  <c:v>0.35959505912832423</c:v>
                </c:pt>
                <c:pt idx="442">
                  <c:v>0.35799555789139553</c:v>
                </c:pt>
                <c:pt idx="443">
                  <c:v>0.35711169802785198</c:v>
                </c:pt>
                <c:pt idx="444">
                  <c:v>0.35709934299750157</c:v>
                </c:pt>
                <c:pt idx="445">
                  <c:v>0.35457701603207759</c:v>
                </c:pt>
                <c:pt idx="446">
                  <c:v>0.35089996892234665</c:v>
                </c:pt>
                <c:pt idx="447">
                  <c:v>0.3507726170710404</c:v>
                </c:pt>
                <c:pt idx="448">
                  <c:v>0.34866941075058722</c:v>
                </c:pt>
                <c:pt idx="449">
                  <c:v>0.34763253858808624</c:v>
                </c:pt>
                <c:pt idx="450">
                  <c:v>0.34653389127383205</c:v>
                </c:pt>
                <c:pt idx="451">
                  <c:v>0.34392412870900391</c:v>
                </c:pt>
                <c:pt idx="452">
                  <c:v>0.34463977008238911</c:v>
                </c:pt>
                <c:pt idx="453">
                  <c:v>0.34576312745734417</c:v>
                </c:pt>
                <c:pt idx="454">
                  <c:v>0.34378252105344687</c:v>
                </c:pt>
                <c:pt idx="455">
                  <c:v>0.34256507537043707</c:v>
                </c:pt>
                <c:pt idx="456">
                  <c:v>0.34138469477847916</c:v>
                </c:pt>
                <c:pt idx="457">
                  <c:v>0.34023947850367292</c:v>
                </c:pt>
                <c:pt idx="458">
                  <c:v>0.34078214945214935</c:v>
                </c:pt>
                <c:pt idx="459">
                  <c:v>0.33843089213773397</c:v>
                </c:pt>
                <c:pt idx="460">
                  <c:v>0.33658999261549333</c:v>
                </c:pt>
                <c:pt idx="461">
                  <c:v>0.33549039491428928</c:v>
                </c:pt>
                <c:pt idx="462">
                  <c:v>0.33548849414038917</c:v>
                </c:pt>
                <c:pt idx="463">
                  <c:v>0.3337017666743014</c:v>
                </c:pt>
                <c:pt idx="464">
                  <c:v>0.33212032278942383</c:v>
                </c:pt>
                <c:pt idx="465">
                  <c:v>0.33161091538419862</c:v>
                </c:pt>
                <c:pt idx="466">
                  <c:v>0.33000476143861968</c:v>
                </c:pt>
                <c:pt idx="467">
                  <c:v>0.32908668764487453</c:v>
                </c:pt>
                <c:pt idx="468">
                  <c:v>0.32919503175718007</c:v>
                </c:pt>
                <c:pt idx="469">
                  <c:v>0.32951056022459541</c:v>
                </c:pt>
                <c:pt idx="470">
                  <c:v>0.33149021624154268</c:v>
                </c:pt>
                <c:pt idx="471">
                  <c:v>0.33320851584722722</c:v>
                </c:pt>
                <c:pt idx="472">
                  <c:v>0.33227808702313139</c:v>
                </c:pt>
                <c:pt idx="473">
                  <c:v>0.33334822272888415</c:v>
                </c:pt>
                <c:pt idx="474">
                  <c:v>0.33322182126452798</c:v>
                </c:pt>
                <c:pt idx="475">
                  <c:v>0.33420071982307603</c:v>
                </c:pt>
                <c:pt idx="476">
                  <c:v>0.33429005619638036</c:v>
                </c:pt>
                <c:pt idx="477">
                  <c:v>0.33239498461798733</c:v>
                </c:pt>
                <c:pt idx="478">
                  <c:v>0.33111481339627424</c:v>
                </c:pt>
                <c:pt idx="479">
                  <c:v>0.33113382113527517</c:v>
                </c:pt>
                <c:pt idx="480">
                  <c:v>0.33059210057374855</c:v>
                </c:pt>
                <c:pt idx="481">
                  <c:v>0.33103212973162016</c:v>
                </c:pt>
                <c:pt idx="482">
                  <c:v>0.32891466760691618</c:v>
                </c:pt>
                <c:pt idx="483">
                  <c:v>0.32737218958699033</c:v>
                </c:pt>
                <c:pt idx="484">
                  <c:v>0.32786924196186479</c:v>
                </c:pt>
                <c:pt idx="485">
                  <c:v>0.32755371349444917</c:v>
                </c:pt>
                <c:pt idx="486">
                  <c:v>0.32743586551264342</c:v>
                </c:pt>
                <c:pt idx="487">
                  <c:v>0.32672687684790874</c:v>
                </c:pt>
                <c:pt idx="488">
                  <c:v>0.32818001849453005</c:v>
                </c:pt>
                <c:pt idx="489">
                  <c:v>0.328484142318545</c:v>
                </c:pt>
                <c:pt idx="490">
                  <c:v>0.32810113637767624</c:v>
                </c:pt>
                <c:pt idx="491">
                  <c:v>0.32741400661279252</c:v>
                </c:pt>
                <c:pt idx="492">
                  <c:v>0.32769437076305619</c:v>
                </c:pt>
                <c:pt idx="493">
                  <c:v>0.3273978500346415</c:v>
                </c:pt>
                <c:pt idx="494">
                  <c:v>0.32698063016357115</c:v>
                </c:pt>
                <c:pt idx="495">
                  <c:v>0.32388046793251879</c:v>
                </c:pt>
                <c:pt idx="496">
                  <c:v>0.32270674004921113</c:v>
                </c:pt>
                <c:pt idx="497">
                  <c:v>0.3223826580992451</c:v>
                </c:pt>
                <c:pt idx="498">
                  <c:v>0.321645157826009</c:v>
                </c:pt>
                <c:pt idx="499">
                  <c:v>0.31891184495767466</c:v>
                </c:pt>
                <c:pt idx="500">
                  <c:v>0.31798236652052891</c:v>
                </c:pt>
                <c:pt idx="501">
                  <c:v>0.32004660697603038</c:v>
                </c:pt>
                <c:pt idx="502">
                  <c:v>0.31999053414597756</c:v>
                </c:pt>
                <c:pt idx="503">
                  <c:v>0.31913138434313543</c:v>
                </c:pt>
                <c:pt idx="504">
                  <c:v>0.3188462682581214</c:v>
                </c:pt>
                <c:pt idx="505">
                  <c:v>0.31897647127027756</c:v>
                </c:pt>
                <c:pt idx="506">
                  <c:v>0.31839958639159927</c:v>
                </c:pt>
                <c:pt idx="507">
                  <c:v>0.317780884487119</c:v>
                </c:pt>
                <c:pt idx="508">
                  <c:v>0.31582783930477304</c:v>
                </c:pt>
                <c:pt idx="509">
                  <c:v>0.31571189209686717</c:v>
                </c:pt>
                <c:pt idx="510">
                  <c:v>0.31571664403161753</c:v>
                </c:pt>
                <c:pt idx="511">
                  <c:v>0.31563586114086362</c:v>
                </c:pt>
                <c:pt idx="512">
                  <c:v>0.31472634082966888</c:v>
                </c:pt>
                <c:pt idx="513">
                  <c:v>0.31506657935778565</c:v>
                </c:pt>
                <c:pt idx="514">
                  <c:v>0.31480902449432296</c:v>
                </c:pt>
                <c:pt idx="515">
                  <c:v>0.31347943315120763</c:v>
                </c:pt>
                <c:pt idx="516">
                  <c:v>0.31440035810580269</c:v>
                </c:pt>
                <c:pt idx="517">
                  <c:v>0.31344807038185596</c:v>
                </c:pt>
                <c:pt idx="518">
                  <c:v>0.31095995734663362</c:v>
                </c:pt>
                <c:pt idx="519">
                  <c:v>0.31137907799160441</c:v>
                </c:pt>
                <c:pt idx="520">
                  <c:v>0.31106164875028863</c:v>
                </c:pt>
                <c:pt idx="521">
                  <c:v>0.30989742473648141</c:v>
                </c:pt>
                <c:pt idx="522">
                  <c:v>0.30997345569248524</c:v>
                </c:pt>
                <c:pt idx="523">
                  <c:v>0.30831693123855369</c:v>
                </c:pt>
                <c:pt idx="524">
                  <c:v>0.30753476277866543</c:v>
                </c:pt>
                <c:pt idx="525">
                  <c:v>0.3075376139395154</c:v>
                </c:pt>
                <c:pt idx="526">
                  <c:v>0.30497061878743925</c:v>
                </c:pt>
                <c:pt idx="527">
                  <c:v>0.30532131157200654</c:v>
                </c:pt>
                <c:pt idx="528">
                  <c:v>0.30316678435625072</c:v>
                </c:pt>
                <c:pt idx="529">
                  <c:v>0.30214416799800031</c:v>
                </c:pt>
                <c:pt idx="530">
                  <c:v>0.30133253754266054</c:v>
                </c:pt>
                <c:pt idx="531">
                  <c:v>0.30101415791439495</c:v>
                </c:pt>
                <c:pt idx="532">
                  <c:v>0.30102651294474542</c:v>
                </c:pt>
                <c:pt idx="533">
                  <c:v>0.30199875879464322</c:v>
                </c:pt>
                <c:pt idx="534">
                  <c:v>0.29950874498552094</c:v>
                </c:pt>
                <c:pt idx="535">
                  <c:v>0.30101890984914509</c:v>
                </c:pt>
                <c:pt idx="536">
                  <c:v>0.30024529487180696</c:v>
                </c:pt>
                <c:pt idx="537">
                  <c:v>0.29891475314174154</c:v>
                </c:pt>
                <c:pt idx="538">
                  <c:v>0.29861348047857678</c:v>
                </c:pt>
                <c:pt idx="539">
                  <c:v>0.29742929833881859</c:v>
                </c:pt>
                <c:pt idx="540">
                  <c:v>0.29703773891539942</c:v>
                </c:pt>
                <c:pt idx="541">
                  <c:v>0.29842815502331765</c:v>
                </c:pt>
                <c:pt idx="542">
                  <c:v>0.298288448141661</c:v>
                </c:pt>
                <c:pt idx="543">
                  <c:v>0.29866480137387946</c:v>
                </c:pt>
                <c:pt idx="544">
                  <c:v>0.30016166082020312</c:v>
                </c:pt>
                <c:pt idx="545">
                  <c:v>0.2999487741433926</c:v>
                </c:pt>
                <c:pt idx="546">
                  <c:v>0.30113675783095084</c:v>
                </c:pt>
                <c:pt idx="547">
                  <c:v>0.3001873212678543</c:v>
                </c:pt>
                <c:pt idx="548">
                  <c:v>0.30026240183690805</c:v>
                </c:pt>
                <c:pt idx="549">
                  <c:v>0.29845191469706894</c:v>
                </c:pt>
                <c:pt idx="550">
                  <c:v>0.29785031975768922</c:v>
                </c:pt>
                <c:pt idx="551">
                  <c:v>0.29527477112306272</c:v>
                </c:pt>
                <c:pt idx="552">
                  <c:v>0.29459619484072935</c:v>
                </c:pt>
                <c:pt idx="553">
                  <c:v>0.29343387160082229</c:v>
                </c:pt>
                <c:pt idx="554">
                  <c:v>0.29398984796659955</c:v>
                </c:pt>
                <c:pt idx="555">
                  <c:v>0.29253005361132778</c:v>
                </c:pt>
                <c:pt idx="556">
                  <c:v>0.29347853978747446</c:v>
                </c:pt>
                <c:pt idx="557">
                  <c:v>0.2939109658497458</c:v>
                </c:pt>
                <c:pt idx="558">
                  <c:v>0.29409629130500492</c:v>
                </c:pt>
                <c:pt idx="559">
                  <c:v>0.29387104959784371</c:v>
                </c:pt>
                <c:pt idx="560">
                  <c:v>0.29269447055368608</c:v>
                </c:pt>
                <c:pt idx="561">
                  <c:v>0.29286458981774433</c:v>
                </c:pt>
                <c:pt idx="562">
                  <c:v>0.2926726116538349</c:v>
                </c:pt>
                <c:pt idx="563">
                  <c:v>0.29263079462803271</c:v>
                </c:pt>
                <c:pt idx="564">
                  <c:v>0.29168706038663633</c:v>
                </c:pt>
                <c:pt idx="565">
                  <c:v>0.29306987339895452</c:v>
                </c:pt>
                <c:pt idx="566">
                  <c:v>0.29287789523504509</c:v>
                </c:pt>
                <c:pt idx="567">
                  <c:v>0.29439376242036941</c:v>
                </c:pt>
                <c:pt idx="568">
                  <c:v>0.29342436773132186</c:v>
                </c:pt>
                <c:pt idx="569">
                  <c:v>0.29491267369509505</c:v>
                </c:pt>
                <c:pt idx="570">
                  <c:v>0.29564257087273083</c:v>
                </c:pt>
                <c:pt idx="571">
                  <c:v>0.29615482943880594</c:v>
                </c:pt>
                <c:pt idx="572">
                  <c:v>0.29541732916556984</c:v>
                </c:pt>
                <c:pt idx="573">
                  <c:v>0.29658155317937707</c:v>
                </c:pt>
                <c:pt idx="574">
                  <c:v>0.2966404771702798</c:v>
                </c:pt>
                <c:pt idx="575">
                  <c:v>0.29721165972725794</c:v>
                </c:pt>
                <c:pt idx="576">
                  <c:v>0.29532704240531549</c:v>
                </c:pt>
                <c:pt idx="577">
                  <c:v>0.29479957764803943</c:v>
                </c:pt>
                <c:pt idx="578">
                  <c:v>0.29516072468905724</c:v>
                </c:pt>
                <c:pt idx="579">
                  <c:v>0.29513031230665571</c:v>
                </c:pt>
                <c:pt idx="580">
                  <c:v>0.29502101780740031</c:v>
                </c:pt>
                <c:pt idx="581">
                  <c:v>0.29505523173760195</c:v>
                </c:pt>
                <c:pt idx="582">
                  <c:v>0.29535650440076672</c:v>
                </c:pt>
                <c:pt idx="583">
                  <c:v>0.29796721735254517</c:v>
                </c:pt>
                <c:pt idx="584">
                  <c:v>0.29788168252704089</c:v>
                </c:pt>
                <c:pt idx="585">
                  <c:v>0.29764218501562911</c:v>
                </c:pt>
                <c:pt idx="586">
                  <c:v>0.29875413774718379</c:v>
                </c:pt>
                <c:pt idx="587">
                  <c:v>0.29971783011453118</c:v>
                </c:pt>
                <c:pt idx="588">
                  <c:v>0.30057888069127348</c:v>
                </c:pt>
                <c:pt idx="589">
                  <c:v>0.30035934130581271</c:v>
                </c:pt>
                <c:pt idx="590">
                  <c:v>0.30018256933310394</c:v>
                </c:pt>
                <c:pt idx="591">
                  <c:v>0.30218218347600223</c:v>
                </c:pt>
                <c:pt idx="592">
                  <c:v>0.30325707111650507</c:v>
                </c:pt>
                <c:pt idx="593">
                  <c:v>0.30406109847624452</c:v>
                </c:pt>
                <c:pt idx="594">
                  <c:v>0.30377883355208068</c:v>
                </c:pt>
                <c:pt idx="595">
                  <c:v>0.30487748086633465</c:v>
                </c:pt>
                <c:pt idx="596">
                  <c:v>0.30728386062385299</c:v>
                </c:pt>
                <c:pt idx="597">
                  <c:v>0.30793677645853512</c:v>
                </c:pt>
                <c:pt idx="598">
                  <c:v>0.30906868731604087</c:v>
                </c:pt>
                <c:pt idx="599">
                  <c:v>0.30965697683811955</c:v>
                </c:pt>
                <c:pt idx="600">
                  <c:v>0.30906868731604087</c:v>
                </c:pt>
                <c:pt idx="601">
                  <c:v>0.30941557855280788</c:v>
                </c:pt>
                <c:pt idx="602">
                  <c:v>0.30966838148152021</c:v>
                </c:pt>
                <c:pt idx="603">
                  <c:v>0.30902401912938843</c:v>
                </c:pt>
                <c:pt idx="604">
                  <c:v>0.30906773692909079</c:v>
                </c:pt>
                <c:pt idx="605">
                  <c:v>0.3087389030443744</c:v>
                </c:pt>
                <c:pt idx="606">
                  <c:v>0.30966648070762004</c:v>
                </c:pt>
                <c:pt idx="607">
                  <c:v>0.3124919811101089</c:v>
                </c:pt>
                <c:pt idx="608">
                  <c:v>0.3145296107310091</c:v>
                </c:pt>
                <c:pt idx="609">
                  <c:v>0.31561020069321216</c:v>
                </c:pt>
                <c:pt idx="610">
                  <c:v>0.31779323951746946</c:v>
                </c:pt>
                <c:pt idx="611">
                  <c:v>0.31857445759040787</c:v>
                </c:pt>
                <c:pt idx="612">
                  <c:v>0.31915989595163663</c:v>
                </c:pt>
                <c:pt idx="613">
                  <c:v>0.31928249586819274</c:v>
                </c:pt>
                <c:pt idx="614">
                  <c:v>0.31950773757535395</c:v>
                </c:pt>
                <c:pt idx="615">
                  <c:v>0.32070807629326292</c:v>
                </c:pt>
                <c:pt idx="616">
                  <c:v>0.32144462617954889</c:v>
                </c:pt>
                <c:pt idx="617">
                  <c:v>0.32136669444964522</c:v>
                </c:pt>
                <c:pt idx="618">
                  <c:v>0.32299470729507507</c:v>
                </c:pt>
                <c:pt idx="619">
                  <c:v>0.32291772595212148</c:v>
                </c:pt>
                <c:pt idx="620">
                  <c:v>0.3243518598597418</c:v>
                </c:pt>
                <c:pt idx="621">
                  <c:v>0.32277611829656438</c:v>
                </c:pt>
                <c:pt idx="622">
                  <c:v>0.32408765228762887</c:v>
                </c:pt>
                <c:pt idx="623">
                  <c:v>0.32475482392656185</c:v>
                </c:pt>
                <c:pt idx="624">
                  <c:v>0.32594375800107017</c:v>
                </c:pt>
                <c:pt idx="625">
                  <c:v>0.32553224045169998</c:v>
                </c:pt>
                <c:pt idx="626">
                  <c:v>0.32667650633955614</c:v>
                </c:pt>
                <c:pt idx="627">
                  <c:v>0.32796713181771953</c:v>
                </c:pt>
                <c:pt idx="628">
                  <c:v>0.33055693625659688</c:v>
                </c:pt>
                <c:pt idx="629">
                  <c:v>0.32946589203794324</c:v>
                </c:pt>
                <c:pt idx="630">
                  <c:v>0.3305464820001463</c:v>
                </c:pt>
                <c:pt idx="631">
                  <c:v>0.33035735499708713</c:v>
                </c:pt>
                <c:pt idx="632">
                  <c:v>0.33174872149195545</c:v>
                </c:pt>
                <c:pt idx="633">
                  <c:v>0.33331590957258239</c:v>
                </c:pt>
                <c:pt idx="634">
                  <c:v>0.3338158131083071</c:v>
                </c:pt>
                <c:pt idx="635">
                  <c:v>0.33454285912509291</c:v>
                </c:pt>
                <c:pt idx="636">
                  <c:v>0.33542006627998594</c:v>
                </c:pt>
                <c:pt idx="637">
                  <c:v>0.33452385138609197</c:v>
                </c:pt>
                <c:pt idx="638">
                  <c:v>0.33483557830570726</c:v>
                </c:pt>
                <c:pt idx="639">
                  <c:v>0.33507317504321893</c:v>
                </c:pt>
                <c:pt idx="640">
                  <c:v>0.33513685096887202</c:v>
                </c:pt>
                <c:pt idx="641">
                  <c:v>0.33427770116602967</c:v>
                </c:pt>
                <c:pt idx="642">
                  <c:v>0.33405531061971894</c:v>
                </c:pt>
                <c:pt idx="643">
                  <c:v>0.33346702109763998</c:v>
                </c:pt>
                <c:pt idx="644">
                  <c:v>0.33531837487633093</c:v>
                </c:pt>
                <c:pt idx="645">
                  <c:v>0.33494962473971274</c:v>
                </c:pt>
                <c:pt idx="646">
                  <c:v>0.33525184778982758</c:v>
                </c:pt>
                <c:pt idx="647">
                  <c:v>0.33488024649235942</c:v>
                </c:pt>
                <c:pt idx="648">
                  <c:v>0.33516251141652326</c:v>
                </c:pt>
                <c:pt idx="649">
                  <c:v>0.33445162197788819</c:v>
                </c:pt>
                <c:pt idx="650">
                  <c:v>0.33660519880669426</c:v>
                </c:pt>
                <c:pt idx="651">
                  <c:v>0.33478900934515499</c:v>
                </c:pt>
                <c:pt idx="652">
                  <c:v>0.33570898391280002</c:v>
                </c:pt>
                <c:pt idx="653">
                  <c:v>0.33534118416313219</c:v>
                </c:pt>
                <c:pt idx="654">
                  <c:v>0.33695684197821135</c:v>
                </c:pt>
                <c:pt idx="655">
                  <c:v>0.33743298584018472</c:v>
                </c:pt>
                <c:pt idx="656">
                  <c:v>0.33727332083257705</c:v>
                </c:pt>
                <c:pt idx="657">
                  <c:v>0.33618417738782358</c:v>
                </c:pt>
                <c:pt idx="658">
                  <c:v>0.33765347561259557</c:v>
                </c:pt>
                <c:pt idx="659">
                  <c:v>0.33801652342751354</c:v>
                </c:pt>
                <c:pt idx="660">
                  <c:v>0.33761070819984357</c:v>
                </c:pt>
                <c:pt idx="661">
                  <c:v>0.33656338178089201</c:v>
                </c:pt>
                <c:pt idx="662">
                  <c:v>0.33672494756240012</c:v>
                </c:pt>
                <c:pt idx="663">
                  <c:v>0.33801272187971326</c:v>
                </c:pt>
                <c:pt idx="664">
                  <c:v>0.33909616300276657</c:v>
                </c:pt>
                <c:pt idx="665">
                  <c:v>0.33780173597680291</c:v>
                </c:pt>
                <c:pt idx="666">
                  <c:v>0.33804123348821469</c:v>
                </c:pt>
                <c:pt idx="667">
                  <c:v>0.33922351485407276</c:v>
                </c:pt>
                <c:pt idx="668">
                  <c:v>0.34026418856437401</c:v>
                </c:pt>
                <c:pt idx="669">
                  <c:v>0.34108532288921428</c:v>
                </c:pt>
                <c:pt idx="670">
                  <c:v>0.34075838977839829</c:v>
                </c:pt>
                <c:pt idx="671">
                  <c:v>0.34064719450524278</c:v>
                </c:pt>
                <c:pt idx="672">
                  <c:v>0.34227235618982271</c:v>
                </c:pt>
                <c:pt idx="673">
                  <c:v>0.34339096163002769</c:v>
                </c:pt>
                <c:pt idx="674">
                  <c:v>0.34268767528699318</c:v>
                </c:pt>
                <c:pt idx="675">
                  <c:v>0.34086103156900338</c:v>
                </c:pt>
                <c:pt idx="676">
                  <c:v>0.34079260370859993</c:v>
                </c:pt>
                <c:pt idx="677">
                  <c:v>0.34239400571942874</c:v>
                </c:pt>
                <c:pt idx="678">
                  <c:v>0.3423027685722243</c:v>
                </c:pt>
                <c:pt idx="679">
                  <c:v>0.3417933611669991</c:v>
                </c:pt>
                <c:pt idx="680">
                  <c:v>0.34143886683463182</c:v>
                </c:pt>
                <c:pt idx="681">
                  <c:v>0.34261449549183959</c:v>
                </c:pt>
                <c:pt idx="682">
                  <c:v>0.34355822973323596</c:v>
                </c:pt>
                <c:pt idx="683">
                  <c:v>0.34481274050729754</c:v>
                </c:pt>
                <c:pt idx="684">
                  <c:v>0.3451016581401119</c:v>
                </c:pt>
                <c:pt idx="685">
                  <c:v>0.34596080794295403</c:v>
                </c:pt>
                <c:pt idx="686">
                  <c:v>0.34684086625869726</c:v>
                </c:pt>
                <c:pt idx="687">
                  <c:v>0.34778935243484399</c:v>
                </c:pt>
                <c:pt idx="688">
                  <c:v>0.34791575389920015</c:v>
                </c:pt>
                <c:pt idx="689">
                  <c:v>0.34986404714679575</c:v>
                </c:pt>
                <c:pt idx="690">
                  <c:v>0.3495713279661814</c:v>
                </c:pt>
                <c:pt idx="691">
                  <c:v>0.35076596436239016</c:v>
                </c:pt>
                <c:pt idx="692">
                  <c:v>0.3511746307509101</c:v>
                </c:pt>
                <c:pt idx="693">
                  <c:v>0.35323221849776132</c:v>
                </c:pt>
                <c:pt idx="694">
                  <c:v>0.35342134550082077</c:v>
                </c:pt>
                <c:pt idx="695">
                  <c:v>0.35430615575131413</c:v>
                </c:pt>
                <c:pt idx="696">
                  <c:v>0.35455800829307665</c:v>
                </c:pt>
                <c:pt idx="697">
                  <c:v>0.35633523188966393</c:v>
                </c:pt>
                <c:pt idx="698">
                  <c:v>0.3578349424968375</c:v>
                </c:pt>
                <c:pt idx="699">
                  <c:v>0.360020832481945</c:v>
                </c:pt>
                <c:pt idx="700">
                  <c:v>0.36095791401469107</c:v>
                </c:pt>
                <c:pt idx="701">
                  <c:v>0.36313049858249785</c:v>
                </c:pt>
                <c:pt idx="702">
                  <c:v>0.36519283826409915</c:v>
                </c:pt>
                <c:pt idx="703">
                  <c:v>0.36818560676979634</c:v>
                </c:pt>
                <c:pt idx="704">
                  <c:v>0.36980031419792569</c:v>
                </c:pt>
                <c:pt idx="705">
                  <c:v>0.37185505078392667</c:v>
                </c:pt>
                <c:pt idx="706">
                  <c:v>0.37294514461563022</c:v>
                </c:pt>
                <c:pt idx="707">
                  <c:v>0.37281018966872365</c:v>
                </c:pt>
                <c:pt idx="708">
                  <c:v>0.37383470680087394</c:v>
                </c:pt>
                <c:pt idx="709">
                  <c:v>0.37582386668732165</c:v>
                </c:pt>
                <c:pt idx="710">
                  <c:v>0.37558722033676006</c:v>
                </c:pt>
                <c:pt idx="711">
                  <c:v>0.37751840661925512</c:v>
                </c:pt>
                <c:pt idx="712">
                  <c:v>0.37727130601224301</c:v>
                </c:pt>
                <c:pt idx="713">
                  <c:v>0.37808768840233314</c:v>
                </c:pt>
                <c:pt idx="714">
                  <c:v>0.38073071451041307</c:v>
                </c:pt>
                <c:pt idx="715">
                  <c:v>0.38308102143787837</c:v>
                </c:pt>
                <c:pt idx="716">
                  <c:v>0.38475845440471079</c:v>
                </c:pt>
                <c:pt idx="717">
                  <c:v>0.38790708637021559</c:v>
                </c:pt>
                <c:pt idx="718">
                  <c:v>0.38886412602891274</c:v>
                </c:pt>
                <c:pt idx="719">
                  <c:v>0.39193007432976346</c:v>
                </c:pt>
                <c:pt idx="720">
                  <c:v>0.39543795256238573</c:v>
                </c:pt>
                <c:pt idx="721">
                  <c:v>0.39754686120453936</c:v>
                </c:pt>
                <c:pt idx="722">
                  <c:v>0.39988576348860427</c:v>
                </c:pt>
                <c:pt idx="723">
                  <c:v>0.40162497160718991</c:v>
                </c:pt>
                <c:pt idx="724">
                  <c:v>0.40464910288223849</c:v>
                </c:pt>
                <c:pt idx="725">
                  <c:v>0.40717428100851266</c:v>
                </c:pt>
                <c:pt idx="726">
                  <c:v>0.40775401704804121</c:v>
                </c:pt>
                <c:pt idx="727">
                  <c:v>0.40763426829233529</c:v>
                </c:pt>
                <c:pt idx="728">
                  <c:v>0.40962722972658305</c:v>
                </c:pt>
                <c:pt idx="729">
                  <c:v>0.41103950473435275</c:v>
                </c:pt>
                <c:pt idx="730">
                  <c:v>0.41288325541744336</c:v>
                </c:pt>
                <c:pt idx="731">
                  <c:v>0.41269317802743383</c:v>
                </c:pt>
                <c:pt idx="732">
                  <c:v>0.41318357769365804</c:v>
                </c:pt>
                <c:pt idx="733">
                  <c:v>0.41597581455289512</c:v>
                </c:pt>
                <c:pt idx="734">
                  <c:v>0.41865970729982721</c:v>
                </c:pt>
                <c:pt idx="735">
                  <c:v>0.42034379297530983</c:v>
                </c:pt>
                <c:pt idx="736">
                  <c:v>0.42140347442461207</c:v>
                </c:pt>
                <c:pt idx="737">
                  <c:v>0.42350097842336509</c:v>
                </c:pt>
                <c:pt idx="738">
                  <c:v>0.42537704226275741</c:v>
                </c:pt>
                <c:pt idx="739">
                  <c:v>0.42685584435702989</c:v>
                </c:pt>
                <c:pt idx="740">
                  <c:v>0.42713430773339367</c:v>
                </c:pt>
                <c:pt idx="741">
                  <c:v>0.42839927276390583</c:v>
                </c:pt>
                <c:pt idx="742">
                  <c:v>0.42824721085189843</c:v>
                </c:pt>
                <c:pt idx="743">
                  <c:v>0.42845154404615832</c:v>
                </c:pt>
                <c:pt idx="744">
                  <c:v>0.42823200466069755</c:v>
                </c:pt>
                <c:pt idx="745">
                  <c:v>0.42783284214167805</c:v>
                </c:pt>
                <c:pt idx="746">
                  <c:v>0.42957585180806374</c:v>
                </c:pt>
                <c:pt idx="747">
                  <c:v>0.43155740859891112</c:v>
                </c:pt>
                <c:pt idx="748">
                  <c:v>0.43136923198280169</c:v>
                </c:pt>
                <c:pt idx="749">
                  <c:v>0.43334888799974924</c:v>
                </c:pt>
                <c:pt idx="750">
                  <c:v>0.43473360178596726</c:v>
                </c:pt>
                <c:pt idx="751">
                  <c:v>0.43616108298493733</c:v>
                </c:pt>
                <c:pt idx="752">
                  <c:v>0.43760091921425809</c:v>
                </c:pt>
                <c:pt idx="753">
                  <c:v>0.43692044215802461</c:v>
                </c:pt>
                <c:pt idx="754">
                  <c:v>0.43625041935824166</c:v>
                </c:pt>
                <c:pt idx="755">
                  <c:v>0.43842395431299847</c:v>
                </c:pt>
                <c:pt idx="756">
                  <c:v>0.43875278819771457</c:v>
                </c:pt>
                <c:pt idx="757">
                  <c:v>0.43874993703686466</c:v>
                </c:pt>
                <c:pt idx="758">
                  <c:v>0.43835172490479496</c:v>
                </c:pt>
                <c:pt idx="759">
                  <c:v>0.43859597435095715</c:v>
                </c:pt>
                <c:pt idx="760">
                  <c:v>0.43953400627065303</c:v>
                </c:pt>
                <c:pt idx="761">
                  <c:v>0.43978015649071511</c:v>
                </c:pt>
                <c:pt idx="762">
                  <c:v>0.43953970859235347</c:v>
                </c:pt>
                <c:pt idx="763">
                  <c:v>0.44007857799302991</c:v>
                </c:pt>
                <c:pt idx="764">
                  <c:v>0.4409396285697722</c:v>
                </c:pt>
                <c:pt idx="765">
                  <c:v>0.44001680284127692</c:v>
                </c:pt>
                <c:pt idx="766">
                  <c:v>0.43921942819018778</c:v>
                </c:pt>
                <c:pt idx="767">
                  <c:v>0.43903885466967868</c:v>
                </c:pt>
                <c:pt idx="768">
                  <c:v>0.43891815552702274</c:v>
                </c:pt>
                <c:pt idx="769">
                  <c:v>0.43807896385013162</c:v>
                </c:pt>
                <c:pt idx="770">
                  <c:v>0.43827854510964137</c:v>
                </c:pt>
                <c:pt idx="771">
                  <c:v>0.43775298112626548</c:v>
                </c:pt>
                <c:pt idx="772">
                  <c:v>0.43962239225700755</c:v>
                </c:pt>
                <c:pt idx="773">
                  <c:v>0.44011659347103183</c:v>
                </c:pt>
                <c:pt idx="774">
                  <c:v>0.43996073001122415</c:v>
                </c:pt>
                <c:pt idx="775">
                  <c:v>0.43929545914619128</c:v>
                </c:pt>
                <c:pt idx="776">
                  <c:v>0.43883262070151868</c:v>
                </c:pt>
                <c:pt idx="777">
                  <c:v>0.43662962375131037</c:v>
                </c:pt>
                <c:pt idx="778">
                  <c:v>0.43631409528389475</c:v>
                </c:pt>
                <c:pt idx="779">
                  <c:v>0.43659350904720862</c:v>
                </c:pt>
                <c:pt idx="780">
                  <c:v>0.43708295832648253</c:v>
                </c:pt>
                <c:pt idx="781">
                  <c:v>0.43725402797749108</c:v>
                </c:pt>
                <c:pt idx="782">
                  <c:v>0.43841445044349797</c:v>
                </c:pt>
                <c:pt idx="783">
                  <c:v>0.43945892570159928</c:v>
                </c:pt>
                <c:pt idx="784">
                  <c:v>0.44025344919183851</c:v>
                </c:pt>
                <c:pt idx="785">
                  <c:v>0.43893716326602367</c:v>
                </c:pt>
                <c:pt idx="786">
                  <c:v>0.43730629925974357</c:v>
                </c:pt>
                <c:pt idx="787">
                  <c:v>0.43636541617919744</c:v>
                </c:pt>
                <c:pt idx="788">
                  <c:v>0.43507098915323378</c:v>
                </c:pt>
                <c:pt idx="789">
                  <c:v>0.43288795032897653</c:v>
                </c:pt>
                <c:pt idx="790">
                  <c:v>0.43053764340151096</c:v>
                </c:pt>
                <c:pt idx="791">
                  <c:v>0.42951787820411075</c:v>
                </c:pt>
                <c:pt idx="792">
                  <c:v>0.43004534296138686</c:v>
                </c:pt>
                <c:pt idx="793">
                  <c:v>0.42933065197495174</c:v>
                </c:pt>
                <c:pt idx="794">
                  <c:v>0.42834510070775317</c:v>
                </c:pt>
                <c:pt idx="795">
                  <c:v>0.42749925632221153</c:v>
                </c:pt>
                <c:pt idx="796">
                  <c:v>0.42776346389432446</c:v>
                </c:pt>
                <c:pt idx="797">
                  <c:v>0.42782428865912764</c:v>
                </c:pt>
                <c:pt idx="798">
                  <c:v>0.42711910154219301</c:v>
                </c:pt>
                <c:pt idx="799">
                  <c:v>0.42605561854509078</c:v>
                </c:pt>
                <c:pt idx="800">
                  <c:v>0.42511948739929473</c:v>
                </c:pt>
                <c:pt idx="801">
                  <c:v>0.42540175232345856</c:v>
                </c:pt>
                <c:pt idx="802">
                  <c:v>0.42621813471354869</c:v>
                </c:pt>
                <c:pt idx="803">
                  <c:v>0.42421186786200016</c:v>
                </c:pt>
                <c:pt idx="804">
                  <c:v>0.42366064343097304</c:v>
                </c:pt>
                <c:pt idx="805">
                  <c:v>0.42353139080576663</c:v>
                </c:pt>
                <c:pt idx="806">
                  <c:v>0.42393720603343665</c:v>
                </c:pt>
                <c:pt idx="807">
                  <c:v>0.42480490931882919</c:v>
                </c:pt>
                <c:pt idx="808">
                  <c:v>0.42536183607155648</c:v>
                </c:pt>
                <c:pt idx="809">
                  <c:v>0.42599384339333751</c:v>
                </c:pt>
                <c:pt idx="810">
                  <c:v>0.42829377981245076</c:v>
                </c:pt>
                <c:pt idx="811">
                  <c:v>0.42914247535884237</c:v>
                </c:pt>
                <c:pt idx="812">
                  <c:v>0.43064503712686614</c:v>
                </c:pt>
                <c:pt idx="813">
                  <c:v>0.43218561437289182</c:v>
                </c:pt>
                <c:pt idx="814">
                  <c:v>0.43244221884940443</c:v>
                </c:pt>
                <c:pt idx="815">
                  <c:v>0.433346036838899</c:v>
                </c:pt>
                <c:pt idx="816">
                  <c:v>0.43387160082227494</c:v>
                </c:pt>
                <c:pt idx="817">
                  <c:v>0.43265700630011511</c:v>
                </c:pt>
                <c:pt idx="818">
                  <c:v>0.43627512941894303</c:v>
                </c:pt>
                <c:pt idx="819">
                  <c:v>0.43989515331167089</c:v>
                </c:pt>
                <c:pt idx="820">
                  <c:v>0.44249256084614857</c:v>
                </c:pt>
                <c:pt idx="821">
                  <c:v>0.44556326108174943</c:v>
                </c:pt>
                <c:pt idx="822">
                  <c:v>0.44730532036118503</c:v>
                </c:pt>
                <c:pt idx="823">
                  <c:v>0.45043019265293854</c:v>
                </c:pt>
                <c:pt idx="824">
                  <c:v>0.45726442521072441</c:v>
                </c:pt>
                <c:pt idx="825">
                  <c:v>0.45928779902737404</c:v>
                </c:pt>
                <c:pt idx="826">
                  <c:v>0.46205057389115989</c:v>
                </c:pt>
                <c:pt idx="827">
                  <c:v>0.46586637749559739</c:v>
                </c:pt>
                <c:pt idx="828">
                  <c:v>0.4690729830650549</c:v>
                </c:pt>
                <c:pt idx="829">
                  <c:v>0.47478290786093563</c:v>
                </c:pt>
                <c:pt idx="830">
                  <c:v>0.47985512301333494</c:v>
                </c:pt>
                <c:pt idx="831">
                  <c:v>0.48459470273321781</c:v>
                </c:pt>
                <c:pt idx="832">
                  <c:v>0.49014401213454051</c:v>
                </c:pt>
                <c:pt idx="833">
                  <c:v>0.4970523748744301</c:v>
                </c:pt>
                <c:pt idx="834">
                  <c:v>0.49989498224201978</c:v>
                </c:pt>
                <c:pt idx="835">
                  <c:v>0.50753229177259529</c:v>
                </c:pt>
                <c:pt idx="836">
                  <c:v>0.51332775139398013</c:v>
                </c:pt>
                <c:pt idx="837">
                  <c:v>0.51776795922459828</c:v>
                </c:pt>
                <c:pt idx="838">
                  <c:v>0.52307016801890893</c:v>
                </c:pt>
                <c:pt idx="839">
                  <c:v>0.52877914242783963</c:v>
                </c:pt>
                <c:pt idx="840">
                  <c:v>0.53288576443899138</c:v>
                </c:pt>
                <c:pt idx="841">
                  <c:v>0.54108000072229423</c:v>
                </c:pt>
                <c:pt idx="842">
                  <c:v>0.54712921365934142</c:v>
                </c:pt>
                <c:pt idx="843">
                  <c:v>0.55398055318222805</c:v>
                </c:pt>
                <c:pt idx="844">
                  <c:v>0.56462013508800102</c:v>
                </c:pt>
                <c:pt idx="845">
                  <c:v>0.57409739375386681</c:v>
                </c:pt>
                <c:pt idx="846">
                  <c:v>0.58389208166104845</c:v>
                </c:pt>
                <c:pt idx="847">
                  <c:v>0.59245791924181934</c:v>
                </c:pt>
                <c:pt idx="848">
                  <c:v>0.60412391905364271</c:v>
                </c:pt>
                <c:pt idx="849">
                  <c:v>0.61405926422943102</c:v>
                </c:pt>
                <c:pt idx="850">
                  <c:v>0.62446029901074218</c:v>
                </c:pt>
                <c:pt idx="851">
                  <c:v>0.632412186621783</c:v>
                </c:pt>
                <c:pt idx="852">
                  <c:v>0.64179725775349428</c:v>
                </c:pt>
                <c:pt idx="853">
                  <c:v>0.65104452277744884</c:v>
                </c:pt>
                <c:pt idx="854">
                  <c:v>0.66297092861358498</c:v>
                </c:pt>
                <c:pt idx="855">
                  <c:v>0.67088765190747413</c:v>
                </c:pt>
                <c:pt idx="856">
                  <c:v>0.68208891250072468</c:v>
                </c:pt>
                <c:pt idx="857">
                  <c:v>0.6906652043379462</c:v>
                </c:pt>
                <c:pt idx="858">
                  <c:v>0.70177427739704223</c:v>
                </c:pt>
                <c:pt idx="859">
                  <c:v>0.71275219705703163</c:v>
                </c:pt>
                <c:pt idx="860">
                  <c:v>0.7225478353511634</c:v>
                </c:pt>
                <c:pt idx="861">
                  <c:v>0.73225793881979051</c:v>
                </c:pt>
                <c:pt idx="862">
                  <c:v>0.74420905471662779</c:v>
                </c:pt>
                <c:pt idx="863">
                  <c:v>0.75503206130375977</c:v>
                </c:pt>
                <c:pt idx="864">
                  <c:v>0.76855321644207431</c:v>
                </c:pt>
                <c:pt idx="865">
                  <c:v>0.78056800826456507</c:v>
                </c:pt>
                <c:pt idx="866">
                  <c:v>0.79366719159705879</c:v>
                </c:pt>
                <c:pt idx="867">
                  <c:v>0.80620374585512489</c:v>
                </c:pt>
                <c:pt idx="868">
                  <c:v>0.81822519038626584</c:v>
                </c:pt>
                <c:pt idx="869">
                  <c:v>0.82836296798241393</c:v>
                </c:pt>
                <c:pt idx="870">
                  <c:v>0.83887899958468093</c:v>
                </c:pt>
                <c:pt idx="871">
                  <c:v>0.84927813359209192</c:v>
                </c:pt>
                <c:pt idx="872">
                  <c:v>0.85920967722008024</c:v>
                </c:pt>
                <c:pt idx="873">
                  <c:v>0.86657232492209202</c:v>
                </c:pt>
                <c:pt idx="874">
                  <c:v>0.87489961537840122</c:v>
                </c:pt>
                <c:pt idx="875">
                  <c:v>0.88400527274679896</c:v>
                </c:pt>
                <c:pt idx="876">
                  <c:v>0.89302634567664219</c:v>
                </c:pt>
                <c:pt idx="877">
                  <c:v>0.8984387993571582</c:v>
                </c:pt>
                <c:pt idx="878">
                  <c:v>0.90578529048101952</c:v>
                </c:pt>
                <c:pt idx="879">
                  <c:v>0.91374097963986034</c:v>
                </c:pt>
                <c:pt idx="880">
                  <c:v>0.92130415898833218</c:v>
                </c:pt>
                <c:pt idx="881">
                  <c:v>0.92953260920183656</c:v>
                </c:pt>
                <c:pt idx="882">
                  <c:v>0.93528435102351926</c:v>
                </c:pt>
                <c:pt idx="883">
                  <c:v>0.94249398642657367</c:v>
                </c:pt>
                <c:pt idx="884">
                  <c:v>0.95084503655663388</c:v>
                </c:pt>
                <c:pt idx="885">
                  <c:v>0.95854031969116238</c:v>
                </c:pt>
                <c:pt idx="886">
                  <c:v>0.96397653304542941</c:v>
                </c:pt>
                <c:pt idx="887">
                  <c:v>0.97098183525422366</c:v>
                </c:pt>
                <c:pt idx="888">
                  <c:v>0.97874269508830514</c:v>
                </c:pt>
                <c:pt idx="889">
                  <c:v>0.98577270735780076</c:v>
                </c:pt>
                <c:pt idx="890">
                  <c:v>0.99108061847381157</c:v>
                </c:pt>
                <c:pt idx="891">
                  <c:v>0.9967515774047403</c:v>
                </c:pt>
                <c:pt idx="892">
                  <c:v>0.99955046697262795</c:v>
                </c:pt>
                <c:pt idx="893">
                  <c:v>1.0036304781491783</c:v>
                </c:pt>
                <c:pt idx="894">
                  <c:v>1.0074006631800136</c:v>
                </c:pt>
                <c:pt idx="895">
                  <c:v>1.0090286760254439</c:v>
                </c:pt>
                <c:pt idx="896">
                  <c:v>1.0101206706310475</c:v>
                </c:pt>
                <c:pt idx="897">
                  <c:v>1.009275776632456</c:v>
                </c:pt>
                <c:pt idx="898">
                  <c:v>1.010417191359462</c:v>
                </c:pt>
                <c:pt idx="899">
                  <c:v>1.0106690439012245</c:v>
                </c:pt>
                <c:pt idx="900">
                  <c:v>1.0082541106611556</c:v>
                </c:pt>
                <c:pt idx="901">
                  <c:v>1.0060957818975995</c:v>
                </c:pt>
                <c:pt idx="902">
                  <c:v>1.0030764025573013</c:v>
                </c:pt>
                <c:pt idx="903">
                  <c:v>1</c:v>
                </c:pt>
                <c:pt idx="904">
                  <c:v>0.99734081731376933</c:v>
                </c:pt>
                <c:pt idx="905">
                  <c:v>0.99343282617517725</c:v>
                </c:pt>
                <c:pt idx="906">
                  <c:v>0.98826557232777323</c:v>
                </c:pt>
                <c:pt idx="907">
                  <c:v>0.98449158574913787</c:v>
                </c:pt>
                <c:pt idx="908">
                  <c:v>0.98005993140107006</c:v>
                </c:pt>
                <c:pt idx="909">
                  <c:v>0.97742450838859041</c:v>
                </c:pt>
                <c:pt idx="910">
                  <c:v>0.97149979614199922</c:v>
                </c:pt>
                <c:pt idx="911">
                  <c:v>0.96870375773496187</c:v>
                </c:pt>
                <c:pt idx="912">
                  <c:v>0.96327419708934503</c:v>
                </c:pt>
                <c:pt idx="913">
                  <c:v>0.96043254010870516</c:v>
                </c:pt>
                <c:pt idx="914">
                  <c:v>0.95324286283160187</c:v>
                </c:pt>
                <c:pt idx="915">
                  <c:v>0.9449526374663445</c:v>
                </c:pt>
                <c:pt idx="916">
                  <c:v>0.93493080707810172</c:v>
                </c:pt>
                <c:pt idx="917">
                  <c:v>0.93197320288955654</c:v>
                </c:pt>
                <c:pt idx="918">
                  <c:v>0.92595345194796064</c:v>
                </c:pt>
                <c:pt idx="919">
                  <c:v>0.9201313814919746</c:v>
                </c:pt>
                <c:pt idx="920">
                  <c:v>0.91305575064887667</c:v>
                </c:pt>
                <c:pt idx="921">
                  <c:v>0.90871533344801336</c:v>
                </c:pt>
                <c:pt idx="922">
                  <c:v>0.90418959079189076</c:v>
                </c:pt>
                <c:pt idx="923">
                  <c:v>0.89799496865148654</c:v>
                </c:pt>
                <c:pt idx="924">
                  <c:v>0.88996419892359169</c:v>
                </c:pt>
                <c:pt idx="925">
                  <c:v>0.88255973419577771</c:v>
                </c:pt>
                <c:pt idx="926">
                  <c:v>0.8772157083756652</c:v>
                </c:pt>
                <c:pt idx="927">
                  <c:v>0.87416211510516517</c:v>
                </c:pt>
                <c:pt idx="928">
                  <c:v>0.87412029807936298</c:v>
                </c:pt>
                <c:pt idx="929">
                  <c:v>0.86974281578744794</c:v>
                </c:pt>
                <c:pt idx="930">
                  <c:v>0.86965728096194372</c:v>
                </c:pt>
                <c:pt idx="931">
                  <c:v>0.86857954216059063</c:v>
                </c:pt>
                <c:pt idx="932">
                  <c:v>0.86627390341977739</c:v>
                </c:pt>
                <c:pt idx="933">
                  <c:v>0.86530070718292962</c:v>
                </c:pt>
                <c:pt idx="934">
                  <c:v>0.86406520414786869</c:v>
                </c:pt>
                <c:pt idx="935">
                  <c:v>0.86243909207633895</c:v>
                </c:pt>
                <c:pt idx="936">
                  <c:v>0.86628910961097816</c:v>
                </c:pt>
                <c:pt idx="937">
                  <c:v>0.86818798273717146</c:v>
                </c:pt>
                <c:pt idx="938">
                  <c:v>0.8682934756886268</c:v>
                </c:pt>
                <c:pt idx="939">
                  <c:v>0.86994144666000761</c:v>
                </c:pt>
                <c:pt idx="940">
                  <c:v>0.87116269389081769</c:v>
                </c:pt>
                <c:pt idx="941">
                  <c:v>0.87346738224468101</c:v>
                </c:pt>
                <c:pt idx="942">
                  <c:v>0.87357572635698633</c:v>
                </c:pt>
                <c:pt idx="943">
                  <c:v>0.87381807502924813</c:v>
                </c:pt>
                <c:pt idx="944">
                  <c:v>0.87398534313245635</c:v>
                </c:pt>
                <c:pt idx="945">
                  <c:v>0.87637366553792384</c:v>
                </c:pt>
                <c:pt idx="946">
                  <c:v>0.87711971929371035</c:v>
                </c:pt>
                <c:pt idx="947">
                  <c:v>0.87330771723707312</c:v>
                </c:pt>
                <c:pt idx="948">
                  <c:v>0.86911556040041704</c:v>
                </c:pt>
                <c:pt idx="949">
                  <c:v>0.8651106297929203</c:v>
                </c:pt>
                <c:pt idx="950">
                  <c:v>0.85874208684065723</c:v>
                </c:pt>
                <c:pt idx="951">
                  <c:v>0.84952618458605411</c:v>
                </c:pt>
                <c:pt idx="952">
                  <c:v>0.84053077210386207</c:v>
                </c:pt>
                <c:pt idx="953">
                  <c:v>0.83221488629095353</c:v>
                </c:pt>
                <c:pt idx="954">
                  <c:v>0.82879919559248549</c:v>
                </c:pt>
                <c:pt idx="955">
                  <c:v>0.81876120862609203</c:v>
                </c:pt>
                <c:pt idx="956">
                  <c:v>0.81066201103779401</c:v>
                </c:pt>
                <c:pt idx="957">
                  <c:v>0.80159436914739846</c:v>
                </c:pt>
                <c:pt idx="958">
                  <c:v>0.79776716089956035</c:v>
                </c:pt>
                <c:pt idx="959">
                  <c:v>0.78866530507896293</c:v>
                </c:pt>
                <c:pt idx="960">
                  <c:v>0.77489704933363623</c:v>
                </c:pt>
                <c:pt idx="961">
                  <c:v>0.76039889641067349</c:v>
                </c:pt>
                <c:pt idx="962">
                  <c:v>0.7491995365913231</c:v>
                </c:pt>
                <c:pt idx="963">
                  <c:v>0.73672095593720976</c:v>
                </c:pt>
                <c:pt idx="964">
                  <c:v>0.71914449968304606</c:v>
                </c:pt>
                <c:pt idx="965">
                  <c:v>0.69586382095470156</c:v>
                </c:pt>
                <c:pt idx="966">
                  <c:v>0.68010640532292721</c:v>
                </c:pt>
                <c:pt idx="967">
                  <c:v>0.66718874589789223</c:v>
                </c:pt>
                <c:pt idx="968">
                  <c:v>0.64988314992449181</c:v>
                </c:pt>
                <c:pt idx="969">
                  <c:v>0.63204438687211484</c:v>
                </c:pt>
                <c:pt idx="970">
                  <c:v>0.61283516583777076</c:v>
                </c:pt>
                <c:pt idx="971">
                  <c:v>0.59865159099527387</c:v>
                </c:pt>
                <c:pt idx="972">
                  <c:v>0.5842180643849143</c:v>
                </c:pt>
                <c:pt idx="973">
                  <c:v>0.56660359265274851</c:v>
                </c:pt>
                <c:pt idx="974">
                  <c:v>0.54821645633019489</c:v>
                </c:pt>
                <c:pt idx="975">
                  <c:v>0.53360140581237658</c:v>
                </c:pt>
                <c:pt idx="976">
                  <c:v>0.51405859895856598</c:v>
                </c:pt>
                <c:pt idx="977">
                  <c:v>0.49533597604264573</c:v>
                </c:pt>
                <c:pt idx="978">
                  <c:v>0.47829743880220843</c:v>
                </c:pt>
                <c:pt idx="979">
                  <c:v>0.46045962613678154</c:v>
                </c:pt>
                <c:pt idx="980">
                  <c:v>0.44067922254545927</c:v>
                </c:pt>
                <c:pt idx="981">
                  <c:v>0.42656597633726573</c:v>
                </c:pt>
                <c:pt idx="982">
                  <c:v>0.4124793409636735</c:v>
                </c:pt>
                <c:pt idx="983">
                  <c:v>0.39901425865541146</c:v>
                </c:pt>
                <c:pt idx="984">
                  <c:v>0.38996182295621656</c:v>
                </c:pt>
                <c:pt idx="985">
                  <c:v>0.3769890410880789</c:v>
                </c:pt>
                <c:pt idx="986">
                  <c:v>0.36758496221736692</c:v>
                </c:pt>
                <c:pt idx="987">
                  <c:v>0.35988017521333798</c:v>
                </c:pt>
                <c:pt idx="988">
                  <c:v>0.34934418548512025</c:v>
                </c:pt>
                <c:pt idx="989">
                  <c:v>0.33475764657580331</c:v>
                </c:pt>
                <c:pt idx="990">
                  <c:v>0.32578884492821258</c:v>
                </c:pt>
                <c:pt idx="991">
                  <c:v>0.31268395927401832</c:v>
                </c:pt>
                <c:pt idx="992">
                  <c:v>0.30272295365057877</c:v>
                </c:pt>
                <c:pt idx="993">
                  <c:v>0.29007710489325733</c:v>
                </c:pt>
                <c:pt idx="994">
                  <c:v>0.28218984359481974</c:v>
                </c:pt>
                <c:pt idx="995">
                  <c:v>0.27126514560403281</c:v>
                </c:pt>
                <c:pt idx="996">
                  <c:v>0.26128513224159206</c:v>
                </c:pt>
                <c:pt idx="997">
                  <c:v>0.25206542843918917</c:v>
                </c:pt>
                <c:pt idx="998">
                  <c:v>0.24434923679175988</c:v>
                </c:pt>
                <c:pt idx="999">
                  <c:v>0.2394480912903689</c:v>
                </c:pt>
                <c:pt idx="1000">
                  <c:v>0.23407555386175494</c:v>
                </c:pt>
                <c:pt idx="1001">
                  <c:v>0.22283247624270217</c:v>
                </c:pt>
                <c:pt idx="1002">
                  <c:v>0.21726415910237848</c:v>
                </c:pt>
                <c:pt idx="1003">
                  <c:v>0.21149150876779493</c:v>
                </c:pt>
                <c:pt idx="1004">
                  <c:v>0.20501082015542629</c:v>
                </c:pt>
                <c:pt idx="1005">
                  <c:v>0.19462023963056568</c:v>
                </c:pt>
                <c:pt idx="1006">
                  <c:v>0.1886280499105211</c:v>
                </c:pt>
                <c:pt idx="1007">
                  <c:v>0.18749803982691551</c:v>
                </c:pt>
                <c:pt idx="1008">
                  <c:v>0.18519430186000224</c:v>
                </c:pt>
                <c:pt idx="1009">
                  <c:v>0.17918595556180694</c:v>
                </c:pt>
                <c:pt idx="1010">
                  <c:v>0.17343326335317416</c:v>
                </c:pt>
                <c:pt idx="1011">
                  <c:v>0.16967068141793945</c:v>
                </c:pt>
                <c:pt idx="1012">
                  <c:v>0.17127303381571812</c:v>
                </c:pt>
                <c:pt idx="1013">
                  <c:v>0.16403868835196239</c:v>
                </c:pt>
                <c:pt idx="1014">
                  <c:v>0.1559832085633667</c:v>
                </c:pt>
                <c:pt idx="1015">
                  <c:v>0.14350842945705358</c:v>
                </c:pt>
                <c:pt idx="1016">
                  <c:v>0.13537216677770345</c:v>
                </c:pt>
                <c:pt idx="1017">
                  <c:v>0.12985992246743255</c:v>
                </c:pt>
                <c:pt idx="1018">
                  <c:v>0.12527240465955705</c:v>
                </c:pt>
                <c:pt idx="1019">
                  <c:v>0.12005192914295069</c:v>
                </c:pt>
                <c:pt idx="1020">
                  <c:v>0.11889815938559378</c:v>
                </c:pt>
                <c:pt idx="1021">
                  <c:v>0.11584741727594396</c:v>
                </c:pt>
                <c:pt idx="1022">
                  <c:v>0.11908253445390288</c:v>
                </c:pt>
                <c:pt idx="1023">
                  <c:v>0.11624467902106356</c:v>
                </c:pt>
                <c:pt idx="1024">
                  <c:v>0.11939236059961804</c:v>
                </c:pt>
                <c:pt idx="1025">
                  <c:v>0.11882117804264015</c:v>
                </c:pt>
                <c:pt idx="1026">
                  <c:v>0.11486851871739592</c:v>
                </c:pt>
                <c:pt idx="1027">
                  <c:v>0.10889628712330238</c:v>
                </c:pt>
                <c:pt idx="1028">
                  <c:v>0.106084092138114</c:v>
                </c:pt>
                <c:pt idx="1029">
                  <c:v>0.10214473823017053</c:v>
                </c:pt>
                <c:pt idx="1030">
                  <c:v>0.10164483469444584</c:v>
                </c:pt>
                <c:pt idx="1031">
                  <c:v>0.104068321417065</c:v>
                </c:pt>
                <c:pt idx="1032">
                  <c:v>9.9741209633502401E-2</c:v>
                </c:pt>
                <c:pt idx="1033">
                  <c:v>9.784708844205918E-2</c:v>
                </c:pt>
                <c:pt idx="1034">
                  <c:v>9.7449826696939565E-2</c:v>
                </c:pt>
                <c:pt idx="1035">
                  <c:v>9.6078418328022289E-2</c:v>
                </c:pt>
                <c:pt idx="1036">
                  <c:v>9.5554755118546539E-2</c:v>
                </c:pt>
                <c:pt idx="1037">
                  <c:v>9.148234703759639E-2</c:v>
                </c:pt>
                <c:pt idx="1038">
                  <c:v>8.0953010018028917E-2</c:v>
                </c:pt>
                <c:pt idx="1039">
                  <c:v>7.906554153523622E-2</c:v>
                </c:pt>
                <c:pt idx="1040">
                  <c:v>7.11972879757993E-2</c:v>
                </c:pt>
                <c:pt idx="1041">
                  <c:v>6.2629549621128197E-2</c:v>
                </c:pt>
                <c:pt idx="1042">
                  <c:v>5.4107429840059333E-2</c:v>
                </c:pt>
                <c:pt idx="1043">
                  <c:v>4.8958233344706434E-2</c:v>
                </c:pt>
                <c:pt idx="1044">
                  <c:v>4.9347891994225443E-2</c:v>
                </c:pt>
                <c:pt idx="1045">
                  <c:v>4.8285359384073266E-2</c:v>
                </c:pt>
                <c:pt idx="1046">
                  <c:v>4.3905025931307844E-2</c:v>
                </c:pt>
                <c:pt idx="1047">
                  <c:v>4.5706959588596517E-2</c:v>
                </c:pt>
                <c:pt idx="1048">
                  <c:v>4.848494064358301E-2</c:v>
                </c:pt>
                <c:pt idx="1049">
                  <c:v>5.2384378299624695E-2</c:v>
                </c:pt>
                <c:pt idx="1050">
                  <c:v>5.2063147510508896E-2</c:v>
                </c:pt>
                <c:pt idx="1051">
                  <c:v>5.4740387548790445E-2</c:v>
                </c:pt>
                <c:pt idx="1052">
                  <c:v>4.9690981683192414E-2</c:v>
                </c:pt>
                <c:pt idx="1053">
                  <c:v>5.1271475181119908E-2</c:v>
                </c:pt>
                <c:pt idx="1054">
                  <c:v>5.0393317639276819E-2</c:v>
                </c:pt>
                <c:pt idx="1055">
                  <c:v>5.1840756964197904E-2</c:v>
                </c:pt>
                <c:pt idx="1056">
                  <c:v>5.0177579801616343E-2</c:v>
                </c:pt>
                <c:pt idx="1057">
                  <c:v>4.8920217866704523E-2</c:v>
                </c:pt>
                <c:pt idx="1058">
                  <c:v>4.26780763787976E-2</c:v>
                </c:pt>
                <c:pt idx="1059">
                  <c:v>4.4346955863079608E-2</c:v>
                </c:pt>
                <c:pt idx="1060">
                  <c:v>4.0906555103910502E-2</c:v>
                </c:pt>
                <c:pt idx="1061">
                  <c:v>4.0305910551481118E-2</c:v>
                </c:pt>
                <c:pt idx="1062">
                  <c:v>3.8049691932070237E-2</c:v>
                </c:pt>
                <c:pt idx="1063">
                  <c:v>3.5092087743524764E-2</c:v>
                </c:pt>
                <c:pt idx="1064">
                  <c:v>3.1959612356170938E-2</c:v>
                </c:pt>
                <c:pt idx="1065">
                  <c:v>3.4340331666037824E-2</c:v>
                </c:pt>
                <c:pt idx="1066">
                  <c:v>3.0605310952354206E-2</c:v>
                </c:pt>
                <c:pt idx="1067">
                  <c:v>2.6998592476926889E-2</c:v>
                </c:pt>
                <c:pt idx="1068">
                  <c:v>2.9535175246601701E-2</c:v>
                </c:pt>
                <c:pt idx="1069">
                  <c:v>2.7342632552843932E-2</c:v>
                </c:pt>
                <c:pt idx="1070">
                  <c:v>2.5257483584441368E-2</c:v>
                </c:pt>
                <c:pt idx="1071">
                  <c:v>3.0190942242133794E-2</c:v>
                </c:pt>
                <c:pt idx="1072">
                  <c:v>2.4345112112396667E-2</c:v>
                </c:pt>
                <c:pt idx="1073">
                  <c:v>2.2879615435424439E-2</c:v>
                </c:pt>
                <c:pt idx="1074">
                  <c:v>2.8879408251069341E-2</c:v>
                </c:pt>
                <c:pt idx="1075">
                  <c:v>2.1400813341151965E-2</c:v>
                </c:pt>
                <c:pt idx="1076">
                  <c:v>2.4967615564677227E-2</c:v>
                </c:pt>
                <c:pt idx="1077">
                  <c:v>2.7104085428382208E-2</c:v>
                </c:pt>
                <c:pt idx="1078">
                  <c:v>2.8774865686564361E-2</c:v>
                </c:pt>
                <c:pt idx="1079">
                  <c:v>2.6112831839483472E-2</c:v>
                </c:pt>
                <c:pt idx="1080">
                  <c:v>3.5821034534210712E-2</c:v>
                </c:pt>
                <c:pt idx="1081">
                  <c:v>3.8159936818275661E-2</c:v>
                </c:pt>
                <c:pt idx="1082">
                  <c:v>3.9904847258561478E-2</c:v>
                </c:pt>
                <c:pt idx="1083">
                  <c:v>2.8934530694172053E-2</c:v>
                </c:pt>
                <c:pt idx="1084">
                  <c:v>2.6897851460221944E-2</c:v>
                </c:pt>
                <c:pt idx="1085">
                  <c:v>2.2031870275982926E-2</c:v>
                </c:pt>
                <c:pt idx="1086">
                  <c:v>3.0302137515289294E-2</c:v>
                </c:pt>
                <c:pt idx="1087">
                  <c:v>2.5942712575425231E-2</c:v>
                </c:pt>
                <c:pt idx="1088">
                  <c:v>5.9142579901407446E-3</c:v>
                </c:pt>
                <c:pt idx="1089">
                  <c:v>5.4019994240654765E-3</c:v>
                </c:pt>
                <c:pt idx="1090">
                  <c:v>1.0308847247156755E-2</c:v>
                </c:pt>
                <c:pt idx="1091">
                  <c:v>6.6403536199763401E-3</c:v>
                </c:pt>
                <c:pt idx="1092">
                  <c:v>4.0410453115986228E-3</c:v>
                </c:pt>
                <c:pt idx="1093">
                  <c:v>-8.9469427477396942E-3</c:v>
                </c:pt>
                <c:pt idx="1094">
                  <c:v>-1.5998813917086355E-2</c:v>
                </c:pt>
                <c:pt idx="1095">
                  <c:v>-5.7964100083348607E-3</c:v>
                </c:pt>
                <c:pt idx="1096">
                  <c:v>-3.289289234111687E-3</c:v>
                </c:pt>
                <c:pt idx="1097">
                  <c:v>-3.5658518365751873E-3</c:v>
                </c:pt>
                <c:pt idx="1098">
                  <c:v>5.6700085439787065E-3</c:v>
                </c:pt>
                <c:pt idx="1099">
                  <c:v>5.5360039840220915E-3</c:v>
                </c:pt>
                <c:pt idx="1100">
                  <c:v>2.3622818030360971E-2</c:v>
                </c:pt>
                <c:pt idx="1101">
                  <c:v>2.2745610875467955E-2</c:v>
                </c:pt>
                <c:pt idx="1102">
                  <c:v>3.0583452052503294E-2</c:v>
                </c:pt>
                <c:pt idx="1103">
                  <c:v>3.0759273638261718E-2</c:v>
                </c:pt>
                <c:pt idx="1104">
                  <c:v>4.2358746363581959E-2</c:v>
                </c:pt>
                <c:pt idx="1105">
                  <c:v>3.9916251901961838E-2</c:v>
                </c:pt>
                <c:pt idx="1106">
                  <c:v>4.2205734064624523E-2</c:v>
                </c:pt>
                <c:pt idx="1107">
                  <c:v>3.3160901461029971E-2</c:v>
                </c:pt>
                <c:pt idx="1108">
                  <c:v>4.0416155437686542E-2</c:v>
                </c:pt>
                <c:pt idx="1109">
                  <c:v>3.7438593123190041E-2</c:v>
                </c:pt>
                <c:pt idx="1110">
                  <c:v>3.9617830399647294E-2</c:v>
                </c:pt>
                <c:pt idx="1111">
                  <c:v>2.8657968091708685E-2</c:v>
                </c:pt>
                <c:pt idx="1112">
                  <c:v>2.4166439365787759E-2</c:v>
                </c:pt>
                <c:pt idx="1113">
                  <c:v>1.5109251731842773E-2</c:v>
                </c:pt>
                <c:pt idx="1114">
                  <c:v>8.7064948493778202E-3</c:v>
                </c:pt>
                <c:pt idx="1115">
                  <c:v>1.3134347649646028E-3</c:v>
                </c:pt>
                <c:pt idx="1116">
                  <c:v>-5.6015806835753535E-3</c:v>
                </c:pt>
                <c:pt idx="1117">
                  <c:v>-1.8995383970583549E-2</c:v>
                </c:pt>
                <c:pt idx="1118">
                  <c:v>-1.2463374462912484E-2</c:v>
                </c:pt>
                <c:pt idx="1119">
                  <c:v>-9.5466369132191364E-3</c:v>
                </c:pt>
                <c:pt idx="1120">
                  <c:v>-8.8576063744353721E-3</c:v>
                </c:pt>
                <c:pt idx="1121">
                  <c:v>1.6669787103819899E-3</c:v>
                </c:pt>
                <c:pt idx="1122">
                  <c:v>7.9395325806902277E-3</c:v>
                </c:pt>
                <c:pt idx="1123">
                  <c:v>1.2733284356725992E-2</c:v>
                </c:pt>
                <c:pt idx="1124">
                  <c:v>2.1274411876795546E-2</c:v>
                </c:pt>
                <c:pt idx="1125">
                  <c:v>6.2487941965571787E-3</c:v>
                </c:pt>
                <c:pt idx="1126">
                  <c:v>-1.1146138150147847E-2</c:v>
                </c:pt>
                <c:pt idx="1127">
                  <c:v>0</c:v>
                </c:pt>
                <c:pt idx="1128">
                  <c:v>-8.585795706721978E-3</c:v>
                </c:pt>
                <c:pt idx="1129">
                  <c:v>-2.2938539426327446E-2</c:v>
                </c:pt>
                <c:pt idx="1130">
                  <c:v>-3.4352686696388392E-2</c:v>
                </c:pt>
                <c:pt idx="1131">
                  <c:v>-4.4986566280461104E-2</c:v>
                </c:pt>
                <c:pt idx="1132">
                  <c:v>-3.5357245702587768E-2</c:v>
                </c:pt>
                <c:pt idx="1133">
                  <c:v>-1.762017405386598E-2</c:v>
                </c:pt>
                <c:pt idx="1134">
                  <c:v>-1.5323088795603101E-2</c:v>
                </c:pt>
                <c:pt idx="1135">
                  <c:v>-1.3437521086710412E-2</c:v>
                </c:pt>
                <c:pt idx="1136">
                  <c:v>-5.3744382025141205E-3</c:v>
                </c:pt>
                <c:pt idx="1137">
                  <c:v>9.827001063483329E-4</c:v>
                </c:pt>
                <c:pt idx="1138">
                  <c:v>1.0157735722099203E-2</c:v>
                </c:pt>
                <c:pt idx="1139">
                  <c:v>-1.1784798180575181E-4</c:v>
                </c:pt>
                <c:pt idx="1140">
                  <c:v>-2.4073301444683011E-3</c:v>
                </c:pt>
                <c:pt idx="1141">
                  <c:v>-1.9094224213388477E-2</c:v>
                </c:pt>
                <c:pt idx="1142">
                  <c:v>-1.8262635632097565E-2</c:v>
                </c:pt>
                <c:pt idx="1143">
                  <c:v>-1.6159429311644252E-2</c:v>
                </c:pt>
                <c:pt idx="1144">
                  <c:v>-1.0710860927025808E-3</c:v>
                </c:pt>
                <c:pt idx="1145">
                  <c:v>4.4791736955702259E-3</c:v>
                </c:pt>
                <c:pt idx="1146">
                  <c:v>1.2515645745165104E-2</c:v>
                </c:pt>
                <c:pt idx="1147">
                  <c:v>6.8427860403352529E-5</c:v>
                </c:pt>
                <c:pt idx="1148">
                  <c:v>1.6695447551470712E-2</c:v>
                </c:pt>
                <c:pt idx="1149">
                  <c:v>1.4450633575460193E-2</c:v>
                </c:pt>
                <c:pt idx="1150">
                  <c:v>1.674486767287298E-2</c:v>
                </c:pt>
                <c:pt idx="1151">
                  <c:v>9.9324940149382503E-3</c:v>
                </c:pt>
                <c:pt idx="1152">
                  <c:v>5.721329439280858E-4</c:v>
                </c:pt>
                <c:pt idx="1153">
                  <c:v>-8.776823483681322E-3</c:v>
                </c:pt>
                <c:pt idx="1154">
                  <c:v>5.0484554786482212E-3</c:v>
                </c:pt>
                <c:pt idx="1155">
                  <c:v>-1.0643383453573057E-2</c:v>
                </c:pt>
                <c:pt idx="1156">
                  <c:v>-6.518704090370424E-3</c:v>
                </c:pt>
                <c:pt idx="1157">
                  <c:v>-1.9693918378867921E-2</c:v>
                </c:pt>
                <c:pt idx="1158">
                  <c:v>-2.8503055018850837E-2</c:v>
                </c:pt>
                <c:pt idx="1159">
                  <c:v>-2.5343018409945524E-2</c:v>
                </c:pt>
                <c:pt idx="1160">
                  <c:v>-1.8379533226953376E-2</c:v>
                </c:pt>
                <c:pt idx="1161">
                  <c:v>-1.7142129417992452E-2</c:v>
                </c:pt>
                <c:pt idx="1162">
                  <c:v>-2.4091358796734019E-2</c:v>
                </c:pt>
                <c:pt idx="1163">
                  <c:v>-2.2101248523336222E-2</c:v>
                </c:pt>
                <c:pt idx="1164">
                  <c:v>-1.5380112012605961E-2</c:v>
                </c:pt>
                <c:pt idx="1165">
                  <c:v>-1.9996141428982761E-2</c:v>
                </c:pt>
                <c:pt idx="1166">
                  <c:v>-2.0428567491254049E-2</c:v>
                </c:pt>
                <c:pt idx="1167">
                  <c:v>-3.2783597841861259E-2</c:v>
                </c:pt>
                <c:pt idx="1168">
                  <c:v>-4.3878415096706556E-2</c:v>
                </c:pt>
                <c:pt idx="1169">
                  <c:v>-3.0294534419688966E-2</c:v>
                </c:pt>
                <c:pt idx="1170">
                  <c:v>-4.3212193844723912E-2</c:v>
                </c:pt>
                <c:pt idx="1171">
                  <c:v>-5.0130060454113827E-2</c:v>
                </c:pt>
                <c:pt idx="1172">
                  <c:v>-3.9279492645430562E-2</c:v>
                </c:pt>
                <c:pt idx="1173">
                  <c:v>-4.001984407951701E-2</c:v>
                </c:pt>
                <c:pt idx="1174">
                  <c:v>-3.889268515676151E-2</c:v>
                </c:pt>
                <c:pt idx="1175">
                  <c:v>-1.3137198810495722E-2</c:v>
                </c:pt>
                <c:pt idx="1176">
                  <c:v>-1.7725667005321164E-2</c:v>
                </c:pt>
                <c:pt idx="1177">
                  <c:v>-2.9271918061436335E-4</c:v>
                </c:pt>
                <c:pt idx="1178">
                  <c:v>1.0363969690259467E-2</c:v>
                </c:pt>
                <c:pt idx="1179">
                  <c:v>1.724762236944764E-2</c:v>
                </c:pt>
                <c:pt idx="1180">
                  <c:v>1.3240790988050758E-2</c:v>
                </c:pt>
                <c:pt idx="1181">
                  <c:v>2.621357285618842E-2</c:v>
                </c:pt>
                <c:pt idx="1182">
                  <c:v>1.310773681504435E-2</c:v>
                </c:pt>
                <c:pt idx="1183">
                  <c:v>1.7834961504576512E-2</c:v>
                </c:pt>
                <c:pt idx="1184">
                  <c:v>-2.0664263454865685E-2</c:v>
                </c:pt>
                <c:pt idx="1185">
                  <c:v>-3.831484989113311E-2</c:v>
                </c:pt>
                <c:pt idx="1186">
                  <c:v>-4.3448840195285492E-2</c:v>
                </c:pt>
                <c:pt idx="1187">
                  <c:v>-3.9835469011207922E-2</c:v>
                </c:pt>
                <c:pt idx="1188">
                  <c:v>-4.5029333693213117E-2</c:v>
                </c:pt>
                <c:pt idx="1189">
                  <c:v>-4.0360082607633622E-2</c:v>
                </c:pt>
                <c:pt idx="1190">
                  <c:v>-3.9288996514931042E-2</c:v>
                </c:pt>
                <c:pt idx="1191">
                  <c:v>1.1135683893697429E-2</c:v>
                </c:pt>
                <c:pt idx="1192">
                  <c:v>3.3063011605174983E-2</c:v>
                </c:pt>
                <c:pt idx="1193">
                  <c:v>2.5216616945589503E-2</c:v>
                </c:pt>
                <c:pt idx="1194">
                  <c:v>1.3810072771128754E-2</c:v>
                </c:pt>
                <c:pt idx="1195">
                  <c:v>1.3125794167095228E-2</c:v>
                </c:pt>
                <c:pt idx="1196">
                  <c:v>1.7490921428659736E-2</c:v>
                </c:pt>
                <c:pt idx="1197">
                  <c:v>4.3366156530632079E-3</c:v>
                </c:pt>
                <c:pt idx="1198">
                  <c:v>-2.3189441581139739E-2</c:v>
                </c:pt>
                <c:pt idx="1199">
                  <c:v>-1.4462038218860817E-2</c:v>
                </c:pt>
                <c:pt idx="1200">
                  <c:v>9.6435763821239185E-3</c:v>
                </c:pt>
                <c:pt idx="1201">
                  <c:v>1.2222926564550742E-2</c:v>
                </c:pt>
                <c:pt idx="1202">
                  <c:v>1.0707059379226171E-2</c:v>
                </c:pt>
                <c:pt idx="1203">
                  <c:v>1.1091015707044873E-3</c:v>
                </c:pt>
                <c:pt idx="1204">
                  <c:v>1.4466790153611186E-2</c:v>
                </c:pt>
                <c:pt idx="1205">
                  <c:v>1.1620381238221209E-2</c:v>
                </c:pt>
                <c:pt idx="1206">
                  <c:v>1.6588053826115248E-2</c:v>
                </c:pt>
                <c:pt idx="1207">
                  <c:v>-2.1093838356286754E-2</c:v>
                </c:pt>
                <c:pt idx="1208">
                  <c:v>-3.0763075186062014E-2</c:v>
                </c:pt>
                <c:pt idx="1209">
                  <c:v>-5.7399570235021111E-2</c:v>
                </c:pt>
                <c:pt idx="1210">
                  <c:v>-4.0831474534856894E-2</c:v>
                </c:pt>
                <c:pt idx="1211">
                  <c:v>-5.0582444642336147E-2</c:v>
                </c:pt>
                <c:pt idx="1212">
                  <c:v>-3.6071936689022872E-2</c:v>
                </c:pt>
                <c:pt idx="1213">
                  <c:v>-5.0207992184017655E-2</c:v>
                </c:pt>
                <c:pt idx="1214">
                  <c:v>-3.4937174670667176E-2</c:v>
                </c:pt>
                <c:pt idx="1215">
                  <c:v>-1.7507078006810464E-2</c:v>
                </c:pt>
                <c:pt idx="1216">
                  <c:v>8.7977319965825539E-3</c:v>
                </c:pt>
                <c:pt idx="1217">
                  <c:v>-2.2548880776808302E-2</c:v>
                </c:pt>
                <c:pt idx="1218">
                  <c:v>-1.136662792255843E-3</c:v>
                </c:pt>
                <c:pt idx="1219">
                  <c:v>2.6154648865285807E-3</c:v>
                </c:pt>
                <c:pt idx="1220">
                  <c:v>1.1927356223086288E-3</c:v>
                </c:pt>
                <c:pt idx="1221">
                  <c:v>-1.6876021071979372E-2</c:v>
                </c:pt>
                <c:pt idx="1222">
                  <c:v>-2.4975218660277555E-2</c:v>
                </c:pt>
                <c:pt idx="1223">
                  <c:v>-1.3814824705878992E-2</c:v>
                </c:pt>
                <c:pt idx="1224">
                  <c:v>-3.6732455619305207E-3</c:v>
                </c:pt>
                <c:pt idx="1225">
                  <c:v>-6.8075266844895899E-2</c:v>
                </c:pt>
                <c:pt idx="1226">
                  <c:v>-4.3429832456284539E-2</c:v>
                </c:pt>
                <c:pt idx="1227">
                  <c:v>-2.5953166831875516E-2</c:v>
                </c:pt>
                <c:pt idx="1228">
                  <c:v>-1.4013455578438794E-2</c:v>
                </c:pt>
                <c:pt idx="1229">
                  <c:v>-2.1976747832880082E-2</c:v>
                </c:pt>
                <c:pt idx="1230">
                  <c:v>-4.746897699398301E-2</c:v>
                </c:pt>
                <c:pt idx="1231">
                  <c:v>-6.031155584996422E-2</c:v>
                </c:pt>
                <c:pt idx="1232">
                  <c:v>-2.7263750435990029E-2</c:v>
                </c:pt>
                <c:pt idx="1233">
                  <c:v>-7.1022416776990685E-2</c:v>
                </c:pt>
                <c:pt idx="1234">
                  <c:v>-8.6404429563496796E-2</c:v>
                </c:pt>
                <c:pt idx="1235">
                  <c:v>-8.2496438424904714E-2</c:v>
                </c:pt>
                <c:pt idx="1236">
                  <c:v>-7.8340396292350428E-2</c:v>
                </c:pt>
                <c:pt idx="1237">
                  <c:v>-3.504266762212236E-2</c:v>
                </c:pt>
                <c:pt idx="1238">
                  <c:v>1.0758380274529509E-3</c:v>
                </c:pt>
                <c:pt idx="1239">
                  <c:v>1.6767676959674228E-2</c:v>
                </c:pt>
                <c:pt idx="1240">
                  <c:v>2.4710060701212832E-4</c:v>
                </c:pt>
                <c:pt idx="1241">
                  <c:v>-1.7639181792866932E-2</c:v>
                </c:pt>
                <c:pt idx="1242">
                  <c:v>-1.2117433613095556E-2</c:v>
                </c:pt>
                <c:pt idx="1243">
                  <c:v>1.9197816390943648E-2</c:v>
                </c:pt>
                <c:pt idx="1244">
                  <c:v>1.3547765972915968E-2</c:v>
                </c:pt>
                <c:pt idx="1245">
                  <c:v>-1.821416589764524E-2</c:v>
                </c:pt>
                <c:pt idx="1246">
                  <c:v>-1.0883831351934931E-2</c:v>
                </c:pt>
                <c:pt idx="1247">
                  <c:v>5.5568174582281193E-2</c:v>
                </c:pt>
                <c:pt idx="1248">
                  <c:v>9.9295478153930333E-2</c:v>
                </c:pt>
                <c:pt idx="1249">
                  <c:v>9.8798425779055857E-2</c:v>
                </c:pt>
                <c:pt idx="1250">
                  <c:v>9.2722602007407409E-2</c:v>
                </c:pt>
                <c:pt idx="1251">
                  <c:v>7.9303138272747875E-2</c:v>
                </c:pt>
                <c:pt idx="1252">
                  <c:v>5.5165210515461409E-2</c:v>
                </c:pt>
                <c:pt idx="1253">
                  <c:v>4.6795152646399905E-2</c:v>
                </c:pt>
                <c:pt idx="1254">
                  <c:v>-1.5852454326778648E-3</c:v>
                </c:pt>
                <c:pt idx="1255">
                  <c:v>-5.5737343459389493E-2</c:v>
                </c:pt>
                <c:pt idx="1256">
                  <c:v>-8.8027690474176565E-2</c:v>
                </c:pt>
                <c:pt idx="1257">
                  <c:v>-0.10248117521048698</c:v>
                </c:pt>
                <c:pt idx="1258">
                  <c:v>-0.13653639079151078</c:v>
                </c:pt>
                <c:pt idx="1259">
                  <c:v>-0.12870710309702596</c:v>
                </c:pt>
                <c:pt idx="1260">
                  <c:v>-0.10236902955038141</c:v>
                </c:pt>
                <c:pt idx="1261">
                  <c:v>-9.4816304458360243E-2</c:v>
                </c:pt>
                <c:pt idx="1262">
                  <c:v>-7.4205262672697114E-2</c:v>
                </c:pt>
                <c:pt idx="1263">
                  <c:v>-2.0524556573208758E-2</c:v>
                </c:pt>
                <c:pt idx="1264">
                  <c:v>-1.0393431685710839E-2</c:v>
                </c:pt>
                <c:pt idx="1265">
                  <c:v>1.5187183461746471E-2</c:v>
                </c:pt>
                <c:pt idx="1266">
                  <c:v>3.911317492917249E-2</c:v>
                </c:pt>
                <c:pt idx="1267">
                  <c:v>2.0144401793190221E-2</c:v>
                </c:pt>
                <c:pt idx="1268">
                  <c:v>3.370357240950668E-2</c:v>
                </c:pt>
                <c:pt idx="1269">
                  <c:v>3.6321888456885221E-2</c:v>
                </c:pt>
                <c:pt idx="1270">
                  <c:v>3.0868568137517199E-3</c:v>
                </c:pt>
                <c:pt idx="1271">
                  <c:v>1.9895400412277945E-2</c:v>
                </c:pt>
                <c:pt idx="1272">
                  <c:v>3.9250981036928869E-3</c:v>
                </c:pt>
                <c:pt idx="1273">
                  <c:v>4.2827287129955004E-2</c:v>
                </c:pt>
                <c:pt idx="1274">
                  <c:v>3.0100655481879398E-2</c:v>
                </c:pt>
                <c:pt idx="1275">
                  <c:v>1.5194786557346799E-2</c:v>
                </c:pt>
                <c:pt idx="1276">
                  <c:v>-1.6679290973319716E-2</c:v>
                </c:pt>
                <c:pt idx="1277">
                  <c:v>-2.0017049941883861E-2</c:v>
                </c:pt>
                <c:pt idx="1278">
                  <c:v>-4.0703172296600594E-2</c:v>
                </c:pt>
                <c:pt idx="1279">
                  <c:v>-3.5877107364263626E-3</c:v>
                </c:pt>
                <c:pt idx="1280">
                  <c:v>-4.8437421296080627E-2</c:v>
                </c:pt>
                <c:pt idx="1281">
                  <c:v>-4.5877078852654893E-2</c:v>
                </c:pt>
                <c:pt idx="1282">
                  <c:v>-2.7053714920029601E-2</c:v>
                </c:pt>
                <c:pt idx="1283">
                  <c:v>-8.6770328539264481E-3</c:v>
                </c:pt>
                <c:pt idx="1284">
                  <c:v>-1.196727247498821E-2</c:v>
                </c:pt>
                <c:pt idx="1285">
                  <c:v>-2.6083369844031968E-2</c:v>
                </c:pt>
                <c:pt idx="1286">
                  <c:v>-8.924133460938578E-3</c:v>
                </c:pt>
                <c:pt idx="1287">
                  <c:v>-3.7639124769649986E-2</c:v>
                </c:pt>
                <c:pt idx="1288">
                  <c:v>-2.5048398455431147E-2</c:v>
                </c:pt>
                <c:pt idx="1289">
                  <c:v>5.8933494772396428E-3</c:v>
                </c:pt>
                <c:pt idx="1290">
                  <c:v>4.1659261568347511E-2</c:v>
                </c:pt>
                <c:pt idx="1291">
                  <c:v>0.11816826220795802</c:v>
                </c:pt>
                <c:pt idx="1292">
                  <c:v>0.15381157438250978</c:v>
                </c:pt>
                <c:pt idx="1293">
                  <c:v>0.11024773736626861</c:v>
                </c:pt>
                <c:pt idx="1294">
                  <c:v>0.16347130734278456</c:v>
                </c:pt>
                <c:pt idx="1295">
                  <c:v>0.16704001034020996</c:v>
                </c:pt>
                <c:pt idx="1296">
                  <c:v>7.0928328468936264E-2</c:v>
                </c:pt>
                <c:pt idx="1297">
                  <c:v>5.3385135758023901E-2</c:v>
                </c:pt>
                <c:pt idx="1298">
                  <c:v>-2.2074637688734938E-2</c:v>
                </c:pt>
                <c:pt idx="1299">
                  <c:v>-4.4908634550557276E-2</c:v>
                </c:pt>
                <c:pt idx="1300">
                  <c:v>-2.6598479570957324E-2</c:v>
                </c:pt>
                <c:pt idx="1301">
                  <c:v>-5.3557155795982296E-2</c:v>
                </c:pt>
                <c:pt idx="1302">
                  <c:v>-3.2146838585329983E-2</c:v>
                </c:pt>
                <c:pt idx="1303">
                  <c:v>2.0922768705278438E-2</c:v>
                </c:pt>
                <c:pt idx="1304">
                  <c:v>6.9551217778318547E-2</c:v>
                </c:pt>
                <c:pt idx="1305">
                  <c:v>0.11552143455207779</c:v>
                </c:pt>
                <c:pt idx="1306">
                  <c:v>5.2527886729081652E-2</c:v>
                </c:pt>
                <c:pt idx="1307">
                  <c:v>5.4717578261989461E-2</c:v>
                </c:pt>
                <c:pt idx="1308">
                  <c:v>5.8503919870975495E-2</c:v>
                </c:pt>
                <c:pt idx="1309">
                  <c:v>-1.1885539197284085E-2</c:v>
                </c:pt>
                <c:pt idx="1310">
                  <c:v>-3.8440300968539322E-2</c:v>
                </c:pt>
                <c:pt idx="1311">
                  <c:v>-1.7405386603155444E-2</c:v>
                </c:pt>
                <c:pt idx="1312">
                  <c:v>-9.0872198615666394E-2</c:v>
                </c:pt>
                <c:pt idx="1313">
                  <c:v>-1.5488456124911237E-2</c:v>
                </c:pt>
                <c:pt idx="1314">
                  <c:v>-7.9071243856936271E-2</c:v>
                </c:pt>
                <c:pt idx="1315">
                  <c:v>-0.10020975039987531</c:v>
                </c:pt>
                <c:pt idx="1316">
                  <c:v>-3.5036965300422052E-2</c:v>
                </c:pt>
                <c:pt idx="1317">
                  <c:v>-7.4425752445107962E-2</c:v>
                </c:pt>
                <c:pt idx="1318">
                  <c:v>-0.17520478462806127</c:v>
                </c:pt>
                <c:pt idx="1319">
                  <c:v>-0.2132335680472304</c:v>
                </c:pt>
                <c:pt idx="1320">
                  <c:v>-0.23118770807534283</c:v>
                </c:pt>
                <c:pt idx="1321">
                  <c:v>-0.18313671411315116</c:v>
                </c:pt>
                <c:pt idx="1322">
                  <c:v>-0.17302649773855422</c:v>
                </c:pt>
                <c:pt idx="1323">
                  <c:v>-0.24006375195660917</c:v>
                </c:pt>
                <c:pt idx="1324">
                  <c:v>-0.19053832768011492</c:v>
                </c:pt>
                <c:pt idx="1325">
                  <c:v>-0.17988924190484157</c:v>
                </c:pt>
                <c:pt idx="1326">
                  <c:v>-0.12865958374952358</c:v>
                </c:pt>
                <c:pt idx="1327">
                  <c:v>-0.14032558356134703</c:v>
                </c:pt>
                <c:pt idx="1328">
                  <c:v>-0.17832680575896467</c:v>
                </c:pt>
                <c:pt idx="1329">
                  <c:v>-0.17619603821696</c:v>
                </c:pt>
                <c:pt idx="1330">
                  <c:v>-0.12394661486424201</c:v>
                </c:pt>
                <c:pt idx="1331">
                  <c:v>-9.5564258988047004E-2</c:v>
                </c:pt>
                <c:pt idx="1332">
                  <c:v>-0.11151650394458106</c:v>
                </c:pt>
                <c:pt idx="1333">
                  <c:v>-9.0087178994927797E-2</c:v>
                </c:pt>
                <c:pt idx="1334">
                  <c:v>-8.8757587651812464E-2</c:v>
                </c:pt>
                <c:pt idx="1335">
                  <c:v>-4.6933909141106761E-2</c:v>
                </c:pt>
                <c:pt idx="1336">
                  <c:v>8.460344629315766E-3</c:v>
                </c:pt>
                <c:pt idx="1337">
                  <c:v>-7.4405794319157333E-3</c:v>
                </c:pt>
                <c:pt idx="1338">
                  <c:v>5.4163502670112121E-2</c:v>
                </c:pt>
                <c:pt idx="1339">
                  <c:v>4.4216752850923156E-2</c:v>
                </c:pt>
                <c:pt idx="1340">
                  <c:v>4.5507378329086773E-2</c:v>
                </c:pt>
                <c:pt idx="1341">
                  <c:v>8.1219118364041998E-2</c:v>
                </c:pt>
                <c:pt idx="1342">
                  <c:v>0.13646035983550708</c:v>
                </c:pt>
                <c:pt idx="1343">
                  <c:v>0.11487897297384621</c:v>
                </c:pt>
                <c:pt idx="1344">
                  <c:v>5.4523699324179893E-2</c:v>
                </c:pt>
                <c:pt idx="1345">
                  <c:v>4.358759668999234E-2</c:v>
                </c:pt>
                <c:pt idx="1346">
                  <c:v>0.11018691260146572</c:v>
                </c:pt>
                <c:pt idx="1347">
                  <c:v>5.4199617374213881E-2</c:v>
                </c:pt>
                <c:pt idx="1348">
                  <c:v>1.8599072612414148E-2</c:v>
                </c:pt>
                <c:pt idx="1349">
                  <c:v>2.253082342475729E-2</c:v>
                </c:pt>
                <c:pt idx="1350">
                  <c:v>-3.589611510326432E-2</c:v>
                </c:pt>
                <c:pt idx="1351">
                  <c:v>0.12483617704948571</c:v>
                </c:pt>
                <c:pt idx="1352">
                  <c:v>7.8375560609502251E-2</c:v>
                </c:pt>
                <c:pt idx="1353">
                  <c:v>4.8232137714870706E-2</c:v>
                </c:pt>
                <c:pt idx="1354">
                  <c:v>9.6441466142940024E-2</c:v>
                </c:pt>
                <c:pt idx="1355">
                  <c:v>0.17399399165370177</c:v>
                </c:pt>
                <c:pt idx="1356">
                  <c:v>7.706782816623782E-2</c:v>
                </c:pt>
                <c:pt idx="1357">
                  <c:v>5.8728211191186638E-2</c:v>
                </c:pt>
                <c:pt idx="1358">
                  <c:v>-3.7591605422147609E-2</c:v>
                </c:pt>
                <c:pt idx="1359">
                  <c:v>-0.12190423330859158</c:v>
                </c:pt>
                <c:pt idx="1360">
                  <c:v>-0.23801215164754327</c:v>
                </c:pt>
                <c:pt idx="1361">
                  <c:v>-7.515660000969393E-2</c:v>
                </c:pt>
                <c:pt idx="1362">
                  <c:v>1.750232607206036E-2</c:v>
                </c:pt>
                <c:pt idx="1363">
                  <c:v>8.2278799813343961E-2</c:v>
                </c:pt>
                <c:pt idx="1364">
                  <c:v>0.17057449940743377</c:v>
                </c:pt>
                <c:pt idx="1365">
                  <c:v>0.25583656385697429</c:v>
                </c:pt>
                <c:pt idx="1366">
                  <c:v>0.26703117174157459</c:v>
                </c:pt>
                <c:pt idx="1367">
                  <c:v>0.43445893995740381</c:v>
                </c:pt>
                <c:pt idx="1368">
                  <c:v>0.41067455614553461</c:v>
                </c:pt>
                <c:pt idx="1369">
                  <c:v>0.26797965791772127</c:v>
                </c:pt>
                <c:pt idx="1370">
                  <c:v>0.22244851991488332</c:v>
                </c:pt>
                <c:pt idx="1371">
                  <c:v>0.16791341594730294</c:v>
                </c:pt>
                <c:pt idx="1372">
                  <c:v>7.5004538097686438E-2</c:v>
                </c:pt>
                <c:pt idx="1373">
                  <c:v>7.3580858446516406E-2</c:v>
                </c:pt>
                <c:pt idx="1374">
                  <c:v>4.369879196314784E-2</c:v>
                </c:pt>
                <c:pt idx="1375">
                  <c:v>-4.0731683905101887E-2</c:v>
                </c:pt>
                <c:pt idx="1376">
                  <c:v>-9.4536890695046519E-2</c:v>
                </c:pt>
                <c:pt idx="1377">
                  <c:v>-0.13297529088968568</c:v>
                </c:pt>
                <c:pt idx="1378">
                  <c:v>-0.19562764979761502</c:v>
                </c:pt>
                <c:pt idx="1379">
                  <c:v>-0.17954615221587472</c:v>
                </c:pt>
                <c:pt idx="1380">
                  <c:v>-0.17286778311789647</c:v>
                </c:pt>
                <c:pt idx="1381">
                  <c:v>-0.24074689009630271</c:v>
                </c:pt>
                <c:pt idx="1382">
                  <c:v>-0.26210883261119766</c:v>
                </c:pt>
                <c:pt idx="1383">
                  <c:v>-0.20870972616500802</c:v>
                </c:pt>
                <c:pt idx="1384">
                  <c:v>-0.13229006189870196</c:v>
                </c:pt>
                <c:pt idx="1385">
                  <c:v>-9.9781125885403527E-3</c:v>
                </c:pt>
                <c:pt idx="1386">
                  <c:v>1.3450826504011054E-2</c:v>
                </c:pt>
                <c:pt idx="1387">
                  <c:v>8.8025789700276552E-2</c:v>
                </c:pt>
                <c:pt idx="1388">
                  <c:v>6.3406966146266605E-2</c:v>
                </c:pt>
                <c:pt idx="1389">
                  <c:v>1.9214923356044453E-2</c:v>
                </c:pt>
                <c:pt idx="1390">
                  <c:v>5.6276212860066045E-2</c:v>
                </c:pt>
                <c:pt idx="1391">
                  <c:v>-7.0697384440074729E-2</c:v>
                </c:pt>
                <c:pt idx="1392">
                  <c:v>-0.15048331928344624</c:v>
                </c:pt>
                <c:pt idx="1393">
                  <c:v>-0.20717770240153272</c:v>
                </c:pt>
                <c:pt idx="1394">
                  <c:v>-0.25584217113997965</c:v>
                </c:pt>
                <c:pt idx="1395">
                  <c:v>-0.26090516753896342</c:v>
                </c:pt>
                <c:pt idx="1396">
                  <c:v>-0.14214937611848663</c:v>
                </c:pt>
                <c:pt idx="1397">
                  <c:v>-0.30833755463536977</c:v>
                </c:pt>
                <c:pt idx="1398">
                  <c:v>-0.19348072567745961</c:v>
                </c:pt>
                <c:pt idx="1399">
                  <c:v>-0.27174784713596134</c:v>
                </c:pt>
                <c:pt idx="1400">
                  <c:v>-0.30726257195617196</c:v>
                </c:pt>
                <c:pt idx="1401">
                  <c:v>-0.37722473705169057</c:v>
                </c:pt>
                <c:pt idx="1402">
                  <c:v>-0.35117101928049999</c:v>
                </c:pt>
                <c:pt idx="1403">
                  <c:v>-0.46160674318548794</c:v>
                </c:pt>
                <c:pt idx="1404">
                  <c:v>-0.37064188184219199</c:v>
                </c:pt>
                <c:pt idx="1405">
                  <c:v>-0.43188244093582695</c:v>
                </c:pt>
                <c:pt idx="1406">
                  <c:v>-0.22750457848913189</c:v>
                </c:pt>
                <c:pt idx="1407">
                  <c:v>-0.31074973175328324</c:v>
                </c:pt>
                <c:pt idx="1408">
                  <c:v>-0.2191801391936726</c:v>
                </c:pt>
                <c:pt idx="1409">
                  <c:v>-0.23289612365674681</c:v>
                </c:pt>
                <c:pt idx="1410">
                  <c:v>-0.21116932759172893</c:v>
                </c:pt>
                <c:pt idx="1411">
                  <c:v>-0.15843425650753695</c:v>
                </c:pt>
                <c:pt idx="1412">
                  <c:v>-9.6598279989697763E-2</c:v>
                </c:pt>
                <c:pt idx="1413">
                  <c:v>-0.14990453363086775</c:v>
                </c:pt>
                <c:pt idx="1414">
                  <c:v>-6.8456372011864636E-2</c:v>
                </c:pt>
                <c:pt idx="1415">
                  <c:v>-0.15947017828308799</c:v>
                </c:pt>
                <c:pt idx="1416">
                  <c:v>-0.17122551446821574</c:v>
                </c:pt>
                <c:pt idx="1417">
                  <c:v>-0.30067182853498803</c:v>
                </c:pt>
                <c:pt idx="1418">
                  <c:v>-0.4846429823902802</c:v>
                </c:pt>
                <c:pt idx="1419">
                  <c:v>-0.65804545320627283</c:v>
                </c:pt>
                <c:pt idx="1420">
                  <c:v>-0.60550977330420086</c:v>
                </c:pt>
                <c:pt idx="1421">
                  <c:v>-0.75632031081454809</c:v>
                </c:pt>
                <c:pt idx="1422">
                  <c:v>-0.51578089018944051</c:v>
                </c:pt>
                <c:pt idx="1423">
                  <c:v>-0.38260164626027482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6603-43D1-8F95-C6792740EE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1781631"/>
        <c:axId val="232344767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0"/>
                <c:tx>
                  <c:strRef>
                    <c:extLst>
                      <c:ext uri="{02D57815-91ED-43cb-92C2-25804820EDAC}">
                        <c15:formulaRef>
                          <c15:sqref>'210913 ABS wt-mut '!$CF$2</c15:sqref>
                        </c15:formulaRef>
                      </c:ext>
                    </c:extLst>
                    <c:strCache>
                      <c:ptCount val="1"/>
                      <c:pt idx="0">
                        <c:v>Abs_WT_1:1_0</c:v>
                      </c:pt>
                    </c:strCache>
                  </c:strRef>
                </c:tx>
                <c:spPr>
                  <a:ln w="190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'210913 ABS wt-mut '!$CF$3:$CF$1426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0.19309966976507426</c:v>
                      </c:pt>
                      <c:pt idx="1">
                        <c:v>0.29168996532157154</c:v>
                      </c:pt>
                      <c:pt idx="2">
                        <c:v>0.15918351483298943</c:v>
                      </c:pt>
                      <c:pt idx="3">
                        <c:v>0.45382509584836789</c:v>
                      </c:pt>
                      <c:pt idx="4">
                        <c:v>0.28395846863269714</c:v>
                      </c:pt>
                      <c:pt idx="5">
                        <c:v>0.63651872961106504</c:v>
                      </c:pt>
                      <c:pt idx="6">
                        <c:v>0.88964649567334575</c:v>
                      </c:pt>
                      <c:pt idx="7">
                        <c:v>0.72644317928220925</c:v>
                      </c:pt>
                      <c:pt idx="8">
                        <c:v>0.73183833282765864</c:v>
                      </c:pt>
                      <c:pt idx="9">
                        <c:v>0.77740924808240586</c:v>
                      </c:pt>
                      <c:pt idx="10">
                        <c:v>0.47963081139498548</c:v>
                      </c:pt>
                      <c:pt idx="11">
                        <c:v>0.39757576973322961</c:v>
                      </c:pt>
                      <c:pt idx="12">
                        <c:v>0.26011830283821491</c:v>
                      </c:pt>
                      <c:pt idx="13">
                        <c:v>0.1198038775648373</c:v>
                      </c:pt>
                      <c:pt idx="14">
                        <c:v>0.37623650036233075</c:v>
                      </c:pt>
                      <c:pt idx="15">
                        <c:v>0.6244778175909651</c:v>
                      </c:pt>
                      <c:pt idx="16">
                        <c:v>0.46494733041295661</c:v>
                      </c:pt>
                      <c:pt idx="17">
                        <c:v>0.57758201335483095</c:v>
                      </c:pt>
                      <c:pt idx="18">
                        <c:v>0.70346589954539429</c:v>
                      </c:pt>
                      <c:pt idx="19">
                        <c:v>0.70274876067872438</c:v>
                      </c:pt>
                      <c:pt idx="20">
                        <c:v>0.72583950382014362</c:v>
                      </c:pt>
                      <c:pt idx="21">
                        <c:v>0.57160481134985108</c:v>
                      </c:pt>
                      <c:pt idx="22">
                        <c:v>0.38701082227744255</c:v>
                      </c:pt>
                      <c:pt idx="23">
                        <c:v>0.53493387779051016</c:v>
                      </c:pt>
                      <c:pt idx="24">
                        <c:v>0.60672831720606712</c:v>
                      </c:pt>
                      <c:pt idx="25">
                        <c:v>0.55839384714912244</c:v>
                      </c:pt>
                      <c:pt idx="26">
                        <c:v>0.39350080364687695</c:v>
                      </c:pt>
                      <c:pt idx="27">
                        <c:v>0.48355188098503782</c:v>
                      </c:pt>
                      <c:pt idx="28">
                        <c:v>0.50396275642102584</c:v>
                      </c:pt>
                      <c:pt idx="29">
                        <c:v>0.2781931485655969</c:v>
                      </c:pt>
                      <c:pt idx="30">
                        <c:v>0.21701694052511641</c:v>
                      </c:pt>
                      <c:pt idx="31">
                        <c:v>0.21637126479725793</c:v>
                      </c:pt>
                      <c:pt idx="32">
                        <c:v>0.3950789479622977</c:v>
                      </c:pt>
                      <c:pt idx="33">
                        <c:v>0.60743072463622771</c:v>
                      </c:pt>
                      <c:pt idx="34">
                        <c:v>0.60369959654670058</c:v>
                      </c:pt>
                      <c:pt idx="35">
                        <c:v>0.54919202772268294</c:v>
                      </c:pt>
                      <c:pt idx="36">
                        <c:v>0.83516243446077931</c:v>
                      </c:pt>
                      <c:pt idx="37">
                        <c:v>1.0519706273962091</c:v>
                      </c:pt>
                      <c:pt idx="38">
                        <c:v>0.94823529928010286</c:v>
                      </c:pt>
                      <c:pt idx="39">
                        <c:v>0.82506011679835101</c:v>
                      </c:pt>
                      <c:pt idx="40">
                        <c:v>0.81781601125356385</c:v>
                      </c:pt>
                      <c:pt idx="41">
                        <c:v>0.767387169733731</c:v>
                      </c:pt>
                      <c:pt idx="42">
                        <c:v>1.0036038735528714</c:v>
                      </c:pt>
                      <c:pt idx="43">
                        <c:v>0.91921468279142549</c:v>
                      </c:pt>
                      <c:pt idx="44">
                        <c:v>0.86025132457554654</c:v>
                      </c:pt>
                      <c:pt idx="45">
                        <c:v>1.0263072112575757</c:v>
                      </c:pt>
                      <c:pt idx="46">
                        <c:v>0.99758999967402795</c:v>
                      </c:pt>
                      <c:pt idx="47">
                        <c:v>0.93838623695170831</c:v>
                      </c:pt>
                      <c:pt idx="48">
                        <c:v>0.92270979446198276</c:v>
                      </c:pt>
                      <c:pt idx="49">
                        <c:v>0.687986607557039</c:v>
                      </c:pt>
                      <c:pt idx="50">
                        <c:v>0.68633982101618085</c:v>
                      </c:pt>
                      <c:pt idx="51">
                        <c:v>0.52882628690068134</c:v>
                      </c:pt>
                      <c:pt idx="52">
                        <c:v>0.41682693633762713</c:v>
                      </c:pt>
                      <c:pt idx="53">
                        <c:v>0.24889482882697661</c:v>
                      </c:pt>
                      <c:pt idx="54">
                        <c:v>0.39540899482707176</c:v>
                      </c:pt>
                      <c:pt idx="55">
                        <c:v>0.43775309861662398</c:v>
                      </c:pt>
                      <c:pt idx="56">
                        <c:v>0.62709437146288827</c:v>
                      </c:pt>
                      <c:pt idx="57">
                        <c:v>0.64333719067117667</c:v>
                      </c:pt>
                      <c:pt idx="58">
                        <c:v>0.72901428510532662</c:v>
                      </c:pt>
                      <c:pt idx="59">
                        <c:v>0.8913102076944488</c:v>
                      </c:pt>
                      <c:pt idx="60">
                        <c:v>1.2223989298081523</c:v>
                      </c:pt>
                      <c:pt idx="61">
                        <c:v>1.0702796089336444</c:v>
                      </c:pt>
                      <c:pt idx="62">
                        <c:v>1.0298806816329702</c:v>
                      </c:pt>
                      <c:pt idx="63">
                        <c:v>0.99526807453229271</c:v>
                      </c:pt>
                      <c:pt idx="64">
                        <c:v>1.1650591639565004</c:v>
                      </c:pt>
                      <c:pt idx="65">
                        <c:v>1.3104678453487528</c:v>
                      </c:pt>
                      <c:pt idx="66">
                        <c:v>1.0896191641570985</c:v>
                      </c:pt>
                      <c:pt idx="67">
                        <c:v>0.93678207754628173</c:v>
                      </c:pt>
                      <c:pt idx="68">
                        <c:v>0.85970344051132486</c:v>
                      </c:pt>
                      <c:pt idx="69">
                        <c:v>0.66155088802353013</c:v>
                      </c:pt>
                      <c:pt idx="70">
                        <c:v>0.52576873023793458</c:v>
                      </c:pt>
                      <c:pt idx="71">
                        <c:v>0.41086540607361449</c:v>
                      </c:pt>
                      <c:pt idx="72">
                        <c:v>0.3166431381595608</c:v>
                      </c:pt>
                      <c:pt idx="73">
                        <c:v>0.52996029407708478</c:v>
                      </c:pt>
                      <c:pt idx="74">
                        <c:v>0.51146231134358211</c:v>
                      </c:pt>
                      <c:pt idx="75">
                        <c:v>0.63458577708014152</c:v>
                      </c:pt>
                      <c:pt idx="76">
                        <c:v>0.72696410795196675</c:v>
                      </c:pt>
                      <c:pt idx="77">
                        <c:v>0.73969457657463389</c:v>
                      </c:pt>
                      <c:pt idx="78">
                        <c:v>0.73024483020608955</c:v>
                      </c:pt>
                      <c:pt idx="79">
                        <c:v>0.84565027695100647</c:v>
                      </c:pt>
                      <c:pt idx="80">
                        <c:v>0.77014351553508353</c:v>
                      </c:pt>
                      <c:pt idx="81">
                        <c:v>0.91679904063870499</c:v>
                      </c:pt>
                      <c:pt idx="82">
                        <c:v>0.84513373636871958</c:v>
                      </c:pt>
                      <c:pt idx="83">
                        <c:v>0.83996268871910484</c:v>
                      </c:pt>
                      <c:pt idx="84">
                        <c:v>0.91538858395163558</c:v>
                      </c:pt>
                      <c:pt idx="85">
                        <c:v>0.8968746160423462</c:v>
                      </c:pt>
                      <c:pt idx="86">
                        <c:v>0.73681975241156739</c:v>
                      </c:pt>
                      <c:pt idx="87">
                        <c:v>0.79655290654376665</c:v>
                      </c:pt>
                      <c:pt idx="88">
                        <c:v>0.78842522824323558</c:v>
                      </c:pt>
                      <c:pt idx="89">
                        <c:v>0.7977652724250075</c:v>
                      </c:pt>
                      <c:pt idx="90">
                        <c:v>0.79742676282011093</c:v>
                      </c:pt>
                      <c:pt idx="91">
                        <c:v>0.87701726649732825</c:v>
                      </c:pt>
                      <c:pt idx="92">
                        <c:v>0.84527446860260724</c:v>
                      </c:pt>
                      <c:pt idx="93">
                        <c:v>0.97792823345628321</c:v>
                      </c:pt>
                      <c:pt idx="94">
                        <c:v>0.81275623296481747</c:v>
                      </c:pt>
                      <c:pt idx="95">
                        <c:v>0.72188050861694997</c:v>
                      </c:pt>
                      <c:pt idx="96">
                        <c:v>0.67418544559147653</c:v>
                      </c:pt>
                      <c:pt idx="97">
                        <c:v>0.69691072373353513</c:v>
                      </c:pt>
                      <c:pt idx="98">
                        <c:v>0.47257978169891707</c:v>
                      </c:pt>
                      <c:pt idx="99">
                        <c:v>0.49632058865566553</c:v>
                      </c:pt>
                      <c:pt idx="100">
                        <c:v>0.42652241560454063</c:v>
                      </c:pt>
                      <c:pt idx="101">
                        <c:v>0.52494878475051843</c:v>
                      </c:pt>
                      <c:pt idx="102">
                        <c:v>0.52568723718490407</c:v>
                      </c:pt>
                      <c:pt idx="103">
                        <c:v>0.55129016040340328</c:v>
                      </c:pt>
                      <c:pt idx="104">
                        <c:v>0.45060768742775326</c:v>
                      </c:pt>
                      <c:pt idx="105">
                        <c:v>0.4178073604525499</c:v>
                      </c:pt>
                      <c:pt idx="106">
                        <c:v>0.39162364251379733</c:v>
                      </c:pt>
                      <c:pt idx="107">
                        <c:v>0.35853652267888986</c:v>
                      </c:pt>
                      <c:pt idx="108">
                        <c:v>0.29006511921806805</c:v>
                      </c:pt>
                      <c:pt idx="109">
                        <c:v>0.29144642646693769</c:v>
                      </c:pt>
                      <c:pt idx="110">
                        <c:v>0.36632725854862125</c:v>
                      </c:pt>
                      <c:pt idx="111">
                        <c:v>0.40236129255504549</c:v>
                      </c:pt>
                      <c:pt idx="112">
                        <c:v>0.4299281983515838</c:v>
                      </c:pt>
                      <c:pt idx="113">
                        <c:v>0.31031771007028486</c:v>
                      </c:pt>
                      <c:pt idx="114">
                        <c:v>0.31778216029307405</c:v>
                      </c:pt>
                      <c:pt idx="115">
                        <c:v>0.40250672631122325</c:v>
                      </c:pt>
                      <c:pt idx="116">
                        <c:v>0.48692537994568802</c:v>
                      </c:pt>
                      <c:pt idx="117">
                        <c:v>0.42444779053527154</c:v>
                      </c:pt>
                      <c:pt idx="118">
                        <c:v>0.5718655891195491</c:v>
                      </c:pt>
                      <c:pt idx="119">
                        <c:v>0.70884914256770815</c:v>
                      </c:pt>
                      <c:pt idx="120">
                        <c:v>0.89341084785372371</c:v>
                      </c:pt>
                      <c:pt idx="121">
                        <c:v>0.99732953533914914</c:v>
                      </c:pt>
                      <c:pt idx="122">
                        <c:v>0.88093426143472908</c:v>
                      </c:pt>
                      <c:pt idx="123">
                        <c:v>0.75012317988400401</c:v>
                      </c:pt>
                      <c:pt idx="124">
                        <c:v>0.77245447045814131</c:v>
                      </c:pt>
                      <c:pt idx="125">
                        <c:v>0.76560403904645591</c:v>
                      </c:pt>
                      <c:pt idx="126">
                        <c:v>0.79749571848036793</c:v>
                      </c:pt>
                      <c:pt idx="127">
                        <c:v>0.80129141414268057</c:v>
                      </c:pt>
                      <c:pt idx="128">
                        <c:v>0.76994918594708728</c:v>
                      </c:pt>
                      <c:pt idx="129">
                        <c:v>0.83109781172346531</c:v>
                      </c:pt>
                      <c:pt idx="130">
                        <c:v>0.88501361560855241</c:v>
                      </c:pt>
                      <c:pt idx="131">
                        <c:v>0.82263789251442421</c:v>
                      </c:pt>
                      <c:pt idx="132">
                        <c:v>0.73930466365936398</c:v>
                      </c:pt>
                      <c:pt idx="133">
                        <c:v>0.68351984794650034</c:v>
                      </c:pt>
                      <c:pt idx="134">
                        <c:v>0.63952801731163211</c:v>
                      </c:pt>
                      <c:pt idx="135">
                        <c:v>0.54415826452394267</c:v>
                      </c:pt>
                      <c:pt idx="136">
                        <c:v>0.45740890957280106</c:v>
                      </c:pt>
                      <c:pt idx="137">
                        <c:v>0.4370820346683984</c:v>
                      </c:pt>
                      <c:pt idx="138">
                        <c:v>0.48362585160240412</c:v>
                      </c:pt>
                      <c:pt idx="139">
                        <c:v>0.5589185370367119</c:v>
                      </c:pt>
                      <c:pt idx="140">
                        <c:v>0.60048688964837615</c:v>
                      </c:pt>
                      <c:pt idx="141">
                        <c:v>0.70745090983859349</c:v>
                      </c:pt>
                      <c:pt idx="142">
                        <c:v>0.88019455526106605</c:v>
                      </c:pt>
                      <c:pt idx="143">
                        <c:v>0.93908770407741071</c:v>
                      </c:pt>
                      <c:pt idx="144">
                        <c:v>0.97973737923356419</c:v>
                      </c:pt>
                      <c:pt idx="145">
                        <c:v>0.96952786686291859</c:v>
                      </c:pt>
                      <c:pt idx="146">
                        <c:v>0.98374401652929855</c:v>
                      </c:pt>
                      <c:pt idx="147">
                        <c:v>1.0773281311511584</c:v>
                      </c:pt>
                      <c:pt idx="148">
                        <c:v>1.0097562856218671</c:v>
                      </c:pt>
                      <c:pt idx="149">
                        <c:v>1.0159365933897853</c:v>
                      </c:pt>
                      <c:pt idx="150">
                        <c:v>1.0172956467664809</c:v>
                      </c:pt>
                      <c:pt idx="151">
                        <c:v>1.1107863578121748</c:v>
                      </c:pt>
                      <c:pt idx="152">
                        <c:v>1.1196076673679249</c:v>
                      </c:pt>
                      <c:pt idx="153">
                        <c:v>1.0368119792280479</c:v>
                      </c:pt>
                      <c:pt idx="154">
                        <c:v>0.93247046817132084</c:v>
                      </c:pt>
                      <c:pt idx="155">
                        <c:v>0.90544267026406244</c:v>
                      </c:pt>
                      <c:pt idx="156">
                        <c:v>0.85352501335232334</c:v>
                      </c:pt>
                      <c:pt idx="157">
                        <c:v>0.85862052321047511</c:v>
                      </c:pt>
                      <c:pt idx="158">
                        <c:v>0.77757850288485419</c:v>
                      </c:pt>
                      <c:pt idx="159">
                        <c:v>0.79345397648486615</c:v>
                      </c:pt>
                      <c:pt idx="160">
                        <c:v>0.84626931071922007</c:v>
                      </c:pt>
                      <c:pt idx="161">
                        <c:v>0.88125459182010357</c:v>
                      </c:pt>
                      <c:pt idx="162">
                        <c:v>0.93661000183045939</c:v>
                      </c:pt>
                      <c:pt idx="163">
                        <c:v>0.98225770861594697</c:v>
                      </c:pt>
                      <c:pt idx="164">
                        <c:v>0.96048840667290192</c:v>
                      </c:pt>
                      <c:pt idx="165">
                        <c:v>0.9937620202253219</c:v>
                      </c:pt>
                      <c:pt idx="166">
                        <c:v>1.0522665098656745</c:v>
                      </c:pt>
                      <c:pt idx="167">
                        <c:v>1.0528752002848496</c:v>
                      </c:pt>
                      <c:pt idx="168">
                        <c:v>1.0916928489219095</c:v>
                      </c:pt>
                      <c:pt idx="169">
                        <c:v>1.1405952628715141</c:v>
                      </c:pt>
                      <c:pt idx="170">
                        <c:v>1.1279654068258582</c:v>
                      </c:pt>
                      <c:pt idx="171">
                        <c:v>1.2326419797044683</c:v>
                      </c:pt>
                      <c:pt idx="172">
                        <c:v>1.2635654589814123</c:v>
                      </c:pt>
                      <c:pt idx="173">
                        <c:v>1.2448847437482287</c:v>
                      </c:pt>
                      <c:pt idx="174">
                        <c:v>1.270542518060114</c:v>
                      </c:pt>
                      <c:pt idx="175">
                        <c:v>1.2603496177348941</c:v>
                      </c:pt>
                      <c:pt idx="176">
                        <c:v>1.2188351759121578</c:v>
                      </c:pt>
                      <c:pt idx="177">
                        <c:v>1.2523225520113741</c:v>
                      </c:pt>
                      <c:pt idx="178">
                        <c:v>1.2130867813253028</c:v>
                      </c:pt>
                      <c:pt idx="179">
                        <c:v>1.2125602108287965</c:v>
                      </c:pt>
                      <c:pt idx="180">
                        <c:v>1.2436717509973496</c:v>
                      </c:pt>
                      <c:pt idx="181">
                        <c:v>1.2520686698077017</c:v>
                      </c:pt>
                      <c:pt idx="182">
                        <c:v>1.2732004453281909</c:v>
                      </c:pt>
                      <c:pt idx="183">
                        <c:v>1.3230271785600551</c:v>
                      </c:pt>
                      <c:pt idx="184">
                        <c:v>1.3282301965612437</c:v>
                      </c:pt>
                      <c:pt idx="185">
                        <c:v>1.362767579305278</c:v>
                      </c:pt>
                      <c:pt idx="186">
                        <c:v>1.3581162065861432</c:v>
                      </c:pt>
                      <c:pt idx="187">
                        <c:v>1.3612254799940819</c:v>
                      </c:pt>
                      <c:pt idx="188">
                        <c:v>1.3878987831206571</c:v>
                      </c:pt>
                      <c:pt idx="189">
                        <c:v>1.3863911616395899</c:v>
                      </c:pt>
                      <c:pt idx="190">
                        <c:v>1.3696192644562408</c:v>
                      </c:pt>
                      <c:pt idx="191">
                        <c:v>1.3734086914221668</c:v>
                      </c:pt>
                      <c:pt idx="192">
                        <c:v>1.3838586082992526</c:v>
                      </c:pt>
                      <c:pt idx="193">
                        <c:v>1.3888171471413491</c:v>
                      </c:pt>
                      <c:pt idx="194">
                        <c:v>1.3882466957701347</c:v>
                      </c:pt>
                      <c:pt idx="195">
                        <c:v>1.3800754500297139</c:v>
                      </c:pt>
                      <c:pt idx="196">
                        <c:v>1.3920267196914795</c:v>
                      </c:pt>
                      <c:pt idx="197">
                        <c:v>1.3950043504752923</c:v>
                      </c:pt>
                      <c:pt idx="198">
                        <c:v>1.402040962169671</c:v>
                      </c:pt>
                      <c:pt idx="199">
                        <c:v>1.3980195934374273</c:v>
                      </c:pt>
                      <c:pt idx="200">
                        <c:v>1.4118044567923831</c:v>
                      </c:pt>
                      <c:pt idx="201">
                        <c:v>1.4164338890741635</c:v>
                      </c:pt>
                      <c:pt idx="202">
                        <c:v>1.4115411715441302</c:v>
                      </c:pt>
                      <c:pt idx="203">
                        <c:v>1.4140079035724049</c:v>
                      </c:pt>
                      <c:pt idx="204">
                        <c:v>1.4264826093824829</c:v>
                      </c:pt>
                      <c:pt idx="205">
                        <c:v>1.4241788634602703</c:v>
                      </c:pt>
                      <c:pt idx="206">
                        <c:v>1.4262005180450694</c:v>
                      </c:pt>
                      <c:pt idx="207">
                        <c:v>1.4262538019643585</c:v>
                      </c:pt>
                      <c:pt idx="208">
                        <c:v>1.4281375452286444</c:v>
                      </c:pt>
                      <c:pt idx="209">
                        <c:v>1.4355158008761129</c:v>
                      </c:pt>
                      <c:pt idx="210">
                        <c:v>1.4414240472208357</c:v>
                      </c:pt>
                      <c:pt idx="211">
                        <c:v>1.4418033033522479</c:v>
                      </c:pt>
                      <c:pt idx="212">
                        <c:v>1.4442763040769095</c:v>
                      </c:pt>
                      <c:pt idx="213">
                        <c:v>1.4506735087398166</c:v>
                      </c:pt>
                      <c:pt idx="214">
                        <c:v>1.4551744327456642</c:v>
                      </c:pt>
                      <c:pt idx="215">
                        <c:v>1.458960725363396</c:v>
                      </c:pt>
                      <c:pt idx="216">
                        <c:v>1.4600044633118276</c:v>
                      </c:pt>
                      <c:pt idx="217">
                        <c:v>1.4564281720230587</c:v>
                      </c:pt>
                      <c:pt idx="218">
                        <c:v>1.4557260780277177</c:v>
                      </c:pt>
                      <c:pt idx="219">
                        <c:v>1.4597098345816397</c:v>
                      </c:pt>
                      <c:pt idx="220">
                        <c:v>1.4606564077360729</c:v>
                      </c:pt>
                      <c:pt idx="221">
                        <c:v>1.4629507506137054</c:v>
                      </c:pt>
                      <c:pt idx="222">
                        <c:v>1.4643173264260654</c:v>
                      </c:pt>
                      <c:pt idx="223">
                        <c:v>1.4664956984205393</c:v>
                      </c:pt>
                      <c:pt idx="224">
                        <c:v>1.4698118388092485</c:v>
                      </c:pt>
                      <c:pt idx="225">
                        <c:v>1.4714605059590229</c:v>
                      </c:pt>
                      <c:pt idx="226">
                        <c:v>1.4721625999543639</c:v>
                      </c:pt>
                      <c:pt idx="227">
                        <c:v>1.4703164688684003</c:v>
                      </c:pt>
                      <c:pt idx="228">
                        <c:v>1.468316754720955</c:v>
                      </c:pt>
                      <c:pt idx="229">
                        <c:v>1.4692476561344208</c:v>
                      </c:pt>
                      <c:pt idx="230">
                        <c:v>1.4672228672014282</c:v>
                      </c:pt>
                      <c:pt idx="231">
                        <c:v>1.4659095753083573</c:v>
                      </c:pt>
                      <c:pt idx="232">
                        <c:v>1.4669877910869165</c:v>
                      </c:pt>
                      <c:pt idx="233">
                        <c:v>1.462997765836608</c:v>
                      </c:pt>
                      <c:pt idx="234">
                        <c:v>1.4617565639519869</c:v>
                      </c:pt>
                      <c:pt idx="235">
                        <c:v>1.4593807280213236</c:v>
                      </c:pt>
                      <c:pt idx="236">
                        <c:v>1.4562181706940951</c:v>
                      </c:pt>
                      <c:pt idx="237">
                        <c:v>1.453180987294606</c:v>
                      </c:pt>
                      <c:pt idx="238">
                        <c:v>1.448532748923665</c:v>
                      </c:pt>
                      <c:pt idx="239">
                        <c:v>1.4425085316957829</c:v>
                      </c:pt>
                      <c:pt idx="240">
                        <c:v>1.4373305884801424</c:v>
                      </c:pt>
                      <c:pt idx="241">
                        <c:v>1.4302344241700875</c:v>
                      </c:pt>
                      <c:pt idx="242">
                        <c:v>1.4229031837455208</c:v>
                      </c:pt>
                      <c:pt idx="243">
                        <c:v>1.4141646209820788</c:v>
                      </c:pt>
                      <c:pt idx="244">
                        <c:v>1.4059118821886278</c:v>
                      </c:pt>
                      <c:pt idx="245">
                        <c:v>1.3979443690807836</c:v>
                      </c:pt>
                      <c:pt idx="246">
                        <c:v>1.3883908757870351</c:v>
                      </c:pt>
                      <c:pt idx="247">
                        <c:v>1.3798466426115892</c:v>
                      </c:pt>
                      <c:pt idx="248">
                        <c:v>1.3706504650118982</c:v>
                      </c:pt>
                      <c:pt idx="249">
                        <c:v>1.3606299538373197</c:v>
                      </c:pt>
                      <c:pt idx="250">
                        <c:v>1.348888685504517</c:v>
                      </c:pt>
                      <c:pt idx="251">
                        <c:v>1.3375517480886743</c:v>
                      </c:pt>
                      <c:pt idx="252">
                        <c:v>1.3268260085705614</c:v>
                      </c:pt>
                      <c:pt idx="253">
                        <c:v>1.3159874325174832</c:v>
                      </c:pt>
                      <c:pt idx="254">
                        <c:v>1.3037195936881749</c:v>
                      </c:pt>
                      <c:pt idx="255">
                        <c:v>1.2913013061455791</c:v>
                      </c:pt>
                      <c:pt idx="256">
                        <c:v>1.2778142058690043</c:v>
                      </c:pt>
                      <c:pt idx="257">
                        <c:v>1.2666339858628357</c:v>
                      </c:pt>
                      <c:pt idx="258">
                        <c:v>1.2543974905154625</c:v>
                      </c:pt>
                      <c:pt idx="259">
                        <c:v>1.2399042644687783</c:v>
                      </c:pt>
                      <c:pt idx="260">
                        <c:v>1.2247716313906225</c:v>
                      </c:pt>
                      <c:pt idx="261">
                        <c:v>1.2103630327451627</c:v>
                      </c:pt>
                      <c:pt idx="262">
                        <c:v>1.1966565280950436</c:v>
                      </c:pt>
                      <c:pt idx="263">
                        <c:v>1.182921814311183</c:v>
                      </c:pt>
                      <c:pt idx="264">
                        <c:v>1.1679396299463147</c:v>
                      </c:pt>
                      <c:pt idx="265">
                        <c:v>1.153883645472622</c:v>
                      </c:pt>
                      <c:pt idx="266">
                        <c:v>1.1399765425381199</c:v>
                      </c:pt>
                      <c:pt idx="267">
                        <c:v>1.127212222954963</c:v>
                      </c:pt>
                      <c:pt idx="268">
                        <c:v>1.1142303796071784</c:v>
                      </c:pt>
                      <c:pt idx="269">
                        <c:v>1.102502588971608</c:v>
                      </c:pt>
                      <c:pt idx="270">
                        <c:v>1.0929230805878534</c:v>
                      </c:pt>
                      <c:pt idx="271">
                        <c:v>1.0814287988926976</c:v>
                      </c:pt>
                      <c:pt idx="272">
                        <c:v>1.0705432076167167</c:v>
                      </c:pt>
                      <c:pt idx="273">
                        <c:v>1.0592272703337706</c:v>
                      </c:pt>
                      <c:pt idx="274">
                        <c:v>1.0502849749377519</c:v>
                      </c:pt>
                      <c:pt idx="275">
                        <c:v>1.0419604595706695</c:v>
                      </c:pt>
                      <c:pt idx="276">
                        <c:v>1.0304918795307003</c:v>
                      </c:pt>
                      <c:pt idx="277">
                        <c:v>1.0184095941144462</c:v>
                      </c:pt>
                      <c:pt idx="278">
                        <c:v>1.0122264654331545</c:v>
                      </c:pt>
                      <c:pt idx="279">
                        <c:v>1.0058267532916922</c:v>
                      </c:pt>
                      <c:pt idx="280">
                        <c:v>0.99937657814431546</c:v>
                      </c:pt>
                      <c:pt idx="281">
                        <c:v>0.99047001431770254</c:v>
                      </c:pt>
                      <c:pt idx="282">
                        <c:v>0.98105662638820268</c:v>
                      </c:pt>
                      <c:pt idx="283">
                        <c:v>0.97446195778910594</c:v>
                      </c:pt>
                      <c:pt idx="284">
                        <c:v>0.9692141186087504</c:v>
                      </c:pt>
                      <c:pt idx="285">
                        <c:v>0.95935972788842727</c:v>
                      </c:pt>
                      <c:pt idx="286">
                        <c:v>0.95428083007570097</c:v>
                      </c:pt>
                      <c:pt idx="287">
                        <c:v>0.94488374075680737</c:v>
                      </c:pt>
                      <c:pt idx="288">
                        <c:v>0.93835896812242503</c:v>
                      </c:pt>
                      <c:pt idx="289">
                        <c:v>0.93304906884783889</c:v>
                      </c:pt>
                      <c:pt idx="290">
                        <c:v>0.92895466980268637</c:v>
                      </c:pt>
                      <c:pt idx="291">
                        <c:v>0.92433181965211253</c:v>
                      </c:pt>
                      <c:pt idx="292">
                        <c:v>0.91881191904856219</c:v>
                      </c:pt>
                      <c:pt idx="293">
                        <c:v>0.9115414849789496</c:v>
                      </c:pt>
                      <c:pt idx="294">
                        <c:v>0.9094345761232876</c:v>
                      </c:pt>
                      <c:pt idx="295">
                        <c:v>0.90431681239296191</c:v>
                      </c:pt>
                      <c:pt idx="296">
                        <c:v>0.90156109346124813</c:v>
                      </c:pt>
                      <c:pt idx="297">
                        <c:v>0.89765099408987314</c:v>
                      </c:pt>
                      <c:pt idx="298">
                        <c:v>0.89188818150132776</c:v>
                      </c:pt>
                      <c:pt idx="299">
                        <c:v>0.88957534596935339</c:v>
                      </c:pt>
                      <c:pt idx="300">
                        <c:v>0.88300669246026287</c:v>
                      </c:pt>
                      <c:pt idx="301">
                        <c:v>0.880393899806172</c:v>
                      </c:pt>
                      <c:pt idx="302">
                        <c:v>0.87432298079020687</c:v>
                      </c:pt>
                      <c:pt idx="303">
                        <c:v>0.8716290085179047</c:v>
                      </c:pt>
                      <c:pt idx="304">
                        <c:v>0.86659743936289979</c:v>
                      </c:pt>
                      <c:pt idx="305">
                        <c:v>0.86287728149205001</c:v>
                      </c:pt>
                      <c:pt idx="306">
                        <c:v>0.85892768933343699</c:v>
                      </c:pt>
                      <c:pt idx="307">
                        <c:v>0.8574883966429877</c:v>
                      </c:pt>
                      <c:pt idx="308">
                        <c:v>0.85381180621202746</c:v>
                      </c:pt>
                      <c:pt idx="309">
                        <c:v>0.85225967698661254</c:v>
                      </c:pt>
                      <c:pt idx="310">
                        <c:v>0.84770985714894675</c:v>
                      </c:pt>
                      <c:pt idx="311">
                        <c:v>0.84661722336869705</c:v>
                      </c:pt>
                      <c:pt idx="312">
                        <c:v>0.84713846547327409</c:v>
                      </c:pt>
                      <c:pt idx="313">
                        <c:v>0.84694538962455534</c:v>
                      </c:pt>
                      <c:pt idx="314">
                        <c:v>0.84651629735686695</c:v>
                      </c:pt>
                      <c:pt idx="315">
                        <c:v>0.84324121692949228</c:v>
                      </c:pt>
                      <c:pt idx="316">
                        <c:v>0.84124745804361512</c:v>
                      </c:pt>
                      <c:pt idx="317">
                        <c:v>0.84084814208376479</c:v>
                      </c:pt>
                      <c:pt idx="318">
                        <c:v>0.83534704756937561</c:v>
                      </c:pt>
                      <c:pt idx="319">
                        <c:v>0.83152470994741834</c:v>
                      </c:pt>
                      <c:pt idx="320">
                        <c:v>0.82707299520820854</c:v>
                      </c:pt>
                      <c:pt idx="321">
                        <c:v>0.81932018495161818</c:v>
                      </c:pt>
                      <c:pt idx="322">
                        <c:v>0.81573449061826886</c:v>
                      </c:pt>
                      <c:pt idx="323">
                        <c:v>0.81307405587163717</c:v>
                      </c:pt>
                      <c:pt idx="324">
                        <c:v>0.80933164412861347</c:v>
                      </c:pt>
                      <c:pt idx="325">
                        <c:v>0.80857125125687357</c:v>
                      </c:pt>
                      <c:pt idx="326">
                        <c:v>0.80652452188652646</c:v>
                      </c:pt>
                      <c:pt idx="327">
                        <c:v>0.80272381126710401</c:v>
                      </c:pt>
                      <c:pt idx="328">
                        <c:v>0.80065420115494468</c:v>
                      </c:pt>
                      <c:pt idx="329">
                        <c:v>0.79901023552746053</c:v>
                      </c:pt>
                      <c:pt idx="330">
                        <c:v>0.79501018036293247</c:v>
                      </c:pt>
                      <c:pt idx="331">
                        <c:v>0.78997829777310846</c:v>
                      </c:pt>
                      <c:pt idx="332">
                        <c:v>0.786100482188126</c:v>
                      </c:pt>
                      <c:pt idx="333">
                        <c:v>0.78264204239143254</c:v>
                      </c:pt>
                      <c:pt idx="334">
                        <c:v>0.780060906654096</c:v>
                      </c:pt>
                      <c:pt idx="335">
                        <c:v>0.77763021963004664</c:v>
                      </c:pt>
                      <c:pt idx="336">
                        <c:v>0.77197710922827323</c:v>
                      </c:pt>
                      <c:pt idx="337">
                        <c:v>0.7703459944283827</c:v>
                      </c:pt>
                      <c:pt idx="338">
                        <c:v>0.76762788767499079</c:v>
                      </c:pt>
                      <c:pt idx="339">
                        <c:v>0.76387168479991574</c:v>
                      </c:pt>
                      <c:pt idx="340">
                        <c:v>0.75997631686505007</c:v>
                      </c:pt>
                      <c:pt idx="341">
                        <c:v>0.75709710461451285</c:v>
                      </c:pt>
                      <c:pt idx="342">
                        <c:v>0.7527090171436307</c:v>
                      </c:pt>
                      <c:pt idx="343">
                        <c:v>0.7530384371387665</c:v>
                      </c:pt>
                      <c:pt idx="344">
                        <c:v>0.74956714651447942</c:v>
                      </c:pt>
                      <c:pt idx="345">
                        <c:v>0.74603693014415484</c:v>
                      </c:pt>
                      <c:pt idx="346">
                        <c:v>0.7442055304947004</c:v>
                      </c:pt>
                      <c:pt idx="347">
                        <c:v>0.74367551221518169</c:v>
                      </c:pt>
                      <c:pt idx="348">
                        <c:v>0.74234592171150449</c:v>
                      </c:pt>
                      <c:pt idx="349">
                        <c:v>0.74160621553784145</c:v>
                      </c:pt>
                      <c:pt idx="350">
                        <c:v>0.73897304962049326</c:v>
                      </c:pt>
                      <c:pt idx="351">
                        <c:v>0.73827001532069392</c:v>
                      </c:pt>
                      <c:pt idx="352">
                        <c:v>0.73669719939720213</c:v>
                      </c:pt>
                      <c:pt idx="353">
                        <c:v>0.73549172908198712</c:v>
                      </c:pt>
                      <c:pt idx="354">
                        <c:v>0.73438530416968606</c:v>
                      </c:pt>
                      <c:pt idx="355">
                        <c:v>0.73103813373386117</c:v>
                      </c:pt>
                      <c:pt idx="356">
                        <c:v>0.73094096893986304</c:v>
                      </c:pt>
                      <c:pt idx="357">
                        <c:v>0.72914498742499523</c:v>
                      </c:pt>
                      <c:pt idx="358">
                        <c:v>0.72909891250655079</c:v>
                      </c:pt>
                      <c:pt idx="359">
                        <c:v>0.72923713726188355</c:v>
                      </c:pt>
                      <c:pt idx="360">
                        <c:v>0.72737658817422968</c:v>
                      </c:pt>
                      <c:pt idx="361">
                        <c:v>0.7262018344713107</c:v>
                      </c:pt>
                      <c:pt idx="362">
                        <c:v>0.72430179259641891</c:v>
                      </c:pt>
                      <c:pt idx="363">
                        <c:v>0.72100508516650907</c:v>
                      </c:pt>
                      <c:pt idx="364">
                        <c:v>0.71908749094173385</c:v>
                      </c:pt>
                      <c:pt idx="365">
                        <c:v>0.71612365128997246</c:v>
                      </c:pt>
                      <c:pt idx="366">
                        <c:v>0.71470034377531</c:v>
                      </c:pt>
                      <c:pt idx="367">
                        <c:v>0.71303537801492944</c:v>
                      </c:pt>
                      <c:pt idx="368">
                        <c:v>0.70878457499492253</c:v>
                      </c:pt>
                      <c:pt idx="369">
                        <c:v>0.70944999711639967</c:v>
                      </c:pt>
                      <c:pt idx="370">
                        <c:v>0.71054012341809447</c:v>
                      </c:pt>
                      <c:pt idx="371">
                        <c:v>0.70991388064903582</c:v>
                      </c:pt>
                      <c:pt idx="372">
                        <c:v>0.70910584568475499</c:v>
                      </c:pt>
                      <c:pt idx="373">
                        <c:v>0.7067663681931361</c:v>
                      </c:pt>
                      <c:pt idx="374">
                        <c:v>0.70553927087538593</c:v>
                      </c:pt>
                      <c:pt idx="375">
                        <c:v>0.70562201766769395</c:v>
                      </c:pt>
                      <c:pt idx="376">
                        <c:v>0.70384609598126424</c:v>
                      </c:pt>
                      <c:pt idx="377">
                        <c:v>0.70035474552853894</c:v>
                      </c:pt>
                      <c:pt idx="378">
                        <c:v>0.69730627847555349</c:v>
                      </c:pt>
                      <c:pt idx="379">
                        <c:v>0.69306456506530745</c:v>
                      </c:pt>
                      <c:pt idx="380">
                        <c:v>0.69022954712429807</c:v>
                      </c:pt>
                      <c:pt idx="381">
                        <c:v>0.68706291514441842</c:v>
                      </c:pt>
                      <c:pt idx="382">
                        <c:v>0.68287981404539033</c:v>
                      </c:pt>
                      <c:pt idx="383">
                        <c:v>0.67819709784432058</c:v>
                      </c:pt>
                      <c:pt idx="384">
                        <c:v>0.67497122668358389</c:v>
                      </c:pt>
                      <c:pt idx="385">
                        <c:v>0.66954817743921247</c:v>
                      </c:pt>
                      <c:pt idx="386">
                        <c:v>0.66589478118488399</c:v>
                      </c:pt>
                      <c:pt idx="387">
                        <c:v>0.66109201944800366</c:v>
                      </c:pt>
                      <c:pt idx="388">
                        <c:v>0.655878971532596</c:v>
                      </c:pt>
                      <c:pt idx="389">
                        <c:v>0.65000833736619468</c:v>
                      </c:pt>
                      <c:pt idx="390">
                        <c:v>0.64543062182960687</c:v>
                      </c:pt>
                      <c:pt idx="391">
                        <c:v>0.63914280591865236</c:v>
                      </c:pt>
                      <c:pt idx="392">
                        <c:v>0.63573388882341597</c:v>
                      </c:pt>
                      <c:pt idx="393">
                        <c:v>0.63024533170180075</c:v>
                      </c:pt>
                      <c:pt idx="394">
                        <c:v>0.6247263714027087</c:v>
                      </c:pt>
                      <c:pt idx="395">
                        <c:v>0.61917450044758493</c:v>
                      </c:pt>
                      <c:pt idx="396">
                        <c:v>0.61425796187128101</c:v>
                      </c:pt>
                      <c:pt idx="397">
                        <c:v>0.60681419834656869</c:v>
                      </c:pt>
                      <c:pt idx="398">
                        <c:v>0.60026497779627752</c:v>
                      </c:pt>
                      <c:pt idx="399">
                        <c:v>0.59273972121853424</c:v>
                      </c:pt>
                      <c:pt idx="400">
                        <c:v>0.58653057744723636</c:v>
                      </c:pt>
                      <c:pt idx="401">
                        <c:v>0.57945666700935539</c:v>
                      </c:pt>
                      <c:pt idx="402">
                        <c:v>0.57297765585859828</c:v>
                      </c:pt>
                      <c:pt idx="403">
                        <c:v>0.56532859252721235</c:v>
                      </c:pt>
                      <c:pt idx="404">
                        <c:v>0.55923604650871239</c:v>
                      </c:pt>
                      <c:pt idx="405">
                        <c:v>0.55353842836259171</c:v>
                      </c:pt>
                      <c:pt idx="406">
                        <c:v>0.54710643243473678</c:v>
                      </c:pt>
                      <c:pt idx="407">
                        <c:v>0.53996795442406986</c:v>
                      </c:pt>
                      <c:pt idx="408">
                        <c:v>0.5339829165486063</c:v>
                      </c:pt>
                      <c:pt idx="409">
                        <c:v>0.5259912689596723</c:v>
                      </c:pt>
                      <c:pt idx="410">
                        <c:v>0.5195266758106053</c:v>
                      </c:pt>
                      <c:pt idx="411">
                        <c:v>0.51359680246334694</c:v>
                      </c:pt>
                      <c:pt idx="412">
                        <c:v>0.50608878480066821</c:v>
                      </c:pt>
                      <c:pt idx="413">
                        <c:v>0.49805451007630264</c:v>
                      </c:pt>
                      <c:pt idx="414">
                        <c:v>0.49062422424882218</c:v>
                      </c:pt>
                      <c:pt idx="415">
                        <c:v>0.48282972716125849</c:v>
                      </c:pt>
                      <c:pt idx="416">
                        <c:v>0.47608555015333243</c:v>
                      </c:pt>
                      <c:pt idx="417">
                        <c:v>0.46943352298229474</c:v>
                      </c:pt>
                      <c:pt idx="418">
                        <c:v>0.46160830928243501</c:v>
                      </c:pt>
                      <c:pt idx="419">
                        <c:v>0.45457263789251462</c:v>
                      </c:pt>
                      <c:pt idx="420">
                        <c:v>0.44899757276075913</c:v>
                      </c:pt>
                      <c:pt idx="421">
                        <c:v>0.44271915989438504</c:v>
                      </c:pt>
                      <c:pt idx="422">
                        <c:v>0.43642444841740508</c:v>
                      </c:pt>
                      <c:pt idx="423">
                        <c:v>0.43064126256560192</c:v>
                      </c:pt>
                      <c:pt idx="424">
                        <c:v>0.42418168437364429</c:v>
                      </c:pt>
                      <c:pt idx="425">
                        <c:v>0.41799824225753301</c:v>
                      </c:pt>
                      <c:pt idx="426">
                        <c:v>0.41273222385765551</c:v>
                      </c:pt>
                      <c:pt idx="427">
                        <c:v>0.40747936972019067</c:v>
                      </c:pt>
                      <c:pt idx="428">
                        <c:v>0.40183096084070752</c:v>
                      </c:pt>
                      <c:pt idx="429">
                        <c:v>0.39614995474001219</c:v>
                      </c:pt>
                      <c:pt idx="430">
                        <c:v>0.39081372694060029</c:v>
                      </c:pt>
                      <c:pt idx="431">
                        <c:v>0.38621156348810332</c:v>
                      </c:pt>
                      <c:pt idx="432">
                        <c:v>0.38149593663100195</c:v>
                      </c:pt>
                      <c:pt idx="433">
                        <c:v>0.37587228910224751</c:v>
                      </c:pt>
                      <c:pt idx="434">
                        <c:v>0.37098489996414302</c:v>
                      </c:pt>
                      <c:pt idx="435">
                        <c:v>0.36694754605611263</c:v>
                      </c:pt>
                      <c:pt idx="436">
                        <c:v>0.36280832583179357</c:v>
                      </c:pt>
                      <c:pt idx="437">
                        <c:v>0.35863525464698459</c:v>
                      </c:pt>
                      <c:pt idx="438">
                        <c:v>0.35460354256570226</c:v>
                      </c:pt>
                      <c:pt idx="439">
                        <c:v>0.35081254842567972</c:v>
                      </c:pt>
                      <c:pt idx="440">
                        <c:v>0.34672567181619185</c:v>
                      </c:pt>
                      <c:pt idx="441">
                        <c:v>0.34263472055405253</c:v>
                      </c:pt>
                      <c:pt idx="442">
                        <c:v>0.33793069078526722</c:v>
                      </c:pt>
                      <c:pt idx="443">
                        <c:v>0.33408641272595524</c:v>
                      </c:pt>
                      <c:pt idx="444">
                        <c:v>0.3305505545288826</c:v>
                      </c:pt>
                      <c:pt idx="445">
                        <c:v>0.32581831562635577</c:v>
                      </c:pt>
                      <c:pt idx="446">
                        <c:v>0.3216684386181789</c:v>
                      </c:pt>
                      <c:pt idx="447">
                        <c:v>0.31845291080648047</c:v>
                      </c:pt>
                      <c:pt idx="448">
                        <c:v>0.31441900468146244</c:v>
                      </c:pt>
                      <c:pt idx="449">
                        <c:v>0.31136238832317403</c:v>
                      </c:pt>
                      <c:pt idx="450">
                        <c:v>0.30908810527397984</c:v>
                      </c:pt>
                      <c:pt idx="451">
                        <c:v>0.30515011020368249</c:v>
                      </c:pt>
                      <c:pt idx="452">
                        <c:v>0.30282567758339246</c:v>
                      </c:pt>
                      <c:pt idx="453">
                        <c:v>0.29987719623777914</c:v>
                      </c:pt>
                      <c:pt idx="454">
                        <c:v>0.2968418934472063</c:v>
                      </c:pt>
                      <c:pt idx="455">
                        <c:v>0.29442029603291814</c:v>
                      </c:pt>
                      <c:pt idx="456">
                        <c:v>0.29192754891463807</c:v>
                      </c:pt>
                      <c:pt idx="457">
                        <c:v>0.28886999225189136</c:v>
                      </c:pt>
                      <c:pt idx="458">
                        <c:v>0.28626566233792305</c:v>
                      </c:pt>
                      <c:pt idx="459">
                        <c:v>0.283149493363958</c:v>
                      </c:pt>
                      <c:pt idx="460">
                        <c:v>0.28075485134413392</c:v>
                      </c:pt>
                      <c:pt idx="461">
                        <c:v>0.27829940296935618</c:v>
                      </c:pt>
                      <c:pt idx="462">
                        <c:v>0.27589379073085479</c:v>
                      </c:pt>
                      <c:pt idx="463">
                        <c:v>0.27323429628868123</c:v>
                      </c:pt>
                      <c:pt idx="464">
                        <c:v>0.26993414107575864</c:v>
                      </c:pt>
                      <c:pt idx="465">
                        <c:v>0.26874528280596871</c:v>
                      </c:pt>
                      <c:pt idx="466">
                        <c:v>0.26713892935680683</c:v>
                      </c:pt>
                      <c:pt idx="467">
                        <c:v>0.26524484274348259</c:v>
                      </c:pt>
                      <c:pt idx="468">
                        <c:v>0.26461671936550785</c:v>
                      </c:pt>
                      <c:pt idx="469">
                        <c:v>0.26324324798712162</c:v>
                      </c:pt>
                      <c:pt idx="470">
                        <c:v>0.26243395928356333</c:v>
                      </c:pt>
                      <c:pt idx="471">
                        <c:v>0.26231140626919808</c:v>
                      </c:pt>
                      <c:pt idx="472">
                        <c:v>0.260501947057098</c:v>
                      </c:pt>
                      <c:pt idx="473">
                        <c:v>0.25963091169412778</c:v>
                      </c:pt>
                      <c:pt idx="474">
                        <c:v>0.25862823370703147</c:v>
                      </c:pt>
                      <c:pt idx="475">
                        <c:v>0.25684949110722738</c:v>
                      </c:pt>
                      <c:pt idx="476">
                        <c:v>0.25629878612963169</c:v>
                      </c:pt>
                      <c:pt idx="477">
                        <c:v>0.25471719403119825</c:v>
                      </c:pt>
                      <c:pt idx="478">
                        <c:v>0.25350388784549915</c:v>
                      </c:pt>
                      <c:pt idx="479">
                        <c:v>0.25261749417638124</c:v>
                      </c:pt>
                      <c:pt idx="480">
                        <c:v>0.25109890247663674</c:v>
                      </c:pt>
                      <c:pt idx="481">
                        <c:v>0.25022786711366651</c:v>
                      </c:pt>
                      <c:pt idx="482">
                        <c:v>0.2490487253232769</c:v>
                      </c:pt>
                      <c:pt idx="483">
                        <c:v>0.24755238749570593</c:v>
                      </c:pt>
                      <c:pt idx="484">
                        <c:v>0.2468151888005978</c:v>
                      </c:pt>
                      <c:pt idx="485">
                        <c:v>0.24471893672879358</c:v>
                      </c:pt>
                      <c:pt idx="486">
                        <c:v>0.24343980923103178</c:v>
                      </c:pt>
                      <c:pt idx="487">
                        <c:v>0.2425750425644487</c:v>
                      </c:pt>
                      <c:pt idx="488">
                        <c:v>0.24226317491919666</c:v>
                      </c:pt>
                      <c:pt idx="489">
                        <c:v>0.24106052551735571</c:v>
                      </c:pt>
                      <c:pt idx="490">
                        <c:v>0.23961088947786782</c:v>
                      </c:pt>
                      <c:pt idx="491">
                        <c:v>0.23880222764394823</c:v>
                      </c:pt>
                      <c:pt idx="492">
                        <c:v>0.2398233982853861</c:v>
                      </c:pt>
                      <c:pt idx="493">
                        <c:v>0.2398453387227408</c:v>
                      </c:pt>
                      <c:pt idx="494">
                        <c:v>0.23931532044322201</c:v>
                      </c:pt>
                      <c:pt idx="495">
                        <c:v>0.23783810213963172</c:v>
                      </c:pt>
                      <c:pt idx="496">
                        <c:v>0.23729209868432621</c:v>
                      </c:pt>
                      <c:pt idx="497">
                        <c:v>0.23725009841853334</c:v>
                      </c:pt>
                      <c:pt idx="498">
                        <c:v>0.2371407096665808</c:v>
                      </c:pt>
                      <c:pt idx="499">
                        <c:v>0.23516983152251617</c:v>
                      </c:pt>
                      <c:pt idx="500">
                        <c:v>0.23464294759119098</c:v>
                      </c:pt>
                      <c:pt idx="501">
                        <c:v>0.23487896401016056</c:v>
                      </c:pt>
                      <c:pt idx="502">
                        <c:v>0.2347510826038661</c:v>
                      </c:pt>
                      <c:pt idx="503">
                        <c:v>0.23463417141624895</c:v>
                      </c:pt>
                      <c:pt idx="504">
                        <c:v>0.23383083797425827</c:v>
                      </c:pt>
                      <c:pt idx="505">
                        <c:v>0.23306950479806046</c:v>
                      </c:pt>
                      <c:pt idx="506">
                        <c:v>0.23271156223436404</c:v>
                      </c:pt>
                      <c:pt idx="507">
                        <c:v>0.23205773720120262</c:v>
                      </c:pt>
                      <c:pt idx="508">
                        <c:v>0.23130612050440438</c:v>
                      </c:pt>
                      <c:pt idx="509">
                        <c:v>0.23013794893269174</c:v>
                      </c:pt>
                      <c:pt idx="510">
                        <c:v>0.23002135117989414</c:v>
                      </c:pt>
                      <c:pt idx="511">
                        <c:v>0.23017399393691701</c:v>
                      </c:pt>
                      <c:pt idx="512">
                        <c:v>0.22984676798551693</c:v>
                      </c:pt>
                      <c:pt idx="513">
                        <c:v>0.22938257101806156</c:v>
                      </c:pt>
                      <c:pt idx="514">
                        <c:v>0.22973706579874487</c:v>
                      </c:pt>
                      <c:pt idx="515">
                        <c:v>0.22955151238569033</c:v>
                      </c:pt>
                      <c:pt idx="516">
                        <c:v>0.23013011306220796</c:v>
                      </c:pt>
                      <c:pt idx="517">
                        <c:v>0.22967625944379122</c:v>
                      </c:pt>
                      <c:pt idx="518">
                        <c:v>0.22890332917927733</c:v>
                      </c:pt>
                      <c:pt idx="519">
                        <c:v>0.22867985015308173</c:v>
                      </c:pt>
                      <c:pt idx="520">
                        <c:v>0.22940670549915124</c:v>
                      </c:pt>
                      <c:pt idx="521">
                        <c:v>0.22820280235803284</c:v>
                      </c:pt>
                      <c:pt idx="522">
                        <c:v>0.22748127540389226</c:v>
                      </c:pt>
                      <c:pt idx="523">
                        <c:v>0.22774173973877104</c:v>
                      </c:pt>
                      <c:pt idx="524">
                        <c:v>0.22727754277131565</c:v>
                      </c:pt>
                      <c:pt idx="525">
                        <c:v>0.22742767804978364</c:v>
                      </c:pt>
                      <c:pt idx="526">
                        <c:v>0.22679924123698933</c:v>
                      </c:pt>
                      <c:pt idx="527">
                        <c:v>0.22631811878928898</c:v>
                      </c:pt>
                      <c:pt idx="528">
                        <c:v>0.22583072764520182</c:v>
                      </c:pt>
                      <c:pt idx="529">
                        <c:v>0.22560505457527089</c:v>
                      </c:pt>
                      <c:pt idx="530">
                        <c:v>0.22507660346984906</c:v>
                      </c:pt>
                      <c:pt idx="531">
                        <c:v>0.22446571900693846</c:v>
                      </c:pt>
                      <c:pt idx="532">
                        <c:v>0.22425916546098745</c:v>
                      </c:pt>
                      <c:pt idx="533">
                        <c:v>0.22438641999764319</c:v>
                      </c:pt>
                      <c:pt idx="534">
                        <c:v>0.22376895340352623</c:v>
                      </c:pt>
                      <c:pt idx="535">
                        <c:v>0.22397958160212836</c:v>
                      </c:pt>
                      <c:pt idx="536">
                        <c:v>0.22352259363551805</c:v>
                      </c:pt>
                      <c:pt idx="537">
                        <c:v>0.22241021346164933</c:v>
                      </c:pt>
                      <c:pt idx="538">
                        <c:v>0.22280138011619663</c:v>
                      </c:pt>
                      <c:pt idx="539">
                        <c:v>0.22259012504795578</c:v>
                      </c:pt>
                      <c:pt idx="540">
                        <c:v>0.22275436489329437</c:v>
                      </c:pt>
                      <c:pt idx="541">
                        <c:v>0.22265908070821239</c:v>
                      </c:pt>
                      <c:pt idx="542">
                        <c:v>0.2224898259057641</c:v>
                      </c:pt>
                      <c:pt idx="543">
                        <c:v>0.22287127608091148</c:v>
                      </c:pt>
                      <c:pt idx="544">
                        <c:v>0.22317687502977637</c:v>
                      </c:pt>
                      <c:pt idx="545">
                        <c:v>0.2231192030230163</c:v>
                      </c:pt>
                      <c:pt idx="546">
                        <c:v>0.22301169487997957</c:v>
                      </c:pt>
                      <c:pt idx="547">
                        <c:v>0.2224791691219063</c:v>
                      </c:pt>
                      <c:pt idx="548">
                        <c:v>0.22280608163848681</c:v>
                      </c:pt>
                      <c:pt idx="549">
                        <c:v>0.2222669737492072</c:v>
                      </c:pt>
                      <c:pt idx="550">
                        <c:v>0.22188364296514365</c:v>
                      </c:pt>
                      <c:pt idx="551">
                        <c:v>0.22151943170506044</c:v>
                      </c:pt>
                      <c:pt idx="552">
                        <c:v>0.22125395241307191</c:v>
                      </c:pt>
                      <c:pt idx="553">
                        <c:v>0.2212859227646457</c:v>
                      </c:pt>
                      <c:pt idx="554">
                        <c:v>0.22155171549145342</c:v>
                      </c:pt>
                      <c:pt idx="555">
                        <c:v>0.22169683581281169</c:v>
                      </c:pt>
                      <c:pt idx="556">
                        <c:v>0.22263306561820623</c:v>
                      </c:pt>
                      <c:pt idx="557">
                        <c:v>0.22272866323810772</c:v>
                      </c:pt>
                      <c:pt idx="558">
                        <c:v>0.22295653035177435</c:v>
                      </c:pt>
                      <c:pt idx="559">
                        <c:v>0.22272396171581751</c:v>
                      </c:pt>
                      <c:pt idx="560">
                        <c:v>0.22261394609422627</c:v>
                      </c:pt>
                      <c:pt idx="561">
                        <c:v>0.22305087423239806</c:v>
                      </c:pt>
                      <c:pt idx="562">
                        <c:v>0.22329378621739351</c:v>
                      </c:pt>
                      <c:pt idx="563">
                        <c:v>0.22313017324169329</c:v>
                      </c:pt>
                      <c:pt idx="564">
                        <c:v>0.22406076122033974</c:v>
                      </c:pt>
                      <c:pt idx="565">
                        <c:v>0.22497755806693481</c:v>
                      </c:pt>
                      <c:pt idx="566">
                        <c:v>0.22604104240898476</c:v>
                      </c:pt>
                      <c:pt idx="567">
                        <c:v>0.22703243674258486</c:v>
                      </c:pt>
                      <c:pt idx="568">
                        <c:v>0.22672025566251364</c:v>
                      </c:pt>
                      <c:pt idx="569">
                        <c:v>0.22729603542565724</c:v>
                      </c:pt>
                      <c:pt idx="570">
                        <c:v>0.22767059003477874</c:v>
                      </c:pt>
                      <c:pt idx="571">
                        <c:v>0.22791162141085805</c:v>
                      </c:pt>
                      <c:pt idx="572">
                        <c:v>0.22869834280742332</c:v>
                      </c:pt>
                      <c:pt idx="573">
                        <c:v>0.22966748326884953</c:v>
                      </c:pt>
                      <c:pt idx="574">
                        <c:v>0.23008529188304139</c:v>
                      </c:pt>
                      <c:pt idx="575">
                        <c:v>0.23179789973596254</c:v>
                      </c:pt>
                      <c:pt idx="576">
                        <c:v>0.23236333615006752</c:v>
                      </c:pt>
                      <c:pt idx="577">
                        <c:v>0.2333490886569192</c:v>
                      </c:pt>
                      <c:pt idx="578">
                        <c:v>0.23431916942280367</c:v>
                      </c:pt>
                      <c:pt idx="579">
                        <c:v>0.23451381244561909</c:v>
                      </c:pt>
                      <c:pt idx="580">
                        <c:v>0.23515290604227121</c:v>
                      </c:pt>
                      <c:pt idx="581">
                        <c:v>0.23642576484364619</c:v>
                      </c:pt>
                      <c:pt idx="582">
                        <c:v>0.23716672475658662</c:v>
                      </c:pt>
                      <c:pt idx="583">
                        <c:v>0.23888058634878523</c:v>
                      </c:pt>
                      <c:pt idx="584">
                        <c:v>0.24041579009395547</c:v>
                      </c:pt>
                      <c:pt idx="585">
                        <c:v>0.24154509574806882</c:v>
                      </c:pt>
                      <c:pt idx="586">
                        <c:v>0.24295523900031865</c:v>
                      </c:pt>
                      <c:pt idx="587">
                        <c:v>0.24442305425932859</c:v>
                      </c:pt>
                      <c:pt idx="588">
                        <c:v>0.2454222844634121</c:v>
                      </c:pt>
                      <c:pt idx="589">
                        <c:v>0.24633281261362036</c:v>
                      </c:pt>
                      <c:pt idx="590">
                        <c:v>0.24696908529689809</c:v>
                      </c:pt>
                      <c:pt idx="591">
                        <c:v>0.2485080502599003</c:v>
                      </c:pt>
                      <c:pt idx="592">
                        <c:v>0.25024730007246637</c:v>
                      </c:pt>
                      <c:pt idx="593">
                        <c:v>0.25207807285228212</c:v>
                      </c:pt>
                      <c:pt idx="594">
                        <c:v>0.25366718738637978</c:v>
                      </c:pt>
                      <c:pt idx="595">
                        <c:v>0.25527448114000029</c:v>
                      </c:pt>
                      <c:pt idx="596">
                        <c:v>0.25697016351267682</c:v>
                      </c:pt>
                      <c:pt idx="597">
                        <c:v>0.25856836765653574</c:v>
                      </c:pt>
                      <c:pt idx="598">
                        <c:v>0.25972212122655824</c:v>
                      </c:pt>
                      <c:pt idx="599">
                        <c:v>0.26073012760558378</c:v>
                      </c:pt>
                      <c:pt idx="600">
                        <c:v>0.2620659868056478</c:v>
                      </c:pt>
                      <c:pt idx="601">
                        <c:v>0.2631047097969697</c:v>
                      </c:pt>
                      <c:pt idx="602">
                        <c:v>0.26443649434438221</c:v>
                      </c:pt>
                      <c:pt idx="603">
                        <c:v>0.26561688987404963</c:v>
                      </c:pt>
                      <c:pt idx="604">
                        <c:v>0.26657098546414704</c:v>
                      </c:pt>
                      <c:pt idx="605">
                        <c:v>0.26790747153384969</c:v>
                      </c:pt>
                      <c:pt idx="606">
                        <c:v>0.26885059690527013</c:v>
                      </c:pt>
                      <c:pt idx="607">
                        <c:v>0.27040868139225266</c:v>
                      </c:pt>
                      <c:pt idx="608">
                        <c:v>0.27184828751752105</c:v>
                      </c:pt>
                      <c:pt idx="609">
                        <c:v>0.27315781819276003</c:v>
                      </c:pt>
                      <c:pt idx="610">
                        <c:v>0.27465948441225957</c:v>
                      </c:pt>
                      <c:pt idx="611">
                        <c:v>0.27677987096515383</c:v>
                      </c:pt>
                      <c:pt idx="612">
                        <c:v>0.27803737146038082</c:v>
                      </c:pt>
                      <c:pt idx="613">
                        <c:v>0.27985121875995156</c:v>
                      </c:pt>
                      <c:pt idx="614">
                        <c:v>0.28112846564879757</c:v>
                      </c:pt>
                      <c:pt idx="615">
                        <c:v>0.28282696893484816</c:v>
                      </c:pt>
                      <c:pt idx="616">
                        <c:v>0.28436123237556016</c:v>
                      </c:pt>
                      <c:pt idx="617">
                        <c:v>0.28530341744252236</c:v>
                      </c:pt>
                      <c:pt idx="618">
                        <c:v>0.28636282713192118</c:v>
                      </c:pt>
                      <c:pt idx="619">
                        <c:v>0.28734387811648265</c:v>
                      </c:pt>
                      <c:pt idx="620">
                        <c:v>0.28809800229183541</c:v>
                      </c:pt>
                      <c:pt idx="621">
                        <c:v>0.28862582652761881</c:v>
                      </c:pt>
                      <c:pt idx="622">
                        <c:v>0.28945924971226683</c:v>
                      </c:pt>
                      <c:pt idx="623">
                        <c:v>0.29041115125862893</c:v>
                      </c:pt>
                      <c:pt idx="624">
                        <c:v>0.2921435055051691</c:v>
                      </c:pt>
                      <c:pt idx="625">
                        <c:v>0.29295968977475328</c:v>
                      </c:pt>
                      <c:pt idx="626">
                        <c:v>0.29438425102869326</c:v>
                      </c:pt>
                      <c:pt idx="627">
                        <c:v>0.29587902168216723</c:v>
                      </c:pt>
                      <c:pt idx="628">
                        <c:v>0.29720579127247038</c:v>
                      </c:pt>
                      <c:pt idx="629">
                        <c:v>0.29766246580426114</c:v>
                      </c:pt>
                      <c:pt idx="630">
                        <c:v>0.2987619951505367</c:v>
                      </c:pt>
                      <c:pt idx="631">
                        <c:v>0.29935877504657643</c:v>
                      </c:pt>
                      <c:pt idx="632">
                        <c:v>0.30014267552976764</c:v>
                      </c:pt>
                      <c:pt idx="633">
                        <c:v>0.30080778421642557</c:v>
                      </c:pt>
                      <c:pt idx="634">
                        <c:v>0.30172959602013</c:v>
                      </c:pt>
                      <c:pt idx="635">
                        <c:v>0.30268839313251794</c:v>
                      </c:pt>
                      <c:pt idx="636">
                        <c:v>0.30358513015067445</c:v>
                      </c:pt>
                      <c:pt idx="637">
                        <c:v>0.30396846093473801</c:v>
                      </c:pt>
                      <c:pt idx="638">
                        <c:v>0.30504385579992321</c:v>
                      </c:pt>
                      <c:pt idx="639">
                        <c:v>0.30625402763742876</c:v>
                      </c:pt>
                      <c:pt idx="640">
                        <c:v>0.30722692931668727</c:v>
                      </c:pt>
                      <c:pt idx="641">
                        <c:v>0.3077569475962057</c:v>
                      </c:pt>
                      <c:pt idx="642">
                        <c:v>0.30858629612820254</c:v>
                      </c:pt>
                      <c:pt idx="643">
                        <c:v>0.30950246610515891</c:v>
                      </c:pt>
                      <c:pt idx="644">
                        <c:v>0.31053617413937074</c:v>
                      </c:pt>
                      <c:pt idx="645">
                        <c:v>0.31051015904936491</c:v>
                      </c:pt>
                      <c:pt idx="646">
                        <c:v>0.31050357691815855</c:v>
                      </c:pt>
                      <c:pt idx="647">
                        <c:v>0.31107904324648267</c:v>
                      </c:pt>
                      <c:pt idx="648">
                        <c:v>0.3117638983267596</c:v>
                      </c:pt>
                      <c:pt idx="649">
                        <c:v>0.31191121269185357</c:v>
                      </c:pt>
                      <c:pt idx="650">
                        <c:v>0.31288975619786019</c:v>
                      </c:pt>
                      <c:pt idx="651">
                        <c:v>0.31294147294305263</c:v>
                      </c:pt>
                      <c:pt idx="652">
                        <c:v>0.31385074735398344</c:v>
                      </c:pt>
                      <c:pt idx="653">
                        <c:v>0.314684483973451</c:v>
                      </c:pt>
                      <c:pt idx="654">
                        <c:v>0.31555802681497569</c:v>
                      </c:pt>
                      <c:pt idx="655">
                        <c:v>0.31593728294638779</c:v>
                      </c:pt>
                      <c:pt idx="656">
                        <c:v>0.31646416687771295</c:v>
                      </c:pt>
                      <c:pt idx="657">
                        <c:v>0.31655474954050472</c:v>
                      </c:pt>
                      <c:pt idx="658">
                        <c:v>0.31743957603552597</c:v>
                      </c:pt>
                      <c:pt idx="659">
                        <c:v>0.31830559644138651</c:v>
                      </c:pt>
                      <c:pt idx="660">
                        <c:v>0.31863188208832866</c:v>
                      </c:pt>
                      <c:pt idx="661">
                        <c:v>0.31832847718319907</c:v>
                      </c:pt>
                      <c:pt idx="662">
                        <c:v>0.31881680863174416</c:v>
                      </c:pt>
                      <c:pt idx="663">
                        <c:v>0.31928915490450283</c:v>
                      </c:pt>
                      <c:pt idx="664">
                        <c:v>0.32006741356094559</c:v>
                      </c:pt>
                      <c:pt idx="665">
                        <c:v>0.3201984293154333</c:v>
                      </c:pt>
                      <c:pt idx="666">
                        <c:v>0.32017836948699513</c:v>
                      </c:pt>
                      <c:pt idx="667">
                        <c:v>0.32072750729049382</c:v>
                      </c:pt>
                      <c:pt idx="668">
                        <c:v>0.32119295799722664</c:v>
                      </c:pt>
                      <c:pt idx="669">
                        <c:v>0.32153052729766535</c:v>
                      </c:pt>
                      <c:pt idx="670">
                        <c:v>0.32193203730125092</c:v>
                      </c:pt>
                      <c:pt idx="671">
                        <c:v>0.32232790547808843</c:v>
                      </c:pt>
                      <c:pt idx="672">
                        <c:v>0.32302999947342953</c:v>
                      </c:pt>
                      <c:pt idx="673">
                        <c:v>0.32374086964371229</c:v>
                      </c:pt>
                      <c:pt idx="674">
                        <c:v>0.32410257342524101</c:v>
                      </c:pt>
                      <c:pt idx="675">
                        <c:v>0.3243925006331384</c:v>
                      </c:pt>
                      <c:pt idx="676">
                        <c:v>0.32473006993357711</c:v>
                      </c:pt>
                      <c:pt idx="677">
                        <c:v>0.32541617875313111</c:v>
                      </c:pt>
                      <c:pt idx="678">
                        <c:v>0.32569356856825488</c:v>
                      </c:pt>
                      <c:pt idx="679">
                        <c:v>0.32620164641041932</c:v>
                      </c:pt>
                      <c:pt idx="680">
                        <c:v>0.32677836647802083</c:v>
                      </c:pt>
                      <c:pt idx="681">
                        <c:v>0.32742623624961459</c:v>
                      </c:pt>
                      <c:pt idx="682">
                        <c:v>0.32850006394070319</c:v>
                      </c:pt>
                      <c:pt idx="683">
                        <c:v>0.3296613399463903</c:v>
                      </c:pt>
                      <c:pt idx="684">
                        <c:v>0.33067060006469295</c:v>
                      </c:pt>
                      <c:pt idx="685">
                        <c:v>0.33183469698375412</c:v>
                      </c:pt>
                      <c:pt idx="686">
                        <c:v>0.33274209078576877</c:v>
                      </c:pt>
                      <c:pt idx="687">
                        <c:v>0.3339785911480993</c:v>
                      </c:pt>
                      <c:pt idx="688">
                        <c:v>0.33535425657022083</c:v>
                      </c:pt>
                      <c:pt idx="689">
                        <c:v>0.33706999877133559</c:v>
                      </c:pt>
                      <c:pt idx="690">
                        <c:v>0.33840648484103864</c:v>
                      </c:pt>
                      <c:pt idx="691">
                        <c:v>0.33991661380066063</c:v>
                      </c:pt>
                      <c:pt idx="692">
                        <c:v>0.34075818629061194</c:v>
                      </c:pt>
                      <c:pt idx="693">
                        <c:v>0.34254163041270586</c:v>
                      </c:pt>
                      <c:pt idx="694">
                        <c:v>0.3434998006554551</c:v>
                      </c:pt>
                      <c:pt idx="695">
                        <c:v>0.34420879021682171</c:v>
                      </c:pt>
                      <c:pt idx="696">
                        <c:v>0.34489113781854386</c:v>
                      </c:pt>
                      <c:pt idx="697">
                        <c:v>0.34613108596388747</c:v>
                      </c:pt>
                      <c:pt idx="698">
                        <c:v>0.34744625846587457</c:v>
                      </c:pt>
                      <c:pt idx="699">
                        <c:v>0.34896046207814801</c:v>
                      </c:pt>
                      <c:pt idx="700">
                        <c:v>0.35023018653132981</c:v>
                      </c:pt>
                      <c:pt idx="701">
                        <c:v>0.35174376327396456</c:v>
                      </c:pt>
                      <c:pt idx="702">
                        <c:v>0.35377356716406705</c:v>
                      </c:pt>
                      <c:pt idx="703">
                        <c:v>0.35588956562948992</c:v>
                      </c:pt>
                      <c:pt idx="704">
                        <c:v>0.35791654860621802</c:v>
                      </c:pt>
                      <c:pt idx="705">
                        <c:v>0.35984668022376753</c:v>
                      </c:pt>
                      <c:pt idx="706">
                        <c:v>0.36136151070567973</c:v>
                      </c:pt>
                      <c:pt idx="707">
                        <c:v>0.36305468559980142</c:v>
                      </c:pt>
                      <c:pt idx="708">
                        <c:v>0.3650716386623104</c:v>
                      </c:pt>
                      <c:pt idx="709">
                        <c:v>0.3672901303136607</c:v>
                      </c:pt>
                      <c:pt idx="710">
                        <c:v>0.36863601942794377</c:v>
                      </c:pt>
                      <c:pt idx="711">
                        <c:v>0.37016652165082381</c:v>
                      </c:pt>
                      <c:pt idx="712">
                        <c:v>0.37149141063221081</c:v>
                      </c:pt>
                      <c:pt idx="713">
                        <c:v>0.37354848335159618</c:v>
                      </c:pt>
                      <c:pt idx="714">
                        <c:v>0.37522347902619585</c:v>
                      </c:pt>
                      <c:pt idx="715">
                        <c:v>0.37765103170205161</c:v>
                      </c:pt>
                      <c:pt idx="716">
                        <c:v>0.37910568269864886</c:v>
                      </c:pt>
                      <c:pt idx="717">
                        <c:v>0.38220586649682681</c:v>
                      </c:pt>
                      <c:pt idx="718">
                        <c:v>0.38444661202035063</c:v>
                      </c:pt>
                      <c:pt idx="719">
                        <c:v>0.38641090803320927</c:v>
                      </c:pt>
                      <c:pt idx="720">
                        <c:v>0.38883563979569064</c:v>
                      </c:pt>
                      <c:pt idx="721">
                        <c:v>0.39107231066656295</c:v>
                      </c:pt>
                      <c:pt idx="722">
                        <c:v>0.39258776801811418</c:v>
                      </c:pt>
                      <c:pt idx="723">
                        <c:v>0.39479622975524503</c:v>
                      </c:pt>
                      <c:pt idx="724">
                        <c:v>0.39645618055851584</c:v>
                      </c:pt>
                      <c:pt idx="725">
                        <c:v>0.39792305551306784</c:v>
                      </c:pt>
                      <c:pt idx="726">
                        <c:v>0.39983375417181755</c:v>
                      </c:pt>
                      <c:pt idx="727">
                        <c:v>0.40129561416925985</c:v>
                      </c:pt>
                      <c:pt idx="728">
                        <c:v>0.40313265564546275</c:v>
                      </c:pt>
                      <c:pt idx="729">
                        <c:v>0.40439266361924459</c:v>
                      </c:pt>
                      <c:pt idx="730">
                        <c:v>0.40604728603058615</c:v>
                      </c:pt>
                      <c:pt idx="731">
                        <c:v>0.40695593357187826</c:v>
                      </c:pt>
                      <c:pt idx="732">
                        <c:v>0.40848455518584181</c:v>
                      </c:pt>
                      <c:pt idx="733">
                        <c:v>0.41042252267387475</c:v>
                      </c:pt>
                      <c:pt idx="734">
                        <c:v>0.41217117553102117</c:v>
                      </c:pt>
                      <c:pt idx="735">
                        <c:v>0.41389632077671668</c:v>
                      </c:pt>
                      <c:pt idx="736">
                        <c:v>0.4160944391648092</c:v>
                      </c:pt>
                      <c:pt idx="737">
                        <c:v>0.41832421446965568</c:v>
                      </c:pt>
                      <c:pt idx="738">
                        <c:v>0.42025309234792774</c:v>
                      </c:pt>
                      <c:pt idx="739">
                        <c:v>0.4222941798915264</c:v>
                      </c:pt>
                      <c:pt idx="740">
                        <c:v>0.42326269348331391</c:v>
                      </c:pt>
                      <c:pt idx="741">
                        <c:v>0.424906659110798</c:v>
                      </c:pt>
                      <c:pt idx="742">
                        <c:v>0.42569024615916967</c:v>
                      </c:pt>
                      <c:pt idx="743">
                        <c:v>0.42683365638015397</c:v>
                      </c:pt>
                      <c:pt idx="744">
                        <c:v>0.42695714969897741</c:v>
                      </c:pt>
                      <c:pt idx="745">
                        <c:v>0.42735458504991153</c:v>
                      </c:pt>
                      <c:pt idx="746">
                        <c:v>0.42780091623266403</c:v>
                      </c:pt>
                      <c:pt idx="747">
                        <c:v>0.42929662719059591</c:v>
                      </c:pt>
                      <c:pt idx="748">
                        <c:v>0.42948938960449551</c:v>
                      </c:pt>
                      <c:pt idx="749">
                        <c:v>0.43040712675554849</c:v>
                      </c:pt>
                      <c:pt idx="750">
                        <c:v>0.43105813087533584</c:v>
                      </c:pt>
                      <c:pt idx="751">
                        <c:v>0.43243787095010888</c:v>
                      </c:pt>
                      <c:pt idx="752">
                        <c:v>0.43358974391121524</c:v>
                      </c:pt>
                      <c:pt idx="753">
                        <c:v>0.43435859952307765</c:v>
                      </c:pt>
                      <c:pt idx="754">
                        <c:v>0.43486605049560334</c:v>
                      </c:pt>
                      <c:pt idx="755">
                        <c:v>0.43644325450656585</c:v>
                      </c:pt>
                      <c:pt idx="756">
                        <c:v>0.43672033088687007</c:v>
                      </c:pt>
                      <c:pt idx="757">
                        <c:v>0.43686294372967382</c:v>
                      </c:pt>
                      <c:pt idx="758">
                        <c:v>0.43666265888010997</c:v>
                      </c:pt>
                      <c:pt idx="759">
                        <c:v>0.43708078092912134</c:v>
                      </c:pt>
                      <c:pt idx="760">
                        <c:v>0.43700461626801934</c:v>
                      </c:pt>
                      <c:pt idx="761">
                        <c:v>0.43662379296251064</c:v>
                      </c:pt>
                      <c:pt idx="762">
                        <c:v>0.4363739854114897</c:v>
                      </c:pt>
                      <c:pt idx="763">
                        <c:v>0.43669024114421273</c:v>
                      </c:pt>
                      <c:pt idx="764">
                        <c:v>0.43747884314969415</c:v>
                      </c:pt>
                      <c:pt idx="765">
                        <c:v>0.43740236505377295</c:v>
                      </c:pt>
                      <c:pt idx="766">
                        <c:v>0.43658868826274366</c:v>
                      </c:pt>
                      <c:pt idx="767">
                        <c:v>0.43731711078291008</c:v>
                      </c:pt>
                      <c:pt idx="768">
                        <c:v>0.43762835155852342</c:v>
                      </c:pt>
                      <c:pt idx="769">
                        <c:v>0.43696982500307185</c:v>
                      </c:pt>
                      <c:pt idx="770">
                        <c:v>0.43692092917125341</c:v>
                      </c:pt>
                      <c:pt idx="771">
                        <c:v>0.43655765821562809</c:v>
                      </c:pt>
                      <c:pt idx="772">
                        <c:v>0.43721649820589925</c:v>
                      </c:pt>
                      <c:pt idx="773">
                        <c:v>0.43780356162253936</c:v>
                      </c:pt>
                      <c:pt idx="774">
                        <c:v>0.43748417154162306</c:v>
                      </c:pt>
                      <c:pt idx="775">
                        <c:v>0.43661250930901413</c:v>
                      </c:pt>
                      <c:pt idx="776">
                        <c:v>0.43672315180024446</c:v>
                      </c:pt>
                      <c:pt idx="777">
                        <c:v>0.43634264192955496</c:v>
                      </c:pt>
                      <c:pt idx="778">
                        <c:v>0.43597905753911043</c:v>
                      </c:pt>
                      <c:pt idx="779">
                        <c:v>0.43584804178462272</c:v>
                      </c:pt>
                      <c:pt idx="780">
                        <c:v>0.43577469803689511</c:v>
                      </c:pt>
                      <c:pt idx="781">
                        <c:v>0.43566593615458094</c:v>
                      </c:pt>
                      <c:pt idx="782">
                        <c:v>0.43642852307005653</c:v>
                      </c:pt>
                      <c:pt idx="783">
                        <c:v>0.43686357059931252</c:v>
                      </c:pt>
                      <c:pt idx="784">
                        <c:v>0.43709457206117236</c:v>
                      </c:pt>
                      <c:pt idx="785">
                        <c:v>0.43677142076242415</c:v>
                      </c:pt>
                      <c:pt idx="786">
                        <c:v>0.43657019560840205</c:v>
                      </c:pt>
                      <c:pt idx="787">
                        <c:v>0.43648023981524897</c:v>
                      </c:pt>
                      <c:pt idx="788">
                        <c:v>0.43634452253847111</c:v>
                      </c:pt>
                      <c:pt idx="789">
                        <c:v>0.43613201373095251</c:v>
                      </c:pt>
                      <c:pt idx="790">
                        <c:v>0.43579225038677882</c:v>
                      </c:pt>
                      <c:pt idx="791">
                        <c:v>0.43631443279581344</c:v>
                      </c:pt>
                      <c:pt idx="792">
                        <c:v>0.43735848417906426</c:v>
                      </c:pt>
                      <c:pt idx="793">
                        <c:v>0.43813454879177138</c:v>
                      </c:pt>
                      <c:pt idx="794">
                        <c:v>0.43894947932207812</c:v>
                      </c:pt>
                      <c:pt idx="795">
                        <c:v>0.43989135095422111</c:v>
                      </c:pt>
                      <c:pt idx="796">
                        <c:v>0.44104479108942413</c:v>
                      </c:pt>
                      <c:pt idx="797">
                        <c:v>0.4423464858941793</c:v>
                      </c:pt>
                      <c:pt idx="798">
                        <c:v>0.44377888301860302</c:v>
                      </c:pt>
                      <c:pt idx="799">
                        <c:v>0.44496805472321216</c:v>
                      </c:pt>
                      <c:pt idx="800">
                        <c:v>0.44588485156980684</c:v>
                      </c:pt>
                      <c:pt idx="801">
                        <c:v>0.44744732414426036</c:v>
                      </c:pt>
                      <c:pt idx="802">
                        <c:v>0.44898785628135918</c:v>
                      </c:pt>
                      <c:pt idx="803">
                        <c:v>0.45061426955895961</c:v>
                      </c:pt>
                      <c:pt idx="804">
                        <c:v>0.45296597100853292</c:v>
                      </c:pt>
                      <c:pt idx="805">
                        <c:v>0.4544115323953693</c:v>
                      </c:pt>
                      <c:pt idx="806">
                        <c:v>0.45650402324934125</c:v>
                      </c:pt>
                      <c:pt idx="807">
                        <c:v>0.4594158327210906</c:v>
                      </c:pt>
                      <c:pt idx="808">
                        <c:v>0.46235114980429126</c:v>
                      </c:pt>
                      <c:pt idx="809">
                        <c:v>0.46615217385853325</c:v>
                      </c:pt>
                      <c:pt idx="810">
                        <c:v>0.46936237327830244</c:v>
                      </c:pt>
                      <c:pt idx="811">
                        <c:v>0.47214536103929977</c:v>
                      </c:pt>
                      <c:pt idx="812">
                        <c:v>0.47579280203206065</c:v>
                      </c:pt>
                      <c:pt idx="813">
                        <c:v>0.47938758597517084</c:v>
                      </c:pt>
                      <c:pt idx="814">
                        <c:v>0.48268836805773219</c:v>
                      </c:pt>
                      <c:pt idx="815">
                        <c:v>0.48577413385422036</c:v>
                      </c:pt>
                      <c:pt idx="816">
                        <c:v>0.48876649607454242</c:v>
                      </c:pt>
                      <c:pt idx="817">
                        <c:v>0.49214156220928923</c:v>
                      </c:pt>
                      <c:pt idx="818">
                        <c:v>0.49716216114561679</c:v>
                      </c:pt>
                      <c:pt idx="819">
                        <c:v>0.50166841354339309</c:v>
                      </c:pt>
                      <c:pt idx="820">
                        <c:v>0.50641287640387467</c:v>
                      </c:pt>
                      <c:pt idx="821">
                        <c:v>0.51093856176045049</c:v>
                      </c:pt>
                      <c:pt idx="822">
                        <c:v>0.51552474003716076</c:v>
                      </c:pt>
                      <c:pt idx="823">
                        <c:v>0.52023221758895921</c:v>
                      </c:pt>
                      <c:pt idx="824">
                        <c:v>0.52544714611328303</c:v>
                      </c:pt>
                      <c:pt idx="825">
                        <c:v>0.52998756290636839</c:v>
                      </c:pt>
                      <c:pt idx="826">
                        <c:v>0.53444209855895231</c:v>
                      </c:pt>
                      <c:pt idx="827">
                        <c:v>0.53939844335731313</c:v>
                      </c:pt>
                      <c:pt idx="828">
                        <c:v>0.54424289192516684</c:v>
                      </c:pt>
                      <c:pt idx="829">
                        <c:v>0.55019846692761187</c:v>
                      </c:pt>
                      <c:pt idx="830">
                        <c:v>0.55506548280245827</c:v>
                      </c:pt>
                      <c:pt idx="831">
                        <c:v>0.56075338446917944</c:v>
                      </c:pt>
                      <c:pt idx="832">
                        <c:v>0.56570063965777939</c:v>
                      </c:pt>
                      <c:pt idx="833">
                        <c:v>0.57232633830399171</c:v>
                      </c:pt>
                      <c:pt idx="834">
                        <c:v>0.57715229421750391</c:v>
                      </c:pt>
                      <c:pt idx="835">
                        <c:v>0.58352818531269524</c:v>
                      </c:pt>
                      <c:pt idx="836">
                        <c:v>0.58901423495575556</c:v>
                      </c:pt>
                      <c:pt idx="837">
                        <c:v>0.59477579380502354</c:v>
                      </c:pt>
                      <c:pt idx="838">
                        <c:v>0.6002831570157996</c:v>
                      </c:pt>
                      <c:pt idx="839">
                        <c:v>0.60670261555088045</c:v>
                      </c:pt>
                      <c:pt idx="840">
                        <c:v>0.61242374130845245</c:v>
                      </c:pt>
                      <c:pt idx="841">
                        <c:v>0.61878145318412181</c:v>
                      </c:pt>
                      <c:pt idx="842">
                        <c:v>0.62532158412465177</c:v>
                      </c:pt>
                      <c:pt idx="843">
                        <c:v>0.6322873595498576</c:v>
                      </c:pt>
                      <c:pt idx="844">
                        <c:v>0.64054041177812826</c:v>
                      </c:pt>
                      <c:pt idx="845">
                        <c:v>0.64824902772519044</c:v>
                      </c:pt>
                      <c:pt idx="846">
                        <c:v>0.65540098343308917</c:v>
                      </c:pt>
                      <c:pt idx="847">
                        <c:v>0.66238587838227503</c:v>
                      </c:pt>
                      <c:pt idx="848">
                        <c:v>0.67101599269822243</c:v>
                      </c:pt>
                      <c:pt idx="849">
                        <c:v>0.6780911568753808</c:v>
                      </c:pt>
                      <c:pt idx="850">
                        <c:v>0.68563239862891079</c:v>
                      </c:pt>
                      <c:pt idx="851">
                        <c:v>0.69280316042597034</c:v>
                      </c:pt>
                      <c:pt idx="852">
                        <c:v>0.70012029628366601</c:v>
                      </c:pt>
                      <c:pt idx="853">
                        <c:v>0.70805834651849142</c:v>
                      </c:pt>
                      <c:pt idx="854">
                        <c:v>0.71732536038735517</c:v>
                      </c:pt>
                      <c:pt idx="855">
                        <c:v>0.7247453028657973</c:v>
                      </c:pt>
                      <c:pt idx="856">
                        <c:v>0.73352680619949018</c:v>
                      </c:pt>
                      <c:pt idx="857">
                        <c:v>0.74155230474891365</c:v>
                      </c:pt>
                      <c:pt idx="858">
                        <c:v>0.75079925878933929</c:v>
                      </c:pt>
                      <c:pt idx="859">
                        <c:v>0.75949111976469819</c:v>
                      </c:pt>
                      <c:pt idx="860">
                        <c:v>0.76771220164139542</c:v>
                      </c:pt>
                      <c:pt idx="861">
                        <c:v>0.77527789131083458</c:v>
                      </c:pt>
                      <c:pt idx="862">
                        <c:v>0.78377072117590707</c:v>
                      </c:pt>
                      <c:pt idx="863">
                        <c:v>0.79165454718698514</c:v>
                      </c:pt>
                      <c:pt idx="864">
                        <c:v>0.80048275230876098</c:v>
                      </c:pt>
                      <c:pt idx="865">
                        <c:v>0.80844086237202462</c:v>
                      </c:pt>
                      <c:pt idx="866">
                        <c:v>0.81799529597023124</c:v>
                      </c:pt>
                      <c:pt idx="867">
                        <c:v>0.82664829102799087</c:v>
                      </c:pt>
                      <c:pt idx="868">
                        <c:v>0.83597235003397641</c:v>
                      </c:pt>
                      <c:pt idx="869">
                        <c:v>0.84399910232267739</c:v>
                      </c:pt>
                      <c:pt idx="870">
                        <c:v>0.85285206879518161</c:v>
                      </c:pt>
                      <c:pt idx="871">
                        <c:v>0.86103804597211175</c:v>
                      </c:pt>
                      <c:pt idx="872">
                        <c:v>0.86910052983021846</c:v>
                      </c:pt>
                      <c:pt idx="873">
                        <c:v>0.87669254802448304</c:v>
                      </c:pt>
                      <c:pt idx="874">
                        <c:v>0.8833774858515524</c:v>
                      </c:pt>
                      <c:pt idx="875">
                        <c:v>0.88915941796407771</c:v>
                      </c:pt>
                      <c:pt idx="876">
                        <c:v>0.89697052709706693</c:v>
                      </c:pt>
                      <c:pt idx="877">
                        <c:v>0.90158930259498971</c:v>
                      </c:pt>
                      <c:pt idx="878">
                        <c:v>0.90808711983490753</c:v>
                      </c:pt>
                      <c:pt idx="879">
                        <c:v>0.91425363647077418</c:v>
                      </c:pt>
                      <c:pt idx="880">
                        <c:v>0.92008571815439544</c:v>
                      </c:pt>
                      <c:pt idx="881">
                        <c:v>0.92689853738775896</c:v>
                      </c:pt>
                      <c:pt idx="882">
                        <c:v>0.9340075525254069</c:v>
                      </c:pt>
                      <c:pt idx="883">
                        <c:v>0.93942339276893327</c:v>
                      </c:pt>
                      <c:pt idx="884">
                        <c:v>0.94639261597715196</c:v>
                      </c:pt>
                      <c:pt idx="885">
                        <c:v>0.95211812982219457</c:v>
                      </c:pt>
                      <c:pt idx="886">
                        <c:v>0.95653348612236</c:v>
                      </c:pt>
                      <c:pt idx="887">
                        <c:v>0.96179511643476689</c:v>
                      </c:pt>
                      <c:pt idx="888">
                        <c:v>0.96681038697916544</c:v>
                      </c:pt>
                      <c:pt idx="889">
                        <c:v>0.97110444400424278</c:v>
                      </c:pt>
                      <c:pt idx="890">
                        <c:v>0.97529161975592193</c:v>
                      </c:pt>
                      <c:pt idx="891">
                        <c:v>0.97863502897391452</c:v>
                      </c:pt>
                      <c:pt idx="892">
                        <c:v>0.98145312143467889</c:v>
                      </c:pt>
                      <c:pt idx="893">
                        <c:v>0.98554407269681821</c:v>
                      </c:pt>
                      <c:pt idx="894">
                        <c:v>0.98782995283432851</c:v>
                      </c:pt>
                      <c:pt idx="895">
                        <c:v>0.9899224436883004</c:v>
                      </c:pt>
                      <c:pt idx="896">
                        <c:v>0.99181841091054079</c:v>
                      </c:pt>
                      <c:pt idx="897">
                        <c:v>0.99354825767852617</c:v>
                      </c:pt>
                      <c:pt idx="898">
                        <c:v>0.99577709267891468</c:v>
                      </c:pt>
                      <c:pt idx="899">
                        <c:v>0.99761256698102097</c:v>
                      </c:pt>
                      <c:pt idx="900">
                        <c:v>0.99719632554092574</c:v>
                      </c:pt>
                      <c:pt idx="901">
                        <c:v>0.99865912584282635</c:v>
                      </c:pt>
                      <c:pt idx="902">
                        <c:v>0.99952859403169958</c:v>
                      </c:pt>
                      <c:pt idx="903">
                        <c:v>1</c:v>
                      </c:pt>
                      <c:pt idx="904">
                        <c:v>1.0006898700373863</c:v>
                      </c:pt>
                      <c:pt idx="905">
                        <c:v>1.0004294057025078</c:v>
                      </c:pt>
                      <c:pt idx="906">
                        <c:v>0.99961698265075605</c:v>
                      </c:pt>
                      <c:pt idx="907">
                        <c:v>1.0001153440135202</c:v>
                      </c:pt>
                      <c:pt idx="908">
                        <c:v>0.99894372465879477</c:v>
                      </c:pt>
                      <c:pt idx="909">
                        <c:v>0.99894999335518186</c:v>
                      </c:pt>
                      <c:pt idx="910">
                        <c:v>0.99847576647350711</c:v>
                      </c:pt>
                      <c:pt idx="911">
                        <c:v>0.99896378448723333</c:v>
                      </c:pt>
                      <c:pt idx="912">
                        <c:v>0.99961228112846578</c:v>
                      </c:pt>
                      <c:pt idx="913">
                        <c:v>0.9999319846442013</c:v>
                      </c:pt>
                      <c:pt idx="914">
                        <c:v>0.99820213787621592</c:v>
                      </c:pt>
                      <c:pt idx="915">
                        <c:v>0.99688477133049325</c:v>
                      </c:pt>
                      <c:pt idx="916">
                        <c:v>0.99474745929735431</c:v>
                      </c:pt>
                      <c:pt idx="917">
                        <c:v>0.99285807420632033</c:v>
                      </c:pt>
                      <c:pt idx="918">
                        <c:v>0.98955353090592701</c:v>
                      </c:pt>
                      <c:pt idx="919">
                        <c:v>0.98643610819268457</c:v>
                      </c:pt>
                      <c:pt idx="920">
                        <c:v>0.98393082368163054</c:v>
                      </c:pt>
                      <c:pt idx="921">
                        <c:v>0.98179382508331081</c:v>
                      </c:pt>
                      <c:pt idx="922">
                        <c:v>0.97835795259361036</c:v>
                      </c:pt>
                      <c:pt idx="923">
                        <c:v>0.97306717284300437</c:v>
                      </c:pt>
                      <c:pt idx="924">
                        <c:v>0.96964853926836803</c:v>
                      </c:pt>
                      <c:pt idx="925">
                        <c:v>0.96576946994410828</c:v>
                      </c:pt>
                      <c:pt idx="926">
                        <c:v>0.96044233175445759</c:v>
                      </c:pt>
                      <c:pt idx="927">
                        <c:v>0.95557468900997233</c:v>
                      </c:pt>
                      <c:pt idx="928">
                        <c:v>0.95078258405694982</c:v>
                      </c:pt>
                      <c:pt idx="929">
                        <c:v>0.9457507014671257</c:v>
                      </c:pt>
                      <c:pt idx="930">
                        <c:v>0.93977914128889406</c:v>
                      </c:pt>
                      <c:pt idx="931">
                        <c:v>0.93192383784637667</c:v>
                      </c:pt>
                      <c:pt idx="932">
                        <c:v>0.92382280150549012</c:v>
                      </c:pt>
                      <c:pt idx="933">
                        <c:v>0.91755755290152874</c:v>
                      </c:pt>
                      <c:pt idx="934">
                        <c:v>0.90809714974912659</c:v>
                      </c:pt>
                      <c:pt idx="935">
                        <c:v>0.89980021664614729</c:v>
                      </c:pt>
                      <c:pt idx="936">
                        <c:v>0.8911180721501879</c:v>
                      </c:pt>
                      <c:pt idx="937">
                        <c:v>0.88456791129543855</c:v>
                      </c:pt>
                      <c:pt idx="938">
                        <c:v>0.87622584357847277</c:v>
                      </c:pt>
                      <c:pt idx="939">
                        <c:v>0.86636267668320766</c:v>
                      </c:pt>
                      <c:pt idx="940">
                        <c:v>0.85574726622150554</c:v>
                      </c:pt>
                      <c:pt idx="941">
                        <c:v>0.84656237227531106</c:v>
                      </c:pt>
                      <c:pt idx="942">
                        <c:v>0.83604538034688447</c:v>
                      </c:pt>
                      <c:pt idx="943">
                        <c:v>0.82618722840872905</c:v>
                      </c:pt>
                      <c:pt idx="944">
                        <c:v>0.81619618010716977</c:v>
                      </c:pt>
                      <c:pt idx="945">
                        <c:v>0.80740025877178689</c:v>
                      </c:pt>
                      <c:pt idx="946">
                        <c:v>0.79815925999292892</c:v>
                      </c:pt>
                      <c:pt idx="947">
                        <c:v>0.78694424872181268</c:v>
                      </c:pt>
                      <c:pt idx="948">
                        <c:v>0.77608812031885122</c:v>
                      </c:pt>
                      <c:pt idx="949">
                        <c:v>0.76498437840860367</c:v>
                      </c:pt>
                      <c:pt idx="950">
                        <c:v>0.7543758635129274</c:v>
                      </c:pt>
                      <c:pt idx="951">
                        <c:v>0.74298940339562758</c:v>
                      </c:pt>
                      <c:pt idx="952">
                        <c:v>0.7306250266419595</c:v>
                      </c:pt>
                      <c:pt idx="953">
                        <c:v>0.71988957064444714</c:v>
                      </c:pt>
                      <c:pt idx="954">
                        <c:v>0.71169419042293658</c:v>
                      </c:pt>
                      <c:pt idx="955">
                        <c:v>0.70219617509221255</c:v>
                      </c:pt>
                      <c:pt idx="956">
                        <c:v>0.6934319106735839</c:v>
                      </c:pt>
                      <c:pt idx="957">
                        <c:v>0.68309953185375394</c:v>
                      </c:pt>
                      <c:pt idx="958">
                        <c:v>0.67328275331175236</c:v>
                      </c:pt>
                      <c:pt idx="959">
                        <c:v>0.66273755224958431</c:v>
                      </c:pt>
                      <c:pt idx="960">
                        <c:v>0.65160842211896974</c:v>
                      </c:pt>
                      <c:pt idx="961">
                        <c:v>0.6412892075615525</c:v>
                      </c:pt>
                      <c:pt idx="962">
                        <c:v>0.62975073155686856</c:v>
                      </c:pt>
                      <c:pt idx="963">
                        <c:v>0.61923342619362243</c:v>
                      </c:pt>
                      <c:pt idx="964">
                        <c:v>0.60633777742115846</c:v>
                      </c:pt>
                      <c:pt idx="965">
                        <c:v>0.59285318462313863</c:v>
                      </c:pt>
                      <c:pt idx="966">
                        <c:v>0.58114545381600635</c:v>
                      </c:pt>
                      <c:pt idx="967">
                        <c:v>0.57113653972974388</c:v>
                      </c:pt>
                      <c:pt idx="968">
                        <c:v>0.55649599931796589</c:v>
                      </c:pt>
                      <c:pt idx="969">
                        <c:v>0.54403351746584172</c:v>
                      </c:pt>
                      <c:pt idx="970">
                        <c:v>0.52981642749500402</c:v>
                      </c:pt>
                      <c:pt idx="971">
                        <c:v>0.51818486134897335</c:v>
                      </c:pt>
                      <c:pt idx="972">
                        <c:v>0.50572143919239143</c:v>
                      </c:pt>
                      <c:pt idx="973">
                        <c:v>0.4934488988407929</c:v>
                      </c:pt>
                      <c:pt idx="974">
                        <c:v>0.48039433861491898</c:v>
                      </c:pt>
                      <c:pt idx="975">
                        <c:v>0.47096057742216169</c:v>
                      </c:pt>
                      <c:pt idx="976">
                        <c:v>0.45874257472912972</c:v>
                      </c:pt>
                      <c:pt idx="977">
                        <c:v>0.44706744114320962</c:v>
                      </c:pt>
                      <c:pt idx="978">
                        <c:v>0.43567095111169069</c:v>
                      </c:pt>
                      <c:pt idx="979">
                        <c:v>0.42387702572923763</c:v>
                      </c:pt>
                      <c:pt idx="980">
                        <c:v>0.4122877732838191</c:v>
                      </c:pt>
                      <c:pt idx="981">
                        <c:v>0.40122383759562918</c:v>
                      </c:pt>
                      <c:pt idx="982">
                        <c:v>0.38934465794231293</c:v>
                      </c:pt>
                      <c:pt idx="983">
                        <c:v>0.3790931453058749</c:v>
                      </c:pt>
                      <c:pt idx="984">
                        <c:v>0.36976281760350255</c:v>
                      </c:pt>
                      <c:pt idx="985">
                        <c:v>0.359483095833323</c:v>
                      </c:pt>
                      <c:pt idx="986">
                        <c:v>0.35149614976667926</c:v>
                      </c:pt>
                      <c:pt idx="987">
                        <c:v>0.3427983335297527</c:v>
                      </c:pt>
                      <c:pt idx="988">
                        <c:v>0.33417918943248232</c:v>
                      </c:pt>
                      <c:pt idx="989">
                        <c:v>0.32435050036734586</c:v>
                      </c:pt>
                      <c:pt idx="990">
                        <c:v>0.31613756779595159</c:v>
                      </c:pt>
                      <c:pt idx="991">
                        <c:v>0.30814466646774025</c:v>
                      </c:pt>
                      <c:pt idx="992">
                        <c:v>0.29985494236560561</c:v>
                      </c:pt>
                      <c:pt idx="993">
                        <c:v>0.29080388508727284</c:v>
                      </c:pt>
                      <c:pt idx="994">
                        <c:v>0.28373404930204332</c:v>
                      </c:pt>
                      <c:pt idx="995">
                        <c:v>0.27465102167213706</c:v>
                      </c:pt>
                      <c:pt idx="996">
                        <c:v>0.26784259052624459</c:v>
                      </c:pt>
                      <c:pt idx="997">
                        <c:v>0.26008507874736408</c:v>
                      </c:pt>
                      <c:pt idx="998">
                        <c:v>0.25334027486979926</c:v>
                      </c:pt>
                      <c:pt idx="999">
                        <c:v>0.24777335904334705</c:v>
                      </c:pt>
                      <c:pt idx="1000">
                        <c:v>0.241680186155208</c:v>
                      </c:pt>
                      <c:pt idx="1001">
                        <c:v>0.23466300741962917</c:v>
                      </c:pt>
                      <c:pt idx="1002">
                        <c:v>0.22998687334976584</c:v>
                      </c:pt>
                      <c:pt idx="1003">
                        <c:v>0.22455786884382684</c:v>
                      </c:pt>
                      <c:pt idx="1004">
                        <c:v>0.21940280636999848</c:v>
                      </c:pt>
                      <c:pt idx="1005">
                        <c:v>0.21104788782543954</c:v>
                      </c:pt>
                      <c:pt idx="1006">
                        <c:v>0.20704281770380176</c:v>
                      </c:pt>
                      <c:pt idx="1007">
                        <c:v>0.20323615182281168</c:v>
                      </c:pt>
                      <c:pt idx="1008">
                        <c:v>0.19762253420827638</c:v>
                      </c:pt>
                      <c:pt idx="1009">
                        <c:v>0.19249630773782822</c:v>
                      </c:pt>
                      <c:pt idx="1010">
                        <c:v>0.18617934238867437</c:v>
                      </c:pt>
                      <c:pt idx="1011">
                        <c:v>0.18027109604395117</c:v>
                      </c:pt>
                      <c:pt idx="1012">
                        <c:v>0.17835068090580156</c:v>
                      </c:pt>
                      <c:pt idx="1013">
                        <c:v>0.17221738836078612</c:v>
                      </c:pt>
                      <c:pt idx="1014">
                        <c:v>0.16712219193745351</c:v>
                      </c:pt>
                      <c:pt idx="1015">
                        <c:v>0.16145403666435168</c:v>
                      </c:pt>
                      <c:pt idx="1016">
                        <c:v>0.15540662525983748</c:v>
                      </c:pt>
                      <c:pt idx="1017">
                        <c:v>0.15278317582188886</c:v>
                      </c:pt>
                      <c:pt idx="1018">
                        <c:v>0.14924198923288731</c:v>
                      </c:pt>
                      <c:pt idx="1019">
                        <c:v>0.14368102866800234</c:v>
                      </c:pt>
                      <c:pt idx="1020">
                        <c:v>0.13947003187005264</c:v>
                      </c:pt>
                      <c:pt idx="1021">
                        <c:v>0.13608274177735102</c:v>
                      </c:pt>
                      <c:pt idx="1022">
                        <c:v>0.13379905568357645</c:v>
                      </c:pt>
                      <c:pt idx="1023">
                        <c:v>0.13100854548691485</c:v>
                      </c:pt>
                      <c:pt idx="1024">
                        <c:v>0.12815346771746733</c:v>
                      </c:pt>
                      <c:pt idx="1025">
                        <c:v>0.12603809612168315</c:v>
                      </c:pt>
                      <c:pt idx="1026">
                        <c:v>0.12403117297339325</c:v>
                      </c:pt>
                      <c:pt idx="1027">
                        <c:v>0.12064513661996906</c:v>
                      </c:pt>
                      <c:pt idx="1028">
                        <c:v>0.11773113310448437</c:v>
                      </c:pt>
                      <c:pt idx="1029">
                        <c:v>0.11499139934855701</c:v>
                      </c:pt>
                      <c:pt idx="1030">
                        <c:v>0.11172509509612433</c:v>
                      </c:pt>
                      <c:pt idx="1031">
                        <c:v>0.11014757765034233</c:v>
                      </c:pt>
                      <c:pt idx="1032">
                        <c:v>0.10685431800344525</c:v>
                      </c:pt>
                      <c:pt idx="1033">
                        <c:v>0.10296490533014717</c:v>
                      </c:pt>
                      <c:pt idx="1034">
                        <c:v>9.8378100183798167E-2</c:v>
                      </c:pt>
                      <c:pt idx="1035">
                        <c:v>9.5272901428510484E-2</c:v>
                      </c:pt>
                      <c:pt idx="1036">
                        <c:v>9.1754909016140695E-2</c:v>
                      </c:pt>
                      <c:pt idx="1037">
                        <c:v>8.8929294119712107E-2</c:v>
                      </c:pt>
                      <c:pt idx="1038">
                        <c:v>8.4672849272956749E-2</c:v>
                      </c:pt>
                      <c:pt idx="1039">
                        <c:v>8.2460939752812823E-2</c:v>
                      </c:pt>
                      <c:pt idx="1040">
                        <c:v>7.9119097708916841E-2</c:v>
                      </c:pt>
                      <c:pt idx="1041">
                        <c:v>7.6859859531051469E-2</c:v>
                      </c:pt>
                      <c:pt idx="1042">
                        <c:v>7.2703086956849086E-2</c:v>
                      </c:pt>
                      <c:pt idx="1043">
                        <c:v>7.1461571637408822E-2</c:v>
                      </c:pt>
                      <c:pt idx="1044">
                        <c:v>6.9673112558204825E-2</c:v>
                      </c:pt>
                      <c:pt idx="1045">
                        <c:v>6.7735458504991422E-2</c:v>
                      </c:pt>
                      <c:pt idx="1046">
                        <c:v>6.2857785846286818E-2</c:v>
                      </c:pt>
                      <c:pt idx="1047">
                        <c:v>6.231334956507794E-2</c:v>
                      </c:pt>
                      <c:pt idx="1048">
                        <c:v>6.2691665392031748E-2</c:v>
                      </c:pt>
                      <c:pt idx="1049">
                        <c:v>6.193127252029184E-2</c:v>
                      </c:pt>
                      <c:pt idx="1050">
                        <c:v>6.0602622321072566E-2</c:v>
                      </c:pt>
                      <c:pt idx="1051">
                        <c:v>6.0895997311983037E-2</c:v>
                      </c:pt>
                      <c:pt idx="1052">
                        <c:v>5.796318770733723E-2</c:v>
                      </c:pt>
                      <c:pt idx="1053">
                        <c:v>5.8678132530271487E-2</c:v>
                      </c:pt>
                      <c:pt idx="1054">
                        <c:v>5.6370938825045944E-2</c:v>
                      </c:pt>
                      <c:pt idx="1055">
                        <c:v>5.4907198218687496E-2</c:v>
                      </c:pt>
                      <c:pt idx="1056">
                        <c:v>5.3997610372937495E-2</c:v>
                      </c:pt>
                      <c:pt idx="1057">
                        <c:v>5.1682894232047367E-2</c:v>
                      </c:pt>
                      <c:pt idx="1058">
                        <c:v>4.761482371172026E-2</c:v>
                      </c:pt>
                      <c:pt idx="1059">
                        <c:v>4.7254060234649786E-2</c:v>
                      </c:pt>
                      <c:pt idx="1060">
                        <c:v>4.4776044552878987E-2</c:v>
                      </c:pt>
                      <c:pt idx="1061">
                        <c:v>4.4102473126098558E-2</c:v>
                      </c:pt>
                      <c:pt idx="1062">
                        <c:v>4.2702046353248625E-2</c:v>
                      </c:pt>
                      <c:pt idx="1063">
                        <c:v>4.0468823265389073E-2</c:v>
                      </c:pt>
                      <c:pt idx="1064">
                        <c:v>3.8880649035749261E-2</c:v>
                      </c:pt>
                      <c:pt idx="1065">
                        <c:v>3.8576930695800503E-2</c:v>
                      </c:pt>
                      <c:pt idx="1066">
                        <c:v>3.4946101748465068E-2</c:v>
                      </c:pt>
                      <c:pt idx="1067">
                        <c:v>3.4001722637767219E-2</c:v>
                      </c:pt>
                      <c:pt idx="1068">
                        <c:v>3.3530630104286314E-2</c:v>
                      </c:pt>
                      <c:pt idx="1069">
                        <c:v>3.2751117708565758E-2</c:v>
                      </c:pt>
                      <c:pt idx="1070">
                        <c:v>3.3080851138520682E-2</c:v>
                      </c:pt>
                      <c:pt idx="1071">
                        <c:v>3.368170568721221E-2</c:v>
                      </c:pt>
                      <c:pt idx="1072">
                        <c:v>3.0964225803459068E-2</c:v>
                      </c:pt>
                      <c:pt idx="1073">
                        <c:v>3.13484968919805E-2</c:v>
                      </c:pt>
                      <c:pt idx="1074">
                        <c:v>3.2546444771531256E-2</c:v>
                      </c:pt>
                      <c:pt idx="1075">
                        <c:v>3.0914076232363225E-2</c:v>
                      </c:pt>
                      <c:pt idx="1076">
                        <c:v>2.9932711812982217E-2</c:v>
                      </c:pt>
                      <c:pt idx="1077">
                        <c:v>3.0065608176386063E-2</c:v>
                      </c:pt>
                      <c:pt idx="1078">
                        <c:v>2.9694187915458123E-2</c:v>
                      </c:pt>
                      <c:pt idx="1079">
                        <c:v>2.8679912840045424E-2</c:v>
                      </c:pt>
                      <c:pt idx="1080">
                        <c:v>2.726318745658924E-2</c:v>
                      </c:pt>
                      <c:pt idx="1081">
                        <c:v>2.7454696131211414E-2</c:v>
                      </c:pt>
                      <c:pt idx="1082">
                        <c:v>2.5648998136943608E-2</c:v>
                      </c:pt>
                      <c:pt idx="1083">
                        <c:v>2.2788591975567176E-2</c:v>
                      </c:pt>
                      <c:pt idx="1084">
                        <c:v>1.8101174252207308E-2</c:v>
                      </c:pt>
                      <c:pt idx="1085">
                        <c:v>1.4943631882088457E-2</c:v>
                      </c:pt>
                      <c:pt idx="1086">
                        <c:v>1.6520522458231737E-2</c:v>
                      </c:pt>
                      <c:pt idx="1087">
                        <c:v>1.8451280945419965E-2</c:v>
                      </c:pt>
                      <c:pt idx="1088">
                        <c:v>1.3775460310375812E-2</c:v>
                      </c:pt>
                      <c:pt idx="1089">
                        <c:v>1.2804439240033433E-2</c:v>
                      </c:pt>
                      <c:pt idx="1090">
                        <c:v>1.2605094694927838E-2</c:v>
                      </c:pt>
                      <c:pt idx="1091">
                        <c:v>1.2472825201162708E-2</c:v>
                      </c:pt>
                      <c:pt idx="1092">
                        <c:v>1.2522974772258551E-2</c:v>
                      </c:pt>
                      <c:pt idx="1093">
                        <c:v>9.9177045538319953E-3</c:v>
                      </c:pt>
                      <c:pt idx="1094">
                        <c:v>7.9719011953152917E-3</c:v>
                      </c:pt>
                      <c:pt idx="1095">
                        <c:v>9.4983287655431951E-3</c:v>
                      </c:pt>
                      <c:pt idx="1096">
                        <c:v>7.9618712810958434E-3</c:v>
                      </c:pt>
                      <c:pt idx="1097">
                        <c:v>9.3720145333456885E-3</c:v>
                      </c:pt>
                      <c:pt idx="1098">
                        <c:v>1.4985945582700531E-2</c:v>
                      </c:pt>
                      <c:pt idx="1099">
                        <c:v>1.547427703124594E-2</c:v>
                      </c:pt>
                      <c:pt idx="1100">
                        <c:v>1.7991785500254771E-2</c:v>
                      </c:pt>
                      <c:pt idx="1101">
                        <c:v>1.515770786370369E-2</c:v>
                      </c:pt>
                      <c:pt idx="1102">
                        <c:v>1.6399850052782668E-2</c:v>
                      </c:pt>
                      <c:pt idx="1103">
                        <c:v>1.7680231289821897E-2</c:v>
                      </c:pt>
                      <c:pt idx="1104">
                        <c:v>2.0211217456062934E-2</c:v>
                      </c:pt>
                      <c:pt idx="1105">
                        <c:v>1.7105391831136539E-2</c:v>
                      </c:pt>
                      <c:pt idx="1106">
                        <c:v>1.6680060781280117E-2</c:v>
                      </c:pt>
                      <c:pt idx="1107">
                        <c:v>1.4378508902802668E-2</c:v>
                      </c:pt>
                      <c:pt idx="1108">
                        <c:v>1.9040851840614614E-2</c:v>
                      </c:pt>
                      <c:pt idx="1109">
                        <c:v>1.6980331338216463E-2</c:v>
                      </c:pt>
                      <c:pt idx="1110">
                        <c:v>1.5811846331684289E-2</c:v>
                      </c:pt>
                      <c:pt idx="1111">
                        <c:v>1.2403869540905749E-2</c:v>
                      </c:pt>
                      <c:pt idx="1112">
                        <c:v>9.5804486882128306E-3</c:v>
                      </c:pt>
                      <c:pt idx="1113">
                        <c:v>6.2987861296318007E-3</c:v>
                      </c:pt>
                      <c:pt idx="1114">
                        <c:v>3.9455175059615434E-3</c:v>
                      </c:pt>
                      <c:pt idx="1115">
                        <c:v>2.3570298415025496E-3</c:v>
                      </c:pt>
                      <c:pt idx="1116">
                        <c:v>2.5043442065961546E-3</c:v>
                      </c:pt>
                      <c:pt idx="1117">
                        <c:v>-3.1218108007124209E-4</c:v>
                      </c:pt>
                      <c:pt idx="1118">
                        <c:v>9.7728976672953392E-4</c:v>
                      </c:pt>
                      <c:pt idx="1119">
                        <c:v>5.0243601541598466E-4</c:v>
                      </c:pt>
                      <c:pt idx="1120">
                        <c:v>1.5345768755315539E-3</c:v>
                      </c:pt>
                      <c:pt idx="1121">
                        <c:v>4.6820893314309595E-3</c:v>
                      </c:pt>
                      <c:pt idx="1122">
                        <c:v>4.0439360392370838E-3</c:v>
                      </c:pt>
                      <c:pt idx="1123">
                        <c:v>2.0166396276898087E-3</c:v>
                      </c:pt>
                      <c:pt idx="1124">
                        <c:v>7.7960642616606551E-3</c:v>
                      </c:pt>
                      <c:pt idx="1125">
                        <c:v>2.3786568440373624E-3</c:v>
                      </c:pt>
                      <c:pt idx="1126">
                        <c:v>-1.5189051345636678E-3</c:v>
                      </c:pt>
                      <c:pt idx="1127">
                        <c:v>0</c:v>
                      </c:pt>
                      <c:pt idx="1128">
                        <c:v>-1.2365003623305392E-3</c:v>
                      </c:pt>
                      <c:pt idx="1129">
                        <c:v>-4.8046423457961743E-3</c:v>
                      </c:pt>
                      <c:pt idx="1130">
                        <c:v>-8.8623695170846496E-3</c:v>
                      </c:pt>
                      <c:pt idx="1131">
                        <c:v>-1.588550351423109E-2</c:v>
                      </c:pt>
                      <c:pt idx="1132">
                        <c:v>-1.3470488231149276E-2</c:v>
                      </c:pt>
                      <c:pt idx="1133">
                        <c:v>-6.7946400138410986E-3</c:v>
                      </c:pt>
                      <c:pt idx="1134">
                        <c:v>-4.7259702061396482E-3</c:v>
                      </c:pt>
                      <c:pt idx="1135">
                        <c:v>-4.3087884615865277E-3</c:v>
                      </c:pt>
                      <c:pt idx="1136">
                        <c:v>-5.0174645881339774E-3</c:v>
                      </c:pt>
                      <c:pt idx="1137">
                        <c:v>-5.265704965035713E-5</c:v>
                      </c:pt>
                      <c:pt idx="1138">
                        <c:v>3.4443352298229898E-3</c:v>
                      </c:pt>
                      <c:pt idx="1139">
                        <c:v>1.0139616405931693E-3</c:v>
                      </c:pt>
                      <c:pt idx="1140">
                        <c:v>2.3570298415039414E-4</c:v>
                      </c:pt>
                      <c:pt idx="1141">
                        <c:v>-6.6683257816435911E-3</c:v>
                      </c:pt>
                      <c:pt idx="1142">
                        <c:v>-5.4490643343772047E-3</c:v>
                      </c:pt>
                      <c:pt idx="1143">
                        <c:v>-2.1949840398989579E-3</c:v>
                      </c:pt>
                      <c:pt idx="1144">
                        <c:v>-1.7621305543782993E-3</c:v>
                      </c:pt>
                      <c:pt idx="1145">
                        <c:v>2.6761064875993135E-3</c:v>
                      </c:pt>
                      <c:pt idx="1146">
                        <c:v>5.5076766455955323E-3</c:v>
                      </c:pt>
                      <c:pt idx="1147">
                        <c:v>2.7350322336368253E-3</c:v>
                      </c:pt>
                      <c:pt idx="1148">
                        <c:v>5.9323808258132382E-3</c:v>
                      </c:pt>
                      <c:pt idx="1149">
                        <c:v>5.1958090003434744E-3</c:v>
                      </c:pt>
                      <c:pt idx="1150">
                        <c:v>4.4792970033126038E-3</c:v>
                      </c:pt>
                      <c:pt idx="1151">
                        <c:v>4.1473695296223474E-3</c:v>
                      </c:pt>
                      <c:pt idx="1152">
                        <c:v>2.6174941763813337E-3</c:v>
                      </c:pt>
                      <c:pt idx="1153">
                        <c:v>-6.1746659411696233E-4</c:v>
                      </c:pt>
                      <c:pt idx="1154">
                        <c:v>-9.9390181215462323E-4</c:v>
                      </c:pt>
                      <c:pt idx="1155">
                        <c:v>1.0409170350572372E-3</c:v>
                      </c:pt>
                      <c:pt idx="1156">
                        <c:v>-1.1456042647192361E-3</c:v>
                      </c:pt>
                      <c:pt idx="1157">
                        <c:v>-3.9119799802911377E-3</c:v>
                      </c:pt>
                      <c:pt idx="1158">
                        <c:v>-6.6062656874125028E-3</c:v>
                      </c:pt>
                      <c:pt idx="1159">
                        <c:v>-5.1227786874350392E-3</c:v>
                      </c:pt>
                      <c:pt idx="1160">
                        <c:v>-1.3546652892250941E-3</c:v>
                      </c:pt>
                      <c:pt idx="1161">
                        <c:v>2.7792265431650456E-3</c:v>
                      </c:pt>
                      <c:pt idx="1162">
                        <c:v>-1.9539526638196565E-3</c:v>
                      </c:pt>
                      <c:pt idx="1163">
                        <c:v>1.8132204299323898E-3</c:v>
                      </c:pt>
                      <c:pt idx="1164">
                        <c:v>5.076076899352305E-3</c:v>
                      </c:pt>
                      <c:pt idx="1165">
                        <c:v>4.0480106918885598E-3</c:v>
                      </c:pt>
                      <c:pt idx="1166">
                        <c:v>-3.9367413310195274E-3</c:v>
                      </c:pt>
                      <c:pt idx="1167">
                        <c:v>-8.3003808859924387E-3</c:v>
                      </c:pt>
                      <c:pt idx="1168">
                        <c:v>-1.439010599111838E-2</c:v>
                      </c:pt>
                      <c:pt idx="1169">
                        <c:v>-9.3218649622498449E-3</c:v>
                      </c:pt>
                      <c:pt idx="1170">
                        <c:v>-1.5156140689606726E-2</c:v>
                      </c:pt>
                      <c:pt idx="1171">
                        <c:v>-1.5870145208083084E-2</c:v>
                      </c:pt>
                      <c:pt idx="1172">
                        <c:v>-9.1779983801686532E-3</c:v>
                      </c:pt>
                      <c:pt idx="1173">
                        <c:v>-9.0494901042358147E-3</c:v>
                      </c:pt>
                      <c:pt idx="1174">
                        <c:v>-9.9371375126311289E-3</c:v>
                      </c:pt>
                      <c:pt idx="1175">
                        <c:v>-7.1337764883764091E-4</c:v>
                      </c:pt>
                      <c:pt idx="1176">
                        <c:v>-5.7731559375836924E-3</c:v>
                      </c:pt>
                      <c:pt idx="1177">
                        <c:v>-2.142013555429069E-3</c:v>
                      </c:pt>
                      <c:pt idx="1178">
                        <c:v>-4.8613740480983559E-3</c:v>
                      </c:pt>
                      <c:pt idx="1179">
                        <c:v>-6.836013409995274E-3</c:v>
                      </c:pt>
                      <c:pt idx="1180">
                        <c:v>-6.2552186897419475E-3</c:v>
                      </c:pt>
                      <c:pt idx="1181">
                        <c:v>-6.5341756789623149E-3</c:v>
                      </c:pt>
                      <c:pt idx="1182">
                        <c:v>-1.3601817420456507E-2</c:v>
                      </c:pt>
                      <c:pt idx="1183">
                        <c:v>-7.7007800765783443E-3</c:v>
                      </c:pt>
                      <c:pt idx="1184">
                        <c:v>-1.3627519075643144E-2</c:v>
                      </c:pt>
                      <c:pt idx="1185">
                        <c:v>-1.6495761107502997E-2</c:v>
                      </c:pt>
                      <c:pt idx="1186">
                        <c:v>-1.6686642912486456E-2</c:v>
                      </c:pt>
                      <c:pt idx="1187">
                        <c:v>-2.3484417274521132E-2</c:v>
                      </c:pt>
                      <c:pt idx="1188">
                        <c:v>-1.9464615716374072E-2</c:v>
                      </c:pt>
                      <c:pt idx="1189">
                        <c:v>-1.8740581283678615E-2</c:v>
                      </c:pt>
                      <c:pt idx="1190">
                        <c:v>-2.4547274746932714E-2</c:v>
                      </c:pt>
                      <c:pt idx="1191">
                        <c:v>-1.313981449673645E-2</c:v>
                      </c:pt>
                      <c:pt idx="1192">
                        <c:v>-1.1010024899261809E-2</c:v>
                      </c:pt>
                      <c:pt idx="1193">
                        <c:v>-1.179580599136917E-2</c:v>
                      </c:pt>
                      <c:pt idx="1194">
                        <c:v>-4.6266113684062093E-3</c:v>
                      </c:pt>
                      <c:pt idx="1195">
                        <c:v>-4.2144445809624642E-3</c:v>
                      </c:pt>
                      <c:pt idx="1196">
                        <c:v>-6.2483231237164252E-3</c:v>
                      </c:pt>
                      <c:pt idx="1197">
                        <c:v>-4.4006248636557299E-3</c:v>
                      </c:pt>
                      <c:pt idx="1198">
                        <c:v>-1.1459803865027438E-2</c:v>
                      </c:pt>
                      <c:pt idx="1199">
                        <c:v>-1.3669832776255218E-2</c:v>
                      </c:pt>
                      <c:pt idx="1200">
                        <c:v>-9.4826570245756577E-3</c:v>
                      </c:pt>
                      <c:pt idx="1201">
                        <c:v>-6.1900242473176296E-3</c:v>
                      </c:pt>
                      <c:pt idx="1202">
                        <c:v>-1.2019911887203503E-2</c:v>
                      </c:pt>
                      <c:pt idx="1203">
                        <c:v>-8.2612015335735926E-3</c:v>
                      </c:pt>
                      <c:pt idx="1204">
                        <c:v>-7.3152552487794837E-3</c:v>
                      </c:pt>
                      <c:pt idx="1205">
                        <c:v>-4.1790264463762595E-3</c:v>
                      </c:pt>
                      <c:pt idx="1206">
                        <c:v>9.1071621109962437E-3</c:v>
                      </c:pt>
                      <c:pt idx="1207">
                        <c:v>3.2233636821822342E-3</c:v>
                      </c:pt>
                      <c:pt idx="1208">
                        <c:v>-2.7908236314807596E-3</c:v>
                      </c:pt>
                      <c:pt idx="1209">
                        <c:v>-5.5863487852520584E-3</c:v>
                      </c:pt>
                      <c:pt idx="1210">
                        <c:v>-3.7204713056689636E-3</c:v>
                      </c:pt>
                      <c:pt idx="1211">
                        <c:v>-1.0412618133583395E-2</c:v>
                      </c:pt>
                      <c:pt idx="1212">
                        <c:v>-1.8384205894078805E-2</c:v>
                      </c:pt>
                      <c:pt idx="1213">
                        <c:v>-2.5067263112232036E-2</c:v>
                      </c:pt>
                      <c:pt idx="1214">
                        <c:v>-2.0167023146534367E-2</c:v>
                      </c:pt>
                      <c:pt idx="1215">
                        <c:v>-1.0564634020967538E-2</c:v>
                      </c:pt>
                      <c:pt idx="1216">
                        <c:v>-2.2238200432788242E-3</c:v>
                      </c:pt>
                      <c:pt idx="1217">
                        <c:v>-1.5751666846369344E-2</c:v>
                      </c:pt>
                      <c:pt idx="1218">
                        <c:v>-1.2001732667681102E-2</c:v>
                      </c:pt>
                      <c:pt idx="1219">
                        <c:v>-5.5283633436724461E-3</c:v>
                      </c:pt>
                      <c:pt idx="1220">
                        <c:v>-8.7498464169385344E-3</c:v>
                      </c:pt>
                      <c:pt idx="1221">
                        <c:v>-2.0670399466408598E-2</c:v>
                      </c:pt>
                      <c:pt idx="1222">
                        <c:v>-2.5923253603873438E-2</c:v>
                      </c:pt>
                      <c:pt idx="1223">
                        <c:v>-2.8649196227749061E-2</c:v>
                      </c:pt>
                      <c:pt idx="1224">
                        <c:v>-1.6743061179969106E-2</c:v>
                      </c:pt>
                      <c:pt idx="1225">
                        <c:v>-3.4939206182438849E-2</c:v>
                      </c:pt>
                      <c:pt idx="1226">
                        <c:v>-3.8533363255910648E-2</c:v>
                      </c:pt>
                      <c:pt idx="1227">
                        <c:v>-3.4455576256183978E-2</c:v>
                      </c:pt>
                      <c:pt idx="1228">
                        <c:v>-3.5475806593163954E-2</c:v>
                      </c:pt>
                      <c:pt idx="1229">
                        <c:v>-3.8765305022228753E-2</c:v>
                      </c:pt>
                      <c:pt idx="1230">
                        <c:v>-4.1009184893946123E-2</c:v>
                      </c:pt>
                      <c:pt idx="1231">
                        <c:v>-4.8151110687625835E-2</c:v>
                      </c:pt>
                      <c:pt idx="1232">
                        <c:v>-2.9657516041593793E-2</c:v>
                      </c:pt>
                      <c:pt idx="1233">
                        <c:v>-2.7419904866263577E-2</c:v>
                      </c:pt>
                      <c:pt idx="1234">
                        <c:v>-3.4512307958486158E-2</c:v>
                      </c:pt>
                      <c:pt idx="1235">
                        <c:v>-1.6860599237224945E-2</c:v>
                      </c:pt>
                      <c:pt idx="1236">
                        <c:v>-1.0394752348880525E-2</c:v>
                      </c:pt>
                      <c:pt idx="1237">
                        <c:v>-6.5301010263108389E-3</c:v>
                      </c:pt>
                      <c:pt idx="1238">
                        <c:v>-1.2706647576396608E-3</c:v>
                      </c:pt>
                      <c:pt idx="1239">
                        <c:v>-8.0339612895460322E-3</c:v>
                      </c:pt>
                      <c:pt idx="1240">
                        <c:v>-1.5704338188647547E-2</c:v>
                      </c:pt>
                      <c:pt idx="1241">
                        <c:v>-9.7540915781317884E-3</c:v>
                      </c:pt>
                      <c:pt idx="1242">
                        <c:v>-1.6488552106657946E-2</c:v>
                      </c:pt>
                      <c:pt idx="1243">
                        <c:v>-8.3831276783004408E-3</c:v>
                      </c:pt>
                      <c:pt idx="1244">
                        <c:v>9.5277916385621258E-3</c:v>
                      </c:pt>
                      <c:pt idx="1245">
                        <c:v>1.0835441704884954E-2</c:v>
                      </c:pt>
                      <c:pt idx="1246">
                        <c:v>1.6590104988127061E-2</c:v>
                      </c:pt>
                      <c:pt idx="1247">
                        <c:v>2.9317125827781398E-2</c:v>
                      </c:pt>
                      <c:pt idx="1248">
                        <c:v>2.5240279132512974E-2</c:v>
                      </c:pt>
                      <c:pt idx="1249">
                        <c:v>2.255853081816522E-2</c:v>
                      </c:pt>
                      <c:pt idx="1250">
                        <c:v>1.489881070292152E-2</c:v>
                      </c:pt>
                      <c:pt idx="1251">
                        <c:v>8.5815319189484849E-3</c:v>
                      </c:pt>
                      <c:pt idx="1252">
                        <c:v>-3.3534391322116866E-3</c:v>
                      </c:pt>
                      <c:pt idx="1253">
                        <c:v>-6.8266103654148905E-3</c:v>
                      </c:pt>
                      <c:pt idx="1254">
                        <c:v>-1.767396259343474E-2</c:v>
                      </c:pt>
                      <c:pt idx="1255">
                        <c:v>-2.5402638368935054E-2</c:v>
                      </c:pt>
                      <c:pt idx="1256">
                        <c:v>-2.5719520971296834E-2</c:v>
                      </c:pt>
                      <c:pt idx="1257">
                        <c:v>-3.0125474226881471E-2</c:v>
                      </c:pt>
                      <c:pt idx="1258">
                        <c:v>-5.5765069319244354E-2</c:v>
                      </c:pt>
                      <c:pt idx="1259">
                        <c:v>-4.8921220038765652E-2</c:v>
                      </c:pt>
                      <c:pt idx="1260">
                        <c:v>-3.5240417043833093E-2</c:v>
                      </c:pt>
                      <c:pt idx="1261">
                        <c:v>-2.3491626275366186E-2</c:v>
                      </c:pt>
                      <c:pt idx="1262">
                        <c:v>-1.0134601448820925E-2</c:v>
                      </c:pt>
                      <c:pt idx="1263">
                        <c:v>1.3004410654777743E-3</c:v>
                      </c:pt>
                      <c:pt idx="1264">
                        <c:v>1.0205124283174846E-2</c:v>
                      </c:pt>
                      <c:pt idx="1265">
                        <c:v>1.8240025877178778E-2</c:v>
                      </c:pt>
                      <c:pt idx="1266">
                        <c:v>3.5388671713385292E-2</c:v>
                      </c:pt>
                      <c:pt idx="1267">
                        <c:v>2.5423951936651031E-2</c:v>
                      </c:pt>
                      <c:pt idx="1268">
                        <c:v>3.1733394850140643E-2</c:v>
                      </c:pt>
                      <c:pt idx="1269">
                        <c:v>2.4664499369369371E-2</c:v>
                      </c:pt>
                      <c:pt idx="1270">
                        <c:v>1.2530810642741972E-2</c:v>
                      </c:pt>
                      <c:pt idx="1271">
                        <c:v>1.6334028740719285E-2</c:v>
                      </c:pt>
                      <c:pt idx="1272">
                        <c:v>2.8480254860120298E-2</c:v>
                      </c:pt>
                      <c:pt idx="1273">
                        <c:v>2.0537503103004753E-2</c:v>
                      </c:pt>
                      <c:pt idx="1274">
                        <c:v>1.7281855634429889E-2</c:v>
                      </c:pt>
                      <c:pt idx="1275">
                        <c:v>1.3273964599417726E-2</c:v>
                      </c:pt>
                      <c:pt idx="1276">
                        <c:v>2.244882863139315E-2</c:v>
                      </c:pt>
                      <c:pt idx="1277">
                        <c:v>2.3172549629269422E-2</c:v>
                      </c:pt>
                      <c:pt idx="1278">
                        <c:v>1.628607321336086E-3</c:v>
                      </c:pt>
                      <c:pt idx="1279">
                        <c:v>3.9514727675291662E-3</c:v>
                      </c:pt>
                      <c:pt idx="1280">
                        <c:v>9.4158954080547259E-3</c:v>
                      </c:pt>
                      <c:pt idx="1281">
                        <c:v>5.9944409200439796E-3</c:v>
                      </c:pt>
                      <c:pt idx="1282">
                        <c:v>3.1312138452938483E-3</c:v>
                      </c:pt>
                      <c:pt idx="1283">
                        <c:v>-7.9653190641086041E-3</c:v>
                      </c:pt>
                      <c:pt idx="1284">
                        <c:v>-1.3453876185723839E-2</c:v>
                      </c:pt>
                      <c:pt idx="1285">
                        <c:v>-5.7900814178286613E-3</c:v>
                      </c:pt>
                      <c:pt idx="1286">
                        <c:v>-7.9537219757925427E-3</c:v>
                      </c:pt>
                      <c:pt idx="1287">
                        <c:v>-2.0104336182664561E-2</c:v>
                      </c:pt>
                      <c:pt idx="1288">
                        <c:v>-1.2683766834584016E-2</c:v>
                      </c:pt>
                      <c:pt idx="1289">
                        <c:v>4.635700978170193E-4</c:v>
                      </c:pt>
                      <c:pt idx="1290">
                        <c:v>1.9976454776370788E-2</c:v>
                      </c:pt>
                      <c:pt idx="1291">
                        <c:v>4.4718685980938436E-2</c:v>
                      </c:pt>
                      <c:pt idx="1292">
                        <c:v>5.6330505733349669E-2</c:v>
                      </c:pt>
                      <c:pt idx="1293">
                        <c:v>5.4404135333632794E-2</c:v>
                      </c:pt>
                      <c:pt idx="1294">
                        <c:v>4.0482927832259992E-2</c:v>
                      </c:pt>
                      <c:pt idx="1295">
                        <c:v>4.9440581534426611E-2</c:v>
                      </c:pt>
                      <c:pt idx="1296">
                        <c:v>1.1768537162085918E-2</c:v>
                      </c:pt>
                      <c:pt idx="1297">
                        <c:v>-1.4766227774336858E-2</c:v>
                      </c:pt>
                      <c:pt idx="1298">
                        <c:v>-3.9206621247871547E-2</c:v>
                      </c:pt>
                      <c:pt idx="1299">
                        <c:v>-4.9108027191097289E-2</c:v>
                      </c:pt>
                      <c:pt idx="1300">
                        <c:v>-6.0226187103034554E-2</c:v>
                      </c:pt>
                      <c:pt idx="1301">
                        <c:v>-5.5065169367638916E-2</c:v>
                      </c:pt>
                      <c:pt idx="1302">
                        <c:v>-5.653517867038417E-2</c:v>
                      </c:pt>
                      <c:pt idx="1303">
                        <c:v>-2.8907153084072986E-2</c:v>
                      </c:pt>
                      <c:pt idx="1304">
                        <c:v>-4.6933729849274897E-3</c:v>
                      </c:pt>
                      <c:pt idx="1305">
                        <c:v>5.6026473958583119E-3</c:v>
                      </c:pt>
                      <c:pt idx="1306">
                        <c:v>-9.4278059311896228E-3</c:v>
                      </c:pt>
                      <c:pt idx="1307">
                        <c:v>7.9740952390506201E-3</c:v>
                      </c:pt>
                      <c:pt idx="1308">
                        <c:v>1.4896930094005374E-2</c:v>
                      </c:pt>
                      <c:pt idx="1309">
                        <c:v>-1.0641112116888387E-2</c:v>
                      </c:pt>
                      <c:pt idx="1310">
                        <c:v>-1.6672538345615533E-2</c:v>
                      </c:pt>
                      <c:pt idx="1311">
                        <c:v>-8.9614149199989061E-3</c:v>
                      </c:pt>
                      <c:pt idx="1312">
                        <c:v>-3.094040475718823E-2</c:v>
                      </c:pt>
                      <c:pt idx="1313">
                        <c:v>-5.1829581727499815E-3</c:v>
                      </c:pt>
                      <c:pt idx="1314">
                        <c:v>-2.4412811209431905E-2</c:v>
                      </c:pt>
                      <c:pt idx="1315">
                        <c:v>-2.8090341944850428E-2</c:v>
                      </c:pt>
                      <c:pt idx="1316">
                        <c:v>9.52528416000796E-4</c:v>
                      </c:pt>
                      <c:pt idx="1317">
                        <c:v>-3.5355447622531285E-3</c:v>
                      </c:pt>
                      <c:pt idx="1318">
                        <c:v>-4.0245657674012641E-2</c:v>
                      </c:pt>
                      <c:pt idx="1319">
                        <c:v>-4.3747978345415238E-2</c:v>
                      </c:pt>
                      <c:pt idx="1320">
                        <c:v>-3.3007193955973534E-2</c:v>
                      </c:pt>
                      <c:pt idx="1321">
                        <c:v>-1.5153319776232334E-2</c:v>
                      </c:pt>
                      <c:pt idx="1322">
                        <c:v>3.9336069828262979E-4</c:v>
                      </c:pt>
                      <c:pt idx="1323">
                        <c:v>-1.198324001333952E-2</c:v>
                      </c:pt>
                      <c:pt idx="1324">
                        <c:v>-2.3977763680152256E-4</c:v>
                      </c:pt>
                      <c:pt idx="1325">
                        <c:v>8.1210961693250414E-3</c:v>
                      </c:pt>
                      <c:pt idx="1326">
                        <c:v>6.3313833508439592E-3</c:v>
                      </c:pt>
                      <c:pt idx="1327">
                        <c:v>-2.589191012193871E-2</c:v>
                      </c:pt>
                      <c:pt idx="1328">
                        <c:v>-4.7219895839340664E-2</c:v>
                      </c:pt>
                      <c:pt idx="1329">
                        <c:v>-5.9474570406236313E-2</c:v>
                      </c:pt>
                      <c:pt idx="1330">
                        <c:v>-5.6857703099494047E-2</c:v>
                      </c:pt>
                      <c:pt idx="1331">
                        <c:v>-4.8197812475708569E-2</c:v>
                      </c:pt>
                      <c:pt idx="1332">
                        <c:v>-3.5343850534218006E-2</c:v>
                      </c:pt>
                      <c:pt idx="1333">
                        <c:v>-2.2529381379965473E-2</c:v>
                      </c:pt>
                      <c:pt idx="1334">
                        <c:v>9.7390467068033133E-3</c:v>
                      </c:pt>
                      <c:pt idx="1335">
                        <c:v>2.6775796312502077E-2</c:v>
                      </c:pt>
                      <c:pt idx="1336">
                        <c:v>4.4584222443437627E-2</c:v>
                      </c:pt>
                      <c:pt idx="1337">
                        <c:v>4.9341536131512355E-2</c:v>
                      </c:pt>
                      <c:pt idx="1338">
                        <c:v>3.8501706339156741E-2</c:v>
                      </c:pt>
                      <c:pt idx="1339">
                        <c:v>3.9840699887414295E-2</c:v>
                      </c:pt>
                      <c:pt idx="1340">
                        <c:v>7.9494592622496613E-2</c:v>
                      </c:pt>
                      <c:pt idx="1341">
                        <c:v>6.8049206759159278E-2</c:v>
                      </c:pt>
                      <c:pt idx="1342">
                        <c:v>7.6378423648531937E-2</c:v>
                      </c:pt>
                      <c:pt idx="1343">
                        <c:v>6.2728964135534443E-2</c:v>
                      </c:pt>
                      <c:pt idx="1344">
                        <c:v>8.3925307228809989E-2</c:v>
                      </c:pt>
                      <c:pt idx="1345">
                        <c:v>0.12107266171356082</c:v>
                      </c:pt>
                      <c:pt idx="1346">
                        <c:v>0.11345932995158066</c:v>
                      </c:pt>
                      <c:pt idx="1347">
                        <c:v>7.6286900681281911E-2</c:v>
                      </c:pt>
                      <c:pt idx="1348">
                        <c:v>5.4595644008254625E-2</c:v>
                      </c:pt>
                      <c:pt idx="1349">
                        <c:v>5.222168868650745E-2</c:v>
                      </c:pt>
                      <c:pt idx="1350">
                        <c:v>5.4213566963468525E-2</c:v>
                      </c:pt>
                      <c:pt idx="1351">
                        <c:v>4.5046225367157681E-2</c:v>
                      </c:pt>
                      <c:pt idx="1352">
                        <c:v>4.3101989182737596E-2</c:v>
                      </c:pt>
                      <c:pt idx="1353">
                        <c:v>4.8294977269707023E-2</c:v>
                      </c:pt>
                      <c:pt idx="1354">
                        <c:v>4.7864004393102511E-2</c:v>
                      </c:pt>
                      <c:pt idx="1355">
                        <c:v>7.8805662889568168E-2</c:v>
                      </c:pt>
                      <c:pt idx="1356">
                        <c:v>6.254153011356374E-2</c:v>
                      </c:pt>
                      <c:pt idx="1357">
                        <c:v>5.2099449106961772E-2</c:v>
                      </c:pt>
                      <c:pt idx="1358">
                        <c:v>6.6340986993708773E-2</c:v>
                      </c:pt>
                      <c:pt idx="1359">
                        <c:v>-1.3569533634063531E-2</c:v>
                      </c:pt>
                      <c:pt idx="1360">
                        <c:v>-6.8617777521457479E-2</c:v>
                      </c:pt>
                      <c:pt idx="1361">
                        <c:v>-3.1536557783589561E-2</c:v>
                      </c:pt>
                      <c:pt idx="1362">
                        <c:v>-3.1728693327850103E-2</c:v>
                      </c:pt>
                      <c:pt idx="1363">
                        <c:v>-4.9513298412514123E-3</c:v>
                      </c:pt>
                      <c:pt idx="1364">
                        <c:v>5.7577976314360339E-3</c:v>
                      </c:pt>
                      <c:pt idx="1365">
                        <c:v>-1.2010822277439867E-3</c:v>
                      </c:pt>
                      <c:pt idx="1366">
                        <c:v>1.313542640926579E-2</c:v>
                      </c:pt>
                      <c:pt idx="1367">
                        <c:v>9.9809557003763996E-2</c:v>
                      </c:pt>
                      <c:pt idx="1368">
                        <c:v>9.7115271296642283E-2</c:v>
                      </c:pt>
                      <c:pt idx="1369">
                        <c:v>6.5536713247260167E-2</c:v>
                      </c:pt>
                      <c:pt idx="1370">
                        <c:v>1.9774289317890801E-2</c:v>
                      </c:pt>
                      <c:pt idx="1371">
                        <c:v>2.1338642501261161E-3</c:v>
                      </c:pt>
                      <c:pt idx="1372">
                        <c:v>-1.1812104601975425E-2</c:v>
                      </c:pt>
                      <c:pt idx="1373">
                        <c:v>2.3631731639615433E-2</c:v>
                      </c:pt>
                      <c:pt idx="1374">
                        <c:v>-7.0663880022164127E-3</c:v>
                      </c:pt>
                      <c:pt idx="1375">
                        <c:v>-7.2560160679224399E-3</c:v>
                      </c:pt>
                      <c:pt idx="1376">
                        <c:v>1.7689947769221812E-2</c:v>
                      </c:pt>
                      <c:pt idx="1377">
                        <c:v>3.1073614555411608E-2</c:v>
                      </c:pt>
                      <c:pt idx="1378">
                        <c:v>4.0058850521681004E-2</c:v>
                      </c:pt>
                      <c:pt idx="1379">
                        <c:v>1.606541510053755E-2</c:v>
                      </c:pt>
                      <c:pt idx="1380">
                        <c:v>2.3132743407212209E-2</c:v>
                      </c:pt>
                      <c:pt idx="1381">
                        <c:v>1.7442647696755704E-2</c:v>
                      </c:pt>
                      <c:pt idx="1382">
                        <c:v>-8.6385770560695012E-3</c:v>
                      </c:pt>
                      <c:pt idx="1383">
                        <c:v>-4.6399950351924533E-2</c:v>
                      </c:pt>
                      <c:pt idx="1384">
                        <c:v>-5.9549481328059501E-3</c:v>
                      </c:pt>
                      <c:pt idx="1385">
                        <c:v>2.4999247756433671E-2</c:v>
                      </c:pt>
                      <c:pt idx="1386">
                        <c:v>5.8415160716838194E-2</c:v>
                      </c:pt>
                      <c:pt idx="1387">
                        <c:v>5.9506540757810457E-2</c:v>
                      </c:pt>
                      <c:pt idx="1388">
                        <c:v>5.8149681424849685E-2</c:v>
                      </c:pt>
                      <c:pt idx="1389">
                        <c:v>2.3815404443753491E-2</c:v>
                      </c:pt>
                      <c:pt idx="1390">
                        <c:v>9.5546216590982766E-2</c:v>
                      </c:pt>
                      <c:pt idx="1391">
                        <c:v>4.9155355848819089E-2</c:v>
                      </c:pt>
                      <c:pt idx="1392">
                        <c:v>1.9392525707923883E-2</c:v>
                      </c:pt>
                      <c:pt idx="1393">
                        <c:v>-9.9452868179333853E-4</c:v>
                      </c:pt>
                      <c:pt idx="1394">
                        <c:v>1.7311318507448471E-2</c:v>
                      </c:pt>
                      <c:pt idx="1395">
                        <c:v>4.4705208283705878E-3</c:v>
                      </c:pt>
                      <c:pt idx="1396">
                        <c:v>0.10030635119243153</c:v>
                      </c:pt>
                      <c:pt idx="1397">
                        <c:v>6.8854420810066125E-2</c:v>
                      </c:pt>
                      <c:pt idx="1398">
                        <c:v>0.12538176360996686</c:v>
                      </c:pt>
                      <c:pt idx="1399">
                        <c:v>0.12610830552121718</c:v>
                      </c:pt>
                      <c:pt idx="1400">
                        <c:v>0.12126605099709878</c:v>
                      </c:pt>
                      <c:pt idx="1401">
                        <c:v>3.9264293254631974E-2</c:v>
                      </c:pt>
                      <c:pt idx="1402">
                        <c:v>5.4722271675271661E-2</c:v>
                      </c:pt>
                      <c:pt idx="1403">
                        <c:v>-3.4125529391409865E-2</c:v>
                      </c:pt>
                      <c:pt idx="1404">
                        <c:v>-6.3387177256166521E-2</c:v>
                      </c:pt>
                      <c:pt idx="1405">
                        <c:v>-6.7302605019470413E-2</c:v>
                      </c:pt>
                      <c:pt idx="1406">
                        <c:v>2.9385141183580113E-2</c:v>
                      </c:pt>
                      <c:pt idx="1407">
                        <c:v>1.2198256299413001E-2</c:v>
                      </c:pt>
                      <c:pt idx="1408">
                        <c:v>6.4093659338978634E-2</c:v>
                      </c:pt>
                      <c:pt idx="1409">
                        <c:v>3.3043552395018334E-2</c:v>
                      </c:pt>
                      <c:pt idx="1410">
                        <c:v>0.12838509604896625</c:v>
                      </c:pt>
                      <c:pt idx="1411">
                        <c:v>0.17832654642471188</c:v>
                      </c:pt>
                      <c:pt idx="1412">
                        <c:v>0.22165640272111575</c:v>
                      </c:pt>
                      <c:pt idx="1413">
                        <c:v>0.17257595779412091</c:v>
                      </c:pt>
                      <c:pt idx="1414">
                        <c:v>0.2014718272246977</c:v>
                      </c:pt>
                      <c:pt idx="1415">
                        <c:v>0.17525645236919121</c:v>
                      </c:pt>
                      <c:pt idx="1416">
                        <c:v>0.17963952488296361</c:v>
                      </c:pt>
                      <c:pt idx="1417">
                        <c:v>0.11174860270757529</c:v>
                      </c:pt>
                      <c:pt idx="1418">
                        <c:v>4.0489509963468071E-3</c:v>
                      </c:pt>
                      <c:pt idx="1419">
                        <c:v>-0.12375754437610145</c:v>
                      </c:pt>
                      <c:pt idx="1420">
                        <c:v>-0.12457686299387921</c:v>
                      </c:pt>
                      <c:pt idx="1421">
                        <c:v>-0.14926800432289278</c:v>
                      </c:pt>
                      <c:pt idx="1422">
                        <c:v>-9.9358524298720927E-2</c:v>
                      </c:pt>
                      <c:pt idx="1423">
                        <c:v>-8.9798448873765827E-2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3-6603-43D1-8F95-C6792740EE06}"/>
                  </c:ext>
                </c:extLst>
              </c15:ser>
            </c15:filteredScatterSeries>
            <c15:filteredScatterSeries>
              <c15:ser>
                <c:idx val="2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'!$CG$2</c15:sqref>
                        </c15:formulaRef>
                      </c:ext>
                    </c:extLst>
                    <c:strCache>
                      <c:ptCount val="1"/>
                      <c:pt idx="0">
                        <c:v>Abs_WT_1:1_1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'!$CG$3:$CG$1426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-1.4001617052822963</c:v>
                      </c:pt>
                      <c:pt idx="1">
                        <c:v>-1.6177269758507009</c:v>
                      </c:pt>
                      <c:pt idx="2">
                        <c:v>-1.334387967445043</c:v>
                      </c:pt>
                      <c:pt idx="3">
                        <c:v>-0.4613963603056952</c:v>
                      </c:pt>
                      <c:pt idx="4">
                        <c:v>-0.23603358606829922</c:v>
                      </c:pt>
                      <c:pt idx="5">
                        <c:v>0.12784443385097607</c:v>
                      </c:pt>
                      <c:pt idx="6">
                        <c:v>0.42279715402359586</c:v>
                      </c:pt>
                      <c:pt idx="7">
                        <c:v>0.42785032983215648</c:v>
                      </c:pt>
                      <c:pt idx="8">
                        <c:v>0.72978855366097029</c:v>
                      </c:pt>
                      <c:pt idx="9">
                        <c:v>0.5610190632154306</c:v>
                      </c:pt>
                      <c:pt idx="10">
                        <c:v>3.5738878419840449E-2</c:v>
                      </c:pt>
                      <c:pt idx="11">
                        <c:v>-0.44824823086285631</c:v>
                      </c:pt>
                      <c:pt idx="12">
                        <c:v>-0.3715097048307282</c:v>
                      </c:pt>
                      <c:pt idx="13">
                        <c:v>-0.38249176962161968</c:v>
                      </c:pt>
                      <c:pt idx="14">
                        <c:v>0.13610712586457255</c:v>
                      </c:pt>
                      <c:pt idx="15">
                        <c:v>0.29216378395845211</c:v>
                      </c:pt>
                      <c:pt idx="16">
                        <c:v>6.6553287100918389E-3</c:v>
                      </c:pt>
                      <c:pt idx="17">
                        <c:v>0.12801244646197718</c:v>
                      </c:pt>
                      <c:pt idx="18">
                        <c:v>0.59551192427914768</c:v>
                      </c:pt>
                      <c:pt idx="19">
                        <c:v>0.69318593685084218</c:v>
                      </c:pt>
                      <c:pt idx="20">
                        <c:v>1.0393559029055306</c:v>
                      </c:pt>
                      <c:pt idx="21">
                        <c:v>0.68166912027847315</c:v>
                      </c:pt>
                      <c:pt idx="22">
                        <c:v>0.57785140390624756</c:v>
                      </c:pt>
                      <c:pt idx="23">
                        <c:v>0.66923819809674068</c:v>
                      </c:pt>
                      <c:pt idx="24">
                        <c:v>0.66140705534132482</c:v>
                      </c:pt>
                      <c:pt idx="25">
                        <c:v>0.56902480014223478</c:v>
                      </c:pt>
                      <c:pt idx="26">
                        <c:v>-9.7579311230564389E-2</c:v>
                      </c:pt>
                      <c:pt idx="27">
                        <c:v>-0.33294687995188144</c:v>
                      </c:pt>
                      <c:pt idx="28">
                        <c:v>-0.22584953547438197</c:v>
                      </c:pt>
                      <c:pt idx="29">
                        <c:v>-0.61758322360257245</c:v>
                      </c:pt>
                      <c:pt idx="30">
                        <c:v>-0.55840118358394297</c:v>
                      </c:pt>
                      <c:pt idx="31">
                        <c:v>-0.65199198695022831</c:v>
                      </c:pt>
                      <c:pt idx="32">
                        <c:v>-0.57636805731076535</c:v>
                      </c:pt>
                      <c:pt idx="33">
                        <c:v>5.6425911054781952E-2</c:v>
                      </c:pt>
                      <c:pt idx="34">
                        <c:v>-0.10486235626260605</c:v>
                      </c:pt>
                      <c:pt idx="35">
                        <c:v>-0.1401013103246857</c:v>
                      </c:pt>
                      <c:pt idx="36">
                        <c:v>-0.10562243507679173</c:v>
                      </c:pt>
                      <c:pt idx="37">
                        <c:v>0.41840213425377676</c:v>
                      </c:pt>
                      <c:pt idx="38">
                        <c:v>0.61312216884353299</c:v>
                      </c:pt>
                      <c:pt idx="39">
                        <c:v>0.39715831989217221</c:v>
                      </c:pt>
                      <c:pt idx="40">
                        <c:v>9.026518660780436E-2</c:v>
                      </c:pt>
                      <c:pt idx="41">
                        <c:v>0.32403809809358702</c:v>
                      </c:pt>
                      <c:pt idx="42">
                        <c:v>0.61101332720273172</c:v>
                      </c:pt>
                      <c:pt idx="43">
                        <c:v>0.70288002683814066</c:v>
                      </c:pt>
                      <c:pt idx="44">
                        <c:v>0.42003198455527169</c:v>
                      </c:pt>
                      <c:pt idx="45">
                        <c:v>0.38915806759902394</c:v>
                      </c:pt>
                      <c:pt idx="46">
                        <c:v>0.95985613805919845</c:v>
                      </c:pt>
                      <c:pt idx="47">
                        <c:v>1.1844098374217469</c:v>
                      </c:pt>
                      <c:pt idx="48">
                        <c:v>1.1464735405275579</c:v>
                      </c:pt>
                      <c:pt idx="49">
                        <c:v>1.0557220497355722</c:v>
                      </c:pt>
                      <c:pt idx="50">
                        <c:v>1.0049050906998438</c:v>
                      </c:pt>
                      <c:pt idx="51">
                        <c:v>1.107873602960971</c:v>
                      </c:pt>
                      <c:pt idx="52">
                        <c:v>1.1825880249422855</c:v>
                      </c:pt>
                      <c:pt idx="53">
                        <c:v>0.37952705089877148</c:v>
                      </c:pt>
                      <c:pt idx="54">
                        <c:v>0.50281064622239013</c:v>
                      </c:pt>
                      <c:pt idx="55">
                        <c:v>0.47972033852987145</c:v>
                      </c:pt>
                      <c:pt idx="56">
                        <c:v>0.23980171221121693</c:v>
                      </c:pt>
                      <c:pt idx="57">
                        <c:v>0.33974334656805905</c:v>
                      </c:pt>
                      <c:pt idx="58">
                        <c:v>0.30151362177326435</c:v>
                      </c:pt>
                      <c:pt idx="59">
                        <c:v>0.29551334114284233</c:v>
                      </c:pt>
                      <c:pt idx="60">
                        <c:v>0.85333632550569471</c:v>
                      </c:pt>
                      <c:pt idx="61">
                        <c:v>0.72666779711060359</c:v>
                      </c:pt>
                      <c:pt idx="62">
                        <c:v>0.69390259564858314</c:v>
                      </c:pt>
                      <c:pt idx="63">
                        <c:v>1.1656889545419853</c:v>
                      </c:pt>
                      <c:pt idx="64">
                        <c:v>1.0669756038924445</c:v>
                      </c:pt>
                      <c:pt idx="65">
                        <c:v>1.0520052963279007</c:v>
                      </c:pt>
                      <c:pt idx="66">
                        <c:v>0.7300746687167009</c:v>
                      </c:pt>
                      <c:pt idx="67">
                        <c:v>0.14273493999582257</c:v>
                      </c:pt>
                      <c:pt idx="68">
                        <c:v>-6.2557091608464802E-2</c:v>
                      </c:pt>
                      <c:pt idx="69">
                        <c:v>-0.34339145064446736</c:v>
                      </c:pt>
                      <c:pt idx="70">
                        <c:v>-0.65800044882585429</c:v>
                      </c:pt>
                      <c:pt idx="71">
                        <c:v>-0.33134436140810658</c:v>
                      </c:pt>
                      <c:pt idx="72">
                        <c:v>-0.17554383570597062</c:v>
                      </c:pt>
                      <c:pt idx="73">
                        <c:v>0.373505837249895</c:v>
                      </c:pt>
                      <c:pt idx="74">
                        <c:v>0.80959180156961086</c:v>
                      </c:pt>
                      <c:pt idx="75">
                        <c:v>1.2591717928947483</c:v>
                      </c:pt>
                      <c:pt idx="76">
                        <c:v>1.534143901247343</c:v>
                      </c:pt>
                      <c:pt idx="77">
                        <c:v>1.6154563375170425</c:v>
                      </c:pt>
                      <c:pt idx="78">
                        <c:v>1.4988777068381041</c:v>
                      </c:pt>
                      <c:pt idx="79">
                        <c:v>1.4889468634979806</c:v>
                      </c:pt>
                      <c:pt idx="80">
                        <c:v>1.4371234741863432</c:v>
                      </c:pt>
                      <c:pt idx="81">
                        <c:v>1.3269472391953863</c:v>
                      </c:pt>
                      <c:pt idx="82">
                        <c:v>0.99223193053163028</c:v>
                      </c:pt>
                      <c:pt idx="83">
                        <c:v>0.83425437091023458</c:v>
                      </c:pt>
                      <c:pt idx="84">
                        <c:v>0.75664132004162843</c:v>
                      </c:pt>
                      <c:pt idx="85">
                        <c:v>0.75713676528190332</c:v>
                      </c:pt>
                      <c:pt idx="86">
                        <c:v>0.2563263649539223</c:v>
                      </c:pt>
                      <c:pt idx="87">
                        <c:v>-4.2477299329823449E-2</c:v>
                      </c:pt>
                      <c:pt idx="88">
                        <c:v>0.12352473638336858</c:v>
                      </c:pt>
                      <c:pt idx="89">
                        <c:v>0.13265409192520247</c:v>
                      </c:pt>
                      <c:pt idx="90">
                        <c:v>0.29793270445914427</c:v>
                      </c:pt>
                      <c:pt idx="91">
                        <c:v>0.38579415895656682</c:v>
                      </c:pt>
                      <c:pt idx="92">
                        <c:v>0.44634817094323359</c:v>
                      </c:pt>
                      <c:pt idx="93">
                        <c:v>0.90146398583867593</c:v>
                      </c:pt>
                      <c:pt idx="94">
                        <c:v>1.0728624440167447</c:v>
                      </c:pt>
                      <c:pt idx="95">
                        <c:v>0.72577928645830248</c:v>
                      </c:pt>
                      <c:pt idx="96">
                        <c:v>0.80661547370552367</c:v>
                      </c:pt>
                      <c:pt idx="97">
                        <c:v>0.95093720962864015</c:v>
                      </c:pt>
                      <c:pt idx="98">
                        <c:v>0.66735422643584297</c:v>
                      </c:pt>
                      <c:pt idx="99">
                        <c:v>0.67280320997325782</c:v>
                      </c:pt>
                      <c:pt idx="100">
                        <c:v>0.42964380503772748</c:v>
                      </c:pt>
                      <c:pt idx="101">
                        <c:v>0.61334338240099895</c:v>
                      </c:pt>
                      <c:pt idx="102">
                        <c:v>1.1185997181812406</c:v>
                      </c:pt>
                      <c:pt idx="103">
                        <c:v>1.2326864969690543</c:v>
                      </c:pt>
                      <c:pt idx="104">
                        <c:v>1.0329946419699709</c:v>
                      </c:pt>
                      <c:pt idx="105">
                        <c:v>1.0023209141421736</c:v>
                      </c:pt>
                      <c:pt idx="106">
                        <c:v>0.78299681297079304</c:v>
                      </c:pt>
                      <c:pt idx="107">
                        <c:v>0.69059079102585963</c:v>
                      </c:pt>
                      <c:pt idx="108">
                        <c:v>0.43001218959830084</c:v>
                      </c:pt>
                      <c:pt idx="109">
                        <c:v>8.5698040751742172E-2</c:v>
                      </c:pt>
                      <c:pt idx="110">
                        <c:v>1.4587754367025248E-2</c:v>
                      </c:pt>
                      <c:pt idx="111">
                        <c:v>5.2016174184652111E-2</c:v>
                      </c:pt>
                      <c:pt idx="112">
                        <c:v>4.4175890373142485E-2</c:v>
                      </c:pt>
                      <c:pt idx="113">
                        <c:v>2.8158017780268229E-2</c:v>
                      </c:pt>
                      <c:pt idx="114">
                        <c:v>7.6556527605303792E-2</c:v>
                      </c:pt>
                      <c:pt idx="115">
                        <c:v>7.4456461378352476E-2</c:v>
                      </c:pt>
                      <c:pt idx="116">
                        <c:v>6.2710935582520624E-2</c:v>
                      </c:pt>
                      <c:pt idx="117">
                        <c:v>-5.8187941027390715E-2</c:v>
                      </c:pt>
                      <c:pt idx="118">
                        <c:v>0.15272446891606728</c:v>
                      </c:pt>
                      <c:pt idx="119">
                        <c:v>0.57794555678401194</c:v>
                      </c:pt>
                      <c:pt idx="120">
                        <c:v>0.79583725446552034</c:v>
                      </c:pt>
                      <c:pt idx="121">
                        <c:v>1.0669564076746481</c:v>
                      </c:pt>
                      <c:pt idx="122">
                        <c:v>1.133151365376696</c:v>
                      </c:pt>
                      <c:pt idx="123">
                        <c:v>1.0444986610638087</c:v>
                      </c:pt>
                      <c:pt idx="124">
                        <c:v>1.1194489222923392</c:v>
                      </c:pt>
                      <c:pt idx="125">
                        <c:v>1.1037857226758978</c:v>
                      </c:pt>
                      <c:pt idx="126">
                        <c:v>0.72288979862710467</c:v>
                      </c:pt>
                      <c:pt idx="127">
                        <c:v>0.52634795155788738</c:v>
                      </c:pt>
                      <c:pt idx="128">
                        <c:v>0.355710029246809</c:v>
                      </c:pt>
                      <c:pt idx="129">
                        <c:v>0.57030180567851563</c:v>
                      </c:pt>
                      <c:pt idx="130">
                        <c:v>0.64211759877253904</c:v>
                      </c:pt>
                      <c:pt idx="131">
                        <c:v>0.6026145248639011</c:v>
                      </c:pt>
                      <c:pt idx="132">
                        <c:v>0.38072361514142816</c:v>
                      </c:pt>
                      <c:pt idx="133">
                        <c:v>0.58809212904794528</c:v>
                      </c:pt>
                      <c:pt idx="134">
                        <c:v>0.59042127014060319</c:v>
                      </c:pt>
                      <c:pt idx="135">
                        <c:v>0.53568828267436219</c:v>
                      </c:pt>
                      <c:pt idx="136">
                        <c:v>0.32964065137337512</c:v>
                      </c:pt>
                      <c:pt idx="137">
                        <c:v>0.28620683193391383</c:v>
                      </c:pt>
                      <c:pt idx="138">
                        <c:v>0.1735937742095158</c:v>
                      </c:pt>
                      <c:pt idx="139">
                        <c:v>0.27509962608510047</c:v>
                      </c:pt>
                      <c:pt idx="140">
                        <c:v>0.20655614825147597</c:v>
                      </c:pt>
                      <c:pt idx="141">
                        <c:v>0.39979551457518547</c:v>
                      </c:pt>
                      <c:pt idx="142">
                        <c:v>0.605227952801071</c:v>
                      </c:pt>
                      <c:pt idx="143">
                        <c:v>0.67129767803463647</c:v>
                      </c:pt>
                      <c:pt idx="144">
                        <c:v>0.89872715364424194</c:v>
                      </c:pt>
                      <c:pt idx="145">
                        <c:v>1.0011709692855946</c:v>
                      </c:pt>
                      <c:pt idx="146">
                        <c:v>0.96345314363204315</c:v>
                      </c:pt>
                      <c:pt idx="147">
                        <c:v>1.118394044419134</c:v>
                      </c:pt>
                      <c:pt idx="148">
                        <c:v>1.2510307683377586</c:v>
                      </c:pt>
                      <c:pt idx="149">
                        <c:v>1.3179387284151101</c:v>
                      </c:pt>
                      <c:pt idx="150">
                        <c:v>1.1868504993987472</c:v>
                      </c:pt>
                      <c:pt idx="151">
                        <c:v>1.2536039756281163</c:v>
                      </c:pt>
                      <c:pt idx="152">
                        <c:v>1.2124884194245615</c:v>
                      </c:pt>
                      <c:pt idx="153">
                        <c:v>1.3561958763781856</c:v>
                      </c:pt>
                      <c:pt idx="154">
                        <c:v>1.2485325177073683</c:v>
                      </c:pt>
                      <c:pt idx="155">
                        <c:v>1.0386017657778057</c:v>
                      </c:pt>
                      <c:pt idx="156">
                        <c:v>1.051809677727497</c:v>
                      </c:pt>
                      <c:pt idx="157">
                        <c:v>1.1161170073462099</c:v>
                      </c:pt>
                      <c:pt idx="158">
                        <c:v>0.83731388238477367</c:v>
                      </c:pt>
                      <c:pt idx="159">
                        <c:v>0.94791243416725679</c:v>
                      </c:pt>
                      <c:pt idx="160">
                        <c:v>0.86009705059254626</c:v>
                      </c:pt>
                      <c:pt idx="161">
                        <c:v>0.88630354430738445</c:v>
                      </c:pt>
                      <c:pt idx="162">
                        <c:v>0.90791300091273441</c:v>
                      </c:pt>
                      <c:pt idx="163">
                        <c:v>0.92401954174971712</c:v>
                      </c:pt>
                      <c:pt idx="164">
                        <c:v>0.90615974635397556</c:v>
                      </c:pt>
                      <c:pt idx="165">
                        <c:v>0.98110452294884998</c:v>
                      </c:pt>
                      <c:pt idx="166">
                        <c:v>0.95650045636722547</c:v>
                      </c:pt>
                      <c:pt idx="167">
                        <c:v>1.0038026793349517</c:v>
                      </c:pt>
                      <c:pt idx="168">
                        <c:v>1.030925106870372</c:v>
                      </c:pt>
                      <c:pt idx="169">
                        <c:v>1.106130403563915</c:v>
                      </c:pt>
                      <c:pt idx="170">
                        <c:v>1.028102348748658</c:v>
                      </c:pt>
                      <c:pt idx="171">
                        <c:v>1.1084558882341353</c:v>
                      </c:pt>
                      <c:pt idx="172">
                        <c:v>1.0986511914681039</c:v>
                      </c:pt>
                      <c:pt idx="173">
                        <c:v>1.1581283870469405</c:v>
                      </c:pt>
                      <c:pt idx="174">
                        <c:v>1.1810331313007585</c:v>
                      </c:pt>
                      <c:pt idx="175">
                        <c:v>1.2192875369470064</c:v>
                      </c:pt>
                      <c:pt idx="176">
                        <c:v>1.153056929126193</c:v>
                      </c:pt>
                      <c:pt idx="177">
                        <c:v>1.1823403023221482</c:v>
                      </c:pt>
                      <c:pt idx="178">
                        <c:v>1.1619530049165172</c:v>
                      </c:pt>
                      <c:pt idx="179">
                        <c:v>1.2462015484034916</c:v>
                      </c:pt>
                      <c:pt idx="180">
                        <c:v>1.2412452677895236</c:v>
                      </c:pt>
                      <c:pt idx="181">
                        <c:v>1.2369105789899226</c:v>
                      </c:pt>
                      <c:pt idx="182">
                        <c:v>1.2155369616317881</c:v>
                      </c:pt>
                      <c:pt idx="183">
                        <c:v>1.2850099020490136</c:v>
                      </c:pt>
                      <c:pt idx="184">
                        <c:v>1.3154733855866572</c:v>
                      </c:pt>
                      <c:pt idx="185">
                        <c:v>1.3229708797946556</c:v>
                      </c:pt>
                      <c:pt idx="186">
                        <c:v>1.3003275697451153</c:v>
                      </c:pt>
                      <c:pt idx="187">
                        <c:v>1.3267991540866693</c:v>
                      </c:pt>
                      <c:pt idx="188">
                        <c:v>1.352000131631208</c:v>
                      </c:pt>
                      <c:pt idx="189">
                        <c:v>1.3657802736923605</c:v>
                      </c:pt>
                      <c:pt idx="190">
                        <c:v>1.3679732130492235</c:v>
                      </c:pt>
                      <c:pt idx="191">
                        <c:v>1.3632372318871118</c:v>
                      </c:pt>
                      <c:pt idx="192">
                        <c:v>1.3798629847102126</c:v>
                      </c:pt>
                      <c:pt idx="193">
                        <c:v>1.381829225875953</c:v>
                      </c:pt>
                      <c:pt idx="194">
                        <c:v>1.3803255221485506</c:v>
                      </c:pt>
                      <c:pt idx="195">
                        <c:v>1.3691240720114115</c:v>
                      </c:pt>
                      <c:pt idx="196">
                        <c:v>1.383917043087739</c:v>
                      </c:pt>
                      <c:pt idx="197">
                        <c:v>1.3838777365465362</c:v>
                      </c:pt>
                      <c:pt idx="198">
                        <c:v>1.3998965232450205</c:v>
                      </c:pt>
                      <c:pt idx="199">
                        <c:v>1.4093291790280407</c:v>
                      </c:pt>
                      <c:pt idx="200">
                        <c:v>1.4362450186957452</c:v>
                      </c:pt>
                      <c:pt idx="201">
                        <c:v>1.4466667367480968</c:v>
                      </c:pt>
                      <c:pt idx="202">
                        <c:v>1.4638985415902057</c:v>
                      </c:pt>
                      <c:pt idx="203">
                        <c:v>1.4736410791748007</c:v>
                      </c:pt>
                      <c:pt idx="204">
                        <c:v>1.482219046213066</c:v>
                      </c:pt>
                      <c:pt idx="205">
                        <c:v>1.4797537033846131</c:v>
                      </c:pt>
                      <c:pt idx="206">
                        <c:v>1.4813067688149215</c:v>
                      </c:pt>
                      <c:pt idx="207">
                        <c:v>1.4829832385024939</c:v>
                      </c:pt>
                      <c:pt idx="208">
                        <c:v>1.4891278564086345</c:v>
                      </c:pt>
                      <c:pt idx="209">
                        <c:v>1.4930429707335378</c:v>
                      </c:pt>
                      <c:pt idx="210">
                        <c:v>1.5005761150603012</c:v>
                      </c:pt>
                      <c:pt idx="211">
                        <c:v>1.512824216120161</c:v>
                      </c:pt>
                      <c:pt idx="212">
                        <c:v>1.5198180381374005</c:v>
                      </c:pt>
                      <c:pt idx="213">
                        <c:v>1.5328449571764373</c:v>
                      </c:pt>
                      <c:pt idx="214">
                        <c:v>1.5386961471819725</c:v>
                      </c:pt>
                      <c:pt idx="215">
                        <c:v>1.5403223410610301</c:v>
                      </c:pt>
                      <c:pt idx="216">
                        <c:v>1.5475684562264533</c:v>
                      </c:pt>
                      <c:pt idx="217">
                        <c:v>1.5504798825922756</c:v>
                      </c:pt>
                      <c:pt idx="218">
                        <c:v>1.5468911039699154</c:v>
                      </c:pt>
                      <c:pt idx="219">
                        <c:v>1.5542953594057582</c:v>
                      </c:pt>
                      <c:pt idx="220">
                        <c:v>1.5569874004253332</c:v>
                      </c:pt>
                      <c:pt idx="221">
                        <c:v>1.5609171404399866</c:v>
                      </c:pt>
                      <c:pt idx="222">
                        <c:v>1.5673186220223583</c:v>
                      </c:pt>
                      <c:pt idx="223">
                        <c:v>1.5691760846205847</c:v>
                      </c:pt>
                      <c:pt idx="224">
                        <c:v>1.5714129010466968</c:v>
                      </c:pt>
                      <c:pt idx="225">
                        <c:v>1.5758947608494054</c:v>
                      </c:pt>
                      <c:pt idx="226">
                        <c:v>1.5752713408238195</c:v>
                      </c:pt>
                      <c:pt idx="227">
                        <c:v>1.5706962422489557</c:v>
                      </c:pt>
                      <c:pt idx="228">
                        <c:v>1.5695133895904398</c:v>
                      </c:pt>
                      <c:pt idx="229">
                        <c:v>1.5695426409699393</c:v>
                      </c:pt>
                      <c:pt idx="230">
                        <c:v>1.5705234762887861</c:v>
                      </c:pt>
                      <c:pt idx="231">
                        <c:v>1.565373405285633</c:v>
                      </c:pt>
                      <c:pt idx="232">
                        <c:v>1.5648934998407169</c:v>
                      </c:pt>
                      <c:pt idx="233">
                        <c:v>1.5594500009369585</c:v>
                      </c:pt>
                      <c:pt idx="234">
                        <c:v>1.5566446108218224</c:v>
                      </c:pt>
                      <c:pt idx="235">
                        <c:v>1.547950552371167</c:v>
                      </c:pt>
                      <c:pt idx="236">
                        <c:v>1.5389374710628443</c:v>
                      </c:pt>
                      <c:pt idx="237">
                        <c:v>1.5255805598988268</c:v>
                      </c:pt>
                      <c:pt idx="238">
                        <c:v>1.5160564935548699</c:v>
                      </c:pt>
                      <c:pt idx="239">
                        <c:v>1.4991034909236172</c:v>
                      </c:pt>
                      <c:pt idx="240">
                        <c:v>1.4850482030740457</c:v>
                      </c:pt>
                      <c:pt idx="241">
                        <c:v>1.4672715912887562</c:v>
                      </c:pt>
                      <c:pt idx="242">
                        <c:v>1.4485872726333691</c:v>
                      </c:pt>
                      <c:pt idx="243">
                        <c:v>1.4288389350486828</c:v>
                      </c:pt>
                      <c:pt idx="244">
                        <c:v>1.4130413619076656</c:v>
                      </c:pt>
                      <c:pt idx="245">
                        <c:v>1.3963232844180187</c:v>
                      </c:pt>
                      <c:pt idx="246">
                        <c:v>1.3788099350482264</c:v>
                      </c:pt>
                      <c:pt idx="247">
                        <c:v>1.3614209040413068</c:v>
                      </c:pt>
                      <c:pt idx="248">
                        <c:v>1.342551936052828</c:v>
                      </c:pt>
                      <c:pt idx="249">
                        <c:v>1.3263393589651593</c:v>
                      </c:pt>
                      <c:pt idx="250">
                        <c:v>1.3083497605728882</c:v>
                      </c:pt>
                      <c:pt idx="251">
                        <c:v>1.2867165372216947</c:v>
                      </c:pt>
                      <c:pt idx="252">
                        <c:v>1.2640732271721551</c:v>
                      </c:pt>
                      <c:pt idx="253">
                        <c:v>1.2440808233897691</c:v>
                      </c:pt>
                      <c:pt idx="254">
                        <c:v>1.2198917607547952</c:v>
                      </c:pt>
                      <c:pt idx="255">
                        <c:v>1.1971232182367728</c:v>
                      </c:pt>
                      <c:pt idx="256">
                        <c:v>1.1753071737637066</c:v>
                      </c:pt>
                      <c:pt idx="257">
                        <c:v>1.1478968029613366</c:v>
                      </c:pt>
                      <c:pt idx="258">
                        <c:v>1.1230861485119961</c:v>
                      </c:pt>
                      <c:pt idx="259">
                        <c:v>1.1021686698529343</c:v>
                      </c:pt>
                      <c:pt idx="260">
                        <c:v>1.0725434211590767</c:v>
                      </c:pt>
                      <c:pt idx="261">
                        <c:v>1.0504915374387951</c:v>
                      </c:pt>
                      <c:pt idx="262">
                        <c:v>1.0329535072175493</c:v>
                      </c:pt>
                      <c:pt idx="263">
                        <c:v>1.0107855320848784</c:v>
                      </c:pt>
                      <c:pt idx="264">
                        <c:v>0.99432614648268158</c:v>
                      </c:pt>
                      <c:pt idx="265">
                        <c:v>0.97601021238786778</c:v>
                      </c:pt>
                      <c:pt idx="266">
                        <c:v>0.95061727266536289</c:v>
                      </c:pt>
                      <c:pt idx="267">
                        <c:v>0.934469597075959</c:v>
                      </c:pt>
                      <c:pt idx="268">
                        <c:v>0.91435470314191813</c:v>
                      </c:pt>
                      <c:pt idx="269">
                        <c:v>0.89307066813350144</c:v>
                      </c:pt>
                      <c:pt idx="270">
                        <c:v>0.87905194450830482</c:v>
                      </c:pt>
                      <c:pt idx="271">
                        <c:v>0.86054770465796238</c:v>
                      </c:pt>
                      <c:pt idx="272">
                        <c:v>0.84504538762876913</c:v>
                      </c:pt>
                      <c:pt idx="273">
                        <c:v>0.83353588390127487</c:v>
                      </c:pt>
                      <c:pt idx="274">
                        <c:v>0.81886723118782101</c:v>
                      </c:pt>
                      <c:pt idx="275">
                        <c:v>0.80907624600592976</c:v>
                      </c:pt>
                      <c:pt idx="276">
                        <c:v>0.79353736475236192</c:v>
                      </c:pt>
                      <c:pt idx="277">
                        <c:v>0.77581925572607202</c:v>
                      </c:pt>
                      <c:pt idx="278">
                        <c:v>0.76799359760431196</c:v>
                      </c:pt>
                      <c:pt idx="279">
                        <c:v>0.76291025631064247</c:v>
                      </c:pt>
                      <c:pt idx="280">
                        <c:v>0.75160185581720806</c:v>
                      </c:pt>
                      <c:pt idx="281">
                        <c:v>0.74542707242595863</c:v>
                      </c:pt>
                      <c:pt idx="282">
                        <c:v>0.73121547251718644</c:v>
                      </c:pt>
                      <c:pt idx="283">
                        <c:v>0.72954905799131708</c:v>
                      </c:pt>
                      <c:pt idx="284">
                        <c:v>0.72151224147379434</c:v>
                      </c:pt>
                      <c:pt idx="285">
                        <c:v>0.71346628390017774</c:v>
                      </c:pt>
                      <c:pt idx="286">
                        <c:v>0.70398609462547046</c:v>
                      </c:pt>
                      <c:pt idx="287">
                        <c:v>0.69247750500358551</c:v>
                      </c:pt>
                      <c:pt idx="288">
                        <c:v>0.68539867116467579</c:v>
                      </c:pt>
                      <c:pt idx="289">
                        <c:v>0.68196620460151636</c:v>
                      </c:pt>
                      <c:pt idx="290">
                        <c:v>0.667925542441695</c:v>
                      </c:pt>
                      <c:pt idx="291">
                        <c:v>0.66613846597538973</c:v>
                      </c:pt>
                      <c:pt idx="292">
                        <c:v>0.65828629879095835</c:v>
                      </c:pt>
                      <c:pt idx="293">
                        <c:v>0.65149632232460719</c:v>
                      </c:pt>
                      <c:pt idx="294">
                        <c:v>0.65293421044813571</c:v>
                      </c:pt>
                      <c:pt idx="295">
                        <c:v>0.64786823716104391</c:v>
                      </c:pt>
                      <c:pt idx="296">
                        <c:v>0.64769729941209309</c:v>
                      </c:pt>
                      <c:pt idx="297">
                        <c:v>0.64958127107299091</c:v>
                      </c:pt>
                      <c:pt idx="298">
                        <c:v>0.64434984467060441</c:v>
                      </c:pt>
                      <c:pt idx="299">
                        <c:v>0.64230590452806802</c:v>
                      </c:pt>
                      <c:pt idx="300">
                        <c:v>0.63319135749710587</c:v>
                      </c:pt>
                      <c:pt idx="301">
                        <c:v>0.63163463564435995</c:v>
                      </c:pt>
                      <c:pt idx="302">
                        <c:v>0.62633190900444302</c:v>
                      </c:pt>
                      <c:pt idx="303">
                        <c:v>0.61877408382622678</c:v>
                      </c:pt>
                      <c:pt idx="304">
                        <c:v>0.61459022245217065</c:v>
                      </c:pt>
                      <c:pt idx="305">
                        <c:v>0.60825364236806367</c:v>
                      </c:pt>
                      <c:pt idx="306">
                        <c:v>0.60459082119134466</c:v>
                      </c:pt>
                      <c:pt idx="307">
                        <c:v>0.60448478494065849</c:v>
                      </c:pt>
                      <c:pt idx="308">
                        <c:v>0.60443999376579971</c:v>
                      </c:pt>
                      <c:pt idx="309">
                        <c:v>0.60575904816011117</c:v>
                      </c:pt>
                      <c:pt idx="310">
                        <c:v>0.60677370538650455</c:v>
                      </c:pt>
                      <c:pt idx="311">
                        <c:v>0.60760371327980645</c:v>
                      </c:pt>
                      <c:pt idx="312">
                        <c:v>0.61104714911027835</c:v>
                      </c:pt>
                      <c:pt idx="313">
                        <c:v>0.61339731463195135</c:v>
                      </c:pt>
                      <c:pt idx="314">
                        <c:v>0.61489004909204181</c:v>
                      </c:pt>
                      <c:pt idx="315">
                        <c:v>0.60669783462092719</c:v>
                      </c:pt>
                      <c:pt idx="316">
                        <c:v>0.60316207412390976</c:v>
                      </c:pt>
                      <c:pt idx="317">
                        <c:v>0.60288327191305402</c:v>
                      </c:pt>
                      <c:pt idx="318">
                        <c:v>0.59751564377487221</c:v>
                      </c:pt>
                      <c:pt idx="319">
                        <c:v>0.5918088824556168</c:v>
                      </c:pt>
                      <c:pt idx="320">
                        <c:v>0.58147217622493574</c:v>
                      </c:pt>
                      <c:pt idx="321">
                        <c:v>0.57523066312420279</c:v>
                      </c:pt>
                      <c:pt idx="322">
                        <c:v>0.57264100193287626</c:v>
                      </c:pt>
                      <c:pt idx="323">
                        <c:v>0.56885843292133076</c:v>
                      </c:pt>
                      <c:pt idx="324">
                        <c:v>0.56336557231466633</c:v>
                      </c:pt>
                      <c:pt idx="325">
                        <c:v>0.56091485517596296</c:v>
                      </c:pt>
                      <c:pt idx="326">
                        <c:v>0.55871277476300674</c:v>
                      </c:pt>
                      <c:pt idx="327">
                        <c:v>0.55803633661207797</c:v>
                      </c:pt>
                      <c:pt idx="328">
                        <c:v>0.55631690396086542</c:v>
                      </c:pt>
                      <c:pt idx="329">
                        <c:v>0.55583334209351209</c:v>
                      </c:pt>
                      <c:pt idx="330">
                        <c:v>0.55374369667050738</c:v>
                      </c:pt>
                      <c:pt idx="331">
                        <c:v>0.54782486284987963</c:v>
                      </c:pt>
                      <c:pt idx="332">
                        <c:v>0.54522331828563153</c:v>
                      </c:pt>
                      <c:pt idx="333">
                        <c:v>0.54450117485423444</c:v>
                      </c:pt>
                      <c:pt idx="334">
                        <c:v>0.54375617878260329</c:v>
                      </c:pt>
                      <c:pt idx="335">
                        <c:v>0.53768011879716504</c:v>
                      </c:pt>
                      <c:pt idx="336">
                        <c:v>0.53189748671233228</c:v>
                      </c:pt>
                      <c:pt idx="337">
                        <c:v>0.52894401148847936</c:v>
                      </c:pt>
                      <c:pt idx="338">
                        <c:v>0.52955097761309655</c:v>
                      </c:pt>
                      <c:pt idx="339">
                        <c:v>0.52313487034097517</c:v>
                      </c:pt>
                      <c:pt idx="340">
                        <c:v>0.51842357003031636</c:v>
                      </c:pt>
                      <c:pt idx="341">
                        <c:v>0.51516661174415468</c:v>
                      </c:pt>
                      <c:pt idx="342">
                        <c:v>0.51287220666465261</c:v>
                      </c:pt>
                      <c:pt idx="343">
                        <c:v>0.51605512239645579</c:v>
                      </c:pt>
                      <c:pt idx="344">
                        <c:v>0.51284204117954368</c:v>
                      </c:pt>
                      <c:pt idx="345">
                        <c:v>0.51121676140609551</c:v>
                      </c:pt>
                      <c:pt idx="346">
                        <c:v>0.5101097795131565</c:v>
                      </c:pt>
                      <c:pt idx="347">
                        <c:v>0.50949641464927364</c:v>
                      </c:pt>
                      <c:pt idx="348">
                        <c:v>0.50965638313091233</c:v>
                      </c:pt>
                      <c:pt idx="349">
                        <c:v>0.50813256908010351</c:v>
                      </c:pt>
                      <c:pt idx="350">
                        <c:v>0.5063893696830476</c:v>
                      </c:pt>
                      <c:pt idx="351">
                        <c:v>0.50710145795274164</c:v>
                      </c:pt>
                      <c:pt idx="352">
                        <c:v>0.50510870772432959</c:v>
                      </c:pt>
                      <c:pt idx="353">
                        <c:v>0.5025620094966432</c:v>
                      </c:pt>
                      <c:pt idx="354">
                        <c:v>0.50242397954962925</c:v>
                      </c:pt>
                      <c:pt idx="355">
                        <c:v>0.4973653191074125</c:v>
                      </c:pt>
                      <c:pt idx="356">
                        <c:v>0.49888547673578371</c:v>
                      </c:pt>
                      <c:pt idx="357">
                        <c:v>0.49428661141507668</c:v>
                      </c:pt>
                      <c:pt idx="358">
                        <c:v>0.49798599681617017</c:v>
                      </c:pt>
                      <c:pt idx="359">
                        <c:v>0.49757464929195672</c:v>
                      </c:pt>
                      <c:pt idx="360">
                        <c:v>0.50126763595378465</c:v>
                      </c:pt>
                      <c:pt idx="361">
                        <c:v>0.50182889679793374</c:v>
                      </c:pt>
                      <c:pt idx="362">
                        <c:v>0.49956191488671264</c:v>
                      </c:pt>
                      <c:pt idx="363">
                        <c:v>0.49563948771693439</c:v>
                      </c:pt>
                      <c:pt idx="364">
                        <c:v>0.49563491718888758</c:v>
                      </c:pt>
                      <c:pt idx="365">
                        <c:v>0.4904126318425947</c:v>
                      </c:pt>
                      <c:pt idx="366">
                        <c:v>0.48769682407717618</c:v>
                      </c:pt>
                      <c:pt idx="367">
                        <c:v>0.48310984212939073</c:v>
                      </c:pt>
                      <c:pt idx="368">
                        <c:v>0.47829159146243649</c:v>
                      </c:pt>
                      <c:pt idx="369">
                        <c:v>0.48154946385420749</c:v>
                      </c:pt>
                      <c:pt idx="370">
                        <c:v>0.48524336462164491</c:v>
                      </c:pt>
                      <c:pt idx="371">
                        <c:v>0.48613644580199283</c:v>
                      </c:pt>
                      <c:pt idx="372">
                        <c:v>0.48870508256430395</c:v>
                      </c:pt>
                      <c:pt idx="373">
                        <c:v>0.48967951914388524</c:v>
                      </c:pt>
                      <c:pt idx="374">
                        <c:v>0.49081575241632397</c:v>
                      </c:pt>
                      <c:pt idx="375">
                        <c:v>0.49026728905070593</c:v>
                      </c:pt>
                      <c:pt idx="376">
                        <c:v>0.49025266336095608</c:v>
                      </c:pt>
                      <c:pt idx="377">
                        <c:v>0.48604869166349396</c:v>
                      </c:pt>
                      <c:pt idx="378">
                        <c:v>0.48121307298996174</c:v>
                      </c:pt>
                      <c:pt idx="379">
                        <c:v>0.47422107918394135</c:v>
                      </c:pt>
                      <c:pt idx="380">
                        <c:v>0.47212686323288994</c:v>
                      </c:pt>
                      <c:pt idx="381">
                        <c:v>0.46925108698583279</c:v>
                      </c:pt>
                      <c:pt idx="382">
                        <c:v>0.46789364015592821</c:v>
                      </c:pt>
                      <c:pt idx="383">
                        <c:v>0.46251412864482477</c:v>
                      </c:pt>
                      <c:pt idx="384">
                        <c:v>0.4608989040330797</c:v>
                      </c:pt>
                      <c:pt idx="385">
                        <c:v>0.45843630352145476</c:v>
                      </c:pt>
                      <c:pt idx="386">
                        <c:v>0.45578905367673844</c:v>
                      </c:pt>
                      <c:pt idx="387">
                        <c:v>0.44948629550017805</c:v>
                      </c:pt>
                      <c:pt idx="388">
                        <c:v>0.44711967607753639</c:v>
                      </c:pt>
                      <c:pt idx="389">
                        <c:v>0.44043299354504323</c:v>
                      </c:pt>
                      <c:pt idx="390">
                        <c:v>0.43636796590020444</c:v>
                      </c:pt>
                      <c:pt idx="391">
                        <c:v>0.43365947097966079</c:v>
                      </c:pt>
                      <c:pt idx="392">
                        <c:v>0.43159084998567149</c:v>
                      </c:pt>
                      <c:pt idx="393">
                        <c:v>0.42603217377513286</c:v>
                      </c:pt>
                      <c:pt idx="394">
                        <c:v>0.42331819422093298</c:v>
                      </c:pt>
                      <c:pt idx="395">
                        <c:v>0.41858769769247756</c:v>
                      </c:pt>
                      <c:pt idx="396">
                        <c:v>0.41715163778016773</c:v>
                      </c:pt>
                      <c:pt idx="397">
                        <c:v>0.41304364717168873</c:v>
                      </c:pt>
                      <c:pt idx="398">
                        <c:v>0.40498946264758806</c:v>
                      </c:pt>
                      <c:pt idx="399">
                        <c:v>0.39725612919237396</c:v>
                      </c:pt>
                      <c:pt idx="400">
                        <c:v>0.39417924971125695</c:v>
                      </c:pt>
                      <c:pt idx="401">
                        <c:v>0.38756843794434098</c:v>
                      </c:pt>
                      <c:pt idx="402">
                        <c:v>0.37982687753864269</c:v>
                      </c:pt>
                      <c:pt idx="403">
                        <c:v>0.37123519891623646</c:v>
                      </c:pt>
                      <c:pt idx="404">
                        <c:v>0.36537943838265469</c:v>
                      </c:pt>
                      <c:pt idx="405">
                        <c:v>0.35939661716937144</c:v>
                      </c:pt>
                      <c:pt idx="406">
                        <c:v>0.35081316549744945</c:v>
                      </c:pt>
                      <c:pt idx="407">
                        <c:v>0.34378277925583584</c:v>
                      </c:pt>
                      <c:pt idx="408">
                        <c:v>0.33785754669594248</c:v>
                      </c:pt>
                      <c:pt idx="409">
                        <c:v>0.32903277114314849</c:v>
                      </c:pt>
                      <c:pt idx="410">
                        <c:v>0.32326659295928439</c:v>
                      </c:pt>
                      <c:pt idx="411">
                        <c:v>0.31846753851012671</c:v>
                      </c:pt>
                      <c:pt idx="412">
                        <c:v>0.31077744225023546</c:v>
                      </c:pt>
                      <c:pt idx="413">
                        <c:v>0.30605681806236129</c:v>
                      </c:pt>
                      <c:pt idx="414">
                        <c:v>0.29961758391832288</c:v>
                      </c:pt>
                      <c:pt idx="415">
                        <c:v>0.29189366575088521</c:v>
                      </c:pt>
                      <c:pt idx="416">
                        <c:v>0.2877578863318816</c:v>
                      </c:pt>
                      <c:pt idx="417">
                        <c:v>0.28304640320010094</c:v>
                      </c:pt>
                      <c:pt idx="418">
                        <c:v>0.27496991449913183</c:v>
                      </c:pt>
                      <c:pt idx="419">
                        <c:v>0.27103944319999124</c:v>
                      </c:pt>
                      <c:pt idx="420">
                        <c:v>0.26531887888603434</c:v>
                      </c:pt>
                      <c:pt idx="421">
                        <c:v>0.25845522550756861</c:v>
                      </c:pt>
                      <c:pt idx="422">
                        <c:v>0.25431048785359317</c:v>
                      </c:pt>
                      <c:pt idx="423">
                        <c:v>0.25024216942856059</c:v>
                      </c:pt>
                      <c:pt idx="424">
                        <c:v>0.24299696836874662</c:v>
                      </c:pt>
                      <c:pt idx="425">
                        <c:v>0.23709010933160143</c:v>
                      </c:pt>
                      <c:pt idx="426">
                        <c:v>0.23124193587457745</c:v>
                      </c:pt>
                      <c:pt idx="427">
                        <c:v>0.22716283100335435</c:v>
                      </c:pt>
                      <c:pt idx="428">
                        <c:v>0.22282814220375322</c:v>
                      </c:pt>
                      <c:pt idx="429">
                        <c:v>0.21876028083152532</c:v>
                      </c:pt>
                      <c:pt idx="430">
                        <c:v>0.21344365978634608</c:v>
                      </c:pt>
                      <c:pt idx="431">
                        <c:v>0.21012426808706497</c:v>
                      </c:pt>
                      <c:pt idx="432">
                        <c:v>0.20698285274992673</c:v>
                      </c:pt>
                      <c:pt idx="433">
                        <c:v>0.20514513483286262</c:v>
                      </c:pt>
                      <c:pt idx="434">
                        <c:v>0.20220491414034542</c:v>
                      </c:pt>
                      <c:pt idx="435">
                        <c:v>0.19988637667275619</c:v>
                      </c:pt>
                      <c:pt idx="436">
                        <c:v>0.19646323398681229</c:v>
                      </c:pt>
                      <c:pt idx="437">
                        <c:v>0.19371908894750345</c:v>
                      </c:pt>
                      <c:pt idx="438">
                        <c:v>0.19204252784937004</c:v>
                      </c:pt>
                      <c:pt idx="439">
                        <c:v>0.19104313618665314</c:v>
                      </c:pt>
                      <c:pt idx="440">
                        <c:v>0.18880019525295816</c:v>
                      </c:pt>
                      <c:pt idx="441">
                        <c:v>0.18821077995604074</c:v>
                      </c:pt>
                      <c:pt idx="442">
                        <c:v>0.18746203605141118</c:v>
                      </c:pt>
                      <c:pt idx="443">
                        <c:v>0.18731367671101143</c:v>
                      </c:pt>
                      <c:pt idx="444">
                        <c:v>0.18764897064852604</c:v>
                      </c:pt>
                      <c:pt idx="445">
                        <c:v>0.18511762939507687</c:v>
                      </c:pt>
                      <c:pt idx="446">
                        <c:v>0.18197237481437942</c:v>
                      </c:pt>
                      <c:pt idx="447">
                        <c:v>0.18131403595451601</c:v>
                      </c:pt>
                      <c:pt idx="448">
                        <c:v>0.17850882866050161</c:v>
                      </c:pt>
                      <c:pt idx="449">
                        <c:v>0.17713419664514107</c:v>
                      </c:pt>
                      <c:pt idx="450">
                        <c:v>0.17546805635095447</c:v>
                      </c:pt>
                      <c:pt idx="451">
                        <c:v>0.17273899405420007</c:v>
                      </c:pt>
                      <c:pt idx="452">
                        <c:v>0.17301596805383712</c:v>
                      </c:pt>
                      <c:pt idx="453">
                        <c:v>0.17258167647882872</c:v>
                      </c:pt>
                      <c:pt idx="454">
                        <c:v>0.17049559606770051</c:v>
                      </c:pt>
                      <c:pt idx="455">
                        <c:v>0.16881025955571724</c:v>
                      </c:pt>
                      <c:pt idx="456">
                        <c:v>0.16725161808119179</c:v>
                      </c:pt>
                      <c:pt idx="457">
                        <c:v>0.16647152035416107</c:v>
                      </c:pt>
                      <c:pt idx="458">
                        <c:v>0.16518528235122584</c:v>
                      </c:pt>
                      <c:pt idx="459">
                        <c:v>0.16245905378186062</c:v>
                      </c:pt>
                      <c:pt idx="460">
                        <c:v>0.16046365264718138</c:v>
                      </c:pt>
                      <c:pt idx="461">
                        <c:v>0.15781366048563689</c:v>
                      </c:pt>
                      <c:pt idx="462">
                        <c:v>0.15788907419840936</c:v>
                      </c:pt>
                      <c:pt idx="463">
                        <c:v>0.15595866597255589</c:v>
                      </c:pt>
                      <c:pt idx="464">
                        <c:v>0.15417972504617372</c:v>
                      </c:pt>
                      <c:pt idx="465">
                        <c:v>0.15363400399738383</c:v>
                      </c:pt>
                      <c:pt idx="466">
                        <c:v>0.15220041217021932</c:v>
                      </c:pt>
                      <c:pt idx="467">
                        <c:v>0.15099360994473782</c:v>
                      </c:pt>
                      <c:pt idx="468">
                        <c:v>0.15035602128220679</c:v>
                      </c:pt>
                      <c:pt idx="469">
                        <c:v>0.15003160520144376</c:v>
                      </c:pt>
                      <c:pt idx="470">
                        <c:v>0.14993077935273103</c:v>
                      </c:pt>
                      <c:pt idx="471">
                        <c:v>0.14959978171158048</c:v>
                      </c:pt>
                      <c:pt idx="472">
                        <c:v>0.14749605906219171</c:v>
                      </c:pt>
                      <c:pt idx="473">
                        <c:v>0.14649365085096372</c:v>
                      </c:pt>
                      <c:pt idx="474">
                        <c:v>0.14491700149593389</c:v>
                      </c:pt>
                      <c:pt idx="475">
                        <c:v>0.14431003537131654</c:v>
                      </c:pt>
                      <c:pt idx="476">
                        <c:v>0.14189853336325503</c:v>
                      </c:pt>
                      <c:pt idx="477">
                        <c:v>0.13947478234002814</c:v>
                      </c:pt>
                      <c:pt idx="478">
                        <c:v>0.13701346157625627</c:v>
                      </c:pt>
                      <c:pt idx="479">
                        <c:v>0.13615731026252659</c:v>
                      </c:pt>
                      <c:pt idx="480">
                        <c:v>0.13414618651136631</c:v>
                      </c:pt>
                      <c:pt idx="481">
                        <c:v>0.1347889855758706</c:v>
                      </c:pt>
                      <c:pt idx="482">
                        <c:v>0.13363949777209611</c:v>
                      </c:pt>
                      <c:pt idx="483">
                        <c:v>0.13207336063157388</c:v>
                      </c:pt>
                      <c:pt idx="484">
                        <c:v>0.1321754662281398</c:v>
                      </c:pt>
                      <c:pt idx="485">
                        <c:v>0.13187280586087957</c:v>
                      </c:pt>
                      <c:pt idx="486">
                        <c:v>0.13090284839878405</c:v>
                      </c:pt>
                      <c:pt idx="487">
                        <c:v>0.13117644020766661</c:v>
                      </c:pt>
                      <c:pt idx="488">
                        <c:v>0.13149390908579847</c:v>
                      </c:pt>
                      <c:pt idx="489">
                        <c:v>0.13138165691696863</c:v>
                      </c:pt>
                      <c:pt idx="490">
                        <c:v>0.13089251900539822</c:v>
                      </c:pt>
                      <c:pt idx="491">
                        <c:v>0.13020401466042583</c:v>
                      </c:pt>
                      <c:pt idx="492">
                        <c:v>0.13073620694619714</c:v>
                      </c:pt>
                      <c:pt idx="493">
                        <c:v>0.13085878850841282</c:v>
                      </c:pt>
                      <c:pt idx="494">
                        <c:v>0.13116126605455117</c:v>
                      </c:pt>
                      <c:pt idx="495">
                        <c:v>0.12923853631581622</c:v>
                      </c:pt>
                      <c:pt idx="496">
                        <c:v>0.12827634875140026</c:v>
                      </c:pt>
                      <c:pt idx="497">
                        <c:v>0.12843211234723587</c:v>
                      </c:pt>
                      <c:pt idx="498">
                        <c:v>0.12877060565438306</c:v>
                      </c:pt>
                      <c:pt idx="499">
                        <c:v>0.1267240146055795</c:v>
                      </c:pt>
                      <c:pt idx="500">
                        <c:v>0.12656166944935651</c:v>
                      </c:pt>
                      <c:pt idx="501">
                        <c:v>0.12846492873861198</c:v>
                      </c:pt>
                      <c:pt idx="502">
                        <c:v>0.12924100440096148</c:v>
                      </c:pt>
                      <c:pt idx="503">
                        <c:v>0.12914831409217198</c:v>
                      </c:pt>
                      <c:pt idx="504">
                        <c:v>0.12923634246235377</c:v>
                      </c:pt>
                      <c:pt idx="505">
                        <c:v>0.12846035821056517</c:v>
                      </c:pt>
                      <c:pt idx="506">
                        <c:v>0.1286940036043184</c:v>
                      </c:pt>
                      <c:pt idx="507">
                        <c:v>0.1286316616017599</c:v>
                      </c:pt>
                      <c:pt idx="508">
                        <c:v>0.12675975613490559</c:v>
                      </c:pt>
                      <c:pt idx="509">
                        <c:v>0.12484296808263154</c:v>
                      </c:pt>
                      <c:pt idx="510">
                        <c:v>0.12541017061324147</c:v>
                      </c:pt>
                      <c:pt idx="511">
                        <c:v>0.12481207131303509</c:v>
                      </c:pt>
                      <c:pt idx="512">
                        <c:v>0.12438399565617012</c:v>
                      </c:pt>
                      <c:pt idx="513">
                        <c:v>0.12468683884455226</c:v>
                      </c:pt>
                      <c:pt idx="514">
                        <c:v>0.12551584122168394</c:v>
                      </c:pt>
                      <c:pt idx="515">
                        <c:v>0.12458345350013325</c:v>
                      </c:pt>
                      <c:pt idx="516">
                        <c:v>0.12657090191601106</c:v>
                      </c:pt>
                      <c:pt idx="517">
                        <c:v>0.12579208393683353</c:v>
                      </c:pt>
                      <c:pt idx="518">
                        <c:v>0.12471133687488324</c:v>
                      </c:pt>
                      <c:pt idx="519">
                        <c:v>0.125867497649606</c:v>
                      </c:pt>
                      <c:pt idx="520">
                        <c:v>0.12573275848278587</c:v>
                      </c:pt>
                      <c:pt idx="521">
                        <c:v>0.1243738490839062</c:v>
                      </c:pt>
                      <c:pt idx="522">
                        <c:v>0.12495467178809569</c:v>
                      </c:pt>
                      <c:pt idx="523">
                        <c:v>0.12468720448679593</c:v>
                      </c:pt>
                      <c:pt idx="524">
                        <c:v>0.12403608706124648</c:v>
                      </c:pt>
                      <c:pt idx="525">
                        <c:v>0.12527223207678856</c:v>
                      </c:pt>
                      <c:pt idx="526">
                        <c:v>0.12399824308901884</c:v>
                      </c:pt>
                      <c:pt idx="527">
                        <c:v>0.12389165837496711</c:v>
                      </c:pt>
                      <c:pt idx="528">
                        <c:v>0.12261392155419894</c:v>
                      </c:pt>
                      <c:pt idx="529">
                        <c:v>0.12284391052551473</c:v>
                      </c:pt>
                      <c:pt idx="530">
                        <c:v>0.12208949916610717</c:v>
                      </c:pt>
                      <c:pt idx="531">
                        <c:v>0.12232433289715257</c:v>
                      </c:pt>
                      <c:pt idx="532">
                        <c:v>0.12209534944200706</c:v>
                      </c:pt>
                      <c:pt idx="533">
                        <c:v>0.12254408388564356</c:v>
                      </c:pt>
                      <c:pt idx="534">
                        <c:v>0.1212377355593024</c:v>
                      </c:pt>
                      <c:pt idx="535">
                        <c:v>0.1227257166702241</c:v>
                      </c:pt>
                      <c:pt idx="536">
                        <c:v>0.12148847472795073</c:v>
                      </c:pt>
                      <c:pt idx="537">
                        <c:v>0.12109495226311989</c:v>
                      </c:pt>
                      <c:pt idx="538">
                        <c:v>0.12181554171498093</c:v>
                      </c:pt>
                      <c:pt idx="539">
                        <c:v>0.12110848102613846</c:v>
                      </c:pt>
                      <c:pt idx="540">
                        <c:v>0.12195969616957765</c:v>
                      </c:pt>
                      <c:pt idx="541">
                        <c:v>0.12367602086171825</c:v>
                      </c:pt>
                      <c:pt idx="542">
                        <c:v>0.1238621327637846</c:v>
                      </c:pt>
                      <c:pt idx="543">
                        <c:v>0.12475740779759513</c:v>
                      </c:pt>
                      <c:pt idx="544">
                        <c:v>0.1254702273517766</c:v>
                      </c:pt>
                      <c:pt idx="545">
                        <c:v>0.12525129905833413</c:v>
                      </c:pt>
                      <c:pt idx="546">
                        <c:v>0.12636751341792768</c:v>
                      </c:pt>
                      <c:pt idx="547">
                        <c:v>0.1250056788810982</c:v>
                      </c:pt>
                      <c:pt idx="548">
                        <c:v>0.12480155909852736</c:v>
                      </c:pt>
                      <c:pt idx="549">
                        <c:v>0.12331604607275092</c:v>
                      </c:pt>
                      <c:pt idx="550">
                        <c:v>0.12323313669398166</c:v>
                      </c:pt>
                      <c:pt idx="551">
                        <c:v>0.121313057861514</c:v>
                      </c:pt>
                      <c:pt idx="552">
                        <c:v>0.12066541403727996</c:v>
                      </c:pt>
                      <c:pt idx="553">
                        <c:v>0.11970752276922814</c:v>
                      </c:pt>
                      <c:pt idx="554">
                        <c:v>0.12079759370839396</c:v>
                      </c:pt>
                      <c:pt idx="555">
                        <c:v>0.1203707063888213</c:v>
                      </c:pt>
                      <c:pt idx="556">
                        <c:v>0.12111844477728047</c:v>
                      </c:pt>
                      <c:pt idx="557">
                        <c:v>0.12123398772630395</c:v>
                      </c:pt>
                      <c:pt idx="558">
                        <c:v>0.12183775448128857</c:v>
                      </c:pt>
                      <c:pt idx="559">
                        <c:v>0.12156215164006545</c:v>
                      </c:pt>
                      <c:pt idx="560">
                        <c:v>0.12112913981290997</c:v>
                      </c:pt>
                      <c:pt idx="561">
                        <c:v>0.12207697591925888</c:v>
                      </c:pt>
                      <c:pt idx="562">
                        <c:v>0.12247771981840382</c:v>
                      </c:pt>
                      <c:pt idx="563">
                        <c:v>0.12290542983302498</c:v>
                      </c:pt>
                      <c:pt idx="564">
                        <c:v>0.12349045742301748</c:v>
                      </c:pt>
                      <c:pt idx="565">
                        <c:v>0.1249199357749399</c:v>
                      </c:pt>
                      <c:pt idx="566">
                        <c:v>0.1258727080515793</c:v>
                      </c:pt>
                      <c:pt idx="567">
                        <c:v>0.12746151501121386</c:v>
                      </c:pt>
                      <c:pt idx="568">
                        <c:v>0.12593011388384742</c:v>
                      </c:pt>
                      <c:pt idx="569">
                        <c:v>0.12749954180456327</c:v>
                      </c:pt>
                      <c:pt idx="570">
                        <c:v>0.12843677428584357</c:v>
                      </c:pt>
                      <c:pt idx="571">
                        <c:v>0.12949284049634111</c:v>
                      </c:pt>
                      <c:pt idx="572">
                        <c:v>0.13015629834761705</c:v>
                      </c:pt>
                      <c:pt idx="573">
                        <c:v>0.13141785549909937</c:v>
                      </c:pt>
                      <c:pt idx="574">
                        <c:v>0.13215608718922123</c:v>
                      </c:pt>
                      <c:pt idx="575">
                        <c:v>0.13452745996103177</c:v>
                      </c:pt>
                      <c:pt idx="576">
                        <c:v>0.1337206703502076</c:v>
                      </c:pt>
                      <c:pt idx="577">
                        <c:v>0.13430204151776268</c:v>
                      </c:pt>
                      <c:pt idx="578">
                        <c:v>0.13462737170413511</c:v>
                      </c:pt>
                      <c:pt idx="579">
                        <c:v>0.13432023221938907</c:v>
                      </c:pt>
                      <c:pt idx="580">
                        <c:v>0.13479328187223452</c:v>
                      </c:pt>
                      <c:pt idx="581">
                        <c:v>0.13545034098424499</c:v>
                      </c:pt>
                      <c:pt idx="582">
                        <c:v>0.1354784954370134</c:v>
                      </c:pt>
                      <c:pt idx="583">
                        <c:v>0.13808214244416309</c:v>
                      </c:pt>
                      <c:pt idx="584">
                        <c:v>0.13877795963401046</c:v>
                      </c:pt>
                      <c:pt idx="585">
                        <c:v>0.13956582725872074</c:v>
                      </c:pt>
                      <c:pt idx="586">
                        <c:v>0.14109119528906539</c:v>
                      </c:pt>
                      <c:pt idx="587">
                        <c:v>0.14281437577327619</c:v>
                      </c:pt>
                      <c:pt idx="588">
                        <c:v>0.14370562874240547</c:v>
                      </c:pt>
                      <c:pt idx="589">
                        <c:v>0.14381129935084794</c:v>
                      </c:pt>
                      <c:pt idx="590">
                        <c:v>0.14412145538410495</c:v>
                      </c:pt>
                      <c:pt idx="591">
                        <c:v>0.14625059016943406</c:v>
                      </c:pt>
                      <c:pt idx="592">
                        <c:v>0.14794104567282976</c:v>
                      </c:pt>
                      <c:pt idx="593">
                        <c:v>0.14973104727708508</c:v>
                      </c:pt>
                      <c:pt idx="594">
                        <c:v>0.15032119385849013</c:v>
                      </c:pt>
                      <c:pt idx="595">
                        <c:v>0.15244009066099432</c:v>
                      </c:pt>
                      <c:pt idx="596">
                        <c:v>0.15497051780883409</c:v>
                      </c:pt>
                      <c:pt idx="597">
                        <c:v>0.15570527589764027</c:v>
                      </c:pt>
                      <c:pt idx="598">
                        <c:v>0.15730980547375586</c:v>
                      </c:pt>
                      <c:pt idx="599">
                        <c:v>0.15727287560713749</c:v>
                      </c:pt>
                      <c:pt idx="600">
                        <c:v>0.15731538151797297</c:v>
                      </c:pt>
                      <c:pt idx="601">
                        <c:v>0.15836148397732835</c:v>
                      </c:pt>
                      <c:pt idx="602">
                        <c:v>0.15911315301990786</c:v>
                      </c:pt>
                      <c:pt idx="603">
                        <c:v>0.15950667548473882</c:v>
                      </c:pt>
                      <c:pt idx="604">
                        <c:v>0.16061621687338412</c:v>
                      </c:pt>
                      <c:pt idx="605">
                        <c:v>0.1606674981980693</c:v>
                      </c:pt>
                      <c:pt idx="606">
                        <c:v>0.1621258622872476</c:v>
                      </c:pt>
                      <c:pt idx="607">
                        <c:v>0.16431331701045426</c:v>
                      </c:pt>
                      <c:pt idx="608">
                        <c:v>0.16591236195291351</c:v>
                      </c:pt>
                      <c:pt idx="609">
                        <c:v>0.16652380719501664</c:v>
                      </c:pt>
                      <c:pt idx="610">
                        <c:v>0.16781754086394862</c:v>
                      </c:pt>
                      <c:pt idx="611">
                        <c:v>0.1684743257442762</c:v>
                      </c:pt>
                      <c:pt idx="612">
                        <c:v>0.16979164333792976</c:v>
                      </c:pt>
                      <c:pt idx="613">
                        <c:v>0.17058654957583214</c:v>
                      </c:pt>
                      <c:pt idx="614">
                        <c:v>0.17179581988645898</c:v>
                      </c:pt>
                      <c:pt idx="615">
                        <c:v>0.17230305708909463</c:v>
                      </c:pt>
                      <c:pt idx="616">
                        <c:v>0.1739839144835921</c:v>
                      </c:pt>
                      <c:pt idx="617">
                        <c:v>0.1745745181178017</c:v>
                      </c:pt>
                      <c:pt idx="618">
                        <c:v>0.17679031011489854</c:v>
                      </c:pt>
                      <c:pt idx="619">
                        <c:v>0.17782059854721202</c:v>
                      </c:pt>
                      <c:pt idx="620">
                        <c:v>0.17938966082568419</c:v>
                      </c:pt>
                      <c:pt idx="621">
                        <c:v>0.17896953788762079</c:v>
                      </c:pt>
                      <c:pt idx="622">
                        <c:v>0.1808818468224089</c:v>
                      </c:pt>
                      <c:pt idx="623">
                        <c:v>0.18213197765377423</c:v>
                      </c:pt>
                      <c:pt idx="624">
                        <c:v>0.18419447414018084</c:v>
                      </c:pt>
                      <c:pt idx="625">
                        <c:v>0.18408825506837279</c:v>
                      </c:pt>
                      <c:pt idx="626">
                        <c:v>0.18435517390630696</c:v>
                      </c:pt>
                      <c:pt idx="627">
                        <c:v>0.18631785006017099</c:v>
                      </c:pt>
                      <c:pt idx="628">
                        <c:v>0.18843345608248155</c:v>
                      </c:pt>
                      <c:pt idx="629">
                        <c:v>0.18764668538450255</c:v>
                      </c:pt>
                      <c:pt idx="630">
                        <c:v>0.18854982172655352</c:v>
                      </c:pt>
                      <c:pt idx="631">
                        <c:v>0.18932324648263585</c:v>
                      </c:pt>
                      <c:pt idx="632">
                        <c:v>0.19056889819651537</c:v>
                      </c:pt>
                      <c:pt idx="633">
                        <c:v>0.19250488246658609</c:v>
                      </c:pt>
                      <c:pt idx="634">
                        <c:v>0.19273094078378167</c:v>
                      </c:pt>
                      <c:pt idx="635">
                        <c:v>0.19386123236975936</c:v>
                      </c:pt>
                      <c:pt idx="636">
                        <c:v>0.19481144515069262</c:v>
                      </c:pt>
                      <c:pt idx="637">
                        <c:v>0.19415475168092594</c:v>
                      </c:pt>
                      <c:pt idx="638">
                        <c:v>0.19439187067599484</c:v>
                      </c:pt>
                      <c:pt idx="639">
                        <c:v>0.19519902592906269</c:v>
                      </c:pt>
                      <c:pt idx="640">
                        <c:v>0.1958187895322111</c:v>
                      </c:pt>
                      <c:pt idx="641">
                        <c:v>0.1963245641658718</c:v>
                      </c:pt>
                      <c:pt idx="642">
                        <c:v>0.19661488410740563</c:v>
                      </c:pt>
                      <c:pt idx="643">
                        <c:v>0.19769846489674497</c:v>
                      </c:pt>
                      <c:pt idx="644">
                        <c:v>0.20027158077654186</c:v>
                      </c:pt>
                      <c:pt idx="645">
                        <c:v>0.19995475177233649</c:v>
                      </c:pt>
                      <c:pt idx="646">
                        <c:v>0.19982650275534281</c:v>
                      </c:pt>
                      <c:pt idx="647">
                        <c:v>0.19996279590169896</c:v>
                      </c:pt>
                      <c:pt idx="648">
                        <c:v>0.20039169425361217</c:v>
                      </c:pt>
                      <c:pt idx="649">
                        <c:v>0.20052433097753089</c:v>
                      </c:pt>
                      <c:pt idx="650">
                        <c:v>0.20254148782571296</c:v>
                      </c:pt>
                      <c:pt idx="651">
                        <c:v>0.20125744367624032</c:v>
                      </c:pt>
                      <c:pt idx="652">
                        <c:v>0.20275356032708527</c:v>
                      </c:pt>
                      <c:pt idx="653">
                        <c:v>0.20408321834646523</c:v>
                      </c:pt>
                      <c:pt idx="654">
                        <c:v>0.20574460529148322</c:v>
                      </c:pt>
                      <c:pt idx="655">
                        <c:v>0.20576142483469539</c:v>
                      </c:pt>
                      <c:pt idx="656">
                        <c:v>0.20603245714787169</c:v>
                      </c:pt>
                      <c:pt idx="657">
                        <c:v>0.20522100559843981</c:v>
                      </c:pt>
                      <c:pt idx="658">
                        <c:v>0.2074221719057868</c:v>
                      </c:pt>
                      <c:pt idx="659">
                        <c:v>0.20843390399423017</c:v>
                      </c:pt>
                      <c:pt idx="660">
                        <c:v>0.20859094733791886</c:v>
                      </c:pt>
                      <c:pt idx="661">
                        <c:v>0.20729401429935401</c:v>
                      </c:pt>
                      <c:pt idx="662">
                        <c:v>0.20828719004392734</c:v>
                      </c:pt>
                      <c:pt idx="663">
                        <c:v>0.2090253303234883</c:v>
                      </c:pt>
                      <c:pt idx="664">
                        <c:v>0.21057949268052784</c:v>
                      </c:pt>
                      <c:pt idx="665">
                        <c:v>0.20985058486762154</c:v>
                      </c:pt>
                      <c:pt idx="666">
                        <c:v>0.21002709866078967</c:v>
                      </c:pt>
                      <c:pt idx="667">
                        <c:v>0.21060335083693221</c:v>
                      </c:pt>
                      <c:pt idx="668">
                        <c:v>0.2127414438572332</c:v>
                      </c:pt>
                      <c:pt idx="669">
                        <c:v>0.21370436270613655</c:v>
                      </c:pt>
                      <c:pt idx="670">
                        <c:v>0.21411333355576573</c:v>
                      </c:pt>
                      <c:pt idx="671">
                        <c:v>0.21404404435057603</c:v>
                      </c:pt>
                      <c:pt idx="672">
                        <c:v>0.21549811214339032</c:v>
                      </c:pt>
                      <c:pt idx="673">
                        <c:v>0.21754506883443769</c:v>
                      </c:pt>
                      <c:pt idx="674">
                        <c:v>0.21751636591830367</c:v>
                      </c:pt>
                      <c:pt idx="675">
                        <c:v>0.21588806959634474</c:v>
                      </c:pt>
                      <c:pt idx="676">
                        <c:v>0.21619923114577203</c:v>
                      </c:pt>
                      <c:pt idx="677">
                        <c:v>0.21798850146553986</c:v>
                      </c:pt>
                      <c:pt idx="678">
                        <c:v>0.21822790572463208</c:v>
                      </c:pt>
                      <c:pt idx="679">
                        <c:v>0.21790220989601597</c:v>
                      </c:pt>
                      <c:pt idx="680">
                        <c:v>0.21716653770160027</c:v>
                      </c:pt>
                      <c:pt idx="681">
                        <c:v>0.21881942346445107</c:v>
                      </c:pt>
                      <c:pt idx="682">
                        <c:v>0.2203295259311194</c:v>
                      </c:pt>
                      <c:pt idx="683">
                        <c:v>0.22197171665834073</c:v>
                      </c:pt>
                      <c:pt idx="684">
                        <c:v>0.2224512564610128</c:v>
                      </c:pt>
                      <c:pt idx="685">
                        <c:v>0.22374809808901649</c:v>
                      </c:pt>
                      <c:pt idx="686">
                        <c:v>0.22469867651219355</c:v>
                      </c:pt>
                      <c:pt idx="687">
                        <c:v>0.22593747243400281</c:v>
                      </c:pt>
                      <c:pt idx="688">
                        <c:v>0.22678429987051693</c:v>
                      </c:pt>
                      <c:pt idx="689">
                        <c:v>0.22863527231891681</c:v>
                      </c:pt>
                      <c:pt idx="690">
                        <c:v>0.22879304694709299</c:v>
                      </c:pt>
                      <c:pt idx="691">
                        <c:v>0.23090911002220824</c:v>
                      </c:pt>
                      <c:pt idx="692">
                        <c:v>0.23093333382085632</c:v>
                      </c:pt>
                      <c:pt idx="693">
                        <c:v>0.23302983503593122</c:v>
                      </c:pt>
                      <c:pt idx="694">
                        <c:v>0.23414385554206232</c:v>
                      </c:pt>
                      <c:pt idx="695">
                        <c:v>0.23496554507431913</c:v>
                      </c:pt>
                      <c:pt idx="696">
                        <c:v>0.2357426262528389</c:v>
                      </c:pt>
                      <c:pt idx="697">
                        <c:v>0.2368111242996237</c:v>
                      </c:pt>
                      <c:pt idx="698">
                        <c:v>0.2374201014565816</c:v>
                      </c:pt>
                      <c:pt idx="699">
                        <c:v>0.23999038360898955</c:v>
                      </c:pt>
                      <c:pt idx="700">
                        <c:v>0.24056352782606039</c:v>
                      </c:pt>
                      <c:pt idx="701">
                        <c:v>0.24097487535027393</c:v>
                      </c:pt>
                      <c:pt idx="702">
                        <c:v>0.24239055070749485</c:v>
                      </c:pt>
                      <c:pt idx="703">
                        <c:v>0.24503140181294569</c:v>
                      </c:pt>
                      <c:pt idx="704">
                        <c:v>0.24672350270643825</c:v>
                      </c:pt>
                      <c:pt idx="705">
                        <c:v>0.24879833961857123</c:v>
                      </c:pt>
                      <c:pt idx="706">
                        <c:v>0.24947980535035155</c:v>
                      </c:pt>
                      <c:pt idx="707">
                        <c:v>0.25050360363283852</c:v>
                      </c:pt>
                      <c:pt idx="708">
                        <c:v>0.25208272107301377</c:v>
                      </c:pt>
                      <c:pt idx="709">
                        <c:v>0.25377134836519077</c:v>
                      </c:pt>
                      <c:pt idx="710">
                        <c:v>0.25400042323089717</c:v>
                      </c:pt>
                      <c:pt idx="711">
                        <c:v>0.25635095439481415</c:v>
                      </c:pt>
                      <c:pt idx="712">
                        <c:v>0.25644364470360353</c:v>
                      </c:pt>
                      <c:pt idx="713">
                        <c:v>0.25764660768552583</c:v>
                      </c:pt>
                      <c:pt idx="714">
                        <c:v>0.25983223419751356</c:v>
                      </c:pt>
                      <c:pt idx="715">
                        <c:v>0.26257884732196762</c:v>
                      </c:pt>
                      <c:pt idx="716">
                        <c:v>0.26377129808938216</c:v>
                      </c:pt>
                      <c:pt idx="717">
                        <c:v>0.26694324455387303</c:v>
                      </c:pt>
                      <c:pt idx="718">
                        <c:v>0.26851011297888278</c:v>
                      </c:pt>
                      <c:pt idx="719">
                        <c:v>0.27107353933922057</c:v>
                      </c:pt>
                      <c:pt idx="720">
                        <c:v>0.2748797836860486</c:v>
                      </c:pt>
                      <c:pt idx="721">
                        <c:v>0.27721029593712054</c:v>
                      </c:pt>
                      <c:pt idx="722">
                        <c:v>0.27923101779717913</c:v>
                      </c:pt>
                      <c:pt idx="723">
                        <c:v>0.28246987679227548</c:v>
                      </c:pt>
                      <c:pt idx="724">
                        <c:v>0.2850491171796552</c:v>
                      </c:pt>
                      <c:pt idx="725">
                        <c:v>0.28657009750307488</c:v>
                      </c:pt>
                      <c:pt idx="726">
                        <c:v>0.28802379965364538</c:v>
                      </c:pt>
                      <c:pt idx="727">
                        <c:v>0.28858186112816175</c:v>
                      </c:pt>
                      <c:pt idx="728">
                        <c:v>0.29066976975050862</c:v>
                      </c:pt>
                      <c:pt idx="729">
                        <c:v>0.29175654990948069</c:v>
                      </c:pt>
                      <c:pt idx="730">
                        <c:v>0.29408313150643239</c:v>
                      </c:pt>
                      <c:pt idx="731">
                        <c:v>0.2939510432458794</c:v>
                      </c:pt>
                      <c:pt idx="732">
                        <c:v>0.29528856257349984</c:v>
                      </c:pt>
                      <c:pt idx="733">
                        <c:v>0.29768406773339756</c:v>
                      </c:pt>
                      <c:pt idx="734">
                        <c:v>0.29935843497806836</c:v>
                      </c:pt>
                      <c:pt idx="735">
                        <c:v>0.30055838141147972</c:v>
                      </c:pt>
                      <c:pt idx="736">
                        <c:v>0.30253129554816865</c:v>
                      </c:pt>
                      <c:pt idx="737">
                        <c:v>0.30416169431302903</c:v>
                      </c:pt>
                      <c:pt idx="738">
                        <c:v>0.30658014352372176</c:v>
                      </c:pt>
                      <c:pt idx="739">
                        <c:v>0.30823065261198823</c:v>
                      </c:pt>
                      <c:pt idx="740">
                        <c:v>0.30911779210587537</c:v>
                      </c:pt>
                      <c:pt idx="741">
                        <c:v>0.31155306085978041</c:v>
                      </c:pt>
                      <c:pt idx="742">
                        <c:v>0.31285200493068566</c:v>
                      </c:pt>
                      <c:pt idx="743">
                        <c:v>0.31330421297563771</c:v>
                      </c:pt>
                      <c:pt idx="744">
                        <c:v>0.31277787096576637</c:v>
                      </c:pt>
                      <c:pt idx="745">
                        <c:v>0.31207437528880033</c:v>
                      </c:pt>
                      <c:pt idx="746">
                        <c:v>0.31319314914410012</c:v>
                      </c:pt>
                      <c:pt idx="747">
                        <c:v>0.31573344863252095</c:v>
                      </c:pt>
                      <c:pt idx="748">
                        <c:v>0.31492309400982021</c:v>
                      </c:pt>
                      <c:pt idx="749">
                        <c:v>0.31529851718358581</c:v>
                      </c:pt>
                      <c:pt idx="750">
                        <c:v>0.31583317755450252</c:v>
                      </c:pt>
                      <c:pt idx="751">
                        <c:v>0.31754209799120725</c:v>
                      </c:pt>
                      <c:pt idx="752">
                        <c:v>0.31994656138607669</c:v>
                      </c:pt>
                      <c:pt idx="753">
                        <c:v>0.32052610434241297</c:v>
                      </c:pt>
                      <c:pt idx="754">
                        <c:v>0.31892824773724593</c:v>
                      </c:pt>
                      <c:pt idx="755">
                        <c:v>0.3216458837138832</c:v>
                      </c:pt>
                      <c:pt idx="756">
                        <c:v>0.32286712880799262</c:v>
                      </c:pt>
                      <c:pt idx="757">
                        <c:v>0.32436991842978596</c:v>
                      </c:pt>
                      <c:pt idx="758">
                        <c:v>0.32391103741388555</c:v>
                      </c:pt>
                      <c:pt idx="759">
                        <c:v>0.32372090344713794</c:v>
                      </c:pt>
                      <c:pt idx="760">
                        <c:v>0.32443207761122267</c:v>
                      </c:pt>
                      <c:pt idx="761">
                        <c:v>0.32449149447583125</c:v>
                      </c:pt>
                      <c:pt idx="762">
                        <c:v>0.32482240070642077</c:v>
                      </c:pt>
                      <c:pt idx="763">
                        <c:v>0.32523374823063433</c:v>
                      </c:pt>
                      <c:pt idx="764">
                        <c:v>0.32628314147018345</c:v>
                      </c:pt>
                      <c:pt idx="765">
                        <c:v>0.32668626204391277</c:v>
                      </c:pt>
                      <c:pt idx="766">
                        <c:v>0.32665518245319441</c:v>
                      </c:pt>
                      <c:pt idx="767">
                        <c:v>0.3270756710335016</c:v>
                      </c:pt>
                      <c:pt idx="768">
                        <c:v>0.32819545040497167</c:v>
                      </c:pt>
                      <c:pt idx="769">
                        <c:v>0.32746690823430907</c:v>
                      </c:pt>
                      <c:pt idx="770">
                        <c:v>0.32720090350198427</c:v>
                      </c:pt>
                      <c:pt idx="771">
                        <c:v>0.32713874432054757</c:v>
                      </c:pt>
                      <c:pt idx="772">
                        <c:v>0.32839655363903159</c:v>
                      </c:pt>
                      <c:pt idx="773">
                        <c:v>0.32794224315117798</c:v>
                      </c:pt>
                      <c:pt idx="774">
                        <c:v>0.32744679791090314</c:v>
                      </c:pt>
                      <c:pt idx="775">
                        <c:v>0.32684348820872322</c:v>
                      </c:pt>
                      <c:pt idx="776">
                        <c:v>0.32659302327175765</c:v>
                      </c:pt>
                      <c:pt idx="777">
                        <c:v>0.32632976085626109</c:v>
                      </c:pt>
                      <c:pt idx="778">
                        <c:v>0.32630050947676137</c:v>
                      </c:pt>
                      <c:pt idx="779">
                        <c:v>0.32607198307442053</c:v>
                      </c:pt>
                      <c:pt idx="780">
                        <c:v>0.32800166001578668</c:v>
                      </c:pt>
                      <c:pt idx="781">
                        <c:v>0.32820733377789335</c:v>
                      </c:pt>
                      <c:pt idx="782">
                        <c:v>0.32968544254823395</c:v>
                      </c:pt>
                      <c:pt idx="783">
                        <c:v>0.3306927869297524</c:v>
                      </c:pt>
                      <c:pt idx="784">
                        <c:v>0.33100998157620148</c:v>
                      </c:pt>
                      <c:pt idx="785">
                        <c:v>0.33053647487055121</c:v>
                      </c:pt>
                      <c:pt idx="786">
                        <c:v>0.33083995793285981</c:v>
                      </c:pt>
                      <c:pt idx="787">
                        <c:v>0.33024761749799247</c:v>
                      </c:pt>
                      <c:pt idx="788">
                        <c:v>0.33042312577499022</c:v>
                      </c:pt>
                      <c:pt idx="789">
                        <c:v>0.32884720770444775</c:v>
                      </c:pt>
                      <c:pt idx="790">
                        <c:v>0.32813603354036303</c:v>
                      </c:pt>
                      <c:pt idx="791">
                        <c:v>0.32872471755279309</c:v>
                      </c:pt>
                      <c:pt idx="792">
                        <c:v>0.33032988700283511</c:v>
                      </c:pt>
                      <c:pt idx="793">
                        <c:v>0.33079516675800114</c:v>
                      </c:pt>
                      <c:pt idx="794">
                        <c:v>0.33154381925206972</c:v>
                      </c:pt>
                      <c:pt idx="795">
                        <c:v>0.33207582871671915</c:v>
                      </c:pt>
                      <c:pt idx="796">
                        <c:v>0.33500370898351006</c:v>
                      </c:pt>
                      <c:pt idx="797">
                        <c:v>0.33656865778674011</c:v>
                      </c:pt>
                      <c:pt idx="798">
                        <c:v>0.3375878855411803</c:v>
                      </c:pt>
                      <c:pt idx="799">
                        <c:v>0.33798643558686275</c:v>
                      </c:pt>
                      <c:pt idx="800">
                        <c:v>0.33851387452346537</c:v>
                      </c:pt>
                      <c:pt idx="801">
                        <c:v>0.34034574216462959</c:v>
                      </c:pt>
                      <c:pt idx="802">
                        <c:v>0.34256884700660128</c:v>
                      </c:pt>
                      <c:pt idx="803">
                        <c:v>0.34221417403016824</c:v>
                      </c:pt>
                      <c:pt idx="804">
                        <c:v>0.34407894947326945</c:v>
                      </c:pt>
                      <c:pt idx="805">
                        <c:v>0.34558905193993777</c:v>
                      </c:pt>
                      <c:pt idx="806">
                        <c:v>0.34754340973275666</c:v>
                      </c:pt>
                      <c:pt idx="807">
                        <c:v>0.35064588417093595</c:v>
                      </c:pt>
                      <c:pt idx="808">
                        <c:v>0.35258835859083315</c:v>
                      </c:pt>
                      <c:pt idx="809">
                        <c:v>0.35506375658098904</c:v>
                      </c:pt>
                      <c:pt idx="810">
                        <c:v>0.35969461559802396</c:v>
                      </c:pt>
                      <c:pt idx="811">
                        <c:v>0.36216635716574241</c:v>
                      </c:pt>
                      <c:pt idx="812">
                        <c:v>0.36576153452736865</c:v>
                      </c:pt>
                      <c:pt idx="813">
                        <c:v>0.36896090416014032</c:v>
                      </c:pt>
                      <c:pt idx="814">
                        <c:v>0.37200944636736716</c:v>
                      </c:pt>
                      <c:pt idx="815">
                        <c:v>0.37477095941325389</c:v>
                      </c:pt>
                      <c:pt idx="816">
                        <c:v>0.37740906820187659</c:v>
                      </c:pt>
                      <c:pt idx="817">
                        <c:v>0.37877017145421871</c:v>
                      </c:pt>
                      <c:pt idx="818">
                        <c:v>0.38372919438501496</c:v>
                      </c:pt>
                      <c:pt idx="819">
                        <c:v>0.38953010858203485</c:v>
                      </c:pt>
                      <c:pt idx="820">
                        <c:v>0.39451198415306515</c:v>
                      </c:pt>
                      <c:pt idx="821">
                        <c:v>0.39824976198975198</c:v>
                      </c:pt>
                      <c:pt idx="822">
                        <c:v>0.40124802838846391</c:v>
                      </c:pt>
                      <c:pt idx="823">
                        <c:v>0.40563573531340802</c:v>
                      </c:pt>
                      <c:pt idx="824">
                        <c:v>0.41279043991789505</c:v>
                      </c:pt>
                      <c:pt idx="825">
                        <c:v>0.41572654713517027</c:v>
                      </c:pt>
                      <c:pt idx="826">
                        <c:v>0.41906486082056521</c:v>
                      </c:pt>
                      <c:pt idx="827">
                        <c:v>0.42444528643727797</c:v>
                      </c:pt>
                      <c:pt idx="828">
                        <c:v>0.42969773726867994</c:v>
                      </c:pt>
                      <c:pt idx="829">
                        <c:v>0.43641275707506327</c:v>
                      </c:pt>
                      <c:pt idx="830">
                        <c:v>0.44245773746978312</c:v>
                      </c:pt>
                      <c:pt idx="831">
                        <c:v>0.44700358466514717</c:v>
                      </c:pt>
                      <c:pt idx="832">
                        <c:v>0.45408059029283837</c:v>
                      </c:pt>
                      <c:pt idx="833">
                        <c:v>0.46121609867952873</c:v>
                      </c:pt>
                      <c:pt idx="834">
                        <c:v>0.46415860463606945</c:v>
                      </c:pt>
                      <c:pt idx="835">
                        <c:v>0.47108935336626245</c:v>
                      </c:pt>
                      <c:pt idx="836">
                        <c:v>0.4774643258859626</c:v>
                      </c:pt>
                      <c:pt idx="837">
                        <c:v>0.48317748594448368</c:v>
                      </c:pt>
                      <c:pt idx="838">
                        <c:v>0.48901770668270617</c:v>
                      </c:pt>
                      <c:pt idx="839">
                        <c:v>0.49530949559195425</c:v>
                      </c:pt>
                      <c:pt idx="840">
                        <c:v>0.49949701338844787</c:v>
                      </c:pt>
                      <c:pt idx="841">
                        <c:v>0.50731992919337965</c:v>
                      </c:pt>
                      <c:pt idx="842">
                        <c:v>0.51432746279475905</c:v>
                      </c:pt>
                      <c:pt idx="843">
                        <c:v>0.52155346763677646</c:v>
                      </c:pt>
                      <c:pt idx="844">
                        <c:v>0.53165981925389783</c:v>
                      </c:pt>
                      <c:pt idx="845">
                        <c:v>0.54139961452166452</c:v>
                      </c:pt>
                      <c:pt idx="846">
                        <c:v>0.5494044373428596</c:v>
                      </c:pt>
                      <c:pt idx="847">
                        <c:v>0.55820453204420084</c:v>
                      </c:pt>
                      <c:pt idx="848">
                        <c:v>0.56941969376547974</c:v>
                      </c:pt>
                      <c:pt idx="849">
                        <c:v>0.57767772384046867</c:v>
                      </c:pt>
                      <c:pt idx="850">
                        <c:v>0.5879193630877757</c:v>
                      </c:pt>
                      <c:pt idx="851">
                        <c:v>0.59403472961441672</c:v>
                      </c:pt>
                      <c:pt idx="852">
                        <c:v>0.60167208198064748</c:v>
                      </c:pt>
                      <c:pt idx="853">
                        <c:v>0.61026467470866308</c:v>
                      </c:pt>
                      <c:pt idx="854">
                        <c:v>0.62070924540124883</c:v>
                      </c:pt>
                      <c:pt idx="855">
                        <c:v>0.62623775612667865</c:v>
                      </c:pt>
                      <c:pt idx="856">
                        <c:v>0.63492450173245862</c:v>
                      </c:pt>
                      <c:pt idx="857">
                        <c:v>0.64181411571023028</c:v>
                      </c:pt>
                      <c:pt idx="858">
                        <c:v>0.651088631222831</c:v>
                      </c:pt>
                      <c:pt idx="859">
                        <c:v>0.65950754388506772</c:v>
                      </c:pt>
                      <c:pt idx="860">
                        <c:v>0.66761474653451136</c:v>
                      </c:pt>
                      <c:pt idx="861">
                        <c:v>0.67589562924973423</c:v>
                      </c:pt>
                      <c:pt idx="862">
                        <c:v>0.68566741821382848</c:v>
                      </c:pt>
                      <c:pt idx="863">
                        <c:v>0.69473808817554117</c:v>
                      </c:pt>
                      <c:pt idx="864">
                        <c:v>0.70503914428745706</c:v>
                      </c:pt>
                      <c:pt idx="865">
                        <c:v>0.71665834068807488</c:v>
                      </c:pt>
                      <c:pt idx="866">
                        <c:v>0.7284886954844555</c:v>
                      </c:pt>
                      <c:pt idx="867">
                        <c:v>0.73918007469156932</c:v>
                      </c:pt>
                      <c:pt idx="868">
                        <c:v>0.75060639480861147</c:v>
                      </c:pt>
                      <c:pt idx="869">
                        <c:v>0.76209670231830906</c:v>
                      </c:pt>
                      <c:pt idx="870">
                        <c:v>0.77268661580278375</c:v>
                      </c:pt>
                      <c:pt idx="871">
                        <c:v>0.78459009904791321</c:v>
                      </c:pt>
                      <c:pt idx="872">
                        <c:v>0.79385364529320179</c:v>
                      </c:pt>
                      <c:pt idx="873">
                        <c:v>0.80276434677327591</c:v>
                      </c:pt>
                      <c:pt idx="874">
                        <c:v>0.81206628545415738</c:v>
                      </c:pt>
                      <c:pt idx="875">
                        <c:v>0.82051627770711244</c:v>
                      </c:pt>
                      <c:pt idx="876">
                        <c:v>0.82907779084440958</c:v>
                      </c:pt>
                      <c:pt idx="877">
                        <c:v>0.83608258212896103</c:v>
                      </c:pt>
                      <c:pt idx="878">
                        <c:v>0.8438597926534247</c:v>
                      </c:pt>
                      <c:pt idx="879">
                        <c:v>0.85352828768366096</c:v>
                      </c:pt>
                      <c:pt idx="880">
                        <c:v>0.86156601830679302</c:v>
                      </c:pt>
                      <c:pt idx="881">
                        <c:v>0.87125919418848241</c:v>
                      </c:pt>
                      <c:pt idx="882">
                        <c:v>0.88037556943066297</c:v>
                      </c:pt>
                      <c:pt idx="883">
                        <c:v>0.88980091236880876</c:v>
                      </c:pt>
                      <c:pt idx="884">
                        <c:v>0.89966045547140217</c:v>
                      </c:pt>
                      <c:pt idx="885">
                        <c:v>0.90827407262843296</c:v>
                      </c:pt>
                      <c:pt idx="886">
                        <c:v>0.91527155106810953</c:v>
                      </c:pt>
                      <c:pt idx="887">
                        <c:v>0.92391899013268697</c:v>
                      </c:pt>
                      <c:pt idx="888">
                        <c:v>0.93336901392228555</c:v>
                      </c:pt>
                      <c:pt idx="889">
                        <c:v>0.9422312678050635</c:v>
                      </c:pt>
                      <c:pt idx="890">
                        <c:v>0.95045364776128693</c:v>
                      </c:pt>
                      <c:pt idx="891">
                        <c:v>0.95752242643849383</c:v>
                      </c:pt>
                      <c:pt idx="892">
                        <c:v>0.96265055890702222</c:v>
                      </c:pt>
                      <c:pt idx="893">
                        <c:v>0.96779331706530047</c:v>
                      </c:pt>
                      <c:pt idx="894">
                        <c:v>0.97403208784920547</c:v>
                      </c:pt>
                      <c:pt idx="895">
                        <c:v>0.97781739917757915</c:v>
                      </c:pt>
                      <c:pt idx="896">
                        <c:v>0.9803375883425941</c:v>
                      </c:pt>
                      <c:pt idx="897">
                        <c:v>0.98335322274788384</c:v>
                      </c:pt>
                      <c:pt idx="898">
                        <c:v>0.98826654039821182</c:v>
                      </c:pt>
                      <c:pt idx="899">
                        <c:v>0.99249702115834559</c:v>
                      </c:pt>
                      <c:pt idx="900">
                        <c:v>0.99444863663433625</c:v>
                      </c:pt>
                      <c:pt idx="901">
                        <c:v>0.9954459258541517</c:v>
                      </c:pt>
                      <c:pt idx="902">
                        <c:v>0.99853194639136256</c:v>
                      </c:pt>
                      <c:pt idx="903">
                        <c:v>1</c:v>
                      </c:pt>
                      <c:pt idx="904">
                        <c:v>1.0001544838479826</c:v>
                      </c:pt>
                      <c:pt idx="905">
                        <c:v>1.0008720567513325</c:v>
                      </c:pt>
                      <c:pt idx="906">
                        <c:v>1.0013053428101708</c:v>
                      </c:pt>
                      <c:pt idx="907">
                        <c:v>1.0033373995797856</c:v>
                      </c:pt>
                      <c:pt idx="908">
                        <c:v>1.0056098661246629</c:v>
                      </c:pt>
                      <c:pt idx="909">
                        <c:v>1.0061592435958904</c:v>
                      </c:pt>
                      <c:pt idx="910">
                        <c:v>1.0067982034168355</c:v>
                      </c:pt>
                      <c:pt idx="911">
                        <c:v>1.0099884319935135</c:v>
                      </c:pt>
                      <c:pt idx="912">
                        <c:v>1.0091355714599777</c:v>
                      </c:pt>
                      <c:pt idx="913">
                        <c:v>1.0114820805592133</c:v>
                      </c:pt>
                      <c:pt idx="914">
                        <c:v>1.0087306226750297</c:v>
                      </c:pt>
                      <c:pt idx="915">
                        <c:v>1.0035275335465332</c:v>
                      </c:pt>
                      <c:pt idx="916">
                        <c:v>0.99769828207562306</c:v>
                      </c:pt>
                      <c:pt idx="917">
                        <c:v>0.99384532693215655</c:v>
                      </c:pt>
                      <c:pt idx="918">
                        <c:v>0.98803984220708985</c:v>
                      </c:pt>
                      <c:pt idx="919">
                        <c:v>0.98424264750579427</c:v>
                      </c:pt>
                      <c:pt idx="920">
                        <c:v>0.97650108710009609</c:v>
                      </c:pt>
                      <c:pt idx="921">
                        <c:v>0.97168009411631362</c:v>
                      </c:pt>
                      <c:pt idx="922">
                        <c:v>0.9664852319383016</c:v>
                      </c:pt>
                      <c:pt idx="923">
                        <c:v>0.95873727279333776</c:v>
                      </c:pt>
                      <c:pt idx="924">
                        <c:v>0.95153594880277304</c:v>
                      </c:pt>
                      <c:pt idx="925">
                        <c:v>0.9420621582673312</c:v>
                      </c:pt>
                      <c:pt idx="926">
                        <c:v>0.93352715419270538</c:v>
                      </c:pt>
                      <c:pt idx="927">
                        <c:v>0.92573988850653899</c:v>
                      </c:pt>
                      <c:pt idx="928">
                        <c:v>0.9204636709292936</c:v>
                      </c:pt>
                      <c:pt idx="929">
                        <c:v>0.91084088117952522</c:v>
                      </c:pt>
                      <c:pt idx="930">
                        <c:v>0.90211757134937076</c:v>
                      </c:pt>
                      <c:pt idx="931">
                        <c:v>0.89253774456324275</c:v>
                      </c:pt>
                      <c:pt idx="932">
                        <c:v>0.88144324478239944</c:v>
                      </c:pt>
                      <c:pt idx="933">
                        <c:v>0.87090086478961182</c:v>
                      </c:pt>
                      <c:pt idx="934">
                        <c:v>0.85755583699851612</c:v>
                      </c:pt>
                      <c:pt idx="935">
                        <c:v>0.84348226703675766</c:v>
                      </c:pt>
                      <c:pt idx="936">
                        <c:v>0.83571693988521589</c:v>
                      </c:pt>
                      <c:pt idx="937">
                        <c:v>0.82652286566623911</c:v>
                      </c:pt>
                      <c:pt idx="938">
                        <c:v>0.81330489855484478</c:v>
                      </c:pt>
                      <c:pt idx="939">
                        <c:v>0.80093796376576787</c:v>
                      </c:pt>
                      <c:pt idx="940">
                        <c:v>0.78670990995602696</c:v>
                      </c:pt>
                      <c:pt idx="941">
                        <c:v>0.77497827856545765</c:v>
                      </c:pt>
                      <c:pt idx="942">
                        <c:v>0.76252358963788158</c:v>
                      </c:pt>
                      <c:pt idx="943">
                        <c:v>0.74778455079250683</c:v>
                      </c:pt>
                      <c:pt idx="944">
                        <c:v>0.73428138273099097</c:v>
                      </c:pt>
                      <c:pt idx="945">
                        <c:v>0.72416771826899495</c:v>
                      </c:pt>
                      <c:pt idx="946">
                        <c:v>0.7151281278980004</c:v>
                      </c:pt>
                      <c:pt idx="947">
                        <c:v>0.70076844288051143</c:v>
                      </c:pt>
                      <c:pt idx="948">
                        <c:v>0.68885856089611597</c:v>
                      </c:pt>
                      <c:pt idx="949">
                        <c:v>0.67552267416111389</c:v>
                      </c:pt>
                      <c:pt idx="950">
                        <c:v>0.66274530595343273</c:v>
                      </c:pt>
                      <c:pt idx="951">
                        <c:v>0.64663510869401275</c:v>
                      </c:pt>
                      <c:pt idx="952">
                        <c:v>0.63162640869387565</c:v>
                      </c:pt>
                      <c:pt idx="953">
                        <c:v>0.61565698369829769</c:v>
                      </c:pt>
                      <c:pt idx="954">
                        <c:v>0.60830574638779744</c:v>
                      </c:pt>
                      <c:pt idx="955">
                        <c:v>0.59652566739993163</c:v>
                      </c:pt>
                      <c:pt idx="956">
                        <c:v>0.58486167982445514</c:v>
                      </c:pt>
                      <c:pt idx="957">
                        <c:v>0.57416481598368518</c:v>
                      </c:pt>
                      <c:pt idx="958">
                        <c:v>0.56757320043456594</c:v>
                      </c:pt>
                      <c:pt idx="959">
                        <c:v>0.55628491026453764</c:v>
                      </c:pt>
                      <c:pt idx="960">
                        <c:v>0.54512459487982023</c:v>
                      </c:pt>
                      <c:pt idx="961">
                        <c:v>0.53136182082524541</c:v>
                      </c:pt>
                      <c:pt idx="962">
                        <c:v>0.52156169458726076</c:v>
                      </c:pt>
                      <c:pt idx="963">
                        <c:v>0.51405414521755943</c:v>
                      </c:pt>
                      <c:pt idx="964">
                        <c:v>0.49849972416863242</c:v>
                      </c:pt>
                      <c:pt idx="965">
                        <c:v>0.48284566560828474</c:v>
                      </c:pt>
                      <c:pt idx="966">
                        <c:v>0.47330240304653126</c:v>
                      </c:pt>
                      <c:pt idx="967">
                        <c:v>0.46596030679212469</c:v>
                      </c:pt>
                      <c:pt idx="968">
                        <c:v>0.45523967620551109</c:v>
                      </c:pt>
                      <c:pt idx="969">
                        <c:v>0.44168349001865237</c:v>
                      </c:pt>
                      <c:pt idx="970">
                        <c:v>0.42737042438724071</c:v>
                      </c:pt>
                      <c:pt idx="971">
                        <c:v>0.41834728791721504</c:v>
                      </c:pt>
                      <c:pt idx="972">
                        <c:v>0.40799961241922167</c:v>
                      </c:pt>
                      <c:pt idx="973">
                        <c:v>0.39656597945730471</c:v>
                      </c:pt>
                      <c:pt idx="974">
                        <c:v>0.38388916286665348</c:v>
                      </c:pt>
                      <c:pt idx="975">
                        <c:v>0.37414479707083997</c:v>
                      </c:pt>
                      <c:pt idx="976">
                        <c:v>0.36085735793313412</c:v>
                      </c:pt>
                      <c:pt idx="977">
                        <c:v>0.34980673522154038</c:v>
                      </c:pt>
                      <c:pt idx="978">
                        <c:v>0.33819576577140692</c:v>
                      </c:pt>
                      <c:pt idx="979">
                        <c:v>0.32819362219375292</c:v>
                      </c:pt>
                      <c:pt idx="980">
                        <c:v>0.3162004651883446</c:v>
                      </c:pt>
                      <c:pt idx="981">
                        <c:v>0.30511830583322791</c:v>
                      </c:pt>
                      <c:pt idx="982">
                        <c:v>0.2970751819870005</c:v>
                      </c:pt>
                      <c:pt idx="983">
                        <c:v>0.28852710620216093</c:v>
                      </c:pt>
                      <c:pt idx="984">
                        <c:v>0.28027328101297533</c:v>
                      </c:pt>
                      <c:pt idx="985">
                        <c:v>0.27414255751209704</c:v>
                      </c:pt>
                      <c:pt idx="986">
                        <c:v>0.26802975048116234</c:v>
                      </c:pt>
                      <c:pt idx="987">
                        <c:v>0.26247893557886426</c:v>
                      </c:pt>
                      <c:pt idx="988">
                        <c:v>0.25715746977395543</c:v>
                      </c:pt>
                      <c:pt idx="989">
                        <c:v>0.24794072573586645</c:v>
                      </c:pt>
                      <c:pt idx="990">
                        <c:v>0.24326169335321821</c:v>
                      </c:pt>
                      <c:pt idx="991">
                        <c:v>0.2356341219170075</c:v>
                      </c:pt>
                      <c:pt idx="992">
                        <c:v>0.22872613441648754</c:v>
                      </c:pt>
                      <c:pt idx="993">
                        <c:v>0.21912692859144092</c:v>
                      </c:pt>
                      <c:pt idx="994">
                        <c:v>0.21247132564966631</c:v>
                      </c:pt>
                      <c:pt idx="995">
                        <c:v>0.20424556350268822</c:v>
                      </c:pt>
                      <c:pt idx="996">
                        <c:v>0.19457606295628152</c:v>
                      </c:pt>
                      <c:pt idx="997">
                        <c:v>0.18735307466277507</c:v>
                      </c:pt>
                      <c:pt idx="998">
                        <c:v>0.18294836537349674</c:v>
                      </c:pt>
                      <c:pt idx="999">
                        <c:v>0.17932704459144277</c:v>
                      </c:pt>
                      <c:pt idx="1000">
                        <c:v>0.17421253229649381</c:v>
                      </c:pt>
                      <c:pt idx="1001">
                        <c:v>0.16637855581368891</c:v>
                      </c:pt>
                      <c:pt idx="1002">
                        <c:v>0.16403780557979203</c:v>
                      </c:pt>
                      <c:pt idx="1003">
                        <c:v>0.16039692293769783</c:v>
                      </c:pt>
                      <c:pt idx="1004">
                        <c:v>0.15674187165865833</c:v>
                      </c:pt>
                      <c:pt idx="1005">
                        <c:v>0.14799406379817281</c:v>
                      </c:pt>
                      <c:pt idx="1006">
                        <c:v>0.14501142860538102</c:v>
                      </c:pt>
                      <c:pt idx="1007">
                        <c:v>0.14595487700480503</c:v>
                      </c:pt>
                      <c:pt idx="1008">
                        <c:v>0.14504908975648689</c:v>
                      </c:pt>
                      <c:pt idx="1009">
                        <c:v>0.13914853804804631</c:v>
                      </c:pt>
                      <c:pt idx="1010">
                        <c:v>0.13589953248068606</c:v>
                      </c:pt>
                      <c:pt idx="1011">
                        <c:v>0.13337239611304016</c:v>
                      </c:pt>
                      <c:pt idx="1012">
                        <c:v>0.13778825749075269</c:v>
                      </c:pt>
                      <c:pt idx="1013">
                        <c:v>0.13358519989889997</c:v>
                      </c:pt>
                      <c:pt idx="1014">
                        <c:v>0.13082816597049904</c:v>
                      </c:pt>
                      <c:pt idx="1015">
                        <c:v>0.12248393573654752</c:v>
                      </c:pt>
                      <c:pt idx="1016">
                        <c:v>0.11846744709956583</c:v>
                      </c:pt>
                      <c:pt idx="1017">
                        <c:v>0.11456193088356081</c:v>
                      </c:pt>
                      <c:pt idx="1018">
                        <c:v>0.11264669681082265</c:v>
                      </c:pt>
                      <c:pt idx="1019">
                        <c:v>0.10531099929568165</c:v>
                      </c:pt>
                      <c:pt idx="1020">
                        <c:v>0.10172075810434604</c:v>
                      </c:pt>
                      <c:pt idx="1021">
                        <c:v>9.6720326189445704E-2</c:v>
                      </c:pt>
                      <c:pt idx="1022">
                        <c:v>9.8094135509757888E-2</c:v>
                      </c:pt>
                      <c:pt idx="1023">
                        <c:v>9.5670567307652776E-2</c:v>
                      </c:pt>
                      <c:pt idx="1024">
                        <c:v>9.7023992072876222E-2</c:v>
                      </c:pt>
                      <c:pt idx="1025">
                        <c:v>9.5564713878088514E-2</c:v>
                      </c:pt>
                      <c:pt idx="1026">
                        <c:v>9.252842068602718E-2</c:v>
                      </c:pt>
                      <c:pt idx="1027">
                        <c:v>8.6439563222057772E-2</c:v>
                      </c:pt>
                      <c:pt idx="1028">
                        <c:v>8.3391752299318417E-2</c:v>
                      </c:pt>
                      <c:pt idx="1029">
                        <c:v>8.1294336978634127E-2</c:v>
                      </c:pt>
                      <c:pt idx="1030">
                        <c:v>7.705526362577253E-2</c:v>
                      </c:pt>
                      <c:pt idx="1031">
                        <c:v>7.8998652151278992E-2</c:v>
                      </c:pt>
                      <c:pt idx="1032">
                        <c:v>7.5510790788192103E-2</c:v>
                      </c:pt>
                      <c:pt idx="1033">
                        <c:v>7.2444606342704582E-2</c:v>
                      </c:pt>
                      <c:pt idx="1034">
                        <c:v>6.9749914416862291E-2</c:v>
                      </c:pt>
                      <c:pt idx="1035">
                        <c:v>7.078559607227107E-2</c:v>
                      </c:pt>
                      <c:pt idx="1036">
                        <c:v>6.9799458940889833E-2</c:v>
                      </c:pt>
                      <c:pt idx="1037">
                        <c:v>6.8421993198140227E-2</c:v>
                      </c:pt>
                      <c:pt idx="1038">
                        <c:v>6.4145807157538356E-2</c:v>
                      </c:pt>
                      <c:pt idx="1039">
                        <c:v>6.0735461950125524E-2</c:v>
                      </c:pt>
                      <c:pt idx="1040">
                        <c:v>5.5698191579167701E-2</c:v>
                      </c:pt>
                      <c:pt idx="1041">
                        <c:v>5.2578989008337108E-2</c:v>
                      </c:pt>
                      <c:pt idx="1042">
                        <c:v>4.4289970753190994E-2</c:v>
                      </c:pt>
                      <c:pt idx="1043">
                        <c:v>4.01941377493166E-2</c:v>
                      </c:pt>
                      <c:pt idx="1044">
                        <c:v>4.0433999061213519E-2</c:v>
                      </c:pt>
                      <c:pt idx="1045">
                        <c:v>3.9228110941341425E-2</c:v>
                      </c:pt>
                      <c:pt idx="1046">
                        <c:v>3.1166156519561155E-2</c:v>
                      </c:pt>
                      <c:pt idx="1047">
                        <c:v>3.3039250323707657E-2</c:v>
                      </c:pt>
                      <c:pt idx="1048">
                        <c:v>3.6755638089135359E-2</c:v>
                      </c:pt>
                      <c:pt idx="1049">
                        <c:v>4.0384911589990795E-2</c:v>
                      </c:pt>
                      <c:pt idx="1050">
                        <c:v>4.1172870625261968E-2</c:v>
                      </c:pt>
                      <c:pt idx="1051">
                        <c:v>4.1954613742389568E-2</c:v>
                      </c:pt>
                      <c:pt idx="1052">
                        <c:v>3.6369428469179392E-2</c:v>
                      </c:pt>
                      <c:pt idx="1053">
                        <c:v>4.301762715551815E-2</c:v>
                      </c:pt>
                      <c:pt idx="1054">
                        <c:v>4.2531414381897822E-2</c:v>
                      </c:pt>
                      <c:pt idx="1055">
                        <c:v>4.1719048726856556E-2</c:v>
                      </c:pt>
                      <c:pt idx="1056">
                        <c:v>3.9994131441987879E-2</c:v>
                      </c:pt>
                      <c:pt idx="1057">
                        <c:v>3.8568309512502903E-2</c:v>
                      </c:pt>
                      <c:pt idx="1058">
                        <c:v>3.3250682951153368E-2</c:v>
                      </c:pt>
                      <c:pt idx="1059">
                        <c:v>3.0414121834737955E-2</c:v>
                      </c:pt>
                      <c:pt idx="1060">
                        <c:v>2.6525882214749944E-2</c:v>
                      </c:pt>
                      <c:pt idx="1061">
                        <c:v>2.4078730087923234E-2</c:v>
                      </c:pt>
                      <c:pt idx="1062">
                        <c:v>2.291287979374124E-2</c:v>
                      </c:pt>
                      <c:pt idx="1063">
                        <c:v>1.9094752073991406E-2</c:v>
                      </c:pt>
                      <c:pt idx="1064">
                        <c:v>1.6344391116538879E-2</c:v>
                      </c:pt>
                      <c:pt idx="1065">
                        <c:v>1.461042418613758E-2</c:v>
                      </c:pt>
                      <c:pt idx="1066">
                        <c:v>1.354046357037769E-2</c:v>
                      </c:pt>
                      <c:pt idx="1067">
                        <c:v>1.0481500559204146E-2</c:v>
                      </c:pt>
                      <c:pt idx="1068">
                        <c:v>1.7057119260159466E-2</c:v>
                      </c:pt>
                      <c:pt idx="1069">
                        <c:v>1.3511943475365596E-2</c:v>
                      </c:pt>
                      <c:pt idx="1070">
                        <c:v>1.2519407604718752E-2</c:v>
                      </c:pt>
                      <c:pt idx="1071">
                        <c:v>1.5697752808475237E-2</c:v>
                      </c:pt>
                      <c:pt idx="1072">
                        <c:v>1.7253560555611645E-2</c:v>
                      </c:pt>
                      <c:pt idx="1073">
                        <c:v>2.0203836409832008E-2</c:v>
                      </c:pt>
                      <c:pt idx="1074">
                        <c:v>2.4993566981774115E-2</c:v>
                      </c:pt>
                      <c:pt idx="1075">
                        <c:v>1.673654242295575E-2</c:v>
                      </c:pt>
                      <c:pt idx="1076">
                        <c:v>2.2512592947401003E-2</c:v>
                      </c:pt>
                      <c:pt idx="1077">
                        <c:v>2.4367313228799328E-2</c:v>
                      </c:pt>
                      <c:pt idx="1078">
                        <c:v>2.2809585859883127E-2</c:v>
                      </c:pt>
                      <c:pt idx="1079">
                        <c:v>2.0658603950490292E-2</c:v>
                      </c:pt>
                      <c:pt idx="1080">
                        <c:v>2.2724665448773312E-2</c:v>
                      </c:pt>
                      <c:pt idx="1081">
                        <c:v>2.6725614290395872E-2</c:v>
                      </c:pt>
                      <c:pt idx="1082">
                        <c:v>3.0935801906001686E-2</c:v>
                      </c:pt>
                      <c:pt idx="1083">
                        <c:v>2.524979078407865E-2</c:v>
                      </c:pt>
                      <c:pt idx="1084">
                        <c:v>2.2751814385371449E-2</c:v>
                      </c:pt>
                      <c:pt idx="1085">
                        <c:v>2.0018638613374915E-2</c:v>
                      </c:pt>
                      <c:pt idx="1086">
                        <c:v>2.1916596090096076E-2</c:v>
                      </c:pt>
                      <c:pt idx="1087">
                        <c:v>2.3836309280320052E-2</c:v>
                      </c:pt>
                      <c:pt idx="1088">
                        <c:v>1.2748208238742488E-2</c:v>
                      </c:pt>
                      <c:pt idx="1089">
                        <c:v>6.6180332012299083E-3</c:v>
                      </c:pt>
                      <c:pt idx="1090">
                        <c:v>6.4216833163386177E-3</c:v>
                      </c:pt>
                      <c:pt idx="1091">
                        <c:v>1.2047911931410564E-4</c:v>
                      </c:pt>
                      <c:pt idx="1092">
                        <c:v>2.1792277727220098E-4</c:v>
                      </c:pt>
                      <c:pt idx="1093">
                        <c:v>-3.0774279444827331E-3</c:v>
                      </c:pt>
                      <c:pt idx="1094">
                        <c:v>-9.6400663457850751E-3</c:v>
                      </c:pt>
                      <c:pt idx="1095">
                        <c:v>-9.6194075590135542E-3</c:v>
                      </c:pt>
                      <c:pt idx="1096">
                        <c:v>-6.88559191309042E-3</c:v>
                      </c:pt>
                      <c:pt idx="1097">
                        <c:v>-5.9837353188925187E-3</c:v>
                      </c:pt>
                      <c:pt idx="1098">
                        <c:v>5.6387518619188349E-3</c:v>
                      </c:pt>
                      <c:pt idx="1099">
                        <c:v>9.245538364783968E-3</c:v>
                      </c:pt>
                      <c:pt idx="1100">
                        <c:v>1.9587546407999236E-2</c:v>
                      </c:pt>
                      <c:pt idx="1101">
                        <c:v>1.5770789846663365E-2</c:v>
                      </c:pt>
                      <c:pt idx="1102">
                        <c:v>1.9695593691025949E-2</c:v>
                      </c:pt>
                      <c:pt idx="1103">
                        <c:v>2.2265601611750997E-2</c:v>
                      </c:pt>
                      <c:pt idx="1104">
                        <c:v>3.2692804297758997E-2</c:v>
                      </c:pt>
                      <c:pt idx="1105">
                        <c:v>3.2096350387649374E-2</c:v>
                      </c:pt>
                      <c:pt idx="1106">
                        <c:v>2.9206039861403275E-2</c:v>
                      </c:pt>
                      <c:pt idx="1107">
                        <c:v>2.2108466857501431E-2</c:v>
                      </c:pt>
                      <c:pt idx="1108">
                        <c:v>3.510814554937973E-2</c:v>
                      </c:pt>
                      <c:pt idx="1109">
                        <c:v>3.7614988772497908E-2</c:v>
                      </c:pt>
                      <c:pt idx="1110">
                        <c:v>3.9994040031426994E-2</c:v>
                      </c:pt>
                      <c:pt idx="1111">
                        <c:v>2.8598342452298565E-2</c:v>
                      </c:pt>
                      <c:pt idx="1112">
                        <c:v>2.5490017738219375E-2</c:v>
                      </c:pt>
                      <c:pt idx="1113">
                        <c:v>1.7835297365410525E-2</c:v>
                      </c:pt>
                      <c:pt idx="1114">
                        <c:v>1.221656441633674E-2</c:v>
                      </c:pt>
                      <c:pt idx="1115">
                        <c:v>3.9327565631640457E-3</c:v>
                      </c:pt>
                      <c:pt idx="1116">
                        <c:v>-2.023555587447671E-3</c:v>
                      </c:pt>
                      <c:pt idx="1117">
                        <c:v>-1.4659785889043098E-2</c:v>
                      </c:pt>
                      <c:pt idx="1118">
                        <c:v>-9.0404130660427153E-3</c:v>
                      </c:pt>
                      <c:pt idx="1119">
                        <c:v>-6.7237038096722565E-3</c:v>
                      </c:pt>
                      <c:pt idx="1120">
                        <c:v>-4.8455824246742421E-3</c:v>
                      </c:pt>
                      <c:pt idx="1121">
                        <c:v>7.9846210872281127E-3</c:v>
                      </c:pt>
                      <c:pt idx="1122">
                        <c:v>9.4682144912248949E-3</c:v>
                      </c:pt>
                      <c:pt idx="1123">
                        <c:v>9.4172988087832601E-3</c:v>
                      </c:pt>
                      <c:pt idx="1124">
                        <c:v>1.802899634403466E-2</c:v>
                      </c:pt>
                      <c:pt idx="1125">
                        <c:v>7.9588433090440596E-3</c:v>
                      </c:pt>
                      <c:pt idx="1126">
                        <c:v>-1.1914361101881198E-2</c:v>
                      </c:pt>
                      <c:pt idx="1127">
                        <c:v>0</c:v>
                      </c:pt>
                      <c:pt idx="1128">
                        <c:v>-1.1793881982567093E-2</c:v>
                      </c:pt>
                      <c:pt idx="1129">
                        <c:v>-1.9821283212313346E-2</c:v>
                      </c:pt>
                      <c:pt idx="1130">
                        <c:v>-2.430689084802037E-2</c:v>
                      </c:pt>
                      <c:pt idx="1131">
                        <c:v>-3.4872489123285895E-2</c:v>
                      </c:pt>
                      <c:pt idx="1132">
                        <c:v>-3.365115261861544E-2</c:v>
                      </c:pt>
                      <c:pt idx="1133">
                        <c:v>-1.6843127137007488E-2</c:v>
                      </c:pt>
                      <c:pt idx="1134">
                        <c:v>-1.0053333491778288E-2</c:v>
                      </c:pt>
                      <c:pt idx="1135">
                        <c:v>-4.1365107034910878E-3</c:v>
                      </c:pt>
                      <c:pt idx="1136">
                        <c:v>-1.1855035647833662E-3</c:v>
                      </c:pt>
                      <c:pt idx="1137">
                        <c:v>1.4756498262513833E-2</c:v>
                      </c:pt>
                      <c:pt idx="1138">
                        <c:v>2.0418559817471472E-2</c:v>
                      </c:pt>
                      <c:pt idx="1139">
                        <c:v>2.010456454065513E-2</c:v>
                      </c:pt>
                      <c:pt idx="1140">
                        <c:v>2.3058862459556604E-2</c:v>
                      </c:pt>
                      <c:pt idx="1141">
                        <c:v>3.0275177782112503E-4</c:v>
                      </c:pt>
                      <c:pt idx="1142">
                        <c:v>-1.3355082952797172E-4</c:v>
                      </c:pt>
                      <c:pt idx="1143">
                        <c:v>1.058762822045119E-2</c:v>
                      </c:pt>
                      <c:pt idx="1144">
                        <c:v>6.9281892344867846E-3</c:v>
                      </c:pt>
                      <c:pt idx="1145">
                        <c:v>2.0376968012245384E-2</c:v>
                      </c:pt>
                      <c:pt idx="1146">
                        <c:v>2.9751303857388597E-2</c:v>
                      </c:pt>
                      <c:pt idx="1147">
                        <c:v>3.5749390634348177E-2</c:v>
                      </c:pt>
                      <c:pt idx="1148">
                        <c:v>5.3821806994827581E-2</c:v>
                      </c:pt>
                      <c:pt idx="1149">
                        <c:v>4.7206698931547615E-2</c:v>
                      </c:pt>
                      <c:pt idx="1150">
                        <c:v>4.1197368655592946E-2</c:v>
                      </c:pt>
                      <c:pt idx="1151">
                        <c:v>4.2552895863717841E-2</c:v>
                      </c:pt>
                      <c:pt idx="1152">
                        <c:v>4.273763660737024E-2</c:v>
                      </c:pt>
                      <c:pt idx="1153">
                        <c:v>3.1511231387095856E-2</c:v>
                      </c:pt>
                      <c:pt idx="1154">
                        <c:v>2.3749560657991459E-2</c:v>
                      </c:pt>
                      <c:pt idx="1155">
                        <c:v>1.3269705488884315E-2</c:v>
                      </c:pt>
                      <c:pt idx="1156">
                        <c:v>1.8023968763183143E-2</c:v>
                      </c:pt>
                      <c:pt idx="1157">
                        <c:v>-2.7850055600473051E-3</c:v>
                      </c:pt>
                      <c:pt idx="1158">
                        <c:v>-4.8955840015064865E-3</c:v>
                      </c:pt>
                      <c:pt idx="1159">
                        <c:v>-4.7599307290769437E-3</c:v>
                      </c:pt>
                      <c:pt idx="1160">
                        <c:v>-1.7531631481979757E-3</c:v>
                      </c:pt>
                      <c:pt idx="1161">
                        <c:v>6.0002806304220394E-3</c:v>
                      </c:pt>
                      <c:pt idx="1162">
                        <c:v>5.7097778677664066E-3</c:v>
                      </c:pt>
                      <c:pt idx="1163">
                        <c:v>1.5108611743240605E-2</c:v>
                      </c:pt>
                      <c:pt idx="1164">
                        <c:v>3.6894216499514847E-2</c:v>
                      </c:pt>
                      <c:pt idx="1165">
                        <c:v>2.369846215442805E-2</c:v>
                      </c:pt>
                      <c:pt idx="1166">
                        <c:v>6.2986447013182465E-3</c:v>
                      </c:pt>
                      <c:pt idx="1167">
                        <c:v>-3.7346698776149915E-3</c:v>
                      </c:pt>
                      <c:pt idx="1168">
                        <c:v>-2.1637062594752739E-2</c:v>
                      </c:pt>
                      <c:pt idx="1169">
                        <c:v>-2.9427893292795763E-2</c:v>
                      </c:pt>
                      <c:pt idx="1170">
                        <c:v>-4.8414141030955697E-2</c:v>
                      </c:pt>
                      <c:pt idx="1171">
                        <c:v>-5.8382736932746017E-2</c:v>
                      </c:pt>
                      <c:pt idx="1172">
                        <c:v>-5.1037349898145797E-2</c:v>
                      </c:pt>
                      <c:pt idx="1173">
                        <c:v>-5.866409863930807E-2</c:v>
                      </c:pt>
                      <c:pt idx="1174">
                        <c:v>-5.6131934690810598E-2</c:v>
                      </c:pt>
                      <c:pt idx="1175">
                        <c:v>-2.7840457491575349E-2</c:v>
                      </c:pt>
                      <c:pt idx="1176">
                        <c:v>-2.3285743471800544E-2</c:v>
                      </c:pt>
                      <c:pt idx="1177">
                        <c:v>-6.8258094062380618E-3</c:v>
                      </c:pt>
                      <c:pt idx="1178">
                        <c:v>6.7918046775722926E-5</c:v>
                      </c:pt>
                      <c:pt idx="1179">
                        <c:v>1.7746446300179982E-3</c:v>
                      </c:pt>
                      <c:pt idx="1180">
                        <c:v>8.4307960351583389E-3</c:v>
                      </c:pt>
                      <c:pt idx="1181">
                        <c:v>2.1996306099232595E-2</c:v>
                      </c:pt>
                      <c:pt idx="1182">
                        <c:v>5.62220655038944E-3</c:v>
                      </c:pt>
                      <c:pt idx="1183">
                        <c:v>8.8608827243638645E-3</c:v>
                      </c:pt>
                      <c:pt idx="1184">
                        <c:v>-2.0365267460445473E-2</c:v>
                      </c:pt>
                      <c:pt idx="1185">
                        <c:v>-3.5077431600905117E-2</c:v>
                      </c:pt>
                      <c:pt idx="1186">
                        <c:v>-2.7191899561732038E-2</c:v>
                      </c:pt>
                      <c:pt idx="1187">
                        <c:v>-2.5407656822815702E-2</c:v>
                      </c:pt>
                      <c:pt idx="1188">
                        <c:v>-2.7577012254956835E-2</c:v>
                      </c:pt>
                      <c:pt idx="1189">
                        <c:v>-1.8852788319192917E-2</c:v>
                      </c:pt>
                      <c:pt idx="1190">
                        <c:v>-1.4569106612594283E-2</c:v>
                      </c:pt>
                      <c:pt idx="1191">
                        <c:v>3.4117529300512685E-2</c:v>
                      </c:pt>
                      <c:pt idx="1192">
                        <c:v>5.399886925136118E-2</c:v>
                      </c:pt>
                      <c:pt idx="1193">
                        <c:v>5.6999969377462163E-2</c:v>
                      </c:pt>
                      <c:pt idx="1194">
                        <c:v>6.1699203494077356E-2</c:v>
                      </c:pt>
                      <c:pt idx="1195">
                        <c:v>6.4521413152425711E-2</c:v>
                      </c:pt>
                      <c:pt idx="1196">
                        <c:v>5.8509340559642867E-2</c:v>
                      </c:pt>
                      <c:pt idx="1197">
                        <c:v>5.1390743126725695E-2</c:v>
                      </c:pt>
                      <c:pt idx="1198">
                        <c:v>2.4629478717564643E-2</c:v>
                      </c:pt>
                      <c:pt idx="1199">
                        <c:v>2.2610767889846586E-2</c:v>
                      </c:pt>
                      <c:pt idx="1200">
                        <c:v>3.9781419066689097E-2</c:v>
                      </c:pt>
                      <c:pt idx="1201">
                        <c:v>3.3853627011089474E-2</c:v>
                      </c:pt>
                      <c:pt idx="1202">
                        <c:v>2.4374443252552287E-2</c:v>
                      </c:pt>
                      <c:pt idx="1203">
                        <c:v>2.3130893981574453E-2</c:v>
                      </c:pt>
                      <c:pt idx="1204">
                        <c:v>2.6723786079177095E-2</c:v>
                      </c:pt>
                      <c:pt idx="1205">
                        <c:v>2.6072942885310438E-2</c:v>
                      </c:pt>
                      <c:pt idx="1206">
                        <c:v>3.9668709845054551E-2</c:v>
                      </c:pt>
                      <c:pt idx="1207">
                        <c:v>3.4963625452539338E-3</c:v>
                      </c:pt>
                      <c:pt idx="1208">
                        <c:v>-1.5853333583189068E-3</c:v>
                      </c:pt>
                      <c:pt idx="1209">
                        <c:v>-1.7746811942424168E-2</c:v>
                      </c:pt>
                      <c:pt idx="1210">
                        <c:v>6.4563279189336483E-4</c:v>
                      </c:pt>
                      <c:pt idx="1211">
                        <c:v>2.0198900239541379E-2</c:v>
                      </c:pt>
                      <c:pt idx="1212">
                        <c:v>3.6945954877004854E-2</c:v>
                      </c:pt>
                      <c:pt idx="1213">
                        <c:v>2.1898953851835389E-2</c:v>
                      </c:pt>
                      <c:pt idx="1214">
                        <c:v>4.0336098350450732E-2</c:v>
                      </c:pt>
                      <c:pt idx="1215">
                        <c:v>7.3729838829469513E-2</c:v>
                      </c:pt>
                      <c:pt idx="1216">
                        <c:v>8.7742986410448975E-2</c:v>
                      </c:pt>
                      <c:pt idx="1217">
                        <c:v>7.0897482598857128E-2</c:v>
                      </c:pt>
                      <c:pt idx="1218">
                        <c:v>6.5063386368217277E-2</c:v>
                      </c:pt>
                      <c:pt idx="1219">
                        <c:v>4.7975827391266046E-2</c:v>
                      </c:pt>
                      <c:pt idx="1220">
                        <c:v>4.0679345006766648E-2</c:v>
                      </c:pt>
                      <c:pt idx="1221">
                        <c:v>1.1763533676336218E-2</c:v>
                      </c:pt>
                      <c:pt idx="1222">
                        <c:v>-1.1453469053640104E-2</c:v>
                      </c:pt>
                      <c:pt idx="1223">
                        <c:v>5.9244098648449824E-3</c:v>
                      </c:pt>
                      <c:pt idx="1224">
                        <c:v>-3.1592403965206967E-3</c:v>
                      </c:pt>
                      <c:pt idx="1225">
                        <c:v>-6.5000038849488379E-2</c:v>
                      </c:pt>
                      <c:pt idx="1226">
                        <c:v>-4.0342497089716267E-2</c:v>
                      </c:pt>
                      <c:pt idx="1227">
                        <c:v>-1.2848119981845834E-2</c:v>
                      </c:pt>
                      <c:pt idx="1228">
                        <c:v>-1.0540551781569018E-2</c:v>
                      </c:pt>
                      <c:pt idx="1229">
                        <c:v>-3.1000429172583593E-2</c:v>
                      </c:pt>
                      <c:pt idx="1230">
                        <c:v>-5.905497019787187E-2</c:v>
                      </c:pt>
                      <c:pt idx="1231">
                        <c:v>-5.3127726605637894E-2</c:v>
                      </c:pt>
                      <c:pt idx="1232">
                        <c:v>-1.5186950593962913E-2</c:v>
                      </c:pt>
                      <c:pt idx="1233">
                        <c:v>-3.5691162107031681E-2</c:v>
                      </c:pt>
                      <c:pt idx="1234">
                        <c:v>-5.977254310122207E-2</c:v>
                      </c:pt>
                      <c:pt idx="1235">
                        <c:v>-5.3567594224863534E-2</c:v>
                      </c:pt>
                      <c:pt idx="1236">
                        <c:v>-3.3290172313477882E-2</c:v>
                      </c:pt>
                      <c:pt idx="1237">
                        <c:v>-2.1320050769425565E-2</c:v>
                      </c:pt>
                      <c:pt idx="1238">
                        <c:v>-2.2653273800681935E-2</c:v>
                      </c:pt>
                      <c:pt idx="1239">
                        <c:v>-1.2784498231434141E-2</c:v>
                      </c:pt>
                      <c:pt idx="1240">
                        <c:v>-2.6018370780431371E-2</c:v>
                      </c:pt>
                      <c:pt idx="1241">
                        <c:v>-3.8042150323753361E-2</c:v>
                      </c:pt>
                      <c:pt idx="1242">
                        <c:v>-2.2828050793192313E-2</c:v>
                      </c:pt>
                      <c:pt idx="1243">
                        <c:v>-8.9856581400414928E-4</c:v>
                      </c:pt>
                      <c:pt idx="1244">
                        <c:v>4.2274185063423009E-2</c:v>
                      </c:pt>
                      <c:pt idx="1245">
                        <c:v>9.9893460991231676E-4</c:v>
                      </c:pt>
                      <c:pt idx="1246">
                        <c:v>8.7108779938672599E-3</c:v>
                      </c:pt>
                      <c:pt idx="1247">
                        <c:v>6.1003020661986165E-2</c:v>
                      </c:pt>
                      <c:pt idx="1248">
                        <c:v>0.11088622081774981</c:v>
                      </c:pt>
                      <c:pt idx="1249">
                        <c:v>0.1232371587586629</c:v>
                      </c:pt>
                      <c:pt idx="1250">
                        <c:v>0.11060769283857674</c:v>
                      </c:pt>
                      <c:pt idx="1251">
                        <c:v>0.10729927040660794</c:v>
                      </c:pt>
                      <c:pt idx="1252">
                        <c:v>0.11147207110279068</c:v>
                      </c:pt>
                      <c:pt idx="1253">
                        <c:v>8.984652623871596E-2</c:v>
                      </c:pt>
                      <c:pt idx="1254">
                        <c:v>1.9229674061933464E-2</c:v>
                      </c:pt>
                      <c:pt idx="1255">
                        <c:v>-3.5027704255755791E-2</c:v>
                      </c:pt>
                      <c:pt idx="1256">
                        <c:v>-7.4254626859804967E-2</c:v>
                      </c:pt>
                      <c:pt idx="1257">
                        <c:v>-8.5372344923125981E-2</c:v>
                      </c:pt>
                      <c:pt idx="1258">
                        <c:v>-0.14863375490360528</c:v>
                      </c:pt>
                      <c:pt idx="1259">
                        <c:v>-0.15590628772113929</c:v>
                      </c:pt>
                      <c:pt idx="1260">
                        <c:v>-0.12959220377607886</c:v>
                      </c:pt>
                      <c:pt idx="1261">
                        <c:v>-9.6956348257783223E-2</c:v>
                      </c:pt>
                      <c:pt idx="1262">
                        <c:v>-9.3894734340342526E-2</c:v>
                      </c:pt>
                      <c:pt idx="1263">
                        <c:v>-6.8690740247292978E-2</c:v>
                      </c:pt>
                      <c:pt idx="1264">
                        <c:v>-6.6144681893533203E-2</c:v>
                      </c:pt>
                      <c:pt idx="1265">
                        <c:v>-3.8566755532966977E-2</c:v>
                      </c:pt>
                      <c:pt idx="1266">
                        <c:v>3.1729976859416559E-2</c:v>
                      </c:pt>
                      <c:pt idx="1267">
                        <c:v>8.0761230587253017E-3</c:v>
                      </c:pt>
                      <c:pt idx="1268">
                        <c:v>2.1387877405640274E-2</c:v>
                      </c:pt>
                      <c:pt idx="1269">
                        <c:v>4.0877066050072026E-2</c:v>
                      </c:pt>
                      <c:pt idx="1270">
                        <c:v>4.1304593243571289E-2</c:v>
                      </c:pt>
                      <c:pt idx="1271">
                        <c:v>6.0423934758454437E-2</c:v>
                      </c:pt>
                      <c:pt idx="1272">
                        <c:v>6.5524461237580142E-2</c:v>
                      </c:pt>
                      <c:pt idx="1273">
                        <c:v>8.0462866516357187E-2</c:v>
                      </c:pt>
                      <c:pt idx="1274">
                        <c:v>9.8190299419862917E-2</c:v>
                      </c:pt>
                      <c:pt idx="1275">
                        <c:v>8.4736127419009113E-2</c:v>
                      </c:pt>
                      <c:pt idx="1276">
                        <c:v>5.6535695138466423E-2</c:v>
                      </c:pt>
                      <c:pt idx="1277">
                        <c:v>8.7512174744084681E-2</c:v>
                      </c:pt>
                      <c:pt idx="1278">
                        <c:v>9.0529363128910356E-2</c:v>
                      </c:pt>
                      <c:pt idx="1279">
                        <c:v>7.9373526861678978E-2</c:v>
                      </c:pt>
                      <c:pt idx="1280">
                        <c:v>3.9268605819836218E-2</c:v>
                      </c:pt>
                      <c:pt idx="1281">
                        <c:v>3.5950585278969084E-2</c:v>
                      </c:pt>
                      <c:pt idx="1282">
                        <c:v>5.5428439013844609E-2</c:v>
                      </c:pt>
                      <c:pt idx="1283">
                        <c:v>5.633952807469704E-2</c:v>
                      </c:pt>
                      <c:pt idx="1284">
                        <c:v>-6.1357510817296786E-3</c:v>
                      </c:pt>
                      <c:pt idx="1285">
                        <c:v>-3.2750575772270675E-2</c:v>
                      </c:pt>
                      <c:pt idx="1286">
                        <c:v>-1.3394389494001437E-2</c:v>
                      </c:pt>
                      <c:pt idx="1287">
                        <c:v>-1.5662651153075639E-2</c:v>
                      </c:pt>
                      <c:pt idx="1288">
                        <c:v>-9.8087188307126455E-3</c:v>
                      </c:pt>
                      <c:pt idx="1289">
                        <c:v>-3.3451694774652746E-3</c:v>
                      </c:pt>
                      <c:pt idx="1290">
                        <c:v>3.5967404822181394E-2</c:v>
                      </c:pt>
                      <c:pt idx="1291">
                        <c:v>0.12450365208043584</c:v>
                      </c:pt>
                      <c:pt idx="1292">
                        <c:v>0.12642235975448954</c:v>
                      </c:pt>
                      <c:pt idx="1293">
                        <c:v>9.1294012471142855E-2</c:v>
                      </c:pt>
                      <c:pt idx="1294">
                        <c:v>9.2236912407201138E-2</c:v>
                      </c:pt>
                      <c:pt idx="1295">
                        <c:v>8.0564697881240335E-2</c:v>
                      </c:pt>
                      <c:pt idx="1296">
                        <c:v>1.6201882052039169E-2</c:v>
                      </c:pt>
                      <c:pt idx="1297">
                        <c:v>4.2163121231884957E-3</c:v>
                      </c:pt>
                      <c:pt idx="1298">
                        <c:v>-6.4953053821167089E-2</c:v>
                      </c:pt>
                      <c:pt idx="1299">
                        <c:v>-6.6420284734756252E-2</c:v>
                      </c:pt>
                      <c:pt idx="1300">
                        <c:v>-6.0412325617215545E-2</c:v>
                      </c:pt>
                      <c:pt idx="1301">
                        <c:v>-9.3197363170959224E-2</c:v>
                      </c:pt>
                      <c:pt idx="1302">
                        <c:v>-7.4622280135890923E-2</c:v>
                      </c:pt>
                      <c:pt idx="1303">
                        <c:v>-3.5304861076514767E-2</c:v>
                      </c:pt>
                      <c:pt idx="1304">
                        <c:v>-6.8023168920774832E-3</c:v>
                      </c:pt>
                      <c:pt idx="1305">
                        <c:v>2.7205885377555292E-2</c:v>
                      </c:pt>
                      <c:pt idx="1306">
                        <c:v>1.379476775090256E-2</c:v>
                      </c:pt>
                      <c:pt idx="1307">
                        <c:v>6.425220905046819E-2</c:v>
                      </c:pt>
                      <c:pt idx="1308">
                        <c:v>6.6782270556064158E-2</c:v>
                      </c:pt>
                      <c:pt idx="1309">
                        <c:v>4.0874049501561066E-2</c:v>
                      </c:pt>
                      <c:pt idx="1310">
                        <c:v>5.3214018175161852E-2</c:v>
                      </c:pt>
                      <c:pt idx="1311">
                        <c:v>9.7806923527295878E-2</c:v>
                      </c:pt>
                      <c:pt idx="1312">
                        <c:v>2.9177976819195876E-2</c:v>
                      </c:pt>
                      <c:pt idx="1313">
                        <c:v>7.4572278559058736E-2</c:v>
                      </c:pt>
                      <c:pt idx="1314">
                        <c:v>-6.0858409154584498E-3</c:v>
                      </c:pt>
                      <c:pt idx="1315">
                        <c:v>3.9281037656123487E-2</c:v>
                      </c:pt>
                      <c:pt idx="1316">
                        <c:v>4.3860706759033967E-2</c:v>
                      </c:pt>
                      <c:pt idx="1317">
                        <c:v>3.2211619104990062E-2</c:v>
                      </c:pt>
                      <c:pt idx="1318">
                        <c:v>-7.8867295175213473E-2</c:v>
                      </c:pt>
                      <c:pt idx="1319">
                        <c:v>-0.13509603365005571</c:v>
                      </c:pt>
                      <c:pt idx="1320">
                        <c:v>-0.11809632022216424</c:v>
                      </c:pt>
                      <c:pt idx="1321">
                        <c:v>-4.9302834504378786E-2</c:v>
                      </c:pt>
                      <c:pt idx="1322">
                        <c:v>-4.8664880199604091E-2</c:v>
                      </c:pt>
                      <c:pt idx="1323">
                        <c:v>-4.7609271041911261E-2</c:v>
                      </c:pt>
                      <c:pt idx="1324">
                        <c:v>-0.10996004901434277</c:v>
                      </c:pt>
                      <c:pt idx="1325">
                        <c:v>-7.8533463806673989E-2</c:v>
                      </c:pt>
                      <c:pt idx="1326">
                        <c:v>-1.1830537617502551E-2</c:v>
                      </c:pt>
                      <c:pt idx="1327">
                        <c:v>-5.9839089989583774E-2</c:v>
                      </c:pt>
                      <c:pt idx="1328">
                        <c:v>-0.13430944577319848</c:v>
                      </c:pt>
                      <c:pt idx="1329">
                        <c:v>-0.11854688287701944</c:v>
                      </c:pt>
                      <c:pt idx="1330">
                        <c:v>-9.692197788687118E-2</c:v>
                      </c:pt>
                      <c:pt idx="1331">
                        <c:v>-2.4107524414618119E-2</c:v>
                      </c:pt>
                      <c:pt idx="1332">
                        <c:v>-6.1058141230230747E-2</c:v>
                      </c:pt>
                      <c:pt idx="1333">
                        <c:v>-4.4892823402566152E-2</c:v>
                      </c:pt>
                      <c:pt idx="1334">
                        <c:v>-2.2677223367647336E-2</c:v>
                      </c:pt>
                      <c:pt idx="1335">
                        <c:v>2.0629626802673377E-2</c:v>
                      </c:pt>
                      <c:pt idx="1336">
                        <c:v>1.0733428065144653E-2</c:v>
                      </c:pt>
                      <c:pt idx="1337">
                        <c:v>2.1360728469042262E-2</c:v>
                      </c:pt>
                      <c:pt idx="1338">
                        <c:v>2.801240075669667E-2</c:v>
                      </c:pt>
                      <c:pt idx="1339">
                        <c:v>2.8885737255901123E-5</c:v>
                      </c:pt>
                      <c:pt idx="1340">
                        <c:v>2.04158175006433E-2</c:v>
                      </c:pt>
                      <c:pt idx="1341">
                        <c:v>5.1683439742843791E-2</c:v>
                      </c:pt>
                      <c:pt idx="1342">
                        <c:v>0.1442608564895328</c:v>
                      </c:pt>
                      <c:pt idx="1343">
                        <c:v>0.15777133739592344</c:v>
                      </c:pt>
                      <c:pt idx="1344">
                        <c:v>9.4246939231630245E-2</c:v>
                      </c:pt>
                      <c:pt idx="1345">
                        <c:v>0.14205320003235933</c:v>
                      </c:pt>
                      <c:pt idx="1346">
                        <c:v>0.2162964919826082</c:v>
                      </c:pt>
                      <c:pt idx="1347">
                        <c:v>0.19517379661424422</c:v>
                      </c:pt>
                      <c:pt idx="1348">
                        <c:v>8.5951613647779548E-2</c:v>
                      </c:pt>
                      <c:pt idx="1349">
                        <c:v>5.756644062358459E-2</c:v>
                      </c:pt>
                      <c:pt idx="1350">
                        <c:v>-9.0874895049250139E-3</c:v>
                      </c:pt>
                      <c:pt idx="1351">
                        <c:v>2.34543045461671E-2</c:v>
                      </c:pt>
                      <c:pt idx="1352">
                        <c:v>2.6358235245993286E-3</c:v>
                      </c:pt>
                      <c:pt idx="1353">
                        <c:v>2.7209267568310443E-3</c:v>
                      </c:pt>
                      <c:pt idx="1354">
                        <c:v>-1.0993399700447637E-2</c:v>
                      </c:pt>
                      <c:pt idx="1355">
                        <c:v>0.12418353229603683</c:v>
                      </c:pt>
                      <c:pt idx="1356">
                        <c:v>6.0668640830081097E-2</c:v>
                      </c:pt>
                      <c:pt idx="1357">
                        <c:v>4.3625415975183872E-2</c:v>
                      </c:pt>
                      <c:pt idx="1358">
                        <c:v>6.0066793696876154E-2</c:v>
                      </c:pt>
                      <c:pt idx="1359">
                        <c:v>-8.4414910707878807E-2</c:v>
                      </c:pt>
                      <c:pt idx="1360">
                        <c:v>-0.19657292665993581</c:v>
                      </c:pt>
                      <c:pt idx="1361">
                        <c:v>-1.7344239832059953E-3</c:v>
                      </c:pt>
                      <c:pt idx="1362">
                        <c:v>1.2421324072834186E-2</c:v>
                      </c:pt>
                      <c:pt idx="1363">
                        <c:v>5.9820442235152746E-2</c:v>
                      </c:pt>
                      <c:pt idx="1364">
                        <c:v>0.1959729077379497</c:v>
                      </c:pt>
                      <c:pt idx="1365">
                        <c:v>0.1728350665537442</c:v>
                      </c:pt>
                      <c:pt idx="1366">
                        <c:v>0.25554846108035401</c:v>
                      </c:pt>
                      <c:pt idx="1367">
                        <c:v>0.38471277202068993</c:v>
                      </c:pt>
                      <c:pt idx="1368">
                        <c:v>0.37520607368331094</c:v>
                      </c:pt>
                      <c:pt idx="1369">
                        <c:v>0.20411201267316023</c:v>
                      </c:pt>
                      <c:pt idx="1370">
                        <c:v>6.6186182288198336E-2</c:v>
                      </c:pt>
                      <c:pt idx="1371">
                        <c:v>-4.7182657954021393E-2</c:v>
                      </c:pt>
                      <c:pt idx="1372">
                        <c:v>-1.7484280811414919E-2</c:v>
                      </c:pt>
                      <c:pt idx="1373">
                        <c:v>1.0504901662804218E-3</c:v>
                      </c:pt>
                      <c:pt idx="1374">
                        <c:v>-5.0388243504936835E-2</c:v>
                      </c:pt>
                      <c:pt idx="1375">
                        <c:v>-0.17974899574072492</c:v>
                      </c:pt>
                      <c:pt idx="1376">
                        <c:v>-9.1466778431312498E-2</c:v>
                      </c:pt>
                      <c:pt idx="1377">
                        <c:v>-4.8010380583299934E-2</c:v>
                      </c:pt>
                      <c:pt idx="1378">
                        <c:v>-0.11744666536558969</c:v>
                      </c:pt>
                      <c:pt idx="1379">
                        <c:v>-0.12130144872027498</c:v>
                      </c:pt>
                      <c:pt idx="1380">
                        <c:v>-0.12184835810635712</c:v>
                      </c:pt>
                      <c:pt idx="1381">
                        <c:v>-0.13571991072844619</c:v>
                      </c:pt>
                      <c:pt idx="1382">
                        <c:v>-0.18409236854361491</c:v>
                      </c:pt>
                      <c:pt idx="1383">
                        <c:v>-0.2245050689441303</c:v>
                      </c:pt>
                      <c:pt idx="1384">
                        <c:v>-0.16569279378554441</c:v>
                      </c:pt>
                      <c:pt idx="1385">
                        <c:v>-3.0847864946380851E-2</c:v>
                      </c:pt>
                      <c:pt idx="1386">
                        <c:v>7.2367638650396235E-2</c:v>
                      </c:pt>
                      <c:pt idx="1387">
                        <c:v>6.1492798447483031E-2</c:v>
                      </c:pt>
                      <c:pt idx="1388">
                        <c:v>3.9511666501365873E-2</c:v>
                      </c:pt>
                      <c:pt idx="1389">
                        <c:v>3.7523212569317801E-2</c:v>
                      </c:pt>
                      <c:pt idx="1390">
                        <c:v>9.5635374241692286E-2</c:v>
                      </c:pt>
                      <c:pt idx="1391">
                        <c:v>2.4301771856607968E-2</c:v>
                      </c:pt>
                      <c:pt idx="1392">
                        <c:v>-4.3692694148032993E-2</c:v>
                      </c:pt>
                      <c:pt idx="1393">
                        <c:v>-0.15780698751468855</c:v>
                      </c:pt>
                      <c:pt idx="1394">
                        <c:v>-0.20802200800665099</c:v>
                      </c:pt>
                      <c:pt idx="1395">
                        <c:v>-0.24841642629497912</c:v>
                      </c:pt>
                      <c:pt idx="1396">
                        <c:v>-0.14735802911517773</c:v>
                      </c:pt>
                      <c:pt idx="1397">
                        <c:v>-0.27858794450099206</c:v>
                      </c:pt>
                      <c:pt idx="1398">
                        <c:v>-0.17047009252119927</c:v>
                      </c:pt>
                      <c:pt idx="1399">
                        <c:v>-0.19785870761006633</c:v>
                      </c:pt>
                      <c:pt idx="1400">
                        <c:v>-0.32032006493806248</c:v>
                      </c:pt>
                      <c:pt idx="1401">
                        <c:v>-0.40449310330170379</c:v>
                      </c:pt>
                      <c:pt idx="1402">
                        <c:v>-0.32250212643817378</c:v>
                      </c:pt>
                      <c:pt idx="1403">
                        <c:v>-0.43101651743130837</c:v>
                      </c:pt>
                      <c:pt idx="1404">
                        <c:v>-0.4015437415530928</c:v>
                      </c:pt>
                      <c:pt idx="1405">
                        <c:v>-0.41960482300401614</c:v>
                      </c:pt>
                      <c:pt idx="1406">
                        <c:v>-0.32294400508974003</c:v>
                      </c:pt>
                      <c:pt idx="1407">
                        <c:v>-0.35339624512838841</c:v>
                      </c:pt>
                      <c:pt idx="1408">
                        <c:v>-0.28784710303935546</c:v>
                      </c:pt>
                      <c:pt idx="1409">
                        <c:v>-0.23937345373323013</c:v>
                      </c:pt>
                      <c:pt idx="1410">
                        <c:v>-9.0903049502018107E-2</c:v>
                      </c:pt>
                      <c:pt idx="1411">
                        <c:v>1.8201305251399662E-2</c:v>
                      </c:pt>
                      <c:pt idx="1412">
                        <c:v>3.0614219552627567E-2</c:v>
                      </c:pt>
                      <c:pt idx="1413">
                        <c:v>-6.3807953724317634E-2</c:v>
                      </c:pt>
                      <c:pt idx="1414">
                        <c:v>1.2970884365183413E-2</c:v>
                      </c:pt>
                      <c:pt idx="1415">
                        <c:v>6.7646923051961017E-2</c:v>
                      </c:pt>
                      <c:pt idx="1416">
                        <c:v>2.9418660826140788E-3</c:v>
                      </c:pt>
                      <c:pt idx="1417">
                        <c:v>-0.21373443678068454</c:v>
                      </c:pt>
                      <c:pt idx="1418">
                        <c:v>-0.32021046367549982</c:v>
                      </c:pt>
                      <c:pt idx="1419">
                        <c:v>-0.50979625043020094</c:v>
                      </c:pt>
                      <c:pt idx="1420">
                        <c:v>-0.4766614669292587</c:v>
                      </c:pt>
                      <c:pt idx="1421">
                        <c:v>-0.53896296546828948</c:v>
                      </c:pt>
                      <c:pt idx="1422">
                        <c:v>-0.4024414846720486</c:v>
                      </c:pt>
                      <c:pt idx="1423">
                        <c:v>-0.38411933465909115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6603-43D1-8F95-C6792740EE06}"/>
                  </c:ext>
                </c:extLst>
              </c15:ser>
            </c15:filteredScatterSeries>
            <c15:filteredScatterSeries>
              <c15:ser>
                <c:idx val="4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'!$CI$2</c15:sqref>
                        </c15:formulaRef>
                      </c:ext>
                    </c:extLst>
                    <c:strCache>
                      <c:ptCount val="1"/>
                      <c:pt idx="0">
                        <c:v>Abs_WT_1:1_3</c:v>
                      </c:pt>
                    </c:strCache>
                  </c:strRef>
                </c:tx>
                <c:spPr>
                  <a:ln w="19050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'!$CI$3:$CI$1426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-2.1112890408685407</c:v>
                      </c:pt>
                      <c:pt idx="1">
                        <c:v>-2.3817018343272087</c:v>
                      </c:pt>
                      <c:pt idx="2">
                        <c:v>-2.098092943846221</c:v>
                      </c:pt>
                      <c:pt idx="3">
                        <c:v>-0.55564355915019215</c:v>
                      </c:pt>
                      <c:pt idx="4">
                        <c:v>-0.68290853340914093</c:v>
                      </c:pt>
                      <c:pt idx="5">
                        <c:v>0.29156978511603565</c:v>
                      </c:pt>
                      <c:pt idx="6">
                        <c:v>1.3409239172408354</c:v>
                      </c:pt>
                      <c:pt idx="7">
                        <c:v>1.502399923754562</c:v>
                      </c:pt>
                      <c:pt idx="8">
                        <c:v>1.9256557682795972</c:v>
                      </c:pt>
                      <c:pt idx="9">
                        <c:v>1.360256408149717</c:v>
                      </c:pt>
                      <c:pt idx="10">
                        <c:v>0.17852113428234784</c:v>
                      </c:pt>
                      <c:pt idx="11">
                        <c:v>-0.4633192071131737</c:v>
                      </c:pt>
                      <c:pt idx="12">
                        <c:v>-0.78482995131137245</c:v>
                      </c:pt>
                      <c:pt idx="13">
                        <c:v>-1.5492456795621148</c:v>
                      </c:pt>
                      <c:pt idx="14">
                        <c:v>-0.95183506665724571</c:v>
                      </c:pt>
                      <c:pt idx="15">
                        <c:v>-0.8880095832628121</c:v>
                      </c:pt>
                      <c:pt idx="16">
                        <c:v>-1.0923557375513715</c:v>
                      </c:pt>
                      <c:pt idx="17">
                        <c:v>-0.70203775792402112</c:v>
                      </c:pt>
                      <c:pt idx="18">
                        <c:v>8.7654318958986635E-2</c:v>
                      </c:pt>
                      <c:pt idx="19">
                        <c:v>0.59123900479984748</c:v>
                      </c:pt>
                      <c:pt idx="20">
                        <c:v>1.6634864869750117</c:v>
                      </c:pt>
                      <c:pt idx="21">
                        <c:v>1.0433875979564906</c:v>
                      </c:pt>
                      <c:pt idx="22">
                        <c:v>1.2337744285289391</c:v>
                      </c:pt>
                      <c:pt idx="23">
                        <c:v>1.2547567129671471</c:v>
                      </c:pt>
                      <c:pt idx="24">
                        <c:v>1.0725219000231692</c:v>
                      </c:pt>
                      <c:pt idx="25">
                        <c:v>1.1403589779824863</c:v>
                      </c:pt>
                      <c:pt idx="26">
                        <c:v>8.1332849130982737E-2</c:v>
                      </c:pt>
                      <c:pt idx="27">
                        <c:v>-0.50933760132509343</c:v>
                      </c:pt>
                      <c:pt idx="28">
                        <c:v>-3.3444469823074724E-2</c:v>
                      </c:pt>
                      <c:pt idx="29">
                        <c:v>-0.93965288607058317</c:v>
                      </c:pt>
                      <c:pt idx="30">
                        <c:v>-1.2709018487875499</c:v>
                      </c:pt>
                      <c:pt idx="31">
                        <c:v>-1.3028087570514708</c:v>
                      </c:pt>
                      <c:pt idx="32">
                        <c:v>-1.5787319594913249</c:v>
                      </c:pt>
                      <c:pt idx="33">
                        <c:v>-0.41115023802051098</c:v>
                      </c:pt>
                      <c:pt idx="34">
                        <c:v>-0.27708315189438709</c:v>
                      </c:pt>
                      <c:pt idx="35">
                        <c:v>-0.4664429695626241</c:v>
                      </c:pt>
                      <c:pt idx="36">
                        <c:v>-9.0345914378345077E-2</c:v>
                      </c:pt>
                      <c:pt idx="37">
                        <c:v>0.98648615340122026</c:v>
                      </c:pt>
                      <c:pt idx="38">
                        <c:v>1.4603482641838696</c:v>
                      </c:pt>
                      <c:pt idx="39">
                        <c:v>1.6800665833006057</c:v>
                      </c:pt>
                      <c:pt idx="40">
                        <c:v>1.257348071927054</c:v>
                      </c:pt>
                      <c:pt idx="41">
                        <c:v>1.1804124812467442</c:v>
                      </c:pt>
                      <c:pt idx="42">
                        <c:v>1.3368372274923961</c:v>
                      </c:pt>
                      <c:pt idx="43">
                        <c:v>0.99009137950016479</c:v>
                      </c:pt>
                      <c:pt idx="44">
                        <c:v>0.47937018639051787</c:v>
                      </c:pt>
                      <c:pt idx="45">
                        <c:v>0.27734113753592493</c:v>
                      </c:pt>
                      <c:pt idx="46">
                        <c:v>0.86054315015257277</c:v>
                      </c:pt>
                      <c:pt idx="47">
                        <c:v>0.64193729141367895</c:v>
                      </c:pt>
                      <c:pt idx="48">
                        <c:v>0.71284226232045755</c:v>
                      </c:pt>
                      <c:pt idx="49">
                        <c:v>0.3616876533330266</c:v>
                      </c:pt>
                      <c:pt idx="50">
                        <c:v>0.52870952952949646</c:v>
                      </c:pt>
                      <c:pt idx="51">
                        <c:v>0.52236505461243798</c:v>
                      </c:pt>
                      <c:pt idx="52">
                        <c:v>0.5602856574772288</c:v>
                      </c:pt>
                      <c:pt idx="53">
                        <c:v>-0.52008097791347152</c:v>
                      </c:pt>
                      <c:pt idx="54">
                        <c:v>0.2865333138337815</c:v>
                      </c:pt>
                      <c:pt idx="55">
                        <c:v>0.13326519445051488</c:v>
                      </c:pt>
                      <c:pt idx="56">
                        <c:v>0.15322539564645107</c:v>
                      </c:pt>
                      <c:pt idx="57">
                        <c:v>0.39972821130502917</c:v>
                      </c:pt>
                      <c:pt idx="58">
                        <c:v>0.6688992557853688</c:v>
                      </c:pt>
                      <c:pt idx="59">
                        <c:v>0.87466498839064599</c:v>
                      </c:pt>
                      <c:pt idx="60">
                        <c:v>1.8591989956635406</c:v>
                      </c:pt>
                      <c:pt idx="61">
                        <c:v>1.5153600049953908</c:v>
                      </c:pt>
                      <c:pt idx="62">
                        <c:v>1.716406407903234</c:v>
                      </c:pt>
                      <c:pt idx="63">
                        <c:v>2.3354865001207763</c:v>
                      </c:pt>
                      <c:pt idx="64">
                        <c:v>2.2432574548812694</c:v>
                      </c:pt>
                      <c:pt idx="65">
                        <c:v>2.1341459607171678</c:v>
                      </c:pt>
                      <c:pt idx="66">
                        <c:v>1.4414282216573193</c:v>
                      </c:pt>
                      <c:pt idx="67">
                        <c:v>0.38603689687640153</c:v>
                      </c:pt>
                      <c:pt idx="68">
                        <c:v>-0.13056866936921699</c:v>
                      </c:pt>
                      <c:pt idx="69">
                        <c:v>-0.6177137542497797</c:v>
                      </c:pt>
                      <c:pt idx="70">
                        <c:v>-1.2320505257484462</c:v>
                      </c:pt>
                      <c:pt idx="71">
                        <c:v>-1.1075721250622372</c:v>
                      </c:pt>
                      <c:pt idx="72">
                        <c:v>-0.70043594643757989</c:v>
                      </c:pt>
                      <c:pt idx="73">
                        <c:v>3.7775999447877746E-2</c:v>
                      </c:pt>
                      <c:pt idx="74">
                        <c:v>0.27445071241831132</c:v>
                      </c:pt>
                      <c:pt idx="75">
                        <c:v>1.2549358240176414</c:v>
                      </c:pt>
                      <c:pt idx="76">
                        <c:v>1.5693167981517053</c:v>
                      </c:pt>
                      <c:pt idx="77">
                        <c:v>1.7982946656128143</c:v>
                      </c:pt>
                      <c:pt idx="78">
                        <c:v>2.0605510376116776</c:v>
                      </c:pt>
                      <c:pt idx="79">
                        <c:v>2.1154493961985734</c:v>
                      </c:pt>
                      <c:pt idx="80">
                        <c:v>2.1725792484237405</c:v>
                      </c:pt>
                      <c:pt idx="81">
                        <c:v>2.0909999161957473</c:v>
                      </c:pt>
                      <c:pt idx="82">
                        <c:v>1.4017773074515125</c:v>
                      </c:pt>
                      <c:pt idx="83">
                        <c:v>1.3671250704530851</c:v>
                      </c:pt>
                      <c:pt idx="84">
                        <c:v>1.8681989151457286</c:v>
                      </c:pt>
                      <c:pt idx="85">
                        <c:v>1.8854823099081279</c:v>
                      </c:pt>
                      <c:pt idx="86">
                        <c:v>1.0315909169335531</c:v>
                      </c:pt>
                      <c:pt idx="87">
                        <c:v>0.41131784652647768</c:v>
                      </c:pt>
                      <c:pt idx="88">
                        <c:v>1.2203526022863773</c:v>
                      </c:pt>
                      <c:pt idx="89">
                        <c:v>1.0712270421535393</c:v>
                      </c:pt>
                      <c:pt idx="90">
                        <c:v>1.000274417848005</c:v>
                      </c:pt>
                      <c:pt idx="91">
                        <c:v>0.76913571523643443</c:v>
                      </c:pt>
                      <c:pt idx="92">
                        <c:v>0.68732961855919106</c:v>
                      </c:pt>
                      <c:pt idx="93">
                        <c:v>1.6704323806487764</c:v>
                      </c:pt>
                      <c:pt idx="94">
                        <c:v>2.1421007918680299</c:v>
                      </c:pt>
                      <c:pt idx="95">
                        <c:v>1.5289708016123282</c:v>
                      </c:pt>
                      <c:pt idx="96">
                        <c:v>1.7616607045144201</c:v>
                      </c:pt>
                      <c:pt idx="97">
                        <c:v>2.1688951477337519</c:v>
                      </c:pt>
                      <c:pt idx="98">
                        <c:v>1.7676962539498915</c:v>
                      </c:pt>
                      <c:pt idx="99">
                        <c:v>1.7218832623188145</c:v>
                      </c:pt>
                      <c:pt idx="100">
                        <c:v>1.2221782204249041</c:v>
                      </c:pt>
                      <c:pt idx="101">
                        <c:v>1.4715698179804491</c:v>
                      </c:pt>
                      <c:pt idx="102">
                        <c:v>2.0262750981413529</c:v>
                      </c:pt>
                      <c:pt idx="103">
                        <c:v>2.1725398111282188</c:v>
                      </c:pt>
                      <c:pt idx="104">
                        <c:v>1.5085620011798322</c:v>
                      </c:pt>
                      <c:pt idx="105">
                        <c:v>1.4349522890885216</c:v>
                      </c:pt>
                      <c:pt idx="106">
                        <c:v>1.4360943274380051</c:v>
                      </c:pt>
                      <c:pt idx="107">
                        <c:v>1.2148461698991555</c:v>
                      </c:pt>
                      <c:pt idx="108">
                        <c:v>0.63612850642745722</c:v>
                      </c:pt>
                      <c:pt idx="109">
                        <c:v>0.34391786525919327</c:v>
                      </c:pt>
                      <c:pt idx="110">
                        <c:v>5.3930501625966947E-3</c:v>
                      </c:pt>
                      <c:pt idx="111">
                        <c:v>0.48754192266674995</c:v>
                      </c:pt>
                      <c:pt idx="112">
                        <c:v>0.10666145217981431</c:v>
                      </c:pt>
                      <c:pt idx="113">
                        <c:v>-0.23654161209804778</c:v>
                      </c:pt>
                      <c:pt idx="114">
                        <c:v>-0.38552585525526634</c:v>
                      </c:pt>
                      <c:pt idx="115">
                        <c:v>0.13155788819855346</c:v>
                      </c:pt>
                      <c:pt idx="116">
                        <c:v>-6.9480298606056229E-2</c:v>
                      </c:pt>
                      <c:pt idx="117">
                        <c:v>-0.10104492400926154</c:v>
                      </c:pt>
                      <c:pt idx="118">
                        <c:v>0.41466344376323827</c:v>
                      </c:pt>
                      <c:pt idx="119">
                        <c:v>1.2676543518233996</c:v>
                      </c:pt>
                      <c:pt idx="120">
                        <c:v>1.92465176046444</c:v>
                      </c:pt>
                      <c:pt idx="121">
                        <c:v>2.2669198321943074</c:v>
                      </c:pt>
                      <c:pt idx="122">
                        <c:v>2.0624719625477148</c:v>
                      </c:pt>
                      <c:pt idx="123">
                        <c:v>1.9777179280302222</c:v>
                      </c:pt>
                      <c:pt idx="124">
                        <c:v>2.1586660992078035</c:v>
                      </c:pt>
                      <c:pt idx="125">
                        <c:v>1.8960482186666574</c:v>
                      </c:pt>
                      <c:pt idx="126">
                        <c:v>1.5180631029592757</c:v>
                      </c:pt>
                      <c:pt idx="127">
                        <c:v>0.91240648020494219</c:v>
                      </c:pt>
                      <c:pt idx="128">
                        <c:v>0.41918065732112308</c:v>
                      </c:pt>
                      <c:pt idx="129">
                        <c:v>0.63052183758078473</c:v>
                      </c:pt>
                      <c:pt idx="130">
                        <c:v>0.47564500518436109</c:v>
                      </c:pt>
                      <c:pt idx="131">
                        <c:v>0.36736991032944899</c:v>
                      </c:pt>
                      <c:pt idx="132">
                        <c:v>-0.14249516482324706</c:v>
                      </c:pt>
                      <c:pt idx="133">
                        <c:v>7.7714477266863882E-2</c:v>
                      </c:pt>
                      <c:pt idx="134">
                        <c:v>0.20827657375349373</c:v>
                      </c:pt>
                      <c:pt idx="135">
                        <c:v>5.3071097227722484E-2</c:v>
                      </c:pt>
                      <c:pt idx="136">
                        <c:v>-0.17017028695562156</c:v>
                      </c:pt>
                      <c:pt idx="137">
                        <c:v>-0.19434370588979608</c:v>
                      </c:pt>
                      <c:pt idx="138">
                        <c:v>-0.16651247779598122</c:v>
                      </c:pt>
                      <c:pt idx="139">
                        <c:v>-1.4920443472388469E-3</c:v>
                      </c:pt>
                      <c:pt idx="140">
                        <c:v>-0.15911634166500982</c:v>
                      </c:pt>
                      <c:pt idx="141">
                        <c:v>-7.3721451095288756E-2</c:v>
                      </c:pt>
                      <c:pt idx="142">
                        <c:v>0.45561414550061541</c:v>
                      </c:pt>
                      <c:pt idx="143">
                        <c:v>0.60491881668394765</c:v>
                      </c:pt>
                      <c:pt idx="144">
                        <c:v>1.1891379828809272</c:v>
                      </c:pt>
                      <c:pt idx="145">
                        <c:v>1.1377232520651173</c:v>
                      </c:pt>
                      <c:pt idx="146">
                        <c:v>1.2662411820672046</c:v>
                      </c:pt>
                      <c:pt idx="147">
                        <c:v>1.7420652983020599</c:v>
                      </c:pt>
                      <c:pt idx="148">
                        <c:v>2.0020277342780752</c:v>
                      </c:pt>
                      <c:pt idx="149">
                        <c:v>2.0528656946468802</c:v>
                      </c:pt>
                      <c:pt idx="150">
                        <c:v>1.677215595478514</c:v>
                      </c:pt>
                      <c:pt idx="151">
                        <c:v>1.5676292105475045</c:v>
                      </c:pt>
                      <c:pt idx="152">
                        <c:v>1.4951105969656289</c:v>
                      </c:pt>
                      <c:pt idx="153">
                        <c:v>1.6411666209303586</c:v>
                      </c:pt>
                      <c:pt idx="154">
                        <c:v>1.2821048341908203</c:v>
                      </c:pt>
                      <c:pt idx="155">
                        <c:v>0.93907595130151278</c:v>
                      </c:pt>
                      <c:pt idx="156">
                        <c:v>1.1222457567934847</c:v>
                      </c:pt>
                      <c:pt idx="157">
                        <c:v>1.2655970395736826</c:v>
                      </c:pt>
                      <c:pt idx="158">
                        <c:v>0.93809494857540987</c:v>
                      </c:pt>
                      <c:pt idx="159">
                        <c:v>1.2351432313276727</c:v>
                      </c:pt>
                      <c:pt idx="160">
                        <c:v>1.1680193111290402</c:v>
                      </c:pt>
                      <c:pt idx="161">
                        <c:v>1.3646520233797432</c:v>
                      </c:pt>
                      <c:pt idx="162">
                        <c:v>1.5777991031301708</c:v>
                      </c:pt>
                      <c:pt idx="163">
                        <c:v>1.6348500807642947</c:v>
                      </c:pt>
                      <c:pt idx="164">
                        <c:v>1.7448899945938039</c:v>
                      </c:pt>
                      <c:pt idx="165">
                        <c:v>1.9967891468562726</c:v>
                      </c:pt>
                      <c:pt idx="166">
                        <c:v>1.8735903220876786</c:v>
                      </c:pt>
                      <c:pt idx="167">
                        <c:v>1.8238237415805483</c:v>
                      </c:pt>
                      <c:pt idx="168">
                        <c:v>1.761151306113931</c:v>
                      </c:pt>
                      <c:pt idx="169">
                        <c:v>1.7422230474841467</c:v>
                      </c:pt>
                      <c:pt idx="170">
                        <c:v>1.5309015858722461</c:v>
                      </c:pt>
                      <c:pt idx="171">
                        <c:v>1.5578158968451805</c:v>
                      </c:pt>
                      <c:pt idx="172">
                        <c:v>1.3537344654028107</c:v>
                      </c:pt>
                      <c:pt idx="173">
                        <c:v>1.3883620540915371</c:v>
                      </c:pt>
                      <c:pt idx="174">
                        <c:v>1.4935347483654062</c:v>
                      </c:pt>
                      <c:pt idx="175">
                        <c:v>1.4826599141252892</c:v>
                      </c:pt>
                      <c:pt idx="176">
                        <c:v>1.4253821720419153</c:v>
                      </c:pt>
                      <c:pt idx="177">
                        <c:v>1.5754246492956334</c:v>
                      </c:pt>
                      <c:pt idx="178">
                        <c:v>1.5481241814707152</c:v>
                      </c:pt>
                      <c:pt idx="179">
                        <c:v>1.6859887505114524</c:v>
                      </c:pt>
                      <c:pt idx="180">
                        <c:v>1.7597069151654476</c:v>
                      </c:pt>
                      <c:pt idx="181">
                        <c:v>1.7375201499931805</c:v>
                      </c:pt>
                      <c:pt idx="182">
                        <c:v>1.7341285425783117</c:v>
                      </c:pt>
                      <c:pt idx="183">
                        <c:v>1.8473908120960758</c:v>
                      </c:pt>
                      <c:pt idx="184">
                        <c:v>1.8335516078092415</c:v>
                      </c:pt>
                      <c:pt idx="185">
                        <c:v>1.88918448602523</c:v>
                      </c:pt>
                      <c:pt idx="186">
                        <c:v>1.8959348364420328</c:v>
                      </c:pt>
                      <c:pt idx="187">
                        <c:v>1.8993954591240647</c:v>
                      </c:pt>
                      <c:pt idx="188">
                        <c:v>1.9253287673708959</c:v>
                      </c:pt>
                      <c:pt idx="189">
                        <c:v>1.9693736535860826</c:v>
                      </c:pt>
                      <c:pt idx="190">
                        <c:v>1.9910888144327352</c:v>
                      </c:pt>
                      <c:pt idx="191">
                        <c:v>1.9973215503458159</c:v>
                      </c:pt>
                      <c:pt idx="192">
                        <c:v>2.0003664382042228</c:v>
                      </c:pt>
                      <c:pt idx="193">
                        <c:v>2.0066961241354599</c:v>
                      </c:pt>
                      <c:pt idx="194">
                        <c:v>2.0093039153018348</c:v>
                      </c:pt>
                      <c:pt idx="195">
                        <c:v>1.9855708795009863</c:v>
                      </c:pt>
                      <c:pt idx="196">
                        <c:v>2.0150486146828337</c:v>
                      </c:pt>
                      <c:pt idx="197">
                        <c:v>1.993059035988175</c:v>
                      </c:pt>
                      <c:pt idx="198">
                        <c:v>2.0016317181022116</c:v>
                      </c:pt>
                      <c:pt idx="199">
                        <c:v>1.9913517297362138</c:v>
                      </c:pt>
                      <c:pt idx="200">
                        <c:v>2.0233583814933915</c:v>
                      </c:pt>
                      <c:pt idx="201">
                        <c:v>2.0149303027962686</c:v>
                      </c:pt>
                      <c:pt idx="202">
                        <c:v>2.0405711177679802</c:v>
                      </c:pt>
                      <c:pt idx="203">
                        <c:v>2.0487510701474467</c:v>
                      </c:pt>
                      <c:pt idx="204">
                        <c:v>2.0690842824301923</c:v>
                      </c:pt>
                      <c:pt idx="205">
                        <c:v>2.0737362400811095</c:v>
                      </c:pt>
                      <c:pt idx="206">
                        <c:v>2.0872237951495416</c:v>
                      </c:pt>
                      <c:pt idx="207">
                        <c:v>2.0828035316098137</c:v>
                      </c:pt>
                      <c:pt idx="208">
                        <c:v>2.1058661333867925</c:v>
                      </c:pt>
                      <c:pt idx="209">
                        <c:v>2.1176315932174421</c:v>
                      </c:pt>
                      <c:pt idx="210">
                        <c:v>2.1211250803124089</c:v>
                      </c:pt>
                      <c:pt idx="211">
                        <c:v>2.1258361939066095</c:v>
                      </c:pt>
                      <c:pt idx="212">
                        <c:v>2.1275977264399133</c:v>
                      </c:pt>
                      <c:pt idx="213">
                        <c:v>2.1411608696580946</c:v>
                      </c:pt>
                      <c:pt idx="214">
                        <c:v>2.1562604241809775</c:v>
                      </c:pt>
                      <c:pt idx="215">
                        <c:v>2.1515525970280711</c:v>
                      </c:pt>
                      <c:pt idx="216">
                        <c:v>2.1527932286163591</c:v>
                      </c:pt>
                      <c:pt idx="217">
                        <c:v>2.1591985026973468</c:v>
                      </c:pt>
                      <c:pt idx="218">
                        <c:v>2.1555226181105924</c:v>
                      </c:pt>
                      <c:pt idx="219">
                        <c:v>2.1686322324302738</c:v>
                      </c:pt>
                      <c:pt idx="220">
                        <c:v>2.1743029868821697</c:v>
                      </c:pt>
                      <c:pt idx="221">
                        <c:v>2.1757194430796583</c:v>
                      </c:pt>
                      <c:pt idx="222">
                        <c:v>2.1789302962233861</c:v>
                      </c:pt>
                      <c:pt idx="223">
                        <c:v>2.1800526159251081</c:v>
                      </c:pt>
                      <c:pt idx="224">
                        <c:v>2.1764654652532776</c:v>
                      </c:pt>
                      <c:pt idx="225">
                        <c:v>2.1820573451141296</c:v>
                      </c:pt>
                      <c:pt idx="226">
                        <c:v>2.1806178838275869</c:v>
                      </c:pt>
                      <c:pt idx="227">
                        <c:v>2.1734435824839253</c:v>
                      </c:pt>
                      <c:pt idx="228">
                        <c:v>2.1661394667091711</c:v>
                      </c:pt>
                      <c:pt idx="229">
                        <c:v>2.1705695895727786</c:v>
                      </c:pt>
                      <c:pt idx="230">
                        <c:v>2.172520092480458</c:v>
                      </c:pt>
                      <c:pt idx="231">
                        <c:v>2.167859918726307</c:v>
                      </c:pt>
                      <c:pt idx="232">
                        <c:v>2.1684810561307737</c:v>
                      </c:pt>
                      <c:pt idx="233">
                        <c:v>2.1609501759067706</c:v>
                      </c:pt>
                      <c:pt idx="234">
                        <c:v>2.1596717502436076</c:v>
                      </c:pt>
                      <c:pt idx="235">
                        <c:v>2.1528737464280487</c:v>
                      </c:pt>
                      <c:pt idx="236">
                        <c:v>2.1431146590070678</c:v>
                      </c:pt>
                      <c:pt idx="237">
                        <c:v>2.1308940270572712</c:v>
                      </c:pt>
                      <c:pt idx="238">
                        <c:v>2.1210724972517139</c:v>
                      </c:pt>
                      <c:pt idx="239">
                        <c:v>2.1017515088873591</c:v>
                      </c:pt>
                      <c:pt idx="240">
                        <c:v>2.0849199998028132</c:v>
                      </c:pt>
                      <c:pt idx="241">
                        <c:v>2.0642680027145999</c:v>
                      </c:pt>
                      <c:pt idx="242">
                        <c:v>2.0437326742923059</c:v>
                      </c:pt>
                      <c:pt idx="243">
                        <c:v>2.0237511112279627</c:v>
                      </c:pt>
                      <c:pt idx="244">
                        <c:v>2.0047867017439502</c:v>
                      </c:pt>
                      <c:pt idx="245">
                        <c:v>1.9877382875340353</c:v>
                      </c:pt>
                      <c:pt idx="246">
                        <c:v>1.9679391219614795</c:v>
                      </c:pt>
                      <c:pt idx="247">
                        <c:v>1.9506212195654995</c:v>
                      </c:pt>
                      <c:pt idx="248">
                        <c:v>1.9274912457420041</c:v>
                      </c:pt>
                      <c:pt idx="249">
                        <c:v>1.9109555163738716</c:v>
                      </c:pt>
                      <c:pt idx="250">
                        <c:v>1.8872537017653122</c:v>
                      </c:pt>
                      <c:pt idx="251">
                        <c:v>1.863380992209491</c:v>
                      </c:pt>
                      <c:pt idx="252">
                        <c:v>1.8407768489929524</c:v>
                      </c:pt>
                      <c:pt idx="253">
                        <c:v>1.8234770220240861</c:v>
                      </c:pt>
                      <c:pt idx="254">
                        <c:v>1.801216311922716</c:v>
                      </c:pt>
                      <c:pt idx="255">
                        <c:v>1.778669681428813</c:v>
                      </c:pt>
                      <c:pt idx="256">
                        <c:v>1.7549547210550791</c:v>
                      </c:pt>
                      <c:pt idx="257">
                        <c:v>1.7323078541017254</c:v>
                      </c:pt>
                      <c:pt idx="258">
                        <c:v>1.7109476289147676</c:v>
                      </c:pt>
                      <c:pt idx="259">
                        <c:v>1.6887230696676259</c:v>
                      </c:pt>
                      <c:pt idx="260">
                        <c:v>1.6577187825049582</c:v>
                      </c:pt>
                      <c:pt idx="261">
                        <c:v>1.6322176412882192</c:v>
                      </c:pt>
                      <c:pt idx="262">
                        <c:v>1.6196272846929067</c:v>
                      </c:pt>
                      <c:pt idx="263">
                        <c:v>1.6014861287529105</c:v>
                      </c:pt>
                      <c:pt idx="264">
                        <c:v>1.5843374780835446</c:v>
                      </c:pt>
                      <c:pt idx="265">
                        <c:v>1.5691376871012106</c:v>
                      </c:pt>
                      <c:pt idx="266">
                        <c:v>1.5438156569349664</c:v>
                      </c:pt>
                      <c:pt idx="267">
                        <c:v>1.5261773265128722</c:v>
                      </c:pt>
                      <c:pt idx="268">
                        <c:v>1.5107852787148697</c:v>
                      </c:pt>
                      <c:pt idx="269">
                        <c:v>1.4902795282642165</c:v>
                      </c:pt>
                      <c:pt idx="270">
                        <c:v>1.4776267292843281</c:v>
                      </c:pt>
                      <c:pt idx="271">
                        <c:v>1.4592703114396091</c:v>
                      </c:pt>
                      <c:pt idx="272">
                        <c:v>1.4438684043177263</c:v>
                      </c:pt>
                      <c:pt idx="273">
                        <c:v>1.4370966920325159</c:v>
                      </c:pt>
                      <c:pt idx="274">
                        <c:v>1.4297909330371155</c:v>
                      </c:pt>
                      <c:pt idx="275">
                        <c:v>1.4210292805487039</c:v>
                      </c:pt>
                      <c:pt idx="276">
                        <c:v>1.4084471400566254</c:v>
                      </c:pt>
                      <c:pt idx="277">
                        <c:v>1.386418124066445</c:v>
                      </c:pt>
                      <c:pt idx="278">
                        <c:v>1.381964996113783</c:v>
                      </c:pt>
                      <c:pt idx="279">
                        <c:v>1.3807638018210171</c:v>
                      </c:pt>
                      <c:pt idx="280">
                        <c:v>1.370056576086867</c:v>
                      </c:pt>
                      <c:pt idx="281">
                        <c:v>1.3658269261421616</c:v>
                      </c:pt>
                      <c:pt idx="282">
                        <c:v>1.3484235762725509</c:v>
                      </c:pt>
                      <c:pt idx="283">
                        <c:v>1.3498761833242678</c:v>
                      </c:pt>
                      <c:pt idx="284">
                        <c:v>1.3525151956829307</c:v>
                      </c:pt>
                      <c:pt idx="285">
                        <c:v>1.3462101580613941</c:v>
                      </c:pt>
                      <c:pt idx="286">
                        <c:v>1.33936450084708</c:v>
                      </c:pt>
                      <c:pt idx="287">
                        <c:v>1.3263879873997839</c:v>
                      </c:pt>
                      <c:pt idx="288">
                        <c:v>1.3154819319673787</c:v>
                      </c:pt>
                      <c:pt idx="289">
                        <c:v>1.3147572716621669</c:v>
                      </c:pt>
                      <c:pt idx="290">
                        <c:v>1.2988098152855669</c:v>
                      </c:pt>
                      <c:pt idx="291">
                        <c:v>1.2934956397140136</c:v>
                      </c:pt>
                      <c:pt idx="292">
                        <c:v>1.2886349930409606</c:v>
                      </c:pt>
                      <c:pt idx="293">
                        <c:v>1.2762385364819631</c:v>
                      </c:pt>
                      <c:pt idx="294">
                        <c:v>1.2757504999498817</c:v>
                      </c:pt>
                      <c:pt idx="295">
                        <c:v>1.2674670246696713</c:v>
                      </c:pt>
                      <c:pt idx="296">
                        <c:v>1.2716966746143772</c:v>
                      </c:pt>
                      <c:pt idx="297">
                        <c:v>1.2711034719609045</c:v>
                      </c:pt>
                      <c:pt idx="298">
                        <c:v>1.2627197602212434</c:v>
                      </c:pt>
                      <c:pt idx="299">
                        <c:v>1.2569339803240758</c:v>
                      </c:pt>
                      <c:pt idx="300">
                        <c:v>1.2389127794912917</c:v>
                      </c:pt>
                      <c:pt idx="301">
                        <c:v>1.2354636593537869</c:v>
                      </c:pt>
                      <c:pt idx="302">
                        <c:v>1.2252428269310716</c:v>
                      </c:pt>
                      <c:pt idx="303">
                        <c:v>1.2120264032693517</c:v>
                      </c:pt>
                      <c:pt idx="304">
                        <c:v>1.1995822933115987</c:v>
                      </c:pt>
                      <c:pt idx="305">
                        <c:v>1.1884724785189982</c:v>
                      </c:pt>
                      <c:pt idx="306">
                        <c:v>1.179802846386804</c:v>
                      </c:pt>
                      <c:pt idx="307">
                        <c:v>1.1760316550025387</c:v>
                      </c:pt>
                      <c:pt idx="308">
                        <c:v>1.1736900655809359</c:v>
                      </c:pt>
                      <c:pt idx="309">
                        <c:v>1.1751048785577782</c:v>
                      </c:pt>
                      <c:pt idx="310">
                        <c:v>1.1770307331557557</c:v>
                      </c:pt>
                      <c:pt idx="311">
                        <c:v>1.1871053189409113</c:v>
                      </c:pt>
                      <c:pt idx="312">
                        <c:v>1.1992930864777731</c:v>
                      </c:pt>
                      <c:pt idx="313">
                        <c:v>1.2064821768072549</c:v>
                      </c:pt>
                      <c:pt idx="314">
                        <c:v>1.2111012700452377</c:v>
                      </c:pt>
                      <c:pt idx="315">
                        <c:v>1.2030182676839298</c:v>
                      </c:pt>
                      <c:pt idx="316">
                        <c:v>1.2011926495454031</c:v>
                      </c:pt>
                      <c:pt idx="317">
                        <c:v>1.1996973187568707</c:v>
                      </c:pt>
                      <c:pt idx="318">
                        <c:v>1.1930389886962851</c:v>
                      </c:pt>
                      <c:pt idx="319">
                        <c:v>1.1788103411161739</c:v>
                      </c:pt>
                      <c:pt idx="320">
                        <c:v>1.1578527049876675</c:v>
                      </c:pt>
                      <c:pt idx="321">
                        <c:v>1.1546007713277713</c:v>
                      </c:pt>
                      <c:pt idx="322">
                        <c:v>1.1494328423937779</c:v>
                      </c:pt>
                      <c:pt idx="323">
                        <c:v>1.1484419803437946</c:v>
                      </c:pt>
                      <c:pt idx="324">
                        <c:v>1.1427860148777196</c:v>
                      </c:pt>
                      <c:pt idx="325">
                        <c:v>1.138525143740726</c:v>
                      </c:pt>
                      <c:pt idx="326">
                        <c:v>1.1379368707491935</c:v>
                      </c:pt>
                      <c:pt idx="327">
                        <c:v>1.1459081341065231</c:v>
                      </c:pt>
                      <c:pt idx="328">
                        <c:v>1.1448071762732084</c:v>
                      </c:pt>
                      <c:pt idx="329">
                        <c:v>1.1445672660587844</c:v>
                      </c:pt>
                      <c:pt idx="330">
                        <c:v>1.1413596993563502</c:v>
                      </c:pt>
                      <c:pt idx="331">
                        <c:v>1.1332208274930531</c:v>
                      </c:pt>
                      <c:pt idx="332">
                        <c:v>1.1280956222958747</c:v>
                      </c:pt>
                      <c:pt idx="333">
                        <c:v>1.1279148680247337</c:v>
                      </c:pt>
                      <c:pt idx="334">
                        <c:v>1.1164501175724373</c:v>
                      </c:pt>
                      <c:pt idx="335">
                        <c:v>1.1057083842047057</c:v>
                      </c:pt>
                      <c:pt idx="336">
                        <c:v>1.1015263876587558</c:v>
                      </c:pt>
                      <c:pt idx="337">
                        <c:v>1.0942239151046484</c:v>
                      </c:pt>
                      <c:pt idx="338">
                        <c:v>1.093037509797703</c:v>
                      </c:pt>
                      <c:pt idx="339">
                        <c:v>1.0858237711585199</c:v>
                      </c:pt>
                      <c:pt idx="340">
                        <c:v>1.0763883982049458</c:v>
                      </c:pt>
                      <c:pt idx="341">
                        <c:v>1.0806114752670641</c:v>
                      </c:pt>
                      <c:pt idx="342">
                        <c:v>1.0834164529110473</c:v>
                      </c:pt>
                      <c:pt idx="343">
                        <c:v>1.0886172462579755</c:v>
                      </c:pt>
                      <c:pt idx="344">
                        <c:v>1.0868622866072586</c:v>
                      </c:pt>
                      <c:pt idx="345">
                        <c:v>1.0840162284471073</c:v>
                      </c:pt>
                      <c:pt idx="346">
                        <c:v>1.0826392095451398</c:v>
                      </c:pt>
                      <c:pt idx="347">
                        <c:v>1.0816992873352056</c:v>
                      </c:pt>
                      <c:pt idx="348">
                        <c:v>1.0759808794845542</c:v>
                      </c:pt>
                      <c:pt idx="349">
                        <c:v>1.0661971437538718</c:v>
                      </c:pt>
                      <c:pt idx="350">
                        <c:v>1.0616289903559379</c:v>
                      </c:pt>
                      <c:pt idx="351">
                        <c:v>1.0614531657467368</c:v>
                      </c:pt>
                      <c:pt idx="352">
                        <c:v>1.0565958055149769</c:v>
                      </c:pt>
                      <c:pt idx="353">
                        <c:v>1.0529281370314563</c:v>
                      </c:pt>
                      <c:pt idx="354">
                        <c:v>1.0567436953731835</c:v>
                      </c:pt>
                      <c:pt idx="355">
                        <c:v>1.0505388942110978</c:v>
                      </c:pt>
                      <c:pt idx="356">
                        <c:v>1.0555112798881294</c:v>
                      </c:pt>
                      <c:pt idx="357">
                        <c:v>1.0481726564797937</c:v>
                      </c:pt>
                      <c:pt idx="358">
                        <c:v>1.0521821148578367</c:v>
                      </c:pt>
                      <c:pt idx="359">
                        <c:v>1.0538746321239776</c:v>
                      </c:pt>
                      <c:pt idx="360">
                        <c:v>1.0566253834866186</c:v>
                      </c:pt>
                      <c:pt idx="361">
                        <c:v>1.054651875489885</c:v>
                      </c:pt>
                      <c:pt idx="362">
                        <c:v>1.0513621477551138</c:v>
                      </c:pt>
                      <c:pt idx="363">
                        <c:v>1.0452395076253651</c:v>
                      </c:pt>
                      <c:pt idx="364">
                        <c:v>1.0419464934493008</c:v>
                      </c:pt>
                      <c:pt idx="365">
                        <c:v>1.0350729014839923</c:v>
                      </c:pt>
                      <c:pt idx="366">
                        <c:v>1.0302664810922812</c:v>
                      </c:pt>
                      <c:pt idx="367">
                        <c:v>1.0249243707697335</c:v>
                      </c:pt>
                      <c:pt idx="368">
                        <c:v>1.0141629187542416</c:v>
                      </c:pt>
                      <c:pt idx="369">
                        <c:v>1.016608031076589</c:v>
                      </c:pt>
                      <c:pt idx="370">
                        <c:v>1.0151997909823334</c:v>
                      </c:pt>
                      <c:pt idx="371">
                        <c:v>1.0131129007609754</c:v>
                      </c:pt>
                      <c:pt idx="372">
                        <c:v>1.0103900841493294</c:v>
                      </c:pt>
                      <c:pt idx="373">
                        <c:v>1.0099020476172476</c:v>
                      </c:pt>
                      <c:pt idx="374">
                        <c:v>1.0057627748081126</c:v>
                      </c:pt>
                      <c:pt idx="375">
                        <c:v>1.002773756451695</c:v>
                      </c:pt>
                      <c:pt idx="376">
                        <c:v>1.0020195181748417</c:v>
                      </c:pt>
                      <c:pt idx="377">
                        <c:v>0.99711286132367993</c:v>
                      </c:pt>
                      <c:pt idx="378">
                        <c:v>0.99220784769316461</c:v>
                      </c:pt>
                      <c:pt idx="379">
                        <c:v>0.98487415394676925</c:v>
                      </c:pt>
                      <c:pt idx="380">
                        <c:v>0.97885832315905885</c:v>
                      </c:pt>
                      <c:pt idx="381">
                        <c:v>0.97391715867431505</c:v>
                      </c:pt>
                      <c:pt idx="382">
                        <c:v>0.97142603617385903</c:v>
                      </c:pt>
                      <c:pt idx="383">
                        <c:v>0.95994485351509529</c:v>
                      </c:pt>
                      <c:pt idx="384">
                        <c:v>0.95639549691813963</c:v>
                      </c:pt>
                      <c:pt idx="385">
                        <c:v>0.95125221629384704</c:v>
                      </c:pt>
                      <c:pt idx="386">
                        <c:v>0.94569320084593</c:v>
                      </c:pt>
                      <c:pt idx="387">
                        <c:v>0.93484137169486703</c:v>
                      </c:pt>
                      <c:pt idx="388">
                        <c:v>0.93047369121583512</c:v>
                      </c:pt>
                      <c:pt idx="389">
                        <c:v>0.92065873429286449</c:v>
                      </c:pt>
                      <c:pt idx="390">
                        <c:v>0.91851268812822351</c:v>
                      </c:pt>
                      <c:pt idx="391">
                        <c:v>0.91371119739845286</c:v>
                      </c:pt>
                      <c:pt idx="392">
                        <c:v>0.90868458544007902</c:v>
                      </c:pt>
                      <c:pt idx="393">
                        <c:v>0.89730363924076639</c:v>
                      </c:pt>
                      <c:pt idx="394">
                        <c:v>0.89134860761698487</c:v>
                      </c:pt>
                      <c:pt idx="395">
                        <c:v>0.88468206145316541</c:v>
                      </c:pt>
                      <c:pt idx="396">
                        <c:v>0.88429919104247567</c:v>
                      </c:pt>
                      <c:pt idx="397">
                        <c:v>0.87472907399586886</c:v>
                      </c:pt>
                      <c:pt idx="398">
                        <c:v>0.86215843604831688</c:v>
                      </c:pt>
                      <c:pt idx="399">
                        <c:v>0.85376979464671543</c:v>
                      </c:pt>
                      <c:pt idx="400">
                        <c:v>0.84959272776270578</c:v>
                      </c:pt>
                      <c:pt idx="401">
                        <c:v>0.84533678628765219</c:v>
                      </c:pt>
                      <c:pt idx="402">
                        <c:v>0.83700565760868639</c:v>
                      </c:pt>
                      <c:pt idx="403">
                        <c:v>0.82234155655718977</c:v>
                      </c:pt>
                      <c:pt idx="404">
                        <c:v>0.81609896132022886</c:v>
                      </c:pt>
                      <c:pt idx="405">
                        <c:v>0.81066976030340421</c:v>
                      </c:pt>
                      <c:pt idx="406">
                        <c:v>0.79795616215958598</c:v>
                      </c:pt>
                      <c:pt idx="407">
                        <c:v>0.79125839480347904</c:v>
                      </c:pt>
                      <c:pt idx="408">
                        <c:v>0.78480053766179558</c:v>
                      </c:pt>
                      <c:pt idx="409">
                        <c:v>0.76986201876229332</c:v>
                      </c:pt>
                      <c:pt idx="410">
                        <c:v>0.76471709491735407</c:v>
                      </c:pt>
                      <c:pt idx="411">
                        <c:v>0.75940949222838794</c:v>
                      </c:pt>
                      <c:pt idx="412">
                        <c:v>0.75115066525787855</c:v>
                      </c:pt>
                      <c:pt idx="413">
                        <c:v>0.74685692970795026</c:v>
                      </c:pt>
                      <c:pt idx="414">
                        <c:v>0.73839762981853885</c:v>
                      </c:pt>
                      <c:pt idx="415">
                        <c:v>0.72843642625800831</c:v>
                      </c:pt>
                      <c:pt idx="416">
                        <c:v>0.72477697387772111</c:v>
                      </c:pt>
                      <c:pt idx="417">
                        <c:v>0.71989332211561352</c:v>
                      </c:pt>
                      <c:pt idx="418">
                        <c:v>0.70901355821355605</c:v>
                      </c:pt>
                      <c:pt idx="419">
                        <c:v>0.7006758566520036</c:v>
                      </c:pt>
                      <c:pt idx="420">
                        <c:v>0.69187805330936392</c:v>
                      </c:pt>
                      <c:pt idx="421">
                        <c:v>0.68427322815625702</c:v>
                      </c:pt>
                      <c:pt idx="422">
                        <c:v>0.67593552659470457</c:v>
                      </c:pt>
                      <c:pt idx="423">
                        <c:v>0.6731141167442537</c:v>
                      </c:pt>
                      <c:pt idx="424">
                        <c:v>0.66490787283444053</c:v>
                      </c:pt>
                      <c:pt idx="425">
                        <c:v>0.65866363437683328</c:v>
                      </c:pt>
                      <c:pt idx="426">
                        <c:v>0.65453257767093176</c:v>
                      </c:pt>
                      <c:pt idx="427">
                        <c:v>0.65303067399981263</c:v>
                      </c:pt>
                      <c:pt idx="428">
                        <c:v>0.64604041336858553</c:v>
                      </c:pt>
                      <c:pt idx="429">
                        <c:v>0.64424765964299346</c:v>
                      </c:pt>
                      <c:pt idx="430">
                        <c:v>0.63671020653640309</c:v>
                      </c:pt>
                      <c:pt idx="431">
                        <c:v>0.631747680183252</c:v>
                      </c:pt>
                      <c:pt idx="432">
                        <c:v>0.62937651279000772</c:v>
                      </c:pt>
                      <c:pt idx="433">
                        <c:v>0.62594218163832382</c:v>
                      </c:pt>
                      <c:pt idx="434">
                        <c:v>0.62297945481225347</c:v>
                      </c:pt>
                      <c:pt idx="435">
                        <c:v>0.62147426469984079</c:v>
                      </c:pt>
                      <c:pt idx="436">
                        <c:v>0.61633591373748864</c:v>
                      </c:pt>
                      <c:pt idx="437">
                        <c:v>0.61457766764547817</c:v>
                      </c:pt>
                      <c:pt idx="438">
                        <c:v>0.61311684449052739</c:v>
                      </c:pt>
                      <c:pt idx="439">
                        <c:v>0.60895949625427825</c:v>
                      </c:pt>
                      <c:pt idx="440">
                        <c:v>0.60499769127499115</c:v>
                      </c:pt>
                      <c:pt idx="441">
                        <c:v>0.60278262984318742</c:v>
                      </c:pt>
                      <c:pt idx="442">
                        <c:v>0.60096851424918762</c:v>
                      </c:pt>
                      <c:pt idx="443">
                        <c:v>0.60105231850217145</c:v>
                      </c:pt>
                      <c:pt idx="444">
                        <c:v>0.59999079796437815</c:v>
                      </c:pt>
                      <c:pt idx="445">
                        <c:v>0.59587781668559081</c:v>
                      </c:pt>
                      <c:pt idx="446">
                        <c:v>0.59398154005925452</c:v>
                      </c:pt>
                      <c:pt idx="447">
                        <c:v>0.59357237811821661</c:v>
                      </c:pt>
                      <c:pt idx="448">
                        <c:v>0.5907706869155267</c:v>
                      </c:pt>
                      <c:pt idx="449">
                        <c:v>0.59154628706078738</c:v>
                      </c:pt>
                      <c:pt idx="450">
                        <c:v>0.59058171654115177</c:v>
                      </c:pt>
                      <c:pt idx="451">
                        <c:v>0.58826970509119048</c:v>
                      </c:pt>
                      <c:pt idx="452">
                        <c:v>0.59129323108118959</c:v>
                      </c:pt>
                      <c:pt idx="453">
                        <c:v>0.59225451515953209</c:v>
                      </c:pt>
                      <c:pt idx="454">
                        <c:v>0.59038288684289664</c:v>
                      </c:pt>
                      <c:pt idx="455">
                        <c:v>0.58737907950065793</c:v>
                      </c:pt>
                      <c:pt idx="456">
                        <c:v>0.58614830723625078</c:v>
                      </c:pt>
                      <c:pt idx="457">
                        <c:v>0.5855337427143702</c:v>
                      </c:pt>
                      <c:pt idx="458">
                        <c:v>0.58503091719646827</c:v>
                      </c:pt>
                      <c:pt idx="459">
                        <c:v>0.58105268001071375</c:v>
                      </c:pt>
                      <c:pt idx="460">
                        <c:v>0.57942424834979567</c:v>
                      </c:pt>
                      <c:pt idx="461">
                        <c:v>0.57743102170530125</c:v>
                      </c:pt>
                      <c:pt idx="462">
                        <c:v>0.57745895645629575</c:v>
                      </c:pt>
                      <c:pt idx="463">
                        <c:v>0.57374856423595955</c:v>
                      </c:pt>
                      <c:pt idx="464">
                        <c:v>0.57078748063053641</c:v>
                      </c:pt>
                      <c:pt idx="465">
                        <c:v>0.56980647790443339</c:v>
                      </c:pt>
                      <c:pt idx="466">
                        <c:v>0.56793320636715117</c:v>
                      </c:pt>
                      <c:pt idx="467">
                        <c:v>0.56448572945029307</c:v>
                      </c:pt>
                      <c:pt idx="468">
                        <c:v>0.56785597499675455</c:v>
                      </c:pt>
                      <c:pt idx="469">
                        <c:v>0.57093701370938987</c:v>
                      </c:pt>
                      <c:pt idx="470">
                        <c:v>0.57436970164042689</c:v>
                      </c:pt>
                      <c:pt idx="471">
                        <c:v>0.57725519709610018</c:v>
                      </c:pt>
                      <c:pt idx="472">
                        <c:v>0.57655682832123623</c:v>
                      </c:pt>
                      <c:pt idx="473">
                        <c:v>0.57758877088738814</c:v>
                      </c:pt>
                      <c:pt idx="474">
                        <c:v>0.57700049789585561</c:v>
                      </c:pt>
                      <c:pt idx="475">
                        <c:v>0.57579273072050252</c:v>
                      </c:pt>
                      <c:pt idx="476">
                        <c:v>0.57451430505734002</c:v>
                      </c:pt>
                      <c:pt idx="477">
                        <c:v>0.57239126398175355</c:v>
                      </c:pt>
                      <c:pt idx="478">
                        <c:v>0.57134617565042778</c:v>
                      </c:pt>
                      <c:pt idx="479">
                        <c:v>0.57326545736581858</c:v>
                      </c:pt>
                      <c:pt idx="480">
                        <c:v>0.572701832683987</c:v>
                      </c:pt>
                      <c:pt idx="481">
                        <c:v>0.57728641828838823</c:v>
                      </c:pt>
                      <c:pt idx="482">
                        <c:v>0.57478379324340512</c:v>
                      </c:pt>
                      <c:pt idx="483">
                        <c:v>0.57396053969938909</c:v>
                      </c:pt>
                      <c:pt idx="484">
                        <c:v>0.57551173998991034</c:v>
                      </c:pt>
                      <c:pt idx="485">
                        <c:v>0.57554296118219839</c:v>
                      </c:pt>
                      <c:pt idx="486">
                        <c:v>0.57330818110263371</c:v>
                      </c:pt>
                      <c:pt idx="487">
                        <c:v>0.57470163221106807</c:v>
                      </c:pt>
                      <c:pt idx="488">
                        <c:v>0.57555775016801902</c:v>
                      </c:pt>
                      <c:pt idx="489">
                        <c:v>0.5787373821194588</c:v>
                      </c:pt>
                      <c:pt idx="490">
                        <c:v>0.57509600516628534</c:v>
                      </c:pt>
                      <c:pt idx="491">
                        <c:v>0.57418073126605196</c:v>
                      </c:pt>
                      <c:pt idx="492">
                        <c:v>0.57541807641304632</c:v>
                      </c:pt>
                      <c:pt idx="493">
                        <c:v>0.57782539466051852</c:v>
                      </c:pt>
                      <c:pt idx="494">
                        <c:v>0.57784182686698593</c:v>
                      </c:pt>
                      <c:pt idx="495">
                        <c:v>0.57297132087005209</c:v>
                      </c:pt>
                      <c:pt idx="496">
                        <c:v>0.57160580451261211</c:v>
                      </c:pt>
                      <c:pt idx="497">
                        <c:v>0.57319972853994905</c:v>
                      </c:pt>
                      <c:pt idx="498">
                        <c:v>0.5721694291944438</c:v>
                      </c:pt>
                      <c:pt idx="499">
                        <c:v>0.56683224853383607</c:v>
                      </c:pt>
                      <c:pt idx="500">
                        <c:v>0.56476507696023892</c:v>
                      </c:pt>
                      <c:pt idx="501">
                        <c:v>0.56603692974081488</c:v>
                      </c:pt>
                      <c:pt idx="502">
                        <c:v>0.56618974926096133</c:v>
                      </c:pt>
                      <c:pt idx="503">
                        <c:v>0.56323030887618497</c:v>
                      </c:pt>
                      <c:pt idx="504">
                        <c:v>0.56220986885456004</c:v>
                      </c:pt>
                      <c:pt idx="505">
                        <c:v>0.56024129051976701</c:v>
                      </c:pt>
                      <c:pt idx="506">
                        <c:v>0.55904995555088133</c:v>
                      </c:pt>
                      <c:pt idx="507">
                        <c:v>0.55766965020762072</c:v>
                      </c:pt>
                      <c:pt idx="508">
                        <c:v>0.5545228826691162</c:v>
                      </c:pt>
                      <c:pt idx="509">
                        <c:v>0.55236533395994813</c:v>
                      </c:pt>
                      <c:pt idx="510">
                        <c:v>0.5541449419203659</c:v>
                      </c:pt>
                      <c:pt idx="511">
                        <c:v>0.55490903952109949</c:v>
                      </c:pt>
                      <c:pt idx="512">
                        <c:v>0.55503392429025167</c:v>
                      </c:pt>
                      <c:pt idx="513">
                        <c:v>0.55406606732932251</c:v>
                      </c:pt>
                      <c:pt idx="514">
                        <c:v>0.55459189793627894</c:v>
                      </c:pt>
                      <c:pt idx="515">
                        <c:v>0.55110005406195894</c:v>
                      </c:pt>
                      <c:pt idx="516">
                        <c:v>0.55261838993954593</c:v>
                      </c:pt>
                      <c:pt idx="517">
                        <c:v>0.55001059877317127</c:v>
                      </c:pt>
                      <c:pt idx="518">
                        <c:v>0.54540793774165586</c:v>
                      </c:pt>
                      <c:pt idx="519">
                        <c:v>0.54565442083866689</c:v>
                      </c:pt>
                      <c:pt idx="520">
                        <c:v>0.54592062258343854</c:v>
                      </c:pt>
                      <c:pt idx="521">
                        <c:v>0.54454031724017793</c:v>
                      </c:pt>
                      <c:pt idx="522">
                        <c:v>0.54552624962822127</c:v>
                      </c:pt>
                      <c:pt idx="523">
                        <c:v>0.5455344657314547</c:v>
                      </c:pt>
                      <c:pt idx="524">
                        <c:v>0.54387152643695513</c:v>
                      </c:pt>
                      <c:pt idx="525">
                        <c:v>0.54511380124588982</c:v>
                      </c:pt>
                      <c:pt idx="526">
                        <c:v>0.54092687503799941</c:v>
                      </c:pt>
                      <c:pt idx="527">
                        <c:v>0.54053085886213537</c:v>
                      </c:pt>
                      <c:pt idx="528">
                        <c:v>0.53533006551520723</c:v>
                      </c:pt>
                      <c:pt idx="529">
                        <c:v>0.53254152007769107</c:v>
                      </c:pt>
                      <c:pt idx="530">
                        <c:v>0.52970203480012645</c:v>
                      </c:pt>
                      <c:pt idx="531">
                        <c:v>0.527932286163589</c:v>
                      </c:pt>
                      <c:pt idx="532">
                        <c:v>0.52751819456061078</c:v>
                      </c:pt>
                      <c:pt idx="533">
                        <c:v>0.52853534814094216</c:v>
                      </c:pt>
                      <c:pt idx="534">
                        <c:v>0.52489725762906236</c:v>
                      </c:pt>
                      <c:pt idx="535">
                        <c:v>0.52827736249940405</c:v>
                      </c:pt>
                      <c:pt idx="536">
                        <c:v>0.52895272618521394</c:v>
                      </c:pt>
                      <c:pt idx="537">
                        <c:v>0.5264665333466978</c:v>
                      </c:pt>
                      <c:pt idx="538">
                        <c:v>0.52806538703597505</c:v>
                      </c:pt>
                      <c:pt idx="539">
                        <c:v>0.52486603643677432</c:v>
                      </c:pt>
                      <c:pt idx="540">
                        <c:v>0.52306013694600839</c:v>
                      </c:pt>
                      <c:pt idx="541">
                        <c:v>0.52500406697110069</c:v>
                      </c:pt>
                      <c:pt idx="542">
                        <c:v>0.5220101189527423</c:v>
                      </c:pt>
                      <c:pt idx="543">
                        <c:v>0.52249979870547081</c:v>
                      </c:pt>
                      <c:pt idx="544">
                        <c:v>0.52303713185695433</c:v>
                      </c:pt>
                      <c:pt idx="545">
                        <c:v>0.52077606024704148</c:v>
                      </c:pt>
                      <c:pt idx="546">
                        <c:v>0.52268055297661176</c:v>
                      </c:pt>
                      <c:pt idx="547">
                        <c:v>0.52114085523061748</c:v>
                      </c:pt>
                      <c:pt idx="548">
                        <c:v>0.52142513240250332</c:v>
                      </c:pt>
                      <c:pt idx="549">
                        <c:v>0.51771966984410756</c:v>
                      </c:pt>
                      <c:pt idx="550">
                        <c:v>0.51549639230906985</c:v>
                      </c:pt>
                      <c:pt idx="551">
                        <c:v>0.51159867293500561</c:v>
                      </c:pt>
                      <c:pt idx="552">
                        <c:v>0.50951835559623426</c:v>
                      </c:pt>
                      <c:pt idx="553">
                        <c:v>0.50724085177985445</c:v>
                      </c:pt>
                      <c:pt idx="554">
                        <c:v>0.50852913676689726</c:v>
                      </c:pt>
                      <c:pt idx="555">
                        <c:v>0.50585890321594706</c:v>
                      </c:pt>
                      <c:pt idx="556">
                        <c:v>0.50843547319003324</c:v>
                      </c:pt>
                      <c:pt idx="557">
                        <c:v>0.5079063561417837</c:v>
                      </c:pt>
                      <c:pt idx="558">
                        <c:v>0.50743310859552249</c:v>
                      </c:pt>
                      <c:pt idx="559">
                        <c:v>0.50857186050371284</c:v>
                      </c:pt>
                      <c:pt idx="560">
                        <c:v>0.50693521273956088</c:v>
                      </c:pt>
                      <c:pt idx="561">
                        <c:v>0.50675117202712594</c:v>
                      </c:pt>
                      <c:pt idx="562">
                        <c:v>0.50617604480076761</c:v>
                      </c:pt>
                      <c:pt idx="563">
                        <c:v>0.50439643684034952</c:v>
                      </c:pt>
                      <c:pt idx="564">
                        <c:v>0.50447859787268645</c:v>
                      </c:pt>
                      <c:pt idx="565">
                        <c:v>0.50723427889726735</c:v>
                      </c:pt>
                      <c:pt idx="566">
                        <c:v>0.50488447337243081</c:v>
                      </c:pt>
                      <c:pt idx="567">
                        <c:v>0.50555326417565349</c:v>
                      </c:pt>
                      <c:pt idx="568">
                        <c:v>0.50315580525206161</c:v>
                      </c:pt>
                      <c:pt idx="569">
                        <c:v>0.50371942993389318</c:v>
                      </c:pt>
                      <c:pt idx="570">
                        <c:v>0.50384431470304536</c:v>
                      </c:pt>
                      <c:pt idx="571">
                        <c:v>0.50256753226052908</c:v>
                      </c:pt>
                      <c:pt idx="572">
                        <c:v>0.5016588312428828</c:v>
                      </c:pt>
                      <c:pt idx="573">
                        <c:v>0.50376379689135509</c:v>
                      </c:pt>
                      <c:pt idx="574">
                        <c:v>0.50307528744037133</c:v>
                      </c:pt>
                      <c:pt idx="575">
                        <c:v>0.50452460805079513</c:v>
                      </c:pt>
                      <c:pt idx="576">
                        <c:v>0.50212221946526281</c:v>
                      </c:pt>
                      <c:pt idx="577">
                        <c:v>0.50156188122472523</c:v>
                      </c:pt>
                      <c:pt idx="578">
                        <c:v>0.50254288395082813</c:v>
                      </c:pt>
                      <c:pt idx="579">
                        <c:v>0.50090952262796984</c:v>
                      </c:pt>
                      <c:pt idx="580">
                        <c:v>0.50023251572151317</c:v>
                      </c:pt>
                      <c:pt idx="581">
                        <c:v>0.49975269529266575</c:v>
                      </c:pt>
                      <c:pt idx="582">
                        <c:v>0.49716133633275855</c:v>
                      </c:pt>
                      <c:pt idx="583">
                        <c:v>0.49944705625237223</c:v>
                      </c:pt>
                      <c:pt idx="584">
                        <c:v>0.4998759368411711</c:v>
                      </c:pt>
                      <c:pt idx="585">
                        <c:v>0.49812919329368771</c:v>
                      </c:pt>
                      <c:pt idx="586">
                        <c:v>0.49854492811731271</c:v>
                      </c:pt>
                      <c:pt idx="587">
                        <c:v>0.49853671201407879</c:v>
                      </c:pt>
                      <c:pt idx="588">
                        <c:v>0.49922522146506249</c:v>
                      </c:pt>
                      <c:pt idx="589">
                        <c:v>0.49970011223196997</c:v>
                      </c:pt>
                      <c:pt idx="590">
                        <c:v>0.49815877126532893</c:v>
                      </c:pt>
                      <c:pt idx="591">
                        <c:v>0.4990263917668073</c:v>
                      </c:pt>
                      <c:pt idx="592">
                        <c:v>0.49908226126879623</c:v>
                      </c:pt>
                      <c:pt idx="593">
                        <c:v>0.50105905570682285</c:v>
                      </c:pt>
                      <c:pt idx="594">
                        <c:v>0.50037383269713309</c:v>
                      </c:pt>
                      <c:pt idx="595">
                        <c:v>0.49998110296256221</c:v>
                      </c:pt>
                      <c:pt idx="596">
                        <c:v>0.50217480252595859</c:v>
                      </c:pt>
                      <c:pt idx="597">
                        <c:v>0.50298491030480086</c:v>
                      </c:pt>
                      <c:pt idx="598">
                        <c:v>0.50467414112964815</c:v>
                      </c:pt>
                      <c:pt idx="599">
                        <c:v>0.50479080979556668</c:v>
                      </c:pt>
                      <c:pt idx="600">
                        <c:v>0.50281565857818689</c:v>
                      </c:pt>
                      <c:pt idx="601">
                        <c:v>0.50201869656451847</c:v>
                      </c:pt>
                      <c:pt idx="602">
                        <c:v>0.50255438649535522</c:v>
                      </c:pt>
                      <c:pt idx="603">
                        <c:v>0.49995645465286132</c:v>
                      </c:pt>
                      <c:pt idx="604">
                        <c:v>0.49904446719392104</c:v>
                      </c:pt>
                      <c:pt idx="605">
                        <c:v>0.49758693048026381</c:v>
                      </c:pt>
                      <c:pt idx="606">
                        <c:v>0.49713833124370443</c:v>
                      </c:pt>
                      <c:pt idx="607">
                        <c:v>0.49893272818994278</c:v>
                      </c:pt>
                      <c:pt idx="608">
                        <c:v>0.50027688267897541</c:v>
                      </c:pt>
                      <c:pt idx="609">
                        <c:v>0.5004280589784752</c:v>
                      </c:pt>
                      <c:pt idx="610">
                        <c:v>0.50119379979985557</c:v>
                      </c:pt>
                      <c:pt idx="611">
                        <c:v>0.50281565857818689</c:v>
                      </c:pt>
                      <c:pt idx="612">
                        <c:v>0.50238349154809447</c:v>
                      </c:pt>
                      <c:pt idx="613">
                        <c:v>0.50321660441599081</c:v>
                      </c:pt>
                      <c:pt idx="614">
                        <c:v>0.50276143229684433</c:v>
                      </c:pt>
                      <c:pt idx="615">
                        <c:v>0.50368163585901804</c:v>
                      </c:pt>
                      <c:pt idx="616">
                        <c:v>0.50378187231846927</c:v>
                      </c:pt>
                      <c:pt idx="617">
                        <c:v>0.50382623927593118</c:v>
                      </c:pt>
                      <c:pt idx="618">
                        <c:v>0.50475794538263186</c:v>
                      </c:pt>
                      <c:pt idx="619">
                        <c:v>0.50422061223114834</c:v>
                      </c:pt>
                      <c:pt idx="620">
                        <c:v>0.50512109714556108</c:v>
                      </c:pt>
                      <c:pt idx="621">
                        <c:v>0.50290932215505102</c:v>
                      </c:pt>
                      <c:pt idx="622">
                        <c:v>0.50435864276547426</c:v>
                      </c:pt>
                      <c:pt idx="623">
                        <c:v>0.50524762513536003</c:v>
                      </c:pt>
                      <c:pt idx="624">
                        <c:v>0.50592298882116993</c:v>
                      </c:pt>
                      <c:pt idx="625">
                        <c:v>0.50565021419381118</c:v>
                      </c:pt>
                      <c:pt idx="626">
                        <c:v>0.50503236323063738</c:v>
                      </c:pt>
                      <c:pt idx="627">
                        <c:v>0.50707160005324003</c:v>
                      </c:pt>
                      <c:pt idx="628">
                        <c:v>0.51030217184472881</c:v>
                      </c:pt>
                      <c:pt idx="629">
                        <c:v>0.50634529652738158</c:v>
                      </c:pt>
                      <c:pt idx="630">
                        <c:v>0.50782419510944665</c:v>
                      </c:pt>
                      <c:pt idx="631">
                        <c:v>0.5087854791877886</c:v>
                      </c:pt>
                      <c:pt idx="632">
                        <c:v>0.50850120201590288</c:v>
                      </c:pt>
                      <c:pt idx="633">
                        <c:v>0.51115171691909256</c:v>
                      </c:pt>
                      <c:pt idx="634">
                        <c:v>0.51119772709720124</c:v>
                      </c:pt>
                      <c:pt idx="635">
                        <c:v>0.51027095065244077</c:v>
                      </c:pt>
                      <c:pt idx="636">
                        <c:v>0.51137683814769586</c:v>
                      </c:pt>
                      <c:pt idx="637">
                        <c:v>0.50840425199774519</c:v>
                      </c:pt>
                      <c:pt idx="638">
                        <c:v>0.50666901099478934</c:v>
                      </c:pt>
                      <c:pt idx="639">
                        <c:v>0.50609717020972422</c:v>
                      </c:pt>
                      <c:pt idx="640">
                        <c:v>0.50518518275078395</c:v>
                      </c:pt>
                      <c:pt idx="641">
                        <c:v>0.50314101626624097</c:v>
                      </c:pt>
                      <c:pt idx="642">
                        <c:v>0.50254124073018136</c:v>
                      </c:pt>
                      <c:pt idx="643">
                        <c:v>0.50136633796776309</c:v>
                      </c:pt>
                      <c:pt idx="644">
                        <c:v>0.50368656552095847</c:v>
                      </c:pt>
                      <c:pt idx="645">
                        <c:v>0.50292575436151843</c:v>
                      </c:pt>
                      <c:pt idx="646">
                        <c:v>0.50292246792022477</c:v>
                      </c:pt>
                      <c:pt idx="647">
                        <c:v>0.50278443738589884</c:v>
                      </c:pt>
                      <c:pt idx="648">
                        <c:v>0.50243114494684993</c:v>
                      </c:pt>
                      <c:pt idx="649">
                        <c:v>0.50213536523043711</c:v>
                      </c:pt>
                      <c:pt idx="650">
                        <c:v>0.50594106424828411</c:v>
                      </c:pt>
                      <c:pt idx="651">
                        <c:v>0.5036060477092682</c:v>
                      </c:pt>
                      <c:pt idx="652">
                        <c:v>0.50480888522268086</c:v>
                      </c:pt>
                      <c:pt idx="653">
                        <c:v>0.50440300972293661</c:v>
                      </c:pt>
                      <c:pt idx="654">
                        <c:v>0.50561406333958281</c:v>
                      </c:pt>
                      <c:pt idx="655">
                        <c:v>0.50412366221299076</c:v>
                      </c:pt>
                      <c:pt idx="656">
                        <c:v>0.50358139939956681</c:v>
                      </c:pt>
                      <c:pt idx="657">
                        <c:v>0.50022758605957329</c:v>
                      </c:pt>
                      <c:pt idx="658">
                        <c:v>0.50146821764786109</c:v>
                      </c:pt>
                      <c:pt idx="659">
                        <c:v>0.50128089049413249</c:v>
                      </c:pt>
                      <c:pt idx="660">
                        <c:v>0.49872075272651378</c:v>
                      </c:pt>
                      <c:pt idx="661">
                        <c:v>0.49592399118576425</c:v>
                      </c:pt>
                      <c:pt idx="662">
                        <c:v>0.49637916330491072</c:v>
                      </c:pt>
                      <c:pt idx="663">
                        <c:v>0.49681297355564991</c:v>
                      </c:pt>
                      <c:pt idx="664">
                        <c:v>0.49868953153422574</c:v>
                      </c:pt>
                      <c:pt idx="665">
                        <c:v>0.49698715494420426</c:v>
                      </c:pt>
                      <c:pt idx="666">
                        <c:v>0.49828201281383422</c:v>
                      </c:pt>
                      <c:pt idx="667">
                        <c:v>0.50034589794613815</c:v>
                      </c:pt>
                      <c:pt idx="668">
                        <c:v>0.50285016621176803</c:v>
                      </c:pt>
                      <c:pt idx="669">
                        <c:v>0.50398727489931161</c:v>
                      </c:pt>
                      <c:pt idx="670">
                        <c:v>0.50401685287095288</c:v>
                      </c:pt>
                      <c:pt idx="671">
                        <c:v>0.50334641884708331</c:v>
                      </c:pt>
                      <c:pt idx="672">
                        <c:v>0.50525912767988757</c:v>
                      </c:pt>
                      <c:pt idx="673">
                        <c:v>0.50655727199081113</c:v>
                      </c:pt>
                      <c:pt idx="674">
                        <c:v>0.50579317439007743</c:v>
                      </c:pt>
                      <c:pt idx="675">
                        <c:v>0.50390511386697456</c:v>
                      </c:pt>
                      <c:pt idx="676">
                        <c:v>0.5030161314970889</c:v>
                      </c:pt>
                      <c:pt idx="677">
                        <c:v>0.50405464694582802</c:v>
                      </c:pt>
                      <c:pt idx="678">
                        <c:v>0.50326097137345316</c:v>
                      </c:pt>
                      <c:pt idx="679">
                        <c:v>0.50123488031602392</c:v>
                      </c:pt>
                      <c:pt idx="680">
                        <c:v>0.49909705025461687</c:v>
                      </c:pt>
                      <c:pt idx="681">
                        <c:v>0.50121516166826341</c:v>
                      </c:pt>
                      <c:pt idx="682">
                        <c:v>0.50109520656105122</c:v>
                      </c:pt>
                      <c:pt idx="683">
                        <c:v>0.50263983396898582</c:v>
                      </c:pt>
                      <c:pt idx="684">
                        <c:v>0.50253631106824104</c:v>
                      </c:pt>
                      <c:pt idx="685">
                        <c:v>0.50329054934509443</c:v>
                      </c:pt>
                      <c:pt idx="686">
                        <c:v>0.50526570056247422</c:v>
                      </c:pt>
                      <c:pt idx="687">
                        <c:v>0.50595585323410475</c:v>
                      </c:pt>
                      <c:pt idx="688">
                        <c:v>0.50476451826521906</c:v>
                      </c:pt>
                      <c:pt idx="689">
                        <c:v>0.50607909478261004</c:v>
                      </c:pt>
                      <c:pt idx="690">
                        <c:v>0.50638144738160995</c:v>
                      </c:pt>
                      <c:pt idx="691">
                        <c:v>0.50849791557460933</c:v>
                      </c:pt>
                      <c:pt idx="692">
                        <c:v>0.50805095955869672</c:v>
                      </c:pt>
                      <c:pt idx="693">
                        <c:v>0.50903524872609285</c:v>
                      </c:pt>
                      <c:pt idx="694">
                        <c:v>0.50838781979127778</c:v>
                      </c:pt>
                      <c:pt idx="695">
                        <c:v>0.50782912477138697</c:v>
                      </c:pt>
                      <c:pt idx="696">
                        <c:v>0.50738052553482715</c:v>
                      </c:pt>
                      <c:pt idx="697">
                        <c:v>0.50706174072935983</c:v>
                      </c:pt>
                      <c:pt idx="698">
                        <c:v>0.50547274636396333</c:v>
                      </c:pt>
                      <c:pt idx="699">
                        <c:v>0.50623355752340338</c:v>
                      </c:pt>
                      <c:pt idx="700">
                        <c:v>0.50516710732366976</c:v>
                      </c:pt>
                      <c:pt idx="701">
                        <c:v>0.50568307860674599</c:v>
                      </c:pt>
                      <c:pt idx="702">
                        <c:v>0.50698615257960988</c:v>
                      </c:pt>
                      <c:pt idx="703">
                        <c:v>0.51004254298254392</c:v>
                      </c:pt>
                      <c:pt idx="704">
                        <c:v>0.51040733796611992</c:v>
                      </c:pt>
                      <c:pt idx="705">
                        <c:v>0.51224938831111422</c:v>
                      </c:pt>
                      <c:pt idx="706">
                        <c:v>0.51123552117207638</c:v>
                      </c:pt>
                      <c:pt idx="707">
                        <c:v>0.51003268365866361</c:v>
                      </c:pt>
                      <c:pt idx="708">
                        <c:v>0.5106883286967121</c:v>
                      </c:pt>
                      <c:pt idx="709">
                        <c:v>0.51124702371660347</c:v>
                      </c:pt>
                      <c:pt idx="710">
                        <c:v>0.50922586232111455</c:v>
                      </c:pt>
                      <c:pt idx="711">
                        <c:v>0.51171698482157058</c:v>
                      </c:pt>
                      <c:pt idx="712">
                        <c:v>0.51002939721737006</c:v>
                      </c:pt>
                      <c:pt idx="713">
                        <c:v>0.50964324036538633</c:v>
                      </c:pt>
                      <c:pt idx="714">
                        <c:v>0.51066861004895159</c:v>
                      </c:pt>
                      <c:pt idx="715">
                        <c:v>0.51302170201508124</c:v>
                      </c:pt>
                      <c:pt idx="716">
                        <c:v>0.51352781397427671</c:v>
                      </c:pt>
                      <c:pt idx="717">
                        <c:v>0.51642645519512387</c:v>
                      </c:pt>
                      <c:pt idx="718">
                        <c:v>0.51600907715085254</c:v>
                      </c:pt>
                      <c:pt idx="719">
                        <c:v>0.51827343520205849</c:v>
                      </c:pt>
                      <c:pt idx="720">
                        <c:v>0.52392447100619322</c:v>
                      </c:pt>
                      <c:pt idx="721">
                        <c:v>0.52617896973351896</c:v>
                      </c:pt>
                      <c:pt idx="722">
                        <c:v>0.52721091229967088</c:v>
                      </c:pt>
                      <c:pt idx="723">
                        <c:v>0.53034453407300153</c:v>
                      </c:pt>
                      <c:pt idx="724">
                        <c:v>0.53227860477421307</c:v>
                      </c:pt>
                      <c:pt idx="725">
                        <c:v>0.53289974217868041</c:v>
                      </c:pt>
                      <c:pt idx="726">
                        <c:v>0.53357839230578341</c:v>
                      </c:pt>
                      <c:pt idx="727">
                        <c:v>0.53208634795854459</c:v>
                      </c:pt>
                      <c:pt idx="728">
                        <c:v>0.53473850608238105</c:v>
                      </c:pt>
                      <c:pt idx="729">
                        <c:v>0.53518874853958776</c:v>
                      </c:pt>
                      <c:pt idx="730">
                        <c:v>0.53617632414827743</c:v>
                      </c:pt>
                      <c:pt idx="731">
                        <c:v>0.53460047554805523</c:v>
                      </c:pt>
                      <c:pt idx="732">
                        <c:v>0.53396126271647371</c:v>
                      </c:pt>
                      <c:pt idx="733">
                        <c:v>0.53512301971371812</c:v>
                      </c:pt>
                      <c:pt idx="734">
                        <c:v>0.53667257678359259</c:v>
                      </c:pt>
                      <c:pt idx="735">
                        <c:v>0.53631928434454368</c:v>
                      </c:pt>
                      <c:pt idx="736">
                        <c:v>0.5377160218942717</c:v>
                      </c:pt>
                      <c:pt idx="737">
                        <c:v>0.53777024817561425</c:v>
                      </c:pt>
                      <c:pt idx="738">
                        <c:v>0.53838974235943482</c:v>
                      </c:pt>
                      <c:pt idx="739">
                        <c:v>0.54041419019621684</c:v>
                      </c:pt>
                      <c:pt idx="740">
                        <c:v>0.54067217583775484</c:v>
                      </c:pt>
                      <c:pt idx="741">
                        <c:v>0.54162524381286348</c:v>
                      </c:pt>
                      <c:pt idx="742">
                        <c:v>0.54238112531036309</c:v>
                      </c:pt>
                      <c:pt idx="743">
                        <c:v>0.54179285231883056</c:v>
                      </c:pt>
                      <c:pt idx="744">
                        <c:v>0.54187829979246116</c:v>
                      </c:pt>
                      <c:pt idx="745">
                        <c:v>0.53999845537259172</c:v>
                      </c:pt>
                      <c:pt idx="746">
                        <c:v>0.54106161913103179</c:v>
                      </c:pt>
                      <c:pt idx="747">
                        <c:v>0.54419524090436289</c:v>
                      </c:pt>
                      <c:pt idx="748">
                        <c:v>0.54354452552825427</c:v>
                      </c:pt>
                      <c:pt idx="749">
                        <c:v>0.54434806042450945</c:v>
                      </c:pt>
                      <c:pt idx="750">
                        <c:v>0.54332597718223774</c:v>
                      </c:pt>
                      <c:pt idx="751">
                        <c:v>0.54450087994465601</c:v>
                      </c:pt>
                      <c:pt idx="752">
                        <c:v>0.5482014128411119</c:v>
                      </c:pt>
                      <c:pt idx="753">
                        <c:v>0.54762135595281325</c:v>
                      </c:pt>
                      <c:pt idx="754">
                        <c:v>0.54431519601157463</c:v>
                      </c:pt>
                      <c:pt idx="755">
                        <c:v>0.54795328652345443</c:v>
                      </c:pt>
                      <c:pt idx="756">
                        <c:v>0.5480338043351447</c:v>
                      </c:pt>
                      <c:pt idx="757">
                        <c:v>0.54999745300799741</c:v>
                      </c:pt>
                      <c:pt idx="758">
                        <c:v>0.54860564512020982</c:v>
                      </c:pt>
                      <c:pt idx="759">
                        <c:v>0.54793521109634025</c:v>
                      </c:pt>
                      <c:pt idx="760">
                        <c:v>0.55006975471645381</c:v>
                      </c:pt>
                      <c:pt idx="761">
                        <c:v>0.55051671073236674</c:v>
                      </c:pt>
                      <c:pt idx="762">
                        <c:v>0.55118221509429599</c:v>
                      </c:pt>
                      <c:pt idx="763">
                        <c:v>0.55121014984529049</c:v>
                      </c:pt>
                      <c:pt idx="764">
                        <c:v>0.55247050008133924</c:v>
                      </c:pt>
                      <c:pt idx="765">
                        <c:v>0.55256087721690983</c:v>
                      </c:pt>
                      <c:pt idx="766">
                        <c:v>0.55227167038308367</c:v>
                      </c:pt>
                      <c:pt idx="767">
                        <c:v>0.55114113457812774</c:v>
                      </c:pt>
                      <c:pt idx="768">
                        <c:v>0.55125451680275273</c:v>
                      </c:pt>
                      <c:pt idx="769">
                        <c:v>0.54943875798810615</c:v>
                      </c:pt>
                      <c:pt idx="770">
                        <c:v>0.55057750989629606</c:v>
                      </c:pt>
                      <c:pt idx="771">
                        <c:v>0.54955378343337802</c:v>
                      </c:pt>
                      <c:pt idx="772">
                        <c:v>0.55188715675174715</c:v>
                      </c:pt>
                      <c:pt idx="773">
                        <c:v>0.55361582487211636</c:v>
                      </c:pt>
                      <c:pt idx="774">
                        <c:v>0.55392968001564336</c:v>
                      </c:pt>
                      <c:pt idx="775">
                        <c:v>0.55329375362535538</c:v>
                      </c:pt>
                      <c:pt idx="776">
                        <c:v>0.55130217020150818</c:v>
                      </c:pt>
                      <c:pt idx="777">
                        <c:v>0.54887841974756812</c:v>
                      </c:pt>
                      <c:pt idx="778">
                        <c:v>0.54777581869360659</c:v>
                      </c:pt>
                      <c:pt idx="779">
                        <c:v>0.5493401647493017</c:v>
                      </c:pt>
                      <c:pt idx="780">
                        <c:v>0.55036060477092663</c:v>
                      </c:pt>
                      <c:pt idx="781">
                        <c:v>0.55034745900575288</c:v>
                      </c:pt>
                      <c:pt idx="782">
                        <c:v>0.55338413076092585</c:v>
                      </c:pt>
                      <c:pt idx="783">
                        <c:v>0.55584074562780028</c:v>
                      </c:pt>
                      <c:pt idx="784">
                        <c:v>0.5575135442461806</c:v>
                      </c:pt>
                      <c:pt idx="785">
                        <c:v>0.55643394828127324</c:v>
                      </c:pt>
                      <c:pt idx="786">
                        <c:v>0.55419752498106167</c:v>
                      </c:pt>
                      <c:pt idx="787">
                        <c:v>0.55331347227311634</c:v>
                      </c:pt>
                      <c:pt idx="788">
                        <c:v>0.55287801880173038</c:v>
                      </c:pt>
                      <c:pt idx="789">
                        <c:v>0.54980519619232893</c:v>
                      </c:pt>
                      <c:pt idx="790">
                        <c:v>0.54861879088538368</c:v>
                      </c:pt>
                      <c:pt idx="791">
                        <c:v>0.5496885275264104</c:v>
                      </c:pt>
                      <c:pt idx="792">
                        <c:v>0.55425010804175745</c:v>
                      </c:pt>
                      <c:pt idx="793">
                        <c:v>0.55584074562780028</c:v>
                      </c:pt>
                      <c:pt idx="794">
                        <c:v>0.5557240769618822</c:v>
                      </c:pt>
                      <c:pt idx="795">
                        <c:v>0.55652432541684371</c:v>
                      </c:pt>
                      <c:pt idx="796">
                        <c:v>0.56106947372572336</c:v>
                      </c:pt>
                      <c:pt idx="797">
                        <c:v>0.56279978506673944</c:v>
                      </c:pt>
                      <c:pt idx="798">
                        <c:v>0.56353923435777165</c:v>
                      </c:pt>
                      <c:pt idx="799">
                        <c:v>0.56336012330727703</c:v>
                      </c:pt>
                      <c:pt idx="800">
                        <c:v>0.56268475962146758</c:v>
                      </c:pt>
                      <c:pt idx="801">
                        <c:v>0.56491132359779883</c:v>
                      </c:pt>
                      <c:pt idx="802">
                        <c:v>0.56817147336092833</c:v>
                      </c:pt>
                      <c:pt idx="803">
                        <c:v>0.56549795336868447</c:v>
                      </c:pt>
                      <c:pt idx="804">
                        <c:v>0.56793156314650439</c:v>
                      </c:pt>
                      <c:pt idx="805">
                        <c:v>0.5690933201437488</c:v>
                      </c:pt>
                      <c:pt idx="806">
                        <c:v>0.57100274253525951</c:v>
                      </c:pt>
                      <c:pt idx="807">
                        <c:v>0.5742020931344598</c:v>
                      </c:pt>
                      <c:pt idx="808">
                        <c:v>0.57731763948067627</c:v>
                      </c:pt>
                      <c:pt idx="809">
                        <c:v>0.58058929178833329</c:v>
                      </c:pt>
                      <c:pt idx="810">
                        <c:v>0.58787697535661998</c:v>
                      </c:pt>
                      <c:pt idx="811">
                        <c:v>0.59167774471252665</c:v>
                      </c:pt>
                      <c:pt idx="812">
                        <c:v>0.59620810403558533</c:v>
                      </c:pt>
                      <c:pt idx="813">
                        <c:v>0.60000887339149234</c:v>
                      </c:pt>
                      <c:pt idx="814">
                        <c:v>0.60201524580116017</c:v>
                      </c:pt>
                      <c:pt idx="815">
                        <c:v>0.60442913693121958</c:v>
                      </c:pt>
                      <c:pt idx="816">
                        <c:v>0.6066441983630233</c:v>
                      </c:pt>
                      <c:pt idx="817">
                        <c:v>0.60613315674188784</c:v>
                      </c:pt>
                      <c:pt idx="818">
                        <c:v>0.60985833794804467</c:v>
                      </c:pt>
                      <c:pt idx="819">
                        <c:v>0.61542556949919558</c:v>
                      </c:pt>
                      <c:pt idx="820">
                        <c:v>0.61951061602698809</c:v>
                      </c:pt>
                      <c:pt idx="821">
                        <c:v>0.62350199897791636</c:v>
                      </c:pt>
                      <c:pt idx="822">
                        <c:v>0.62422665928312848</c:v>
                      </c:pt>
                      <c:pt idx="823">
                        <c:v>0.62608842827588329</c:v>
                      </c:pt>
                      <c:pt idx="824">
                        <c:v>0.63331366945959389</c:v>
                      </c:pt>
                      <c:pt idx="825">
                        <c:v>0.63482871889588688</c:v>
                      </c:pt>
                      <c:pt idx="826">
                        <c:v>0.6349223824727509</c:v>
                      </c:pt>
                      <c:pt idx="827">
                        <c:v>0.63887104168686426</c:v>
                      </c:pt>
                      <c:pt idx="828">
                        <c:v>0.64183705495422771</c:v>
                      </c:pt>
                      <c:pt idx="829">
                        <c:v>0.64696718981334644</c:v>
                      </c:pt>
                      <c:pt idx="830">
                        <c:v>0.65057898879487808</c:v>
                      </c:pt>
                      <c:pt idx="831">
                        <c:v>0.65241446625728572</c:v>
                      </c:pt>
                      <c:pt idx="832">
                        <c:v>0.65638284411915948</c:v>
                      </c:pt>
                      <c:pt idx="833">
                        <c:v>0.66226721725513105</c:v>
                      </c:pt>
                      <c:pt idx="834">
                        <c:v>0.65776314946242009</c:v>
                      </c:pt>
                      <c:pt idx="835">
                        <c:v>0.66237566981781615</c:v>
                      </c:pt>
                      <c:pt idx="836">
                        <c:v>0.66412405658594587</c:v>
                      </c:pt>
                      <c:pt idx="837">
                        <c:v>0.66339118017750076</c:v>
                      </c:pt>
                      <c:pt idx="838">
                        <c:v>0.66342240136978881</c:v>
                      </c:pt>
                      <c:pt idx="839">
                        <c:v>0.66351442172600605</c:v>
                      </c:pt>
                      <c:pt idx="840">
                        <c:v>0.66054347879670217</c:v>
                      </c:pt>
                      <c:pt idx="841">
                        <c:v>0.66640977650555955</c:v>
                      </c:pt>
                      <c:pt idx="842">
                        <c:v>0.6661205696717335</c:v>
                      </c:pt>
                      <c:pt idx="843">
                        <c:v>0.66680086301948371</c:v>
                      </c:pt>
                      <c:pt idx="844">
                        <c:v>0.67384206349075937</c:v>
                      </c:pt>
                      <c:pt idx="845">
                        <c:v>0.6804116596364207</c:v>
                      </c:pt>
                      <c:pt idx="846">
                        <c:v>0.6845164248119745</c:v>
                      </c:pt>
                      <c:pt idx="847">
                        <c:v>0.68792775087460423</c:v>
                      </c:pt>
                      <c:pt idx="848">
                        <c:v>0.69420485374514629</c:v>
                      </c:pt>
                      <c:pt idx="849">
                        <c:v>0.69837699096721606</c:v>
                      </c:pt>
                      <c:pt idx="850">
                        <c:v>0.70460151077706235</c:v>
                      </c:pt>
                      <c:pt idx="851">
                        <c:v>0.70492686846511687</c:v>
                      </c:pt>
                      <c:pt idx="852">
                        <c:v>0.70535246261262208</c:v>
                      </c:pt>
                      <c:pt idx="853">
                        <c:v>0.70875392935137116</c:v>
                      </c:pt>
                      <c:pt idx="854">
                        <c:v>0.71753365726689677</c:v>
                      </c:pt>
                      <c:pt idx="855">
                        <c:v>0.71829118198504316</c:v>
                      </c:pt>
                      <c:pt idx="856">
                        <c:v>0.72270980230412407</c:v>
                      </c:pt>
                      <c:pt idx="857">
                        <c:v>0.72541947315059618</c:v>
                      </c:pt>
                      <c:pt idx="858">
                        <c:v>0.73213038627187743</c:v>
                      </c:pt>
                      <c:pt idx="859">
                        <c:v>0.73988145806254413</c:v>
                      </c:pt>
                      <c:pt idx="860">
                        <c:v>0.7446369386142061</c:v>
                      </c:pt>
                      <c:pt idx="861">
                        <c:v>0.74940885137233548</c:v>
                      </c:pt>
                      <c:pt idx="862">
                        <c:v>0.75734232065479046</c:v>
                      </c:pt>
                      <c:pt idx="863">
                        <c:v>0.76822537099814148</c:v>
                      </c:pt>
                      <c:pt idx="864">
                        <c:v>0.77817342879349816</c:v>
                      </c:pt>
                      <c:pt idx="865">
                        <c:v>0.78671324649459928</c:v>
                      </c:pt>
                      <c:pt idx="866">
                        <c:v>0.79758315107277655</c:v>
                      </c:pt>
                      <c:pt idx="867">
                        <c:v>0.80583376194005207</c:v>
                      </c:pt>
                      <c:pt idx="868">
                        <c:v>0.81528885354138703</c:v>
                      </c:pt>
                      <c:pt idx="869">
                        <c:v>0.82479324176212376</c:v>
                      </c:pt>
                      <c:pt idx="870">
                        <c:v>0.82928745023095451</c:v>
                      </c:pt>
                      <c:pt idx="871">
                        <c:v>0.83822492732856657</c:v>
                      </c:pt>
                      <c:pt idx="872">
                        <c:v>0.84666122212892392</c:v>
                      </c:pt>
                      <c:pt idx="873">
                        <c:v>0.84823378428785245</c:v>
                      </c:pt>
                      <c:pt idx="874">
                        <c:v>0.85639894768149782</c:v>
                      </c:pt>
                      <c:pt idx="875">
                        <c:v>0.86020136025805127</c:v>
                      </c:pt>
                      <c:pt idx="876">
                        <c:v>0.86595756218357722</c:v>
                      </c:pt>
                      <c:pt idx="877">
                        <c:v>0.86913062125242979</c:v>
                      </c:pt>
                      <c:pt idx="878">
                        <c:v>0.87770001692517274</c:v>
                      </c:pt>
                      <c:pt idx="879">
                        <c:v>0.8838818129982039</c:v>
                      </c:pt>
                      <c:pt idx="880">
                        <c:v>0.89496697948110371</c:v>
                      </c:pt>
                      <c:pt idx="881">
                        <c:v>0.90346243022474304</c:v>
                      </c:pt>
                      <c:pt idx="882">
                        <c:v>0.91096208925645872</c:v>
                      </c:pt>
                      <c:pt idx="883">
                        <c:v>0.91980261633591354</c:v>
                      </c:pt>
                      <c:pt idx="884">
                        <c:v>0.93115234134293812</c:v>
                      </c:pt>
                      <c:pt idx="885">
                        <c:v>0.93642872283961665</c:v>
                      </c:pt>
                      <c:pt idx="886">
                        <c:v>0.94332531989397927</c:v>
                      </c:pt>
                      <c:pt idx="887">
                        <c:v>0.94933950746104334</c:v>
                      </c:pt>
                      <c:pt idx="888">
                        <c:v>0.95799435060741633</c:v>
                      </c:pt>
                      <c:pt idx="889">
                        <c:v>0.96593110633116486</c:v>
                      </c:pt>
                      <c:pt idx="890">
                        <c:v>0.97201266594474478</c:v>
                      </c:pt>
                      <c:pt idx="891">
                        <c:v>0.97577728444642353</c:v>
                      </c:pt>
                      <c:pt idx="892">
                        <c:v>0.98155813468165032</c:v>
                      </c:pt>
                      <c:pt idx="893">
                        <c:v>0.98491687768358471</c:v>
                      </c:pt>
                      <c:pt idx="894">
                        <c:v>0.99043152617403996</c:v>
                      </c:pt>
                      <c:pt idx="895">
                        <c:v>0.99204681206978407</c:v>
                      </c:pt>
                      <c:pt idx="896">
                        <c:v>0.9958163602334027</c:v>
                      </c:pt>
                      <c:pt idx="897">
                        <c:v>0.99813165812465809</c:v>
                      </c:pt>
                      <c:pt idx="898">
                        <c:v>1.0029955912390047</c:v>
                      </c:pt>
                      <c:pt idx="899">
                        <c:v>1.0007525950562062</c:v>
                      </c:pt>
                      <c:pt idx="900">
                        <c:v>1.0008659772808313</c:v>
                      </c:pt>
                      <c:pt idx="901">
                        <c:v>1.000208689022136</c:v>
                      </c:pt>
                      <c:pt idx="902">
                        <c:v>1.0034852709917328</c:v>
                      </c:pt>
                      <c:pt idx="903">
                        <c:v>1</c:v>
                      </c:pt>
                      <c:pt idx="904">
                        <c:v>0.99855396583086975</c:v>
                      </c:pt>
                      <c:pt idx="905">
                        <c:v>0.998540820065696</c:v>
                      </c:pt>
                      <c:pt idx="906">
                        <c:v>1.0008544747363042</c:v>
                      </c:pt>
                      <c:pt idx="907">
                        <c:v>1.0025075547069233</c:v>
                      </c:pt>
                      <c:pt idx="908">
                        <c:v>1.0023777402758309</c:v>
                      </c:pt>
                      <c:pt idx="909">
                        <c:v>1.000823253544016</c:v>
                      </c:pt>
                      <c:pt idx="910">
                        <c:v>1.0012241993818205</c:v>
                      </c:pt>
                      <c:pt idx="911">
                        <c:v>1.0080698565961341</c:v>
                      </c:pt>
                      <c:pt idx="912">
                        <c:v>1.0065465910566072</c:v>
                      </c:pt>
                      <c:pt idx="913">
                        <c:v>1.0097048611396391</c:v>
                      </c:pt>
                      <c:pt idx="914">
                        <c:v>1.0076294734628082</c:v>
                      </c:pt>
                      <c:pt idx="915">
                        <c:v>1.0030432446377602</c:v>
                      </c:pt>
                      <c:pt idx="916">
                        <c:v>0.99384613867796323</c:v>
                      </c:pt>
                      <c:pt idx="917">
                        <c:v>0.99043645583598028</c:v>
                      </c:pt>
                      <c:pt idx="918">
                        <c:v>0.9807135192692269</c:v>
                      </c:pt>
                      <c:pt idx="919">
                        <c:v>0.97596461160015169</c:v>
                      </c:pt>
                      <c:pt idx="920">
                        <c:v>0.96393130680408368</c:v>
                      </c:pt>
                      <c:pt idx="921">
                        <c:v>0.95705114195618846</c:v>
                      </c:pt>
                      <c:pt idx="922">
                        <c:v>0.94742351218694598</c:v>
                      </c:pt>
                      <c:pt idx="923">
                        <c:v>0.93879003090898028</c:v>
                      </c:pt>
                      <c:pt idx="924">
                        <c:v>0.92756190422981422</c:v>
                      </c:pt>
                      <c:pt idx="925">
                        <c:v>0.91265296330195322</c:v>
                      </c:pt>
                      <c:pt idx="926">
                        <c:v>0.89460054127688093</c:v>
                      </c:pt>
                      <c:pt idx="927">
                        <c:v>0.88464755381958426</c:v>
                      </c:pt>
                      <c:pt idx="928">
                        <c:v>0.87249922357824405</c:v>
                      </c:pt>
                      <c:pt idx="929">
                        <c:v>0.85735694531854634</c:v>
                      </c:pt>
                      <c:pt idx="930">
                        <c:v>0.84553890242720098</c:v>
                      </c:pt>
                      <c:pt idx="931">
                        <c:v>0.83012220631949762</c:v>
                      </c:pt>
                      <c:pt idx="932">
                        <c:v>0.81278622849640347</c:v>
                      </c:pt>
                      <c:pt idx="933">
                        <c:v>0.79861673685957524</c:v>
                      </c:pt>
                      <c:pt idx="934">
                        <c:v>0.77608489535149283</c:v>
                      </c:pt>
                      <c:pt idx="935">
                        <c:v>0.7585024344313881</c:v>
                      </c:pt>
                      <c:pt idx="936">
                        <c:v>0.74575761509528182</c:v>
                      </c:pt>
                      <c:pt idx="937">
                        <c:v>0.72829346606174195</c:v>
                      </c:pt>
                      <c:pt idx="938">
                        <c:v>0.70852552168147476</c:v>
                      </c:pt>
                      <c:pt idx="939">
                        <c:v>0.69091019634843476</c:v>
                      </c:pt>
                      <c:pt idx="940">
                        <c:v>0.67530124342506337</c:v>
                      </c:pt>
                      <c:pt idx="941">
                        <c:v>0.66137166200265862</c:v>
                      </c:pt>
                      <c:pt idx="942">
                        <c:v>0.64444648934124915</c:v>
                      </c:pt>
                      <c:pt idx="943">
                        <c:v>0.62775958367361673</c:v>
                      </c:pt>
                      <c:pt idx="944">
                        <c:v>0.61321215128803819</c:v>
                      </c:pt>
                      <c:pt idx="945">
                        <c:v>0.59995136066885624</c:v>
                      </c:pt>
                      <c:pt idx="946">
                        <c:v>0.58870680178322277</c:v>
                      </c:pt>
                      <c:pt idx="947">
                        <c:v>0.56919191338255326</c:v>
                      </c:pt>
                      <c:pt idx="948">
                        <c:v>0.55249350517039342</c:v>
                      </c:pt>
                      <c:pt idx="949">
                        <c:v>0.53573101135301116</c:v>
                      </c:pt>
                      <c:pt idx="950">
                        <c:v>0.51657434505333044</c:v>
                      </c:pt>
                      <c:pt idx="951">
                        <c:v>0.49313051608630826</c:v>
                      </c:pt>
                      <c:pt idx="952">
                        <c:v>0.47785678017487127</c:v>
                      </c:pt>
                      <c:pt idx="953">
                        <c:v>0.45949378944756547</c:v>
                      </c:pt>
                      <c:pt idx="954">
                        <c:v>0.45569630653295196</c:v>
                      </c:pt>
                      <c:pt idx="955">
                        <c:v>0.44510903590601419</c:v>
                      </c:pt>
                      <c:pt idx="956">
                        <c:v>0.43607789523153767</c:v>
                      </c:pt>
                      <c:pt idx="957">
                        <c:v>0.43076536288063122</c:v>
                      </c:pt>
                      <c:pt idx="958">
                        <c:v>0.43225740722787004</c:v>
                      </c:pt>
                      <c:pt idx="959">
                        <c:v>0.42744112751227886</c:v>
                      </c:pt>
                      <c:pt idx="960">
                        <c:v>0.42134313569223103</c:v>
                      </c:pt>
                      <c:pt idx="961">
                        <c:v>0.41164813387647253</c:v>
                      </c:pt>
                      <c:pt idx="962">
                        <c:v>0.40635367695267982</c:v>
                      </c:pt>
                      <c:pt idx="963">
                        <c:v>0.40138457771694203</c:v>
                      </c:pt>
                      <c:pt idx="964">
                        <c:v>0.38525965351049407</c:v>
                      </c:pt>
                      <c:pt idx="965">
                        <c:v>0.36940093104881816</c:v>
                      </c:pt>
                      <c:pt idx="966">
                        <c:v>0.36428558517552057</c:v>
                      </c:pt>
                      <c:pt idx="967">
                        <c:v>0.36199822203526005</c:v>
                      </c:pt>
                      <c:pt idx="968">
                        <c:v>0.35292435762396845</c:v>
                      </c:pt>
                      <c:pt idx="969">
                        <c:v>0.34629231909373065</c:v>
                      </c:pt>
                      <c:pt idx="970">
                        <c:v>0.33720530891726525</c:v>
                      </c:pt>
                      <c:pt idx="971">
                        <c:v>0.33850838289012919</c:v>
                      </c:pt>
                      <c:pt idx="972">
                        <c:v>0.33383013370886389</c:v>
                      </c:pt>
                      <c:pt idx="973">
                        <c:v>0.32759082491319652</c:v>
                      </c:pt>
                      <c:pt idx="974">
                        <c:v>0.32273675112273015</c:v>
                      </c:pt>
                      <c:pt idx="975">
                        <c:v>0.3195308276409432</c:v>
                      </c:pt>
                      <c:pt idx="976">
                        <c:v>0.30975859445478759</c:v>
                      </c:pt>
                      <c:pt idx="977">
                        <c:v>0.30620759463718511</c:v>
                      </c:pt>
                      <c:pt idx="978">
                        <c:v>0.29952954592883868</c:v>
                      </c:pt>
                      <c:pt idx="979">
                        <c:v>0.29609028511521407</c:v>
                      </c:pt>
                      <c:pt idx="980">
                        <c:v>0.28461567533903737</c:v>
                      </c:pt>
                      <c:pt idx="981">
                        <c:v>0.2769270459329467</c:v>
                      </c:pt>
                      <c:pt idx="982">
                        <c:v>0.27162765934721411</c:v>
                      </c:pt>
                      <c:pt idx="983">
                        <c:v>0.26912339108158423</c:v>
                      </c:pt>
                      <c:pt idx="984">
                        <c:v>0.2650202691266772</c:v>
                      </c:pt>
                      <c:pt idx="985">
                        <c:v>0.26419208592072119</c:v>
                      </c:pt>
                      <c:pt idx="986">
                        <c:v>0.25954834437303703</c:v>
                      </c:pt>
                      <c:pt idx="987">
                        <c:v>0.26155800322399891</c:v>
                      </c:pt>
                      <c:pt idx="988">
                        <c:v>0.26092700649565087</c:v>
                      </c:pt>
                      <c:pt idx="989">
                        <c:v>0.26022042161755338</c:v>
                      </c:pt>
                      <c:pt idx="990">
                        <c:v>0.25725112190889632</c:v>
                      </c:pt>
                      <c:pt idx="991">
                        <c:v>0.24989606629409364</c:v>
                      </c:pt>
                      <c:pt idx="992">
                        <c:v>0.24299453957779069</c:v>
                      </c:pt>
                      <c:pt idx="993">
                        <c:v>0.23573314753985208</c:v>
                      </c:pt>
                      <c:pt idx="994">
                        <c:v>0.23636250104755291</c:v>
                      </c:pt>
                      <c:pt idx="995">
                        <c:v>0.22663134837756604</c:v>
                      </c:pt>
                      <c:pt idx="996">
                        <c:v>0.21471964190935661</c:v>
                      </c:pt>
                      <c:pt idx="997">
                        <c:v>0.21427104267279679</c:v>
                      </c:pt>
                      <c:pt idx="998">
                        <c:v>0.21394732820538906</c:v>
                      </c:pt>
                      <c:pt idx="999">
                        <c:v>0.21436306302901406</c:v>
                      </c:pt>
                      <c:pt idx="1000">
                        <c:v>0.21417573587528593</c:v>
                      </c:pt>
                      <c:pt idx="1001">
                        <c:v>0.19850434056733812</c:v>
                      </c:pt>
                      <c:pt idx="1002">
                        <c:v>0.19831044053102284</c:v>
                      </c:pt>
                      <c:pt idx="1003">
                        <c:v>0.19557612137484978</c:v>
                      </c:pt>
                      <c:pt idx="1004">
                        <c:v>0.18902131421500867</c:v>
                      </c:pt>
                      <c:pt idx="1005">
                        <c:v>0.17508515991001722</c:v>
                      </c:pt>
                      <c:pt idx="1006">
                        <c:v>0.1764145254132288</c:v>
                      </c:pt>
                      <c:pt idx="1007">
                        <c:v>0.18254702486685778</c:v>
                      </c:pt>
                      <c:pt idx="1008">
                        <c:v>0.18709217317573751</c:v>
                      </c:pt>
                      <c:pt idx="1009">
                        <c:v>0.18735508847921553</c:v>
                      </c:pt>
                      <c:pt idx="1010">
                        <c:v>0.18690320280136258</c:v>
                      </c:pt>
                      <c:pt idx="1011">
                        <c:v>0.19086172133935611</c:v>
                      </c:pt>
                      <c:pt idx="1012">
                        <c:v>0.20235440654264697</c:v>
                      </c:pt>
                      <c:pt idx="1013">
                        <c:v>0.19430262537362711</c:v>
                      </c:pt>
                      <c:pt idx="1014">
                        <c:v>0.18502664482278675</c:v>
                      </c:pt>
                      <c:pt idx="1015">
                        <c:v>0.17335320534835444</c:v>
                      </c:pt>
                      <c:pt idx="1016">
                        <c:v>0.1637617264333403</c:v>
                      </c:pt>
                      <c:pt idx="1017">
                        <c:v>0.15921657812446058</c:v>
                      </c:pt>
                      <c:pt idx="1018">
                        <c:v>0.15364934657330956</c:v>
                      </c:pt>
                      <c:pt idx="1019">
                        <c:v>0.14538394672021343</c:v>
                      </c:pt>
                      <c:pt idx="1020">
                        <c:v>0.14414167191127922</c:v>
                      </c:pt>
                      <c:pt idx="1021">
                        <c:v>0.14586705359035484</c:v>
                      </c:pt>
                      <c:pt idx="1022">
                        <c:v>0.14884785584353896</c:v>
                      </c:pt>
                      <c:pt idx="1023">
                        <c:v>0.15229040309845673</c:v>
                      </c:pt>
                      <c:pt idx="1024">
                        <c:v>0.16298941272937276</c:v>
                      </c:pt>
                      <c:pt idx="1025">
                        <c:v>0.16375679677139993</c:v>
                      </c:pt>
                      <c:pt idx="1026">
                        <c:v>0.16281358812017166</c:v>
                      </c:pt>
                      <c:pt idx="1027">
                        <c:v>0.15820928386800992</c:v>
                      </c:pt>
                      <c:pt idx="1028">
                        <c:v>0.15689799379191205</c:v>
                      </c:pt>
                      <c:pt idx="1029">
                        <c:v>0.15618647925187423</c:v>
                      </c:pt>
                      <c:pt idx="1030">
                        <c:v>0.15210307594472861</c:v>
                      </c:pt>
                      <c:pt idx="1031">
                        <c:v>0.14966946616690827</c:v>
                      </c:pt>
                      <c:pt idx="1032">
                        <c:v>0.14662622152914812</c:v>
                      </c:pt>
                      <c:pt idx="1033">
                        <c:v>0.14974998397859851</c:v>
                      </c:pt>
                      <c:pt idx="1034">
                        <c:v>0.15370028641335856</c:v>
                      </c:pt>
                      <c:pt idx="1035">
                        <c:v>0.15430499161135849</c:v>
                      </c:pt>
                      <c:pt idx="1036">
                        <c:v>0.15288031931063606</c:v>
                      </c:pt>
                      <c:pt idx="1037">
                        <c:v>0.14676260884282724</c:v>
                      </c:pt>
                      <c:pt idx="1038">
                        <c:v>0.13737488928800862</c:v>
                      </c:pt>
                      <c:pt idx="1039">
                        <c:v>0.13564786438828622</c:v>
                      </c:pt>
                      <c:pt idx="1040">
                        <c:v>0.11733088383908907</c:v>
                      </c:pt>
                      <c:pt idx="1041">
                        <c:v>0.10278838111545091</c:v>
                      </c:pt>
                      <c:pt idx="1042">
                        <c:v>9.0480658471377429E-2</c:v>
                      </c:pt>
                      <c:pt idx="1043">
                        <c:v>8.6441622121693665E-2</c:v>
                      </c:pt>
                      <c:pt idx="1044">
                        <c:v>8.6183636480155548E-2</c:v>
                      </c:pt>
                      <c:pt idx="1045">
                        <c:v>8.8558090314692958E-2</c:v>
                      </c:pt>
                      <c:pt idx="1046">
                        <c:v>7.1320705730403222E-2</c:v>
                      </c:pt>
                      <c:pt idx="1047">
                        <c:v>7.6036748986543681E-2</c:v>
                      </c:pt>
                      <c:pt idx="1048">
                        <c:v>8.4763893841373006E-2</c:v>
                      </c:pt>
                      <c:pt idx="1049">
                        <c:v>9.06088296818231E-2</c:v>
                      </c:pt>
                      <c:pt idx="1050">
                        <c:v>9.1555324774344485E-2</c:v>
                      </c:pt>
                      <c:pt idx="1051">
                        <c:v>9.5497411105871066E-2</c:v>
                      </c:pt>
                      <c:pt idx="1052">
                        <c:v>8.5393247349074275E-2</c:v>
                      </c:pt>
                      <c:pt idx="1053">
                        <c:v>9.590657304690893E-2</c:v>
                      </c:pt>
                      <c:pt idx="1054">
                        <c:v>9.7153777517783507E-2</c:v>
                      </c:pt>
                      <c:pt idx="1055">
                        <c:v>9.1504384934295482E-2</c:v>
                      </c:pt>
                      <c:pt idx="1056">
                        <c:v>9.1805094312648661E-2</c:v>
                      </c:pt>
                      <c:pt idx="1057">
                        <c:v>8.9016548875133036E-2</c:v>
                      </c:pt>
                      <c:pt idx="1058">
                        <c:v>7.9047129211369041E-2</c:v>
                      </c:pt>
                      <c:pt idx="1059">
                        <c:v>8.134106523421622E-2</c:v>
                      </c:pt>
                      <c:pt idx="1060">
                        <c:v>7.4883208092532724E-2</c:v>
                      </c:pt>
                      <c:pt idx="1061">
                        <c:v>7.3708305330114465E-2</c:v>
                      </c:pt>
                      <c:pt idx="1062">
                        <c:v>7.232799998685388E-2</c:v>
                      </c:pt>
                      <c:pt idx="1063">
                        <c:v>6.2276419290752859E-2</c:v>
                      </c:pt>
                      <c:pt idx="1064">
                        <c:v>5.8485509258726483E-2</c:v>
                      </c:pt>
                      <c:pt idx="1065">
                        <c:v>5.6520217365226944E-2</c:v>
                      </c:pt>
                      <c:pt idx="1066">
                        <c:v>4.8537451463369796E-2</c:v>
                      </c:pt>
                      <c:pt idx="1067">
                        <c:v>4.7926173382783183E-2</c:v>
                      </c:pt>
                      <c:pt idx="1068">
                        <c:v>5.5070896754803166E-2</c:v>
                      </c:pt>
                      <c:pt idx="1069">
                        <c:v>5.4602578870482824E-2</c:v>
                      </c:pt>
                      <c:pt idx="1070">
                        <c:v>5.2877197191407203E-2</c:v>
                      </c:pt>
                      <c:pt idx="1071">
                        <c:v>5.8076347317688619E-2</c:v>
                      </c:pt>
                      <c:pt idx="1072">
                        <c:v>6.120175298778581E-2</c:v>
                      </c:pt>
                      <c:pt idx="1073">
                        <c:v>6.7301388028479972E-2</c:v>
                      </c:pt>
                      <c:pt idx="1074">
                        <c:v>7.1930340590343061E-2</c:v>
                      </c:pt>
                      <c:pt idx="1075">
                        <c:v>5.3503264257814438E-2</c:v>
                      </c:pt>
                      <c:pt idx="1076">
                        <c:v>6.3406955095709275E-2</c:v>
                      </c:pt>
                      <c:pt idx="1077">
                        <c:v>6.522271391035539E-2</c:v>
                      </c:pt>
                      <c:pt idx="1078">
                        <c:v>5.9977553605965329E-2</c:v>
                      </c:pt>
                      <c:pt idx="1079">
                        <c:v>5.7351687012476962E-2</c:v>
                      </c:pt>
                      <c:pt idx="1080">
                        <c:v>6.0779445281574113E-2</c:v>
                      </c:pt>
                      <c:pt idx="1081">
                        <c:v>6.1157386030323953E-2</c:v>
                      </c:pt>
                      <c:pt idx="1082">
                        <c:v>6.7082839682463813E-2</c:v>
                      </c:pt>
                      <c:pt idx="1083">
                        <c:v>5.5026529797341309E-2</c:v>
                      </c:pt>
                      <c:pt idx="1084">
                        <c:v>4.5954308606696498E-2</c:v>
                      </c:pt>
                      <c:pt idx="1085">
                        <c:v>5.1449238449391185E-2</c:v>
                      </c:pt>
                      <c:pt idx="1086">
                        <c:v>5.7742773526400636E-2</c:v>
                      </c:pt>
                      <c:pt idx="1087">
                        <c:v>5.4620654297597014E-2</c:v>
                      </c:pt>
                      <c:pt idx="1088">
                        <c:v>3.4806699739220667E-2</c:v>
                      </c:pt>
                      <c:pt idx="1089">
                        <c:v>2.929369446941224E-2</c:v>
                      </c:pt>
                      <c:pt idx="1090">
                        <c:v>2.2832550886435182E-2</c:v>
                      </c:pt>
                      <c:pt idx="1091">
                        <c:v>2.6192937109015931E-2</c:v>
                      </c:pt>
                      <c:pt idx="1092">
                        <c:v>2.4806058883168655E-2</c:v>
                      </c:pt>
                      <c:pt idx="1093">
                        <c:v>8.452727006824267E-3</c:v>
                      </c:pt>
                      <c:pt idx="1094">
                        <c:v>-2.9955912390051964E-3</c:v>
                      </c:pt>
                      <c:pt idx="1095">
                        <c:v>7.2203115217698592E-3</c:v>
                      </c:pt>
                      <c:pt idx="1096">
                        <c:v>1.865712722307182E-2</c:v>
                      </c:pt>
                      <c:pt idx="1097">
                        <c:v>1.9355495997935818E-2</c:v>
                      </c:pt>
                      <c:pt idx="1098">
                        <c:v>3.0110375130841183E-2</c:v>
                      </c:pt>
                      <c:pt idx="1099">
                        <c:v>2.8876316425140446E-2</c:v>
                      </c:pt>
                      <c:pt idx="1100">
                        <c:v>4.7982042884772085E-2</c:v>
                      </c:pt>
                      <c:pt idx="1101">
                        <c:v>5.1781169020032387E-2</c:v>
                      </c:pt>
                      <c:pt idx="1102">
                        <c:v>5.4382387303819883E-2</c:v>
                      </c:pt>
                      <c:pt idx="1103">
                        <c:v>5.2635643756336496E-2</c:v>
                      </c:pt>
                      <c:pt idx="1104">
                        <c:v>7.1218826050305231E-2</c:v>
                      </c:pt>
                      <c:pt idx="1105">
                        <c:v>6.1423587775095538E-2</c:v>
                      </c:pt>
                      <c:pt idx="1106">
                        <c:v>5.9121435649014439E-2</c:v>
                      </c:pt>
                      <c:pt idx="1107">
                        <c:v>4.9441222819076119E-2</c:v>
                      </c:pt>
                      <c:pt idx="1108">
                        <c:v>6.0970058876595359E-2</c:v>
                      </c:pt>
                      <c:pt idx="1109">
                        <c:v>7.0344632666240137E-2</c:v>
                      </c:pt>
                      <c:pt idx="1110">
                        <c:v>6.6930020162317277E-2</c:v>
                      </c:pt>
                      <c:pt idx="1111">
                        <c:v>5.9289044154981596E-2</c:v>
                      </c:pt>
                      <c:pt idx="1112">
                        <c:v>6.6451842954116228E-2</c:v>
                      </c:pt>
                      <c:pt idx="1113">
                        <c:v>4.8000118311886275E-2</c:v>
                      </c:pt>
                      <c:pt idx="1114">
                        <c:v>3.7935391850611427E-2</c:v>
                      </c:pt>
                      <c:pt idx="1115">
                        <c:v>2.7931464553265842E-2</c:v>
                      </c:pt>
                      <c:pt idx="1116">
                        <c:v>5.8679409295041762E-3</c:v>
                      </c:pt>
                      <c:pt idx="1117">
                        <c:v>-2.3547351867768862E-3</c:v>
                      </c:pt>
                      <c:pt idx="1118">
                        <c:v>2.9610836054231454E-3</c:v>
                      </c:pt>
                      <c:pt idx="1119">
                        <c:v>1.4363391673143511E-2</c:v>
                      </c:pt>
                      <c:pt idx="1120">
                        <c:v>2.9688067424629486E-2</c:v>
                      </c:pt>
                      <c:pt idx="1121">
                        <c:v>4.6953386759913673E-2</c:v>
                      </c:pt>
                      <c:pt idx="1122">
                        <c:v>5.0576688285972886E-2</c:v>
                      </c:pt>
                      <c:pt idx="1123">
                        <c:v>5.0077149209364076E-2</c:v>
                      </c:pt>
                      <c:pt idx="1124">
                        <c:v>5.9045847499264559E-2</c:v>
                      </c:pt>
                      <c:pt idx="1125">
                        <c:v>3.0808743905705181E-2</c:v>
                      </c:pt>
                      <c:pt idx="1126">
                        <c:v>-1.0799246090367679E-2</c:v>
                      </c:pt>
                      <c:pt idx="1127">
                        <c:v>0</c:v>
                      </c:pt>
                      <c:pt idx="1128">
                        <c:v>-2.4792913117994822E-2</c:v>
                      </c:pt>
                      <c:pt idx="1129">
                        <c:v>-4.3681734452257086E-2</c:v>
                      </c:pt>
                      <c:pt idx="1130">
                        <c:v>-5.0951342593429615E-2</c:v>
                      </c:pt>
                      <c:pt idx="1131">
                        <c:v>-6.4029735720823391E-2</c:v>
                      </c:pt>
                      <c:pt idx="1132">
                        <c:v>-5.7382908204764979E-2</c:v>
                      </c:pt>
                      <c:pt idx="1133">
                        <c:v>-3.8474368222742195E-2</c:v>
                      </c:pt>
                      <c:pt idx="1134">
                        <c:v>-4.080281187917096E-2</c:v>
                      </c:pt>
                      <c:pt idx="1135">
                        <c:v>-4.0161955826942652E-2</c:v>
                      </c:pt>
                      <c:pt idx="1136">
                        <c:v>-2.6883089780646453E-2</c:v>
                      </c:pt>
                      <c:pt idx="1137">
                        <c:v>4.168850780776218E-3</c:v>
                      </c:pt>
                      <c:pt idx="1138">
                        <c:v>1.8021200832783867E-2</c:v>
                      </c:pt>
                      <c:pt idx="1139">
                        <c:v>2.2775038163799496E-2</c:v>
                      </c:pt>
                      <c:pt idx="1140">
                        <c:v>2.0803173387712807E-2</c:v>
                      </c:pt>
                      <c:pt idx="1141">
                        <c:v>-1.4532643399757912E-2</c:v>
                      </c:pt>
                      <c:pt idx="1142">
                        <c:v>3.3012302792978206E-3</c:v>
                      </c:pt>
                      <c:pt idx="1143">
                        <c:v>4.0423227909773419E-3</c:v>
                      </c:pt>
                      <c:pt idx="1144">
                        <c:v>-9.8708264249600212E-3</c:v>
                      </c:pt>
                      <c:pt idx="1145">
                        <c:v>-4.7489076690752693E-3</c:v>
                      </c:pt>
                      <c:pt idx="1146">
                        <c:v>1.224035059755707E-2</c:v>
                      </c:pt>
                      <c:pt idx="1147">
                        <c:v>1.7467435474832937E-2</c:v>
                      </c:pt>
                      <c:pt idx="1148">
                        <c:v>4.040515248265969E-2</c:v>
                      </c:pt>
                      <c:pt idx="1149">
                        <c:v>2.9658489452988251E-2</c:v>
                      </c:pt>
                      <c:pt idx="1150">
                        <c:v>1.8487875496457876E-2</c:v>
                      </c:pt>
                      <c:pt idx="1151">
                        <c:v>3.1204760081569211E-2</c:v>
                      </c:pt>
                      <c:pt idx="1152">
                        <c:v>1.7082921843496406E-2</c:v>
                      </c:pt>
                      <c:pt idx="1153">
                        <c:v>-7.6820565235039646E-3</c:v>
                      </c:pt>
                      <c:pt idx="1154">
                        <c:v>3.2141395850208976E-3</c:v>
                      </c:pt>
                      <c:pt idx="1155">
                        <c:v>9.5635441640165065E-4</c:v>
                      </c:pt>
                      <c:pt idx="1156">
                        <c:v>2.1532763354864828E-2</c:v>
                      </c:pt>
                      <c:pt idx="1157">
                        <c:v>1.2976513447295777E-2</c:v>
                      </c:pt>
                      <c:pt idx="1158">
                        <c:v>-6.8686623033695064E-4</c:v>
                      </c:pt>
                      <c:pt idx="1159">
                        <c:v>1.5584304613670417E-2</c:v>
                      </c:pt>
                      <c:pt idx="1160">
                        <c:v>1.4731473098013093E-2</c:v>
                      </c:pt>
                      <c:pt idx="1161">
                        <c:v>4.6240228999227233E-3</c:v>
                      </c:pt>
                      <c:pt idx="1162">
                        <c:v>-6.7224156658087413E-3</c:v>
                      </c:pt>
                      <c:pt idx="1163">
                        <c:v>1.4427477278366341E-3</c:v>
                      </c:pt>
                      <c:pt idx="1164">
                        <c:v>1.8487875496457876E-2</c:v>
                      </c:pt>
                      <c:pt idx="1165">
                        <c:v>7.3271208638082145E-3</c:v>
                      </c:pt>
                      <c:pt idx="1166">
                        <c:v>-1.5516932567154468E-2</c:v>
                      </c:pt>
                      <c:pt idx="1167">
                        <c:v>-4.4968376218653607E-2</c:v>
                      </c:pt>
                      <c:pt idx="1168">
                        <c:v>-8.3636644477710631E-2</c:v>
                      </c:pt>
                      <c:pt idx="1169">
                        <c:v>-7.2068371124669892E-2</c:v>
                      </c:pt>
                      <c:pt idx="1170">
                        <c:v>-0.1149646461077856</c:v>
                      </c:pt>
                      <c:pt idx="1171">
                        <c:v>-0.12494885475737066</c:v>
                      </c:pt>
                      <c:pt idx="1172">
                        <c:v>-0.1122467591580795</c:v>
                      </c:pt>
                      <c:pt idx="1173">
                        <c:v>-0.13760986984049264</c:v>
                      </c:pt>
                      <c:pt idx="1174">
                        <c:v>-0.11278737875085659</c:v>
                      </c:pt>
                      <c:pt idx="1175">
                        <c:v>-4.5699609406452416E-2</c:v>
                      </c:pt>
                      <c:pt idx="1176">
                        <c:v>-4.1313853500306821E-2</c:v>
                      </c:pt>
                      <c:pt idx="1177">
                        <c:v>-3.577291347950577E-3</c:v>
                      </c:pt>
                      <c:pt idx="1178">
                        <c:v>-1.5692757176355102E-3</c:v>
                      </c:pt>
                      <c:pt idx="1179">
                        <c:v>-1.2470401488100731E-2</c:v>
                      </c:pt>
                      <c:pt idx="1180">
                        <c:v>1.4167848416181445E-2</c:v>
                      </c:pt>
                      <c:pt idx="1181">
                        <c:v>2.7765499267945012E-2</c:v>
                      </c:pt>
                      <c:pt idx="1182">
                        <c:v>4.2970219912218804E-3</c:v>
                      </c:pt>
                      <c:pt idx="1183">
                        <c:v>-3.0629632855211433E-3</c:v>
                      </c:pt>
                      <c:pt idx="1184">
                        <c:v>-7.4033663018169438E-2</c:v>
                      </c:pt>
                      <c:pt idx="1185">
                        <c:v>-0.109150931459624</c:v>
                      </c:pt>
                      <c:pt idx="1186">
                        <c:v>-0.10407502288184789</c:v>
                      </c:pt>
                      <c:pt idx="1187">
                        <c:v>-0.11564822589682898</c:v>
                      </c:pt>
                      <c:pt idx="1188">
                        <c:v>-0.14365363537919792</c:v>
                      </c:pt>
                      <c:pt idx="1189">
                        <c:v>-0.12195654995965904</c:v>
                      </c:pt>
                      <c:pt idx="1190">
                        <c:v>-0.11487591219286189</c:v>
                      </c:pt>
                      <c:pt idx="1191">
                        <c:v>-2.6922527076168407E-2</c:v>
                      </c:pt>
                      <c:pt idx="1192">
                        <c:v>1.3283795708236101E-2</c:v>
                      </c:pt>
                      <c:pt idx="1193">
                        <c:v>2.3675523078212246E-2</c:v>
                      </c:pt>
                      <c:pt idx="1194">
                        <c:v>1.5640174115659315E-2</c:v>
                      </c:pt>
                      <c:pt idx="1195">
                        <c:v>2.5854433655787587E-2</c:v>
                      </c:pt>
                      <c:pt idx="1196">
                        <c:v>8.9654118486064572E-3</c:v>
                      </c:pt>
                      <c:pt idx="1197">
                        <c:v>-6.2623138847218785E-3</c:v>
                      </c:pt>
                      <c:pt idx="1198">
                        <c:v>-5.0379501808364494E-2</c:v>
                      </c:pt>
                      <c:pt idx="1199">
                        <c:v>-6.0340705368895013E-2</c:v>
                      </c:pt>
                      <c:pt idx="1200">
                        <c:v>-2.1416094688946667E-2</c:v>
                      </c:pt>
                      <c:pt idx="1201">
                        <c:v>-1.1995510721195986E-3</c:v>
                      </c:pt>
                      <c:pt idx="1202">
                        <c:v>1.4419261175132411E-2</c:v>
                      </c:pt>
                      <c:pt idx="1203">
                        <c:v>1.5654963101480391E-2</c:v>
                      </c:pt>
                      <c:pt idx="1204">
                        <c:v>1.909422391510459E-2</c:v>
                      </c:pt>
                      <c:pt idx="1205">
                        <c:v>2.2617288981712596E-2</c:v>
                      </c:pt>
                      <c:pt idx="1206">
                        <c:v>6.1847538701954023E-2</c:v>
                      </c:pt>
                      <c:pt idx="1207">
                        <c:v>-2.3432326422498403E-3</c:v>
                      </c:pt>
                      <c:pt idx="1208">
                        <c:v>-8.944049980199608E-3</c:v>
                      </c:pt>
                      <c:pt idx="1209">
                        <c:v>-3.1725661026585791E-2</c:v>
                      </c:pt>
                      <c:pt idx="1210">
                        <c:v>-1.8740931476056082E-2</c:v>
                      </c:pt>
                      <c:pt idx="1211">
                        <c:v>-2.4691033437897279E-2</c:v>
                      </c:pt>
                      <c:pt idx="1212">
                        <c:v>-1.8190452559401461E-3</c:v>
                      </c:pt>
                      <c:pt idx="1213">
                        <c:v>-4.2756601228143461E-2</c:v>
                      </c:pt>
                      <c:pt idx="1214">
                        <c:v>-1.5582661393024087E-2</c:v>
                      </c:pt>
                      <c:pt idx="1215">
                        <c:v>-5.3010298063794134E-3</c:v>
                      </c:pt>
                      <c:pt idx="1216">
                        <c:v>-1.8251251723327984E-2</c:v>
                      </c:pt>
                      <c:pt idx="1217">
                        <c:v>-4.6743054517131441E-2</c:v>
                      </c:pt>
                      <c:pt idx="1218">
                        <c:v>-4.1343431471948064E-2</c:v>
                      </c:pt>
                      <c:pt idx="1219">
                        <c:v>-6.9314333320735402E-2</c:v>
                      </c:pt>
                      <c:pt idx="1220">
                        <c:v>-9.0720568685801806E-2</c:v>
                      </c:pt>
                      <c:pt idx="1221">
                        <c:v>-0.13446310230198816</c:v>
                      </c:pt>
                      <c:pt idx="1222">
                        <c:v>-0.1339011208408033</c:v>
                      </c:pt>
                      <c:pt idx="1223">
                        <c:v>-0.1055424189193854</c:v>
                      </c:pt>
                      <c:pt idx="1224">
                        <c:v>-0.10487527133680942</c:v>
                      </c:pt>
                      <c:pt idx="1225">
                        <c:v>-0.17453796743465341</c:v>
                      </c:pt>
                      <c:pt idx="1226">
                        <c:v>-0.15389254322902751</c:v>
                      </c:pt>
                      <c:pt idx="1227">
                        <c:v>-0.11605903105851363</c:v>
                      </c:pt>
                      <c:pt idx="1228">
                        <c:v>-0.10064397817145716</c:v>
                      </c:pt>
                      <c:pt idx="1229">
                        <c:v>-0.11613790564955707</c:v>
                      </c:pt>
                      <c:pt idx="1230">
                        <c:v>-0.14948213901318058</c:v>
                      </c:pt>
                      <c:pt idx="1231">
                        <c:v>-0.15943841291177074</c:v>
                      </c:pt>
                      <c:pt idx="1232">
                        <c:v>-9.0051777882579051E-2</c:v>
                      </c:pt>
                      <c:pt idx="1233">
                        <c:v>-0.14106556286058425</c:v>
                      </c:pt>
                      <c:pt idx="1234">
                        <c:v>-0.15760622189065723</c:v>
                      </c:pt>
                      <c:pt idx="1235">
                        <c:v>-0.1328182384346023</c:v>
                      </c:pt>
                      <c:pt idx="1236">
                        <c:v>-0.16201662610650369</c:v>
                      </c:pt>
                      <c:pt idx="1237">
                        <c:v>-8.520099053340624E-2</c:v>
                      </c:pt>
                      <c:pt idx="1238">
                        <c:v>-6.088461140296568E-2</c:v>
                      </c:pt>
                      <c:pt idx="1239">
                        <c:v>-4.3563422565692143E-2</c:v>
                      </c:pt>
                      <c:pt idx="1240">
                        <c:v>-2.0492604685479369E-2</c:v>
                      </c:pt>
                      <c:pt idx="1241">
                        <c:v>-5.6585946191097018E-2</c:v>
                      </c:pt>
                      <c:pt idx="1242">
                        <c:v>-5.9507592500998664E-2</c:v>
                      </c:pt>
                      <c:pt idx="1243">
                        <c:v>2.2712595779223448E-2</c:v>
                      </c:pt>
                      <c:pt idx="1244">
                        <c:v>2.5699970914994717E-3</c:v>
                      </c:pt>
                      <c:pt idx="1245">
                        <c:v>-5.8501941465194343E-2</c:v>
                      </c:pt>
                      <c:pt idx="1246">
                        <c:v>-7.0060355494354826E-2</c:v>
                      </c:pt>
                      <c:pt idx="1247">
                        <c:v>-1.6476573424850149E-2</c:v>
                      </c:pt>
                      <c:pt idx="1248">
                        <c:v>6.7480499078974632E-2</c:v>
                      </c:pt>
                      <c:pt idx="1249">
                        <c:v>8.9139790423638343E-2</c:v>
                      </c:pt>
                      <c:pt idx="1250">
                        <c:v>6.5983525069795435E-2</c:v>
                      </c:pt>
                      <c:pt idx="1251">
                        <c:v>8.5154980355297144E-2</c:v>
                      </c:pt>
                      <c:pt idx="1252">
                        <c:v>6.5442905477018337E-2</c:v>
                      </c:pt>
                      <c:pt idx="1253">
                        <c:v>5.8797721181606706E-2</c:v>
                      </c:pt>
                      <c:pt idx="1254">
                        <c:v>1.503546891765893E-3</c:v>
                      </c:pt>
                      <c:pt idx="1255">
                        <c:v>-9.823994636527851E-2</c:v>
                      </c:pt>
                      <c:pt idx="1256">
                        <c:v>-0.15679775733246176</c:v>
                      </c:pt>
                      <c:pt idx="1257">
                        <c:v>-0.16385210356891125</c:v>
                      </c:pt>
                      <c:pt idx="1258">
                        <c:v>-0.3030213898031589</c:v>
                      </c:pt>
                      <c:pt idx="1259">
                        <c:v>-0.29919761535819772</c:v>
                      </c:pt>
                      <c:pt idx="1260">
                        <c:v>-0.26496604284533531</c:v>
                      </c:pt>
                      <c:pt idx="1261">
                        <c:v>-0.24010740090147109</c:v>
                      </c:pt>
                      <c:pt idx="1262">
                        <c:v>-0.20076541217725119</c:v>
                      </c:pt>
                      <c:pt idx="1263">
                        <c:v>-0.15984100197022194</c:v>
                      </c:pt>
                      <c:pt idx="1264">
                        <c:v>-0.15343901433052734</c:v>
                      </c:pt>
                      <c:pt idx="1265">
                        <c:v>-2.9923047977113506E-2</c:v>
                      </c:pt>
                      <c:pt idx="1266">
                        <c:v>7.56358031487393E-2</c:v>
                      </c:pt>
                      <c:pt idx="1267">
                        <c:v>9.1510957816882624E-3</c:v>
                      </c:pt>
                      <c:pt idx="1268">
                        <c:v>5.8710630487329787E-2</c:v>
                      </c:pt>
                      <c:pt idx="1269">
                        <c:v>8.8640251347029977E-2</c:v>
                      </c:pt>
                      <c:pt idx="1270">
                        <c:v>7.8912385118336231E-2</c:v>
                      </c:pt>
                      <c:pt idx="1271">
                        <c:v>0.10384825843259735</c:v>
                      </c:pt>
                      <c:pt idx="1272">
                        <c:v>4.563716702187591E-2</c:v>
                      </c:pt>
                      <c:pt idx="1273">
                        <c:v>6.1551758985541202E-2</c:v>
                      </c:pt>
                      <c:pt idx="1274">
                        <c:v>4.6816999446234533E-2</c:v>
                      </c:pt>
                      <c:pt idx="1275">
                        <c:v>3.6472925475013816E-2</c:v>
                      </c:pt>
                      <c:pt idx="1276">
                        <c:v>3.7317540887434474E-3</c:v>
                      </c:pt>
                      <c:pt idx="1277">
                        <c:v>1.1208408031405086E-2</c:v>
                      </c:pt>
                      <c:pt idx="1278">
                        <c:v>-1.3344594872165815E-2</c:v>
                      </c:pt>
                      <c:pt idx="1279">
                        <c:v>2.4267082511038342E-2</c:v>
                      </c:pt>
                      <c:pt idx="1280">
                        <c:v>-5.1380223182228457E-2</c:v>
                      </c:pt>
                      <c:pt idx="1281">
                        <c:v>1.283683969232307E-2</c:v>
                      </c:pt>
                      <c:pt idx="1282">
                        <c:v>-3.1521901666390253E-2</c:v>
                      </c:pt>
                      <c:pt idx="1283">
                        <c:v>-6.0853390210677656E-2</c:v>
                      </c:pt>
                      <c:pt idx="1284">
                        <c:v>-0.12951536493465771</c:v>
                      </c:pt>
                      <c:pt idx="1285">
                        <c:v>-0.19439957539178498</c:v>
                      </c:pt>
                      <c:pt idx="1286">
                        <c:v>-0.18952906939485142</c:v>
                      </c:pt>
                      <c:pt idx="1287">
                        <c:v>-0.20862165008930922</c:v>
                      </c:pt>
                      <c:pt idx="1288">
                        <c:v>-0.21128531075767276</c:v>
                      </c:pt>
                      <c:pt idx="1289">
                        <c:v>-0.19487282293804589</c:v>
                      </c:pt>
                      <c:pt idx="1290">
                        <c:v>-0.11794709158161651</c:v>
                      </c:pt>
                      <c:pt idx="1291">
                        <c:v>2.8250249358732753E-2</c:v>
                      </c:pt>
                      <c:pt idx="1292">
                        <c:v>0.1015346037619892</c:v>
                      </c:pt>
                      <c:pt idx="1293">
                        <c:v>3.2274496722596364E-2</c:v>
                      </c:pt>
                      <c:pt idx="1294">
                        <c:v>6.6626024342670523E-2</c:v>
                      </c:pt>
                      <c:pt idx="1295">
                        <c:v>8.2798601947873474E-2</c:v>
                      </c:pt>
                      <c:pt idx="1296">
                        <c:v>-1.2357019263475686E-2</c:v>
                      </c:pt>
                      <c:pt idx="1297">
                        <c:v>-6.4205560330024475E-2</c:v>
                      </c:pt>
                      <c:pt idx="1298">
                        <c:v>-0.18673395107474863</c:v>
                      </c:pt>
                      <c:pt idx="1299">
                        <c:v>-0.18615389418645004</c:v>
                      </c:pt>
                      <c:pt idx="1300">
                        <c:v>-0.12005370045073555</c:v>
                      </c:pt>
                      <c:pt idx="1301">
                        <c:v>-0.14441937620057832</c:v>
                      </c:pt>
                      <c:pt idx="1302">
                        <c:v>-0.14318367427423079</c:v>
                      </c:pt>
                      <c:pt idx="1303">
                        <c:v>-4.6172856952713108E-2</c:v>
                      </c:pt>
                      <c:pt idx="1304">
                        <c:v>7.7721050149450563E-2</c:v>
                      </c:pt>
                      <c:pt idx="1305">
                        <c:v>0.1986834516178328</c:v>
                      </c:pt>
                      <c:pt idx="1306">
                        <c:v>0.1176085881283877</c:v>
                      </c:pt>
                      <c:pt idx="1307">
                        <c:v>0.10633609449175979</c:v>
                      </c:pt>
                      <c:pt idx="1308">
                        <c:v>8.3066446913291833E-2</c:v>
                      </c:pt>
                      <c:pt idx="1309">
                        <c:v>2.1936995633959596E-3</c:v>
                      </c:pt>
                      <c:pt idx="1310">
                        <c:v>-6.387362975938328E-2</c:v>
                      </c:pt>
                      <c:pt idx="1311">
                        <c:v>-8.4982442187389623E-2</c:v>
                      </c:pt>
                      <c:pt idx="1312">
                        <c:v>-0.23812567680150415</c:v>
                      </c:pt>
                      <c:pt idx="1313">
                        <c:v>-0.13763944781213389</c:v>
                      </c:pt>
                      <c:pt idx="1314">
                        <c:v>-0.23849704466766708</c:v>
                      </c:pt>
                      <c:pt idx="1315">
                        <c:v>-0.19062181112493265</c:v>
                      </c:pt>
                      <c:pt idx="1316">
                        <c:v>-9.8308961632441252E-2</c:v>
                      </c:pt>
                      <c:pt idx="1317">
                        <c:v>-2.9568112317417756E-2</c:v>
                      </c:pt>
                      <c:pt idx="1318">
                        <c:v>-0.22146013300227929</c:v>
                      </c:pt>
                      <c:pt idx="1319">
                        <c:v>-0.31120791506521139</c:v>
                      </c:pt>
                      <c:pt idx="1320">
                        <c:v>-0.26141832946902643</c:v>
                      </c:pt>
                      <c:pt idx="1321">
                        <c:v>-0.17917349287910364</c:v>
                      </c:pt>
                      <c:pt idx="1322">
                        <c:v>-0.16423333075895466</c:v>
                      </c:pt>
                      <c:pt idx="1323">
                        <c:v>-0.25183506665724575</c:v>
                      </c:pt>
                      <c:pt idx="1324">
                        <c:v>-0.28849367606534115</c:v>
                      </c:pt>
                      <c:pt idx="1325">
                        <c:v>-0.10727930314298852</c:v>
                      </c:pt>
                      <c:pt idx="1326">
                        <c:v>-2.4209569788402656E-2</c:v>
                      </c:pt>
                      <c:pt idx="1327">
                        <c:v>-0.12235585257681665</c:v>
                      </c:pt>
                      <c:pt idx="1328">
                        <c:v>-0.14682669444805052</c:v>
                      </c:pt>
                      <c:pt idx="1329">
                        <c:v>-0.15629986147649974</c:v>
                      </c:pt>
                      <c:pt idx="1330">
                        <c:v>-9.3558410742719644E-2</c:v>
                      </c:pt>
                      <c:pt idx="1331">
                        <c:v>-8.1924408563808837E-2</c:v>
                      </c:pt>
                      <c:pt idx="1332">
                        <c:v>-0.23739608683435212</c:v>
                      </c:pt>
                      <c:pt idx="1333">
                        <c:v>-0.21610816335585112</c:v>
                      </c:pt>
                      <c:pt idx="1334">
                        <c:v>-0.25875302558001612</c:v>
                      </c:pt>
                      <c:pt idx="1335">
                        <c:v>-0.16165018790228136</c:v>
                      </c:pt>
                      <c:pt idx="1336">
                        <c:v>-0.19101947052144347</c:v>
                      </c:pt>
                      <c:pt idx="1337">
                        <c:v>-0.17290131967050151</c:v>
                      </c:pt>
                      <c:pt idx="1338">
                        <c:v>-0.17380673424685461</c:v>
                      </c:pt>
                      <c:pt idx="1339">
                        <c:v>-0.2398149076263516</c:v>
                      </c:pt>
                      <c:pt idx="1340">
                        <c:v>-0.11534587329782901</c:v>
                      </c:pt>
                      <c:pt idx="1341">
                        <c:v>-6.9391564691132057E-2</c:v>
                      </c:pt>
                      <c:pt idx="1342">
                        <c:v>-1.6238306431073015E-2</c:v>
                      </c:pt>
                      <c:pt idx="1343">
                        <c:v>1.8208527986512457E-2</c:v>
                      </c:pt>
                      <c:pt idx="1344">
                        <c:v>-1.9702215554398092E-2</c:v>
                      </c:pt>
                      <c:pt idx="1345">
                        <c:v>1.0894552887878075E-2</c:v>
                      </c:pt>
                      <c:pt idx="1346">
                        <c:v>0.14960702378233223</c:v>
                      </c:pt>
                      <c:pt idx="1347">
                        <c:v>0.11637781586398054</c:v>
                      </c:pt>
                      <c:pt idx="1348">
                        <c:v>1.3676525442806561E-2</c:v>
                      </c:pt>
                      <c:pt idx="1349">
                        <c:v>-0.14202191727698635</c:v>
                      </c:pt>
                      <c:pt idx="1350">
                        <c:v>-0.22505057011540347</c:v>
                      </c:pt>
                      <c:pt idx="1351">
                        <c:v>-0.20663992598934228</c:v>
                      </c:pt>
                      <c:pt idx="1352">
                        <c:v>-0.13079707703911386</c:v>
                      </c:pt>
                      <c:pt idx="1353">
                        <c:v>-9.2072939278067492E-2</c:v>
                      </c:pt>
                      <c:pt idx="1354">
                        <c:v>-0.25785254066560309</c:v>
                      </c:pt>
                      <c:pt idx="1355">
                        <c:v>-2.6978396578157308E-2</c:v>
                      </c:pt>
                      <c:pt idx="1356">
                        <c:v>-4.3678448010963968E-2</c:v>
                      </c:pt>
                      <c:pt idx="1357">
                        <c:v>-8.1260547422526433E-2</c:v>
                      </c:pt>
                      <c:pt idx="1358">
                        <c:v>-9.0304833862176803E-2</c:v>
                      </c:pt>
                      <c:pt idx="1359">
                        <c:v>-0.48915227890055418</c:v>
                      </c:pt>
                      <c:pt idx="1360">
                        <c:v>-0.69324439127712767</c:v>
                      </c:pt>
                      <c:pt idx="1361">
                        <c:v>-0.38501317041348393</c:v>
                      </c:pt>
                      <c:pt idx="1362">
                        <c:v>-0.3431258329074654</c:v>
                      </c:pt>
                      <c:pt idx="1363">
                        <c:v>-0.24005317462012873</c:v>
                      </c:pt>
                      <c:pt idx="1364">
                        <c:v>-5.3516410022988729E-2</c:v>
                      </c:pt>
                      <c:pt idx="1365">
                        <c:v>-5.3010298063794134E-3</c:v>
                      </c:pt>
                      <c:pt idx="1366">
                        <c:v>0.2824515537472822</c:v>
                      </c:pt>
                      <c:pt idx="1367">
                        <c:v>0.555505528615866</c:v>
                      </c:pt>
                      <c:pt idx="1368">
                        <c:v>0.55271041029576318</c:v>
                      </c:pt>
                      <c:pt idx="1369">
                        <c:v>0.3788806709598545</c:v>
                      </c:pt>
                      <c:pt idx="1370">
                        <c:v>0.37098828219356783</c:v>
                      </c:pt>
                      <c:pt idx="1371">
                        <c:v>0.19809353540565347</c:v>
                      </c:pt>
                      <c:pt idx="1372">
                        <c:v>0.16826743744669806</c:v>
                      </c:pt>
                      <c:pt idx="1373">
                        <c:v>4.4154981998517785E-2</c:v>
                      </c:pt>
                      <c:pt idx="1374">
                        <c:v>-8.1553040697646597E-3</c:v>
                      </c:pt>
                      <c:pt idx="1375">
                        <c:v>-0.23326995979039097</c:v>
                      </c:pt>
                      <c:pt idx="1376">
                        <c:v>-0.27722611209065334</c:v>
                      </c:pt>
                      <c:pt idx="1377">
                        <c:v>-0.48240028526310441</c:v>
                      </c:pt>
                      <c:pt idx="1378">
                        <c:v>-0.50162761005059509</c:v>
                      </c:pt>
                      <c:pt idx="1379">
                        <c:v>-0.57803244046200808</c:v>
                      </c:pt>
                      <c:pt idx="1380">
                        <c:v>-0.42608547047871959</c:v>
                      </c:pt>
                      <c:pt idx="1381">
                        <c:v>-0.37696303246511059</c:v>
                      </c:pt>
                      <c:pt idx="1382">
                        <c:v>-0.41168264151005435</c:v>
                      </c:pt>
                      <c:pt idx="1383">
                        <c:v>-0.37318362497761126</c:v>
                      </c:pt>
                      <c:pt idx="1384">
                        <c:v>-0.2309990288565979</c:v>
                      </c:pt>
                      <c:pt idx="1385">
                        <c:v>-0.24410864317627992</c:v>
                      </c:pt>
                      <c:pt idx="1386">
                        <c:v>-0.22171318898187706</c:v>
                      </c:pt>
                      <c:pt idx="1387">
                        <c:v>-0.21580581075685115</c:v>
                      </c:pt>
                      <c:pt idx="1388">
                        <c:v>-0.41116009734439124</c:v>
                      </c:pt>
                      <c:pt idx="1389">
                        <c:v>-0.41682920857564021</c:v>
                      </c:pt>
                      <c:pt idx="1390">
                        <c:v>-0.31890147413324238</c:v>
                      </c:pt>
                      <c:pt idx="1391">
                        <c:v>-0.46536173037707013</c:v>
                      </c:pt>
                      <c:pt idx="1392">
                        <c:v>-0.36460108353969456</c:v>
                      </c:pt>
                      <c:pt idx="1393">
                        <c:v>-0.41746184852463458</c:v>
                      </c:pt>
                      <c:pt idx="1394">
                        <c:v>-0.4712115958794601</c:v>
                      </c:pt>
                      <c:pt idx="1395">
                        <c:v>-0.52080235177738987</c:v>
                      </c:pt>
                      <c:pt idx="1396">
                        <c:v>-0.29842858809552397</c:v>
                      </c:pt>
                      <c:pt idx="1397">
                        <c:v>-0.48686984542223405</c:v>
                      </c:pt>
                      <c:pt idx="1398">
                        <c:v>-0.1950650797537144</c:v>
                      </c:pt>
                      <c:pt idx="1399">
                        <c:v>-0.33757339034213529</c:v>
                      </c:pt>
                      <c:pt idx="1400">
                        <c:v>-0.49407701117883029</c:v>
                      </c:pt>
                      <c:pt idx="1401">
                        <c:v>-0.75660944424634524</c:v>
                      </c:pt>
                      <c:pt idx="1402">
                        <c:v>-0.7081140592315317</c:v>
                      </c:pt>
                      <c:pt idx="1403">
                        <c:v>-0.98217204191527263</c:v>
                      </c:pt>
                      <c:pt idx="1404">
                        <c:v>-1.08506049516811</c:v>
                      </c:pt>
                      <c:pt idx="1405">
                        <c:v>-1.1400924475935859</c:v>
                      </c:pt>
                      <c:pt idx="1406">
                        <c:v>-0.65100211811141384</c:v>
                      </c:pt>
                      <c:pt idx="1407">
                        <c:v>-0.63509952165846983</c:v>
                      </c:pt>
                      <c:pt idx="1408">
                        <c:v>-0.44980207407310058</c:v>
                      </c:pt>
                      <c:pt idx="1409">
                        <c:v>-0.22579659228902291</c:v>
                      </c:pt>
                      <c:pt idx="1410">
                        <c:v>-4.808885222681044E-2</c:v>
                      </c:pt>
                      <c:pt idx="1411">
                        <c:v>0.11528014447195895</c:v>
                      </c:pt>
                      <c:pt idx="1412">
                        <c:v>0.29904643905869727</c:v>
                      </c:pt>
                      <c:pt idx="1413">
                        <c:v>5.088068410561964E-2</c:v>
                      </c:pt>
                      <c:pt idx="1414">
                        <c:v>8.1926051784455167E-2</c:v>
                      </c:pt>
                      <c:pt idx="1415">
                        <c:v>-1.8897037437496194E-2</c:v>
                      </c:pt>
                      <c:pt idx="1416">
                        <c:v>-0.27586223895386014</c:v>
                      </c:pt>
                      <c:pt idx="1417">
                        <c:v>-0.56720854606193971</c:v>
                      </c:pt>
                      <c:pt idx="1418">
                        <c:v>-0.8921205926768232</c:v>
                      </c:pt>
                      <c:pt idx="1419">
                        <c:v>-1.3995188649946351</c:v>
                      </c:pt>
                      <c:pt idx="1420">
                        <c:v>-1.5451372993011385</c:v>
                      </c:pt>
                      <c:pt idx="1421">
                        <c:v>-1.8783117879719538</c:v>
                      </c:pt>
                      <c:pt idx="1422">
                        <c:v>-1.506835962212498</c:v>
                      </c:pt>
                      <c:pt idx="1423">
                        <c:v>-1.4318751941054391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6603-43D1-8F95-C6792740EE06}"/>
                  </c:ext>
                </c:extLst>
              </c15:ser>
            </c15:filteredScatterSeries>
            <c15:filteredScatterSeries>
              <c15:ser>
                <c:idx val="5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'!$CJ$2</c15:sqref>
                        </c15:formulaRef>
                      </c:ext>
                    </c:extLst>
                    <c:strCache>
                      <c:ptCount val="1"/>
                      <c:pt idx="0">
                        <c:v>Abs_WT_1:1_4</c:v>
                      </c:pt>
                    </c:strCache>
                  </c:strRef>
                </c:tx>
                <c:spPr>
                  <a:ln w="1905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'!$CJ$3:$CJ$1426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-0.59408716119760707</c:v>
                      </c:pt>
                      <c:pt idx="1">
                        <c:v>-0.62587693541687539</c:v>
                      </c:pt>
                      <c:pt idx="2">
                        <c:v>-0.60185114895608038</c:v>
                      </c:pt>
                      <c:pt idx="3">
                        <c:v>0.26698726671154599</c:v>
                      </c:pt>
                      <c:pt idx="4">
                        <c:v>0.29628051429689994</c:v>
                      </c:pt>
                      <c:pt idx="5">
                        <c:v>0.54516808227222602</c:v>
                      </c:pt>
                      <c:pt idx="6">
                        <c:v>0.73202204811626581</c:v>
                      </c:pt>
                      <c:pt idx="7">
                        <c:v>0.56461654515853354</c:v>
                      </c:pt>
                      <c:pt idx="8">
                        <c:v>0.93262863390482742</c:v>
                      </c:pt>
                      <c:pt idx="9">
                        <c:v>0.76034370807491969</c:v>
                      </c:pt>
                      <c:pt idx="10">
                        <c:v>0.32139378661357537</c:v>
                      </c:pt>
                      <c:pt idx="11">
                        <c:v>-0.10912576211142463</c:v>
                      </c:pt>
                      <c:pt idx="12">
                        <c:v>-1.8821824674983553E-2</c:v>
                      </c:pt>
                      <c:pt idx="13">
                        <c:v>-0.25115540150202198</c:v>
                      </c:pt>
                      <c:pt idx="14">
                        <c:v>0.31943867539424492</c:v>
                      </c:pt>
                      <c:pt idx="15">
                        <c:v>0.6069916114031445</c:v>
                      </c:pt>
                      <c:pt idx="16">
                        <c:v>0.42471508849325135</c:v>
                      </c:pt>
                      <c:pt idx="17">
                        <c:v>0.6273973387570364</c:v>
                      </c:pt>
                      <c:pt idx="18">
                        <c:v>1.071550147767258</c:v>
                      </c:pt>
                      <c:pt idx="19">
                        <c:v>1.2617437968785061</c:v>
                      </c:pt>
                      <c:pt idx="20">
                        <c:v>1.396718086807893</c:v>
                      </c:pt>
                      <c:pt idx="21">
                        <c:v>0.83812204286444092</c:v>
                      </c:pt>
                      <c:pt idx="22">
                        <c:v>0.65100190498016253</c:v>
                      </c:pt>
                      <c:pt idx="23">
                        <c:v>0.91895837212522247</c:v>
                      </c:pt>
                      <c:pt idx="24">
                        <c:v>0.80440293911225069</c:v>
                      </c:pt>
                      <c:pt idx="25">
                        <c:v>0.58477519801767475</c:v>
                      </c:pt>
                      <c:pt idx="26">
                        <c:v>-0.48065657361387626</c:v>
                      </c:pt>
                      <c:pt idx="27">
                        <c:v>-0.45496679414278268</c:v>
                      </c:pt>
                      <c:pt idx="28">
                        <c:v>-3.3777589985247103E-2</c:v>
                      </c:pt>
                      <c:pt idx="29">
                        <c:v>-0.81995275744684903</c:v>
                      </c:pt>
                      <c:pt idx="30">
                        <c:v>-0.85021926369413359</c:v>
                      </c:pt>
                      <c:pt idx="31">
                        <c:v>-0.86976751125561569</c:v>
                      </c:pt>
                      <c:pt idx="32">
                        <c:v>-0.76145542394163779</c:v>
                      </c:pt>
                      <c:pt idx="33">
                        <c:v>0.3565571422432931</c:v>
                      </c:pt>
                      <c:pt idx="34">
                        <c:v>0.50307709201674844</c:v>
                      </c:pt>
                      <c:pt idx="35">
                        <c:v>0.21278843261669789</c:v>
                      </c:pt>
                      <c:pt idx="36">
                        <c:v>0.56906149887085766</c:v>
                      </c:pt>
                      <c:pt idx="37">
                        <c:v>1.0646368363006147</c:v>
                      </c:pt>
                      <c:pt idx="38">
                        <c:v>1.2910955306969172</c:v>
                      </c:pt>
                      <c:pt idx="39">
                        <c:v>1.1247165208091632</c:v>
                      </c:pt>
                      <c:pt idx="40">
                        <c:v>0.96773469689808134</c:v>
                      </c:pt>
                      <c:pt idx="41">
                        <c:v>1.010630171257239</c:v>
                      </c:pt>
                      <c:pt idx="42">
                        <c:v>1.2753257325102287</c:v>
                      </c:pt>
                      <c:pt idx="43">
                        <c:v>1.1333557729492818</c:v>
                      </c:pt>
                      <c:pt idx="44">
                        <c:v>0.81576836587077639</c:v>
                      </c:pt>
                      <c:pt idx="45">
                        <c:v>0.86390969725615996</c:v>
                      </c:pt>
                      <c:pt idx="46">
                        <c:v>1.3046106249194325</c:v>
                      </c:pt>
                      <c:pt idx="47">
                        <c:v>1.1921965041942983</c:v>
                      </c:pt>
                      <c:pt idx="48">
                        <c:v>1.3058841924841609</c:v>
                      </c:pt>
                      <c:pt idx="49">
                        <c:v>1.1105258509150111</c:v>
                      </c:pt>
                      <c:pt idx="50">
                        <c:v>1.5065480709091867</c:v>
                      </c:pt>
                      <c:pt idx="51">
                        <c:v>1.642133482294188</c:v>
                      </c:pt>
                      <c:pt idx="52">
                        <c:v>1.2708163245818829</c:v>
                      </c:pt>
                      <c:pt idx="53">
                        <c:v>0.46312502685592327</c:v>
                      </c:pt>
                      <c:pt idx="54">
                        <c:v>0.85509140562709185</c:v>
                      </c:pt>
                      <c:pt idx="55">
                        <c:v>0.51979341230168374</c:v>
                      </c:pt>
                      <c:pt idx="56">
                        <c:v>0.39171930427641782</c:v>
                      </c:pt>
                      <c:pt idx="57">
                        <c:v>0.56556903523974578</c:v>
                      </c:pt>
                      <c:pt idx="58">
                        <c:v>0.69305470014466408</c:v>
                      </c:pt>
                      <c:pt idx="59">
                        <c:v>0.84378446510162275</c:v>
                      </c:pt>
                      <c:pt idx="60">
                        <c:v>1.5144222276331936</c:v>
                      </c:pt>
                      <c:pt idx="61">
                        <c:v>1.1091376980773546</c:v>
                      </c:pt>
                      <c:pt idx="62">
                        <c:v>1.1494597781820091</c:v>
                      </c:pt>
                      <c:pt idx="63">
                        <c:v>1.5018166540145428</c:v>
                      </c:pt>
                      <c:pt idx="64">
                        <c:v>1.3370191596125107</c:v>
                      </c:pt>
                      <c:pt idx="65">
                        <c:v>1.2529111820903216</c:v>
                      </c:pt>
                      <c:pt idx="66">
                        <c:v>1.0205370229791215</c:v>
                      </c:pt>
                      <c:pt idx="67">
                        <c:v>0.5140020816324582</c:v>
                      </c:pt>
                      <c:pt idx="68">
                        <c:v>0.27434101532100602</c:v>
                      </c:pt>
                      <c:pt idx="69">
                        <c:v>3.3546032246205476E-2</c:v>
                      </c:pt>
                      <c:pt idx="70">
                        <c:v>-0.37267427703854356</c:v>
                      </c:pt>
                      <c:pt idx="71">
                        <c:v>-0.29979565626327875</c:v>
                      </c:pt>
                      <c:pt idx="72">
                        <c:v>-0.45978773078190111</c:v>
                      </c:pt>
                      <c:pt idx="73">
                        <c:v>7.9836095315849426E-2</c:v>
                      </c:pt>
                      <c:pt idx="74">
                        <c:v>0.54462141503263284</c:v>
                      </c:pt>
                      <c:pt idx="75">
                        <c:v>1.2871375643945362</c:v>
                      </c:pt>
                      <c:pt idx="76">
                        <c:v>1.3656977049524708</c:v>
                      </c:pt>
                      <c:pt idx="77">
                        <c:v>1.6706103098099314</c:v>
                      </c:pt>
                      <c:pt idx="78">
                        <c:v>1.7153821180132822</c:v>
                      </c:pt>
                      <c:pt idx="79">
                        <c:v>2.1118364199741224</c:v>
                      </c:pt>
                      <c:pt idx="80">
                        <c:v>1.974731560126235</c:v>
                      </c:pt>
                      <c:pt idx="81">
                        <c:v>1.8875130698826934</c:v>
                      </c:pt>
                      <c:pt idx="82">
                        <c:v>1.1074666628471577</c:v>
                      </c:pt>
                      <c:pt idx="83">
                        <c:v>1.0454808045795914</c:v>
                      </c:pt>
                      <c:pt idx="84">
                        <c:v>0.98113998023404037</c:v>
                      </c:pt>
                      <c:pt idx="85">
                        <c:v>1.0012962458999954</c:v>
                      </c:pt>
                      <c:pt idx="86">
                        <c:v>0.42087648185017007</c:v>
                      </c:pt>
                      <c:pt idx="87">
                        <c:v>0.2854533996018162</c:v>
                      </c:pt>
                      <c:pt idx="88">
                        <c:v>0.39203918816334116</c:v>
                      </c:pt>
                      <c:pt idx="89">
                        <c:v>0.69156509159660262</c:v>
                      </c:pt>
                      <c:pt idx="90">
                        <c:v>1.1338857298365728</c:v>
                      </c:pt>
                      <c:pt idx="91">
                        <c:v>1.4448594181932768</c:v>
                      </c:pt>
                      <c:pt idx="92">
                        <c:v>1.4537505192145179</c:v>
                      </c:pt>
                      <c:pt idx="93">
                        <c:v>2.0907921184429772</c:v>
                      </c:pt>
                      <c:pt idx="94">
                        <c:v>2.3238132069075825</c:v>
                      </c:pt>
                      <c:pt idx="95">
                        <c:v>2.1885381306367595</c:v>
                      </c:pt>
                      <c:pt idx="96">
                        <c:v>2.3940408496497989</c:v>
                      </c:pt>
                      <c:pt idx="97">
                        <c:v>2.1228031854705871</c:v>
                      </c:pt>
                      <c:pt idx="98">
                        <c:v>1.664089691622384</c:v>
                      </c:pt>
                      <c:pt idx="99">
                        <c:v>1.3875620073430059</c:v>
                      </c:pt>
                      <c:pt idx="100">
                        <c:v>1.4370509092818848</c:v>
                      </c:pt>
                      <c:pt idx="101">
                        <c:v>1.3407061794882813</c:v>
                      </c:pt>
                      <c:pt idx="102">
                        <c:v>1.582490654138677</c:v>
                      </c:pt>
                      <c:pt idx="103">
                        <c:v>1.5652169242448113</c:v>
                      </c:pt>
                      <c:pt idx="104">
                        <c:v>1.4648294827907242</c:v>
                      </c:pt>
                      <c:pt idx="105">
                        <c:v>1.2591620474478518</c:v>
                      </c:pt>
                      <c:pt idx="106">
                        <c:v>1.4430976696220117</c:v>
                      </c:pt>
                      <c:pt idx="107">
                        <c:v>1.0728642976161487</c:v>
                      </c:pt>
                      <c:pt idx="108">
                        <c:v>0.69143021518159398</c:v>
                      </c:pt>
                      <c:pt idx="109">
                        <c:v>0.19318360857670772</c:v>
                      </c:pt>
                      <c:pt idx="110">
                        <c:v>-4.7414431060247827E-2</c:v>
                      </c:pt>
                      <c:pt idx="111">
                        <c:v>-3.5724346028426974E-3</c:v>
                      </c:pt>
                      <c:pt idx="112">
                        <c:v>1.5366362538254699E-2</c:v>
                      </c:pt>
                      <c:pt idx="113">
                        <c:v>-0.23625215444185035</c:v>
                      </c:pt>
                      <c:pt idx="114">
                        <c:v>-0.41516870294245423</c:v>
                      </c:pt>
                      <c:pt idx="115">
                        <c:v>-6.6618206644990755E-2</c:v>
                      </c:pt>
                      <c:pt idx="116">
                        <c:v>7.6366310020004186E-3</c:v>
                      </c:pt>
                      <c:pt idx="117">
                        <c:v>-5.0881829162906671E-2</c:v>
                      </c:pt>
                      <c:pt idx="118">
                        <c:v>0.38553528032809586</c:v>
                      </c:pt>
                      <c:pt idx="119">
                        <c:v>0.67106865090164292</c:v>
                      </c:pt>
                      <c:pt idx="120">
                        <c:v>1.1015010670753542</c:v>
                      </c:pt>
                      <c:pt idx="121">
                        <c:v>1.462855274025906</c:v>
                      </c:pt>
                      <c:pt idx="122">
                        <c:v>1.5590830313533957</c:v>
                      </c:pt>
                      <c:pt idx="123">
                        <c:v>1.5915416971033798</c:v>
                      </c:pt>
                      <c:pt idx="124">
                        <c:v>1.7525471351294573</c:v>
                      </c:pt>
                      <c:pt idx="125">
                        <c:v>1.4444130130674955</c:v>
                      </c:pt>
                      <c:pt idx="126">
                        <c:v>1.1708024788614042</c:v>
                      </c:pt>
                      <c:pt idx="127">
                        <c:v>1.0310168010656431</c:v>
                      </c:pt>
                      <c:pt idx="128">
                        <c:v>0.68761906126015138</c:v>
                      </c:pt>
                      <c:pt idx="129">
                        <c:v>0.74724279187017484</c:v>
                      </c:pt>
                      <c:pt idx="130">
                        <c:v>0.75423368711536343</c:v>
                      </c:pt>
                      <c:pt idx="131">
                        <c:v>0.69173338871621515</c:v>
                      </c:pt>
                      <c:pt idx="132">
                        <c:v>0.62484184845142765</c:v>
                      </c:pt>
                      <c:pt idx="133">
                        <c:v>0.89361234847291238</c:v>
                      </c:pt>
                      <c:pt idx="134">
                        <c:v>0.75794935330936597</c:v>
                      </c:pt>
                      <c:pt idx="135">
                        <c:v>0.80678655150846745</c:v>
                      </c:pt>
                      <c:pt idx="136">
                        <c:v>0.49090718115454218</c:v>
                      </c:pt>
                      <c:pt idx="137">
                        <c:v>0.43477113978925847</c:v>
                      </c:pt>
                      <c:pt idx="138">
                        <c:v>0.60224706494597802</c:v>
                      </c:pt>
                      <c:pt idx="139">
                        <c:v>0.6817191133009628</c:v>
                      </c:pt>
                      <c:pt idx="140">
                        <c:v>0.45130961418183735</c:v>
                      </c:pt>
                      <c:pt idx="141">
                        <c:v>0.48448443788762041</c:v>
                      </c:pt>
                      <c:pt idx="142">
                        <c:v>0.70727520995364068</c:v>
                      </c:pt>
                      <c:pt idx="143">
                        <c:v>0.96267742813354928</c:v>
                      </c:pt>
                      <c:pt idx="144">
                        <c:v>1.3664329604537573</c:v>
                      </c:pt>
                      <c:pt idx="145">
                        <c:v>1.1164783171242916</c:v>
                      </c:pt>
                      <c:pt idx="146">
                        <c:v>1.1872072704355674</c:v>
                      </c:pt>
                      <c:pt idx="147">
                        <c:v>1.538477973368473</c:v>
                      </c:pt>
                      <c:pt idx="148">
                        <c:v>1.7502220089662974</c:v>
                      </c:pt>
                      <c:pt idx="149">
                        <c:v>1.7625017307150597</c:v>
                      </c:pt>
                      <c:pt idx="150">
                        <c:v>1.6268972217845699</c:v>
                      </c:pt>
                      <c:pt idx="151">
                        <c:v>1.4959417715838073</c:v>
                      </c:pt>
                      <c:pt idx="152">
                        <c:v>1.5408245842703068</c:v>
                      </c:pt>
                      <c:pt idx="153">
                        <c:v>1.643187428085805</c:v>
                      </c:pt>
                      <c:pt idx="154">
                        <c:v>1.4860683405665285</c:v>
                      </c:pt>
                      <c:pt idx="155">
                        <c:v>1.2249834090073575</c:v>
                      </c:pt>
                      <c:pt idx="156">
                        <c:v>1.2761457333696187</c:v>
                      </c:pt>
                      <c:pt idx="157">
                        <c:v>1.3040949911912572</c:v>
                      </c:pt>
                      <c:pt idx="158">
                        <c:v>1.0903254221751151</c:v>
                      </c:pt>
                      <c:pt idx="159">
                        <c:v>1.2107903519200196</c:v>
                      </c:pt>
                      <c:pt idx="160">
                        <c:v>1.140491093382223</c:v>
                      </c:pt>
                      <c:pt idx="161">
                        <c:v>1.2547254489116786</c:v>
                      </c:pt>
                      <c:pt idx="162">
                        <c:v>1.4943447393423759</c:v>
                      </c:pt>
                      <c:pt idx="163">
                        <c:v>1.5497132980983617</c:v>
                      </c:pt>
                      <c:pt idx="164">
                        <c:v>1.599303655747645</c:v>
                      </c:pt>
                      <c:pt idx="165">
                        <c:v>1.6902712328897929</c:v>
                      </c:pt>
                      <c:pt idx="166">
                        <c:v>1.6539870900592504</c:v>
                      </c:pt>
                      <c:pt idx="167">
                        <c:v>1.7235594482719105</c:v>
                      </c:pt>
                      <c:pt idx="168">
                        <c:v>1.5953791101498678</c:v>
                      </c:pt>
                      <c:pt idx="169">
                        <c:v>1.5358639968298073</c:v>
                      </c:pt>
                      <c:pt idx="170">
                        <c:v>1.5136917465182784</c:v>
                      </c:pt>
                      <c:pt idx="171">
                        <c:v>1.4643675609092339</c:v>
                      </c:pt>
                      <c:pt idx="172">
                        <c:v>1.4156843366706293</c:v>
                      </c:pt>
                      <c:pt idx="173">
                        <c:v>1.4738148779428122</c:v>
                      </c:pt>
                      <c:pt idx="174">
                        <c:v>1.4569732300156122</c:v>
                      </c:pt>
                      <c:pt idx="175">
                        <c:v>1.5209094251161368</c:v>
                      </c:pt>
                      <c:pt idx="176">
                        <c:v>1.5096072589770402</c:v>
                      </c:pt>
                      <c:pt idx="177">
                        <c:v>1.5132560837618343</c:v>
                      </c:pt>
                      <c:pt idx="178">
                        <c:v>1.5897047519467562</c:v>
                      </c:pt>
                      <c:pt idx="179">
                        <c:v>1.664762880100835</c:v>
                      </c:pt>
                      <c:pt idx="180">
                        <c:v>1.6450947954414161</c:v>
                      </c:pt>
                      <c:pt idx="181">
                        <c:v>1.6639237816959571</c:v>
                      </c:pt>
                      <c:pt idx="182">
                        <c:v>1.6576371084406374</c:v>
                      </c:pt>
                      <c:pt idx="183">
                        <c:v>1.6917811325799348</c:v>
                      </c:pt>
                      <c:pt idx="184">
                        <c:v>1.730149295061852</c:v>
                      </c:pt>
                      <c:pt idx="185">
                        <c:v>1.7296348549302702</c:v>
                      </c:pt>
                      <c:pt idx="186">
                        <c:v>1.7271509804202412</c:v>
                      </c:pt>
                      <c:pt idx="187">
                        <c:v>1.7506051534726501</c:v>
                      </c:pt>
                      <c:pt idx="188">
                        <c:v>1.7617020209977512</c:v>
                      </c:pt>
                      <c:pt idx="189">
                        <c:v>1.7903423712467355</c:v>
                      </c:pt>
                      <c:pt idx="190">
                        <c:v>1.8234658702990194</c:v>
                      </c:pt>
                      <c:pt idx="191">
                        <c:v>1.8232450549293151</c:v>
                      </c:pt>
                      <c:pt idx="192">
                        <c:v>1.8390936304911409</c:v>
                      </c:pt>
                      <c:pt idx="193">
                        <c:v>1.8575955712792012</c:v>
                      </c:pt>
                      <c:pt idx="194">
                        <c:v>1.8551081159793936</c:v>
                      </c:pt>
                      <c:pt idx="195">
                        <c:v>1.8437164300958222</c:v>
                      </c:pt>
                      <c:pt idx="196">
                        <c:v>1.8553408673150282</c:v>
                      </c:pt>
                      <c:pt idx="197">
                        <c:v>1.8511370201144894</c:v>
                      </c:pt>
                      <c:pt idx="198">
                        <c:v>1.8616335085533131</c:v>
                      </c:pt>
                      <c:pt idx="199">
                        <c:v>1.8547333266491921</c:v>
                      </c:pt>
                      <c:pt idx="200">
                        <c:v>1.8693429489474862</c:v>
                      </c:pt>
                      <c:pt idx="201">
                        <c:v>1.8903705401263304</c:v>
                      </c:pt>
                      <c:pt idx="202">
                        <c:v>1.9046089538842021</c:v>
                      </c:pt>
                      <c:pt idx="203">
                        <c:v>1.9225260323416931</c:v>
                      </c:pt>
                      <c:pt idx="204">
                        <c:v>1.9301972776448904</c:v>
                      </c:pt>
                      <c:pt idx="205">
                        <c:v>1.9266904908546625</c:v>
                      </c:pt>
                      <c:pt idx="206">
                        <c:v>1.9353739060687227</c:v>
                      </c:pt>
                      <c:pt idx="207">
                        <c:v>1.9388580145236829</c:v>
                      </c:pt>
                      <c:pt idx="208">
                        <c:v>1.9377467760956024</c:v>
                      </c:pt>
                      <c:pt idx="209">
                        <c:v>1.9490011983709792</c:v>
                      </c:pt>
                      <c:pt idx="210">
                        <c:v>1.9481967142672987</c:v>
                      </c:pt>
                      <c:pt idx="211">
                        <c:v>1.9582945414440609</c:v>
                      </c:pt>
                      <c:pt idx="212">
                        <c:v>1.9716055306491731</c:v>
                      </c:pt>
                      <c:pt idx="213">
                        <c:v>1.9903867730399949</c:v>
                      </c:pt>
                      <c:pt idx="214">
                        <c:v>2.0006910924273456</c:v>
                      </c:pt>
                      <c:pt idx="215">
                        <c:v>2.0084423087022745</c:v>
                      </c:pt>
                      <c:pt idx="216">
                        <c:v>2.005356861509374</c:v>
                      </c:pt>
                      <c:pt idx="217">
                        <c:v>2.0091262395500618</c:v>
                      </c:pt>
                      <c:pt idx="218">
                        <c:v>2.0005454736429997</c:v>
                      </c:pt>
                      <c:pt idx="219">
                        <c:v>2.0019049801624242</c:v>
                      </c:pt>
                      <c:pt idx="220">
                        <c:v>2.0055514177540332</c:v>
                      </c:pt>
                      <c:pt idx="221">
                        <c:v>2.009565483096285</c:v>
                      </c:pt>
                      <c:pt idx="222">
                        <c:v>2.0171221431265547</c:v>
                      </c:pt>
                      <c:pt idx="223">
                        <c:v>2.0222390917207367</c:v>
                      </c:pt>
                      <c:pt idx="224">
                        <c:v>2.0261194742445725</c:v>
                      </c:pt>
                      <c:pt idx="225">
                        <c:v>2.0340377940425207</c:v>
                      </c:pt>
                      <c:pt idx="226">
                        <c:v>2.03326911783663</c:v>
                      </c:pt>
                      <c:pt idx="227">
                        <c:v>2.0282213978448418</c:v>
                      </c:pt>
                      <c:pt idx="228">
                        <c:v>2.0187239497543574</c:v>
                      </c:pt>
                      <c:pt idx="229">
                        <c:v>2.0164382122787665</c:v>
                      </c:pt>
                      <c:pt idx="230">
                        <c:v>2.0147289819575942</c:v>
                      </c:pt>
                      <c:pt idx="231">
                        <c:v>2.0084625998443553</c:v>
                      </c:pt>
                      <c:pt idx="232">
                        <c:v>2.0049032948040351</c:v>
                      </c:pt>
                      <c:pt idx="233">
                        <c:v>1.9998102181417132</c:v>
                      </c:pt>
                      <c:pt idx="234">
                        <c:v>1.9967068669999188</c:v>
                      </c:pt>
                      <c:pt idx="235">
                        <c:v>1.9896109352545466</c:v>
                      </c:pt>
                      <c:pt idx="236">
                        <c:v>1.9774720579037581</c:v>
                      </c:pt>
                      <c:pt idx="237">
                        <c:v>1.9696969696969695</c:v>
                      </c:pt>
                      <c:pt idx="238">
                        <c:v>1.9600610644016976</c:v>
                      </c:pt>
                      <c:pt idx="239">
                        <c:v>1.9422203761261587</c:v>
                      </c:pt>
                      <c:pt idx="240">
                        <c:v>1.9247604451637852</c:v>
                      </c:pt>
                      <c:pt idx="241">
                        <c:v>1.9036540766098036</c:v>
                      </c:pt>
                      <c:pt idx="242">
                        <c:v>1.8840444781834411</c:v>
                      </c:pt>
                      <c:pt idx="243">
                        <c:v>1.8642212259669328</c:v>
                      </c:pt>
                      <c:pt idx="244">
                        <c:v>1.8428307814238174</c:v>
                      </c:pt>
                      <c:pt idx="245">
                        <c:v>1.8220741366715845</c:v>
                      </c:pt>
                      <c:pt idx="246">
                        <c:v>1.801809253715666</c:v>
                      </c:pt>
                      <c:pt idx="247">
                        <c:v>1.7841655088779713</c:v>
                      </c:pt>
                      <c:pt idx="248">
                        <c:v>1.7610706084000551</c:v>
                      </c:pt>
                      <c:pt idx="249">
                        <c:v>1.7432872127609798</c:v>
                      </c:pt>
                      <c:pt idx="250">
                        <c:v>1.7235654162548757</c:v>
                      </c:pt>
                      <c:pt idx="251">
                        <c:v>1.7002950570777891</c:v>
                      </c:pt>
                      <c:pt idx="252">
                        <c:v>1.6789821963132188</c:v>
                      </c:pt>
                      <c:pt idx="253">
                        <c:v>1.6615879131634608</c:v>
                      </c:pt>
                      <c:pt idx="254">
                        <c:v>1.6359387159765291</c:v>
                      </c:pt>
                      <c:pt idx="255">
                        <c:v>1.6125251252082824</c:v>
                      </c:pt>
                      <c:pt idx="256">
                        <c:v>1.5911131959264933</c:v>
                      </c:pt>
                      <c:pt idx="257">
                        <c:v>1.5677079603343977</c:v>
                      </c:pt>
                      <c:pt idx="258">
                        <c:v>1.5439947768213087</c:v>
                      </c:pt>
                      <c:pt idx="259">
                        <c:v>1.5220337931067407</c:v>
                      </c:pt>
                      <c:pt idx="260">
                        <c:v>1.4931523363459711</c:v>
                      </c:pt>
                      <c:pt idx="261">
                        <c:v>1.4731954013110464</c:v>
                      </c:pt>
                      <c:pt idx="262">
                        <c:v>1.4619923036891682</c:v>
                      </c:pt>
                      <c:pt idx="263">
                        <c:v>1.4381824388520468</c:v>
                      </c:pt>
                      <c:pt idx="264">
                        <c:v>1.4181682111806579</c:v>
                      </c:pt>
                      <c:pt idx="265">
                        <c:v>1.4026156475738953</c:v>
                      </c:pt>
                      <c:pt idx="266">
                        <c:v>1.3797248521133825</c:v>
                      </c:pt>
                      <c:pt idx="267">
                        <c:v>1.3645196251151817</c:v>
                      </c:pt>
                      <c:pt idx="268">
                        <c:v>1.3491699729292295</c:v>
                      </c:pt>
                      <c:pt idx="269">
                        <c:v>1.3279502126989131</c:v>
                      </c:pt>
                      <c:pt idx="270">
                        <c:v>1.320570204964407</c:v>
                      </c:pt>
                      <c:pt idx="271">
                        <c:v>1.3070777890771585</c:v>
                      </c:pt>
                      <c:pt idx="272">
                        <c:v>1.2960752156829043</c:v>
                      </c:pt>
                      <c:pt idx="273">
                        <c:v>1.2846023652310088</c:v>
                      </c:pt>
                      <c:pt idx="274">
                        <c:v>1.2729731536254303</c:v>
                      </c:pt>
                      <c:pt idx="275">
                        <c:v>1.2626676406414867</c:v>
                      </c:pt>
                      <c:pt idx="276">
                        <c:v>1.2526163637318513</c:v>
                      </c:pt>
                      <c:pt idx="277">
                        <c:v>1.236897890198662</c:v>
                      </c:pt>
                      <c:pt idx="278">
                        <c:v>1.2309418431996026</c:v>
                      </c:pt>
                      <c:pt idx="279">
                        <c:v>1.2230450081403288</c:v>
                      </c:pt>
                      <c:pt idx="280">
                        <c:v>1.2166855254928362</c:v>
                      </c:pt>
                      <c:pt idx="281">
                        <c:v>1.2148163532282013</c:v>
                      </c:pt>
                      <c:pt idx="282">
                        <c:v>1.2012117392612114</c:v>
                      </c:pt>
                      <c:pt idx="283">
                        <c:v>1.2005862946464805</c:v>
                      </c:pt>
                      <c:pt idx="284">
                        <c:v>1.1962332478718172</c:v>
                      </c:pt>
                      <c:pt idx="285">
                        <c:v>1.1885059035287491</c:v>
                      </c:pt>
                      <c:pt idx="286">
                        <c:v>1.1843665105442323</c:v>
                      </c:pt>
                      <c:pt idx="287">
                        <c:v>1.1707678645602073</c:v>
                      </c:pt>
                      <c:pt idx="288">
                        <c:v>1.1601627588314212</c:v>
                      </c:pt>
                      <c:pt idx="289">
                        <c:v>1.1593869210459724</c:v>
                      </c:pt>
                      <c:pt idx="290">
                        <c:v>1.1452081871177506</c:v>
                      </c:pt>
                      <c:pt idx="291">
                        <c:v>1.1385276269867415</c:v>
                      </c:pt>
                      <c:pt idx="292">
                        <c:v>1.132532191300113</c:v>
                      </c:pt>
                      <c:pt idx="293">
                        <c:v>1.1216477839685655</c:v>
                      </c:pt>
                      <c:pt idx="294">
                        <c:v>1.1230204200505129</c:v>
                      </c:pt>
                      <c:pt idx="295">
                        <c:v>1.118429847553843</c:v>
                      </c:pt>
                      <c:pt idx="296">
                        <c:v>1.1182388720989636</c:v>
                      </c:pt>
                      <c:pt idx="297">
                        <c:v>1.1197821924937097</c:v>
                      </c:pt>
                      <c:pt idx="298">
                        <c:v>1.1186757284520006</c:v>
                      </c:pt>
                      <c:pt idx="299">
                        <c:v>1.1181433843715236</c:v>
                      </c:pt>
                      <c:pt idx="300">
                        <c:v>1.1074941155687967</c:v>
                      </c:pt>
                      <c:pt idx="301">
                        <c:v>1.1122040477247663</c:v>
                      </c:pt>
                      <c:pt idx="302">
                        <c:v>1.1058660498159474</c:v>
                      </c:pt>
                      <c:pt idx="303">
                        <c:v>1.1003587951358551</c:v>
                      </c:pt>
                      <c:pt idx="304">
                        <c:v>1.0910535160968438</c:v>
                      </c:pt>
                      <c:pt idx="305">
                        <c:v>1.081193214642088</c:v>
                      </c:pt>
                      <c:pt idx="306">
                        <c:v>1.0743730037096981</c:v>
                      </c:pt>
                      <c:pt idx="307">
                        <c:v>1.0734730318785779</c:v>
                      </c:pt>
                      <c:pt idx="308">
                        <c:v>1.0660703458088048</c:v>
                      </c:pt>
                      <c:pt idx="309">
                        <c:v>1.0691056619447987</c:v>
                      </c:pt>
                      <c:pt idx="310">
                        <c:v>1.0705475266291398</c:v>
                      </c:pt>
                      <c:pt idx="311">
                        <c:v>1.076114461138882</c:v>
                      </c:pt>
                      <c:pt idx="312">
                        <c:v>1.0819654716377576</c:v>
                      </c:pt>
                      <c:pt idx="313">
                        <c:v>1.0854221273710796</c:v>
                      </c:pt>
                      <c:pt idx="314">
                        <c:v>1.0938453385278657</c:v>
                      </c:pt>
                      <c:pt idx="315">
                        <c:v>1.0839181956639024</c:v>
                      </c:pt>
                      <c:pt idx="316">
                        <c:v>1.0793300103604184</c:v>
                      </c:pt>
                      <c:pt idx="317">
                        <c:v>1.0783035172904401</c:v>
                      </c:pt>
                      <c:pt idx="318">
                        <c:v>1.0719141947281225</c:v>
                      </c:pt>
                      <c:pt idx="319">
                        <c:v>1.0627867615814677</c:v>
                      </c:pt>
                      <c:pt idx="320">
                        <c:v>1.0490580135688061</c:v>
                      </c:pt>
                      <c:pt idx="321">
                        <c:v>1.0406956758382631</c:v>
                      </c:pt>
                      <c:pt idx="322">
                        <c:v>1.0422067691249981</c:v>
                      </c:pt>
                      <c:pt idx="323">
                        <c:v>1.0391308707048426</c:v>
                      </c:pt>
                      <c:pt idx="324">
                        <c:v>1.0313056514411487</c:v>
                      </c:pt>
                      <c:pt idx="325">
                        <c:v>1.0310072522928992</c:v>
                      </c:pt>
                      <c:pt idx="326">
                        <c:v>1.0342884493270503</c:v>
                      </c:pt>
                      <c:pt idx="327">
                        <c:v>1.0327045466481419</c:v>
                      </c:pt>
                      <c:pt idx="328">
                        <c:v>1.0294496087390368</c:v>
                      </c:pt>
                      <c:pt idx="329">
                        <c:v>1.0290067844030346</c:v>
                      </c:pt>
                      <c:pt idx="330">
                        <c:v>1.0277033769234807</c:v>
                      </c:pt>
                      <c:pt idx="331">
                        <c:v>1.0222904163742355</c:v>
                      </c:pt>
                      <c:pt idx="332">
                        <c:v>1.0194639796420166</c:v>
                      </c:pt>
                      <c:pt idx="333">
                        <c:v>1.014196637877117</c:v>
                      </c:pt>
                      <c:pt idx="334">
                        <c:v>1.0103520632510705</c:v>
                      </c:pt>
                      <c:pt idx="335">
                        <c:v>1.003291939403488</c:v>
                      </c:pt>
                      <c:pt idx="336">
                        <c:v>1.0005812815407902</c:v>
                      </c:pt>
                      <c:pt idx="337">
                        <c:v>0.99655766742579421</c:v>
                      </c:pt>
                      <c:pt idx="338">
                        <c:v>0.9941836038023214</c:v>
                      </c:pt>
                      <c:pt idx="339">
                        <c:v>0.98454769850704926</c:v>
                      </c:pt>
                      <c:pt idx="340">
                        <c:v>0.98137153797308208</c:v>
                      </c:pt>
                      <c:pt idx="341">
                        <c:v>0.98128082463201427</c:v>
                      </c:pt>
                      <c:pt idx="342">
                        <c:v>0.98004425856166832</c:v>
                      </c:pt>
                      <c:pt idx="343">
                        <c:v>0.97994160925467055</c:v>
                      </c:pt>
                      <c:pt idx="344">
                        <c:v>0.97522928990551483</c:v>
                      </c:pt>
                      <c:pt idx="345">
                        <c:v>0.9698366204983504</c:v>
                      </c:pt>
                      <c:pt idx="346">
                        <c:v>0.96709254193104821</c:v>
                      </c:pt>
                      <c:pt idx="347">
                        <c:v>0.96429594511365424</c:v>
                      </c:pt>
                      <c:pt idx="348">
                        <c:v>0.96666165356097611</c:v>
                      </c:pt>
                      <c:pt idx="349">
                        <c:v>0.96249719504800635</c:v>
                      </c:pt>
                      <c:pt idx="350">
                        <c:v>0.96229786441697562</c:v>
                      </c:pt>
                      <c:pt idx="351">
                        <c:v>0.96369914681715541</c:v>
                      </c:pt>
                      <c:pt idx="352">
                        <c:v>0.9608094494655075</c:v>
                      </c:pt>
                      <c:pt idx="353">
                        <c:v>0.95999183579930403</c:v>
                      </c:pt>
                      <c:pt idx="354">
                        <c:v>0.95868962191634333</c:v>
                      </c:pt>
                      <c:pt idx="355">
                        <c:v>0.9499286229237387</c:v>
                      </c:pt>
                      <c:pt idx="356">
                        <c:v>0.95155430148340181</c:v>
                      </c:pt>
                      <c:pt idx="357">
                        <c:v>0.94135382499964182</c:v>
                      </c:pt>
                      <c:pt idx="358">
                        <c:v>0.93887949926235725</c:v>
                      </c:pt>
                      <c:pt idx="359">
                        <c:v>0.93846412764799392</c:v>
                      </c:pt>
                      <c:pt idx="360">
                        <c:v>0.93847367642073787</c:v>
                      </c:pt>
                      <c:pt idx="361">
                        <c:v>0.93714759060591724</c:v>
                      </c:pt>
                      <c:pt idx="362">
                        <c:v>0.93241139932490191</c:v>
                      </c:pt>
                      <c:pt idx="363">
                        <c:v>0.92404428720798659</c:v>
                      </c:pt>
                      <c:pt idx="364">
                        <c:v>0.92386763491222279</c:v>
                      </c:pt>
                      <c:pt idx="365">
                        <c:v>0.91712500775837769</c:v>
                      </c:pt>
                      <c:pt idx="366">
                        <c:v>0.9144131562990867</c:v>
                      </c:pt>
                      <c:pt idx="367">
                        <c:v>0.90721696243990224</c:v>
                      </c:pt>
                      <c:pt idx="368">
                        <c:v>0.89861351819757362</c:v>
                      </c:pt>
                      <c:pt idx="369">
                        <c:v>0.90120959078734408</c:v>
                      </c:pt>
                      <c:pt idx="370">
                        <c:v>0.90553279764718253</c:v>
                      </c:pt>
                      <c:pt idx="371">
                        <c:v>0.90498732400418236</c:v>
                      </c:pt>
                      <c:pt idx="372">
                        <c:v>0.90473308792987384</c:v>
                      </c:pt>
                      <c:pt idx="373">
                        <c:v>0.90166077029949732</c:v>
                      </c:pt>
                      <c:pt idx="374">
                        <c:v>0.90273620082978823</c:v>
                      </c:pt>
                      <c:pt idx="375">
                        <c:v>0.90311218375658275</c:v>
                      </c:pt>
                      <c:pt idx="376">
                        <c:v>0.90032513571193273</c:v>
                      </c:pt>
                      <c:pt idx="377">
                        <c:v>0.89119531537209173</c:v>
                      </c:pt>
                      <c:pt idx="378">
                        <c:v>0.88130994838888321</c:v>
                      </c:pt>
                      <c:pt idx="379">
                        <c:v>0.87321258910198563</c:v>
                      </c:pt>
                      <c:pt idx="380">
                        <c:v>0.86899919312870322</c:v>
                      </c:pt>
                      <c:pt idx="381">
                        <c:v>0.86157263512707016</c:v>
                      </c:pt>
                      <c:pt idx="382">
                        <c:v>0.85576340050894972</c:v>
                      </c:pt>
                      <c:pt idx="383">
                        <c:v>0.84811125275124022</c:v>
                      </c:pt>
                      <c:pt idx="384">
                        <c:v>0.84483005571708913</c:v>
                      </c:pt>
                      <c:pt idx="385">
                        <c:v>0.83975607660025497</c:v>
                      </c:pt>
                      <c:pt idx="386">
                        <c:v>0.83550567913258955</c:v>
                      </c:pt>
                      <c:pt idx="387">
                        <c:v>0.82589125857599133</c:v>
                      </c:pt>
                      <c:pt idx="388">
                        <c:v>0.8208172794591575</c:v>
                      </c:pt>
                      <c:pt idx="389">
                        <c:v>0.81165045762493393</c:v>
                      </c:pt>
                      <c:pt idx="390">
                        <c:v>0.80553208148922673</c:v>
                      </c:pt>
                      <c:pt idx="391">
                        <c:v>0.7994459324615304</c:v>
                      </c:pt>
                      <c:pt idx="392">
                        <c:v>0.7952026965734228</c:v>
                      </c:pt>
                      <c:pt idx="393">
                        <c:v>0.78563243909076586</c:v>
                      </c:pt>
                      <c:pt idx="394">
                        <c:v>0.78000463115478069</c:v>
                      </c:pt>
                      <c:pt idx="395">
                        <c:v>0.77264372096576273</c:v>
                      </c:pt>
                      <c:pt idx="396">
                        <c:v>0.76803524452019789</c:v>
                      </c:pt>
                      <c:pt idx="397">
                        <c:v>0.75990327093210341</c:v>
                      </c:pt>
                      <c:pt idx="398">
                        <c:v>0.75116853106454484</c:v>
                      </c:pt>
                      <c:pt idx="399">
                        <c:v>0.74047987357424883</c:v>
                      </c:pt>
                      <c:pt idx="400">
                        <c:v>0.73561358026459633</c:v>
                      </c:pt>
                      <c:pt idx="401">
                        <c:v>0.72988551021479975</c:v>
                      </c:pt>
                      <c:pt idx="402">
                        <c:v>0.72094905252302433</c:v>
                      </c:pt>
                      <c:pt idx="403">
                        <c:v>0.71114246291495398</c:v>
                      </c:pt>
                      <c:pt idx="404">
                        <c:v>0.70177272965992055</c:v>
                      </c:pt>
                      <c:pt idx="405">
                        <c:v>0.69410029076013013</c:v>
                      </c:pt>
                      <c:pt idx="406">
                        <c:v>0.68587521663778173</c:v>
                      </c:pt>
                      <c:pt idx="407">
                        <c:v>0.67984158586017718</c:v>
                      </c:pt>
                      <c:pt idx="408">
                        <c:v>0.67407532071940457</c:v>
                      </c:pt>
                      <c:pt idx="409">
                        <c:v>0.66445970656621367</c:v>
                      </c:pt>
                      <c:pt idx="410">
                        <c:v>0.65935946832433356</c:v>
                      </c:pt>
                      <c:pt idx="411">
                        <c:v>0.65559128388023913</c:v>
                      </c:pt>
                      <c:pt idx="412">
                        <c:v>0.64790929620770488</c:v>
                      </c:pt>
                      <c:pt idx="413">
                        <c:v>0.64189834376536758</c:v>
                      </c:pt>
                      <c:pt idx="414">
                        <c:v>0.63364223613160131</c:v>
                      </c:pt>
                      <c:pt idx="415">
                        <c:v>0.62383684012012375</c:v>
                      </c:pt>
                      <c:pt idx="416">
                        <c:v>0.61868050283837261</c:v>
                      </c:pt>
                      <c:pt idx="417">
                        <c:v>0.61228282509990384</c:v>
                      </c:pt>
                      <c:pt idx="418">
                        <c:v>0.60485865429145724</c:v>
                      </c:pt>
                      <c:pt idx="419">
                        <c:v>0.59844426620068669</c:v>
                      </c:pt>
                      <c:pt idx="420">
                        <c:v>0.5930766623219752</c:v>
                      </c:pt>
                      <c:pt idx="421">
                        <c:v>0.58538154508691786</c:v>
                      </c:pt>
                      <c:pt idx="422">
                        <c:v>0.57919632754200256</c:v>
                      </c:pt>
                      <c:pt idx="423">
                        <c:v>0.57360432750380763</c:v>
                      </c:pt>
                      <c:pt idx="424">
                        <c:v>0.56525750652897333</c:v>
                      </c:pt>
                      <c:pt idx="425">
                        <c:v>0.55889683028488757</c:v>
                      </c:pt>
                      <c:pt idx="426">
                        <c:v>0.5541558646175001</c:v>
                      </c:pt>
                      <c:pt idx="427">
                        <c:v>0.5495151610639244</c:v>
                      </c:pt>
                      <c:pt idx="428">
                        <c:v>0.54429556316274463</c:v>
                      </c:pt>
                      <c:pt idx="429">
                        <c:v>0.53908790122749484</c:v>
                      </c:pt>
                      <c:pt idx="430">
                        <c:v>0.53369881261010943</c:v>
                      </c:pt>
                      <c:pt idx="431">
                        <c:v>0.53106215773617682</c:v>
                      </c:pt>
                      <c:pt idx="432">
                        <c:v>0.52675446763204747</c:v>
                      </c:pt>
                      <c:pt idx="433">
                        <c:v>0.5235245952513955</c:v>
                      </c:pt>
                      <c:pt idx="434">
                        <c:v>0.52051076385407558</c:v>
                      </c:pt>
                      <c:pt idx="435">
                        <c:v>0.51746470534874522</c:v>
                      </c:pt>
                      <c:pt idx="436">
                        <c:v>0.5145010050083314</c:v>
                      </c:pt>
                      <c:pt idx="437">
                        <c:v>0.51174379687850613</c:v>
                      </c:pt>
                      <c:pt idx="438">
                        <c:v>0.50724990570586903</c:v>
                      </c:pt>
                      <c:pt idx="439">
                        <c:v>0.50336474879566084</c:v>
                      </c:pt>
                      <c:pt idx="440">
                        <c:v>0.49980902454512033</c:v>
                      </c:pt>
                      <c:pt idx="441">
                        <c:v>0.49770829454144394</c:v>
                      </c:pt>
                      <c:pt idx="442">
                        <c:v>0.49532229495204144</c:v>
                      </c:pt>
                      <c:pt idx="443">
                        <c:v>0.49490214895130602</c:v>
                      </c:pt>
                      <c:pt idx="444">
                        <c:v>0.49348057540904544</c:v>
                      </c:pt>
                      <c:pt idx="445">
                        <c:v>0.49086301808060134</c:v>
                      </c:pt>
                      <c:pt idx="446">
                        <c:v>0.48749707568834721</c:v>
                      </c:pt>
                      <c:pt idx="447">
                        <c:v>0.48704708977278705</c:v>
                      </c:pt>
                      <c:pt idx="448">
                        <c:v>0.48334455314130748</c:v>
                      </c:pt>
                      <c:pt idx="449">
                        <c:v>0.48196117469002286</c:v>
                      </c:pt>
                      <c:pt idx="450">
                        <c:v>0.48009558321516721</c:v>
                      </c:pt>
                      <c:pt idx="451">
                        <c:v>0.47698984488018686</c:v>
                      </c:pt>
                      <c:pt idx="452">
                        <c:v>0.47773345555762436</c:v>
                      </c:pt>
                      <c:pt idx="453">
                        <c:v>0.47964082291323518</c:v>
                      </c:pt>
                      <c:pt idx="454">
                        <c:v>0.47688361478340996</c:v>
                      </c:pt>
                      <c:pt idx="455">
                        <c:v>0.47498340900735736</c:v>
                      </c:pt>
                      <c:pt idx="456">
                        <c:v>0.47383397548830047</c:v>
                      </c:pt>
                      <c:pt idx="457">
                        <c:v>0.47272034986703321</c:v>
                      </c:pt>
                      <c:pt idx="458">
                        <c:v>0.47143126554659553</c:v>
                      </c:pt>
                      <c:pt idx="459">
                        <c:v>0.46840549818334604</c:v>
                      </c:pt>
                      <c:pt idx="460">
                        <c:v>0.46588700937212063</c:v>
                      </c:pt>
                      <c:pt idx="461">
                        <c:v>0.46336732696430183</c:v>
                      </c:pt>
                      <c:pt idx="462">
                        <c:v>0.46364662856706346</c:v>
                      </c:pt>
                      <c:pt idx="463">
                        <c:v>0.46082377262462343</c:v>
                      </c:pt>
                      <c:pt idx="464">
                        <c:v>0.45801285264811342</c:v>
                      </c:pt>
                      <c:pt idx="465">
                        <c:v>0.45966359673622958</c:v>
                      </c:pt>
                      <c:pt idx="466">
                        <c:v>0.45887940377462993</c:v>
                      </c:pt>
                      <c:pt idx="467">
                        <c:v>0.45784455552850084</c:v>
                      </c:pt>
                      <c:pt idx="468">
                        <c:v>0.4592732906503193</c:v>
                      </c:pt>
                      <c:pt idx="469">
                        <c:v>0.46034752758401715</c:v>
                      </c:pt>
                      <c:pt idx="470">
                        <c:v>0.46181326420021862</c:v>
                      </c:pt>
                      <c:pt idx="471">
                        <c:v>0.46268339611651427</c:v>
                      </c:pt>
                      <c:pt idx="472">
                        <c:v>0.45909067037159035</c:v>
                      </c:pt>
                      <c:pt idx="473">
                        <c:v>0.45867529875722707</c:v>
                      </c:pt>
                      <c:pt idx="474">
                        <c:v>0.45736592329470854</c:v>
                      </c:pt>
                      <c:pt idx="475">
                        <c:v>0.45614964836644384</c:v>
                      </c:pt>
                      <c:pt idx="476">
                        <c:v>0.45454903533523366</c:v>
                      </c:pt>
                      <c:pt idx="477">
                        <c:v>0.45298542379840623</c:v>
                      </c:pt>
                      <c:pt idx="478">
                        <c:v>0.45203651450697308</c:v>
                      </c:pt>
                      <c:pt idx="479">
                        <c:v>0.45414201889702127</c:v>
                      </c:pt>
                      <c:pt idx="480">
                        <c:v>0.45326711259435387</c:v>
                      </c:pt>
                      <c:pt idx="481">
                        <c:v>0.45556836682565371</c:v>
                      </c:pt>
                      <c:pt idx="482">
                        <c:v>0.45490472711994701</c:v>
                      </c:pt>
                      <c:pt idx="483">
                        <c:v>0.45276938281507367</c:v>
                      </c:pt>
                      <c:pt idx="484">
                        <c:v>0.45427808890862298</c:v>
                      </c:pt>
                      <c:pt idx="485">
                        <c:v>0.45537500417758808</c:v>
                      </c:pt>
                      <c:pt idx="486">
                        <c:v>0.45435805988035383</c:v>
                      </c:pt>
                      <c:pt idx="487">
                        <c:v>0.45494172861433002</c:v>
                      </c:pt>
                      <c:pt idx="488">
                        <c:v>0.45534635785935601</c:v>
                      </c:pt>
                      <c:pt idx="489">
                        <c:v>0.45661634463430584</c:v>
                      </c:pt>
                      <c:pt idx="490">
                        <c:v>0.45632868785539332</c:v>
                      </c:pt>
                      <c:pt idx="491">
                        <c:v>0.45636568934977634</c:v>
                      </c:pt>
                      <c:pt idx="492">
                        <c:v>0.45672496192426876</c:v>
                      </c:pt>
                      <c:pt idx="493">
                        <c:v>0.45768103279526007</c:v>
                      </c:pt>
                      <c:pt idx="494">
                        <c:v>0.45817398818816812</c:v>
                      </c:pt>
                      <c:pt idx="495">
                        <c:v>0.456045805462853</c:v>
                      </c:pt>
                      <c:pt idx="496">
                        <c:v>0.45522103021709126</c:v>
                      </c:pt>
                      <c:pt idx="497">
                        <c:v>0.45671660674811787</c:v>
                      </c:pt>
                      <c:pt idx="498">
                        <c:v>0.45548123427436499</c:v>
                      </c:pt>
                      <c:pt idx="499">
                        <c:v>0.45337931067409559</c:v>
                      </c:pt>
                      <c:pt idx="500">
                        <c:v>0.45323965987271475</c:v>
                      </c:pt>
                      <c:pt idx="501">
                        <c:v>0.45514822082491863</c:v>
                      </c:pt>
                      <c:pt idx="502">
                        <c:v>0.45561252989959455</c:v>
                      </c:pt>
                      <c:pt idx="503">
                        <c:v>0.45373380886221587</c:v>
                      </c:pt>
                      <c:pt idx="504">
                        <c:v>0.45296274546313925</c:v>
                      </c:pt>
                      <c:pt idx="505">
                        <c:v>0.45243875655881338</c:v>
                      </c:pt>
                      <c:pt idx="506">
                        <c:v>0.45067342719776943</c:v>
                      </c:pt>
                      <c:pt idx="507">
                        <c:v>0.44843423998930526</c:v>
                      </c:pt>
                      <c:pt idx="508">
                        <c:v>0.44622847348544536</c:v>
                      </c:pt>
                      <c:pt idx="509">
                        <c:v>0.44432468691961363</c:v>
                      </c:pt>
                      <c:pt idx="510">
                        <c:v>0.44484748222734682</c:v>
                      </c:pt>
                      <c:pt idx="511">
                        <c:v>0.44499906899465763</c:v>
                      </c:pt>
                      <c:pt idx="512">
                        <c:v>0.44315138146869676</c:v>
                      </c:pt>
                      <c:pt idx="513">
                        <c:v>0.44212011401234641</c:v>
                      </c:pt>
                      <c:pt idx="514">
                        <c:v>0.44228124955240111</c:v>
                      </c:pt>
                      <c:pt idx="515">
                        <c:v>0.43979379425259357</c:v>
                      </c:pt>
                      <c:pt idx="516">
                        <c:v>0.44058514879375138</c:v>
                      </c:pt>
                      <c:pt idx="517">
                        <c:v>0.43810366147690866</c:v>
                      </c:pt>
                      <c:pt idx="518">
                        <c:v>0.4351972537729587</c:v>
                      </c:pt>
                      <c:pt idx="519">
                        <c:v>0.43663315047433537</c:v>
                      </c:pt>
                      <c:pt idx="520">
                        <c:v>0.43756773660665277</c:v>
                      </c:pt>
                      <c:pt idx="521">
                        <c:v>0.43610558078023037</c:v>
                      </c:pt>
                      <c:pt idx="522">
                        <c:v>0.43590863734238572</c:v>
                      </c:pt>
                      <c:pt idx="523">
                        <c:v>0.43578808408649278</c:v>
                      </c:pt>
                      <c:pt idx="524">
                        <c:v>0.43580479443879488</c:v>
                      </c:pt>
                      <c:pt idx="525">
                        <c:v>0.43558159187590417</c:v>
                      </c:pt>
                      <c:pt idx="526">
                        <c:v>0.43368257969644458</c:v>
                      </c:pt>
                      <c:pt idx="527">
                        <c:v>0.43334479186062608</c:v>
                      </c:pt>
                      <c:pt idx="528">
                        <c:v>0.43122377071486878</c:v>
                      </c:pt>
                      <c:pt idx="529">
                        <c:v>0.43132642002186661</c:v>
                      </c:pt>
                      <c:pt idx="530">
                        <c:v>0.4290239721939737</c:v>
                      </c:pt>
                      <c:pt idx="531">
                        <c:v>0.42803925500475065</c:v>
                      </c:pt>
                      <c:pt idx="532">
                        <c:v>0.42746990942989049</c:v>
                      </c:pt>
                      <c:pt idx="533">
                        <c:v>0.42604833588762991</c:v>
                      </c:pt>
                      <c:pt idx="534">
                        <c:v>0.42307866756425122</c:v>
                      </c:pt>
                      <c:pt idx="535">
                        <c:v>0.42399773694085952</c:v>
                      </c:pt>
                      <c:pt idx="536">
                        <c:v>0.42157354226048105</c:v>
                      </c:pt>
                      <c:pt idx="537">
                        <c:v>0.41974017789363621</c:v>
                      </c:pt>
                      <c:pt idx="538">
                        <c:v>0.42006483616693169</c:v>
                      </c:pt>
                      <c:pt idx="539">
                        <c:v>0.41824460136260994</c:v>
                      </c:pt>
                      <c:pt idx="540">
                        <c:v>0.41945013392153768</c:v>
                      </c:pt>
                      <c:pt idx="541">
                        <c:v>0.42012451599658168</c:v>
                      </c:pt>
                      <c:pt idx="542">
                        <c:v>0.41851435419262728</c:v>
                      </c:pt>
                      <c:pt idx="543">
                        <c:v>0.41981895526877405</c:v>
                      </c:pt>
                      <c:pt idx="544">
                        <c:v>0.42087648185017007</c:v>
                      </c:pt>
                      <c:pt idx="545">
                        <c:v>0.42037994566748327</c:v>
                      </c:pt>
                      <c:pt idx="546">
                        <c:v>0.42033339540035636</c:v>
                      </c:pt>
                      <c:pt idx="547">
                        <c:v>0.41762631832743713</c:v>
                      </c:pt>
                      <c:pt idx="548">
                        <c:v>0.41732433838940863</c:v>
                      </c:pt>
                      <c:pt idx="549">
                        <c:v>0.41743773006574336</c:v>
                      </c:pt>
                      <c:pt idx="550">
                        <c:v>0.41594334713131009</c:v>
                      </c:pt>
                      <c:pt idx="551">
                        <c:v>0.4128614807281894</c:v>
                      </c:pt>
                      <c:pt idx="552">
                        <c:v>0.4116296890442156</c:v>
                      </c:pt>
                      <c:pt idx="553">
                        <c:v>0.41051128903657658</c:v>
                      </c:pt>
                      <c:pt idx="554">
                        <c:v>0.41006846470057451</c:v>
                      </c:pt>
                      <c:pt idx="555">
                        <c:v>0.40889993363602944</c:v>
                      </c:pt>
                      <c:pt idx="556">
                        <c:v>0.40770036906006657</c:v>
                      </c:pt>
                      <c:pt idx="557">
                        <c:v>0.40663568089911228</c:v>
                      </c:pt>
                      <c:pt idx="558">
                        <c:v>0.4065724202796836</c:v>
                      </c:pt>
                      <c:pt idx="559">
                        <c:v>0.40515442752720204</c:v>
                      </c:pt>
                      <c:pt idx="560">
                        <c:v>0.40483573723687172</c:v>
                      </c:pt>
                      <c:pt idx="561">
                        <c:v>0.40632415218834017</c:v>
                      </c:pt>
                      <c:pt idx="562">
                        <c:v>0.40686843223474695</c:v>
                      </c:pt>
                      <c:pt idx="563">
                        <c:v>0.40732916051964413</c:v>
                      </c:pt>
                      <c:pt idx="564">
                        <c:v>0.40771230502599654</c:v>
                      </c:pt>
                      <c:pt idx="565">
                        <c:v>0.40871611976070782</c:v>
                      </c:pt>
                      <c:pt idx="566">
                        <c:v>0.40791760363999213</c:v>
                      </c:pt>
                      <c:pt idx="567">
                        <c:v>0.40878057397672957</c:v>
                      </c:pt>
                      <c:pt idx="568">
                        <c:v>0.40723844717857632</c:v>
                      </c:pt>
                      <c:pt idx="569">
                        <c:v>0.40705224611006863</c:v>
                      </c:pt>
                      <c:pt idx="570">
                        <c:v>0.406980630314489</c:v>
                      </c:pt>
                      <c:pt idx="571">
                        <c:v>0.40678726766642309</c:v>
                      </c:pt>
                      <c:pt idx="572">
                        <c:v>0.40705702049644077</c:v>
                      </c:pt>
                      <c:pt idx="573">
                        <c:v>0.40861108326052398</c:v>
                      </c:pt>
                      <c:pt idx="574">
                        <c:v>0.40776004888971651</c:v>
                      </c:pt>
                      <c:pt idx="575">
                        <c:v>0.40795699232756116</c:v>
                      </c:pt>
                      <c:pt idx="576">
                        <c:v>0.40596010522747561</c:v>
                      </c:pt>
                      <c:pt idx="577">
                        <c:v>0.4047020544184558</c:v>
                      </c:pt>
                      <c:pt idx="578">
                        <c:v>0.4051257812089703</c:v>
                      </c:pt>
                      <c:pt idx="579">
                        <c:v>0.40293314426763305</c:v>
                      </c:pt>
                      <c:pt idx="580">
                        <c:v>0.40163451117445148</c:v>
                      </c:pt>
                      <c:pt idx="581">
                        <c:v>0.4020522699820005</c:v>
                      </c:pt>
                      <c:pt idx="582">
                        <c:v>0.40164883433356718</c:v>
                      </c:pt>
                      <c:pt idx="583">
                        <c:v>0.40353710414368982</c:v>
                      </c:pt>
                      <c:pt idx="584">
                        <c:v>0.40428787640068553</c:v>
                      </c:pt>
                      <c:pt idx="585">
                        <c:v>0.40430816754276677</c:v>
                      </c:pt>
                      <c:pt idx="586">
                        <c:v>0.40566409327241226</c:v>
                      </c:pt>
                      <c:pt idx="587">
                        <c:v>0.40716086340003155</c:v>
                      </c:pt>
                      <c:pt idx="588">
                        <c:v>0.40707850523511468</c:v>
                      </c:pt>
                      <c:pt idx="589">
                        <c:v>0.40646619018290669</c:v>
                      </c:pt>
                      <c:pt idx="590">
                        <c:v>0.40598994514230075</c:v>
                      </c:pt>
                      <c:pt idx="591">
                        <c:v>0.40703672935435986</c:v>
                      </c:pt>
                      <c:pt idx="592">
                        <c:v>0.40723367279220452</c:v>
                      </c:pt>
                      <c:pt idx="593">
                        <c:v>0.40847023886255013</c:v>
                      </c:pt>
                      <c:pt idx="594">
                        <c:v>0.40860988966393091</c:v>
                      </c:pt>
                      <c:pt idx="595">
                        <c:v>0.40887486810757645</c:v>
                      </c:pt>
                      <c:pt idx="596">
                        <c:v>0.41031673279191794</c:v>
                      </c:pt>
                      <c:pt idx="597">
                        <c:v>0.41083236652009297</c:v>
                      </c:pt>
                      <c:pt idx="598">
                        <c:v>0.41207609416999674</c:v>
                      </c:pt>
                      <c:pt idx="599">
                        <c:v>0.41167265852156343</c:v>
                      </c:pt>
                      <c:pt idx="600">
                        <c:v>0.41084072169624419</c:v>
                      </c:pt>
                      <c:pt idx="601">
                        <c:v>0.41146377911778875</c:v>
                      </c:pt>
                      <c:pt idx="602">
                        <c:v>0.41256785596631207</c:v>
                      </c:pt>
                      <c:pt idx="603">
                        <c:v>0.41233152384089833</c:v>
                      </c:pt>
                      <c:pt idx="604">
                        <c:v>0.41302022907505803</c:v>
                      </c:pt>
                      <c:pt idx="605">
                        <c:v>0.412011639953975</c:v>
                      </c:pt>
                      <c:pt idx="606">
                        <c:v>0.41230526471585227</c:v>
                      </c:pt>
                      <c:pt idx="607">
                        <c:v>0.41409207881557014</c:v>
                      </c:pt>
                      <c:pt idx="608">
                        <c:v>0.41396317038352631</c:v>
                      </c:pt>
                      <c:pt idx="609">
                        <c:v>0.41350363569522219</c:v>
                      </c:pt>
                      <c:pt idx="610">
                        <c:v>0.41470200667459206</c:v>
                      </c:pt>
                      <c:pt idx="611">
                        <c:v>0.4143236365546118</c:v>
                      </c:pt>
                      <c:pt idx="612">
                        <c:v>0.41460174456078031</c:v>
                      </c:pt>
                      <c:pt idx="613">
                        <c:v>0.41524270593122009</c:v>
                      </c:pt>
                      <c:pt idx="614">
                        <c:v>0.41531074093702125</c:v>
                      </c:pt>
                      <c:pt idx="615">
                        <c:v>0.4161402905691548</c:v>
                      </c:pt>
                      <c:pt idx="616">
                        <c:v>0.41740430936113943</c:v>
                      </c:pt>
                      <c:pt idx="617">
                        <c:v>0.41660221245064466</c:v>
                      </c:pt>
                      <c:pt idx="618">
                        <c:v>0.4186384882382993</c:v>
                      </c:pt>
                      <c:pt idx="619">
                        <c:v>0.41845586795957068</c:v>
                      </c:pt>
                      <c:pt idx="620">
                        <c:v>0.4190502790628835</c:v>
                      </c:pt>
                      <c:pt idx="621">
                        <c:v>0.41607106196676091</c:v>
                      </c:pt>
                      <c:pt idx="622">
                        <c:v>0.41767883657752891</c:v>
                      </c:pt>
                      <c:pt idx="623">
                        <c:v>0.41853106454492939</c:v>
                      </c:pt>
                      <c:pt idx="624">
                        <c:v>0.42045752944602804</c:v>
                      </c:pt>
                      <c:pt idx="625">
                        <c:v>0.4188449804488879</c:v>
                      </c:pt>
                      <c:pt idx="626">
                        <c:v>0.41886885238074789</c:v>
                      </c:pt>
                      <c:pt idx="627">
                        <c:v>0.4200696105533035</c:v>
                      </c:pt>
                      <c:pt idx="628">
                        <c:v>0.42339019627502372</c:v>
                      </c:pt>
                      <c:pt idx="629">
                        <c:v>0.42058882507125761</c:v>
                      </c:pt>
                      <c:pt idx="630">
                        <c:v>0.4210364237936321</c:v>
                      </c:pt>
                      <c:pt idx="631">
                        <c:v>0.42059240586103669</c:v>
                      </c:pt>
                      <c:pt idx="632">
                        <c:v>0.42187074781213746</c:v>
                      </c:pt>
                      <c:pt idx="633">
                        <c:v>0.42373992007677219</c:v>
                      </c:pt>
                      <c:pt idx="634">
                        <c:v>0.42422093950375028</c:v>
                      </c:pt>
                      <c:pt idx="635">
                        <c:v>0.42502542360743079</c:v>
                      </c:pt>
                      <c:pt idx="636">
                        <c:v>0.42613785563210499</c:v>
                      </c:pt>
                      <c:pt idx="637">
                        <c:v>0.42404548080457949</c:v>
                      </c:pt>
                      <c:pt idx="638">
                        <c:v>0.4241827444127742</c:v>
                      </c:pt>
                      <c:pt idx="639">
                        <c:v>0.4239058300031987</c:v>
                      </c:pt>
                      <c:pt idx="640">
                        <c:v>0.42383063341784</c:v>
                      </c:pt>
                      <c:pt idx="641">
                        <c:v>0.42281726991038482</c:v>
                      </c:pt>
                      <c:pt idx="642">
                        <c:v>0.42215840459104992</c:v>
                      </c:pt>
                      <c:pt idx="643">
                        <c:v>0.42172154823801272</c:v>
                      </c:pt>
                      <c:pt idx="644">
                        <c:v>0.42450620908947667</c:v>
                      </c:pt>
                      <c:pt idx="645">
                        <c:v>0.42347613522971972</c:v>
                      </c:pt>
                      <c:pt idx="646">
                        <c:v>0.42292230641056866</c:v>
                      </c:pt>
                      <c:pt idx="647">
                        <c:v>0.42210230555117906</c:v>
                      </c:pt>
                      <c:pt idx="648">
                        <c:v>0.42235415443230157</c:v>
                      </c:pt>
                      <c:pt idx="649">
                        <c:v>0.42136943724307846</c:v>
                      </c:pt>
                      <c:pt idx="650">
                        <c:v>0.42390702359979177</c:v>
                      </c:pt>
                      <c:pt idx="651">
                        <c:v>0.4213586948737415</c:v>
                      </c:pt>
                      <c:pt idx="652">
                        <c:v>0.42316341292235421</c:v>
                      </c:pt>
                      <c:pt idx="653">
                        <c:v>0.42353104067299752</c:v>
                      </c:pt>
                      <c:pt idx="654">
                        <c:v>0.42404190001480074</c:v>
                      </c:pt>
                      <c:pt idx="655">
                        <c:v>0.4231431217802733</c:v>
                      </c:pt>
                      <c:pt idx="656">
                        <c:v>0.42347852242290579</c:v>
                      </c:pt>
                      <c:pt idx="657">
                        <c:v>0.42242577022788153</c:v>
                      </c:pt>
                      <c:pt idx="658">
                        <c:v>0.42365875550844834</c:v>
                      </c:pt>
                      <c:pt idx="659">
                        <c:v>0.42222405240366467</c:v>
                      </c:pt>
                      <c:pt idx="660">
                        <c:v>0.42115458985633863</c:v>
                      </c:pt>
                      <c:pt idx="661">
                        <c:v>0.42043485111076112</c:v>
                      </c:pt>
                      <c:pt idx="662">
                        <c:v>0.42076786456020748</c:v>
                      </c:pt>
                      <c:pt idx="663">
                        <c:v>0.42066402165661665</c:v>
                      </c:pt>
                      <c:pt idx="664">
                        <c:v>0.42078218771932352</c:v>
                      </c:pt>
                      <c:pt idx="665">
                        <c:v>0.42007319134308263</c:v>
                      </c:pt>
                      <c:pt idx="666">
                        <c:v>0.42173348420394269</c:v>
                      </c:pt>
                      <c:pt idx="667">
                        <c:v>0.42250454760301931</c:v>
                      </c:pt>
                      <c:pt idx="668">
                        <c:v>0.42350716874113753</c:v>
                      </c:pt>
                      <c:pt idx="669">
                        <c:v>0.4243295567937132</c:v>
                      </c:pt>
                      <c:pt idx="670">
                        <c:v>0.42443339969730404</c:v>
                      </c:pt>
                      <c:pt idx="671">
                        <c:v>0.42500393886875687</c:v>
                      </c:pt>
                      <c:pt idx="672">
                        <c:v>0.42631092713808971</c:v>
                      </c:pt>
                      <c:pt idx="673">
                        <c:v>0.42724551327040711</c:v>
                      </c:pt>
                      <c:pt idx="674">
                        <c:v>0.42676210665024294</c:v>
                      </c:pt>
                      <c:pt idx="675">
                        <c:v>0.42477954270927343</c:v>
                      </c:pt>
                      <c:pt idx="676">
                        <c:v>0.42436297749831714</c:v>
                      </c:pt>
                      <c:pt idx="677">
                        <c:v>0.42522117344868243</c:v>
                      </c:pt>
                      <c:pt idx="678">
                        <c:v>0.42441668934500193</c:v>
                      </c:pt>
                      <c:pt idx="679">
                        <c:v>0.42339616425798887</c:v>
                      </c:pt>
                      <c:pt idx="680">
                        <c:v>0.42181703596545261</c:v>
                      </c:pt>
                      <c:pt idx="681">
                        <c:v>0.42324219029749199</c:v>
                      </c:pt>
                      <c:pt idx="682">
                        <c:v>0.42350716874113753</c:v>
                      </c:pt>
                      <c:pt idx="683">
                        <c:v>0.42377811516774821</c:v>
                      </c:pt>
                      <c:pt idx="684">
                        <c:v>0.42414932370817032</c:v>
                      </c:pt>
                      <c:pt idx="685">
                        <c:v>0.42366711068459922</c:v>
                      </c:pt>
                      <c:pt idx="686">
                        <c:v>0.42462914953855568</c:v>
                      </c:pt>
                      <c:pt idx="687">
                        <c:v>0.42523549660779847</c:v>
                      </c:pt>
                      <c:pt idx="688">
                        <c:v>0.42507316747115076</c:v>
                      </c:pt>
                      <c:pt idx="689">
                        <c:v>0.42762268979379431</c:v>
                      </c:pt>
                      <c:pt idx="690">
                        <c:v>0.42840568915880095</c:v>
                      </c:pt>
                      <c:pt idx="691">
                        <c:v>0.42948828126865002</c:v>
                      </c:pt>
                      <c:pt idx="692">
                        <c:v>0.42978429322371337</c:v>
                      </c:pt>
                      <c:pt idx="693">
                        <c:v>0.43013282342886883</c:v>
                      </c:pt>
                      <c:pt idx="694">
                        <c:v>0.43002420613890591</c:v>
                      </c:pt>
                      <c:pt idx="695">
                        <c:v>0.429390406348024</c:v>
                      </c:pt>
                      <c:pt idx="696">
                        <c:v>0.42865753803992346</c:v>
                      </c:pt>
                      <c:pt idx="697">
                        <c:v>0.42821710089710713</c:v>
                      </c:pt>
                      <c:pt idx="698">
                        <c:v>0.42850714486920566</c:v>
                      </c:pt>
                      <c:pt idx="699">
                        <c:v>0.43043719056008345</c:v>
                      </c:pt>
                      <c:pt idx="700">
                        <c:v>0.43068307145824081</c:v>
                      </c:pt>
                      <c:pt idx="701">
                        <c:v>0.43140639099359746</c:v>
                      </c:pt>
                      <c:pt idx="702">
                        <c:v>0.43366228855436367</c:v>
                      </c:pt>
                      <c:pt idx="703">
                        <c:v>0.43520083456273784</c:v>
                      </c:pt>
                      <c:pt idx="704">
                        <c:v>0.43733617886761117</c:v>
                      </c:pt>
                      <c:pt idx="705">
                        <c:v>0.44003251357119338</c:v>
                      </c:pt>
                      <c:pt idx="706">
                        <c:v>0.4389284367226704</c:v>
                      </c:pt>
                      <c:pt idx="707">
                        <c:v>0.43796401067552787</c:v>
                      </c:pt>
                      <c:pt idx="708">
                        <c:v>0.43853096905720196</c:v>
                      </c:pt>
                      <c:pt idx="709">
                        <c:v>0.43870881494955877</c:v>
                      </c:pt>
                      <c:pt idx="710">
                        <c:v>0.43879594750084749</c:v>
                      </c:pt>
                      <c:pt idx="711">
                        <c:v>0.43917193042764169</c:v>
                      </c:pt>
                      <c:pt idx="712">
                        <c:v>0.43638846317277075</c:v>
                      </c:pt>
                      <c:pt idx="713">
                        <c:v>0.43766083714090664</c:v>
                      </c:pt>
                      <c:pt idx="714">
                        <c:v>0.44037746298656977</c:v>
                      </c:pt>
                      <c:pt idx="715">
                        <c:v>0.44295085724107297</c:v>
                      </c:pt>
                      <c:pt idx="716">
                        <c:v>0.44402748136795722</c:v>
                      </c:pt>
                      <c:pt idx="717">
                        <c:v>0.44722393304400537</c:v>
                      </c:pt>
                      <c:pt idx="718">
                        <c:v>0.44805109548295319</c:v>
                      </c:pt>
                      <c:pt idx="719">
                        <c:v>0.44945953946269046</c:v>
                      </c:pt>
                      <c:pt idx="720">
                        <c:v>0.45188134694988319</c:v>
                      </c:pt>
                      <c:pt idx="721">
                        <c:v>0.45316565688394911</c:v>
                      </c:pt>
                      <c:pt idx="722">
                        <c:v>0.45473643000033409</c:v>
                      </c:pt>
                      <c:pt idx="723">
                        <c:v>0.45667483086736277</c:v>
                      </c:pt>
                      <c:pt idx="724">
                        <c:v>0.45816802020520331</c:v>
                      </c:pt>
                      <c:pt idx="725">
                        <c:v>0.45985337859451608</c:v>
                      </c:pt>
                      <c:pt idx="726">
                        <c:v>0.46154351137020133</c:v>
                      </c:pt>
                      <c:pt idx="727">
                        <c:v>0.46245064478087961</c:v>
                      </c:pt>
                      <c:pt idx="728">
                        <c:v>0.46474235023943555</c:v>
                      </c:pt>
                      <c:pt idx="729">
                        <c:v>0.4648032236656785</c:v>
                      </c:pt>
                      <c:pt idx="730">
                        <c:v>0.46543702345656041</c:v>
                      </c:pt>
                      <c:pt idx="731">
                        <c:v>0.46426133081245746</c:v>
                      </c:pt>
                      <c:pt idx="732">
                        <c:v>0.46421955493170236</c:v>
                      </c:pt>
                      <c:pt idx="733">
                        <c:v>0.46650767960047951</c:v>
                      </c:pt>
                      <c:pt idx="734">
                        <c:v>0.4674530081021338</c:v>
                      </c:pt>
                      <c:pt idx="735">
                        <c:v>0.4679793841996458</c:v>
                      </c:pt>
                      <c:pt idx="736">
                        <c:v>0.46900945805940308</c:v>
                      </c:pt>
                      <c:pt idx="737">
                        <c:v>0.47046445230626727</c:v>
                      </c:pt>
                      <c:pt idx="738">
                        <c:v>0.471313099483889</c:v>
                      </c:pt>
                      <c:pt idx="739">
                        <c:v>0.47355348028894584</c:v>
                      </c:pt>
                      <c:pt idx="740">
                        <c:v>0.47285403268544918</c:v>
                      </c:pt>
                      <c:pt idx="741">
                        <c:v>0.47392588242596129</c:v>
                      </c:pt>
                      <c:pt idx="742">
                        <c:v>0.47369313109032662</c:v>
                      </c:pt>
                      <c:pt idx="743">
                        <c:v>0.47355825467531798</c:v>
                      </c:pt>
                      <c:pt idx="744">
                        <c:v>0.47412043867061993</c:v>
                      </c:pt>
                      <c:pt idx="745">
                        <c:v>0.47379578039732445</c:v>
                      </c:pt>
                      <c:pt idx="746">
                        <c:v>0.47414550419907292</c:v>
                      </c:pt>
                      <c:pt idx="747">
                        <c:v>0.47637872342457194</c:v>
                      </c:pt>
                      <c:pt idx="748">
                        <c:v>0.47547875159345149</c:v>
                      </c:pt>
                      <c:pt idx="749">
                        <c:v>0.47604809716831159</c:v>
                      </c:pt>
                      <c:pt idx="750">
                        <c:v>0.47660073239086964</c:v>
                      </c:pt>
                      <c:pt idx="751">
                        <c:v>0.47641811211214063</c:v>
                      </c:pt>
                      <c:pt idx="752">
                        <c:v>0.47924932323073188</c:v>
                      </c:pt>
                      <c:pt idx="753">
                        <c:v>0.47845438789979527</c:v>
                      </c:pt>
                      <c:pt idx="754">
                        <c:v>0.47657686045900965</c:v>
                      </c:pt>
                      <c:pt idx="755">
                        <c:v>0.47927916314555669</c:v>
                      </c:pt>
                      <c:pt idx="756">
                        <c:v>0.48018390936304928</c:v>
                      </c:pt>
                      <c:pt idx="757">
                        <c:v>0.48019942611875804</c:v>
                      </c:pt>
                      <c:pt idx="758">
                        <c:v>0.4803713040281497</c:v>
                      </c:pt>
                      <c:pt idx="759">
                        <c:v>0.47961695098137519</c:v>
                      </c:pt>
                      <c:pt idx="760">
                        <c:v>0.48121278962621322</c:v>
                      </c:pt>
                      <c:pt idx="761">
                        <c:v>0.48138228034241914</c:v>
                      </c:pt>
                      <c:pt idx="762">
                        <c:v>0.48061360413652826</c:v>
                      </c:pt>
                      <c:pt idx="763">
                        <c:v>0.48023284682336193</c:v>
                      </c:pt>
                      <c:pt idx="764">
                        <c:v>0.48151596316083478</c:v>
                      </c:pt>
                      <c:pt idx="765">
                        <c:v>0.48095974714849771</c:v>
                      </c:pt>
                      <c:pt idx="766">
                        <c:v>0.47834218982005328</c:v>
                      </c:pt>
                      <c:pt idx="767">
                        <c:v>0.47752935054022183</c:v>
                      </c:pt>
                      <c:pt idx="768">
                        <c:v>0.47876352941738171</c:v>
                      </c:pt>
                      <c:pt idx="769">
                        <c:v>0.47833980262686754</c:v>
                      </c:pt>
                      <c:pt idx="770">
                        <c:v>0.47834099622346055</c:v>
                      </c:pt>
                      <c:pt idx="771">
                        <c:v>0.47768809888709046</c:v>
                      </c:pt>
                      <c:pt idx="772">
                        <c:v>0.47891034179832037</c:v>
                      </c:pt>
                      <c:pt idx="773">
                        <c:v>0.48158041737685653</c:v>
                      </c:pt>
                      <c:pt idx="774">
                        <c:v>0.48181197511589818</c:v>
                      </c:pt>
                      <c:pt idx="775">
                        <c:v>0.48021374927787408</c:v>
                      </c:pt>
                      <c:pt idx="776">
                        <c:v>0.48065776721046916</c:v>
                      </c:pt>
                      <c:pt idx="777">
                        <c:v>0.48010871277769024</c:v>
                      </c:pt>
                      <c:pt idx="778">
                        <c:v>0.48114833541019147</c:v>
                      </c:pt>
                      <c:pt idx="779">
                        <c:v>0.48208530873569494</c:v>
                      </c:pt>
                      <c:pt idx="780">
                        <c:v>0.48267613904922863</c:v>
                      </c:pt>
                      <c:pt idx="781">
                        <c:v>0.48249471236709301</c:v>
                      </c:pt>
                      <c:pt idx="782">
                        <c:v>0.48510749530916536</c:v>
                      </c:pt>
                      <c:pt idx="783">
                        <c:v>0.48514688399673439</c:v>
                      </c:pt>
                      <c:pt idx="784">
                        <c:v>0.48646700182858993</c:v>
                      </c:pt>
                      <c:pt idx="785">
                        <c:v>0.48337797384591136</c:v>
                      </c:pt>
                      <c:pt idx="786">
                        <c:v>0.48314402891368402</c:v>
                      </c:pt>
                      <c:pt idx="787">
                        <c:v>0.48267017106626381</c:v>
                      </c:pt>
                      <c:pt idx="788">
                        <c:v>0.48318341760125272</c:v>
                      </c:pt>
                      <c:pt idx="789">
                        <c:v>0.48146941289370787</c:v>
                      </c:pt>
                      <c:pt idx="790">
                        <c:v>0.4815529646552178</c:v>
                      </c:pt>
                      <c:pt idx="791">
                        <c:v>0.4818597189796181</c:v>
                      </c:pt>
                      <c:pt idx="792">
                        <c:v>0.48612324600980661</c:v>
                      </c:pt>
                      <c:pt idx="793">
                        <c:v>0.48786828422876966</c:v>
                      </c:pt>
                      <c:pt idx="794">
                        <c:v>0.48931731049266902</c:v>
                      </c:pt>
                      <c:pt idx="795">
                        <c:v>0.49023160548290518</c:v>
                      </c:pt>
                      <c:pt idx="796">
                        <c:v>0.49351877050002146</c:v>
                      </c:pt>
                      <c:pt idx="797">
                        <c:v>0.49566008278785961</c:v>
                      </c:pt>
                      <c:pt idx="798">
                        <c:v>0.49669135024420996</c:v>
                      </c:pt>
                      <c:pt idx="799">
                        <c:v>0.49627001064688153</c:v>
                      </c:pt>
                      <c:pt idx="800">
                        <c:v>0.49496660316732777</c:v>
                      </c:pt>
                      <c:pt idx="801">
                        <c:v>0.49680712911373076</c:v>
                      </c:pt>
                      <c:pt idx="802">
                        <c:v>0.49873717480460822</c:v>
                      </c:pt>
                      <c:pt idx="803">
                        <c:v>0.49735498994991667</c:v>
                      </c:pt>
                      <c:pt idx="804">
                        <c:v>0.49956314364696264</c:v>
                      </c:pt>
                      <c:pt idx="805">
                        <c:v>0.50133086020119266</c:v>
                      </c:pt>
                      <c:pt idx="806">
                        <c:v>0.50429814133138529</c:v>
                      </c:pt>
                      <c:pt idx="807">
                        <c:v>0.5083671121169151</c:v>
                      </c:pt>
                      <c:pt idx="808">
                        <c:v>0.51006918085853037</c:v>
                      </c:pt>
                      <c:pt idx="809">
                        <c:v>0.51391375548457641</c:v>
                      </c:pt>
                      <c:pt idx="810">
                        <c:v>0.51977431475619595</c:v>
                      </c:pt>
                      <c:pt idx="811">
                        <c:v>0.52177000825968844</c:v>
                      </c:pt>
                      <c:pt idx="812">
                        <c:v>0.52482919632754188</c:v>
                      </c:pt>
                      <c:pt idx="813">
                        <c:v>0.5285770896295553</c:v>
                      </c:pt>
                      <c:pt idx="814">
                        <c:v>0.53095712123599303</c:v>
                      </c:pt>
                      <c:pt idx="815">
                        <c:v>0.53360571207585561</c:v>
                      </c:pt>
                      <c:pt idx="816">
                        <c:v>0.53427651336112014</c:v>
                      </c:pt>
                      <c:pt idx="817">
                        <c:v>0.53461907558331079</c:v>
                      </c:pt>
                      <c:pt idx="818">
                        <c:v>0.53929797422786252</c:v>
                      </c:pt>
                      <c:pt idx="819">
                        <c:v>0.54550706370463753</c:v>
                      </c:pt>
                      <c:pt idx="820">
                        <c:v>0.5493946078080314</c:v>
                      </c:pt>
                      <c:pt idx="821">
                        <c:v>0.55234517858592225</c:v>
                      </c:pt>
                      <c:pt idx="822">
                        <c:v>0.55409141040147802</c:v>
                      </c:pt>
                      <c:pt idx="823">
                        <c:v>0.55780707659548057</c:v>
                      </c:pt>
                      <c:pt idx="824">
                        <c:v>0.56289537887143049</c:v>
                      </c:pt>
                      <c:pt idx="825">
                        <c:v>0.56341698058257061</c:v>
                      </c:pt>
                      <c:pt idx="826">
                        <c:v>0.5641450745042994</c:v>
                      </c:pt>
                      <c:pt idx="827">
                        <c:v>0.56614912318394284</c:v>
                      </c:pt>
                      <c:pt idx="828">
                        <c:v>0.56916295458126231</c:v>
                      </c:pt>
                      <c:pt idx="829">
                        <c:v>0.5743646485335473</c:v>
                      </c:pt>
                      <c:pt idx="830">
                        <c:v>0.57748232283445766</c:v>
                      </c:pt>
                      <c:pt idx="831">
                        <c:v>0.57995306778196343</c:v>
                      </c:pt>
                      <c:pt idx="832">
                        <c:v>0.58371170345331358</c:v>
                      </c:pt>
                      <c:pt idx="833">
                        <c:v>0.5877078648466707</c:v>
                      </c:pt>
                      <c:pt idx="834">
                        <c:v>0.58654530176509045</c:v>
                      </c:pt>
                      <c:pt idx="835">
                        <c:v>0.58958658588404944</c:v>
                      </c:pt>
                      <c:pt idx="836">
                        <c:v>0.59185203221755933</c:v>
                      </c:pt>
                      <c:pt idx="837">
                        <c:v>0.59125404032446738</c:v>
                      </c:pt>
                      <c:pt idx="838">
                        <c:v>0.59297998099794225</c:v>
                      </c:pt>
                      <c:pt idx="839">
                        <c:v>0.59405063714186135</c:v>
                      </c:pt>
                      <c:pt idx="840">
                        <c:v>0.59321273233357696</c:v>
                      </c:pt>
                      <c:pt idx="841">
                        <c:v>0.59783672553485057</c:v>
                      </c:pt>
                      <c:pt idx="842">
                        <c:v>0.59962353963456838</c:v>
                      </c:pt>
                      <c:pt idx="843">
                        <c:v>0.6017982726270108</c:v>
                      </c:pt>
                      <c:pt idx="844">
                        <c:v>0.6097953698000963</c:v>
                      </c:pt>
                      <c:pt idx="845">
                        <c:v>0.61510090665597206</c:v>
                      </c:pt>
                      <c:pt idx="846">
                        <c:v>0.61976786933459382</c:v>
                      </c:pt>
                      <c:pt idx="847">
                        <c:v>0.62469622966708205</c:v>
                      </c:pt>
                      <c:pt idx="848">
                        <c:v>0.63202610634468215</c:v>
                      </c:pt>
                      <c:pt idx="849">
                        <c:v>0.63628247179531239</c:v>
                      </c:pt>
                      <c:pt idx="850">
                        <c:v>0.64301555017641365</c:v>
                      </c:pt>
                      <c:pt idx="851">
                        <c:v>0.64676702426820587</c:v>
                      </c:pt>
                      <c:pt idx="852">
                        <c:v>0.65061279249084492</c:v>
                      </c:pt>
                      <c:pt idx="853">
                        <c:v>0.65719070331485663</c:v>
                      </c:pt>
                      <c:pt idx="854">
                        <c:v>0.66647688480837985</c:v>
                      </c:pt>
                      <c:pt idx="855">
                        <c:v>0.66937255014299279</c:v>
                      </c:pt>
                      <c:pt idx="856">
                        <c:v>0.67864440847740037</c:v>
                      </c:pt>
                      <c:pt idx="857">
                        <c:v>0.68424118290196767</c:v>
                      </c:pt>
                      <c:pt idx="858">
                        <c:v>0.69246028904135093</c:v>
                      </c:pt>
                      <c:pt idx="859">
                        <c:v>0.70132513093754634</c:v>
                      </c:pt>
                      <c:pt idx="860">
                        <c:v>0.70894147079746594</c:v>
                      </c:pt>
                      <c:pt idx="861">
                        <c:v>0.71390086464137192</c:v>
                      </c:pt>
                      <c:pt idx="862">
                        <c:v>0.72367283994824572</c:v>
                      </c:pt>
                      <c:pt idx="863">
                        <c:v>0.73279430511193544</c:v>
                      </c:pt>
                      <c:pt idx="864">
                        <c:v>0.74241946803787051</c:v>
                      </c:pt>
                      <c:pt idx="865">
                        <c:v>0.7510503650018383</c:v>
                      </c:pt>
                      <c:pt idx="866">
                        <c:v>0.76219139560088056</c:v>
                      </c:pt>
                      <c:pt idx="867">
                        <c:v>0.77138328296355718</c:v>
                      </c:pt>
                      <c:pt idx="868">
                        <c:v>0.78423473748036532</c:v>
                      </c:pt>
                      <c:pt idx="869">
                        <c:v>0.79477658258972261</c:v>
                      </c:pt>
                      <c:pt idx="870">
                        <c:v>0.80257912351814986</c:v>
                      </c:pt>
                      <c:pt idx="871">
                        <c:v>0.81444228005595576</c:v>
                      </c:pt>
                      <c:pt idx="872">
                        <c:v>0.82376785023704835</c:v>
                      </c:pt>
                      <c:pt idx="873">
                        <c:v>0.83087810514153682</c:v>
                      </c:pt>
                      <c:pt idx="874">
                        <c:v>0.83971668791268583</c:v>
                      </c:pt>
                      <c:pt idx="875">
                        <c:v>0.8460069419577847</c:v>
                      </c:pt>
                      <c:pt idx="876">
                        <c:v>0.85415562589818139</c:v>
                      </c:pt>
                      <c:pt idx="877">
                        <c:v>0.85971420523177267</c:v>
                      </c:pt>
                      <c:pt idx="878">
                        <c:v>0.86632076237401578</c:v>
                      </c:pt>
                      <c:pt idx="879">
                        <c:v>0.87492420661634451</c:v>
                      </c:pt>
                      <c:pt idx="880">
                        <c:v>0.88420561372349626</c:v>
                      </c:pt>
                      <c:pt idx="881">
                        <c:v>0.89251901399372635</c:v>
                      </c:pt>
                      <c:pt idx="882">
                        <c:v>0.90115707253725197</c:v>
                      </c:pt>
                      <c:pt idx="883">
                        <c:v>0.90819690524275354</c:v>
                      </c:pt>
                      <c:pt idx="884">
                        <c:v>0.91965781972871952</c:v>
                      </c:pt>
                      <c:pt idx="885">
                        <c:v>0.92657351838854896</c:v>
                      </c:pt>
                      <c:pt idx="886">
                        <c:v>0.93286138524046214</c:v>
                      </c:pt>
                      <c:pt idx="887">
                        <c:v>0.94055769607211248</c:v>
                      </c:pt>
                      <c:pt idx="888">
                        <c:v>0.95103986135181984</c:v>
                      </c:pt>
                      <c:pt idx="889">
                        <c:v>0.95892595404175673</c:v>
                      </c:pt>
                      <c:pt idx="890">
                        <c:v>0.96828494492745321</c:v>
                      </c:pt>
                      <c:pt idx="891">
                        <c:v>0.97317511016896541</c:v>
                      </c:pt>
                      <c:pt idx="892">
                        <c:v>0.97928990551489381</c:v>
                      </c:pt>
                      <c:pt idx="893">
                        <c:v>0.98568280886699045</c:v>
                      </c:pt>
                      <c:pt idx="894">
                        <c:v>0.99052164945500387</c:v>
                      </c:pt>
                      <c:pt idx="895">
                        <c:v>0.99219507187838663</c:v>
                      </c:pt>
                      <c:pt idx="896">
                        <c:v>0.99507163966751178</c:v>
                      </c:pt>
                      <c:pt idx="897">
                        <c:v>0.99490453614449192</c:v>
                      </c:pt>
                      <c:pt idx="898">
                        <c:v>0.99913583606666956</c:v>
                      </c:pt>
                      <c:pt idx="899">
                        <c:v>0.99979112059622532</c:v>
                      </c:pt>
                      <c:pt idx="900">
                        <c:v>0.99911435132799564</c:v>
                      </c:pt>
                      <c:pt idx="901">
                        <c:v>0.99830986722431514</c:v>
                      </c:pt>
                      <c:pt idx="902">
                        <c:v>1.0006051534726497</c:v>
                      </c:pt>
                      <c:pt idx="903">
                        <c:v>1</c:v>
                      </c:pt>
                      <c:pt idx="904">
                        <c:v>0.99914299764622738</c:v>
                      </c:pt>
                      <c:pt idx="905">
                        <c:v>0.99850442346897372</c:v>
                      </c:pt>
                      <c:pt idx="906">
                        <c:v>0.99820721791731726</c:v>
                      </c:pt>
                      <c:pt idx="907">
                        <c:v>0.99836238547440681</c:v>
                      </c:pt>
                      <c:pt idx="908">
                        <c:v>0.99815469966722525</c:v>
                      </c:pt>
                      <c:pt idx="909">
                        <c:v>0.99510983475848747</c:v>
                      </c:pt>
                      <c:pt idx="910">
                        <c:v>0.99203871072470406</c:v>
                      </c:pt>
                      <c:pt idx="911">
                        <c:v>0.99527335749172829</c:v>
                      </c:pt>
                      <c:pt idx="912">
                        <c:v>0.99207451862249407</c:v>
                      </c:pt>
                      <c:pt idx="913">
                        <c:v>0.99210077774754013</c:v>
                      </c:pt>
                      <c:pt idx="914">
                        <c:v>0.98845911454230351</c:v>
                      </c:pt>
                      <c:pt idx="915">
                        <c:v>0.98222257234388943</c:v>
                      </c:pt>
                      <c:pt idx="916">
                        <c:v>0.97508486471776223</c:v>
                      </c:pt>
                      <c:pt idx="917">
                        <c:v>0.97045848432330228</c:v>
                      </c:pt>
                      <c:pt idx="918">
                        <c:v>0.9618980095583215</c:v>
                      </c:pt>
                      <c:pt idx="919">
                        <c:v>0.95514105924536064</c:v>
                      </c:pt>
                      <c:pt idx="920">
                        <c:v>0.94433901007872956</c:v>
                      </c:pt>
                      <c:pt idx="921">
                        <c:v>0.9330726518374225</c:v>
                      </c:pt>
                      <c:pt idx="922">
                        <c:v>0.92529040205107649</c:v>
                      </c:pt>
                      <c:pt idx="923">
                        <c:v>0.91304290741032512</c:v>
                      </c:pt>
                      <c:pt idx="924">
                        <c:v>0.90213940253328939</c:v>
                      </c:pt>
                      <c:pt idx="925">
                        <c:v>0.88698311299540233</c:v>
                      </c:pt>
                      <c:pt idx="926">
                        <c:v>0.87011639953974929</c:v>
                      </c:pt>
                      <c:pt idx="927">
                        <c:v>0.85674811769817283</c:v>
                      </c:pt>
                      <c:pt idx="928">
                        <c:v>0.84636979532205625</c:v>
                      </c:pt>
                      <c:pt idx="929">
                        <c:v>0.8285589469613418</c:v>
                      </c:pt>
                      <c:pt idx="930">
                        <c:v>0.81506295028431464</c:v>
                      </c:pt>
                      <c:pt idx="931">
                        <c:v>0.7983955674596922</c:v>
                      </c:pt>
                      <c:pt idx="932">
                        <c:v>0.77975875025662333</c:v>
                      </c:pt>
                      <c:pt idx="933">
                        <c:v>0.76559195229433119</c:v>
                      </c:pt>
                      <c:pt idx="934">
                        <c:v>0.74688471289227543</c:v>
                      </c:pt>
                      <c:pt idx="935">
                        <c:v>0.72573418126435296</c:v>
                      </c:pt>
                      <c:pt idx="936">
                        <c:v>0.70890327570648981</c:v>
                      </c:pt>
                      <c:pt idx="937">
                        <c:v>0.690759413896329</c:v>
                      </c:pt>
                      <c:pt idx="938">
                        <c:v>0.66999799475772381</c:v>
                      </c:pt>
                      <c:pt idx="939">
                        <c:v>0.65128359377610989</c:v>
                      </c:pt>
                      <c:pt idx="940">
                        <c:v>0.62889530248124881</c:v>
                      </c:pt>
                      <c:pt idx="941">
                        <c:v>0.60710261588629322</c:v>
                      </c:pt>
                      <c:pt idx="942">
                        <c:v>0.58710987295357853</c:v>
                      </c:pt>
                      <c:pt idx="943">
                        <c:v>0.56993043719056025</c:v>
                      </c:pt>
                      <c:pt idx="944">
                        <c:v>0.55174479949964428</c:v>
                      </c:pt>
                      <c:pt idx="945">
                        <c:v>0.53761977741810729</c:v>
                      </c:pt>
                      <c:pt idx="946">
                        <c:v>0.52198724283961406</c:v>
                      </c:pt>
                      <c:pt idx="947">
                        <c:v>0.50264978443645547</c:v>
                      </c:pt>
                      <c:pt idx="948">
                        <c:v>0.48695518283512618</c:v>
                      </c:pt>
                      <c:pt idx="949">
                        <c:v>0.4728062888217292</c:v>
                      </c:pt>
                      <c:pt idx="950">
                        <c:v>0.45367532262915894</c:v>
                      </c:pt>
                      <c:pt idx="951">
                        <c:v>0.43497047042028925</c:v>
                      </c:pt>
                      <c:pt idx="952">
                        <c:v>0.41735417830423344</c:v>
                      </c:pt>
                      <c:pt idx="953">
                        <c:v>0.40290807873918005</c:v>
                      </c:pt>
                      <c:pt idx="954">
                        <c:v>0.39885223751617321</c:v>
                      </c:pt>
                      <c:pt idx="955">
                        <c:v>0.3909184009625164</c:v>
                      </c:pt>
                      <c:pt idx="956">
                        <c:v>0.37829134260519176</c:v>
                      </c:pt>
                      <c:pt idx="957">
                        <c:v>0.37216699848651941</c:v>
                      </c:pt>
                      <c:pt idx="958">
                        <c:v>0.36831168149113636</c:v>
                      </c:pt>
                      <c:pt idx="959">
                        <c:v>0.35914963404328454</c:v>
                      </c:pt>
                      <c:pt idx="960">
                        <c:v>0.34884054026956185</c:v>
                      </c:pt>
                      <c:pt idx="961">
                        <c:v>0.3390029171500733</c:v>
                      </c:pt>
                      <c:pt idx="962">
                        <c:v>0.32966183021327194</c:v>
                      </c:pt>
                      <c:pt idx="963">
                        <c:v>0.32630424299716876</c:v>
                      </c:pt>
                      <c:pt idx="964">
                        <c:v>0.31367837823643713</c:v>
                      </c:pt>
                      <c:pt idx="965">
                        <c:v>0.30102864154384557</c:v>
                      </c:pt>
                      <c:pt idx="966">
                        <c:v>0.29950680588777323</c:v>
                      </c:pt>
                      <c:pt idx="967">
                        <c:v>0.30049032948040361</c:v>
                      </c:pt>
                      <c:pt idx="968">
                        <c:v>0.2933359115019743</c:v>
                      </c:pt>
                      <c:pt idx="969">
                        <c:v>0.28652763653551439</c:v>
                      </c:pt>
                      <c:pt idx="970">
                        <c:v>0.27977307341573926</c:v>
                      </c:pt>
                      <c:pt idx="971">
                        <c:v>0.27962029305183544</c:v>
                      </c:pt>
                      <c:pt idx="972">
                        <c:v>0.27700034853020528</c:v>
                      </c:pt>
                      <c:pt idx="973">
                        <c:v>0.27189652949854631</c:v>
                      </c:pt>
                      <c:pt idx="974">
                        <c:v>0.26485311600326567</c:v>
                      </c:pt>
                      <c:pt idx="975">
                        <c:v>0.26312120734682565</c:v>
                      </c:pt>
                      <c:pt idx="976">
                        <c:v>0.25739433089362207</c:v>
                      </c:pt>
                      <c:pt idx="977">
                        <c:v>0.25350798038682087</c:v>
                      </c:pt>
                      <c:pt idx="978">
                        <c:v>0.24316069152212216</c:v>
                      </c:pt>
                      <c:pt idx="979">
                        <c:v>0.23782770194460764</c:v>
                      </c:pt>
                      <c:pt idx="980">
                        <c:v>0.22745892834123502</c:v>
                      </c:pt>
                      <c:pt idx="981">
                        <c:v>0.22063274942587993</c:v>
                      </c:pt>
                      <c:pt idx="982">
                        <c:v>0.21359291672037839</c:v>
                      </c:pt>
                      <c:pt idx="983">
                        <c:v>0.21139669898926242</c:v>
                      </c:pt>
                      <c:pt idx="984">
                        <c:v>0.21044540250464325</c:v>
                      </c:pt>
                      <c:pt idx="985">
                        <c:v>0.21151963943834109</c:v>
                      </c:pt>
                      <c:pt idx="986">
                        <c:v>0.21064831392545275</c:v>
                      </c:pt>
                      <c:pt idx="987">
                        <c:v>0.20962420804866061</c:v>
                      </c:pt>
                      <c:pt idx="988">
                        <c:v>0.2087099130584241</c:v>
                      </c:pt>
                      <c:pt idx="989">
                        <c:v>0.20554568849038682</c:v>
                      </c:pt>
                      <c:pt idx="990">
                        <c:v>0.20186702379076724</c:v>
                      </c:pt>
                      <c:pt idx="991">
                        <c:v>0.19382576354374051</c:v>
                      </c:pt>
                      <c:pt idx="992">
                        <c:v>0.19017335796916696</c:v>
                      </c:pt>
                      <c:pt idx="993">
                        <c:v>0.18348086187222787</c:v>
                      </c:pt>
                      <c:pt idx="994">
                        <c:v>0.18493824331227843</c:v>
                      </c:pt>
                      <c:pt idx="995">
                        <c:v>0.17698889000291254</c:v>
                      </c:pt>
                      <c:pt idx="996">
                        <c:v>0.1707499606113124</c:v>
                      </c:pt>
                      <c:pt idx="997">
                        <c:v>0.16635513795589438</c:v>
                      </c:pt>
                      <c:pt idx="998">
                        <c:v>0.16721214030966666</c:v>
                      </c:pt>
                      <c:pt idx="999">
                        <c:v>0.1666988937746777</c:v>
                      </c:pt>
                      <c:pt idx="1000">
                        <c:v>0.16520809163002323</c:v>
                      </c:pt>
                      <c:pt idx="1001">
                        <c:v>0.15594339487517359</c:v>
                      </c:pt>
                      <c:pt idx="1002">
                        <c:v>0.15899184057369037</c:v>
                      </c:pt>
                      <c:pt idx="1003">
                        <c:v>0.15812887023695293</c:v>
                      </c:pt>
                      <c:pt idx="1004">
                        <c:v>0.15790208688428312</c:v>
                      </c:pt>
                      <c:pt idx="1005">
                        <c:v>0.14697948446175946</c:v>
                      </c:pt>
                      <c:pt idx="1006">
                        <c:v>0.14892743410153203</c:v>
                      </c:pt>
                      <c:pt idx="1007">
                        <c:v>0.15140892141837475</c:v>
                      </c:pt>
                      <c:pt idx="1008">
                        <c:v>0.1523339587779482</c:v>
                      </c:pt>
                      <c:pt idx="1009">
                        <c:v>0.14836166931645098</c:v>
                      </c:pt>
                      <c:pt idx="1010">
                        <c:v>0.14551374784555829</c:v>
                      </c:pt>
                      <c:pt idx="1011">
                        <c:v>0.14469494058276172</c:v>
                      </c:pt>
                      <c:pt idx="1012">
                        <c:v>0.15179445311791323</c:v>
                      </c:pt>
                      <c:pt idx="1013">
                        <c:v>0.14407307675780984</c:v>
                      </c:pt>
                      <c:pt idx="1014">
                        <c:v>0.13919604107882036</c:v>
                      </c:pt>
                      <c:pt idx="1015">
                        <c:v>0.13107361626346975</c:v>
                      </c:pt>
                      <c:pt idx="1016">
                        <c:v>0.12907911635657024</c:v>
                      </c:pt>
                      <c:pt idx="1017">
                        <c:v>0.12689244739819819</c:v>
                      </c:pt>
                      <c:pt idx="1018">
                        <c:v>0.12298103136294396</c:v>
                      </c:pt>
                      <c:pt idx="1019">
                        <c:v>0.11874376345780153</c:v>
                      </c:pt>
                      <c:pt idx="1020">
                        <c:v>0.11897293400365709</c:v>
                      </c:pt>
                      <c:pt idx="1021">
                        <c:v>0.11846326825844725</c:v>
                      </c:pt>
                      <c:pt idx="1022">
                        <c:v>0.12160720168440364</c:v>
                      </c:pt>
                      <c:pt idx="1023">
                        <c:v>0.11989677776663751</c:v>
                      </c:pt>
                      <c:pt idx="1024">
                        <c:v>0.12269218098743878</c:v>
                      </c:pt>
                      <c:pt idx="1025">
                        <c:v>0.12443125122343668</c:v>
                      </c:pt>
                      <c:pt idx="1026">
                        <c:v>0.1206129357224363</c:v>
                      </c:pt>
                      <c:pt idx="1027">
                        <c:v>0.11451007634243821</c:v>
                      </c:pt>
                      <c:pt idx="1028">
                        <c:v>0.11298704708977284</c:v>
                      </c:pt>
                      <c:pt idx="1029">
                        <c:v>0.11025967887477277</c:v>
                      </c:pt>
                      <c:pt idx="1030">
                        <c:v>0.10840363617266102</c:v>
                      </c:pt>
                      <c:pt idx="1031">
                        <c:v>0.11109161570009203</c:v>
                      </c:pt>
                      <c:pt idx="1032">
                        <c:v>0.10843108889429977</c:v>
                      </c:pt>
                      <c:pt idx="1033">
                        <c:v>0.11248693011730659</c:v>
                      </c:pt>
                      <c:pt idx="1034">
                        <c:v>0.11342748423258914</c:v>
                      </c:pt>
                      <c:pt idx="1035">
                        <c:v>0.11237592563415791</c:v>
                      </c:pt>
                      <c:pt idx="1036">
                        <c:v>0.11041365283526929</c:v>
                      </c:pt>
                      <c:pt idx="1037">
                        <c:v>0.10953994012919488</c:v>
                      </c:pt>
                      <c:pt idx="1038">
                        <c:v>0.10118118318843085</c:v>
                      </c:pt>
                      <c:pt idx="1039">
                        <c:v>9.7124148368830987E-2</c:v>
                      </c:pt>
                      <c:pt idx="1040">
                        <c:v>8.383464390239237E-2</c:v>
                      </c:pt>
                      <c:pt idx="1041">
                        <c:v>7.58244171667838E-2</c:v>
                      </c:pt>
                      <c:pt idx="1042">
                        <c:v>6.7904903772242703E-2</c:v>
                      </c:pt>
                      <c:pt idx="1043">
                        <c:v>6.38586113219798E-2</c:v>
                      </c:pt>
                      <c:pt idx="1044">
                        <c:v>5.7737847993086885E-2</c:v>
                      </c:pt>
                      <c:pt idx="1045">
                        <c:v>5.7495547884708301E-2</c:v>
                      </c:pt>
                      <c:pt idx="1046">
                        <c:v>5.0448553599648567E-2</c:v>
                      </c:pt>
                      <c:pt idx="1047">
                        <c:v>4.9176179631513009E-2</c:v>
                      </c:pt>
                      <c:pt idx="1048">
                        <c:v>5.0984478469904788E-2</c:v>
                      </c:pt>
                      <c:pt idx="1049">
                        <c:v>5.5464046483425788E-2</c:v>
                      </c:pt>
                      <c:pt idx="1050">
                        <c:v>5.6500088326147932E-2</c:v>
                      </c:pt>
                      <c:pt idx="1051">
                        <c:v>6.1942888790218427E-2</c:v>
                      </c:pt>
                      <c:pt idx="1052">
                        <c:v>6.0502217702469968E-2</c:v>
                      </c:pt>
                      <c:pt idx="1053">
                        <c:v>7.0701500589636659E-2</c:v>
                      </c:pt>
                      <c:pt idx="1054">
                        <c:v>7.5521243632162227E-2</c:v>
                      </c:pt>
                      <c:pt idx="1055">
                        <c:v>7.6150269036671991E-2</c:v>
                      </c:pt>
                      <c:pt idx="1056">
                        <c:v>7.5594053024335209E-2</c:v>
                      </c:pt>
                      <c:pt idx="1057">
                        <c:v>7.8455104057750913E-2</c:v>
                      </c:pt>
                      <c:pt idx="1058">
                        <c:v>7.4346744584652333E-2</c:v>
                      </c:pt>
                      <c:pt idx="1059">
                        <c:v>6.9904178065514327E-2</c:v>
                      </c:pt>
                      <c:pt idx="1060">
                        <c:v>6.2550429456054268E-2</c:v>
                      </c:pt>
                      <c:pt idx="1061">
                        <c:v>6.300877054776538E-2</c:v>
                      </c:pt>
                      <c:pt idx="1062">
                        <c:v>6.3384753474559588E-2</c:v>
                      </c:pt>
                      <c:pt idx="1063">
                        <c:v>5.845519954547837E-2</c:v>
                      </c:pt>
                      <c:pt idx="1064">
                        <c:v>5.6788938701653441E-2</c:v>
                      </c:pt>
                      <c:pt idx="1065">
                        <c:v>5.2423955961060219E-2</c:v>
                      </c:pt>
                      <c:pt idx="1066">
                        <c:v>5.1159937169075222E-2</c:v>
                      </c:pt>
                      <c:pt idx="1067">
                        <c:v>4.6920282070746736E-2</c:v>
                      </c:pt>
                      <c:pt idx="1068">
                        <c:v>5.4344452879193719E-2</c:v>
                      </c:pt>
                      <c:pt idx="1069">
                        <c:v>5.5436593761786716E-2</c:v>
                      </c:pt>
                      <c:pt idx="1070">
                        <c:v>5.5443755341344908E-2</c:v>
                      </c:pt>
                      <c:pt idx="1071">
                        <c:v>5.8029085561778125E-2</c:v>
                      </c:pt>
                      <c:pt idx="1072">
                        <c:v>6.2736630524561993E-2</c:v>
                      </c:pt>
                      <c:pt idx="1073">
                        <c:v>6.4678612181369402E-2</c:v>
                      </c:pt>
                      <c:pt idx="1074">
                        <c:v>6.9497161627301948E-2</c:v>
                      </c:pt>
                      <c:pt idx="1075">
                        <c:v>5.473237177191792E-2</c:v>
                      </c:pt>
                      <c:pt idx="1076">
                        <c:v>5.1751961079202304E-2</c:v>
                      </c:pt>
                      <c:pt idx="1077">
                        <c:v>5.1662441334727534E-2</c:v>
                      </c:pt>
                      <c:pt idx="1078">
                        <c:v>5.1040577509775649E-2</c:v>
                      </c:pt>
                      <c:pt idx="1079">
                        <c:v>4.301244682527193E-2</c:v>
                      </c:pt>
                      <c:pt idx="1080">
                        <c:v>4.652400800187164E-2</c:v>
                      </c:pt>
                      <c:pt idx="1081">
                        <c:v>4.707664322442965E-2</c:v>
                      </c:pt>
                      <c:pt idx="1082">
                        <c:v>4.851612071558508E-2</c:v>
                      </c:pt>
                      <c:pt idx="1083">
                        <c:v>4.3480336689726971E-2</c:v>
                      </c:pt>
                      <c:pt idx="1084">
                        <c:v>3.757680794075962E-2</c:v>
                      </c:pt>
                      <c:pt idx="1085">
                        <c:v>3.3727458928341406E-2</c:v>
                      </c:pt>
                      <c:pt idx="1086">
                        <c:v>3.3832495428525254E-2</c:v>
                      </c:pt>
                      <c:pt idx="1087">
                        <c:v>3.0495199354502948E-2</c:v>
                      </c:pt>
                      <c:pt idx="1088">
                        <c:v>1.902592969238643E-2</c:v>
                      </c:pt>
                      <c:pt idx="1089">
                        <c:v>1.9660923079861344E-2</c:v>
                      </c:pt>
                      <c:pt idx="1090">
                        <c:v>1.708156084239262E-2</c:v>
                      </c:pt>
                      <c:pt idx="1091">
                        <c:v>1.4392387718368578E-2</c:v>
                      </c:pt>
                      <c:pt idx="1092">
                        <c:v>1.0230316398584866E-2</c:v>
                      </c:pt>
                      <c:pt idx="1093">
                        <c:v>9.7039403010735635E-4</c:v>
                      </c:pt>
                      <c:pt idx="1094">
                        <c:v>-1.6650672472318926E-3</c:v>
                      </c:pt>
                      <c:pt idx="1095">
                        <c:v>-1.5755475027561333E-4</c:v>
                      </c:pt>
                      <c:pt idx="1096">
                        <c:v>8.7251910948136569E-4</c:v>
                      </c:pt>
                      <c:pt idx="1097">
                        <c:v>3.4041374832301254E-3</c:v>
                      </c:pt>
                      <c:pt idx="1098">
                        <c:v>1.2611541601615543E-2</c:v>
                      </c:pt>
                      <c:pt idx="1099">
                        <c:v>1.6286625511456029E-2</c:v>
                      </c:pt>
                      <c:pt idx="1100">
                        <c:v>3.1722216652104937E-2</c:v>
                      </c:pt>
                      <c:pt idx="1101">
                        <c:v>2.6842793779929409E-2</c:v>
                      </c:pt>
                      <c:pt idx="1102">
                        <c:v>3.2440761801089457E-2</c:v>
                      </c:pt>
                      <c:pt idx="1103">
                        <c:v>3.2160266601735168E-2</c:v>
                      </c:pt>
                      <c:pt idx="1104">
                        <c:v>4.3090030603816699E-2</c:v>
                      </c:pt>
                      <c:pt idx="1105">
                        <c:v>4.5958243216790602E-2</c:v>
                      </c:pt>
                      <c:pt idx="1106">
                        <c:v>4.2723596449766414E-2</c:v>
                      </c:pt>
                      <c:pt idx="1107">
                        <c:v>3.5809091386529608E-2</c:v>
                      </c:pt>
                      <c:pt idx="1108">
                        <c:v>4.7926483998644062E-2</c:v>
                      </c:pt>
                      <c:pt idx="1109">
                        <c:v>5.5427044989042787E-2</c:v>
                      </c:pt>
                      <c:pt idx="1110">
                        <c:v>5.8069667845940226E-2</c:v>
                      </c:pt>
                      <c:pt idx="1111">
                        <c:v>4.9883982411160564E-2</c:v>
                      </c:pt>
                      <c:pt idx="1112">
                        <c:v>4.7580340986674664E-2</c:v>
                      </c:pt>
                      <c:pt idx="1113">
                        <c:v>3.7996953941494702E-2</c:v>
                      </c:pt>
                      <c:pt idx="1114">
                        <c:v>3.4879279640584356E-2</c:v>
                      </c:pt>
                      <c:pt idx="1115">
                        <c:v>3.094160448028407E-2</c:v>
                      </c:pt>
                      <c:pt idx="1116">
                        <c:v>1.3934046626657462E-2</c:v>
                      </c:pt>
                      <c:pt idx="1117">
                        <c:v>1.2103069452998731E-3</c:v>
                      </c:pt>
                      <c:pt idx="1118">
                        <c:v>6.4048393180266283E-3</c:v>
                      </c:pt>
                      <c:pt idx="1119">
                        <c:v>3.6046617108535729E-3</c:v>
                      </c:pt>
                      <c:pt idx="1120">
                        <c:v>-2.5542967090160402E-4</c:v>
                      </c:pt>
                      <c:pt idx="1121">
                        <c:v>1.0608686518565143E-2</c:v>
                      </c:pt>
                      <c:pt idx="1122">
                        <c:v>1.0368773603372626E-2</c:v>
                      </c:pt>
                      <c:pt idx="1123">
                        <c:v>9.6812619658059526E-3</c:v>
                      </c:pt>
                      <c:pt idx="1124">
                        <c:v>1.5805606084477963E-2</c:v>
                      </c:pt>
                      <c:pt idx="1125">
                        <c:v>5.2184043045867372E-3</c:v>
                      </c:pt>
                      <c:pt idx="1126">
                        <c:v>-1.5506013339635492E-2</c:v>
                      </c:pt>
                      <c:pt idx="1127">
                        <c:v>0</c:v>
                      </c:pt>
                      <c:pt idx="1128">
                        <c:v>-1.5704150374073206E-2</c:v>
                      </c:pt>
                      <c:pt idx="1129">
                        <c:v>-3.1792638851091522E-2</c:v>
                      </c:pt>
                      <c:pt idx="1130">
                        <c:v>-3.9376751603000179E-2</c:v>
                      </c:pt>
                      <c:pt idx="1131">
                        <c:v>-4.8936266716320162E-2</c:v>
                      </c:pt>
                      <c:pt idx="1132">
                        <c:v>-4.2501587483468717E-2</c:v>
                      </c:pt>
                      <c:pt idx="1133">
                        <c:v>-1.9604824039990153E-2</c:v>
                      </c:pt>
                      <c:pt idx="1134">
                        <c:v>-6.8691483927029061E-3</c:v>
                      </c:pt>
                      <c:pt idx="1135">
                        <c:v>1.1315295701620665E-3</c:v>
                      </c:pt>
                      <c:pt idx="1136">
                        <c:v>5.1455949124140912E-3</c:v>
                      </c:pt>
                      <c:pt idx="1137">
                        <c:v>3.0365097325866081E-2</c:v>
                      </c:pt>
                      <c:pt idx="1138">
                        <c:v>3.3328797666279913E-2</c:v>
                      </c:pt>
                      <c:pt idx="1139">
                        <c:v>3.0903409389308367E-2</c:v>
                      </c:pt>
                      <c:pt idx="1140">
                        <c:v>2.4250301979937997E-2</c:v>
                      </c:pt>
                      <c:pt idx="1141">
                        <c:v>-5.8713016409564708E-3</c:v>
                      </c:pt>
                      <c:pt idx="1142">
                        <c:v>4.6836730309238791E-3</c:v>
                      </c:pt>
                      <c:pt idx="1143">
                        <c:v>1.5060801810447399E-2</c:v>
                      </c:pt>
                      <c:pt idx="1144">
                        <c:v>1.6783161694143182E-2</c:v>
                      </c:pt>
                      <c:pt idx="1145">
                        <c:v>3.7235439315162017E-2</c:v>
                      </c:pt>
                      <c:pt idx="1146">
                        <c:v>4.0683739872333008E-2</c:v>
                      </c:pt>
                      <c:pt idx="1147">
                        <c:v>4.7286716224797354E-2</c:v>
                      </c:pt>
                      <c:pt idx="1148">
                        <c:v>6.7737800249223157E-2</c:v>
                      </c:pt>
                      <c:pt idx="1149">
                        <c:v>5.0060634706924366E-2</c:v>
                      </c:pt>
                      <c:pt idx="1150">
                        <c:v>6.1627779289666874E-2</c:v>
                      </c:pt>
                      <c:pt idx="1151">
                        <c:v>5.9522274899618685E-2</c:v>
                      </c:pt>
                      <c:pt idx="1152">
                        <c:v>3.9863739012943405E-2</c:v>
                      </c:pt>
                      <c:pt idx="1153">
                        <c:v>2.9007977999627552E-2</c:v>
                      </c:pt>
                      <c:pt idx="1154">
                        <c:v>2.5381831550100063E-2</c:v>
                      </c:pt>
                      <c:pt idx="1155">
                        <c:v>2.7342910752395661E-2</c:v>
                      </c:pt>
                      <c:pt idx="1156">
                        <c:v>3.0620526996767684E-2</c:v>
                      </c:pt>
                      <c:pt idx="1157">
                        <c:v>-5.4153477424314193E-3</c:v>
                      </c:pt>
                      <c:pt idx="1158">
                        <c:v>-1.8324094895703368E-2</c:v>
                      </c:pt>
                      <c:pt idx="1159">
                        <c:v>-1.8154604179496439E-3</c:v>
                      </c:pt>
                      <c:pt idx="1160">
                        <c:v>-3.6046617108535729E-3</c:v>
                      </c:pt>
                      <c:pt idx="1161">
                        <c:v>1.0337740091954782E-2</c:v>
                      </c:pt>
                      <c:pt idx="1162">
                        <c:v>-1.4204993053267822E-2</c:v>
                      </c:pt>
                      <c:pt idx="1163">
                        <c:v>-1.332053797785514E-3</c:v>
                      </c:pt>
                      <c:pt idx="1164">
                        <c:v>1.5500045356670662E-2</c:v>
                      </c:pt>
                      <c:pt idx="1165">
                        <c:v>8.2155253496044751E-3</c:v>
                      </c:pt>
                      <c:pt idx="1166">
                        <c:v>-3.5163355629718399E-3</c:v>
                      </c:pt>
                      <c:pt idx="1167">
                        <c:v>-1.5565693169285447E-2</c:v>
                      </c:pt>
                      <c:pt idx="1168">
                        <c:v>-3.9870900592501264E-2</c:v>
                      </c:pt>
                      <c:pt idx="1169">
                        <c:v>-3.5852060863877447E-2</c:v>
                      </c:pt>
                      <c:pt idx="1170">
                        <c:v>-6.2144606614434911E-2</c:v>
                      </c:pt>
                      <c:pt idx="1171">
                        <c:v>-6.2452554535428272E-2</c:v>
                      </c:pt>
                      <c:pt idx="1172">
                        <c:v>-5.4528266754515373E-2</c:v>
                      </c:pt>
                      <c:pt idx="1173">
                        <c:v>-7.4481620999660991E-2</c:v>
                      </c:pt>
                      <c:pt idx="1174">
                        <c:v>-6.8613900148483287E-2</c:v>
                      </c:pt>
                      <c:pt idx="1175">
                        <c:v>-3.9505660035044014E-2</c:v>
                      </c:pt>
                      <c:pt idx="1176">
                        <c:v>-3.1398751975402157E-2</c:v>
                      </c:pt>
                      <c:pt idx="1177">
                        <c:v>-7.2105170183001787E-3</c:v>
                      </c:pt>
                      <c:pt idx="1178">
                        <c:v>5.5454497710682856E-3</c:v>
                      </c:pt>
                      <c:pt idx="1179">
                        <c:v>3.6189848699696285E-3</c:v>
                      </c:pt>
                      <c:pt idx="1180">
                        <c:v>1.4953378117077483E-2</c:v>
                      </c:pt>
                      <c:pt idx="1181">
                        <c:v>2.316412908031016E-2</c:v>
                      </c:pt>
                      <c:pt idx="1182">
                        <c:v>9.2121785047578775E-3</c:v>
                      </c:pt>
                      <c:pt idx="1183">
                        <c:v>-7.4695274789808794E-3</c:v>
                      </c:pt>
                      <c:pt idx="1184">
                        <c:v>-4.6860602241096783E-2</c:v>
                      </c:pt>
                      <c:pt idx="1185">
                        <c:v>-8.7879742756062237E-2</c:v>
                      </c:pt>
                      <c:pt idx="1186">
                        <c:v>-8.0430506419162578E-2</c:v>
                      </c:pt>
                      <c:pt idx="1187">
                        <c:v>-9.0696630715537074E-2</c:v>
                      </c:pt>
                      <c:pt idx="1188">
                        <c:v>-9.2798554315806497E-2</c:v>
                      </c:pt>
                      <c:pt idx="1189">
                        <c:v>-9.2553867014241856E-2</c:v>
                      </c:pt>
                      <c:pt idx="1190">
                        <c:v>-8.272101828112545E-2</c:v>
                      </c:pt>
                      <c:pt idx="1191">
                        <c:v>-1.6974137149023034E-2</c:v>
                      </c:pt>
                      <c:pt idx="1192">
                        <c:v>8.479310196656974E-3</c:v>
                      </c:pt>
                      <c:pt idx="1193">
                        <c:v>-3.7765396202452416E-3</c:v>
                      </c:pt>
                      <c:pt idx="1194">
                        <c:v>-2.3310941461249807E-3</c:v>
                      </c:pt>
                      <c:pt idx="1195">
                        <c:v>-9.9378852333002563E-3</c:v>
                      </c:pt>
                      <c:pt idx="1196">
                        <c:v>-6.727110398136049E-3</c:v>
                      </c:pt>
                      <c:pt idx="1197">
                        <c:v>-6.6745921480442878E-3</c:v>
                      </c:pt>
                      <c:pt idx="1198">
                        <c:v>-3.7400155644995825E-2</c:v>
                      </c:pt>
                      <c:pt idx="1199">
                        <c:v>-3.4861375691689206E-2</c:v>
                      </c:pt>
                      <c:pt idx="1200">
                        <c:v>7.0529622680245655E-3</c:v>
                      </c:pt>
                      <c:pt idx="1201">
                        <c:v>2.4480666122386585E-2</c:v>
                      </c:pt>
                      <c:pt idx="1202">
                        <c:v>1.9885319239344772E-2</c:v>
                      </c:pt>
                      <c:pt idx="1203">
                        <c:v>2.4807711588868134E-2</c:v>
                      </c:pt>
                      <c:pt idx="1204">
                        <c:v>2.7356040314918683E-2</c:v>
                      </c:pt>
                      <c:pt idx="1205">
                        <c:v>2.7180581615747917E-2</c:v>
                      </c:pt>
                      <c:pt idx="1206">
                        <c:v>3.9974743496092091E-2</c:v>
                      </c:pt>
                      <c:pt idx="1207">
                        <c:v>-7.4026860697727322E-3</c:v>
                      </c:pt>
                      <c:pt idx="1208">
                        <c:v>-1.0538264319578231E-2</c:v>
                      </c:pt>
                      <c:pt idx="1209">
                        <c:v>-1.8155797776090797E-2</c:v>
                      </c:pt>
                      <c:pt idx="1210">
                        <c:v>-1.7870528190364381E-2</c:v>
                      </c:pt>
                      <c:pt idx="1211">
                        <c:v>-7.7154083771382252E-3</c:v>
                      </c:pt>
                      <c:pt idx="1212">
                        <c:v>-1.0945280757790618E-3</c:v>
                      </c:pt>
                      <c:pt idx="1213">
                        <c:v>-1.1458527292777902E-3</c:v>
                      </c:pt>
                      <c:pt idx="1214">
                        <c:v>1.8324094895703701E-2</c:v>
                      </c:pt>
                      <c:pt idx="1215">
                        <c:v>1.3234599023160466E-2</c:v>
                      </c:pt>
                      <c:pt idx="1216">
                        <c:v>-1.5313844288162938E-2</c:v>
                      </c:pt>
                      <c:pt idx="1217">
                        <c:v>-5.5861514148893919E-2</c:v>
                      </c:pt>
                      <c:pt idx="1218">
                        <c:v>-5.3932662054609531E-2</c:v>
                      </c:pt>
                      <c:pt idx="1219">
                        <c:v>-5.5148936982874236E-2</c:v>
                      </c:pt>
                      <c:pt idx="1220">
                        <c:v>-7.4119961231982501E-2</c:v>
                      </c:pt>
                      <c:pt idx="1221">
                        <c:v>-7.8981480155262879E-2</c:v>
                      </c:pt>
                      <c:pt idx="1222">
                        <c:v>-8.2444103871549934E-2</c:v>
                      </c:pt>
                      <c:pt idx="1223">
                        <c:v>-1.8368257969644565E-2</c:v>
                      </c:pt>
                      <c:pt idx="1224">
                        <c:v>9.9462404094514817E-3</c:v>
                      </c:pt>
                      <c:pt idx="1225">
                        <c:v>-5.8992318012327294E-2</c:v>
                      </c:pt>
                      <c:pt idx="1226">
                        <c:v>-4.7771316441554183E-2</c:v>
                      </c:pt>
                      <c:pt idx="1227">
                        <c:v>-1.8032857327012122E-2</c:v>
                      </c:pt>
                      <c:pt idx="1228">
                        <c:v>-1.4398355701333408E-2</c:v>
                      </c:pt>
                      <c:pt idx="1229">
                        <c:v>-3.1015607469050081E-2</c:v>
                      </c:pt>
                      <c:pt idx="1230">
                        <c:v>-8.6400876577337735E-2</c:v>
                      </c:pt>
                      <c:pt idx="1231">
                        <c:v>-8.9351447355228542E-2</c:v>
                      </c:pt>
                      <c:pt idx="1232">
                        <c:v>-2.8328821538211774E-2</c:v>
                      </c:pt>
                      <c:pt idx="1233">
                        <c:v>-7.3000367627750432E-2</c:v>
                      </c:pt>
                      <c:pt idx="1234">
                        <c:v>-0.10662637084568707</c:v>
                      </c:pt>
                      <c:pt idx="1235">
                        <c:v>-0.11635895746499175</c:v>
                      </c:pt>
                      <c:pt idx="1236">
                        <c:v>-9.7911922120209383E-2</c:v>
                      </c:pt>
                      <c:pt idx="1237">
                        <c:v>-3.7681844440943142E-2</c:v>
                      </c:pt>
                      <c:pt idx="1238">
                        <c:v>-3.7150693957059049E-2</c:v>
                      </c:pt>
                      <c:pt idx="1239">
                        <c:v>-7.6982205861991587E-2</c:v>
                      </c:pt>
                      <c:pt idx="1240">
                        <c:v>-9.0019861447307364E-2</c:v>
                      </c:pt>
                      <c:pt idx="1241">
                        <c:v>-0.1240457195238982</c:v>
                      </c:pt>
                      <c:pt idx="1242">
                        <c:v>-0.12290941556736401</c:v>
                      </c:pt>
                      <c:pt idx="1243">
                        <c:v>-8.5670395462423221E-2</c:v>
                      </c:pt>
                      <c:pt idx="1244">
                        <c:v>-5.0904507498173615E-2</c:v>
                      </c:pt>
                      <c:pt idx="1245">
                        <c:v>-8.952213166802718E-2</c:v>
                      </c:pt>
                      <c:pt idx="1246">
                        <c:v>-6.7413141975927349E-2</c:v>
                      </c:pt>
                      <c:pt idx="1247">
                        <c:v>-2.7450334445765247E-2</c:v>
                      </c:pt>
                      <c:pt idx="1248">
                        <c:v>4.8062554010245763E-2</c:v>
                      </c:pt>
                      <c:pt idx="1249">
                        <c:v>5.629717690533842E-2</c:v>
                      </c:pt>
                      <c:pt idx="1250">
                        <c:v>4.8206979197998684E-2</c:v>
                      </c:pt>
                      <c:pt idx="1251">
                        <c:v>1.0617041694716368E-2</c:v>
                      </c:pt>
                      <c:pt idx="1252">
                        <c:v>9.159660254665785E-3</c:v>
                      </c:pt>
                      <c:pt idx="1253">
                        <c:v>9.4282194880904117E-3</c:v>
                      </c:pt>
                      <c:pt idx="1254">
                        <c:v>-2.3053124597161145E-2</c:v>
                      </c:pt>
                      <c:pt idx="1255">
                        <c:v>-9.1792352387909171E-2</c:v>
                      </c:pt>
                      <c:pt idx="1256">
                        <c:v>-0.13236747497027923</c:v>
                      </c:pt>
                      <c:pt idx="1257">
                        <c:v>-0.17344868250808071</c:v>
                      </c:pt>
                      <c:pt idx="1258">
                        <c:v>-0.22399272383516902</c:v>
                      </c:pt>
                      <c:pt idx="1259">
                        <c:v>-0.2062821375882665</c:v>
                      </c:pt>
                      <c:pt idx="1260">
                        <c:v>-0.1972299010269703</c:v>
                      </c:pt>
                      <c:pt idx="1261">
                        <c:v>-0.1572790294627382</c:v>
                      </c:pt>
                      <c:pt idx="1262">
                        <c:v>-0.15305250392693273</c:v>
                      </c:pt>
                      <c:pt idx="1263">
                        <c:v>-0.12309322944268566</c:v>
                      </c:pt>
                      <c:pt idx="1264">
                        <c:v>-7.2983657275448643E-2</c:v>
                      </c:pt>
                      <c:pt idx="1265">
                        <c:v>-4.566342485831993E-2</c:v>
                      </c:pt>
                      <c:pt idx="1266">
                        <c:v>-2.1423865247718894E-2</c:v>
                      </c:pt>
                      <c:pt idx="1267">
                        <c:v>-4.1641004339917013E-2</c:v>
                      </c:pt>
                      <c:pt idx="1268">
                        <c:v>-3.137846083332127E-2</c:v>
                      </c:pt>
                      <c:pt idx="1269">
                        <c:v>1.2288076924913422E-2</c:v>
                      </c:pt>
                      <c:pt idx="1270">
                        <c:v>1.285742249977322E-2</c:v>
                      </c:pt>
                      <c:pt idx="1271">
                        <c:v>-6.9956696315606757E-3</c:v>
                      </c:pt>
                      <c:pt idx="1272">
                        <c:v>-2.0858100462637863E-2</c:v>
                      </c:pt>
                      <c:pt idx="1273">
                        <c:v>1.915722531761699E-3</c:v>
                      </c:pt>
                      <c:pt idx="1274">
                        <c:v>1.6166072255563421E-2</c:v>
                      </c:pt>
                      <c:pt idx="1275">
                        <c:v>3.29898162338687E-2</c:v>
                      </c:pt>
                      <c:pt idx="1276">
                        <c:v>1.687387503521098E-2</c:v>
                      </c:pt>
                      <c:pt idx="1277">
                        <c:v>3.2415696272636442E-2</c:v>
                      </c:pt>
                      <c:pt idx="1278">
                        <c:v>1.8771693618077859E-2</c:v>
                      </c:pt>
                      <c:pt idx="1279">
                        <c:v>2.2627010613460907E-2</c:v>
                      </c:pt>
                      <c:pt idx="1280">
                        <c:v>7.6640837236394968E-3</c:v>
                      </c:pt>
                      <c:pt idx="1281">
                        <c:v>4.1509708714687447E-2</c:v>
                      </c:pt>
                      <c:pt idx="1282">
                        <c:v>7.0962898243503422E-2</c:v>
                      </c:pt>
                      <c:pt idx="1283">
                        <c:v>1.7568548252335846E-2</c:v>
                      </c:pt>
                      <c:pt idx="1284">
                        <c:v>-3.34684484676607E-2</c:v>
                      </c:pt>
                      <c:pt idx="1285">
                        <c:v>-8.981336923671876E-2</c:v>
                      </c:pt>
                      <c:pt idx="1286">
                        <c:v>-9.7515648051334294E-2</c:v>
                      </c:pt>
                      <c:pt idx="1287">
                        <c:v>-0.15173477328826293</c:v>
                      </c:pt>
                      <c:pt idx="1288">
                        <c:v>-0.18763099722608159</c:v>
                      </c:pt>
                      <c:pt idx="1289">
                        <c:v>-0.20456693928412858</c:v>
                      </c:pt>
                      <c:pt idx="1290">
                        <c:v>-0.11516894166177277</c:v>
                      </c:pt>
                      <c:pt idx="1291">
                        <c:v>-7.7822497863447163E-4</c:v>
                      </c:pt>
                      <c:pt idx="1292">
                        <c:v>8.0042587526438363E-2</c:v>
                      </c:pt>
                      <c:pt idx="1293">
                        <c:v>9.9117454679137462E-2</c:v>
                      </c:pt>
                      <c:pt idx="1294">
                        <c:v>0.1852211257048188</c:v>
                      </c:pt>
                      <c:pt idx="1295">
                        <c:v>0.21292092183852082</c:v>
                      </c:pt>
                      <c:pt idx="1296">
                        <c:v>8.8155463569044717E-2</c:v>
                      </c:pt>
                      <c:pt idx="1297">
                        <c:v>4.7187647707578328E-2</c:v>
                      </c:pt>
                      <c:pt idx="1298">
                        <c:v>-2.4524829196327452E-2</c:v>
                      </c:pt>
                      <c:pt idx="1299">
                        <c:v>-1.4684818883652855E-2</c:v>
                      </c:pt>
                      <c:pt idx="1300">
                        <c:v>-1.5515562112379418E-2</c:v>
                      </c:pt>
                      <c:pt idx="1301">
                        <c:v>-9.2298437343340256E-2</c:v>
                      </c:pt>
                      <c:pt idx="1302">
                        <c:v>-9.8420394268826525E-2</c:v>
                      </c:pt>
                      <c:pt idx="1303">
                        <c:v>-4.4160686747735781E-2</c:v>
                      </c:pt>
                      <c:pt idx="1304">
                        <c:v>2.6567072966946922E-2</c:v>
                      </c:pt>
                      <c:pt idx="1305">
                        <c:v>4.9073530324515217E-2</c:v>
                      </c:pt>
                      <c:pt idx="1306">
                        <c:v>-4.3444528791936998E-2</c:v>
                      </c:pt>
                      <c:pt idx="1307">
                        <c:v>-1.1352297196002675E-2</c:v>
                      </c:pt>
                      <c:pt idx="1308">
                        <c:v>2.6845180973115473E-2</c:v>
                      </c:pt>
                      <c:pt idx="1309">
                        <c:v>-1.6686480370109891E-3</c:v>
                      </c:pt>
                      <c:pt idx="1310">
                        <c:v>-2.5534611914003545E-2</c:v>
                      </c:pt>
                      <c:pt idx="1311">
                        <c:v>-1.3256083761834382E-2</c:v>
                      </c:pt>
                      <c:pt idx="1312">
                        <c:v>-9.6698034385130749E-2</c:v>
                      </c:pt>
                      <c:pt idx="1313">
                        <c:v>-3.7706909969396157E-2</c:v>
                      </c:pt>
                      <c:pt idx="1314">
                        <c:v>-0.11089944664861948</c:v>
                      </c:pt>
                      <c:pt idx="1315">
                        <c:v>-0.1666738282462247</c:v>
                      </c:pt>
                      <c:pt idx="1316">
                        <c:v>-0.12503282390630735</c:v>
                      </c:pt>
                      <c:pt idx="1317">
                        <c:v>-7.1797222262008756E-2</c:v>
                      </c:pt>
                      <c:pt idx="1318">
                        <c:v>-0.17747229662307631</c:v>
                      </c:pt>
                      <c:pt idx="1319">
                        <c:v>-0.2059777704570519</c:v>
                      </c:pt>
                      <c:pt idx="1320">
                        <c:v>-0.1486958763624904</c:v>
                      </c:pt>
                      <c:pt idx="1321">
                        <c:v>-8.6381779031849876E-2</c:v>
                      </c:pt>
                      <c:pt idx="1322">
                        <c:v>-7.7304476942101005E-2</c:v>
                      </c:pt>
                      <c:pt idx="1323">
                        <c:v>-0.14401817131453168</c:v>
                      </c:pt>
                      <c:pt idx="1324">
                        <c:v>-0.13138633857083526</c:v>
                      </c:pt>
                      <c:pt idx="1325">
                        <c:v>-0.11343583940874002</c:v>
                      </c:pt>
                      <c:pt idx="1326">
                        <c:v>-8.7115840936543482E-2</c:v>
                      </c:pt>
                      <c:pt idx="1327">
                        <c:v>-0.16882707649999285</c:v>
                      </c:pt>
                      <c:pt idx="1328">
                        <c:v>-0.20299497257115021</c:v>
                      </c:pt>
                      <c:pt idx="1329">
                        <c:v>-0.21277052866780305</c:v>
                      </c:pt>
                      <c:pt idx="1330">
                        <c:v>-0.12675040940363133</c:v>
                      </c:pt>
                      <c:pt idx="1331">
                        <c:v>-0.12623716286864239</c:v>
                      </c:pt>
                      <c:pt idx="1332">
                        <c:v>-0.14114518431518597</c:v>
                      </c:pt>
                      <c:pt idx="1333">
                        <c:v>-0.12621090374359634</c:v>
                      </c:pt>
                      <c:pt idx="1334">
                        <c:v>-3.7133983604757261E-2</c:v>
                      </c:pt>
                      <c:pt idx="1335">
                        <c:v>-3.3801461917107083E-2</c:v>
                      </c:pt>
                      <c:pt idx="1336">
                        <c:v>-1.1327231667550986E-3</c:v>
                      </c:pt>
                      <c:pt idx="1337">
                        <c:v>-8.5879274866195905E-3</c:v>
                      </c:pt>
                      <c:pt idx="1338">
                        <c:v>-2.1402380509044978E-2</c:v>
                      </c:pt>
                      <c:pt idx="1339">
                        <c:v>-8.5251443058280849E-2</c:v>
                      </c:pt>
                      <c:pt idx="1340">
                        <c:v>3.963098767730875E-2</c:v>
                      </c:pt>
                      <c:pt idx="1341">
                        <c:v>1.2348950351156077E-2</c:v>
                      </c:pt>
                      <c:pt idx="1342">
                        <c:v>8.9199860587918095E-2</c:v>
                      </c:pt>
                      <c:pt idx="1343">
                        <c:v>0.14002797790413996</c:v>
                      </c:pt>
                      <c:pt idx="1344">
                        <c:v>6.3415786985977773E-2</c:v>
                      </c:pt>
                      <c:pt idx="1345">
                        <c:v>7.839542422810096E-2</c:v>
                      </c:pt>
                      <c:pt idx="1346">
                        <c:v>0.14657127442695436</c:v>
                      </c:pt>
                      <c:pt idx="1347">
                        <c:v>2.7071964325784969E-2</c:v>
                      </c:pt>
                      <c:pt idx="1348">
                        <c:v>-0.12197363583845393</c:v>
                      </c:pt>
                      <c:pt idx="1349">
                        <c:v>-0.13202371915149591</c:v>
                      </c:pt>
                      <c:pt idx="1350">
                        <c:v>-0.16710829740607583</c:v>
                      </c:pt>
                      <c:pt idx="1351">
                        <c:v>-8.9315639457438575E-2</c:v>
                      </c:pt>
                      <c:pt idx="1352">
                        <c:v>-7.7203021231696242E-2</c:v>
                      </c:pt>
                      <c:pt idx="1353">
                        <c:v>-2.0911812309322986E-2</c:v>
                      </c:pt>
                      <c:pt idx="1354">
                        <c:v>-7.5582117058404882E-2</c:v>
                      </c:pt>
                      <c:pt idx="1355">
                        <c:v>0.11303359735689977</c:v>
                      </c:pt>
                      <c:pt idx="1356">
                        <c:v>-1.4591718349398992E-2</c:v>
                      </c:pt>
                      <c:pt idx="1357">
                        <c:v>-6.206702283568705E-5</c:v>
                      </c:pt>
                      <c:pt idx="1358">
                        <c:v>-5.4398164725878509E-2</c:v>
                      </c:pt>
                      <c:pt idx="1359">
                        <c:v>-0.21262729707664316</c:v>
                      </c:pt>
                      <c:pt idx="1360">
                        <c:v>-0.37749879446744106</c:v>
                      </c:pt>
                      <c:pt idx="1361">
                        <c:v>-9.6886622646824211E-2</c:v>
                      </c:pt>
                      <c:pt idx="1362">
                        <c:v>1.1945514702722785E-2</c:v>
                      </c:pt>
                      <c:pt idx="1363">
                        <c:v>0.23790409212655939</c:v>
                      </c:pt>
                      <c:pt idx="1364">
                        <c:v>0.31259459252999505</c:v>
                      </c:pt>
                      <c:pt idx="1365">
                        <c:v>0.38860879155506534</c:v>
                      </c:pt>
                      <c:pt idx="1366">
                        <c:v>0.51713527268907755</c:v>
                      </c:pt>
                      <c:pt idx="1367">
                        <c:v>0.68170120935206802</c:v>
                      </c:pt>
                      <c:pt idx="1368">
                        <c:v>0.57787382251696096</c:v>
                      </c:pt>
                      <c:pt idx="1369">
                        <c:v>0.30326066717275152</c:v>
                      </c:pt>
                      <c:pt idx="1370">
                        <c:v>0.14777322619610334</c:v>
                      </c:pt>
                      <c:pt idx="1371">
                        <c:v>-7.5148841495147776E-3</c:v>
                      </c:pt>
                      <c:pt idx="1372">
                        <c:v>5.4996156618970747E-2</c:v>
                      </c:pt>
                      <c:pt idx="1373">
                        <c:v>4.0453375729884423E-2</c:v>
                      </c:pt>
                      <c:pt idx="1374">
                        <c:v>-5.4077087242362119E-2</c:v>
                      </c:pt>
                      <c:pt idx="1375">
                        <c:v>-0.20740650557887036</c:v>
                      </c:pt>
                      <c:pt idx="1376">
                        <c:v>-0.15602575304009048</c:v>
                      </c:pt>
                      <c:pt idx="1377">
                        <c:v>-0.28580670419334347</c:v>
                      </c:pt>
                      <c:pt idx="1378">
                        <c:v>-0.34832729373457277</c:v>
                      </c:pt>
                      <c:pt idx="1379">
                        <c:v>-0.41307513451833605</c:v>
                      </c:pt>
                      <c:pt idx="1380">
                        <c:v>-0.46807367833049252</c:v>
                      </c:pt>
                      <c:pt idx="1381">
                        <c:v>-0.49047151839809788</c:v>
                      </c:pt>
                      <c:pt idx="1382">
                        <c:v>-0.43989047557662636</c:v>
                      </c:pt>
                      <c:pt idx="1383">
                        <c:v>-0.5303745267389508</c:v>
                      </c:pt>
                      <c:pt idx="1384">
                        <c:v>-0.36222433886684702</c:v>
                      </c:pt>
                      <c:pt idx="1385">
                        <c:v>-0.19088712873177968</c:v>
                      </c:pt>
                      <c:pt idx="1386">
                        <c:v>-0.1646673923733952</c:v>
                      </c:pt>
                      <c:pt idx="1387">
                        <c:v>-0.11541243536674438</c:v>
                      </c:pt>
                      <c:pt idx="1388">
                        <c:v>-5.9472143842712655E-2</c:v>
                      </c:pt>
                      <c:pt idx="1389">
                        <c:v>-0.10478345770609836</c:v>
                      </c:pt>
                      <c:pt idx="1390">
                        <c:v>3.0131152393638724E-2</c:v>
                      </c:pt>
                      <c:pt idx="1391">
                        <c:v>-4.2610204773431339E-2</c:v>
                      </c:pt>
                      <c:pt idx="1392">
                        <c:v>-0.17892848446653387</c:v>
                      </c:pt>
                      <c:pt idx="1393">
                        <c:v>-0.2931341936777575</c:v>
                      </c:pt>
                      <c:pt idx="1394">
                        <c:v>-0.24483650113869118</c:v>
                      </c:pt>
                      <c:pt idx="1395">
                        <c:v>-0.24624852590820753</c:v>
                      </c:pt>
                      <c:pt idx="1396">
                        <c:v>-4.5151371919924022E-2</c:v>
                      </c:pt>
                      <c:pt idx="1397">
                        <c:v>-0.17370172498579625</c:v>
                      </c:pt>
                      <c:pt idx="1398">
                        <c:v>-2.7930160276148624E-3</c:v>
                      </c:pt>
                      <c:pt idx="1399">
                        <c:v>3.8029181049505575E-2</c:v>
                      </c:pt>
                      <c:pt idx="1400">
                        <c:v>-1.084263145079283E-2</c:v>
                      </c:pt>
                      <c:pt idx="1401">
                        <c:v>-0.14455051539500879</c:v>
                      </c:pt>
                      <c:pt idx="1402">
                        <c:v>-0.17045633584943476</c:v>
                      </c:pt>
                      <c:pt idx="1403">
                        <c:v>-0.36670510047696109</c:v>
                      </c:pt>
                      <c:pt idx="1404">
                        <c:v>-0.23491055187132073</c:v>
                      </c:pt>
                      <c:pt idx="1405">
                        <c:v>-0.30217210707993747</c:v>
                      </c:pt>
                      <c:pt idx="1406">
                        <c:v>-5.8923089409933412E-2</c:v>
                      </c:pt>
                      <c:pt idx="1407">
                        <c:v>-7.0685983833927574E-2</c:v>
                      </c:pt>
                      <c:pt idx="1408">
                        <c:v>8.3014643043004752E-3</c:v>
                      </c:pt>
                      <c:pt idx="1409">
                        <c:v>-1.8601009305278891E-2</c:v>
                      </c:pt>
                      <c:pt idx="1410">
                        <c:v>3.8991219903462042E-2</c:v>
                      </c:pt>
                      <c:pt idx="1411">
                        <c:v>0.13858611321979847</c:v>
                      </c:pt>
                      <c:pt idx="1412">
                        <c:v>0.11502212928083412</c:v>
                      </c:pt>
                      <c:pt idx="1413">
                        <c:v>-3.7061174212584286E-2</c:v>
                      </c:pt>
                      <c:pt idx="1414">
                        <c:v>-6.0037908627793686E-2</c:v>
                      </c:pt>
                      <c:pt idx="1415">
                        <c:v>-0.11979054766986064</c:v>
                      </c:pt>
                      <c:pt idx="1416">
                        <c:v>-4.6146831478484064E-2</c:v>
                      </c:pt>
                      <c:pt idx="1417">
                        <c:v>-0.17437849425402596</c:v>
                      </c:pt>
                      <c:pt idx="1418">
                        <c:v>-0.43186711927849464</c:v>
                      </c:pt>
                      <c:pt idx="1419">
                        <c:v>-0.73090149963475937</c:v>
                      </c:pt>
                      <c:pt idx="1420">
                        <c:v>-0.64632646776573033</c:v>
                      </c:pt>
                      <c:pt idx="1421">
                        <c:v>-0.79085800497491054</c:v>
                      </c:pt>
                      <c:pt idx="1422">
                        <c:v>-0.69689020343660313</c:v>
                      </c:pt>
                      <c:pt idx="1423">
                        <c:v>-0.7397633575394722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6603-43D1-8F95-C6792740EE06}"/>
                  </c:ext>
                </c:extLst>
              </c15:ser>
            </c15:filteredScatterSeries>
            <c15:filteredScatterSeries>
              <c15:ser>
                <c:idx val="7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'!$CL$2</c15:sqref>
                        </c15:formulaRef>
                      </c:ext>
                    </c:extLst>
                    <c:strCache>
                      <c:ptCount val="1"/>
                      <c:pt idx="0">
                        <c:v>Abs_WT_1:1_6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'!$CL$3:$CL$1426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-0.46424941887111532</c:v>
                      </c:pt>
                      <c:pt idx="1">
                        <c:v>-0.66612349995971287</c:v>
                      </c:pt>
                      <c:pt idx="2">
                        <c:v>-0.56328409080079245</c:v>
                      </c:pt>
                      <c:pt idx="3">
                        <c:v>2.8921721094523775E-2</c:v>
                      </c:pt>
                      <c:pt idx="4">
                        <c:v>0.21456846577642552</c:v>
                      </c:pt>
                      <c:pt idx="5">
                        <c:v>0.32704885294731784</c:v>
                      </c:pt>
                      <c:pt idx="6">
                        <c:v>0.53846713665257639</c:v>
                      </c:pt>
                      <c:pt idx="7">
                        <c:v>0.50134853091137832</c:v>
                      </c:pt>
                      <c:pt idx="8">
                        <c:v>0.53891245942061272</c:v>
                      </c:pt>
                      <c:pt idx="9">
                        <c:v>0.49607310224489481</c:v>
                      </c:pt>
                      <c:pt idx="10">
                        <c:v>0.21283569235994212</c:v>
                      </c:pt>
                      <c:pt idx="11">
                        <c:v>-0.1865139977768516</c:v>
                      </c:pt>
                      <c:pt idx="12">
                        <c:v>2.202095096337877E-2</c:v>
                      </c:pt>
                      <c:pt idx="13">
                        <c:v>-0.2188648774625957</c:v>
                      </c:pt>
                      <c:pt idx="14">
                        <c:v>0.12123089292413333</c:v>
                      </c:pt>
                      <c:pt idx="15">
                        <c:v>0.37057958671621249</c:v>
                      </c:pt>
                      <c:pt idx="16">
                        <c:v>-0.11698126612020762</c:v>
                      </c:pt>
                      <c:pt idx="17">
                        <c:v>0.10279418377275029</c:v>
                      </c:pt>
                      <c:pt idx="18">
                        <c:v>0.45506528657039957</c:v>
                      </c:pt>
                      <c:pt idx="19">
                        <c:v>0.39373983620092912</c:v>
                      </c:pt>
                      <c:pt idx="20">
                        <c:v>0.93146621221795878</c:v>
                      </c:pt>
                      <c:pt idx="21">
                        <c:v>0.67776825715050615</c:v>
                      </c:pt>
                      <c:pt idx="22">
                        <c:v>0.57400198749110887</c:v>
                      </c:pt>
                      <c:pt idx="23">
                        <c:v>0.85857969761371133</c:v>
                      </c:pt>
                      <c:pt idx="24">
                        <c:v>0.81675487927334423</c:v>
                      </c:pt>
                      <c:pt idx="25">
                        <c:v>0.73855481498745068</c:v>
                      </c:pt>
                      <c:pt idx="26">
                        <c:v>5.1491961230927689E-2</c:v>
                      </c:pt>
                      <c:pt idx="27">
                        <c:v>-0.40280224116913677</c:v>
                      </c:pt>
                      <c:pt idx="28">
                        <c:v>-0.23215005124677374</c:v>
                      </c:pt>
                      <c:pt idx="29">
                        <c:v>-0.65220612379453113</c:v>
                      </c:pt>
                      <c:pt idx="30">
                        <c:v>-0.81162552340587002</c:v>
                      </c:pt>
                      <c:pt idx="31">
                        <c:v>-0.93238042347249517</c:v>
                      </c:pt>
                      <c:pt idx="32">
                        <c:v>-0.82607746017003691</c:v>
                      </c:pt>
                      <c:pt idx="33">
                        <c:v>0.12565812900324816</c:v>
                      </c:pt>
                      <c:pt idx="34">
                        <c:v>0.47328626543143049</c:v>
                      </c:pt>
                      <c:pt idx="35">
                        <c:v>0.29951248419927268</c:v>
                      </c:pt>
                      <c:pt idx="36">
                        <c:v>0.54461155118742632</c:v>
                      </c:pt>
                      <c:pt idx="37">
                        <c:v>1.4212978646166805</c:v>
                      </c:pt>
                      <c:pt idx="38">
                        <c:v>1.4027060722445222</c:v>
                      </c:pt>
                      <c:pt idx="39">
                        <c:v>1.6937037078751958</c:v>
                      </c:pt>
                      <c:pt idx="40">
                        <c:v>1.3097436448368986</c:v>
                      </c:pt>
                      <c:pt idx="41">
                        <c:v>1.138006738755817</c:v>
                      </c:pt>
                      <c:pt idx="42">
                        <c:v>1.6546859824695312</c:v>
                      </c:pt>
                      <c:pt idx="43">
                        <c:v>1.7972663766581558</c:v>
                      </c:pt>
                      <c:pt idx="44">
                        <c:v>1.4334368087858544</c:v>
                      </c:pt>
                      <c:pt idx="45">
                        <c:v>1.6251820495070692</c:v>
                      </c:pt>
                      <c:pt idx="46">
                        <c:v>1.6958688082590914</c:v>
                      </c:pt>
                      <c:pt idx="47">
                        <c:v>1.7625554595791615</c:v>
                      </c:pt>
                      <c:pt idx="48">
                        <c:v>1.8593412515302556</c:v>
                      </c:pt>
                      <c:pt idx="49">
                        <c:v>1.648447131783483</c:v>
                      </c:pt>
                      <c:pt idx="50">
                        <c:v>1.4246906349661548</c:v>
                      </c:pt>
                      <c:pt idx="51">
                        <c:v>1.4808896751829594</c:v>
                      </c:pt>
                      <c:pt idx="52">
                        <c:v>1.3693250587626786</c:v>
                      </c:pt>
                      <c:pt idx="53">
                        <c:v>0.51966394592360743</c:v>
                      </c:pt>
                      <c:pt idx="54">
                        <c:v>0.78128240827780526</c:v>
                      </c:pt>
                      <c:pt idx="55">
                        <c:v>0.79908838790558834</c:v>
                      </c:pt>
                      <c:pt idx="56">
                        <c:v>0.69939846770846803</c:v>
                      </c:pt>
                      <c:pt idx="57">
                        <c:v>0.78304203968224428</c:v>
                      </c:pt>
                      <c:pt idx="58">
                        <c:v>0.8075642490723165</c:v>
                      </c:pt>
                      <c:pt idx="59">
                        <c:v>0.67614118291242842</c:v>
                      </c:pt>
                      <c:pt idx="60">
                        <c:v>0.95176911833889422</c:v>
                      </c:pt>
                      <c:pt idx="61">
                        <c:v>0.74877817814470238</c:v>
                      </c:pt>
                      <c:pt idx="62">
                        <c:v>0.71201652372729973</c:v>
                      </c:pt>
                      <c:pt idx="63">
                        <c:v>0.83124173142185342</c:v>
                      </c:pt>
                      <c:pt idx="64">
                        <c:v>0.91957938658088312</c:v>
                      </c:pt>
                      <c:pt idx="65">
                        <c:v>0.89205688002016947</c:v>
                      </c:pt>
                      <c:pt idx="66">
                        <c:v>0.91595875652714087</c:v>
                      </c:pt>
                      <c:pt idx="67">
                        <c:v>0.69360060785691457</c:v>
                      </c:pt>
                      <c:pt idx="68">
                        <c:v>0.40777790003456893</c:v>
                      </c:pt>
                      <c:pt idx="69">
                        <c:v>0.22063317273411731</c:v>
                      </c:pt>
                      <c:pt idx="70">
                        <c:v>2.0725702834557491E-2</c:v>
                      </c:pt>
                      <c:pt idx="71">
                        <c:v>0.24946478961098376</c:v>
                      </c:pt>
                      <c:pt idx="72">
                        <c:v>9.0358068962649224E-2</c:v>
                      </c:pt>
                      <c:pt idx="73">
                        <c:v>0.39957581706764506</c:v>
                      </c:pt>
                      <c:pt idx="74">
                        <c:v>0.80884650140051428</c:v>
                      </c:pt>
                      <c:pt idx="75">
                        <c:v>1.3548901898166639</c:v>
                      </c:pt>
                      <c:pt idx="76">
                        <c:v>1.50938426763032</c:v>
                      </c:pt>
                      <c:pt idx="77">
                        <c:v>1.3983862681172294</c:v>
                      </c:pt>
                      <c:pt idx="78">
                        <c:v>1.2774230886859428</c:v>
                      </c:pt>
                      <c:pt idx="79">
                        <c:v>1.4132751236983623</c:v>
                      </c:pt>
                      <c:pt idx="80">
                        <c:v>1.5936395086201145</c:v>
                      </c:pt>
                      <c:pt idx="81">
                        <c:v>1.3465945370852499</c:v>
                      </c:pt>
                      <c:pt idx="82">
                        <c:v>0.97211880934207462</c:v>
                      </c:pt>
                      <c:pt idx="83">
                        <c:v>0.79702378837984844</c:v>
                      </c:pt>
                      <c:pt idx="84">
                        <c:v>1.0788992383594449</c:v>
                      </c:pt>
                      <c:pt idx="85">
                        <c:v>1.0323673410332008</c:v>
                      </c:pt>
                      <c:pt idx="86">
                        <c:v>0.85096849038180811</c:v>
                      </c:pt>
                      <c:pt idx="87">
                        <c:v>0.45638306075363533</c:v>
                      </c:pt>
                      <c:pt idx="88">
                        <c:v>0.72513708403691168</c:v>
                      </c:pt>
                      <c:pt idx="89">
                        <c:v>0.91285102740467816</c:v>
                      </c:pt>
                      <c:pt idx="90">
                        <c:v>1.0659025713491115</c:v>
                      </c:pt>
                      <c:pt idx="91">
                        <c:v>1.0991839503595073</c:v>
                      </c:pt>
                      <c:pt idx="92">
                        <c:v>1.0442333733892792</c:v>
                      </c:pt>
                      <c:pt idx="93">
                        <c:v>1.5342729585979786</c:v>
                      </c:pt>
                      <c:pt idx="94">
                        <c:v>1.7827647959356072</c:v>
                      </c:pt>
                      <c:pt idx="95">
                        <c:v>1.5258109596185823</c:v>
                      </c:pt>
                      <c:pt idx="96">
                        <c:v>1.4699810001394884</c:v>
                      </c:pt>
                      <c:pt idx="97">
                        <c:v>1.5395345250771302</c:v>
                      </c:pt>
                      <c:pt idx="98">
                        <c:v>1.5035326918028558</c:v>
                      </c:pt>
                      <c:pt idx="99">
                        <c:v>1.419465456728749</c:v>
                      </c:pt>
                      <c:pt idx="100">
                        <c:v>1.1206278877751972</c:v>
                      </c:pt>
                      <c:pt idx="101">
                        <c:v>1.0823717162860775</c:v>
                      </c:pt>
                      <c:pt idx="102">
                        <c:v>1.3384401053872794</c:v>
                      </c:pt>
                      <c:pt idx="103">
                        <c:v>1.4125170353286511</c:v>
                      </c:pt>
                      <c:pt idx="104">
                        <c:v>1.3373952430171396</c:v>
                      </c:pt>
                      <c:pt idx="105">
                        <c:v>1.0764135748934998</c:v>
                      </c:pt>
                      <c:pt idx="106">
                        <c:v>1.2027830073842141</c:v>
                      </c:pt>
                      <c:pt idx="107">
                        <c:v>0.97073952170255406</c:v>
                      </c:pt>
                      <c:pt idx="108">
                        <c:v>0.64300882241585022</c:v>
                      </c:pt>
                      <c:pt idx="109">
                        <c:v>0.62315643738320037</c:v>
                      </c:pt>
                      <c:pt idx="110">
                        <c:v>0.6628187544997961</c:v>
                      </c:pt>
                      <c:pt idx="111">
                        <c:v>0.7424500896277052</c:v>
                      </c:pt>
                      <c:pt idx="112">
                        <c:v>0.66438864721512991</c:v>
                      </c:pt>
                      <c:pt idx="113">
                        <c:v>0.3908694970365244</c:v>
                      </c:pt>
                      <c:pt idx="114">
                        <c:v>0.45740366429594403</c:v>
                      </c:pt>
                      <c:pt idx="115">
                        <c:v>0.71232409100872551</c:v>
                      </c:pt>
                      <c:pt idx="116">
                        <c:v>0.54053693449856588</c:v>
                      </c:pt>
                      <c:pt idx="117">
                        <c:v>0.40652077292091021</c:v>
                      </c:pt>
                      <c:pt idx="118">
                        <c:v>0.56299800990973137</c:v>
                      </c:pt>
                      <c:pt idx="119">
                        <c:v>0.91906908480972849</c:v>
                      </c:pt>
                      <c:pt idx="120">
                        <c:v>1.4250198619152865</c:v>
                      </c:pt>
                      <c:pt idx="121">
                        <c:v>1.4966249905780449</c:v>
                      </c:pt>
                      <c:pt idx="122">
                        <c:v>1.4445135628507244</c:v>
                      </c:pt>
                      <c:pt idx="123">
                        <c:v>1.5033030993251717</c:v>
                      </c:pt>
                      <c:pt idx="124">
                        <c:v>1.5363514203110504</c:v>
                      </c:pt>
                      <c:pt idx="125">
                        <c:v>1.5419855330747461</c:v>
                      </c:pt>
                      <c:pt idx="126">
                        <c:v>1.224409752395343</c:v>
                      </c:pt>
                      <c:pt idx="127">
                        <c:v>0.97104015789031395</c:v>
                      </c:pt>
                      <c:pt idx="128">
                        <c:v>0.87396239361854211</c:v>
                      </c:pt>
                      <c:pt idx="129">
                        <c:v>1.0500875483768681</c:v>
                      </c:pt>
                      <c:pt idx="130">
                        <c:v>1.021016808768527</c:v>
                      </c:pt>
                      <c:pt idx="131">
                        <c:v>1.0727964103865906</c:v>
                      </c:pt>
                      <c:pt idx="132">
                        <c:v>0.84874447570175171</c:v>
                      </c:pt>
                      <c:pt idx="133">
                        <c:v>1.0118755626098688</c:v>
                      </c:pt>
                      <c:pt idx="134">
                        <c:v>1.0544194819180766</c:v>
                      </c:pt>
                      <c:pt idx="135">
                        <c:v>1.0106886128195776</c:v>
                      </c:pt>
                      <c:pt idx="136">
                        <c:v>0.83666791137557095</c:v>
                      </c:pt>
                      <c:pt idx="137">
                        <c:v>0.79029369643022707</c:v>
                      </c:pt>
                      <c:pt idx="138">
                        <c:v>0.77454711800793463</c:v>
                      </c:pt>
                      <c:pt idx="139">
                        <c:v>0.83798048723855711</c:v>
                      </c:pt>
                      <c:pt idx="140">
                        <c:v>0.92679465508711956</c:v>
                      </c:pt>
                      <c:pt idx="141">
                        <c:v>1.0163114625560661</c:v>
                      </c:pt>
                      <c:pt idx="142">
                        <c:v>1.1556073847337467</c:v>
                      </c:pt>
                      <c:pt idx="143">
                        <c:v>1.2667249456125746</c:v>
                      </c:pt>
                      <c:pt idx="144">
                        <c:v>1.4327168414313056</c:v>
                      </c:pt>
                      <c:pt idx="145">
                        <c:v>1.1734644811773158</c:v>
                      </c:pt>
                      <c:pt idx="146">
                        <c:v>1.3086805883458859</c:v>
                      </c:pt>
                      <c:pt idx="147">
                        <c:v>1.4973276301984288</c:v>
                      </c:pt>
                      <c:pt idx="148">
                        <c:v>1.4571116919752665</c:v>
                      </c:pt>
                      <c:pt idx="149">
                        <c:v>1.5107583569495913</c:v>
                      </c:pt>
                      <c:pt idx="150">
                        <c:v>1.4736406175951011</c:v>
                      </c:pt>
                      <c:pt idx="151">
                        <c:v>1.4703431497835333</c:v>
                      </c:pt>
                      <c:pt idx="152">
                        <c:v>1.6371659104554683</c:v>
                      </c:pt>
                      <c:pt idx="153">
                        <c:v>1.7375420089255158</c:v>
                      </c:pt>
                      <c:pt idx="154">
                        <c:v>1.6207366193070813</c:v>
                      </c:pt>
                      <c:pt idx="155">
                        <c:v>1.5188434777109023</c:v>
                      </c:pt>
                      <c:pt idx="156">
                        <c:v>1.5307389672150606</c:v>
                      </c:pt>
                      <c:pt idx="157">
                        <c:v>1.5500030756728143</c:v>
                      </c:pt>
                      <c:pt idx="158">
                        <c:v>1.4286985398784806</c:v>
                      </c:pt>
                      <c:pt idx="159">
                        <c:v>1.4883423336472543</c:v>
                      </c:pt>
                      <c:pt idx="160">
                        <c:v>1.434979843513233</c:v>
                      </c:pt>
                      <c:pt idx="161">
                        <c:v>1.4399693645659966</c:v>
                      </c:pt>
                      <c:pt idx="162">
                        <c:v>1.5119106512715526</c:v>
                      </c:pt>
                      <c:pt idx="163">
                        <c:v>1.5195478501047028</c:v>
                      </c:pt>
                      <c:pt idx="164">
                        <c:v>1.4441410165661805</c:v>
                      </c:pt>
                      <c:pt idx="165">
                        <c:v>1.5181728943987236</c:v>
                      </c:pt>
                      <c:pt idx="166">
                        <c:v>1.4994511440203291</c:v>
                      </c:pt>
                      <c:pt idx="167">
                        <c:v>1.4184344565459417</c:v>
                      </c:pt>
                      <c:pt idx="168">
                        <c:v>1.3127439420075393</c:v>
                      </c:pt>
                      <c:pt idx="169">
                        <c:v>1.3405818133300529</c:v>
                      </c:pt>
                      <c:pt idx="170">
                        <c:v>1.2986305025302824</c:v>
                      </c:pt>
                      <c:pt idx="171">
                        <c:v>1.3901192061471872</c:v>
                      </c:pt>
                      <c:pt idx="172">
                        <c:v>1.3631026694240869</c:v>
                      </c:pt>
                      <c:pt idx="173">
                        <c:v>1.3757302556967093</c:v>
                      </c:pt>
                      <c:pt idx="174">
                        <c:v>1.4413789757403059</c:v>
                      </c:pt>
                      <c:pt idx="175">
                        <c:v>1.5082406371754407</c:v>
                      </c:pt>
                      <c:pt idx="176">
                        <c:v>1.4601830328559835</c:v>
                      </c:pt>
                      <c:pt idx="177">
                        <c:v>1.5009335316781305</c:v>
                      </c:pt>
                      <c:pt idx="178">
                        <c:v>1.4824500376445024</c:v>
                      </c:pt>
                      <c:pt idx="179">
                        <c:v>1.5341404014316176</c:v>
                      </c:pt>
                      <c:pt idx="180">
                        <c:v>1.5729406637735128</c:v>
                      </c:pt>
                      <c:pt idx="181">
                        <c:v>1.5496790470439321</c:v>
                      </c:pt>
                      <c:pt idx="182">
                        <c:v>1.5571663609765565</c:v>
                      </c:pt>
                      <c:pt idx="183">
                        <c:v>1.6073041597825022</c:v>
                      </c:pt>
                      <c:pt idx="184">
                        <c:v>1.6515011449300352</c:v>
                      </c:pt>
                      <c:pt idx="185">
                        <c:v>1.6850476382731527</c:v>
                      </c:pt>
                      <c:pt idx="186">
                        <c:v>1.6861696090603258</c:v>
                      </c:pt>
                      <c:pt idx="187">
                        <c:v>1.6991948668320311</c:v>
                      </c:pt>
                      <c:pt idx="188">
                        <c:v>1.7326651181448236</c:v>
                      </c:pt>
                      <c:pt idx="189">
                        <c:v>1.7566952198846146</c:v>
                      </c:pt>
                      <c:pt idx="190">
                        <c:v>1.7728247412319502</c:v>
                      </c:pt>
                      <c:pt idx="191">
                        <c:v>1.7649137641989954</c:v>
                      </c:pt>
                      <c:pt idx="192">
                        <c:v>1.7638593715750652</c:v>
                      </c:pt>
                      <c:pt idx="193">
                        <c:v>1.7697456028708591</c:v>
                      </c:pt>
                      <c:pt idx="194">
                        <c:v>1.7643766044398856</c:v>
                      </c:pt>
                      <c:pt idx="195">
                        <c:v>1.7672330814169583</c:v>
                      </c:pt>
                      <c:pt idx="196">
                        <c:v>1.7871166563711047</c:v>
                      </c:pt>
                      <c:pt idx="197">
                        <c:v>1.7813699133353378</c:v>
                      </c:pt>
                      <c:pt idx="198">
                        <c:v>1.7966018580529346</c:v>
                      </c:pt>
                      <c:pt idx="199">
                        <c:v>1.7978971061817561</c:v>
                      </c:pt>
                      <c:pt idx="200">
                        <c:v>1.8156623656342519</c:v>
                      </c:pt>
                      <c:pt idx="201">
                        <c:v>1.8237136973139414</c:v>
                      </c:pt>
                      <c:pt idx="202">
                        <c:v>1.8205063337200309</c:v>
                      </c:pt>
                      <c:pt idx="203">
                        <c:v>1.8197075251750321</c:v>
                      </c:pt>
                      <c:pt idx="204">
                        <c:v>1.8316376701475197</c:v>
                      </c:pt>
                      <c:pt idx="205">
                        <c:v>1.8260772002540249</c:v>
                      </c:pt>
                      <c:pt idx="206">
                        <c:v>1.829412789080755</c:v>
                      </c:pt>
                      <c:pt idx="207">
                        <c:v>1.8302297917466273</c:v>
                      </c:pt>
                      <c:pt idx="208">
                        <c:v>1.8406758162878971</c:v>
                      </c:pt>
                      <c:pt idx="209">
                        <c:v>1.8526007629401355</c:v>
                      </c:pt>
                      <c:pt idx="210">
                        <c:v>1.8600438911506398</c:v>
                      </c:pt>
                      <c:pt idx="211">
                        <c:v>1.8714134839228951</c:v>
                      </c:pt>
                      <c:pt idx="212">
                        <c:v>1.8826799766768703</c:v>
                      </c:pt>
                      <c:pt idx="213">
                        <c:v>1.8976598028623686</c:v>
                      </c:pt>
                      <c:pt idx="214">
                        <c:v>1.9106131505372896</c:v>
                      </c:pt>
                      <c:pt idx="215">
                        <c:v>1.9155749472153902</c:v>
                      </c:pt>
                      <c:pt idx="216">
                        <c:v>1.9193523932633239</c:v>
                      </c:pt>
                      <c:pt idx="217">
                        <c:v>1.919990920267298</c:v>
                      </c:pt>
                      <c:pt idx="218">
                        <c:v>1.9165253734343313</c:v>
                      </c:pt>
                      <c:pt idx="219">
                        <c:v>1.9211319515620524</c:v>
                      </c:pt>
                      <c:pt idx="220">
                        <c:v>1.922499976174366</c:v>
                      </c:pt>
                      <c:pt idx="221">
                        <c:v>1.9256258994177018</c:v>
                      </c:pt>
                      <c:pt idx="222">
                        <c:v>1.932032829125149</c:v>
                      </c:pt>
                      <c:pt idx="223">
                        <c:v>1.933768201701757</c:v>
                      </c:pt>
                      <c:pt idx="224">
                        <c:v>1.9381503856720435</c:v>
                      </c:pt>
                      <c:pt idx="225">
                        <c:v>1.9431719630330122</c:v>
                      </c:pt>
                      <c:pt idx="226">
                        <c:v>1.9416462560397987</c:v>
                      </c:pt>
                      <c:pt idx="227">
                        <c:v>1.9391034110511092</c:v>
                      </c:pt>
                      <c:pt idx="228">
                        <c:v>1.9356881146472205</c:v>
                      </c:pt>
                      <c:pt idx="229">
                        <c:v>1.9318890089315806</c:v>
                      </c:pt>
                      <c:pt idx="230">
                        <c:v>1.9339007588681179</c:v>
                      </c:pt>
                      <c:pt idx="231">
                        <c:v>1.9277520123997269</c:v>
                      </c:pt>
                      <c:pt idx="232">
                        <c:v>1.92485308247395</c:v>
                      </c:pt>
                      <c:pt idx="233">
                        <c:v>1.9207827977186305</c:v>
                      </c:pt>
                      <c:pt idx="234">
                        <c:v>1.9153436219642896</c:v>
                      </c:pt>
                      <c:pt idx="235">
                        <c:v>1.9062153716062551</c:v>
                      </c:pt>
                      <c:pt idx="236">
                        <c:v>1.8982792693587616</c:v>
                      </c:pt>
                      <c:pt idx="237">
                        <c:v>1.8875672640980612</c:v>
                      </c:pt>
                      <c:pt idx="238">
                        <c:v>1.8787127919398314</c:v>
                      </c:pt>
                      <c:pt idx="239">
                        <c:v>1.8636671203645063</c:v>
                      </c:pt>
                      <c:pt idx="240">
                        <c:v>1.8469579863093573</c:v>
                      </c:pt>
                      <c:pt idx="241">
                        <c:v>1.8326946619315747</c:v>
                      </c:pt>
                      <c:pt idx="242">
                        <c:v>1.8156398395798374</c:v>
                      </c:pt>
                      <c:pt idx="243">
                        <c:v>1.7976952380787359</c:v>
                      </c:pt>
                      <c:pt idx="244">
                        <c:v>1.7776669765443127</c:v>
                      </c:pt>
                      <c:pt idx="245">
                        <c:v>1.7592935136226318</c:v>
                      </c:pt>
                      <c:pt idx="246">
                        <c:v>1.7410404784533959</c:v>
                      </c:pt>
                      <c:pt idx="247">
                        <c:v>1.72387649137642</c:v>
                      </c:pt>
                      <c:pt idx="248">
                        <c:v>1.702430821187314</c:v>
                      </c:pt>
                      <c:pt idx="249">
                        <c:v>1.6833217959503353</c:v>
                      </c:pt>
                      <c:pt idx="250">
                        <c:v>1.6625718342879474</c:v>
                      </c:pt>
                      <c:pt idx="251">
                        <c:v>1.6417612255559821</c:v>
                      </c:pt>
                      <c:pt idx="252">
                        <c:v>1.6185100054669002</c:v>
                      </c:pt>
                      <c:pt idx="253">
                        <c:v>1.5980268909106505</c:v>
                      </c:pt>
                      <c:pt idx="254">
                        <c:v>1.5748779044531411</c:v>
                      </c:pt>
                      <c:pt idx="255">
                        <c:v>1.5509829590398359</c:v>
                      </c:pt>
                      <c:pt idx="256">
                        <c:v>1.5269225337652559</c:v>
                      </c:pt>
                      <c:pt idx="257">
                        <c:v>1.4999761743655238</c:v>
                      </c:pt>
                      <c:pt idx="258">
                        <c:v>1.4752858859540523</c:v>
                      </c:pt>
                      <c:pt idx="259">
                        <c:v>1.4526255415999914</c:v>
                      </c:pt>
                      <c:pt idx="260">
                        <c:v>1.4234551675202023</c:v>
                      </c:pt>
                      <c:pt idx="261">
                        <c:v>1.3987076975859867</c:v>
                      </c:pt>
                      <c:pt idx="262">
                        <c:v>1.3802623245675214</c:v>
                      </c:pt>
                      <c:pt idx="263">
                        <c:v>1.3583011542870114</c:v>
                      </c:pt>
                      <c:pt idx="264">
                        <c:v>1.3401312922417672</c:v>
                      </c:pt>
                      <c:pt idx="265">
                        <c:v>1.3196880314740964</c:v>
                      </c:pt>
                      <c:pt idx="266">
                        <c:v>1.2938047285653766</c:v>
                      </c:pt>
                      <c:pt idx="267">
                        <c:v>1.2741100259136264</c:v>
                      </c:pt>
                      <c:pt idx="268">
                        <c:v>1.2520284278806708</c:v>
                      </c:pt>
                      <c:pt idx="269">
                        <c:v>1.2272471688648343</c:v>
                      </c:pt>
                      <c:pt idx="270">
                        <c:v>1.2116660703038162</c:v>
                      </c:pt>
                      <c:pt idx="271">
                        <c:v>1.1919938937064805</c:v>
                      </c:pt>
                      <c:pt idx="272">
                        <c:v>1.1732834063552935</c:v>
                      </c:pt>
                      <c:pt idx="273">
                        <c:v>1.1604574175264837</c:v>
                      </c:pt>
                      <c:pt idx="274">
                        <c:v>1.1461178511183756</c:v>
                      </c:pt>
                      <c:pt idx="275">
                        <c:v>1.1345992398323026</c:v>
                      </c:pt>
                      <c:pt idx="276">
                        <c:v>1.1201747675267866</c:v>
                      </c:pt>
                      <c:pt idx="277">
                        <c:v>1.1015933717951274</c:v>
                      </c:pt>
                      <c:pt idx="278">
                        <c:v>1.0901865243944175</c:v>
                      </c:pt>
                      <c:pt idx="279">
                        <c:v>1.0847577452805754</c:v>
                      </c:pt>
                      <c:pt idx="280">
                        <c:v>1.0751911032481707</c:v>
                      </c:pt>
                      <c:pt idx="281">
                        <c:v>1.0679966280229318</c:v>
                      </c:pt>
                      <c:pt idx="282">
                        <c:v>1.0523288907910895</c:v>
                      </c:pt>
                      <c:pt idx="283">
                        <c:v>1.047618346258379</c:v>
                      </c:pt>
                      <c:pt idx="284">
                        <c:v>1.0411282434269407</c:v>
                      </c:pt>
                      <c:pt idx="285">
                        <c:v>1.0326393864595889</c:v>
                      </c:pt>
                      <c:pt idx="286">
                        <c:v>1.0213252424366606</c:v>
                      </c:pt>
                      <c:pt idx="287">
                        <c:v>1.0074838483857917</c:v>
                      </c:pt>
                      <c:pt idx="288">
                        <c:v>0.9968853397838715</c:v>
                      </c:pt>
                      <c:pt idx="289">
                        <c:v>0.99519848486292461</c:v>
                      </c:pt>
                      <c:pt idx="290">
                        <c:v>0.98038847047224165</c:v>
                      </c:pt>
                      <c:pt idx="291">
                        <c:v>0.97564933517815944</c:v>
                      </c:pt>
                      <c:pt idx="292">
                        <c:v>0.96684078151546649</c:v>
                      </c:pt>
                      <c:pt idx="293">
                        <c:v>0.95665034105312774</c:v>
                      </c:pt>
                      <c:pt idx="294">
                        <c:v>0.95427037676558824</c:v>
                      </c:pt>
                      <c:pt idx="295">
                        <c:v>0.94618352323086019</c:v>
                      </c:pt>
                      <c:pt idx="296">
                        <c:v>0.94108657022627451</c:v>
                      </c:pt>
                      <c:pt idx="297">
                        <c:v>0.94287825793891833</c:v>
                      </c:pt>
                      <c:pt idx="298">
                        <c:v>0.93335406885521732</c:v>
                      </c:pt>
                      <c:pt idx="299">
                        <c:v>0.92911223953166633</c:v>
                      </c:pt>
                      <c:pt idx="300">
                        <c:v>0.92038425983283967</c:v>
                      </c:pt>
                      <c:pt idx="301">
                        <c:v>0.91858910657336279</c:v>
                      </c:pt>
                      <c:pt idx="302">
                        <c:v>0.91498840341391019</c:v>
                      </c:pt>
                      <c:pt idx="303">
                        <c:v>0.91176284569912658</c:v>
                      </c:pt>
                      <c:pt idx="304">
                        <c:v>0.90434224354303672</c:v>
                      </c:pt>
                      <c:pt idx="305">
                        <c:v>0.89839189963083299</c:v>
                      </c:pt>
                      <c:pt idx="306">
                        <c:v>0.89198323714996919</c:v>
                      </c:pt>
                      <c:pt idx="307">
                        <c:v>0.88897687527237024</c:v>
                      </c:pt>
                      <c:pt idx="308">
                        <c:v>0.88562915703172485</c:v>
                      </c:pt>
                      <c:pt idx="309">
                        <c:v>0.88347012135478653</c:v>
                      </c:pt>
                      <c:pt idx="310">
                        <c:v>0.87923435673819283</c:v>
                      </c:pt>
                      <c:pt idx="311">
                        <c:v>0.87774330521330879</c:v>
                      </c:pt>
                      <c:pt idx="312">
                        <c:v>0.88314522633919568</c:v>
                      </c:pt>
                      <c:pt idx="313">
                        <c:v>0.88534411580471328</c:v>
                      </c:pt>
                      <c:pt idx="314">
                        <c:v>0.88860866092136759</c:v>
                      </c:pt>
                      <c:pt idx="315">
                        <c:v>0.8777268438658522</c:v>
                      </c:pt>
                      <c:pt idx="316">
                        <c:v>0.87149145872663702</c:v>
                      </c:pt>
                      <c:pt idx="317">
                        <c:v>0.86711707223672452</c:v>
                      </c:pt>
                      <c:pt idx="318">
                        <c:v>0.86214747807825065</c:v>
                      </c:pt>
                      <c:pt idx="319">
                        <c:v>0.85430841114207967</c:v>
                      </c:pt>
                      <c:pt idx="320">
                        <c:v>0.84274648052059475</c:v>
                      </c:pt>
                      <c:pt idx="321">
                        <c:v>0.83778555022920265</c:v>
                      </c:pt>
                      <c:pt idx="322">
                        <c:v>0.83830018393389816</c:v>
                      </c:pt>
                      <c:pt idx="323">
                        <c:v>0.83509195395327951</c:v>
                      </c:pt>
                      <c:pt idx="324">
                        <c:v>0.83353072510502779</c:v>
                      </c:pt>
                      <c:pt idx="325">
                        <c:v>0.82949076388449683</c:v>
                      </c:pt>
                      <c:pt idx="326">
                        <c:v>0.82654851462330814</c:v>
                      </c:pt>
                      <c:pt idx="327">
                        <c:v>0.82538409088743125</c:v>
                      </c:pt>
                      <c:pt idx="328">
                        <c:v>0.82185356505134666</c:v>
                      </c:pt>
                      <c:pt idx="329">
                        <c:v>0.8203815740340441</c:v>
                      </c:pt>
                      <c:pt idx="330">
                        <c:v>0.81936703519869292</c:v>
                      </c:pt>
                      <c:pt idx="331">
                        <c:v>0.81095182110154151</c:v>
                      </c:pt>
                      <c:pt idx="332">
                        <c:v>0.80802776596122594</c:v>
                      </c:pt>
                      <c:pt idx="333">
                        <c:v>0.80403978794318953</c:v>
                      </c:pt>
                      <c:pt idx="334">
                        <c:v>0.8000362149644048</c:v>
                      </c:pt>
                      <c:pt idx="335">
                        <c:v>0.79315450534084087</c:v>
                      </c:pt>
                      <c:pt idx="336">
                        <c:v>0.78779157161682511</c:v>
                      </c:pt>
                      <c:pt idx="337">
                        <c:v>0.77970558446880556</c:v>
                      </c:pt>
                      <c:pt idx="338">
                        <c:v>0.7779216942365359</c:v>
                      </c:pt>
                      <c:pt idx="339">
                        <c:v>0.77179720659597539</c:v>
                      </c:pt>
                      <c:pt idx="340">
                        <c:v>0.76724521083087371</c:v>
                      </c:pt>
                      <c:pt idx="341">
                        <c:v>0.76491029865216242</c:v>
                      </c:pt>
                      <c:pt idx="342">
                        <c:v>0.76097430383662057</c:v>
                      </c:pt>
                      <c:pt idx="343">
                        <c:v>0.76206595108900488</c:v>
                      </c:pt>
                      <c:pt idx="344">
                        <c:v>0.76209627462379326</c:v>
                      </c:pt>
                      <c:pt idx="345">
                        <c:v>0.75977782379253878</c:v>
                      </c:pt>
                      <c:pt idx="346">
                        <c:v>0.75624469879632905</c:v>
                      </c:pt>
                      <c:pt idx="347">
                        <c:v>0.75587994999215946</c:v>
                      </c:pt>
                      <c:pt idx="348">
                        <c:v>0.75575778946629724</c:v>
                      </c:pt>
                      <c:pt idx="349">
                        <c:v>0.75434904467869635</c:v>
                      </c:pt>
                      <c:pt idx="350">
                        <c:v>0.75488187250426486</c:v>
                      </c:pt>
                      <c:pt idx="351">
                        <c:v>0.75360221933619198</c:v>
                      </c:pt>
                      <c:pt idx="352">
                        <c:v>0.74961684047828037</c:v>
                      </c:pt>
                      <c:pt idx="353">
                        <c:v>0.7482392856121759</c:v>
                      </c:pt>
                      <c:pt idx="354">
                        <c:v>0.74745867118805032</c:v>
                      </c:pt>
                      <c:pt idx="355">
                        <c:v>0.74213732402602983</c:v>
                      </c:pt>
                      <c:pt idx="356">
                        <c:v>0.74318738471641888</c:v>
                      </c:pt>
                      <c:pt idx="357">
                        <c:v>0.73383474020094985</c:v>
                      </c:pt>
                      <c:pt idx="358">
                        <c:v>0.73483714962238544</c:v>
                      </c:pt>
                      <c:pt idx="359">
                        <c:v>0.73378362338516356</c:v>
                      </c:pt>
                      <c:pt idx="360">
                        <c:v>0.73617311792649409</c:v>
                      </c:pt>
                      <c:pt idx="361">
                        <c:v>0.73360601410997406</c:v>
                      </c:pt>
                      <c:pt idx="362">
                        <c:v>0.73278641228397734</c:v>
                      </c:pt>
                      <c:pt idx="363">
                        <c:v>0.72920303685868992</c:v>
                      </c:pt>
                      <c:pt idx="364">
                        <c:v>0.730228838721248</c:v>
                      </c:pt>
                      <c:pt idx="365">
                        <c:v>0.72712197598549344</c:v>
                      </c:pt>
                      <c:pt idx="366">
                        <c:v>0.72708385497033068</c:v>
                      </c:pt>
                      <c:pt idx="367">
                        <c:v>0.72377425774484749</c:v>
                      </c:pt>
                      <c:pt idx="368">
                        <c:v>0.72068385635654963</c:v>
                      </c:pt>
                      <c:pt idx="369">
                        <c:v>0.72307075173775526</c:v>
                      </c:pt>
                      <c:pt idx="370">
                        <c:v>0.72420918387238487</c:v>
                      </c:pt>
                      <c:pt idx="371">
                        <c:v>0.7248407797826929</c:v>
                      </c:pt>
                      <c:pt idx="372">
                        <c:v>0.72459385957084421</c:v>
                      </c:pt>
                      <c:pt idx="373">
                        <c:v>0.72621400271525605</c:v>
                      </c:pt>
                      <c:pt idx="374">
                        <c:v>0.7262659859177506</c:v>
                      </c:pt>
                      <c:pt idx="375">
                        <c:v>0.7282058257575037</c:v>
                      </c:pt>
                      <c:pt idx="376">
                        <c:v>0.72734290459609496</c:v>
                      </c:pt>
                      <c:pt idx="377">
                        <c:v>0.72331160724264643</c:v>
                      </c:pt>
                      <c:pt idx="378">
                        <c:v>0.72024026636192984</c:v>
                      </c:pt>
                      <c:pt idx="379">
                        <c:v>0.71720704649637557</c:v>
                      </c:pt>
                      <c:pt idx="380">
                        <c:v>0.71445886785783308</c:v>
                      </c:pt>
                      <c:pt idx="381">
                        <c:v>0.71273475830843203</c:v>
                      </c:pt>
                      <c:pt idx="382">
                        <c:v>0.71057485624478545</c:v>
                      </c:pt>
                      <c:pt idx="383">
                        <c:v>0.70713443462635794</c:v>
                      </c:pt>
                      <c:pt idx="384">
                        <c:v>0.70890706183142038</c:v>
                      </c:pt>
                      <c:pt idx="385">
                        <c:v>0.70640493701801843</c:v>
                      </c:pt>
                      <c:pt idx="386">
                        <c:v>0.70550822677498815</c:v>
                      </c:pt>
                      <c:pt idx="387">
                        <c:v>0.70155923615882254</c:v>
                      </c:pt>
                      <c:pt idx="388">
                        <c:v>0.70009504262189437</c:v>
                      </c:pt>
                      <c:pt idx="389">
                        <c:v>0.69501195180464026</c:v>
                      </c:pt>
                      <c:pt idx="390">
                        <c:v>0.69258346986143893</c:v>
                      </c:pt>
                      <c:pt idx="391">
                        <c:v>0.68942202476306513</c:v>
                      </c:pt>
                      <c:pt idx="392">
                        <c:v>0.68708711258435373</c:v>
                      </c:pt>
                      <c:pt idx="393">
                        <c:v>0.67999487099068734</c:v>
                      </c:pt>
                      <c:pt idx="394">
                        <c:v>0.6761992308218806</c:v>
                      </c:pt>
                      <c:pt idx="395">
                        <c:v>0.67244864276190242</c:v>
                      </c:pt>
                      <c:pt idx="396">
                        <c:v>0.66987720701184106</c:v>
                      </c:pt>
                      <c:pt idx="397">
                        <c:v>0.66451427328782497</c:v>
                      </c:pt>
                      <c:pt idx="398">
                        <c:v>0.65864103779265482</c:v>
                      </c:pt>
                      <c:pt idx="399">
                        <c:v>0.65280159137910587</c:v>
                      </c:pt>
                      <c:pt idx="400">
                        <c:v>0.65134606170925979</c:v>
                      </c:pt>
                      <c:pt idx="401">
                        <c:v>0.64784932495479641</c:v>
                      </c:pt>
                      <c:pt idx="402">
                        <c:v>0.64064878502259981</c:v>
                      </c:pt>
                      <c:pt idx="403">
                        <c:v>0.63435015365368275</c:v>
                      </c:pt>
                      <c:pt idx="404">
                        <c:v>0.62955037129002389</c:v>
                      </c:pt>
                      <c:pt idx="405">
                        <c:v>0.6239942333300702</c:v>
                      </c:pt>
                      <c:pt idx="406">
                        <c:v>0.61768433893394592</c:v>
                      </c:pt>
                      <c:pt idx="407">
                        <c:v>0.61107727389689481</c:v>
                      </c:pt>
                      <c:pt idx="408">
                        <c:v>0.60610681335171246</c:v>
                      </c:pt>
                      <c:pt idx="409">
                        <c:v>0.59866888346145763</c:v>
                      </c:pt>
                      <c:pt idx="410">
                        <c:v>0.59350781784046192</c:v>
                      </c:pt>
                      <c:pt idx="411">
                        <c:v>0.58898961115698167</c:v>
                      </c:pt>
                      <c:pt idx="412">
                        <c:v>0.58179860147857576</c:v>
                      </c:pt>
                      <c:pt idx="413">
                        <c:v>0.57669558376703223</c:v>
                      </c:pt>
                      <c:pt idx="414">
                        <c:v>0.5711862306893235</c:v>
                      </c:pt>
                      <c:pt idx="415">
                        <c:v>0.5636365369137053</c:v>
                      </c:pt>
                      <c:pt idx="416">
                        <c:v>0.55982703455756677</c:v>
                      </c:pt>
                      <c:pt idx="417">
                        <c:v>0.55531142703421121</c:v>
                      </c:pt>
                      <c:pt idx="418">
                        <c:v>0.5479956576698185</c:v>
                      </c:pt>
                      <c:pt idx="419">
                        <c:v>0.54215101293602019</c:v>
                      </c:pt>
                      <c:pt idx="420">
                        <c:v>0.537210875925626</c:v>
                      </c:pt>
                      <c:pt idx="421">
                        <c:v>0.53132637740324851</c:v>
                      </c:pt>
                      <c:pt idx="422">
                        <c:v>0.52628487314799033</c:v>
                      </c:pt>
                      <c:pt idx="423">
                        <c:v>0.52070534274691382</c:v>
                      </c:pt>
                      <c:pt idx="424">
                        <c:v>0.51416758864652223</c:v>
                      </c:pt>
                      <c:pt idx="425">
                        <c:v>0.50835066828738762</c:v>
                      </c:pt>
                      <c:pt idx="426">
                        <c:v>0.50447878608825558</c:v>
                      </c:pt>
                      <c:pt idx="427">
                        <c:v>0.49992245838961241</c:v>
                      </c:pt>
                      <c:pt idx="428">
                        <c:v>0.4946565599769196</c:v>
                      </c:pt>
                      <c:pt idx="429">
                        <c:v>0.48919052623462295</c:v>
                      </c:pt>
                      <c:pt idx="430">
                        <c:v>0.48409963793699468</c:v>
                      </c:pt>
                      <c:pt idx="431">
                        <c:v>0.4799011279488557</c:v>
                      </c:pt>
                      <c:pt idx="432">
                        <c:v>0.47643384834247238</c:v>
                      </c:pt>
                      <c:pt idx="433">
                        <c:v>0.47203606941143766</c:v>
                      </c:pt>
                      <c:pt idx="434">
                        <c:v>0.46869095033091651</c:v>
                      </c:pt>
                      <c:pt idx="435">
                        <c:v>0.46535622789089437</c:v>
                      </c:pt>
                      <c:pt idx="436">
                        <c:v>0.46216532564444013</c:v>
                      </c:pt>
                      <c:pt idx="437">
                        <c:v>0.45889904775436913</c:v>
                      </c:pt>
                      <c:pt idx="438">
                        <c:v>0.45561197658330016</c:v>
                      </c:pt>
                      <c:pt idx="439">
                        <c:v>0.45264633488098899</c:v>
                      </c:pt>
                      <c:pt idx="440">
                        <c:v>0.45006710165055341</c:v>
                      </c:pt>
                      <c:pt idx="441">
                        <c:v>0.44744454908470599</c:v>
                      </c:pt>
                      <c:pt idx="442">
                        <c:v>0.4448427897998562</c:v>
                      </c:pt>
                      <c:pt idx="443">
                        <c:v>0.44209721032143823</c:v>
                      </c:pt>
                      <c:pt idx="444">
                        <c:v>0.44111646056770859</c:v>
                      </c:pt>
                      <c:pt idx="445">
                        <c:v>0.43790823058708972</c:v>
                      </c:pt>
                      <c:pt idx="446">
                        <c:v>0.43518690993650255</c:v>
                      </c:pt>
                      <c:pt idx="447">
                        <c:v>0.43408573243032744</c:v>
                      </c:pt>
                      <c:pt idx="448">
                        <c:v>0.42980838125173843</c:v>
                      </c:pt>
                      <c:pt idx="449">
                        <c:v>0.42837364486289004</c:v>
                      </c:pt>
                      <c:pt idx="450">
                        <c:v>0.42756184051726759</c:v>
                      </c:pt>
                      <c:pt idx="451">
                        <c:v>0.42466550975161582</c:v>
                      </c:pt>
                      <c:pt idx="452">
                        <c:v>0.42444111559418102</c:v>
                      </c:pt>
                      <c:pt idx="453">
                        <c:v>0.42349935324232241</c:v>
                      </c:pt>
                      <c:pt idx="454">
                        <c:v>0.42123808393381179</c:v>
                      </c:pt>
                      <c:pt idx="455">
                        <c:v>0.42031798124965913</c:v>
                      </c:pt>
                      <c:pt idx="456">
                        <c:v>0.41870823474574598</c:v>
                      </c:pt>
                      <c:pt idx="457">
                        <c:v>0.41743984460488021</c:v>
                      </c:pt>
                      <c:pt idx="458">
                        <c:v>0.41551213417904237</c:v>
                      </c:pt>
                      <c:pt idx="459">
                        <c:v>0.41329505059265187</c:v>
                      </c:pt>
                      <c:pt idx="460">
                        <c:v>0.41148603514584342</c:v>
                      </c:pt>
                      <c:pt idx="461">
                        <c:v>0.40857410941944311</c:v>
                      </c:pt>
                      <c:pt idx="462">
                        <c:v>0.40710818310909813</c:v>
                      </c:pt>
                      <c:pt idx="463">
                        <c:v>0.40393287582339243</c:v>
                      </c:pt>
                      <c:pt idx="464">
                        <c:v>0.40106340304569599</c:v>
                      </c:pt>
                      <c:pt idx="465">
                        <c:v>0.39992323813764985</c:v>
                      </c:pt>
                      <c:pt idx="466">
                        <c:v>0.39744883769891165</c:v>
                      </c:pt>
                      <c:pt idx="467">
                        <c:v>0.39513471880119816</c:v>
                      </c:pt>
                      <c:pt idx="468">
                        <c:v>0.3934227386657127</c:v>
                      </c:pt>
                      <c:pt idx="469">
                        <c:v>0.39405086902918796</c:v>
                      </c:pt>
                      <c:pt idx="470">
                        <c:v>0.39515724485561238</c:v>
                      </c:pt>
                      <c:pt idx="471">
                        <c:v>0.39477863386411094</c:v>
                      </c:pt>
                      <c:pt idx="472">
                        <c:v>0.39250610152839288</c:v>
                      </c:pt>
                      <c:pt idx="473">
                        <c:v>0.39224271996908749</c:v>
                      </c:pt>
                      <c:pt idx="474">
                        <c:v>0.39119439205211498</c:v>
                      </c:pt>
                      <c:pt idx="475">
                        <c:v>0.39233022502661979</c:v>
                      </c:pt>
                      <c:pt idx="476">
                        <c:v>0.39049001965831448</c:v>
                      </c:pt>
                      <c:pt idx="477">
                        <c:v>0.38752177879587846</c:v>
                      </c:pt>
                      <c:pt idx="478">
                        <c:v>0.38657915005731158</c:v>
                      </c:pt>
                      <c:pt idx="479">
                        <c:v>0.38690317868619395</c:v>
                      </c:pt>
                      <c:pt idx="480">
                        <c:v>0.38565384905290956</c:v>
                      </c:pt>
                      <c:pt idx="481">
                        <c:v>0.38653669710860772</c:v>
                      </c:pt>
                      <c:pt idx="482">
                        <c:v>0.38434907067029761</c:v>
                      </c:pt>
                      <c:pt idx="483">
                        <c:v>0.38308327968955641</c:v>
                      </c:pt>
                      <c:pt idx="484">
                        <c:v>0.38364903021003816</c:v>
                      </c:pt>
                      <c:pt idx="485">
                        <c:v>0.38335619150265249</c:v>
                      </c:pt>
                      <c:pt idx="486">
                        <c:v>0.3830971418768882</c:v>
                      </c:pt>
                      <c:pt idx="487">
                        <c:v>0.38351907220380205</c:v>
                      </c:pt>
                      <c:pt idx="488">
                        <c:v>0.38445650262211956</c:v>
                      </c:pt>
                      <c:pt idx="489">
                        <c:v>0.38631230295117319</c:v>
                      </c:pt>
                      <c:pt idx="490">
                        <c:v>0.38564518518582713</c:v>
                      </c:pt>
                      <c:pt idx="491">
                        <c:v>0.38503264978310026</c:v>
                      </c:pt>
                      <c:pt idx="492">
                        <c:v>0.3854346532157244</c:v>
                      </c:pt>
                      <c:pt idx="493">
                        <c:v>0.38574048772373359</c:v>
                      </c:pt>
                      <c:pt idx="494">
                        <c:v>0.38522152208549681</c:v>
                      </c:pt>
                      <c:pt idx="495">
                        <c:v>0.38254785270386304</c:v>
                      </c:pt>
                      <c:pt idx="496">
                        <c:v>0.38162775001971039</c:v>
                      </c:pt>
                      <c:pt idx="497">
                        <c:v>0.38180449290819174</c:v>
                      </c:pt>
                      <c:pt idx="498">
                        <c:v>0.38233558796034378</c:v>
                      </c:pt>
                      <c:pt idx="499">
                        <c:v>0.38151252058751434</c:v>
                      </c:pt>
                      <c:pt idx="500">
                        <c:v>0.38162255169946102</c:v>
                      </c:pt>
                      <c:pt idx="501">
                        <c:v>0.38281989813025108</c:v>
                      </c:pt>
                      <c:pt idx="502">
                        <c:v>0.38361437474170867</c:v>
                      </c:pt>
                      <c:pt idx="503">
                        <c:v>0.38245688209949774</c:v>
                      </c:pt>
                      <c:pt idx="504">
                        <c:v>0.38219090138006756</c:v>
                      </c:pt>
                      <c:pt idx="505">
                        <c:v>0.38086879526329076</c:v>
                      </c:pt>
                      <c:pt idx="506">
                        <c:v>0.37970697068753867</c:v>
                      </c:pt>
                      <c:pt idx="507">
                        <c:v>0.3778173812768636</c:v>
                      </c:pt>
                      <c:pt idx="508">
                        <c:v>0.37688601556550372</c:v>
                      </c:pt>
                      <c:pt idx="509">
                        <c:v>0.37518269929710063</c:v>
                      </c:pt>
                      <c:pt idx="510">
                        <c:v>0.37488292949604907</c:v>
                      </c:pt>
                      <c:pt idx="511">
                        <c:v>0.37525807494071767</c:v>
                      </c:pt>
                      <c:pt idx="512">
                        <c:v>0.37473737652906436</c:v>
                      </c:pt>
                      <c:pt idx="513">
                        <c:v>0.37405553018967824</c:v>
                      </c:pt>
                      <c:pt idx="514">
                        <c:v>0.37501635304911823</c:v>
                      </c:pt>
                      <c:pt idx="515">
                        <c:v>0.37345165865403379</c:v>
                      </c:pt>
                      <c:pt idx="516">
                        <c:v>0.37384326544615898</c:v>
                      </c:pt>
                      <c:pt idx="517">
                        <c:v>0.3727134971786118</c:v>
                      </c:pt>
                      <c:pt idx="518">
                        <c:v>0.36966208319218463</c:v>
                      </c:pt>
                      <c:pt idx="519">
                        <c:v>0.36951912938532472</c:v>
                      </c:pt>
                      <c:pt idx="520">
                        <c:v>0.36971320000797092</c:v>
                      </c:pt>
                      <c:pt idx="521">
                        <c:v>0.36847253424176873</c:v>
                      </c:pt>
                      <c:pt idx="522">
                        <c:v>0.36792497784216016</c:v>
                      </c:pt>
                      <c:pt idx="523">
                        <c:v>0.36731677437297433</c:v>
                      </c:pt>
                      <c:pt idx="524">
                        <c:v>0.36570962702918619</c:v>
                      </c:pt>
                      <c:pt idx="525">
                        <c:v>0.36646771539889755</c:v>
                      </c:pt>
                      <c:pt idx="526">
                        <c:v>0.36570962702918619</c:v>
                      </c:pt>
                      <c:pt idx="527">
                        <c:v>0.36446376294273464</c:v>
                      </c:pt>
                      <c:pt idx="528">
                        <c:v>0.36133610692598223</c:v>
                      </c:pt>
                      <c:pt idx="529">
                        <c:v>0.36128325733677941</c:v>
                      </c:pt>
                      <c:pt idx="530">
                        <c:v>0.35967870915311584</c:v>
                      </c:pt>
                      <c:pt idx="531">
                        <c:v>0.35976448143723183</c:v>
                      </c:pt>
                      <c:pt idx="532">
                        <c:v>0.35932089144261209</c:v>
                      </c:pt>
                      <c:pt idx="533">
                        <c:v>0.35869969217280273</c:v>
                      </c:pt>
                      <c:pt idx="534">
                        <c:v>0.35757079029196381</c:v>
                      </c:pt>
                      <c:pt idx="535">
                        <c:v>0.35914328216742247</c:v>
                      </c:pt>
                      <c:pt idx="536">
                        <c:v>0.35645055227820732</c:v>
                      </c:pt>
                      <c:pt idx="537">
                        <c:v>0.35516223524305196</c:v>
                      </c:pt>
                      <c:pt idx="538">
                        <c:v>0.35501841504948378</c:v>
                      </c:pt>
                      <c:pt idx="539">
                        <c:v>0.35405412664321073</c:v>
                      </c:pt>
                      <c:pt idx="540">
                        <c:v>0.35374829213520154</c:v>
                      </c:pt>
                      <c:pt idx="541">
                        <c:v>0.35364519211692069</c:v>
                      </c:pt>
                      <c:pt idx="542">
                        <c:v>0.35265144656256753</c:v>
                      </c:pt>
                      <c:pt idx="543">
                        <c:v>0.35366338623779381</c:v>
                      </c:pt>
                      <c:pt idx="544">
                        <c:v>0.35452890655932734</c:v>
                      </c:pt>
                      <c:pt idx="545">
                        <c:v>0.35339047442469773</c:v>
                      </c:pt>
                      <c:pt idx="546">
                        <c:v>0.35317647690776194</c:v>
                      </c:pt>
                      <c:pt idx="547">
                        <c:v>0.35183617667011224</c:v>
                      </c:pt>
                      <c:pt idx="548">
                        <c:v>0.35212641621737312</c:v>
                      </c:pt>
                      <c:pt idx="549">
                        <c:v>0.35048374701854679</c:v>
                      </c:pt>
                      <c:pt idx="550">
                        <c:v>0.34994052255247926</c:v>
                      </c:pt>
                      <c:pt idx="551">
                        <c:v>0.34748344984790591</c:v>
                      </c:pt>
                      <c:pt idx="552">
                        <c:v>0.34630083199115619</c:v>
                      </c:pt>
                      <c:pt idx="553">
                        <c:v>0.34439304845960794</c:v>
                      </c:pt>
                      <c:pt idx="554">
                        <c:v>0.34482884097385352</c:v>
                      </c:pt>
                      <c:pt idx="555">
                        <c:v>0.34429687953499299</c:v>
                      </c:pt>
                      <c:pt idx="556">
                        <c:v>0.34499432083512765</c:v>
                      </c:pt>
                      <c:pt idx="557">
                        <c:v>0.34502377798320777</c:v>
                      </c:pt>
                      <c:pt idx="558">
                        <c:v>0.34445022998235186</c:v>
                      </c:pt>
                      <c:pt idx="559">
                        <c:v>0.34464603337841437</c:v>
                      </c:pt>
                      <c:pt idx="560">
                        <c:v>0.34487822501622328</c:v>
                      </c:pt>
                      <c:pt idx="561">
                        <c:v>0.34489728552380444</c:v>
                      </c:pt>
                      <c:pt idx="562">
                        <c:v>0.34378051305688101</c:v>
                      </c:pt>
                      <c:pt idx="563">
                        <c:v>0.34313158941240812</c:v>
                      </c:pt>
                      <c:pt idx="564">
                        <c:v>0.3424194195382334</c:v>
                      </c:pt>
                      <c:pt idx="565">
                        <c:v>0.34368087858543328</c:v>
                      </c:pt>
                      <c:pt idx="566">
                        <c:v>0.3434538852678739</c:v>
                      </c:pt>
                      <c:pt idx="567">
                        <c:v>0.34390007442261844</c:v>
                      </c:pt>
                      <c:pt idx="568">
                        <c:v>0.34258923133304864</c:v>
                      </c:pt>
                      <c:pt idx="569">
                        <c:v>0.34333778944896953</c:v>
                      </c:pt>
                      <c:pt idx="570">
                        <c:v>0.34320869782944141</c:v>
                      </c:pt>
                      <c:pt idx="571">
                        <c:v>0.34298083812517405</c:v>
                      </c:pt>
                      <c:pt idx="572">
                        <c:v>0.34309866671749473</c:v>
                      </c:pt>
                      <c:pt idx="573">
                        <c:v>0.34421803834454318</c:v>
                      </c:pt>
                      <c:pt idx="574">
                        <c:v>0.34327454321926776</c:v>
                      </c:pt>
                      <c:pt idx="575">
                        <c:v>0.34381083659166939</c:v>
                      </c:pt>
                      <c:pt idx="576">
                        <c:v>0.34237783297623781</c:v>
                      </c:pt>
                      <c:pt idx="577">
                        <c:v>0.34238216490977891</c:v>
                      </c:pt>
                      <c:pt idx="578">
                        <c:v>0.34252425232993056</c:v>
                      </c:pt>
                      <c:pt idx="579">
                        <c:v>0.34140488070288233</c:v>
                      </c:pt>
                      <c:pt idx="580">
                        <c:v>0.3412021462131537</c:v>
                      </c:pt>
                      <c:pt idx="581">
                        <c:v>0.34103839912529615</c:v>
                      </c:pt>
                      <c:pt idx="582">
                        <c:v>0.34016941325692979</c:v>
                      </c:pt>
                      <c:pt idx="583">
                        <c:v>0.34157642527111431</c:v>
                      </c:pt>
                      <c:pt idx="584">
                        <c:v>0.34181034968233959</c:v>
                      </c:pt>
                      <c:pt idx="585">
                        <c:v>0.34208759342897671</c:v>
                      </c:pt>
                      <c:pt idx="586">
                        <c:v>0.34328580624647498</c:v>
                      </c:pt>
                      <c:pt idx="587">
                        <c:v>0.34413053328701065</c:v>
                      </c:pt>
                      <c:pt idx="588">
                        <c:v>0.34530448727667823</c:v>
                      </c:pt>
                      <c:pt idx="589">
                        <c:v>0.34509308891986717</c:v>
                      </c:pt>
                      <c:pt idx="590">
                        <c:v>0.34482624181372873</c:v>
                      </c:pt>
                      <c:pt idx="591">
                        <c:v>0.34625491349561927</c:v>
                      </c:pt>
                      <c:pt idx="592">
                        <c:v>0.34645591521193131</c:v>
                      </c:pt>
                      <c:pt idx="593">
                        <c:v>0.34720360694114399</c:v>
                      </c:pt>
                      <c:pt idx="594">
                        <c:v>0.34728851283855144</c:v>
                      </c:pt>
                      <c:pt idx="595">
                        <c:v>0.34796776001781299</c:v>
                      </c:pt>
                      <c:pt idx="596">
                        <c:v>0.34998297550118312</c:v>
                      </c:pt>
                      <c:pt idx="597">
                        <c:v>0.35044822516350904</c:v>
                      </c:pt>
                      <c:pt idx="598">
                        <c:v>0.35020130495166008</c:v>
                      </c:pt>
                      <c:pt idx="599">
                        <c:v>0.35008260997263091</c:v>
                      </c:pt>
                      <c:pt idx="600">
                        <c:v>0.34906720475057179</c:v>
                      </c:pt>
                      <c:pt idx="601">
                        <c:v>0.34879862487101687</c:v>
                      </c:pt>
                      <c:pt idx="602">
                        <c:v>0.34945794515598871</c:v>
                      </c:pt>
                      <c:pt idx="603">
                        <c:v>0.34944928128890629</c:v>
                      </c:pt>
                      <c:pt idx="604">
                        <c:v>0.34939816447312</c:v>
                      </c:pt>
                      <c:pt idx="605">
                        <c:v>0.35039710834772275</c:v>
                      </c:pt>
                      <c:pt idx="606">
                        <c:v>0.35090307818533578</c:v>
                      </c:pt>
                      <c:pt idx="607">
                        <c:v>0.35366945094475144</c:v>
                      </c:pt>
                      <c:pt idx="608">
                        <c:v>0.35453843681311803</c:v>
                      </c:pt>
                      <c:pt idx="609">
                        <c:v>0.35467705868643662</c:v>
                      </c:pt>
                      <c:pt idx="610">
                        <c:v>0.35657531196419412</c:v>
                      </c:pt>
                      <c:pt idx="611">
                        <c:v>0.35797019456446316</c:v>
                      </c:pt>
                      <c:pt idx="612">
                        <c:v>0.35806982903591095</c:v>
                      </c:pt>
                      <c:pt idx="613">
                        <c:v>0.3586520409038495</c:v>
                      </c:pt>
                      <c:pt idx="614">
                        <c:v>0.35863557955639291</c:v>
                      </c:pt>
                      <c:pt idx="615">
                        <c:v>0.35961286376328949</c:v>
                      </c:pt>
                      <c:pt idx="616">
                        <c:v>0.35992909491179764</c:v>
                      </c:pt>
                      <c:pt idx="617">
                        <c:v>0.35897520314602355</c:v>
                      </c:pt>
                      <c:pt idx="618">
                        <c:v>0.36049917736582071</c:v>
                      </c:pt>
                      <c:pt idx="619">
                        <c:v>0.35992822852508938</c:v>
                      </c:pt>
                      <c:pt idx="620">
                        <c:v>0.36147732795942555</c:v>
                      </c:pt>
                      <c:pt idx="621">
                        <c:v>0.36083013708836897</c:v>
                      </c:pt>
                      <c:pt idx="622">
                        <c:v>0.36154057418912711</c:v>
                      </c:pt>
                      <c:pt idx="623">
                        <c:v>0.36287827526665223</c:v>
                      </c:pt>
                      <c:pt idx="624">
                        <c:v>0.3641007469119813</c:v>
                      </c:pt>
                      <c:pt idx="625">
                        <c:v>0.3634760820953391</c:v>
                      </c:pt>
                      <c:pt idx="626">
                        <c:v>0.36527383451494061</c:v>
                      </c:pt>
                      <c:pt idx="627">
                        <c:v>0.36599813380303053</c:v>
                      </c:pt>
                      <c:pt idx="628">
                        <c:v>0.36776816184796823</c:v>
                      </c:pt>
                      <c:pt idx="629">
                        <c:v>0.36641486580969473</c:v>
                      </c:pt>
                      <c:pt idx="630">
                        <c:v>0.36672156670441247</c:v>
                      </c:pt>
                      <c:pt idx="631">
                        <c:v>0.36680473982840367</c:v>
                      </c:pt>
                      <c:pt idx="632">
                        <c:v>0.36602759095111087</c:v>
                      </c:pt>
                      <c:pt idx="633">
                        <c:v>0.36632389520532943</c:v>
                      </c:pt>
                      <c:pt idx="634">
                        <c:v>0.36699621129092502</c:v>
                      </c:pt>
                      <c:pt idx="635">
                        <c:v>0.36732977017359808</c:v>
                      </c:pt>
                      <c:pt idx="636">
                        <c:v>0.36822388125650346</c:v>
                      </c:pt>
                      <c:pt idx="637">
                        <c:v>0.36817363082742544</c:v>
                      </c:pt>
                      <c:pt idx="638">
                        <c:v>0.36801768121994199</c:v>
                      </c:pt>
                      <c:pt idx="639">
                        <c:v>0.36921502765073183</c:v>
                      </c:pt>
                      <c:pt idx="640">
                        <c:v>0.36979464035854559</c:v>
                      </c:pt>
                      <c:pt idx="641">
                        <c:v>0.36881995531177381</c:v>
                      </c:pt>
                      <c:pt idx="642">
                        <c:v>0.36840149053169308</c:v>
                      </c:pt>
                      <c:pt idx="643">
                        <c:v>0.36865967377074904</c:v>
                      </c:pt>
                      <c:pt idx="644">
                        <c:v>0.36935538229746717</c:v>
                      </c:pt>
                      <c:pt idx="645">
                        <c:v>0.36972879496871924</c:v>
                      </c:pt>
                      <c:pt idx="646">
                        <c:v>0.36993586139198892</c:v>
                      </c:pt>
                      <c:pt idx="647">
                        <c:v>0.36947321088978807</c:v>
                      </c:pt>
                      <c:pt idx="648">
                        <c:v>0.37020010933800279</c:v>
                      </c:pt>
                      <c:pt idx="649">
                        <c:v>0.36963262604410452</c:v>
                      </c:pt>
                      <c:pt idx="650">
                        <c:v>0.37086982626347365</c:v>
                      </c:pt>
                      <c:pt idx="651">
                        <c:v>0.3693198604424292</c:v>
                      </c:pt>
                      <c:pt idx="652">
                        <c:v>0.36983709330724945</c:v>
                      </c:pt>
                      <c:pt idx="653">
                        <c:v>0.36983882608066598</c:v>
                      </c:pt>
                      <c:pt idx="654">
                        <c:v>0.37105263385891257</c:v>
                      </c:pt>
                      <c:pt idx="655">
                        <c:v>0.37048081863147297</c:v>
                      </c:pt>
                      <c:pt idx="656">
                        <c:v>0.36991593449769955</c:v>
                      </c:pt>
                      <c:pt idx="657">
                        <c:v>0.36936924448479896</c:v>
                      </c:pt>
                      <c:pt idx="658">
                        <c:v>0.37089408509130439</c:v>
                      </c:pt>
                      <c:pt idx="659">
                        <c:v>0.37093913720013277</c:v>
                      </c:pt>
                      <c:pt idx="660">
                        <c:v>0.36960230250931592</c:v>
                      </c:pt>
                      <c:pt idx="661">
                        <c:v>0.3680939232502673</c:v>
                      </c:pt>
                      <c:pt idx="662">
                        <c:v>0.36820482074892208</c:v>
                      </c:pt>
                      <c:pt idx="663">
                        <c:v>0.36906427636349776</c:v>
                      </c:pt>
                      <c:pt idx="664">
                        <c:v>0.3696187638567725</c:v>
                      </c:pt>
                      <c:pt idx="665">
                        <c:v>0.36858863006067311</c:v>
                      </c:pt>
                      <c:pt idx="666">
                        <c:v>0.36797002995098854</c:v>
                      </c:pt>
                      <c:pt idx="667">
                        <c:v>0.36930686464180545</c:v>
                      </c:pt>
                      <c:pt idx="668">
                        <c:v>0.37045136148339292</c:v>
                      </c:pt>
                      <c:pt idx="669">
                        <c:v>0.37123370868093503</c:v>
                      </c:pt>
                      <c:pt idx="670">
                        <c:v>0.37076066153823517</c:v>
                      </c:pt>
                      <c:pt idx="671">
                        <c:v>0.37011780260071986</c:v>
                      </c:pt>
                      <c:pt idx="672">
                        <c:v>0.37093393887988346</c:v>
                      </c:pt>
                      <c:pt idx="673">
                        <c:v>0.37203771554618331</c:v>
                      </c:pt>
                      <c:pt idx="674">
                        <c:v>0.37163397934014264</c:v>
                      </c:pt>
                      <c:pt idx="675">
                        <c:v>0.37039244718723247</c:v>
                      </c:pt>
                      <c:pt idx="676">
                        <c:v>0.3696603504187681</c:v>
                      </c:pt>
                      <c:pt idx="677">
                        <c:v>0.37110548344811517</c:v>
                      </c:pt>
                      <c:pt idx="678">
                        <c:v>0.37137839526121147</c:v>
                      </c:pt>
                      <c:pt idx="679">
                        <c:v>0.37068701866803444</c:v>
                      </c:pt>
                      <c:pt idx="680">
                        <c:v>0.37080224810023077</c:v>
                      </c:pt>
                      <c:pt idx="681">
                        <c:v>0.37190602476653067</c:v>
                      </c:pt>
                      <c:pt idx="682">
                        <c:v>0.37254888370404593</c:v>
                      </c:pt>
                      <c:pt idx="683">
                        <c:v>0.37298987453854088</c:v>
                      </c:pt>
                      <c:pt idx="684">
                        <c:v>0.37270396692482111</c:v>
                      </c:pt>
                      <c:pt idx="685">
                        <c:v>0.3724076626706026</c:v>
                      </c:pt>
                      <c:pt idx="686">
                        <c:v>0.37320820398901783</c:v>
                      </c:pt>
                      <c:pt idx="687">
                        <c:v>0.37322206617634962</c:v>
                      </c:pt>
                      <c:pt idx="688">
                        <c:v>0.37305745270178375</c:v>
                      </c:pt>
                      <c:pt idx="689">
                        <c:v>0.374449736141928</c:v>
                      </c:pt>
                      <c:pt idx="690">
                        <c:v>0.37499729254153685</c:v>
                      </c:pt>
                      <c:pt idx="691">
                        <c:v>0.3767110054504389</c:v>
                      </c:pt>
                      <c:pt idx="692">
                        <c:v>0.37683576513642569</c:v>
                      </c:pt>
                      <c:pt idx="693">
                        <c:v>0.3781786645342004</c:v>
                      </c:pt>
                      <c:pt idx="694">
                        <c:v>0.3786369831028602</c:v>
                      </c:pt>
                      <c:pt idx="695">
                        <c:v>0.37856160745924317</c:v>
                      </c:pt>
                      <c:pt idx="696">
                        <c:v>0.3783519418758487</c:v>
                      </c:pt>
                      <c:pt idx="697">
                        <c:v>0.37890816214253975</c:v>
                      </c:pt>
                      <c:pt idx="698">
                        <c:v>0.37893588651720356</c:v>
                      </c:pt>
                      <c:pt idx="699">
                        <c:v>0.3803238380238067</c:v>
                      </c:pt>
                      <c:pt idx="700">
                        <c:v>0.38042780442879581</c:v>
                      </c:pt>
                      <c:pt idx="701">
                        <c:v>0.38129505752374565</c:v>
                      </c:pt>
                      <c:pt idx="702">
                        <c:v>0.38288054519982784</c:v>
                      </c:pt>
                      <c:pt idx="703">
                        <c:v>0.3850941632393855</c:v>
                      </c:pt>
                      <c:pt idx="704">
                        <c:v>0.38614162476964947</c:v>
                      </c:pt>
                      <c:pt idx="705">
                        <c:v>0.38772451328560709</c:v>
                      </c:pt>
                      <c:pt idx="706">
                        <c:v>0.38865674538367523</c:v>
                      </c:pt>
                      <c:pt idx="707">
                        <c:v>0.39005595991748537</c:v>
                      </c:pt>
                      <c:pt idx="708">
                        <c:v>0.39063297346517434</c:v>
                      </c:pt>
                      <c:pt idx="709">
                        <c:v>0.39182685434913156</c:v>
                      </c:pt>
                      <c:pt idx="710">
                        <c:v>0.39144391142408858</c:v>
                      </c:pt>
                      <c:pt idx="711">
                        <c:v>0.39319747812156985</c:v>
                      </c:pt>
                      <c:pt idx="712">
                        <c:v>0.39326938821835383</c:v>
                      </c:pt>
                      <c:pt idx="713">
                        <c:v>0.39340367815813132</c:v>
                      </c:pt>
                      <c:pt idx="714">
                        <c:v>0.39443207918081419</c:v>
                      </c:pt>
                      <c:pt idx="715">
                        <c:v>0.39714127041748587</c:v>
                      </c:pt>
                      <c:pt idx="716">
                        <c:v>0.39757533015831498</c:v>
                      </c:pt>
                      <c:pt idx="717">
                        <c:v>0.40043960461576206</c:v>
                      </c:pt>
                      <c:pt idx="718">
                        <c:v>0.40119162827851584</c:v>
                      </c:pt>
                      <c:pt idx="719">
                        <c:v>0.40274072771285174</c:v>
                      </c:pt>
                      <c:pt idx="720">
                        <c:v>0.40635529305963608</c:v>
                      </c:pt>
                      <c:pt idx="721">
                        <c:v>0.40847880688153643</c:v>
                      </c:pt>
                      <c:pt idx="722">
                        <c:v>0.40971514071419723</c:v>
                      </c:pt>
                      <c:pt idx="723">
                        <c:v>0.41264785972159551</c:v>
                      </c:pt>
                      <c:pt idx="724">
                        <c:v>0.41461629032272046</c:v>
                      </c:pt>
                      <c:pt idx="725">
                        <c:v>0.4168429041629016</c:v>
                      </c:pt>
                      <c:pt idx="726">
                        <c:v>0.41807490606202136</c:v>
                      </c:pt>
                      <c:pt idx="727">
                        <c:v>0.41835561535549154</c:v>
                      </c:pt>
                      <c:pt idx="728">
                        <c:v>0.42010311734601502</c:v>
                      </c:pt>
                      <c:pt idx="729">
                        <c:v>0.42078842923223414</c:v>
                      </c:pt>
                      <c:pt idx="730">
                        <c:v>0.42270920856440614</c:v>
                      </c:pt>
                      <c:pt idx="731">
                        <c:v>0.42206461685347429</c:v>
                      </c:pt>
                      <c:pt idx="732">
                        <c:v>0.42217638073883734</c:v>
                      </c:pt>
                      <c:pt idx="733">
                        <c:v>0.42437353743093842</c:v>
                      </c:pt>
                      <c:pt idx="734">
                        <c:v>0.42605172848480244</c:v>
                      </c:pt>
                      <c:pt idx="735">
                        <c:v>0.42687999417788147</c:v>
                      </c:pt>
                      <c:pt idx="736">
                        <c:v>0.42852526253683237</c:v>
                      </c:pt>
                      <c:pt idx="737">
                        <c:v>0.42930241141412517</c:v>
                      </c:pt>
                      <c:pt idx="738">
                        <c:v>0.43184265724268966</c:v>
                      </c:pt>
                      <c:pt idx="739">
                        <c:v>0.43348012812126663</c:v>
                      </c:pt>
                      <c:pt idx="740">
                        <c:v>0.43390465760830504</c:v>
                      </c:pt>
                      <c:pt idx="741">
                        <c:v>0.43601864117641465</c:v>
                      </c:pt>
                      <c:pt idx="742">
                        <c:v>0.43626816054838824</c:v>
                      </c:pt>
                      <c:pt idx="743">
                        <c:v>0.43621444457247738</c:v>
                      </c:pt>
                      <c:pt idx="744">
                        <c:v>0.43648822277228166</c:v>
                      </c:pt>
                      <c:pt idx="745">
                        <c:v>0.43572753524244551</c:v>
                      </c:pt>
                      <c:pt idx="746">
                        <c:v>0.43695780436814868</c:v>
                      </c:pt>
                      <c:pt idx="747">
                        <c:v>0.43861866768784791</c:v>
                      </c:pt>
                      <c:pt idx="748">
                        <c:v>0.43738839856214468</c:v>
                      </c:pt>
                      <c:pt idx="749">
                        <c:v>0.43863339626188796</c:v>
                      </c:pt>
                      <c:pt idx="750">
                        <c:v>0.4389747526249354</c:v>
                      </c:pt>
                      <c:pt idx="751">
                        <c:v>0.43967219392506979</c:v>
                      </c:pt>
                      <c:pt idx="752">
                        <c:v>0.44157391274966035</c:v>
                      </c:pt>
                      <c:pt idx="753">
                        <c:v>0.44116411183666204</c:v>
                      </c:pt>
                      <c:pt idx="754">
                        <c:v>0.44030725538221094</c:v>
                      </c:pt>
                      <c:pt idx="755">
                        <c:v>0.44309268864920792</c:v>
                      </c:pt>
                      <c:pt idx="756">
                        <c:v>0.44287782474556409</c:v>
                      </c:pt>
                      <c:pt idx="757">
                        <c:v>0.44440266535206924</c:v>
                      </c:pt>
                      <c:pt idx="758">
                        <c:v>0.44513736128065839</c:v>
                      </c:pt>
                      <c:pt idx="759">
                        <c:v>0.44549517899116214</c:v>
                      </c:pt>
                      <c:pt idx="760">
                        <c:v>0.44682248342818837</c:v>
                      </c:pt>
                      <c:pt idx="761">
                        <c:v>0.4476576802149333</c:v>
                      </c:pt>
                      <c:pt idx="762">
                        <c:v>0.44722448686081251</c:v>
                      </c:pt>
                      <c:pt idx="763">
                        <c:v>0.44743935076445635</c:v>
                      </c:pt>
                      <c:pt idx="764">
                        <c:v>0.44762389113331186</c:v>
                      </c:pt>
                      <c:pt idx="765">
                        <c:v>0.446620615325168</c:v>
                      </c:pt>
                      <c:pt idx="766">
                        <c:v>0.44510703774586979</c:v>
                      </c:pt>
                      <c:pt idx="767">
                        <c:v>0.444896505775767</c:v>
                      </c:pt>
                      <c:pt idx="768">
                        <c:v>0.44496841587255126</c:v>
                      </c:pt>
                      <c:pt idx="769">
                        <c:v>0.4450957747186628</c:v>
                      </c:pt>
                      <c:pt idx="770">
                        <c:v>0.44585819502191532</c:v>
                      </c:pt>
                      <c:pt idx="771">
                        <c:v>0.44620994802546143</c:v>
                      </c:pt>
                      <c:pt idx="772">
                        <c:v>0.44727127174305747</c:v>
                      </c:pt>
                      <c:pt idx="773">
                        <c:v>0.44778937099458599</c:v>
                      </c:pt>
                      <c:pt idx="774">
                        <c:v>0.44795051892231896</c:v>
                      </c:pt>
                      <c:pt idx="775">
                        <c:v>0.44762822306685318</c:v>
                      </c:pt>
                      <c:pt idx="776">
                        <c:v>0.44615536566284231</c:v>
                      </c:pt>
                      <c:pt idx="777">
                        <c:v>0.44588938494341218</c:v>
                      </c:pt>
                      <c:pt idx="778">
                        <c:v>0.44475181919549084</c:v>
                      </c:pt>
                      <c:pt idx="779">
                        <c:v>0.44536262182480124</c:v>
                      </c:pt>
                      <c:pt idx="780">
                        <c:v>0.44583047064725173</c:v>
                      </c:pt>
                      <c:pt idx="781">
                        <c:v>0.44546658822979007</c:v>
                      </c:pt>
                      <c:pt idx="782">
                        <c:v>0.44584346644787526</c:v>
                      </c:pt>
                      <c:pt idx="783">
                        <c:v>0.44725307762218458</c:v>
                      </c:pt>
                      <c:pt idx="784">
                        <c:v>0.44678609518644213</c:v>
                      </c:pt>
                      <c:pt idx="785">
                        <c:v>0.44591537654465946</c:v>
                      </c:pt>
                      <c:pt idx="786">
                        <c:v>0.44452222671780667</c:v>
                      </c:pt>
                      <c:pt idx="787">
                        <c:v>0.44402492074727606</c:v>
                      </c:pt>
                      <c:pt idx="788">
                        <c:v>0.44351461897612171</c:v>
                      </c:pt>
                      <c:pt idx="789">
                        <c:v>0.44190140692537577</c:v>
                      </c:pt>
                      <c:pt idx="790">
                        <c:v>0.43926066023865495</c:v>
                      </c:pt>
                      <c:pt idx="791">
                        <c:v>0.43851210212273423</c:v>
                      </c:pt>
                      <c:pt idx="792">
                        <c:v>0.43971724603389845</c:v>
                      </c:pt>
                      <c:pt idx="793">
                        <c:v>0.44016430157535102</c:v>
                      </c:pt>
                      <c:pt idx="794">
                        <c:v>0.43949371826317191</c:v>
                      </c:pt>
                      <c:pt idx="795">
                        <c:v>0.43897735178505992</c:v>
                      </c:pt>
                      <c:pt idx="796">
                        <c:v>0.43958555525424553</c:v>
                      </c:pt>
                      <c:pt idx="797">
                        <c:v>0.44107400761900495</c:v>
                      </c:pt>
                      <c:pt idx="798">
                        <c:v>0.44135385052576692</c:v>
                      </c:pt>
                      <c:pt idx="799">
                        <c:v>0.44106534375192252</c:v>
                      </c:pt>
                      <c:pt idx="800">
                        <c:v>0.4397458367952703</c:v>
                      </c:pt>
                      <c:pt idx="801">
                        <c:v>0.44050739071181472</c:v>
                      </c:pt>
                      <c:pt idx="802">
                        <c:v>0.44160077073761589</c:v>
                      </c:pt>
                      <c:pt idx="803">
                        <c:v>0.44032804866320885</c:v>
                      </c:pt>
                      <c:pt idx="804">
                        <c:v>0.44049439491119119</c:v>
                      </c:pt>
                      <c:pt idx="805">
                        <c:v>0.44004127466278076</c:v>
                      </c:pt>
                      <c:pt idx="806">
                        <c:v>0.4413729110333483</c:v>
                      </c:pt>
                      <c:pt idx="807">
                        <c:v>0.44348342905462484</c:v>
                      </c:pt>
                      <c:pt idx="808">
                        <c:v>0.44434201828249253</c:v>
                      </c:pt>
                      <c:pt idx="809">
                        <c:v>0.4459612950401961</c:v>
                      </c:pt>
                      <c:pt idx="810">
                        <c:v>0.44967549485842823</c:v>
                      </c:pt>
                      <c:pt idx="811">
                        <c:v>0.45046650592305276</c:v>
                      </c:pt>
                      <c:pt idx="812">
                        <c:v>0.4530388080598225</c:v>
                      </c:pt>
                      <c:pt idx="813">
                        <c:v>0.45342001821144873</c:v>
                      </c:pt>
                      <c:pt idx="814">
                        <c:v>0.45401089394646971</c:v>
                      </c:pt>
                      <c:pt idx="815">
                        <c:v>0.45520477483042665</c:v>
                      </c:pt>
                      <c:pt idx="816">
                        <c:v>0.45545169504227545</c:v>
                      </c:pt>
                      <c:pt idx="817">
                        <c:v>0.45449520411637678</c:v>
                      </c:pt>
                      <c:pt idx="818">
                        <c:v>0.45766271392170826</c:v>
                      </c:pt>
                      <c:pt idx="819">
                        <c:v>0.46023414967176945</c:v>
                      </c:pt>
                      <c:pt idx="820">
                        <c:v>0.46230134835763415</c:v>
                      </c:pt>
                      <c:pt idx="821">
                        <c:v>0.46410256632406871</c:v>
                      </c:pt>
                      <c:pt idx="822">
                        <c:v>0.4642099982758906</c:v>
                      </c:pt>
                      <c:pt idx="823">
                        <c:v>0.46536835730480963</c:v>
                      </c:pt>
                      <c:pt idx="824">
                        <c:v>0.46873860159986974</c:v>
                      </c:pt>
                      <c:pt idx="825">
                        <c:v>0.46987443457437478</c:v>
                      </c:pt>
                      <c:pt idx="826">
                        <c:v>0.47082052885977449</c:v>
                      </c:pt>
                      <c:pt idx="827">
                        <c:v>0.47335384359467314</c:v>
                      </c:pt>
                      <c:pt idx="828">
                        <c:v>0.47507188843711651</c:v>
                      </c:pt>
                      <c:pt idx="829">
                        <c:v>0.47860414704661791</c:v>
                      </c:pt>
                      <c:pt idx="830">
                        <c:v>0.48171187616908073</c:v>
                      </c:pt>
                      <c:pt idx="831">
                        <c:v>0.48510291374513853</c:v>
                      </c:pt>
                      <c:pt idx="832">
                        <c:v>0.48774192765844282</c:v>
                      </c:pt>
                      <c:pt idx="833">
                        <c:v>0.49149164933171285</c:v>
                      </c:pt>
                      <c:pt idx="834">
                        <c:v>0.49162507288478208</c:v>
                      </c:pt>
                      <c:pt idx="835">
                        <c:v>0.49568496099960246</c:v>
                      </c:pt>
                      <c:pt idx="836">
                        <c:v>0.50016851221475311</c:v>
                      </c:pt>
                      <c:pt idx="837">
                        <c:v>0.50249042859284077</c:v>
                      </c:pt>
                      <c:pt idx="838">
                        <c:v>0.50513290805297784</c:v>
                      </c:pt>
                      <c:pt idx="839">
                        <c:v>0.50802663965850514</c:v>
                      </c:pt>
                      <c:pt idx="840">
                        <c:v>0.51033209468913632</c:v>
                      </c:pt>
                      <c:pt idx="841">
                        <c:v>0.51648430670436041</c:v>
                      </c:pt>
                      <c:pt idx="842">
                        <c:v>0.5213178781496407</c:v>
                      </c:pt>
                      <c:pt idx="843">
                        <c:v>0.52567147135855508</c:v>
                      </c:pt>
                      <c:pt idx="844">
                        <c:v>0.53450948216932836</c:v>
                      </c:pt>
                      <c:pt idx="845">
                        <c:v>0.54235634658587339</c:v>
                      </c:pt>
                      <c:pt idx="846">
                        <c:v>0.55007411938289019</c:v>
                      </c:pt>
                      <c:pt idx="847">
                        <c:v>0.55705026515765221</c:v>
                      </c:pt>
                      <c:pt idx="848">
                        <c:v>0.56677545595766499</c:v>
                      </c:pt>
                      <c:pt idx="849">
                        <c:v>0.57324649828152208</c:v>
                      </c:pt>
                      <c:pt idx="850">
                        <c:v>0.58293270167966404</c:v>
                      </c:pt>
                      <c:pt idx="851">
                        <c:v>0.58874702287867409</c:v>
                      </c:pt>
                      <c:pt idx="852">
                        <c:v>0.59670391840716552</c:v>
                      </c:pt>
                      <c:pt idx="853">
                        <c:v>0.60547261828127963</c:v>
                      </c:pt>
                      <c:pt idx="854">
                        <c:v>0.61643241014053674</c:v>
                      </c:pt>
                      <c:pt idx="855">
                        <c:v>0.62354457862849277</c:v>
                      </c:pt>
                      <c:pt idx="856">
                        <c:v>0.6351524277455145</c:v>
                      </c:pt>
                      <c:pt idx="857">
                        <c:v>0.64166592301807568</c:v>
                      </c:pt>
                      <c:pt idx="858">
                        <c:v>0.65165709453751863</c:v>
                      </c:pt>
                      <c:pt idx="859">
                        <c:v>0.66174443498157653</c:v>
                      </c:pt>
                      <c:pt idx="860">
                        <c:v>0.67047154829369482</c:v>
                      </c:pt>
                      <c:pt idx="861">
                        <c:v>0.68014562227792141</c:v>
                      </c:pt>
                      <c:pt idx="862">
                        <c:v>0.69002329713858479</c:v>
                      </c:pt>
                      <c:pt idx="863">
                        <c:v>0.69895920964738933</c:v>
                      </c:pt>
                      <c:pt idx="864">
                        <c:v>0.71179299595657342</c:v>
                      </c:pt>
                      <c:pt idx="865">
                        <c:v>0.72297111726630747</c:v>
                      </c:pt>
                      <c:pt idx="866">
                        <c:v>0.73325772665326094</c:v>
                      </c:pt>
                      <c:pt idx="867">
                        <c:v>0.74448003368511539</c:v>
                      </c:pt>
                      <c:pt idx="868">
                        <c:v>0.75621437526154067</c:v>
                      </c:pt>
                      <c:pt idx="869">
                        <c:v>0.76763768400970722</c:v>
                      </c:pt>
                      <c:pt idx="870">
                        <c:v>0.77809843712501714</c:v>
                      </c:pt>
                      <c:pt idx="871">
                        <c:v>0.78858518184157445</c:v>
                      </c:pt>
                      <c:pt idx="872">
                        <c:v>0.7985416978926877</c:v>
                      </c:pt>
                      <c:pt idx="873">
                        <c:v>0.80699070107146065</c:v>
                      </c:pt>
                      <c:pt idx="874">
                        <c:v>0.81530628069716438</c:v>
                      </c:pt>
                      <c:pt idx="875">
                        <c:v>0.82267576603746784</c:v>
                      </c:pt>
                      <c:pt idx="876">
                        <c:v>0.83089171119172378</c:v>
                      </c:pt>
                      <c:pt idx="877">
                        <c:v>0.83769111407800445</c:v>
                      </c:pt>
                      <c:pt idx="878">
                        <c:v>0.8469623182428988</c:v>
                      </c:pt>
                      <c:pt idx="879">
                        <c:v>0.85544684327670928</c:v>
                      </c:pt>
                      <c:pt idx="880">
                        <c:v>0.86568753416812605</c:v>
                      </c:pt>
                      <c:pt idx="881">
                        <c:v>0.87530096108277555</c:v>
                      </c:pt>
                      <c:pt idx="882">
                        <c:v>0.88474630897602613</c:v>
                      </c:pt>
                      <c:pt idx="883">
                        <c:v>0.89354186683809611</c:v>
                      </c:pt>
                      <c:pt idx="884">
                        <c:v>0.90368812157831424</c:v>
                      </c:pt>
                      <c:pt idx="885">
                        <c:v>0.91070845307519643</c:v>
                      </c:pt>
                      <c:pt idx="886">
                        <c:v>0.91854405446453435</c:v>
                      </c:pt>
                      <c:pt idx="887">
                        <c:v>0.92572726666256588</c:v>
                      </c:pt>
                      <c:pt idx="888">
                        <c:v>0.93558501462893984</c:v>
                      </c:pt>
                      <c:pt idx="889">
                        <c:v>0.94284100331046383</c:v>
                      </c:pt>
                      <c:pt idx="890">
                        <c:v>0.95110373334696474</c:v>
                      </c:pt>
                      <c:pt idx="891">
                        <c:v>0.95697090413517727</c:v>
                      </c:pt>
                      <c:pt idx="892">
                        <c:v>0.96269685388994664</c:v>
                      </c:pt>
                      <c:pt idx="893">
                        <c:v>0.96776954806670135</c:v>
                      </c:pt>
                      <c:pt idx="894">
                        <c:v>0.97458021398018924</c:v>
                      </c:pt>
                      <c:pt idx="895">
                        <c:v>0.97967283505123404</c:v>
                      </c:pt>
                      <c:pt idx="896">
                        <c:v>0.98316697264557273</c:v>
                      </c:pt>
                      <c:pt idx="897">
                        <c:v>0.98537365959146428</c:v>
                      </c:pt>
                      <c:pt idx="898">
                        <c:v>0.99040130165939055</c:v>
                      </c:pt>
                      <c:pt idx="899">
                        <c:v>0.9933383526003301</c:v>
                      </c:pt>
                      <c:pt idx="900">
                        <c:v>0.99586993456181194</c:v>
                      </c:pt>
                      <c:pt idx="901">
                        <c:v>0.99737224911390299</c:v>
                      </c:pt>
                      <c:pt idx="902">
                        <c:v>0.9982984165050135</c:v>
                      </c:pt>
                      <c:pt idx="903">
                        <c:v>1</c:v>
                      </c:pt>
                      <c:pt idx="904">
                        <c:v>0.99996101259812942</c:v>
                      </c:pt>
                      <c:pt idx="905">
                        <c:v>0.99919599313475171</c:v>
                      </c:pt>
                      <c:pt idx="906">
                        <c:v>0.99795792652867432</c:v>
                      </c:pt>
                      <c:pt idx="907">
                        <c:v>0.99769194580924414</c:v>
                      </c:pt>
                      <c:pt idx="908">
                        <c:v>0.99684461960858395</c:v>
                      </c:pt>
                      <c:pt idx="909">
                        <c:v>0.99629966236910017</c:v>
                      </c:pt>
                      <c:pt idx="910">
                        <c:v>0.99455909147224264</c:v>
                      </c:pt>
                      <c:pt idx="911">
                        <c:v>0.99734105919240634</c:v>
                      </c:pt>
                      <c:pt idx="912">
                        <c:v>0.99678397253900719</c:v>
                      </c:pt>
                      <c:pt idx="913">
                        <c:v>0.99929042928595035</c:v>
                      </c:pt>
                      <c:pt idx="914">
                        <c:v>0.99806795764062128</c:v>
                      </c:pt>
                      <c:pt idx="915">
                        <c:v>0.99172514054958383</c:v>
                      </c:pt>
                      <c:pt idx="916">
                        <c:v>0.98538838816550434</c:v>
                      </c:pt>
                      <c:pt idx="917">
                        <c:v>0.98038847047224165</c:v>
                      </c:pt>
                      <c:pt idx="918">
                        <c:v>0.9731264170837598</c:v>
                      </c:pt>
                      <c:pt idx="919">
                        <c:v>0.96827984983785598</c:v>
                      </c:pt>
                      <c:pt idx="920">
                        <c:v>0.95955273652573758</c:v>
                      </c:pt>
                      <c:pt idx="921">
                        <c:v>0.95183842927555362</c:v>
                      </c:pt>
                      <c:pt idx="922">
                        <c:v>0.94775861426644359</c:v>
                      </c:pt>
                      <c:pt idx="923">
                        <c:v>0.93743994857128521</c:v>
                      </c:pt>
                      <c:pt idx="924">
                        <c:v>0.92958008835411676</c:v>
                      </c:pt>
                      <c:pt idx="925">
                        <c:v>0.91762655094050605</c:v>
                      </c:pt>
                      <c:pt idx="926">
                        <c:v>0.90507260753808427</c:v>
                      </c:pt>
                      <c:pt idx="927">
                        <c:v>0.89587071430984933</c:v>
                      </c:pt>
                      <c:pt idx="928">
                        <c:v>0.88757679435185188</c:v>
                      </c:pt>
                      <c:pt idx="929">
                        <c:v>0.87358031708020767</c:v>
                      </c:pt>
                      <c:pt idx="930">
                        <c:v>0.86495023907941226</c:v>
                      </c:pt>
                      <c:pt idx="931">
                        <c:v>0.85400690856761152</c:v>
                      </c:pt>
                      <c:pt idx="932">
                        <c:v>0.84286517549962392</c:v>
                      </c:pt>
                      <c:pt idx="933">
                        <c:v>0.83298576786554379</c:v>
                      </c:pt>
                      <c:pt idx="934">
                        <c:v>0.81968499912061765</c:v>
                      </c:pt>
                      <c:pt idx="935">
                        <c:v>0.80518428478477677</c:v>
                      </c:pt>
                      <c:pt idx="936">
                        <c:v>0.79492799893261168</c:v>
                      </c:pt>
                      <c:pt idx="937">
                        <c:v>0.78373948098237867</c:v>
                      </c:pt>
                      <c:pt idx="938">
                        <c:v>0.76881683631962416</c:v>
                      </c:pt>
                      <c:pt idx="939">
                        <c:v>0.75651414506259229</c:v>
                      </c:pt>
                      <c:pt idx="940">
                        <c:v>0.74245095601441347</c:v>
                      </c:pt>
                      <c:pt idx="941">
                        <c:v>0.72878717123873393</c:v>
                      </c:pt>
                      <c:pt idx="942">
                        <c:v>0.71676865482200536</c:v>
                      </c:pt>
                      <c:pt idx="943">
                        <c:v>0.70274185401557254</c:v>
                      </c:pt>
                      <c:pt idx="944">
                        <c:v>0.69036465350163201</c:v>
                      </c:pt>
                      <c:pt idx="945">
                        <c:v>0.6808248694571829</c:v>
                      </c:pt>
                      <c:pt idx="946">
                        <c:v>0.66989800029283897</c:v>
                      </c:pt>
                      <c:pt idx="947">
                        <c:v>0.65629139703990336</c:v>
                      </c:pt>
                      <c:pt idx="948">
                        <c:v>0.64498071856380823</c:v>
                      </c:pt>
                      <c:pt idx="949">
                        <c:v>0.63232627430323018</c:v>
                      </c:pt>
                      <c:pt idx="950">
                        <c:v>0.62254996668743112</c:v>
                      </c:pt>
                      <c:pt idx="951">
                        <c:v>0.60746357493681902</c:v>
                      </c:pt>
                      <c:pt idx="952">
                        <c:v>0.59438200202907787</c:v>
                      </c:pt>
                      <c:pt idx="953">
                        <c:v>0.57933113213350351</c:v>
                      </c:pt>
                      <c:pt idx="954">
                        <c:v>0.57290687469189139</c:v>
                      </c:pt>
                      <c:pt idx="955">
                        <c:v>0.56112141629967982</c:v>
                      </c:pt>
                      <c:pt idx="956">
                        <c:v>0.55109125737836606</c:v>
                      </c:pt>
                      <c:pt idx="957">
                        <c:v>0.54114340519433501</c:v>
                      </c:pt>
                      <c:pt idx="958">
                        <c:v>0.5362041345706493</c:v>
                      </c:pt>
                      <c:pt idx="959">
                        <c:v>0.52867523407602901</c:v>
                      </c:pt>
                      <c:pt idx="960">
                        <c:v>0.52031113679466379</c:v>
                      </c:pt>
                      <c:pt idx="961">
                        <c:v>0.50965371389658309</c:v>
                      </c:pt>
                      <c:pt idx="962">
                        <c:v>0.50310036483544285</c:v>
                      </c:pt>
                      <c:pt idx="963">
                        <c:v>0.49426148763796129</c:v>
                      </c:pt>
                      <c:pt idx="964">
                        <c:v>0.48105255588410883</c:v>
                      </c:pt>
                      <c:pt idx="965">
                        <c:v>0.46585266747471671</c:v>
                      </c:pt>
                      <c:pt idx="966">
                        <c:v>0.45457317892011834</c:v>
                      </c:pt>
                      <c:pt idx="967">
                        <c:v>0.44890007875455201</c:v>
                      </c:pt>
                      <c:pt idx="968">
                        <c:v>0.43747503723296893</c:v>
                      </c:pt>
                      <c:pt idx="969">
                        <c:v>0.42655163361545784</c:v>
                      </c:pt>
                      <c:pt idx="970">
                        <c:v>0.41606922083244191</c:v>
                      </c:pt>
                      <c:pt idx="971">
                        <c:v>0.40863822203585293</c:v>
                      </c:pt>
                      <c:pt idx="972">
                        <c:v>0.40052364412646152</c:v>
                      </c:pt>
                      <c:pt idx="973">
                        <c:v>0.39148896353291723</c:v>
                      </c:pt>
                      <c:pt idx="974">
                        <c:v>0.38204708118649938</c:v>
                      </c:pt>
                      <c:pt idx="975">
                        <c:v>0.37585414899598801</c:v>
                      </c:pt>
                      <c:pt idx="976">
                        <c:v>0.36367535103823467</c:v>
                      </c:pt>
                      <c:pt idx="977">
                        <c:v>0.35695392295569578</c:v>
                      </c:pt>
                      <c:pt idx="978">
                        <c:v>0.3484884584294663</c:v>
                      </c:pt>
                      <c:pt idx="979">
                        <c:v>0.34061213686484126</c:v>
                      </c:pt>
                      <c:pt idx="980">
                        <c:v>0.33161384451304321</c:v>
                      </c:pt>
                      <c:pt idx="981">
                        <c:v>0.32481184246663769</c:v>
                      </c:pt>
                      <c:pt idx="982">
                        <c:v>0.31752206470349231</c:v>
                      </c:pt>
                      <c:pt idx="983">
                        <c:v>0.31112033331629441</c:v>
                      </c:pt>
                      <c:pt idx="984">
                        <c:v>0.3047731842917159</c:v>
                      </c:pt>
                      <c:pt idx="985">
                        <c:v>0.30004098009129987</c:v>
                      </c:pt>
                      <c:pt idx="986">
                        <c:v>0.294218861411916</c:v>
                      </c:pt>
                      <c:pt idx="987">
                        <c:v>0.28920421514461303</c:v>
                      </c:pt>
                      <c:pt idx="988">
                        <c:v>0.28301388211422618</c:v>
                      </c:pt>
                      <c:pt idx="989">
                        <c:v>0.2771293835918488</c:v>
                      </c:pt>
                      <c:pt idx="990">
                        <c:v>0.27258258614699654</c:v>
                      </c:pt>
                      <c:pt idx="991">
                        <c:v>0.26323860549860995</c:v>
                      </c:pt>
                      <c:pt idx="992">
                        <c:v>0.2540081215090032</c:v>
                      </c:pt>
                      <c:pt idx="993">
                        <c:v>0.24683097401792908</c:v>
                      </c:pt>
                      <c:pt idx="994">
                        <c:v>0.24333597003688218</c:v>
                      </c:pt>
                      <c:pt idx="995">
                        <c:v>0.23409682218019298</c:v>
                      </c:pt>
                      <c:pt idx="996">
                        <c:v>0.22527180717004316</c:v>
                      </c:pt>
                      <c:pt idx="997">
                        <c:v>0.21983696334924316</c:v>
                      </c:pt>
                      <c:pt idx="998">
                        <c:v>0.21790145544303138</c:v>
                      </c:pt>
                      <c:pt idx="999">
                        <c:v>0.21643379635926988</c:v>
                      </c:pt>
                      <c:pt idx="1000">
                        <c:v>0.21354093114045092</c:v>
                      </c:pt>
                      <c:pt idx="1001">
                        <c:v>0.20453310853486217</c:v>
                      </c:pt>
                      <c:pt idx="1002">
                        <c:v>0.20314429064155073</c:v>
                      </c:pt>
                      <c:pt idx="1003">
                        <c:v>0.19814957126853766</c:v>
                      </c:pt>
                      <c:pt idx="1004">
                        <c:v>0.19556167417101966</c:v>
                      </c:pt>
                      <c:pt idx="1005">
                        <c:v>0.18568573208377279</c:v>
                      </c:pt>
                      <c:pt idx="1006">
                        <c:v>0.18635025068899425</c:v>
                      </c:pt>
                      <c:pt idx="1007">
                        <c:v>0.18531838411947832</c:v>
                      </c:pt>
                      <c:pt idx="1008">
                        <c:v>0.18578883210205363</c:v>
                      </c:pt>
                      <c:pt idx="1009">
                        <c:v>0.18078804802208265</c:v>
                      </c:pt>
                      <c:pt idx="1010">
                        <c:v>0.17863594343881026</c:v>
                      </c:pt>
                      <c:pt idx="1011">
                        <c:v>0.17662505988898144</c:v>
                      </c:pt>
                      <c:pt idx="1012">
                        <c:v>0.17913238302263282</c:v>
                      </c:pt>
                      <c:pt idx="1013">
                        <c:v>0.17079514372922316</c:v>
                      </c:pt>
                      <c:pt idx="1014">
                        <c:v>0.16595724035040152</c:v>
                      </c:pt>
                      <c:pt idx="1015">
                        <c:v>0.1580705221452775</c:v>
                      </c:pt>
                      <c:pt idx="1016">
                        <c:v>0.1545685870705647</c:v>
                      </c:pt>
                      <c:pt idx="1017">
                        <c:v>0.14938066346161347</c:v>
                      </c:pt>
                      <c:pt idx="1018">
                        <c:v>0.14515269632539418</c:v>
                      </c:pt>
                      <c:pt idx="1019">
                        <c:v>0.14204669997634767</c:v>
                      </c:pt>
                      <c:pt idx="1020">
                        <c:v>0.13972998191850941</c:v>
                      </c:pt>
                      <c:pt idx="1021">
                        <c:v>0.13603744176798349</c:v>
                      </c:pt>
                      <c:pt idx="1022">
                        <c:v>0.13458537764497053</c:v>
                      </c:pt>
                      <c:pt idx="1023">
                        <c:v>0.1311986720024538</c:v>
                      </c:pt>
                      <c:pt idx="1024">
                        <c:v>0.13409413638139731</c:v>
                      </c:pt>
                      <c:pt idx="1025">
                        <c:v>0.13464429194113098</c:v>
                      </c:pt>
                      <c:pt idx="1026">
                        <c:v>0.13044145001945046</c:v>
                      </c:pt>
                      <c:pt idx="1027">
                        <c:v>0.12855186060877538</c:v>
                      </c:pt>
                      <c:pt idx="1028">
                        <c:v>0.12756417976137982</c:v>
                      </c:pt>
                      <c:pt idx="1029">
                        <c:v>0.12609652067761856</c:v>
                      </c:pt>
                      <c:pt idx="1030">
                        <c:v>0.12628452659330688</c:v>
                      </c:pt>
                      <c:pt idx="1031">
                        <c:v>0.12769673692774078</c:v>
                      </c:pt>
                      <c:pt idx="1032">
                        <c:v>0.12153759381885081</c:v>
                      </c:pt>
                      <c:pt idx="1033">
                        <c:v>0.12206262416404522</c:v>
                      </c:pt>
                      <c:pt idx="1034">
                        <c:v>0.11911604296931519</c:v>
                      </c:pt>
                      <c:pt idx="1035">
                        <c:v>0.11915416398447795</c:v>
                      </c:pt>
                      <c:pt idx="1036">
                        <c:v>0.11716753926247965</c:v>
                      </c:pt>
                      <c:pt idx="1037">
                        <c:v>0.11066010869687662</c:v>
                      </c:pt>
                      <c:pt idx="1038">
                        <c:v>0.10553369854421062</c:v>
                      </c:pt>
                      <c:pt idx="1039">
                        <c:v>0.10409116467498811</c:v>
                      </c:pt>
                      <c:pt idx="1040">
                        <c:v>9.5643894269631713E-2</c:v>
                      </c:pt>
                      <c:pt idx="1041">
                        <c:v>8.9416306610790613E-2</c:v>
                      </c:pt>
                      <c:pt idx="1042">
                        <c:v>7.9244060269324998E-2</c:v>
                      </c:pt>
                      <c:pt idx="1043">
                        <c:v>7.5100999030513427E-2</c:v>
                      </c:pt>
                      <c:pt idx="1044">
                        <c:v>7.7689762514739455E-2</c:v>
                      </c:pt>
                      <c:pt idx="1045">
                        <c:v>7.5639025176331587E-2</c:v>
                      </c:pt>
                      <c:pt idx="1046">
                        <c:v>6.8848286157133315E-2</c:v>
                      </c:pt>
                      <c:pt idx="1047">
                        <c:v>6.6526369779045469E-2</c:v>
                      </c:pt>
                      <c:pt idx="1048">
                        <c:v>6.6203207536871408E-2</c:v>
                      </c:pt>
                      <c:pt idx="1049">
                        <c:v>6.9412303904198516E-2</c:v>
                      </c:pt>
                      <c:pt idx="1050">
                        <c:v>6.9683482943878272E-2</c:v>
                      </c:pt>
                      <c:pt idx="1051">
                        <c:v>6.597621421931206E-2</c:v>
                      </c:pt>
                      <c:pt idx="1052">
                        <c:v>5.9659388729521895E-2</c:v>
                      </c:pt>
                      <c:pt idx="1053">
                        <c:v>6.2022025282897075E-2</c:v>
                      </c:pt>
                      <c:pt idx="1054">
                        <c:v>6.3105875054907321E-2</c:v>
                      </c:pt>
                      <c:pt idx="1055">
                        <c:v>6.4037240766267212E-2</c:v>
                      </c:pt>
                      <c:pt idx="1056">
                        <c:v>6.3436834777455778E-2</c:v>
                      </c:pt>
                      <c:pt idx="1057">
                        <c:v>6.4234776935746224E-2</c:v>
                      </c:pt>
                      <c:pt idx="1058">
                        <c:v>6.2258548854247121E-2</c:v>
                      </c:pt>
                      <c:pt idx="1059">
                        <c:v>6.5349816629253349E-2</c:v>
                      </c:pt>
                      <c:pt idx="1060">
                        <c:v>6.4239108869287562E-2</c:v>
                      </c:pt>
                      <c:pt idx="1061">
                        <c:v>6.2063611844892674E-2</c:v>
                      </c:pt>
                      <c:pt idx="1062">
                        <c:v>6.0114241751348871E-2</c:v>
                      </c:pt>
                      <c:pt idx="1063">
                        <c:v>5.748909002537661E-2</c:v>
                      </c:pt>
                      <c:pt idx="1064">
                        <c:v>5.2630393365557283E-2</c:v>
                      </c:pt>
                      <c:pt idx="1065">
                        <c:v>5.2135686555151252E-2</c:v>
                      </c:pt>
                      <c:pt idx="1066">
                        <c:v>4.3177247991932247E-2</c:v>
                      </c:pt>
                      <c:pt idx="1067">
                        <c:v>3.9158946439107473E-2</c:v>
                      </c:pt>
                      <c:pt idx="1068">
                        <c:v>4.2397499954514924E-2</c:v>
                      </c:pt>
                      <c:pt idx="1069">
                        <c:v>4.0557294586209588E-2</c:v>
                      </c:pt>
                      <c:pt idx="1070">
                        <c:v>3.5183097834986313E-2</c:v>
                      </c:pt>
                      <c:pt idx="1071">
                        <c:v>3.8976138843668511E-2</c:v>
                      </c:pt>
                      <c:pt idx="1072">
                        <c:v>3.8938884215214006E-2</c:v>
                      </c:pt>
                      <c:pt idx="1073">
                        <c:v>4.2296132709650616E-2</c:v>
                      </c:pt>
                      <c:pt idx="1074">
                        <c:v>4.5018319746945853E-2</c:v>
                      </c:pt>
                      <c:pt idx="1075">
                        <c:v>3.9523695243277125E-2</c:v>
                      </c:pt>
                      <c:pt idx="1076">
                        <c:v>4.2942457193998737E-2</c:v>
                      </c:pt>
                      <c:pt idx="1077">
                        <c:v>4.4384991063221246E-2</c:v>
                      </c:pt>
                      <c:pt idx="1078">
                        <c:v>4.2320391537481364E-2</c:v>
                      </c:pt>
                      <c:pt idx="1079">
                        <c:v>3.6561519087798776E-2</c:v>
                      </c:pt>
                      <c:pt idx="1080">
                        <c:v>4.1084057704820529E-2</c:v>
                      </c:pt>
                      <c:pt idx="1081">
                        <c:v>4.4860637366045904E-2</c:v>
                      </c:pt>
                      <c:pt idx="1082">
                        <c:v>4.3497811073981749E-2</c:v>
                      </c:pt>
                      <c:pt idx="1083">
                        <c:v>3.646275100305927E-2</c:v>
                      </c:pt>
                      <c:pt idx="1084">
                        <c:v>3.9024656499329999E-2</c:v>
                      </c:pt>
                      <c:pt idx="1085">
                        <c:v>3.8093290787970101E-2</c:v>
                      </c:pt>
                      <c:pt idx="1086">
                        <c:v>4.1701791427796807E-2</c:v>
                      </c:pt>
                      <c:pt idx="1087">
                        <c:v>3.9307098566216732E-2</c:v>
                      </c:pt>
                      <c:pt idx="1088">
                        <c:v>2.7243530040659724E-2</c:v>
                      </c:pt>
                      <c:pt idx="1089">
                        <c:v>2.8778767287663876E-2</c:v>
                      </c:pt>
                      <c:pt idx="1090">
                        <c:v>2.8888798399610605E-2</c:v>
                      </c:pt>
                      <c:pt idx="1091">
                        <c:v>2.0756892756054125E-2</c:v>
                      </c:pt>
                      <c:pt idx="1092">
                        <c:v>1.6217892791576035E-2</c:v>
                      </c:pt>
                      <c:pt idx="1093">
                        <c:v>1.0731932154989732E-2</c:v>
                      </c:pt>
                      <c:pt idx="1094">
                        <c:v>2.4752668254464697E-3</c:v>
                      </c:pt>
                      <c:pt idx="1095">
                        <c:v>2.9795038896431969E-3</c:v>
                      </c:pt>
                      <c:pt idx="1096">
                        <c:v>1.5629616216682016E-3</c:v>
                      </c:pt>
                      <c:pt idx="1097">
                        <c:v>6.8089331400713908E-3</c:v>
                      </c:pt>
                      <c:pt idx="1098">
                        <c:v>1.5516119557900295E-2</c:v>
                      </c:pt>
                      <c:pt idx="1099">
                        <c:v>1.9304828633041161E-2</c:v>
                      </c:pt>
                      <c:pt idx="1100">
                        <c:v>2.7564959509417248E-2</c:v>
                      </c:pt>
                      <c:pt idx="1101">
                        <c:v>2.9530790950417631E-2</c:v>
                      </c:pt>
                      <c:pt idx="1102">
                        <c:v>3.2404595661655433E-2</c:v>
                      </c:pt>
                      <c:pt idx="1103">
                        <c:v>3.829255973086565E-2</c:v>
                      </c:pt>
                      <c:pt idx="1104">
                        <c:v>4.4506285202374964E-2</c:v>
                      </c:pt>
                      <c:pt idx="1105">
                        <c:v>4.3419836270239924E-2</c:v>
                      </c:pt>
                      <c:pt idx="1106">
                        <c:v>4.2641821006238888E-2</c:v>
                      </c:pt>
                      <c:pt idx="1107">
                        <c:v>3.6641226664957137E-2</c:v>
                      </c:pt>
                      <c:pt idx="1108">
                        <c:v>4.2227688159699482E-2</c:v>
                      </c:pt>
                      <c:pt idx="1109">
                        <c:v>4.7540371454637513E-2</c:v>
                      </c:pt>
                      <c:pt idx="1110">
                        <c:v>4.3624303533385068E-2</c:v>
                      </c:pt>
                      <c:pt idx="1111">
                        <c:v>3.1737477896309152E-2</c:v>
                      </c:pt>
                      <c:pt idx="1112">
                        <c:v>3.0479484395942377E-2</c:v>
                      </c:pt>
                      <c:pt idx="1113">
                        <c:v>2.4593253100148451E-2</c:v>
                      </c:pt>
                      <c:pt idx="1114">
                        <c:v>2.0632999456775609E-2</c:v>
                      </c:pt>
                      <c:pt idx="1115">
                        <c:v>1.9099494983187991E-2</c:v>
                      </c:pt>
                      <c:pt idx="1116">
                        <c:v>1.1128737267364528E-2</c:v>
                      </c:pt>
                      <c:pt idx="1117">
                        <c:v>6.1435481481418872E-3</c:v>
                      </c:pt>
                      <c:pt idx="1118">
                        <c:v>1.1930144972488038E-2</c:v>
                      </c:pt>
                      <c:pt idx="1119">
                        <c:v>1.0770919556860525E-2</c:v>
                      </c:pt>
                      <c:pt idx="1120">
                        <c:v>7.5964786578631175E-3</c:v>
                      </c:pt>
                      <c:pt idx="1121">
                        <c:v>1.4022468872891738E-2</c:v>
                      </c:pt>
                      <c:pt idx="1122">
                        <c:v>1.3321562025924024E-2</c:v>
                      </c:pt>
                      <c:pt idx="1123">
                        <c:v>1.2876239257887983E-2</c:v>
                      </c:pt>
                      <c:pt idx="1124">
                        <c:v>1.2147608036256701E-2</c:v>
                      </c:pt>
                      <c:pt idx="1125">
                        <c:v>1.7908213259355816E-3</c:v>
                      </c:pt>
                      <c:pt idx="1126">
                        <c:v>-8.085120761311286E-3</c:v>
                      </c:pt>
                      <c:pt idx="1127">
                        <c:v>0</c:v>
                      </c:pt>
                      <c:pt idx="1128">
                        <c:v>-8.1821560726342592E-3</c:v>
                      </c:pt>
                      <c:pt idx="1129">
                        <c:v>-1.699504166886856E-2</c:v>
                      </c:pt>
                      <c:pt idx="1130">
                        <c:v>-2.6066976890867118E-2</c:v>
                      </c:pt>
                      <c:pt idx="1131">
                        <c:v>-3.4734309520116961E-2</c:v>
                      </c:pt>
                      <c:pt idx="1132">
                        <c:v>-3.6105799679263535E-2</c:v>
                      </c:pt>
                      <c:pt idx="1133">
                        <c:v>-2.8230344501346753E-2</c:v>
                      </c:pt>
                      <c:pt idx="1134">
                        <c:v>-1.8198452806616226E-2</c:v>
                      </c:pt>
                      <c:pt idx="1135">
                        <c:v>-1.8114413295916773E-2</c:v>
                      </c:pt>
                      <c:pt idx="1136">
                        <c:v>-8.389222495903962E-3</c:v>
                      </c:pt>
                      <c:pt idx="1137">
                        <c:v>8.1197762296412283E-3</c:v>
                      </c:pt>
                      <c:pt idx="1138">
                        <c:v>2.216823670378E-2</c:v>
                      </c:pt>
                      <c:pt idx="1139">
                        <c:v>2.4912949795489445E-2</c:v>
                      </c:pt>
                      <c:pt idx="1140">
                        <c:v>2.7856065443386407E-2</c:v>
                      </c:pt>
                      <c:pt idx="1141">
                        <c:v>2.159035676938302E-3</c:v>
                      </c:pt>
                      <c:pt idx="1142">
                        <c:v>8.1345048036812802E-3</c:v>
                      </c:pt>
                      <c:pt idx="1143">
                        <c:v>1.0095137924432063E-2</c:v>
                      </c:pt>
                      <c:pt idx="1144">
                        <c:v>7.2369281739428229E-3</c:v>
                      </c:pt>
                      <c:pt idx="1145">
                        <c:v>1.5818488519076676E-2</c:v>
                      </c:pt>
                      <c:pt idx="1146">
                        <c:v>2.1319177729703032E-2</c:v>
                      </c:pt>
                      <c:pt idx="1147">
                        <c:v>2.104626591660699E-2</c:v>
                      </c:pt>
                      <c:pt idx="1148">
                        <c:v>3.6896810743888328E-2</c:v>
                      </c:pt>
                      <c:pt idx="1149">
                        <c:v>3.3375815161594144E-2</c:v>
                      </c:pt>
                      <c:pt idx="1150">
                        <c:v>2.2980041049402471E-2</c:v>
                      </c:pt>
                      <c:pt idx="1151">
                        <c:v>2.5969941579544385E-2</c:v>
                      </c:pt>
                      <c:pt idx="1152">
                        <c:v>1.2005520616105068E-2</c:v>
                      </c:pt>
                      <c:pt idx="1153">
                        <c:v>1.8445373018466675E-3</c:v>
                      </c:pt>
                      <c:pt idx="1154">
                        <c:v>4.7781226959529377E-3</c:v>
                      </c:pt>
                      <c:pt idx="1155">
                        <c:v>4.5173402967721484E-3</c:v>
                      </c:pt>
                      <c:pt idx="1156">
                        <c:v>7.9672921689906365E-3</c:v>
                      </c:pt>
                      <c:pt idx="1157">
                        <c:v>-2.287260909756467E-4</c:v>
                      </c:pt>
                      <c:pt idx="1158">
                        <c:v>-2.5593063361456837E-3</c:v>
                      </c:pt>
                      <c:pt idx="1159">
                        <c:v>1.4962498451335979E-3</c:v>
                      </c:pt>
                      <c:pt idx="1160">
                        <c:v>-3.7427905796034587E-4</c:v>
                      </c:pt>
                      <c:pt idx="1161">
                        <c:v>-6.2977649822085306E-3</c:v>
                      </c:pt>
                      <c:pt idx="1162">
                        <c:v>-1.43672907827715E-2</c:v>
                      </c:pt>
                      <c:pt idx="1163">
                        <c:v>-7.1606861436172868E-3</c:v>
                      </c:pt>
                      <c:pt idx="1164">
                        <c:v>1.0410502686232205E-2</c:v>
                      </c:pt>
                      <c:pt idx="1165">
                        <c:v>-6.5845389826337108E-5</c:v>
                      </c:pt>
                      <c:pt idx="1166">
                        <c:v>-3.3269249596479997E-3</c:v>
                      </c:pt>
                      <c:pt idx="1167">
                        <c:v>-6.0491119969432339E-3</c:v>
                      </c:pt>
                      <c:pt idx="1168">
                        <c:v>-1.4011205845684271E-2</c:v>
                      </c:pt>
                      <c:pt idx="1169">
                        <c:v>-4.4255033056982947E-3</c:v>
                      </c:pt>
                      <c:pt idx="1170">
                        <c:v>-2.1125973493764872E-2</c:v>
                      </c:pt>
                      <c:pt idx="1171">
                        <c:v>-2.7919311673087945E-2</c:v>
                      </c:pt>
                      <c:pt idx="1172">
                        <c:v>-2.6184805483188009E-2</c:v>
                      </c:pt>
                      <c:pt idx="1173">
                        <c:v>-3.3731033711973106E-2</c:v>
                      </c:pt>
                      <c:pt idx="1174">
                        <c:v>-3.0470820528859709E-2</c:v>
                      </c:pt>
                      <c:pt idx="1175">
                        <c:v>-9.7191260930549438E-3</c:v>
                      </c:pt>
                      <c:pt idx="1176">
                        <c:v>-2.8928652188189425E-2</c:v>
                      </c:pt>
                      <c:pt idx="1177">
                        <c:v>-1.825043600911078E-2</c:v>
                      </c:pt>
                      <c:pt idx="1178">
                        <c:v>-1.1847838235204878E-2</c:v>
                      </c:pt>
                      <c:pt idx="1179">
                        <c:v>-5.6687682320252621E-3</c:v>
                      </c:pt>
                      <c:pt idx="1180">
                        <c:v>-3.6474880416972602E-3</c:v>
                      </c:pt>
                      <c:pt idx="1181">
                        <c:v>1.0153185833884242E-2</c:v>
                      </c:pt>
                      <c:pt idx="1182">
                        <c:v>-1.4797884976767732E-3</c:v>
                      </c:pt>
                      <c:pt idx="1183">
                        <c:v>1.055692203992493E-2</c:v>
                      </c:pt>
                      <c:pt idx="1184">
                        <c:v>-5.197453862741703E-3</c:v>
                      </c:pt>
                      <c:pt idx="1185">
                        <c:v>-3.4100980836392361E-2</c:v>
                      </c:pt>
                      <c:pt idx="1186">
                        <c:v>-4.1919254491565229E-2</c:v>
                      </c:pt>
                      <c:pt idx="1187">
                        <c:v>-5.0387318177919291E-2</c:v>
                      </c:pt>
                      <c:pt idx="1188">
                        <c:v>-6.4925287142214738E-2</c:v>
                      </c:pt>
                      <c:pt idx="1189">
                        <c:v>-6.2560917815423028E-2</c:v>
                      </c:pt>
                      <c:pt idx="1190">
                        <c:v>-5.4679397930548615E-2</c:v>
                      </c:pt>
                      <c:pt idx="1191">
                        <c:v>-1.4961632064625308E-2</c:v>
                      </c:pt>
                      <c:pt idx="1192">
                        <c:v>1.1152129708487004E-2</c:v>
                      </c:pt>
                      <c:pt idx="1193">
                        <c:v>1.7771324159453303E-2</c:v>
                      </c:pt>
                      <c:pt idx="1194">
                        <c:v>2.5594796134875773E-2</c:v>
                      </c:pt>
                      <c:pt idx="1195">
                        <c:v>3.0821707145697819E-2</c:v>
                      </c:pt>
                      <c:pt idx="1196">
                        <c:v>3.6629963637749917E-2</c:v>
                      </c:pt>
                      <c:pt idx="1197">
                        <c:v>2.3460885672476482E-2</c:v>
                      </c:pt>
                      <c:pt idx="1198">
                        <c:v>-1.9762280814991013E-3</c:v>
                      </c:pt>
                      <c:pt idx="1199">
                        <c:v>-2.9465811947297881E-3</c:v>
                      </c:pt>
                      <c:pt idx="1200">
                        <c:v>2.1610283663672188E-2</c:v>
                      </c:pt>
                      <c:pt idx="1201">
                        <c:v>2.0756892756054125E-2</c:v>
                      </c:pt>
                      <c:pt idx="1202">
                        <c:v>1.8661103308817602E-2</c:v>
                      </c:pt>
                      <c:pt idx="1203">
                        <c:v>1.4882790874175694E-2</c:v>
                      </c:pt>
                      <c:pt idx="1204">
                        <c:v>2.6501036631696416E-2</c:v>
                      </c:pt>
                      <c:pt idx="1205">
                        <c:v>2.1877997156518871E-2</c:v>
                      </c:pt>
                      <c:pt idx="1206">
                        <c:v>2.1152831481720653E-2</c:v>
                      </c:pt>
                      <c:pt idx="1207">
                        <c:v>-6.6269919313404566E-3</c:v>
                      </c:pt>
                      <c:pt idx="1208">
                        <c:v>-2.4284819432012759E-3</c:v>
                      </c:pt>
                      <c:pt idx="1209">
                        <c:v>-1.1219707871729634E-2</c:v>
                      </c:pt>
                      <c:pt idx="1210">
                        <c:v>-6.7170961489975371E-3</c:v>
                      </c:pt>
                      <c:pt idx="1211">
                        <c:v>-8.384024175654604E-3</c:v>
                      </c:pt>
                      <c:pt idx="1212">
                        <c:v>-7.3019071770606524E-3</c:v>
                      </c:pt>
                      <c:pt idx="1213">
                        <c:v>-2.0144357353327199E-2</c:v>
                      </c:pt>
                      <c:pt idx="1214">
                        <c:v>-2.9369643022684376E-2</c:v>
                      </c:pt>
                      <c:pt idx="1215">
                        <c:v>-2.7056390511679188E-2</c:v>
                      </c:pt>
                      <c:pt idx="1216">
                        <c:v>-2.5967342419419347E-2</c:v>
                      </c:pt>
                      <c:pt idx="1217">
                        <c:v>-2.7900251165506561E-2</c:v>
                      </c:pt>
                      <c:pt idx="1218">
                        <c:v>-7.1485567297020353E-3</c:v>
                      </c:pt>
                      <c:pt idx="1219">
                        <c:v>9.1923629744464111E-4</c:v>
                      </c:pt>
                      <c:pt idx="1220">
                        <c:v>-4.1499923324774543E-3</c:v>
                      </c:pt>
                      <c:pt idx="1221">
                        <c:v>-4.2652217646735437E-3</c:v>
                      </c:pt>
                      <c:pt idx="1222">
                        <c:v>-9.110056237161086E-3</c:v>
                      </c:pt>
                      <c:pt idx="1223">
                        <c:v>7.1338281556619842E-3</c:v>
                      </c:pt>
                      <c:pt idx="1224">
                        <c:v>8.2791913839574717E-3</c:v>
                      </c:pt>
                      <c:pt idx="1225">
                        <c:v>-5.1871438609137392E-2</c:v>
                      </c:pt>
                      <c:pt idx="1226">
                        <c:v>-5.2838326175535015E-2</c:v>
                      </c:pt>
                      <c:pt idx="1227">
                        <c:v>-6.5342885535585767E-3</c:v>
                      </c:pt>
                      <c:pt idx="1228">
                        <c:v>-1.1402515467168594E-2</c:v>
                      </c:pt>
                      <c:pt idx="1229">
                        <c:v>-6.4086624808635285E-3</c:v>
                      </c:pt>
                      <c:pt idx="1230">
                        <c:v>-3.0281948226462883E-2</c:v>
                      </c:pt>
                      <c:pt idx="1231">
                        <c:v>-4.3738666578872647E-2</c:v>
                      </c:pt>
                      <c:pt idx="1232">
                        <c:v>-1.6215293631450994E-2</c:v>
                      </c:pt>
                      <c:pt idx="1233">
                        <c:v>-1.5021412747494019E-2</c:v>
                      </c:pt>
                      <c:pt idx="1234">
                        <c:v>-3.9176274173272081E-2</c:v>
                      </c:pt>
                      <c:pt idx="1235">
                        <c:v>-2.8182693232393294E-2</c:v>
                      </c:pt>
                      <c:pt idx="1236">
                        <c:v>-2.7965230168624632E-2</c:v>
                      </c:pt>
                      <c:pt idx="1237">
                        <c:v>1.4297979846112576E-2</c:v>
                      </c:pt>
                      <c:pt idx="1238">
                        <c:v>2.8206952060224277E-2</c:v>
                      </c:pt>
                      <c:pt idx="1239">
                        <c:v>3.7928677313404262E-2</c:v>
                      </c:pt>
                      <c:pt idx="1240">
                        <c:v>1.9358544608952248E-2</c:v>
                      </c:pt>
                      <c:pt idx="1241">
                        <c:v>-9.888937887870387E-3</c:v>
                      </c:pt>
                      <c:pt idx="1242">
                        <c:v>-1.874427643280855E-2</c:v>
                      </c:pt>
                      <c:pt idx="1243">
                        <c:v>2.2169969477196294E-2</c:v>
                      </c:pt>
                      <c:pt idx="1244">
                        <c:v>3.2784073039865136E-2</c:v>
                      </c:pt>
                      <c:pt idx="1245">
                        <c:v>6.2518464866720847E-3</c:v>
                      </c:pt>
                      <c:pt idx="1246">
                        <c:v>2.0581882640989323E-2</c:v>
                      </c:pt>
                      <c:pt idx="1247">
                        <c:v>5.6248424259174444E-2</c:v>
                      </c:pt>
                      <c:pt idx="1248">
                        <c:v>0.10085001199945609</c:v>
                      </c:pt>
                      <c:pt idx="1249">
                        <c:v>0.1355739248790741</c:v>
                      </c:pt>
                      <c:pt idx="1250">
                        <c:v>0.11352524954103176</c:v>
                      </c:pt>
                      <c:pt idx="1251">
                        <c:v>9.3869534291152718E-2</c:v>
                      </c:pt>
                      <c:pt idx="1252">
                        <c:v>9.2790882839391839E-2</c:v>
                      </c:pt>
                      <c:pt idx="1253">
                        <c:v>6.6579219368248288E-2</c:v>
                      </c:pt>
                      <c:pt idx="1254">
                        <c:v>2.8102119268527147E-2</c:v>
                      </c:pt>
                      <c:pt idx="1255">
                        <c:v>-1.6879812236672471E-2</c:v>
                      </c:pt>
                      <c:pt idx="1256">
                        <c:v>-6.136703693146605E-2</c:v>
                      </c:pt>
                      <c:pt idx="1257">
                        <c:v>-7.5298535199992203E-2</c:v>
                      </c:pt>
                      <c:pt idx="1258">
                        <c:v>-0.11972424643850078</c:v>
                      </c:pt>
                      <c:pt idx="1259">
                        <c:v>-0.11488027835272151</c:v>
                      </c:pt>
                      <c:pt idx="1260">
                        <c:v>-0.10014823876578011</c:v>
                      </c:pt>
                      <c:pt idx="1261">
                        <c:v>-7.8163676044147576E-2</c:v>
                      </c:pt>
                      <c:pt idx="1262">
                        <c:v>-5.7154664755995087E-2</c:v>
                      </c:pt>
                      <c:pt idx="1263">
                        <c:v>-3.3362819360970387E-2</c:v>
                      </c:pt>
                      <c:pt idx="1264">
                        <c:v>-2.3708672271033272E-2</c:v>
                      </c:pt>
                      <c:pt idx="1265">
                        <c:v>3.0782719743827026E-3</c:v>
                      </c:pt>
                      <c:pt idx="1266">
                        <c:v>3.6331926610114862E-2</c:v>
                      </c:pt>
                      <c:pt idx="1267">
                        <c:v>-3.1493156844583986E-3</c:v>
                      </c:pt>
                      <c:pt idx="1268">
                        <c:v>-9.5016630292862822E-3</c:v>
                      </c:pt>
                      <c:pt idx="1269">
                        <c:v>-2.2099792153828623E-2</c:v>
                      </c:pt>
                      <c:pt idx="1270">
                        <c:v>-8.2393375953781715E-3</c:v>
                      </c:pt>
                      <c:pt idx="1271">
                        <c:v>2.7646399859993349E-3</c:v>
                      </c:pt>
                      <c:pt idx="1272">
                        <c:v>-1.3749557059794014E-3</c:v>
                      </c:pt>
                      <c:pt idx="1273">
                        <c:v>3.2895836925228399E-2</c:v>
                      </c:pt>
                      <c:pt idx="1274">
                        <c:v>5.8261040582420022E-2</c:v>
                      </c:pt>
                      <c:pt idx="1275">
                        <c:v>5.4308584419421338E-2</c:v>
                      </c:pt>
                      <c:pt idx="1276">
                        <c:v>5.5593435907743897E-2</c:v>
                      </c:pt>
                      <c:pt idx="1277">
                        <c:v>2.7071119085719481E-2</c:v>
                      </c:pt>
                      <c:pt idx="1278">
                        <c:v>2.5217917916790629E-2</c:v>
                      </c:pt>
                      <c:pt idx="1279">
                        <c:v>3.8258770649244211E-2</c:v>
                      </c:pt>
                      <c:pt idx="1280">
                        <c:v>-1.4326570607484173E-2</c:v>
                      </c:pt>
                      <c:pt idx="1281">
                        <c:v>-1.8415049483676622E-2</c:v>
                      </c:pt>
                      <c:pt idx="1282">
                        <c:v>1.4582154686415843E-2</c:v>
                      </c:pt>
                      <c:pt idx="1283">
                        <c:v>2.0186810302032024E-3</c:v>
                      </c:pt>
                      <c:pt idx="1284">
                        <c:v>-4.7772563092444301E-3</c:v>
                      </c:pt>
                      <c:pt idx="1285">
                        <c:v>-5.307225058676026E-2</c:v>
                      </c:pt>
                      <c:pt idx="1286">
                        <c:v>-5.6704143667709442E-2</c:v>
                      </c:pt>
                      <c:pt idx="1287">
                        <c:v>-7.2451588476710183E-2</c:v>
                      </c:pt>
                      <c:pt idx="1288">
                        <c:v>-4.2856684909882752E-2</c:v>
                      </c:pt>
                      <c:pt idx="1289">
                        <c:v>-2.9723995186355309E-2</c:v>
                      </c:pt>
                      <c:pt idx="1290">
                        <c:v>4.3293343810838292E-3</c:v>
                      </c:pt>
                      <c:pt idx="1291">
                        <c:v>7.7531213747131233E-2</c:v>
                      </c:pt>
                      <c:pt idx="1292">
                        <c:v>0.10394561170800364</c:v>
                      </c:pt>
                      <c:pt idx="1293">
                        <c:v>9.1618661623141043E-2</c:v>
                      </c:pt>
                      <c:pt idx="1294">
                        <c:v>0.10344830573747281</c:v>
                      </c:pt>
                      <c:pt idx="1295">
                        <c:v>0.12154105936568388</c:v>
                      </c:pt>
                      <c:pt idx="1296">
                        <c:v>5.3351227106814406E-2</c:v>
                      </c:pt>
                      <c:pt idx="1297">
                        <c:v>3.8606191719249255E-2</c:v>
                      </c:pt>
                      <c:pt idx="1298">
                        <c:v>9.8941362081199861E-3</c:v>
                      </c:pt>
                      <c:pt idx="1299">
                        <c:v>1.9608930367634076E-2</c:v>
                      </c:pt>
                      <c:pt idx="1300">
                        <c:v>3.5806896264920458E-2</c:v>
                      </c:pt>
                      <c:pt idx="1301">
                        <c:v>-1.5610555709098467E-2</c:v>
                      </c:pt>
                      <c:pt idx="1302">
                        <c:v>-1.6390303746516035E-2</c:v>
                      </c:pt>
                      <c:pt idx="1303">
                        <c:v>4.6935633532284748E-2</c:v>
                      </c:pt>
                      <c:pt idx="1304">
                        <c:v>9.0092088243219084E-2</c:v>
                      </c:pt>
                      <c:pt idx="1305">
                        <c:v>7.5201499888669462E-2</c:v>
                      </c:pt>
                      <c:pt idx="1306">
                        <c:v>2.3816104222855683E-2</c:v>
                      </c:pt>
                      <c:pt idx="1307">
                        <c:v>5.5113457671377916E-2</c:v>
                      </c:pt>
                      <c:pt idx="1308">
                        <c:v>7.9943234342876174E-2</c:v>
                      </c:pt>
                      <c:pt idx="1309">
                        <c:v>4.7935443793595538E-2</c:v>
                      </c:pt>
                      <c:pt idx="1310">
                        <c:v>3.0317470081501093E-2</c:v>
                      </c:pt>
                      <c:pt idx="1311">
                        <c:v>5.8160539724263979E-2</c:v>
                      </c:pt>
                      <c:pt idx="1312">
                        <c:v>4.1548440980437952E-2</c:v>
                      </c:pt>
                      <c:pt idx="1313">
                        <c:v>0.10738256777959837</c:v>
                      </c:pt>
                      <c:pt idx="1314">
                        <c:v>4.9491474321597603E-2</c:v>
                      </c:pt>
                      <c:pt idx="1315">
                        <c:v>9.1171606081688228E-2</c:v>
                      </c:pt>
                      <c:pt idx="1316">
                        <c:v>8.9624239420768581E-2</c:v>
                      </c:pt>
                      <c:pt idx="1317">
                        <c:v>5.5359511496518653E-2</c:v>
                      </c:pt>
                      <c:pt idx="1318">
                        <c:v>-4.9380576822942605E-2</c:v>
                      </c:pt>
                      <c:pt idx="1319">
                        <c:v>-8.4251775442961849E-2</c:v>
                      </c:pt>
                      <c:pt idx="1320">
                        <c:v>-4.3529000995478143E-2</c:v>
                      </c:pt>
                      <c:pt idx="1321">
                        <c:v>-8.9445763758869753E-3</c:v>
                      </c:pt>
                      <c:pt idx="1322">
                        <c:v>-2.9522993470043234E-2</c:v>
                      </c:pt>
                      <c:pt idx="1323">
                        <c:v>-5.6650427691798358E-2</c:v>
                      </c:pt>
                      <c:pt idx="1324">
                        <c:v>-5.8682104522625081E-2</c:v>
                      </c:pt>
                      <c:pt idx="1325">
                        <c:v>-4.6117764479703212E-3</c:v>
                      </c:pt>
                      <c:pt idx="1326">
                        <c:v>3.1391789599720887E-2</c:v>
                      </c:pt>
                      <c:pt idx="1327">
                        <c:v>-4.4904823088166054E-2</c:v>
                      </c:pt>
                      <c:pt idx="1328">
                        <c:v>-9.753608284043136E-2</c:v>
                      </c:pt>
                      <c:pt idx="1329">
                        <c:v>-9.0169196660252401E-2</c:v>
                      </c:pt>
                      <c:pt idx="1330">
                        <c:v>-2.3747659672904306E-2</c:v>
                      </c:pt>
                      <c:pt idx="1331">
                        <c:v>-8.9523738562611345E-3</c:v>
                      </c:pt>
                      <c:pt idx="1332">
                        <c:v>-6.1257872206227588E-2</c:v>
                      </c:pt>
                      <c:pt idx="1333">
                        <c:v>-6.6957830359749726E-2</c:v>
                      </c:pt>
                      <c:pt idx="1334">
                        <c:v>-2.2578037616778075E-2</c:v>
                      </c:pt>
                      <c:pt idx="1335">
                        <c:v>2.5971674352960921E-2</c:v>
                      </c:pt>
                      <c:pt idx="1336">
                        <c:v>1.2211720652666505E-2</c:v>
                      </c:pt>
                      <c:pt idx="1337">
                        <c:v>-2.5672770938617362E-2</c:v>
                      </c:pt>
                      <c:pt idx="1338">
                        <c:v>-5.6712807534791868E-2</c:v>
                      </c:pt>
                      <c:pt idx="1339">
                        <c:v>-5.4070328074654755E-2</c:v>
                      </c:pt>
                      <c:pt idx="1340">
                        <c:v>-4.2480673078505872E-2</c:v>
                      </c:pt>
                      <c:pt idx="1341">
                        <c:v>-8.1366707704517066E-2</c:v>
                      </c:pt>
                      <c:pt idx="1342">
                        <c:v>-5.4857007205738217E-2</c:v>
                      </c:pt>
                      <c:pt idx="1343">
                        <c:v>-1.8827449556799738E-2</c:v>
                      </c:pt>
                      <c:pt idx="1344">
                        <c:v>-4.4725481039559922E-2</c:v>
                      </c:pt>
                      <c:pt idx="1345">
                        <c:v>4.7504849599599545E-2</c:v>
                      </c:pt>
                      <c:pt idx="1346">
                        <c:v>7.7646443179327326E-2</c:v>
                      </c:pt>
                      <c:pt idx="1347">
                        <c:v>3.8354939573859159E-2</c:v>
                      </c:pt>
                      <c:pt idx="1348">
                        <c:v>-1.3585809971937639E-2</c:v>
                      </c:pt>
                      <c:pt idx="1349">
                        <c:v>-3.549586343666021E-3</c:v>
                      </c:pt>
                      <c:pt idx="1350">
                        <c:v>-6.7590292656766054E-2</c:v>
                      </c:pt>
                      <c:pt idx="1351">
                        <c:v>2.5982937380167905E-2</c:v>
                      </c:pt>
                      <c:pt idx="1352">
                        <c:v>1.6509865112253459E-2</c:v>
                      </c:pt>
                      <c:pt idx="1353">
                        <c:v>7.4739715773176604E-2</c:v>
                      </c:pt>
                      <c:pt idx="1354">
                        <c:v>8.2164649862807748E-2</c:v>
                      </c:pt>
                      <c:pt idx="1355">
                        <c:v>0.17789691557668</c:v>
                      </c:pt>
                      <c:pt idx="1356">
                        <c:v>0.14124096033768305</c:v>
                      </c:pt>
                      <c:pt idx="1357">
                        <c:v>0.14702409161519614</c:v>
                      </c:pt>
                      <c:pt idx="1358">
                        <c:v>0.10024873962393639</c:v>
                      </c:pt>
                      <c:pt idx="1359">
                        <c:v>-4.813817828332391E-2</c:v>
                      </c:pt>
                      <c:pt idx="1360">
                        <c:v>-0.20030947333218374</c:v>
                      </c:pt>
                      <c:pt idx="1361">
                        <c:v>-3.7047562031122146E-2</c:v>
                      </c:pt>
                      <c:pt idx="1362">
                        <c:v>-1.9831591751651858E-2</c:v>
                      </c:pt>
                      <c:pt idx="1363">
                        <c:v>-6.8695802096481288E-3</c:v>
                      </c:pt>
                      <c:pt idx="1364">
                        <c:v>7.0906820975915344E-2</c:v>
                      </c:pt>
                      <c:pt idx="1365">
                        <c:v>9.6317076741935626E-2</c:v>
                      </c:pt>
                      <c:pt idx="1366">
                        <c:v>0.12805022270470345</c:v>
                      </c:pt>
                      <c:pt idx="1367">
                        <c:v>0.29059563219804924</c:v>
                      </c:pt>
                      <c:pt idx="1368">
                        <c:v>0.26250131040989627</c:v>
                      </c:pt>
                      <c:pt idx="1369">
                        <c:v>0.18980193533462905</c:v>
                      </c:pt>
                      <c:pt idx="1370">
                        <c:v>0.14782809848044445</c:v>
                      </c:pt>
                      <c:pt idx="1371">
                        <c:v>0.11487074809893105</c:v>
                      </c:pt>
                      <c:pt idx="1372">
                        <c:v>0.1209085970686673</c:v>
                      </c:pt>
                      <c:pt idx="1373">
                        <c:v>0.21020880786055357</c:v>
                      </c:pt>
                      <c:pt idx="1374">
                        <c:v>0.11342301590945918</c:v>
                      </c:pt>
                      <c:pt idx="1375">
                        <c:v>3.845977236555629E-2</c:v>
                      </c:pt>
                      <c:pt idx="1376">
                        <c:v>2.1351234037907934E-2</c:v>
                      </c:pt>
                      <c:pt idx="1377">
                        <c:v>-2.0264785105771205E-3</c:v>
                      </c:pt>
                      <c:pt idx="1378">
                        <c:v>-3.630853416899215E-2</c:v>
                      </c:pt>
                      <c:pt idx="1379">
                        <c:v>-6.6756828643437641E-2</c:v>
                      </c:pt>
                      <c:pt idx="1380">
                        <c:v>-6.717096148997706E-2</c:v>
                      </c:pt>
                      <c:pt idx="1381">
                        <c:v>-2.9363578315726748E-2</c:v>
                      </c:pt>
                      <c:pt idx="1382">
                        <c:v>-6.1652078158475898E-3</c:v>
                      </c:pt>
                      <c:pt idx="1383">
                        <c:v>-4.6605540196444313E-2</c:v>
                      </c:pt>
                      <c:pt idx="1384">
                        <c:v>-2.5513355784300879E-2</c:v>
                      </c:pt>
                      <c:pt idx="1385">
                        <c:v>9.5117997537729052E-2</c:v>
                      </c:pt>
                      <c:pt idx="1386">
                        <c:v>0.15883554160865504</c:v>
                      </c:pt>
                      <c:pt idx="1387">
                        <c:v>0.10428956723117538</c:v>
                      </c:pt>
                      <c:pt idx="1388">
                        <c:v>6.0118573684889966E-2</c:v>
                      </c:pt>
                      <c:pt idx="1389">
                        <c:v>5.8351144800078787E-3</c:v>
                      </c:pt>
                      <c:pt idx="1390">
                        <c:v>0.174803048641549</c:v>
                      </c:pt>
                      <c:pt idx="1391">
                        <c:v>0.112206608971088</c:v>
                      </c:pt>
                      <c:pt idx="1392">
                        <c:v>-4.6276313247312628E-2</c:v>
                      </c:pt>
                      <c:pt idx="1393">
                        <c:v>-0.18244631218165683</c:v>
                      </c:pt>
                      <c:pt idx="1394">
                        <c:v>-8.3662632481357399E-2</c:v>
                      </c:pt>
                      <c:pt idx="1395">
                        <c:v>-0.14499241478436919</c:v>
                      </c:pt>
                      <c:pt idx="1396">
                        <c:v>-3.8548143809796841E-2</c:v>
                      </c:pt>
                      <c:pt idx="1397">
                        <c:v>-0.16169288497243575</c:v>
                      </c:pt>
                      <c:pt idx="1398">
                        <c:v>-3.377348666067697E-2</c:v>
                      </c:pt>
                      <c:pt idx="1399">
                        <c:v>5.7293286629313891E-2</c:v>
                      </c:pt>
                      <c:pt idx="1400">
                        <c:v>2.6008928981415182E-3</c:v>
                      </c:pt>
                      <c:pt idx="1401">
                        <c:v>-0.20739391744547597</c:v>
                      </c:pt>
                      <c:pt idx="1402">
                        <c:v>1.5125379152483364E-2</c:v>
                      </c:pt>
                      <c:pt idx="1403">
                        <c:v>-0.14412256252929453</c:v>
                      </c:pt>
                      <c:pt idx="1404">
                        <c:v>-0.1890577091522492</c:v>
                      </c:pt>
                      <c:pt idx="1405">
                        <c:v>-0.23028645343734591</c:v>
                      </c:pt>
                      <c:pt idx="1406">
                        <c:v>-0.14290528920421508</c:v>
                      </c:pt>
                      <c:pt idx="1407">
                        <c:v>-0.10408683274144677</c:v>
                      </c:pt>
                      <c:pt idx="1408">
                        <c:v>2.5093158230803846E-2</c:v>
                      </c:pt>
                      <c:pt idx="1409">
                        <c:v>-7.5083671296348339E-2</c:v>
                      </c:pt>
                      <c:pt idx="1410">
                        <c:v>9.1851719647658023E-2</c:v>
                      </c:pt>
                      <c:pt idx="1411">
                        <c:v>0.26067929916246402</c:v>
                      </c:pt>
                      <c:pt idx="1412">
                        <c:v>0.40131898712462716</c:v>
                      </c:pt>
                      <c:pt idx="1413">
                        <c:v>0.34089457893172798</c:v>
                      </c:pt>
                      <c:pt idx="1414">
                        <c:v>0.36863108300937697</c:v>
                      </c:pt>
                      <c:pt idx="1415">
                        <c:v>0.32104912499274413</c:v>
                      </c:pt>
                      <c:pt idx="1416">
                        <c:v>0.17398777874909369</c:v>
                      </c:pt>
                      <c:pt idx="1417">
                        <c:v>-5.4465400413613023E-2</c:v>
                      </c:pt>
                      <c:pt idx="1418">
                        <c:v>-0.19219402903608407</c:v>
                      </c:pt>
                      <c:pt idx="1419">
                        <c:v>-0.49670608437393582</c:v>
                      </c:pt>
                      <c:pt idx="1420">
                        <c:v>-0.58856430192190545</c:v>
                      </c:pt>
                      <c:pt idx="1421">
                        <c:v>-0.74659297758917498</c:v>
                      </c:pt>
                      <c:pt idx="1422">
                        <c:v>-0.58034081920328795</c:v>
                      </c:pt>
                      <c:pt idx="1423">
                        <c:v>-0.47989618954461843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6603-43D1-8F95-C6792740EE06}"/>
                  </c:ext>
                </c:extLst>
              </c15:ser>
            </c15:filteredScatterSeries>
            <c15:filteredScatterSeries>
              <c15:ser>
                <c:idx val="8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'!$CM$2</c15:sqref>
                        </c15:formulaRef>
                      </c:ext>
                    </c:extLst>
                    <c:strCache>
                      <c:ptCount val="1"/>
                      <c:pt idx="0">
                        <c:v>Abs_WT_1:1_7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'!$CM$3:$CM$1426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-1.043381043034791</c:v>
                      </c:pt>
                      <c:pt idx="1">
                        <c:v>-1.2415017640072654</c:v>
                      </c:pt>
                      <c:pt idx="2">
                        <c:v>-1.0216643961622653</c:v>
                      </c:pt>
                      <c:pt idx="3">
                        <c:v>-3.7390550044245553E-2</c:v>
                      </c:pt>
                      <c:pt idx="4">
                        <c:v>0.35496134320711664</c:v>
                      </c:pt>
                      <c:pt idx="5">
                        <c:v>0.60012487774207102</c:v>
                      </c:pt>
                      <c:pt idx="6">
                        <c:v>1.1797147897163618</c:v>
                      </c:pt>
                      <c:pt idx="7">
                        <c:v>0.92138378510549146</c:v>
                      </c:pt>
                      <c:pt idx="8">
                        <c:v>1.0938242280285038</c:v>
                      </c:pt>
                      <c:pt idx="9">
                        <c:v>1.1386157491500164</c:v>
                      </c:pt>
                      <c:pt idx="10">
                        <c:v>0.91117670346048174</c:v>
                      </c:pt>
                      <c:pt idx="11">
                        <c:v>0.14413773229006574</c:v>
                      </c:pt>
                      <c:pt idx="12">
                        <c:v>0.64264443901075885</c:v>
                      </c:pt>
                      <c:pt idx="13">
                        <c:v>9.468876624283927E-2</c:v>
                      </c:pt>
                      <c:pt idx="14">
                        <c:v>0.81631473848446767</c:v>
                      </c:pt>
                      <c:pt idx="15">
                        <c:v>1.2234845838572961</c:v>
                      </c:pt>
                      <c:pt idx="16">
                        <c:v>1.0446168669367988</c:v>
                      </c:pt>
                      <c:pt idx="17">
                        <c:v>1.2475155442224399</c:v>
                      </c:pt>
                      <c:pt idx="18">
                        <c:v>1.5937354454846075</c:v>
                      </c:pt>
                      <c:pt idx="19">
                        <c:v>1.9194465791067021</c:v>
                      </c:pt>
                      <c:pt idx="20">
                        <c:v>2.3389761189511438</c:v>
                      </c:pt>
                      <c:pt idx="21">
                        <c:v>1.8194250384239208</c:v>
                      </c:pt>
                      <c:pt idx="22">
                        <c:v>1.7020559708443954</c:v>
                      </c:pt>
                      <c:pt idx="23">
                        <c:v>1.5500806320152769</c:v>
                      </c:pt>
                      <c:pt idx="24">
                        <c:v>1.0546740370732619</c:v>
                      </c:pt>
                      <c:pt idx="25">
                        <c:v>0.89335178845885166</c:v>
                      </c:pt>
                      <c:pt idx="26">
                        <c:v>-0.52821683899212879</c:v>
                      </c:pt>
                      <c:pt idx="27">
                        <c:v>-0.79336226770993434</c:v>
                      </c:pt>
                      <c:pt idx="28">
                        <c:v>-0.30356207209724723</c:v>
                      </c:pt>
                      <c:pt idx="29">
                        <c:v>-1.0899113921102883</c:v>
                      </c:pt>
                      <c:pt idx="30">
                        <c:v>-0.94519977527828236</c:v>
                      </c:pt>
                      <c:pt idx="31">
                        <c:v>-0.90890634460435005</c:v>
                      </c:pt>
                      <c:pt idx="32">
                        <c:v>-0.90781970448511939</c:v>
                      </c:pt>
                      <c:pt idx="33">
                        <c:v>0.5066281263099065</c:v>
                      </c:pt>
                      <c:pt idx="34">
                        <c:v>0.36551482231847626</c:v>
                      </c:pt>
                      <c:pt idx="35">
                        <c:v>-0.11336948674956918</c:v>
                      </c:pt>
                      <c:pt idx="36">
                        <c:v>0.15838078105351405</c:v>
                      </c:pt>
                      <c:pt idx="37">
                        <c:v>0.78065180941735368</c:v>
                      </c:pt>
                      <c:pt idx="38">
                        <c:v>0.86523683107447258</c:v>
                      </c:pt>
                      <c:pt idx="39">
                        <c:v>1.0430187811466631</c:v>
                      </c:pt>
                      <c:pt idx="40">
                        <c:v>0.39262551814074809</c:v>
                      </c:pt>
                      <c:pt idx="41">
                        <c:v>0.63197452377625674</c:v>
                      </c:pt>
                      <c:pt idx="42">
                        <c:v>1.2444285315076149</c:v>
                      </c:pt>
                      <c:pt idx="43">
                        <c:v>1.1948267430487636</c:v>
                      </c:pt>
                      <c:pt idx="44">
                        <c:v>0.74968562246751469</c:v>
                      </c:pt>
                      <c:pt idx="45">
                        <c:v>0.72860486237250255</c:v>
                      </c:pt>
                      <c:pt idx="46">
                        <c:v>1.1797540869079224</c:v>
                      </c:pt>
                      <c:pt idx="47">
                        <c:v>1.2503027339201715</c:v>
                      </c:pt>
                      <c:pt idx="48">
                        <c:v>1.1080891085650413</c:v>
                      </c:pt>
                      <c:pt idx="49">
                        <c:v>0.48313713846583772</c:v>
                      </c:pt>
                      <c:pt idx="50">
                        <c:v>0.31084951795445026</c:v>
                      </c:pt>
                      <c:pt idx="51">
                        <c:v>0.23252293791625941</c:v>
                      </c:pt>
                      <c:pt idx="52">
                        <c:v>0.29178892459596684</c:v>
                      </c:pt>
                      <c:pt idx="53">
                        <c:v>-0.691562165246146</c:v>
                      </c:pt>
                      <c:pt idx="54">
                        <c:v>-0.39347841274276929</c:v>
                      </c:pt>
                      <c:pt idx="55">
                        <c:v>6.5196951702296085E-2</c:v>
                      </c:pt>
                      <c:pt idx="56">
                        <c:v>0.58082850123422292</c:v>
                      </c:pt>
                      <c:pt idx="57">
                        <c:v>0.85180446881840621</c:v>
                      </c:pt>
                      <c:pt idx="58">
                        <c:v>1.2023994574076664</c:v>
                      </c:pt>
                      <c:pt idx="59">
                        <c:v>1.2110652158725723</c:v>
                      </c:pt>
                      <c:pt idx="60">
                        <c:v>1.9284922104233617</c:v>
                      </c:pt>
                      <c:pt idx="61">
                        <c:v>1.6399402100507661</c:v>
                      </c:pt>
                      <c:pt idx="62">
                        <c:v>1.4681736411904434</c:v>
                      </c:pt>
                      <c:pt idx="63">
                        <c:v>1.8796196031856927</c:v>
                      </c:pt>
                      <c:pt idx="64">
                        <c:v>2.1487995435703975</c:v>
                      </c:pt>
                      <c:pt idx="65">
                        <c:v>2.0930965022588612</c:v>
                      </c:pt>
                      <c:pt idx="66">
                        <c:v>1.5542286689022404</c:v>
                      </c:pt>
                      <c:pt idx="67">
                        <c:v>0.89486691351124781</c:v>
                      </c:pt>
                      <c:pt idx="68">
                        <c:v>0.81070833915513973</c:v>
                      </c:pt>
                      <c:pt idx="69">
                        <c:v>-5.0480881188579692E-2</c:v>
                      </c:pt>
                      <c:pt idx="70">
                        <c:v>-1.0219505379348888</c:v>
                      </c:pt>
                      <c:pt idx="71">
                        <c:v>-0.79560511853197313</c:v>
                      </c:pt>
                      <c:pt idx="72">
                        <c:v>-0.63256689255274556</c:v>
                      </c:pt>
                      <c:pt idx="73">
                        <c:v>0.24149434120441537</c:v>
                      </c:pt>
                      <c:pt idx="74">
                        <c:v>0.59430161613338928</c:v>
                      </c:pt>
                      <c:pt idx="75">
                        <c:v>0.9110471682734852</c:v>
                      </c:pt>
                      <c:pt idx="76">
                        <c:v>1.4045995179544499</c:v>
                      </c:pt>
                      <c:pt idx="77">
                        <c:v>1.8243939499790414</c:v>
                      </c:pt>
                      <c:pt idx="78">
                        <c:v>1.5423740161147597</c:v>
                      </c:pt>
                      <c:pt idx="79">
                        <c:v>1.5568659470914259</c:v>
                      </c:pt>
                      <c:pt idx="80">
                        <c:v>1.508489648828653</c:v>
                      </c:pt>
                      <c:pt idx="81">
                        <c:v>1.5924837571608215</c:v>
                      </c:pt>
                      <c:pt idx="82">
                        <c:v>1.1935910646919101</c:v>
                      </c:pt>
                      <c:pt idx="83">
                        <c:v>0.87197120534674699</c:v>
                      </c:pt>
                      <c:pt idx="84">
                        <c:v>0.85113350565879564</c:v>
                      </c:pt>
                      <c:pt idx="85">
                        <c:v>1.3864209282287736</c:v>
                      </c:pt>
                      <c:pt idx="86">
                        <c:v>0.76262167574868456</c:v>
                      </c:pt>
                      <c:pt idx="87">
                        <c:v>0.45126711611010223</c:v>
                      </c:pt>
                      <c:pt idx="88">
                        <c:v>0.55529260397745817</c:v>
                      </c:pt>
                      <c:pt idx="89">
                        <c:v>0.63900581016254498</c:v>
                      </c:pt>
                      <c:pt idx="90">
                        <c:v>0.91363641656187433</c:v>
                      </c:pt>
                      <c:pt idx="91">
                        <c:v>0.94641027432350622</c:v>
                      </c:pt>
                      <c:pt idx="92">
                        <c:v>0.37837664757114248</c:v>
                      </c:pt>
                      <c:pt idx="93">
                        <c:v>1.1056162963997951</c:v>
                      </c:pt>
                      <c:pt idx="94">
                        <c:v>1.1820158585999723</c:v>
                      </c:pt>
                      <c:pt idx="95">
                        <c:v>0.93108000326021145</c:v>
                      </c:pt>
                      <c:pt idx="96">
                        <c:v>0.99817486376973596</c:v>
                      </c:pt>
                      <c:pt idx="97">
                        <c:v>1.4677573820502079</c:v>
                      </c:pt>
                      <c:pt idx="98">
                        <c:v>1.0293870220297148</c:v>
                      </c:pt>
                      <c:pt idx="99">
                        <c:v>1.1491110101998046</c:v>
                      </c:pt>
                      <c:pt idx="100">
                        <c:v>0.95197446555819498</c:v>
                      </c:pt>
                      <c:pt idx="101">
                        <c:v>1.1992382166643381</c:v>
                      </c:pt>
                      <c:pt idx="102">
                        <c:v>1.4795378068091845</c:v>
                      </c:pt>
                      <c:pt idx="103">
                        <c:v>1.7132760467607471</c:v>
                      </c:pt>
                      <c:pt idx="104">
                        <c:v>1.2515413231801036</c:v>
                      </c:pt>
                      <c:pt idx="105">
                        <c:v>1.1900426738391321</c:v>
                      </c:pt>
                      <c:pt idx="106">
                        <c:v>1.0565355595920081</c:v>
                      </c:pt>
                      <c:pt idx="107">
                        <c:v>0.91773787899958092</c:v>
                      </c:pt>
                      <c:pt idx="108">
                        <c:v>0.46877183177308951</c:v>
                      </c:pt>
                      <c:pt idx="109">
                        <c:v>0.32887674072004114</c:v>
                      </c:pt>
                      <c:pt idx="110">
                        <c:v>0.24686350193283985</c:v>
                      </c:pt>
                      <c:pt idx="111">
                        <c:v>0.36005251269153765</c:v>
                      </c:pt>
                      <c:pt idx="112">
                        <c:v>0.20149271109869121</c:v>
                      </c:pt>
                      <c:pt idx="113">
                        <c:v>-0.19323447906478505</c:v>
                      </c:pt>
                      <c:pt idx="114">
                        <c:v>-0.20098912486609846</c:v>
                      </c:pt>
                      <c:pt idx="115">
                        <c:v>-1.132341297563996E-3</c:v>
                      </c:pt>
                      <c:pt idx="116">
                        <c:v>-0.14496297331284053</c:v>
                      </c:pt>
                      <c:pt idx="117">
                        <c:v>-0.49938143309580363</c:v>
                      </c:pt>
                      <c:pt idx="118">
                        <c:v>-2.846863210842511E-2</c:v>
                      </c:pt>
                      <c:pt idx="119">
                        <c:v>0.63239514927111018</c:v>
                      </c:pt>
                      <c:pt idx="120">
                        <c:v>1.3753231102417212</c:v>
                      </c:pt>
                      <c:pt idx="121">
                        <c:v>1.5571133738531042</c:v>
                      </c:pt>
                      <c:pt idx="122">
                        <c:v>1.5989284965767783</c:v>
                      </c:pt>
                      <c:pt idx="123">
                        <c:v>1.5113685319733594</c:v>
                      </c:pt>
                      <c:pt idx="124">
                        <c:v>1.6281990824833497</c:v>
                      </c:pt>
                      <c:pt idx="125">
                        <c:v>1.7646229216152023</c:v>
                      </c:pt>
                      <c:pt idx="126">
                        <c:v>1.6120901448465377</c:v>
                      </c:pt>
                      <c:pt idx="127">
                        <c:v>1.3274329327930701</c:v>
                      </c:pt>
                      <c:pt idx="128">
                        <c:v>1.0214693656560012</c:v>
                      </c:pt>
                      <c:pt idx="129">
                        <c:v>1.4246265311350199</c:v>
                      </c:pt>
                      <c:pt idx="130">
                        <c:v>1.4019535070560296</c:v>
                      </c:pt>
                      <c:pt idx="131">
                        <c:v>1.5923906082623078</c:v>
                      </c:pt>
                      <c:pt idx="132">
                        <c:v>0.94361289646499935</c:v>
                      </c:pt>
                      <c:pt idx="133">
                        <c:v>1.0729035676028134</c:v>
                      </c:pt>
                      <c:pt idx="134">
                        <c:v>0.91367425830189564</c:v>
                      </c:pt>
                      <c:pt idx="135">
                        <c:v>0.8530663453029671</c:v>
                      </c:pt>
                      <c:pt idx="136">
                        <c:v>0.44272507102603531</c:v>
                      </c:pt>
                      <c:pt idx="137">
                        <c:v>0.26811891621256601</c:v>
                      </c:pt>
                      <c:pt idx="138">
                        <c:v>0.10919816263797683</c:v>
                      </c:pt>
                      <c:pt idx="139">
                        <c:v>0.32180906804527049</c:v>
                      </c:pt>
                      <c:pt idx="140">
                        <c:v>0.22656286386288499</c:v>
                      </c:pt>
                      <c:pt idx="141">
                        <c:v>0.65185162544827935</c:v>
                      </c:pt>
                      <c:pt idx="142">
                        <c:v>1.0430100484374274</c:v>
                      </c:pt>
                      <c:pt idx="143">
                        <c:v>1.3370127148246473</c:v>
                      </c:pt>
                      <c:pt idx="144">
                        <c:v>1.6219522844767367</c:v>
                      </c:pt>
                      <c:pt idx="145">
                        <c:v>1.5974759559405716</c:v>
                      </c:pt>
                      <c:pt idx="146">
                        <c:v>1.6767485794792976</c:v>
                      </c:pt>
                      <c:pt idx="147">
                        <c:v>1.9446928415071496</c:v>
                      </c:pt>
                      <c:pt idx="148">
                        <c:v>1.82016004145126</c:v>
                      </c:pt>
                      <c:pt idx="149">
                        <c:v>1.6468929020539336</c:v>
                      </c:pt>
                      <c:pt idx="150">
                        <c:v>1.5104938055982493</c:v>
                      </c:pt>
                      <c:pt idx="151">
                        <c:v>1.7176438568301433</c:v>
                      </c:pt>
                      <c:pt idx="152">
                        <c:v>1.6075462251408876</c:v>
                      </c:pt>
                      <c:pt idx="153">
                        <c:v>1.8233009058730381</c:v>
                      </c:pt>
                      <c:pt idx="154">
                        <c:v>1.4901844348190583</c:v>
                      </c:pt>
                      <c:pt idx="155">
                        <c:v>1.4282578827255366</c:v>
                      </c:pt>
                      <c:pt idx="156">
                        <c:v>1.6019107167807745</c:v>
                      </c:pt>
                      <c:pt idx="157">
                        <c:v>1.4641696940058684</c:v>
                      </c:pt>
                      <c:pt idx="158">
                        <c:v>1.126766918168693</c:v>
                      </c:pt>
                      <c:pt idx="159">
                        <c:v>1.4949568604163761</c:v>
                      </c:pt>
                      <c:pt idx="160">
                        <c:v>1.4225408690792234</c:v>
                      </c:pt>
                      <c:pt idx="161">
                        <c:v>1.6275659610637609</c:v>
                      </c:pt>
                      <c:pt idx="162">
                        <c:v>1.6722759768990729</c:v>
                      </c:pt>
                      <c:pt idx="163">
                        <c:v>1.77265410320898</c:v>
                      </c:pt>
                      <c:pt idx="164">
                        <c:v>1.8083359531461043</c:v>
                      </c:pt>
                      <c:pt idx="165">
                        <c:v>1.9445996926086351</c:v>
                      </c:pt>
                      <c:pt idx="166">
                        <c:v>1.839484071538354</c:v>
                      </c:pt>
                      <c:pt idx="167">
                        <c:v>1.7766915257789577</c:v>
                      </c:pt>
                      <c:pt idx="168">
                        <c:v>1.763400342322202</c:v>
                      </c:pt>
                      <c:pt idx="169">
                        <c:v>1.7132513040845794</c:v>
                      </c:pt>
                      <c:pt idx="170">
                        <c:v>1.6172031461040479</c:v>
                      </c:pt>
                      <c:pt idx="171">
                        <c:v>1.7174080736807789</c:v>
                      </c:pt>
                      <c:pt idx="172">
                        <c:v>1.6547261422383681</c:v>
                      </c:pt>
                      <c:pt idx="173">
                        <c:v>1.7242617949792745</c:v>
                      </c:pt>
                      <c:pt idx="174">
                        <c:v>1.7956706138512417</c:v>
                      </c:pt>
                      <c:pt idx="175">
                        <c:v>1.8082777350845329</c:v>
                      </c:pt>
                      <c:pt idx="176">
                        <c:v>1.8214015416142708</c:v>
                      </c:pt>
                      <c:pt idx="177">
                        <c:v>1.7911980112710171</c:v>
                      </c:pt>
                      <c:pt idx="178">
                        <c:v>1.7776812328256721</c:v>
                      </c:pt>
                      <c:pt idx="179">
                        <c:v>1.8669382539238975</c:v>
                      </c:pt>
                      <c:pt idx="180">
                        <c:v>1.9010467607470543</c:v>
                      </c:pt>
                      <c:pt idx="181">
                        <c:v>1.8554663848912485</c:v>
                      </c:pt>
                      <c:pt idx="182">
                        <c:v>1.8266353453495419</c:v>
                      </c:pt>
                      <c:pt idx="183">
                        <c:v>1.8845011876484563</c:v>
                      </c:pt>
                      <c:pt idx="184">
                        <c:v>1.956917178985609</c:v>
                      </c:pt>
                      <c:pt idx="185">
                        <c:v>2.0042324530762428</c:v>
                      </c:pt>
                      <c:pt idx="186">
                        <c:v>2.0118633854967167</c:v>
                      </c:pt>
                      <c:pt idx="187">
                        <c:v>2.0257076405384007</c:v>
                      </c:pt>
                      <c:pt idx="188">
                        <c:v>2.0796015555866054</c:v>
                      </c:pt>
                      <c:pt idx="189">
                        <c:v>2.0832460062409761</c:v>
                      </c:pt>
                      <c:pt idx="190">
                        <c:v>2.1133505658795588</c:v>
                      </c:pt>
                      <c:pt idx="191">
                        <c:v>2.1180778724791582</c:v>
                      </c:pt>
                      <c:pt idx="192">
                        <c:v>2.1231923291882078</c:v>
                      </c:pt>
                      <c:pt idx="193">
                        <c:v>2.1310474011457314</c:v>
                      </c:pt>
                      <c:pt idx="194">
                        <c:v>2.1154085743561089</c:v>
                      </c:pt>
                      <c:pt idx="195">
                        <c:v>2.1067093405057986</c:v>
                      </c:pt>
                      <c:pt idx="196">
                        <c:v>2.1610646336919572</c:v>
                      </c:pt>
                      <c:pt idx="197">
                        <c:v>2.1486234339341443</c:v>
                      </c:pt>
                      <c:pt idx="198">
                        <c:v>2.1644514694238741</c:v>
                      </c:pt>
                      <c:pt idx="199">
                        <c:v>2.1674380559824882</c:v>
                      </c:pt>
                      <c:pt idx="200">
                        <c:v>2.1841888477481257</c:v>
                      </c:pt>
                      <c:pt idx="201">
                        <c:v>2.2001042103302129</c:v>
                      </c:pt>
                      <c:pt idx="202">
                        <c:v>2.2045360602673378</c:v>
                      </c:pt>
                      <c:pt idx="203">
                        <c:v>2.2037428391784273</c:v>
                      </c:pt>
                      <c:pt idx="204">
                        <c:v>2.216227702482418</c:v>
                      </c:pt>
                      <c:pt idx="205">
                        <c:v>2.1933305388663777</c:v>
                      </c:pt>
                      <c:pt idx="206">
                        <c:v>2.1889045107354108</c:v>
                      </c:pt>
                      <c:pt idx="207">
                        <c:v>2.1881025569372641</c:v>
                      </c:pt>
                      <c:pt idx="208">
                        <c:v>2.1966868101159709</c:v>
                      </c:pt>
                      <c:pt idx="209">
                        <c:v>2.2041256229332591</c:v>
                      </c:pt>
                      <c:pt idx="210">
                        <c:v>2.2023063085091521</c:v>
                      </c:pt>
                      <c:pt idx="211">
                        <c:v>2.2164998719202651</c:v>
                      </c:pt>
                      <c:pt idx="212">
                        <c:v>2.2304401867635422</c:v>
                      </c:pt>
                      <c:pt idx="213">
                        <c:v>2.2528686949839316</c:v>
                      </c:pt>
                      <c:pt idx="214">
                        <c:v>2.2618211774020778</c:v>
                      </c:pt>
                      <c:pt idx="215">
                        <c:v>2.2666911182525267</c:v>
                      </c:pt>
                      <c:pt idx="216">
                        <c:v>2.2699469633459093</c:v>
                      </c:pt>
                      <c:pt idx="217">
                        <c:v>2.2750337664757114</c:v>
                      </c:pt>
                      <c:pt idx="218">
                        <c:v>2.2623305854408278</c:v>
                      </c:pt>
                      <c:pt idx="219">
                        <c:v>2.2727297866890224</c:v>
                      </c:pt>
                      <c:pt idx="220">
                        <c:v>2.2659604815798051</c:v>
                      </c:pt>
                      <c:pt idx="221">
                        <c:v>2.270926482231848</c:v>
                      </c:pt>
                      <c:pt idx="222">
                        <c:v>2.2724648945088726</c:v>
                      </c:pt>
                      <c:pt idx="223">
                        <c:v>2.2751807670811792</c:v>
                      </c:pt>
                      <c:pt idx="224">
                        <c:v>2.275029400121094</c:v>
                      </c:pt>
                      <c:pt idx="225">
                        <c:v>2.2844359834194963</c:v>
                      </c:pt>
                      <c:pt idx="226">
                        <c:v>2.2787364351916546</c:v>
                      </c:pt>
                      <c:pt idx="227">
                        <c:v>2.2738825043081365</c:v>
                      </c:pt>
                      <c:pt idx="228">
                        <c:v>2.2672747543197809</c:v>
                      </c:pt>
                      <c:pt idx="229">
                        <c:v>2.2697257347119368</c:v>
                      </c:pt>
                      <c:pt idx="230">
                        <c:v>2.26984217083508</c:v>
                      </c:pt>
                      <c:pt idx="231">
                        <c:v>2.264996972660799</c:v>
                      </c:pt>
                      <c:pt idx="232">
                        <c:v>2.2637612943039453</c:v>
                      </c:pt>
                      <c:pt idx="233">
                        <c:v>2.2591329584090167</c:v>
                      </c:pt>
                      <c:pt idx="234">
                        <c:v>2.2603220623166131</c:v>
                      </c:pt>
                      <c:pt idx="235">
                        <c:v>2.2514452633785109</c:v>
                      </c:pt>
                      <c:pt idx="236">
                        <c:v>2.2388934493037125</c:v>
                      </c:pt>
                      <c:pt idx="237">
                        <c:v>2.2287533184295101</c:v>
                      </c:pt>
                      <c:pt idx="238">
                        <c:v>2.2201515998323322</c:v>
                      </c:pt>
                      <c:pt idx="239">
                        <c:v>2.199936833403195</c:v>
                      </c:pt>
                      <c:pt idx="240">
                        <c:v>2.1859048251129436</c:v>
                      </c:pt>
                      <c:pt idx="241">
                        <c:v>2.1692209841181125</c:v>
                      </c:pt>
                      <c:pt idx="242">
                        <c:v>2.1484342252340367</c:v>
                      </c:pt>
                      <c:pt idx="243">
                        <c:v>2.1316354035676031</c:v>
                      </c:pt>
                      <c:pt idx="244">
                        <c:v>2.1121425411019517</c:v>
                      </c:pt>
                      <c:pt idx="245">
                        <c:v>2.0932726118951148</c:v>
                      </c:pt>
                      <c:pt idx="246">
                        <c:v>2.0762059871454523</c:v>
                      </c:pt>
                      <c:pt idx="247">
                        <c:v>2.0567931745144619</c:v>
                      </c:pt>
                      <c:pt idx="248">
                        <c:v>2.0318292697126354</c:v>
                      </c:pt>
                      <c:pt idx="249">
                        <c:v>2.0183168576219086</c:v>
                      </c:pt>
                      <c:pt idx="250">
                        <c:v>1.9941214312328264</c:v>
                      </c:pt>
                      <c:pt idx="251">
                        <c:v>1.9715881305016074</c:v>
                      </c:pt>
                      <c:pt idx="252">
                        <c:v>1.9501667947464023</c:v>
                      </c:pt>
                      <c:pt idx="253">
                        <c:v>1.9280017232546229</c:v>
                      </c:pt>
                      <c:pt idx="254">
                        <c:v>1.9030290857435617</c:v>
                      </c:pt>
                      <c:pt idx="255">
                        <c:v>1.8796661776349495</c:v>
                      </c:pt>
                      <c:pt idx="256">
                        <c:v>1.8552247799357275</c:v>
                      </c:pt>
                      <c:pt idx="257">
                        <c:v>1.8278812118671697</c:v>
                      </c:pt>
                      <c:pt idx="258">
                        <c:v>1.8006235154394299</c:v>
                      </c:pt>
                      <c:pt idx="259">
                        <c:v>1.775329223138187</c:v>
                      </c:pt>
                      <c:pt idx="260">
                        <c:v>1.7478750407526435</c:v>
                      </c:pt>
                      <c:pt idx="261">
                        <c:v>1.7229620767546923</c:v>
                      </c:pt>
                      <c:pt idx="262">
                        <c:v>1.7054704601555588</c:v>
                      </c:pt>
                      <c:pt idx="263">
                        <c:v>1.6799840482511295</c:v>
                      </c:pt>
                      <c:pt idx="264">
                        <c:v>1.6620266871594243</c:v>
                      </c:pt>
                      <c:pt idx="265">
                        <c:v>1.6424552303106519</c:v>
                      </c:pt>
                      <c:pt idx="266">
                        <c:v>1.6090671719994412</c:v>
                      </c:pt>
                      <c:pt idx="267">
                        <c:v>1.5872135671370688</c:v>
                      </c:pt>
                      <c:pt idx="268">
                        <c:v>1.5681995482278426</c:v>
                      </c:pt>
                      <c:pt idx="269">
                        <c:v>1.5406725932653345</c:v>
                      </c:pt>
                      <c:pt idx="270">
                        <c:v>1.5238563061804298</c:v>
                      </c:pt>
                      <c:pt idx="271">
                        <c:v>1.5033824693773001</c:v>
                      </c:pt>
                      <c:pt idx="272">
                        <c:v>1.4881380699548228</c:v>
                      </c:pt>
                      <c:pt idx="273">
                        <c:v>1.4799074915001631</c:v>
                      </c:pt>
                      <c:pt idx="274">
                        <c:v>1.4675608960924043</c:v>
                      </c:pt>
                      <c:pt idx="275">
                        <c:v>1.4566712076754693</c:v>
                      </c:pt>
                      <c:pt idx="276">
                        <c:v>1.4414544618322394</c:v>
                      </c:pt>
                      <c:pt idx="277">
                        <c:v>1.4205367123096269</c:v>
                      </c:pt>
                      <c:pt idx="278">
                        <c:v>1.4132274346793348</c:v>
                      </c:pt>
                      <c:pt idx="279">
                        <c:v>1.4043302594196825</c:v>
                      </c:pt>
                      <c:pt idx="280">
                        <c:v>1.3918483070187695</c:v>
                      </c:pt>
                      <c:pt idx="281">
                        <c:v>1.3824693772996135</c:v>
                      </c:pt>
                      <c:pt idx="282">
                        <c:v>1.3600219482092126</c:v>
                      </c:pt>
                      <c:pt idx="283">
                        <c:v>1.3577892855479483</c:v>
                      </c:pt>
                      <c:pt idx="284">
                        <c:v>1.3554081668296774</c:v>
                      </c:pt>
                      <c:pt idx="285">
                        <c:v>1.3436306529737789</c:v>
                      </c:pt>
                      <c:pt idx="286">
                        <c:v>1.3333042243025479</c:v>
                      </c:pt>
                      <c:pt idx="287">
                        <c:v>1.3147370290158822</c:v>
                      </c:pt>
                      <c:pt idx="288">
                        <c:v>1.3002319989753623</c:v>
                      </c:pt>
                      <c:pt idx="289">
                        <c:v>1.2949079572446558</c:v>
                      </c:pt>
                      <c:pt idx="290">
                        <c:v>1.2790828326580042</c:v>
                      </c:pt>
                      <c:pt idx="291">
                        <c:v>1.2674188440221696</c:v>
                      </c:pt>
                      <c:pt idx="292">
                        <c:v>1.2562773624889387</c:v>
                      </c:pt>
                      <c:pt idx="293">
                        <c:v>1.2421201853663084</c:v>
                      </c:pt>
                      <c:pt idx="294">
                        <c:v>1.2412585580550513</c:v>
                      </c:pt>
                      <c:pt idx="295">
                        <c:v>1.2304387313120024</c:v>
                      </c:pt>
                      <c:pt idx="296">
                        <c:v>1.2271857971216993</c:v>
                      </c:pt>
                      <c:pt idx="297">
                        <c:v>1.2211034651390251</c:v>
                      </c:pt>
                      <c:pt idx="298">
                        <c:v>1.2141857039728006</c:v>
                      </c:pt>
                      <c:pt idx="299">
                        <c:v>1.2035405314144663</c:v>
                      </c:pt>
                      <c:pt idx="300">
                        <c:v>1.1890718876624287</c:v>
                      </c:pt>
                      <c:pt idx="301">
                        <c:v>1.1896948209212426</c:v>
                      </c:pt>
                      <c:pt idx="302">
                        <c:v>1.1820318685669045</c:v>
                      </c:pt>
                      <c:pt idx="303">
                        <c:v>1.1703649690279914</c:v>
                      </c:pt>
                      <c:pt idx="304">
                        <c:v>1.1563256834800431</c:v>
                      </c:pt>
                      <c:pt idx="305">
                        <c:v>1.1468667039262261</c:v>
                      </c:pt>
                      <c:pt idx="306">
                        <c:v>1.1436181360905409</c:v>
                      </c:pt>
                      <c:pt idx="307">
                        <c:v>1.1386797890177451</c:v>
                      </c:pt>
                      <c:pt idx="308">
                        <c:v>1.1324766545573099</c:v>
                      </c:pt>
                      <c:pt idx="309">
                        <c:v>1.1337749173303528</c:v>
                      </c:pt>
                      <c:pt idx="310">
                        <c:v>1.1323936938195707</c:v>
                      </c:pt>
                      <c:pt idx="311">
                        <c:v>1.1382547971682737</c:v>
                      </c:pt>
                      <c:pt idx="312">
                        <c:v>1.1397597340598951</c:v>
                      </c:pt>
                      <c:pt idx="313">
                        <c:v>1.1449833496343906</c:v>
                      </c:pt>
                      <c:pt idx="314">
                        <c:v>1.1481838875692796</c:v>
                      </c:pt>
                      <c:pt idx="315">
                        <c:v>1.1362186204648133</c:v>
                      </c:pt>
                      <c:pt idx="316">
                        <c:v>1.1294216617763497</c:v>
                      </c:pt>
                      <c:pt idx="317">
                        <c:v>1.1267523636533001</c:v>
                      </c:pt>
                      <c:pt idx="318">
                        <c:v>1.1158830515579157</c:v>
                      </c:pt>
                      <c:pt idx="319">
                        <c:v>1.1071576195798989</c:v>
                      </c:pt>
                      <c:pt idx="320">
                        <c:v>1.0853098365236833</c:v>
                      </c:pt>
                      <c:pt idx="321">
                        <c:v>1.0749659424339808</c:v>
                      </c:pt>
                      <c:pt idx="322">
                        <c:v>1.0727303688696381</c:v>
                      </c:pt>
                      <c:pt idx="323">
                        <c:v>1.0673364654650459</c:v>
                      </c:pt>
                      <c:pt idx="324">
                        <c:v>1.0629963089748964</c:v>
                      </c:pt>
                      <c:pt idx="325">
                        <c:v>1.0579211494574077</c:v>
                      </c:pt>
                      <c:pt idx="326">
                        <c:v>1.050307682455405</c:v>
                      </c:pt>
                      <c:pt idx="327">
                        <c:v>1.0507632387872015</c:v>
                      </c:pt>
                      <c:pt idx="328">
                        <c:v>1.0509437147780729</c:v>
                      </c:pt>
                      <c:pt idx="329">
                        <c:v>1.0482423967211587</c:v>
                      </c:pt>
                      <c:pt idx="330">
                        <c:v>1.0412445857202741</c:v>
                      </c:pt>
                      <c:pt idx="331">
                        <c:v>1.0330605817148715</c:v>
                      </c:pt>
                      <c:pt idx="332">
                        <c:v>1.0365129127660566</c:v>
                      </c:pt>
                      <c:pt idx="333">
                        <c:v>1.0382856527409066</c:v>
                      </c:pt>
                      <c:pt idx="334">
                        <c:v>1.0343355572632853</c:v>
                      </c:pt>
                      <c:pt idx="335">
                        <c:v>1.0261864840948256</c:v>
                      </c:pt>
                      <c:pt idx="336">
                        <c:v>1.0181873224349125</c:v>
                      </c:pt>
                      <c:pt idx="337">
                        <c:v>1.0161846211168553</c:v>
                      </c:pt>
                      <c:pt idx="338">
                        <c:v>1.0104021121512741</c:v>
                      </c:pt>
                      <c:pt idx="339">
                        <c:v>0.99547645661590056</c:v>
                      </c:pt>
                      <c:pt idx="340">
                        <c:v>0.98918308416002987</c:v>
                      </c:pt>
                      <c:pt idx="341">
                        <c:v>0.98326085184667711</c:v>
                      </c:pt>
                      <c:pt idx="342">
                        <c:v>0.97848551534628125</c:v>
                      </c:pt>
                      <c:pt idx="343">
                        <c:v>0.98270486935867019</c:v>
                      </c:pt>
                      <c:pt idx="344">
                        <c:v>0.97871402123794915</c:v>
                      </c:pt>
                      <c:pt idx="345">
                        <c:v>0.97574635554934586</c:v>
                      </c:pt>
                      <c:pt idx="346">
                        <c:v>0.97268117460761039</c:v>
                      </c:pt>
                      <c:pt idx="347">
                        <c:v>0.96596281030226827</c:v>
                      </c:pt>
                      <c:pt idx="348">
                        <c:v>0.97142366447766793</c:v>
                      </c:pt>
                      <c:pt idx="349">
                        <c:v>0.97122281216524642</c:v>
                      </c:pt>
                      <c:pt idx="350">
                        <c:v>0.97069448325648588</c:v>
                      </c:pt>
                      <c:pt idx="351">
                        <c:v>0.97364613897815655</c:v>
                      </c:pt>
                      <c:pt idx="352">
                        <c:v>0.97518455125518166</c:v>
                      </c:pt>
                      <c:pt idx="353">
                        <c:v>0.97595157421638501</c:v>
                      </c:pt>
                      <c:pt idx="354">
                        <c:v>0.981888361045131</c:v>
                      </c:pt>
                      <c:pt idx="355">
                        <c:v>0.9693030715849289</c:v>
                      </c:pt>
                      <c:pt idx="356">
                        <c:v>0.9680572050673002</c:v>
                      </c:pt>
                      <c:pt idx="357">
                        <c:v>0.95980770574262964</c:v>
                      </c:pt>
                      <c:pt idx="358">
                        <c:v>0.96134757347119393</c:v>
                      </c:pt>
                      <c:pt idx="359">
                        <c:v>0.95876851334357971</c:v>
                      </c:pt>
                      <c:pt idx="360">
                        <c:v>0.96135776163196884</c:v>
                      </c:pt>
                      <c:pt idx="361">
                        <c:v>0.96058637231614752</c:v>
                      </c:pt>
                      <c:pt idx="362">
                        <c:v>0.96372869218946489</c:v>
                      </c:pt>
                      <c:pt idx="363">
                        <c:v>0.96262545992268667</c:v>
                      </c:pt>
                      <c:pt idx="364">
                        <c:v>0.96357295887476135</c:v>
                      </c:pt>
                      <c:pt idx="365">
                        <c:v>0.96027053933212281</c:v>
                      </c:pt>
                      <c:pt idx="366">
                        <c:v>0.9598018839364727</c:v>
                      </c:pt>
                      <c:pt idx="367">
                        <c:v>0.95365260118299133</c:v>
                      </c:pt>
                      <c:pt idx="368">
                        <c:v>0.9470128312607704</c:v>
                      </c:pt>
                      <c:pt idx="369">
                        <c:v>0.95181436588887336</c:v>
                      </c:pt>
                      <c:pt idx="370">
                        <c:v>0.95659989055004446</c:v>
                      </c:pt>
                      <c:pt idx="371">
                        <c:v>0.96116273112570461</c:v>
                      </c:pt>
                      <c:pt idx="372">
                        <c:v>0.96212478459317252</c:v>
                      </c:pt>
                      <c:pt idx="373">
                        <c:v>0.96350455265241497</c:v>
                      </c:pt>
                      <c:pt idx="374">
                        <c:v>0.96878638628848224</c:v>
                      </c:pt>
                      <c:pt idx="375">
                        <c:v>0.9699536584229892</c:v>
                      </c:pt>
                      <c:pt idx="376">
                        <c:v>0.96942387406268937</c:v>
                      </c:pt>
                      <c:pt idx="377">
                        <c:v>0.96441857621908633</c:v>
                      </c:pt>
                      <c:pt idx="378">
                        <c:v>0.95724756648502662</c:v>
                      </c:pt>
                      <c:pt idx="379">
                        <c:v>0.95104297657305203</c:v>
                      </c:pt>
                      <c:pt idx="380">
                        <c:v>0.94893548274416661</c:v>
                      </c:pt>
                      <c:pt idx="381">
                        <c:v>0.94588631176936333</c:v>
                      </c:pt>
                      <c:pt idx="382">
                        <c:v>0.94312386474779952</c:v>
                      </c:pt>
                      <c:pt idx="383">
                        <c:v>0.93831941921661788</c:v>
                      </c:pt>
                      <c:pt idx="384">
                        <c:v>0.9377823575986215</c:v>
                      </c:pt>
                      <c:pt idx="385">
                        <c:v>0.93542743700805764</c:v>
                      </c:pt>
                      <c:pt idx="386">
                        <c:v>0.93724092962600747</c:v>
                      </c:pt>
                      <c:pt idx="387">
                        <c:v>0.9306084369614831</c:v>
                      </c:pt>
                      <c:pt idx="388">
                        <c:v>0.92804538680080106</c:v>
                      </c:pt>
                      <c:pt idx="389">
                        <c:v>0.92406763774393408</c:v>
                      </c:pt>
                      <c:pt idx="390">
                        <c:v>0.92437619347026256</c:v>
                      </c:pt>
                      <c:pt idx="391">
                        <c:v>0.92313905966186982</c:v>
                      </c:pt>
                      <c:pt idx="392">
                        <c:v>0.92495837408597659</c:v>
                      </c:pt>
                      <c:pt idx="393">
                        <c:v>0.91803042475897734</c:v>
                      </c:pt>
                      <c:pt idx="394">
                        <c:v>0.91720081738158454</c:v>
                      </c:pt>
                      <c:pt idx="395">
                        <c:v>0.91462466815704935</c:v>
                      </c:pt>
                      <c:pt idx="396">
                        <c:v>0.91428554794839578</c:v>
                      </c:pt>
                      <c:pt idx="397">
                        <c:v>0.9062805644823253</c:v>
                      </c:pt>
                      <c:pt idx="398">
                        <c:v>0.89902950491360467</c:v>
                      </c:pt>
                      <c:pt idx="399">
                        <c:v>0.89289914303013374</c:v>
                      </c:pt>
                      <c:pt idx="400">
                        <c:v>0.8897771994783662</c:v>
                      </c:pt>
                      <c:pt idx="401">
                        <c:v>0.88483303059941321</c:v>
                      </c:pt>
                      <c:pt idx="402">
                        <c:v>0.87736656420287851</c:v>
                      </c:pt>
                      <c:pt idx="403">
                        <c:v>0.86900790601276168</c:v>
                      </c:pt>
                      <c:pt idx="404">
                        <c:v>0.86282951422849452</c:v>
                      </c:pt>
                      <c:pt idx="405">
                        <c:v>0.85606312002235574</c:v>
                      </c:pt>
                      <c:pt idx="406">
                        <c:v>0.84440058683806063</c:v>
                      </c:pt>
                      <c:pt idx="407">
                        <c:v>0.83948698244143272</c:v>
                      </c:pt>
                      <c:pt idx="408">
                        <c:v>0.83695595221461505</c:v>
                      </c:pt>
                      <c:pt idx="409">
                        <c:v>0.82805877695496277</c:v>
                      </c:pt>
                      <c:pt idx="410">
                        <c:v>0.82260520003725979</c:v>
                      </c:pt>
                      <c:pt idx="411">
                        <c:v>0.82004797168273502</c:v>
                      </c:pt>
                      <c:pt idx="412">
                        <c:v>0.81448523589958566</c:v>
                      </c:pt>
                      <c:pt idx="413">
                        <c:v>0.81071852731591465</c:v>
                      </c:pt>
                      <c:pt idx="414">
                        <c:v>0.80520673233664009</c:v>
                      </c:pt>
                      <c:pt idx="415">
                        <c:v>0.79661083554561973</c:v>
                      </c:pt>
                      <c:pt idx="416">
                        <c:v>0.79351654557309892</c:v>
                      </c:pt>
                      <c:pt idx="417">
                        <c:v>0.79015154161427059</c:v>
                      </c:pt>
                      <c:pt idx="418">
                        <c:v>0.78294705649480711</c:v>
                      </c:pt>
                      <c:pt idx="419">
                        <c:v>0.77602638442550453</c:v>
                      </c:pt>
                      <c:pt idx="420">
                        <c:v>0.77058008476549777</c:v>
                      </c:pt>
                      <c:pt idx="421">
                        <c:v>0.76220396115690936</c:v>
                      </c:pt>
                      <c:pt idx="422">
                        <c:v>0.75686536491080991</c:v>
                      </c:pt>
                      <c:pt idx="423">
                        <c:v>0.75197068138419287</c:v>
                      </c:pt>
                      <c:pt idx="424">
                        <c:v>0.74442416515299725</c:v>
                      </c:pt>
                      <c:pt idx="425">
                        <c:v>0.73729681896511579</c:v>
                      </c:pt>
                      <c:pt idx="426">
                        <c:v>0.73221001583531309</c:v>
                      </c:pt>
                      <c:pt idx="427">
                        <c:v>0.72948104419915261</c:v>
                      </c:pt>
                      <c:pt idx="428">
                        <c:v>0.72540141353453502</c:v>
                      </c:pt>
                      <c:pt idx="429">
                        <c:v>0.72122281216524642</c:v>
                      </c:pt>
                      <c:pt idx="430">
                        <c:v>0.71710970611522518</c:v>
                      </c:pt>
                      <c:pt idx="431">
                        <c:v>0.7129514810674864</c:v>
                      </c:pt>
                      <c:pt idx="432">
                        <c:v>0.70983099296725849</c:v>
                      </c:pt>
                      <c:pt idx="433">
                        <c:v>0.70851526477574411</c:v>
                      </c:pt>
                      <c:pt idx="434">
                        <c:v>0.70517063713846595</c:v>
                      </c:pt>
                      <c:pt idx="435">
                        <c:v>0.70264833962088424</c:v>
                      </c:pt>
                      <c:pt idx="436">
                        <c:v>0.69965884215919183</c:v>
                      </c:pt>
                      <c:pt idx="437">
                        <c:v>0.69638116529272065</c:v>
                      </c:pt>
                      <c:pt idx="438">
                        <c:v>0.69466373247636359</c:v>
                      </c:pt>
                      <c:pt idx="439">
                        <c:v>0.69423000791765654</c:v>
                      </c:pt>
                      <c:pt idx="440">
                        <c:v>0.69056954729635356</c:v>
                      </c:pt>
                      <c:pt idx="441">
                        <c:v>0.68924654184714296</c:v>
                      </c:pt>
                      <c:pt idx="442">
                        <c:v>0.68819716128731778</c:v>
                      </c:pt>
                      <c:pt idx="443">
                        <c:v>0.68608384565227531</c:v>
                      </c:pt>
                      <c:pt idx="444">
                        <c:v>0.68577820082902552</c:v>
                      </c:pt>
                      <c:pt idx="445">
                        <c:v>0.68199111592380424</c:v>
                      </c:pt>
                      <c:pt idx="446">
                        <c:v>0.67672383680312986</c:v>
                      </c:pt>
                      <c:pt idx="447">
                        <c:v>0.6763585184667692</c:v>
                      </c:pt>
                      <c:pt idx="448">
                        <c:v>0.67256124540077311</c:v>
                      </c:pt>
                      <c:pt idx="449">
                        <c:v>0.66891679474640231</c:v>
                      </c:pt>
                      <c:pt idx="450">
                        <c:v>0.66702470774533129</c:v>
                      </c:pt>
                      <c:pt idx="451">
                        <c:v>0.66190006287550651</c:v>
                      </c:pt>
                      <c:pt idx="452">
                        <c:v>0.66310954310465287</c:v>
                      </c:pt>
                      <c:pt idx="453">
                        <c:v>0.66408906199059226</c:v>
                      </c:pt>
                      <c:pt idx="454">
                        <c:v>0.66197865725862814</c:v>
                      </c:pt>
                      <c:pt idx="455">
                        <c:v>0.65971397466349979</c:v>
                      </c:pt>
                      <c:pt idx="456">
                        <c:v>0.65857581155977851</c:v>
                      </c:pt>
                      <c:pt idx="457">
                        <c:v>0.65800818545945694</c:v>
                      </c:pt>
                      <c:pt idx="458">
                        <c:v>0.6582730776396073</c:v>
                      </c:pt>
                      <c:pt idx="459">
                        <c:v>0.65565472032043237</c:v>
                      </c:pt>
                      <c:pt idx="460">
                        <c:v>0.65366802896930742</c:v>
                      </c:pt>
                      <c:pt idx="461">
                        <c:v>0.64935989241302239</c:v>
                      </c:pt>
                      <c:pt idx="462">
                        <c:v>0.6485171859717761</c:v>
                      </c:pt>
                      <c:pt idx="463">
                        <c:v>0.64512016207908363</c:v>
                      </c:pt>
                      <c:pt idx="464">
                        <c:v>0.64157468212938396</c:v>
                      </c:pt>
                      <c:pt idx="465">
                        <c:v>0.64024731032555571</c:v>
                      </c:pt>
                      <c:pt idx="466">
                        <c:v>0.63685756369055957</c:v>
                      </c:pt>
                      <c:pt idx="467">
                        <c:v>0.63346053979786709</c:v>
                      </c:pt>
                      <c:pt idx="468">
                        <c:v>0.63450992035769194</c:v>
                      </c:pt>
                      <c:pt idx="469">
                        <c:v>0.63548507288901335</c:v>
                      </c:pt>
                      <c:pt idx="470">
                        <c:v>0.63760566578175237</c:v>
                      </c:pt>
                      <c:pt idx="471">
                        <c:v>0.63699728703833092</c:v>
                      </c:pt>
                      <c:pt idx="472">
                        <c:v>0.63413004750593838</c:v>
                      </c:pt>
                      <c:pt idx="473">
                        <c:v>0.63599157002468476</c:v>
                      </c:pt>
                      <c:pt idx="474">
                        <c:v>0.63451283126077052</c:v>
                      </c:pt>
                      <c:pt idx="475">
                        <c:v>0.63383022448884541</c:v>
                      </c:pt>
                      <c:pt idx="476">
                        <c:v>0.63128609519817458</c:v>
                      </c:pt>
                      <c:pt idx="477">
                        <c:v>0.62742478226444975</c:v>
                      </c:pt>
                      <c:pt idx="478">
                        <c:v>0.62634338177076054</c:v>
                      </c:pt>
                      <c:pt idx="479">
                        <c:v>0.62623131200223559</c:v>
                      </c:pt>
                      <c:pt idx="480">
                        <c:v>0.6233466070513719</c:v>
                      </c:pt>
                      <c:pt idx="481">
                        <c:v>0.62651803595547495</c:v>
                      </c:pt>
                      <c:pt idx="482">
                        <c:v>0.62383854967165042</c:v>
                      </c:pt>
                      <c:pt idx="483">
                        <c:v>0.62205853243910392</c:v>
                      </c:pt>
                      <c:pt idx="484">
                        <c:v>0.62354163755763614</c:v>
                      </c:pt>
                      <c:pt idx="485">
                        <c:v>0.62492286106841821</c:v>
                      </c:pt>
                      <c:pt idx="486">
                        <c:v>0.62513972334777157</c:v>
                      </c:pt>
                      <c:pt idx="487">
                        <c:v>0.62632300544921082</c:v>
                      </c:pt>
                      <c:pt idx="488">
                        <c:v>0.62731853430208206</c:v>
                      </c:pt>
                      <c:pt idx="489">
                        <c:v>0.63192649387546007</c:v>
                      </c:pt>
                      <c:pt idx="490">
                        <c:v>0.63148112570443882</c:v>
                      </c:pt>
                      <c:pt idx="491">
                        <c:v>0.63149131386521373</c:v>
                      </c:pt>
                      <c:pt idx="492">
                        <c:v>0.63242716920497422</c:v>
                      </c:pt>
                      <c:pt idx="493">
                        <c:v>0.63308939965534916</c:v>
                      </c:pt>
                      <c:pt idx="494">
                        <c:v>0.63421591914675624</c:v>
                      </c:pt>
                      <c:pt idx="495">
                        <c:v>0.63116965907503164</c:v>
                      </c:pt>
                      <c:pt idx="496">
                        <c:v>0.62881619393600674</c:v>
                      </c:pt>
                      <c:pt idx="497">
                        <c:v>0.62947260258022475</c:v>
                      </c:pt>
                      <c:pt idx="498">
                        <c:v>0.62930522565320701</c:v>
                      </c:pt>
                      <c:pt idx="499">
                        <c:v>0.62562729961343211</c:v>
                      </c:pt>
                      <c:pt idx="500">
                        <c:v>0.62575974570350723</c:v>
                      </c:pt>
                      <c:pt idx="501">
                        <c:v>0.62666649201248192</c:v>
                      </c:pt>
                      <c:pt idx="502">
                        <c:v>0.627434970425225</c:v>
                      </c:pt>
                      <c:pt idx="503">
                        <c:v>0.62641469889618562</c:v>
                      </c:pt>
                      <c:pt idx="504">
                        <c:v>0.62655442224395697</c:v>
                      </c:pt>
                      <c:pt idx="505">
                        <c:v>0.62581214195892143</c:v>
                      </c:pt>
                      <c:pt idx="506">
                        <c:v>0.62476567230217528</c:v>
                      </c:pt>
                      <c:pt idx="507">
                        <c:v>0.62273095105025422</c:v>
                      </c:pt>
                      <c:pt idx="508">
                        <c:v>0.62043861487587937</c:v>
                      </c:pt>
                      <c:pt idx="509">
                        <c:v>0.61707797727166891</c:v>
                      </c:pt>
                      <c:pt idx="510">
                        <c:v>0.61629931069815103</c:v>
                      </c:pt>
                      <c:pt idx="511">
                        <c:v>0.61643466769130484</c:v>
                      </c:pt>
                      <c:pt idx="512">
                        <c:v>0.61431116389548712</c:v>
                      </c:pt>
                      <c:pt idx="513">
                        <c:v>0.61561379302314756</c:v>
                      </c:pt>
                      <c:pt idx="514">
                        <c:v>0.61689313492617959</c:v>
                      </c:pt>
                      <c:pt idx="515">
                        <c:v>0.6138978156583299</c:v>
                      </c:pt>
                      <c:pt idx="516">
                        <c:v>0.61602131945414751</c:v>
                      </c:pt>
                      <c:pt idx="517">
                        <c:v>0.61346845745424083</c:v>
                      </c:pt>
                      <c:pt idx="518">
                        <c:v>0.60825211913744126</c:v>
                      </c:pt>
                      <c:pt idx="519">
                        <c:v>0.60918360812258421</c:v>
                      </c:pt>
                      <c:pt idx="520">
                        <c:v>0.60764082949094156</c:v>
                      </c:pt>
                      <c:pt idx="521">
                        <c:v>0.6036951003679385</c:v>
                      </c:pt>
                      <c:pt idx="522">
                        <c:v>0.60169094359834197</c:v>
                      </c:pt>
                      <c:pt idx="523">
                        <c:v>0.5996576777979602</c:v>
                      </c:pt>
                      <c:pt idx="524">
                        <c:v>0.59857918820734968</c:v>
                      </c:pt>
                      <c:pt idx="525">
                        <c:v>0.59971298495645309</c:v>
                      </c:pt>
                      <c:pt idx="526">
                        <c:v>0.59634215919146771</c:v>
                      </c:pt>
                      <c:pt idx="527">
                        <c:v>0.59546743281635706</c:v>
                      </c:pt>
                      <c:pt idx="528">
                        <c:v>0.59239643006846465</c:v>
                      </c:pt>
                      <c:pt idx="529">
                        <c:v>0.59294804620185404</c:v>
                      </c:pt>
                      <c:pt idx="530">
                        <c:v>0.59191176470588236</c:v>
                      </c:pt>
                      <c:pt idx="531">
                        <c:v>0.59126699967397889</c:v>
                      </c:pt>
                      <c:pt idx="532">
                        <c:v>0.59090022588607893</c:v>
                      </c:pt>
                      <c:pt idx="533">
                        <c:v>0.59108361278002897</c:v>
                      </c:pt>
                      <c:pt idx="534">
                        <c:v>0.58796312467980061</c:v>
                      </c:pt>
                      <c:pt idx="535">
                        <c:v>0.58934871454520077</c:v>
                      </c:pt>
                      <c:pt idx="536">
                        <c:v>0.58692975408690806</c:v>
                      </c:pt>
                      <c:pt idx="537">
                        <c:v>0.58406397000605481</c:v>
                      </c:pt>
                      <c:pt idx="538">
                        <c:v>0.58310337199012618</c:v>
                      </c:pt>
                      <c:pt idx="539">
                        <c:v>0.58100897722509426</c:v>
                      </c:pt>
                      <c:pt idx="540">
                        <c:v>0.58049520283172662</c:v>
                      </c:pt>
                      <c:pt idx="541">
                        <c:v>0.58104681896511601</c:v>
                      </c:pt>
                      <c:pt idx="542">
                        <c:v>0.57944291136882331</c:v>
                      </c:pt>
                      <c:pt idx="543">
                        <c:v>0.57993776489218041</c:v>
                      </c:pt>
                      <c:pt idx="544">
                        <c:v>0.57913435564249471</c:v>
                      </c:pt>
                      <c:pt idx="545">
                        <c:v>0.57859583857295893</c:v>
                      </c:pt>
                      <c:pt idx="546">
                        <c:v>0.57798600437799852</c:v>
                      </c:pt>
                      <c:pt idx="547">
                        <c:v>0.57488007079316317</c:v>
                      </c:pt>
                      <c:pt idx="548">
                        <c:v>0.5747549019607846</c:v>
                      </c:pt>
                      <c:pt idx="549">
                        <c:v>0.57122543197801712</c:v>
                      </c:pt>
                      <c:pt idx="550">
                        <c:v>0.56943813748777439</c:v>
                      </c:pt>
                      <c:pt idx="551">
                        <c:v>0.56573692422337141</c:v>
                      </c:pt>
                      <c:pt idx="552">
                        <c:v>0.5639569069908249</c:v>
                      </c:pt>
                      <c:pt idx="553">
                        <c:v>0.56070542825206116</c:v>
                      </c:pt>
                      <c:pt idx="554">
                        <c:v>0.56174316519957179</c:v>
                      </c:pt>
                      <c:pt idx="555">
                        <c:v>0.55903020353034338</c:v>
                      </c:pt>
                      <c:pt idx="556">
                        <c:v>0.56149282753481466</c:v>
                      </c:pt>
                      <c:pt idx="557">
                        <c:v>0.56085970611522551</c:v>
                      </c:pt>
                      <c:pt idx="558">
                        <c:v>0.56123521261236098</c:v>
                      </c:pt>
                      <c:pt idx="559">
                        <c:v>0.55975792929998613</c:v>
                      </c:pt>
                      <c:pt idx="560">
                        <c:v>0.560430347911136</c:v>
                      </c:pt>
                      <c:pt idx="561">
                        <c:v>0.56050457593963965</c:v>
                      </c:pt>
                      <c:pt idx="562">
                        <c:v>0.56011451492711128</c:v>
                      </c:pt>
                      <c:pt idx="563">
                        <c:v>0.55862267709934343</c:v>
                      </c:pt>
                      <c:pt idx="564">
                        <c:v>0.55805941735363995</c:v>
                      </c:pt>
                      <c:pt idx="565">
                        <c:v>0.5598554445531182</c:v>
                      </c:pt>
                      <c:pt idx="566">
                        <c:v>0.55811617996367213</c:v>
                      </c:pt>
                      <c:pt idx="567">
                        <c:v>0.55834177495226134</c:v>
                      </c:pt>
                      <c:pt idx="568">
                        <c:v>0.55613967677332243</c:v>
                      </c:pt>
                      <c:pt idx="569">
                        <c:v>0.55555749615760808</c:v>
                      </c:pt>
                      <c:pt idx="570">
                        <c:v>0.55504226631270104</c:v>
                      </c:pt>
                      <c:pt idx="571">
                        <c:v>0.553361219784826</c:v>
                      </c:pt>
                      <c:pt idx="572">
                        <c:v>0.55347765590796894</c:v>
                      </c:pt>
                      <c:pt idx="573">
                        <c:v>0.55496803828419738</c:v>
                      </c:pt>
                      <c:pt idx="574">
                        <c:v>0.55320112011550482</c:v>
                      </c:pt>
                      <c:pt idx="575">
                        <c:v>0.55297989148153359</c:v>
                      </c:pt>
                      <c:pt idx="576">
                        <c:v>0.55064825811559814</c:v>
                      </c:pt>
                      <c:pt idx="577">
                        <c:v>0.54912003399934795</c:v>
                      </c:pt>
                      <c:pt idx="578">
                        <c:v>0.54982592799590158</c:v>
                      </c:pt>
                      <c:pt idx="579">
                        <c:v>0.54737640305528423</c:v>
                      </c:pt>
                      <c:pt idx="580">
                        <c:v>0.54642308229705183</c:v>
                      </c:pt>
                      <c:pt idx="581">
                        <c:v>0.54653078571095925</c:v>
                      </c:pt>
                      <c:pt idx="582">
                        <c:v>0.54413365702575567</c:v>
                      </c:pt>
                      <c:pt idx="583">
                        <c:v>0.54644928042475893</c:v>
                      </c:pt>
                      <c:pt idx="584">
                        <c:v>0.54555272227655915</c:v>
                      </c:pt>
                      <c:pt idx="585">
                        <c:v>0.54568371291509499</c:v>
                      </c:pt>
                      <c:pt idx="586">
                        <c:v>0.54583216897210185</c:v>
                      </c:pt>
                      <c:pt idx="587">
                        <c:v>0.54589329793675201</c:v>
                      </c:pt>
                      <c:pt idx="588">
                        <c:v>0.54541590983186639</c:v>
                      </c:pt>
                      <c:pt idx="589">
                        <c:v>0.5453620581249129</c:v>
                      </c:pt>
                      <c:pt idx="590">
                        <c:v>0.54389496297331286</c:v>
                      </c:pt>
                      <c:pt idx="591">
                        <c:v>0.54630955707698758</c:v>
                      </c:pt>
                      <c:pt idx="592">
                        <c:v>0.54523252293791635</c:v>
                      </c:pt>
                      <c:pt idx="593">
                        <c:v>0.54525872106562345</c:v>
                      </c:pt>
                      <c:pt idx="594">
                        <c:v>0.54434178659587384</c:v>
                      </c:pt>
                      <c:pt idx="595">
                        <c:v>0.54443056913976995</c:v>
                      </c:pt>
                      <c:pt idx="596">
                        <c:v>0.5459864468352662</c:v>
                      </c:pt>
                      <c:pt idx="597">
                        <c:v>0.54656862745098056</c:v>
                      </c:pt>
                      <c:pt idx="598">
                        <c:v>0.5459078524521449</c:v>
                      </c:pt>
                      <c:pt idx="599">
                        <c:v>0.5450797005262914</c:v>
                      </c:pt>
                      <c:pt idx="600">
                        <c:v>0.54361114992315251</c:v>
                      </c:pt>
                      <c:pt idx="601">
                        <c:v>0.5444946090074988</c:v>
                      </c:pt>
                      <c:pt idx="602">
                        <c:v>0.54456738158446272</c:v>
                      </c:pt>
                      <c:pt idx="603">
                        <c:v>0.54289215686274539</c:v>
                      </c:pt>
                      <c:pt idx="604">
                        <c:v>0.54122712030180253</c:v>
                      </c:pt>
                      <c:pt idx="605">
                        <c:v>0.54013989800195639</c:v>
                      </c:pt>
                      <c:pt idx="606">
                        <c:v>0.54049066182292427</c:v>
                      </c:pt>
                      <c:pt idx="607">
                        <c:v>0.54246570956173457</c:v>
                      </c:pt>
                      <c:pt idx="608">
                        <c:v>0.54249772949559893</c:v>
                      </c:pt>
                      <c:pt idx="609">
                        <c:v>0.54194465791067026</c:v>
                      </c:pt>
                      <c:pt idx="610">
                        <c:v>0.54290816682967757</c:v>
                      </c:pt>
                      <c:pt idx="611">
                        <c:v>0.54320216804061328</c:v>
                      </c:pt>
                      <c:pt idx="612">
                        <c:v>0.54352091192771668</c:v>
                      </c:pt>
                      <c:pt idx="613">
                        <c:v>0.54172197382515963</c:v>
                      </c:pt>
                      <c:pt idx="614">
                        <c:v>0.54033492850822062</c:v>
                      </c:pt>
                      <c:pt idx="615">
                        <c:v>0.54019520516044928</c:v>
                      </c:pt>
                      <c:pt idx="616">
                        <c:v>0.53954898467700652</c:v>
                      </c:pt>
                      <c:pt idx="617">
                        <c:v>0.53840645521866715</c:v>
                      </c:pt>
                      <c:pt idx="618">
                        <c:v>0.53971490615248496</c:v>
                      </c:pt>
                      <c:pt idx="619">
                        <c:v>0.53825508825858159</c:v>
                      </c:pt>
                      <c:pt idx="620">
                        <c:v>0.54062747426761704</c:v>
                      </c:pt>
                      <c:pt idx="621">
                        <c:v>0.53885473429276709</c:v>
                      </c:pt>
                      <c:pt idx="622">
                        <c:v>0.5396537771878348</c:v>
                      </c:pt>
                      <c:pt idx="623">
                        <c:v>0.54152985422197408</c:v>
                      </c:pt>
                      <c:pt idx="624">
                        <c:v>0.54312939546364891</c:v>
                      </c:pt>
                      <c:pt idx="625">
                        <c:v>0.54290525592659888</c:v>
                      </c:pt>
                      <c:pt idx="626">
                        <c:v>0.54282666154347725</c:v>
                      </c:pt>
                      <c:pt idx="627">
                        <c:v>0.5423419961808954</c:v>
                      </c:pt>
                      <c:pt idx="628">
                        <c:v>0.54417295421731671</c:v>
                      </c:pt>
                      <c:pt idx="629">
                        <c:v>0.54032910670206336</c:v>
                      </c:pt>
                      <c:pt idx="630">
                        <c:v>0.54155605234968118</c:v>
                      </c:pt>
                      <c:pt idx="631">
                        <c:v>0.54008895719808114</c:v>
                      </c:pt>
                      <c:pt idx="632">
                        <c:v>0.54036112663592772</c:v>
                      </c:pt>
                      <c:pt idx="633">
                        <c:v>0.54222264915467377</c:v>
                      </c:pt>
                      <c:pt idx="634">
                        <c:v>0.54364025895393786</c:v>
                      </c:pt>
                      <c:pt idx="635">
                        <c:v>0.54319343533137732</c:v>
                      </c:pt>
                      <c:pt idx="636">
                        <c:v>0.54440728191514154</c:v>
                      </c:pt>
                      <c:pt idx="637">
                        <c:v>0.54059254343067398</c:v>
                      </c:pt>
                      <c:pt idx="638">
                        <c:v>0.53991284756182778</c:v>
                      </c:pt>
                      <c:pt idx="639">
                        <c:v>0.53880524894043158</c:v>
                      </c:pt>
                      <c:pt idx="640">
                        <c:v>0.53905995295980624</c:v>
                      </c:pt>
                      <c:pt idx="641">
                        <c:v>0.53783591821526744</c:v>
                      </c:pt>
                      <c:pt idx="642">
                        <c:v>0.5375302733920172</c:v>
                      </c:pt>
                      <c:pt idx="643">
                        <c:v>0.53677926039774604</c:v>
                      </c:pt>
                      <c:pt idx="644">
                        <c:v>0.53796108704764589</c:v>
                      </c:pt>
                      <c:pt idx="645">
                        <c:v>0.53780680918448165</c:v>
                      </c:pt>
                      <c:pt idx="646">
                        <c:v>0.53721298495645309</c:v>
                      </c:pt>
                      <c:pt idx="647">
                        <c:v>0.53618980252433535</c:v>
                      </c:pt>
                      <c:pt idx="648">
                        <c:v>0.53490172791206736</c:v>
                      </c:pt>
                      <c:pt idx="649">
                        <c:v>0.53363257416981069</c:v>
                      </c:pt>
                      <c:pt idx="650">
                        <c:v>0.53614468352661748</c:v>
                      </c:pt>
                      <c:pt idx="651">
                        <c:v>0.53395131805691409</c:v>
                      </c:pt>
                      <c:pt idx="652">
                        <c:v>0.53437194355176754</c:v>
                      </c:pt>
                      <c:pt idx="653">
                        <c:v>0.53325561222113582</c:v>
                      </c:pt>
                      <c:pt idx="654">
                        <c:v>0.53338223650505368</c:v>
                      </c:pt>
                      <c:pt idx="655">
                        <c:v>0.53298344278328924</c:v>
                      </c:pt>
                      <c:pt idx="656">
                        <c:v>0.53232848959061085</c:v>
                      </c:pt>
                      <c:pt idx="657">
                        <c:v>0.52986149923152159</c:v>
                      </c:pt>
                      <c:pt idx="658">
                        <c:v>0.53094435517675009</c:v>
                      </c:pt>
                      <c:pt idx="659">
                        <c:v>0.52997065809696797</c:v>
                      </c:pt>
                      <c:pt idx="660">
                        <c:v>0.52940303199664684</c:v>
                      </c:pt>
                      <c:pt idx="661">
                        <c:v>0.52803781845279696</c:v>
                      </c:pt>
                      <c:pt idx="662">
                        <c:v>0.52692585347678267</c:v>
                      </c:pt>
                      <c:pt idx="663">
                        <c:v>0.5279097387173397</c:v>
                      </c:pt>
                      <c:pt idx="664">
                        <c:v>0.5286622071631506</c:v>
                      </c:pt>
                      <c:pt idx="665">
                        <c:v>0.52730572632853623</c:v>
                      </c:pt>
                      <c:pt idx="666">
                        <c:v>0.52802180848586477</c:v>
                      </c:pt>
                      <c:pt idx="667">
                        <c:v>0.52848027572073997</c:v>
                      </c:pt>
                      <c:pt idx="668">
                        <c:v>0.52904644636952169</c:v>
                      </c:pt>
                      <c:pt idx="669">
                        <c:v>0.53060814587117522</c:v>
                      </c:pt>
                      <c:pt idx="670">
                        <c:v>0.52966501327371807</c:v>
                      </c:pt>
                      <c:pt idx="671">
                        <c:v>0.52918762516883244</c:v>
                      </c:pt>
                      <c:pt idx="672">
                        <c:v>0.530663453029668</c:v>
                      </c:pt>
                      <c:pt idx="673">
                        <c:v>0.53071293838200395</c:v>
                      </c:pt>
                      <c:pt idx="674">
                        <c:v>0.53029085743561111</c:v>
                      </c:pt>
                      <c:pt idx="675">
                        <c:v>0.52743235061245408</c:v>
                      </c:pt>
                      <c:pt idx="676">
                        <c:v>0.52631019747566499</c:v>
                      </c:pt>
                      <c:pt idx="677">
                        <c:v>0.52739887522705076</c:v>
                      </c:pt>
                      <c:pt idx="678">
                        <c:v>0.52599727539471852</c:v>
                      </c:pt>
                      <c:pt idx="679">
                        <c:v>0.52445595221461516</c:v>
                      </c:pt>
                      <c:pt idx="680">
                        <c:v>0.52285495552140115</c:v>
                      </c:pt>
                      <c:pt idx="681">
                        <c:v>0.52320280843929023</c:v>
                      </c:pt>
                      <c:pt idx="682">
                        <c:v>0.5232100856969869</c:v>
                      </c:pt>
                      <c:pt idx="683">
                        <c:v>0.52418087187369045</c:v>
                      </c:pt>
                      <c:pt idx="684">
                        <c:v>0.52358268129104379</c:v>
                      </c:pt>
                      <c:pt idx="685">
                        <c:v>0.52392180149969736</c:v>
                      </c:pt>
                      <c:pt idx="686">
                        <c:v>0.5248416468725261</c:v>
                      </c:pt>
                      <c:pt idx="687">
                        <c:v>0.52680650645056148</c:v>
                      </c:pt>
                      <c:pt idx="688">
                        <c:v>0.52501047925108324</c:v>
                      </c:pt>
                      <c:pt idx="689">
                        <c:v>0.5279504913604397</c:v>
                      </c:pt>
                      <c:pt idx="690">
                        <c:v>0.5260001862977971</c:v>
                      </c:pt>
                      <c:pt idx="691">
                        <c:v>0.52794175865120418</c:v>
                      </c:pt>
                      <c:pt idx="692">
                        <c:v>0.52777874807880432</c:v>
                      </c:pt>
                      <c:pt idx="693">
                        <c:v>0.52791556052349708</c:v>
                      </c:pt>
                      <c:pt idx="694">
                        <c:v>0.52648485166037939</c:v>
                      </c:pt>
                      <c:pt idx="695">
                        <c:v>0.5268050509990222</c:v>
                      </c:pt>
                      <c:pt idx="696">
                        <c:v>0.52645574262959371</c:v>
                      </c:pt>
                      <c:pt idx="697">
                        <c:v>0.52717764659307909</c:v>
                      </c:pt>
                      <c:pt idx="698">
                        <c:v>0.52563923431605442</c:v>
                      </c:pt>
                      <c:pt idx="699">
                        <c:v>0.52669298123049724</c:v>
                      </c:pt>
                      <c:pt idx="700">
                        <c:v>0.52650231707885053</c:v>
                      </c:pt>
                      <c:pt idx="701">
                        <c:v>0.52634803921568629</c:v>
                      </c:pt>
                      <c:pt idx="702">
                        <c:v>0.52835801779143965</c:v>
                      </c:pt>
                      <c:pt idx="703">
                        <c:v>0.52999540077313612</c:v>
                      </c:pt>
                      <c:pt idx="704">
                        <c:v>0.53166189278561793</c:v>
                      </c:pt>
                      <c:pt idx="705">
                        <c:v>0.53440832984025</c:v>
                      </c:pt>
                      <c:pt idx="706">
                        <c:v>0.53337059289273903</c:v>
                      </c:pt>
                      <c:pt idx="707">
                        <c:v>0.53331674118578554</c:v>
                      </c:pt>
                      <c:pt idx="708">
                        <c:v>0.53412015043547123</c:v>
                      </c:pt>
                      <c:pt idx="709">
                        <c:v>0.53382614922453553</c:v>
                      </c:pt>
                      <c:pt idx="710">
                        <c:v>0.53107971216990391</c:v>
                      </c:pt>
                      <c:pt idx="711">
                        <c:v>0.53176959619952491</c:v>
                      </c:pt>
                      <c:pt idx="712">
                        <c:v>0.52976252852685024</c:v>
                      </c:pt>
                      <c:pt idx="713">
                        <c:v>0.53006962880163944</c:v>
                      </c:pt>
                      <c:pt idx="714">
                        <c:v>0.53067946299660018</c:v>
                      </c:pt>
                      <c:pt idx="715">
                        <c:v>0.53337350379581772</c:v>
                      </c:pt>
                      <c:pt idx="716">
                        <c:v>0.53488280704205693</c:v>
                      </c:pt>
                      <c:pt idx="717">
                        <c:v>0.53855345582413527</c:v>
                      </c:pt>
                      <c:pt idx="718">
                        <c:v>0.53873975362116344</c:v>
                      </c:pt>
                      <c:pt idx="719">
                        <c:v>0.54004383820036328</c:v>
                      </c:pt>
                      <c:pt idx="720">
                        <c:v>0.54428065763122369</c:v>
                      </c:pt>
                      <c:pt idx="721">
                        <c:v>0.54671271715336989</c:v>
                      </c:pt>
                      <c:pt idx="722">
                        <c:v>0.54732691770294828</c:v>
                      </c:pt>
                      <c:pt idx="723">
                        <c:v>0.54917097480322319</c:v>
                      </c:pt>
                      <c:pt idx="724">
                        <c:v>0.55105432909505869</c:v>
                      </c:pt>
                      <c:pt idx="725">
                        <c:v>0.5524544734758513</c:v>
                      </c:pt>
                      <c:pt idx="726">
                        <c:v>0.55361301290112275</c:v>
                      </c:pt>
                      <c:pt idx="727">
                        <c:v>0.55288674258301906</c:v>
                      </c:pt>
                      <c:pt idx="728">
                        <c:v>0.55400307391365122</c:v>
                      </c:pt>
                      <c:pt idx="729">
                        <c:v>0.55408894555446908</c:v>
                      </c:pt>
                      <c:pt idx="730">
                        <c:v>0.55514705882352944</c:v>
                      </c:pt>
                      <c:pt idx="731">
                        <c:v>0.55359700293419056</c:v>
                      </c:pt>
                      <c:pt idx="732">
                        <c:v>0.55394485585207975</c:v>
                      </c:pt>
                      <c:pt idx="733">
                        <c:v>0.55625902379954362</c:v>
                      </c:pt>
                      <c:pt idx="734">
                        <c:v>0.55723272087932585</c:v>
                      </c:pt>
                      <c:pt idx="735">
                        <c:v>0.55824571515066856</c:v>
                      </c:pt>
                      <c:pt idx="736">
                        <c:v>0.55861831074472545</c:v>
                      </c:pt>
                      <c:pt idx="737">
                        <c:v>0.55967933491686483</c:v>
                      </c:pt>
                      <c:pt idx="738">
                        <c:v>0.56219435517675032</c:v>
                      </c:pt>
                      <c:pt idx="739">
                        <c:v>0.56365417307065369</c:v>
                      </c:pt>
                      <c:pt idx="740">
                        <c:v>0.56349843975595004</c:v>
                      </c:pt>
                      <c:pt idx="741">
                        <c:v>0.56584899399189637</c:v>
                      </c:pt>
                      <c:pt idx="742">
                        <c:v>0.56546184388244625</c:v>
                      </c:pt>
                      <c:pt idx="743">
                        <c:v>0.56616337152438179</c:v>
                      </c:pt>
                      <c:pt idx="744">
                        <c:v>0.56530465511620331</c:v>
                      </c:pt>
                      <c:pt idx="745">
                        <c:v>0.56354355875366802</c:v>
                      </c:pt>
                      <c:pt idx="746">
                        <c:v>0.56517220902612852</c:v>
                      </c:pt>
                      <c:pt idx="747">
                        <c:v>0.56694349354943907</c:v>
                      </c:pt>
                      <c:pt idx="748">
                        <c:v>0.56456383028270707</c:v>
                      </c:pt>
                      <c:pt idx="749">
                        <c:v>0.56530028876158567</c:v>
                      </c:pt>
                      <c:pt idx="750">
                        <c:v>0.56567870616179994</c:v>
                      </c:pt>
                      <c:pt idx="751">
                        <c:v>0.56775418005682099</c:v>
                      </c:pt>
                      <c:pt idx="752">
                        <c:v>0.56961133622094939</c:v>
                      </c:pt>
                      <c:pt idx="753">
                        <c:v>0.56805254762237467</c:v>
                      </c:pt>
                      <c:pt idx="754">
                        <c:v>0.56482290065670004</c:v>
                      </c:pt>
                      <c:pt idx="755">
                        <c:v>0.56954729635322066</c:v>
                      </c:pt>
                      <c:pt idx="756">
                        <c:v>0.56966955428252097</c:v>
                      </c:pt>
                      <c:pt idx="757">
                        <c:v>0.57025319034977429</c:v>
                      </c:pt>
                      <c:pt idx="758">
                        <c:v>0.56857796562805651</c:v>
                      </c:pt>
                      <c:pt idx="759">
                        <c:v>0.56825776628941371</c:v>
                      </c:pt>
                      <c:pt idx="760">
                        <c:v>0.56978307950258522</c:v>
                      </c:pt>
                      <c:pt idx="761">
                        <c:v>0.57013820967817064</c:v>
                      </c:pt>
                      <c:pt idx="762">
                        <c:v>0.5687569861673889</c:v>
                      </c:pt>
                      <c:pt idx="763">
                        <c:v>0.56917324530762448</c:v>
                      </c:pt>
                      <c:pt idx="764">
                        <c:v>0.57135351171347426</c:v>
                      </c:pt>
                      <c:pt idx="765">
                        <c:v>0.57208705928927428</c:v>
                      </c:pt>
                      <c:pt idx="766">
                        <c:v>0.57120942201108493</c:v>
                      </c:pt>
                      <c:pt idx="767">
                        <c:v>0.57004797168273513</c:v>
                      </c:pt>
                      <c:pt idx="768">
                        <c:v>0.57095471799170983</c:v>
                      </c:pt>
                      <c:pt idx="769">
                        <c:v>0.57101875785943867</c:v>
                      </c:pt>
                      <c:pt idx="770">
                        <c:v>0.57190076149224556</c:v>
                      </c:pt>
                      <c:pt idx="771">
                        <c:v>0.57105805505099927</c:v>
                      </c:pt>
                      <c:pt idx="772">
                        <c:v>0.57127200642727438</c:v>
                      </c:pt>
                      <c:pt idx="773">
                        <c:v>0.57186437520376321</c:v>
                      </c:pt>
                      <c:pt idx="774">
                        <c:v>0.57202884122770281</c:v>
                      </c:pt>
                      <c:pt idx="775">
                        <c:v>0.57194733594150249</c:v>
                      </c:pt>
                      <c:pt idx="776">
                        <c:v>0.5697015742163849</c:v>
                      </c:pt>
                      <c:pt idx="777">
                        <c:v>0.56687654277863164</c:v>
                      </c:pt>
                      <c:pt idx="778">
                        <c:v>0.56649521447533913</c:v>
                      </c:pt>
                      <c:pt idx="779">
                        <c:v>0.56662474966233523</c:v>
                      </c:pt>
                      <c:pt idx="780">
                        <c:v>0.56622013413441397</c:v>
                      </c:pt>
                      <c:pt idx="781">
                        <c:v>0.56593777653579247</c:v>
                      </c:pt>
                      <c:pt idx="782">
                        <c:v>0.56663348237157118</c:v>
                      </c:pt>
                      <c:pt idx="783">
                        <c:v>0.56851247030878882</c:v>
                      </c:pt>
                      <c:pt idx="784">
                        <c:v>0.56980200037259565</c:v>
                      </c:pt>
                      <c:pt idx="785">
                        <c:v>0.56630163942061384</c:v>
                      </c:pt>
                      <c:pt idx="786">
                        <c:v>0.56600763820967825</c:v>
                      </c:pt>
                      <c:pt idx="787">
                        <c:v>0.56611097526896759</c:v>
                      </c:pt>
                      <c:pt idx="788">
                        <c:v>0.56453326580038199</c:v>
                      </c:pt>
                      <c:pt idx="789">
                        <c:v>0.5611013110707469</c:v>
                      </c:pt>
                      <c:pt idx="790">
                        <c:v>0.55832867588840784</c:v>
                      </c:pt>
                      <c:pt idx="791">
                        <c:v>0.55680627357831503</c:v>
                      </c:pt>
                      <c:pt idx="792">
                        <c:v>0.55991802896930765</c:v>
                      </c:pt>
                      <c:pt idx="793">
                        <c:v>0.55835196311303625</c:v>
                      </c:pt>
                      <c:pt idx="794">
                        <c:v>0.55692125424991867</c:v>
                      </c:pt>
                      <c:pt idx="795">
                        <c:v>0.5572938498439759</c:v>
                      </c:pt>
                      <c:pt idx="796">
                        <c:v>0.55939552186670416</c:v>
                      </c:pt>
                      <c:pt idx="797">
                        <c:v>0.55938533370592924</c:v>
                      </c:pt>
                      <c:pt idx="798">
                        <c:v>0.55918739229658632</c:v>
                      </c:pt>
                      <c:pt idx="799">
                        <c:v>0.55730403800475081</c:v>
                      </c:pt>
                      <c:pt idx="800">
                        <c:v>0.5553959410367475</c:v>
                      </c:pt>
                      <c:pt idx="801">
                        <c:v>0.5557525266638722</c:v>
                      </c:pt>
                      <c:pt idx="802">
                        <c:v>0.55623428112337592</c:v>
                      </c:pt>
                      <c:pt idx="803">
                        <c:v>0.55357808206417969</c:v>
                      </c:pt>
                      <c:pt idx="804">
                        <c:v>0.55323750640398683</c:v>
                      </c:pt>
                      <c:pt idx="805">
                        <c:v>0.55262621675748713</c:v>
                      </c:pt>
                      <c:pt idx="806">
                        <c:v>0.55143420194681225</c:v>
                      </c:pt>
                      <c:pt idx="807">
                        <c:v>0.55389682595128309</c:v>
                      </c:pt>
                      <c:pt idx="808">
                        <c:v>0.55436984770155118</c:v>
                      </c:pt>
                      <c:pt idx="809">
                        <c:v>0.55469004704019398</c:v>
                      </c:pt>
                      <c:pt idx="810">
                        <c:v>0.55789931768431833</c:v>
                      </c:pt>
                      <c:pt idx="811">
                        <c:v>0.55832430953378986</c:v>
                      </c:pt>
                      <c:pt idx="812">
                        <c:v>0.56037649620418251</c:v>
                      </c:pt>
                      <c:pt idx="813">
                        <c:v>0.563038517069536</c:v>
                      </c:pt>
                      <c:pt idx="814">
                        <c:v>0.56232825671836439</c:v>
                      </c:pt>
                      <c:pt idx="815">
                        <c:v>0.56146517395556828</c:v>
                      </c:pt>
                      <c:pt idx="816">
                        <c:v>0.55997479157933983</c:v>
                      </c:pt>
                      <c:pt idx="817">
                        <c:v>0.55781926784965774</c:v>
                      </c:pt>
                      <c:pt idx="818">
                        <c:v>0.56079421079595737</c:v>
                      </c:pt>
                      <c:pt idx="819">
                        <c:v>0.56486074239672135</c:v>
                      </c:pt>
                      <c:pt idx="820">
                        <c:v>0.56643554096222837</c:v>
                      </c:pt>
                      <c:pt idx="821">
                        <c:v>0.56870750081505295</c:v>
                      </c:pt>
                      <c:pt idx="822">
                        <c:v>0.56899276931675302</c:v>
                      </c:pt>
                      <c:pt idx="823">
                        <c:v>0.57087321270550995</c:v>
                      </c:pt>
                      <c:pt idx="824">
                        <c:v>0.57461954496763079</c:v>
                      </c:pt>
                      <c:pt idx="825">
                        <c:v>0.57480438731312011</c:v>
                      </c:pt>
                      <c:pt idx="826">
                        <c:v>0.57358180802012027</c:v>
                      </c:pt>
                      <c:pt idx="827">
                        <c:v>0.57316118252526682</c:v>
                      </c:pt>
                      <c:pt idx="828">
                        <c:v>0.57327034139071309</c:v>
                      </c:pt>
                      <c:pt idx="829">
                        <c:v>0.57550154860043778</c:v>
                      </c:pt>
                      <c:pt idx="830">
                        <c:v>0.57757702249545928</c:v>
                      </c:pt>
                      <c:pt idx="831">
                        <c:v>0.58009932001304088</c:v>
                      </c:pt>
                      <c:pt idx="832">
                        <c:v>0.5814063154953194</c:v>
                      </c:pt>
                      <c:pt idx="833">
                        <c:v>0.58498090447580486</c:v>
                      </c:pt>
                      <c:pt idx="834">
                        <c:v>0.58368264170276196</c:v>
                      </c:pt>
                      <c:pt idx="835">
                        <c:v>0.58614526570723324</c:v>
                      </c:pt>
                      <c:pt idx="836">
                        <c:v>0.59025400540263617</c:v>
                      </c:pt>
                      <c:pt idx="837">
                        <c:v>0.59017541101951487</c:v>
                      </c:pt>
                      <c:pt idx="838">
                        <c:v>0.59008517302407903</c:v>
                      </c:pt>
                      <c:pt idx="839">
                        <c:v>0.59135287131479686</c:v>
                      </c:pt>
                      <c:pt idx="840">
                        <c:v>0.58948552698989354</c:v>
                      </c:pt>
                      <c:pt idx="841">
                        <c:v>0.59408475385403592</c:v>
                      </c:pt>
                      <c:pt idx="842">
                        <c:v>0.59732167807740677</c:v>
                      </c:pt>
                      <c:pt idx="843">
                        <c:v>0.59876985235899594</c:v>
                      </c:pt>
                      <c:pt idx="844">
                        <c:v>0.60773688929253433</c:v>
                      </c:pt>
                      <c:pt idx="845">
                        <c:v>0.61521354384984428</c:v>
                      </c:pt>
                      <c:pt idx="846">
                        <c:v>0.62132644031484363</c:v>
                      </c:pt>
                      <c:pt idx="847">
                        <c:v>0.6282893204787855</c:v>
                      </c:pt>
                      <c:pt idx="848">
                        <c:v>0.63976264496297341</c:v>
                      </c:pt>
                      <c:pt idx="849">
                        <c:v>0.64463840761958002</c:v>
                      </c:pt>
                      <c:pt idx="850">
                        <c:v>0.65312514554515411</c:v>
                      </c:pt>
                      <c:pt idx="851">
                        <c:v>0.65577406734665367</c:v>
                      </c:pt>
                      <c:pt idx="852">
                        <c:v>0.65827453309114614</c:v>
                      </c:pt>
                      <c:pt idx="853">
                        <c:v>0.66372374365423159</c:v>
                      </c:pt>
                      <c:pt idx="854">
                        <c:v>0.67339813003586257</c:v>
                      </c:pt>
                      <c:pt idx="855">
                        <c:v>0.6749947603744586</c:v>
                      </c:pt>
                      <c:pt idx="856">
                        <c:v>0.68312636812444694</c:v>
                      </c:pt>
                      <c:pt idx="857">
                        <c:v>0.6875538517069536</c:v>
                      </c:pt>
                      <c:pt idx="858">
                        <c:v>0.69548460714452076</c:v>
                      </c:pt>
                      <c:pt idx="859">
                        <c:v>0.70604099715895863</c:v>
                      </c:pt>
                      <c:pt idx="860">
                        <c:v>0.71295293651902569</c:v>
                      </c:pt>
                      <c:pt idx="861">
                        <c:v>0.71721304317451462</c:v>
                      </c:pt>
                      <c:pt idx="862">
                        <c:v>0.72633581342275655</c:v>
                      </c:pt>
                      <c:pt idx="863">
                        <c:v>0.73588357552046968</c:v>
                      </c:pt>
                      <c:pt idx="864">
                        <c:v>0.74586797307996833</c:v>
                      </c:pt>
                      <c:pt idx="865">
                        <c:v>0.75584363793023157</c:v>
                      </c:pt>
                      <c:pt idx="866">
                        <c:v>0.76631997811000885</c:v>
                      </c:pt>
                      <c:pt idx="867">
                        <c:v>0.77508616273112574</c:v>
                      </c:pt>
                      <c:pt idx="868">
                        <c:v>0.78636882306366729</c:v>
                      </c:pt>
                      <c:pt idx="869">
                        <c:v>0.79598208048064845</c:v>
                      </c:pt>
                      <c:pt idx="870">
                        <c:v>0.80321130827627962</c:v>
                      </c:pt>
                      <c:pt idx="871">
                        <c:v>0.81457256299194292</c:v>
                      </c:pt>
                      <c:pt idx="872">
                        <c:v>0.82242909040100598</c:v>
                      </c:pt>
                      <c:pt idx="873">
                        <c:v>0.82730194215453434</c:v>
                      </c:pt>
                      <c:pt idx="874">
                        <c:v>0.83559073867076561</c:v>
                      </c:pt>
                      <c:pt idx="875">
                        <c:v>0.84121314796702529</c:v>
                      </c:pt>
                      <c:pt idx="876">
                        <c:v>0.84917737878999577</c:v>
                      </c:pt>
                      <c:pt idx="877">
                        <c:v>0.85291934469749908</c:v>
                      </c:pt>
                      <c:pt idx="878">
                        <c:v>0.85963334264822333</c:v>
                      </c:pt>
                      <c:pt idx="879">
                        <c:v>0.8665190838805833</c:v>
                      </c:pt>
                      <c:pt idx="880">
                        <c:v>0.8757757556704393</c:v>
                      </c:pt>
                      <c:pt idx="881">
                        <c:v>0.88552437008057394</c:v>
                      </c:pt>
                      <c:pt idx="882">
                        <c:v>0.89373166131060522</c:v>
                      </c:pt>
                      <c:pt idx="883">
                        <c:v>0.90062176889758272</c:v>
                      </c:pt>
                      <c:pt idx="884">
                        <c:v>0.9109438312141962</c:v>
                      </c:pt>
                      <c:pt idx="885">
                        <c:v>0.91907689441572382</c:v>
                      </c:pt>
                      <c:pt idx="886">
                        <c:v>0.92711098691257998</c:v>
                      </c:pt>
                      <c:pt idx="887">
                        <c:v>0.93554387313120058</c:v>
                      </c:pt>
                      <c:pt idx="888">
                        <c:v>0.94607843137254932</c:v>
                      </c:pt>
                      <c:pt idx="889">
                        <c:v>0.95668139583624445</c:v>
                      </c:pt>
                      <c:pt idx="890">
                        <c:v>0.96612873177774716</c:v>
                      </c:pt>
                      <c:pt idx="891">
                        <c:v>0.97452086535326732</c:v>
                      </c:pt>
                      <c:pt idx="892">
                        <c:v>0.98056826649899897</c:v>
                      </c:pt>
                      <c:pt idx="893">
                        <c:v>0.98548769270178382</c:v>
                      </c:pt>
                      <c:pt idx="894">
                        <c:v>0.99300218899911541</c:v>
                      </c:pt>
                      <c:pt idx="895">
                        <c:v>0.99711966140375385</c:v>
                      </c:pt>
                      <c:pt idx="896">
                        <c:v>1.000656408644218</c:v>
                      </c:pt>
                      <c:pt idx="897">
                        <c:v>0.99987483116762144</c:v>
                      </c:pt>
                      <c:pt idx="898">
                        <c:v>1.0022253854035679</c:v>
                      </c:pt>
                      <c:pt idx="899">
                        <c:v>1.0032180033533604</c:v>
                      </c:pt>
                      <c:pt idx="900">
                        <c:v>1.0056238647477995</c:v>
                      </c:pt>
                      <c:pt idx="901">
                        <c:v>1.0028526850169996</c:v>
                      </c:pt>
                      <c:pt idx="902">
                        <c:v>1.0034275883750174</c:v>
                      </c:pt>
                      <c:pt idx="903">
                        <c:v>1</c:v>
                      </c:pt>
                      <c:pt idx="904">
                        <c:v>1.0010726677844537</c:v>
                      </c:pt>
                      <c:pt idx="905">
                        <c:v>1.002501921196032</c:v>
                      </c:pt>
                      <c:pt idx="906">
                        <c:v>1.0028162987285176</c:v>
                      </c:pt>
                      <c:pt idx="907">
                        <c:v>1.0032514787387641</c:v>
                      </c:pt>
                      <c:pt idx="908">
                        <c:v>1.0053327744399425</c:v>
                      </c:pt>
                      <c:pt idx="909">
                        <c:v>1.0042251758185463</c:v>
                      </c:pt>
                      <c:pt idx="910">
                        <c:v>1.0044303944855855</c:v>
                      </c:pt>
                      <c:pt idx="911">
                        <c:v>1.0111298379209166</c:v>
                      </c:pt>
                      <c:pt idx="912">
                        <c:v>1.0107383214568488</c:v>
                      </c:pt>
                      <c:pt idx="913">
                        <c:v>1.0126769829071773</c:v>
                      </c:pt>
                      <c:pt idx="914">
                        <c:v>1.0081039541707424</c:v>
                      </c:pt>
                      <c:pt idx="915">
                        <c:v>1.0002561594709143</c:v>
                      </c:pt>
                      <c:pt idx="916">
                        <c:v>0.99184073867076528</c:v>
                      </c:pt>
                      <c:pt idx="917">
                        <c:v>0.99148415304364057</c:v>
                      </c:pt>
                      <c:pt idx="918">
                        <c:v>0.98269759210097352</c:v>
                      </c:pt>
                      <c:pt idx="919">
                        <c:v>0.97545963159610638</c:v>
                      </c:pt>
                      <c:pt idx="920">
                        <c:v>0.96444186344371508</c:v>
                      </c:pt>
                      <c:pt idx="921">
                        <c:v>0.95891842485212642</c:v>
                      </c:pt>
                      <c:pt idx="922">
                        <c:v>0.9551269735922876</c:v>
                      </c:pt>
                      <c:pt idx="923">
                        <c:v>0.94620796655954575</c:v>
                      </c:pt>
                      <c:pt idx="924">
                        <c:v>0.93242629593405091</c:v>
                      </c:pt>
                      <c:pt idx="925">
                        <c:v>0.91820507894369174</c:v>
                      </c:pt>
                      <c:pt idx="926">
                        <c:v>0.90531705556331799</c:v>
                      </c:pt>
                      <c:pt idx="927">
                        <c:v>0.89502555772903014</c:v>
                      </c:pt>
                      <c:pt idx="928">
                        <c:v>0.88972043686833402</c:v>
                      </c:pt>
                      <c:pt idx="929">
                        <c:v>0.87263489124866134</c:v>
                      </c:pt>
                      <c:pt idx="930">
                        <c:v>0.86312205998789093</c:v>
                      </c:pt>
                      <c:pt idx="931">
                        <c:v>0.85303869172372071</c:v>
                      </c:pt>
                      <c:pt idx="932">
                        <c:v>0.83890043547110071</c:v>
                      </c:pt>
                      <c:pt idx="933">
                        <c:v>0.83041369754552663</c:v>
                      </c:pt>
                      <c:pt idx="934">
                        <c:v>0.8173786735596853</c:v>
                      </c:pt>
                      <c:pt idx="935">
                        <c:v>0.80162049974384086</c:v>
                      </c:pt>
                      <c:pt idx="936">
                        <c:v>0.79683788598574834</c:v>
                      </c:pt>
                      <c:pt idx="937">
                        <c:v>0.78795380978994956</c:v>
                      </c:pt>
                      <c:pt idx="938">
                        <c:v>0.77507597457035082</c:v>
                      </c:pt>
                      <c:pt idx="939">
                        <c:v>0.76460254529365224</c:v>
                      </c:pt>
                      <c:pt idx="940">
                        <c:v>0.74960702808439306</c:v>
                      </c:pt>
                      <c:pt idx="941">
                        <c:v>0.73847136835731941</c:v>
                      </c:pt>
                      <c:pt idx="942">
                        <c:v>0.72565466210237073</c:v>
                      </c:pt>
                      <c:pt idx="943">
                        <c:v>0.71396884169344721</c:v>
                      </c:pt>
                      <c:pt idx="944">
                        <c:v>0.70210982255134846</c:v>
                      </c:pt>
                      <c:pt idx="945">
                        <c:v>0.69464335615481376</c:v>
                      </c:pt>
                      <c:pt idx="946">
                        <c:v>0.68715505798518961</c:v>
                      </c:pt>
                      <c:pt idx="947">
                        <c:v>0.67607907177122639</c:v>
                      </c:pt>
                      <c:pt idx="948">
                        <c:v>0.66681366727213487</c:v>
                      </c:pt>
                      <c:pt idx="949">
                        <c:v>0.65785245214475374</c:v>
                      </c:pt>
                      <c:pt idx="950">
                        <c:v>0.64642570210982275</c:v>
                      </c:pt>
                      <c:pt idx="951">
                        <c:v>0.62905343253691026</c:v>
                      </c:pt>
                      <c:pt idx="952">
                        <c:v>0.61725845326254025</c:v>
                      </c:pt>
                      <c:pt idx="953">
                        <c:v>0.60362378324251342</c:v>
                      </c:pt>
                      <c:pt idx="954">
                        <c:v>0.60114806017418865</c:v>
                      </c:pt>
                      <c:pt idx="955">
                        <c:v>0.59218247869218965</c:v>
                      </c:pt>
                      <c:pt idx="956">
                        <c:v>0.58115888873364097</c:v>
                      </c:pt>
                      <c:pt idx="957">
                        <c:v>0.57412905779889167</c:v>
                      </c:pt>
                      <c:pt idx="958">
                        <c:v>0.57578681710213786</c:v>
                      </c:pt>
                      <c:pt idx="959">
                        <c:v>0.56771342741372111</c:v>
                      </c:pt>
                      <c:pt idx="960">
                        <c:v>0.55868526151553299</c:v>
                      </c:pt>
                      <c:pt idx="961">
                        <c:v>0.54844470448511939</c:v>
                      </c:pt>
                      <c:pt idx="962">
                        <c:v>0.54096368357319191</c:v>
                      </c:pt>
                      <c:pt idx="963">
                        <c:v>0.53885910064738507</c:v>
                      </c:pt>
                      <c:pt idx="964">
                        <c:v>0.52117245354198716</c:v>
                      </c:pt>
                      <c:pt idx="965">
                        <c:v>0.50535751711611043</c:v>
                      </c:pt>
                      <c:pt idx="966">
                        <c:v>0.49776006008103957</c:v>
                      </c:pt>
                      <c:pt idx="967">
                        <c:v>0.4980307740673468</c:v>
                      </c:pt>
                      <c:pt idx="968">
                        <c:v>0.48617029947370877</c:v>
                      </c:pt>
                      <c:pt idx="969">
                        <c:v>0.4730159284616462</c:v>
                      </c:pt>
                      <c:pt idx="970">
                        <c:v>0.460956057007126</c:v>
                      </c:pt>
                      <c:pt idx="971">
                        <c:v>0.45828093707791939</c:v>
                      </c:pt>
                      <c:pt idx="972">
                        <c:v>0.44943470262214152</c:v>
                      </c:pt>
                      <c:pt idx="973">
                        <c:v>0.44348772763262106</c:v>
                      </c:pt>
                      <c:pt idx="974">
                        <c:v>0.43297354571282209</c:v>
                      </c:pt>
                      <c:pt idx="975">
                        <c:v>0.42915007451911891</c:v>
                      </c:pt>
                      <c:pt idx="976">
                        <c:v>0.41934760840203084</c:v>
                      </c:pt>
                      <c:pt idx="977">
                        <c:v>0.40847101904894983</c:v>
                      </c:pt>
                      <c:pt idx="978">
                        <c:v>0.39816205579619035</c:v>
                      </c:pt>
                      <c:pt idx="979">
                        <c:v>0.39046562805644847</c:v>
                      </c:pt>
                      <c:pt idx="980">
                        <c:v>0.37453280005588951</c:v>
                      </c:pt>
                      <c:pt idx="981">
                        <c:v>0.36201300591495511</c:v>
                      </c:pt>
                      <c:pt idx="982">
                        <c:v>0.3564735573564346</c:v>
                      </c:pt>
                      <c:pt idx="983">
                        <c:v>0.3487683969074567</c:v>
                      </c:pt>
                      <c:pt idx="984">
                        <c:v>0.34185209119277166</c:v>
                      </c:pt>
                      <c:pt idx="985">
                        <c:v>0.33623404825112951</c:v>
                      </c:pt>
                      <c:pt idx="986">
                        <c:v>0.33354146290345138</c:v>
                      </c:pt>
                      <c:pt idx="987">
                        <c:v>0.33093329374505182</c:v>
                      </c:pt>
                      <c:pt idx="988">
                        <c:v>0.32999016114759472</c:v>
                      </c:pt>
                      <c:pt idx="989">
                        <c:v>0.32092997531554218</c:v>
                      </c:pt>
                      <c:pt idx="990">
                        <c:v>0.31967683154021725</c:v>
                      </c:pt>
                      <c:pt idx="991">
                        <c:v>0.31341693446974989</c:v>
                      </c:pt>
                      <c:pt idx="992">
                        <c:v>0.30954252247217184</c:v>
                      </c:pt>
                      <c:pt idx="993">
                        <c:v>0.30138617204601581</c:v>
                      </c:pt>
                      <c:pt idx="994">
                        <c:v>0.29715226351823398</c:v>
                      </c:pt>
                      <c:pt idx="995">
                        <c:v>0.28355106888361048</c:v>
                      </c:pt>
                      <c:pt idx="996">
                        <c:v>0.27350408690792266</c:v>
                      </c:pt>
                      <c:pt idx="997">
                        <c:v>0.26908679148619086</c:v>
                      </c:pt>
                      <c:pt idx="998">
                        <c:v>0.26454432723208049</c:v>
                      </c:pt>
                      <c:pt idx="999">
                        <c:v>0.26763716175306235</c:v>
                      </c:pt>
                      <c:pt idx="1000">
                        <c:v>0.26193470262214164</c:v>
                      </c:pt>
                      <c:pt idx="1001">
                        <c:v>0.25314377532485699</c:v>
                      </c:pt>
                      <c:pt idx="1002">
                        <c:v>0.25603139117879936</c:v>
                      </c:pt>
                      <c:pt idx="1003">
                        <c:v>0.25432269107167826</c:v>
                      </c:pt>
                      <c:pt idx="1004">
                        <c:v>0.25096350891900715</c:v>
                      </c:pt>
                      <c:pt idx="1005">
                        <c:v>0.23945816450095492</c:v>
                      </c:pt>
                      <c:pt idx="1006">
                        <c:v>0.23458531274742697</c:v>
                      </c:pt>
                      <c:pt idx="1007">
                        <c:v>0.23912049974384067</c:v>
                      </c:pt>
                      <c:pt idx="1008">
                        <c:v>0.23795759396395158</c:v>
                      </c:pt>
                      <c:pt idx="1009">
                        <c:v>0.23208630245447373</c:v>
                      </c:pt>
                      <c:pt idx="1010">
                        <c:v>0.22557315681617063</c:v>
                      </c:pt>
                      <c:pt idx="1011">
                        <c:v>0.22218341018117488</c:v>
                      </c:pt>
                      <c:pt idx="1012">
                        <c:v>0.22914192399049882</c:v>
                      </c:pt>
                      <c:pt idx="1013">
                        <c:v>0.21899597131013956</c:v>
                      </c:pt>
                      <c:pt idx="1014">
                        <c:v>0.21200689301849018</c:v>
                      </c:pt>
                      <c:pt idx="1015">
                        <c:v>0.19880012575101308</c:v>
                      </c:pt>
                      <c:pt idx="1016">
                        <c:v>0.19267121931908152</c:v>
                      </c:pt>
                      <c:pt idx="1017">
                        <c:v>0.18794536817102159</c:v>
                      </c:pt>
                      <c:pt idx="1018">
                        <c:v>0.18455271063294676</c:v>
                      </c:pt>
                      <c:pt idx="1019">
                        <c:v>0.17769753388291185</c:v>
                      </c:pt>
                      <c:pt idx="1020">
                        <c:v>0.17591751665036576</c:v>
                      </c:pt>
                      <c:pt idx="1021">
                        <c:v>0.17257143356154819</c:v>
                      </c:pt>
                      <c:pt idx="1022">
                        <c:v>0.1778940198407154</c:v>
                      </c:pt>
                      <c:pt idx="1023">
                        <c:v>0.1733908527781661</c:v>
                      </c:pt>
                      <c:pt idx="1024">
                        <c:v>0.17594517022961215</c:v>
                      </c:pt>
                      <c:pt idx="1025">
                        <c:v>0.17171999441106631</c:v>
                      </c:pt>
                      <c:pt idx="1026">
                        <c:v>0.16547028550137421</c:v>
                      </c:pt>
                      <c:pt idx="1027">
                        <c:v>0.15796888826789651</c:v>
                      </c:pt>
                      <c:pt idx="1028">
                        <c:v>0.15249493502864331</c:v>
                      </c:pt>
                      <c:pt idx="1029">
                        <c:v>0.14801068883610444</c:v>
                      </c:pt>
                      <c:pt idx="1030">
                        <c:v>0.14304759908714101</c:v>
                      </c:pt>
                      <c:pt idx="1031">
                        <c:v>0.14783021284523309</c:v>
                      </c:pt>
                      <c:pt idx="1032">
                        <c:v>0.14391650365609443</c:v>
                      </c:pt>
                      <c:pt idx="1033">
                        <c:v>0.14616372083275131</c:v>
                      </c:pt>
                      <c:pt idx="1034">
                        <c:v>0.14741832005961558</c:v>
                      </c:pt>
                      <c:pt idx="1035">
                        <c:v>0.15063632341297595</c:v>
                      </c:pt>
                      <c:pt idx="1036">
                        <c:v>0.14838328443016177</c:v>
                      </c:pt>
                      <c:pt idx="1037">
                        <c:v>0.14674153509384771</c:v>
                      </c:pt>
                      <c:pt idx="1038">
                        <c:v>0.138797680592427</c:v>
                      </c:pt>
                      <c:pt idx="1039">
                        <c:v>0.13649224535419865</c:v>
                      </c:pt>
                      <c:pt idx="1040">
                        <c:v>0.12124202412556487</c:v>
                      </c:pt>
                      <c:pt idx="1041">
                        <c:v>0.10945868846350916</c:v>
                      </c:pt>
                      <c:pt idx="1042">
                        <c:v>9.3572434912207472E-2</c:v>
                      </c:pt>
                      <c:pt idx="1043">
                        <c:v>9.0344243398071802E-2</c:v>
                      </c:pt>
                      <c:pt idx="1044">
                        <c:v>8.8425958269293642E-2</c:v>
                      </c:pt>
                      <c:pt idx="1045">
                        <c:v>8.467380420101546E-2</c:v>
                      </c:pt>
                      <c:pt idx="1046">
                        <c:v>7.4650109449956079E-2</c:v>
                      </c:pt>
                      <c:pt idx="1047">
                        <c:v>8.3596770061944284E-2</c:v>
                      </c:pt>
                      <c:pt idx="1048">
                        <c:v>8.5718818406222641E-2</c:v>
                      </c:pt>
                      <c:pt idx="1049">
                        <c:v>9.54456010432677E-2</c:v>
                      </c:pt>
                      <c:pt idx="1050">
                        <c:v>9.1051592846164722E-2</c:v>
                      </c:pt>
                      <c:pt idx="1051">
                        <c:v>9.113891993852194E-2</c:v>
                      </c:pt>
                      <c:pt idx="1052">
                        <c:v>8.022303339388033E-2</c:v>
                      </c:pt>
                      <c:pt idx="1053">
                        <c:v>8.7983501001350634E-2</c:v>
                      </c:pt>
                      <c:pt idx="1054">
                        <c:v>8.4944518187322682E-2</c:v>
                      </c:pt>
                      <c:pt idx="1055">
                        <c:v>8.7399864934097307E-2</c:v>
                      </c:pt>
                      <c:pt idx="1056">
                        <c:v>8.2417854315123024E-2</c:v>
                      </c:pt>
                      <c:pt idx="1057">
                        <c:v>8.3324600624097744E-2</c:v>
                      </c:pt>
                      <c:pt idx="1058">
                        <c:v>7.7069069908248342E-2</c:v>
                      </c:pt>
                      <c:pt idx="1059">
                        <c:v>7.7715290391691116E-2</c:v>
                      </c:pt>
                      <c:pt idx="1060">
                        <c:v>6.9165968049927987E-2</c:v>
                      </c:pt>
                      <c:pt idx="1061">
                        <c:v>7.0698558520795707E-2</c:v>
                      </c:pt>
                      <c:pt idx="1062">
                        <c:v>6.7381584462763905E-2</c:v>
                      </c:pt>
                      <c:pt idx="1063">
                        <c:v>6.718509850496035E-2</c:v>
                      </c:pt>
                      <c:pt idx="1064">
                        <c:v>6.1019805784546827E-2</c:v>
                      </c:pt>
                      <c:pt idx="1065">
                        <c:v>6.4898584136742862E-2</c:v>
                      </c:pt>
                      <c:pt idx="1066">
                        <c:v>6.1536491080993107E-2</c:v>
                      </c:pt>
                      <c:pt idx="1067">
                        <c:v>5.8285012342229013E-2</c:v>
                      </c:pt>
                      <c:pt idx="1068">
                        <c:v>5.9893286293139739E-2</c:v>
                      </c:pt>
                      <c:pt idx="1069">
                        <c:v>5.6975105956872329E-2</c:v>
                      </c:pt>
                      <c:pt idx="1070">
                        <c:v>5.2800870942201324E-2</c:v>
                      </c:pt>
                      <c:pt idx="1071">
                        <c:v>7.4051918867309496E-2</c:v>
                      </c:pt>
                      <c:pt idx="1072">
                        <c:v>7.2970518373620341E-2</c:v>
                      </c:pt>
                      <c:pt idx="1073">
                        <c:v>8.1695950351637237E-2</c:v>
                      </c:pt>
                      <c:pt idx="1074">
                        <c:v>8.736784500023291E-2</c:v>
                      </c:pt>
                      <c:pt idx="1075">
                        <c:v>7.5069279493270261E-2</c:v>
                      </c:pt>
                      <c:pt idx="1076">
                        <c:v>8.3713206185086847E-2</c:v>
                      </c:pt>
                      <c:pt idx="1077">
                        <c:v>8.2097654976479889E-2</c:v>
                      </c:pt>
                      <c:pt idx="1078">
                        <c:v>6.9318790461552926E-2</c:v>
                      </c:pt>
                      <c:pt idx="1079">
                        <c:v>5.7245819943179142E-2</c:v>
                      </c:pt>
                      <c:pt idx="1080">
                        <c:v>5.4933107447254562E-2</c:v>
                      </c:pt>
                      <c:pt idx="1081">
                        <c:v>6.2514554515392839E-2</c:v>
                      </c:pt>
                      <c:pt idx="1082">
                        <c:v>7.0123655162777951E-2</c:v>
                      </c:pt>
                      <c:pt idx="1083">
                        <c:v>5.6502084206604249E-2</c:v>
                      </c:pt>
                      <c:pt idx="1084">
                        <c:v>4.4170043314237871E-2</c:v>
                      </c:pt>
                      <c:pt idx="1085">
                        <c:v>3.5547948395510391E-2</c:v>
                      </c:pt>
                      <c:pt idx="1086">
                        <c:v>4.4625599646034422E-2</c:v>
                      </c:pt>
                      <c:pt idx="1087">
                        <c:v>4.3828012202506032E-2</c:v>
                      </c:pt>
                      <c:pt idx="1088">
                        <c:v>2.0935214941083417E-2</c:v>
                      </c:pt>
                      <c:pt idx="1089">
                        <c:v>1.5298251129430385E-2</c:v>
                      </c:pt>
                      <c:pt idx="1090">
                        <c:v>1.6194809277630614E-2</c:v>
                      </c:pt>
                      <c:pt idx="1091">
                        <c:v>1.4873259279959307E-2</c:v>
                      </c:pt>
                      <c:pt idx="1092">
                        <c:v>2.1657118904569204E-2</c:v>
                      </c:pt>
                      <c:pt idx="1093">
                        <c:v>3.4989055004424827E-3</c:v>
                      </c:pt>
                      <c:pt idx="1094">
                        <c:v>-7.5450607796563127E-3</c:v>
                      </c:pt>
                      <c:pt idx="1095">
                        <c:v>-6.5437101206277434E-3</c:v>
                      </c:pt>
                      <c:pt idx="1096">
                        <c:v>-7.1564552186668042E-3</c:v>
                      </c:pt>
                      <c:pt idx="1097">
                        <c:v>-7.0269200316703008E-3</c:v>
                      </c:pt>
                      <c:pt idx="1098">
                        <c:v>1.434347491965908E-2</c:v>
                      </c:pt>
                      <c:pt idx="1099">
                        <c:v>1.1482057193423821E-2</c:v>
                      </c:pt>
                      <c:pt idx="1100">
                        <c:v>3.5817206930278282E-2</c:v>
                      </c:pt>
                      <c:pt idx="1101">
                        <c:v>3.5795375157188773E-2</c:v>
                      </c:pt>
                      <c:pt idx="1102">
                        <c:v>4.9448966047226463E-2</c:v>
                      </c:pt>
                      <c:pt idx="1103">
                        <c:v>5.358972567649415E-2</c:v>
                      </c:pt>
                      <c:pt idx="1104">
                        <c:v>6.8320350705603008E-2</c:v>
                      </c:pt>
                      <c:pt idx="1105">
                        <c:v>6.2860951981743074E-2</c:v>
                      </c:pt>
                      <c:pt idx="1106">
                        <c:v>5.6061082390200974E-2</c:v>
                      </c:pt>
                      <c:pt idx="1107">
                        <c:v>4.0448453728284761E-2</c:v>
                      </c:pt>
                      <c:pt idx="1108">
                        <c:v>5.8718736900936458E-2</c:v>
                      </c:pt>
                      <c:pt idx="1109">
                        <c:v>5.2712088398304775E-2</c:v>
                      </c:pt>
                      <c:pt idx="1110">
                        <c:v>4.7027094685855551E-2</c:v>
                      </c:pt>
                      <c:pt idx="1111">
                        <c:v>3.2460935680685844E-2</c:v>
                      </c:pt>
                      <c:pt idx="1112">
                        <c:v>2.1499930138326288E-2</c:v>
                      </c:pt>
                      <c:pt idx="1113">
                        <c:v>1.1324868427180904E-2</c:v>
                      </c:pt>
                      <c:pt idx="1114">
                        <c:v>1.4011631968702127E-2</c:v>
                      </c:pt>
                      <c:pt idx="1115">
                        <c:v>4.459503516371097E-3</c:v>
                      </c:pt>
                      <c:pt idx="1116">
                        <c:v>-1.8091262633318469E-3</c:v>
                      </c:pt>
                      <c:pt idx="1117">
                        <c:v>-6.2482534581527645E-3</c:v>
                      </c:pt>
                      <c:pt idx="1118">
                        <c:v>6.501502025988864E-3</c:v>
                      </c:pt>
                      <c:pt idx="1119">
                        <c:v>9.3905733314705361E-3</c:v>
                      </c:pt>
                      <c:pt idx="1120">
                        <c:v>1.611184853989097E-2</c:v>
                      </c:pt>
                      <c:pt idx="1121">
                        <c:v>3.6754517721578062E-2</c:v>
                      </c:pt>
                      <c:pt idx="1122">
                        <c:v>3.4143437660099842E-2</c:v>
                      </c:pt>
                      <c:pt idx="1123">
                        <c:v>3.172447720180719E-2</c:v>
                      </c:pt>
                      <c:pt idx="1124">
                        <c:v>3.0704205672768169E-2</c:v>
                      </c:pt>
                      <c:pt idx="1125">
                        <c:v>6.98616738857075E-3</c:v>
                      </c:pt>
                      <c:pt idx="1126">
                        <c:v>-1.6063818639094379E-2</c:v>
                      </c:pt>
                      <c:pt idx="1127">
                        <c:v>0</c:v>
                      </c:pt>
                      <c:pt idx="1128">
                        <c:v>-2.1424246658283283E-2</c:v>
                      </c:pt>
                      <c:pt idx="1129">
                        <c:v>-4.8537853383633769E-2</c:v>
                      </c:pt>
                      <c:pt idx="1130">
                        <c:v>-5.8338864049182509E-2</c:v>
                      </c:pt>
                      <c:pt idx="1131">
                        <c:v>-7.5585964789716131E-2</c:v>
                      </c:pt>
                      <c:pt idx="1132">
                        <c:v>-8.1286968469097554E-2</c:v>
                      </c:pt>
                      <c:pt idx="1133">
                        <c:v>-7.2496041171812936E-2</c:v>
                      </c:pt>
                      <c:pt idx="1134">
                        <c:v>-6.4686088212006707E-2</c:v>
                      </c:pt>
                      <c:pt idx="1135">
                        <c:v>-6.8365469703320539E-2</c:v>
                      </c:pt>
                      <c:pt idx="1136">
                        <c:v>-4.9648362908108659E-2</c:v>
                      </c:pt>
                      <c:pt idx="1137">
                        <c:v>-2.6738100228214517E-2</c:v>
                      </c:pt>
                      <c:pt idx="1138">
                        <c:v>-1.4668040612919798E-2</c:v>
                      </c:pt>
                      <c:pt idx="1139">
                        <c:v>-1.3036479437380644E-2</c:v>
                      </c:pt>
                      <c:pt idx="1140">
                        <c:v>5.0533277443997101E-3</c:v>
                      </c:pt>
                      <c:pt idx="1141">
                        <c:v>-4.1053921568627187E-2</c:v>
                      </c:pt>
                      <c:pt idx="1142">
                        <c:v>-2.942049741511776E-2</c:v>
                      </c:pt>
                      <c:pt idx="1143">
                        <c:v>-2.8282334311396453E-2</c:v>
                      </c:pt>
                      <c:pt idx="1144">
                        <c:v>-3.0791532765124984E-2</c:v>
                      </c:pt>
                      <c:pt idx="1145">
                        <c:v>-8.6512039495132229E-3</c:v>
                      </c:pt>
                      <c:pt idx="1146">
                        <c:v>-1.0391923990498702E-3</c:v>
                      </c:pt>
                      <c:pt idx="1147">
                        <c:v>4.2717502678031143E-3</c:v>
                      </c:pt>
                      <c:pt idx="1148">
                        <c:v>3.9355409622281394E-2</c:v>
                      </c:pt>
                      <c:pt idx="1149">
                        <c:v>1.8156757952587393E-2</c:v>
                      </c:pt>
                      <c:pt idx="1150">
                        <c:v>1.1025045410088348E-2</c:v>
                      </c:pt>
                      <c:pt idx="1151">
                        <c:v>1.1805167435145212E-2</c:v>
                      </c:pt>
                      <c:pt idx="1152">
                        <c:v>-5.9615295049133456E-3</c:v>
                      </c:pt>
                      <c:pt idx="1153">
                        <c:v>-8.0981323645845666E-3</c:v>
                      </c:pt>
                      <c:pt idx="1154">
                        <c:v>-3.3884367286106838E-2</c:v>
                      </c:pt>
                      <c:pt idx="1155">
                        <c:v>-4.946352056261933E-2</c:v>
                      </c:pt>
                      <c:pt idx="1156">
                        <c:v>-2.7681232825671608E-2</c:v>
                      </c:pt>
                      <c:pt idx="1157">
                        <c:v>-3.7998928787667037E-2</c:v>
                      </c:pt>
                      <c:pt idx="1158">
                        <c:v>-5.0684644404079875E-2</c:v>
                      </c:pt>
                      <c:pt idx="1159">
                        <c:v>-3.243619300451768E-2</c:v>
                      </c:pt>
                      <c:pt idx="1160">
                        <c:v>-2.331487820781504E-2</c:v>
                      </c:pt>
                      <c:pt idx="1161">
                        <c:v>6.0153812118672479E-3</c:v>
                      </c:pt>
                      <c:pt idx="1162">
                        <c:v>-7.416981044199137E-3</c:v>
                      </c:pt>
                      <c:pt idx="1163">
                        <c:v>-1.1907049042894897E-2</c:v>
                      </c:pt>
                      <c:pt idx="1164">
                        <c:v>1.2183584835359428E-2</c:v>
                      </c:pt>
                      <c:pt idx="1165">
                        <c:v>-9.6583764146986988E-3</c:v>
                      </c:pt>
                      <c:pt idx="1166">
                        <c:v>-3.9598470029341797E-2</c:v>
                      </c:pt>
                      <c:pt idx="1167">
                        <c:v>-7.5305062642634021E-2</c:v>
                      </c:pt>
                      <c:pt idx="1168">
                        <c:v>-0.10608640724698412</c:v>
                      </c:pt>
                      <c:pt idx="1169">
                        <c:v>-0.10294554282520609</c:v>
                      </c:pt>
                      <c:pt idx="1170">
                        <c:v>-0.11941543244376109</c:v>
                      </c:pt>
                      <c:pt idx="1171">
                        <c:v>-0.13774975548414117</c:v>
                      </c:pt>
                      <c:pt idx="1172">
                        <c:v>-0.11572877369475103</c:v>
                      </c:pt>
                      <c:pt idx="1173">
                        <c:v>-0.12561128964649967</c:v>
                      </c:pt>
                      <c:pt idx="1174">
                        <c:v>-9.7922779563131432E-2</c:v>
                      </c:pt>
                      <c:pt idx="1175">
                        <c:v>-6.4408096968003259E-2</c:v>
                      </c:pt>
                      <c:pt idx="1176">
                        <c:v>-6.500774300218877E-2</c:v>
                      </c:pt>
                      <c:pt idx="1177">
                        <c:v>-3.7521540682781386E-2</c:v>
                      </c:pt>
                      <c:pt idx="1178">
                        <c:v>-2.8480275720739325E-2</c:v>
                      </c:pt>
                      <c:pt idx="1179">
                        <c:v>-1.3039390340458893E-2</c:v>
                      </c:pt>
                      <c:pt idx="1180">
                        <c:v>3.1816170648784007E-3</c:v>
                      </c:pt>
                      <c:pt idx="1181">
                        <c:v>-9.1431465697917463E-3</c:v>
                      </c:pt>
                      <c:pt idx="1182">
                        <c:v>-3.2961611010199524E-2</c:v>
                      </c:pt>
                      <c:pt idx="1183">
                        <c:v>-2.0463648642354667E-2</c:v>
                      </c:pt>
                      <c:pt idx="1184">
                        <c:v>-8.946951702296109E-2</c:v>
                      </c:pt>
                      <c:pt idx="1185">
                        <c:v>-0.1214705300172324</c:v>
                      </c:pt>
                      <c:pt idx="1186">
                        <c:v>-0.13666981044199134</c:v>
                      </c:pt>
                      <c:pt idx="1187">
                        <c:v>-0.14673134693307244</c:v>
                      </c:pt>
                      <c:pt idx="1188">
                        <c:v>-0.14268955800847657</c:v>
                      </c:pt>
                      <c:pt idx="1189">
                        <c:v>-0.10025295747752755</c:v>
                      </c:pt>
                      <c:pt idx="1190">
                        <c:v>-9.1622129849564499E-2</c:v>
                      </c:pt>
                      <c:pt idx="1191">
                        <c:v>1.477865492990545E-2</c:v>
                      </c:pt>
                      <c:pt idx="1192">
                        <c:v>4.4768233896884467E-2</c:v>
                      </c:pt>
                      <c:pt idx="1193">
                        <c:v>5.6510816915840215E-2</c:v>
                      </c:pt>
                      <c:pt idx="1194">
                        <c:v>5.514414792045097E-2</c:v>
                      </c:pt>
                      <c:pt idx="1195">
                        <c:v>5.3950677658236842E-2</c:v>
                      </c:pt>
                      <c:pt idx="1196">
                        <c:v>1.0144497228820316E-2</c:v>
                      </c:pt>
                      <c:pt idx="1197">
                        <c:v>-2.0681966373247315E-2</c:v>
                      </c:pt>
                      <c:pt idx="1198">
                        <c:v>-8.7056378370825735E-2</c:v>
                      </c:pt>
                      <c:pt idx="1199">
                        <c:v>-6.9567672674770639E-2</c:v>
                      </c:pt>
                      <c:pt idx="1200">
                        <c:v>-8.1563504261560459E-3</c:v>
                      </c:pt>
                      <c:pt idx="1201">
                        <c:v>1.1007579991616822E-2</c:v>
                      </c:pt>
                      <c:pt idx="1202">
                        <c:v>2.6008919007033306E-3</c:v>
                      </c:pt>
                      <c:pt idx="1203">
                        <c:v>6.6383144706816007E-3</c:v>
                      </c:pt>
                      <c:pt idx="1204">
                        <c:v>9.8272087932562337E-3</c:v>
                      </c:pt>
                      <c:pt idx="1205">
                        <c:v>2.1628009873783057E-3</c:v>
                      </c:pt>
                      <c:pt idx="1206">
                        <c:v>6.9861673885695375E-5</c:v>
                      </c:pt>
                      <c:pt idx="1207">
                        <c:v>-7.9867903218294137E-2</c:v>
                      </c:pt>
                      <c:pt idx="1208">
                        <c:v>-0.10345786176703438</c:v>
                      </c:pt>
                      <c:pt idx="1209">
                        <c:v>-9.2568173350099842E-2</c:v>
                      </c:pt>
                      <c:pt idx="1210">
                        <c:v>-6.0586081225839382E-2</c:v>
                      </c:pt>
                      <c:pt idx="1211">
                        <c:v>-6.1941106608914415E-2</c:v>
                      </c:pt>
                      <c:pt idx="1212">
                        <c:v>-3.8908585999720406E-2</c:v>
                      </c:pt>
                      <c:pt idx="1213">
                        <c:v>-4.5332949094126933E-2</c:v>
                      </c:pt>
                      <c:pt idx="1214">
                        <c:v>-4.1355200037259475E-2</c:v>
                      </c:pt>
                      <c:pt idx="1215">
                        <c:v>-1.4426435657398318E-2</c:v>
                      </c:pt>
                      <c:pt idx="1216">
                        <c:v>-9.2086418890594598E-3</c:v>
                      </c:pt>
                      <c:pt idx="1217">
                        <c:v>-3.1797249778771131E-2</c:v>
                      </c:pt>
                      <c:pt idx="1218">
                        <c:v>8.61627311257179E-4</c:v>
                      </c:pt>
                      <c:pt idx="1219">
                        <c:v>-7.1608215732847863E-4</c:v>
                      </c:pt>
                      <c:pt idx="1220">
                        <c:v>-1.9009652554608607E-2</c:v>
                      </c:pt>
                      <c:pt idx="1221">
                        <c:v>-3.2676342508499837E-2</c:v>
                      </c:pt>
                      <c:pt idx="1222">
                        <c:v>-5.0092275627590589E-2</c:v>
                      </c:pt>
                      <c:pt idx="1223">
                        <c:v>-5.4142797261422404E-2</c:v>
                      </c:pt>
                      <c:pt idx="1224">
                        <c:v>-4.2109123934609249E-2</c:v>
                      </c:pt>
                      <c:pt idx="1225">
                        <c:v>-0.12198139350752177</c:v>
                      </c:pt>
                      <c:pt idx="1226">
                        <c:v>-9.557659168180313E-2</c:v>
                      </c:pt>
                      <c:pt idx="1227">
                        <c:v>-5.7838188719668428E-2</c:v>
                      </c:pt>
                      <c:pt idx="1228">
                        <c:v>-4.2841216058869931E-2</c:v>
                      </c:pt>
                      <c:pt idx="1229">
                        <c:v>-0.10103890130874173</c:v>
                      </c:pt>
                      <c:pt idx="1230">
                        <c:v>-0.16366261468958129</c:v>
                      </c:pt>
                      <c:pt idx="1231">
                        <c:v>-0.21674147687578565</c:v>
                      </c:pt>
                      <c:pt idx="1232">
                        <c:v>-0.14804416422150776</c:v>
                      </c:pt>
                      <c:pt idx="1233">
                        <c:v>-0.18743596013227112</c:v>
                      </c:pt>
                      <c:pt idx="1234">
                        <c:v>-0.22862232779097388</c:v>
                      </c:pt>
                      <c:pt idx="1235">
                        <c:v>-0.21381165292720403</c:v>
                      </c:pt>
                      <c:pt idx="1236">
                        <c:v>-0.1457212635648083</c:v>
                      </c:pt>
                      <c:pt idx="1237">
                        <c:v>-9.753562945368166E-2</c:v>
                      </c:pt>
                      <c:pt idx="1238">
                        <c:v>-5.8960341856457536E-2</c:v>
                      </c:pt>
                      <c:pt idx="1239">
                        <c:v>-7.4679218480741424E-2</c:v>
                      </c:pt>
                      <c:pt idx="1240">
                        <c:v>-7.8323669135112198E-2</c:v>
                      </c:pt>
                      <c:pt idx="1241">
                        <c:v>-0.1066132807042057</c:v>
                      </c:pt>
                      <c:pt idx="1242">
                        <c:v>-0.12483844487913905</c:v>
                      </c:pt>
                      <c:pt idx="1243">
                        <c:v>-0.10698150994364462</c:v>
                      </c:pt>
                      <c:pt idx="1244">
                        <c:v>-4.6063585766848283E-2</c:v>
                      </c:pt>
                      <c:pt idx="1245">
                        <c:v>-8.7140794560104304E-2</c:v>
                      </c:pt>
                      <c:pt idx="1246">
                        <c:v>-5.2533067858972347E-2</c:v>
                      </c:pt>
                      <c:pt idx="1247">
                        <c:v>2.0989066648036913E-2</c:v>
                      </c:pt>
                      <c:pt idx="1248">
                        <c:v>8.6491663173583269E-2</c:v>
                      </c:pt>
                      <c:pt idx="1249">
                        <c:v>0.13179841414000312</c:v>
                      </c:pt>
                      <c:pt idx="1250">
                        <c:v>0.15927442829863561</c:v>
                      </c:pt>
                      <c:pt idx="1251">
                        <c:v>0.14241884402216975</c:v>
                      </c:pt>
                      <c:pt idx="1252">
                        <c:v>0.11354996274044094</c:v>
                      </c:pt>
                      <c:pt idx="1253">
                        <c:v>5.921504587583256E-2</c:v>
                      </c:pt>
                      <c:pt idx="1254">
                        <c:v>-2.8678217130082194E-2</c:v>
                      </c:pt>
                      <c:pt idx="1255">
                        <c:v>-0.10256421452191321</c:v>
                      </c:pt>
                      <c:pt idx="1256">
                        <c:v>-0.16499726375110615</c:v>
                      </c:pt>
                      <c:pt idx="1257">
                        <c:v>-0.25260234735224257</c:v>
                      </c:pt>
                      <c:pt idx="1258">
                        <c:v>-0.3070595221461504</c:v>
                      </c:pt>
                      <c:pt idx="1259">
                        <c:v>-0.28219167714591742</c:v>
                      </c:pt>
                      <c:pt idx="1260">
                        <c:v>-0.22030296679241762</c:v>
                      </c:pt>
                      <c:pt idx="1261">
                        <c:v>-0.22323570164407788</c:v>
                      </c:pt>
                      <c:pt idx="1262">
                        <c:v>-0.20424933631409811</c:v>
                      </c:pt>
                      <c:pt idx="1263">
                        <c:v>-0.18577383447440732</c:v>
                      </c:pt>
                      <c:pt idx="1264">
                        <c:v>-0.13121477807274898</c:v>
                      </c:pt>
                      <c:pt idx="1265">
                        <c:v>-0.14546655954543328</c:v>
                      </c:pt>
                      <c:pt idx="1266">
                        <c:v>-8.0931838293512165E-2</c:v>
                      </c:pt>
                      <c:pt idx="1267">
                        <c:v>-0.13311559778305604</c:v>
                      </c:pt>
                      <c:pt idx="1268">
                        <c:v>-6.1069291136882344E-2</c:v>
                      </c:pt>
                      <c:pt idx="1269">
                        <c:v>-1.791078664244793E-2</c:v>
                      </c:pt>
                      <c:pt idx="1270">
                        <c:v>-1.8244085044944208E-2</c:v>
                      </c:pt>
                      <c:pt idx="1271">
                        <c:v>-2.079840249639068E-3</c:v>
                      </c:pt>
                      <c:pt idx="1272">
                        <c:v>2.3434225234036654E-2</c:v>
                      </c:pt>
                      <c:pt idx="1273">
                        <c:v>3.9474756648502606E-2</c:v>
                      </c:pt>
                      <c:pt idx="1274">
                        <c:v>3.7279935727260308E-2</c:v>
                      </c:pt>
                      <c:pt idx="1275">
                        <c:v>2.0667411857883532E-4</c:v>
                      </c:pt>
                      <c:pt idx="1276">
                        <c:v>-2.0814412463322472E-2</c:v>
                      </c:pt>
                      <c:pt idx="1277">
                        <c:v>-1.5561687858040969E-2</c:v>
                      </c:pt>
                      <c:pt idx="1278">
                        <c:v>-1.8618136090540444E-2</c:v>
                      </c:pt>
                      <c:pt idx="1279">
                        <c:v>-4.1157258627916603E-2</c:v>
                      </c:pt>
                      <c:pt idx="1280">
                        <c:v>-6.0143623957896374E-2</c:v>
                      </c:pt>
                      <c:pt idx="1281">
                        <c:v>-6.9870406594941842E-2</c:v>
                      </c:pt>
                      <c:pt idx="1282">
                        <c:v>-5.5283871268221957E-2</c:v>
                      </c:pt>
                      <c:pt idx="1283">
                        <c:v>-8.8638454194028979E-2</c:v>
                      </c:pt>
                      <c:pt idx="1284">
                        <c:v>-0.16381543710120622</c:v>
                      </c:pt>
                      <c:pt idx="1285">
                        <c:v>-0.22505647151972435</c:v>
                      </c:pt>
                      <c:pt idx="1286">
                        <c:v>-0.19668098830981298</c:v>
                      </c:pt>
                      <c:pt idx="1287">
                        <c:v>-0.2617280285035628</c:v>
                      </c:pt>
                      <c:pt idx="1288">
                        <c:v>-0.2824260048437427</c:v>
                      </c:pt>
                      <c:pt idx="1289">
                        <c:v>-0.24887639141167148</c:v>
                      </c:pt>
                      <c:pt idx="1290">
                        <c:v>-0.16080847422104227</c:v>
                      </c:pt>
                      <c:pt idx="1291">
                        <c:v>-8.750174654184659E-3</c:v>
                      </c:pt>
                      <c:pt idx="1292">
                        <c:v>1.2160297610730997E-2</c:v>
                      </c:pt>
                      <c:pt idx="1293">
                        <c:v>-3.7230450374924388E-3</c:v>
                      </c:pt>
                      <c:pt idx="1294">
                        <c:v>3.7501164361231611E-2</c:v>
                      </c:pt>
                      <c:pt idx="1295">
                        <c:v>9.5994306273578384E-2</c:v>
                      </c:pt>
                      <c:pt idx="1296">
                        <c:v>-3.3772297517581859E-2</c:v>
                      </c:pt>
                      <c:pt idx="1297">
                        <c:v>-0.12178636300125756</c:v>
                      </c:pt>
                      <c:pt idx="1298">
                        <c:v>-0.22705044012854553</c:v>
                      </c:pt>
                      <c:pt idx="1299">
                        <c:v>-0.18099413161939348</c:v>
                      </c:pt>
                      <c:pt idx="1300">
                        <c:v>-0.19162329421079569</c:v>
                      </c:pt>
                      <c:pt idx="1301">
                        <c:v>-0.26587897629360535</c:v>
                      </c:pt>
                      <c:pt idx="1302">
                        <c:v>-0.24862314284383577</c:v>
                      </c:pt>
                      <c:pt idx="1303">
                        <c:v>-0.15265503469796446</c:v>
                      </c:pt>
                      <c:pt idx="1304">
                        <c:v>-7.7697824973219601E-2</c:v>
                      </c:pt>
                      <c:pt idx="1305">
                        <c:v>-5.0198523589955833E-3</c:v>
                      </c:pt>
                      <c:pt idx="1306">
                        <c:v>-9.4856143169857077E-2</c:v>
                      </c:pt>
                      <c:pt idx="1307">
                        <c:v>-7.9394881468027277E-3</c:v>
                      </c:pt>
                      <c:pt idx="1308">
                        <c:v>-3.8263820967814523E-3</c:v>
                      </c:pt>
                      <c:pt idx="1309">
                        <c:v>-8.520795491593286E-2</c:v>
                      </c:pt>
                      <c:pt idx="1310">
                        <c:v>-0.11027228587396934</c:v>
                      </c:pt>
                      <c:pt idx="1311">
                        <c:v>-0.10164873550370253</c:v>
                      </c:pt>
                      <c:pt idx="1312">
                        <c:v>-0.24859112290997137</c:v>
                      </c:pt>
                      <c:pt idx="1313">
                        <c:v>-0.19305982488007062</c:v>
                      </c:pt>
                      <c:pt idx="1314">
                        <c:v>-0.30980595920078241</c:v>
                      </c:pt>
                      <c:pt idx="1315">
                        <c:v>-0.28034325369102497</c:v>
                      </c:pt>
                      <c:pt idx="1316">
                        <c:v>-0.23189854920590533</c:v>
                      </c:pt>
                      <c:pt idx="1317">
                        <c:v>-0.26927745563783706</c:v>
                      </c:pt>
                      <c:pt idx="1318">
                        <c:v>-0.34401343672861062</c:v>
                      </c:pt>
                      <c:pt idx="1319">
                        <c:v>-0.40970815285734213</c:v>
                      </c:pt>
                      <c:pt idx="1320">
                        <c:v>-0.39766429136975451</c:v>
                      </c:pt>
                      <c:pt idx="1321">
                        <c:v>-0.31923582972381359</c:v>
                      </c:pt>
                      <c:pt idx="1322">
                        <c:v>-0.24218422523403638</c:v>
                      </c:pt>
                      <c:pt idx="1323">
                        <c:v>-0.31565250803409256</c:v>
                      </c:pt>
                      <c:pt idx="1324">
                        <c:v>-0.34250704438544999</c:v>
                      </c:pt>
                      <c:pt idx="1325">
                        <c:v>-0.33999784593172189</c:v>
                      </c:pt>
                      <c:pt idx="1326">
                        <c:v>-0.23061047459363776</c:v>
                      </c:pt>
                      <c:pt idx="1327">
                        <c:v>-0.25690466210237034</c:v>
                      </c:pt>
                      <c:pt idx="1328">
                        <c:v>-0.31649084812072087</c:v>
                      </c:pt>
                      <c:pt idx="1329">
                        <c:v>-0.39219470448511928</c:v>
                      </c:pt>
                      <c:pt idx="1330">
                        <c:v>-0.23712507568347976</c:v>
                      </c:pt>
                      <c:pt idx="1331">
                        <c:v>-0.18490929626007149</c:v>
                      </c:pt>
                      <c:pt idx="1332">
                        <c:v>-0.23521406781239781</c:v>
                      </c:pt>
                      <c:pt idx="1333">
                        <c:v>-0.17284942480555165</c:v>
                      </c:pt>
                      <c:pt idx="1334">
                        <c:v>-7.9614654650458444E-2</c:v>
                      </c:pt>
                      <c:pt idx="1335">
                        <c:v>4.6108704764567026E-3</c:v>
                      </c:pt>
                      <c:pt idx="1336">
                        <c:v>7.0734944809279698E-3</c:v>
                      </c:pt>
                      <c:pt idx="1337">
                        <c:v>-4.3993933677984105E-2</c:v>
                      </c:pt>
                      <c:pt idx="1338">
                        <c:v>5.6369638116529501E-2</c:v>
                      </c:pt>
                      <c:pt idx="1339">
                        <c:v>5.8461121978482779E-2</c:v>
                      </c:pt>
                      <c:pt idx="1340">
                        <c:v>7.4677763029202496E-2</c:v>
                      </c:pt>
                      <c:pt idx="1341">
                        <c:v>-2.3853395277350829E-2</c:v>
                      </c:pt>
                      <c:pt idx="1342">
                        <c:v>-1.8852463788365692E-2</c:v>
                      </c:pt>
                      <c:pt idx="1343">
                        <c:v>3.4268606492478364E-2</c:v>
                      </c:pt>
                      <c:pt idx="1344">
                        <c:v>1.3433817707608137E-3</c:v>
                      </c:pt>
                      <c:pt idx="1345">
                        <c:v>5.5589516091472231E-2</c:v>
                      </c:pt>
                      <c:pt idx="1346">
                        <c:v>0.10061245400773132</c:v>
                      </c:pt>
                      <c:pt idx="1347">
                        <c:v>1.1659622281216512E-2</c:v>
                      </c:pt>
                      <c:pt idx="1348">
                        <c:v>-0.1159645568441152</c:v>
                      </c:pt>
                      <c:pt idx="1349">
                        <c:v>-0.11865714219179332</c:v>
                      </c:pt>
                      <c:pt idx="1350">
                        <c:v>-0.18914757114247127</c:v>
                      </c:pt>
                      <c:pt idx="1351">
                        <c:v>-0.15866168320059615</c:v>
                      </c:pt>
                      <c:pt idx="1352">
                        <c:v>-0.27861708816543235</c:v>
                      </c:pt>
                      <c:pt idx="1353">
                        <c:v>-0.28002887615853916</c:v>
                      </c:pt>
                      <c:pt idx="1354">
                        <c:v>-0.31930714684923822</c:v>
                      </c:pt>
                      <c:pt idx="1355">
                        <c:v>-0.14207390200735845</c:v>
                      </c:pt>
                      <c:pt idx="1356">
                        <c:v>-0.30745249406175745</c:v>
                      </c:pt>
                      <c:pt idx="1357">
                        <c:v>-0.39198366401192286</c:v>
                      </c:pt>
                      <c:pt idx="1358">
                        <c:v>-0.46808776954962505</c:v>
                      </c:pt>
                      <c:pt idx="1359">
                        <c:v>-0.65154743607656829</c:v>
                      </c:pt>
                      <c:pt idx="1360">
                        <c:v>-0.87253504727306597</c:v>
                      </c:pt>
                      <c:pt idx="1361">
                        <c:v>-0.51214574309533767</c:v>
                      </c:pt>
                      <c:pt idx="1362">
                        <c:v>-0.38889956220017702</c:v>
                      </c:pt>
                      <c:pt idx="1363">
                        <c:v>-0.14298501467095157</c:v>
                      </c:pt>
                      <c:pt idx="1364">
                        <c:v>0.12156950072190424</c:v>
                      </c:pt>
                      <c:pt idx="1365">
                        <c:v>0.20895626659214761</c:v>
                      </c:pt>
                      <c:pt idx="1366">
                        <c:v>0.3015928461645942</c:v>
                      </c:pt>
                      <c:pt idx="1367">
                        <c:v>0.59540630385170723</c:v>
                      </c:pt>
                      <c:pt idx="1368">
                        <c:v>0.47835598015928493</c:v>
                      </c:pt>
                      <c:pt idx="1369">
                        <c:v>0.25369830236132457</c:v>
                      </c:pt>
                      <c:pt idx="1370">
                        <c:v>7.6939534721252242E-2</c:v>
                      </c:pt>
                      <c:pt idx="1371">
                        <c:v>-8.6877357831493723E-2</c:v>
                      </c:pt>
                      <c:pt idx="1372">
                        <c:v>-1.8295025848819053E-2</c:v>
                      </c:pt>
                      <c:pt idx="1373">
                        <c:v>0.1150854641143869</c:v>
                      </c:pt>
                      <c:pt idx="1374">
                        <c:v>0.18104798332634739</c:v>
                      </c:pt>
                      <c:pt idx="1375">
                        <c:v>7.5305062642634424E-2</c:v>
                      </c:pt>
                      <c:pt idx="1376">
                        <c:v>9.2707896697871633E-2</c:v>
                      </c:pt>
                      <c:pt idx="1377">
                        <c:v>7.324996506916312E-2</c:v>
                      </c:pt>
                      <c:pt idx="1378">
                        <c:v>-1.7148130035862186E-2</c:v>
                      </c:pt>
                      <c:pt idx="1379">
                        <c:v>-0.17780378184527951</c:v>
                      </c:pt>
                      <c:pt idx="1380">
                        <c:v>-0.27207919985096152</c:v>
                      </c:pt>
                      <c:pt idx="1381">
                        <c:v>-0.3515715965721205</c:v>
                      </c:pt>
                      <c:pt idx="1382">
                        <c:v>-0.43238554329095036</c:v>
                      </c:pt>
                      <c:pt idx="1383">
                        <c:v>-0.42366156676447281</c:v>
                      </c:pt>
                      <c:pt idx="1384">
                        <c:v>-0.35505740300870942</c:v>
                      </c:pt>
                      <c:pt idx="1385">
                        <c:v>-0.27536997578128625</c:v>
                      </c:pt>
                      <c:pt idx="1386">
                        <c:v>-8.8439057333146776E-2</c:v>
                      </c:pt>
                      <c:pt idx="1387">
                        <c:v>-8.0241954263890775E-2</c:v>
                      </c:pt>
                      <c:pt idx="1388">
                        <c:v>-0.17995493922034361</c:v>
                      </c:pt>
                      <c:pt idx="1389">
                        <c:v>-0.18928147268408535</c:v>
                      </c:pt>
                      <c:pt idx="1390">
                        <c:v>-0.1678965232173627</c:v>
                      </c:pt>
                      <c:pt idx="1391">
                        <c:v>-0.25919845372828448</c:v>
                      </c:pt>
                      <c:pt idx="1392">
                        <c:v>-0.22888139816496647</c:v>
                      </c:pt>
                      <c:pt idx="1393">
                        <c:v>-0.41022047179917087</c:v>
                      </c:pt>
                      <c:pt idx="1394">
                        <c:v>-0.29627899259466256</c:v>
                      </c:pt>
                      <c:pt idx="1395">
                        <c:v>-0.35398910157887381</c:v>
                      </c:pt>
                      <c:pt idx="1396">
                        <c:v>-0.16006910483908535</c:v>
                      </c:pt>
                      <c:pt idx="1397">
                        <c:v>-0.25990871407945604</c:v>
                      </c:pt>
                      <c:pt idx="1398">
                        <c:v>-0.22045724465558186</c:v>
                      </c:pt>
                      <c:pt idx="1399">
                        <c:v>-0.27329450188626514</c:v>
                      </c:pt>
                      <c:pt idx="1400">
                        <c:v>-0.3932207978203156</c:v>
                      </c:pt>
                      <c:pt idx="1401">
                        <c:v>-0.70121908620930551</c:v>
                      </c:pt>
                      <c:pt idx="1402">
                        <c:v>-0.52364089935261504</c:v>
                      </c:pt>
                      <c:pt idx="1403">
                        <c:v>-0.76197836616832004</c:v>
                      </c:pt>
                      <c:pt idx="1404">
                        <c:v>-0.74835970611522518</c:v>
                      </c:pt>
                      <c:pt idx="1405">
                        <c:v>-0.64728587396954018</c:v>
                      </c:pt>
                      <c:pt idx="1406">
                        <c:v>-0.53382906012761377</c:v>
                      </c:pt>
                      <c:pt idx="1407">
                        <c:v>-0.40141790088957202</c:v>
                      </c:pt>
                      <c:pt idx="1408">
                        <c:v>-0.29604612034837668</c:v>
                      </c:pt>
                      <c:pt idx="1409">
                        <c:v>-0.33652950491360445</c:v>
                      </c:pt>
                      <c:pt idx="1410">
                        <c:v>-0.24546917935820378</c:v>
                      </c:pt>
                      <c:pt idx="1411">
                        <c:v>-0.16849034744539132</c:v>
                      </c:pt>
                      <c:pt idx="1412">
                        <c:v>-0.14855211680871849</c:v>
                      </c:pt>
                      <c:pt idx="1413">
                        <c:v>-0.25134920357691765</c:v>
                      </c:pt>
                      <c:pt idx="1414">
                        <c:v>-0.32034925015136673</c:v>
                      </c:pt>
                      <c:pt idx="1415">
                        <c:v>-0.28611702994737076</c:v>
                      </c:pt>
                      <c:pt idx="1416">
                        <c:v>-0.37783958595314598</c:v>
                      </c:pt>
                      <c:pt idx="1417">
                        <c:v>-0.51771284523310501</c:v>
                      </c:pt>
                      <c:pt idx="1418">
                        <c:v>-0.57619434353313759</c:v>
                      </c:pt>
                      <c:pt idx="1419">
                        <c:v>-0.81774544734758492</c:v>
                      </c:pt>
                      <c:pt idx="1420">
                        <c:v>-0.77538016394206133</c:v>
                      </c:pt>
                      <c:pt idx="1421">
                        <c:v>-0.92812223464207533</c:v>
                      </c:pt>
                      <c:pt idx="1422">
                        <c:v>-0.73676557915327634</c:v>
                      </c:pt>
                      <c:pt idx="1423">
                        <c:v>-0.62445857202738575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6603-43D1-8F95-C6792740EE06}"/>
                  </c:ext>
                </c:extLst>
              </c15:ser>
            </c15:filteredScatterSeries>
            <c15:filteredScatterSeries>
              <c15:ser>
                <c:idx val="10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'!$CO$2</c15:sqref>
                        </c15:formulaRef>
                      </c:ext>
                    </c:extLst>
                    <c:strCache>
                      <c:ptCount val="1"/>
                      <c:pt idx="0">
                        <c:v>Abs_WT_1:1_9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'!$CO$3:$CO$1426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-0.90125058570174055</c:v>
                      </c:pt>
                      <c:pt idx="1">
                        <c:v>-1.1967464462255986</c:v>
                      </c:pt>
                      <c:pt idx="2">
                        <c:v>-1.2711754064227045</c:v>
                      </c:pt>
                      <c:pt idx="3">
                        <c:v>-0.74330570062340384</c:v>
                      </c:pt>
                      <c:pt idx="4">
                        <c:v>-0.7301985490112114</c:v>
                      </c:pt>
                      <c:pt idx="5">
                        <c:v>-0.32486431889481576</c:v>
                      </c:pt>
                      <c:pt idx="6">
                        <c:v>0.13669735588634138</c:v>
                      </c:pt>
                      <c:pt idx="7">
                        <c:v>1.0866900637057262E-2</c:v>
                      </c:pt>
                      <c:pt idx="8">
                        <c:v>0.46800749698227845</c:v>
                      </c:pt>
                      <c:pt idx="9">
                        <c:v>0.5502516578074429</c:v>
                      </c:pt>
                      <c:pt idx="10">
                        <c:v>0.31421618367606585</c:v>
                      </c:pt>
                      <c:pt idx="11">
                        <c:v>-0.10759379761250908</c:v>
                      </c:pt>
                      <c:pt idx="12">
                        <c:v>-2.4677049490633559E-3</c:v>
                      </c:pt>
                      <c:pt idx="13">
                        <c:v>-0.41491545725075485</c:v>
                      </c:pt>
                      <c:pt idx="14">
                        <c:v>-8.0113137406403901E-3</c:v>
                      </c:pt>
                      <c:pt idx="15">
                        <c:v>7.7761021277651998E-2</c:v>
                      </c:pt>
                      <c:pt idx="16">
                        <c:v>-0.13565317768406548</c:v>
                      </c:pt>
                      <c:pt idx="17">
                        <c:v>0.16016266217344224</c:v>
                      </c:pt>
                      <c:pt idx="18">
                        <c:v>0.43555341444720608</c:v>
                      </c:pt>
                      <c:pt idx="19">
                        <c:v>0.43854320849740741</c:v>
                      </c:pt>
                      <c:pt idx="20">
                        <c:v>0.82885019378582103</c:v>
                      </c:pt>
                      <c:pt idx="21">
                        <c:v>0.59472542612710733</c:v>
                      </c:pt>
                      <c:pt idx="22">
                        <c:v>0.39980388688741808</c:v>
                      </c:pt>
                      <c:pt idx="23">
                        <c:v>0.41818406084471377</c:v>
                      </c:pt>
                      <c:pt idx="24">
                        <c:v>0.14119833800343187</c:v>
                      </c:pt>
                      <c:pt idx="25">
                        <c:v>0.12108588326925514</c:v>
                      </c:pt>
                      <c:pt idx="26">
                        <c:v>-0.42649210427507966</c:v>
                      </c:pt>
                      <c:pt idx="27">
                        <c:v>-0.79371390758479876</c:v>
                      </c:pt>
                      <c:pt idx="28">
                        <c:v>-0.49060813683233878</c:v>
                      </c:pt>
                      <c:pt idx="29">
                        <c:v>-0.82451437180191334</c:v>
                      </c:pt>
                      <c:pt idx="30">
                        <c:v>-0.79710539217967935</c:v>
                      </c:pt>
                      <c:pt idx="31">
                        <c:v>-0.82973262521605029</c:v>
                      </c:pt>
                      <c:pt idx="32">
                        <c:v>-0.84865032597598855</c:v>
                      </c:pt>
                      <c:pt idx="33">
                        <c:v>-0.2541362955101889</c:v>
                      </c:pt>
                      <c:pt idx="34">
                        <c:v>4.9991001138821357E-2</c:v>
                      </c:pt>
                      <c:pt idx="35">
                        <c:v>-0.1906582511799369</c:v>
                      </c:pt>
                      <c:pt idx="36">
                        <c:v>5.0659709616058958E-2</c:v>
                      </c:pt>
                      <c:pt idx="37">
                        <c:v>0.50990029882425214</c:v>
                      </c:pt>
                      <c:pt idx="38">
                        <c:v>0.8583331006041649</c:v>
                      </c:pt>
                      <c:pt idx="39">
                        <c:v>0.99822272491722575</c:v>
                      </c:pt>
                      <c:pt idx="40">
                        <c:v>0.79744571980028744</c:v>
                      </c:pt>
                      <c:pt idx="41">
                        <c:v>0.6049802490512407</c:v>
                      </c:pt>
                      <c:pt idx="42">
                        <c:v>0.89338599218650605</c:v>
                      </c:pt>
                      <c:pt idx="43">
                        <c:v>1.0033039784275575</c:v>
                      </c:pt>
                      <c:pt idx="44">
                        <c:v>0.73065089693821506</c:v>
                      </c:pt>
                      <c:pt idx="45">
                        <c:v>0.58340082479217281</c:v>
                      </c:pt>
                      <c:pt idx="46">
                        <c:v>0.5976624682324686</c:v>
                      </c:pt>
                      <c:pt idx="47">
                        <c:v>0.68540912236279061</c:v>
                      </c:pt>
                      <c:pt idx="48">
                        <c:v>0.81993123628837328</c:v>
                      </c:pt>
                      <c:pt idx="49">
                        <c:v>0.67705104216121603</c:v>
                      </c:pt>
                      <c:pt idx="50">
                        <c:v>0.53130750349869504</c:v>
                      </c:pt>
                      <c:pt idx="51">
                        <c:v>0.52501062796535747</c:v>
                      </c:pt>
                      <c:pt idx="52">
                        <c:v>0.50457700697877195</c:v>
                      </c:pt>
                      <c:pt idx="53">
                        <c:v>0.16225334586967796</c:v>
                      </c:pt>
                      <c:pt idx="54">
                        <c:v>0.21867155087614776</c:v>
                      </c:pt>
                      <c:pt idx="55">
                        <c:v>0.41373583067246317</c:v>
                      </c:pt>
                      <c:pt idx="56">
                        <c:v>0.13778342533893112</c:v>
                      </c:pt>
                      <c:pt idx="57">
                        <c:v>0.24989216881863563</c:v>
                      </c:pt>
                      <c:pt idx="58">
                        <c:v>0.30656404861867481</c:v>
                      </c:pt>
                      <c:pt idx="59">
                        <c:v>0.40098072071568863</c:v>
                      </c:pt>
                      <c:pt idx="60">
                        <c:v>0.67888805106388261</c:v>
                      </c:pt>
                      <c:pt idx="61">
                        <c:v>0.69623490751342842</c:v>
                      </c:pt>
                      <c:pt idx="62">
                        <c:v>0.38837766048227695</c:v>
                      </c:pt>
                      <c:pt idx="63">
                        <c:v>0.77716880312043279</c:v>
                      </c:pt>
                      <c:pt idx="64">
                        <c:v>0.91551232999134247</c:v>
                      </c:pt>
                      <c:pt idx="65">
                        <c:v>0.8192221880886108</c:v>
                      </c:pt>
                      <c:pt idx="66">
                        <c:v>0.55426468443476284</c:v>
                      </c:pt>
                      <c:pt idx="67">
                        <c:v>0.25613784393492267</c:v>
                      </c:pt>
                      <c:pt idx="68">
                        <c:v>0.11159130896193471</c:v>
                      </c:pt>
                      <c:pt idx="69">
                        <c:v>0.11294036237483043</c:v>
                      </c:pt>
                      <c:pt idx="70">
                        <c:v>-0.14519972817233129</c:v>
                      </c:pt>
                      <c:pt idx="71">
                        <c:v>1.8385604304558786E-3</c:v>
                      </c:pt>
                      <c:pt idx="72">
                        <c:v>0.33041335803365579</c:v>
                      </c:pt>
                      <c:pt idx="73">
                        <c:v>0.71442889813599464</c:v>
                      </c:pt>
                      <c:pt idx="74">
                        <c:v>0.94390684006541248</c:v>
                      </c:pt>
                      <c:pt idx="75">
                        <c:v>1.2868503365263773</c:v>
                      </c:pt>
                      <c:pt idx="76">
                        <c:v>1.2478705281090288</c:v>
                      </c:pt>
                      <c:pt idx="77">
                        <c:v>1.3112892265013356</c:v>
                      </c:pt>
                      <c:pt idx="78">
                        <c:v>1.1283206573512936</c:v>
                      </c:pt>
                      <c:pt idx="79">
                        <c:v>1.0796050120553708</c:v>
                      </c:pt>
                      <c:pt idx="80">
                        <c:v>0.90784933423942549</c:v>
                      </c:pt>
                      <c:pt idx="81">
                        <c:v>0.91559843978365485</c:v>
                      </c:pt>
                      <c:pt idx="82">
                        <c:v>0.50539466212379325</c:v>
                      </c:pt>
                      <c:pt idx="83">
                        <c:v>0.41216258149399709</c:v>
                      </c:pt>
                      <c:pt idx="84">
                        <c:v>0.40046251043402442</c:v>
                      </c:pt>
                      <c:pt idx="85">
                        <c:v>0.32678355877032123</c:v>
                      </c:pt>
                      <c:pt idx="86">
                        <c:v>5.7686578974315908E-2</c:v>
                      </c:pt>
                      <c:pt idx="87">
                        <c:v>-6.0065846839382805E-2</c:v>
                      </c:pt>
                      <c:pt idx="88">
                        <c:v>-1.4747271638382315E-2</c:v>
                      </c:pt>
                      <c:pt idx="89">
                        <c:v>0.17623726583566837</c:v>
                      </c:pt>
                      <c:pt idx="90">
                        <c:v>0.33274297700946126</c:v>
                      </c:pt>
                      <c:pt idx="91">
                        <c:v>0.44642186661205291</c:v>
                      </c:pt>
                      <c:pt idx="92">
                        <c:v>0.62509115225762812</c:v>
                      </c:pt>
                      <c:pt idx="93">
                        <c:v>0.71455612341472663</c:v>
                      </c:pt>
                      <c:pt idx="94">
                        <c:v>0.75543267455463381</c:v>
                      </c:pt>
                      <c:pt idx="95">
                        <c:v>0.56504004493224469</c:v>
                      </c:pt>
                      <c:pt idx="96">
                        <c:v>0.63097454563508693</c:v>
                      </c:pt>
                      <c:pt idx="97">
                        <c:v>0.76291259002740008</c:v>
                      </c:pt>
                      <c:pt idx="98">
                        <c:v>0.5436855922026419</c:v>
                      </c:pt>
                      <c:pt idx="99">
                        <c:v>0.55234311726757335</c:v>
                      </c:pt>
                      <c:pt idx="100">
                        <c:v>0.49591094851099887</c:v>
                      </c:pt>
                      <c:pt idx="101">
                        <c:v>0.65464465359039048</c:v>
                      </c:pt>
                      <c:pt idx="102">
                        <c:v>0.90135231162125351</c:v>
                      </c:pt>
                      <c:pt idx="103">
                        <c:v>0.82384961972053872</c:v>
                      </c:pt>
                      <c:pt idx="104">
                        <c:v>0.55570139916776062</c:v>
                      </c:pt>
                      <c:pt idx="105">
                        <c:v>0.46335446514182504</c:v>
                      </c:pt>
                      <c:pt idx="106">
                        <c:v>0.33494459494264012</c:v>
                      </c:pt>
                      <c:pt idx="107">
                        <c:v>0.35861082407847006</c:v>
                      </c:pt>
                      <c:pt idx="108">
                        <c:v>0.22900705324533077</c:v>
                      </c:pt>
                      <c:pt idx="109">
                        <c:v>9.3336032991686815E-2</c:v>
                      </c:pt>
                      <c:pt idx="110">
                        <c:v>0.16068630280236954</c:v>
                      </c:pt>
                      <c:pt idx="111">
                        <c:v>0.3218675429695621</c:v>
                      </c:pt>
                      <c:pt idx="112">
                        <c:v>0.33811281468862375</c:v>
                      </c:pt>
                      <c:pt idx="113">
                        <c:v>0.18807930168837242</c:v>
                      </c:pt>
                      <c:pt idx="114">
                        <c:v>0.1538673381678938</c:v>
                      </c:pt>
                      <c:pt idx="115">
                        <c:v>0.25336448801134487</c:v>
                      </c:pt>
                      <c:pt idx="116">
                        <c:v>0.18501736159596346</c:v>
                      </c:pt>
                      <c:pt idx="117">
                        <c:v>1.86035939589714E-2</c:v>
                      </c:pt>
                      <c:pt idx="118">
                        <c:v>0.29880253085212999</c:v>
                      </c:pt>
                      <c:pt idx="119">
                        <c:v>0.61743203532518465</c:v>
                      </c:pt>
                      <c:pt idx="120">
                        <c:v>0.90480833977217356</c:v>
                      </c:pt>
                      <c:pt idx="121">
                        <c:v>1.1182729633870472</c:v>
                      </c:pt>
                      <c:pt idx="122">
                        <c:v>1.15034149126645</c:v>
                      </c:pt>
                      <c:pt idx="123">
                        <c:v>1.239110602209996</c:v>
                      </c:pt>
                      <c:pt idx="124">
                        <c:v>1.323923317290536</c:v>
                      </c:pt>
                      <c:pt idx="125">
                        <c:v>1.2739486071935033</c:v>
                      </c:pt>
                      <c:pt idx="126">
                        <c:v>1.1036870506387639</c:v>
                      </c:pt>
                      <c:pt idx="127">
                        <c:v>0.91693352944644591</c:v>
                      </c:pt>
                      <c:pt idx="128">
                        <c:v>0.6741667520006952</c:v>
                      </c:pt>
                      <c:pt idx="129">
                        <c:v>0.78295988059442123</c:v>
                      </c:pt>
                      <c:pt idx="130">
                        <c:v>0.69737062585527976</c:v>
                      </c:pt>
                      <c:pt idx="131">
                        <c:v>0.75613008629597556</c:v>
                      </c:pt>
                      <c:pt idx="132">
                        <c:v>0.49255964848586398</c:v>
                      </c:pt>
                      <c:pt idx="133">
                        <c:v>0.56390898117376176</c:v>
                      </c:pt>
                      <c:pt idx="134">
                        <c:v>0.57408079736116158</c:v>
                      </c:pt>
                      <c:pt idx="135">
                        <c:v>0.55352848449868586</c:v>
                      </c:pt>
                      <c:pt idx="136">
                        <c:v>0.37582424913812629</c:v>
                      </c:pt>
                      <c:pt idx="137">
                        <c:v>0.3135660935323013</c:v>
                      </c:pt>
                      <c:pt idx="138">
                        <c:v>0.23124513208156078</c:v>
                      </c:pt>
                      <c:pt idx="139">
                        <c:v>0.23705793094460106</c:v>
                      </c:pt>
                      <c:pt idx="140">
                        <c:v>0.10436274099105391</c:v>
                      </c:pt>
                      <c:pt idx="141">
                        <c:v>0.20022310969611784</c:v>
                      </c:pt>
                      <c:pt idx="142">
                        <c:v>0.30556021013892382</c:v>
                      </c:pt>
                      <c:pt idx="143">
                        <c:v>0.26555484185277251</c:v>
                      </c:pt>
                      <c:pt idx="144">
                        <c:v>0.46692453058526739</c:v>
                      </c:pt>
                      <c:pt idx="145">
                        <c:v>0.53111744134449201</c:v>
                      </c:pt>
                      <c:pt idx="146">
                        <c:v>0.67596652423641557</c:v>
                      </c:pt>
                      <c:pt idx="147">
                        <c:v>0.93785122710332858</c:v>
                      </c:pt>
                      <c:pt idx="148">
                        <c:v>0.97869209310407967</c:v>
                      </c:pt>
                      <c:pt idx="149">
                        <c:v>1.0067049273419535</c:v>
                      </c:pt>
                      <c:pt idx="150">
                        <c:v>1.0359039045748346</c:v>
                      </c:pt>
                      <c:pt idx="151">
                        <c:v>1.151522979678089</c:v>
                      </c:pt>
                      <c:pt idx="152">
                        <c:v>1.1573039722214464</c:v>
                      </c:pt>
                      <c:pt idx="153">
                        <c:v>1.1970354958527663</c:v>
                      </c:pt>
                      <c:pt idx="154">
                        <c:v>1.0915626367283864</c:v>
                      </c:pt>
                      <c:pt idx="155">
                        <c:v>1.0481446830694183</c:v>
                      </c:pt>
                      <c:pt idx="156">
                        <c:v>1.1633673428224773</c:v>
                      </c:pt>
                      <c:pt idx="157">
                        <c:v>1.187184845917775</c:v>
                      </c:pt>
                      <c:pt idx="158">
                        <c:v>0.94842954357155496</c:v>
                      </c:pt>
                      <c:pt idx="159">
                        <c:v>0.97676121677015371</c:v>
                      </c:pt>
                      <c:pt idx="160">
                        <c:v>0.92796954661254938</c:v>
                      </c:pt>
                      <c:pt idx="161">
                        <c:v>0.97485051029748981</c:v>
                      </c:pt>
                      <c:pt idx="162">
                        <c:v>0.98321634813801118</c:v>
                      </c:pt>
                      <c:pt idx="163">
                        <c:v>1.0190108700036924</c:v>
                      </c:pt>
                      <c:pt idx="164">
                        <c:v>1.0030518551617778</c:v>
                      </c:pt>
                      <c:pt idx="165">
                        <c:v>1.071324508243267</c:v>
                      </c:pt>
                      <c:pt idx="166">
                        <c:v>1.0126868427340403</c:v>
                      </c:pt>
                      <c:pt idx="167">
                        <c:v>1.0535230541514229</c:v>
                      </c:pt>
                      <c:pt idx="168">
                        <c:v>1.0079981257544304</c:v>
                      </c:pt>
                      <c:pt idx="169">
                        <c:v>1.0415801689924067</c:v>
                      </c:pt>
                      <c:pt idx="170">
                        <c:v>1.0019262217505576</c:v>
                      </c:pt>
                      <c:pt idx="171">
                        <c:v>1.0342065331732158</c:v>
                      </c:pt>
                      <c:pt idx="172">
                        <c:v>0.99025562971858361</c:v>
                      </c:pt>
                      <c:pt idx="173">
                        <c:v>1.0412613300316822</c:v>
                      </c:pt>
                      <c:pt idx="174">
                        <c:v>1.0487148695320281</c:v>
                      </c:pt>
                      <c:pt idx="175">
                        <c:v>1.0735781023573914</c:v>
                      </c:pt>
                      <c:pt idx="176">
                        <c:v>1.0814652938748786</c:v>
                      </c:pt>
                      <c:pt idx="177">
                        <c:v>1.087625634962748</c:v>
                      </c:pt>
                      <c:pt idx="178">
                        <c:v>1.1018539205555709</c:v>
                      </c:pt>
                      <c:pt idx="179">
                        <c:v>1.18188715428082</c:v>
                      </c:pt>
                      <c:pt idx="180">
                        <c:v>1.1804178574642448</c:v>
                      </c:pt>
                      <c:pt idx="181">
                        <c:v>1.1912514002538299</c:v>
                      </c:pt>
                      <c:pt idx="182">
                        <c:v>1.1810462262189576</c:v>
                      </c:pt>
                      <c:pt idx="183">
                        <c:v>1.205638717445068</c:v>
                      </c:pt>
                      <c:pt idx="184">
                        <c:v>1.2297843686678271</c:v>
                      </c:pt>
                      <c:pt idx="185">
                        <c:v>1.2576498077657068</c:v>
                      </c:pt>
                      <c:pt idx="186">
                        <c:v>1.2543085926712032</c:v>
                      </c:pt>
                      <c:pt idx="187">
                        <c:v>1.2818613989195158</c:v>
                      </c:pt>
                      <c:pt idx="188">
                        <c:v>1.2783696856294393</c:v>
                      </c:pt>
                      <c:pt idx="189">
                        <c:v>1.3128989365828532</c:v>
                      </c:pt>
                      <c:pt idx="190">
                        <c:v>1.3260613225843487</c:v>
                      </c:pt>
                      <c:pt idx="191">
                        <c:v>1.3330571613868176</c:v>
                      </c:pt>
                      <c:pt idx="192">
                        <c:v>1.3404261426226405</c:v>
                      </c:pt>
                      <c:pt idx="193">
                        <c:v>1.3438395037593518</c:v>
                      </c:pt>
                      <c:pt idx="194">
                        <c:v>1.3456842703009655</c:v>
                      </c:pt>
                      <c:pt idx="195">
                        <c:v>1.3603144015912469</c:v>
                      </c:pt>
                      <c:pt idx="196">
                        <c:v>1.3747847255192189</c:v>
                      </c:pt>
                      <c:pt idx="197">
                        <c:v>1.3694893611739478</c:v>
                      </c:pt>
                      <c:pt idx="198">
                        <c:v>1.3831645271098449</c:v>
                      </c:pt>
                      <c:pt idx="199">
                        <c:v>1.3853979513627068</c:v>
                      </c:pt>
                      <c:pt idx="200">
                        <c:v>1.4063164247834843</c:v>
                      </c:pt>
                      <c:pt idx="201">
                        <c:v>1.4131113407372238</c:v>
                      </c:pt>
                      <c:pt idx="202">
                        <c:v>1.4202049257904259</c:v>
                      </c:pt>
                      <c:pt idx="203">
                        <c:v>1.4302720138520399</c:v>
                      </c:pt>
                      <c:pt idx="204">
                        <c:v>1.4354471347936313</c:v>
                      </c:pt>
                      <c:pt idx="205">
                        <c:v>1.4352834486118482</c:v>
                      </c:pt>
                      <c:pt idx="206">
                        <c:v>1.4420605219960092</c:v>
                      </c:pt>
                      <c:pt idx="207">
                        <c:v>1.4502161278210655</c:v>
                      </c:pt>
                      <c:pt idx="208">
                        <c:v>1.4626345562475367</c:v>
                      </c:pt>
                      <c:pt idx="209">
                        <c:v>1.473117453756714</c:v>
                      </c:pt>
                      <c:pt idx="210">
                        <c:v>1.4790908357459587</c:v>
                      </c:pt>
                      <c:pt idx="211">
                        <c:v>1.4983437440848002</c:v>
                      </c:pt>
                      <c:pt idx="212">
                        <c:v>1.5114611357804029</c:v>
                      </c:pt>
                      <c:pt idx="213">
                        <c:v>1.5247313529632629</c:v>
                      </c:pt>
                      <c:pt idx="214">
                        <c:v>1.5319855211426689</c:v>
                      </c:pt>
                      <c:pt idx="215">
                        <c:v>1.5370256591665812</c:v>
                      </c:pt>
                      <c:pt idx="216">
                        <c:v>1.5454706249243628</c:v>
                      </c:pt>
                      <c:pt idx="217">
                        <c:v>1.5497838721789345</c:v>
                      </c:pt>
                      <c:pt idx="218">
                        <c:v>1.5484720554329849</c:v>
                      </c:pt>
                      <c:pt idx="219">
                        <c:v>1.554582747631593</c:v>
                      </c:pt>
                      <c:pt idx="220">
                        <c:v>1.5597268380173956</c:v>
                      </c:pt>
                      <c:pt idx="221">
                        <c:v>1.5650718512519277</c:v>
                      </c:pt>
                      <c:pt idx="222">
                        <c:v>1.5735936176352854</c:v>
                      </c:pt>
                      <c:pt idx="223">
                        <c:v>1.5772885810657753</c:v>
                      </c:pt>
                      <c:pt idx="224">
                        <c:v>1.5810642239413149</c:v>
                      </c:pt>
                      <c:pt idx="225">
                        <c:v>1.5872493894738147</c:v>
                      </c:pt>
                      <c:pt idx="226">
                        <c:v>1.5890988105987967</c:v>
                      </c:pt>
                      <c:pt idx="227">
                        <c:v>1.5872649047517089</c:v>
                      </c:pt>
                      <c:pt idx="228">
                        <c:v>1.5866869606501521</c:v>
                      </c:pt>
                      <c:pt idx="229">
                        <c:v>1.5872835230851818</c:v>
                      </c:pt>
                      <c:pt idx="230">
                        <c:v>1.5874472092669651</c:v>
                      </c:pt>
                      <c:pt idx="231">
                        <c:v>1.5849756254984282</c:v>
                      </c:pt>
                      <c:pt idx="232">
                        <c:v>1.5856629523091386</c:v>
                      </c:pt>
                      <c:pt idx="233">
                        <c:v>1.5801519256011394</c:v>
                      </c:pt>
                      <c:pt idx="234">
                        <c:v>1.5766245271719062</c:v>
                      </c:pt>
                      <c:pt idx="235">
                        <c:v>1.5671889109205834</c:v>
                      </c:pt>
                      <c:pt idx="236">
                        <c:v>1.5551389703440976</c:v>
                      </c:pt>
                      <c:pt idx="237">
                        <c:v>1.5415087987140939</c:v>
                      </c:pt>
                      <c:pt idx="238">
                        <c:v>1.5283146063929152</c:v>
                      </c:pt>
                      <c:pt idx="239">
                        <c:v>1.5086249429813534</c:v>
                      </c:pt>
                      <c:pt idx="240">
                        <c:v>1.491905679522626</c:v>
                      </c:pt>
                      <c:pt idx="241">
                        <c:v>1.4728086997266208</c:v>
                      </c:pt>
                      <c:pt idx="242">
                        <c:v>1.451801013457952</c:v>
                      </c:pt>
                      <c:pt idx="243">
                        <c:v>1.4311967244145312</c:v>
                      </c:pt>
                      <c:pt idx="244">
                        <c:v>1.411922094686638</c:v>
                      </c:pt>
                      <c:pt idx="245">
                        <c:v>1.391569153145102</c:v>
                      </c:pt>
                      <c:pt idx="246">
                        <c:v>1.3701603969428695</c:v>
                      </c:pt>
                      <c:pt idx="247">
                        <c:v>1.347830033233725</c:v>
                      </c:pt>
                      <c:pt idx="248">
                        <c:v>1.322140611860499</c:v>
                      </c:pt>
                      <c:pt idx="249">
                        <c:v>1.2998940306519828</c:v>
                      </c:pt>
                      <c:pt idx="250">
                        <c:v>1.2750424342850404</c:v>
                      </c:pt>
                      <c:pt idx="251">
                        <c:v>1.2493747343008661</c:v>
                      </c:pt>
                      <c:pt idx="252">
                        <c:v>1.225533958288727</c:v>
                      </c:pt>
                      <c:pt idx="253">
                        <c:v>1.2007676959502023</c:v>
                      </c:pt>
                      <c:pt idx="254">
                        <c:v>1.1751318022857105</c:v>
                      </c:pt>
                      <c:pt idx="255">
                        <c:v>1.1507883312698013</c:v>
                      </c:pt>
                      <c:pt idx="256">
                        <c:v>1.1260717178205377</c:v>
                      </c:pt>
                      <c:pt idx="257">
                        <c:v>1.1008865429788712</c:v>
                      </c:pt>
                      <c:pt idx="258">
                        <c:v>1.0765089383515947</c:v>
                      </c:pt>
                      <c:pt idx="259">
                        <c:v>1.0509839789240463</c:v>
                      </c:pt>
                      <c:pt idx="260">
                        <c:v>1.0251091499799851</c:v>
                      </c:pt>
                      <c:pt idx="261">
                        <c:v>1.0016004009147808</c:v>
                      </c:pt>
                      <c:pt idx="262">
                        <c:v>0.98321324508243269</c:v>
                      </c:pt>
                      <c:pt idx="263">
                        <c:v>0.96331955576656325</c:v>
                      </c:pt>
                      <c:pt idx="264">
                        <c:v>0.94572988521797408</c:v>
                      </c:pt>
                      <c:pt idx="265">
                        <c:v>0.92816969369738367</c:v>
                      </c:pt>
                      <c:pt idx="266">
                        <c:v>0.9064591653401104</c:v>
                      </c:pt>
                      <c:pt idx="267">
                        <c:v>0.89067780043008338</c:v>
                      </c:pt>
                      <c:pt idx="268">
                        <c:v>0.87468387621290677</c:v>
                      </c:pt>
                      <c:pt idx="269">
                        <c:v>0.85614467065719602</c:v>
                      </c:pt>
                      <c:pt idx="270">
                        <c:v>0.84372546646682989</c:v>
                      </c:pt>
                      <c:pt idx="271">
                        <c:v>0.82990368115483315</c:v>
                      </c:pt>
                      <c:pt idx="272">
                        <c:v>0.81426660832922171</c:v>
                      </c:pt>
                      <c:pt idx="273">
                        <c:v>0.80606911125385172</c:v>
                      </c:pt>
                      <c:pt idx="274">
                        <c:v>0.79362353109106532</c:v>
                      </c:pt>
                      <c:pt idx="275">
                        <c:v>0.78480542289992961</c:v>
                      </c:pt>
                      <c:pt idx="276">
                        <c:v>0.77407583247223544</c:v>
                      </c:pt>
                      <c:pt idx="277">
                        <c:v>0.76207243772943223</c:v>
                      </c:pt>
                      <c:pt idx="278">
                        <c:v>0.75545051712421218</c:v>
                      </c:pt>
                      <c:pt idx="279">
                        <c:v>0.75293316328588755</c:v>
                      </c:pt>
                      <c:pt idx="280">
                        <c:v>0.74527094329786547</c:v>
                      </c:pt>
                      <c:pt idx="281">
                        <c:v>0.74026028430195223</c:v>
                      </c:pt>
                      <c:pt idx="282">
                        <c:v>0.72900782900922523</c:v>
                      </c:pt>
                      <c:pt idx="283">
                        <c:v>0.7288177668550222</c:v>
                      </c:pt>
                      <c:pt idx="284">
                        <c:v>0.72431833626572095</c:v>
                      </c:pt>
                      <c:pt idx="285">
                        <c:v>0.71880343073824793</c:v>
                      </c:pt>
                      <c:pt idx="286">
                        <c:v>0.71229089284218172</c:v>
                      </c:pt>
                      <c:pt idx="287">
                        <c:v>0.70324781312158091</c:v>
                      </c:pt>
                      <c:pt idx="288">
                        <c:v>0.69658089821046787</c:v>
                      </c:pt>
                      <c:pt idx="289">
                        <c:v>0.69479353819706269</c:v>
                      </c:pt>
                      <c:pt idx="290">
                        <c:v>0.68436261686883082</c:v>
                      </c:pt>
                      <c:pt idx="291">
                        <c:v>0.6822858969226997</c:v>
                      </c:pt>
                      <c:pt idx="292">
                        <c:v>0.67585791729115663</c:v>
                      </c:pt>
                      <c:pt idx="293">
                        <c:v>0.66926082113056728</c:v>
                      </c:pt>
                      <c:pt idx="294">
                        <c:v>0.67132512885438289</c:v>
                      </c:pt>
                      <c:pt idx="295">
                        <c:v>0.66617017777405396</c:v>
                      </c:pt>
                      <c:pt idx="296">
                        <c:v>0.66259080316387531</c:v>
                      </c:pt>
                      <c:pt idx="297">
                        <c:v>0.66612518346816096</c:v>
                      </c:pt>
                      <c:pt idx="298">
                        <c:v>0.65961885168325241</c:v>
                      </c:pt>
                      <c:pt idx="299">
                        <c:v>0.65126697759283569</c:v>
                      </c:pt>
                      <c:pt idx="300">
                        <c:v>0.64228518321991657</c:v>
                      </c:pt>
                      <c:pt idx="301">
                        <c:v>0.63715971116758674</c:v>
                      </c:pt>
                      <c:pt idx="302">
                        <c:v>0.63471605489925931</c:v>
                      </c:pt>
                      <c:pt idx="303">
                        <c:v>0.62884584950801048</c:v>
                      </c:pt>
                      <c:pt idx="304">
                        <c:v>0.61895330832270534</c:v>
                      </c:pt>
                      <c:pt idx="305">
                        <c:v>0.61523895079484758</c:v>
                      </c:pt>
                      <c:pt idx="306">
                        <c:v>0.61608298191228916</c:v>
                      </c:pt>
                      <c:pt idx="307">
                        <c:v>0.61351830647638728</c:v>
                      </c:pt>
                      <c:pt idx="308">
                        <c:v>0.60702826573326762</c:v>
                      </c:pt>
                      <c:pt idx="309">
                        <c:v>0.60081517270055829</c:v>
                      </c:pt>
                      <c:pt idx="310">
                        <c:v>0.60125270353717297</c:v>
                      </c:pt>
                      <c:pt idx="311">
                        <c:v>0.60064993499098573</c:v>
                      </c:pt>
                      <c:pt idx="312">
                        <c:v>0.59832186754296968</c:v>
                      </c:pt>
                      <c:pt idx="313">
                        <c:v>0.59349816764568075</c:v>
                      </c:pt>
                      <c:pt idx="314">
                        <c:v>0.59504193779614789</c:v>
                      </c:pt>
                      <c:pt idx="315">
                        <c:v>0.5881399664249386</c:v>
                      </c:pt>
                      <c:pt idx="316">
                        <c:v>0.58761399850432727</c:v>
                      </c:pt>
                      <c:pt idx="317">
                        <c:v>0.58408194549172565</c:v>
                      </c:pt>
                      <c:pt idx="318">
                        <c:v>0.57821251586437161</c:v>
                      </c:pt>
                      <c:pt idx="319">
                        <c:v>0.5721250965826048</c:v>
                      </c:pt>
                      <c:pt idx="320">
                        <c:v>0.56420842603711863</c:v>
                      </c:pt>
                      <c:pt idx="321">
                        <c:v>0.55583793361322886</c:v>
                      </c:pt>
                      <c:pt idx="322">
                        <c:v>0.55387990554298816</c:v>
                      </c:pt>
                      <c:pt idx="323">
                        <c:v>0.550807880519948</c:v>
                      </c:pt>
                      <c:pt idx="324">
                        <c:v>0.54594849548350255</c:v>
                      </c:pt>
                      <c:pt idx="325">
                        <c:v>0.54112169253063502</c:v>
                      </c:pt>
                      <c:pt idx="326">
                        <c:v>0.53847168306631543</c:v>
                      </c:pt>
                      <c:pt idx="327">
                        <c:v>0.5397897059234229</c:v>
                      </c:pt>
                      <c:pt idx="328">
                        <c:v>0.53897437807008552</c:v>
                      </c:pt>
                      <c:pt idx="329">
                        <c:v>0.53823972966179812</c:v>
                      </c:pt>
                      <c:pt idx="330">
                        <c:v>0.5347852530386672</c:v>
                      </c:pt>
                      <c:pt idx="331">
                        <c:v>0.52948911292950163</c:v>
                      </c:pt>
                      <c:pt idx="332">
                        <c:v>0.52827814548986385</c:v>
                      </c:pt>
                      <c:pt idx="333">
                        <c:v>0.52951238584634286</c:v>
                      </c:pt>
                      <c:pt idx="334">
                        <c:v>0.52558702053912476</c:v>
                      </c:pt>
                      <c:pt idx="335">
                        <c:v>0.5192242050747371</c:v>
                      </c:pt>
                      <c:pt idx="336">
                        <c:v>0.5172700558239699</c:v>
                      </c:pt>
                      <c:pt idx="337">
                        <c:v>0.51613123442653974</c:v>
                      </c:pt>
                      <c:pt idx="338">
                        <c:v>0.51644541880389616</c:v>
                      </c:pt>
                      <c:pt idx="339">
                        <c:v>0.51125710987609496</c:v>
                      </c:pt>
                      <c:pt idx="340">
                        <c:v>0.50705091803899305</c:v>
                      </c:pt>
                      <c:pt idx="341">
                        <c:v>0.50585701740503863</c:v>
                      </c:pt>
                      <c:pt idx="342">
                        <c:v>0.5066932908835331</c:v>
                      </c:pt>
                      <c:pt idx="343">
                        <c:v>0.50818741214473895</c:v>
                      </c:pt>
                      <c:pt idx="344">
                        <c:v>0.50594778178071942</c:v>
                      </c:pt>
                      <c:pt idx="345">
                        <c:v>0.50330087537197887</c:v>
                      </c:pt>
                      <c:pt idx="346">
                        <c:v>0.50371358176396308</c:v>
                      </c:pt>
                      <c:pt idx="347">
                        <c:v>0.50252511147727164</c:v>
                      </c:pt>
                      <c:pt idx="348">
                        <c:v>0.50525890344221946</c:v>
                      </c:pt>
                      <c:pt idx="349">
                        <c:v>0.50407896655837003</c:v>
                      </c:pt>
                      <c:pt idx="350">
                        <c:v>0.50337845176144946</c:v>
                      </c:pt>
                      <c:pt idx="351">
                        <c:v>0.50742793929182051</c:v>
                      </c:pt>
                      <c:pt idx="352">
                        <c:v>0.5086427855509319</c:v>
                      </c:pt>
                      <c:pt idx="353">
                        <c:v>0.50904695854007431</c:v>
                      </c:pt>
                      <c:pt idx="354">
                        <c:v>0.51065511709380218</c:v>
                      </c:pt>
                      <c:pt idx="355">
                        <c:v>0.5072200345680391</c:v>
                      </c:pt>
                      <c:pt idx="356">
                        <c:v>0.51061943195464565</c:v>
                      </c:pt>
                      <c:pt idx="357">
                        <c:v>0.50909893472101975</c:v>
                      </c:pt>
                      <c:pt idx="358">
                        <c:v>0.51150225126682236</c:v>
                      </c:pt>
                      <c:pt idx="359">
                        <c:v>0.51209881370185228</c:v>
                      </c:pt>
                      <c:pt idx="360">
                        <c:v>0.51471158649922588</c:v>
                      </c:pt>
                      <c:pt idx="361">
                        <c:v>0.51719790978176217</c:v>
                      </c:pt>
                      <c:pt idx="362">
                        <c:v>0.51777352659163478</c:v>
                      </c:pt>
                      <c:pt idx="363">
                        <c:v>0.51525850004499441</c:v>
                      </c:pt>
                      <c:pt idx="364">
                        <c:v>0.51671305734757</c:v>
                      </c:pt>
                      <c:pt idx="365">
                        <c:v>0.51370774801947483</c:v>
                      </c:pt>
                      <c:pt idx="366">
                        <c:v>0.5150661105991069</c:v>
                      </c:pt>
                      <c:pt idx="367">
                        <c:v>0.51433921982976627</c:v>
                      </c:pt>
                      <c:pt idx="368">
                        <c:v>0.51244945898225991</c:v>
                      </c:pt>
                      <c:pt idx="369">
                        <c:v>0.51539503449046264</c:v>
                      </c:pt>
                      <c:pt idx="370">
                        <c:v>0.51966483896693072</c:v>
                      </c:pt>
                      <c:pt idx="371">
                        <c:v>0.52170199495443159</c:v>
                      </c:pt>
                      <c:pt idx="372">
                        <c:v>0.52537911581534336</c:v>
                      </c:pt>
                      <c:pt idx="373">
                        <c:v>0.52727663430179705</c:v>
                      </c:pt>
                      <c:pt idx="374">
                        <c:v>0.52954031334655227</c:v>
                      </c:pt>
                      <c:pt idx="375">
                        <c:v>0.52989483744643351</c:v>
                      </c:pt>
                      <c:pt idx="376">
                        <c:v>0.5308397178701868</c:v>
                      </c:pt>
                      <c:pt idx="377">
                        <c:v>0.52890341118899775</c:v>
                      </c:pt>
                      <c:pt idx="378">
                        <c:v>0.52706795381412086</c:v>
                      </c:pt>
                      <c:pt idx="379">
                        <c:v>0.52272134871207676</c:v>
                      </c:pt>
                      <c:pt idx="380">
                        <c:v>0.5211535298808736</c:v>
                      </c:pt>
                      <c:pt idx="381">
                        <c:v>0.51906750076800623</c:v>
                      </c:pt>
                      <c:pt idx="382">
                        <c:v>0.5187990864604376</c:v>
                      </c:pt>
                      <c:pt idx="383">
                        <c:v>0.51584420178549806</c:v>
                      </c:pt>
                      <c:pt idx="384">
                        <c:v>0.51577981338223744</c:v>
                      </c:pt>
                      <c:pt idx="385">
                        <c:v>0.51304369412560535</c:v>
                      </c:pt>
                      <c:pt idx="386">
                        <c:v>0.51236102189826327</c:v>
                      </c:pt>
                      <c:pt idx="387">
                        <c:v>0.50820370318652774</c:v>
                      </c:pt>
                      <c:pt idx="388">
                        <c:v>0.50710444574772784</c:v>
                      </c:pt>
                      <c:pt idx="389">
                        <c:v>0.50325045071882268</c:v>
                      </c:pt>
                      <c:pt idx="390">
                        <c:v>0.5024731352963262</c:v>
                      </c:pt>
                      <c:pt idx="391">
                        <c:v>0.500977462507331</c:v>
                      </c:pt>
                      <c:pt idx="392">
                        <c:v>0.49910709575719214</c:v>
                      </c:pt>
                      <c:pt idx="393">
                        <c:v>0.49449052481979</c:v>
                      </c:pt>
                      <c:pt idx="394">
                        <c:v>0.49404213328864932</c:v>
                      </c:pt>
                      <c:pt idx="395">
                        <c:v>0.49049611652594316</c:v>
                      </c:pt>
                      <c:pt idx="396">
                        <c:v>0.48859161616443708</c:v>
                      </c:pt>
                      <c:pt idx="397">
                        <c:v>0.48363991522452149</c:v>
                      </c:pt>
                      <c:pt idx="398">
                        <c:v>0.47803346955747322</c:v>
                      </c:pt>
                      <c:pt idx="399">
                        <c:v>0.47411043154193933</c:v>
                      </c:pt>
                      <c:pt idx="400">
                        <c:v>0.47115089228363161</c:v>
                      </c:pt>
                      <c:pt idx="401">
                        <c:v>0.4656685688397364</c:v>
                      </c:pt>
                      <c:pt idx="402">
                        <c:v>0.46005514129763575</c:v>
                      </c:pt>
                      <c:pt idx="403">
                        <c:v>0.45445335021395561</c:v>
                      </c:pt>
                      <c:pt idx="404">
                        <c:v>0.44977471816497705</c:v>
                      </c:pt>
                      <c:pt idx="405">
                        <c:v>0.44416516944234985</c:v>
                      </c:pt>
                      <c:pt idx="406">
                        <c:v>0.43715769418146044</c:v>
                      </c:pt>
                      <c:pt idx="407">
                        <c:v>0.43348290061223288</c:v>
                      </c:pt>
                      <c:pt idx="408">
                        <c:v>0.43021228003214773</c:v>
                      </c:pt>
                      <c:pt idx="409">
                        <c:v>0.42331961782767485</c:v>
                      </c:pt>
                      <c:pt idx="410">
                        <c:v>0.41883570251626778</c:v>
                      </c:pt>
                      <c:pt idx="411">
                        <c:v>0.41583349624375121</c:v>
                      </c:pt>
                      <c:pt idx="412">
                        <c:v>0.41129838051529349</c:v>
                      </c:pt>
                      <c:pt idx="413">
                        <c:v>0.40793466826784336</c:v>
                      </c:pt>
                      <c:pt idx="414">
                        <c:v>0.40250819982436692</c:v>
                      </c:pt>
                      <c:pt idx="415">
                        <c:v>0.39582421810757051</c:v>
                      </c:pt>
                      <c:pt idx="416">
                        <c:v>0.39303844996167719</c:v>
                      </c:pt>
                      <c:pt idx="417">
                        <c:v>0.38938925660097506</c:v>
                      </c:pt>
                      <c:pt idx="418">
                        <c:v>0.3833592438474166</c:v>
                      </c:pt>
                      <c:pt idx="419">
                        <c:v>0.37796070290414974</c:v>
                      </c:pt>
                      <c:pt idx="420">
                        <c:v>0.37462724544859322</c:v>
                      </c:pt>
                      <c:pt idx="421">
                        <c:v>0.36904174540670198</c:v>
                      </c:pt>
                      <c:pt idx="422">
                        <c:v>0.36485805072254657</c:v>
                      </c:pt>
                      <c:pt idx="423">
                        <c:v>0.36120730583405475</c:v>
                      </c:pt>
                      <c:pt idx="424">
                        <c:v>0.35491275759240126</c:v>
                      </c:pt>
                      <c:pt idx="425">
                        <c:v>0.35016973714016186</c:v>
                      </c:pt>
                      <c:pt idx="426">
                        <c:v>0.3468486919069208</c:v>
                      </c:pt>
                      <c:pt idx="427">
                        <c:v>0.34257888743045273</c:v>
                      </c:pt>
                      <c:pt idx="428">
                        <c:v>0.339129841154585</c:v>
                      </c:pt>
                      <c:pt idx="429">
                        <c:v>0.33636734592553297</c:v>
                      </c:pt>
                      <c:pt idx="430">
                        <c:v>0.33293691798313807</c:v>
                      </c:pt>
                      <c:pt idx="431">
                        <c:v>0.33088812553721642</c:v>
                      </c:pt>
                      <c:pt idx="432">
                        <c:v>0.32845300267173094</c:v>
                      </c:pt>
                      <c:pt idx="433">
                        <c:v>0.32588832723582911</c:v>
                      </c:pt>
                      <c:pt idx="434">
                        <c:v>0.32336166423076812</c:v>
                      </c:pt>
                      <c:pt idx="435">
                        <c:v>0.32119728296453526</c:v>
                      </c:pt>
                      <c:pt idx="436">
                        <c:v>0.31728820869910607</c:v>
                      </c:pt>
                      <c:pt idx="437">
                        <c:v>0.31334887964178332</c:v>
                      </c:pt>
                      <c:pt idx="438">
                        <c:v>0.31065310010767605</c:v>
                      </c:pt>
                      <c:pt idx="439">
                        <c:v>0.30823892286734744</c:v>
                      </c:pt>
                      <c:pt idx="440">
                        <c:v>0.30561373784765866</c:v>
                      </c:pt>
                      <c:pt idx="441">
                        <c:v>0.30302578949491554</c:v>
                      </c:pt>
                      <c:pt idx="442">
                        <c:v>0.30119808975898554</c:v>
                      </c:pt>
                      <c:pt idx="443">
                        <c:v>0.30004685613924026</c:v>
                      </c:pt>
                      <c:pt idx="444">
                        <c:v>0.29953174891315476</c:v>
                      </c:pt>
                      <c:pt idx="445">
                        <c:v>0.29754967216217815</c:v>
                      </c:pt>
                      <c:pt idx="446">
                        <c:v>0.29452341720892566</c:v>
                      </c:pt>
                      <c:pt idx="447">
                        <c:v>0.29348389359001814</c:v>
                      </c:pt>
                      <c:pt idx="448">
                        <c:v>0.29119306280894802</c:v>
                      </c:pt>
                      <c:pt idx="449">
                        <c:v>0.28992391307720711</c:v>
                      </c:pt>
                      <c:pt idx="450">
                        <c:v>0.2884313433437905</c:v>
                      </c:pt>
                      <c:pt idx="451">
                        <c:v>0.28650822464881159</c:v>
                      </c:pt>
                      <c:pt idx="452">
                        <c:v>0.28603500867304021</c:v>
                      </c:pt>
                      <c:pt idx="453">
                        <c:v>0.28664010451091193</c:v>
                      </c:pt>
                      <c:pt idx="454">
                        <c:v>0.28471155546866994</c:v>
                      </c:pt>
                      <c:pt idx="455">
                        <c:v>0.28366427421081536</c:v>
                      </c:pt>
                      <c:pt idx="456">
                        <c:v>0.28165039114015566</c:v>
                      </c:pt>
                      <c:pt idx="457">
                        <c:v>0.28034788356094248</c:v>
                      </c:pt>
                      <c:pt idx="458">
                        <c:v>0.2783758917405969</c:v>
                      </c:pt>
                      <c:pt idx="459">
                        <c:v>0.27638993617014684</c:v>
                      </c:pt>
                      <c:pt idx="460">
                        <c:v>0.27429149483496401</c:v>
                      </c:pt>
                      <c:pt idx="461">
                        <c:v>0.27305647871459032</c:v>
                      </c:pt>
                      <c:pt idx="462">
                        <c:v>0.2723210545424079</c:v>
                      </c:pt>
                      <c:pt idx="463">
                        <c:v>0.26982774938481924</c:v>
                      </c:pt>
                      <c:pt idx="464">
                        <c:v>0.26941581875672976</c:v>
                      </c:pt>
                      <c:pt idx="465">
                        <c:v>0.26986421028787044</c:v>
                      </c:pt>
                      <c:pt idx="466">
                        <c:v>0.26791471562047137</c:v>
                      </c:pt>
                      <c:pt idx="467">
                        <c:v>0.26649972227652557</c:v>
                      </c:pt>
                      <c:pt idx="468">
                        <c:v>0.26625768394137711</c:v>
                      </c:pt>
                      <c:pt idx="469">
                        <c:v>0.26630500553895409</c:v>
                      </c:pt>
                      <c:pt idx="470">
                        <c:v>0.26785032721721075</c:v>
                      </c:pt>
                      <c:pt idx="471">
                        <c:v>0.26745934221427836</c:v>
                      </c:pt>
                      <c:pt idx="472">
                        <c:v>0.26596677248086198</c:v>
                      </c:pt>
                      <c:pt idx="473">
                        <c:v>0.26692328936303583</c:v>
                      </c:pt>
                      <c:pt idx="474">
                        <c:v>0.26653540741568227</c:v>
                      </c:pt>
                      <c:pt idx="475">
                        <c:v>0.26619019248253761</c:v>
                      </c:pt>
                      <c:pt idx="476">
                        <c:v>0.26617390144074871</c:v>
                      </c:pt>
                      <c:pt idx="477">
                        <c:v>0.26517549330826057</c:v>
                      </c:pt>
                      <c:pt idx="478">
                        <c:v>0.26442920844155238</c:v>
                      </c:pt>
                      <c:pt idx="479">
                        <c:v>0.2648450178891153</c:v>
                      </c:pt>
                      <c:pt idx="480">
                        <c:v>0.26375662114484139</c:v>
                      </c:pt>
                      <c:pt idx="481">
                        <c:v>0.26525384546162611</c:v>
                      </c:pt>
                      <c:pt idx="482">
                        <c:v>0.26369533579715948</c:v>
                      </c:pt>
                      <c:pt idx="483">
                        <c:v>0.26256039321920305</c:v>
                      </c:pt>
                      <c:pt idx="484">
                        <c:v>0.26264495148372596</c:v>
                      </c:pt>
                      <c:pt idx="485">
                        <c:v>0.26261702398351655</c:v>
                      </c:pt>
                      <c:pt idx="486">
                        <c:v>0.26198943099269856</c:v>
                      </c:pt>
                      <c:pt idx="487">
                        <c:v>0.26169851953218343</c:v>
                      </c:pt>
                      <c:pt idx="488">
                        <c:v>0.26159146411471379</c:v>
                      </c:pt>
                      <c:pt idx="489">
                        <c:v>0.26303516072276367</c:v>
                      </c:pt>
                      <c:pt idx="490">
                        <c:v>0.26125866140388432</c:v>
                      </c:pt>
                      <c:pt idx="491">
                        <c:v>0.26100265931863115</c:v>
                      </c:pt>
                      <c:pt idx="492">
                        <c:v>0.2611128177916795</c:v>
                      </c:pt>
                      <c:pt idx="493">
                        <c:v>0.2611244542501</c:v>
                      </c:pt>
                      <c:pt idx="494">
                        <c:v>0.26123694001483255</c:v>
                      </c:pt>
                      <c:pt idx="495">
                        <c:v>0.25912996527680815</c:v>
                      </c:pt>
                      <c:pt idx="496">
                        <c:v>0.25767618373812695</c:v>
                      </c:pt>
                      <c:pt idx="497">
                        <c:v>0.25893369701144719</c:v>
                      </c:pt>
                      <c:pt idx="498">
                        <c:v>0.25869010714850904</c:v>
                      </c:pt>
                      <c:pt idx="499">
                        <c:v>0.25716030074814678</c:v>
                      </c:pt>
                      <c:pt idx="500">
                        <c:v>0.25671268498090061</c:v>
                      </c:pt>
                      <c:pt idx="501">
                        <c:v>0.25726890769340566</c:v>
                      </c:pt>
                      <c:pt idx="502">
                        <c:v>0.25787012471180371</c:v>
                      </c:pt>
                      <c:pt idx="503">
                        <c:v>0.25827197040926192</c:v>
                      </c:pt>
                      <c:pt idx="504">
                        <c:v>0.25721925880414448</c:v>
                      </c:pt>
                      <c:pt idx="505">
                        <c:v>0.25583141719651337</c:v>
                      </c:pt>
                      <c:pt idx="506">
                        <c:v>0.25532018878990131</c:v>
                      </c:pt>
                      <c:pt idx="507">
                        <c:v>0.25491756732854837</c:v>
                      </c:pt>
                      <c:pt idx="508">
                        <c:v>0.25418834926752382</c:v>
                      </c:pt>
                      <c:pt idx="509">
                        <c:v>0.25221635744717824</c:v>
                      </c:pt>
                      <c:pt idx="510">
                        <c:v>0.25166246202635734</c:v>
                      </c:pt>
                      <c:pt idx="511">
                        <c:v>0.25223497578065107</c:v>
                      </c:pt>
                      <c:pt idx="512">
                        <c:v>0.25251114772716704</c:v>
                      </c:pt>
                      <c:pt idx="513">
                        <c:v>0.25242969251822256</c:v>
                      </c:pt>
                      <c:pt idx="514">
                        <c:v>0.25238702550401376</c:v>
                      </c:pt>
                      <c:pt idx="515">
                        <c:v>0.25045459764229833</c:v>
                      </c:pt>
                      <c:pt idx="516">
                        <c:v>0.25252433571337701</c:v>
                      </c:pt>
                      <c:pt idx="517">
                        <c:v>0.25251347501885102</c:v>
                      </c:pt>
                      <c:pt idx="518">
                        <c:v>0.25109848167490523</c:v>
                      </c:pt>
                      <c:pt idx="519">
                        <c:v>0.25142275098289285</c:v>
                      </c:pt>
                      <c:pt idx="520">
                        <c:v>0.25153446098373067</c:v>
                      </c:pt>
                      <c:pt idx="521">
                        <c:v>0.25038090007230118</c:v>
                      </c:pt>
                      <c:pt idx="522">
                        <c:v>0.2508075702143901</c:v>
                      </c:pt>
                      <c:pt idx="523">
                        <c:v>0.24959505124696288</c:v>
                      </c:pt>
                      <c:pt idx="524">
                        <c:v>0.248127305958177</c:v>
                      </c:pt>
                      <c:pt idx="525">
                        <c:v>0.24869128630962914</c:v>
                      </c:pt>
                      <c:pt idx="526">
                        <c:v>0.24697296928285276</c:v>
                      </c:pt>
                      <c:pt idx="527">
                        <c:v>0.24726620803505209</c:v>
                      </c:pt>
                      <c:pt idx="528">
                        <c:v>0.2457255409401638</c:v>
                      </c:pt>
                      <c:pt idx="529">
                        <c:v>0.2460738589288872</c:v>
                      </c:pt>
                      <c:pt idx="530">
                        <c:v>0.24532291947881085</c:v>
                      </c:pt>
                      <c:pt idx="531">
                        <c:v>0.24533067711775794</c:v>
                      </c:pt>
                      <c:pt idx="532">
                        <c:v>0.24494900128156205</c:v>
                      </c:pt>
                      <c:pt idx="533">
                        <c:v>0.24542376878512268</c:v>
                      </c:pt>
                      <c:pt idx="534">
                        <c:v>0.24310966508721132</c:v>
                      </c:pt>
                      <c:pt idx="535">
                        <c:v>0.24441372419421403</c:v>
                      </c:pt>
                      <c:pt idx="536">
                        <c:v>0.2431949991156292</c:v>
                      </c:pt>
                      <c:pt idx="537">
                        <c:v>0.24192740091167772</c:v>
                      </c:pt>
                      <c:pt idx="538">
                        <c:v>0.24195222535630839</c:v>
                      </c:pt>
                      <c:pt idx="539">
                        <c:v>0.2404891346508907</c:v>
                      </c:pt>
                      <c:pt idx="540">
                        <c:v>0.24090804715403252</c:v>
                      </c:pt>
                      <c:pt idx="541">
                        <c:v>0.24157908292295432</c:v>
                      </c:pt>
                      <c:pt idx="542">
                        <c:v>0.2403052786078452</c:v>
                      </c:pt>
                      <c:pt idx="543">
                        <c:v>0.24055352305415151</c:v>
                      </c:pt>
                      <c:pt idx="544">
                        <c:v>0.24134790528233141</c:v>
                      </c:pt>
                      <c:pt idx="545">
                        <c:v>0.24097553861287205</c:v>
                      </c:pt>
                      <c:pt idx="546">
                        <c:v>0.24117258264212774</c:v>
                      </c:pt>
                      <c:pt idx="547">
                        <c:v>0.23968234020039533</c:v>
                      </c:pt>
                      <c:pt idx="548">
                        <c:v>0.23929213096135765</c:v>
                      </c:pt>
                      <c:pt idx="549">
                        <c:v>0.23889959443063574</c:v>
                      </c:pt>
                      <c:pt idx="550">
                        <c:v>0.23808581810508805</c:v>
                      </c:pt>
                      <c:pt idx="551">
                        <c:v>0.23603780142306136</c:v>
                      </c:pt>
                      <c:pt idx="552">
                        <c:v>0.23500293238752201</c:v>
                      </c:pt>
                      <c:pt idx="553">
                        <c:v>0.23414105870050239</c:v>
                      </c:pt>
                      <c:pt idx="554">
                        <c:v>0.23433189661860024</c:v>
                      </c:pt>
                      <c:pt idx="555">
                        <c:v>0.23415424668671236</c:v>
                      </c:pt>
                      <c:pt idx="556">
                        <c:v>0.23477175474689932</c:v>
                      </c:pt>
                      <c:pt idx="557">
                        <c:v>0.2354202933628744</c:v>
                      </c:pt>
                      <c:pt idx="558">
                        <c:v>0.23602849225632483</c:v>
                      </c:pt>
                      <c:pt idx="559">
                        <c:v>0.23604245600642954</c:v>
                      </c:pt>
                      <c:pt idx="560">
                        <c:v>0.23572904739296788</c:v>
                      </c:pt>
                      <c:pt idx="561">
                        <c:v>0.2360300437841143</c:v>
                      </c:pt>
                      <c:pt idx="562">
                        <c:v>0.23567319239254886</c:v>
                      </c:pt>
                      <c:pt idx="563">
                        <c:v>0.23518601266667277</c:v>
                      </c:pt>
                      <c:pt idx="564">
                        <c:v>0.23457471071764366</c:v>
                      </c:pt>
                      <c:pt idx="565">
                        <c:v>0.23581670871306973</c:v>
                      </c:pt>
                      <c:pt idx="566">
                        <c:v>0.2360641773954813</c:v>
                      </c:pt>
                      <c:pt idx="567">
                        <c:v>0.23741555810006121</c:v>
                      </c:pt>
                      <c:pt idx="568">
                        <c:v>0.23729609046027633</c:v>
                      </c:pt>
                      <c:pt idx="569">
                        <c:v>0.23774913657478516</c:v>
                      </c:pt>
                      <c:pt idx="570">
                        <c:v>0.23827122567592299</c:v>
                      </c:pt>
                      <c:pt idx="571">
                        <c:v>0.23814012157771761</c:v>
                      </c:pt>
                      <c:pt idx="572">
                        <c:v>0.23808504234119332</c:v>
                      </c:pt>
                      <c:pt idx="573">
                        <c:v>0.2388895095000047</c:v>
                      </c:pt>
                      <c:pt idx="574">
                        <c:v>0.23822002525887237</c:v>
                      </c:pt>
                      <c:pt idx="575">
                        <c:v>0.23796635046530315</c:v>
                      </c:pt>
                      <c:pt idx="576">
                        <c:v>0.23724411427933073</c:v>
                      </c:pt>
                      <c:pt idx="577">
                        <c:v>0.23673055858103473</c:v>
                      </c:pt>
                      <c:pt idx="578">
                        <c:v>0.23704862177786473</c:v>
                      </c:pt>
                      <c:pt idx="579">
                        <c:v>0.2358748910051727</c:v>
                      </c:pt>
                      <c:pt idx="580">
                        <c:v>0.23556846426676342</c:v>
                      </c:pt>
                      <c:pt idx="581">
                        <c:v>0.23569491378160065</c:v>
                      </c:pt>
                      <c:pt idx="582">
                        <c:v>0.23524729801435468</c:v>
                      </c:pt>
                      <c:pt idx="583">
                        <c:v>0.23616347517400388</c:v>
                      </c:pt>
                      <c:pt idx="584">
                        <c:v>0.23663048503861742</c:v>
                      </c:pt>
                      <c:pt idx="585">
                        <c:v>0.23656687239925153</c:v>
                      </c:pt>
                      <c:pt idx="586">
                        <c:v>0.23670185531693058</c:v>
                      </c:pt>
                      <c:pt idx="587">
                        <c:v>0.23688726288776554</c:v>
                      </c:pt>
                      <c:pt idx="588">
                        <c:v>0.23703233073607585</c:v>
                      </c:pt>
                      <c:pt idx="589">
                        <c:v>0.23682675330397837</c:v>
                      </c:pt>
                      <c:pt idx="590">
                        <c:v>0.23689812358229154</c:v>
                      </c:pt>
                      <c:pt idx="591">
                        <c:v>0.23741866115563992</c:v>
                      </c:pt>
                      <c:pt idx="592">
                        <c:v>0.23824174664792414</c:v>
                      </c:pt>
                      <c:pt idx="593">
                        <c:v>0.23938987721209076</c:v>
                      </c:pt>
                      <c:pt idx="594">
                        <c:v>0.23931850693377757</c:v>
                      </c:pt>
                      <c:pt idx="595">
                        <c:v>0.23978396527060189</c:v>
                      </c:pt>
                      <c:pt idx="596">
                        <c:v>0.24155968882558651</c:v>
                      </c:pt>
                      <c:pt idx="597">
                        <c:v>0.24185447910557528</c:v>
                      </c:pt>
                      <c:pt idx="598">
                        <c:v>0.242713249737016</c:v>
                      </c:pt>
                      <c:pt idx="599">
                        <c:v>0.24237967126229204</c:v>
                      </c:pt>
                      <c:pt idx="600">
                        <c:v>0.24227339160871714</c:v>
                      </c:pt>
                      <c:pt idx="601">
                        <c:v>0.24282340821006435</c:v>
                      </c:pt>
                      <c:pt idx="602">
                        <c:v>0.24319655064341866</c:v>
                      </c:pt>
                      <c:pt idx="603">
                        <c:v>0.24296847605837466</c:v>
                      </c:pt>
                      <c:pt idx="604">
                        <c:v>0.24317560501826141</c:v>
                      </c:pt>
                      <c:pt idx="605">
                        <c:v>0.24340445536720012</c:v>
                      </c:pt>
                      <c:pt idx="606">
                        <c:v>0.24409178217791058</c:v>
                      </c:pt>
                      <c:pt idx="607">
                        <c:v>0.24575114114868901</c:v>
                      </c:pt>
                      <c:pt idx="608">
                        <c:v>0.24646794698739855</c:v>
                      </c:pt>
                      <c:pt idx="609">
                        <c:v>0.24746325206430778</c:v>
                      </c:pt>
                      <c:pt idx="610">
                        <c:v>0.24805593567986403</c:v>
                      </c:pt>
                      <c:pt idx="611">
                        <c:v>0.24897133707561828</c:v>
                      </c:pt>
                      <c:pt idx="612">
                        <c:v>0.24920716929960934</c:v>
                      </c:pt>
                      <c:pt idx="613">
                        <c:v>0.24974787673422025</c:v>
                      </c:pt>
                      <c:pt idx="614">
                        <c:v>0.25023738375178034</c:v>
                      </c:pt>
                      <c:pt idx="615">
                        <c:v>0.25144602389973408</c:v>
                      </c:pt>
                      <c:pt idx="616">
                        <c:v>0.25230479453117483</c:v>
                      </c:pt>
                      <c:pt idx="617">
                        <c:v>0.25285170807694335</c:v>
                      </c:pt>
                      <c:pt idx="618">
                        <c:v>0.25429385315720399</c:v>
                      </c:pt>
                      <c:pt idx="619">
                        <c:v>0.25523485476148366</c:v>
                      </c:pt>
                      <c:pt idx="620">
                        <c:v>0.25571737990399135</c:v>
                      </c:pt>
                      <c:pt idx="621">
                        <c:v>0.2548485243419194</c:v>
                      </c:pt>
                      <c:pt idx="622">
                        <c:v>0.25572436177904373</c:v>
                      </c:pt>
                      <c:pt idx="623">
                        <c:v>0.25610914067081852</c:v>
                      </c:pt>
                      <c:pt idx="624">
                        <c:v>0.25760481345981379</c:v>
                      </c:pt>
                      <c:pt idx="625">
                        <c:v>0.25733329609666644</c:v>
                      </c:pt>
                      <c:pt idx="626">
                        <c:v>0.25742483623624174</c:v>
                      </c:pt>
                      <c:pt idx="627">
                        <c:v>0.25911600152670344</c:v>
                      </c:pt>
                      <c:pt idx="628">
                        <c:v>0.26038127243897075</c:v>
                      </c:pt>
                      <c:pt idx="629">
                        <c:v>0.2592377964581723</c:v>
                      </c:pt>
                      <c:pt idx="630">
                        <c:v>0.25987547437962161</c:v>
                      </c:pt>
                      <c:pt idx="631">
                        <c:v>0.25966213930857723</c:v>
                      </c:pt>
                      <c:pt idx="632">
                        <c:v>0.26016716160403147</c:v>
                      </c:pt>
                      <c:pt idx="633">
                        <c:v>0.26106084161073412</c:v>
                      </c:pt>
                      <c:pt idx="634">
                        <c:v>0.26120280640346555</c:v>
                      </c:pt>
                      <c:pt idx="635">
                        <c:v>0.26231525182847543</c:v>
                      </c:pt>
                      <c:pt idx="636">
                        <c:v>0.26300800898644899</c:v>
                      </c:pt>
                      <c:pt idx="637">
                        <c:v>0.2620856257156422</c:v>
                      </c:pt>
                      <c:pt idx="638">
                        <c:v>0.26170472564334102</c:v>
                      </c:pt>
                      <c:pt idx="639">
                        <c:v>0.26164188876786965</c:v>
                      </c:pt>
                      <c:pt idx="640">
                        <c:v>0.26192193953385901</c:v>
                      </c:pt>
                      <c:pt idx="641">
                        <c:v>0.26166283439302673</c:v>
                      </c:pt>
                      <c:pt idx="642">
                        <c:v>0.26146734189156051</c:v>
                      </c:pt>
                      <c:pt idx="643">
                        <c:v>0.26152629994755844</c:v>
                      </c:pt>
                      <c:pt idx="644">
                        <c:v>0.26346958850379965</c:v>
                      </c:pt>
                      <c:pt idx="645">
                        <c:v>0.2635122555180085</c:v>
                      </c:pt>
                      <c:pt idx="646">
                        <c:v>0.26394513177125523</c:v>
                      </c:pt>
                      <c:pt idx="647">
                        <c:v>0.26398702302156934</c:v>
                      </c:pt>
                      <c:pt idx="648">
                        <c:v>0.26428026177376868</c:v>
                      </c:pt>
                      <c:pt idx="649">
                        <c:v>0.26350604940685085</c:v>
                      </c:pt>
                      <c:pt idx="650">
                        <c:v>0.26519566316952309</c:v>
                      </c:pt>
                      <c:pt idx="651">
                        <c:v>0.26345252169811606</c:v>
                      </c:pt>
                      <c:pt idx="652">
                        <c:v>0.26437878378839652</c:v>
                      </c:pt>
                      <c:pt idx="653">
                        <c:v>0.26405141142482996</c:v>
                      </c:pt>
                      <c:pt idx="654">
                        <c:v>0.26455333066470543</c:v>
                      </c:pt>
                      <c:pt idx="655">
                        <c:v>0.26416777600903613</c:v>
                      </c:pt>
                      <c:pt idx="656">
                        <c:v>0.26415458802282615</c:v>
                      </c:pt>
                      <c:pt idx="657">
                        <c:v>0.26308403384813034</c:v>
                      </c:pt>
                      <c:pt idx="658">
                        <c:v>0.26412588475872179</c:v>
                      </c:pt>
                      <c:pt idx="659">
                        <c:v>0.26397538656314884</c:v>
                      </c:pt>
                      <c:pt idx="660">
                        <c:v>0.26357664392126928</c:v>
                      </c:pt>
                      <c:pt idx="661">
                        <c:v>0.262425410301524</c:v>
                      </c:pt>
                      <c:pt idx="662">
                        <c:v>0.26267675780340899</c:v>
                      </c:pt>
                      <c:pt idx="663">
                        <c:v>0.26284665009634983</c:v>
                      </c:pt>
                      <c:pt idx="664">
                        <c:v>0.26299016641687067</c:v>
                      </c:pt>
                      <c:pt idx="665">
                        <c:v>0.2620266676596445</c:v>
                      </c:pt>
                      <c:pt idx="666">
                        <c:v>0.26203985564585447</c:v>
                      </c:pt>
                      <c:pt idx="667">
                        <c:v>0.26252625960783582</c:v>
                      </c:pt>
                      <c:pt idx="668">
                        <c:v>0.26323298051591409</c:v>
                      </c:pt>
                      <c:pt idx="669">
                        <c:v>0.26343933371190609</c:v>
                      </c:pt>
                      <c:pt idx="670">
                        <c:v>0.26289009287445336</c:v>
                      </c:pt>
                      <c:pt idx="671">
                        <c:v>0.26288698981887465</c:v>
                      </c:pt>
                      <c:pt idx="672">
                        <c:v>0.26325935648833404</c:v>
                      </c:pt>
                      <c:pt idx="673">
                        <c:v>0.2638070457979973</c:v>
                      </c:pt>
                      <c:pt idx="674">
                        <c:v>0.26284121974908692</c:v>
                      </c:pt>
                      <c:pt idx="675">
                        <c:v>0.26172101668512993</c:v>
                      </c:pt>
                      <c:pt idx="676">
                        <c:v>0.26048910362033489</c:v>
                      </c:pt>
                      <c:pt idx="677">
                        <c:v>0.2615340575865055</c:v>
                      </c:pt>
                      <c:pt idx="678">
                        <c:v>0.2611516059864149</c:v>
                      </c:pt>
                      <c:pt idx="679">
                        <c:v>0.26113298765294179</c:v>
                      </c:pt>
                      <c:pt idx="680">
                        <c:v>0.26047048528686206</c:v>
                      </c:pt>
                      <c:pt idx="681">
                        <c:v>0.26132382557103989</c:v>
                      </c:pt>
                      <c:pt idx="682">
                        <c:v>0.26149992397513827</c:v>
                      </c:pt>
                      <c:pt idx="683">
                        <c:v>0.26285130467971818</c:v>
                      </c:pt>
                      <c:pt idx="684">
                        <c:v>0.2627093398869868</c:v>
                      </c:pt>
                      <c:pt idx="685">
                        <c:v>0.26288854134666412</c:v>
                      </c:pt>
                      <c:pt idx="686">
                        <c:v>0.26319651961286289</c:v>
                      </c:pt>
                      <c:pt idx="687">
                        <c:v>0.26350372211516687</c:v>
                      </c:pt>
                      <c:pt idx="688">
                        <c:v>0.26366663253305533</c:v>
                      </c:pt>
                      <c:pt idx="689">
                        <c:v>0.26500560101531978</c:v>
                      </c:pt>
                      <c:pt idx="690">
                        <c:v>0.26529651247583491</c:v>
                      </c:pt>
                      <c:pt idx="691">
                        <c:v>0.26664634165262535</c:v>
                      </c:pt>
                      <c:pt idx="692">
                        <c:v>0.26663160213862591</c:v>
                      </c:pt>
                      <c:pt idx="693">
                        <c:v>0.26779679950847596</c:v>
                      </c:pt>
                      <c:pt idx="694">
                        <c:v>0.26826613666477389</c:v>
                      </c:pt>
                      <c:pt idx="695">
                        <c:v>0.26871607972370382</c:v>
                      </c:pt>
                      <c:pt idx="696">
                        <c:v>0.26907525840695323</c:v>
                      </c:pt>
                      <c:pt idx="697">
                        <c:v>0.26913344069905643</c:v>
                      </c:pt>
                      <c:pt idx="698">
                        <c:v>0.26964699639735246</c:v>
                      </c:pt>
                      <c:pt idx="699">
                        <c:v>0.27179353509400694</c:v>
                      </c:pt>
                      <c:pt idx="700">
                        <c:v>0.27278418558754802</c:v>
                      </c:pt>
                      <c:pt idx="701">
                        <c:v>0.27368019288593465</c:v>
                      </c:pt>
                      <c:pt idx="702">
                        <c:v>0.27529921213418845</c:v>
                      </c:pt>
                      <c:pt idx="703">
                        <c:v>0.27760633395704748</c:v>
                      </c:pt>
                      <c:pt idx="704">
                        <c:v>0.27958453188855065</c:v>
                      </c:pt>
                      <c:pt idx="705">
                        <c:v>0.28109649571933482</c:v>
                      </c:pt>
                      <c:pt idx="706">
                        <c:v>0.28066517099387772</c:v>
                      </c:pt>
                      <c:pt idx="707">
                        <c:v>0.28108098044144064</c:v>
                      </c:pt>
                      <c:pt idx="708">
                        <c:v>0.28246184017401943</c:v>
                      </c:pt>
                      <c:pt idx="709">
                        <c:v>0.284102580811325</c:v>
                      </c:pt>
                      <c:pt idx="710">
                        <c:v>0.28426859428479212</c:v>
                      </c:pt>
                      <c:pt idx="711">
                        <c:v>0.28604819665925041</c:v>
                      </c:pt>
                      <c:pt idx="712">
                        <c:v>0.28659123138554532</c:v>
                      </c:pt>
                      <c:pt idx="713">
                        <c:v>0.28865786640104507</c:v>
                      </c:pt>
                      <c:pt idx="714">
                        <c:v>0.29042660808097731</c:v>
                      </c:pt>
                      <c:pt idx="715">
                        <c:v>0.292978095530669</c:v>
                      </c:pt>
                      <c:pt idx="716">
                        <c:v>0.29429611838777636</c:v>
                      </c:pt>
                      <c:pt idx="717">
                        <c:v>0.29730297924366128</c:v>
                      </c:pt>
                      <c:pt idx="718">
                        <c:v>0.29858686848940147</c:v>
                      </c:pt>
                      <c:pt idx="719">
                        <c:v>0.30096148177109999</c:v>
                      </c:pt>
                      <c:pt idx="720">
                        <c:v>0.3041723685312927</c:v>
                      </c:pt>
                      <c:pt idx="721">
                        <c:v>0.30649422986815111</c:v>
                      </c:pt>
                      <c:pt idx="722">
                        <c:v>0.30798524807377825</c:v>
                      </c:pt>
                      <c:pt idx="723">
                        <c:v>0.31057319642652109</c:v>
                      </c:pt>
                      <c:pt idx="724">
                        <c:v>0.31265301942823104</c:v>
                      </c:pt>
                      <c:pt idx="725">
                        <c:v>0.31467310861004832</c:v>
                      </c:pt>
                      <c:pt idx="726">
                        <c:v>0.31584916667442436</c:v>
                      </c:pt>
                      <c:pt idx="727">
                        <c:v>0.31660243341618488</c:v>
                      </c:pt>
                      <c:pt idx="728">
                        <c:v>0.31873888718220833</c:v>
                      </c:pt>
                      <c:pt idx="729">
                        <c:v>0.32050452580656169</c:v>
                      </c:pt>
                      <c:pt idx="730">
                        <c:v>0.32188228248356154</c:v>
                      </c:pt>
                      <c:pt idx="731">
                        <c:v>0.32178686352451263</c:v>
                      </c:pt>
                      <c:pt idx="732">
                        <c:v>0.32283026596289355</c:v>
                      </c:pt>
                      <c:pt idx="733">
                        <c:v>0.32563465244225992</c:v>
                      </c:pt>
                      <c:pt idx="734">
                        <c:v>0.32690147488231663</c:v>
                      </c:pt>
                      <c:pt idx="735">
                        <c:v>0.32773231801354796</c:v>
                      </c:pt>
                      <c:pt idx="736">
                        <c:v>0.32908292295423291</c:v>
                      </c:pt>
                      <c:pt idx="737">
                        <c:v>0.33045137046449646</c:v>
                      </c:pt>
                      <c:pt idx="738">
                        <c:v>0.33232639179800344</c:v>
                      </c:pt>
                      <c:pt idx="739">
                        <c:v>0.33373905785026525</c:v>
                      </c:pt>
                      <c:pt idx="740">
                        <c:v>0.33368165132205674</c:v>
                      </c:pt>
                      <c:pt idx="741">
                        <c:v>0.33568079487871699</c:v>
                      </c:pt>
                      <c:pt idx="742">
                        <c:v>0.33581732932418551</c:v>
                      </c:pt>
                      <c:pt idx="743">
                        <c:v>0.33580724439355425</c:v>
                      </c:pt>
                      <c:pt idx="744">
                        <c:v>0.33626727238311566</c:v>
                      </c:pt>
                      <c:pt idx="745">
                        <c:v>0.33554658772493268</c:v>
                      </c:pt>
                      <c:pt idx="746">
                        <c:v>0.33619047175753958</c:v>
                      </c:pt>
                      <c:pt idx="747">
                        <c:v>0.33875747448512539</c:v>
                      </c:pt>
                      <c:pt idx="748">
                        <c:v>0.3373859239192834</c:v>
                      </c:pt>
                      <c:pt idx="749">
                        <c:v>0.33910811976553318</c:v>
                      </c:pt>
                      <c:pt idx="750">
                        <c:v>0.33972174900624652</c:v>
                      </c:pt>
                      <c:pt idx="751">
                        <c:v>0.34018720734307062</c:v>
                      </c:pt>
                      <c:pt idx="752">
                        <c:v>0.34195129443963473</c:v>
                      </c:pt>
                      <c:pt idx="753">
                        <c:v>0.34182949950816566</c:v>
                      </c:pt>
                      <c:pt idx="754">
                        <c:v>0.34015772831507174</c:v>
                      </c:pt>
                      <c:pt idx="755">
                        <c:v>0.34274877972339352</c:v>
                      </c:pt>
                      <c:pt idx="756">
                        <c:v>0.3426417243059241</c:v>
                      </c:pt>
                      <c:pt idx="757">
                        <c:v>0.34329336597747812</c:v>
                      </c:pt>
                      <c:pt idx="758">
                        <c:v>0.34319794701842898</c:v>
                      </c:pt>
                      <c:pt idx="759">
                        <c:v>0.34254863263855917</c:v>
                      </c:pt>
                      <c:pt idx="760">
                        <c:v>0.34328871139410971</c:v>
                      </c:pt>
                      <c:pt idx="761">
                        <c:v>0.34324604437990092</c:v>
                      </c:pt>
                      <c:pt idx="762">
                        <c:v>0.34369366014714686</c:v>
                      </c:pt>
                      <c:pt idx="763">
                        <c:v>0.34342602160347296</c:v>
                      </c:pt>
                      <c:pt idx="764">
                        <c:v>0.34365176889683274</c:v>
                      </c:pt>
                      <c:pt idx="765">
                        <c:v>0.34339421528378988</c:v>
                      </c:pt>
                      <c:pt idx="766">
                        <c:v>0.34278679215423419</c:v>
                      </c:pt>
                      <c:pt idx="767">
                        <c:v>0.34242063159593245</c:v>
                      </c:pt>
                      <c:pt idx="768">
                        <c:v>0.34240744360972247</c:v>
                      </c:pt>
                      <c:pt idx="769">
                        <c:v>0.34091254658462194</c:v>
                      </c:pt>
                      <c:pt idx="770">
                        <c:v>0.34142067193565506</c:v>
                      </c:pt>
                      <c:pt idx="771">
                        <c:v>0.3411289847112452</c:v>
                      </c:pt>
                      <c:pt idx="772">
                        <c:v>0.34161694020101602</c:v>
                      </c:pt>
                      <c:pt idx="773">
                        <c:v>0.34176666263269451</c:v>
                      </c:pt>
                      <c:pt idx="774">
                        <c:v>0.34125776151776643</c:v>
                      </c:pt>
                      <c:pt idx="775">
                        <c:v>0.3403361540108546</c:v>
                      </c:pt>
                      <c:pt idx="776">
                        <c:v>0.33904140407058819</c:v>
                      </c:pt>
                      <c:pt idx="777">
                        <c:v>0.33788008552021181</c:v>
                      </c:pt>
                      <c:pt idx="778">
                        <c:v>0.33711673384782004</c:v>
                      </c:pt>
                      <c:pt idx="779">
                        <c:v>0.33653801398236849</c:v>
                      </c:pt>
                      <c:pt idx="780">
                        <c:v>0.33635570946711224</c:v>
                      </c:pt>
                      <c:pt idx="781">
                        <c:v>0.3357195830734524</c:v>
                      </c:pt>
                      <c:pt idx="782">
                        <c:v>0.33584758411607907</c:v>
                      </c:pt>
                      <c:pt idx="783">
                        <c:v>0.33606169495101818</c:v>
                      </c:pt>
                      <c:pt idx="784">
                        <c:v>0.33523938522262864</c:v>
                      </c:pt>
                      <c:pt idx="785">
                        <c:v>0.3335769231962713</c:v>
                      </c:pt>
                      <c:pt idx="786">
                        <c:v>0.33216115408843078</c:v>
                      </c:pt>
                      <c:pt idx="787">
                        <c:v>0.33118291581720521</c:v>
                      </c:pt>
                      <c:pt idx="788">
                        <c:v>0.32991842066883265</c:v>
                      </c:pt>
                      <c:pt idx="789">
                        <c:v>0.32772921495796903</c:v>
                      </c:pt>
                      <c:pt idx="790">
                        <c:v>0.32558422778910401</c:v>
                      </c:pt>
                      <c:pt idx="791">
                        <c:v>0.32410019145852925</c:v>
                      </c:pt>
                      <c:pt idx="792">
                        <c:v>0.32396365701306074</c:v>
                      </c:pt>
                      <c:pt idx="793">
                        <c:v>0.32246720846017074</c:v>
                      </c:pt>
                      <c:pt idx="794">
                        <c:v>0.32142690907736848</c:v>
                      </c:pt>
                      <c:pt idx="795">
                        <c:v>0.32023300844341412</c:v>
                      </c:pt>
                      <c:pt idx="796">
                        <c:v>0.32019034142920533</c:v>
                      </c:pt>
                      <c:pt idx="797">
                        <c:v>0.31957903948017619</c:v>
                      </c:pt>
                      <c:pt idx="798">
                        <c:v>0.31866984419557937</c:v>
                      </c:pt>
                      <c:pt idx="799">
                        <c:v>0.31708185550311385</c:v>
                      </c:pt>
                      <c:pt idx="800">
                        <c:v>0.31568780778432515</c:v>
                      </c:pt>
                      <c:pt idx="801">
                        <c:v>0.31399431520217969</c:v>
                      </c:pt>
                      <c:pt idx="802">
                        <c:v>0.3129532400554827</c:v>
                      </c:pt>
                      <c:pt idx="803">
                        <c:v>0.30962210989161015</c:v>
                      </c:pt>
                      <c:pt idx="804">
                        <c:v>0.30906588717910533</c:v>
                      </c:pt>
                      <c:pt idx="805">
                        <c:v>0.30810937029693131</c:v>
                      </c:pt>
                      <c:pt idx="806">
                        <c:v>0.30761055411263472</c:v>
                      </c:pt>
                      <c:pt idx="807">
                        <c:v>0.30866559300943636</c:v>
                      </c:pt>
                      <c:pt idx="808">
                        <c:v>0.30895495294216224</c:v>
                      </c:pt>
                      <c:pt idx="809">
                        <c:v>0.30985871787949598</c:v>
                      </c:pt>
                      <c:pt idx="810">
                        <c:v>0.31192302560331153</c:v>
                      </c:pt>
                      <c:pt idx="811">
                        <c:v>0.31190906185320683</c:v>
                      </c:pt>
                      <c:pt idx="812">
                        <c:v>0.31214334254940845</c:v>
                      </c:pt>
                      <c:pt idx="813">
                        <c:v>0.31250174546876314</c:v>
                      </c:pt>
                      <c:pt idx="814">
                        <c:v>0.31155996810058872</c:v>
                      </c:pt>
                      <c:pt idx="815">
                        <c:v>0.3116321141427964</c:v>
                      </c:pt>
                      <c:pt idx="816">
                        <c:v>0.31104873969397667</c:v>
                      </c:pt>
                      <c:pt idx="817">
                        <c:v>0.31053751128736462</c:v>
                      </c:pt>
                      <c:pt idx="818">
                        <c:v>0.31167478115700525</c:v>
                      </c:pt>
                      <c:pt idx="819">
                        <c:v>0.3144411552055309</c:v>
                      </c:pt>
                      <c:pt idx="820">
                        <c:v>0.31591976118884257</c:v>
                      </c:pt>
                      <c:pt idx="821">
                        <c:v>0.31685300515417536</c:v>
                      </c:pt>
                      <c:pt idx="822">
                        <c:v>0.3170190186276427</c:v>
                      </c:pt>
                      <c:pt idx="823">
                        <c:v>0.31885835482199321</c:v>
                      </c:pt>
                      <c:pt idx="824">
                        <c:v>0.32246410540459181</c:v>
                      </c:pt>
                      <c:pt idx="825">
                        <c:v>0.32353078075981417</c:v>
                      </c:pt>
                      <c:pt idx="826">
                        <c:v>0.32388608062358992</c:v>
                      </c:pt>
                      <c:pt idx="827">
                        <c:v>0.32643601654549237</c:v>
                      </c:pt>
                      <c:pt idx="828">
                        <c:v>0.32925048795548972</c:v>
                      </c:pt>
                      <c:pt idx="829">
                        <c:v>0.33358080201574497</c:v>
                      </c:pt>
                      <c:pt idx="830">
                        <c:v>0.33693520509645852</c:v>
                      </c:pt>
                      <c:pt idx="831">
                        <c:v>0.33922758740531811</c:v>
                      </c:pt>
                      <c:pt idx="832">
                        <c:v>0.3429318600025445</c:v>
                      </c:pt>
                      <c:pt idx="833">
                        <c:v>0.34788976705361774</c:v>
                      </c:pt>
                      <c:pt idx="834">
                        <c:v>0.34873845275442716</c:v>
                      </c:pt>
                      <c:pt idx="835">
                        <c:v>0.35367075959697519</c:v>
                      </c:pt>
                      <c:pt idx="836">
                        <c:v>0.3573967535832534</c:v>
                      </c:pt>
                      <c:pt idx="837">
                        <c:v>0.35998858075546991</c:v>
                      </c:pt>
                      <c:pt idx="838">
                        <c:v>0.36409702634183871</c:v>
                      </c:pt>
                      <c:pt idx="839">
                        <c:v>0.36775397734148818</c:v>
                      </c:pt>
                      <c:pt idx="840">
                        <c:v>0.37054207277906565</c:v>
                      </c:pt>
                      <c:pt idx="841">
                        <c:v>0.37643244803157672</c:v>
                      </c:pt>
                      <c:pt idx="842">
                        <c:v>0.38009638090627851</c:v>
                      </c:pt>
                      <c:pt idx="843">
                        <c:v>0.38452754427284552</c:v>
                      </c:pt>
                      <c:pt idx="844">
                        <c:v>0.39241551155422738</c:v>
                      </c:pt>
                      <c:pt idx="845">
                        <c:v>0.3989319282697672</c:v>
                      </c:pt>
                      <c:pt idx="846">
                        <c:v>0.40574701408476926</c:v>
                      </c:pt>
                      <c:pt idx="847">
                        <c:v>0.41213465399378768</c:v>
                      </c:pt>
                      <c:pt idx="848">
                        <c:v>0.4212553101038593</c:v>
                      </c:pt>
                      <c:pt idx="849">
                        <c:v>0.42901294905093051</c:v>
                      </c:pt>
                      <c:pt idx="850">
                        <c:v>0.43812274446647609</c:v>
                      </c:pt>
                      <c:pt idx="851">
                        <c:v>0.44461433673738526</c:v>
                      </c:pt>
                      <c:pt idx="852">
                        <c:v>0.45136348262133724</c:v>
                      </c:pt>
                      <c:pt idx="853">
                        <c:v>0.46055163019024836</c:v>
                      </c:pt>
                      <c:pt idx="854">
                        <c:v>0.47101513360205788</c:v>
                      </c:pt>
                      <c:pt idx="855">
                        <c:v>0.47845315782450976</c:v>
                      </c:pt>
                      <c:pt idx="856">
                        <c:v>0.48834182019034134</c:v>
                      </c:pt>
                      <c:pt idx="857">
                        <c:v>0.49667430018339065</c:v>
                      </c:pt>
                      <c:pt idx="858">
                        <c:v>0.5073798419303488</c:v>
                      </c:pt>
                      <c:pt idx="859">
                        <c:v>0.51975793063429565</c:v>
                      </c:pt>
                      <c:pt idx="860">
                        <c:v>0.52951161008244818</c:v>
                      </c:pt>
                      <c:pt idx="861">
                        <c:v>0.5397602268954238</c:v>
                      </c:pt>
                      <c:pt idx="862">
                        <c:v>0.55130359364866588</c:v>
                      </c:pt>
                      <c:pt idx="863">
                        <c:v>0.56384226547881688</c:v>
                      </c:pt>
                      <c:pt idx="864">
                        <c:v>0.57774395447196858</c:v>
                      </c:pt>
                      <c:pt idx="865">
                        <c:v>0.5912631918650294</c:v>
                      </c:pt>
                      <c:pt idx="866">
                        <c:v>0.60607485190667243</c:v>
                      </c:pt>
                      <c:pt idx="867">
                        <c:v>0.62088961500389439</c:v>
                      </c:pt>
                      <c:pt idx="868">
                        <c:v>0.63658952470497698</c:v>
                      </c:pt>
                      <c:pt idx="869">
                        <c:v>0.6526447342698356</c:v>
                      </c:pt>
                      <c:pt idx="870">
                        <c:v>0.66733615090779896</c:v>
                      </c:pt>
                      <c:pt idx="871">
                        <c:v>0.68243949817385186</c:v>
                      </c:pt>
                      <c:pt idx="872">
                        <c:v>0.69763981592674318</c:v>
                      </c:pt>
                      <c:pt idx="873">
                        <c:v>0.71024675497962841</c:v>
                      </c:pt>
                      <c:pt idx="874">
                        <c:v>0.72437031244666628</c:v>
                      </c:pt>
                      <c:pt idx="875">
                        <c:v>0.7386746229011707</c:v>
                      </c:pt>
                      <c:pt idx="876">
                        <c:v>0.75297893335567534</c:v>
                      </c:pt>
                      <c:pt idx="877">
                        <c:v>0.76547571393551228</c:v>
                      </c:pt>
                      <c:pt idx="878">
                        <c:v>0.78112132016396552</c:v>
                      </c:pt>
                      <c:pt idx="879">
                        <c:v>0.79497413603175049</c:v>
                      </c:pt>
                      <c:pt idx="880">
                        <c:v>0.81032960656358322</c:v>
                      </c:pt>
                      <c:pt idx="881">
                        <c:v>0.82624129980792083</c:v>
                      </c:pt>
                      <c:pt idx="882">
                        <c:v>0.84067128401336799</c:v>
                      </c:pt>
                      <c:pt idx="883">
                        <c:v>0.85393529508507016</c:v>
                      </c:pt>
                      <c:pt idx="884">
                        <c:v>0.86837536422114858</c:v>
                      </c:pt>
                      <c:pt idx="885">
                        <c:v>0.8804400443116337</c:v>
                      </c:pt>
                      <c:pt idx="886">
                        <c:v>0.89202995689855802</c:v>
                      </c:pt>
                      <c:pt idx="887">
                        <c:v>0.90367417295811192</c:v>
                      </c:pt>
                      <c:pt idx="888">
                        <c:v>0.91683345590402865</c:v>
                      </c:pt>
                      <c:pt idx="889">
                        <c:v>0.92699053257742903</c:v>
                      </c:pt>
                      <c:pt idx="890">
                        <c:v>0.93954549544936894</c:v>
                      </c:pt>
                      <c:pt idx="891">
                        <c:v>0.9499197860132873</c:v>
                      </c:pt>
                      <c:pt idx="892">
                        <c:v>0.95958270108575905</c:v>
                      </c:pt>
                      <c:pt idx="893">
                        <c:v>0.96970254109221354</c:v>
                      </c:pt>
                      <c:pt idx="894">
                        <c:v>0.97919401234395498</c:v>
                      </c:pt>
                      <c:pt idx="895">
                        <c:v>0.98489587697005221</c:v>
                      </c:pt>
                      <c:pt idx="896">
                        <c:v>0.99094838687655717</c:v>
                      </c:pt>
                      <c:pt idx="897">
                        <c:v>0.99417634044243375</c:v>
                      </c:pt>
                      <c:pt idx="898">
                        <c:v>0.99959117242748918</c:v>
                      </c:pt>
                      <c:pt idx="899">
                        <c:v>1.0012094159118483</c:v>
                      </c:pt>
                      <c:pt idx="900">
                        <c:v>1.0011745065365862</c:v>
                      </c:pt>
                      <c:pt idx="901">
                        <c:v>0.99986424131842622</c:v>
                      </c:pt>
                      <c:pt idx="902">
                        <c:v>1.0004452884755617</c:v>
                      </c:pt>
                      <c:pt idx="903">
                        <c:v>1</c:v>
                      </c:pt>
                      <c:pt idx="904">
                        <c:v>0.99735464511904848</c:v>
                      </c:pt>
                      <c:pt idx="905">
                        <c:v>0.99351616536803788</c:v>
                      </c:pt>
                      <c:pt idx="906">
                        <c:v>0.99003841582806584</c:v>
                      </c:pt>
                      <c:pt idx="907">
                        <c:v>0.98687097184597639</c:v>
                      </c:pt>
                      <c:pt idx="908">
                        <c:v>0.98431870863239024</c:v>
                      </c:pt>
                      <c:pt idx="909">
                        <c:v>0.97931192845595039</c:v>
                      </c:pt>
                      <c:pt idx="910">
                        <c:v>0.97280637243493673</c:v>
                      </c:pt>
                      <c:pt idx="911">
                        <c:v>0.96999655560830733</c:v>
                      </c:pt>
                      <c:pt idx="912">
                        <c:v>0.96395257910464438</c:v>
                      </c:pt>
                      <c:pt idx="913">
                        <c:v>0.95870996670421371</c:v>
                      </c:pt>
                      <c:pt idx="914">
                        <c:v>0.94990504649928786</c:v>
                      </c:pt>
                      <c:pt idx="915">
                        <c:v>0.93784191793659222</c:v>
                      </c:pt>
                      <c:pt idx="916">
                        <c:v>0.92625045382187843</c:v>
                      </c:pt>
                      <c:pt idx="917">
                        <c:v>0.91580246568796297</c:v>
                      </c:pt>
                      <c:pt idx="918">
                        <c:v>0.90235149551763616</c:v>
                      </c:pt>
                      <c:pt idx="919">
                        <c:v>0.88935512298960784</c:v>
                      </c:pt>
                      <c:pt idx="920">
                        <c:v>0.875263371842253</c:v>
                      </c:pt>
                      <c:pt idx="921">
                        <c:v>0.8619683302147626</c:v>
                      </c:pt>
                      <c:pt idx="922">
                        <c:v>0.84792467642887948</c:v>
                      </c:pt>
                      <c:pt idx="923">
                        <c:v>0.82983463816820424</c:v>
                      </c:pt>
                      <c:pt idx="924">
                        <c:v>0.81294858547211435</c:v>
                      </c:pt>
                      <c:pt idx="925">
                        <c:v>0.79343346893686206</c:v>
                      </c:pt>
                      <c:pt idx="926">
                        <c:v>0.77341333010615554</c:v>
                      </c:pt>
                      <c:pt idx="927">
                        <c:v>0.75354834405439031</c:v>
                      </c:pt>
                      <c:pt idx="928">
                        <c:v>0.73503939329057322</c:v>
                      </c:pt>
                      <c:pt idx="929">
                        <c:v>0.71227770485597175</c:v>
                      </c:pt>
                      <c:pt idx="930">
                        <c:v>0.69223972345568685</c:v>
                      </c:pt>
                      <c:pt idx="931">
                        <c:v>0.66951759897971519</c:v>
                      </c:pt>
                      <c:pt idx="932">
                        <c:v>0.64647585977912458</c:v>
                      </c:pt>
                      <c:pt idx="933">
                        <c:v>0.62477153753300874</c:v>
                      </c:pt>
                      <c:pt idx="934">
                        <c:v>0.60148698423337466</c:v>
                      </c:pt>
                      <c:pt idx="935">
                        <c:v>0.57623276640507914</c:v>
                      </c:pt>
                      <c:pt idx="936">
                        <c:v>0.55658964882720019</c:v>
                      </c:pt>
                      <c:pt idx="937">
                        <c:v>0.53636315680050139</c:v>
                      </c:pt>
                      <c:pt idx="938">
                        <c:v>0.51343080030906441</c:v>
                      </c:pt>
                      <c:pt idx="939">
                        <c:v>0.49339980078383183</c:v>
                      </c:pt>
                      <c:pt idx="940">
                        <c:v>0.47180253395518562</c:v>
                      </c:pt>
                      <c:pt idx="941">
                        <c:v>0.45089957581230239</c:v>
                      </c:pt>
                      <c:pt idx="942">
                        <c:v>0.43284599845467836</c:v>
                      </c:pt>
                      <c:pt idx="943">
                        <c:v>0.41350620455962994</c:v>
                      </c:pt>
                      <c:pt idx="944">
                        <c:v>0.39628502186102665</c:v>
                      </c:pt>
                      <c:pt idx="945">
                        <c:v>0.38252762495229053</c:v>
                      </c:pt>
                      <c:pt idx="946">
                        <c:v>0.36741419275560638</c:v>
                      </c:pt>
                      <c:pt idx="947">
                        <c:v>0.35077948756140176</c:v>
                      </c:pt>
                      <c:pt idx="948">
                        <c:v>0.33803368677136375</c:v>
                      </c:pt>
                      <c:pt idx="949">
                        <c:v>0.32298464297794038</c:v>
                      </c:pt>
                      <c:pt idx="950">
                        <c:v>0.31080980441440692</c:v>
                      </c:pt>
                      <c:pt idx="951">
                        <c:v>0.29489190505891155</c:v>
                      </c:pt>
                      <c:pt idx="952">
                        <c:v>0.2829412622609484</c:v>
                      </c:pt>
                      <c:pt idx="953">
                        <c:v>0.26953295910483044</c:v>
                      </c:pt>
                      <c:pt idx="954">
                        <c:v>0.26389858593757276</c:v>
                      </c:pt>
                      <c:pt idx="955">
                        <c:v>0.25414335496163082</c:v>
                      </c:pt>
                      <c:pt idx="956">
                        <c:v>0.24730732352147167</c:v>
                      </c:pt>
                      <c:pt idx="957">
                        <c:v>0.23987860846575629</c:v>
                      </c:pt>
                      <c:pt idx="958">
                        <c:v>0.23534426850119305</c:v>
                      </c:pt>
                      <c:pt idx="959">
                        <c:v>0.22892094345301817</c:v>
                      </c:pt>
                      <c:pt idx="960">
                        <c:v>0.22342232896733405</c:v>
                      </c:pt>
                      <c:pt idx="961">
                        <c:v>0.21668947412517114</c:v>
                      </c:pt>
                      <c:pt idx="962">
                        <c:v>0.2134173020172965</c:v>
                      </c:pt>
                      <c:pt idx="963">
                        <c:v>0.20922119511082563</c:v>
                      </c:pt>
                      <c:pt idx="964">
                        <c:v>0.19962421996940394</c:v>
                      </c:pt>
                      <c:pt idx="965">
                        <c:v>0.19104737434952196</c:v>
                      </c:pt>
                      <c:pt idx="966">
                        <c:v>0.18718794897335395</c:v>
                      </c:pt>
                      <c:pt idx="967">
                        <c:v>0.18535404312626633</c:v>
                      </c:pt>
                      <c:pt idx="968">
                        <c:v>0.18043182121434981</c:v>
                      </c:pt>
                      <c:pt idx="969">
                        <c:v>0.17356088039892872</c:v>
                      </c:pt>
                      <c:pt idx="970">
                        <c:v>0.17016148301232215</c:v>
                      </c:pt>
                      <c:pt idx="971">
                        <c:v>0.17024914433242419</c:v>
                      </c:pt>
                      <c:pt idx="972">
                        <c:v>0.16748897639505614</c:v>
                      </c:pt>
                      <c:pt idx="973">
                        <c:v>0.16421137393991861</c:v>
                      </c:pt>
                      <c:pt idx="974">
                        <c:v>0.16048848300921911</c:v>
                      </c:pt>
                      <c:pt idx="975">
                        <c:v>0.15821859785330605</c:v>
                      </c:pt>
                      <c:pt idx="976">
                        <c:v>0.15323276330202346</c:v>
                      </c:pt>
                      <c:pt idx="977">
                        <c:v>0.14684046880963686</c:v>
                      </c:pt>
                      <c:pt idx="978">
                        <c:v>0.14294458253041764</c:v>
                      </c:pt>
                      <c:pt idx="979">
                        <c:v>0.13993927320232241</c:v>
                      </c:pt>
                      <c:pt idx="980">
                        <c:v>0.13281853641280578</c:v>
                      </c:pt>
                      <c:pt idx="981">
                        <c:v>0.13013827215659249</c:v>
                      </c:pt>
                      <c:pt idx="982">
                        <c:v>0.12794441186236075</c:v>
                      </c:pt>
                      <c:pt idx="983">
                        <c:v>0.12700108296639689</c:v>
                      </c:pt>
                      <c:pt idx="984">
                        <c:v>0.12813602554435355</c:v>
                      </c:pt>
                      <c:pt idx="985">
                        <c:v>0.12689014872945381</c:v>
                      </c:pt>
                      <c:pt idx="986">
                        <c:v>0.12828186915655837</c:v>
                      </c:pt>
                      <c:pt idx="987">
                        <c:v>0.12819886241982467</c:v>
                      </c:pt>
                      <c:pt idx="988">
                        <c:v>0.12549687677455981</c:v>
                      </c:pt>
                      <c:pt idx="989">
                        <c:v>0.12242950633488796</c:v>
                      </c:pt>
                      <c:pt idx="990">
                        <c:v>0.11939937256216203</c:v>
                      </c:pt>
                      <c:pt idx="991">
                        <c:v>0.11488209940328241</c:v>
                      </c:pt>
                      <c:pt idx="992">
                        <c:v>0.11245783723232272</c:v>
                      </c:pt>
                      <c:pt idx="993">
                        <c:v>0.10621448940771966</c:v>
                      </c:pt>
                      <c:pt idx="994">
                        <c:v>0.10585375919668102</c:v>
                      </c:pt>
                      <c:pt idx="995">
                        <c:v>0.10134346791285377</c:v>
                      </c:pt>
                      <c:pt idx="996">
                        <c:v>9.8101550596872727E-2</c:v>
                      </c:pt>
                      <c:pt idx="997">
                        <c:v>9.8079829207820948E-2</c:v>
                      </c:pt>
                      <c:pt idx="998">
                        <c:v>9.7407241911109915E-2</c:v>
                      </c:pt>
                      <c:pt idx="999">
                        <c:v>9.8428922960439078E-2</c:v>
                      </c:pt>
                      <c:pt idx="1000">
                        <c:v>9.927140255009112E-2</c:v>
                      </c:pt>
                      <c:pt idx="1001">
                        <c:v>9.5038058976674292E-2</c:v>
                      </c:pt>
                      <c:pt idx="1002">
                        <c:v>9.690377114344495E-2</c:v>
                      </c:pt>
                      <c:pt idx="1003">
                        <c:v>9.4215749248284783E-2</c:v>
                      </c:pt>
                      <c:pt idx="1004">
                        <c:v>9.2879883821599049E-2</c:v>
                      </c:pt>
                      <c:pt idx="1005">
                        <c:v>8.6950720374352572E-2</c:v>
                      </c:pt>
                      <c:pt idx="1006">
                        <c:v>8.7687696074324431E-2</c:v>
                      </c:pt>
                      <c:pt idx="1007">
                        <c:v>8.8195821425357562E-2</c:v>
                      </c:pt>
                      <c:pt idx="1008">
                        <c:v>8.6949944610457852E-2</c:v>
                      </c:pt>
                      <c:pt idx="1009">
                        <c:v>8.4878655011589921E-2</c:v>
                      </c:pt>
                      <c:pt idx="1010">
                        <c:v>8.3081985831448255E-2</c:v>
                      </c:pt>
                      <c:pt idx="1011">
                        <c:v>8.1016902343737943E-2</c:v>
                      </c:pt>
                      <c:pt idx="1012">
                        <c:v>8.6316921272376931E-2</c:v>
                      </c:pt>
                      <c:pt idx="1013">
                        <c:v>8.0563080465334155E-2</c:v>
                      </c:pt>
                      <c:pt idx="1014">
                        <c:v>7.8335862323630129E-2</c:v>
                      </c:pt>
                      <c:pt idx="1015">
                        <c:v>7.4488849169777369E-2</c:v>
                      </c:pt>
                      <c:pt idx="1016">
                        <c:v>7.2111132832500147E-2</c:v>
                      </c:pt>
                      <c:pt idx="1017">
                        <c:v>7.2473414571328457E-2</c:v>
                      </c:pt>
                      <c:pt idx="1018">
                        <c:v>7.1928052553349178E-2</c:v>
                      </c:pt>
                      <c:pt idx="1019">
                        <c:v>6.6868520432069409E-2</c:v>
                      </c:pt>
                      <c:pt idx="1020">
                        <c:v>6.7168741059321094E-2</c:v>
                      </c:pt>
                      <c:pt idx="1021">
                        <c:v>6.6008198272839241E-2</c:v>
                      </c:pt>
                      <c:pt idx="1022">
                        <c:v>6.8714062737577755E-2</c:v>
                      </c:pt>
                      <c:pt idx="1023">
                        <c:v>6.7862273981189172E-2</c:v>
                      </c:pt>
                      <c:pt idx="1024">
                        <c:v>7.1647226023465307E-2</c:v>
                      </c:pt>
                      <c:pt idx="1025">
                        <c:v>7.3064546659095272E-2</c:v>
                      </c:pt>
                      <c:pt idx="1026">
                        <c:v>7.1475006438840319E-2</c:v>
                      </c:pt>
                      <c:pt idx="1027">
                        <c:v>6.7765303494350795E-2</c:v>
                      </c:pt>
                      <c:pt idx="1028">
                        <c:v>6.8561237250320359E-2</c:v>
                      </c:pt>
                      <c:pt idx="1029">
                        <c:v>6.6243254732935589E-2</c:v>
                      </c:pt>
                      <c:pt idx="1030">
                        <c:v>6.4171965134067449E-2</c:v>
                      </c:pt>
                      <c:pt idx="1031">
                        <c:v>6.2356677620452911E-2</c:v>
                      </c:pt>
                      <c:pt idx="1032">
                        <c:v>5.9334301486673839E-2</c:v>
                      </c:pt>
                      <c:pt idx="1033">
                        <c:v>5.9008480650896956E-2</c:v>
                      </c:pt>
                      <c:pt idx="1034">
                        <c:v>5.673006209214209E-2</c:v>
                      </c:pt>
                      <c:pt idx="1035">
                        <c:v>5.518008583051727E-2</c:v>
                      </c:pt>
                      <c:pt idx="1036">
                        <c:v>5.3972221446458218E-2</c:v>
                      </c:pt>
                      <c:pt idx="1037">
                        <c:v>5.3075438384176839E-2</c:v>
                      </c:pt>
                      <c:pt idx="1038">
                        <c:v>5.1910241014326834E-2</c:v>
                      </c:pt>
                      <c:pt idx="1039">
                        <c:v>5.261385886682618E-2</c:v>
                      </c:pt>
                      <c:pt idx="1040">
                        <c:v>4.8956907867176741E-2</c:v>
                      </c:pt>
                      <c:pt idx="1041">
                        <c:v>4.8499982933194248E-2</c:v>
                      </c:pt>
                      <c:pt idx="1042">
                        <c:v>4.3707313591693657E-2</c:v>
                      </c:pt>
                      <c:pt idx="1043">
                        <c:v>4.5810409510244628E-2</c:v>
                      </c:pt>
                      <c:pt idx="1044">
                        <c:v>4.6512475834954735E-2</c:v>
                      </c:pt>
                      <c:pt idx="1045">
                        <c:v>4.4931469017541595E-2</c:v>
                      </c:pt>
                      <c:pt idx="1046">
                        <c:v>3.7382510558146592E-2</c:v>
                      </c:pt>
                      <c:pt idx="1047">
                        <c:v>3.8307221120637371E-2</c:v>
                      </c:pt>
                      <c:pt idx="1048">
                        <c:v>3.9532928074274762E-2</c:v>
                      </c:pt>
                      <c:pt idx="1049">
                        <c:v>4.2867937057620535E-2</c:v>
                      </c:pt>
                      <c:pt idx="1050">
                        <c:v>4.0115526759199771E-2</c:v>
                      </c:pt>
                      <c:pt idx="1051">
                        <c:v>4.1683345590402938E-2</c:v>
                      </c:pt>
                      <c:pt idx="1052">
                        <c:v>3.6934894790900633E-2</c:v>
                      </c:pt>
                      <c:pt idx="1053">
                        <c:v>4.0183793981934023E-2</c:v>
                      </c:pt>
                      <c:pt idx="1054">
                        <c:v>4.1892026078079125E-2</c:v>
                      </c:pt>
                      <c:pt idx="1055">
                        <c:v>4.1449064894201325E-2</c:v>
                      </c:pt>
                      <c:pt idx="1056">
                        <c:v>4.0019332036256121E-2</c:v>
                      </c:pt>
                      <c:pt idx="1057">
                        <c:v>3.7484911392247862E-2</c:v>
                      </c:pt>
                      <c:pt idx="1058">
                        <c:v>3.273878788442975E-2</c:v>
                      </c:pt>
                      <c:pt idx="1059">
                        <c:v>3.4404352966366021E-2</c:v>
                      </c:pt>
                      <c:pt idx="1060">
                        <c:v>3.1908720517093161E-2</c:v>
                      </c:pt>
                      <c:pt idx="1061">
                        <c:v>2.9561258971709529E-2</c:v>
                      </c:pt>
                      <c:pt idx="1062">
                        <c:v>2.7866990625669125E-2</c:v>
                      </c:pt>
                      <c:pt idx="1063">
                        <c:v>2.2243478152937222E-2</c:v>
                      </c:pt>
                      <c:pt idx="1064">
                        <c:v>2.0628337724157068E-2</c:v>
                      </c:pt>
                      <c:pt idx="1065">
                        <c:v>2.34218635089972E-2</c:v>
                      </c:pt>
                      <c:pt idx="1066">
                        <c:v>1.7306516727021052E-2</c:v>
                      </c:pt>
                      <c:pt idx="1067">
                        <c:v>1.6882173876616328E-2</c:v>
                      </c:pt>
                      <c:pt idx="1068">
                        <c:v>2.1605800231487938E-2</c:v>
                      </c:pt>
                      <c:pt idx="1069">
                        <c:v>2.2236496277884873E-2</c:v>
                      </c:pt>
                      <c:pt idx="1070">
                        <c:v>2.4865560117047322E-2</c:v>
                      </c:pt>
                      <c:pt idx="1071">
                        <c:v>3.4180157200795681E-2</c:v>
                      </c:pt>
                      <c:pt idx="1072">
                        <c:v>2.8994175564678468E-2</c:v>
                      </c:pt>
                      <c:pt idx="1073">
                        <c:v>3.3369483930826685E-2</c:v>
                      </c:pt>
                      <c:pt idx="1074">
                        <c:v>3.6490382079233379E-2</c:v>
                      </c:pt>
                      <c:pt idx="1075">
                        <c:v>2.9731151264650323E-2</c:v>
                      </c:pt>
                      <c:pt idx="1076">
                        <c:v>3.3336126083354178E-2</c:v>
                      </c:pt>
                      <c:pt idx="1077">
                        <c:v>3.195371482298618E-2</c:v>
                      </c:pt>
                      <c:pt idx="1078">
                        <c:v>2.625650478025713E-2</c:v>
                      </c:pt>
                      <c:pt idx="1079">
                        <c:v>2.2798149337652829E-2</c:v>
                      </c:pt>
                      <c:pt idx="1080">
                        <c:v>2.4318646571278794E-2</c:v>
                      </c:pt>
                      <c:pt idx="1081">
                        <c:v>2.4532757406217871E-2</c:v>
                      </c:pt>
                      <c:pt idx="1082">
                        <c:v>2.3590204274148749E-2</c:v>
                      </c:pt>
                      <c:pt idx="1083">
                        <c:v>1.8655570139916765E-2</c:v>
                      </c:pt>
                      <c:pt idx="1084">
                        <c:v>1.6685129847360654E-2</c:v>
                      </c:pt>
                      <c:pt idx="1085">
                        <c:v>1.7285571101864003E-2</c:v>
                      </c:pt>
                      <c:pt idx="1086">
                        <c:v>2.3330323369421927E-2</c:v>
                      </c:pt>
                      <c:pt idx="1087">
                        <c:v>2.6614907699611792E-2</c:v>
                      </c:pt>
                      <c:pt idx="1088">
                        <c:v>2.085873960088503E-2</c:v>
                      </c:pt>
                      <c:pt idx="1089">
                        <c:v>2.0305619943958884E-2</c:v>
                      </c:pt>
                      <c:pt idx="1090">
                        <c:v>1.6382581928425004E-2</c:v>
                      </c:pt>
                      <c:pt idx="1091">
                        <c:v>1.5049819557318178E-2</c:v>
                      </c:pt>
                      <c:pt idx="1092">
                        <c:v>1.2152341410586886E-2</c:v>
                      </c:pt>
                      <c:pt idx="1093">
                        <c:v>6.1603410878692706E-3</c:v>
                      </c:pt>
                      <c:pt idx="1094">
                        <c:v>-2.6081182140053989E-3</c:v>
                      </c:pt>
                      <c:pt idx="1095">
                        <c:v>8.0679445049491785E-5</c:v>
                      </c:pt>
                      <c:pt idx="1096">
                        <c:v>2.837744326838634E-3</c:v>
                      </c:pt>
                      <c:pt idx="1097">
                        <c:v>3.8555465566943573E-3</c:v>
                      </c:pt>
                      <c:pt idx="1098">
                        <c:v>7.5295643620273038E-3</c:v>
                      </c:pt>
                      <c:pt idx="1099">
                        <c:v>8.9197332613423861E-3</c:v>
                      </c:pt>
                      <c:pt idx="1100">
                        <c:v>1.7235146448708098E-2</c:v>
                      </c:pt>
                      <c:pt idx="1101">
                        <c:v>1.6533080123997991E-2</c:v>
                      </c:pt>
                      <c:pt idx="1102">
                        <c:v>1.6035815467490857E-2</c:v>
                      </c:pt>
                      <c:pt idx="1103">
                        <c:v>1.4242249342927884E-2</c:v>
                      </c:pt>
                      <c:pt idx="1104">
                        <c:v>2.1613557870435014E-2</c:v>
                      </c:pt>
                      <c:pt idx="1105">
                        <c:v>2.0646180293735196E-2</c:v>
                      </c:pt>
                      <c:pt idx="1106">
                        <c:v>1.660522616620589E-2</c:v>
                      </c:pt>
                      <c:pt idx="1107">
                        <c:v>1.3932719548939888E-2</c:v>
                      </c:pt>
                      <c:pt idx="1108">
                        <c:v>2.5850004499430538E-2</c:v>
                      </c:pt>
                      <c:pt idx="1109">
                        <c:v>2.9036066814992781E-2</c:v>
                      </c:pt>
                      <c:pt idx="1110">
                        <c:v>3.272172107874613E-2</c:v>
                      </c:pt>
                      <c:pt idx="1111">
                        <c:v>2.7827426667039003E-2</c:v>
                      </c:pt>
                      <c:pt idx="1112">
                        <c:v>2.8841350077421293E-2</c:v>
                      </c:pt>
                      <c:pt idx="1113">
                        <c:v>2.7600127845889739E-2</c:v>
                      </c:pt>
                      <c:pt idx="1114">
                        <c:v>2.4175906014652668E-2</c:v>
                      </c:pt>
                      <c:pt idx="1115">
                        <c:v>1.5642503172874234E-2</c:v>
                      </c:pt>
                      <c:pt idx="1116">
                        <c:v>6.4652162984891069E-3</c:v>
                      </c:pt>
                      <c:pt idx="1117">
                        <c:v>-2.7849923819989707E-4</c:v>
                      </c:pt>
                      <c:pt idx="1118">
                        <c:v>7.315453527087473E-4</c:v>
                      </c:pt>
                      <c:pt idx="1119">
                        <c:v>1.1884702866912446E-3</c:v>
                      </c:pt>
                      <c:pt idx="1120">
                        <c:v>-2.2660063364395187E-3</c:v>
                      </c:pt>
                      <c:pt idx="1121">
                        <c:v>3.5312772487068236E-3</c:v>
                      </c:pt>
                      <c:pt idx="1122">
                        <c:v>4.0789665583699725E-3</c:v>
                      </c:pt>
                      <c:pt idx="1123">
                        <c:v>5.671609834203728E-3</c:v>
                      </c:pt>
                      <c:pt idx="1124">
                        <c:v>7.8887430452766923E-3</c:v>
                      </c:pt>
                      <c:pt idx="1125">
                        <c:v>1.1411486891141492E-3</c:v>
                      </c:pt>
                      <c:pt idx="1126">
                        <c:v>-1.2391276690156766E-2</c:v>
                      </c:pt>
                      <c:pt idx="1127">
                        <c:v>0</c:v>
                      </c:pt>
                      <c:pt idx="1128">
                        <c:v>-5.7251375429385517E-3</c:v>
                      </c:pt>
                      <c:pt idx="1129">
                        <c:v>-1.659824429115354E-2</c:v>
                      </c:pt>
                      <c:pt idx="1130">
                        <c:v>-2.2359842737143299E-2</c:v>
                      </c:pt>
                      <c:pt idx="1131">
                        <c:v>-3.0835063286818534E-2</c:v>
                      </c:pt>
                      <c:pt idx="1132">
                        <c:v>-2.6222371168890004E-2</c:v>
                      </c:pt>
                      <c:pt idx="1133">
                        <c:v>-1.9366945631363194E-2</c:v>
                      </c:pt>
                      <c:pt idx="1134">
                        <c:v>-2.2517322807768851E-2</c:v>
                      </c:pt>
                      <c:pt idx="1135">
                        <c:v>-2.1622091273276824E-2</c:v>
                      </c:pt>
                      <c:pt idx="1136">
                        <c:v>-1.4183291286930279E-2</c:v>
                      </c:pt>
                      <c:pt idx="1137">
                        <c:v>2.0868048767618661E-4</c:v>
                      </c:pt>
                      <c:pt idx="1138">
                        <c:v>9.3099425003800897E-3</c:v>
                      </c:pt>
                      <c:pt idx="1139">
                        <c:v>1.202589189574965E-2</c:v>
                      </c:pt>
                      <c:pt idx="1140">
                        <c:v>1.8285530762141379E-2</c:v>
                      </c:pt>
                      <c:pt idx="1141">
                        <c:v>1.8284754998246111E-3</c:v>
                      </c:pt>
                      <c:pt idx="1142">
                        <c:v>-5.9966549060862066E-4</c:v>
                      </c:pt>
                      <c:pt idx="1143">
                        <c:v>5.5823969863124283E-3</c:v>
                      </c:pt>
                      <c:pt idx="1144">
                        <c:v>4.9563555232838685E-3</c:v>
                      </c:pt>
                      <c:pt idx="1145">
                        <c:v>9.4301859040597062E-3</c:v>
                      </c:pt>
                      <c:pt idx="1146">
                        <c:v>3.629023499439932E-3</c:v>
                      </c:pt>
                      <c:pt idx="1147">
                        <c:v>8.7273438154550874E-3</c:v>
                      </c:pt>
                      <c:pt idx="1148">
                        <c:v>2.3366784272473132E-2</c:v>
                      </c:pt>
                      <c:pt idx="1149">
                        <c:v>2.4262015806965052E-2</c:v>
                      </c:pt>
                      <c:pt idx="1150">
                        <c:v>2.3187582812795805E-2</c:v>
                      </c:pt>
                      <c:pt idx="1151">
                        <c:v>2.1003807449195128E-2</c:v>
                      </c:pt>
                      <c:pt idx="1152">
                        <c:v>1.5622333311611915E-2</c:v>
                      </c:pt>
                      <c:pt idx="1153">
                        <c:v>1.4915612403533647E-2</c:v>
                      </c:pt>
                      <c:pt idx="1154">
                        <c:v>3.1371891901955796E-3</c:v>
                      </c:pt>
                      <c:pt idx="1155">
                        <c:v>1.2931984124767027E-3</c:v>
                      </c:pt>
                      <c:pt idx="1156">
                        <c:v>3.2582083577666951E-5</c:v>
                      </c:pt>
                      <c:pt idx="1157">
                        <c:v>-1.8889075072223649E-2</c:v>
                      </c:pt>
                      <c:pt idx="1158">
                        <c:v>-2.5215429633560171E-2</c:v>
                      </c:pt>
                      <c:pt idx="1159">
                        <c:v>-2.2375358015037455E-2</c:v>
                      </c:pt>
                      <c:pt idx="1160">
                        <c:v>-1.4672022540595714E-2</c:v>
                      </c:pt>
                      <c:pt idx="1161">
                        <c:v>-8.2409398534737319E-3</c:v>
                      </c:pt>
                      <c:pt idx="1162">
                        <c:v>-1.9596571744196538E-2</c:v>
                      </c:pt>
                      <c:pt idx="1163">
                        <c:v>-1.1440190155245836E-2</c:v>
                      </c:pt>
                      <c:pt idx="1164">
                        <c:v>8.5807244393553157E-3</c:v>
                      </c:pt>
                      <c:pt idx="1165">
                        <c:v>6.9748931773116985E-3</c:v>
                      </c:pt>
                      <c:pt idx="1166">
                        <c:v>4.1045667668953975E-3</c:v>
                      </c:pt>
                      <c:pt idx="1167">
                        <c:v>-1.4111921008617218E-2</c:v>
                      </c:pt>
                      <c:pt idx="1168">
                        <c:v>-2.7683910346518258E-2</c:v>
                      </c:pt>
                      <c:pt idx="1169">
                        <c:v>-1.487449691711428E-2</c:v>
                      </c:pt>
                      <c:pt idx="1170">
                        <c:v>-3.2115849476979999E-2</c:v>
                      </c:pt>
                      <c:pt idx="1171">
                        <c:v>-3.7034968333317819E-2</c:v>
                      </c:pt>
                      <c:pt idx="1172">
                        <c:v>-2.8350291532071671E-2</c:v>
                      </c:pt>
                      <c:pt idx="1173">
                        <c:v>-4.0224909468353498E-2</c:v>
                      </c:pt>
                      <c:pt idx="1174">
                        <c:v>-3.8983687236822155E-2</c:v>
                      </c:pt>
                      <c:pt idx="1175">
                        <c:v>-9.8017768096244438E-3</c:v>
                      </c:pt>
                      <c:pt idx="1176">
                        <c:v>-7.3969087360323399E-3</c:v>
                      </c:pt>
                      <c:pt idx="1177">
                        <c:v>1.2152341410586886E-2</c:v>
                      </c:pt>
                      <c:pt idx="1178">
                        <c:v>9.4581134042691049E-3</c:v>
                      </c:pt>
                      <c:pt idx="1179">
                        <c:v>1.695121686324531E-2</c:v>
                      </c:pt>
                      <c:pt idx="1180">
                        <c:v>2.8538802158485428E-2</c:v>
                      </c:pt>
                      <c:pt idx="1181">
                        <c:v>3.8448410149474248E-2</c:v>
                      </c:pt>
                      <c:pt idx="1182">
                        <c:v>2.1936275650633198E-2</c:v>
                      </c:pt>
                      <c:pt idx="1183">
                        <c:v>1.3229101696440537E-2</c:v>
                      </c:pt>
                      <c:pt idx="1184">
                        <c:v>-1.4653404207122746E-2</c:v>
                      </c:pt>
                      <c:pt idx="1185">
                        <c:v>-3.3860542476176307E-2</c:v>
                      </c:pt>
                      <c:pt idx="1186">
                        <c:v>-4.4901214225648009E-2</c:v>
                      </c:pt>
                      <c:pt idx="1187">
                        <c:v>-5.6419756534259256E-2</c:v>
                      </c:pt>
                      <c:pt idx="1188">
                        <c:v>-6.449701020594982E-2</c:v>
                      </c:pt>
                      <c:pt idx="1189">
                        <c:v>-5.9114760304471874E-2</c:v>
                      </c:pt>
                      <c:pt idx="1190">
                        <c:v>-5.5059066662943031E-2</c:v>
                      </c:pt>
                      <c:pt idx="1191">
                        <c:v>-9.8397892404651077E-3</c:v>
                      </c:pt>
                      <c:pt idx="1192">
                        <c:v>7.6715291547586979E-3</c:v>
                      </c:pt>
                      <c:pt idx="1193">
                        <c:v>5.0828050381211045E-3</c:v>
                      </c:pt>
                      <c:pt idx="1194">
                        <c:v>8.7304468710337896E-3</c:v>
                      </c:pt>
                      <c:pt idx="1195">
                        <c:v>6.6025265078523401E-3</c:v>
                      </c:pt>
                      <c:pt idx="1196">
                        <c:v>6.2573115747076502E-3</c:v>
                      </c:pt>
                      <c:pt idx="1197">
                        <c:v>-2.217908974967694E-3</c:v>
                      </c:pt>
                      <c:pt idx="1198">
                        <c:v>-3.9120997446185281E-2</c:v>
                      </c:pt>
                      <c:pt idx="1199">
                        <c:v>-4.2366017817745127E-2</c:v>
                      </c:pt>
                      <c:pt idx="1200">
                        <c:v>-3.2652678092117367E-2</c:v>
                      </c:pt>
                      <c:pt idx="1201">
                        <c:v>-2.445440525285246E-2</c:v>
                      </c:pt>
                      <c:pt idx="1202">
                        <c:v>-1.5967548244756605E-2</c:v>
                      </c:pt>
                      <c:pt idx="1203">
                        <c:v>-2.1965754678632054E-2</c:v>
                      </c:pt>
                      <c:pt idx="1204">
                        <c:v>-1.1817987171968299E-2</c:v>
                      </c:pt>
                      <c:pt idx="1205">
                        <c:v>-4.7042322575040181E-3</c:v>
                      </c:pt>
                      <c:pt idx="1206">
                        <c:v>5.4528444158962741E-3</c:v>
                      </c:pt>
                      <c:pt idx="1207">
                        <c:v>-9.1346198601763001E-3</c:v>
                      </c:pt>
                      <c:pt idx="1208">
                        <c:v>-1.6683578319571301E-2</c:v>
                      </c:pt>
                      <c:pt idx="1209">
                        <c:v>-2.9697793417177924E-2</c:v>
                      </c:pt>
                      <c:pt idx="1210">
                        <c:v>-1.5742576715291532E-2</c:v>
                      </c:pt>
                      <c:pt idx="1211">
                        <c:v>-2.5458243732603483E-2</c:v>
                      </c:pt>
                      <c:pt idx="1212">
                        <c:v>-2.6951589229914672E-2</c:v>
                      </c:pt>
                      <c:pt idx="1213">
                        <c:v>-2.1159735992031328E-2</c:v>
                      </c:pt>
                      <c:pt idx="1214">
                        <c:v>-9.0966074293356344E-3</c:v>
                      </c:pt>
                      <c:pt idx="1215">
                        <c:v>-3.6422114856499016E-3</c:v>
                      </c:pt>
                      <c:pt idx="1216">
                        <c:v>1.4266298023663958E-3</c:v>
                      </c:pt>
                      <c:pt idx="1217">
                        <c:v>-8.0020045739039591E-3</c:v>
                      </c:pt>
                      <c:pt idx="1218">
                        <c:v>8.9437819420783524E-3</c:v>
                      </c:pt>
                      <c:pt idx="1219">
                        <c:v>1.7707586660584754E-2</c:v>
                      </c:pt>
                      <c:pt idx="1220">
                        <c:v>6.1060376152397185E-3</c:v>
                      </c:pt>
                      <c:pt idx="1221">
                        <c:v>-2.1919208844949689E-2</c:v>
                      </c:pt>
                      <c:pt idx="1222">
                        <c:v>-3.1063913635757147E-2</c:v>
                      </c:pt>
                      <c:pt idx="1223">
                        <c:v>-3.2551828785805446E-2</c:v>
                      </c:pt>
                      <c:pt idx="1224">
                        <c:v>-4.1753164340926539E-2</c:v>
                      </c:pt>
                      <c:pt idx="1225">
                        <c:v>-8.7768375519373915E-2</c:v>
                      </c:pt>
                      <c:pt idx="1226">
                        <c:v>-7.4840270214079782E-2</c:v>
                      </c:pt>
                      <c:pt idx="1227">
                        <c:v>-5.3574254568473541E-2</c:v>
                      </c:pt>
                      <c:pt idx="1228">
                        <c:v>-3.5963638394727278E-2</c:v>
                      </c:pt>
                      <c:pt idx="1229">
                        <c:v>-4.8422406543723671E-2</c:v>
                      </c:pt>
                      <c:pt idx="1230">
                        <c:v>-5.182102816643553E-2</c:v>
                      </c:pt>
                      <c:pt idx="1231">
                        <c:v>-4.082302343117266E-2</c:v>
                      </c:pt>
                      <c:pt idx="1232">
                        <c:v>-5.5172328191569866E-3</c:v>
                      </c:pt>
                      <c:pt idx="1233">
                        <c:v>-2.1029407657720552E-2</c:v>
                      </c:pt>
                      <c:pt idx="1234">
                        <c:v>-4.4228626928936976E-2</c:v>
                      </c:pt>
                      <c:pt idx="1235">
                        <c:v>-4.9694659331043327E-2</c:v>
                      </c:pt>
                      <c:pt idx="1236">
                        <c:v>-3.3225191846411206E-2</c:v>
                      </c:pt>
                      <c:pt idx="1237">
                        <c:v>-5.0176408709656627E-3</c:v>
                      </c:pt>
                      <c:pt idx="1238">
                        <c:v>-1.2008825090065924E-3</c:v>
                      </c:pt>
                      <c:pt idx="1239">
                        <c:v>-4.6413953820326568E-3</c:v>
                      </c:pt>
                      <c:pt idx="1240">
                        <c:v>-1.3077827736972606E-2</c:v>
                      </c:pt>
                      <c:pt idx="1241">
                        <c:v>-2.7029941383280083E-2</c:v>
                      </c:pt>
                      <c:pt idx="1242">
                        <c:v>-1.6406630609160863E-2</c:v>
                      </c:pt>
                      <c:pt idx="1243">
                        <c:v>7.0090267886787168E-3</c:v>
                      </c:pt>
                      <c:pt idx="1244">
                        <c:v>2.5049416160092812E-2</c:v>
                      </c:pt>
                      <c:pt idx="1245">
                        <c:v>7.2983867214046101E-3</c:v>
                      </c:pt>
                      <c:pt idx="1246">
                        <c:v>1.7029569016610614E-2</c:v>
                      </c:pt>
                      <c:pt idx="1247">
                        <c:v>3.6114912354195103E-2</c:v>
                      </c:pt>
                      <c:pt idx="1248">
                        <c:v>5.1945926153483306E-2</c:v>
                      </c:pt>
                      <c:pt idx="1249">
                        <c:v>5.3464871859319814E-2</c:v>
                      </c:pt>
                      <c:pt idx="1250">
                        <c:v>6.2095245187936632E-2</c:v>
                      </c:pt>
                      <c:pt idx="1251">
                        <c:v>5.0727201074898476E-2</c:v>
                      </c:pt>
                      <c:pt idx="1252">
                        <c:v>3.0233070504525835E-2</c:v>
                      </c:pt>
                      <c:pt idx="1253">
                        <c:v>1.5049819557318071E-3</c:v>
                      </c:pt>
                      <c:pt idx="1254">
                        <c:v>-3.0664395229983012E-2</c:v>
                      </c:pt>
                      <c:pt idx="1255">
                        <c:v>-3.3858215184492224E-2</c:v>
                      </c:pt>
                      <c:pt idx="1256">
                        <c:v>-3.4570366439833279E-2</c:v>
                      </c:pt>
                      <c:pt idx="1257">
                        <c:v>-8.8815656777228608E-2</c:v>
                      </c:pt>
                      <c:pt idx="1258">
                        <c:v>-0.15390379907094512</c:v>
                      </c:pt>
                      <c:pt idx="1259">
                        <c:v>-0.15484712796690908</c:v>
                      </c:pt>
                      <c:pt idx="1260">
                        <c:v>-0.13212655501872694</c:v>
                      </c:pt>
                      <c:pt idx="1261">
                        <c:v>-9.1444720616390945E-2</c:v>
                      </c:pt>
                      <c:pt idx="1262">
                        <c:v>-8.6854525651408929E-2</c:v>
                      </c:pt>
                      <c:pt idx="1263">
                        <c:v>-7.0037515941948042E-2</c:v>
                      </c:pt>
                      <c:pt idx="1264">
                        <c:v>-3.6082330270617538E-2</c:v>
                      </c:pt>
                      <c:pt idx="1265">
                        <c:v>-1.179936883849544E-3</c:v>
                      </c:pt>
                      <c:pt idx="1266">
                        <c:v>4.8208295708784377E-2</c:v>
                      </c:pt>
                      <c:pt idx="1267">
                        <c:v>3.4633203315304527E-2</c:v>
                      </c:pt>
                      <c:pt idx="1268">
                        <c:v>3.4560281509202116E-2</c:v>
                      </c:pt>
                      <c:pt idx="1269">
                        <c:v>3.4682076440671193E-2</c:v>
                      </c:pt>
                      <c:pt idx="1270">
                        <c:v>1.0830439734006055E-2</c:v>
                      </c:pt>
                      <c:pt idx="1271">
                        <c:v>3.8339803204215143E-2</c:v>
                      </c:pt>
                      <c:pt idx="1272">
                        <c:v>4.4855444155860263E-2</c:v>
                      </c:pt>
                      <c:pt idx="1273">
                        <c:v>4.811908286089308E-2</c:v>
                      </c:pt>
                      <c:pt idx="1274">
                        <c:v>5.4863574161476705E-2</c:v>
                      </c:pt>
                      <c:pt idx="1275">
                        <c:v>2.9951468210747019E-2</c:v>
                      </c:pt>
                      <c:pt idx="1276">
                        <c:v>1.6330605747479424E-2</c:v>
                      </c:pt>
                      <c:pt idx="1277">
                        <c:v>3.575495790705098E-2</c:v>
                      </c:pt>
                      <c:pt idx="1278">
                        <c:v>1.8096244371832999E-2</c:v>
                      </c:pt>
                      <c:pt idx="1279">
                        <c:v>1.9971265705339976E-2</c:v>
                      </c:pt>
                      <c:pt idx="1280">
                        <c:v>-3.2015775934562916E-3</c:v>
                      </c:pt>
                      <c:pt idx="1281">
                        <c:v>1.1636458420607643E-4</c:v>
                      </c:pt>
                      <c:pt idx="1282">
                        <c:v>-5.9795881004024824E-3</c:v>
                      </c:pt>
                      <c:pt idx="1283">
                        <c:v>-3.1694609682154082E-2</c:v>
                      </c:pt>
                      <c:pt idx="1284">
                        <c:v>-4.721454215966462E-2</c:v>
                      </c:pt>
                      <c:pt idx="1285">
                        <c:v>-7.818148530858339E-2</c:v>
                      </c:pt>
                      <c:pt idx="1286">
                        <c:v>-8.1677853182028359E-2</c:v>
                      </c:pt>
                      <c:pt idx="1287">
                        <c:v>-0.10365214126350222</c:v>
                      </c:pt>
                      <c:pt idx="1288">
                        <c:v>-0.10715626677589427</c:v>
                      </c:pt>
                      <c:pt idx="1289">
                        <c:v>-5.3601406304788317E-2</c:v>
                      </c:pt>
                      <c:pt idx="1290">
                        <c:v>-4.8097361471846362E-4</c:v>
                      </c:pt>
                      <c:pt idx="1291">
                        <c:v>4.2352829831535051E-2</c:v>
                      </c:pt>
                      <c:pt idx="1292">
                        <c:v>8.8417689899243715E-2</c:v>
                      </c:pt>
                      <c:pt idx="1293">
                        <c:v>7.6586514741065453E-2</c:v>
                      </c:pt>
                      <c:pt idx="1294">
                        <c:v>0.11063401631586617</c:v>
                      </c:pt>
                      <c:pt idx="1295">
                        <c:v>0.12232089938962885</c:v>
                      </c:pt>
                      <c:pt idx="1296">
                        <c:v>3.042933876988678E-2</c:v>
                      </c:pt>
                      <c:pt idx="1297">
                        <c:v>6.7832794953191283E-3</c:v>
                      </c:pt>
                      <c:pt idx="1298">
                        <c:v>-2.3805866636877393E-2</c:v>
                      </c:pt>
                      <c:pt idx="1299">
                        <c:v>-7.1713165954515476E-2</c:v>
                      </c:pt>
                      <c:pt idx="1300">
                        <c:v>-6.7783146063929142E-2</c:v>
                      </c:pt>
                      <c:pt idx="1301">
                        <c:v>-0.1263571989337901</c:v>
                      </c:pt>
                      <c:pt idx="1302">
                        <c:v>-0.10586539565510165</c:v>
                      </c:pt>
                      <c:pt idx="1303">
                        <c:v>-5.2251577127997981E-2</c:v>
                      </c:pt>
                      <c:pt idx="1304">
                        <c:v>-2.7225433884746301E-2</c:v>
                      </c:pt>
                      <c:pt idx="1305">
                        <c:v>-2.3490906495626289E-2</c:v>
                      </c:pt>
                      <c:pt idx="1306">
                        <c:v>-5.7510480570217501E-2</c:v>
                      </c:pt>
                      <c:pt idx="1307">
                        <c:v>-9.0368736094431912E-3</c:v>
                      </c:pt>
                      <c:pt idx="1308">
                        <c:v>3.7122629653419774E-2</c:v>
                      </c:pt>
                      <c:pt idx="1309">
                        <c:v>-7.1393551229895994E-3</c:v>
                      </c:pt>
                      <c:pt idx="1310">
                        <c:v>-1.9141974101898121E-2</c:v>
                      </c:pt>
                      <c:pt idx="1311">
                        <c:v>-4.2946289210986158E-3</c:v>
                      </c:pt>
                      <c:pt idx="1312">
                        <c:v>-5.1913344069905644E-2</c:v>
                      </c:pt>
                      <c:pt idx="1313">
                        <c:v>2.4306234348963337E-2</c:v>
                      </c:pt>
                      <c:pt idx="1314">
                        <c:v>-5.7290163624120691E-2</c:v>
                      </c:pt>
                      <c:pt idx="1315">
                        <c:v>-6.325811526610256E-2</c:v>
                      </c:pt>
                      <c:pt idx="1316">
                        <c:v>-6.0646893996518347E-2</c:v>
                      </c:pt>
                      <c:pt idx="1317">
                        <c:v>-4.7105935214405627E-2</c:v>
                      </c:pt>
                      <c:pt idx="1318">
                        <c:v>-9.8257479139708934E-2</c:v>
                      </c:pt>
                      <c:pt idx="1319">
                        <c:v>-0.15641339527032269</c:v>
                      </c:pt>
                      <c:pt idx="1320">
                        <c:v>-0.11240275799579844</c:v>
                      </c:pt>
                      <c:pt idx="1321">
                        <c:v>-7.4816221533343927E-2</c:v>
                      </c:pt>
                      <c:pt idx="1322">
                        <c:v>-8.0431200603234027E-2</c:v>
                      </c:pt>
                      <c:pt idx="1323">
                        <c:v>-8.0782621647536329E-2</c:v>
                      </c:pt>
                      <c:pt idx="1324">
                        <c:v>-0.10452487564504774</c:v>
                      </c:pt>
                      <c:pt idx="1325">
                        <c:v>-9.0917201167990125E-2</c:v>
                      </c:pt>
                      <c:pt idx="1326">
                        <c:v>-9.8180678514133302E-3</c:v>
                      </c:pt>
                      <c:pt idx="1327">
                        <c:v>-8.3596317293639102E-2</c:v>
                      </c:pt>
                      <c:pt idx="1328">
                        <c:v>-0.11701312282204289</c:v>
                      </c:pt>
                      <c:pt idx="1329">
                        <c:v>-0.10223171757229345</c:v>
                      </c:pt>
                      <c:pt idx="1330">
                        <c:v>-4.7020601185987866E-2</c:v>
                      </c:pt>
                      <c:pt idx="1331">
                        <c:v>-5.8930128497531542E-2</c:v>
                      </c:pt>
                      <c:pt idx="1332">
                        <c:v>-5.0292773293862489E-2</c:v>
                      </c:pt>
                      <c:pt idx="1333">
                        <c:v>-3.5325184709383367E-2</c:v>
                      </c:pt>
                      <c:pt idx="1334">
                        <c:v>-1.703887818334715E-2</c:v>
                      </c:pt>
                      <c:pt idx="1335">
                        <c:v>-3.2659659967172191E-4</c:v>
                      </c:pt>
                      <c:pt idx="1336">
                        <c:v>-4.3257370532763614E-2</c:v>
                      </c:pt>
                      <c:pt idx="1337">
                        <c:v>-6.3991987910495499E-2</c:v>
                      </c:pt>
                      <c:pt idx="1338">
                        <c:v>-1.391332545157219E-2</c:v>
                      </c:pt>
                      <c:pt idx="1339">
                        <c:v>-6.4832140208463243E-2</c:v>
                      </c:pt>
                      <c:pt idx="1340">
                        <c:v>-5.3564169637842385E-2</c:v>
                      </c:pt>
                      <c:pt idx="1341">
                        <c:v>-3.0029044600217807E-2</c:v>
                      </c:pt>
                      <c:pt idx="1342">
                        <c:v>5.450905006159569E-2</c:v>
                      </c:pt>
                      <c:pt idx="1343">
                        <c:v>6.9738071078591091E-2</c:v>
                      </c:pt>
                      <c:pt idx="1344">
                        <c:v>1.8233554581196017E-2</c:v>
                      </c:pt>
                      <c:pt idx="1345">
                        <c:v>3.5144431721916579E-2</c:v>
                      </c:pt>
                      <c:pt idx="1346">
                        <c:v>4.2163543441226456E-2</c:v>
                      </c:pt>
                      <c:pt idx="1347">
                        <c:v>1.7675004577006978E-2</c:v>
                      </c:pt>
                      <c:pt idx="1348">
                        <c:v>-8.0724439355433344E-2</c:v>
                      </c:pt>
                      <c:pt idx="1349">
                        <c:v>-0.12850839221381299</c:v>
                      </c:pt>
                      <c:pt idx="1350">
                        <c:v>-0.15352755358201223</c:v>
                      </c:pt>
                      <c:pt idx="1351">
                        <c:v>-0.11153545396151592</c:v>
                      </c:pt>
                      <c:pt idx="1352">
                        <c:v>-0.12069257097463873</c:v>
                      </c:pt>
                      <c:pt idx="1353">
                        <c:v>-7.8259061698054078E-2</c:v>
                      </c:pt>
                      <c:pt idx="1354">
                        <c:v>-0.11619546767702155</c:v>
                      </c:pt>
                      <c:pt idx="1355">
                        <c:v>-2.792594868166684E-2</c:v>
                      </c:pt>
                      <c:pt idx="1356">
                        <c:v>-8.5807244393554347E-2</c:v>
                      </c:pt>
                      <c:pt idx="1357">
                        <c:v>-8.5270415778416972E-2</c:v>
                      </c:pt>
                      <c:pt idx="1358">
                        <c:v>-0.10110608416107346</c:v>
                      </c:pt>
                      <c:pt idx="1359">
                        <c:v>-0.24529708654111704</c:v>
                      </c:pt>
                      <c:pt idx="1360">
                        <c:v>-0.34769892913551981</c:v>
                      </c:pt>
                      <c:pt idx="1361">
                        <c:v>-0.19254312471490675</c:v>
                      </c:pt>
                      <c:pt idx="1362">
                        <c:v>-0.19536830166665117</c:v>
                      </c:pt>
                      <c:pt idx="1363">
                        <c:v>-0.12782494422257598</c:v>
                      </c:pt>
                      <c:pt idx="1364">
                        <c:v>2.7403083816634279E-2</c:v>
                      </c:pt>
                      <c:pt idx="1365">
                        <c:v>6.4583895762156923E-2</c:v>
                      </c:pt>
                      <c:pt idx="1366">
                        <c:v>0.14755106853718855</c:v>
                      </c:pt>
                      <c:pt idx="1367">
                        <c:v>0.26028119889655343</c:v>
                      </c:pt>
                      <c:pt idx="1368">
                        <c:v>0.22514219752189987</c:v>
                      </c:pt>
                      <c:pt idx="1369">
                        <c:v>0.1275805785957432</c:v>
                      </c:pt>
                      <c:pt idx="1370">
                        <c:v>8.1389269013197305E-2</c:v>
                      </c:pt>
                      <c:pt idx="1371">
                        <c:v>-7.2321364847965794E-2</c:v>
                      </c:pt>
                      <c:pt idx="1372">
                        <c:v>-7.1937361720085816E-2</c:v>
                      </c:pt>
                      <c:pt idx="1373">
                        <c:v>-7.7135755578518164E-2</c:v>
                      </c:pt>
                      <c:pt idx="1374">
                        <c:v>-0.11136478590468039</c:v>
                      </c:pt>
                      <c:pt idx="1375">
                        <c:v>-0.13600537449226255</c:v>
                      </c:pt>
                      <c:pt idx="1376">
                        <c:v>-5.8225734881137463E-2</c:v>
                      </c:pt>
                      <c:pt idx="1377">
                        <c:v>-0.10753018497314308</c:v>
                      </c:pt>
                      <c:pt idx="1378">
                        <c:v>-0.18859596044224747</c:v>
                      </c:pt>
                      <c:pt idx="1379">
                        <c:v>-0.13542587886291635</c:v>
                      </c:pt>
                      <c:pt idx="1380">
                        <c:v>-9.8425819904860379E-2</c:v>
                      </c:pt>
                      <c:pt idx="1381">
                        <c:v>-7.4910864728498117E-2</c:v>
                      </c:pt>
                      <c:pt idx="1382">
                        <c:v>-0.14259238572222072</c:v>
                      </c:pt>
                      <c:pt idx="1383">
                        <c:v>-0.15529008915078676</c:v>
                      </c:pt>
                      <c:pt idx="1384">
                        <c:v>-0.10875899498235919</c:v>
                      </c:pt>
                      <c:pt idx="1385">
                        <c:v>6.8810257460521398E-2</c:v>
                      </c:pt>
                      <c:pt idx="1386">
                        <c:v>3.6125773048721097E-2</c:v>
                      </c:pt>
                      <c:pt idx="1387">
                        <c:v>4.6959315838305961E-2</c:v>
                      </c:pt>
                      <c:pt idx="1388">
                        <c:v>-2.4083590111182451E-2</c:v>
                      </c:pt>
                      <c:pt idx="1389">
                        <c:v>-5.2627046853036152E-2</c:v>
                      </c:pt>
                      <c:pt idx="1390">
                        <c:v>9.867716740674614E-3</c:v>
                      </c:pt>
                      <c:pt idx="1391">
                        <c:v>-6.000766454727971E-2</c:v>
                      </c:pt>
                      <c:pt idx="1392">
                        <c:v>-9.510942925498736E-2</c:v>
                      </c:pt>
                      <c:pt idx="1393">
                        <c:v>-0.19521710528357278</c:v>
                      </c:pt>
                      <c:pt idx="1394">
                        <c:v>-0.1888302411384491</c:v>
                      </c:pt>
                      <c:pt idx="1395">
                        <c:v>-0.16463494102642873</c:v>
                      </c:pt>
                      <c:pt idx="1396">
                        <c:v>-8.7212928570763695E-2</c:v>
                      </c:pt>
                      <c:pt idx="1397">
                        <c:v>-0.22940129645662086</c:v>
                      </c:pt>
                      <c:pt idx="1398">
                        <c:v>-9.3889928412507803E-2</c:v>
                      </c:pt>
                      <c:pt idx="1399">
                        <c:v>-0.17500612853476821</c:v>
                      </c:pt>
                      <c:pt idx="1400">
                        <c:v>-0.17103499315776249</c:v>
                      </c:pt>
                      <c:pt idx="1401">
                        <c:v>-0.2211484098391687</c:v>
                      </c:pt>
                      <c:pt idx="1402">
                        <c:v>-0.17229871254224033</c:v>
                      </c:pt>
                      <c:pt idx="1403">
                        <c:v>-0.2897843531525493</c:v>
                      </c:pt>
                      <c:pt idx="1404">
                        <c:v>-0.22844982203976258</c:v>
                      </c:pt>
                      <c:pt idx="1405">
                        <c:v>-0.35617942487967907</c:v>
                      </c:pt>
                      <c:pt idx="1406">
                        <c:v>-0.23294009861510626</c:v>
                      </c:pt>
                      <c:pt idx="1407">
                        <c:v>-0.24375758309207074</c:v>
                      </c:pt>
                      <c:pt idx="1408">
                        <c:v>-0.22877285012551857</c:v>
                      </c:pt>
                      <c:pt idx="1409">
                        <c:v>-0.27750261432432516</c:v>
                      </c:pt>
                      <c:pt idx="1410">
                        <c:v>-0.1801890071153065</c:v>
                      </c:pt>
                      <c:pt idx="1411">
                        <c:v>-7.6920868979684351E-2</c:v>
                      </c:pt>
                      <c:pt idx="1412">
                        <c:v>0.1239437974573563</c:v>
                      </c:pt>
                      <c:pt idx="1413">
                        <c:v>9.0737223944417952E-2</c:v>
                      </c:pt>
                      <c:pt idx="1414">
                        <c:v>-1.2696151900776709E-2</c:v>
                      </c:pt>
                      <c:pt idx="1415">
                        <c:v>-6.3020731514322137E-2</c:v>
                      </c:pt>
                      <c:pt idx="1416">
                        <c:v>-0.12060801271011569</c:v>
                      </c:pt>
                      <c:pt idx="1417">
                        <c:v>-0.22822182503110811</c:v>
                      </c:pt>
                      <c:pt idx="1418">
                        <c:v>-0.38307469365083802</c:v>
                      </c:pt>
                      <c:pt idx="1419">
                        <c:v>-0.61614806850305492</c:v>
                      </c:pt>
                      <c:pt idx="1420">
                        <c:v>-0.58590289608177182</c:v>
                      </c:pt>
                      <c:pt idx="1421">
                        <c:v>-0.64029449548970874</c:v>
                      </c:pt>
                      <c:pt idx="1422">
                        <c:v>-0.46409407843903894</c:v>
                      </c:pt>
                      <c:pt idx="1423">
                        <c:v>-0.35384965075109459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6603-43D1-8F95-C6792740EE06}"/>
                  </c:ext>
                </c:extLst>
              </c15:ser>
            </c15:filteredScatterSeries>
            <c15:filteredScatterSeries>
              <c15:ser>
                <c:idx val="12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'!$CQ$2</c15:sqref>
                        </c15:formulaRef>
                      </c:ext>
                    </c:extLst>
                    <c:strCache>
                      <c:ptCount val="1"/>
                      <c:pt idx="0">
                        <c:v>Abs_WT_1:1_11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'!$CQ$3:$CQ$1426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-2.3094130056094473</c:v>
                      </c:pt>
                      <c:pt idx="1">
                        <c:v>-2.8635849327984904</c:v>
                      </c:pt>
                      <c:pt idx="2">
                        <c:v>-2.8720588752337264</c:v>
                      </c:pt>
                      <c:pt idx="3">
                        <c:v>-0.77647771403001242</c:v>
                      </c:pt>
                      <c:pt idx="4">
                        <c:v>-2.6995669058539649E-2</c:v>
                      </c:pt>
                      <c:pt idx="5">
                        <c:v>1.2969172007095713</c:v>
                      </c:pt>
                      <c:pt idx="6">
                        <c:v>2.4583670273120992</c:v>
                      </c:pt>
                      <c:pt idx="7">
                        <c:v>2.8188547776197397</c:v>
                      </c:pt>
                      <c:pt idx="8">
                        <c:v>3.5630287823821765</c:v>
                      </c:pt>
                      <c:pt idx="9">
                        <c:v>3.9301328048838946</c:v>
                      </c:pt>
                      <c:pt idx="10">
                        <c:v>1.6939159062215325</c:v>
                      </c:pt>
                      <c:pt idx="11">
                        <c:v>0.93641346906812839</c:v>
                      </c:pt>
                      <c:pt idx="12">
                        <c:v>1.2474965240598983</c:v>
                      </c:pt>
                      <c:pt idx="13">
                        <c:v>-0.42963898166940978</c:v>
                      </c:pt>
                      <c:pt idx="14">
                        <c:v>0.39265817525130642</c:v>
                      </c:pt>
                      <c:pt idx="15">
                        <c:v>1.5698560081824429</c:v>
                      </c:pt>
                      <c:pt idx="16">
                        <c:v>0.29488757131670196</c:v>
                      </c:pt>
                      <c:pt idx="17">
                        <c:v>1.3610055455228289</c:v>
                      </c:pt>
                      <c:pt idx="18">
                        <c:v>2.1960238441500324</c:v>
                      </c:pt>
                      <c:pt idx="19">
                        <c:v>2.6258130503571824</c:v>
                      </c:pt>
                      <c:pt idx="20">
                        <c:v>4.1885669537979622</c:v>
                      </c:pt>
                      <c:pt idx="21">
                        <c:v>2.7867962220126885</c:v>
                      </c:pt>
                      <c:pt idx="22">
                        <c:v>2.4537452255765255</c:v>
                      </c:pt>
                      <c:pt idx="23">
                        <c:v>4.1144327425566933</c:v>
                      </c:pt>
                      <c:pt idx="24">
                        <c:v>3.5681076502644906</c:v>
                      </c:pt>
                      <c:pt idx="25">
                        <c:v>3.7972096591181494</c:v>
                      </c:pt>
                      <c:pt idx="26">
                        <c:v>1.4331293049717932</c:v>
                      </c:pt>
                      <c:pt idx="27">
                        <c:v>0.8265641730458827</c:v>
                      </c:pt>
                      <c:pt idx="28">
                        <c:v>1.9015006472440188</c:v>
                      </c:pt>
                      <c:pt idx="29">
                        <c:v>-4.4683809310723617E-3</c:v>
                      </c:pt>
                      <c:pt idx="30">
                        <c:v>-1.4026986080258252</c:v>
                      </c:pt>
                      <c:pt idx="31">
                        <c:v>-1.4686625221741001</c:v>
                      </c:pt>
                      <c:pt idx="32">
                        <c:v>-2.0886203314528622</c:v>
                      </c:pt>
                      <c:pt idx="33">
                        <c:v>0.22516420820481664</c:v>
                      </c:pt>
                      <c:pt idx="34">
                        <c:v>0.98342096431368131</c:v>
                      </c:pt>
                      <c:pt idx="35">
                        <c:v>0.77840921803333663</c:v>
                      </c:pt>
                      <c:pt idx="36">
                        <c:v>0.84522397839323682</c:v>
                      </c:pt>
                      <c:pt idx="37">
                        <c:v>2.8093906317421249</c:v>
                      </c:pt>
                      <c:pt idx="38">
                        <c:v>3.475978457162034</c:v>
                      </c:pt>
                      <c:pt idx="39">
                        <c:v>3.1238777108337454</c:v>
                      </c:pt>
                      <c:pt idx="40">
                        <c:v>2.2760391862304825</c:v>
                      </c:pt>
                      <c:pt idx="41">
                        <c:v>1.8082687421092163</c:v>
                      </c:pt>
                      <c:pt idx="42">
                        <c:v>2.1676889393188756</c:v>
                      </c:pt>
                      <c:pt idx="43">
                        <c:v>2.010995157655858</c:v>
                      </c:pt>
                      <c:pt idx="44">
                        <c:v>1.0851900979655764</c:v>
                      </c:pt>
                      <c:pt idx="45">
                        <c:v>0.75947453374458607</c:v>
                      </c:pt>
                      <c:pt idx="46">
                        <c:v>2.2931072507311452</c:v>
                      </c:pt>
                      <c:pt idx="47">
                        <c:v>3.0249148993975035</c:v>
                      </c:pt>
                      <c:pt idx="48">
                        <c:v>3.0982724178159904</c:v>
                      </c:pt>
                      <c:pt idx="49">
                        <c:v>2.1957074137407502</c:v>
                      </c:pt>
                      <c:pt idx="50">
                        <c:v>2.4658590765985324</c:v>
                      </c:pt>
                      <c:pt idx="51">
                        <c:v>2.8096974733511257</c:v>
                      </c:pt>
                      <c:pt idx="52">
                        <c:v>3.1414667668163578</c:v>
                      </c:pt>
                      <c:pt idx="53">
                        <c:v>0.79586403081201174</c:v>
                      </c:pt>
                      <c:pt idx="54">
                        <c:v>0.54222747830533935</c:v>
                      </c:pt>
                      <c:pt idx="55">
                        <c:v>0.20682722580026572</c:v>
                      </c:pt>
                      <c:pt idx="56">
                        <c:v>0.79630511562494966</c:v>
                      </c:pt>
                      <c:pt idx="57">
                        <c:v>0.78297348696722269</c:v>
                      </c:pt>
                      <c:pt idx="58">
                        <c:v>0.51355057293081718</c:v>
                      </c:pt>
                      <c:pt idx="59">
                        <c:v>0.40714045994278714</c:v>
                      </c:pt>
                      <c:pt idx="60">
                        <c:v>1.6776501046777363</c:v>
                      </c:pt>
                      <c:pt idx="61">
                        <c:v>1.3640164288111487</c:v>
                      </c:pt>
                      <c:pt idx="62">
                        <c:v>1.0576958112924106</c:v>
                      </c:pt>
                      <c:pt idx="63">
                        <c:v>2.2095568376136674</c:v>
                      </c:pt>
                      <c:pt idx="64">
                        <c:v>2.735141354897479</c:v>
                      </c:pt>
                      <c:pt idx="65">
                        <c:v>2.6791235836542913</c:v>
                      </c:pt>
                      <c:pt idx="66">
                        <c:v>1.2929570261934058</c:v>
                      </c:pt>
                      <c:pt idx="67">
                        <c:v>0.30887763092707743</c:v>
                      </c:pt>
                      <c:pt idx="68">
                        <c:v>-0.41286816997746589</c:v>
                      </c:pt>
                      <c:pt idx="69">
                        <c:v>-0.59676537803845087</c:v>
                      </c:pt>
                      <c:pt idx="70">
                        <c:v>-2.131898742269029</c:v>
                      </c:pt>
                      <c:pt idx="71">
                        <c:v>-1.357223083438543</c:v>
                      </c:pt>
                      <c:pt idx="72">
                        <c:v>-0.66353219439694389</c:v>
                      </c:pt>
                      <c:pt idx="73">
                        <c:v>1.6134371054608214</c:v>
                      </c:pt>
                      <c:pt idx="74">
                        <c:v>1.6817988589327661</c:v>
                      </c:pt>
                      <c:pt idx="75">
                        <c:v>2.8533233183641502</c:v>
                      </c:pt>
                      <c:pt idx="76">
                        <c:v>3.173403864286513</c:v>
                      </c:pt>
                      <c:pt idx="77">
                        <c:v>4.0015118341776796</c:v>
                      </c:pt>
                      <c:pt idx="78">
                        <c:v>3.5600051140268154</c:v>
                      </c:pt>
                      <c:pt idx="79">
                        <c:v>3.9670816486343936</c:v>
                      </c:pt>
                      <c:pt idx="80">
                        <c:v>3.9244210761830169</c:v>
                      </c:pt>
                      <c:pt idx="81">
                        <c:v>4.5679829958608327</c:v>
                      </c:pt>
                      <c:pt idx="82">
                        <c:v>3.8595048982788089</c:v>
                      </c:pt>
                      <c:pt idx="83">
                        <c:v>3.4335480159174074</c:v>
                      </c:pt>
                      <c:pt idx="84">
                        <c:v>2.8424943665798343</c:v>
                      </c:pt>
                      <c:pt idx="85">
                        <c:v>2.5751298483371419</c:v>
                      </c:pt>
                      <c:pt idx="86">
                        <c:v>0.31367842360123366</c:v>
                      </c:pt>
                      <c:pt idx="87">
                        <c:v>-0.94371661898902026</c:v>
                      </c:pt>
                      <c:pt idx="88">
                        <c:v>-0.18554967797612373</c:v>
                      </c:pt>
                      <c:pt idx="89">
                        <c:v>0.47081329007719003</c:v>
                      </c:pt>
                      <c:pt idx="90">
                        <c:v>0.86030716123567674</c:v>
                      </c:pt>
                      <c:pt idx="91">
                        <c:v>1.3062343183162068</c:v>
                      </c:pt>
                      <c:pt idx="92">
                        <c:v>0.8925255301807492</c:v>
                      </c:pt>
                      <c:pt idx="93">
                        <c:v>2.8171160085020688</c:v>
                      </c:pt>
                      <c:pt idx="94">
                        <c:v>4.019880779249835</c:v>
                      </c:pt>
                      <c:pt idx="95">
                        <c:v>3.2740287344381755</c:v>
                      </c:pt>
                      <c:pt idx="96">
                        <c:v>2.4893548335544078</c:v>
                      </c:pt>
                      <c:pt idx="97">
                        <c:v>2.973554088824252</c:v>
                      </c:pt>
                      <c:pt idx="98">
                        <c:v>2.2148274815016058</c:v>
                      </c:pt>
                      <c:pt idx="99">
                        <c:v>2.97142537516181</c:v>
                      </c:pt>
                      <c:pt idx="100">
                        <c:v>2.8639988493439659</c:v>
                      </c:pt>
                      <c:pt idx="101">
                        <c:v>2.2706438879388866</c:v>
                      </c:pt>
                      <c:pt idx="102">
                        <c:v>3.0243203937800645</c:v>
                      </c:pt>
                      <c:pt idx="103">
                        <c:v>3.4326690425582913</c:v>
                      </c:pt>
                      <c:pt idx="104">
                        <c:v>2.2630911095840052</c:v>
                      </c:pt>
                      <c:pt idx="105">
                        <c:v>1.5813306058523644</c:v>
                      </c:pt>
                      <c:pt idx="106">
                        <c:v>1.2718968245089737</c:v>
                      </c:pt>
                      <c:pt idx="107">
                        <c:v>0.26001630096047862</c:v>
                      </c:pt>
                      <c:pt idx="108">
                        <c:v>-0.11170313074329156</c:v>
                      </c:pt>
                      <c:pt idx="109">
                        <c:v>-1.1183516852316491</c:v>
                      </c:pt>
                      <c:pt idx="110">
                        <c:v>-0.5823757850830229</c:v>
                      </c:pt>
                      <c:pt idx="111">
                        <c:v>-7.5051539801511552E-2</c:v>
                      </c:pt>
                      <c:pt idx="112">
                        <c:v>0.27237946078979774</c:v>
                      </c:pt>
                      <c:pt idx="113">
                        <c:v>-0.47742956227126687</c:v>
                      </c:pt>
                      <c:pt idx="114">
                        <c:v>-0.66080577885030245</c:v>
                      </c:pt>
                      <c:pt idx="115">
                        <c:v>1.5693669793681145E-2</c:v>
                      </c:pt>
                      <c:pt idx="116">
                        <c:v>0.22248573665958166</c:v>
                      </c:pt>
                      <c:pt idx="117">
                        <c:v>-0.29154747255205882</c:v>
                      </c:pt>
                      <c:pt idx="118">
                        <c:v>0.68231665414795495</c:v>
                      </c:pt>
                      <c:pt idx="119">
                        <c:v>1.599913700797468</c:v>
                      </c:pt>
                      <c:pt idx="120">
                        <c:v>2.8224026337238102</c:v>
                      </c:pt>
                      <c:pt idx="121">
                        <c:v>3.5644479248238046</c:v>
                      </c:pt>
                      <c:pt idx="122">
                        <c:v>3.4999472615984524</c:v>
                      </c:pt>
                      <c:pt idx="123">
                        <c:v>3.4115928595400566</c:v>
                      </c:pt>
                      <c:pt idx="124">
                        <c:v>3.323967206303037</c:v>
                      </c:pt>
                      <c:pt idx="125">
                        <c:v>3.5074265258178441</c:v>
                      </c:pt>
                      <c:pt idx="126">
                        <c:v>3.0628354082431719</c:v>
                      </c:pt>
                      <c:pt idx="127">
                        <c:v>2.3196969939111107</c:v>
                      </c:pt>
                      <c:pt idx="128">
                        <c:v>2.0314480686558101</c:v>
                      </c:pt>
                      <c:pt idx="129">
                        <c:v>2.6243044124462624</c:v>
                      </c:pt>
                      <c:pt idx="130">
                        <c:v>2.6280088856215933</c:v>
                      </c:pt>
                      <c:pt idx="131">
                        <c:v>2.2779569462867362</c:v>
                      </c:pt>
                      <c:pt idx="132">
                        <c:v>1.2896968340977739</c:v>
                      </c:pt>
                      <c:pt idx="133">
                        <c:v>1.4443194349000368</c:v>
                      </c:pt>
                      <c:pt idx="134">
                        <c:v>1.1310117782430118</c:v>
                      </c:pt>
                      <c:pt idx="135">
                        <c:v>0.52623975196969919</c:v>
                      </c:pt>
                      <c:pt idx="136">
                        <c:v>-0.30077829095616299</c:v>
                      </c:pt>
                      <c:pt idx="137">
                        <c:v>-0.66396688667636161</c:v>
                      </c:pt>
                      <c:pt idx="138">
                        <c:v>-0.76639413165422765</c:v>
                      </c:pt>
                      <c:pt idx="139">
                        <c:v>-0.98197113771115274</c:v>
                      </c:pt>
                      <c:pt idx="140">
                        <c:v>-1.2236955236284013</c:v>
                      </c:pt>
                      <c:pt idx="141">
                        <c:v>-0.5786105828392436</c:v>
                      </c:pt>
                      <c:pt idx="142">
                        <c:v>0.38749620443322164</c:v>
                      </c:pt>
                      <c:pt idx="143">
                        <c:v>0.63568312211337175</c:v>
                      </c:pt>
                      <c:pt idx="144">
                        <c:v>1.4560369488437503</c:v>
                      </c:pt>
                      <c:pt idx="145">
                        <c:v>1.8277148290796341</c:v>
                      </c:pt>
                      <c:pt idx="146">
                        <c:v>2.1558531635050255</c:v>
                      </c:pt>
                      <c:pt idx="147">
                        <c:v>3.2023844150032752</c:v>
                      </c:pt>
                      <c:pt idx="148">
                        <c:v>3.6628769597110566</c:v>
                      </c:pt>
                      <c:pt idx="149">
                        <c:v>3.6447349495788912</c:v>
                      </c:pt>
                      <c:pt idx="150">
                        <c:v>3.2992153165103155</c:v>
                      </c:pt>
                      <c:pt idx="151">
                        <c:v>3.120886005145989</c:v>
                      </c:pt>
                      <c:pt idx="152">
                        <c:v>3.1618525562143409</c:v>
                      </c:pt>
                      <c:pt idx="153">
                        <c:v>3.7697888865804727</c:v>
                      </c:pt>
                      <c:pt idx="154">
                        <c:v>2.8250619276684827</c:v>
                      </c:pt>
                      <c:pt idx="155">
                        <c:v>2.206750515398014</c:v>
                      </c:pt>
                      <c:pt idx="156">
                        <c:v>2.4761670369008995</c:v>
                      </c:pt>
                      <c:pt idx="157">
                        <c:v>2.6708931967462002</c:v>
                      </c:pt>
                      <c:pt idx="158">
                        <c:v>2.0277116328128741</c:v>
                      </c:pt>
                      <c:pt idx="159">
                        <c:v>2.2164064372812553</c:v>
                      </c:pt>
                      <c:pt idx="160">
                        <c:v>2.0910296773368695</c:v>
                      </c:pt>
                      <c:pt idx="161">
                        <c:v>2.4216515110351109</c:v>
                      </c:pt>
                      <c:pt idx="162">
                        <c:v>2.5200166205871533</c:v>
                      </c:pt>
                      <c:pt idx="163">
                        <c:v>2.3646556821632325</c:v>
                      </c:pt>
                      <c:pt idx="164">
                        <c:v>2.2404423633196417</c:v>
                      </c:pt>
                      <c:pt idx="165">
                        <c:v>2.753085196490499</c:v>
                      </c:pt>
                      <c:pt idx="166">
                        <c:v>2.7961996388218551</c:v>
                      </c:pt>
                      <c:pt idx="167">
                        <c:v>2.7226855033321073</c:v>
                      </c:pt>
                      <c:pt idx="168">
                        <c:v>2.4347625972863693</c:v>
                      </c:pt>
                      <c:pt idx="169">
                        <c:v>2.4116855512761091</c:v>
                      </c:pt>
                      <c:pt idx="170">
                        <c:v>2.3004298978792765</c:v>
                      </c:pt>
                      <c:pt idx="171">
                        <c:v>2.4910200885365885</c:v>
                      </c:pt>
                      <c:pt idx="172">
                        <c:v>2.2589934955971418</c:v>
                      </c:pt>
                      <c:pt idx="173">
                        <c:v>2.2753487926102309</c:v>
                      </c:pt>
                      <c:pt idx="174">
                        <c:v>2.3446662298435421</c:v>
                      </c:pt>
                      <c:pt idx="175">
                        <c:v>2.4903840314512644</c:v>
                      </c:pt>
                      <c:pt idx="176">
                        <c:v>2.4525434292746064</c:v>
                      </c:pt>
                      <c:pt idx="177">
                        <c:v>2.5854122385054255</c:v>
                      </c:pt>
                      <c:pt idx="178">
                        <c:v>2.532747351093922</c:v>
                      </c:pt>
                      <c:pt idx="179">
                        <c:v>2.6930049701948118</c:v>
                      </c:pt>
                      <c:pt idx="180">
                        <c:v>2.6729803589407566</c:v>
                      </c:pt>
                      <c:pt idx="181">
                        <c:v>2.586614034807345</c:v>
                      </c:pt>
                      <c:pt idx="182">
                        <c:v>2.4538986463810262</c:v>
                      </c:pt>
                      <c:pt idx="183">
                        <c:v>2.5534943186358325</c:v>
                      </c:pt>
                      <c:pt idx="184">
                        <c:v>2.5600274878941387</c:v>
                      </c:pt>
                      <c:pt idx="185">
                        <c:v>2.5534431783676661</c:v>
                      </c:pt>
                      <c:pt idx="186">
                        <c:v>2.5416265801543791</c:v>
                      </c:pt>
                      <c:pt idx="187">
                        <c:v>2.5112844197976756</c:v>
                      </c:pt>
                      <c:pt idx="188">
                        <c:v>2.5321336678759208</c:v>
                      </c:pt>
                      <c:pt idx="189">
                        <c:v>2.6447285570453705</c:v>
                      </c:pt>
                      <c:pt idx="190">
                        <c:v>2.7225065123935237</c:v>
                      </c:pt>
                      <c:pt idx="191">
                        <c:v>2.7310533297108974</c:v>
                      </c:pt>
                      <c:pt idx="192">
                        <c:v>2.7957745353427192</c:v>
                      </c:pt>
                      <c:pt idx="193">
                        <c:v>2.7932271107346618</c:v>
                      </c:pt>
                      <c:pt idx="194">
                        <c:v>2.8286960829750845</c:v>
                      </c:pt>
                      <c:pt idx="195">
                        <c:v>2.8220798107810068</c:v>
                      </c:pt>
                      <c:pt idx="196">
                        <c:v>2.909328304540296</c:v>
                      </c:pt>
                      <c:pt idx="197">
                        <c:v>2.8711201316861903</c:v>
                      </c:pt>
                      <c:pt idx="198">
                        <c:v>2.9175970466495125</c:v>
                      </c:pt>
                      <c:pt idx="199">
                        <c:v>2.909545650680005</c:v>
                      </c:pt>
                      <c:pt idx="200">
                        <c:v>2.9360586834577207</c:v>
                      </c:pt>
                      <c:pt idx="201">
                        <c:v>2.9424959647132143</c:v>
                      </c:pt>
                      <c:pt idx="202">
                        <c:v>2.9507966694900349</c:v>
                      </c:pt>
                      <c:pt idx="203">
                        <c:v>2.9203554248637587</c:v>
                      </c:pt>
                      <c:pt idx="204">
                        <c:v>2.9166381666213854</c:v>
                      </c:pt>
                      <c:pt idx="205">
                        <c:v>2.8917360522909239</c:v>
                      </c:pt>
                      <c:pt idx="206">
                        <c:v>2.8946414587761486</c:v>
                      </c:pt>
                      <c:pt idx="207">
                        <c:v>2.9009764594953089</c:v>
                      </c:pt>
                      <c:pt idx="208">
                        <c:v>2.9114666070030197</c:v>
                      </c:pt>
                      <c:pt idx="209">
                        <c:v>2.9386252856663413</c:v>
                      </c:pt>
                      <c:pt idx="210">
                        <c:v>2.9453246607961892</c:v>
                      </c:pt>
                      <c:pt idx="211">
                        <c:v>2.9800648842152357</c:v>
                      </c:pt>
                      <c:pt idx="212">
                        <c:v>2.970437728732839</c:v>
                      </c:pt>
                      <c:pt idx="213">
                        <c:v>3.0061719911143774</c:v>
                      </c:pt>
                      <c:pt idx="214">
                        <c:v>3.0098796605564693</c:v>
                      </c:pt>
                      <c:pt idx="215">
                        <c:v>2.9985968388921735</c:v>
                      </c:pt>
                      <c:pt idx="216">
                        <c:v>3.0022437792658172</c:v>
                      </c:pt>
                      <c:pt idx="217">
                        <c:v>2.993831205152381</c:v>
                      </c:pt>
                      <c:pt idx="218">
                        <c:v>2.9559650328416405</c:v>
                      </c:pt>
                      <c:pt idx="219">
                        <c:v>2.9553161906892744</c:v>
                      </c:pt>
                      <c:pt idx="220">
                        <c:v>2.9383695843255073</c:v>
                      </c:pt>
                      <c:pt idx="221">
                        <c:v>2.9415211033512851</c:v>
                      </c:pt>
                      <c:pt idx="222">
                        <c:v>2.948035095009029</c:v>
                      </c:pt>
                      <c:pt idx="223">
                        <c:v>2.9410065044028566</c:v>
                      </c:pt>
                      <c:pt idx="224">
                        <c:v>2.9324309206846393</c:v>
                      </c:pt>
                      <c:pt idx="225">
                        <c:v>2.9495820881210735</c:v>
                      </c:pt>
                      <c:pt idx="226">
                        <c:v>2.9547664328064811</c:v>
                      </c:pt>
                      <c:pt idx="227">
                        <c:v>2.9429690121937573</c:v>
                      </c:pt>
                      <c:pt idx="228">
                        <c:v>2.9392261838173006</c:v>
                      </c:pt>
                      <c:pt idx="229">
                        <c:v>2.9449730714525431</c:v>
                      </c:pt>
                      <c:pt idx="230">
                        <c:v>2.9495245553193858</c:v>
                      </c:pt>
                      <c:pt idx="231">
                        <c:v>2.9494478449171364</c:v>
                      </c:pt>
                      <c:pt idx="232">
                        <c:v>2.9539354034487708</c:v>
                      </c:pt>
                      <c:pt idx="233">
                        <c:v>2.9457753344094093</c:v>
                      </c:pt>
                      <c:pt idx="234">
                        <c:v>2.9494606299841775</c:v>
                      </c:pt>
                      <c:pt idx="235">
                        <c:v>2.9364550205360134</c:v>
                      </c:pt>
                      <c:pt idx="236">
                        <c:v>2.926786313585731</c:v>
                      </c:pt>
                      <c:pt idx="237">
                        <c:v>2.9130935067840755</c:v>
                      </c:pt>
                      <c:pt idx="238">
                        <c:v>2.9049366340114742</c:v>
                      </c:pt>
                      <c:pt idx="239">
                        <c:v>2.8771738609304331</c:v>
                      </c:pt>
                      <c:pt idx="240">
                        <c:v>2.8605500775094681</c:v>
                      </c:pt>
                      <c:pt idx="241">
                        <c:v>2.8355680565099957</c:v>
                      </c:pt>
                      <c:pt idx="242">
                        <c:v>2.8041551467885499</c:v>
                      </c:pt>
                      <c:pt idx="243">
                        <c:v>2.770661467406069</c:v>
                      </c:pt>
                      <c:pt idx="244">
                        <c:v>2.7471944768510377</c:v>
                      </c:pt>
                      <c:pt idx="245">
                        <c:v>2.7191568248285991</c:v>
                      </c:pt>
                      <c:pt idx="246">
                        <c:v>2.6954756844006194</c:v>
                      </c:pt>
                      <c:pt idx="247">
                        <c:v>2.6799130615441156</c:v>
                      </c:pt>
                      <c:pt idx="248">
                        <c:v>2.6518018953861886</c:v>
                      </c:pt>
                      <c:pt idx="249">
                        <c:v>2.6448308375817042</c:v>
                      </c:pt>
                      <c:pt idx="250">
                        <c:v>2.6283796525658025</c:v>
                      </c:pt>
                      <c:pt idx="251">
                        <c:v>2.6032442107618299</c:v>
                      </c:pt>
                      <c:pt idx="252">
                        <c:v>2.5875345596343466</c:v>
                      </c:pt>
                      <c:pt idx="253">
                        <c:v>2.5783133300305239</c:v>
                      </c:pt>
                      <c:pt idx="254">
                        <c:v>2.5534783373020309</c:v>
                      </c:pt>
                      <c:pt idx="255">
                        <c:v>2.5392389688843422</c:v>
                      </c:pt>
                      <c:pt idx="256">
                        <c:v>2.5149633228389234</c:v>
                      </c:pt>
                      <c:pt idx="257">
                        <c:v>2.4869672222843717</c:v>
                      </c:pt>
                      <c:pt idx="258">
                        <c:v>2.4668499192942641</c:v>
                      </c:pt>
                      <c:pt idx="259">
                        <c:v>2.4497722659933192</c:v>
                      </c:pt>
                      <c:pt idx="260">
                        <c:v>2.4073993575503807</c:v>
                      </c:pt>
                      <c:pt idx="261">
                        <c:v>2.3822191680117619</c:v>
                      </c:pt>
                      <c:pt idx="262">
                        <c:v>2.3713774311604037</c:v>
                      </c:pt>
                      <c:pt idx="263">
                        <c:v>2.3495724993207929</c:v>
                      </c:pt>
                      <c:pt idx="264">
                        <c:v>2.3357358605149185</c:v>
                      </c:pt>
                      <c:pt idx="265">
                        <c:v>2.3210777811516148</c:v>
                      </c:pt>
                      <c:pt idx="266">
                        <c:v>2.2860498937241296</c:v>
                      </c:pt>
                      <c:pt idx="267">
                        <c:v>2.2769149633228385</c:v>
                      </c:pt>
                      <c:pt idx="268">
                        <c:v>2.2564812299234496</c:v>
                      </c:pt>
                      <c:pt idx="269">
                        <c:v>2.231425694788487</c:v>
                      </c:pt>
                      <c:pt idx="270">
                        <c:v>2.2219136049094654</c:v>
                      </c:pt>
                      <c:pt idx="271">
                        <c:v>2.2138366388058746</c:v>
                      </c:pt>
                      <c:pt idx="272">
                        <c:v>2.200290860275198</c:v>
                      </c:pt>
                      <c:pt idx="273">
                        <c:v>2.1931088488645263</c:v>
                      </c:pt>
                      <c:pt idx="274">
                        <c:v>2.1742125197769</c:v>
                      </c:pt>
                      <c:pt idx="275">
                        <c:v>2.1679893883943548</c:v>
                      </c:pt>
                      <c:pt idx="276">
                        <c:v>2.1511386700334003</c:v>
                      </c:pt>
                      <c:pt idx="277">
                        <c:v>2.1319642657376185</c:v>
                      </c:pt>
                      <c:pt idx="278">
                        <c:v>2.1194349000367567</c:v>
                      </c:pt>
                      <c:pt idx="279">
                        <c:v>2.1202531443274251</c:v>
                      </c:pt>
                      <c:pt idx="280">
                        <c:v>2.1219599507774918</c:v>
                      </c:pt>
                      <c:pt idx="281">
                        <c:v>2.1240119540376834</c:v>
                      </c:pt>
                      <c:pt idx="282">
                        <c:v>2.0991258210410235</c:v>
                      </c:pt>
                      <c:pt idx="283">
                        <c:v>2.1015613763124668</c:v>
                      </c:pt>
                      <c:pt idx="284">
                        <c:v>2.0982212775478235</c:v>
                      </c:pt>
                      <c:pt idx="285">
                        <c:v>2.0889584964761156</c:v>
                      </c:pt>
                      <c:pt idx="286">
                        <c:v>2.0826874210921642</c:v>
                      </c:pt>
                      <c:pt idx="287">
                        <c:v>2.0498809390631738</c:v>
                      </c:pt>
                      <c:pt idx="288">
                        <c:v>2.0355552714429548</c:v>
                      </c:pt>
                      <c:pt idx="289">
                        <c:v>2.0294504019305442</c:v>
                      </c:pt>
                      <c:pt idx="290">
                        <c:v>1.9998657567960614</c:v>
                      </c:pt>
                      <c:pt idx="291">
                        <c:v>1.9914979304172726</c:v>
                      </c:pt>
                      <c:pt idx="292">
                        <c:v>1.9788790692471192</c:v>
                      </c:pt>
                      <c:pt idx="293">
                        <c:v>1.958732999856168</c:v>
                      </c:pt>
                      <c:pt idx="294">
                        <c:v>1.9632461285218856</c:v>
                      </c:pt>
                      <c:pt idx="295">
                        <c:v>1.9490035638374374</c:v>
                      </c:pt>
                      <c:pt idx="296">
                        <c:v>1.9555015741613788</c:v>
                      </c:pt>
                      <c:pt idx="297">
                        <c:v>1.9631502405190737</c:v>
                      </c:pt>
                      <c:pt idx="298">
                        <c:v>1.9510268006967855</c:v>
                      </c:pt>
                      <c:pt idx="299">
                        <c:v>1.9479136368721326</c:v>
                      </c:pt>
                      <c:pt idx="300">
                        <c:v>1.9220302686462205</c:v>
                      </c:pt>
                      <c:pt idx="301">
                        <c:v>1.9263452287727933</c:v>
                      </c:pt>
                      <c:pt idx="302">
                        <c:v>1.9211640803541457</c:v>
                      </c:pt>
                      <c:pt idx="303">
                        <c:v>1.9018522365876649</c:v>
                      </c:pt>
                      <c:pt idx="304">
                        <c:v>1.8795167244658233</c:v>
                      </c:pt>
                      <c:pt idx="305">
                        <c:v>1.8716794783692641</c:v>
                      </c:pt>
                      <c:pt idx="306">
                        <c:v>1.8572163712783463</c:v>
                      </c:pt>
                      <c:pt idx="307">
                        <c:v>1.8533009444968271</c:v>
                      </c:pt>
                      <c:pt idx="308">
                        <c:v>1.8532530004954213</c:v>
                      </c:pt>
                      <c:pt idx="309">
                        <c:v>1.8613459479328138</c:v>
                      </c:pt>
                      <c:pt idx="310">
                        <c:v>1.878624966039665</c:v>
                      </c:pt>
                      <c:pt idx="311">
                        <c:v>1.9076310868905115</c:v>
                      </c:pt>
                      <c:pt idx="312">
                        <c:v>1.9238585332331832</c:v>
                      </c:pt>
                      <c:pt idx="313">
                        <c:v>1.9374746296325891</c:v>
                      </c:pt>
                      <c:pt idx="314">
                        <c:v>1.9538203378453962</c:v>
                      </c:pt>
                      <c:pt idx="315">
                        <c:v>1.9273968005369722</c:v>
                      </c:pt>
                      <c:pt idx="316">
                        <c:v>1.9204704904671341</c:v>
                      </c:pt>
                      <c:pt idx="317">
                        <c:v>1.9151295287104657</c:v>
                      </c:pt>
                      <c:pt idx="318">
                        <c:v>1.8857494446486498</c:v>
                      </c:pt>
                      <c:pt idx="319">
                        <c:v>1.8664791523500548</c:v>
                      </c:pt>
                      <c:pt idx="320">
                        <c:v>1.8525594106084089</c:v>
                      </c:pt>
                      <c:pt idx="321">
                        <c:v>1.8412893740111542</c:v>
                      </c:pt>
                      <c:pt idx="322">
                        <c:v>1.8380803221836897</c:v>
                      </c:pt>
                      <c:pt idx="323">
                        <c:v>1.8248030300608886</c:v>
                      </c:pt>
                      <c:pt idx="324">
                        <c:v>1.8161347546066193</c:v>
                      </c:pt>
                      <c:pt idx="325">
                        <c:v>1.8116471960749838</c:v>
                      </c:pt>
                      <c:pt idx="326">
                        <c:v>1.8068655810013898</c:v>
                      </c:pt>
                      <c:pt idx="327">
                        <c:v>1.8035766225049141</c:v>
                      </c:pt>
                      <c:pt idx="328">
                        <c:v>1.802291723267224</c:v>
                      </c:pt>
                      <c:pt idx="329">
                        <c:v>1.8058459719048146</c:v>
                      </c:pt>
                      <c:pt idx="330">
                        <c:v>1.8148083039010434</c:v>
                      </c:pt>
                      <c:pt idx="331">
                        <c:v>1.8033528838316841</c:v>
                      </c:pt>
                      <c:pt idx="332">
                        <c:v>1.8077797132948716</c:v>
                      </c:pt>
                      <c:pt idx="333">
                        <c:v>1.8150320425742732</c:v>
                      </c:pt>
                      <c:pt idx="334">
                        <c:v>1.8014862640435971</c:v>
                      </c:pt>
                      <c:pt idx="335">
                        <c:v>1.784517283812507</c:v>
                      </c:pt>
                      <c:pt idx="336">
                        <c:v>1.7784220031003781</c:v>
                      </c:pt>
                      <c:pt idx="337">
                        <c:v>1.7693637831013374</c:v>
                      </c:pt>
                      <c:pt idx="338">
                        <c:v>1.756482828056829</c:v>
                      </c:pt>
                      <c:pt idx="339">
                        <c:v>1.7382609112556531</c:v>
                      </c:pt>
                      <c:pt idx="340">
                        <c:v>1.7198695923161742</c:v>
                      </c:pt>
                      <c:pt idx="341">
                        <c:v>1.7161075863391555</c:v>
                      </c:pt>
                      <c:pt idx="342">
                        <c:v>1.7037668003771591</c:v>
                      </c:pt>
                      <c:pt idx="343">
                        <c:v>1.7103606987039133</c:v>
                      </c:pt>
                      <c:pt idx="344">
                        <c:v>1.7011938056350184</c:v>
                      </c:pt>
                      <c:pt idx="345">
                        <c:v>1.6984354274207722</c:v>
                      </c:pt>
                      <c:pt idx="346">
                        <c:v>1.6901283301104306</c:v>
                      </c:pt>
                      <c:pt idx="347">
                        <c:v>1.6882201588544576</c:v>
                      </c:pt>
                      <c:pt idx="348">
                        <c:v>1.6908251162642034</c:v>
                      </c:pt>
                      <c:pt idx="349">
                        <c:v>1.6974317996579988</c:v>
                      </c:pt>
                      <c:pt idx="350">
                        <c:v>1.6981541559458548</c:v>
                      </c:pt>
                      <c:pt idx="351">
                        <c:v>1.7034279961005541</c:v>
                      </c:pt>
                      <c:pt idx="352">
                        <c:v>1.6973135377878632</c:v>
                      </c:pt>
                      <c:pt idx="353">
                        <c:v>1.6953350486631606</c:v>
                      </c:pt>
                      <c:pt idx="354">
                        <c:v>1.6926917360522906</c:v>
                      </c:pt>
                      <c:pt idx="355">
                        <c:v>1.683131702171863</c:v>
                      </c:pt>
                      <c:pt idx="356">
                        <c:v>1.6831029357710192</c:v>
                      </c:pt>
                      <c:pt idx="357">
                        <c:v>1.6547073018714136</c:v>
                      </c:pt>
                      <c:pt idx="358">
                        <c:v>1.653710066642162</c:v>
                      </c:pt>
                      <c:pt idx="359">
                        <c:v>1.6547648346731012</c:v>
                      </c:pt>
                      <c:pt idx="360">
                        <c:v>1.6607610311156564</c:v>
                      </c:pt>
                      <c:pt idx="361">
                        <c:v>1.6626084733031814</c:v>
                      </c:pt>
                      <c:pt idx="362">
                        <c:v>1.6510060249628429</c:v>
                      </c:pt>
                      <c:pt idx="363">
                        <c:v>1.6277691656145614</c:v>
                      </c:pt>
                      <c:pt idx="364">
                        <c:v>1.6270212391926229</c:v>
                      </c:pt>
                      <c:pt idx="365">
                        <c:v>1.6125709171687466</c:v>
                      </c:pt>
                      <c:pt idx="366">
                        <c:v>1.5960494142841162</c:v>
                      </c:pt>
                      <c:pt idx="367">
                        <c:v>1.572141338916146</c:v>
                      </c:pt>
                      <c:pt idx="368">
                        <c:v>1.5541495533217202</c:v>
                      </c:pt>
                      <c:pt idx="369">
                        <c:v>1.5590334489316471</c:v>
                      </c:pt>
                      <c:pt idx="370">
                        <c:v>1.5695363815064003</c:v>
                      </c:pt>
                      <c:pt idx="371">
                        <c:v>1.5670976299681969</c:v>
                      </c:pt>
                      <c:pt idx="372">
                        <c:v>1.5649976827065983</c:v>
                      </c:pt>
                      <c:pt idx="373">
                        <c:v>1.5744650248509735</c:v>
                      </c:pt>
                      <c:pt idx="374">
                        <c:v>1.5841688907356208</c:v>
                      </c:pt>
                      <c:pt idx="375">
                        <c:v>1.579134770587953</c:v>
                      </c:pt>
                      <c:pt idx="376">
                        <c:v>1.5681268278650535</c:v>
                      </c:pt>
                      <c:pt idx="377">
                        <c:v>1.5528806354178317</c:v>
                      </c:pt>
                      <c:pt idx="378">
                        <c:v>1.5389768750099884</c:v>
                      </c:pt>
                      <c:pt idx="379">
                        <c:v>1.5142729292186721</c:v>
                      </c:pt>
                      <c:pt idx="380">
                        <c:v>1.4940757195595542</c:v>
                      </c:pt>
                      <c:pt idx="381">
                        <c:v>1.4830262253687689</c:v>
                      </c:pt>
                      <c:pt idx="382">
                        <c:v>1.4753168299426267</c:v>
                      </c:pt>
                      <c:pt idx="383">
                        <c:v>1.4642417656177582</c:v>
                      </c:pt>
                      <c:pt idx="384">
                        <c:v>1.4602240582999053</c:v>
                      </c:pt>
                      <c:pt idx="385">
                        <c:v>1.4535118981030155</c:v>
                      </c:pt>
                      <c:pt idx="386">
                        <c:v>1.4531027759576811</c:v>
                      </c:pt>
                      <c:pt idx="387">
                        <c:v>1.4404647371869657</c:v>
                      </c:pt>
                      <c:pt idx="388">
                        <c:v>1.4333242772441783</c:v>
                      </c:pt>
                      <c:pt idx="389">
                        <c:v>1.4154603423201697</c:v>
                      </c:pt>
                      <c:pt idx="390">
                        <c:v>1.410391063238138</c:v>
                      </c:pt>
                      <c:pt idx="391">
                        <c:v>1.4063669633867641</c:v>
                      </c:pt>
                      <c:pt idx="392">
                        <c:v>1.4029885094209957</c:v>
                      </c:pt>
                      <c:pt idx="393">
                        <c:v>1.3897975165007268</c:v>
                      </c:pt>
                      <c:pt idx="394">
                        <c:v>1.3826954117590651</c:v>
                      </c:pt>
                      <c:pt idx="395">
                        <c:v>1.3755837182171224</c:v>
                      </c:pt>
                      <c:pt idx="396">
                        <c:v>1.3778466750835019</c:v>
                      </c:pt>
                      <c:pt idx="397">
                        <c:v>1.3679478369264695</c:v>
                      </c:pt>
                      <c:pt idx="398">
                        <c:v>1.3519856807249133</c:v>
                      </c:pt>
                      <c:pt idx="399">
                        <c:v>1.3390248190113947</c:v>
                      </c:pt>
                      <c:pt idx="400">
                        <c:v>1.3342943442059672</c:v>
                      </c:pt>
                      <c:pt idx="401">
                        <c:v>1.3313346011858147</c:v>
                      </c:pt>
                      <c:pt idx="402">
                        <c:v>1.3166573442219487</c:v>
                      </c:pt>
                      <c:pt idx="403">
                        <c:v>1.3004938232144856</c:v>
                      </c:pt>
                      <c:pt idx="404">
                        <c:v>1.2889680852763967</c:v>
                      </c:pt>
                      <c:pt idx="405">
                        <c:v>1.2793664999280843</c:v>
                      </c:pt>
                      <c:pt idx="406">
                        <c:v>1.2634458951944132</c:v>
                      </c:pt>
                      <c:pt idx="407">
                        <c:v>1.2583318683777343</c:v>
                      </c:pt>
                      <c:pt idx="408">
                        <c:v>1.2491298163744748</c:v>
                      </c:pt>
                      <c:pt idx="409">
                        <c:v>1.2375593307017405</c:v>
                      </c:pt>
                      <c:pt idx="410">
                        <c:v>1.2319754526712801</c:v>
                      </c:pt>
                      <c:pt idx="411">
                        <c:v>1.230738497434996</c:v>
                      </c:pt>
                      <c:pt idx="412">
                        <c:v>1.2176274111837375</c:v>
                      </c:pt>
                      <c:pt idx="413">
                        <c:v>1.2132389369216754</c:v>
                      </c:pt>
                      <c:pt idx="414">
                        <c:v>1.2035670337046334</c:v>
                      </c:pt>
                      <c:pt idx="415">
                        <c:v>1.1949594873188119</c:v>
                      </c:pt>
                      <c:pt idx="416">
                        <c:v>1.1867834369456478</c:v>
                      </c:pt>
                      <c:pt idx="417">
                        <c:v>1.1815767183929167</c:v>
                      </c:pt>
                      <c:pt idx="418">
                        <c:v>1.1656848800600894</c:v>
                      </c:pt>
                      <c:pt idx="419">
                        <c:v>1.1559778179086824</c:v>
                      </c:pt>
                      <c:pt idx="420">
                        <c:v>1.1493871158486888</c:v>
                      </c:pt>
                      <c:pt idx="421">
                        <c:v>1.1349879340929789</c:v>
                      </c:pt>
                      <c:pt idx="422">
                        <c:v>1.1235548878909432</c:v>
                      </c:pt>
                      <c:pt idx="423">
                        <c:v>1.1211512952871046</c:v>
                      </c:pt>
                      <c:pt idx="424">
                        <c:v>1.1076598532913553</c:v>
                      </c:pt>
                      <c:pt idx="425">
                        <c:v>1.0990363255717324</c:v>
                      </c:pt>
                      <c:pt idx="426">
                        <c:v>1.0916273792210698</c:v>
                      </c:pt>
                      <c:pt idx="427">
                        <c:v>1.0841800776692818</c:v>
                      </c:pt>
                      <c:pt idx="428">
                        <c:v>1.0820481677400791</c:v>
                      </c:pt>
                      <c:pt idx="429">
                        <c:v>1.080629025298451</c:v>
                      </c:pt>
                      <c:pt idx="430">
                        <c:v>1.0728908634714651</c:v>
                      </c:pt>
                      <c:pt idx="431">
                        <c:v>1.0715132724977225</c:v>
                      </c:pt>
                      <c:pt idx="432">
                        <c:v>1.0660892078052835</c:v>
                      </c:pt>
                      <c:pt idx="433">
                        <c:v>1.0706342991386057</c:v>
                      </c:pt>
                      <c:pt idx="434">
                        <c:v>1.0727502277340069</c:v>
                      </c:pt>
                      <c:pt idx="435">
                        <c:v>1.0700334009876464</c:v>
                      </c:pt>
                      <c:pt idx="436">
                        <c:v>1.0638198584053822</c:v>
                      </c:pt>
                      <c:pt idx="437">
                        <c:v>1.059073402266153</c:v>
                      </c:pt>
                      <c:pt idx="438">
                        <c:v>1.0568583894011794</c:v>
                      </c:pt>
                      <c:pt idx="439">
                        <c:v>1.0622600802262958</c:v>
                      </c:pt>
                      <c:pt idx="440">
                        <c:v>1.0585907659853293</c:v>
                      </c:pt>
                      <c:pt idx="441">
                        <c:v>1.0544164415962154</c:v>
                      </c:pt>
                      <c:pt idx="442">
                        <c:v>1.052511466607003</c:v>
                      </c:pt>
                      <c:pt idx="443">
                        <c:v>1.0539274127818707</c:v>
                      </c:pt>
                      <c:pt idx="444">
                        <c:v>1.0596359452159878</c:v>
                      </c:pt>
                      <c:pt idx="445">
                        <c:v>1.0554456394930722</c:v>
                      </c:pt>
                      <c:pt idx="446">
                        <c:v>1.0473494957889182</c:v>
                      </c:pt>
                      <c:pt idx="447">
                        <c:v>1.0524827002061594</c:v>
                      </c:pt>
                      <c:pt idx="448">
                        <c:v>1.0498425838620487</c:v>
                      </c:pt>
                      <c:pt idx="449">
                        <c:v>1.0505905102839881</c:v>
                      </c:pt>
                      <c:pt idx="450">
                        <c:v>1.0505425662825822</c:v>
                      </c:pt>
                      <c:pt idx="451">
                        <c:v>1.0436226487462643</c:v>
                      </c:pt>
                      <c:pt idx="452">
                        <c:v>1.0530995796909211</c:v>
                      </c:pt>
                      <c:pt idx="453">
                        <c:v>1.0626915762389531</c:v>
                      </c:pt>
                      <c:pt idx="454">
                        <c:v>1.0573154555479198</c:v>
                      </c:pt>
                      <c:pt idx="455">
                        <c:v>1.0554072842919469</c:v>
                      </c:pt>
                      <c:pt idx="456">
                        <c:v>1.056631454461189</c:v>
                      </c:pt>
                      <c:pt idx="457">
                        <c:v>1.0572739040800341</c:v>
                      </c:pt>
                      <c:pt idx="458">
                        <c:v>1.0580474006360567</c:v>
                      </c:pt>
                      <c:pt idx="459">
                        <c:v>1.0510156137631244</c:v>
                      </c:pt>
                      <c:pt idx="460">
                        <c:v>1.0461572882872805</c:v>
                      </c:pt>
                      <c:pt idx="461">
                        <c:v>1.0423153756412507</c:v>
                      </c:pt>
                      <c:pt idx="462">
                        <c:v>1.0443034535662348</c:v>
                      </c:pt>
                      <c:pt idx="463">
                        <c:v>1.0420884407012612</c:v>
                      </c:pt>
                      <c:pt idx="464">
                        <c:v>1.0414939350838222</c:v>
                      </c:pt>
                      <c:pt idx="465">
                        <c:v>1.0444920333050998</c:v>
                      </c:pt>
                      <c:pt idx="466">
                        <c:v>1.0420884407012612</c:v>
                      </c:pt>
                      <c:pt idx="467">
                        <c:v>1.0398542502357244</c:v>
                      </c:pt>
                      <c:pt idx="468">
                        <c:v>1.0425902545826471</c:v>
                      </c:pt>
                      <c:pt idx="469">
                        <c:v>1.047263196586387</c:v>
                      </c:pt>
                      <c:pt idx="470">
                        <c:v>1.04894762916913</c:v>
                      </c:pt>
                      <c:pt idx="471">
                        <c:v>1.0528151119492433</c:v>
                      </c:pt>
                      <c:pt idx="472">
                        <c:v>1.0501877806721747</c:v>
                      </c:pt>
                      <c:pt idx="473">
                        <c:v>1.0586962427884228</c:v>
                      </c:pt>
                      <c:pt idx="474">
                        <c:v>1.0589647291962989</c:v>
                      </c:pt>
                      <c:pt idx="475">
                        <c:v>1.0648362712351969</c:v>
                      </c:pt>
                      <c:pt idx="476">
                        <c:v>1.0659997123359919</c:v>
                      </c:pt>
                      <c:pt idx="477">
                        <c:v>1.0625860994358587</c:v>
                      </c:pt>
                      <c:pt idx="478">
                        <c:v>1.0626947725057134</c:v>
                      </c:pt>
                      <c:pt idx="479">
                        <c:v>1.0623080242277017</c:v>
                      </c:pt>
                      <c:pt idx="480">
                        <c:v>1.0531571124926087</c:v>
                      </c:pt>
                      <c:pt idx="481">
                        <c:v>1.0592044492033306</c:v>
                      </c:pt>
                      <c:pt idx="482">
                        <c:v>1.0479823566074826</c:v>
                      </c:pt>
                      <c:pt idx="483">
                        <c:v>1.0414108321480513</c:v>
                      </c:pt>
                      <c:pt idx="484">
                        <c:v>1.0456139229380079</c:v>
                      </c:pt>
                      <c:pt idx="485">
                        <c:v>1.0395921563613701</c:v>
                      </c:pt>
                      <c:pt idx="486">
                        <c:v>1.0371310309558432</c:v>
                      </c:pt>
                      <c:pt idx="487">
                        <c:v>1.0359484122544869</c:v>
                      </c:pt>
                      <c:pt idx="488">
                        <c:v>1.0341169514007638</c:v>
                      </c:pt>
                      <c:pt idx="489">
                        <c:v>1.0433094146037427</c:v>
                      </c:pt>
                      <c:pt idx="490">
                        <c:v>1.0388218560721081</c:v>
                      </c:pt>
                      <c:pt idx="491">
                        <c:v>1.0355680565099963</c:v>
                      </c:pt>
                      <c:pt idx="492">
                        <c:v>1.039336455020536</c:v>
                      </c:pt>
                      <c:pt idx="493">
                        <c:v>1.0398063062343186</c:v>
                      </c:pt>
                      <c:pt idx="494">
                        <c:v>1.0409313921339873</c:v>
                      </c:pt>
                      <c:pt idx="495">
                        <c:v>1.0339091940613365</c:v>
                      </c:pt>
                      <c:pt idx="496">
                        <c:v>1.0264427149089863</c:v>
                      </c:pt>
                      <c:pt idx="497">
                        <c:v>1.0243523564476695</c:v>
                      </c:pt>
                      <c:pt idx="498">
                        <c:v>1.0196027040416789</c:v>
                      </c:pt>
                      <c:pt idx="499">
                        <c:v>1.0092116408035412</c:v>
                      </c:pt>
                      <c:pt idx="500">
                        <c:v>1.0083454525114661</c:v>
                      </c:pt>
                      <c:pt idx="501">
                        <c:v>1.0125357582343826</c:v>
                      </c:pt>
                      <c:pt idx="502">
                        <c:v>1.0119508414172249</c:v>
                      </c:pt>
                      <c:pt idx="503">
                        <c:v>1.0071436562095468</c:v>
                      </c:pt>
                      <c:pt idx="504">
                        <c:v>1.0062806641842323</c:v>
                      </c:pt>
                      <c:pt idx="505">
                        <c:v>1.0030875936905694</c:v>
                      </c:pt>
                      <c:pt idx="506">
                        <c:v>1.0021287136624422</c:v>
                      </c:pt>
                      <c:pt idx="507">
                        <c:v>0.99717769645054533</c:v>
                      </c:pt>
                      <c:pt idx="508">
                        <c:v>0.98866923433429732</c:v>
                      </c:pt>
                      <c:pt idx="509">
                        <c:v>0.98460677928179885</c:v>
                      </c:pt>
                      <c:pt idx="510">
                        <c:v>0.98478896648714298</c:v>
                      </c:pt>
                      <c:pt idx="511">
                        <c:v>0.98658207213974081</c:v>
                      </c:pt>
                      <c:pt idx="512">
                        <c:v>0.98720214789126315</c:v>
                      </c:pt>
                      <c:pt idx="513">
                        <c:v>0.98484330302207002</c:v>
                      </c:pt>
                      <c:pt idx="514">
                        <c:v>0.98537388330430054</c:v>
                      </c:pt>
                      <c:pt idx="515">
                        <c:v>0.98129544691799953</c:v>
                      </c:pt>
                      <c:pt idx="516">
                        <c:v>0.98371821712240126</c:v>
                      </c:pt>
                      <c:pt idx="517">
                        <c:v>0.97986671567608985</c:v>
                      </c:pt>
                      <c:pt idx="518">
                        <c:v>0.97148610423025883</c:v>
                      </c:pt>
                      <c:pt idx="519">
                        <c:v>0.97160116983363387</c:v>
                      </c:pt>
                      <c:pt idx="520">
                        <c:v>0.97158199223307162</c:v>
                      </c:pt>
                      <c:pt idx="521">
                        <c:v>0.96867658574784621</c:v>
                      </c:pt>
                      <c:pt idx="522">
                        <c:v>0.96836974413884558</c:v>
                      </c:pt>
                      <c:pt idx="523">
                        <c:v>0.96694420916369639</c:v>
                      </c:pt>
                      <c:pt idx="524">
                        <c:v>0.96002748789413994</c:v>
                      </c:pt>
                      <c:pt idx="525">
                        <c:v>0.96312147411822957</c:v>
                      </c:pt>
                      <c:pt idx="526">
                        <c:v>0.95771019449283257</c:v>
                      </c:pt>
                      <c:pt idx="527">
                        <c:v>0.95831748517731286</c:v>
                      </c:pt>
                      <c:pt idx="528">
                        <c:v>0.95136880124015122</c:v>
                      </c:pt>
                      <c:pt idx="529">
                        <c:v>0.94973231265881419</c:v>
                      </c:pt>
                      <c:pt idx="530">
                        <c:v>0.94523836159365859</c:v>
                      </c:pt>
                      <c:pt idx="531">
                        <c:v>0.94824285234845729</c:v>
                      </c:pt>
                      <c:pt idx="532">
                        <c:v>0.94716251418343411</c:v>
                      </c:pt>
                      <c:pt idx="533">
                        <c:v>0.94674380323781804</c:v>
                      </c:pt>
                      <c:pt idx="534">
                        <c:v>0.94006360570853265</c:v>
                      </c:pt>
                      <c:pt idx="535">
                        <c:v>0.94368497594809231</c:v>
                      </c:pt>
                      <c:pt idx="536">
                        <c:v>0.93739791923033888</c:v>
                      </c:pt>
                      <c:pt idx="537">
                        <c:v>0.93036613235740651</c:v>
                      </c:pt>
                      <c:pt idx="538">
                        <c:v>0.93134099371933543</c:v>
                      </c:pt>
                      <c:pt idx="539">
                        <c:v>0.92526808687453022</c:v>
                      </c:pt>
                      <c:pt idx="540">
                        <c:v>0.92594569542774008</c:v>
                      </c:pt>
                      <c:pt idx="541">
                        <c:v>0.92580505969028182</c:v>
                      </c:pt>
                      <c:pt idx="542">
                        <c:v>0.92439550604893517</c:v>
                      </c:pt>
                      <c:pt idx="543">
                        <c:v>0.92731689386796234</c:v>
                      </c:pt>
                      <c:pt idx="544">
                        <c:v>0.92780592268230699</c:v>
                      </c:pt>
                      <c:pt idx="545">
                        <c:v>0.92340785961996419</c:v>
                      </c:pt>
                      <c:pt idx="546">
                        <c:v>0.92275901746759814</c:v>
                      </c:pt>
                      <c:pt idx="547">
                        <c:v>0.91523180924680003</c:v>
                      </c:pt>
                      <c:pt idx="548">
                        <c:v>0.91595736180141585</c:v>
                      </c:pt>
                      <c:pt idx="549">
                        <c:v>0.9075895354226261</c:v>
                      </c:pt>
                      <c:pt idx="550">
                        <c:v>0.90680325379956228</c:v>
                      </c:pt>
                      <c:pt idx="551">
                        <c:v>0.90052578588208942</c:v>
                      </c:pt>
                      <c:pt idx="552">
                        <c:v>0.89698112604477953</c:v>
                      </c:pt>
                      <c:pt idx="553">
                        <c:v>0.89288351205791638</c:v>
                      </c:pt>
                      <c:pt idx="554">
                        <c:v>0.89537020759752572</c:v>
                      </c:pt>
                      <c:pt idx="555">
                        <c:v>0.88823294392149987</c:v>
                      </c:pt>
                      <c:pt idx="556">
                        <c:v>0.88848544899557269</c:v>
                      </c:pt>
                      <c:pt idx="557">
                        <c:v>0.88852700046345845</c:v>
                      </c:pt>
                      <c:pt idx="558">
                        <c:v>0.88699918495197627</c:v>
                      </c:pt>
                      <c:pt idx="559">
                        <c:v>0.8896169274287633</c:v>
                      </c:pt>
                      <c:pt idx="560">
                        <c:v>0.8878781583110924</c:v>
                      </c:pt>
                      <c:pt idx="561">
                        <c:v>0.88764163457082135</c:v>
                      </c:pt>
                      <c:pt idx="562">
                        <c:v>0.88688731561536094</c:v>
                      </c:pt>
                      <c:pt idx="563">
                        <c:v>0.8852859859683887</c:v>
                      </c:pt>
                      <c:pt idx="564">
                        <c:v>0.88083678263787857</c:v>
                      </c:pt>
                      <c:pt idx="565">
                        <c:v>0.88537867770444101</c:v>
                      </c:pt>
                      <c:pt idx="566">
                        <c:v>0.88142489572179661</c:v>
                      </c:pt>
                      <c:pt idx="567">
                        <c:v>0.88492161155770055</c:v>
                      </c:pt>
                      <c:pt idx="568">
                        <c:v>0.88013360395058549</c:v>
                      </c:pt>
                      <c:pt idx="569">
                        <c:v>0.88334265577805104</c:v>
                      </c:pt>
                      <c:pt idx="570">
                        <c:v>0.88294951496651908</c:v>
                      </c:pt>
                      <c:pt idx="571">
                        <c:v>0.8819938312051524</c:v>
                      </c:pt>
                      <c:pt idx="572">
                        <c:v>0.87964137886948024</c:v>
                      </c:pt>
                      <c:pt idx="573">
                        <c:v>0.87795375001997666</c:v>
                      </c:pt>
                      <c:pt idx="574">
                        <c:v>0.87214293704952595</c:v>
                      </c:pt>
                      <c:pt idx="575">
                        <c:v>0.87353650935707083</c:v>
                      </c:pt>
                      <c:pt idx="576">
                        <c:v>0.86758186438240126</c:v>
                      </c:pt>
                      <c:pt idx="577">
                        <c:v>0.86702571396608752</c:v>
                      </c:pt>
                      <c:pt idx="578">
                        <c:v>0.86549789845460534</c:v>
                      </c:pt>
                      <c:pt idx="579">
                        <c:v>0.86182858421363884</c:v>
                      </c:pt>
                      <c:pt idx="580">
                        <c:v>0.85860674731913122</c:v>
                      </c:pt>
                      <c:pt idx="581">
                        <c:v>0.86076103111565672</c:v>
                      </c:pt>
                      <c:pt idx="582">
                        <c:v>0.85580362137023969</c:v>
                      </c:pt>
                      <c:pt idx="583">
                        <c:v>0.85894874786249664</c:v>
                      </c:pt>
                      <c:pt idx="584">
                        <c:v>0.85555111629616598</c:v>
                      </c:pt>
                      <c:pt idx="585">
                        <c:v>0.85615201444712608</c:v>
                      </c:pt>
                      <c:pt idx="586">
                        <c:v>0.85629265018458434</c:v>
                      </c:pt>
                      <c:pt idx="587">
                        <c:v>0.85793233503268196</c:v>
                      </c:pt>
                      <c:pt idx="588">
                        <c:v>0.85677528646540801</c:v>
                      </c:pt>
                      <c:pt idx="589">
                        <c:v>0.85346395410160958</c:v>
                      </c:pt>
                      <c:pt idx="590">
                        <c:v>0.8497562846595178</c:v>
                      </c:pt>
                      <c:pt idx="591">
                        <c:v>0.85118821216818707</c:v>
                      </c:pt>
                      <c:pt idx="592">
                        <c:v>0.84615089575375979</c:v>
                      </c:pt>
                      <c:pt idx="593">
                        <c:v>0.84676457897176105</c:v>
                      </c:pt>
                      <c:pt idx="594">
                        <c:v>0.84661755070078182</c:v>
                      </c:pt>
                      <c:pt idx="595">
                        <c:v>0.84488837038339248</c:v>
                      </c:pt>
                      <c:pt idx="596">
                        <c:v>0.84818691768014975</c:v>
                      </c:pt>
                      <c:pt idx="597">
                        <c:v>0.84822527288127414</c:v>
                      </c:pt>
                      <c:pt idx="598">
                        <c:v>0.84915219024179711</c:v>
                      </c:pt>
                      <c:pt idx="599">
                        <c:v>0.8488389560992764</c:v>
                      </c:pt>
                      <c:pt idx="600">
                        <c:v>0.84630751282502059</c:v>
                      </c:pt>
                      <c:pt idx="601">
                        <c:v>0.84368657408147318</c:v>
                      </c:pt>
                      <c:pt idx="602">
                        <c:v>0.84539977306505987</c:v>
                      </c:pt>
                      <c:pt idx="603">
                        <c:v>0.84143640228213479</c:v>
                      </c:pt>
                      <c:pt idx="604">
                        <c:v>0.83816662138622122</c:v>
                      </c:pt>
                      <c:pt idx="605">
                        <c:v>0.83496396209227586</c:v>
                      </c:pt>
                      <c:pt idx="606">
                        <c:v>0.83405302606555554</c:v>
                      </c:pt>
                      <c:pt idx="607">
                        <c:v>0.83519409329902683</c:v>
                      </c:pt>
                      <c:pt idx="608">
                        <c:v>0.83724609655921844</c:v>
                      </c:pt>
                      <c:pt idx="609">
                        <c:v>0.83255078068815658</c:v>
                      </c:pt>
                      <c:pt idx="610">
                        <c:v>0.83624886132996679</c:v>
                      </c:pt>
                      <c:pt idx="611">
                        <c:v>0.83480734502101506</c:v>
                      </c:pt>
                      <c:pt idx="612">
                        <c:v>0.83612101065954969</c:v>
                      </c:pt>
                      <c:pt idx="613">
                        <c:v>0.83501510236044318</c:v>
                      </c:pt>
                      <c:pt idx="614">
                        <c:v>0.83423201700413907</c:v>
                      </c:pt>
                      <c:pt idx="615">
                        <c:v>0.83118597478145539</c:v>
                      </c:pt>
                      <c:pt idx="616">
                        <c:v>0.83289597749828159</c:v>
                      </c:pt>
                      <c:pt idx="617">
                        <c:v>0.82747830533936362</c:v>
                      </c:pt>
                      <c:pt idx="618">
                        <c:v>0.8321352660093011</c:v>
                      </c:pt>
                      <c:pt idx="619">
                        <c:v>0.82819746536045924</c:v>
                      </c:pt>
                      <c:pt idx="620">
                        <c:v>0.8276381186773849</c:v>
                      </c:pt>
                      <c:pt idx="621">
                        <c:v>0.81908490882649054</c:v>
                      </c:pt>
                      <c:pt idx="622">
                        <c:v>0.82227158678663337</c:v>
                      </c:pt>
                      <c:pt idx="623">
                        <c:v>0.82215971745001803</c:v>
                      </c:pt>
                      <c:pt idx="624">
                        <c:v>0.82499480606651387</c:v>
                      </c:pt>
                      <c:pt idx="625">
                        <c:v>0.82059035047064999</c:v>
                      </c:pt>
                      <c:pt idx="626">
                        <c:v>0.82180493183961145</c:v>
                      </c:pt>
                      <c:pt idx="627">
                        <c:v>0.82393044923529313</c:v>
                      </c:pt>
                      <c:pt idx="628">
                        <c:v>0.82995221581193179</c:v>
                      </c:pt>
                      <c:pt idx="629">
                        <c:v>0.82141179102807949</c:v>
                      </c:pt>
                      <c:pt idx="630">
                        <c:v>0.82320170041391683</c:v>
                      </c:pt>
                      <c:pt idx="631">
                        <c:v>0.82115608968724529</c:v>
                      </c:pt>
                      <c:pt idx="632">
                        <c:v>0.81918399309606393</c:v>
                      </c:pt>
                      <c:pt idx="633">
                        <c:v>0.81787991625781076</c:v>
                      </c:pt>
                      <c:pt idx="634">
                        <c:v>0.81855113227749954</c:v>
                      </c:pt>
                      <c:pt idx="635">
                        <c:v>0.8185926837453853</c:v>
                      </c:pt>
                      <c:pt idx="636">
                        <c:v>0.82036980806418069</c:v>
                      </c:pt>
                      <c:pt idx="637">
                        <c:v>0.81315583398590419</c:v>
                      </c:pt>
                      <c:pt idx="638">
                        <c:v>0.81286816997746669</c:v>
                      </c:pt>
                      <c:pt idx="639">
                        <c:v>0.81469323829766793</c:v>
                      </c:pt>
                      <c:pt idx="640">
                        <c:v>0.81568088472663891</c:v>
                      </c:pt>
                      <c:pt idx="641">
                        <c:v>0.81170153260991129</c:v>
                      </c:pt>
                      <c:pt idx="642">
                        <c:v>0.80911575280072856</c:v>
                      </c:pt>
                      <c:pt idx="643">
                        <c:v>0.80779889089543422</c:v>
                      </c:pt>
                      <c:pt idx="644">
                        <c:v>0.81255173956818449</c:v>
                      </c:pt>
                      <c:pt idx="645">
                        <c:v>0.80924999600466663</c:v>
                      </c:pt>
                      <c:pt idx="646">
                        <c:v>0.80519073721892787</c:v>
                      </c:pt>
                      <c:pt idx="647">
                        <c:v>0.80152781551148244</c:v>
                      </c:pt>
                      <c:pt idx="648">
                        <c:v>0.79940229811580066</c:v>
                      </c:pt>
                      <c:pt idx="649">
                        <c:v>0.795368609464146</c:v>
                      </c:pt>
                      <c:pt idx="650">
                        <c:v>0.79935435411439471</c:v>
                      </c:pt>
                      <c:pt idx="651">
                        <c:v>0.79297780192734857</c:v>
                      </c:pt>
                      <c:pt idx="652">
                        <c:v>0.79477730011346748</c:v>
                      </c:pt>
                      <c:pt idx="653">
                        <c:v>0.79540057213175031</c:v>
                      </c:pt>
                      <c:pt idx="654">
                        <c:v>0.79985297172902015</c:v>
                      </c:pt>
                      <c:pt idx="655">
                        <c:v>0.80102919789685612</c:v>
                      </c:pt>
                      <c:pt idx="656">
                        <c:v>0.80167484378246168</c:v>
                      </c:pt>
                      <c:pt idx="657">
                        <c:v>0.79552522653540692</c:v>
                      </c:pt>
                      <c:pt idx="658">
                        <c:v>0.79557636680357335</c:v>
                      </c:pt>
                      <c:pt idx="659">
                        <c:v>0.79494350598500985</c:v>
                      </c:pt>
                      <c:pt idx="660">
                        <c:v>0.79272529685327497</c:v>
                      </c:pt>
                      <c:pt idx="661">
                        <c:v>0.78750579323350356</c:v>
                      </c:pt>
                      <c:pt idx="662">
                        <c:v>0.78483051795502823</c:v>
                      </c:pt>
                      <c:pt idx="663">
                        <c:v>0.78496156489220581</c:v>
                      </c:pt>
                      <c:pt idx="664">
                        <c:v>0.78605788439103164</c:v>
                      </c:pt>
                      <c:pt idx="665">
                        <c:v>0.78340498297987982</c:v>
                      </c:pt>
                      <c:pt idx="666">
                        <c:v>0.78157032585939612</c:v>
                      </c:pt>
                      <c:pt idx="667">
                        <c:v>0.78496156489220581</c:v>
                      </c:pt>
                      <c:pt idx="668">
                        <c:v>0.78821856072107821</c:v>
                      </c:pt>
                      <c:pt idx="669">
                        <c:v>0.7905358541223847</c:v>
                      </c:pt>
                      <c:pt idx="670">
                        <c:v>0.78924456235117357</c:v>
                      </c:pt>
                      <c:pt idx="671">
                        <c:v>0.7910376680037714</c:v>
                      </c:pt>
                      <c:pt idx="672">
                        <c:v>0.79551563773512535</c:v>
                      </c:pt>
                      <c:pt idx="673">
                        <c:v>0.79923289597749869</c:v>
                      </c:pt>
                      <c:pt idx="674">
                        <c:v>0.79390471928787154</c:v>
                      </c:pt>
                      <c:pt idx="675">
                        <c:v>0.78905598261230847</c:v>
                      </c:pt>
                      <c:pt idx="676">
                        <c:v>0.78721812922506507</c:v>
                      </c:pt>
                      <c:pt idx="677">
                        <c:v>0.78899205727709987</c:v>
                      </c:pt>
                      <c:pt idx="678">
                        <c:v>0.78691128761606444</c:v>
                      </c:pt>
                      <c:pt idx="679">
                        <c:v>0.78400907739759962</c:v>
                      </c:pt>
                      <c:pt idx="680">
                        <c:v>0.7789813497834529</c:v>
                      </c:pt>
                      <c:pt idx="681">
                        <c:v>0.78372780592268221</c:v>
                      </c:pt>
                      <c:pt idx="682">
                        <c:v>0.78059866076422779</c:v>
                      </c:pt>
                      <c:pt idx="683">
                        <c:v>0.78264107522413784</c:v>
                      </c:pt>
                      <c:pt idx="684">
                        <c:v>0.78200182187205336</c:v>
                      </c:pt>
                      <c:pt idx="685">
                        <c:v>0.78227030827992872</c:v>
                      </c:pt>
                      <c:pt idx="686">
                        <c:v>0.78276253336103396</c:v>
                      </c:pt>
                      <c:pt idx="687">
                        <c:v>0.78597478145526001</c:v>
                      </c:pt>
                      <c:pt idx="688">
                        <c:v>0.78161507359404248</c:v>
                      </c:pt>
                      <c:pt idx="689">
                        <c:v>0.78861809406613104</c:v>
                      </c:pt>
                      <c:pt idx="690">
                        <c:v>0.78811947645150482</c:v>
                      </c:pt>
                      <c:pt idx="691">
                        <c:v>0.79135729467981408</c:v>
                      </c:pt>
                      <c:pt idx="692">
                        <c:v>0.78901443114442349</c:v>
                      </c:pt>
                      <c:pt idx="693">
                        <c:v>0.78838157032585909</c:v>
                      </c:pt>
                      <c:pt idx="694">
                        <c:v>0.78648618413692828</c:v>
                      </c:pt>
                      <c:pt idx="695">
                        <c:v>0.78563917344541556</c:v>
                      </c:pt>
                      <c:pt idx="696">
                        <c:v>0.78111006344589518</c:v>
                      </c:pt>
                      <c:pt idx="697">
                        <c:v>0.77994662234510115</c:v>
                      </c:pt>
                      <c:pt idx="698">
                        <c:v>0.7782589934955968</c:v>
                      </c:pt>
                      <c:pt idx="699">
                        <c:v>0.77898774231697399</c:v>
                      </c:pt>
                      <c:pt idx="700">
                        <c:v>0.78041647355888277</c:v>
                      </c:pt>
                      <c:pt idx="701">
                        <c:v>0.77739919773704291</c:v>
                      </c:pt>
                      <c:pt idx="702">
                        <c:v>0.77878637751106683</c:v>
                      </c:pt>
                      <c:pt idx="703">
                        <c:v>0.78367666565451566</c:v>
                      </c:pt>
                      <c:pt idx="704">
                        <c:v>0.783350646444952</c:v>
                      </c:pt>
                      <c:pt idx="705">
                        <c:v>0.78435747047448601</c:v>
                      </c:pt>
                      <c:pt idx="706">
                        <c:v>0.78134339091940574</c:v>
                      </c:pt>
                      <c:pt idx="707">
                        <c:v>0.77750467454013727</c:v>
                      </c:pt>
                      <c:pt idx="708">
                        <c:v>0.77753344094098098</c:v>
                      </c:pt>
                      <c:pt idx="709">
                        <c:v>0.7796174068687769</c:v>
                      </c:pt>
                      <c:pt idx="710">
                        <c:v>0.77398238857015</c:v>
                      </c:pt>
                      <c:pt idx="711">
                        <c:v>0.77301072347498079</c:v>
                      </c:pt>
                      <c:pt idx="712">
                        <c:v>0.76783916385661533</c:v>
                      </c:pt>
                      <c:pt idx="713">
                        <c:v>0.76665015262173808</c:v>
                      </c:pt>
                      <c:pt idx="714">
                        <c:v>0.76707845236763483</c:v>
                      </c:pt>
                      <c:pt idx="715">
                        <c:v>0.76958752177456691</c:v>
                      </c:pt>
                      <c:pt idx="716">
                        <c:v>0.7658830485992365</c:v>
                      </c:pt>
                      <c:pt idx="717">
                        <c:v>0.77060393460438159</c:v>
                      </c:pt>
                      <c:pt idx="718">
                        <c:v>0.76960669937512993</c:v>
                      </c:pt>
                      <c:pt idx="719">
                        <c:v>0.77236188132261563</c:v>
                      </c:pt>
                      <c:pt idx="720">
                        <c:v>0.77962379940229798</c:v>
                      </c:pt>
                      <c:pt idx="721">
                        <c:v>0.78147443785658333</c:v>
                      </c:pt>
                      <c:pt idx="722">
                        <c:v>0.78184840106755304</c:v>
                      </c:pt>
                      <c:pt idx="723">
                        <c:v>0.78465152701644458</c:v>
                      </c:pt>
                      <c:pt idx="724">
                        <c:v>0.78864046793345377</c:v>
                      </c:pt>
                      <c:pt idx="725">
                        <c:v>0.7886021127323285</c:v>
                      </c:pt>
                      <c:pt idx="726">
                        <c:v>0.7850254902274143</c:v>
                      </c:pt>
                      <c:pt idx="727">
                        <c:v>0.78015757595128898</c:v>
                      </c:pt>
                      <c:pt idx="728">
                        <c:v>0.78250683202020066</c:v>
                      </c:pt>
                      <c:pt idx="729">
                        <c:v>0.78305339363623283</c:v>
                      </c:pt>
                      <c:pt idx="730">
                        <c:v>0.78497434995924786</c:v>
                      </c:pt>
                      <c:pt idx="731">
                        <c:v>0.77888865804740059</c:v>
                      </c:pt>
                      <c:pt idx="732">
                        <c:v>0.77817908682658654</c:v>
                      </c:pt>
                      <c:pt idx="733">
                        <c:v>0.78354561871733808</c:v>
                      </c:pt>
                      <c:pt idx="734">
                        <c:v>0.78777108337461832</c:v>
                      </c:pt>
                      <c:pt idx="735">
                        <c:v>0.78699758681859577</c:v>
                      </c:pt>
                      <c:pt idx="736">
                        <c:v>0.78758250363575322</c:v>
                      </c:pt>
                      <c:pt idx="737">
                        <c:v>0.78926054368497611</c:v>
                      </c:pt>
                      <c:pt idx="738">
                        <c:v>0.79048151758745766</c:v>
                      </c:pt>
                      <c:pt idx="739">
                        <c:v>0.79611333961932496</c:v>
                      </c:pt>
                      <c:pt idx="740">
                        <c:v>0.7933485688715578</c:v>
                      </c:pt>
                      <c:pt idx="741">
                        <c:v>0.79627634922410584</c:v>
                      </c:pt>
                      <c:pt idx="742">
                        <c:v>0.7958800121458135</c:v>
                      </c:pt>
                      <c:pt idx="743">
                        <c:v>0.79487318811628027</c:v>
                      </c:pt>
                      <c:pt idx="744">
                        <c:v>0.79166413628881471</c:v>
                      </c:pt>
                      <c:pt idx="745">
                        <c:v>0.78512777076374818</c:v>
                      </c:pt>
                      <c:pt idx="746">
                        <c:v>0.78335703897847297</c:v>
                      </c:pt>
                      <c:pt idx="747">
                        <c:v>0.78996691863902968</c:v>
                      </c:pt>
                      <c:pt idx="748">
                        <c:v>0.7839515445959121</c:v>
                      </c:pt>
                      <c:pt idx="749">
                        <c:v>0.78652134307129307</c:v>
                      </c:pt>
                      <c:pt idx="750">
                        <c:v>0.78621769772905203</c:v>
                      </c:pt>
                      <c:pt idx="751">
                        <c:v>0.78638070733383392</c:v>
                      </c:pt>
                      <c:pt idx="752">
                        <c:v>0.79205727710034668</c:v>
                      </c:pt>
                      <c:pt idx="753">
                        <c:v>0.78838476659261969</c:v>
                      </c:pt>
                      <c:pt idx="754">
                        <c:v>0.78094385757435281</c:v>
                      </c:pt>
                      <c:pt idx="755">
                        <c:v>0.78409537660013084</c:v>
                      </c:pt>
                      <c:pt idx="756">
                        <c:v>0.78287120643088881</c:v>
                      </c:pt>
                      <c:pt idx="757">
                        <c:v>0.78119636264842651</c:v>
                      </c:pt>
                      <c:pt idx="758">
                        <c:v>0.78004570661467365</c:v>
                      </c:pt>
                      <c:pt idx="759">
                        <c:v>0.77894299458232763</c:v>
                      </c:pt>
                      <c:pt idx="760">
                        <c:v>0.78453646141306965</c:v>
                      </c:pt>
                      <c:pt idx="761">
                        <c:v>0.78604509932398958</c:v>
                      </c:pt>
                      <c:pt idx="762">
                        <c:v>0.78833682259121374</c:v>
                      </c:pt>
                      <c:pt idx="763">
                        <c:v>0.78593003372061454</c:v>
                      </c:pt>
                      <c:pt idx="764">
                        <c:v>0.79341249420676629</c:v>
                      </c:pt>
                      <c:pt idx="765">
                        <c:v>0.79296821312706789</c:v>
                      </c:pt>
                      <c:pt idx="766">
                        <c:v>0.79433941156728927</c:v>
                      </c:pt>
                      <c:pt idx="767">
                        <c:v>0.79118150000799015</c:v>
                      </c:pt>
                      <c:pt idx="768">
                        <c:v>0.79299697952791171</c:v>
                      </c:pt>
                      <c:pt idx="769">
                        <c:v>0.79240567017723307</c:v>
                      </c:pt>
                      <c:pt idx="770">
                        <c:v>0.79412845796110143</c:v>
                      </c:pt>
                      <c:pt idx="771">
                        <c:v>0.7898358717018521</c:v>
                      </c:pt>
                      <c:pt idx="772">
                        <c:v>0.79310245633100518</c:v>
                      </c:pt>
                      <c:pt idx="773">
                        <c:v>0.79035366691704056</c:v>
                      </c:pt>
                      <c:pt idx="774">
                        <c:v>0.79144359388234542</c:v>
                      </c:pt>
                      <c:pt idx="775">
                        <c:v>0.78887379540696434</c:v>
                      </c:pt>
                      <c:pt idx="776">
                        <c:v>0.78510859316318504</c:v>
                      </c:pt>
                      <c:pt idx="777">
                        <c:v>0.78428715260575643</c:v>
                      </c:pt>
                      <c:pt idx="778">
                        <c:v>0.78554967797612385</c:v>
                      </c:pt>
                      <c:pt idx="779">
                        <c:v>0.78876192607034989</c:v>
                      </c:pt>
                      <c:pt idx="780">
                        <c:v>0.79371294328224595</c:v>
                      </c:pt>
                      <c:pt idx="781">
                        <c:v>0.79625077909002262</c:v>
                      </c:pt>
                      <c:pt idx="782">
                        <c:v>0.79924568104453986</c:v>
                      </c:pt>
                      <c:pt idx="783">
                        <c:v>0.80774455436050718</c:v>
                      </c:pt>
                      <c:pt idx="784">
                        <c:v>0.80978377255365774</c:v>
                      </c:pt>
                      <c:pt idx="785">
                        <c:v>0.80481357774119855</c:v>
                      </c:pt>
                      <c:pt idx="786">
                        <c:v>0.80154699311204547</c:v>
                      </c:pt>
                      <c:pt idx="787">
                        <c:v>0.8001789909385838</c:v>
                      </c:pt>
                      <c:pt idx="788">
                        <c:v>0.7967366116376069</c:v>
                      </c:pt>
                      <c:pt idx="789">
                        <c:v>0.79317277419973475</c:v>
                      </c:pt>
                      <c:pt idx="790">
                        <c:v>0.78579259424991588</c:v>
                      </c:pt>
                      <c:pt idx="791">
                        <c:v>0.78484969555559125</c:v>
                      </c:pt>
                      <c:pt idx="792">
                        <c:v>0.79436817796813297</c:v>
                      </c:pt>
                      <c:pt idx="793">
                        <c:v>0.79668866763620094</c:v>
                      </c:pt>
                      <c:pt idx="794">
                        <c:v>0.7975868185958801</c:v>
                      </c:pt>
                      <c:pt idx="795">
                        <c:v>0.80058172055039722</c:v>
                      </c:pt>
                      <c:pt idx="796">
                        <c:v>0.80575967270228377</c:v>
                      </c:pt>
                      <c:pt idx="797">
                        <c:v>0.8091988557364993</c:v>
                      </c:pt>
                      <c:pt idx="798">
                        <c:v>0.81251977690058019</c:v>
                      </c:pt>
                      <c:pt idx="799">
                        <c:v>0.81150016780400502</c:v>
                      </c:pt>
                      <c:pt idx="800">
                        <c:v>0.81011938056350208</c:v>
                      </c:pt>
                      <c:pt idx="801">
                        <c:v>0.81185175714765101</c:v>
                      </c:pt>
                      <c:pt idx="802">
                        <c:v>0.81496811723906426</c:v>
                      </c:pt>
                      <c:pt idx="803">
                        <c:v>0.81295446917999792</c:v>
                      </c:pt>
                      <c:pt idx="804">
                        <c:v>0.81761462611669589</c:v>
                      </c:pt>
                      <c:pt idx="805">
                        <c:v>0.81675802662490171</c:v>
                      </c:pt>
                      <c:pt idx="806">
                        <c:v>0.81893148802199023</c:v>
                      </c:pt>
                      <c:pt idx="807">
                        <c:v>0.82639796717434033</c:v>
                      </c:pt>
                      <c:pt idx="808">
                        <c:v>0.82963258913588911</c:v>
                      </c:pt>
                      <c:pt idx="809">
                        <c:v>0.83441740047624369</c:v>
                      </c:pt>
                      <c:pt idx="810">
                        <c:v>0.84140763588129019</c:v>
                      </c:pt>
                      <c:pt idx="811">
                        <c:v>0.84480526744762086</c:v>
                      </c:pt>
                      <c:pt idx="812">
                        <c:v>0.85376759944384972</c:v>
                      </c:pt>
                      <c:pt idx="813">
                        <c:v>0.85649081872373101</c:v>
                      </c:pt>
                      <c:pt idx="814">
                        <c:v>0.85790037236507766</c:v>
                      </c:pt>
                      <c:pt idx="815">
                        <c:v>0.86142905086858501</c:v>
                      </c:pt>
                      <c:pt idx="816">
                        <c:v>0.86056925511003113</c:v>
                      </c:pt>
                      <c:pt idx="817">
                        <c:v>0.86079938631678199</c:v>
                      </c:pt>
                      <c:pt idx="818">
                        <c:v>0.86829782813673639</c:v>
                      </c:pt>
                      <c:pt idx="819">
                        <c:v>0.87580585875697137</c:v>
                      </c:pt>
                      <c:pt idx="820">
                        <c:v>0.88176050373164094</c:v>
                      </c:pt>
                      <c:pt idx="821">
                        <c:v>0.88534351877007622</c:v>
                      </c:pt>
                      <c:pt idx="822">
                        <c:v>0.88620970706215108</c:v>
                      </c:pt>
                      <c:pt idx="823">
                        <c:v>0.89046393812027513</c:v>
                      </c:pt>
                      <c:pt idx="824">
                        <c:v>0.90158694644655046</c:v>
                      </c:pt>
                      <c:pt idx="825">
                        <c:v>0.90026369200773515</c:v>
                      </c:pt>
                      <c:pt idx="826">
                        <c:v>0.89898518530356519</c:v>
                      </c:pt>
                      <c:pt idx="827">
                        <c:v>0.90251386380707344</c:v>
                      </c:pt>
                      <c:pt idx="828">
                        <c:v>0.90587633643903931</c:v>
                      </c:pt>
                      <c:pt idx="829">
                        <c:v>0.91124286832979084</c:v>
                      </c:pt>
                      <c:pt idx="830">
                        <c:v>0.9184057021399008</c:v>
                      </c:pt>
                      <c:pt idx="831">
                        <c:v>0.91984721844885176</c:v>
                      </c:pt>
                      <c:pt idx="832">
                        <c:v>0.92247454972592025</c:v>
                      </c:pt>
                      <c:pt idx="833">
                        <c:v>0.92905246671887265</c:v>
                      </c:pt>
                      <c:pt idx="834">
                        <c:v>0.92373387882952707</c:v>
                      </c:pt>
                      <c:pt idx="835">
                        <c:v>0.92727214613331599</c:v>
                      </c:pt>
                      <c:pt idx="836">
                        <c:v>0.93019673021910354</c:v>
                      </c:pt>
                      <c:pt idx="837">
                        <c:v>0.92254486759464982</c:v>
                      </c:pt>
                      <c:pt idx="838">
                        <c:v>0.9190097965576205</c:v>
                      </c:pt>
                      <c:pt idx="839">
                        <c:v>0.9166701292889905</c:v>
                      </c:pt>
                      <c:pt idx="840">
                        <c:v>0.90956802454732855</c:v>
                      </c:pt>
                      <c:pt idx="841">
                        <c:v>0.91209946782158424</c:v>
                      </c:pt>
                      <c:pt idx="842">
                        <c:v>0.91053329710897679</c:v>
                      </c:pt>
                      <c:pt idx="843">
                        <c:v>0.9085675930513164</c:v>
                      </c:pt>
                      <c:pt idx="844">
                        <c:v>0.91865820721397362</c:v>
                      </c:pt>
                      <c:pt idx="845">
                        <c:v>0.92039058379812344</c:v>
                      </c:pt>
                      <c:pt idx="846">
                        <c:v>0.92462563725568525</c:v>
                      </c:pt>
                      <c:pt idx="847">
                        <c:v>0.92542470394579113</c:v>
                      </c:pt>
                      <c:pt idx="848">
                        <c:v>0.93401626899781076</c:v>
                      </c:pt>
                      <c:pt idx="849">
                        <c:v>0.9303054032889585</c:v>
                      </c:pt>
                      <c:pt idx="850">
                        <c:v>0.93362312818627802</c:v>
                      </c:pt>
                      <c:pt idx="851">
                        <c:v>0.92807440909018235</c:v>
                      </c:pt>
                      <c:pt idx="852">
                        <c:v>0.93021910408642716</c:v>
                      </c:pt>
                      <c:pt idx="853">
                        <c:v>0.9251178623367905</c:v>
                      </c:pt>
                      <c:pt idx="854">
                        <c:v>0.92848672750227734</c:v>
                      </c:pt>
                      <c:pt idx="855">
                        <c:v>0.91520304284595544</c:v>
                      </c:pt>
                      <c:pt idx="856">
                        <c:v>0.91916002109536032</c:v>
                      </c:pt>
                      <c:pt idx="857">
                        <c:v>0.91353139533025451</c:v>
                      </c:pt>
                      <c:pt idx="858">
                        <c:v>0.91333003052434736</c:v>
                      </c:pt>
                      <c:pt idx="859">
                        <c:v>0.91044699790644557</c:v>
                      </c:pt>
                      <c:pt idx="860">
                        <c:v>0.90971185655154729</c:v>
                      </c:pt>
                      <c:pt idx="861">
                        <c:v>0.90657312259281131</c:v>
                      </c:pt>
                      <c:pt idx="862">
                        <c:v>0.90720278714461522</c:v>
                      </c:pt>
                      <c:pt idx="863">
                        <c:v>0.90672015086379065</c:v>
                      </c:pt>
                      <c:pt idx="864">
                        <c:v>0.91111821392613435</c:v>
                      </c:pt>
                      <c:pt idx="865">
                        <c:v>0.91235516916241843</c:v>
                      </c:pt>
                      <c:pt idx="866">
                        <c:v>0.92285490547041005</c:v>
                      </c:pt>
                      <c:pt idx="867">
                        <c:v>0.92766528694484873</c:v>
                      </c:pt>
                      <c:pt idx="868">
                        <c:v>0.93713902162274421</c:v>
                      </c:pt>
                      <c:pt idx="869">
                        <c:v>0.94715612164991303</c:v>
                      </c:pt>
                      <c:pt idx="870">
                        <c:v>0.95016380867147143</c:v>
                      </c:pt>
                      <c:pt idx="871">
                        <c:v>0.95276876608121719</c:v>
                      </c:pt>
                      <c:pt idx="872">
                        <c:v>0.95443402106339803</c:v>
                      </c:pt>
                      <c:pt idx="873">
                        <c:v>0.94908986303996912</c:v>
                      </c:pt>
                      <c:pt idx="874">
                        <c:v>0.94854330142393695</c:v>
                      </c:pt>
                      <c:pt idx="875">
                        <c:v>0.94426989276524986</c:v>
                      </c:pt>
                      <c:pt idx="876">
                        <c:v>0.94606299841784769</c:v>
                      </c:pt>
                      <c:pt idx="877">
                        <c:v>0.93833122912438283</c:v>
                      </c:pt>
                      <c:pt idx="878">
                        <c:v>0.93918463234941563</c:v>
                      </c:pt>
                      <c:pt idx="879">
                        <c:v>0.94594793281447265</c:v>
                      </c:pt>
                      <c:pt idx="880">
                        <c:v>0.95032681827625332</c:v>
                      </c:pt>
                      <c:pt idx="881">
                        <c:v>0.95188659645533968</c:v>
                      </c:pt>
                      <c:pt idx="882">
                        <c:v>0.95288063541783175</c:v>
                      </c:pt>
                      <c:pt idx="883">
                        <c:v>0.95385230051300096</c:v>
                      </c:pt>
                      <c:pt idx="884">
                        <c:v>0.96557620699023561</c:v>
                      </c:pt>
                      <c:pt idx="885">
                        <c:v>0.97058795327057967</c:v>
                      </c:pt>
                      <c:pt idx="886">
                        <c:v>0.97132629089223754</c:v>
                      </c:pt>
                      <c:pt idx="887">
                        <c:v>0.97454812778674504</c:v>
                      </c:pt>
                      <c:pt idx="888">
                        <c:v>0.98602272545666658</c:v>
                      </c:pt>
                      <c:pt idx="889">
                        <c:v>0.99322071820114133</c:v>
                      </c:pt>
                      <c:pt idx="890">
                        <c:v>1.0005050101481472</c:v>
                      </c:pt>
                      <c:pt idx="891">
                        <c:v>1.005005353746824</c:v>
                      </c:pt>
                      <c:pt idx="892">
                        <c:v>1.0088057149249672</c:v>
                      </c:pt>
                      <c:pt idx="893">
                        <c:v>1.0085659949179355</c:v>
                      </c:pt>
                      <c:pt idx="894">
                        <c:v>1.0106755309798157</c:v>
                      </c:pt>
                      <c:pt idx="895">
                        <c:v>1.0122385054256626</c:v>
                      </c:pt>
                      <c:pt idx="896">
                        <c:v>1.0125133843670588</c:v>
                      </c:pt>
                      <c:pt idx="897">
                        <c:v>1.007453694085308</c:v>
                      </c:pt>
                      <c:pt idx="898">
                        <c:v>1.0073034695475682</c:v>
                      </c:pt>
                      <c:pt idx="899">
                        <c:v>1.0052354849535741</c:v>
                      </c:pt>
                      <c:pt idx="900">
                        <c:v>1.0027807520815688</c:v>
                      </c:pt>
                      <c:pt idx="901">
                        <c:v>1.0037588097102583</c:v>
                      </c:pt>
                      <c:pt idx="902">
                        <c:v>1.007345021015454</c:v>
                      </c:pt>
                      <c:pt idx="903">
                        <c:v>1</c:v>
                      </c:pt>
                      <c:pt idx="904">
                        <c:v>1.0018730123216082</c:v>
                      </c:pt>
                      <c:pt idx="905">
                        <c:v>0.99831237115049654</c:v>
                      </c:pt>
                      <c:pt idx="906">
                        <c:v>0.99673661163760752</c:v>
                      </c:pt>
                      <c:pt idx="907">
                        <c:v>0.99707861218097293</c:v>
                      </c:pt>
                      <c:pt idx="908">
                        <c:v>0.99057101305674999</c:v>
                      </c:pt>
                      <c:pt idx="909">
                        <c:v>0.9834241605804418</c:v>
                      </c:pt>
                      <c:pt idx="910">
                        <c:v>0.97610470969907104</c:v>
                      </c:pt>
                      <c:pt idx="911">
                        <c:v>0.9817141578636156</c:v>
                      </c:pt>
                      <c:pt idx="912">
                        <c:v>0.98235660748246056</c:v>
                      </c:pt>
                      <c:pt idx="913">
                        <c:v>0.99113994854010501</c:v>
                      </c:pt>
                      <c:pt idx="914">
                        <c:v>0.98840074792642196</c:v>
                      </c:pt>
                      <c:pt idx="915">
                        <c:v>0.98266984162498228</c:v>
                      </c:pt>
                      <c:pt idx="916">
                        <c:v>0.97055918686973586</c:v>
                      </c:pt>
                      <c:pt idx="917">
                        <c:v>0.97524171767375656</c:v>
                      </c:pt>
                      <c:pt idx="918">
                        <c:v>0.95998274015949359</c:v>
                      </c:pt>
                      <c:pt idx="919">
                        <c:v>0.94988573346331451</c:v>
                      </c:pt>
                      <c:pt idx="920">
                        <c:v>0.93264187429082801</c:v>
                      </c:pt>
                      <c:pt idx="921">
                        <c:v>0.92180013743947098</c:v>
                      </c:pt>
                      <c:pt idx="922">
                        <c:v>0.91319578732041007</c:v>
                      </c:pt>
                      <c:pt idx="923">
                        <c:v>0.89373691528294918</c:v>
                      </c:pt>
                      <c:pt idx="924">
                        <c:v>0.87968932287088708</c:v>
                      </c:pt>
                      <c:pt idx="925">
                        <c:v>0.86115736819394917</c:v>
                      </c:pt>
                      <c:pt idx="926">
                        <c:v>0.84802710434212847</c:v>
                      </c:pt>
                      <c:pt idx="927">
                        <c:v>0.83225352787943663</c:v>
                      </c:pt>
                      <c:pt idx="928">
                        <c:v>0.82958464513448316</c:v>
                      </c:pt>
                      <c:pt idx="929">
                        <c:v>0.81131478433190041</c:v>
                      </c:pt>
                      <c:pt idx="930">
                        <c:v>0.80489668067696929</c:v>
                      </c:pt>
                      <c:pt idx="931">
                        <c:v>0.78894091700893343</c:v>
                      </c:pt>
                      <c:pt idx="932">
                        <c:v>0.77261438639668834</c:v>
                      </c:pt>
                      <c:pt idx="933">
                        <c:v>0.75846131718153187</c:v>
                      </c:pt>
                      <c:pt idx="934">
                        <c:v>0.74138686014734834</c:v>
                      </c:pt>
                      <c:pt idx="935">
                        <c:v>0.72128553849104238</c:v>
                      </c:pt>
                      <c:pt idx="936">
                        <c:v>0.71726463490642889</c:v>
                      </c:pt>
                      <c:pt idx="937">
                        <c:v>0.71436881722148504</c:v>
                      </c:pt>
                      <c:pt idx="938">
                        <c:v>0.70331932303069977</c:v>
                      </c:pt>
                      <c:pt idx="939">
                        <c:v>0.69276844645454072</c:v>
                      </c:pt>
                      <c:pt idx="940">
                        <c:v>0.67718664599747447</c:v>
                      </c:pt>
                      <c:pt idx="941">
                        <c:v>0.66628737634442992</c:v>
                      </c:pt>
                      <c:pt idx="942">
                        <c:v>0.65469771307113256</c:v>
                      </c:pt>
                      <c:pt idx="943">
                        <c:v>0.63750499416681339</c:v>
                      </c:pt>
                      <c:pt idx="944">
                        <c:v>0.62179853930609064</c:v>
                      </c:pt>
                      <c:pt idx="945">
                        <c:v>0.61398366707685414</c:v>
                      </c:pt>
                      <c:pt idx="946">
                        <c:v>0.61111981205951449</c:v>
                      </c:pt>
                      <c:pt idx="947">
                        <c:v>0.59607178815143935</c:v>
                      </c:pt>
                      <c:pt idx="948">
                        <c:v>0.58863727166669355</c:v>
                      </c:pt>
                      <c:pt idx="949">
                        <c:v>0.57149888929730053</c:v>
                      </c:pt>
                      <c:pt idx="950">
                        <c:v>0.56476755149984781</c:v>
                      </c:pt>
                      <c:pt idx="951">
                        <c:v>0.54240007671040191</c:v>
                      </c:pt>
                      <c:pt idx="952">
                        <c:v>0.52616623783421002</c:v>
                      </c:pt>
                      <c:pt idx="953">
                        <c:v>0.50365812730730486</c:v>
                      </c:pt>
                      <c:pt idx="954">
                        <c:v>0.50624390711648759</c:v>
                      </c:pt>
                      <c:pt idx="955">
                        <c:v>0.49275885765426031</c:v>
                      </c:pt>
                      <c:pt idx="956">
                        <c:v>0.48533392996979519</c:v>
                      </c:pt>
                      <c:pt idx="957">
                        <c:v>0.47684144918734883</c:v>
                      </c:pt>
                      <c:pt idx="958">
                        <c:v>0.49467342144375331</c:v>
                      </c:pt>
                      <c:pt idx="959">
                        <c:v>0.49135889281319434</c:v>
                      </c:pt>
                      <c:pt idx="960">
                        <c:v>0.49215156696977919</c:v>
                      </c:pt>
                      <c:pt idx="961">
                        <c:v>0.48302622536876932</c:v>
                      </c:pt>
                      <c:pt idx="962">
                        <c:v>0.48410336726703207</c:v>
                      </c:pt>
                      <c:pt idx="963">
                        <c:v>0.49325747526888569</c:v>
                      </c:pt>
                      <c:pt idx="964">
                        <c:v>0.47289405973822546</c:v>
                      </c:pt>
                      <c:pt idx="965">
                        <c:v>0.43848944432902415</c:v>
                      </c:pt>
                      <c:pt idx="966">
                        <c:v>0.43957617502756752</c:v>
                      </c:pt>
                      <c:pt idx="967">
                        <c:v>0.44316238633276328</c:v>
                      </c:pt>
                      <c:pt idx="968">
                        <c:v>0.43612101065954939</c:v>
                      </c:pt>
                      <c:pt idx="969">
                        <c:v>0.43025586115417158</c:v>
                      </c:pt>
                      <c:pt idx="970">
                        <c:v>0.41924152589775104</c:v>
                      </c:pt>
                      <c:pt idx="971">
                        <c:v>0.43026225368769261</c:v>
                      </c:pt>
                      <c:pt idx="972">
                        <c:v>0.43978073610023521</c:v>
                      </c:pt>
                      <c:pt idx="973">
                        <c:v>0.44262221725025208</c:v>
                      </c:pt>
                      <c:pt idx="974">
                        <c:v>0.43495437329199488</c:v>
                      </c:pt>
                      <c:pt idx="975">
                        <c:v>0.43927572595208791</c:v>
                      </c:pt>
                      <c:pt idx="976">
                        <c:v>0.4308823294392149</c:v>
                      </c:pt>
                      <c:pt idx="977">
                        <c:v>0.42440349671583583</c:v>
                      </c:pt>
                      <c:pt idx="978">
                        <c:v>0.41210426222172525</c:v>
                      </c:pt>
                      <c:pt idx="979">
                        <c:v>0.40763588129065287</c:v>
                      </c:pt>
                      <c:pt idx="980">
                        <c:v>0.39440972943601849</c:v>
                      </c:pt>
                      <c:pt idx="981">
                        <c:v>0.38896968340977772</c:v>
                      </c:pt>
                      <c:pt idx="982">
                        <c:v>0.37970690233806925</c:v>
                      </c:pt>
                      <c:pt idx="983">
                        <c:v>0.37348377095552432</c:v>
                      </c:pt>
                      <c:pt idx="984">
                        <c:v>0.3783484889648891</c:v>
                      </c:pt>
                      <c:pt idx="985">
                        <c:v>0.38292234669905584</c:v>
                      </c:pt>
                      <c:pt idx="986">
                        <c:v>0.37619100890160306</c:v>
                      </c:pt>
                      <c:pt idx="987">
                        <c:v>0.37630607450497811</c:v>
                      </c:pt>
                      <c:pt idx="988">
                        <c:v>0.3754846339475495</c:v>
                      </c:pt>
                      <c:pt idx="989">
                        <c:v>0.3753120355424861</c:v>
                      </c:pt>
                      <c:pt idx="990">
                        <c:v>0.3731098077445546</c:v>
                      </c:pt>
                      <c:pt idx="991">
                        <c:v>0.35446598373100219</c:v>
                      </c:pt>
                      <c:pt idx="992">
                        <c:v>0.3507423329551087</c:v>
                      </c:pt>
                      <c:pt idx="993">
                        <c:v>0.34108321480510784</c:v>
                      </c:pt>
                      <c:pt idx="994">
                        <c:v>0.33665638534192038</c:v>
                      </c:pt>
                      <c:pt idx="995">
                        <c:v>0.32513384367059295</c:v>
                      </c:pt>
                      <c:pt idx="996">
                        <c:v>0.3088552570597547</c:v>
                      </c:pt>
                      <c:pt idx="997">
                        <c:v>0.30826075144231563</c:v>
                      </c:pt>
                      <c:pt idx="998">
                        <c:v>0.31087210138558158</c:v>
                      </c:pt>
                      <c:pt idx="999">
                        <c:v>0.30758953542262685</c:v>
                      </c:pt>
                      <c:pt idx="1000">
                        <c:v>0.31089767151966485</c:v>
                      </c:pt>
                      <c:pt idx="1001">
                        <c:v>0.28953702075975296</c:v>
                      </c:pt>
                      <c:pt idx="1002">
                        <c:v>0.2903808351845043</c:v>
                      </c:pt>
                      <c:pt idx="1003">
                        <c:v>0.28430473207293866</c:v>
                      </c:pt>
                      <c:pt idx="1004">
                        <c:v>0.27728253400028785</c:v>
                      </c:pt>
                      <c:pt idx="1005">
                        <c:v>0.25550956482828097</c:v>
                      </c:pt>
                      <c:pt idx="1006">
                        <c:v>0.26727182650664</c:v>
                      </c:pt>
                      <c:pt idx="1007">
                        <c:v>0.27407028590606181</c:v>
                      </c:pt>
                      <c:pt idx="1008">
                        <c:v>0.28203218640627759</c:v>
                      </c:pt>
                      <c:pt idx="1009">
                        <c:v>0.28237099068288252</c:v>
                      </c:pt>
                      <c:pt idx="1010">
                        <c:v>0.28760008310293544</c:v>
                      </c:pt>
                      <c:pt idx="1011">
                        <c:v>0.28752017643392519</c:v>
                      </c:pt>
                      <c:pt idx="1012">
                        <c:v>0.30984609975548533</c:v>
                      </c:pt>
                      <c:pt idx="1013">
                        <c:v>0.2919438096303521</c:v>
                      </c:pt>
                      <c:pt idx="1014">
                        <c:v>0.28575903344893161</c:v>
                      </c:pt>
                      <c:pt idx="1015">
                        <c:v>0.26364726000031985</c:v>
                      </c:pt>
                      <c:pt idx="1016">
                        <c:v>0.26016652549821845</c:v>
                      </c:pt>
                      <c:pt idx="1017">
                        <c:v>0.2511498569670626</c:v>
                      </c:pt>
                      <c:pt idx="1018">
                        <c:v>0.25374522557652684</c:v>
                      </c:pt>
                      <c:pt idx="1019">
                        <c:v>0.23529637383536053</c:v>
                      </c:pt>
                      <c:pt idx="1020">
                        <c:v>0.23754974190145939</c:v>
                      </c:pt>
                      <c:pt idx="1021">
                        <c:v>0.22937049526153472</c:v>
                      </c:pt>
                      <c:pt idx="1022">
                        <c:v>0.24203090789957379</c:v>
                      </c:pt>
                      <c:pt idx="1023">
                        <c:v>0.23858533233183632</c:v>
                      </c:pt>
                      <c:pt idx="1024">
                        <c:v>0.25076310868905172</c:v>
                      </c:pt>
                      <c:pt idx="1025">
                        <c:v>0.2501558180045706</c:v>
                      </c:pt>
                      <c:pt idx="1026">
                        <c:v>0.25169322231633429</c:v>
                      </c:pt>
                      <c:pt idx="1027">
                        <c:v>0.24878461956434927</c:v>
                      </c:pt>
                      <c:pt idx="1028">
                        <c:v>0.24780336566889843</c:v>
                      </c:pt>
                      <c:pt idx="1029">
                        <c:v>0.2418583094945104</c:v>
                      </c:pt>
                      <c:pt idx="1030">
                        <c:v>0.23601553385645618</c:v>
                      </c:pt>
                      <c:pt idx="1031">
                        <c:v>0.23853738833043034</c:v>
                      </c:pt>
                      <c:pt idx="1032">
                        <c:v>0.21951320857238718</c:v>
                      </c:pt>
                      <c:pt idx="1033">
                        <c:v>0.21948124590478291</c:v>
                      </c:pt>
                      <c:pt idx="1034">
                        <c:v>0.214197816949803</c:v>
                      </c:pt>
                      <c:pt idx="1035">
                        <c:v>0.21731098077445571</c:v>
                      </c:pt>
                      <c:pt idx="1036">
                        <c:v>0.21834976747159315</c:v>
                      </c:pt>
                      <c:pt idx="1037">
                        <c:v>0.21491058443737759</c:v>
                      </c:pt>
                      <c:pt idx="1038">
                        <c:v>0.21383983507263499</c:v>
                      </c:pt>
                      <c:pt idx="1039">
                        <c:v>0.2306585907659853</c:v>
                      </c:pt>
                      <c:pt idx="1040">
                        <c:v>0.20447157719783304</c:v>
                      </c:pt>
                      <c:pt idx="1041">
                        <c:v>0.17149249676378006</c:v>
                      </c:pt>
                      <c:pt idx="1042">
                        <c:v>0.15731705368129997</c:v>
                      </c:pt>
                      <c:pt idx="1043">
                        <c:v>0.14710817764850637</c:v>
                      </c:pt>
                      <c:pt idx="1044">
                        <c:v>0.14278043245489314</c:v>
                      </c:pt>
                      <c:pt idx="1045">
                        <c:v>0.12892781231521627</c:v>
                      </c:pt>
                      <c:pt idx="1046">
                        <c:v>0.10211113419526019</c:v>
                      </c:pt>
                      <c:pt idx="1047">
                        <c:v>0.12112252888626129</c:v>
                      </c:pt>
                      <c:pt idx="1048">
                        <c:v>0.12947757019800901</c:v>
                      </c:pt>
                      <c:pt idx="1049">
                        <c:v>0.13519569143240664</c:v>
                      </c:pt>
                      <c:pt idx="1050">
                        <c:v>0.13199622840522265</c:v>
                      </c:pt>
                      <c:pt idx="1051">
                        <c:v>0.13201540600578576</c:v>
                      </c:pt>
                      <c:pt idx="1052">
                        <c:v>0.11415147108177698</c:v>
                      </c:pt>
                      <c:pt idx="1053">
                        <c:v>0.12189602544228392</c:v>
                      </c:pt>
                      <c:pt idx="1054">
                        <c:v>0.11295926358013832</c:v>
                      </c:pt>
                      <c:pt idx="1055">
                        <c:v>0.12953829926645705</c:v>
                      </c:pt>
                      <c:pt idx="1056">
                        <c:v>0.12816710082623481</c:v>
                      </c:pt>
                      <c:pt idx="1057">
                        <c:v>0.13471944768510399</c:v>
                      </c:pt>
                      <c:pt idx="1058">
                        <c:v>0.12380100043149631</c:v>
                      </c:pt>
                      <c:pt idx="1059">
                        <c:v>0.12734246400204571</c:v>
                      </c:pt>
                      <c:pt idx="1060">
                        <c:v>0.11765138318444057</c:v>
                      </c:pt>
                      <c:pt idx="1061">
                        <c:v>0.10860275198568045</c:v>
                      </c:pt>
                      <c:pt idx="1062">
                        <c:v>9.5076151055567326E-2</c:v>
                      </c:pt>
                      <c:pt idx="1063">
                        <c:v>8.0919885573650333E-2</c:v>
                      </c:pt>
                      <c:pt idx="1064">
                        <c:v>7.1263963690409965E-2</c:v>
                      </c:pt>
                      <c:pt idx="1065">
                        <c:v>8.0063286081856949E-2</c:v>
                      </c:pt>
                      <c:pt idx="1066">
                        <c:v>7.2986751474278272E-2</c:v>
                      </c:pt>
                      <c:pt idx="1067">
                        <c:v>7.9945024211720533E-2</c:v>
                      </c:pt>
                      <c:pt idx="1068">
                        <c:v>0.10775254502740811</c:v>
                      </c:pt>
                      <c:pt idx="1069">
                        <c:v>0.10625029965000918</c:v>
                      </c:pt>
                      <c:pt idx="1070">
                        <c:v>0.10553113962891354</c:v>
                      </c:pt>
                      <c:pt idx="1071">
                        <c:v>0.13199622840522265</c:v>
                      </c:pt>
                      <c:pt idx="1072">
                        <c:v>0.12300193374139043</c:v>
                      </c:pt>
                      <c:pt idx="1073">
                        <c:v>0.13657328240614991</c:v>
                      </c:pt>
                      <c:pt idx="1074">
                        <c:v>0.13802438751538235</c:v>
                      </c:pt>
                      <c:pt idx="1075">
                        <c:v>0.11449986415866253</c:v>
                      </c:pt>
                      <c:pt idx="1076">
                        <c:v>0.12842599843382949</c:v>
                      </c:pt>
                      <c:pt idx="1077">
                        <c:v>0.13240215428379662</c:v>
                      </c:pt>
                      <c:pt idx="1078">
                        <c:v>0.10456267080050478</c:v>
                      </c:pt>
                      <c:pt idx="1079">
                        <c:v>9.405334569223156E-2</c:v>
                      </c:pt>
                      <c:pt idx="1080">
                        <c:v>8.89840666101991E-2</c:v>
                      </c:pt>
                      <c:pt idx="1081">
                        <c:v>8.7958064980103709E-2</c:v>
                      </c:pt>
                      <c:pt idx="1082">
                        <c:v>7.7327281734933556E-2</c:v>
                      </c:pt>
                      <c:pt idx="1083">
                        <c:v>5.2198232464481867E-2</c:v>
                      </c:pt>
                      <c:pt idx="1084">
                        <c:v>4.5565978936602004E-2</c:v>
                      </c:pt>
                      <c:pt idx="1085">
                        <c:v>6.161763060745027E-2</c:v>
                      </c:pt>
                      <c:pt idx="1086">
                        <c:v>5.9130935067840888E-2</c:v>
                      </c:pt>
                      <c:pt idx="1087">
                        <c:v>7.7372029469579884E-2</c:v>
                      </c:pt>
                      <c:pt idx="1088">
                        <c:v>5.0814248957218471E-2</c:v>
                      </c:pt>
                      <c:pt idx="1089">
                        <c:v>5.7996260367890629E-2</c:v>
                      </c:pt>
                      <c:pt idx="1090">
                        <c:v>6.8438463874194791E-2</c:v>
                      </c:pt>
                      <c:pt idx="1091">
                        <c:v>3.6440637335592177E-2</c:v>
                      </c:pt>
                      <c:pt idx="1092">
                        <c:v>1.9152030428459813E-2</c:v>
                      </c:pt>
                      <c:pt idx="1093">
                        <c:v>3.1643040928196454E-3</c:v>
                      </c:pt>
                      <c:pt idx="1094">
                        <c:v>-2.7906605085260019E-2</c:v>
                      </c:pt>
                      <c:pt idx="1095">
                        <c:v>-3.0172758218400913E-2</c:v>
                      </c:pt>
                      <c:pt idx="1096">
                        <c:v>-2.4806226327648912E-2</c:v>
                      </c:pt>
                      <c:pt idx="1097">
                        <c:v>-2.3972000703178703E-2</c:v>
                      </c:pt>
                      <c:pt idx="1098">
                        <c:v>1.5732024994806446E-2</c:v>
                      </c:pt>
                      <c:pt idx="1099">
                        <c:v>8.5276397168111296E-3</c:v>
                      </c:pt>
                      <c:pt idx="1100">
                        <c:v>4.7522094193981304E-2</c:v>
                      </c:pt>
                      <c:pt idx="1101">
                        <c:v>4.4501622105380875E-2</c:v>
                      </c:pt>
                      <c:pt idx="1102">
                        <c:v>7.3686733894810813E-2</c:v>
                      </c:pt>
                      <c:pt idx="1103">
                        <c:v>8.6005145989484486E-2</c:v>
                      </c:pt>
                      <c:pt idx="1104">
                        <c:v>0.11958832084125721</c:v>
                      </c:pt>
                      <c:pt idx="1105">
                        <c:v>0.1220973902481902</c:v>
                      </c:pt>
                      <c:pt idx="1106">
                        <c:v>0.12876799897719493</c:v>
                      </c:pt>
                      <c:pt idx="1107">
                        <c:v>0.12137503396033406</c:v>
                      </c:pt>
                      <c:pt idx="1108">
                        <c:v>0.16784236012337578</c:v>
                      </c:pt>
                      <c:pt idx="1109">
                        <c:v>0.17465680085659926</c:v>
                      </c:pt>
                      <c:pt idx="1110">
                        <c:v>0.1703738033976315</c:v>
                      </c:pt>
                      <c:pt idx="1111">
                        <c:v>0.13433589567385276</c:v>
                      </c:pt>
                      <c:pt idx="1112">
                        <c:v>0.11767695331852381</c:v>
                      </c:pt>
                      <c:pt idx="1113">
                        <c:v>9.2576670448915876E-2</c:v>
                      </c:pt>
                      <c:pt idx="1114">
                        <c:v>6.5325300049542068E-2</c:v>
                      </c:pt>
                      <c:pt idx="1115">
                        <c:v>4.460709890847523E-2</c:v>
                      </c:pt>
                      <c:pt idx="1116">
                        <c:v>8.3102935771058181E-4</c:v>
                      </c:pt>
                      <c:pt idx="1117">
                        <c:v>-3.0936665974141995E-2</c:v>
                      </c:pt>
                      <c:pt idx="1118">
                        <c:v>-3.1444872389049361E-2</c:v>
                      </c:pt>
                      <c:pt idx="1119">
                        <c:v>-1.0720278714461493E-2</c:v>
                      </c:pt>
                      <c:pt idx="1120">
                        <c:v>4.6537644031773955E-3</c:v>
                      </c:pt>
                      <c:pt idx="1121">
                        <c:v>4.8369104885494021E-2</c:v>
                      </c:pt>
                      <c:pt idx="1122">
                        <c:v>3.9624119028974475E-2</c:v>
                      </c:pt>
                      <c:pt idx="1123">
                        <c:v>5.7788503028463313E-2</c:v>
                      </c:pt>
                      <c:pt idx="1124">
                        <c:v>6.9924727917792029E-2</c:v>
                      </c:pt>
                      <c:pt idx="1125">
                        <c:v>3.7572115768782367E-2</c:v>
                      </c:pt>
                      <c:pt idx="1126">
                        <c:v>-1.6115577006056803E-2</c:v>
                      </c:pt>
                      <c:pt idx="1127">
                        <c:v>0</c:v>
                      </c:pt>
                      <c:pt idx="1128">
                        <c:v>-4.4009397024275643E-2</c:v>
                      </c:pt>
                      <c:pt idx="1129">
                        <c:v>-9.9256867978201255E-2</c:v>
                      </c:pt>
                      <c:pt idx="1130">
                        <c:v>-0.13295191216658936</c:v>
                      </c:pt>
                      <c:pt idx="1131">
                        <c:v>-0.15744810061847758</c:v>
                      </c:pt>
                      <c:pt idx="1132">
                        <c:v>-0.11618429674140598</c:v>
                      </c:pt>
                      <c:pt idx="1133">
                        <c:v>-8.1623064260942943E-2</c:v>
                      </c:pt>
                      <c:pt idx="1134">
                        <c:v>-6.300481038147418E-2</c:v>
                      </c:pt>
                      <c:pt idx="1135">
                        <c:v>-4.7659533664679489E-2</c:v>
                      </c:pt>
                      <c:pt idx="1136">
                        <c:v>6.069710578045057E-3</c:v>
                      </c:pt>
                      <c:pt idx="1137">
                        <c:v>5.1392773240854964E-2</c:v>
                      </c:pt>
                      <c:pt idx="1138">
                        <c:v>5.6337397919230862E-2</c:v>
                      </c:pt>
                      <c:pt idx="1139">
                        <c:v>3.2608313489843818E-2</c:v>
                      </c:pt>
                      <c:pt idx="1140">
                        <c:v>3.6590861873331978E-2</c:v>
                      </c:pt>
                      <c:pt idx="1141">
                        <c:v>-4.0675690793153543E-2</c:v>
                      </c:pt>
                      <c:pt idx="1142">
                        <c:v>-3.7345180828791957E-2</c:v>
                      </c:pt>
                      <c:pt idx="1143">
                        <c:v>-4.6013456283061346E-2</c:v>
                      </c:pt>
                      <c:pt idx="1144">
                        <c:v>-4.6758186438239778E-2</c:v>
                      </c:pt>
                      <c:pt idx="1145">
                        <c:v>2.5327217809598339E-2</c:v>
                      </c:pt>
                      <c:pt idx="1146">
                        <c:v>3.0108832883192816E-2</c:v>
                      </c:pt>
                      <c:pt idx="1147">
                        <c:v>1.7675355185144126E-2</c:v>
                      </c:pt>
                      <c:pt idx="1148">
                        <c:v>6.356415706454846E-2</c:v>
                      </c:pt>
                      <c:pt idx="1149">
                        <c:v>3.4960765825515973E-2</c:v>
                      </c:pt>
                      <c:pt idx="1150">
                        <c:v>4.5965512281655387E-2</c:v>
                      </c:pt>
                      <c:pt idx="1151">
                        <c:v>6.7949435059850072E-2</c:v>
                      </c:pt>
                      <c:pt idx="1152">
                        <c:v>-1.2657216371278581E-3</c:v>
                      </c:pt>
                      <c:pt idx="1153">
                        <c:v>1.1986000351592455E-3</c:v>
                      </c:pt>
                      <c:pt idx="1154">
                        <c:v>2.2226839051987236E-2</c:v>
                      </c:pt>
                      <c:pt idx="1155">
                        <c:v>2.8453166701293126E-2</c:v>
                      </c:pt>
                      <c:pt idx="1156">
                        <c:v>6.2685183705432357E-2</c:v>
                      </c:pt>
                      <c:pt idx="1157">
                        <c:v>-8.3870039793519854E-3</c:v>
                      </c:pt>
                      <c:pt idx="1158">
                        <c:v>-6.9742540712447509E-2</c:v>
                      </c:pt>
                      <c:pt idx="1159">
                        <c:v>-4.2861937257283322E-2</c:v>
                      </c:pt>
                      <c:pt idx="1160">
                        <c:v>-2.5998433829287126E-2</c:v>
                      </c:pt>
                      <c:pt idx="1161">
                        <c:v>-4.0435970786121517E-2</c:v>
                      </c:pt>
                      <c:pt idx="1162">
                        <c:v>-4.6074185351509374E-2</c:v>
                      </c:pt>
                      <c:pt idx="1163">
                        <c:v>-1.9657040576606215E-2</c:v>
                      </c:pt>
                      <c:pt idx="1164">
                        <c:v>4.7336710721876715E-2</c:v>
                      </c:pt>
                      <c:pt idx="1165">
                        <c:v>6.5670496859668012E-2</c:v>
                      </c:pt>
                      <c:pt idx="1166">
                        <c:v>5.7142857142856877E-2</c:v>
                      </c:pt>
                      <c:pt idx="1167">
                        <c:v>-3.3752576990075181E-2</c:v>
                      </c:pt>
                      <c:pt idx="1168">
                        <c:v>-5.5797228836718345E-2</c:v>
                      </c:pt>
                      <c:pt idx="1169">
                        <c:v>-7.513464273728275E-2</c:v>
                      </c:pt>
                      <c:pt idx="1170">
                        <c:v>-0.14748214085947606</c:v>
                      </c:pt>
                      <c:pt idx="1171">
                        <c:v>-0.16272513703993735</c:v>
                      </c:pt>
                      <c:pt idx="1172">
                        <c:v>-0.12552059194860365</c:v>
                      </c:pt>
                      <c:pt idx="1173">
                        <c:v>-0.17420932351013993</c:v>
                      </c:pt>
                      <c:pt idx="1174">
                        <c:v>-0.14551963306857574</c:v>
                      </c:pt>
                      <c:pt idx="1175">
                        <c:v>-6.2605277036421242E-2</c:v>
                      </c:pt>
                      <c:pt idx="1176">
                        <c:v>-4.5840857877998374E-2</c:v>
                      </c:pt>
                      <c:pt idx="1177">
                        <c:v>2.7730810413437418E-2</c:v>
                      </c:pt>
                      <c:pt idx="1178">
                        <c:v>2.7580585875697172E-2</c:v>
                      </c:pt>
                      <c:pt idx="1179">
                        <c:v>4.1628178287760179E-2</c:v>
                      </c:pt>
                      <c:pt idx="1180">
                        <c:v>3.9071164879421222E-2</c:v>
                      </c:pt>
                      <c:pt idx="1181">
                        <c:v>0.10126092723698696</c:v>
                      </c:pt>
                      <c:pt idx="1182">
                        <c:v>1.4574976427533019E-2</c:v>
                      </c:pt>
                      <c:pt idx="1183">
                        <c:v>1.9145637894938779E-2</c:v>
                      </c:pt>
                      <c:pt idx="1184">
                        <c:v>-0.10367730490786721</c:v>
                      </c:pt>
                      <c:pt idx="1185">
                        <c:v>-0.16554744058939155</c:v>
                      </c:pt>
                      <c:pt idx="1186">
                        <c:v>-0.16863183801320053</c:v>
                      </c:pt>
                      <c:pt idx="1187">
                        <c:v>-0.17680149585284366</c:v>
                      </c:pt>
                      <c:pt idx="1188">
                        <c:v>-0.20669298259632718</c:v>
                      </c:pt>
                      <c:pt idx="1189">
                        <c:v>-0.12774199734709821</c:v>
                      </c:pt>
                      <c:pt idx="1190">
                        <c:v>-8.8635673533313086E-2</c:v>
                      </c:pt>
                      <c:pt idx="1191">
                        <c:v>0.11684272769405316</c:v>
                      </c:pt>
                      <c:pt idx="1192">
                        <c:v>0.19852652102344501</c:v>
                      </c:pt>
                      <c:pt idx="1193">
                        <c:v>0.17116967382097684</c:v>
                      </c:pt>
                      <c:pt idx="1194">
                        <c:v>0.18278810349511798</c:v>
                      </c:pt>
                      <c:pt idx="1195">
                        <c:v>0.19831237115049666</c:v>
                      </c:pt>
                      <c:pt idx="1196">
                        <c:v>0.17482939926166266</c:v>
                      </c:pt>
                      <c:pt idx="1197">
                        <c:v>9.7470154859124414E-2</c:v>
                      </c:pt>
                      <c:pt idx="1198">
                        <c:v>-8.3818899525354262E-2</c:v>
                      </c:pt>
                      <c:pt idx="1199">
                        <c:v>-7.1666693302222972E-2</c:v>
                      </c:pt>
                      <c:pt idx="1200">
                        <c:v>1.6230642609432265E-2</c:v>
                      </c:pt>
                      <c:pt idx="1201">
                        <c:v>6.8185958800122029E-2</c:v>
                      </c:pt>
                      <c:pt idx="1202">
                        <c:v>3.3183641506720235E-2</c:v>
                      </c:pt>
                      <c:pt idx="1203">
                        <c:v>1.2248094225944101E-2</c:v>
                      </c:pt>
                      <c:pt idx="1204">
                        <c:v>4.6742205104438085E-2</c:v>
                      </c:pt>
                      <c:pt idx="1205">
                        <c:v>0.12058235980374922</c:v>
                      </c:pt>
                      <c:pt idx="1206">
                        <c:v>0.13253959375449526</c:v>
                      </c:pt>
                      <c:pt idx="1207">
                        <c:v>-3.3931567928659187E-2</c:v>
                      </c:pt>
                      <c:pt idx="1208">
                        <c:v>-7.8650536173748925E-2</c:v>
                      </c:pt>
                      <c:pt idx="1209">
                        <c:v>-0.12014766752433149</c:v>
                      </c:pt>
                      <c:pt idx="1210">
                        <c:v>-8.5573649976826843E-2</c:v>
                      </c:pt>
                      <c:pt idx="1211">
                        <c:v>-6.4718009365061377E-2</c:v>
                      </c:pt>
                      <c:pt idx="1212">
                        <c:v>-5.4339731193965304E-2</c:v>
                      </c:pt>
                      <c:pt idx="1213">
                        <c:v>-7.6892589455515831E-2</c:v>
                      </c:pt>
                      <c:pt idx="1214">
                        <c:v>1.9836031515190217E-2</c:v>
                      </c:pt>
                      <c:pt idx="1215">
                        <c:v>4.0324101449507016E-2</c:v>
                      </c:pt>
                      <c:pt idx="1216">
                        <c:v>5.7679829958608438E-2</c:v>
                      </c:pt>
                      <c:pt idx="1217">
                        <c:v>-2.911159765393985E-2</c:v>
                      </c:pt>
                      <c:pt idx="1218">
                        <c:v>-5.2124718328991335E-2</c:v>
                      </c:pt>
                      <c:pt idx="1219">
                        <c:v>-9.885094209962729E-2</c:v>
                      </c:pt>
                      <c:pt idx="1220">
                        <c:v>-0.16447669122464939</c:v>
                      </c:pt>
                      <c:pt idx="1221">
                        <c:v>-0.26546913205376099</c:v>
                      </c:pt>
                      <c:pt idx="1222">
                        <c:v>-0.2704521119332618</c:v>
                      </c:pt>
                      <c:pt idx="1223">
                        <c:v>-0.20370766944209154</c:v>
                      </c:pt>
                      <c:pt idx="1224">
                        <c:v>-0.18599076278906204</c:v>
                      </c:pt>
                      <c:pt idx="1225">
                        <c:v>-0.3688907356207945</c:v>
                      </c:pt>
                      <c:pt idx="1226">
                        <c:v>-0.29645054576254892</c:v>
                      </c:pt>
                      <c:pt idx="1227">
                        <c:v>-0.21503843510779377</c:v>
                      </c:pt>
                      <c:pt idx="1228">
                        <c:v>-0.18510220062966437</c:v>
                      </c:pt>
                      <c:pt idx="1229">
                        <c:v>-0.23958896009460942</c:v>
                      </c:pt>
                      <c:pt idx="1230">
                        <c:v>-0.34188867402873424</c:v>
                      </c:pt>
                      <c:pt idx="1231">
                        <c:v>-0.3626420341041659</c:v>
                      </c:pt>
                      <c:pt idx="1232">
                        <c:v>-0.18759528870279479</c:v>
                      </c:pt>
                      <c:pt idx="1233">
                        <c:v>-0.25882728972560004</c:v>
                      </c:pt>
                      <c:pt idx="1234">
                        <c:v>-0.34383200421907195</c:v>
                      </c:pt>
                      <c:pt idx="1235">
                        <c:v>-0.31168395314272906</c:v>
                      </c:pt>
                      <c:pt idx="1236">
                        <c:v>-0.29056621865660887</c:v>
                      </c:pt>
                      <c:pt idx="1237">
                        <c:v>-0.18778067217489938</c:v>
                      </c:pt>
                      <c:pt idx="1238">
                        <c:v>-0.12769724961245232</c:v>
                      </c:pt>
                      <c:pt idx="1239">
                        <c:v>-0.1808703434388631</c:v>
                      </c:pt>
                      <c:pt idx="1240">
                        <c:v>-0.24877503076406726</c:v>
                      </c:pt>
                      <c:pt idx="1241">
                        <c:v>-0.25344477650104635</c:v>
                      </c:pt>
                      <c:pt idx="1242">
                        <c:v>-0.25068639828680067</c:v>
                      </c:pt>
                      <c:pt idx="1243">
                        <c:v>-0.13647739440333664</c:v>
                      </c:pt>
                      <c:pt idx="1244">
                        <c:v>-4.3983826890191965E-2</c:v>
                      </c:pt>
                      <c:pt idx="1245">
                        <c:v>-0.19590238601313656</c:v>
                      </c:pt>
                      <c:pt idx="1246">
                        <c:v>-8.5196490499097069E-2</c:v>
                      </c:pt>
                      <c:pt idx="1247">
                        <c:v>6.7409265977338886E-2</c:v>
                      </c:pt>
                      <c:pt idx="1248">
                        <c:v>0.2131526377191445</c:v>
                      </c:pt>
                      <c:pt idx="1249">
                        <c:v>0.27177536637207717</c:v>
                      </c:pt>
                      <c:pt idx="1250">
                        <c:v>0.24082911159765449</c:v>
                      </c:pt>
                      <c:pt idx="1251">
                        <c:v>0.21332523612420703</c:v>
                      </c:pt>
                      <c:pt idx="1252">
                        <c:v>0.17332395761750324</c:v>
                      </c:pt>
                      <c:pt idx="1253">
                        <c:v>6.4829878701676322E-2</c:v>
                      </c:pt>
                      <c:pt idx="1254">
                        <c:v>-8.4854489955731638E-2</c:v>
                      </c:pt>
                      <c:pt idx="1255">
                        <c:v>-0.26726543397311897</c:v>
                      </c:pt>
                      <c:pt idx="1256">
                        <c:v>-0.36851677240982528</c:v>
                      </c:pt>
                      <c:pt idx="1257">
                        <c:v>-0.40200086299202509</c:v>
                      </c:pt>
                      <c:pt idx="1258">
                        <c:v>-0.58834641139149413</c:v>
                      </c:pt>
                      <c:pt idx="1259">
                        <c:v>-0.40464737186965583</c:v>
                      </c:pt>
                      <c:pt idx="1260">
                        <c:v>-0.32204944624678356</c:v>
                      </c:pt>
                      <c:pt idx="1261">
                        <c:v>-0.28076326850238881</c:v>
                      </c:pt>
                      <c:pt idx="1262">
                        <c:v>-0.21583430553113958</c:v>
                      </c:pt>
                      <c:pt idx="1263">
                        <c:v>-0.16314065171879241</c:v>
                      </c:pt>
                      <c:pt idx="1264">
                        <c:v>-0.11732856024163735</c:v>
                      </c:pt>
                      <c:pt idx="1265">
                        <c:v>-2.6340434372652551E-2</c:v>
                      </c:pt>
                      <c:pt idx="1266">
                        <c:v>4.7921627539034235E-2</c:v>
                      </c:pt>
                      <c:pt idx="1267">
                        <c:v>-6.5734422194876102E-2</c:v>
                      </c:pt>
                      <c:pt idx="1268">
                        <c:v>5.9936394291467784E-2</c:v>
                      </c:pt>
                      <c:pt idx="1269">
                        <c:v>0.11650072715068772</c:v>
                      </c:pt>
                      <c:pt idx="1270">
                        <c:v>0.13164144279481607</c:v>
                      </c:pt>
                      <c:pt idx="1271">
                        <c:v>0.1835072635162136</c:v>
                      </c:pt>
                      <c:pt idx="1272">
                        <c:v>0.19291068032538031</c:v>
                      </c:pt>
                      <c:pt idx="1273">
                        <c:v>0.20516516708484545</c:v>
                      </c:pt>
                      <c:pt idx="1274">
                        <c:v>0.24430984609975587</c:v>
                      </c:pt>
                      <c:pt idx="1275">
                        <c:v>0.22961980406884783</c:v>
                      </c:pt>
                      <c:pt idx="1276">
                        <c:v>0.12836846563214199</c:v>
                      </c:pt>
                      <c:pt idx="1277">
                        <c:v>8.581336998385887E-2</c:v>
                      </c:pt>
                      <c:pt idx="1278">
                        <c:v>1.1519345404567805E-2</c:v>
                      </c:pt>
                      <c:pt idx="1279">
                        <c:v>-5.311875729148334E-2</c:v>
                      </c:pt>
                      <c:pt idx="1280">
                        <c:v>-8.8766720470490237E-2</c:v>
                      </c:pt>
                      <c:pt idx="1281">
                        <c:v>-3.8479855528742224E-2</c:v>
                      </c:pt>
                      <c:pt idx="1282">
                        <c:v>-1.6825148226870892E-2</c:v>
                      </c:pt>
                      <c:pt idx="1283">
                        <c:v>-3.9250155818004333E-2</c:v>
                      </c:pt>
                      <c:pt idx="1284">
                        <c:v>-0.12629408850462628</c:v>
                      </c:pt>
                      <c:pt idx="1285">
                        <c:v>-0.20244514407172418</c:v>
                      </c:pt>
                      <c:pt idx="1286">
                        <c:v>-0.22906684991929413</c:v>
                      </c:pt>
                      <c:pt idx="1287">
                        <c:v>-0.43723331149217692</c:v>
                      </c:pt>
                      <c:pt idx="1288">
                        <c:v>-0.52909401818675772</c:v>
                      </c:pt>
                      <c:pt idx="1289">
                        <c:v>-0.55704856727342411</c:v>
                      </c:pt>
                      <c:pt idx="1290">
                        <c:v>-0.43881546353858653</c:v>
                      </c:pt>
                      <c:pt idx="1291">
                        <c:v>-0.13354641778402798</c:v>
                      </c:pt>
                      <c:pt idx="1292">
                        <c:v>-0.12631326610518892</c:v>
                      </c:pt>
                      <c:pt idx="1293">
                        <c:v>1.0125773097022865E-2</c:v>
                      </c:pt>
                      <c:pt idx="1294">
                        <c:v>0.21548271618749304</c:v>
                      </c:pt>
                      <c:pt idx="1295">
                        <c:v>0.28777268150799884</c:v>
                      </c:pt>
                      <c:pt idx="1296">
                        <c:v>-4.9925686797818612E-3</c:v>
                      </c:pt>
                      <c:pt idx="1297">
                        <c:v>2.459207645470101E-2</c:v>
                      </c:pt>
                      <c:pt idx="1298">
                        <c:v>-0.20596423377495043</c:v>
                      </c:pt>
                      <c:pt idx="1299">
                        <c:v>-0.1049110638773908</c:v>
                      </c:pt>
                      <c:pt idx="1300">
                        <c:v>-0.17358285522509703</c:v>
                      </c:pt>
                      <c:pt idx="1301">
                        <c:v>-0.29146436961628808</c:v>
                      </c:pt>
                      <c:pt idx="1302">
                        <c:v>-0.27523053074009529</c:v>
                      </c:pt>
                      <c:pt idx="1303">
                        <c:v>2.1440557428922986E-2</c:v>
                      </c:pt>
                      <c:pt idx="1304">
                        <c:v>3.927892221884853E-2</c:v>
                      </c:pt>
                      <c:pt idx="1305">
                        <c:v>0.16040145110510895</c:v>
                      </c:pt>
                      <c:pt idx="1306">
                        <c:v>-3.5635178111964837E-2</c:v>
                      </c:pt>
                      <c:pt idx="1307">
                        <c:v>7.794096495293483E-2</c:v>
                      </c:pt>
                      <c:pt idx="1308">
                        <c:v>5.363655250667225E-2</c:v>
                      </c:pt>
                      <c:pt idx="1309">
                        <c:v>1.4865836702731524E-2</c:v>
                      </c:pt>
                      <c:pt idx="1310">
                        <c:v>-9.4417720102920148E-3</c:v>
                      </c:pt>
                      <c:pt idx="1311">
                        <c:v>8.9652086363128256E-2</c:v>
                      </c:pt>
                      <c:pt idx="1312">
                        <c:v>-8.2569159222028538E-2</c:v>
                      </c:pt>
                      <c:pt idx="1313">
                        <c:v>0.1271506879964201</c:v>
                      </c:pt>
                      <c:pt idx="1314">
                        <c:v>-0.1949818611861342</c:v>
                      </c:pt>
                      <c:pt idx="1315">
                        <c:v>-1.4063573745861147E-3</c:v>
                      </c:pt>
                      <c:pt idx="1316">
                        <c:v>0.16041743243891152</c:v>
                      </c:pt>
                      <c:pt idx="1317">
                        <c:v>0.1252425167404472</c:v>
                      </c:pt>
                      <c:pt idx="1318">
                        <c:v>-0.21301519824844542</c:v>
                      </c:pt>
                      <c:pt idx="1319">
                        <c:v>-0.4378118357758134</c:v>
                      </c:pt>
                      <c:pt idx="1320">
                        <c:v>-0.25952407587937254</c:v>
                      </c:pt>
                      <c:pt idx="1321">
                        <c:v>-1.5271762581305045E-2</c:v>
                      </c:pt>
                      <c:pt idx="1322">
                        <c:v>-0.15781886756268676</c:v>
                      </c:pt>
                      <c:pt idx="1323">
                        <c:v>-0.28961692742876277</c:v>
                      </c:pt>
                      <c:pt idx="1324">
                        <c:v>-0.47031467246256331</c:v>
                      </c:pt>
                      <c:pt idx="1325">
                        <c:v>-0.28070893196746177</c:v>
                      </c:pt>
                      <c:pt idx="1326">
                        <c:v>-8.8792290604573471E-2</c:v>
                      </c:pt>
                      <c:pt idx="1327">
                        <c:v>-0.31051092324165352</c:v>
                      </c:pt>
                      <c:pt idx="1328">
                        <c:v>-0.40703817940645287</c:v>
                      </c:pt>
                      <c:pt idx="1329">
                        <c:v>-0.36612276860626775</c:v>
                      </c:pt>
                      <c:pt idx="1330">
                        <c:v>-0.19048471385421809</c:v>
                      </c:pt>
                      <c:pt idx="1331">
                        <c:v>-1.4683649497387007E-2</c:v>
                      </c:pt>
                      <c:pt idx="1332">
                        <c:v>-0.25125853003691656</c:v>
                      </c:pt>
                      <c:pt idx="1333">
                        <c:v>-0.2078020871621942</c:v>
                      </c:pt>
                      <c:pt idx="1334">
                        <c:v>-0.1705336167356524</c:v>
                      </c:pt>
                      <c:pt idx="1335">
                        <c:v>-7.7285730267047728E-2</c:v>
                      </c:pt>
                      <c:pt idx="1336">
                        <c:v>8.3662282454093878E-2</c:v>
                      </c:pt>
                      <c:pt idx="1337">
                        <c:v>-0.10845891998146123</c:v>
                      </c:pt>
                      <c:pt idx="1338">
                        <c:v>-9.6437760695507552E-2</c:v>
                      </c:pt>
                      <c:pt idx="1339">
                        <c:v>-6.304636184935955E-2</c:v>
                      </c:pt>
                      <c:pt idx="1340">
                        <c:v>3.7255685359500183E-2</c:v>
                      </c:pt>
                      <c:pt idx="1341">
                        <c:v>0.12183210010707539</c:v>
                      </c:pt>
                      <c:pt idx="1342">
                        <c:v>0.31116935419430158</c:v>
                      </c:pt>
                      <c:pt idx="1343">
                        <c:v>0.33157751745960723</c:v>
                      </c:pt>
                      <c:pt idx="1344">
                        <c:v>0.24943985425023549</c:v>
                      </c:pt>
                      <c:pt idx="1345">
                        <c:v>0.36799897719463637</c:v>
                      </c:pt>
                      <c:pt idx="1346">
                        <c:v>0.4149041919038563</c:v>
                      </c:pt>
                      <c:pt idx="1347">
                        <c:v>0.18951304875904967</c:v>
                      </c:pt>
                      <c:pt idx="1348">
                        <c:v>-0.26709283556805641</c:v>
                      </c:pt>
                      <c:pt idx="1349">
                        <c:v>-0.39974429865916578</c:v>
                      </c:pt>
                      <c:pt idx="1350">
                        <c:v>-0.71301040384830483</c:v>
                      </c:pt>
                      <c:pt idx="1351">
                        <c:v>-0.64898278810349497</c:v>
                      </c:pt>
                      <c:pt idx="1352">
                        <c:v>-0.71995908778546602</c:v>
                      </c:pt>
                      <c:pt idx="1353">
                        <c:v>-0.68197784987135013</c:v>
                      </c:pt>
                      <c:pt idx="1354">
                        <c:v>-0.73351125884966328</c:v>
                      </c:pt>
                      <c:pt idx="1355">
                        <c:v>-0.35326099116232235</c:v>
                      </c:pt>
                      <c:pt idx="1356">
                        <c:v>-0.4731177984114549</c:v>
                      </c:pt>
                      <c:pt idx="1357">
                        <c:v>-0.58206574720726179</c:v>
                      </c:pt>
                      <c:pt idx="1358">
                        <c:v>-0.57452255765266147</c:v>
                      </c:pt>
                      <c:pt idx="1359">
                        <c:v>-0.92519105684560377</c:v>
                      </c:pt>
                      <c:pt idx="1360">
                        <c:v>-1.1763342016524694</c:v>
                      </c:pt>
                      <c:pt idx="1361">
                        <c:v>-0.50186182538794655</c:v>
                      </c:pt>
                      <c:pt idx="1362">
                        <c:v>-0.39564668467230257</c:v>
                      </c:pt>
                      <c:pt idx="1363">
                        <c:v>-9.5561983603151518E-2</c:v>
                      </c:pt>
                      <c:pt idx="1364">
                        <c:v>0.20185383472104607</c:v>
                      </c:pt>
                      <c:pt idx="1365">
                        <c:v>0.2626819874386716</c:v>
                      </c:pt>
                      <c:pt idx="1366">
                        <c:v>0.39203170696626305</c:v>
                      </c:pt>
                      <c:pt idx="1367">
                        <c:v>0.8483307496843685</c:v>
                      </c:pt>
                      <c:pt idx="1368">
                        <c:v>0.91093602672079022</c:v>
                      </c:pt>
                      <c:pt idx="1369">
                        <c:v>0.62594409729435974</c:v>
                      </c:pt>
                      <c:pt idx="1370">
                        <c:v>0.18116439998082212</c:v>
                      </c:pt>
                      <c:pt idx="1371">
                        <c:v>7.6333242772441551E-2</c:v>
                      </c:pt>
                      <c:pt idx="1372">
                        <c:v>3.8578939798315545E-2</c:v>
                      </c:pt>
                      <c:pt idx="1373">
                        <c:v>0.31079539098333187</c:v>
                      </c:pt>
                      <c:pt idx="1374">
                        <c:v>0.17868729324149427</c:v>
                      </c:pt>
                      <c:pt idx="1375">
                        <c:v>-0.22722580026528985</c:v>
                      </c:pt>
                      <c:pt idx="1376">
                        <c:v>-0.10877854665750394</c:v>
                      </c:pt>
                      <c:pt idx="1377">
                        <c:v>-8.9620123695523538E-2</c:v>
                      </c:pt>
                      <c:pt idx="1378">
                        <c:v>-0.42556374154986931</c:v>
                      </c:pt>
                      <c:pt idx="1379">
                        <c:v>-0.34408770555990564</c:v>
                      </c:pt>
                      <c:pt idx="1380">
                        <c:v>-0.34379684528470716</c:v>
                      </c:pt>
                      <c:pt idx="1381">
                        <c:v>-0.34887571316702071</c:v>
                      </c:pt>
                      <c:pt idx="1382">
                        <c:v>-0.50438048359516063</c:v>
                      </c:pt>
                      <c:pt idx="1383">
                        <c:v>-0.63274894922730218</c:v>
                      </c:pt>
                      <c:pt idx="1384">
                        <c:v>-0.54398542502357194</c:v>
                      </c:pt>
                      <c:pt idx="1385">
                        <c:v>5.1261726303677368E-2</c:v>
                      </c:pt>
                      <c:pt idx="1386">
                        <c:v>0.19132213574544923</c:v>
                      </c:pt>
                      <c:pt idx="1387">
                        <c:v>2.4157384175283292E-2</c:v>
                      </c:pt>
                      <c:pt idx="1388">
                        <c:v>4.0145110510924342E-3</c:v>
                      </c:pt>
                      <c:pt idx="1389">
                        <c:v>-6.9327026033590223E-3</c:v>
                      </c:pt>
                      <c:pt idx="1390">
                        <c:v>0.32681507998657544</c:v>
                      </c:pt>
                      <c:pt idx="1391">
                        <c:v>6.1429050868586049E-2</c:v>
                      </c:pt>
                      <c:pt idx="1392">
                        <c:v>-0.26328288558963125</c:v>
                      </c:pt>
                      <c:pt idx="1393">
                        <c:v>-0.90614482284691422</c:v>
                      </c:pt>
                      <c:pt idx="1394">
                        <c:v>-0.7899608457321845</c:v>
                      </c:pt>
                      <c:pt idx="1395">
                        <c:v>-0.94244322631166744</c:v>
                      </c:pt>
                      <c:pt idx="1396">
                        <c:v>-0.362482220766145</c:v>
                      </c:pt>
                      <c:pt idx="1397">
                        <c:v>-0.58100778290956123</c:v>
                      </c:pt>
                      <c:pt idx="1398">
                        <c:v>-0.30785802183050176</c:v>
                      </c:pt>
                      <c:pt idx="1399">
                        <c:v>-0.15248429833953903</c:v>
                      </c:pt>
                      <c:pt idx="1400">
                        <c:v>3.5807776517028246E-2</c:v>
                      </c:pt>
                      <c:pt idx="1401">
                        <c:v>-0.42802806322215642</c:v>
                      </c:pt>
                      <c:pt idx="1402">
                        <c:v>-0.33947549262461407</c:v>
                      </c:pt>
                      <c:pt idx="1403">
                        <c:v>-0.62352771962347953</c:v>
                      </c:pt>
                      <c:pt idx="1404">
                        <c:v>-1.0348949227302504</c:v>
                      </c:pt>
                      <c:pt idx="1405">
                        <c:v>-0.81056653828328473</c:v>
                      </c:pt>
                      <c:pt idx="1406">
                        <c:v>-0.21785114985696691</c:v>
                      </c:pt>
                      <c:pt idx="1407">
                        <c:v>-0.10664663672830116</c:v>
                      </c:pt>
                      <c:pt idx="1408">
                        <c:v>7.5831428891055652E-2</c:v>
                      </c:pt>
                      <c:pt idx="1409">
                        <c:v>-1.8189954133571634E-2</c:v>
                      </c:pt>
                      <c:pt idx="1410">
                        <c:v>-0.15696546433765343</c:v>
                      </c:pt>
                      <c:pt idx="1411">
                        <c:v>0.49514007639077534</c:v>
                      </c:pt>
                      <c:pt idx="1412">
                        <c:v>0.74239048791012097</c:v>
                      </c:pt>
                      <c:pt idx="1413">
                        <c:v>0.28840554232656235</c:v>
                      </c:pt>
                      <c:pt idx="1414">
                        <c:v>-3.7744714173844895E-2</c:v>
                      </c:pt>
                      <c:pt idx="1415">
                        <c:v>-0.41206271075383943</c:v>
                      </c:pt>
                      <c:pt idx="1416">
                        <c:v>-0.30874338772313886</c:v>
                      </c:pt>
                      <c:pt idx="1417">
                        <c:v>-0.62617422850111026</c:v>
                      </c:pt>
                      <c:pt idx="1418">
                        <c:v>-1.4449296022246012</c:v>
                      </c:pt>
                      <c:pt idx="1419">
                        <c:v>-2.1878733639109513</c:v>
                      </c:pt>
                      <c:pt idx="1420">
                        <c:v>-2.557345500455467</c:v>
                      </c:pt>
                      <c:pt idx="1421">
                        <c:v>-2.8018605468812416</c:v>
                      </c:pt>
                      <c:pt idx="1422">
                        <c:v>-1.9861713518610258</c:v>
                      </c:pt>
                      <c:pt idx="1423">
                        <c:v>-1.8072967573873706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6603-43D1-8F95-C6792740EE06}"/>
                  </c:ext>
                </c:extLst>
              </c15:ser>
            </c15:filteredScatterSeries>
            <c15:filteredScatterSeries>
              <c15:ser>
                <c:idx val="13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'!$CR$2</c15:sqref>
                        </c15:formulaRef>
                      </c:ext>
                    </c:extLst>
                    <c:strCache>
                      <c:ptCount val="1"/>
                      <c:pt idx="0">
                        <c:v>Abs_WT_1:1_12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'!$CD$3:$CD$1426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350.53230000000002</c:v>
                      </c:pt>
                      <c:pt idx="1">
                        <c:v>350.90969999999999</c:v>
                      </c:pt>
                      <c:pt idx="2">
                        <c:v>351.28710000000001</c:v>
                      </c:pt>
                      <c:pt idx="3">
                        <c:v>351.6644</c:v>
                      </c:pt>
                      <c:pt idx="4">
                        <c:v>352.04169999999999</c:v>
                      </c:pt>
                      <c:pt idx="5">
                        <c:v>352.41890000000001</c:v>
                      </c:pt>
                      <c:pt idx="6">
                        <c:v>352.7962</c:v>
                      </c:pt>
                      <c:pt idx="7">
                        <c:v>353.17329999999998</c:v>
                      </c:pt>
                      <c:pt idx="8">
                        <c:v>353.5505</c:v>
                      </c:pt>
                      <c:pt idx="9">
                        <c:v>353.92759999999998</c:v>
                      </c:pt>
                      <c:pt idx="10">
                        <c:v>354.30470000000003</c:v>
                      </c:pt>
                      <c:pt idx="11">
                        <c:v>354.68169999999998</c:v>
                      </c:pt>
                      <c:pt idx="12">
                        <c:v>355.05869999999999</c:v>
                      </c:pt>
                      <c:pt idx="13">
                        <c:v>355.43560000000002</c:v>
                      </c:pt>
                      <c:pt idx="14">
                        <c:v>355.81259999999997</c:v>
                      </c:pt>
                      <c:pt idx="15">
                        <c:v>356.18939999999998</c:v>
                      </c:pt>
                      <c:pt idx="16">
                        <c:v>356.56630000000001</c:v>
                      </c:pt>
                      <c:pt idx="17">
                        <c:v>356.94310000000002</c:v>
                      </c:pt>
                      <c:pt idx="18">
                        <c:v>357.31990000000002</c:v>
                      </c:pt>
                      <c:pt idx="19">
                        <c:v>357.69659999999999</c:v>
                      </c:pt>
                      <c:pt idx="20">
                        <c:v>358.07330000000002</c:v>
                      </c:pt>
                      <c:pt idx="21">
                        <c:v>358.44990000000001</c:v>
                      </c:pt>
                      <c:pt idx="22">
                        <c:v>358.82650000000001</c:v>
                      </c:pt>
                      <c:pt idx="23">
                        <c:v>359.20310000000001</c:v>
                      </c:pt>
                      <c:pt idx="24">
                        <c:v>359.5797</c:v>
                      </c:pt>
                      <c:pt idx="25">
                        <c:v>359.95620000000002</c:v>
                      </c:pt>
                      <c:pt idx="26">
                        <c:v>360.33260000000001</c:v>
                      </c:pt>
                      <c:pt idx="27">
                        <c:v>360.70909999999998</c:v>
                      </c:pt>
                      <c:pt idx="28">
                        <c:v>361.08550000000002</c:v>
                      </c:pt>
                      <c:pt idx="29">
                        <c:v>361.46190000000001</c:v>
                      </c:pt>
                      <c:pt idx="30">
                        <c:v>361.83819999999997</c:v>
                      </c:pt>
                      <c:pt idx="31">
                        <c:v>362.21440000000001</c:v>
                      </c:pt>
                      <c:pt idx="32">
                        <c:v>362.59070000000003</c:v>
                      </c:pt>
                      <c:pt idx="33">
                        <c:v>362.96690000000001</c:v>
                      </c:pt>
                      <c:pt idx="34">
                        <c:v>363.34309999999999</c:v>
                      </c:pt>
                      <c:pt idx="35">
                        <c:v>363.7192</c:v>
                      </c:pt>
                      <c:pt idx="36">
                        <c:v>364.09530000000001</c:v>
                      </c:pt>
                      <c:pt idx="37">
                        <c:v>364.47129999999999</c:v>
                      </c:pt>
                      <c:pt idx="38">
                        <c:v>364.84739999999999</c:v>
                      </c:pt>
                      <c:pt idx="39">
                        <c:v>365.22340000000003</c:v>
                      </c:pt>
                      <c:pt idx="40">
                        <c:v>365.59930000000003</c:v>
                      </c:pt>
                      <c:pt idx="41">
                        <c:v>365.97519999999997</c:v>
                      </c:pt>
                      <c:pt idx="42">
                        <c:v>366.35109999999997</c:v>
                      </c:pt>
                      <c:pt idx="43">
                        <c:v>366.7269</c:v>
                      </c:pt>
                      <c:pt idx="44">
                        <c:v>367.10270000000003</c:v>
                      </c:pt>
                      <c:pt idx="45">
                        <c:v>367.4785</c:v>
                      </c:pt>
                      <c:pt idx="46">
                        <c:v>367.85419999999999</c:v>
                      </c:pt>
                      <c:pt idx="47">
                        <c:v>368.22989999999999</c:v>
                      </c:pt>
                      <c:pt idx="48">
                        <c:v>368.60550000000001</c:v>
                      </c:pt>
                      <c:pt idx="49">
                        <c:v>368.98110000000003</c:v>
                      </c:pt>
                      <c:pt idx="50">
                        <c:v>369.35669999999999</c:v>
                      </c:pt>
                      <c:pt idx="51">
                        <c:v>369.73219999999998</c:v>
                      </c:pt>
                      <c:pt idx="52">
                        <c:v>370.10770000000002</c:v>
                      </c:pt>
                      <c:pt idx="53">
                        <c:v>370.48320000000001</c:v>
                      </c:pt>
                      <c:pt idx="54">
                        <c:v>370.85860000000002</c:v>
                      </c:pt>
                      <c:pt idx="55">
                        <c:v>371.23399999999998</c:v>
                      </c:pt>
                      <c:pt idx="56">
                        <c:v>371.60930000000002</c:v>
                      </c:pt>
                      <c:pt idx="57">
                        <c:v>371.9846</c:v>
                      </c:pt>
                      <c:pt idx="58">
                        <c:v>372.35989999999998</c:v>
                      </c:pt>
                      <c:pt idx="59">
                        <c:v>372.73520000000002</c:v>
                      </c:pt>
                      <c:pt idx="60">
                        <c:v>373.11040000000003</c:v>
                      </c:pt>
                      <c:pt idx="61">
                        <c:v>373.4855</c:v>
                      </c:pt>
                      <c:pt idx="62">
                        <c:v>373.86059999999998</c:v>
                      </c:pt>
                      <c:pt idx="63">
                        <c:v>374.23570000000001</c:v>
                      </c:pt>
                      <c:pt idx="64">
                        <c:v>374.61070000000001</c:v>
                      </c:pt>
                      <c:pt idx="65">
                        <c:v>374.98579999999998</c:v>
                      </c:pt>
                      <c:pt idx="66">
                        <c:v>375.36070000000001</c:v>
                      </c:pt>
                      <c:pt idx="67">
                        <c:v>375.73570000000001</c:v>
                      </c:pt>
                      <c:pt idx="68">
                        <c:v>376.11059999999998</c:v>
                      </c:pt>
                      <c:pt idx="69">
                        <c:v>376.48540000000003</c:v>
                      </c:pt>
                      <c:pt idx="70">
                        <c:v>376.86020000000002</c:v>
                      </c:pt>
                      <c:pt idx="71">
                        <c:v>377.23500000000001</c:v>
                      </c:pt>
                      <c:pt idx="72">
                        <c:v>377.60980000000001</c:v>
                      </c:pt>
                      <c:pt idx="73">
                        <c:v>377.98450000000003</c:v>
                      </c:pt>
                      <c:pt idx="74">
                        <c:v>378.35910000000001</c:v>
                      </c:pt>
                      <c:pt idx="75">
                        <c:v>378.73379999999997</c:v>
                      </c:pt>
                      <c:pt idx="76">
                        <c:v>379.10829999999999</c:v>
                      </c:pt>
                      <c:pt idx="77">
                        <c:v>379.48289999999997</c:v>
                      </c:pt>
                      <c:pt idx="78">
                        <c:v>379.85739999999998</c:v>
                      </c:pt>
                      <c:pt idx="79">
                        <c:v>380.2319</c:v>
                      </c:pt>
                      <c:pt idx="80">
                        <c:v>380.60640000000001</c:v>
                      </c:pt>
                      <c:pt idx="81">
                        <c:v>380.98070000000001</c:v>
                      </c:pt>
                      <c:pt idx="82">
                        <c:v>381.35509999999999</c:v>
                      </c:pt>
                      <c:pt idx="83">
                        <c:v>381.7294</c:v>
                      </c:pt>
                      <c:pt idx="84">
                        <c:v>382.1037</c:v>
                      </c:pt>
                      <c:pt idx="85">
                        <c:v>382.47800000000001</c:v>
                      </c:pt>
                      <c:pt idx="86">
                        <c:v>382.85219999999998</c:v>
                      </c:pt>
                      <c:pt idx="87">
                        <c:v>383.22629999999998</c:v>
                      </c:pt>
                      <c:pt idx="88">
                        <c:v>383.60050000000001</c:v>
                      </c:pt>
                      <c:pt idx="89">
                        <c:v>383.97460000000001</c:v>
                      </c:pt>
                      <c:pt idx="90">
                        <c:v>384.34870000000001</c:v>
                      </c:pt>
                      <c:pt idx="91">
                        <c:v>384.72269999999997</c:v>
                      </c:pt>
                      <c:pt idx="92">
                        <c:v>385.0967</c:v>
                      </c:pt>
                      <c:pt idx="93">
                        <c:v>385.47059999999999</c:v>
                      </c:pt>
                      <c:pt idx="94">
                        <c:v>385.84449999999998</c:v>
                      </c:pt>
                      <c:pt idx="95">
                        <c:v>386.21839999999997</c:v>
                      </c:pt>
                      <c:pt idx="96">
                        <c:v>386.59219999999999</c:v>
                      </c:pt>
                      <c:pt idx="97">
                        <c:v>386.96600000000001</c:v>
                      </c:pt>
                      <c:pt idx="98">
                        <c:v>387.33980000000003</c:v>
                      </c:pt>
                      <c:pt idx="99">
                        <c:v>387.71350000000001</c:v>
                      </c:pt>
                      <c:pt idx="100">
                        <c:v>388.0872</c:v>
                      </c:pt>
                      <c:pt idx="101">
                        <c:v>388.46080000000001</c:v>
                      </c:pt>
                      <c:pt idx="102">
                        <c:v>388.83440000000002</c:v>
                      </c:pt>
                      <c:pt idx="103">
                        <c:v>389.20800000000003</c:v>
                      </c:pt>
                      <c:pt idx="104">
                        <c:v>389.58150000000001</c:v>
                      </c:pt>
                      <c:pt idx="105">
                        <c:v>389.95499999999998</c:v>
                      </c:pt>
                      <c:pt idx="106">
                        <c:v>390.32850000000002</c:v>
                      </c:pt>
                      <c:pt idx="107">
                        <c:v>390.70190000000002</c:v>
                      </c:pt>
                      <c:pt idx="108">
                        <c:v>391.07530000000003</c:v>
                      </c:pt>
                      <c:pt idx="109">
                        <c:v>391.4486</c:v>
                      </c:pt>
                      <c:pt idx="110">
                        <c:v>391.82190000000003</c:v>
                      </c:pt>
                      <c:pt idx="111">
                        <c:v>392.1952</c:v>
                      </c:pt>
                      <c:pt idx="112">
                        <c:v>392.5684</c:v>
                      </c:pt>
                      <c:pt idx="113">
                        <c:v>392.94159999999999</c:v>
                      </c:pt>
                      <c:pt idx="114">
                        <c:v>393.31470000000002</c:v>
                      </c:pt>
                      <c:pt idx="115">
                        <c:v>393.68779999999998</c:v>
                      </c:pt>
                      <c:pt idx="116">
                        <c:v>394.0609</c:v>
                      </c:pt>
                      <c:pt idx="117">
                        <c:v>394.43400000000003</c:v>
                      </c:pt>
                      <c:pt idx="118">
                        <c:v>394.80689999999998</c:v>
                      </c:pt>
                      <c:pt idx="119">
                        <c:v>395.17989999999998</c:v>
                      </c:pt>
                      <c:pt idx="120">
                        <c:v>395.55279999999999</c:v>
                      </c:pt>
                      <c:pt idx="121">
                        <c:v>395.92570000000001</c:v>
                      </c:pt>
                      <c:pt idx="122">
                        <c:v>396.29860000000002</c:v>
                      </c:pt>
                      <c:pt idx="123">
                        <c:v>396.67140000000001</c:v>
                      </c:pt>
                      <c:pt idx="124">
                        <c:v>397.04410000000001</c:v>
                      </c:pt>
                      <c:pt idx="125">
                        <c:v>397.41680000000002</c:v>
                      </c:pt>
                      <c:pt idx="126">
                        <c:v>397.78960000000001</c:v>
                      </c:pt>
                      <c:pt idx="127">
                        <c:v>398.16219999999998</c:v>
                      </c:pt>
                      <c:pt idx="128">
                        <c:v>398.53480000000002</c:v>
                      </c:pt>
                      <c:pt idx="129">
                        <c:v>398.9074</c:v>
                      </c:pt>
                      <c:pt idx="130">
                        <c:v>399.2799</c:v>
                      </c:pt>
                      <c:pt idx="131">
                        <c:v>399.6524</c:v>
                      </c:pt>
                      <c:pt idx="132">
                        <c:v>400.0249</c:v>
                      </c:pt>
                      <c:pt idx="133">
                        <c:v>400.39729999999997</c:v>
                      </c:pt>
                      <c:pt idx="134">
                        <c:v>400.7697</c:v>
                      </c:pt>
                      <c:pt idx="135">
                        <c:v>401.142</c:v>
                      </c:pt>
                      <c:pt idx="136">
                        <c:v>401.51429999999999</c:v>
                      </c:pt>
                      <c:pt idx="137">
                        <c:v>401.88659999999999</c:v>
                      </c:pt>
                      <c:pt idx="138">
                        <c:v>402.25889999999998</c:v>
                      </c:pt>
                      <c:pt idx="139">
                        <c:v>402.63099999999997</c:v>
                      </c:pt>
                      <c:pt idx="140">
                        <c:v>403.00319999999999</c:v>
                      </c:pt>
                      <c:pt idx="141">
                        <c:v>403.37529999999998</c:v>
                      </c:pt>
                      <c:pt idx="142">
                        <c:v>403.74740000000003</c:v>
                      </c:pt>
                      <c:pt idx="143">
                        <c:v>404.11939999999998</c:v>
                      </c:pt>
                      <c:pt idx="144">
                        <c:v>404.4914</c:v>
                      </c:pt>
                      <c:pt idx="145">
                        <c:v>404.86340000000001</c:v>
                      </c:pt>
                      <c:pt idx="146">
                        <c:v>405.2353</c:v>
                      </c:pt>
                      <c:pt idx="147">
                        <c:v>405.60719999999998</c:v>
                      </c:pt>
                      <c:pt idx="148">
                        <c:v>405.97899999999998</c:v>
                      </c:pt>
                      <c:pt idx="149">
                        <c:v>406.35079999999999</c:v>
                      </c:pt>
                      <c:pt idx="150">
                        <c:v>406.7226</c:v>
                      </c:pt>
                      <c:pt idx="151">
                        <c:v>407.09429999999998</c:v>
                      </c:pt>
                      <c:pt idx="152">
                        <c:v>407.46600000000001</c:v>
                      </c:pt>
                      <c:pt idx="153">
                        <c:v>407.83769999999998</c:v>
                      </c:pt>
                      <c:pt idx="154">
                        <c:v>408.20929999999998</c:v>
                      </c:pt>
                      <c:pt idx="155">
                        <c:v>408.58089999999999</c:v>
                      </c:pt>
                      <c:pt idx="156">
                        <c:v>408.95240000000001</c:v>
                      </c:pt>
                      <c:pt idx="157">
                        <c:v>409.32389999999998</c:v>
                      </c:pt>
                      <c:pt idx="158">
                        <c:v>409.69540000000001</c:v>
                      </c:pt>
                      <c:pt idx="159">
                        <c:v>410.0668</c:v>
                      </c:pt>
                      <c:pt idx="160">
                        <c:v>410.43819999999999</c:v>
                      </c:pt>
                      <c:pt idx="161">
                        <c:v>410.80950000000001</c:v>
                      </c:pt>
                      <c:pt idx="162">
                        <c:v>411.18079999999998</c:v>
                      </c:pt>
                      <c:pt idx="163">
                        <c:v>411.5521</c:v>
                      </c:pt>
                      <c:pt idx="164">
                        <c:v>411.92329999999998</c:v>
                      </c:pt>
                      <c:pt idx="165">
                        <c:v>412.29450000000003</c:v>
                      </c:pt>
                      <c:pt idx="166">
                        <c:v>412.66570000000002</c:v>
                      </c:pt>
                      <c:pt idx="167">
                        <c:v>413.03680000000003</c:v>
                      </c:pt>
                      <c:pt idx="168">
                        <c:v>413.40789999999998</c:v>
                      </c:pt>
                      <c:pt idx="169">
                        <c:v>413.77890000000002</c:v>
                      </c:pt>
                      <c:pt idx="170">
                        <c:v>414.1499</c:v>
                      </c:pt>
                      <c:pt idx="171">
                        <c:v>414.52089999999998</c:v>
                      </c:pt>
                      <c:pt idx="172">
                        <c:v>414.89179999999999</c:v>
                      </c:pt>
                      <c:pt idx="173">
                        <c:v>415.2627</c:v>
                      </c:pt>
                      <c:pt idx="174">
                        <c:v>415.63350000000003</c:v>
                      </c:pt>
                      <c:pt idx="175">
                        <c:v>416.0043</c:v>
                      </c:pt>
                      <c:pt idx="176">
                        <c:v>416.37509999999997</c:v>
                      </c:pt>
                      <c:pt idx="177">
                        <c:v>416.74579999999997</c:v>
                      </c:pt>
                      <c:pt idx="178">
                        <c:v>417.11649999999997</c:v>
                      </c:pt>
                      <c:pt idx="179">
                        <c:v>417.48719999999997</c:v>
                      </c:pt>
                      <c:pt idx="180">
                        <c:v>417.8578</c:v>
                      </c:pt>
                      <c:pt idx="181">
                        <c:v>418.22829999999999</c:v>
                      </c:pt>
                      <c:pt idx="182">
                        <c:v>418.59890000000001</c:v>
                      </c:pt>
                      <c:pt idx="183">
                        <c:v>418.96940000000001</c:v>
                      </c:pt>
                      <c:pt idx="184">
                        <c:v>419.33980000000003</c:v>
                      </c:pt>
                      <c:pt idx="185">
                        <c:v>419.71019999999999</c:v>
                      </c:pt>
                      <c:pt idx="186">
                        <c:v>420.0806</c:v>
                      </c:pt>
                      <c:pt idx="187">
                        <c:v>420.45100000000002</c:v>
                      </c:pt>
                      <c:pt idx="188">
                        <c:v>420.82130000000001</c:v>
                      </c:pt>
                      <c:pt idx="189">
                        <c:v>421.19150000000002</c:v>
                      </c:pt>
                      <c:pt idx="190">
                        <c:v>421.56169999999997</c:v>
                      </c:pt>
                      <c:pt idx="191">
                        <c:v>421.93189999999998</c:v>
                      </c:pt>
                      <c:pt idx="192">
                        <c:v>422.3021</c:v>
                      </c:pt>
                      <c:pt idx="193">
                        <c:v>422.67219999999998</c:v>
                      </c:pt>
                      <c:pt idx="194">
                        <c:v>423.04230000000001</c:v>
                      </c:pt>
                      <c:pt idx="195">
                        <c:v>423.41230000000002</c:v>
                      </c:pt>
                      <c:pt idx="196">
                        <c:v>423.78230000000002</c:v>
                      </c:pt>
                      <c:pt idx="197">
                        <c:v>424.15219999999999</c:v>
                      </c:pt>
                      <c:pt idx="198">
                        <c:v>424.52210000000002</c:v>
                      </c:pt>
                      <c:pt idx="199">
                        <c:v>424.892</c:v>
                      </c:pt>
                      <c:pt idx="200">
                        <c:v>425.26179999999999</c:v>
                      </c:pt>
                      <c:pt idx="201">
                        <c:v>425.63170000000002</c:v>
                      </c:pt>
                      <c:pt idx="202">
                        <c:v>426.00139999999999</c:v>
                      </c:pt>
                      <c:pt idx="203">
                        <c:v>426.37110000000001</c:v>
                      </c:pt>
                      <c:pt idx="204">
                        <c:v>426.74079999999998</c:v>
                      </c:pt>
                      <c:pt idx="205">
                        <c:v>427.11040000000003</c:v>
                      </c:pt>
                      <c:pt idx="206">
                        <c:v>427.48</c:v>
                      </c:pt>
                      <c:pt idx="207">
                        <c:v>427.84960000000001</c:v>
                      </c:pt>
                      <c:pt idx="208">
                        <c:v>428.21910000000003</c:v>
                      </c:pt>
                      <c:pt idx="209">
                        <c:v>428.58859999999999</c:v>
                      </c:pt>
                      <c:pt idx="210">
                        <c:v>428.95800000000003</c:v>
                      </c:pt>
                      <c:pt idx="211">
                        <c:v>429.32749999999999</c:v>
                      </c:pt>
                      <c:pt idx="212">
                        <c:v>429.6968</c:v>
                      </c:pt>
                      <c:pt idx="213">
                        <c:v>430.06619999999998</c:v>
                      </c:pt>
                      <c:pt idx="214">
                        <c:v>430.43549999999999</c:v>
                      </c:pt>
                      <c:pt idx="215">
                        <c:v>430.80470000000003</c:v>
                      </c:pt>
                      <c:pt idx="216">
                        <c:v>431.1739</c:v>
                      </c:pt>
                      <c:pt idx="217">
                        <c:v>431.54309999999998</c:v>
                      </c:pt>
                      <c:pt idx="218">
                        <c:v>431.91219999999998</c:v>
                      </c:pt>
                      <c:pt idx="219">
                        <c:v>432.28129999999999</c:v>
                      </c:pt>
                      <c:pt idx="220">
                        <c:v>432.65039999999999</c:v>
                      </c:pt>
                      <c:pt idx="221">
                        <c:v>433.01940000000002</c:v>
                      </c:pt>
                      <c:pt idx="222">
                        <c:v>433.38830000000002</c:v>
                      </c:pt>
                      <c:pt idx="223">
                        <c:v>433.75729999999999</c:v>
                      </c:pt>
                      <c:pt idx="224">
                        <c:v>434.12619999999998</c:v>
                      </c:pt>
                      <c:pt idx="225">
                        <c:v>434.495</c:v>
                      </c:pt>
                      <c:pt idx="226">
                        <c:v>434.8639</c:v>
                      </c:pt>
                      <c:pt idx="227">
                        <c:v>435.23259999999999</c:v>
                      </c:pt>
                      <c:pt idx="228">
                        <c:v>435.60140000000001</c:v>
                      </c:pt>
                      <c:pt idx="229">
                        <c:v>435.9701</c:v>
                      </c:pt>
                      <c:pt idx="230">
                        <c:v>436.33870000000002</c:v>
                      </c:pt>
                      <c:pt idx="231">
                        <c:v>436.70740000000001</c:v>
                      </c:pt>
                      <c:pt idx="232">
                        <c:v>437.07600000000002</c:v>
                      </c:pt>
                      <c:pt idx="233">
                        <c:v>437.44450000000001</c:v>
                      </c:pt>
                      <c:pt idx="234">
                        <c:v>437.81299999999999</c:v>
                      </c:pt>
                      <c:pt idx="235">
                        <c:v>438.18150000000003</c:v>
                      </c:pt>
                      <c:pt idx="236">
                        <c:v>438.54989999999998</c:v>
                      </c:pt>
                      <c:pt idx="237">
                        <c:v>438.91829999999999</c:v>
                      </c:pt>
                      <c:pt idx="238">
                        <c:v>439.2867</c:v>
                      </c:pt>
                      <c:pt idx="239">
                        <c:v>439.6549</c:v>
                      </c:pt>
                      <c:pt idx="240">
                        <c:v>440.02319999999997</c:v>
                      </c:pt>
                      <c:pt idx="241">
                        <c:v>440.39139999999998</c:v>
                      </c:pt>
                      <c:pt idx="242">
                        <c:v>440.75959999999998</c:v>
                      </c:pt>
                      <c:pt idx="243">
                        <c:v>441.12779999999998</c:v>
                      </c:pt>
                      <c:pt idx="244">
                        <c:v>441.49590000000001</c:v>
                      </c:pt>
                      <c:pt idx="245">
                        <c:v>441.86399999999998</c:v>
                      </c:pt>
                      <c:pt idx="246">
                        <c:v>442.23200000000003</c:v>
                      </c:pt>
                      <c:pt idx="247">
                        <c:v>442.6</c:v>
                      </c:pt>
                      <c:pt idx="248">
                        <c:v>442.96800000000002</c:v>
                      </c:pt>
                      <c:pt idx="249">
                        <c:v>443.33589999999998</c:v>
                      </c:pt>
                      <c:pt idx="250">
                        <c:v>443.7038</c:v>
                      </c:pt>
                      <c:pt idx="251">
                        <c:v>444.07159999999999</c:v>
                      </c:pt>
                      <c:pt idx="252">
                        <c:v>444.43939999999998</c:v>
                      </c:pt>
                      <c:pt idx="253">
                        <c:v>444.80720000000002</c:v>
                      </c:pt>
                      <c:pt idx="254">
                        <c:v>445.17489999999998</c:v>
                      </c:pt>
                      <c:pt idx="255">
                        <c:v>445.54250000000002</c:v>
                      </c:pt>
                      <c:pt idx="256">
                        <c:v>445.91019999999997</c:v>
                      </c:pt>
                      <c:pt idx="257">
                        <c:v>446.27780000000001</c:v>
                      </c:pt>
                      <c:pt idx="258">
                        <c:v>446.6454</c:v>
                      </c:pt>
                      <c:pt idx="259">
                        <c:v>447.0129</c:v>
                      </c:pt>
                      <c:pt idx="260">
                        <c:v>447.38040000000001</c:v>
                      </c:pt>
                      <c:pt idx="261">
                        <c:v>447.74779999999998</c:v>
                      </c:pt>
                      <c:pt idx="262">
                        <c:v>448.11520000000002</c:v>
                      </c:pt>
                      <c:pt idx="263">
                        <c:v>448.48259999999999</c:v>
                      </c:pt>
                      <c:pt idx="264">
                        <c:v>448.84989999999999</c:v>
                      </c:pt>
                      <c:pt idx="265">
                        <c:v>449.21719999999999</c:v>
                      </c:pt>
                      <c:pt idx="266">
                        <c:v>449.58440000000002</c:v>
                      </c:pt>
                      <c:pt idx="267">
                        <c:v>449.95159999999998</c:v>
                      </c:pt>
                      <c:pt idx="268">
                        <c:v>450.31880000000001</c:v>
                      </c:pt>
                      <c:pt idx="269">
                        <c:v>450.6859</c:v>
                      </c:pt>
                      <c:pt idx="270">
                        <c:v>451.053</c:v>
                      </c:pt>
                      <c:pt idx="271">
                        <c:v>451.42009999999999</c:v>
                      </c:pt>
                      <c:pt idx="272">
                        <c:v>451.78710000000001</c:v>
                      </c:pt>
                      <c:pt idx="273">
                        <c:v>452.15410000000003</c:v>
                      </c:pt>
                      <c:pt idx="274">
                        <c:v>452.52100000000002</c:v>
                      </c:pt>
                      <c:pt idx="275">
                        <c:v>452.8879</c:v>
                      </c:pt>
                      <c:pt idx="276">
                        <c:v>453.25470000000001</c:v>
                      </c:pt>
                      <c:pt idx="277">
                        <c:v>453.62150000000003</c:v>
                      </c:pt>
                      <c:pt idx="278">
                        <c:v>453.98829999999998</c:v>
                      </c:pt>
                      <c:pt idx="279">
                        <c:v>454.35500000000002</c:v>
                      </c:pt>
                      <c:pt idx="280">
                        <c:v>454.7217</c:v>
                      </c:pt>
                      <c:pt idx="281">
                        <c:v>455.08839999999998</c:v>
                      </c:pt>
                      <c:pt idx="282">
                        <c:v>455.45499999999998</c:v>
                      </c:pt>
                      <c:pt idx="283">
                        <c:v>455.82159999999999</c:v>
                      </c:pt>
                      <c:pt idx="284">
                        <c:v>456.18810000000002</c:v>
                      </c:pt>
                      <c:pt idx="285">
                        <c:v>456.55459999999999</c:v>
                      </c:pt>
                      <c:pt idx="286">
                        <c:v>456.92099999999999</c:v>
                      </c:pt>
                      <c:pt idx="287">
                        <c:v>457.28739999999999</c:v>
                      </c:pt>
                      <c:pt idx="288">
                        <c:v>457.65379999999999</c:v>
                      </c:pt>
                      <c:pt idx="289">
                        <c:v>458.02019999999999</c:v>
                      </c:pt>
                      <c:pt idx="290">
                        <c:v>458.38639999999998</c:v>
                      </c:pt>
                      <c:pt idx="291">
                        <c:v>458.7527</c:v>
                      </c:pt>
                      <c:pt idx="292">
                        <c:v>459.1189</c:v>
                      </c:pt>
                      <c:pt idx="293">
                        <c:v>459.48509999999999</c:v>
                      </c:pt>
                      <c:pt idx="294">
                        <c:v>459.85120000000001</c:v>
                      </c:pt>
                      <c:pt idx="295">
                        <c:v>460.21730000000002</c:v>
                      </c:pt>
                      <c:pt idx="296">
                        <c:v>460.58339999999998</c:v>
                      </c:pt>
                      <c:pt idx="297">
                        <c:v>460.94940000000003</c:v>
                      </c:pt>
                      <c:pt idx="298">
                        <c:v>461.31540000000001</c:v>
                      </c:pt>
                      <c:pt idx="299">
                        <c:v>461.68130000000002</c:v>
                      </c:pt>
                      <c:pt idx="300">
                        <c:v>462.04719999999998</c:v>
                      </c:pt>
                      <c:pt idx="301">
                        <c:v>462.41309999999999</c:v>
                      </c:pt>
                      <c:pt idx="302">
                        <c:v>462.77890000000002</c:v>
                      </c:pt>
                      <c:pt idx="303">
                        <c:v>463.1447</c:v>
                      </c:pt>
                      <c:pt idx="304">
                        <c:v>463.5104</c:v>
                      </c:pt>
                      <c:pt idx="305">
                        <c:v>463.87610000000001</c:v>
                      </c:pt>
                      <c:pt idx="306">
                        <c:v>464.24180000000001</c:v>
                      </c:pt>
                      <c:pt idx="307">
                        <c:v>464.60739999999998</c:v>
                      </c:pt>
                      <c:pt idx="308">
                        <c:v>464.97300000000001</c:v>
                      </c:pt>
                      <c:pt idx="309">
                        <c:v>465.33850000000001</c:v>
                      </c:pt>
                      <c:pt idx="310">
                        <c:v>465.70400000000001</c:v>
                      </c:pt>
                      <c:pt idx="311">
                        <c:v>466.06950000000001</c:v>
                      </c:pt>
                      <c:pt idx="312">
                        <c:v>466.43490000000003</c:v>
                      </c:pt>
                      <c:pt idx="313">
                        <c:v>466.80020000000002</c:v>
                      </c:pt>
                      <c:pt idx="314">
                        <c:v>467.16559999999998</c:v>
                      </c:pt>
                      <c:pt idx="315">
                        <c:v>467.53089999999997</c:v>
                      </c:pt>
                      <c:pt idx="316">
                        <c:v>467.89609999999999</c:v>
                      </c:pt>
                      <c:pt idx="317">
                        <c:v>468.26139999999998</c:v>
                      </c:pt>
                      <c:pt idx="318">
                        <c:v>468.62650000000002</c:v>
                      </c:pt>
                      <c:pt idx="319">
                        <c:v>468.99169999999998</c:v>
                      </c:pt>
                      <c:pt idx="320">
                        <c:v>469.35680000000002</c:v>
                      </c:pt>
                      <c:pt idx="321">
                        <c:v>469.72179999999997</c:v>
                      </c:pt>
                      <c:pt idx="322">
                        <c:v>470.08690000000001</c:v>
                      </c:pt>
                      <c:pt idx="323">
                        <c:v>470.45179999999999</c:v>
                      </c:pt>
                      <c:pt idx="324">
                        <c:v>470.8168</c:v>
                      </c:pt>
                      <c:pt idx="325">
                        <c:v>471.18169999999998</c:v>
                      </c:pt>
                      <c:pt idx="326">
                        <c:v>471.54649999999998</c:v>
                      </c:pt>
                      <c:pt idx="327">
                        <c:v>471.91129999999998</c:v>
                      </c:pt>
                      <c:pt idx="328">
                        <c:v>472.27609999999999</c:v>
                      </c:pt>
                      <c:pt idx="329">
                        <c:v>472.64080000000001</c:v>
                      </c:pt>
                      <c:pt idx="330">
                        <c:v>473.00560000000002</c:v>
                      </c:pt>
                      <c:pt idx="331">
                        <c:v>473.37020000000001</c:v>
                      </c:pt>
                      <c:pt idx="332">
                        <c:v>473.73480000000001</c:v>
                      </c:pt>
                      <c:pt idx="333">
                        <c:v>474.0994</c:v>
                      </c:pt>
                      <c:pt idx="334">
                        <c:v>474.46390000000002</c:v>
                      </c:pt>
                      <c:pt idx="335">
                        <c:v>474.82839999999999</c:v>
                      </c:pt>
                      <c:pt idx="336">
                        <c:v>475.19290000000001</c:v>
                      </c:pt>
                      <c:pt idx="337">
                        <c:v>475.5573</c:v>
                      </c:pt>
                      <c:pt idx="338">
                        <c:v>475.92169999999999</c:v>
                      </c:pt>
                      <c:pt idx="339">
                        <c:v>476.286</c:v>
                      </c:pt>
                      <c:pt idx="340">
                        <c:v>476.65030000000002</c:v>
                      </c:pt>
                      <c:pt idx="341">
                        <c:v>477.01459999999997</c:v>
                      </c:pt>
                      <c:pt idx="342">
                        <c:v>477.37880000000001</c:v>
                      </c:pt>
                      <c:pt idx="343">
                        <c:v>477.74299999999999</c:v>
                      </c:pt>
                      <c:pt idx="344">
                        <c:v>478.1071</c:v>
                      </c:pt>
                      <c:pt idx="345">
                        <c:v>478.47120000000001</c:v>
                      </c:pt>
                      <c:pt idx="346">
                        <c:v>478.83519999999999</c:v>
                      </c:pt>
                      <c:pt idx="347">
                        <c:v>479.19929999999999</c:v>
                      </c:pt>
                      <c:pt idx="348">
                        <c:v>479.56319999999999</c:v>
                      </c:pt>
                      <c:pt idx="349">
                        <c:v>479.92720000000003</c:v>
                      </c:pt>
                      <c:pt idx="350">
                        <c:v>480.29109999999997</c:v>
                      </c:pt>
                      <c:pt idx="351">
                        <c:v>480.6549</c:v>
                      </c:pt>
                      <c:pt idx="352">
                        <c:v>481.01870000000002</c:v>
                      </c:pt>
                      <c:pt idx="353">
                        <c:v>481.38249999999999</c:v>
                      </c:pt>
                      <c:pt idx="354">
                        <c:v>481.74619999999999</c:v>
                      </c:pt>
                      <c:pt idx="355">
                        <c:v>482.10989999999998</c:v>
                      </c:pt>
                      <c:pt idx="356">
                        <c:v>482.47359999999998</c:v>
                      </c:pt>
                      <c:pt idx="357">
                        <c:v>482.8372</c:v>
                      </c:pt>
                      <c:pt idx="358">
                        <c:v>483.20080000000002</c:v>
                      </c:pt>
                      <c:pt idx="359">
                        <c:v>483.5643</c:v>
                      </c:pt>
                      <c:pt idx="360">
                        <c:v>483.92779999999999</c:v>
                      </c:pt>
                      <c:pt idx="361">
                        <c:v>484.2912</c:v>
                      </c:pt>
                      <c:pt idx="362">
                        <c:v>484.65460000000002</c:v>
                      </c:pt>
                      <c:pt idx="363">
                        <c:v>485.01799999999997</c:v>
                      </c:pt>
                      <c:pt idx="364">
                        <c:v>485.38130000000001</c:v>
                      </c:pt>
                      <c:pt idx="365">
                        <c:v>485.74459999999999</c:v>
                      </c:pt>
                      <c:pt idx="366">
                        <c:v>486.10789999999997</c:v>
                      </c:pt>
                      <c:pt idx="367">
                        <c:v>486.47109999999998</c:v>
                      </c:pt>
                      <c:pt idx="368">
                        <c:v>486.83429999999998</c:v>
                      </c:pt>
                      <c:pt idx="369">
                        <c:v>487.19740000000002</c:v>
                      </c:pt>
                      <c:pt idx="370">
                        <c:v>487.56049999999999</c:v>
                      </c:pt>
                      <c:pt idx="371">
                        <c:v>487.92349999999999</c:v>
                      </c:pt>
                      <c:pt idx="372">
                        <c:v>488.28649999999999</c:v>
                      </c:pt>
                      <c:pt idx="373">
                        <c:v>488.64949999999999</c:v>
                      </c:pt>
                      <c:pt idx="374">
                        <c:v>489.01240000000001</c:v>
                      </c:pt>
                      <c:pt idx="375">
                        <c:v>489.37529999999998</c:v>
                      </c:pt>
                      <c:pt idx="376">
                        <c:v>489.73809999999997</c:v>
                      </c:pt>
                      <c:pt idx="377">
                        <c:v>490.101</c:v>
                      </c:pt>
                      <c:pt idx="378">
                        <c:v>490.46370000000002</c:v>
                      </c:pt>
                      <c:pt idx="379">
                        <c:v>490.82639999999998</c:v>
                      </c:pt>
                      <c:pt idx="380">
                        <c:v>491.1891</c:v>
                      </c:pt>
                      <c:pt idx="381">
                        <c:v>491.55180000000001</c:v>
                      </c:pt>
                      <c:pt idx="382">
                        <c:v>491.91430000000003</c:v>
                      </c:pt>
                      <c:pt idx="383">
                        <c:v>492.27690000000001</c:v>
                      </c:pt>
                      <c:pt idx="384">
                        <c:v>492.63940000000002</c:v>
                      </c:pt>
                      <c:pt idx="385">
                        <c:v>493.00189999999998</c:v>
                      </c:pt>
                      <c:pt idx="386">
                        <c:v>493.36430000000001</c:v>
                      </c:pt>
                      <c:pt idx="387">
                        <c:v>493.72669999999999</c:v>
                      </c:pt>
                      <c:pt idx="388">
                        <c:v>494.08909999999997</c:v>
                      </c:pt>
                      <c:pt idx="389">
                        <c:v>494.45139999999998</c:v>
                      </c:pt>
                      <c:pt idx="390">
                        <c:v>494.81369999999998</c:v>
                      </c:pt>
                      <c:pt idx="391">
                        <c:v>495.17590000000001</c:v>
                      </c:pt>
                      <c:pt idx="392">
                        <c:v>495.53809999999999</c:v>
                      </c:pt>
                      <c:pt idx="393">
                        <c:v>495.90030000000002</c:v>
                      </c:pt>
                      <c:pt idx="394">
                        <c:v>496.26240000000001</c:v>
                      </c:pt>
                      <c:pt idx="395">
                        <c:v>496.62450000000001</c:v>
                      </c:pt>
                      <c:pt idx="396">
                        <c:v>496.98649999999998</c:v>
                      </c:pt>
                      <c:pt idx="397">
                        <c:v>497.3485</c:v>
                      </c:pt>
                      <c:pt idx="398">
                        <c:v>497.71039999999999</c:v>
                      </c:pt>
                      <c:pt idx="399">
                        <c:v>498.07229999999998</c:v>
                      </c:pt>
                      <c:pt idx="400">
                        <c:v>498.43419999999998</c:v>
                      </c:pt>
                      <c:pt idx="401">
                        <c:v>498.79599999999999</c:v>
                      </c:pt>
                      <c:pt idx="402">
                        <c:v>499.15780000000001</c:v>
                      </c:pt>
                      <c:pt idx="403">
                        <c:v>499.51960000000003</c:v>
                      </c:pt>
                      <c:pt idx="404">
                        <c:v>499.88130000000001</c:v>
                      </c:pt>
                      <c:pt idx="405">
                        <c:v>500.24290000000002</c:v>
                      </c:pt>
                      <c:pt idx="406">
                        <c:v>500.6046</c:v>
                      </c:pt>
                      <c:pt idx="407">
                        <c:v>500.96609999999998</c:v>
                      </c:pt>
                      <c:pt idx="408">
                        <c:v>501.32769999999999</c:v>
                      </c:pt>
                      <c:pt idx="409">
                        <c:v>501.68920000000003</c:v>
                      </c:pt>
                      <c:pt idx="410">
                        <c:v>502.05059999999997</c:v>
                      </c:pt>
                      <c:pt idx="411">
                        <c:v>502.41199999999998</c:v>
                      </c:pt>
                      <c:pt idx="412">
                        <c:v>502.77339999999998</c:v>
                      </c:pt>
                      <c:pt idx="413">
                        <c:v>503.13479999999998</c:v>
                      </c:pt>
                      <c:pt idx="414">
                        <c:v>503.49610000000001</c:v>
                      </c:pt>
                      <c:pt idx="415">
                        <c:v>503.85730000000001</c:v>
                      </c:pt>
                      <c:pt idx="416">
                        <c:v>504.21850000000001</c:v>
                      </c:pt>
                      <c:pt idx="417">
                        <c:v>504.5797</c:v>
                      </c:pt>
                      <c:pt idx="418">
                        <c:v>504.94080000000002</c:v>
                      </c:pt>
                      <c:pt idx="419">
                        <c:v>505.30189999999999</c:v>
                      </c:pt>
                      <c:pt idx="420">
                        <c:v>505.66300000000001</c:v>
                      </c:pt>
                      <c:pt idx="421">
                        <c:v>506.024</c:v>
                      </c:pt>
                      <c:pt idx="422">
                        <c:v>506.38490000000002</c:v>
                      </c:pt>
                      <c:pt idx="423">
                        <c:v>506.74590000000001</c:v>
                      </c:pt>
                      <c:pt idx="424">
                        <c:v>507.10680000000002</c:v>
                      </c:pt>
                      <c:pt idx="425">
                        <c:v>507.4676</c:v>
                      </c:pt>
                      <c:pt idx="426">
                        <c:v>507.82839999999999</c:v>
                      </c:pt>
                      <c:pt idx="427">
                        <c:v>508.18920000000003</c:v>
                      </c:pt>
                      <c:pt idx="428">
                        <c:v>508.54989999999998</c:v>
                      </c:pt>
                      <c:pt idx="429">
                        <c:v>508.91059999999999</c:v>
                      </c:pt>
                      <c:pt idx="430">
                        <c:v>509.27120000000002</c:v>
                      </c:pt>
                      <c:pt idx="431">
                        <c:v>509.6318</c:v>
                      </c:pt>
                      <c:pt idx="432">
                        <c:v>509.99239999999998</c:v>
                      </c:pt>
                      <c:pt idx="433">
                        <c:v>510.35289999999998</c:v>
                      </c:pt>
                      <c:pt idx="434">
                        <c:v>510.71339999999998</c:v>
                      </c:pt>
                      <c:pt idx="435">
                        <c:v>511.07380000000001</c:v>
                      </c:pt>
                      <c:pt idx="436">
                        <c:v>511.43419999999998</c:v>
                      </c:pt>
                      <c:pt idx="437">
                        <c:v>511.7946</c:v>
                      </c:pt>
                      <c:pt idx="438">
                        <c:v>512.1549</c:v>
                      </c:pt>
                      <c:pt idx="439">
                        <c:v>512.51520000000005</c:v>
                      </c:pt>
                      <c:pt idx="440">
                        <c:v>512.87540000000001</c:v>
                      </c:pt>
                      <c:pt idx="441">
                        <c:v>513.23559999999998</c:v>
                      </c:pt>
                      <c:pt idx="442">
                        <c:v>513.59580000000005</c:v>
                      </c:pt>
                      <c:pt idx="443">
                        <c:v>513.95590000000004</c:v>
                      </c:pt>
                      <c:pt idx="444">
                        <c:v>514.31590000000006</c:v>
                      </c:pt>
                      <c:pt idx="445">
                        <c:v>514.67600000000004</c:v>
                      </c:pt>
                      <c:pt idx="446">
                        <c:v>515.03589999999997</c:v>
                      </c:pt>
                      <c:pt idx="447">
                        <c:v>515.39589999999998</c:v>
                      </c:pt>
                      <c:pt idx="448">
                        <c:v>515.75570000000005</c:v>
                      </c:pt>
                      <c:pt idx="449">
                        <c:v>516.11559999999997</c:v>
                      </c:pt>
                      <c:pt idx="450">
                        <c:v>516.47550000000001</c:v>
                      </c:pt>
                      <c:pt idx="451">
                        <c:v>516.83519999999999</c:v>
                      </c:pt>
                      <c:pt idx="452">
                        <c:v>517.19489999999996</c:v>
                      </c:pt>
                      <c:pt idx="453">
                        <c:v>517.55470000000003</c:v>
                      </c:pt>
                      <c:pt idx="454">
                        <c:v>517.91430000000003</c:v>
                      </c:pt>
                      <c:pt idx="455">
                        <c:v>518.27390000000003</c:v>
                      </c:pt>
                      <c:pt idx="456">
                        <c:v>518.63350000000003</c:v>
                      </c:pt>
                      <c:pt idx="457">
                        <c:v>518.99300000000005</c:v>
                      </c:pt>
                      <c:pt idx="458">
                        <c:v>519.35249999999996</c:v>
                      </c:pt>
                      <c:pt idx="459">
                        <c:v>519.71199999999999</c:v>
                      </c:pt>
                      <c:pt idx="460">
                        <c:v>520.07140000000004</c:v>
                      </c:pt>
                      <c:pt idx="461">
                        <c:v>520.4307</c:v>
                      </c:pt>
                      <c:pt idx="462">
                        <c:v>520.79</c:v>
                      </c:pt>
                      <c:pt idx="463">
                        <c:v>521.14940000000001</c:v>
                      </c:pt>
                      <c:pt idx="464">
                        <c:v>521.5086</c:v>
                      </c:pt>
                      <c:pt idx="465">
                        <c:v>521.86779999999999</c:v>
                      </c:pt>
                      <c:pt idx="466">
                        <c:v>522.2269</c:v>
                      </c:pt>
                      <c:pt idx="467">
                        <c:v>522.58609999999999</c:v>
                      </c:pt>
                      <c:pt idx="468">
                        <c:v>522.94510000000002</c:v>
                      </c:pt>
                      <c:pt idx="469">
                        <c:v>523.30420000000004</c:v>
                      </c:pt>
                      <c:pt idx="470">
                        <c:v>523.66309999999999</c:v>
                      </c:pt>
                      <c:pt idx="471">
                        <c:v>524.02210000000002</c:v>
                      </c:pt>
                      <c:pt idx="472">
                        <c:v>524.38099999999997</c:v>
                      </c:pt>
                      <c:pt idx="473">
                        <c:v>524.73990000000003</c:v>
                      </c:pt>
                      <c:pt idx="474">
                        <c:v>525.09879999999998</c:v>
                      </c:pt>
                      <c:pt idx="475">
                        <c:v>525.45749999999998</c:v>
                      </c:pt>
                      <c:pt idx="476">
                        <c:v>525.81629999999996</c:v>
                      </c:pt>
                      <c:pt idx="477">
                        <c:v>526.17499999999995</c:v>
                      </c:pt>
                      <c:pt idx="478">
                        <c:v>526.53359999999998</c:v>
                      </c:pt>
                      <c:pt idx="479">
                        <c:v>526.89229999999998</c:v>
                      </c:pt>
                      <c:pt idx="480">
                        <c:v>527.2509</c:v>
                      </c:pt>
                      <c:pt idx="481">
                        <c:v>527.60940000000005</c:v>
                      </c:pt>
                      <c:pt idx="482">
                        <c:v>527.96789999999999</c:v>
                      </c:pt>
                      <c:pt idx="483">
                        <c:v>528.32629999999995</c:v>
                      </c:pt>
                      <c:pt idx="484">
                        <c:v>528.6848</c:v>
                      </c:pt>
                      <c:pt idx="485">
                        <c:v>529.04309999999998</c:v>
                      </c:pt>
                      <c:pt idx="486">
                        <c:v>529.40139999999997</c:v>
                      </c:pt>
                      <c:pt idx="487">
                        <c:v>529.75969999999995</c:v>
                      </c:pt>
                      <c:pt idx="488">
                        <c:v>530.11800000000005</c:v>
                      </c:pt>
                      <c:pt idx="489">
                        <c:v>530.47619999999995</c:v>
                      </c:pt>
                      <c:pt idx="490">
                        <c:v>530.83439999999996</c:v>
                      </c:pt>
                      <c:pt idx="491">
                        <c:v>531.19240000000002</c:v>
                      </c:pt>
                      <c:pt idx="492">
                        <c:v>531.55050000000006</c:v>
                      </c:pt>
                      <c:pt idx="493">
                        <c:v>531.90859999999998</c:v>
                      </c:pt>
                      <c:pt idx="494">
                        <c:v>532.26660000000004</c:v>
                      </c:pt>
                      <c:pt idx="495">
                        <c:v>532.62450000000001</c:v>
                      </c:pt>
                      <c:pt idx="496">
                        <c:v>532.98249999999996</c:v>
                      </c:pt>
                      <c:pt idx="497">
                        <c:v>533.34029999999996</c:v>
                      </c:pt>
                      <c:pt idx="498">
                        <c:v>533.69820000000004</c:v>
                      </c:pt>
                      <c:pt idx="499">
                        <c:v>534.05600000000004</c:v>
                      </c:pt>
                      <c:pt idx="500">
                        <c:v>534.41369999999995</c:v>
                      </c:pt>
                      <c:pt idx="501">
                        <c:v>534.77139999999997</c:v>
                      </c:pt>
                      <c:pt idx="502">
                        <c:v>535.12909999999999</c:v>
                      </c:pt>
                      <c:pt idx="503">
                        <c:v>535.48670000000004</c:v>
                      </c:pt>
                      <c:pt idx="504">
                        <c:v>535.84429999999998</c:v>
                      </c:pt>
                      <c:pt idx="505">
                        <c:v>536.20180000000005</c:v>
                      </c:pt>
                      <c:pt idx="506">
                        <c:v>536.55930000000001</c:v>
                      </c:pt>
                      <c:pt idx="507">
                        <c:v>536.91669999999999</c:v>
                      </c:pt>
                      <c:pt idx="508">
                        <c:v>537.27419999999995</c:v>
                      </c:pt>
                      <c:pt idx="509">
                        <c:v>537.63149999999996</c:v>
                      </c:pt>
                      <c:pt idx="510">
                        <c:v>537.98889999999994</c:v>
                      </c:pt>
                      <c:pt idx="511">
                        <c:v>538.34619999999995</c:v>
                      </c:pt>
                      <c:pt idx="512">
                        <c:v>538.70339999999999</c:v>
                      </c:pt>
                      <c:pt idx="513">
                        <c:v>539.06060000000002</c:v>
                      </c:pt>
                      <c:pt idx="514">
                        <c:v>539.41780000000006</c:v>
                      </c:pt>
                      <c:pt idx="515">
                        <c:v>539.7749</c:v>
                      </c:pt>
                      <c:pt idx="516">
                        <c:v>540.13199999999995</c:v>
                      </c:pt>
                      <c:pt idx="517">
                        <c:v>540.48900000000003</c:v>
                      </c:pt>
                      <c:pt idx="518">
                        <c:v>540.846</c:v>
                      </c:pt>
                      <c:pt idx="519">
                        <c:v>541.20299999999997</c:v>
                      </c:pt>
                      <c:pt idx="520">
                        <c:v>541.55989999999997</c:v>
                      </c:pt>
                      <c:pt idx="521">
                        <c:v>541.91669999999999</c:v>
                      </c:pt>
                      <c:pt idx="522">
                        <c:v>542.27359999999999</c:v>
                      </c:pt>
                      <c:pt idx="523">
                        <c:v>542.63040000000001</c:v>
                      </c:pt>
                      <c:pt idx="524">
                        <c:v>542.98710000000005</c:v>
                      </c:pt>
                      <c:pt idx="525">
                        <c:v>543.34389999999996</c:v>
                      </c:pt>
                      <c:pt idx="526">
                        <c:v>543.70050000000003</c:v>
                      </c:pt>
                      <c:pt idx="527">
                        <c:v>544.05709999999999</c:v>
                      </c:pt>
                      <c:pt idx="528">
                        <c:v>544.41369999999995</c:v>
                      </c:pt>
                      <c:pt idx="529">
                        <c:v>544.77030000000002</c:v>
                      </c:pt>
                      <c:pt idx="530">
                        <c:v>545.12670000000003</c:v>
                      </c:pt>
                      <c:pt idx="531">
                        <c:v>545.48320000000001</c:v>
                      </c:pt>
                      <c:pt idx="532">
                        <c:v>545.83960000000002</c:v>
                      </c:pt>
                      <c:pt idx="533">
                        <c:v>546.19600000000003</c:v>
                      </c:pt>
                      <c:pt idx="534">
                        <c:v>546.55229999999995</c:v>
                      </c:pt>
                      <c:pt idx="535">
                        <c:v>546.90859999999998</c:v>
                      </c:pt>
                      <c:pt idx="536">
                        <c:v>547.26480000000004</c:v>
                      </c:pt>
                      <c:pt idx="537">
                        <c:v>547.62099999999998</c:v>
                      </c:pt>
                      <c:pt idx="538">
                        <c:v>547.97720000000004</c:v>
                      </c:pt>
                      <c:pt idx="539">
                        <c:v>548.33330000000001</c:v>
                      </c:pt>
                      <c:pt idx="540">
                        <c:v>548.68939999999998</c:v>
                      </c:pt>
                      <c:pt idx="541">
                        <c:v>549.04539999999997</c:v>
                      </c:pt>
                      <c:pt idx="542">
                        <c:v>549.40139999999997</c:v>
                      </c:pt>
                      <c:pt idx="543">
                        <c:v>549.75729999999999</c:v>
                      </c:pt>
                      <c:pt idx="544">
                        <c:v>550.11329999999998</c:v>
                      </c:pt>
                      <c:pt idx="545">
                        <c:v>550.46910000000003</c:v>
                      </c:pt>
                      <c:pt idx="546">
                        <c:v>550.82500000000005</c:v>
                      </c:pt>
                      <c:pt idx="547">
                        <c:v>551.1807</c:v>
                      </c:pt>
                      <c:pt idx="548">
                        <c:v>551.53639999999996</c:v>
                      </c:pt>
                      <c:pt idx="549">
                        <c:v>551.8922</c:v>
                      </c:pt>
                      <c:pt idx="550">
                        <c:v>552.24779999999998</c:v>
                      </c:pt>
                      <c:pt idx="551">
                        <c:v>552.60339999999997</c:v>
                      </c:pt>
                      <c:pt idx="552">
                        <c:v>552.95899999999995</c:v>
                      </c:pt>
                      <c:pt idx="553">
                        <c:v>553.31449999999995</c:v>
                      </c:pt>
                      <c:pt idx="554">
                        <c:v>553.66999999999996</c:v>
                      </c:pt>
                      <c:pt idx="555">
                        <c:v>554.02549999999997</c:v>
                      </c:pt>
                      <c:pt idx="556">
                        <c:v>554.3809</c:v>
                      </c:pt>
                      <c:pt idx="557">
                        <c:v>554.73620000000005</c:v>
                      </c:pt>
                      <c:pt idx="558">
                        <c:v>555.09159999999997</c:v>
                      </c:pt>
                      <c:pt idx="559">
                        <c:v>555.44680000000005</c:v>
                      </c:pt>
                      <c:pt idx="560">
                        <c:v>555.8021</c:v>
                      </c:pt>
                      <c:pt idx="561">
                        <c:v>556.15719999999999</c:v>
                      </c:pt>
                      <c:pt idx="562">
                        <c:v>556.51239999999996</c:v>
                      </c:pt>
                      <c:pt idx="563">
                        <c:v>556.86749999999995</c:v>
                      </c:pt>
                      <c:pt idx="564">
                        <c:v>557.22249999999997</c:v>
                      </c:pt>
                      <c:pt idx="565">
                        <c:v>557.57759999999996</c:v>
                      </c:pt>
                      <c:pt idx="566">
                        <c:v>557.93259999999998</c:v>
                      </c:pt>
                      <c:pt idx="567">
                        <c:v>558.28750000000002</c:v>
                      </c:pt>
                      <c:pt idx="568">
                        <c:v>558.64239999999995</c:v>
                      </c:pt>
                      <c:pt idx="569">
                        <c:v>558.9973</c:v>
                      </c:pt>
                      <c:pt idx="570">
                        <c:v>559.35209999999995</c:v>
                      </c:pt>
                      <c:pt idx="571">
                        <c:v>559.70680000000004</c:v>
                      </c:pt>
                      <c:pt idx="572">
                        <c:v>560.06150000000002</c:v>
                      </c:pt>
                      <c:pt idx="573">
                        <c:v>560.4162</c:v>
                      </c:pt>
                      <c:pt idx="574">
                        <c:v>560.77089999999998</c:v>
                      </c:pt>
                      <c:pt idx="575">
                        <c:v>561.12540000000001</c:v>
                      </c:pt>
                      <c:pt idx="576">
                        <c:v>561.48</c:v>
                      </c:pt>
                      <c:pt idx="577">
                        <c:v>561.83450000000005</c:v>
                      </c:pt>
                      <c:pt idx="578">
                        <c:v>562.18899999999996</c:v>
                      </c:pt>
                      <c:pt idx="579">
                        <c:v>562.54349999999999</c:v>
                      </c:pt>
                      <c:pt idx="580">
                        <c:v>562.89779999999996</c:v>
                      </c:pt>
                      <c:pt idx="581">
                        <c:v>563.25210000000004</c:v>
                      </c:pt>
                      <c:pt idx="582">
                        <c:v>563.60640000000001</c:v>
                      </c:pt>
                      <c:pt idx="583">
                        <c:v>563.96069999999997</c:v>
                      </c:pt>
                      <c:pt idx="584">
                        <c:v>564.31489999999997</c:v>
                      </c:pt>
                      <c:pt idx="585">
                        <c:v>564.66909999999996</c:v>
                      </c:pt>
                      <c:pt idx="586">
                        <c:v>565.02329999999995</c:v>
                      </c:pt>
                      <c:pt idx="587">
                        <c:v>565.37729999999999</c:v>
                      </c:pt>
                      <c:pt idx="588">
                        <c:v>565.73140000000001</c:v>
                      </c:pt>
                      <c:pt idx="589">
                        <c:v>566.08540000000005</c:v>
                      </c:pt>
                      <c:pt idx="590">
                        <c:v>566.4393</c:v>
                      </c:pt>
                      <c:pt idx="591">
                        <c:v>566.79330000000004</c:v>
                      </c:pt>
                      <c:pt idx="592">
                        <c:v>567.1472</c:v>
                      </c:pt>
                      <c:pt idx="593">
                        <c:v>567.50099999999998</c:v>
                      </c:pt>
                      <c:pt idx="594">
                        <c:v>567.85479999999995</c:v>
                      </c:pt>
                      <c:pt idx="595">
                        <c:v>568.20860000000005</c:v>
                      </c:pt>
                      <c:pt idx="596">
                        <c:v>568.56230000000005</c:v>
                      </c:pt>
                      <c:pt idx="597">
                        <c:v>568.91589999999997</c:v>
                      </c:pt>
                      <c:pt idx="598">
                        <c:v>569.26949999999999</c:v>
                      </c:pt>
                      <c:pt idx="599">
                        <c:v>569.62310000000002</c:v>
                      </c:pt>
                      <c:pt idx="600">
                        <c:v>569.97659999999996</c:v>
                      </c:pt>
                      <c:pt idx="601">
                        <c:v>570.33010000000002</c:v>
                      </c:pt>
                      <c:pt idx="602">
                        <c:v>570.68359999999996</c:v>
                      </c:pt>
                      <c:pt idx="603">
                        <c:v>571.03700000000003</c:v>
                      </c:pt>
                      <c:pt idx="604">
                        <c:v>571.3904</c:v>
                      </c:pt>
                      <c:pt idx="605">
                        <c:v>571.74369999999999</c:v>
                      </c:pt>
                      <c:pt idx="606">
                        <c:v>572.09699999999998</c:v>
                      </c:pt>
                      <c:pt idx="607">
                        <c:v>572.4502</c:v>
                      </c:pt>
                      <c:pt idx="608">
                        <c:v>572.80340000000001</c:v>
                      </c:pt>
                      <c:pt idx="609">
                        <c:v>573.15660000000003</c:v>
                      </c:pt>
                      <c:pt idx="610">
                        <c:v>573.50969999999995</c:v>
                      </c:pt>
                      <c:pt idx="611">
                        <c:v>573.86270000000002</c:v>
                      </c:pt>
                      <c:pt idx="612">
                        <c:v>574.21579999999994</c:v>
                      </c:pt>
                      <c:pt idx="613">
                        <c:v>574.56870000000004</c:v>
                      </c:pt>
                      <c:pt idx="614">
                        <c:v>574.92169999999999</c:v>
                      </c:pt>
                      <c:pt idx="615">
                        <c:v>575.27459999999996</c:v>
                      </c:pt>
                      <c:pt idx="616">
                        <c:v>575.62739999999997</c:v>
                      </c:pt>
                      <c:pt idx="617">
                        <c:v>575.98030000000006</c:v>
                      </c:pt>
                      <c:pt idx="618">
                        <c:v>576.33299999999997</c:v>
                      </c:pt>
                      <c:pt idx="619">
                        <c:v>576.68579999999997</c:v>
                      </c:pt>
                      <c:pt idx="620">
                        <c:v>577.0385</c:v>
                      </c:pt>
                      <c:pt idx="621">
                        <c:v>577.39110000000005</c:v>
                      </c:pt>
                      <c:pt idx="622">
                        <c:v>577.74369999999999</c:v>
                      </c:pt>
                      <c:pt idx="623">
                        <c:v>578.09630000000004</c:v>
                      </c:pt>
                      <c:pt idx="624">
                        <c:v>578.44870000000003</c:v>
                      </c:pt>
                      <c:pt idx="625">
                        <c:v>578.80119999999999</c:v>
                      </c:pt>
                      <c:pt idx="626">
                        <c:v>579.15359999999998</c:v>
                      </c:pt>
                      <c:pt idx="627">
                        <c:v>579.50599999999997</c:v>
                      </c:pt>
                      <c:pt idx="628">
                        <c:v>579.85839999999996</c:v>
                      </c:pt>
                      <c:pt idx="629">
                        <c:v>580.21069999999997</c:v>
                      </c:pt>
                      <c:pt idx="630">
                        <c:v>580.56290000000001</c:v>
                      </c:pt>
                      <c:pt idx="631">
                        <c:v>580.91520000000003</c:v>
                      </c:pt>
                      <c:pt idx="632">
                        <c:v>581.26729999999998</c:v>
                      </c:pt>
                      <c:pt idx="633">
                        <c:v>581.61940000000004</c:v>
                      </c:pt>
                      <c:pt idx="634">
                        <c:v>581.97159999999997</c:v>
                      </c:pt>
                      <c:pt idx="635">
                        <c:v>582.32360000000006</c:v>
                      </c:pt>
                      <c:pt idx="636">
                        <c:v>582.67560000000003</c:v>
                      </c:pt>
                      <c:pt idx="637">
                        <c:v>583.02750000000003</c:v>
                      </c:pt>
                      <c:pt idx="638">
                        <c:v>583.37950000000001</c:v>
                      </c:pt>
                      <c:pt idx="639">
                        <c:v>583.73130000000003</c:v>
                      </c:pt>
                      <c:pt idx="640">
                        <c:v>584.08309999999994</c:v>
                      </c:pt>
                      <c:pt idx="641">
                        <c:v>584.43489999999997</c:v>
                      </c:pt>
                      <c:pt idx="642">
                        <c:v>584.7867</c:v>
                      </c:pt>
                      <c:pt idx="643">
                        <c:v>585.13840000000005</c:v>
                      </c:pt>
                      <c:pt idx="644">
                        <c:v>585.49009999999998</c:v>
                      </c:pt>
                      <c:pt idx="645">
                        <c:v>585.84159999999997</c:v>
                      </c:pt>
                      <c:pt idx="646">
                        <c:v>586.19320000000005</c:v>
                      </c:pt>
                      <c:pt idx="647">
                        <c:v>586.54470000000003</c:v>
                      </c:pt>
                      <c:pt idx="648">
                        <c:v>586.89620000000002</c:v>
                      </c:pt>
                      <c:pt idx="649">
                        <c:v>587.24770000000001</c:v>
                      </c:pt>
                      <c:pt idx="650">
                        <c:v>587.59910000000002</c:v>
                      </c:pt>
                      <c:pt idx="651">
                        <c:v>587.95039999999995</c:v>
                      </c:pt>
                      <c:pt idx="652">
                        <c:v>588.30179999999996</c:v>
                      </c:pt>
                      <c:pt idx="653">
                        <c:v>588.65300000000002</c:v>
                      </c:pt>
                      <c:pt idx="654">
                        <c:v>589.00419999999997</c:v>
                      </c:pt>
                      <c:pt idx="655">
                        <c:v>589.35540000000003</c:v>
                      </c:pt>
                      <c:pt idx="656">
                        <c:v>589.70650000000001</c:v>
                      </c:pt>
                      <c:pt idx="657">
                        <c:v>590.05759999999998</c:v>
                      </c:pt>
                      <c:pt idx="658">
                        <c:v>590.40869999999995</c:v>
                      </c:pt>
                      <c:pt idx="659">
                        <c:v>590.75969999999995</c:v>
                      </c:pt>
                      <c:pt idx="660">
                        <c:v>591.11069999999995</c:v>
                      </c:pt>
                      <c:pt idx="661">
                        <c:v>591.46159999999998</c:v>
                      </c:pt>
                      <c:pt idx="662">
                        <c:v>591.8125</c:v>
                      </c:pt>
                      <c:pt idx="663">
                        <c:v>592.16330000000005</c:v>
                      </c:pt>
                      <c:pt idx="664">
                        <c:v>592.51409999999998</c:v>
                      </c:pt>
                      <c:pt idx="665">
                        <c:v>592.86490000000003</c:v>
                      </c:pt>
                      <c:pt idx="666">
                        <c:v>593.21559999999999</c:v>
                      </c:pt>
                      <c:pt idx="667">
                        <c:v>593.56619999999998</c:v>
                      </c:pt>
                      <c:pt idx="668">
                        <c:v>593.91690000000006</c:v>
                      </c:pt>
                      <c:pt idx="669">
                        <c:v>594.26750000000004</c:v>
                      </c:pt>
                      <c:pt idx="670">
                        <c:v>594.61800000000005</c:v>
                      </c:pt>
                      <c:pt idx="671">
                        <c:v>594.96849999999995</c:v>
                      </c:pt>
                      <c:pt idx="672">
                        <c:v>595.31889999999999</c:v>
                      </c:pt>
                      <c:pt idx="673">
                        <c:v>595.66930000000002</c:v>
                      </c:pt>
                      <c:pt idx="674">
                        <c:v>596.01969999999994</c:v>
                      </c:pt>
                      <c:pt idx="675">
                        <c:v>596.37</c:v>
                      </c:pt>
                      <c:pt idx="676">
                        <c:v>596.72029999999995</c:v>
                      </c:pt>
                      <c:pt idx="677">
                        <c:v>597.07060000000001</c:v>
                      </c:pt>
                      <c:pt idx="678">
                        <c:v>597.42070000000001</c:v>
                      </c:pt>
                      <c:pt idx="679">
                        <c:v>597.77089999999998</c:v>
                      </c:pt>
                      <c:pt idx="680">
                        <c:v>598.12099999999998</c:v>
                      </c:pt>
                      <c:pt idx="681">
                        <c:v>598.471</c:v>
                      </c:pt>
                      <c:pt idx="682">
                        <c:v>598.82100000000003</c:v>
                      </c:pt>
                      <c:pt idx="683">
                        <c:v>599.17100000000005</c:v>
                      </c:pt>
                      <c:pt idx="684">
                        <c:v>599.52089999999998</c:v>
                      </c:pt>
                      <c:pt idx="685">
                        <c:v>599.87080000000003</c:v>
                      </c:pt>
                      <c:pt idx="686">
                        <c:v>600.22069999999997</c:v>
                      </c:pt>
                      <c:pt idx="687">
                        <c:v>600.57050000000004</c:v>
                      </c:pt>
                      <c:pt idx="688">
                        <c:v>600.92020000000002</c:v>
                      </c:pt>
                      <c:pt idx="689">
                        <c:v>601.27</c:v>
                      </c:pt>
                      <c:pt idx="690">
                        <c:v>601.61959999999999</c:v>
                      </c:pt>
                      <c:pt idx="691">
                        <c:v>601.9692</c:v>
                      </c:pt>
                      <c:pt idx="692">
                        <c:v>602.31880000000001</c:v>
                      </c:pt>
                      <c:pt idx="693">
                        <c:v>602.66840000000002</c:v>
                      </c:pt>
                      <c:pt idx="694">
                        <c:v>603.01790000000005</c:v>
                      </c:pt>
                      <c:pt idx="695">
                        <c:v>603.3673</c:v>
                      </c:pt>
                      <c:pt idx="696">
                        <c:v>603.71669999999995</c:v>
                      </c:pt>
                      <c:pt idx="697">
                        <c:v>604.06610000000001</c:v>
                      </c:pt>
                      <c:pt idx="698">
                        <c:v>604.41539999999998</c:v>
                      </c:pt>
                      <c:pt idx="699">
                        <c:v>604.76469999999995</c:v>
                      </c:pt>
                      <c:pt idx="700">
                        <c:v>605.11400000000003</c:v>
                      </c:pt>
                      <c:pt idx="701">
                        <c:v>605.46310000000005</c:v>
                      </c:pt>
                      <c:pt idx="702">
                        <c:v>605.81230000000005</c:v>
                      </c:pt>
                      <c:pt idx="703">
                        <c:v>606.16139999999996</c:v>
                      </c:pt>
                      <c:pt idx="704">
                        <c:v>606.5104</c:v>
                      </c:pt>
                      <c:pt idx="705">
                        <c:v>606.85940000000005</c:v>
                      </c:pt>
                      <c:pt idx="706">
                        <c:v>607.20839999999998</c:v>
                      </c:pt>
                      <c:pt idx="707">
                        <c:v>607.55740000000003</c:v>
                      </c:pt>
                      <c:pt idx="708">
                        <c:v>607.90629999999999</c:v>
                      </c:pt>
                      <c:pt idx="709">
                        <c:v>608.25509999999997</c:v>
                      </c:pt>
                      <c:pt idx="710">
                        <c:v>608.60389999999995</c:v>
                      </c:pt>
                      <c:pt idx="711">
                        <c:v>608.95259999999996</c:v>
                      </c:pt>
                      <c:pt idx="712">
                        <c:v>609.30139999999994</c:v>
                      </c:pt>
                      <c:pt idx="713">
                        <c:v>609.65</c:v>
                      </c:pt>
                      <c:pt idx="714">
                        <c:v>609.99869999999999</c:v>
                      </c:pt>
                      <c:pt idx="715">
                        <c:v>610.34720000000004</c:v>
                      </c:pt>
                      <c:pt idx="716">
                        <c:v>610.69579999999996</c:v>
                      </c:pt>
                      <c:pt idx="717">
                        <c:v>611.04430000000002</c:v>
                      </c:pt>
                      <c:pt idx="718">
                        <c:v>611.39279999999997</c:v>
                      </c:pt>
                      <c:pt idx="719">
                        <c:v>611.74109999999996</c:v>
                      </c:pt>
                      <c:pt idx="720">
                        <c:v>612.08950000000004</c:v>
                      </c:pt>
                      <c:pt idx="721">
                        <c:v>612.43790000000001</c:v>
                      </c:pt>
                      <c:pt idx="722">
                        <c:v>612.78610000000003</c:v>
                      </c:pt>
                      <c:pt idx="723">
                        <c:v>613.13430000000005</c:v>
                      </c:pt>
                      <c:pt idx="724">
                        <c:v>613.48249999999996</c:v>
                      </c:pt>
                      <c:pt idx="725">
                        <c:v>613.83069999999998</c:v>
                      </c:pt>
                      <c:pt idx="726">
                        <c:v>614.17880000000002</c:v>
                      </c:pt>
                      <c:pt idx="727">
                        <c:v>614.52689999999996</c:v>
                      </c:pt>
                      <c:pt idx="728">
                        <c:v>614.87490000000003</c:v>
                      </c:pt>
                      <c:pt idx="729">
                        <c:v>615.22280000000001</c:v>
                      </c:pt>
                      <c:pt idx="730">
                        <c:v>615.57069999999999</c:v>
                      </c:pt>
                      <c:pt idx="731">
                        <c:v>615.91859999999997</c:v>
                      </c:pt>
                      <c:pt idx="732">
                        <c:v>616.26649999999995</c:v>
                      </c:pt>
                      <c:pt idx="733">
                        <c:v>616.61429999999996</c:v>
                      </c:pt>
                      <c:pt idx="734">
                        <c:v>616.96199999999999</c:v>
                      </c:pt>
                      <c:pt idx="735">
                        <c:v>617.3098</c:v>
                      </c:pt>
                      <c:pt idx="736">
                        <c:v>617.65740000000005</c:v>
                      </c:pt>
                      <c:pt idx="737">
                        <c:v>618.005</c:v>
                      </c:pt>
                      <c:pt idx="738">
                        <c:v>618.35260000000005</c:v>
                      </c:pt>
                      <c:pt idx="739">
                        <c:v>618.70010000000002</c:v>
                      </c:pt>
                      <c:pt idx="740">
                        <c:v>619.04759999999999</c:v>
                      </c:pt>
                      <c:pt idx="741">
                        <c:v>619.39509999999996</c:v>
                      </c:pt>
                      <c:pt idx="742">
                        <c:v>619.74249999999995</c:v>
                      </c:pt>
                      <c:pt idx="743">
                        <c:v>620.08979999999997</c:v>
                      </c:pt>
                      <c:pt idx="744">
                        <c:v>620.43709999999999</c:v>
                      </c:pt>
                      <c:pt idx="745">
                        <c:v>620.78440000000001</c:v>
                      </c:pt>
                      <c:pt idx="746">
                        <c:v>621.13170000000002</c:v>
                      </c:pt>
                      <c:pt idx="747">
                        <c:v>621.47879999999998</c:v>
                      </c:pt>
                      <c:pt idx="748">
                        <c:v>621.82600000000002</c:v>
                      </c:pt>
                      <c:pt idx="749">
                        <c:v>622.17309999999998</c:v>
                      </c:pt>
                      <c:pt idx="750">
                        <c:v>622.52009999999996</c:v>
                      </c:pt>
                      <c:pt idx="751">
                        <c:v>622.86710000000005</c:v>
                      </c:pt>
                      <c:pt idx="752">
                        <c:v>623.21410000000003</c:v>
                      </c:pt>
                      <c:pt idx="753">
                        <c:v>623.56100000000004</c:v>
                      </c:pt>
                      <c:pt idx="754">
                        <c:v>623.90790000000004</c:v>
                      </c:pt>
                      <c:pt idx="755">
                        <c:v>624.25469999999996</c:v>
                      </c:pt>
                      <c:pt idx="756">
                        <c:v>624.60149999999999</c:v>
                      </c:pt>
                      <c:pt idx="757">
                        <c:v>624.94820000000004</c:v>
                      </c:pt>
                      <c:pt idx="758">
                        <c:v>625.29499999999996</c:v>
                      </c:pt>
                      <c:pt idx="759">
                        <c:v>625.64160000000004</c:v>
                      </c:pt>
                      <c:pt idx="760">
                        <c:v>625.98820000000001</c:v>
                      </c:pt>
                      <c:pt idx="761">
                        <c:v>626.33479999999997</c:v>
                      </c:pt>
                      <c:pt idx="762">
                        <c:v>626.68129999999996</c:v>
                      </c:pt>
                      <c:pt idx="763">
                        <c:v>627.02779999999996</c:v>
                      </c:pt>
                      <c:pt idx="764">
                        <c:v>627.37419999999997</c:v>
                      </c:pt>
                      <c:pt idx="765">
                        <c:v>627.72059999999999</c:v>
                      </c:pt>
                      <c:pt idx="766">
                        <c:v>628.06700000000001</c:v>
                      </c:pt>
                      <c:pt idx="767">
                        <c:v>628.41330000000005</c:v>
                      </c:pt>
                      <c:pt idx="768">
                        <c:v>628.7595</c:v>
                      </c:pt>
                      <c:pt idx="769">
                        <c:v>629.10569999999996</c:v>
                      </c:pt>
                      <c:pt idx="770">
                        <c:v>629.45190000000002</c:v>
                      </c:pt>
                      <c:pt idx="771">
                        <c:v>629.798</c:v>
                      </c:pt>
                      <c:pt idx="772">
                        <c:v>630.14409999999998</c:v>
                      </c:pt>
                      <c:pt idx="773">
                        <c:v>630.49019999999996</c:v>
                      </c:pt>
                      <c:pt idx="774">
                        <c:v>630.83619999999996</c:v>
                      </c:pt>
                      <c:pt idx="775">
                        <c:v>631.18209999999999</c:v>
                      </c:pt>
                      <c:pt idx="776">
                        <c:v>631.52800000000002</c:v>
                      </c:pt>
                      <c:pt idx="777">
                        <c:v>631.87390000000005</c:v>
                      </c:pt>
                      <c:pt idx="778">
                        <c:v>632.21969999999999</c:v>
                      </c:pt>
                      <c:pt idx="779">
                        <c:v>632.56550000000004</c:v>
                      </c:pt>
                      <c:pt idx="780">
                        <c:v>632.91120000000001</c:v>
                      </c:pt>
                      <c:pt idx="781">
                        <c:v>633.25689999999997</c:v>
                      </c:pt>
                      <c:pt idx="782">
                        <c:v>633.60249999999996</c:v>
                      </c:pt>
                      <c:pt idx="783">
                        <c:v>633.94809999999995</c:v>
                      </c:pt>
                      <c:pt idx="784">
                        <c:v>634.29369999999994</c:v>
                      </c:pt>
                      <c:pt idx="785">
                        <c:v>634.63919999999996</c:v>
                      </c:pt>
                      <c:pt idx="786">
                        <c:v>634.9846</c:v>
                      </c:pt>
                      <c:pt idx="787">
                        <c:v>635.33010000000002</c:v>
                      </c:pt>
                      <c:pt idx="788">
                        <c:v>635.67539999999997</c:v>
                      </c:pt>
                      <c:pt idx="789">
                        <c:v>636.02080000000001</c:v>
                      </c:pt>
                      <c:pt idx="790">
                        <c:v>636.36599999999999</c:v>
                      </c:pt>
                      <c:pt idx="791">
                        <c:v>636.71130000000005</c:v>
                      </c:pt>
                      <c:pt idx="792">
                        <c:v>637.05650000000003</c:v>
                      </c:pt>
                      <c:pt idx="793">
                        <c:v>637.40170000000001</c:v>
                      </c:pt>
                      <c:pt idx="794">
                        <c:v>637.74680000000001</c:v>
                      </c:pt>
                      <c:pt idx="795">
                        <c:v>638.09190000000001</c:v>
                      </c:pt>
                      <c:pt idx="796">
                        <c:v>638.43679999999995</c:v>
                      </c:pt>
                      <c:pt idx="797">
                        <c:v>638.78179999999998</c:v>
                      </c:pt>
                      <c:pt idx="798">
                        <c:v>639.1268</c:v>
                      </c:pt>
                      <c:pt idx="799">
                        <c:v>639.47159999999997</c:v>
                      </c:pt>
                      <c:pt idx="800">
                        <c:v>639.81650000000002</c:v>
                      </c:pt>
                      <c:pt idx="801">
                        <c:v>640.16129999999998</c:v>
                      </c:pt>
                      <c:pt idx="802">
                        <c:v>640.50599999999997</c:v>
                      </c:pt>
                      <c:pt idx="803">
                        <c:v>640.85080000000005</c:v>
                      </c:pt>
                      <c:pt idx="804">
                        <c:v>641.19539999999995</c:v>
                      </c:pt>
                      <c:pt idx="805">
                        <c:v>641.54</c:v>
                      </c:pt>
                      <c:pt idx="806">
                        <c:v>641.88459999999998</c:v>
                      </c:pt>
                      <c:pt idx="807">
                        <c:v>642.22910000000002</c:v>
                      </c:pt>
                      <c:pt idx="808">
                        <c:v>642.57370000000003</c:v>
                      </c:pt>
                      <c:pt idx="809">
                        <c:v>642.91809999999998</c:v>
                      </c:pt>
                      <c:pt idx="810">
                        <c:v>643.26250000000005</c:v>
                      </c:pt>
                      <c:pt idx="811">
                        <c:v>643.60680000000002</c:v>
                      </c:pt>
                      <c:pt idx="812">
                        <c:v>643.95119999999997</c:v>
                      </c:pt>
                      <c:pt idx="813">
                        <c:v>644.29539999999997</c:v>
                      </c:pt>
                      <c:pt idx="814">
                        <c:v>644.63959999999997</c:v>
                      </c:pt>
                      <c:pt idx="815">
                        <c:v>644.98379999999997</c:v>
                      </c:pt>
                      <c:pt idx="816">
                        <c:v>645.3279</c:v>
                      </c:pt>
                      <c:pt idx="817">
                        <c:v>645.6721</c:v>
                      </c:pt>
                      <c:pt idx="818">
                        <c:v>646.01610000000005</c:v>
                      </c:pt>
                      <c:pt idx="819">
                        <c:v>646.36009999999999</c:v>
                      </c:pt>
                      <c:pt idx="820">
                        <c:v>646.70399999999995</c:v>
                      </c:pt>
                      <c:pt idx="821">
                        <c:v>647.04790000000003</c:v>
                      </c:pt>
                      <c:pt idx="822">
                        <c:v>647.39179999999999</c:v>
                      </c:pt>
                      <c:pt idx="823">
                        <c:v>647.73569999999995</c:v>
                      </c:pt>
                      <c:pt idx="824">
                        <c:v>648.07939999999996</c:v>
                      </c:pt>
                      <c:pt idx="825">
                        <c:v>648.42319999999995</c:v>
                      </c:pt>
                      <c:pt idx="826">
                        <c:v>648.76679999999999</c:v>
                      </c:pt>
                      <c:pt idx="827">
                        <c:v>649.1105</c:v>
                      </c:pt>
                      <c:pt idx="828">
                        <c:v>649.45399999999995</c:v>
                      </c:pt>
                      <c:pt idx="829">
                        <c:v>649.79759999999999</c:v>
                      </c:pt>
                      <c:pt idx="830">
                        <c:v>650.14110000000005</c:v>
                      </c:pt>
                      <c:pt idx="831">
                        <c:v>650.4846</c:v>
                      </c:pt>
                      <c:pt idx="832">
                        <c:v>650.82799999999997</c:v>
                      </c:pt>
                      <c:pt idx="833">
                        <c:v>651.17139999999995</c:v>
                      </c:pt>
                      <c:pt idx="834">
                        <c:v>651.51469999999995</c:v>
                      </c:pt>
                      <c:pt idx="835">
                        <c:v>651.85799999999995</c:v>
                      </c:pt>
                      <c:pt idx="836">
                        <c:v>652.20119999999997</c:v>
                      </c:pt>
                      <c:pt idx="837">
                        <c:v>652.5444</c:v>
                      </c:pt>
                      <c:pt idx="838">
                        <c:v>652.88760000000002</c:v>
                      </c:pt>
                      <c:pt idx="839">
                        <c:v>653.23069999999996</c:v>
                      </c:pt>
                      <c:pt idx="840">
                        <c:v>653.57370000000003</c:v>
                      </c:pt>
                      <c:pt idx="841">
                        <c:v>653.91669999999999</c:v>
                      </c:pt>
                      <c:pt idx="842">
                        <c:v>654.25980000000004</c:v>
                      </c:pt>
                      <c:pt idx="843">
                        <c:v>654.60270000000003</c:v>
                      </c:pt>
                      <c:pt idx="844">
                        <c:v>654.94560000000001</c:v>
                      </c:pt>
                      <c:pt idx="845">
                        <c:v>655.28840000000002</c:v>
                      </c:pt>
                      <c:pt idx="846">
                        <c:v>655.63120000000004</c:v>
                      </c:pt>
                      <c:pt idx="847">
                        <c:v>655.97389999999996</c:v>
                      </c:pt>
                      <c:pt idx="848">
                        <c:v>656.31669999999997</c:v>
                      </c:pt>
                      <c:pt idx="849">
                        <c:v>656.65930000000003</c:v>
                      </c:pt>
                      <c:pt idx="850">
                        <c:v>657.00189999999998</c:v>
                      </c:pt>
                      <c:pt idx="851">
                        <c:v>657.34450000000004</c:v>
                      </c:pt>
                      <c:pt idx="852">
                        <c:v>657.68700000000001</c:v>
                      </c:pt>
                      <c:pt idx="853">
                        <c:v>658.02949999999998</c:v>
                      </c:pt>
                      <c:pt idx="854">
                        <c:v>658.37189999999998</c:v>
                      </c:pt>
                      <c:pt idx="855">
                        <c:v>658.71429999999998</c:v>
                      </c:pt>
                      <c:pt idx="856">
                        <c:v>659.0566</c:v>
                      </c:pt>
                      <c:pt idx="857">
                        <c:v>659.39890000000003</c:v>
                      </c:pt>
                      <c:pt idx="858">
                        <c:v>659.74120000000005</c:v>
                      </c:pt>
                      <c:pt idx="859">
                        <c:v>660.08339999999998</c:v>
                      </c:pt>
                      <c:pt idx="860">
                        <c:v>660.42550000000006</c:v>
                      </c:pt>
                      <c:pt idx="861">
                        <c:v>660.76769999999999</c:v>
                      </c:pt>
                      <c:pt idx="862">
                        <c:v>661.10969999999998</c:v>
                      </c:pt>
                      <c:pt idx="863">
                        <c:v>661.45180000000005</c:v>
                      </c:pt>
                      <c:pt idx="864">
                        <c:v>661.79380000000003</c:v>
                      </c:pt>
                      <c:pt idx="865">
                        <c:v>662.13570000000004</c:v>
                      </c:pt>
                      <c:pt idx="866">
                        <c:v>662.47760000000005</c:v>
                      </c:pt>
                      <c:pt idx="867">
                        <c:v>662.81949999999995</c:v>
                      </c:pt>
                      <c:pt idx="868">
                        <c:v>663.16129999999998</c:v>
                      </c:pt>
                      <c:pt idx="869">
                        <c:v>663.50310000000002</c:v>
                      </c:pt>
                      <c:pt idx="870">
                        <c:v>663.84469999999999</c:v>
                      </c:pt>
                      <c:pt idx="871">
                        <c:v>664.18640000000005</c:v>
                      </c:pt>
                      <c:pt idx="872">
                        <c:v>664.52800000000002</c:v>
                      </c:pt>
                      <c:pt idx="873">
                        <c:v>664.86959999999999</c:v>
                      </c:pt>
                      <c:pt idx="874">
                        <c:v>665.21109999999999</c:v>
                      </c:pt>
                      <c:pt idx="875">
                        <c:v>665.55259999999998</c:v>
                      </c:pt>
                      <c:pt idx="876">
                        <c:v>665.89409999999998</c:v>
                      </c:pt>
                      <c:pt idx="877">
                        <c:v>666.2355</c:v>
                      </c:pt>
                      <c:pt idx="878">
                        <c:v>666.57680000000005</c:v>
                      </c:pt>
                      <c:pt idx="879">
                        <c:v>666.91819999999996</c:v>
                      </c:pt>
                      <c:pt idx="880">
                        <c:v>667.25940000000003</c:v>
                      </c:pt>
                      <c:pt idx="881">
                        <c:v>667.60059999999999</c:v>
                      </c:pt>
                      <c:pt idx="882">
                        <c:v>667.94179999999994</c:v>
                      </c:pt>
                      <c:pt idx="883">
                        <c:v>668.28300000000002</c:v>
                      </c:pt>
                      <c:pt idx="884">
                        <c:v>668.62400000000002</c:v>
                      </c:pt>
                      <c:pt idx="885">
                        <c:v>668.96500000000003</c:v>
                      </c:pt>
                      <c:pt idx="886">
                        <c:v>669.30600000000004</c:v>
                      </c:pt>
                      <c:pt idx="887">
                        <c:v>669.64700000000005</c:v>
                      </c:pt>
                      <c:pt idx="888">
                        <c:v>669.98789999999997</c:v>
                      </c:pt>
                      <c:pt idx="889">
                        <c:v>670.32870000000003</c:v>
                      </c:pt>
                      <c:pt idx="890">
                        <c:v>670.66959999999995</c:v>
                      </c:pt>
                      <c:pt idx="891">
                        <c:v>671.01030000000003</c:v>
                      </c:pt>
                      <c:pt idx="892">
                        <c:v>671.35109999999997</c:v>
                      </c:pt>
                      <c:pt idx="893">
                        <c:v>671.69169999999997</c:v>
                      </c:pt>
                      <c:pt idx="894">
                        <c:v>672.03229999999996</c:v>
                      </c:pt>
                      <c:pt idx="895">
                        <c:v>672.37300000000005</c:v>
                      </c:pt>
                      <c:pt idx="896">
                        <c:v>672.71349999999995</c:v>
                      </c:pt>
                      <c:pt idx="897">
                        <c:v>673.05399999999997</c:v>
                      </c:pt>
                      <c:pt idx="898">
                        <c:v>673.39449999999999</c:v>
                      </c:pt>
                      <c:pt idx="899">
                        <c:v>673.73490000000004</c:v>
                      </c:pt>
                      <c:pt idx="900">
                        <c:v>674.0752</c:v>
                      </c:pt>
                      <c:pt idx="901">
                        <c:v>674.41549999999995</c:v>
                      </c:pt>
                      <c:pt idx="902">
                        <c:v>674.75580000000002</c:v>
                      </c:pt>
                      <c:pt idx="903">
                        <c:v>675.096</c:v>
                      </c:pt>
                      <c:pt idx="904">
                        <c:v>675.43619999999999</c:v>
                      </c:pt>
                      <c:pt idx="905">
                        <c:v>675.77639999999997</c:v>
                      </c:pt>
                      <c:pt idx="906">
                        <c:v>676.11649999999997</c:v>
                      </c:pt>
                      <c:pt idx="907">
                        <c:v>676.45650000000001</c:v>
                      </c:pt>
                      <c:pt idx="908">
                        <c:v>676.79639999999995</c:v>
                      </c:pt>
                      <c:pt idx="909">
                        <c:v>677.13639999999998</c:v>
                      </c:pt>
                      <c:pt idx="910">
                        <c:v>677.47630000000004</c:v>
                      </c:pt>
                      <c:pt idx="911">
                        <c:v>677.81619999999998</c:v>
                      </c:pt>
                      <c:pt idx="912">
                        <c:v>678.15599999999995</c:v>
                      </c:pt>
                      <c:pt idx="913">
                        <c:v>678.49580000000003</c:v>
                      </c:pt>
                      <c:pt idx="914">
                        <c:v>678.83550000000002</c:v>
                      </c:pt>
                      <c:pt idx="915">
                        <c:v>679.17520000000002</c:v>
                      </c:pt>
                      <c:pt idx="916">
                        <c:v>679.51480000000004</c:v>
                      </c:pt>
                      <c:pt idx="917">
                        <c:v>679.85440000000006</c:v>
                      </c:pt>
                      <c:pt idx="918">
                        <c:v>680.19399999999996</c:v>
                      </c:pt>
                      <c:pt idx="919">
                        <c:v>680.53340000000003</c:v>
                      </c:pt>
                      <c:pt idx="920">
                        <c:v>680.87289999999996</c:v>
                      </c:pt>
                      <c:pt idx="921">
                        <c:v>681.21230000000003</c:v>
                      </c:pt>
                      <c:pt idx="922">
                        <c:v>681.55169999999998</c:v>
                      </c:pt>
                      <c:pt idx="923">
                        <c:v>681.89099999999996</c:v>
                      </c:pt>
                      <c:pt idx="924">
                        <c:v>682.23030000000006</c:v>
                      </c:pt>
                      <c:pt idx="925">
                        <c:v>682.56949999999995</c:v>
                      </c:pt>
                      <c:pt idx="926">
                        <c:v>682.90869999999995</c:v>
                      </c:pt>
                      <c:pt idx="927">
                        <c:v>683.24779999999998</c:v>
                      </c:pt>
                      <c:pt idx="928">
                        <c:v>683.58690000000001</c:v>
                      </c:pt>
                      <c:pt idx="929">
                        <c:v>683.92589999999996</c:v>
                      </c:pt>
                      <c:pt idx="930">
                        <c:v>684.26499999999999</c:v>
                      </c:pt>
                      <c:pt idx="931">
                        <c:v>684.60389999999995</c:v>
                      </c:pt>
                      <c:pt idx="932">
                        <c:v>684.94280000000003</c:v>
                      </c:pt>
                      <c:pt idx="933">
                        <c:v>685.28160000000003</c:v>
                      </c:pt>
                      <c:pt idx="934">
                        <c:v>685.62049999999999</c:v>
                      </c:pt>
                      <c:pt idx="935">
                        <c:v>685.95920000000001</c:v>
                      </c:pt>
                      <c:pt idx="936">
                        <c:v>686.298</c:v>
                      </c:pt>
                      <c:pt idx="937">
                        <c:v>686.63670000000002</c:v>
                      </c:pt>
                      <c:pt idx="938">
                        <c:v>686.97529999999995</c:v>
                      </c:pt>
                      <c:pt idx="939">
                        <c:v>687.31380000000001</c:v>
                      </c:pt>
                      <c:pt idx="940">
                        <c:v>687.65239999999994</c:v>
                      </c:pt>
                      <c:pt idx="941">
                        <c:v>687.99090000000001</c:v>
                      </c:pt>
                      <c:pt idx="942">
                        <c:v>688.32929999999999</c:v>
                      </c:pt>
                      <c:pt idx="943">
                        <c:v>688.66769999999997</c:v>
                      </c:pt>
                      <c:pt idx="944">
                        <c:v>689.00609999999995</c:v>
                      </c:pt>
                      <c:pt idx="945">
                        <c:v>689.34439999999995</c:v>
                      </c:pt>
                      <c:pt idx="946">
                        <c:v>689.68269999999995</c:v>
                      </c:pt>
                      <c:pt idx="947">
                        <c:v>690.02089999999998</c:v>
                      </c:pt>
                      <c:pt idx="948">
                        <c:v>690.35910000000001</c:v>
                      </c:pt>
                      <c:pt idx="949">
                        <c:v>690.69719999999995</c:v>
                      </c:pt>
                      <c:pt idx="950">
                        <c:v>691.03530000000001</c:v>
                      </c:pt>
                      <c:pt idx="951">
                        <c:v>691.37339999999995</c:v>
                      </c:pt>
                      <c:pt idx="952">
                        <c:v>691.71130000000005</c:v>
                      </c:pt>
                      <c:pt idx="953">
                        <c:v>692.04930000000002</c:v>
                      </c:pt>
                      <c:pt idx="954">
                        <c:v>692.38720000000001</c:v>
                      </c:pt>
                      <c:pt idx="955">
                        <c:v>692.72500000000002</c:v>
                      </c:pt>
                      <c:pt idx="956">
                        <c:v>693.06290000000001</c:v>
                      </c:pt>
                      <c:pt idx="957">
                        <c:v>693.40060000000005</c:v>
                      </c:pt>
                      <c:pt idx="958">
                        <c:v>693.73829999999998</c:v>
                      </c:pt>
                      <c:pt idx="959">
                        <c:v>694.07600000000002</c:v>
                      </c:pt>
                      <c:pt idx="960">
                        <c:v>694.41359999999997</c:v>
                      </c:pt>
                      <c:pt idx="961">
                        <c:v>694.75120000000004</c:v>
                      </c:pt>
                      <c:pt idx="962">
                        <c:v>695.08870000000002</c:v>
                      </c:pt>
                      <c:pt idx="963">
                        <c:v>695.42619999999999</c:v>
                      </c:pt>
                      <c:pt idx="964">
                        <c:v>695.76369999999997</c:v>
                      </c:pt>
                      <c:pt idx="965">
                        <c:v>696.10109999999997</c:v>
                      </c:pt>
                      <c:pt idx="966">
                        <c:v>696.4384</c:v>
                      </c:pt>
                      <c:pt idx="967">
                        <c:v>696.7758</c:v>
                      </c:pt>
                      <c:pt idx="968">
                        <c:v>697.11300000000006</c:v>
                      </c:pt>
                      <c:pt idx="969">
                        <c:v>697.4502</c:v>
                      </c:pt>
                      <c:pt idx="970">
                        <c:v>697.78740000000005</c:v>
                      </c:pt>
                      <c:pt idx="971">
                        <c:v>698.12450000000001</c:v>
                      </c:pt>
                      <c:pt idx="972">
                        <c:v>698.4615</c:v>
                      </c:pt>
                      <c:pt idx="973">
                        <c:v>698.79859999999996</c:v>
                      </c:pt>
                      <c:pt idx="974">
                        <c:v>699.13559999999995</c:v>
                      </c:pt>
                      <c:pt idx="975">
                        <c:v>699.47249999999997</c:v>
                      </c:pt>
                      <c:pt idx="976">
                        <c:v>699.80939999999998</c:v>
                      </c:pt>
                      <c:pt idx="977">
                        <c:v>700.14620000000002</c:v>
                      </c:pt>
                      <c:pt idx="978">
                        <c:v>700.48310000000004</c:v>
                      </c:pt>
                      <c:pt idx="979">
                        <c:v>700.81979999999999</c:v>
                      </c:pt>
                      <c:pt idx="980">
                        <c:v>701.15660000000003</c:v>
                      </c:pt>
                      <c:pt idx="981">
                        <c:v>701.4932</c:v>
                      </c:pt>
                      <c:pt idx="982">
                        <c:v>701.82979999999998</c:v>
                      </c:pt>
                      <c:pt idx="983">
                        <c:v>702.16639999999995</c:v>
                      </c:pt>
                      <c:pt idx="984">
                        <c:v>702.50289999999995</c:v>
                      </c:pt>
                      <c:pt idx="985">
                        <c:v>702.83939999999996</c:v>
                      </c:pt>
                      <c:pt idx="986">
                        <c:v>703.17579999999998</c:v>
                      </c:pt>
                      <c:pt idx="987">
                        <c:v>703.51220000000001</c:v>
                      </c:pt>
                      <c:pt idx="988">
                        <c:v>703.84849999999994</c:v>
                      </c:pt>
                      <c:pt idx="989">
                        <c:v>704.1848</c:v>
                      </c:pt>
                      <c:pt idx="990">
                        <c:v>704.52110000000005</c:v>
                      </c:pt>
                      <c:pt idx="991">
                        <c:v>704.85730000000001</c:v>
                      </c:pt>
                      <c:pt idx="992">
                        <c:v>705.1934</c:v>
                      </c:pt>
                      <c:pt idx="993">
                        <c:v>705.52949999999998</c:v>
                      </c:pt>
                      <c:pt idx="994">
                        <c:v>705.86559999999997</c:v>
                      </c:pt>
                      <c:pt idx="995">
                        <c:v>706.20159999999998</c:v>
                      </c:pt>
                      <c:pt idx="996">
                        <c:v>706.5376</c:v>
                      </c:pt>
                      <c:pt idx="997">
                        <c:v>706.87350000000004</c:v>
                      </c:pt>
                      <c:pt idx="998">
                        <c:v>707.20939999999996</c:v>
                      </c:pt>
                      <c:pt idx="999">
                        <c:v>707.54520000000002</c:v>
                      </c:pt>
                      <c:pt idx="1000">
                        <c:v>707.88099999999997</c:v>
                      </c:pt>
                      <c:pt idx="1001">
                        <c:v>708.21669999999995</c:v>
                      </c:pt>
                      <c:pt idx="1002">
                        <c:v>708.55240000000003</c:v>
                      </c:pt>
                      <c:pt idx="1003">
                        <c:v>708.88810000000001</c:v>
                      </c:pt>
                      <c:pt idx="1004">
                        <c:v>709.22370000000001</c:v>
                      </c:pt>
                      <c:pt idx="1005">
                        <c:v>709.55930000000001</c:v>
                      </c:pt>
                      <c:pt idx="1006">
                        <c:v>709.89480000000003</c:v>
                      </c:pt>
                      <c:pt idx="1007">
                        <c:v>710.23019999999997</c:v>
                      </c:pt>
                      <c:pt idx="1008">
                        <c:v>710.56569999999999</c:v>
                      </c:pt>
                      <c:pt idx="1009">
                        <c:v>710.90099999999995</c:v>
                      </c:pt>
                      <c:pt idx="1010">
                        <c:v>711.23630000000003</c:v>
                      </c:pt>
                      <c:pt idx="1011">
                        <c:v>711.57159999999999</c:v>
                      </c:pt>
                      <c:pt idx="1012">
                        <c:v>711.90689999999995</c:v>
                      </c:pt>
                      <c:pt idx="1013">
                        <c:v>712.24199999999996</c:v>
                      </c:pt>
                      <c:pt idx="1014">
                        <c:v>712.57709999999997</c:v>
                      </c:pt>
                      <c:pt idx="1015">
                        <c:v>712.91229999999996</c:v>
                      </c:pt>
                      <c:pt idx="1016">
                        <c:v>713.2473</c:v>
                      </c:pt>
                      <c:pt idx="1017">
                        <c:v>713.58230000000003</c:v>
                      </c:pt>
                      <c:pt idx="1018">
                        <c:v>713.91719999999998</c:v>
                      </c:pt>
                      <c:pt idx="1019">
                        <c:v>714.25220000000002</c:v>
                      </c:pt>
                      <c:pt idx="1020">
                        <c:v>714.58699999999999</c:v>
                      </c:pt>
                      <c:pt idx="1021">
                        <c:v>714.92190000000005</c:v>
                      </c:pt>
                      <c:pt idx="1022">
                        <c:v>715.25660000000005</c:v>
                      </c:pt>
                      <c:pt idx="1023">
                        <c:v>715.59130000000005</c:v>
                      </c:pt>
                      <c:pt idx="1024">
                        <c:v>715.92600000000004</c:v>
                      </c:pt>
                      <c:pt idx="1025">
                        <c:v>716.26059999999995</c:v>
                      </c:pt>
                      <c:pt idx="1026">
                        <c:v>716.59519999999998</c:v>
                      </c:pt>
                      <c:pt idx="1027">
                        <c:v>716.92970000000003</c:v>
                      </c:pt>
                      <c:pt idx="1028">
                        <c:v>717.26419999999996</c:v>
                      </c:pt>
                      <c:pt idx="1029">
                        <c:v>717.59870000000001</c:v>
                      </c:pt>
                      <c:pt idx="1030">
                        <c:v>717.93309999999997</c:v>
                      </c:pt>
                      <c:pt idx="1031">
                        <c:v>718.26750000000004</c:v>
                      </c:pt>
                      <c:pt idx="1032">
                        <c:v>718.60170000000005</c:v>
                      </c:pt>
                      <c:pt idx="1033">
                        <c:v>718.93600000000004</c:v>
                      </c:pt>
                      <c:pt idx="1034">
                        <c:v>719.27020000000005</c:v>
                      </c:pt>
                      <c:pt idx="1035">
                        <c:v>719.60440000000006</c:v>
                      </c:pt>
                      <c:pt idx="1036">
                        <c:v>719.93849999999998</c:v>
                      </c:pt>
                      <c:pt idx="1037">
                        <c:v>720.27260000000001</c:v>
                      </c:pt>
                      <c:pt idx="1038">
                        <c:v>720.60659999999996</c:v>
                      </c:pt>
                      <c:pt idx="1039">
                        <c:v>720.94060000000002</c:v>
                      </c:pt>
                      <c:pt idx="1040">
                        <c:v>721.27449999999999</c:v>
                      </c:pt>
                      <c:pt idx="1041">
                        <c:v>721.60839999999996</c:v>
                      </c:pt>
                      <c:pt idx="1042">
                        <c:v>721.94219999999996</c:v>
                      </c:pt>
                      <c:pt idx="1043">
                        <c:v>722.27599999999995</c:v>
                      </c:pt>
                      <c:pt idx="1044">
                        <c:v>722.60969999999998</c:v>
                      </c:pt>
                      <c:pt idx="1045">
                        <c:v>722.9434</c:v>
                      </c:pt>
                      <c:pt idx="1046">
                        <c:v>723.27710000000002</c:v>
                      </c:pt>
                      <c:pt idx="1047">
                        <c:v>723.61069999999995</c:v>
                      </c:pt>
                      <c:pt idx="1048">
                        <c:v>723.9443</c:v>
                      </c:pt>
                      <c:pt idx="1049">
                        <c:v>724.27779999999996</c:v>
                      </c:pt>
                      <c:pt idx="1050">
                        <c:v>724.61130000000003</c:v>
                      </c:pt>
                      <c:pt idx="1051">
                        <c:v>724.94460000000004</c:v>
                      </c:pt>
                      <c:pt idx="1052">
                        <c:v>725.27800000000002</c:v>
                      </c:pt>
                      <c:pt idx="1053">
                        <c:v>725.61130000000003</c:v>
                      </c:pt>
                      <c:pt idx="1054">
                        <c:v>725.94460000000004</c:v>
                      </c:pt>
                      <c:pt idx="1055">
                        <c:v>726.27790000000005</c:v>
                      </c:pt>
                      <c:pt idx="1056">
                        <c:v>726.61099999999999</c:v>
                      </c:pt>
                      <c:pt idx="1057">
                        <c:v>726.94420000000002</c:v>
                      </c:pt>
                      <c:pt idx="1058">
                        <c:v>727.27729999999997</c:v>
                      </c:pt>
                      <c:pt idx="1059">
                        <c:v>727.61040000000003</c:v>
                      </c:pt>
                      <c:pt idx="1060">
                        <c:v>727.94330000000002</c:v>
                      </c:pt>
                      <c:pt idx="1061">
                        <c:v>728.27620000000002</c:v>
                      </c:pt>
                      <c:pt idx="1062">
                        <c:v>728.60919999999999</c:v>
                      </c:pt>
                      <c:pt idx="1063">
                        <c:v>728.94200000000001</c:v>
                      </c:pt>
                      <c:pt idx="1064">
                        <c:v>729.27480000000003</c:v>
                      </c:pt>
                      <c:pt idx="1065">
                        <c:v>729.60760000000005</c:v>
                      </c:pt>
                      <c:pt idx="1066">
                        <c:v>729.94029999999998</c:v>
                      </c:pt>
                      <c:pt idx="1067">
                        <c:v>730.27300000000002</c:v>
                      </c:pt>
                      <c:pt idx="1068">
                        <c:v>730.60569999999996</c:v>
                      </c:pt>
                      <c:pt idx="1069">
                        <c:v>730.93820000000005</c:v>
                      </c:pt>
                      <c:pt idx="1070">
                        <c:v>731.27080000000001</c:v>
                      </c:pt>
                      <c:pt idx="1071">
                        <c:v>731.60320000000002</c:v>
                      </c:pt>
                      <c:pt idx="1072">
                        <c:v>731.9357</c:v>
                      </c:pt>
                      <c:pt idx="1073">
                        <c:v>732.2681</c:v>
                      </c:pt>
                      <c:pt idx="1074">
                        <c:v>732.60040000000004</c:v>
                      </c:pt>
                      <c:pt idx="1075">
                        <c:v>732.93269999999995</c:v>
                      </c:pt>
                      <c:pt idx="1076">
                        <c:v>733.26499999999999</c:v>
                      </c:pt>
                      <c:pt idx="1077">
                        <c:v>733.59709999999995</c:v>
                      </c:pt>
                      <c:pt idx="1078">
                        <c:v>733.92930000000001</c:v>
                      </c:pt>
                      <c:pt idx="1079">
                        <c:v>734.26139999999998</c:v>
                      </c:pt>
                      <c:pt idx="1080">
                        <c:v>734.59339999999997</c:v>
                      </c:pt>
                      <c:pt idx="1081">
                        <c:v>734.92550000000006</c:v>
                      </c:pt>
                      <c:pt idx="1082">
                        <c:v>735.25739999999996</c:v>
                      </c:pt>
                      <c:pt idx="1083">
                        <c:v>735.58939999999996</c:v>
                      </c:pt>
                      <c:pt idx="1084">
                        <c:v>735.9212</c:v>
                      </c:pt>
                      <c:pt idx="1085">
                        <c:v>736.25310000000002</c:v>
                      </c:pt>
                      <c:pt idx="1086">
                        <c:v>736.58479999999997</c:v>
                      </c:pt>
                      <c:pt idx="1087">
                        <c:v>736.91660000000002</c:v>
                      </c:pt>
                      <c:pt idx="1088">
                        <c:v>737.2482</c:v>
                      </c:pt>
                      <c:pt idx="1089">
                        <c:v>737.57989999999995</c:v>
                      </c:pt>
                      <c:pt idx="1090">
                        <c:v>737.91150000000005</c:v>
                      </c:pt>
                      <c:pt idx="1091">
                        <c:v>738.24300000000005</c:v>
                      </c:pt>
                      <c:pt idx="1092">
                        <c:v>738.57449999999994</c:v>
                      </c:pt>
                      <c:pt idx="1093">
                        <c:v>738.90599999999995</c:v>
                      </c:pt>
                      <c:pt idx="1094">
                        <c:v>739.23739999999998</c:v>
                      </c:pt>
                      <c:pt idx="1095">
                        <c:v>739.56870000000004</c:v>
                      </c:pt>
                      <c:pt idx="1096">
                        <c:v>739.9</c:v>
                      </c:pt>
                      <c:pt idx="1097">
                        <c:v>740.23130000000003</c:v>
                      </c:pt>
                      <c:pt idx="1098">
                        <c:v>740.5625</c:v>
                      </c:pt>
                      <c:pt idx="1099">
                        <c:v>740.89369999999997</c:v>
                      </c:pt>
                      <c:pt idx="1100">
                        <c:v>741.22479999999996</c:v>
                      </c:pt>
                      <c:pt idx="1101">
                        <c:v>741.55589999999995</c:v>
                      </c:pt>
                      <c:pt idx="1102">
                        <c:v>741.88689999999997</c:v>
                      </c:pt>
                      <c:pt idx="1103">
                        <c:v>742.21789999999999</c:v>
                      </c:pt>
                      <c:pt idx="1104">
                        <c:v>742.54880000000003</c:v>
                      </c:pt>
                      <c:pt idx="1105">
                        <c:v>742.87969999999996</c:v>
                      </c:pt>
                      <c:pt idx="1106">
                        <c:v>743.2106</c:v>
                      </c:pt>
                      <c:pt idx="1107">
                        <c:v>743.54129999999998</c:v>
                      </c:pt>
                      <c:pt idx="1108">
                        <c:v>743.87210000000005</c:v>
                      </c:pt>
                      <c:pt idx="1109">
                        <c:v>744.20280000000002</c:v>
                      </c:pt>
                      <c:pt idx="1110">
                        <c:v>744.53340000000003</c:v>
                      </c:pt>
                      <c:pt idx="1111">
                        <c:v>744.86400000000003</c:v>
                      </c:pt>
                      <c:pt idx="1112">
                        <c:v>745.19460000000004</c:v>
                      </c:pt>
                      <c:pt idx="1113">
                        <c:v>745.52509999999995</c:v>
                      </c:pt>
                      <c:pt idx="1114">
                        <c:v>745.85559999999998</c:v>
                      </c:pt>
                      <c:pt idx="1115">
                        <c:v>746.18600000000004</c:v>
                      </c:pt>
                      <c:pt idx="1116">
                        <c:v>746.51639999999998</c:v>
                      </c:pt>
                      <c:pt idx="1117">
                        <c:v>746.84670000000006</c:v>
                      </c:pt>
                      <c:pt idx="1118">
                        <c:v>747.17690000000005</c:v>
                      </c:pt>
                      <c:pt idx="1119">
                        <c:v>747.50710000000004</c:v>
                      </c:pt>
                      <c:pt idx="1120">
                        <c:v>747.83730000000003</c:v>
                      </c:pt>
                      <c:pt idx="1121">
                        <c:v>748.16750000000002</c:v>
                      </c:pt>
                      <c:pt idx="1122">
                        <c:v>748.49760000000003</c:v>
                      </c:pt>
                      <c:pt idx="1123">
                        <c:v>748.82759999999996</c:v>
                      </c:pt>
                      <c:pt idx="1124">
                        <c:v>749.1576</c:v>
                      </c:pt>
                      <c:pt idx="1125">
                        <c:v>749.48749999999995</c:v>
                      </c:pt>
                      <c:pt idx="1126">
                        <c:v>749.81740000000002</c:v>
                      </c:pt>
                      <c:pt idx="1127">
                        <c:v>750.14729999999997</c:v>
                      </c:pt>
                      <c:pt idx="1128">
                        <c:v>750.47709999999995</c:v>
                      </c:pt>
                      <c:pt idx="1129">
                        <c:v>750.80679999999995</c:v>
                      </c:pt>
                      <c:pt idx="1130">
                        <c:v>751.13649999999996</c:v>
                      </c:pt>
                      <c:pt idx="1131">
                        <c:v>751.46619999999996</c:v>
                      </c:pt>
                      <c:pt idx="1132">
                        <c:v>751.79579999999999</c:v>
                      </c:pt>
                      <c:pt idx="1133">
                        <c:v>752.12530000000004</c:v>
                      </c:pt>
                      <c:pt idx="1134">
                        <c:v>752.45479999999998</c:v>
                      </c:pt>
                      <c:pt idx="1135">
                        <c:v>752.78430000000003</c:v>
                      </c:pt>
                      <c:pt idx="1136">
                        <c:v>753.11369999999999</c:v>
                      </c:pt>
                      <c:pt idx="1137">
                        <c:v>753.44309999999996</c:v>
                      </c:pt>
                      <c:pt idx="1138">
                        <c:v>753.77250000000004</c:v>
                      </c:pt>
                      <c:pt idx="1139">
                        <c:v>754.10170000000005</c:v>
                      </c:pt>
                      <c:pt idx="1140">
                        <c:v>754.43089999999995</c:v>
                      </c:pt>
                      <c:pt idx="1141">
                        <c:v>754.76009999999997</c:v>
                      </c:pt>
                      <c:pt idx="1142">
                        <c:v>755.08920000000001</c:v>
                      </c:pt>
                      <c:pt idx="1143">
                        <c:v>755.41830000000004</c:v>
                      </c:pt>
                      <c:pt idx="1144">
                        <c:v>755.74739999999997</c:v>
                      </c:pt>
                      <c:pt idx="1145">
                        <c:v>756.07640000000004</c:v>
                      </c:pt>
                      <c:pt idx="1146">
                        <c:v>756.40530000000001</c:v>
                      </c:pt>
                      <c:pt idx="1147">
                        <c:v>756.73419999999999</c:v>
                      </c:pt>
                      <c:pt idx="1148">
                        <c:v>757.06299999999999</c:v>
                      </c:pt>
                      <c:pt idx="1149">
                        <c:v>757.39179999999999</c:v>
                      </c:pt>
                      <c:pt idx="1150">
                        <c:v>757.72059999999999</c:v>
                      </c:pt>
                      <c:pt idx="1151">
                        <c:v>758.04930000000002</c:v>
                      </c:pt>
                      <c:pt idx="1152">
                        <c:v>758.37800000000004</c:v>
                      </c:pt>
                      <c:pt idx="1153">
                        <c:v>758.70659999999998</c:v>
                      </c:pt>
                      <c:pt idx="1154">
                        <c:v>759.03520000000003</c:v>
                      </c:pt>
                      <c:pt idx="1155">
                        <c:v>759.36369999999999</c:v>
                      </c:pt>
                      <c:pt idx="1156">
                        <c:v>759.69209999999998</c:v>
                      </c:pt>
                      <c:pt idx="1157">
                        <c:v>760.02059999999994</c:v>
                      </c:pt>
                      <c:pt idx="1158">
                        <c:v>760.34889999999996</c:v>
                      </c:pt>
                      <c:pt idx="1159">
                        <c:v>760.67719999999997</c:v>
                      </c:pt>
                      <c:pt idx="1160">
                        <c:v>761.00559999999996</c:v>
                      </c:pt>
                      <c:pt idx="1161">
                        <c:v>761.3338</c:v>
                      </c:pt>
                      <c:pt idx="1162">
                        <c:v>761.66200000000003</c:v>
                      </c:pt>
                      <c:pt idx="1163">
                        <c:v>761.99009999999998</c:v>
                      </c:pt>
                      <c:pt idx="1164">
                        <c:v>762.31820000000005</c:v>
                      </c:pt>
                      <c:pt idx="1165">
                        <c:v>762.64620000000002</c:v>
                      </c:pt>
                      <c:pt idx="1166">
                        <c:v>762.9742</c:v>
                      </c:pt>
                      <c:pt idx="1167">
                        <c:v>763.30219999999997</c:v>
                      </c:pt>
                      <c:pt idx="1168">
                        <c:v>763.63009999999997</c:v>
                      </c:pt>
                      <c:pt idx="1169">
                        <c:v>763.9579</c:v>
                      </c:pt>
                      <c:pt idx="1170">
                        <c:v>764.28570000000002</c:v>
                      </c:pt>
                      <c:pt idx="1171">
                        <c:v>764.61350000000004</c:v>
                      </c:pt>
                      <c:pt idx="1172">
                        <c:v>764.94119999999998</c:v>
                      </c:pt>
                      <c:pt idx="1173">
                        <c:v>765.26890000000003</c:v>
                      </c:pt>
                      <c:pt idx="1174">
                        <c:v>765.59640000000002</c:v>
                      </c:pt>
                      <c:pt idx="1175">
                        <c:v>765.92399999999998</c:v>
                      </c:pt>
                      <c:pt idx="1176">
                        <c:v>766.25149999999996</c:v>
                      </c:pt>
                      <c:pt idx="1177">
                        <c:v>766.57899999999995</c:v>
                      </c:pt>
                      <c:pt idx="1178">
                        <c:v>766.90639999999996</c:v>
                      </c:pt>
                      <c:pt idx="1179">
                        <c:v>767.23379999999997</c:v>
                      </c:pt>
                      <c:pt idx="1180">
                        <c:v>767.56110000000001</c:v>
                      </c:pt>
                      <c:pt idx="1181">
                        <c:v>767.88840000000005</c:v>
                      </c:pt>
                      <c:pt idx="1182">
                        <c:v>768.21559999999999</c:v>
                      </c:pt>
                      <c:pt idx="1183">
                        <c:v>768.54280000000006</c:v>
                      </c:pt>
                      <c:pt idx="1184">
                        <c:v>768.86990000000003</c:v>
                      </c:pt>
                      <c:pt idx="1185">
                        <c:v>769.197</c:v>
                      </c:pt>
                      <c:pt idx="1186">
                        <c:v>769.524</c:v>
                      </c:pt>
                      <c:pt idx="1187">
                        <c:v>769.851</c:v>
                      </c:pt>
                      <c:pt idx="1188">
                        <c:v>770.178</c:v>
                      </c:pt>
                      <c:pt idx="1189">
                        <c:v>770.50490000000002</c:v>
                      </c:pt>
                      <c:pt idx="1190">
                        <c:v>770.83169999999996</c:v>
                      </c:pt>
                      <c:pt idx="1191">
                        <c:v>771.1585</c:v>
                      </c:pt>
                      <c:pt idx="1192">
                        <c:v>771.48519999999996</c:v>
                      </c:pt>
                      <c:pt idx="1193">
                        <c:v>771.81200000000001</c:v>
                      </c:pt>
                      <c:pt idx="1194">
                        <c:v>772.1386</c:v>
                      </c:pt>
                      <c:pt idx="1195">
                        <c:v>772.46519999999998</c:v>
                      </c:pt>
                      <c:pt idx="1196">
                        <c:v>772.79169999999999</c:v>
                      </c:pt>
                      <c:pt idx="1197">
                        <c:v>773.11829999999998</c:v>
                      </c:pt>
                      <c:pt idx="1198">
                        <c:v>773.44479999999999</c:v>
                      </c:pt>
                      <c:pt idx="1199">
                        <c:v>773.77120000000002</c:v>
                      </c:pt>
                      <c:pt idx="1200">
                        <c:v>774.09749999999997</c:v>
                      </c:pt>
                      <c:pt idx="1201">
                        <c:v>774.42380000000003</c:v>
                      </c:pt>
                      <c:pt idx="1202">
                        <c:v>774.75009999999997</c:v>
                      </c:pt>
                      <c:pt idx="1203">
                        <c:v>775.07640000000004</c:v>
                      </c:pt>
                      <c:pt idx="1204">
                        <c:v>775.40250000000003</c:v>
                      </c:pt>
                      <c:pt idx="1205">
                        <c:v>775.72860000000003</c:v>
                      </c:pt>
                      <c:pt idx="1206">
                        <c:v>776.05470000000003</c:v>
                      </c:pt>
                      <c:pt idx="1207">
                        <c:v>776.38070000000005</c:v>
                      </c:pt>
                      <c:pt idx="1208">
                        <c:v>776.70669999999996</c:v>
                      </c:pt>
                      <c:pt idx="1209">
                        <c:v>777.03269999999998</c:v>
                      </c:pt>
                      <c:pt idx="1210">
                        <c:v>777.35850000000005</c:v>
                      </c:pt>
                      <c:pt idx="1211">
                        <c:v>777.68439999999998</c:v>
                      </c:pt>
                      <c:pt idx="1212">
                        <c:v>778.01009999999997</c:v>
                      </c:pt>
                      <c:pt idx="1213">
                        <c:v>778.33590000000004</c:v>
                      </c:pt>
                      <c:pt idx="1214">
                        <c:v>778.66160000000002</c:v>
                      </c:pt>
                      <c:pt idx="1215">
                        <c:v>778.98720000000003</c:v>
                      </c:pt>
                      <c:pt idx="1216">
                        <c:v>779.31280000000004</c:v>
                      </c:pt>
                      <c:pt idx="1217">
                        <c:v>779.63840000000005</c:v>
                      </c:pt>
                      <c:pt idx="1218">
                        <c:v>779.96389999999997</c:v>
                      </c:pt>
                      <c:pt idx="1219">
                        <c:v>780.28930000000003</c:v>
                      </c:pt>
                      <c:pt idx="1220">
                        <c:v>780.61469999999997</c:v>
                      </c:pt>
                      <c:pt idx="1221">
                        <c:v>780.94010000000003</c:v>
                      </c:pt>
                      <c:pt idx="1222">
                        <c:v>781.2654</c:v>
                      </c:pt>
                      <c:pt idx="1223">
                        <c:v>781.59059999999999</c:v>
                      </c:pt>
                      <c:pt idx="1224">
                        <c:v>781.91579999999999</c:v>
                      </c:pt>
                      <c:pt idx="1225">
                        <c:v>782.24099999999999</c:v>
                      </c:pt>
                      <c:pt idx="1226">
                        <c:v>782.56619999999998</c:v>
                      </c:pt>
                      <c:pt idx="1227">
                        <c:v>782.89120000000003</c:v>
                      </c:pt>
                      <c:pt idx="1228">
                        <c:v>783.21619999999996</c:v>
                      </c:pt>
                      <c:pt idx="1229">
                        <c:v>783.5412</c:v>
                      </c:pt>
                      <c:pt idx="1230">
                        <c:v>783.86609999999996</c:v>
                      </c:pt>
                      <c:pt idx="1231">
                        <c:v>784.19100000000003</c:v>
                      </c:pt>
                      <c:pt idx="1232">
                        <c:v>784.51580000000001</c:v>
                      </c:pt>
                      <c:pt idx="1233">
                        <c:v>784.84059999999999</c:v>
                      </c:pt>
                      <c:pt idx="1234">
                        <c:v>785.1653</c:v>
                      </c:pt>
                      <c:pt idx="1235">
                        <c:v>785.49</c:v>
                      </c:pt>
                      <c:pt idx="1236">
                        <c:v>785.81460000000004</c:v>
                      </c:pt>
                      <c:pt idx="1237">
                        <c:v>786.13919999999996</c:v>
                      </c:pt>
                      <c:pt idx="1238">
                        <c:v>786.46370000000002</c:v>
                      </c:pt>
                      <c:pt idx="1239">
                        <c:v>786.78819999999996</c:v>
                      </c:pt>
                      <c:pt idx="1240">
                        <c:v>787.11270000000002</c:v>
                      </c:pt>
                      <c:pt idx="1241">
                        <c:v>787.43709999999999</c:v>
                      </c:pt>
                      <c:pt idx="1242">
                        <c:v>787.76139999999998</c:v>
                      </c:pt>
                      <c:pt idx="1243">
                        <c:v>788.08569999999997</c:v>
                      </c:pt>
                      <c:pt idx="1244">
                        <c:v>788.40989999999999</c:v>
                      </c:pt>
                      <c:pt idx="1245">
                        <c:v>788.73410000000001</c:v>
                      </c:pt>
                      <c:pt idx="1246">
                        <c:v>789.05830000000003</c:v>
                      </c:pt>
                      <c:pt idx="1247">
                        <c:v>789.38239999999996</c:v>
                      </c:pt>
                      <c:pt idx="1248">
                        <c:v>789.70640000000003</c:v>
                      </c:pt>
                      <c:pt idx="1249">
                        <c:v>790.03039999999999</c:v>
                      </c:pt>
                      <c:pt idx="1250">
                        <c:v>790.35440000000006</c:v>
                      </c:pt>
                      <c:pt idx="1251">
                        <c:v>790.67830000000004</c:v>
                      </c:pt>
                      <c:pt idx="1252">
                        <c:v>791.00210000000004</c:v>
                      </c:pt>
                      <c:pt idx="1253">
                        <c:v>791.32590000000005</c:v>
                      </c:pt>
                      <c:pt idx="1254">
                        <c:v>791.64970000000005</c:v>
                      </c:pt>
                      <c:pt idx="1255">
                        <c:v>791.97339999999997</c:v>
                      </c:pt>
                      <c:pt idx="1256">
                        <c:v>792.2971</c:v>
                      </c:pt>
                      <c:pt idx="1257">
                        <c:v>792.62070000000006</c:v>
                      </c:pt>
                      <c:pt idx="1258">
                        <c:v>792.9443</c:v>
                      </c:pt>
                      <c:pt idx="1259">
                        <c:v>793.26779999999997</c:v>
                      </c:pt>
                      <c:pt idx="1260">
                        <c:v>793.59119999999996</c:v>
                      </c:pt>
                      <c:pt idx="1261">
                        <c:v>793.91470000000004</c:v>
                      </c:pt>
                      <c:pt idx="1262">
                        <c:v>794.23800000000006</c:v>
                      </c:pt>
                      <c:pt idx="1263">
                        <c:v>794.56129999999996</c:v>
                      </c:pt>
                      <c:pt idx="1264">
                        <c:v>794.88459999999998</c:v>
                      </c:pt>
                      <c:pt idx="1265">
                        <c:v>795.20780000000002</c:v>
                      </c:pt>
                      <c:pt idx="1266">
                        <c:v>795.53099999999995</c:v>
                      </c:pt>
                      <c:pt idx="1267">
                        <c:v>795.85410000000002</c:v>
                      </c:pt>
                      <c:pt idx="1268">
                        <c:v>796.17719999999997</c:v>
                      </c:pt>
                      <c:pt idx="1269">
                        <c:v>796.50019999999995</c:v>
                      </c:pt>
                      <c:pt idx="1270">
                        <c:v>796.82320000000004</c:v>
                      </c:pt>
                      <c:pt idx="1271">
                        <c:v>797.14620000000002</c:v>
                      </c:pt>
                      <c:pt idx="1272">
                        <c:v>797.46910000000003</c:v>
                      </c:pt>
                      <c:pt idx="1273">
                        <c:v>797.79190000000006</c:v>
                      </c:pt>
                      <c:pt idx="1274">
                        <c:v>798.11469999999997</c:v>
                      </c:pt>
                      <c:pt idx="1275">
                        <c:v>798.43740000000003</c:v>
                      </c:pt>
                      <c:pt idx="1276">
                        <c:v>798.76009999999997</c:v>
                      </c:pt>
                      <c:pt idx="1277">
                        <c:v>799.08280000000002</c:v>
                      </c:pt>
                      <c:pt idx="1278">
                        <c:v>799.40530000000001</c:v>
                      </c:pt>
                      <c:pt idx="1279">
                        <c:v>799.72789999999998</c:v>
                      </c:pt>
                      <c:pt idx="1280">
                        <c:v>800.05039999999997</c:v>
                      </c:pt>
                      <c:pt idx="1281">
                        <c:v>800.37279999999998</c:v>
                      </c:pt>
                      <c:pt idx="1282">
                        <c:v>800.69529999999997</c:v>
                      </c:pt>
                      <c:pt idx="1283">
                        <c:v>801.01760000000002</c:v>
                      </c:pt>
                      <c:pt idx="1284">
                        <c:v>801.33979999999997</c:v>
                      </c:pt>
                      <c:pt idx="1285">
                        <c:v>801.66210000000001</c:v>
                      </c:pt>
                      <c:pt idx="1286">
                        <c:v>801.98429999999996</c:v>
                      </c:pt>
                      <c:pt idx="1287">
                        <c:v>802.30650000000003</c:v>
                      </c:pt>
                      <c:pt idx="1288">
                        <c:v>802.62860000000001</c:v>
                      </c:pt>
                      <c:pt idx="1289">
                        <c:v>802.95060000000001</c:v>
                      </c:pt>
                      <c:pt idx="1290">
                        <c:v>803.27260000000001</c:v>
                      </c:pt>
                      <c:pt idx="1291">
                        <c:v>803.59460000000001</c:v>
                      </c:pt>
                      <c:pt idx="1292">
                        <c:v>803.91650000000004</c:v>
                      </c:pt>
                      <c:pt idx="1293">
                        <c:v>804.23839999999996</c:v>
                      </c:pt>
                      <c:pt idx="1294">
                        <c:v>804.56020000000001</c:v>
                      </c:pt>
                      <c:pt idx="1295">
                        <c:v>804.88199999999995</c:v>
                      </c:pt>
                      <c:pt idx="1296">
                        <c:v>805.20370000000003</c:v>
                      </c:pt>
                      <c:pt idx="1297">
                        <c:v>805.52530000000002</c:v>
                      </c:pt>
                      <c:pt idx="1298">
                        <c:v>805.84690000000001</c:v>
                      </c:pt>
                      <c:pt idx="1299">
                        <c:v>806.16849999999999</c:v>
                      </c:pt>
                      <c:pt idx="1300">
                        <c:v>806.49009999999998</c:v>
                      </c:pt>
                      <c:pt idx="1301">
                        <c:v>806.81150000000002</c:v>
                      </c:pt>
                      <c:pt idx="1302">
                        <c:v>807.13289999999995</c:v>
                      </c:pt>
                      <c:pt idx="1303">
                        <c:v>807.45429999999999</c:v>
                      </c:pt>
                      <c:pt idx="1304">
                        <c:v>807.77560000000005</c:v>
                      </c:pt>
                      <c:pt idx="1305">
                        <c:v>808.09690000000001</c:v>
                      </c:pt>
                      <c:pt idx="1306">
                        <c:v>808.41809999999998</c:v>
                      </c:pt>
                      <c:pt idx="1307">
                        <c:v>808.73929999999996</c:v>
                      </c:pt>
                      <c:pt idx="1308">
                        <c:v>809.06039999999996</c:v>
                      </c:pt>
                      <c:pt idx="1309">
                        <c:v>809.38149999999996</c:v>
                      </c:pt>
                      <c:pt idx="1310">
                        <c:v>809.70249999999999</c:v>
                      </c:pt>
                      <c:pt idx="1311">
                        <c:v>810.02350000000001</c:v>
                      </c:pt>
                      <c:pt idx="1312">
                        <c:v>810.34439999999995</c:v>
                      </c:pt>
                      <c:pt idx="1313">
                        <c:v>810.6653</c:v>
                      </c:pt>
                      <c:pt idx="1314">
                        <c:v>810.98609999999996</c:v>
                      </c:pt>
                      <c:pt idx="1315">
                        <c:v>811.30690000000004</c:v>
                      </c:pt>
                      <c:pt idx="1316">
                        <c:v>811.6277</c:v>
                      </c:pt>
                      <c:pt idx="1317">
                        <c:v>811.94839999999999</c:v>
                      </c:pt>
                      <c:pt idx="1318">
                        <c:v>812.26900000000001</c:v>
                      </c:pt>
                      <c:pt idx="1319">
                        <c:v>812.58960000000002</c:v>
                      </c:pt>
                      <c:pt idx="1320">
                        <c:v>812.91010000000006</c:v>
                      </c:pt>
                      <c:pt idx="1321">
                        <c:v>813.23059999999998</c:v>
                      </c:pt>
                      <c:pt idx="1322">
                        <c:v>813.55100000000004</c:v>
                      </c:pt>
                      <c:pt idx="1323">
                        <c:v>813.87149999999997</c:v>
                      </c:pt>
                      <c:pt idx="1324">
                        <c:v>814.19179999999994</c:v>
                      </c:pt>
                      <c:pt idx="1325">
                        <c:v>814.51210000000003</c:v>
                      </c:pt>
                      <c:pt idx="1326">
                        <c:v>814.83230000000003</c:v>
                      </c:pt>
                      <c:pt idx="1327">
                        <c:v>815.15250000000003</c:v>
                      </c:pt>
                      <c:pt idx="1328">
                        <c:v>815.47270000000003</c:v>
                      </c:pt>
                      <c:pt idx="1329">
                        <c:v>815.79269999999997</c:v>
                      </c:pt>
                      <c:pt idx="1330">
                        <c:v>816.11279999999999</c:v>
                      </c:pt>
                      <c:pt idx="1331">
                        <c:v>816.43280000000004</c:v>
                      </c:pt>
                      <c:pt idx="1332">
                        <c:v>816.7527</c:v>
                      </c:pt>
                      <c:pt idx="1333">
                        <c:v>817.07259999999997</c:v>
                      </c:pt>
                      <c:pt idx="1334">
                        <c:v>817.39250000000004</c:v>
                      </c:pt>
                      <c:pt idx="1335">
                        <c:v>817.71230000000003</c:v>
                      </c:pt>
                      <c:pt idx="1336">
                        <c:v>818.03200000000004</c:v>
                      </c:pt>
                      <c:pt idx="1337">
                        <c:v>818.35170000000005</c:v>
                      </c:pt>
                      <c:pt idx="1338">
                        <c:v>818.67139999999995</c:v>
                      </c:pt>
                      <c:pt idx="1339">
                        <c:v>818.99099999999999</c:v>
                      </c:pt>
                      <c:pt idx="1340">
                        <c:v>819.31050000000005</c:v>
                      </c:pt>
                      <c:pt idx="1341">
                        <c:v>819.63009999999997</c:v>
                      </c:pt>
                      <c:pt idx="1342">
                        <c:v>819.94949999999994</c:v>
                      </c:pt>
                      <c:pt idx="1343">
                        <c:v>820.26890000000003</c:v>
                      </c:pt>
                      <c:pt idx="1344">
                        <c:v>820.5883</c:v>
                      </c:pt>
                      <c:pt idx="1345">
                        <c:v>820.9076</c:v>
                      </c:pt>
                      <c:pt idx="1346">
                        <c:v>821.2269</c:v>
                      </c:pt>
                      <c:pt idx="1347">
                        <c:v>821.54600000000005</c:v>
                      </c:pt>
                      <c:pt idx="1348">
                        <c:v>821.86519999999996</c:v>
                      </c:pt>
                      <c:pt idx="1349">
                        <c:v>822.18430000000001</c:v>
                      </c:pt>
                      <c:pt idx="1350">
                        <c:v>822.50340000000006</c:v>
                      </c:pt>
                      <c:pt idx="1351">
                        <c:v>822.82240000000002</c:v>
                      </c:pt>
                      <c:pt idx="1352">
                        <c:v>823.14139999999998</c:v>
                      </c:pt>
                      <c:pt idx="1353">
                        <c:v>823.46029999999996</c:v>
                      </c:pt>
                      <c:pt idx="1354">
                        <c:v>823.77909999999997</c:v>
                      </c:pt>
                      <c:pt idx="1355">
                        <c:v>824.09799999999996</c:v>
                      </c:pt>
                      <c:pt idx="1356">
                        <c:v>824.41669999999999</c:v>
                      </c:pt>
                      <c:pt idx="1357">
                        <c:v>824.73540000000003</c:v>
                      </c:pt>
                      <c:pt idx="1358">
                        <c:v>825.05409999999995</c:v>
                      </c:pt>
                      <c:pt idx="1359">
                        <c:v>825.37270000000001</c:v>
                      </c:pt>
                      <c:pt idx="1360">
                        <c:v>825.69129999999996</c:v>
                      </c:pt>
                      <c:pt idx="1361">
                        <c:v>826.00980000000004</c:v>
                      </c:pt>
                      <c:pt idx="1362">
                        <c:v>826.32820000000004</c:v>
                      </c:pt>
                      <c:pt idx="1363">
                        <c:v>826.64670000000001</c:v>
                      </c:pt>
                      <c:pt idx="1364">
                        <c:v>826.96500000000003</c:v>
                      </c:pt>
                      <c:pt idx="1365">
                        <c:v>827.28340000000003</c:v>
                      </c:pt>
                      <c:pt idx="1366">
                        <c:v>827.60159999999996</c:v>
                      </c:pt>
                      <c:pt idx="1367">
                        <c:v>827.91989999999998</c:v>
                      </c:pt>
                      <c:pt idx="1368">
                        <c:v>828.23800000000006</c:v>
                      </c:pt>
                      <c:pt idx="1369">
                        <c:v>828.55619999999999</c:v>
                      </c:pt>
                      <c:pt idx="1370">
                        <c:v>828.87419999999997</c:v>
                      </c:pt>
                      <c:pt idx="1371">
                        <c:v>829.19230000000005</c:v>
                      </c:pt>
                      <c:pt idx="1372">
                        <c:v>829.51020000000005</c:v>
                      </c:pt>
                      <c:pt idx="1373">
                        <c:v>829.82809999999995</c:v>
                      </c:pt>
                      <c:pt idx="1374">
                        <c:v>830.14599999999996</c:v>
                      </c:pt>
                      <c:pt idx="1375">
                        <c:v>830.46379999999999</c:v>
                      </c:pt>
                      <c:pt idx="1376">
                        <c:v>830.78160000000003</c:v>
                      </c:pt>
                      <c:pt idx="1377">
                        <c:v>831.09929999999997</c:v>
                      </c:pt>
                      <c:pt idx="1378">
                        <c:v>831.41700000000003</c:v>
                      </c:pt>
                      <c:pt idx="1379">
                        <c:v>831.7346</c:v>
                      </c:pt>
                      <c:pt idx="1380">
                        <c:v>832.05219999999997</c:v>
                      </c:pt>
                      <c:pt idx="1381">
                        <c:v>832.36980000000005</c:v>
                      </c:pt>
                      <c:pt idx="1382">
                        <c:v>832.68719999999996</c:v>
                      </c:pt>
                      <c:pt idx="1383">
                        <c:v>833.00459999999998</c:v>
                      </c:pt>
                      <c:pt idx="1384">
                        <c:v>833.322</c:v>
                      </c:pt>
                      <c:pt idx="1385">
                        <c:v>833.63930000000005</c:v>
                      </c:pt>
                      <c:pt idx="1386">
                        <c:v>833.95659999999998</c:v>
                      </c:pt>
                      <c:pt idx="1387">
                        <c:v>834.27390000000003</c:v>
                      </c:pt>
                      <c:pt idx="1388">
                        <c:v>834.59100000000001</c:v>
                      </c:pt>
                      <c:pt idx="1389">
                        <c:v>834.90809999999999</c:v>
                      </c:pt>
                      <c:pt idx="1390">
                        <c:v>835.22519999999997</c:v>
                      </c:pt>
                      <c:pt idx="1391">
                        <c:v>835.54219999999998</c:v>
                      </c:pt>
                      <c:pt idx="1392">
                        <c:v>835.85929999999996</c:v>
                      </c:pt>
                      <c:pt idx="1393">
                        <c:v>836.17610000000002</c:v>
                      </c:pt>
                      <c:pt idx="1394">
                        <c:v>836.49300000000005</c:v>
                      </c:pt>
                      <c:pt idx="1395">
                        <c:v>836.80989999999997</c:v>
                      </c:pt>
                      <c:pt idx="1396">
                        <c:v>837.12660000000005</c:v>
                      </c:pt>
                      <c:pt idx="1397">
                        <c:v>837.4434</c:v>
                      </c:pt>
                      <c:pt idx="1398">
                        <c:v>837.76009999999997</c:v>
                      </c:pt>
                      <c:pt idx="1399">
                        <c:v>838.07669999999996</c:v>
                      </c:pt>
                      <c:pt idx="1400">
                        <c:v>838.39319999999998</c:v>
                      </c:pt>
                      <c:pt idx="1401">
                        <c:v>838.70979999999997</c:v>
                      </c:pt>
                      <c:pt idx="1402">
                        <c:v>839.02629999999999</c:v>
                      </c:pt>
                      <c:pt idx="1403">
                        <c:v>839.34270000000004</c:v>
                      </c:pt>
                      <c:pt idx="1404">
                        <c:v>839.65909999999997</c:v>
                      </c:pt>
                      <c:pt idx="1405">
                        <c:v>839.97540000000004</c:v>
                      </c:pt>
                      <c:pt idx="1406">
                        <c:v>840.29169999999999</c:v>
                      </c:pt>
                      <c:pt idx="1407">
                        <c:v>840.60799999999995</c:v>
                      </c:pt>
                      <c:pt idx="1408">
                        <c:v>840.92409999999995</c:v>
                      </c:pt>
                      <c:pt idx="1409">
                        <c:v>841.24019999999996</c:v>
                      </c:pt>
                      <c:pt idx="1410">
                        <c:v>841.55629999999996</c:v>
                      </c:pt>
                      <c:pt idx="1411">
                        <c:v>841.87239999999997</c:v>
                      </c:pt>
                      <c:pt idx="1412">
                        <c:v>842.1884</c:v>
                      </c:pt>
                      <c:pt idx="1413">
                        <c:v>842.50429999999994</c:v>
                      </c:pt>
                      <c:pt idx="1414">
                        <c:v>842.8202</c:v>
                      </c:pt>
                      <c:pt idx="1415">
                        <c:v>843.13599999999997</c:v>
                      </c:pt>
                      <c:pt idx="1416">
                        <c:v>843.45180000000005</c:v>
                      </c:pt>
                      <c:pt idx="1417">
                        <c:v>843.76750000000004</c:v>
                      </c:pt>
                      <c:pt idx="1418">
                        <c:v>844.08320000000003</c:v>
                      </c:pt>
                      <c:pt idx="1419">
                        <c:v>844.39880000000005</c:v>
                      </c:pt>
                      <c:pt idx="1420">
                        <c:v>844.71439999999996</c:v>
                      </c:pt>
                      <c:pt idx="1421">
                        <c:v>845.03</c:v>
                      </c:pt>
                      <c:pt idx="1422">
                        <c:v>845.34540000000004</c:v>
                      </c:pt>
                      <c:pt idx="1423">
                        <c:v>845.66079999999999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'210913 ABS wt-mut '!$CR$3:$CR$1426</c15:sqref>
                        </c15:formulaRef>
                      </c:ext>
                    </c:extLst>
                    <c:numCache>
                      <c:formatCode>0.00</c:formatCode>
                      <c:ptCount val="1424"/>
                      <c:pt idx="0">
                        <c:v>-2.3493084985137247</c:v>
                      </c:pt>
                      <c:pt idx="1">
                        <c:v>-2.897601771434684</c:v>
                      </c:pt>
                      <c:pt idx="2">
                        <c:v>-3.0090983964980658</c:v>
                      </c:pt>
                      <c:pt idx="3">
                        <c:v>-1.1017944614754818</c:v>
                      </c:pt>
                      <c:pt idx="4">
                        <c:v>-0.96745872622309426</c:v>
                      </c:pt>
                      <c:pt idx="5">
                        <c:v>-0.28395055985337264</c:v>
                      </c:pt>
                      <c:pt idx="6">
                        <c:v>0.21306293524122324</c:v>
                      </c:pt>
                      <c:pt idx="7">
                        <c:v>0.22128512748468401</c:v>
                      </c:pt>
                      <c:pt idx="8">
                        <c:v>0.79491038159345384</c:v>
                      </c:pt>
                      <c:pt idx="9">
                        <c:v>1.2926449175920025</c:v>
                      </c:pt>
                      <c:pt idx="10">
                        <c:v>0.58237078249219643</c:v>
                      </c:pt>
                      <c:pt idx="11">
                        <c:v>-0.33581200835477054</c:v>
                      </c:pt>
                      <c:pt idx="12">
                        <c:v>1.7912051617224867E-2</c:v>
                      </c:pt>
                      <c:pt idx="13">
                        <c:v>-8.895551410216436E-2</c:v>
                      </c:pt>
                      <c:pt idx="14">
                        <c:v>1.0431833723315669</c:v>
                      </c:pt>
                      <c:pt idx="15">
                        <c:v>1.917906004177385</c:v>
                      </c:pt>
                      <c:pt idx="16">
                        <c:v>0.39013197374480751</c:v>
                      </c:pt>
                      <c:pt idx="17">
                        <c:v>0.25718831262472824</c:v>
                      </c:pt>
                      <c:pt idx="18">
                        <c:v>1.1018063237613214</c:v>
                      </c:pt>
                      <c:pt idx="19">
                        <c:v>2.0479701535584529</c:v>
                      </c:pt>
                      <c:pt idx="20">
                        <c:v>2.7582489405350583</c:v>
                      </c:pt>
                      <c:pt idx="21">
                        <c:v>1.805979522438327</c:v>
                      </c:pt>
                      <c:pt idx="22">
                        <c:v>1.5593346885801076</c:v>
                      </c:pt>
                      <c:pt idx="23">
                        <c:v>2.3822051756781266</c:v>
                      </c:pt>
                      <c:pt idx="24">
                        <c:v>2.9477710532314254</c:v>
                      </c:pt>
                      <c:pt idx="25">
                        <c:v>2.3695241595221588</c:v>
                      </c:pt>
                      <c:pt idx="26">
                        <c:v>-2.6127266045485896E-2</c:v>
                      </c:pt>
                      <c:pt idx="27">
                        <c:v>-0.11879265189540705</c:v>
                      </c:pt>
                      <c:pt idx="28">
                        <c:v>0.41682676875985636</c:v>
                      </c:pt>
                      <c:pt idx="29">
                        <c:v>-1.2027997320518957</c:v>
                      </c:pt>
                      <c:pt idx="30">
                        <c:v>-1.4851916805835308</c:v>
                      </c:pt>
                      <c:pt idx="31">
                        <c:v>-2.2224836835421238</c:v>
                      </c:pt>
                      <c:pt idx="32">
                        <c:v>-1.8120704573260074</c:v>
                      </c:pt>
                      <c:pt idx="33">
                        <c:v>3.4886750059311383E-2</c:v>
                      </c:pt>
                      <c:pt idx="34">
                        <c:v>1.0015490749743054E-2</c:v>
                      </c:pt>
                      <c:pt idx="35">
                        <c:v>-0.31512278628812773</c:v>
                      </c:pt>
                      <c:pt idx="36">
                        <c:v>0.74690301302060291</c:v>
                      </c:pt>
                      <c:pt idx="37">
                        <c:v>1.9954527904282979</c:v>
                      </c:pt>
                      <c:pt idx="38">
                        <c:v>2.7164867165657975</c:v>
                      </c:pt>
                      <c:pt idx="39">
                        <c:v>2.2627728907227618</c:v>
                      </c:pt>
                      <c:pt idx="40">
                        <c:v>1.7203989449543411</c:v>
                      </c:pt>
                      <c:pt idx="41">
                        <c:v>1.7999413863523233</c:v>
                      </c:pt>
                      <c:pt idx="42">
                        <c:v>2.3042234389464422</c:v>
                      </c:pt>
                      <c:pt idx="43">
                        <c:v>2.7828131759758468</c:v>
                      </c:pt>
                      <c:pt idx="44">
                        <c:v>2.0997013495094587</c:v>
                      </c:pt>
                      <c:pt idx="45">
                        <c:v>1.5723808770648511</c:v>
                      </c:pt>
                      <c:pt idx="46">
                        <c:v>2.6709913614647824</c:v>
                      </c:pt>
                      <c:pt idx="47">
                        <c:v>2.620397549391301</c:v>
                      </c:pt>
                      <c:pt idx="48">
                        <c:v>2.673689450008605</c:v>
                      </c:pt>
                      <c:pt idx="49">
                        <c:v>2.1064907636986137</c:v>
                      </c:pt>
                      <c:pt idx="50">
                        <c:v>1.6427963361818323</c:v>
                      </c:pt>
                      <c:pt idx="51">
                        <c:v>1.5319235045379058</c:v>
                      </c:pt>
                      <c:pt idx="52">
                        <c:v>1.7796452478752547</c:v>
                      </c:pt>
                      <c:pt idx="53">
                        <c:v>-1.2371666348788456E-2</c:v>
                      </c:pt>
                      <c:pt idx="54">
                        <c:v>0.30682848995427187</c:v>
                      </c:pt>
                      <c:pt idx="55">
                        <c:v>0.48773997869440422</c:v>
                      </c:pt>
                      <c:pt idx="56">
                        <c:v>0.50869668367702969</c:v>
                      </c:pt>
                      <c:pt idx="57">
                        <c:v>0.52651802369666056</c:v>
                      </c:pt>
                      <c:pt idx="58">
                        <c:v>1.0140719273190768</c:v>
                      </c:pt>
                      <c:pt idx="59">
                        <c:v>1.236457223666888</c:v>
                      </c:pt>
                      <c:pt idx="60">
                        <c:v>2.3683867756446331</c:v>
                      </c:pt>
                      <c:pt idx="61">
                        <c:v>2.2287071969185961</c:v>
                      </c:pt>
                      <c:pt idx="62">
                        <c:v>2.0587718114873437</c:v>
                      </c:pt>
                      <c:pt idx="63">
                        <c:v>3.2271162550531005</c:v>
                      </c:pt>
                      <c:pt idx="64">
                        <c:v>3.5008559453311427</c:v>
                      </c:pt>
                      <c:pt idx="65">
                        <c:v>3.2251671186740278</c:v>
                      </c:pt>
                      <c:pt idx="66">
                        <c:v>2.198221122311796</c:v>
                      </c:pt>
                      <c:pt idx="67">
                        <c:v>1.1054766545562809</c:v>
                      </c:pt>
                      <c:pt idx="68">
                        <c:v>0.56526583149971865</c:v>
                      </c:pt>
                      <c:pt idx="69">
                        <c:v>-3.8475673010275858E-2</c:v>
                      </c:pt>
                      <c:pt idx="70">
                        <c:v>-1.5676001432778046</c:v>
                      </c:pt>
                      <c:pt idx="71">
                        <c:v>-1.1379479175873499</c:v>
                      </c:pt>
                      <c:pt idx="72">
                        <c:v>-1.1952746235468694</c:v>
                      </c:pt>
                      <c:pt idx="73">
                        <c:v>0.75829313336465587</c:v>
                      </c:pt>
                      <c:pt idx="74">
                        <c:v>1.7638404964482914</c:v>
                      </c:pt>
                      <c:pt idx="75">
                        <c:v>2.7045569785129802</c:v>
                      </c:pt>
                      <c:pt idx="76">
                        <c:v>2.4536207883070418</c:v>
                      </c:pt>
                      <c:pt idx="77">
                        <c:v>3.1022412742420924</c:v>
                      </c:pt>
                      <c:pt idx="78">
                        <c:v>2.4721003688938299</c:v>
                      </c:pt>
                      <c:pt idx="79">
                        <c:v>2.7345057613494155</c:v>
                      </c:pt>
                      <c:pt idx="80">
                        <c:v>1.8533867989040176</c:v>
                      </c:pt>
                      <c:pt idx="81">
                        <c:v>1.8905994873631762</c:v>
                      </c:pt>
                      <c:pt idx="82">
                        <c:v>1.2813594644759423</c:v>
                      </c:pt>
                      <c:pt idx="83">
                        <c:v>1.3694194922941658</c:v>
                      </c:pt>
                      <c:pt idx="84">
                        <c:v>1.422464843441086</c:v>
                      </c:pt>
                      <c:pt idx="85">
                        <c:v>1.9190271064861113</c:v>
                      </c:pt>
                      <c:pt idx="86">
                        <c:v>1.2469076648974027</c:v>
                      </c:pt>
                      <c:pt idx="87">
                        <c:v>0.88449622500197722</c:v>
                      </c:pt>
                      <c:pt idx="88">
                        <c:v>1.1699865560760485</c:v>
                      </c:pt>
                      <c:pt idx="89">
                        <c:v>1.714981834421097</c:v>
                      </c:pt>
                      <c:pt idx="90">
                        <c:v>2.190906046044276</c:v>
                      </c:pt>
                      <c:pt idx="91">
                        <c:v>2.1869031060581388</c:v>
                      </c:pt>
                      <c:pt idx="92">
                        <c:v>1.8821749384789286</c:v>
                      </c:pt>
                      <c:pt idx="93">
                        <c:v>2.5408016114101231</c:v>
                      </c:pt>
                      <c:pt idx="94">
                        <c:v>2.9322640219196421</c:v>
                      </c:pt>
                      <c:pt idx="95">
                        <c:v>2.1815325142928907</c:v>
                      </c:pt>
                      <c:pt idx="96">
                        <c:v>1.8211725520661308</c:v>
                      </c:pt>
                      <c:pt idx="97">
                        <c:v>1.9015127903352602</c:v>
                      </c:pt>
                      <c:pt idx="98">
                        <c:v>1.6559495178329693</c:v>
                      </c:pt>
                      <c:pt idx="99">
                        <c:v>1.8092288583829144</c:v>
                      </c:pt>
                      <c:pt idx="100">
                        <c:v>1.6497439141821768</c:v>
                      </c:pt>
                      <c:pt idx="101">
                        <c:v>1.9231044765010437</c:v>
                      </c:pt>
                      <c:pt idx="102">
                        <c:v>2.532681760456255</c:v>
                      </c:pt>
                      <c:pt idx="103">
                        <c:v>2.4905590160350184</c:v>
                      </c:pt>
                      <c:pt idx="104">
                        <c:v>1.7275465536570724</c:v>
                      </c:pt>
                      <c:pt idx="105">
                        <c:v>1.2266440895579316</c:v>
                      </c:pt>
                      <c:pt idx="106">
                        <c:v>1.1806184205017516</c:v>
                      </c:pt>
                      <c:pt idx="107">
                        <c:v>0.44085603836867959</c:v>
                      </c:pt>
                      <c:pt idx="108">
                        <c:v>-0.3882479636409305</c:v>
                      </c:pt>
                      <c:pt idx="109">
                        <c:v>-0.57710020607814172</c:v>
                      </c:pt>
                      <c:pt idx="110">
                        <c:v>-0.35728274572376201</c:v>
                      </c:pt>
                      <c:pt idx="111">
                        <c:v>0.35242618634488071</c:v>
                      </c:pt>
                      <c:pt idx="112">
                        <c:v>0.72436932180288127</c:v>
                      </c:pt>
                      <c:pt idx="113">
                        <c:v>4.7056059767313106E-2</c:v>
                      </c:pt>
                      <c:pt idx="114">
                        <c:v>0.44102117999506901</c:v>
                      </c:pt>
                      <c:pt idx="115">
                        <c:v>0.88110733275339959</c:v>
                      </c:pt>
                      <c:pt idx="116">
                        <c:v>0.31709285611279869</c:v>
                      </c:pt>
                      <c:pt idx="117">
                        <c:v>-0.49149869514855726</c:v>
                      </c:pt>
                      <c:pt idx="118">
                        <c:v>-9.5147162122558054E-2</c:v>
                      </c:pt>
                      <c:pt idx="119">
                        <c:v>0.53785929933431664</c:v>
                      </c:pt>
                      <c:pt idx="120">
                        <c:v>1.6223187745095755</c:v>
                      </c:pt>
                      <c:pt idx="121">
                        <c:v>2.1498416035949699</c:v>
                      </c:pt>
                      <c:pt idx="122">
                        <c:v>2.2527062293282221</c:v>
                      </c:pt>
                      <c:pt idx="123">
                        <c:v>2.5534733238124914</c:v>
                      </c:pt>
                      <c:pt idx="124">
                        <c:v>2.7094228416454613</c:v>
                      </c:pt>
                      <c:pt idx="125">
                        <c:v>2.8432270999734839</c:v>
                      </c:pt>
                      <c:pt idx="126">
                        <c:v>2.1656440290835333</c:v>
                      </c:pt>
                      <c:pt idx="127">
                        <c:v>1.4521135802239407</c:v>
                      </c:pt>
                      <c:pt idx="128">
                        <c:v>1.083915205589695</c:v>
                      </c:pt>
                      <c:pt idx="129">
                        <c:v>1.5039959621709378</c:v>
                      </c:pt>
                      <c:pt idx="130">
                        <c:v>1.745998222983062</c:v>
                      </c:pt>
                      <c:pt idx="131">
                        <c:v>1.5980824963831657</c:v>
                      </c:pt>
                      <c:pt idx="132">
                        <c:v>0.90859527276279595</c:v>
                      </c:pt>
                      <c:pt idx="133">
                        <c:v>1.4957621402354775</c:v>
                      </c:pt>
                      <c:pt idx="134">
                        <c:v>1.5501007131327131</c:v>
                      </c:pt>
                      <c:pt idx="135">
                        <c:v>0.86645159489596046</c:v>
                      </c:pt>
                      <c:pt idx="136">
                        <c:v>0.32275186423962748</c:v>
                      </c:pt>
                      <c:pt idx="137">
                        <c:v>-0.32853414710164786</c:v>
                      </c:pt>
                      <c:pt idx="138">
                        <c:v>-0.23669912126047224</c:v>
                      </c:pt>
                      <c:pt idx="139">
                        <c:v>8.0705410597905577E-2</c:v>
                      </c:pt>
                      <c:pt idx="140">
                        <c:v>-6.1718775439950975E-2</c:v>
                      </c:pt>
                      <c:pt idx="141">
                        <c:v>0.23715035331004303</c:v>
                      </c:pt>
                      <c:pt idx="142">
                        <c:v>0.92043429921801945</c:v>
                      </c:pt>
                      <c:pt idx="143">
                        <c:v>1.2470751324621914</c:v>
                      </c:pt>
                      <c:pt idx="144">
                        <c:v>1.9911730637725782</c:v>
                      </c:pt>
                      <c:pt idx="145">
                        <c:v>2.2978340861620614</c:v>
                      </c:pt>
                      <c:pt idx="146">
                        <c:v>2.2885954588378672</c:v>
                      </c:pt>
                      <c:pt idx="147">
                        <c:v>2.8926439872166418</c:v>
                      </c:pt>
                      <c:pt idx="148">
                        <c:v>3.1734568561686207</c:v>
                      </c:pt>
                      <c:pt idx="149">
                        <c:v>3.1609572632078402</c:v>
                      </c:pt>
                      <c:pt idx="150">
                        <c:v>2.7328869082231222</c:v>
                      </c:pt>
                      <c:pt idx="151">
                        <c:v>2.5117483148576287</c:v>
                      </c:pt>
                      <c:pt idx="152">
                        <c:v>2.3828075937236872</c:v>
                      </c:pt>
                      <c:pt idx="153">
                        <c:v>2.4825275507403455</c:v>
                      </c:pt>
                      <c:pt idx="154">
                        <c:v>1.9325198751436263</c:v>
                      </c:pt>
                      <c:pt idx="155">
                        <c:v>1.2817874371415143</c:v>
                      </c:pt>
                      <c:pt idx="156">
                        <c:v>1.7294328896993487</c:v>
                      </c:pt>
                      <c:pt idx="157">
                        <c:v>1.7850995734228967</c:v>
                      </c:pt>
                      <c:pt idx="158">
                        <c:v>1.5338005368265824</c:v>
                      </c:pt>
                      <c:pt idx="159">
                        <c:v>1.9635665009047896</c:v>
                      </c:pt>
                      <c:pt idx="160">
                        <c:v>1.9665855689477918</c:v>
                      </c:pt>
                      <c:pt idx="161">
                        <c:v>2.0058753203980144</c:v>
                      </c:pt>
                      <c:pt idx="162">
                        <c:v>2.2961780180213704</c:v>
                      </c:pt>
                      <c:pt idx="163">
                        <c:v>2.2280605860434388</c:v>
                      </c:pt>
                      <c:pt idx="164">
                        <c:v>2.3484325501123422</c:v>
                      </c:pt>
                      <c:pt idx="165">
                        <c:v>2.4855838337977452</c:v>
                      </c:pt>
                      <c:pt idx="166">
                        <c:v>2.3125502984178956</c:v>
                      </c:pt>
                      <c:pt idx="167">
                        <c:v>2.3123758530379073</c:v>
                      </c:pt>
                      <c:pt idx="168">
                        <c:v>2.3830657728860705</c:v>
                      </c:pt>
                      <c:pt idx="169">
                        <c:v>2.3427479566631151</c:v>
                      </c:pt>
                      <c:pt idx="170">
                        <c:v>2.1167272185963424</c:v>
                      </c:pt>
                      <c:pt idx="171">
                        <c:v>2.1110170398247168</c:v>
                      </c:pt>
                      <c:pt idx="172">
                        <c:v>1.9555769025013137</c:v>
                      </c:pt>
                      <c:pt idx="173">
                        <c:v>1.9421515860573944</c:v>
                      </c:pt>
                      <c:pt idx="174">
                        <c:v>2.0948215307465796</c:v>
                      </c:pt>
                      <c:pt idx="175">
                        <c:v>2.0595742602352916</c:v>
                      </c:pt>
                      <c:pt idx="176">
                        <c:v>1.9811831583452337</c:v>
                      </c:pt>
                      <c:pt idx="177">
                        <c:v>2.0883554219950038</c:v>
                      </c:pt>
                      <c:pt idx="178">
                        <c:v>2.1320714342201352</c:v>
                      </c:pt>
                      <c:pt idx="179">
                        <c:v>2.2396018923834817</c:v>
                      </c:pt>
                      <c:pt idx="180">
                        <c:v>2.2338382170286595</c:v>
                      </c:pt>
                      <c:pt idx="181">
                        <c:v>2.1034112212572156</c:v>
                      </c:pt>
                      <c:pt idx="182">
                        <c:v>2.0322561137290833</c:v>
                      </c:pt>
                      <c:pt idx="183">
                        <c:v>2.1459712420976236</c:v>
                      </c:pt>
                      <c:pt idx="184">
                        <c:v>2.2035731065698454</c:v>
                      </c:pt>
                      <c:pt idx="185">
                        <c:v>2.2297143282457301</c:v>
                      </c:pt>
                      <c:pt idx="186">
                        <c:v>2.2556415635888292</c:v>
                      </c:pt>
                      <c:pt idx="187">
                        <c:v>2.3418059516111769</c:v>
                      </c:pt>
                      <c:pt idx="188">
                        <c:v>2.4239139030641907</c:v>
                      </c:pt>
                      <c:pt idx="189">
                        <c:v>2.4823786906827552</c:v>
                      </c:pt>
                      <c:pt idx="190">
                        <c:v>2.5084547860834445</c:v>
                      </c:pt>
                      <c:pt idx="191">
                        <c:v>2.5091362860345998</c:v>
                      </c:pt>
                      <c:pt idx="192">
                        <c:v>2.5086548167858314</c:v>
                      </c:pt>
                      <c:pt idx="193">
                        <c:v>2.4795456977117412</c:v>
                      </c:pt>
                      <c:pt idx="194">
                        <c:v>2.4491945275321321</c:v>
                      </c:pt>
                      <c:pt idx="195">
                        <c:v>2.4158870896463176</c:v>
                      </c:pt>
                      <c:pt idx="196">
                        <c:v>2.5023352421534462</c:v>
                      </c:pt>
                      <c:pt idx="197">
                        <c:v>2.4842906120474302</c:v>
                      </c:pt>
                      <c:pt idx="198">
                        <c:v>2.4861769480897062</c:v>
                      </c:pt>
                      <c:pt idx="199">
                        <c:v>2.4983974284425043</c:v>
                      </c:pt>
                      <c:pt idx="200">
                        <c:v>2.5660566505556663</c:v>
                      </c:pt>
                      <c:pt idx="201">
                        <c:v>2.5830988012113485</c:v>
                      </c:pt>
                      <c:pt idx="202">
                        <c:v>2.5942493499002168</c:v>
                      </c:pt>
                      <c:pt idx="203">
                        <c:v>2.5839175315280944</c:v>
                      </c:pt>
                      <c:pt idx="204">
                        <c:v>2.6102541320295667</c:v>
                      </c:pt>
                      <c:pt idx="205">
                        <c:v>2.5888787581349688</c:v>
                      </c:pt>
                      <c:pt idx="206">
                        <c:v>2.5846339205552473</c:v>
                      </c:pt>
                      <c:pt idx="207">
                        <c:v>2.5831964906241414</c:v>
                      </c:pt>
                      <c:pt idx="208">
                        <c:v>2.6012690319909559</c:v>
                      </c:pt>
                      <c:pt idx="209">
                        <c:v>2.6214814366856301</c:v>
                      </c:pt>
                      <c:pt idx="210">
                        <c:v>2.6236515372126874</c:v>
                      </c:pt>
                      <c:pt idx="211">
                        <c:v>2.6413844915731244</c:v>
                      </c:pt>
                      <c:pt idx="212">
                        <c:v>2.6671651927970332</c:v>
                      </c:pt>
                      <c:pt idx="213">
                        <c:v>2.6957788869919557</c:v>
                      </c:pt>
                      <c:pt idx="214">
                        <c:v>2.7139281843259657</c:v>
                      </c:pt>
                      <c:pt idx="215">
                        <c:v>2.706829420329631</c:v>
                      </c:pt>
                      <c:pt idx="216">
                        <c:v>2.7029148660026885</c:v>
                      </c:pt>
                      <c:pt idx="217">
                        <c:v>2.6996399447357025</c:v>
                      </c:pt>
                      <c:pt idx="218">
                        <c:v>2.6837188963887475</c:v>
                      </c:pt>
                      <c:pt idx="219">
                        <c:v>2.6853517051454401</c:v>
                      </c:pt>
                      <c:pt idx="220">
                        <c:v>2.6822791405192419</c:v>
                      </c:pt>
                      <c:pt idx="221">
                        <c:v>2.6756525420180766</c:v>
                      </c:pt>
                      <c:pt idx="222">
                        <c:v>2.6842654919127114</c:v>
                      </c:pt>
                      <c:pt idx="223">
                        <c:v>2.6897198174603534</c:v>
                      </c:pt>
                      <c:pt idx="224">
                        <c:v>2.689731447152353</c:v>
                      </c:pt>
                      <c:pt idx="225">
                        <c:v>2.6923202165913835</c:v>
                      </c:pt>
                      <c:pt idx="226">
                        <c:v>2.6928295971009497</c:v>
                      </c:pt>
                      <c:pt idx="227">
                        <c:v>2.6801392771913819</c:v>
                      </c:pt>
                      <c:pt idx="228">
                        <c:v>2.6700167932752463</c:v>
                      </c:pt>
                      <c:pt idx="229">
                        <c:v>2.6681932575697656</c:v>
                      </c:pt>
                      <c:pt idx="230">
                        <c:v>2.6703540543432243</c:v>
                      </c:pt>
                      <c:pt idx="231">
                        <c:v>2.6690352472705108</c:v>
                      </c:pt>
                      <c:pt idx="232">
                        <c:v>2.6683304879353567</c:v>
                      </c:pt>
                      <c:pt idx="233">
                        <c:v>2.655982080970567</c:v>
                      </c:pt>
                      <c:pt idx="234">
                        <c:v>2.6583568640768109</c:v>
                      </c:pt>
                      <c:pt idx="235">
                        <c:v>2.6483646327110661</c:v>
                      </c:pt>
                      <c:pt idx="236">
                        <c:v>2.6385421948485108</c:v>
                      </c:pt>
                      <c:pt idx="237">
                        <c:v>2.6203207934241064</c:v>
                      </c:pt>
                      <c:pt idx="238">
                        <c:v>2.605862760330655</c:v>
                      </c:pt>
                      <c:pt idx="239">
                        <c:v>2.5815380965450503</c:v>
                      </c:pt>
                      <c:pt idx="240">
                        <c:v>2.5609698232751996</c:v>
                      </c:pt>
                      <c:pt idx="241">
                        <c:v>2.5348239497225151</c:v>
                      </c:pt>
                      <c:pt idx="242">
                        <c:v>2.5082082366130605</c:v>
                      </c:pt>
                      <c:pt idx="243">
                        <c:v>2.4797527062293279</c:v>
                      </c:pt>
                      <c:pt idx="244">
                        <c:v>2.4593565524010654</c:v>
                      </c:pt>
                      <c:pt idx="245">
                        <c:v>2.4372345522801169</c:v>
                      </c:pt>
                      <c:pt idx="246">
                        <c:v>2.4191317737141045</c:v>
                      </c:pt>
                      <c:pt idx="247">
                        <c:v>2.4057483241613822</c:v>
                      </c:pt>
                      <c:pt idx="248">
                        <c:v>2.381805114273353</c:v>
                      </c:pt>
                      <c:pt idx="249">
                        <c:v>2.3662143491791756</c:v>
                      </c:pt>
                      <c:pt idx="250">
                        <c:v>2.3473649443868125</c:v>
                      </c:pt>
                      <c:pt idx="251">
                        <c:v>2.3181953509143258</c:v>
                      </c:pt>
                      <c:pt idx="252">
                        <c:v>2.2970316374141144</c:v>
                      </c:pt>
                      <c:pt idx="253">
                        <c:v>2.2742583745412079</c:v>
                      </c:pt>
                      <c:pt idx="254">
                        <c:v>2.2486870077732855</c:v>
                      </c:pt>
                      <c:pt idx="255">
                        <c:v>2.2229016546725773</c:v>
                      </c:pt>
                      <c:pt idx="256">
                        <c:v>2.2001842143212675</c:v>
                      </c:pt>
                      <c:pt idx="257">
                        <c:v>2.1723311019830942</c:v>
                      </c:pt>
                      <c:pt idx="258">
                        <c:v>2.1523024464220084</c:v>
                      </c:pt>
                      <c:pt idx="259">
                        <c:v>2.1256006735917601</c:v>
                      </c:pt>
                      <c:pt idx="260">
                        <c:v>2.0931794182362871</c:v>
                      </c:pt>
                      <c:pt idx="261">
                        <c:v>2.0645145533965676</c:v>
                      </c:pt>
                      <c:pt idx="262">
                        <c:v>2.0604418352584344</c:v>
                      </c:pt>
                      <c:pt idx="263">
                        <c:v>2.0427228365283967</c:v>
                      </c:pt>
                      <c:pt idx="264">
                        <c:v>2.0252434094535436</c:v>
                      </c:pt>
                      <c:pt idx="265">
                        <c:v>2.0109551698632808</c:v>
                      </c:pt>
                      <c:pt idx="266">
                        <c:v>1.9868724036712606</c:v>
                      </c:pt>
                      <c:pt idx="267">
                        <c:v>1.9786292779822015</c:v>
                      </c:pt>
                      <c:pt idx="268">
                        <c:v>1.9599659482618255</c:v>
                      </c:pt>
                      <c:pt idx="269">
                        <c:v>1.9305963240869526</c:v>
                      </c:pt>
                      <c:pt idx="270">
                        <c:v>1.9217693878595317</c:v>
                      </c:pt>
                      <c:pt idx="271">
                        <c:v>1.9126959021617267</c:v>
                      </c:pt>
                      <c:pt idx="272">
                        <c:v>1.9007801197393086</c:v>
                      </c:pt>
                      <c:pt idx="273">
                        <c:v>1.8968167207059681</c:v>
                      </c:pt>
                      <c:pt idx="274">
                        <c:v>1.8856638460786999</c:v>
                      </c:pt>
                      <c:pt idx="275">
                        <c:v>1.8852335474747282</c:v>
                      </c:pt>
                      <c:pt idx="276">
                        <c:v>1.8729665483539333</c:v>
                      </c:pt>
                      <c:pt idx="277">
                        <c:v>1.8539171128591825</c:v>
                      </c:pt>
                      <c:pt idx="278">
                        <c:v>1.8410197844320288</c:v>
                      </c:pt>
                      <c:pt idx="279">
                        <c:v>1.8382077249066133</c:v>
                      </c:pt>
                      <c:pt idx="280">
                        <c:v>1.8277572836760985</c:v>
                      </c:pt>
                      <c:pt idx="281">
                        <c:v>1.8274898007601161</c:v>
                      </c:pt>
                      <c:pt idx="282">
                        <c:v>1.8034442495824934</c:v>
                      </c:pt>
                      <c:pt idx="283">
                        <c:v>1.8091102355245219</c:v>
                      </c:pt>
                      <c:pt idx="284">
                        <c:v>1.8076239608870193</c:v>
                      </c:pt>
                      <c:pt idx="285">
                        <c:v>1.8051049695999846</c:v>
                      </c:pt>
                      <c:pt idx="286">
                        <c:v>1.8001018761019127</c:v>
                      </c:pt>
                      <c:pt idx="287">
                        <c:v>1.7813013160159465</c:v>
                      </c:pt>
                      <c:pt idx="288">
                        <c:v>1.7632380784027311</c:v>
                      </c:pt>
                      <c:pt idx="289">
                        <c:v>1.7669316685816892</c:v>
                      </c:pt>
                      <c:pt idx="290">
                        <c:v>1.7493801374164399</c:v>
                      </c:pt>
                      <c:pt idx="291">
                        <c:v>1.7434257351128311</c:v>
                      </c:pt>
                      <c:pt idx="292">
                        <c:v>1.732368223959956</c:v>
                      </c:pt>
                      <c:pt idx="293">
                        <c:v>1.7264045179027476</c:v>
                      </c:pt>
                      <c:pt idx="294">
                        <c:v>1.7265417482683387</c:v>
                      </c:pt>
                      <c:pt idx="295">
                        <c:v>1.7221875915838243</c:v>
                      </c:pt>
                      <c:pt idx="296">
                        <c:v>1.7249810436020407</c:v>
                      </c:pt>
                      <c:pt idx="297">
                        <c:v>1.7280373266594402</c:v>
                      </c:pt>
                      <c:pt idx="298">
                        <c:v>1.723678518098126</c:v>
                      </c:pt>
                      <c:pt idx="299">
                        <c:v>1.7168169998185765</c:v>
                      </c:pt>
                      <c:pt idx="300">
                        <c:v>1.6901175529267278</c:v>
                      </c:pt>
                      <c:pt idx="301">
                        <c:v>1.7036010178306435</c:v>
                      </c:pt>
                      <c:pt idx="302">
                        <c:v>1.6932924588425198</c:v>
                      </c:pt>
                      <c:pt idx="303">
                        <c:v>1.6814906474016935</c:v>
                      </c:pt>
                      <c:pt idx="304">
                        <c:v>1.6673535938074211</c:v>
                      </c:pt>
                      <c:pt idx="305">
                        <c:v>1.6481855354542787</c:v>
                      </c:pt>
                      <c:pt idx="306">
                        <c:v>1.6496997213525797</c:v>
                      </c:pt>
                      <c:pt idx="307">
                        <c:v>1.6484692999390598</c:v>
                      </c:pt>
                      <c:pt idx="308">
                        <c:v>1.6353696148711194</c:v>
                      </c:pt>
                      <c:pt idx="309">
                        <c:v>1.6421520512450747</c:v>
                      </c:pt>
                      <c:pt idx="310">
                        <c:v>1.6517605027748443</c:v>
                      </c:pt>
                      <c:pt idx="311">
                        <c:v>1.6609363297622421</c:v>
                      </c:pt>
                      <c:pt idx="312">
                        <c:v>1.6865263040373635</c:v>
                      </c:pt>
                      <c:pt idx="313">
                        <c:v>1.693562267696902</c:v>
                      </c:pt>
                      <c:pt idx="314">
                        <c:v>1.7048965655193584</c:v>
                      </c:pt>
                      <c:pt idx="315">
                        <c:v>1.68673331255495</c:v>
                      </c:pt>
                      <c:pt idx="316">
                        <c:v>1.6851516744430535</c:v>
                      </c:pt>
                      <c:pt idx="317">
                        <c:v>1.6829420329631988</c:v>
                      </c:pt>
                      <c:pt idx="318">
                        <c:v>1.6759223508724588</c:v>
                      </c:pt>
                      <c:pt idx="319">
                        <c:v>1.6523257058060075</c:v>
                      </c:pt>
                      <c:pt idx="320">
                        <c:v>1.6345276251703744</c:v>
                      </c:pt>
                      <c:pt idx="321">
                        <c:v>1.62575651146455</c:v>
                      </c:pt>
                      <c:pt idx="322">
                        <c:v>1.6308247312378175</c:v>
                      </c:pt>
                      <c:pt idx="323">
                        <c:v>1.6323226355673195</c:v>
                      </c:pt>
                      <c:pt idx="324">
                        <c:v>1.6287895351379511</c:v>
                      </c:pt>
                      <c:pt idx="325">
                        <c:v>1.6265589602124972</c:v>
                      </c:pt>
                      <c:pt idx="326">
                        <c:v>1.6306595896114287</c:v>
                      </c:pt>
                      <c:pt idx="327">
                        <c:v>1.6314178455297788</c:v>
                      </c:pt>
                      <c:pt idx="328">
                        <c:v>1.634550884554373</c:v>
                      </c:pt>
                      <c:pt idx="329">
                        <c:v>1.6309317244042103</c:v>
                      </c:pt>
                      <c:pt idx="330">
                        <c:v>1.621818697753608</c:v>
                      </c:pt>
                      <c:pt idx="331">
                        <c:v>1.6018598203445173</c:v>
                      </c:pt>
                      <c:pt idx="332">
                        <c:v>1.5973591295408129</c:v>
                      </c:pt>
                      <c:pt idx="333">
                        <c:v>1.5984709280959397</c:v>
                      </c:pt>
                      <c:pt idx="334">
                        <c:v>1.589799829741309</c:v>
                      </c:pt>
                      <c:pt idx="335">
                        <c:v>1.5709271655649466</c:v>
                      </c:pt>
                      <c:pt idx="336">
                        <c:v>1.5699572492522103</c:v>
                      </c:pt>
                      <c:pt idx="337">
                        <c:v>1.5644982718277689</c:v>
                      </c:pt>
                      <c:pt idx="338">
                        <c:v>1.5656961301036898</c:v>
                      </c:pt>
                      <c:pt idx="339">
                        <c:v>1.5522987249205689</c:v>
                      </c:pt>
                      <c:pt idx="340">
                        <c:v>1.53841287267348</c:v>
                      </c:pt>
                      <c:pt idx="341">
                        <c:v>1.5369521833583759</c:v>
                      </c:pt>
                      <c:pt idx="342">
                        <c:v>1.5320537570882971</c:v>
                      </c:pt>
                      <c:pt idx="343">
                        <c:v>1.5326398935650587</c:v>
                      </c:pt>
                      <c:pt idx="344">
                        <c:v>1.526932040731833</c:v>
                      </c:pt>
                      <c:pt idx="345">
                        <c:v>1.5248107849111718</c:v>
                      </c:pt>
                      <c:pt idx="346">
                        <c:v>1.5180120669684181</c:v>
                      </c:pt>
                      <c:pt idx="347">
                        <c:v>1.5135602208711105</c:v>
                      </c:pt>
                      <c:pt idx="348">
                        <c:v>1.5081966069210617</c:v>
                      </c:pt>
                      <c:pt idx="349">
                        <c:v>1.5097131187577626</c:v>
                      </c:pt>
                      <c:pt idx="350">
                        <c:v>1.5077267673642927</c:v>
                      </c:pt>
                      <c:pt idx="351">
                        <c:v>1.5103876408937185</c:v>
                      </c:pt>
                      <c:pt idx="352">
                        <c:v>1.4996069164104255</c:v>
                      </c:pt>
                      <c:pt idx="353">
                        <c:v>1.4963715360962375</c:v>
                      </c:pt>
                      <c:pt idx="354">
                        <c:v>1.495787725557876</c:v>
                      </c:pt>
                      <c:pt idx="355">
                        <c:v>1.4849232672921886</c:v>
                      </c:pt>
                      <c:pt idx="356">
                        <c:v>1.4806063256220716</c:v>
                      </c:pt>
                      <c:pt idx="357">
                        <c:v>1.4639642363711638</c:v>
                      </c:pt>
                      <c:pt idx="358">
                        <c:v>1.4589541650578923</c:v>
                      </c:pt>
                      <c:pt idx="359">
                        <c:v>1.4560304604892842</c:v>
                      </c:pt>
                      <c:pt idx="360">
                        <c:v>1.4591355882530805</c:v>
                      </c:pt>
                      <c:pt idx="361">
                        <c:v>1.4527718207910978</c:v>
                      </c:pt>
                      <c:pt idx="362">
                        <c:v>1.4470872273418705</c:v>
                      </c:pt>
                      <c:pt idx="363">
                        <c:v>1.4369624174873348</c:v>
                      </c:pt>
                      <c:pt idx="364">
                        <c:v>1.436001804928198</c:v>
                      </c:pt>
                      <c:pt idx="365">
                        <c:v>1.4266026878544147</c:v>
                      </c:pt>
                      <c:pt idx="366">
                        <c:v>1.4151683746807646</c:v>
                      </c:pt>
                      <c:pt idx="367">
                        <c:v>1.3990565993850217</c:v>
                      </c:pt>
                      <c:pt idx="368">
                        <c:v>1.3835077011820414</c:v>
                      </c:pt>
                      <c:pt idx="369">
                        <c:v>1.3834797899212437</c:v>
                      </c:pt>
                      <c:pt idx="370">
                        <c:v>1.3811375699525972</c:v>
                      </c:pt>
                      <c:pt idx="371">
                        <c:v>1.3748691659650083</c:v>
                      </c:pt>
                      <c:pt idx="372">
                        <c:v>1.3688124223718057</c:v>
                      </c:pt>
                      <c:pt idx="373">
                        <c:v>1.371319783966841</c:v>
                      </c:pt>
                      <c:pt idx="374">
                        <c:v>1.3674122074550974</c:v>
                      </c:pt>
                      <c:pt idx="375">
                        <c:v>1.360243665306768</c:v>
                      </c:pt>
                      <c:pt idx="376">
                        <c:v>1.3531937460168304</c:v>
                      </c:pt>
                      <c:pt idx="377">
                        <c:v>1.3389031804881675</c:v>
                      </c:pt>
                      <c:pt idx="378">
                        <c:v>1.3218052073108895</c:v>
                      </c:pt>
                      <c:pt idx="379">
                        <c:v>1.3029767359641242</c:v>
                      </c:pt>
                      <c:pt idx="380">
                        <c:v>1.2879651295315091</c:v>
                      </c:pt>
                      <c:pt idx="381">
                        <c:v>1.2785915977801243</c:v>
                      </c:pt>
                      <c:pt idx="382">
                        <c:v>1.2761028436922872</c:v>
                      </c:pt>
                      <c:pt idx="383">
                        <c:v>1.2632520340331306</c:v>
                      </c:pt>
                      <c:pt idx="384">
                        <c:v>1.2608423618508884</c:v>
                      </c:pt>
                      <c:pt idx="385">
                        <c:v>1.2512874069043154</c:v>
                      </c:pt>
                      <c:pt idx="386">
                        <c:v>1.243188489396047</c:v>
                      </c:pt>
                      <c:pt idx="387">
                        <c:v>1.2284955365242105</c:v>
                      </c:pt>
                      <c:pt idx="388">
                        <c:v>1.2153051398586761</c:v>
                      </c:pt>
                      <c:pt idx="389">
                        <c:v>1.1959928733247429</c:v>
                      </c:pt>
                      <c:pt idx="390">
                        <c:v>1.1864751333925672</c:v>
                      </c:pt>
                      <c:pt idx="391">
                        <c:v>1.1735173305670172</c:v>
                      </c:pt>
                      <c:pt idx="392">
                        <c:v>1.1700819195504424</c:v>
                      </c:pt>
                      <c:pt idx="393">
                        <c:v>1.1559960366009663</c:v>
                      </c:pt>
                      <c:pt idx="394">
                        <c:v>1.1499369670693638</c:v>
                      </c:pt>
                      <c:pt idx="395">
                        <c:v>1.1464271260239944</c:v>
                      </c:pt>
                      <c:pt idx="396">
                        <c:v>1.1459014639456286</c:v>
                      </c:pt>
                      <c:pt idx="397">
                        <c:v>1.1360348332534755</c:v>
                      </c:pt>
                      <c:pt idx="398">
                        <c:v>1.1276754106444244</c:v>
                      </c:pt>
                      <c:pt idx="399">
                        <c:v>1.1153828262012304</c:v>
                      </c:pt>
                      <c:pt idx="400">
                        <c:v>1.1131475993989774</c:v>
                      </c:pt>
                      <c:pt idx="401">
                        <c:v>1.1032065386780296</c:v>
                      </c:pt>
                      <c:pt idx="402">
                        <c:v>1.0885042820525943</c:v>
                      </c:pt>
                      <c:pt idx="403">
                        <c:v>1.0718156740336888</c:v>
                      </c:pt>
                      <c:pt idx="404">
                        <c:v>1.0609605195216005</c:v>
                      </c:pt>
                      <c:pt idx="405">
                        <c:v>1.0504589076462896</c:v>
                      </c:pt>
                      <c:pt idx="406">
                        <c:v>1.0376895058311275</c:v>
                      </c:pt>
                      <c:pt idx="407">
                        <c:v>1.029506854540464</c:v>
                      </c:pt>
                      <c:pt idx="408">
                        <c:v>1.0237687645080407</c:v>
                      </c:pt>
                      <c:pt idx="409">
                        <c:v>1.0079407536970788</c:v>
                      </c:pt>
                      <c:pt idx="410">
                        <c:v>1.0016583940790911</c:v>
                      </c:pt>
                      <c:pt idx="411">
                        <c:v>0.99743914182176796</c:v>
                      </c:pt>
                      <c:pt idx="412">
                        <c:v>0.98289737494592211</c:v>
                      </c:pt>
                      <c:pt idx="413">
                        <c:v>0.97612889420236582</c:v>
                      </c:pt>
                      <c:pt idx="414">
                        <c:v>0.96565054171105336</c:v>
                      </c:pt>
                      <c:pt idx="415">
                        <c:v>0.95447673363818586</c:v>
                      </c:pt>
                      <c:pt idx="416">
                        <c:v>0.95291835491028853</c:v>
                      </c:pt>
                      <c:pt idx="417">
                        <c:v>0.95073429875283155</c:v>
                      </c:pt>
                      <c:pt idx="418">
                        <c:v>0.93969074323035606</c:v>
                      </c:pt>
                      <c:pt idx="419">
                        <c:v>0.93150809193969319</c:v>
                      </c:pt>
                      <c:pt idx="420">
                        <c:v>0.92445584671135572</c:v>
                      </c:pt>
                      <c:pt idx="421">
                        <c:v>0.91508464089837027</c:v>
                      </c:pt>
                      <c:pt idx="422">
                        <c:v>0.90877437001958417</c:v>
                      </c:pt>
                      <c:pt idx="423">
                        <c:v>0.90244083975679956</c:v>
                      </c:pt>
                      <c:pt idx="424">
                        <c:v>0.8904738866895846</c:v>
                      </c:pt>
                      <c:pt idx="425">
                        <c:v>0.88141668256057915</c:v>
                      </c:pt>
                      <c:pt idx="426">
                        <c:v>0.87853717082156779</c:v>
                      </c:pt>
                      <c:pt idx="427">
                        <c:v>0.87276419171314645</c:v>
                      </c:pt>
                      <c:pt idx="428">
                        <c:v>0.86845190191982924</c:v>
                      </c:pt>
                      <c:pt idx="429">
                        <c:v>0.86562821270241463</c:v>
                      </c:pt>
                      <c:pt idx="430">
                        <c:v>0.85876204254606525</c:v>
                      </c:pt>
                      <c:pt idx="431">
                        <c:v>0.85634074067182409</c:v>
                      </c:pt>
                      <c:pt idx="432">
                        <c:v>0.85384500876878777</c:v>
                      </c:pt>
                      <c:pt idx="433">
                        <c:v>0.84999558071703996</c:v>
                      </c:pt>
                      <c:pt idx="434">
                        <c:v>0.84901170877390464</c:v>
                      </c:pt>
                      <c:pt idx="435">
                        <c:v>0.84799992556997095</c:v>
                      </c:pt>
                      <c:pt idx="436">
                        <c:v>0.84288751296710651</c:v>
                      </c:pt>
                      <c:pt idx="437">
                        <c:v>0.84041969232486846</c:v>
                      </c:pt>
                      <c:pt idx="438">
                        <c:v>0.83703777789149059</c:v>
                      </c:pt>
                      <c:pt idx="439">
                        <c:v>0.83583061586196927</c:v>
                      </c:pt>
                      <c:pt idx="440">
                        <c:v>0.83543520633399537</c:v>
                      </c:pt>
                      <c:pt idx="441">
                        <c:v>0.8321277219294122</c:v>
                      </c:pt>
                      <c:pt idx="442">
                        <c:v>0.82917843203840602</c:v>
                      </c:pt>
                      <c:pt idx="443">
                        <c:v>0.82757818641931091</c:v>
                      </c:pt>
                      <c:pt idx="444">
                        <c:v>0.82818060446487118</c:v>
                      </c:pt>
                      <c:pt idx="445">
                        <c:v>0.82347755702038006</c:v>
                      </c:pt>
                      <c:pt idx="446">
                        <c:v>0.81739057622797928</c:v>
                      </c:pt>
                      <c:pt idx="447">
                        <c:v>0.81877450957588827</c:v>
                      </c:pt>
                      <c:pt idx="448">
                        <c:v>0.81745337656477501</c:v>
                      </c:pt>
                      <c:pt idx="449">
                        <c:v>0.81836747035591495</c:v>
                      </c:pt>
                      <c:pt idx="450">
                        <c:v>0.81950252829504078</c:v>
                      </c:pt>
                      <c:pt idx="451">
                        <c:v>0.81951648392543963</c:v>
                      </c:pt>
                      <c:pt idx="452">
                        <c:v>0.82265184888843379</c:v>
                      </c:pt>
                      <c:pt idx="453">
                        <c:v>0.82734791851772582</c:v>
                      </c:pt>
                      <c:pt idx="454">
                        <c:v>0.82407997506594044</c:v>
                      </c:pt>
                      <c:pt idx="455">
                        <c:v>0.82278442737722501</c:v>
                      </c:pt>
                      <c:pt idx="456">
                        <c:v>0.82145399061251279</c:v>
                      </c:pt>
                      <c:pt idx="457">
                        <c:v>0.82259602636683771</c:v>
                      </c:pt>
                      <c:pt idx="458">
                        <c:v>0.81887452492708201</c:v>
                      </c:pt>
                      <c:pt idx="459">
                        <c:v>0.8157391599640873</c:v>
                      </c:pt>
                      <c:pt idx="460">
                        <c:v>0.81241539399070528</c:v>
                      </c:pt>
                      <c:pt idx="461">
                        <c:v>0.81169202714835265</c:v>
                      </c:pt>
                      <c:pt idx="462">
                        <c:v>0.81181530188354478</c:v>
                      </c:pt>
                      <c:pt idx="463">
                        <c:v>0.80753324928942594</c:v>
                      </c:pt>
                      <c:pt idx="464">
                        <c:v>0.80292091344252825</c:v>
                      </c:pt>
                      <c:pt idx="465">
                        <c:v>0.80722389948224638</c:v>
                      </c:pt>
                      <c:pt idx="466">
                        <c:v>0.80547479380556053</c:v>
                      </c:pt>
                      <c:pt idx="467">
                        <c:v>0.80773560593021265</c:v>
                      </c:pt>
                      <c:pt idx="468">
                        <c:v>0.80750998990542744</c:v>
                      </c:pt>
                      <c:pt idx="469">
                        <c:v>0.8103871757060388</c:v>
                      </c:pt>
                      <c:pt idx="470">
                        <c:v>0.81577637497848532</c:v>
                      </c:pt>
                      <c:pt idx="471">
                        <c:v>0.81768829634315932</c:v>
                      </c:pt>
                      <c:pt idx="472">
                        <c:v>0.81325505775305051</c:v>
                      </c:pt>
                      <c:pt idx="473">
                        <c:v>0.81635553364004709</c:v>
                      </c:pt>
                      <c:pt idx="474">
                        <c:v>0.81308293831146194</c:v>
                      </c:pt>
                      <c:pt idx="475">
                        <c:v>0.81300618234426669</c:v>
                      </c:pt>
                      <c:pt idx="476">
                        <c:v>0.81315271646345677</c:v>
                      </c:pt>
                      <c:pt idx="477">
                        <c:v>0.80792633287899984</c:v>
                      </c:pt>
                      <c:pt idx="478">
                        <c:v>0.80710295068545401</c:v>
                      </c:pt>
                      <c:pt idx="479">
                        <c:v>0.80819148985658229</c:v>
                      </c:pt>
                      <c:pt idx="480">
                        <c:v>0.8052282443351767</c:v>
                      </c:pt>
                      <c:pt idx="481">
                        <c:v>0.81063605111482251</c:v>
                      </c:pt>
                      <c:pt idx="482">
                        <c:v>0.80867528504375086</c:v>
                      </c:pt>
                      <c:pt idx="483">
                        <c:v>0.8031628110361122</c:v>
                      </c:pt>
                      <c:pt idx="484">
                        <c:v>0.80714714351505112</c:v>
                      </c:pt>
                      <c:pt idx="485">
                        <c:v>0.80777049500621012</c:v>
                      </c:pt>
                      <c:pt idx="486">
                        <c:v>0.80709132099345449</c:v>
                      </c:pt>
                      <c:pt idx="487">
                        <c:v>0.80903115361892752</c:v>
                      </c:pt>
                      <c:pt idx="488">
                        <c:v>0.80895672359013215</c:v>
                      </c:pt>
                      <c:pt idx="489">
                        <c:v>0.81153851521396281</c:v>
                      </c:pt>
                      <c:pt idx="490">
                        <c:v>0.80914047272372025</c:v>
                      </c:pt>
                      <c:pt idx="491">
                        <c:v>0.80768908716221566</c:v>
                      </c:pt>
                      <c:pt idx="492">
                        <c:v>0.80688663841426844</c:v>
                      </c:pt>
                      <c:pt idx="493">
                        <c:v>0.80709364693185437</c:v>
                      </c:pt>
                      <c:pt idx="494">
                        <c:v>0.80459791502881794</c:v>
                      </c:pt>
                      <c:pt idx="495">
                        <c:v>0.79656412379574515</c:v>
                      </c:pt>
                      <c:pt idx="496">
                        <c:v>0.79097721975931168</c:v>
                      </c:pt>
                      <c:pt idx="497">
                        <c:v>0.79351714449194521</c:v>
                      </c:pt>
                      <c:pt idx="498">
                        <c:v>0.78883503049305259</c:v>
                      </c:pt>
                      <c:pt idx="499">
                        <c:v>0.78363190629259349</c:v>
                      </c:pt>
                      <c:pt idx="500">
                        <c:v>0.78194560095270405</c:v>
                      </c:pt>
                      <c:pt idx="501">
                        <c:v>0.78414361274056044</c:v>
                      </c:pt>
                      <c:pt idx="502">
                        <c:v>0.78563919113166203</c:v>
                      </c:pt>
                      <c:pt idx="503">
                        <c:v>0.78531588569408295</c:v>
                      </c:pt>
                      <c:pt idx="504">
                        <c:v>0.78195257876790369</c:v>
                      </c:pt>
                      <c:pt idx="505">
                        <c:v>0.78008485023282614</c:v>
                      </c:pt>
                      <c:pt idx="506">
                        <c:v>0.77797755004256441</c:v>
                      </c:pt>
                      <c:pt idx="507">
                        <c:v>0.77247205385012552</c:v>
                      </c:pt>
                      <c:pt idx="508">
                        <c:v>0.76900175375755342</c:v>
                      </c:pt>
                      <c:pt idx="509">
                        <c:v>0.76350788725711394</c:v>
                      </c:pt>
                      <c:pt idx="510">
                        <c:v>0.761707610935632</c:v>
                      </c:pt>
                      <c:pt idx="511">
                        <c:v>0.76275195727716316</c:v>
                      </c:pt>
                      <c:pt idx="512">
                        <c:v>0.76032832946452211</c:v>
                      </c:pt>
                      <c:pt idx="513">
                        <c:v>0.75938632441258402</c:v>
                      </c:pt>
                      <c:pt idx="514">
                        <c:v>0.76155875087804192</c:v>
                      </c:pt>
                      <c:pt idx="515">
                        <c:v>0.75729763172952103</c:v>
                      </c:pt>
                      <c:pt idx="516">
                        <c:v>0.76046555983011321</c:v>
                      </c:pt>
                      <c:pt idx="517">
                        <c:v>0.75913047118860111</c:v>
                      </c:pt>
                      <c:pt idx="518">
                        <c:v>0.7531923504537904</c:v>
                      </c:pt>
                      <c:pt idx="519">
                        <c:v>0.75742090646471316</c:v>
                      </c:pt>
                      <c:pt idx="520">
                        <c:v>0.75600440997920604</c:v>
                      </c:pt>
                      <c:pt idx="521">
                        <c:v>0.75387617634334581</c:v>
                      </c:pt>
                      <c:pt idx="522">
                        <c:v>0.75306209790339906</c:v>
                      </c:pt>
                      <c:pt idx="523">
                        <c:v>0.75030586089958007</c:v>
                      </c:pt>
                      <c:pt idx="524">
                        <c:v>0.74736587476217287</c:v>
                      </c:pt>
                      <c:pt idx="525">
                        <c:v>0.74812413068052297</c:v>
                      </c:pt>
                      <c:pt idx="526">
                        <c:v>0.74113235985058146</c:v>
                      </c:pt>
                      <c:pt idx="527">
                        <c:v>0.74075555782980629</c:v>
                      </c:pt>
                      <c:pt idx="528">
                        <c:v>0.7350128159205831</c:v>
                      </c:pt>
                      <c:pt idx="529">
                        <c:v>0.73437783473742457</c:v>
                      </c:pt>
                      <c:pt idx="530">
                        <c:v>0.73482906678699511</c:v>
                      </c:pt>
                      <c:pt idx="531">
                        <c:v>0.73396381770225216</c:v>
                      </c:pt>
                      <c:pt idx="532">
                        <c:v>0.73193327347918502</c:v>
                      </c:pt>
                      <c:pt idx="533">
                        <c:v>0.7332218433527008</c:v>
                      </c:pt>
                      <c:pt idx="534">
                        <c:v>0.72895607232738058</c:v>
                      </c:pt>
                      <c:pt idx="535">
                        <c:v>0.73310787237110819</c:v>
                      </c:pt>
                      <c:pt idx="536">
                        <c:v>0.73077728209446124</c:v>
                      </c:pt>
                      <c:pt idx="537">
                        <c:v>0.72285280996618106</c:v>
                      </c:pt>
                      <c:pt idx="538">
                        <c:v>0.72181311550144911</c:v>
                      </c:pt>
                      <c:pt idx="539">
                        <c:v>0.71788693148250671</c:v>
                      </c:pt>
                      <c:pt idx="540">
                        <c:v>0.71844283076007009</c:v>
                      </c:pt>
                      <c:pt idx="541">
                        <c:v>0.72009889890076129</c:v>
                      </c:pt>
                      <c:pt idx="542">
                        <c:v>0.71716589057855396</c:v>
                      </c:pt>
                      <c:pt idx="543">
                        <c:v>0.71728683937534621</c:v>
                      </c:pt>
                      <c:pt idx="544">
                        <c:v>0.72001981699516682</c:v>
                      </c:pt>
                      <c:pt idx="545">
                        <c:v>0.71953369586959826</c:v>
                      </c:pt>
                      <c:pt idx="546">
                        <c:v>0.72207594654063167</c:v>
                      </c:pt>
                      <c:pt idx="547">
                        <c:v>0.71479110747230989</c:v>
                      </c:pt>
                      <c:pt idx="548">
                        <c:v>0.71349323384519514</c:v>
                      </c:pt>
                      <c:pt idx="549">
                        <c:v>0.70791098168556088</c:v>
                      </c:pt>
                      <c:pt idx="550">
                        <c:v>0.70401736080421673</c:v>
                      </c:pt>
                      <c:pt idx="551">
                        <c:v>0.69579051668395608</c:v>
                      </c:pt>
                      <c:pt idx="552">
                        <c:v>0.69216205278019438</c:v>
                      </c:pt>
                      <c:pt idx="553">
                        <c:v>0.68555406178622758</c:v>
                      </c:pt>
                      <c:pt idx="554">
                        <c:v>0.68908251033879631</c:v>
                      </c:pt>
                      <c:pt idx="555">
                        <c:v>0.68760321351649334</c:v>
                      </c:pt>
                      <c:pt idx="556">
                        <c:v>0.68721710774211853</c:v>
                      </c:pt>
                      <c:pt idx="557">
                        <c:v>0.68666586034135435</c:v>
                      </c:pt>
                      <c:pt idx="558">
                        <c:v>0.68978959561234954</c:v>
                      </c:pt>
                      <c:pt idx="559">
                        <c:v>0.68942442328357401</c:v>
                      </c:pt>
                      <c:pt idx="560">
                        <c:v>0.69002684132913439</c:v>
                      </c:pt>
                      <c:pt idx="561">
                        <c:v>0.689247651965185</c:v>
                      </c:pt>
                      <c:pt idx="562">
                        <c:v>0.68631464364297767</c:v>
                      </c:pt>
                      <c:pt idx="563">
                        <c:v>0.68640768117897166</c:v>
                      </c:pt>
                      <c:pt idx="564">
                        <c:v>0.68530518637744386</c:v>
                      </c:pt>
                      <c:pt idx="565">
                        <c:v>0.68682169821414474</c:v>
                      </c:pt>
                      <c:pt idx="566">
                        <c:v>0.68513074099745552</c:v>
                      </c:pt>
                      <c:pt idx="567">
                        <c:v>0.68584945596300839</c:v>
                      </c:pt>
                      <c:pt idx="568">
                        <c:v>0.68171393748807951</c:v>
                      </c:pt>
                      <c:pt idx="569">
                        <c:v>0.68479115399107771</c:v>
                      </c:pt>
                      <c:pt idx="570">
                        <c:v>0.68667981597175387</c:v>
                      </c:pt>
                      <c:pt idx="571">
                        <c:v>0.68455158233589364</c:v>
                      </c:pt>
                      <c:pt idx="572">
                        <c:v>0.68371889638874817</c:v>
                      </c:pt>
                      <c:pt idx="573">
                        <c:v>0.68556103960142734</c:v>
                      </c:pt>
                      <c:pt idx="574">
                        <c:v>0.68386077863113848</c:v>
                      </c:pt>
                      <c:pt idx="575">
                        <c:v>0.68464229393348763</c:v>
                      </c:pt>
                      <c:pt idx="576">
                        <c:v>0.68054399047295622</c:v>
                      </c:pt>
                      <c:pt idx="577">
                        <c:v>0.67807616983071817</c:v>
                      </c:pt>
                      <c:pt idx="578">
                        <c:v>0.67999506901059259</c:v>
                      </c:pt>
                      <c:pt idx="579">
                        <c:v>0.67540831848609328</c:v>
                      </c:pt>
                      <c:pt idx="580">
                        <c:v>0.67289397907585813</c:v>
                      </c:pt>
                      <c:pt idx="581">
                        <c:v>0.67420348239497252</c:v>
                      </c:pt>
                      <c:pt idx="582">
                        <c:v>0.67170309861513633</c:v>
                      </c:pt>
                      <c:pt idx="583">
                        <c:v>0.67330567017263143</c:v>
                      </c:pt>
                      <c:pt idx="584">
                        <c:v>0.67194499620872028</c:v>
                      </c:pt>
                      <c:pt idx="585">
                        <c:v>0.67232179822949545</c:v>
                      </c:pt>
                      <c:pt idx="586">
                        <c:v>0.67413370424297703</c:v>
                      </c:pt>
                      <c:pt idx="587">
                        <c:v>0.67374294659180234</c:v>
                      </c:pt>
                      <c:pt idx="588">
                        <c:v>0.67286141593825999</c:v>
                      </c:pt>
                      <c:pt idx="589">
                        <c:v>0.67075411574799837</c:v>
                      </c:pt>
                      <c:pt idx="590">
                        <c:v>0.6683351398121572</c:v>
                      </c:pt>
                      <c:pt idx="591">
                        <c:v>0.66912130699130568</c:v>
                      </c:pt>
                      <c:pt idx="592">
                        <c:v>0.66901663976331271</c:v>
                      </c:pt>
                      <c:pt idx="593">
                        <c:v>0.66921434452729966</c:v>
                      </c:pt>
                      <c:pt idx="594">
                        <c:v>0.66913061074490532</c:v>
                      </c:pt>
                      <c:pt idx="595">
                        <c:v>0.66705819963064106</c:v>
                      </c:pt>
                      <c:pt idx="596">
                        <c:v>0.6708401754687926</c:v>
                      </c:pt>
                      <c:pt idx="597">
                        <c:v>0.67027962431442945</c:v>
                      </c:pt>
                      <c:pt idx="598">
                        <c:v>0.67080993826959501</c:v>
                      </c:pt>
                      <c:pt idx="599">
                        <c:v>0.66653021161387538</c:v>
                      </c:pt>
                      <c:pt idx="600">
                        <c:v>0.66538352398275058</c:v>
                      </c:pt>
                      <c:pt idx="601">
                        <c:v>0.66494624756357956</c:v>
                      </c:pt>
                      <c:pt idx="602">
                        <c:v>0.66686049486665411</c:v>
                      </c:pt>
                      <c:pt idx="603">
                        <c:v>0.66503230728437379</c:v>
                      </c:pt>
                      <c:pt idx="604">
                        <c:v>0.66407867254043673</c:v>
                      </c:pt>
                      <c:pt idx="605">
                        <c:v>0.66320877157889324</c:v>
                      </c:pt>
                      <c:pt idx="606">
                        <c:v>0.66421357696762784</c:v>
                      </c:pt>
                      <c:pt idx="607">
                        <c:v>0.6656068140691358</c:v>
                      </c:pt>
                      <c:pt idx="608">
                        <c:v>0.66572776286592816</c:v>
                      </c:pt>
                      <c:pt idx="609">
                        <c:v>0.66375071522605777</c:v>
                      </c:pt>
                      <c:pt idx="610">
                        <c:v>0.66465085338679886</c:v>
                      </c:pt>
                      <c:pt idx="611">
                        <c:v>0.66425544385882507</c:v>
                      </c:pt>
                      <c:pt idx="612">
                        <c:v>0.6636320923676654</c:v>
                      </c:pt>
                      <c:pt idx="613">
                        <c:v>0.66288779207971482</c:v>
                      </c:pt>
                      <c:pt idx="614">
                        <c:v>0.6625714644573355</c:v>
                      </c:pt>
                      <c:pt idx="615">
                        <c:v>0.66462991994120024</c:v>
                      </c:pt>
                      <c:pt idx="616">
                        <c:v>0.66628133620509167</c:v>
                      </c:pt>
                      <c:pt idx="617">
                        <c:v>0.6642042732140282</c:v>
                      </c:pt>
                      <c:pt idx="618">
                        <c:v>0.66721868938023066</c:v>
                      </c:pt>
                      <c:pt idx="619">
                        <c:v>0.66581614852512228</c:v>
                      </c:pt>
                      <c:pt idx="620">
                        <c:v>0.66673489419306198</c:v>
                      </c:pt>
                      <c:pt idx="621">
                        <c:v>0.66276219140612269</c:v>
                      </c:pt>
                      <c:pt idx="622">
                        <c:v>0.66262728697893147</c:v>
                      </c:pt>
                      <c:pt idx="623">
                        <c:v>0.66200858736457235</c:v>
                      </c:pt>
                      <c:pt idx="624">
                        <c:v>0.66447873394521029</c:v>
                      </c:pt>
                      <c:pt idx="625">
                        <c:v>0.66313666748849853</c:v>
                      </c:pt>
                      <c:pt idx="626">
                        <c:v>0.65961519675112901</c:v>
                      </c:pt>
                      <c:pt idx="627">
                        <c:v>0.65906860122716526</c:v>
                      </c:pt>
                      <c:pt idx="628">
                        <c:v>0.66197137235017434</c:v>
                      </c:pt>
                      <c:pt idx="629">
                        <c:v>0.65620537105695276</c:v>
                      </c:pt>
                      <c:pt idx="630">
                        <c:v>0.65656821744732907</c:v>
                      </c:pt>
                      <c:pt idx="631">
                        <c:v>0.65465862202105429</c:v>
                      </c:pt>
                      <c:pt idx="632">
                        <c:v>0.6537608097987132</c:v>
                      </c:pt>
                      <c:pt idx="633">
                        <c:v>0.65806379583843067</c:v>
                      </c:pt>
                      <c:pt idx="634">
                        <c:v>0.66128987239901948</c:v>
                      </c:pt>
                      <c:pt idx="635">
                        <c:v>0.66116194578702747</c:v>
                      </c:pt>
                      <c:pt idx="636">
                        <c:v>0.66174575632538912</c:v>
                      </c:pt>
                      <c:pt idx="637">
                        <c:v>0.65828708592481666</c:v>
                      </c:pt>
                      <c:pt idx="638">
                        <c:v>0.65520289160661871</c:v>
                      </c:pt>
                      <c:pt idx="639">
                        <c:v>0.65409807086669103</c:v>
                      </c:pt>
                      <c:pt idx="640">
                        <c:v>0.65401666302269668</c:v>
                      </c:pt>
                      <c:pt idx="641">
                        <c:v>0.65126042601887757</c:v>
                      </c:pt>
                      <c:pt idx="642">
                        <c:v>0.65060683732852043</c:v>
                      </c:pt>
                      <c:pt idx="643">
                        <c:v>0.64907869579982058</c:v>
                      </c:pt>
                      <c:pt idx="644">
                        <c:v>0.65187679969483681</c:v>
                      </c:pt>
                      <c:pt idx="645">
                        <c:v>0.65330725181074278</c:v>
                      </c:pt>
                      <c:pt idx="646">
                        <c:v>0.65149534579726187</c:v>
                      </c:pt>
                      <c:pt idx="647">
                        <c:v>0.64958342443258721</c:v>
                      </c:pt>
                      <c:pt idx="648">
                        <c:v>0.64788316346229891</c:v>
                      </c:pt>
                      <c:pt idx="649">
                        <c:v>0.64559444007684907</c:v>
                      </c:pt>
                      <c:pt idx="650">
                        <c:v>0.65034168035093731</c:v>
                      </c:pt>
                      <c:pt idx="651">
                        <c:v>0.64651318574478878</c:v>
                      </c:pt>
                      <c:pt idx="652">
                        <c:v>0.64814366856308148</c:v>
                      </c:pt>
                      <c:pt idx="653">
                        <c:v>0.64912986644461679</c:v>
                      </c:pt>
                      <c:pt idx="654">
                        <c:v>0.65195588160043194</c:v>
                      </c:pt>
                      <c:pt idx="655">
                        <c:v>0.65085803867570335</c:v>
                      </c:pt>
                      <c:pt idx="656">
                        <c:v>0.6505417110533247</c:v>
                      </c:pt>
                      <c:pt idx="657">
                        <c:v>0.64649457823759005</c:v>
                      </c:pt>
                      <c:pt idx="658">
                        <c:v>0.64778779998790492</c:v>
                      </c:pt>
                      <c:pt idx="659">
                        <c:v>0.64509901519768154</c:v>
                      </c:pt>
                      <c:pt idx="660">
                        <c:v>0.64377090437136852</c:v>
                      </c:pt>
                      <c:pt idx="661">
                        <c:v>0.63936325110365744</c:v>
                      </c:pt>
                      <c:pt idx="662">
                        <c:v>0.63929812482846182</c:v>
                      </c:pt>
                      <c:pt idx="663">
                        <c:v>0.63957025962124403</c:v>
                      </c:pt>
                      <c:pt idx="664">
                        <c:v>0.64094023733875416</c:v>
                      </c:pt>
                      <c:pt idx="665">
                        <c:v>0.63997264696441758</c:v>
                      </c:pt>
                      <c:pt idx="666">
                        <c:v>0.64171942670270354</c:v>
                      </c:pt>
                      <c:pt idx="667">
                        <c:v>0.64190782771309074</c:v>
                      </c:pt>
                      <c:pt idx="668">
                        <c:v>0.6433801467201945</c:v>
                      </c:pt>
                      <c:pt idx="669">
                        <c:v>0.64471523536170661</c:v>
                      </c:pt>
                      <c:pt idx="670">
                        <c:v>0.64378020812496817</c:v>
                      </c:pt>
                      <c:pt idx="671">
                        <c:v>0.64469197597770811</c:v>
                      </c:pt>
                      <c:pt idx="672">
                        <c:v>0.64583168579363326</c:v>
                      </c:pt>
                      <c:pt idx="673">
                        <c:v>0.64655505263598589</c:v>
                      </c:pt>
                      <c:pt idx="674">
                        <c:v>0.64411281731614622</c:v>
                      </c:pt>
                      <c:pt idx="675">
                        <c:v>0.64178687891629849</c:v>
                      </c:pt>
                      <c:pt idx="676">
                        <c:v>0.64047504965878488</c:v>
                      </c:pt>
                      <c:pt idx="677">
                        <c:v>0.64250559388185124</c:v>
                      </c:pt>
                      <c:pt idx="678">
                        <c:v>0.64016337391320544</c:v>
                      </c:pt>
                      <c:pt idx="679">
                        <c:v>0.63847706857331599</c:v>
                      </c:pt>
                      <c:pt idx="680">
                        <c:v>0.63722338777579823</c:v>
                      </c:pt>
                      <c:pt idx="681">
                        <c:v>0.64079370321956408</c:v>
                      </c:pt>
                      <c:pt idx="682">
                        <c:v>0.64112166053394226</c:v>
                      </c:pt>
                      <c:pt idx="683">
                        <c:v>0.64213809561467583</c:v>
                      </c:pt>
                      <c:pt idx="684">
                        <c:v>0.64261258704824475</c:v>
                      </c:pt>
                      <c:pt idx="685">
                        <c:v>0.64389883098335998</c:v>
                      </c:pt>
                      <c:pt idx="686">
                        <c:v>0.64415933608414322</c:v>
                      </c:pt>
                      <c:pt idx="687">
                        <c:v>0.64431052208013317</c:v>
                      </c:pt>
                      <c:pt idx="688">
                        <c:v>0.64156358882991316</c:v>
                      </c:pt>
                      <c:pt idx="689">
                        <c:v>0.64588983425362978</c:v>
                      </c:pt>
                      <c:pt idx="690">
                        <c:v>0.64483385822009898</c:v>
                      </c:pt>
                      <c:pt idx="691">
                        <c:v>0.64614568747761258</c:v>
                      </c:pt>
                      <c:pt idx="692">
                        <c:v>0.64350342145538608</c:v>
                      </c:pt>
                      <c:pt idx="693">
                        <c:v>0.6456804997976433</c:v>
                      </c:pt>
                      <c:pt idx="694">
                        <c:v>0.6459084417608284</c:v>
                      </c:pt>
                      <c:pt idx="695">
                        <c:v>0.64573864825763927</c:v>
                      </c:pt>
                      <c:pt idx="696">
                        <c:v>0.64396395725855626</c:v>
                      </c:pt>
                      <c:pt idx="697">
                        <c:v>0.64341736173459185</c:v>
                      </c:pt>
                      <c:pt idx="698">
                        <c:v>0.64196365023468738</c:v>
                      </c:pt>
                      <c:pt idx="699">
                        <c:v>0.64576423358003765</c:v>
                      </c:pt>
                      <c:pt idx="700">
                        <c:v>0.64543860220405935</c:v>
                      </c:pt>
                      <c:pt idx="701">
                        <c:v>0.64461522001051352</c:v>
                      </c:pt>
                      <c:pt idx="702">
                        <c:v>0.64613638372401361</c:v>
                      </c:pt>
                      <c:pt idx="703">
                        <c:v>0.64706210720715296</c:v>
                      </c:pt>
                      <c:pt idx="704">
                        <c:v>0.64839719584866506</c:v>
                      </c:pt>
                      <c:pt idx="705">
                        <c:v>0.6520372894444264</c:v>
                      </c:pt>
                      <c:pt idx="706">
                        <c:v>0.64869259002544577</c:v>
                      </c:pt>
                      <c:pt idx="707">
                        <c:v>0.64678299459917099</c:v>
                      </c:pt>
                      <c:pt idx="708">
                        <c:v>0.64490596231049446</c:v>
                      </c:pt>
                      <c:pt idx="709">
                        <c:v>0.64480594695930071</c:v>
                      </c:pt>
                      <c:pt idx="710">
                        <c:v>0.64132401717472909</c:v>
                      </c:pt>
                      <c:pt idx="711">
                        <c:v>0.64433145552573179</c:v>
                      </c:pt>
                      <c:pt idx="712">
                        <c:v>0.64032851553959413</c:v>
                      </c:pt>
                      <c:pt idx="713">
                        <c:v>0.63960980057404127</c:v>
                      </c:pt>
                      <c:pt idx="714">
                        <c:v>0.63867709927570271</c:v>
                      </c:pt>
                      <c:pt idx="715">
                        <c:v>0.64365925932817591</c:v>
                      </c:pt>
                      <c:pt idx="716">
                        <c:v>0.6433173463833981</c:v>
                      </c:pt>
                      <c:pt idx="717">
                        <c:v>0.64826926923667372</c:v>
                      </c:pt>
                      <c:pt idx="718">
                        <c:v>0.64594100489842599</c:v>
                      </c:pt>
                      <c:pt idx="719">
                        <c:v>0.64654109700558704</c:v>
                      </c:pt>
                      <c:pt idx="720">
                        <c:v>0.65254201807719292</c:v>
                      </c:pt>
                      <c:pt idx="721">
                        <c:v>0.65610768164415956</c:v>
                      </c:pt>
                      <c:pt idx="722">
                        <c:v>0.65540059637060566</c:v>
                      </c:pt>
                      <c:pt idx="723">
                        <c:v>0.65895928212237254</c:v>
                      </c:pt>
                      <c:pt idx="724">
                        <c:v>0.66042229737587599</c:v>
                      </c:pt>
                      <c:pt idx="725">
                        <c:v>0.66183181604618402</c:v>
                      </c:pt>
                      <c:pt idx="726">
                        <c:v>0.66068047653825934</c:v>
                      </c:pt>
                      <c:pt idx="727">
                        <c:v>0.65627747514734813</c:v>
                      </c:pt>
                      <c:pt idx="728">
                        <c:v>0.65772420883205351</c:v>
                      </c:pt>
                      <c:pt idx="729">
                        <c:v>0.6570194494968995</c:v>
                      </c:pt>
                      <c:pt idx="730">
                        <c:v>0.65721948019928633</c:v>
                      </c:pt>
                      <c:pt idx="731">
                        <c:v>0.6537608097987132</c:v>
                      </c:pt>
                      <c:pt idx="732">
                        <c:v>0.65395618862430016</c:v>
                      </c:pt>
                      <c:pt idx="733">
                        <c:v>0.65961752268952889</c:v>
                      </c:pt>
                      <c:pt idx="734">
                        <c:v>0.66255285695013677</c:v>
                      </c:pt>
                      <c:pt idx="735">
                        <c:v>0.66134569492061546</c:v>
                      </c:pt>
                      <c:pt idx="736">
                        <c:v>0.66450897114440788</c:v>
                      </c:pt>
                      <c:pt idx="737">
                        <c:v>0.66573241474272804</c:v>
                      </c:pt>
                      <c:pt idx="738">
                        <c:v>0.66674652388506161</c:v>
                      </c:pt>
                      <c:pt idx="739">
                        <c:v>0.66806765689617476</c:v>
                      </c:pt>
                      <c:pt idx="740">
                        <c:v>0.66498346257797691</c:v>
                      </c:pt>
                      <c:pt idx="741">
                        <c:v>0.66649764847627779</c:v>
                      </c:pt>
                      <c:pt idx="742">
                        <c:v>0.66838863639535395</c:v>
                      </c:pt>
                      <c:pt idx="743">
                        <c:v>0.66490438067238233</c:v>
                      </c:pt>
                      <c:pt idx="744">
                        <c:v>0.66322970502449186</c:v>
                      </c:pt>
                      <c:pt idx="745">
                        <c:v>0.66105495262063463</c:v>
                      </c:pt>
                      <c:pt idx="746">
                        <c:v>0.66199230579577295</c:v>
                      </c:pt>
                      <c:pt idx="747">
                        <c:v>0.66424381416682543</c:v>
                      </c:pt>
                      <c:pt idx="748">
                        <c:v>0.66102704135983625</c:v>
                      </c:pt>
                      <c:pt idx="749">
                        <c:v>0.65912907562556111</c:v>
                      </c:pt>
                      <c:pt idx="750">
                        <c:v>0.65949889983113708</c:v>
                      </c:pt>
                      <c:pt idx="751">
                        <c:v>0.66191089795177849</c:v>
                      </c:pt>
                      <c:pt idx="752">
                        <c:v>0.66546260588834572</c:v>
                      </c:pt>
                      <c:pt idx="753">
                        <c:v>0.66126661301502099</c:v>
                      </c:pt>
                      <c:pt idx="754">
                        <c:v>0.65827313029441714</c:v>
                      </c:pt>
                      <c:pt idx="755">
                        <c:v>0.66372047802686018</c:v>
                      </c:pt>
                      <c:pt idx="756">
                        <c:v>0.66516953764996489</c:v>
                      </c:pt>
                      <c:pt idx="757">
                        <c:v>0.66552075434834157</c:v>
                      </c:pt>
                      <c:pt idx="758">
                        <c:v>0.66366000362846378</c:v>
                      </c:pt>
                      <c:pt idx="759">
                        <c:v>0.66214116585336358</c:v>
                      </c:pt>
                      <c:pt idx="760">
                        <c:v>0.66534165709155335</c:v>
                      </c:pt>
                      <c:pt idx="761">
                        <c:v>0.66599059390511073</c:v>
                      </c:pt>
                      <c:pt idx="762">
                        <c:v>0.66550447277954283</c:v>
                      </c:pt>
                      <c:pt idx="763">
                        <c:v>0.66469272027799597</c:v>
                      </c:pt>
                      <c:pt idx="764">
                        <c:v>0.66667441979466613</c:v>
                      </c:pt>
                      <c:pt idx="765">
                        <c:v>0.66589290449231753</c:v>
                      </c:pt>
                      <c:pt idx="766">
                        <c:v>0.6648415803355866</c:v>
                      </c:pt>
                      <c:pt idx="767">
                        <c:v>0.66407169472523697</c:v>
                      </c:pt>
                      <c:pt idx="768">
                        <c:v>0.6642717254276238</c:v>
                      </c:pt>
                      <c:pt idx="769">
                        <c:v>0.6642717254276238</c:v>
                      </c:pt>
                      <c:pt idx="770">
                        <c:v>0.6651672117115649</c:v>
                      </c:pt>
                      <c:pt idx="771">
                        <c:v>0.66371117427326054</c:v>
                      </c:pt>
                      <c:pt idx="772">
                        <c:v>0.66546958370354536</c:v>
                      </c:pt>
                      <c:pt idx="773">
                        <c:v>0.66653021161387538</c:v>
                      </c:pt>
                      <c:pt idx="774">
                        <c:v>0.66618829866909823</c:v>
                      </c:pt>
                      <c:pt idx="775">
                        <c:v>0.66554633967074006</c:v>
                      </c:pt>
                      <c:pt idx="776">
                        <c:v>0.66374373741085813</c:v>
                      </c:pt>
                      <c:pt idx="777">
                        <c:v>0.6621155805309652</c:v>
                      </c:pt>
                      <c:pt idx="778">
                        <c:v>0.66446477831481088</c:v>
                      </c:pt>
                      <c:pt idx="779">
                        <c:v>0.66637669967948554</c:v>
                      </c:pt>
                      <c:pt idx="780">
                        <c:v>0.66669070136346487</c:v>
                      </c:pt>
                      <c:pt idx="781">
                        <c:v>0.66892360222731873</c:v>
                      </c:pt>
                      <c:pt idx="782">
                        <c:v>0.67006796392004364</c:v>
                      </c:pt>
                      <c:pt idx="783">
                        <c:v>0.67094251675838623</c:v>
                      </c:pt>
                      <c:pt idx="784">
                        <c:v>0.67296143128945374</c:v>
                      </c:pt>
                      <c:pt idx="785">
                        <c:v>0.66984467383365831</c:v>
                      </c:pt>
                      <c:pt idx="786">
                        <c:v>0.6669535324026481</c:v>
                      </c:pt>
                      <c:pt idx="787">
                        <c:v>0.6689282541041186</c:v>
                      </c:pt>
                      <c:pt idx="788">
                        <c:v>0.6667023310554645</c:v>
                      </c:pt>
                      <c:pt idx="789">
                        <c:v>0.66522768610996075</c:v>
                      </c:pt>
                      <c:pt idx="790">
                        <c:v>0.6639298124828461</c:v>
                      </c:pt>
                      <c:pt idx="791">
                        <c:v>0.66554633967074006</c:v>
                      </c:pt>
                      <c:pt idx="792">
                        <c:v>0.67027497243763023</c:v>
                      </c:pt>
                      <c:pt idx="793">
                        <c:v>0.67408485953658004</c:v>
                      </c:pt>
                      <c:pt idx="794">
                        <c:v>0.67370107970060522</c:v>
                      </c:pt>
                      <c:pt idx="795">
                        <c:v>0.6748059004405329</c:v>
                      </c:pt>
                      <c:pt idx="796">
                        <c:v>0.68074402117534305</c:v>
                      </c:pt>
                      <c:pt idx="797">
                        <c:v>0.68677750538454774</c:v>
                      </c:pt>
                      <c:pt idx="798">
                        <c:v>0.68984076625714641</c:v>
                      </c:pt>
                      <c:pt idx="799">
                        <c:v>0.69083626789228125</c:v>
                      </c:pt>
                      <c:pt idx="800">
                        <c:v>0.69130378151065053</c:v>
                      </c:pt>
                      <c:pt idx="801">
                        <c:v>0.69763265989663525</c:v>
                      </c:pt>
                      <c:pt idx="802">
                        <c:v>0.70398944954341836</c:v>
                      </c:pt>
                      <c:pt idx="803">
                        <c:v>0.70195890532035132</c:v>
                      </c:pt>
                      <c:pt idx="804">
                        <c:v>0.70400340517381721</c:v>
                      </c:pt>
                      <c:pt idx="805">
                        <c:v>0.70463373448017586</c:v>
                      </c:pt>
                      <c:pt idx="806">
                        <c:v>0.70811101238794771</c:v>
                      </c:pt>
                      <c:pt idx="807">
                        <c:v>0.71403750343075889</c:v>
                      </c:pt>
                      <c:pt idx="808">
                        <c:v>0.71770085641051873</c:v>
                      </c:pt>
                      <c:pt idx="809">
                        <c:v>0.72339475361334493</c:v>
                      </c:pt>
                      <c:pt idx="810">
                        <c:v>0.7346406657766078</c:v>
                      </c:pt>
                      <c:pt idx="811">
                        <c:v>0.7394018616810949</c:v>
                      </c:pt>
                      <c:pt idx="812">
                        <c:v>0.74656575195262498</c:v>
                      </c:pt>
                      <c:pt idx="813">
                        <c:v>0.75425763024092074</c:v>
                      </c:pt>
                      <c:pt idx="814">
                        <c:v>0.75959333293017051</c:v>
                      </c:pt>
                      <c:pt idx="815">
                        <c:v>0.76405680871947768</c:v>
                      </c:pt>
                      <c:pt idx="816">
                        <c:v>0.76662464471290948</c:v>
                      </c:pt>
                      <c:pt idx="817">
                        <c:v>0.76507324380021113</c:v>
                      </c:pt>
                      <c:pt idx="818">
                        <c:v>0.77262323984611603</c:v>
                      </c:pt>
                      <c:pt idx="819">
                        <c:v>0.7806407495103902</c:v>
                      </c:pt>
                      <c:pt idx="820">
                        <c:v>0.78493908367330789</c:v>
                      </c:pt>
                      <c:pt idx="821">
                        <c:v>0.78939325570901586</c:v>
                      </c:pt>
                      <c:pt idx="822">
                        <c:v>0.78951653044420744</c:v>
                      </c:pt>
                      <c:pt idx="823">
                        <c:v>0.79297520084478068</c:v>
                      </c:pt>
                      <c:pt idx="824">
                        <c:v>0.80397688947605894</c:v>
                      </c:pt>
                      <c:pt idx="825">
                        <c:v>0.80468630068801283</c:v>
                      </c:pt>
                      <c:pt idx="826">
                        <c:v>0.80611675280391881</c:v>
                      </c:pt>
                      <c:pt idx="827">
                        <c:v>0.81003595900766134</c:v>
                      </c:pt>
                      <c:pt idx="828">
                        <c:v>0.81239446054510667</c:v>
                      </c:pt>
                      <c:pt idx="829">
                        <c:v>0.81997701972860915</c:v>
                      </c:pt>
                      <c:pt idx="830">
                        <c:v>0.82481729753869204</c:v>
                      </c:pt>
                      <c:pt idx="831">
                        <c:v>0.8270781096633435</c:v>
                      </c:pt>
                      <c:pt idx="832">
                        <c:v>0.83271618434457373</c:v>
                      </c:pt>
                      <c:pt idx="833">
                        <c:v>0.83934045690733916</c:v>
                      </c:pt>
                      <c:pt idx="834">
                        <c:v>0.83678890248270676</c:v>
                      </c:pt>
                      <c:pt idx="835">
                        <c:v>0.84260142254392545</c:v>
                      </c:pt>
                      <c:pt idx="836">
                        <c:v>0.84698814236603726</c:v>
                      </c:pt>
                      <c:pt idx="837">
                        <c:v>0.84449473640140083</c:v>
                      </c:pt>
                      <c:pt idx="838">
                        <c:v>0.84585308442691198</c:v>
                      </c:pt>
                      <c:pt idx="839">
                        <c:v>0.84362018356305823</c:v>
                      </c:pt>
                      <c:pt idx="840">
                        <c:v>0.83842868905459922</c:v>
                      </c:pt>
                      <c:pt idx="841">
                        <c:v>0.84165243967678749</c:v>
                      </c:pt>
                      <c:pt idx="842">
                        <c:v>0.84081975372964213</c:v>
                      </c:pt>
                      <c:pt idx="843">
                        <c:v>0.83653537519712329</c:v>
                      </c:pt>
                      <c:pt idx="844">
                        <c:v>0.84475989337898394</c:v>
                      </c:pt>
                      <c:pt idx="845">
                        <c:v>0.8456902687389225</c:v>
                      </c:pt>
                      <c:pt idx="846">
                        <c:v>0.85043518307461152</c:v>
                      </c:pt>
                      <c:pt idx="847">
                        <c:v>0.85252852763447429</c:v>
                      </c:pt>
                      <c:pt idx="848">
                        <c:v>0.85933654933082726</c:v>
                      </c:pt>
                      <c:pt idx="849">
                        <c:v>0.85634306661022408</c:v>
                      </c:pt>
                      <c:pt idx="850">
                        <c:v>0.86588173998799822</c:v>
                      </c:pt>
                      <c:pt idx="851">
                        <c:v>0.86415589369531154</c:v>
                      </c:pt>
                      <c:pt idx="852">
                        <c:v>0.86563751645601428</c:v>
                      </c:pt>
                      <c:pt idx="853">
                        <c:v>0.86780529104467186</c:v>
                      </c:pt>
                      <c:pt idx="854">
                        <c:v>0.87610889113212698</c:v>
                      </c:pt>
                      <c:pt idx="855">
                        <c:v>0.87231528560197591</c:v>
                      </c:pt>
                      <c:pt idx="856">
                        <c:v>0.88171672861415906</c:v>
                      </c:pt>
                      <c:pt idx="857">
                        <c:v>0.87996297106067467</c:v>
                      </c:pt>
                      <c:pt idx="858">
                        <c:v>0.88554057134350839</c:v>
                      </c:pt>
                      <c:pt idx="859">
                        <c:v>0.89126237980713297</c:v>
                      </c:pt>
                      <c:pt idx="860">
                        <c:v>0.89167639684230604</c:v>
                      </c:pt>
                      <c:pt idx="861">
                        <c:v>0.89386510487656212</c:v>
                      </c:pt>
                      <c:pt idx="862">
                        <c:v>0.90195704456963155</c:v>
                      </c:pt>
                      <c:pt idx="863">
                        <c:v>0.90333167416394156</c:v>
                      </c:pt>
                      <c:pt idx="864">
                        <c:v>0.91176087492498825</c:v>
                      </c:pt>
                      <c:pt idx="865">
                        <c:v>0.91942019007568587</c:v>
                      </c:pt>
                      <c:pt idx="866">
                        <c:v>0.92854252047988772</c:v>
                      </c:pt>
                      <c:pt idx="867">
                        <c:v>0.93746947205850184</c:v>
                      </c:pt>
                      <c:pt idx="868">
                        <c:v>0.94471477017402639</c:v>
                      </c:pt>
                      <c:pt idx="869">
                        <c:v>0.95232058874152792</c:v>
                      </c:pt>
                      <c:pt idx="870">
                        <c:v>0.96009852675061735</c:v>
                      </c:pt>
                      <c:pt idx="871">
                        <c:v>0.96696934878376661</c:v>
                      </c:pt>
                      <c:pt idx="872">
                        <c:v>0.96829978554847951</c:v>
                      </c:pt>
                      <c:pt idx="873">
                        <c:v>0.96649718328859757</c:v>
                      </c:pt>
                      <c:pt idx="874">
                        <c:v>0.96681583684937678</c:v>
                      </c:pt>
                      <c:pt idx="875">
                        <c:v>0.96631343415500959</c:v>
                      </c:pt>
                      <c:pt idx="876">
                        <c:v>0.96715774979415459</c:v>
                      </c:pt>
                      <c:pt idx="877">
                        <c:v>0.96524117655268005</c:v>
                      </c:pt>
                      <c:pt idx="878">
                        <c:v>0.96356417496639024</c:v>
                      </c:pt>
                      <c:pt idx="879">
                        <c:v>0.96709727539575807</c:v>
                      </c:pt>
                      <c:pt idx="880">
                        <c:v>0.97375876297292152</c:v>
                      </c:pt>
                      <c:pt idx="881">
                        <c:v>0.98070634097326537</c:v>
                      </c:pt>
                      <c:pt idx="882">
                        <c:v>0.98691194462405862</c:v>
                      </c:pt>
                      <c:pt idx="883">
                        <c:v>0.99082417301260151</c:v>
                      </c:pt>
                      <c:pt idx="884">
                        <c:v>0.99625523917624581</c:v>
                      </c:pt>
                      <c:pt idx="885">
                        <c:v>1.0017467797382853</c:v>
                      </c:pt>
                      <c:pt idx="886">
                        <c:v>1.0037401089469544</c:v>
                      </c:pt>
                      <c:pt idx="887">
                        <c:v>1.0065172793963719</c:v>
                      </c:pt>
                      <c:pt idx="888">
                        <c:v>1.013964934152684</c:v>
                      </c:pt>
                      <c:pt idx="889">
                        <c:v>1.0185912256299805</c:v>
                      </c:pt>
                      <c:pt idx="890">
                        <c:v>1.0245200426111916</c:v>
                      </c:pt>
                      <c:pt idx="891">
                        <c:v>1.0281508324533533</c:v>
                      </c:pt>
                      <c:pt idx="892">
                        <c:v>1.0283648187861389</c:v>
                      </c:pt>
                      <c:pt idx="893">
                        <c:v>1.0337586699353851</c:v>
                      </c:pt>
                      <c:pt idx="894">
                        <c:v>1.0378592993343161</c:v>
                      </c:pt>
                      <c:pt idx="895">
                        <c:v>1.0321188833634927</c:v>
                      </c:pt>
                      <c:pt idx="896">
                        <c:v>1.0292230900556827</c:v>
                      </c:pt>
                      <c:pt idx="897">
                        <c:v>1.023508259407258</c:v>
                      </c:pt>
                      <c:pt idx="898">
                        <c:v>1.0250108156135593</c:v>
                      </c:pt>
                      <c:pt idx="899">
                        <c:v>1.0214939967529897</c:v>
                      </c:pt>
                      <c:pt idx="900">
                        <c:v>1.0120948796792064</c:v>
                      </c:pt>
                      <c:pt idx="901">
                        <c:v>1.0052868579828529</c:v>
                      </c:pt>
                      <c:pt idx="902">
                        <c:v>1.0047030474444911</c:v>
                      </c:pt>
                      <c:pt idx="903">
                        <c:v>1</c:v>
                      </c:pt>
                      <c:pt idx="904">
                        <c:v>0.99203133504212282</c:v>
                      </c:pt>
                      <c:pt idx="905">
                        <c:v>0.98504654202738096</c:v>
                      </c:pt>
                      <c:pt idx="906">
                        <c:v>0.97782682923425412</c:v>
                      </c:pt>
                      <c:pt idx="907">
                        <c:v>0.97504500690803675</c:v>
                      </c:pt>
                      <c:pt idx="908">
                        <c:v>0.97021868472835326</c:v>
                      </c:pt>
                      <c:pt idx="909">
                        <c:v>0.96385491726637118</c:v>
                      </c:pt>
                      <c:pt idx="910">
                        <c:v>0.95483958002856217</c:v>
                      </c:pt>
                      <c:pt idx="911">
                        <c:v>0.96025436462340708</c:v>
                      </c:pt>
                      <c:pt idx="912">
                        <c:v>0.95320677127186948</c:v>
                      </c:pt>
                      <c:pt idx="913">
                        <c:v>0.95748882386598844</c:v>
                      </c:pt>
                      <c:pt idx="914">
                        <c:v>0.94885261458735515</c:v>
                      </c:pt>
                      <c:pt idx="915">
                        <c:v>0.93218028813724907</c:v>
                      </c:pt>
                      <c:pt idx="916">
                        <c:v>0.91677792405345948</c:v>
                      </c:pt>
                      <c:pt idx="917">
                        <c:v>0.91065140230826147</c:v>
                      </c:pt>
                      <c:pt idx="918">
                        <c:v>0.89578632999483654</c:v>
                      </c:pt>
                      <c:pt idx="919">
                        <c:v>0.88730595858899231</c:v>
                      </c:pt>
                      <c:pt idx="920">
                        <c:v>0.86814720398944956</c:v>
                      </c:pt>
                      <c:pt idx="921">
                        <c:v>0.85751533956374659</c:v>
                      </c:pt>
                      <c:pt idx="922">
                        <c:v>0.8509236301385793</c:v>
                      </c:pt>
                      <c:pt idx="923">
                        <c:v>0.8422222945847504</c:v>
                      </c:pt>
                      <c:pt idx="924">
                        <c:v>0.82826201230886565</c:v>
                      </c:pt>
                      <c:pt idx="925">
                        <c:v>0.80750998990542744</c:v>
                      </c:pt>
                      <c:pt idx="926">
                        <c:v>0.79283331860239037</c:v>
                      </c:pt>
                      <c:pt idx="927">
                        <c:v>0.77864742030172041</c:v>
                      </c:pt>
                      <c:pt idx="928">
                        <c:v>0.77123930649820638</c:v>
                      </c:pt>
                      <c:pt idx="929">
                        <c:v>0.75074546325715086</c:v>
                      </c:pt>
                      <c:pt idx="930">
                        <c:v>0.73507096438057906</c:v>
                      </c:pt>
                      <c:pt idx="931">
                        <c:v>0.71559820809705688</c:v>
                      </c:pt>
                      <c:pt idx="932">
                        <c:v>0.70096572962361692</c:v>
                      </c:pt>
                      <c:pt idx="933">
                        <c:v>0.68420966939111594</c:v>
                      </c:pt>
                      <c:pt idx="934">
                        <c:v>0.66768387706019994</c:v>
                      </c:pt>
                      <c:pt idx="935">
                        <c:v>0.64773895528150804</c:v>
                      </c:pt>
                      <c:pt idx="936">
                        <c:v>0.63885154465569116</c:v>
                      </c:pt>
                      <c:pt idx="937">
                        <c:v>0.6275986546772292</c:v>
                      </c:pt>
                      <c:pt idx="938">
                        <c:v>0.61165899882307484</c:v>
                      </c:pt>
                      <c:pt idx="939">
                        <c:v>0.59876632227272109</c:v>
                      </c:pt>
                      <c:pt idx="940">
                        <c:v>0.5813194583354655</c:v>
                      </c:pt>
                      <c:pt idx="941">
                        <c:v>0.56778714872515346</c:v>
                      </c:pt>
                      <c:pt idx="942">
                        <c:v>0.55054961924388368</c:v>
                      </c:pt>
                      <c:pt idx="943">
                        <c:v>0.53377495150418464</c:v>
                      </c:pt>
                      <c:pt idx="944">
                        <c:v>0.51740499704605836</c:v>
                      </c:pt>
                      <c:pt idx="945">
                        <c:v>0.51060395316490459</c:v>
                      </c:pt>
                      <c:pt idx="946">
                        <c:v>0.49552024264189415</c:v>
                      </c:pt>
                      <c:pt idx="947">
                        <c:v>0.47497755469444175</c:v>
                      </c:pt>
                      <c:pt idx="948">
                        <c:v>0.46043578781859523</c:v>
                      </c:pt>
                      <c:pt idx="949">
                        <c:v>0.44602892536994054</c:v>
                      </c:pt>
                      <c:pt idx="950">
                        <c:v>0.43709034409932679</c:v>
                      </c:pt>
                      <c:pt idx="951">
                        <c:v>0.41654300427507457</c:v>
                      </c:pt>
                      <c:pt idx="952">
                        <c:v>0.3966422753259804</c:v>
                      </c:pt>
                      <c:pt idx="953">
                        <c:v>0.38369842813082916</c:v>
                      </c:pt>
                      <c:pt idx="954">
                        <c:v>0.3872640916977958</c:v>
                      </c:pt>
                      <c:pt idx="955">
                        <c:v>0.38065377476542916</c:v>
                      </c:pt>
                      <c:pt idx="956">
                        <c:v>0.37574604474175138</c:v>
                      </c:pt>
                      <c:pt idx="957">
                        <c:v>0.36906362371898932</c:v>
                      </c:pt>
                      <c:pt idx="958">
                        <c:v>0.37389692371387245</c:v>
                      </c:pt>
                      <c:pt idx="959">
                        <c:v>0.3724083231379699</c:v>
                      </c:pt>
                      <c:pt idx="960">
                        <c:v>0.36342322309935982</c:v>
                      </c:pt>
                      <c:pt idx="961">
                        <c:v>0.35494052575511575</c:v>
                      </c:pt>
                      <c:pt idx="962">
                        <c:v>0.35181446454572129</c:v>
                      </c:pt>
                      <c:pt idx="963">
                        <c:v>0.34854884703233524</c:v>
                      </c:pt>
                      <c:pt idx="964">
                        <c:v>0.32986225792796087</c:v>
                      </c:pt>
                      <c:pt idx="965">
                        <c:v>0.31442965664497363</c:v>
                      </c:pt>
                      <c:pt idx="966">
                        <c:v>0.31222931891871797</c:v>
                      </c:pt>
                      <c:pt idx="967">
                        <c:v>0.32252624821484227</c:v>
                      </c:pt>
                      <c:pt idx="968">
                        <c:v>0.3204026664557818</c:v>
                      </c:pt>
                      <c:pt idx="969">
                        <c:v>0.31263403220029146</c:v>
                      </c:pt>
                      <c:pt idx="970">
                        <c:v>0.31025459721724752</c:v>
                      </c:pt>
                      <c:pt idx="971">
                        <c:v>0.31783948233914988</c:v>
                      </c:pt>
                      <c:pt idx="972">
                        <c:v>0.32002586443500669</c:v>
                      </c:pt>
                      <c:pt idx="973">
                        <c:v>0.31965836616783055</c:v>
                      </c:pt>
                      <c:pt idx="974">
                        <c:v>0.31415054403699166</c:v>
                      </c:pt>
                      <c:pt idx="975">
                        <c:v>0.31519256444012356</c:v>
                      </c:pt>
                      <c:pt idx="976">
                        <c:v>0.30488865732879955</c:v>
                      </c:pt>
                      <c:pt idx="977">
                        <c:v>0.29771313736526983</c:v>
                      </c:pt>
                      <c:pt idx="978">
                        <c:v>0.29136099959528661</c:v>
                      </c:pt>
                      <c:pt idx="979">
                        <c:v>0.28506235840850008</c:v>
                      </c:pt>
                      <c:pt idx="980">
                        <c:v>0.2742839598636071</c:v>
                      </c:pt>
                      <c:pt idx="981">
                        <c:v>0.26591290756255631</c:v>
                      </c:pt>
                      <c:pt idx="982">
                        <c:v>0.26162387715323765</c:v>
                      </c:pt>
                      <c:pt idx="983">
                        <c:v>0.26255657845157615</c:v>
                      </c:pt>
                      <c:pt idx="984">
                        <c:v>0.26210534640200567</c:v>
                      </c:pt>
                      <c:pt idx="985">
                        <c:v>0.26081677652849061</c:v>
                      </c:pt>
                      <c:pt idx="986">
                        <c:v>0.260416715123717</c:v>
                      </c:pt>
                      <c:pt idx="987">
                        <c:v>0.26037252229411989</c:v>
                      </c:pt>
                      <c:pt idx="988">
                        <c:v>0.26160061776923915</c:v>
                      </c:pt>
                      <c:pt idx="989">
                        <c:v>0.2566114799015663</c:v>
                      </c:pt>
                      <c:pt idx="990">
                        <c:v>0.25956774760777279</c:v>
                      </c:pt>
                      <c:pt idx="991">
                        <c:v>0.25202240343866772</c:v>
                      </c:pt>
                      <c:pt idx="992">
                        <c:v>0.25022212711718567</c:v>
                      </c:pt>
                      <c:pt idx="993">
                        <c:v>0.2333567477798919</c:v>
                      </c:pt>
                      <c:pt idx="994">
                        <c:v>0.23392660268785478</c:v>
                      </c:pt>
                      <c:pt idx="995">
                        <c:v>0.22007098763996361</c:v>
                      </c:pt>
                      <c:pt idx="996">
                        <c:v>0.20530825661613167</c:v>
                      </c:pt>
                      <c:pt idx="997">
                        <c:v>0.20169374834276879</c:v>
                      </c:pt>
                      <c:pt idx="998">
                        <c:v>0.20199844627314917</c:v>
                      </c:pt>
                      <c:pt idx="999">
                        <c:v>0.20253573804351388</c:v>
                      </c:pt>
                      <c:pt idx="1000">
                        <c:v>0.21193718105569698</c:v>
                      </c:pt>
                      <c:pt idx="1001">
                        <c:v>0.20451278568338421</c:v>
                      </c:pt>
                      <c:pt idx="1002">
                        <c:v>0.21220931584847921</c:v>
                      </c:pt>
                      <c:pt idx="1003">
                        <c:v>0.21387003586597025</c:v>
                      </c:pt>
                      <c:pt idx="1004">
                        <c:v>0.20717133327440945</c:v>
                      </c:pt>
                      <c:pt idx="1005">
                        <c:v>0.19359017895770042</c:v>
                      </c:pt>
                      <c:pt idx="1006">
                        <c:v>0.19882354035735716</c:v>
                      </c:pt>
                      <c:pt idx="1007">
                        <c:v>0.20929258909507062</c:v>
                      </c:pt>
                      <c:pt idx="1008">
                        <c:v>0.20911116589988246</c:v>
                      </c:pt>
                      <c:pt idx="1009">
                        <c:v>0.20837616936553083</c:v>
                      </c:pt>
                      <c:pt idx="1010">
                        <c:v>0.20519195969613985</c:v>
                      </c:pt>
                      <c:pt idx="1011">
                        <c:v>0.20719924453520777</c:v>
                      </c:pt>
                      <c:pt idx="1012">
                        <c:v>0.21689142984737178</c:v>
                      </c:pt>
                      <c:pt idx="1013">
                        <c:v>0.20556643577851505</c:v>
                      </c:pt>
                      <c:pt idx="1014">
                        <c:v>0.19534161057278554</c:v>
                      </c:pt>
                      <c:pt idx="1015">
                        <c:v>0.17555950448208316</c:v>
                      </c:pt>
                      <c:pt idx="1016">
                        <c:v>0.16286918457251612</c:v>
                      </c:pt>
                      <c:pt idx="1017">
                        <c:v>0.15428414593867903</c:v>
                      </c:pt>
                      <c:pt idx="1018">
                        <c:v>0.15459116980745868</c:v>
                      </c:pt>
                      <c:pt idx="1019">
                        <c:v>0.1513162485404736</c:v>
                      </c:pt>
                      <c:pt idx="1020">
                        <c:v>0.14690161745756344</c:v>
                      </c:pt>
                      <c:pt idx="1021">
                        <c:v>0.14764359180711481</c:v>
                      </c:pt>
                      <c:pt idx="1022">
                        <c:v>0.16112938264942994</c:v>
                      </c:pt>
                      <c:pt idx="1023">
                        <c:v>0.16310410435090036</c:v>
                      </c:pt>
                      <c:pt idx="1024">
                        <c:v>0.17733419548116677</c:v>
                      </c:pt>
                      <c:pt idx="1025">
                        <c:v>0.17174961738313327</c:v>
                      </c:pt>
                      <c:pt idx="1026">
                        <c:v>0.16789088557778648</c:v>
                      </c:pt>
                      <c:pt idx="1027">
                        <c:v>0.16128289458381975</c:v>
                      </c:pt>
                      <c:pt idx="1028">
                        <c:v>0.14914149613661637</c:v>
                      </c:pt>
                      <c:pt idx="1029">
                        <c:v>0.14061228002437592</c:v>
                      </c:pt>
                      <c:pt idx="1030">
                        <c:v>0.13535798517912059</c:v>
                      </c:pt>
                      <c:pt idx="1031">
                        <c:v>0.13706522396460863</c:v>
                      </c:pt>
                      <c:pt idx="1032">
                        <c:v>0.13576735033749388</c:v>
                      </c:pt>
                      <c:pt idx="1033">
                        <c:v>0.13498816097354518</c:v>
                      </c:pt>
                      <c:pt idx="1034">
                        <c:v>0.13511376164713668</c:v>
                      </c:pt>
                      <c:pt idx="1035">
                        <c:v>0.1466271567263813</c:v>
                      </c:pt>
                      <c:pt idx="1036">
                        <c:v>0.14860653030465157</c:v>
                      </c:pt>
                      <c:pt idx="1037">
                        <c:v>0.14366856308177553</c:v>
                      </c:pt>
                      <c:pt idx="1038">
                        <c:v>0.13830960100852727</c:v>
                      </c:pt>
                      <c:pt idx="1039">
                        <c:v>0.14131936529792988</c:v>
                      </c:pt>
                      <c:pt idx="1040">
                        <c:v>0.12310028981192471</c:v>
                      </c:pt>
                      <c:pt idx="1041">
                        <c:v>0.10991454502318948</c:v>
                      </c:pt>
                      <c:pt idx="1042">
                        <c:v>9.1195392781217605E-2</c:v>
                      </c:pt>
                      <c:pt idx="1043">
                        <c:v>8.6834258281503526E-2</c:v>
                      </c:pt>
                      <c:pt idx="1044">
                        <c:v>9.0409225602069154E-2</c:v>
                      </c:pt>
                      <c:pt idx="1045">
                        <c:v>8.6010876087957752E-2</c:v>
                      </c:pt>
                      <c:pt idx="1046">
                        <c:v>6.1158224285588092E-2</c:v>
                      </c:pt>
                      <c:pt idx="1047">
                        <c:v>5.8243823470579395E-2</c:v>
                      </c:pt>
                      <c:pt idx="1048">
                        <c:v>6.9036177645871236E-2</c:v>
                      </c:pt>
                      <c:pt idx="1049">
                        <c:v>7.519991440546725E-2</c:v>
                      </c:pt>
                      <c:pt idx="1050">
                        <c:v>6.6254355319653777E-2</c:v>
                      </c:pt>
                      <c:pt idx="1051">
                        <c:v>6.7233575385989938E-2</c:v>
                      </c:pt>
                      <c:pt idx="1052">
                        <c:v>5.4533951722822605E-2</c:v>
                      </c:pt>
                      <c:pt idx="1053">
                        <c:v>7.1485390780910624E-2</c:v>
                      </c:pt>
                      <c:pt idx="1054">
                        <c:v>8.9446287104532396E-2</c:v>
                      </c:pt>
                      <c:pt idx="1055">
                        <c:v>9.0911628296436453E-2</c:v>
                      </c:pt>
                      <c:pt idx="1056">
                        <c:v>9.4530788446599165E-2</c:v>
                      </c:pt>
                      <c:pt idx="1057">
                        <c:v>9.9668786371862023E-2</c:v>
                      </c:pt>
                      <c:pt idx="1058">
                        <c:v>9.1400075360404245E-2</c:v>
                      </c:pt>
                      <c:pt idx="1059">
                        <c:v>8.6550493796722375E-2</c:v>
                      </c:pt>
                      <c:pt idx="1060">
                        <c:v>7.1950578460879933E-2</c:v>
                      </c:pt>
                      <c:pt idx="1061">
                        <c:v>6.2321193485511669E-2</c:v>
                      </c:pt>
                      <c:pt idx="1062">
                        <c:v>6.2807314611080203E-2</c:v>
                      </c:pt>
                      <c:pt idx="1063">
                        <c:v>5.0498448599087496E-2</c:v>
                      </c:pt>
                      <c:pt idx="1064">
                        <c:v>4.1836653998055834E-2</c:v>
                      </c:pt>
                      <c:pt idx="1065">
                        <c:v>3.6775412039987562E-2</c:v>
                      </c:pt>
                      <c:pt idx="1066">
                        <c:v>2.94928989100657E-2</c:v>
                      </c:pt>
                      <c:pt idx="1067">
                        <c:v>2.9364972298073642E-2</c:v>
                      </c:pt>
                      <c:pt idx="1068">
                        <c:v>4.3622974689138366E-2</c:v>
                      </c:pt>
                      <c:pt idx="1069">
                        <c:v>3.4886750059311383E-2</c:v>
                      </c:pt>
                      <c:pt idx="1070">
                        <c:v>3.7263859103955368E-2</c:v>
                      </c:pt>
                      <c:pt idx="1071">
                        <c:v>6.5482143770904833E-2</c:v>
                      </c:pt>
                      <c:pt idx="1072">
                        <c:v>6.4102862299795033E-2</c:v>
                      </c:pt>
                      <c:pt idx="1073">
                        <c:v>7.0229384044993057E-2</c:v>
                      </c:pt>
                      <c:pt idx="1074">
                        <c:v>7.4555629468709056E-2</c:v>
                      </c:pt>
                      <c:pt idx="1075">
                        <c:v>4.7295631422497819E-2</c:v>
                      </c:pt>
                      <c:pt idx="1076">
                        <c:v>5.7974014616197084E-2</c:v>
                      </c:pt>
                      <c:pt idx="1077">
                        <c:v>5.7776309852210182E-2</c:v>
                      </c:pt>
                      <c:pt idx="1078">
                        <c:v>4.1752920215661501E-2</c:v>
                      </c:pt>
                      <c:pt idx="1079">
                        <c:v>4.0080570506170886E-2</c:v>
                      </c:pt>
                      <c:pt idx="1080">
                        <c:v>5.4920057497197403E-2</c:v>
                      </c:pt>
                      <c:pt idx="1081">
                        <c:v>6.8596575288300335E-2</c:v>
                      </c:pt>
                      <c:pt idx="1082">
                        <c:v>7.4569585099108548E-2</c:v>
                      </c:pt>
                      <c:pt idx="1083">
                        <c:v>6.1669930733554389E-2</c:v>
                      </c:pt>
                      <c:pt idx="1084">
                        <c:v>5.1852144747798888E-2</c:v>
                      </c:pt>
                      <c:pt idx="1085">
                        <c:v>4.5544199807412707E-2</c:v>
                      </c:pt>
                      <c:pt idx="1086">
                        <c:v>5.2426651532560931E-2</c:v>
                      </c:pt>
                      <c:pt idx="1087">
                        <c:v>3.6894034898379967E-2</c:v>
                      </c:pt>
                      <c:pt idx="1088">
                        <c:v>1.9444845022728364E-3</c:v>
                      </c:pt>
                      <c:pt idx="1089">
                        <c:v>-4.3215935469161759E-3</c:v>
                      </c:pt>
                      <c:pt idx="1090">
                        <c:v>-8.7083133690286606E-3</c:v>
                      </c:pt>
                      <c:pt idx="1091">
                        <c:v>-1.5365149069391655E-2</c:v>
                      </c:pt>
                      <c:pt idx="1092">
                        <c:v>-1.6465317932519485E-2</c:v>
                      </c:pt>
                      <c:pt idx="1093">
                        <c:v>-3.3519098280201151E-2</c:v>
                      </c:pt>
                      <c:pt idx="1094">
                        <c:v>-4.1513348560476782E-2</c:v>
                      </c:pt>
                      <c:pt idx="1095">
                        <c:v>-3.1435057473937329E-2</c:v>
                      </c:pt>
                      <c:pt idx="1096">
                        <c:v>-2.0254271585871425E-2</c:v>
                      </c:pt>
                      <c:pt idx="1097">
                        <c:v>-2.199407350895697E-2</c:v>
                      </c:pt>
                      <c:pt idx="1098">
                        <c:v>-5.1705610628603642E-3</c:v>
                      </c:pt>
                      <c:pt idx="1099">
                        <c:v>-4.1215628445293558E-3</c:v>
                      </c:pt>
                      <c:pt idx="1100">
                        <c:v>1.6667674573306868E-2</c:v>
                      </c:pt>
                      <c:pt idx="1101">
                        <c:v>1.0906325156885055E-2</c:v>
                      </c:pt>
                      <c:pt idx="1102">
                        <c:v>2.6229607335079543E-2</c:v>
                      </c:pt>
                      <c:pt idx="1103">
                        <c:v>3.1560658147530118E-2</c:v>
                      </c:pt>
                      <c:pt idx="1104">
                        <c:v>4.7560788400080302E-2</c:v>
                      </c:pt>
                      <c:pt idx="1105">
                        <c:v>4.6330366986561143E-2</c:v>
                      </c:pt>
                      <c:pt idx="1106">
                        <c:v>4.1255169398094038E-2</c:v>
                      </c:pt>
                      <c:pt idx="1107">
                        <c:v>3.7226644089558031E-2</c:v>
                      </c:pt>
                      <c:pt idx="1108">
                        <c:v>7.7590979080510075E-2</c:v>
                      </c:pt>
                      <c:pt idx="1109">
                        <c:v>7.2315750789656144E-2</c:v>
                      </c:pt>
                      <c:pt idx="1110">
                        <c:v>7.0657356710565014E-2</c:v>
                      </c:pt>
                      <c:pt idx="1111">
                        <c:v>5.2856950136532813E-2</c:v>
                      </c:pt>
                      <c:pt idx="1112">
                        <c:v>5.0054194364716774E-2</c:v>
                      </c:pt>
                      <c:pt idx="1113">
                        <c:v>4.403699172431149E-2</c:v>
                      </c:pt>
                      <c:pt idx="1114">
                        <c:v>1.6232724092535157E-2</c:v>
                      </c:pt>
                      <c:pt idx="1115">
                        <c:v>-1.2564719235975533E-2</c:v>
                      </c:pt>
                      <c:pt idx="1116">
                        <c:v>-2.4892192755166909E-2</c:v>
                      </c:pt>
                      <c:pt idx="1117">
                        <c:v>-4.1578474835672445E-2</c:v>
                      </c:pt>
                      <c:pt idx="1118">
                        <c:v>-2.8802095205310518E-2</c:v>
                      </c:pt>
                      <c:pt idx="1119">
                        <c:v>-2.0863667446630898E-2</c:v>
                      </c:pt>
                      <c:pt idx="1120">
                        <c:v>-3.093265477957069E-2</c:v>
                      </c:pt>
                      <c:pt idx="1121">
                        <c:v>9.7782450329588974E-3</c:v>
                      </c:pt>
                      <c:pt idx="1122">
                        <c:v>1.3076425683942476E-2</c:v>
                      </c:pt>
                      <c:pt idx="1123">
                        <c:v>1.3620695269506929E-2</c:v>
                      </c:pt>
                      <c:pt idx="1124">
                        <c:v>1.5811729242162936E-2</c:v>
                      </c:pt>
                      <c:pt idx="1125">
                        <c:v>-7.8826052370829704E-3</c:v>
                      </c:pt>
                      <c:pt idx="1126">
                        <c:v>-4.8198095521638104E-2</c:v>
                      </c:pt>
                      <c:pt idx="1127">
                        <c:v>0</c:v>
                      </c:pt>
                      <c:pt idx="1128">
                        <c:v>-2.2680225336911674E-2</c:v>
                      </c:pt>
                      <c:pt idx="1129">
                        <c:v>-4.2971711937181085E-2</c:v>
                      </c:pt>
                      <c:pt idx="1130">
                        <c:v>-6.5337935590113694E-2</c:v>
                      </c:pt>
                      <c:pt idx="1131">
                        <c:v>-8.4945596300827347E-2</c:v>
                      </c:pt>
                      <c:pt idx="1132">
                        <c:v>-7.291119102001678E-2</c:v>
                      </c:pt>
                      <c:pt idx="1133">
                        <c:v>-4.5416273195420645E-2</c:v>
                      </c:pt>
                      <c:pt idx="1134">
                        <c:v>-4.6044276563379435E-2</c:v>
                      </c:pt>
                      <c:pt idx="1135">
                        <c:v>-4.9172663711174111E-2</c:v>
                      </c:pt>
                      <c:pt idx="1136">
                        <c:v>-4.100164211250984E-2</c:v>
                      </c:pt>
                      <c:pt idx="1137">
                        <c:v>8.105895323468287E-3</c:v>
                      </c:pt>
                      <c:pt idx="1138">
                        <c:v>2.5280624467941624E-2</c:v>
                      </c:pt>
                      <c:pt idx="1139">
                        <c:v>1.9747217014704957E-2</c:v>
                      </c:pt>
                      <c:pt idx="1140">
                        <c:v>2.1742872161773973E-2</c:v>
                      </c:pt>
                      <c:pt idx="1141">
                        <c:v>-3.5465908720873254E-2</c:v>
                      </c:pt>
                      <c:pt idx="1142">
                        <c:v>-2.6262170472677052E-2</c:v>
                      </c:pt>
                      <c:pt idx="1143">
                        <c:v>-1.6316457874929489E-2</c:v>
                      </c:pt>
                      <c:pt idx="1144">
                        <c:v>-2.5392269511134283E-2</c:v>
                      </c:pt>
                      <c:pt idx="1145">
                        <c:v>1.0745835407295488E-2</c:v>
                      </c:pt>
                      <c:pt idx="1146">
                        <c:v>1.9703024185107876E-2</c:v>
                      </c:pt>
                      <c:pt idx="1147">
                        <c:v>2.5906301897500494E-2</c:v>
                      </c:pt>
                      <c:pt idx="1148">
                        <c:v>6.0211567356850085E-2</c:v>
                      </c:pt>
                      <c:pt idx="1149">
                        <c:v>2.9034689045295495E-2</c:v>
                      </c:pt>
                      <c:pt idx="1150">
                        <c:v>2.797638707336483E-2</c:v>
                      </c:pt>
                      <c:pt idx="1151">
                        <c:v>4.8232984597636169E-2</c:v>
                      </c:pt>
                      <c:pt idx="1152">
                        <c:v>1.6095493726944087E-2</c:v>
                      </c:pt>
                      <c:pt idx="1153">
                        <c:v>1.0685361008899006E-2</c:v>
                      </c:pt>
                      <c:pt idx="1154">
                        <c:v>2.5329469174337239E-3</c:v>
                      </c:pt>
                      <c:pt idx="1155">
                        <c:v>8.2524294426590157E-3</c:v>
                      </c:pt>
                      <c:pt idx="1156">
                        <c:v>4.3557848413942703E-2</c:v>
                      </c:pt>
                      <c:pt idx="1157">
                        <c:v>2.5485307047128272E-2</c:v>
                      </c:pt>
                      <c:pt idx="1158">
                        <c:v>-1.6400191657323822E-2</c:v>
                      </c:pt>
                      <c:pt idx="1159">
                        <c:v>-8.4175710690477662E-3</c:v>
                      </c:pt>
                      <c:pt idx="1160">
                        <c:v>-1.1017970200077068E-2</c:v>
                      </c:pt>
                      <c:pt idx="1161">
                        <c:v>-1.1020296138476982E-2</c:v>
                      </c:pt>
                      <c:pt idx="1162">
                        <c:v>-4.9281982815966859E-2</c:v>
                      </c:pt>
                      <c:pt idx="1163">
                        <c:v>-5.4766545562806933E-2</c:v>
                      </c:pt>
                      <c:pt idx="1164">
                        <c:v>-4.0503891294943022E-2</c:v>
                      </c:pt>
                      <c:pt idx="1165">
                        <c:v>-6.9813041071420015E-2</c:v>
                      </c:pt>
                      <c:pt idx="1166">
                        <c:v>-7.8281782785264598E-2</c:v>
                      </c:pt>
                      <c:pt idx="1167">
                        <c:v>-0.13111082166099877</c:v>
                      </c:pt>
                      <c:pt idx="1168">
                        <c:v>-0.1531909548907503</c:v>
                      </c:pt>
                      <c:pt idx="1169">
                        <c:v>-0.14991603362376521</c:v>
                      </c:pt>
                      <c:pt idx="1170">
                        <c:v>-0.18124177199291014</c:v>
                      </c:pt>
                      <c:pt idx="1171">
                        <c:v>-0.19943293621811697</c:v>
                      </c:pt>
                      <c:pt idx="1172">
                        <c:v>-0.16950741276568013</c:v>
                      </c:pt>
                      <c:pt idx="1173">
                        <c:v>-0.2037359222578348</c:v>
                      </c:pt>
                      <c:pt idx="1174">
                        <c:v>-0.1666860494866651</c:v>
                      </c:pt>
                      <c:pt idx="1175">
                        <c:v>-0.11227072062223489</c:v>
                      </c:pt>
                      <c:pt idx="1176">
                        <c:v>-0.10755604348574417</c:v>
                      </c:pt>
                      <c:pt idx="1177">
                        <c:v>-5.3043025208520146E-2</c:v>
                      </c:pt>
                      <c:pt idx="1178">
                        <c:v>-2.5345750743137288E-2</c:v>
                      </c:pt>
                      <c:pt idx="1179">
                        <c:v>-1.7556183042048305E-2</c:v>
                      </c:pt>
                      <c:pt idx="1180">
                        <c:v>3.7212688459159191E-2</c:v>
                      </c:pt>
                      <c:pt idx="1181">
                        <c:v>4.0801611410123666E-2</c:v>
                      </c:pt>
                      <c:pt idx="1182">
                        <c:v>2.2675573460112491E-2</c:v>
                      </c:pt>
                      <c:pt idx="1183">
                        <c:v>4.7044430075314177E-2</c:v>
                      </c:pt>
                      <c:pt idx="1184">
                        <c:v>-4.497201896104993E-2</c:v>
                      </c:pt>
                      <c:pt idx="1185">
                        <c:v>-0.10392990552038203</c:v>
                      </c:pt>
                      <c:pt idx="1186">
                        <c:v>-9.6549702977666033E-2</c:v>
                      </c:pt>
                      <c:pt idx="1187">
                        <c:v>-0.13712569836300445</c:v>
                      </c:pt>
                      <c:pt idx="1188">
                        <c:v>-0.1393958142412553</c:v>
                      </c:pt>
                      <c:pt idx="1189">
                        <c:v>-0.13186442570254939</c:v>
                      </c:pt>
                      <c:pt idx="1190">
                        <c:v>-0.14429656644973399</c:v>
                      </c:pt>
                      <c:pt idx="1191">
                        <c:v>-4.2699577144398856E-2</c:v>
                      </c:pt>
                      <c:pt idx="1192">
                        <c:v>-1.9351807486725336E-3</c:v>
                      </c:pt>
                      <c:pt idx="1193">
                        <c:v>-3.0237199197594765E-5</c:v>
                      </c:pt>
                      <c:pt idx="1194">
                        <c:v>4.1401703517312529E-4</c:v>
                      </c:pt>
                      <c:pt idx="1195">
                        <c:v>-3.819190852549535E-3</c:v>
                      </c:pt>
                      <c:pt idx="1196">
                        <c:v>-6.5079756427729981E-3</c:v>
                      </c:pt>
                      <c:pt idx="1197">
                        <c:v>-2.2394134913730608E-2</c:v>
                      </c:pt>
                      <c:pt idx="1198">
                        <c:v>-7.7718905692501478E-2</c:v>
                      </c:pt>
                      <c:pt idx="1199">
                        <c:v>-7.1559820809705299E-2</c:v>
                      </c:pt>
                      <c:pt idx="1200">
                        <c:v>-4.6630413040141053E-2</c:v>
                      </c:pt>
                      <c:pt idx="1201">
                        <c:v>-4.02317565021608E-2</c:v>
                      </c:pt>
                      <c:pt idx="1202">
                        <c:v>-4.2469309242813801E-2</c:v>
                      </c:pt>
                      <c:pt idx="1203">
                        <c:v>-5.516428102918098E-2</c:v>
                      </c:pt>
                      <c:pt idx="1204">
                        <c:v>-5.0047216549516708E-2</c:v>
                      </c:pt>
                      <c:pt idx="1205">
                        <c:v>-2.4638665469583352E-2</c:v>
                      </c:pt>
                      <c:pt idx="1206">
                        <c:v>-4.5530244177013221E-2</c:v>
                      </c:pt>
                      <c:pt idx="1207">
                        <c:v>-0.11711797624751685</c:v>
                      </c:pt>
                      <c:pt idx="1208">
                        <c:v>-0.13885852247089059</c:v>
                      </c:pt>
                      <c:pt idx="1209">
                        <c:v>-0.16216675117576168</c:v>
                      </c:pt>
                      <c:pt idx="1210">
                        <c:v>-0.16204812831736928</c:v>
                      </c:pt>
                      <c:pt idx="1211">
                        <c:v>-0.14832509175826969</c:v>
                      </c:pt>
                      <c:pt idx="1212">
                        <c:v>-0.11690166397633095</c:v>
                      </c:pt>
                      <c:pt idx="1213">
                        <c:v>-0.10580926374745857</c:v>
                      </c:pt>
                      <c:pt idx="1214">
                        <c:v>-7.939590727879127E-2</c:v>
                      </c:pt>
                      <c:pt idx="1215">
                        <c:v>-2.4882889001567252E-2</c:v>
                      </c:pt>
                      <c:pt idx="1216">
                        <c:v>-3.6307898421616409E-3</c:v>
                      </c:pt>
                      <c:pt idx="1217">
                        <c:v>-1.6670000511706137E-2</c:v>
                      </c:pt>
                      <c:pt idx="1218">
                        <c:v>1.6611852051710216E-2</c:v>
                      </c:pt>
                      <c:pt idx="1219">
                        <c:v>1.5444230974991969E-3</c:v>
                      </c:pt>
                      <c:pt idx="1220">
                        <c:v>2.3845520475235815E-2</c:v>
                      </c:pt>
                      <c:pt idx="1221">
                        <c:v>-3.9782850390990249E-2</c:v>
                      </c:pt>
                      <c:pt idx="1222">
                        <c:v>-0.12117906469365036</c:v>
                      </c:pt>
                      <c:pt idx="1223">
                        <c:v>-7.9549419213181427E-2</c:v>
                      </c:pt>
                      <c:pt idx="1224">
                        <c:v>-7.0092153679401664E-2</c:v>
                      </c:pt>
                      <c:pt idx="1225">
                        <c:v>-0.220636190671126</c:v>
                      </c:pt>
                      <c:pt idx="1226">
                        <c:v>-0.19945852154051538</c:v>
                      </c:pt>
                      <c:pt idx="1227">
                        <c:v>-0.16448105988360992</c:v>
                      </c:pt>
                      <c:pt idx="1228">
                        <c:v>-0.11725985848990743</c:v>
                      </c:pt>
                      <c:pt idx="1229">
                        <c:v>-0.13425549037759252</c:v>
                      </c:pt>
                      <c:pt idx="1230">
                        <c:v>-0.23255197309354417</c:v>
                      </c:pt>
                      <c:pt idx="1231">
                        <c:v>-0.25539268818004607</c:v>
                      </c:pt>
                      <c:pt idx="1232">
                        <c:v>-0.14284518088822912</c:v>
                      </c:pt>
                      <c:pt idx="1233">
                        <c:v>-0.19921894988533098</c:v>
                      </c:pt>
                      <c:pt idx="1234">
                        <c:v>-0.24496318039513018</c:v>
                      </c:pt>
                      <c:pt idx="1235">
                        <c:v>-0.22740234547628205</c:v>
                      </c:pt>
                      <c:pt idx="1236">
                        <c:v>-0.1908734829066783</c:v>
                      </c:pt>
                      <c:pt idx="1237">
                        <c:v>-0.12564719235975727</c:v>
                      </c:pt>
                      <c:pt idx="1238">
                        <c:v>-0.12029985997850794</c:v>
                      </c:pt>
                      <c:pt idx="1239">
                        <c:v>-0.16299013336930745</c:v>
                      </c:pt>
                      <c:pt idx="1240">
                        <c:v>-0.14622942126000726</c:v>
                      </c:pt>
                      <c:pt idx="1241">
                        <c:v>-0.19301102029613823</c:v>
                      </c:pt>
                      <c:pt idx="1242">
                        <c:v>-0.21808928812329312</c:v>
                      </c:pt>
                      <c:pt idx="1243">
                        <c:v>-0.1155270343820213</c:v>
                      </c:pt>
                      <c:pt idx="1244">
                        <c:v>-1.0068987332939146E-2</c:v>
                      </c:pt>
                      <c:pt idx="1245">
                        <c:v>-2.6406378653467219E-2</c:v>
                      </c:pt>
                      <c:pt idx="1246">
                        <c:v>-3.7924425609511661E-2</c:v>
                      </c:pt>
                      <c:pt idx="1247">
                        <c:v>6.3763275293417215E-2</c:v>
                      </c:pt>
                      <c:pt idx="1248">
                        <c:v>0.21055324770778799</c:v>
                      </c:pt>
                      <c:pt idx="1249">
                        <c:v>0.26647811059371934</c:v>
                      </c:pt>
                      <c:pt idx="1250">
                        <c:v>0.22374597031172233</c:v>
                      </c:pt>
                      <c:pt idx="1251">
                        <c:v>0.19669763265989684</c:v>
                      </c:pt>
                      <c:pt idx="1252">
                        <c:v>0.10441835258435016</c:v>
                      </c:pt>
                      <c:pt idx="1253">
                        <c:v>7.4102071480739329E-2</c:v>
                      </c:pt>
                      <c:pt idx="1254">
                        <c:v>-8.7041266799089759E-2</c:v>
                      </c:pt>
                      <c:pt idx="1255">
                        <c:v>-0.20161234049877405</c:v>
                      </c:pt>
                      <c:pt idx="1256">
                        <c:v>-0.26588964817855748</c:v>
                      </c:pt>
                      <c:pt idx="1257">
                        <c:v>-0.31337368061144222</c:v>
                      </c:pt>
                      <c:pt idx="1258">
                        <c:v>-0.45612814990207756</c:v>
                      </c:pt>
                      <c:pt idx="1259">
                        <c:v>-0.40374336526071414</c:v>
                      </c:pt>
                      <c:pt idx="1260">
                        <c:v>-0.31840933724711207</c:v>
                      </c:pt>
                      <c:pt idx="1261">
                        <c:v>-0.32046081491577744</c:v>
                      </c:pt>
                      <c:pt idx="1262">
                        <c:v>-0.39292775170142347</c:v>
                      </c:pt>
                      <c:pt idx="1263">
                        <c:v>-0.36164155428507616</c:v>
                      </c:pt>
                      <c:pt idx="1264">
                        <c:v>-0.29702000772211506</c:v>
                      </c:pt>
                      <c:pt idx="1265">
                        <c:v>-0.25074081138035109</c:v>
                      </c:pt>
                      <c:pt idx="1266">
                        <c:v>-0.13859103955490817</c:v>
                      </c:pt>
                      <c:pt idx="1267">
                        <c:v>-0.18435620351030596</c:v>
                      </c:pt>
                      <c:pt idx="1268">
                        <c:v>-1.9675112924308905E-2</c:v>
                      </c:pt>
                      <c:pt idx="1269">
                        <c:v>4.9586680746347561E-2</c:v>
                      </c:pt>
                      <c:pt idx="1270">
                        <c:v>7.887257113882605E-2</c:v>
                      </c:pt>
                      <c:pt idx="1271">
                        <c:v>5.391292617006356E-2</c:v>
                      </c:pt>
                      <c:pt idx="1272">
                        <c:v>3.6356743128015255E-2</c:v>
                      </c:pt>
                      <c:pt idx="1273">
                        <c:v>4.6904873771323193E-2</c:v>
                      </c:pt>
                      <c:pt idx="1274">
                        <c:v>5.0784539022268566E-2</c:v>
                      </c:pt>
                      <c:pt idx="1275">
                        <c:v>-6.8861732265882505E-2</c:v>
                      </c:pt>
                      <c:pt idx="1276">
                        <c:v>-4.4523112849879379E-2</c:v>
                      </c:pt>
                      <c:pt idx="1277">
                        <c:v>-5.7322751864239477E-2</c:v>
                      </c:pt>
                      <c:pt idx="1278">
                        <c:v>-9.3065447254694789E-2</c:v>
                      </c:pt>
                      <c:pt idx="1279">
                        <c:v>-3.2574767289863062E-2</c:v>
                      </c:pt>
                      <c:pt idx="1280">
                        <c:v>-4.6863006880125381E-2</c:v>
                      </c:pt>
                      <c:pt idx="1281">
                        <c:v>-4.0852782054919844E-2</c:v>
                      </c:pt>
                      <c:pt idx="1282">
                        <c:v>5.5403852684370539E-3</c:v>
                      </c:pt>
                      <c:pt idx="1283">
                        <c:v>-0.1014690626933434</c:v>
                      </c:pt>
                      <c:pt idx="1284">
                        <c:v>-0.23120758069843242</c:v>
                      </c:pt>
                      <c:pt idx="1285">
                        <c:v>-0.23525006163736728</c:v>
                      </c:pt>
                      <c:pt idx="1286">
                        <c:v>-0.28829541278428766</c:v>
                      </c:pt>
                      <c:pt idx="1287">
                        <c:v>-0.39189503505189122</c:v>
                      </c:pt>
                      <c:pt idx="1288">
                        <c:v>-0.38928300622886269</c:v>
                      </c:pt>
                      <c:pt idx="1289">
                        <c:v>-0.32654314383137839</c:v>
                      </c:pt>
                      <c:pt idx="1290">
                        <c:v>-0.22328078263175238</c:v>
                      </c:pt>
                      <c:pt idx="1291">
                        <c:v>1.3674191852703022E-2</c:v>
                      </c:pt>
                      <c:pt idx="1292">
                        <c:v>5.3678006391678676E-2</c:v>
                      </c:pt>
                      <c:pt idx="1293">
                        <c:v>1.9521600989919726E-2</c:v>
                      </c:pt>
                      <c:pt idx="1294">
                        <c:v>0.12152097763842809</c:v>
                      </c:pt>
                      <c:pt idx="1295">
                        <c:v>0.17748072960035749</c:v>
                      </c:pt>
                      <c:pt idx="1296">
                        <c:v>-6.6014783664469057E-2</c:v>
                      </c:pt>
                      <c:pt idx="1297">
                        <c:v>-5.4906101866797917E-2</c:v>
                      </c:pt>
                      <c:pt idx="1298">
                        <c:v>-9.4386580265808026E-2</c:v>
                      </c:pt>
                      <c:pt idx="1299">
                        <c:v>-0.1011783203933625</c:v>
                      </c:pt>
                      <c:pt idx="1300">
                        <c:v>-5.5515497727558039E-2</c:v>
                      </c:pt>
                      <c:pt idx="1301">
                        <c:v>-0.29262863602320344</c:v>
                      </c:pt>
                      <c:pt idx="1302">
                        <c:v>-0.33765415156744943</c:v>
                      </c:pt>
                      <c:pt idx="1303">
                        <c:v>-0.18449575981429694</c:v>
                      </c:pt>
                      <c:pt idx="1304">
                        <c:v>-0.11641321691236314</c:v>
                      </c:pt>
                      <c:pt idx="1305">
                        <c:v>-0.14009359576120958</c:v>
                      </c:pt>
                      <c:pt idx="1306">
                        <c:v>-0.2448166462759398</c:v>
                      </c:pt>
                      <c:pt idx="1307">
                        <c:v>-0.131308526424986</c:v>
                      </c:pt>
                      <c:pt idx="1308">
                        <c:v>-5.4836323714802425E-2</c:v>
                      </c:pt>
                      <c:pt idx="1309">
                        <c:v>-6.3746993724617826E-2</c:v>
                      </c:pt>
                      <c:pt idx="1310">
                        <c:v>-8.6206254913544736E-2</c:v>
                      </c:pt>
                      <c:pt idx="1311">
                        <c:v>-3.2260765605883666E-2</c:v>
                      </c:pt>
                      <c:pt idx="1312">
                        <c:v>-0.2369061297780588</c:v>
                      </c:pt>
                      <c:pt idx="1313">
                        <c:v>-0.10449743448994467</c:v>
                      </c:pt>
                      <c:pt idx="1314">
                        <c:v>-0.26452199639944696</c:v>
                      </c:pt>
                      <c:pt idx="1315">
                        <c:v>-0.21945693990240334</c:v>
                      </c:pt>
                      <c:pt idx="1316">
                        <c:v>-0.14568282573604288</c:v>
                      </c:pt>
                      <c:pt idx="1317">
                        <c:v>-0.22261556424939624</c:v>
                      </c:pt>
                      <c:pt idx="1318">
                        <c:v>-0.46995585368917042</c:v>
                      </c:pt>
                      <c:pt idx="1319">
                        <c:v>-0.51177622611842721</c:v>
                      </c:pt>
                      <c:pt idx="1320">
                        <c:v>-0.44024896844631939</c:v>
                      </c:pt>
                      <c:pt idx="1321">
                        <c:v>-0.47841761758781559</c:v>
                      </c:pt>
                      <c:pt idx="1322">
                        <c:v>-0.32869463685123745</c:v>
                      </c:pt>
                      <c:pt idx="1323">
                        <c:v>-0.48860057590234729</c:v>
                      </c:pt>
                      <c:pt idx="1324">
                        <c:v>-0.53411919038736133</c:v>
                      </c:pt>
                      <c:pt idx="1325">
                        <c:v>-0.47356803602413372</c:v>
                      </c:pt>
                      <c:pt idx="1326">
                        <c:v>-0.35978778138039769</c:v>
                      </c:pt>
                      <c:pt idx="1327">
                        <c:v>-0.59574260235291898</c:v>
                      </c:pt>
                      <c:pt idx="1328">
                        <c:v>-0.61344764545255726</c:v>
                      </c:pt>
                      <c:pt idx="1329">
                        <c:v>-0.68345443719268495</c:v>
                      </c:pt>
                      <c:pt idx="1330">
                        <c:v>-0.62531458316857891</c:v>
                      </c:pt>
                      <c:pt idx="1331">
                        <c:v>-0.47294003265617462</c:v>
                      </c:pt>
                      <c:pt idx="1332">
                        <c:v>-0.38387054757241768</c:v>
                      </c:pt>
                      <c:pt idx="1333">
                        <c:v>-0.33119734656947325</c:v>
                      </c:pt>
                      <c:pt idx="1334">
                        <c:v>-0.2751701423939486</c:v>
                      </c:pt>
                      <c:pt idx="1335">
                        <c:v>-9.8584899077532623E-2</c:v>
                      </c:pt>
                      <c:pt idx="1336">
                        <c:v>-6.6768387706019672E-2</c:v>
                      </c:pt>
                      <c:pt idx="1337">
                        <c:v>0.16025948168788715</c:v>
                      </c:pt>
                      <c:pt idx="1338">
                        <c:v>0.22312494475896327</c:v>
                      </c:pt>
                      <c:pt idx="1339">
                        <c:v>5.7697227946615026E-2</c:v>
                      </c:pt>
                      <c:pt idx="1340">
                        <c:v>0.18091614061693215</c:v>
                      </c:pt>
                      <c:pt idx="1341">
                        <c:v>0.36408611554331605</c:v>
                      </c:pt>
                      <c:pt idx="1342">
                        <c:v>0.51486274637502505</c:v>
                      </c:pt>
                      <c:pt idx="1343">
                        <c:v>0.55442695855642976</c:v>
                      </c:pt>
                      <c:pt idx="1344">
                        <c:v>0.38397754073881113</c:v>
                      </c:pt>
                      <c:pt idx="1345">
                        <c:v>0.47485195402084962</c:v>
                      </c:pt>
                      <c:pt idx="1346">
                        <c:v>0.67597119557885632</c:v>
                      </c:pt>
                      <c:pt idx="1347">
                        <c:v>0.45759814297078177</c:v>
                      </c:pt>
                      <c:pt idx="1348">
                        <c:v>9.9754846092656266E-2</c:v>
                      </c:pt>
                      <c:pt idx="1349">
                        <c:v>-6.6482297282838609E-2</c:v>
                      </c:pt>
                      <c:pt idx="1350">
                        <c:v>-0.31896291058627585</c:v>
                      </c:pt>
                      <c:pt idx="1351">
                        <c:v>-0.33724943828587595</c:v>
                      </c:pt>
                      <c:pt idx="1352">
                        <c:v>-0.37714625965845877</c:v>
                      </c:pt>
                      <c:pt idx="1353">
                        <c:v>-0.4630524685184233</c:v>
                      </c:pt>
                      <c:pt idx="1354">
                        <c:v>-0.48028534612289286</c:v>
                      </c:pt>
                      <c:pt idx="1355">
                        <c:v>-0.11845306488902925</c:v>
                      </c:pt>
                      <c:pt idx="1356">
                        <c:v>-0.2168007182497777</c:v>
                      </c:pt>
                      <c:pt idx="1357">
                        <c:v>-0.20667823433364149</c:v>
                      </c:pt>
                      <c:pt idx="1358">
                        <c:v>-0.29174710536966109</c:v>
                      </c:pt>
                      <c:pt idx="1359">
                        <c:v>-0.65828964445705573</c:v>
                      </c:pt>
                      <c:pt idx="1360">
                        <c:v>-1.0095577460726526</c:v>
                      </c:pt>
                      <c:pt idx="1361">
                        <c:v>-0.57513013625347109</c:v>
                      </c:pt>
                      <c:pt idx="1362">
                        <c:v>-0.50813148064586611</c:v>
                      </c:pt>
                      <c:pt idx="1363">
                        <c:v>-0.21334902566440397</c:v>
                      </c:pt>
                      <c:pt idx="1364">
                        <c:v>0.11392213688612692</c:v>
                      </c:pt>
                      <c:pt idx="1365">
                        <c:v>0.28189675624630772</c:v>
                      </c:pt>
                      <c:pt idx="1366">
                        <c:v>0.51518139993580425</c:v>
                      </c:pt>
                      <c:pt idx="1367">
                        <c:v>1.0155279647573812</c:v>
                      </c:pt>
                      <c:pt idx="1368">
                        <c:v>0.94025594626151909</c:v>
                      </c:pt>
                      <c:pt idx="1369">
                        <c:v>0.64944619406699611</c:v>
                      </c:pt>
                      <c:pt idx="1370">
                        <c:v>0.38037001028064799</c:v>
                      </c:pt>
                      <c:pt idx="1371">
                        <c:v>0.17190545525592302</c:v>
                      </c:pt>
                      <c:pt idx="1372">
                        <c:v>6.3628370866226067E-2</c:v>
                      </c:pt>
                      <c:pt idx="1373">
                        <c:v>-4.9670414528741248E-2</c:v>
                      </c:pt>
                      <c:pt idx="1374">
                        <c:v>-0.20380337447143038</c:v>
                      </c:pt>
                      <c:pt idx="1375">
                        <c:v>-0.41296571101610902</c:v>
                      </c:pt>
                      <c:pt idx="1376">
                        <c:v>-0.37315029748752093</c:v>
                      </c:pt>
                      <c:pt idx="1377">
                        <c:v>-0.52146143361539177</c:v>
                      </c:pt>
                      <c:pt idx="1378">
                        <c:v>-0.57464168918950298</c:v>
                      </c:pt>
                      <c:pt idx="1379">
                        <c:v>-0.3993799048226005</c:v>
                      </c:pt>
                      <c:pt idx="1380">
                        <c:v>-0.27576325668590962</c:v>
                      </c:pt>
                      <c:pt idx="1381">
                        <c:v>-0.32003516818860539</c:v>
                      </c:pt>
                      <c:pt idx="1382">
                        <c:v>-0.35608721338624028</c:v>
                      </c:pt>
                      <c:pt idx="1383">
                        <c:v>-0.29842254857722306</c:v>
                      </c:pt>
                      <c:pt idx="1384">
                        <c:v>-5.7571627273023208E-2</c:v>
                      </c:pt>
                      <c:pt idx="1385">
                        <c:v>3.5861318248847716E-2</c:v>
                      </c:pt>
                      <c:pt idx="1386">
                        <c:v>0.17114022152237315</c:v>
                      </c:pt>
                      <c:pt idx="1387">
                        <c:v>8.7764633641442782E-2</c:v>
                      </c:pt>
                      <c:pt idx="1388">
                        <c:v>0.1296082654546977</c:v>
                      </c:pt>
                      <c:pt idx="1389">
                        <c:v>0.13005949750426818</c:v>
                      </c:pt>
                      <c:pt idx="1390">
                        <c:v>0.23245893555755082</c:v>
                      </c:pt>
                      <c:pt idx="1391">
                        <c:v>-1.0303907111323389E-3</c:v>
                      </c:pt>
                      <c:pt idx="1392">
                        <c:v>-0.15047193290132893</c:v>
                      </c:pt>
                      <c:pt idx="1393">
                        <c:v>-0.64746542492568571</c:v>
                      </c:pt>
                      <c:pt idx="1394">
                        <c:v>-0.52302679015848885</c:v>
                      </c:pt>
                      <c:pt idx="1395">
                        <c:v>-0.48722827224643755</c:v>
                      </c:pt>
                      <c:pt idx="1396">
                        <c:v>-0.14553163974005298</c:v>
                      </c:pt>
                      <c:pt idx="1397">
                        <c:v>-0.41069792107625774</c:v>
                      </c:pt>
                      <c:pt idx="1398">
                        <c:v>-0.27428861174040625</c:v>
                      </c:pt>
                      <c:pt idx="1399">
                        <c:v>-0.18157670712248844</c:v>
                      </c:pt>
                      <c:pt idx="1400">
                        <c:v>-0.24886843096847397</c:v>
                      </c:pt>
                      <c:pt idx="1401">
                        <c:v>-0.59680090432484934</c:v>
                      </c:pt>
                      <c:pt idx="1402">
                        <c:v>-0.82237017774821197</c:v>
                      </c:pt>
                      <c:pt idx="1403">
                        <c:v>-1.3530213939814011</c:v>
                      </c:pt>
                      <c:pt idx="1404">
                        <c:v>-1.3876206580544914</c:v>
                      </c:pt>
                      <c:pt idx="1405">
                        <c:v>-1.4330018095800743</c:v>
                      </c:pt>
                      <c:pt idx="1406">
                        <c:v>-1.0793035675243172</c:v>
                      </c:pt>
                      <c:pt idx="1407">
                        <c:v>-0.94327152539692083</c:v>
                      </c:pt>
                      <c:pt idx="1408">
                        <c:v>-0.52231737894653574</c:v>
                      </c:pt>
                      <c:pt idx="1409">
                        <c:v>-0.14114724585634039</c:v>
                      </c:pt>
                      <c:pt idx="1410">
                        <c:v>0.1544190503658702</c:v>
                      </c:pt>
                      <c:pt idx="1411">
                        <c:v>0.55161257309261413</c:v>
                      </c:pt>
                      <c:pt idx="1412">
                        <c:v>0.81312480520265917</c:v>
                      </c:pt>
                      <c:pt idx="1413">
                        <c:v>0.60416947717556646</c:v>
                      </c:pt>
                      <c:pt idx="1414">
                        <c:v>0.69945154372531593</c:v>
                      </c:pt>
                      <c:pt idx="1415">
                        <c:v>0.33236961952299682</c:v>
                      </c:pt>
                      <c:pt idx="1416">
                        <c:v>0.22081993980471407</c:v>
                      </c:pt>
                      <c:pt idx="1417">
                        <c:v>-0.26155409900124182</c:v>
                      </c:pt>
                      <c:pt idx="1418">
                        <c:v>-0.69114073322882086</c:v>
                      </c:pt>
                      <c:pt idx="1419">
                        <c:v>-1.1468746365721245</c:v>
                      </c:pt>
                      <c:pt idx="1420">
                        <c:v>-1.2513899807877482</c:v>
                      </c:pt>
                      <c:pt idx="1421">
                        <c:v>-1.6104036898686769</c:v>
                      </c:pt>
                      <c:pt idx="1422">
                        <c:v>-1.2757904701651874</c:v>
                      </c:pt>
                      <c:pt idx="1423">
                        <c:v>-1.5676275893509226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6603-43D1-8F95-C6792740EE06}"/>
                  </c:ext>
                </c:extLst>
              </c15:ser>
            </c15:filteredScatterSeries>
          </c:ext>
        </c:extLst>
      </c:scatterChart>
      <c:valAx>
        <c:axId val="151781631"/>
        <c:scaling>
          <c:orientation val="minMax"/>
          <c:max val="775"/>
          <c:min val="42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Wavelenght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32344767"/>
        <c:crosses val="autoZero"/>
        <c:crossBetween val="midCat"/>
      </c:valAx>
      <c:valAx>
        <c:axId val="232344767"/>
        <c:scaling>
          <c:orientation val="minMax"/>
          <c:max val="3.25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BE"/>
                  <a:t>Relative Absorbance 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5178163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7.jpeg"/></Relationships>
</file>

<file path=ppt/drawings/_rels/drawing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png"/><Relationship Id="rId1" Type="http://schemas.openxmlformats.org/officeDocument/2006/relationships/image" Target="../media/image42.jpeg"/></Relationships>
</file>

<file path=ppt/drawings/_rels/drawing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png"/><Relationship Id="rId1" Type="http://schemas.openxmlformats.org/officeDocument/2006/relationships/image" Target="../media/image42.jpe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0.0844</cdr:x>
      <cdr:y>0.05176</cdr:y>
    </cdr:from>
    <cdr:to>
      <cdr:x>0.3532</cdr:x>
      <cdr:y>0.66564</cdr:y>
    </cdr:to>
    <cdr:pic>
      <cdr:nvPicPr>
        <cdr:cNvPr id="2" name="Image 1" descr="Une image contenant texte, intérieur, lit&#10;&#10;Description générée automatiquement">
          <a:extLst xmlns:a="http://schemas.openxmlformats.org/drawingml/2006/main">
            <a:ext uri="{FF2B5EF4-FFF2-40B4-BE49-F238E27FC236}">
              <a16:creationId xmlns:a16="http://schemas.microsoft.com/office/drawing/2014/main" id="{AC840106-17F9-486B-AFAA-4DE70690A782}"/>
            </a:ext>
          </a:extLst>
        </cdr:cNvPr>
        <cdr:cNvPicPr>
          <a:picLocks xmlns:a="http://schemas.openxmlformats.org/drawingml/2006/main" noChangeAspect="1"/>
        </cdr:cNvPicPr>
      </cdr:nvPicPr>
      <cdr:blipFill rotWithShape="1">
        <a:blip xmlns:a="http://schemas.openxmlformats.org/drawingml/2006/main" xmlns:r="http://schemas.openxmlformats.org/officeDocument/2006/relationships" r:embed="rId1" cstate="print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 t="12422" b="4891"/>
        <a:stretch xmlns:a="http://schemas.openxmlformats.org/drawingml/2006/main"/>
      </cdr:blipFill>
      <cdr:spPr>
        <a:xfrm xmlns:a="http://schemas.openxmlformats.org/drawingml/2006/main">
          <a:off x="881095" y="260883"/>
          <a:ext cx="2806351" cy="3093958"/>
        </a:xfrm>
        <a:prstGeom xmlns:a="http://schemas.openxmlformats.org/drawingml/2006/main" prst="rect">
          <a:avLst/>
        </a:prstGeom>
      </cdr:spPr>
    </cdr:pic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0.71458</cdr:x>
      <cdr:y>0.3855</cdr:y>
    </cdr:from>
    <cdr:to>
      <cdr:x>0.71458</cdr:x>
      <cdr:y>0.66201</cdr:y>
    </cdr:to>
    <cdr:cxnSp macro="">
      <cdr:nvCxnSpPr>
        <cdr:cNvPr id="9" name="Connecteur droit 8">
          <a:extLst xmlns:a="http://schemas.openxmlformats.org/drawingml/2006/main">
            <a:ext uri="{FF2B5EF4-FFF2-40B4-BE49-F238E27FC236}">
              <a16:creationId xmlns:a16="http://schemas.microsoft.com/office/drawing/2014/main" id="{5D6E3D1C-4D0D-4373-AFBF-7262D3CCA4C7}"/>
            </a:ext>
          </a:extLst>
        </cdr:cNvPr>
        <cdr:cNvCxnSpPr/>
      </cdr:nvCxnSpPr>
      <cdr:spPr>
        <a:xfrm xmlns:a="http://schemas.openxmlformats.org/drawingml/2006/main" flipV="1">
          <a:off x="5218697" y="1822534"/>
          <a:ext cx="0" cy="1307212"/>
        </a:xfrm>
        <a:prstGeom xmlns:a="http://schemas.openxmlformats.org/drawingml/2006/main" prst="line">
          <a:avLst/>
        </a:prstGeom>
        <a:ln xmlns:a="http://schemas.openxmlformats.org/drawingml/2006/main">
          <a:solidFill>
            <a:srgbClr val="FF000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0.71729</cdr:x>
      <cdr:y>0.3855</cdr:y>
    </cdr:from>
    <cdr:to>
      <cdr:x>0.95212</cdr:x>
      <cdr:y>0.3855</cdr:y>
    </cdr:to>
    <cdr:cxnSp macro="">
      <cdr:nvCxnSpPr>
        <cdr:cNvPr id="11" name="Connecteur droit avec flèche 10">
          <a:extLst xmlns:a="http://schemas.openxmlformats.org/drawingml/2006/main">
            <a:ext uri="{FF2B5EF4-FFF2-40B4-BE49-F238E27FC236}">
              <a16:creationId xmlns:a16="http://schemas.microsoft.com/office/drawing/2014/main" id="{3B61ABEE-DA27-47E3-A53F-31566B39CFF2}"/>
            </a:ext>
          </a:extLst>
        </cdr:cNvPr>
        <cdr:cNvCxnSpPr/>
      </cdr:nvCxnSpPr>
      <cdr:spPr>
        <a:xfrm xmlns:a="http://schemas.openxmlformats.org/drawingml/2006/main">
          <a:off x="5238499" y="1822534"/>
          <a:ext cx="1715001" cy="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0.75298</cdr:x>
      <cdr:y>0.64038</cdr:y>
    </cdr:from>
    <cdr:to>
      <cdr:x>0.75298</cdr:x>
      <cdr:y>0.88521</cdr:y>
    </cdr:to>
    <cdr:cxnSp macro="">
      <cdr:nvCxnSpPr>
        <cdr:cNvPr id="2" name="Connecteur droit avec flèche 1">
          <a:extLst xmlns:a="http://schemas.openxmlformats.org/drawingml/2006/main">
            <a:ext uri="{FF2B5EF4-FFF2-40B4-BE49-F238E27FC236}">
              <a16:creationId xmlns:a16="http://schemas.microsoft.com/office/drawing/2014/main" id="{06053ED5-2768-45CE-8F35-6D3D430954D1}"/>
            </a:ext>
          </a:extLst>
        </cdr:cNvPr>
        <cdr:cNvCxnSpPr/>
      </cdr:nvCxnSpPr>
      <cdr:spPr>
        <a:xfrm xmlns:a="http://schemas.openxmlformats.org/drawingml/2006/main" flipH="1">
          <a:off x="8224402" y="3600513"/>
          <a:ext cx="1" cy="1376566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0.72839</cdr:x>
      <cdr:y>0.88722</cdr:y>
    </cdr:from>
    <cdr:to>
      <cdr:x>0.79867</cdr:x>
      <cdr:y>0.94544</cdr:y>
    </cdr:to>
    <cdr:sp macro="" textlink="">
      <cdr:nvSpPr>
        <cdr:cNvPr id="7" name="ZoneTexte 6">
          <a:extLst xmlns:a="http://schemas.openxmlformats.org/drawingml/2006/main">
            <a:ext uri="{FF2B5EF4-FFF2-40B4-BE49-F238E27FC236}">
              <a16:creationId xmlns:a16="http://schemas.microsoft.com/office/drawing/2014/main" id="{AEF228DA-9133-4CB0-8E03-85DCED9CE7D4}"/>
            </a:ext>
          </a:extLst>
        </cdr:cNvPr>
        <cdr:cNvSpPr txBox="1"/>
      </cdr:nvSpPr>
      <cdr:spPr>
        <a:xfrm xmlns:a="http://schemas.openxmlformats.org/drawingml/2006/main">
          <a:off x="7955845" y="4988368"/>
          <a:ext cx="767644" cy="3273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BE" dirty="0"/>
            <a:t>695 nm</a:t>
          </a:r>
          <a:endParaRPr lang="fr-BE" sz="1100" dirty="0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0.40755</cdr:x>
      <cdr:y>0.16634</cdr:y>
    </cdr:from>
    <cdr:to>
      <cdr:x>0.47699</cdr:x>
      <cdr:y>0.23419</cdr:y>
    </cdr:to>
    <cdr:sp macro="" textlink="">
      <cdr:nvSpPr>
        <cdr:cNvPr id="3" name="ZoneTexte 4">
          <a:extLst xmlns:a="http://schemas.openxmlformats.org/drawingml/2006/main">
            <a:ext uri="{FF2B5EF4-FFF2-40B4-BE49-F238E27FC236}">
              <a16:creationId xmlns:a16="http://schemas.microsoft.com/office/drawing/2014/main" id="{D98C5091-6A4F-4B6E-AF2C-784626CEB73E}"/>
            </a:ext>
          </a:extLst>
        </cdr:cNvPr>
        <cdr:cNvSpPr txBox="1"/>
      </cdr:nvSpPr>
      <cdr:spPr>
        <a:xfrm xmlns:a="http://schemas.openxmlformats.org/drawingml/2006/main">
          <a:off x="4285676" y="905419"/>
          <a:ext cx="730169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BE" dirty="0"/>
            <a:t>PS II</a:t>
          </a:r>
        </a:p>
      </cdr:txBody>
    </cdr:sp>
  </cdr:relSizeAnchor>
  <cdr:relSizeAnchor xmlns:cdr="http://schemas.openxmlformats.org/drawingml/2006/chartDrawing">
    <cdr:from>
      <cdr:x>0.46672</cdr:x>
      <cdr:y>0.17078</cdr:y>
    </cdr:from>
    <cdr:to>
      <cdr:x>0.53328</cdr:x>
      <cdr:y>0.23863</cdr:y>
    </cdr:to>
    <cdr:sp macro="" textlink="">
      <cdr:nvSpPr>
        <cdr:cNvPr id="4" name="ZoneTexte 4">
          <a:extLst xmlns:a="http://schemas.openxmlformats.org/drawingml/2006/main">
            <a:ext uri="{FF2B5EF4-FFF2-40B4-BE49-F238E27FC236}">
              <a16:creationId xmlns:a16="http://schemas.microsoft.com/office/drawing/2014/main" id="{C50008A4-2660-4D1F-816A-8AF82AA4BA9A}"/>
            </a:ext>
          </a:extLst>
        </cdr:cNvPr>
        <cdr:cNvSpPr txBox="1"/>
      </cdr:nvSpPr>
      <cdr:spPr>
        <a:xfrm xmlns:a="http://schemas.openxmlformats.org/drawingml/2006/main">
          <a:off x="4907871" y="929560"/>
          <a:ext cx="699857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BE" sz="1800" dirty="0"/>
            <a:t>LHCE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0.74879</cdr:x>
      <cdr:y>0.27346</cdr:y>
    </cdr:from>
    <cdr:to>
      <cdr:x>0.76144</cdr:x>
      <cdr:y>0.41674</cdr:y>
    </cdr:to>
    <cdr:sp macro="" textlink="">
      <cdr:nvSpPr>
        <cdr:cNvPr id="2" name="Right Arrow 1"/>
        <cdr:cNvSpPr/>
      </cdr:nvSpPr>
      <cdr:spPr>
        <a:xfrm xmlns:a="http://schemas.openxmlformats.org/drawingml/2006/main" rot="7174416">
          <a:off x="8259546" y="1751544"/>
          <a:ext cx="757247" cy="144690"/>
        </a:xfrm>
        <a:prstGeom xmlns:a="http://schemas.openxmlformats.org/drawingml/2006/main" prst="rightArrow">
          <a:avLst/>
        </a:prstGeom>
        <a:solidFill xmlns:a="http://schemas.openxmlformats.org/drawingml/2006/main">
          <a:srgbClr val="FF0000"/>
        </a:solidFill>
        <a:ln xmlns:a="http://schemas.openxmlformats.org/drawingml/2006/main">
          <a:solidFill>
            <a:srgbClr val="FF000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<a:prstTxWarp prst="textNoShape">
            <a:avLst/>
          </a:prstTxWarp>
          <a:no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 b="1" dirty="0"/>
        </a:p>
      </cdr:txBody>
    </cdr:sp>
  </cdr:relSizeAnchor>
  <cdr:relSizeAnchor xmlns:cdr="http://schemas.openxmlformats.org/drawingml/2006/chartDrawing">
    <cdr:from>
      <cdr:x>0.8362</cdr:x>
      <cdr:y>0.14579</cdr:y>
    </cdr:from>
    <cdr:to>
      <cdr:x>0.97209</cdr:x>
      <cdr:y>0.34748</cdr:y>
    </cdr:to>
    <cdr:pic>
      <cdr:nvPicPr>
        <cdr:cNvPr id="3" name="Picture 2" descr="Le Naturaliste :: Afficher le sujet - Euglènes en DIC">
          <a:extLst xmlns:a="http://schemas.openxmlformats.org/drawingml/2006/main">
            <a:ext uri="{FF2B5EF4-FFF2-40B4-BE49-F238E27FC236}">
              <a16:creationId xmlns:a16="http://schemas.microsoft.com/office/drawing/2014/main" id="{7E7A48F2-3D14-4C74-B2DE-5D404C88386E}"/>
            </a:ext>
          </a:extLst>
        </cdr:cNvPr>
        <cdr:cNvPicPr>
          <a:picLocks xmlns:a="http://schemas.openxmlformats.org/drawingml/2006/main" noGrp="1" noChangeAspect="1" noChangeArrowheads="1"/>
        </cdr:cNvPicPr>
      </cdr:nvPicPr>
      <cdr:blipFill>
        <a:blip xmlns:a="http://schemas.openxmlformats.org/drawingml/2006/main" xmlns:r="http://schemas.openxmlformats.org/officeDocument/2006/relationships" r:embed="rId1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/>
        <a:stretch xmlns:a="http://schemas.openxmlformats.org/drawingml/2006/main">
          <a:fillRect/>
        </a:stretch>
      </cdr:blipFill>
      <cdr:spPr bwMode="auto">
        <a:xfrm xmlns:a="http://schemas.openxmlformats.org/drawingml/2006/main">
          <a:off x="9565775" y="770506"/>
          <a:ext cx="1554480" cy="1065986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  <cdr:relSizeAnchor xmlns:cdr="http://schemas.openxmlformats.org/drawingml/2006/chartDrawing">
    <cdr:from>
      <cdr:x>0.55251</cdr:x>
      <cdr:y>0.64245</cdr:y>
    </cdr:from>
    <cdr:to>
      <cdr:x>0.60594</cdr:x>
      <cdr:y>0.76861</cdr:y>
    </cdr:to>
    <cdr:pic>
      <cdr:nvPicPr>
        <cdr:cNvPr id="4" name="Picture 3" descr="The Convenient Chlorophyte | College of Biological Sciences">
          <a:extLst xmlns:a="http://schemas.openxmlformats.org/drawingml/2006/main">
            <a:ext uri="{FF2B5EF4-FFF2-40B4-BE49-F238E27FC236}">
              <a16:creationId xmlns:a16="http://schemas.microsoft.com/office/drawing/2014/main" id="{B6150B65-B667-427E-8827-F968D3F1FF5C}"/>
            </a:ext>
          </a:extLst>
        </cdr:cNvPr>
        <cdr:cNvPicPr>
          <a:picLocks xmlns:a="http://schemas.openxmlformats.org/drawingml/2006/main" noChangeAspect="1" noChangeArrowheads="1"/>
        </cdr:cNvPicPr>
      </cdr:nvPicPr>
      <cdr:blipFill>
        <a:blip xmlns:a="http://schemas.openxmlformats.org/drawingml/2006/main" xmlns:r="http://schemas.openxmlformats.org/officeDocument/2006/relationships" r:embed="rId2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/>
        <a:stretch xmlns:a="http://schemas.openxmlformats.org/drawingml/2006/main">
          <a:fillRect/>
        </a:stretch>
      </cdr:blipFill>
      <cdr:spPr bwMode="auto">
        <a:xfrm xmlns:a="http://schemas.openxmlformats.org/drawingml/2006/main">
          <a:off x="6320479" y="3395435"/>
          <a:ext cx="611179" cy="666750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  <cdr:relSizeAnchor xmlns:cdr="http://schemas.openxmlformats.org/drawingml/2006/chartDrawing">
    <cdr:from>
      <cdr:x>0.86634</cdr:x>
      <cdr:y>0.50675</cdr:y>
    </cdr:from>
    <cdr:to>
      <cdr:x>0.99457</cdr:x>
      <cdr:y>0.68157</cdr:y>
    </cdr:to>
    <cdr:pic>
      <cdr:nvPicPr>
        <cdr:cNvPr id="5" name="Picture 4" descr="Galdieria sulphuraria - microbewiki">
          <a:extLst xmlns:a="http://schemas.openxmlformats.org/drawingml/2006/main">
            <a:ext uri="{FF2B5EF4-FFF2-40B4-BE49-F238E27FC236}">
              <a16:creationId xmlns:a16="http://schemas.microsoft.com/office/drawing/2014/main" id="{137295A9-AC3D-45AC-994E-F814C11AC799}"/>
            </a:ext>
          </a:extLst>
        </cdr:cNvPr>
        <cdr:cNvPicPr>
          <a:picLocks xmlns:a="http://schemas.openxmlformats.org/drawingml/2006/main" noChangeAspect="1" noChangeArrowheads="1"/>
        </cdr:cNvPicPr>
      </cdr:nvPicPr>
      <cdr:blipFill rotWithShape="1">
        <a:blip xmlns:a="http://schemas.openxmlformats.org/drawingml/2006/main" xmlns:r="http://schemas.openxmlformats.org/officeDocument/2006/relationships" r:embed="rId3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 l="24800" t="34408" r="23866" b="12587"/>
        <a:stretch xmlns:a="http://schemas.openxmlformats.org/drawingml/2006/main"/>
      </cdr:blipFill>
      <cdr:spPr bwMode="auto">
        <a:xfrm xmlns:a="http://schemas.openxmlformats.org/drawingml/2006/main">
          <a:off x="9910567" y="2678238"/>
          <a:ext cx="1466850" cy="923925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0.51669</cdr:x>
      <cdr:y>0.12985</cdr:y>
    </cdr:from>
    <cdr:to>
      <cdr:x>0.52934</cdr:x>
      <cdr:y>0.27313</cdr:y>
    </cdr:to>
    <cdr:sp macro="" textlink="">
      <cdr:nvSpPr>
        <cdr:cNvPr id="2" name="Right Arrow 1"/>
        <cdr:cNvSpPr/>
      </cdr:nvSpPr>
      <cdr:spPr>
        <a:xfrm xmlns:a="http://schemas.openxmlformats.org/drawingml/2006/main" rot="7554485">
          <a:off x="5455764" y="880595"/>
          <a:ext cx="675997" cy="140112"/>
        </a:xfrm>
        <a:prstGeom xmlns:a="http://schemas.openxmlformats.org/drawingml/2006/main" prst="rightArrow">
          <a:avLst/>
        </a:prstGeom>
        <a:solidFill xmlns:a="http://schemas.openxmlformats.org/drawingml/2006/main">
          <a:srgbClr val="FF0000"/>
        </a:solidFill>
        <a:ln xmlns:a="http://schemas.openxmlformats.org/drawingml/2006/main">
          <a:solidFill>
            <a:srgbClr val="FF000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="horz" wrap="square" lIns="91440" tIns="45720" rIns="91440" bIns="45720" numCol="1" spcCol="0" rtlCol="0" fromWordArt="0" anchor="ctr" anchorCtr="0" forceAA="0" compatLnSpc="1">
          <a:prstTxWarp prst="textNoShape">
            <a:avLst/>
          </a:prstTxWarp>
          <a:no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  <cdr:relSizeAnchor xmlns:cdr="http://schemas.openxmlformats.org/drawingml/2006/chartDrawing">
    <cdr:from>
      <cdr:x>0.62984</cdr:x>
      <cdr:y>0</cdr:y>
    </cdr:from>
    <cdr:to>
      <cdr:x>0.77016</cdr:x>
      <cdr:y>0.22594</cdr:y>
    </cdr:to>
    <cdr:pic>
      <cdr:nvPicPr>
        <cdr:cNvPr id="3" name="Picture 2" descr="Le Naturaliste :: Afficher le sujet - Euglènes en DIC">
          <a:extLst xmlns:a="http://schemas.openxmlformats.org/drawingml/2006/main">
            <a:ext uri="{FF2B5EF4-FFF2-40B4-BE49-F238E27FC236}">
              <a16:creationId xmlns:a16="http://schemas.microsoft.com/office/drawing/2014/main" id="{FF0B8266-3DB4-4EAA-8452-76CB4D671A02}"/>
            </a:ext>
          </a:extLst>
        </cdr:cNvPr>
        <cdr:cNvPicPr>
          <a:picLocks xmlns:a="http://schemas.openxmlformats.org/drawingml/2006/main" noGrp="1" noChangeAspect="1" noChangeArrowheads="1"/>
        </cdr:cNvPicPr>
      </cdr:nvPicPr>
      <cdr:blipFill>
        <a:blip xmlns:a="http://schemas.openxmlformats.org/drawingml/2006/main" xmlns:r="http://schemas.openxmlformats.org/officeDocument/2006/relationships" r:embed="rId1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/>
        <a:stretch xmlns:a="http://schemas.openxmlformats.org/drawingml/2006/main">
          <a:fillRect/>
        </a:stretch>
      </cdr:blipFill>
      <cdr:spPr bwMode="auto">
        <a:xfrm xmlns:a="http://schemas.openxmlformats.org/drawingml/2006/main">
          <a:off x="6977060" y="0"/>
          <a:ext cx="1554480" cy="1065986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  <cdr:relSizeAnchor xmlns:cdr="http://schemas.openxmlformats.org/drawingml/2006/chartDrawing">
    <cdr:from>
      <cdr:x>0.33441</cdr:x>
      <cdr:y>0.7996</cdr:y>
    </cdr:from>
    <cdr:to>
      <cdr:x>0.38958</cdr:x>
      <cdr:y>0.94092</cdr:y>
    </cdr:to>
    <cdr:pic>
      <cdr:nvPicPr>
        <cdr:cNvPr id="4" name="Picture 3" descr="The Convenient Chlorophyte | College of Biological Sciences">
          <a:extLst xmlns:a="http://schemas.openxmlformats.org/drawingml/2006/main">
            <a:ext uri="{FF2B5EF4-FFF2-40B4-BE49-F238E27FC236}">
              <a16:creationId xmlns:a16="http://schemas.microsoft.com/office/drawing/2014/main" id="{4CEB0ADA-1621-4BD7-B833-183183D27D67}"/>
            </a:ext>
          </a:extLst>
        </cdr:cNvPr>
        <cdr:cNvPicPr>
          <a:picLocks xmlns:a="http://schemas.openxmlformats.org/drawingml/2006/main" noChangeAspect="1" noChangeArrowheads="1"/>
        </cdr:cNvPicPr>
      </cdr:nvPicPr>
      <cdr:blipFill>
        <a:blip xmlns:a="http://schemas.openxmlformats.org/drawingml/2006/main" xmlns:r="http://schemas.openxmlformats.org/officeDocument/2006/relationships" r:embed="rId2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/>
        <a:stretch xmlns:a="http://schemas.openxmlformats.org/drawingml/2006/main">
          <a:fillRect/>
        </a:stretch>
      </cdr:blipFill>
      <cdr:spPr bwMode="auto">
        <a:xfrm xmlns:a="http://schemas.openxmlformats.org/drawingml/2006/main">
          <a:off x="3704435" y="3772572"/>
          <a:ext cx="611179" cy="666750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  <cdr:relSizeAnchor xmlns:cdr="http://schemas.openxmlformats.org/drawingml/2006/chartDrawing">
    <cdr:from>
      <cdr:x>0.75267</cdr:x>
      <cdr:y>0.33685</cdr:y>
    </cdr:from>
    <cdr:to>
      <cdr:x>0.88508</cdr:x>
      <cdr:y>0.53268</cdr:y>
    </cdr:to>
    <cdr:pic>
      <cdr:nvPicPr>
        <cdr:cNvPr id="5" name="Picture 4" descr="Galdieria sulphuraria - microbewiki">
          <a:extLst xmlns:a="http://schemas.openxmlformats.org/drawingml/2006/main">
            <a:ext uri="{FF2B5EF4-FFF2-40B4-BE49-F238E27FC236}">
              <a16:creationId xmlns:a16="http://schemas.microsoft.com/office/drawing/2014/main" id="{9FD0B414-7566-4383-A02B-83AFD57E8F25}"/>
            </a:ext>
          </a:extLst>
        </cdr:cNvPr>
        <cdr:cNvPicPr>
          <a:picLocks xmlns:a="http://schemas.openxmlformats.org/drawingml/2006/main" noChangeAspect="1" noChangeArrowheads="1"/>
        </cdr:cNvPicPr>
      </cdr:nvPicPr>
      <cdr:blipFill rotWithShape="1">
        <a:blip xmlns:a="http://schemas.openxmlformats.org/drawingml/2006/main" xmlns:r="http://schemas.openxmlformats.org/officeDocument/2006/relationships" r:embed="rId3">
          <a:extLst>
            <a:ext uri="{28A0092B-C50C-407E-A947-70E740481C1C}">
              <a14:useLocalDpi xmlns:a14="http://schemas.microsoft.com/office/drawing/2010/main" val="0"/>
            </a:ext>
          </a:extLst>
        </a:blip>
        <a:srcRect xmlns:a="http://schemas.openxmlformats.org/drawingml/2006/main" l="24800" t="34408" r="23866" b="12587"/>
        <a:stretch xmlns:a="http://schemas.openxmlformats.org/drawingml/2006/main"/>
      </cdr:blipFill>
      <cdr:spPr bwMode="auto">
        <a:xfrm xmlns:a="http://schemas.openxmlformats.org/drawingml/2006/main">
          <a:off x="8337707" y="1589285"/>
          <a:ext cx="1466850" cy="923925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BE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8981B5-9B88-4631-A228-9C3D8F959EA7}" type="datetimeFigureOut">
              <a:rPr lang="fr-BE" smtClean="0"/>
              <a:t>03-05-22</a:t>
            </a:fld>
            <a:endParaRPr lang="fr-BE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BE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BE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28762E9-8AC5-4422-9A9A-81B2228C0057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8118409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BE" dirty="0" err="1"/>
              <a:t>Trappist</a:t>
            </a:r>
            <a:r>
              <a:rPr lang="fr-BE" dirty="0"/>
              <a:t> :</a:t>
            </a:r>
          </a:p>
          <a:p>
            <a:r>
              <a:rPr lang="fr-BE" dirty="0"/>
              <a:t>Naine rouge plus froide que le soleil</a:t>
            </a:r>
          </a:p>
          <a:p>
            <a:endParaRPr lang="fr-BE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28762E9-8AC5-4422-9A9A-81B2228C0057}" type="slidenum">
              <a:rPr lang="fr-BE" smtClean="0"/>
              <a:t>3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978157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86298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63800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476614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25563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81771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632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5556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422149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77928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60187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23914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E2CD9B-83CB-4E23-A293-59345C99FB08}" type="datetimeFigureOut">
              <a:rPr lang="en-GB" smtClean="0"/>
              <a:t>03/05/2022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025D0A-67F7-44DC-9527-5EAD1702440C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734038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2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chart" Target="../charts/char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chart" Target="../charts/chart1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jpeg"/><Relationship Id="rId3" Type="http://schemas.openxmlformats.org/officeDocument/2006/relationships/image" Target="../media/image32.jpeg"/><Relationship Id="rId7" Type="http://schemas.openxmlformats.org/officeDocument/2006/relationships/image" Target="../media/image35.png"/><Relationship Id="rId12" Type="http://schemas.openxmlformats.org/officeDocument/2006/relationships/image" Target="../media/image40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39.png"/><Relationship Id="rId5" Type="http://schemas.openxmlformats.org/officeDocument/2006/relationships/image" Target="../media/image34.png"/><Relationship Id="rId10" Type="http://schemas.openxmlformats.org/officeDocument/2006/relationships/image" Target="../media/image38.png"/><Relationship Id="rId4" Type="http://schemas.openxmlformats.org/officeDocument/2006/relationships/image" Target="../media/image33.jpeg"/><Relationship Id="rId9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roscoff-culture-collection.org/dunaliellatertiolecta" TargetMode="External"/><Relationship Id="rId2" Type="http://schemas.openxmlformats.org/officeDocument/2006/relationships/hyperlink" Target="https://roscoff-culture-collection.org/tetraselmismarina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roscoff-culture-collection.org/ostreococcustauri" TargetMode="External"/><Relationship Id="rId4" Type="http://schemas.openxmlformats.org/officeDocument/2006/relationships/hyperlink" Target="https://roscoff-culture-collection.org/nephroselmissp" TargetMode="Externa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An image showing the exoplanets of the TRAPPIST-1 planetary system based on NASA Spitzer data. ">
            <a:extLst>
              <a:ext uri="{FF2B5EF4-FFF2-40B4-BE49-F238E27FC236}">
                <a16:creationId xmlns:a16="http://schemas.microsoft.com/office/drawing/2014/main" id="{A9C9C3CF-DEB1-4F89-869D-869368737DA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1000"/>
            <a:ext cx="12192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567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u="sng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 limits of photosynthesis in the infra-red</a:t>
            </a:r>
            <a:endParaRPr lang="fr-BE" sz="8000" dirty="0">
              <a:solidFill>
                <a:schemeClr val="bg1"/>
              </a:solidFill>
            </a:endParaRPr>
          </a:p>
        </p:txBody>
      </p:sp>
      <p:sp>
        <p:nvSpPr>
          <p:cNvPr id="5" name="Titre 1">
            <a:extLst>
              <a:ext uri="{FF2B5EF4-FFF2-40B4-BE49-F238E27FC236}">
                <a16:creationId xmlns:a16="http://schemas.microsoft.com/office/drawing/2014/main" id="{DCD9DF5C-327D-43CA-A902-A27C4694DEAF}"/>
              </a:ext>
            </a:extLst>
          </p:cNvPr>
          <p:cNvSpPr txBox="1">
            <a:spLocks/>
          </p:cNvSpPr>
          <p:nvPr/>
        </p:nvSpPr>
        <p:spPr>
          <a:xfrm>
            <a:off x="838200" y="420398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Tom Feller </a:t>
            </a:r>
          </a:p>
          <a:p>
            <a:pPr algn="ctr"/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Pierre </a:t>
            </a:r>
            <a:r>
              <a:rPr lang="en-US" sz="24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Cardol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fr-BE" sz="5400" dirty="0">
              <a:solidFill>
                <a:schemeClr val="bg1"/>
              </a:solidFill>
            </a:endParaRPr>
          </a:p>
        </p:txBody>
      </p:sp>
      <p:pic>
        <p:nvPicPr>
          <p:cNvPr id="8" name="officeArt object" descr="Picture 9">
            <a:extLst>
              <a:ext uri="{FF2B5EF4-FFF2-40B4-BE49-F238E27FC236}">
                <a16:creationId xmlns:a16="http://schemas.microsoft.com/office/drawing/2014/main" id="{12B181A5-16DD-43D7-AB06-D1735067356F}"/>
              </a:ext>
            </a:extLst>
          </p:cNvPr>
          <p:cNvPicPr/>
          <p:nvPr/>
        </p:nvPicPr>
        <p:blipFill>
          <a:blip r:embed="rId3"/>
          <a:stretch>
            <a:fillRect/>
          </a:stretch>
        </p:blipFill>
        <p:spPr>
          <a:xfrm>
            <a:off x="11077575" y="5545341"/>
            <a:ext cx="1114425" cy="933450"/>
          </a:xfrm>
          <a:prstGeom prst="rect">
            <a:avLst/>
          </a:prstGeom>
          <a:ln w="12700" cap="flat">
            <a:noFill/>
            <a:miter lim="400000"/>
          </a:ln>
          <a:effectLst/>
        </p:spPr>
      </p:pic>
      <p:pic>
        <p:nvPicPr>
          <p:cNvPr id="3080" name="Picture 8" descr="ULiège Library">
            <a:extLst>
              <a:ext uri="{FF2B5EF4-FFF2-40B4-BE49-F238E27FC236}">
                <a16:creationId xmlns:a16="http://schemas.microsoft.com/office/drawing/2014/main" id="{D8D4A452-3DFF-4429-A4B0-00F19DF09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7587" y="5144496"/>
            <a:ext cx="3548369" cy="1457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FD8D024-F82E-447B-A807-1D195E80E6E3}"/>
              </a:ext>
            </a:extLst>
          </p:cNvPr>
          <p:cNvSpPr/>
          <p:nvPr/>
        </p:nvSpPr>
        <p:spPr>
          <a:xfrm>
            <a:off x="8251963" y="5745708"/>
            <a:ext cx="1499616" cy="413322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082" name="Picture 10" descr="Homepage - Génétique et physiologie des microalgues">
            <a:extLst>
              <a:ext uri="{FF2B5EF4-FFF2-40B4-BE49-F238E27FC236}">
                <a16:creationId xmlns:a16="http://schemas.microsoft.com/office/drawing/2014/main" id="{9E732E30-111A-4E1D-8897-0C77E7848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8251" y="5709328"/>
            <a:ext cx="2469625" cy="5450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re 1">
            <a:extLst>
              <a:ext uri="{FF2B5EF4-FFF2-40B4-BE49-F238E27FC236}">
                <a16:creationId xmlns:a16="http://schemas.microsoft.com/office/drawing/2014/main" id="{969D554A-7C33-4AF1-8E47-7565C804F2B7}"/>
              </a:ext>
            </a:extLst>
          </p:cNvPr>
          <p:cNvSpPr txBox="1">
            <a:spLocks/>
          </p:cNvSpPr>
          <p:nvPr/>
        </p:nvSpPr>
        <p:spPr>
          <a:xfrm>
            <a:off x="4549436" y="1634159"/>
            <a:ext cx="3093128" cy="46515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PORTAL Project </a:t>
            </a: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fr-BE" sz="5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9955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1" t="1793" r="-288"/>
          <a:stretch/>
        </p:blipFill>
        <p:spPr>
          <a:xfrm>
            <a:off x="1727200" y="1157681"/>
            <a:ext cx="8297644" cy="4627093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6" name="Picture 4" descr="Biodome | Elite Dangerous Wiki | Fandom">
            <a:extLst>
              <a:ext uri="{FF2B5EF4-FFF2-40B4-BE49-F238E27FC236}">
                <a16:creationId xmlns:a16="http://schemas.microsoft.com/office/drawing/2014/main" id="{8504C791-CE6F-4035-9D40-28D8C81356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987" y="3702607"/>
            <a:ext cx="6845417" cy="286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Picture 2">
            <a:extLst>
              <a:ext uri="{FF2B5EF4-FFF2-40B4-BE49-F238E27FC236}">
                <a16:creationId xmlns:a16="http://schemas.microsoft.com/office/drawing/2014/main" id="{F186C940-421B-44D9-9C1B-145A021BC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536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27914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1" t="1793" r="3160"/>
          <a:stretch/>
        </p:blipFill>
        <p:spPr>
          <a:xfrm>
            <a:off x="1727200" y="1157681"/>
            <a:ext cx="8012418" cy="4627093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8B05165-4FB3-4C65-97D4-8B31069D8D1D}"/>
              </a:ext>
            </a:extLst>
          </p:cNvPr>
          <p:cNvSpPr/>
          <p:nvPr/>
        </p:nvSpPr>
        <p:spPr>
          <a:xfrm>
            <a:off x="1727200" y="3632432"/>
            <a:ext cx="8423479" cy="21523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" name="Image 2" descr="Une image contenant texte, intérieur, plancher, encombré&#10;&#10;Description générée automatiquement">
            <a:extLst>
              <a:ext uri="{FF2B5EF4-FFF2-40B4-BE49-F238E27FC236}">
                <a16:creationId xmlns:a16="http://schemas.microsoft.com/office/drawing/2014/main" id="{D27329BD-96FD-4B81-890C-D309E8C1BA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831" y="3680385"/>
            <a:ext cx="4132976" cy="3099732"/>
          </a:xfrm>
          <a:prstGeom prst="rect">
            <a:avLst/>
          </a:prstGeom>
        </p:spPr>
      </p:pic>
      <p:pic>
        <p:nvPicPr>
          <p:cNvPr id="10" name="Image 9" descr="Une image contenant texte, intérieur, lit&#10;&#10;Description générée automatiquement">
            <a:extLst>
              <a:ext uri="{FF2B5EF4-FFF2-40B4-BE49-F238E27FC236}">
                <a16:creationId xmlns:a16="http://schemas.microsoft.com/office/drawing/2014/main" id="{C511BAAE-79A7-4D45-84F6-19C79E9ADE1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2" b="4891"/>
          <a:stretch/>
        </p:blipFill>
        <p:spPr>
          <a:xfrm>
            <a:off x="1727200" y="3657033"/>
            <a:ext cx="2811589" cy="3099732"/>
          </a:xfrm>
          <a:prstGeom prst="rect">
            <a:avLst/>
          </a:prstGeom>
        </p:spPr>
      </p:pic>
      <p:pic>
        <p:nvPicPr>
          <p:cNvPr id="5126" name="Picture 6">
            <a:extLst>
              <a:ext uri="{FF2B5EF4-FFF2-40B4-BE49-F238E27FC236}">
                <a16:creationId xmlns:a16="http://schemas.microsoft.com/office/drawing/2014/main" id="{140F5D99-D195-4E7B-9F5B-958615E8D3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56526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5">
            <a:extLst>
              <a:ext uri="{FF2B5EF4-FFF2-40B4-BE49-F238E27FC236}">
                <a16:creationId xmlns:a16="http://schemas.microsoft.com/office/drawing/2014/main" id="{8E26D8E1-E884-402B-AB8E-DD62F5843C5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0476013"/>
              </p:ext>
            </p:extLst>
          </p:nvPr>
        </p:nvGraphicFramePr>
        <p:xfrm>
          <a:off x="838200" y="843379"/>
          <a:ext cx="10515600" cy="5649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0242" name="Picture 2">
            <a:extLst>
              <a:ext uri="{FF2B5EF4-FFF2-40B4-BE49-F238E27FC236}">
                <a16:creationId xmlns:a16="http://schemas.microsoft.com/office/drawing/2014/main" id="{B0F6098D-5722-45C9-B34D-644B0DCDA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76629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09845F1-D1C4-4C98-9930-6A9D857F4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738188"/>
            <a:ext cx="10515600" cy="952500"/>
          </a:xfrm>
        </p:spPr>
        <p:txBody>
          <a:bodyPr/>
          <a:lstStyle/>
          <a:p>
            <a:pPr algn="ctr"/>
            <a:r>
              <a:rPr lang="fr-BE" dirty="0" err="1"/>
              <a:t>Trappist</a:t>
            </a:r>
            <a:r>
              <a:rPr lang="fr-BE" dirty="0"/>
              <a:t> </a:t>
            </a:r>
            <a:r>
              <a:rPr lang="fr-BE" dirty="0" err="1"/>
              <a:t>emission</a:t>
            </a:r>
            <a:r>
              <a:rPr lang="fr-BE" dirty="0"/>
              <a:t> </a:t>
            </a:r>
            <a:r>
              <a:rPr lang="fr-BE" dirty="0" err="1"/>
              <a:t>spectrum</a:t>
            </a:r>
            <a:r>
              <a:rPr lang="fr-BE" dirty="0"/>
              <a:t> </a:t>
            </a:r>
            <a:endParaRPr lang="fr-BE" i="1" dirty="0"/>
          </a:p>
        </p:txBody>
      </p:sp>
      <p:graphicFrame>
        <p:nvGraphicFramePr>
          <p:cNvPr id="6" name="Espace réservé du contenu 3">
            <a:extLst>
              <a:ext uri="{FF2B5EF4-FFF2-40B4-BE49-F238E27FC236}">
                <a16:creationId xmlns:a16="http://schemas.microsoft.com/office/drawing/2014/main" id="{877BF8DF-840B-43B0-B8AD-8C0A95AAC37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52453633"/>
              </p:ext>
            </p:extLst>
          </p:nvPr>
        </p:nvGraphicFramePr>
        <p:xfrm>
          <a:off x="838200" y="1577163"/>
          <a:ext cx="1044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1266" name="Picture 2">
            <a:extLst>
              <a:ext uri="{FF2B5EF4-FFF2-40B4-BE49-F238E27FC236}">
                <a16:creationId xmlns:a16="http://schemas.microsoft.com/office/drawing/2014/main" id="{70641D79-D8CB-46B8-9EE7-9D9E4C6416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659658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2D984B90-709F-4A0F-A367-8C46F048909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693391" y="93572"/>
            <a:ext cx="6540744" cy="3194844"/>
          </a:xfr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29CF0AA6-99C0-4393-BDAB-A3A7A0AC1C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9757"/>
          <a:stretch/>
        </p:blipFill>
        <p:spPr>
          <a:xfrm>
            <a:off x="198961" y="2211998"/>
            <a:ext cx="2867891" cy="2340431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CD3FEDE1-6456-4F47-BD99-74EFCFC1E6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58619" y="2687782"/>
            <a:ext cx="2727625" cy="376381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E3070B33-EBDA-4DAB-9753-8BF0008C1BF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0957" y="3429000"/>
            <a:ext cx="5417666" cy="2871432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6EE492A6-6AFB-451E-9DBD-05E9E209137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49757"/>
          <a:stretch/>
        </p:blipFill>
        <p:spPr>
          <a:xfrm>
            <a:off x="232874" y="4517569"/>
            <a:ext cx="2867891" cy="2340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60819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633024C-37B1-47D0-9E68-6051D257B0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9867"/>
            <a:ext cx="10515600" cy="1325563"/>
          </a:xfrm>
        </p:spPr>
        <p:txBody>
          <a:bodyPr/>
          <a:lstStyle/>
          <a:p>
            <a:pPr algn="ctr"/>
            <a:r>
              <a:rPr lang="fr-BE" dirty="0" err="1"/>
              <a:t>Spectrometer</a:t>
            </a:r>
            <a:r>
              <a:rPr lang="fr-BE" dirty="0"/>
              <a:t> </a:t>
            </a:r>
          </a:p>
        </p:txBody>
      </p:sp>
      <p:pic>
        <p:nvPicPr>
          <p:cNvPr id="5" name="Image 4" descr="Une image contenant texte, mur, intérieur&#10;&#10;Description générée automatiquement">
            <a:extLst>
              <a:ext uri="{FF2B5EF4-FFF2-40B4-BE49-F238E27FC236}">
                <a16:creationId xmlns:a16="http://schemas.microsoft.com/office/drawing/2014/main" id="{1E916B2B-A859-4763-A38D-3A680E6F239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01" t="24670" r="7671" b="9554"/>
          <a:stretch/>
        </p:blipFill>
        <p:spPr>
          <a:xfrm>
            <a:off x="2792807" y="3551039"/>
            <a:ext cx="2516668" cy="2878667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D37D9B43-B33A-4B2D-9170-BA04184FD73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49" r="10905"/>
          <a:stretch/>
        </p:blipFill>
        <p:spPr>
          <a:xfrm>
            <a:off x="5673515" y="3526261"/>
            <a:ext cx="3060700" cy="2874963"/>
          </a:xfrm>
          <a:prstGeom prst="rect">
            <a:avLst/>
          </a:prstGeom>
        </p:spPr>
      </p:pic>
      <p:pic>
        <p:nvPicPr>
          <p:cNvPr id="9" name="Image 8" descr="Une image contenant lumière, électronique&#10;&#10;Description générée automatiquement">
            <a:extLst>
              <a:ext uri="{FF2B5EF4-FFF2-40B4-BE49-F238E27FC236}">
                <a16:creationId xmlns:a16="http://schemas.microsoft.com/office/drawing/2014/main" id="{C9D2B72B-48F1-41D3-8E8C-9B2F3C45040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255" y="3542136"/>
            <a:ext cx="2159000" cy="2878667"/>
          </a:xfrm>
          <a:prstGeom prst="rect">
            <a:avLst/>
          </a:prstGeom>
        </p:spPr>
      </p:pic>
      <p:graphicFrame>
        <p:nvGraphicFramePr>
          <p:cNvPr id="10" name="Tableau 4">
            <a:extLst>
              <a:ext uri="{FF2B5EF4-FFF2-40B4-BE49-F238E27FC236}">
                <a16:creationId xmlns:a16="http://schemas.microsoft.com/office/drawing/2014/main" id="{33E6D3F5-80BC-482F-9C37-3FB6F7865B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2894158"/>
              </p:ext>
            </p:extLst>
          </p:nvPr>
        </p:nvGraphicFramePr>
        <p:xfrm>
          <a:off x="152402" y="1672061"/>
          <a:ext cx="11315698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7882">
                  <a:extLst>
                    <a:ext uri="{9D8B030D-6E8A-4147-A177-3AD203B41FA5}">
                      <a16:colId xmlns:a16="http://schemas.microsoft.com/office/drawing/2014/main" val="4016958390"/>
                    </a:ext>
                  </a:extLst>
                </a:gridCol>
                <a:gridCol w="3146190">
                  <a:extLst>
                    <a:ext uri="{9D8B030D-6E8A-4147-A177-3AD203B41FA5}">
                      <a16:colId xmlns:a16="http://schemas.microsoft.com/office/drawing/2014/main" val="1690690433"/>
                    </a:ext>
                  </a:extLst>
                </a:gridCol>
                <a:gridCol w="2875813">
                  <a:extLst>
                    <a:ext uri="{9D8B030D-6E8A-4147-A177-3AD203B41FA5}">
                      <a16:colId xmlns:a16="http://schemas.microsoft.com/office/drawing/2014/main" val="3344747617"/>
                    </a:ext>
                  </a:extLst>
                </a:gridCol>
                <a:gridCol w="2875813">
                  <a:extLst>
                    <a:ext uri="{9D8B030D-6E8A-4147-A177-3AD203B41FA5}">
                      <a16:colId xmlns:a16="http://schemas.microsoft.com/office/drawing/2014/main" val="3765491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Instrument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Synergy</a:t>
                      </a:r>
                      <a:r>
                        <a:rPr lang="fr-BE" dirty="0"/>
                        <a:t> Mx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Ocean optic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Stellar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54141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Theorical detection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260 nm </a:t>
                      </a:r>
                      <a:r>
                        <a:rPr lang="fr-BE">
                          <a:sym typeface="Wingdings" panose="05000000000000000000" pitchFamily="2" charset="2"/>
                        </a:rPr>
                        <a:t> 1000 nm </a:t>
                      </a:r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340 nm </a:t>
                      </a:r>
                      <a:r>
                        <a:rPr lang="fr-BE">
                          <a:sym typeface="Wingdings" panose="05000000000000000000" pitchFamily="2" charset="2"/>
                        </a:rPr>
                        <a:t> 1000 nm</a:t>
                      </a:r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340 nm </a:t>
                      </a:r>
                      <a:r>
                        <a:rPr lang="fr-BE">
                          <a:sym typeface="Wingdings" panose="05000000000000000000" pitchFamily="2" charset="2"/>
                        </a:rPr>
                        <a:t> 1200 nm</a:t>
                      </a:r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95037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Non-noisy detection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260 nm </a:t>
                      </a:r>
                      <a:r>
                        <a:rPr lang="fr-BE" dirty="0">
                          <a:sym typeface="Wingdings" panose="05000000000000000000" pitchFamily="2" charset="2"/>
                        </a:rPr>
                        <a:t> 1000 nm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425 nm </a:t>
                      </a:r>
                      <a:r>
                        <a:rPr lang="fr-BE">
                          <a:sym typeface="Wingdings" panose="05000000000000000000" pitchFamily="2" charset="2"/>
                        </a:rPr>
                        <a:t> 775 nm</a:t>
                      </a:r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/>
                        <a:t>400 nm </a:t>
                      </a:r>
                      <a:r>
                        <a:rPr lang="fr-BE">
                          <a:sym typeface="Wingdings" panose="05000000000000000000" pitchFamily="2" charset="2"/>
                        </a:rPr>
                        <a:t> 1000 nm</a:t>
                      </a:r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87455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Fluo excitation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All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430 nm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440 nm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03087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Advantage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Multi-</a:t>
                      </a:r>
                      <a:r>
                        <a:rPr lang="fr-BE" dirty="0" err="1"/>
                        <a:t>well</a:t>
                      </a:r>
                      <a:r>
                        <a:rPr lang="fr-BE" dirty="0"/>
                        <a:t> </a:t>
                      </a:r>
                      <a:r>
                        <a:rPr lang="fr-BE" dirty="0" err="1"/>
                        <a:t>analysis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Gel </a:t>
                      </a:r>
                      <a:r>
                        <a:rPr lang="fr-BE" dirty="0" err="1"/>
                        <a:t>analysis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BE" dirty="0"/>
                        <a:t>Gel </a:t>
                      </a:r>
                      <a:r>
                        <a:rPr lang="fr-BE" dirty="0" err="1"/>
                        <a:t>analysis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8890566"/>
                  </a:ext>
                </a:extLst>
              </a:tr>
            </a:tbl>
          </a:graphicData>
        </a:graphic>
      </p:graphicFrame>
      <p:pic>
        <p:nvPicPr>
          <p:cNvPr id="12290" name="Picture 2">
            <a:extLst>
              <a:ext uri="{FF2B5EF4-FFF2-40B4-BE49-F238E27FC236}">
                <a16:creationId xmlns:a16="http://schemas.microsoft.com/office/drawing/2014/main" id="{7171C4A2-DF20-4FD2-8CB4-C1B9B8EC7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743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13128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38D51A2-53BF-4C83-9676-DAFB32856A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84641"/>
            <a:ext cx="10515600" cy="1325563"/>
          </a:xfrm>
        </p:spPr>
        <p:txBody>
          <a:bodyPr/>
          <a:lstStyle/>
          <a:p>
            <a:pPr algn="ctr"/>
            <a:r>
              <a:rPr lang="fr-BE" dirty="0" err="1"/>
              <a:t>Chlorophylls</a:t>
            </a:r>
            <a:r>
              <a:rPr lang="fr-BE" dirty="0"/>
              <a:t> Absorbance Spectrum</a:t>
            </a:r>
          </a:p>
        </p:txBody>
      </p:sp>
      <p:pic>
        <p:nvPicPr>
          <p:cNvPr id="5" name="Picture 2" descr="Excited state properties of chlorophyll f in organic solvents at ambient  and cryogenic temperatures | SpringerLink">
            <a:extLst>
              <a:ext uri="{FF2B5EF4-FFF2-40B4-BE49-F238E27FC236}">
                <a16:creationId xmlns:a16="http://schemas.microsoft.com/office/drawing/2014/main" id="{1C576115-6407-4B64-8CB1-D08845A263F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624"/>
          <a:stretch/>
        </p:blipFill>
        <p:spPr bwMode="auto">
          <a:xfrm>
            <a:off x="5302440" y="2533111"/>
            <a:ext cx="4581686" cy="2382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75E25DCA-219C-40F2-8695-477B0C304EC2}"/>
              </a:ext>
            </a:extLst>
          </p:cNvPr>
          <p:cNvSpPr txBox="1"/>
          <p:nvPr/>
        </p:nvSpPr>
        <p:spPr>
          <a:xfrm>
            <a:off x="9825403" y="3152682"/>
            <a:ext cx="7466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400" dirty="0"/>
              <a:t>664 nm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D0B66BBA-4151-4DFC-88C3-96FA214F0540}"/>
              </a:ext>
            </a:extLst>
          </p:cNvPr>
          <p:cNvSpPr txBox="1"/>
          <p:nvPr/>
        </p:nvSpPr>
        <p:spPr>
          <a:xfrm>
            <a:off x="9825402" y="3391549"/>
            <a:ext cx="7466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400" dirty="0"/>
              <a:t>645 nm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A9E04E2-AAF8-4E01-B61A-E3E9BEB26F48}"/>
              </a:ext>
            </a:extLst>
          </p:cNvPr>
          <p:cNvSpPr txBox="1"/>
          <p:nvPr/>
        </p:nvSpPr>
        <p:spPr>
          <a:xfrm>
            <a:off x="9825402" y="3663972"/>
            <a:ext cx="7466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400" dirty="0"/>
              <a:t>695 nm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B564179-3E4C-4E88-BD74-2A66E1B3B0B8}"/>
              </a:ext>
            </a:extLst>
          </p:cNvPr>
          <p:cNvSpPr txBox="1"/>
          <p:nvPr/>
        </p:nvSpPr>
        <p:spPr>
          <a:xfrm>
            <a:off x="9825401" y="3917752"/>
            <a:ext cx="7466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400" dirty="0"/>
              <a:t>706 nm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DDBD7E8-DCB8-449D-AF30-03D8CBFB08A1}"/>
              </a:ext>
            </a:extLst>
          </p:cNvPr>
          <p:cNvSpPr txBox="1"/>
          <p:nvPr/>
        </p:nvSpPr>
        <p:spPr>
          <a:xfrm>
            <a:off x="9825400" y="2828127"/>
            <a:ext cx="9628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400" dirty="0"/>
              <a:t>Abs </a:t>
            </a:r>
            <a:r>
              <a:rPr lang="fr-BE" sz="1400" dirty="0" err="1"/>
              <a:t>peak</a:t>
            </a:r>
            <a:endParaRPr lang="fr-BE" sz="1400" dirty="0"/>
          </a:p>
        </p:txBody>
      </p:sp>
      <p:pic>
        <p:nvPicPr>
          <p:cNvPr id="8196" name="Picture 4">
            <a:extLst>
              <a:ext uri="{FF2B5EF4-FFF2-40B4-BE49-F238E27FC236}">
                <a16:creationId xmlns:a16="http://schemas.microsoft.com/office/drawing/2014/main" id="{4E29C073-920C-4A25-8630-8D407BE495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Picture 2" descr="Excited state properties of chlorophyll f in organic solvents at ambient  and cryogenic temperatures | SpringerLink">
            <a:extLst>
              <a:ext uri="{FF2B5EF4-FFF2-40B4-BE49-F238E27FC236}">
                <a16:creationId xmlns:a16="http://schemas.microsoft.com/office/drawing/2014/main" id="{04AA1D5E-CA87-49C8-A747-C949A5D9FF6A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229"/>
          <a:stretch/>
        </p:blipFill>
        <p:spPr bwMode="auto">
          <a:xfrm>
            <a:off x="360754" y="1622818"/>
            <a:ext cx="7926859" cy="5205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24924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3">
            <a:extLst>
              <a:ext uri="{FF2B5EF4-FFF2-40B4-BE49-F238E27FC236}">
                <a16:creationId xmlns:a16="http://schemas.microsoft.com/office/drawing/2014/main" id="{D1FBEA39-0704-446E-B989-9A2A38712D8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8695490"/>
              </p:ext>
            </p:extLst>
          </p:nvPr>
        </p:nvGraphicFramePr>
        <p:xfrm>
          <a:off x="8490077" y="1690322"/>
          <a:ext cx="3701716" cy="3002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re 1">
            <a:extLst>
              <a:ext uri="{FF2B5EF4-FFF2-40B4-BE49-F238E27FC236}">
                <a16:creationId xmlns:a16="http://schemas.microsoft.com/office/drawing/2014/main" id="{71B2D5DE-852D-4CF7-9106-5E95533FD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" y="645824"/>
            <a:ext cx="12191995" cy="1851602"/>
          </a:xfrm>
        </p:spPr>
        <p:txBody>
          <a:bodyPr>
            <a:normAutofit/>
          </a:bodyPr>
          <a:lstStyle/>
          <a:p>
            <a:pPr algn="ctr"/>
            <a:r>
              <a:rPr lang="fr-BE" dirty="0"/>
              <a:t>Absorbance </a:t>
            </a:r>
            <a:r>
              <a:rPr lang="fr-BE" dirty="0" err="1"/>
              <a:t>spectrum</a:t>
            </a:r>
            <a:r>
              <a:rPr lang="fr-BE" dirty="0"/>
              <a:t> of </a:t>
            </a:r>
            <a:r>
              <a:rPr lang="fr-BE" i="1" dirty="0" err="1"/>
              <a:t>E.gracilis</a:t>
            </a:r>
            <a:r>
              <a:rPr lang="fr-BE" i="1" dirty="0"/>
              <a:t> </a:t>
            </a:r>
            <a:r>
              <a:rPr lang="fr-BE" dirty="0" err="1"/>
              <a:t>under</a:t>
            </a:r>
            <a:r>
              <a:rPr lang="fr-BE" dirty="0"/>
              <a:t> </a:t>
            </a:r>
            <a:br>
              <a:rPr lang="fr-BE" dirty="0"/>
            </a:br>
            <a:r>
              <a:rPr lang="fr-BE" dirty="0"/>
              <a:t>Light, </a:t>
            </a:r>
            <a:r>
              <a:rPr lang="fr-BE" dirty="0" err="1"/>
              <a:t>dark</a:t>
            </a:r>
            <a:r>
              <a:rPr lang="fr-BE" dirty="0"/>
              <a:t> and Far-</a:t>
            </a:r>
            <a:r>
              <a:rPr lang="fr-BE" dirty="0" err="1"/>
              <a:t>red</a:t>
            </a:r>
            <a:endParaRPr lang="fr-BE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BD763B7D-4188-44AA-8191-9B4D1F7993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90737129"/>
              </p:ext>
            </p:extLst>
          </p:nvPr>
        </p:nvGraphicFramePr>
        <p:xfrm>
          <a:off x="-28081" y="2190750"/>
          <a:ext cx="8386011" cy="45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BB0799BC-EE54-4A3D-803A-081E262E6FE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8711966"/>
              </p:ext>
            </p:extLst>
          </p:nvPr>
        </p:nvGraphicFramePr>
        <p:xfrm>
          <a:off x="9063256" y="4273617"/>
          <a:ext cx="2526219" cy="27598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D49C704C-843D-4466-A6AA-D8A879264944}"/>
              </a:ext>
            </a:extLst>
          </p:cNvPr>
          <p:cNvCxnSpPr/>
          <p:nvPr/>
        </p:nvCxnSpPr>
        <p:spPr>
          <a:xfrm>
            <a:off x="9877926" y="2196796"/>
            <a:ext cx="0" cy="178067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362" name="Picture 2">
            <a:extLst>
              <a:ext uri="{FF2B5EF4-FFF2-40B4-BE49-F238E27FC236}">
                <a16:creationId xmlns:a16="http://schemas.microsoft.com/office/drawing/2014/main" id="{5FCB3DFA-2B62-41A4-857C-4F41AF941B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52191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F0AFD8-AF74-4ACD-ACA5-8F9E7587EB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41375"/>
            <a:ext cx="10515600" cy="1325563"/>
          </a:xfrm>
        </p:spPr>
        <p:txBody>
          <a:bodyPr/>
          <a:lstStyle/>
          <a:p>
            <a:pPr algn="ctr"/>
            <a:r>
              <a:rPr lang="fr-BE" dirty="0"/>
              <a:t>Absorbance </a:t>
            </a:r>
            <a:r>
              <a:rPr lang="fr-BE" dirty="0" err="1"/>
              <a:t>spectrum</a:t>
            </a:r>
            <a:r>
              <a:rPr lang="fr-BE" dirty="0"/>
              <a:t> of </a:t>
            </a:r>
            <a:r>
              <a:rPr lang="fr-BE" i="1" dirty="0"/>
              <a:t>E. gracilis </a:t>
            </a:r>
            <a:r>
              <a:rPr lang="fr-BE" dirty="0" err="1"/>
              <a:t>under</a:t>
            </a:r>
            <a:r>
              <a:rPr lang="fr-BE" dirty="0"/>
              <a:t> </a:t>
            </a:r>
            <a:r>
              <a:rPr lang="fr-BE" dirty="0" err="1"/>
              <a:t>different</a:t>
            </a:r>
            <a:r>
              <a:rPr lang="fr-BE" dirty="0"/>
              <a:t> </a:t>
            </a:r>
            <a:r>
              <a:rPr lang="fr-BE" dirty="0" err="1"/>
              <a:t>wavelenghts</a:t>
            </a:r>
            <a:r>
              <a:rPr lang="fr-BE" dirty="0"/>
              <a:t> </a:t>
            </a:r>
          </a:p>
        </p:txBody>
      </p:sp>
      <p:graphicFrame>
        <p:nvGraphicFramePr>
          <p:cNvPr id="4" name="Espace réservé du contenu 3">
            <a:extLst>
              <a:ext uri="{FF2B5EF4-FFF2-40B4-BE49-F238E27FC236}">
                <a16:creationId xmlns:a16="http://schemas.microsoft.com/office/drawing/2014/main" id="{C8FBED9A-3478-4A0B-A291-84C2325D6A1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45125451"/>
              </p:ext>
            </p:extLst>
          </p:nvPr>
        </p:nvGraphicFramePr>
        <p:xfrm>
          <a:off x="239697" y="2055813"/>
          <a:ext cx="7303168" cy="47276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" name="Image 4" descr="Une image contenant intérieur&#10;&#10;Description générée automatiquement">
            <a:extLst>
              <a:ext uri="{FF2B5EF4-FFF2-40B4-BE49-F238E27FC236}">
                <a16:creationId xmlns:a16="http://schemas.microsoft.com/office/drawing/2014/main" id="{4B26E993-9876-4204-8B9F-A6A8F2B3DAF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4605" y="2216986"/>
            <a:ext cx="3367151" cy="4489534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55A1FE7-8763-496B-8EFC-9178F422B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744354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F0AFD8-AF74-4ACD-ACA5-8F9E7587EB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8409" y="889000"/>
            <a:ext cx="10515600" cy="1325563"/>
          </a:xfrm>
        </p:spPr>
        <p:txBody>
          <a:bodyPr/>
          <a:lstStyle/>
          <a:p>
            <a:pPr algn="ctr"/>
            <a:r>
              <a:rPr lang="fr-BE" dirty="0"/>
              <a:t>Absorbance </a:t>
            </a:r>
            <a:r>
              <a:rPr lang="fr-BE" dirty="0" err="1"/>
              <a:t>spectrum</a:t>
            </a:r>
            <a:r>
              <a:rPr lang="fr-BE" dirty="0"/>
              <a:t> of </a:t>
            </a:r>
            <a:r>
              <a:rPr lang="fr-BE" i="1" dirty="0"/>
              <a:t>E. gracilis </a:t>
            </a:r>
            <a:r>
              <a:rPr lang="fr-BE" dirty="0" err="1"/>
              <a:t>under</a:t>
            </a:r>
            <a:r>
              <a:rPr lang="fr-BE" dirty="0"/>
              <a:t> </a:t>
            </a:r>
            <a:r>
              <a:rPr lang="fr-BE" dirty="0" err="1"/>
              <a:t>different</a:t>
            </a:r>
            <a:r>
              <a:rPr lang="fr-BE" dirty="0"/>
              <a:t> </a:t>
            </a:r>
            <a:r>
              <a:rPr lang="fr-BE" dirty="0" err="1"/>
              <a:t>wavelenghts</a:t>
            </a:r>
            <a:r>
              <a:rPr lang="fr-BE" dirty="0"/>
              <a:t> </a:t>
            </a:r>
          </a:p>
        </p:txBody>
      </p:sp>
      <p:graphicFrame>
        <p:nvGraphicFramePr>
          <p:cNvPr id="4" name="Espace réservé du contenu 3">
            <a:extLst>
              <a:ext uri="{FF2B5EF4-FFF2-40B4-BE49-F238E27FC236}">
                <a16:creationId xmlns:a16="http://schemas.microsoft.com/office/drawing/2014/main" id="{C8FBED9A-3478-4A0B-A291-84C2325D6A1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14875505"/>
              </p:ext>
            </p:extLst>
          </p:nvPr>
        </p:nvGraphicFramePr>
        <p:xfrm>
          <a:off x="80209" y="2130341"/>
          <a:ext cx="7303168" cy="47276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F12E4DC8-6149-4B68-BDFD-01F0742CB15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8148490"/>
              </p:ext>
            </p:extLst>
          </p:nvPr>
        </p:nvGraphicFramePr>
        <p:xfrm>
          <a:off x="7696200" y="2424865"/>
          <a:ext cx="4038600" cy="40568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26D19AF5-CE2A-45A5-AC42-036EC2DFA664}"/>
              </a:ext>
            </a:extLst>
          </p:cNvPr>
          <p:cNvCxnSpPr/>
          <p:nvPr/>
        </p:nvCxnSpPr>
        <p:spPr>
          <a:xfrm>
            <a:off x="8071684" y="4171950"/>
            <a:ext cx="3581400" cy="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B60B106B-592E-4AEC-80B1-8E32E806645E}"/>
              </a:ext>
            </a:extLst>
          </p:cNvPr>
          <p:cNvCxnSpPr/>
          <p:nvPr/>
        </p:nvCxnSpPr>
        <p:spPr>
          <a:xfrm>
            <a:off x="8071684" y="3924300"/>
            <a:ext cx="3581400" cy="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CBACF01A-2B4C-4197-9661-B04D2806EE05}"/>
              </a:ext>
            </a:extLst>
          </p:cNvPr>
          <p:cNvCxnSpPr/>
          <p:nvPr/>
        </p:nvCxnSpPr>
        <p:spPr>
          <a:xfrm>
            <a:off x="8071684" y="3429000"/>
            <a:ext cx="3581400" cy="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24E0ACB7-B7D5-4ED6-BE9A-45BA545D6AAE}"/>
              </a:ext>
            </a:extLst>
          </p:cNvPr>
          <p:cNvCxnSpPr/>
          <p:nvPr/>
        </p:nvCxnSpPr>
        <p:spPr>
          <a:xfrm>
            <a:off x="8071684" y="2933700"/>
            <a:ext cx="3581400" cy="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ZoneTexte 13">
            <a:extLst>
              <a:ext uri="{FF2B5EF4-FFF2-40B4-BE49-F238E27FC236}">
                <a16:creationId xmlns:a16="http://schemas.microsoft.com/office/drawing/2014/main" id="{E373EDCC-28FE-451A-BC47-477B0770EE8A}"/>
              </a:ext>
            </a:extLst>
          </p:cNvPr>
          <p:cNvSpPr txBox="1"/>
          <p:nvPr/>
        </p:nvSpPr>
        <p:spPr>
          <a:xfrm>
            <a:off x="11734800" y="2810589"/>
            <a:ext cx="4572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000" dirty="0" err="1"/>
              <a:t>Dark</a:t>
            </a:r>
            <a:endParaRPr lang="fr-BE" sz="1000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9485C13B-D3E5-43CD-8B95-5DFBB06AEA4A}"/>
              </a:ext>
            </a:extLst>
          </p:cNvPr>
          <p:cNvSpPr txBox="1"/>
          <p:nvPr/>
        </p:nvSpPr>
        <p:spPr>
          <a:xfrm>
            <a:off x="11721266" y="3305889"/>
            <a:ext cx="4572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000" dirty="0"/>
              <a:t>LL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28818174-44C7-4A49-A057-E21120F243D3}"/>
              </a:ext>
            </a:extLst>
          </p:cNvPr>
          <p:cNvSpPr txBox="1"/>
          <p:nvPr/>
        </p:nvSpPr>
        <p:spPr>
          <a:xfrm>
            <a:off x="11734800" y="3801189"/>
            <a:ext cx="4572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000" dirty="0"/>
              <a:t>ML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5E42C8B1-8B58-40A8-BE9A-FADDF0ADE12E}"/>
              </a:ext>
            </a:extLst>
          </p:cNvPr>
          <p:cNvSpPr txBox="1"/>
          <p:nvPr/>
        </p:nvSpPr>
        <p:spPr>
          <a:xfrm>
            <a:off x="11734800" y="4048839"/>
            <a:ext cx="4572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sz="1000" dirty="0"/>
              <a:t>HL</a:t>
            </a:r>
          </a:p>
        </p:txBody>
      </p:sp>
      <p:pic>
        <p:nvPicPr>
          <p:cNvPr id="18" name="Picture 2">
            <a:extLst>
              <a:ext uri="{FF2B5EF4-FFF2-40B4-BE49-F238E27FC236}">
                <a16:creationId xmlns:a16="http://schemas.microsoft.com/office/drawing/2014/main" id="{82A1CF93-FBB9-454E-813F-E1D43F278A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777856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An image showing the exoplanets of the TRAPPIST-1 planetary system based on NASA Spitzer data. ">
            <a:extLst>
              <a:ext uri="{FF2B5EF4-FFF2-40B4-BE49-F238E27FC236}">
                <a16:creationId xmlns:a16="http://schemas.microsoft.com/office/drawing/2014/main" id="{A9C9C3CF-DEB1-4F89-869D-869368737DA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1000"/>
            <a:ext cx="12192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567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hototrophy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n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ocky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Habi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TA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ble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anets</a:t>
            </a:r>
            <a:endParaRPr lang="fr-BE" sz="8000" dirty="0">
              <a:solidFill>
                <a:schemeClr val="bg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FD8D024-F82E-447B-A807-1D195E80E6E3}"/>
              </a:ext>
            </a:extLst>
          </p:cNvPr>
          <p:cNvSpPr/>
          <p:nvPr/>
        </p:nvSpPr>
        <p:spPr>
          <a:xfrm>
            <a:off x="8251963" y="5745708"/>
            <a:ext cx="1499616" cy="413322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969D554A-7C33-4AF1-8E47-7565C804F2B7}"/>
              </a:ext>
            </a:extLst>
          </p:cNvPr>
          <p:cNvSpPr txBox="1">
            <a:spLocks/>
          </p:cNvSpPr>
          <p:nvPr/>
        </p:nvSpPr>
        <p:spPr>
          <a:xfrm>
            <a:off x="4549436" y="1634159"/>
            <a:ext cx="3093128" cy="46515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fr-BE" sz="5400" dirty="0">
              <a:solidFill>
                <a:schemeClr val="bg1"/>
              </a:solidFill>
            </a:endParaRPr>
          </a:p>
        </p:txBody>
      </p:sp>
      <p:sp>
        <p:nvSpPr>
          <p:cNvPr id="6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 txBox="1">
            <a:spLocks/>
          </p:cNvSpPr>
          <p:nvPr/>
        </p:nvSpPr>
        <p:spPr>
          <a:xfrm>
            <a:off x="964223" y="1613121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2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TRAPPIST planets </a:t>
            </a:r>
            <a:endParaRPr lang="fr-BE" sz="6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4379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6F5ED00-1889-4453-9891-40FD90F72F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81940"/>
            <a:ext cx="10515600" cy="1325563"/>
          </a:xfrm>
        </p:spPr>
        <p:txBody>
          <a:bodyPr>
            <a:normAutofit/>
          </a:bodyPr>
          <a:lstStyle/>
          <a:p>
            <a:r>
              <a:rPr lang="fr-FR" sz="3600" dirty="0"/>
              <a:t>Native </a:t>
            </a:r>
            <a:r>
              <a:rPr lang="fr-FR" sz="3600" dirty="0" err="1"/>
              <a:t>separation</a:t>
            </a:r>
            <a:r>
              <a:rPr lang="fr-FR" sz="3600" dirty="0"/>
              <a:t> of complexes </a:t>
            </a:r>
            <a:r>
              <a:rPr lang="fr-FR" sz="3600" dirty="0" err="1"/>
              <a:t>from</a:t>
            </a:r>
            <a:r>
              <a:rPr lang="fr-FR" sz="3600" dirty="0"/>
              <a:t> </a:t>
            </a:r>
            <a:r>
              <a:rPr lang="fr-FR" sz="3600" i="1" dirty="0" err="1"/>
              <a:t>Euglena</a:t>
            </a:r>
            <a:r>
              <a:rPr lang="fr-FR" sz="3600" i="1" dirty="0"/>
              <a:t> gracilis</a:t>
            </a:r>
            <a:endParaRPr lang="fr-BE" sz="3600" i="1" dirty="0"/>
          </a:p>
        </p:txBody>
      </p:sp>
      <p:pic>
        <p:nvPicPr>
          <p:cNvPr id="16" name="Image 15" descr="Une image contenant intérieur&#10;&#10;Description générée automatiquement">
            <a:extLst>
              <a:ext uri="{FF2B5EF4-FFF2-40B4-BE49-F238E27FC236}">
                <a16:creationId xmlns:a16="http://schemas.microsoft.com/office/drawing/2014/main" id="{50F868D4-F693-49DB-AA31-8CE8E848AF2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5" t="16752" r="40000" b="13760"/>
          <a:stretch/>
        </p:blipFill>
        <p:spPr>
          <a:xfrm>
            <a:off x="1870982" y="2497096"/>
            <a:ext cx="3152040" cy="2925352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1A9DE127-9BB9-4498-94B0-928276B9EC52}"/>
              </a:ext>
            </a:extLst>
          </p:cNvPr>
          <p:cNvSpPr txBox="1"/>
          <p:nvPr/>
        </p:nvSpPr>
        <p:spPr>
          <a:xfrm>
            <a:off x="2248348" y="2847635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1</a:t>
            </a:r>
            <a:endParaRPr lang="fr-BE" sz="1100" dirty="0"/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EDDF4996-9044-41D2-9467-6189398BA9EA}"/>
              </a:ext>
            </a:extLst>
          </p:cNvPr>
          <p:cNvSpPr txBox="1"/>
          <p:nvPr/>
        </p:nvSpPr>
        <p:spPr>
          <a:xfrm>
            <a:off x="2248348" y="3482749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2</a:t>
            </a:r>
            <a:endParaRPr lang="fr-BE" sz="1100" dirty="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A0A25311-8F4B-4135-8EDE-01FA441ED90F}"/>
              </a:ext>
            </a:extLst>
          </p:cNvPr>
          <p:cNvSpPr txBox="1"/>
          <p:nvPr/>
        </p:nvSpPr>
        <p:spPr>
          <a:xfrm>
            <a:off x="2155775" y="3594218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3</a:t>
            </a:r>
            <a:endParaRPr lang="fr-BE" sz="1100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C1AF184-156B-4C7B-8468-BA3F7F7B0225}"/>
              </a:ext>
            </a:extLst>
          </p:cNvPr>
          <p:cNvSpPr txBox="1"/>
          <p:nvPr/>
        </p:nvSpPr>
        <p:spPr>
          <a:xfrm>
            <a:off x="2163590" y="3785020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5</a:t>
            </a:r>
            <a:endParaRPr lang="fr-BE" sz="1100" dirty="0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4BD8ECD7-5186-400C-A59F-DAC622002257}"/>
              </a:ext>
            </a:extLst>
          </p:cNvPr>
          <p:cNvSpPr txBox="1"/>
          <p:nvPr/>
        </p:nvSpPr>
        <p:spPr>
          <a:xfrm>
            <a:off x="2071975" y="3878462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6</a:t>
            </a:r>
            <a:endParaRPr lang="fr-BE" sz="1100" dirty="0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45397D0D-DF42-495E-AADC-C01F218A1025}"/>
              </a:ext>
            </a:extLst>
          </p:cNvPr>
          <p:cNvSpPr txBox="1"/>
          <p:nvPr/>
        </p:nvSpPr>
        <p:spPr>
          <a:xfrm>
            <a:off x="2081428" y="4391621"/>
            <a:ext cx="3479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10</a:t>
            </a:r>
            <a:endParaRPr lang="fr-BE" sz="1100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7F598E99-4C30-459C-8DF0-F672E1B9E0D7}"/>
              </a:ext>
            </a:extLst>
          </p:cNvPr>
          <p:cNvSpPr txBox="1"/>
          <p:nvPr/>
        </p:nvSpPr>
        <p:spPr>
          <a:xfrm>
            <a:off x="2081428" y="4899805"/>
            <a:ext cx="3479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11</a:t>
            </a:r>
            <a:endParaRPr lang="fr-BE" sz="1100" dirty="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06FA8E55-9B8B-4406-B8BC-818863FA26BE}"/>
              </a:ext>
            </a:extLst>
          </p:cNvPr>
          <p:cNvSpPr txBox="1"/>
          <p:nvPr/>
        </p:nvSpPr>
        <p:spPr>
          <a:xfrm>
            <a:off x="2081428" y="5108634"/>
            <a:ext cx="3479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12</a:t>
            </a:r>
            <a:endParaRPr lang="fr-BE" sz="1100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39F3ACDE-D169-45D4-84A1-F94247B21A13}"/>
              </a:ext>
            </a:extLst>
          </p:cNvPr>
          <p:cNvSpPr txBox="1"/>
          <p:nvPr/>
        </p:nvSpPr>
        <p:spPr>
          <a:xfrm>
            <a:off x="2176186" y="4273060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9</a:t>
            </a:r>
            <a:endParaRPr lang="fr-BE" sz="1100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A6A07907-FC46-40A1-83F6-60899A4593D1}"/>
              </a:ext>
            </a:extLst>
          </p:cNvPr>
          <p:cNvSpPr txBox="1"/>
          <p:nvPr/>
        </p:nvSpPr>
        <p:spPr>
          <a:xfrm>
            <a:off x="2075144" y="4132554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8</a:t>
            </a:r>
            <a:endParaRPr lang="fr-BE" sz="1100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7D4CCAB3-85D6-4B88-8734-BA58C0F6CF16}"/>
              </a:ext>
            </a:extLst>
          </p:cNvPr>
          <p:cNvSpPr txBox="1"/>
          <p:nvPr/>
        </p:nvSpPr>
        <p:spPr>
          <a:xfrm>
            <a:off x="2190805" y="4050888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7</a:t>
            </a:r>
            <a:endParaRPr lang="fr-BE" sz="1100" dirty="0"/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76BF6423-CA0E-4382-A29D-3D30E885FD1F}"/>
              </a:ext>
            </a:extLst>
          </p:cNvPr>
          <p:cNvSpPr txBox="1"/>
          <p:nvPr/>
        </p:nvSpPr>
        <p:spPr>
          <a:xfrm>
            <a:off x="2255396" y="3694650"/>
            <a:ext cx="1841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4</a:t>
            </a:r>
            <a:endParaRPr lang="fr-BE" sz="1100" dirty="0"/>
          </a:p>
        </p:txBody>
      </p:sp>
      <p:pic>
        <p:nvPicPr>
          <p:cNvPr id="37" name="Espace réservé du contenu 3">
            <a:extLst>
              <a:ext uri="{FF2B5EF4-FFF2-40B4-BE49-F238E27FC236}">
                <a16:creationId xmlns:a16="http://schemas.microsoft.com/office/drawing/2014/main" id="{05269ADA-0EDB-4F0C-BEE3-7AB834F4D2F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34" r="48429"/>
          <a:stretch/>
        </p:blipFill>
        <p:spPr>
          <a:xfrm>
            <a:off x="5023022" y="2497096"/>
            <a:ext cx="3775885" cy="2925352"/>
          </a:xfrm>
          <a:prstGeom prst="rect">
            <a:avLst/>
          </a:prstGeom>
        </p:spPr>
      </p:pic>
      <p:sp>
        <p:nvSpPr>
          <p:cNvPr id="38" name="ZoneTexte 37">
            <a:extLst>
              <a:ext uri="{FF2B5EF4-FFF2-40B4-BE49-F238E27FC236}">
                <a16:creationId xmlns:a16="http://schemas.microsoft.com/office/drawing/2014/main" id="{84C7BAB8-41C8-48BC-8E55-D2AA0D66EDA1}"/>
              </a:ext>
            </a:extLst>
          </p:cNvPr>
          <p:cNvSpPr txBox="1"/>
          <p:nvPr/>
        </p:nvSpPr>
        <p:spPr>
          <a:xfrm>
            <a:off x="5117414" y="3098388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1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406872BF-A8CE-4920-AFBA-E8D57F5D73FC}"/>
              </a:ext>
            </a:extLst>
          </p:cNvPr>
          <p:cNvSpPr txBox="1"/>
          <p:nvPr/>
        </p:nvSpPr>
        <p:spPr>
          <a:xfrm>
            <a:off x="5283161" y="4023351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6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1BBBF0EC-3472-4531-8A8B-A2F96141311B}"/>
              </a:ext>
            </a:extLst>
          </p:cNvPr>
          <p:cNvSpPr txBox="1"/>
          <p:nvPr/>
        </p:nvSpPr>
        <p:spPr>
          <a:xfrm>
            <a:off x="5217892" y="4979631"/>
            <a:ext cx="42789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11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45ED37EA-645C-466C-A38F-CAB532089402}"/>
              </a:ext>
            </a:extLst>
          </p:cNvPr>
          <p:cNvSpPr txBox="1"/>
          <p:nvPr/>
        </p:nvSpPr>
        <p:spPr>
          <a:xfrm>
            <a:off x="5109523" y="5152932"/>
            <a:ext cx="42789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12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66AEBF64-EE77-4020-A609-C55F94F97BC6}"/>
              </a:ext>
            </a:extLst>
          </p:cNvPr>
          <p:cNvSpPr txBox="1"/>
          <p:nvPr/>
        </p:nvSpPr>
        <p:spPr>
          <a:xfrm>
            <a:off x="5283161" y="4427242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9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3E57CA83-F324-407E-85BE-7EFBC6246512}"/>
              </a:ext>
            </a:extLst>
          </p:cNvPr>
          <p:cNvSpPr txBox="1"/>
          <p:nvPr/>
        </p:nvSpPr>
        <p:spPr>
          <a:xfrm>
            <a:off x="5227184" y="4327961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8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07733559-FEAB-4607-9060-CFBF5902918F}"/>
              </a:ext>
            </a:extLst>
          </p:cNvPr>
          <p:cNvSpPr txBox="1"/>
          <p:nvPr/>
        </p:nvSpPr>
        <p:spPr>
          <a:xfrm>
            <a:off x="5120531" y="4546930"/>
            <a:ext cx="62346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10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66316088-6961-44BE-94D9-53201D90B7BC}"/>
              </a:ext>
            </a:extLst>
          </p:cNvPr>
          <p:cNvSpPr txBox="1"/>
          <p:nvPr/>
        </p:nvSpPr>
        <p:spPr>
          <a:xfrm>
            <a:off x="5251315" y="4145920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7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CF69F0DF-EF0F-486E-BF00-10A2EC495D77}"/>
              </a:ext>
            </a:extLst>
          </p:cNvPr>
          <p:cNvSpPr txBox="1"/>
          <p:nvPr/>
        </p:nvSpPr>
        <p:spPr>
          <a:xfrm>
            <a:off x="5168001" y="3942493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5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1B3A0CF9-0897-4828-9811-9C8AEF4D05C9}"/>
              </a:ext>
            </a:extLst>
          </p:cNvPr>
          <p:cNvSpPr txBox="1"/>
          <p:nvPr/>
        </p:nvSpPr>
        <p:spPr>
          <a:xfrm>
            <a:off x="5095159" y="3821999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4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5327F79C-B0E6-4BD9-9D3E-8C84D69989C0}"/>
              </a:ext>
            </a:extLst>
          </p:cNvPr>
          <p:cNvSpPr txBox="1"/>
          <p:nvPr/>
        </p:nvSpPr>
        <p:spPr>
          <a:xfrm>
            <a:off x="5290029" y="3741390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3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8AB49D1D-4B5D-4B47-9800-64D39B2BC65E}"/>
              </a:ext>
            </a:extLst>
          </p:cNvPr>
          <p:cNvSpPr txBox="1"/>
          <p:nvPr/>
        </p:nvSpPr>
        <p:spPr>
          <a:xfrm>
            <a:off x="5095159" y="3642109"/>
            <a:ext cx="226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2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52EF5FA2-8828-43BC-ADE4-C7FEB6ECD3A7}"/>
              </a:ext>
            </a:extLst>
          </p:cNvPr>
          <p:cNvSpPr txBox="1"/>
          <p:nvPr/>
        </p:nvSpPr>
        <p:spPr>
          <a:xfrm>
            <a:off x="10331908" y="3104738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1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71C167A1-EB96-4C5B-B3BC-1E380D94031D}"/>
              </a:ext>
            </a:extLst>
          </p:cNvPr>
          <p:cNvSpPr txBox="1"/>
          <p:nvPr/>
        </p:nvSpPr>
        <p:spPr>
          <a:xfrm>
            <a:off x="10331908" y="3351258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2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87591855-6F18-4E99-B803-4FE1C6196E88}"/>
              </a:ext>
            </a:extLst>
          </p:cNvPr>
          <p:cNvSpPr txBox="1"/>
          <p:nvPr/>
        </p:nvSpPr>
        <p:spPr>
          <a:xfrm>
            <a:off x="10312857" y="3567713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3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D5DD9354-19B6-4F67-BF2D-5446C120BAAC}"/>
              </a:ext>
            </a:extLst>
          </p:cNvPr>
          <p:cNvSpPr txBox="1"/>
          <p:nvPr/>
        </p:nvSpPr>
        <p:spPr>
          <a:xfrm>
            <a:off x="10292013" y="4107220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5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EDF8E306-CAF8-4DA1-BEFE-5451CA36EA2E}"/>
              </a:ext>
            </a:extLst>
          </p:cNvPr>
          <p:cNvSpPr txBox="1"/>
          <p:nvPr/>
        </p:nvSpPr>
        <p:spPr>
          <a:xfrm>
            <a:off x="10285984" y="4293461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6</a:t>
            </a:r>
            <a:endParaRPr lang="fr-BE" sz="1000" dirty="0">
              <a:solidFill>
                <a:schemeClr val="bg1"/>
              </a:solidFill>
            </a:endParaRP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7188A546-DEB7-45C0-861D-C2F16F198462}"/>
              </a:ext>
            </a:extLst>
          </p:cNvPr>
          <p:cNvSpPr txBox="1"/>
          <p:nvPr/>
        </p:nvSpPr>
        <p:spPr>
          <a:xfrm>
            <a:off x="10282779" y="4619976"/>
            <a:ext cx="1841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dirty="0">
                <a:solidFill>
                  <a:schemeClr val="bg1"/>
                </a:solidFill>
              </a:rPr>
              <a:t>7</a:t>
            </a:r>
          </a:p>
        </p:txBody>
      </p:sp>
      <p:pic>
        <p:nvPicPr>
          <p:cNvPr id="35" name="Picture 2">
            <a:extLst>
              <a:ext uri="{FF2B5EF4-FFF2-40B4-BE49-F238E27FC236}">
                <a16:creationId xmlns:a16="http://schemas.microsoft.com/office/drawing/2014/main" id="{10EF6E2F-C70A-4867-A3CC-F18826E203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id="{E49AFAEB-7535-68CB-12D3-374AF06B41E6}"/>
              </a:ext>
            </a:extLst>
          </p:cNvPr>
          <p:cNvSpPr txBox="1"/>
          <p:nvPr/>
        </p:nvSpPr>
        <p:spPr>
          <a:xfrm>
            <a:off x="9304256" y="5108634"/>
            <a:ext cx="192306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/>
              <a:t>B2 PSII</a:t>
            </a:r>
          </a:p>
          <a:p>
            <a:r>
              <a:rPr lang="fr-BE" dirty="0"/>
              <a:t>B6/7 PSI</a:t>
            </a:r>
          </a:p>
          <a:p>
            <a:r>
              <a:rPr lang="fr-BE" dirty="0"/>
              <a:t>8/9 PSII </a:t>
            </a:r>
            <a:r>
              <a:rPr lang="fr-BE" dirty="0" err="1"/>
              <a:t>core</a:t>
            </a:r>
            <a:endParaRPr lang="fr-BE" dirty="0"/>
          </a:p>
          <a:p>
            <a:r>
              <a:rPr lang="fr-BE" dirty="0"/>
              <a:t>10HCE</a:t>
            </a:r>
          </a:p>
          <a:p>
            <a:r>
              <a:rPr lang="fr-BE" dirty="0"/>
              <a:t>11 </a:t>
            </a:r>
            <a:r>
              <a:rPr lang="fr-BE" dirty="0" err="1"/>
              <a:t>lhcII</a:t>
            </a:r>
            <a:r>
              <a:rPr lang="fr-BE" dirty="0"/>
              <a:t> </a:t>
            </a:r>
            <a:r>
              <a:rPr lang="fr-BE" dirty="0" err="1"/>
              <a:t>trimerique</a:t>
            </a:r>
            <a:r>
              <a:rPr lang="fr-BE" dirty="0"/>
              <a:t> </a:t>
            </a:r>
          </a:p>
          <a:p>
            <a:r>
              <a:rPr lang="fr-BE" dirty="0"/>
              <a:t>12 </a:t>
            </a:r>
            <a:r>
              <a:rPr lang="fr-BE" dirty="0" err="1"/>
              <a:t>monomerique</a:t>
            </a:r>
            <a:r>
              <a:rPr lang="fr-BE" dirty="0"/>
              <a:t>  </a:t>
            </a:r>
          </a:p>
          <a:p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773404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Espace réservé du contenu 3">
            <a:extLst>
              <a:ext uri="{FF2B5EF4-FFF2-40B4-BE49-F238E27FC236}">
                <a16:creationId xmlns:a16="http://schemas.microsoft.com/office/drawing/2014/main" id="{1A484080-639D-4AEA-8782-C66C643853B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85945886"/>
              </p:ext>
            </p:extLst>
          </p:nvPr>
        </p:nvGraphicFramePr>
        <p:xfrm>
          <a:off x="740545" y="952500"/>
          <a:ext cx="10922540" cy="5622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0F7433B2-EA45-4E82-90B2-E1BDF17F33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778737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5">
            <a:extLst>
              <a:ext uri="{FF2B5EF4-FFF2-40B4-BE49-F238E27FC236}">
                <a16:creationId xmlns:a16="http://schemas.microsoft.com/office/drawing/2014/main" id="{00000000-0008-0000-0100-0000060000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27596931"/>
              </p:ext>
            </p:extLst>
          </p:nvPr>
        </p:nvGraphicFramePr>
        <p:xfrm>
          <a:off x="838200" y="1103420"/>
          <a:ext cx="10515600" cy="54431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0AF78E03-BE11-4218-A276-3CC9B24A4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473793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5">
            <a:extLst>
              <a:ext uri="{FF2B5EF4-FFF2-40B4-BE49-F238E27FC236}">
                <a16:creationId xmlns:a16="http://schemas.microsoft.com/office/drawing/2014/main" id="{00000000-0008-0000-0200-0000060000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87294847"/>
              </p:ext>
            </p:extLst>
          </p:nvPr>
        </p:nvGraphicFramePr>
        <p:xfrm>
          <a:off x="758301" y="1093049"/>
          <a:ext cx="10515600" cy="5589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ABA845D1-19A0-4D3C-A2D1-E6AC3AE1C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546625E5-DEEF-4E11-A4DF-13723E2C921F}"/>
              </a:ext>
            </a:extLst>
          </p:cNvPr>
          <p:cNvSpPr txBox="1"/>
          <p:nvPr/>
        </p:nvSpPr>
        <p:spPr>
          <a:xfrm>
            <a:off x="6971559" y="2043007"/>
            <a:ext cx="523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/>
              <a:t>PSI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98C5091-6A4F-4B6E-AF2C-784626CEB73E}"/>
              </a:ext>
            </a:extLst>
          </p:cNvPr>
          <p:cNvSpPr txBox="1"/>
          <p:nvPr/>
        </p:nvSpPr>
        <p:spPr>
          <a:xfrm>
            <a:off x="5018286" y="2008690"/>
            <a:ext cx="523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/>
              <a:t>PSII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F3BB6D8-5DE5-49F4-B113-9AC9B513BE9A}"/>
              </a:ext>
            </a:extLst>
          </p:cNvPr>
          <p:cNvSpPr txBox="1"/>
          <p:nvPr/>
        </p:nvSpPr>
        <p:spPr>
          <a:xfrm>
            <a:off x="6394509" y="2043007"/>
            <a:ext cx="752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/>
              <a:t>LHCE</a:t>
            </a:r>
          </a:p>
        </p:txBody>
      </p:sp>
    </p:spTree>
    <p:extLst>
      <p:ext uri="{BB962C8B-B14F-4D97-AF65-F5344CB8AC3E}">
        <p14:creationId xmlns:p14="http://schemas.microsoft.com/office/powerpoint/2010/main" val="404978368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442447" y="478995"/>
            <a:ext cx="8720050" cy="6379005"/>
          </a:xfrm>
          <a:prstGeom prst="rect">
            <a:avLst/>
          </a:prstGeom>
        </p:spPr>
      </p:pic>
      <p:sp>
        <p:nvSpPr>
          <p:cNvPr id="6" name="Right Arrow 5"/>
          <p:cNvSpPr/>
          <p:nvPr/>
        </p:nvSpPr>
        <p:spPr>
          <a:xfrm rot="10800000">
            <a:off x="10177740" y="1947821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10785952" y="3315454"/>
            <a:ext cx="12385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Symbiodinium</a:t>
            </a:r>
            <a:endParaRPr lang="en-GB" sz="1400" dirty="0"/>
          </a:p>
          <a:p>
            <a:r>
              <a:rPr lang="en-GB" sz="1400" dirty="0" err="1"/>
              <a:t>Heterocapsa</a:t>
            </a:r>
            <a:endParaRPr lang="en-GB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19934" y="3916634"/>
            <a:ext cx="12385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Galderia</a:t>
            </a:r>
            <a:r>
              <a:rPr lang="en-GB" sz="1400" dirty="0"/>
              <a:t>, +1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7254" y="4625616"/>
            <a:ext cx="12385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/>
              <a:t>Euglena, </a:t>
            </a:r>
            <a:r>
              <a:rPr lang="en-GB" sz="1400" dirty="0" err="1"/>
              <a:t>Eutreptiella</a:t>
            </a:r>
            <a:r>
              <a:rPr lang="en-GB" sz="1400" dirty="0"/>
              <a:t> 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960" y="2560493"/>
            <a:ext cx="14006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/>
              <a:t>Chlamydomonas+7 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842062" y="1905178"/>
            <a:ext cx="14006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Phaeodactilum</a:t>
            </a:r>
            <a:r>
              <a:rPr lang="en-GB" sz="1400" dirty="0"/>
              <a:t>, </a:t>
            </a:r>
            <a:r>
              <a:rPr lang="en-GB" sz="1400" dirty="0" err="1"/>
              <a:t>Thalassosira</a:t>
            </a:r>
            <a:r>
              <a:rPr lang="en-GB" sz="1400" dirty="0"/>
              <a:t>  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872224" y="4205848"/>
            <a:ext cx="1400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Chromera</a:t>
            </a:r>
            <a:endParaRPr lang="en-GB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10878087" y="4013138"/>
            <a:ext cx="1400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Vitrella</a:t>
            </a:r>
            <a:r>
              <a:rPr lang="en-GB" sz="1400" dirty="0"/>
              <a:t> 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2535" y="1457059"/>
            <a:ext cx="27756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Guillardia</a:t>
            </a:r>
            <a:r>
              <a:rPr lang="en-GB" sz="1400" dirty="0"/>
              <a:t>, </a:t>
            </a:r>
          </a:p>
          <a:p>
            <a:r>
              <a:rPr lang="en-GB" sz="1400" dirty="0" err="1"/>
              <a:t>Rhodomonas</a:t>
            </a:r>
            <a:r>
              <a:rPr lang="en-GB" sz="1400" dirty="0"/>
              <a:t>, +6</a:t>
            </a:r>
            <a:endParaRPr lang="en-GB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10579" y="2243647"/>
            <a:ext cx="16374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Cyanophora</a:t>
            </a:r>
            <a:endParaRPr lang="en-GB" sz="1100" dirty="0"/>
          </a:p>
        </p:txBody>
      </p:sp>
      <p:sp>
        <p:nvSpPr>
          <p:cNvPr id="21" name="Right Arrow 20"/>
          <p:cNvSpPr/>
          <p:nvPr/>
        </p:nvSpPr>
        <p:spPr>
          <a:xfrm>
            <a:off x="787817" y="2485480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ight Arrow 21"/>
          <p:cNvSpPr/>
          <p:nvPr/>
        </p:nvSpPr>
        <p:spPr>
          <a:xfrm rot="10800000">
            <a:off x="10168042" y="3416648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ight Arrow 22"/>
          <p:cNvSpPr/>
          <p:nvPr/>
        </p:nvSpPr>
        <p:spPr>
          <a:xfrm rot="10800000">
            <a:off x="10205633" y="4127044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ight Arrow 23"/>
          <p:cNvSpPr/>
          <p:nvPr/>
        </p:nvSpPr>
        <p:spPr>
          <a:xfrm rot="10800000">
            <a:off x="10205632" y="1437879"/>
            <a:ext cx="585862" cy="12003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ight Arrow 24"/>
          <p:cNvSpPr/>
          <p:nvPr/>
        </p:nvSpPr>
        <p:spPr>
          <a:xfrm>
            <a:off x="774312" y="4713960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ight Arrow 25"/>
          <p:cNvSpPr/>
          <p:nvPr/>
        </p:nvSpPr>
        <p:spPr>
          <a:xfrm>
            <a:off x="772925" y="4153848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Right Arrow 30"/>
          <p:cNvSpPr/>
          <p:nvPr/>
        </p:nvSpPr>
        <p:spPr>
          <a:xfrm>
            <a:off x="803404" y="2775635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TextBox 32"/>
          <p:cNvSpPr txBox="1"/>
          <p:nvPr/>
        </p:nvSpPr>
        <p:spPr>
          <a:xfrm>
            <a:off x="10785952" y="1344225"/>
            <a:ext cx="12385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Bigellowiella</a:t>
            </a:r>
            <a:endParaRPr lang="en-GB" sz="1400" dirty="0"/>
          </a:p>
        </p:txBody>
      </p:sp>
      <p:sp>
        <p:nvSpPr>
          <p:cNvPr id="34" name="Right Arrow 33"/>
          <p:cNvSpPr/>
          <p:nvPr/>
        </p:nvSpPr>
        <p:spPr>
          <a:xfrm rot="1132544">
            <a:off x="2750841" y="886029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TextBox 34"/>
          <p:cNvSpPr txBox="1"/>
          <p:nvPr/>
        </p:nvSpPr>
        <p:spPr>
          <a:xfrm>
            <a:off x="116368" y="654412"/>
            <a:ext cx="47108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Emiliana</a:t>
            </a:r>
            <a:r>
              <a:rPr lang="en-GB" sz="1400" dirty="0"/>
              <a:t>, </a:t>
            </a:r>
            <a:r>
              <a:rPr lang="en-GB" sz="1400" dirty="0" err="1"/>
              <a:t>Chrysochromulina</a:t>
            </a:r>
            <a:r>
              <a:rPr lang="en-GB" sz="1400" dirty="0"/>
              <a:t>, +3</a:t>
            </a:r>
            <a:endParaRPr lang="en-GB" sz="1100" dirty="0"/>
          </a:p>
        </p:txBody>
      </p:sp>
      <p:sp>
        <p:nvSpPr>
          <p:cNvPr id="27" name="Right Arrow 25">
            <a:extLst>
              <a:ext uri="{FF2B5EF4-FFF2-40B4-BE49-F238E27FC236}">
                <a16:creationId xmlns:a16="http://schemas.microsoft.com/office/drawing/2014/main" id="{F5892503-15AD-4954-AECE-B3A57C1DC075}"/>
              </a:ext>
            </a:extLst>
          </p:cNvPr>
          <p:cNvSpPr/>
          <p:nvPr/>
        </p:nvSpPr>
        <p:spPr>
          <a:xfrm>
            <a:off x="726857" y="3508206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7">
            <a:extLst>
              <a:ext uri="{FF2B5EF4-FFF2-40B4-BE49-F238E27FC236}">
                <a16:creationId xmlns:a16="http://schemas.microsoft.com/office/drawing/2014/main" id="{8C00D0EC-6576-41AF-9ED3-EA88D982CB3B}"/>
              </a:ext>
            </a:extLst>
          </p:cNvPr>
          <p:cNvSpPr txBox="1"/>
          <p:nvPr/>
        </p:nvSpPr>
        <p:spPr>
          <a:xfrm>
            <a:off x="40536" y="3271017"/>
            <a:ext cx="12385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Porphyridium</a:t>
            </a:r>
            <a:r>
              <a:rPr lang="en-GB" sz="1400" dirty="0"/>
              <a:t> </a:t>
            </a:r>
          </a:p>
        </p:txBody>
      </p:sp>
      <p:sp>
        <p:nvSpPr>
          <p:cNvPr id="29" name="Right Arrow 25">
            <a:extLst>
              <a:ext uri="{FF2B5EF4-FFF2-40B4-BE49-F238E27FC236}">
                <a16:creationId xmlns:a16="http://schemas.microsoft.com/office/drawing/2014/main" id="{1576D574-B6CF-4D7D-AA9C-1393B56010E1}"/>
              </a:ext>
            </a:extLst>
          </p:cNvPr>
          <p:cNvSpPr/>
          <p:nvPr/>
        </p:nvSpPr>
        <p:spPr>
          <a:xfrm>
            <a:off x="818643" y="4420839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Box 19">
            <a:extLst>
              <a:ext uri="{FF2B5EF4-FFF2-40B4-BE49-F238E27FC236}">
                <a16:creationId xmlns:a16="http://schemas.microsoft.com/office/drawing/2014/main" id="{F09E82E4-3980-4BF6-A09C-6C4B5E33E37C}"/>
              </a:ext>
            </a:extLst>
          </p:cNvPr>
          <p:cNvSpPr txBox="1"/>
          <p:nvPr/>
        </p:nvSpPr>
        <p:spPr>
          <a:xfrm>
            <a:off x="0" y="4220854"/>
            <a:ext cx="1400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Rhodella</a:t>
            </a:r>
            <a:r>
              <a:rPr lang="en-GB" sz="1400" dirty="0"/>
              <a:t> +1</a:t>
            </a:r>
            <a:endParaRPr lang="en-GB" sz="1100" dirty="0"/>
          </a:p>
        </p:txBody>
      </p:sp>
      <p:sp>
        <p:nvSpPr>
          <p:cNvPr id="36" name="Right Arrow 20">
            <a:extLst>
              <a:ext uri="{FF2B5EF4-FFF2-40B4-BE49-F238E27FC236}">
                <a16:creationId xmlns:a16="http://schemas.microsoft.com/office/drawing/2014/main" id="{2B425502-6990-4501-8986-7E93163CFFD3}"/>
              </a:ext>
            </a:extLst>
          </p:cNvPr>
          <p:cNvSpPr/>
          <p:nvPr/>
        </p:nvSpPr>
        <p:spPr>
          <a:xfrm>
            <a:off x="1120501" y="1589032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Right Arrow 5">
            <a:extLst>
              <a:ext uri="{FF2B5EF4-FFF2-40B4-BE49-F238E27FC236}">
                <a16:creationId xmlns:a16="http://schemas.microsoft.com/office/drawing/2014/main" id="{FD757731-F39E-4334-906E-189F03627034}"/>
              </a:ext>
            </a:extLst>
          </p:cNvPr>
          <p:cNvSpPr/>
          <p:nvPr/>
        </p:nvSpPr>
        <p:spPr>
          <a:xfrm rot="10800000">
            <a:off x="10177740" y="1755780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TextBox 32">
            <a:extLst>
              <a:ext uri="{FF2B5EF4-FFF2-40B4-BE49-F238E27FC236}">
                <a16:creationId xmlns:a16="http://schemas.microsoft.com/office/drawing/2014/main" id="{632EFA39-A3F8-457C-A7F0-31EFA068A4C1}"/>
              </a:ext>
            </a:extLst>
          </p:cNvPr>
          <p:cNvSpPr txBox="1"/>
          <p:nvPr/>
        </p:nvSpPr>
        <p:spPr>
          <a:xfrm>
            <a:off x="10833071" y="1655364"/>
            <a:ext cx="12385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Ochromonas</a:t>
            </a:r>
            <a:endParaRPr lang="en-GB" sz="1400" dirty="0"/>
          </a:p>
        </p:txBody>
      </p:sp>
      <p:sp>
        <p:nvSpPr>
          <p:cNvPr id="39" name="Right Arrow 5">
            <a:extLst>
              <a:ext uri="{FF2B5EF4-FFF2-40B4-BE49-F238E27FC236}">
                <a16:creationId xmlns:a16="http://schemas.microsoft.com/office/drawing/2014/main" id="{05D0F67A-73FD-4E49-86B9-E95E60D0893E}"/>
              </a:ext>
            </a:extLst>
          </p:cNvPr>
          <p:cNvSpPr/>
          <p:nvPr/>
        </p:nvSpPr>
        <p:spPr>
          <a:xfrm rot="11771033">
            <a:off x="10156315" y="2440963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TextBox 12">
            <a:extLst>
              <a:ext uri="{FF2B5EF4-FFF2-40B4-BE49-F238E27FC236}">
                <a16:creationId xmlns:a16="http://schemas.microsoft.com/office/drawing/2014/main" id="{A9985CEC-B5A2-4998-9D07-D779CB9ACECA}"/>
              </a:ext>
            </a:extLst>
          </p:cNvPr>
          <p:cNvSpPr txBox="1"/>
          <p:nvPr/>
        </p:nvSpPr>
        <p:spPr>
          <a:xfrm>
            <a:off x="10801195" y="2436530"/>
            <a:ext cx="14006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Phaeodactilum</a:t>
            </a:r>
            <a:r>
              <a:rPr lang="en-GB" sz="1400" dirty="0"/>
              <a:t>, </a:t>
            </a:r>
            <a:r>
              <a:rPr lang="en-GB" sz="1400" dirty="0" err="1"/>
              <a:t>Thalassosira</a:t>
            </a:r>
            <a:r>
              <a:rPr lang="en-GB" sz="1400" dirty="0"/>
              <a:t>    </a:t>
            </a:r>
          </a:p>
        </p:txBody>
      </p:sp>
      <p:sp>
        <p:nvSpPr>
          <p:cNvPr id="41" name="Right Arrow 23"/>
          <p:cNvSpPr/>
          <p:nvPr/>
        </p:nvSpPr>
        <p:spPr>
          <a:xfrm rot="10800000">
            <a:off x="10188915" y="948944"/>
            <a:ext cx="585862" cy="12003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TextBox 32"/>
          <p:cNvSpPr txBox="1"/>
          <p:nvPr/>
        </p:nvSpPr>
        <p:spPr>
          <a:xfrm>
            <a:off x="10774777" y="838451"/>
            <a:ext cx="12385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err="1"/>
              <a:t>Paulinella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35019376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itre 1">
            <a:extLst>
              <a:ext uri="{FF2B5EF4-FFF2-40B4-BE49-F238E27FC236}">
                <a16:creationId xmlns:a16="http://schemas.microsoft.com/office/drawing/2014/main" id="{7E9056A4-DCB6-445C-9F6D-7F5A48B95F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5908" y="669760"/>
            <a:ext cx="12191999" cy="1325563"/>
          </a:xfrm>
        </p:spPr>
        <p:txBody>
          <a:bodyPr>
            <a:normAutofit/>
          </a:bodyPr>
          <a:lstStyle/>
          <a:p>
            <a:pPr algn="ctr"/>
            <a:r>
              <a:rPr lang="fr-BE" sz="3800" dirty="0"/>
              <a:t>Absorbance </a:t>
            </a:r>
            <a:r>
              <a:rPr lang="fr-BE" sz="3800" dirty="0" err="1"/>
              <a:t>spectrum</a:t>
            </a:r>
            <a:r>
              <a:rPr lang="fr-BE" sz="3800" dirty="0"/>
              <a:t> of </a:t>
            </a:r>
            <a:r>
              <a:rPr lang="fr-BE" sz="3800" dirty="0" err="1"/>
              <a:t>algae</a:t>
            </a:r>
            <a:r>
              <a:rPr lang="fr-BE" sz="3800" dirty="0"/>
              <a:t> </a:t>
            </a:r>
            <a:r>
              <a:rPr lang="fr-BE" sz="3800" dirty="0" err="1"/>
              <a:t>under</a:t>
            </a:r>
            <a:r>
              <a:rPr lang="fr-BE" sz="3800" dirty="0"/>
              <a:t> Light, </a:t>
            </a:r>
            <a:r>
              <a:rPr lang="fr-BE" sz="3800" dirty="0" err="1"/>
              <a:t>dark</a:t>
            </a:r>
            <a:r>
              <a:rPr lang="fr-BE" sz="3800" dirty="0"/>
              <a:t> and Far-</a:t>
            </a:r>
            <a:r>
              <a:rPr lang="fr-BE" sz="3800" dirty="0" err="1"/>
              <a:t>red</a:t>
            </a:r>
            <a:endParaRPr lang="fr-BE" sz="3800" dirty="0"/>
          </a:p>
        </p:txBody>
      </p:sp>
      <p:pic>
        <p:nvPicPr>
          <p:cNvPr id="51" name="Picture 2">
            <a:extLst>
              <a:ext uri="{FF2B5EF4-FFF2-40B4-BE49-F238E27FC236}">
                <a16:creationId xmlns:a16="http://schemas.microsoft.com/office/drawing/2014/main" id="{3171F8FB-7B5D-4301-B495-3714FE9A52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ADDCF0A5-32BC-4BAD-B2FC-54A46B3BDA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8125" y="1622260"/>
            <a:ext cx="11715750" cy="5172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1393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Espace réservé du contenu 3">
            <a:extLst>
              <a:ext uri="{FF2B5EF4-FFF2-40B4-BE49-F238E27FC236}">
                <a16:creationId xmlns:a16="http://schemas.microsoft.com/office/drawing/2014/main" id="{9329459F-6FA6-4D9A-9B26-CD61C80479F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36147966"/>
              </p:ext>
            </p:extLst>
          </p:nvPr>
        </p:nvGraphicFramePr>
        <p:xfrm>
          <a:off x="490896" y="1078997"/>
          <a:ext cx="8275035" cy="3259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Espace réservé du contenu 3">
            <a:extLst>
              <a:ext uri="{FF2B5EF4-FFF2-40B4-BE49-F238E27FC236}">
                <a16:creationId xmlns:a16="http://schemas.microsoft.com/office/drawing/2014/main" id="{C1370659-CAA5-40AB-8CEA-20EA81DAEE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817616"/>
              </p:ext>
            </p:extLst>
          </p:nvPr>
        </p:nvGraphicFramePr>
        <p:xfrm>
          <a:off x="0" y="4338000"/>
          <a:ext cx="4320000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Espace réservé du contenu 3">
            <a:extLst>
              <a:ext uri="{FF2B5EF4-FFF2-40B4-BE49-F238E27FC236}">
                <a16:creationId xmlns:a16="http://schemas.microsoft.com/office/drawing/2014/main" id="{24D33D62-07EE-4298-AA4B-0C81055EA0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1081943"/>
              </p:ext>
            </p:extLst>
          </p:nvPr>
        </p:nvGraphicFramePr>
        <p:xfrm>
          <a:off x="6840415" y="4062046"/>
          <a:ext cx="4877837" cy="27826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Tableau 27">
            <a:extLst>
              <a:ext uri="{FF2B5EF4-FFF2-40B4-BE49-F238E27FC236}">
                <a16:creationId xmlns:a16="http://schemas.microsoft.com/office/drawing/2014/main" id="{9F4E0353-4F29-4528-8BD1-9F34FA7DD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0380061"/>
              </p:ext>
            </p:extLst>
          </p:nvPr>
        </p:nvGraphicFramePr>
        <p:xfrm>
          <a:off x="9637294" y="1850634"/>
          <a:ext cx="2298032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8032">
                  <a:extLst>
                    <a:ext uri="{9D8B030D-6E8A-4147-A177-3AD203B41FA5}">
                      <a16:colId xmlns:a16="http://schemas.microsoft.com/office/drawing/2014/main" val="22717873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Bacteria</a:t>
                      </a:r>
                      <a:r>
                        <a:rPr lang="fr-BE" dirty="0"/>
                        <a:t>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13766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Cyanobacteria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59828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Nostocales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900101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Aphanizomenonaceae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5540361"/>
                  </a:ext>
                </a:extLst>
              </a:tr>
            </a:tbl>
          </a:graphicData>
        </a:graphic>
      </p:graphicFrame>
      <p:pic>
        <p:nvPicPr>
          <p:cNvPr id="9" name="Picture 2">
            <a:extLst>
              <a:ext uri="{FF2B5EF4-FFF2-40B4-BE49-F238E27FC236}">
                <a16:creationId xmlns:a16="http://schemas.microsoft.com/office/drawing/2014/main" id="{C9FB9BE7-6663-464F-978B-3E40C8FA5F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9788625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Graphique 21">
            <a:extLst>
              <a:ext uri="{FF2B5EF4-FFF2-40B4-BE49-F238E27FC236}">
                <a16:creationId xmlns:a16="http://schemas.microsoft.com/office/drawing/2014/main" id="{900BF306-B9C4-4768-BF5E-E0EBF229B9C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1251306"/>
              </p:ext>
            </p:extLst>
          </p:nvPr>
        </p:nvGraphicFramePr>
        <p:xfrm>
          <a:off x="1091953" y="1219813"/>
          <a:ext cx="7605309" cy="31413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4" name="Graphique 23">
            <a:extLst>
              <a:ext uri="{FF2B5EF4-FFF2-40B4-BE49-F238E27FC236}">
                <a16:creationId xmlns:a16="http://schemas.microsoft.com/office/drawing/2014/main" id="{E81755C2-D645-427F-BDC2-F9618568C9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9508820"/>
              </p:ext>
            </p:extLst>
          </p:nvPr>
        </p:nvGraphicFramePr>
        <p:xfrm>
          <a:off x="4128576" y="4338000"/>
          <a:ext cx="3960000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Graphique 24">
            <a:extLst>
              <a:ext uri="{FF2B5EF4-FFF2-40B4-BE49-F238E27FC236}">
                <a16:creationId xmlns:a16="http://schemas.microsoft.com/office/drawing/2014/main" id="{3AF145E8-C575-4217-938F-72987EEE38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06666"/>
              </p:ext>
            </p:extLst>
          </p:nvPr>
        </p:nvGraphicFramePr>
        <p:xfrm>
          <a:off x="8184900" y="4338000"/>
          <a:ext cx="3960000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Graphique 25">
            <a:extLst>
              <a:ext uri="{FF2B5EF4-FFF2-40B4-BE49-F238E27FC236}">
                <a16:creationId xmlns:a16="http://schemas.microsoft.com/office/drawing/2014/main" id="{BC7FDE26-4E67-4CA9-8607-6846E230500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0571379"/>
              </p:ext>
            </p:extLst>
          </p:nvPr>
        </p:nvGraphicFramePr>
        <p:xfrm>
          <a:off x="72252" y="4338000"/>
          <a:ext cx="3960000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Tableau 27">
            <a:extLst>
              <a:ext uri="{FF2B5EF4-FFF2-40B4-BE49-F238E27FC236}">
                <a16:creationId xmlns:a16="http://schemas.microsoft.com/office/drawing/2014/main" id="{84C214CA-5E4F-4993-B1E3-25FFE6C6E7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788361"/>
              </p:ext>
            </p:extLst>
          </p:nvPr>
        </p:nvGraphicFramePr>
        <p:xfrm>
          <a:off x="9637294" y="1850634"/>
          <a:ext cx="2009274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09274">
                  <a:extLst>
                    <a:ext uri="{9D8B030D-6E8A-4147-A177-3AD203B41FA5}">
                      <a16:colId xmlns:a16="http://schemas.microsoft.com/office/drawing/2014/main" val="22717873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Eukaryota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13766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Archeplastidia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59828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Chlorophyta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900101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Chlamydomonades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5540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fr-BE" dirty="0" err="1"/>
                        <a:t>Dunaliellaceae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2569323"/>
                  </a:ext>
                </a:extLst>
              </a:tr>
            </a:tbl>
          </a:graphicData>
        </a:graphic>
      </p:graphicFrame>
      <p:pic>
        <p:nvPicPr>
          <p:cNvPr id="8" name="Picture 2">
            <a:extLst>
              <a:ext uri="{FF2B5EF4-FFF2-40B4-BE49-F238E27FC236}">
                <a16:creationId xmlns:a16="http://schemas.microsoft.com/office/drawing/2014/main" id="{28650F14-832B-492B-B52D-C1F8388B7A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6994945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Workshop: “The Art of Diplomacy: Material Culture and the Practice of Gift  Exchanges in the late Joseon Dynasty” – Arts de la Corée">
            <a:extLst>
              <a:ext uri="{FF2B5EF4-FFF2-40B4-BE49-F238E27FC236}">
                <a16:creationId xmlns:a16="http://schemas.microsoft.com/office/drawing/2014/main" id="{445CF8E0-7E0C-46D8-A48D-997D54A9C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4909" y="1718286"/>
            <a:ext cx="2556386" cy="15338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Trappist 1D Planet Illustration">
            <a:extLst>
              <a:ext uri="{FF2B5EF4-FFF2-40B4-BE49-F238E27FC236}">
                <a16:creationId xmlns:a16="http://schemas.microsoft.com/office/drawing/2014/main" id="{0CFD0AC6-A43C-4538-9C05-B779A244BCA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6975" y="19975"/>
            <a:ext cx="6818050" cy="681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8FCEF1F-0245-4B52-A9D6-7ED3DEDB16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-129951"/>
            <a:ext cx="10515600" cy="1325563"/>
          </a:xfrm>
        </p:spPr>
        <p:txBody>
          <a:bodyPr/>
          <a:lstStyle/>
          <a:p>
            <a:pPr algn="ctr"/>
            <a:r>
              <a:rPr lang="fr-BE" dirty="0" err="1">
                <a:solidFill>
                  <a:srgbClr val="FFFFFF"/>
                </a:solidFill>
              </a:rPr>
              <a:t>Any</a:t>
            </a:r>
            <a:r>
              <a:rPr lang="fr-BE" dirty="0">
                <a:solidFill>
                  <a:srgbClr val="FFFFFF"/>
                </a:solidFill>
              </a:rPr>
              <a:t> questions ? </a:t>
            </a:r>
          </a:p>
        </p:txBody>
      </p:sp>
      <p:pic>
        <p:nvPicPr>
          <p:cNvPr id="16386" name="Picture 2" descr="Etudier en Belgique : l&amp;#39;Université Catholique de Louvain - La Factory">
            <a:extLst>
              <a:ext uri="{FF2B5EF4-FFF2-40B4-BE49-F238E27FC236}">
                <a16:creationId xmlns:a16="http://schemas.microsoft.com/office/drawing/2014/main" id="{3BAADCFD-5C67-475E-ADCB-A38CBA60EB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740" y="5351172"/>
            <a:ext cx="1906984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C2AF3A4C-144F-4EB1-BFB7-E9A849239F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75" y="4130615"/>
            <a:ext cx="2593444" cy="9360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10" descr="Homepage - Génétique et physiologie des microalgues">
            <a:extLst>
              <a:ext uri="{FF2B5EF4-FFF2-40B4-BE49-F238E27FC236}">
                <a16:creationId xmlns:a16="http://schemas.microsoft.com/office/drawing/2014/main" id="{5870448F-4F62-4869-A4C8-88C1FDB66F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86" y="3336365"/>
            <a:ext cx="2513892" cy="554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4" name="Picture 10" descr="Post-doctoral position at the Early Life traces and Evolution-Astrobiology  labororatory (University of Liège) – Europlanet Society">
            <a:extLst>
              <a:ext uri="{FF2B5EF4-FFF2-40B4-BE49-F238E27FC236}">
                <a16:creationId xmlns:a16="http://schemas.microsoft.com/office/drawing/2014/main" id="{9CA89054-CA8A-4546-9912-D187C71439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917" r="26704"/>
          <a:stretch/>
        </p:blipFill>
        <p:spPr bwMode="auto">
          <a:xfrm>
            <a:off x="-20889" y="1973955"/>
            <a:ext cx="2691486" cy="13877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8" name="Picture 14" descr="Identità Visiva - Università di Genova">
            <a:extLst>
              <a:ext uri="{FF2B5EF4-FFF2-40B4-BE49-F238E27FC236}">
                <a16:creationId xmlns:a16="http://schemas.microsoft.com/office/drawing/2014/main" id="{A690381E-8741-463B-B700-EC8D97454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8458" y="1010818"/>
            <a:ext cx="2523542" cy="1514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00" name="Picture 16" descr="University-of-Washington-Logo - Corey E. Baker - University of Kentucky">
            <a:extLst>
              <a:ext uri="{FF2B5EF4-FFF2-40B4-BE49-F238E27FC236}">
                <a16:creationId xmlns:a16="http://schemas.microsoft.com/office/drawing/2014/main" id="{7E624D89-678C-405A-B4AE-FB828496F5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4581" y="3047616"/>
            <a:ext cx="1325564" cy="1325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2" name="Picture 8" descr="EARLYLIFE - Accueil">
            <a:extLst>
              <a:ext uri="{FF2B5EF4-FFF2-40B4-BE49-F238E27FC236}">
                <a16:creationId xmlns:a16="http://schemas.microsoft.com/office/drawing/2014/main" id="{A938DB54-3608-406C-81C4-4493F32103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097" y="45913"/>
            <a:ext cx="2358800" cy="211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Identité visuelle">
            <a:extLst>
              <a:ext uri="{FF2B5EF4-FFF2-40B4-BE49-F238E27FC236}">
                <a16:creationId xmlns:a16="http://schemas.microsoft.com/office/drawing/2014/main" id="{19410B02-4E34-4919-AC4C-692EDB314E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7276" y="400210"/>
            <a:ext cx="2077601" cy="836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NASA Testimonial — Praecis Inc.">
            <a:extLst>
              <a:ext uri="{FF2B5EF4-FFF2-40B4-BE49-F238E27FC236}">
                <a16:creationId xmlns:a16="http://schemas.microsoft.com/office/drawing/2014/main" id="{4EDD3752-08CA-4EE5-8D6C-542786E87E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59"/>
          <a:stretch/>
        </p:blipFill>
        <p:spPr bwMode="auto">
          <a:xfrm>
            <a:off x="9837598" y="5727056"/>
            <a:ext cx="2137279" cy="1038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NASA logo : histoire, signification et évolution, symbole">
            <a:extLst>
              <a:ext uri="{FF2B5EF4-FFF2-40B4-BE49-F238E27FC236}">
                <a16:creationId xmlns:a16="http://schemas.microsoft.com/office/drawing/2014/main" id="{2B5264CD-897A-4C0C-8B64-84A366EEB7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25" t="21825" r="18965" b="21763"/>
          <a:stretch/>
        </p:blipFill>
        <p:spPr bwMode="auto">
          <a:xfrm>
            <a:off x="10197445" y="4515439"/>
            <a:ext cx="1559679" cy="13342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840736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>
              <a:defRPr sz="1400" b="0" i="0" u="none" strike="noStrike" kern="1200" spc="0" baseline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GB" sz="3200" dirty="0">
                <a:solidFill>
                  <a:sysClr val="windowText" lastClr="000000">
                    <a:lumMod val="65000"/>
                    <a:lumOff val="35000"/>
                  </a:sysClr>
                </a:solidFill>
              </a:rPr>
              <a:t>675-750 nm </a:t>
            </a:r>
            <a: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Abs</a:t>
            </a:r>
            <a:r>
              <a:rPr lang="en-GB" sz="3200" dirty="0">
                <a:solidFill>
                  <a:sysClr val="windowText" lastClr="000000">
                    <a:lumMod val="65000"/>
                    <a:lumOff val="35000"/>
                  </a:sysClr>
                </a:solidFill>
              </a:rPr>
              <a:t>o</a:t>
            </a:r>
            <a: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rbance spectrum of  Algae from B22 </a:t>
            </a:r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23043497"/>
              </p:ext>
            </p:extLst>
          </p:nvPr>
        </p:nvGraphicFramePr>
        <p:xfrm>
          <a:off x="190499" y="1371600"/>
          <a:ext cx="11439525" cy="52851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ight Arrow 7"/>
          <p:cNvSpPr/>
          <p:nvPr/>
        </p:nvSpPr>
        <p:spPr>
          <a:xfrm rot="7954092">
            <a:off x="8840661" y="4207072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9" name="Right Arrow 8"/>
          <p:cNvSpPr/>
          <p:nvPr/>
        </p:nvSpPr>
        <p:spPr>
          <a:xfrm rot="19976275">
            <a:off x="7658792" y="4139984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10" name="TextBox 9"/>
          <p:cNvSpPr txBox="1"/>
          <p:nvPr/>
        </p:nvSpPr>
        <p:spPr>
          <a:xfrm>
            <a:off x="8348479" y="2573739"/>
            <a:ext cx="1866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/>
              <a:t>Euglena </a:t>
            </a:r>
            <a:r>
              <a:rPr lang="en-GB" sz="1400" i="1" dirty="0" err="1"/>
              <a:t>gracilis</a:t>
            </a:r>
            <a:endParaRPr lang="en-GB" sz="1400" i="1" dirty="0"/>
          </a:p>
        </p:txBody>
      </p:sp>
      <p:sp>
        <p:nvSpPr>
          <p:cNvPr id="11" name="TextBox 10"/>
          <p:cNvSpPr txBox="1"/>
          <p:nvPr/>
        </p:nvSpPr>
        <p:spPr>
          <a:xfrm>
            <a:off x="8938260" y="3659511"/>
            <a:ext cx="2103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err="1"/>
              <a:t>Galdieria</a:t>
            </a:r>
            <a:r>
              <a:rPr lang="en-GB" sz="1400" i="1" dirty="0"/>
              <a:t> </a:t>
            </a:r>
            <a:r>
              <a:rPr lang="en-GB" sz="1400" i="1" dirty="0" err="1"/>
              <a:t>sulphuraria</a:t>
            </a:r>
            <a:r>
              <a:rPr lang="en-GB" sz="1400" i="1" dirty="0"/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23828" y="4354379"/>
            <a:ext cx="2438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 err="1"/>
              <a:t>Chlamydomonas</a:t>
            </a:r>
            <a:endParaRPr lang="en-GB" sz="1400" i="1" dirty="0"/>
          </a:p>
          <a:p>
            <a:pPr algn="ctr"/>
            <a:r>
              <a:rPr lang="en-GB" sz="1400" i="1" dirty="0"/>
              <a:t> </a:t>
            </a:r>
            <a:r>
              <a:rPr lang="en-GB" sz="1400" i="1" dirty="0" err="1"/>
              <a:t>reinhardtii</a:t>
            </a:r>
            <a:endParaRPr lang="en-GB" sz="1200" i="1" dirty="0"/>
          </a:p>
        </p:txBody>
      </p:sp>
    </p:spTree>
    <p:extLst>
      <p:ext uri="{BB962C8B-B14F-4D97-AF65-F5344CB8AC3E}">
        <p14:creationId xmlns:p14="http://schemas.microsoft.com/office/powerpoint/2010/main" val="19235627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An image showing the exoplanets of the TRAPPIST-1 planetary system based on NASA Spitzer data. ">
            <a:extLst>
              <a:ext uri="{FF2B5EF4-FFF2-40B4-BE49-F238E27FC236}">
                <a16:creationId xmlns:a16="http://schemas.microsoft.com/office/drawing/2014/main" id="{40BCDC63-3728-4FF1-87B5-CC3EF84397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1000"/>
            <a:ext cx="12192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567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hototrophy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n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ocky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Habi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TA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ble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anets</a:t>
            </a:r>
            <a:endParaRPr lang="fr-BE" sz="8000" dirty="0">
              <a:solidFill>
                <a:schemeClr val="bg1"/>
              </a:solidFill>
            </a:endParaRP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969D554A-7C33-4AF1-8E47-7565C804F2B7}"/>
              </a:ext>
            </a:extLst>
          </p:cNvPr>
          <p:cNvSpPr txBox="1">
            <a:spLocks/>
          </p:cNvSpPr>
          <p:nvPr/>
        </p:nvSpPr>
        <p:spPr>
          <a:xfrm>
            <a:off x="4549436" y="1634159"/>
            <a:ext cx="3093128" cy="46515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fr-BE" sz="5400" dirty="0">
              <a:solidFill>
                <a:schemeClr val="bg1"/>
              </a:solidFill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48B2DC-277D-4094-B617-B0D40578F590}"/>
              </a:ext>
            </a:extLst>
          </p:cNvPr>
          <p:cNvSpPr txBox="1"/>
          <p:nvPr/>
        </p:nvSpPr>
        <p:spPr>
          <a:xfrm>
            <a:off x="2918593" y="1842375"/>
            <a:ext cx="28362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>
                <a:solidFill>
                  <a:schemeClr val="bg1"/>
                </a:solidFill>
              </a:rPr>
              <a:t>40 light-</a:t>
            </a:r>
            <a:r>
              <a:rPr lang="fr-BE" dirty="0" err="1">
                <a:solidFill>
                  <a:schemeClr val="bg1"/>
                </a:solidFill>
              </a:rPr>
              <a:t>years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from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Earth</a:t>
            </a:r>
            <a:r>
              <a:rPr lang="fr-BE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BC193B5-5EF2-49B4-B536-9DFB3AC0F61C}"/>
              </a:ext>
            </a:extLst>
          </p:cNvPr>
          <p:cNvSpPr/>
          <p:nvPr/>
        </p:nvSpPr>
        <p:spPr>
          <a:xfrm>
            <a:off x="1728132" y="2709644"/>
            <a:ext cx="10175846" cy="1415647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F5182642-B4DA-4775-AE26-03DC5E4A78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43"/>
          <a:stretch/>
        </p:blipFill>
        <p:spPr bwMode="auto">
          <a:xfrm>
            <a:off x="1728132" y="2241981"/>
            <a:ext cx="5671733" cy="3171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lasilla">
            <a:extLst>
              <a:ext uri="{FF2B5EF4-FFF2-40B4-BE49-F238E27FC236}">
                <a16:creationId xmlns:a16="http://schemas.microsoft.com/office/drawing/2014/main" id="{A278DAD9-AEF8-42B5-8B94-6E48093E52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415"/>
          <a:stretch/>
        </p:blipFill>
        <p:spPr bwMode="auto">
          <a:xfrm>
            <a:off x="7593006" y="2523205"/>
            <a:ext cx="4289399" cy="18115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83D4A8DC-3B39-431F-AF83-77448708D3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93005" y="4311622"/>
            <a:ext cx="4289400" cy="1975102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D74F14CF-77B2-4170-A2BC-DA81909375D1}"/>
              </a:ext>
            </a:extLst>
          </p:cNvPr>
          <p:cNvSpPr txBox="1"/>
          <p:nvPr/>
        </p:nvSpPr>
        <p:spPr>
          <a:xfrm>
            <a:off x="7667762" y="1783654"/>
            <a:ext cx="42904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</a:rPr>
              <a:t>T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he </a:t>
            </a:r>
            <a:r>
              <a:rPr lang="en-US" b="0" u="sng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TRA</a:t>
            </a:r>
            <a:r>
              <a:rPr lang="en-US" b="0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nsiting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US" b="0" u="sng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P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lanets and </a:t>
            </a:r>
            <a:r>
              <a:rPr lang="en-US" b="0" u="sng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P</a:t>
            </a:r>
            <a:r>
              <a:rPr lang="en-US" b="0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lanetes</a:t>
            </a:r>
            <a:r>
              <a:rPr lang="en-US" b="0" u="sng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I</a:t>
            </a:r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</a:rPr>
              <a:t>m</a:t>
            </a:r>
            <a:r>
              <a:rPr lang="en-US" b="0" dirty="0" err="1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als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US" b="0" u="sng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S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mall </a:t>
            </a:r>
            <a:r>
              <a:rPr lang="en-US" b="0" u="sng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T</a:t>
            </a:r>
            <a:r>
              <a:rPr lang="en-US" b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elescope</a:t>
            </a:r>
            <a:endParaRPr lang="fr-BE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09237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>
              <a:defRPr sz="1400" b="0" i="0" u="none" strike="noStrike" kern="1200" spc="0" baseline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685nm Normalized Fluorescence spectrum of algae from B22 </a:t>
            </a:r>
            <a:b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</a:br>
            <a: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(</a:t>
            </a:r>
            <a:r>
              <a:rPr lang="en-GB" sz="3200" dirty="0" err="1">
                <a:solidFill>
                  <a:prstClr val="black">
                    <a:lumMod val="65000"/>
                    <a:lumOff val="35000"/>
                  </a:prstClr>
                </a:solidFill>
              </a:rPr>
              <a:t>Exitation</a:t>
            </a:r>
            <a:r>
              <a:rPr lang="en-GB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: 470nm)</a:t>
            </a:r>
            <a:br>
              <a:rPr lang="en-GB" sz="3600" dirty="0">
                <a:solidFill>
                  <a:prstClr val="black">
                    <a:lumMod val="65000"/>
                    <a:lumOff val="35000"/>
                  </a:prstClr>
                </a:solidFill>
              </a:rPr>
            </a:br>
            <a:endParaRPr lang="en-GB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59258433"/>
              </p:ext>
            </p:extLst>
          </p:nvPr>
        </p:nvGraphicFramePr>
        <p:xfrm>
          <a:off x="276225" y="1825625"/>
          <a:ext cx="11077575" cy="4718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Right Arrow 4"/>
          <p:cNvSpPr/>
          <p:nvPr/>
        </p:nvSpPr>
        <p:spPr>
          <a:xfrm rot="7554485">
            <a:off x="6119552" y="4378870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6" name="Right Arrow 5"/>
          <p:cNvSpPr/>
          <p:nvPr/>
        </p:nvSpPr>
        <p:spPr>
          <a:xfrm rot="19943579">
            <a:off x="4664131" y="5160678"/>
            <a:ext cx="623455" cy="13300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5771195" y="2128195"/>
            <a:ext cx="1866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/>
              <a:t>Euglena </a:t>
            </a:r>
            <a:r>
              <a:rPr lang="en-GB" sz="1400" i="1" dirty="0" err="1"/>
              <a:t>gracilis</a:t>
            </a:r>
            <a:endParaRPr lang="en-GB" sz="1400" i="1" dirty="0"/>
          </a:p>
        </p:txBody>
      </p:sp>
      <p:sp>
        <p:nvSpPr>
          <p:cNvPr id="8" name="TextBox 7"/>
          <p:cNvSpPr txBox="1"/>
          <p:nvPr/>
        </p:nvSpPr>
        <p:spPr>
          <a:xfrm>
            <a:off x="6704645" y="3876873"/>
            <a:ext cx="2103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 err="1"/>
              <a:t>Galdieria</a:t>
            </a:r>
            <a:r>
              <a:rPr lang="en-GB" sz="1400" i="1" dirty="0"/>
              <a:t> </a:t>
            </a:r>
            <a:r>
              <a:rPr lang="en-GB" sz="1400" i="1" dirty="0" err="1"/>
              <a:t>sulphuraria</a:t>
            </a:r>
            <a:r>
              <a:rPr lang="en-GB" sz="1400" i="1" dirty="0"/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067050" y="5074977"/>
            <a:ext cx="2438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 err="1"/>
              <a:t>Chlamydomonas</a:t>
            </a:r>
            <a:endParaRPr lang="en-GB" sz="1400" i="1" dirty="0"/>
          </a:p>
          <a:p>
            <a:pPr algn="ctr"/>
            <a:r>
              <a:rPr lang="en-GB" sz="1400" i="1" dirty="0"/>
              <a:t> </a:t>
            </a:r>
            <a:r>
              <a:rPr lang="en-GB" sz="1400" i="1" dirty="0" err="1"/>
              <a:t>reinhardtii</a:t>
            </a:r>
            <a:endParaRPr lang="en-GB" sz="1200" i="1" dirty="0"/>
          </a:p>
        </p:txBody>
      </p:sp>
    </p:spTree>
    <p:extLst>
      <p:ext uri="{BB962C8B-B14F-4D97-AF65-F5344CB8AC3E}">
        <p14:creationId xmlns:p14="http://schemas.microsoft.com/office/powerpoint/2010/main" val="26501018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i="1" dirty="0"/>
              <a:t>Euglena </a:t>
            </a:r>
            <a:r>
              <a:rPr lang="en-GB" i="1" dirty="0" err="1"/>
              <a:t>gracilis</a:t>
            </a:r>
            <a:endParaRPr lang="en-GB" i="1" dirty="0"/>
          </a:p>
        </p:txBody>
      </p:sp>
      <p:pic>
        <p:nvPicPr>
          <p:cNvPr id="4" name="Picture 2" descr="Le Naturaliste :: Afficher le sujet - Euglènes en DIC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6" b="13959"/>
          <a:stretch/>
        </p:blipFill>
        <p:spPr bwMode="auto">
          <a:xfrm>
            <a:off x="571500" y="2060303"/>
            <a:ext cx="3371081" cy="1991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Euglena | The world&amp;#39;s most interesting protist!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438"/>
          <a:stretch/>
        </p:blipFill>
        <p:spPr bwMode="auto">
          <a:xfrm>
            <a:off x="4253594" y="2060303"/>
            <a:ext cx="3337832" cy="1991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Euglena | Definition, Classification, &amp;amp; Facts | Britannica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90"/>
          <a:stretch/>
        </p:blipFill>
        <p:spPr bwMode="auto">
          <a:xfrm>
            <a:off x="562742" y="4219037"/>
            <a:ext cx="3379839" cy="2219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Euglenophyta: bioogy, cell, en, én, Én, euglenophyta, scİence, science,  science , sciencé | Glogster EDU - Interactive multimedia posters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417"/>
          <a:stretch/>
        </p:blipFill>
        <p:spPr bwMode="auto">
          <a:xfrm>
            <a:off x="4253593" y="4219037"/>
            <a:ext cx="3337832" cy="2242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972424" y="2148692"/>
            <a:ext cx="4000501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Green Algae (10-20µm)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err="1"/>
              <a:t>Mixotroph</a:t>
            </a:r>
            <a:r>
              <a:rPr lang="en-GB" dirty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Adaptation </a:t>
            </a:r>
            <a:r>
              <a:rPr lang="en-GB" dirty="0" err="1"/>
              <a:t>hability</a:t>
            </a:r>
            <a:r>
              <a:rPr lang="en-GB" dirty="0"/>
              <a:t> (pH 2 -9)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Capacity to use numerous substrate for carbon/nitrogen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Can grow in fresh and polluted water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Resist to heavy metal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Responsible of bloom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Good candidate for Biofuel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481501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i="1" dirty="0" err="1"/>
              <a:t>Galdieria</a:t>
            </a:r>
            <a:r>
              <a:rPr lang="en-GB" i="1" dirty="0"/>
              <a:t> </a:t>
            </a:r>
            <a:r>
              <a:rPr lang="en-GB" i="1" dirty="0" err="1"/>
              <a:t>sulphuraria</a:t>
            </a:r>
            <a:r>
              <a:rPr lang="en-GB" i="1" dirty="0"/>
              <a:t> </a:t>
            </a:r>
          </a:p>
        </p:txBody>
      </p:sp>
      <p:pic>
        <p:nvPicPr>
          <p:cNvPr id="2050" name="Picture 2" descr="Green and yellow rock in an Icelandic hot spring with sulfur and alga Galdieria sulphuraria.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700" y="2038351"/>
            <a:ext cx="3333750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Galdieria sulphuraria - microbewiki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4" t="-564" r="201" b="-528"/>
          <a:stretch/>
        </p:blipFill>
        <p:spPr bwMode="auto">
          <a:xfrm>
            <a:off x="647700" y="2038352"/>
            <a:ext cx="333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volcanic mountaneous area near Reykjavik, Iceland, with steam risi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698" y="4235447"/>
            <a:ext cx="3333750" cy="209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Yellow sulfur deposits and green Galdieria alga on a rock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700" y="4235448"/>
            <a:ext cx="3333750" cy="209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877174" y="1948667"/>
            <a:ext cx="4000501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Red Algae ( 2-15µm)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Phototroph / Heterotroph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err="1"/>
              <a:t>Cryptoendolithic</a:t>
            </a:r>
            <a:r>
              <a:rPr lang="en-GB" dirty="0"/>
              <a:t> ecosystem</a:t>
            </a:r>
          </a:p>
          <a:p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Growth condition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pH 2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42°C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Numerous carbon substrate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Resist to 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Sulphuric condition (pH 0)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High Salt concentration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High T° ( 60°C)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Heavy metal (Hg, As…)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Steel genes from it neighbour for adaptation (Horizontal gene transfer) </a:t>
            </a:r>
          </a:p>
        </p:txBody>
      </p:sp>
    </p:spTree>
    <p:extLst>
      <p:ext uri="{BB962C8B-B14F-4D97-AF65-F5344CB8AC3E}">
        <p14:creationId xmlns:p14="http://schemas.microsoft.com/office/powerpoint/2010/main" val="402370256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2BEF59E-A682-4742-8211-7DE4190475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BE" b="0" i="0" dirty="0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40 light-</a:t>
            </a:r>
            <a:r>
              <a:rPr lang="fr-BE" b="0" i="0" dirty="0" err="1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years</a:t>
            </a:r>
            <a:r>
              <a:rPr lang="fr-BE" b="0" i="0" dirty="0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 </a:t>
            </a:r>
            <a:r>
              <a:rPr lang="fr-BE" b="0" i="0" dirty="0" err="1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from</a:t>
            </a:r>
            <a:r>
              <a:rPr lang="fr-BE" b="0" i="0" dirty="0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 </a:t>
            </a:r>
            <a:r>
              <a:rPr lang="fr-BE" b="0" i="0" dirty="0" err="1">
                <a:solidFill>
                  <a:srgbClr val="454545"/>
                </a:solidFill>
                <a:effectLst/>
                <a:latin typeface="pt serif" panose="020B0604020202020204" pitchFamily="18" charset="0"/>
              </a:rPr>
              <a:t>Earth</a:t>
            </a:r>
            <a:endParaRPr lang="fr-BE" dirty="0"/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D0307A34-2926-482C-A7D5-A5670705AAF0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43"/>
          <a:stretch/>
        </p:blipFill>
        <p:spPr bwMode="auto">
          <a:xfrm>
            <a:off x="2938567" y="2645545"/>
            <a:ext cx="6314866" cy="3531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85303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4">
            <a:extLst>
              <a:ext uri="{FF2B5EF4-FFF2-40B4-BE49-F238E27FC236}">
                <a16:creationId xmlns:a16="http://schemas.microsoft.com/office/drawing/2014/main" id="{AEE86A12-DF04-4228-91D3-300F2A1971B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1961062"/>
              </p:ext>
            </p:extLst>
          </p:nvPr>
        </p:nvGraphicFramePr>
        <p:xfrm>
          <a:off x="938868" y="181383"/>
          <a:ext cx="9338648" cy="108889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4200">
                  <a:extLst>
                    <a:ext uri="{9D8B030D-6E8A-4147-A177-3AD203B41FA5}">
                      <a16:colId xmlns:a16="http://schemas.microsoft.com/office/drawing/2014/main" val="4149250156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4192871460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867381575"/>
                    </a:ext>
                  </a:extLst>
                </a:gridCol>
                <a:gridCol w="960120">
                  <a:extLst>
                    <a:ext uri="{9D8B030D-6E8A-4147-A177-3AD203B41FA5}">
                      <a16:colId xmlns:a16="http://schemas.microsoft.com/office/drawing/2014/main" val="3195975570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644362463"/>
                    </a:ext>
                  </a:extLst>
                </a:gridCol>
                <a:gridCol w="545762">
                  <a:extLst>
                    <a:ext uri="{9D8B030D-6E8A-4147-A177-3AD203B41FA5}">
                      <a16:colId xmlns:a16="http://schemas.microsoft.com/office/drawing/2014/main" val="188060770"/>
                    </a:ext>
                  </a:extLst>
                </a:gridCol>
                <a:gridCol w="622638">
                  <a:extLst>
                    <a:ext uri="{9D8B030D-6E8A-4147-A177-3AD203B41FA5}">
                      <a16:colId xmlns:a16="http://schemas.microsoft.com/office/drawing/2014/main" val="4039928299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95651581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529043759"/>
                    </a:ext>
                  </a:extLst>
                </a:gridCol>
                <a:gridCol w="616288">
                  <a:extLst>
                    <a:ext uri="{9D8B030D-6E8A-4147-A177-3AD203B41FA5}">
                      <a16:colId xmlns:a16="http://schemas.microsoft.com/office/drawing/2014/main" val="700775580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388676177"/>
                    </a:ext>
                  </a:extLst>
                </a:gridCol>
                <a:gridCol w="599399">
                  <a:extLst>
                    <a:ext uri="{9D8B030D-6E8A-4147-A177-3AD203B41FA5}">
                      <a16:colId xmlns:a16="http://schemas.microsoft.com/office/drawing/2014/main" val="3372280681"/>
                    </a:ext>
                  </a:extLst>
                </a:gridCol>
                <a:gridCol w="619463">
                  <a:extLst>
                    <a:ext uri="{9D8B030D-6E8A-4147-A177-3AD203B41FA5}">
                      <a16:colId xmlns:a16="http://schemas.microsoft.com/office/drawing/2014/main" val="2780795140"/>
                    </a:ext>
                  </a:extLst>
                </a:gridCol>
                <a:gridCol w="1285578">
                  <a:extLst>
                    <a:ext uri="{9D8B030D-6E8A-4147-A177-3AD203B41FA5}">
                      <a16:colId xmlns:a16="http://schemas.microsoft.com/office/drawing/2014/main" val="76512562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fr-BE" dirty="0" err="1"/>
                        <a:t>Haptophytes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/>
                        <a:t>Cryptophytes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Glaucophytes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Chlorophytes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Bangiophytes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floridiophytes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Cyanidophytes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Rhodelphidia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Euglenoids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Chlorarachniophytes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/>
                        <a:t>Chrysophytes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Diatoms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Dinoflagelates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Chrompodellids</a:t>
                      </a:r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51836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800" dirty="0" err="1"/>
                        <a:t>Emiliana</a:t>
                      </a:r>
                      <a:endParaRPr lang="en-GB" sz="1400" dirty="0"/>
                    </a:p>
                    <a:p>
                      <a:pPr algn="ctr"/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Hemiselmis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800" dirty="0" err="1"/>
                        <a:t>Cyanophora</a:t>
                      </a:r>
                      <a:endParaRPr lang="en-GB" sz="1400" dirty="0"/>
                    </a:p>
                    <a:p>
                      <a:pPr algn="ctr"/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Chloropican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Porphiridium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Galderia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Rhodella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Euglena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800" dirty="0" err="1"/>
                        <a:t>Bigellowiella</a:t>
                      </a:r>
                      <a:endParaRPr lang="en-GB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Ochromonas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Symbiodinium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Vitrella</a:t>
                      </a:r>
                      <a:r>
                        <a:rPr lang="fr-BE" dirty="0"/>
                        <a:t>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6389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800" dirty="0"/>
                        <a:t>Pavlova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Chroomonas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  <a:hlinkClick r:id="rId2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Tetraselmis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800" dirty="0" err="1"/>
                        <a:t>Eutreptiella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chrysocustis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 err="1"/>
                        <a:t>Heterocapsa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BE" dirty="0"/>
                        <a:t>Chromera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36362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Phaeocystis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Proteomonas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Pycnococcus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781992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Chrysochromulina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teleaulax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Chlamydomonas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626254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Ruttnera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Rhisnomonas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  <a:hlinkClick r:id="rId3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Dunaliella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36408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Rhodomonas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  <a:hlinkClick r:id="rId4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Nephroselmis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9814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err="1"/>
                        <a:t>Storeatula</a:t>
                      </a:r>
                      <a:endParaRPr lang="fr-B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Prasinococcus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94732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BE" sz="18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  <a:hlinkClick r:id="rId5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Ostreococcus</a:t>
                      </a:r>
                      <a:endParaRPr lang="fr-BE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fr-B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297249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736447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1">
            <a:extLst>
              <a:ext uri="{FF2B5EF4-FFF2-40B4-BE49-F238E27FC236}">
                <a16:creationId xmlns:a16="http://schemas.microsoft.com/office/drawing/2014/main" id="{00000000-0008-0000-0000-0000020000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18920392"/>
              </p:ext>
            </p:extLst>
          </p:nvPr>
        </p:nvGraphicFramePr>
        <p:xfrm>
          <a:off x="386644" y="1825625"/>
          <a:ext cx="7165622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itre 1">
            <a:extLst>
              <a:ext uri="{FF2B5EF4-FFF2-40B4-BE49-F238E27FC236}">
                <a16:creationId xmlns:a16="http://schemas.microsoft.com/office/drawing/2014/main" id="{A3727310-BDF6-4378-8A22-4F16EE4F8C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fr-BE" dirty="0"/>
              <a:t>Multi </a:t>
            </a:r>
            <a:r>
              <a:rPr lang="fr-BE" dirty="0" err="1"/>
              <a:t>cultivator</a:t>
            </a:r>
            <a:r>
              <a:rPr lang="fr-BE" dirty="0"/>
              <a:t> light </a:t>
            </a:r>
            <a:r>
              <a:rPr lang="fr-BE" dirty="0" err="1"/>
              <a:t>spectrum</a:t>
            </a:r>
            <a:endParaRPr lang="fr-BE" dirty="0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DDAF4FEA-54AA-42F7-801C-36D12882CEC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3051" y="1825624"/>
            <a:ext cx="3263504" cy="43513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95959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6A3EF5C-95C0-4718-9D54-7D1041227A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r-BE" dirty="0"/>
              <a:t>Infra-Red </a:t>
            </a:r>
            <a:r>
              <a:rPr lang="fr-BE" dirty="0" err="1"/>
              <a:t>Lamp</a:t>
            </a:r>
            <a:r>
              <a:rPr lang="fr-BE" dirty="0"/>
              <a:t>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C45970D-F81A-4CE8-903F-AB370B77B61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fr-BE" dirty="0"/>
              <a:t>White : 61 µE</a:t>
            </a:r>
          </a:p>
          <a:p>
            <a:r>
              <a:rPr lang="fr-BE" dirty="0" err="1"/>
              <a:t>Led</a:t>
            </a:r>
            <a:r>
              <a:rPr lang="fr-BE" dirty="0"/>
              <a:t> Far-</a:t>
            </a:r>
            <a:r>
              <a:rPr lang="fr-BE" dirty="0" err="1"/>
              <a:t>red</a:t>
            </a:r>
            <a:r>
              <a:rPr lang="fr-BE" dirty="0"/>
              <a:t> 730nm : max 111µE</a:t>
            </a:r>
          </a:p>
          <a:p>
            <a:r>
              <a:rPr lang="fr-BE" dirty="0" err="1"/>
              <a:t>Led</a:t>
            </a:r>
            <a:r>
              <a:rPr lang="fr-BE" dirty="0"/>
              <a:t> Infra-</a:t>
            </a:r>
            <a:r>
              <a:rPr lang="fr-BE" dirty="0" err="1"/>
              <a:t>red</a:t>
            </a:r>
            <a:r>
              <a:rPr lang="fr-BE" dirty="0"/>
              <a:t> 850nm : max 107 µE</a:t>
            </a:r>
          </a:p>
          <a:p>
            <a:r>
              <a:rPr lang="fr-BE" dirty="0" err="1"/>
              <a:t>Led</a:t>
            </a:r>
            <a:r>
              <a:rPr lang="fr-BE" dirty="0"/>
              <a:t> Infra-</a:t>
            </a:r>
            <a:r>
              <a:rPr lang="fr-BE" dirty="0" err="1"/>
              <a:t>red</a:t>
            </a:r>
            <a:r>
              <a:rPr lang="fr-BE" dirty="0"/>
              <a:t> 940nm : max 247 µE </a:t>
            </a:r>
          </a:p>
          <a:p>
            <a:endParaRPr lang="fr-BE" dirty="0"/>
          </a:p>
        </p:txBody>
      </p:sp>
      <p:pic>
        <p:nvPicPr>
          <p:cNvPr id="7" name="Image 6" descr="Une image contenant texte, intérieur, lit&#10;&#10;Description générée automatiquement">
            <a:extLst>
              <a:ext uri="{FF2B5EF4-FFF2-40B4-BE49-F238E27FC236}">
                <a16:creationId xmlns:a16="http://schemas.microsoft.com/office/drawing/2014/main" id="{AC840106-17F9-486B-AFAA-4DE70690A78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2" b="4891"/>
          <a:stretch/>
        </p:blipFill>
        <p:spPr>
          <a:xfrm>
            <a:off x="6819900" y="1690688"/>
            <a:ext cx="4533900" cy="4998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590702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08199355-A983-4A17-8288-FBBFCA6208B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817091" y="532257"/>
            <a:ext cx="6353175" cy="3381375"/>
          </a:xfr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782D7EAA-023B-4051-A8C8-C75A771A7D5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0100"/>
          <a:stretch/>
        </p:blipFill>
        <p:spPr>
          <a:xfrm>
            <a:off x="0" y="2107190"/>
            <a:ext cx="2817091" cy="2092922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AC5F2D8E-345E-43E3-AEFF-72D7834DC07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0608"/>
          <a:stretch/>
        </p:blipFill>
        <p:spPr>
          <a:xfrm>
            <a:off x="78149" y="4457700"/>
            <a:ext cx="2817091" cy="2071604"/>
          </a:xfrm>
          <a:prstGeom prst="rect">
            <a:avLst/>
          </a:prstGeom>
        </p:spPr>
      </p:pic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27F19475-44F3-4E7C-B76B-71C0802C90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5916283"/>
              </p:ext>
            </p:extLst>
          </p:nvPr>
        </p:nvGraphicFramePr>
        <p:xfrm>
          <a:off x="8973574" y="3976256"/>
          <a:ext cx="2894122" cy="28817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6" name="Graphique 15">
            <a:extLst>
              <a:ext uri="{FF2B5EF4-FFF2-40B4-BE49-F238E27FC236}">
                <a16:creationId xmlns:a16="http://schemas.microsoft.com/office/drawing/2014/main" id="{63E8F867-8345-44C9-9A8F-44A3EF9492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6945413"/>
              </p:ext>
            </p:extLst>
          </p:nvPr>
        </p:nvGraphicFramePr>
        <p:xfrm>
          <a:off x="9012089" y="1375162"/>
          <a:ext cx="2817092" cy="26010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03748519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4C4F753-BCDE-4E09-A753-BD592B6D1D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BE" dirty="0"/>
              <a:t>Cours </a:t>
            </a:r>
            <a:r>
              <a:rPr lang="fr-BE" dirty="0" err="1"/>
              <a:t>mickael</a:t>
            </a:r>
            <a:r>
              <a:rPr lang="fr-BE" dirty="0"/>
              <a:t> </a:t>
            </a:r>
            <a:r>
              <a:rPr lang="fr-BE" dirty="0" err="1"/>
              <a:t>gilon</a:t>
            </a:r>
            <a:r>
              <a:rPr lang="fr-BE" dirty="0"/>
              <a:t>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AFE8419-7CB0-4DF0-A3DA-55767E56D6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fr-BE" dirty="0"/>
              <a:t>Red </a:t>
            </a:r>
            <a:r>
              <a:rPr lang="fr-BE" dirty="0" err="1"/>
              <a:t>dwarf</a:t>
            </a:r>
            <a:r>
              <a:rPr lang="fr-BE" dirty="0"/>
              <a:t> : &lt;4000K </a:t>
            </a:r>
          </a:p>
          <a:p>
            <a:r>
              <a:rPr lang="fr-BE" dirty="0" err="1"/>
              <a:t>Trappist</a:t>
            </a:r>
            <a:r>
              <a:rPr lang="fr-BE" dirty="0"/>
              <a:t> 1 : </a:t>
            </a:r>
            <a:r>
              <a:rPr lang="fr-BE" dirty="0" err="1"/>
              <a:t>decouverte</a:t>
            </a:r>
            <a:r>
              <a:rPr lang="fr-BE" dirty="0"/>
              <a:t> en 2000</a:t>
            </a:r>
          </a:p>
          <a:p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26418201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An image showing the exoplanets of the TRAPPIST-1 planetary system based on NASA Spitzer data. ">
            <a:extLst>
              <a:ext uri="{FF2B5EF4-FFF2-40B4-BE49-F238E27FC236}">
                <a16:creationId xmlns:a16="http://schemas.microsoft.com/office/drawing/2014/main" id="{73E0A71C-B768-4CC9-871E-76F47996D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1000"/>
            <a:ext cx="12192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567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hototrophy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n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ocky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Habi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TA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ble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anets</a:t>
            </a:r>
            <a:endParaRPr lang="fr-BE" sz="8000" dirty="0">
              <a:solidFill>
                <a:schemeClr val="bg1"/>
              </a:solidFill>
            </a:endParaRP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969D554A-7C33-4AF1-8E47-7565C804F2B7}"/>
              </a:ext>
            </a:extLst>
          </p:cNvPr>
          <p:cNvSpPr txBox="1">
            <a:spLocks/>
          </p:cNvSpPr>
          <p:nvPr/>
        </p:nvSpPr>
        <p:spPr>
          <a:xfrm>
            <a:off x="4549436" y="1634159"/>
            <a:ext cx="3093128" cy="46515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fr-BE" sz="5400" dirty="0">
              <a:solidFill>
                <a:schemeClr val="bg1"/>
              </a:solidFill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48B2DC-277D-4094-B617-B0D40578F590}"/>
              </a:ext>
            </a:extLst>
          </p:cNvPr>
          <p:cNvSpPr txBox="1"/>
          <p:nvPr/>
        </p:nvSpPr>
        <p:spPr>
          <a:xfrm>
            <a:off x="2918593" y="1842375"/>
            <a:ext cx="28362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>
                <a:solidFill>
                  <a:schemeClr val="bg1"/>
                </a:solidFill>
              </a:rPr>
              <a:t>40 light-</a:t>
            </a:r>
            <a:r>
              <a:rPr lang="fr-BE" dirty="0" err="1">
                <a:solidFill>
                  <a:schemeClr val="bg1"/>
                </a:solidFill>
              </a:rPr>
              <a:t>years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from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Earth</a:t>
            </a:r>
            <a:r>
              <a:rPr lang="fr-BE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BC193B5-5EF2-49B4-B536-9DFB3AC0F61C}"/>
              </a:ext>
            </a:extLst>
          </p:cNvPr>
          <p:cNvSpPr/>
          <p:nvPr/>
        </p:nvSpPr>
        <p:spPr>
          <a:xfrm>
            <a:off x="1728132" y="2709644"/>
            <a:ext cx="10175846" cy="1415647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F5182642-B4DA-4775-AE26-03DC5E4A78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43"/>
          <a:stretch/>
        </p:blipFill>
        <p:spPr bwMode="auto">
          <a:xfrm>
            <a:off x="1728132" y="2246426"/>
            <a:ext cx="5671733" cy="3171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71BE932-A46A-4D3A-8A98-80883D3620A4}"/>
              </a:ext>
            </a:extLst>
          </p:cNvPr>
          <p:cNvSpPr/>
          <p:nvPr/>
        </p:nvSpPr>
        <p:spPr>
          <a:xfrm>
            <a:off x="7012810" y="1752481"/>
            <a:ext cx="5179190" cy="458149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EB6B61C4-0A05-446C-8D6C-73DBF8D0FC6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8501" y="1842375"/>
            <a:ext cx="5008162" cy="44017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1170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An image showing the exoplanets of the TRAPPIST-1 planetary system based on NASA Spitzer data. ">
            <a:extLst>
              <a:ext uri="{FF2B5EF4-FFF2-40B4-BE49-F238E27FC236}">
                <a16:creationId xmlns:a16="http://schemas.microsoft.com/office/drawing/2014/main" id="{A9C9C3CF-DEB1-4F89-869D-869368737DA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1000"/>
            <a:ext cx="12192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4B664C1-45BC-4136-8A8C-1D37AD2D6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567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hototrophy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n </a:t>
            </a:r>
            <a:r>
              <a:rPr lang="en-US" sz="4000" u="sng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ocky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Habi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TA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ble</a:t>
            </a:r>
            <a:r>
              <a:rPr lang="en-US" sz="40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000" u="sng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n-US" sz="4000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anets</a:t>
            </a:r>
            <a:endParaRPr lang="fr-BE" sz="8000" dirty="0">
              <a:solidFill>
                <a:schemeClr val="bg1"/>
              </a:solidFill>
            </a:endParaRP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969D554A-7C33-4AF1-8E47-7565C804F2B7}"/>
              </a:ext>
            </a:extLst>
          </p:cNvPr>
          <p:cNvSpPr txBox="1">
            <a:spLocks/>
          </p:cNvSpPr>
          <p:nvPr/>
        </p:nvSpPr>
        <p:spPr>
          <a:xfrm>
            <a:off x="4549436" y="1634159"/>
            <a:ext cx="3093128" cy="46515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fr-BE" sz="5400" dirty="0">
              <a:solidFill>
                <a:schemeClr val="bg1"/>
              </a:solidFill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48B2DC-277D-4094-B617-B0D40578F590}"/>
              </a:ext>
            </a:extLst>
          </p:cNvPr>
          <p:cNvSpPr txBox="1"/>
          <p:nvPr/>
        </p:nvSpPr>
        <p:spPr>
          <a:xfrm>
            <a:off x="2918593" y="1842375"/>
            <a:ext cx="28362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>
                <a:solidFill>
                  <a:schemeClr val="bg1"/>
                </a:solidFill>
              </a:rPr>
              <a:t>40 light-</a:t>
            </a:r>
            <a:r>
              <a:rPr lang="fr-BE" dirty="0" err="1">
                <a:solidFill>
                  <a:schemeClr val="bg1"/>
                </a:solidFill>
              </a:rPr>
              <a:t>years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from</a:t>
            </a:r>
            <a:r>
              <a:rPr lang="fr-BE" dirty="0">
                <a:solidFill>
                  <a:schemeClr val="bg1"/>
                </a:solidFill>
              </a:rPr>
              <a:t> </a:t>
            </a:r>
            <a:r>
              <a:rPr lang="fr-BE" dirty="0" err="1">
                <a:solidFill>
                  <a:schemeClr val="bg1"/>
                </a:solidFill>
              </a:rPr>
              <a:t>Earth</a:t>
            </a:r>
            <a:r>
              <a:rPr lang="fr-BE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BC193B5-5EF2-49B4-B536-9DFB3AC0F61C}"/>
              </a:ext>
            </a:extLst>
          </p:cNvPr>
          <p:cNvSpPr/>
          <p:nvPr/>
        </p:nvSpPr>
        <p:spPr>
          <a:xfrm>
            <a:off x="1728132" y="2709644"/>
            <a:ext cx="10175846" cy="1415647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F5182642-B4DA-4775-AE26-03DC5E4A78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43"/>
          <a:stretch/>
        </p:blipFill>
        <p:spPr bwMode="auto">
          <a:xfrm>
            <a:off x="1728132" y="2211707"/>
            <a:ext cx="6774453" cy="3788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Trappist 1D Planet Illustration">
            <a:extLst>
              <a:ext uri="{FF2B5EF4-FFF2-40B4-BE49-F238E27FC236}">
                <a16:creationId xmlns:a16="http://schemas.microsoft.com/office/drawing/2014/main" id="{DD9A299C-BD14-48A5-B317-A97BECF553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0983" y="2219812"/>
            <a:ext cx="2536543" cy="2536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86AB8121-8992-4313-B65F-F58BA72F852A}"/>
              </a:ext>
            </a:extLst>
          </p:cNvPr>
          <p:cNvSpPr txBox="1"/>
          <p:nvPr/>
        </p:nvSpPr>
        <p:spPr>
          <a:xfrm>
            <a:off x="8649497" y="4699609"/>
            <a:ext cx="283625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>
                <a:solidFill>
                  <a:schemeClr val="bg1"/>
                </a:solidFill>
              </a:rPr>
              <a:t>Size : 0,915 x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 err="1">
                <a:solidFill>
                  <a:schemeClr val="bg1"/>
                </a:solidFill>
              </a:rPr>
              <a:t>Density</a:t>
            </a:r>
            <a:r>
              <a:rPr lang="fr-BE" dirty="0">
                <a:solidFill>
                  <a:schemeClr val="bg1"/>
                </a:solidFill>
              </a:rPr>
              <a:t> : 1,024 x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 err="1">
                <a:solidFill>
                  <a:schemeClr val="bg1"/>
                </a:solidFill>
              </a:rPr>
              <a:t>Weight</a:t>
            </a:r>
            <a:r>
              <a:rPr lang="fr-BE" dirty="0">
                <a:solidFill>
                  <a:schemeClr val="bg1"/>
                </a:solidFill>
              </a:rPr>
              <a:t> : 0,772 x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 err="1">
                <a:solidFill>
                  <a:schemeClr val="bg1"/>
                </a:solidFill>
              </a:rPr>
              <a:t>Core</a:t>
            </a:r>
            <a:r>
              <a:rPr lang="fr-BE" dirty="0">
                <a:solidFill>
                  <a:schemeClr val="bg1"/>
                </a:solidFill>
              </a:rPr>
              <a:t> : </a:t>
            </a:r>
            <a:r>
              <a:rPr lang="fr-BE" dirty="0" err="1">
                <a:solidFill>
                  <a:schemeClr val="bg1"/>
                </a:solidFill>
              </a:rPr>
              <a:t>Iron</a:t>
            </a:r>
            <a:r>
              <a:rPr lang="fr-BE" dirty="0">
                <a:solidFill>
                  <a:schemeClr val="bg1"/>
                </a:solidFill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>
                <a:solidFill>
                  <a:schemeClr val="bg1"/>
                </a:solidFill>
              </a:rPr>
              <a:t>Rotation : Synchrone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BE" dirty="0" err="1">
                <a:solidFill>
                  <a:schemeClr val="bg1"/>
                </a:solidFill>
              </a:rPr>
              <a:t>Temperature</a:t>
            </a:r>
            <a:r>
              <a:rPr lang="fr-BE" dirty="0">
                <a:solidFill>
                  <a:schemeClr val="bg1"/>
                </a:solidFill>
              </a:rPr>
              <a:t> : -27° C  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86AB8121-8992-4313-B65F-F58BA72F852A}"/>
              </a:ext>
            </a:extLst>
          </p:cNvPr>
          <p:cNvSpPr txBox="1"/>
          <p:nvPr/>
        </p:nvSpPr>
        <p:spPr>
          <a:xfrm>
            <a:off x="8881476" y="1850480"/>
            <a:ext cx="28362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BE" dirty="0">
                <a:solidFill>
                  <a:schemeClr val="bg1"/>
                </a:solidFill>
              </a:rPr>
              <a:t>TRAPPIST-1 e</a:t>
            </a:r>
          </a:p>
        </p:txBody>
      </p:sp>
    </p:spTree>
    <p:extLst>
      <p:ext uri="{BB962C8B-B14F-4D97-AF65-F5344CB8AC3E}">
        <p14:creationId xmlns:p14="http://schemas.microsoft.com/office/powerpoint/2010/main" val="1484375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t="1793"/>
          <a:stretch/>
        </p:blipFill>
        <p:spPr>
          <a:xfrm>
            <a:off x="1727200" y="1157681"/>
            <a:ext cx="8273792" cy="4627093"/>
          </a:xfr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3EB4C27-48E9-4BA6-9B26-2F251C2AE48C}"/>
              </a:ext>
            </a:extLst>
          </p:cNvPr>
          <p:cNvSpPr/>
          <p:nvPr/>
        </p:nvSpPr>
        <p:spPr>
          <a:xfrm>
            <a:off x="6174297" y="1845578"/>
            <a:ext cx="4043494" cy="4060272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6B2583C-A320-4810-AC39-D5D16700AEE7}"/>
              </a:ext>
            </a:extLst>
          </p:cNvPr>
          <p:cNvSpPr/>
          <p:nvPr/>
        </p:nvSpPr>
        <p:spPr>
          <a:xfrm>
            <a:off x="1727200" y="3632432"/>
            <a:ext cx="8423479" cy="21523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F0042691-FF43-4680-AD91-703C9BA183DD}"/>
              </a:ext>
            </a:extLst>
          </p:cNvPr>
          <p:cNvSpPr txBox="1"/>
          <p:nvPr/>
        </p:nvSpPr>
        <p:spPr>
          <a:xfrm>
            <a:off x="409578" y="3637212"/>
            <a:ext cx="171230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Michaël </a:t>
            </a:r>
            <a:r>
              <a:rPr lang="fr-BE" b="1" dirty="0" err="1"/>
              <a:t>Gillon</a:t>
            </a:r>
            <a:r>
              <a:rPr lang="fr-BE" b="1" dirty="0"/>
              <a:t> </a:t>
            </a:r>
            <a:r>
              <a:rPr lang="fr-BE" dirty="0"/>
              <a:t>(</a:t>
            </a:r>
            <a:r>
              <a:rPr lang="fr-BE" dirty="0" err="1"/>
              <a:t>Uliège</a:t>
            </a:r>
            <a:r>
              <a:rPr lang="fr-BE" dirty="0"/>
              <a:t>)</a:t>
            </a:r>
          </a:p>
          <a:p>
            <a:pPr algn="ctr"/>
            <a:r>
              <a:rPr lang="fr-BE" dirty="0" err="1"/>
              <a:t>Astrology</a:t>
            </a:r>
            <a:endParaRPr lang="fr-BE" dirty="0"/>
          </a:p>
          <a:p>
            <a:endParaRPr lang="fr-BE" dirty="0"/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57CA1F6-4E32-4D8D-8462-60D44E3B87A6}"/>
              </a:ext>
            </a:extLst>
          </p:cNvPr>
          <p:cNvSpPr txBox="1"/>
          <p:nvPr/>
        </p:nvSpPr>
        <p:spPr>
          <a:xfrm>
            <a:off x="2191008" y="3637212"/>
            <a:ext cx="203424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Tim Van </a:t>
            </a:r>
            <a:r>
              <a:rPr lang="fr-BE" b="1" dirty="0" err="1"/>
              <a:t>Hoolst</a:t>
            </a:r>
            <a:endParaRPr lang="fr-BE" b="1" dirty="0"/>
          </a:p>
          <a:p>
            <a:pPr algn="ctr"/>
            <a:r>
              <a:rPr lang="fr-BE" dirty="0"/>
              <a:t>(KU Leuven)</a:t>
            </a:r>
          </a:p>
          <a:p>
            <a:pPr algn="ctr"/>
            <a:r>
              <a:rPr lang="fr-BE" dirty="0" err="1"/>
              <a:t>Astrology</a:t>
            </a:r>
            <a:endParaRPr lang="fr-BE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B569FC4-5004-4A1E-831D-70E4C640994F}"/>
              </a:ext>
            </a:extLst>
          </p:cNvPr>
          <p:cNvSpPr txBox="1"/>
          <p:nvPr/>
        </p:nvSpPr>
        <p:spPr>
          <a:xfrm>
            <a:off x="4228879" y="3629319"/>
            <a:ext cx="203424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 err="1"/>
              <a:t>Veronique</a:t>
            </a:r>
            <a:r>
              <a:rPr lang="fr-BE" b="1" dirty="0"/>
              <a:t> </a:t>
            </a:r>
            <a:r>
              <a:rPr lang="fr-BE" b="1" dirty="0" err="1"/>
              <a:t>Dehant</a:t>
            </a:r>
            <a:endParaRPr lang="fr-BE" b="1" dirty="0"/>
          </a:p>
          <a:p>
            <a:pPr algn="ctr"/>
            <a:r>
              <a:rPr lang="fr-BE" dirty="0"/>
              <a:t>(</a:t>
            </a:r>
            <a:r>
              <a:rPr lang="fr-BE" dirty="0" err="1"/>
              <a:t>UCLouvain</a:t>
            </a:r>
            <a:r>
              <a:rPr lang="fr-BE" dirty="0"/>
              <a:t>)</a:t>
            </a:r>
          </a:p>
          <a:p>
            <a:pPr algn="ctr"/>
            <a:r>
              <a:rPr lang="fr-BE" dirty="0" err="1"/>
              <a:t>Geophysic</a:t>
            </a:r>
            <a:endParaRPr lang="fr-BE" dirty="0"/>
          </a:p>
          <a:p>
            <a:endParaRPr lang="fr-BE" dirty="0"/>
          </a:p>
          <a:p>
            <a:endParaRPr lang="fr-BE" dirty="0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9F400C8D-FA51-4171-99D2-FFBB5904A651}"/>
              </a:ext>
            </a:extLst>
          </p:cNvPr>
          <p:cNvSpPr txBox="1"/>
          <p:nvPr/>
        </p:nvSpPr>
        <p:spPr>
          <a:xfrm>
            <a:off x="1974209" y="4708602"/>
            <a:ext cx="248612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dirty="0"/>
              <a:t>Univ. Bordeaux</a:t>
            </a:r>
          </a:p>
          <a:p>
            <a:pPr algn="ctr"/>
            <a:r>
              <a:rPr lang="fr-BE" dirty="0"/>
              <a:t>Univ. Geneva</a:t>
            </a:r>
          </a:p>
          <a:p>
            <a:pPr algn="ctr"/>
            <a:r>
              <a:rPr lang="fr-BE" dirty="0"/>
              <a:t>Univ. Washington </a:t>
            </a:r>
          </a:p>
          <a:p>
            <a:pPr algn="ctr"/>
            <a:r>
              <a:rPr lang="fr-BE" dirty="0"/>
              <a:t>FU Berlin </a:t>
            </a:r>
          </a:p>
          <a:p>
            <a:pPr algn="ctr"/>
            <a:r>
              <a:rPr lang="fr-BE" dirty="0"/>
              <a:t>NASA GSFC</a:t>
            </a:r>
          </a:p>
          <a:p>
            <a:endParaRPr lang="fr-BE" dirty="0"/>
          </a:p>
          <a:p>
            <a:endParaRPr lang="fr-BE" dirty="0"/>
          </a:p>
          <a:p>
            <a:endParaRPr lang="fr-BE" dirty="0"/>
          </a:p>
        </p:txBody>
      </p:sp>
      <p:pic>
        <p:nvPicPr>
          <p:cNvPr id="2050" name="Picture 2" descr="lasilla">
            <a:extLst>
              <a:ext uri="{FF2B5EF4-FFF2-40B4-BE49-F238E27FC236}">
                <a16:creationId xmlns:a16="http://schemas.microsoft.com/office/drawing/2014/main" id="{A0BBC3F5-D918-44A0-9807-6B8CEFBB6B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415"/>
          <a:stretch/>
        </p:blipFill>
        <p:spPr bwMode="auto">
          <a:xfrm>
            <a:off x="7038854" y="2365695"/>
            <a:ext cx="4289399" cy="18115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1570003A-FE5F-4004-8D90-585E29AD4E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38853" y="4154112"/>
            <a:ext cx="4289400" cy="1975102"/>
          </a:xfrm>
          <a:prstGeom prst="rect">
            <a:avLst/>
          </a:prstGeom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12DF482D-60B4-4827-922C-E6B9A71A94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30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23596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t="1793"/>
          <a:stretch/>
        </p:blipFill>
        <p:spPr>
          <a:xfrm>
            <a:off x="1727200" y="1157681"/>
            <a:ext cx="8273792" cy="4627093"/>
          </a:xfr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3EB4C27-48E9-4BA6-9B26-2F251C2AE48C}"/>
              </a:ext>
            </a:extLst>
          </p:cNvPr>
          <p:cNvSpPr/>
          <p:nvPr/>
        </p:nvSpPr>
        <p:spPr>
          <a:xfrm>
            <a:off x="6174297" y="1845578"/>
            <a:ext cx="4043494" cy="4060272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6B2583C-A320-4810-AC39-D5D16700AEE7}"/>
              </a:ext>
            </a:extLst>
          </p:cNvPr>
          <p:cNvSpPr/>
          <p:nvPr/>
        </p:nvSpPr>
        <p:spPr>
          <a:xfrm>
            <a:off x="1652356" y="3632433"/>
            <a:ext cx="8423479" cy="21523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9F400C8D-FA51-4171-99D2-FFBB5904A651}"/>
              </a:ext>
            </a:extLst>
          </p:cNvPr>
          <p:cNvSpPr txBox="1"/>
          <p:nvPr/>
        </p:nvSpPr>
        <p:spPr>
          <a:xfrm>
            <a:off x="1974209" y="4708602"/>
            <a:ext cx="248612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dirty="0"/>
              <a:t>Univ. Bordeaux</a:t>
            </a:r>
          </a:p>
          <a:p>
            <a:pPr algn="ctr"/>
            <a:r>
              <a:rPr lang="fr-BE" dirty="0"/>
              <a:t>Univ. Geneva</a:t>
            </a:r>
          </a:p>
          <a:p>
            <a:pPr algn="ctr"/>
            <a:r>
              <a:rPr lang="fr-BE" dirty="0"/>
              <a:t>Univ. Washington </a:t>
            </a:r>
          </a:p>
          <a:p>
            <a:pPr algn="ctr"/>
            <a:r>
              <a:rPr lang="fr-BE" dirty="0"/>
              <a:t>FU Berlin </a:t>
            </a:r>
          </a:p>
          <a:p>
            <a:pPr algn="ctr"/>
            <a:r>
              <a:rPr lang="fr-BE" dirty="0"/>
              <a:t>NASA GSFC</a:t>
            </a:r>
          </a:p>
          <a:p>
            <a:endParaRPr lang="fr-BE" dirty="0"/>
          </a:p>
          <a:p>
            <a:endParaRPr lang="fr-BE" dirty="0"/>
          </a:p>
          <a:p>
            <a:endParaRPr lang="fr-BE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C130BC86-E68F-430E-AA7B-206FEAFDCF32}"/>
              </a:ext>
            </a:extLst>
          </p:cNvPr>
          <p:cNvSpPr txBox="1"/>
          <p:nvPr/>
        </p:nvSpPr>
        <p:spPr>
          <a:xfrm>
            <a:off x="6174297" y="1845577"/>
            <a:ext cx="5782097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dirty="0"/>
              <a:t>James Webb </a:t>
            </a:r>
            <a:r>
              <a:rPr lang="fr-BE" dirty="0" err="1"/>
              <a:t>Space</a:t>
            </a:r>
            <a:r>
              <a:rPr lang="fr-BE" dirty="0"/>
              <a:t> </a:t>
            </a:r>
            <a:r>
              <a:rPr lang="fr-BE" dirty="0" err="1"/>
              <a:t>Telescope</a:t>
            </a:r>
            <a:r>
              <a:rPr lang="fr-BE" dirty="0"/>
              <a:t> (JWST)</a:t>
            </a:r>
          </a:p>
          <a:p>
            <a:endParaRPr lang="fr-BE" dirty="0"/>
          </a:p>
          <a:p>
            <a:r>
              <a:rPr lang="fr-BE" dirty="0"/>
              <a:t> </a:t>
            </a:r>
          </a:p>
          <a:p>
            <a:endParaRPr lang="fr-BE" dirty="0"/>
          </a:p>
          <a:p>
            <a:endParaRPr lang="fr-BE" dirty="0"/>
          </a:p>
        </p:txBody>
      </p:sp>
      <p:pic>
        <p:nvPicPr>
          <p:cNvPr id="4098" name="Picture 2" descr="Spacewatch: Nasa delays James Webb space telescope to October 2021 |  Science | The Guardian">
            <a:extLst>
              <a:ext uri="{FF2B5EF4-FFF2-40B4-BE49-F238E27FC236}">
                <a16:creationId xmlns:a16="http://schemas.microsoft.com/office/drawing/2014/main" id="{33F65C42-9BA3-4B7E-B42A-F74ADD045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181" y="2259057"/>
            <a:ext cx="3800912" cy="3800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>
            <a:extLst>
              <a:ext uri="{FF2B5EF4-FFF2-40B4-BE49-F238E27FC236}">
                <a16:creationId xmlns:a16="http://schemas.microsoft.com/office/drawing/2014/main" id="{AD22DF55-0403-452F-AF71-DA09822FB1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329" y="4673204"/>
            <a:ext cx="3623950" cy="2038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800AF9CC-04BF-431E-9659-039D3AEA2B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391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48AD6A8B-C5FE-425B-BD80-ED5179E69CD6}"/>
              </a:ext>
            </a:extLst>
          </p:cNvPr>
          <p:cNvSpPr txBox="1"/>
          <p:nvPr/>
        </p:nvSpPr>
        <p:spPr>
          <a:xfrm>
            <a:off x="409578" y="3637212"/>
            <a:ext cx="171230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Michaël </a:t>
            </a:r>
            <a:r>
              <a:rPr lang="fr-BE" b="1" dirty="0" err="1"/>
              <a:t>Gillon</a:t>
            </a:r>
            <a:r>
              <a:rPr lang="fr-BE" b="1" dirty="0"/>
              <a:t> </a:t>
            </a:r>
            <a:r>
              <a:rPr lang="fr-BE" dirty="0"/>
              <a:t>(</a:t>
            </a:r>
            <a:r>
              <a:rPr lang="fr-BE" dirty="0" err="1"/>
              <a:t>Uliège</a:t>
            </a:r>
            <a:r>
              <a:rPr lang="fr-BE" dirty="0"/>
              <a:t>)</a:t>
            </a:r>
          </a:p>
          <a:p>
            <a:pPr algn="ctr"/>
            <a:r>
              <a:rPr lang="fr-BE" dirty="0" err="1"/>
              <a:t>Astrology</a:t>
            </a:r>
            <a:endParaRPr lang="fr-BE" dirty="0"/>
          </a:p>
          <a:p>
            <a:endParaRPr lang="fr-BE" dirty="0"/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6F6808D-876F-4E2F-821B-41947B1F7A11}"/>
              </a:ext>
            </a:extLst>
          </p:cNvPr>
          <p:cNvSpPr txBox="1"/>
          <p:nvPr/>
        </p:nvSpPr>
        <p:spPr>
          <a:xfrm>
            <a:off x="2191008" y="3637212"/>
            <a:ext cx="203424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Tim Van </a:t>
            </a:r>
            <a:r>
              <a:rPr lang="fr-BE" b="1" dirty="0" err="1"/>
              <a:t>Hoolst</a:t>
            </a:r>
            <a:endParaRPr lang="fr-BE" b="1" dirty="0"/>
          </a:p>
          <a:p>
            <a:pPr algn="ctr"/>
            <a:r>
              <a:rPr lang="fr-BE" dirty="0"/>
              <a:t>(KU Leuven)</a:t>
            </a:r>
          </a:p>
          <a:p>
            <a:pPr algn="ctr"/>
            <a:r>
              <a:rPr lang="fr-BE" dirty="0" err="1"/>
              <a:t>Astrology</a:t>
            </a:r>
            <a:endParaRPr lang="fr-BE" dirty="0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9A324120-73A3-45AA-84C1-63008A997CBF}"/>
              </a:ext>
            </a:extLst>
          </p:cNvPr>
          <p:cNvSpPr txBox="1"/>
          <p:nvPr/>
        </p:nvSpPr>
        <p:spPr>
          <a:xfrm>
            <a:off x="4228879" y="3629319"/>
            <a:ext cx="203424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 err="1"/>
              <a:t>Veronique</a:t>
            </a:r>
            <a:r>
              <a:rPr lang="fr-BE" b="1" dirty="0"/>
              <a:t> </a:t>
            </a:r>
            <a:r>
              <a:rPr lang="fr-BE" b="1" dirty="0" err="1"/>
              <a:t>Dehant</a:t>
            </a:r>
            <a:endParaRPr lang="fr-BE" b="1" dirty="0"/>
          </a:p>
          <a:p>
            <a:pPr algn="ctr"/>
            <a:r>
              <a:rPr lang="fr-BE" dirty="0"/>
              <a:t>(</a:t>
            </a:r>
            <a:r>
              <a:rPr lang="fr-BE" dirty="0" err="1"/>
              <a:t>UCLouvain</a:t>
            </a:r>
            <a:r>
              <a:rPr lang="fr-BE" dirty="0"/>
              <a:t>)</a:t>
            </a:r>
          </a:p>
          <a:p>
            <a:pPr algn="ctr"/>
            <a:r>
              <a:rPr lang="fr-BE" dirty="0" err="1"/>
              <a:t>Geophysic</a:t>
            </a:r>
            <a:endParaRPr lang="fr-BE" dirty="0"/>
          </a:p>
          <a:p>
            <a:endParaRPr lang="fr-BE" dirty="0"/>
          </a:p>
          <a:p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4188401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t="1793" r="2855"/>
          <a:stretch/>
        </p:blipFill>
        <p:spPr>
          <a:xfrm>
            <a:off x="1727200" y="1157681"/>
            <a:ext cx="8037585" cy="4627093"/>
          </a:xfr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6B2583C-A320-4810-AC39-D5D16700AEE7}"/>
              </a:ext>
            </a:extLst>
          </p:cNvPr>
          <p:cNvSpPr/>
          <p:nvPr/>
        </p:nvSpPr>
        <p:spPr>
          <a:xfrm>
            <a:off x="1727200" y="3632432"/>
            <a:ext cx="8423479" cy="21523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3BC6C1C0-CFC1-4522-8193-D363922412C5}"/>
              </a:ext>
            </a:extLst>
          </p:cNvPr>
          <p:cNvSpPr txBox="1"/>
          <p:nvPr/>
        </p:nvSpPr>
        <p:spPr>
          <a:xfrm>
            <a:off x="5049346" y="3632431"/>
            <a:ext cx="216436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Emmanuelle Javaux </a:t>
            </a:r>
          </a:p>
          <a:p>
            <a:pPr algn="ctr"/>
            <a:r>
              <a:rPr lang="fr-BE" dirty="0"/>
              <a:t>(</a:t>
            </a:r>
            <a:r>
              <a:rPr lang="fr-BE" dirty="0" err="1"/>
              <a:t>Uliège</a:t>
            </a:r>
            <a:r>
              <a:rPr lang="fr-BE" dirty="0"/>
              <a:t>)</a:t>
            </a:r>
          </a:p>
          <a:p>
            <a:pPr algn="ctr"/>
            <a:r>
              <a:rPr lang="fr-BE" dirty="0"/>
              <a:t> </a:t>
            </a:r>
          </a:p>
          <a:p>
            <a:endParaRPr lang="fr-BE" dirty="0"/>
          </a:p>
          <a:p>
            <a:endParaRPr lang="fr-BE" dirty="0"/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1EEEBF55-0EF7-4B92-895E-A47029810895}"/>
              </a:ext>
            </a:extLst>
          </p:cNvPr>
          <p:cNvSpPr txBox="1"/>
          <p:nvPr/>
        </p:nvSpPr>
        <p:spPr>
          <a:xfrm>
            <a:off x="6829294" y="3632431"/>
            <a:ext cx="216436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Yannick Lara</a:t>
            </a:r>
          </a:p>
          <a:p>
            <a:pPr algn="ctr"/>
            <a:r>
              <a:rPr lang="fr-BE" dirty="0"/>
              <a:t>(</a:t>
            </a:r>
            <a:r>
              <a:rPr lang="fr-BE" dirty="0" err="1"/>
              <a:t>Uliège</a:t>
            </a:r>
            <a:r>
              <a:rPr lang="fr-BE" dirty="0"/>
              <a:t>)</a:t>
            </a:r>
          </a:p>
          <a:p>
            <a:pPr algn="ctr"/>
            <a:endParaRPr lang="fr-BE" dirty="0"/>
          </a:p>
          <a:p>
            <a:endParaRPr lang="fr-BE" dirty="0"/>
          </a:p>
          <a:p>
            <a:endParaRPr lang="fr-BE" dirty="0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228CA143-2D37-465F-BC1F-ECD16E1AE6A6}"/>
              </a:ext>
            </a:extLst>
          </p:cNvPr>
          <p:cNvSpPr txBox="1"/>
          <p:nvPr/>
        </p:nvSpPr>
        <p:spPr>
          <a:xfrm>
            <a:off x="5745992" y="4414122"/>
            <a:ext cx="277338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sz="1600" b="0" i="0" dirty="0" err="1">
                <a:effectLst/>
                <a:latin typeface="arial" panose="020B0604020202020204" pitchFamily="34" charset="0"/>
              </a:rPr>
              <a:t>Early</a:t>
            </a:r>
            <a:r>
              <a:rPr lang="fr-BE" sz="1600" b="0" i="0" dirty="0">
                <a:effectLst/>
                <a:latin typeface="arial" panose="020B0604020202020204" pitchFamily="34" charset="0"/>
              </a:rPr>
              <a:t> Life Traces &amp;</a:t>
            </a:r>
          </a:p>
          <a:p>
            <a:pPr algn="ctr"/>
            <a:r>
              <a:rPr lang="fr-BE" sz="1600" b="0" i="0" dirty="0">
                <a:effectLst/>
                <a:latin typeface="arial" panose="020B0604020202020204" pitchFamily="34" charset="0"/>
              </a:rPr>
              <a:t> Evolution-</a:t>
            </a:r>
            <a:r>
              <a:rPr lang="fr-BE" sz="1600" b="0" i="0" dirty="0" err="1">
                <a:effectLst/>
                <a:latin typeface="arial" panose="020B0604020202020204" pitchFamily="34" charset="0"/>
              </a:rPr>
              <a:t>Astrobiology</a:t>
            </a:r>
            <a:r>
              <a:rPr lang="fr-BE" sz="1600" dirty="0"/>
              <a:t> </a:t>
            </a:r>
          </a:p>
          <a:p>
            <a:endParaRPr lang="fr-BE" dirty="0"/>
          </a:p>
          <a:p>
            <a:endParaRPr lang="fr-BE" dirty="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BE4DA431-7776-4300-B47D-01A9F2D6499F}"/>
              </a:ext>
            </a:extLst>
          </p:cNvPr>
          <p:cNvSpPr txBox="1"/>
          <p:nvPr/>
        </p:nvSpPr>
        <p:spPr>
          <a:xfrm>
            <a:off x="8371492" y="3632431"/>
            <a:ext cx="2164361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BE" b="1" dirty="0"/>
              <a:t>Pierre </a:t>
            </a:r>
            <a:r>
              <a:rPr lang="fr-BE" b="1" dirty="0" err="1"/>
              <a:t>Cardol</a:t>
            </a:r>
            <a:r>
              <a:rPr lang="fr-BE" b="1" dirty="0"/>
              <a:t> </a:t>
            </a:r>
          </a:p>
          <a:p>
            <a:pPr algn="ctr"/>
            <a:r>
              <a:rPr lang="fr-BE" dirty="0"/>
              <a:t>(</a:t>
            </a:r>
            <a:r>
              <a:rPr lang="fr-BE" dirty="0" err="1"/>
              <a:t>Uliège</a:t>
            </a:r>
            <a:r>
              <a:rPr lang="fr-BE" dirty="0"/>
              <a:t>)</a:t>
            </a:r>
          </a:p>
          <a:p>
            <a:pPr algn="ctr"/>
            <a:endParaRPr lang="fr-BE" dirty="0"/>
          </a:p>
          <a:p>
            <a:pPr algn="ctr"/>
            <a:r>
              <a:rPr lang="fr-BE" dirty="0" err="1"/>
              <a:t>Biology</a:t>
            </a:r>
            <a:r>
              <a:rPr lang="fr-BE" dirty="0"/>
              <a:t>/</a:t>
            </a:r>
            <a:r>
              <a:rPr lang="fr-BE" dirty="0" err="1"/>
              <a:t>Biochemistry</a:t>
            </a:r>
            <a:endParaRPr lang="fr-BE" dirty="0"/>
          </a:p>
          <a:p>
            <a:pPr algn="ctr"/>
            <a:endParaRPr lang="fr-BE" dirty="0"/>
          </a:p>
          <a:p>
            <a:endParaRPr lang="fr-BE" dirty="0"/>
          </a:p>
          <a:p>
            <a:endParaRPr lang="fr-BE" dirty="0"/>
          </a:p>
        </p:txBody>
      </p:sp>
      <p:pic>
        <p:nvPicPr>
          <p:cNvPr id="6146" name="Picture 2">
            <a:extLst>
              <a:ext uri="{FF2B5EF4-FFF2-40B4-BE49-F238E27FC236}">
                <a16:creationId xmlns:a16="http://schemas.microsoft.com/office/drawing/2014/main" id="{F78F81AF-D6BC-445B-9B9F-7D3E788912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658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293884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5E12229D-33FA-4A3C-9485-5230D825868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1" t="1793" r="-288"/>
          <a:stretch/>
        </p:blipFill>
        <p:spPr>
          <a:xfrm>
            <a:off x="1727200" y="1157681"/>
            <a:ext cx="8297644" cy="4627093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F75D844-39CE-41DF-8CF2-4FEC5BCA64A1}"/>
              </a:ext>
            </a:extLst>
          </p:cNvPr>
          <p:cNvSpPr/>
          <p:nvPr/>
        </p:nvSpPr>
        <p:spPr>
          <a:xfrm>
            <a:off x="9322224" y="1325461"/>
            <a:ext cx="787167" cy="520117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7170" name="Picture 2">
            <a:extLst>
              <a:ext uri="{FF2B5EF4-FFF2-40B4-BE49-F238E27FC236}">
                <a16:creationId xmlns:a16="http://schemas.microsoft.com/office/drawing/2014/main" id="{F186C940-421B-44D9-9C1B-145A021BC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536"/>
            <a:ext cx="12192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8134181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C9DC75E688AFC84F94419E81828AAD57" ma:contentTypeVersion="2" ma:contentTypeDescription="Een nieuw document maken." ma:contentTypeScope="" ma:versionID="292ecf1cf87793e39c342ee45db2b45f">
  <xsd:schema xmlns:xsd="http://www.w3.org/2001/XMLSchema" xmlns:xs="http://www.w3.org/2001/XMLSchema" xmlns:p="http://schemas.microsoft.com/office/2006/metadata/properties" xmlns:ns3="c6b86700-9905-41aa-b3a7-67c6aaae5fa6" targetNamespace="http://schemas.microsoft.com/office/2006/metadata/properties" ma:root="true" ma:fieldsID="99e39a62c5460fcb199f8802ca6c7c11" ns3:_="">
    <xsd:import namespace="c6b86700-9905-41aa-b3a7-67c6aaae5fa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6b86700-9905-41aa-b3a7-67c6aaae5fa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ou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316C466-2062-4E17-8437-9EE1D1ADE29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6EAE782F-3FBB-47CF-986A-E65653725F38}">
  <ds:schemaRefs>
    <ds:schemaRef ds:uri="http://purl.org/dc/dcmitype/"/>
    <ds:schemaRef ds:uri="http://www.w3.org/XML/1998/namespace"/>
    <ds:schemaRef ds:uri="http://purl.org/dc/elements/1.1/"/>
    <ds:schemaRef ds:uri="http://schemas.microsoft.com/office/2006/documentManagement/types"/>
    <ds:schemaRef ds:uri="c6b86700-9905-41aa-b3a7-67c6aaae5fa6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B96C530E-5D30-49D6-9E26-7A3D82D36A5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6b86700-9905-41aa-b3a7-67c6aaae5fa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798</Words>
  <Application>Microsoft Office PowerPoint</Application>
  <PresentationFormat>Grand écran</PresentationFormat>
  <Paragraphs>310</Paragraphs>
  <Slides>38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38</vt:i4>
      </vt:variant>
    </vt:vector>
  </HeadingPairs>
  <TitlesOfParts>
    <vt:vector size="45" baseType="lpstr">
      <vt:lpstr>Arial</vt:lpstr>
      <vt:lpstr>Arial</vt:lpstr>
      <vt:lpstr>Calibri</vt:lpstr>
      <vt:lpstr>Calibri Light</vt:lpstr>
      <vt:lpstr>pt serif</vt:lpstr>
      <vt:lpstr>Wingdings</vt:lpstr>
      <vt:lpstr>Office Theme</vt:lpstr>
      <vt:lpstr>The limits of photosynthesis in the infra-red</vt:lpstr>
      <vt:lpstr>Phototrophy On Rocky HabiTAble PLanets</vt:lpstr>
      <vt:lpstr>Phototrophy On Rocky HabiTAble PLanets</vt:lpstr>
      <vt:lpstr>Phototrophy On Rocky HabiTAble PLanets</vt:lpstr>
      <vt:lpstr>Phototrophy On Rocky HabiTAble PLanets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Trappist emission spectrum </vt:lpstr>
      <vt:lpstr>Présentation PowerPoint</vt:lpstr>
      <vt:lpstr>Spectrometer </vt:lpstr>
      <vt:lpstr>Chlorophylls Absorbance Spectrum</vt:lpstr>
      <vt:lpstr>Absorbance spectrum of E.gracilis under  Light, dark and Far-red</vt:lpstr>
      <vt:lpstr>Absorbance spectrum of E. gracilis under different wavelenghts </vt:lpstr>
      <vt:lpstr>Absorbance spectrum of E. gracilis under different wavelenghts </vt:lpstr>
      <vt:lpstr>Native separation of complexes from Euglena gracilis</vt:lpstr>
      <vt:lpstr>Présentation PowerPoint</vt:lpstr>
      <vt:lpstr>Présentation PowerPoint</vt:lpstr>
      <vt:lpstr>Présentation PowerPoint</vt:lpstr>
      <vt:lpstr>Présentation PowerPoint</vt:lpstr>
      <vt:lpstr>Absorbance spectrum of algae under Light, dark and Far-red</vt:lpstr>
      <vt:lpstr>Présentation PowerPoint</vt:lpstr>
      <vt:lpstr>Présentation PowerPoint</vt:lpstr>
      <vt:lpstr>Any questions ? </vt:lpstr>
      <vt:lpstr>675-750 nm Absorbance spectrum of  Algae from B22 </vt:lpstr>
      <vt:lpstr>685nm Normalized Fluorescence spectrum of algae from B22  (Exitation: 470nm) </vt:lpstr>
      <vt:lpstr>Euglena gracilis</vt:lpstr>
      <vt:lpstr>Galdieria sulphuraria </vt:lpstr>
      <vt:lpstr>40 light-years from Earth</vt:lpstr>
      <vt:lpstr>Présentation PowerPoint</vt:lpstr>
      <vt:lpstr>Multi cultivator light spectrum</vt:lpstr>
      <vt:lpstr>Infra-Red Lamp </vt:lpstr>
      <vt:lpstr>Présentation PowerPoint</vt:lpstr>
      <vt:lpstr>Cours mickael gilon </vt:lpstr>
    </vt:vector>
  </TitlesOfParts>
  <Company>ULg - Faculté des Sciences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 CORDOBA</dc:creator>
  <cp:lastModifiedBy>Feller Tom</cp:lastModifiedBy>
  <cp:revision>44</cp:revision>
  <dcterms:created xsi:type="dcterms:W3CDTF">2021-06-11T10:23:56Z</dcterms:created>
  <dcterms:modified xsi:type="dcterms:W3CDTF">2022-05-04T07:56:20Z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0x010100C9DC75E688AFC84F94419E81828AAD57</vt:lpwstr>
  </property>
</Properties>
</file>